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5" r:id="rId1"/>
  </p:sldMasterIdLst>
  <p:notesMasterIdLst>
    <p:notesMasterId r:id="rId22"/>
  </p:notesMasterIdLst>
  <p:sldIdLst>
    <p:sldId id="256" r:id="rId2"/>
    <p:sldId id="257" r:id="rId3"/>
    <p:sldId id="260" r:id="rId4"/>
    <p:sldId id="261" r:id="rId5"/>
    <p:sldId id="262" r:id="rId6"/>
    <p:sldId id="306" r:id="rId7"/>
    <p:sldId id="259" r:id="rId8"/>
    <p:sldId id="266" r:id="rId9"/>
    <p:sldId id="258" r:id="rId10"/>
    <p:sldId id="307" r:id="rId11"/>
    <p:sldId id="263" r:id="rId12"/>
    <p:sldId id="268" r:id="rId13"/>
    <p:sldId id="308" r:id="rId14"/>
    <p:sldId id="284" r:id="rId15"/>
    <p:sldId id="309" r:id="rId16"/>
    <p:sldId id="275" r:id="rId17"/>
    <p:sldId id="265" r:id="rId18"/>
    <p:sldId id="278" r:id="rId19"/>
    <p:sldId id="272" r:id="rId20"/>
    <p:sldId id="264" r:id="rId21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F00"/>
    <a:srgbClr val="0000FF"/>
    <a:srgbClr val="FF0066"/>
    <a:srgbClr val="003300"/>
    <a:srgbClr val="000000"/>
    <a:srgbClr val="FF6600"/>
    <a:srgbClr val="660066"/>
    <a:srgbClr val="FF3300"/>
    <a:srgbClr val="000099"/>
    <a:srgbClr val="CC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77DB2E68-D0AC-4F32-AD55-368FE9AAF79B}">
  <a:tblStyle styleId="{77DB2E68-D0AC-4F32-AD55-368FE9AAF79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92" d="100"/>
          <a:sy n="92" d="100"/>
        </p:scale>
        <p:origin x="-756" y="-9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18739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58" name="Google Shape;17158;gad39efceb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59" name="Google Shape;17159;gad39efceb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6" name="Google Shape;17446;gacf02a9d2b_0_16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47" name="Google Shape;17447;gacf02a9d2b_0_16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9" name="Google Shape;17429;gacea3d0cf6_1_65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30" name="Google Shape;17430;gacea3d0cf6_1_65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1" name="Google Shape;18201;ga2d7c626f9_0_44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02" name="Google Shape;18202;ga2d7c626f9_0_44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1" name="Google Shape;17391;gab1d679f9d_2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92" name="Google Shape;17392;gab1d679f9d_2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4" name="Google Shape;26414;ga2d7c626f9_6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15" name="Google Shape;26415;ga2d7c626f9_6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1" name="Google Shape;17391;gab1d679f9d_2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92" name="Google Shape;17392;gab1d679f9d_2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7" name="Google Shape;23557;gacf02f797f_2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58" name="Google Shape;23558;gacf02f797f_2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0" name="Google Shape;17440;gacea3d0cf6_1_6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41" name="Google Shape;17441;gacea3d0cf6_1_6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7" name="Google Shape;23857;ga2d7c626f9_3_203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8" name="Google Shape;23858;ga2d7c626f9_3_203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8" name="Google Shape;21308;ga2d7c626f9_4_44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09" name="Google Shape;21309;ga2d7c626f9_4_44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5" name="Google Shape;17245;gab1d679f9d_2_17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46" name="Google Shape;17246;gab1d679f9d_2_17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5" name="Google Shape;17435;gacf02f797f_2_123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36" name="Google Shape;17436;gacf02f797f_2_123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74" name="Google Shape;17374;ga2d7c626f9_3_21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75" name="Google Shape;17375;ga2d7c626f9_3_21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1" name="Google Shape;17391;gab1d679f9d_2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92" name="Google Shape;17392;gab1d679f9d_2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8" name="Google Shape;17398;gab1d679f9d_2_18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99" name="Google Shape;17399;gab1d679f9d_2_18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1" name="Google Shape;17391;gab1d679f9d_2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92" name="Google Shape;17392;gab1d679f9d_2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4" name="Google Shape;17324;ga2d7c626f9_1_98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25" name="Google Shape;17325;ga2d7c626f9_1_98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6" name="Google Shape;17446;gacf02a9d2b_0_16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47" name="Google Shape;17447;gacf02a9d2b_0_16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1" name="Google Shape;17251;gad39efceba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52" name="Google Shape;17252;gad39efceba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oogle Shape;10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1912650" y="1116525"/>
            <a:ext cx="53187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300"/>
              <a:buNone/>
              <a:defRPr sz="5300">
                <a:latin typeface="Lobster"/>
                <a:ea typeface="Lobster"/>
                <a:cs typeface="Lobster"/>
                <a:sym typeface="Lobster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677350" y="3234375"/>
            <a:ext cx="37893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Nunito"/>
              <a:buNone/>
              <a:defRPr b="0"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8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4" name="Google Shape;8574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8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76" name="Google Shape;8576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8577" name="Google Shape;8577;p13"/>
          <p:cNvSpPr txBox="1">
            <a:spLocks noGrp="1"/>
          </p:cNvSpPr>
          <p:nvPr>
            <p:ph type="subTitle" idx="1"/>
          </p:nvPr>
        </p:nvSpPr>
        <p:spPr>
          <a:xfrm flipH="1">
            <a:off x="2488775" y="2232600"/>
            <a:ext cx="4281000" cy="126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7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grpSp>
        <p:nvGrpSpPr>
          <p:cNvPr id="8578" name="Google Shape;8578;p13"/>
          <p:cNvGrpSpPr/>
          <p:nvPr/>
        </p:nvGrpSpPr>
        <p:grpSpPr>
          <a:xfrm>
            <a:off x="6993382" y="4225823"/>
            <a:ext cx="1197965" cy="1357174"/>
            <a:chOff x="2807100" y="2138800"/>
            <a:chExt cx="649550" cy="735875"/>
          </a:xfrm>
        </p:grpSpPr>
        <p:sp>
          <p:nvSpPr>
            <p:cNvPr id="8579" name="Google Shape;8579;p13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13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13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13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13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4" name="Google Shape;8584;p13"/>
          <p:cNvGrpSpPr/>
          <p:nvPr/>
        </p:nvGrpSpPr>
        <p:grpSpPr>
          <a:xfrm rot="2455371">
            <a:off x="495252" y="-95189"/>
            <a:ext cx="1127692" cy="1167549"/>
            <a:chOff x="3212275" y="349350"/>
            <a:chExt cx="486650" cy="503850"/>
          </a:xfrm>
        </p:grpSpPr>
        <p:sp>
          <p:nvSpPr>
            <p:cNvPr id="8585" name="Google Shape;8585;p13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13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13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13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13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90" name="Google Shape;8590;p13"/>
          <p:cNvSpPr txBox="1">
            <a:spLocks noGrp="1"/>
          </p:cNvSpPr>
          <p:nvPr>
            <p:ph type="ctrTitle"/>
          </p:nvPr>
        </p:nvSpPr>
        <p:spPr>
          <a:xfrm flipH="1">
            <a:off x="3111713" y="4011900"/>
            <a:ext cx="3035100" cy="67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7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2000"/>
              <a:buNone/>
              <a:defRPr sz="12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3 colums">
  <p:cSld name="CUSTOM_1_1">
    <p:spTree>
      <p:nvGrpSpPr>
        <p:cNvPr id="1" name="Shape 8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92" name="Google Shape;8592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8593" name="Google Shape;8593;p14"/>
          <p:cNvSpPr txBox="1">
            <a:spLocks noGrp="1"/>
          </p:cNvSpPr>
          <p:nvPr>
            <p:ph type="ctrTitle"/>
          </p:nvPr>
        </p:nvSpPr>
        <p:spPr>
          <a:xfrm flipH="1">
            <a:off x="1231975" y="2829282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8594" name="Google Shape;8594;p14"/>
          <p:cNvSpPr txBox="1">
            <a:spLocks noGrp="1"/>
          </p:cNvSpPr>
          <p:nvPr>
            <p:ph type="subTitle" idx="1"/>
          </p:nvPr>
        </p:nvSpPr>
        <p:spPr>
          <a:xfrm flipH="1">
            <a:off x="1364275" y="3319300"/>
            <a:ext cx="1930800" cy="9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8595" name="Google Shape;8595;p14"/>
          <p:cNvSpPr txBox="1">
            <a:spLocks noGrp="1"/>
          </p:cNvSpPr>
          <p:nvPr>
            <p:ph type="ctrTitle" idx="2"/>
          </p:nvPr>
        </p:nvSpPr>
        <p:spPr>
          <a:xfrm flipH="1">
            <a:off x="3473875" y="2829282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8596" name="Google Shape;8596;p14"/>
          <p:cNvSpPr txBox="1">
            <a:spLocks noGrp="1"/>
          </p:cNvSpPr>
          <p:nvPr>
            <p:ph type="subTitle" idx="3"/>
          </p:nvPr>
        </p:nvSpPr>
        <p:spPr>
          <a:xfrm flipH="1">
            <a:off x="3612400" y="3319300"/>
            <a:ext cx="1930800" cy="9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8597" name="Google Shape;8597;p14"/>
          <p:cNvSpPr txBox="1">
            <a:spLocks noGrp="1"/>
          </p:cNvSpPr>
          <p:nvPr>
            <p:ph type="ctrTitle" idx="4"/>
          </p:nvPr>
        </p:nvSpPr>
        <p:spPr>
          <a:xfrm flipH="1">
            <a:off x="5715800" y="2829282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8598" name="Google Shape;8598;p14"/>
          <p:cNvSpPr txBox="1">
            <a:spLocks noGrp="1"/>
          </p:cNvSpPr>
          <p:nvPr>
            <p:ph type="subTitle" idx="5"/>
          </p:nvPr>
        </p:nvSpPr>
        <p:spPr>
          <a:xfrm flipH="1">
            <a:off x="5848100" y="3319300"/>
            <a:ext cx="1930800" cy="97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grpSp>
        <p:nvGrpSpPr>
          <p:cNvPr id="8599" name="Google Shape;8599;p14"/>
          <p:cNvGrpSpPr/>
          <p:nvPr/>
        </p:nvGrpSpPr>
        <p:grpSpPr>
          <a:xfrm rot="-1233120" flipH="1">
            <a:off x="-340719" y="-313231"/>
            <a:ext cx="1127707" cy="1167565"/>
            <a:chOff x="3212275" y="349350"/>
            <a:chExt cx="486650" cy="503850"/>
          </a:xfrm>
        </p:grpSpPr>
        <p:sp>
          <p:nvSpPr>
            <p:cNvPr id="8600" name="Google Shape;8600;p14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14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14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14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14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5" name="Google Shape;8605;p14"/>
          <p:cNvGrpSpPr/>
          <p:nvPr/>
        </p:nvGrpSpPr>
        <p:grpSpPr>
          <a:xfrm rot="10800000">
            <a:off x="7863577" y="3725065"/>
            <a:ext cx="1535062" cy="1923592"/>
            <a:chOff x="4082775" y="914425"/>
            <a:chExt cx="777050" cy="973675"/>
          </a:xfrm>
        </p:grpSpPr>
        <p:sp>
          <p:nvSpPr>
            <p:cNvPr id="8606" name="Google Shape;8606;p14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14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14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14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14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14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14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14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14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14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6" name="Google Shape;8616;p14"/>
          <p:cNvSpPr txBox="1">
            <a:spLocks noGrp="1"/>
          </p:cNvSpPr>
          <p:nvPr>
            <p:ph type="title" idx="6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617" name="Google Shape;8617;p14"/>
          <p:cNvGrpSpPr/>
          <p:nvPr/>
        </p:nvGrpSpPr>
        <p:grpSpPr>
          <a:xfrm rot="4154039">
            <a:off x="7707474" y="3530272"/>
            <a:ext cx="1999686" cy="1298075"/>
            <a:chOff x="5028175" y="2414375"/>
            <a:chExt cx="1729675" cy="1122800"/>
          </a:xfrm>
        </p:grpSpPr>
        <p:sp>
          <p:nvSpPr>
            <p:cNvPr id="8618" name="Google Shape;8618;p14"/>
            <p:cNvSpPr/>
            <p:nvPr/>
          </p:nvSpPr>
          <p:spPr>
            <a:xfrm>
              <a:off x="6266475" y="3283500"/>
              <a:ext cx="441650" cy="98525"/>
            </a:xfrm>
            <a:custGeom>
              <a:avLst/>
              <a:gdLst/>
              <a:ahLst/>
              <a:cxnLst/>
              <a:rect l="l" t="t" r="r" b="b"/>
              <a:pathLst>
                <a:path w="17666" h="3941" extrusionOk="0">
                  <a:moveTo>
                    <a:pt x="16741" y="1"/>
                  </a:moveTo>
                  <a:cubicBezTo>
                    <a:pt x="16531" y="1"/>
                    <a:pt x="16307" y="27"/>
                    <a:pt x="16094" y="88"/>
                  </a:cubicBezTo>
                  <a:cubicBezTo>
                    <a:pt x="12732" y="844"/>
                    <a:pt x="9311" y="1202"/>
                    <a:pt x="5929" y="1878"/>
                  </a:cubicBezTo>
                  <a:cubicBezTo>
                    <a:pt x="4417" y="2196"/>
                    <a:pt x="2846" y="2236"/>
                    <a:pt x="1393" y="2873"/>
                  </a:cubicBezTo>
                  <a:cubicBezTo>
                    <a:pt x="1195" y="2992"/>
                    <a:pt x="1016" y="3131"/>
                    <a:pt x="797" y="3211"/>
                  </a:cubicBezTo>
                  <a:cubicBezTo>
                    <a:pt x="618" y="3290"/>
                    <a:pt x="459" y="3330"/>
                    <a:pt x="279" y="3390"/>
                  </a:cubicBezTo>
                  <a:cubicBezTo>
                    <a:pt x="160" y="3469"/>
                    <a:pt x="1" y="3509"/>
                    <a:pt x="1" y="3688"/>
                  </a:cubicBezTo>
                  <a:cubicBezTo>
                    <a:pt x="114" y="3901"/>
                    <a:pt x="282" y="3941"/>
                    <a:pt x="465" y="3941"/>
                  </a:cubicBezTo>
                  <a:cubicBezTo>
                    <a:pt x="573" y="3941"/>
                    <a:pt x="686" y="3927"/>
                    <a:pt x="797" y="3927"/>
                  </a:cubicBezTo>
                  <a:cubicBezTo>
                    <a:pt x="996" y="3867"/>
                    <a:pt x="1195" y="3887"/>
                    <a:pt x="1374" y="3768"/>
                  </a:cubicBezTo>
                  <a:cubicBezTo>
                    <a:pt x="1493" y="3768"/>
                    <a:pt x="1592" y="3728"/>
                    <a:pt x="1712" y="3728"/>
                  </a:cubicBezTo>
                  <a:cubicBezTo>
                    <a:pt x="1753" y="3721"/>
                    <a:pt x="1795" y="3718"/>
                    <a:pt x="1838" y="3718"/>
                  </a:cubicBezTo>
                  <a:cubicBezTo>
                    <a:pt x="1991" y="3718"/>
                    <a:pt x="2151" y="3755"/>
                    <a:pt x="2301" y="3755"/>
                  </a:cubicBezTo>
                  <a:cubicBezTo>
                    <a:pt x="2452" y="3755"/>
                    <a:pt x="2593" y="3718"/>
                    <a:pt x="2706" y="3569"/>
                  </a:cubicBezTo>
                  <a:lnTo>
                    <a:pt x="2766" y="3529"/>
                  </a:lnTo>
                  <a:lnTo>
                    <a:pt x="2826" y="3569"/>
                  </a:lnTo>
                  <a:cubicBezTo>
                    <a:pt x="2944" y="3495"/>
                    <a:pt x="3073" y="3481"/>
                    <a:pt x="3205" y="3481"/>
                  </a:cubicBezTo>
                  <a:cubicBezTo>
                    <a:pt x="3280" y="3481"/>
                    <a:pt x="3355" y="3486"/>
                    <a:pt x="3430" y="3486"/>
                  </a:cubicBezTo>
                  <a:cubicBezTo>
                    <a:pt x="3575" y="3486"/>
                    <a:pt x="3716" y="3469"/>
                    <a:pt x="3840" y="3370"/>
                  </a:cubicBezTo>
                  <a:lnTo>
                    <a:pt x="3820" y="3370"/>
                  </a:lnTo>
                  <a:cubicBezTo>
                    <a:pt x="5611" y="2813"/>
                    <a:pt x="7441" y="2455"/>
                    <a:pt x="9291" y="2236"/>
                  </a:cubicBezTo>
                  <a:cubicBezTo>
                    <a:pt x="11718" y="1938"/>
                    <a:pt x="14085" y="1420"/>
                    <a:pt x="16492" y="1023"/>
                  </a:cubicBezTo>
                  <a:cubicBezTo>
                    <a:pt x="16552" y="1023"/>
                    <a:pt x="16592" y="943"/>
                    <a:pt x="16651" y="923"/>
                  </a:cubicBezTo>
                  <a:cubicBezTo>
                    <a:pt x="16651" y="585"/>
                    <a:pt x="17666" y="545"/>
                    <a:pt x="16930" y="8"/>
                  </a:cubicBezTo>
                  <a:cubicBezTo>
                    <a:pt x="16869" y="3"/>
                    <a:pt x="16805" y="1"/>
                    <a:pt x="167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14"/>
            <p:cNvSpPr/>
            <p:nvPr/>
          </p:nvSpPr>
          <p:spPr>
            <a:xfrm>
              <a:off x="5562525" y="3472150"/>
              <a:ext cx="173350" cy="51950"/>
            </a:xfrm>
            <a:custGeom>
              <a:avLst/>
              <a:gdLst/>
              <a:ahLst/>
              <a:cxnLst/>
              <a:rect l="l" t="t" r="r" b="b"/>
              <a:pathLst>
                <a:path w="6934" h="2078" extrusionOk="0">
                  <a:moveTo>
                    <a:pt x="6044" y="1"/>
                  </a:moveTo>
                  <a:cubicBezTo>
                    <a:pt x="5871" y="1"/>
                    <a:pt x="5699" y="28"/>
                    <a:pt x="5521" y="61"/>
                  </a:cubicBezTo>
                  <a:cubicBezTo>
                    <a:pt x="5362" y="101"/>
                    <a:pt x="5243" y="121"/>
                    <a:pt x="5083" y="161"/>
                  </a:cubicBezTo>
                  <a:cubicBezTo>
                    <a:pt x="3989" y="598"/>
                    <a:pt x="2736" y="459"/>
                    <a:pt x="1702" y="1195"/>
                  </a:cubicBezTo>
                  <a:cubicBezTo>
                    <a:pt x="1702" y="1235"/>
                    <a:pt x="1682" y="1294"/>
                    <a:pt x="1662" y="1334"/>
                  </a:cubicBezTo>
                  <a:cubicBezTo>
                    <a:pt x="1582" y="1438"/>
                    <a:pt x="1482" y="1459"/>
                    <a:pt x="1379" y="1459"/>
                  </a:cubicBezTo>
                  <a:cubicBezTo>
                    <a:pt x="1313" y="1459"/>
                    <a:pt x="1247" y="1451"/>
                    <a:pt x="1182" y="1451"/>
                  </a:cubicBezTo>
                  <a:cubicBezTo>
                    <a:pt x="1096" y="1451"/>
                    <a:pt x="1014" y="1465"/>
                    <a:pt x="946" y="1533"/>
                  </a:cubicBezTo>
                  <a:cubicBezTo>
                    <a:pt x="853" y="1639"/>
                    <a:pt x="760" y="1648"/>
                    <a:pt x="661" y="1648"/>
                  </a:cubicBezTo>
                  <a:cubicBezTo>
                    <a:pt x="642" y="1648"/>
                    <a:pt x="622" y="1648"/>
                    <a:pt x="601" y="1648"/>
                  </a:cubicBezTo>
                  <a:cubicBezTo>
                    <a:pt x="571" y="1648"/>
                    <a:pt x="540" y="1649"/>
                    <a:pt x="508" y="1653"/>
                  </a:cubicBezTo>
                  <a:cubicBezTo>
                    <a:pt x="488" y="1658"/>
                    <a:pt x="465" y="1659"/>
                    <a:pt x="439" y="1659"/>
                  </a:cubicBezTo>
                  <a:cubicBezTo>
                    <a:pt x="369" y="1659"/>
                    <a:pt x="282" y="1645"/>
                    <a:pt x="205" y="1645"/>
                  </a:cubicBezTo>
                  <a:cubicBezTo>
                    <a:pt x="92" y="1645"/>
                    <a:pt x="0" y="1676"/>
                    <a:pt x="11" y="1832"/>
                  </a:cubicBezTo>
                  <a:cubicBezTo>
                    <a:pt x="35" y="2023"/>
                    <a:pt x="160" y="2078"/>
                    <a:pt x="308" y="2078"/>
                  </a:cubicBezTo>
                  <a:cubicBezTo>
                    <a:pt x="405" y="2078"/>
                    <a:pt x="513" y="2054"/>
                    <a:pt x="608" y="2030"/>
                  </a:cubicBezTo>
                  <a:lnTo>
                    <a:pt x="1045" y="2030"/>
                  </a:lnTo>
                  <a:cubicBezTo>
                    <a:pt x="1066" y="2032"/>
                    <a:pt x="1087" y="2033"/>
                    <a:pt x="1108" y="2033"/>
                  </a:cubicBezTo>
                  <a:cubicBezTo>
                    <a:pt x="1319" y="2033"/>
                    <a:pt x="1502" y="1946"/>
                    <a:pt x="1702" y="1891"/>
                  </a:cubicBezTo>
                  <a:cubicBezTo>
                    <a:pt x="1841" y="1851"/>
                    <a:pt x="1960" y="1851"/>
                    <a:pt x="2080" y="1792"/>
                  </a:cubicBezTo>
                  <a:lnTo>
                    <a:pt x="2159" y="1732"/>
                  </a:lnTo>
                  <a:lnTo>
                    <a:pt x="2239" y="1732"/>
                  </a:lnTo>
                  <a:cubicBezTo>
                    <a:pt x="2398" y="1613"/>
                    <a:pt x="2657" y="1712"/>
                    <a:pt x="2836" y="1593"/>
                  </a:cubicBezTo>
                  <a:lnTo>
                    <a:pt x="2895" y="1553"/>
                  </a:lnTo>
                  <a:lnTo>
                    <a:pt x="2975" y="1553"/>
                  </a:lnTo>
                  <a:cubicBezTo>
                    <a:pt x="3085" y="1485"/>
                    <a:pt x="3202" y="1475"/>
                    <a:pt x="3318" y="1475"/>
                  </a:cubicBezTo>
                  <a:cubicBezTo>
                    <a:pt x="3368" y="1475"/>
                    <a:pt x="3418" y="1477"/>
                    <a:pt x="3468" y="1477"/>
                  </a:cubicBezTo>
                  <a:cubicBezTo>
                    <a:pt x="3574" y="1477"/>
                    <a:pt x="3677" y="1468"/>
                    <a:pt x="3771" y="1414"/>
                  </a:cubicBezTo>
                  <a:cubicBezTo>
                    <a:pt x="3890" y="1394"/>
                    <a:pt x="3989" y="1394"/>
                    <a:pt x="4129" y="1354"/>
                  </a:cubicBezTo>
                  <a:cubicBezTo>
                    <a:pt x="4288" y="1235"/>
                    <a:pt x="4566" y="1354"/>
                    <a:pt x="4745" y="1195"/>
                  </a:cubicBezTo>
                  <a:lnTo>
                    <a:pt x="4785" y="1155"/>
                  </a:lnTo>
                  <a:lnTo>
                    <a:pt x="4865" y="1195"/>
                  </a:lnTo>
                  <a:cubicBezTo>
                    <a:pt x="4984" y="1115"/>
                    <a:pt x="5143" y="1115"/>
                    <a:pt x="5282" y="1036"/>
                  </a:cubicBezTo>
                  <a:cubicBezTo>
                    <a:pt x="5362" y="1036"/>
                    <a:pt x="5422" y="1016"/>
                    <a:pt x="5481" y="1016"/>
                  </a:cubicBezTo>
                  <a:cubicBezTo>
                    <a:pt x="5595" y="932"/>
                    <a:pt x="5721" y="916"/>
                    <a:pt x="5849" y="916"/>
                  </a:cubicBezTo>
                  <a:cubicBezTo>
                    <a:pt x="5936" y="916"/>
                    <a:pt x="6024" y="923"/>
                    <a:pt x="6111" y="923"/>
                  </a:cubicBezTo>
                  <a:cubicBezTo>
                    <a:pt x="6231" y="923"/>
                    <a:pt x="6349" y="908"/>
                    <a:pt x="6456" y="837"/>
                  </a:cubicBezTo>
                  <a:cubicBezTo>
                    <a:pt x="6575" y="837"/>
                    <a:pt x="6715" y="817"/>
                    <a:pt x="6834" y="817"/>
                  </a:cubicBezTo>
                  <a:cubicBezTo>
                    <a:pt x="6914" y="757"/>
                    <a:pt x="6933" y="698"/>
                    <a:pt x="6914" y="618"/>
                  </a:cubicBezTo>
                  <a:cubicBezTo>
                    <a:pt x="6754" y="439"/>
                    <a:pt x="6735" y="141"/>
                    <a:pt x="6456" y="61"/>
                  </a:cubicBezTo>
                  <a:cubicBezTo>
                    <a:pt x="6316" y="17"/>
                    <a:pt x="6180" y="1"/>
                    <a:pt x="6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14"/>
            <p:cNvSpPr/>
            <p:nvPr/>
          </p:nvSpPr>
          <p:spPr>
            <a:xfrm>
              <a:off x="5121175" y="3299600"/>
              <a:ext cx="153200" cy="101975"/>
            </a:xfrm>
            <a:custGeom>
              <a:avLst/>
              <a:gdLst/>
              <a:ahLst/>
              <a:cxnLst/>
              <a:rect l="l" t="t" r="r" b="b"/>
              <a:pathLst>
                <a:path w="6128" h="4079" extrusionOk="0">
                  <a:moveTo>
                    <a:pt x="1134" y="1"/>
                  </a:moveTo>
                  <a:cubicBezTo>
                    <a:pt x="935" y="498"/>
                    <a:pt x="497" y="558"/>
                    <a:pt x="60" y="637"/>
                  </a:cubicBezTo>
                  <a:cubicBezTo>
                    <a:pt x="60" y="697"/>
                    <a:pt x="40" y="757"/>
                    <a:pt x="40" y="836"/>
                  </a:cubicBezTo>
                  <a:cubicBezTo>
                    <a:pt x="0" y="876"/>
                    <a:pt x="0" y="936"/>
                    <a:pt x="0" y="1035"/>
                  </a:cubicBezTo>
                  <a:lnTo>
                    <a:pt x="60" y="1055"/>
                  </a:lnTo>
                  <a:cubicBezTo>
                    <a:pt x="117" y="1084"/>
                    <a:pt x="172" y="1094"/>
                    <a:pt x="226" y="1094"/>
                  </a:cubicBezTo>
                  <a:cubicBezTo>
                    <a:pt x="322" y="1094"/>
                    <a:pt x="415" y="1061"/>
                    <a:pt x="517" y="1035"/>
                  </a:cubicBezTo>
                  <a:cubicBezTo>
                    <a:pt x="566" y="1003"/>
                    <a:pt x="628" y="970"/>
                    <a:pt x="703" y="970"/>
                  </a:cubicBezTo>
                  <a:cubicBezTo>
                    <a:pt x="720" y="970"/>
                    <a:pt x="738" y="972"/>
                    <a:pt x="756" y="975"/>
                  </a:cubicBezTo>
                  <a:cubicBezTo>
                    <a:pt x="676" y="1035"/>
                    <a:pt x="577" y="1035"/>
                    <a:pt x="537" y="1154"/>
                  </a:cubicBezTo>
                  <a:cubicBezTo>
                    <a:pt x="497" y="1274"/>
                    <a:pt x="517" y="1393"/>
                    <a:pt x="577" y="1493"/>
                  </a:cubicBezTo>
                  <a:cubicBezTo>
                    <a:pt x="2208" y="2547"/>
                    <a:pt x="3939" y="3363"/>
                    <a:pt x="5729" y="4079"/>
                  </a:cubicBezTo>
                  <a:cubicBezTo>
                    <a:pt x="5888" y="4059"/>
                    <a:pt x="6008" y="4039"/>
                    <a:pt x="6127" y="3939"/>
                  </a:cubicBezTo>
                  <a:cubicBezTo>
                    <a:pt x="6047" y="3164"/>
                    <a:pt x="5232" y="3243"/>
                    <a:pt x="4874" y="2806"/>
                  </a:cubicBezTo>
                  <a:cubicBezTo>
                    <a:pt x="4038" y="2348"/>
                    <a:pt x="3143" y="1990"/>
                    <a:pt x="2387" y="1393"/>
                  </a:cubicBezTo>
                  <a:cubicBezTo>
                    <a:pt x="2407" y="1333"/>
                    <a:pt x="2407" y="1254"/>
                    <a:pt x="2387" y="1174"/>
                  </a:cubicBezTo>
                  <a:cubicBezTo>
                    <a:pt x="2149" y="876"/>
                    <a:pt x="1711" y="856"/>
                    <a:pt x="1532" y="498"/>
                  </a:cubicBezTo>
                  <a:cubicBezTo>
                    <a:pt x="1432" y="299"/>
                    <a:pt x="1393" y="80"/>
                    <a:pt x="1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14"/>
            <p:cNvSpPr/>
            <p:nvPr/>
          </p:nvSpPr>
          <p:spPr>
            <a:xfrm>
              <a:off x="5767675" y="3432875"/>
              <a:ext cx="159675" cy="49550"/>
            </a:xfrm>
            <a:custGeom>
              <a:avLst/>
              <a:gdLst/>
              <a:ahLst/>
              <a:cxnLst/>
              <a:rect l="l" t="t" r="r" b="b"/>
              <a:pathLst>
                <a:path w="6387" h="1982" extrusionOk="0">
                  <a:moveTo>
                    <a:pt x="6008" y="1"/>
                  </a:moveTo>
                  <a:cubicBezTo>
                    <a:pt x="5809" y="41"/>
                    <a:pt x="5610" y="61"/>
                    <a:pt x="5411" y="120"/>
                  </a:cubicBezTo>
                  <a:lnTo>
                    <a:pt x="5193" y="200"/>
                  </a:lnTo>
                  <a:cubicBezTo>
                    <a:pt x="4994" y="240"/>
                    <a:pt x="4815" y="259"/>
                    <a:pt x="4616" y="299"/>
                  </a:cubicBezTo>
                  <a:cubicBezTo>
                    <a:pt x="4536" y="299"/>
                    <a:pt x="4457" y="319"/>
                    <a:pt x="4397" y="339"/>
                  </a:cubicBezTo>
                  <a:cubicBezTo>
                    <a:pt x="4297" y="359"/>
                    <a:pt x="4158" y="419"/>
                    <a:pt x="4059" y="439"/>
                  </a:cubicBezTo>
                  <a:cubicBezTo>
                    <a:pt x="3999" y="458"/>
                    <a:pt x="3919" y="458"/>
                    <a:pt x="3840" y="498"/>
                  </a:cubicBezTo>
                  <a:cubicBezTo>
                    <a:pt x="3780" y="498"/>
                    <a:pt x="3701" y="518"/>
                    <a:pt x="3621" y="538"/>
                  </a:cubicBezTo>
                  <a:cubicBezTo>
                    <a:pt x="3561" y="538"/>
                    <a:pt x="3542" y="558"/>
                    <a:pt x="3502" y="558"/>
                  </a:cubicBezTo>
                  <a:cubicBezTo>
                    <a:pt x="3053" y="612"/>
                    <a:pt x="2637" y="763"/>
                    <a:pt x="2195" y="763"/>
                  </a:cubicBezTo>
                  <a:cubicBezTo>
                    <a:pt x="2147" y="763"/>
                    <a:pt x="2098" y="761"/>
                    <a:pt x="2050" y="757"/>
                  </a:cubicBezTo>
                  <a:cubicBezTo>
                    <a:pt x="1333" y="816"/>
                    <a:pt x="597" y="757"/>
                    <a:pt x="60" y="1413"/>
                  </a:cubicBezTo>
                  <a:cubicBezTo>
                    <a:pt x="1" y="1652"/>
                    <a:pt x="100" y="1831"/>
                    <a:pt x="319" y="1930"/>
                  </a:cubicBezTo>
                  <a:cubicBezTo>
                    <a:pt x="424" y="1967"/>
                    <a:pt x="524" y="1982"/>
                    <a:pt x="622" y="1982"/>
                  </a:cubicBezTo>
                  <a:cubicBezTo>
                    <a:pt x="1058" y="1982"/>
                    <a:pt x="1428" y="1677"/>
                    <a:pt x="1851" y="1612"/>
                  </a:cubicBezTo>
                  <a:lnTo>
                    <a:pt x="1930" y="1592"/>
                  </a:lnTo>
                  <a:lnTo>
                    <a:pt x="2010" y="1592"/>
                  </a:lnTo>
                  <a:cubicBezTo>
                    <a:pt x="2388" y="1413"/>
                    <a:pt x="2805" y="1572"/>
                    <a:pt x="3144" y="1294"/>
                  </a:cubicBezTo>
                  <a:cubicBezTo>
                    <a:pt x="3304" y="1150"/>
                    <a:pt x="3503" y="1109"/>
                    <a:pt x="3700" y="1109"/>
                  </a:cubicBezTo>
                  <a:cubicBezTo>
                    <a:pt x="3747" y="1109"/>
                    <a:pt x="3794" y="1111"/>
                    <a:pt x="3840" y="1115"/>
                  </a:cubicBezTo>
                  <a:lnTo>
                    <a:pt x="4099" y="1115"/>
                  </a:lnTo>
                  <a:cubicBezTo>
                    <a:pt x="4238" y="1055"/>
                    <a:pt x="4417" y="1055"/>
                    <a:pt x="4556" y="1015"/>
                  </a:cubicBezTo>
                  <a:lnTo>
                    <a:pt x="4795" y="936"/>
                  </a:lnTo>
                  <a:cubicBezTo>
                    <a:pt x="4934" y="836"/>
                    <a:pt x="5133" y="816"/>
                    <a:pt x="5312" y="737"/>
                  </a:cubicBezTo>
                  <a:cubicBezTo>
                    <a:pt x="5392" y="717"/>
                    <a:pt x="5431" y="717"/>
                    <a:pt x="5511" y="657"/>
                  </a:cubicBezTo>
                  <a:cubicBezTo>
                    <a:pt x="5538" y="614"/>
                    <a:pt x="5559" y="599"/>
                    <a:pt x="5577" y="599"/>
                  </a:cubicBezTo>
                  <a:cubicBezTo>
                    <a:pt x="5622" y="599"/>
                    <a:pt x="5648" y="698"/>
                    <a:pt x="5700" y="698"/>
                  </a:cubicBezTo>
                  <a:cubicBezTo>
                    <a:pt x="5703" y="698"/>
                    <a:pt x="5706" y="698"/>
                    <a:pt x="5710" y="697"/>
                  </a:cubicBezTo>
                  <a:cubicBezTo>
                    <a:pt x="5789" y="697"/>
                    <a:pt x="5849" y="697"/>
                    <a:pt x="5929" y="657"/>
                  </a:cubicBezTo>
                  <a:cubicBezTo>
                    <a:pt x="6088" y="618"/>
                    <a:pt x="6227" y="558"/>
                    <a:pt x="6326" y="439"/>
                  </a:cubicBezTo>
                  <a:cubicBezTo>
                    <a:pt x="6346" y="359"/>
                    <a:pt x="6386" y="299"/>
                    <a:pt x="6386" y="220"/>
                  </a:cubicBezTo>
                  <a:cubicBezTo>
                    <a:pt x="6346" y="140"/>
                    <a:pt x="6307" y="61"/>
                    <a:pt x="6247" y="21"/>
                  </a:cubicBezTo>
                  <a:cubicBezTo>
                    <a:pt x="6187" y="1"/>
                    <a:pt x="6088" y="1"/>
                    <a:pt x="6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14"/>
            <p:cNvSpPr/>
            <p:nvPr/>
          </p:nvSpPr>
          <p:spPr>
            <a:xfrm>
              <a:off x="5405625" y="2584050"/>
              <a:ext cx="33850" cy="146150"/>
            </a:xfrm>
            <a:custGeom>
              <a:avLst/>
              <a:gdLst/>
              <a:ahLst/>
              <a:cxnLst/>
              <a:rect l="l" t="t" r="r" b="b"/>
              <a:pathLst>
                <a:path w="1354" h="5846" extrusionOk="0">
                  <a:moveTo>
                    <a:pt x="900" y="0"/>
                  </a:moveTo>
                  <a:cubicBezTo>
                    <a:pt x="873" y="0"/>
                    <a:pt x="845" y="5"/>
                    <a:pt x="816" y="17"/>
                  </a:cubicBezTo>
                  <a:cubicBezTo>
                    <a:pt x="697" y="57"/>
                    <a:pt x="598" y="156"/>
                    <a:pt x="498" y="256"/>
                  </a:cubicBezTo>
                  <a:cubicBezTo>
                    <a:pt x="359" y="1608"/>
                    <a:pt x="1" y="2901"/>
                    <a:pt x="120" y="4254"/>
                  </a:cubicBezTo>
                  <a:cubicBezTo>
                    <a:pt x="180" y="4314"/>
                    <a:pt x="180" y="4354"/>
                    <a:pt x="180" y="4413"/>
                  </a:cubicBezTo>
                  <a:cubicBezTo>
                    <a:pt x="418" y="4831"/>
                    <a:pt x="220" y="5368"/>
                    <a:pt x="558" y="5766"/>
                  </a:cubicBezTo>
                  <a:cubicBezTo>
                    <a:pt x="617" y="5826"/>
                    <a:pt x="697" y="5845"/>
                    <a:pt x="796" y="5845"/>
                  </a:cubicBezTo>
                  <a:cubicBezTo>
                    <a:pt x="876" y="5826"/>
                    <a:pt x="936" y="5746"/>
                    <a:pt x="995" y="5666"/>
                  </a:cubicBezTo>
                  <a:cubicBezTo>
                    <a:pt x="1174" y="4871"/>
                    <a:pt x="617" y="4155"/>
                    <a:pt x="777" y="3359"/>
                  </a:cubicBezTo>
                  <a:cubicBezTo>
                    <a:pt x="717" y="2643"/>
                    <a:pt x="896" y="1966"/>
                    <a:pt x="1055" y="1270"/>
                  </a:cubicBezTo>
                  <a:cubicBezTo>
                    <a:pt x="1075" y="872"/>
                    <a:pt x="1353" y="474"/>
                    <a:pt x="1095" y="57"/>
                  </a:cubicBezTo>
                  <a:cubicBezTo>
                    <a:pt x="1024" y="29"/>
                    <a:pt x="964" y="0"/>
                    <a:pt x="9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14"/>
            <p:cNvSpPr/>
            <p:nvPr/>
          </p:nvSpPr>
          <p:spPr>
            <a:xfrm>
              <a:off x="5568750" y="2414375"/>
              <a:ext cx="77900" cy="31375"/>
            </a:xfrm>
            <a:custGeom>
              <a:avLst/>
              <a:gdLst/>
              <a:ahLst/>
              <a:cxnLst/>
              <a:rect l="l" t="t" r="r" b="b"/>
              <a:pathLst>
                <a:path w="3116" h="1255" extrusionOk="0">
                  <a:moveTo>
                    <a:pt x="1433" y="1"/>
                  </a:moveTo>
                  <a:cubicBezTo>
                    <a:pt x="1404" y="30"/>
                    <a:pt x="1364" y="48"/>
                    <a:pt x="1329" y="48"/>
                  </a:cubicBezTo>
                  <a:cubicBezTo>
                    <a:pt x="1316" y="48"/>
                    <a:pt x="1304" y="46"/>
                    <a:pt x="1294" y="40"/>
                  </a:cubicBezTo>
                  <a:cubicBezTo>
                    <a:pt x="1035" y="359"/>
                    <a:pt x="697" y="478"/>
                    <a:pt x="319" y="558"/>
                  </a:cubicBezTo>
                  <a:cubicBezTo>
                    <a:pt x="160" y="577"/>
                    <a:pt x="1" y="637"/>
                    <a:pt x="120" y="856"/>
                  </a:cubicBezTo>
                  <a:cubicBezTo>
                    <a:pt x="160" y="916"/>
                    <a:pt x="214" y="926"/>
                    <a:pt x="274" y="926"/>
                  </a:cubicBezTo>
                  <a:cubicBezTo>
                    <a:pt x="304" y="926"/>
                    <a:pt x="335" y="923"/>
                    <a:pt x="366" y="923"/>
                  </a:cubicBezTo>
                  <a:cubicBezTo>
                    <a:pt x="397" y="923"/>
                    <a:pt x="428" y="926"/>
                    <a:pt x="458" y="936"/>
                  </a:cubicBezTo>
                  <a:cubicBezTo>
                    <a:pt x="899" y="1156"/>
                    <a:pt x="1335" y="1255"/>
                    <a:pt x="1771" y="1255"/>
                  </a:cubicBezTo>
                  <a:cubicBezTo>
                    <a:pt x="2160" y="1255"/>
                    <a:pt x="2550" y="1176"/>
                    <a:pt x="2945" y="1035"/>
                  </a:cubicBezTo>
                  <a:cubicBezTo>
                    <a:pt x="3115" y="609"/>
                    <a:pt x="2981" y="497"/>
                    <a:pt x="2746" y="497"/>
                  </a:cubicBezTo>
                  <a:cubicBezTo>
                    <a:pt x="2652" y="497"/>
                    <a:pt x="2541" y="515"/>
                    <a:pt x="2427" y="538"/>
                  </a:cubicBezTo>
                  <a:cubicBezTo>
                    <a:pt x="2440" y="562"/>
                    <a:pt x="2441" y="571"/>
                    <a:pt x="2437" y="571"/>
                  </a:cubicBezTo>
                  <a:cubicBezTo>
                    <a:pt x="2425" y="571"/>
                    <a:pt x="2350" y="454"/>
                    <a:pt x="2463" y="454"/>
                  </a:cubicBezTo>
                  <a:cubicBezTo>
                    <a:pt x="2475" y="454"/>
                    <a:pt x="2490" y="455"/>
                    <a:pt x="2507" y="458"/>
                  </a:cubicBezTo>
                  <a:cubicBezTo>
                    <a:pt x="2523" y="449"/>
                    <a:pt x="2542" y="445"/>
                    <a:pt x="2563" y="445"/>
                  </a:cubicBezTo>
                  <a:cubicBezTo>
                    <a:pt x="2620" y="445"/>
                    <a:pt x="2696" y="471"/>
                    <a:pt x="2776" y="471"/>
                  </a:cubicBezTo>
                  <a:cubicBezTo>
                    <a:pt x="2851" y="471"/>
                    <a:pt x="2931" y="448"/>
                    <a:pt x="3004" y="359"/>
                  </a:cubicBezTo>
                  <a:cubicBezTo>
                    <a:pt x="2507" y="60"/>
                    <a:pt x="1930" y="200"/>
                    <a:pt x="14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14"/>
            <p:cNvSpPr/>
            <p:nvPr/>
          </p:nvSpPr>
          <p:spPr>
            <a:xfrm>
              <a:off x="5158475" y="3158850"/>
              <a:ext cx="23875" cy="123375"/>
            </a:xfrm>
            <a:custGeom>
              <a:avLst/>
              <a:gdLst/>
              <a:ahLst/>
              <a:cxnLst/>
              <a:rect l="l" t="t" r="r" b="b"/>
              <a:pathLst>
                <a:path w="955" h="4935" extrusionOk="0">
                  <a:moveTo>
                    <a:pt x="119" y="1"/>
                  </a:moveTo>
                  <a:lnTo>
                    <a:pt x="119" y="1"/>
                  </a:lnTo>
                  <a:cubicBezTo>
                    <a:pt x="318" y="657"/>
                    <a:pt x="259" y="1354"/>
                    <a:pt x="298" y="2050"/>
                  </a:cubicBezTo>
                  <a:cubicBezTo>
                    <a:pt x="298" y="2130"/>
                    <a:pt x="298" y="2189"/>
                    <a:pt x="259" y="2229"/>
                  </a:cubicBezTo>
                  <a:cubicBezTo>
                    <a:pt x="179" y="2945"/>
                    <a:pt x="40" y="3681"/>
                    <a:pt x="0" y="4417"/>
                  </a:cubicBezTo>
                  <a:cubicBezTo>
                    <a:pt x="40" y="4636"/>
                    <a:pt x="80" y="4875"/>
                    <a:pt x="338" y="4934"/>
                  </a:cubicBezTo>
                  <a:cubicBezTo>
                    <a:pt x="895" y="4596"/>
                    <a:pt x="696" y="3980"/>
                    <a:pt x="895" y="3482"/>
                  </a:cubicBezTo>
                  <a:cubicBezTo>
                    <a:pt x="955" y="2706"/>
                    <a:pt x="955" y="1911"/>
                    <a:pt x="915" y="1135"/>
                  </a:cubicBezTo>
                  <a:cubicBezTo>
                    <a:pt x="895" y="638"/>
                    <a:pt x="855" y="4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14"/>
            <p:cNvSpPr/>
            <p:nvPr/>
          </p:nvSpPr>
          <p:spPr>
            <a:xfrm>
              <a:off x="5497125" y="3510400"/>
              <a:ext cx="88050" cy="21975"/>
            </a:xfrm>
            <a:custGeom>
              <a:avLst/>
              <a:gdLst/>
              <a:ahLst/>
              <a:cxnLst/>
              <a:rect l="l" t="t" r="r" b="b"/>
              <a:pathLst>
                <a:path w="3522" h="879" extrusionOk="0">
                  <a:moveTo>
                    <a:pt x="3390" y="1"/>
                  </a:moveTo>
                  <a:cubicBezTo>
                    <a:pt x="2381" y="1"/>
                    <a:pt x="1389" y="421"/>
                    <a:pt x="379" y="421"/>
                  </a:cubicBezTo>
                  <a:cubicBezTo>
                    <a:pt x="180" y="421"/>
                    <a:pt x="1" y="580"/>
                    <a:pt x="299" y="779"/>
                  </a:cubicBezTo>
                  <a:cubicBezTo>
                    <a:pt x="717" y="779"/>
                    <a:pt x="1135" y="779"/>
                    <a:pt x="1573" y="878"/>
                  </a:cubicBezTo>
                  <a:cubicBezTo>
                    <a:pt x="2110" y="878"/>
                    <a:pt x="2667" y="799"/>
                    <a:pt x="3164" y="580"/>
                  </a:cubicBezTo>
                  <a:lnTo>
                    <a:pt x="3224" y="560"/>
                  </a:lnTo>
                  <a:lnTo>
                    <a:pt x="3303" y="580"/>
                  </a:lnTo>
                  <a:cubicBezTo>
                    <a:pt x="3383" y="560"/>
                    <a:pt x="3403" y="500"/>
                    <a:pt x="3403" y="421"/>
                  </a:cubicBezTo>
                  <a:cubicBezTo>
                    <a:pt x="3353" y="401"/>
                    <a:pt x="3301" y="396"/>
                    <a:pt x="3248" y="396"/>
                  </a:cubicBezTo>
                  <a:cubicBezTo>
                    <a:pt x="3194" y="396"/>
                    <a:pt x="3140" y="401"/>
                    <a:pt x="3087" y="401"/>
                  </a:cubicBezTo>
                  <a:cubicBezTo>
                    <a:pt x="2980" y="401"/>
                    <a:pt x="2875" y="381"/>
                    <a:pt x="2786" y="262"/>
                  </a:cubicBezTo>
                  <a:cubicBezTo>
                    <a:pt x="3025" y="162"/>
                    <a:pt x="3363" y="302"/>
                    <a:pt x="3522" y="3"/>
                  </a:cubicBezTo>
                  <a:cubicBezTo>
                    <a:pt x="3478" y="2"/>
                    <a:pt x="3434" y="1"/>
                    <a:pt x="3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14"/>
            <p:cNvSpPr/>
            <p:nvPr/>
          </p:nvSpPr>
          <p:spPr>
            <a:xfrm>
              <a:off x="5724400" y="3464425"/>
              <a:ext cx="53250" cy="25300"/>
            </a:xfrm>
            <a:custGeom>
              <a:avLst/>
              <a:gdLst/>
              <a:ahLst/>
              <a:cxnLst/>
              <a:rect l="l" t="t" r="r" b="b"/>
              <a:pathLst>
                <a:path w="2130" h="1012" extrusionOk="0">
                  <a:moveTo>
                    <a:pt x="1262" y="0"/>
                  </a:moveTo>
                  <a:cubicBezTo>
                    <a:pt x="857" y="0"/>
                    <a:pt x="505" y="191"/>
                    <a:pt x="180" y="529"/>
                  </a:cubicBezTo>
                  <a:cubicBezTo>
                    <a:pt x="1" y="828"/>
                    <a:pt x="160" y="927"/>
                    <a:pt x="439" y="947"/>
                  </a:cubicBezTo>
                  <a:cubicBezTo>
                    <a:pt x="568" y="987"/>
                    <a:pt x="707" y="1012"/>
                    <a:pt x="851" y="1012"/>
                  </a:cubicBezTo>
                  <a:cubicBezTo>
                    <a:pt x="996" y="1012"/>
                    <a:pt x="1145" y="987"/>
                    <a:pt x="1294" y="927"/>
                  </a:cubicBezTo>
                  <a:lnTo>
                    <a:pt x="1374" y="907"/>
                  </a:lnTo>
                  <a:lnTo>
                    <a:pt x="1453" y="907"/>
                  </a:lnTo>
                  <a:cubicBezTo>
                    <a:pt x="1652" y="708"/>
                    <a:pt x="2050" y="967"/>
                    <a:pt x="2129" y="549"/>
                  </a:cubicBezTo>
                  <a:cubicBezTo>
                    <a:pt x="1950" y="470"/>
                    <a:pt x="1871" y="310"/>
                    <a:pt x="1871" y="131"/>
                  </a:cubicBezTo>
                  <a:cubicBezTo>
                    <a:pt x="1654" y="42"/>
                    <a:pt x="1452" y="0"/>
                    <a:pt x="12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14"/>
            <p:cNvSpPr/>
            <p:nvPr/>
          </p:nvSpPr>
          <p:spPr>
            <a:xfrm>
              <a:off x="5123150" y="3318925"/>
              <a:ext cx="23900" cy="24475"/>
            </a:xfrm>
            <a:custGeom>
              <a:avLst/>
              <a:gdLst/>
              <a:ahLst/>
              <a:cxnLst/>
              <a:rect l="l" t="t" r="r" b="b"/>
              <a:pathLst>
                <a:path w="956" h="979" extrusionOk="0">
                  <a:moveTo>
                    <a:pt x="521" y="1"/>
                  </a:moveTo>
                  <a:cubicBezTo>
                    <a:pt x="338" y="1"/>
                    <a:pt x="167" y="71"/>
                    <a:pt x="21" y="262"/>
                  </a:cubicBezTo>
                  <a:cubicBezTo>
                    <a:pt x="40" y="302"/>
                    <a:pt x="40" y="322"/>
                    <a:pt x="1" y="401"/>
                  </a:cubicBezTo>
                  <a:cubicBezTo>
                    <a:pt x="239" y="560"/>
                    <a:pt x="259" y="899"/>
                    <a:pt x="558" y="978"/>
                  </a:cubicBezTo>
                  <a:cubicBezTo>
                    <a:pt x="657" y="859"/>
                    <a:pt x="657" y="759"/>
                    <a:pt x="558" y="620"/>
                  </a:cubicBezTo>
                  <a:cubicBezTo>
                    <a:pt x="458" y="282"/>
                    <a:pt x="856" y="302"/>
                    <a:pt x="956" y="103"/>
                  </a:cubicBezTo>
                  <a:cubicBezTo>
                    <a:pt x="808" y="42"/>
                    <a:pt x="661" y="1"/>
                    <a:pt x="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14"/>
            <p:cNvSpPr/>
            <p:nvPr/>
          </p:nvSpPr>
          <p:spPr>
            <a:xfrm>
              <a:off x="6004900" y="3414525"/>
              <a:ext cx="52750" cy="19375"/>
            </a:xfrm>
            <a:custGeom>
              <a:avLst/>
              <a:gdLst/>
              <a:ahLst/>
              <a:cxnLst/>
              <a:rect l="l" t="t" r="r" b="b"/>
              <a:pathLst>
                <a:path w="2110" h="775" extrusionOk="0">
                  <a:moveTo>
                    <a:pt x="1157" y="1"/>
                  </a:moveTo>
                  <a:cubicBezTo>
                    <a:pt x="694" y="1"/>
                    <a:pt x="292" y="211"/>
                    <a:pt x="0" y="635"/>
                  </a:cubicBezTo>
                  <a:cubicBezTo>
                    <a:pt x="160" y="675"/>
                    <a:pt x="279" y="735"/>
                    <a:pt x="418" y="775"/>
                  </a:cubicBezTo>
                  <a:cubicBezTo>
                    <a:pt x="418" y="775"/>
                    <a:pt x="462" y="766"/>
                    <a:pt x="486" y="766"/>
                  </a:cubicBezTo>
                  <a:cubicBezTo>
                    <a:pt x="498" y="766"/>
                    <a:pt x="504" y="768"/>
                    <a:pt x="498" y="775"/>
                  </a:cubicBezTo>
                  <a:cubicBezTo>
                    <a:pt x="975" y="337"/>
                    <a:pt x="1652" y="576"/>
                    <a:pt x="2109" y="257"/>
                  </a:cubicBezTo>
                  <a:cubicBezTo>
                    <a:pt x="1775" y="87"/>
                    <a:pt x="1454" y="1"/>
                    <a:pt x="1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14"/>
            <p:cNvSpPr/>
            <p:nvPr/>
          </p:nvSpPr>
          <p:spPr>
            <a:xfrm>
              <a:off x="5504600" y="3524450"/>
              <a:ext cx="27875" cy="12725"/>
            </a:xfrm>
            <a:custGeom>
              <a:avLst/>
              <a:gdLst/>
              <a:ahLst/>
              <a:cxnLst/>
              <a:rect l="l" t="t" r="r" b="b"/>
              <a:pathLst>
                <a:path w="1115" h="509" extrusionOk="0">
                  <a:moveTo>
                    <a:pt x="567" y="1"/>
                  </a:moveTo>
                  <a:cubicBezTo>
                    <a:pt x="380" y="1"/>
                    <a:pt x="193" y="75"/>
                    <a:pt x="0" y="217"/>
                  </a:cubicBezTo>
                  <a:cubicBezTo>
                    <a:pt x="40" y="277"/>
                    <a:pt x="120" y="336"/>
                    <a:pt x="179" y="416"/>
                  </a:cubicBezTo>
                  <a:cubicBezTo>
                    <a:pt x="242" y="478"/>
                    <a:pt x="304" y="508"/>
                    <a:pt x="367" y="508"/>
                  </a:cubicBezTo>
                  <a:cubicBezTo>
                    <a:pt x="424" y="508"/>
                    <a:pt x="481" y="483"/>
                    <a:pt x="537" y="436"/>
                  </a:cubicBezTo>
                  <a:lnTo>
                    <a:pt x="617" y="376"/>
                  </a:lnTo>
                  <a:lnTo>
                    <a:pt x="697" y="416"/>
                  </a:lnTo>
                  <a:cubicBezTo>
                    <a:pt x="836" y="336"/>
                    <a:pt x="975" y="277"/>
                    <a:pt x="1114" y="217"/>
                  </a:cubicBezTo>
                  <a:cubicBezTo>
                    <a:pt x="929" y="70"/>
                    <a:pt x="748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14"/>
            <p:cNvSpPr/>
            <p:nvPr/>
          </p:nvSpPr>
          <p:spPr>
            <a:xfrm>
              <a:off x="5847250" y="34581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446" y="1"/>
                  </a:moveTo>
                  <a:cubicBezTo>
                    <a:pt x="287" y="1"/>
                    <a:pt x="133" y="26"/>
                    <a:pt x="0" y="182"/>
                  </a:cubicBezTo>
                  <a:cubicBezTo>
                    <a:pt x="60" y="202"/>
                    <a:pt x="120" y="202"/>
                    <a:pt x="199" y="222"/>
                  </a:cubicBezTo>
                  <a:cubicBezTo>
                    <a:pt x="359" y="202"/>
                    <a:pt x="538" y="182"/>
                    <a:pt x="657" y="143"/>
                  </a:cubicBezTo>
                  <a:cubicBezTo>
                    <a:pt x="697" y="103"/>
                    <a:pt x="736" y="43"/>
                    <a:pt x="756" y="3"/>
                  </a:cubicBezTo>
                  <a:lnTo>
                    <a:pt x="756" y="3"/>
                  </a:lnTo>
                  <a:cubicBezTo>
                    <a:pt x="729" y="6"/>
                    <a:pt x="701" y="6"/>
                    <a:pt x="674" y="6"/>
                  </a:cubicBezTo>
                  <a:cubicBezTo>
                    <a:pt x="598" y="6"/>
                    <a:pt x="522" y="1"/>
                    <a:pt x="4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14"/>
            <p:cNvSpPr/>
            <p:nvPr/>
          </p:nvSpPr>
          <p:spPr>
            <a:xfrm>
              <a:off x="5885550" y="3448375"/>
              <a:ext cx="19900" cy="4925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445" y="0"/>
                  </a:moveTo>
                  <a:cubicBezTo>
                    <a:pt x="283" y="0"/>
                    <a:pt x="128" y="34"/>
                    <a:pt x="0" y="196"/>
                  </a:cubicBezTo>
                  <a:lnTo>
                    <a:pt x="577" y="196"/>
                  </a:lnTo>
                  <a:lnTo>
                    <a:pt x="657" y="177"/>
                  </a:lnTo>
                  <a:lnTo>
                    <a:pt x="716" y="177"/>
                  </a:lnTo>
                  <a:lnTo>
                    <a:pt x="796" y="17"/>
                  </a:lnTo>
                  <a:cubicBezTo>
                    <a:pt x="680" y="17"/>
                    <a:pt x="560" y="0"/>
                    <a:pt x="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14"/>
            <p:cNvSpPr/>
            <p:nvPr/>
          </p:nvSpPr>
          <p:spPr>
            <a:xfrm>
              <a:off x="6074525" y="2916850"/>
              <a:ext cx="251175" cy="52750"/>
            </a:xfrm>
            <a:custGeom>
              <a:avLst/>
              <a:gdLst/>
              <a:ahLst/>
              <a:cxnLst/>
              <a:rect l="l" t="t" r="r" b="b"/>
              <a:pathLst>
                <a:path w="10047" h="2110" extrusionOk="0">
                  <a:moveTo>
                    <a:pt x="8626" y="1"/>
                  </a:moveTo>
                  <a:cubicBezTo>
                    <a:pt x="8287" y="1"/>
                    <a:pt x="7948" y="41"/>
                    <a:pt x="7619" y="93"/>
                  </a:cubicBezTo>
                  <a:cubicBezTo>
                    <a:pt x="5789" y="391"/>
                    <a:pt x="3979" y="510"/>
                    <a:pt x="2189" y="888"/>
                  </a:cubicBezTo>
                  <a:cubicBezTo>
                    <a:pt x="1512" y="1008"/>
                    <a:pt x="776" y="789"/>
                    <a:pt x="160" y="1207"/>
                  </a:cubicBezTo>
                  <a:cubicBezTo>
                    <a:pt x="80" y="1286"/>
                    <a:pt x="20" y="1386"/>
                    <a:pt x="0" y="1485"/>
                  </a:cubicBezTo>
                  <a:cubicBezTo>
                    <a:pt x="199" y="1983"/>
                    <a:pt x="736" y="1644"/>
                    <a:pt x="1055" y="1923"/>
                  </a:cubicBezTo>
                  <a:cubicBezTo>
                    <a:pt x="1124" y="1940"/>
                    <a:pt x="1197" y="1954"/>
                    <a:pt x="1270" y="1954"/>
                  </a:cubicBezTo>
                  <a:cubicBezTo>
                    <a:pt x="1366" y="1954"/>
                    <a:pt x="1462" y="1931"/>
                    <a:pt x="1552" y="1863"/>
                  </a:cubicBezTo>
                  <a:cubicBezTo>
                    <a:pt x="1755" y="1555"/>
                    <a:pt x="2027" y="1512"/>
                    <a:pt x="2313" y="1512"/>
                  </a:cubicBezTo>
                  <a:cubicBezTo>
                    <a:pt x="2421" y="1512"/>
                    <a:pt x="2530" y="1518"/>
                    <a:pt x="2638" y="1518"/>
                  </a:cubicBezTo>
                  <a:cubicBezTo>
                    <a:pt x="2836" y="1518"/>
                    <a:pt x="3031" y="1498"/>
                    <a:pt x="3203" y="1386"/>
                  </a:cubicBezTo>
                  <a:lnTo>
                    <a:pt x="3362" y="1326"/>
                  </a:lnTo>
                  <a:lnTo>
                    <a:pt x="3362" y="1326"/>
                  </a:lnTo>
                  <a:cubicBezTo>
                    <a:pt x="3303" y="1426"/>
                    <a:pt x="3183" y="1386"/>
                    <a:pt x="3143" y="1465"/>
                  </a:cubicBezTo>
                  <a:cubicBezTo>
                    <a:pt x="3014" y="1517"/>
                    <a:pt x="2872" y="1528"/>
                    <a:pt x="2726" y="1528"/>
                  </a:cubicBezTo>
                  <a:cubicBezTo>
                    <a:pt x="2613" y="1528"/>
                    <a:pt x="2498" y="1522"/>
                    <a:pt x="2384" y="1522"/>
                  </a:cubicBezTo>
                  <a:cubicBezTo>
                    <a:pt x="2080" y="1522"/>
                    <a:pt x="1786" y="1570"/>
                    <a:pt x="1572" y="1923"/>
                  </a:cubicBezTo>
                  <a:cubicBezTo>
                    <a:pt x="1669" y="2068"/>
                    <a:pt x="1775" y="2109"/>
                    <a:pt x="1888" y="2109"/>
                  </a:cubicBezTo>
                  <a:cubicBezTo>
                    <a:pt x="2007" y="2109"/>
                    <a:pt x="2135" y="2063"/>
                    <a:pt x="2268" y="2042"/>
                  </a:cubicBezTo>
                  <a:cubicBezTo>
                    <a:pt x="3203" y="1963"/>
                    <a:pt x="4138" y="1923"/>
                    <a:pt x="5073" y="1784"/>
                  </a:cubicBezTo>
                  <a:cubicBezTo>
                    <a:pt x="5889" y="1684"/>
                    <a:pt x="6744" y="1545"/>
                    <a:pt x="7540" y="1266"/>
                  </a:cubicBezTo>
                  <a:cubicBezTo>
                    <a:pt x="7480" y="1147"/>
                    <a:pt x="7420" y="1067"/>
                    <a:pt x="7301" y="988"/>
                  </a:cubicBezTo>
                  <a:cubicBezTo>
                    <a:pt x="7259" y="974"/>
                    <a:pt x="7227" y="960"/>
                    <a:pt x="7211" y="960"/>
                  </a:cubicBezTo>
                  <a:cubicBezTo>
                    <a:pt x="7205" y="960"/>
                    <a:pt x="7202" y="962"/>
                    <a:pt x="7202" y="968"/>
                  </a:cubicBezTo>
                  <a:cubicBezTo>
                    <a:pt x="7195" y="988"/>
                    <a:pt x="7188" y="997"/>
                    <a:pt x="7182" y="997"/>
                  </a:cubicBezTo>
                  <a:cubicBezTo>
                    <a:pt x="7157" y="997"/>
                    <a:pt x="7142" y="868"/>
                    <a:pt x="7174" y="868"/>
                  </a:cubicBezTo>
                  <a:cubicBezTo>
                    <a:pt x="7181" y="868"/>
                    <a:pt x="7190" y="874"/>
                    <a:pt x="7202" y="888"/>
                  </a:cubicBezTo>
                  <a:cubicBezTo>
                    <a:pt x="7918" y="849"/>
                    <a:pt x="8634" y="709"/>
                    <a:pt x="9350" y="670"/>
                  </a:cubicBezTo>
                  <a:cubicBezTo>
                    <a:pt x="9648" y="650"/>
                    <a:pt x="10046" y="550"/>
                    <a:pt x="9569" y="132"/>
                  </a:cubicBezTo>
                  <a:cubicBezTo>
                    <a:pt x="9261" y="36"/>
                    <a:pt x="8944" y="1"/>
                    <a:pt x="8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14"/>
            <p:cNvSpPr/>
            <p:nvPr/>
          </p:nvSpPr>
          <p:spPr>
            <a:xfrm>
              <a:off x="6237650" y="2907725"/>
              <a:ext cx="173075" cy="40800"/>
            </a:xfrm>
            <a:custGeom>
              <a:avLst/>
              <a:gdLst/>
              <a:ahLst/>
              <a:cxnLst/>
              <a:rect l="l" t="t" r="r" b="b"/>
              <a:pathLst>
                <a:path w="6923" h="1632" extrusionOk="0">
                  <a:moveTo>
                    <a:pt x="6087" y="60"/>
                  </a:moveTo>
                  <a:cubicBezTo>
                    <a:pt x="5988" y="60"/>
                    <a:pt x="5908" y="80"/>
                    <a:pt x="5809" y="120"/>
                  </a:cubicBezTo>
                  <a:cubicBezTo>
                    <a:pt x="5471" y="239"/>
                    <a:pt x="5113" y="239"/>
                    <a:pt x="4774" y="299"/>
                  </a:cubicBezTo>
                  <a:cubicBezTo>
                    <a:pt x="4695" y="318"/>
                    <a:pt x="4595" y="338"/>
                    <a:pt x="4516" y="358"/>
                  </a:cubicBezTo>
                  <a:cubicBezTo>
                    <a:pt x="4138" y="517"/>
                    <a:pt x="3740" y="398"/>
                    <a:pt x="3382" y="557"/>
                  </a:cubicBezTo>
                  <a:cubicBezTo>
                    <a:pt x="3342" y="597"/>
                    <a:pt x="3302" y="617"/>
                    <a:pt x="3283" y="637"/>
                  </a:cubicBezTo>
                  <a:cubicBezTo>
                    <a:pt x="3195" y="776"/>
                    <a:pt x="3077" y="839"/>
                    <a:pt x="2942" y="839"/>
                  </a:cubicBezTo>
                  <a:cubicBezTo>
                    <a:pt x="2924" y="839"/>
                    <a:pt x="2904" y="838"/>
                    <a:pt x="2885" y="836"/>
                  </a:cubicBezTo>
                  <a:cubicBezTo>
                    <a:pt x="2784" y="826"/>
                    <a:pt x="2684" y="822"/>
                    <a:pt x="2585" y="822"/>
                  </a:cubicBezTo>
                  <a:cubicBezTo>
                    <a:pt x="1842" y="822"/>
                    <a:pt x="1138" y="1054"/>
                    <a:pt x="418" y="1054"/>
                  </a:cubicBezTo>
                  <a:cubicBezTo>
                    <a:pt x="239" y="1054"/>
                    <a:pt x="20" y="1054"/>
                    <a:pt x="0" y="1313"/>
                  </a:cubicBezTo>
                  <a:cubicBezTo>
                    <a:pt x="101" y="1515"/>
                    <a:pt x="261" y="1547"/>
                    <a:pt x="433" y="1547"/>
                  </a:cubicBezTo>
                  <a:cubicBezTo>
                    <a:pt x="516" y="1547"/>
                    <a:pt x="602" y="1540"/>
                    <a:pt x="685" y="1540"/>
                  </a:cubicBezTo>
                  <a:cubicBezTo>
                    <a:pt x="805" y="1540"/>
                    <a:pt x="920" y="1555"/>
                    <a:pt x="1015" y="1631"/>
                  </a:cubicBezTo>
                  <a:cubicBezTo>
                    <a:pt x="1293" y="1611"/>
                    <a:pt x="1592" y="1611"/>
                    <a:pt x="1890" y="1512"/>
                  </a:cubicBezTo>
                  <a:cubicBezTo>
                    <a:pt x="3123" y="1293"/>
                    <a:pt x="4337" y="1035"/>
                    <a:pt x="5590" y="796"/>
                  </a:cubicBezTo>
                  <a:cubicBezTo>
                    <a:pt x="5680" y="716"/>
                    <a:pt x="5784" y="716"/>
                    <a:pt x="5888" y="716"/>
                  </a:cubicBezTo>
                  <a:cubicBezTo>
                    <a:pt x="5993" y="716"/>
                    <a:pt x="6097" y="716"/>
                    <a:pt x="6187" y="637"/>
                  </a:cubicBezTo>
                  <a:cubicBezTo>
                    <a:pt x="6306" y="637"/>
                    <a:pt x="6426" y="617"/>
                    <a:pt x="6565" y="617"/>
                  </a:cubicBezTo>
                  <a:cubicBezTo>
                    <a:pt x="6923" y="0"/>
                    <a:pt x="6406" y="120"/>
                    <a:pt x="608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14"/>
            <p:cNvSpPr/>
            <p:nvPr/>
          </p:nvSpPr>
          <p:spPr>
            <a:xfrm>
              <a:off x="6383350" y="2549225"/>
              <a:ext cx="48775" cy="94900"/>
            </a:xfrm>
            <a:custGeom>
              <a:avLst/>
              <a:gdLst/>
              <a:ahLst/>
              <a:cxnLst/>
              <a:rect l="l" t="t" r="r" b="b"/>
              <a:pathLst>
                <a:path w="1951" h="3796" extrusionOk="0">
                  <a:moveTo>
                    <a:pt x="968" y="1"/>
                  </a:moveTo>
                  <a:cubicBezTo>
                    <a:pt x="907" y="1"/>
                    <a:pt x="845" y="15"/>
                    <a:pt x="777" y="37"/>
                  </a:cubicBezTo>
                  <a:cubicBezTo>
                    <a:pt x="757" y="415"/>
                    <a:pt x="279" y="177"/>
                    <a:pt x="180" y="455"/>
                  </a:cubicBezTo>
                  <a:cubicBezTo>
                    <a:pt x="41" y="833"/>
                    <a:pt x="1" y="1251"/>
                    <a:pt x="200" y="1549"/>
                  </a:cubicBezTo>
                  <a:cubicBezTo>
                    <a:pt x="657" y="2225"/>
                    <a:pt x="777" y="3001"/>
                    <a:pt x="1035" y="3717"/>
                  </a:cubicBezTo>
                  <a:cubicBezTo>
                    <a:pt x="1080" y="3697"/>
                    <a:pt x="1126" y="3689"/>
                    <a:pt x="1172" y="3689"/>
                  </a:cubicBezTo>
                  <a:cubicBezTo>
                    <a:pt x="1338" y="3689"/>
                    <a:pt x="1512" y="3795"/>
                    <a:pt x="1686" y="3795"/>
                  </a:cubicBezTo>
                  <a:cubicBezTo>
                    <a:pt x="1741" y="3795"/>
                    <a:pt x="1796" y="3785"/>
                    <a:pt x="1851" y="3757"/>
                  </a:cubicBezTo>
                  <a:cubicBezTo>
                    <a:pt x="1950" y="2842"/>
                    <a:pt x="1533" y="2007"/>
                    <a:pt x="1453" y="1112"/>
                  </a:cubicBezTo>
                  <a:cubicBezTo>
                    <a:pt x="1393" y="833"/>
                    <a:pt x="1155" y="634"/>
                    <a:pt x="1274" y="336"/>
                  </a:cubicBezTo>
                  <a:cubicBezTo>
                    <a:pt x="1294" y="256"/>
                    <a:pt x="1294" y="216"/>
                    <a:pt x="1274" y="137"/>
                  </a:cubicBezTo>
                  <a:cubicBezTo>
                    <a:pt x="1163" y="38"/>
                    <a:pt x="1067" y="1"/>
                    <a:pt x="9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14"/>
            <p:cNvSpPr/>
            <p:nvPr/>
          </p:nvSpPr>
          <p:spPr>
            <a:xfrm>
              <a:off x="6448000" y="2809750"/>
              <a:ext cx="52250" cy="104950"/>
            </a:xfrm>
            <a:custGeom>
              <a:avLst/>
              <a:gdLst/>
              <a:ahLst/>
              <a:cxnLst/>
              <a:rect l="l" t="t" r="r" b="b"/>
              <a:pathLst>
                <a:path w="2090" h="4198" extrusionOk="0">
                  <a:moveTo>
                    <a:pt x="777" y="0"/>
                  </a:moveTo>
                  <a:cubicBezTo>
                    <a:pt x="697" y="40"/>
                    <a:pt x="657" y="100"/>
                    <a:pt x="578" y="159"/>
                  </a:cubicBezTo>
                  <a:cubicBezTo>
                    <a:pt x="578" y="309"/>
                    <a:pt x="529" y="349"/>
                    <a:pt x="466" y="349"/>
                  </a:cubicBezTo>
                  <a:cubicBezTo>
                    <a:pt x="394" y="349"/>
                    <a:pt x="303" y="299"/>
                    <a:pt x="240" y="299"/>
                  </a:cubicBezTo>
                  <a:cubicBezTo>
                    <a:pt x="160" y="319"/>
                    <a:pt x="80" y="398"/>
                    <a:pt x="60" y="478"/>
                  </a:cubicBezTo>
                  <a:cubicBezTo>
                    <a:pt x="1" y="895"/>
                    <a:pt x="339" y="1154"/>
                    <a:pt x="458" y="1492"/>
                  </a:cubicBezTo>
                  <a:cubicBezTo>
                    <a:pt x="737" y="2248"/>
                    <a:pt x="956" y="2984"/>
                    <a:pt x="438" y="3700"/>
                  </a:cubicBezTo>
                  <a:cubicBezTo>
                    <a:pt x="359" y="3859"/>
                    <a:pt x="259" y="3999"/>
                    <a:pt x="359" y="4198"/>
                  </a:cubicBezTo>
                  <a:cubicBezTo>
                    <a:pt x="797" y="3939"/>
                    <a:pt x="1533" y="4158"/>
                    <a:pt x="1751" y="3462"/>
                  </a:cubicBezTo>
                  <a:cubicBezTo>
                    <a:pt x="1751" y="3382"/>
                    <a:pt x="1731" y="3342"/>
                    <a:pt x="1652" y="3342"/>
                  </a:cubicBezTo>
                  <a:cubicBezTo>
                    <a:pt x="1652" y="3203"/>
                    <a:pt x="1831" y="3263"/>
                    <a:pt x="1851" y="3163"/>
                  </a:cubicBezTo>
                  <a:cubicBezTo>
                    <a:pt x="2090" y="2885"/>
                    <a:pt x="1771" y="2507"/>
                    <a:pt x="2050" y="2248"/>
                  </a:cubicBezTo>
                  <a:cubicBezTo>
                    <a:pt x="1990" y="2189"/>
                    <a:pt x="1950" y="2109"/>
                    <a:pt x="1871" y="2069"/>
                  </a:cubicBezTo>
                  <a:cubicBezTo>
                    <a:pt x="1572" y="1632"/>
                    <a:pt x="1294" y="1174"/>
                    <a:pt x="1493" y="597"/>
                  </a:cubicBezTo>
                  <a:cubicBezTo>
                    <a:pt x="1473" y="557"/>
                    <a:pt x="1453" y="557"/>
                    <a:pt x="1393" y="557"/>
                  </a:cubicBezTo>
                  <a:cubicBezTo>
                    <a:pt x="1274" y="557"/>
                    <a:pt x="1194" y="478"/>
                    <a:pt x="1155" y="378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14"/>
            <p:cNvSpPr/>
            <p:nvPr/>
          </p:nvSpPr>
          <p:spPr>
            <a:xfrm>
              <a:off x="6675775" y="3205125"/>
              <a:ext cx="67675" cy="101475"/>
            </a:xfrm>
            <a:custGeom>
              <a:avLst/>
              <a:gdLst/>
              <a:ahLst/>
              <a:cxnLst/>
              <a:rect l="l" t="t" r="r" b="b"/>
              <a:pathLst>
                <a:path w="2707" h="4059" extrusionOk="0">
                  <a:moveTo>
                    <a:pt x="2487" y="0"/>
                  </a:moveTo>
                  <a:cubicBezTo>
                    <a:pt x="1871" y="159"/>
                    <a:pt x="1791" y="756"/>
                    <a:pt x="1632" y="1233"/>
                  </a:cubicBezTo>
                  <a:cubicBezTo>
                    <a:pt x="1473" y="1790"/>
                    <a:pt x="1214" y="2347"/>
                    <a:pt x="896" y="2845"/>
                  </a:cubicBezTo>
                  <a:cubicBezTo>
                    <a:pt x="836" y="2944"/>
                    <a:pt x="816" y="3024"/>
                    <a:pt x="796" y="3123"/>
                  </a:cubicBezTo>
                  <a:cubicBezTo>
                    <a:pt x="776" y="3163"/>
                    <a:pt x="776" y="3223"/>
                    <a:pt x="776" y="3262"/>
                  </a:cubicBezTo>
                  <a:cubicBezTo>
                    <a:pt x="717" y="3541"/>
                    <a:pt x="498" y="3581"/>
                    <a:pt x="279" y="3680"/>
                  </a:cubicBezTo>
                  <a:cubicBezTo>
                    <a:pt x="1" y="3780"/>
                    <a:pt x="120" y="3939"/>
                    <a:pt x="279" y="4058"/>
                  </a:cubicBezTo>
                  <a:lnTo>
                    <a:pt x="379" y="4058"/>
                  </a:lnTo>
                  <a:lnTo>
                    <a:pt x="438" y="4038"/>
                  </a:lnTo>
                  <a:cubicBezTo>
                    <a:pt x="524" y="3960"/>
                    <a:pt x="628" y="3947"/>
                    <a:pt x="735" y="3947"/>
                  </a:cubicBezTo>
                  <a:cubicBezTo>
                    <a:pt x="796" y="3947"/>
                    <a:pt x="857" y="3951"/>
                    <a:pt x="917" y="3951"/>
                  </a:cubicBezTo>
                  <a:cubicBezTo>
                    <a:pt x="1025" y="3951"/>
                    <a:pt x="1129" y="3937"/>
                    <a:pt x="1214" y="3859"/>
                  </a:cubicBezTo>
                  <a:cubicBezTo>
                    <a:pt x="1552" y="3680"/>
                    <a:pt x="1552" y="3223"/>
                    <a:pt x="1910" y="3044"/>
                  </a:cubicBezTo>
                  <a:cubicBezTo>
                    <a:pt x="2129" y="2327"/>
                    <a:pt x="2627" y="1691"/>
                    <a:pt x="2547" y="875"/>
                  </a:cubicBezTo>
                  <a:cubicBezTo>
                    <a:pt x="2607" y="577"/>
                    <a:pt x="2706" y="27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14"/>
            <p:cNvSpPr/>
            <p:nvPr/>
          </p:nvSpPr>
          <p:spPr>
            <a:xfrm>
              <a:off x="6308750" y="2966175"/>
              <a:ext cx="174100" cy="26525"/>
            </a:xfrm>
            <a:custGeom>
              <a:avLst/>
              <a:gdLst/>
              <a:ahLst/>
              <a:cxnLst/>
              <a:rect l="l" t="t" r="r" b="b"/>
              <a:pathLst>
                <a:path w="6964" h="1061" extrusionOk="0">
                  <a:moveTo>
                    <a:pt x="6789" y="0"/>
                  </a:moveTo>
                  <a:cubicBezTo>
                    <a:pt x="6748" y="0"/>
                    <a:pt x="6706" y="16"/>
                    <a:pt x="6665" y="49"/>
                  </a:cubicBezTo>
                  <a:cubicBezTo>
                    <a:pt x="6399" y="32"/>
                    <a:pt x="6134" y="24"/>
                    <a:pt x="5869" y="24"/>
                  </a:cubicBezTo>
                  <a:cubicBezTo>
                    <a:pt x="4030" y="24"/>
                    <a:pt x="2202" y="397"/>
                    <a:pt x="359" y="467"/>
                  </a:cubicBezTo>
                  <a:cubicBezTo>
                    <a:pt x="240" y="467"/>
                    <a:pt x="140" y="547"/>
                    <a:pt x="1" y="586"/>
                  </a:cubicBezTo>
                  <a:cubicBezTo>
                    <a:pt x="61" y="765"/>
                    <a:pt x="180" y="885"/>
                    <a:pt x="339" y="1004"/>
                  </a:cubicBezTo>
                  <a:cubicBezTo>
                    <a:pt x="676" y="1044"/>
                    <a:pt x="1011" y="1060"/>
                    <a:pt x="1345" y="1060"/>
                  </a:cubicBezTo>
                  <a:cubicBezTo>
                    <a:pt x="2336" y="1060"/>
                    <a:pt x="3321" y="919"/>
                    <a:pt x="4318" y="845"/>
                  </a:cubicBezTo>
                  <a:cubicBezTo>
                    <a:pt x="5133" y="785"/>
                    <a:pt x="5969" y="905"/>
                    <a:pt x="6744" y="507"/>
                  </a:cubicBezTo>
                  <a:cubicBezTo>
                    <a:pt x="6844" y="447"/>
                    <a:pt x="6924" y="368"/>
                    <a:pt x="6963" y="268"/>
                  </a:cubicBezTo>
                  <a:lnTo>
                    <a:pt x="6963" y="89"/>
                  </a:lnTo>
                  <a:cubicBezTo>
                    <a:pt x="6905" y="31"/>
                    <a:pt x="6847" y="0"/>
                    <a:pt x="6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14"/>
            <p:cNvSpPr/>
            <p:nvPr/>
          </p:nvSpPr>
          <p:spPr>
            <a:xfrm>
              <a:off x="6375400" y="2451550"/>
              <a:ext cx="51750" cy="110600"/>
            </a:xfrm>
            <a:custGeom>
              <a:avLst/>
              <a:gdLst/>
              <a:ahLst/>
              <a:cxnLst/>
              <a:rect l="l" t="t" r="r" b="b"/>
              <a:pathLst>
                <a:path w="2070" h="4424" extrusionOk="0">
                  <a:moveTo>
                    <a:pt x="1652" y="1"/>
                  </a:moveTo>
                  <a:cubicBezTo>
                    <a:pt x="1617" y="1"/>
                    <a:pt x="1582" y="15"/>
                    <a:pt x="1552" y="45"/>
                  </a:cubicBezTo>
                  <a:cubicBezTo>
                    <a:pt x="1494" y="90"/>
                    <a:pt x="1432" y="102"/>
                    <a:pt x="1369" y="102"/>
                  </a:cubicBezTo>
                  <a:cubicBezTo>
                    <a:pt x="1299" y="102"/>
                    <a:pt x="1228" y="88"/>
                    <a:pt x="1159" y="88"/>
                  </a:cubicBezTo>
                  <a:cubicBezTo>
                    <a:pt x="1095" y="88"/>
                    <a:pt x="1033" y="100"/>
                    <a:pt x="975" y="145"/>
                  </a:cubicBezTo>
                  <a:cubicBezTo>
                    <a:pt x="856" y="165"/>
                    <a:pt x="756" y="204"/>
                    <a:pt x="717" y="364"/>
                  </a:cubicBezTo>
                  <a:cubicBezTo>
                    <a:pt x="717" y="483"/>
                    <a:pt x="776" y="602"/>
                    <a:pt x="796" y="742"/>
                  </a:cubicBezTo>
                  <a:cubicBezTo>
                    <a:pt x="856" y="1080"/>
                    <a:pt x="657" y="1378"/>
                    <a:pt x="518" y="1696"/>
                  </a:cubicBezTo>
                  <a:cubicBezTo>
                    <a:pt x="378" y="2094"/>
                    <a:pt x="0" y="2432"/>
                    <a:pt x="160" y="2930"/>
                  </a:cubicBezTo>
                  <a:cubicBezTo>
                    <a:pt x="378" y="3188"/>
                    <a:pt x="378" y="3546"/>
                    <a:pt x="418" y="3885"/>
                  </a:cubicBezTo>
                  <a:cubicBezTo>
                    <a:pt x="458" y="4024"/>
                    <a:pt x="498" y="4143"/>
                    <a:pt x="617" y="4223"/>
                  </a:cubicBezTo>
                  <a:cubicBezTo>
                    <a:pt x="711" y="4279"/>
                    <a:pt x="840" y="4423"/>
                    <a:pt x="888" y="4423"/>
                  </a:cubicBezTo>
                  <a:cubicBezTo>
                    <a:pt x="891" y="4423"/>
                    <a:pt x="893" y="4423"/>
                    <a:pt x="896" y="4422"/>
                  </a:cubicBezTo>
                  <a:cubicBezTo>
                    <a:pt x="1075" y="4362"/>
                    <a:pt x="955" y="4163"/>
                    <a:pt x="995" y="4044"/>
                  </a:cubicBezTo>
                  <a:cubicBezTo>
                    <a:pt x="995" y="4024"/>
                    <a:pt x="1015" y="3964"/>
                    <a:pt x="995" y="3924"/>
                  </a:cubicBezTo>
                  <a:cubicBezTo>
                    <a:pt x="1015" y="3566"/>
                    <a:pt x="975" y="3188"/>
                    <a:pt x="1154" y="2850"/>
                  </a:cubicBezTo>
                  <a:cubicBezTo>
                    <a:pt x="1393" y="2393"/>
                    <a:pt x="1393" y="1875"/>
                    <a:pt x="1572" y="1398"/>
                  </a:cubicBezTo>
                  <a:cubicBezTo>
                    <a:pt x="1652" y="1199"/>
                    <a:pt x="1652" y="940"/>
                    <a:pt x="1890" y="801"/>
                  </a:cubicBezTo>
                  <a:cubicBezTo>
                    <a:pt x="1910" y="702"/>
                    <a:pt x="1950" y="582"/>
                    <a:pt x="1970" y="483"/>
                  </a:cubicBezTo>
                  <a:cubicBezTo>
                    <a:pt x="2069" y="264"/>
                    <a:pt x="1870" y="165"/>
                    <a:pt x="1751" y="45"/>
                  </a:cubicBezTo>
                  <a:cubicBezTo>
                    <a:pt x="1721" y="15"/>
                    <a:pt x="1686" y="1"/>
                    <a:pt x="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14"/>
            <p:cNvSpPr/>
            <p:nvPr/>
          </p:nvSpPr>
          <p:spPr>
            <a:xfrm>
              <a:off x="6011375" y="2955950"/>
              <a:ext cx="119375" cy="27700"/>
            </a:xfrm>
            <a:custGeom>
              <a:avLst/>
              <a:gdLst/>
              <a:ahLst/>
              <a:cxnLst/>
              <a:rect l="l" t="t" r="r" b="b"/>
              <a:pathLst>
                <a:path w="4775" h="1108" extrusionOk="0">
                  <a:moveTo>
                    <a:pt x="2009" y="1"/>
                  </a:moveTo>
                  <a:cubicBezTo>
                    <a:pt x="1830" y="1"/>
                    <a:pt x="1651" y="60"/>
                    <a:pt x="1512" y="140"/>
                  </a:cubicBezTo>
                  <a:cubicBezTo>
                    <a:pt x="1428" y="174"/>
                    <a:pt x="1472" y="336"/>
                    <a:pt x="1378" y="336"/>
                  </a:cubicBezTo>
                  <a:cubicBezTo>
                    <a:pt x="1361" y="336"/>
                    <a:pt x="1340" y="331"/>
                    <a:pt x="1313" y="319"/>
                  </a:cubicBezTo>
                  <a:cubicBezTo>
                    <a:pt x="1253" y="319"/>
                    <a:pt x="1194" y="319"/>
                    <a:pt x="1114" y="359"/>
                  </a:cubicBezTo>
                  <a:cubicBezTo>
                    <a:pt x="1036" y="378"/>
                    <a:pt x="957" y="385"/>
                    <a:pt x="878" y="385"/>
                  </a:cubicBezTo>
                  <a:cubicBezTo>
                    <a:pt x="725" y="385"/>
                    <a:pt x="571" y="361"/>
                    <a:pt x="418" y="361"/>
                  </a:cubicBezTo>
                  <a:cubicBezTo>
                    <a:pt x="324" y="361"/>
                    <a:pt x="231" y="370"/>
                    <a:pt x="139" y="399"/>
                  </a:cubicBezTo>
                  <a:cubicBezTo>
                    <a:pt x="40" y="498"/>
                    <a:pt x="0" y="617"/>
                    <a:pt x="0" y="777"/>
                  </a:cubicBezTo>
                  <a:cubicBezTo>
                    <a:pt x="42" y="1002"/>
                    <a:pt x="154" y="1108"/>
                    <a:pt x="315" y="1108"/>
                  </a:cubicBezTo>
                  <a:cubicBezTo>
                    <a:pt x="382" y="1108"/>
                    <a:pt x="456" y="1090"/>
                    <a:pt x="537" y="1055"/>
                  </a:cubicBezTo>
                  <a:cubicBezTo>
                    <a:pt x="1989" y="995"/>
                    <a:pt x="3382" y="816"/>
                    <a:pt x="4774" y="478"/>
                  </a:cubicBezTo>
                  <a:cubicBezTo>
                    <a:pt x="4536" y="419"/>
                    <a:pt x="4277" y="498"/>
                    <a:pt x="4118" y="259"/>
                  </a:cubicBezTo>
                  <a:cubicBezTo>
                    <a:pt x="3939" y="259"/>
                    <a:pt x="3740" y="259"/>
                    <a:pt x="3521" y="220"/>
                  </a:cubicBezTo>
                  <a:cubicBezTo>
                    <a:pt x="3024" y="41"/>
                    <a:pt x="2507" y="140"/>
                    <a:pt x="20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14"/>
            <p:cNvSpPr/>
            <p:nvPr/>
          </p:nvSpPr>
          <p:spPr>
            <a:xfrm>
              <a:off x="6723525" y="3070475"/>
              <a:ext cx="32850" cy="156050"/>
            </a:xfrm>
            <a:custGeom>
              <a:avLst/>
              <a:gdLst/>
              <a:ahLst/>
              <a:cxnLst/>
              <a:rect l="l" t="t" r="r" b="b"/>
              <a:pathLst>
                <a:path w="1314" h="6242" extrusionOk="0">
                  <a:moveTo>
                    <a:pt x="879" y="0"/>
                  </a:moveTo>
                  <a:cubicBezTo>
                    <a:pt x="820" y="0"/>
                    <a:pt x="765" y="26"/>
                    <a:pt x="717" y="75"/>
                  </a:cubicBezTo>
                  <a:cubicBezTo>
                    <a:pt x="657" y="194"/>
                    <a:pt x="597" y="333"/>
                    <a:pt x="577" y="492"/>
                  </a:cubicBezTo>
                  <a:cubicBezTo>
                    <a:pt x="518" y="1010"/>
                    <a:pt x="577" y="1507"/>
                    <a:pt x="557" y="2004"/>
                  </a:cubicBezTo>
                  <a:lnTo>
                    <a:pt x="557" y="2303"/>
                  </a:lnTo>
                  <a:lnTo>
                    <a:pt x="557" y="2601"/>
                  </a:lnTo>
                  <a:cubicBezTo>
                    <a:pt x="577" y="2999"/>
                    <a:pt x="557" y="3397"/>
                    <a:pt x="378" y="3755"/>
                  </a:cubicBezTo>
                  <a:cubicBezTo>
                    <a:pt x="199" y="4292"/>
                    <a:pt x="0" y="4869"/>
                    <a:pt x="458" y="5386"/>
                  </a:cubicBezTo>
                  <a:cubicBezTo>
                    <a:pt x="697" y="5645"/>
                    <a:pt x="577" y="5963"/>
                    <a:pt x="657" y="6241"/>
                  </a:cubicBezTo>
                  <a:cubicBezTo>
                    <a:pt x="975" y="5565"/>
                    <a:pt x="856" y="4829"/>
                    <a:pt x="995" y="4093"/>
                  </a:cubicBezTo>
                  <a:cubicBezTo>
                    <a:pt x="1154" y="3854"/>
                    <a:pt x="975" y="3556"/>
                    <a:pt x="1154" y="3297"/>
                  </a:cubicBezTo>
                  <a:cubicBezTo>
                    <a:pt x="1214" y="3118"/>
                    <a:pt x="1254" y="2959"/>
                    <a:pt x="1194" y="2780"/>
                  </a:cubicBezTo>
                  <a:cubicBezTo>
                    <a:pt x="1254" y="2681"/>
                    <a:pt x="1254" y="2581"/>
                    <a:pt x="1194" y="2482"/>
                  </a:cubicBezTo>
                  <a:cubicBezTo>
                    <a:pt x="1214" y="2283"/>
                    <a:pt x="1274" y="2064"/>
                    <a:pt x="1194" y="1865"/>
                  </a:cubicBezTo>
                  <a:cubicBezTo>
                    <a:pt x="1293" y="1567"/>
                    <a:pt x="1313" y="1248"/>
                    <a:pt x="1194" y="950"/>
                  </a:cubicBezTo>
                  <a:cubicBezTo>
                    <a:pt x="1194" y="831"/>
                    <a:pt x="1174" y="711"/>
                    <a:pt x="1174" y="612"/>
                  </a:cubicBezTo>
                  <a:cubicBezTo>
                    <a:pt x="995" y="473"/>
                    <a:pt x="1154" y="214"/>
                    <a:pt x="995" y="35"/>
                  </a:cubicBezTo>
                  <a:cubicBezTo>
                    <a:pt x="956" y="11"/>
                    <a:pt x="917" y="0"/>
                    <a:pt x="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14"/>
            <p:cNvSpPr/>
            <p:nvPr/>
          </p:nvSpPr>
          <p:spPr>
            <a:xfrm>
              <a:off x="6004900" y="2995650"/>
              <a:ext cx="105950" cy="58175"/>
            </a:xfrm>
            <a:custGeom>
              <a:avLst/>
              <a:gdLst/>
              <a:ahLst/>
              <a:cxnLst/>
              <a:rect l="l" t="t" r="r" b="b"/>
              <a:pathLst>
                <a:path w="4238" h="2327" extrusionOk="0">
                  <a:moveTo>
                    <a:pt x="4038" y="1"/>
                  </a:moveTo>
                  <a:cubicBezTo>
                    <a:pt x="3261" y="1"/>
                    <a:pt x="2497" y="222"/>
                    <a:pt x="1722" y="222"/>
                  </a:cubicBezTo>
                  <a:cubicBezTo>
                    <a:pt x="1600" y="222"/>
                    <a:pt x="1476" y="216"/>
                    <a:pt x="1353" y="203"/>
                  </a:cubicBezTo>
                  <a:cubicBezTo>
                    <a:pt x="955" y="502"/>
                    <a:pt x="378" y="203"/>
                    <a:pt x="0" y="581"/>
                  </a:cubicBezTo>
                  <a:cubicBezTo>
                    <a:pt x="0" y="601"/>
                    <a:pt x="20" y="621"/>
                    <a:pt x="20" y="661"/>
                  </a:cubicBezTo>
                  <a:cubicBezTo>
                    <a:pt x="120" y="760"/>
                    <a:pt x="219" y="860"/>
                    <a:pt x="259" y="999"/>
                  </a:cubicBezTo>
                  <a:cubicBezTo>
                    <a:pt x="259" y="1078"/>
                    <a:pt x="259" y="1158"/>
                    <a:pt x="279" y="1218"/>
                  </a:cubicBezTo>
                  <a:cubicBezTo>
                    <a:pt x="358" y="1556"/>
                    <a:pt x="299" y="1914"/>
                    <a:pt x="498" y="2212"/>
                  </a:cubicBezTo>
                  <a:cubicBezTo>
                    <a:pt x="572" y="2286"/>
                    <a:pt x="656" y="2327"/>
                    <a:pt x="760" y="2327"/>
                  </a:cubicBezTo>
                  <a:cubicBezTo>
                    <a:pt x="796" y="2327"/>
                    <a:pt x="835" y="2322"/>
                    <a:pt x="876" y="2312"/>
                  </a:cubicBezTo>
                  <a:cubicBezTo>
                    <a:pt x="1075" y="2212"/>
                    <a:pt x="1174" y="2033"/>
                    <a:pt x="1154" y="1874"/>
                  </a:cubicBezTo>
                  <a:cubicBezTo>
                    <a:pt x="1055" y="919"/>
                    <a:pt x="1652" y="820"/>
                    <a:pt x="2368" y="800"/>
                  </a:cubicBezTo>
                  <a:cubicBezTo>
                    <a:pt x="2481" y="800"/>
                    <a:pt x="2594" y="805"/>
                    <a:pt x="2706" y="805"/>
                  </a:cubicBezTo>
                  <a:cubicBezTo>
                    <a:pt x="2967" y="805"/>
                    <a:pt x="3219" y="776"/>
                    <a:pt x="3442" y="581"/>
                  </a:cubicBezTo>
                  <a:cubicBezTo>
                    <a:pt x="3502" y="124"/>
                    <a:pt x="4238" y="601"/>
                    <a:pt x="4198" y="4"/>
                  </a:cubicBezTo>
                  <a:cubicBezTo>
                    <a:pt x="4144" y="2"/>
                    <a:pt x="4091" y="1"/>
                    <a:pt x="40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14"/>
            <p:cNvSpPr/>
            <p:nvPr/>
          </p:nvSpPr>
          <p:spPr>
            <a:xfrm>
              <a:off x="6629025" y="2922675"/>
              <a:ext cx="86575" cy="33800"/>
            </a:xfrm>
            <a:custGeom>
              <a:avLst/>
              <a:gdLst/>
              <a:ahLst/>
              <a:cxnLst/>
              <a:rect l="l" t="t" r="r" b="b"/>
              <a:pathLst>
                <a:path w="3463" h="1352" extrusionOk="0">
                  <a:moveTo>
                    <a:pt x="409" y="0"/>
                  </a:moveTo>
                  <a:cubicBezTo>
                    <a:pt x="270" y="0"/>
                    <a:pt x="177" y="86"/>
                    <a:pt x="220" y="437"/>
                  </a:cubicBezTo>
                  <a:cubicBezTo>
                    <a:pt x="279" y="456"/>
                    <a:pt x="319" y="456"/>
                    <a:pt x="379" y="456"/>
                  </a:cubicBezTo>
                  <a:cubicBezTo>
                    <a:pt x="478" y="556"/>
                    <a:pt x="617" y="636"/>
                    <a:pt x="458" y="775"/>
                  </a:cubicBezTo>
                  <a:cubicBezTo>
                    <a:pt x="180" y="1013"/>
                    <a:pt x="1" y="1232"/>
                    <a:pt x="518" y="1352"/>
                  </a:cubicBezTo>
                  <a:cubicBezTo>
                    <a:pt x="598" y="1352"/>
                    <a:pt x="697" y="1352"/>
                    <a:pt x="777" y="1332"/>
                  </a:cubicBezTo>
                  <a:cubicBezTo>
                    <a:pt x="1031" y="1223"/>
                    <a:pt x="1285" y="1173"/>
                    <a:pt x="1544" y="1173"/>
                  </a:cubicBezTo>
                  <a:cubicBezTo>
                    <a:pt x="1710" y="1173"/>
                    <a:pt x="1879" y="1193"/>
                    <a:pt x="2050" y="1232"/>
                  </a:cubicBezTo>
                  <a:cubicBezTo>
                    <a:pt x="2142" y="1238"/>
                    <a:pt x="2236" y="1242"/>
                    <a:pt x="2330" y="1242"/>
                  </a:cubicBezTo>
                  <a:cubicBezTo>
                    <a:pt x="2561" y="1242"/>
                    <a:pt x="2793" y="1218"/>
                    <a:pt x="3005" y="1133"/>
                  </a:cubicBezTo>
                  <a:cubicBezTo>
                    <a:pt x="3203" y="1013"/>
                    <a:pt x="3383" y="834"/>
                    <a:pt x="3462" y="616"/>
                  </a:cubicBezTo>
                  <a:cubicBezTo>
                    <a:pt x="3383" y="417"/>
                    <a:pt x="3203" y="337"/>
                    <a:pt x="3044" y="258"/>
                  </a:cubicBezTo>
                  <a:cubicBezTo>
                    <a:pt x="2831" y="164"/>
                    <a:pt x="2615" y="139"/>
                    <a:pt x="2397" y="139"/>
                  </a:cubicBezTo>
                  <a:cubicBezTo>
                    <a:pt x="2150" y="139"/>
                    <a:pt x="1903" y="171"/>
                    <a:pt x="1659" y="171"/>
                  </a:cubicBezTo>
                  <a:cubicBezTo>
                    <a:pt x="1434" y="171"/>
                    <a:pt x="1211" y="143"/>
                    <a:pt x="995" y="39"/>
                  </a:cubicBezTo>
                  <a:cubicBezTo>
                    <a:pt x="958" y="70"/>
                    <a:pt x="912" y="81"/>
                    <a:pt x="860" y="81"/>
                  </a:cubicBezTo>
                  <a:cubicBezTo>
                    <a:pt x="721" y="81"/>
                    <a:pt x="543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14"/>
            <p:cNvSpPr/>
            <p:nvPr/>
          </p:nvSpPr>
          <p:spPr>
            <a:xfrm>
              <a:off x="6547175" y="2907950"/>
              <a:ext cx="106250" cy="25150"/>
            </a:xfrm>
            <a:custGeom>
              <a:avLst/>
              <a:gdLst/>
              <a:ahLst/>
              <a:cxnLst/>
              <a:rect l="l" t="t" r="r" b="b"/>
              <a:pathLst>
                <a:path w="4250" h="1006" extrusionOk="0">
                  <a:moveTo>
                    <a:pt x="188" y="0"/>
                  </a:moveTo>
                  <a:cubicBezTo>
                    <a:pt x="75" y="0"/>
                    <a:pt x="0" y="62"/>
                    <a:pt x="12" y="290"/>
                  </a:cubicBezTo>
                  <a:cubicBezTo>
                    <a:pt x="848" y="449"/>
                    <a:pt x="1644" y="628"/>
                    <a:pt x="2459" y="847"/>
                  </a:cubicBezTo>
                  <a:cubicBezTo>
                    <a:pt x="2797" y="926"/>
                    <a:pt x="3136" y="1006"/>
                    <a:pt x="3474" y="1006"/>
                  </a:cubicBezTo>
                  <a:cubicBezTo>
                    <a:pt x="3490" y="862"/>
                    <a:pt x="3531" y="770"/>
                    <a:pt x="3650" y="770"/>
                  </a:cubicBezTo>
                  <a:cubicBezTo>
                    <a:pt x="3679" y="770"/>
                    <a:pt x="3713" y="775"/>
                    <a:pt x="3752" y="787"/>
                  </a:cubicBezTo>
                  <a:cubicBezTo>
                    <a:pt x="3786" y="797"/>
                    <a:pt x="3818" y="801"/>
                    <a:pt x="3848" y="801"/>
                  </a:cubicBezTo>
                  <a:cubicBezTo>
                    <a:pt x="3999" y="801"/>
                    <a:pt x="4117" y="694"/>
                    <a:pt x="4250" y="628"/>
                  </a:cubicBezTo>
                  <a:cubicBezTo>
                    <a:pt x="2996" y="290"/>
                    <a:pt x="1743" y="130"/>
                    <a:pt x="450" y="51"/>
                  </a:cubicBezTo>
                  <a:cubicBezTo>
                    <a:pt x="355" y="27"/>
                    <a:pt x="263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14"/>
            <p:cNvSpPr/>
            <p:nvPr/>
          </p:nvSpPr>
          <p:spPr>
            <a:xfrm>
              <a:off x="6402750" y="2636450"/>
              <a:ext cx="35325" cy="85800"/>
            </a:xfrm>
            <a:custGeom>
              <a:avLst/>
              <a:gdLst/>
              <a:ahLst/>
              <a:cxnLst/>
              <a:rect l="l" t="t" r="r" b="b"/>
              <a:pathLst>
                <a:path w="1413" h="3432" extrusionOk="0">
                  <a:moveTo>
                    <a:pt x="631" y="1"/>
                  </a:moveTo>
                  <a:cubicBezTo>
                    <a:pt x="564" y="1"/>
                    <a:pt x="505" y="76"/>
                    <a:pt x="458" y="308"/>
                  </a:cubicBezTo>
                  <a:cubicBezTo>
                    <a:pt x="160" y="865"/>
                    <a:pt x="498" y="1342"/>
                    <a:pt x="617" y="1820"/>
                  </a:cubicBezTo>
                  <a:cubicBezTo>
                    <a:pt x="737" y="2039"/>
                    <a:pt x="776" y="2258"/>
                    <a:pt x="498" y="2397"/>
                  </a:cubicBezTo>
                  <a:cubicBezTo>
                    <a:pt x="200" y="2596"/>
                    <a:pt x="1" y="2854"/>
                    <a:pt x="20" y="3232"/>
                  </a:cubicBezTo>
                  <a:cubicBezTo>
                    <a:pt x="100" y="3352"/>
                    <a:pt x="200" y="3411"/>
                    <a:pt x="319" y="3431"/>
                  </a:cubicBezTo>
                  <a:cubicBezTo>
                    <a:pt x="418" y="3431"/>
                    <a:pt x="518" y="3431"/>
                    <a:pt x="617" y="3352"/>
                  </a:cubicBezTo>
                  <a:lnTo>
                    <a:pt x="657" y="3292"/>
                  </a:lnTo>
                  <a:lnTo>
                    <a:pt x="717" y="3252"/>
                  </a:lnTo>
                  <a:cubicBezTo>
                    <a:pt x="757" y="3312"/>
                    <a:pt x="796" y="3332"/>
                    <a:pt x="876" y="3332"/>
                  </a:cubicBezTo>
                  <a:cubicBezTo>
                    <a:pt x="1274" y="2556"/>
                    <a:pt x="1413" y="1760"/>
                    <a:pt x="1154" y="905"/>
                  </a:cubicBezTo>
                  <a:cubicBezTo>
                    <a:pt x="1095" y="706"/>
                    <a:pt x="1075" y="467"/>
                    <a:pt x="1055" y="248"/>
                  </a:cubicBezTo>
                  <a:cubicBezTo>
                    <a:pt x="1044" y="253"/>
                    <a:pt x="1033" y="255"/>
                    <a:pt x="1022" y="255"/>
                  </a:cubicBezTo>
                  <a:cubicBezTo>
                    <a:pt x="897" y="255"/>
                    <a:pt x="752" y="1"/>
                    <a:pt x="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14"/>
            <p:cNvSpPr/>
            <p:nvPr/>
          </p:nvSpPr>
          <p:spPr>
            <a:xfrm>
              <a:off x="6701650" y="2938050"/>
              <a:ext cx="31850" cy="81750"/>
            </a:xfrm>
            <a:custGeom>
              <a:avLst/>
              <a:gdLst/>
              <a:ahLst/>
              <a:cxnLst/>
              <a:rect l="l" t="t" r="r" b="b"/>
              <a:pathLst>
                <a:path w="1274" h="3270" extrusionOk="0">
                  <a:moveTo>
                    <a:pt x="557" y="1"/>
                  </a:moveTo>
                  <a:cubicBezTo>
                    <a:pt x="298" y="21"/>
                    <a:pt x="159" y="140"/>
                    <a:pt x="159" y="398"/>
                  </a:cubicBezTo>
                  <a:cubicBezTo>
                    <a:pt x="0" y="1035"/>
                    <a:pt x="358" y="1612"/>
                    <a:pt x="398" y="2209"/>
                  </a:cubicBezTo>
                  <a:cubicBezTo>
                    <a:pt x="577" y="2527"/>
                    <a:pt x="676" y="2885"/>
                    <a:pt x="875" y="3203"/>
                  </a:cubicBezTo>
                  <a:cubicBezTo>
                    <a:pt x="922" y="3250"/>
                    <a:pt x="969" y="3269"/>
                    <a:pt x="1019" y="3269"/>
                  </a:cubicBezTo>
                  <a:cubicBezTo>
                    <a:pt x="1055" y="3269"/>
                    <a:pt x="1093" y="3260"/>
                    <a:pt x="1134" y="3243"/>
                  </a:cubicBezTo>
                  <a:cubicBezTo>
                    <a:pt x="1174" y="2945"/>
                    <a:pt x="1273" y="2626"/>
                    <a:pt x="1273" y="2328"/>
                  </a:cubicBezTo>
                  <a:cubicBezTo>
                    <a:pt x="1273" y="1493"/>
                    <a:pt x="1154" y="657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14"/>
            <p:cNvSpPr/>
            <p:nvPr/>
          </p:nvSpPr>
          <p:spPr>
            <a:xfrm>
              <a:off x="6185425" y="2980950"/>
              <a:ext cx="119875" cy="20025"/>
            </a:xfrm>
            <a:custGeom>
              <a:avLst/>
              <a:gdLst/>
              <a:ahLst/>
              <a:cxnLst/>
              <a:rect l="l" t="t" r="r" b="b"/>
              <a:pathLst>
                <a:path w="4795" h="801" extrusionOk="0">
                  <a:moveTo>
                    <a:pt x="3383" y="1"/>
                  </a:moveTo>
                  <a:cubicBezTo>
                    <a:pt x="2968" y="1"/>
                    <a:pt x="2552" y="31"/>
                    <a:pt x="2149" y="55"/>
                  </a:cubicBezTo>
                  <a:cubicBezTo>
                    <a:pt x="2063" y="60"/>
                    <a:pt x="1977" y="61"/>
                    <a:pt x="1890" y="61"/>
                  </a:cubicBezTo>
                  <a:cubicBezTo>
                    <a:pt x="1700" y="61"/>
                    <a:pt x="1507" y="54"/>
                    <a:pt x="1315" y="54"/>
                  </a:cubicBezTo>
                  <a:cubicBezTo>
                    <a:pt x="860" y="54"/>
                    <a:pt x="407" y="98"/>
                    <a:pt x="0" y="393"/>
                  </a:cubicBezTo>
                  <a:cubicBezTo>
                    <a:pt x="339" y="771"/>
                    <a:pt x="836" y="612"/>
                    <a:pt x="1214" y="791"/>
                  </a:cubicBezTo>
                  <a:cubicBezTo>
                    <a:pt x="1301" y="798"/>
                    <a:pt x="1389" y="801"/>
                    <a:pt x="1476" y="801"/>
                  </a:cubicBezTo>
                  <a:cubicBezTo>
                    <a:pt x="2073" y="801"/>
                    <a:pt x="2662" y="662"/>
                    <a:pt x="3260" y="662"/>
                  </a:cubicBezTo>
                  <a:cubicBezTo>
                    <a:pt x="3347" y="662"/>
                    <a:pt x="3434" y="665"/>
                    <a:pt x="3521" y="672"/>
                  </a:cubicBezTo>
                  <a:cubicBezTo>
                    <a:pt x="3652" y="678"/>
                    <a:pt x="3789" y="688"/>
                    <a:pt x="3926" y="688"/>
                  </a:cubicBezTo>
                  <a:cubicBezTo>
                    <a:pt x="4226" y="688"/>
                    <a:pt x="4529" y="639"/>
                    <a:pt x="4775" y="393"/>
                  </a:cubicBezTo>
                  <a:cubicBezTo>
                    <a:pt x="4795" y="155"/>
                    <a:pt x="4695" y="120"/>
                    <a:pt x="4571" y="120"/>
                  </a:cubicBezTo>
                  <a:cubicBezTo>
                    <a:pt x="4520" y="120"/>
                    <a:pt x="4464" y="126"/>
                    <a:pt x="4411" y="126"/>
                  </a:cubicBezTo>
                  <a:cubicBezTo>
                    <a:pt x="4335" y="126"/>
                    <a:pt x="4265" y="114"/>
                    <a:pt x="4218" y="55"/>
                  </a:cubicBezTo>
                  <a:cubicBezTo>
                    <a:pt x="3944" y="15"/>
                    <a:pt x="3664" y="1"/>
                    <a:pt x="3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14"/>
            <p:cNvSpPr/>
            <p:nvPr/>
          </p:nvSpPr>
          <p:spPr>
            <a:xfrm>
              <a:off x="6384850" y="2898600"/>
              <a:ext cx="77600" cy="25050"/>
            </a:xfrm>
            <a:custGeom>
              <a:avLst/>
              <a:gdLst/>
              <a:ahLst/>
              <a:cxnLst/>
              <a:rect l="l" t="t" r="r" b="b"/>
              <a:pathLst>
                <a:path w="3104" h="1002" extrusionOk="0">
                  <a:moveTo>
                    <a:pt x="2135" y="0"/>
                  </a:moveTo>
                  <a:cubicBezTo>
                    <a:pt x="1378" y="0"/>
                    <a:pt x="437" y="232"/>
                    <a:pt x="0" y="604"/>
                  </a:cubicBezTo>
                  <a:cubicBezTo>
                    <a:pt x="140" y="624"/>
                    <a:pt x="299" y="664"/>
                    <a:pt x="438" y="664"/>
                  </a:cubicBezTo>
                  <a:cubicBezTo>
                    <a:pt x="736" y="664"/>
                    <a:pt x="697" y="823"/>
                    <a:pt x="617" y="1002"/>
                  </a:cubicBezTo>
                  <a:cubicBezTo>
                    <a:pt x="1373" y="803"/>
                    <a:pt x="2169" y="922"/>
                    <a:pt x="2905" y="664"/>
                  </a:cubicBezTo>
                  <a:cubicBezTo>
                    <a:pt x="2984" y="524"/>
                    <a:pt x="3024" y="385"/>
                    <a:pt x="3104" y="226"/>
                  </a:cubicBezTo>
                  <a:cubicBezTo>
                    <a:pt x="2913" y="71"/>
                    <a:pt x="2552" y="0"/>
                    <a:pt x="2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14"/>
            <p:cNvSpPr/>
            <p:nvPr/>
          </p:nvSpPr>
          <p:spPr>
            <a:xfrm>
              <a:off x="6396775" y="2486500"/>
              <a:ext cx="18425" cy="66650"/>
            </a:xfrm>
            <a:custGeom>
              <a:avLst/>
              <a:gdLst/>
              <a:ahLst/>
              <a:cxnLst/>
              <a:rect l="l" t="t" r="r" b="b"/>
              <a:pathLst>
                <a:path w="737" h="2666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477"/>
                    <a:pt x="240" y="955"/>
                    <a:pt x="120" y="1472"/>
                  </a:cubicBezTo>
                  <a:cubicBezTo>
                    <a:pt x="41" y="1870"/>
                    <a:pt x="1" y="2248"/>
                    <a:pt x="140" y="2666"/>
                  </a:cubicBezTo>
                  <a:lnTo>
                    <a:pt x="717" y="2666"/>
                  </a:lnTo>
                  <a:cubicBezTo>
                    <a:pt x="737" y="1770"/>
                    <a:pt x="737" y="895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14"/>
            <p:cNvSpPr/>
            <p:nvPr/>
          </p:nvSpPr>
          <p:spPr>
            <a:xfrm>
              <a:off x="6554925" y="2941000"/>
              <a:ext cx="89550" cy="25800"/>
            </a:xfrm>
            <a:custGeom>
              <a:avLst/>
              <a:gdLst/>
              <a:ahLst/>
              <a:cxnLst/>
              <a:rect l="l" t="t" r="r" b="b"/>
              <a:pathLst>
                <a:path w="3582" h="1032" extrusionOk="0">
                  <a:moveTo>
                    <a:pt x="3330" y="1"/>
                  </a:moveTo>
                  <a:cubicBezTo>
                    <a:pt x="3268" y="1"/>
                    <a:pt x="3204" y="13"/>
                    <a:pt x="3144" y="22"/>
                  </a:cubicBezTo>
                  <a:cubicBezTo>
                    <a:pt x="3095" y="22"/>
                    <a:pt x="3045" y="21"/>
                    <a:pt x="2996" y="21"/>
                  </a:cubicBezTo>
                  <a:cubicBezTo>
                    <a:pt x="2723" y="21"/>
                    <a:pt x="2448" y="36"/>
                    <a:pt x="2229" y="221"/>
                  </a:cubicBezTo>
                  <a:cubicBezTo>
                    <a:pt x="1991" y="335"/>
                    <a:pt x="1750" y="364"/>
                    <a:pt x="1508" y="364"/>
                  </a:cubicBezTo>
                  <a:cubicBezTo>
                    <a:pt x="1263" y="364"/>
                    <a:pt x="1016" y="334"/>
                    <a:pt x="773" y="334"/>
                  </a:cubicBezTo>
                  <a:cubicBezTo>
                    <a:pt x="714" y="334"/>
                    <a:pt x="656" y="336"/>
                    <a:pt x="598" y="340"/>
                  </a:cubicBezTo>
                  <a:cubicBezTo>
                    <a:pt x="458" y="340"/>
                    <a:pt x="299" y="340"/>
                    <a:pt x="160" y="380"/>
                  </a:cubicBezTo>
                  <a:cubicBezTo>
                    <a:pt x="60" y="420"/>
                    <a:pt x="1" y="519"/>
                    <a:pt x="1" y="619"/>
                  </a:cubicBezTo>
                  <a:cubicBezTo>
                    <a:pt x="1" y="718"/>
                    <a:pt x="60" y="818"/>
                    <a:pt x="140" y="897"/>
                  </a:cubicBezTo>
                  <a:cubicBezTo>
                    <a:pt x="259" y="987"/>
                    <a:pt x="401" y="1031"/>
                    <a:pt x="548" y="1031"/>
                  </a:cubicBezTo>
                  <a:cubicBezTo>
                    <a:pt x="598" y="1031"/>
                    <a:pt x="647" y="1026"/>
                    <a:pt x="697" y="1017"/>
                  </a:cubicBezTo>
                  <a:cubicBezTo>
                    <a:pt x="796" y="1017"/>
                    <a:pt x="896" y="997"/>
                    <a:pt x="995" y="977"/>
                  </a:cubicBezTo>
                  <a:cubicBezTo>
                    <a:pt x="1214" y="917"/>
                    <a:pt x="1433" y="902"/>
                    <a:pt x="1654" y="902"/>
                  </a:cubicBezTo>
                  <a:cubicBezTo>
                    <a:pt x="1876" y="902"/>
                    <a:pt x="2099" y="917"/>
                    <a:pt x="2328" y="917"/>
                  </a:cubicBezTo>
                  <a:cubicBezTo>
                    <a:pt x="2370" y="913"/>
                    <a:pt x="2413" y="912"/>
                    <a:pt x="2457" y="912"/>
                  </a:cubicBezTo>
                  <a:cubicBezTo>
                    <a:pt x="2589" y="912"/>
                    <a:pt x="2728" y="925"/>
                    <a:pt x="2863" y="925"/>
                  </a:cubicBezTo>
                  <a:cubicBezTo>
                    <a:pt x="3151" y="925"/>
                    <a:pt x="3422" y="866"/>
                    <a:pt x="3581" y="499"/>
                  </a:cubicBezTo>
                  <a:cubicBezTo>
                    <a:pt x="3024" y="400"/>
                    <a:pt x="3522" y="221"/>
                    <a:pt x="3562" y="101"/>
                  </a:cubicBezTo>
                  <a:cubicBezTo>
                    <a:pt x="3494" y="22"/>
                    <a:pt x="3413" y="1"/>
                    <a:pt x="3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14"/>
            <p:cNvSpPr/>
            <p:nvPr/>
          </p:nvSpPr>
          <p:spPr>
            <a:xfrm>
              <a:off x="6480325" y="2949000"/>
              <a:ext cx="88550" cy="24400"/>
            </a:xfrm>
            <a:custGeom>
              <a:avLst/>
              <a:gdLst/>
              <a:ahLst/>
              <a:cxnLst/>
              <a:rect l="l" t="t" r="r" b="b"/>
              <a:pathLst>
                <a:path w="3542" h="976" extrusionOk="0">
                  <a:moveTo>
                    <a:pt x="3482" y="0"/>
                  </a:moveTo>
                  <a:cubicBezTo>
                    <a:pt x="2666" y="100"/>
                    <a:pt x="1811" y="140"/>
                    <a:pt x="995" y="378"/>
                  </a:cubicBezTo>
                  <a:cubicBezTo>
                    <a:pt x="956" y="458"/>
                    <a:pt x="876" y="537"/>
                    <a:pt x="777" y="557"/>
                  </a:cubicBezTo>
                  <a:cubicBezTo>
                    <a:pt x="518" y="577"/>
                    <a:pt x="299" y="577"/>
                    <a:pt x="61" y="597"/>
                  </a:cubicBezTo>
                  <a:cubicBezTo>
                    <a:pt x="21" y="597"/>
                    <a:pt x="21" y="637"/>
                    <a:pt x="1" y="657"/>
                  </a:cubicBezTo>
                  <a:cubicBezTo>
                    <a:pt x="1" y="677"/>
                    <a:pt x="1" y="736"/>
                    <a:pt x="61" y="756"/>
                  </a:cubicBezTo>
                  <a:cubicBezTo>
                    <a:pt x="200" y="895"/>
                    <a:pt x="399" y="975"/>
                    <a:pt x="598" y="975"/>
                  </a:cubicBezTo>
                  <a:cubicBezTo>
                    <a:pt x="797" y="975"/>
                    <a:pt x="995" y="955"/>
                    <a:pt x="1194" y="895"/>
                  </a:cubicBezTo>
                  <a:cubicBezTo>
                    <a:pt x="1572" y="776"/>
                    <a:pt x="1950" y="776"/>
                    <a:pt x="2328" y="776"/>
                  </a:cubicBezTo>
                  <a:cubicBezTo>
                    <a:pt x="2468" y="776"/>
                    <a:pt x="2587" y="776"/>
                    <a:pt x="2746" y="756"/>
                  </a:cubicBezTo>
                  <a:cubicBezTo>
                    <a:pt x="2885" y="736"/>
                    <a:pt x="3025" y="677"/>
                    <a:pt x="3124" y="557"/>
                  </a:cubicBezTo>
                  <a:cubicBezTo>
                    <a:pt x="3084" y="498"/>
                    <a:pt x="3084" y="458"/>
                    <a:pt x="3084" y="398"/>
                  </a:cubicBezTo>
                  <a:cubicBezTo>
                    <a:pt x="3084" y="398"/>
                    <a:pt x="3064" y="378"/>
                    <a:pt x="3064" y="338"/>
                  </a:cubicBezTo>
                  <a:cubicBezTo>
                    <a:pt x="3044" y="279"/>
                    <a:pt x="3064" y="259"/>
                    <a:pt x="3124" y="199"/>
                  </a:cubicBezTo>
                  <a:cubicBezTo>
                    <a:pt x="3223" y="179"/>
                    <a:pt x="3343" y="179"/>
                    <a:pt x="3462" y="159"/>
                  </a:cubicBezTo>
                  <a:cubicBezTo>
                    <a:pt x="3482" y="159"/>
                    <a:pt x="3522" y="140"/>
                    <a:pt x="3502" y="140"/>
                  </a:cubicBezTo>
                  <a:cubicBezTo>
                    <a:pt x="3542" y="100"/>
                    <a:pt x="3542" y="60"/>
                    <a:pt x="3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14"/>
            <p:cNvSpPr/>
            <p:nvPr/>
          </p:nvSpPr>
          <p:spPr>
            <a:xfrm>
              <a:off x="6146125" y="2988250"/>
              <a:ext cx="68175" cy="18525"/>
            </a:xfrm>
            <a:custGeom>
              <a:avLst/>
              <a:gdLst/>
              <a:ahLst/>
              <a:cxnLst/>
              <a:rect l="l" t="t" r="r" b="b"/>
              <a:pathLst>
                <a:path w="2727" h="741" extrusionOk="0">
                  <a:moveTo>
                    <a:pt x="703" y="1"/>
                  </a:moveTo>
                  <a:cubicBezTo>
                    <a:pt x="475" y="1"/>
                    <a:pt x="250" y="62"/>
                    <a:pt x="41" y="280"/>
                  </a:cubicBezTo>
                  <a:cubicBezTo>
                    <a:pt x="1" y="400"/>
                    <a:pt x="1" y="499"/>
                    <a:pt x="100" y="579"/>
                  </a:cubicBezTo>
                  <a:cubicBezTo>
                    <a:pt x="200" y="618"/>
                    <a:pt x="299" y="678"/>
                    <a:pt x="399" y="698"/>
                  </a:cubicBezTo>
                  <a:cubicBezTo>
                    <a:pt x="645" y="722"/>
                    <a:pt x="890" y="741"/>
                    <a:pt x="1131" y="741"/>
                  </a:cubicBezTo>
                  <a:cubicBezTo>
                    <a:pt x="1688" y="741"/>
                    <a:pt x="2226" y="641"/>
                    <a:pt x="2726" y="280"/>
                  </a:cubicBezTo>
                  <a:cubicBezTo>
                    <a:pt x="2564" y="137"/>
                    <a:pt x="2375" y="109"/>
                    <a:pt x="2182" y="109"/>
                  </a:cubicBezTo>
                  <a:cubicBezTo>
                    <a:pt x="2052" y="109"/>
                    <a:pt x="1920" y="122"/>
                    <a:pt x="1794" y="122"/>
                  </a:cubicBezTo>
                  <a:cubicBezTo>
                    <a:pt x="1717" y="122"/>
                    <a:pt x="1643" y="117"/>
                    <a:pt x="1572" y="101"/>
                  </a:cubicBezTo>
                  <a:cubicBezTo>
                    <a:pt x="1293" y="101"/>
                    <a:pt x="995" y="1"/>
                    <a:pt x="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14"/>
            <p:cNvSpPr/>
            <p:nvPr/>
          </p:nvSpPr>
          <p:spPr>
            <a:xfrm>
              <a:off x="6087450" y="2993000"/>
              <a:ext cx="60700" cy="19375"/>
            </a:xfrm>
            <a:custGeom>
              <a:avLst/>
              <a:gdLst/>
              <a:ahLst/>
              <a:cxnLst/>
              <a:rect l="l" t="t" r="r" b="b"/>
              <a:pathLst>
                <a:path w="2428" h="775" extrusionOk="0">
                  <a:moveTo>
                    <a:pt x="1647" y="1"/>
                  </a:moveTo>
                  <a:cubicBezTo>
                    <a:pt x="1393" y="1"/>
                    <a:pt x="1144" y="31"/>
                    <a:pt x="896" y="90"/>
                  </a:cubicBezTo>
                  <a:cubicBezTo>
                    <a:pt x="778" y="275"/>
                    <a:pt x="603" y="290"/>
                    <a:pt x="408" y="290"/>
                  </a:cubicBezTo>
                  <a:cubicBezTo>
                    <a:pt x="372" y="290"/>
                    <a:pt x="336" y="289"/>
                    <a:pt x="299" y="289"/>
                  </a:cubicBezTo>
                  <a:cubicBezTo>
                    <a:pt x="180" y="309"/>
                    <a:pt x="1" y="269"/>
                    <a:pt x="140" y="488"/>
                  </a:cubicBezTo>
                  <a:cubicBezTo>
                    <a:pt x="299" y="687"/>
                    <a:pt x="578" y="707"/>
                    <a:pt x="836" y="767"/>
                  </a:cubicBezTo>
                  <a:cubicBezTo>
                    <a:pt x="879" y="772"/>
                    <a:pt x="921" y="774"/>
                    <a:pt x="964" y="774"/>
                  </a:cubicBezTo>
                  <a:cubicBezTo>
                    <a:pt x="1082" y="774"/>
                    <a:pt x="1202" y="756"/>
                    <a:pt x="1333" y="727"/>
                  </a:cubicBezTo>
                  <a:cubicBezTo>
                    <a:pt x="1356" y="725"/>
                    <a:pt x="1378" y="724"/>
                    <a:pt x="1401" y="724"/>
                  </a:cubicBezTo>
                  <a:cubicBezTo>
                    <a:pt x="1544" y="724"/>
                    <a:pt x="1683" y="758"/>
                    <a:pt x="1830" y="758"/>
                  </a:cubicBezTo>
                  <a:cubicBezTo>
                    <a:pt x="1901" y="758"/>
                    <a:pt x="1973" y="750"/>
                    <a:pt x="2050" y="727"/>
                  </a:cubicBezTo>
                  <a:cubicBezTo>
                    <a:pt x="2229" y="608"/>
                    <a:pt x="2368" y="468"/>
                    <a:pt x="2428" y="269"/>
                  </a:cubicBezTo>
                  <a:lnTo>
                    <a:pt x="2428" y="90"/>
                  </a:lnTo>
                  <a:cubicBezTo>
                    <a:pt x="2159" y="31"/>
                    <a:pt x="1900" y="1"/>
                    <a:pt x="1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14"/>
            <p:cNvSpPr/>
            <p:nvPr/>
          </p:nvSpPr>
          <p:spPr>
            <a:xfrm>
              <a:off x="6472375" y="2824675"/>
              <a:ext cx="29375" cy="42275"/>
            </a:xfrm>
            <a:custGeom>
              <a:avLst/>
              <a:gdLst/>
              <a:ahLst/>
              <a:cxnLst/>
              <a:rect l="l" t="t" r="r" b="b"/>
              <a:pathLst>
                <a:path w="1175" h="1691" extrusionOk="0">
                  <a:moveTo>
                    <a:pt x="558" y="0"/>
                  </a:moveTo>
                  <a:cubicBezTo>
                    <a:pt x="498" y="259"/>
                    <a:pt x="1" y="139"/>
                    <a:pt x="160" y="378"/>
                  </a:cubicBezTo>
                  <a:cubicBezTo>
                    <a:pt x="418" y="796"/>
                    <a:pt x="379" y="1353"/>
                    <a:pt x="776" y="1691"/>
                  </a:cubicBezTo>
                  <a:cubicBezTo>
                    <a:pt x="975" y="1472"/>
                    <a:pt x="1095" y="1194"/>
                    <a:pt x="1174" y="915"/>
                  </a:cubicBezTo>
                  <a:cubicBezTo>
                    <a:pt x="1075" y="557"/>
                    <a:pt x="856" y="259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14"/>
            <p:cNvSpPr/>
            <p:nvPr/>
          </p:nvSpPr>
          <p:spPr>
            <a:xfrm>
              <a:off x="6436000" y="2792950"/>
              <a:ext cx="31425" cy="26525"/>
            </a:xfrm>
            <a:custGeom>
              <a:avLst/>
              <a:gdLst/>
              <a:ahLst/>
              <a:cxnLst/>
              <a:rect l="l" t="t" r="r" b="b"/>
              <a:pathLst>
                <a:path w="1257" h="1061" extrusionOk="0">
                  <a:moveTo>
                    <a:pt x="336" y="0"/>
                  </a:moveTo>
                  <a:cubicBezTo>
                    <a:pt x="42" y="0"/>
                    <a:pt x="1" y="256"/>
                    <a:pt x="123" y="652"/>
                  </a:cubicBezTo>
                  <a:cubicBezTo>
                    <a:pt x="210" y="880"/>
                    <a:pt x="313" y="1061"/>
                    <a:pt x="553" y="1061"/>
                  </a:cubicBezTo>
                  <a:cubicBezTo>
                    <a:pt x="586" y="1061"/>
                    <a:pt x="621" y="1057"/>
                    <a:pt x="660" y="1050"/>
                  </a:cubicBezTo>
                  <a:lnTo>
                    <a:pt x="839" y="1050"/>
                  </a:lnTo>
                  <a:cubicBezTo>
                    <a:pt x="901" y="896"/>
                    <a:pt x="986" y="837"/>
                    <a:pt x="1114" y="837"/>
                  </a:cubicBezTo>
                  <a:cubicBezTo>
                    <a:pt x="1151" y="837"/>
                    <a:pt x="1192" y="842"/>
                    <a:pt x="1237" y="851"/>
                  </a:cubicBezTo>
                  <a:cubicBezTo>
                    <a:pt x="1237" y="772"/>
                    <a:pt x="1257" y="692"/>
                    <a:pt x="1257" y="633"/>
                  </a:cubicBezTo>
                  <a:cubicBezTo>
                    <a:pt x="1117" y="434"/>
                    <a:pt x="938" y="195"/>
                    <a:pt x="680" y="76"/>
                  </a:cubicBezTo>
                  <a:cubicBezTo>
                    <a:pt x="540" y="24"/>
                    <a:pt x="426" y="0"/>
                    <a:pt x="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14"/>
            <p:cNvSpPr/>
            <p:nvPr/>
          </p:nvSpPr>
          <p:spPr>
            <a:xfrm>
              <a:off x="6405250" y="2780000"/>
              <a:ext cx="47750" cy="31550"/>
            </a:xfrm>
            <a:custGeom>
              <a:avLst/>
              <a:gdLst/>
              <a:ahLst/>
              <a:cxnLst/>
              <a:rect l="l" t="t" r="r" b="b"/>
              <a:pathLst>
                <a:path w="1910" h="1262" extrusionOk="0">
                  <a:moveTo>
                    <a:pt x="120" y="0"/>
                  </a:moveTo>
                  <a:cubicBezTo>
                    <a:pt x="87" y="0"/>
                    <a:pt x="53" y="12"/>
                    <a:pt x="20" y="37"/>
                  </a:cubicBezTo>
                  <a:cubicBezTo>
                    <a:pt x="0" y="96"/>
                    <a:pt x="0" y="176"/>
                    <a:pt x="20" y="255"/>
                  </a:cubicBezTo>
                  <a:cubicBezTo>
                    <a:pt x="179" y="434"/>
                    <a:pt x="438" y="434"/>
                    <a:pt x="617" y="594"/>
                  </a:cubicBezTo>
                  <a:cubicBezTo>
                    <a:pt x="816" y="832"/>
                    <a:pt x="1015" y="1091"/>
                    <a:pt x="1293" y="1250"/>
                  </a:cubicBezTo>
                  <a:cubicBezTo>
                    <a:pt x="1322" y="1257"/>
                    <a:pt x="1351" y="1262"/>
                    <a:pt x="1379" y="1262"/>
                  </a:cubicBezTo>
                  <a:cubicBezTo>
                    <a:pt x="1428" y="1262"/>
                    <a:pt x="1474" y="1248"/>
                    <a:pt x="1512" y="1210"/>
                  </a:cubicBezTo>
                  <a:cubicBezTo>
                    <a:pt x="1494" y="962"/>
                    <a:pt x="1381" y="618"/>
                    <a:pt x="1754" y="618"/>
                  </a:cubicBezTo>
                  <a:cubicBezTo>
                    <a:pt x="1798" y="618"/>
                    <a:pt x="1850" y="623"/>
                    <a:pt x="1910" y="633"/>
                  </a:cubicBezTo>
                  <a:cubicBezTo>
                    <a:pt x="1386" y="465"/>
                    <a:pt x="933" y="51"/>
                    <a:pt x="369" y="51"/>
                  </a:cubicBezTo>
                  <a:cubicBezTo>
                    <a:pt x="333" y="51"/>
                    <a:pt x="296" y="53"/>
                    <a:pt x="259" y="56"/>
                  </a:cubicBezTo>
                  <a:cubicBezTo>
                    <a:pt x="212" y="22"/>
                    <a:pt x="166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14"/>
            <p:cNvSpPr/>
            <p:nvPr/>
          </p:nvSpPr>
          <p:spPr>
            <a:xfrm>
              <a:off x="6713575" y="3020100"/>
              <a:ext cx="29375" cy="49275"/>
            </a:xfrm>
            <a:custGeom>
              <a:avLst/>
              <a:gdLst/>
              <a:ahLst/>
              <a:cxnLst/>
              <a:rect l="l" t="t" r="r" b="b"/>
              <a:pathLst>
                <a:path w="1175" h="1971" extrusionOk="0">
                  <a:moveTo>
                    <a:pt x="458" y="1"/>
                  </a:moveTo>
                  <a:cubicBezTo>
                    <a:pt x="418" y="21"/>
                    <a:pt x="398" y="41"/>
                    <a:pt x="319" y="80"/>
                  </a:cubicBezTo>
                  <a:cubicBezTo>
                    <a:pt x="219" y="279"/>
                    <a:pt x="180" y="498"/>
                    <a:pt x="60" y="697"/>
                  </a:cubicBezTo>
                  <a:cubicBezTo>
                    <a:pt x="1" y="817"/>
                    <a:pt x="20" y="936"/>
                    <a:pt x="100" y="1035"/>
                  </a:cubicBezTo>
                  <a:cubicBezTo>
                    <a:pt x="498" y="1274"/>
                    <a:pt x="518" y="1791"/>
                    <a:pt x="955" y="1970"/>
                  </a:cubicBezTo>
                  <a:cubicBezTo>
                    <a:pt x="1154" y="1891"/>
                    <a:pt x="1055" y="1672"/>
                    <a:pt x="1174" y="1533"/>
                  </a:cubicBezTo>
                  <a:cubicBezTo>
                    <a:pt x="1075" y="1214"/>
                    <a:pt x="1055" y="836"/>
                    <a:pt x="756" y="618"/>
                  </a:cubicBezTo>
                  <a:cubicBezTo>
                    <a:pt x="558" y="439"/>
                    <a:pt x="677" y="200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14"/>
            <p:cNvSpPr/>
            <p:nvPr/>
          </p:nvSpPr>
          <p:spPr>
            <a:xfrm>
              <a:off x="6388325" y="2727600"/>
              <a:ext cx="26875" cy="29950"/>
            </a:xfrm>
            <a:custGeom>
              <a:avLst/>
              <a:gdLst/>
              <a:ahLst/>
              <a:cxnLst/>
              <a:rect l="l" t="t" r="r" b="b"/>
              <a:pathLst>
                <a:path w="1075" h="1198" extrusionOk="0">
                  <a:moveTo>
                    <a:pt x="449" y="1"/>
                  </a:moveTo>
                  <a:cubicBezTo>
                    <a:pt x="307" y="1"/>
                    <a:pt x="168" y="78"/>
                    <a:pt x="60" y="203"/>
                  </a:cubicBezTo>
                  <a:cubicBezTo>
                    <a:pt x="40" y="283"/>
                    <a:pt x="1" y="362"/>
                    <a:pt x="1" y="462"/>
                  </a:cubicBezTo>
                  <a:cubicBezTo>
                    <a:pt x="40" y="641"/>
                    <a:pt x="140" y="760"/>
                    <a:pt x="259" y="879"/>
                  </a:cubicBezTo>
                  <a:cubicBezTo>
                    <a:pt x="430" y="965"/>
                    <a:pt x="528" y="1198"/>
                    <a:pt x="742" y="1198"/>
                  </a:cubicBezTo>
                  <a:cubicBezTo>
                    <a:pt x="777" y="1198"/>
                    <a:pt x="814" y="1192"/>
                    <a:pt x="856" y="1178"/>
                  </a:cubicBezTo>
                  <a:cubicBezTo>
                    <a:pt x="936" y="999"/>
                    <a:pt x="995" y="800"/>
                    <a:pt x="1075" y="641"/>
                  </a:cubicBezTo>
                  <a:cubicBezTo>
                    <a:pt x="1055" y="283"/>
                    <a:pt x="836" y="84"/>
                    <a:pt x="498" y="4"/>
                  </a:cubicBezTo>
                  <a:cubicBezTo>
                    <a:pt x="482" y="2"/>
                    <a:pt x="466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14"/>
            <p:cNvSpPr/>
            <p:nvPr/>
          </p:nvSpPr>
          <p:spPr>
            <a:xfrm>
              <a:off x="6400775" y="2714250"/>
              <a:ext cx="24375" cy="29375"/>
            </a:xfrm>
            <a:custGeom>
              <a:avLst/>
              <a:gdLst/>
              <a:ahLst/>
              <a:cxnLst/>
              <a:rect l="l" t="t" r="r" b="b"/>
              <a:pathLst>
                <a:path w="975" h="1175" extrusionOk="0">
                  <a:moveTo>
                    <a:pt x="756" y="1"/>
                  </a:moveTo>
                  <a:cubicBezTo>
                    <a:pt x="696" y="41"/>
                    <a:pt x="637" y="120"/>
                    <a:pt x="577" y="200"/>
                  </a:cubicBezTo>
                  <a:cubicBezTo>
                    <a:pt x="398" y="339"/>
                    <a:pt x="159" y="279"/>
                    <a:pt x="40" y="478"/>
                  </a:cubicBezTo>
                  <a:cubicBezTo>
                    <a:pt x="40" y="518"/>
                    <a:pt x="0" y="538"/>
                    <a:pt x="0" y="598"/>
                  </a:cubicBezTo>
                  <a:cubicBezTo>
                    <a:pt x="179" y="797"/>
                    <a:pt x="378" y="976"/>
                    <a:pt x="577" y="1175"/>
                  </a:cubicBezTo>
                  <a:cubicBezTo>
                    <a:pt x="796" y="896"/>
                    <a:pt x="855" y="538"/>
                    <a:pt x="975" y="220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14"/>
            <p:cNvSpPr/>
            <p:nvPr/>
          </p:nvSpPr>
          <p:spPr>
            <a:xfrm>
              <a:off x="6488800" y="2853325"/>
              <a:ext cx="19900" cy="42975"/>
            </a:xfrm>
            <a:custGeom>
              <a:avLst/>
              <a:gdLst/>
              <a:ahLst/>
              <a:cxnLst/>
              <a:rect l="l" t="t" r="r" b="b"/>
              <a:pathLst>
                <a:path w="796" h="1719" extrusionOk="0">
                  <a:moveTo>
                    <a:pt x="567" y="1"/>
                  </a:moveTo>
                  <a:cubicBezTo>
                    <a:pt x="251" y="1"/>
                    <a:pt x="317" y="305"/>
                    <a:pt x="298" y="525"/>
                  </a:cubicBezTo>
                  <a:cubicBezTo>
                    <a:pt x="497" y="804"/>
                    <a:pt x="139" y="684"/>
                    <a:pt x="99" y="784"/>
                  </a:cubicBezTo>
                  <a:cubicBezTo>
                    <a:pt x="20" y="983"/>
                    <a:pt x="358" y="1042"/>
                    <a:pt x="219" y="1241"/>
                  </a:cubicBezTo>
                  <a:cubicBezTo>
                    <a:pt x="159" y="1321"/>
                    <a:pt x="139" y="1420"/>
                    <a:pt x="99" y="1500"/>
                  </a:cubicBezTo>
                  <a:cubicBezTo>
                    <a:pt x="20" y="1540"/>
                    <a:pt x="0" y="1599"/>
                    <a:pt x="99" y="1679"/>
                  </a:cubicBezTo>
                  <a:cubicBezTo>
                    <a:pt x="119" y="1699"/>
                    <a:pt x="139" y="1699"/>
                    <a:pt x="199" y="1719"/>
                  </a:cubicBezTo>
                  <a:cubicBezTo>
                    <a:pt x="656" y="1241"/>
                    <a:pt x="796" y="644"/>
                    <a:pt x="656" y="8"/>
                  </a:cubicBezTo>
                  <a:cubicBezTo>
                    <a:pt x="624" y="3"/>
                    <a:pt x="594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14"/>
            <p:cNvSpPr/>
            <p:nvPr/>
          </p:nvSpPr>
          <p:spPr>
            <a:xfrm>
              <a:off x="6515650" y="2904550"/>
              <a:ext cx="42775" cy="11150"/>
            </a:xfrm>
            <a:custGeom>
              <a:avLst/>
              <a:gdLst/>
              <a:ahLst/>
              <a:cxnLst/>
              <a:rect l="l" t="t" r="r" b="b"/>
              <a:pathLst>
                <a:path w="1711" h="446" extrusionOk="0">
                  <a:moveTo>
                    <a:pt x="953" y="0"/>
                  </a:moveTo>
                  <a:cubicBezTo>
                    <a:pt x="747" y="0"/>
                    <a:pt x="528" y="20"/>
                    <a:pt x="293" y="20"/>
                  </a:cubicBezTo>
                  <a:cubicBezTo>
                    <a:pt x="198" y="20"/>
                    <a:pt x="101" y="17"/>
                    <a:pt x="0" y="8"/>
                  </a:cubicBezTo>
                  <a:lnTo>
                    <a:pt x="0" y="8"/>
                  </a:lnTo>
                  <a:cubicBezTo>
                    <a:pt x="478" y="445"/>
                    <a:pt x="876" y="386"/>
                    <a:pt x="1273" y="426"/>
                  </a:cubicBezTo>
                  <a:cubicBezTo>
                    <a:pt x="1373" y="247"/>
                    <a:pt x="1552" y="247"/>
                    <a:pt x="1711" y="187"/>
                  </a:cubicBezTo>
                  <a:cubicBezTo>
                    <a:pt x="1471" y="34"/>
                    <a:pt x="1223" y="0"/>
                    <a:pt x="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14"/>
            <p:cNvSpPr/>
            <p:nvPr/>
          </p:nvSpPr>
          <p:spPr>
            <a:xfrm>
              <a:off x="6393300" y="2748475"/>
              <a:ext cx="18925" cy="32950"/>
            </a:xfrm>
            <a:custGeom>
              <a:avLst/>
              <a:gdLst/>
              <a:ahLst/>
              <a:cxnLst/>
              <a:rect l="l" t="t" r="r" b="b"/>
              <a:pathLst>
                <a:path w="757" h="1318" extrusionOk="0">
                  <a:moveTo>
                    <a:pt x="189" y="1"/>
                  </a:moveTo>
                  <a:cubicBezTo>
                    <a:pt x="173" y="1"/>
                    <a:pt x="157" y="2"/>
                    <a:pt x="140" y="4"/>
                  </a:cubicBezTo>
                  <a:cubicBezTo>
                    <a:pt x="100" y="24"/>
                    <a:pt x="60" y="44"/>
                    <a:pt x="40" y="44"/>
                  </a:cubicBezTo>
                  <a:cubicBezTo>
                    <a:pt x="1" y="124"/>
                    <a:pt x="1" y="203"/>
                    <a:pt x="40" y="263"/>
                  </a:cubicBezTo>
                  <a:cubicBezTo>
                    <a:pt x="60" y="422"/>
                    <a:pt x="80" y="601"/>
                    <a:pt x="80" y="741"/>
                  </a:cubicBezTo>
                  <a:cubicBezTo>
                    <a:pt x="140" y="999"/>
                    <a:pt x="80" y="1298"/>
                    <a:pt x="458" y="1317"/>
                  </a:cubicBezTo>
                  <a:cubicBezTo>
                    <a:pt x="538" y="1317"/>
                    <a:pt x="637" y="1298"/>
                    <a:pt x="697" y="1298"/>
                  </a:cubicBezTo>
                  <a:cubicBezTo>
                    <a:pt x="398" y="999"/>
                    <a:pt x="757" y="661"/>
                    <a:pt x="657" y="343"/>
                  </a:cubicBezTo>
                  <a:cubicBezTo>
                    <a:pt x="490" y="250"/>
                    <a:pt x="40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14"/>
            <p:cNvSpPr/>
            <p:nvPr/>
          </p:nvSpPr>
          <p:spPr>
            <a:xfrm>
              <a:off x="6653400" y="2923575"/>
              <a:ext cx="51750" cy="6000"/>
            </a:xfrm>
            <a:custGeom>
              <a:avLst/>
              <a:gdLst/>
              <a:ahLst/>
              <a:cxnLst/>
              <a:rect l="l" t="t" r="r" b="b"/>
              <a:pathLst>
                <a:path w="2070" h="240" extrusionOk="0">
                  <a:moveTo>
                    <a:pt x="492" y="1"/>
                  </a:moveTo>
                  <a:cubicBezTo>
                    <a:pt x="328" y="1"/>
                    <a:pt x="164" y="3"/>
                    <a:pt x="1" y="3"/>
                  </a:cubicBezTo>
                  <a:cubicBezTo>
                    <a:pt x="310" y="196"/>
                    <a:pt x="643" y="239"/>
                    <a:pt x="983" y="239"/>
                  </a:cubicBezTo>
                  <a:cubicBezTo>
                    <a:pt x="1256" y="239"/>
                    <a:pt x="1534" y="211"/>
                    <a:pt x="1808" y="211"/>
                  </a:cubicBezTo>
                  <a:cubicBezTo>
                    <a:pt x="1896" y="211"/>
                    <a:pt x="1983" y="214"/>
                    <a:pt x="2069" y="222"/>
                  </a:cubicBezTo>
                  <a:cubicBezTo>
                    <a:pt x="1552" y="24"/>
                    <a:pt x="1023" y="1"/>
                    <a:pt x="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14"/>
            <p:cNvSpPr/>
            <p:nvPr/>
          </p:nvSpPr>
          <p:spPr>
            <a:xfrm>
              <a:off x="6633000" y="2933075"/>
              <a:ext cx="22425" cy="10975"/>
            </a:xfrm>
            <a:custGeom>
              <a:avLst/>
              <a:gdLst/>
              <a:ahLst/>
              <a:cxnLst/>
              <a:rect l="l" t="t" r="r" b="b"/>
              <a:pathLst>
                <a:path w="897" h="439" extrusionOk="0">
                  <a:moveTo>
                    <a:pt x="403" y="15"/>
                  </a:moveTo>
                  <a:cubicBezTo>
                    <a:pt x="334" y="15"/>
                    <a:pt x="279" y="40"/>
                    <a:pt x="200" y="40"/>
                  </a:cubicBezTo>
                  <a:cubicBezTo>
                    <a:pt x="140" y="140"/>
                    <a:pt x="61" y="279"/>
                    <a:pt x="1" y="379"/>
                  </a:cubicBezTo>
                  <a:cubicBezTo>
                    <a:pt x="140" y="399"/>
                    <a:pt x="299" y="399"/>
                    <a:pt x="439" y="418"/>
                  </a:cubicBezTo>
                  <a:cubicBezTo>
                    <a:pt x="618" y="399"/>
                    <a:pt x="856" y="438"/>
                    <a:pt x="896" y="239"/>
                  </a:cubicBezTo>
                  <a:cubicBezTo>
                    <a:pt x="896" y="1"/>
                    <a:pt x="637" y="40"/>
                    <a:pt x="458" y="21"/>
                  </a:cubicBezTo>
                  <a:cubicBezTo>
                    <a:pt x="439" y="17"/>
                    <a:pt x="420" y="15"/>
                    <a:pt x="403" y="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14"/>
            <p:cNvSpPr/>
            <p:nvPr/>
          </p:nvSpPr>
          <p:spPr>
            <a:xfrm>
              <a:off x="6566875" y="2948500"/>
              <a:ext cx="42775" cy="5125"/>
            </a:xfrm>
            <a:custGeom>
              <a:avLst/>
              <a:gdLst/>
              <a:ahLst/>
              <a:cxnLst/>
              <a:rect l="l" t="t" r="r" b="b"/>
              <a:pathLst>
                <a:path w="1711" h="205" extrusionOk="0">
                  <a:moveTo>
                    <a:pt x="1711" y="0"/>
                  </a:moveTo>
                  <a:cubicBezTo>
                    <a:pt x="1154" y="0"/>
                    <a:pt x="597" y="20"/>
                    <a:pt x="20" y="20"/>
                  </a:cubicBezTo>
                  <a:cubicBezTo>
                    <a:pt x="20" y="80"/>
                    <a:pt x="20" y="120"/>
                    <a:pt x="0" y="179"/>
                  </a:cubicBezTo>
                  <a:cubicBezTo>
                    <a:pt x="80" y="168"/>
                    <a:pt x="160" y="164"/>
                    <a:pt x="241" y="164"/>
                  </a:cubicBezTo>
                  <a:cubicBezTo>
                    <a:pt x="493" y="164"/>
                    <a:pt x="748" y="204"/>
                    <a:pt x="996" y="204"/>
                  </a:cubicBezTo>
                  <a:cubicBezTo>
                    <a:pt x="1245" y="204"/>
                    <a:pt x="1487" y="164"/>
                    <a:pt x="1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14"/>
            <p:cNvSpPr/>
            <p:nvPr/>
          </p:nvSpPr>
          <p:spPr>
            <a:xfrm>
              <a:off x="5992975" y="2970375"/>
              <a:ext cx="31850" cy="16925"/>
            </a:xfrm>
            <a:custGeom>
              <a:avLst/>
              <a:gdLst/>
              <a:ahLst/>
              <a:cxnLst/>
              <a:rect l="l" t="t" r="r" b="b"/>
              <a:pathLst>
                <a:path w="1274" h="677" extrusionOk="0">
                  <a:moveTo>
                    <a:pt x="712" y="1"/>
                  </a:moveTo>
                  <a:cubicBezTo>
                    <a:pt x="681" y="1"/>
                    <a:pt x="643" y="7"/>
                    <a:pt x="597" y="21"/>
                  </a:cubicBezTo>
                  <a:cubicBezTo>
                    <a:pt x="458" y="40"/>
                    <a:pt x="298" y="100"/>
                    <a:pt x="159" y="200"/>
                  </a:cubicBezTo>
                  <a:cubicBezTo>
                    <a:pt x="60" y="299"/>
                    <a:pt x="0" y="399"/>
                    <a:pt x="60" y="518"/>
                  </a:cubicBezTo>
                  <a:cubicBezTo>
                    <a:pt x="110" y="582"/>
                    <a:pt x="175" y="598"/>
                    <a:pt x="246" y="598"/>
                  </a:cubicBezTo>
                  <a:cubicBezTo>
                    <a:pt x="314" y="598"/>
                    <a:pt x="387" y="584"/>
                    <a:pt x="457" y="584"/>
                  </a:cubicBezTo>
                  <a:cubicBezTo>
                    <a:pt x="521" y="584"/>
                    <a:pt x="582" y="595"/>
                    <a:pt x="637" y="637"/>
                  </a:cubicBezTo>
                  <a:cubicBezTo>
                    <a:pt x="776" y="637"/>
                    <a:pt x="895" y="677"/>
                    <a:pt x="1034" y="677"/>
                  </a:cubicBezTo>
                  <a:cubicBezTo>
                    <a:pt x="1134" y="597"/>
                    <a:pt x="1194" y="538"/>
                    <a:pt x="1273" y="498"/>
                  </a:cubicBezTo>
                  <a:cubicBezTo>
                    <a:pt x="1034" y="438"/>
                    <a:pt x="855" y="339"/>
                    <a:pt x="855" y="80"/>
                  </a:cubicBezTo>
                  <a:cubicBezTo>
                    <a:pt x="816" y="27"/>
                    <a:pt x="776" y="1"/>
                    <a:pt x="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14"/>
            <p:cNvSpPr/>
            <p:nvPr/>
          </p:nvSpPr>
          <p:spPr>
            <a:xfrm>
              <a:off x="6490275" y="2848050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458" y="0"/>
                  </a:moveTo>
                  <a:cubicBezTo>
                    <a:pt x="100" y="119"/>
                    <a:pt x="1" y="398"/>
                    <a:pt x="60" y="736"/>
                  </a:cubicBezTo>
                  <a:lnTo>
                    <a:pt x="200" y="736"/>
                  </a:lnTo>
                  <a:lnTo>
                    <a:pt x="578" y="219"/>
                  </a:lnTo>
                  <a:cubicBezTo>
                    <a:pt x="578" y="119"/>
                    <a:pt x="55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14"/>
            <p:cNvSpPr/>
            <p:nvPr/>
          </p:nvSpPr>
          <p:spPr>
            <a:xfrm>
              <a:off x="6291350" y="2980425"/>
              <a:ext cx="23900" cy="7700"/>
            </a:xfrm>
            <a:custGeom>
              <a:avLst/>
              <a:gdLst/>
              <a:ahLst/>
              <a:cxnLst/>
              <a:rect l="l" t="t" r="r" b="b"/>
              <a:pathLst>
                <a:path w="956" h="308" extrusionOk="0">
                  <a:moveTo>
                    <a:pt x="429" y="0"/>
                  </a:moveTo>
                  <a:cubicBezTo>
                    <a:pt x="283" y="0"/>
                    <a:pt x="142" y="17"/>
                    <a:pt x="1" y="76"/>
                  </a:cubicBezTo>
                  <a:cubicBezTo>
                    <a:pt x="160" y="275"/>
                    <a:pt x="379" y="215"/>
                    <a:pt x="578" y="235"/>
                  </a:cubicBezTo>
                  <a:cubicBezTo>
                    <a:pt x="634" y="283"/>
                    <a:pt x="696" y="308"/>
                    <a:pt x="758" y="308"/>
                  </a:cubicBezTo>
                  <a:cubicBezTo>
                    <a:pt x="825" y="308"/>
                    <a:pt x="893" y="278"/>
                    <a:pt x="955" y="215"/>
                  </a:cubicBezTo>
                  <a:cubicBezTo>
                    <a:pt x="876" y="136"/>
                    <a:pt x="796" y="96"/>
                    <a:pt x="737" y="16"/>
                  </a:cubicBezTo>
                  <a:cubicBezTo>
                    <a:pt x="631" y="8"/>
                    <a:pt x="529" y="0"/>
                    <a:pt x="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14"/>
            <p:cNvSpPr/>
            <p:nvPr/>
          </p:nvSpPr>
          <p:spPr>
            <a:xfrm>
              <a:off x="6407225" y="2557100"/>
              <a:ext cx="13450" cy="18925"/>
            </a:xfrm>
            <a:custGeom>
              <a:avLst/>
              <a:gdLst/>
              <a:ahLst/>
              <a:cxnLst/>
              <a:rect l="l" t="t" r="r" b="b"/>
              <a:pathLst>
                <a:path w="538" h="75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339"/>
                    <a:pt x="299" y="538"/>
                    <a:pt x="498" y="757"/>
                  </a:cubicBezTo>
                  <a:cubicBezTo>
                    <a:pt x="538" y="498"/>
                    <a:pt x="438" y="2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14"/>
            <p:cNvSpPr/>
            <p:nvPr/>
          </p:nvSpPr>
          <p:spPr>
            <a:xfrm>
              <a:off x="6686725" y="3301150"/>
              <a:ext cx="19425" cy="5700"/>
            </a:xfrm>
            <a:custGeom>
              <a:avLst/>
              <a:gdLst/>
              <a:ahLst/>
              <a:cxnLst/>
              <a:rect l="l" t="t" r="r" b="b"/>
              <a:pathLst>
                <a:path w="777" h="228" extrusionOk="0">
                  <a:moveTo>
                    <a:pt x="426" y="1"/>
                  </a:moveTo>
                  <a:cubicBezTo>
                    <a:pt x="266" y="1"/>
                    <a:pt x="116" y="35"/>
                    <a:pt x="0" y="197"/>
                  </a:cubicBezTo>
                  <a:cubicBezTo>
                    <a:pt x="130" y="197"/>
                    <a:pt x="265" y="228"/>
                    <a:pt x="391" y="228"/>
                  </a:cubicBezTo>
                  <a:cubicBezTo>
                    <a:pt x="536" y="228"/>
                    <a:pt x="670" y="188"/>
                    <a:pt x="776" y="18"/>
                  </a:cubicBezTo>
                  <a:cubicBezTo>
                    <a:pt x="660" y="18"/>
                    <a:pt x="541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14"/>
            <p:cNvSpPr/>
            <p:nvPr/>
          </p:nvSpPr>
          <p:spPr>
            <a:xfrm>
              <a:off x="6737950" y="3057900"/>
              <a:ext cx="10950" cy="15250"/>
            </a:xfrm>
            <a:custGeom>
              <a:avLst/>
              <a:gdLst/>
              <a:ahLst/>
              <a:cxnLst/>
              <a:rect l="l" t="t" r="r" b="b"/>
              <a:pathLst>
                <a:path w="438" h="610" extrusionOk="0">
                  <a:moveTo>
                    <a:pt x="219" y="1"/>
                  </a:moveTo>
                  <a:cubicBezTo>
                    <a:pt x="80" y="100"/>
                    <a:pt x="40" y="279"/>
                    <a:pt x="20" y="419"/>
                  </a:cubicBezTo>
                  <a:cubicBezTo>
                    <a:pt x="0" y="419"/>
                    <a:pt x="0" y="458"/>
                    <a:pt x="20" y="478"/>
                  </a:cubicBezTo>
                  <a:cubicBezTo>
                    <a:pt x="20" y="518"/>
                    <a:pt x="20" y="558"/>
                    <a:pt x="60" y="598"/>
                  </a:cubicBezTo>
                  <a:cubicBezTo>
                    <a:pt x="89" y="605"/>
                    <a:pt x="116" y="609"/>
                    <a:pt x="139" y="609"/>
                  </a:cubicBezTo>
                  <a:cubicBezTo>
                    <a:pt x="181" y="609"/>
                    <a:pt x="214" y="596"/>
                    <a:pt x="239" y="558"/>
                  </a:cubicBezTo>
                  <a:lnTo>
                    <a:pt x="438" y="558"/>
                  </a:lnTo>
                  <a:cubicBezTo>
                    <a:pt x="418" y="498"/>
                    <a:pt x="398" y="419"/>
                    <a:pt x="378" y="379"/>
                  </a:cubicBezTo>
                  <a:cubicBezTo>
                    <a:pt x="319" y="299"/>
                    <a:pt x="279" y="220"/>
                    <a:pt x="239" y="160"/>
                  </a:cubicBezTo>
                  <a:cubicBezTo>
                    <a:pt x="279" y="80"/>
                    <a:pt x="23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14"/>
            <p:cNvSpPr/>
            <p:nvPr/>
          </p:nvSpPr>
          <p:spPr>
            <a:xfrm>
              <a:off x="6746400" y="3152900"/>
              <a:ext cx="6975" cy="19900"/>
            </a:xfrm>
            <a:custGeom>
              <a:avLst/>
              <a:gdLst/>
              <a:ahLst/>
              <a:cxnLst/>
              <a:rect l="l" t="t" r="r" b="b"/>
              <a:pathLst>
                <a:path w="279" h="79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0" y="239"/>
                    <a:pt x="100" y="537"/>
                    <a:pt x="100" y="796"/>
                  </a:cubicBezTo>
                  <a:cubicBezTo>
                    <a:pt x="279" y="577"/>
                    <a:pt x="279" y="29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14"/>
            <p:cNvSpPr/>
            <p:nvPr/>
          </p:nvSpPr>
          <p:spPr>
            <a:xfrm>
              <a:off x="6753850" y="3094700"/>
              <a:ext cx="4000" cy="22900"/>
            </a:xfrm>
            <a:custGeom>
              <a:avLst/>
              <a:gdLst/>
              <a:ahLst/>
              <a:cxnLst/>
              <a:rect l="l" t="t" r="r" b="b"/>
              <a:pathLst>
                <a:path w="160" h="916" extrusionOk="0">
                  <a:moveTo>
                    <a:pt x="1" y="1"/>
                  </a:moveTo>
                  <a:lnTo>
                    <a:pt x="1" y="916"/>
                  </a:lnTo>
                  <a:cubicBezTo>
                    <a:pt x="160" y="598"/>
                    <a:pt x="160" y="29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14"/>
            <p:cNvSpPr/>
            <p:nvPr/>
          </p:nvSpPr>
          <p:spPr>
            <a:xfrm>
              <a:off x="6747900" y="3072325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40" y="1"/>
                  </a:moveTo>
                  <a:cubicBezTo>
                    <a:pt x="40" y="200"/>
                    <a:pt x="0" y="418"/>
                    <a:pt x="219" y="578"/>
                  </a:cubicBezTo>
                  <a:cubicBezTo>
                    <a:pt x="219" y="339"/>
                    <a:pt x="219" y="14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14"/>
            <p:cNvSpPr/>
            <p:nvPr/>
          </p:nvSpPr>
          <p:spPr>
            <a:xfrm>
              <a:off x="6376900" y="2924250"/>
              <a:ext cx="14925" cy="4875"/>
            </a:xfrm>
            <a:custGeom>
              <a:avLst/>
              <a:gdLst/>
              <a:ahLst/>
              <a:cxnLst/>
              <a:rect l="l" t="t" r="r" b="b"/>
              <a:pathLst>
                <a:path w="597" h="195" extrusionOk="0">
                  <a:moveTo>
                    <a:pt x="354" y="1"/>
                  </a:moveTo>
                  <a:cubicBezTo>
                    <a:pt x="213" y="1"/>
                    <a:pt x="90" y="46"/>
                    <a:pt x="0" y="175"/>
                  </a:cubicBezTo>
                  <a:cubicBezTo>
                    <a:pt x="51" y="189"/>
                    <a:pt x="101" y="195"/>
                    <a:pt x="150" y="195"/>
                  </a:cubicBezTo>
                  <a:cubicBezTo>
                    <a:pt x="311" y="195"/>
                    <a:pt x="460" y="127"/>
                    <a:pt x="597" y="35"/>
                  </a:cubicBezTo>
                  <a:cubicBezTo>
                    <a:pt x="512" y="14"/>
                    <a:pt x="430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14"/>
            <p:cNvSpPr/>
            <p:nvPr/>
          </p:nvSpPr>
          <p:spPr>
            <a:xfrm>
              <a:off x="6499725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0"/>
                  </a:moveTo>
                  <a:cubicBezTo>
                    <a:pt x="160" y="40"/>
                    <a:pt x="80" y="120"/>
                    <a:pt x="1" y="179"/>
                  </a:cubicBezTo>
                  <a:cubicBezTo>
                    <a:pt x="100" y="140"/>
                    <a:pt x="180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14"/>
            <p:cNvSpPr/>
            <p:nvPr/>
          </p:nvSpPr>
          <p:spPr>
            <a:xfrm>
              <a:off x="6475350" y="29634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80" y="60"/>
                    <a:pt x="80" y="100"/>
                    <a:pt x="1" y="120"/>
                  </a:cubicBezTo>
                  <a:cubicBezTo>
                    <a:pt x="100" y="120"/>
                    <a:pt x="180" y="159"/>
                    <a:pt x="260" y="15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14"/>
            <p:cNvSpPr/>
            <p:nvPr/>
          </p:nvSpPr>
          <p:spPr>
            <a:xfrm>
              <a:off x="6753850" y="3132500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200"/>
                    <a:pt x="100" y="1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14"/>
            <p:cNvSpPr/>
            <p:nvPr/>
          </p:nvSpPr>
          <p:spPr>
            <a:xfrm>
              <a:off x="6743900" y="306187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1" y="1"/>
                  </a:moveTo>
                  <a:cubicBezTo>
                    <a:pt x="1" y="100"/>
                    <a:pt x="41" y="160"/>
                    <a:pt x="140" y="220"/>
                  </a:cubicBezTo>
                  <a:cubicBezTo>
                    <a:pt x="100" y="140"/>
                    <a:pt x="6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14"/>
            <p:cNvSpPr/>
            <p:nvPr/>
          </p:nvSpPr>
          <p:spPr>
            <a:xfrm>
              <a:off x="6477350" y="28192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0" y="0"/>
                  </a:moveTo>
                  <a:cubicBezTo>
                    <a:pt x="60" y="100"/>
                    <a:pt x="120" y="179"/>
                    <a:pt x="259" y="179"/>
                  </a:cubicBezTo>
                  <a:cubicBezTo>
                    <a:pt x="199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14"/>
            <p:cNvSpPr/>
            <p:nvPr/>
          </p:nvSpPr>
          <p:spPr>
            <a:xfrm>
              <a:off x="6031250" y="2495925"/>
              <a:ext cx="151550" cy="20050"/>
            </a:xfrm>
            <a:custGeom>
              <a:avLst/>
              <a:gdLst/>
              <a:ahLst/>
              <a:cxnLst/>
              <a:rect l="l" t="t" r="r" b="b"/>
              <a:pathLst>
                <a:path w="6062" h="802" extrusionOk="0">
                  <a:moveTo>
                    <a:pt x="3343" y="1"/>
                  </a:moveTo>
                  <a:cubicBezTo>
                    <a:pt x="3017" y="87"/>
                    <a:pt x="2683" y="110"/>
                    <a:pt x="2347" y="110"/>
                  </a:cubicBezTo>
                  <a:cubicBezTo>
                    <a:pt x="1948" y="110"/>
                    <a:pt x="1544" y="78"/>
                    <a:pt x="1145" y="78"/>
                  </a:cubicBezTo>
                  <a:cubicBezTo>
                    <a:pt x="792" y="78"/>
                    <a:pt x="442" y="103"/>
                    <a:pt x="100" y="200"/>
                  </a:cubicBezTo>
                  <a:cubicBezTo>
                    <a:pt x="21" y="260"/>
                    <a:pt x="1" y="359"/>
                    <a:pt x="1" y="459"/>
                  </a:cubicBezTo>
                  <a:cubicBezTo>
                    <a:pt x="21" y="558"/>
                    <a:pt x="100" y="618"/>
                    <a:pt x="200" y="657"/>
                  </a:cubicBezTo>
                  <a:cubicBezTo>
                    <a:pt x="319" y="664"/>
                    <a:pt x="443" y="666"/>
                    <a:pt x="569" y="666"/>
                  </a:cubicBezTo>
                  <a:cubicBezTo>
                    <a:pt x="821" y="666"/>
                    <a:pt x="1082" y="657"/>
                    <a:pt x="1334" y="657"/>
                  </a:cubicBezTo>
                  <a:cubicBezTo>
                    <a:pt x="1420" y="624"/>
                    <a:pt x="1502" y="613"/>
                    <a:pt x="1581" y="613"/>
                  </a:cubicBezTo>
                  <a:cubicBezTo>
                    <a:pt x="1740" y="613"/>
                    <a:pt x="1891" y="657"/>
                    <a:pt x="2050" y="657"/>
                  </a:cubicBezTo>
                  <a:cubicBezTo>
                    <a:pt x="2197" y="666"/>
                    <a:pt x="2345" y="669"/>
                    <a:pt x="2493" y="669"/>
                  </a:cubicBezTo>
                  <a:cubicBezTo>
                    <a:pt x="2966" y="669"/>
                    <a:pt x="3438" y="636"/>
                    <a:pt x="3907" y="636"/>
                  </a:cubicBezTo>
                  <a:cubicBezTo>
                    <a:pt x="4318" y="636"/>
                    <a:pt x="4727" y="661"/>
                    <a:pt x="5133" y="757"/>
                  </a:cubicBezTo>
                  <a:cubicBezTo>
                    <a:pt x="5173" y="787"/>
                    <a:pt x="5218" y="802"/>
                    <a:pt x="5265" y="802"/>
                  </a:cubicBezTo>
                  <a:cubicBezTo>
                    <a:pt x="5312" y="802"/>
                    <a:pt x="5362" y="787"/>
                    <a:pt x="5412" y="757"/>
                  </a:cubicBezTo>
                  <a:cubicBezTo>
                    <a:pt x="5491" y="598"/>
                    <a:pt x="5630" y="578"/>
                    <a:pt x="5790" y="578"/>
                  </a:cubicBezTo>
                  <a:cubicBezTo>
                    <a:pt x="5869" y="578"/>
                    <a:pt x="5909" y="578"/>
                    <a:pt x="5988" y="558"/>
                  </a:cubicBezTo>
                  <a:cubicBezTo>
                    <a:pt x="5995" y="597"/>
                    <a:pt x="6008" y="613"/>
                    <a:pt x="6019" y="613"/>
                  </a:cubicBezTo>
                  <a:cubicBezTo>
                    <a:pt x="6043" y="613"/>
                    <a:pt x="6062" y="545"/>
                    <a:pt x="6008" y="478"/>
                  </a:cubicBezTo>
                  <a:cubicBezTo>
                    <a:pt x="5849" y="220"/>
                    <a:pt x="5625" y="180"/>
                    <a:pt x="5389" y="180"/>
                  </a:cubicBezTo>
                  <a:cubicBezTo>
                    <a:pt x="5284" y="180"/>
                    <a:pt x="5177" y="188"/>
                    <a:pt x="5071" y="188"/>
                  </a:cubicBezTo>
                  <a:cubicBezTo>
                    <a:pt x="4940" y="188"/>
                    <a:pt x="4811" y="176"/>
                    <a:pt x="4695" y="120"/>
                  </a:cubicBezTo>
                  <a:cubicBezTo>
                    <a:pt x="4581" y="92"/>
                    <a:pt x="4465" y="85"/>
                    <a:pt x="4348" y="85"/>
                  </a:cubicBezTo>
                  <a:cubicBezTo>
                    <a:pt x="4231" y="85"/>
                    <a:pt x="4113" y="92"/>
                    <a:pt x="3996" y="92"/>
                  </a:cubicBezTo>
                  <a:cubicBezTo>
                    <a:pt x="3827" y="92"/>
                    <a:pt x="3661" y="76"/>
                    <a:pt x="3502" y="1"/>
                  </a:cubicBezTo>
                  <a:cubicBezTo>
                    <a:pt x="3472" y="11"/>
                    <a:pt x="3447" y="16"/>
                    <a:pt x="3422" y="16"/>
                  </a:cubicBezTo>
                  <a:cubicBezTo>
                    <a:pt x="3397" y="16"/>
                    <a:pt x="3373" y="11"/>
                    <a:pt x="3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14"/>
            <p:cNvSpPr/>
            <p:nvPr/>
          </p:nvSpPr>
          <p:spPr>
            <a:xfrm>
              <a:off x="5755250" y="2494950"/>
              <a:ext cx="113900" cy="17000"/>
            </a:xfrm>
            <a:custGeom>
              <a:avLst/>
              <a:gdLst/>
              <a:ahLst/>
              <a:cxnLst/>
              <a:rect l="l" t="t" r="r" b="b"/>
              <a:pathLst>
                <a:path w="4556" h="680" extrusionOk="0">
                  <a:moveTo>
                    <a:pt x="796" y="0"/>
                  </a:moveTo>
                  <a:cubicBezTo>
                    <a:pt x="518" y="0"/>
                    <a:pt x="299" y="100"/>
                    <a:pt x="60" y="199"/>
                  </a:cubicBezTo>
                  <a:cubicBezTo>
                    <a:pt x="40" y="219"/>
                    <a:pt x="20" y="259"/>
                    <a:pt x="0" y="299"/>
                  </a:cubicBezTo>
                  <a:cubicBezTo>
                    <a:pt x="20" y="338"/>
                    <a:pt x="40" y="358"/>
                    <a:pt x="60" y="418"/>
                  </a:cubicBezTo>
                  <a:cubicBezTo>
                    <a:pt x="1293" y="498"/>
                    <a:pt x="2487" y="537"/>
                    <a:pt x="3700" y="617"/>
                  </a:cubicBezTo>
                  <a:cubicBezTo>
                    <a:pt x="3764" y="660"/>
                    <a:pt x="3828" y="679"/>
                    <a:pt x="3898" y="679"/>
                  </a:cubicBezTo>
                  <a:cubicBezTo>
                    <a:pt x="3959" y="679"/>
                    <a:pt x="4024" y="664"/>
                    <a:pt x="4098" y="637"/>
                  </a:cubicBezTo>
                  <a:cubicBezTo>
                    <a:pt x="4297" y="537"/>
                    <a:pt x="4556" y="517"/>
                    <a:pt x="4476" y="159"/>
                  </a:cubicBezTo>
                  <a:cubicBezTo>
                    <a:pt x="4337" y="40"/>
                    <a:pt x="4198" y="20"/>
                    <a:pt x="4019" y="20"/>
                  </a:cubicBezTo>
                  <a:cubicBezTo>
                    <a:pt x="2925" y="20"/>
                    <a:pt x="1850" y="2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14"/>
            <p:cNvSpPr/>
            <p:nvPr/>
          </p:nvSpPr>
          <p:spPr>
            <a:xfrm>
              <a:off x="5961625" y="2476050"/>
              <a:ext cx="147725" cy="15225"/>
            </a:xfrm>
            <a:custGeom>
              <a:avLst/>
              <a:gdLst/>
              <a:ahLst/>
              <a:cxnLst/>
              <a:rect l="l" t="t" r="r" b="b"/>
              <a:pathLst>
                <a:path w="5909" h="609" extrusionOk="0">
                  <a:moveTo>
                    <a:pt x="2308" y="0"/>
                  </a:moveTo>
                  <a:cubicBezTo>
                    <a:pt x="2308" y="80"/>
                    <a:pt x="2308" y="159"/>
                    <a:pt x="2269" y="219"/>
                  </a:cubicBezTo>
                  <a:cubicBezTo>
                    <a:pt x="2109" y="299"/>
                    <a:pt x="1955" y="338"/>
                    <a:pt x="1801" y="338"/>
                  </a:cubicBezTo>
                  <a:cubicBezTo>
                    <a:pt x="1647" y="338"/>
                    <a:pt x="1493" y="299"/>
                    <a:pt x="1334" y="219"/>
                  </a:cubicBezTo>
                  <a:lnTo>
                    <a:pt x="1135" y="219"/>
                  </a:lnTo>
                  <a:cubicBezTo>
                    <a:pt x="1031" y="298"/>
                    <a:pt x="916" y="320"/>
                    <a:pt x="796" y="320"/>
                  </a:cubicBezTo>
                  <a:cubicBezTo>
                    <a:pt x="658" y="320"/>
                    <a:pt x="515" y="291"/>
                    <a:pt x="376" y="291"/>
                  </a:cubicBezTo>
                  <a:cubicBezTo>
                    <a:pt x="243" y="291"/>
                    <a:pt x="115" y="317"/>
                    <a:pt x="1" y="418"/>
                  </a:cubicBezTo>
                  <a:cubicBezTo>
                    <a:pt x="133" y="584"/>
                    <a:pt x="321" y="598"/>
                    <a:pt x="507" y="598"/>
                  </a:cubicBezTo>
                  <a:cubicBezTo>
                    <a:pt x="544" y="598"/>
                    <a:pt x="581" y="597"/>
                    <a:pt x="617" y="597"/>
                  </a:cubicBezTo>
                  <a:cubicBezTo>
                    <a:pt x="793" y="604"/>
                    <a:pt x="969" y="607"/>
                    <a:pt x="1145" y="607"/>
                  </a:cubicBezTo>
                  <a:cubicBezTo>
                    <a:pt x="2053" y="607"/>
                    <a:pt x="2964" y="529"/>
                    <a:pt x="3885" y="529"/>
                  </a:cubicBezTo>
                  <a:cubicBezTo>
                    <a:pt x="4318" y="529"/>
                    <a:pt x="4754" y="546"/>
                    <a:pt x="5193" y="597"/>
                  </a:cubicBezTo>
                  <a:cubicBezTo>
                    <a:pt x="5242" y="604"/>
                    <a:pt x="5290" y="608"/>
                    <a:pt x="5336" y="608"/>
                  </a:cubicBezTo>
                  <a:cubicBezTo>
                    <a:pt x="5660" y="608"/>
                    <a:pt x="5891" y="421"/>
                    <a:pt x="5909" y="20"/>
                  </a:cubicBezTo>
                  <a:lnTo>
                    <a:pt x="5909" y="20"/>
                  </a:lnTo>
                  <a:cubicBezTo>
                    <a:pt x="5738" y="71"/>
                    <a:pt x="5611" y="299"/>
                    <a:pt x="5427" y="299"/>
                  </a:cubicBezTo>
                  <a:cubicBezTo>
                    <a:pt x="5397" y="299"/>
                    <a:pt x="5366" y="293"/>
                    <a:pt x="5332" y="279"/>
                  </a:cubicBezTo>
                  <a:cubicBezTo>
                    <a:pt x="5104" y="182"/>
                    <a:pt x="4877" y="156"/>
                    <a:pt x="4649" y="156"/>
                  </a:cubicBezTo>
                  <a:cubicBezTo>
                    <a:pt x="4360" y="156"/>
                    <a:pt x="4070" y="199"/>
                    <a:pt x="3780" y="199"/>
                  </a:cubicBezTo>
                  <a:cubicBezTo>
                    <a:pt x="3283" y="199"/>
                    <a:pt x="2786" y="159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14"/>
            <p:cNvSpPr/>
            <p:nvPr/>
          </p:nvSpPr>
          <p:spPr>
            <a:xfrm>
              <a:off x="5712975" y="2468425"/>
              <a:ext cx="113400" cy="13125"/>
            </a:xfrm>
            <a:custGeom>
              <a:avLst/>
              <a:gdLst/>
              <a:ahLst/>
              <a:cxnLst/>
              <a:rect l="l" t="t" r="r" b="b"/>
              <a:pathLst>
                <a:path w="4536" h="525" extrusionOk="0">
                  <a:moveTo>
                    <a:pt x="1367" y="0"/>
                  </a:moveTo>
                  <a:cubicBezTo>
                    <a:pt x="1052" y="0"/>
                    <a:pt x="736" y="33"/>
                    <a:pt x="418" y="126"/>
                  </a:cubicBezTo>
                  <a:cubicBezTo>
                    <a:pt x="319" y="265"/>
                    <a:pt x="100" y="186"/>
                    <a:pt x="0" y="325"/>
                  </a:cubicBezTo>
                  <a:cubicBezTo>
                    <a:pt x="0" y="448"/>
                    <a:pt x="24" y="524"/>
                    <a:pt x="118" y="524"/>
                  </a:cubicBezTo>
                  <a:cubicBezTo>
                    <a:pt x="146" y="524"/>
                    <a:pt x="179" y="518"/>
                    <a:pt x="219" y="504"/>
                  </a:cubicBezTo>
                  <a:cubicBezTo>
                    <a:pt x="624" y="441"/>
                    <a:pt x="1029" y="419"/>
                    <a:pt x="1434" y="419"/>
                  </a:cubicBezTo>
                  <a:cubicBezTo>
                    <a:pt x="1924" y="419"/>
                    <a:pt x="2414" y="452"/>
                    <a:pt x="2905" y="484"/>
                  </a:cubicBezTo>
                  <a:cubicBezTo>
                    <a:pt x="3077" y="491"/>
                    <a:pt x="3247" y="493"/>
                    <a:pt x="3420" y="493"/>
                  </a:cubicBezTo>
                  <a:cubicBezTo>
                    <a:pt x="3767" y="493"/>
                    <a:pt x="4125" y="484"/>
                    <a:pt x="4536" y="484"/>
                  </a:cubicBezTo>
                  <a:cubicBezTo>
                    <a:pt x="4297" y="305"/>
                    <a:pt x="4178" y="226"/>
                    <a:pt x="4039" y="126"/>
                  </a:cubicBezTo>
                  <a:cubicBezTo>
                    <a:pt x="3856" y="153"/>
                    <a:pt x="3674" y="164"/>
                    <a:pt x="3492" y="164"/>
                  </a:cubicBezTo>
                  <a:cubicBezTo>
                    <a:pt x="2782" y="164"/>
                    <a:pt x="2076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14"/>
            <p:cNvSpPr/>
            <p:nvPr/>
          </p:nvSpPr>
          <p:spPr>
            <a:xfrm>
              <a:off x="5927325" y="2497175"/>
              <a:ext cx="106450" cy="16700"/>
            </a:xfrm>
            <a:custGeom>
              <a:avLst/>
              <a:gdLst/>
              <a:ahLst/>
              <a:cxnLst/>
              <a:rect l="l" t="t" r="r" b="b"/>
              <a:pathLst>
                <a:path w="4258" h="668" extrusionOk="0">
                  <a:moveTo>
                    <a:pt x="1513" y="0"/>
                  </a:moveTo>
                  <a:cubicBezTo>
                    <a:pt x="1090" y="0"/>
                    <a:pt x="664" y="46"/>
                    <a:pt x="239" y="150"/>
                  </a:cubicBezTo>
                  <a:cubicBezTo>
                    <a:pt x="219" y="170"/>
                    <a:pt x="219" y="229"/>
                    <a:pt x="199" y="269"/>
                  </a:cubicBezTo>
                  <a:cubicBezTo>
                    <a:pt x="298" y="368"/>
                    <a:pt x="390" y="412"/>
                    <a:pt x="487" y="412"/>
                  </a:cubicBezTo>
                  <a:cubicBezTo>
                    <a:pt x="565" y="412"/>
                    <a:pt x="647" y="383"/>
                    <a:pt x="736" y="329"/>
                  </a:cubicBezTo>
                  <a:lnTo>
                    <a:pt x="736" y="329"/>
                  </a:lnTo>
                  <a:cubicBezTo>
                    <a:pt x="644" y="404"/>
                    <a:pt x="548" y="420"/>
                    <a:pt x="450" y="420"/>
                  </a:cubicBezTo>
                  <a:cubicBezTo>
                    <a:pt x="383" y="420"/>
                    <a:pt x="315" y="412"/>
                    <a:pt x="246" y="412"/>
                  </a:cubicBezTo>
                  <a:cubicBezTo>
                    <a:pt x="177" y="412"/>
                    <a:pt x="109" y="420"/>
                    <a:pt x="40" y="448"/>
                  </a:cubicBezTo>
                  <a:cubicBezTo>
                    <a:pt x="20" y="448"/>
                    <a:pt x="20" y="468"/>
                    <a:pt x="0" y="528"/>
                  </a:cubicBezTo>
                  <a:cubicBezTo>
                    <a:pt x="0" y="568"/>
                    <a:pt x="20" y="627"/>
                    <a:pt x="80" y="667"/>
                  </a:cubicBezTo>
                  <a:cubicBezTo>
                    <a:pt x="1194" y="627"/>
                    <a:pt x="2288" y="607"/>
                    <a:pt x="3402" y="548"/>
                  </a:cubicBezTo>
                  <a:cubicBezTo>
                    <a:pt x="3501" y="607"/>
                    <a:pt x="3581" y="627"/>
                    <a:pt x="3680" y="647"/>
                  </a:cubicBezTo>
                  <a:cubicBezTo>
                    <a:pt x="3879" y="627"/>
                    <a:pt x="4078" y="627"/>
                    <a:pt x="4257" y="528"/>
                  </a:cubicBezTo>
                  <a:lnTo>
                    <a:pt x="4257" y="309"/>
                  </a:lnTo>
                  <a:cubicBezTo>
                    <a:pt x="4118" y="170"/>
                    <a:pt x="3979" y="229"/>
                    <a:pt x="3820" y="150"/>
                  </a:cubicBezTo>
                  <a:cubicBezTo>
                    <a:pt x="3704" y="63"/>
                    <a:pt x="3584" y="28"/>
                    <a:pt x="3464" y="28"/>
                  </a:cubicBezTo>
                  <a:cubicBezTo>
                    <a:pt x="3335" y="28"/>
                    <a:pt x="3207" y="68"/>
                    <a:pt x="3084" y="130"/>
                  </a:cubicBezTo>
                  <a:cubicBezTo>
                    <a:pt x="3024" y="150"/>
                    <a:pt x="2964" y="150"/>
                    <a:pt x="2905" y="150"/>
                  </a:cubicBezTo>
                  <a:cubicBezTo>
                    <a:pt x="2445" y="56"/>
                    <a:pt x="1980" y="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14"/>
            <p:cNvSpPr/>
            <p:nvPr/>
          </p:nvSpPr>
          <p:spPr>
            <a:xfrm>
              <a:off x="5469275" y="2490175"/>
              <a:ext cx="136800" cy="18700"/>
            </a:xfrm>
            <a:custGeom>
              <a:avLst/>
              <a:gdLst/>
              <a:ahLst/>
              <a:cxnLst/>
              <a:rect l="l" t="t" r="r" b="b"/>
              <a:pathLst>
                <a:path w="5472" h="748" extrusionOk="0">
                  <a:moveTo>
                    <a:pt x="326" y="1"/>
                  </a:moveTo>
                  <a:cubicBezTo>
                    <a:pt x="96" y="1"/>
                    <a:pt x="18" y="170"/>
                    <a:pt x="1" y="430"/>
                  </a:cubicBezTo>
                  <a:cubicBezTo>
                    <a:pt x="112" y="685"/>
                    <a:pt x="338" y="735"/>
                    <a:pt x="557" y="735"/>
                  </a:cubicBezTo>
                  <a:cubicBezTo>
                    <a:pt x="611" y="735"/>
                    <a:pt x="665" y="732"/>
                    <a:pt x="717" y="728"/>
                  </a:cubicBezTo>
                  <a:cubicBezTo>
                    <a:pt x="875" y="721"/>
                    <a:pt x="1033" y="719"/>
                    <a:pt x="1192" y="719"/>
                  </a:cubicBezTo>
                  <a:cubicBezTo>
                    <a:pt x="1715" y="719"/>
                    <a:pt x="2243" y="748"/>
                    <a:pt x="2768" y="748"/>
                  </a:cubicBezTo>
                  <a:cubicBezTo>
                    <a:pt x="2987" y="748"/>
                    <a:pt x="3205" y="743"/>
                    <a:pt x="3423" y="728"/>
                  </a:cubicBezTo>
                  <a:cubicBezTo>
                    <a:pt x="4059" y="629"/>
                    <a:pt x="4696" y="450"/>
                    <a:pt x="5372" y="450"/>
                  </a:cubicBezTo>
                  <a:cubicBezTo>
                    <a:pt x="5432" y="390"/>
                    <a:pt x="5471" y="291"/>
                    <a:pt x="5392" y="191"/>
                  </a:cubicBezTo>
                  <a:lnTo>
                    <a:pt x="1911" y="191"/>
                  </a:lnTo>
                  <a:cubicBezTo>
                    <a:pt x="1703" y="191"/>
                    <a:pt x="1496" y="208"/>
                    <a:pt x="1290" y="208"/>
                  </a:cubicBezTo>
                  <a:cubicBezTo>
                    <a:pt x="1002" y="208"/>
                    <a:pt x="717" y="175"/>
                    <a:pt x="439" y="12"/>
                  </a:cubicBezTo>
                  <a:cubicBezTo>
                    <a:pt x="398" y="4"/>
                    <a:pt x="360" y="1"/>
                    <a:pt x="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14"/>
            <p:cNvSpPr/>
            <p:nvPr/>
          </p:nvSpPr>
          <p:spPr>
            <a:xfrm>
              <a:off x="5625950" y="2493050"/>
              <a:ext cx="131300" cy="10400"/>
            </a:xfrm>
            <a:custGeom>
              <a:avLst/>
              <a:gdLst/>
              <a:ahLst/>
              <a:cxnLst/>
              <a:rect l="l" t="t" r="r" b="b"/>
              <a:pathLst>
                <a:path w="5252" h="416" extrusionOk="0">
                  <a:moveTo>
                    <a:pt x="829" y="0"/>
                  </a:moveTo>
                  <a:cubicBezTo>
                    <a:pt x="586" y="0"/>
                    <a:pt x="343" y="20"/>
                    <a:pt x="100" y="76"/>
                  </a:cubicBezTo>
                  <a:cubicBezTo>
                    <a:pt x="40" y="116"/>
                    <a:pt x="0" y="176"/>
                    <a:pt x="0" y="235"/>
                  </a:cubicBezTo>
                  <a:cubicBezTo>
                    <a:pt x="0" y="315"/>
                    <a:pt x="40" y="375"/>
                    <a:pt x="100" y="414"/>
                  </a:cubicBezTo>
                  <a:lnTo>
                    <a:pt x="498" y="414"/>
                  </a:lnTo>
                  <a:cubicBezTo>
                    <a:pt x="633" y="383"/>
                    <a:pt x="771" y="373"/>
                    <a:pt x="912" y="373"/>
                  </a:cubicBezTo>
                  <a:cubicBezTo>
                    <a:pt x="1122" y="373"/>
                    <a:pt x="1337" y="394"/>
                    <a:pt x="1552" y="394"/>
                  </a:cubicBezTo>
                  <a:cubicBezTo>
                    <a:pt x="1651" y="393"/>
                    <a:pt x="1751" y="392"/>
                    <a:pt x="1851" y="392"/>
                  </a:cubicBezTo>
                  <a:cubicBezTo>
                    <a:pt x="2427" y="392"/>
                    <a:pt x="3011" y="415"/>
                    <a:pt x="3593" y="415"/>
                  </a:cubicBezTo>
                  <a:cubicBezTo>
                    <a:pt x="4143" y="415"/>
                    <a:pt x="4691" y="395"/>
                    <a:pt x="5232" y="315"/>
                  </a:cubicBezTo>
                  <a:lnTo>
                    <a:pt x="5252" y="295"/>
                  </a:lnTo>
                  <a:cubicBezTo>
                    <a:pt x="5062" y="118"/>
                    <a:pt x="4856" y="86"/>
                    <a:pt x="4639" y="86"/>
                  </a:cubicBezTo>
                  <a:cubicBezTo>
                    <a:pt x="4515" y="86"/>
                    <a:pt x="4387" y="96"/>
                    <a:pt x="4257" y="96"/>
                  </a:cubicBezTo>
                  <a:cubicBezTo>
                    <a:pt x="3999" y="86"/>
                    <a:pt x="3735" y="81"/>
                    <a:pt x="3471" y="81"/>
                  </a:cubicBezTo>
                  <a:cubicBezTo>
                    <a:pt x="3208" y="81"/>
                    <a:pt x="2944" y="86"/>
                    <a:pt x="2686" y="96"/>
                  </a:cubicBezTo>
                  <a:cubicBezTo>
                    <a:pt x="2621" y="99"/>
                    <a:pt x="2557" y="100"/>
                    <a:pt x="2493" y="100"/>
                  </a:cubicBezTo>
                  <a:cubicBezTo>
                    <a:pt x="1932" y="100"/>
                    <a:pt x="1380" y="0"/>
                    <a:pt x="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14"/>
            <p:cNvSpPr/>
            <p:nvPr/>
          </p:nvSpPr>
          <p:spPr>
            <a:xfrm>
              <a:off x="6118775" y="2495375"/>
              <a:ext cx="114925" cy="15950"/>
            </a:xfrm>
            <a:custGeom>
              <a:avLst/>
              <a:gdLst/>
              <a:ahLst/>
              <a:cxnLst/>
              <a:rect l="l" t="t" r="r" b="b"/>
              <a:pathLst>
                <a:path w="4597" h="638" extrusionOk="0">
                  <a:moveTo>
                    <a:pt x="1368" y="1"/>
                  </a:moveTo>
                  <a:cubicBezTo>
                    <a:pt x="1045" y="1"/>
                    <a:pt x="722" y="3"/>
                    <a:pt x="399" y="3"/>
                  </a:cubicBezTo>
                  <a:cubicBezTo>
                    <a:pt x="279" y="23"/>
                    <a:pt x="120" y="23"/>
                    <a:pt x="1" y="23"/>
                  </a:cubicBezTo>
                  <a:cubicBezTo>
                    <a:pt x="163" y="166"/>
                    <a:pt x="348" y="195"/>
                    <a:pt x="540" y="195"/>
                  </a:cubicBezTo>
                  <a:cubicBezTo>
                    <a:pt x="670" y="195"/>
                    <a:pt x="804" y="181"/>
                    <a:pt x="936" y="181"/>
                  </a:cubicBezTo>
                  <a:cubicBezTo>
                    <a:pt x="1016" y="181"/>
                    <a:pt x="1096" y="186"/>
                    <a:pt x="1175" y="202"/>
                  </a:cubicBezTo>
                  <a:cubicBezTo>
                    <a:pt x="1811" y="341"/>
                    <a:pt x="2507" y="341"/>
                    <a:pt x="3184" y="500"/>
                  </a:cubicBezTo>
                  <a:cubicBezTo>
                    <a:pt x="3404" y="544"/>
                    <a:pt x="3685" y="637"/>
                    <a:pt x="3963" y="637"/>
                  </a:cubicBezTo>
                  <a:cubicBezTo>
                    <a:pt x="4187" y="637"/>
                    <a:pt x="4409" y="577"/>
                    <a:pt x="4596" y="381"/>
                  </a:cubicBezTo>
                  <a:cubicBezTo>
                    <a:pt x="4497" y="282"/>
                    <a:pt x="4397" y="222"/>
                    <a:pt x="4278" y="202"/>
                  </a:cubicBezTo>
                  <a:cubicBezTo>
                    <a:pt x="3308" y="23"/>
                    <a:pt x="2338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14"/>
            <p:cNvSpPr/>
            <p:nvPr/>
          </p:nvSpPr>
          <p:spPr>
            <a:xfrm>
              <a:off x="5447400" y="2473725"/>
              <a:ext cx="42800" cy="30600"/>
            </a:xfrm>
            <a:custGeom>
              <a:avLst/>
              <a:gdLst/>
              <a:ahLst/>
              <a:cxnLst/>
              <a:rect l="l" t="t" r="r" b="b"/>
              <a:pathLst>
                <a:path w="1712" h="1224" extrusionOk="0">
                  <a:moveTo>
                    <a:pt x="1476" y="1"/>
                  </a:moveTo>
                  <a:cubicBezTo>
                    <a:pt x="1367" y="1"/>
                    <a:pt x="1237" y="56"/>
                    <a:pt x="1115" y="93"/>
                  </a:cubicBezTo>
                  <a:cubicBezTo>
                    <a:pt x="777" y="252"/>
                    <a:pt x="418" y="392"/>
                    <a:pt x="180" y="690"/>
                  </a:cubicBezTo>
                  <a:cubicBezTo>
                    <a:pt x="1" y="949"/>
                    <a:pt x="140" y="1068"/>
                    <a:pt x="339" y="1187"/>
                  </a:cubicBezTo>
                  <a:cubicBezTo>
                    <a:pt x="426" y="1209"/>
                    <a:pt x="508" y="1223"/>
                    <a:pt x="585" y="1223"/>
                  </a:cubicBezTo>
                  <a:cubicBezTo>
                    <a:pt x="718" y="1223"/>
                    <a:pt x="835" y="1182"/>
                    <a:pt x="936" y="1068"/>
                  </a:cubicBezTo>
                  <a:cubicBezTo>
                    <a:pt x="1015" y="869"/>
                    <a:pt x="1095" y="710"/>
                    <a:pt x="1314" y="670"/>
                  </a:cubicBezTo>
                  <a:cubicBezTo>
                    <a:pt x="1393" y="591"/>
                    <a:pt x="1433" y="551"/>
                    <a:pt x="1532" y="511"/>
                  </a:cubicBezTo>
                  <a:cubicBezTo>
                    <a:pt x="1592" y="451"/>
                    <a:pt x="1652" y="392"/>
                    <a:pt x="1711" y="312"/>
                  </a:cubicBezTo>
                  <a:cubicBezTo>
                    <a:pt x="1690" y="70"/>
                    <a:pt x="1597" y="1"/>
                    <a:pt x="1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14"/>
            <p:cNvSpPr/>
            <p:nvPr/>
          </p:nvSpPr>
          <p:spPr>
            <a:xfrm>
              <a:off x="5857200" y="2499725"/>
              <a:ext cx="67650" cy="12975"/>
            </a:xfrm>
            <a:custGeom>
              <a:avLst/>
              <a:gdLst/>
              <a:ahLst/>
              <a:cxnLst/>
              <a:rect l="l" t="t" r="r" b="b"/>
              <a:pathLst>
                <a:path w="2706" h="519" extrusionOk="0">
                  <a:moveTo>
                    <a:pt x="2073" y="1"/>
                  </a:moveTo>
                  <a:cubicBezTo>
                    <a:pt x="1952" y="1"/>
                    <a:pt x="1830" y="8"/>
                    <a:pt x="1711" y="8"/>
                  </a:cubicBezTo>
                  <a:lnTo>
                    <a:pt x="398" y="8"/>
                  </a:lnTo>
                  <a:cubicBezTo>
                    <a:pt x="239" y="127"/>
                    <a:pt x="120" y="247"/>
                    <a:pt x="0" y="366"/>
                  </a:cubicBezTo>
                  <a:cubicBezTo>
                    <a:pt x="254" y="485"/>
                    <a:pt x="513" y="519"/>
                    <a:pt x="774" y="519"/>
                  </a:cubicBezTo>
                  <a:cubicBezTo>
                    <a:pt x="1116" y="519"/>
                    <a:pt x="1460" y="461"/>
                    <a:pt x="1794" y="461"/>
                  </a:cubicBezTo>
                  <a:cubicBezTo>
                    <a:pt x="1846" y="461"/>
                    <a:pt x="1898" y="462"/>
                    <a:pt x="1950" y="466"/>
                  </a:cubicBezTo>
                  <a:cubicBezTo>
                    <a:pt x="2208" y="406"/>
                    <a:pt x="2527" y="426"/>
                    <a:pt x="2706" y="167"/>
                  </a:cubicBezTo>
                  <a:cubicBezTo>
                    <a:pt x="2513" y="26"/>
                    <a:pt x="2295" y="1"/>
                    <a:pt x="20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14"/>
            <p:cNvSpPr/>
            <p:nvPr/>
          </p:nvSpPr>
          <p:spPr>
            <a:xfrm>
              <a:off x="5475250" y="2456650"/>
              <a:ext cx="53750" cy="24900"/>
            </a:xfrm>
            <a:custGeom>
              <a:avLst/>
              <a:gdLst/>
              <a:ahLst/>
              <a:cxnLst/>
              <a:rect l="l" t="t" r="r" b="b"/>
              <a:pathLst>
                <a:path w="2150" h="996" extrusionOk="0">
                  <a:moveTo>
                    <a:pt x="1692" y="0"/>
                  </a:moveTo>
                  <a:cubicBezTo>
                    <a:pt x="1115" y="160"/>
                    <a:pt x="657" y="557"/>
                    <a:pt x="60" y="657"/>
                  </a:cubicBezTo>
                  <a:cubicBezTo>
                    <a:pt x="60" y="677"/>
                    <a:pt x="21" y="736"/>
                    <a:pt x="1" y="776"/>
                  </a:cubicBezTo>
                  <a:cubicBezTo>
                    <a:pt x="220" y="796"/>
                    <a:pt x="478" y="756"/>
                    <a:pt x="597" y="995"/>
                  </a:cubicBezTo>
                  <a:cubicBezTo>
                    <a:pt x="1115" y="756"/>
                    <a:pt x="1652" y="478"/>
                    <a:pt x="2149" y="259"/>
                  </a:cubicBezTo>
                  <a:cubicBezTo>
                    <a:pt x="2070" y="60"/>
                    <a:pt x="1871" y="40"/>
                    <a:pt x="1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14"/>
            <p:cNvSpPr/>
            <p:nvPr/>
          </p:nvSpPr>
          <p:spPr>
            <a:xfrm>
              <a:off x="5934275" y="2476475"/>
              <a:ext cx="56225" cy="9675"/>
            </a:xfrm>
            <a:custGeom>
              <a:avLst/>
              <a:gdLst/>
              <a:ahLst/>
              <a:cxnLst/>
              <a:rect l="l" t="t" r="r" b="b"/>
              <a:pathLst>
                <a:path w="2249" h="387" extrusionOk="0">
                  <a:moveTo>
                    <a:pt x="682" y="1"/>
                  </a:moveTo>
                  <a:cubicBezTo>
                    <a:pt x="462" y="1"/>
                    <a:pt x="235" y="42"/>
                    <a:pt x="1" y="162"/>
                  </a:cubicBezTo>
                  <a:cubicBezTo>
                    <a:pt x="255" y="353"/>
                    <a:pt x="493" y="373"/>
                    <a:pt x="726" y="373"/>
                  </a:cubicBezTo>
                  <a:cubicBezTo>
                    <a:pt x="787" y="373"/>
                    <a:pt x="848" y="372"/>
                    <a:pt x="909" y="372"/>
                  </a:cubicBezTo>
                  <a:cubicBezTo>
                    <a:pt x="978" y="372"/>
                    <a:pt x="1046" y="374"/>
                    <a:pt x="1115" y="381"/>
                  </a:cubicBezTo>
                  <a:cubicBezTo>
                    <a:pt x="1176" y="368"/>
                    <a:pt x="1240" y="364"/>
                    <a:pt x="1304" y="364"/>
                  </a:cubicBezTo>
                  <a:cubicBezTo>
                    <a:pt x="1449" y="364"/>
                    <a:pt x="1598" y="387"/>
                    <a:pt x="1742" y="387"/>
                  </a:cubicBezTo>
                  <a:cubicBezTo>
                    <a:pt x="1925" y="387"/>
                    <a:pt x="2100" y="350"/>
                    <a:pt x="2249" y="182"/>
                  </a:cubicBezTo>
                  <a:lnTo>
                    <a:pt x="2249" y="182"/>
                  </a:lnTo>
                  <a:cubicBezTo>
                    <a:pt x="2186" y="191"/>
                    <a:pt x="2123" y="195"/>
                    <a:pt x="2060" y="195"/>
                  </a:cubicBezTo>
                  <a:cubicBezTo>
                    <a:pt x="1612" y="195"/>
                    <a:pt x="1161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14"/>
            <p:cNvSpPr/>
            <p:nvPr/>
          </p:nvSpPr>
          <p:spPr>
            <a:xfrm>
              <a:off x="5588650" y="2466600"/>
              <a:ext cx="60700" cy="9975"/>
            </a:xfrm>
            <a:custGeom>
              <a:avLst/>
              <a:gdLst/>
              <a:ahLst/>
              <a:cxnLst/>
              <a:rect l="l" t="t" r="r" b="b"/>
              <a:pathLst>
                <a:path w="2428" h="399" extrusionOk="0">
                  <a:moveTo>
                    <a:pt x="438" y="0"/>
                  </a:moveTo>
                  <a:cubicBezTo>
                    <a:pt x="259" y="80"/>
                    <a:pt x="100" y="159"/>
                    <a:pt x="0" y="398"/>
                  </a:cubicBezTo>
                  <a:lnTo>
                    <a:pt x="2387" y="398"/>
                  </a:lnTo>
                  <a:cubicBezTo>
                    <a:pt x="2387" y="398"/>
                    <a:pt x="2407" y="378"/>
                    <a:pt x="2427" y="338"/>
                  </a:cubicBezTo>
                  <a:cubicBezTo>
                    <a:pt x="2427" y="279"/>
                    <a:pt x="2427" y="259"/>
                    <a:pt x="2348" y="199"/>
                  </a:cubicBezTo>
                  <a:cubicBezTo>
                    <a:pt x="1711" y="179"/>
                    <a:pt x="1055" y="19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14"/>
            <p:cNvSpPr/>
            <p:nvPr/>
          </p:nvSpPr>
          <p:spPr>
            <a:xfrm>
              <a:off x="6033750" y="2495300"/>
              <a:ext cx="81075" cy="5250"/>
            </a:xfrm>
            <a:custGeom>
              <a:avLst/>
              <a:gdLst/>
              <a:ahLst/>
              <a:cxnLst/>
              <a:rect l="l" t="t" r="r" b="b"/>
              <a:pathLst>
                <a:path w="3243" h="210" extrusionOk="0">
                  <a:moveTo>
                    <a:pt x="450" y="0"/>
                  </a:moveTo>
                  <a:cubicBezTo>
                    <a:pt x="274" y="0"/>
                    <a:pt x="109" y="28"/>
                    <a:pt x="0" y="205"/>
                  </a:cubicBezTo>
                  <a:cubicBezTo>
                    <a:pt x="259" y="205"/>
                    <a:pt x="522" y="210"/>
                    <a:pt x="788" y="210"/>
                  </a:cubicBezTo>
                  <a:cubicBezTo>
                    <a:pt x="1055" y="210"/>
                    <a:pt x="1323" y="205"/>
                    <a:pt x="1592" y="185"/>
                  </a:cubicBezTo>
                  <a:cubicBezTo>
                    <a:pt x="1684" y="175"/>
                    <a:pt x="1778" y="172"/>
                    <a:pt x="1871" y="172"/>
                  </a:cubicBezTo>
                  <a:cubicBezTo>
                    <a:pt x="2059" y="172"/>
                    <a:pt x="2246" y="185"/>
                    <a:pt x="2432" y="185"/>
                  </a:cubicBezTo>
                  <a:cubicBezTo>
                    <a:pt x="2711" y="185"/>
                    <a:pt x="2984" y="155"/>
                    <a:pt x="3243" y="6"/>
                  </a:cubicBezTo>
                  <a:lnTo>
                    <a:pt x="696" y="6"/>
                  </a:lnTo>
                  <a:cubicBezTo>
                    <a:pt x="615" y="6"/>
                    <a:pt x="53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14"/>
            <p:cNvSpPr/>
            <p:nvPr/>
          </p:nvSpPr>
          <p:spPr>
            <a:xfrm>
              <a:off x="5934275" y="2494400"/>
              <a:ext cx="66175" cy="6050"/>
            </a:xfrm>
            <a:custGeom>
              <a:avLst/>
              <a:gdLst/>
              <a:ahLst/>
              <a:cxnLst/>
              <a:rect l="l" t="t" r="r" b="b"/>
              <a:pathLst>
                <a:path w="2647" h="242" extrusionOk="0">
                  <a:moveTo>
                    <a:pt x="1696" y="0"/>
                  </a:moveTo>
                  <a:cubicBezTo>
                    <a:pt x="1376" y="0"/>
                    <a:pt x="1056" y="48"/>
                    <a:pt x="747" y="48"/>
                  </a:cubicBezTo>
                  <a:cubicBezTo>
                    <a:pt x="629" y="48"/>
                    <a:pt x="513" y="41"/>
                    <a:pt x="399" y="22"/>
                  </a:cubicBezTo>
                  <a:cubicBezTo>
                    <a:pt x="219" y="22"/>
                    <a:pt x="60" y="82"/>
                    <a:pt x="1" y="241"/>
                  </a:cubicBezTo>
                  <a:lnTo>
                    <a:pt x="2646" y="241"/>
                  </a:lnTo>
                  <a:cubicBezTo>
                    <a:pt x="2337" y="48"/>
                    <a:pt x="2016" y="0"/>
                    <a:pt x="1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14"/>
            <p:cNvSpPr/>
            <p:nvPr/>
          </p:nvSpPr>
          <p:spPr>
            <a:xfrm>
              <a:off x="5518025" y="2444725"/>
              <a:ext cx="29675" cy="17925"/>
            </a:xfrm>
            <a:custGeom>
              <a:avLst/>
              <a:gdLst/>
              <a:ahLst/>
              <a:cxnLst/>
              <a:rect l="l" t="t" r="r" b="b"/>
              <a:pathLst>
                <a:path w="1187" h="717" extrusionOk="0">
                  <a:moveTo>
                    <a:pt x="1036" y="1"/>
                  </a:moveTo>
                  <a:cubicBezTo>
                    <a:pt x="973" y="1"/>
                    <a:pt x="891" y="32"/>
                    <a:pt x="796" y="80"/>
                  </a:cubicBezTo>
                  <a:lnTo>
                    <a:pt x="60" y="318"/>
                  </a:lnTo>
                  <a:cubicBezTo>
                    <a:pt x="40" y="358"/>
                    <a:pt x="40" y="418"/>
                    <a:pt x="0" y="458"/>
                  </a:cubicBezTo>
                  <a:cubicBezTo>
                    <a:pt x="100" y="656"/>
                    <a:pt x="279" y="676"/>
                    <a:pt x="458" y="716"/>
                  </a:cubicBezTo>
                  <a:cubicBezTo>
                    <a:pt x="597" y="716"/>
                    <a:pt x="697" y="637"/>
                    <a:pt x="796" y="477"/>
                  </a:cubicBezTo>
                  <a:cubicBezTo>
                    <a:pt x="856" y="378"/>
                    <a:pt x="935" y="318"/>
                    <a:pt x="1055" y="318"/>
                  </a:cubicBezTo>
                  <a:lnTo>
                    <a:pt x="1134" y="318"/>
                  </a:lnTo>
                  <a:lnTo>
                    <a:pt x="1174" y="279"/>
                  </a:lnTo>
                  <a:cubicBezTo>
                    <a:pt x="1186" y="74"/>
                    <a:pt x="1133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14"/>
            <p:cNvSpPr/>
            <p:nvPr/>
          </p:nvSpPr>
          <p:spPr>
            <a:xfrm>
              <a:off x="5684125" y="2467600"/>
              <a:ext cx="38825" cy="8975"/>
            </a:xfrm>
            <a:custGeom>
              <a:avLst/>
              <a:gdLst/>
              <a:ahLst/>
              <a:cxnLst/>
              <a:rect l="l" t="t" r="r" b="b"/>
              <a:pathLst>
                <a:path w="1553" h="359" extrusionOk="0">
                  <a:moveTo>
                    <a:pt x="796" y="0"/>
                  </a:moveTo>
                  <a:cubicBezTo>
                    <a:pt x="682" y="140"/>
                    <a:pt x="544" y="158"/>
                    <a:pt x="401" y="158"/>
                  </a:cubicBezTo>
                  <a:cubicBezTo>
                    <a:pt x="352" y="158"/>
                    <a:pt x="301" y="156"/>
                    <a:pt x="251" y="156"/>
                  </a:cubicBezTo>
                  <a:cubicBezTo>
                    <a:pt x="221" y="156"/>
                    <a:pt x="190" y="156"/>
                    <a:pt x="160" y="159"/>
                  </a:cubicBezTo>
                  <a:cubicBezTo>
                    <a:pt x="80" y="199"/>
                    <a:pt x="1" y="219"/>
                    <a:pt x="80" y="318"/>
                  </a:cubicBezTo>
                  <a:cubicBezTo>
                    <a:pt x="120" y="338"/>
                    <a:pt x="200" y="338"/>
                    <a:pt x="259" y="358"/>
                  </a:cubicBezTo>
                  <a:lnTo>
                    <a:pt x="1194" y="358"/>
                  </a:lnTo>
                  <a:cubicBezTo>
                    <a:pt x="1353" y="338"/>
                    <a:pt x="1493" y="318"/>
                    <a:pt x="1552" y="159"/>
                  </a:cubicBezTo>
                  <a:lnTo>
                    <a:pt x="1552" y="159"/>
                  </a:lnTo>
                  <a:cubicBezTo>
                    <a:pt x="1506" y="166"/>
                    <a:pt x="1461" y="170"/>
                    <a:pt x="1417" y="170"/>
                  </a:cubicBezTo>
                  <a:cubicBezTo>
                    <a:pt x="1208" y="170"/>
                    <a:pt x="1009" y="98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14"/>
            <p:cNvSpPr/>
            <p:nvPr/>
          </p:nvSpPr>
          <p:spPr>
            <a:xfrm>
              <a:off x="5909900" y="2503900"/>
              <a:ext cx="37825" cy="8475"/>
            </a:xfrm>
            <a:custGeom>
              <a:avLst/>
              <a:gdLst/>
              <a:ahLst/>
              <a:cxnLst/>
              <a:rect l="l" t="t" r="r" b="b"/>
              <a:pathLst>
                <a:path w="1513" h="339" extrusionOk="0">
                  <a:moveTo>
                    <a:pt x="598" y="40"/>
                  </a:moveTo>
                  <a:cubicBezTo>
                    <a:pt x="399" y="80"/>
                    <a:pt x="140" y="0"/>
                    <a:pt x="1" y="239"/>
                  </a:cubicBezTo>
                  <a:cubicBezTo>
                    <a:pt x="110" y="309"/>
                    <a:pt x="230" y="338"/>
                    <a:pt x="352" y="338"/>
                  </a:cubicBezTo>
                  <a:cubicBezTo>
                    <a:pt x="473" y="338"/>
                    <a:pt x="598" y="309"/>
                    <a:pt x="717" y="259"/>
                  </a:cubicBezTo>
                  <a:cubicBezTo>
                    <a:pt x="795" y="241"/>
                    <a:pt x="876" y="237"/>
                    <a:pt x="958" y="237"/>
                  </a:cubicBezTo>
                  <a:cubicBezTo>
                    <a:pt x="1013" y="237"/>
                    <a:pt x="1068" y="239"/>
                    <a:pt x="1122" y="239"/>
                  </a:cubicBezTo>
                  <a:cubicBezTo>
                    <a:pt x="1259" y="239"/>
                    <a:pt x="1393" y="229"/>
                    <a:pt x="1513" y="159"/>
                  </a:cubicBezTo>
                  <a:cubicBezTo>
                    <a:pt x="1413" y="70"/>
                    <a:pt x="1309" y="55"/>
                    <a:pt x="1204" y="55"/>
                  </a:cubicBezTo>
                  <a:cubicBezTo>
                    <a:pt x="1152" y="55"/>
                    <a:pt x="1100" y="59"/>
                    <a:pt x="1048" y="59"/>
                  </a:cubicBezTo>
                  <a:cubicBezTo>
                    <a:pt x="997" y="59"/>
                    <a:pt x="946" y="55"/>
                    <a:pt x="8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14"/>
            <p:cNvSpPr/>
            <p:nvPr/>
          </p:nvSpPr>
          <p:spPr>
            <a:xfrm>
              <a:off x="5601575" y="2493175"/>
              <a:ext cx="26875" cy="10750"/>
            </a:xfrm>
            <a:custGeom>
              <a:avLst/>
              <a:gdLst/>
              <a:ahLst/>
              <a:cxnLst/>
              <a:rect l="l" t="t" r="r" b="b"/>
              <a:pathLst>
                <a:path w="1075" h="430" extrusionOk="0">
                  <a:moveTo>
                    <a:pt x="291" y="0"/>
                  </a:moveTo>
                  <a:cubicBezTo>
                    <a:pt x="235" y="0"/>
                    <a:pt x="178" y="19"/>
                    <a:pt x="120" y="71"/>
                  </a:cubicBezTo>
                  <a:lnTo>
                    <a:pt x="120" y="270"/>
                  </a:lnTo>
                  <a:cubicBezTo>
                    <a:pt x="0" y="330"/>
                    <a:pt x="20" y="409"/>
                    <a:pt x="140" y="429"/>
                  </a:cubicBezTo>
                  <a:cubicBezTo>
                    <a:pt x="438" y="409"/>
                    <a:pt x="756" y="409"/>
                    <a:pt x="1075" y="389"/>
                  </a:cubicBezTo>
                  <a:lnTo>
                    <a:pt x="1075" y="270"/>
                  </a:lnTo>
                  <a:cubicBezTo>
                    <a:pt x="975" y="171"/>
                    <a:pt x="796" y="210"/>
                    <a:pt x="697" y="91"/>
                  </a:cubicBezTo>
                  <a:cubicBezTo>
                    <a:pt x="688" y="92"/>
                    <a:pt x="679" y="92"/>
                    <a:pt x="670" y="92"/>
                  </a:cubicBezTo>
                  <a:cubicBezTo>
                    <a:pt x="540" y="92"/>
                    <a:pt x="417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14"/>
            <p:cNvSpPr/>
            <p:nvPr/>
          </p:nvSpPr>
          <p:spPr>
            <a:xfrm>
              <a:off x="5647325" y="2466600"/>
              <a:ext cx="28375" cy="9700"/>
            </a:xfrm>
            <a:custGeom>
              <a:avLst/>
              <a:gdLst/>
              <a:ahLst/>
              <a:cxnLst/>
              <a:rect l="l" t="t" r="r" b="b"/>
              <a:pathLst>
                <a:path w="1135" h="388" extrusionOk="0">
                  <a:moveTo>
                    <a:pt x="955" y="0"/>
                  </a:moveTo>
                  <a:lnTo>
                    <a:pt x="955" y="0"/>
                  </a:lnTo>
                  <a:cubicBezTo>
                    <a:pt x="715" y="145"/>
                    <a:pt x="461" y="186"/>
                    <a:pt x="195" y="186"/>
                  </a:cubicBezTo>
                  <a:cubicBezTo>
                    <a:pt x="131" y="186"/>
                    <a:pt x="66" y="183"/>
                    <a:pt x="1" y="179"/>
                  </a:cubicBezTo>
                  <a:lnTo>
                    <a:pt x="1" y="378"/>
                  </a:lnTo>
                  <a:cubicBezTo>
                    <a:pt x="186" y="378"/>
                    <a:pt x="363" y="387"/>
                    <a:pt x="537" y="387"/>
                  </a:cubicBezTo>
                  <a:cubicBezTo>
                    <a:pt x="624" y="387"/>
                    <a:pt x="710" y="385"/>
                    <a:pt x="796" y="378"/>
                  </a:cubicBezTo>
                  <a:cubicBezTo>
                    <a:pt x="1134" y="358"/>
                    <a:pt x="995" y="179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14"/>
            <p:cNvSpPr/>
            <p:nvPr/>
          </p:nvSpPr>
          <p:spPr>
            <a:xfrm>
              <a:off x="5537925" y="2442150"/>
              <a:ext cx="19900" cy="10550"/>
            </a:xfrm>
            <a:custGeom>
              <a:avLst/>
              <a:gdLst/>
              <a:ahLst/>
              <a:cxnLst/>
              <a:rect l="l" t="t" r="r" b="b"/>
              <a:pathLst>
                <a:path w="796" h="422" extrusionOk="0">
                  <a:moveTo>
                    <a:pt x="599" y="1"/>
                  </a:moveTo>
                  <a:cubicBezTo>
                    <a:pt x="512" y="1"/>
                    <a:pt x="414" y="23"/>
                    <a:pt x="338" y="23"/>
                  </a:cubicBezTo>
                  <a:cubicBezTo>
                    <a:pt x="239" y="23"/>
                    <a:pt x="159" y="43"/>
                    <a:pt x="60" y="63"/>
                  </a:cubicBezTo>
                  <a:cubicBezTo>
                    <a:pt x="40" y="123"/>
                    <a:pt x="40" y="163"/>
                    <a:pt x="0" y="222"/>
                  </a:cubicBezTo>
                  <a:cubicBezTo>
                    <a:pt x="159" y="242"/>
                    <a:pt x="299" y="262"/>
                    <a:pt x="378" y="421"/>
                  </a:cubicBezTo>
                  <a:cubicBezTo>
                    <a:pt x="557" y="382"/>
                    <a:pt x="796" y="342"/>
                    <a:pt x="796" y="143"/>
                  </a:cubicBezTo>
                  <a:cubicBezTo>
                    <a:pt x="775" y="28"/>
                    <a:pt x="694" y="1"/>
                    <a:pt x="5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14"/>
            <p:cNvSpPr/>
            <p:nvPr/>
          </p:nvSpPr>
          <p:spPr>
            <a:xfrm>
              <a:off x="5909425" y="2471575"/>
              <a:ext cx="18425" cy="9550"/>
            </a:xfrm>
            <a:custGeom>
              <a:avLst/>
              <a:gdLst/>
              <a:ahLst/>
              <a:cxnLst/>
              <a:rect l="l" t="t" r="r" b="b"/>
              <a:pathLst>
                <a:path w="737" h="382" extrusionOk="0">
                  <a:moveTo>
                    <a:pt x="0" y="0"/>
                  </a:moveTo>
                  <a:cubicBezTo>
                    <a:pt x="18" y="301"/>
                    <a:pt x="177" y="382"/>
                    <a:pt x="409" y="382"/>
                  </a:cubicBezTo>
                  <a:cubicBezTo>
                    <a:pt x="437" y="382"/>
                    <a:pt x="467" y="380"/>
                    <a:pt x="497" y="378"/>
                  </a:cubicBezTo>
                  <a:cubicBezTo>
                    <a:pt x="736" y="338"/>
                    <a:pt x="597" y="139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14"/>
            <p:cNvSpPr/>
            <p:nvPr/>
          </p:nvSpPr>
          <p:spPr>
            <a:xfrm>
              <a:off x="5995450" y="2481025"/>
              <a:ext cx="23900" cy="4900"/>
            </a:xfrm>
            <a:custGeom>
              <a:avLst/>
              <a:gdLst/>
              <a:ahLst/>
              <a:cxnLst/>
              <a:rect l="l" t="t" r="r" b="b"/>
              <a:pathLst>
                <a:path w="956" h="196" extrusionOk="0">
                  <a:moveTo>
                    <a:pt x="0" y="0"/>
                  </a:moveTo>
                  <a:cubicBezTo>
                    <a:pt x="157" y="138"/>
                    <a:pt x="305" y="195"/>
                    <a:pt x="450" y="195"/>
                  </a:cubicBezTo>
                  <a:cubicBezTo>
                    <a:pt x="619" y="195"/>
                    <a:pt x="784" y="118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14"/>
            <p:cNvSpPr/>
            <p:nvPr/>
          </p:nvSpPr>
          <p:spPr>
            <a:xfrm>
              <a:off x="6004900" y="24948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371" y="1"/>
                  </a:moveTo>
                  <a:cubicBezTo>
                    <a:pt x="249" y="1"/>
                    <a:pt x="127" y="65"/>
                    <a:pt x="0" y="182"/>
                  </a:cubicBezTo>
                  <a:cubicBezTo>
                    <a:pt x="259" y="182"/>
                    <a:pt x="498" y="222"/>
                    <a:pt x="756" y="222"/>
                  </a:cubicBezTo>
                  <a:cubicBezTo>
                    <a:pt x="625" y="70"/>
                    <a:pt x="498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14"/>
            <p:cNvSpPr/>
            <p:nvPr/>
          </p:nvSpPr>
          <p:spPr>
            <a:xfrm>
              <a:off x="5618975" y="249495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37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100" y="159"/>
                    <a:pt x="220" y="199"/>
                    <a:pt x="379" y="199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14"/>
            <p:cNvSpPr/>
            <p:nvPr/>
          </p:nvSpPr>
          <p:spPr>
            <a:xfrm>
              <a:off x="6023800" y="25009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0" y="1"/>
                  </a:moveTo>
                  <a:cubicBezTo>
                    <a:pt x="100" y="160"/>
                    <a:pt x="239" y="120"/>
                    <a:pt x="398" y="160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14"/>
            <p:cNvSpPr/>
            <p:nvPr/>
          </p:nvSpPr>
          <p:spPr>
            <a:xfrm>
              <a:off x="5537925" y="24531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59" y="0"/>
                  </a:moveTo>
                  <a:cubicBezTo>
                    <a:pt x="139" y="0"/>
                    <a:pt x="60" y="40"/>
                    <a:pt x="0" y="179"/>
                  </a:cubicBezTo>
                  <a:cubicBezTo>
                    <a:pt x="80" y="120"/>
                    <a:pt x="159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14"/>
            <p:cNvSpPr/>
            <p:nvPr/>
          </p:nvSpPr>
          <p:spPr>
            <a:xfrm>
              <a:off x="5832825" y="24787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7" y="1"/>
                  </a:moveTo>
                  <a:cubicBezTo>
                    <a:pt x="75" y="1"/>
                    <a:pt x="40" y="31"/>
                    <a:pt x="1" y="90"/>
                  </a:cubicBezTo>
                  <a:lnTo>
                    <a:pt x="199" y="90"/>
                  </a:lnTo>
                  <a:cubicBezTo>
                    <a:pt x="170" y="31"/>
                    <a:pt x="140" y="1"/>
                    <a:pt x="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14"/>
            <p:cNvSpPr/>
            <p:nvPr/>
          </p:nvSpPr>
          <p:spPr>
            <a:xfrm>
              <a:off x="5480225" y="2486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20"/>
                    <a:pt x="21" y="80"/>
                    <a:pt x="1" y="179"/>
                  </a:cubicBezTo>
                  <a:cubicBezTo>
                    <a:pt x="120" y="179"/>
                    <a:pt x="200" y="11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14"/>
            <p:cNvSpPr/>
            <p:nvPr/>
          </p:nvSpPr>
          <p:spPr>
            <a:xfrm>
              <a:off x="5621975" y="2423100"/>
              <a:ext cx="516225" cy="28600"/>
            </a:xfrm>
            <a:custGeom>
              <a:avLst/>
              <a:gdLst/>
              <a:ahLst/>
              <a:cxnLst/>
              <a:rect l="l" t="t" r="r" b="b"/>
              <a:pathLst>
                <a:path w="20649" h="1144" extrusionOk="0">
                  <a:moveTo>
                    <a:pt x="900" y="1"/>
                  </a:moveTo>
                  <a:cubicBezTo>
                    <a:pt x="884" y="1"/>
                    <a:pt x="869" y="3"/>
                    <a:pt x="855" y="10"/>
                  </a:cubicBezTo>
                  <a:cubicBezTo>
                    <a:pt x="781" y="38"/>
                    <a:pt x="703" y="45"/>
                    <a:pt x="623" y="45"/>
                  </a:cubicBezTo>
                  <a:cubicBezTo>
                    <a:pt x="542" y="45"/>
                    <a:pt x="459" y="38"/>
                    <a:pt x="374" y="38"/>
                  </a:cubicBezTo>
                  <a:cubicBezTo>
                    <a:pt x="252" y="38"/>
                    <a:pt x="126" y="54"/>
                    <a:pt x="0" y="129"/>
                  </a:cubicBezTo>
                  <a:cubicBezTo>
                    <a:pt x="279" y="348"/>
                    <a:pt x="796" y="89"/>
                    <a:pt x="816" y="606"/>
                  </a:cubicBezTo>
                  <a:cubicBezTo>
                    <a:pt x="990" y="622"/>
                    <a:pt x="1162" y="628"/>
                    <a:pt x="1333" y="628"/>
                  </a:cubicBezTo>
                  <a:cubicBezTo>
                    <a:pt x="1610" y="628"/>
                    <a:pt x="1886" y="611"/>
                    <a:pt x="2168" y="587"/>
                  </a:cubicBezTo>
                  <a:cubicBezTo>
                    <a:pt x="2288" y="517"/>
                    <a:pt x="2412" y="492"/>
                    <a:pt x="2534" y="492"/>
                  </a:cubicBezTo>
                  <a:cubicBezTo>
                    <a:pt x="2656" y="492"/>
                    <a:pt x="2775" y="517"/>
                    <a:pt x="2884" y="547"/>
                  </a:cubicBezTo>
                  <a:cubicBezTo>
                    <a:pt x="3544" y="615"/>
                    <a:pt x="4195" y="637"/>
                    <a:pt x="4848" y="637"/>
                  </a:cubicBezTo>
                  <a:cubicBezTo>
                    <a:pt x="5141" y="637"/>
                    <a:pt x="5434" y="632"/>
                    <a:pt x="5729" y="626"/>
                  </a:cubicBezTo>
                  <a:cubicBezTo>
                    <a:pt x="6357" y="615"/>
                    <a:pt x="6972" y="590"/>
                    <a:pt x="7586" y="590"/>
                  </a:cubicBezTo>
                  <a:cubicBezTo>
                    <a:pt x="8041" y="590"/>
                    <a:pt x="8494" y="604"/>
                    <a:pt x="8952" y="646"/>
                  </a:cubicBezTo>
                  <a:cubicBezTo>
                    <a:pt x="11359" y="845"/>
                    <a:pt x="13806" y="845"/>
                    <a:pt x="16232" y="945"/>
                  </a:cubicBezTo>
                  <a:cubicBezTo>
                    <a:pt x="16520" y="875"/>
                    <a:pt x="16800" y="843"/>
                    <a:pt x="17080" y="843"/>
                  </a:cubicBezTo>
                  <a:cubicBezTo>
                    <a:pt x="17437" y="843"/>
                    <a:pt x="17793" y="895"/>
                    <a:pt x="18162" y="984"/>
                  </a:cubicBezTo>
                  <a:lnTo>
                    <a:pt x="18321" y="984"/>
                  </a:lnTo>
                  <a:cubicBezTo>
                    <a:pt x="18460" y="905"/>
                    <a:pt x="18595" y="860"/>
                    <a:pt x="18724" y="860"/>
                  </a:cubicBezTo>
                  <a:cubicBezTo>
                    <a:pt x="18853" y="860"/>
                    <a:pt x="18978" y="905"/>
                    <a:pt x="19097" y="1004"/>
                  </a:cubicBezTo>
                  <a:cubicBezTo>
                    <a:pt x="19367" y="1112"/>
                    <a:pt x="19642" y="1126"/>
                    <a:pt x="19917" y="1126"/>
                  </a:cubicBezTo>
                  <a:cubicBezTo>
                    <a:pt x="20016" y="1126"/>
                    <a:pt x="20116" y="1125"/>
                    <a:pt x="20215" y="1125"/>
                  </a:cubicBezTo>
                  <a:cubicBezTo>
                    <a:pt x="20347" y="1125"/>
                    <a:pt x="20479" y="1128"/>
                    <a:pt x="20609" y="1144"/>
                  </a:cubicBezTo>
                  <a:cubicBezTo>
                    <a:pt x="20649" y="1004"/>
                    <a:pt x="20549" y="925"/>
                    <a:pt x="20410" y="845"/>
                  </a:cubicBezTo>
                  <a:cubicBezTo>
                    <a:pt x="20314" y="809"/>
                    <a:pt x="20205" y="781"/>
                    <a:pt x="20098" y="781"/>
                  </a:cubicBezTo>
                  <a:cubicBezTo>
                    <a:pt x="20026" y="781"/>
                    <a:pt x="19956" y="793"/>
                    <a:pt x="19893" y="825"/>
                  </a:cubicBezTo>
                  <a:cubicBezTo>
                    <a:pt x="19794" y="879"/>
                    <a:pt x="19733" y="900"/>
                    <a:pt x="19697" y="900"/>
                  </a:cubicBezTo>
                  <a:cubicBezTo>
                    <a:pt x="19557" y="900"/>
                    <a:pt x="19784" y="587"/>
                    <a:pt x="19674" y="587"/>
                  </a:cubicBezTo>
                  <a:cubicBezTo>
                    <a:pt x="15040" y="359"/>
                    <a:pt x="10422" y="178"/>
                    <a:pt x="5792" y="178"/>
                  </a:cubicBezTo>
                  <a:cubicBezTo>
                    <a:pt x="5155" y="178"/>
                    <a:pt x="4517" y="181"/>
                    <a:pt x="3879" y="189"/>
                  </a:cubicBezTo>
                  <a:cubicBezTo>
                    <a:pt x="3581" y="139"/>
                    <a:pt x="3282" y="114"/>
                    <a:pt x="2984" y="114"/>
                  </a:cubicBezTo>
                  <a:cubicBezTo>
                    <a:pt x="2686" y="114"/>
                    <a:pt x="2387" y="139"/>
                    <a:pt x="2089" y="189"/>
                  </a:cubicBezTo>
                  <a:cubicBezTo>
                    <a:pt x="2079" y="169"/>
                    <a:pt x="2059" y="159"/>
                    <a:pt x="2037" y="159"/>
                  </a:cubicBezTo>
                  <a:cubicBezTo>
                    <a:pt x="2014" y="159"/>
                    <a:pt x="1989" y="169"/>
                    <a:pt x="1969" y="189"/>
                  </a:cubicBezTo>
                  <a:cubicBezTo>
                    <a:pt x="1651" y="129"/>
                    <a:pt x="1293" y="149"/>
                    <a:pt x="995" y="10"/>
                  </a:cubicBezTo>
                  <a:cubicBezTo>
                    <a:pt x="968" y="10"/>
                    <a:pt x="933" y="1"/>
                    <a:pt x="9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14"/>
            <p:cNvSpPr/>
            <p:nvPr/>
          </p:nvSpPr>
          <p:spPr>
            <a:xfrm>
              <a:off x="6117925" y="2435000"/>
              <a:ext cx="284350" cy="27700"/>
            </a:xfrm>
            <a:custGeom>
              <a:avLst/>
              <a:gdLst/>
              <a:ahLst/>
              <a:cxnLst/>
              <a:rect l="l" t="t" r="r" b="b"/>
              <a:pathLst>
                <a:path w="11374" h="1108" extrusionOk="0">
                  <a:moveTo>
                    <a:pt x="588" y="0"/>
                  </a:moveTo>
                  <a:cubicBezTo>
                    <a:pt x="411" y="0"/>
                    <a:pt x="233" y="62"/>
                    <a:pt x="55" y="111"/>
                  </a:cubicBezTo>
                  <a:cubicBezTo>
                    <a:pt x="0" y="394"/>
                    <a:pt x="131" y="415"/>
                    <a:pt x="283" y="415"/>
                  </a:cubicBezTo>
                  <a:cubicBezTo>
                    <a:pt x="309" y="415"/>
                    <a:pt x="336" y="414"/>
                    <a:pt x="362" y="414"/>
                  </a:cubicBezTo>
                  <a:cubicBezTo>
                    <a:pt x="463" y="414"/>
                    <a:pt x="562" y="423"/>
                    <a:pt x="612" y="508"/>
                  </a:cubicBezTo>
                  <a:cubicBezTo>
                    <a:pt x="652" y="548"/>
                    <a:pt x="731" y="628"/>
                    <a:pt x="811" y="668"/>
                  </a:cubicBezTo>
                  <a:cubicBezTo>
                    <a:pt x="3098" y="707"/>
                    <a:pt x="5346" y="707"/>
                    <a:pt x="7614" y="926"/>
                  </a:cubicBezTo>
                  <a:cubicBezTo>
                    <a:pt x="7793" y="982"/>
                    <a:pt x="7977" y="997"/>
                    <a:pt x="8161" y="997"/>
                  </a:cubicBezTo>
                  <a:cubicBezTo>
                    <a:pt x="8386" y="997"/>
                    <a:pt x="8613" y="975"/>
                    <a:pt x="8837" y="975"/>
                  </a:cubicBezTo>
                  <a:cubicBezTo>
                    <a:pt x="9022" y="975"/>
                    <a:pt x="9205" y="990"/>
                    <a:pt x="9384" y="1045"/>
                  </a:cubicBezTo>
                  <a:cubicBezTo>
                    <a:pt x="9587" y="1088"/>
                    <a:pt x="9795" y="1108"/>
                    <a:pt x="10000" y="1108"/>
                  </a:cubicBezTo>
                  <a:cubicBezTo>
                    <a:pt x="10177" y="1108"/>
                    <a:pt x="10352" y="1093"/>
                    <a:pt x="10518" y="1065"/>
                  </a:cubicBezTo>
                  <a:cubicBezTo>
                    <a:pt x="10588" y="1016"/>
                    <a:pt x="10653" y="991"/>
                    <a:pt x="10715" y="991"/>
                  </a:cubicBezTo>
                  <a:cubicBezTo>
                    <a:pt x="10777" y="991"/>
                    <a:pt x="10837" y="1016"/>
                    <a:pt x="10896" y="1065"/>
                  </a:cubicBezTo>
                  <a:lnTo>
                    <a:pt x="11095" y="1065"/>
                  </a:lnTo>
                  <a:lnTo>
                    <a:pt x="11294" y="866"/>
                  </a:lnTo>
                  <a:cubicBezTo>
                    <a:pt x="11314" y="866"/>
                    <a:pt x="11354" y="847"/>
                    <a:pt x="11354" y="807"/>
                  </a:cubicBezTo>
                  <a:cubicBezTo>
                    <a:pt x="11374" y="747"/>
                    <a:pt x="11354" y="707"/>
                    <a:pt x="11294" y="648"/>
                  </a:cubicBezTo>
                  <a:lnTo>
                    <a:pt x="10996" y="648"/>
                  </a:lnTo>
                  <a:cubicBezTo>
                    <a:pt x="9583" y="469"/>
                    <a:pt x="8171" y="508"/>
                    <a:pt x="6739" y="270"/>
                  </a:cubicBezTo>
                  <a:cubicBezTo>
                    <a:pt x="6679" y="250"/>
                    <a:pt x="6619" y="210"/>
                    <a:pt x="6580" y="210"/>
                  </a:cubicBezTo>
                  <a:cubicBezTo>
                    <a:pt x="4630" y="31"/>
                    <a:pt x="2661" y="210"/>
                    <a:pt x="711" y="11"/>
                  </a:cubicBezTo>
                  <a:cubicBezTo>
                    <a:pt x="670" y="4"/>
                    <a:pt x="629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14"/>
            <p:cNvSpPr/>
            <p:nvPr/>
          </p:nvSpPr>
          <p:spPr>
            <a:xfrm>
              <a:off x="6286375" y="2441875"/>
              <a:ext cx="106450" cy="11225"/>
            </a:xfrm>
            <a:custGeom>
              <a:avLst/>
              <a:gdLst/>
              <a:ahLst/>
              <a:cxnLst/>
              <a:rect l="l" t="t" r="r" b="b"/>
              <a:pathLst>
                <a:path w="4258" h="449" extrusionOk="0">
                  <a:moveTo>
                    <a:pt x="1133" y="1"/>
                  </a:moveTo>
                  <a:cubicBezTo>
                    <a:pt x="756" y="1"/>
                    <a:pt x="378" y="13"/>
                    <a:pt x="1" y="34"/>
                  </a:cubicBezTo>
                  <a:cubicBezTo>
                    <a:pt x="80" y="74"/>
                    <a:pt x="140" y="194"/>
                    <a:pt x="200" y="194"/>
                  </a:cubicBezTo>
                  <a:cubicBezTo>
                    <a:pt x="1265" y="255"/>
                    <a:pt x="2294" y="449"/>
                    <a:pt x="3342" y="449"/>
                  </a:cubicBezTo>
                  <a:cubicBezTo>
                    <a:pt x="3645" y="449"/>
                    <a:pt x="3950" y="433"/>
                    <a:pt x="4258" y="393"/>
                  </a:cubicBezTo>
                  <a:cubicBezTo>
                    <a:pt x="3233" y="100"/>
                    <a:pt x="2186" y="1"/>
                    <a:pt x="11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14"/>
            <p:cNvSpPr/>
            <p:nvPr/>
          </p:nvSpPr>
          <p:spPr>
            <a:xfrm>
              <a:off x="5675675" y="2422950"/>
              <a:ext cx="44775" cy="4875"/>
            </a:xfrm>
            <a:custGeom>
              <a:avLst/>
              <a:gdLst/>
              <a:ahLst/>
              <a:cxnLst/>
              <a:rect l="l" t="t" r="r" b="b"/>
              <a:pathLst>
                <a:path w="1791" h="195" extrusionOk="0">
                  <a:moveTo>
                    <a:pt x="866" y="1"/>
                  </a:moveTo>
                  <a:cubicBezTo>
                    <a:pt x="567" y="1"/>
                    <a:pt x="279" y="65"/>
                    <a:pt x="0" y="195"/>
                  </a:cubicBezTo>
                  <a:lnTo>
                    <a:pt x="1791" y="195"/>
                  </a:lnTo>
                  <a:cubicBezTo>
                    <a:pt x="1473" y="65"/>
                    <a:pt x="1164" y="1"/>
                    <a:pt x="8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14"/>
            <p:cNvSpPr/>
            <p:nvPr/>
          </p:nvSpPr>
          <p:spPr>
            <a:xfrm>
              <a:off x="5647325" y="2422850"/>
              <a:ext cx="24400" cy="7975"/>
            </a:xfrm>
            <a:custGeom>
              <a:avLst/>
              <a:gdLst/>
              <a:ahLst/>
              <a:cxnLst/>
              <a:rect l="l" t="t" r="r" b="b"/>
              <a:pathLst>
                <a:path w="976" h="319" extrusionOk="0">
                  <a:moveTo>
                    <a:pt x="242" y="0"/>
                  </a:moveTo>
                  <a:cubicBezTo>
                    <a:pt x="164" y="0"/>
                    <a:pt x="84" y="12"/>
                    <a:pt x="1" y="40"/>
                  </a:cubicBezTo>
                  <a:cubicBezTo>
                    <a:pt x="190" y="188"/>
                    <a:pt x="397" y="318"/>
                    <a:pt x="629" y="318"/>
                  </a:cubicBezTo>
                  <a:cubicBezTo>
                    <a:pt x="738" y="318"/>
                    <a:pt x="854" y="289"/>
                    <a:pt x="975" y="219"/>
                  </a:cubicBezTo>
                  <a:cubicBezTo>
                    <a:pt x="731" y="127"/>
                    <a:pt x="498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14"/>
            <p:cNvSpPr/>
            <p:nvPr/>
          </p:nvSpPr>
          <p:spPr>
            <a:xfrm>
              <a:off x="6102225" y="2437750"/>
              <a:ext cx="31000" cy="10000"/>
            </a:xfrm>
            <a:custGeom>
              <a:avLst/>
              <a:gdLst/>
              <a:ahLst/>
              <a:cxnLst/>
              <a:rect l="l" t="t" r="r" b="b"/>
              <a:pathLst>
                <a:path w="1240" h="400" extrusionOk="0">
                  <a:moveTo>
                    <a:pt x="484" y="1"/>
                  </a:moveTo>
                  <a:cubicBezTo>
                    <a:pt x="465" y="135"/>
                    <a:pt x="0" y="399"/>
                    <a:pt x="524" y="399"/>
                  </a:cubicBezTo>
                  <a:cubicBezTo>
                    <a:pt x="542" y="399"/>
                    <a:pt x="562" y="399"/>
                    <a:pt x="583" y="398"/>
                  </a:cubicBezTo>
                  <a:cubicBezTo>
                    <a:pt x="656" y="385"/>
                    <a:pt x="727" y="381"/>
                    <a:pt x="798" y="381"/>
                  </a:cubicBezTo>
                  <a:cubicBezTo>
                    <a:pt x="939" y="381"/>
                    <a:pt x="1081" y="398"/>
                    <a:pt x="1240" y="398"/>
                  </a:cubicBezTo>
                  <a:cubicBezTo>
                    <a:pt x="1120" y="140"/>
                    <a:pt x="782" y="239"/>
                    <a:pt x="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14"/>
            <p:cNvSpPr/>
            <p:nvPr/>
          </p:nvSpPr>
          <p:spPr>
            <a:xfrm>
              <a:off x="6400275" y="2448100"/>
              <a:ext cx="14425" cy="8725"/>
            </a:xfrm>
            <a:custGeom>
              <a:avLst/>
              <a:gdLst/>
              <a:ahLst/>
              <a:cxnLst/>
              <a:rect l="l" t="t" r="r" b="b"/>
              <a:pathLst>
                <a:path w="577" h="349" extrusionOk="0">
                  <a:moveTo>
                    <a:pt x="196" y="1"/>
                  </a:moveTo>
                  <a:cubicBezTo>
                    <a:pt x="131" y="1"/>
                    <a:pt x="66" y="32"/>
                    <a:pt x="0" y="124"/>
                  </a:cubicBezTo>
                  <a:cubicBezTo>
                    <a:pt x="0" y="203"/>
                    <a:pt x="20" y="283"/>
                    <a:pt x="20" y="342"/>
                  </a:cubicBezTo>
                  <a:cubicBezTo>
                    <a:pt x="83" y="342"/>
                    <a:pt x="150" y="348"/>
                    <a:pt x="215" y="348"/>
                  </a:cubicBezTo>
                  <a:cubicBezTo>
                    <a:pt x="358" y="348"/>
                    <a:pt x="495" y="320"/>
                    <a:pt x="577" y="144"/>
                  </a:cubicBezTo>
                  <a:cubicBezTo>
                    <a:pt x="457" y="130"/>
                    <a:pt x="328" y="1"/>
                    <a:pt x="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14"/>
            <p:cNvSpPr/>
            <p:nvPr/>
          </p:nvSpPr>
          <p:spPr>
            <a:xfrm>
              <a:off x="6419650" y="2451675"/>
              <a:ext cx="10975" cy="11475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1" y="1"/>
                  </a:moveTo>
                  <a:lnTo>
                    <a:pt x="220" y="458"/>
                  </a:lnTo>
                  <a:cubicBezTo>
                    <a:pt x="439" y="160"/>
                    <a:pt x="339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14"/>
            <p:cNvSpPr/>
            <p:nvPr/>
          </p:nvSpPr>
          <p:spPr>
            <a:xfrm>
              <a:off x="6414700" y="2449250"/>
              <a:ext cx="4975" cy="2450"/>
            </a:xfrm>
            <a:custGeom>
              <a:avLst/>
              <a:gdLst/>
              <a:ahLst/>
              <a:cxnLst/>
              <a:rect l="l" t="t" r="r" b="b"/>
              <a:pathLst>
                <a:path w="199" h="98" extrusionOk="0">
                  <a:moveTo>
                    <a:pt x="103" y="0"/>
                  </a:moveTo>
                  <a:cubicBezTo>
                    <a:pt x="72" y="0"/>
                    <a:pt x="38" y="31"/>
                    <a:pt x="0" y="98"/>
                  </a:cubicBezTo>
                  <a:lnTo>
                    <a:pt x="199" y="98"/>
                  </a:lnTo>
                  <a:cubicBezTo>
                    <a:pt x="168" y="36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14"/>
            <p:cNvSpPr/>
            <p:nvPr/>
          </p:nvSpPr>
          <p:spPr>
            <a:xfrm>
              <a:off x="5153500" y="2873900"/>
              <a:ext cx="157675" cy="112425"/>
            </a:xfrm>
            <a:custGeom>
              <a:avLst/>
              <a:gdLst/>
              <a:ahLst/>
              <a:cxnLst/>
              <a:rect l="l" t="t" r="r" b="b"/>
              <a:pathLst>
                <a:path w="6307" h="4497" extrusionOk="0">
                  <a:moveTo>
                    <a:pt x="3024" y="0"/>
                  </a:moveTo>
                  <a:cubicBezTo>
                    <a:pt x="2944" y="0"/>
                    <a:pt x="2885" y="20"/>
                    <a:pt x="2825" y="100"/>
                  </a:cubicBezTo>
                  <a:cubicBezTo>
                    <a:pt x="2696" y="819"/>
                    <a:pt x="2378" y="1282"/>
                    <a:pt x="1619" y="1282"/>
                  </a:cubicBezTo>
                  <a:cubicBezTo>
                    <a:pt x="1560" y="1282"/>
                    <a:pt x="1497" y="1279"/>
                    <a:pt x="1432" y="1274"/>
                  </a:cubicBezTo>
                  <a:cubicBezTo>
                    <a:pt x="1403" y="1270"/>
                    <a:pt x="1375" y="1269"/>
                    <a:pt x="1347" y="1269"/>
                  </a:cubicBezTo>
                  <a:cubicBezTo>
                    <a:pt x="858" y="1269"/>
                    <a:pt x="527" y="1742"/>
                    <a:pt x="0" y="1930"/>
                  </a:cubicBezTo>
                  <a:cubicBezTo>
                    <a:pt x="458" y="2268"/>
                    <a:pt x="836" y="2467"/>
                    <a:pt x="1253" y="2587"/>
                  </a:cubicBezTo>
                  <a:cubicBezTo>
                    <a:pt x="1393" y="2746"/>
                    <a:pt x="1492" y="2885"/>
                    <a:pt x="1651" y="3044"/>
                  </a:cubicBezTo>
                  <a:cubicBezTo>
                    <a:pt x="3064" y="3561"/>
                    <a:pt x="4416" y="4258"/>
                    <a:pt x="5928" y="4496"/>
                  </a:cubicBezTo>
                  <a:cubicBezTo>
                    <a:pt x="6207" y="4437"/>
                    <a:pt x="6306" y="4258"/>
                    <a:pt x="6207" y="3979"/>
                  </a:cubicBezTo>
                  <a:cubicBezTo>
                    <a:pt x="6147" y="3860"/>
                    <a:pt x="6048" y="3760"/>
                    <a:pt x="5948" y="3681"/>
                  </a:cubicBezTo>
                  <a:cubicBezTo>
                    <a:pt x="5829" y="3601"/>
                    <a:pt x="5689" y="3561"/>
                    <a:pt x="5530" y="3502"/>
                  </a:cubicBezTo>
                  <a:cubicBezTo>
                    <a:pt x="5491" y="3482"/>
                    <a:pt x="5411" y="3462"/>
                    <a:pt x="5331" y="3442"/>
                  </a:cubicBezTo>
                  <a:cubicBezTo>
                    <a:pt x="5212" y="3382"/>
                    <a:pt x="5053" y="3342"/>
                    <a:pt x="4934" y="3283"/>
                  </a:cubicBezTo>
                  <a:cubicBezTo>
                    <a:pt x="4854" y="3263"/>
                    <a:pt x="4814" y="3243"/>
                    <a:pt x="4735" y="3203"/>
                  </a:cubicBezTo>
                  <a:cubicBezTo>
                    <a:pt x="4556" y="3163"/>
                    <a:pt x="4396" y="3084"/>
                    <a:pt x="4217" y="3004"/>
                  </a:cubicBezTo>
                  <a:cubicBezTo>
                    <a:pt x="4118" y="2964"/>
                    <a:pt x="3999" y="2905"/>
                    <a:pt x="3899" y="2865"/>
                  </a:cubicBezTo>
                  <a:cubicBezTo>
                    <a:pt x="3760" y="2805"/>
                    <a:pt x="3660" y="2785"/>
                    <a:pt x="3541" y="2766"/>
                  </a:cubicBezTo>
                  <a:cubicBezTo>
                    <a:pt x="3362" y="2706"/>
                    <a:pt x="3223" y="2666"/>
                    <a:pt x="3064" y="2606"/>
                  </a:cubicBezTo>
                  <a:cubicBezTo>
                    <a:pt x="2686" y="2467"/>
                    <a:pt x="2248" y="2368"/>
                    <a:pt x="1870" y="2089"/>
                  </a:cubicBezTo>
                  <a:cubicBezTo>
                    <a:pt x="2228" y="1870"/>
                    <a:pt x="2706" y="1990"/>
                    <a:pt x="2924" y="1572"/>
                  </a:cubicBezTo>
                  <a:cubicBezTo>
                    <a:pt x="3083" y="1353"/>
                    <a:pt x="3143" y="1095"/>
                    <a:pt x="3183" y="856"/>
                  </a:cubicBezTo>
                  <a:cubicBezTo>
                    <a:pt x="3203" y="697"/>
                    <a:pt x="3223" y="518"/>
                    <a:pt x="3243" y="378"/>
                  </a:cubicBezTo>
                  <a:lnTo>
                    <a:pt x="3243" y="259"/>
                  </a:lnTo>
                  <a:cubicBezTo>
                    <a:pt x="3243" y="199"/>
                    <a:pt x="3223" y="179"/>
                    <a:pt x="3223" y="120"/>
                  </a:cubicBezTo>
                  <a:cubicBezTo>
                    <a:pt x="3183" y="60"/>
                    <a:pt x="3103" y="20"/>
                    <a:pt x="3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14"/>
            <p:cNvSpPr/>
            <p:nvPr/>
          </p:nvSpPr>
          <p:spPr>
            <a:xfrm>
              <a:off x="5028175" y="3018275"/>
              <a:ext cx="68150" cy="109275"/>
            </a:xfrm>
            <a:custGeom>
              <a:avLst/>
              <a:gdLst/>
              <a:ahLst/>
              <a:cxnLst/>
              <a:rect l="l" t="t" r="r" b="b"/>
              <a:pathLst>
                <a:path w="2726" h="4371" extrusionOk="0">
                  <a:moveTo>
                    <a:pt x="2222" y="0"/>
                  </a:moveTo>
                  <a:cubicBezTo>
                    <a:pt x="2057" y="0"/>
                    <a:pt x="1973" y="120"/>
                    <a:pt x="1890" y="253"/>
                  </a:cubicBezTo>
                  <a:cubicBezTo>
                    <a:pt x="2049" y="1546"/>
                    <a:pt x="1651" y="2600"/>
                    <a:pt x="557" y="3376"/>
                  </a:cubicBezTo>
                  <a:cubicBezTo>
                    <a:pt x="279" y="3575"/>
                    <a:pt x="0" y="3834"/>
                    <a:pt x="0" y="4232"/>
                  </a:cubicBezTo>
                  <a:cubicBezTo>
                    <a:pt x="40" y="4251"/>
                    <a:pt x="80" y="4251"/>
                    <a:pt x="139" y="4271"/>
                  </a:cubicBezTo>
                  <a:cubicBezTo>
                    <a:pt x="199" y="4331"/>
                    <a:pt x="259" y="4331"/>
                    <a:pt x="358" y="4371"/>
                  </a:cubicBezTo>
                  <a:cubicBezTo>
                    <a:pt x="517" y="4291"/>
                    <a:pt x="677" y="4192"/>
                    <a:pt x="816" y="4092"/>
                  </a:cubicBezTo>
                  <a:cubicBezTo>
                    <a:pt x="895" y="4052"/>
                    <a:pt x="975" y="4033"/>
                    <a:pt x="1015" y="3973"/>
                  </a:cubicBezTo>
                  <a:cubicBezTo>
                    <a:pt x="1074" y="3933"/>
                    <a:pt x="1154" y="3873"/>
                    <a:pt x="1194" y="3834"/>
                  </a:cubicBezTo>
                  <a:cubicBezTo>
                    <a:pt x="1253" y="3774"/>
                    <a:pt x="1313" y="3734"/>
                    <a:pt x="1373" y="3675"/>
                  </a:cubicBezTo>
                  <a:cubicBezTo>
                    <a:pt x="1691" y="3456"/>
                    <a:pt x="1870" y="3157"/>
                    <a:pt x="2049" y="2839"/>
                  </a:cubicBezTo>
                  <a:cubicBezTo>
                    <a:pt x="2168" y="2660"/>
                    <a:pt x="2328" y="2501"/>
                    <a:pt x="2427" y="2302"/>
                  </a:cubicBezTo>
                  <a:cubicBezTo>
                    <a:pt x="2527" y="2063"/>
                    <a:pt x="2626" y="1805"/>
                    <a:pt x="2666" y="1546"/>
                  </a:cubicBezTo>
                  <a:cubicBezTo>
                    <a:pt x="2725" y="1267"/>
                    <a:pt x="2725" y="989"/>
                    <a:pt x="2686" y="710"/>
                  </a:cubicBezTo>
                  <a:cubicBezTo>
                    <a:pt x="2686" y="611"/>
                    <a:pt x="2666" y="551"/>
                    <a:pt x="2646" y="452"/>
                  </a:cubicBezTo>
                  <a:cubicBezTo>
                    <a:pt x="2566" y="273"/>
                    <a:pt x="2487" y="114"/>
                    <a:pt x="2328" y="14"/>
                  </a:cubicBezTo>
                  <a:cubicBezTo>
                    <a:pt x="2289" y="5"/>
                    <a:pt x="2254" y="0"/>
                    <a:pt x="2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14"/>
            <p:cNvSpPr/>
            <p:nvPr/>
          </p:nvSpPr>
          <p:spPr>
            <a:xfrm>
              <a:off x="5188300" y="2789800"/>
              <a:ext cx="60200" cy="58275"/>
            </a:xfrm>
            <a:custGeom>
              <a:avLst/>
              <a:gdLst/>
              <a:ahLst/>
              <a:cxnLst/>
              <a:rect l="l" t="t" r="r" b="b"/>
              <a:pathLst>
                <a:path w="2408" h="2331" extrusionOk="0">
                  <a:moveTo>
                    <a:pt x="737" y="1"/>
                  </a:moveTo>
                  <a:cubicBezTo>
                    <a:pt x="408" y="1"/>
                    <a:pt x="151" y="160"/>
                    <a:pt x="1" y="460"/>
                  </a:cubicBezTo>
                  <a:cubicBezTo>
                    <a:pt x="219" y="560"/>
                    <a:pt x="418" y="679"/>
                    <a:pt x="637" y="778"/>
                  </a:cubicBezTo>
                  <a:cubicBezTo>
                    <a:pt x="1512" y="977"/>
                    <a:pt x="1592" y="1057"/>
                    <a:pt x="1592" y="1853"/>
                  </a:cubicBezTo>
                  <a:cubicBezTo>
                    <a:pt x="1612" y="1992"/>
                    <a:pt x="1612" y="2171"/>
                    <a:pt x="1612" y="2330"/>
                  </a:cubicBezTo>
                  <a:cubicBezTo>
                    <a:pt x="2030" y="2270"/>
                    <a:pt x="1950" y="1793"/>
                    <a:pt x="2229" y="1634"/>
                  </a:cubicBezTo>
                  <a:cubicBezTo>
                    <a:pt x="2328" y="1534"/>
                    <a:pt x="2388" y="1395"/>
                    <a:pt x="2408" y="1276"/>
                  </a:cubicBezTo>
                  <a:cubicBezTo>
                    <a:pt x="2288" y="301"/>
                    <a:pt x="1413" y="341"/>
                    <a:pt x="796" y="3"/>
                  </a:cubicBezTo>
                  <a:cubicBezTo>
                    <a:pt x="776" y="1"/>
                    <a:pt x="757" y="1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14"/>
            <p:cNvSpPr/>
            <p:nvPr/>
          </p:nvSpPr>
          <p:spPr>
            <a:xfrm>
              <a:off x="5107750" y="2944025"/>
              <a:ext cx="84050" cy="33350"/>
            </a:xfrm>
            <a:custGeom>
              <a:avLst/>
              <a:gdLst/>
              <a:ahLst/>
              <a:cxnLst/>
              <a:rect l="l" t="t" r="r" b="b"/>
              <a:pathLst>
                <a:path w="3362" h="1334" extrusionOk="0">
                  <a:moveTo>
                    <a:pt x="3083" y="0"/>
                  </a:moveTo>
                  <a:cubicBezTo>
                    <a:pt x="2387" y="239"/>
                    <a:pt x="1631" y="159"/>
                    <a:pt x="975" y="577"/>
                  </a:cubicBezTo>
                  <a:cubicBezTo>
                    <a:pt x="855" y="677"/>
                    <a:pt x="696" y="657"/>
                    <a:pt x="557" y="736"/>
                  </a:cubicBezTo>
                  <a:cubicBezTo>
                    <a:pt x="534" y="725"/>
                    <a:pt x="514" y="720"/>
                    <a:pt x="496" y="720"/>
                  </a:cubicBezTo>
                  <a:cubicBezTo>
                    <a:pt x="454" y="720"/>
                    <a:pt x="426" y="748"/>
                    <a:pt x="398" y="776"/>
                  </a:cubicBezTo>
                  <a:cubicBezTo>
                    <a:pt x="298" y="876"/>
                    <a:pt x="60" y="796"/>
                    <a:pt x="40" y="1055"/>
                  </a:cubicBezTo>
                  <a:cubicBezTo>
                    <a:pt x="0" y="1254"/>
                    <a:pt x="179" y="1273"/>
                    <a:pt x="338" y="1333"/>
                  </a:cubicBezTo>
                  <a:cubicBezTo>
                    <a:pt x="398" y="1333"/>
                    <a:pt x="497" y="1333"/>
                    <a:pt x="577" y="1293"/>
                  </a:cubicBezTo>
                  <a:cubicBezTo>
                    <a:pt x="796" y="1254"/>
                    <a:pt x="995" y="1194"/>
                    <a:pt x="1194" y="1174"/>
                  </a:cubicBezTo>
                  <a:lnTo>
                    <a:pt x="1572" y="1094"/>
                  </a:lnTo>
                  <a:cubicBezTo>
                    <a:pt x="1751" y="1055"/>
                    <a:pt x="1890" y="1035"/>
                    <a:pt x="2069" y="995"/>
                  </a:cubicBezTo>
                  <a:cubicBezTo>
                    <a:pt x="2526" y="776"/>
                    <a:pt x="3362" y="1075"/>
                    <a:pt x="3223" y="80"/>
                  </a:cubicBezTo>
                  <a:cubicBezTo>
                    <a:pt x="3163" y="60"/>
                    <a:pt x="3143" y="40"/>
                    <a:pt x="30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14"/>
            <p:cNvSpPr/>
            <p:nvPr/>
          </p:nvSpPr>
          <p:spPr>
            <a:xfrm>
              <a:off x="5042600" y="2963425"/>
              <a:ext cx="76600" cy="34525"/>
            </a:xfrm>
            <a:custGeom>
              <a:avLst/>
              <a:gdLst/>
              <a:ahLst/>
              <a:cxnLst/>
              <a:rect l="l" t="t" r="r" b="b"/>
              <a:pathLst>
                <a:path w="3064" h="1381" extrusionOk="0">
                  <a:moveTo>
                    <a:pt x="3004" y="0"/>
                  </a:moveTo>
                  <a:lnTo>
                    <a:pt x="3004" y="0"/>
                  </a:lnTo>
                  <a:cubicBezTo>
                    <a:pt x="2069" y="259"/>
                    <a:pt x="1094" y="259"/>
                    <a:pt x="159" y="557"/>
                  </a:cubicBezTo>
                  <a:cubicBezTo>
                    <a:pt x="0" y="796"/>
                    <a:pt x="0" y="1054"/>
                    <a:pt x="159" y="1273"/>
                  </a:cubicBezTo>
                  <a:cubicBezTo>
                    <a:pt x="199" y="1313"/>
                    <a:pt x="259" y="1353"/>
                    <a:pt x="298" y="1353"/>
                  </a:cubicBezTo>
                  <a:cubicBezTo>
                    <a:pt x="337" y="1372"/>
                    <a:pt x="371" y="1381"/>
                    <a:pt x="402" y="1381"/>
                  </a:cubicBezTo>
                  <a:cubicBezTo>
                    <a:pt x="469" y="1381"/>
                    <a:pt x="523" y="1341"/>
                    <a:pt x="577" y="1273"/>
                  </a:cubicBezTo>
                  <a:cubicBezTo>
                    <a:pt x="597" y="1194"/>
                    <a:pt x="597" y="1154"/>
                    <a:pt x="557" y="1074"/>
                  </a:cubicBezTo>
                  <a:cubicBezTo>
                    <a:pt x="531" y="1063"/>
                    <a:pt x="509" y="1059"/>
                    <a:pt x="491" y="1059"/>
                  </a:cubicBezTo>
                  <a:cubicBezTo>
                    <a:pt x="484" y="1059"/>
                    <a:pt x="478" y="1059"/>
                    <a:pt x="473" y="1060"/>
                  </a:cubicBezTo>
                  <a:lnTo>
                    <a:pt x="473" y="1060"/>
                  </a:lnTo>
                  <a:cubicBezTo>
                    <a:pt x="474" y="1059"/>
                    <a:pt x="476" y="1057"/>
                    <a:pt x="477" y="1054"/>
                  </a:cubicBezTo>
                  <a:cubicBezTo>
                    <a:pt x="501" y="1019"/>
                    <a:pt x="540" y="1012"/>
                    <a:pt x="583" y="1012"/>
                  </a:cubicBezTo>
                  <a:cubicBezTo>
                    <a:pt x="613" y="1012"/>
                    <a:pt x="645" y="1015"/>
                    <a:pt x="676" y="1015"/>
                  </a:cubicBezTo>
                  <a:cubicBezTo>
                    <a:pt x="716" y="995"/>
                    <a:pt x="776" y="995"/>
                    <a:pt x="796" y="995"/>
                  </a:cubicBezTo>
                  <a:cubicBezTo>
                    <a:pt x="875" y="995"/>
                    <a:pt x="955" y="975"/>
                    <a:pt x="1015" y="975"/>
                  </a:cubicBezTo>
                  <a:cubicBezTo>
                    <a:pt x="1253" y="975"/>
                    <a:pt x="1452" y="975"/>
                    <a:pt x="1671" y="955"/>
                  </a:cubicBezTo>
                  <a:cubicBezTo>
                    <a:pt x="2109" y="716"/>
                    <a:pt x="2765" y="1015"/>
                    <a:pt x="3064" y="378"/>
                  </a:cubicBezTo>
                  <a:cubicBezTo>
                    <a:pt x="2487" y="318"/>
                    <a:pt x="2964" y="120"/>
                    <a:pt x="3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14"/>
            <p:cNvSpPr/>
            <p:nvPr/>
          </p:nvSpPr>
          <p:spPr>
            <a:xfrm>
              <a:off x="5064475" y="2989150"/>
              <a:ext cx="68150" cy="35450"/>
            </a:xfrm>
            <a:custGeom>
              <a:avLst/>
              <a:gdLst/>
              <a:ahLst/>
              <a:cxnLst/>
              <a:rect l="l" t="t" r="r" b="b"/>
              <a:pathLst>
                <a:path w="2726" h="1418" extrusionOk="0">
                  <a:moveTo>
                    <a:pt x="901" y="1"/>
                  </a:moveTo>
                  <a:cubicBezTo>
                    <a:pt x="732" y="1"/>
                    <a:pt x="569" y="24"/>
                    <a:pt x="398" y="85"/>
                  </a:cubicBezTo>
                  <a:cubicBezTo>
                    <a:pt x="140" y="185"/>
                    <a:pt x="120" y="463"/>
                    <a:pt x="0" y="662"/>
                  </a:cubicBezTo>
                  <a:cubicBezTo>
                    <a:pt x="239" y="861"/>
                    <a:pt x="398" y="1120"/>
                    <a:pt x="418" y="1418"/>
                  </a:cubicBezTo>
                  <a:cubicBezTo>
                    <a:pt x="537" y="1358"/>
                    <a:pt x="637" y="1279"/>
                    <a:pt x="776" y="1239"/>
                  </a:cubicBezTo>
                  <a:cubicBezTo>
                    <a:pt x="1035" y="1040"/>
                    <a:pt x="1393" y="1139"/>
                    <a:pt x="1671" y="1020"/>
                  </a:cubicBezTo>
                  <a:cubicBezTo>
                    <a:pt x="1970" y="762"/>
                    <a:pt x="2527" y="980"/>
                    <a:pt x="2726" y="523"/>
                  </a:cubicBezTo>
                  <a:cubicBezTo>
                    <a:pt x="2368" y="25"/>
                    <a:pt x="1731" y="185"/>
                    <a:pt x="1234" y="25"/>
                  </a:cubicBezTo>
                  <a:cubicBezTo>
                    <a:pt x="1118" y="10"/>
                    <a:pt x="1008" y="1"/>
                    <a:pt x="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14"/>
            <p:cNvSpPr/>
            <p:nvPr/>
          </p:nvSpPr>
          <p:spPr>
            <a:xfrm>
              <a:off x="5224100" y="2829150"/>
              <a:ext cx="21425" cy="47250"/>
            </a:xfrm>
            <a:custGeom>
              <a:avLst/>
              <a:gdLst/>
              <a:ahLst/>
              <a:cxnLst/>
              <a:rect l="l" t="t" r="r" b="b"/>
              <a:pathLst>
                <a:path w="857" h="1890" extrusionOk="0">
                  <a:moveTo>
                    <a:pt x="677" y="0"/>
                  </a:moveTo>
                  <a:cubicBezTo>
                    <a:pt x="458" y="0"/>
                    <a:pt x="359" y="119"/>
                    <a:pt x="319" y="358"/>
                  </a:cubicBezTo>
                  <a:cubicBezTo>
                    <a:pt x="319" y="497"/>
                    <a:pt x="299" y="676"/>
                    <a:pt x="180" y="776"/>
                  </a:cubicBezTo>
                  <a:cubicBezTo>
                    <a:pt x="160" y="995"/>
                    <a:pt x="120" y="1253"/>
                    <a:pt x="80" y="1452"/>
                  </a:cubicBezTo>
                  <a:cubicBezTo>
                    <a:pt x="21" y="1592"/>
                    <a:pt x="1" y="1771"/>
                    <a:pt x="120" y="1890"/>
                  </a:cubicBezTo>
                  <a:lnTo>
                    <a:pt x="299" y="1890"/>
                  </a:lnTo>
                  <a:cubicBezTo>
                    <a:pt x="498" y="1771"/>
                    <a:pt x="558" y="1552"/>
                    <a:pt x="618" y="1353"/>
                  </a:cubicBezTo>
                  <a:cubicBezTo>
                    <a:pt x="677" y="1214"/>
                    <a:pt x="697" y="1094"/>
                    <a:pt x="717" y="975"/>
                  </a:cubicBezTo>
                  <a:cubicBezTo>
                    <a:pt x="777" y="796"/>
                    <a:pt x="816" y="657"/>
                    <a:pt x="856" y="478"/>
                  </a:cubicBezTo>
                  <a:cubicBezTo>
                    <a:pt x="856" y="299"/>
                    <a:pt x="856" y="119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14"/>
            <p:cNvSpPr/>
            <p:nvPr/>
          </p:nvSpPr>
          <p:spPr>
            <a:xfrm>
              <a:off x="5050550" y="2990075"/>
              <a:ext cx="24400" cy="16125"/>
            </a:xfrm>
            <a:custGeom>
              <a:avLst/>
              <a:gdLst/>
              <a:ahLst/>
              <a:cxnLst/>
              <a:rect l="l" t="t" r="r" b="b"/>
              <a:pathLst>
                <a:path w="976" h="645" extrusionOk="0">
                  <a:moveTo>
                    <a:pt x="430" y="1"/>
                  </a:moveTo>
                  <a:cubicBezTo>
                    <a:pt x="376" y="1"/>
                    <a:pt x="319" y="15"/>
                    <a:pt x="259" y="48"/>
                  </a:cubicBezTo>
                  <a:cubicBezTo>
                    <a:pt x="179" y="128"/>
                    <a:pt x="80" y="207"/>
                    <a:pt x="0" y="287"/>
                  </a:cubicBezTo>
                  <a:cubicBezTo>
                    <a:pt x="159" y="446"/>
                    <a:pt x="299" y="625"/>
                    <a:pt x="577" y="645"/>
                  </a:cubicBezTo>
                  <a:cubicBezTo>
                    <a:pt x="836" y="605"/>
                    <a:pt x="975" y="526"/>
                    <a:pt x="776" y="247"/>
                  </a:cubicBezTo>
                  <a:cubicBezTo>
                    <a:pt x="690" y="103"/>
                    <a:pt x="572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14"/>
            <p:cNvSpPr/>
            <p:nvPr/>
          </p:nvSpPr>
          <p:spPr>
            <a:xfrm>
              <a:off x="5037625" y="2977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358" y="0"/>
                  </a:moveTo>
                  <a:cubicBezTo>
                    <a:pt x="0" y="219"/>
                    <a:pt x="100" y="458"/>
                    <a:pt x="358" y="71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14"/>
            <p:cNvSpPr/>
            <p:nvPr/>
          </p:nvSpPr>
          <p:spPr>
            <a:xfrm>
              <a:off x="5223125" y="2865950"/>
              <a:ext cx="5000" cy="10950"/>
            </a:xfrm>
            <a:custGeom>
              <a:avLst/>
              <a:gdLst/>
              <a:ahLst/>
              <a:cxnLst/>
              <a:rect l="l" t="t" r="r" b="b"/>
              <a:pathLst>
                <a:path w="200" h="438" extrusionOk="0">
                  <a:moveTo>
                    <a:pt x="139" y="0"/>
                  </a:moveTo>
                  <a:cubicBezTo>
                    <a:pt x="20" y="120"/>
                    <a:pt x="0" y="279"/>
                    <a:pt x="20" y="438"/>
                  </a:cubicBezTo>
                  <a:lnTo>
                    <a:pt x="199" y="438"/>
                  </a:lnTo>
                  <a:cubicBezTo>
                    <a:pt x="159" y="299"/>
                    <a:pt x="159" y="139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14"/>
            <p:cNvSpPr/>
            <p:nvPr/>
          </p:nvSpPr>
          <p:spPr>
            <a:xfrm>
              <a:off x="5184325" y="2938425"/>
              <a:ext cx="9975" cy="6875"/>
            </a:xfrm>
            <a:custGeom>
              <a:avLst/>
              <a:gdLst/>
              <a:ahLst/>
              <a:cxnLst/>
              <a:rect l="l" t="t" r="r" b="b"/>
              <a:pathLst>
                <a:path w="399" h="275" extrusionOk="0">
                  <a:moveTo>
                    <a:pt x="93" y="1"/>
                  </a:moveTo>
                  <a:cubicBezTo>
                    <a:pt x="69" y="1"/>
                    <a:pt x="45" y="2"/>
                    <a:pt x="20" y="6"/>
                  </a:cubicBezTo>
                  <a:lnTo>
                    <a:pt x="20" y="199"/>
                  </a:lnTo>
                  <a:lnTo>
                    <a:pt x="20" y="199"/>
                  </a:lnTo>
                  <a:cubicBezTo>
                    <a:pt x="14" y="194"/>
                    <a:pt x="7" y="190"/>
                    <a:pt x="0" y="185"/>
                  </a:cubicBezTo>
                  <a:lnTo>
                    <a:pt x="0" y="185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0" y="199"/>
                  </a:lnTo>
                  <a:cubicBezTo>
                    <a:pt x="92" y="249"/>
                    <a:pt x="155" y="274"/>
                    <a:pt x="214" y="274"/>
                  </a:cubicBezTo>
                  <a:cubicBezTo>
                    <a:pt x="279" y="274"/>
                    <a:pt x="339" y="244"/>
                    <a:pt x="398" y="185"/>
                  </a:cubicBezTo>
                  <a:cubicBezTo>
                    <a:pt x="331" y="50"/>
                    <a:pt x="221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14"/>
            <p:cNvSpPr/>
            <p:nvPr/>
          </p:nvSpPr>
          <p:spPr>
            <a:xfrm>
              <a:off x="5121650" y="2958275"/>
              <a:ext cx="10475" cy="4400"/>
            </a:xfrm>
            <a:custGeom>
              <a:avLst/>
              <a:gdLst/>
              <a:ahLst/>
              <a:cxnLst/>
              <a:rect l="l" t="t" r="r" b="b"/>
              <a:pathLst>
                <a:path w="419" h="176" extrusionOk="0">
                  <a:moveTo>
                    <a:pt x="333" y="1"/>
                  </a:moveTo>
                  <a:cubicBezTo>
                    <a:pt x="217" y="1"/>
                    <a:pt x="96" y="39"/>
                    <a:pt x="1" y="166"/>
                  </a:cubicBezTo>
                  <a:cubicBezTo>
                    <a:pt x="36" y="171"/>
                    <a:pt x="73" y="175"/>
                    <a:pt x="111" y="175"/>
                  </a:cubicBezTo>
                  <a:cubicBezTo>
                    <a:pt x="225" y="175"/>
                    <a:pt x="344" y="142"/>
                    <a:pt x="419" y="7"/>
                  </a:cubicBezTo>
                  <a:cubicBezTo>
                    <a:pt x="391" y="3"/>
                    <a:pt x="362" y="1"/>
                    <a:pt x="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14"/>
            <p:cNvSpPr/>
            <p:nvPr/>
          </p:nvSpPr>
          <p:spPr>
            <a:xfrm>
              <a:off x="6200350" y="3363250"/>
              <a:ext cx="99975" cy="20925"/>
            </a:xfrm>
            <a:custGeom>
              <a:avLst/>
              <a:gdLst/>
              <a:ahLst/>
              <a:cxnLst/>
              <a:rect l="l" t="t" r="r" b="b"/>
              <a:pathLst>
                <a:path w="3999" h="837" extrusionOk="0">
                  <a:moveTo>
                    <a:pt x="3999" y="1"/>
                  </a:moveTo>
                  <a:cubicBezTo>
                    <a:pt x="2646" y="1"/>
                    <a:pt x="1333" y="399"/>
                    <a:pt x="0" y="538"/>
                  </a:cubicBezTo>
                  <a:cubicBezTo>
                    <a:pt x="20" y="578"/>
                    <a:pt x="40" y="618"/>
                    <a:pt x="60" y="618"/>
                  </a:cubicBezTo>
                  <a:cubicBezTo>
                    <a:pt x="120" y="637"/>
                    <a:pt x="140" y="657"/>
                    <a:pt x="199" y="697"/>
                  </a:cubicBezTo>
                  <a:cubicBezTo>
                    <a:pt x="259" y="737"/>
                    <a:pt x="358" y="757"/>
                    <a:pt x="458" y="757"/>
                  </a:cubicBezTo>
                  <a:cubicBezTo>
                    <a:pt x="537" y="797"/>
                    <a:pt x="637" y="797"/>
                    <a:pt x="736" y="797"/>
                  </a:cubicBezTo>
                  <a:cubicBezTo>
                    <a:pt x="1313" y="737"/>
                    <a:pt x="1910" y="836"/>
                    <a:pt x="2427" y="538"/>
                  </a:cubicBezTo>
                  <a:cubicBezTo>
                    <a:pt x="2507" y="498"/>
                    <a:pt x="2586" y="439"/>
                    <a:pt x="2646" y="379"/>
                  </a:cubicBezTo>
                  <a:lnTo>
                    <a:pt x="3024" y="379"/>
                  </a:lnTo>
                  <a:cubicBezTo>
                    <a:pt x="3143" y="240"/>
                    <a:pt x="3322" y="299"/>
                    <a:pt x="3422" y="200"/>
                  </a:cubicBezTo>
                  <a:cubicBezTo>
                    <a:pt x="3477" y="200"/>
                    <a:pt x="3532" y="202"/>
                    <a:pt x="3587" y="202"/>
                  </a:cubicBezTo>
                  <a:cubicBezTo>
                    <a:pt x="3753" y="202"/>
                    <a:pt x="3909" y="180"/>
                    <a:pt x="3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14"/>
            <p:cNvSpPr/>
            <p:nvPr/>
          </p:nvSpPr>
          <p:spPr>
            <a:xfrm>
              <a:off x="6259025" y="3372700"/>
              <a:ext cx="28375" cy="9975"/>
            </a:xfrm>
            <a:custGeom>
              <a:avLst/>
              <a:gdLst/>
              <a:ahLst/>
              <a:cxnLst/>
              <a:rect l="l" t="t" r="r" b="b"/>
              <a:pathLst>
                <a:path w="1135" h="399" extrusionOk="0">
                  <a:moveTo>
                    <a:pt x="140" y="1"/>
                  </a:moveTo>
                  <a:cubicBezTo>
                    <a:pt x="1" y="140"/>
                    <a:pt x="40" y="259"/>
                    <a:pt x="140" y="399"/>
                  </a:cubicBezTo>
                  <a:cubicBezTo>
                    <a:pt x="478" y="359"/>
                    <a:pt x="816" y="399"/>
                    <a:pt x="1134" y="200"/>
                  </a:cubicBezTo>
                  <a:cubicBezTo>
                    <a:pt x="1084" y="188"/>
                    <a:pt x="1031" y="185"/>
                    <a:pt x="977" y="185"/>
                  </a:cubicBezTo>
                  <a:cubicBezTo>
                    <a:pt x="906" y="185"/>
                    <a:pt x="833" y="191"/>
                    <a:pt x="760" y="191"/>
                  </a:cubicBezTo>
                  <a:cubicBezTo>
                    <a:pt x="605" y="191"/>
                    <a:pt x="450" y="164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14"/>
            <p:cNvSpPr/>
            <p:nvPr/>
          </p:nvSpPr>
          <p:spPr>
            <a:xfrm>
              <a:off x="6276425" y="33682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9" y="1"/>
                  </a:moveTo>
                  <a:cubicBezTo>
                    <a:pt x="240" y="1"/>
                    <a:pt x="100" y="21"/>
                    <a:pt x="1" y="180"/>
                  </a:cubicBezTo>
                  <a:cubicBezTo>
                    <a:pt x="160" y="180"/>
                    <a:pt x="299" y="14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14"/>
            <p:cNvSpPr/>
            <p:nvPr/>
          </p:nvSpPr>
          <p:spPr>
            <a:xfrm>
              <a:off x="5137075" y="3333925"/>
              <a:ext cx="144250" cy="78600"/>
            </a:xfrm>
            <a:custGeom>
              <a:avLst/>
              <a:gdLst/>
              <a:ahLst/>
              <a:cxnLst/>
              <a:rect l="l" t="t" r="r" b="b"/>
              <a:pathLst>
                <a:path w="5770" h="3144" extrusionOk="0">
                  <a:moveTo>
                    <a:pt x="1" y="0"/>
                  </a:moveTo>
                  <a:lnTo>
                    <a:pt x="1" y="358"/>
                  </a:lnTo>
                  <a:cubicBezTo>
                    <a:pt x="1692" y="1452"/>
                    <a:pt x="3482" y="2268"/>
                    <a:pt x="5292" y="3143"/>
                  </a:cubicBezTo>
                  <a:cubicBezTo>
                    <a:pt x="5372" y="3104"/>
                    <a:pt x="5451" y="3104"/>
                    <a:pt x="5511" y="3084"/>
                  </a:cubicBezTo>
                  <a:cubicBezTo>
                    <a:pt x="5610" y="3044"/>
                    <a:pt x="5710" y="2964"/>
                    <a:pt x="5770" y="2865"/>
                  </a:cubicBezTo>
                  <a:cubicBezTo>
                    <a:pt x="5770" y="2765"/>
                    <a:pt x="5750" y="2686"/>
                    <a:pt x="5690" y="2646"/>
                  </a:cubicBezTo>
                  <a:cubicBezTo>
                    <a:pt x="5531" y="2507"/>
                    <a:pt x="5292" y="2646"/>
                    <a:pt x="5133" y="2487"/>
                  </a:cubicBezTo>
                  <a:cubicBezTo>
                    <a:pt x="4735" y="2407"/>
                    <a:pt x="4397" y="2169"/>
                    <a:pt x="4039" y="1990"/>
                  </a:cubicBezTo>
                  <a:cubicBezTo>
                    <a:pt x="2686" y="1313"/>
                    <a:pt x="1353" y="67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14"/>
            <p:cNvSpPr/>
            <p:nvPr/>
          </p:nvSpPr>
          <p:spPr>
            <a:xfrm>
              <a:off x="5269375" y="3402800"/>
              <a:ext cx="128825" cy="70450"/>
            </a:xfrm>
            <a:custGeom>
              <a:avLst/>
              <a:gdLst/>
              <a:ahLst/>
              <a:cxnLst/>
              <a:rect l="l" t="t" r="r" b="b"/>
              <a:pathLst>
                <a:path w="5153" h="2818" extrusionOk="0">
                  <a:moveTo>
                    <a:pt x="732" y="1"/>
                  </a:moveTo>
                  <a:cubicBezTo>
                    <a:pt x="652" y="1"/>
                    <a:pt x="567" y="16"/>
                    <a:pt x="478" y="50"/>
                  </a:cubicBezTo>
                  <a:lnTo>
                    <a:pt x="398" y="130"/>
                  </a:lnTo>
                  <a:cubicBezTo>
                    <a:pt x="338" y="209"/>
                    <a:pt x="199" y="209"/>
                    <a:pt x="100" y="249"/>
                  </a:cubicBezTo>
                  <a:lnTo>
                    <a:pt x="0" y="349"/>
                  </a:lnTo>
                  <a:cubicBezTo>
                    <a:pt x="597" y="806"/>
                    <a:pt x="1293" y="1085"/>
                    <a:pt x="1950" y="1423"/>
                  </a:cubicBezTo>
                  <a:cubicBezTo>
                    <a:pt x="2865" y="1940"/>
                    <a:pt x="3919" y="2218"/>
                    <a:pt x="4814" y="2795"/>
                  </a:cubicBezTo>
                  <a:cubicBezTo>
                    <a:pt x="4863" y="2810"/>
                    <a:pt x="4903" y="2817"/>
                    <a:pt x="4938" y="2817"/>
                  </a:cubicBezTo>
                  <a:cubicBezTo>
                    <a:pt x="5128" y="2817"/>
                    <a:pt x="5119" y="2606"/>
                    <a:pt x="5152" y="2437"/>
                  </a:cubicBezTo>
                  <a:cubicBezTo>
                    <a:pt x="5132" y="2298"/>
                    <a:pt x="5053" y="2159"/>
                    <a:pt x="4934" y="2079"/>
                  </a:cubicBezTo>
                  <a:cubicBezTo>
                    <a:pt x="3939" y="1403"/>
                    <a:pt x="2745" y="1085"/>
                    <a:pt x="1731" y="468"/>
                  </a:cubicBezTo>
                  <a:cubicBezTo>
                    <a:pt x="1402" y="336"/>
                    <a:pt x="1114" y="1"/>
                    <a:pt x="7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14"/>
            <p:cNvSpPr/>
            <p:nvPr/>
          </p:nvSpPr>
          <p:spPr>
            <a:xfrm>
              <a:off x="5389725" y="3463050"/>
              <a:ext cx="92850" cy="53150"/>
            </a:xfrm>
            <a:custGeom>
              <a:avLst/>
              <a:gdLst/>
              <a:ahLst/>
              <a:cxnLst/>
              <a:rect l="l" t="t" r="r" b="b"/>
              <a:pathLst>
                <a:path w="3714" h="2126" extrusionOk="0">
                  <a:moveTo>
                    <a:pt x="335" y="1"/>
                  </a:moveTo>
                  <a:cubicBezTo>
                    <a:pt x="290" y="1"/>
                    <a:pt x="245" y="3"/>
                    <a:pt x="199" y="7"/>
                  </a:cubicBezTo>
                  <a:cubicBezTo>
                    <a:pt x="199" y="166"/>
                    <a:pt x="139" y="306"/>
                    <a:pt x="0" y="385"/>
                  </a:cubicBezTo>
                  <a:cubicBezTo>
                    <a:pt x="0" y="465"/>
                    <a:pt x="20" y="505"/>
                    <a:pt x="40" y="564"/>
                  </a:cubicBezTo>
                  <a:cubicBezTo>
                    <a:pt x="438" y="704"/>
                    <a:pt x="836" y="843"/>
                    <a:pt x="1194" y="1121"/>
                  </a:cubicBezTo>
                  <a:cubicBezTo>
                    <a:pt x="1910" y="1201"/>
                    <a:pt x="2427" y="1698"/>
                    <a:pt x="3084" y="1917"/>
                  </a:cubicBezTo>
                  <a:cubicBezTo>
                    <a:pt x="3183" y="2056"/>
                    <a:pt x="3382" y="1977"/>
                    <a:pt x="3442" y="2116"/>
                  </a:cubicBezTo>
                  <a:cubicBezTo>
                    <a:pt x="3475" y="2123"/>
                    <a:pt x="3505" y="2126"/>
                    <a:pt x="3531" y="2126"/>
                  </a:cubicBezTo>
                  <a:cubicBezTo>
                    <a:pt x="3664" y="2126"/>
                    <a:pt x="3713" y="2043"/>
                    <a:pt x="3680" y="1877"/>
                  </a:cubicBezTo>
                  <a:cubicBezTo>
                    <a:pt x="3601" y="1778"/>
                    <a:pt x="3521" y="1658"/>
                    <a:pt x="3442" y="1559"/>
                  </a:cubicBezTo>
                  <a:cubicBezTo>
                    <a:pt x="3282" y="1380"/>
                    <a:pt x="3044" y="1300"/>
                    <a:pt x="2885" y="1161"/>
                  </a:cubicBezTo>
                  <a:cubicBezTo>
                    <a:pt x="2696" y="954"/>
                    <a:pt x="2829" y="480"/>
                    <a:pt x="2540" y="480"/>
                  </a:cubicBezTo>
                  <a:cubicBezTo>
                    <a:pt x="2524" y="480"/>
                    <a:pt x="2506" y="482"/>
                    <a:pt x="2487" y="485"/>
                  </a:cubicBezTo>
                  <a:cubicBezTo>
                    <a:pt x="2426" y="492"/>
                    <a:pt x="2367" y="495"/>
                    <a:pt x="2308" y="495"/>
                  </a:cubicBezTo>
                  <a:cubicBezTo>
                    <a:pt x="1588" y="495"/>
                    <a:pt x="1014" y="1"/>
                    <a:pt x="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14"/>
            <p:cNvSpPr/>
            <p:nvPr/>
          </p:nvSpPr>
          <p:spPr>
            <a:xfrm>
              <a:off x="5299200" y="2729175"/>
              <a:ext cx="146750" cy="42300"/>
            </a:xfrm>
            <a:custGeom>
              <a:avLst/>
              <a:gdLst/>
              <a:ahLst/>
              <a:cxnLst/>
              <a:rect l="l" t="t" r="r" b="b"/>
              <a:pathLst>
                <a:path w="5870" h="1692" extrusionOk="0">
                  <a:moveTo>
                    <a:pt x="4775" y="1"/>
                  </a:moveTo>
                  <a:cubicBezTo>
                    <a:pt x="4874" y="677"/>
                    <a:pt x="4377" y="677"/>
                    <a:pt x="3979" y="697"/>
                  </a:cubicBezTo>
                  <a:cubicBezTo>
                    <a:pt x="2627" y="757"/>
                    <a:pt x="1294" y="1115"/>
                    <a:pt x="1" y="1493"/>
                  </a:cubicBezTo>
                  <a:cubicBezTo>
                    <a:pt x="40" y="1552"/>
                    <a:pt x="100" y="1632"/>
                    <a:pt x="180" y="1692"/>
                  </a:cubicBezTo>
                  <a:cubicBezTo>
                    <a:pt x="1170" y="1642"/>
                    <a:pt x="2160" y="1538"/>
                    <a:pt x="3162" y="1538"/>
                  </a:cubicBezTo>
                  <a:cubicBezTo>
                    <a:pt x="3368" y="1538"/>
                    <a:pt x="3574" y="1542"/>
                    <a:pt x="3780" y="1552"/>
                  </a:cubicBezTo>
                  <a:cubicBezTo>
                    <a:pt x="3920" y="1532"/>
                    <a:pt x="4039" y="1513"/>
                    <a:pt x="4158" y="1433"/>
                  </a:cubicBezTo>
                  <a:cubicBezTo>
                    <a:pt x="4218" y="1393"/>
                    <a:pt x="4258" y="1314"/>
                    <a:pt x="4278" y="1234"/>
                  </a:cubicBezTo>
                  <a:cubicBezTo>
                    <a:pt x="4278" y="1154"/>
                    <a:pt x="4258" y="1115"/>
                    <a:pt x="4178" y="1115"/>
                  </a:cubicBezTo>
                  <a:cubicBezTo>
                    <a:pt x="4200" y="1078"/>
                    <a:pt x="4219" y="1066"/>
                    <a:pt x="4238" y="1066"/>
                  </a:cubicBezTo>
                  <a:cubicBezTo>
                    <a:pt x="4270" y="1066"/>
                    <a:pt x="4300" y="1102"/>
                    <a:pt x="4337" y="1115"/>
                  </a:cubicBezTo>
                  <a:cubicBezTo>
                    <a:pt x="4437" y="1174"/>
                    <a:pt x="4536" y="1234"/>
                    <a:pt x="4656" y="1254"/>
                  </a:cubicBezTo>
                  <a:cubicBezTo>
                    <a:pt x="4775" y="1294"/>
                    <a:pt x="4914" y="1294"/>
                    <a:pt x="5034" y="1294"/>
                  </a:cubicBezTo>
                  <a:cubicBezTo>
                    <a:pt x="5829" y="1015"/>
                    <a:pt x="5869" y="876"/>
                    <a:pt x="5312" y="299"/>
                  </a:cubicBezTo>
                  <a:cubicBezTo>
                    <a:pt x="5173" y="200"/>
                    <a:pt x="5073" y="100"/>
                    <a:pt x="4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14"/>
            <p:cNvSpPr/>
            <p:nvPr/>
          </p:nvSpPr>
          <p:spPr>
            <a:xfrm>
              <a:off x="5170900" y="2771450"/>
              <a:ext cx="77600" cy="30375"/>
            </a:xfrm>
            <a:custGeom>
              <a:avLst/>
              <a:gdLst/>
              <a:ahLst/>
              <a:cxnLst/>
              <a:rect l="l" t="t" r="r" b="b"/>
              <a:pathLst>
                <a:path w="3104" h="1215" extrusionOk="0">
                  <a:moveTo>
                    <a:pt x="1130" y="594"/>
                  </a:moveTo>
                  <a:cubicBezTo>
                    <a:pt x="1099" y="627"/>
                    <a:pt x="1081" y="692"/>
                    <a:pt x="1016" y="692"/>
                  </a:cubicBezTo>
                  <a:cubicBezTo>
                    <a:pt x="1000" y="692"/>
                    <a:pt x="979" y="687"/>
                    <a:pt x="955" y="677"/>
                  </a:cubicBezTo>
                  <a:lnTo>
                    <a:pt x="955" y="677"/>
                  </a:lnTo>
                  <a:cubicBezTo>
                    <a:pt x="964" y="679"/>
                    <a:pt x="973" y="680"/>
                    <a:pt x="981" y="680"/>
                  </a:cubicBezTo>
                  <a:cubicBezTo>
                    <a:pt x="1039" y="680"/>
                    <a:pt x="1084" y="638"/>
                    <a:pt x="1130" y="594"/>
                  </a:cubicBezTo>
                  <a:close/>
                  <a:moveTo>
                    <a:pt x="3004" y="1"/>
                  </a:moveTo>
                  <a:cubicBezTo>
                    <a:pt x="2288" y="20"/>
                    <a:pt x="1552" y="1"/>
                    <a:pt x="836" y="80"/>
                  </a:cubicBezTo>
                  <a:cubicBezTo>
                    <a:pt x="140" y="120"/>
                    <a:pt x="0" y="438"/>
                    <a:pt x="199" y="1134"/>
                  </a:cubicBezTo>
                  <a:cubicBezTo>
                    <a:pt x="358" y="1174"/>
                    <a:pt x="518" y="1194"/>
                    <a:pt x="697" y="1214"/>
                  </a:cubicBezTo>
                  <a:cubicBezTo>
                    <a:pt x="1035" y="1214"/>
                    <a:pt x="1214" y="876"/>
                    <a:pt x="1532" y="816"/>
                  </a:cubicBezTo>
                  <a:cubicBezTo>
                    <a:pt x="1552" y="776"/>
                    <a:pt x="1552" y="737"/>
                    <a:pt x="1532" y="737"/>
                  </a:cubicBezTo>
                  <a:cubicBezTo>
                    <a:pt x="1473" y="618"/>
                    <a:pt x="1392" y="555"/>
                    <a:pt x="1280" y="555"/>
                  </a:cubicBezTo>
                  <a:cubicBezTo>
                    <a:pt x="1242" y="555"/>
                    <a:pt x="1200" y="562"/>
                    <a:pt x="1154" y="577"/>
                  </a:cubicBezTo>
                  <a:cubicBezTo>
                    <a:pt x="1148" y="579"/>
                    <a:pt x="1143" y="583"/>
                    <a:pt x="1138" y="587"/>
                  </a:cubicBezTo>
                  <a:lnTo>
                    <a:pt x="1138" y="587"/>
                  </a:lnTo>
                  <a:cubicBezTo>
                    <a:pt x="1156" y="570"/>
                    <a:pt x="1174" y="552"/>
                    <a:pt x="1194" y="538"/>
                  </a:cubicBezTo>
                  <a:cubicBezTo>
                    <a:pt x="1328" y="490"/>
                    <a:pt x="1459" y="446"/>
                    <a:pt x="1556" y="446"/>
                  </a:cubicBezTo>
                  <a:cubicBezTo>
                    <a:pt x="1703" y="446"/>
                    <a:pt x="1771" y="548"/>
                    <a:pt x="1651" y="896"/>
                  </a:cubicBezTo>
                  <a:cubicBezTo>
                    <a:pt x="1751" y="995"/>
                    <a:pt x="1910" y="1015"/>
                    <a:pt x="2029" y="1015"/>
                  </a:cubicBezTo>
                  <a:cubicBezTo>
                    <a:pt x="2164" y="1024"/>
                    <a:pt x="2303" y="1039"/>
                    <a:pt x="2437" y="1039"/>
                  </a:cubicBezTo>
                  <a:cubicBezTo>
                    <a:pt x="2620" y="1039"/>
                    <a:pt x="2796" y="1010"/>
                    <a:pt x="2944" y="896"/>
                  </a:cubicBezTo>
                  <a:cubicBezTo>
                    <a:pt x="3044" y="796"/>
                    <a:pt x="3084" y="677"/>
                    <a:pt x="3084" y="538"/>
                  </a:cubicBezTo>
                  <a:cubicBezTo>
                    <a:pt x="3084" y="418"/>
                    <a:pt x="3104" y="319"/>
                    <a:pt x="3104" y="199"/>
                  </a:cubicBezTo>
                  <a:cubicBezTo>
                    <a:pt x="3104" y="100"/>
                    <a:pt x="3084" y="40"/>
                    <a:pt x="3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14"/>
            <p:cNvSpPr/>
            <p:nvPr/>
          </p:nvSpPr>
          <p:spPr>
            <a:xfrm>
              <a:off x="5246000" y="2766475"/>
              <a:ext cx="57200" cy="13950"/>
            </a:xfrm>
            <a:custGeom>
              <a:avLst/>
              <a:gdLst/>
              <a:ahLst/>
              <a:cxnLst/>
              <a:rect l="l" t="t" r="r" b="b"/>
              <a:pathLst>
                <a:path w="2288" h="558" extrusionOk="0">
                  <a:moveTo>
                    <a:pt x="2049" y="1"/>
                  </a:moveTo>
                  <a:cubicBezTo>
                    <a:pt x="1830" y="27"/>
                    <a:pt x="1605" y="29"/>
                    <a:pt x="1376" y="29"/>
                  </a:cubicBezTo>
                  <a:cubicBezTo>
                    <a:pt x="1331" y="29"/>
                    <a:pt x="1285" y="29"/>
                    <a:pt x="1239" y="29"/>
                  </a:cubicBezTo>
                  <a:cubicBezTo>
                    <a:pt x="826" y="29"/>
                    <a:pt x="406" y="36"/>
                    <a:pt x="0" y="180"/>
                  </a:cubicBezTo>
                  <a:cubicBezTo>
                    <a:pt x="20" y="239"/>
                    <a:pt x="20" y="319"/>
                    <a:pt x="20" y="398"/>
                  </a:cubicBezTo>
                  <a:cubicBezTo>
                    <a:pt x="377" y="485"/>
                    <a:pt x="730" y="557"/>
                    <a:pt x="1069" y="557"/>
                  </a:cubicBezTo>
                  <a:cubicBezTo>
                    <a:pt x="1505" y="557"/>
                    <a:pt x="1918" y="438"/>
                    <a:pt x="2288" y="80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14"/>
            <p:cNvSpPr/>
            <p:nvPr/>
          </p:nvSpPr>
          <p:spPr>
            <a:xfrm>
              <a:off x="5387725" y="3448825"/>
              <a:ext cx="90050" cy="42275"/>
            </a:xfrm>
            <a:custGeom>
              <a:avLst/>
              <a:gdLst/>
              <a:ahLst/>
              <a:cxnLst/>
              <a:rect l="l" t="t" r="r" b="b"/>
              <a:pathLst>
                <a:path w="3602" h="1691" extrusionOk="0">
                  <a:moveTo>
                    <a:pt x="450" y="0"/>
                  </a:moveTo>
                  <a:cubicBezTo>
                    <a:pt x="376" y="0"/>
                    <a:pt x="299" y="13"/>
                    <a:pt x="219" y="39"/>
                  </a:cubicBezTo>
                  <a:cubicBezTo>
                    <a:pt x="100" y="99"/>
                    <a:pt x="1" y="178"/>
                    <a:pt x="40" y="358"/>
                  </a:cubicBezTo>
                  <a:lnTo>
                    <a:pt x="239" y="556"/>
                  </a:lnTo>
                  <a:cubicBezTo>
                    <a:pt x="458" y="676"/>
                    <a:pt x="697" y="775"/>
                    <a:pt x="916" y="875"/>
                  </a:cubicBezTo>
                  <a:cubicBezTo>
                    <a:pt x="1272" y="1023"/>
                    <a:pt x="1596" y="1272"/>
                    <a:pt x="1977" y="1272"/>
                  </a:cubicBezTo>
                  <a:cubicBezTo>
                    <a:pt x="2106" y="1272"/>
                    <a:pt x="2242" y="1244"/>
                    <a:pt x="2388" y="1173"/>
                  </a:cubicBezTo>
                  <a:cubicBezTo>
                    <a:pt x="2419" y="1157"/>
                    <a:pt x="2448" y="1150"/>
                    <a:pt x="2475" y="1150"/>
                  </a:cubicBezTo>
                  <a:cubicBezTo>
                    <a:pt x="2582" y="1150"/>
                    <a:pt x="2642" y="1268"/>
                    <a:pt x="2626" y="1412"/>
                  </a:cubicBezTo>
                  <a:cubicBezTo>
                    <a:pt x="2607" y="1631"/>
                    <a:pt x="2746" y="1670"/>
                    <a:pt x="2925" y="1690"/>
                  </a:cubicBezTo>
                  <a:cubicBezTo>
                    <a:pt x="3024" y="1631"/>
                    <a:pt x="3104" y="1551"/>
                    <a:pt x="3203" y="1472"/>
                  </a:cubicBezTo>
                  <a:cubicBezTo>
                    <a:pt x="3601" y="1193"/>
                    <a:pt x="3522" y="954"/>
                    <a:pt x="3124" y="755"/>
                  </a:cubicBezTo>
                  <a:cubicBezTo>
                    <a:pt x="2958" y="893"/>
                    <a:pt x="2793" y="976"/>
                    <a:pt x="2639" y="976"/>
                  </a:cubicBezTo>
                  <a:cubicBezTo>
                    <a:pt x="2460" y="976"/>
                    <a:pt x="2297" y="864"/>
                    <a:pt x="2169" y="596"/>
                  </a:cubicBezTo>
                  <a:cubicBezTo>
                    <a:pt x="2089" y="437"/>
                    <a:pt x="1930" y="377"/>
                    <a:pt x="1791" y="377"/>
                  </a:cubicBezTo>
                  <a:cubicBezTo>
                    <a:pt x="1699" y="469"/>
                    <a:pt x="1618" y="503"/>
                    <a:pt x="1540" y="503"/>
                  </a:cubicBezTo>
                  <a:cubicBezTo>
                    <a:pt x="1348" y="503"/>
                    <a:pt x="1182" y="295"/>
                    <a:pt x="955" y="238"/>
                  </a:cubicBezTo>
                  <a:cubicBezTo>
                    <a:pt x="824" y="93"/>
                    <a:pt x="65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14"/>
            <p:cNvSpPr/>
            <p:nvPr/>
          </p:nvSpPr>
          <p:spPr>
            <a:xfrm>
              <a:off x="5470275" y="3275550"/>
              <a:ext cx="18425" cy="168300"/>
            </a:xfrm>
            <a:custGeom>
              <a:avLst/>
              <a:gdLst/>
              <a:ahLst/>
              <a:cxnLst/>
              <a:rect l="l" t="t" r="r" b="b"/>
              <a:pathLst>
                <a:path w="737" h="6732" extrusionOk="0">
                  <a:moveTo>
                    <a:pt x="406" y="0"/>
                  </a:moveTo>
                  <a:cubicBezTo>
                    <a:pt x="368" y="0"/>
                    <a:pt x="326" y="9"/>
                    <a:pt x="279" y="28"/>
                  </a:cubicBezTo>
                  <a:cubicBezTo>
                    <a:pt x="1" y="167"/>
                    <a:pt x="80" y="445"/>
                    <a:pt x="80" y="684"/>
                  </a:cubicBezTo>
                  <a:cubicBezTo>
                    <a:pt x="120" y="1758"/>
                    <a:pt x="438" y="2813"/>
                    <a:pt x="200" y="3867"/>
                  </a:cubicBezTo>
                  <a:cubicBezTo>
                    <a:pt x="80" y="4822"/>
                    <a:pt x="478" y="5757"/>
                    <a:pt x="399" y="6712"/>
                  </a:cubicBezTo>
                  <a:cubicBezTo>
                    <a:pt x="438" y="6712"/>
                    <a:pt x="518" y="6732"/>
                    <a:pt x="578" y="6732"/>
                  </a:cubicBezTo>
                  <a:cubicBezTo>
                    <a:pt x="677" y="6712"/>
                    <a:pt x="697" y="6612"/>
                    <a:pt x="737" y="6533"/>
                  </a:cubicBezTo>
                  <a:cubicBezTo>
                    <a:pt x="598" y="5677"/>
                    <a:pt x="419" y="4802"/>
                    <a:pt x="538" y="3847"/>
                  </a:cubicBezTo>
                  <a:cubicBezTo>
                    <a:pt x="697" y="2654"/>
                    <a:pt x="598" y="1440"/>
                    <a:pt x="598" y="247"/>
                  </a:cubicBezTo>
                  <a:cubicBezTo>
                    <a:pt x="598" y="94"/>
                    <a:pt x="528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14"/>
            <p:cNvSpPr/>
            <p:nvPr/>
          </p:nvSpPr>
          <p:spPr>
            <a:xfrm>
              <a:off x="5484700" y="3439850"/>
              <a:ext cx="5500" cy="36325"/>
            </a:xfrm>
            <a:custGeom>
              <a:avLst/>
              <a:gdLst/>
              <a:ahLst/>
              <a:cxnLst/>
              <a:rect l="l" t="t" r="r" b="b"/>
              <a:pathLst>
                <a:path w="220" h="1453" extrusionOk="0">
                  <a:moveTo>
                    <a:pt x="180" y="0"/>
                  </a:moveTo>
                  <a:cubicBezTo>
                    <a:pt x="120" y="60"/>
                    <a:pt x="40" y="120"/>
                    <a:pt x="1" y="179"/>
                  </a:cubicBezTo>
                  <a:cubicBezTo>
                    <a:pt x="21" y="617"/>
                    <a:pt x="21" y="1055"/>
                    <a:pt x="21" y="1453"/>
                  </a:cubicBezTo>
                  <a:lnTo>
                    <a:pt x="180" y="1453"/>
                  </a:lnTo>
                  <a:cubicBezTo>
                    <a:pt x="200" y="1154"/>
                    <a:pt x="200" y="836"/>
                    <a:pt x="219" y="537"/>
                  </a:cubicBezTo>
                  <a:cubicBezTo>
                    <a:pt x="200" y="358"/>
                    <a:pt x="200" y="1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14"/>
            <p:cNvSpPr/>
            <p:nvPr/>
          </p:nvSpPr>
          <p:spPr>
            <a:xfrm>
              <a:off x="5460825" y="3492075"/>
              <a:ext cx="14450" cy="9950"/>
            </a:xfrm>
            <a:custGeom>
              <a:avLst/>
              <a:gdLst/>
              <a:ahLst/>
              <a:cxnLst/>
              <a:rect l="l" t="t" r="r" b="b"/>
              <a:pathLst>
                <a:path w="578" h="398" extrusionOk="0">
                  <a:moveTo>
                    <a:pt x="1" y="0"/>
                  </a:moveTo>
                  <a:cubicBezTo>
                    <a:pt x="140" y="219"/>
                    <a:pt x="339" y="338"/>
                    <a:pt x="578" y="398"/>
                  </a:cubicBezTo>
                  <a:cubicBezTo>
                    <a:pt x="498" y="11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14"/>
            <p:cNvSpPr/>
            <p:nvPr/>
          </p:nvSpPr>
          <p:spPr>
            <a:xfrm>
              <a:off x="5585150" y="3505500"/>
              <a:ext cx="18925" cy="5550"/>
            </a:xfrm>
            <a:custGeom>
              <a:avLst/>
              <a:gdLst/>
              <a:ahLst/>
              <a:cxnLst/>
              <a:rect l="l" t="t" r="r" b="b"/>
              <a:pathLst>
                <a:path w="757" h="222" extrusionOk="0">
                  <a:moveTo>
                    <a:pt x="757" y="0"/>
                  </a:moveTo>
                  <a:cubicBezTo>
                    <a:pt x="498" y="20"/>
                    <a:pt x="200" y="0"/>
                    <a:pt x="1" y="199"/>
                  </a:cubicBezTo>
                  <a:cubicBezTo>
                    <a:pt x="112" y="199"/>
                    <a:pt x="234" y="221"/>
                    <a:pt x="351" y="221"/>
                  </a:cubicBezTo>
                  <a:cubicBezTo>
                    <a:pt x="507" y="221"/>
                    <a:pt x="655" y="182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14"/>
            <p:cNvSpPr/>
            <p:nvPr/>
          </p:nvSpPr>
          <p:spPr>
            <a:xfrm>
              <a:off x="5475250" y="3509975"/>
              <a:ext cx="9975" cy="10300"/>
            </a:xfrm>
            <a:custGeom>
              <a:avLst/>
              <a:gdLst/>
              <a:ahLst/>
              <a:cxnLst/>
              <a:rect l="l" t="t" r="r" b="b"/>
              <a:pathLst>
                <a:path w="399" h="412" extrusionOk="0">
                  <a:moveTo>
                    <a:pt x="220" y="0"/>
                  </a:moveTo>
                  <a:cubicBezTo>
                    <a:pt x="160" y="100"/>
                    <a:pt x="80" y="179"/>
                    <a:pt x="1" y="239"/>
                  </a:cubicBezTo>
                  <a:lnTo>
                    <a:pt x="1" y="398"/>
                  </a:lnTo>
                  <a:cubicBezTo>
                    <a:pt x="40" y="405"/>
                    <a:pt x="85" y="411"/>
                    <a:pt x="129" y="411"/>
                  </a:cubicBezTo>
                  <a:cubicBezTo>
                    <a:pt x="217" y="411"/>
                    <a:pt x="306" y="385"/>
                    <a:pt x="359" y="279"/>
                  </a:cubicBezTo>
                  <a:cubicBezTo>
                    <a:pt x="399" y="140"/>
                    <a:pt x="319" y="6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14"/>
            <p:cNvSpPr/>
            <p:nvPr/>
          </p:nvSpPr>
          <p:spPr>
            <a:xfrm>
              <a:off x="5590125" y="3515475"/>
              <a:ext cx="14950" cy="3475"/>
            </a:xfrm>
            <a:custGeom>
              <a:avLst/>
              <a:gdLst/>
              <a:ahLst/>
              <a:cxnLst/>
              <a:rect l="l" t="t" r="r" b="b"/>
              <a:pathLst>
                <a:path w="598" h="139" extrusionOk="0">
                  <a:moveTo>
                    <a:pt x="363" y="1"/>
                  </a:moveTo>
                  <a:cubicBezTo>
                    <a:pt x="237" y="1"/>
                    <a:pt x="111" y="28"/>
                    <a:pt x="1" y="138"/>
                  </a:cubicBezTo>
                  <a:lnTo>
                    <a:pt x="538" y="138"/>
                  </a:lnTo>
                  <a:cubicBezTo>
                    <a:pt x="558" y="99"/>
                    <a:pt x="578" y="79"/>
                    <a:pt x="598" y="19"/>
                  </a:cubicBezTo>
                  <a:cubicBezTo>
                    <a:pt x="521" y="11"/>
                    <a:pt x="442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14"/>
            <p:cNvSpPr/>
            <p:nvPr/>
          </p:nvSpPr>
          <p:spPr>
            <a:xfrm>
              <a:off x="5418550" y="2508375"/>
              <a:ext cx="23900" cy="79100"/>
            </a:xfrm>
            <a:custGeom>
              <a:avLst/>
              <a:gdLst/>
              <a:ahLst/>
              <a:cxnLst/>
              <a:rect l="l" t="t" r="r" b="b"/>
              <a:pathLst>
                <a:path w="956" h="3164" extrusionOk="0">
                  <a:moveTo>
                    <a:pt x="342" y="0"/>
                  </a:moveTo>
                  <a:cubicBezTo>
                    <a:pt x="304" y="0"/>
                    <a:pt x="269" y="20"/>
                    <a:pt x="240" y="60"/>
                  </a:cubicBezTo>
                  <a:cubicBezTo>
                    <a:pt x="160" y="1015"/>
                    <a:pt x="81" y="1970"/>
                    <a:pt x="1" y="2905"/>
                  </a:cubicBezTo>
                  <a:cubicBezTo>
                    <a:pt x="81" y="3044"/>
                    <a:pt x="180" y="3143"/>
                    <a:pt x="339" y="3163"/>
                  </a:cubicBezTo>
                  <a:cubicBezTo>
                    <a:pt x="359" y="3123"/>
                    <a:pt x="399" y="3104"/>
                    <a:pt x="439" y="3084"/>
                  </a:cubicBezTo>
                  <a:cubicBezTo>
                    <a:pt x="956" y="2348"/>
                    <a:pt x="717" y="1492"/>
                    <a:pt x="757" y="677"/>
                  </a:cubicBezTo>
                  <a:cubicBezTo>
                    <a:pt x="757" y="577"/>
                    <a:pt x="697" y="478"/>
                    <a:pt x="677" y="398"/>
                  </a:cubicBezTo>
                  <a:cubicBezTo>
                    <a:pt x="638" y="279"/>
                    <a:pt x="558" y="140"/>
                    <a:pt x="458" y="60"/>
                  </a:cubicBezTo>
                  <a:cubicBezTo>
                    <a:pt x="419" y="20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14"/>
            <p:cNvSpPr/>
            <p:nvPr/>
          </p:nvSpPr>
          <p:spPr>
            <a:xfrm>
              <a:off x="5424525" y="2490975"/>
              <a:ext cx="33350" cy="28850"/>
            </a:xfrm>
            <a:custGeom>
              <a:avLst/>
              <a:gdLst/>
              <a:ahLst/>
              <a:cxnLst/>
              <a:rect l="l" t="t" r="r" b="b"/>
              <a:pathLst>
                <a:path w="1334" h="1154" extrusionOk="0">
                  <a:moveTo>
                    <a:pt x="1115" y="0"/>
                  </a:moveTo>
                  <a:cubicBezTo>
                    <a:pt x="617" y="80"/>
                    <a:pt x="219" y="298"/>
                    <a:pt x="1" y="776"/>
                  </a:cubicBezTo>
                  <a:lnTo>
                    <a:pt x="160" y="776"/>
                  </a:lnTo>
                  <a:cubicBezTo>
                    <a:pt x="239" y="855"/>
                    <a:pt x="239" y="995"/>
                    <a:pt x="299" y="1094"/>
                  </a:cubicBezTo>
                  <a:cubicBezTo>
                    <a:pt x="319" y="1114"/>
                    <a:pt x="359" y="1154"/>
                    <a:pt x="399" y="1154"/>
                  </a:cubicBezTo>
                  <a:cubicBezTo>
                    <a:pt x="796" y="1015"/>
                    <a:pt x="1154" y="816"/>
                    <a:pt x="1333" y="398"/>
                  </a:cubicBezTo>
                  <a:cubicBezTo>
                    <a:pt x="1154" y="318"/>
                    <a:pt x="1115" y="179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14"/>
            <p:cNvSpPr/>
            <p:nvPr/>
          </p:nvSpPr>
          <p:spPr>
            <a:xfrm>
              <a:off x="5418075" y="2580975"/>
              <a:ext cx="8975" cy="9500"/>
            </a:xfrm>
            <a:custGeom>
              <a:avLst/>
              <a:gdLst/>
              <a:ahLst/>
              <a:cxnLst/>
              <a:rect l="l" t="t" r="r" b="b"/>
              <a:pathLst>
                <a:path w="359" h="380" extrusionOk="0">
                  <a:moveTo>
                    <a:pt x="20" y="1"/>
                  </a:moveTo>
                  <a:cubicBezTo>
                    <a:pt x="20" y="140"/>
                    <a:pt x="0" y="259"/>
                    <a:pt x="0" y="379"/>
                  </a:cubicBezTo>
                  <a:cubicBezTo>
                    <a:pt x="29" y="379"/>
                    <a:pt x="57" y="379"/>
                    <a:pt x="83" y="379"/>
                  </a:cubicBezTo>
                  <a:cubicBezTo>
                    <a:pt x="201" y="379"/>
                    <a:pt x="293" y="366"/>
                    <a:pt x="358" y="219"/>
                  </a:cubicBezTo>
                  <a:cubicBezTo>
                    <a:pt x="259" y="160"/>
                    <a:pt x="119" y="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14"/>
            <p:cNvSpPr/>
            <p:nvPr/>
          </p:nvSpPr>
          <p:spPr>
            <a:xfrm>
              <a:off x="5168400" y="3332925"/>
              <a:ext cx="75625" cy="39300"/>
            </a:xfrm>
            <a:custGeom>
              <a:avLst/>
              <a:gdLst/>
              <a:ahLst/>
              <a:cxnLst/>
              <a:rect l="l" t="t" r="r" b="b"/>
              <a:pathLst>
                <a:path w="3025" h="1572" extrusionOk="0">
                  <a:moveTo>
                    <a:pt x="498" y="20"/>
                  </a:moveTo>
                  <a:cubicBezTo>
                    <a:pt x="339" y="60"/>
                    <a:pt x="160" y="0"/>
                    <a:pt x="1" y="219"/>
                  </a:cubicBezTo>
                  <a:cubicBezTo>
                    <a:pt x="757" y="418"/>
                    <a:pt x="1393" y="916"/>
                    <a:pt x="2090" y="1234"/>
                  </a:cubicBezTo>
                  <a:cubicBezTo>
                    <a:pt x="2348" y="1353"/>
                    <a:pt x="2627" y="1552"/>
                    <a:pt x="2945" y="1572"/>
                  </a:cubicBezTo>
                  <a:cubicBezTo>
                    <a:pt x="2985" y="1552"/>
                    <a:pt x="3005" y="1512"/>
                    <a:pt x="3025" y="1473"/>
                  </a:cubicBezTo>
                  <a:cubicBezTo>
                    <a:pt x="3005" y="1453"/>
                    <a:pt x="2985" y="1413"/>
                    <a:pt x="2945" y="1393"/>
                  </a:cubicBezTo>
                  <a:cubicBezTo>
                    <a:pt x="2885" y="1333"/>
                    <a:pt x="2826" y="1254"/>
                    <a:pt x="2786" y="1194"/>
                  </a:cubicBezTo>
                  <a:cubicBezTo>
                    <a:pt x="2090" y="657"/>
                    <a:pt x="1254" y="359"/>
                    <a:pt x="49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14"/>
            <p:cNvSpPr/>
            <p:nvPr/>
          </p:nvSpPr>
          <p:spPr>
            <a:xfrm>
              <a:off x="5242025" y="3369975"/>
              <a:ext cx="54225" cy="30225"/>
            </a:xfrm>
            <a:custGeom>
              <a:avLst/>
              <a:gdLst/>
              <a:ahLst/>
              <a:cxnLst/>
              <a:rect l="l" t="t" r="r" b="b"/>
              <a:pathLst>
                <a:path w="2169" h="1209" extrusionOk="0">
                  <a:moveTo>
                    <a:pt x="281" y="0"/>
                  </a:moveTo>
                  <a:cubicBezTo>
                    <a:pt x="184" y="0"/>
                    <a:pt x="90" y="40"/>
                    <a:pt x="0" y="110"/>
                  </a:cubicBezTo>
                  <a:cubicBezTo>
                    <a:pt x="298" y="647"/>
                    <a:pt x="995" y="607"/>
                    <a:pt x="1373" y="1045"/>
                  </a:cubicBezTo>
                  <a:cubicBezTo>
                    <a:pt x="1487" y="1159"/>
                    <a:pt x="1618" y="1209"/>
                    <a:pt x="1754" y="1209"/>
                  </a:cubicBezTo>
                  <a:cubicBezTo>
                    <a:pt x="1831" y="1209"/>
                    <a:pt x="1910" y="1193"/>
                    <a:pt x="1989" y="1164"/>
                  </a:cubicBezTo>
                  <a:cubicBezTo>
                    <a:pt x="2069" y="1124"/>
                    <a:pt x="2148" y="1065"/>
                    <a:pt x="2168" y="965"/>
                  </a:cubicBezTo>
                  <a:cubicBezTo>
                    <a:pt x="2148" y="945"/>
                    <a:pt x="2129" y="906"/>
                    <a:pt x="2089" y="866"/>
                  </a:cubicBezTo>
                  <a:cubicBezTo>
                    <a:pt x="1591" y="607"/>
                    <a:pt x="1034" y="508"/>
                    <a:pt x="577" y="130"/>
                  </a:cubicBezTo>
                  <a:cubicBezTo>
                    <a:pt x="477" y="40"/>
                    <a:pt x="378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14"/>
            <p:cNvSpPr/>
            <p:nvPr/>
          </p:nvSpPr>
          <p:spPr>
            <a:xfrm>
              <a:off x="5149025" y="3272250"/>
              <a:ext cx="18425" cy="43300"/>
            </a:xfrm>
            <a:custGeom>
              <a:avLst/>
              <a:gdLst/>
              <a:ahLst/>
              <a:cxnLst/>
              <a:rect l="l" t="t" r="r" b="b"/>
              <a:pathLst>
                <a:path w="737" h="1732" extrusionOk="0">
                  <a:moveTo>
                    <a:pt x="478" y="1"/>
                  </a:moveTo>
                  <a:cubicBezTo>
                    <a:pt x="418" y="80"/>
                    <a:pt x="338" y="160"/>
                    <a:pt x="298" y="239"/>
                  </a:cubicBezTo>
                  <a:cubicBezTo>
                    <a:pt x="318" y="577"/>
                    <a:pt x="239" y="876"/>
                    <a:pt x="40" y="1154"/>
                  </a:cubicBezTo>
                  <a:cubicBezTo>
                    <a:pt x="100" y="1353"/>
                    <a:pt x="0" y="1592"/>
                    <a:pt x="279" y="1731"/>
                  </a:cubicBezTo>
                  <a:cubicBezTo>
                    <a:pt x="537" y="1333"/>
                    <a:pt x="736" y="916"/>
                    <a:pt x="696" y="458"/>
                  </a:cubicBezTo>
                  <a:cubicBezTo>
                    <a:pt x="676" y="279"/>
                    <a:pt x="676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14"/>
            <p:cNvSpPr/>
            <p:nvPr/>
          </p:nvSpPr>
          <p:spPr>
            <a:xfrm>
              <a:off x="5265375" y="3396075"/>
              <a:ext cx="45800" cy="22900"/>
            </a:xfrm>
            <a:custGeom>
              <a:avLst/>
              <a:gdLst/>
              <a:ahLst/>
              <a:cxnLst/>
              <a:rect l="l" t="t" r="r" b="b"/>
              <a:pathLst>
                <a:path w="1832" h="916" extrusionOk="0">
                  <a:moveTo>
                    <a:pt x="439" y="1"/>
                  </a:moveTo>
                  <a:cubicBezTo>
                    <a:pt x="299" y="1"/>
                    <a:pt x="140" y="21"/>
                    <a:pt x="1" y="21"/>
                  </a:cubicBezTo>
                  <a:cubicBezTo>
                    <a:pt x="200" y="120"/>
                    <a:pt x="419" y="259"/>
                    <a:pt x="618" y="359"/>
                  </a:cubicBezTo>
                  <a:cubicBezTo>
                    <a:pt x="1055" y="419"/>
                    <a:pt x="1334" y="777"/>
                    <a:pt x="1732" y="916"/>
                  </a:cubicBezTo>
                  <a:cubicBezTo>
                    <a:pt x="1811" y="876"/>
                    <a:pt x="1831" y="777"/>
                    <a:pt x="1831" y="697"/>
                  </a:cubicBezTo>
                  <a:cubicBezTo>
                    <a:pt x="1752" y="319"/>
                    <a:pt x="1354" y="279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14"/>
            <p:cNvSpPr/>
            <p:nvPr/>
          </p:nvSpPr>
          <p:spPr>
            <a:xfrm>
              <a:off x="5161450" y="3149200"/>
              <a:ext cx="139275" cy="109925"/>
            </a:xfrm>
            <a:custGeom>
              <a:avLst/>
              <a:gdLst/>
              <a:ahLst/>
              <a:cxnLst/>
              <a:rect l="l" t="t" r="r" b="b"/>
              <a:pathLst>
                <a:path w="5571" h="4397" extrusionOk="0">
                  <a:moveTo>
                    <a:pt x="291" y="1"/>
                  </a:moveTo>
                  <a:cubicBezTo>
                    <a:pt x="235" y="1"/>
                    <a:pt x="177" y="10"/>
                    <a:pt x="120" y="29"/>
                  </a:cubicBezTo>
                  <a:cubicBezTo>
                    <a:pt x="40" y="69"/>
                    <a:pt x="0" y="128"/>
                    <a:pt x="0" y="228"/>
                  </a:cubicBezTo>
                  <a:cubicBezTo>
                    <a:pt x="0" y="288"/>
                    <a:pt x="0" y="327"/>
                    <a:pt x="20" y="367"/>
                  </a:cubicBezTo>
                  <a:cubicBezTo>
                    <a:pt x="597" y="705"/>
                    <a:pt x="577" y="1302"/>
                    <a:pt x="597" y="1839"/>
                  </a:cubicBezTo>
                  <a:cubicBezTo>
                    <a:pt x="617" y="2575"/>
                    <a:pt x="577" y="3271"/>
                    <a:pt x="577" y="3988"/>
                  </a:cubicBezTo>
                  <a:cubicBezTo>
                    <a:pt x="808" y="4103"/>
                    <a:pt x="984" y="4386"/>
                    <a:pt x="1283" y="4386"/>
                  </a:cubicBezTo>
                  <a:cubicBezTo>
                    <a:pt x="1293" y="4386"/>
                    <a:pt x="1303" y="4386"/>
                    <a:pt x="1313" y="4385"/>
                  </a:cubicBezTo>
                  <a:cubicBezTo>
                    <a:pt x="1350" y="4393"/>
                    <a:pt x="1383" y="4397"/>
                    <a:pt x="1410" y="4397"/>
                  </a:cubicBezTo>
                  <a:cubicBezTo>
                    <a:pt x="1530" y="4397"/>
                    <a:pt x="1557" y="4321"/>
                    <a:pt x="1492" y="4127"/>
                  </a:cubicBezTo>
                  <a:cubicBezTo>
                    <a:pt x="1075" y="3888"/>
                    <a:pt x="617" y="3649"/>
                    <a:pt x="736" y="3033"/>
                  </a:cubicBezTo>
                  <a:cubicBezTo>
                    <a:pt x="816" y="2933"/>
                    <a:pt x="816" y="2854"/>
                    <a:pt x="736" y="2754"/>
                  </a:cubicBezTo>
                  <a:cubicBezTo>
                    <a:pt x="775" y="2294"/>
                    <a:pt x="789" y="2138"/>
                    <a:pt x="947" y="2138"/>
                  </a:cubicBezTo>
                  <a:cubicBezTo>
                    <a:pt x="1035" y="2138"/>
                    <a:pt x="1167" y="2186"/>
                    <a:pt x="1373" y="2257"/>
                  </a:cubicBezTo>
                  <a:cubicBezTo>
                    <a:pt x="2666" y="2734"/>
                    <a:pt x="3860" y="3431"/>
                    <a:pt x="5113" y="3948"/>
                  </a:cubicBezTo>
                  <a:cubicBezTo>
                    <a:pt x="5191" y="3987"/>
                    <a:pt x="5266" y="4011"/>
                    <a:pt x="5333" y="4011"/>
                  </a:cubicBezTo>
                  <a:cubicBezTo>
                    <a:pt x="5437" y="4011"/>
                    <a:pt x="5522" y="3954"/>
                    <a:pt x="5570" y="3809"/>
                  </a:cubicBezTo>
                  <a:cubicBezTo>
                    <a:pt x="4616" y="2953"/>
                    <a:pt x="3422" y="2555"/>
                    <a:pt x="2308" y="2018"/>
                  </a:cubicBezTo>
                  <a:cubicBezTo>
                    <a:pt x="1811" y="1799"/>
                    <a:pt x="1632" y="1600"/>
                    <a:pt x="1990" y="1123"/>
                  </a:cubicBezTo>
                  <a:cubicBezTo>
                    <a:pt x="2010" y="944"/>
                    <a:pt x="1930" y="765"/>
                    <a:pt x="1831" y="626"/>
                  </a:cubicBezTo>
                  <a:cubicBezTo>
                    <a:pt x="1759" y="506"/>
                    <a:pt x="1656" y="474"/>
                    <a:pt x="1542" y="474"/>
                  </a:cubicBezTo>
                  <a:cubicBezTo>
                    <a:pt x="1416" y="474"/>
                    <a:pt x="1277" y="512"/>
                    <a:pt x="1149" y="512"/>
                  </a:cubicBezTo>
                  <a:cubicBezTo>
                    <a:pt x="1006" y="512"/>
                    <a:pt x="877" y="465"/>
                    <a:pt x="796" y="268"/>
                  </a:cubicBezTo>
                  <a:cubicBezTo>
                    <a:pt x="736" y="228"/>
                    <a:pt x="697" y="148"/>
                    <a:pt x="617" y="108"/>
                  </a:cubicBezTo>
                  <a:cubicBezTo>
                    <a:pt x="522" y="41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14"/>
            <p:cNvSpPr/>
            <p:nvPr/>
          </p:nvSpPr>
          <p:spPr>
            <a:xfrm>
              <a:off x="5031650" y="3121075"/>
              <a:ext cx="169100" cy="35325"/>
            </a:xfrm>
            <a:custGeom>
              <a:avLst/>
              <a:gdLst/>
              <a:ahLst/>
              <a:cxnLst/>
              <a:rect l="l" t="t" r="r" b="b"/>
              <a:pathLst>
                <a:path w="6764" h="1413" extrusionOk="0">
                  <a:moveTo>
                    <a:pt x="657" y="0"/>
                  </a:moveTo>
                  <a:cubicBezTo>
                    <a:pt x="518" y="0"/>
                    <a:pt x="398" y="40"/>
                    <a:pt x="259" y="139"/>
                  </a:cubicBezTo>
                  <a:cubicBezTo>
                    <a:pt x="160" y="139"/>
                    <a:pt x="100" y="159"/>
                    <a:pt x="0" y="159"/>
                  </a:cubicBezTo>
                  <a:cubicBezTo>
                    <a:pt x="717" y="716"/>
                    <a:pt x="1592" y="677"/>
                    <a:pt x="2407" y="915"/>
                  </a:cubicBezTo>
                  <a:cubicBezTo>
                    <a:pt x="3322" y="1114"/>
                    <a:pt x="4277" y="1134"/>
                    <a:pt x="5192" y="1413"/>
                  </a:cubicBezTo>
                  <a:lnTo>
                    <a:pt x="5192" y="1313"/>
                  </a:lnTo>
                  <a:cubicBezTo>
                    <a:pt x="5292" y="1254"/>
                    <a:pt x="5393" y="1234"/>
                    <a:pt x="5496" y="1234"/>
                  </a:cubicBezTo>
                  <a:cubicBezTo>
                    <a:pt x="5743" y="1234"/>
                    <a:pt x="5998" y="1353"/>
                    <a:pt x="6251" y="1353"/>
                  </a:cubicBezTo>
                  <a:cubicBezTo>
                    <a:pt x="6356" y="1353"/>
                    <a:pt x="6461" y="1332"/>
                    <a:pt x="6565" y="1273"/>
                  </a:cubicBezTo>
                  <a:cubicBezTo>
                    <a:pt x="6664" y="1233"/>
                    <a:pt x="6704" y="1174"/>
                    <a:pt x="6764" y="1074"/>
                  </a:cubicBezTo>
                  <a:cubicBezTo>
                    <a:pt x="6764" y="975"/>
                    <a:pt x="6724" y="875"/>
                    <a:pt x="6625" y="836"/>
                  </a:cubicBezTo>
                  <a:cubicBezTo>
                    <a:pt x="6485" y="756"/>
                    <a:pt x="6366" y="716"/>
                    <a:pt x="6207" y="716"/>
                  </a:cubicBezTo>
                  <a:cubicBezTo>
                    <a:pt x="5789" y="657"/>
                    <a:pt x="5371" y="716"/>
                    <a:pt x="4974" y="557"/>
                  </a:cubicBezTo>
                  <a:cubicBezTo>
                    <a:pt x="4894" y="537"/>
                    <a:pt x="4795" y="497"/>
                    <a:pt x="4695" y="497"/>
                  </a:cubicBezTo>
                  <a:cubicBezTo>
                    <a:pt x="3322" y="478"/>
                    <a:pt x="2029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14"/>
            <p:cNvSpPr/>
            <p:nvPr/>
          </p:nvSpPr>
          <p:spPr>
            <a:xfrm>
              <a:off x="5822875" y="3448200"/>
              <a:ext cx="39325" cy="9575"/>
            </a:xfrm>
            <a:custGeom>
              <a:avLst/>
              <a:gdLst/>
              <a:ahLst/>
              <a:cxnLst/>
              <a:rect l="l" t="t" r="r" b="b"/>
              <a:pathLst>
                <a:path w="1573" h="383" extrusionOk="0">
                  <a:moveTo>
                    <a:pt x="1350" y="0"/>
                  </a:moveTo>
                  <a:cubicBezTo>
                    <a:pt x="861" y="0"/>
                    <a:pt x="416" y="71"/>
                    <a:pt x="1" y="383"/>
                  </a:cubicBezTo>
                  <a:cubicBezTo>
                    <a:pt x="538" y="343"/>
                    <a:pt x="1075" y="283"/>
                    <a:pt x="1572" y="5"/>
                  </a:cubicBezTo>
                  <a:cubicBezTo>
                    <a:pt x="1497" y="2"/>
                    <a:pt x="1423" y="0"/>
                    <a:pt x="1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14"/>
            <p:cNvSpPr/>
            <p:nvPr/>
          </p:nvSpPr>
          <p:spPr>
            <a:xfrm>
              <a:off x="5923350" y="3429375"/>
              <a:ext cx="20900" cy="11500"/>
            </a:xfrm>
            <a:custGeom>
              <a:avLst/>
              <a:gdLst/>
              <a:ahLst/>
              <a:cxnLst/>
              <a:rect l="l" t="t" r="r" b="b"/>
              <a:pathLst>
                <a:path w="836" h="460" extrusionOk="0">
                  <a:moveTo>
                    <a:pt x="514" y="0"/>
                  </a:moveTo>
                  <a:cubicBezTo>
                    <a:pt x="334" y="0"/>
                    <a:pt x="162" y="39"/>
                    <a:pt x="0" y="161"/>
                  </a:cubicBezTo>
                  <a:cubicBezTo>
                    <a:pt x="0" y="240"/>
                    <a:pt x="0" y="320"/>
                    <a:pt x="40" y="380"/>
                  </a:cubicBezTo>
                  <a:cubicBezTo>
                    <a:pt x="80" y="439"/>
                    <a:pt x="159" y="459"/>
                    <a:pt x="259" y="459"/>
                  </a:cubicBezTo>
                  <a:cubicBezTo>
                    <a:pt x="438" y="340"/>
                    <a:pt x="836" y="439"/>
                    <a:pt x="776" y="22"/>
                  </a:cubicBezTo>
                  <a:cubicBezTo>
                    <a:pt x="687" y="9"/>
                    <a:pt x="599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14"/>
            <p:cNvSpPr/>
            <p:nvPr/>
          </p:nvSpPr>
          <p:spPr>
            <a:xfrm>
              <a:off x="5899975" y="3434375"/>
              <a:ext cx="19400" cy="4925"/>
            </a:xfrm>
            <a:custGeom>
              <a:avLst/>
              <a:gdLst/>
              <a:ahLst/>
              <a:cxnLst/>
              <a:rect l="l" t="t" r="r" b="b"/>
              <a:pathLst>
                <a:path w="776" h="197" extrusionOk="0">
                  <a:moveTo>
                    <a:pt x="776" y="1"/>
                  </a:moveTo>
                  <a:cubicBezTo>
                    <a:pt x="497" y="1"/>
                    <a:pt x="219" y="1"/>
                    <a:pt x="0" y="180"/>
                  </a:cubicBezTo>
                  <a:cubicBezTo>
                    <a:pt x="116" y="180"/>
                    <a:pt x="236" y="197"/>
                    <a:pt x="350" y="197"/>
                  </a:cubicBezTo>
                  <a:cubicBezTo>
                    <a:pt x="510" y="197"/>
                    <a:pt x="660" y="163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14"/>
            <p:cNvSpPr/>
            <p:nvPr/>
          </p:nvSpPr>
          <p:spPr>
            <a:xfrm>
              <a:off x="5880075" y="3438700"/>
              <a:ext cx="19925" cy="5250"/>
            </a:xfrm>
            <a:custGeom>
              <a:avLst/>
              <a:gdLst/>
              <a:ahLst/>
              <a:cxnLst/>
              <a:rect l="l" t="t" r="r" b="b"/>
              <a:pathLst>
                <a:path w="797" h="210" extrusionOk="0">
                  <a:moveTo>
                    <a:pt x="635" y="0"/>
                  </a:moveTo>
                  <a:cubicBezTo>
                    <a:pt x="411" y="0"/>
                    <a:pt x="193" y="41"/>
                    <a:pt x="0" y="186"/>
                  </a:cubicBezTo>
                  <a:cubicBezTo>
                    <a:pt x="124" y="186"/>
                    <a:pt x="252" y="209"/>
                    <a:pt x="375" y="209"/>
                  </a:cubicBezTo>
                  <a:cubicBezTo>
                    <a:pt x="528" y="209"/>
                    <a:pt x="675" y="172"/>
                    <a:pt x="796" y="7"/>
                  </a:cubicBezTo>
                  <a:cubicBezTo>
                    <a:pt x="742" y="3"/>
                    <a:pt x="688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14"/>
            <p:cNvSpPr/>
            <p:nvPr/>
          </p:nvSpPr>
          <p:spPr>
            <a:xfrm>
              <a:off x="5914375" y="3441700"/>
              <a:ext cx="20425" cy="6125"/>
            </a:xfrm>
            <a:custGeom>
              <a:avLst/>
              <a:gdLst/>
              <a:ahLst/>
              <a:cxnLst/>
              <a:rect l="l" t="t" r="r" b="b"/>
              <a:pathLst>
                <a:path w="817" h="245" extrusionOk="0">
                  <a:moveTo>
                    <a:pt x="593" y="0"/>
                  </a:moveTo>
                  <a:cubicBezTo>
                    <a:pt x="528" y="0"/>
                    <a:pt x="461" y="19"/>
                    <a:pt x="399" y="46"/>
                  </a:cubicBezTo>
                  <a:cubicBezTo>
                    <a:pt x="240" y="66"/>
                    <a:pt x="100" y="86"/>
                    <a:pt x="1" y="245"/>
                  </a:cubicBezTo>
                  <a:lnTo>
                    <a:pt x="737" y="245"/>
                  </a:lnTo>
                  <a:cubicBezTo>
                    <a:pt x="757" y="205"/>
                    <a:pt x="797" y="165"/>
                    <a:pt x="817" y="105"/>
                  </a:cubicBezTo>
                  <a:cubicBezTo>
                    <a:pt x="751" y="29"/>
                    <a:pt x="673" y="0"/>
                    <a:pt x="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14"/>
            <p:cNvSpPr/>
            <p:nvPr/>
          </p:nvSpPr>
          <p:spPr>
            <a:xfrm>
              <a:off x="5923350" y="3436850"/>
              <a:ext cx="15925" cy="7500"/>
            </a:xfrm>
            <a:custGeom>
              <a:avLst/>
              <a:gdLst/>
              <a:ahLst/>
              <a:cxnLst/>
              <a:rect l="l" t="t" r="r" b="b"/>
              <a:pathLst>
                <a:path w="637" h="300" extrusionOk="0">
                  <a:moveTo>
                    <a:pt x="413" y="0"/>
                  </a:moveTo>
                  <a:cubicBezTo>
                    <a:pt x="340" y="0"/>
                    <a:pt x="266" y="25"/>
                    <a:pt x="199" y="81"/>
                  </a:cubicBezTo>
                  <a:lnTo>
                    <a:pt x="0" y="81"/>
                  </a:lnTo>
                  <a:cubicBezTo>
                    <a:pt x="0" y="140"/>
                    <a:pt x="40" y="200"/>
                    <a:pt x="40" y="260"/>
                  </a:cubicBezTo>
                  <a:cubicBezTo>
                    <a:pt x="179" y="280"/>
                    <a:pt x="298" y="280"/>
                    <a:pt x="458" y="299"/>
                  </a:cubicBezTo>
                  <a:lnTo>
                    <a:pt x="497" y="299"/>
                  </a:lnTo>
                  <a:lnTo>
                    <a:pt x="577" y="260"/>
                  </a:lnTo>
                  <a:cubicBezTo>
                    <a:pt x="597" y="260"/>
                    <a:pt x="597" y="240"/>
                    <a:pt x="637" y="180"/>
                  </a:cubicBezTo>
                  <a:cubicBezTo>
                    <a:pt x="637" y="140"/>
                    <a:pt x="637" y="81"/>
                    <a:pt x="577" y="41"/>
                  </a:cubicBezTo>
                  <a:cubicBezTo>
                    <a:pt x="525" y="15"/>
                    <a:pt x="46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14"/>
            <p:cNvSpPr/>
            <p:nvPr/>
          </p:nvSpPr>
          <p:spPr>
            <a:xfrm>
              <a:off x="5872125" y="3454225"/>
              <a:ext cx="10950" cy="4125"/>
            </a:xfrm>
            <a:custGeom>
              <a:avLst/>
              <a:gdLst/>
              <a:ahLst/>
              <a:cxnLst/>
              <a:rect l="l" t="t" r="r" b="b"/>
              <a:pathLst>
                <a:path w="438" h="165" extrusionOk="0">
                  <a:moveTo>
                    <a:pt x="264" y="1"/>
                  </a:moveTo>
                  <a:cubicBezTo>
                    <a:pt x="154" y="1"/>
                    <a:pt x="68" y="40"/>
                    <a:pt x="0" y="161"/>
                  </a:cubicBezTo>
                  <a:cubicBezTo>
                    <a:pt x="17" y="164"/>
                    <a:pt x="34" y="165"/>
                    <a:pt x="50" y="165"/>
                  </a:cubicBezTo>
                  <a:cubicBezTo>
                    <a:pt x="192" y="165"/>
                    <a:pt x="331" y="93"/>
                    <a:pt x="438" y="22"/>
                  </a:cubicBezTo>
                  <a:cubicBezTo>
                    <a:pt x="374" y="9"/>
                    <a:pt x="316" y="1"/>
                    <a:pt x="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14"/>
            <p:cNvSpPr/>
            <p:nvPr/>
          </p:nvSpPr>
          <p:spPr>
            <a:xfrm>
              <a:off x="5861175" y="3443825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79" y="1"/>
                  </a:moveTo>
                  <a:cubicBezTo>
                    <a:pt x="140" y="80"/>
                    <a:pt x="60" y="120"/>
                    <a:pt x="0" y="180"/>
                  </a:cubicBezTo>
                  <a:cubicBezTo>
                    <a:pt x="100" y="180"/>
                    <a:pt x="179" y="180"/>
                    <a:pt x="259" y="160"/>
                  </a:cubicBezTo>
                  <a:cubicBezTo>
                    <a:pt x="279" y="80"/>
                    <a:pt x="259" y="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14"/>
            <p:cNvSpPr/>
            <p:nvPr/>
          </p:nvSpPr>
          <p:spPr>
            <a:xfrm>
              <a:off x="5869625" y="3443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40" y="1"/>
                  </a:moveTo>
                  <a:cubicBezTo>
                    <a:pt x="21" y="60"/>
                    <a:pt x="21" y="120"/>
                    <a:pt x="1" y="180"/>
                  </a:cubicBezTo>
                  <a:cubicBezTo>
                    <a:pt x="120" y="180"/>
                    <a:pt x="200" y="140"/>
                    <a:pt x="259" y="20"/>
                  </a:cubicBezTo>
                  <a:cubicBezTo>
                    <a:pt x="200" y="20"/>
                    <a:pt x="12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14"/>
            <p:cNvSpPr/>
            <p:nvPr/>
          </p:nvSpPr>
          <p:spPr>
            <a:xfrm>
              <a:off x="5904925" y="3446475"/>
              <a:ext cx="5000" cy="3350"/>
            </a:xfrm>
            <a:custGeom>
              <a:avLst/>
              <a:gdLst/>
              <a:ahLst/>
              <a:cxnLst/>
              <a:rect l="l" t="t" r="r" b="b"/>
              <a:pathLst>
                <a:path w="200" h="134" extrusionOk="0">
                  <a:moveTo>
                    <a:pt x="96" y="0"/>
                  </a:moveTo>
                  <a:cubicBezTo>
                    <a:pt x="57" y="0"/>
                    <a:pt x="23" y="46"/>
                    <a:pt x="1" y="133"/>
                  </a:cubicBezTo>
                  <a:lnTo>
                    <a:pt x="100" y="133"/>
                  </a:lnTo>
                  <a:lnTo>
                    <a:pt x="200" y="93"/>
                  </a:lnTo>
                  <a:cubicBezTo>
                    <a:pt x="164" y="31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14"/>
            <p:cNvSpPr/>
            <p:nvPr/>
          </p:nvSpPr>
          <p:spPr>
            <a:xfrm>
              <a:off x="5393200" y="2727700"/>
              <a:ext cx="130825" cy="44525"/>
            </a:xfrm>
            <a:custGeom>
              <a:avLst/>
              <a:gdLst/>
              <a:ahLst/>
              <a:cxnLst/>
              <a:rect l="l" t="t" r="r" b="b"/>
              <a:pathLst>
                <a:path w="5233" h="1781" extrusionOk="0">
                  <a:moveTo>
                    <a:pt x="1174" y="0"/>
                  </a:moveTo>
                  <a:cubicBezTo>
                    <a:pt x="1174" y="279"/>
                    <a:pt x="1214" y="477"/>
                    <a:pt x="1572" y="617"/>
                  </a:cubicBezTo>
                  <a:cubicBezTo>
                    <a:pt x="1870" y="756"/>
                    <a:pt x="1850" y="995"/>
                    <a:pt x="1453" y="1054"/>
                  </a:cubicBezTo>
                  <a:cubicBezTo>
                    <a:pt x="1373" y="1074"/>
                    <a:pt x="1274" y="1114"/>
                    <a:pt x="1194" y="1154"/>
                  </a:cubicBezTo>
                  <a:cubicBezTo>
                    <a:pt x="1126" y="1235"/>
                    <a:pt x="1043" y="1254"/>
                    <a:pt x="952" y="1254"/>
                  </a:cubicBezTo>
                  <a:cubicBezTo>
                    <a:pt x="872" y="1254"/>
                    <a:pt x="786" y="1239"/>
                    <a:pt x="702" y="1239"/>
                  </a:cubicBezTo>
                  <a:cubicBezTo>
                    <a:pt x="602" y="1239"/>
                    <a:pt x="504" y="1260"/>
                    <a:pt x="418" y="1353"/>
                  </a:cubicBezTo>
                  <a:lnTo>
                    <a:pt x="60" y="1353"/>
                  </a:lnTo>
                  <a:cubicBezTo>
                    <a:pt x="0" y="1452"/>
                    <a:pt x="0" y="1552"/>
                    <a:pt x="80" y="1611"/>
                  </a:cubicBezTo>
                  <a:cubicBezTo>
                    <a:pt x="343" y="1730"/>
                    <a:pt x="596" y="1781"/>
                    <a:pt x="841" y="1781"/>
                  </a:cubicBezTo>
                  <a:cubicBezTo>
                    <a:pt x="1337" y="1781"/>
                    <a:pt x="1802" y="1573"/>
                    <a:pt x="2268" y="1293"/>
                  </a:cubicBezTo>
                  <a:cubicBezTo>
                    <a:pt x="2348" y="1233"/>
                    <a:pt x="2388" y="1154"/>
                    <a:pt x="2407" y="1074"/>
                  </a:cubicBezTo>
                  <a:cubicBezTo>
                    <a:pt x="2459" y="879"/>
                    <a:pt x="2563" y="838"/>
                    <a:pt x="2679" y="838"/>
                  </a:cubicBezTo>
                  <a:cubicBezTo>
                    <a:pt x="2765" y="838"/>
                    <a:pt x="2858" y="861"/>
                    <a:pt x="2941" y="861"/>
                  </a:cubicBezTo>
                  <a:cubicBezTo>
                    <a:pt x="2963" y="861"/>
                    <a:pt x="2984" y="859"/>
                    <a:pt x="3004" y="855"/>
                  </a:cubicBezTo>
                  <a:cubicBezTo>
                    <a:pt x="3581" y="875"/>
                    <a:pt x="4138" y="855"/>
                    <a:pt x="4695" y="895"/>
                  </a:cubicBezTo>
                  <a:cubicBezTo>
                    <a:pt x="4775" y="908"/>
                    <a:pt x="4861" y="924"/>
                    <a:pt x="4940" y="924"/>
                  </a:cubicBezTo>
                  <a:cubicBezTo>
                    <a:pt x="5100" y="924"/>
                    <a:pt x="5232" y="862"/>
                    <a:pt x="5232" y="597"/>
                  </a:cubicBezTo>
                  <a:cubicBezTo>
                    <a:pt x="4894" y="458"/>
                    <a:pt x="4556" y="458"/>
                    <a:pt x="4198" y="438"/>
                  </a:cubicBezTo>
                  <a:cubicBezTo>
                    <a:pt x="3342" y="358"/>
                    <a:pt x="2467" y="298"/>
                    <a:pt x="1592" y="239"/>
                  </a:cubicBezTo>
                  <a:cubicBezTo>
                    <a:pt x="1512" y="179"/>
                    <a:pt x="1453" y="139"/>
                    <a:pt x="13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14"/>
            <p:cNvSpPr/>
            <p:nvPr/>
          </p:nvSpPr>
          <p:spPr>
            <a:xfrm>
              <a:off x="5417075" y="2614800"/>
              <a:ext cx="16425" cy="64450"/>
            </a:xfrm>
            <a:custGeom>
              <a:avLst/>
              <a:gdLst/>
              <a:ahLst/>
              <a:cxnLst/>
              <a:rect l="l" t="t" r="r" b="b"/>
              <a:pathLst>
                <a:path w="657" h="2578" extrusionOk="0">
                  <a:moveTo>
                    <a:pt x="438" y="0"/>
                  </a:moveTo>
                  <a:cubicBezTo>
                    <a:pt x="100" y="736"/>
                    <a:pt x="0" y="1512"/>
                    <a:pt x="60" y="2308"/>
                  </a:cubicBezTo>
                  <a:cubicBezTo>
                    <a:pt x="181" y="2369"/>
                    <a:pt x="325" y="2577"/>
                    <a:pt x="436" y="2577"/>
                  </a:cubicBezTo>
                  <a:cubicBezTo>
                    <a:pt x="508" y="2577"/>
                    <a:pt x="566" y="2492"/>
                    <a:pt x="597" y="2228"/>
                  </a:cubicBezTo>
                  <a:cubicBezTo>
                    <a:pt x="657" y="1492"/>
                    <a:pt x="617" y="736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14"/>
            <p:cNvSpPr/>
            <p:nvPr/>
          </p:nvSpPr>
          <p:spPr>
            <a:xfrm>
              <a:off x="6142150" y="3372700"/>
              <a:ext cx="120875" cy="30375"/>
            </a:xfrm>
            <a:custGeom>
              <a:avLst/>
              <a:gdLst/>
              <a:ahLst/>
              <a:cxnLst/>
              <a:rect l="l" t="t" r="r" b="b"/>
              <a:pathLst>
                <a:path w="4835" h="1215" extrusionOk="0">
                  <a:moveTo>
                    <a:pt x="4815" y="1"/>
                  </a:moveTo>
                  <a:cubicBezTo>
                    <a:pt x="4178" y="220"/>
                    <a:pt x="3542" y="200"/>
                    <a:pt x="2965" y="240"/>
                  </a:cubicBezTo>
                  <a:cubicBezTo>
                    <a:pt x="2925" y="269"/>
                    <a:pt x="2895" y="284"/>
                    <a:pt x="2865" y="284"/>
                  </a:cubicBezTo>
                  <a:cubicBezTo>
                    <a:pt x="2836" y="284"/>
                    <a:pt x="2806" y="269"/>
                    <a:pt x="2766" y="240"/>
                  </a:cubicBezTo>
                  <a:lnTo>
                    <a:pt x="2587" y="240"/>
                  </a:lnTo>
                  <a:cubicBezTo>
                    <a:pt x="2487" y="319"/>
                    <a:pt x="2388" y="319"/>
                    <a:pt x="2288" y="319"/>
                  </a:cubicBezTo>
                  <a:lnTo>
                    <a:pt x="1871" y="319"/>
                  </a:lnTo>
                  <a:cubicBezTo>
                    <a:pt x="1731" y="319"/>
                    <a:pt x="1592" y="359"/>
                    <a:pt x="1453" y="419"/>
                  </a:cubicBezTo>
                  <a:cubicBezTo>
                    <a:pt x="1373" y="439"/>
                    <a:pt x="1334" y="498"/>
                    <a:pt x="1254" y="518"/>
                  </a:cubicBezTo>
                  <a:cubicBezTo>
                    <a:pt x="1194" y="518"/>
                    <a:pt x="1174" y="538"/>
                    <a:pt x="1155" y="558"/>
                  </a:cubicBezTo>
                  <a:cubicBezTo>
                    <a:pt x="1142" y="563"/>
                    <a:pt x="1129" y="565"/>
                    <a:pt x="1117" y="565"/>
                  </a:cubicBezTo>
                  <a:cubicBezTo>
                    <a:pt x="1042" y="565"/>
                    <a:pt x="968" y="491"/>
                    <a:pt x="894" y="491"/>
                  </a:cubicBezTo>
                  <a:cubicBezTo>
                    <a:pt x="882" y="491"/>
                    <a:pt x="869" y="493"/>
                    <a:pt x="856" y="498"/>
                  </a:cubicBezTo>
                  <a:cubicBezTo>
                    <a:pt x="697" y="498"/>
                    <a:pt x="558" y="518"/>
                    <a:pt x="399" y="558"/>
                  </a:cubicBezTo>
                  <a:cubicBezTo>
                    <a:pt x="384" y="551"/>
                    <a:pt x="367" y="546"/>
                    <a:pt x="350" y="546"/>
                  </a:cubicBezTo>
                  <a:cubicBezTo>
                    <a:pt x="321" y="546"/>
                    <a:pt x="292" y="560"/>
                    <a:pt x="279" y="598"/>
                  </a:cubicBezTo>
                  <a:cubicBezTo>
                    <a:pt x="200" y="598"/>
                    <a:pt x="180" y="637"/>
                    <a:pt x="200" y="717"/>
                  </a:cubicBezTo>
                  <a:cubicBezTo>
                    <a:pt x="279" y="856"/>
                    <a:pt x="100" y="816"/>
                    <a:pt x="80" y="896"/>
                  </a:cubicBezTo>
                  <a:cubicBezTo>
                    <a:pt x="41" y="936"/>
                    <a:pt x="1" y="996"/>
                    <a:pt x="1" y="1055"/>
                  </a:cubicBezTo>
                  <a:cubicBezTo>
                    <a:pt x="41" y="1135"/>
                    <a:pt x="60" y="1194"/>
                    <a:pt x="140" y="1214"/>
                  </a:cubicBezTo>
                  <a:cubicBezTo>
                    <a:pt x="200" y="1214"/>
                    <a:pt x="259" y="1194"/>
                    <a:pt x="339" y="1155"/>
                  </a:cubicBezTo>
                  <a:cubicBezTo>
                    <a:pt x="438" y="1155"/>
                    <a:pt x="558" y="1135"/>
                    <a:pt x="657" y="1135"/>
                  </a:cubicBezTo>
                  <a:cubicBezTo>
                    <a:pt x="737" y="1035"/>
                    <a:pt x="836" y="1035"/>
                    <a:pt x="956" y="1035"/>
                  </a:cubicBezTo>
                  <a:cubicBezTo>
                    <a:pt x="975" y="1039"/>
                    <a:pt x="994" y="1041"/>
                    <a:pt x="1015" y="1041"/>
                  </a:cubicBezTo>
                  <a:cubicBezTo>
                    <a:pt x="1100" y="1041"/>
                    <a:pt x="1193" y="1012"/>
                    <a:pt x="1274" y="996"/>
                  </a:cubicBezTo>
                  <a:cubicBezTo>
                    <a:pt x="1393" y="956"/>
                    <a:pt x="1493" y="956"/>
                    <a:pt x="1592" y="936"/>
                  </a:cubicBezTo>
                  <a:cubicBezTo>
                    <a:pt x="1871" y="816"/>
                    <a:pt x="2189" y="717"/>
                    <a:pt x="2487" y="657"/>
                  </a:cubicBezTo>
                  <a:lnTo>
                    <a:pt x="2766" y="657"/>
                  </a:lnTo>
                  <a:cubicBezTo>
                    <a:pt x="3462" y="657"/>
                    <a:pt x="4138" y="419"/>
                    <a:pt x="4835" y="399"/>
                  </a:cubicBezTo>
                  <a:cubicBezTo>
                    <a:pt x="4815" y="259"/>
                    <a:pt x="4815" y="120"/>
                    <a:pt x="4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14"/>
            <p:cNvSpPr/>
            <p:nvPr/>
          </p:nvSpPr>
          <p:spPr>
            <a:xfrm>
              <a:off x="6203325" y="3381625"/>
              <a:ext cx="59700" cy="10100"/>
            </a:xfrm>
            <a:custGeom>
              <a:avLst/>
              <a:gdLst/>
              <a:ahLst/>
              <a:cxnLst/>
              <a:rect l="l" t="t" r="r" b="b"/>
              <a:pathLst>
                <a:path w="2388" h="404" extrusionOk="0">
                  <a:moveTo>
                    <a:pt x="1953" y="1"/>
                  </a:moveTo>
                  <a:cubicBezTo>
                    <a:pt x="1356" y="1"/>
                    <a:pt x="778" y="204"/>
                    <a:pt x="201" y="204"/>
                  </a:cubicBezTo>
                  <a:cubicBezTo>
                    <a:pt x="161" y="204"/>
                    <a:pt x="120" y="203"/>
                    <a:pt x="80" y="201"/>
                  </a:cubicBezTo>
                  <a:cubicBezTo>
                    <a:pt x="40" y="201"/>
                    <a:pt x="21" y="241"/>
                    <a:pt x="21" y="280"/>
                  </a:cubicBezTo>
                  <a:cubicBezTo>
                    <a:pt x="1" y="340"/>
                    <a:pt x="1" y="360"/>
                    <a:pt x="60" y="400"/>
                  </a:cubicBezTo>
                  <a:cubicBezTo>
                    <a:pt x="109" y="402"/>
                    <a:pt x="157" y="403"/>
                    <a:pt x="206" y="403"/>
                  </a:cubicBezTo>
                  <a:cubicBezTo>
                    <a:pt x="878" y="403"/>
                    <a:pt x="1510" y="177"/>
                    <a:pt x="2183" y="177"/>
                  </a:cubicBezTo>
                  <a:cubicBezTo>
                    <a:pt x="2231" y="177"/>
                    <a:pt x="2279" y="178"/>
                    <a:pt x="2328" y="181"/>
                  </a:cubicBezTo>
                  <a:cubicBezTo>
                    <a:pt x="2368" y="141"/>
                    <a:pt x="2388" y="82"/>
                    <a:pt x="2388" y="42"/>
                  </a:cubicBezTo>
                  <a:cubicBezTo>
                    <a:pt x="2242" y="12"/>
                    <a:pt x="2097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14"/>
            <p:cNvSpPr/>
            <p:nvPr/>
          </p:nvSpPr>
          <p:spPr>
            <a:xfrm>
              <a:off x="6181450" y="3387625"/>
              <a:ext cx="20400" cy="8475"/>
            </a:xfrm>
            <a:custGeom>
              <a:avLst/>
              <a:gdLst/>
              <a:ahLst/>
              <a:cxnLst/>
              <a:rect l="l" t="t" r="r" b="b"/>
              <a:pathLst>
                <a:path w="816" h="339" extrusionOk="0">
                  <a:moveTo>
                    <a:pt x="756" y="1"/>
                  </a:moveTo>
                  <a:cubicBezTo>
                    <a:pt x="438" y="1"/>
                    <a:pt x="199" y="120"/>
                    <a:pt x="0" y="339"/>
                  </a:cubicBezTo>
                  <a:cubicBezTo>
                    <a:pt x="259" y="319"/>
                    <a:pt x="518" y="339"/>
                    <a:pt x="756" y="200"/>
                  </a:cubicBezTo>
                  <a:cubicBezTo>
                    <a:pt x="776" y="200"/>
                    <a:pt x="776" y="160"/>
                    <a:pt x="796" y="120"/>
                  </a:cubicBezTo>
                  <a:cubicBezTo>
                    <a:pt x="816" y="100"/>
                    <a:pt x="796" y="40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14"/>
            <p:cNvSpPr/>
            <p:nvPr/>
          </p:nvSpPr>
          <p:spPr>
            <a:xfrm>
              <a:off x="6129725" y="3397875"/>
              <a:ext cx="19925" cy="8175"/>
            </a:xfrm>
            <a:custGeom>
              <a:avLst/>
              <a:gdLst/>
              <a:ahLst/>
              <a:cxnLst/>
              <a:rect l="l" t="t" r="r" b="b"/>
              <a:pathLst>
                <a:path w="797" h="327" extrusionOk="0">
                  <a:moveTo>
                    <a:pt x="192" y="0"/>
                  </a:moveTo>
                  <a:cubicBezTo>
                    <a:pt x="78" y="0"/>
                    <a:pt x="0" y="75"/>
                    <a:pt x="0" y="327"/>
                  </a:cubicBezTo>
                  <a:cubicBezTo>
                    <a:pt x="259" y="327"/>
                    <a:pt x="498" y="307"/>
                    <a:pt x="756" y="307"/>
                  </a:cubicBezTo>
                  <a:cubicBezTo>
                    <a:pt x="756" y="247"/>
                    <a:pt x="776" y="207"/>
                    <a:pt x="796" y="148"/>
                  </a:cubicBezTo>
                  <a:cubicBezTo>
                    <a:pt x="697" y="128"/>
                    <a:pt x="637" y="128"/>
                    <a:pt x="557" y="108"/>
                  </a:cubicBezTo>
                  <a:cubicBezTo>
                    <a:pt x="426" y="61"/>
                    <a:pt x="294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14"/>
            <p:cNvSpPr/>
            <p:nvPr/>
          </p:nvSpPr>
          <p:spPr>
            <a:xfrm>
              <a:off x="6161050" y="3396575"/>
              <a:ext cx="12475" cy="4175"/>
            </a:xfrm>
            <a:custGeom>
              <a:avLst/>
              <a:gdLst/>
              <a:ahLst/>
              <a:cxnLst/>
              <a:rect l="l" t="t" r="r" b="b"/>
              <a:pathLst>
                <a:path w="499" h="167" extrusionOk="0">
                  <a:moveTo>
                    <a:pt x="41" y="1"/>
                  </a:moveTo>
                  <a:cubicBezTo>
                    <a:pt x="21" y="1"/>
                    <a:pt x="21" y="1"/>
                    <a:pt x="1" y="60"/>
                  </a:cubicBezTo>
                  <a:cubicBezTo>
                    <a:pt x="1" y="80"/>
                    <a:pt x="1" y="140"/>
                    <a:pt x="41" y="160"/>
                  </a:cubicBezTo>
                  <a:cubicBezTo>
                    <a:pt x="79" y="164"/>
                    <a:pt x="117" y="167"/>
                    <a:pt x="153" y="167"/>
                  </a:cubicBezTo>
                  <a:cubicBezTo>
                    <a:pt x="286" y="167"/>
                    <a:pt x="404" y="134"/>
                    <a:pt x="498" y="41"/>
                  </a:cubicBezTo>
                  <a:cubicBezTo>
                    <a:pt x="339" y="41"/>
                    <a:pt x="20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14"/>
            <p:cNvSpPr/>
            <p:nvPr/>
          </p:nvSpPr>
          <p:spPr>
            <a:xfrm>
              <a:off x="6200850" y="33876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14"/>
            <p:cNvSpPr/>
            <p:nvPr/>
          </p:nvSpPr>
          <p:spPr>
            <a:xfrm>
              <a:off x="6157075" y="33965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40" y="60"/>
                    <a:pt x="80" y="140"/>
                    <a:pt x="1" y="180"/>
                  </a:cubicBezTo>
                  <a:cubicBezTo>
                    <a:pt x="80" y="180"/>
                    <a:pt x="140" y="160"/>
                    <a:pt x="200" y="16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14"/>
            <p:cNvSpPr/>
            <p:nvPr/>
          </p:nvSpPr>
          <p:spPr>
            <a:xfrm>
              <a:off x="5979525" y="3394075"/>
              <a:ext cx="164150" cy="38975"/>
            </a:xfrm>
            <a:custGeom>
              <a:avLst/>
              <a:gdLst/>
              <a:ahLst/>
              <a:cxnLst/>
              <a:rect l="l" t="t" r="r" b="b"/>
              <a:pathLst>
                <a:path w="6566" h="1559" extrusionOk="0">
                  <a:moveTo>
                    <a:pt x="3164" y="1094"/>
                  </a:moveTo>
                  <a:lnTo>
                    <a:pt x="3164" y="1094"/>
                  </a:lnTo>
                  <a:cubicBezTo>
                    <a:pt x="3164" y="1095"/>
                    <a:pt x="3164" y="1095"/>
                    <a:pt x="3164" y="1095"/>
                  </a:cubicBezTo>
                  <a:lnTo>
                    <a:pt x="3184" y="1095"/>
                  </a:lnTo>
                  <a:cubicBezTo>
                    <a:pt x="3177" y="1095"/>
                    <a:pt x="3171" y="1095"/>
                    <a:pt x="3164" y="1094"/>
                  </a:cubicBezTo>
                  <a:close/>
                  <a:moveTo>
                    <a:pt x="6249" y="0"/>
                  </a:moveTo>
                  <a:cubicBezTo>
                    <a:pt x="6216" y="0"/>
                    <a:pt x="6183" y="1"/>
                    <a:pt x="6148" y="1"/>
                  </a:cubicBezTo>
                  <a:lnTo>
                    <a:pt x="5869" y="1"/>
                  </a:lnTo>
                  <a:cubicBezTo>
                    <a:pt x="5690" y="1"/>
                    <a:pt x="5491" y="1"/>
                    <a:pt x="5312" y="81"/>
                  </a:cubicBezTo>
                  <a:cubicBezTo>
                    <a:pt x="5301" y="75"/>
                    <a:pt x="5287" y="73"/>
                    <a:pt x="5274" y="73"/>
                  </a:cubicBezTo>
                  <a:cubicBezTo>
                    <a:pt x="5241" y="73"/>
                    <a:pt x="5207" y="87"/>
                    <a:pt x="5193" y="101"/>
                  </a:cubicBezTo>
                  <a:cubicBezTo>
                    <a:pt x="5045" y="202"/>
                    <a:pt x="4888" y="224"/>
                    <a:pt x="4728" y="224"/>
                  </a:cubicBezTo>
                  <a:cubicBezTo>
                    <a:pt x="4605" y="224"/>
                    <a:pt x="4480" y="211"/>
                    <a:pt x="4356" y="211"/>
                  </a:cubicBezTo>
                  <a:cubicBezTo>
                    <a:pt x="4228" y="211"/>
                    <a:pt x="4102" y="225"/>
                    <a:pt x="3979" y="280"/>
                  </a:cubicBezTo>
                  <a:cubicBezTo>
                    <a:pt x="3880" y="300"/>
                    <a:pt x="3781" y="300"/>
                    <a:pt x="3681" y="320"/>
                  </a:cubicBezTo>
                  <a:cubicBezTo>
                    <a:pt x="3522" y="479"/>
                    <a:pt x="3303" y="439"/>
                    <a:pt x="3104" y="479"/>
                  </a:cubicBezTo>
                  <a:cubicBezTo>
                    <a:pt x="3084" y="518"/>
                    <a:pt x="3054" y="538"/>
                    <a:pt x="3022" y="538"/>
                  </a:cubicBezTo>
                  <a:cubicBezTo>
                    <a:pt x="2990" y="538"/>
                    <a:pt x="2955" y="518"/>
                    <a:pt x="2925" y="479"/>
                  </a:cubicBezTo>
                  <a:lnTo>
                    <a:pt x="2766" y="479"/>
                  </a:lnTo>
                  <a:cubicBezTo>
                    <a:pt x="2229" y="757"/>
                    <a:pt x="1612" y="757"/>
                    <a:pt x="1035" y="877"/>
                  </a:cubicBezTo>
                  <a:cubicBezTo>
                    <a:pt x="797" y="1155"/>
                    <a:pt x="319" y="1056"/>
                    <a:pt x="1" y="1434"/>
                  </a:cubicBezTo>
                  <a:cubicBezTo>
                    <a:pt x="225" y="1519"/>
                    <a:pt x="420" y="1558"/>
                    <a:pt x="605" y="1558"/>
                  </a:cubicBezTo>
                  <a:cubicBezTo>
                    <a:pt x="765" y="1558"/>
                    <a:pt x="918" y="1529"/>
                    <a:pt x="1075" y="1473"/>
                  </a:cubicBezTo>
                  <a:cubicBezTo>
                    <a:pt x="1547" y="1149"/>
                    <a:pt x="2062" y="1076"/>
                    <a:pt x="2604" y="1076"/>
                  </a:cubicBezTo>
                  <a:cubicBezTo>
                    <a:pt x="2788" y="1076"/>
                    <a:pt x="2975" y="1084"/>
                    <a:pt x="3164" y="1094"/>
                  </a:cubicBezTo>
                  <a:lnTo>
                    <a:pt x="3164" y="1094"/>
                  </a:lnTo>
                  <a:cubicBezTo>
                    <a:pt x="3304" y="877"/>
                    <a:pt x="3582" y="1035"/>
                    <a:pt x="3781" y="896"/>
                  </a:cubicBezTo>
                  <a:lnTo>
                    <a:pt x="3820" y="936"/>
                  </a:lnTo>
                  <a:lnTo>
                    <a:pt x="3880" y="896"/>
                  </a:lnTo>
                  <a:cubicBezTo>
                    <a:pt x="4119" y="737"/>
                    <a:pt x="4457" y="797"/>
                    <a:pt x="4715" y="698"/>
                  </a:cubicBezTo>
                  <a:lnTo>
                    <a:pt x="4775" y="698"/>
                  </a:lnTo>
                  <a:cubicBezTo>
                    <a:pt x="4811" y="715"/>
                    <a:pt x="4851" y="725"/>
                    <a:pt x="4889" y="725"/>
                  </a:cubicBezTo>
                  <a:cubicBezTo>
                    <a:pt x="4936" y="725"/>
                    <a:pt x="4981" y="710"/>
                    <a:pt x="5014" y="678"/>
                  </a:cubicBezTo>
                  <a:cubicBezTo>
                    <a:pt x="5138" y="578"/>
                    <a:pt x="5275" y="562"/>
                    <a:pt x="5415" y="562"/>
                  </a:cubicBezTo>
                  <a:cubicBezTo>
                    <a:pt x="5487" y="562"/>
                    <a:pt x="5560" y="566"/>
                    <a:pt x="5631" y="566"/>
                  </a:cubicBezTo>
                  <a:cubicBezTo>
                    <a:pt x="5756" y="566"/>
                    <a:pt x="5878" y="553"/>
                    <a:pt x="5989" y="479"/>
                  </a:cubicBezTo>
                  <a:cubicBezTo>
                    <a:pt x="6108" y="240"/>
                    <a:pt x="6367" y="280"/>
                    <a:pt x="6565" y="260"/>
                  </a:cubicBezTo>
                  <a:cubicBezTo>
                    <a:pt x="6546" y="200"/>
                    <a:pt x="6546" y="160"/>
                    <a:pt x="6546" y="101"/>
                  </a:cubicBezTo>
                  <a:cubicBezTo>
                    <a:pt x="6441" y="11"/>
                    <a:pt x="6348" y="0"/>
                    <a:pt x="6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14"/>
            <p:cNvSpPr/>
            <p:nvPr/>
          </p:nvSpPr>
          <p:spPr>
            <a:xfrm>
              <a:off x="6076025" y="3410450"/>
              <a:ext cx="20900" cy="9025"/>
            </a:xfrm>
            <a:custGeom>
              <a:avLst/>
              <a:gdLst/>
              <a:ahLst/>
              <a:cxnLst/>
              <a:rect l="l" t="t" r="r" b="b"/>
              <a:pathLst>
                <a:path w="836" h="361" extrusionOk="0">
                  <a:moveTo>
                    <a:pt x="450" y="1"/>
                  </a:moveTo>
                  <a:cubicBezTo>
                    <a:pt x="283" y="1"/>
                    <a:pt x="125" y="40"/>
                    <a:pt x="0" y="222"/>
                  </a:cubicBezTo>
                  <a:cubicBezTo>
                    <a:pt x="60" y="281"/>
                    <a:pt x="139" y="321"/>
                    <a:pt x="179" y="361"/>
                  </a:cubicBezTo>
                  <a:cubicBezTo>
                    <a:pt x="418" y="241"/>
                    <a:pt x="617" y="142"/>
                    <a:pt x="836" y="23"/>
                  </a:cubicBezTo>
                  <a:cubicBezTo>
                    <a:pt x="708" y="23"/>
                    <a:pt x="576" y="1"/>
                    <a:pt x="4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14"/>
            <p:cNvSpPr/>
            <p:nvPr/>
          </p:nvSpPr>
          <p:spPr>
            <a:xfrm>
              <a:off x="6104850" y="3405725"/>
              <a:ext cx="24400" cy="5800"/>
            </a:xfrm>
            <a:custGeom>
              <a:avLst/>
              <a:gdLst/>
              <a:ahLst/>
              <a:cxnLst/>
              <a:rect l="l" t="t" r="r" b="b"/>
              <a:pathLst>
                <a:path w="976" h="232" extrusionOk="0">
                  <a:moveTo>
                    <a:pt x="491" y="0"/>
                  </a:moveTo>
                  <a:cubicBezTo>
                    <a:pt x="316" y="0"/>
                    <a:pt x="145" y="37"/>
                    <a:pt x="1" y="212"/>
                  </a:cubicBezTo>
                  <a:cubicBezTo>
                    <a:pt x="339" y="172"/>
                    <a:pt x="677" y="232"/>
                    <a:pt x="976" y="13"/>
                  </a:cubicBezTo>
                  <a:lnTo>
                    <a:pt x="976" y="13"/>
                  </a:lnTo>
                  <a:cubicBezTo>
                    <a:pt x="940" y="17"/>
                    <a:pt x="904" y="19"/>
                    <a:pt x="867" y="19"/>
                  </a:cubicBezTo>
                  <a:cubicBezTo>
                    <a:pt x="744" y="19"/>
                    <a:pt x="617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14"/>
            <p:cNvSpPr/>
            <p:nvPr/>
          </p:nvSpPr>
          <p:spPr>
            <a:xfrm>
              <a:off x="6098900" y="3410500"/>
              <a:ext cx="5975" cy="2325"/>
            </a:xfrm>
            <a:custGeom>
              <a:avLst/>
              <a:gdLst/>
              <a:ahLst/>
              <a:cxnLst/>
              <a:rect l="l" t="t" r="r" b="b"/>
              <a:pathLst>
                <a:path w="239" h="93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79" y="21"/>
                    <a:pt x="80" y="21"/>
                    <a:pt x="0" y="21"/>
                  </a:cubicBezTo>
                  <a:cubicBezTo>
                    <a:pt x="42" y="62"/>
                    <a:pt x="89" y="93"/>
                    <a:pt x="133" y="93"/>
                  </a:cubicBezTo>
                  <a:cubicBezTo>
                    <a:pt x="173" y="93"/>
                    <a:pt x="210" y="67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14"/>
            <p:cNvSpPr/>
            <p:nvPr/>
          </p:nvSpPr>
          <p:spPr>
            <a:xfrm>
              <a:off x="5465800" y="3510975"/>
              <a:ext cx="9475" cy="4975"/>
            </a:xfrm>
            <a:custGeom>
              <a:avLst/>
              <a:gdLst/>
              <a:ahLst/>
              <a:cxnLst/>
              <a:rect l="l" t="t" r="r" b="b"/>
              <a:pathLst>
                <a:path w="379" h="199" extrusionOk="0">
                  <a:moveTo>
                    <a:pt x="1" y="0"/>
                  </a:moveTo>
                  <a:cubicBezTo>
                    <a:pt x="1" y="60"/>
                    <a:pt x="41" y="100"/>
                    <a:pt x="41" y="159"/>
                  </a:cubicBezTo>
                  <a:cubicBezTo>
                    <a:pt x="160" y="179"/>
                    <a:pt x="259" y="179"/>
                    <a:pt x="379" y="199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14"/>
            <p:cNvSpPr/>
            <p:nvPr/>
          </p:nvSpPr>
          <p:spPr>
            <a:xfrm>
              <a:off x="6057125" y="3415725"/>
              <a:ext cx="15425" cy="5375"/>
            </a:xfrm>
            <a:custGeom>
              <a:avLst/>
              <a:gdLst/>
              <a:ahLst/>
              <a:cxnLst/>
              <a:rect l="l" t="t" r="r" b="b"/>
              <a:pathLst>
                <a:path w="617" h="215" extrusionOk="0">
                  <a:moveTo>
                    <a:pt x="375" y="0"/>
                  </a:moveTo>
                  <a:cubicBezTo>
                    <a:pt x="235" y="0"/>
                    <a:pt x="101" y="32"/>
                    <a:pt x="0" y="209"/>
                  </a:cubicBezTo>
                  <a:cubicBezTo>
                    <a:pt x="39" y="212"/>
                    <a:pt x="78" y="214"/>
                    <a:pt x="115" y="214"/>
                  </a:cubicBezTo>
                  <a:cubicBezTo>
                    <a:pt x="323" y="214"/>
                    <a:pt x="499" y="162"/>
                    <a:pt x="617" y="11"/>
                  </a:cubicBezTo>
                  <a:cubicBezTo>
                    <a:pt x="537" y="11"/>
                    <a:pt x="455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14"/>
            <p:cNvSpPr/>
            <p:nvPr/>
          </p:nvSpPr>
          <p:spPr>
            <a:xfrm>
              <a:off x="5928300" y="3415475"/>
              <a:ext cx="77125" cy="26700"/>
            </a:xfrm>
            <a:custGeom>
              <a:avLst/>
              <a:gdLst/>
              <a:ahLst/>
              <a:cxnLst/>
              <a:rect l="l" t="t" r="r" b="b"/>
              <a:pathLst>
                <a:path w="3085" h="1068" extrusionOk="0">
                  <a:moveTo>
                    <a:pt x="3064" y="1"/>
                  </a:moveTo>
                  <a:cubicBezTo>
                    <a:pt x="2229" y="120"/>
                    <a:pt x="1393" y="299"/>
                    <a:pt x="578" y="597"/>
                  </a:cubicBezTo>
                  <a:cubicBezTo>
                    <a:pt x="458" y="836"/>
                    <a:pt x="140" y="737"/>
                    <a:pt x="1" y="975"/>
                  </a:cubicBezTo>
                  <a:lnTo>
                    <a:pt x="399" y="975"/>
                  </a:lnTo>
                  <a:cubicBezTo>
                    <a:pt x="532" y="1042"/>
                    <a:pt x="665" y="1068"/>
                    <a:pt x="798" y="1068"/>
                  </a:cubicBezTo>
                  <a:cubicBezTo>
                    <a:pt x="943" y="1068"/>
                    <a:pt x="1089" y="1037"/>
                    <a:pt x="1234" y="995"/>
                  </a:cubicBezTo>
                  <a:cubicBezTo>
                    <a:pt x="1871" y="936"/>
                    <a:pt x="2527" y="896"/>
                    <a:pt x="3084" y="597"/>
                  </a:cubicBezTo>
                  <a:cubicBezTo>
                    <a:pt x="2826" y="578"/>
                    <a:pt x="2567" y="538"/>
                    <a:pt x="2129" y="518"/>
                  </a:cubicBezTo>
                  <a:cubicBezTo>
                    <a:pt x="2587" y="339"/>
                    <a:pt x="2965" y="379"/>
                    <a:pt x="3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14"/>
            <p:cNvSpPr/>
            <p:nvPr/>
          </p:nvSpPr>
          <p:spPr>
            <a:xfrm>
              <a:off x="5938250" y="3438850"/>
              <a:ext cx="20925" cy="4500"/>
            </a:xfrm>
            <a:custGeom>
              <a:avLst/>
              <a:gdLst/>
              <a:ahLst/>
              <a:cxnLst/>
              <a:rect l="l" t="t" r="r" b="b"/>
              <a:pathLst>
                <a:path w="837" h="180" extrusionOk="0">
                  <a:moveTo>
                    <a:pt x="1" y="1"/>
                  </a:moveTo>
                  <a:lnTo>
                    <a:pt x="1" y="180"/>
                  </a:lnTo>
                  <a:lnTo>
                    <a:pt x="757" y="180"/>
                  </a:lnTo>
                  <a:lnTo>
                    <a:pt x="836" y="40"/>
                  </a:lnTo>
                  <a:cubicBezTo>
                    <a:pt x="558" y="40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14"/>
            <p:cNvSpPr/>
            <p:nvPr/>
          </p:nvSpPr>
          <p:spPr>
            <a:xfrm>
              <a:off x="5482225" y="3003200"/>
              <a:ext cx="166125" cy="30850"/>
            </a:xfrm>
            <a:custGeom>
              <a:avLst/>
              <a:gdLst/>
              <a:ahLst/>
              <a:cxnLst/>
              <a:rect l="l" t="t" r="r" b="b"/>
              <a:pathLst>
                <a:path w="6645" h="1234" extrusionOk="0">
                  <a:moveTo>
                    <a:pt x="3809" y="7"/>
                  </a:moveTo>
                  <a:cubicBezTo>
                    <a:pt x="3608" y="7"/>
                    <a:pt x="3408" y="15"/>
                    <a:pt x="3203" y="40"/>
                  </a:cubicBezTo>
                  <a:cubicBezTo>
                    <a:pt x="2188" y="200"/>
                    <a:pt x="1114" y="1"/>
                    <a:pt x="139" y="498"/>
                  </a:cubicBezTo>
                  <a:cubicBezTo>
                    <a:pt x="60" y="577"/>
                    <a:pt x="20" y="677"/>
                    <a:pt x="0" y="796"/>
                  </a:cubicBezTo>
                  <a:cubicBezTo>
                    <a:pt x="0" y="916"/>
                    <a:pt x="40" y="1015"/>
                    <a:pt x="120" y="1115"/>
                  </a:cubicBezTo>
                  <a:cubicBezTo>
                    <a:pt x="199" y="1174"/>
                    <a:pt x="318" y="1214"/>
                    <a:pt x="418" y="1234"/>
                  </a:cubicBezTo>
                  <a:cubicBezTo>
                    <a:pt x="1711" y="975"/>
                    <a:pt x="3024" y="995"/>
                    <a:pt x="4317" y="816"/>
                  </a:cubicBezTo>
                  <a:cubicBezTo>
                    <a:pt x="4878" y="713"/>
                    <a:pt x="5429" y="620"/>
                    <a:pt x="5984" y="620"/>
                  </a:cubicBezTo>
                  <a:cubicBezTo>
                    <a:pt x="6177" y="620"/>
                    <a:pt x="6370" y="631"/>
                    <a:pt x="6565" y="657"/>
                  </a:cubicBezTo>
                  <a:lnTo>
                    <a:pt x="6644" y="498"/>
                  </a:lnTo>
                  <a:cubicBezTo>
                    <a:pt x="6545" y="279"/>
                    <a:pt x="6346" y="180"/>
                    <a:pt x="6107" y="100"/>
                  </a:cubicBezTo>
                  <a:cubicBezTo>
                    <a:pt x="5610" y="1"/>
                    <a:pt x="5113" y="40"/>
                    <a:pt x="4615" y="20"/>
                  </a:cubicBezTo>
                  <a:cubicBezTo>
                    <a:pt x="4342" y="20"/>
                    <a:pt x="4076" y="7"/>
                    <a:pt x="3809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14"/>
            <p:cNvSpPr/>
            <p:nvPr/>
          </p:nvSpPr>
          <p:spPr>
            <a:xfrm>
              <a:off x="5741325" y="3029175"/>
              <a:ext cx="149225" cy="38700"/>
            </a:xfrm>
            <a:custGeom>
              <a:avLst/>
              <a:gdLst/>
              <a:ahLst/>
              <a:cxnLst/>
              <a:rect l="l" t="t" r="r" b="b"/>
              <a:pathLst>
                <a:path w="5969" h="1548" extrusionOk="0">
                  <a:moveTo>
                    <a:pt x="5249" y="1"/>
                  </a:moveTo>
                  <a:cubicBezTo>
                    <a:pt x="5013" y="1"/>
                    <a:pt x="4784" y="26"/>
                    <a:pt x="4576" y="115"/>
                  </a:cubicBezTo>
                  <a:cubicBezTo>
                    <a:pt x="3899" y="374"/>
                    <a:pt x="3243" y="374"/>
                    <a:pt x="2547" y="434"/>
                  </a:cubicBezTo>
                  <a:cubicBezTo>
                    <a:pt x="2288" y="633"/>
                    <a:pt x="2009" y="573"/>
                    <a:pt x="1751" y="613"/>
                  </a:cubicBezTo>
                  <a:cubicBezTo>
                    <a:pt x="1094" y="672"/>
                    <a:pt x="498" y="871"/>
                    <a:pt x="60" y="1369"/>
                  </a:cubicBezTo>
                  <a:cubicBezTo>
                    <a:pt x="20" y="1428"/>
                    <a:pt x="20" y="1448"/>
                    <a:pt x="0" y="1468"/>
                  </a:cubicBezTo>
                  <a:cubicBezTo>
                    <a:pt x="20" y="1508"/>
                    <a:pt x="20" y="1528"/>
                    <a:pt x="60" y="1548"/>
                  </a:cubicBezTo>
                  <a:cubicBezTo>
                    <a:pt x="259" y="1468"/>
                    <a:pt x="418" y="1428"/>
                    <a:pt x="617" y="1349"/>
                  </a:cubicBezTo>
                  <a:cubicBezTo>
                    <a:pt x="660" y="1306"/>
                    <a:pt x="697" y="1286"/>
                    <a:pt x="731" y="1286"/>
                  </a:cubicBezTo>
                  <a:cubicBezTo>
                    <a:pt x="761" y="1286"/>
                    <a:pt x="788" y="1301"/>
                    <a:pt x="816" y="1329"/>
                  </a:cubicBezTo>
                  <a:cubicBezTo>
                    <a:pt x="955" y="1329"/>
                    <a:pt x="1075" y="1349"/>
                    <a:pt x="1194" y="1349"/>
                  </a:cubicBezTo>
                  <a:cubicBezTo>
                    <a:pt x="1393" y="1309"/>
                    <a:pt x="1592" y="1269"/>
                    <a:pt x="1791" y="1269"/>
                  </a:cubicBezTo>
                  <a:cubicBezTo>
                    <a:pt x="2407" y="1170"/>
                    <a:pt x="3044" y="1030"/>
                    <a:pt x="3680" y="951"/>
                  </a:cubicBezTo>
                  <a:cubicBezTo>
                    <a:pt x="4198" y="831"/>
                    <a:pt x="4755" y="851"/>
                    <a:pt x="5232" y="613"/>
                  </a:cubicBezTo>
                  <a:cubicBezTo>
                    <a:pt x="5471" y="414"/>
                    <a:pt x="5948" y="533"/>
                    <a:pt x="5968" y="36"/>
                  </a:cubicBezTo>
                  <a:cubicBezTo>
                    <a:pt x="5729" y="26"/>
                    <a:pt x="5486" y="1"/>
                    <a:pt x="5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14"/>
            <p:cNvSpPr/>
            <p:nvPr/>
          </p:nvSpPr>
          <p:spPr>
            <a:xfrm>
              <a:off x="5831325" y="2976475"/>
              <a:ext cx="178075" cy="31800"/>
            </a:xfrm>
            <a:custGeom>
              <a:avLst/>
              <a:gdLst/>
              <a:ahLst/>
              <a:cxnLst/>
              <a:rect l="l" t="t" r="r" b="b"/>
              <a:pathLst>
                <a:path w="7123" h="1272" extrusionOk="0">
                  <a:moveTo>
                    <a:pt x="6056" y="1"/>
                  </a:moveTo>
                  <a:cubicBezTo>
                    <a:pt x="5934" y="1"/>
                    <a:pt x="5806" y="23"/>
                    <a:pt x="5670" y="55"/>
                  </a:cubicBezTo>
                  <a:cubicBezTo>
                    <a:pt x="5332" y="155"/>
                    <a:pt x="4994" y="174"/>
                    <a:pt x="4656" y="174"/>
                  </a:cubicBezTo>
                  <a:cubicBezTo>
                    <a:pt x="4377" y="174"/>
                    <a:pt x="4079" y="174"/>
                    <a:pt x="3820" y="194"/>
                  </a:cubicBezTo>
                  <a:cubicBezTo>
                    <a:pt x="3721" y="194"/>
                    <a:pt x="3641" y="234"/>
                    <a:pt x="3542" y="254"/>
                  </a:cubicBezTo>
                  <a:cubicBezTo>
                    <a:pt x="3363" y="274"/>
                    <a:pt x="3184" y="334"/>
                    <a:pt x="3005" y="353"/>
                  </a:cubicBezTo>
                  <a:cubicBezTo>
                    <a:pt x="2706" y="373"/>
                    <a:pt x="2428" y="353"/>
                    <a:pt x="2110" y="393"/>
                  </a:cubicBezTo>
                  <a:cubicBezTo>
                    <a:pt x="2050" y="433"/>
                    <a:pt x="1950" y="453"/>
                    <a:pt x="1871" y="473"/>
                  </a:cubicBezTo>
                  <a:cubicBezTo>
                    <a:pt x="1672" y="532"/>
                    <a:pt x="1493" y="532"/>
                    <a:pt x="1314" y="552"/>
                  </a:cubicBezTo>
                  <a:cubicBezTo>
                    <a:pt x="856" y="672"/>
                    <a:pt x="319" y="572"/>
                    <a:pt x="1" y="1070"/>
                  </a:cubicBezTo>
                  <a:cubicBezTo>
                    <a:pt x="127" y="1225"/>
                    <a:pt x="262" y="1271"/>
                    <a:pt x="402" y="1271"/>
                  </a:cubicBezTo>
                  <a:cubicBezTo>
                    <a:pt x="550" y="1271"/>
                    <a:pt x="703" y="1220"/>
                    <a:pt x="856" y="1189"/>
                  </a:cubicBezTo>
                  <a:cubicBezTo>
                    <a:pt x="1155" y="1189"/>
                    <a:pt x="1473" y="1169"/>
                    <a:pt x="1771" y="1169"/>
                  </a:cubicBezTo>
                  <a:cubicBezTo>
                    <a:pt x="1806" y="1204"/>
                    <a:pt x="1833" y="1220"/>
                    <a:pt x="1858" y="1220"/>
                  </a:cubicBezTo>
                  <a:cubicBezTo>
                    <a:pt x="1890" y="1220"/>
                    <a:pt x="1917" y="1194"/>
                    <a:pt x="1950" y="1149"/>
                  </a:cubicBezTo>
                  <a:cubicBezTo>
                    <a:pt x="3263" y="751"/>
                    <a:pt x="4636" y="731"/>
                    <a:pt x="5969" y="552"/>
                  </a:cubicBezTo>
                  <a:cubicBezTo>
                    <a:pt x="6055" y="495"/>
                    <a:pt x="6147" y="479"/>
                    <a:pt x="6242" y="479"/>
                  </a:cubicBezTo>
                  <a:cubicBezTo>
                    <a:pt x="6364" y="479"/>
                    <a:pt x="6490" y="505"/>
                    <a:pt x="6613" y="505"/>
                  </a:cubicBezTo>
                  <a:cubicBezTo>
                    <a:pt x="6728" y="505"/>
                    <a:pt x="6841" y="482"/>
                    <a:pt x="6943" y="393"/>
                  </a:cubicBezTo>
                  <a:lnTo>
                    <a:pt x="7043" y="393"/>
                  </a:lnTo>
                  <a:lnTo>
                    <a:pt x="7122" y="373"/>
                  </a:lnTo>
                  <a:cubicBezTo>
                    <a:pt x="6963" y="174"/>
                    <a:pt x="6745" y="234"/>
                    <a:pt x="6546" y="194"/>
                  </a:cubicBezTo>
                  <a:cubicBezTo>
                    <a:pt x="6402" y="51"/>
                    <a:pt x="6238" y="1"/>
                    <a:pt x="60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14"/>
            <p:cNvSpPr/>
            <p:nvPr/>
          </p:nvSpPr>
          <p:spPr>
            <a:xfrm>
              <a:off x="5712975" y="2996250"/>
              <a:ext cx="115400" cy="19400"/>
            </a:xfrm>
            <a:custGeom>
              <a:avLst/>
              <a:gdLst/>
              <a:ahLst/>
              <a:cxnLst/>
              <a:rect l="l" t="t" r="r" b="b"/>
              <a:pathLst>
                <a:path w="4616" h="776" extrusionOk="0">
                  <a:moveTo>
                    <a:pt x="3541" y="0"/>
                  </a:moveTo>
                  <a:cubicBezTo>
                    <a:pt x="3173" y="74"/>
                    <a:pt x="2816" y="97"/>
                    <a:pt x="2459" y="97"/>
                  </a:cubicBezTo>
                  <a:cubicBezTo>
                    <a:pt x="2140" y="97"/>
                    <a:pt x="1821" y="79"/>
                    <a:pt x="1492" y="60"/>
                  </a:cubicBezTo>
                  <a:cubicBezTo>
                    <a:pt x="1476" y="58"/>
                    <a:pt x="1461" y="58"/>
                    <a:pt x="1445" y="58"/>
                  </a:cubicBezTo>
                  <a:cubicBezTo>
                    <a:pt x="1227" y="58"/>
                    <a:pt x="1040" y="179"/>
                    <a:pt x="836" y="179"/>
                  </a:cubicBezTo>
                  <a:cubicBezTo>
                    <a:pt x="815" y="181"/>
                    <a:pt x="794" y="181"/>
                    <a:pt x="772" y="181"/>
                  </a:cubicBezTo>
                  <a:cubicBezTo>
                    <a:pt x="676" y="181"/>
                    <a:pt x="570" y="170"/>
                    <a:pt x="469" y="170"/>
                  </a:cubicBezTo>
                  <a:cubicBezTo>
                    <a:pt x="279" y="170"/>
                    <a:pt x="108" y="210"/>
                    <a:pt x="60" y="438"/>
                  </a:cubicBezTo>
                  <a:cubicBezTo>
                    <a:pt x="0" y="776"/>
                    <a:pt x="498" y="537"/>
                    <a:pt x="617" y="736"/>
                  </a:cubicBezTo>
                  <a:cubicBezTo>
                    <a:pt x="1950" y="676"/>
                    <a:pt x="3283" y="597"/>
                    <a:pt x="4616" y="537"/>
                  </a:cubicBezTo>
                  <a:cubicBezTo>
                    <a:pt x="4576" y="60"/>
                    <a:pt x="4118" y="179"/>
                    <a:pt x="38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14"/>
            <p:cNvSpPr/>
            <p:nvPr/>
          </p:nvSpPr>
          <p:spPr>
            <a:xfrm>
              <a:off x="5659750" y="2994625"/>
              <a:ext cx="83575" cy="21200"/>
            </a:xfrm>
            <a:custGeom>
              <a:avLst/>
              <a:gdLst/>
              <a:ahLst/>
              <a:cxnLst/>
              <a:rect l="l" t="t" r="r" b="b"/>
              <a:pathLst>
                <a:path w="3343" h="848" extrusionOk="0">
                  <a:moveTo>
                    <a:pt x="2505" y="1"/>
                  </a:moveTo>
                  <a:cubicBezTo>
                    <a:pt x="1984" y="1"/>
                    <a:pt x="1506" y="188"/>
                    <a:pt x="996" y="224"/>
                  </a:cubicBezTo>
                  <a:cubicBezTo>
                    <a:pt x="856" y="264"/>
                    <a:pt x="697" y="304"/>
                    <a:pt x="578" y="344"/>
                  </a:cubicBezTo>
                  <a:cubicBezTo>
                    <a:pt x="379" y="383"/>
                    <a:pt x="200" y="423"/>
                    <a:pt x="61" y="543"/>
                  </a:cubicBezTo>
                  <a:cubicBezTo>
                    <a:pt x="1" y="622"/>
                    <a:pt x="1" y="722"/>
                    <a:pt x="61" y="801"/>
                  </a:cubicBezTo>
                  <a:cubicBezTo>
                    <a:pt x="566" y="824"/>
                    <a:pt x="1078" y="847"/>
                    <a:pt x="1593" y="847"/>
                  </a:cubicBezTo>
                  <a:cubicBezTo>
                    <a:pt x="1970" y="847"/>
                    <a:pt x="2348" y="835"/>
                    <a:pt x="2726" y="801"/>
                  </a:cubicBezTo>
                  <a:cubicBezTo>
                    <a:pt x="2587" y="682"/>
                    <a:pt x="2448" y="582"/>
                    <a:pt x="2289" y="463"/>
                  </a:cubicBezTo>
                  <a:cubicBezTo>
                    <a:pt x="2373" y="433"/>
                    <a:pt x="2451" y="421"/>
                    <a:pt x="2525" y="421"/>
                  </a:cubicBezTo>
                  <a:cubicBezTo>
                    <a:pt x="2747" y="421"/>
                    <a:pt x="2930" y="533"/>
                    <a:pt x="3124" y="622"/>
                  </a:cubicBezTo>
                  <a:cubicBezTo>
                    <a:pt x="3343" y="125"/>
                    <a:pt x="2945" y="105"/>
                    <a:pt x="2647" y="5"/>
                  </a:cubicBezTo>
                  <a:cubicBezTo>
                    <a:pt x="2599" y="2"/>
                    <a:pt x="2552" y="1"/>
                    <a:pt x="25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14"/>
            <p:cNvSpPr/>
            <p:nvPr/>
          </p:nvSpPr>
          <p:spPr>
            <a:xfrm>
              <a:off x="5922350" y="3015625"/>
              <a:ext cx="55725" cy="19075"/>
            </a:xfrm>
            <a:custGeom>
              <a:avLst/>
              <a:gdLst/>
              <a:ahLst/>
              <a:cxnLst/>
              <a:rect l="l" t="t" r="r" b="b"/>
              <a:pathLst>
                <a:path w="2229" h="763" extrusionOk="0">
                  <a:moveTo>
                    <a:pt x="1970" y="1"/>
                  </a:moveTo>
                  <a:cubicBezTo>
                    <a:pt x="1313" y="21"/>
                    <a:pt x="677" y="160"/>
                    <a:pt x="40" y="359"/>
                  </a:cubicBezTo>
                  <a:cubicBezTo>
                    <a:pt x="0" y="458"/>
                    <a:pt x="0" y="558"/>
                    <a:pt x="80" y="618"/>
                  </a:cubicBezTo>
                  <a:cubicBezTo>
                    <a:pt x="329" y="719"/>
                    <a:pt x="572" y="763"/>
                    <a:pt x="809" y="763"/>
                  </a:cubicBezTo>
                  <a:cubicBezTo>
                    <a:pt x="1270" y="763"/>
                    <a:pt x="1708" y="596"/>
                    <a:pt x="2129" y="359"/>
                  </a:cubicBezTo>
                  <a:cubicBezTo>
                    <a:pt x="2228" y="180"/>
                    <a:pt x="2109" y="80"/>
                    <a:pt x="1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14"/>
            <p:cNvSpPr/>
            <p:nvPr/>
          </p:nvSpPr>
          <p:spPr>
            <a:xfrm>
              <a:off x="5871125" y="3024325"/>
              <a:ext cx="52250" cy="22100"/>
            </a:xfrm>
            <a:custGeom>
              <a:avLst/>
              <a:gdLst/>
              <a:ahLst/>
              <a:cxnLst/>
              <a:rect l="l" t="t" r="r" b="b"/>
              <a:pathLst>
                <a:path w="2090" h="884" extrusionOk="0">
                  <a:moveTo>
                    <a:pt x="1862" y="1"/>
                  </a:moveTo>
                  <a:cubicBezTo>
                    <a:pt x="1496" y="1"/>
                    <a:pt x="1122" y="78"/>
                    <a:pt x="776" y="210"/>
                  </a:cubicBezTo>
                  <a:cubicBezTo>
                    <a:pt x="597" y="508"/>
                    <a:pt x="179" y="270"/>
                    <a:pt x="0" y="548"/>
                  </a:cubicBezTo>
                  <a:cubicBezTo>
                    <a:pt x="140" y="767"/>
                    <a:pt x="358" y="827"/>
                    <a:pt x="577" y="866"/>
                  </a:cubicBezTo>
                  <a:cubicBezTo>
                    <a:pt x="608" y="879"/>
                    <a:pt x="637" y="883"/>
                    <a:pt x="665" y="883"/>
                  </a:cubicBezTo>
                  <a:cubicBezTo>
                    <a:pt x="728" y="883"/>
                    <a:pt x="787" y="860"/>
                    <a:pt x="856" y="846"/>
                  </a:cubicBezTo>
                  <a:cubicBezTo>
                    <a:pt x="1234" y="568"/>
                    <a:pt x="1850" y="747"/>
                    <a:pt x="2089" y="210"/>
                  </a:cubicBezTo>
                  <a:lnTo>
                    <a:pt x="2089" y="11"/>
                  </a:lnTo>
                  <a:cubicBezTo>
                    <a:pt x="2014" y="4"/>
                    <a:pt x="1938" y="1"/>
                    <a:pt x="18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14"/>
            <p:cNvSpPr/>
            <p:nvPr/>
          </p:nvSpPr>
          <p:spPr>
            <a:xfrm>
              <a:off x="5972075" y="3010175"/>
              <a:ext cx="42300" cy="17425"/>
            </a:xfrm>
            <a:custGeom>
              <a:avLst/>
              <a:gdLst/>
              <a:ahLst/>
              <a:cxnLst/>
              <a:rect l="l" t="t" r="r" b="b"/>
              <a:pathLst>
                <a:path w="1692" h="697" extrusionOk="0">
                  <a:moveTo>
                    <a:pt x="1313" y="0"/>
                  </a:moveTo>
                  <a:cubicBezTo>
                    <a:pt x="876" y="80"/>
                    <a:pt x="438" y="139"/>
                    <a:pt x="1" y="219"/>
                  </a:cubicBezTo>
                  <a:cubicBezTo>
                    <a:pt x="80" y="279"/>
                    <a:pt x="120" y="338"/>
                    <a:pt x="199" y="398"/>
                  </a:cubicBezTo>
                  <a:cubicBezTo>
                    <a:pt x="239" y="597"/>
                    <a:pt x="398" y="676"/>
                    <a:pt x="577" y="696"/>
                  </a:cubicBezTo>
                  <a:cubicBezTo>
                    <a:pt x="737" y="696"/>
                    <a:pt x="916" y="637"/>
                    <a:pt x="1095" y="617"/>
                  </a:cubicBezTo>
                  <a:cubicBezTo>
                    <a:pt x="1294" y="597"/>
                    <a:pt x="1512" y="597"/>
                    <a:pt x="1691" y="418"/>
                  </a:cubicBezTo>
                  <a:cubicBezTo>
                    <a:pt x="1671" y="398"/>
                    <a:pt x="1671" y="338"/>
                    <a:pt x="1671" y="298"/>
                  </a:cubicBezTo>
                  <a:cubicBezTo>
                    <a:pt x="1671" y="40"/>
                    <a:pt x="1473" y="119"/>
                    <a:pt x="1333" y="80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14"/>
            <p:cNvSpPr/>
            <p:nvPr/>
          </p:nvSpPr>
          <p:spPr>
            <a:xfrm>
              <a:off x="5808950" y="2995725"/>
              <a:ext cx="44300" cy="14900"/>
            </a:xfrm>
            <a:custGeom>
              <a:avLst/>
              <a:gdLst/>
              <a:ahLst/>
              <a:cxnLst/>
              <a:rect l="l" t="t" r="r" b="b"/>
              <a:pathLst>
                <a:path w="1772" h="596" extrusionOk="0">
                  <a:moveTo>
                    <a:pt x="480" y="1"/>
                  </a:moveTo>
                  <a:cubicBezTo>
                    <a:pt x="324" y="1"/>
                    <a:pt x="165" y="75"/>
                    <a:pt x="1" y="220"/>
                  </a:cubicBezTo>
                  <a:cubicBezTo>
                    <a:pt x="200" y="499"/>
                    <a:pt x="597" y="280"/>
                    <a:pt x="777" y="558"/>
                  </a:cubicBezTo>
                  <a:cubicBezTo>
                    <a:pt x="927" y="575"/>
                    <a:pt x="1075" y="595"/>
                    <a:pt x="1217" y="595"/>
                  </a:cubicBezTo>
                  <a:cubicBezTo>
                    <a:pt x="1413" y="595"/>
                    <a:pt x="1599" y="557"/>
                    <a:pt x="1771" y="419"/>
                  </a:cubicBezTo>
                  <a:cubicBezTo>
                    <a:pt x="1710" y="406"/>
                    <a:pt x="1647" y="402"/>
                    <a:pt x="1585" y="402"/>
                  </a:cubicBezTo>
                  <a:cubicBezTo>
                    <a:pt x="1515" y="402"/>
                    <a:pt x="1445" y="407"/>
                    <a:pt x="1376" y="407"/>
                  </a:cubicBezTo>
                  <a:cubicBezTo>
                    <a:pt x="1230" y="407"/>
                    <a:pt x="1092" y="387"/>
                    <a:pt x="975" y="260"/>
                  </a:cubicBezTo>
                  <a:cubicBezTo>
                    <a:pt x="811" y="85"/>
                    <a:pt x="647" y="1"/>
                    <a:pt x="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14"/>
            <p:cNvSpPr/>
            <p:nvPr/>
          </p:nvSpPr>
          <p:spPr>
            <a:xfrm>
              <a:off x="5638375" y="3005075"/>
              <a:ext cx="23400" cy="10575"/>
            </a:xfrm>
            <a:custGeom>
              <a:avLst/>
              <a:gdLst/>
              <a:ahLst/>
              <a:cxnLst/>
              <a:rect l="l" t="t" r="r" b="b"/>
              <a:pathLst>
                <a:path w="936" h="423" extrusionOk="0">
                  <a:moveTo>
                    <a:pt x="458" y="0"/>
                  </a:moveTo>
                  <a:cubicBezTo>
                    <a:pt x="304" y="0"/>
                    <a:pt x="150" y="75"/>
                    <a:pt x="1" y="224"/>
                  </a:cubicBezTo>
                  <a:cubicBezTo>
                    <a:pt x="100" y="383"/>
                    <a:pt x="259" y="343"/>
                    <a:pt x="418" y="423"/>
                  </a:cubicBezTo>
                  <a:cubicBezTo>
                    <a:pt x="597" y="403"/>
                    <a:pt x="756" y="403"/>
                    <a:pt x="935" y="383"/>
                  </a:cubicBezTo>
                  <a:cubicBezTo>
                    <a:pt x="916" y="323"/>
                    <a:pt x="916" y="284"/>
                    <a:pt x="916" y="224"/>
                  </a:cubicBezTo>
                  <a:cubicBezTo>
                    <a:pt x="766" y="75"/>
                    <a:pt x="612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14"/>
            <p:cNvSpPr/>
            <p:nvPr/>
          </p:nvSpPr>
          <p:spPr>
            <a:xfrm>
              <a:off x="5981525" y="2985650"/>
              <a:ext cx="23900" cy="5650"/>
            </a:xfrm>
            <a:custGeom>
              <a:avLst/>
              <a:gdLst/>
              <a:ahLst/>
              <a:cxnLst/>
              <a:rect l="l" t="t" r="r" b="b"/>
              <a:pathLst>
                <a:path w="956" h="226" extrusionOk="0">
                  <a:moveTo>
                    <a:pt x="494" y="1"/>
                  </a:moveTo>
                  <a:cubicBezTo>
                    <a:pt x="314" y="1"/>
                    <a:pt x="140" y="35"/>
                    <a:pt x="0" y="185"/>
                  </a:cubicBezTo>
                  <a:cubicBezTo>
                    <a:pt x="199" y="205"/>
                    <a:pt x="359" y="205"/>
                    <a:pt x="557" y="225"/>
                  </a:cubicBezTo>
                  <a:cubicBezTo>
                    <a:pt x="657" y="205"/>
                    <a:pt x="796" y="185"/>
                    <a:pt x="916" y="165"/>
                  </a:cubicBezTo>
                  <a:cubicBezTo>
                    <a:pt x="916" y="126"/>
                    <a:pt x="935" y="86"/>
                    <a:pt x="955" y="26"/>
                  </a:cubicBezTo>
                  <a:cubicBezTo>
                    <a:pt x="808" y="26"/>
                    <a:pt x="649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14"/>
            <p:cNvSpPr/>
            <p:nvPr/>
          </p:nvSpPr>
          <p:spPr>
            <a:xfrm>
              <a:off x="6111325" y="2948500"/>
              <a:ext cx="47775" cy="14450"/>
            </a:xfrm>
            <a:custGeom>
              <a:avLst/>
              <a:gdLst/>
              <a:ahLst/>
              <a:cxnLst/>
              <a:rect l="l" t="t" r="r" b="b"/>
              <a:pathLst>
                <a:path w="1911" h="578" extrusionOk="0">
                  <a:moveTo>
                    <a:pt x="1831" y="0"/>
                  </a:moveTo>
                  <a:cubicBezTo>
                    <a:pt x="1333" y="219"/>
                    <a:pt x="816" y="160"/>
                    <a:pt x="299" y="179"/>
                  </a:cubicBezTo>
                  <a:cubicBezTo>
                    <a:pt x="0" y="199"/>
                    <a:pt x="40" y="378"/>
                    <a:pt x="120" y="557"/>
                  </a:cubicBezTo>
                  <a:cubicBezTo>
                    <a:pt x="677" y="259"/>
                    <a:pt x="1333" y="577"/>
                    <a:pt x="1811" y="160"/>
                  </a:cubicBezTo>
                  <a:cubicBezTo>
                    <a:pt x="1831" y="160"/>
                    <a:pt x="1870" y="120"/>
                    <a:pt x="1890" y="100"/>
                  </a:cubicBezTo>
                  <a:cubicBezTo>
                    <a:pt x="1910" y="80"/>
                    <a:pt x="1890" y="60"/>
                    <a:pt x="1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14"/>
            <p:cNvSpPr/>
            <p:nvPr/>
          </p:nvSpPr>
          <p:spPr>
            <a:xfrm>
              <a:off x="6056125" y="2954925"/>
              <a:ext cx="43775" cy="7525"/>
            </a:xfrm>
            <a:custGeom>
              <a:avLst/>
              <a:gdLst/>
              <a:ahLst/>
              <a:cxnLst/>
              <a:rect l="l" t="t" r="r" b="b"/>
              <a:pathLst>
                <a:path w="1751" h="301" extrusionOk="0">
                  <a:moveTo>
                    <a:pt x="1538" y="1"/>
                  </a:moveTo>
                  <a:cubicBezTo>
                    <a:pt x="1507" y="1"/>
                    <a:pt x="1472" y="8"/>
                    <a:pt x="1433" y="22"/>
                  </a:cubicBezTo>
                  <a:cubicBezTo>
                    <a:pt x="1261" y="56"/>
                    <a:pt x="1089" y="105"/>
                    <a:pt x="905" y="105"/>
                  </a:cubicBezTo>
                  <a:cubicBezTo>
                    <a:pt x="875" y="105"/>
                    <a:pt x="846" y="104"/>
                    <a:pt x="816" y="101"/>
                  </a:cubicBezTo>
                  <a:cubicBezTo>
                    <a:pt x="707" y="32"/>
                    <a:pt x="587" y="12"/>
                    <a:pt x="465" y="12"/>
                  </a:cubicBezTo>
                  <a:cubicBezTo>
                    <a:pt x="344" y="12"/>
                    <a:pt x="219" y="32"/>
                    <a:pt x="100" y="42"/>
                  </a:cubicBezTo>
                  <a:cubicBezTo>
                    <a:pt x="0" y="121"/>
                    <a:pt x="0" y="201"/>
                    <a:pt x="60" y="300"/>
                  </a:cubicBezTo>
                  <a:lnTo>
                    <a:pt x="1751" y="300"/>
                  </a:lnTo>
                  <a:cubicBezTo>
                    <a:pt x="1735" y="137"/>
                    <a:pt x="1678" y="1"/>
                    <a:pt x="1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14"/>
            <p:cNvSpPr/>
            <p:nvPr/>
          </p:nvSpPr>
          <p:spPr>
            <a:xfrm>
              <a:off x="6042700" y="2952475"/>
              <a:ext cx="34325" cy="8125"/>
            </a:xfrm>
            <a:custGeom>
              <a:avLst/>
              <a:gdLst/>
              <a:ahLst/>
              <a:cxnLst/>
              <a:rect l="l" t="t" r="r" b="b"/>
              <a:pathLst>
                <a:path w="1373" h="325" extrusionOk="0">
                  <a:moveTo>
                    <a:pt x="1373" y="20"/>
                  </a:moveTo>
                  <a:lnTo>
                    <a:pt x="1373" y="20"/>
                  </a:lnTo>
                  <a:cubicBezTo>
                    <a:pt x="895" y="40"/>
                    <a:pt x="438" y="1"/>
                    <a:pt x="0" y="199"/>
                  </a:cubicBezTo>
                  <a:cubicBezTo>
                    <a:pt x="84" y="292"/>
                    <a:pt x="176" y="324"/>
                    <a:pt x="274" y="324"/>
                  </a:cubicBezTo>
                  <a:cubicBezTo>
                    <a:pt x="387" y="324"/>
                    <a:pt x="509" y="282"/>
                    <a:pt x="637" y="239"/>
                  </a:cubicBezTo>
                  <a:cubicBezTo>
                    <a:pt x="876" y="219"/>
                    <a:pt x="1094" y="219"/>
                    <a:pt x="1353" y="199"/>
                  </a:cubicBezTo>
                  <a:cubicBezTo>
                    <a:pt x="1353" y="140"/>
                    <a:pt x="1353" y="100"/>
                    <a:pt x="137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14"/>
            <p:cNvSpPr/>
            <p:nvPr/>
          </p:nvSpPr>
          <p:spPr>
            <a:xfrm>
              <a:off x="6157075" y="2946625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387" y="1"/>
                  </a:moveTo>
                  <a:cubicBezTo>
                    <a:pt x="354" y="1"/>
                    <a:pt x="317" y="8"/>
                    <a:pt x="279" y="16"/>
                  </a:cubicBezTo>
                  <a:cubicBezTo>
                    <a:pt x="180" y="55"/>
                    <a:pt x="100" y="75"/>
                    <a:pt x="1" y="95"/>
                  </a:cubicBezTo>
                  <a:lnTo>
                    <a:pt x="1" y="254"/>
                  </a:lnTo>
                  <a:cubicBezTo>
                    <a:pt x="140" y="254"/>
                    <a:pt x="259" y="254"/>
                    <a:pt x="359" y="235"/>
                  </a:cubicBezTo>
                  <a:cubicBezTo>
                    <a:pt x="398" y="235"/>
                    <a:pt x="478" y="155"/>
                    <a:pt x="478" y="95"/>
                  </a:cubicBezTo>
                  <a:cubicBezTo>
                    <a:pt x="478" y="21"/>
                    <a:pt x="440" y="1"/>
                    <a:pt x="3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14"/>
            <p:cNvSpPr/>
            <p:nvPr/>
          </p:nvSpPr>
          <p:spPr>
            <a:xfrm>
              <a:off x="6319700" y="2918875"/>
              <a:ext cx="33350" cy="6100"/>
            </a:xfrm>
            <a:custGeom>
              <a:avLst/>
              <a:gdLst/>
              <a:ahLst/>
              <a:cxnLst/>
              <a:rect l="l" t="t" r="r" b="b"/>
              <a:pathLst>
                <a:path w="1334" h="244" extrusionOk="0">
                  <a:moveTo>
                    <a:pt x="929" y="0"/>
                  </a:moveTo>
                  <a:cubicBezTo>
                    <a:pt x="605" y="0"/>
                    <a:pt x="298" y="35"/>
                    <a:pt x="1" y="191"/>
                  </a:cubicBezTo>
                  <a:cubicBezTo>
                    <a:pt x="225" y="191"/>
                    <a:pt x="460" y="243"/>
                    <a:pt x="692" y="243"/>
                  </a:cubicBezTo>
                  <a:cubicBezTo>
                    <a:pt x="912" y="243"/>
                    <a:pt x="1130" y="196"/>
                    <a:pt x="1333" y="12"/>
                  </a:cubicBezTo>
                  <a:cubicBezTo>
                    <a:pt x="1195" y="6"/>
                    <a:pt x="1061" y="0"/>
                    <a:pt x="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14"/>
            <p:cNvSpPr/>
            <p:nvPr/>
          </p:nvSpPr>
          <p:spPr>
            <a:xfrm>
              <a:off x="6353025" y="2915100"/>
              <a:ext cx="28875" cy="5275"/>
            </a:xfrm>
            <a:custGeom>
              <a:avLst/>
              <a:gdLst/>
              <a:ahLst/>
              <a:cxnLst/>
              <a:rect l="l" t="t" r="r" b="b"/>
              <a:pathLst>
                <a:path w="1155" h="211" extrusionOk="0">
                  <a:moveTo>
                    <a:pt x="814" y="0"/>
                  </a:moveTo>
                  <a:cubicBezTo>
                    <a:pt x="532" y="0"/>
                    <a:pt x="256" y="21"/>
                    <a:pt x="0" y="163"/>
                  </a:cubicBezTo>
                  <a:cubicBezTo>
                    <a:pt x="195" y="163"/>
                    <a:pt x="400" y="210"/>
                    <a:pt x="601" y="210"/>
                  </a:cubicBezTo>
                  <a:cubicBezTo>
                    <a:pt x="792" y="210"/>
                    <a:pt x="980" y="168"/>
                    <a:pt x="1154" y="4"/>
                  </a:cubicBezTo>
                  <a:cubicBezTo>
                    <a:pt x="1040" y="4"/>
                    <a:pt x="927" y="0"/>
                    <a:pt x="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14"/>
            <p:cNvSpPr/>
            <p:nvPr/>
          </p:nvSpPr>
          <p:spPr>
            <a:xfrm>
              <a:off x="6456950" y="2812425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180" y="0"/>
                  </a:moveTo>
                  <a:cubicBezTo>
                    <a:pt x="79" y="0"/>
                    <a:pt x="13" y="86"/>
                    <a:pt x="1" y="271"/>
                  </a:cubicBezTo>
                  <a:cubicBezTo>
                    <a:pt x="65" y="368"/>
                    <a:pt x="143" y="517"/>
                    <a:pt x="244" y="517"/>
                  </a:cubicBezTo>
                  <a:cubicBezTo>
                    <a:pt x="268" y="517"/>
                    <a:pt x="293" y="509"/>
                    <a:pt x="319" y="490"/>
                  </a:cubicBezTo>
                  <a:cubicBezTo>
                    <a:pt x="478" y="450"/>
                    <a:pt x="399" y="251"/>
                    <a:pt x="399" y="92"/>
                  </a:cubicBezTo>
                  <a:cubicBezTo>
                    <a:pt x="316" y="32"/>
                    <a:pt x="242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14"/>
            <p:cNvSpPr/>
            <p:nvPr/>
          </p:nvSpPr>
          <p:spPr>
            <a:xfrm>
              <a:off x="6481700" y="2888775"/>
              <a:ext cx="9600" cy="6550"/>
            </a:xfrm>
            <a:custGeom>
              <a:avLst/>
              <a:gdLst/>
              <a:ahLst/>
              <a:cxnLst/>
              <a:rect l="l" t="t" r="r" b="b"/>
              <a:pathLst>
                <a:path w="384" h="262" extrusionOk="0">
                  <a:moveTo>
                    <a:pt x="156" y="1"/>
                  </a:moveTo>
                  <a:cubicBezTo>
                    <a:pt x="124" y="1"/>
                    <a:pt x="98" y="17"/>
                    <a:pt x="85" y="62"/>
                  </a:cubicBezTo>
                  <a:cubicBezTo>
                    <a:pt x="1" y="247"/>
                    <a:pt x="145" y="261"/>
                    <a:pt x="263" y="261"/>
                  </a:cubicBezTo>
                  <a:cubicBezTo>
                    <a:pt x="285" y="261"/>
                    <a:pt x="305" y="261"/>
                    <a:pt x="324" y="261"/>
                  </a:cubicBezTo>
                  <a:cubicBezTo>
                    <a:pt x="344" y="201"/>
                    <a:pt x="383" y="122"/>
                    <a:pt x="383" y="82"/>
                  </a:cubicBezTo>
                  <a:cubicBezTo>
                    <a:pt x="316" y="68"/>
                    <a:pt x="222" y="1"/>
                    <a:pt x="1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14"/>
            <p:cNvSpPr/>
            <p:nvPr/>
          </p:nvSpPr>
          <p:spPr>
            <a:xfrm>
              <a:off x="6695675" y="3281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00" y="20"/>
                    <a:pt x="20" y="60"/>
                    <a:pt x="0" y="180"/>
                  </a:cubicBezTo>
                  <a:cubicBezTo>
                    <a:pt x="100" y="18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14"/>
            <p:cNvSpPr/>
            <p:nvPr/>
          </p:nvSpPr>
          <p:spPr>
            <a:xfrm>
              <a:off x="6481325" y="2967675"/>
              <a:ext cx="15450" cy="3825"/>
            </a:xfrm>
            <a:custGeom>
              <a:avLst/>
              <a:gdLst/>
              <a:ahLst/>
              <a:cxnLst/>
              <a:rect l="l" t="t" r="r" b="b"/>
              <a:pathLst>
                <a:path w="618" h="153" extrusionOk="0">
                  <a:moveTo>
                    <a:pt x="214" y="0"/>
                  </a:moveTo>
                  <a:cubicBezTo>
                    <a:pt x="144" y="0"/>
                    <a:pt x="74" y="3"/>
                    <a:pt x="1" y="9"/>
                  </a:cubicBezTo>
                  <a:lnTo>
                    <a:pt x="1" y="148"/>
                  </a:lnTo>
                  <a:cubicBezTo>
                    <a:pt x="68" y="148"/>
                    <a:pt x="135" y="152"/>
                    <a:pt x="201" y="152"/>
                  </a:cubicBezTo>
                  <a:cubicBezTo>
                    <a:pt x="350" y="152"/>
                    <a:pt x="493" y="133"/>
                    <a:pt x="617" y="9"/>
                  </a:cubicBezTo>
                  <a:cubicBezTo>
                    <a:pt x="485" y="9"/>
                    <a:pt x="352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14"/>
            <p:cNvSpPr/>
            <p:nvPr/>
          </p:nvSpPr>
          <p:spPr>
            <a:xfrm>
              <a:off x="6365450" y="2523300"/>
              <a:ext cx="31850" cy="25200"/>
            </a:xfrm>
            <a:custGeom>
              <a:avLst/>
              <a:gdLst/>
              <a:ahLst/>
              <a:cxnLst/>
              <a:rect l="l" t="t" r="r" b="b"/>
              <a:pathLst>
                <a:path w="1274" h="1008" extrusionOk="0">
                  <a:moveTo>
                    <a:pt x="597" y="0"/>
                  </a:moveTo>
                  <a:cubicBezTo>
                    <a:pt x="558" y="0"/>
                    <a:pt x="498" y="20"/>
                    <a:pt x="458" y="20"/>
                  </a:cubicBezTo>
                  <a:cubicBezTo>
                    <a:pt x="279" y="318"/>
                    <a:pt x="1" y="597"/>
                    <a:pt x="259" y="935"/>
                  </a:cubicBezTo>
                  <a:lnTo>
                    <a:pt x="319" y="915"/>
                  </a:lnTo>
                  <a:cubicBezTo>
                    <a:pt x="371" y="978"/>
                    <a:pt x="423" y="1007"/>
                    <a:pt x="475" y="1007"/>
                  </a:cubicBezTo>
                  <a:cubicBezTo>
                    <a:pt x="522" y="1007"/>
                    <a:pt x="570" y="983"/>
                    <a:pt x="617" y="935"/>
                  </a:cubicBezTo>
                  <a:cubicBezTo>
                    <a:pt x="677" y="816"/>
                    <a:pt x="697" y="676"/>
                    <a:pt x="757" y="517"/>
                  </a:cubicBezTo>
                  <a:cubicBezTo>
                    <a:pt x="856" y="676"/>
                    <a:pt x="856" y="875"/>
                    <a:pt x="1015" y="975"/>
                  </a:cubicBezTo>
                  <a:cubicBezTo>
                    <a:pt x="955" y="617"/>
                    <a:pt x="1274" y="10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14"/>
            <p:cNvSpPr/>
            <p:nvPr/>
          </p:nvSpPr>
          <p:spPr>
            <a:xfrm>
              <a:off x="6392800" y="2523300"/>
              <a:ext cx="7500" cy="29350"/>
            </a:xfrm>
            <a:custGeom>
              <a:avLst/>
              <a:gdLst/>
              <a:ahLst/>
              <a:cxnLst/>
              <a:rect l="l" t="t" r="r" b="b"/>
              <a:pathLst>
                <a:path w="300" h="1174" extrusionOk="0">
                  <a:moveTo>
                    <a:pt x="279" y="0"/>
                  </a:moveTo>
                  <a:cubicBezTo>
                    <a:pt x="80" y="398"/>
                    <a:pt x="1" y="796"/>
                    <a:pt x="299" y="1174"/>
                  </a:cubicBezTo>
                  <a:cubicBezTo>
                    <a:pt x="299" y="796"/>
                    <a:pt x="279" y="398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14"/>
            <p:cNvSpPr/>
            <p:nvPr/>
          </p:nvSpPr>
          <p:spPr>
            <a:xfrm>
              <a:off x="5902450" y="2956750"/>
              <a:ext cx="155200" cy="28700"/>
            </a:xfrm>
            <a:custGeom>
              <a:avLst/>
              <a:gdLst/>
              <a:ahLst/>
              <a:cxnLst/>
              <a:rect l="l" t="t" r="r" b="b"/>
              <a:pathLst>
                <a:path w="6208" h="1148" extrusionOk="0">
                  <a:moveTo>
                    <a:pt x="5518" y="1"/>
                  </a:moveTo>
                  <a:cubicBezTo>
                    <a:pt x="5483" y="1"/>
                    <a:pt x="5444" y="15"/>
                    <a:pt x="5411" y="48"/>
                  </a:cubicBezTo>
                  <a:cubicBezTo>
                    <a:pt x="5219" y="131"/>
                    <a:pt x="5019" y="152"/>
                    <a:pt x="4817" y="152"/>
                  </a:cubicBezTo>
                  <a:cubicBezTo>
                    <a:pt x="4614" y="152"/>
                    <a:pt x="4408" y="130"/>
                    <a:pt x="4205" y="130"/>
                  </a:cubicBezTo>
                  <a:cubicBezTo>
                    <a:pt x="4027" y="130"/>
                    <a:pt x="3851" y="147"/>
                    <a:pt x="3681" y="207"/>
                  </a:cubicBezTo>
                  <a:cubicBezTo>
                    <a:pt x="3597" y="205"/>
                    <a:pt x="3514" y="204"/>
                    <a:pt x="3431" y="204"/>
                  </a:cubicBezTo>
                  <a:cubicBezTo>
                    <a:pt x="2818" y="204"/>
                    <a:pt x="2207" y="271"/>
                    <a:pt x="1612" y="446"/>
                  </a:cubicBezTo>
                  <a:cubicBezTo>
                    <a:pt x="1490" y="538"/>
                    <a:pt x="1352" y="564"/>
                    <a:pt x="1207" y="564"/>
                  </a:cubicBezTo>
                  <a:cubicBezTo>
                    <a:pt x="1010" y="564"/>
                    <a:pt x="800" y="515"/>
                    <a:pt x="600" y="515"/>
                  </a:cubicBezTo>
                  <a:cubicBezTo>
                    <a:pt x="376" y="515"/>
                    <a:pt x="165" y="578"/>
                    <a:pt x="1" y="844"/>
                  </a:cubicBezTo>
                  <a:cubicBezTo>
                    <a:pt x="20" y="983"/>
                    <a:pt x="100" y="1083"/>
                    <a:pt x="239" y="1142"/>
                  </a:cubicBezTo>
                  <a:cubicBezTo>
                    <a:pt x="261" y="1146"/>
                    <a:pt x="283" y="1148"/>
                    <a:pt x="304" y="1148"/>
                  </a:cubicBezTo>
                  <a:cubicBezTo>
                    <a:pt x="462" y="1148"/>
                    <a:pt x="589" y="1055"/>
                    <a:pt x="738" y="1055"/>
                  </a:cubicBezTo>
                  <a:cubicBezTo>
                    <a:pt x="782" y="1055"/>
                    <a:pt x="827" y="1062"/>
                    <a:pt x="876" y="1083"/>
                  </a:cubicBezTo>
                  <a:cubicBezTo>
                    <a:pt x="935" y="1103"/>
                    <a:pt x="1035" y="1103"/>
                    <a:pt x="1115" y="1103"/>
                  </a:cubicBezTo>
                  <a:cubicBezTo>
                    <a:pt x="1294" y="1031"/>
                    <a:pt x="1473" y="1017"/>
                    <a:pt x="1652" y="1017"/>
                  </a:cubicBezTo>
                  <a:cubicBezTo>
                    <a:pt x="1771" y="1017"/>
                    <a:pt x="1890" y="1023"/>
                    <a:pt x="2010" y="1023"/>
                  </a:cubicBezTo>
                  <a:cubicBezTo>
                    <a:pt x="2626" y="864"/>
                    <a:pt x="3263" y="844"/>
                    <a:pt x="3860" y="745"/>
                  </a:cubicBezTo>
                  <a:cubicBezTo>
                    <a:pt x="3999" y="725"/>
                    <a:pt x="4158" y="745"/>
                    <a:pt x="4277" y="645"/>
                  </a:cubicBezTo>
                  <a:cubicBezTo>
                    <a:pt x="4357" y="605"/>
                    <a:pt x="4417" y="605"/>
                    <a:pt x="4496" y="605"/>
                  </a:cubicBezTo>
                  <a:cubicBezTo>
                    <a:pt x="4556" y="566"/>
                    <a:pt x="4616" y="486"/>
                    <a:pt x="4695" y="446"/>
                  </a:cubicBezTo>
                  <a:cubicBezTo>
                    <a:pt x="4844" y="506"/>
                    <a:pt x="4994" y="536"/>
                    <a:pt x="5143" y="536"/>
                  </a:cubicBezTo>
                  <a:cubicBezTo>
                    <a:pt x="5292" y="536"/>
                    <a:pt x="5441" y="506"/>
                    <a:pt x="5590" y="446"/>
                  </a:cubicBezTo>
                  <a:lnTo>
                    <a:pt x="5809" y="446"/>
                  </a:lnTo>
                  <a:cubicBezTo>
                    <a:pt x="5889" y="267"/>
                    <a:pt x="6048" y="247"/>
                    <a:pt x="6187" y="247"/>
                  </a:cubicBezTo>
                  <a:cubicBezTo>
                    <a:pt x="6187" y="168"/>
                    <a:pt x="6187" y="108"/>
                    <a:pt x="6207" y="68"/>
                  </a:cubicBezTo>
                  <a:cubicBezTo>
                    <a:pt x="6008" y="48"/>
                    <a:pt x="5789" y="48"/>
                    <a:pt x="5590" y="28"/>
                  </a:cubicBezTo>
                  <a:cubicBezTo>
                    <a:pt x="5572" y="11"/>
                    <a:pt x="5547" y="1"/>
                    <a:pt x="5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14"/>
            <p:cNvSpPr/>
            <p:nvPr/>
          </p:nvSpPr>
          <p:spPr>
            <a:xfrm>
              <a:off x="6019825" y="2967900"/>
              <a:ext cx="22400" cy="4875"/>
            </a:xfrm>
            <a:custGeom>
              <a:avLst/>
              <a:gdLst/>
              <a:ahLst/>
              <a:cxnLst/>
              <a:rect l="l" t="t" r="r" b="b"/>
              <a:pathLst>
                <a:path w="896" h="195" extrusionOk="0">
                  <a:moveTo>
                    <a:pt x="0" y="0"/>
                  </a:moveTo>
                  <a:cubicBezTo>
                    <a:pt x="155" y="124"/>
                    <a:pt x="310" y="194"/>
                    <a:pt x="465" y="194"/>
                  </a:cubicBezTo>
                  <a:cubicBezTo>
                    <a:pt x="608" y="194"/>
                    <a:pt x="752" y="134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14"/>
            <p:cNvSpPr/>
            <p:nvPr/>
          </p:nvSpPr>
          <p:spPr>
            <a:xfrm>
              <a:off x="6047675" y="2967900"/>
              <a:ext cx="6475" cy="3200"/>
            </a:xfrm>
            <a:custGeom>
              <a:avLst/>
              <a:gdLst/>
              <a:ahLst/>
              <a:cxnLst/>
              <a:rect l="l" t="t" r="r" b="b"/>
              <a:pathLst>
                <a:path w="259" h="128" extrusionOk="0">
                  <a:moveTo>
                    <a:pt x="0" y="0"/>
                  </a:moveTo>
                  <a:cubicBezTo>
                    <a:pt x="51" y="51"/>
                    <a:pt x="94" y="127"/>
                    <a:pt x="150" y="127"/>
                  </a:cubicBezTo>
                  <a:cubicBezTo>
                    <a:pt x="181" y="127"/>
                    <a:pt x="216" y="104"/>
                    <a:pt x="259" y="40"/>
                  </a:cubicBezTo>
                  <a:cubicBezTo>
                    <a:pt x="15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14"/>
            <p:cNvSpPr/>
            <p:nvPr/>
          </p:nvSpPr>
          <p:spPr>
            <a:xfrm>
              <a:off x="6737950" y="3132000"/>
              <a:ext cx="9975" cy="30875"/>
            </a:xfrm>
            <a:custGeom>
              <a:avLst/>
              <a:gdLst/>
              <a:ahLst/>
              <a:cxnLst/>
              <a:rect l="l" t="t" r="r" b="b"/>
              <a:pathLst>
                <a:path w="399" h="123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399"/>
                    <a:pt x="80" y="816"/>
                    <a:pt x="40" y="1234"/>
                  </a:cubicBezTo>
                  <a:cubicBezTo>
                    <a:pt x="398" y="836"/>
                    <a:pt x="199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14"/>
            <p:cNvSpPr/>
            <p:nvPr/>
          </p:nvSpPr>
          <p:spPr>
            <a:xfrm>
              <a:off x="6738950" y="3071825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0" y="1"/>
                  </a:moveTo>
                  <a:cubicBezTo>
                    <a:pt x="0" y="160"/>
                    <a:pt x="40" y="319"/>
                    <a:pt x="159" y="438"/>
                  </a:cubicBezTo>
                  <a:cubicBezTo>
                    <a:pt x="179" y="29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14"/>
            <p:cNvSpPr/>
            <p:nvPr/>
          </p:nvSpPr>
          <p:spPr>
            <a:xfrm>
              <a:off x="6740925" y="3122550"/>
              <a:ext cx="2525" cy="9475"/>
            </a:xfrm>
            <a:custGeom>
              <a:avLst/>
              <a:gdLst/>
              <a:ahLst/>
              <a:cxnLst/>
              <a:rect l="l" t="t" r="r" b="b"/>
              <a:pathLst>
                <a:path w="101" h="379" extrusionOk="0">
                  <a:moveTo>
                    <a:pt x="100" y="1"/>
                  </a:moveTo>
                  <a:cubicBezTo>
                    <a:pt x="1" y="120"/>
                    <a:pt x="1" y="259"/>
                    <a:pt x="100" y="37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14"/>
            <p:cNvSpPr/>
            <p:nvPr/>
          </p:nvSpPr>
          <p:spPr>
            <a:xfrm>
              <a:off x="6010375" y="3047475"/>
              <a:ext cx="15925" cy="46750"/>
            </a:xfrm>
            <a:custGeom>
              <a:avLst/>
              <a:gdLst/>
              <a:ahLst/>
              <a:cxnLst/>
              <a:rect l="l" t="t" r="r" b="b"/>
              <a:pathLst>
                <a:path w="637" h="1870" extrusionOk="0">
                  <a:moveTo>
                    <a:pt x="358" y="0"/>
                  </a:moveTo>
                  <a:cubicBezTo>
                    <a:pt x="100" y="597"/>
                    <a:pt x="0" y="1213"/>
                    <a:pt x="100" y="1870"/>
                  </a:cubicBezTo>
                  <a:cubicBezTo>
                    <a:pt x="338" y="1333"/>
                    <a:pt x="637" y="816"/>
                    <a:pt x="557" y="219"/>
                  </a:cubicBezTo>
                  <a:cubicBezTo>
                    <a:pt x="478" y="179"/>
                    <a:pt x="398" y="9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14"/>
            <p:cNvSpPr/>
            <p:nvPr/>
          </p:nvSpPr>
          <p:spPr>
            <a:xfrm>
              <a:off x="6005400" y="3010975"/>
              <a:ext cx="12450" cy="6800"/>
            </a:xfrm>
            <a:custGeom>
              <a:avLst/>
              <a:gdLst/>
              <a:ahLst/>
              <a:cxnLst/>
              <a:rect l="l" t="t" r="r" b="b"/>
              <a:pathLst>
                <a:path w="498" h="272" extrusionOk="0">
                  <a:moveTo>
                    <a:pt x="282" y="0"/>
                  </a:moveTo>
                  <a:cubicBezTo>
                    <a:pt x="194" y="0"/>
                    <a:pt x="102" y="19"/>
                    <a:pt x="0" y="48"/>
                  </a:cubicBezTo>
                  <a:cubicBezTo>
                    <a:pt x="140" y="107"/>
                    <a:pt x="239" y="187"/>
                    <a:pt x="338" y="266"/>
                  </a:cubicBezTo>
                  <a:cubicBezTo>
                    <a:pt x="355" y="270"/>
                    <a:pt x="371" y="271"/>
                    <a:pt x="385" y="271"/>
                  </a:cubicBezTo>
                  <a:cubicBezTo>
                    <a:pt x="456" y="271"/>
                    <a:pt x="498" y="230"/>
                    <a:pt x="498" y="147"/>
                  </a:cubicBezTo>
                  <a:cubicBezTo>
                    <a:pt x="478" y="87"/>
                    <a:pt x="438" y="8"/>
                    <a:pt x="378" y="8"/>
                  </a:cubicBezTo>
                  <a:cubicBezTo>
                    <a:pt x="346" y="3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14"/>
            <p:cNvSpPr/>
            <p:nvPr/>
          </p:nvSpPr>
          <p:spPr>
            <a:xfrm>
              <a:off x="6648425" y="2946475"/>
              <a:ext cx="29875" cy="7050"/>
            </a:xfrm>
            <a:custGeom>
              <a:avLst/>
              <a:gdLst/>
              <a:ahLst/>
              <a:cxnLst/>
              <a:rect l="l" t="t" r="r" b="b"/>
              <a:pathLst>
                <a:path w="1195" h="282" extrusionOk="0">
                  <a:moveTo>
                    <a:pt x="634" y="1"/>
                  </a:moveTo>
                  <a:cubicBezTo>
                    <a:pt x="417" y="1"/>
                    <a:pt x="206" y="66"/>
                    <a:pt x="1" y="260"/>
                  </a:cubicBezTo>
                  <a:cubicBezTo>
                    <a:pt x="155" y="268"/>
                    <a:pt x="312" y="282"/>
                    <a:pt x="468" y="282"/>
                  </a:cubicBezTo>
                  <a:cubicBezTo>
                    <a:pt x="716" y="282"/>
                    <a:pt x="963" y="248"/>
                    <a:pt x="1194" y="101"/>
                  </a:cubicBezTo>
                  <a:cubicBezTo>
                    <a:pt x="1003" y="47"/>
                    <a:pt x="817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14"/>
            <p:cNvSpPr/>
            <p:nvPr/>
          </p:nvSpPr>
          <p:spPr>
            <a:xfrm>
              <a:off x="6419175" y="2685425"/>
              <a:ext cx="13450" cy="14450"/>
            </a:xfrm>
            <a:custGeom>
              <a:avLst/>
              <a:gdLst/>
              <a:ahLst/>
              <a:cxnLst/>
              <a:rect l="l" t="t" r="r" b="b"/>
              <a:pathLst>
                <a:path w="538" h="578" extrusionOk="0">
                  <a:moveTo>
                    <a:pt x="199" y="0"/>
                  </a:moveTo>
                  <a:cubicBezTo>
                    <a:pt x="40" y="159"/>
                    <a:pt x="0" y="358"/>
                    <a:pt x="0" y="577"/>
                  </a:cubicBezTo>
                  <a:cubicBezTo>
                    <a:pt x="418" y="537"/>
                    <a:pt x="537" y="358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14"/>
            <p:cNvSpPr/>
            <p:nvPr/>
          </p:nvSpPr>
          <p:spPr>
            <a:xfrm>
              <a:off x="6400775" y="2719725"/>
              <a:ext cx="14425" cy="9475"/>
            </a:xfrm>
            <a:custGeom>
              <a:avLst/>
              <a:gdLst/>
              <a:ahLst/>
              <a:cxnLst/>
              <a:rect l="l" t="t" r="r" b="b"/>
              <a:pathLst>
                <a:path w="577" h="379" extrusionOk="0">
                  <a:moveTo>
                    <a:pt x="199" y="1"/>
                  </a:moveTo>
                  <a:cubicBezTo>
                    <a:pt x="40" y="80"/>
                    <a:pt x="0" y="220"/>
                    <a:pt x="0" y="379"/>
                  </a:cubicBezTo>
                  <a:cubicBezTo>
                    <a:pt x="199" y="279"/>
                    <a:pt x="438" y="180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14"/>
            <p:cNvSpPr/>
            <p:nvPr/>
          </p:nvSpPr>
          <p:spPr>
            <a:xfrm>
              <a:off x="6417675" y="27127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ubicBezTo>
                    <a:pt x="80" y="60"/>
                    <a:pt x="60" y="40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14"/>
            <p:cNvSpPr/>
            <p:nvPr/>
          </p:nvSpPr>
          <p:spPr>
            <a:xfrm>
              <a:off x="6683250" y="2995750"/>
              <a:ext cx="42275" cy="55600"/>
            </a:xfrm>
            <a:custGeom>
              <a:avLst/>
              <a:gdLst/>
              <a:ahLst/>
              <a:cxnLst/>
              <a:rect l="l" t="t" r="r" b="b"/>
              <a:pathLst>
                <a:path w="1691" h="2224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1074" y="358"/>
                    <a:pt x="1253" y="756"/>
                    <a:pt x="1034" y="1074"/>
                  </a:cubicBezTo>
                  <a:cubicBezTo>
                    <a:pt x="915" y="1532"/>
                    <a:pt x="497" y="1572"/>
                    <a:pt x="119" y="1691"/>
                  </a:cubicBezTo>
                  <a:cubicBezTo>
                    <a:pt x="0" y="1910"/>
                    <a:pt x="199" y="2009"/>
                    <a:pt x="298" y="2149"/>
                  </a:cubicBezTo>
                  <a:cubicBezTo>
                    <a:pt x="428" y="2195"/>
                    <a:pt x="548" y="2224"/>
                    <a:pt x="666" y="2224"/>
                  </a:cubicBezTo>
                  <a:cubicBezTo>
                    <a:pt x="803" y="2224"/>
                    <a:pt x="936" y="2185"/>
                    <a:pt x="1074" y="2089"/>
                  </a:cubicBezTo>
                  <a:lnTo>
                    <a:pt x="1094" y="2089"/>
                  </a:lnTo>
                  <a:lnTo>
                    <a:pt x="1313" y="1950"/>
                  </a:lnTo>
                  <a:lnTo>
                    <a:pt x="1472" y="1711"/>
                  </a:lnTo>
                  <a:cubicBezTo>
                    <a:pt x="1691" y="1492"/>
                    <a:pt x="1432" y="1174"/>
                    <a:pt x="1631" y="975"/>
                  </a:cubicBezTo>
                  <a:cubicBezTo>
                    <a:pt x="1631" y="597"/>
                    <a:pt x="1691" y="199"/>
                    <a:pt x="1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14"/>
            <p:cNvSpPr/>
            <p:nvPr/>
          </p:nvSpPr>
          <p:spPr>
            <a:xfrm>
              <a:off x="6721025" y="2979675"/>
              <a:ext cx="7000" cy="9625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97" y="0"/>
                  </a:moveTo>
                  <a:cubicBezTo>
                    <a:pt x="36" y="0"/>
                    <a:pt x="1" y="85"/>
                    <a:pt x="1" y="146"/>
                  </a:cubicBezTo>
                  <a:cubicBezTo>
                    <a:pt x="1" y="225"/>
                    <a:pt x="61" y="345"/>
                    <a:pt x="100" y="365"/>
                  </a:cubicBezTo>
                  <a:cubicBezTo>
                    <a:pt x="119" y="379"/>
                    <a:pt x="138" y="385"/>
                    <a:pt x="155" y="385"/>
                  </a:cubicBezTo>
                  <a:cubicBezTo>
                    <a:pt x="214" y="385"/>
                    <a:pt x="264" y="317"/>
                    <a:pt x="279" y="225"/>
                  </a:cubicBezTo>
                  <a:cubicBezTo>
                    <a:pt x="220" y="166"/>
                    <a:pt x="200" y="66"/>
                    <a:pt x="160" y="27"/>
                  </a:cubicBezTo>
                  <a:cubicBezTo>
                    <a:pt x="137" y="8"/>
                    <a:pt x="11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14"/>
            <p:cNvSpPr/>
            <p:nvPr/>
          </p:nvSpPr>
          <p:spPr>
            <a:xfrm>
              <a:off x="6577300" y="2957275"/>
              <a:ext cx="34350" cy="4850"/>
            </a:xfrm>
            <a:custGeom>
              <a:avLst/>
              <a:gdLst/>
              <a:ahLst/>
              <a:cxnLst/>
              <a:rect l="l" t="t" r="r" b="b"/>
              <a:pathLst>
                <a:path w="1374" h="194" extrusionOk="0">
                  <a:moveTo>
                    <a:pt x="601" y="1"/>
                  </a:moveTo>
                  <a:cubicBezTo>
                    <a:pt x="396" y="1"/>
                    <a:pt x="193" y="36"/>
                    <a:pt x="1" y="167"/>
                  </a:cubicBezTo>
                  <a:cubicBezTo>
                    <a:pt x="172" y="181"/>
                    <a:pt x="345" y="194"/>
                    <a:pt x="518" y="194"/>
                  </a:cubicBezTo>
                  <a:cubicBezTo>
                    <a:pt x="809" y="194"/>
                    <a:pt x="1099" y="159"/>
                    <a:pt x="1374" y="47"/>
                  </a:cubicBezTo>
                  <a:lnTo>
                    <a:pt x="1374" y="47"/>
                  </a:lnTo>
                  <a:cubicBezTo>
                    <a:pt x="1352" y="48"/>
                    <a:pt x="1330" y="49"/>
                    <a:pt x="1308" y="49"/>
                  </a:cubicBezTo>
                  <a:cubicBezTo>
                    <a:pt x="1081" y="49"/>
                    <a:pt x="840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14"/>
            <p:cNvSpPr/>
            <p:nvPr/>
          </p:nvSpPr>
          <p:spPr>
            <a:xfrm>
              <a:off x="6546975" y="2962425"/>
              <a:ext cx="25375" cy="5225"/>
            </a:xfrm>
            <a:custGeom>
              <a:avLst/>
              <a:gdLst/>
              <a:ahLst/>
              <a:cxnLst/>
              <a:rect l="l" t="t" r="r" b="b"/>
              <a:pathLst>
                <a:path w="1015" h="209" extrusionOk="0">
                  <a:moveTo>
                    <a:pt x="458" y="0"/>
                  </a:moveTo>
                  <a:cubicBezTo>
                    <a:pt x="299" y="0"/>
                    <a:pt x="160" y="20"/>
                    <a:pt x="0" y="20"/>
                  </a:cubicBezTo>
                  <a:cubicBezTo>
                    <a:pt x="175" y="129"/>
                    <a:pt x="362" y="209"/>
                    <a:pt x="550" y="209"/>
                  </a:cubicBezTo>
                  <a:cubicBezTo>
                    <a:pt x="706" y="209"/>
                    <a:pt x="862" y="155"/>
                    <a:pt x="1015" y="20"/>
                  </a:cubicBezTo>
                  <a:cubicBezTo>
                    <a:pt x="816" y="20"/>
                    <a:pt x="617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14"/>
            <p:cNvSpPr/>
            <p:nvPr/>
          </p:nvSpPr>
          <p:spPr>
            <a:xfrm>
              <a:off x="6553925" y="29539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60"/>
                    <a:pt x="81" y="139"/>
                    <a:pt x="140" y="199"/>
                  </a:cubicBezTo>
                  <a:cubicBezTo>
                    <a:pt x="140" y="139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14"/>
            <p:cNvSpPr/>
            <p:nvPr/>
          </p:nvSpPr>
          <p:spPr>
            <a:xfrm>
              <a:off x="6510175" y="2962200"/>
              <a:ext cx="30850" cy="5400"/>
            </a:xfrm>
            <a:custGeom>
              <a:avLst/>
              <a:gdLst/>
              <a:ahLst/>
              <a:cxnLst/>
              <a:rect l="l" t="t" r="r" b="b"/>
              <a:pathLst>
                <a:path w="1234" h="216" extrusionOk="0">
                  <a:moveTo>
                    <a:pt x="545" y="1"/>
                  </a:moveTo>
                  <a:cubicBezTo>
                    <a:pt x="356" y="1"/>
                    <a:pt x="174" y="44"/>
                    <a:pt x="0" y="208"/>
                  </a:cubicBezTo>
                  <a:cubicBezTo>
                    <a:pt x="155" y="208"/>
                    <a:pt x="307" y="216"/>
                    <a:pt x="455" y="216"/>
                  </a:cubicBezTo>
                  <a:cubicBezTo>
                    <a:pt x="728" y="216"/>
                    <a:pt x="989" y="191"/>
                    <a:pt x="1234" y="49"/>
                  </a:cubicBezTo>
                  <a:lnTo>
                    <a:pt x="1234" y="49"/>
                  </a:lnTo>
                  <a:cubicBezTo>
                    <a:pt x="1214" y="50"/>
                    <a:pt x="1194" y="50"/>
                    <a:pt x="1175" y="50"/>
                  </a:cubicBezTo>
                  <a:cubicBezTo>
                    <a:pt x="959" y="50"/>
                    <a:pt x="748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14"/>
            <p:cNvSpPr/>
            <p:nvPr/>
          </p:nvSpPr>
          <p:spPr>
            <a:xfrm>
              <a:off x="6129225" y="2999225"/>
              <a:ext cx="24400" cy="55300"/>
            </a:xfrm>
            <a:custGeom>
              <a:avLst/>
              <a:gdLst/>
              <a:ahLst/>
              <a:cxnLst/>
              <a:rect l="l" t="t" r="r" b="b"/>
              <a:pathLst>
                <a:path w="976" h="2212" extrusionOk="0">
                  <a:moveTo>
                    <a:pt x="757" y="0"/>
                  </a:moveTo>
                  <a:cubicBezTo>
                    <a:pt x="498" y="60"/>
                    <a:pt x="398" y="199"/>
                    <a:pt x="379" y="458"/>
                  </a:cubicBezTo>
                  <a:cubicBezTo>
                    <a:pt x="1" y="975"/>
                    <a:pt x="219" y="1572"/>
                    <a:pt x="160" y="2149"/>
                  </a:cubicBezTo>
                  <a:cubicBezTo>
                    <a:pt x="192" y="2191"/>
                    <a:pt x="235" y="2211"/>
                    <a:pt x="281" y="2211"/>
                  </a:cubicBezTo>
                  <a:cubicBezTo>
                    <a:pt x="320" y="2211"/>
                    <a:pt x="362" y="2196"/>
                    <a:pt x="398" y="2169"/>
                  </a:cubicBezTo>
                  <a:cubicBezTo>
                    <a:pt x="975" y="1811"/>
                    <a:pt x="757" y="1214"/>
                    <a:pt x="717" y="717"/>
                  </a:cubicBezTo>
                  <a:cubicBezTo>
                    <a:pt x="717" y="438"/>
                    <a:pt x="717" y="239"/>
                    <a:pt x="955" y="80"/>
                  </a:cubicBezTo>
                  <a:cubicBezTo>
                    <a:pt x="876" y="60"/>
                    <a:pt x="796" y="40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14"/>
            <p:cNvSpPr/>
            <p:nvPr/>
          </p:nvSpPr>
          <p:spPr>
            <a:xfrm>
              <a:off x="6109825" y="3005700"/>
              <a:ext cx="14950" cy="47800"/>
            </a:xfrm>
            <a:custGeom>
              <a:avLst/>
              <a:gdLst/>
              <a:ahLst/>
              <a:cxnLst/>
              <a:rect l="l" t="t" r="r" b="b"/>
              <a:pathLst>
                <a:path w="598" h="1912" extrusionOk="0">
                  <a:moveTo>
                    <a:pt x="379" y="0"/>
                  </a:moveTo>
                  <a:cubicBezTo>
                    <a:pt x="259" y="60"/>
                    <a:pt x="140" y="100"/>
                    <a:pt x="1" y="179"/>
                  </a:cubicBezTo>
                  <a:cubicBezTo>
                    <a:pt x="140" y="617"/>
                    <a:pt x="359" y="1054"/>
                    <a:pt x="200" y="1512"/>
                  </a:cubicBezTo>
                  <a:cubicBezTo>
                    <a:pt x="338" y="1599"/>
                    <a:pt x="220" y="1912"/>
                    <a:pt x="438" y="1912"/>
                  </a:cubicBezTo>
                  <a:cubicBezTo>
                    <a:pt x="470" y="1912"/>
                    <a:pt x="509" y="1905"/>
                    <a:pt x="558" y="1890"/>
                  </a:cubicBezTo>
                  <a:cubicBezTo>
                    <a:pt x="598" y="1253"/>
                    <a:pt x="578" y="61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14"/>
            <p:cNvSpPr/>
            <p:nvPr/>
          </p:nvSpPr>
          <p:spPr>
            <a:xfrm>
              <a:off x="6379875" y="2759350"/>
              <a:ext cx="25400" cy="29750"/>
            </a:xfrm>
            <a:custGeom>
              <a:avLst/>
              <a:gdLst/>
              <a:ahLst/>
              <a:cxnLst/>
              <a:rect l="l" t="t" r="r" b="b"/>
              <a:pathLst>
                <a:path w="1016" h="1190" extrusionOk="0">
                  <a:moveTo>
                    <a:pt x="470" y="0"/>
                  </a:moveTo>
                  <a:cubicBezTo>
                    <a:pt x="368" y="0"/>
                    <a:pt x="278" y="33"/>
                    <a:pt x="199" y="126"/>
                  </a:cubicBezTo>
                  <a:cubicBezTo>
                    <a:pt x="1" y="604"/>
                    <a:pt x="199" y="922"/>
                    <a:pt x="617" y="1161"/>
                  </a:cubicBezTo>
                  <a:cubicBezTo>
                    <a:pt x="688" y="1175"/>
                    <a:pt x="748" y="1189"/>
                    <a:pt x="812" y="1189"/>
                  </a:cubicBezTo>
                  <a:cubicBezTo>
                    <a:pt x="839" y="1189"/>
                    <a:pt x="867" y="1187"/>
                    <a:pt x="896" y="1181"/>
                  </a:cubicBezTo>
                  <a:lnTo>
                    <a:pt x="995" y="1081"/>
                  </a:lnTo>
                  <a:cubicBezTo>
                    <a:pt x="1015" y="1002"/>
                    <a:pt x="1015" y="962"/>
                    <a:pt x="995" y="902"/>
                  </a:cubicBezTo>
                  <a:cubicBezTo>
                    <a:pt x="737" y="683"/>
                    <a:pt x="876" y="385"/>
                    <a:pt x="796" y="126"/>
                  </a:cubicBezTo>
                  <a:cubicBezTo>
                    <a:pt x="737" y="67"/>
                    <a:pt x="677" y="7"/>
                    <a:pt x="558" y="7"/>
                  </a:cubicBezTo>
                  <a:cubicBezTo>
                    <a:pt x="528" y="3"/>
                    <a:pt x="49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14"/>
            <p:cNvSpPr/>
            <p:nvPr/>
          </p:nvSpPr>
          <p:spPr>
            <a:xfrm>
              <a:off x="6410200" y="2788675"/>
              <a:ext cx="27875" cy="22125"/>
            </a:xfrm>
            <a:custGeom>
              <a:avLst/>
              <a:gdLst/>
              <a:ahLst/>
              <a:cxnLst/>
              <a:rect l="l" t="t" r="r" b="b"/>
              <a:pathLst>
                <a:path w="1115" h="885" extrusionOk="0">
                  <a:moveTo>
                    <a:pt x="305" y="0"/>
                  </a:moveTo>
                  <a:cubicBezTo>
                    <a:pt x="206" y="0"/>
                    <a:pt x="103" y="46"/>
                    <a:pt x="1" y="107"/>
                  </a:cubicBezTo>
                  <a:cubicBezTo>
                    <a:pt x="406" y="300"/>
                    <a:pt x="549" y="885"/>
                    <a:pt x="1064" y="885"/>
                  </a:cubicBezTo>
                  <a:cubicBezTo>
                    <a:pt x="1081" y="885"/>
                    <a:pt x="1098" y="884"/>
                    <a:pt x="1115" y="883"/>
                  </a:cubicBezTo>
                  <a:cubicBezTo>
                    <a:pt x="1055" y="525"/>
                    <a:pt x="697" y="406"/>
                    <a:pt x="578" y="147"/>
                  </a:cubicBezTo>
                  <a:cubicBezTo>
                    <a:pt x="491" y="41"/>
                    <a:pt x="399" y="0"/>
                    <a:pt x="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14"/>
            <p:cNvSpPr/>
            <p:nvPr/>
          </p:nvSpPr>
          <p:spPr>
            <a:xfrm>
              <a:off x="6403250" y="2783375"/>
              <a:ext cx="20900" cy="9000"/>
            </a:xfrm>
            <a:custGeom>
              <a:avLst/>
              <a:gdLst/>
              <a:ahLst/>
              <a:cxnLst/>
              <a:rect l="l" t="t" r="r" b="b"/>
              <a:pathLst>
                <a:path w="836" h="360" extrusionOk="0">
                  <a:moveTo>
                    <a:pt x="60" y="81"/>
                  </a:moveTo>
                  <a:lnTo>
                    <a:pt x="80" y="120"/>
                  </a:lnTo>
                  <a:cubicBezTo>
                    <a:pt x="60" y="120"/>
                    <a:pt x="60" y="140"/>
                    <a:pt x="40" y="200"/>
                  </a:cubicBezTo>
                  <a:cubicBezTo>
                    <a:pt x="0" y="240"/>
                    <a:pt x="40" y="260"/>
                    <a:pt x="100" y="299"/>
                  </a:cubicBezTo>
                  <a:lnTo>
                    <a:pt x="180" y="299"/>
                  </a:lnTo>
                  <a:lnTo>
                    <a:pt x="259" y="319"/>
                  </a:lnTo>
                  <a:cubicBezTo>
                    <a:pt x="458" y="339"/>
                    <a:pt x="637" y="339"/>
                    <a:pt x="836" y="359"/>
                  </a:cubicBezTo>
                  <a:cubicBezTo>
                    <a:pt x="677" y="1"/>
                    <a:pt x="339" y="160"/>
                    <a:pt x="60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14"/>
            <p:cNvSpPr/>
            <p:nvPr/>
          </p:nvSpPr>
          <p:spPr>
            <a:xfrm>
              <a:off x="6717550" y="30201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99" y="1"/>
                  </a:moveTo>
                  <a:cubicBezTo>
                    <a:pt x="1" y="200"/>
                    <a:pt x="140" y="498"/>
                    <a:pt x="100" y="737"/>
                  </a:cubicBezTo>
                  <a:cubicBezTo>
                    <a:pt x="399" y="538"/>
                    <a:pt x="239" y="2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14"/>
            <p:cNvSpPr/>
            <p:nvPr/>
          </p:nvSpPr>
          <p:spPr>
            <a:xfrm>
              <a:off x="6376900" y="2666125"/>
              <a:ext cx="17425" cy="75025"/>
            </a:xfrm>
            <a:custGeom>
              <a:avLst/>
              <a:gdLst/>
              <a:ahLst/>
              <a:cxnLst/>
              <a:rect l="l" t="t" r="r" b="b"/>
              <a:pathLst>
                <a:path w="697" h="3001" extrusionOk="0">
                  <a:moveTo>
                    <a:pt x="98" y="1"/>
                  </a:moveTo>
                  <a:cubicBezTo>
                    <a:pt x="70" y="1"/>
                    <a:pt x="38" y="6"/>
                    <a:pt x="0" y="16"/>
                  </a:cubicBezTo>
                  <a:cubicBezTo>
                    <a:pt x="0" y="971"/>
                    <a:pt x="60" y="1926"/>
                    <a:pt x="219" y="2861"/>
                  </a:cubicBezTo>
                  <a:cubicBezTo>
                    <a:pt x="239" y="2940"/>
                    <a:pt x="299" y="2960"/>
                    <a:pt x="358" y="3000"/>
                  </a:cubicBezTo>
                  <a:cubicBezTo>
                    <a:pt x="418" y="3000"/>
                    <a:pt x="497" y="3000"/>
                    <a:pt x="537" y="2940"/>
                  </a:cubicBezTo>
                  <a:cubicBezTo>
                    <a:pt x="537" y="2841"/>
                    <a:pt x="557" y="2761"/>
                    <a:pt x="557" y="2662"/>
                  </a:cubicBezTo>
                  <a:cubicBezTo>
                    <a:pt x="537" y="1926"/>
                    <a:pt x="696" y="1130"/>
                    <a:pt x="358" y="414"/>
                  </a:cubicBezTo>
                  <a:cubicBezTo>
                    <a:pt x="234" y="343"/>
                    <a:pt x="332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14"/>
            <p:cNvSpPr/>
            <p:nvPr/>
          </p:nvSpPr>
          <p:spPr>
            <a:xfrm>
              <a:off x="6382350" y="2738625"/>
              <a:ext cx="15450" cy="23900"/>
            </a:xfrm>
            <a:custGeom>
              <a:avLst/>
              <a:gdLst/>
              <a:ahLst/>
              <a:cxnLst/>
              <a:rect l="l" t="t" r="r" b="b"/>
              <a:pathLst>
                <a:path w="618" h="956" extrusionOk="0">
                  <a:moveTo>
                    <a:pt x="180" y="1"/>
                  </a:moveTo>
                  <a:cubicBezTo>
                    <a:pt x="1" y="319"/>
                    <a:pt x="1" y="617"/>
                    <a:pt x="180" y="955"/>
                  </a:cubicBezTo>
                  <a:lnTo>
                    <a:pt x="538" y="955"/>
                  </a:lnTo>
                  <a:cubicBezTo>
                    <a:pt x="618" y="916"/>
                    <a:pt x="618" y="836"/>
                    <a:pt x="598" y="757"/>
                  </a:cubicBezTo>
                  <a:cubicBezTo>
                    <a:pt x="518" y="637"/>
                    <a:pt x="359" y="538"/>
                    <a:pt x="538" y="379"/>
                  </a:cubicBezTo>
                  <a:lnTo>
                    <a:pt x="578" y="379"/>
                  </a:lnTo>
                  <a:cubicBezTo>
                    <a:pt x="478" y="259"/>
                    <a:pt x="399" y="160"/>
                    <a:pt x="319" y="40"/>
                  </a:cubicBezTo>
                  <a:cubicBezTo>
                    <a:pt x="279" y="21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14"/>
            <p:cNvSpPr/>
            <p:nvPr/>
          </p:nvSpPr>
          <p:spPr>
            <a:xfrm>
              <a:off x="6390325" y="2748075"/>
              <a:ext cx="7475" cy="10475"/>
            </a:xfrm>
            <a:custGeom>
              <a:avLst/>
              <a:gdLst/>
              <a:ahLst/>
              <a:cxnLst/>
              <a:rect l="l" t="t" r="r" b="b"/>
              <a:pathLst>
                <a:path w="299" h="419" extrusionOk="0">
                  <a:moveTo>
                    <a:pt x="219" y="1"/>
                  </a:moveTo>
                  <a:cubicBezTo>
                    <a:pt x="0" y="140"/>
                    <a:pt x="60" y="259"/>
                    <a:pt x="199" y="418"/>
                  </a:cubicBezTo>
                  <a:cubicBezTo>
                    <a:pt x="299" y="339"/>
                    <a:pt x="299" y="25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14"/>
            <p:cNvSpPr/>
            <p:nvPr/>
          </p:nvSpPr>
          <p:spPr>
            <a:xfrm>
              <a:off x="6395300" y="27525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20" y="1"/>
                  </a:moveTo>
                  <a:cubicBezTo>
                    <a:pt x="20" y="80"/>
                    <a:pt x="0" y="160"/>
                    <a:pt x="0" y="239"/>
                  </a:cubicBezTo>
                  <a:cubicBezTo>
                    <a:pt x="0" y="279"/>
                    <a:pt x="0" y="339"/>
                    <a:pt x="20" y="398"/>
                  </a:cubicBezTo>
                  <a:lnTo>
                    <a:pt x="179" y="398"/>
                  </a:lnTo>
                  <a:cubicBezTo>
                    <a:pt x="179" y="259"/>
                    <a:pt x="179" y="10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14"/>
            <p:cNvSpPr/>
            <p:nvPr/>
          </p:nvSpPr>
          <p:spPr>
            <a:xfrm>
              <a:off x="5945725" y="2972375"/>
              <a:ext cx="56225" cy="11600"/>
            </a:xfrm>
            <a:custGeom>
              <a:avLst/>
              <a:gdLst/>
              <a:ahLst/>
              <a:cxnLst/>
              <a:rect l="l" t="t" r="r" b="b"/>
              <a:pathLst>
                <a:path w="2249" h="464" extrusionOk="0">
                  <a:moveTo>
                    <a:pt x="1716" y="1"/>
                  </a:moveTo>
                  <a:cubicBezTo>
                    <a:pt x="1164" y="1"/>
                    <a:pt x="622" y="80"/>
                    <a:pt x="80" y="219"/>
                  </a:cubicBezTo>
                  <a:cubicBezTo>
                    <a:pt x="0" y="319"/>
                    <a:pt x="40" y="398"/>
                    <a:pt x="159" y="438"/>
                  </a:cubicBezTo>
                  <a:cubicBezTo>
                    <a:pt x="330" y="438"/>
                    <a:pt x="500" y="464"/>
                    <a:pt x="671" y="464"/>
                  </a:cubicBezTo>
                  <a:cubicBezTo>
                    <a:pt x="799" y="464"/>
                    <a:pt x="927" y="449"/>
                    <a:pt x="1055" y="398"/>
                  </a:cubicBezTo>
                  <a:cubicBezTo>
                    <a:pt x="1373" y="398"/>
                    <a:pt x="1671" y="358"/>
                    <a:pt x="1989" y="358"/>
                  </a:cubicBezTo>
                  <a:lnTo>
                    <a:pt x="2188" y="159"/>
                  </a:lnTo>
                  <a:lnTo>
                    <a:pt x="2248" y="120"/>
                  </a:lnTo>
                  <a:cubicBezTo>
                    <a:pt x="2248" y="100"/>
                    <a:pt x="2248" y="60"/>
                    <a:pt x="2188" y="20"/>
                  </a:cubicBezTo>
                  <a:cubicBezTo>
                    <a:pt x="2030" y="7"/>
                    <a:pt x="1872" y="1"/>
                    <a:pt x="1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14"/>
            <p:cNvSpPr/>
            <p:nvPr/>
          </p:nvSpPr>
          <p:spPr>
            <a:xfrm>
              <a:off x="5999925" y="2971875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378" y="0"/>
                  </a:moveTo>
                  <a:cubicBezTo>
                    <a:pt x="259" y="40"/>
                    <a:pt x="160" y="40"/>
                    <a:pt x="20" y="40"/>
                  </a:cubicBezTo>
                  <a:cubicBezTo>
                    <a:pt x="1" y="80"/>
                    <a:pt x="1" y="140"/>
                    <a:pt x="1" y="179"/>
                  </a:cubicBezTo>
                  <a:cubicBezTo>
                    <a:pt x="43" y="179"/>
                    <a:pt x="85" y="182"/>
                    <a:pt x="126" y="182"/>
                  </a:cubicBezTo>
                  <a:cubicBezTo>
                    <a:pt x="237" y="182"/>
                    <a:pt x="335" y="161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14"/>
            <p:cNvSpPr/>
            <p:nvPr/>
          </p:nvSpPr>
          <p:spPr>
            <a:xfrm>
              <a:off x="5629925" y="2749575"/>
              <a:ext cx="286975" cy="24925"/>
            </a:xfrm>
            <a:custGeom>
              <a:avLst/>
              <a:gdLst/>
              <a:ahLst/>
              <a:cxnLst/>
              <a:rect l="l" t="t" r="r" b="b"/>
              <a:pathLst>
                <a:path w="11479" h="997" extrusionOk="0">
                  <a:moveTo>
                    <a:pt x="279" y="0"/>
                  </a:moveTo>
                  <a:cubicBezTo>
                    <a:pt x="179" y="20"/>
                    <a:pt x="80" y="100"/>
                    <a:pt x="40" y="199"/>
                  </a:cubicBezTo>
                  <a:cubicBezTo>
                    <a:pt x="0" y="299"/>
                    <a:pt x="40" y="398"/>
                    <a:pt x="100" y="498"/>
                  </a:cubicBezTo>
                  <a:cubicBezTo>
                    <a:pt x="657" y="517"/>
                    <a:pt x="1174" y="517"/>
                    <a:pt x="1731" y="537"/>
                  </a:cubicBezTo>
                  <a:cubicBezTo>
                    <a:pt x="1990" y="602"/>
                    <a:pt x="2252" y="618"/>
                    <a:pt x="2513" y="618"/>
                  </a:cubicBezTo>
                  <a:cubicBezTo>
                    <a:pt x="2776" y="618"/>
                    <a:pt x="3038" y="602"/>
                    <a:pt x="3298" y="602"/>
                  </a:cubicBezTo>
                  <a:cubicBezTo>
                    <a:pt x="3575" y="602"/>
                    <a:pt x="3849" y="621"/>
                    <a:pt x="4118" y="697"/>
                  </a:cubicBezTo>
                  <a:cubicBezTo>
                    <a:pt x="4357" y="697"/>
                    <a:pt x="4576" y="716"/>
                    <a:pt x="4834" y="716"/>
                  </a:cubicBezTo>
                  <a:cubicBezTo>
                    <a:pt x="5152" y="781"/>
                    <a:pt x="5468" y="797"/>
                    <a:pt x="5782" y="797"/>
                  </a:cubicBezTo>
                  <a:cubicBezTo>
                    <a:pt x="6098" y="797"/>
                    <a:pt x="6413" y="781"/>
                    <a:pt x="6729" y="781"/>
                  </a:cubicBezTo>
                  <a:cubicBezTo>
                    <a:pt x="7064" y="781"/>
                    <a:pt x="7400" y="800"/>
                    <a:pt x="7739" y="876"/>
                  </a:cubicBezTo>
                  <a:cubicBezTo>
                    <a:pt x="8496" y="902"/>
                    <a:pt x="9245" y="996"/>
                    <a:pt x="9997" y="996"/>
                  </a:cubicBezTo>
                  <a:cubicBezTo>
                    <a:pt x="10390" y="996"/>
                    <a:pt x="10784" y="971"/>
                    <a:pt x="11180" y="895"/>
                  </a:cubicBezTo>
                  <a:cubicBezTo>
                    <a:pt x="11319" y="796"/>
                    <a:pt x="11478" y="716"/>
                    <a:pt x="11419" y="517"/>
                  </a:cubicBezTo>
                  <a:cubicBezTo>
                    <a:pt x="11319" y="478"/>
                    <a:pt x="11220" y="438"/>
                    <a:pt x="11100" y="438"/>
                  </a:cubicBezTo>
                  <a:cubicBezTo>
                    <a:pt x="10835" y="438"/>
                    <a:pt x="10579" y="456"/>
                    <a:pt x="10325" y="456"/>
                  </a:cubicBezTo>
                  <a:cubicBezTo>
                    <a:pt x="10199" y="456"/>
                    <a:pt x="10073" y="451"/>
                    <a:pt x="9947" y="438"/>
                  </a:cubicBezTo>
                  <a:cubicBezTo>
                    <a:pt x="9775" y="430"/>
                    <a:pt x="9603" y="427"/>
                    <a:pt x="9430" y="427"/>
                  </a:cubicBezTo>
                  <a:cubicBezTo>
                    <a:pt x="8832" y="427"/>
                    <a:pt x="8234" y="464"/>
                    <a:pt x="7639" y="464"/>
                  </a:cubicBezTo>
                  <a:cubicBezTo>
                    <a:pt x="7100" y="464"/>
                    <a:pt x="6562" y="434"/>
                    <a:pt x="6028" y="319"/>
                  </a:cubicBezTo>
                  <a:cubicBezTo>
                    <a:pt x="5680" y="281"/>
                    <a:pt x="5332" y="273"/>
                    <a:pt x="4985" y="273"/>
                  </a:cubicBezTo>
                  <a:cubicBezTo>
                    <a:pt x="4743" y="273"/>
                    <a:pt x="4502" y="277"/>
                    <a:pt x="4261" y="277"/>
                  </a:cubicBezTo>
                  <a:cubicBezTo>
                    <a:pt x="3760" y="277"/>
                    <a:pt x="3260" y="260"/>
                    <a:pt x="2765" y="159"/>
                  </a:cubicBezTo>
                  <a:cubicBezTo>
                    <a:pt x="2655" y="110"/>
                    <a:pt x="2552" y="76"/>
                    <a:pt x="2447" y="76"/>
                  </a:cubicBezTo>
                  <a:cubicBezTo>
                    <a:pt x="2382" y="76"/>
                    <a:pt x="2317" y="89"/>
                    <a:pt x="2248" y="120"/>
                  </a:cubicBezTo>
                  <a:cubicBezTo>
                    <a:pt x="1592" y="0"/>
                    <a:pt x="935" y="4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14"/>
            <p:cNvSpPr/>
            <p:nvPr/>
          </p:nvSpPr>
          <p:spPr>
            <a:xfrm>
              <a:off x="5848250" y="2508875"/>
              <a:ext cx="81575" cy="165125"/>
            </a:xfrm>
            <a:custGeom>
              <a:avLst/>
              <a:gdLst/>
              <a:ahLst/>
              <a:cxnLst/>
              <a:rect l="l" t="t" r="r" b="b"/>
              <a:pathLst>
                <a:path w="3263" h="6605" extrusionOk="0">
                  <a:moveTo>
                    <a:pt x="398" y="0"/>
                  </a:moveTo>
                  <a:cubicBezTo>
                    <a:pt x="259" y="40"/>
                    <a:pt x="120" y="40"/>
                    <a:pt x="0" y="60"/>
                  </a:cubicBezTo>
                  <a:cubicBezTo>
                    <a:pt x="219" y="259"/>
                    <a:pt x="577" y="338"/>
                    <a:pt x="398" y="756"/>
                  </a:cubicBezTo>
                  <a:cubicBezTo>
                    <a:pt x="319" y="935"/>
                    <a:pt x="378" y="1154"/>
                    <a:pt x="398" y="1333"/>
                  </a:cubicBezTo>
                  <a:cubicBezTo>
                    <a:pt x="657" y="2726"/>
                    <a:pt x="617" y="4138"/>
                    <a:pt x="577" y="5530"/>
                  </a:cubicBezTo>
                  <a:cubicBezTo>
                    <a:pt x="577" y="5829"/>
                    <a:pt x="498" y="6127"/>
                    <a:pt x="756" y="6605"/>
                  </a:cubicBezTo>
                  <a:cubicBezTo>
                    <a:pt x="1015" y="5113"/>
                    <a:pt x="1074" y="3820"/>
                    <a:pt x="856" y="2527"/>
                  </a:cubicBezTo>
                  <a:cubicBezTo>
                    <a:pt x="756" y="1870"/>
                    <a:pt x="776" y="1253"/>
                    <a:pt x="796" y="637"/>
                  </a:cubicBezTo>
                  <a:cubicBezTo>
                    <a:pt x="807" y="385"/>
                    <a:pt x="891" y="265"/>
                    <a:pt x="1017" y="265"/>
                  </a:cubicBezTo>
                  <a:cubicBezTo>
                    <a:pt x="1110" y="265"/>
                    <a:pt x="1226" y="331"/>
                    <a:pt x="1353" y="458"/>
                  </a:cubicBezTo>
                  <a:cubicBezTo>
                    <a:pt x="1373" y="498"/>
                    <a:pt x="1398" y="517"/>
                    <a:pt x="1423" y="517"/>
                  </a:cubicBezTo>
                  <a:cubicBezTo>
                    <a:pt x="1447" y="517"/>
                    <a:pt x="1472" y="498"/>
                    <a:pt x="1492" y="458"/>
                  </a:cubicBezTo>
                  <a:cubicBezTo>
                    <a:pt x="1651" y="239"/>
                    <a:pt x="1850" y="239"/>
                    <a:pt x="2069" y="239"/>
                  </a:cubicBezTo>
                  <a:cubicBezTo>
                    <a:pt x="2467" y="239"/>
                    <a:pt x="2865" y="199"/>
                    <a:pt x="3263" y="199"/>
                  </a:cubicBezTo>
                  <a:cubicBezTo>
                    <a:pt x="3263" y="159"/>
                    <a:pt x="3243" y="100"/>
                    <a:pt x="3203" y="60"/>
                  </a:cubicBezTo>
                  <a:cubicBezTo>
                    <a:pt x="2964" y="60"/>
                    <a:pt x="2706" y="40"/>
                    <a:pt x="2467" y="40"/>
                  </a:cubicBezTo>
                  <a:cubicBezTo>
                    <a:pt x="1771" y="0"/>
                    <a:pt x="1055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14"/>
            <p:cNvSpPr/>
            <p:nvPr/>
          </p:nvSpPr>
          <p:spPr>
            <a:xfrm>
              <a:off x="6012350" y="2507850"/>
              <a:ext cx="156200" cy="135325"/>
            </a:xfrm>
            <a:custGeom>
              <a:avLst/>
              <a:gdLst/>
              <a:ahLst/>
              <a:cxnLst/>
              <a:rect l="l" t="t" r="r" b="b"/>
              <a:pathLst>
                <a:path w="6248" h="5413" extrusionOk="0">
                  <a:moveTo>
                    <a:pt x="2403" y="0"/>
                  </a:moveTo>
                  <a:cubicBezTo>
                    <a:pt x="2330" y="0"/>
                    <a:pt x="2256" y="25"/>
                    <a:pt x="2189" y="81"/>
                  </a:cubicBezTo>
                  <a:cubicBezTo>
                    <a:pt x="1771" y="81"/>
                    <a:pt x="1314" y="101"/>
                    <a:pt x="876" y="101"/>
                  </a:cubicBezTo>
                  <a:lnTo>
                    <a:pt x="319" y="101"/>
                  </a:lnTo>
                  <a:cubicBezTo>
                    <a:pt x="1" y="817"/>
                    <a:pt x="279" y="1593"/>
                    <a:pt x="220" y="2329"/>
                  </a:cubicBezTo>
                  <a:lnTo>
                    <a:pt x="220" y="3900"/>
                  </a:lnTo>
                  <a:cubicBezTo>
                    <a:pt x="279" y="4398"/>
                    <a:pt x="100" y="4915"/>
                    <a:pt x="319" y="5412"/>
                  </a:cubicBezTo>
                  <a:cubicBezTo>
                    <a:pt x="598" y="5174"/>
                    <a:pt x="498" y="4815"/>
                    <a:pt x="498" y="4517"/>
                  </a:cubicBezTo>
                  <a:lnTo>
                    <a:pt x="498" y="936"/>
                  </a:lnTo>
                  <a:cubicBezTo>
                    <a:pt x="478" y="539"/>
                    <a:pt x="558" y="260"/>
                    <a:pt x="1055" y="260"/>
                  </a:cubicBezTo>
                  <a:cubicBezTo>
                    <a:pt x="1761" y="280"/>
                    <a:pt x="2468" y="290"/>
                    <a:pt x="3174" y="290"/>
                  </a:cubicBezTo>
                  <a:cubicBezTo>
                    <a:pt x="3880" y="290"/>
                    <a:pt x="4586" y="280"/>
                    <a:pt x="5292" y="260"/>
                  </a:cubicBezTo>
                  <a:cubicBezTo>
                    <a:pt x="5750" y="260"/>
                    <a:pt x="5829" y="519"/>
                    <a:pt x="5849" y="857"/>
                  </a:cubicBezTo>
                  <a:cubicBezTo>
                    <a:pt x="6247" y="757"/>
                    <a:pt x="6088" y="519"/>
                    <a:pt x="6028" y="260"/>
                  </a:cubicBezTo>
                  <a:cubicBezTo>
                    <a:pt x="5885" y="117"/>
                    <a:pt x="5720" y="88"/>
                    <a:pt x="5556" y="88"/>
                  </a:cubicBezTo>
                  <a:cubicBezTo>
                    <a:pt x="5446" y="88"/>
                    <a:pt x="5336" y="101"/>
                    <a:pt x="5233" y="101"/>
                  </a:cubicBezTo>
                  <a:cubicBezTo>
                    <a:pt x="4337" y="81"/>
                    <a:pt x="3462" y="81"/>
                    <a:pt x="2567" y="41"/>
                  </a:cubicBezTo>
                  <a:cubicBezTo>
                    <a:pt x="2515" y="15"/>
                    <a:pt x="2459" y="0"/>
                    <a:pt x="2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14"/>
            <p:cNvSpPr/>
            <p:nvPr/>
          </p:nvSpPr>
          <p:spPr>
            <a:xfrm>
              <a:off x="6370425" y="2547650"/>
              <a:ext cx="15450" cy="128850"/>
            </a:xfrm>
            <a:custGeom>
              <a:avLst/>
              <a:gdLst/>
              <a:ahLst/>
              <a:cxnLst/>
              <a:rect l="l" t="t" r="r" b="b"/>
              <a:pathLst>
                <a:path w="618" h="5154" extrusionOk="0">
                  <a:moveTo>
                    <a:pt x="120" y="1"/>
                  </a:moveTo>
                  <a:cubicBezTo>
                    <a:pt x="1" y="1592"/>
                    <a:pt x="180" y="3184"/>
                    <a:pt x="259" y="4775"/>
                  </a:cubicBezTo>
                  <a:lnTo>
                    <a:pt x="617" y="5153"/>
                  </a:lnTo>
                  <a:cubicBezTo>
                    <a:pt x="558" y="3422"/>
                    <a:pt x="478" y="1712"/>
                    <a:pt x="418" y="21"/>
                  </a:cubicBezTo>
                  <a:cubicBezTo>
                    <a:pt x="319" y="1"/>
                    <a:pt x="219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14"/>
            <p:cNvSpPr/>
            <p:nvPr/>
          </p:nvSpPr>
          <p:spPr>
            <a:xfrm>
              <a:off x="5781100" y="2757025"/>
              <a:ext cx="235250" cy="12950"/>
            </a:xfrm>
            <a:custGeom>
              <a:avLst/>
              <a:gdLst/>
              <a:ahLst/>
              <a:cxnLst/>
              <a:rect l="l" t="t" r="r" b="b"/>
              <a:pathLst>
                <a:path w="9410" h="518" extrusionOk="0">
                  <a:moveTo>
                    <a:pt x="1" y="1"/>
                  </a:moveTo>
                  <a:cubicBezTo>
                    <a:pt x="126" y="183"/>
                    <a:pt x="296" y="222"/>
                    <a:pt x="475" y="222"/>
                  </a:cubicBezTo>
                  <a:cubicBezTo>
                    <a:pt x="609" y="222"/>
                    <a:pt x="748" y="200"/>
                    <a:pt x="876" y="200"/>
                  </a:cubicBezTo>
                  <a:cubicBezTo>
                    <a:pt x="2368" y="200"/>
                    <a:pt x="3840" y="219"/>
                    <a:pt x="5332" y="219"/>
                  </a:cubicBezTo>
                  <a:cubicBezTo>
                    <a:pt x="5392" y="279"/>
                    <a:pt x="5471" y="319"/>
                    <a:pt x="5571" y="399"/>
                  </a:cubicBezTo>
                  <a:cubicBezTo>
                    <a:pt x="5685" y="435"/>
                    <a:pt x="5799" y="445"/>
                    <a:pt x="5913" y="445"/>
                  </a:cubicBezTo>
                  <a:cubicBezTo>
                    <a:pt x="6076" y="445"/>
                    <a:pt x="6237" y="424"/>
                    <a:pt x="6396" y="424"/>
                  </a:cubicBezTo>
                  <a:cubicBezTo>
                    <a:pt x="6493" y="424"/>
                    <a:pt x="6590" y="432"/>
                    <a:pt x="6685" y="458"/>
                  </a:cubicBezTo>
                  <a:cubicBezTo>
                    <a:pt x="6764" y="478"/>
                    <a:pt x="6844" y="498"/>
                    <a:pt x="6923" y="498"/>
                  </a:cubicBezTo>
                  <a:cubicBezTo>
                    <a:pt x="6994" y="451"/>
                    <a:pt x="7058" y="411"/>
                    <a:pt x="7123" y="411"/>
                  </a:cubicBezTo>
                  <a:cubicBezTo>
                    <a:pt x="7168" y="411"/>
                    <a:pt x="7213" y="430"/>
                    <a:pt x="7262" y="478"/>
                  </a:cubicBezTo>
                  <a:cubicBezTo>
                    <a:pt x="7321" y="498"/>
                    <a:pt x="7381" y="498"/>
                    <a:pt x="7460" y="498"/>
                  </a:cubicBezTo>
                  <a:cubicBezTo>
                    <a:pt x="7507" y="492"/>
                    <a:pt x="7550" y="490"/>
                    <a:pt x="7592" y="490"/>
                  </a:cubicBezTo>
                  <a:cubicBezTo>
                    <a:pt x="7691" y="490"/>
                    <a:pt x="7780" y="504"/>
                    <a:pt x="7878" y="518"/>
                  </a:cubicBezTo>
                  <a:cubicBezTo>
                    <a:pt x="8017" y="518"/>
                    <a:pt x="8117" y="518"/>
                    <a:pt x="8236" y="498"/>
                  </a:cubicBezTo>
                  <a:cubicBezTo>
                    <a:pt x="8435" y="458"/>
                    <a:pt x="8634" y="418"/>
                    <a:pt x="8833" y="418"/>
                  </a:cubicBezTo>
                  <a:cubicBezTo>
                    <a:pt x="8913" y="418"/>
                    <a:pt x="9012" y="418"/>
                    <a:pt x="9072" y="399"/>
                  </a:cubicBezTo>
                  <a:cubicBezTo>
                    <a:pt x="9231" y="379"/>
                    <a:pt x="9330" y="299"/>
                    <a:pt x="9410" y="180"/>
                  </a:cubicBezTo>
                  <a:cubicBezTo>
                    <a:pt x="8920" y="85"/>
                    <a:pt x="8429" y="63"/>
                    <a:pt x="7941" y="63"/>
                  </a:cubicBezTo>
                  <a:cubicBezTo>
                    <a:pt x="7485" y="63"/>
                    <a:pt x="7030" y="83"/>
                    <a:pt x="6579" y="83"/>
                  </a:cubicBezTo>
                  <a:cubicBezTo>
                    <a:pt x="6494" y="83"/>
                    <a:pt x="6410" y="82"/>
                    <a:pt x="6327" y="80"/>
                  </a:cubicBezTo>
                  <a:cubicBezTo>
                    <a:pt x="4198" y="60"/>
                    <a:pt x="2109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14"/>
            <p:cNvSpPr/>
            <p:nvPr/>
          </p:nvSpPr>
          <p:spPr>
            <a:xfrm>
              <a:off x="5550850" y="2500600"/>
              <a:ext cx="54225" cy="114675"/>
            </a:xfrm>
            <a:custGeom>
              <a:avLst/>
              <a:gdLst/>
              <a:ahLst/>
              <a:cxnLst/>
              <a:rect l="l" t="t" r="r" b="b"/>
              <a:pathLst>
                <a:path w="2169" h="4587" extrusionOk="0">
                  <a:moveTo>
                    <a:pt x="559" y="0"/>
                  </a:moveTo>
                  <a:cubicBezTo>
                    <a:pt x="366" y="0"/>
                    <a:pt x="175" y="38"/>
                    <a:pt x="0" y="192"/>
                  </a:cubicBezTo>
                  <a:cubicBezTo>
                    <a:pt x="40" y="202"/>
                    <a:pt x="85" y="202"/>
                    <a:pt x="132" y="202"/>
                  </a:cubicBezTo>
                  <a:cubicBezTo>
                    <a:pt x="179" y="202"/>
                    <a:pt x="229" y="202"/>
                    <a:pt x="279" y="212"/>
                  </a:cubicBezTo>
                  <a:cubicBezTo>
                    <a:pt x="339" y="212"/>
                    <a:pt x="413" y="192"/>
                    <a:pt x="475" y="192"/>
                  </a:cubicBezTo>
                  <a:cubicBezTo>
                    <a:pt x="537" y="192"/>
                    <a:pt x="587" y="212"/>
                    <a:pt x="597" y="291"/>
                  </a:cubicBezTo>
                  <a:cubicBezTo>
                    <a:pt x="637" y="371"/>
                    <a:pt x="478" y="470"/>
                    <a:pt x="398" y="570"/>
                  </a:cubicBezTo>
                  <a:cubicBezTo>
                    <a:pt x="657" y="1863"/>
                    <a:pt x="438" y="3176"/>
                    <a:pt x="537" y="4469"/>
                  </a:cubicBezTo>
                  <a:cubicBezTo>
                    <a:pt x="565" y="4552"/>
                    <a:pt x="622" y="4587"/>
                    <a:pt x="694" y="4587"/>
                  </a:cubicBezTo>
                  <a:cubicBezTo>
                    <a:pt x="726" y="4587"/>
                    <a:pt x="760" y="4580"/>
                    <a:pt x="796" y="4568"/>
                  </a:cubicBezTo>
                  <a:cubicBezTo>
                    <a:pt x="915" y="3991"/>
                    <a:pt x="657" y="3395"/>
                    <a:pt x="975" y="2858"/>
                  </a:cubicBezTo>
                  <a:cubicBezTo>
                    <a:pt x="1274" y="2062"/>
                    <a:pt x="935" y="1187"/>
                    <a:pt x="1174" y="411"/>
                  </a:cubicBezTo>
                  <a:cubicBezTo>
                    <a:pt x="1308" y="238"/>
                    <a:pt x="1470" y="204"/>
                    <a:pt x="1638" y="204"/>
                  </a:cubicBezTo>
                  <a:cubicBezTo>
                    <a:pt x="1746" y="204"/>
                    <a:pt x="1857" y="219"/>
                    <a:pt x="1964" y="219"/>
                  </a:cubicBezTo>
                  <a:cubicBezTo>
                    <a:pt x="2035" y="219"/>
                    <a:pt x="2103" y="212"/>
                    <a:pt x="2169" y="192"/>
                  </a:cubicBezTo>
                  <a:cubicBezTo>
                    <a:pt x="2169" y="132"/>
                    <a:pt x="2149" y="53"/>
                    <a:pt x="2149" y="13"/>
                  </a:cubicBezTo>
                  <a:cubicBezTo>
                    <a:pt x="1791" y="13"/>
                    <a:pt x="1453" y="13"/>
                    <a:pt x="1094" y="33"/>
                  </a:cubicBezTo>
                  <a:cubicBezTo>
                    <a:pt x="922" y="33"/>
                    <a:pt x="739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14"/>
            <p:cNvSpPr/>
            <p:nvPr/>
          </p:nvSpPr>
          <p:spPr>
            <a:xfrm>
              <a:off x="6149625" y="2514825"/>
              <a:ext cx="19425" cy="142275"/>
            </a:xfrm>
            <a:custGeom>
              <a:avLst/>
              <a:gdLst/>
              <a:ahLst/>
              <a:cxnLst/>
              <a:rect l="l" t="t" r="r" b="b"/>
              <a:pathLst>
                <a:path w="777" h="5691" extrusionOk="0">
                  <a:moveTo>
                    <a:pt x="498" y="1"/>
                  </a:moveTo>
                  <a:cubicBezTo>
                    <a:pt x="458" y="200"/>
                    <a:pt x="478" y="419"/>
                    <a:pt x="338" y="598"/>
                  </a:cubicBezTo>
                  <a:cubicBezTo>
                    <a:pt x="299" y="2090"/>
                    <a:pt x="299" y="3601"/>
                    <a:pt x="279" y="5113"/>
                  </a:cubicBezTo>
                  <a:cubicBezTo>
                    <a:pt x="279" y="5312"/>
                    <a:pt x="0" y="5631"/>
                    <a:pt x="478" y="5690"/>
                  </a:cubicBezTo>
                  <a:cubicBezTo>
                    <a:pt x="577" y="3800"/>
                    <a:pt x="776" y="191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14"/>
            <p:cNvSpPr/>
            <p:nvPr/>
          </p:nvSpPr>
          <p:spPr>
            <a:xfrm>
              <a:off x="5731375" y="2502400"/>
              <a:ext cx="13450" cy="169125"/>
            </a:xfrm>
            <a:custGeom>
              <a:avLst/>
              <a:gdLst/>
              <a:ahLst/>
              <a:cxnLst/>
              <a:rect l="l" t="t" r="r" b="b"/>
              <a:pathLst>
                <a:path w="538" h="6765" extrusionOk="0">
                  <a:moveTo>
                    <a:pt x="247" y="1"/>
                  </a:moveTo>
                  <a:cubicBezTo>
                    <a:pt x="170" y="1"/>
                    <a:pt x="90" y="40"/>
                    <a:pt x="0" y="120"/>
                  </a:cubicBezTo>
                  <a:cubicBezTo>
                    <a:pt x="100" y="2328"/>
                    <a:pt x="179" y="4536"/>
                    <a:pt x="279" y="6764"/>
                  </a:cubicBezTo>
                  <a:cubicBezTo>
                    <a:pt x="418" y="5212"/>
                    <a:pt x="538" y="3701"/>
                    <a:pt x="319" y="2149"/>
                  </a:cubicBezTo>
                  <a:cubicBezTo>
                    <a:pt x="259" y="1453"/>
                    <a:pt x="80" y="757"/>
                    <a:pt x="478" y="120"/>
                  </a:cubicBezTo>
                  <a:cubicBezTo>
                    <a:pt x="398" y="40"/>
                    <a:pt x="324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14"/>
            <p:cNvSpPr/>
            <p:nvPr/>
          </p:nvSpPr>
          <p:spPr>
            <a:xfrm>
              <a:off x="6148125" y="2499650"/>
              <a:ext cx="125350" cy="23675"/>
            </a:xfrm>
            <a:custGeom>
              <a:avLst/>
              <a:gdLst/>
              <a:ahLst/>
              <a:cxnLst/>
              <a:rect l="l" t="t" r="r" b="b"/>
              <a:pathLst>
                <a:path w="5014" h="947" extrusionOk="0">
                  <a:moveTo>
                    <a:pt x="574" y="0"/>
                  </a:moveTo>
                  <a:cubicBezTo>
                    <a:pt x="383" y="0"/>
                    <a:pt x="192" y="9"/>
                    <a:pt x="1" y="31"/>
                  </a:cubicBezTo>
                  <a:cubicBezTo>
                    <a:pt x="120" y="180"/>
                    <a:pt x="259" y="210"/>
                    <a:pt x="411" y="210"/>
                  </a:cubicBezTo>
                  <a:cubicBezTo>
                    <a:pt x="512" y="210"/>
                    <a:pt x="619" y="197"/>
                    <a:pt x="729" y="197"/>
                  </a:cubicBezTo>
                  <a:cubicBezTo>
                    <a:pt x="784" y="197"/>
                    <a:pt x="839" y="200"/>
                    <a:pt x="896" y="210"/>
                  </a:cubicBezTo>
                  <a:cubicBezTo>
                    <a:pt x="904" y="212"/>
                    <a:pt x="914" y="212"/>
                    <a:pt x="924" y="212"/>
                  </a:cubicBezTo>
                  <a:cubicBezTo>
                    <a:pt x="964" y="212"/>
                    <a:pt x="1013" y="203"/>
                    <a:pt x="1057" y="203"/>
                  </a:cubicBezTo>
                  <a:cubicBezTo>
                    <a:pt x="1135" y="203"/>
                    <a:pt x="1193" y="234"/>
                    <a:pt x="1134" y="409"/>
                  </a:cubicBezTo>
                  <a:cubicBezTo>
                    <a:pt x="1214" y="449"/>
                    <a:pt x="1294" y="528"/>
                    <a:pt x="1353" y="568"/>
                  </a:cubicBezTo>
                  <a:cubicBezTo>
                    <a:pt x="1433" y="668"/>
                    <a:pt x="1433" y="767"/>
                    <a:pt x="1453" y="906"/>
                  </a:cubicBezTo>
                  <a:cubicBezTo>
                    <a:pt x="1492" y="926"/>
                    <a:pt x="1532" y="926"/>
                    <a:pt x="1552" y="946"/>
                  </a:cubicBezTo>
                  <a:cubicBezTo>
                    <a:pt x="1797" y="573"/>
                    <a:pt x="2094" y="480"/>
                    <a:pt x="2408" y="480"/>
                  </a:cubicBezTo>
                  <a:cubicBezTo>
                    <a:pt x="2681" y="480"/>
                    <a:pt x="2966" y="550"/>
                    <a:pt x="3243" y="568"/>
                  </a:cubicBezTo>
                  <a:cubicBezTo>
                    <a:pt x="3549" y="621"/>
                    <a:pt x="3861" y="668"/>
                    <a:pt x="4175" y="668"/>
                  </a:cubicBezTo>
                  <a:cubicBezTo>
                    <a:pt x="4453" y="668"/>
                    <a:pt x="4733" y="631"/>
                    <a:pt x="5013" y="528"/>
                  </a:cubicBezTo>
                  <a:cubicBezTo>
                    <a:pt x="4815" y="210"/>
                    <a:pt x="4516" y="349"/>
                    <a:pt x="4377" y="210"/>
                  </a:cubicBezTo>
                  <a:lnTo>
                    <a:pt x="4198" y="210"/>
                  </a:lnTo>
                  <a:cubicBezTo>
                    <a:pt x="4158" y="230"/>
                    <a:pt x="4118" y="240"/>
                    <a:pt x="4081" y="240"/>
                  </a:cubicBezTo>
                  <a:cubicBezTo>
                    <a:pt x="4044" y="240"/>
                    <a:pt x="4009" y="230"/>
                    <a:pt x="3979" y="210"/>
                  </a:cubicBezTo>
                  <a:lnTo>
                    <a:pt x="3422" y="210"/>
                  </a:lnTo>
                  <a:cubicBezTo>
                    <a:pt x="3342" y="230"/>
                    <a:pt x="3243" y="270"/>
                    <a:pt x="3183" y="270"/>
                  </a:cubicBezTo>
                  <a:cubicBezTo>
                    <a:pt x="2304" y="188"/>
                    <a:pt x="1438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14"/>
            <p:cNvSpPr/>
            <p:nvPr/>
          </p:nvSpPr>
          <p:spPr>
            <a:xfrm>
              <a:off x="6027275" y="2758075"/>
              <a:ext cx="182550" cy="16800"/>
            </a:xfrm>
            <a:custGeom>
              <a:avLst/>
              <a:gdLst/>
              <a:ahLst/>
              <a:cxnLst/>
              <a:rect l="l" t="t" r="r" b="b"/>
              <a:pathLst>
                <a:path w="7302" h="672" extrusionOk="0">
                  <a:moveTo>
                    <a:pt x="2031" y="1"/>
                  </a:moveTo>
                  <a:cubicBezTo>
                    <a:pt x="1627" y="1"/>
                    <a:pt x="1222" y="6"/>
                    <a:pt x="816" y="18"/>
                  </a:cubicBezTo>
                  <a:cubicBezTo>
                    <a:pt x="730" y="18"/>
                    <a:pt x="642" y="14"/>
                    <a:pt x="552" y="14"/>
                  </a:cubicBezTo>
                  <a:cubicBezTo>
                    <a:pt x="372" y="14"/>
                    <a:pt x="186" y="32"/>
                    <a:pt x="1" y="138"/>
                  </a:cubicBezTo>
                  <a:cubicBezTo>
                    <a:pt x="60" y="237"/>
                    <a:pt x="120" y="277"/>
                    <a:pt x="180" y="357"/>
                  </a:cubicBezTo>
                  <a:cubicBezTo>
                    <a:pt x="319" y="396"/>
                    <a:pt x="478" y="436"/>
                    <a:pt x="617" y="436"/>
                  </a:cubicBezTo>
                  <a:lnTo>
                    <a:pt x="3462" y="436"/>
                  </a:lnTo>
                  <a:cubicBezTo>
                    <a:pt x="3800" y="436"/>
                    <a:pt x="4158" y="456"/>
                    <a:pt x="4476" y="555"/>
                  </a:cubicBezTo>
                  <a:cubicBezTo>
                    <a:pt x="4973" y="599"/>
                    <a:pt x="5470" y="671"/>
                    <a:pt x="5963" y="671"/>
                  </a:cubicBezTo>
                  <a:cubicBezTo>
                    <a:pt x="6379" y="671"/>
                    <a:pt x="6792" y="620"/>
                    <a:pt x="7202" y="456"/>
                  </a:cubicBezTo>
                  <a:cubicBezTo>
                    <a:pt x="7242" y="416"/>
                    <a:pt x="7281" y="376"/>
                    <a:pt x="7301" y="337"/>
                  </a:cubicBezTo>
                  <a:cubicBezTo>
                    <a:pt x="7162" y="277"/>
                    <a:pt x="7023" y="217"/>
                    <a:pt x="6864" y="217"/>
                  </a:cubicBezTo>
                  <a:cubicBezTo>
                    <a:pt x="5256" y="90"/>
                    <a:pt x="3649" y="1"/>
                    <a:pt x="2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14"/>
            <p:cNvSpPr/>
            <p:nvPr/>
          </p:nvSpPr>
          <p:spPr>
            <a:xfrm>
              <a:off x="6034250" y="2566050"/>
              <a:ext cx="10950" cy="119400"/>
            </a:xfrm>
            <a:custGeom>
              <a:avLst/>
              <a:gdLst/>
              <a:ahLst/>
              <a:cxnLst/>
              <a:rect l="l" t="t" r="r" b="b"/>
              <a:pathLst>
                <a:path w="438" h="4776" extrusionOk="0">
                  <a:moveTo>
                    <a:pt x="139" y="1"/>
                  </a:moveTo>
                  <a:cubicBezTo>
                    <a:pt x="100" y="100"/>
                    <a:pt x="0" y="180"/>
                    <a:pt x="0" y="259"/>
                  </a:cubicBezTo>
                  <a:lnTo>
                    <a:pt x="0" y="4775"/>
                  </a:lnTo>
                  <a:cubicBezTo>
                    <a:pt x="199" y="3641"/>
                    <a:pt x="438" y="2527"/>
                    <a:pt x="338" y="1354"/>
                  </a:cubicBezTo>
                  <a:cubicBezTo>
                    <a:pt x="219" y="1155"/>
                    <a:pt x="199" y="976"/>
                    <a:pt x="338" y="797"/>
                  </a:cubicBezTo>
                  <a:lnTo>
                    <a:pt x="338" y="598"/>
                  </a:lnTo>
                  <a:cubicBezTo>
                    <a:pt x="179" y="439"/>
                    <a:pt x="378" y="1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14"/>
            <p:cNvSpPr/>
            <p:nvPr/>
          </p:nvSpPr>
          <p:spPr>
            <a:xfrm>
              <a:off x="5877100" y="2519800"/>
              <a:ext cx="10450" cy="150225"/>
            </a:xfrm>
            <a:custGeom>
              <a:avLst/>
              <a:gdLst/>
              <a:ahLst/>
              <a:cxnLst/>
              <a:rect l="l" t="t" r="r" b="b"/>
              <a:pathLst>
                <a:path w="418" h="6009" extrusionOk="0">
                  <a:moveTo>
                    <a:pt x="159" y="1"/>
                  </a:moveTo>
                  <a:cubicBezTo>
                    <a:pt x="0" y="1990"/>
                    <a:pt x="239" y="3979"/>
                    <a:pt x="60" y="6008"/>
                  </a:cubicBezTo>
                  <a:cubicBezTo>
                    <a:pt x="199" y="5929"/>
                    <a:pt x="298" y="5909"/>
                    <a:pt x="298" y="5889"/>
                  </a:cubicBezTo>
                  <a:cubicBezTo>
                    <a:pt x="418" y="3920"/>
                    <a:pt x="318" y="195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14"/>
            <p:cNvSpPr/>
            <p:nvPr/>
          </p:nvSpPr>
          <p:spPr>
            <a:xfrm>
              <a:off x="6328650" y="2738625"/>
              <a:ext cx="73625" cy="61425"/>
            </a:xfrm>
            <a:custGeom>
              <a:avLst/>
              <a:gdLst/>
              <a:ahLst/>
              <a:cxnLst/>
              <a:rect l="l" t="t" r="r" b="b"/>
              <a:pathLst>
                <a:path w="2945" h="2457" extrusionOk="0">
                  <a:moveTo>
                    <a:pt x="2328" y="1"/>
                  </a:moveTo>
                  <a:cubicBezTo>
                    <a:pt x="2248" y="1"/>
                    <a:pt x="2189" y="1"/>
                    <a:pt x="2129" y="21"/>
                  </a:cubicBezTo>
                  <a:cubicBezTo>
                    <a:pt x="2129" y="219"/>
                    <a:pt x="2069" y="398"/>
                    <a:pt x="2069" y="597"/>
                  </a:cubicBezTo>
                  <a:cubicBezTo>
                    <a:pt x="2024" y="1247"/>
                    <a:pt x="1887" y="1507"/>
                    <a:pt x="1449" y="1507"/>
                  </a:cubicBezTo>
                  <a:cubicBezTo>
                    <a:pt x="1310" y="1507"/>
                    <a:pt x="1141" y="1481"/>
                    <a:pt x="936" y="1433"/>
                  </a:cubicBezTo>
                  <a:cubicBezTo>
                    <a:pt x="712" y="1377"/>
                    <a:pt x="499" y="1312"/>
                    <a:pt x="282" y="1312"/>
                  </a:cubicBezTo>
                  <a:cubicBezTo>
                    <a:pt x="189" y="1312"/>
                    <a:pt x="96" y="1324"/>
                    <a:pt x="1" y="1353"/>
                  </a:cubicBezTo>
                  <a:cubicBezTo>
                    <a:pt x="438" y="2109"/>
                    <a:pt x="1174" y="1890"/>
                    <a:pt x="1791" y="2010"/>
                  </a:cubicBezTo>
                  <a:cubicBezTo>
                    <a:pt x="1884" y="2010"/>
                    <a:pt x="1968" y="2019"/>
                    <a:pt x="2049" y="2019"/>
                  </a:cubicBezTo>
                  <a:cubicBezTo>
                    <a:pt x="2089" y="2019"/>
                    <a:pt x="2129" y="2016"/>
                    <a:pt x="2169" y="2010"/>
                  </a:cubicBezTo>
                  <a:lnTo>
                    <a:pt x="2169" y="2010"/>
                  </a:lnTo>
                  <a:cubicBezTo>
                    <a:pt x="2069" y="2030"/>
                    <a:pt x="1930" y="2030"/>
                    <a:pt x="1870" y="2189"/>
                  </a:cubicBezTo>
                  <a:cubicBezTo>
                    <a:pt x="1870" y="2288"/>
                    <a:pt x="1890" y="2348"/>
                    <a:pt x="1990" y="2408"/>
                  </a:cubicBezTo>
                  <a:cubicBezTo>
                    <a:pt x="2076" y="2441"/>
                    <a:pt x="2158" y="2456"/>
                    <a:pt x="2236" y="2456"/>
                  </a:cubicBezTo>
                  <a:cubicBezTo>
                    <a:pt x="2392" y="2456"/>
                    <a:pt x="2534" y="2394"/>
                    <a:pt x="2666" y="2288"/>
                  </a:cubicBezTo>
                  <a:cubicBezTo>
                    <a:pt x="2746" y="2229"/>
                    <a:pt x="2786" y="2149"/>
                    <a:pt x="2865" y="2109"/>
                  </a:cubicBezTo>
                  <a:cubicBezTo>
                    <a:pt x="2945" y="2050"/>
                    <a:pt x="2945" y="2010"/>
                    <a:pt x="2885" y="1930"/>
                  </a:cubicBezTo>
                  <a:cubicBezTo>
                    <a:pt x="2507" y="1711"/>
                    <a:pt x="2248" y="1433"/>
                    <a:pt x="2328" y="936"/>
                  </a:cubicBezTo>
                  <a:cubicBezTo>
                    <a:pt x="2268" y="617"/>
                    <a:pt x="2268" y="319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14"/>
            <p:cNvSpPr/>
            <p:nvPr/>
          </p:nvSpPr>
          <p:spPr>
            <a:xfrm>
              <a:off x="5718450" y="2551150"/>
              <a:ext cx="14925" cy="112850"/>
            </a:xfrm>
            <a:custGeom>
              <a:avLst/>
              <a:gdLst/>
              <a:ahLst/>
              <a:cxnLst/>
              <a:rect l="l" t="t" r="r" b="b"/>
              <a:pathLst>
                <a:path w="597" h="4514" extrusionOk="0">
                  <a:moveTo>
                    <a:pt x="219" y="0"/>
                  </a:moveTo>
                  <a:cubicBezTo>
                    <a:pt x="40" y="100"/>
                    <a:pt x="139" y="338"/>
                    <a:pt x="20" y="438"/>
                  </a:cubicBezTo>
                  <a:lnTo>
                    <a:pt x="20" y="637"/>
                  </a:lnTo>
                  <a:cubicBezTo>
                    <a:pt x="120" y="756"/>
                    <a:pt x="120" y="875"/>
                    <a:pt x="20" y="995"/>
                  </a:cubicBezTo>
                  <a:cubicBezTo>
                    <a:pt x="20" y="2168"/>
                    <a:pt x="0" y="3322"/>
                    <a:pt x="0" y="4456"/>
                  </a:cubicBezTo>
                  <a:cubicBezTo>
                    <a:pt x="38" y="4494"/>
                    <a:pt x="71" y="4513"/>
                    <a:pt x="102" y="4513"/>
                  </a:cubicBezTo>
                  <a:cubicBezTo>
                    <a:pt x="136" y="4513"/>
                    <a:pt x="168" y="4489"/>
                    <a:pt x="199" y="4436"/>
                  </a:cubicBezTo>
                  <a:cubicBezTo>
                    <a:pt x="259" y="3680"/>
                    <a:pt x="259" y="2944"/>
                    <a:pt x="319" y="2188"/>
                  </a:cubicBezTo>
                  <a:cubicBezTo>
                    <a:pt x="378" y="1492"/>
                    <a:pt x="597" y="736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14"/>
            <p:cNvSpPr/>
            <p:nvPr/>
          </p:nvSpPr>
          <p:spPr>
            <a:xfrm>
              <a:off x="6172000" y="2542675"/>
              <a:ext cx="14950" cy="69400"/>
            </a:xfrm>
            <a:custGeom>
              <a:avLst/>
              <a:gdLst/>
              <a:ahLst/>
              <a:cxnLst/>
              <a:rect l="l" t="t" r="r" b="b"/>
              <a:pathLst>
                <a:path w="598" h="2776" extrusionOk="0">
                  <a:moveTo>
                    <a:pt x="339" y="1"/>
                  </a:moveTo>
                  <a:cubicBezTo>
                    <a:pt x="0" y="876"/>
                    <a:pt x="239" y="1791"/>
                    <a:pt x="179" y="2686"/>
                  </a:cubicBezTo>
                  <a:cubicBezTo>
                    <a:pt x="239" y="2746"/>
                    <a:pt x="294" y="2776"/>
                    <a:pt x="351" y="2776"/>
                  </a:cubicBezTo>
                  <a:cubicBezTo>
                    <a:pt x="408" y="2776"/>
                    <a:pt x="468" y="2746"/>
                    <a:pt x="537" y="2686"/>
                  </a:cubicBezTo>
                  <a:cubicBezTo>
                    <a:pt x="577" y="1911"/>
                    <a:pt x="597" y="1135"/>
                    <a:pt x="537" y="379"/>
                  </a:cubicBezTo>
                  <a:cubicBezTo>
                    <a:pt x="438" y="279"/>
                    <a:pt x="537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14"/>
            <p:cNvSpPr/>
            <p:nvPr/>
          </p:nvSpPr>
          <p:spPr>
            <a:xfrm>
              <a:off x="6298325" y="2769925"/>
              <a:ext cx="79100" cy="22450"/>
            </a:xfrm>
            <a:custGeom>
              <a:avLst/>
              <a:gdLst/>
              <a:ahLst/>
              <a:cxnLst/>
              <a:rect l="l" t="t" r="r" b="b"/>
              <a:pathLst>
                <a:path w="3164" h="898" extrusionOk="0">
                  <a:moveTo>
                    <a:pt x="170" y="1"/>
                  </a:moveTo>
                  <a:cubicBezTo>
                    <a:pt x="116" y="1"/>
                    <a:pt x="65" y="25"/>
                    <a:pt x="20" y="81"/>
                  </a:cubicBezTo>
                  <a:cubicBezTo>
                    <a:pt x="0" y="181"/>
                    <a:pt x="0" y="280"/>
                    <a:pt x="80" y="380"/>
                  </a:cubicBezTo>
                  <a:cubicBezTo>
                    <a:pt x="657" y="897"/>
                    <a:pt x="1393" y="758"/>
                    <a:pt x="2069" y="877"/>
                  </a:cubicBezTo>
                  <a:cubicBezTo>
                    <a:pt x="2187" y="883"/>
                    <a:pt x="2306" y="891"/>
                    <a:pt x="2422" y="891"/>
                  </a:cubicBezTo>
                  <a:cubicBezTo>
                    <a:pt x="2695" y="891"/>
                    <a:pt x="2954" y="848"/>
                    <a:pt x="3163" y="638"/>
                  </a:cubicBezTo>
                  <a:cubicBezTo>
                    <a:pt x="2546" y="380"/>
                    <a:pt x="1790" y="479"/>
                    <a:pt x="1214" y="81"/>
                  </a:cubicBezTo>
                  <a:cubicBezTo>
                    <a:pt x="915" y="81"/>
                    <a:pt x="617" y="62"/>
                    <a:pt x="299" y="42"/>
                  </a:cubicBezTo>
                  <a:cubicBezTo>
                    <a:pt x="255" y="16"/>
                    <a:pt x="212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14"/>
            <p:cNvSpPr/>
            <p:nvPr/>
          </p:nvSpPr>
          <p:spPr>
            <a:xfrm>
              <a:off x="6228700" y="2502825"/>
              <a:ext cx="64175" cy="16750"/>
            </a:xfrm>
            <a:custGeom>
              <a:avLst/>
              <a:gdLst/>
              <a:ahLst/>
              <a:cxnLst/>
              <a:rect l="l" t="t" r="r" b="b"/>
              <a:pathLst>
                <a:path w="2567" h="670" extrusionOk="0">
                  <a:moveTo>
                    <a:pt x="1522" y="0"/>
                  </a:moveTo>
                  <a:cubicBezTo>
                    <a:pt x="1403" y="0"/>
                    <a:pt x="1281" y="22"/>
                    <a:pt x="1154" y="83"/>
                  </a:cubicBezTo>
                  <a:cubicBezTo>
                    <a:pt x="1194" y="282"/>
                    <a:pt x="1512" y="183"/>
                    <a:pt x="1512" y="481"/>
                  </a:cubicBezTo>
                  <a:lnTo>
                    <a:pt x="0" y="481"/>
                  </a:lnTo>
                  <a:cubicBezTo>
                    <a:pt x="312" y="628"/>
                    <a:pt x="632" y="670"/>
                    <a:pt x="954" y="670"/>
                  </a:cubicBezTo>
                  <a:cubicBezTo>
                    <a:pt x="1372" y="670"/>
                    <a:pt x="1793" y="600"/>
                    <a:pt x="2208" y="600"/>
                  </a:cubicBezTo>
                  <a:cubicBezTo>
                    <a:pt x="2217" y="601"/>
                    <a:pt x="2226" y="602"/>
                    <a:pt x="2235" y="602"/>
                  </a:cubicBezTo>
                  <a:cubicBezTo>
                    <a:pt x="2420" y="602"/>
                    <a:pt x="2547" y="408"/>
                    <a:pt x="2566" y="143"/>
                  </a:cubicBezTo>
                  <a:lnTo>
                    <a:pt x="2566" y="143"/>
                  </a:lnTo>
                  <a:cubicBezTo>
                    <a:pt x="2527" y="147"/>
                    <a:pt x="2488" y="150"/>
                    <a:pt x="2450" y="150"/>
                  </a:cubicBezTo>
                  <a:cubicBezTo>
                    <a:pt x="2127" y="150"/>
                    <a:pt x="1833" y="0"/>
                    <a:pt x="1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14"/>
            <p:cNvSpPr/>
            <p:nvPr/>
          </p:nvSpPr>
          <p:spPr>
            <a:xfrm>
              <a:off x="5638375" y="2499525"/>
              <a:ext cx="117900" cy="5875"/>
            </a:xfrm>
            <a:custGeom>
              <a:avLst/>
              <a:gdLst/>
              <a:ahLst/>
              <a:cxnLst/>
              <a:rect l="l" t="t" r="r" b="b"/>
              <a:pathLst>
                <a:path w="4716" h="235" extrusionOk="0">
                  <a:moveTo>
                    <a:pt x="384" y="0"/>
                  </a:moveTo>
                  <a:cubicBezTo>
                    <a:pt x="250" y="0"/>
                    <a:pt x="122" y="25"/>
                    <a:pt x="1" y="135"/>
                  </a:cubicBezTo>
                  <a:cubicBezTo>
                    <a:pt x="1234" y="175"/>
                    <a:pt x="2507" y="215"/>
                    <a:pt x="3740" y="235"/>
                  </a:cubicBezTo>
                  <a:lnTo>
                    <a:pt x="4198" y="235"/>
                  </a:lnTo>
                  <a:cubicBezTo>
                    <a:pt x="4397" y="235"/>
                    <a:pt x="4576" y="235"/>
                    <a:pt x="4715" y="215"/>
                  </a:cubicBezTo>
                  <a:lnTo>
                    <a:pt x="4715" y="16"/>
                  </a:lnTo>
                  <a:lnTo>
                    <a:pt x="717" y="16"/>
                  </a:lnTo>
                  <a:cubicBezTo>
                    <a:pt x="602" y="16"/>
                    <a:pt x="491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14"/>
            <p:cNvSpPr/>
            <p:nvPr/>
          </p:nvSpPr>
          <p:spPr>
            <a:xfrm>
              <a:off x="5575225" y="2593900"/>
              <a:ext cx="17425" cy="87550"/>
            </a:xfrm>
            <a:custGeom>
              <a:avLst/>
              <a:gdLst/>
              <a:ahLst/>
              <a:cxnLst/>
              <a:rect l="l" t="t" r="r" b="b"/>
              <a:pathLst>
                <a:path w="697" h="3502" extrusionOk="0">
                  <a:moveTo>
                    <a:pt x="157" y="1"/>
                  </a:moveTo>
                  <a:cubicBezTo>
                    <a:pt x="129" y="1"/>
                    <a:pt x="100" y="21"/>
                    <a:pt x="60" y="61"/>
                  </a:cubicBezTo>
                  <a:cubicBezTo>
                    <a:pt x="0" y="1214"/>
                    <a:pt x="299" y="2348"/>
                    <a:pt x="239" y="3502"/>
                  </a:cubicBezTo>
                  <a:cubicBezTo>
                    <a:pt x="696" y="3442"/>
                    <a:pt x="458" y="3144"/>
                    <a:pt x="438" y="2925"/>
                  </a:cubicBezTo>
                  <a:cubicBezTo>
                    <a:pt x="358" y="1950"/>
                    <a:pt x="577" y="976"/>
                    <a:pt x="239" y="61"/>
                  </a:cubicBezTo>
                  <a:cubicBezTo>
                    <a:pt x="209" y="21"/>
                    <a:pt x="184" y="1"/>
                    <a:pt x="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14"/>
            <p:cNvSpPr/>
            <p:nvPr/>
          </p:nvSpPr>
          <p:spPr>
            <a:xfrm>
              <a:off x="6149125" y="2642650"/>
              <a:ext cx="14450" cy="76600"/>
            </a:xfrm>
            <a:custGeom>
              <a:avLst/>
              <a:gdLst/>
              <a:ahLst/>
              <a:cxnLst/>
              <a:rect l="l" t="t" r="r" b="b"/>
              <a:pathLst>
                <a:path w="578" h="3064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995"/>
                    <a:pt x="179" y="2049"/>
                    <a:pt x="219" y="3064"/>
                  </a:cubicBezTo>
                  <a:cubicBezTo>
                    <a:pt x="219" y="2208"/>
                    <a:pt x="577" y="1413"/>
                    <a:pt x="498" y="577"/>
                  </a:cubicBezTo>
                  <a:cubicBezTo>
                    <a:pt x="279" y="458"/>
                    <a:pt x="378" y="199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14"/>
            <p:cNvSpPr/>
            <p:nvPr/>
          </p:nvSpPr>
          <p:spPr>
            <a:xfrm>
              <a:off x="5582675" y="2743100"/>
              <a:ext cx="103975" cy="14225"/>
            </a:xfrm>
            <a:custGeom>
              <a:avLst/>
              <a:gdLst/>
              <a:ahLst/>
              <a:cxnLst/>
              <a:rect l="l" t="t" r="r" b="b"/>
              <a:pathLst>
                <a:path w="4159" h="569" extrusionOk="0">
                  <a:moveTo>
                    <a:pt x="100" y="1"/>
                  </a:moveTo>
                  <a:cubicBezTo>
                    <a:pt x="40" y="120"/>
                    <a:pt x="1" y="200"/>
                    <a:pt x="60" y="339"/>
                  </a:cubicBezTo>
                  <a:cubicBezTo>
                    <a:pt x="451" y="461"/>
                    <a:pt x="842" y="568"/>
                    <a:pt x="1238" y="568"/>
                  </a:cubicBezTo>
                  <a:cubicBezTo>
                    <a:pt x="1486" y="568"/>
                    <a:pt x="1736" y="526"/>
                    <a:pt x="1990" y="418"/>
                  </a:cubicBezTo>
                  <a:cubicBezTo>
                    <a:pt x="2726" y="379"/>
                    <a:pt x="3442" y="379"/>
                    <a:pt x="4158" y="359"/>
                  </a:cubicBezTo>
                  <a:cubicBezTo>
                    <a:pt x="3965" y="249"/>
                    <a:pt x="3756" y="232"/>
                    <a:pt x="3539" y="232"/>
                  </a:cubicBezTo>
                  <a:cubicBezTo>
                    <a:pt x="3442" y="232"/>
                    <a:pt x="3344" y="235"/>
                    <a:pt x="3246" y="235"/>
                  </a:cubicBezTo>
                  <a:cubicBezTo>
                    <a:pt x="3086" y="235"/>
                    <a:pt x="2925" y="226"/>
                    <a:pt x="2766" y="180"/>
                  </a:cubicBezTo>
                  <a:cubicBezTo>
                    <a:pt x="2432" y="96"/>
                    <a:pt x="2092" y="79"/>
                    <a:pt x="1751" y="79"/>
                  </a:cubicBezTo>
                  <a:cubicBezTo>
                    <a:pt x="1519" y="79"/>
                    <a:pt x="1287" y="87"/>
                    <a:pt x="1055" y="87"/>
                  </a:cubicBezTo>
                  <a:cubicBezTo>
                    <a:pt x="734" y="87"/>
                    <a:pt x="414" y="72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14"/>
            <p:cNvSpPr/>
            <p:nvPr/>
          </p:nvSpPr>
          <p:spPr>
            <a:xfrm>
              <a:off x="5699550" y="2752125"/>
              <a:ext cx="81575" cy="8200"/>
            </a:xfrm>
            <a:custGeom>
              <a:avLst/>
              <a:gdLst/>
              <a:ahLst/>
              <a:cxnLst/>
              <a:rect l="l" t="t" r="r" b="b"/>
              <a:pathLst>
                <a:path w="3263" h="328" extrusionOk="0">
                  <a:moveTo>
                    <a:pt x="1366" y="0"/>
                  </a:moveTo>
                  <a:cubicBezTo>
                    <a:pt x="912" y="0"/>
                    <a:pt x="456" y="18"/>
                    <a:pt x="0" y="18"/>
                  </a:cubicBezTo>
                  <a:cubicBezTo>
                    <a:pt x="694" y="197"/>
                    <a:pt x="1396" y="327"/>
                    <a:pt x="2100" y="327"/>
                  </a:cubicBezTo>
                  <a:cubicBezTo>
                    <a:pt x="2487" y="327"/>
                    <a:pt x="2875" y="288"/>
                    <a:pt x="3263" y="197"/>
                  </a:cubicBezTo>
                  <a:cubicBezTo>
                    <a:pt x="2636" y="34"/>
                    <a:pt x="2003" y="0"/>
                    <a:pt x="1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14"/>
            <p:cNvSpPr/>
            <p:nvPr/>
          </p:nvSpPr>
          <p:spPr>
            <a:xfrm>
              <a:off x="6208800" y="2765975"/>
              <a:ext cx="97500" cy="13950"/>
            </a:xfrm>
            <a:custGeom>
              <a:avLst/>
              <a:gdLst/>
              <a:ahLst/>
              <a:cxnLst/>
              <a:rect l="l" t="t" r="r" b="b"/>
              <a:pathLst>
                <a:path w="3900" h="558" extrusionOk="0">
                  <a:moveTo>
                    <a:pt x="80" y="1"/>
                  </a:moveTo>
                  <a:lnTo>
                    <a:pt x="20" y="60"/>
                  </a:lnTo>
                  <a:cubicBezTo>
                    <a:pt x="0" y="200"/>
                    <a:pt x="60" y="299"/>
                    <a:pt x="160" y="339"/>
                  </a:cubicBezTo>
                  <a:cubicBezTo>
                    <a:pt x="505" y="475"/>
                    <a:pt x="866" y="488"/>
                    <a:pt x="1233" y="488"/>
                  </a:cubicBezTo>
                  <a:cubicBezTo>
                    <a:pt x="1322" y="488"/>
                    <a:pt x="1411" y="487"/>
                    <a:pt x="1501" y="487"/>
                  </a:cubicBezTo>
                  <a:cubicBezTo>
                    <a:pt x="1637" y="487"/>
                    <a:pt x="1773" y="489"/>
                    <a:pt x="1910" y="498"/>
                  </a:cubicBezTo>
                  <a:lnTo>
                    <a:pt x="2388" y="498"/>
                  </a:lnTo>
                  <a:cubicBezTo>
                    <a:pt x="2845" y="458"/>
                    <a:pt x="3283" y="558"/>
                    <a:pt x="3661" y="299"/>
                  </a:cubicBezTo>
                  <a:cubicBezTo>
                    <a:pt x="3740" y="259"/>
                    <a:pt x="3840" y="239"/>
                    <a:pt x="3899" y="220"/>
                  </a:cubicBezTo>
                  <a:cubicBezTo>
                    <a:pt x="3561" y="1"/>
                    <a:pt x="3163" y="41"/>
                    <a:pt x="2805" y="21"/>
                  </a:cubicBezTo>
                  <a:cubicBezTo>
                    <a:pt x="1890" y="1"/>
                    <a:pt x="995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14"/>
            <p:cNvSpPr/>
            <p:nvPr/>
          </p:nvSpPr>
          <p:spPr>
            <a:xfrm>
              <a:off x="5574725" y="2510350"/>
              <a:ext cx="6475" cy="85075"/>
            </a:xfrm>
            <a:custGeom>
              <a:avLst/>
              <a:gdLst/>
              <a:ahLst/>
              <a:cxnLst/>
              <a:rect l="l" t="t" r="r" b="b"/>
              <a:pathLst>
                <a:path w="259" h="3403" extrusionOk="0">
                  <a:moveTo>
                    <a:pt x="219" y="1"/>
                  </a:moveTo>
                  <a:cubicBezTo>
                    <a:pt x="0" y="140"/>
                    <a:pt x="60" y="379"/>
                    <a:pt x="60" y="598"/>
                  </a:cubicBezTo>
                  <a:cubicBezTo>
                    <a:pt x="60" y="1214"/>
                    <a:pt x="20" y="1831"/>
                    <a:pt x="20" y="2468"/>
                  </a:cubicBezTo>
                  <a:cubicBezTo>
                    <a:pt x="60" y="2786"/>
                    <a:pt x="60" y="3084"/>
                    <a:pt x="80" y="3403"/>
                  </a:cubicBezTo>
                  <a:lnTo>
                    <a:pt x="259" y="3403"/>
                  </a:lnTo>
                  <a:cubicBezTo>
                    <a:pt x="219" y="2269"/>
                    <a:pt x="219" y="1135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14"/>
            <p:cNvSpPr/>
            <p:nvPr/>
          </p:nvSpPr>
          <p:spPr>
            <a:xfrm>
              <a:off x="5578700" y="2667025"/>
              <a:ext cx="15925" cy="56200"/>
            </a:xfrm>
            <a:custGeom>
              <a:avLst/>
              <a:gdLst/>
              <a:ahLst/>
              <a:cxnLst/>
              <a:rect l="l" t="t" r="r" b="b"/>
              <a:pathLst>
                <a:path w="637" h="224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59" y="199"/>
                    <a:pt x="319" y="438"/>
                    <a:pt x="100" y="577"/>
                  </a:cubicBezTo>
                  <a:cubicBezTo>
                    <a:pt x="0" y="1174"/>
                    <a:pt x="239" y="1691"/>
                    <a:pt x="498" y="2248"/>
                  </a:cubicBezTo>
                  <a:lnTo>
                    <a:pt x="498" y="1333"/>
                  </a:lnTo>
                  <a:cubicBezTo>
                    <a:pt x="418" y="895"/>
                    <a:pt x="637" y="39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14"/>
            <p:cNvSpPr/>
            <p:nvPr/>
          </p:nvSpPr>
          <p:spPr>
            <a:xfrm>
              <a:off x="6176475" y="2609825"/>
              <a:ext cx="9475" cy="45150"/>
            </a:xfrm>
            <a:custGeom>
              <a:avLst/>
              <a:gdLst/>
              <a:ahLst/>
              <a:cxnLst/>
              <a:rect l="l" t="t" r="r" b="b"/>
              <a:pathLst>
                <a:path w="379" h="1806" extrusionOk="0">
                  <a:moveTo>
                    <a:pt x="20" y="0"/>
                  </a:moveTo>
                  <a:cubicBezTo>
                    <a:pt x="20" y="577"/>
                    <a:pt x="0" y="1134"/>
                    <a:pt x="20" y="1731"/>
                  </a:cubicBezTo>
                  <a:cubicBezTo>
                    <a:pt x="90" y="1781"/>
                    <a:pt x="150" y="1806"/>
                    <a:pt x="207" y="1806"/>
                  </a:cubicBezTo>
                  <a:cubicBezTo>
                    <a:pt x="264" y="1806"/>
                    <a:pt x="319" y="1781"/>
                    <a:pt x="378" y="1731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14"/>
            <p:cNvSpPr/>
            <p:nvPr/>
          </p:nvSpPr>
          <p:spPr>
            <a:xfrm>
              <a:off x="6009875" y="2603350"/>
              <a:ext cx="9975" cy="60950"/>
            </a:xfrm>
            <a:custGeom>
              <a:avLst/>
              <a:gdLst/>
              <a:ahLst/>
              <a:cxnLst/>
              <a:rect l="l" t="t" r="r" b="b"/>
              <a:pathLst>
                <a:path w="399" h="2438" extrusionOk="0">
                  <a:moveTo>
                    <a:pt x="276" y="1"/>
                  </a:moveTo>
                  <a:cubicBezTo>
                    <a:pt x="249" y="1"/>
                    <a:pt x="219" y="21"/>
                    <a:pt x="179" y="60"/>
                  </a:cubicBezTo>
                  <a:cubicBezTo>
                    <a:pt x="120" y="816"/>
                    <a:pt x="60" y="1572"/>
                    <a:pt x="0" y="2348"/>
                  </a:cubicBezTo>
                  <a:cubicBezTo>
                    <a:pt x="60" y="2408"/>
                    <a:pt x="115" y="2438"/>
                    <a:pt x="172" y="2438"/>
                  </a:cubicBezTo>
                  <a:cubicBezTo>
                    <a:pt x="229" y="2438"/>
                    <a:pt x="289" y="2408"/>
                    <a:pt x="358" y="2348"/>
                  </a:cubicBezTo>
                  <a:cubicBezTo>
                    <a:pt x="378" y="2090"/>
                    <a:pt x="378" y="1851"/>
                    <a:pt x="398" y="1592"/>
                  </a:cubicBezTo>
                  <a:cubicBezTo>
                    <a:pt x="378" y="1075"/>
                    <a:pt x="378" y="578"/>
                    <a:pt x="358" y="60"/>
                  </a:cubicBezTo>
                  <a:cubicBezTo>
                    <a:pt x="329" y="21"/>
                    <a:pt x="304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14"/>
            <p:cNvSpPr/>
            <p:nvPr/>
          </p:nvSpPr>
          <p:spPr>
            <a:xfrm>
              <a:off x="5586150" y="2739850"/>
              <a:ext cx="66175" cy="9325"/>
            </a:xfrm>
            <a:custGeom>
              <a:avLst/>
              <a:gdLst/>
              <a:ahLst/>
              <a:cxnLst/>
              <a:rect l="l" t="t" r="r" b="b"/>
              <a:pathLst>
                <a:path w="2647" h="373" extrusionOk="0">
                  <a:moveTo>
                    <a:pt x="210" y="0"/>
                  </a:moveTo>
                  <a:cubicBezTo>
                    <a:pt x="127" y="0"/>
                    <a:pt x="60" y="43"/>
                    <a:pt x="1" y="151"/>
                  </a:cubicBezTo>
                  <a:cubicBezTo>
                    <a:pt x="464" y="323"/>
                    <a:pt x="939" y="373"/>
                    <a:pt x="1419" y="373"/>
                  </a:cubicBezTo>
                  <a:cubicBezTo>
                    <a:pt x="1826" y="373"/>
                    <a:pt x="2236" y="337"/>
                    <a:pt x="2647" y="310"/>
                  </a:cubicBezTo>
                  <a:cubicBezTo>
                    <a:pt x="2477" y="151"/>
                    <a:pt x="2288" y="121"/>
                    <a:pt x="2094" y="121"/>
                  </a:cubicBezTo>
                  <a:cubicBezTo>
                    <a:pt x="1978" y="121"/>
                    <a:pt x="1860" y="131"/>
                    <a:pt x="1743" y="131"/>
                  </a:cubicBezTo>
                  <a:cubicBezTo>
                    <a:pt x="1665" y="131"/>
                    <a:pt x="1588" y="127"/>
                    <a:pt x="1513" y="111"/>
                  </a:cubicBezTo>
                  <a:cubicBezTo>
                    <a:pt x="1311" y="111"/>
                    <a:pt x="1109" y="133"/>
                    <a:pt x="911" y="133"/>
                  </a:cubicBezTo>
                  <a:cubicBezTo>
                    <a:pt x="737" y="133"/>
                    <a:pt x="566" y="116"/>
                    <a:pt x="399" y="51"/>
                  </a:cubicBezTo>
                  <a:cubicBezTo>
                    <a:pt x="327" y="19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14"/>
            <p:cNvSpPr/>
            <p:nvPr/>
          </p:nvSpPr>
          <p:spPr>
            <a:xfrm>
              <a:off x="6008875" y="2662050"/>
              <a:ext cx="9975" cy="47750"/>
            </a:xfrm>
            <a:custGeom>
              <a:avLst/>
              <a:gdLst/>
              <a:ahLst/>
              <a:cxnLst/>
              <a:rect l="l" t="t" r="r" b="b"/>
              <a:pathLst>
                <a:path w="399" h="1910" extrusionOk="0">
                  <a:moveTo>
                    <a:pt x="40" y="0"/>
                  </a:moveTo>
                  <a:cubicBezTo>
                    <a:pt x="20" y="637"/>
                    <a:pt x="1" y="1273"/>
                    <a:pt x="199" y="1910"/>
                  </a:cubicBezTo>
                  <a:cubicBezTo>
                    <a:pt x="239" y="1273"/>
                    <a:pt x="319" y="637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14"/>
            <p:cNvSpPr/>
            <p:nvPr/>
          </p:nvSpPr>
          <p:spPr>
            <a:xfrm>
              <a:off x="6173975" y="2652600"/>
              <a:ext cx="14450" cy="44275"/>
            </a:xfrm>
            <a:custGeom>
              <a:avLst/>
              <a:gdLst/>
              <a:ahLst/>
              <a:cxnLst/>
              <a:rect l="l" t="t" r="r" b="b"/>
              <a:pathLst>
                <a:path w="578" h="1771" extrusionOk="0">
                  <a:moveTo>
                    <a:pt x="100" y="0"/>
                  </a:moveTo>
                  <a:cubicBezTo>
                    <a:pt x="120" y="597"/>
                    <a:pt x="1" y="1194"/>
                    <a:pt x="299" y="1771"/>
                  </a:cubicBezTo>
                  <a:cubicBezTo>
                    <a:pt x="160" y="1154"/>
                    <a:pt x="578" y="597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14"/>
            <p:cNvSpPr/>
            <p:nvPr/>
          </p:nvSpPr>
          <p:spPr>
            <a:xfrm>
              <a:off x="6012850" y="2510350"/>
              <a:ext cx="7500" cy="57850"/>
            </a:xfrm>
            <a:custGeom>
              <a:avLst/>
              <a:gdLst/>
              <a:ahLst/>
              <a:cxnLst/>
              <a:rect l="l" t="t" r="r" b="b"/>
              <a:pathLst>
                <a:path w="300" h="2314" extrusionOk="0">
                  <a:moveTo>
                    <a:pt x="1" y="1"/>
                  </a:moveTo>
                  <a:cubicBezTo>
                    <a:pt x="40" y="777"/>
                    <a:pt x="60" y="1513"/>
                    <a:pt x="80" y="2269"/>
                  </a:cubicBezTo>
                  <a:cubicBezTo>
                    <a:pt x="110" y="2298"/>
                    <a:pt x="135" y="2313"/>
                    <a:pt x="160" y="2313"/>
                  </a:cubicBezTo>
                  <a:cubicBezTo>
                    <a:pt x="185" y="2313"/>
                    <a:pt x="210" y="2298"/>
                    <a:pt x="239" y="2269"/>
                  </a:cubicBezTo>
                  <a:cubicBezTo>
                    <a:pt x="259" y="1513"/>
                    <a:pt x="279" y="73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14"/>
            <p:cNvSpPr/>
            <p:nvPr/>
          </p:nvSpPr>
          <p:spPr>
            <a:xfrm>
              <a:off x="5713975" y="2518325"/>
              <a:ext cx="11950" cy="43775"/>
            </a:xfrm>
            <a:custGeom>
              <a:avLst/>
              <a:gdLst/>
              <a:ahLst/>
              <a:cxnLst/>
              <a:rect l="l" t="t" r="r" b="b"/>
              <a:pathLst>
                <a:path w="478" h="1751" extrusionOk="0">
                  <a:moveTo>
                    <a:pt x="0" y="0"/>
                  </a:moveTo>
                  <a:cubicBezTo>
                    <a:pt x="159" y="577"/>
                    <a:pt x="159" y="1174"/>
                    <a:pt x="199" y="1751"/>
                  </a:cubicBezTo>
                  <a:cubicBezTo>
                    <a:pt x="378" y="1651"/>
                    <a:pt x="378" y="1472"/>
                    <a:pt x="398" y="1313"/>
                  </a:cubicBezTo>
                  <a:cubicBezTo>
                    <a:pt x="378" y="875"/>
                    <a:pt x="478" y="37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14"/>
            <p:cNvSpPr/>
            <p:nvPr/>
          </p:nvSpPr>
          <p:spPr>
            <a:xfrm>
              <a:off x="6028775" y="2441275"/>
              <a:ext cx="47750" cy="8000"/>
            </a:xfrm>
            <a:custGeom>
              <a:avLst/>
              <a:gdLst/>
              <a:ahLst/>
              <a:cxnLst/>
              <a:rect l="l" t="t" r="r" b="b"/>
              <a:pathLst>
                <a:path w="1910" h="320" extrusionOk="0">
                  <a:moveTo>
                    <a:pt x="808" y="0"/>
                  </a:moveTo>
                  <a:cubicBezTo>
                    <a:pt x="539" y="0"/>
                    <a:pt x="271" y="71"/>
                    <a:pt x="0" y="257"/>
                  </a:cubicBezTo>
                  <a:cubicBezTo>
                    <a:pt x="297" y="304"/>
                    <a:pt x="589" y="320"/>
                    <a:pt x="882" y="320"/>
                  </a:cubicBezTo>
                  <a:cubicBezTo>
                    <a:pt x="1220" y="320"/>
                    <a:pt x="1559" y="299"/>
                    <a:pt x="1910" y="277"/>
                  </a:cubicBezTo>
                  <a:cubicBezTo>
                    <a:pt x="1533" y="129"/>
                    <a:pt x="1169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14"/>
            <p:cNvSpPr/>
            <p:nvPr/>
          </p:nvSpPr>
          <p:spPr>
            <a:xfrm>
              <a:off x="6031250" y="2525775"/>
              <a:ext cx="15950" cy="27375"/>
            </a:xfrm>
            <a:custGeom>
              <a:avLst/>
              <a:gdLst/>
              <a:ahLst/>
              <a:cxnLst/>
              <a:rect l="l" t="t" r="r" b="b"/>
              <a:pathLst>
                <a:path w="638" h="1095" extrusionOk="0">
                  <a:moveTo>
                    <a:pt x="200" y="1"/>
                  </a:moveTo>
                  <a:cubicBezTo>
                    <a:pt x="60" y="398"/>
                    <a:pt x="1" y="756"/>
                    <a:pt x="259" y="1095"/>
                  </a:cubicBezTo>
                  <a:cubicBezTo>
                    <a:pt x="418" y="1015"/>
                    <a:pt x="319" y="796"/>
                    <a:pt x="458" y="697"/>
                  </a:cubicBezTo>
                  <a:cubicBezTo>
                    <a:pt x="418" y="478"/>
                    <a:pt x="637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14"/>
            <p:cNvSpPr/>
            <p:nvPr/>
          </p:nvSpPr>
          <p:spPr>
            <a:xfrm>
              <a:off x="5718450" y="2662050"/>
              <a:ext cx="5000" cy="37325"/>
            </a:xfrm>
            <a:custGeom>
              <a:avLst/>
              <a:gdLst/>
              <a:ahLst/>
              <a:cxnLst/>
              <a:rect l="l" t="t" r="r" b="b"/>
              <a:pathLst>
                <a:path w="200" h="1493" extrusionOk="0">
                  <a:moveTo>
                    <a:pt x="199" y="0"/>
                  </a:moveTo>
                  <a:cubicBezTo>
                    <a:pt x="120" y="20"/>
                    <a:pt x="60" y="20"/>
                    <a:pt x="0" y="20"/>
                  </a:cubicBezTo>
                  <a:lnTo>
                    <a:pt x="0" y="1492"/>
                  </a:lnTo>
                  <a:lnTo>
                    <a:pt x="199" y="149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14"/>
            <p:cNvSpPr/>
            <p:nvPr/>
          </p:nvSpPr>
          <p:spPr>
            <a:xfrm>
              <a:off x="6308250" y="2457000"/>
              <a:ext cx="44300" cy="5075"/>
            </a:xfrm>
            <a:custGeom>
              <a:avLst/>
              <a:gdLst/>
              <a:ahLst/>
              <a:cxnLst/>
              <a:rect l="l" t="t" r="r" b="b"/>
              <a:pathLst>
                <a:path w="1772" h="203" extrusionOk="0">
                  <a:moveTo>
                    <a:pt x="953" y="1"/>
                  </a:moveTo>
                  <a:cubicBezTo>
                    <a:pt x="638" y="1"/>
                    <a:pt x="319" y="46"/>
                    <a:pt x="1" y="46"/>
                  </a:cubicBezTo>
                  <a:cubicBezTo>
                    <a:pt x="311" y="170"/>
                    <a:pt x="621" y="203"/>
                    <a:pt x="929" y="203"/>
                  </a:cubicBezTo>
                  <a:cubicBezTo>
                    <a:pt x="1213" y="203"/>
                    <a:pt x="1494" y="175"/>
                    <a:pt x="1771" y="165"/>
                  </a:cubicBezTo>
                  <a:cubicBezTo>
                    <a:pt x="1502" y="36"/>
                    <a:pt x="1229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14"/>
            <p:cNvSpPr/>
            <p:nvPr/>
          </p:nvSpPr>
          <p:spPr>
            <a:xfrm>
              <a:off x="6036725" y="2543675"/>
              <a:ext cx="6000" cy="38325"/>
            </a:xfrm>
            <a:custGeom>
              <a:avLst/>
              <a:gdLst/>
              <a:ahLst/>
              <a:cxnLst/>
              <a:rect l="l" t="t" r="r" b="b"/>
              <a:pathLst>
                <a:path w="240" h="1533" extrusionOk="0">
                  <a:moveTo>
                    <a:pt x="239" y="1"/>
                  </a:moveTo>
                  <a:cubicBezTo>
                    <a:pt x="100" y="80"/>
                    <a:pt x="80" y="220"/>
                    <a:pt x="40" y="379"/>
                  </a:cubicBezTo>
                  <a:lnTo>
                    <a:pt x="40" y="558"/>
                  </a:lnTo>
                  <a:cubicBezTo>
                    <a:pt x="1" y="597"/>
                    <a:pt x="1" y="677"/>
                    <a:pt x="40" y="757"/>
                  </a:cubicBezTo>
                  <a:lnTo>
                    <a:pt x="40" y="936"/>
                  </a:lnTo>
                  <a:cubicBezTo>
                    <a:pt x="80" y="1154"/>
                    <a:pt x="1" y="1393"/>
                    <a:pt x="239" y="153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14"/>
            <p:cNvSpPr/>
            <p:nvPr/>
          </p:nvSpPr>
          <p:spPr>
            <a:xfrm>
              <a:off x="6012350" y="2567050"/>
              <a:ext cx="8975" cy="3782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00" y="1"/>
                  </a:moveTo>
                  <a:cubicBezTo>
                    <a:pt x="1" y="498"/>
                    <a:pt x="80" y="1015"/>
                    <a:pt x="100" y="1512"/>
                  </a:cubicBezTo>
                  <a:lnTo>
                    <a:pt x="259" y="1512"/>
                  </a:lnTo>
                  <a:cubicBezTo>
                    <a:pt x="279" y="995"/>
                    <a:pt x="359" y="498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14"/>
            <p:cNvSpPr/>
            <p:nvPr/>
          </p:nvSpPr>
          <p:spPr>
            <a:xfrm>
              <a:off x="6178450" y="2521600"/>
              <a:ext cx="8000" cy="30550"/>
            </a:xfrm>
            <a:custGeom>
              <a:avLst/>
              <a:gdLst/>
              <a:ahLst/>
              <a:cxnLst/>
              <a:rect l="l" t="t" r="r" b="b"/>
              <a:pathLst>
                <a:path w="320" h="1222" extrusionOk="0">
                  <a:moveTo>
                    <a:pt x="193" y="1"/>
                  </a:moveTo>
                  <a:cubicBezTo>
                    <a:pt x="167" y="1"/>
                    <a:pt x="138" y="21"/>
                    <a:pt x="100" y="68"/>
                  </a:cubicBezTo>
                  <a:cubicBezTo>
                    <a:pt x="81" y="148"/>
                    <a:pt x="81" y="187"/>
                    <a:pt x="81" y="247"/>
                  </a:cubicBezTo>
                  <a:cubicBezTo>
                    <a:pt x="1" y="386"/>
                    <a:pt x="1" y="546"/>
                    <a:pt x="81" y="685"/>
                  </a:cubicBezTo>
                  <a:lnTo>
                    <a:pt x="81" y="844"/>
                  </a:lnTo>
                  <a:cubicBezTo>
                    <a:pt x="120" y="963"/>
                    <a:pt x="120" y="1142"/>
                    <a:pt x="279" y="1222"/>
                  </a:cubicBezTo>
                  <a:cubicBezTo>
                    <a:pt x="299" y="844"/>
                    <a:pt x="319" y="466"/>
                    <a:pt x="319" y="48"/>
                  </a:cubicBezTo>
                  <a:lnTo>
                    <a:pt x="319" y="48"/>
                  </a:lnTo>
                  <a:lnTo>
                    <a:pt x="279" y="68"/>
                  </a:lnTo>
                  <a:cubicBezTo>
                    <a:pt x="248" y="26"/>
                    <a:pt x="222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14"/>
            <p:cNvSpPr/>
            <p:nvPr/>
          </p:nvSpPr>
          <p:spPr>
            <a:xfrm>
              <a:off x="6004400" y="2761500"/>
              <a:ext cx="29875" cy="11300"/>
            </a:xfrm>
            <a:custGeom>
              <a:avLst/>
              <a:gdLst/>
              <a:ahLst/>
              <a:cxnLst/>
              <a:rect l="l" t="t" r="r" b="b"/>
              <a:pathLst>
                <a:path w="1195" h="452" extrusionOk="0">
                  <a:moveTo>
                    <a:pt x="916" y="1"/>
                  </a:moveTo>
                  <a:cubicBezTo>
                    <a:pt x="776" y="1"/>
                    <a:pt x="617" y="1"/>
                    <a:pt x="478" y="21"/>
                  </a:cubicBezTo>
                  <a:cubicBezTo>
                    <a:pt x="319" y="40"/>
                    <a:pt x="140" y="80"/>
                    <a:pt x="1" y="100"/>
                  </a:cubicBezTo>
                  <a:cubicBezTo>
                    <a:pt x="126" y="372"/>
                    <a:pt x="306" y="451"/>
                    <a:pt x="506" y="451"/>
                  </a:cubicBezTo>
                  <a:cubicBezTo>
                    <a:pt x="688" y="451"/>
                    <a:pt x="886" y="386"/>
                    <a:pt x="1075" y="339"/>
                  </a:cubicBezTo>
                  <a:cubicBezTo>
                    <a:pt x="1174" y="279"/>
                    <a:pt x="1194" y="200"/>
                    <a:pt x="1174" y="80"/>
                  </a:cubicBezTo>
                  <a:cubicBezTo>
                    <a:pt x="1095" y="40"/>
                    <a:pt x="995" y="21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14"/>
            <p:cNvSpPr/>
            <p:nvPr/>
          </p:nvSpPr>
          <p:spPr>
            <a:xfrm>
              <a:off x="5676175" y="2433275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373" y="1"/>
                  </a:moveTo>
                  <a:cubicBezTo>
                    <a:pt x="244" y="1"/>
                    <a:pt x="120" y="60"/>
                    <a:pt x="0" y="180"/>
                  </a:cubicBezTo>
                  <a:lnTo>
                    <a:pt x="776" y="180"/>
                  </a:lnTo>
                  <a:cubicBezTo>
                    <a:pt x="637" y="60"/>
                    <a:pt x="503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14"/>
            <p:cNvSpPr/>
            <p:nvPr/>
          </p:nvSpPr>
          <p:spPr>
            <a:xfrm>
              <a:off x="6081000" y="2443025"/>
              <a:ext cx="18900" cy="6600"/>
            </a:xfrm>
            <a:custGeom>
              <a:avLst/>
              <a:gdLst/>
              <a:ahLst/>
              <a:cxnLst/>
              <a:rect l="l" t="t" r="r" b="b"/>
              <a:pathLst>
                <a:path w="756" h="264" extrusionOk="0">
                  <a:moveTo>
                    <a:pt x="371" y="1"/>
                  </a:moveTo>
                  <a:cubicBezTo>
                    <a:pt x="244" y="1"/>
                    <a:pt x="117" y="70"/>
                    <a:pt x="0" y="207"/>
                  </a:cubicBezTo>
                  <a:cubicBezTo>
                    <a:pt x="110" y="250"/>
                    <a:pt x="220" y="263"/>
                    <a:pt x="329" y="263"/>
                  </a:cubicBezTo>
                  <a:cubicBezTo>
                    <a:pt x="475" y="263"/>
                    <a:pt x="619" y="239"/>
                    <a:pt x="756" y="227"/>
                  </a:cubicBezTo>
                  <a:cubicBezTo>
                    <a:pt x="635" y="75"/>
                    <a:pt x="50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14"/>
            <p:cNvSpPr/>
            <p:nvPr/>
          </p:nvSpPr>
          <p:spPr>
            <a:xfrm>
              <a:off x="6036725" y="25859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39" y="1"/>
                  </a:moveTo>
                  <a:cubicBezTo>
                    <a:pt x="1" y="180"/>
                    <a:pt x="20" y="359"/>
                    <a:pt x="239" y="55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14"/>
            <p:cNvSpPr/>
            <p:nvPr/>
          </p:nvSpPr>
          <p:spPr>
            <a:xfrm>
              <a:off x="5719450" y="2567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14"/>
            <p:cNvSpPr/>
            <p:nvPr/>
          </p:nvSpPr>
          <p:spPr>
            <a:xfrm>
              <a:off x="6180950" y="25148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" y="352"/>
                    <a:pt x="31" y="350"/>
                    <a:pt x="51" y="350"/>
                  </a:cubicBezTo>
                  <a:cubicBezTo>
                    <a:pt x="91" y="350"/>
                    <a:pt x="140" y="359"/>
                    <a:pt x="179" y="359"/>
                  </a:cubicBezTo>
                  <a:cubicBezTo>
                    <a:pt x="199" y="220"/>
                    <a:pt x="179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14"/>
            <p:cNvSpPr/>
            <p:nvPr/>
          </p:nvSpPr>
          <p:spPr>
            <a:xfrm>
              <a:off x="6176475" y="2527775"/>
              <a:ext cx="4000" cy="10950"/>
            </a:xfrm>
            <a:custGeom>
              <a:avLst/>
              <a:gdLst/>
              <a:ahLst/>
              <a:cxnLst/>
              <a:rect l="l" t="t" r="r" b="b"/>
              <a:pathLst>
                <a:path w="160" h="438" extrusionOk="0">
                  <a:moveTo>
                    <a:pt x="160" y="0"/>
                  </a:moveTo>
                  <a:cubicBezTo>
                    <a:pt x="20" y="139"/>
                    <a:pt x="0" y="299"/>
                    <a:pt x="160" y="43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14"/>
            <p:cNvSpPr/>
            <p:nvPr/>
          </p:nvSpPr>
          <p:spPr>
            <a:xfrm>
              <a:off x="5863175" y="2679950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60" y="0"/>
                  </a:moveTo>
                  <a:lnTo>
                    <a:pt x="0" y="60"/>
                  </a:lnTo>
                  <a:lnTo>
                    <a:pt x="80" y="120"/>
                  </a:lnTo>
                  <a:cubicBezTo>
                    <a:pt x="80" y="100"/>
                    <a:pt x="99" y="80"/>
                    <a:pt x="99" y="60"/>
                  </a:cubicBezTo>
                  <a:cubicBezTo>
                    <a:pt x="80" y="20"/>
                    <a:pt x="8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14"/>
            <p:cNvSpPr/>
            <p:nvPr/>
          </p:nvSpPr>
          <p:spPr>
            <a:xfrm>
              <a:off x="6381875" y="24586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9" y="0"/>
                  </a:moveTo>
                  <a:cubicBezTo>
                    <a:pt x="119" y="0"/>
                    <a:pt x="60" y="40"/>
                    <a:pt x="0" y="119"/>
                  </a:cubicBezTo>
                  <a:cubicBezTo>
                    <a:pt x="60" y="109"/>
                    <a:pt x="119" y="104"/>
                    <a:pt x="179" y="104"/>
                  </a:cubicBezTo>
                  <a:cubicBezTo>
                    <a:pt x="239" y="104"/>
                    <a:pt x="298" y="109"/>
                    <a:pt x="358" y="119"/>
                  </a:cubicBezTo>
                  <a:cubicBezTo>
                    <a:pt x="298" y="4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14"/>
            <p:cNvSpPr/>
            <p:nvPr/>
          </p:nvSpPr>
          <p:spPr>
            <a:xfrm>
              <a:off x="6036225" y="2557100"/>
              <a:ext cx="1525" cy="5000"/>
            </a:xfrm>
            <a:custGeom>
              <a:avLst/>
              <a:gdLst/>
              <a:ahLst/>
              <a:cxnLst/>
              <a:rect l="l" t="t" r="r" b="b"/>
              <a:pathLst>
                <a:path w="61" h="200" extrusionOk="0">
                  <a:moveTo>
                    <a:pt x="60" y="1"/>
                  </a:moveTo>
                  <a:cubicBezTo>
                    <a:pt x="40" y="21"/>
                    <a:pt x="1" y="41"/>
                    <a:pt x="1" y="41"/>
                  </a:cubicBezTo>
                  <a:lnTo>
                    <a:pt x="60" y="20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14"/>
            <p:cNvSpPr/>
            <p:nvPr/>
          </p:nvSpPr>
          <p:spPr>
            <a:xfrm>
              <a:off x="6247600" y="2505375"/>
              <a:ext cx="5475" cy="2275"/>
            </a:xfrm>
            <a:custGeom>
              <a:avLst/>
              <a:gdLst/>
              <a:ahLst/>
              <a:cxnLst/>
              <a:rect l="l" t="t" r="r" b="b"/>
              <a:pathLst>
                <a:path w="219" h="91" extrusionOk="0">
                  <a:moveTo>
                    <a:pt x="0" y="1"/>
                  </a:moveTo>
                  <a:cubicBezTo>
                    <a:pt x="30" y="61"/>
                    <a:pt x="65" y="90"/>
                    <a:pt x="102" y="90"/>
                  </a:cubicBezTo>
                  <a:cubicBezTo>
                    <a:pt x="139" y="90"/>
                    <a:pt x="17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14"/>
            <p:cNvSpPr/>
            <p:nvPr/>
          </p:nvSpPr>
          <p:spPr>
            <a:xfrm>
              <a:off x="6066575" y="25060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192" y="0"/>
                  </a:moveTo>
                  <a:cubicBezTo>
                    <a:pt x="126" y="0"/>
                    <a:pt x="63" y="50"/>
                    <a:pt x="0" y="155"/>
                  </a:cubicBezTo>
                  <a:cubicBezTo>
                    <a:pt x="119" y="155"/>
                    <a:pt x="239" y="115"/>
                    <a:pt x="378" y="115"/>
                  </a:cubicBezTo>
                  <a:cubicBezTo>
                    <a:pt x="312" y="40"/>
                    <a:pt x="251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14"/>
            <p:cNvSpPr/>
            <p:nvPr/>
          </p:nvSpPr>
          <p:spPr>
            <a:xfrm>
              <a:off x="5841275" y="2500900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160" y="1"/>
                  </a:moveTo>
                  <a:cubicBezTo>
                    <a:pt x="100" y="1"/>
                    <a:pt x="60" y="61"/>
                    <a:pt x="1" y="80"/>
                  </a:cubicBezTo>
                  <a:lnTo>
                    <a:pt x="160" y="160"/>
                  </a:lnTo>
                  <a:lnTo>
                    <a:pt x="299" y="80"/>
                  </a:lnTo>
                  <a:cubicBezTo>
                    <a:pt x="259" y="61"/>
                    <a:pt x="200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14"/>
            <p:cNvSpPr/>
            <p:nvPr/>
          </p:nvSpPr>
          <p:spPr>
            <a:xfrm>
              <a:off x="5962000" y="2504750"/>
              <a:ext cx="10600" cy="4700"/>
            </a:xfrm>
            <a:custGeom>
              <a:avLst/>
              <a:gdLst/>
              <a:ahLst/>
              <a:cxnLst/>
              <a:rect l="l" t="t" r="r" b="b"/>
              <a:pathLst>
                <a:path w="424" h="188" extrusionOk="0">
                  <a:moveTo>
                    <a:pt x="152" y="1"/>
                  </a:moveTo>
                  <a:cubicBezTo>
                    <a:pt x="72" y="1"/>
                    <a:pt x="0" y="17"/>
                    <a:pt x="26" y="106"/>
                  </a:cubicBezTo>
                  <a:cubicBezTo>
                    <a:pt x="54" y="163"/>
                    <a:pt x="114" y="188"/>
                    <a:pt x="185" y="188"/>
                  </a:cubicBezTo>
                  <a:cubicBezTo>
                    <a:pt x="262" y="188"/>
                    <a:pt x="351" y="158"/>
                    <a:pt x="423" y="106"/>
                  </a:cubicBezTo>
                  <a:cubicBezTo>
                    <a:pt x="344" y="66"/>
                    <a:pt x="304" y="26"/>
                    <a:pt x="284" y="6"/>
                  </a:cubicBezTo>
                  <a:cubicBezTo>
                    <a:pt x="248" y="6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14"/>
            <p:cNvSpPr/>
            <p:nvPr/>
          </p:nvSpPr>
          <p:spPr>
            <a:xfrm>
              <a:off x="5184325" y="2909175"/>
              <a:ext cx="82575" cy="41400"/>
            </a:xfrm>
            <a:custGeom>
              <a:avLst/>
              <a:gdLst/>
              <a:ahLst/>
              <a:cxnLst/>
              <a:rect l="l" t="t" r="r" b="b"/>
              <a:pathLst>
                <a:path w="3303" h="1656" extrusionOk="0">
                  <a:moveTo>
                    <a:pt x="1675" y="1"/>
                  </a:moveTo>
                  <a:cubicBezTo>
                    <a:pt x="1647" y="1"/>
                    <a:pt x="1615" y="16"/>
                    <a:pt x="1572" y="42"/>
                  </a:cubicBezTo>
                  <a:cubicBezTo>
                    <a:pt x="1174" y="499"/>
                    <a:pt x="438" y="161"/>
                    <a:pt x="0" y="678"/>
                  </a:cubicBezTo>
                  <a:cubicBezTo>
                    <a:pt x="637" y="996"/>
                    <a:pt x="1234" y="1275"/>
                    <a:pt x="1890" y="1374"/>
                  </a:cubicBezTo>
                  <a:cubicBezTo>
                    <a:pt x="2010" y="1474"/>
                    <a:pt x="2169" y="1454"/>
                    <a:pt x="2288" y="1553"/>
                  </a:cubicBezTo>
                  <a:cubicBezTo>
                    <a:pt x="2388" y="1553"/>
                    <a:pt x="2507" y="1573"/>
                    <a:pt x="2606" y="1593"/>
                  </a:cubicBezTo>
                  <a:cubicBezTo>
                    <a:pt x="2686" y="1633"/>
                    <a:pt x="2785" y="1653"/>
                    <a:pt x="2865" y="1653"/>
                  </a:cubicBezTo>
                  <a:cubicBezTo>
                    <a:pt x="2905" y="1653"/>
                    <a:pt x="2945" y="1655"/>
                    <a:pt x="2984" y="1655"/>
                  </a:cubicBezTo>
                  <a:cubicBezTo>
                    <a:pt x="3064" y="1655"/>
                    <a:pt x="3144" y="1646"/>
                    <a:pt x="3223" y="1593"/>
                  </a:cubicBezTo>
                  <a:cubicBezTo>
                    <a:pt x="3283" y="1534"/>
                    <a:pt x="3303" y="1434"/>
                    <a:pt x="3283" y="1355"/>
                  </a:cubicBezTo>
                  <a:cubicBezTo>
                    <a:pt x="3243" y="1275"/>
                    <a:pt x="3163" y="1235"/>
                    <a:pt x="3084" y="1195"/>
                  </a:cubicBezTo>
                  <a:cubicBezTo>
                    <a:pt x="2785" y="1096"/>
                    <a:pt x="2388" y="1076"/>
                    <a:pt x="2507" y="579"/>
                  </a:cubicBezTo>
                  <a:cubicBezTo>
                    <a:pt x="2308" y="360"/>
                    <a:pt x="1870" y="479"/>
                    <a:pt x="1771" y="81"/>
                  </a:cubicBezTo>
                  <a:cubicBezTo>
                    <a:pt x="1737" y="25"/>
                    <a:pt x="1710" y="1"/>
                    <a:pt x="1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14"/>
            <p:cNvSpPr/>
            <p:nvPr/>
          </p:nvSpPr>
          <p:spPr>
            <a:xfrm>
              <a:off x="5303175" y="2971375"/>
              <a:ext cx="125350" cy="56300"/>
            </a:xfrm>
            <a:custGeom>
              <a:avLst/>
              <a:gdLst/>
              <a:ahLst/>
              <a:cxnLst/>
              <a:rect l="l" t="t" r="r" b="b"/>
              <a:pathLst>
                <a:path w="5014" h="2252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179"/>
                    <a:pt x="240" y="359"/>
                    <a:pt x="1" y="458"/>
                  </a:cubicBezTo>
                  <a:cubicBezTo>
                    <a:pt x="240" y="697"/>
                    <a:pt x="538" y="836"/>
                    <a:pt x="896" y="836"/>
                  </a:cubicBezTo>
                  <a:cubicBezTo>
                    <a:pt x="2070" y="1274"/>
                    <a:pt x="3283" y="1572"/>
                    <a:pt x="4417" y="2149"/>
                  </a:cubicBezTo>
                  <a:cubicBezTo>
                    <a:pt x="4526" y="2203"/>
                    <a:pt x="4635" y="2252"/>
                    <a:pt x="4744" y="2252"/>
                  </a:cubicBezTo>
                  <a:cubicBezTo>
                    <a:pt x="4834" y="2252"/>
                    <a:pt x="4924" y="2219"/>
                    <a:pt x="5014" y="2129"/>
                  </a:cubicBezTo>
                  <a:cubicBezTo>
                    <a:pt x="3522" y="1075"/>
                    <a:pt x="1751" y="59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14"/>
            <p:cNvSpPr/>
            <p:nvPr/>
          </p:nvSpPr>
          <p:spPr>
            <a:xfrm>
              <a:off x="5224100" y="2890075"/>
              <a:ext cx="40900" cy="28450"/>
            </a:xfrm>
            <a:custGeom>
              <a:avLst/>
              <a:gdLst/>
              <a:ahLst/>
              <a:cxnLst/>
              <a:rect l="l" t="t" r="r" b="b"/>
              <a:pathLst>
                <a:path w="1636" h="1138" extrusionOk="0">
                  <a:moveTo>
                    <a:pt x="224" y="0"/>
                  </a:moveTo>
                  <a:cubicBezTo>
                    <a:pt x="194" y="0"/>
                    <a:pt x="173" y="31"/>
                    <a:pt x="160" y="70"/>
                  </a:cubicBezTo>
                  <a:cubicBezTo>
                    <a:pt x="180" y="328"/>
                    <a:pt x="120" y="567"/>
                    <a:pt x="1" y="826"/>
                  </a:cubicBezTo>
                  <a:cubicBezTo>
                    <a:pt x="61" y="826"/>
                    <a:pt x="120" y="845"/>
                    <a:pt x="180" y="845"/>
                  </a:cubicBezTo>
                  <a:cubicBezTo>
                    <a:pt x="256" y="825"/>
                    <a:pt x="330" y="817"/>
                    <a:pt x="402" y="817"/>
                  </a:cubicBezTo>
                  <a:cubicBezTo>
                    <a:pt x="685" y="817"/>
                    <a:pt x="932" y="953"/>
                    <a:pt x="1155" y="1064"/>
                  </a:cubicBezTo>
                  <a:cubicBezTo>
                    <a:pt x="1267" y="1116"/>
                    <a:pt x="1350" y="1138"/>
                    <a:pt x="1412" y="1138"/>
                  </a:cubicBezTo>
                  <a:cubicBezTo>
                    <a:pt x="1635" y="1138"/>
                    <a:pt x="1581" y="853"/>
                    <a:pt x="1612" y="666"/>
                  </a:cubicBezTo>
                  <a:cubicBezTo>
                    <a:pt x="1175" y="448"/>
                    <a:pt x="618" y="448"/>
                    <a:pt x="279" y="30"/>
                  </a:cubicBezTo>
                  <a:cubicBezTo>
                    <a:pt x="259" y="9"/>
                    <a:pt x="24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14"/>
            <p:cNvSpPr/>
            <p:nvPr/>
          </p:nvSpPr>
          <p:spPr>
            <a:xfrm>
              <a:off x="5232075" y="2861975"/>
              <a:ext cx="31350" cy="28350"/>
            </a:xfrm>
            <a:custGeom>
              <a:avLst/>
              <a:gdLst/>
              <a:ahLst/>
              <a:cxnLst/>
              <a:rect l="l" t="t" r="r" b="b"/>
              <a:pathLst>
                <a:path w="1254" h="1134" extrusionOk="0">
                  <a:moveTo>
                    <a:pt x="199" y="0"/>
                  </a:moveTo>
                  <a:cubicBezTo>
                    <a:pt x="40" y="159"/>
                    <a:pt x="80" y="378"/>
                    <a:pt x="0" y="577"/>
                  </a:cubicBezTo>
                  <a:cubicBezTo>
                    <a:pt x="40" y="656"/>
                    <a:pt x="40" y="736"/>
                    <a:pt x="60" y="796"/>
                  </a:cubicBezTo>
                  <a:cubicBezTo>
                    <a:pt x="87" y="793"/>
                    <a:pt x="114" y="792"/>
                    <a:pt x="141" y="792"/>
                  </a:cubicBezTo>
                  <a:cubicBezTo>
                    <a:pt x="520" y="792"/>
                    <a:pt x="821" y="1041"/>
                    <a:pt x="1174" y="1134"/>
                  </a:cubicBezTo>
                  <a:cubicBezTo>
                    <a:pt x="1234" y="1074"/>
                    <a:pt x="1253" y="995"/>
                    <a:pt x="1253" y="895"/>
                  </a:cubicBezTo>
                  <a:cubicBezTo>
                    <a:pt x="1154" y="577"/>
                    <a:pt x="856" y="537"/>
                    <a:pt x="597" y="378"/>
                  </a:cubicBezTo>
                  <a:cubicBezTo>
                    <a:pt x="418" y="298"/>
                    <a:pt x="378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14"/>
            <p:cNvSpPr/>
            <p:nvPr/>
          </p:nvSpPr>
          <p:spPr>
            <a:xfrm>
              <a:off x="5255450" y="2945625"/>
              <a:ext cx="25875" cy="12900"/>
            </a:xfrm>
            <a:custGeom>
              <a:avLst/>
              <a:gdLst/>
              <a:ahLst/>
              <a:cxnLst/>
              <a:rect l="l" t="t" r="r" b="b"/>
              <a:pathLst>
                <a:path w="1035" h="516" extrusionOk="0">
                  <a:moveTo>
                    <a:pt x="730" y="0"/>
                  </a:moveTo>
                  <a:cubicBezTo>
                    <a:pt x="635" y="0"/>
                    <a:pt x="536" y="30"/>
                    <a:pt x="438" y="95"/>
                  </a:cubicBezTo>
                  <a:cubicBezTo>
                    <a:pt x="299" y="95"/>
                    <a:pt x="159" y="115"/>
                    <a:pt x="20" y="115"/>
                  </a:cubicBezTo>
                  <a:cubicBezTo>
                    <a:pt x="20" y="115"/>
                    <a:pt x="0" y="115"/>
                    <a:pt x="20" y="195"/>
                  </a:cubicBezTo>
                  <a:cubicBezTo>
                    <a:pt x="20" y="235"/>
                    <a:pt x="20" y="275"/>
                    <a:pt x="60" y="314"/>
                  </a:cubicBezTo>
                  <a:cubicBezTo>
                    <a:pt x="278" y="423"/>
                    <a:pt x="496" y="516"/>
                    <a:pt x="744" y="516"/>
                  </a:cubicBezTo>
                  <a:cubicBezTo>
                    <a:pt x="768" y="516"/>
                    <a:pt x="792" y="515"/>
                    <a:pt x="816" y="513"/>
                  </a:cubicBezTo>
                  <a:cubicBezTo>
                    <a:pt x="856" y="434"/>
                    <a:pt x="935" y="374"/>
                    <a:pt x="1015" y="294"/>
                  </a:cubicBezTo>
                  <a:cubicBezTo>
                    <a:pt x="1015" y="294"/>
                    <a:pt x="1035" y="275"/>
                    <a:pt x="1035" y="215"/>
                  </a:cubicBezTo>
                  <a:cubicBezTo>
                    <a:pt x="1035" y="155"/>
                    <a:pt x="1015" y="115"/>
                    <a:pt x="955" y="56"/>
                  </a:cubicBezTo>
                  <a:cubicBezTo>
                    <a:pt x="883" y="20"/>
                    <a:pt x="808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14"/>
            <p:cNvSpPr/>
            <p:nvPr/>
          </p:nvSpPr>
          <p:spPr>
            <a:xfrm>
              <a:off x="5275325" y="2957575"/>
              <a:ext cx="13950" cy="5475"/>
            </a:xfrm>
            <a:custGeom>
              <a:avLst/>
              <a:gdLst/>
              <a:ahLst/>
              <a:cxnLst/>
              <a:rect l="l" t="t" r="r" b="b"/>
              <a:pathLst>
                <a:path w="558" h="219" extrusionOk="0">
                  <a:moveTo>
                    <a:pt x="208" y="1"/>
                  </a:moveTo>
                  <a:cubicBezTo>
                    <a:pt x="141" y="1"/>
                    <a:pt x="71" y="9"/>
                    <a:pt x="1" y="15"/>
                  </a:cubicBezTo>
                  <a:cubicBezTo>
                    <a:pt x="119" y="167"/>
                    <a:pt x="280" y="219"/>
                    <a:pt x="460" y="219"/>
                  </a:cubicBezTo>
                  <a:cubicBezTo>
                    <a:pt x="492" y="219"/>
                    <a:pt x="525" y="217"/>
                    <a:pt x="558" y="214"/>
                  </a:cubicBezTo>
                  <a:cubicBezTo>
                    <a:pt x="477" y="38"/>
                    <a:pt x="350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14"/>
            <p:cNvSpPr/>
            <p:nvPr/>
          </p:nvSpPr>
          <p:spPr>
            <a:xfrm>
              <a:off x="5289250" y="2962775"/>
              <a:ext cx="9975" cy="4800"/>
            </a:xfrm>
            <a:custGeom>
              <a:avLst/>
              <a:gdLst/>
              <a:ahLst/>
              <a:cxnLst/>
              <a:rect l="l" t="t" r="r" b="b"/>
              <a:pathLst>
                <a:path w="399" h="192" extrusionOk="0">
                  <a:moveTo>
                    <a:pt x="100" y="0"/>
                  </a:moveTo>
                  <a:cubicBezTo>
                    <a:pt x="69" y="0"/>
                    <a:pt x="36" y="2"/>
                    <a:pt x="1" y="6"/>
                  </a:cubicBezTo>
                  <a:cubicBezTo>
                    <a:pt x="81" y="151"/>
                    <a:pt x="187" y="192"/>
                    <a:pt x="309" y="192"/>
                  </a:cubicBezTo>
                  <a:cubicBezTo>
                    <a:pt x="338" y="192"/>
                    <a:pt x="368" y="189"/>
                    <a:pt x="399" y="185"/>
                  </a:cubicBezTo>
                  <a:cubicBezTo>
                    <a:pt x="335" y="41"/>
                    <a:pt x="232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14"/>
            <p:cNvSpPr/>
            <p:nvPr/>
          </p:nvSpPr>
          <p:spPr>
            <a:xfrm>
              <a:off x="5228575" y="28813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1"/>
                  </a:moveTo>
                  <a:cubicBezTo>
                    <a:pt x="1" y="80"/>
                    <a:pt x="1" y="220"/>
                    <a:pt x="1" y="399"/>
                  </a:cubicBezTo>
                  <a:cubicBezTo>
                    <a:pt x="21" y="379"/>
                    <a:pt x="80" y="359"/>
                    <a:pt x="120" y="359"/>
                  </a:cubicBezTo>
                  <a:cubicBezTo>
                    <a:pt x="120" y="220"/>
                    <a:pt x="14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14"/>
            <p:cNvSpPr/>
            <p:nvPr/>
          </p:nvSpPr>
          <p:spPr>
            <a:xfrm>
              <a:off x="5232075" y="2943375"/>
              <a:ext cx="9975" cy="4775"/>
            </a:xfrm>
            <a:custGeom>
              <a:avLst/>
              <a:gdLst/>
              <a:ahLst/>
              <a:cxnLst/>
              <a:rect l="l" t="t" r="r" b="b"/>
              <a:pathLst>
                <a:path w="399" h="191" extrusionOk="0">
                  <a:moveTo>
                    <a:pt x="98" y="0"/>
                  </a:moveTo>
                  <a:cubicBezTo>
                    <a:pt x="67" y="0"/>
                    <a:pt x="35" y="3"/>
                    <a:pt x="0" y="6"/>
                  </a:cubicBezTo>
                  <a:cubicBezTo>
                    <a:pt x="84" y="141"/>
                    <a:pt x="197" y="190"/>
                    <a:pt x="326" y="190"/>
                  </a:cubicBezTo>
                  <a:cubicBezTo>
                    <a:pt x="349" y="190"/>
                    <a:pt x="373" y="189"/>
                    <a:pt x="398" y="185"/>
                  </a:cubicBezTo>
                  <a:cubicBezTo>
                    <a:pt x="318" y="41"/>
                    <a:pt x="225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14"/>
            <p:cNvSpPr/>
            <p:nvPr/>
          </p:nvSpPr>
          <p:spPr>
            <a:xfrm>
              <a:off x="5250475" y="2948500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1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100" y="80"/>
                    <a:pt x="159" y="120"/>
                    <a:pt x="239" y="179"/>
                  </a:cubicBezTo>
                  <a:cubicBezTo>
                    <a:pt x="239" y="120"/>
                    <a:pt x="21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14"/>
            <p:cNvSpPr/>
            <p:nvPr/>
          </p:nvSpPr>
          <p:spPr>
            <a:xfrm>
              <a:off x="5057000" y="3086750"/>
              <a:ext cx="109950" cy="39025"/>
            </a:xfrm>
            <a:custGeom>
              <a:avLst/>
              <a:gdLst/>
              <a:ahLst/>
              <a:cxnLst/>
              <a:rect l="l" t="t" r="r" b="b"/>
              <a:pathLst>
                <a:path w="4398" h="1561" extrusionOk="0">
                  <a:moveTo>
                    <a:pt x="717" y="1"/>
                  </a:moveTo>
                  <a:cubicBezTo>
                    <a:pt x="478" y="319"/>
                    <a:pt x="220" y="617"/>
                    <a:pt x="1" y="955"/>
                  </a:cubicBezTo>
                  <a:cubicBezTo>
                    <a:pt x="240" y="1333"/>
                    <a:pt x="638" y="1373"/>
                    <a:pt x="1035" y="1512"/>
                  </a:cubicBezTo>
                  <a:cubicBezTo>
                    <a:pt x="1144" y="1548"/>
                    <a:pt x="1253" y="1561"/>
                    <a:pt x="1361" y="1561"/>
                  </a:cubicBezTo>
                  <a:cubicBezTo>
                    <a:pt x="1707" y="1561"/>
                    <a:pt x="2048" y="1423"/>
                    <a:pt x="2387" y="1423"/>
                  </a:cubicBezTo>
                  <a:cubicBezTo>
                    <a:pt x="2540" y="1423"/>
                    <a:pt x="2693" y="1451"/>
                    <a:pt x="2846" y="1532"/>
                  </a:cubicBezTo>
                  <a:lnTo>
                    <a:pt x="3403" y="1532"/>
                  </a:lnTo>
                  <a:cubicBezTo>
                    <a:pt x="3482" y="1453"/>
                    <a:pt x="3502" y="1373"/>
                    <a:pt x="3462" y="1294"/>
                  </a:cubicBezTo>
                  <a:cubicBezTo>
                    <a:pt x="3383" y="1154"/>
                    <a:pt x="3283" y="1055"/>
                    <a:pt x="3124" y="1015"/>
                  </a:cubicBezTo>
                  <a:cubicBezTo>
                    <a:pt x="2726" y="916"/>
                    <a:pt x="2328" y="1035"/>
                    <a:pt x="1931" y="856"/>
                  </a:cubicBezTo>
                  <a:lnTo>
                    <a:pt x="1931" y="856"/>
                  </a:lnTo>
                  <a:cubicBezTo>
                    <a:pt x="2607" y="975"/>
                    <a:pt x="3303" y="955"/>
                    <a:pt x="3960" y="1115"/>
                  </a:cubicBezTo>
                  <a:cubicBezTo>
                    <a:pt x="3987" y="1120"/>
                    <a:pt x="4016" y="1123"/>
                    <a:pt x="4044" y="1123"/>
                  </a:cubicBezTo>
                  <a:cubicBezTo>
                    <a:pt x="4220" y="1123"/>
                    <a:pt x="4397" y="1013"/>
                    <a:pt x="4397" y="756"/>
                  </a:cubicBezTo>
                  <a:cubicBezTo>
                    <a:pt x="4258" y="597"/>
                    <a:pt x="3920" y="796"/>
                    <a:pt x="3800" y="538"/>
                  </a:cubicBezTo>
                  <a:cubicBezTo>
                    <a:pt x="3670" y="407"/>
                    <a:pt x="3510" y="360"/>
                    <a:pt x="3357" y="360"/>
                  </a:cubicBezTo>
                  <a:cubicBezTo>
                    <a:pt x="3228" y="360"/>
                    <a:pt x="3104" y="393"/>
                    <a:pt x="3005" y="438"/>
                  </a:cubicBezTo>
                  <a:cubicBezTo>
                    <a:pt x="2854" y="514"/>
                    <a:pt x="2703" y="535"/>
                    <a:pt x="2557" y="535"/>
                  </a:cubicBezTo>
                  <a:cubicBezTo>
                    <a:pt x="2394" y="535"/>
                    <a:pt x="2236" y="508"/>
                    <a:pt x="2090" y="498"/>
                  </a:cubicBezTo>
                  <a:cubicBezTo>
                    <a:pt x="1612" y="418"/>
                    <a:pt x="996" y="617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14"/>
            <p:cNvSpPr/>
            <p:nvPr/>
          </p:nvSpPr>
          <p:spPr>
            <a:xfrm>
              <a:off x="5089325" y="3032525"/>
              <a:ext cx="27400" cy="25525"/>
            </a:xfrm>
            <a:custGeom>
              <a:avLst/>
              <a:gdLst/>
              <a:ahLst/>
              <a:cxnLst/>
              <a:rect l="l" t="t" r="r" b="b"/>
              <a:pathLst>
                <a:path w="1096" h="1021" extrusionOk="0">
                  <a:moveTo>
                    <a:pt x="109" y="0"/>
                  </a:moveTo>
                  <a:cubicBezTo>
                    <a:pt x="83" y="0"/>
                    <a:pt x="56" y="15"/>
                    <a:pt x="21" y="41"/>
                  </a:cubicBezTo>
                  <a:cubicBezTo>
                    <a:pt x="1" y="379"/>
                    <a:pt x="1" y="678"/>
                    <a:pt x="1" y="996"/>
                  </a:cubicBezTo>
                  <a:cubicBezTo>
                    <a:pt x="160" y="996"/>
                    <a:pt x="319" y="1021"/>
                    <a:pt x="496" y="1021"/>
                  </a:cubicBezTo>
                  <a:cubicBezTo>
                    <a:pt x="672" y="1021"/>
                    <a:pt x="866" y="996"/>
                    <a:pt x="1095" y="896"/>
                  </a:cubicBezTo>
                  <a:cubicBezTo>
                    <a:pt x="677" y="697"/>
                    <a:pt x="200" y="598"/>
                    <a:pt x="220" y="81"/>
                  </a:cubicBezTo>
                  <a:cubicBezTo>
                    <a:pt x="175" y="25"/>
                    <a:pt x="143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14"/>
            <p:cNvSpPr/>
            <p:nvPr/>
          </p:nvSpPr>
          <p:spPr>
            <a:xfrm>
              <a:off x="5089325" y="3029550"/>
              <a:ext cx="19925" cy="5000"/>
            </a:xfrm>
            <a:custGeom>
              <a:avLst/>
              <a:gdLst/>
              <a:ahLst/>
              <a:cxnLst/>
              <a:rect l="l" t="t" r="r" b="b"/>
              <a:pathLst>
                <a:path w="797" h="200" extrusionOk="0">
                  <a:moveTo>
                    <a:pt x="21" y="1"/>
                  </a:moveTo>
                  <a:cubicBezTo>
                    <a:pt x="1" y="41"/>
                    <a:pt x="1" y="120"/>
                    <a:pt x="1" y="200"/>
                  </a:cubicBezTo>
                  <a:lnTo>
                    <a:pt x="220" y="200"/>
                  </a:lnTo>
                  <a:cubicBezTo>
                    <a:pt x="260" y="192"/>
                    <a:pt x="299" y="189"/>
                    <a:pt x="339" y="189"/>
                  </a:cubicBezTo>
                  <a:cubicBezTo>
                    <a:pt x="398" y="189"/>
                    <a:pt x="458" y="195"/>
                    <a:pt x="516" y="195"/>
                  </a:cubicBezTo>
                  <a:cubicBezTo>
                    <a:pt x="613" y="195"/>
                    <a:pt x="707" y="180"/>
                    <a:pt x="797" y="100"/>
                  </a:cubicBezTo>
                  <a:cubicBezTo>
                    <a:pt x="626" y="15"/>
                    <a:pt x="470" y="4"/>
                    <a:pt x="315" y="4"/>
                  </a:cubicBezTo>
                  <a:cubicBezTo>
                    <a:pt x="264" y="4"/>
                    <a:pt x="214" y="6"/>
                    <a:pt x="162" y="6"/>
                  </a:cubicBezTo>
                  <a:cubicBezTo>
                    <a:pt x="116" y="6"/>
                    <a:pt x="69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14"/>
            <p:cNvSpPr/>
            <p:nvPr/>
          </p:nvSpPr>
          <p:spPr>
            <a:xfrm>
              <a:off x="5037625" y="3115600"/>
              <a:ext cx="9475" cy="8975"/>
            </a:xfrm>
            <a:custGeom>
              <a:avLst/>
              <a:gdLst/>
              <a:ahLst/>
              <a:cxnLst/>
              <a:rect l="l" t="t" r="r" b="b"/>
              <a:pathLst>
                <a:path w="379" h="35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179" y="40"/>
                    <a:pt x="100" y="179"/>
                    <a:pt x="0" y="358"/>
                  </a:cubicBezTo>
                  <a:lnTo>
                    <a:pt x="358" y="358"/>
                  </a:lnTo>
                  <a:cubicBezTo>
                    <a:pt x="378" y="219"/>
                    <a:pt x="378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14"/>
            <p:cNvSpPr/>
            <p:nvPr/>
          </p:nvSpPr>
          <p:spPr>
            <a:xfrm>
              <a:off x="5050550" y="3110625"/>
              <a:ext cx="6000" cy="4075"/>
            </a:xfrm>
            <a:custGeom>
              <a:avLst/>
              <a:gdLst/>
              <a:ahLst/>
              <a:cxnLst/>
              <a:rect l="l" t="t" r="r" b="b"/>
              <a:pathLst>
                <a:path w="240" h="163" extrusionOk="0">
                  <a:moveTo>
                    <a:pt x="239" y="0"/>
                  </a:moveTo>
                  <a:lnTo>
                    <a:pt x="0" y="160"/>
                  </a:lnTo>
                  <a:cubicBezTo>
                    <a:pt x="15" y="162"/>
                    <a:pt x="29" y="163"/>
                    <a:pt x="41" y="163"/>
                  </a:cubicBezTo>
                  <a:cubicBezTo>
                    <a:pt x="152" y="163"/>
                    <a:pt x="203" y="8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14"/>
            <p:cNvSpPr/>
            <p:nvPr/>
          </p:nvSpPr>
          <p:spPr>
            <a:xfrm>
              <a:off x="5209200" y="2789475"/>
              <a:ext cx="76600" cy="47875"/>
            </a:xfrm>
            <a:custGeom>
              <a:avLst/>
              <a:gdLst/>
              <a:ahLst/>
              <a:cxnLst/>
              <a:rect l="l" t="t" r="r" b="b"/>
              <a:pathLst>
                <a:path w="3064" h="1915" extrusionOk="0">
                  <a:moveTo>
                    <a:pt x="113" y="1"/>
                  </a:moveTo>
                  <a:cubicBezTo>
                    <a:pt x="72" y="1"/>
                    <a:pt x="36" y="27"/>
                    <a:pt x="0" y="75"/>
                  </a:cubicBezTo>
                  <a:lnTo>
                    <a:pt x="20" y="95"/>
                  </a:lnTo>
                  <a:cubicBezTo>
                    <a:pt x="20" y="433"/>
                    <a:pt x="318" y="413"/>
                    <a:pt x="557" y="473"/>
                  </a:cubicBezTo>
                  <a:cubicBezTo>
                    <a:pt x="1015" y="592"/>
                    <a:pt x="1393" y="831"/>
                    <a:pt x="1472" y="1368"/>
                  </a:cubicBezTo>
                  <a:cubicBezTo>
                    <a:pt x="1492" y="1428"/>
                    <a:pt x="1552" y="1508"/>
                    <a:pt x="1611" y="1567"/>
                  </a:cubicBezTo>
                  <a:cubicBezTo>
                    <a:pt x="1905" y="1714"/>
                    <a:pt x="2187" y="1914"/>
                    <a:pt x="2506" y="1914"/>
                  </a:cubicBezTo>
                  <a:cubicBezTo>
                    <a:pt x="2620" y="1914"/>
                    <a:pt x="2739" y="1889"/>
                    <a:pt x="2865" y="1826"/>
                  </a:cubicBezTo>
                  <a:cubicBezTo>
                    <a:pt x="3004" y="1706"/>
                    <a:pt x="3064" y="1547"/>
                    <a:pt x="3064" y="1368"/>
                  </a:cubicBezTo>
                  <a:cubicBezTo>
                    <a:pt x="2944" y="1189"/>
                    <a:pt x="2765" y="1090"/>
                    <a:pt x="2566" y="990"/>
                  </a:cubicBezTo>
                  <a:cubicBezTo>
                    <a:pt x="1910" y="612"/>
                    <a:pt x="1114" y="592"/>
                    <a:pt x="577" y="75"/>
                  </a:cubicBezTo>
                  <a:cubicBezTo>
                    <a:pt x="458" y="75"/>
                    <a:pt x="299" y="55"/>
                    <a:pt x="199" y="35"/>
                  </a:cubicBezTo>
                  <a:cubicBezTo>
                    <a:pt x="168" y="12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14"/>
            <p:cNvSpPr/>
            <p:nvPr/>
          </p:nvSpPr>
          <p:spPr>
            <a:xfrm>
              <a:off x="5240525" y="2823675"/>
              <a:ext cx="70150" cy="48125"/>
            </a:xfrm>
            <a:custGeom>
              <a:avLst/>
              <a:gdLst/>
              <a:ahLst/>
              <a:cxnLst/>
              <a:rect l="l" t="t" r="r" b="b"/>
              <a:pathLst>
                <a:path w="2806" h="1925" extrusionOk="0">
                  <a:moveTo>
                    <a:pt x="219" y="0"/>
                  </a:moveTo>
                  <a:cubicBezTo>
                    <a:pt x="159" y="100"/>
                    <a:pt x="100" y="179"/>
                    <a:pt x="40" y="239"/>
                  </a:cubicBezTo>
                  <a:cubicBezTo>
                    <a:pt x="40" y="418"/>
                    <a:pt x="20" y="597"/>
                    <a:pt x="20" y="776"/>
                  </a:cubicBezTo>
                  <a:cubicBezTo>
                    <a:pt x="0" y="836"/>
                    <a:pt x="0" y="935"/>
                    <a:pt x="20" y="1015"/>
                  </a:cubicBezTo>
                  <a:cubicBezTo>
                    <a:pt x="458" y="1532"/>
                    <a:pt x="1214" y="1452"/>
                    <a:pt x="1751" y="1830"/>
                  </a:cubicBezTo>
                  <a:cubicBezTo>
                    <a:pt x="1830" y="1870"/>
                    <a:pt x="1910" y="1890"/>
                    <a:pt x="2010" y="1910"/>
                  </a:cubicBezTo>
                  <a:cubicBezTo>
                    <a:pt x="2079" y="1920"/>
                    <a:pt x="2149" y="1925"/>
                    <a:pt x="2218" y="1925"/>
                  </a:cubicBezTo>
                  <a:cubicBezTo>
                    <a:pt x="2288" y="1925"/>
                    <a:pt x="2358" y="1920"/>
                    <a:pt x="2427" y="1910"/>
                  </a:cubicBezTo>
                  <a:cubicBezTo>
                    <a:pt x="2626" y="1870"/>
                    <a:pt x="2805" y="1791"/>
                    <a:pt x="2785" y="1532"/>
                  </a:cubicBezTo>
                  <a:cubicBezTo>
                    <a:pt x="2308" y="1015"/>
                    <a:pt x="1632" y="915"/>
                    <a:pt x="1015" y="697"/>
                  </a:cubicBezTo>
                  <a:cubicBezTo>
                    <a:pt x="836" y="677"/>
                    <a:pt x="637" y="697"/>
                    <a:pt x="518" y="518"/>
                  </a:cubicBezTo>
                  <a:cubicBezTo>
                    <a:pt x="498" y="438"/>
                    <a:pt x="458" y="398"/>
                    <a:pt x="438" y="319"/>
                  </a:cubicBezTo>
                  <a:cubicBezTo>
                    <a:pt x="418" y="219"/>
                    <a:pt x="358" y="120"/>
                    <a:pt x="299" y="4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14"/>
            <p:cNvSpPr/>
            <p:nvPr/>
          </p:nvSpPr>
          <p:spPr>
            <a:xfrm>
              <a:off x="5122650" y="2967550"/>
              <a:ext cx="16950" cy="4225"/>
            </a:xfrm>
            <a:custGeom>
              <a:avLst/>
              <a:gdLst/>
              <a:ahLst/>
              <a:cxnLst/>
              <a:rect l="l" t="t" r="r" b="b"/>
              <a:pathLst>
                <a:path w="678" h="169" extrusionOk="0">
                  <a:moveTo>
                    <a:pt x="372" y="0"/>
                  </a:moveTo>
                  <a:cubicBezTo>
                    <a:pt x="235" y="0"/>
                    <a:pt x="104" y="27"/>
                    <a:pt x="1" y="153"/>
                  </a:cubicBezTo>
                  <a:cubicBezTo>
                    <a:pt x="64" y="163"/>
                    <a:pt x="124" y="168"/>
                    <a:pt x="182" y="168"/>
                  </a:cubicBezTo>
                  <a:cubicBezTo>
                    <a:pt x="364" y="168"/>
                    <a:pt x="526" y="120"/>
                    <a:pt x="677" y="14"/>
                  </a:cubicBezTo>
                  <a:cubicBezTo>
                    <a:pt x="577" y="14"/>
                    <a:pt x="473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14"/>
            <p:cNvSpPr/>
            <p:nvPr/>
          </p:nvSpPr>
          <p:spPr>
            <a:xfrm>
              <a:off x="5147025" y="2963200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5" y="0"/>
                  </a:moveTo>
                  <a:cubicBezTo>
                    <a:pt x="194" y="0"/>
                    <a:pt x="75" y="34"/>
                    <a:pt x="1" y="168"/>
                  </a:cubicBezTo>
                  <a:cubicBezTo>
                    <a:pt x="23" y="171"/>
                    <a:pt x="45" y="172"/>
                    <a:pt x="67" y="172"/>
                  </a:cubicBezTo>
                  <a:cubicBezTo>
                    <a:pt x="215" y="172"/>
                    <a:pt x="336" y="113"/>
                    <a:pt x="458" y="9"/>
                  </a:cubicBezTo>
                  <a:cubicBezTo>
                    <a:pt x="413" y="4"/>
                    <a:pt x="369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14"/>
            <p:cNvSpPr/>
            <p:nvPr/>
          </p:nvSpPr>
          <p:spPr>
            <a:xfrm>
              <a:off x="5055525" y="2982325"/>
              <a:ext cx="39300" cy="13950"/>
            </a:xfrm>
            <a:custGeom>
              <a:avLst/>
              <a:gdLst/>
              <a:ahLst/>
              <a:cxnLst/>
              <a:rect l="l" t="t" r="r" b="b"/>
              <a:pathLst>
                <a:path w="1572" h="558" extrusionOk="0">
                  <a:moveTo>
                    <a:pt x="299" y="0"/>
                  </a:moveTo>
                  <a:cubicBezTo>
                    <a:pt x="199" y="20"/>
                    <a:pt x="140" y="100"/>
                    <a:pt x="60" y="159"/>
                  </a:cubicBezTo>
                  <a:cubicBezTo>
                    <a:pt x="40" y="159"/>
                    <a:pt x="40" y="159"/>
                    <a:pt x="0" y="219"/>
                  </a:cubicBezTo>
                  <a:cubicBezTo>
                    <a:pt x="0" y="259"/>
                    <a:pt x="0" y="298"/>
                    <a:pt x="60" y="338"/>
                  </a:cubicBezTo>
                  <a:cubicBezTo>
                    <a:pt x="239" y="418"/>
                    <a:pt x="438" y="497"/>
                    <a:pt x="597" y="557"/>
                  </a:cubicBezTo>
                  <a:cubicBezTo>
                    <a:pt x="935" y="557"/>
                    <a:pt x="1254" y="537"/>
                    <a:pt x="1572" y="537"/>
                  </a:cubicBezTo>
                  <a:cubicBezTo>
                    <a:pt x="1433" y="298"/>
                    <a:pt x="955" y="438"/>
                    <a:pt x="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14"/>
            <p:cNvSpPr/>
            <p:nvPr/>
          </p:nvSpPr>
          <p:spPr>
            <a:xfrm>
              <a:off x="5056525" y="29823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19" y="20"/>
                    <a:pt x="40" y="60"/>
                    <a:pt x="0" y="159"/>
                  </a:cubicBezTo>
                  <a:cubicBezTo>
                    <a:pt x="60" y="119"/>
                    <a:pt x="159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14"/>
            <p:cNvSpPr/>
            <p:nvPr/>
          </p:nvSpPr>
          <p:spPr>
            <a:xfrm>
              <a:off x="5052525" y="29863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" y="60"/>
                    <a:pt x="1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14"/>
            <p:cNvSpPr/>
            <p:nvPr/>
          </p:nvSpPr>
          <p:spPr>
            <a:xfrm>
              <a:off x="5103750" y="3005200"/>
              <a:ext cx="157175" cy="26375"/>
            </a:xfrm>
            <a:custGeom>
              <a:avLst/>
              <a:gdLst/>
              <a:ahLst/>
              <a:cxnLst/>
              <a:rect l="l" t="t" r="r" b="b"/>
              <a:pathLst>
                <a:path w="6287" h="1055" extrusionOk="0">
                  <a:moveTo>
                    <a:pt x="1135" y="0"/>
                  </a:moveTo>
                  <a:cubicBezTo>
                    <a:pt x="896" y="0"/>
                    <a:pt x="657" y="20"/>
                    <a:pt x="419" y="20"/>
                  </a:cubicBezTo>
                  <a:cubicBezTo>
                    <a:pt x="200" y="20"/>
                    <a:pt x="21" y="100"/>
                    <a:pt x="1" y="378"/>
                  </a:cubicBezTo>
                  <a:cubicBezTo>
                    <a:pt x="1533" y="478"/>
                    <a:pt x="3025" y="816"/>
                    <a:pt x="4536" y="995"/>
                  </a:cubicBezTo>
                  <a:cubicBezTo>
                    <a:pt x="4669" y="1041"/>
                    <a:pt x="4795" y="1055"/>
                    <a:pt x="4915" y="1055"/>
                  </a:cubicBezTo>
                  <a:cubicBezTo>
                    <a:pt x="5072" y="1055"/>
                    <a:pt x="5219" y="1032"/>
                    <a:pt x="5356" y="1032"/>
                  </a:cubicBezTo>
                  <a:cubicBezTo>
                    <a:pt x="5381" y="1032"/>
                    <a:pt x="5407" y="1033"/>
                    <a:pt x="5432" y="1035"/>
                  </a:cubicBezTo>
                  <a:cubicBezTo>
                    <a:pt x="5730" y="1015"/>
                    <a:pt x="6068" y="1035"/>
                    <a:pt x="6287" y="736"/>
                  </a:cubicBezTo>
                  <a:cubicBezTo>
                    <a:pt x="6108" y="617"/>
                    <a:pt x="5889" y="637"/>
                    <a:pt x="5670" y="597"/>
                  </a:cubicBezTo>
                  <a:cubicBezTo>
                    <a:pt x="4178" y="338"/>
                    <a:pt x="2627" y="378"/>
                    <a:pt x="1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14"/>
            <p:cNvSpPr/>
            <p:nvPr/>
          </p:nvSpPr>
          <p:spPr>
            <a:xfrm>
              <a:off x="5236050" y="2851525"/>
              <a:ext cx="59700" cy="34850"/>
            </a:xfrm>
            <a:custGeom>
              <a:avLst/>
              <a:gdLst/>
              <a:ahLst/>
              <a:cxnLst/>
              <a:rect l="l" t="t" r="r" b="b"/>
              <a:pathLst>
                <a:path w="2388" h="1394" extrusionOk="0">
                  <a:moveTo>
                    <a:pt x="221" y="0"/>
                  </a:moveTo>
                  <a:cubicBezTo>
                    <a:pt x="171" y="0"/>
                    <a:pt x="126" y="27"/>
                    <a:pt x="100" y="80"/>
                  </a:cubicBezTo>
                  <a:cubicBezTo>
                    <a:pt x="80" y="199"/>
                    <a:pt x="80" y="299"/>
                    <a:pt x="40" y="418"/>
                  </a:cubicBezTo>
                  <a:cubicBezTo>
                    <a:pt x="100" y="617"/>
                    <a:pt x="0" y="895"/>
                    <a:pt x="279" y="995"/>
                  </a:cubicBezTo>
                  <a:cubicBezTo>
                    <a:pt x="366" y="951"/>
                    <a:pt x="447" y="934"/>
                    <a:pt x="525" y="934"/>
                  </a:cubicBezTo>
                  <a:cubicBezTo>
                    <a:pt x="765" y="934"/>
                    <a:pt x="968" y="1104"/>
                    <a:pt x="1194" y="1194"/>
                  </a:cubicBezTo>
                  <a:cubicBezTo>
                    <a:pt x="1405" y="1299"/>
                    <a:pt x="1616" y="1394"/>
                    <a:pt x="1824" y="1394"/>
                  </a:cubicBezTo>
                  <a:cubicBezTo>
                    <a:pt x="2008" y="1394"/>
                    <a:pt x="2190" y="1320"/>
                    <a:pt x="2368" y="1114"/>
                  </a:cubicBezTo>
                  <a:cubicBezTo>
                    <a:pt x="2387" y="955"/>
                    <a:pt x="2268" y="876"/>
                    <a:pt x="2129" y="816"/>
                  </a:cubicBezTo>
                  <a:cubicBezTo>
                    <a:pt x="2009" y="796"/>
                    <a:pt x="1890" y="756"/>
                    <a:pt x="1771" y="677"/>
                  </a:cubicBezTo>
                  <a:cubicBezTo>
                    <a:pt x="1632" y="617"/>
                    <a:pt x="1512" y="617"/>
                    <a:pt x="1393" y="577"/>
                  </a:cubicBezTo>
                  <a:cubicBezTo>
                    <a:pt x="1035" y="378"/>
                    <a:pt x="537" y="458"/>
                    <a:pt x="299" y="20"/>
                  </a:cubicBezTo>
                  <a:cubicBezTo>
                    <a:pt x="272" y="7"/>
                    <a:pt x="246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14"/>
            <p:cNvSpPr/>
            <p:nvPr/>
          </p:nvSpPr>
          <p:spPr>
            <a:xfrm>
              <a:off x="5237050" y="2842075"/>
              <a:ext cx="6975" cy="11450"/>
            </a:xfrm>
            <a:custGeom>
              <a:avLst/>
              <a:gdLst/>
              <a:ahLst/>
              <a:cxnLst/>
              <a:rect l="l" t="t" r="r" b="b"/>
              <a:pathLst>
                <a:path w="279" h="458" extrusionOk="0">
                  <a:moveTo>
                    <a:pt x="159" y="0"/>
                  </a:moveTo>
                  <a:cubicBezTo>
                    <a:pt x="40" y="140"/>
                    <a:pt x="0" y="279"/>
                    <a:pt x="60" y="458"/>
                  </a:cubicBezTo>
                  <a:cubicBezTo>
                    <a:pt x="80" y="438"/>
                    <a:pt x="139" y="438"/>
                    <a:pt x="179" y="398"/>
                  </a:cubicBezTo>
                  <a:cubicBezTo>
                    <a:pt x="199" y="398"/>
                    <a:pt x="239" y="398"/>
                    <a:pt x="259" y="358"/>
                  </a:cubicBezTo>
                  <a:cubicBezTo>
                    <a:pt x="279" y="299"/>
                    <a:pt x="259" y="279"/>
                    <a:pt x="199" y="219"/>
                  </a:cubicBezTo>
                  <a:cubicBezTo>
                    <a:pt x="179" y="159"/>
                    <a:pt x="179" y="8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14"/>
            <p:cNvSpPr/>
            <p:nvPr/>
          </p:nvSpPr>
          <p:spPr>
            <a:xfrm>
              <a:off x="6388325" y="3038300"/>
              <a:ext cx="301900" cy="50975"/>
            </a:xfrm>
            <a:custGeom>
              <a:avLst/>
              <a:gdLst/>
              <a:ahLst/>
              <a:cxnLst/>
              <a:rect l="l" t="t" r="r" b="b"/>
              <a:pathLst>
                <a:path w="12076" h="2039" extrusionOk="0">
                  <a:moveTo>
                    <a:pt x="11504" y="1"/>
                  </a:moveTo>
                  <a:cubicBezTo>
                    <a:pt x="10923" y="1"/>
                    <a:pt x="10372" y="255"/>
                    <a:pt x="9808" y="287"/>
                  </a:cubicBezTo>
                  <a:cubicBezTo>
                    <a:pt x="7321" y="466"/>
                    <a:pt x="4855" y="984"/>
                    <a:pt x="2348" y="1163"/>
                  </a:cubicBezTo>
                  <a:cubicBezTo>
                    <a:pt x="1970" y="1163"/>
                    <a:pt x="1572" y="1183"/>
                    <a:pt x="1234" y="1362"/>
                  </a:cubicBezTo>
                  <a:cubicBezTo>
                    <a:pt x="1092" y="1451"/>
                    <a:pt x="945" y="1471"/>
                    <a:pt x="796" y="1471"/>
                  </a:cubicBezTo>
                  <a:cubicBezTo>
                    <a:pt x="681" y="1471"/>
                    <a:pt x="564" y="1459"/>
                    <a:pt x="449" y="1459"/>
                  </a:cubicBezTo>
                  <a:cubicBezTo>
                    <a:pt x="317" y="1459"/>
                    <a:pt x="186" y="1474"/>
                    <a:pt x="60" y="1541"/>
                  </a:cubicBezTo>
                  <a:cubicBezTo>
                    <a:pt x="1" y="1899"/>
                    <a:pt x="339" y="1899"/>
                    <a:pt x="538" y="1998"/>
                  </a:cubicBezTo>
                  <a:cubicBezTo>
                    <a:pt x="578" y="1998"/>
                    <a:pt x="597" y="2038"/>
                    <a:pt x="657" y="2038"/>
                  </a:cubicBezTo>
                  <a:lnTo>
                    <a:pt x="777" y="2038"/>
                  </a:lnTo>
                  <a:cubicBezTo>
                    <a:pt x="896" y="1998"/>
                    <a:pt x="995" y="1978"/>
                    <a:pt x="1135" y="1958"/>
                  </a:cubicBezTo>
                  <a:cubicBezTo>
                    <a:pt x="1274" y="1899"/>
                    <a:pt x="1433" y="1879"/>
                    <a:pt x="1572" y="1859"/>
                  </a:cubicBezTo>
                  <a:cubicBezTo>
                    <a:pt x="1692" y="1839"/>
                    <a:pt x="1851" y="1839"/>
                    <a:pt x="1990" y="1839"/>
                  </a:cubicBezTo>
                  <a:cubicBezTo>
                    <a:pt x="2011" y="1844"/>
                    <a:pt x="2033" y="1847"/>
                    <a:pt x="2054" y="1847"/>
                  </a:cubicBezTo>
                  <a:cubicBezTo>
                    <a:pt x="2112" y="1847"/>
                    <a:pt x="2170" y="1828"/>
                    <a:pt x="2229" y="1799"/>
                  </a:cubicBezTo>
                  <a:cubicBezTo>
                    <a:pt x="2348" y="1760"/>
                    <a:pt x="2447" y="1740"/>
                    <a:pt x="2567" y="1740"/>
                  </a:cubicBezTo>
                  <a:lnTo>
                    <a:pt x="2825" y="1740"/>
                  </a:lnTo>
                  <a:cubicBezTo>
                    <a:pt x="2985" y="1740"/>
                    <a:pt x="3164" y="1740"/>
                    <a:pt x="3343" y="1680"/>
                  </a:cubicBezTo>
                  <a:cubicBezTo>
                    <a:pt x="3429" y="1651"/>
                    <a:pt x="3521" y="1644"/>
                    <a:pt x="3617" y="1644"/>
                  </a:cubicBezTo>
                  <a:cubicBezTo>
                    <a:pt x="3713" y="1644"/>
                    <a:pt x="3812" y="1651"/>
                    <a:pt x="3910" y="1651"/>
                  </a:cubicBezTo>
                  <a:cubicBezTo>
                    <a:pt x="4052" y="1651"/>
                    <a:pt x="4192" y="1636"/>
                    <a:pt x="4317" y="1561"/>
                  </a:cubicBezTo>
                  <a:lnTo>
                    <a:pt x="4874" y="1561"/>
                  </a:lnTo>
                  <a:cubicBezTo>
                    <a:pt x="4919" y="1567"/>
                    <a:pt x="4964" y="1569"/>
                    <a:pt x="5007" y="1569"/>
                  </a:cubicBezTo>
                  <a:cubicBezTo>
                    <a:pt x="5250" y="1569"/>
                    <a:pt x="5464" y="1480"/>
                    <a:pt x="5650" y="1362"/>
                  </a:cubicBezTo>
                  <a:cubicBezTo>
                    <a:pt x="6188" y="1267"/>
                    <a:pt x="6739" y="1159"/>
                    <a:pt x="7302" y="1159"/>
                  </a:cubicBezTo>
                  <a:cubicBezTo>
                    <a:pt x="7447" y="1159"/>
                    <a:pt x="7592" y="1166"/>
                    <a:pt x="7739" y="1183"/>
                  </a:cubicBezTo>
                  <a:cubicBezTo>
                    <a:pt x="8037" y="984"/>
                    <a:pt x="8395" y="1063"/>
                    <a:pt x="8694" y="944"/>
                  </a:cubicBezTo>
                  <a:cubicBezTo>
                    <a:pt x="8847" y="874"/>
                    <a:pt x="9004" y="858"/>
                    <a:pt x="9164" y="858"/>
                  </a:cubicBezTo>
                  <a:cubicBezTo>
                    <a:pt x="9301" y="858"/>
                    <a:pt x="9439" y="870"/>
                    <a:pt x="9577" y="870"/>
                  </a:cubicBezTo>
                  <a:cubicBezTo>
                    <a:pt x="9736" y="870"/>
                    <a:pt x="9894" y="854"/>
                    <a:pt x="10047" y="785"/>
                  </a:cubicBezTo>
                  <a:lnTo>
                    <a:pt x="10126" y="785"/>
                  </a:lnTo>
                  <a:lnTo>
                    <a:pt x="10206" y="765"/>
                  </a:lnTo>
                  <a:cubicBezTo>
                    <a:pt x="10325" y="665"/>
                    <a:pt x="10504" y="665"/>
                    <a:pt x="10643" y="606"/>
                  </a:cubicBezTo>
                  <a:cubicBezTo>
                    <a:pt x="10822" y="586"/>
                    <a:pt x="10981" y="586"/>
                    <a:pt x="11141" y="566"/>
                  </a:cubicBezTo>
                  <a:cubicBezTo>
                    <a:pt x="11251" y="489"/>
                    <a:pt x="11373" y="478"/>
                    <a:pt x="11497" y="478"/>
                  </a:cubicBezTo>
                  <a:cubicBezTo>
                    <a:pt x="11546" y="478"/>
                    <a:pt x="11596" y="480"/>
                    <a:pt x="11645" y="480"/>
                  </a:cubicBezTo>
                  <a:cubicBezTo>
                    <a:pt x="11760" y="480"/>
                    <a:pt x="11873" y="470"/>
                    <a:pt x="11976" y="407"/>
                  </a:cubicBezTo>
                  <a:lnTo>
                    <a:pt x="12016" y="447"/>
                  </a:lnTo>
                  <a:lnTo>
                    <a:pt x="12076" y="407"/>
                  </a:lnTo>
                  <a:lnTo>
                    <a:pt x="11916" y="49"/>
                  </a:lnTo>
                  <a:cubicBezTo>
                    <a:pt x="11777" y="15"/>
                    <a:pt x="11639" y="1"/>
                    <a:pt x="11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14"/>
            <p:cNvSpPr/>
            <p:nvPr/>
          </p:nvSpPr>
          <p:spPr>
            <a:xfrm>
              <a:off x="6216250" y="3120750"/>
              <a:ext cx="25900" cy="133125"/>
            </a:xfrm>
            <a:custGeom>
              <a:avLst/>
              <a:gdLst/>
              <a:ahLst/>
              <a:cxnLst/>
              <a:rect l="l" t="t" r="r" b="b"/>
              <a:pathLst>
                <a:path w="1036" h="5325" extrusionOk="0">
                  <a:moveTo>
                    <a:pt x="402" y="1"/>
                  </a:moveTo>
                  <a:cubicBezTo>
                    <a:pt x="303" y="1"/>
                    <a:pt x="204" y="30"/>
                    <a:pt x="100" y="93"/>
                  </a:cubicBezTo>
                  <a:cubicBezTo>
                    <a:pt x="21" y="252"/>
                    <a:pt x="1" y="391"/>
                    <a:pt x="120" y="510"/>
                  </a:cubicBezTo>
                  <a:cubicBezTo>
                    <a:pt x="120" y="849"/>
                    <a:pt x="80" y="1167"/>
                    <a:pt x="120" y="1465"/>
                  </a:cubicBezTo>
                  <a:cubicBezTo>
                    <a:pt x="319" y="2659"/>
                    <a:pt x="498" y="3872"/>
                    <a:pt x="558" y="5106"/>
                  </a:cubicBezTo>
                  <a:cubicBezTo>
                    <a:pt x="657" y="5250"/>
                    <a:pt x="748" y="5324"/>
                    <a:pt x="819" y="5324"/>
                  </a:cubicBezTo>
                  <a:cubicBezTo>
                    <a:pt x="906" y="5324"/>
                    <a:pt x="965" y="5215"/>
                    <a:pt x="976" y="4986"/>
                  </a:cubicBezTo>
                  <a:cubicBezTo>
                    <a:pt x="995" y="4569"/>
                    <a:pt x="1035" y="4151"/>
                    <a:pt x="916" y="3733"/>
                  </a:cubicBezTo>
                  <a:cubicBezTo>
                    <a:pt x="896" y="3256"/>
                    <a:pt x="797" y="2778"/>
                    <a:pt x="777" y="2301"/>
                  </a:cubicBezTo>
                  <a:cubicBezTo>
                    <a:pt x="717" y="1644"/>
                    <a:pt x="319" y="1008"/>
                    <a:pt x="697" y="351"/>
                  </a:cubicBezTo>
                  <a:cubicBezTo>
                    <a:pt x="777" y="252"/>
                    <a:pt x="737" y="152"/>
                    <a:pt x="677" y="73"/>
                  </a:cubicBezTo>
                  <a:cubicBezTo>
                    <a:pt x="582" y="25"/>
                    <a:pt x="492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14"/>
            <p:cNvSpPr/>
            <p:nvPr/>
          </p:nvSpPr>
          <p:spPr>
            <a:xfrm>
              <a:off x="6510175" y="3072325"/>
              <a:ext cx="28375" cy="102450"/>
            </a:xfrm>
            <a:custGeom>
              <a:avLst/>
              <a:gdLst/>
              <a:ahLst/>
              <a:cxnLst/>
              <a:rect l="l" t="t" r="r" b="b"/>
              <a:pathLst>
                <a:path w="1135" h="4098" extrusionOk="0">
                  <a:moveTo>
                    <a:pt x="647" y="0"/>
                  </a:moveTo>
                  <a:cubicBezTo>
                    <a:pt x="408" y="0"/>
                    <a:pt x="169" y="14"/>
                    <a:pt x="0" y="200"/>
                  </a:cubicBezTo>
                  <a:cubicBezTo>
                    <a:pt x="80" y="1274"/>
                    <a:pt x="398" y="2308"/>
                    <a:pt x="398" y="3422"/>
                  </a:cubicBezTo>
                  <a:cubicBezTo>
                    <a:pt x="577" y="3601"/>
                    <a:pt x="438" y="3900"/>
                    <a:pt x="597" y="4079"/>
                  </a:cubicBezTo>
                  <a:cubicBezTo>
                    <a:pt x="641" y="4091"/>
                    <a:pt x="683" y="4098"/>
                    <a:pt x="724" y="4098"/>
                  </a:cubicBezTo>
                  <a:cubicBezTo>
                    <a:pt x="812" y="4098"/>
                    <a:pt x="894" y="4067"/>
                    <a:pt x="975" y="3999"/>
                  </a:cubicBezTo>
                  <a:cubicBezTo>
                    <a:pt x="1134" y="3084"/>
                    <a:pt x="836" y="2189"/>
                    <a:pt x="677" y="1294"/>
                  </a:cubicBezTo>
                  <a:cubicBezTo>
                    <a:pt x="597" y="816"/>
                    <a:pt x="498" y="418"/>
                    <a:pt x="776" y="1"/>
                  </a:cubicBezTo>
                  <a:cubicBezTo>
                    <a:pt x="733" y="1"/>
                    <a:pt x="690" y="0"/>
                    <a:pt x="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14"/>
            <p:cNvSpPr/>
            <p:nvPr/>
          </p:nvSpPr>
          <p:spPr>
            <a:xfrm>
              <a:off x="6289850" y="3083925"/>
              <a:ext cx="135800" cy="31200"/>
            </a:xfrm>
            <a:custGeom>
              <a:avLst/>
              <a:gdLst/>
              <a:ahLst/>
              <a:cxnLst/>
              <a:rect l="l" t="t" r="r" b="b"/>
              <a:pathLst>
                <a:path w="5432" h="1248" extrusionOk="0">
                  <a:moveTo>
                    <a:pt x="3700" y="1"/>
                  </a:moveTo>
                  <a:cubicBezTo>
                    <a:pt x="2959" y="1"/>
                    <a:pt x="2221" y="171"/>
                    <a:pt x="1493" y="213"/>
                  </a:cubicBezTo>
                  <a:cubicBezTo>
                    <a:pt x="1393" y="253"/>
                    <a:pt x="1334" y="332"/>
                    <a:pt x="1334" y="452"/>
                  </a:cubicBezTo>
                  <a:cubicBezTo>
                    <a:pt x="1417" y="557"/>
                    <a:pt x="1520" y="586"/>
                    <a:pt x="1625" y="586"/>
                  </a:cubicBezTo>
                  <a:cubicBezTo>
                    <a:pt x="1748" y="586"/>
                    <a:pt x="1875" y="547"/>
                    <a:pt x="1978" y="547"/>
                  </a:cubicBezTo>
                  <a:cubicBezTo>
                    <a:pt x="2020" y="547"/>
                    <a:pt x="2058" y="553"/>
                    <a:pt x="2090" y="571"/>
                  </a:cubicBezTo>
                  <a:cubicBezTo>
                    <a:pt x="1934" y="613"/>
                    <a:pt x="1772" y="625"/>
                    <a:pt x="1607" y="625"/>
                  </a:cubicBezTo>
                  <a:cubicBezTo>
                    <a:pt x="1423" y="625"/>
                    <a:pt x="1235" y="611"/>
                    <a:pt x="1048" y="611"/>
                  </a:cubicBezTo>
                  <a:cubicBezTo>
                    <a:pt x="692" y="611"/>
                    <a:pt x="339" y="661"/>
                    <a:pt x="21" y="949"/>
                  </a:cubicBezTo>
                  <a:cubicBezTo>
                    <a:pt x="1" y="1247"/>
                    <a:pt x="319" y="1128"/>
                    <a:pt x="419" y="1247"/>
                  </a:cubicBezTo>
                  <a:cubicBezTo>
                    <a:pt x="1155" y="1128"/>
                    <a:pt x="1931" y="1029"/>
                    <a:pt x="2686" y="929"/>
                  </a:cubicBezTo>
                  <a:cubicBezTo>
                    <a:pt x="2925" y="823"/>
                    <a:pt x="3182" y="717"/>
                    <a:pt x="3456" y="717"/>
                  </a:cubicBezTo>
                  <a:cubicBezTo>
                    <a:pt x="3593" y="717"/>
                    <a:pt x="3734" y="743"/>
                    <a:pt x="3880" y="810"/>
                  </a:cubicBezTo>
                  <a:cubicBezTo>
                    <a:pt x="3895" y="812"/>
                    <a:pt x="3911" y="814"/>
                    <a:pt x="3926" y="814"/>
                  </a:cubicBezTo>
                  <a:cubicBezTo>
                    <a:pt x="4030" y="814"/>
                    <a:pt x="4132" y="757"/>
                    <a:pt x="4218" y="671"/>
                  </a:cubicBezTo>
                  <a:cubicBezTo>
                    <a:pt x="4338" y="571"/>
                    <a:pt x="4497" y="611"/>
                    <a:pt x="4616" y="531"/>
                  </a:cubicBezTo>
                  <a:cubicBezTo>
                    <a:pt x="4895" y="472"/>
                    <a:pt x="5193" y="531"/>
                    <a:pt x="5432" y="332"/>
                  </a:cubicBezTo>
                  <a:cubicBezTo>
                    <a:pt x="5347" y="180"/>
                    <a:pt x="5237" y="143"/>
                    <a:pt x="5119" y="143"/>
                  </a:cubicBezTo>
                  <a:cubicBezTo>
                    <a:pt x="5007" y="143"/>
                    <a:pt x="4887" y="176"/>
                    <a:pt x="4774" y="176"/>
                  </a:cubicBezTo>
                  <a:cubicBezTo>
                    <a:pt x="4727" y="176"/>
                    <a:pt x="4680" y="170"/>
                    <a:pt x="4636" y="153"/>
                  </a:cubicBezTo>
                  <a:lnTo>
                    <a:pt x="4636" y="114"/>
                  </a:lnTo>
                  <a:cubicBezTo>
                    <a:pt x="4324" y="31"/>
                    <a:pt x="4011" y="1"/>
                    <a:pt x="3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14"/>
            <p:cNvSpPr/>
            <p:nvPr/>
          </p:nvSpPr>
          <p:spPr>
            <a:xfrm>
              <a:off x="6178450" y="3134500"/>
              <a:ext cx="27400" cy="110350"/>
            </a:xfrm>
            <a:custGeom>
              <a:avLst/>
              <a:gdLst/>
              <a:ahLst/>
              <a:cxnLst/>
              <a:rect l="l" t="t" r="r" b="b"/>
              <a:pathLst>
                <a:path w="1096" h="4414" extrusionOk="0">
                  <a:moveTo>
                    <a:pt x="26" y="219"/>
                  </a:moveTo>
                  <a:cubicBezTo>
                    <a:pt x="26" y="219"/>
                    <a:pt x="28" y="220"/>
                    <a:pt x="31" y="221"/>
                  </a:cubicBezTo>
                  <a:lnTo>
                    <a:pt x="31" y="221"/>
                  </a:lnTo>
                  <a:cubicBezTo>
                    <a:pt x="28" y="220"/>
                    <a:pt x="26" y="219"/>
                    <a:pt x="26" y="219"/>
                  </a:cubicBezTo>
                  <a:close/>
                  <a:moveTo>
                    <a:pt x="498" y="0"/>
                  </a:moveTo>
                  <a:cubicBezTo>
                    <a:pt x="379" y="0"/>
                    <a:pt x="240" y="20"/>
                    <a:pt x="120" y="20"/>
                  </a:cubicBezTo>
                  <a:cubicBezTo>
                    <a:pt x="81" y="40"/>
                    <a:pt x="41" y="100"/>
                    <a:pt x="21" y="199"/>
                  </a:cubicBezTo>
                  <a:cubicBezTo>
                    <a:pt x="52" y="224"/>
                    <a:pt x="58" y="232"/>
                    <a:pt x="54" y="232"/>
                  </a:cubicBezTo>
                  <a:cubicBezTo>
                    <a:pt x="50" y="232"/>
                    <a:pt x="38" y="225"/>
                    <a:pt x="31" y="221"/>
                  </a:cubicBezTo>
                  <a:lnTo>
                    <a:pt x="31" y="221"/>
                  </a:lnTo>
                  <a:cubicBezTo>
                    <a:pt x="36" y="224"/>
                    <a:pt x="45" y="230"/>
                    <a:pt x="61" y="239"/>
                  </a:cubicBezTo>
                  <a:cubicBezTo>
                    <a:pt x="100" y="239"/>
                    <a:pt x="220" y="239"/>
                    <a:pt x="100" y="299"/>
                  </a:cubicBezTo>
                  <a:cubicBezTo>
                    <a:pt x="21" y="319"/>
                    <a:pt x="1" y="378"/>
                    <a:pt x="21" y="438"/>
                  </a:cubicBezTo>
                  <a:cubicBezTo>
                    <a:pt x="200" y="1313"/>
                    <a:pt x="339" y="2188"/>
                    <a:pt x="518" y="3064"/>
                  </a:cubicBezTo>
                  <a:cubicBezTo>
                    <a:pt x="717" y="3402"/>
                    <a:pt x="478" y="3859"/>
                    <a:pt x="697" y="4198"/>
                  </a:cubicBezTo>
                  <a:cubicBezTo>
                    <a:pt x="775" y="4275"/>
                    <a:pt x="816" y="4414"/>
                    <a:pt x="935" y="4414"/>
                  </a:cubicBezTo>
                  <a:cubicBezTo>
                    <a:pt x="968" y="4414"/>
                    <a:pt x="1007" y="4403"/>
                    <a:pt x="1055" y="4377"/>
                  </a:cubicBezTo>
                  <a:lnTo>
                    <a:pt x="1055" y="3999"/>
                  </a:lnTo>
                  <a:cubicBezTo>
                    <a:pt x="1035" y="3999"/>
                    <a:pt x="1035" y="3979"/>
                    <a:pt x="1016" y="3919"/>
                  </a:cubicBezTo>
                  <a:cubicBezTo>
                    <a:pt x="1016" y="3879"/>
                    <a:pt x="1016" y="3859"/>
                    <a:pt x="1055" y="3800"/>
                  </a:cubicBezTo>
                  <a:lnTo>
                    <a:pt x="1055" y="3422"/>
                  </a:lnTo>
                  <a:cubicBezTo>
                    <a:pt x="856" y="3104"/>
                    <a:pt x="1095" y="2765"/>
                    <a:pt x="916" y="2427"/>
                  </a:cubicBezTo>
                  <a:cubicBezTo>
                    <a:pt x="916" y="1671"/>
                    <a:pt x="638" y="975"/>
                    <a:pt x="538" y="219"/>
                  </a:cubicBezTo>
                  <a:cubicBezTo>
                    <a:pt x="538" y="219"/>
                    <a:pt x="558" y="199"/>
                    <a:pt x="558" y="140"/>
                  </a:cubicBezTo>
                  <a:cubicBezTo>
                    <a:pt x="558" y="10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14"/>
            <p:cNvSpPr/>
            <p:nvPr/>
          </p:nvSpPr>
          <p:spPr>
            <a:xfrm>
              <a:off x="5770650" y="3191675"/>
              <a:ext cx="116400" cy="28825"/>
            </a:xfrm>
            <a:custGeom>
              <a:avLst/>
              <a:gdLst/>
              <a:ahLst/>
              <a:cxnLst/>
              <a:rect l="l" t="t" r="r" b="b"/>
              <a:pathLst>
                <a:path w="4656" h="1153" extrusionOk="0">
                  <a:moveTo>
                    <a:pt x="4576" y="1"/>
                  </a:moveTo>
                  <a:cubicBezTo>
                    <a:pt x="3124" y="80"/>
                    <a:pt x="1712" y="498"/>
                    <a:pt x="279" y="598"/>
                  </a:cubicBezTo>
                  <a:cubicBezTo>
                    <a:pt x="100" y="618"/>
                    <a:pt x="21" y="777"/>
                    <a:pt x="1" y="916"/>
                  </a:cubicBezTo>
                  <a:cubicBezTo>
                    <a:pt x="226" y="1094"/>
                    <a:pt x="455" y="1153"/>
                    <a:pt x="678" y="1153"/>
                  </a:cubicBezTo>
                  <a:cubicBezTo>
                    <a:pt x="929" y="1153"/>
                    <a:pt x="1172" y="1079"/>
                    <a:pt x="1393" y="1015"/>
                  </a:cubicBezTo>
                  <a:cubicBezTo>
                    <a:pt x="1533" y="976"/>
                    <a:pt x="1672" y="976"/>
                    <a:pt x="1811" y="976"/>
                  </a:cubicBezTo>
                  <a:cubicBezTo>
                    <a:pt x="2010" y="976"/>
                    <a:pt x="2229" y="976"/>
                    <a:pt x="2408" y="836"/>
                  </a:cubicBezTo>
                  <a:cubicBezTo>
                    <a:pt x="2488" y="797"/>
                    <a:pt x="2507" y="677"/>
                    <a:pt x="2627" y="677"/>
                  </a:cubicBezTo>
                  <a:cubicBezTo>
                    <a:pt x="2686" y="697"/>
                    <a:pt x="2726" y="697"/>
                    <a:pt x="2806" y="697"/>
                  </a:cubicBezTo>
                  <a:cubicBezTo>
                    <a:pt x="2866" y="697"/>
                    <a:pt x="2925" y="697"/>
                    <a:pt x="2985" y="677"/>
                  </a:cubicBezTo>
                  <a:lnTo>
                    <a:pt x="3064" y="637"/>
                  </a:lnTo>
                  <a:lnTo>
                    <a:pt x="3164" y="637"/>
                  </a:lnTo>
                  <a:cubicBezTo>
                    <a:pt x="3224" y="677"/>
                    <a:pt x="3283" y="697"/>
                    <a:pt x="3323" y="717"/>
                  </a:cubicBezTo>
                  <a:cubicBezTo>
                    <a:pt x="3403" y="737"/>
                    <a:pt x="3462" y="777"/>
                    <a:pt x="3502" y="797"/>
                  </a:cubicBezTo>
                  <a:lnTo>
                    <a:pt x="3582" y="836"/>
                  </a:lnTo>
                  <a:cubicBezTo>
                    <a:pt x="3721" y="836"/>
                    <a:pt x="3860" y="817"/>
                    <a:pt x="3999" y="817"/>
                  </a:cubicBezTo>
                  <a:lnTo>
                    <a:pt x="4099" y="836"/>
                  </a:lnTo>
                  <a:lnTo>
                    <a:pt x="4198" y="817"/>
                  </a:lnTo>
                  <a:cubicBezTo>
                    <a:pt x="4258" y="777"/>
                    <a:pt x="4278" y="717"/>
                    <a:pt x="4278" y="637"/>
                  </a:cubicBezTo>
                  <a:cubicBezTo>
                    <a:pt x="4278" y="518"/>
                    <a:pt x="4377" y="498"/>
                    <a:pt x="4457" y="439"/>
                  </a:cubicBezTo>
                  <a:cubicBezTo>
                    <a:pt x="4517" y="379"/>
                    <a:pt x="4596" y="299"/>
                    <a:pt x="4656" y="200"/>
                  </a:cubicBezTo>
                  <a:cubicBezTo>
                    <a:pt x="4656" y="120"/>
                    <a:pt x="4656" y="41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14"/>
            <p:cNvSpPr/>
            <p:nvPr/>
          </p:nvSpPr>
          <p:spPr>
            <a:xfrm>
              <a:off x="5579700" y="3219600"/>
              <a:ext cx="165625" cy="32775"/>
            </a:xfrm>
            <a:custGeom>
              <a:avLst/>
              <a:gdLst/>
              <a:ahLst/>
              <a:cxnLst/>
              <a:rect l="l" t="t" r="r" b="b"/>
              <a:pathLst>
                <a:path w="6625" h="1311" extrusionOk="0">
                  <a:moveTo>
                    <a:pt x="5748" y="0"/>
                  </a:moveTo>
                  <a:cubicBezTo>
                    <a:pt x="5646" y="0"/>
                    <a:pt x="5549" y="9"/>
                    <a:pt x="5451" y="18"/>
                  </a:cubicBezTo>
                  <a:cubicBezTo>
                    <a:pt x="5351" y="58"/>
                    <a:pt x="5252" y="77"/>
                    <a:pt x="5172" y="97"/>
                  </a:cubicBezTo>
                  <a:cubicBezTo>
                    <a:pt x="4556" y="217"/>
                    <a:pt x="3899" y="276"/>
                    <a:pt x="3282" y="416"/>
                  </a:cubicBezTo>
                  <a:cubicBezTo>
                    <a:pt x="3004" y="515"/>
                    <a:pt x="2706" y="515"/>
                    <a:pt x="2447" y="515"/>
                  </a:cubicBezTo>
                  <a:cubicBezTo>
                    <a:pt x="2248" y="515"/>
                    <a:pt x="2049" y="575"/>
                    <a:pt x="1850" y="615"/>
                  </a:cubicBezTo>
                  <a:cubicBezTo>
                    <a:pt x="1452" y="694"/>
                    <a:pt x="1015" y="694"/>
                    <a:pt x="617" y="774"/>
                  </a:cubicBezTo>
                  <a:cubicBezTo>
                    <a:pt x="318" y="853"/>
                    <a:pt x="0" y="893"/>
                    <a:pt x="219" y="1311"/>
                  </a:cubicBezTo>
                  <a:cubicBezTo>
                    <a:pt x="1054" y="1211"/>
                    <a:pt x="1870" y="1092"/>
                    <a:pt x="2686" y="993"/>
                  </a:cubicBezTo>
                  <a:cubicBezTo>
                    <a:pt x="2746" y="987"/>
                    <a:pt x="2811" y="981"/>
                    <a:pt x="2877" y="981"/>
                  </a:cubicBezTo>
                  <a:cubicBezTo>
                    <a:pt x="3030" y="981"/>
                    <a:pt x="3185" y="1013"/>
                    <a:pt x="3282" y="1152"/>
                  </a:cubicBezTo>
                  <a:cubicBezTo>
                    <a:pt x="3322" y="1167"/>
                    <a:pt x="3356" y="1174"/>
                    <a:pt x="3388" y="1174"/>
                  </a:cubicBezTo>
                  <a:cubicBezTo>
                    <a:pt x="3594" y="1174"/>
                    <a:pt x="3670" y="892"/>
                    <a:pt x="3880" y="892"/>
                  </a:cubicBezTo>
                  <a:cubicBezTo>
                    <a:pt x="3887" y="892"/>
                    <a:pt x="3893" y="893"/>
                    <a:pt x="3899" y="893"/>
                  </a:cubicBezTo>
                  <a:cubicBezTo>
                    <a:pt x="3939" y="888"/>
                    <a:pt x="3980" y="886"/>
                    <a:pt x="4021" y="886"/>
                  </a:cubicBezTo>
                  <a:cubicBezTo>
                    <a:pt x="4145" y="886"/>
                    <a:pt x="4272" y="908"/>
                    <a:pt x="4377" y="953"/>
                  </a:cubicBezTo>
                  <a:cubicBezTo>
                    <a:pt x="4456" y="953"/>
                    <a:pt x="4556" y="953"/>
                    <a:pt x="4635" y="913"/>
                  </a:cubicBezTo>
                  <a:cubicBezTo>
                    <a:pt x="4695" y="873"/>
                    <a:pt x="4774" y="814"/>
                    <a:pt x="4834" y="774"/>
                  </a:cubicBezTo>
                  <a:cubicBezTo>
                    <a:pt x="4932" y="685"/>
                    <a:pt x="5042" y="671"/>
                    <a:pt x="5155" y="671"/>
                  </a:cubicBezTo>
                  <a:cubicBezTo>
                    <a:pt x="5203" y="671"/>
                    <a:pt x="5251" y="674"/>
                    <a:pt x="5300" y="674"/>
                  </a:cubicBezTo>
                  <a:cubicBezTo>
                    <a:pt x="5392" y="674"/>
                    <a:pt x="5484" y="665"/>
                    <a:pt x="5570" y="615"/>
                  </a:cubicBezTo>
                  <a:lnTo>
                    <a:pt x="6465" y="555"/>
                  </a:lnTo>
                  <a:cubicBezTo>
                    <a:pt x="6565" y="555"/>
                    <a:pt x="6624" y="475"/>
                    <a:pt x="6585" y="376"/>
                  </a:cubicBezTo>
                  <a:cubicBezTo>
                    <a:pt x="6485" y="197"/>
                    <a:pt x="6326" y="117"/>
                    <a:pt x="6147" y="58"/>
                  </a:cubicBezTo>
                  <a:cubicBezTo>
                    <a:pt x="6004" y="14"/>
                    <a:pt x="5873" y="0"/>
                    <a:pt x="5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14"/>
            <p:cNvSpPr/>
            <p:nvPr/>
          </p:nvSpPr>
          <p:spPr>
            <a:xfrm>
              <a:off x="6553925" y="3100150"/>
              <a:ext cx="13475" cy="117575"/>
            </a:xfrm>
            <a:custGeom>
              <a:avLst/>
              <a:gdLst/>
              <a:ahLst/>
              <a:cxnLst/>
              <a:rect l="l" t="t" r="r" b="b"/>
              <a:pathLst>
                <a:path w="539" h="4703" extrusionOk="0">
                  <a:moveTo>
                    <a:pt x="402" y="1"/>
                  </a:moveTo>
                  <a:cubicBezTo>
                    <a:pt x="376" y="1"/>
                    <a:pt x="347" y="7"/>
                    <a:pt x="319" y="22"/>
                  </a:cubicBezTo>
                  <a:cubicBezTo>
                    <a:pt x="200" y="121"/>
                    <a:pt x="279" y="320"/>
                    <a:pt x="140" y="419"/>
                  </a:cubicBezTo>
                  <a:lnTo>
                    <a:pt x="140" y="598"/>
                  </a:lnTo>
                  <a:cubicBezTo>
                    <a:pt x="180" y="598"/>
                    <a:pt x="200" y="618"/>
                    <a:pt x="220" y="678"/>
                  </a:cubicBezTo>
                  <a:cubicBezTo>
                    <a:pt x="240" y="698"/>
                    <a:pt x="220" y="758"/>
                    <a:pt x="180" y="797"/>
                  </a:cubicBezTo>
                  <a:cubicBezTo>
                    <a:pt x="120" y="1772"/>
                    <a:pt x="41" y="2707"/>
                    <a:pt x="1" y="3662"/>
                  </a:cubicBezTo>
                  <a:cubicBezTo>
                    <a:pt x="140" y="3901"/>
                    <a:pt x="120" y="4179"/>
                    <a:pt x="1" y="4438"/>
                  </a:cubicBezTo>
                  <a:cubicBezTo>
                    <a:pt x="89" y="4623"/>
                    <a:pt x="166" y="4703"/>
                    <a:pt x="232" y="4703"/>
                  </a:cubicBezTo>
                  <a:cubicBezTo>
                    <a:pt x="316" y="4703"/>
                    <a:pt x="383" y="4577"/>
                    <a:pt x="439" y="4378"/>
                  </a:cubicBezTo>
                  <a:cubicBezTo>
                    <a:pt x="518" y="4080"/>
                    <a:pt x="339" y="3761"/>
                    <a:pt x="538" y="3463"/>
                  </a:cubicBezTo>
                  <a:cubicBezTo>
                    <a:pt x="538" y="2349"/>
                    <a:pt x="518" y="1195"/>
                    <a:pt x="518" y="61"/>
                  </a:cubicBezTo>
                  <a:cubicBezTo>
                    <a:pt x="492" y="23"/>
                    <a:pt x="450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14"/>
            <p:cNvSpPr/>
            <p:nvPr/>
          </p:nvSpPr>
          <p:spPr>
            <a:xfrm>
              <a:off x="6383250" y="3103850"/>
              <a:ext cx="26975" cy="89700"/>
            </a:xfrm>
            <a:custGeom>
              <a:avLst/>
              <a:gdLst/>
              <a:ahLst/>
              <a:cxnLst/>
              <a:rect l="l" t="t" r="r" b="b"/>
              <a:pathLst>
                <a:path w="1079" h="3588" extrusionOk="0">
                  <a:moveTo>
                    <a:pt x="242" y="0"/>
                  </a:moveTo>
                  <a:cubicBezTo>
                    <a:pt x="41" y="0"/>
                    <a:pt x="0" y="153"/>
                    <a:pt x="104" y="450"/>
                  </a:cubicBezTo>
                  <a:cubicBezTo>
                    <a:pt x="363" y="1405"/>
                    <a:pt x="403" y="2360"/>
                    <a:pt x="542" y="3315"/>
                  </a:cubicBezTo>
                  <a:cubicBezTo>
                    <a:pt x="621" y="3460"/>
                    <a:pt x="700" y="3588"/>
                    <a:pt x="826" y="3588"/>
                  </a:cubicBezTo>
                  <a:cubicBezTo>
                    <a:pt x="889" y="3588"/>
                    <a:pt x="965" y="3555"/>
                    <a:pt x="1059" y="3474"/>
                  </a:cubicBezTo>
                  <a:cubicBezTo>
                    <a:pt x="1079" y="3434"/>
                    <a:pt x="1079" y="3355"/>
                    <a:pt x="1059" y="3315"/>
                  </a:cubicBezTo>
                  <a:cubicBezTo>
                    <a:pt x="860" y="2937"/>
                    <a:pt x="1079" y="2519"/>
                    <a:pt x="900" y="2141"/>
                  </a:cubicBezTo>
                  <a:lnTo>
                    <a:pt x="681" y="649"/>
                  </a:lnTo>
                  <a:cubicBezTo>
                    <a:pt x="542" y="470"/>
                    <a:pt x="661" y="232"/>
                    <a:pt x="502" y="53"/>
                  </a:cubicBezTo>
                  <a:cubicBezTo>
                    <a:pt x="397" y="17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14"/>
            <p:cNvSpPr/>
            <p:nvPr/>
          </p:nvSpPr>
          <p:spPr>
            <a:xfrm>
              <a:off x="6042200" y="3198875"/>
              <a:ext cx="15450" cy="97800"/>
            </a:xfrm>
            <a:custGeom>
              <a:avLst/>
              <a:gdLst/>
              <a:ahLst/>
              <a:cxnLst/>
              <a:rect l="l" t="t" r="r" b="b"/>
              <a:pathLst>
                <a:path w="618" h="3912" extrusionOk="0">
                  <a:moveTo>
                    <a:pt x="232" y="1"/>
                  </a:moveTo>
                  <a:cubicBezTo>
                    <a:pt x="165" y="1"/>
                    <a:pt x="96" y="37"/>
                    <a:pt x="20" y="91"/>
                  </a:cubicBezTo>
                  <a:cubicBezTo>
                    <a:pt x="0" y="1225"/>
                    <a:pt x="319" y="2379"/>
                    <a:pt x="219" y="3512"/>
                  </a:cubicBezTo>
                  <a:cubicBezTo>
                    <a:pt x="376" y="3582"/>
                    <a:pt x="258" y="3912"/>
                    <a:pt x="481" y="3912"/>
                  </a:cubicBezTo>
                  <a:cubicBezTo>
                    <a:pt x="512" y="3912"/>
                    <a:pt x="550" y="3905"/>
                    <a:pt x="597" y="3890"/>
                  </a:cubicBezTo>
                  <a:cubicBezTo>
                    <a:pt x="617" y="2617"/>
                    <a:pt x="597" y="1344"/>
                    <a:pt x="398" y="91"/>
                  </a:cubicBezTo>
                  <a:cubicBezTo>
                    <a:pt x="343" y="27"/>
                    <a:pt x="289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14"/>
            <p:cNvSpPr/>
            <p:nvPr/>
          </p:nvSpPr>
          <p:spPr>
            <a:xfrm>
              <a:off x="5885550" y="3173775"/>
              <a:ext cx="93500" cy="27925"/>
            </a:xfrm>
            <a:custGeom>
              <a:avLst/>
              <a:gdLst/>
              <a:ahLst/>
              <a:cxnLst/>
              <a:rect l="l" t="t" r="r" b="b"/>
              <a:pathLst>
                <a:path w="3740" h="1117" extrusionOk="0">
                  <a:moveTo>
                    <a:pt x="3641" y="1"/>
                  </a:moveTo>
                  <a:cubicBezTo>
                    <a:pt x="3442" y="41"/>
                    <a:pt x="3203" y="100"/>
                    <a:pt x="3004" y="140"/>
                  </a:cubicBezTo>
                  <a:cubicBezTo>
                    <a:pt x="2009" y="399"/>
                    <a:pt x="975" y="359"/>
                    <a:pt x="0" y="737"/>
                  </a:cubicBezTo>
                  <a:lnTo>
                    <a:pt x="0" y="916"/>
                  </a:lnTo>
                  <a:cubicBezTo>
                    <a:pt x="60" y="956"/>
                    <a:pt x="120" y="1015"/>
                    <a:pt x="199" y="1075"/>
                  </a:cubicBezTo>
                  <a:cubicBezTo>
                    <a:pt x="279" y="1115"/>
                    <a:pt x="378" y="1115"/>
                    <a:pt x="458" y="1115"/>
                  </a:cubicBezTo>
                  <a:cubicBezTo>
                    <a:pt x="597" y="1115"/>
                    <a:pt x="756" y="1035"/>
                    <a:pt x="915" y="1015"/>
                  </a:cubicBezTo>
                  <a:cubicBezTo>
                    <a:pt x="1054" y="956"/>
                    <a:pt x="1194" y="916"/>
                    <a:pt x="1353" y="856"/>
                  </a:cubicBezTo>
                  <a:cubicBezTo>
                    <a:pt x="1373" y="806"/>
                    <a:pt x="1383" y="782"/>
                    <a:pt x="1388" y="782"/>
                  </a:cubicBezTo>
                  <a:cubicBezTo>
                    <a:pt x="1393" y="782"/>
                    <a:pt x="1393" y="806"/>
                    <a:pt x="1393" y="856"/>
                  </a:cubicBezTo>
                  <a:cubicBezTo>
                    <a:pt x="1293" y="916"/>
                    <a:pt x="1253" y="976"/>
                    <a:pt x="1313" y="1115"/>
                  </a:cubicBezTo>
                  <a:cubicBezTo>
                    <a:pt x="1344" y="1116"/>
                    <a:pt x="1375" y="1117"/>
                    <a:pt x="1406" y="1117"/>
                  </a:cubicBezTo>
                  <a:cubicBezTo>
                    <a:pt x="1802" y="1117"/>
                    <a:pt x="2133" y="997"/>
                    <a:pt x="2447" y="757"/>
                  </a:cubicBezTo>
                  <a:cubicBezTo>
                    <a:pt x="2805" y="498"/>
                    <a:pt x="3203" y="379"/>
                    <a:pt x="3641" y="339"/>
                  </a:cubicBezTo>
                  <a:cubicBezTo>
                    <a:pt x="3740" y="220"/>
                    <a:pt x="3740" y="120"/>
                    <a:pt x="36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14"/>
            <p:cNvSpPr/>
            <p:nvPr/>
          </p:nvSpPr>
          <p:spPr>
            <a:xfrm>
              <a:off x="5687100" y="3238925"/>
              <a:ext cx="33850" cy="105450"/>
            </a:xfrm>
            <a:custGeom>
              <a:avLst/>
              <a:gdLst/>
              <a:ahLst/>
              <a:cxnLst/>
              <a:rect l="l" t="t" r="r" b="b"/>
              <a:pathLst>
                <a:path w="1354" h="4218" extrusionOk="0">
                  <a:moveTo>
                    <a:pt x="299" y="1"/>
                  </a:moveTo>
                  <a:cubicBezTo>
                    <a:pt x="240" y="21"/>
                    <a:pt x="180" y="21"/>
                    <a:pt x="100" y="21"/>
                  </a:cubicBezTo>
                  <a:cubicBezTo>
                    <a:pt x="41" y="140"/>
                    <a:pt x="1" y="279"/>
                    <a:pt x="100" y="399"/>
                  </a:cubicBezTo>
                  <a:lnTo>
                    <a:pt x="279" y="578"/>
                  </a:lnTo>
                  <a:lnTo>
                    <a:pt x="419" y="796"/>
                  </a:lnTo>
                  <a:cubicBezTo>
                    <a:pt x="459" y="916"/>
                    <a:pt x="459" y="1035"/>
                    <a:pt x="478" y="1174"/>
                  </a:cubicBezTo>
                  <a:cubicBezTo>
                    <a:pt x="578" y="1254"/>
                    <a:pt x="578" y="1413"/>
                    <a:pt x="638" y="1532"/>
                  </a:cubicBezTo>
                  <a:cubicBezTo>
                    <a:pt x="657" y="1791"/>
                    <a:pt x="657" y="2070"/>
                    <a:pt x="677" y="2308"/>
                  </a:cubicBezTo>
                  <a:cubicBezTo>
                    <a:pt x="737" y="2368"/>
                    <a:pt x="777" y="2408"/>
                    <a:pt x="797" y="2487"/>
                  </a:cubicBezTo>
                  <a:cubicBezTo>
                    <a:pt x="976" y="3064"/>
                    <a:pt x="677" y="3681"/>
                    <a:pt x="1055" y="4218"/>
                  </a:cubicBezTo>
                  <a:cubicBezTo>
                    <a:pt x="1254" y="4079"/>
                    <a:pt x="1075" y="3800"/>
                    <a:pt x="1254" y="3661"/>
                  </a:cubicBezTo>
                  <a:cubicBezTo>
                    <a:pt x="1354" y="2925"/>
                    <a:pt x="1135" y="2229"/>
                    <a:pt x="1075" y="1532"/>
                  </a:cubicBezTo>
                  <a:cubicBezTo>
                    <a:pt x="1035" y="1493"/>
                    <a:pt x="976" y="1433"/>
                    <a:pt x="976" y="1373"/>
                  </a:cubicBezTo>
                  <a:cubicBezTo>
                    <a:pt x="896" y="916"/>
                    <a:pt x="677" y="538"/>
                    <a:pt x="498" y="140"/>
                  </a:cubicBezTo>
                  <a:cubicBezTo>
                    <a:pt x="439" y="100"/>
                    <a:pt x="379" y="4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14"/>
            <p:cNvSpPr/>
            <p:nvPr/>
          </p:nvSpPr>
          <p:spPr>
            <a:xfrm>
              <a:off x="6361975" y="3147650"/>
              <a:ext cx="16425" cy="83725"/>
            </a:xfrm>
            <a:custGeom>
              <a:avLst/>
              <a:gdLst/>
              <a:ahLst/>
              <a:cxnLst/>
              <a:rect l="l" t="t" r="r" b="b"/>
              <a:pathLst>
                <a:path w="657" h="3349" extrusionOk="0">
                  <a:moveTo>
                    <a:pt x="145" y="0"/>
                  </a:moveTo>
                  <a:cubicBezTo>
                    <a:pt x="104" y="0"/>
                    <a:pt x="57" y="15"/>
                    <a:pt x="0" y="51"/>
                  </a:cubicBezTo>
                  <a:cubicBezTo>
                    <a:pt x="60" y="1145"/>
                    <a:pt x="160" y="2200"/>
                    <a:pt x="239" y="3274"/>
                  </a:cubicBezTo>
                  <a:cubicBezTo>
                    <a:pt x="289" y="3323"/>
                    <a:pt x="344" y="3348"/>
                    <a:pt x="398" y="3348"/>
                  </a:cubicBezTo>
                  <a:cubicBezTo>
                    <a:pt x="453" y="3348"/>
                    <a:pt x="508" y="3323"/>
                    <a:pt x="557" y="3274"/>
                  </a:cubicBezTo>
                  <a:cubicBezTo>
                    <a:pt x="657" y="2239"/>
                    <a:pt x="597" y="1245"/>
                    <a:pt x="398" y="210"/>
                  </a:cubicBezTo>
                  <a:cubicBezTo>
                    <a:pt x="324" y="122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14"/>
            <p:cNvSpPr/>
            <p:nvPr/>
          </p:nvSpPr>
          <p:spPr>
            <a:xfrm>
              <a:off x="6076500" y="3166825"/>
              <a:ext cx="15950" cy="82800"/>
            </a:xfrm>
            <a:custGeom>
              <a:avLst/>
              <a:gdLst/>
              <a:ahLst/>
              <a:cxnLst/>
              <a:rect l="l" t="t" r="r" b="b"/>
              <a:pathLst>
                <a:path w="638" h="3312" extrusionOk="0">
                  <a:moveTo>
                    <a:pt x="249" y="0"/>
                  </a:moveTo>
                  <a:cubicBezTo>
                    <a:pt x="125" y="0"/>
                    <a:pt x="83" y="140"/>
                    <a:pt x="1" y="239"/>
                  </a:cubicBezTo>
                  <a:cubicBezTo>
                    <a:pt x="41" y="1194"/>
                    <a:pt x="120" y="2169"/>
                    <a:pt x="200" y="3104"/>
                  </a:cubicBezTo>
                  <a:cubicBezTo>
                    <a:pt x="247" y="3183"/>
                    <a:pt x="307" y="3312"/>
                    <a:pt x="430" y="3312"/>
                  </a:cubicBezTo>
                  <a:cubicBezTo>
                    <a:pt x="461" y="3312"/>
                    <a:pt x="497" y="3303"/>
                    <a:pt x="538" y="3283"/>
                  </a:cubicBezTo>
                  <a:cubicBezTo>
                    <a:pt x="638" y="2188"/>
                    <a:pt x="439" y="1094"/>
                    <a:pt x="339" y="20"/>
                  </a:cubicBezTo>
                  <a:cubicBezTo>
                    <a:pt x="305" y="6"/>
                    <a:pt x="275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14"/>
            <p:cNvSpPr/>
            <p:nvPr/>
          </p:nvSpPr>
          <p:spPr>
            <a:xfrm>
              <a:off x="6390825" y="3186700"/>
              <a:ext cx="21400" cy="74025"/>
            </a:xfrm>
            <a:custGeom>
              <a:avLst/>
              <a:gdLst/>
              <a:ahLst/>
              <a:cxnLst/>
              <a:rect l="l" t="t" r="r" b="b"/>
              <a:pathLst>
                <a:path w="856" h="296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936"/>
                    <a:pt x="259" y="1911"/>
                    <a:pt x="0" y="2885"/>
                  </a:cubicBezTo>
                  <a:cubicBezTo>
                    <a:pt x="70" y="2935"/>
                    <a:pt x="129" y="2960"/>
                    <a:pt x="187" y="2960"/>
                  </a:cubicBezTo>
                  <a:cubicBezTo>
                    <a:pt x="244" y="2960"/>
                    <a:pt x="299" y="2935"/>
                    <a:pt x="358" y="2885"/>
                  </a:cubicBezTo>
                  <a:cubicBezTo>
                    <a:pt x="597" y="1990"/>
                    <a:pt x="856" y="1115"/>
                    <a:pt x="756" y="200"/>
                  </a:cubicBezTo>
                  <a:lnTo>
                    <a:pt x="756" y="200"/>
                  </a:lnTo>
                  <a:cubicBezTo>
                    <a:pt x="741" y="201"/>
                    <a:pt x="727" y="202"/>
                    <a:pt x="712" y="202"/>
                  </a:cubicBezTo>
                  <a:cubicBezTo>
                    <a:pt x="533" y="202"/>
                    <a:pt x="386" y="93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14"/>
            <p:cNvSpPr/>
            <p:nvPr/>
          </p:nvSpPr>
          <p:spPr>
            <a:xfrm>
              <a:off x="6008950" y="3157025"/>
              <a:ext cx="73050" cy="30125"/>
            </a:xfrm>
            <a:custGeom>
              <a:avLst/>
              <a:gdLst/>
              <a:ahLst/>
              <a:cxnLst/>
              <a:rect l="l" t="t" r="r" b="b"/>
              <a:pathLst>
                <a:path w="2922" h="1205" extrusionOk="0">
                  <a:moveTo>
                    <a:pt x="2781" y="0"/>
                  </a:moveTo>
                  <a:cubicBezTo>
                    <a:pt x="2754" y="0"/>
                    <a:pt x="2721" y="10"/>
                    <a:pt x="2683" y="34"/>
                  </a:cubicBezTo>
                  <a:cubicBezTo>
                    <a:pt x="2577" y="27"/>
                    <a:pt x="2472" y="24"/>
                    <a:pt x="2367" y="24"/>
                  </a:cubicBezTo>
                  <a:cubicBezTo>
                    <a:pt x="1554" y="24"/>
                    <a:pt x="793" y="218"/>
                    <a:pt x="17" y="412"/>
                  </a:cubicBezTo>
                  <a:cubicBezTo>
                    <a:pt x="0" y="582"/>
                    <a:pt x="27" y="679"/>
                    <a:pt x="159" y="679"/>
                  </a:cubicBezTo>
                  <a:cubicBezTo>
                    <a:pt x="182" y="679"/>
                    <a:pt x="207" y="677"/>
                    <a:pt x="236" y="671"/>
                  </a:cubicBezTo>
                  <a:cubicBezTo>
                    <a:pt x="254" y="672"/>
                    <a:pt x="272" y="672"/>
                    <a:pt x="289" y="672"/>
                  </a:cubicBezTo>
                  <a:cubicBezTo>
                    <a:pt x="443" y="672"/>
                    <a:pt x="605" y="635"/>
                    <a:pt x="761" y="635"/>
                  </a:cubicBezTo>
                  <a:cubicBezTo>
                    <a:pt x="914" y="635"/>
                    <a:pt x="1061" y="671"/>
                    <a:pt x="1191" y="810"/>
                  </a:cubicBezTo>
                  <a:cubicBezTo>
                    <a:pt x="1297" y="898"/>
                    <a:pt x="1184" y="1205"/>
                    <a:pt x="1419" y="1205"/>
                  </a:cubicBezTo>
                  <a:cubicBezTo>
                    <a:pt x="1450" y="1205"/>
                    <a:pt x="1486" y="1199"/>
                    <a:pt x="1529" y="1188"/>
                  </a:cubicBezTo>
                  <a:cubicBezTo>
                    <a:pt x="1654" y="581"/>
                    <a:pt x="1681" y="449"/>
                    <a:pt x="2145" y="449"/>
                  </a:cubicBezTo>
                  <a:cubicBezTo>
                    <a:pt x="2274" y="449"/>
                    <a:pt x="2436" y="459"/>
                    <a:pt x="2643" y="472"/>
                  </a:cubicBezTo>
                  <a:cubicBezTo>
                    <a:pt x="2783" y="412"/>
                    <a:pt x="2882" y="313"/>
                    <a:pt x="2922" y="193"/>
                  </a:cubicBezTo>
                  <a:cubicBezTo>
                    <a:pt x="2907" y="103"/>
                    <a:pt x="2869" y="0"/>
                    <a:pt x="2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14"/>
            <p:cNvSpPr/>
            <p:nvPr/>
          </p:nvSpPr>
          <p:spPr>
            <a:xfrm>
              <a:off x="5874600" y="3207725"/>
              <a:ext cx="25875" cy="88925"/>
            </a:xfrm>
            <a:custGeom>
              <a:avLst/>
              <a:gdLst/>
              <a:ahLst/>
              <a:cxnLst/>
              <a:rect l="l" t="t" r="r" b="b"/>
              <a:pathLst>
                <a:path w="1035" h="3557" extrusionOk="0">
                  <a:moveTo>
                    <a:pt x="269" y="0"/>
                  </a:moveTo>
                  <a:cubicBezTo>
                    <a:pt x="214" y="0"/>
                    <a:pt x="160" y="25"/>
                    <a:pt x="100" y="75"/>
                  </a:cubicBezTo>
                  <a:lnTo>
                    <a:pt x="20" y="135"/>
                  </a:lnTo>
                  <a:cubicBezTo>
                    <a:pt x="1" y="175"/>
                    <a:pt x="1" y="234"/>
                    <a:pt x="20" y="274"/>
                  </a:cubicBezTo>
                  <a:cubicBezTo>
                    <a:pt x="40" y="354"/>
                    <a:pt x="40" y="393"/>
                    <a:pt x="60" y="473"/>
                  </a:cubicBezTo>
                  <a:cubicBezTo>
                    <a:pt x="120" y="533"/>
                    <a:pt x="160" y="592"/>
                    <a:pt x="160" y="612"/>
                  </a:cubicBezTo>
                  <a:cubicBezTo>
                    <a:pt x="279" y="990"/>
                    <a:pt x="259" y="1388"/>
                    <a:pt x="259" y="1766"/>
                  </a:cubicBezTo>
                  <a:cubicBezTo>
                    <a:pt x="438" y="1985"/>
                    <a:pt x="279" y="2283"/>
                    <a:pt x="418" y="2542"/>
                  </a:cubicBezTo>
                  <a:cubicBezTo>
                    <a:pt x="418" y="2661"/>
                    <a:pt x="438" y="2820"/>
                    <a:pt x="438" y="2940"/>
                  </a:cubicBezTo>
                  <a:cubicBezTo>
                    <a:pt x="657" y="3079"/>
                    <a:pt x="398" y="3457"/>
                    <a:pt x="737" y="3556"/>
                  </a:cubicBezTo>
                  <a:cubicBezTo>
                    <a:pt x="1035" y="3377"/>
                    <a:pt x="916" y="3139"/>
                    <a:pt x="856" y="2880"/>
                  </a:cubicBezTo>
                  <a:cubicBezTo>
                    <a:pt x="816" y="1945"/>
                    <a:pt x="697" y="990"/>
                    <a:pt x="438" y="75"/>
                  </a:cubicBezTo>
                  <a:cubicBezTo>
                    <a:pt x="379" y="25"/>
                    <a:pt x="324" y="0"/>
                    <a:pt x="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14"/>
            <p:cNvSpPr/>
            <p:nvPr/>
          </p:nvSpPr>
          <p:spPr>
            <a:xfrm>
              <a:off x="5888025" y="3280700"/>
              <a:ext cx="12950" cy="105800"/>
            </a:xfrm>
            <a:custGeom>
              <a:avLst/>
              <a:gdLst/>
              <a:ahLst/>
              <a:cxnLst/>
              <a:rect l="l" t="t" r="r" b="b"/>
              <a:pathLst>
                <a:path w="518" h="4232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79" y="220"/>
                    <a:pt x="359" y="458"/>
                    <a:pt x="100" y="617"/>
                  </a:cubicBezTo>
                  <a:cubicBezTo>
                    <a:pt x="21" y="657"/>
                    <a:pt x="1" y="717"/>
                    <a:pt x="60" y="796"/>
                  </a:cubicBezTo>
                  <a:cubicBezTo>
                    <a:pt x="120" y="1154"/>
                    <a:pt x="120" y="1552"/>
                    <a:pt x="60" y="1950"/>
                  </a:cubicBezTo>
                  <a:cubicBezTo>
                    <a:pt x="1" y="2030"/>
                    <a:pt x="21" y="2089"/>
                    <a:pt x="60" y="2129"/>
                  </a:cubicBezTo>
                  <a:cubicBezTo>
                    <a:pt x="180" y="2328"/>
                    <a:pt x="279" y="2527"/>
                    <a:pt x="200" y="2746"/>
                  </a:cubicBezTo>
                  <a:cubicBezTo>
                    <a:pt x="200" y="2845"/>
                    <a:pt x="200" y="2985"/>
                    <a:pt x="219" y="3084"/>
                  </a:cubicBezTo>
                  <a:lnTo>
                    <a:pt x="219" y="3303"/>
                  </a:lnTo>
                  <a:cubicBezTo>
                    <a:pt x="259" y="3343"/>
                    <a:pt x="259" y="3402"/>
                    <a:pt x="219" y="3442"/>
                  </a:cubicBezTo>
                  <a:lnTo>
                    <a:pt x="219" y="3880"/>
                  </a:lnTo>
                  <a:cubicBezTo>
                    <a:pt x="200" y="3920"/>
                    <a:pt x="219" y="3979"/>
                    <a:pt x="259" y="4019"/>
                  </a:cubicBezTo>
                  <a:cubicBezTo>
                    <a:pt x="286" y="4072"/>
                    <a:pt x="348" y="4231"/>
                    <a:pt x="398" y="4231"/>
                  </a:cubicBezTo>
                  <a:cubicBezTo>
                    <a:pt x="423" y="4231"/>
                    <a:pt x="445" y="4191"/>
                    <a:pt x="458" y="4079"/>
                  </a:cubicBezTo>
                  <a:cubicBezTo>
                    <a:pt x="498" y="3024"/>
                    <a:pt x="478" y="1950"/>
                    <a:pt x="478" y="896"/>
                  </a:cubicBezTo>
                  <a:cubicBezTo>
                    <a:pt x="478" y="578"/>
                    <a:pt x="518" y="259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14"/>
            <p:cNvSpPr/>
            <p:nvPr/>
          </p:nvSpPr>
          <p:spPr>
            <a:xfrm>
              <a:off x="6353525" y="3095900"/>
              <a:ext cx="32350" cy="57025"/>
            </a:xfrm>
            <a:custGeom>
              <a:avLst/>
              <a:gdLst/>
              <a:ahLst/>
              <a:cxnLst/>
              <a:rect l="l" t="t" r="r" b="b"/>
              <a:pathLst>
                <a:path w="1294" h="2281" extrusionOk="0">
                  <a:moveTo>
                    <a:pt x="654" y="0"/>
                  </a:moveTo>
                  <a:cubicBezTo>
                    <a:pt x="436" y="0"/>
                    <a:pt x="331" y="139"/>
                    <a:pt x="139" y="450"/>
                  </a:cubicBezTo>
                  <a:cubicBezTo>
                    <a:pt x="299" y="987"/>
                    <a:pt x="0" y="1584"/>
                    <a:pt x="338" y="2121"/>
                  </a:cubicBezTo>
                  <a:cubicBezTo>
                    <a:pt x="458" y="2161"/>
                    <a:pt x="597" y="2240"/>
                    <a:pt x="736" y="2280"/>
                  </a:cubicBezTo>
                  <a:cubicBezTo>
                    <a:pt x="736" y="2081"/>
                    <a:pt x="736" y="1922"/>
                    <a:pt x="696" y="1723"/>
                  </a:cubicBezTo>
                  <a:cubicBezTo>
                    <a:pt x="577" y="1504"/>
                    <a:pt x="657" y="1286"/>
                    <a:pt x="637" y="1087"/>
                  </a:cubicBezTo>
                  <a:cubicBezTo>
                    <a:pt x="498" y="550"/>
                    <a:pt x="895" y="351"/>
                    <a:pt x="1293" y="172"/>
                  </a:cubicBezTo>
                  <a:cubicBezTo>
                    <a:pt x="992" y="61"/>
                    <a:pt x="799" y="0"/>
                    <a:pt x="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14"/>
            <p:cNvSpPr/>
            <p:nvPr/>
          </p:nvSpPr>
          <p:spPr>
            <a:xfrm>
              <a:off x="6195875" y="3238925"/>
              <a:ext cx="16925" cy="70150"/>
            </a:xfrm>
            <a:custGeom>
              <a:avLst/>
              <a:gdLst/>
              <a:ahLst/>
              <a:cxnLst/>
              <a:rect l="l" t="t" r="r" b="b"/>
              <a:pathLst>
                <a:path w="677" h="2806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896"/>
                    <a:pt x="0" y="1811"/>
                    <a:pt x="299" y="2806"/>
                  </a:cubicBezTo>
                  <a:cubicBezTo>
                    <a:pt x="617" y="1831"/>
                    <a:pt x="677" y="995"/>
                    <a:pt x="378" y="180"/>
                  </a:cubicBezTo>
                  <a:cubicBezTo>
                    <a:pt x="239" y="120"/>
                    <a:pt x="12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14"/>
            <p:cNvSpPr/>
            <p:nvPr/>
          </p:nvSpPr>
          <p:spPr>
            <a:xfrm>
              <a:off x="6084975" y="3138975"/>
              <a:ext cx="78100" cy="23400"/>
            </a:xfrm>
            <a:custGeom>
              <a:avLst/>
              <a:gdLst/>
              <a:ahLst/>
              <a:cxnLst/>
              <a:rect l="l" t="t" r="r" b="b"/>
              <a:pathLst>
                <a:path w="3124" h="936" extrusionOk="0">
                  <a:moveTo>
                    <a:pt x="2924" y="0"/>
                  </a:moveTo>
                  <a:cubicBezTo>
                    <a:pt x="1989" y="60"/>
                    <a:pt x="1134" y="319"/>
                    <a:pt x="239" y="537"/>
                  </a:cubicBezTo>
                  <a:cubicBezTo>
                    <a:pt x="139" y="637"/>
                    <a:pt x="40" y="716"/>
                    <a:pt x="0" y="836"/>
                  </a:cubicBezTo>
                  <a:cubicBezTo>
                    <a:pt x="20" y="856"/>
                    <a:pt x="60" y="915"/>
                    <a:pt x="80" y="935"/>
                  </a:cubicBezTo>
                  <a:cubicBezTo>
                    <a:pt x="1074" y="617"/>
                    <a:pt x="2149" y="597"/>
                    <a:pt x="3123" y="199"/>
                  </a:cubicBezTo>
                  <a:cubicBezTo>
                    <a:pt x="3084" y="60"/>
                    <a:pt x="2984" y="60"/>
                    <a:pt x="2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14"/>
            <p:cNvSpPr/>
            <p:nvPr/>
          </p:nvSpPr>
          <p:spPr>
            <a:xfrm>
              <a:off x="6405250" y="3077300"/>
              <a:ext cx="91025" cy="15950"/>
            </a:xfrm>
            <a:custGeom>
              <a:avLst/>
              <a:gdLst/>
              <a:ahLst/>
              <a:cxnLst/>
              <a:rect l="l" t="t" r="r" b="b"/>
              <a:pathLst>
                <a:path w="3641" h="638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3262" y="20"/>
                    <a:pt x="2884" y="20"/>
                    <a:pt x="2507" y="20"/>
                  </a:cubicBezTo>
                  <a:cubicBezTo>
                    <a:pt x="2407" y="70"/>
                    <a:pt x="2303" y="95"/>
                    <a:pt x="2196" y="95"/>
                  </a:cubicBezTo>
                  <a:cubicBezTo>
                    <a:pt x="2089" y="95"/>
                    <a:pt x="1979" y="70"/>
                    <a:pt x="1870" y="20"/>
                  </a:cubicBezTo>
                  <a:lnTo>
                    <a:pt x="1770" y="20"/>
                  </a:lnTo>
                  <a:cubicBezTo>
                    <a:pt x="1691" y="80"/>
                    <a:pt x="1611" y="100"/>
                    <a:pt x="1552" y="140"/>
                  </a:cubicBezTo>
                  <a:cubicBezTo>
                    <a:pt x="1492" y="180"/>
                    <a:pt x="1412" y="180"/>
                    <a:pt x="1353" y="180"/>
                  </a:cubicBezTo>
                  <a:cubicBezTo>
                    <a:pt x="1293" y="120"/>
                    <a:pt x="1253" y="120"/>
                    <a:pt x="1194" y="120"/>
                  </a:cubicBezTo>
                  <a:lnTo>
                    <a:pt x="1054" y="200"/>
                  </a:lnTo>
                  <a:lnTo>
                    <a:pt x="975" y="180"/>
                  </a:lnTo>
                  <a:cubicBezTo>
                    <a:pt x="796" y="200"/>
                    <a:pt x="617" y="200"/>
                    <a:pt x="458" y="219"/>
                  </a:cubicBezTo>
                  <a:cubicBezTo>
                    <a:pt x="358" y="239"/>
                    <a:pt x="279" y="319"/>
                    <a:pt x="199" y="398"/>
                  </a:cubicBezTo>
                  <a:cubicBezTo>
                    <a:pt x="119" y="398"/>
                    <a:pt x="80" y="418"/>
                    <a:pt x="0" y="418"/>
                  </a:cubicBezTo>
                  <a:cubicBezTo>
                    <a:pt x="259" y="637"/>
                    <a:pt x="557" y="518"/>
                    <a:pt x="816" y="597"/>
                  </a:cubicBezTo>
                  <a:lnTo>
                    <a:pt x="1353" y="518"/>
                  </a:lnTo>
                  <a:cubicBezTo>
                    <a:pt x="1412" y="478"/>
                    <a:pt x="1492" y="438"/>
                    <a:pt x="1572" y="398"/>
                  </a:cubicBezTo>
                  <a:cubicBezTo>
                    <a:pt x="1622" y="400"/>
                    <a:pt x="1673" y="401"/>
                    <a:pt x="1723" y="401"/>
                  </a:cubicBezTo>
                  <a:cubicBezTo>
                    <a:pt x="2386" y="401"/>
                    <a:pt x="3030" y="278"/>
                    <a:pt x="3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14"/>
            <p:cNvSpPr/>
            <p:nvPr/>
          </p:nvSpPr>
          <p:spPr>
            <a:xfrm>
              <a:off x="5845750" y="3208600"/>
              <a:ext cx="24400" cy="73125"/>
            </a:xfrm>
            <a:custGeom>
              <a:avLst/>
              <a:gdLst/>
              <a:ahLst/>
              <a:cxnLst/>
              <a:rect l="l" t="t" r="r" b="b"/>
              <a:pathLst>
                <a:path w="976" h="2925" extrusionOk="0">
                  <a:moveTo>
                    <a:pt x="279" y="0"/>
                  </a:moveTo>
                  <a:cubicBezTo>
                    <a:pt x="180" y="40"/>
                    <a:pt x="80" y="120"/>
                    <a:pt x="21" y="219"/>
                  </a:cubicBezTo>
                  <a:cubicBezTo>
                    <a:pt x="1" y="299"/>
                    <a:pt x="1" y="358"/>
                    <a:pt x="21" y="438"/>
                  </a:cubicBezTo>
                  <a:cubicBezTo>
                    <a:pt x="60" y="597"/>
                    <a:pt x="60" y="716"/>
                    <a:pt x="80" y="836"/>
                  </a:cubicBezTo>
                  <a:cubicBezTo>
                    <a:pt x="180" y="935"/>
                    <a:pt x="180" y="1094"/>
                    <a:pt x="200" y="1214"/>
                  </a:cubicBezTo>
                  <a:cubicBezTo>
                    <a:pt x="379" y="1751"/>
                    <a:pt x="458" y="2328"/>
                    <a:pt x="478" y="2925"/>
                  </a:cubicBezTo>
                  <a:cubicBezTo>
                    <a:pt x="976" y="2686"/>
                    <a:pt x="677" y="2288"/>
                    <a:pt x="677" y="1930"/>
                  </a:cubicBezTo>
                  <a:cubicBezTo>
                    <a:pt x="757" y="1353"/>
                    <a:pt x="478" y="816"/>
                    <a:pt x="518" y="239"/>
                  </a:cubicBezTo>
                  <a:cubicBezTo>
                    <a:pt x="538" y="159"/>
                    <a:pt x="518" y="100"/>
                    <a:pt x="478" y="40"/>
                  </a:cubicBezTo>
                  <a:cubicBezTo>
                    <a:pt x="419" y="0"/>
                    <a:pt x="359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14"/>
            <p:cNvSpPr/>
            <p:nvPr/>
          </p:nvSpPr>
          <p:spPr>
            <a:xfrm>
              <a:off x="5744300" y="3211075"/>
              <a:ext cx="71650" cy="20000"/>
            </a:xfrm>
            <a:custGeom>
              <a:avLst/>
              <a:gdLst/>
              <a:ahLst/>
              <a:cxnLst/>
              <a:rect l="l" t="t" r="r" b="b"/>
              <a:pathLst>
                <a:path w="2866" h="800" extrusionOk="0">
                  <a:moveTo>
                    <a:pt x="2626" y="1"/>
                  </a:moveTo>
                  <a:cubicBezTo>
                    <a:pt x="2330" y="131"/>
                    <a:pt x="2013" y="163"/>
                    <a:pt x="1696" y="163"/>
                  </a:cubicBezTo>
                  <a:cubicBezTo>
                    <a:pt x="1480" y="163"/>
                    <a:pt x="1264" y="148"/>
                    <a:pt x="1055" y="140"/>
                  </a:cubicBezTo>
                  <a:cubicBezTo>
                    <a:pt x="995" y="160"/>
                    <a:pt x="956" y="160"/>
                    <a:pt x="896" y="160"/>
                  </a:cubicBezTo>
                  <a:cubicBezTo>
                    <a:pt x="848" y="202"/>
                    <a:pt x="797" y="215"/>
                    <a:pt x="743" y="215"/>
                  </a:cubicBezTo>
                  <a:cubicBezTo>
                    <a:pt x="652" y="215"/>
                    <a:pt x="555" y="178"/>
                    <a:pt x="456" y="178"/>
                  </a:cubicBezTo>
                  <a:cubicBezTo>
                    <a:pt x="417" y="178"/>
                    <a:pt x="378" y="184"/>
                    <a:pt x="339" y="200"/>
                  </a:cubicBezTo>
                  <a:cubicBezTo>
                    <a:pt x="259" y="220"/>
                    <a:pt x="180" y="239"/>
                    <a:pt x="100" y="299"/>
                  </a:cubicBezTo>
                  <a:cubicBezTo>
                    <a:pt x="60" y="359"/>
                    <a:pt x="1" y="438"/>
                    <a:pt x="1" y="518"/>
                  </a:cubicBezTo>
                  <a:cubicBezTo>
                    <a:pt x="1" y="598"/>
                    <a:pt x="40" y="657"/>
                    <a:pt x="80" y="737"/>
                  </a:cubicBezTo>
                  <a:cubicBezTo>
                    <a:pt x="123" y="779"/>
                    <a:pt x="166" y="799"/>
                    <a:pt x="205" y="799"/>
                  </a:cubicBezTo>
                  <a:cubicBezTo>
                    <a:pt x="239" y="799"/>
                    <a:pt x="271" y="784"/>
                    <a:pt x="299" y="757"/>
                  </a:cubicBezTo>
                  <a:cubicBezTo>
                    <a:pt x="379" y="757"/>
                    <a:pt x="438" y="737"/>
                    <a:pt x="498" y="737"/>
                  </a:cubicBezTo>
                  <a:cubicBezTo>
                    <a:pt x="587" y="647"/>
                    <a:pt x="687" y="637"/>
                    <a:pt x="786" y="637"/>
                  </a:cubicBezTo>
                  <a:cubicBezTo>
                    <a:pt x="815" y="637"/>
                    <a:pt x="843" y="638"/>
                    <a:pt x="871" y="638"/>
                  </a:cubicBezTo>
                  <a:cubicBezTo>
                    <a:pt x="942" y="638"/>
                    <a:pt x="1011" y="633"/>
                    <a:pt x="1075" y="598"/>
                  </a:cubicBezTo>
                  <a:cubicBezTo>
                    <a:pt x="1174" y="558"/>
                    <a:pt x="1294" y="538"/>
                    <a:pt x="1393" y="518"/>
                  </a:cubicBezTo>
                  <a:cubicBezTo>
                    <a:pt x="1538" y="441"/>
                    <a:pt x="1687" y="430"/>
                    <a:pt x="1836" y="430"/>
                  </a:cubicBezTo>
                  <a:cubicBezTo>
                    <a:pt x="1895" y="430"/>
                    <a:pt x="1955" y="432"/>
                    <a:pt x="2015" y="432"/>
                  </a:cubicBezTo>
                  <a:cubicBezTo>
                    <a:pt x="2154" y="432"/>
                    <a:pt x="2292" y="422"/>
                    <a:pt x="2428" y="359"/>
                  </a:cubicBezTo>
                  <a:cubicBezTo>
                    <a:pt x="2527" y="339"/>
                    <a:pt x="2646" y="339"/>
                    <a:pt x="2746" y="319"/>
                  </a:cubicBezTo>
                  <a:cubicBezTo>
                    <a:pt x="2825" y="319"/>
                    <a:pt x="2865" y="259"/>
                    <a:pt x="2865" y="200"/>
                  </a:cubicBezTo>
                  <a:cubicBezTo>
                    <a:pt x="2825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14"/>
            <p:cNvSpPr/>
            <p:nvPr/>
          </p:nvSpPr>
          <p:spPr>
            <a:xfrm>
              <a:off x="5857700" y="3257325"/>
              <a:ext cx="12950" cy="74625"/>
            </a:xfrm>
            <a:custGeom>
              <a:avLst/>
              <a:gdLst/>
              <a:ahLst/>
              <a:cxnLst/>
              <a:rect l="l" t="t" r="r" b="b"/>
              <a:pathLst>
                <a:path w="518" h="298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339"/>
                    <a:pt x="318" y="697"/>
                    <a:pt x="0" y="976"/>
                  </a:cubicBezTo>
                  <a:cubicBezTo>
                    <a:pt x="219" y="1632"/>
                    <a:pt x="80" y="2348"/>
                    <a:pt x="378" y="2985"/>
                  </a:cubicBezTo>
                  <a:cubicBezTo>
                    <a:pt x="378" y="2766"/>
                    <a:pt x="398" y="2527"/>
                    <a:pt x="418" y="2288"/>
                  </a:cubicBezTo>
                  <a:cubicBezTo>
                    <a:pt x="478" y="2129"/>
                    <a:pt x="478" y="1950"/>
                    <a:pt x="418" y="1771"/>
                  </a:cubicBezTo>
                  <a:cubicBezTo>
                    <a:pt x="279" y="1194"/>
                    <a:pt x="517" y="558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14"/>
            <p:cNvSpPr/>
            <p:nvPr/>
          </p:nvSpPr>
          <p:spPr>
            <a:xfrm>
              <a:off x="6516150" y="3171800"/>
              <a:ext cx="23875" cy="44775"/>
            </a:xfrm>
            <a:custGeom>
              <a:avLst/>
              <a:gdLst/>
              <a:ahLst/>
              <a:cxnLst/>
              <a:rect l="l" t="t" r="r" b="b"/>
              <a:pathLst>
                <a:path w="955" h="1791" extrusionOk="0">
                  <a:moveTo>
                    <a:pt x="736" y="0"/>
                  </a:moveTo>
                  <a:cubicBezTo>
                    <a:pt x="617" y="20"/>
                    <a:pt x="497" y="20"/>
                    <a:pt x="358" y="20"/>
                  </a:cubicBezTo>
                  <a:cubicBezTo>
                    <a:pt x="0" y="338"/>
                    <a:pt x="497" y="677"/>
                    <a:pt x="338" y="995"/>
                  </a:cubicBezTo>
                  <a:cubicBezTo>
                    <a:pt x="358" y="1035"/>
                    <a:pt x="358" y="1074"/>
                    <a:pt x="338" y="1114"/>
                  </a:cubicBezTo>
                  <a:cubicBezTo>
                    <a:pt x="418" y="1214"/>
                    <a:pt x="398" y="1293"/>
                    <a:pt x="338" y="1393"/>
                  </a:cubicBezTo>
                  <a:cubicBezTo>
                    <a:pt x="338" y="1472"/>
                    <a:pt x="358" y="1572"/>
                    <a:pt x="358" y="1631"/>
                  </a:cubicBezTo>
                  <a:cubicBezTo>
                    <a:pt x="358" y="1711"/>
                    <a:pt x="418" y="1771"/>
                    <a:pt x="458" y="1791"/>
                  </a:cubicBezTo>
                  <a:cubicBezTo>
                    <a:pt x="529" y="1791"/>
                    <a:pt x="590" y="1740"/>
                    <a:pt x="655" y="1740"/>
                  </a:cubicBezTo>
                  <a:cubicBezTo>
                    <a:pt x="681" y="1740"/>
                    <a:pt x="708" y="1748"/>
                    <a:pt x="736" y="1771"/>
                  </a:cubicBezTo>
                  <a:cubicBezTo>
                    <a:pt x="955" y="1472"/>
                    <a:pt x="915" y="1114"/>
                    <a:pt x="895" y="776"/>
                  </a:cubicBezTo>
                  <a:cubicBezTo>
                    <a:pt x="736" y="537"/>
                    <a:pt x="915" y="219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14"/>
            <p:cNvSpPr/>
            <p:nvPr/>
          </p:nvSpPr>
          <p:spPr>
            <a:xfrm>
              <a:off x="6233675" y="3107300"/>
              <a:ext cx="50750" cy="22775"/>
            </a:xfrm>
            <a:custGeom>
              <a:avLst/>
              <a:gdLst/>
              <a:ahLst/>
              <a:cxnLst/>
              <a:rect l="l" t="t" r="r" b="b"/>
              <a:pathLst>
                <a:path w="2030" h="911" extrusionOk="0">
                  <a:moveTo>
                    <a:pt x="1609" y="0"/>
                  </a:moveTo>
                  <a:cubicBezTo>
                    <a:pt x="1438" y="0"/>
                    <a:pt x="1266" y="64"/>
                    <a:pt x="1094" y="114"/>
                  </a:cubicBezTo>
                  <a:cubicBezTo>
                    <a:pt x="716" y="293"/>
                    <a:pt x="199" y="193"/>
                    <a:pt x="0" y="690"/>
                  </a:cubicBezTo>
                  <a:cubicBezTo>
                    <a:pt x="0" y="770"/>
                    <a:pt x="20" y="830"/>
                    <a:pt x="20" y="909"/>
                  </a:cubicBezTo>
                  <a:cubicBezTo>
                    <a:pt x="47" y="910"/>
                    <a:pt x="73" y="910"/>
                    <a:pt x="99" y="910"/>
                  </a:cubicBezTo>
                  <a:cubicBezTo>
                    <a:pt x="743" y="910"/>
                    <a:pt x="1318" y="683"/>
                    <a:pt x="1930" y="491"/>
                  </a:cubicBezTo>
                  <a:cubicBezTo>
                    <a:pt x="2029" y="372"/>
                    <a:pt x="2029" y="213"/>
                    <a:pt x="1930" y="94"/>
                  </a:cubicBezTo>
                  <a:cubicBezTo>
                    <a:pt x="1823" y="25"/>
                    <a:pt x="1716" y="0"/>
                    <a:pt x="1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14"/>
            <p:cNvSpPr/>
            <p:nvPr/>
          </p:nvSpPr>
          <p:spPr>
            <a:xfrm>
              <a:off x="6227700" y="3214075"/>
              <a:ext cx="19925" cy="64175"/>
            </a:xfrm>
            <a:custGeom>
              <a:avLst/>
              <a:gdLst/>
              <a:ahLst/>
              <a:cxnLst/>
              <a:rect l="l" t="t" r="r" b="b"/>
              <a:pathLst>
                <a:path w="797" h="2567" extrusionOk="0">
                  <a:moveTo>
                    <a:pt x="458" y="0"/>
                  </a:moveTo>
                  <a:lnTo>
                    <a:pt x="458" y="0"/>
                  </a:lnTo>
                  <a:cubicBezTo>
                    <a:pt x="438" y="398"/>
                    <a:pt x="438" y="816"/>
                    <a:pt x="418" y="1214"/>
                  </a:cubicBezTo>
                  <a:cubicBezTo>
                    <a:pt x="418" y="1372"/>
                    <a:pt x="360" y="1414"/>
                    <a:pt x="285" y="1414"/>
                  </a:cubicBezTo>
                  <a:cubicBezTo>
                    <a:pt x="227" y="1414"/>
                    <a:pt x="160" y="1390"/>
                    <a:pt x="100" y="1373"/>
                  </a:cubicBezTo>
                  <a:lnTo>
                    <a:pt x="100" y="1373"/>
                  </a:lnTo>
                  <a:cubicBezTo>
                    <a:pt x="0" y="1771"/>
                    <a:pt x="159" y="2129"/>
                    <a:pt x="219" y="2507"/>
                  </a:cubicBezTo>
                  <a:cubicBezTo>
                    <a:pt x="259" y="2546"/>
                    <a:pt x="289" y="2566"/>
                    <a:pt x="319" y="2566"/>
                  </a:cubicBezTo>
                  <a:cubicBezTo>
                    <a:pt x="348" y="2566"/>
                    <a:pt x="378" y="2546"/>
                    <a:pt x="418" y="2507"/>
                  </a:cubicBezTo>
                  <a:cubicBezTo>
                    <a:pt x="498" y="1671"/>
                    <a:pt x="796" y="83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14"/>
            <p:cNvSpPr/>
            <p:nvPr/>
          </p:nvSpPr>
          <p:spPr>
            <a:xfrm>
              <a:off x="6081475" y="3243900"/>
              <a:ext cx="8500" cy="43725"/>
            </a:xfrm>
            <a:custGeom>
              <a:avLst/>
              <a:gdLst/>
              <a:ahLst/>
              <a:cxnLst/>
              <a:rect l="l" t="t" r="r" b="b"/>
              <a:pathLst>
                <a:path w="340" h="1749" extrusionOk="0">
                  <a:moveTo>
                    <a:pt x="1" y="1"/>
                  </a:moveTo>
                  <a:lnTo>
                    <a:pt x="1" y="1711"/>
                  </a:lnTo>
                  <a:cubicBezTo>
                    <a:pt x="44" y="1737"/>
                    <a:pt x="80" y="1748"/>
                    <a:pt x="110" y="1748"/>
                  </a:cubicBezTo>
                  <a:cubicBezTo>
                    <a:pt x="220" y="1748"/>
                    <a:pt x="261" y="1606"/>
                    <a:pt x="339" y="1513"/>
                  </a:cubicBezTo>
                  <a:lnTo>
                    <a:pt x="339" y="180"/>
                  </a:lnTo>
                  <a:cubicBezTo>
                    <a:pt x="240" y="120"/>
                    <a:pt x="12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14"/>
            <p:cNvSpPr/>
            <p:nvPr/>
          </p:nvSpPr>
          <p:spPr>
            <a:xfrm>
              <a:off x="5671700" y="3329025"/>
              <a:ext cx="11450" cy="53650"/>
            </a:xfrm>
            <a:custGeom>
              <a:avLst/>
              <a:gdLst/>
              <a:ahLst/>
              <a:cxnLst/>
              <a:rect l="l" t="t" r="r" b="b"/>
              <a:pathLst>
                <a:path w="458" h="2146" extrusionOk="0">
                  <a:moveTo>
                    <a:pt x="94" y="1"/>
                  </a:moveTo>
                  <a:cubicBezTo>
                    <a:pt x="67" y="1"/>
                    <a:pt x="37" y="6"/>
                    <a:pt x="0" y="17"/>
                  </a:cubicBezTo>
                  <a:lnTo>
                    <a:pt x="0" y="2146"/>
                  </a:lnTo>
                  <a:cubicBezTo>
                    <a:pt x="179" y="1569"/>
                    <a:pt x="458" y="992"/>
                    <a:pt x="358" y="395"/>
                  </a:cubicBezTo>
                  <a:cubicBezTo>
                    <a:pt x="217" y="307"/>
                    <a:pt x="295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14"/>
            <p:cNvSpPr/>
            <p:nvPr/>
          </p:nvSpPr>
          <p:spPr>
            <a:xfrm>
              <a:off x="6367450" y="3229475"/>
              <a:ext cx="9475" cy="39000"/>
            </a:xfrm>
            <a:custGeom>
              <a:avLst/>
              <a:gdLst/>
              <a:ahLst/>
              <a:cxnLst/>
              <a:rect l="l" t="t" r="r" b="b"/>
              <a:pathLst>
                <a:path w="379" h="1560" extrusionOk="0">
                  <a:moveTo>
                    <a:pt x="20" y="1"/>
                  </a:moveTo>
                  <a:cubicBezTo>
                    <a:pt x="20" y="458"/>
                    <a:pt x="20" y="876"/>
                    <a:pt x="0" y="1314"/>
                  </a:cubicBezTo>
                  <a:cubicBezTo>
                    <a:pt x="76" y="1420"/>
                    <a:pt x="117" y="1560"/>
                    <a:pt x="237" y="1560"/>
                  </a:cubicBezTo>
                  <a:cubicBezTo>
                    <a:pt x="275" y="1560"/>
                    <a:pt x="321" y="1546"/>
                    <a:pt x="378" y="1513"/>
                  </a:cubicBezTo>
                  <a:cubicBezTo>
                    <a:pt x="338" y="1015"/>
                    <a:pt x="338" y="498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14"/>
            <p:cNvSpPr/>
            <p:nvPr/>
          </p:nvSpPr>
          <p:spPr>
            <a:xfrm>
              <a:off x="5671700" y="3291150"/>
              <a:ext cx="12450" cy="47775"/>
            </a:xfrm>
            <a:custGeom>
              <a:avLst/>
              <a:gdLst/>
              <a:ahLst/>
              <a:cxnLst/>
              <a:rect l="l" t="t" r="r" b="b"/>
              <a:pathLst>
                <a:path w="498" h="1911" extrusionOk="0">
                  <a:moveTo>
                    <a:pt x="219" y="0"/>
                  </a:moveTo>
                  <a:cubicBezTo>
                    <a:pt x="0" y="120"/>
                    <a:pt x="179" y="398"/>
                    <a:pt x="20" y="577"/>
                  </a:cubicBezTo>
                  <a:cubicBezTo>
                    <a:pt x="0" y="896"/>
                    <a:pt x="0" y="1214"/>
                    <a:pt x="0" y="1532"/>
                  </a:cubicBezTo>
                  <a:cubicBezTo>
                    <a:pt x="100" y="1671"/>
                    <a:pt x="219" y="1791"/>
                    <a:pt x="358" y="1910"/>
                  </a:cubicBezTo>
                  <a:cubicBezTo>
                    <a:pt x="319" y="1274"/>
                    <a:pt x="498" y="597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14"/>
            <p:cNvSpPr/>
            <p:nvPr/>
          </p:nvSpPr>
          <p:spPr>
            <a:xfrm>
              <a:off x="6079000" y="3281700"/>
              <a:ext cx="12450" cy="36325"/>
            </a:xfrm>
            <a:custGeom>
              <a:avLst/>
              <a:gdLst/>
              <a:ahLst/>
              <a:cxnLst/>
              <a:rect l="l" t="t" r="r" b="b"/>
              <a:pathLst>
                <a:path w="498" h="14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39" y="80"/>
                    <a:pt x="219" y="120"/>
                    <a:pt x="100" y="199"/>
                  </a:cubicBezTo>
                  <a:cubicBezTo>
                    <a:pt x="120" y="597"/>
                    <a:pt x="0" y="1055"/>
                    <a:pt x="299" y="1453"/>
                  </a:cubicBezTo>
                  <a:cubicBezTo>
                    <a:pt x="498" y="975"/>
                    <a:pt x="478" y="478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14"/>
            <p:cNvSpPr/>
            <p:nvPr/>
          </p:nvSpPr>
          <p:spPr>
            <a:xfrm>
              <a:off x="6044175" y="3286675"/>
              <a:ext cx="14950" cy="36325"/>
            </a:xfrm>
            <a:custGeom>
              <a:avLst/>
              <a:gdLst/>
              <a:ahLst/>
              <a:cxnLst/>
              <a:rect l="l" t="t" r="r" b="b"/>
              <a:pathLst>
                <a:path w="598" h="145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99" y="458"/>
                    <a:pt x="1" y="975"/>
                    <a:pt x="419" y="1453"/>
                  </a:cubicBezTo>
                  <a:cubicBezTo>
                    <a:pt x="598" y="1055"/>
                    <a:pt x="498" y="697"/>
                    <a:pt x="518" y="378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14"/>
            <p:cNvSpPr/>
            <p:nvPr/>
          </p:nvSpPr>
          <p:spPr>
            <a:xfrm>
              <a:off x="5667225" y="3260825"/>
              <a:ext cx="10950" cy="43775"/>
            </a:xfrm>
            <a:custGeom>
              <a:avLst/>
              <a:gdLst/>
              <a:ahLst/>
              <a:cxnLst/>
              <a:rect l="l" t="t" r="r" b="b"/>
              <a:pathLst>
                <a:path w="438" h="1751" extrusionOk="0">
                  <a:moveTo>
                    <a:pt x="199" y="0"/>
                  </a:moveTo>
                  <a:cubicBezTo>
                    <a:pt x="0" y="99"/>
                    <a:pt x="100" y="298"/>
                    <a:pt x="40" y="418"/>
                  </a:cubicBezTo>
                  <a:cubicBezTo>
                    <a:pt x="40" y="617"/>
                    <a:pt x="0" y="816"/>
                    <a:pt x="0" y="1015"/>
                  </a:cubicBezTo>
                  <a:cubicBezTo>
                    <a:pt x="179" y="1233"/>
                    <a:pt x="100" y="1512"/>
                    <a:pt x="179" y="1751"/>
                  </a:cubicBezTo>
                  <a:cubicBezTo>
                    <a:pt x="398" y="1631"/>
                    <a:pt x="338" y="1393"/>
                    <a:pt x="378" y="1194"/>
                  </a:cubicBezTo>
                  <a:cubicBezTo>
                    <a:pt x="378" y="1094"/>
                    <a:pt x="378" y="955"/>
                    <a:pt x="398" y="816"/>
                  </a:cubicBezTo>
                  <a:cubicBezTo>
                    <a:pt x="438" y="756"/>
                    <a:pt x="438" y="696"/>
                    <a:pt x="378" y="637"/>
                  </a:cubicBezTo>
                  <a:cubicBezTo>
                    <a:pt x="338" y="418"/>
                    <a:pt x="37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14"/>
            <p:cNvSpPr/>
            <p:nvPr/>
          </p:nvSpPr>
          <p:spPr>
            <a:xfrm>
              <a:off x="6367450" y="3099675"/>
              <a:ext cx="27875" cy="26625"/>
            </a:xfrm>
            <a:custGeom>
              <a:avLst/>
              <a:gdLst/>
              <a:ahLst/>
              <a:cxnLst/>
              <a:rect l="l" t="t" r="r" b="b"/>
              <a:pathLst>
                <a:path w="1115" h="1065" extrusionOk="0">
                  <a:moveTo>
                    <a:pt x="736" y="1"/>
                  </a:moveTo>
                  <a:cubicBezTo>
                    <a:pt x="20" y="180"/>
                    <a:pt x="20" y="180"/>
                    <a:pt x="0" y="976"/>
                  </a:cubicBezTo>
                  <a:cubicBezTo>
                    <a:pt x="23" y="1033"/>
                    <a:pt x="53" y="1064"/>
                    <a:pt x="82" y="1064"/>
                  </a:cubicBezTo>
                  <a:cubicBezTo>
                    <a:pt x="103" y="1064"/>
                    <a:pt x="123" y="1049"/>
                    <a:pt x="139" y="1015"/>
                  </a:cubicBezTo>
                  <a:cubicBezTo>
                    <a:pt x="179" y="777"/>
                    <a:pt x="100" y="498"/>
                    <a:pt x="378" y="379"/>
                  </a:cubicBezTo>
                  <a:cubicBezTo>
                    <a:pt x="383" y="375"/>
                    <a:pt x="390" y="374"/>
                    <a:pt x="396" y="374"/>
                  </a:cubicBezTo>
                  <a:cubicBezTo>
                    <a:pt x="466" y="374"/>
                    <a:pt x="608" y="545"/>
                    <a:pt x="716" y="617"/>
                  </a:cubicBezTo>
                  <a:cubicBezTo>
                    <a:pt x="735" y="391"/>
                    <a:pt x="826" y="218"/>
                    <a:pt x="1073" y="218"/>
                  </a:cubicBezTo>
                  <a:cubicBezTo>
                    <a:pt x="1086" y="218"/>
                    <a:pt x="1100" y="219"/>
                    <a:pt x="1114" y="220"/>
                  </a:cubicBezTo>
                  <a:lnTo>
                    <a:pt x="1114" y="21"/>
                  </a:lnTo>
                  <a:cubicBezTo>
                    <a:pt x="995" y="21"/>
                    <a:pt x="875" y="1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14"/>
            <p:cNvSpPr/>
            <p:nvPr/>
          </p:nvSpPr>
          <p:spPr>
            <a:xfrm>
              <a:off x="5975550" y="3167225"/>
              <a:ext cx="39825" cy="14050"/>
            </a:xfrm>
            <a:custGeom>
              <a:avLst/>
              <a:gdLst/>
              <a:ahLst/>
              <a:cxnLst/>
              <a:rect l="l" t="t" r="r" b="b"/>
              <a:pathLst>
                <a:path w="1593" h="562" extrusionOk="0">
                  <a:moveTo>
                    <a:pt x="1256" y="0"/>
                  </a:moveTo>
                  <a:cubicBezTo>
                    <a:pt x="855" y="0"/>
                    <a:pt x="493" y="204"/>
                    <a:pt x="56" y="204"/>
                  </a:cubicBezTo>
                  <a:cubicBezTo>
                    <a:pt x="38" y="204"/>
                    <a:pt x="19" y="204"/>
                    <a:pt x="1" y="203"/>
                  </a:cubicBezTo>
                  <a:lnTo>
                    <a:pt x="1" y="561"/>
                  </a:lnTo>
                  <a:lnTo>
                    <a:pt x="200" y="561"/>
                  </a:lnTo>
                  <a:cubicBezTo>
                    <a:pt x="379" y="402"/>
                    <a:pt x="637" y="521"/>
                    <a:pt x="796" y="402"/>
                  </a:cubicBezTo>
                  <a:cubicBezTo>
                    <a:pt x="1075" y="362"/>
                    <a:pt x="1373" y="422"/>
                    <a:pt x="1592" y="223"/>
                  </a:cubicBezTo>
                  <a:cubicBezTo>
                    <a:pt x="1493" y="163"/>
                    <a:pt x="1433" y="84"/>
                    <a:pt x="1353" y="4"/>
                  </a:cubicBezTo>
                  <a:cubicBezTo>
                    <a:pt x="1321" y="1"/>
                    <a:pt x="1288" y="0"/>
                    <a:pt x="1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14"/>
            <p:cNvSpPr/>
            <p:nvPr/>
          </p:nvSpPr>
          <p:spPr>
            <a:xfrm>
              <a:off x="6363475" y="3262300"/>
              <a:ext cx="13450" cy="33350"/>
            </a:xfrm>
            <a:custGeom>
              <a:avLst/>
              <a:gdLst/>
              <a:ahLst/>
              <a:cxnLst/>
              <a:rect l="l" t="t" r="r" b="b"/>
              <a:pathLst>
                <a:path w="538" h="1334" extrusionOk="0">
                  <a:moveTo>
                    <a:pt x="159" y="1"/>
                  </a:moveTo>
                  <a:cubicBezTo>
                    <a:pt x="179" y="438"/>
                    <a:pt x="0" y="876"/>
                    <a:pt x="438" y="1334"/>
                  </a:cubicBezTo>
                  <a:cubicBezTo>
                    <a:pt x="477" y="876"/>
                    <a:pt x="497" y="538"/>
                    <a:pt x="537" y="200"/>
                  </a:cubicBezTo>
                  <a:cubicBezTo>
                    <a:pt x="398" y="140"/>
                    <a:pt x="279" y="8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14"/>
            <p:cNvSpPr/>
            <p:nvPr/>
          </p:nvSpPr>
          <p:spPr>
            <a:xfrm>
              <a:off x="5706500" y="3330425"/>
              <a:ext cx="12475" cy="39700"/>
            </a:xfrm>
            <a:custGeom>
              <a:avLst/>
              <a:gdLst/>
              <a:ahLst/>
              <a:cxnLst/>
              <a:rect l="l" t="t" r="r" b="b"/>
              <a:pathLst>
                <a:path w="499" h="1588" extrusionOk="0">
                  <a:moveTo>
                    <a:pt x="498" y="1"/>
                  </a:moveTo>
                  <a:cubicBezTo>
                    <a:pt x="259" y="120"/>
                    <a:pt x="359" y="359"/>
                    <a:pt x="299" y="558"/>
                  </a:cubicBezTo>
                  <a:cubicBezTo>
                    <a:pt x="220" y="737"/>
                    <a:pt x="180" y="936"/>
                    <a:pt x="100" y="1115"/>
                  </a:cubicBezTo>
                  <a:cubicBezTo>
                    <a:pt x="1" y="1294"/>
                    <a:pt x="100" y="1413"/>
                    <a:pt x="220" y="1533"/>
                  </a:cubicBezTo>
                  <a:lnTo>
                    <a:pt x="299" y="1513"/>
                  </a:lnTo>
                  <a:cubicBezTo>
                    <a:pt x="339" y="1563"/>
                    <a:pt x="379" y="1587"/>
                    <a:pt x="414" y="1587"/>
                  </a:cubicBezTo>
                  <a:cubicBezTo>
                    <a:pt x="448" y="1587"/>
                    <a:pt x="478" y="1563"/>
                    <a:pt x="498" y="151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14"/>
            <p:cNvSpPr/>
            <p:nvPr/>
          </p:nvSpPr>
          <p:spPr>
            <a:xfrm>
              <a:off x="6190900" y="3123975"/>
              <a:ext cx="28875" cy="16025"/>
            </a:xfrm>
            <a:custGeom>
              <a:avLst/>
              <a:gdLst/>
              <a:ahLst/>
              <a:cxnLst/>
              <a:rect l="l" t="t" r="r" b="b"/>
              <a:pathLst>
                <a:path w="1155" h="641" extrusionOk="0">
                  <a:moveTo>
                    <a:pt x="1046" y="1"/>
                  </a:moveTo>
                  <a:cubicBezTo>
                    <a:pt x="1022" y="1"/>
                    <a:pt x="997" y="14"/>
                    <a:pt x="975" y="43"/>
                  </a:cubicBezTo>
                  <a:cubicBezTo>
                    <a:pt x="882" y="121"/>
                    <a:pt x="776" y="135"/>
                    <a:pt x="669" y="135"/>
                  </a:cubicBezTo>
                  <a:cubicBezTo>
                    <a:pt x="610" y="135"/>
                    <a:pt x="549" y="131"/>
                    <a:pt x="491" y="131"/>
                  </a:cubicBezTo>
                  <a:cubicBezTo>
                    <a:pt x="385" y="131"/>
                    <a:pt x="285" y="145"/>
                    <a:pt x="199" y="222"/>
                  </a:cubicBezTo>
                  <a:lnTo>
                    <a:pt x="0" y="421"/>
                  </a:lnTo>
                  <a:cubicBezTo>
                    <a:pt x="20" y="501"/>
                    <a:pt x="20" y="561"/>
                    <a:pt x="40" y="640"/>
                  </a:cubicBezTo>
                  <a:cubicBezTo>
                    <a:pt x="377" y="565"/>
                    <a:pt x="697" y="420"/>
                    <a:pt x="1066" y="420"/>
                  </a:cubicBezTo>
                  <a:cubicBezTo>
                    <a:pt x="1088" y="420"/>
                    <a:pt x="1111" y="420"/>
                    <a:pt x="1134" y="421"/>
                  </a:cubicBezTo>
                  <a:cubicBezTo>
                    <a:pt x="1134" y="322"/>
                    <a:pt x="1154" y="202"/>
                    <a:pt x="1154" y="103"/>
                  </a:cubicBezTo>
                  <a:cubicBezTo>
                    <a:pt x="1129" y="40"/>
                    <a:pt x="1088" y="1"/>
                    <a:pt x="10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14"/>
            <p:cNvSpPr/>
            <p:nvPr/>
          </p:nvSpPr>
          <p:spPr>
            <a:xfrm>
              <a:off x="6036725" y="3176775"/>
              <a:ext cx="16925" cy="23400"/>
            </a:xfrm>
            <a:custGeom>
              <a:avLst/>
              <a:gdLst/>
              <a:ahLst/>
              <a:cxnLst/>
              <a:rect l="l" t="t" r="r" b="b"/>
              <a:pathLst>
                <a:path w="677" h="93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0" y="338"/>
                    <a:pt x="1" y="696"/>
                    <a:pt x="239" y="935"/>
                  </a:cubicBezTo>
                  <a:lnTo>
                    <a:pt x="617" y="935"/>
                  </a:lnTo>
                  <a:cubicBezTo>
                    <a:pt x="677" y="716"/>
                    <a:pt x="538" y="537"/>
                    <a:pt x="438" y="378"/>
                  </a:cubicBezTo>
                  <a:cubicBezTo>
                    <a:pt x="319" y="239"/>
                    <a:pt x="21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14"/>
            <p:cNvSpPr/>
            <p:nvPr/>
          </p:nvSpPr>
          <p:spPr>
            <a:xfrm>
              <a:off x="5661750" y="3239275"/>
              <a:ext cx="15450" cy="32500"/>
            </a:xfrm>
            <a:custGeom>
              <a:avLst/>
              <a:gdLst/>
              <a:ahLst/>
              <a:cxnLst/>
              <a:rect l="l" t="t" r="r" b="b"/>
              <a:pathLst>
                <a:path w="618" h="1300" extrusionOk="0">
                  <a:moveTo>
                    <a:pt x="467" y="0"/>
                  </a:moveTo>
                  <a:cubicBezTo>
                    <a:pt x="252" y="0"/>
                    <a:pt x="169" y="247"/>
                    <a:pt x="0" y="365"/>
                  </a:cubicBezTo>
                  <a:cubicBezTo>
                    <a:pt x="80" y="683"/>
                    <a:pt x="160" y="981"/>
                    <a:pt x="219" y="1300"/>
                  </a:cubicBezTo>
                  <a:cubicBezTo>
                    <a:pt x="339" y="1180"/>
                    <a:pt x="378" y="1021"/>
                    <a:pt x="398" y="882"/>
                  </a:cubicBezTo>
                  <a:cubicBezTo>
                    <a:pt x="398" y="703"/>
                    <a:pt x="398" y="524"/>
                    <a:pt x="378" y="385"/>
                  </a:cubicBezTo>
                  <a:cubicBezTo>
                    <a:pt x="418" y="305"/>
                    <a:pt x="498" y="225"/>
                    <a:pt x="538" y="186"/>
                  </a:cubicBezTo>
                  <a:cubicBezTo>
                    <a:pt x="597" y="166"/>
                    <a:pt x="617" y="106"/>
                    <a:pt x="597" y="27"/>
                  </a:cubicBezTo>
                  <a:cubicBezTo>
                    <a:pt x="549" y="8"/>
                    <a:pt x="506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14"/>
            <p:cNvSpPr/>
            <p:nvPr/>
          </p:nvSpPr>
          <p:spPr>
            <a:xfrm>
              <a:off x="6524600" y="3212850"/>
              <a:ext cx="15425" cy="32075"/>
            </a:xfrm>
            <a:custGeom>
              <a:avLst/>
              <a:gdLst/>
              <a:ahLst/>
              <a:cxnLst/>
              <a:rect l="l" t="t" r="r" b="b"/>
              <a:pathLst>
                <a:path w="617" h="1283" extrusionOk="0">
                  <a:moveTo>
                    <a:pt x="291" y="0"/>
                  </a:moveTo>
                  <a:cubicBezTo>
                    <a:pt x="265" y="0"/>
                    <a:pt x="234" y="20"/>
                    <a:pt x="199" y="69"/>
                  </a:cubicBezTo>
                  <a:cubicBezTo>
                    <a:pt x="0" y="268"/>
                    <a:pt x="179" y="467"/>
                    <a:pt x="199" y="666"/>
                  </a:cubicBezTo>
                  <a:cubicBezTo>
                    <a:pt x="199" y="725"/>
                    <a:pt x="219" y="765"/>
                    <a:pt x="199" y="825"/>
                  </a:cubicBezTo>
                  <a:cubicBezTo>
                    <a:pt x="299" y="964"/>
                    <a:pt x="398" y="1123"/>
                    <a:pt x="498" y="1282"/>
                  </a:cubicBezTo>
                  <a:cubicBezTo>
                    <a:pt x="617" y="865"/>
                    <a:pt x="617" y="487"/>
                    <a:pt x="398" y="129"/>
                  </a:cubicBezTo>
                  <a:cubicBezTo>
                    <a:pt x="372" y="64"/>
                    <a:pt x="338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14"/>
            <p:cNvSpPr/>
            <p:nvPr/>
          </p:nvSpPr>
          <p:spPr>
            <a:xfrm>
              <a:off x="6004900" y="3405525"/>
              <a:ext cx="42800" cy="10000"/>
            </a:xfrm>
            <a:custGeom>
              <a:avLst/>
              <a:gdLst/>
              <a:ahLst/>
              <a:cxnLst/>
              <a:rect l="l" t="t" r="r" b="b"/>
              <a:pathLst>
                <a:path w="1712" h="400" extrusionOk="0">
                  <a:moveTo>
                    <a:pt x="1711" y="1"/>
                  </a:moveTo>
                  <a:lnTo>
                    <a:pt x="1711" y="1"/>
                  </a:lnTo>
                  <a:cubicBezTo>
                    <a:pt x="1114" y="41"/>
                    <a:pt x="518" y="41"/>
                    <a:pt x="0" y="399"/>
                  </a:cubicBezTo>
                  <a:cubicBezTo>
                    <a:pt x="92" y="399"/>
                    <a:pt x="185" y="400"/>
                    <a:pt x="277" y="400"/>
                  </a:cubicBezTo>
                  <a:cubicBezTo>
                    <a:pt x="784" y="400"/>
                    <a:pt x="1290" y="371"/>
                    <a:pt x="1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14"/>
            <p:cNvSpPr/>
            <p:nvPr/>
          </p:nvSpPr>
          <p:spPr>
            <a:xfrm>
              <a:off x="6226700" y="3277225"/>
              <a:ext cx="11475" cy="24900"/>
            </a:xfrm>
            <a:custGeom>
              <a:avLst/>
              <a:gdLst/>
              <a:ahLst/>
              <a:cxnLst/>
              <a:rect l="l" t="t" r="r" b="b"/>
              <a:pathLst>
                <a:path w="459" h="996" extrusionOk="0">
                  <a:moveTo>
                    <a:pt x="259" y="0"/>
                  </a:moveTo>
                  <a:cubicBezTo>
                    <a:pt x="1" y="299"/>
                    <a:pt x="60" y="657"/>
                    <a:pt x="180" y="995"/>
                  </a:cubicBezTo>
                  <a:cubicBezTo>
                    <a:pt x="398" y="697"/>
                    <a:pt x="398" y="35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14"/>
            <p:cNvSpPr/>
            <p:nvPr/>
          </p:nvSpPr>
          <p:spPr>
            <a:xfrm>
              <a:off x="5817400" y="3205000"/>
              <a:ext cx="35350" cy="12700"/>
            </a:xfrm>
            <a:custGeom>
              <a:avLst/>
              <a:gdLst/>
              <a:ahLst/>
              <a:cxnLst/>
              <a:rect l="l" t="t" r="r" b="b"/>
              <a:pathLst>
                <a:path w="1414" h="508" extrusionOk="0">
                  <a:moveTo>
                    <a:pt x="692" y="0"/>
                  </a:moveTo>
                  <a:cubicBezTo>
                    <a:pt x="662" y="0"/>
                    <a:pt x="637" y="15"/>
                    <a:pt x="618" y="45"/>
                  </a:cubicBezTo>
                  <a:cubicBezTo>
                    <a:pt x="498" y="284"/>
                    <a:pt x="240" y="224"/>
                    <a:pt x="41" y="264"/>
                  </a:cubicBezTo>
                  <a:cubicBezTo>
                    <a:pt x="21" y="264"/>
                    <a:pt x="1" y="284"/>
                    <a:pt x="1" y="343"/>
                  </a:cubicBezTo>
                  <a:cubicBezTo>
                    <a:pt x="1" y="383"/>
                    <a:pt x="21" y="443"/>
                    <a:pt x="61" y="482"/>
                  </a:cubicBezTo>
                  <a:cubicBezTo>
                    <a:pt x="160" y="492"/>
                    <a:pt x="255" y="507"/>
                    <a:pt x="347" y="507"/>
                  </a:cubicBezTo>
                  <a:cubicBezTo>
                    <a:pt x="439" y="507"/>
                    <a:pt x="528" y="492"/>
                    <a:pt x="618" y="443"/>
                  </a:cubicBezTo>
                  <a:lnTo>
                    <a:pt x="1015" y="443"/>
                  </a:lnTo>
                  <a:cubicBezTo>
                    <a:pt x="1035" y="463"/>
                    <a:pt x="1065" y="473"/>
                    <a:pt x="1097" y="473"/>
                  </a:cubicBezTo>
                  <a:cubicBezTo>
                    <a:pt x="1130" y="473"/>
                    <a:pt x="1165" y="463"/>
                    <a:pt x="1194" y="443"/>
                  </a:cubicBezTo>
                  <a:cubicBezTo>
                    <a:pt x="1254" y="363"/>
                    <a:pt x="1334" y="303"/>
                    <a:pt x="1413" y="244"/>
                  </a:cubicBezTo>
                  <a:cubicBezTo>
                    <a:pt x="1334" y="65"/>
                    <a:pt x="1135" y="164"/>
                    <a:pt x="1015" y="85"/>
                  </a:cubicBezTo>
                  <a:cubicBezTo>
                    <a:pt x="936" y="65"/>
                    <a:pt x="856" y="65"/>
                    <a:pt x="797" y="45"/>
                  </a:cubicBezTo>
                  <a:cubicBezTo>
                    <a:pt x="757" y="15"/>
                    <a:pt x="722" y="0"/>
                    <a:pt x="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14"/>
            <p:cNvSpPr/>
            <p:nvPr/>
          </p:nvSpPr>
          <p:spPr>
            <a:xfrm>
              <a:off x="5706500" y="3367725"/>
              <a:ext cx="12475" cy="34850"/>
            </a:xfrm>
            <a:custGeom>
              <a:avLst/>
              <a:gdLst/>
              <a:ahLst/>
              <a:cxnLst/>
              <a:rect l="l" t="t" r="r" b="b"/>
              <a:pathLst>
                <a:path w="499" h="1394" extrusionOk="0">
                  <a:moveTo>
                    <a:pt x="299" y="1"/>
                  </a:moveTo>
                  <a:cubicBezTo>
                    <a:pt x="379" y="439"/>
                    <a:pt x="1" y="916"/>
                    <a:pt x="498" y="1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14"/>
            <p:cNvSpPr/>
            <p:nvPr/>
          </p:nvSpPr>
          <p:spPr>
            <a:xfrm>
              <a:off x="6605650" y="3057775"/>
              <a:ext cx="33850" cy="4800"/>
            </a:xfrm>
            <a:custGeom>
              <a:avLst/>
              <a:gdLst/>
              <a:ahLst/>
              <a:cxnLst/>
              <a:rect l="l" t="t" r="r" b="b"/>
              <a:pathLst>
                <a:path w="1354" h="192" extrusionOk="0">
                  <a:moveTo>
                    <a:pt x="617" y="0"/>
                  </a:moveTo>
                  <a:cubicBezTo>
                    <a:pt x="404" y="0"/>
                    <a:pt x="196" y="36"/>
                    <a:pt x="1" y="185"/>
                  </a:cubicBezTo>
                  <a:cubicBezTo>
                    <a:pt x="92" y="189"/>
                    <a:pt x="184" y="191"/>
                    <a:pt x="275" y="191"/>
                  </a:cubicBezTo>
                  <a:cubicBezTo>
                    <a:pt x="641" y="191"/>
                    <a:pt x="1003" y="153"/>
                    <a:pt x="1354" y="26"/>
                  </a:cubicBezTo>
                  <a:lnTo>
                    <a:pt x="1354" y="26"/>
                  </a:lnTo>
                  <a:cubicBezTo>
                    <a:pt x="1308" y="30"/>
                    <a:pt x="1263" y="31"/>
                    <a:pt x="1217" y="31"/>
                  </a:cubicBezTo>
                  <a:cubicBezTo>
                    <a:pt x="1017" y="31"/>
                    <a:pt x="815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14"/>
            <p:cNvSpPr/>
            <p:nvPr/>
          </p:nvSpPr>
          <p:spPr>
            <a:xfrm>
              <a:off x="6079500" y="3395575"/>
              <a:ext cx="30350" cy="6150"/>
            </a:xfrm>
            <a:custGeom>
              <a:avLst/>
              <a:gdLst/>
              <a:ahLst/>
              <a:cxnLst/>
              <a:rect l="l" t="t" r="r" b="b"/>
              <a:pathLst>
                <a:path w="1214" h="246" extrusionOk="0">
                  <a:moveTo>
                    <a:pt x="750" y="1"/>
                  </a:moveTo>
                  <a:cubicBezTo>
                    <a:pt x="491" y="1"/>
                    <a:pt x="238" y="37"/>
                    <a:pt x="0" y="200"/>
                  </a:cubicBezTo>
                  <a:cubicBezTo>
                    <a:pt x="18" y="199"/>
                    <a:pt x="36" y="199"/>
                    <a:pt x="55" y="199"/>
                  </a:cubicBezTo>
                  <a:cubicBezTo>
                    <a:pt x="248" y="199"/>
                    <a:pt x="454" y="245"/>
                    <a:pt x="655" y="245"/>
                  </a:cubicBezTo>
                  <a:cubicBezTo>
                    <a:pt x="852" y="245"/>
                    <a:pt x="1044" y="200"/>
                    <a:pt x="1214" y="21"/>
                  </a:cubicBezTo>
                  <a:cubicBezTo>
                    <a:pt x="1059" y="13"/>
                    <a:pt x="903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14"/>
            <p:cNvSpPr/>
            <p:nvPr/>
          </p:nvSpPr>
          <p:spPr>
            <a:xfrm>
              <a:off x="6402250" y="3157375"/>
              <a:ext cx="10475" cy="29350"/>
            </a:xfrm>
            <a:custGeom>
              <a:avLst/>
              <a:gdLst/>
              <a:ahLst/>
              <a:cxnLst/>
              <a:rect l="l" t="t" r="r" b="b"/>
              <a:pathLst>
                <a:path w="419" h="1174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398"/>
                    <a:pt x="1" y="816"/>
                    <a:pt x="299" y="1174"/>
                  </a:cubicBezTo>
                  <a:cubicBezTo>
                    <a:pt x="299" y="776"/>
                    <a:pt x="418" y="358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14"/>
            <p:cNvSpPr/>
            <p:nvPr/>
          </p:nvSpPr>
          <p:spPr>
            <a:xfrm>
              <a:off x="5870625" y="3199150"/>
              <a:ext cx="17275" cy="10950"/>
            </a:xfrm>
            <a:custGeom>
              <a:avLst/>
              <a:gdLst/>
              <a:ahLst/>
              <a:cxnLst/>
              <a:rect l="l" t="t" r="r" b="b"/>
              <a:pathLst>
                <a:path w="691" h="438" extrusionOk="0">
                  <a:moveTo>
                    <a:pt x="498" y="31"/>
                  </a:moveTo>
                  <a:cubicBezTo>
                    <a:pt x="474" y="31"/>
                    <a:pt x="447" y="34"/>
                    <a:pt x="418" y="40"/>
                  </a:cubicBezTo>
                  <a:cubicBezTo>
                    <a:pt x="279" y="80"/>
                    <a:pt x="80" y="0"/>
                    <a:pt x="20" y="179"/>
                  </a:cubicBezTo>
                  <a:cubicBezTo>
                    <a:pt x="0" y="239"/>
                    <a:pt x="179" y="338"/>
                    <a:pt x="259" y="438"/>
                  </a:cubicBezTo>
                  <a:lnTo>
                    <a:pt x="597" y="438"/>
                  </a:lnTo>
                  <a:cubicBezTo>
                    <a:pt x="597" y="398"/>
                    <a:pt x="617" y="338"/>
                    <a:pt x="657" y="279"/>
                  </a:cubicBezTo>
                  <a:cubicBezTo>
                    <a:pt x="691" y="126"/>
                    <a:pt x="638" y="31"/>
                    <a:pt x="498" y="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14"/>
            <p:cNvSpPr/>
            <p:nvPr/>
          </p:nvSpPr>
          <p:spPr>
            <a:xfrm>
              <a:off x="6187900" y="3210075"/>
              <a:ext cx="11475" cy="28875"/>
            </a:xfrm>
            <a:custGeom>
              <a:avLst/>
              <a:gdLst/>
              <a:ahLst/>
              <a:cxnLst/>
              <a:rect l="l" t="t" r="r" b="b"/>
              <a:pathLst>
                <a:path w="459" h="1155" extrusionOk="0">
                  <a:moveTo>
                    <a:pt x="140" y="1"/>
                  </a:moveTo>
                  <a:cubicBezTo>
                    <a:pt x="160" y="399"/>
                    <a:pt x="1" y="797"/>
                    <a:pt x="319" y="1155"/>
                  </a:cubicBezTo>
                  <a:cubicBezTo>
                    <a:pt x="260" y="777"/>
                    <a:pt x="458" y="359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14"/>
            <p:cNvSpPr/>
            <p:nvPr/>
          </p:nvSpPr>
          <p:spPr>
            <a:xfrm>
              <a:off x="6158075" y="3135000"/>
              <a:ext cx="25375" cy="9950"/>
            </a:xfrm>
            <a:custGeom>
              <a:avLst/>
              <a:gdLst/>
              <a:ahLst/>
              <a:cxnLst/>
              <a:rect l="l" t="t" r="r" b="b"/>
              <a:pathLst>
                <a:path w="1015" h="398" extrusionOk="0">
                  <a:moveTo>
                    <a:pt x="955" y="0"/>
                  </a:moveTo>
                  <a:cubicBezTo>
                    <a:pt x="637" y="100"/>
                    <a:pt x="319" y="179"/>
                    <a:pt x="0" y="179"/>
                  </a:cubicBezTo>
                  <a:lnTo>
                    <a:pt x="199" y="378"/>
                  </a:lnTo>
                  <a:cubicBezTo>
                    <a:pt x="418" y="378"/>
                    <a:pt x="617" y="398"/>
                    <a:pt x="856" y="398"/>
                  </a:cubicBezTo>
                  <a:cubicBezTo>
                    <a:pt x="876" y="398"/>
                    <a:pt x="915" y="378"/>
                    <a:pt x="935" y="358"/>
                  </a:cubicBezTo>
                  <a:cubicBezTo>
                    <a:pt x="955" y="358"/>
                    <a:pt x="955" y="358"/>
                    <a:pt x="995" y="299"/>
                  </a:cubicBezTo>
                  <a:cubicBezTo>
                    <a:pt x="1015" y="259"/>
                    <a:pt x="1015" y="219"/>
                    <a:pt x="955" y="17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14"/>
            <p:cNvSpPr/>
            <p:nvPr/>
          </p:nvSpPr>
          <p:spPr>
            <a:xfrm>
              <a:off x="6196875" y="3195175"/>
              <a:ext cx="9950" cy="24875"/>
            </a:xfrm>
            <a:custGeom>
              <a:avLst/>
              <a:gdLst/>
              <a:ahLst/>
              <a:cxnLst/>
              <a:rect l="l" t="t" r="r" b="b"/>
              <a:pathLst>
                <a:path w="398" h="995" extrusionOk="0">
                  <a:moveTo>
                    <a:pt x="159" y="0"/>
                  </a:moveTo>
                  <a:cubicBezTo>
                    <a:pt x="159" y="358"/>
                    <a:pt x="0" y="696"/>
                    <a:pt x="298" y="995"/>
                  </a:cubicBezTo>
                  <a:cubicBezTo>
                    <a:pt x="298" y="657"/>
                    <a:pt x="398" y="299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14"/>
            <p:cNvSpPr/>
            <p:nvPr/>
          </p:nvSpPr>
          <p:spPr>
            <a:xfrm>
              <a:off x="5909425" y="3191200"/>
              <a:ext cx="18900" cy="8975"/>
            </a:xfrm>
            <a:custGeom>
              <a:avLst/>
              <a:gdLst/>
              <a:ahLst/>
              <a:cxnLst/>
              <a:rect l="l" t="t" r="r" b="b"/>
              <a:pathLst>
                <a:path w="756" h="359" extrusionOk="0">
                  <a:moveTo>
                    <a:pt x="756" y="0"/>
                  </a:moveTo>
                  <a:lnTo>
                    <a:pt x="756" y="0"/>
                  </a:lnTo>
                  <a:cubicBezTo>
                    <a:pt x="712" y="7"/>
                    <a:pt x="665" y="9"/>
                    <a:pt x="617" y="9"/>
                  </a:cubicBezTo>
                  <a:cubicBezTo>
                    <a:pt x="564" y="9"/>
                    <a:pt x="509" y="7"/>
                    <a:pt x="455" y="7"/>
                  </a:cubicBezTo>
                  <a:cubicBezTo>
                    <a:pt x="289" y="7"/>
                    <a:pt x="122" y="28"/>
                    <a:pt x="0" y="199"/>
                  </a:cubicBezTo>
                  <a:cubicBezTo>
                    <a:pt x="40" y="259"/>
                    <a:pt x="99" y="318"/>
                    <a:pt x="159" y="338"/>
                  </a:cubicBezTo>
                  <a:cubicBezTo>
                    <a:pt x="219" y="338"/>
                    <a:pt x="298" y="358"/>
                    <a:pt x="358" y="358"/>
                  </a:cubicBezTo>
                  <a:cubicBezTo>
                    <a:pt x="517" y="239"/>
                    <a:pt x="637" y="119"/>
                    <a:pt x="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14"/>
            <p:cNvSpPr/>
            <p:nvPr/>
          </p:nvSpPr>
          <p:spPr>
            <a:xfrm>
              <a:off x="6171500" y="3377675"/>
              <a:ext cx="20900" cy="8975"/>
            </a:xfrm>
            <a:custGeom>
              <a:avLst/>
              <a:gdLst/>
              <a:ahLst/>
              <a:cxnLst/>
              <a:rect l="l" t="t" r="r" b="b"/>
              <a:pathLst>
                <a:path w="836" h="359" extrusionOk="0">
                  <a:moveTo>
                    <a:pt x="776" y="1"/>
                  </a:moveTo>
                  <a:cubicBezTo>
                    <a:pt x="498" y="1"/>
                    <a:pt x="219" y="1"/>
                    <a:pt x="0" y="160"/>
                  </a:cubicBezTo>
                  <a:cubicBezTo>
                    <a:pt x="0" y="200"/>
                    <a:pt x="20" y="240"/>
                    <a:pt x="20" y="259"/>
                  </a:cubicBezTo>
                  <a:cubicBezTo>
                    <a:pt x="100" y="299"/>
                    <a:pt x="160" y="319"/>
                    <a:pt x="199" y="359"/>
                  </a:cubicBezTo>
                  <a:cubicBezTo>
                    <a:pt x="398" y="299"/>
                    <a:pt x="577" y="240"/>
                    <a:pt x="776" y="160"/>
                  </a:cubicBezTo>
                  <a:cubicBezTo>
                    <a:pt x="796" y="160"/>
                    <a:pt x="816" y="140"/>
                    <a:pt x="816" y="120"/>
                  </a:cubicBezTo>
                  <a:cubicBezTo>
                    <a:pt x="836" y="60"/>
                    <a:pt x="836" y="41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14"/>
            <p:cNvSpPr/>
            <p:nvPr/>
          </p:nvSpPr>
          <p:spPr>
            <a:xfrm>
              <a:off x="6690700" y="3047950"/>
              <a:ext cx="19425" cy="8100"/>
            </a:xfrm>
            <a:custGeom>
              <a:avLst/>
              <a:gdLst/>
              <a:ahLst/>
              <a:cxnLst/>
              <a:rect l="l" t="t" r="r" b="b"/>
              <a:pathLst>
                <a:path w="777" h="324" extrusionOk="0">
                  <a:moveTo>
                    <a:pt x="776" y="1"/>
                  </a:moveTo>
                  <a:lnTo>
                    <a:pt x="776" y="1"/>
                  </a:lnTo>
                  <a:cubicBezTo>
                    <a:pt x="498" y="21"/>
                    <a:pt x="239" y="21"/>
                    <a:pt x="0" y="61"/>
                  </a:cubicBezTo>
                  <a:cubicBezTo>
                    <a:pt x="124" y="250"/>
                    <a:pt x="234" y="323"/>
                    <a:pt x="338" y="323"/>
                  </a:cubicBezTo>
                  <a:cubicBezTo>
                    <a:pt x="487" y="323"/>
                    <a:pt x="625" y="176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14"/>
            <p:cNvSpPr/>
            <p:nvPr/>
          </p:nvSpPr>
          <p:spPr>
            <a:xfrm>
              <a:off x="6281400" y="3108875"/>
              <a:ext cx="18425" cy="11725"/>
            </a:xfrm>
            <a:custGeom>
              <a:avLst/>
              <a:gdLst/>
              <a:ahLst/>
              <a:cxnLst/>
              <a:rect l="l" t="t" r="r" b="b"/>
              <a:pathLst>
                <a:path w="737" h="469" extrusionOk="0">
                  <a:moveTo>
                    <a:pt x="188" y="0"/>
                  </a:moveTo>
                  <a:cubicBezTo>
                    <a:pt x="120" y="0"/>
                    <a:pt x="55" y="35"/>
                    <a:pt x="1" y="110"/>
                  </a:cubicBezTo>
                  <a:lnTo>
                    <a:pt x="1" y="428"/>
                  </a:lnTo>
                  <a:lnTo>
                    <a:pt x="60" y="468"/>
                  </a:lnTo>
                  <a:lnTo>
                    <a:pt x="160" y="448"/>
                  </a:lnTo>
                  <a:cubicBezTo>
                    <a:pt x="279" y="369"/>
                    <a:pt x="419" y="409"/>
                    <a:pt x="558" y="309"/>
                  </a:cubicBezTo>
                  <a:cubicBezTo>
                    <a:pt x="637" y="309"/>
                    <a:pt x="677" y="309"/>
                    <a:pt x="737" y="269"/>
                  </a:cubicBezTo>
                  <a:cubicBezTo>
                    <a:pt x="657" y="110"/>
                    <a:pt x="498" y="110"/>
                    <a:pt x="359" y="70"/>
                  </a:cubicBezTo>
                  <a:cubicBezTo>
                    <a:pt x="304" y="25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14"/>
            <p:cNvSpPr/>
            <p:nvPr/>
          </p:nvSpPr>
          <p:spPr>
            <a:xfrm>
              <a:off x="6389825" y="3258325"/>
              <a:ext cx="10475" cy="10200"/>
            </a:xfrm>
            <a:custGeom>
              <a:avLst/>
              <a:gdLst/>
              <a:ahLst/>
              <a:cxnLst/>
              <a:rect l="l" t="t" r="r" b="b"/>
              <a:pathLst>
                <a:path w="419" h="408" extrusionOk="0">
                  <a:moveTo>
                    <a:pt x="80" y="1"/>
                  </a:moveTo>
                  <a:cubicBezTo>
                    <a:pt x="40" y="140"/>
                    <a:pt x="0" y="359"/>
                    <a:pt x="100" y="398"/>
                  </a:cubicBezTo>
                  <a:cubicBezTo>
                    <a:pt x="122" y="404"/>
                    <a:pt x="141" y="407"/>
                    <a:pt x="159" y="407"/>
                  </a:cubicBezTo>
                  <a:cubicBezTo>
                    <a:pt x="316" y="407"/>
                    <a:pt x="309" y="185"/>
                    <a:pt x="398" y="60"/>
                  </a:cubicBezTo>
                  <a:cubicBezTo>
                    <a:pt x="418" y="60"/>
                    <a:pt x="418" y="2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14"/>
            <p:cNvSpPr/>
            <p:nvPr/>
          </p:nvSpPr>
          <p:spPr>
            <a:xfrm>
              <a:off x="6667825" y="3048200"/>
              <a:ext cx="20400" cy="4875"/>
            </a:xfrm>
            <a:custGeom>
              <a:avLst/>
              <a:gdLst/>
              <a:ahLst/>
              <a:cxnLst/>
              <a:rect l="l" t="t" r="r" b="b"/>
              <a:pathLst>
                <a:path w="816" h="195" extrusionOk="0">
                  <a:moveTo>
                    <a:pt x="406" y="0"/>
                  </a:moveTo>
                  <a:cubicBezTo>
                    <a:pt x="256" y="0"/>
                    <a:pt x="117" y="41"/>
                    <a:pt x="0" y="190"/>
                  </a:cubicBezTo>
                  <a:cubicBezTo>
                    <a:pt x="49" y="193"/>
                    <a:pt x="96" y="195"/>
                    <a:pt x="141" y="195"/>
                  </a:cubicBezTo>
                  <a:cubicBezTo>
                    <a:pt x="377" y="195"/>
                    <a:pt x="583" y="151"/>
                    <a:pt x="816" y="51"/>
                  </a:cubicBezTo>
                  <a:cubicBezTo>
                    <a:pt x="677" y="32"/>
                    <a:pt x="537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14"/>
            <p:cNvSpPr/>
            <p:nvPr/>
          </p:nvSpPr>
          <p:spPr>
            <a:xfrm>
              <a:off x="5887525" y="3196650"/>
              <a:ext cx="17925" cy="9025"/>
            </a:xfrm>
            <a:custGeom>
              <a:avLst/>
              <a:gdLst/>
              <a:ahLst/>
              <a:cxnLst/>
              <a:rect l="l" t="t" r="r" b="b"/>
              <a:pathLst>
                <a:path w="717" h="361" extrusionOk="0">
                  <a:moveTo>
                    <a:pt x="100" y="1"/>
                  </a:moveTo>
                  <a:cubicBezTo>
                    <a:pt x="1" y="120"/>
                    <a:pt x="1" y="220"/>
                    <a:pt x="120" y="339"/>
                  </a:cubicBezTo>
                  <a:cubicBezTo>
                    <a:pt x="190" y="352"/>
                    <a:pt x="258" y="360"/>
                    <a:pt x="324" y="360"/>
                  </a:cubicBezTo>
                  <a:cubicBezTo>
                    <a:pt x="464" y="360"/>
                    <a:pt x="595" y="321"/>
                    <a:pt x="717" y="200"/>
                  </a:cubicBezTo>
                  <a:cubicBezTo>
                    <a:pt x="637" y="21"/>
                    <a:pt x="418" y="12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14"/>
            <p:cNvSpPr/>
            <p:nvPr/>
          </p:nvSpPr>
          <p:spPr>
            <a:xfrm>
              <a:off x="5895500" y="3195675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557" y="0"/>
                  </a:moveTo>
                  <a:cubicBezTo>
                    <a:pt x="378" y="0"/>
                    <a:pt x="179" y="40"/>
                    <a:pt x="0" y="40"/>
                  </a:cubicBezTo>
                  <a:cubicBezTo>
                    <a:pt x="80" y="179"/>
                    <a:pt x="259" y="179"/>
                    <a:pt x="398" y="239"/>
                  </a:cubicBezTo>
                  <a:cubicBezTo>
                    <a:pt x="497" y="219"/>
                    <a:pt x="617" y="179"/>
                    <a:pt x="716" y="179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14"/>
            <p:cNvSpPr/>
            <p:nvPr/>
          </p:nvSpPr>
          <p:spPr>
            <a:xfrm>
              <a:off x="6131725" y="3387400"/>
              <a:ext cx="16425" cy="9200"/>
            </a:xfrm>
            <a:custGeom>
              <a:avLst/>
              <a:gdLst/>
              <a:ahLst/>
              <a:cxnLst/>
              <a:rect l="l" t="t" r="r" b="b"/>
              <a:pathLst>
                <a:path w="657" h="368" extrusionOk="0">
                  <a:moveTo>
                    <a:pt x="551" y="1"/>
                  </a:moveTo>
                  <a:cubicBezTo>
                    <a:pt x="368" y="1"/>
                    <a:pt x="231" y="85"/>
                    <a:pt x="80" y="169"/>
                  </a:cubicBezTo>
                  <a:cubicBezTo>
                    <a:pt x="60" y="169"/>
                    <a:pt x="20" y="209"/>
                    <a:pt x="0" y="248"/>
                  </a:cubicBezTo>
                  <a:cubicBezTo>
                    <a:pt x="0" y="308"/>
                    <a:pt x="0" y="328"/>
                    <a:pt x="80" y="368"/>
                  </a:cubicBezTo>
                  <a:lnTo>
                    <a:pt x="458" y="368"/>
                  </a:lnTo>
                  <a:cubicBezTo>
                    <a:pt x="517" y="268"/>
                    <a:pt x="657" y="268"/>
                    <a:pt x="657" y="169"/>
                  </a:cubicBezTo>
                  <a:lnTo>
                    <a:pt x="657" y="10"/>
                  </a:lnTo>
                  <a:cubicBezTo>
                    <a:pt x="620" y="3"/>
                    <a:pt x="585" y="1"/>
                    <a:pt x="5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14"/>
            <p:cNvSpPr/>
            <p:nvPr/>
          </p:nvSpPr>
          <p:spPr>
            <a:xfrm>
              <a:off x="6057125" y="3401125"/>
              <a:ext cx="14450" cy="7125"/>
            </a:xfrm>
            <a:custGeom>
              <a:avLst/>
              <a:gdLst/>
              <a:ahLst/>
              <a:cxnLst/>
              <a:rect l="l" t="t" r="r" b="b"/>
              <a:pathLst>
                <a:path w="578" h="285" extrusionOk="0">
                  <a:moveTo>
                    <a:pt x="403" y="0"/>
                  </a:moveTo>
                  <a:cubicBezTo>
                    <a:pt x="253" y="0"/>
                    <a:pt x="116" y="46"/>
                    <a:pt x="0" y="177"/>
                  </a:cubicBezTo>
                  <a:cubicBezTo>
                    <a:pt x="102" y="247"/>
                    <a:pt x="195" y="284"/>
                    <a:pt x="277" y="284"/>
                  </a:cubicBezTo>
                  <a:cubicBezTo>
                    <a:pt x="403" y="284"/>
                    <a:pt x="505" y="198"/>
                    <a:pt x="577" y="18"/>
                  </a:cubicBezTo>
                  <a:cubicBezTo>
                    <a:pt x="518" y="7"/>
                    <a:pt x="460" y="0"/>
                    <a:pt x="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14"/>
            <p:cNvSpPr/>
            <p:nvPr/>
          </p:nvSpPr>
          <p:spPr>
            <a:xfrm>
              <a:off x="6151100" y="3381175"/>
              <a:ext cx="22425" cy="6550"/>
            </a:xfrm>
            <a:custGeom>
              <a:avLst/>
              <a:gdLst/>
              <a:ahLst/>
              <a:cxnLst/>
              <a:rect l="l" t="t" r="r" b="b"/>
              <a:pathLst>
                <a:path w="897" h="262" extrusionOk="0">
                  <a:moveTo>
                    <a:pt x="797" y="0"/>
                  </a:moveTo>
                  <a:cubicBezTo>
                    <a:pt x="518" y="0"/>
                    <a:pt x="240" y="20"/>
                    <a:pt x="1" y="179"/>
                  </a:cubicBezTo>
                  <a:cubicBezTo>
                    <a:pt x="200" y="199"/>
                    <a:pt x="419" y="199"/>
                    <a:pt x="618" y="219"/>
                  </a:cubicBezTo>
                  <a:cubicBezTo>
                    <a:pt x="654" y="247"/>
                    <a:pt x="691" y="261"/>
                    <a:pt x="726" y="261"/>
                  </a:cubicBezTo>
                  <a:cubicBezTo>
                    <a:pt x="767" y="261"/>
                    <a:pt x="804" y="242"/>
                    <a:pt x="836" y="199"/>
                  </a:cubicBezTo>
                  <a:lnTo>
                    <a:pt x="896" y="119"/>
                  </a:lnTo>
                  <a:lnTo>
                    <a:pt x="836" y="6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14"/>
            <p:cNvSpPr/>
            <p:nvPr/>
          </p:nvSpPr>
          <p:spPr>
            <a:xfrm>
              <a:off x="6365950" y="31240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60" y="1"/>
                  </a:moveTo>
                  <a:cubicBezTo>
                    <a:pt x="60" y="219"/>
                    <a:pt x="1" y="438"/>
                    <a:pt x="239" y="558"/>
                  </a:cubicBezTo>
                  <a:lnTo>
                    <a:pt x="239" y="20"/>
                  </a:lnTo>
                  <a:cubicBezTo>
                    <a:pt x="160" y="20"/>
                    <a:pt x="100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14"/>
            <p:cNvSpPr/>
            <p:nvPr/>
          </p:nvSpPr>
          <p:spPr>
            <a:xfrm>
              <a:off x="6395300" y="3105150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20" y="219"/>
                    <a:pt x="0" y="458"/>
                    <a:pt x="199" y="597"/>
                  </a:cubicBezTo>
                  <a:cubicBezTo>
                    <a:pt x="219" y="379"/>
                    <a:pt x="25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14"/>
            <p:cNvSpPr/>
            <p:nvPr/>
          </p:nvSpPr>
          <p:spPr>
            <a:xfrm>
              <a:off x="5980525" y="3176975"/>
              <a:ext cx="14950" cy="4800"/>
            </a:xfrm>
            <a:custGeom>
              <a:avLst/>
              <a:gdLst/>
              <a:ahLst/>
              <a:cxnLst/>
              <a:rect l="l" t="t" r="r" b="b"/>
              <a:pathLst>
                <a:path w="598" h="192" extrusionOk="0">
                  <a:moveTo>
                    <a:pt x="405" y="0"/>
                  </a:moveTo>
                  <a:cubicBezTo>
                    <a:pt x="260" y="0"/>
                    <a:pt x="126" y="32"/>
                    <a:pt x="1" y="171"/>
                  </a:cubicBezTo>
                  <a:cubicBezTo>
                    <a:pt x="74" y="183"/>
                    <a:pt x="146" y="192"/>
                    <a:pt x="215" y="192"/>
                  </a:cubicBezTo>
                  <a:cubicBezTo>
                    <a:pt x="367" y="192"/>
                    <a:pt x="501" y="149"/>
                    <a:pt x="597" y="12"/>
                  </a:cubicBezTo>
                  <a:cubicBezTo>
                    <a:pt x="531" y="6"/>
                    <a:pt x="467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14"/>
            <p:cNvSpPr/>
            <p:nvPr/>
          </p:nvSpPr>
          <p:spPr>
            <a:xfrm>
              <a:off x="6076025" y="3160900"/>
              <a:ext cx="10450" cy="11425"/>
            </a:xfrm>
            <a:custGeom>
              <a:avLst/>
              <a:gdLst/>
              <a:ahLst/>
              <a:cxnLst/>
              <a:rect l="l" t="t" r="r" b="b"/>
              <a:pathLst>
                <a:path w="418" h="457" extrusionOk="0">
                  <a:moveTo>
                    <a:pt x="284" y="1"/>
                  </a:moveTo>
                  <a:cubicBezTo>
                    <a:pt x="261" y="1"/>
                    <a:pt x="238" y="21"/>
                    <a:pt x="219" y="58"/>
                  </a:cubicBezTo>
                  <a:cubicBezTo>
                    <a:pt x="139" y="158"/>
                    <a:pt x="60" y="237"/>
                    <a:pt x="0" y="317"/>
                  </a:cubicBezTo>
                  <a:cubicBezTo>
                    <a:pt x="0" y="357"/>
                    <a:pt x="0" y="416"/>
                    <a:pt x="20" y="456"/>
                  </a:cubicBezTo>
                  <a:cubicBezTo>
                    <a:pt x="119" y="377"/>
                    <a:pt x="239" y="337"/>
                    <a:pt x="358" y="257"/>
                  </a:cubicBezTo>
                  <a:cubicBezTo>
                    <a:pt x="398" y="178"/>
                    <a:pt x="398" y="138"/>
                    <a:pt x="418" y="58"/>
                  </a:cubicBezTo>
                  <a:lnTo>
                    <a:pt x="418" y="58"/>
                  </a:lnTo>
                  <a:lnTo>
                    <a:pt x="358" y="78"/>
                  </a:lnTo>
                  <a:cubicBezTo>
                    <a:pt x="337" y="26"/>
                    <a:pt x="311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14"/>
            <p:cNvSpPr/>
            <p:nvPr/>
          </p:nvSpPr>
          <p:spPr>
            <a:xfrm>
              <a:off x="6112325" y="3391400"/>
              <a:ext cx="17925" cy="4700"/>
            </a:xfrm>
            <a:custGeom>
              <a:avLst/>
              <a:gdLst/>
              <a:ahLst/>
              <a:cxnLst/>
              <a:rect l="l" t="t" r="r" b="b"/>
              <a:pathLst>
                <a:path w="717" h="188" extrusionOk="0">
                  <a:moveTo>
                    <a:pt x="487" y="0"/>
                  </a:moveTo>
                  <a:cubicBezTo>
                    <a:pt x="314" y="0"/>
                    <a:pt x="135" y="34"/>
                    <a:pt x="0" y="168"/>
                  </a:cubicBezTo>
                  <a:cubicBezTo>
                    <a:pt x="219" y="168"/>
                    <a:pt x="438" y="188"/>
                    <a:pt x="657" y="188"/>
                  </a:cubicBezTo>
                  <a:cubicBezTo>
                    <a:pt x="677" y="188"/>
                    <a:pt x="696" y="188"/>
                    <a:pt x="696" y="128"/>
                  </a:cubicBezTo>
                  <a:cubicBezTo>
                    <a:pt x="716" y="88"/>
                    <a:pt x="696" y="68"/>
                    <a:pt x="657" y="9"/>
                  </a:cubicBezTo>
                  <a:cubicBezTo>
                    <a:pt x="602" y="4"/>
                    <a:pt x="54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14"/>
            <p:cNvSpPr/>
            <p:nvPr/>
          </p:nvSpPr>
          <p:spPr>
            <a:xfrm>
              <a:off x="5880075" y="3196650"/>
              <a:ext cx="9975" cy="9975"/>
            </a:xfrm>
            <a:custGeom>
              <a:avLst/>
              <a:gdLst/>
              <a:ahLst/>
              <a:cxnLst/>
              <a:rect l="l" t="t" r="r" b="b"/>
              <a:pathLst>
                <a:path w="399" h="399" extrusionOk="0">
                  <a:moveTo>
                    <a:pt x="199" y="1"/>
                  </a:moveTo>
                  <a:cubicBezTo>
                    <a:pt x="120" y="41"/>
                    <a:pt x="60" y="120"/>
                    <a:pt x="0" y="180"/>
                  </a:cubicBezTo>
                  <a:lnTo>
                    <a:pt x="219" y="399"/>
                  </a:lnTo>
                  <a:cubicBezTo>
                    <a:pt x="299" y="399"/>
                    <a:pt x="339" y="379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14"/>
            <p:cNvSpPr/>
            <p:nvPr/>
          </p:nvSpPr>
          <p:spPr>
            <a:xfrm>
              <a:off x="6643950" y="3053225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8" y="0"/>
                  </a:moveTo>
                  <a:cubicBezTo>
                    <a:pt x="202" y="0"/>
                    <a:pt x="90" y="34"/>
                    <a:pt x="1" y="168"/>
                  </a:cubicBezTo>
                  <a:cubicBezTo>
                    <a:pt x="29" y="171"/>
                    <a:pt x="56" y="173"/>
                    <a:pt x="83" y="173"/>
                  </a:cubicBezTo>
                  <a:cubicBezTo>
                    <a:pt x="224" y="173"/>
                    <a:pt x="341" y="126"/>
                    <a:pt x="458" y="9"/>
                  </a:cubicBezTo>
                  <a:cubicBezTo>
                    <a:pt x="413" y="4"/>
                    <a:pt x="37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14"/>
            <p:cNvSpPr/>
            <p:nvPr/>
          </p:nvSpPr>
          <p:spPr>
            <a:xfrm>
              <a:off x="6395800" y="309702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302" y="1"/>
                  </a:moveTo>
                  <a:cubicBezTo>
                    <a:pt x="183" y="1"/>
                    <a:pt x="79" y="36"/>
                    <a:pt x="0" y="147"/>
                  </a:cubicBezTo>
                  <a:cubicBezTo>
                    <a:pt x="159" y="147"/>
                    <a:pt x="279" y="127"/>
                    <a:pt x="398" y="7"/>
                  </a:cubicBezTo>
                  <a:cubicBezTo>
                    <a:pt x="365" y="3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14"/>
            <p:cNvSpPr/>
            <p:nvPr/>
          </p:nvSpPr>
          <p:spPr>
            <a:xfrm>
              <a:off x="6285875" y="3114975"/>
              <a:ext cx="9975" cy="4475"/>
            </a:xfrm>
            <a:custGeom>
              <a:avLst/>
              <a:gdLst/>
              <a:ahLst/>
              <a:cxnLst/>
              <a:rect l="l" t="t" r="r" b="b"/>
              <a:pathLst>
                <a:path w="399" h="179" extrusionOk="0">
                  <a:moveTo>
                    <a:pt x="331" y="1"/>
                  </a:moveTo>
                  <a:cubicBezTo>
                    <a:pt x="211" y="1"/>
                    <a:pt x="85" y="47"/>
                    <a:pt x="1" y="165"/>
                  </a:cubicBezTo>
                  <a:cubicBezTo>
                    <a:pt x="43" y="174"/>
                    <a:pt x="82" y="179"/>
                    <a:pt x="118" y="179"/>
                  </a:cubicBezTo>
                  <a:cubicBezTo>
                    <a:pt x="235" y="179"/>
                    <a:pt x="323" y="127"/>
                    <a:pt x="399" y="5"/>
                  </a:cubicBezTo>
                  <a:cubicBezTo>
                    <a:pt x="377" y="2"/>
                    <a:pt x="354" y="1"/>
                    <a:pt x="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14"/>
            <p:cNvSpPr/>
            <p:nvPr/>
          </p:nvSpPr>
          <p:spPr>
            <a:xfrm>
              <a:off x="6202825" y="3229475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60" y="1"/>
                  </a:moveTo>
                  <a:cubicBezTo>
                    <a:pt x="41" y="21"/>
                    <a:pt x="1" y="60"/>
                    <a:pt x="1" y="60"/>
                  </a:cubicBezTo>
                  <a:lnTo>
                    <a:pt x="60" y="200"/>
                  </a:lnTo>
                  <a:cubicBezTo>
                    <a:pt x="60" y="120"/>
                    <a:pt x="100" y="6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14"/>
            <p:cNvSpPr/>
            <p:nvPr/>
          </p:nvSpPr>
          <p:spPr>
            <a:xfrm>
              <a:off x="6710100" y="30444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1"/>
                  </a:moveTo>
                  <a:cubicBezTo>
                    <a:pt x="100" y="1"/>
                    <a:pt x="20" y="40"/>
                    <a:pt x="0" y="140"/>
                  </a:cubicBezTo>
                  <a:cubicBezTo>
                    <a:pt x="120" y="140"/>
                    <a:pt x="19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14"/>
            <p:cNvSpPr/>
            <p:nvPr/>
          </p:nvSpPr>
          <p:spPr>
            <a:xfrm>
              <a:off x="6439050" y="30872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4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14"/>
            <p:cNvSpPr/>
            <p:nvPr/>
          </p:nvSpPr>
          <p:spPr>
            <a:xfrm>
              <a:off x="6190900" y="3377675"/>
              <a:ext cx="6475" cy="5000"/>
            </a:xfrm>
            <a:custGeom>
              <a:avLst/>
              <a:gdLst/>
              <a:ahLst/>
              <a:cxnLst/>
              <a:rect l="l" t="t" r="r" b="b"/>
              <a:pathLst>
                <a:path w="259" h="200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60"/>
                    <a:pt x="120" y="160"/>
                    <a:pt x="219" y="200"/>
                  </a:cubicBezTo>
                  <a:cubicBezTo>
                    <a:pt x="219" y="200"/>
                    <a:pt x="239" y="160"/>
                    <a:pt x="259" y="120"/>
                  </a:cubicBezTo>
                  <a:cubicBezTo>
                    <a:pt x="259" y="60"/>
                    <a:pt x="239" y="4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14"/>
            <p:cNvSpPr/>
            <p:nvPr/>
          </p:nvSpPr>
          <p:spPr>
            <a:xfrm>
              <a:off x="6195875" y="3375975"/>
              <a:ext cx="5975" cy="5700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23" y="1"/>
                  </a:moveTo>
                  <a:cubicBezTo>
                    <a:pt x="76" y="1"/>
                    <a:pt x="28" y="15"/>
                    <a:pt x="0" y="29"/>
                  </a:cubicBezTo>
                  <a:lnTo>
                    <a:pt x="0" y="228"/>
                  </a:lnTo>
                  <a:cubicBezTo>
                    <a:pt x="40" y="228"/>
                    <a:pt x="120" y="228"/>
                    <a:pt x="199" y="208"/>
                  </a:cubicBezTo>
                  <a:lnTo>
                    <a:pt x="239" y="128"/>
                  </a:lnTo>
                  <a:lnTo>
                    <a:pt x="219" y="49"/>
                  </a:lnTo>
                  <a:lnTo>
                    <a:pt x="179" y="9"/>
                  </a:lnTo>
                  <a:cubicBezTo>
                    <a:pt x="162" y="3"/>
                    <a:pt x="143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14"/>
            <p:cNvSpPr/>
            <p:nvPr/>
          </p:nvSpPr>
          <p:spPr>
            <a:xfrm>
              <a:off x="6052650" y="34051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82" y="1"/>
                  </a:moveTo>
                  <a:cubicBezTo>
                    <a:pt x="55" y="1"/>
                    <a:pt x="30" y="6"/>
                    <a:pt x="0" y="16"/>
                  </a:cubicBezTo>
                  <a:cubicBezTo>
                    <a:pt x="30" y="85"/>
                    <a:pt x="60" y="120"/>
                    <a:pt x="90" y="120"/>
                  </a:cubicBezTo>
                  <a:cubicBezTo>
                    <a:pt x="119" y="120"/>
                    <a:pt x="149" y="85"/>
                    <a:pt x="179" y="16"/>
                  </a:cubicBezTo>
                  <a:cubicBezTo>
                    <a:pt x="139" y="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14"/>
            <p:cNvSpPr/>
            <p:nvPr/>
          </p:nvSpPr>
          <p:spPr>
            <a:xfrm>
              <a:off x="6128725" y="3391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80"/>
                    <a:pt x="120" y="180"/>
                    <a:pt x="200" y="20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14"/>
            <p:cNvSpPr/>
            <p:nvPr/>
          </p:nvSpPr>
          <p:spPr>
            <a:xfrm>
              <a:off x="6200350" y="33781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cubicBezTo>
                    <a:pt x="60" y="100"/>
                    <a:pt x="120" y="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14"/>
            <p:cNvSpPr/>
            <p:nvPr/>
          </p:nvSpPr>
          <p:spPr>
            <a:xfrm>
              <a:off x="6209300" y="33781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14"/>
            <p:cNvSpPr/>
            <p:nvPr/>
          </p:nvSpPr>
          <p:spPr>
            <a:xfrm>
              <a:off x="5271850" y="3406200"/>
              <a:ext cx="7475" cy="4150"/>
            </a:xfrm>
            <a:custGeom>
              <a:avLst/>
              <a:gdLst/>
              <a:ahLst/>
              <a:cxnLst/>
              <a:rect l="l" t="t" r="r" b="b"/>
              <a:pathLst>
                <a:path w="299" h="166" extrusionOk="0">
                  <a:moveTo>
                    <a:pt x="188" y="1"/>
                  </a:moveTo>
                  <a:cubicBezTo>
                    <a:pt x="110" y="1"/>
                    <a:pt x="41" y="30"/>
                    <a:pt x="1" y="153"/>
                  </a:cubicBezTo>
                  <a:cubicBezTo>
                    <a:pt x="45" y="159"/>
                    <a:pt x="87" y="165"/>
                    <a:pt x="125" y="165"/>
                  </a:cubicBezTo>
                  <a:cubicBezTo>
                    <a:pt x="207" y="165"/>
                    <a:pt x="272" y="136"/>
                    <a:pt x="299" y="14"/>
                  </a:cubicBezTo>
                  <a:cubicBezTo>
                    <a:pt x="261" y="7"/>
                    <a:pt x="223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14"/>
            <p:cNvSpPr/>
            <p:nvPr/>
          </p:nvSpPr>
          <p:spPr>
            <a:xfrm>
              <a:off x="5308650" y="3411925"/>
              <a:ext cx="86550" cy="46350"/>
            </a:xfrm>
            <a:custGeom>
              <a:avLst/>
              <a:gdLst/>
              <a:ahLst/>
              <a:cxnLst/>
              <a:rect l="l" t="t" r="r" b="b"/>
              <a:pathLst>
                <a:path w="3462" h="1854" extrusionOk="0">
                  <a:moveTo>
                    <a:pt x="421" y="0"/>
                  </a:moveTo>
                  <a:cubicBezTo>
                    <a:pt x="291" y="0"/>
                    <a:pt x="152" y="36"/>
                    <a:pt x="1" y="123"/>
                  </a:cubicBezTo>
                  <a:lnTo>
                    <a:pt x="1" y="282"/>
                  </a:lnTo>
                  <a:cubicBezTo>
                    <a:pt x="1055" y="918"/>
                    <a:pt x="2169" y="1336"/>
                    <a:pt x="3243" y="1853"/>
                  </a:cubicBezTo>
                  <a:lnTo>
                    <a:pt x="3462" y="1635"/>
                  </a:lnTo>
                  <a:cubicBezTo>
                    <a:pt x="3004" y="938"/>
                    <a:pt x="2209" y="839"/>
                    <a:pt x="1552" y="560"/>
                  </a:cubicBezTo>
                  <a:cubicBezTo>
                    <a:pt x="1185" y="392"/>
                    <a:pt x="853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14"/>
            <p:cNvSpPr/>
            <p:nvPr/>
          </p:nvSpPr>
          <p:spPr>
            <a:xfrm>
              <a:off x="5242025" y="2757500"/>
              <a:ext cx="153175" cy="28900"/>
            </a:xfrm>
            <a:custGeom>
              <a:avLst/>
              <a:gdLst/>
              <a:ahLst/>
              <a:cxnLst/>
              <a:rect l="l" t="t" r="r" b="b"/>
              <a:pathLst>
                <a:path w="6127" h="1156" extrusionOk="0">
                  <a:moveTo>
                    <a:pt x="4596" y="0"/>
                  </a:moveTo>
                  <a:cubicBezTo>
                    <a:pt x="4449" y="0"/>
                    <a:pt x="4247" y="112"/>
                    <a:pt x="4118" y="141"/>
                  </a:cubicBezTo>
                  <a:cubicBezTo>
                    <a:pt x="3643" y="175"/>
                    <a:pt x="3226" y="469"/>
                    <a:pt x="2744" y="469"/>
                  </a:cubicBezTo>
                  <a:cubicBezTo>
                    <a:pt x="2660" y="469"/>
                    <a:pt x="2575" y="460"/>
                    <a:pt x="2487" y="439"/>
                  </a:cubicBezTo>
                  <a:cubicBezTo>
                    <a:pt x="1751" y="698"/>
                    <a:pt x="955" y="559"/>
                    <a:pt x="199" y="777"/>
                  </a:cubicBezTo>
                  <a:lnTo>
                    <a:pt x="0" y="976"/>
                  </a:lnTo>
                  <a:cubicBezTo>
                    <a:pt x="159" y="1135"/>
                    <a:pt x="418" y="976"/>
                    <a:pt x="577" y="1155"/>
                  </a:cubicBezTo>
                  <a:cubicBezTo>
                    <a:pt x="716" y="1135"/>
                    <a:pt x="855" y="1135"/>
                    <a:pt x="975" y="1135"/>
                  </a:cubicBezTo>
                  <a:cubicBezTo>
                    <a:pt x="1111" y="1059"/>
                    <a:pt x="1259" y="1048"/>
                    <a:pt x="1407" y="1048"/>
                  </a:cubicBezTo>
                  <a:cubicBezTo>
                    <a:pt x="1467" y="1048"/>
                    <a:pt x="1527" y="1050"/>
                    <a:pt x="1586" y="1050"/>
                  </a:cubicBezTo>
                  <a:cubicBezTo>
                    <a:pt x="1725" y="1050"/>
                    <a:pt x="1862" y="1040"/>
                    <a:pt x="1989" y="976"/>
                  </a:cubicBezTo>
                  <a:cubicBezTo>
                    <a:pt x="3382" y="877"/>
                    <a:pt x="4774" y="857"/>
                    <a:pt x="6127" y="439"/>
                  </a:cubicBezTo>
                  <a:cubicBezTo>
                    <a:pt x="6127" y="360"/>
                    <a:pt x="6107" y="260"/>
                    <a:pt x="6127" y="181"/>
                  </a:cubicBezTo>
                  <a:cubicBezTo>
                    <a:pt x="5841" y="181"/>
                    <a:pt x="5554" y="310"/>
                    <a:pt x="5276" y="310"/>
                  </a:cubicBezTo>
                  <a:cubicBezTo>
                    <a:pt x="5091" y="310"/>
                    <a:pt x="4910" y="252"/>
                    <a:pt x="4734" y="61"/>
                  </a:cubicBezTo>
                  <a:cubicBezTo>
                    <a:pt x="4701" y="17"/>
                    <a:pt x="4653" y="0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14"/>
            <p:cNvSpPr/>
            <p:nvPr/>
          </p:nvSpPr>
          <p:spPr>
            <a:xfrm>
              <a:off x="5398175" y="2752550"/>
              <a:ext cx="14450" cy="6975"/>
            </a:xfrm>
            <a:custGeom>
              <a:avLst/>
              <a:gdLst/>
              <a:ahLst/>
              <a:cxnLst/>
              <a:rect l="l" t="t" r="r" b="b"/>
              <a:pathLst>
                <a:path w="578" h="279" extrusionOk="0">
                  <a:moveTo>
                    <a:pt x="199" y="1"/>
                  </a:moveTo>
                  <a:cubicBezTo>
                    <a:pt x="120" y="1"/>
                    <a:pt x="0" y="1"/>
                    <a:pt x="20" y="100"/>
                  </a:cubicBezTo>
                  <a:cubicBezTo>
                    <a:pt x="60" y="160"/>
                    <a:pt x="179" y="180"/>
                    <a:pt x="259" y="239"/>
                  </a:cubicBezTo>
                  <a:cubicBezTo>
                    <a:pt x="308" y="264"/>
                    <a:pt x="358" y="279"/>
                    <a:pt x="404" y="279"/>
                  </a:cubicBezTo>
                  <a:cubicBezTo>
                    <a:pt x="470" y="279"/>
                    <a:pt x="531" y="250"/>
                    <a:pt x="577" y="180"/>
                  </a:cubicBezTo>
                  <a:cubicBezTo>
                    <a:pt x="498" y="40"/>
                    <a:pt x="35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14"/>
            <p:cNvSpPr/>
            <p:nvPr/>
          </p:nvSpPr>
          <p:spPr>
            <a:xfrm>
              <a:off x="5403650" y="2757025"/>
              <a:ext cx="19400" cy="5675"/>
            </a:xfrm>
            <a:custGeom>
              <a:avLst/>
              <a:gdLst/>
              <a:ahLst/>
              <a:cxnLst/>
              <a:rect l="l" t="t" r="r" b="b"/>
              <a:pathLst>
                <a:path w="776" h="227" extrusionOk="0">
                  <a:moveTo>
                    <a:pt x="378" y="1"/>
                  </a:moveTo>
                  <a:cubicBezTo>
                    <a:pt x="259" y="21"/>
                    <a:pt x="159" y="21"/>
                    <a:pt x="40" y="60"/>
                  </a:cubicBezTo>
                  <a:cubicBezTo>
                    <a:pt x="40" y="100"/>
                    <a:pt x="0" y="160"/>
                    <a:pt x="0" y="219"/>
                  </a:cubicBezTo>
                  <a:cubicBezTo>
                    <a:pt x="24" y="218"/>
                    <a:pt x="48" y="217"/>
                    <a:pt x="73" y="217"/>
                  </a:cubicBezTo>
                  <a:cubicBezTo>
                    <a:pt x="165" y="217"/>
                    <a:pt x="258" y="227"/>
                    <a:pt x="348" y="227"/>
                  </a:cubicBezTo>
                  <a:cubicBezTo>
                    <a:pt x="509" y="227"/>
                    <a:pt x="659" y="196"/>
                    <a:pt x="776" y="21"/>
                  </a:cubicBezTo>
                  <a:cubicBezTo>
                    <a:pt x="657" y="1"/>
                    <a:pt x="497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14"/>
            <p:cNvSpPr/>
            <p:nvPr/>
          </p:nvSpPr>
          <p:spPr>
            <a:xfrm>
              <a:off x="5198250" y="2774975"/>
              <a:ext cx="38825" cy="15900"/>
            </a:xfrm>
            <a:custGeom>
              <a:avLst/>
              <a:gdLst/>
              <a:ahLst/>
              <a:cxnLst/>
              <a:rect l="l" t="t" r="r" b="b"/>
              <a:pathLst>
                <a:path w="1553" h="636" extrusionOk="0">
                  <a:moveTo>
                    <a:pt x="21" y="454"/>
                  </a:moveTo>
                  <a:lnTo>
                    <a:pt x="21" y="454"/>
                  </a:lnTo>
                  <a:cubicBezTo>
                    <a:pt x="14" y="455"/>
                    <a:pt x="7" y="455"/>
                    <a:pt x="0" y="456"/>
                  </a:cubicBezTo>
                  <a:lnTo>
                    <a:pt x="20" y="456"/>
                  </a:lnTo>
                  <a:cubicBezTo>
                    <a:pt x="21" y="456"/>
                    <a:pt x="21" y="455"/>
                    <a:pt x="21" y="454"/>
                  </a:cubicBezTo>
                  <a:close/>
                  <a:moveTo>
                    <a:pt x="632" y="0"/>
                  </a:moveTo>
                  <a:cubicBezTo>
                    <a:pt x="390" y="0"/>
                    <a:pt x="180" y="92"/>
                    <a:pt x="21" y="454"/>
                  </a:cubicBezTo>
                  <a:lnTo>
                    <a:pt x="21" y="454"/>
                  </a:lnTo>
                  <a:cubicBezTo>
                    <a:pt x="45" y="452"/>
                    <a:pt x="69" y="450"/>
                    <a:pt x="93" y="450"/>
                  </a:cubicBezTo>
                  <a:cubicBezTo>
                    <a:pt x="219" y="450"/>
                    <a:pt x="338" y="491"/>
                    <a:pt x="418" y="635"/>
                  </a:cubicBezTo>
                  <a:cubicBezTo>
                    <a:pt x="498" y="635"/>
                    <a:pt x="538" y="596"/>
                    <a:pt x="617" y="596"/>
                  </a:cubicBezTo>
                  <a:cubicBezTo>
                    <a:pt x="816" y="297"/>
                    <a:pt x="1293" y="596"/>
                    <a:pt x="1552" y="98"/>
                  </a:cubicBezTo>
                  <a:lnTo>
                    <a:pt x="1552" y="98"/>
                  </a:lnTo>
                  <a:cubicBezTo>
                    <a:pt x="1525" y="100"/>
                    <a:pt x="1499" y="101"/>
                    <a:pt x="1472" y="101"/>
                  </a:cubicBezTo>
                  <a:cubicBezTo>
                    <a:pt x="1173" y="101"/>
                    <a:pt x="885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14"/>
            <p:cNvSpPr/>
            <p:nvPr/>
          </p:nvSpPr>
          <p:spPr>
            <a:xfrm>
              <a:off x="5242025" y="2781375"/>
              <a:ext cx="14425" cy="5025"/>
            </a:xfrm>
            <a:custGeom>
              <a:avLst/>
              <a:gdLst/>
              <a:ahLst/>
              <a:cxnLst/>
              <a:rect l="l" t="t" r="r" b="b"/>
              <a:pathLst>
                <a:path w="577" h="201" extrusionOk="0">
                  <a:moveTo>
                    <a:pt x="102" y="1"/>
                  </a:moveTo>
                  <a:cubicBezTo>
                    <a:pt x="67" y="1"/>
                    <a:pt x="33" y="1"/>
                    <a:pt x="0" y="1"/>
                  </a:cubicBezTo>
                  <a:cubicBezTo>
                    <a:pt x="80" y="81"/>
                    <a:pt x="159" y="141"/>
                    <a:pt x="239" y="200"/>
                  </a:cubicBezTo>
                  <a:cubicBezTo>
                    <a:pt x="358" y="200"/>
                    <a:pt x="458" y="180"/>
                    <a:pt x="577" y="180"/>
                  </a:cubicBezTo>
                  <a:cubicBezTo>
                    <a:pt x="461" y="15"/>
                    <a:pt x="276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14"/>
            <p:cNvSpPr/>
            <p:nvPr/>
          </p:nvSpPr>
          <p:spPr>
            <a:xfrm>
              <a:off x="5293725" y="3394925"/>
              <a:ext cx="125500" cy="64050"/>
            </a:xfrm>
            <a:custGeom>
              <a:avLst/>
              <a:gdLst/>
              <a:ahLst/>
              <a:cxnLst/>
              <a:rect l="l" t="t" r="r" b="b"/>
              <a:pathLst>
                <a:path w="5020" h="2562" extrusionOk="0">
                  <a:moveTo>
                    <a:pt x="143" y="1"/>
                  </a:moveTo>
                  <a:cubicBezTo>
                    <a:pt x="106" y="1"/>
                    <a:pt x="67" y="24"/>
                    <a:pt x="21" y="47"/>
                  </a:cubicBezTo>
                  <a:cubicBezTo>
                    <a:pt x="1" y="465"/>
                    <a:pt x="498" y="465"/>
                    <a:pt x="598" y="803"/>
                  </a:cubicBezTo>
                  <a:cubicBezTo>
                    <a:pt x="797" y="823"/>
                    <a:pt x="1015" y="843"/>
                    <a:pt x="1214" y="942"/>
                  </a:cubicBezTo>
                  <a:cubicBezTo>
                    <a:pt x="2169" y="1400"/>
                    <a:pt x="3104" y="1857"/>
                    <a:pt x="4059" y="2315"/>
                  </a:cubicBezTo>
                  <a:cubicBezTo>
                    <a:pt x="4337" y="2315"/>
                    <a:pt x="4556" y="2434"/>
                    <a:pt x="4775" y="2533"/>
                  </a:cubicBezTo>
                  <a:cubicBezTo>
                    <a:pt x="4822" y="2552"/>
                    <a:pt x="4862" y="2561"/>
                    <a:pt x="4894" y="2561"/>
                  </a:cubicBezTo>
                  <a:cubicBezTo>
                    <a:pt x="4996" y="2561"/>
                    <a:pt x="5020" y="2471"/>
                    <a:pt x="4974" y="2334"/>
                  </a:cubicBezTo>
                  <a:cubicBezTo>
                    <a:pt x="3582" y="1419"/>
                    <a:pt x="1950" y="962"/>
                    <a:pt x="458" y="206"/>
                  </a:cubicBezTo>
                  <a:cubicBezTo>
                    <a:pt x="359" y="206"/>
                    <a:pt x="279" y="126"/>
                    <a:pt x="220" y="47"/>
                  </a:cubicBezTo>
                  <a:cubicBezTo>
                    <a:pt x="194" y="13"/>
                    <a:pt x="169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14"/>
            <p:cNvSpPr/>
            <p:nvPr/>
          </p:nvSpPr>
          <p:spPr>
            <a:xfrm>
              <a:off x="5222125" y="3268275"/>
              <a:ext cx="118375" cy="54725"/>
            </a:xfrm>
            <a:custGeom>
              <a:avLst/>
              <a:gdLst/>
              <a:ahLst/>
              <a:cxnLst/>
              <a:rect l="l" t="t" r="r" b="b"/>
              <a:pathLst>
                <a:path w="4735" h="2189" extrusionOk="0">
                  <a:moveTo>
                    <a:pt x="577" y="0"/>
                  </a:moveTo>
                  <a:cubicBezTo>
                    <a:pt x="510" y="79"/>
                    <a:pt x="417" y="88"/>
                    <a:pt x="321" y="88"/>
                  </a:cubicBezTo>
                  <a:cubicBezTo>
                    <a:pt x="292" y="88"/>
                    <a:pt x="264" y="87"/>
                    <a:pt x="235" y="87"/>
                  </a:cubicBezTo>
                  <a:cubicBezTo>
                    <a:pt x="189" y="87"/>
                    <a:pt x="143" y="89"/>
                    <a:pt x="100" y="100"/>
                  </a:cubicBezTo>
                  <a:lnTo>
                    <a:pt x="0" y="199"/>
                  </a:lnTo>
                  <a:cubicBezTo>
                    <a:pt x="975" y="617"/>
                    <a:pt x="1930" y="1055"/>
                    <a:pt x="2885" y="1512"/>
                  </a:cubicBezTo>
                  <a:cubicBezTo>
                    <a:pt x="3541" y="1552"/>
                    <a:pt x="4019" y="2129"/>
                    <a:pt x="4735" y="2189"/>
                  </a:cubicBezTo>
                  <a:cubicBezTo>
                    <a:pt x="3462" y="1095"/>
                    <a:pt x="1930" y="736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14"/>
            <p:cNvSpPr/>
            <p:nvPr/>
          </p:nvSpPr>
          <p:spPr>
            <a:xfrm>
              <a:off x="5188300" y="3296125"/>
              <a:ext cx="50250" cy="29475"/>
            </a:xfrm>
            <a:custGeom>
              <a:avLst/>
              <a:gdLst/>
              <a:ahLst/>
              <a:cxnLst/>
              <a:rect l="l" t="t" r="r" b="b"/>
              <a:pathLst>
                <a:path w="2010" h="11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98"/>
                    <a:pt x="359" y="498"/>
                    <a:pt x="438" y="776"/>
                  </a:cubicBezTo>
                  <a:cubicBezTo>
                    <a:pt x="481" y="768"/>
                    <a:pt x="522" y="764"/>
                    <a:pt x="562" y="764"/>
                  </a:cubicBezTo>
                  <a:cubicBezTo>
                    <a:pt x="981" y="764"/>
                    <a:pt x="1262" y="1179"/>
                    <a:pt x="1676" y="1179"/>
                  </a:cubicBezTo>
                  <a:cubicBezTo>
                    <a:pt x="1701" y="1179"/>
                    <a:pt x="1726" y="1177"/>
                    <a:pt x="1751" y="1174"/>
                  </a:cubicBezTo>
                  <a:cubicBezTo>
                    <a:pt x="2010" y="915"/>
                    <a:pt x="1711" y="736"/>
                    <a:pt x="1612" y="736"/>
                  </a:cubicBezTo>
                  <a:cubicBezTo>
                    <a:pt x="1015" y="677"/>
                    <a:pt x="538" y="29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14"/>
            <p:cNvSpPr/>
            <p:nvPr/>
          </p:nvSpPr>
          <p:spPr>
            <a:xfrm>
              <a:off x="5288750" y="3243900"/>
              <a:ext cx="55250" cy="29375"/>
            </a:xfrm>
            <a:custGeom>
              <a:avLst/>
              <a:gdLst/>
              <a:ahLst/>
              <a:cxnLst/>
              <a:rect l="l" t="t" r="r" b="b"/>
              <a:pathLst>
                <a:path w="2210" h="1175" extrusionOk="0">
                  <a:moveTo>
                    <a:pt x="399" y="1"/>
                  </a:moveTo>
                  <a:cubicBezTo>
                    <a:pt x="319" y="180"/>
                    <a:pt x="180" y="200"/>
                    <a:pt x="1" y="219"/>
                  </a:cubicBezTo>
                  <a:cubicBezTo>
                    <a:pt x="717" y="518"/>
                    <a:pt x="1354" y="995"/>
                    <a:pt x="2110" y="1174"/>
                  </a:cubicBezTo>
                  <a:cubicBezTo>
                    <a:pt x="2209" y="1075"/>
                    <a:pt x="2189" y="1015"/>
                    <a:pt x="2090" y="936"/>
                  </a:cubicBezTo>
                  <a:cubicBezTo>
                    <a:pt x="1851" y="776"/>
                    <a:pt x="1592" y="578"/>
                    <a:pt x="1354" y="399"/>
                  </a:cubicBezTo>
                  <a:cubicBezTo>
                    <a:pt x="1322" y="346"/>
                    <a:pt x="1296" y="321"/>
                    <a:pt x="1267" y="321"/>
                  </a:cubicBezTo>
                  <a:cubicBezTo>
                    <a:pt x="1241" y="321"/>
                    <a:pt x="1212" y="341"/>
                    <a:pt x="1175" y="379"/>
                  </a:cubicBezTo>
                  <a:cubicBezTo>
                    <a:pt x="916" y="239"/>
                    <a:pt x="657" y="12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14"/>
            <p:cNvSpPr/>
            <p:nvPr/>
          </p:nvSpPr>
          <p:spPr>
            <a:xfrm>
              <a:off x="5194275" y="32538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99" y="1"/>
                  </a:moveTo>
                  <a:lnTo>
                    <a:pt x="0" y="199"/>
                  </a:lnTo>
                  <a:cubicBezTo>
                    <a:pt x="378" y="378"/>
                    <a:pt x="756" y="577"/>
                    <a:pt x="1174" y="776"/>
                  </a:cubicBezTo>
                  <a:lnTo>
                    <a:pt x="1194" y="737"/>
                  </a:lnTo>
                  <a:cubicBezTo>
                    <a:pt x="1254" y="657"/>
                    <a:pt x="1373" y="657"/>
                    <a:pt x="1373" y="538"/>
                  </a:cubicBezTo>
                  <a:cubicBezTo>
                    <a:pt x="1094" y="100"/>
                    <a:pt x="617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14"/>
            <p:cNvSpPr/>
            <p:nvPr/>
          </p:nvSpPr>
          <p:spPr>
            <a:xfrm>
              <a:off x="5201225" y="3220025"/>
              <a:ext cx="34350" cy="18450"/>
            </a:xfrm>
            <a:custGeom>
              <a:avLst/>
              <a:gdLst/>
              <a:ahLst/>
              <a:cxnLst/>
              <a:rect l="l" t="t" r="r" b="b"/>
              <a:pathLst>
                <a:path w="1374" h="738" extrusionOk="0">
                  <a:moveTo>
                    <a:pt x="100" y="1"/>
                  </a:moveTo>
                  <a:cubicBezTo>
                    <a:pt x="100" y="1"/>
                    <a:pt x="80" y="1"/>
                    <a:pt x="21" y="80"/>
                  </a:cubicBezTo>
                  <a:cubicBezTo>
                    <a:pt x="1" y="100"/>
                    <a:pt x="21" y="160"/>
                    <a:pt x="100" y="200"/>
                  </a:cubicBezTo>
                  <a:cubicBezTo>
                    <a:pt x="426" y="487"/>
                    <a:pt x="771" y="738"/>
                    <a:pt x="1311" y="738"/>
                  </a:cubicBezTo>
                  <a:cubicBezTo>
                    <a:pt x="1332" y="738"/>
                    <a:pt x="1352" y="738"/>
                    <a:pt x="1373" y="737"/>
                  </a:cubicBezTo>
                  <a:cubicBezTo>
                    <a:pt x="936" y="359"/>
                    <a:pt x="598" y="6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14"/>
            <p:cNvSpPr/>
            <p:nvPr/>
          </p:nvSpPr>
          <p:spPr>
            <a:xfrm>
              <a:off x="5179850" y="3214050"/>
              <a:ext cx="23900" cy="16625"/>
            </a:xfrm>
            <a:custGeom>
              <a:avLst/>
              <a:gdLst/>
              <a:ahLst/>
              <a:cxnLst/>
              <a:rect l="l" t="t" r="r" b="b"/>
              <a:pathLst>
                <a:path w="956" h="665" extrusionOk="0">
                  <a:moveTo>
                    <a:pt x="394" y="0"/>
                  </a:moveTo>
                  <a:cubicBezTo>
                    <a:pt x="270" y="0"/>
                    <a:pt x="139" y="58"/>
                    <a:pt x="0" y="220"/>
                  </a:cubicBezTo>
                  <a:lnTo>
                    <a:pt x="0" y="498"/>
                  </a:lnTo>
                  <a:cubicBezTo>
                    <a:pt x="117" y="621"/>
                    <a:pt x="227" y="664"/>
                    <a:pt x="333" y="664"/>
                  </a:cubicBezTo>
                  <a:cubicBezTo>
                    <a:pt x="553" y="664"/>
                    <a:pt x="754" y="479"/>
                    <a:pt x="955" y="439"/>
                  </a:cubicBezTo>
                  <a:lnTo>
                    <a:pt x="955" y="240"/>
                  </a:lnTo>
                  <a:cubicBezTo>
                    <a:pt x="773" y="142"/>
                    <a:pt x="590" y="0"/>
                    <a:pt x="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14"/>
            <p:cNvSpPr/>
            <p:nvPr/>
          </p:nvSpPr>
          <p:spPr>
            <a:xfrm>
              <a:off x="5413100" y="3453775"/>
              <a:ext cx="24500" cy="13975"/>
            </a:xfrm>
            <a:custGeom>
              <a:avLst/>
              <a:gdLst/>
              <a:ahLst/>
              <a:cxnLst/>
              <a:rect l="l" t="t" r="r" b="b"/>
              <a:pathLst>
                <a:path w="980" h="559" extrusionOk="0">
                  <a:moveTo>
                    <a:pt x="199" y="0"/>
                  </a:moveTo>
                  <a:lnTo>
                    <a:pt x="0" y="199"/>
                  </a:lnTo>
                  <a:cubicBezTo>
                    <a:pt x="179" y="378"/>
                    <a:pt x="398" y="498"/>
                    <a:pt x="657" y="557"/>
                  </a:cubicBezTo>
                  <a:cubicBezTo>
                    <a:pt x="671" y="558"/>
                    <a:pt x="685" y="559"/>
                    <a:pt x="697" y="559"/>
                  </a:cubicBezTo>
                  <a:cubicBezTo>
                    <a:pt x="980" y="559"/>
                    <a:pt x="814" y="352"/>
                    <a:pt x="776" y="199"/>
                  </a:cubicBezTo>
                  <a:cubicBezTo>
                    <a:pt x="577" y="140"/>
                    <a:pt x="398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14"/>
            <p:cNvSpPr/>
            <p:nvPr/>
          </p:nvSpPr>
          <p:spPr>
            <a:xfrm>
              <a:off x="5242025" y="3367875"/>
              <a:ext cx="14425" cy="5350"/>
            </a:xfrm>
            <a:custGeom>
              <a:avLst/>
              <a:gdLst/>
              <a:ahLst/>
              <a:cxnLst/>
              <a:rect l="l" t="t" r="r" b="b"/>
              <a:pathLst>
                <a:path w="577" h="214" extrusionOk="0">
                  <a:moveTo>
                    <a:pt x="233" y="0"/>
                  </a:moveTo>
                  <a:cubicBezTo>
                    <a:pt x="169" y="0"/>
                    <a:pt x="104" y="8"/>
                    <a:pt x="40" y="15"/>
                  </a:cubicBezTo>
                  <a:cubicBezTo>
                    <a:pt x="0" y="94"/>
                    <a:pt x="0" y="134"/>
                    <a:pt x="0" y="214"/>
                  </a:cubicBezTo>
                  <a:lnTo>
                    <a:pt x="577" y="214"/>
                  </a:lnTo>
                  <a:cubicBezTo>
                    <a:pt x="496" y="38"/>
                    <a:pt x="369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14"/>
            <p:cNvSpPr/>
            <p:nvPr/>
          </p:nvSpPr>
          <p:spPr>
            <a:xfrm>
              <a:off x="5223600" y="3266775"/>
              <a:ext cx="12975" cy="5500"/>
            </a:xfrm>
            <a:custGeom>
              <a:avLst/>
              <a:gdLst/>
              <a:ahLst/>
              <a:cxnLst/>
              <a:rect l="l" t="t" r="r" b="b"/>
              <a:pathLst>
                <a:path w="519" h="220" extrusionOk="0">
                  <a:moveTo>
                    <a:pt x="180" y="1"/>
                  </a:moveTo>
                  <a:cubicBezTo>
                    <a:pt x="120" y="80"/>
                    <a:pt x="41" y="120"/>
                    <a:pt x="1" y="200"/>
                  </a:cubicBezTo>
                  <a:cubicBezTo>
                    <a:pt x="75" y="207"/>
                    <a:pt x="149" y="220"/>
                    <a:pt x="219" y="220"/>
                  </a:cubicBezTo>
                  <a:cubicBezTo>
                    <a:pt x="337" y="220"/>
                    <a:pt x="443" y="183"/>
                    <a:pt x="518" y="21"/>
                  </a:cubicBezTo>
                  <a:cubicBezTo>
                    <a:pt x="399" y="21"/>
                    <a:pt x="29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14"/>
            <p:cNvSpPr/>
            <p:nvPr/>
          </p:nvSpPr>
          <p:spPr>
            <a:xfrm>
              <a:off x="5294225" y="3391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200" y="200"/>
                  </a:lnTo>
                  <a:cubicBezTo>
                    <a:pt x="180" y="100"/>
                    <a:pt x="10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14"/>
            <p:cNvSpPr/>
            <p:nvPr/>
          </p:nvSpPr>
          <p:spPr>
            <a:xfrm>
              <a:off x="5299200" y="339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40" y="160"/>
                    <a:pt x="239" y="160"/>
                  </a:cubicBezTo>
                  <a:cubicBezTo>
                    <a:pt x="160" y="8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14"/>
            <p:cNvSpPr/>
            <p:nvPr/>
          </p:nvSpPr>
          <p:spPr>
            <a:xfrm>
              <a:off x="5238025" y="3362775"/>
              <a:ext cx="4025" cy="4975"/>
            </a:xfrm>
            <a:custGeom>
              <a:avLst/>
              <a:gdLst/>
              <a:ahLst/>
              <a:cxnLst/>
              <a:rect l="l" t="t" r="r" b="b"/>
              <a:pathLst>
                <a:path w="161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99"/>
                    <a:pt x="61" y="159"/>
                    <a:pt x="160" y="199"/>
                  </a:cubicBezTo>
                  <a:cubicBezTo>
                    <a:pt x="120" y="119"/>
                    <a:pt x="6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14"/>
            <p:cNvSpPr/>
            <p:nvPr/>
          </p:nvSpPr>
          <p:spPr>
            <a:xfrm>
              <a:off x="5428000" y="25103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21" y="1"/>
                  </a:moveTo>
                  <a:cubicBezTo>
                    <a:pt x="1" y="120"/>
                    <a:pt x="1" y="240"/>
                    <a:pt x="160" y="319"/>
                  </a:cubicBezTo>
                  <a:cubicBezTo>
                    <a:pt x="180" y="200"/>
                    <a:pt x="200" y="4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14"/>
            <p:cNvSpPr/>
            <p:nvPr/>
          </p:nvSpPr>
          <p:spPr>
            <a:xfrm>
              <a:off x="5199250" y="3281700"/>
              <a:ext cx="43775" cy="22400"/>
            </a:xfrm>
            <a:custGeom>
              <a:avLst/>
              <a:gdLst/>
              <a:ahLst/>
              <a:cxnLst/>
              <a:rect l="l" t="t" r="r" b="b"/>
              <a:pathLst>
                <a:path w="1751" h="896" extrusionOk="0">
                  <a:moveTo>
                    <a:pt x="199" y="1"/>
                  </a:moveTo>
                  <a:cubicBezTo>
                    <a:pt x="100" y="80"/>
                    <a:pt x="0" y="100"/>
                    <a:pt x="0" y="219"/>
                  </a:cubicBezTo>
                  <a:cubicBezTo>
                    <a:pt x="498" y="697"/>
                    <a:pt x="1074" y="896"/>
                    <a:pt x="1751" y="896"/>
                  </a:cubicBezTo>
                  <a:cubicBezTo>
                    <a:pt x="1174" y="677"/>
                    <a:pt x="796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14"/>
            <p:cNvSpPr/>
            <p:nvPr/>
          </p:nvSpPr>
          <p:spPr>
            <a:xfrm>
              <a:off x="5189800" y="3278800"/>
              <a:ext cx="14450" cy="8400"/>
            </a:xfrm>
            <a:custGeom>
              <a:avLst/>
              <a:gdLst/>
              <a:ahLst/>
              <a:cxnLst/>
              <a:rect l="l" t="t" r="r" b="b"/>
              <a:pathLst>
                <a:path w="578" h="336" extrusionOk="0">
                  <a:moveTo>
                    <a:pt x="226" y="0"/>
                  </a:moveTo>
                  <a:cubicBezTo>
                    <a:pt x="176" y="0"/>
                    <a:pt x="132" y="25"/>
                    <a:pt x="100" y="97"/>
                  </a:cubicBezTo>
                  <a:cubicBezTo>
                    <a:pt x="0" y="276"/>
                    <a:pt x="259" y="296"/>
                    <a:pt x="378" y="335"/>
                  </a:cubicBezTo>
                  <a:cubicBezTo>
                    <a:pt x="438" y="276"/>
                    <a:pt x="498" y="196"/>
                    <a:pt x="577" y="117"/>
                  </a:cubicBezTo>
                  <a:cubicBezTo>
                    <a:pt x="457" y="103"/>
                    <a:pt x="328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14"/>
            <p:cNvSpPr/>
            <p:nvPr/>
          </p:nvSpPr>
          <p:spPr>
            <a:xfrm>
              <a:off x="5174375" y="3146175"/>
              <a:ext cx="69150" cy="16200"/>
            </a:xfrm>
            <a:custGeom>
              <a:avLst/>
              <a:gdLst/>
              <a:ahLst/>
              <a:cxnLst/>
              <a:rect l="l" t="t" r="r" b="b"/>
              <a:pathLst>
                <a:path w="2766" h="648" extrusionOk="0">
                  <a:moveTo>
                    <a:pt x="1924" y="0"/>
                  </a:moveTo>
                  <a:cubicBezTo>
                    <a:pt x="1621" y="0"/>
                    <a:pt x="1315" y="40"/>
                    <a:pt x="1015" y="50"/>
                  </a:cubicBezTo>
                  <a:cubicBezTo>
                    <a:pt x="995" y="110"/>
                    <a:pt x="955" y="130"/>
                    <a:pt x="916" y="150"/>
                  </a:cubicBezTo>
                  <a:cubicBezTo>
                    <a:pt x="830" y="201"/>
                    <a:pt x="741" y="215"/>
                    <a:pt x="651" y="215"/>
                  </a:cubicBezTo>
                  <a:cubicBezTo>
                    <a:pt x="549" y="215"/>
                    <a:pt x="445" y="197"/>
                    <a:pt x="343" y="197"/>
                  </a:cubicBezTo>
                  <a:cubicBezTo>
                    <a:pt x="224" y="197"/>
                    <a:pt x="108" y="222"/>
                    <a:pt x="1" y="329"/>
                  </a:cubicBezTo>
                  <a:cubicBezTo>
                    <a:pt x="1" y="369"/>
                    <a:pt x="21" y="428"/>
                    <a:pt x="21" y="468"/>
                  </a:cubicBezTo>
                  <a:cubicBezTo>
                    <a:pt x="197" y="444"/>
                    <a:pt x="372" y="433"/>
                    <a:pt x="546" y="433"/>
                  </a:cubicBezTo>
                  <a:cubicBezTo>
                    <a:pt x="1213" y="433"/>
                    <a:pt x="1860" y="584"/>
                    <a:pt x="2507" y="647"/>
                  </a:cubicBezTo>
                  <a:cubicBezTo>
                    <a:pt x="2646" y="548"/>
                    <a:pt x="2746" y="448"/>
                    <a:pt x="2766" y="309"/>
                  </a:cubicBezTo>
                  <a:lnTo>
                    <a:pt x="2766" y="170"/>
                  </a:lnTo>
                  <a:cubicBezTo>
                    <a:pt x="2746" y="170"/>
                    <a:pt x="2686" y="150"/>
                    <a:pt x="2666" y="130"/>
                  </a:cubicBezTo>
                  <a:lnTo>
                    <a:pt x="2686" y="130"/>
                  </a:lnTo>
                  <a:cubicBezTo>
                    <a:pt x="2438" y="29"/>
                    <a:pt x="2182" y="0"/>
                    <a:pt x="1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14"/>
            <p:cNvSpPr/>
            <p:nvPr/>
          </p:nvSpPr>
          <p:spPr>
            <a:xfrm>
              <a:off x="5160450" y="3148050"/>
              <a:ext cx="36825" cy="5875"/>
            </a:xfrm>
            <a:custGeom>
              <a:avLst/>
              <a:gdLst/>
              <a:ahLst/>
              <a:cxnLst/>
              <a:rect l="l" t="t" r="r" b="b"/>
              <a:pathLst>
                <a:path w="1473" h="235" extrusionOk="0">
                  <a:moveTo>
                    <a:pt x="638" y="0"/>
                  </a:moveTo>
                  <a:cubicBezTo>
                    <a:pt x="422" y="0"/>
                    <a:pt x="206" y="38"/>
                    <a:pt x="1" y="174"/>
                  </a:cubicBezTo>
                  <a:cubicBezTo>
                    <a:pt x="219" y="174"/>
                    <a:pt x="379" y="194"/>
                    <a:pt x="558" y="234"/>
                  </a:cubicBezTo>
                  <a:cubicBezTo>
                    <a:pt x="657" y="201"/>
                    <a:pt x="763" y="196"/>
                    <a:pt x="870" y="196"/>
                  </a:cubicBezTo>
                  <a:cubicBezTo>
                    <a:pt x="909" y="196"/>
                    <a:pt x="948" y="197"/>
                    <a:pt x="987" y="197"/>
                  </a:cubicBezTo>
                  <a:cubicBezTo>
                    <a:pt x="1161" y="197"/>
                    <a:pt x="1332" y="185"/>
                    <a:pt x="1473" y="55"/>
                  </a:cubicBezTo>
                  <a:lnTo>
                    <a:pt x="1473" y="55"/>
                  </a:lnTo>
                  <a:cubicBezTo>
                    <a:pt x="1452" y="56"/>
                    <a:pt x="1431" y="56"/>
                    <a:pt x="1411" y="56"/>
                  </a:cubicBezTo>
                  <a:cubicBezTo>
                    <a:pt x="1166" y="56"/>
                    <a:pt x="902" y="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14"/>
            <p:cNvSpPr/>
            <p:nvPr/>
          </p:nvSpPr>
          <p:spPr>
            <a:xfrm>
              <a:off x="5204225" y="3166825"/>
              <a:ext cx="19750" cy="11200"/>
            </a:xfrm>
            <a:custGeom>
              <a:avLst/>
              <a:gdLst/>
              <a:ahLst/>
              <a:cxnLst/>
              <a:rect l="l" t="t" r="r" b="b"/>
              <a:pathLst>
                <a:path w="790" h="44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20"/>
                    <a:pt x="120" y="279"/>
                    <a:pt x="179" y="418"/>
                  </a:cubicBezTo>
                  <a:cubicBezTo>
                    <a:pt x="299" y="418"/>
                    <a:pt x="418" y="438"/>
                    <a:pt x="557" y="438"/>
                  </a:cubicBezTo>
                  <a:cubicBezTo>
                    <a:pt x="591" y="445"/>
                    <a:pt x="620" y="448"/>
                    <a:pt x="645" y="448"/>
                  </a:cubicBezTo>
                  <a:cubicBezTo>
                    <a:pt x="767" y="448"/>
                    <a:pt x="789" y="368"/>
                    <a:pt x="756" y="2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14"/>
            <p:cNvSpPr/>
            <p:nvPr/>
          </p:nvSpPr>
          <p:spPr>
            <a:xfrm>
              <a:off x="5450875" y="2742600"/>
              <a:ext cx="182550" cy="17700"/>
            </a:xfrm>
            <a:custGeom>
              <a:avLst/>
              <a:gdLst/>
              <a:ahLst/>
              <a:cxnLst/>
              <a:rect l="l" t="t" r="r" b="b"/>
              <a:pathLst>
                <a:path w="7302" h="708" extrusionOk="0">
                  <a:moveTo>
                    <a:pt x="3579" y="1"/>
                  </a:moveTo>
                  <a:cubicBezTo>
                    <a:pt x="3360" y="1"/>
                    <a:pt x="3142" y="11"/>
                    <a:pt x="2925" y="41"/>
                  </a:cubicBezTo>
                  <a:cubicBezTo>
                    <a:pt x="2852" y="59"/>
                    <a:pt x="2761" y="162"/>
                    <a:pt x="2701" y="162"/>
                  </a:cubicBezTo>
                  <a:cubicBezTo>
                    <a:pt x="2696" y="162"/>
                    <a:pt x="2691" y="161"/>
                    <a:pt x="2686" y="160"/>
                  </a:cubicBezTo>
                  <a:cubicBezTo>
                    <a:pt x="2351" y="60"/>
                    <a:pt x="2008" y="35"/>
                    <a:pt x="1660" y="35"/>
                  </a:cubicBezTo>
                  <a:cubicBezTo>
                    <a:pt x="1298" y="35"/>
                    <a:pt x="931" y="62"/>
                    <a:pt x="563" y="62"/>
                  </a:cubicBezTo>
                  <a:cubicBezTo>
                    <a:pt x="508" y="62"/>
                    <a:pt x="454" y="62"/>
                    <a:pt x="399" y="60"/>
                  </a:cubicBezTo>
                  <a:cubicBezTo>
                    <a:pt x="299" y="180"/>
                    <a:pt x="1" y="60"/>
                    <a:pt x="41" y="359"/>
                  </a:cubicBezTo>
                  <a:cubicBezTo>
                    <a:pt x="61" y="399"/>
                    <a:pt x="61" y="438"/>
                    <a:pt x="81" y="478"/>
                  </a:cubicBezTo>
                  <a:cubicBezTo>
                    <a:pt x="399" y="478"/>
                    <a:pt x="697" y="458"/>
                    <a:pt x="1035" y="458"/>
                  </a:cubicBezTo>
                  <a:cubicBezTo>
                    <a:pt x="2686" y="498"/>
                    <a:pt x="4377" y="578"/>
                    <a:pt x="6048" y="637"/>
                  </a:cubicBezTo>
                  <a:cubicBezTo>
                    <a:pt x="6274" y="670"/>
                    <a:pt x="6505" y="708"/>
                    <a:pt x="6733" y="708"/>
                  </a:cubicBezTo>
                  <a:cubicBezTo>
                    <a:pt x="6927" y="708"/>
                    <a:pt x="7118" y="680"/>
                    <a:pt x="7302" y="598"/>
                  </a:cubicBezTo>
                  <a:lnTo>
                    <a:pt x="7302" y="438"/>
                  </a:lnTo>
                  <a:cubicBezTo>
                    <a:pt x="6944" y="438"/>
                    <a:pt x="6605" y="438"/>
                    <a:pt x="6247" y="399"/>
                  </a:cubicBezTo>
                  <a:cubicBezTo>
                    <a:pt x="6221" y="397"/>
                    <a:pt x="6195" y="396"/>
                    <a:pt x="6168" y="396"/>
                  </a:cubicBezTo>
                  <a:cubicBezTo>
                    <a:pt x="6075" y="396"/>
                    <a:pt x="5978" y="405"/>
                    <a:pt x="5883" y="405"/>
                  </a:cubicBezTo>
                  <a:cubicBezTo>
                    <a:pt x="5697" y="405"/>
                    <a:pt x="5516" y="372"/>
                    <a:pt x="5372" y="180"/>
                  </a:cubicBezTo>
                  <a:cubicBezTo>
                    <a:pt x="5312" y="140"/>
                    <a:pt x="5233" y="60"/>
                    <a:pt x="5153" y="60"/>
                  </a:cubicBezTo>
                  <a:cubicBezTo>
                    <a:pt x="4634" y="60"/>
                    <a:pt x="4104" y="1"/>
                    <a:pt x="35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14"/>
            <p:cNvSpPr/>
            <p:nvPr/>
          </p:nvSpPr>
          <p:spPr>
            <a:xfrm>
              <a:off x="5561300" y="2513850"/>
              <a:ext cx="12950" cy="118875"/>
            </a:xfrm>
            <a:custGeom>
              <a:avLst/>
              <a:gdLst/>
              <a:ahLst/>
              <a:cxnLst/>
              <a:rect l="l" t="t" r="r" b="b"/>
              <a:pathLst>
                <a:path w="518" h="4755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592"/>
                    <a:pt x="20" y="3163"/>
                    <a:pt x="20" y="4754"/>
                  </a:cubicBezTo>
                  <a:cubicBezTo>
                    <a:pt x="517" y="4635"/>
                    <a:pt x="259" y="4317"/>
                    <a:pt x="199" y="4038"/>
                  </a:cubicBezTo>
                  <a:cubicBezTo>
                    <a:pt x="199" y="2984"/>
                    <a:pt x="219" y="1950"/>
                    <a:pt x="199" y="895"/>
                  </a:cubicBezTo>
                  <a:cubicBezTo>
                    <a:pt x="159" y="59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14"/>
            <p:cNvSpPr/>
            <p:nvPr/>
          </p:nvSpPr>
          <p:spPr>
            <a:xfrm>
              <a:off x="5559800" y="2614800"/>
              <a:ext cx="14450" cy="69650"/>
            </a:xfrm>
            <a:custGeom>
              <a:avLst/>
              <a:gdLst/>
              <a:ahLst/>
              <a:cxnLst/>
              <a:rect l="l" t="t" r="r" b="b"/>
              <a:pathLst>
                <a:path w="578" h="2786" extrusionOk="0">
                  <a:moveTo>
                    <a:pt x="279" y="0"/>
                  </a:moveTo>
                  <a:cubicBezTo>
                    <a:pt x="219" y="239"/>
                    <a:pt x="378" y="518"/>
                    <a:pt x="100" y="716"/>
                  </a:cubicBezTo>
                  <a:cubicBezTo>
                    <a:pt x="80" y="1333"/>
                    <a:pt x="0" y="1970"/>
                    <a:pt x="219" y="2785"/>
                  </a:cubicBezTo>
                  <a:cubicBezTo>
                    <a:pt x="577" y="1731"/>
                    <a:pt x="398" y="87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14"/>
            <p:cNvSpPr/>
            <p:nvPr/>
          </p:nvSpPr>
          <p:spPr>
            <a:xfrm>
              <a:off x="5428000" y="27286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100" y="160"/>
                    <a:pt x="200" y="200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14"/>
            <p:cNvSpPr/>
            <p:nvPr/>
          </p:nvSpPr>
          <p:spPr>
            <a:xfrm>
              <a:off x="5579700" y="2744100"/>
              <a:ext cx="6475" cy="3000"/>
            </a:xfrm>
            <a:custGeom>
              <a:avLst/>
              <a:gdLst/>
              <a:ahLst/>
              <a:cxnLst/>
              <a:rect l="l" t="t" r="r" b="b"/>
              <a:pathLst>
                <a:path w="259" h="120" extrusionOk="0">
                  <a:moveTo>
                    <a:pt x="0" y="0"/>
                  </a:moveTo>
                  <a:cubicBezTo>
                    <a:pt x="80" y="20"/>
                    <a:pt x="159" y="80"/>
                    <a:pt x="219" y="120"/>
                  </a:cubicBezTo>
                  <a:cubicBezTo>
                    <a:pt x="219" y="80"/>
                    <a:pt x="219" y="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14"/>
            <p:cNvSpPr/>
            <p:nvPr/>
          </p:nvSpPr>
          <p:spPr>
            <a:xfrm>
              <a:off x="5443425" y="2743100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99" y="1"/>
                  </a:moveTo>
                  <a:cubicBezTo>
                    <a:pt x="120" y="1"/>
                    <a:pt x="1" y="40"/>
                    <a:pt x="40" y="160"/>
                  </a:cubicBezTo>
                  <a:cubicBezTo>
                    <a:pt x="56" y="287"/>
                    <a:pt x="149" y="325"/>
                    <a:pt x="256" y="325"/>
                  </a:cubicBezTo>
                  <a:cubicBezTo>
                    <a:pt x="283" y="325"/>
                    <a:pt x="311" y="323"/>
                    <a:pt x="339" y="319"/>
                  </a:cubicBezTo>
                  <a:lnTo>
                    <a:pt x="697" y="21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14"/>
            <p:cNvSpPr/>
            <p:nvPr/>
          </p:nvSpPr>
          <p:spPr>
            <a:xfrm>
              <a:off x="6143150" y="3391100"/>
              <a:ext cx="6975" cy="5000"/>
            </a:xfrm>
            <a:custGeom>
              <a:avLst/>
              <a:gdLst/>
              <a:ahLst/>
              <a:cxnLst/>
              <a:rect l="l" t="t" r="r" b="b"/>
              <a:pathLst>
                <a:path w="279" h="200" extrusionOk="0">
                  <a:moveTo>
                    <a:pt x="200" y="1"/>
                  </a:moveTo>
                  <a:lnTo>
                    <a:pt x="1" y="200"/>
                  </a:lnTo>
                  <a:cubicBezTo>
                    <a:pt x="15" y="194"/>
                    <a:pt x="33" y="192"/>
                    <a:pt x="53" y="192"/>
                  </a:cubicBezTo>
                  <a:cubicBezTo>
                    <a:pt x="89" y="192"/>
                    <a:pt x="131" y="199"/>
                    <a:pt x="165" y="199"/>
                  </a:cubicBezTo>
                  <a:cubicBezTo>
                    <a:pt x="236" y="199"/>
                    <a:pt x="279" y="17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14"/>
            <p:cNvSpPr/>
            <p:nvPr/>
          </p:nvSpPr>
          <p:spPr>
            <a:xfrm>
              <a:off x="6171500" y="33831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lnTo>
                    <a:pt x="199" y="140"/>
                  </a:lnTo>
                  <a:cubicBezTo>
                    <a:pt x="160" y="100"/>
                    <a:pt x="80" y="4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14"/>
            <p:cNvSpPr/>
            <p:nvPr/>
          </p:nvSpPr>
          <p:spPr>
            <a:xfrm>
              <a:off x="6166525" y="33866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7" y="65"/>
                    <a:pt x="74" y="91"/>
                    <a:pt x="106" y="91"/>
                  </a:cubicBezTo>
                  <a:cubicBezTo>
                    <a:pt x="145" y="91"/>
                    <a:pt x="178" y="55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14"/>
            <p:cNvSpPr/>
            <p:nvPr/>
          </p:nvSpPr>
          <p:spPr>
            <a:xfrm>
              <a:off x="5770650" y="3067250"/>
              <a:ext cx="38325" cy="85675"/>
            </a:xfrm>
            <a:custGeom>
              <a:avLst/>
              <a:gdLst/>
              <a:ahLst/>
              <a:cxnLst/>
              <a:rect l="l" t="t" r="r" b="b"/>
              <a:pathLst>
                <a:path w="1533" h="3427" extrusionOk="0">
                  <a:moveTo>
                    <a:pt x="91" y="0"/>
                  </a:moveTo>
                  <a:cubicBezTo>
                    <a:pt x="68" y="0"/>
                    <a:pt x="45" y="2"/>
                    <a:pt x="21" y="5"/>
                  </a:cubicBezTo>
                  <a:cubicBezTo>
                    <a:pt x="1" y="442"/>
                    <a:pt x="21" y="880"/>
                    <a:pt x="81" y="1318"/>
                  </a:cubicBezTo>
                  <a:cubicBezTo>
                    <a:pt x="140" y="1974"/>
                    <a:pt x="379" y="2631"/>
                    <a:pt x="21" y="3267"/>
                  </a:cubicBezTo>
                  <a:cubicBezTo>
                    <a:pt x="140" y="3307"/>
                    <a:pt x="279" y="3386"/>
                    <a:pt x="399" y="3426"/>
                  </a:cubicBezTo>
                  <a:cubicBezTo>
                    <a:pt x="717" y="3188"/>
                    <a:pt x="737" y="2830"/>
                    <a:pt x="797" y="2511"/>
                  </a:cubicBezTo>
                  <a:cubicBezTo>
                    <a:pt x="817" y="2312"/>
                    <a:pt x="638" y="2034"/>
                    <a:pt x="797" y="1934"/>
                  </a:cubicBezTo>
                  <a:cubicBezTo>
                    <a:pt x="1533" y="1397"/>
                    <a:pt x="1115" y="880"/>
                    <a:pt x="797" y="343"/>
                  </a:cubicBezTo>
                  <a:cubicBezTo>
                    <a:pt x="558" y="214"/>
                    <a:pt x="36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14"/>
            <p:cNvSpPr/>
            <p:nvPr/>
          </p:nvSpPr>
          <p:spPr>
            <a:xfrm>
              <a:off x="5661250" y="3105650"/>
              <a:ext cx="57725" cy="39150"/>
            </a:xfrm>
            <a:custGeom>
              <a:avLst/>
              <a:gdLst/>
              <a:ahLst/>
              <a:cxnLst/>
              <a:rect l="l" t="t" r="r" b="b"/>
              <a:pathLst>
                <a:path w="2309" h="1566" extrusionOk="0">
                  <a:moveTo>
                    <a:pt x="1174" y="0"/>
                  </a:moveTo>
                  <a:cubicBezTo>
                    <a:pt x="319" y="180"/>
                    <a:pt x="1" y="677"/>
                    <a:pt x="200" y="1532"/>
                  </a:cubicBezTo>
                  <a:cubicBezTo>
                    <a:pt x="246" y="1556"/>
                    <a:pt x="288" y="1566"/>
                    <a:pt x="325" y="1566"/>
                  </a:cubicBezTo>
                  <a:cubicBezTo>
                    <a:pt x="444" y="1566"/>
                    <a:pt x="517" y="1460"/>
                    <a:pt x="577" y="1353"/>
                  </a:cubicBezTo>
                  <a:cubicBezTo>
                    <a:pt x="813" y="672"/>
                    <a:pt x="954" y="422"/>
                    <a:pt x="1365" y="422"/>
                  </a:cubicBezTo>
                  <a:cubicBezTo>
                    <a:pt x="1577" y="422"/>
                    <a:pt x="1861" y="489"/>
                    <a:pt x="2268" y="597"/>
                  </a:cubicBezTo>
                  <a:cubicBezTo>
                    <a:pt x="2308" y="199"/>
                    <a:pt x="2089" y="60"/>
                    <a:pt x="1731" y="0"/>
                  </a:cubicBezTo>
                  <a:cubicBezTo>
                    <a:pt x="1632" y="80"/>
                    <a:pt x="1537" y="120"/>
                    <a:pt x="1445" y="120"/>
                  </a:cubicBezTo>
                  <a:cubicBezTo>
                    <a:pt x="1353" y="120"/>
                    <a:pt x="1264" y="8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14"/>
            <p:cNvSpPr/>
            <p:nvPr/>
          </p:nvSpPr>
          <p:spPr>
            <a:xfrm>
              <a:off x="5609025" y="3090725"/>
              <a:ext cx="22900" cy="86575"/>
            </a:xfrm>
            <a:custGeom>
              <a:avLst/>
              <a:gdLst/>
              <a:ahLst/>
              <a:cxnLst/>
              <a:rect l="l" t="t" r="r" b="b"/>
              <a:pathLst>
                <a:path w="916" h="3463" extrusionOk="0">
                  <a:moveTo>
                    <a:pt x="399" y="1"/>
                  </a:moveTo>
                  <a:cubicBezTo>
                    <a:pt x="1" y="458"/>
                    <a:pt x="598" y="896"/>
                    <a:pt x="399" y="1373"/>
                  </a:cubicBezTo>
                  <a:cubicBezTo>
                    <a:pt x="319" y="2070"/>
                    <a:pt x="80" y="2746"/>
                    <a:pt x="200" y="3462"/>
                  </a:cubicBezTo>
                  <a:cubicBezTo>
                    <a:pt x="836" y="2368"/>
                    <a:pt x="916" y="1234"/>
                    <a:pt x="578" y="40"/>
                  </a:cubicBezTo>
                  <a:cubicBezTo>
                    <a:pt x="518" y="1"/>
                    <a:pt x="43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14"/>
            <p:cNvSpPr/>
            <p:nvPr/>
          </p:nvSpPr>
          <p:spPr>
            <a:xfrm>
              <a:off x="5697050" y="3062375"/>
              <a:ext cx="45775" cy="14950"/>
            </a:xfrm>
            <a:custGeom>
              <a:avLst/>
              <a:gdLst/>
              <a:ahLst/>
              <a:cxnLst/>
              <a:rect l="l" t="t" r="r" b="b"/>
              <a:pathLst>
                <a:path w="1831" h="598" extrusionOk="0">
                  <a:moveTo>
                    <a:pt x="1234" y="1"/>
                  </a:moveTo>
                  <a:cubicBezTo>
                    <a:pt x="896" y="279"/>
                    <a:pt x="359" y="100"/>
                    <a:pt x="1" y="598"/>
                  </a:cubicBezTo>
                  <a:cubicBezTo>
                    <a:pt x="697" y="538"/>
                    <a:pt x="1274" y="478"/>
                    <a:pt x="1831" y="200"/>
                  </a:cubicBezTo>
                  <a:lnTo>
                    <a:pt x="1791" y="140"/>
                  </a:lnTo>
                  <a:cubicBezTo>
                    <a:pt x="1736" y="98"/>
                    <a:pt x="1668" y="91"/>
                    <a:pt x="1597" y="91"/>
                  </a:cubicBezTo>
                  <a:cubicBezTo>
                    <a:pt x="1556" y="91"/>
                    <a:pt x="1514" y="93"/>
                    <a:pt x="1473" y="93"/>
                  </a:cubicBezTo>
                  <a:cubicBezTo>
                    <a:pt x="1382" y="93"/>
                    <a:pt x="1296" y="81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14"/>
            <p:cNvSpPr/>
            <p:nvPr/>
          </p:nvSpPr>
          <p:spPr>
            <a:xfrm>
              <a:off x="5682150" y="31484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538" y="0"/>
                  </a:moveTo>
                  <a:cubicBezTo>
                    <a:pt x="403" y="0"/>
                    <a:pt x="269" y="19"/>
                    <a:pt x="139" y="19"/>
                  </a:cubicBezTo>
                  <a:cubicBezTo>
                    <a:pt x="0" y="138"/>
                    <a:pt x="40" y="258"/>
                    <a:pt x="159" y="377"/>
                  </a:cubicBezTo>
                  <a:cubicBezTo>
                    <a:pt x="189" y="375"/>
                    <a:pt x="219" y="374"/>
                    <a:pt x="250" y="374"/>
                  </a:cubicBezTo>
                  <a:cubicBezTo>
                    <a:pt x="326" y="374"/>
                    <a:pt x="405" y="379"/>
                    <a:pt x="485" y="379"/>
                  </a:cubicBezTo>
                  <a:cubicBezTo>
                    <a:pt x="675" y="379"/>
                    <a:pt x="875" y="353"/>
                    <a:pt x="1074" y="178"/>
                  </a:cubicBezTo>
                  <a:cubicBezTo>
                    <a:pt x="894" y="32"/>
                    <a:pt x="714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14"/>
            <p:cNvSpPr/>
            <p:nvPr/>
          </p:nvSpPr>
          <p:spPr>
            <a:xfrm>
              <a:off x="5771150" y="3054150"/>
              <a:ext cx="16950" cy="22700"/>
            </a:xfrm>
            <a:custGeom>
              <a:avLst/>
              <a:gdLst/>
              <a:ahLst/>
              <a:cxnLst/>
              <a:rect l="l" t="t" r="r" b="b"/>
              <a:pathLst>
                <a:path w="678" h="908" extrusionOk="0">
                  <a:moveTo>
                    <a:pt x="169" y="1"/>
                  </a:moveTo>
                  <a:cubicBezTo>
                    <a:pt x="55" y="1"/>
                    <a:pt x="42" y="179"/>
                    <a:pt x="1" y="330"/>
                  </a:cubicBezTo>
                  <a:cubicBezTo>
                    <a:pt x="1" y="370"/>
                    <a:pt x="21" y="449"/>
                    <a:pt x="21" y="509"/>
                  </a:cubicBezTo>
                  <a:cubicBezTo>
                    <a:pt x="193" y="662"/>
                    <a:pt x="273" y="908"/>
                    <a:pt x="546" y="908"/>
                  </a:cubicBezTo>
                  <a:cubicBezTo>
                    <a:pt x="556" y="908"/>
                    <a:pt x="567" y="907"/>
                    <a:pt x="578" y="907"/>
                  </a:cubicBezTo>
                  <a:cubicBezTo>
                    <a:pt x="618" y="867"/>
                    <a:pt x="677" y="807"/>
                    <a:pt x="677" y="728"/>
                  </a:cubicBezTo>
                  <a:cubicBezTo>
                    <a:pt x="657" y="569"/>
                    <a:pt x="598" y="429"/>
                    <a:pt x="558" y="310"/>
                  </a:cubicBezTo>
                  <a:cubicBezTo>
                    <a:pt x="498" y="230"/>
                    <a:pt x="458" y="171"/>
                    <a:pt x="399" y="131"/>
                  </a:cubicBezTo>
                  <a:cubicBezTo>
                    <a:pt x="293" y="38"/>
                    <a:pt x="220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14"/>
            <p:cNvSpPr/>
            <p:nvPr/>
          </p:nvSpPr>
          <p:spPr>
            <a:xfrm>
              <a:off x="5666225" y="3139475"/>
              <a:ext cx="19425" cy="18425"/>
            </a:xfrm>
            <a:custGeom>
              <a:avLst/>
              <a:gdLst/>
              <a:ahLst/>
              <a:cxnLst/>
              <a:rect l="l" t="t" r="r" b="b"/>
              <a:pathLst>
                <a:path w="777" h="737" extrusionOk="0">
                  <a:moveTo>
                    <a:pt x="339" y="0"/>
                  </a:moveTo>
                  <a:cubicBezTo>
                    <a:pt x="219" y="40"/>
                    <a:pt x="120" y="120"/>
                    <a:pt x="1" y="179"/>
                  </a:cubicBezTo>
                  <a:cubicBezTo>
                    <a:pt x="120" y="537"/>
                    <a:pt x="478" y="597"/>
                    <a:pt x="776" y="736"/>
                  </a:cubicBezTo>
                  <a:lnTo>
                    <a:pt x="776" y="378"/>
                  </a:lnTo>
                  <a:cubicBezTo>
                    <a:pt x="577" y="299"/>
                    <a:pt x="43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14"/>
            <p:cNvSpPr/>
            <p:nvPr/>
          </p:nvSpPr>
          <p:spPr>
            <a:xfrm>
              <a:off x="5728400" y="3060200"/>
              <a:ext cx="14425" cy="6825"/>
            </a:xfrm>
            <a:custGeom>
              <a:avLst/>
              <a:gdLst/>
              <a:ahLst/>
              <a:cxnLst/>
              <a:rect l="l" t="t" r="r" b="b"/>
              <a:pathLst>
                <a:path w="577" h="273" extrusionOk="0">
                  <a:moveTo>
                    <a:pt x="389" y="1"/>
                  </a:moveTo>
                  <a:cubicBezTo>
                    <a:pt x="271" y="1"/>
                    <a:pt x="148" y="89"/>
                    <a:pt x="24" y="89"/>
                  </a:cubicBezTo>
                  <a:cubicBezTo>
                    <a:pt x="16" y="89"/>
                    <a:pt x="8" y="89"/>
                    <a:pt x="0" y="88"/>
                  </a:cubicBezTo>
                  <a:lnTo>
                    <a:pt x="0" y="88"/>
                  </a:lnTo>
                  <a:cubicBezTo>
                    <a:pt x="71" y="229"/>
                    <a:pt x="176" y="273"/>
                    <a:pt x="299" y="273"/>
                  </a:cubicBezTo>
                  <a:cubicBezTo>
                    <a:pt x="385" y="273"/>
                    <a:pt x="479" y="252"/>
                    <a:pt x="577" y="227"/>
                  </a:cubicBezTo>
                  <a:lnTo>
                    <a:pt x="577" y="108"/>
                  </a:lnTo>
                  <a:cubicBezTo>
                    <a:pt x="516" y="27"/>
                    <a:pt x="454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14"/>
            <p:cNvSpPr/>
            <p:nvPr/>
          </p:nvSpPr>
          <p:spPr>
            <a:xfrm>
              <a:off x="5690600" y="3105150"/>
              <a:ext cx="13950" cy="4875"/>
            </a:xfrm>
            <a:custGeom>
              <a:avLst/>
              <a:gdLst/>
              <a:ahLst/>
              <a:cxnLst/>
              <a:rect l="l" t="t" r="r" b="b"/>
              <a:pathLst>
                <a:path w="558" h="195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0"/>
                    <a:pt x="199" y="195"/>
                    <a:pt x="294" y="195"/>
                  </a:cubicBezTo>
                  <a:cubicBezTo>
                    <a:pt x="388" y="195"/>
                    <a:pt x="478" y="130"/>
                    <a:pt x="557" y="1"/>
                  </a:cubicBezTo>
                  <a:lnTo>
                    <a:pt x="557" y="1"/>
                  </a:lnTo>
                  <a:cubicBezTo>
                    <a:pt x="458" y="11"/>
                    <a:pt x="368" y="16"/>
                    <a:pt x="279" y="16"/>
                  </a:cubicBezTo>
                  <a:cubicBezTo>
                    <a:pt x="189" y="16"/>
                    <a:pt x="100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14"/>
            <p:cNvSpPr/>
            <p:nvPr/>
          </p:nvSpPr>
          <p:spPr>
            <a:xfrm>
              <a:off x="5756725" y="3060750"/>
              <a:ext cx="5000" cy="2150"/>
            </a:xfrm>
            <a:custGeom>
              <a:avLst/>
              <a:gdLst/>
              <a:ahLst/>
              <a:cxnLst/>
              <a:rect l="l" t="t" r="r" b="b"/>
              <a:pathLst>
                <a:path w="200" h="86" extrusionOk="0">
                  <a:moveTo>
                    <a:pt x="111" y="0"/>
                  </a:moveTo>
                  <a:cubicBezTo>
                    <a:pt x="73" y="0"/>
                    <a:pt x="34" y="31"/>
                    <a:pt x="1" y="86"/>
                  </a:cubicBezTo>
                  <a:lnTo>
                    <a:pt x="100" y="86"/>
                  </a:lnTo>
                  <a:lnTo>
                    <a:pt x="200" y="66"/>
                  </a:lnTo>
                  <a:cubicBezTo>
                    <a:pt x="173" y="21"/>
                    <a:pt x="142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14"/>
            <p:cNvSpPr/>
            <p:nvPr/>
          </p:nvSpPr>
          <p:spPr>
            <a:xfrm>
              <a:off x="5325575" y="2992250"/>
              <a:ext cx="166125" cy="42850"/>
            </a:xfrm>
            <a:custGeom>
              <a:avLst/>
              <a:gdLst/>
              <a:ahLst/>
              <a:cxnLst/>
              <a:rect l="l" t="t" r="r" b="b"/>
              <a:pathLst>
                <a:path w="6645" h="1714" extrusionOk="0">
                  <a:moveTo>
                    <a:pt x="5073" y="1413"/>
                  </a:moveTo>
                  <a:cubicBezTo>
                    <a:pt x="5253" y="1413"/>
                    <a:pt x="5461" y="1431"/>
                    <a:pt x="5679" y="1433"/>
                  </a:cubicBezTo>
                  <a:lnTo>
                    <a:pt x="5679" y="1433"/>
                  </a:lnTo>
                  <a:cubicBezTo>
                    <a:pt x="5569" y="1440"/>
                    <a:pt x="5464" y="1448"/>
                    <a:pt x="5365" y="1448"/>
                  </a:cubicBezTo>
                  <a:cubicBezTo>
                    <a:pt x="5259" y="1448"/>
                    <a:pt x="5161" y="1439"/>
                    <a:pt x="5073" y="1413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9" y="100"/>
                    <a:pt x="298" y="220"/>
                    <a:pt x="497" y="319"/>
                  </a:cubicBezTo>
                  <a:cubicBezTo>
                    <a:pt x="1233" y="657"/>
                    <a:pt x="2129" y="737"/>
                    <a:pt x="2785" y="1194"/>
                  </a:cubicBezTo>
                  <a:cubicBezTo>
                    <a:pt x="3432" y="1635"/>
                    <a:pt x="4098" y="1714"/>
                    <a:pt x="4783" y="1714"/>
                  </a:cubicBezTo>
                  <a:cubicBezTo>
                    <a:pt x="5088" y="1714"/>
                    <a:pt x="5397" y="1698"/>
                    <a:pt x="5709" y="1692"/>
                  </a:cubicBezTo>
                  <a:cubicBezTo>
                    <a:pt x="5763" y="1692"/>
                    <a:pt x="5819" y="1692"/>
                    <a:pt x="5875" y="1692"/>
                  </a:cubicBezTo>
                  <a:cubicBezTo>
                    <a:pt x="6129" y="1692"/>
                    <a:pt x="6400" y="1679"/>
                    <a:pt x="6644" y="1533"/>
                  </a:cubicBezTo>
                  <a:cubicBezTo>
                    <a:pt x="6565" y="1513"/>
                    <a:pt x="6465" y="1493"/>
                    <a:pt x="6386" y="1453"/>
                  </a:cubicBezTo>
                  <a:cubicBezTo>
                    <a:pt x="6262" y="1427"/>
                    <a:pt x="6136" y="1419"/>
                    <a:pt x="6013" y="1419"/>
                  </a:cubicBezTo>
                  <a:cubicBezTo>
                    <a:pt x="6012" y="1419"/>
                    <a:pt x="6011" y="1419"/>
                    <a:pt x="6010" y="1419"/>
                  </a:cubicBezTo>
                  <a:lnTo>
                    <a:pt x="6010" y="1419"/>
                  </a:lnTo>
                  <a:cubicBezTo>
                    <a:pt x="6142" y="1405"/>
                    <a:pt x="6275" y="1379"/>
                    <a:pt x="6405" y="1334"/>
                  </a:cubicBezTo>
                  <a:lnTo>
                    <a:pt x="6405" y="1115"/>
                  </a:lnTo>
                  <a:cubicBezTo>
                    <a:pt x="6201" y="1099"/>
                    <a:pt x="5995" y="1090"/>
                    <a:pt x="5788" y="1090"/>
                  </a:cubicBezTo>
                  <a:cubicBezTo>
                    <a:pt x="5231" y="1090"/>
                    <a:pt x="4669" y="1154"/>
                    <a:pt x="4118" y="1314"/>
                  </a:cubicBezTo>
                  <a:cubicBezTo>
                    <a:pt x="4085" y="1317"/>
                    <a:pt x="4053" y="1318"/>
                    <a:pt x="4021" y="1318"/>
                  </a:cubicBezTo>
                  <a:cubicBezTo>
                    <a:pt x="3632" y="1318"/>
                    <a:pt x="3334" y="1102"/>
                    <a:pt x="2984" y="936"/>
                  </a:cubicBezTo>
                  <a:cubicBezTo>
                    <a:pt x="2009" y="498"/>
                    <a:pt x="1074" y="1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14"/>
            <p:cNvSpPr/>
            <p:nvPr/>
          </p:nvSpPr>
          <p:spPr>
            <a:xfrm>
              <a:off x="5598600" y="2995750"/>
              <a:ext cx="127325" cy="14925"/>
            </a:xfrm>
            <a:custGeom>
              <a:avLst/>
              <a:gdLst/>
              <a:ahLst/>
              <a:cxnLst/>
              <a:rect l="l" t="t" r="r" b="b"/>
              <a:pathLst>
                <a:path w="5093" h="597" extrusionOk="0">
                  <a:moveTo>
                    <a:pt x="4993" y="0"/>
                  </a:moveTo>
                  <a:cubicBezTo>
                    <a:pt x="3919" y="0"/>
                    <a:pt x="2885" y="159"/>
                    <a:pt x="1830" y="318"/>
                  </a:cubicBezTo>
                  <a:cubicBezTo>
                    <a:pt x="1233" y="418"/>
                    <a:pt x="597" y="279"/>
                    <a:pt x="0" y="557"/>
                  </a:cubicBezTo>
                  <a:cubicBezTo>
                    <a:pt x="517" y="577"/>
                    <a:pt x="1054" y="577"/>
                    <a:pt x="1552" y="597"/>
                  </a:cubicBezTo>
                  <a:lnTo>
                    <a:pt x="2487" y="597"/>
                  </a:lnTo>
                  <a:cubicBezTo>
                    <a:pt x="2686" y="597"/>
                    <a:pt x="2885" y="577"/>
                    <a:pt x="3083" y="577"/>
                  </a:cubicBezTo>
                  <a:cubicBezTo>
                    <a:pt x="3143" y="498"/>
                    <a:pt x="3203" y="458"/>
                    <a:pt x="3282" y="398"/>
                  </a:cubicBezTo>
                  <a:cubicBezTo>
                    <a:pt x="3372" y="410"/>
                    <a:pt x="3461" y="415"/>
                    <a:pt x="3549" y="415"/>
                  </a:cubicBezTo>
                  <a:cubicBezTo>
                    <a:pt x="4042" y="415"/>
                    <a:pt x="4503" y="250"/>
                    <a:pt x="4993" y="199"/>
                  </a:cubicBezTo>
                  <a:cubicBezTo>
                    <a:pt x="5013" y="199"/>
                    <a:pt x="5033" y="179"/>
                    <a:pt x="5073" y="120"/>
                  </a:cubicBezTo>
                  <a:cubicBezTo>
                    <a:pt x="5093" y="100"/>
                    <a:pt x="5073" y="60"/>
                    <a:pt x="4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14"/>
            <p:cNvSpPr/>
            <p:nvPr/>
          </p:nvSpPr>
          <p:spPr>
            <a:xfrm>
              <a:off x="5447900" y="3024800"/>
              <a:ext cx="37325" cy="4550"/>
            </a:xfrm>
            <a:custGeom>
              <a:avLst/>
              <a:gdLst/>
              <a:ahLst/>
              <a:cxnLst/>
              <a:rect l="l" t="t" r="r" b="b"/>
              <a:pathLst>
                <a:path w="1493" h="182" extrusionOk="0">
                  <a:moveTo>
                    <a:pt x="853" y="1"/>
                  </a:moveTo>
                  <a:cubicBezTo>
                    <a:pt x="569" y="1"/>
                    <a:pt x="285" y="20"/>
                    <a:pt x="1" y="111"/>
                  </a:cubicBezTo>
                  <a:cubicBezTo>
                    <a:pt x="269" y="156"/>
                    <a:pt x="543" y="182"/>
                    <a:pt x="820" y="182"/>
                  </a:cubicBezTo>
                  <a:cubicBezTo>
                    <a:pt x="1037" y="182"/>
                    <a:pt x="1255" y="166"/>
                    <a:pt x="1473" y="131"/>
                  </a:cubicBezTo>
                  <a:cubicBezTo>
                    <a:pt x="1473" y="91"/>
                    <a:pt x="1493" y="32"/>
                    <a:pt x="1493" y="12"/>
                  </a:cubicBezTo>
                  <a:cubicBezTo>
                    <a:pt x="1279" y="12"/>
                    <a:pt x="1066" y="1"/>
                    <a:pt x="8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14"/>
            <p:cNvSpPr/>
            <p:nvPr/>
          </p:nvSpPr>
          <p:spPr>
            <a:xfrm>
              <a:off x="5832825" y="3038025"/>
              <a:ext cx="66675" cy="107050"/>
            </a:xfrm>
            <a:custGeom>
              <a:avLst/>
              <a:gdLst/>
              <a:ahLst/>
              <a:cxnLst/>
              <a:rect l="l" t="t" r="r" b="b"/>
              <a:pathLst>
                <a:path w="2667" h="4282" extrusionOk="0">
                  <a:moveTo>
                    <a:pt x="1532" y="0"/>
                  </a:moveTo>
                  <a:cubicBezTo>
                    <a:pt x="1075" y="279"/>
                    <a:pt x="478" y="119"/>
                    <a:pt x="1" y="398"/>
                  </a:cubicBezTo>
                  <a:cubicBezTo>
                    <a:pt x="41" y="400"/>
                    <a:pt x="82" y="401"/>
                    <a:pt x="123" y="401"/>
                  </a:cubicBezTo>
                  <a:cubicBezTo>
                    <a:pt x="224" y="401"/>
                    <a:pt x="326" y="396"/>
                    <a:pt x="427" y="396"/>
                  </a:cubicBezTo>
                  <a:cubicBezTo>
                    <a:pt x="667" y="396"/>
                    <a:pt x="902" y="422"/>
                    <a:pt x="1115" y="597"/>
                  </a:cubicBezTo>
                  <a:cubicBezTo>
                    <a:pt x="1473" y="716"/>
                    <a:pt x="1333" y="1074"/>
                    <a:pt x="1433" y="1313"/>
                  </a:cubicBezTo>
                  <a:cubicBezTo>
                    <a:pt x="1512" y="2049"/>
                    <a:pt x="1711" y="2785"/>
                    <a:pt x="1174" y="3442"/>
                  </a:cubicBezTo>
                  <a:cubicBezTo>
                    <a:pt x="1174" y="3501"/>
                    <a:pt x="1134" y="3581"/>
                    <a:pt x="1134" y="3660"/>
                  </a:cubicBezTo>
                  <a:lnTo>
                    <a:pt x="1711" y="4237"/>
                  </a:lnTo>
                  <a:cubicBezTo>
                    <a:pt x="1751" y="4267"/>
                    <a:pt x="1781" y="4282"/>
                    <a:pt x="1811" y="4282"/>
                  </a:cubicBezTo>
                  <a:cubicBezTo>
                    <a:pt x="1841" y="4282"/>
                    <a:pt x="1870" y="4267"/>
                    <a:pt x="1910" y="4237"/>
                  </a:cubicBezTo>
                  <a:lnTo>
                    <a:pt x="2109" y="4038"/>
                  </a:lnTo>
                  <a:cubicBezTo>
                    <a:pt x="2189" y="3959"/>
                    <a:pt x="2209" y="3859"/>
                    <a:pt x="2209" y="3760"/>
                  </a:cubicBezTo>
                  <a:cubicBezTo>
                    <a:pt x="2169" y="3402"/>
                    <a:pt x="2288" y="3064"/>
                    <a:pt x="2288" y="2745"/>
                  </a:cubicBezTo>
                  <a:cubicBezTo>
                    <a:pt x="2308" y="1890"/>
                    <a:pt x="2666" y="1015"/>
                    <a:pt x="2109" y="199"/>
                  </a:cubicBezTo>
                  <a:cubicBezTo>
                    <a:pt x="1970" y="0"/>
                    <a:pt x="1731" y="6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14"/>
            <p:cNvSpPr/>
            <p:nvPr/>
          </p:nvSpPr>
          <p:spPr>
            <a:xfrm>
              <a:off x="5802975" y="2981250"/>
              <a:ext cx="79600" cy="19975"/>
            </a:xfrm>
            <a:custGeom>
              <a:avLst/>
              <a:gdLst/>
              <a:ahLst/>
              <a:cxnLst/>
              <a:rect l="l" t="t" r="r" b="b"/>
              <a:pathLst>
                <a:path w="3184" h="799" extrusionOk="0">
                  <a:moveTo>
                    <a:pt x="2527" y="0"/>
                  </a:moveTo>
                  <a:cubicBezTo>
                    <a:pt x="2364" y="0"/>
                    <a:pt x="2197" y="7"/>
                    <a:pt x="2030" y="43"/>
                  </a:cubicBezTo>
                  <a:cubicBezTo>
                    <a:pt x="1911" y="63"/>
                    <a:pt x="1791" y="103"/>
                    <a:pt x="1652" y="123"/>
                  </a:cubicBezTo>
                  <a:cubicBezTo>
                    <a:pt x="1393" y="162"/>
                    <a:pt x="1135" y="182"/>
                    <a:pt x="896" y="222"/>
                  </a:cubicBezTo>
                  <a:cubicBezTo>
                    <a:pt x="757" y="262"/>
                    <a:pt x="638" y="302"/>
                    <a:pt x="518" y="322"/>
                  </a:cubicBezTo>
                  <a:cubicBezTo>
                    <a:pt x="339" y="381"/>
                    <a:pt x="200" y="401"/>
                    <a:pt x="41" y="521"/>
                  </a:cubicBezTo>
                  <a:cubicBezTo>
                    <a:pt x="41" y="521"/>
                    <a:pt x="21" y="560"/>
                    <a:pt x="21" y="600"/>
                  </a:cubicBezTo>
                  <a:cubicBezTo>
                    <a:pt x="1" y="660"/>
                    <a:pt x="21" y="700"/>
                    <a:pt x="81" y="759"/>
                  </a:cubicBezTo>
                  <a:cubicBezTo>
                    <a:pt x="140" y="759"/>
                    <a:pt x="200" y="759"/>
                    <a:pt x="240" y="779"/>
                  </a:cubicBezTo>
                  <a:cubicBezTo>
                    <a:pt x="578" y="799"/>
                    <a:pt x="896" y="799"/>
                    <a:pt x="1214" y="799"/>
                  </a:cubicBezTo>
                  <a:cubicBezTo>
                    <a:pt x="1732" y="739"/>
                    <a:pt x="2229" y="640"/>
                    <a:pt x="2706" y="540"/>
                  </a:cubicBezTo>
                  <a:cubicBezTo>
                    <a:pt x="2826" y="461"/>
                    <a:pt x="3005" y="481"/>
                    <a:pt x="3104" y="381"/>
                  </a:cubicBezTo>
                  <a:cubicBezTo>
                    <a:pt x="3184" y="302"/>
                    <a:pt x="3144" y="202"/>
                    <a:pt x="3104" y="123"/>
                  </a:cubicBezTo>
                  <a:cubicBezTo>
                    <a:pt x="3025" y="83"/>
                    <a:pt x="2945" y="43"/>
                    <a:pt x="2846" y="3"/>
                  </a:cubicBezTo>
                  <a:cubicBezTo>
                    <a:pt x="2742" y="3"/>
                    <a:pt x="2636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14"/>
            <p:cNvSpPr/>
            <p:nvPr/>
          </p:nvSpPr>
          <p:spPr>
            <a:xfrm>
              <a:off x="5880575" y="2977650"/>
              <a:ext cx="44775" cy="13650"/>
            </a:xfrm>
            <a:custGeom>
              <a:avLst/>
              <a:gdLst/>
              <a:ahLst/>
              <a:cxnLst/>
              <a:rect l="l" t="t" r="r" b="b"/>
              <a:pathLst>
                <a:path w="1791" h="546" extrusionOk="0">
                  <a:moveTo>
                    <a:pt x="509" y="0"/>
                  </a:moveTo>
                  <a:cubicBezTo>
                    <a:pt x="305" y="0"/>
                    <a:pt x="129" y="114"/>
                    <a:pt x="0" y="406"/>
                  </a:cubicBezTo>
                  <a:cubicBezTo>
                    <a:pt x="0" y="446"/>
                    <a:pt x="20" y="505"/>
                    <a:pt x="20" y="545"/>
                  </a:cubicBezTo>
                  <a:cubicBezTo>
                    <a:pt x="398" y="525"/>
                    <a:pt x="776" y="525"/>
                    <a:pt x="1114" y="525"/>
                  </a:cubicBezTo>
                  <a:cubicBezTo>
                    <a:pt x="1214" y="426"/>
                    <a:pt x="1393" y="446"/>
                    <a:pt x="1512" y="386"/>
                  </a:cubicBezTo>
                  <a:cubicBezTo>
                    <a:pt x="1592" y="386"/>
                    <a:pt x="1651" y="346"/>
                    <a:pt x="1691" y="346"/>
                  </a:cubicBezTo>
                  <a:cubicBezTo>
                    <a:pt x="1711" y="346"/>
                    <a:pt x="1751" y="346"/>
                    <a:pt x="1771" y="306"/>
                  </a:cubicBezTo>
                  <a:cubicBezTo>
                    <a:pt x="1791" y="247"/>
                    <a:pt x="1791" y="227"/>
                    <a:pt x="1711" y="187"/>
                  </a:cubicBezTo>
                  <a:cubicBezTo>
                    <a:pt x="1649" y="114"/>
                    <a:pt x="1586" y="85"/>
                    <a:pt x="1518" y="85"/>
                  </a:cubicBezTo>
                  <a:cubicBezTo>
                    <a:pt x="1456" y="85"/>
                    <a:pt x="1389" y="109"/>
                    <a:pt x="1313" y="147"/>
                  </a:cubicBezTo>
                  <a:lnTo>
                    <a:pt x="975" y="147"/>
                  </a:lnTo>
                  <a:cubicBezTo>
                    <a:pt x="811" y="57"/>
                    <a:pt x="653" y="0"/>
                    <a:pt x="5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14"/>
            <p:cNvSpPr/>
            <p:nvPr/>
          </p:nvSpPr>
          <p:spPr>
            <a:xfrm>
              <a:off x="5923350" y="2976900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821" y="1"/>
                  </a:moveTo>
                  <a:cubicBezTo>
                    <a:pt x="539" y="1"/>
                    <a:pt x="270" y="160"/>
                    <a:pt x="0" y="177"/>
                  </a:cubicBezTo>
                  <a:lnTo>
                    <a:pt x="0" y="356"/>
                  </a:lnTo>
                  <a:lnTo>
                    <a:pt x="975" y="356"/>
                  </a:lnTo>
                  <a:cubicBezTo>
                    <a:pt x="995" y="356"/>
                    <a:pt x="1015" y="336"/>
                    <a:pt x="1054" y="317"/>
                  </a:cubicBezTo>
                  <a:cubicBezTo>
                    <a:pt x="1074" y="257"/>
                    <a:pt x="1054" y="237"/>
                    <a:pt x="975" y="177"/>
                  </a:cubicBezTo>
                  <a:lnTo>
                    <a:pt x="975" y="18"/>
                  </a:lnTo>
                  <a:cubicBezTo>
                    <a:pt x="923" y="6"/>
                    <a:pt x="872" y="1"/>
                    <a:pt x="8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14"/>
            <p:cNvSpPr/>
            <p:nvPr/>
          </p:nvSpPr>
          <p:spPr>
            <a:xfrm>
              <a:off x="5947700" y="2981325"/>
              <a:ext cx="23900" cy="5000"/>
            </a:xfrm>
            <a:custGeom>
              <a:avLst/>
              <a:gdLst/>
              <a:ahLst/>
              <a:cxnLst/>
              <a:rect l="l" t="t" r="r" b="b"/>
              <a:pathLst>
                <a:path w="956" h="200" extrusionOk="0">
                  <a:moveTo>
                    <a:pt x="1" y="0"/>
                  </a:moveTo>
                  <a:lnTo>
                    <a:pt x="1" y="179"/>
                  </a:lnTo>
                  <a:cubicBezTo>
                    <a:pt x="24" y="178"/>
                    <a:pt x="46" y="177"/>
                    <a:pt x="70" y="177"/>
                  </a:cubicBezTo>
                  <a:cubicBezTo>
                    <a:pt x="208" y="177"/>
                    <a:pt x="352" y="199"/>
                    <a:pt x="493" y="199"/>
                  </a:cubicBezTo>
                  <a:cubicBezTo>
                    <a:pt x="657" y="199"/>
                    <a:pt x="816" y="169"/>
                    <a:pt x="956" y="40"/>
                  </a:cubicBezTo>
                  <a:cubicBezTo>
                    <a:pt x="657" y="0"/>
                    <a:pt x="31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14"/>
            <p:cNvSpPr/>
            <p:nvPr/>
          </p:nvSpPr>
          <p:spPr>
            <a:xfrm>
              <a:off x="5871125" y="2991175"/>
              <a:ext cx="9975" cy="4250"/>
            </a:xfrm>
            <a:custGeom>
              <a:avLst/>
              <a:gdLst/>
              <a:ahLst/>
              <a:cxnLst/>
              <a:rect l="l" t="t" r="r" b="b"/>
              <a:pathLst>
                <a:path w="399" h="170" extrusionOk="0">
                  <a:moveTo>
                    <a:pt x="344" y="0"/>
                  </a:moveTo>
                  <a:cubicBezTo>
                    <a:pt x="219" y="0"/>
                    <a:pt x="87" y="59"/>
                    <a:pt x="0" y="163"/>
                  </a:cubicBezTo>
                  <a:cubicBezTo>
                    <a:pt x="32" y="167"/>
                    <a:pt x="63" y="170"/>
                    <a:pt x="93" y="170"/>
                  </a:cubicBezTo>
                  <a:cubicBezTo>
                    <a:pt x="214" y="170"/>
                    <a:pt x="319" y="131"/>
                    <a:pt x="398" y="4"/>
                  </a:cubicBezTo>
                  <a:cubicBezTo>
                    <a:pt x="380" y="2"/>
                    <a:pt x="362" y="0"/>
                    <a:pt x="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14"/>
            <p:cNvSpPr/>
            <p:nvPr/>
          </p:nvSpPr>
          <p:spPr>
            <a:xfrm>
              <a:off x="5909425" y="2986925"/>
              <a:ext cx="9950" cy="3875"/>
            </a:xfrm>
            <a:custGeom>
              <a:avLst/>
              <a:gdLst/>
              <a:ahLst/>
              <a:cxnLst/>
              <a:rect l="l" t="t" r="r" b="b"/>
              <a:pathLst>
                <a:path w="398" h="155" extrusionOk="0">
                  <a:moveTo>
                    <a:pt x="286" y="0"/>
                  </a:moveTo>
                  <a:cubicBezTo>
                    <a:pt x="174" y="0"/>
                    <a:pt x="75" y="49"/>
                    <a:pt x="0" y="154"/>
                  </a:cubicBezTo>
                  <a:cubicBezTo>
                    <a:pt x="159" y="154"/>
                    <a:pt x="298" y="134"/>
                    <a:pt x="398" y="15"/>
                  </a:cubicBezTo>
                  <a:cubicBezTo>
                    <a:pt x="359" y="5"/>
                    <a:pt x="322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14"/>
            <p:cNvSpPr/>
            <p:nvPr/>
          </p:nvSpPr>
          <p:spPr>
            <a:xfrm>
              <a:off x="5723425" y="2978525"/>
              <a:ext cx="152200" cy="32150"/>
            </a:xfrm>
            <a:custGeom>
              <a:avLst/>
              <a:gdLst/>
              <a:ahLst/>
              <a:cxnLst/>
              <a:rect l="l" t="t" r="r" b="b"/>
              <a:pathLst>
                <a:path w="6088" h="1286" extrusionOk="0">
                  <a:moveTo>
                    <a:pt x="5242" y="1"/>
                  </a:moveTo>
                  <a:cubicBezTo>
                    <a:pt x="4888" y="1"/>
                    <a:pt x="4527" y="101"/>
                    <a:pt x="4178" y="112"/>
                  </a:cubicBezTo>
                  <a:cubicBezTo>
                    <a:pt x="4058" y="132"/>
                    <a:pt x="3919" y="132"/>
                    <a:pt x="3800" y="172"/>
                  </a:cubicBezTo>
                  <a:cubicBezTo>
                    <a:pt x="3692" y="229"/>
                    <a:pt x="3575" y="244"/>
                    <a:pt x="3453" y="244"/>
                  </a:cubicBezTo>
                  <a:cubicBezTo>
                    <a:pt x="3322" y="244"/>
                    <a:pt x="3186" y="226"/>
                    <a:pt x="3052" y="226"/>
                  </a:cubicBezTo>
                  <a:cubicBezTo>
                    <a:pt x="2919" y="226"/>
                    <a:pt x="2788" y="243"/>
                    <a:pt x="2666" y="311"/>
                  </a:cubicBezTo>
                  <a:cubicBezTo>
                    <a:pt x="2089" y="411"/>
                    <a:pt x="1492" y="271"/>
                    <a:pt x="935" y="530"/>
                  </a:cubicBezTo>
                  <a:cubicBezTo>
                    <a:pt x="841" y="607"/>
                    <a:pt x="729" y="618"/>
                    <a:pt x="611" y="618"/>
                  </a:cubicBezTo>
                  <a:cubicBezTo>
                    <a:pt x="564" y="618"/>
                    <a:pt x="516" y="616"/>
                    <a:pt x="468" y="616"/>
                  </a:cubicBezTo>
                  <a:cubicBezTo>
                    <a:pt x="356" y="616"/>
                    <a:pt x="243" y="626"/>
                    <a:pt x="139" y="689"/>
                  </a:cubicBezTo>
                  <a:cubicBezTo>
                    <a:pt x="128" y="683"/>
                    <a:pt x="114" y="681"/>
                    <a:pt x="100" y="681"/>
                  </a:cubicBezTo>
                  <a:cubicBezTo>
                    <a:pt x="66" y="681"/>
                    <a:pt x="28" y="695"/>
                    <a:pt x="0" y="709"/>
                  </a:cubicBezTo>
                  <a:lnTo>
                    <a:pt x="0" y="908"/>
                  </a:lnTo>
                  <a:cubicBezTo>
                    <a:pt x="25" y="908"/>
                    <a:pt x="51" y="908"/>
                    <a:pt x="75" y="908"/>
                  </a:cubicBezTo>
                  <a:cubicBezTo>
                    <a:pt x="324" y="908"/>
                    <a:pt x="541" y="924"/>
                    <a:pt x="577" y="1286"/>
                  </a:cubicBezTo>
                  <a:cubicBezTo>
                    <a:pt x="716" y="1167"/>
                    <a:pt x="836" y="1047"/>
                    <a:pt x="995" y="908"/>
                  </a:cubicBezTo>
                  <a:cubicBezTo>
                    <a:pt x="1228" y="955"/>
                    <a:pt x="1456" y="974"/>
                    <a:pt x="1681" y="974"/>
                  </a:cubicBezTo>
                  <a:cubicBezTo>
                    <a:pt x="2225" y="974"/>
                    <a:pt x="2754" y="861"/>
                    <a:pt x="3302" y="749"/>
                  </a:cubicBezTo>
                  <a:lnTo>
                    <a:pt x="3820" y="669"/>
                  </a:lnTo>
                  <a:cubicBezTo>
                    <a:pt x="3888" y="618"/>
                    <a:pt x="3957" y="566"/>
                    <a:pt x="4026" y="566"/>
                  </a:cubicBezTo>
                  <a:cubicBezTo>
                    <a:pt x="4037" y="566"/>
                    <a:pt x="4048" y="567"/>
                    <a:pt x="4058" y="570"/>
                  </a:cubicBezTo>
                  <a:cubicBezTo>
                    <a:pt x="4357" y="550"/>
                    <a:pt x="4655" y="550"/>
                    <a:pt x="4953" y="510"/>
                  </a:cubicBezTo>
                  <a:cubicBezTo>
                    <a:pt x="5013" y="470"/>
                    <a:pt x="5093" y="391"/>
                    <a:pt x="5192" y="371"/>
                  </a:cubicBezTo>
                  <a:cubicBezTo>
                    <a:pt x="5491" y="351"/>
                    <a:pt x="5789" y="351"/>
                    <a:pt x="6087" y="311"/>
                  </a:cubicBezTo>
                  <a:cubicBezTo>
                    <a:pt x="5818" y="69"/>
                    <a:pt x="5532" y="1"/>
                    <a:pt x="5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14"/>
            <p:cNvSpPr/>
            <p:nvPr/>
          </p:nvSpPr>
          <p:spPr>
            <a:xfrm>
              <a:off x="5748275" y="2996025"/>
              <a:ext cx="57725" cy="10325"/>
            </a:xfrm>
            <a:custGeom>
              <a:avLst/>
              <a:gdLst/>
              <a:ahLst/>
              <a:cxnLst/>
              <a:rect l="l" t="t" r="r" b="b"/>
              <a:pathLst>
                <a:path w="2309" h="413" extrusionOk="0">
                  <a:moveTo>
                    <a:pt x="1853" y="0"/>
                  </a:moveTo>
                  <a:cubicBezTo>
                    <a:pt x="1266" y="0"/>
                    <a:pt x="702" y="211"/>
                    <a:pt x="118" y="211"/>
                  </a:cubicBezTo>
                  <a:cubicBezTo>
                    <a:pt x="79" y="211"/>
                    <a:pt x="40" y="210"/>
                    <a:pt x="1" y="208"/>
                  </a:cubicBezTo>
                  <a:lnTo>
                    <a:pt x="1" y="208"/>
                  </a:lnTo>
                  <a:cubicBezTo>
                    <a:pt x="363" y="347"/>
                    <a:pt x="716" y="413"/>
                    <a:pt x="1069" y="413"/>
                  </a:cubicBezTo>
                  <a:cubicBezTo>
                    <a:pt x="1472" y="413"/>
                    <a:pt x="1875" y="327"/>
                    <a:pt x="2288" y="168"/>
                  </a:cubicBezTo>
                  <a:cubicBezTo>
                    <a:pt x="2288" y="148"/>
                    <a:pt x="2288" y="89"/>
                    <a:pt x="2308" y="49"/>
                  </a:cubicBezTo>
                  <a:cubicBezTo>
                    <a:pt x="2154" y="14"/>
                    <a:pt x="2003" y="0"/>
                    <a:pt x="18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14"/>
            <p:cNvSpPr/>
            <p:nvPr/>
          </p:nvSpPr>
          <p:spPr>
            <a:xfrm>
              <a:off x="5676175" y="3005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68" y="23"/>
                    <a:pt x="143" y="46"/>
                    <a:pt x="120" y="70"/>
                  </a:cubicBezTo>
                  <a:lnTo>
                    <a:pt x="120" y="70"/>
                  </a:lnTo>
                  <a:cubicBezTo>
                    <a:pt x="145" y="49"/>
                    <a:pt x="172" y="27"/>
                    <a:pt x="199" y="0"/>
                  </a:cubicBezTo>
                  <a:close/>
                  <a:moveTo>
                    <a:pt x="120" y="70"/>
                  </a:moveTo>
                  <a:lnTo>
                    <a:pt x="120" y="70"/>
                  </a:lnTo>
                  <a:cubicBezTo>
                    <a:pt x="70" y="109"/>
                    <a:pt x="27" y="140"/>
                    <a:pt x="0" y="179"/>
                  </a:cubicBezTo>
                  <a:cubicBezTo>
                    <a:pt x="49" y="143"/>
                    <a:pt x="83" y="106"/>
                    <a:pt x="120" y="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14"/>
            <p:cNvSpPr/>
            <p:nvPr/>
          </p:nvSpPr>
          <p:spPr>
            <a:xfrm>
              <a:off x="5879575" y="3043475"/>
              <a:ext cx="19925" cy="90550"/>
            </a:xfrm>
            <a:custGeom>
              <a:avLst/>
              <a:gdLst/>
              <a:ahLst/>
              <a:cxnLst/>
              <a:rect l="l" t="t" r="r" b="b"/>
              <a:pathLst>
                <a:path w="797" h="3622" extrusionOk="0">
                  <a:moveTo>
                    <a:pt x="259" y="1"/>
                  </a:moveTo>
                  <a:cubicBezTo>
                    <a:pt x="259" y="976"/>
                    <a:pt x="359" y="1950"/>
                    <a:pt x="100" y="2925"/>
                  </a:cubicBezTo>
                  <a:cubicBezTo>
                    <a:pt x="20" y="3144"/>
                    <a:pt x="0" y="3422"/>
                    <a:pt x="239" y="3621"/>
                  </a:cubicBezTo>
                  <a:cubicBezTo>
                    <a:pt x="796" y="2448"/>
                    <a:pt x="796" y="1234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14"/>
            <p:cNvSpPr/>
            <p:nvPr/>
          </p:nvSpPr>
          <p:spPr>
            <a:xfrm>
              <a:off x="5985500" y="3020100"/>
              <a:ext cx="14225" cy="22950"/>
            </a:xfrm>
            <a:custGeom>
              <a:avLst/>
              <a:gdLst/>
              <a:ahLst/>
              <a:cxnLst/>
              <a:rect l="l" t="t" r="r" b="b"/>
              <a:pathLst>
                <a:path w="569" h="918" extrusionOk="0">
                  <a:moveTo>
                    <a:pt x="398" y="1"/>
                  </a:moveTo>
                  <a:cubicBezTo>
                    <a:pt x="279" y="41"/>
                    <a:pt x="140" y="120"/>
                    <a:pt x="1" y="180"/>
                  </a:cubicBezTo>
                  <a:cubicBezTo>
                    <a:pt x="60" y="419"/>
                    <a:pt x="140" y="677"/>
                    <a:pt x="200" y="916"/>
                  </a:cubicBezTo>
                  <a:cubicBezTo>
                    <a:pt x="217" y="917"/>
                    <a:pt x="234" y="917"/>
                    <a:pt x="249" y="917"/>
                  </a:cubicBezTo>
                  <a:cubicBezTo>
                    <a:pt x="568" y="917"/>
                    <a:pt x="474" y="728"/>
                    <a:pt x="398" y="538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14"/>
            <p:cNvSpPr/>
            <p:nvPr/>
          </p:nvSpPr>
          <p:spPr>
            <a:xfrm>
              <a:off x="5880575" y="2819900"/>
              <a:ext cx="288475" cy="112700"/>
            </a:xfrm>
            <a:custGeom>
              <a:avLst/>
              <a:gdLst/>
              <a:ahLst/>
              <a:cxnLst/>
              <a:rect l="l" t="t" r="r" b="b"/>
              <a:pathLst>
                <a:path w="11539" h="4508" extrusionOk="0">
                  <a:moveTo>
                    <a:pt x="8959" y="412"/>
                  </a:moveTo>
                  <a:cubicBezTo>
                    <a:pt x="8950" y="424"/>
                    <a:pt x="8941" y="436"/>
                    <a:pt x="8932" y="450"/>
                  </a:cubicBezTo>
                  <a:cubicBezTo>
                    <a:pt x="8795" y="491"/>
                    <a:pt x="8650" y="501"/>
                    <a:pt x="8503" y="501"/>
                  </a:cubicBezTo>
                  <a:cubicBezTo>
                    <a:pt x="8427" y="501"/>
                    <a:pt x="8350" y="499"/>
                    <a:pt x="8273" y="496"/>
                  </a:cubicBezTo>
                  <a:lnTo>
                    <a:pt x="8273" y="496"/>
                  </a:lnTo>
                  <a:cubicBezTo>
                    <a:pt x="8315" y="497"/>
                    <a:pt x="8357" y="497"/>
                    <a:pt x="8399" y="497"/>
                  </a:cubicBezTo>
                  <a:cubicBezTo>
                    <a:pt x="8587" y="497"/>
                    <a:pt x="8775" y="484"/>
                    <a:pt x="8959" y="412"/>
                  </a:cubicBezTo>
                  <a:close/>
                  <a:moveTo>
                    <a:pt x="8389" y="1"/>
                  </a:moveTo>
                  <a:cubicBezTo>
                    <a:pt x="7823" y="1"/>
                    <a:pt x="7263" y="75"/>
                    <a:pt x="6724" y="191"/>
                  </a:cubicBezTo>
                  <a:cubicBezTo>
                    <a:pt x="5928" y="589"/>
                    <a:pt x="4993" y="271"/>
                    <a:pt x="4198" y="569"/>
                  </a:cubicBezTo>
                  <a:cubicBezTo>
                    <a:pt x="3203" y="609"/>
                    <a:pt x="2248" y="848"/>
                    <a:pt x="1253" y="947"/>
                  </a:cubicBezTo>
                  <a:cubicBezTo>
                    <a:pt x="796" y="987"/>
                    <a:pt x="279" y="848"/>
                    <a:pt x="0" y="1365"/>
                  </a:cubicBezTo>
                  <a:cubicBezTo>
                    <a:pt x="190" y="1512"/>
                    <a:pt x="390" y="1559"/>
                    <a:pt x="587" y="1559"/>
                  </a:cubicBezTo>
                  <a:cubicBezTo>
                    <a:pt x="762" y="1559"/>
                    <a:pt x="935" y="1522"/>
                    <a:pt x="1094" y="1484"/>
                  </a:cubicBezTo>
                  <a:cubicBezTo>
                    <a:pt x="1771" y="1345"/>
                    <a:pt x="2447" y="1385"/>
                    <a:pt x="3084" y="1325"/>
                  </a:cubicBezTo>
                  <a:cubicBezTo>
                    <a:pt x="3123" y="1295"/>
                    <a:pt x="3153" y="1280"/>
                    <a:pt x="3183" y="1280"/>
                  </a:cubicBezTo>
                  <a:cubicBezTo>
                    <a:pt x="3213" y="1280"/>
                    <a:pt x="3243" y="1295"/>
                    <a:pt x="3283" y="1325"/>
                  </a:cubicBezTo>
                  <a:lnTo>
                    <a:pt x="3661" y="1325"/>
                  </a:lnTo>
                  <a:cubicBezTo>
                    <a:pt x="3694" y="1266"/>
                    <a:pt x="3720" y="1243"/>
                    <a:pt x="3744" y="1243"/>
                  </a:cubicBezTo>
                  <a:cubicBezTo>
                    <a:pt x="3777" y="1243"/>
                    <a:pt x="3805" y="1287"/>
                    <a:pt x="3840" y="1345"/>
                  </a:cubicBezTo>
                  <a:cubicBezTo>
                    <a:pt x="3906" y="1392"/>
                    <a:pt x="3968" y="1417"/>
                    <a:pt x="4030" y="1417"/>
                  </a:cubicBezTo>
                  <a:cubicBezTo>
                    <a:pt x="4097" y="1417"/>
                    <a:pt x="4165" y="1387"/>
                    <a:pt x="4237" y="1325"/>
                  </a:cubicBezTo>
                  <a:cubicBezTo>
                    <a:pt x="4277" y="1245"/>
                    <a:pt x="4357" y="1166"/>
                    <a:pt x="4456" y="1146"/>
                  </a:cubicBezTo>
                  <a:cubicBezTo>
                    <a:pt x="4615" y="1136"/>
                    <a:pt x="4747" y="1129"/>
                    <a:pt x="4855" y="1129"/>
                  </a:cubicBezTo>
                  <a:cubicBezTo>
                    <a:pt x="5384" y="1129"/>
                    <a:pt x="5368" y="1288"/>
                    <a:pt x="5351" y="1981"/>
                  </a:cubicBezTo>
                  <a:cubicBezTo>
                    <a:pt x="5331" y="2777"/>
                    <a:pt x="5670" y="3553"/>
                    <a:pt x="5292" y="4508"/>
                  </a:cubicBezTo>
                  <a:cubicBezTo>
                    <a:pt x="5550" y="4309"/>
                    <a:pt x="5630" y="4229"/>
                    <a:pt x="5729" y="4150"/>
                  </a:cubicBezTo>
                  <a:cubicBezTo>
                    <a:pt x="5729" y="3513"/>
                    <a:pt x="5769" y="2837"/>
                    <a:pt x="5690" y="2160"/>
                  </a:cubicBezTo>
                  <a:cubicBezTo>
                    <a:pt x="5570" y="1086"/>
                    <a:pt x="5869" y="1027"/>
                    <a:pt x="6684" y="987"/>
                  </a:cubicBezTo>
                  <a:cubicBezTo>
                    <a:pt x="7834" y="952"/>
                    <a:pt x="9000" y="734"/>
                    <a:pt x="10167" y="734"/>
                  </a:cubicBezTo>
                  <a:cubicBezTo>
                    <a:pt x="10332" y="734"/>
                    <a:pt x="10498" y="738"/>
                    <a:pt x="10663" y="748"/>
                  </a:cubicBezTo>
                  <a:cubicBezTo>
                    <a:pt x="10795" y="582"/>
                    <a:pt x="10983" y="568"/>
                    <a:pt x="11192" y="568"/>
                  </a:cubicBezTo>
                  <a:cubicBezTo>
                    <a:pt x="11234" y="568"/>
                    <a:pt x="11276" y="569"/>
                    <a:pt x="11319" y="569"/>
                  </a:cubicBezTo>
                  <a:cubicBezTo>
                    <a:pt x="11299" y="370"/>
                    <a:pt x="11439" y="291"/>
                    <a:pt x="11538" y="171"/>
                  </a:cubicBezTo>
                  <a:cubicBezTo>
                    <a:pt x="11398" y="69"/>
                    <a:pt x="11259" y="34"/>
                    <a:pt x="11119" y="34"/>
                  </a:cubicBezTo>
                  <a:cubicBezTo>
                    <a:pt x="10802" y="34"/>
                    <a:pt x="10484" y="215"/>
                    <a:pt x="10159" y="215"/>
                  </a:cubicBezTo>
                  <a:cubicBezTo>
                    <a:pt x="10095" y="215"/>
                    <a:pt x="10031" y="208"/>
                    <a:pt x="9966" y="191"/>
                  </a:cubicBezTo>
                  <a:cubicBezTo>
                    <a:pt x="9883" y="269"/>
                    <a:pt x="9786" y="291"/>
                    <a:pt x="9685" y="291"/>
                  </a:cubicBezTo>
                  <a:cubicBezTo>
                    <a:pt x="9558" y="291"/>
                    <a:pt x="9425" y="258"/>
                    <a:pt x="9297" y="258"/>
                  </a:cubicBezTo>
                  <a:cubicBezTo>
                    <a:pt x="9219" y="258"/>
                    <a:pt x="9143" y="270"/>
                    <a:pt x="9073" y="311"/>
                  </a:cubicBezTo>
                  <a:lnTo>
                    <a:pt x="9073" y="311"/>
                  </a:lnTo>
                  <a:cubicBezTo>
                    <a:pt x="9125" y="218"/>
                    <a:pt x="9105" y="125"/>
                    <a:pt x="9012" y="32"/>
                  </a:cubicBezTo>
                  <a:cubicBezTo>
                    <a:pt x="8804" y="11"/>
                    <a:pt x="8596" y="1"/>
                    <a:pt x="8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14"/>
            <p:cNvSpPr/>
            <p:nvPr/>
          </p:nvSpPr>
          <p:spPr>
            <a:xfrm>
              <a:off x="6031250" y="2763500"/>
              <a:ext cx="347150" cy="37900"/>
            </a:xfrm>
            <a:custGeom>
              <a:avLst/>
              <a:gdLst/>
              <a:ahLst/>
              <a:cxnLst/>
              <a:rect l="l" t="t" r="r" b="b"/>
              <a:pathLst>
                <a:path w="13886" h="1516" extrusionOk="0">
                  <a:moveTo>
                    <a:pt x="120" y="0"/>
                  </a:moveTo>
                  <a:cubicBezTo>
                    <a:pt x="100" y="40"/>
                    <a:pt x="100" y="100"/>
                    <a:pt x="100" y="140"/>
                  </a:cubicBezTo>
                  <a:cubicBezTo>
                    <a:pt x="21" y="199"/>
                    <a:pt x="1" y="259"/>
                    <a:pt x="21" y="398"/>
                  </a:cubicBezTo>
                  <a:cubicBezTo>
                    <a:pt x="21" y="458"/>
                    <a:pt x="41" y="537"/>
                    <a:pt x="100" y="617"/>
                  </a:cubicBezTo>
                  <a:cubicBezTo>
                    <a:pt x="142" y="631"/>
                    <a:pt x="195" y="645"/>
                    <a:pt x="250" y="645"/>
                  </a:cubicBezTo>
                  <a:cubicBezTo>
                    <a:pt x="272" y="645"/>
                    <a:pt x="296" y="643"/>
                    <a:pt x="319" y="637"/>
                  </a:cubicBezTo>
                  <a:cubicBezTo>
                    <a:pt x="353" y="612"/>
                    <a:pt x="389" y="604"/>
                    <a:pt x="425" y="604"/>
                  </a:cubicBezTo>
                  <a:cubicBezTo>
                    <a:pt x="518" y="604"/>
                    <a:pt x="616" y="663"/>
                    <a:pt x="708" y="663"/>
                  </a:cubicBezTo>
                  <a:cubicBezTo>
                    <a:pt x="724" y="663"/>
                    <a:pt x="741" y="661"/>
                    <a:pt x="757" y="657"/>
                  </a:cubicBezTo>
                  <a:cubicBezTo>
                    <a:pt x="809" y="662"/>
                    <a:pt x="860" y="664"/>
                    <a:pt x="912" y="664"/>
                  </a:cubicBezTo>
                  <a:cubicBezTo>
                    <a:pt x="1081" y="664"/>
                    <a:pt x="1249" y="642"/>
                    <a:pt x="1417" y="642"/>
                  </a:cubicBezTo>
                  <a:cubicBezTo>
                    <a:pt x="1575" y="642"/>
                    <a:pt x="1733" y="662"/>
                    <a:pt x="1891" y="736"/>
                  </a:cubicBezTo>
                  <a:cubicBezTo>
                    <a:pt x="2005" y="713"/>
                    <a:pt x="2107" y="690"/>
                    <a:pt x="2207" y="690"/>
                  </a:cubicBezTo>
                  <a:cubicBezTo>
                    <a:pt x="2280" y="690"/>
                    <a:pt x="2352" y="703"/>
                    <a:pt x="2428" y="736"/>
                  </a:cubicBezTo>
                  <a:cubicBezTo>
                    <a:pt x="2859" y="803"/>
                    <a:pt x="3279" y="845"/>
                    <a:pt x="3700" y="845"/>
                  </a:cubicBezTo>
                  <a:cubicBezTo>
                    <a:pt x="4035" y="845"/>
                    <a:pt x="4371" y="818"/>
                    <a:pt x="4715" y="756"/>
                  </a:cubicBezTo>
                  <a:cubicBezTo>
                    <a:pt x="4948" y="745"/>
                    <a:pt x="5180" y="740"/>
                    <a:pt x="5412" y="740"/>
                  </a:cubicBezTo>
                  <a:cubicBezTo>
                    <a:pt x="7284" y="740"/>
                    <a:pt x="9143" y="1061"/>
                    <a:pt x="11001" y="1114"/>
                  </a:cubicBezTo>
                  <a:cubicBezTo>
                    <a:pt x="11170" y="1209"/>
                    <a:pt x="11345" y="1232"/>
                    <a:pt x="11523" y="1232"/>
                  </a:cubicBezTo>
                  <a:cubicBezTo>
                    <a:pt x="11700" y="1232"/>
                    <a:pt x="11880" y="1209"/>
                    <a:pt x="12058" y="1209"/>
                  </a:cubicBezTo>
                  <a:cubicBezTo>
                    <a:pt x="12226" y="1209"/>
                    <a:pt x="12393" y="1230"/>
                    <a:pt x="12553" y="1313"/>
                  </a:cubicBezTo>
                  <a:cubicBezTo>
                    <a:pt x="12817" y="1385"/>
                    <a:pt x="13088" y="1515"/>
                    <a:pt x="13354" y="1515"/>
                  </a:cubicBezTo>
                  <a:cubicBezTo>
                    <a:pt x="13528" y="1515"/>
                    <a:pt x="13700" y="1459"/>
                    <a:pt x="13866" y="1293"/>
                  </a:cubicBezTo>
                  <a:cubicBezTo>
                    <a:pt x="13866" y="1234"/>
                    <a:pt x="13886" y="1194"/>
                    <a:pt x="13886" y="1134"/>
                  </a:cubicBezTo>
                  <a:cubicBezTo>
                    <a:pt x="13764" y="1053"/>
                    <a:pt x="13631" y="1034"/>
                    <a:pt x="13495" y="1034"/>
                  </a:cubicBezTo>
                  <a:cubicBezTo>
                    <a:pt x="13374" y="1034"/>
                    <a:pt x="13251" y="1049"/>
                    <a:pt x="13131" y="1049"/>
                  </a:cubicBezTo>
                  <a:cubicBezTo>
                    <a:pt x="12990" y="1049"/>
                    <a:pt x="12853" y="1028"/>
                    <a:pt x="12732" y="935"/>
                  </a:cubicBezTo>
                  <a:cubicBezTo>
                    <a:pt x="12694" y="936"/>
                    <a:pt x="12656" y="937"/>
                    <a:pt x="12618" y="937"/>
                  </a:cubicBezTo>
                  <a:cubicBezTo>
                    <a:pt x="11984" y="937"/>
                    <a:pt x="11384" y="781"/>
                    <a:pt x="10802" y="537"/>
                  </a:cubicBezTo>
                  <a:cubicBezTo>
                    <a:pt x="10594" y="468"/>
                    <a:pt x="10375" y="468"/>
                    <a:pt x="10156" y="468"/>
                  </a:cubicBezTo>
                  <a:cubicBezTo>
                    <a:pt x="9937" y="468"/>
                    <a:pt x="9718" y="468"/>
                    <a:pt x="9509" y="398"/>
                  </a:cubicBezTo>
                  <a:lnTo>
                    <a:pt x="9072" y="398"/>
                  </a:lnTo>
                  <a:cubicBezTo>
                    <a:pt x="8811" y="460"/>
                    <a:pt x="8547" y="476"/>
                    <a:pt x="8283" y="476"/>
                  </a:cubicBezTo>
                  <a:cubicBezTo>
                    <a:pt x="7954" y="476"/>
                    <a:pt x="7625" y="450"/>
                    <a:pt x="7299" y="450"/>
                  </a:cubicBezTo>
                  <a:cubicBezTo>
                    <a:pt x="7207" y="450"/>
                    <a:pt x="7115" y="452"/>
                    <a:pt x="7023" y="458"/>
                  </a:cubicBezTo>
                  <a:cubicBezTo>
                    <a:pt x="6943" y="458"/>
                    <a:pt x="6983" y="438"/>
                    <a:pt x="7083" y="438"/>
                  </a:cubicBezTo>
                  <a:cubicBezTo>
                    <a:pt x="7122" y="438"/>
                    <a:pt x="7182" y="398"/>
                    <a:pt x="7202" y="319"/>
                  </a:cubicBezTo>
                  <a:cubicBezTo>
                    <a:pt x="7182" y="259"/>
                    <a:pt x="7182" y="219"/>
                    <a:pt x="7142" y="199"/>
                  </a:cubicBezTo>
                  <a:cubicBezTo>
                    <a:pt x="6207" y="159"/>
                    <a:pt x="5252" y="159"/>
                    <a:pt x="4317" y="140"/>
                  </a:cubicBezTo>
                  <a:cubicBezTo>
                    <a:pt x="4216" y="67"/>
                    <a:pt x="4104" y="50"/>
                    <a:pt x="3988" y="50"/>
                  </a:cubicBezTo>
                  <a:cubicBezTo>
                    <a:pt x="3886" y="50"/>
                    <a:pt x="3781" y="63"/>
                    <a:pt x="3678" y="63"/>
                  </a:cubicBezTo>
                  <a:cubicBezTo>
                    <a:pt x="3576" y="63"/>
                    <a:pt x="3476" y="50"/>
                    <a:pt x="3382" y="0"/>
                  </a:cubicBezTo>
                  <a:lnTo>
                    <a:pt x="2607" y="0"/>
                  </a:lnTo>
                  <a:cubicBezTo>
                    <a:pt x="2567" y="20"/>
                    <a:pt x="2532" y="30"/>
                    <a:pt x="2500" y="30"/>
                  </a:cubicBezTo>
                  <a:cubicBezTo>
                    <a:pt x="2467" y="30"/>
                    <a:pt x="2438" y="20"/>
                    <a:pt x="2408" y="0"/>
                  </a:cubicBezTo>
                  <a:lnTo>
                    <a:pt x="697" y="0"/>
                  </a:lnTo>
                  <a:cubicBezTo>
                    <a:pt x="657" y="20"/>
                    <a:pt x="622" y="30"/>
                    <a:pt x="590" y="30"/>
                  </a:cubicBezTo>
                  <a:cubicBezTo>
                    <a:pt x="558" y="30"/>
                    <a:pt x="528" y="2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14"/>
            <p:cNvSpPr/>
            <p:nvPr/>
          </p:nvSpPr>
          <p:spPr>
            <a:xfrm>
              <a:off x="5631425" y="2846850"/>
              <a:ext cx="246675" cy="36200"/>
            </a:xfrm>
            <a:custGeom>
              <a:avLst/>
              <a:gdLst/>
              <a:ahLst/>
              <a:cxnLst/>
              <a:rect l="l" t="t" r="r" b="b"/>
              <a:pathLst>
                <a:path w="9867" h="1448" extrusionOk="0">
                  <a:moveTo>
                    <a:pt x="8716" y="1"/>
                  </a:moveTo>
                  <a:cubicBezTo>
                    <a:pt x="8243" y="1"/>
                    <a:pt x="7767" y="79"/>
                    <a:pt x="7295" y="79"/>
                  </a:cubicBezTo>
                  <a:cubicBezTo>
                    <a:pt x="7197" y="79"/>
                    <a:pt x="7099" y="76"/>
                    <a:pt x="7002" y="68"/>
                  </a:cubicBezTo>
                  <a:cubicBezTo>
                    <a:pt x="6366" y="167"/>
                    <a:pt x="5749" y="187"/>
                    <a:pt x="5093" y="207"/>
                  </a:cubicBezTo>
                  <a:lnTo>
                    <a:pt x="4615" y="207"/>
                  </a:lnTo>
                  <a:cubicBezTo>
                    <a:pt x="3402" y="207"/>
                    <a:pt x="2228" y="406"/>
                    <a:pt x="1034" y="585"/>
                  </a:cubicBezTo>
                  <a:cubicBezTo>
                    <a:pt x="696" y="645"/>
                    <a:pt x="338" y="685"/>
                    <a:pt x="99" y="983"/>
                  </a:cubicBezTo>
                  <a:cubicBezTo>
                    <a:pt x="0" y="1202"/>
                    <a:pt x="139" y="1281"/>
                    <a:pt x="298" y="1361"/>
                  </a:cubicBezTo>
                  <a:cubicBezTo>
                    <a:pt x="314" y="1422"/>
                    <a:pt x="364" y="1448"/>
                    <a:pt x="422" y="1448"/>
                  </a:cubicBezTo>
                  <a:cubicBezTo>
                    <a:pt x="440" y="1448"/>
                    <a:pt x="459" y="1445"/>
                    <a:pt x="477" y="1441"/>
                  </a:cubicBezTo>
                  <a:cubicBezTo>
                    <a:pt x="537" y="1361"/>
                    <a:pt x="597" y="1261"/>
                    <a:pt x="676" y="1182"/>
                  </a:cubicBezTo>
                  <a:cubicBezTo>
                    <a:pt x="975" y="1202"/>
                    <a:pt x="1273" y="1202"/>
                    <a:pt x="1572" y="1242"/>
                  </a:cubicBezTo>
                  <a:cubicBezTo>
                    <a:pt x="1591" y="1242"/>
                    <a:pt x="1631" y="1202"/>
                    <a:pt x="1671" y="1202"/>
                  </a:cubicBezTo>
                  <a:cubicBezTo>
                    <a:pt x="1695" y="1182"/>
                    <a:pt x="1712" y="1174"/>
                    <a:pt x="1724" y="1174"/>
                  </a:cubicBezTo>
                  <a:cubicBezTo>
                    <a:pt x="1769" y="1174"/>
                    <a:pt x="1750" y="1283"/>
                    <a:pt x="1800" y="1283"/>
                  </a:cubicBezTo>
                  <a:cubicBezTo>
                    <a:pt x="1803" y="1283"/>
                    <a:pt x="1806" y="1282"/>
                    <a:pt x="1810" y="1281"/>
                  </a:cubicBezTo>
                  <a:cubicBezTo>
                    <a:pt x="1890" y="1281"/>
                    <a:pt x="1930" y="1281"/>
                    <a:pt x="1989" y="1202"/>
                  </a:cubicBezTo>
                  <a:cubicBezTo>
                    <a:pt x="2526" y="943"/>
                    <a:pt x="3103" y="1043"/>
                    <a:pt x="3680" y="1003"/>
                  </a:cubicBezTo>
                  <a:cubicBezTo>
                    <a:pt x="4914" y="764"/>
                    <a:pt x="6167" y="744"/>
                    <a:pt x="7480" y="585"/>
                  </a:cubicBezTo>
                  <a:cubicBezTo>
                    <a:pt x="8275" y="486"/>
                    <a:pt x="9091" y="506"/>
                    <a:pt x="9867" y="247"/>
                  </a:cubicBezTo>
                  <a:cubicBezTo>
                    <a:pt x="9488" y="54"/>
                    <a:pt x="9103" y="1"/>
                    <a:pt x="8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14"/>
            <p:cNvSpPr/>
            <p:nvPr/>
          </p:nvSpPr>
          <p:spPr>
            <a:xfrm>
              <a:off x="5769675" y="2830725"/>
              <a:ext cx="220325" cy="23800"/>
            </a:xfrm>
            <a:custGeom>
              <a:avLst/>
              <a:gdLst/>
              <a:ahLst/>
              <a:cxnLst/>
              <a:rect l="l" t="t" r="r" b="b"/>
              <a:pathLst>
                <a:path w="8813" h="952" extrusionOk="0">
                  <a:moveTo>
                    <a:pt x="8185" y="1"/>
                  </a:moveTo>
                  <a:cubicBezTo>
                    <a:pt x="7898" y="1"/>
                    <a:pt x="7597" y="117"/>
                    <a:pt x="7301" y="117"/>
                  </a:cubicBezTo>
                  <a:cubicBezTo>
                    <a:pt x="7288" y="117"/>
                    <a:pt x="7274" y="117"/>
                    <a:pt x="7261" y="116"/>
                  </a:cubicBezTo>
                  <a:cubicBezTo>
                    <a:pt x="5391" y="236"/>
                    <a:pt x="3521" y="534"/>
                    <a:pt x="1592" y="534"/>
                  </a:cubicBezTo>
                  <a:cubicBezTo>
                    <a:pt x="1345" y="534"/>
                    <a:pt x="1095" y="511"/>
                    <a:pt x="841" y="511"/>
                  </a:cubicBezTo>
                  <a:cubicBezTo>
                    <a:pt x="563" y="511"/>
                    <a:pt x="282" y="539"/>
                    <a:pt x="0" y="653"/>
                  </a:cubicBezTo>
                  <a:cubicBezTo>
                    <a:pt x="189" y="852"/>
                    <a:pt x="403" y="892"/>
                    <a:pt x="622" y="892"/>
                  </a:cubicBezTo>
                  <a:cubicBezTo>
                    <a:pt x="768" y="892"/>
                    <a:pt x="916" y="874"/>
                    <a:pt x="1060" y="874"/>
                  </a:cubicBezTo>
                  <a:cubicBezTo>
                    <a:pt x="1132" y="874"/>
                    <a:pt x="1204" y="879"/>
                    <a:pt x="1273" y="892"/>
                  </a:cubicBezTo>
                  <a:lnTo>
                    <a:pt x="1432" y="892"/>
                  </a:lnTo>
                  <a:cubicBezTo>
                    <a:pt x="1590" y="902"/>
                    <a:pt x="1749" y="906"/>
                    <a:pt x="1909" y="906"/>
                  </a:cubicBezTo>
                  <a:cubicBezTo>
                    <a:pt x="2422" y="906"/>
                    <a:pt x="2945" y="866"/>
                    <a:pt x="3466" y="866"/>
                  </a:cubicBezTo>
                  <a:cubicBezTo>
                    <a:pt x="3744" y="866"/>
                    <a:pt x="4021" y="877"/>
                    <a:pt x="4297" y="912"/>
                  </a:cubicBezTo>
                  <a:lnTo>
                    <a:pt x="4357" y="932"/>
                  </a:lnTo>
                  <a:lnTo>
                    <a:pt x="4436" y="952"/>
                  </a:lnTo>
                  <a:cubicBezTo>
                    <a:pt x="5888" y="613"/>
                    <a:pt x="7380" y="594"/>
                    <a:pt x="8813" y="315"/>
                  </a:cubicBezTo>
                  <a:cubicBezTo>
                    <a:pt x="8618" y="70"/>
                    <a:pt x="8406" y="1"/>
                    <a:pt x="8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14"/>
            <p:cNvSpPr/>
            <p:nvPr/>
          </p:nvSpPr>
          <p:spPr>
            <a:xfrm>
              <a:off x="5588650" y="2847075"/>
              <a:ext cx="161650" cy="32025"/>
            </a:xfrm>
            <a:custGeom>
              <a:avLst/>
              <a:gdLst/>
              <a:ahLst/>
              <a:cxnLst/>
              <a:rect l="l" t="t" r="r" b="b"/>
              <a:pathLst>
                <a:path w="6466" h="1281" extrusionOk="0">
                  <a:moveTo>
                    <a:pt x="5767" y="0"/>
                  </a:moveTo>
                  <a:cubicBezTo>
                    <a:pt x="5013" y="0"/>
                    <a:pt x="4251" y="182"/>
                    <a:pt x="3501" y="198"/>
                  </a:cubicBezTo>
                  <a:cubicBezTo>
                    <a:pt x="3333" y="286"/>
                    <a:pt x="3157" y="307"/>
                    <a:pt x="2979" y="307"/>
                  </a:cubicBezTo>
                  <a:cubicBezTo>
                    <a:pt x="2811" y="307"/>
                    <a:pt x="2640" y="288"/>
                    <a:pt x="2472" y="288"/>
                  </a:cubicBezTo>
                  <a:cubicBezTo>
                    <a:pt x="2294" y="288"/>
                    <a:pt x="2118" y="309"/>
                    <a:pt x="1950" y="397"/>
                  </a:cubicBezTo>
                  <a:cubicBezTo>
                    <a:pt x="1862" y="478"/>
                    <a:pt x="1758" y="497"/>
                    <a:pt x="1648" y="497"/>
                  </a:cubicBezTo>
                  <a:cubicBezTo>
                    <a:pt x="1550" y="497"/>
                    <a:pt x="1448" y="482"/>
                    <a:pt x="1348" y="482"/>
                  </a:cubicBezTo>
                  <a:cubicBezTo>
                    <a:pt x="1230" y="482"/>
                    <a:pt x="1114" y="503"/>
                    <a:pt x="1015" y="596"/>
                  </a:cubicBezTo>
                  <a:cubicBezTo>
                    <a:pt x="926" y="669"/>
                    <a:pt x="817" y="679"/>
                    <a:pt x="705" y="679"/>
                  </a:cubicBezTo>
                  <a:cubicBezTo>
                    <a:pt x="660" y="679"/>
                    <a:pt x="615" y="677"/>
                    <a:pt x="570" y="677"/>
                  </a:cubicBezTo>
                  <a:cubicBezTo>
                    <a:pt x="450" y="677"/>
                    <a:pt x="333" y="689"/>
                    <a:pt x="239" y="775"/>
                  </a:cubicBezTo>
                  <a:cubicBezTo>
                    <a:pt x="225" y="789"/>
                    <a:pt x="193" y="812"/>
                    <a:pt x="161" y="812"/>
                  </a:cubicBezTo>
                  <a:cubicBezTo>
                    <a:pt x="146" y="812"/>
                    <a:pt x="132" y="807"/>
                    <a:pt x="120" y="795"/>
                  </a:cubicBezTo>
                  <a:cubicBezTo>
                    <a:pt x="0" y="855"/>
                    <a:pt x="0" y="934"/>
                    <a:pt x="60" y="1034"/>
                  </a:cubicBezTo>
                  <a:cubicBezTo>
                    <a:pt x="358" y="1252"/>
                    <a:pt x="736" y="1093"/>
                    <a:pt x="1055" y="1252"/>
                  </a:cubicBezTo>
                  <a:cubicBezTo>
                    <a:pt x="1180" y="1252"/>
                    <a:pt x="1306" y="1280"/>
                    <a:pt x="1429" y="1280"/>
                  </a:cubicBezTo>
                  <a:cubicBezTo>
                    <a:pt x="1539" y="1280"/>
                    <a:pt x="1647" y="1258"/>
                    <a:pt x="1751" y="1173"/>
                  </a:cubicBezTo>
                  <a:cubicBezTo>
                    <a:pt x="3243" y="576"/>
                    <a:pt x="4814" y="536"/>
                    <a:pt x="6366" y="397"/>
                  </a:cubicBezTo>
                  <a:cubicBezTo>
                    <a:pt x="6465" y="298"/>
                    <a:pt x="6465" y="178"/>
                    <a:pt x="6326" y="39"/>
                  </a:cubicBezTo>
                  <a:cubicBezTo>
                    <a:pt x="6140" y="11"/>
                    <a:pt x="5954" y="0"/>
                    <a:pt x="57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14"/>
            <p:cNvSpPr/>
            <p:nvPr/>
          </p:nvSpPr>
          <p:spPr>
            <a:xfrm>
              <a:off x="5283300" y="2828150"/>
              <a:ext cx="84050" cy="40800"/>
            </a:xfrm>
            <a:custGeom>
              <a:avLst/>
              <a:gdLst/>
              <a:ahLst/>
              <a:cxnLst/>
              <a:rect l="l" t="t" r="r" b="b"/>
              <a:pathLst>
                <a:path w="3362" h="1632" extrusionOk="0">
                  <a:moveTo>
                    <a:pt x="478" y="0"/>
                  </a:moveTo>
                  <a:cubicBezTo>
                    <a:pt x="299" y="40"/>
                    <a:pt x="100" y="60"/>
                    <a:pt x="0" y="259"/>
                  </a:cubicBezTo>
                  <a:cubicBezTo>
                    <a:pt x="20" y="637"/>
                    <a:pt x="299" y="816"/>
                    <a:pt x="597" y="896"/>
                  </a:cubicBezTo>
                  <a:cubicBezTo>
                    <a:pt x="1333" y="1094"/>
                    <a:pt x="2009" y="1492"/>
                    <a:pt x="2785" y="1632"/>
                  </a:cubicBezTo>
                  <a:cubicBezTo>
                    <a:pt x="3004" y="1632"/>
                    <a:pt x="3163" y="1552"/>
                    <a:pt x="3302" y="1413"/>
                  </a:cubicBezTo>
                  <a:cubicBezTo>
                    <a:pt x="3362" y="1333"/>
                    <a:pt x="3362" y="1234"/>
                    <a:pt x="3302" y="1154"/>
                  </a:cubicBezTo>
                  <a:cubicBezTo>
                    <a:pt x="2526" y="398"/>
                    <a:pt x="1413" y="358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14"/>
            <p:cNvSpPr/>
            <p:nvPr/>
          </p:nvSpPr>
          <p:spPr>
            <a:xfrm>
              <a:off x="5524000" y="2841025"/>
              <a:ext cx="119375" cy="25925"/>
            </a:xfrm>
            <a:custGeom>
              <a:avLst/>
              <a:gdLst/>
              <a:ahLst/>
              <a:cxnLst/>
              <a:rect l="l" t="t" r="r" b="b"/>
              <a:pathLst>
                <a:path w="4775" h="1037" extrusionOk="0">
                  <a:moveTo>
                    <a:pt x="4008" y="0"/>
                  </a:moveTo>
                  <a:cubicBezTo>
                    <a:pt x="3979" y="0"/>
                    <a:pt x="3950" y="1"/>
                    <a:pt x="3919" y="3"/>
                  </a:cubicBezTo>
                  <a:cubicBezTo>
                    <a:pt x="2712" y="41"/>
                    <a:pt x="1562" y="481"/>
                    <a:pt x="376" y="481"/>
                  </a:cubicBezTo>
                  <a:cubicBezTo>
                    <a:pt x="350" y="481"/>
                    <a:pt x="324" y="480"/>
                    <a:pt x="299" y="480"/>
                  </a:cubicBezTo>
                  <a:cubicBezTo>
                    <a:pt x="159" y="480"/>
                    <a:pt x="60" y="579"/>
                    <a:pt x="0" y="679"/>
                  </a:cubicBezTo>
                  <a:cubicBezTo>
                    <a:pt x="42" y="797"/>
                    <a:pt x="132" y="821"/>
                    <a:pt x="235" y="821"/>
                  </a:cubicBezTo>
                  <a:cubicBezTo>
                    <a:pt x="303" y="821"/>
                    <a:pt x="377" y="810"/>
                    <a:pt x="446" y="810"/>
                  </a:cubicBezTo>
                  <a:cubicBezTo>
                    <a:pt x="572" y="810"/>
                    <a:pt x="683" y="844"/>
                    <a:pt x="716" y="1037"/>
                  </a:cubicBezTo>
                  <a:cubicBezTo>
                    <a:pt x="2089" y="818"/>
                    <a:pt x="3402" y="420"/>
                    <a:pt x="4774" y="221"/>
                  </a:cubicBezTo>
                  <a:cubicBezTo>
                    <a:pt x="4520" y="94"/>
                    <a:pt x="4315" y="0"/>
                    <a:pt x="4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14"/>
            <p:cNvSpPr/>
            <p:nvPr/>
          </p:nvSpPr>
          <p:spPr>
            <a:xfrm>
              <a:off x="5775150" y="2814225"/>
              <a:ext cx="122350" cy="18925"/>
            </a:xfrm>
            <a:custGeom>
              <a:avLst/>
              <a:gdLst/>
              <a:ahLst/>
              <a:cxnLst/>
              <a:rect l="l" t="t" r="r" b="b"/>
              <a:pathLst>
                <a:path w="4894" h="757" extrusionOk="0">
                  <a:moveTo>
                    <a:pt x="4814" y="0"/>
                  </a:moveTo>
                  <a:cubicBezTo>
                    <a:pt x="4018" y="0"/>
                    <a:pt x="298" y="458"/>
                    <a:pt x="0" y="677"/>
                  </a:cubicBezTo>
                  <a:cubicBezTo>
                    <a:pt x="378" y="732"/>
                    <a:pt x="755" y="756"/>
                    <a:pt x="1129" y="756"/>
                  </a:cubicBezTo>
                  <a:cubicBezTo>
                    <a:pt x="2369" y="756"/>
                    <a:pt x="3592" y="490"/>
                    <a:pt x="4814" y="199"/>
                  </a:cubicBezTo>
                  <a:lnTo>
                    <a:pt x="4894" y="120"/>
                  </a:lnTo>
                  <a:cubicBezTo>
                    <a:pt x="4894" y="80"/>
                    <a:pt x="4894" y="60"/>
                    <a:pt x="4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14"/>
            <p:cNvSpPr/>
            <p:nvPr/>
          </p:nvSpPr>
          <p:spPr>
            <a:xfrm>
              <a:off x="5365850" y="2857675"/>
              <a:ext cx="69650" cy="33650"/>
            </a:xfrm>
            <a:custGeom>
              <a:avLst/>
              <a:gdLst/>
              <a:ahLst/>
              <a:cxnLst/>
              <a:rect l="l" t="t" r="r" b="b"/>
              <a:pathLst>
                <a:path w="2786" h="1346" extrusionOk="0">
                  <a:moveTo>
                    <a:pt x="876" y="252"/>
                  </a:moveTo>
                  <a:lnTo>
                    <a:pt x="895" y="331"/>
                  </a:lnTo>
                  <a:cubicBezTo>
                    <a:pt x="895" y="333"/>
                    <a:pt x="895" y="334"/>
                    <a:pt x="895" y="334"/>
                  </a:cubicBezTo>
                  <a:cubicBezTo>
                    <a:pt x="892" y="334"/>
                    <a:pt x="876" y="252"/>
                    <a:pt x="876" y="252"/>
                  </a:cubicBezTo>
                  <a:close/>
                  <a:moveTo>
                    <a:pt x="483" y="0"/>
                  </a:moveTo>
                  <a:cubicBezTo>
                    <a:pt x="359" y="0"/>
                    <a:pt x="231" y="19"/>
                    <a:pt x="109" y="19"/>
                  </a:cubicBezTo>
                  <a:cubicBezTo>
                    <a:pt x="72" y="19"/>
                    <a:pt x="36" y="17"/>
                    <a:pt x="0" y="13"/>
                  </a:cubicBezTo>
                  <a:lnTo>
                    <a:pt x="0" y="13"/>
                  </a:lnTo>
                  <a:cubicBezTo>
                    <a:pt x="0" y="53"/>
                    <a:pt x="20" y="132"/>
                    <a:pt x="20" y="172"/>
                  </a:cubicBezTo>
                  <a:cubicBezTo>
                    <a:pt x="0" y="351"/>
                    <a:pt x="0" y="530"/>
                    <a:pt x="80" y="709"/>
                  </a:cubicBezTo>
                  <a:cubicBezTo>
                    <a:pt x="677" y="1206"/>
                    <a:pt x="1353" y="1346"/>
                    <a:pt x="2089" y="1346"/>
                  </a:cubicBezTo>
                  <a:lnTo>
                    <a:pt x="2288" y="1346"/>
                  </a:lnTo>
                  <a:cubicBezTo>
                    <a:pt x="2467" y="1226"/>
                    <a:pt x="2785" y="968"/>
                    <a:pt x="2547" y="908"/>
                  </a:cubicBezTo>
                  <a:cubicBezTo>
                    <a:pt x="1970" y="749"/>
                    <a:pt x="1572" y="212"/>
                    <a:pt x="955" y="212"/>
                  </a:cubicBezTo>
                  <a:cubicBezTo>
                    <a:pt x="821" y="37"/>
                    <a:pt x="656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14"/>
            <p:cNvSpPr/>
            <p:nvPr/>
          </p:nvSpPr>
          <p:spPr>
            <a:xfrm>
              <a:off x="5264400" y="2935250"/>
              <a:ext cx="94500" cy="32600"/>
            </a:xfrm>
            <a:custGeom>
              <a:avLst/>
              <a:gdLst/>
              <a:ahLst/>
              <a:cxnLst/>
              <a:rect l="l" t="t" r="r" b="b"/>
              <a:pathLst>
                <a:path w="3780" h="1304" extrusionOk="0">
                  <a:moveTo>
                    <a:pt x="375" y="1"/>
                  </a:moveTo>
                  <a:cubicBezTo>
                    <a:pt x="317" y="1"/>
                    <a:pt x="259" y="5"/>
                    <a:pt x="199" y="13"/>
                  </a:cubicBezTo>
                  <a:cubicBezTo>
                    <a:pt x="100" y="53"/>
                    <a:pt x="40" y="113"/>
                    <a:pt x="0" y="212"/>
                  </a:cubicBezTo>
                  <a:cubicBezTo>
                    <a:pt x="40" y="252"/>
                    <a:pt x="60" y="292"/>
                    <a:pt x="80" y="331"/>
                  </a:cubicBezTo>
                  <a:cubicBezTo>
                    <a:pt x="239" y="530"/>
                    <a:pt x="498" y="351"/>
                    <a:pt x="657" y="530"/>
                  </a:cubicBezTo>
                  <a:lnTo>
                    <a:pt x="657" y="709"/>
                  </a:lnTo>
                  <a:cubicBezTo>
                    <a:pt x="836" y="709"/>
                    <a:pt x="995" y="729"/>
                    <a:pt x="1194" y="729"/>
                  </a:cubicBezTo>
                  <a:cubicBezTo>
                    <a:pt x="1273" y="749"/>
                    <a:pt x="1353" y="809"/>
                    <a:pt x="1393" y="888"/>
                  </a:cubicBezTo>
                  <a:lnTo>
                    <a:pt x="1592" y="888"/>
                  </a:lnTo>
                  <a:cubicBezTo>
                    <a:pt x="1648" y="844"/>
                    <a:pt x="1704" y="805"/>
                    <a:pt x="1760" y="805"/>
                  </a:cubicBezTo>
                  <a:cubicBezTo>
                    <a:pt x="1803" y="805"/>
                    <a:pt x="1847" y="828"/>
                    <a:pt x="1890" y="888"/>
                  </a:cubicBezTo>
                  <a:cubicBezTo>
                    <a:pt x="1930" y="948"/>
                    <a:pt x="1950" y="1008"/>
                    <a:pt x="1989" y="1048"/>
                  </a:cubicBezTo>
                  <a:cubicBezTo>
                    <a:pt x="2417" y="1048"/>
                    <a:pt x="2792" y="1290"/>
                    <a:pt x="3212" y="1290"/>
                  </a:cubicBezTo>
                  <a:cubicBezTo>
                    <a:pt x="3242" y="1290"/>
                    <a:pt x="3272" y="1289"/>
                    <a:pt x="3302" y="1286"/>
                  </a:cubicBezTo>
                  <a:cubicBezTo>
                    <a:pt x="3343" y="1298"/>
                    <a:pt x="3381" y="1304"/>
                    <a:pt x="3416" y="1304"/>
                  </a:cubicBezTo>
                  <a:cubicBezTo>
                    <a:pt x="3557" y="1304"/>
                    <a:pt x="3665" y="1218"/>
                    <a:pt x="3760" y="1107"/>
                  </a:cubicBezTo>
                  <a:cubicBezTo>
                    <a:pt x="3780" y="1107"/>
                    <a:pt x="3780" y="1087"/>
                    <a:pt x="3780" y="1028"/>
                  </a:cubicBezTo>
                  <a:cubicBezTo>
                    <a:pt x="3780" y="988"/>
                    <a:pt x="3760" y="928"/>
                    <a:pt x="3720" y="888"/>
                  </a:cubicBezTo>
                  <a:cubicBezTo>
                    <a:pt x="3481" y="789"/>
                    <a:pt x="3243" y="809"/>
                    <a:pt x="3024" y="690"/>
                  </a:cubicBezTo>
                  <a:cubicBezTo>
                    <a:pt x="2975" y="641"/>
                    <a:pt x="2912" y="633"/>
                    <a:pt x="2847" y="633"/>
                  </a:cubicBezTo>
                  <a:cubicBezTo>
                    <a:pt x="2820" y="633"/>
                    <a:pt x="2792" y="635"/>
                    <a:pt x="2765" y="635"/>
                  </a:cubicBezTo>
                  <a:cubicBezTo>
                    <a:pt x="2676" y="635"/>
                    <a:pt x="2596" y="620"/>
                    <a:pt x="2566" y="491"/>
                  </a:cubicBezTo>
                  <a:cubicBezTo>
                    <a:pt x="2483" y="373"/>
                    <a:pt x="2371" y="327"/>
                    <a:pt x="2243" y="327"/>
                  </a:cubicBezTo>
                  <a:cubicBezTo>
                    <a:pt x="2218" y="327"/>
                    <a:pt x="2194" y="328"/>
                    <a:pt x="2169" y="331"/>
                  </a:cubicBezTo>
                  <a:cubicBezTo>
                    <a:pt x="2098" y="343"/>
                    <a:pt x="2029" y="349"/>
                    <a:pt x="1961" y="349"/>
                  </a:cubicBezTo>
                  <a:cubicBezTo>
                    <a:pt x="1412" y="349"/>
                    <a:pt x="927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14"/>
            <p:cNvSpPr/>
            <p:nvPr/>
          </p:nvSpPr>
          <p:spPr>
            <a:xfrm>
              <a:off x="5531450" y="2869725"/>
              <a:ext cx="82575" cy="19050"/>
            </a:xfrm>
            <a:custGeom>
              <a:avLst/>
              <a:gdLst/>
              <a:ahLst/>
              <a:cxnLst/>
              <a:rect l="l" t="t" r="r" b="b"/>
              <a:pathLst>
                <a:path w="3303" h="762" extrusionOk="0">
                  <a:moveTo>
                    <a:pt x="1891" y="0"/>
                  </a:moveTo>
                  <a:cubicBezTo>
                    <a:pt x="1386" y="0"/>
                    <a:pt x="914" y="240"/>
                    <a:pt x="418" y="287"/>
                  </a:cubicBezTo>
                  <a:cubicBezTo>
                    <a:pt x="406" y="325"/>
                    <a:pt x="377" y="339"/>
                    <a:pt x="348" y="339"/>
                  </a:cubicBezTo>
                  <a:cubicBezTo>
                    <a:pt x="331" y="339"/>
                    <a:pt x="314" y="334"/>
                    <a:pt x="299" y="327"/>
                  </a:cubicBezTo>
                  <a:cubicBezTo>
                    <a:pt x="140" y="366"/>
                    <a:pt x="1" y="386"/>
                    <a:pt x="1" y="585"/>
                  </a:cubicBezTo>
                  <a:cubicBezTo>
                    <a:pt x="97" y="720"/>
                    <a:pt x="198" y="762"/>
                    <a:pt x="304" y="762"/>
                  </a:cubicBezTo>
                  <a:cubicBezTo>
                    <a:pt x="417" y="762"/>
                    <a:pt x="534" y="715"/>
                    <a:pt x="657" y="685"/>
                  </a:cubicBezTo>
                  <a:cubicBezTo>
                    <a:pt x="1413" y="665"/>
                    <a:pt x="2149" y="625"/>
                    <a:pt x="2905" y="466"/>
                  </a:cubicBezTo>
                  <a:cubicBezTo>
                    <a:pt x="2945" y="426"/>
                    <a:pt x="3024" y="366"/>
                    <a:pt x="3104" y="366"/>
                  </a:cubicBezTo>
                  <a:cubicBezTo>
                    <a:pt x="3183" y="366"/>
                    <a:pt x="3243" y="346"/>
                    <a:pt x="3303" y="287"/>
                  </a:cubicBezTo>
                  <a:cubicBezTo>
                    <a:pt x="3178" y="114"/>
                    <a:pt x="3021" y="80"/>
                    <a:pt x="2856" y="80"/>
                  </a:cubicBezTo>
                  <a:cubicBezTo>
                    <a:pt x="2749" y="80"/>
                    <a:pt x="2639" y="95"/>
                    <a:pt x="2532" y="95"/>
                  </a:cubicBezTo>
                  <a:cubicBezTo>
                    <a:pt x="2462" y="95"/>
                    <a:pt x="2393" y="88"/>
                    <a:pt x="2328" y="68"/>
                  </a:cubicBezTo>
                  <a:cubicBezTo>
                    <a:pt x="2179" y="20"/>
                    <a:pt x="2033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14"/>
            <p:cNvSpPr/>
            <p:nvPr/>
          </p:nvSpPr>
          <p:spPr>
            <a:xfrm>
              <a:off x="5234050" y="2923625"/>
              <a:ext cx="84075" cy="23800"/>
            </a:xfrm>
            <a:custGeom>
              <a:avLst/>
              <a:gdLst/>
              <a:ahLst/>
              <a:cxnLst/>
              <a:rect l="l" t="t" r="r" b="b"/>
              <a:pathLst>
                <a:path w="3363" h="952" extrusionOk="0">
                  <a:moveTo>
                    <a:pt x="518" y="1"/>
                  </a:moveTo>
                  <a:cubicBezTo>
                    <a:pt x="100" y="120"/>
                    <a:pt x="1" y="319"/>
                    <a:pt x="379" y="617"/>
                  </a:cubicBezTo>
                  <a:cubicBezTo>
                    <a:pt x="578" y="783"/>
                    <a:pt x="846" y="797"/>
                    <a:pt x="1114" y="797"/>
                  </a:cubicBezTo>
                  <a:cubicBezTo>
                    <a:pt x="1167" y="797"/>
                    <a:pt x="1221" y="796"/>
                    <a:pt x="1274" y="796"/>
                  </a:cubicBezTo>
                  <a:lnTo>
                    <a:pt x="1274" y="598"/>
                  </a:lnTo>
                  <a:cubicBezTo>
                    <a:pt x="1316" y="594"/>
                    <a:pt x="1358" y="593"/>
                    <a:pt x="1400" y="593"/>
                  </a:cubicBezTo>
                  <a:cubicBezTo>
                    <a:pt x="1872" y="593"/>
                    <a:pt x="2329" y="786"/>
                    <a:pt x="2786" y="896"/>
                  </a:cubicBezTo>
                  <a:cubicBezTo>
                    <a:pt x="2887" y="924"/>
                    <a:pt x="2984" y="951"/>
                    <a:pt x="3075" y="951"/>
                  </a:cubicBezTo>
                  <a:cubicBezTo>
                    <a:pt x="3180" y="951"/>
                    <a:pt x="3277" y="914"/>
                    <a:pt x="3363" y="796"/>
                  </a:cubicBezTo>
                  <a:cubicBezTo>
                    <a:pt x="2408" y="518"/>
                    <a:pt x="1473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14"/>
            <p:cNvSpPr/>
            <p:nvPr/>
          </p:nvSpPr>
          <p:spPr>
            <a:xfrm>
              <a:off x="5827850" y="2967400"/>
              <a:ext cx="114900" cy="20400"/>
            </a:xfrm>
            <a:custGeom>
              <a:avLst/>
              <a:gdLst/>
              <a:ahLst/>
              <a:cxnLst/>
              <a:rect l="l" t="t" r="r" b="b"/>
              <a:pathLst>
                <a:path w="4596" h="816" extrusionOk="0">
                  <a:moveTo>
                    <a:pt x="4596" y="0"/>
                  </a:moveTo>
                  <a:lnTo>
                    <a:pt x="4596" y="0"/>
                  </a:lnTo>
                  <a:cubicBezTo>
                    <a:pt x="3064" y="20"/>
                    <a:pt x="1512" y="199"/>
                    <a:pt x="1" y="537"/>
                  </a:cubicBezTo>
                  <a:cubicBezTo>
                    <a:pt x="118" y="560"/>
                    <a:pt x="237" y="568"/>
                    <a:pt x="358" y="568"/>
                  </a:cubicBezTo>
                  <a:cubicBezTo>
                    <a:pt x="602" y="568"/>
                    <a:pt x="850" y="537"/>
                    <a:pt x="1098" y="537"/>
                  </a:cubicBezTo>
                  <a:cubicBezTo>
                    <a:pt x="1373" y="537"/>
                    <a:pt x="1647" y="575"/>
                    <a:pt x="1910" y="736"/>
                  </a:cubicBezTo>
                  <a:cubicBezTo>
                    <a:pt x="1990" y="756"/>
                    <a:pt x="2030" y="796"/>
                    <a:pt x="2109" y="816"/>
                  </a:cubicBezTo>
                  <a:cubicBezTo>
                    <a:pt x="2388" y="597"/>
                    <a:pt x="2726" y="557"/>
                    <a:pt x="3084" y="557"/>
                  </a:cubicBezTo>
                  <a:cubicBezTo>
                    <a:pt x="3104" y="199"/>
                    <a:pt x="3382" y="219"/>
                    <a:pt x="3621" y="199"/>
                  </a:cubicBezTo>
                  <a:cubicBezTo>
                    <a:pt x="3678" y="189"/>
                    <a:pt x="3736" y="186"/>
                    <a:pt x="3794" y="186"/>
                  </a:cubicBezTo>
                  <a:cubicBezTo>
                    <a:pt x="3900" y="186"/>
                    <a:pt x="4007" y="197"/>
                    <a:pt x="4110" y="197"/>
                  </a:cubicBezTo>
                  <a:cubicBezTo>
                    <a:pt x="4284" y="197"/>
                    <a:pt x="4451" y="166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14"/>
            <p:cNvSpPr/>
            <p:nvPr/>
          </p:nvSpPr>
          <p:spPr>
            <a:xfrm>
              <a:off x="5950200" y="2770575"/>
              <a:ext cx="126825" cy="15325"/>
            </a:xfrm>
            <a:custGeom>
              <a:avLst/>
              <a:gdLst/>
              <a:ahLst/>
              <a:cxnLst/>
              <a:rect l="l" t="t" r="r" b="b"/>
              <a:pathLst>
                <a:path w="5073" h="613" extrusionOk="0">
                  <a:moveTo>
                    <a:pt x="1803" y="1"/>
                  </a:moveTo>
                  <a:cubicBezTo>
                    <a:pt x="1293" y="1"/>
                    <a:pt x="786" y="75"/>
                    <a:pt x="279" y="234"/>
                  </a:cubicBezTo>
                  <a:cubicBezTo>
                    <a:pt x="279" y="374"/>
                    <a:pt x="0" y="414"/>
                    <a:pt x="100" y="612"/>
                  </a:cubicBezTo>
                  <a:cubicBezTo>
                    <a:pt x="1771" y="553"/>
                    <a:pt x="3402" y="473"/>
                    <a:pt x="5073" y="433"/>
                  </a:cubicBezTo>
                  <a:cubicBezTo>
                    <a:pt x="4864" y="304"/>
                    <a:pt x="4635" y="289"/>
                    <a:pt x="4401" y="289"/>
                  </a:cubicBezTo>
                  <a:cubicBezTo>
                    <a:pt x="4331" y="289"/>
                    <a:pt x="4261" y="291"/>
                    <a:pt x="4190" y="291"/>
                  </a:cubicBezTo>
                  <a:cubicBezTo>
                    <a:pt x="4025" y="291"/>
                    <a:pt x="3860" y="283"/>
                    <a:pt x="3700" y="234"/>
                  </a:cubicBezTo>
                  <a:cubicBezTo>
                    <a:pt x="3678" y="202"/>
                    <a:pt x="3644" y="187"/>
                    <a:pt x="3612" y="187"/>
                  </a:cubicBezTo>
                  <a:cubicBezTo>
                    <a:pt x="3585" y="187"/>
                    <a:pt x="3559" y="197"/>
                    <a:pt x="3541" y="215"/>
                  </a:cubicBezTo>
                  <a:lnTo>
                    <a:pt x="3342" y="215"/>
                  </a:lnTo>
                  <a:cubicBezTo>
                    <a:pt x="2825" y="75"/>
                    <a:pt x="2313" y="1"/>
                    <a:pt x="18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14"/>
            <p:cNvSpPr/>
            <p:nvPr/>
          </p:nvSpPr>
          <p:spPr>
            <a:xfrm>
              <a:off x="5951675" y="2824100"/>
              <a:ext cx="100275" cy="14025"/>
            </a:xfrm>
            <a:custGeom>
              <a:avLst/>
              <a:gdLst/>
              <a:ahLst/>
              <a:cxnLst/>
              <a:rect l="l" t="t" r="r" b="b"/>
              <a:pathLst>
                <a:path w="4011" h="561" extrusionOk="0">
                  <a:moveTo>
                    <a:pt x="3473" y="0"/>
                  </a:moveTo>
                  <a:cubicBezTo>
                    <a:pt x="2303" y="0"/>
                    <a:pt x="1136" y="91"/>
                    <a:pt x="1" y="361"/>
                  </a:cubicBezTo>
                  <a:cubicBezTo>
                    <a:pt x="99" y="384"/>
                    <a:pt x="198" y="392"/>
                    <a:pt x="298" y="392"/>
                  </a:cubicBezTo>
                  <a:cubicBezTo>
                    <a:pt x="498" y="392"/>
                    <a:pt x="698" y="361"/>
                    <a:pt x="895" y="361"/>
                  </a:cubicBezTo>
                  <a:cubicBezTo>
                    <a:pt x="1114" y="361"/>
                    <a:pt x="1329" y="399"/>
                    <a:pt x="1533" y="560"/>
                  </a:cubicBezTo>
                  <a:cubicBezTo>
                    <a:pt x="1722" y="491"/>
                    <a:pt x="1940" y="393"/>
                    <a:pt x="2150" y="393"/>
                  </a:cubicBezTo>
                  <a:cubicBezTo>
                    <a:pt x="2183" y="393"/>
                    <a:pt x="2216" y="396"/>
                    <a:pt x="2249" y="401"/>
                  </a:cubicBezTo>
                  <a:cubicBezTo>
                    <a:pt x="2363" y="430"/>
                    <a:pt x="2477" y="440"/>
                    <a:pt x="2591" y="440"/>
                  </a:cubicBezTo>
                  <a:cubicBezTo>
                    <a:pt x="2889" y="440"/>
                    <a:pt x="3185" y="370"/>
                    <a:pt x="3473" y="370"/>
                  </a:cubicBezTo>
                  <a:cubicBezTo>
                    <a:pt x="3536" y="370"/>
                    <a:pt x="3599" y="373"/>
                    <a:pt x="3661" y="381"/>
                  </a:cubicBezTo>
                  <a:cubicBezTo>
                    <a:pt x="3676" y="382"/>
                    <a:pt x="3691" y="382"/>
                    <a:pt x="3705" y="382"/>
                  </a:cubicBezTo>
                  <a:cubicBezTo>
                    <a:pt x="4011" y="382"/>
                    <a:pt x="3916" y="175"/>
                    <a:pt x="3840" y="3"/>
                  </a:cubicBezTo>
                  <a:cubicBezTo>
                    <a:pt x="3718" y="1"/>
                    <a:pt x="3595" y="0"/>
                    <a:pt x="3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14"/>
            <p:cNvSpPr/>
            <p:nvPr/>
          </p:nvSpPr>
          <p:spPr>
            <a:xfrm>
              <a:off x="5465800" y="2867975"/>
              <a:ext cx="73625" cy="26350"/>
            </a:xfrm>
            <a:custGeom>
              <a:avLst/>
              <a:gdLst/>
              <a:ahLst/>
              <a:cxnLst/>
              <a:rect l="l" t="t" r="r" b="b"/>
              <a:pathLst>
                <a:path w="2945" h="1054" extrusionOk="0">
                  <a:moveTo>
                    <a:pt x="1124" y="1"/>
                  </a:moveTo>
                  <a:cubicBezTo>
                    <a:pt x="735" y="1"/>
                    <a:pt x="372" y="178"/>
                    <a:pt x="1" y="337"/>
                  </a:cubicBezTo>
                  <a:lnTo>
                    <a:pt x="1" y="735"/>
                  </a:lnTo>
                  <a:cubicBezTo>
                    <a:pt x="247" y="966"/>
                    <a:pt x="524" y="998"/>
                    <a:pt x="810" y="998"/>
                  </a:cubicBezTo>
                  <a:cubicBezTo>
                    <a:pt x="918" y="998"/>
                    <a:pt x="1026" y="993"/>
                    <a:pt x="1135" y="993"/>
                  </a:cubicBezTo>
                  <a:cubicBezTo>
                    <a:pt x="1652" y="854"/>
                    <a:pt x="2269" y="1053"/>
                    <a:pt x="2686" y="556"/>
                  </a:cubicBezTo>
                  <a:cubicBezTo>
                    <a:pt x="2786" y="496"/>
                    <a:pt x="2865" y="436"/>
                    <a:pt x="2945" y="357"/>
                  </a:cubicBezTo>
                  <a:lnTo>
                    <a:pt x="2945" y="357"/>
                  </a:lnTo>
                  <a:cubicBezTo>
                    <a:pt x="2859" y="370"/>
                    <a:pt x="2775" y="372"/>
                    <a:pt x="2693" y="372"/>
                  </a:cubicBezTo>
                  <a:cubicBezTo>
                    <a:pt x="2652" y="372"/>
                    <a:pt x="2612" y="372"/>
                    <a:pt x="2572" y="372"/>
                  </a:cubicBezTo>
                  <a:cubicBezTo>
                    <a:pt x="2453" y="372"/>
                    <a:pt x="2338" y="377"/>
                    <a:pt x="2229" y="416"/>
                  </a:cubicBezTo>
                  <a:cubicBezTo>
                    <a:pt x="2181" y="424"/>
                    <a:pt x="2137" y="428"/>
                    <a:pt x="2096" y="428"/>
                  </a:cubicBezTo>
                  <a:cubicBezTo>
                    <a:pt x="1920" y="428"/>
                    <a:pt x="1812" y="352"/>
                    <a:pt x="1731" y="158"/>
                  </a:cubicBezTo>
                  <a:cubicBezTo>
                    <a:pt x="1519" y="45"/>
                    <a:pt x="1318" y="1"/>
                    <a:pt x="1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14"/>
            <p:cNvSpPr/>
            <p:nvPr/>
          </p:nvSpPr>
          <p:spPr>
            <a:xfrm>
              <a:off x="5909900" y="2762500"/>
              <a:ext cx="123875" cy="12350"/>
            </a:xfrm>
            <a:custGeom>
              <a:avLst/>
              <a:gdLst/>
              <a:ahLst/>
              <a:cxnLst/>
              <a:rect l="l" t="t" r="r" b="b"/>
              <a:pathLst>
                <a:path w="4955" h="494" extrusionOk="0">
                  <a:moveTo>
                    <a:pt x="3681" y="0"/>
                  </a:moveTo>
                  <a:cubicBezTo>
                    <a:pt x="3482" y="140"/>
                    <a:pt x="3263" y="0"/>
                    <a:pt x="3084" y="160"/>
                  </a:cubicBezTo>
                  <a:lnTo>
                    <a:pt x="2706" y="160"/>
                  </a:lnTo>
                  <a:cubicBezTo>
                    <a:pt x="2647" y="120"/>
                    <a:pt x="2582" y="100"/>
                    <a:pt x="2517" y="100"/>
                  </a:cubicBezTo>
                  <a:cubicBezTo>
                    <a:pt x="2453" y="100"/>
                    <a:pt x="2388" y="120"/>
                    <a:pt x="2328" y="160"/>
                  </a:cubicBezTo>
                  <a:lnTo>
                    <a:pt x="2129" y="160"/>
                  </a:lnTo>
                  <a:cubicBezTo>
                    <a:pt x="2100" y="130"/>
                    <a:pt x="2070" y="115"/>
                    <a:pt x="2037" y="115"/>
                  </a:cubicBezTo>
                  <a:cubicBezTo>
                    <a:pt x="2005" y="115"/>
                    <a:pt x="1970" y="130"/>
                    <a:pt x="1931" y="160"/>
                  </a:cubicBezTo>
                  <a:lnTo>
                    <a:pt x="1732" y="160"/>
                  </a:lnTo>
                  <a:cubicBezTo>
                    <a:pt x="1536" y="85"/>
                    <a:pt x="1346" y="67"/>
                    <a:pt x="1155" y="67"/>
                  </a:cubicBezTo>
                  <a:cubicBezTo>
                    <a:pt x="978" y="67"/>
                    <a:pt x="801" y="83"/>
                    <a:pt x="621" y="83"/>
                  </a:cubicBezTo>
                  <a:cubicBezTo>
                    <a:pt x="581" y="83"/>
                    <a:pt x="540" y="82"/>
                    <a:pt x="498" y="80"/>
                  </a:cubicBezTo>
                  <a:cubicBezTo>
                    <a:pt x="379" y="80"/>
                    <a:pt x="279" y="100"/>
                    <a:pt x="200" y="180"/>
                  </a:cubicBezTo>
                  <a:lnTo>
                    <a:pt x="1" y="378"/>
                  </a:lnTo>
                  <a:cubicBezTo>
                    <a:pt x="120" y="378"/>
                    <a:pt x="220" y="398"/>
                    <a:pt x="339" y="398"/>
                  </a:cubicBezTo>
                  <a:cubicBezTo>
                    <a:pt x="433" y="445"/>
                    <a:pt x="536" y="466"/>
                    <a:pt x="641" y="466"/>
                  </a:cubicBezTo>
                  <a:cubicBezTo>
                    <a:pt x="759" y="466"/>
                    <a:pt x="880" y="440"/>
                    <a:pt x="996" y="398"/>
                  </a:cubicBezTo>
                  <a:lnTo>
                    <a:pt x="1473" y="398"/>
                  </a:lnTo>
                  <a:cubicBezTo>
                    <a:pt x="2090" y="452"/>
                    <a:pt x="2707" y="493"/>
                    <a:pt x="3327" y="493"/>
                  </a:cubicBezTo>
                  <a:cubicBezTo>
                    <a:pt x="3867" y="493"/>
                    <a:pt x="4408" y="462"/>
                    <a:pt x="4954" y="378"/>
                  </a:cubicBezTo>
                  <a:lnTo>
                    <a:pt x="4954" y="180"/>
                  </a:lnTo>
                  <a:cubicBezTo>
                    <a:pt x="4896" y="174"/>
                    <a:pt x="4837" y="172"/>
                    <a:pt x="4779" y="172"/>
                  </a:cubicBezTo>
                  <a:cubicBezTo>
                    <a:pt x="4657" y="172"/>
                    <a:pt x="4537" y="180"/>
                    <a:pt x="4419" y="180"/>
                  </a:cubicBezTo>
                  <a:cubicBezTo>
                    <a:pt x="4208" y="180"/>
                    <a:pt x="4005" y="153"/>
                    <a:pt x="3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14"/>
            <p:cNvSpPr/>
            <p:nvPr/>
          </p:nvSpPr>
          <p:spPr>
            <a:xfrm>
              <a:off x="6343575" y="2794325"/>
              <a:ext cx="52250" cy="24200"/>
            </a:xfrm>
            <a:custGeom>
              <a:avLst/>
              <a:gdLst/>
              <a:ahLst/>
              <a:cxnLst/>
              <a:rect l="l" t="t" r="r" b="b"/>
              <a:pathLst>
                <a:path w="2090" h="968" extrusionOk="0">
                  <a:moveTo>
                    <a:pt x="1333" y="1"/>
                  </a:moveTo>
                  <a:cubicBezTo>
                    <a:pt x="876" y="1"/>
                    <a:pt x="458" y="21"/>
                    <a:pt x="0" y="21"/>
                  </a:cubicBezTo>
                  <a:cubicBezTo>
                    <a:pt x="80" y="299"/>
                    <a:pt x="458" y="200"/>
                    <a:pt x="577" y="398"/>
                  </a:cubicBezTo>
                  <a:cubicBezTo>
                    <a:pt x="597" y="418"/>
                    <a:pt x="597" y="478"/>
                    <a:pt x="617" y="498"/>
                  </a:cubicBezTo>
                  <a:cubicBezTo>
                    <a:pt x="697" y="597"/>
                    <a:pt x="776" y="697"/>
                    <a:pt x="756" y="816"/>
                  </a:cubicBezTo>
                  <a:cubicBezTo>
                    <a:pt x="853" y="928"/>
                    <a:pt x="950" y="967"/>
                    <a:pt x="1046" y="967"/>
                  </a:cubicBezTo>
                  <a:cubicBezTo>
                    <a:pt x="1206" y="967"/>
                    <a:pt x="1363" y="859"/>
                    <a:pt x="1512" y="796"/>
                  </a:cubicBezTo>
                  <a:cubicBezTo>
                    <a:pt x="1572" y="796"/>
                    <a:pt x="1592" y="776"/>
                    <a:pt x="1651" y="776"/>
                  </a:cubicBezTo>
                  <a:cubicBezTo>
                    <a:pt x="1751" y="717"/>
                    <a:pt x="1850" y="617"/>
                    <a:pt x="1890" y="518"/>
                  </a:cubicBezTo>
                  <a:cubicBezTo>
                    <a:pt x="1890" y="478"/>
                    <a:pt x="1910" y="458"/>
                    <a:pt x="1910" y="398"/>
                  </a:cubicBezTo>
                  <a:cubicBezTo>
                    <a:pt x="1970" y="279"/>
                    <a:pt x="2049" y="160"/>
                    <a:pt x="2089" y="21"/>
                  </a:cubicBezTo>
                  <a:cubicBezTo>
                    <a:pt x="1850" y="21"/>
                    <a:pt x="1572" y="1"/>
                    <a:pt x="1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14"/>
            <p:cNvSpPr/>
            <p:nvPr/>
          </p:nvSpPr>
          <p:spPr>
            <a:xfrm>
              <a:off x="6198850" y="2814400"/>
              <a:ext cx="56725" cy="14450"/>
            </a:xfrm>
            <a:custGeom>
              <a:avLst/>
              <a:gdLst/>
              <a:ahLst/>
              <a:cxnLst/>
              <a:rect l="l" t="t" r="r" b="b"/>
              <a:pathLst>
                <a:path w="2269" h="578" extrusionOk="0">
                  <a:moveTo>
                    <a:pt x="724" y="1"/>
                  </a:moveTo>
                  <a:cubicBezTo>
                    <a:pt x="436" y="1"/>
                    <a:pt x="251" y="149"/>
                    <a:pt x="80" y="371"/>
                  </a:cubicBezTo>
                  <a:cubicBezTo>
                    <a:pt x="1" y="451"/>
                    <a:pt x="1" y="491"/>
                    <a:pt x="60" y="570"/>
                  </a:cubicBezTo>
                  <a:cubicBezTo>
                    <a:pt x="167" y="561"/>
                    <a:pt x="273" y="558"/>
                    <a:pt x="379" y="558"/>
                  </a:cubicBezTo>
                  <a:cubicBezTo>
                    <a:pt x="644" y="558"/>
                    <a:pt x="907" y="578"/>
                    <a:pt x="1168" y="578"/>
                  </a:cubicBezTo>
                  <a:cubicBezTo>
                    <a:pt x="1508" y="578"/>
                    <a:pt x="1843" y="545"/>
                    <a:pt x="2169" y="391"/>
                  </a:cubicBezTo>
                  <a:cubicBezTo>
                    <a:pt x="2189" y="391"/>
                    <a:pt x="2209" y="371"/>
                    <a:pt x="2248" y="312"/>
                  </a:cubicBezTo>
                  <a:cubicBezTo>
                    <a:pt x="2268" y="292"/>
                    <a:pt x="2248" y="252"/>
                    <a:pt x="2169" y="192"/>
                  </a:cubicBezTo>
                  <a:cubicBezTo>
                    <a:pt x="1711" y="152"/>
                    <a:pt x="1294" y="93"/>
                    <a:pt x="876" y="13"/>
                  </a:cubicBezTo>
                  <a:cubicBezTo>
                    <a:pt x="822" y="5"/>
                    <a:pt x="772" y="1"/>
                    <a:pt x="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14"/>
            <p:cNvSpPr/>
            <p:nvPr/>
          </p:nvSpPr>
          <p:spPr>
            <a:xfrm>
              <a:off x="5975550" y="2853000"/>
              <a:ext cx="13450" cy="71150"/>
            </a:xfrm>
            <a:custGeom>
              <a:avLst/>
              <a:gdLst/>
              <a:ahLst/>
              <a:cxnLst/>
              <a:rect l="l" t="t" r="r" b="b"/>
              <a:pathLst>
                <a:path w="538" h="2846" extrusionOk="0">
                  <a:moveTo>
                    <a:pt x="438" y="1"/>
                  </a:moveTo>
                  <a:cubicBezTo>
                    <a:pt x="279" y="21"/>
                    <a:pt x="160" y="21"/>
                    <a:pt x="41" y="21"/>
                  </a:cubicBezTo>
                  <a:cubicBezTo>
                    <a:pt x="80" y="856"/>
                    <a:pt x="379" y="1712"/>
                    <a:pt x="60" y="2547"/>
                  </a:cubicBezTo>
                  <a:cubicBezTo>
                    <a:pt x="1" y="2686"/>
                    <a:pt x="140" y="2786"/>
                    <a:pt x="239" y="2846"/>
                  </a:cubicBezTo>
                  <a:cubicBezTo>
                    <a:pt x="200" y="2627"/>
                    <a:pt x="339" y="2448"/>
                    <a:pt x="438" y="2289"/>
                  </a:cubicBezTo>
                  <a:cubicBezTo>
                    <a:pt x="379" y="1513"/>
                    <a:pt x="538" y="757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14"/>
            <p:cNvSpPr/>
            <p:nvPr/>
          </p:nvSpPr>
          <p:spPr>
            <a:xfrm>
              <a:off x="5489175" y="2929100"/>
              <a:ext cx="68150" cy="39500"/>
            </a:xfrm>
            <a:custGeom>
              <a:avLst/>
              <a:gdLst/>
              <a:ahLst/>
              <a:cxnLst/>
              <a:rect l="l" t="t" r="r" b="b"/>
              <a:pathLst>
                <a:path w="2726" h="1580" extrusionOk="0">
                  <a:moveTo>
                    <a:pt x="1950" y="1"/>
                  </a:moveTo>
                  <a:cubicBezTo>
                    <a:pt x="1115" y="279"/>
                    <a:pt x="339" y="637"/>
                    <a:pt x="1" y="1532"/>
                  </a:cubicBezTo>
                  <a:cubicBezTo>
                    <a:pt x="34" y="1565"/>
                    <a:pt x="72" y="1580"/>
                    <a:pt x="114" y="1580"/>
                  </a:cubicBezTo>
                  <a:cubicBezTo>
                    <a:pt x="148" y="1580"/>
                    <a:pt x="184" y="1570"/>
                    <a:pt x="220" y="1552"/>
                  </a:cubicBezTo>
                  <a:cubicBezTo>
                    <a:pt x="379" y="1333"/>
                    <a:pt x="538" y="1095"/>
                    <a:pt x="816" y="995"/>
                  </a:cubicBezTo>
                  <a:cubicBezTo>
                    <a:pt x="1274" y="520"/>
                    <a:pt x="1857" y="371"/>
                    <a:pt x="2482" y="371"/>
                  </a:cubicBezTo>
                  <a:cubicBezTo>
                    <a:pt x="2563" y="371"/>
                    <a:pt x="2644" y="374"/>
                    <a:pt x="2726" y="379"/>
                  </a:cubicBezTo>
                  <a:cubicBezTo>
                    <a:pt x="2717" y="120"/>
                    <a:pt x="2604" y="67"/>
                    <a:pt x="2465" y="67"/>
                  </a:cubicBezTo>
                  <a:cubicBezTo>
                    <a:pt x="2366" y="67"/>
                    <a:pt x="2254" y="93"/>
                    <a:pt x="2156" y="93"/>
                  </a:cubicBezTo>
                  <a:cubicBezTo>
                    <a:pt x="2072" y="93"/>
                    <a:pt x="1997" y="74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14"/>
            <p:cNvSpPr/>
            <p:nvPr/>
          </p:nvSpPr>
          <p:spPr>
            <a:xfrm>
              <a:off x="6253050" y="2811000"/>
              <a:ext cx="56950" cy="14675"/>
            </a:xfrm>
            <a:custGeom>
              <a:avLst/>
              <a:gdLst/>
              <a:ahLst/>
              <a:cxnLst/>
              <a:rect l="l" t="t" r="r" b="b"/>
              <a:pathLst>
                <a:path w="2278" h="587" extrusionOk="0">
                  <a:moveTo>
                    <a:pt x="1018" y="1"/>
                  </a:moveTo>
                  <a:cubicBezTo>
                    <a:pt x="671" y="1"/>
                    <a:pt x="341" y="192"/>
                    <a:pt x="1" y="328"/>
                  </a:cubicBezTo>
                  <a:lnTo>
                    <a:pt x="1" y="527"/>
                  </a:lnTo>
                  <a:cubicBezTo>
                    <a:pt x="737" y="547"/>
                    <a:pt x="1493" y="547"/>
                    <a:pt x="2269" y="587"/>
                  </a:cubicBezTo>
                  <a:cubicBezTo>
                    <a:pt x="2278" y="288"/>
                    <a:pt x="2155" y="232"/>
                    <a:pt x="2003" y="232"/>
                  </a:cubicBezTo>
                  <a:cubicBezTo>
                    <a:pt x="1913" y="232"/>
                    <a:pt x="1814" y="252"/>
                    <a:pt x="1726" y="252"/>
                  </a:cubicBezTo>
                  <a:cubicBezTo>
                    <a:pt x="1635" y="252"/>
                    <a:pt x="1557" y="231"/>
                    <a:pt x="1513" y="149"/>
                  </a:cubicBezTo>
                  <a:cubicBezTo>
                    <a:pt x="1343" y="42"/>
                    <a:pt x="1178" y="1"/>
                    <a:pt x="10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14"/>
            <p:cNvSpPr/>
            <p:nvPr/>
          </p:nvSpPr>
          <p:spPr>
            <a:xfrm>
              <a:off x="5441925" y="2932950"/>
              <a:ext cx="20925" cy="53375"/>
            </a:xfrm>
            <a:custGeom>
              <a:avLst/>
              <a:gdLst/>
              <a:ahLst/>
              <a:cxnLst/>
              <a:rect l="l" t="t" r="r" b="b"/>
              <a:pathLst>
                <a:path w="837" h="2135" extrusionOk="0">
                  <a:moveTo>
                    <a:pt x="682" y="1"/>
                  </a:moveTo>
                  <a:cubicBezTo>
                    <a:pt x="647" y="1"/>
                    <a:pt x="618" y="16"/>
                    <a:pt x="598" y="45"/>
                  </a:cubicBezTo>
                  <a:cubicBezTo>
                    <a:pt x="240" y="602"/>
                    <a:pt x="220" y="1239"/>
                    <a:pt x="41" y="1836"/>
                  </a:cubicBezTo>
                  <a:cubicBezTo>
                    <a:pt x="1" y="1975"/>
                    <a:pt x="120" y="2055"/>
                    <a:pt x="220" y="2134"/>
                  </a:cubicBezTo>
                  <a:cubicBezTo>
                    <a:pt x="498" y="1478"/>
                    <a:pt x="836" y="821"/>
                    <a:pt x="797" y="45"/>
                  </a:cubicBezTo>
                  <a:cubicBezTo>
                    <a:pt x="757" y="16"/>
                    <a:pt x="717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14"/>
            <p:cNvSpPr/>
            <p:nvPr/>
          </p:nvSpPr>
          <p:spPr>
            <a:xfrm>
              <a:off x="5630925" y="2879375"/>
              <a:ext cx="18925" cy="69150"/>
            </a:xfrm>
            <a:custGeom>
              <a:avLst/>
              <a:gdLst/>
              <a:ahLst/>
              <a:cxnLst/>
              <a:rect l="l" t="t" r="r" b="b"/>
              <a:pathLst>
                <a:path w="757" h="2766" extrusionOk="0">
                  <a:moveTo>
                    <a:pt x="577" y="0"/>
                  </a:moveTo>
                  <a:lnTo>
                    <a:pt x="517" y="60"/>
                  </a:lnTo>
                  <a:cubicBezTo>
                    <a:pt x="438" y="80"/>
                    <a:pt x="358" y="80"/>
                    <a:pt x="299" y="80"/>
                  </a:cubicBezTo>
                  <a:cubicBezTo>
                    <a:pt x="398" y="975"/>
                    <a:pt x="0" y="1850"/>
                    <a:pt x="239" y="2765"/>
                  </a:cubicBezTo>
                  <a:cubicBezTo>
                    <a:pt x="318" y="2248"/>
                    <a:pt x="418" y="1751"/>
                    <a:pt x="517" y="1214"/>
                  </a:cubicBezTo>
                  <a:cubicBezTo>
                    <a:pt x="537" y="836"/>
                    <a:pt x="756" y="458"/>
                    <a:pt x="657" y="60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14"/>
            <p:cNvSpPr/>
            <p:nvPr/>
          </p:nvSpPr>
          <p:spPr>
            <a:xfrm>
              <a:off x="6331150" y="2807325"/>
              <a:ext cx="24375" cy="51800"/>
            </a:xfrm>
            <a:custGeom>
              <a:avLst/>
              <a:gdLst/>
              <a:ahLst/>
              <a:cxnLst/>
              <a:rect l="l" t="t" r="r" b="b"/>
              <a:pathLst>
                <a:path w="975" h="2072" extrusionOk="0">
                  <a:moveTo>
                    <a:pt x="513" y="0"/>
                  </a:moveTo>
                  <a:cubicBezTo>
                    <a:pt x="355" y="0"/>
                    <a:pt x="196" y="93"/>
                    <a:pt x="60" y="217"/>
                  </a:cubicBezTo>
                  <a:cubicBezTo>
                    <a:pt x="0" y="336"/>
                    <a:pt x="0" y="416"/>
                    <a:pt x="80" y="495"/>
                  </a:cubicBezTo>
                  <a:cubicBezTo>
                    <a:pt x="378" y="953"/>
                    <a:pt x="179" y="1549"/>
                    <a:pt x="458" y="2027"/>
                  </a:cubicBezTo>
                  <a:cubicBezTo>
                    <a:pt x="497" y="2057"/>
                    <a:pt x="527" y="2072"/>
                    <a:pt x="557" y="2072"/>
                  </a:cubicBezTo>
                  <a:cubicBezTo>
                    <a:pt x="587" y="2072"/>
                    <a:pt x="617" y="2057"/>
                    <a:pt x="656" y="2027"/>
                  </a:cubicBezTo>
                  <a:cubicBezTo>
                    <a:pt x="676" y="1888"/>
                    <a:pt x="676" y="1768"/>
                    <a:pt x="676" y="1649"/>
                  </a:cubicBezTo>
                  <a:cubicBezTo>
                    <a:pt x="676" y="1251"/>
                    <a:pt x="656" y="873"/>
                    <a:pt x="656" y="475"/>
                  </a:cubicBezTo>
                  <a:cubicBezTo>
                    <a:pt x="796" y="396"/>
                    <a:pt x="975" y="256"/>
                    <a:pt x="796" y="117"/>
                  </a:cubicBezTo>
                  <a:cubicBezTo>
                    <a:pt x="705" y="34"/>
                    <a:pt x="609" y="0"/>
                    <a:pt x="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14"/>
            <p:cNvSpPr/>
            <p:nvPr/>
          </p:nvSpPr>
          <p:spPr>
            <a:xfrm>
              <a:off x="6290850" y="2807625"/>
              <a:ext cx="42800" cy="39450"/>
            </a:xfrm>
            <a:custGeom>
              <a:avLst/>
              <a:gdLst/>
              <a:ahLst/>
              <a:cxnLst/>
              <a:rect l="l" t="t" r="r" b="b"/>
              <a:pathLst>
                <a:path w="1712" h="1578" extrusionOk="0">
                  <a:moveTo>
                    <a:pt x="1559" y="1"/>
                  </a:moveTo>
                  <a:cubicBezTo>
                    <a:pt x="1501" y="1"/>
                    <a:pt x="1430" y="27"/>
                    <a:pt x="1353" y="65"/>
                  </a:cubicBezTo>
                  <a:cubicBezTo>
                    <a:pt x="916" y="284"/>
                    <a:pt x="458" y="165"/>
                    <a:pt x="1" y="264"/>
                  </a:cubicBezTo>
                  <a:cubicBezTo>
                    <a:pt x="160" y="583"/>
                    <a:pt x="617" y="324"/>
                    <a:pt x="757" y="682"/>
                  </a:cubicBezTo>
                  <a:lnTo>
                    <a:pt x="975" y="1577"/>
                  </a:lnTo>
                  <a:cubicBezTo>
                    <a:pt x="1453" y="1537"/>
                    <a:pt x="1174" y="1239"/>
                    <a:pt x="1174" y="1020"/>
                  </a:cubicBezTo>
                  <a:cubicBezTo>
                    <a:pt x="1075" y="543"/>
                    <a:pt x="1353" y="463"/>
                    <a:pt x="1711" y="463"/>
                  </a:cubicBezTo>
                  <a:lnTo>
                    <a:pt x="1711" y="264"/>
                  </a:lnTo>
                  <a:cubicBezTo>
                    <a:pt x="1711" y="68"/>
                    <a:pt x="1651" y="1"/>
                    <a:pt x="1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14"/>
            <p:cNvSpPr/>
            <p:nvPr/>
          </p:nvSpPr>
          <p:spPr>
            <a:xfrm>
              <a:off x="5443425" y="2894300"/>
              <a:ext cx="24400" cy="39800"/>
            </a:xfrm>
            <a:custGeom>
              <a:avLst/>
              <a:gdLst/>
              <a:ahLst/>
              <a:cxnLst/>
              <a:rect l="l" t="t" r="r" b="b"/>
              <a:pathLst>
                <a:path w="976" h="1592" extrusionOk="0">
                  <a:moveTo>
                    <a:pt x="538" y="0"/>
                  </a:moveTo>
                  <a:cubicBezTo>
                    <a:pt x="468" y="40"/>
                    <a:pt x="398" y="45"/>
                    <a:pt x="331" y="45"/>
                  </a:cubicBezTo>
                  <a:cubicBezTo>
                    <a:pt x="309" y="45"/>
                    <a:pt x="287" y="44"/>
                    <a:pt x="265" y="44"/>
                  </a:cubicBezTo>
                  <a:cubicBezTo>
                    <a:pt x="222" y="44"/>
                    <a:pt x="180" y="46"/>
                    <a:pt x="140" y="60"/>
                  </a:cubicBezTo>
                  <a:cubicBezTo>
                    <a:pt x="40" y="179"/>
                    <a:pt x="1" y="338"/>
                    <a:pt x="140" y="458"/>
                  </a:cubicBezTo>
                  <a:cubicBezTo>
                    <a:pt x="398" y="776"/>
                    <a:pt x="339" y="1233"/>
                    <a:pt x="498" y="1591"/>
                  </a:cubicBezTo>
                  <a:lnTo>
                    <a:pt x="737" y="1591"/>
                  </a:lnTo>
                  <a:cubicBezTo>
                    <a:pt x="975" y="1074"/>
                    <a:pt x="756" y="577"/>
                    <a:pt x="697" y="80"/>
                  </a:cubicBezTo>
                  <a:cubicBezTo>
                    <a:pt x="657" y="40"/>
                    <a:pt x="59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14"/>
            <p:cNvSpPr/>
            <p:nvPr/>
          </p:nvSpPr>
          <p:spPr>
            <a:xfrm>
              <a:off x="6313225" y="2833625"/>
              <a:ext cx="14950" cy="58200"/>
            </a:xfrm>
            <a:custGeom>
              <a:avLst/>
              <a:gdLst/>
              <a:ahLst/>
              <a:cxnLst/>
              <a:rect l="l" t="t" r="r" b="b"/>
              <a:pathLst>
                <a:path w="598" h="2328" extrusionOk="0">
                  <a:moveTo>
                    <a:pt x="279" y="0"/>
                  </a:moveTo>
                  <a:lnTo>
                    <a:pt x="279" y="0"/>
                  </a:lnTo>
                  <a:cubicBezTo>
                    <a:pt x="220" y="199"/>
                    <a:pt x="299" y="418"/>
                    <a:pt x="80" y="577"/>
                  </a:cubicBezTo>
                  <a:cubicBezTo>
                    <a:pt x="1" y="1134"/>
                    <a:pt x="120" y="1731"/>
                    <a:pt x="1" y="2328"/>
                  </a:cubicBezTo>
                  <a:cubicBezTo>
                    <a:pt x="478" y="1592"/>
                    <a:pt x="598" y="816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14"/>
            <p:cNvSpPr/>
            <p:nvPr/>
          </p:nvSpPr>
          <p:spPr>
            <a:xfrm>
              <a:off x="5465300" y="2861750"/>
              <a:ext cx="49425" cy="15125"/>
            </a:xfrm>
            <a:custGeom>
              <a:avLst/>
              <a:gdLst/>
              <a:ahLst/>
              <a:cxnLst/>
              <a:rect l="l" t="t" r="r" b="b"/>
              <a:pathLst>
                <a:path w="1977" h="605" extrusionOk="0">
                  <a:moveTo>
                    <a:pt x="1666" y="1"/>
                  </a:moveTo>
                  <a:cubicBezTo>
                    <a:pt x="1632" y="1"/>
                    <a:pt x="1593" y="4"/>
                    <a:pt x="1552" y="9"/>
                  </a:cubicBezTo>
                  <a:lnTo>
                    <a:pt x="1175" y="9"/>
                  </a:lnTo>
                  <a:cubicBezTo>
                    <a:pt x="1080" y="95"/>
                    <a:pt x="963" y="107"/>
                    <a:pt x="844" y="107"/>
                  </a:cubicBezTo>
                  <a:cubicBezTo>
                    <a:pt x="799" y="107"/>
                    <a:pt x="753" y="105"/>
                    <a:pt x="708" y="105"/>
                  </a:cubicBezTo>
                  <a:cubicBezTo>
                    <a:pt x="596" y="105"/>
                    <a:pt x="488" y="115"/>
                    <a:pt x="399" y="188"/>
                  </a:cubicBezTo>
                  <a:cubicBezTo>
                    <a:pt x="180" y="208"/>
                    <a:pt x="1" y="307"/>
                    <a:pt x="21" y="586"/>
                  </a:cubicBezTo>
                  <a:cubicBezTo>
                    <a:pt x="118" y="599"/>
                    <a:pt x="214" y="604"/>
                    <a:pt x="309" y="604"/>
                  </a:cubicBezTo>
                  <a:cubicBezTo>
                    <a:pt x="799" y="604"/>
                    <a:pt x="1268" y="457"/>
                    <a:pt x="1751" y="407"/>
                  </a:cubicBezTo>
                  <a:cubicBezTo>
                    <a:pt x="1791" y="387"/>
                    <a:pt x="1851" y="387"/>
                    <a:pt x="1891" y="387"/>
                  </a:cubicBezTo>
                  <a:cubicBezTo>
                    <a:pt x="1976" y="112"/>
                    <a:pt x="1885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14"/>
            <p:cNvSpPr/>
            <p:nvPr/>
          </p:nvSpPr>
          <p:spPr>
            <a:xfrm>
              <a:off x="5670200" y="2875900"/>
              <a:ext cx="10975" cy="62675"/>
            </a:xfrm>
            <a:custGeom>
              <a:avLst/>
              <a:gdLst/>
              <a:ahLst/>
              <a:cxnLst/>
              <a:rect l="l" t="t" r="r" b="b"/>
              <a:pathLst>
                <a:path w="439" h="2507" extrusionOk="0">
                  <a:moveTo>
                    <a:pt x="100" y="0"/>
                  </a:moveTo>
                  <a:lnTo>
                    <a:pt x="40" y="80"/>
                  </a:lnTo>
                  <a:cubicBezTo>
                    <a:pt x="60" y="298"/>
                    <a:pt x="100" y="497"/>
                    <a:pt x="140" y="716"/>
                  </a:cubicBezTo>
                  <a:cubicBezTo>
                    <a:pt x="180" y="1313"/>
                    <a:pt x="1" y="1969"/>
                    <a:pt x="438" y="2507"/>
                  </a:cubicBezTo>
                  <a:lnTo>
                    <a:pt x="438" y="40"/>
                  </a:lnTo>
                  <a:cubicBezTo>
                    <a:pt x="339" y="40"/>
                    <a:pt x="259" y="20"/>
                    <a:pt x="180" y="20"/>
                  </a:cubicBezTo>
                  <a:cubicBezTo>
                    <a:pt x="160" y="0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14"/>
            <p:cNvSpPr/>
            <p:nvPr/>
          </p:nvSpPr>
          <p:spPr>
            <a:xfrm>
              <a:off x="6156575" y="2819075"/>
              <a:ext cx="44300" cy="14075"/>
            </a:xfrm>
            <a:custGeom>
              <a:avLst/>
              <a:gdLst/>
              <a:ahLst/>
              <a:cxnLst/>
              <a:rect l="l" t="t" r="r" b="b"/>
              <a:pathLst>
                <a:path w="1772" h="563" extrusionOk="0">
                  <a:moveTo>
                    <a:pt x="1206" y="1"/>
                  </a:moveTo>
                  <a:cubicBezTo>
                    <a:pt x="953" y="1"/>
                    <a:pt x="702" y="92"/>
                    <a:pt x="438" y="184"/>
                  </a:cubicBezTo>
                  <a:cubicBezTo>
                    <a:pt x="299" y="204"/>
                    <a:pt x="160" y="244"/>
                    <a:pt x="1" y="284"/>
                  </a:cubicBezTo>
                  <a:cubicBezTo>
                    <a:pt x="80" y="363"/>
                    <a:pt x="160" y="463"/>
                    <a:pt x="220" y="562"/>
                  </a:cubicBezTo>
                  <a:cubicBezTo>
                    <a:pt x="717" y="503"/>
                    <a:pt x="1254" y="423"/>
                    <a:pt x="1751" y="383"/>
                  </a:cubicBezTo>
                  <a:cubicBezTo>
                    <a:pt x="1751" y="304"/>
                    <a:pt x="1771" y="264"/>
                    <a:pt x="1771" y="184"/>
                  </a:cubicBezTo>
                  <a:cubicBezTo>
                    <a:pt x="1578" y="50"/>
                    <a:pt x="1392" y="1"/>
                    <a:pt x="1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14"/>
            <p:cNvSpPr/>
            <p:nvPr/>
          </p:nvSpPr>
          <p:spPr>
            <a:xfrm>
              <a:off x="5895500" y="2809025"/>
              <a:ext cx="51725" cy="10600"/>
            </a:xfrm>
            <a:custGeom>
              <a:avLst/>
              <a:gdLst/>
              <a:ahLst/>
              <a:cxnLst/>
              <a:rect l="l" t="t" r="r" b="b"/>
              <a:pathLst>
                <a:path w="2069" h="424" extrusionOk="0">
                  <a:moveTo>
                    <a:pt x="1432" y="0"/>
                  </a:moveTo>
                  <a:cubicBezTo>
                    <a:pt x="950" y="0"/>
                    <a:pt x="470" y="56"/>
                    <a:pt x="0" y="208"/>
                  </a:cubicBezTo>
                  <a:lnTo>
                    <a:pt x="0" y="407"/>
                  </a:lnTo>
                  <a:cubicBezTo>
                    <a:pt x="200" y="418"/>
                    <a:pt x="382" y="424"/>
                    <a:pt x="548" y="424"/>
                  </a:cubicBezTo>
                  <a:cubicBezTo>
                    <a:pt x="1309" y="424"/>
                    <a:pt x="1742" y="307"/>
                    <a:pt x="2069" y="29"/>
                  </a:cubicBezTo>
                  <a:cubicBezTo>
                    <a:pt x="1856" y="11"/>
                    <a:pt x="1644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14"/>
            <p:cNvSpPr/>
            <p:nvPr/>
          </p:nvSpPr>
          <p:spPr>
            <a:xfrm>
              <a:off x="5946700" y="2771950"/>
              <a:ext cx="87075" cy="5625"/>
            </a:xfrm>
            <a:custGeom>
              <a:avLst/>
              <a:gdLst/>
              <a:ahLst/>
              <a:cxnLst/>
              <a:rect l="l" t="t" r="r" b="b"/>
              <a:pathLst>
                <a:path w="3483" h="225" extrusionOk="0">
                  <a:moveTo>
                    <a:pt x="3482" y="0"/>
                  </a:moveTo>
                  <a:cubicBezTo>
                    <a:pt x="2309" y="0"/>
                    <a:pt x="1155" y="20"/>
                    <a:pt x="1" y="20"/>
                  </a:cubicBezTo>
                  <a:cubicBezTo>
                    <a:pt x="140" y="80"/>
                    <a:pt x="260" y="120"/>
                    <a:pt x="419" y="199"/>
                  </a:cubicBezTo>
                  <a:cubicBezTo>
                    <a:pt x="516" y="197"/>
                    <a:pt x="612" y="197"/>
                    <a:pt x="709" y="197"/>
                  </a:cubicBezTo>
                  <a:cubicBezTo>
                    <a:pt x="1277" y="197"/>
                    <a:pt x="1844" y="224"/>
                    <a:pt x="2416" y="224"/>
                  </a:cubicBezTo>
                  <a:cubicBezTo>
                    <a:pt x="2770" y="224"/>
                    <a:pt x="3125" y="214"/>
                    <a:pt x="3482" y="179"/>
                  </a:cubicBezTo>
                  <a:lnTo>
                    <a:pt x="34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14"/>
            <p:cNvSpPr/>
            <p:nvPr/>
          </p:nvSpPr>
          <p:spPr>
            <a:xfrm>
              <a:off x="5283300" y="2888650"/>
              <a:ext cx="60125" cy="27250"/>
            </a:xfrm>
            <a:custGeom>
              <a:avLst/>
              <a:gdLst/>
              <a:ahLst/>
              <a:cxnLst/>
              <a:rect l="l" t="t" r="r" b="b"/>
              <a:pathLst>
                <a:path w="2405" h="1090" extrusionOk="0">
                  <a:moveTo>
                    <a:pt x="360" y="0"/>
                  </a:moveTo>
                  <a:cubicBezTo>
                    <a:pt x="257" y="0"/>
                    <a:pt x="151" y="24"/>
                    <a:pt x="40" y="87"/>
                  </a:cubicBezTo>
                  <a:cubicBezTo>
                    <a:pt x="0" y="166"/>
                    <a:pt x="0" y="266"/>
                    <a:pt x="80" y="326"/>
                  </a:cubicBezTo>
                  <a:cubicBezTo>
                    <a:pt x="716" y="703"/>
                    <a:pt x="1472" y="803"/>
                    <a:pt x="2168" y="1081"/>
                  </a:cubicBezTo>
                  <a:cubicBezTo>
                    <a:pt x="2195" y="1087"/>
                    <a:pt x="2218" y="1089"/>
                    <a:pt x="2239" y="1089"/>
                  </a:cubicBezTo>
                  <a:cubicBezTo>
                    <a:pt x="2377" y="1089"/>
                    <a:pt x="2405" y="981"/>
                    <a:pt x="2387" y="843"/>
                  </a:cubicBezTo>
                  <a:cubicBezTo>
                    <a:pt x="2089" y="505"/>
                    <a:pt x="1691" y="385"/>
                    <a:pt x="1273" y="266"/>
                  </a:cubicBezTo>
                  <a:cubicBezTo>
                    <a:pt x="972" y="236"/>
                    <a:pt x="682" y="0"/>
                    <a:pt x="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14"/>
            <p:cNvSpPr/>
            <p:nvPr/>
          </p:nvSpPr>
          <p:spPr>
            <a:xfrm>
              <a:off x="5960625" y="2801300"/>
              <a:ext cx="36850" cy="8925"/>
            </a:xfrm>
            <a:custGeom>
              <a:avLst/>
              <a:gdLst/>
              <a:ahLst/>
              <a:cxnLst/>
              <a:rect l="l" t="t" r="r" b="b"/>
              <a:pathLst>
                <a:path w="1474" h="357" extrusionOk="0">
                  <a:moveTo>
                    <a:pt x="613" y="0"/>
                  </a:moveTo>
                  <a:cubicBezTo>
                    <a:pt x="422" y="0"/>
                    <a:pt x="220" y="48"/>
                    <a:pt x="1" y="199"/>
                  </a:cubicBezTo>
                  <a:cubicBezTo>
                    <a:pt x="281" y="302"/>
                    <a:pt x="531" y="356"/>
                    <a:pt x="760" y="356"/>
                  </a:cubicBezTo>
                  <a:cubicBezTo>
                    <a:pt x="1019" y="356"/>
                    <a:pt x="1252" y="287"/>
                    <a:pt x="1473" y="139"/>
                  </a:cubicBezTo>
                  <a:cubicBezTo>
                    <a:pt x="1202" y="127"/>
                    <a:pt x="923" y="0"/>
                    <a:pt x="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14"/>
            <p:cNvSpPr/>
            <p:nvPr/>
          </p:nvSpPr>
          <p:spPr>
            <a:xfrm>
              <a:off x="5750775" y="2766950"/>
              <a:ext cx="72625" cy="4525"/>
            </a:xfrm>
            <a:custGeom>
              <a:avLst/>
              <a:gdLst/>
              <a:ahLst/>
              <a:cxnLst/>
              <a:rect l="l" t="t" r="r" b="b"/>
              <a:pathLst>
                <a:path w="2905" h="181" extrusionOk="0">
                  <a:moveTo>
                    <a:pt x="2417" y="1"/>
                  </a:moveTo>
                  <a:cubicBezTo>
                    <a:pt x="2381" y="1"/>
                    <a:pt x="2344" y="2"/>
                    <a:pt x="2308" y="2"/>
                  </a:cubicBezTo>
                  <a:cubicBezTo>
                    <a:pt x="1532" y="2"/>
                    <a:pt x="776" y="21"/>
                    <a:pt x="0" y="21"/>
                  </a:cubicBezTo>
                  <a:cubicBezTo>
                    <a:pt x="463" y="144"/>
                    <a:pt x="921" y="168"/>
                    <a:pt x="1379" y="168"/>
                  </a:cubicBezTo>
                  <a:cubicBezTo>
                    <a:pt x="1676" y="168"/>
                    <a:pt x="1973" y="158"/>
                    <a:pt x="2271" y="158"/>
                  </a:cubicBezTo>
                  <a:cubicBezTo>
                    <a:pt x="2481" y="158"/>
                    <a:pt x="2693" y="163"/>
                    <a:pt x="2905" y="181"/>
                  </a:cubicBezTo>
                  <a:cubicBezTo>
                    <a:pt x="2772" y="15"/>
                    <a:pt x="2598" y="1"/>
                    <a:pt x="2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14"/>
            <p:cNvSpPr/>
            <p:nvPr/>
          </p:nvSpPr>
          <p:spPr>
            <a:xfrm>
              <a:off x="5484200" y="2967400"/>
              <a:ext cx="36325" cy="22950"/>
            </a:xfrm>
            <a:custGeom>
              <a:avLst/>
              <a:gdLst/>
              <a:ahLst/>
              <a:cxnLst/>
              <a:rect l="l" t="t" r="r" b="b"/>
              <a:pathLst>
                <a:path w="1453" h="918" extrusionOk="0">
                  <a:moveTo>
                    <a:pt x="200" y="0"/>
                  </a:moveTo>
                  <a:cubicBezTo>
                    <a:pt x="1" y="140"/>
                    <a:pt x="41" y="358"/>
                    <a:pt x="41" y="537"/>
                  </a:cubicBezTo>
                  <a:cubicBezTo>
                    <a:pt x="395" y="706"/>
                    <a:pt x="763" y="917"/>
                    <a:pt x="1206" y="917"/>
                  </a:cubicBezTo>
                  <a:cubicBezTo>
                    <a:pt x="1286" y="917"/>
                    <a:pt x="1368" y="911"/>
                    <a:pt x="1453" y="895"/>
                  </a:cubicBezTo>
                  <a:cubicBezTo>
                    <a:pt x="1055" y="597"/>
                    <a:pt x="458" y="597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14"/>
            <p:cNvSpPr/>
            <p:nvPr/>
          </p:nvSpPr>
          <p:spPr>
            <a:xfrm>
              <a:off x="5346450" y="2959950"/>
              <a:ext cx="40800" cy="14700"/>
            </a:xfrm>
            <a:custGeom>
              <a:avLst/>
              <a:gdLst/>
              <a:ahLst/>
              <a:cxnLst/>
              <a:rect l="l" t="t" r="r" b="b"/>
              <a:pathLst>
                <a:path w="1632" h="588" extrusionOk="0">
                  <a:moveTo>
                    <a:pt x="686" y="1"/>
                  </a:moveTo>
                  <a:cubicBezTo>
                    <a:pt x="595" y="1"/>
                    <a:pt x="500" y="27"/>
                    <a:pt x="398" y="99"/>
                  </a:cubicBezTo>
                  <a:cubicBezTo>
                    <a:pt x="279" y="159"/>
                    <a:pt x="140" y="239"/>
                    <a:pt x="0" y="318"/>
                  </a:cubicBezTo>
                  <a:cubicBezTo>
                    <a:pt x="230" y="528"/>
                    <a:pt x="477" y="587"/>
                    <a:pt x="727" y="587"/>
                  </a:cubicBezTo>
                  <a:cubicBezTo>
                    <a:pt x="999" y="587"/>
                    <a:pt x="1274" y="518"/>
                    <a:pt x="1532" y="497"/>
                  </a:cubicBezTo>
                  <a:cubicBezTo>
                    <a:pt x="1552" y="497"/>
                    <a:pt x="1572" y="457"/>
                    <a:pt x="1592" y="418"/>
                  </a:cubicBezTo>
                  <a:cubicBezTo>
                    <a:pt x="1632" y="398"/>
                    <a:pt x="1592" y="338"/>
                    <a:pt x="1552" y="298"/>
                  </a:cubicBezTo>
                  <a:cubicBezTo>
                    <a:pt x="1473" y="239"/>
                    <a:pt x="1393" y="199"/>
                    <a:pt x="1294" y="199"/>
                  </a:cubicBezTo>
                  <a:cubicBezTo>
                    <a:pt x="1085" y="143"/>
                    <a:pt x="896" y="1"/>
                    <a:pt x="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14"/>
            <p:cNvSpPr/>
            <p:nvPr/>
          </p:nvSpPr>
          <p:spPr>
            <a:xfrm>
              <a:off x="5337500" y="2907700"/>
              <a:ext cx="42300" cy="21425"/>
            </a:xfrm>
            <a:custGeom>
              <a:avLst/>
              <a:gdLst/>
              <a:ahLst/>
              <a:cxnLst/>
              <a:rect l="l" t="t" r="r" b="b"/>
              <a:pathLst>
                <a:path w="1692" h="857" extrusionOk="0">
                  <a:moveTo>
                    <a:pt x="460" y="1"/>
                  </a:moveTo>
                  <a:cubicBezTo>
                    <a:pt x="380" y="1"/>
                    <a:pt x="294" y="29"/>
                    <a:pt x="199" y="101"/>
                  </a:cubicBezTo>
                  <a:cubicBezTo>
                    <a:pt x="140" y="160"/>
                    <a:pt x="60" y="240"/>
                    <a:pt x="0" y="319"/>
                  </a:cubicBezTo>
                  <a:cubicBezTo>
                    <a:pt x="398" y="618"/>
                    <a:pt x="955" y="498"/>
                    <a:pt x="1313" y="857"/>
                  </a:cubicBezTo>
                  <a:lnTo>
                    <a:pt x="1512" y="857"/>
                  </a:lnTo>
                  <a:cubicBezTo>
                    <a:pt x="1691" y="697"/>
                    <a:pt x="1532" y="618"/>
                    <a:pt x="1413" y="538"/>
                  </a:cubicBezTo>
                  <a:cubicBezTo>
                    <a:pt x="1254" y="439"/>
                    <a:pt x="1055" y="498"/>
                    <a:pt x="955" y="300"/>
                  </a:cubicBezTo>
                  <a:cubicBezTo>
                    <a:pt x="802" y="160"/>
                    <a:pt x="648" y="1"/>
                    <a:pt x="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14"/>
            <p:cNvSpPr/>
            <p:nvPr/>
          </p:nvSpPr>
          <p:spPr>
            <a:xfrm>
              <a:off x="6090925" y="2781400"/>
              <a:ext cx="57225" cy="5675"/>
            </a:xfrm>
            <a:custGeom>
              <a:avLst/>
              <a:gdLst/>
              <a:ahLst/>
              <a:cxnLst/>
              <a:rect l="l" t="t" r="r" b="b"/>
              <a:pathLst>
                <a:path w="2289" h="227" extrusionOk="0">
                  <a:moveTo>
                    <a:pt x="1" y="0"/>
                  </a:moveTo>
                  <a:cubicBezTo>
                    <a:pt x="363" y="157"/>
                    <a:pt x="734" y="227"/>
                    <a:pt x="1110" y="227"/>
                  </a:cubicBezTo>
                  <a:cubicBezTo>
                    <a:pt x="1499" y="227"/>
                    <a:pt x="1894" y="152"/>
                    <a:pt x="2289" y="20"/>
                  </a:cubicBezTo>
                  <a:cubicBezTo>
                    <a:pt x="1513" y="20"/>
                    <a:pt x="757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14"/>
            <p:cNvSpPr/>
            <p:nvPr/>
          </p:nvSpPr>
          <p:spPr>
            <a:xfrm>
              <a:off x="5673675" y="2761625"/>
              <a:ext cx="59700" cy="5400"/>
            </a:xfrm>
            <a:custGeom>
              <a:avLst/>
              <a:gdLst/>
              <a:ahLst/>
              <a:cxnLst/>
              <a:rect l="l" t="t" r="r" b="b"/>
              <a:pathLst>
                <a:path w="2388" h="216" extrusionOk="0">
                  <a:moveTo>
                    <a:pt x="1367" y="0"/>
                  </a:moveTo>
                  <a:cubicBezTo>
                    <a:pt x="1002" y="0"/>
                    <a:pt x="634" y="45"/>
                    <a:pt x="270" y="45"/>
                  </a:cubicBezTo>
                  <a:cubicBezTo>
                    <a:pt x="180" y="45"/>
                    <a:pt x="90" y="42"/>
                    <a:pt x="1" y="35"/>
                  </a:cubicBezTo>
                  <a:lnTo>
                    <a:pt x="1" y="35"/>
                  </a:lnTo>
                  <a:cubicBezTo>
                    <a:pt x="476" y="182"/>
                    <a:pt x="967" y="216"/>
                    <a:pt x="1458" y="216"/>
                  </a:cubicBezTo>
                  <a:cubicBezTo>
                    <a:pt x="1769" y="216"/>
                    <a:pt x="2080" y="202"/>
                    <a:pt x="2388" y="195"/>
                  </a:cubicBezTo>
                  <a:cubicBezTo>
                    <a:pt x="2053" y="40"/>
                    <a:pt x="1711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14"/>
            <p:cNvSpPr/>
            <p:nvPr/>
          </p:nvSpPr>
          <p:spPr>
            <a:xfrm>
              <a:off x="5754250" y="2848525"/>
              <a:ext cx="51250" cy="9500"/>
            </a:xfrm>
            <a:custGeom>
              <a:avLst/>
              <a:gdLst/>
              <a:ahLst/>
              <a:cxnLst/>
              <a:rect l="l" t="t" r="r" b="b"/>
              <a:pathLst>
                <a:path w="2050" h="380" extrusionOk="0">
                  <a:moveTo>
                    <a:pt x="100" y="1"/>
                  </a:moveTo>
                  <a:cubicBezTo>
                    <a:pt x="1" y="120"/>
                    <a:pt x="1" y="240"/>
                    <a:pt x="100" y="379"/>
                  </a:cubicBezTo>
                  <a:cubicBezTo>
                    <a:pt x="216" y="365"/>
                    <a:pt x="333" y="360"/>
                    <a:pt x="451" y="360"/>
                  </a:cubicBezTo>
                  <a:cubicBezTo>
                    <a:pt x="688" y="360"/>
                    <a:pt x="927" y="379"/>
                    <a:pt x="1162" y="379"/>
                  </a:cubicBezTo>
                  <a:cubicBezTo>
                    <a:pt x="1465" y="379"/>
                    <a:pt x="1764" y="347"/>
                    <a:pt x="2049" y="200"/>
                  </a:cubicBezTo>
                  <a:lnTo>
                    <a:pt x="1990" y="180"/>
                  </a:lnTo>
                  <a:cubicBezTo>
                    <a:pt x="1829" y="108"/>
                    <a:pt x="1662" y="89"/>
                    <a:pt x="1493" y="89"/>
                  </a:cubicBezTo>
                  <a:cubicBezTo>
                    <a:pt x="1286" y="89"/>
                    <a:pt x="1075" y="118"/>
                    <a:pt x="865" y="118"/>
                  </a:cubicBezTo>
                  <a:cubicBezTo>
                    <a:pt x="675" y="118"/>
                    <a:pt x="485" y="94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14"/>
            <p:cNvSpPr/>
            <p:nvPr/>
          </p:nvSpPr>
          <p:spPr>
            <a:xfrm>
              <a:off x="5515550" y="2856550"/>
              <a:ext cx="31850" cy="9925"/>
            </a:xfrm>
            <a:custGeom>
              <a:avLst/>
              <a:gdLst/>
              <a:ahLst/>
              <a:cxnLst/>
              <a:rect l="l" t="t" r="r" b="b"/>
              <a:pathLst>
                <a:path w="1274" h="397" extrusionOk="0">
                  <a:moveTo>
                    <a:pt x="1150" y="0"/>
                  </a:moveTo>
                  <a:cubicBezTo>
                    <a:pt x="1090" y="0"/>
                    <a:pt x="1022" y="18"/>
                    <a:pt x="975" y="18"/>
                  </a:cubicBezTo>
                  <a:cubicBezTo>
                    <a:pt x="776" y="18"/>
                    <a:pt x="557" y="58"/>
                    <a:pt x="338" y="58"/>
                  </a:cubicBezTo>
                  <a:cubicBezTo>
                    <a:pt x="199" y="157"/>
                    <a:pt x="0" y="197"/>
                    <a:pt x="99" y="396"/>
                  </a:cubicBezTo>
                  <a:lnTo>
                    <a:pt x="1054" y="396"/>
                  </a:lnTo>
                  <a:cubicBezTo>
                    <a:pt x="1134" y="297"/>
                    <a:pt x="1273" y="197"/>
                    <a:pt x="1273" y="118"/>
                  </a:cubicBezTo>
                  <a:cubicBezTo>
                    <a:pt x="1273" y="23"/>
                    <a:pt x="1217" y="0"/>
                    <a:pt x="1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14"/>
            <p:cNvSpPr/>
            <p:nvPr/>
          </p:nvSpPr>
          <p:spPr>
            <a:xfrm>
              <a:off x="5542400" y="2867075"/>
              <a:ext cx="49250" cy="9325"/>
            </a:xfrm>
            <a:custGeom>
              <a:avLst/>
              <a:gdLst/>
              <a:ahLst/>
              <a:cxnLst/>
              <a:rect l="l" t="t" r="r" b="b"/>
              <a:pathLst>
                <a:path w="1970" h="373" extrusionOk="0">
                  <a:moveTo>
                    <a:pt x="1419" y="1"/>
                  </a:moveTo>
                  <a:cubicBezTo>
                    <a:pt x="925" y="1"/>
                    <a:pt x="452" y="96"/>
                    <a:pt x="0" y="373"/>
                  </a:cubicBezTo>
                  <a:cubicBezTo>
                    <a:pt x="617" y="293"/>
                    <a:pt x="1273" y="254"/>
                    <a:pt x="1890" y="174"/>
                  </a:cubicBezTo>
                  <a:lnTo>
                    <a:pt x="1970" y="35"/>
                  </a:lnTo>
                  <a:cubicBezTo>
                    <a:pt x="1783" y="13"/>
                    <a:pt x="1600" y="1"/>
                    <a:pt x="1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14"/>
            <p:cNvSpPr/>
            <p:nvPr/>
          </p:nvSpPr>
          <p:spPr>
            <a:xfrm>
              <a:off x="6323675" y="2804625"/>
              <a:ext cx="36325" cy="14600"/>
            </a:xfrm>
            <a:custGeom>
              <a:avLst/>
              <a:gdLst/>
              <a:ahLst/>
              <a:cxnLst/>
              <a:rect l="l" t="t" r="r" b="b"/>
              <a:pathLst>
                <a:path w="1453" h="584" extrusionOk="0">
                  <a:moveTo>
                    <a:pt x="606" y="1"/>
                  </a:moveTo>
                  <a:cubicBezTo>
                    <a:pt x="395" y="1"/>
                    <a:pt x="187" y="38"/>
                    <a:pt x="1" y="205"/>
                  </a:cubicBezTo>
                  <a:cubicBezTo>
                    <a:pt x="160" y="225"/>
                    <a:pt x="299" y="265"/>
                    <a:pt x="398" y="384"/>
                  </a:cubicBezTo>
                  <a:cubicBezTo>
                    <a:pt x="538" y="345"/>
                    <a:pt x="637" y="285"/>
                    <a:pt x="697" y="265"/>
                  </a:cubicBezTo>
                  <a:cubicBezTo>
                    <a:pt x="766" y="247"/>
                    <a:pt x="820" y="239"/>
                    <a:pt x="862" y="239"/>
                  </a:cubicBezTo>
                  <a:cubicBezTo>
                    <a:pt x="1052" y="239"/>
                    <a:pt x="997" y="404"/>
                    <a:pt x="916" y="583"/>
                  </a:cubicBezTo>
                  <a:cubicBezTo>
                    <a:pt x="1095" y="583"/>
                    <a:pt x="1214" y="563"/>
                    <a:pt x="1314" y="404"/>
                  </a:cubicBezTo>
                  <a:cubicBezTo>
                    <a:pt x="1453" y="285"/>
                    <a:pt x="1453" y="166"/>
                    <a:pt x="1353" y="46"/>
                  </a:cubicBezTo>
                  <a:lnTo>
                    <a:pt x="1314" y="6"/>
                  </a:lnTo>
                  <a:cubicBezTo>
                    <a:pt x="1245" y="19"/>
                    <a:pt x="1175" y="24"/>
                    <a:pt x="1103" y="24"/>
                  </a:cubicBezTo>
                  <a:cubicBezTo>
                    <a:pt x="941" y="24"/>
                    <a:pt x="772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14"/>
            <p:cNvSpPr/>
            <p:nvPr/>
          </p:nvSpPr>
          <p:spPr>
            <a:xfrm>
              <a:off x="5436950" y="2885175"/>
              <a:ext cx="25400" cy="20075"/>
            </a:xfrm>
            <a:custGeom>
              <a:avLst/>
              <a:gdLst/>
              <a:ahLst/>
              <a:cxnLst/>
              <a:rect l="l" t="t" r="r" b="b"/>
              <a:pathLst>
                <a:path w="1016" h="803" extrusionOk="0">
                  <a:moveTo>
                    <a:pt x="144" y="0"/>
                  </a:moveTo>
                  <a:cubicBezTo>
                    <a:pt x="98" y="0"/>
                    <a:pt x="51" y="2"/>
                    <a:pt x="1" y="7"/>
                  </a:cubicBezTo>
                  <a:cubicBezTo>
                    <a:pt x="220" y="246"/>
                    <a:pt x="100" y="604"/>
                    <a:pt x="399" y="803"/>
                  </a:cubicBezTo>
                  <a:cubicBezTo>
                    <a:pt x="419" y="644"/>
                    <a:pt x="419" y="504"/>
                    <a:pt x="598" y="425"/>
                  </a:cubicBezTo>
                  <a:cubicBezTo>
                    <a:pt x="628" y="465"/>
                    <a:pt x="662" y="484"/>
                    <a:pt x="692" y="484"/>
                  </a:cubicBezTo>
                  <a:cubicBezTo>
                    <a:pt x="722" y="484"/>
                    <a:pt x="747" y="465"/>
                    <a:pt x="757" y="425"/>
                  </a:cubicBezTo>
                  <a:lnTo>
                    <a:pt x="956" y="425"/>
                  </a:lnTo>
                  <a:cubicBezTo>
                    <a:pt x="976" y="425"/>
                    <a:pt x="976" y="405"/>
                    <a:pt x="1015" y="345"/>
                  </a:cubicBezTo>
                  <a:cubicBezTo>
                    <a:pt x="1015" y="305"/>
                    <a:pt x="996" y="266"/>
                    <a:pt x="936" y="226"/>
                  </a:cubicBezTo>
                  <a:cubicBezTo>
                    <a:pt x="726" y="121"/>
                    <a:pt x="48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14"/>
            <p:cNvSpPr/>
            <p:nvPr/>
          </p:nvSpPr>
          <p:spPr>
            <a:xfrm>
              <a:off x="6026275" y="2792650"/>
              <a:ext cx="40800" cy="12150"/>
            </a:xfrm>
            <a:custGeom>
              <a:avLst/>
              <a:gdLst/>
              <a:ahLst/>
              <a:cxnLst/>
              <a:rect l="l" t="t" r="r" b="b"/>
              <a:pathLst>
                <a:path w="1632" h="486" extrusionOk="0">
                  <a:moveTo>
                    <a:pt x="1368" y="0"/>
                  </a:moveTo>
                  <a:cubicBezTo>
                    <a:pt x="1181" y="0"/>
                    <a:pt x="995" y="148"/>
                    <a:pt x="798" y="148"/>
                  </a:cubicBezTo>
                  <a:cubicBezTo>
                    <a:pt x="758" y="148"/>
                    <a:pt x="718" y="142"/>
                    <a:pt x="677" y="127"/>
                  </a:cubicBezTo>
                  <a:cubicBezTo>
                    <a:pt x="647" y="97"/>
                    <a:pt x="617" y="83"/>
                    <a:pt x="588" y="83"/>
                  </a:cubicBezTo>
                  <a:cubicBezTo>
                    <a:pt x="558" y="83"/>
                    <a:pt x="528" y="97"/>
                    <a:pt x="498" y="127"/>
                  </a:cubicBezTo>
                  <a:lnTo>
                    <a:pt x="319" y="127"/>
                  </a:lnTo>
                  <a:cubicBezTo>
                    <a:pt x="180" y="207"/>
                    <a:pt x="1" y="267"/>
                    <a:pt x="120" y="485"/>
                  </a:cubicBezTo>
                  <a:lnTo>
                    <a:pt x="498" y="485"/>
                  </a:lnTo>
                  <a:cubicBezTo>
                    <a:pt x="575" y="416"/>
                    <a:pt x="663" y="400"/>
                    <a:pt x="755" y="400"/>
                  </a:cubicBezTo>
                  <a:cubicBezTo>
                    <a:pt x="835" y="400"/>
                    <a:pt x="917" y="412"/>
                    <a:pt x="997" y="412"/>
                  </a:cubicBezTo>
                  <a:cubicBezTo>
                    <a:pt x="1089" y="412"/>
                    <a:pt x="1178" y="396"/>
                    <a:pt x="1254" y="326"/>
                  </a:cubicBezTo>
                  <a:lnTo>
                    <a:pt x="1433" y="326"/>
                  </a:lnTo>
                  <a:cubicBezTo>
                    <a:pt x="1493" y="247"/>
                    <a:pt x="1552" y="187"/>
                    <a:pt x="1632" y="127"/>
                  </a:cubicBezTo>
                  <a:cubicBezTo>
                    <a:pt x="1543" y="33"/>
                    <a:pt x="1455" y="0"/>
                    <a:pt x="13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14"/>
            <p:cNvSpPr/>
            <p:nvPr/>
          </p:nvSpPr>
          <p:spPr>
            <a:xfrm>
              <a:off x="6104350" y="2817800"/>
              <a:ext cx="24400" cy="13050"/>
            </a:xfrm>
            <a:custGeom>
              <a:avLst/>
              <a:gdLst/>
              <a:ahLst/>
              <a:cxnLst/>
              <a:rect l="l" t="t" r="r" b="b"/>
              <a:pathLst>
                <a:path w="976" h="522" extrusionOk="0">
                  <a:moveTo>
                    <a:pt x="247" y="0"/>
                  </a:moveTo>
                  <a:cubicBezTo>
                    <a:pt x="169" y="0"/>
                    <a:pt x="88" y="21"/>
                    <a:pt x="1" y="76"/>
                  </a:cubicBezTo>
                  <a:cubicBezTo>
                    <a:pt x="21" y="215"/>
                    <a:pt x="21" y="335"/>
                    <a:pt x="21" y="454"/>
                  </a:cubicBezTo>
                  <a:cubicBezTo>
                    <a:pt x="260" y="454"/>
                    <a:pt x="478" y="454"/>
                    <a:pt x="677" y="514"/>
                  </a:cubicBezTo>
                  <a:cubicBezTo>
                    <a:pt x="706" y="519"/>
                    <a:pt x="732" y="521"/>
                    <a:pt x="755" y="521"/>
                  </a:cubicBezTo>
                  <a:cubicBezTo>
                    <a:pt x="911" y="521"/>
                    <a:pt x="958" y="411"/>
                    <a:pt x="976" y="255"/>
                  </a:cubicBezTo>
                  <a:cubicBezTo>
                    <a:pt x="730" y="240"/>
                    <a:pt x="509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14"/>
            <p:cNvSpPr/>
            <p:nvPr/>
          </p:nvSpPr>
          <p:spPr>
            <a:xfrm>
              <a:off x="5761700" y="2847050"/>
              <a:ext cx="42300" cy="6025"/>
            </a:xfrm>
            <a:custGeom>
              <a:avLst/>
              <a:gdLst/>
              <a:ahLst/>
              <a:cxnLst/>
              <a:rect l="l" t="t" r="r" b="b"/>
              <a:pathLst>
                <a:path w="1692" h="241" extrusionOk="0">
                  <a:moveTo>
                    <a:pt x="339" y="0"/>
                  </a:moveTo>
                  <a:cubicBezTo>
                    <a:pt x="240" y="0"/>
                    <a:pt x="100" y="40"/>
                    <a:pt x="1" y="40"/>
                  </a:cubicBezTo>
                  <a:cubicBezTo>
                    <a:pt x="240" y="200"/>
                    <a:pt x="491" y="241"/>
                    <a:pt x="746" y="241"/>
                  </a:cubicBezTo>
                  <a:cubicBezTo>
                    <a:pt x="1015" y="241"/>
                    <a:pt x="1288" y="195"/>
                    <a:pt x="1554" y="195"/>
                  </a:cubicBezTo>
                  <a:cubicBezTo>
                    <a:pt x="1600" y="195"/>
                    <a:pt x="1646" y="196"/>
                    <a:pt x="1692" y="199"/>
                  </a:cubicBezTo>
                  <a:cubicBezTo>
                    <a:pt x="1520" y="60"/>
                    <a:pt x="1336" y="29"/>
                    <a:pt x="1147" y="29"/>
                  </a:cubicBezTo>
                  <a:cubicBezTo>
                    <a:pt x="989" y="29"/>
                    <a:pt x="829" y="51"/>
                    <a:pt x="672" y="51"/>
                  </a:cubicBezTo>
                  <a:cubicBezTo>
                    <a:pt x="559" y="51"/>
                    <a:pt x="447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14"/>
            <p:cNvSpPr/>
            <p:nvPr/>
          </p:nvSpPr>
          <p:spPr>
            <a:xfrm>
              <a:off x="5994450" y="2957550"/>
              <a:ext cx="43300" cy="5450"/>
            </a:xfrm>
            <a:custGeom>
              <a:avLst/>
              <a:gdLst/>
              <a:ahLst/>
              <a:cxnLst/>
              <a:rect l="l" t="t" r="r" b="b"/>
              <a:pathLst>
                <a:path w="1732" h="218" extrusionOk="0">
                  <a:moveTo>
                    <a:pt x="1163" y="1"/>
                  </a:moveTo>
                  <a:cubicBezTo>
                    <a:pt x="779" y="1"/>
                    <a:pt x="385" y="36"/>
                    <a:pt x="1" y="195"/>
                  </a:cubicBezTo>
                  <a:cubicBezTo>
                    <a:pt x="58" y="191"/>
                    <a:pt x="116" y="190"/>
                    <a:pt x="174" y="190"/>
                  </a:cubicBezTo>
                  <a:cubicBezTo>
                    <a:pt x="417" y="190"/>
                    <a:pt x="665" y="218"/>
                    <a:pt x="909" y="218"/>
                  </a:cubicBezTo>
                  <a:cubicBezTo>
                    <a:pt x="1193" y="218"/>
                    <a:pt x="1471" y="180"/>
                    <a:pt x="1731" y="16"/>
                  </a:cubicBezTo>
                  <a:cubicBezTo>
                    <a:pt x="1546" y="10"/>
                    <a:pt x="1356" y="1"/>
                    <a:pt x="1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14"/>
            <p:cNvSpPr/>
            <p:nvPr/>
          </p:nvSpPr>
          <p:spPr>
            <a:xfrm>
              <a:off x="5461825" y="2886325"/>
              <a:ext cx="33850" cy="14450"/>
            </a:xfrm>
            <a:custGeom>
              <a:avLst/>
              <a:gdLst/>
              <a:ahLst/>
              <a:cxnLst/>
              <a:rect l="l" t="t" r="r" b="b"/>
              <a:pathLst>
                <a:path w="1354" h="578" extrusionOk="0">
                  <a:moveTo>
                    <a:pt x="200" y="1"/>
                  </a:moveTo>
                  <a:cubicBezTo>
                    <a:pt x="120" y="60"/>
                    <a:pt x="60" y="120"/>
                    <a:pt x="1" y="180"/>
                  </a:cubicBezTo>
                  <a:lnTo>
                    <a:pt x="1" y="379"/>
                  </a:lnTo>
                  <a:cubicBezTo>
                    <a:pt x="120" y="458"/>
                    <a:pt x="239" y="498"/>
                    <a:pt x="359" y="578"/>
                  </a:cubicBezTo>
                  <a:cubicBezTo>
                    <a:pt x="637" y="299"/>
                    <a:pt x="1234" y="558"/>
                    <a:pt x="1353" y="21"/>
                  </a:cubicBezTo>
                  <a:cubicBezTo>
                    <a:pt x="955" y="1"/>
                    <a:pt x="597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14"/>
            <p:cNvSpPr/>
            <p:nvPr/>
          </p:nvSpPr>
          <p:spPr>
            <a:xfrm>
              <a:off x="6305275" y="2790525"/>
              <a:ext cx="38325" cy="6025"/>
            </a:xfrm>
            <a:custGeom>
              <a:avLst/>
              <a:gdLst/>
              <a:ahLst/>
              <a:cxnLst/>
              <a:rect l="l" t="t" r="r" b="b"/>
              <a:pathLst>
                <a:path w="1533" h="241" extrusionOk="0">
                  <a:moveTo>
                    <a:pt x="762" y="1"/>
                  </a:moveTo>
                  <a:cubicBezTo>
                    <a:pt x="568" y="1"/>
                    <a:pt x="370" y="20"/>
                    <a:pt x="176" y="20"/>
                  </a:cubicBezTo>
                  <a:cubicBezTo>
                    <a:pt x="117" y="20"/>
                    <a:pt x="59" y="18"/>
                    <a:pt x="1" y="13"/>
                  </a:cubicBezTo>
                  <a:lnTo>
                    <a:pt x="1" y="13"/>
                  </a:lnTo>
                  <a:cubicBezTo>
                    <a:pt x="220" y="197"/>
                    <a:pt x="453" y="241"/>
                    <a:pt x="690" y="241"/>
                  </a:cubicBezTo>
                  <a:cubicBezTo>
                    <a:pt x="910" y="241"/>
                    <a:pt x="1134" y="203"/>
                    <a:pt x="1356" y="203"/>
                  </a:cubicBezTo>
                  <a:cubicBezTo>
                    <a:pt x="1415" y="203"/>
                    <a:pt x="1474" y="206"/>
                    <a:pt x="1532" y="212"/>
                  </a:cubicBezTo>
                  <a:cubicBezTo>
                    <a:pt x="1296" y="37"/>
                    <a:pt x="1032" y="1"/>
                    <a:pt x="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14"/>
            <p:cNvSpPr/>
            <p:nvPr/>
          </p:nvSpPr>
          <p:spPr>
            <a:xfrm>
              <a:off x="5638375" y="2852425"/>
              <a:ext cx="38325" cy="6075"/>
            </a:xfrm>
            <a:custGeom>
              <a:avLst/>
              <a:gdLst/>
              <a:ahLst/>
              <a:cxnLst/>
              <a:rect l="l" t="t" r="r" b="b"/>
              <a:pathLst>
                <a:path w="1533" h="243" extrusionOk="0">
                  <a:moveTo>
                    <a:pt x="688" y="1"/>
                  </a:moveTo>
                  <a:cubicBezTo>
                    <a:pt x="446" y="1"/>
                    <a:pt x="213" y="49"/>
                    <a:pt x="1" y="243"/>
                  </a:cubicBezTo>
                  <a:cubicBezTo>
                    <a:pt x="518" y="243"/>
                    <a:pt x="1035" y="243"/>
                    <a:pt x="1532" y="44"/>
                  </a:cubicBezTo>
                  <a:lnTo>
                    <a:pt x="1532" y="44"/>
                  </a:lnTo>
                  <a:cubicBezTo>
                    <a:pt x="1493" y="47"/>
                    <a:pt x="1453" y="48"/>
                    <a:pt x="1413" y="48"/>
                  </a:cubicBezTo>
                  <a:cubicBezTo>
                    <a:pt x="1173" y="48"/>
                    <a:pt x="927" y="1"/>
                    <a:pt x="6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14"/>
            <p:cNvSpPr/>
            <p:nvPr/>
          </p:nvSpPr>
          <p:spPr>
            <a:xfrm>
              <a:off x="5504600" y="28575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411" y="0"/>
                  </a:moveTo>
                  <a:cubicBezTo>
                    <a:pt x="257" y="0"/>
                    <a:pt x="113" y="32"/>
                    <a:pt x="0" y="178"/>
                  </a:cubicBezTo>
                  <a:cubicBezTo>
                    <a:pt x="179" y="258"/>
                    <a:pt x="319" y="357"/>
                    <a:pt x="339" y="556"/>
                  </a:cubicBezTo>
                  <a:cubicBezTo>
                    <a:pt x="438" y="556"/>
                    <a:pt x="518" y="476"/>
                    <a:pt x="577" y="377"/>
                  </a:cubicBezTo>
                  <a:cubicBezTo>
                    <a:pt x="637" y="258"/>
                    <a:pt x="697" y="138"/>
                    <a:pt x="776" y="19"/>
                  </a:cubicBezTo>
                  <a:cubicBezTo>
                    <a:pt x="655" y="19"/>
                    <a:pt x="530" y="0"/>
                    <a:pt x="4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14"/>
            <p:cNvSpPr/>
            <p:nvPr/>
          </p:nvSpPr>
          <p:spPr>
            <a:xfrm>
              <a:off x="6389325" y="2803375"/>
              <a:ext cx="20900" cy="11375"/>
            </a:xfrm>
            <a:custGeom>
              <a:avLst/>
              <a:gdLst/>
              <a:ahLst/>
              <a:cxnLst/>
              <a:rect l="l" t="t" r="r" b="b"/>
              <a:pathLst>
                <a:path w="836" h="455" extrusionOk="0">
                  <a:moveTo>
                    <a:pt x="346" y="1"/>
                  </a:moveTo>
                  <a:cubicBezTo>
                    <a:pt x="260" y="1"/>
                    <a:pt x="165" y="20"/>
                    <a:pt x="60" y="56"/>
                  </a:cubicBezTo>
                  <a:lnTo>
                    <a:pt x="40" y="96"/>
                  </a:lnTo>
                  <a:cubicBezTo>
                    <a:pt x="0" y="216"/>
                    <a:pt x="40" y="315"/>
                    <a:pt x="140" y="414"/>
                  </a:cubicBezTo>
                  <a:cubicBezTo>
                    <a:pt x="199" y="434"/>
                    <a:pt x="219" y="434"/>
                    <a:pt x="259" y="454"/>
                  </a:cubicBezTo>
                  <a:lnTo>
                    <a:pt x="836" y="454"/>
                  </a:lnTo>
                  <a:cubicBezTo>
                    <a:pt x="748" y="147"/>
                    <a:pt x="585" y="1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14"/>
            <p:cNvSpPr/>
            <p:nvPr/>
          </p:nvSpPr>
          <p:spPr>
            <a:xfrm>
              <a:off x="5356400" y="2957150"/>
              <a:ext cx="24875" cy="10275"/>
            </a:xfrm>
            <a:custGeom>
              <a:avLst/>
              <a:gdLst/>
              <a:ahLst/>
              <a:cxnLst/>
              <a:rect l="l" t="t" r="r" b="b"/>
              <a:pathLst>
                <a:path w="995" h="411" extrusionOk="0">
                  <a:moveTo>
                    <a:pt x="197" y="1"/>
                  </a:moveTo>
                  <a:cubicBezTo>
                    <a:pt x="132" y="1"/>
                    <a:pt x="67" y="5"/>
                    <a:pt x="0" y="12"/>
                  </a:cubicBezTo>
                  <a:lnTo>
                    <a:pt x="0" y="211"/>
                  </a:lnTo>
                  <a:cubicBezTo>
                    <a:pt x="43" y="204"/>
                    <a:pt x="84" y="201"/>
                    <a:pt x="125" y="201"/>
                  </a:cubicBezTo>
                  <a:cubicBezTo>
                    <a:pt x="425" y="201"/>
                    <a:pt x="675" y="375"/>
                    <a:pt x="955" y="410"/>
                  </a:cubicBezTo>
                  <a:cubicBezTo>
                    <a:pt x="975" y="410"/>
                    <a:pt x="975" y="371"/>
                    <a:pt x="995" y="331"/>
                  </a:cubicBezTo>
                  <a:cubicBezTo>
                    <a:pt x="995" y="271"/>
                    <a:pt x="995" y="251"/>
                    <a:pt x="955" y="211"/>
                  </a:cubicBezTo>
                  <a:cubicBezTo>
                    <a:pt x="715" y="67"/>
                    <a:pt x="463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14"/>
            <p:cNvSpPr/>
            <p:nvPr/>
          </p:nvSpPr>
          <p:spPr>
            <a:xfrm>
              <a:off x="5260900" y="2883125"/>
              <a:ext cx="23400" cy="13175"/>
            </a:xfrm>
            <a:custGeom>
              <a:avLst/>
              <a:gdLst/>
              <a:ahLst/>
              <a:cxnLst/>
              <a:rect l="l" t="t" r="r" b="b"/>
              <a:pathLst>
                <a:path w="936" h="527" extrusionOk="0">
                  <a:moveTo>
                    <a:pt x="343" y="0"/>
                  </a:moveTo>
                  <a:cubicBezTo>
                    <a:pt x="238" y="0"/>
                    <a:pt x="124" y="27"/>
                    <a:pt x="1" y="89"/>
                  </a:cubicBezTo>
                  <a:lnTo>
                    <a:pt x="1" y="248"/>
                  </a:lnTo>
                  <a:cubicBezTo>
                    <a:pt x="299" y="387"/>
                    <a:pt x="598" y="527"/>
                    <a:pt x="936" y="527"/>
                  </a:cubicBezTo>
                  <a:lnTo>
                    <a:pt x="936" y="328"/>
                  </a:lnTo>
                  <a:cubicBezTo>
                    <a:pt x="771" y="135"/>
                    <a:pt x="578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14"/>
            <p:cNvSpPr/>
            <p:nvPr/>
          </p:nvSpPr>
          <p:spPr>
            <a:xfrm>
              <a:off x="5790050" y="2981800"/>
              <a:ext cx="28375" cy="4900"/>
            </a:xfrm>
            <a:custGeom>
              <a:avLst/>
              <a:gdLst/>
              <a:ahLst/>
              <a:cxnLst/>
              <a:rect l="l" t="t" r="r" b="b"/>
              <a:pathLst>
                <a:path w="1135" h="196" extrusionOk="0">
                  <a:moveTo>
                    <a:pt x="606" y="1"/>
                  </a:moveTo>
                  <a:cubicBezTo>
                    <a:pt x="393" y="1"/>
                    <a:pt x="185" y="30"/>
                    <a:pt x="1" y="160"/>
                  </a:cubicBezTo>
                  <a:cubicBezTo>
                    <a:pt x="21" y="159"/>
                    <a:pt x="41" y="159"/>
                    <a:pt x="61" y="159"/>
                  </a:cubicBezTo>
                  <a:cubicBezTo>
                    <a:pt x="236" y="159"/>
                    <a:pt x="427" y="196"/>
                    <a:pt x="614" y="196"/>
                  </a:cubicBezTo>
                  <a:cubicBezTo>
                    <a:pt x="797" y="196"/>
                    <a:pt x="977" y="160"/>
                    <a:pt x="1135" y="21"/>
                  </a:cubicBezTo>
                  <a:cubicBezTo>
                    <a:pt x="963" y="21"/>
                    <a:pt x="783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14"/>
            <p:cNvSpPr/>
            <p:nvPr/>
          </p:nvSpPr>
          <p:spPr>
            <a:xfrm>
              <a:off x="5602075" y="2757525"/>
              <a:ext cx="31350" cy="4725"/>
            </a:xfrm>
            <a:custGeom>
              <a:avLst/>
              <a:gdLst/>
              <a:ahLst/>
              <a:cxnLst/>
              <a:rect l="l" t="t" r="r" b="b"/>
              <a:pathLst>
                <a:path w="1254" h="189" extrusionOk="0">
                  <a:moveTo>
                    <a:pt x="1254" y="1"/>
                  </a:moveTo>
                  <a:cubicBezTo>
                    <a:pt x="816" y="1"/>
                    <a:pt x="418" y="40"/>
                    <a:pt x="0" y="40"/>
                  </a:cubicBezTo>
                  <a:cubicBezTo>
                    <a:pt x="294" y="158"/>
                    <a:pt x="599" y="189"/>
                    <a:pt x="915" y="189"/>
                  </a:cubicBezTo>
                  <a:cubicBezTo>
                    <a:pt x="1026" y="189"/>
                    <a:pt x="1139" y="185"/>
                    <a:pt x="1254" y="180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14"/>
            <p:cNvSpPr/>
            <p:nvPr/>
          </p:nvSpPr>
          <p:spPr>
            <a:xfrm>
              <a:off x="5280300" y="2823675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200" y="0"/>
                  </a:moveTo>
                  <a:cubicBezTo>
                    <a:pt x="41" y="100"/>
                    <a:pt x="1" y="219"/>
                    <a:pt x="1" y="398"/>
                  </a:cubicBezTo>
                  <a:lnTo>
                    <a:pt x="60" y="438"/>
                  </a:lnTo>
                  <a:lnTo>
                    <a:pt x="140" y="418"/>
                  </a:lnTo>
                  <a:cubicBezTo>
                    <a:pt x="319" y="398"/>
                    <a:pt x="498" y="338"/>
                    <a:pt x="598" y="179"/>
                  </a:cubicBezTo>
                  <a:cubicBezTo>
                    <a:pt x="518" y="40"/>
                    <a:pt x="359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14"/>
            <p:cNvSpPr/>
            <p:nvPr/>
          </p:nvSpPr>
          <p:spPr>
            <a:xfrm>
              <a:off x="5265875" y="2781250"/>
              <a:ext cx="25400" cy="4875"/>
            </a:xfrm>
            <a:custGeom>
              <a:avLst/>
              <a:gdLst/>
              <a:ahLst/>
              <a:cxnLst/>
              <a:rect l="l" t="t" r="r" b="b"/>
              <a:pathLst>
                <a:path w="1016" h="195" extrusionOk="0">
                  <a:moveTo>
                    <a:pt x="533" y="1"/>
                  </a:moveTo>
                  <a:cubicBezTo>
                    <a:pt x="345" y="1"/>
                    <a:pt x="162" y="35"/>
                    <a:pt x="1" y="185"/>
                  </a:cubicBezTo>
                  <a:cubicBezTo>
                    <a:pt x="95" y="190"/>
                    <a:pt x="187" y="194"/>
                    <a:pt x="277" y="194"/>
                  </a:cubicBezTo>
                  <a:cubicBezTo>
                    <a:pt x="545" y="194"/>
                    <a:pt x="792" y="161"/>
                    <a:pt x="1015" y="26"/>
                  </a:cubicBezTo>
                  <a:cubicBezTo>
                    <a:pt x="859" y="26"/>
                    <a:pt x="695" y="1"/>
                    <a:pt x="5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14"/>
            <p:cNvSpPr/>
            <p:nvPr/>
          </p:nvSpPr>
          <p:spPr>
            <a:xfrm>
              <a:off x="5614500" y="2857300"/>
              <a:ext cx="23900" cy="5700"/>
            </a:xfrm>
            <a:custGeom>
              <a:avLst/>
              <a:gdLst/>
              <a:ahLst/>
              <a:cxnLst/>
              <a:rect l="l" t="t" r="r" b="b"/>
              <a:pathLst>
                <a:path w="956" h="228" extrusionOk="0">
                  <a:moveTo>
                    <a:pt x="463" y="0"/>
                  </a:moveTo>
                  <a:cubicBezTo>
                    <a:pt x="294" y="0"/>
                    <a:pt x="134" y="42"/>
                    <a:pt x="1" y="227"/>
                  </a:cubicBezTo>
                  <a:cubicBezTo>
                    <a:pt x="50" y="227"/>
                    <a:pt x="99" y="227"/>
                    <a:pt x="149" y="227"/>
                  </a:cubicBezTo>
                  <a:cubicBezTo>
                    <a:pt x="422" y="227"/>
                    <a:pt x="703" y="213"/>
                    <a:pt x="956" y="28"/>
                  </a:cubicBezTo>
                  <a:lnTo>
                    <a:pt x="956" y="28"/>
                  </a:lnTo>
                  <a:cubicBezTo>
                    <a:pt x="937" y="29"/>
                    <a:pt x="918" y="29"/>
                    <a:pt x="899" y="29"/>
                  </a:cubicBezTo>
                  <a:cubicBezTo>
                    <a:pt x="753" y="29"/>
                    <a:pt x="605" y="0"/>
                    <a:pt x="4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14"/>
            <p:cNvSpPr/>
            <p:nvPr/>
          </p:nvSpPr>
          <p:spPr>
            <a:xfrm>
              <a:off x="6009875" y="2795825"/>
              <a:ext cx="16925" cy="9375"/>
            </a:xfrm>
            <a:custGeom>
              <a:avLst/>
              <a:gdLst/>
              <a:ahLst/>
              <a:cxnLst/>
              <a:rect l="l" t="t" r="r" b="b"/>
              <a:pathLst>
                <a:path w="677" h="375" extrusionOk="0">
                  <a:moveTo>
                    <a:pt x="358" y="0"/>
                  </a:moveTo>
                  <a:cubicBezTo>
                    <a:pt x="219" y="40"/>
                    <a:pt x="0" y="20"/>
                    <a:pt x="80" y="239"/>
                  </a:cubicBezTo>
                  <a:cubicBezTo>
                    <a:pt x="124" y="350"/>
                    <a:pt x="211" y="374"/>
                    <a:pt x="311" y="374"/>
                  </a:cubicBezTo>
                  <a:cubicBezTo>
                    <a:pt x="390" y="374"/>
                    <a:pt x="478" y="358"/>
                    <a:pt x="557" y="358"/>
                  </a:cubicBezTo>
                  <a:cubicBezTo>
                    <a:pt x="677" y="159"/>
                    <a:pt x="478" y="10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14"/>
            <p:cNvSpPr/>
            <p:nvPr/>
          </p:nvSpPr>
          <p:spPr>
            <a:xfrm>
              <a:off x="6018825" y="279582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0" y="0"/>
                  </a:moveTo>
                  <a:cubicBezTo>
                    <a:pt x="60" y="120"/>
                    <a:pt x="120" y="239"/>
                    <a:pt x="199" y="358"/>
                  </a:cubicBezTo>
                  <a:lnTo>
                    <a:pt x="358" y="358"/>
                  </a:lnTo>
                  <a:cubicBezTo>
                    <a:pt x="438" y="239"/>
                    <a:pt x="498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14"/>
            <p:cNvSpPr/>
            <p:nvPr/>
          </p:nvSpPr>
          <p:spPr>
            <a:xfrm>
              <a:off x="6037725" y="2800350"/>
              <a:ext cx="19425" cy="4925"/>
            </a:xfrm>
            <a:custGeom>
              <a:avLst/>
              <a:gdLst/>
              <a:ahLst/>
              <a:cxnLst/>
              <a:rect l="l" t="t" r="r" b="b"/>
              <a:pathLst>
                <a:path w="777" h="197" extrusionOk="0">
                  <a:moveTo>
                    <a:pt x="375" y="1"/>
                  </a:moveTo>
                  <a:cubicBezTo>
                    <a:pt x="234" y="1"/>
                    <a:pt x="104" y="33"/>
                    <a:pt x="0" y="177"/>
                  </a:cubicBezTo>
                  <a:cubicBezTo>
                    <a:pt x="121" y="177"/>
                    <a:pt x="246" y="196"/>
                    <a:pt x="365" y="196"/>
                  </a:cubicBezTo>
                  <a:cubicBezTo>
                    <a:pt x="520" y="196"/>
                    <a:pt x="664" y="164"/>
                    <a:pt x="776" y="18"/>
                  </a:cubicBezTo>
                  <a:lnTo>
                    <a:pt x="776" y="18"/>
                  </a:lnTo>
                  <a:cubicBezTo>
                    <a:pt x="756" y="20"/>
                    <a:pt x="736" y="20"/>
                    <a:pt x="716" y="20"/>
                  </a:cubicBezTo>
                  <a:cubicBezTo>
                    <a:pt x="601" y="20"/>
                    <a:pt x="485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14"/>
            <p:cNvSpPr/>
            <p:nvPr/>
          </p:nvSpPr>
          <p:spPr>
            <a:xfrm>
              <a:off x="547575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6" y="19"/>
                  </a:cubicBezTo>
                  <a:cubicBezTo>
                    <a:pt x="655" y="19"/>
                    <a:pt x="530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14"/>
            <p:cNvSpPr/>
            <p:nvPr/>
          </p:nvSpPr>
          <p:spPr>
            <a:xfrm>
              <a:off x="559510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7" y="19"/>
                  </a:cubicBezTo>
                  <a:cubicBezTo>
                    <a:pt x="656" y="19"/>
                    <a:pt x="531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14"/>
            <p:cNvSpPr/>
            <p:nvPr/>
          </p:nvSpPr>
          <p:spPr>
            <a:xfrm>
              <a:off x="5747775" y="28485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40" y="1"/>
                    <a:pt x="120" y="1"/>
                    <a:pt x="1" y="21"/>
                  </a:cubicBezTo>
                  <a:lnTo>
                    <a:pt x="1" y="379"/>
                  </a:lnTo>
                  <a:lnTo>
                    <a:pt x="359" y="37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14"/>
            <p:cNvSpPr/>
            <p:nvPr/>
          </p:nvSpPr>
          <p:spPr>
            <a:xfrm>
              <a:off x="5726900" y="29902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796" y="40"/>
                  </a:moveTo>
                  <a:lnTo>
                    <a:pt x="796" y="40"/>
                  </a:lnTo>
                  <a:cubicBezTo>
                    <a:pt x="538" y="80"/>
                    <a:pt x="259" y="0"/>
                    <a:pt x="0" y="199"/>
                  </a:cubicBezTo>
                  <a:cubicBezTo>
                    <a:pt x="129" y="199"/>
                    <a:pt x="262" y="225"/>
                    <a:pt x="389" y="225"/>
                  </a:cubicBezTo>
                  <a:cubicBezTo>
                    <a:pt x="537" y="225"/>
                    <a:pt x="678" y="190"/>
                    <a:pt x="7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14"/>
            <p:cNvSpPr/>
            <p:nvPr/>
          </p:nvSpPr>
          <p:spPr>
            <a:xfrm>
              <a:off x="5336500" y="2950100"/>
              <a:ext cx="19925" cy="7625"/>
            </a:xfrm>
            <a:custGeom>
              <a:avLst/>
              <a:gdLst/>
              <a:ahLst/>
              <a:cxnLst/>
              <a:rect l="l" t="t" r="r" b="b"/>
              <a:pathLst>
                <a:path w="797" h="305" extrusionOk="0">
                  <a:moveTo>
                    <a:pt x="204" y="0"/>
                  </a:moveTo>
                  <a:cubicBezTo>
                    <a:pt x="172" y="0"/>
                    <a:pt x="137" y="5"/>
                    <a:pt x="100" y="16"/>
                  </a:cubicBezTo>
                  <a:cubicBezTo>
                    <a:pt x="60" y="36"/>
                    <a:pt x="40" y="56"/>
                    <a:pt x="1" y="96"/>
                  </a:cubicBezTo>
                  <a:cubicBezTo>
                    <a:pt x="153" y="273"/>
                    <a:pt x="329" y="305"/>
                    <a:pt x="503" y="305"/>
                  </a:cubicBezTo>
                  <a:cubicBezTo>
                    <a:pt x="603" y="305"/>
                    <a:pt x="702" y="294"/>
                    <a:pt x="796" y="294"/>
                  </a:cubicBezTo>
                  <a:cubicBezTo>
                    <a:pt x="757" y="115"/>
                    <a:pt x="578" y="115"/>
                    <a:pt x="418" y="96"/>
                  </a:cubicBezTo>
                  <a:cubicBezTo>
                    <a:pt x="360" y="37"/>
                    <a:pt x="291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14"/>
            <p:cNvSpPr/>
            <p:nvPr/>
          </p:nvSpPr>
          <p:spPr>
            <a:xfrm>
              <a:off x="6077500" y="279392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19" y="1"/>
                  </a:moveTo>
                  <a:cubicBezTo>
                    <a:pt x="93" y="1"/>
                    <a:pt x="67" y="10"/>
                    <a:pt x="41" y="37"/>
                  </a:cubicBezTo>
                  <a:cubicBezTo>
                    <a:pt x="1" y="37"/>
                    <a:pt x="41" y="136"/>
                    <a:pt x="60" y="156"/>
                  </a:cubicBezTo>
                  <a:cubicBezTo>
                    <a:pt x="95" y="179"/>
                    <a:pt x="127" y="189"/>
                    <a:pt x="156" y="189"/>
                  </a:cubicBezTo>
                  <a:cubicBezTo>
                    <a:pt x="226" y="189"/>
                    <a:pt x="283" y="133"/>
                    <a:pt x="339" y="76"/>
                  </a:cubicBezTo>
                  <a:cubicBezTo>
                    <a:pt x="266" y="76"/>
                    <a:pt x="192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14"/>
            <p:cNvSpPr/>
            <p:nvPr/>
          </p:nvSpPr>
          <p:spPr>
            <a:xfrm>
              <a:off x="6085950" y="27915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63" y="1"/>
                  </a:moveTo>
                  <a:cubicBezTo>
                    <a:pt x="241" y="1"/>
                    <a:pt x="218" y="5"/>
                    <a:pt x="200" y="11"/>
                  </a:cubicBezTo>
                  <a:cubicBezTo>
                    <a:pt x="120" y="31"/>
                    <a:pt x="61" y="111"/>
                    <a:pt x="1" y="170"/>
                  </a:cubicBezTo>
                  <a:lnTo>
                    <a:pt x="240" y="170"/>
                  </a:lnTo>
                  <a:lnTo>
                    <a:pt x="379" y="91"/>
                  </a:lnTo>
                  <a:cubicBezTo>
                    <a:pt x="365" y="22"/>
                    <a:pt x="313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14"/>
            <p:cNvSpPr/>
            <p:nvPr/>
          </p:nvSpPr>
          <p:spPr>
            <a:xfrm>
              <a:off x="5918375" y="2771950"/>
              <a:ext cx="16425" cy="3575"/>
            </a:xfrm>
            <a:custGeom>
              <a:avLst/>
              <a:gdLst/>
              <a:ahLst/>
              <a:cxnLst/>
              <a:rect l="l" t="t" r="r" b="b"/>
              <a:pathLst>
                <a:path w="657" h="143" extrusionOk="0">
                  <a:moveTo>
                    <a:pt x="0" y="0"/>
                  </a:moveTo>
                  <a:cubicBezTo>
                    <a:pt x="102" y="92"/>
                    <a:pt x="215" y="142"/>
                    <a:pt x="330" y="142"/>
                  </a:cubicBezTo>
                  <a:cubicBezTo>
                    <a:pt x="439" y="142"/>
                    <a:pt x="550" y="97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14"/>
            <p:cNvSpPr/>
            <p:nvPr/>
          </p:nvSpPr>
          <p:spPr>
            <a:xfrm>
              <a:off x="5304175" y="29532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72" y="1"/>
                  </a:moveTo>
                  <a:cubicBezTo>
                    <a:pt x="163" y="1"/>
                    <a:pt x="68" y="49"/>
                    <a:pt x="1" y="170"/>
                  </a:cubicBezTo>
                  <a:cubicBezTo>
                    <a:pt x="60" y="190"/>
                    <a:pt x="140" y="210"/>
                    <a:pt x="180" y="210"/>
                  </a:cubicBezTo>
                  <a:cubicBezTo>
                    <a:pt x="217" y="238"/>
                    <a:pt x="254" y="253"/>
                    <a:pt x="286" y="253"/>
                  </a:cubicBezTo>
                  <a:cubicBezTo>
                    <a:pt x="325" y="253"/>
                    <a:pt x="357" y="233"/>
                    <a:pt x="379" y="190"/>
                  </a:cubicBezTo>
                  <a:cubicBezTo>
                    <a:pt x="398" y="131"/>
                    <a:pt x="438" y="31"/>
                    <a:pt x="438" y="31"/>
                  </a:cubicBezTo>
                  <a:cubicBezTo>
                    <a:pt x="380" y="12"/>
                    <a:pt x="325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14"/>
            <p:cNvSpPr/>
            <p:nvPr/>
          </p:nvSpPr>
          <p:spPr>
            <a:xfrm>
              <a:off x="5327225" y="2947500"/>
              <a:ext cx="11800" cy="6000"/>
            </a:xfrm>
            <a:custGeom>
              <a:avLst/>
              <a:gdLst/>
              <a:ahLst/>
              <a:cxnLst/>
              <a:rect l="l" t="t" r="r" b="b"/>
              <a:pathLst>
                <a:path w="472" h="240" extrusionOk="0">
                  <a:moveTo>
                    <a:pt x="53" y="1"/>
                  </a:moveTo>
                  <a:lnTo>
                    <a:pt x="53" y="1"/>
                  </a:lnTo>
                  <a:cubicBezTo>
                    <a:pt x="1" y="193"/>
                    <a:pt x="44" y="239"/>
                    <a:pt x="118" y="239"/>
                  </a:cubicBezTo>
                  <a:cubicBezTo>
                    <a:pt x="187" y="239"/>
                    <a:pt x="282" y="199"/>
                    <a:pt x="350" y="199"/>
                  </a:cubicBezTo>
                  <a:cubicBezTo>
                    <a:pt x="375" y="199"/>
                    <a:pt x="396" y="204"/>
                    <a:pt x="411" y="219"/>
                  </a:cubicBezTo>
                  <a:cubicBezTo>
                    <a:pt x="431" y="219"/>
                    <a:pt x="451" y="200"/>
                    <a:pt x="471" y="160"/>
                  </a:cubicBezTo>
                  <a:cubicBezTo>
                    <a:pt x="471" y="120"/>
                    <a:pt x="451" y="100"/>
                    <a:pt x="372" y="60"/>
                  </a:cubicBezTo>
                  <a:cubicBezTo>
                    <a:pt x="272" y="40"/>
                    <a:pt x="153" y="20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14"/>
            <p:cNvSpPr/>
            <p:nvPr/>
          </p:nvSpPr>
          <p:spPr>
            <a:xfrm>
              <a:off x="6342075" y="2857975"/>
              <a:ext cx="7500" cy="10475"/>
            </a:xfrm>
            <a:custGeom>
              <a:avLst/>
              <a:gdLst/>
              <a:ahLst/>
              <a:cxnLst/>
              <a:rect l="l" t="t" r="r" b="b"/>
              <a:pathLst>
                <a:path w="300" h="419" extrusionOk="0">
                  <a:moveTo>
                    <a:pt x="40" y="1"/>
                  </a:moveTo>
                  <a:cubicBezTo>
                    <a:pt x="40" y="140"/>
                    <a:pt x="1" y="299"/>
                    <a:pt x="140" y="419"/>
                  </a:cubicBezTo>
                  <a:cubicBezTo>
                    <a:pt x="299" y="299"/>
                    <a:pt x="239" y="14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14"/>
            <p:cNvSpPr/>
            <p:nvPr/>
          </p:nvSpPr>
          <p:spPr>
            <a:xfrm>
              <a:off x="5385250" y="2967400"/>
              <a:ext cx="5475" cy="5500"/>
            </a:xfrm>
            <a:custGeom>
              <a:avLst/>
              <a:gdLst/>
              <a:ahLst/>
              <a:cxnLst/>
              <a:rect l="l" t="t" r="r" b="b"/>
              <a:pathLst>
                <a:path w="219" h="22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59"/>
                    <a:pt x="219" y="219"/>
                    <a:pt x="219" y="60"/>
                  </a:cubicBezTo>
                  <a:cubicBezTo>
                    <a:pt x="21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14"/>
            <p:cNvSpPr/>
            <p:nvPr/>
          </p:nvSpPr>
          <p:spPr>
            <a:xfrm>
              <a:off x="5971575" y="2847050"/>
              <a:ext cx="4000" cy="6475"/>
            </a:xfrm>
            <a:custGeom>
              <a:avLst/>
              <a:gdLst/>
              <a:ahLst/>
              <a:cxnLst/>
              <a:rect l="l" t="t" r="r" b="b"/>
              <a:pathLst>
                <a:path w="160" h="259" extrusionOk="0">
                  <a:moveTo>
                    <a:pt x="100" y="0"/>
                  </a:moveTo>
                  <a:cubicBezTo>
                    <a:pt x="1" y="40"/>
                    <a:pt x="21" y="140"/>
                    <a:pt x="1" y="239"/>
                  </a:cubicBezTo>
                  <a:cubicBezTo>
                    <a:pt x="60" y="239"/>
                    <a:pt x="120" y="239"/>
                    <a:pt x="160" y="259"/>
                  </a:cubicBezTo>
                  <a:cubicBezTo>
                    <a:pt x="140" y="179"/>
                    <a:pt x="120" y="8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14"/>
            <p:cNvSpPr/>
            <p:nvPr/>
          </p:nvSpPr>
          <p:spPr>
            <a:xfrm>
              <a:off x="5336500" y="2948625"/>
              <a:ext cx="10975" cy="4375"/>
            </a:xfrm>
            <a:custGeom>
              <a:avLst/>
              <a:gdLst/>
              <a:ahLst/>
              <a:cxnLst/>
              <a:rect l="l" t="t" r="r" b="b"/>
              <a:pathLst>
                <a:path w="439" h="175" extrusionOk="0">
                  <a:moveTo>
                    <a:pt x="124" y="1"/>
                  </a:moveTo>
                  <a:cubicBezTo>
                    <a:pt x="84" y="1"/>
                    <a:pt x="43" y="6"/>
                    <a:pt x="1" y="15"/>
                  </a:cubicBezTo>
                  <a:cubicBezTo>
                    <a:pt x="40" y="75"/>
                    <a:pt x="40" y="115"/>
                    <a:pt x="40" y="174"/>
                  </a:cubicBezTo>
                  <a:lnTo>
                    <a:pt x="438" y="174"/>
                  </a:lnTo>
                  <a:cubicBezTo>
                    <a:pt x="362" y="53"/>
                    <a:pt x="251" y="1"/>
                    <a:pt x="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14"/>
            <p:cNvSpPr/>
            <p:nvPr/>
          </p:nvSpPr>
          <p:spPr>
            <a:xfrm>
              <a:off x="5294225" y="2953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80" y="8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14"/>
            <p:cNvSpPr/>
            <p:nvPr/>
          </p:nvSpPr>
          <p:spPr>
            <a:xfrm>
              <a:off x="5308650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0" y="0"/>
                  </a:moveTo>
                  <a:cubicBezTo>
                    <a:pt x="120" y="0"/>
                    <a:pt x="80" y="20"/>
                    <a:pt x="1" y="20"/>
                  </a:cubicBezTo>
                  <a:lnTo>
                    <a:pt x="219" y="179"/>
                  </a:lnTo>
                  <a:cubicBezTo>
                    <a:pt x="20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14"/>
            <p:cNvSpPr/>
            <p:nvPr/>
          </p:nvSpPr>
          <p:spPr>
            <a:xfrm>
              <a:off x="5380275" y="2962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99" y="179"/>
                  </a:lnTo>
                  <a:cubicBezTo>
                    <a:pt x="120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14"/>
            <p:cNvSpPr/>
            <p:nvPr/>
          </p:nvSpPr>
          <p:spPr>
            <a:xfrm>
              <a:off x="5643350" y="2876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lnTo>
                    <a:pt x="0" y="180"/>
                  </a:lnTo>
                  <a:lnTo>
                    <a:pt x="140" y="180"/>
                  </a:lnTo>
                  <a:cubicBezTo>
                    <a:pt x="140" y="120"/>
                    <a:pt x="160" y="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14"/>
            <p:cNvSpPr/>
            <p:nvPr/>
          </p:nvSpPr>
          <p:spPr>
            <a:xfrm>
              <a:off x="5957150" y="285115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85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200" y="75"/>
                  </a:lnTo>
                  <a:cubicBezTo>
                    <a:pt x="160" y="25"/>
                    <a:pt x="120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14"/>
            <p:cNvSpPr/>
            <p:nvPr/>
          </p:nvSpPr>
          <p:spPr>
            <a:xfrm>
              <a:off x="5985500" y="284852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40" y="21"/>
                    <a:pt x="60" y="81"/>
                    <a:pt x="1" y="180"/>
                  </a:cubicBezTo>
                  <a:cubicBezTo>
                    <a:pt x="80" y="120"/>
                    <a:pt x="160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14"/>
            <p:cNvSpPr/>
            <p:nvPr/>
          </p:nvSpPr>
          <p:spPr>
            <a:xfrm>
              <a:off x="6400775" y="27868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30" y="169"/>
                    <a:pt x="65" y="164"/>
                    <a:pt x="99" y="164"/>
                  </a:cubicBezTo>
                  <a:cubicBezTo>
                    <a:pt x="134" y="164"/>
                    <a:pt x="169" y="169"/>
                    <a:pt x="199" y="179"/>
                  </a:cubicBezTo>
                  <a:cubicBezTo>
                    <a:pt x="179" y="100"/>
                    <a:pt x="17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14"/>
            <p:cNvSpPr/>
            <p:nvPr/>
          </p:nvSpPr>
          <p:spPr>
            <a:xfrm>
              <a:off x="6037725" y="27939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1"/>
                  </a:moveTo>
                  <a:cubicBezTo>
                    <a:pt x="8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79" y="26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14"/>
            <p:cNvSpPr/>
            <p:nvPr/>
          </p:nvSpPr>
          <p:spPr>
            <a:xfrm>
              <a:off x="6395300" y="27913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60" y="8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14"/>
            <p:cNvSpPr/>
            <p:nvPr/>
          </p:nvSpPr>
          <p:spPr>
            <a:xfrm>
              <a:off x="6062100" y="27958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40"/>
                    <a:pt x="60" y="120"/>
                    <a:pt x="0" y="199"/>
                  </a:cubicBezTo>
                  <a:cubicBezTo>
                    <a:pt x="60" y="120"/>
                    <a:pt x="11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14"/>
            <p:cNvSpPr/>
            <p:nvPr/>
          </p:nvSpPr>
          <p:spPr>
            <a:xfrm>
              <a:off x="6414700" y="2807875"/>
              <a:ext cx="4975" cy="1900"/>
            </a:xfrm>
            <a:custGeom>
              <a:avLst/>
              <a:gdLst/>
              <a:ahLst/>
              <a:cxnLst/>
              <a:rect l="l" t="t" r="r" b="b"/>
              <a:pathLst>
                <a:path w="199" h="76" extrusionOk="0">
                  <a:moveTo>
                    <a:pt x="99" y="1"/>
                  </a:moveTo>
                  <a:cubicBezTo>
                    <a:pt x="7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59" y="26"/>
                    <a:pt x="129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14"/>
            <p:cNvSpPr/>
            <p:nvPr/>
          </p:nvSpPr>
          <p:spPr>
            <a:xfrm>
              <a:off x="6278925" y="3033050"/>
              <a:ext cx="163625" cy="24375"/>
            </a:xfrm>
            <a:custGeom>
              <a:avLst/>
              <a:gdLst/>
              <a:ahLst/>
              <a:cxnLst/>
              <a:rect l="l" t="t" r="r" b="b"/>
              <a:pathLst>
                <a:path w="6545" h="975" extrusionOk="0">
                  <a:moveTo>
                    <a:pt x="6147" y="0"/>
                  </a:moveTo>
                  <a:cubicBezTo>
                    <a:pt x="5232" y="0"/>
                    <a:pt x="4337" y="20"/>
                    <a:pt x="3442" y="219"/>
                  </a:cubicBezTo>
                  <a:cubicBezTo>
                    <a:pt x="2387" y="478"/>
                    <a:pt x="1293" y="299"/>
                    <a:pt x="279" y="617"/>
                  </a:cubicBezTo>
                  <a:cubicBezTo>
                    <a:pt x="179" y="716"/>
                    <a:pt x="0" y="776"/>
                    <a:pt x="100" y="975"/>
                  </a:cubicBezTo>
                  <a:cubicBezTo>
                    <a:pt x="1890" y="955"/>
                    <a:pt x="3661" y="617"/>
                    <a:pt x="5431" y="418"/>
                  </a:cubicBezTo>
                  <a:cubicBezTo>
                    <a:pt x="5520" y="337"/>
                    <a:pt x="5622" y="319"/>
                    <a:pt x="5730" y="319"/>
                  </a:cubicBezTo>
                  <a:cubicBezTo>
                    <a:pt x="5819" y="319"/>
                    <a:pt x="5911" y="331"/>
                    <a:pt x="6003" y="331"/>
                  </a:cubicBezTo>
                  <a:cubicBezTo>
                    <a:pt x="6072" y="331"/>
                    <a:pt x="6141" y="324"/>
                    <a:pt x="6207" y="299"/>
                  </a:cubicBezTo>
                  <a:cubicBezTo>
                    <a:pt x="6446" y="199"/>
                    <a:pt x="6545" y="60"/>
                    <a:pt x="6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14"/>
            <p:cNvSpPr/>
            <p:nvPr/>
          </p:nvSpPr>
          <p:spPr>
            <a:xfrm>
              <a:off x="6499725" y="2986225"/>
              <a:ext cx="95025" cy="13025"/>
            </a:xfrm>
            <a:custGeom>
              <a:avLst/>
              <a:gdLst/>
              <a:ahLst/>
              <a:cxnLst/>
              <a:rect l="l" t="t" r="r" b="b"/>
              <a:pathLst>
                <a:path w="3801" h="521" extrusionOk="0">
                  <a:moveTo>
                    <a:pt x="2674" y="0"/>
                  </a:moveTo>
                  <a:cubicBezTo>
                    <a:pt x="2140" y="0"/>
                    <a:pt x="1644" y="7"/>
                    <a:pt x="1154" y="43"/>
                  </a:cubicBezTo>
                  <a:cubicBezTo>
                    <a:pt x="776" y="63"/>
                    <a:pt x="359" y="83"/>
                    <a:pt x="1" y="361"/>
                  </a:cubicBezTo>
                  <a:cubicBezTo>
                    <a:pt x="60" y="461"/>
                    <a:pt x="120" y="501"/>
                    <a:pt x="200" y="520"/>
                  </a:cubicBezTo>
                  <a:cubicBezTo>
                    <a:pt x="290" y="502"/>
                    <a:pt x="430" y="418"/>
                    <a:pt x="529" y="418"/>
                  </a:cubicBezTo>
                  <a:cubicBezTo>
                    <a:pt x="539" y="418"/>
                    <a:pt x="549" y="419"/>
                    <a:pt x="558" y="421"/>
                  </a:cubicBezTo>
                  <a:cubicBezTo>
                    <a:pt x="746" y="468"/>
                    <a:pt x="932" y="485"/>
                    <a:pt x="1118" y="485"/>
                  </a:cubicBezTo>
                  <a:cubicBezTo>
                    <a:pt x="1589" y="485"/>
                    <a:pt x="2055" y="377"/>
                    <a:pt x="2529" y="377"/>
                  </a:cubicBezTo>
                  <a:cubicBezTo>
                    <a:pt x="2581" y="377"/>
                    <a:pt x="2634" y="378"/>
                    <a:pt x="2686" y="381"/>
                  </a:cubicBezTo>
                  <a:cubicBezTo>
                    <a:pt x="2715" y="383"/>
                    <a:pt x="2744" y="384"/>
                    <a:pt x="2773" y="384"/>
                  </a:cubicBezTo>
                  <a:cubicBezTo>
                    <a:pt x="3100" y="384"/>
                    <a:pt x="3416" y="277"/>
                    <a:pt x="3800" y="3"/>
                  </a:cubicBezTo>
                  <a:cubicBezTo>
                    <a:pt x="3402" y="3"/>
                    <a:pt x="3030" y="0"/>
                    <a:pt x="2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14"/>
            <p:cNvSpPr/>
            <p:nvPr/>
          </p:nvSpPr>
          <p:spPr>
            <a:xfrm>
              <a:off x="6381875" y="2995250"/>
              <a:ext cx="96500" cy="19875"/>
            </a:xfrm>
            <a:custGeom>
              <a:avLst/>
              <a:gdLst/>
              <a:ahLst/>
              <a:cxnLst/>
              <a:rect l="l" t="t" r="r" b="b"/>
              <a:pathLst>
                <a:path w="3860" h="795" extrusionOk="0">
                  <a:moveTo>
                    <a:pt x="3800" y="0"/>
                  </a:moveTo>
                  <a:cubicBezTo>
                    <a:pt x="3143" y="120"/>
                    <a:pt x="2507" y="199"/>
                    <a:pt x="1830" y="239"/>
                  </a:cubicBezTo>
                  <a:cubicBezTo>
                    <a:pt x="1214" y="299"/>
                    <a:pt x="557" y="299"/>
                    <a:pt x="0" y="597"/>
                  </a:cubicBezTo>
                  <a:cubicBezTo>
                    <a:pt x="109" y="749"/>
                    <a:pt x="253" y="795"/>
                    <a:pt x="407" y="795"/>
                  </a:cubicBezTo>
                  <a:cubicBezTo>
                    <a:pt x="535" y="795"/>
                    <a:pt x="670" y="763"/>
                    <a:pt x="796" y="736"/>
                  </a:cubicBezTo>
                  <a:cubicBezTo>
                    <a:pt x="1512" y="677"/>
                    <a:pt x="2208" y="577"/>
                    <a:pt x="2924" y="438"/>
                  </a:cubicBezTo>
                  <a:cubicBezTo>
                    <a:pt x="2984" y="430"/>
                    <a:pt x="3046" y="428"/>
                    <a:pt x="3109" y="428"/>
                  </a:cubicBezTo>
                  <a:cubicBezTo>
                    <a:pt x="3151" y="428"/>
                    <a:pt x="3193" y="429"/>
                    <a:pt x="3235" y="429"/>
                  </a:cubicBezTo>
                  <a:cubicBezTo>
                    <a:pt x="3446" y="429"/>
                    <a:pt x="3654" y="411"/>
                    <a:pt x="3800" y="199"/>
                  </a:cubicBezTo>
                  <a:cubicBezTo>
                    <a:pt x="3819" y="199"/>
                    <a:pt x="3819" y="179"/>
                    <a:pt x="3839" y="120"/>
                  </a:cubicBezTo>
                  <a:cubicBezTo>
                    <a:pt x="3859" y="80"/>
                    <a:pt x="3839" y="40"/>
                    <a:pt x="38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14"/>
            <p:cNvSpPr/>
            <p:nvPr/>
          </p:nvSpPr>
          <p:spPr>
            <a:xfrm>
              <a:off x="6275925" y="3006950"/>
              <a:ext cx="105975" cy="13100"/>
            </a:xfrm>
            <a:custGeom>
              <a:avLst/>
              <a:gdLst/>
              <a:ahLst/>
              <a:cxnLst/>
              <a:rect l="l" t="t" r="r" b="b"/>
              <a:pathLst>
                <a:path w="4239" h="524" extrusionOk="0">
                  <a:moveTo>
                    <a:pt x="4019" y="1"/>
                  </a:moveTo>
                  <a:cubicBezTo>
                    <a:pt x="4005" y="1"/>
                    <a:pt x="3992" y="3"/>
                    <a:pt x="3979" y="10"/>
                  </a:cubicBezTo>
                  <a:cubicBezTo>
                    <a:pt x="3319" y="149"/>
                    <a:pt x="2652" y="173"/>
                    <a:pt x="1978" y="173"/>
                  </a:cubicBezTo>
                  <a:cubicBezTo>
                    <a:pt x="1615" y="173"/>
                    <a:pt x="1251" y="166"/>
                    <a:pt x="884" y="166"/>
                  </a:cubicBezTo>
                  <a:cubicBezTo>
                    <a:pt x="762" y="166"/>
                    <a:pt x="640" y="167"/>
                    <a:pt x="518" y="169"/>
                  </a:cubicBezTo>
                  <a:cubicBezTo>
                    <a:pt x="359" y="169"/>
                    <a:pt x="160" y="169"/>
                    <a:pt x="1" y="328"/>
                  </a:cubicBezTo>
                  <a:cubicBezTo>
                    <a:pt x="120" y="427"/>
                    <a:pt x="249" y="454"/>
                    <a:pt x="380" y="454"/>
                  </a:cubicBezTo>
                  <a:cubicBezTo>
                    <a:pt x="530" y="454"/>
                    <a:pt x="683" y="419"/>
                    <a:pt x="832" y="419"/>
                  </a:cubicBezTo>
                  <a:cubicBezTo>
                    <a:pt x="944" y="419"/>
                    <a:pt x="1052" y="439"/>
                    <a:pt x="1155" y="507"/>
                  </a:cubicBezTo>
                  <a:cubicBezTo>
                    <a:pt x="1399" y="516"/>
                    <a:pt x="1644" y="524"/>
                    <a:pt x="1889" y="524"/>
                  </a:cubicBezTo>
                  <a:cubicBezTo>
                    <a:pt x="2683" y="524"/>
                    <a:pt x="3478" y="448"/>
                    <a:pt x="4238" y="129"/>
                  </a:cubicBezTo>
                  <a:cubicBezTo>
                    <a:pt x="4171" y="79"/>
                    <a:pt x="4090" y="1"/>
                    <a:pt x="4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14"/>
            <p:cNvSpPr/>
            <p:nvPr/>
          </p:nvSpPr>
          <p:spPr>
            <a:xfrm>
              <a:off x="6414700" y="3022325"/>
              <a:ext cx="95300" cy="21175"/>
            </a:xfrm>
            <a:custGeom>
              <a:avLst/>
              <a:gdLst/>
              <a:ahLst/>
              <a:cxnLst/>
              <a:rect l="l" t="t" r="r" b="b"/>
              <a:pathLst>
                <a:path w="3812" h="847" extrusionOk="0">
                  <a:moveTo>
                    <a:pt x="3628" y="1"/>
                  </a:moveTo>
                  <a:cubicBezTo>
                    <a:pt x="3556" y="1"/>
                    <a:pt x="3469" y="27"/>
                    <a:pt x="3382" y="51"/>
                  </a:cubicBezTo>
                  <a:cubicBezTo>
                    <a:pt x="3336" y="50"/>
                    <a:pt x="3290" y="50"/>
                    <a:pt x="3245" y="50"/>
                  </a:cubicBezTo>
                  <a:cubicBezTo>
                    <a:pt x="2395" y="50"/>
                    <a:pt x="1547" y="221"/>
                    <a:pt x="716" y="429"/>
                  </a:cubicBezTo>
                  <a:cubicBezTo>
                    <a:pt x="836" y="588"/>
                    <a:pt x="796" y="628"/>
                    <a:pt x="637" y="648"/>
                  </a:cubicBezTo>
                  <a:cubicBezTo>
                    <a:pt x="418" y="688"/>
                    <a:pt x="139" y="608"/>
                    <a:pt x="0" y="847"/>
                  </a:cubicBezTo>
                  <a:cubicBezTo>
                    <a:pt x="94" y="821"/>
                    <a:pt x="191" y="813"/>
                    <a:pt x="290" y="813"/>
                  </a:cubicBezTo>
                  <a:cubicBezTo>
                    <a:pt x="463" y="813"/>
                    <a:pt x="641" y="838"/>
                    <a:pt x="817" y="838"/>
                  </a:cubicBezTo>
                  <a:cubicBezTo>
                    <a:pt x="1007" y="838"/>
                    <a:pt x="1195" y="809"/>
                    <a:pt x="1373" y="688"/>
                  </a:cubicBezTo>
                  <a:cubicBezTo>
                    <a:pt x="1397" y="575"/>
                    <a:pt x="1434" y="541"/>
                    <a:pt x="1477" y="541"/>
                  </a:cubicBezTo>
                  <a:cubicBezTo>
                    <a:pt x="1541" y="541"/>
                    <a:pt x="1620" y="616"/>
                    <a:pt x="1691" y="628"/>
                  </a:cubicBezTo>
                  <a:cubicBezTo>
                    <a:pt x="1810" y="608"/>
                    <a:pt x="1930" y="608"/>
                    <a:pt x="2069" y="608"/>
                  </a:cubicBezTo>
                  <a:cubicBezTo>
                    <a:pt x="2626" y="409"/>
                    <a:pt x="3223" y="429"/>
                    <a:pt x="3800" y="290"/>
                  </a:cubicBezTo>
                  <a:cubicBezTo>
                    <a:pt x="3811" y="62"/>
                    <a:pt x="3737" y="1"/>
                    <a:pt x="3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14"/>
            <p:cNvSpPr/>
            <p:nvPr/>
          </p:nvSpPr>
          <p:spPr>
            <a:xfrm>
              <a:off x="6191400" y="3015625"/>
              <a:ext cx="82575" cy="15450"/>
            </a:xfrm>
            <a:custGeom>
              <a:avLst/>
              <a:gdLst/>
              <a:ahLst/>
              <a:cxnLst/>
              <a:rect l="l" t="t" r="r" b="b"/>
              <a:pathLst>
                <a:path w="3303" h="618" extrusionOk="0">
                  <a:moveTo>
                    <a:pt x="3243" y="1"/>
                  </a:moveTo>
                  <a:cubicBezTo>
                    <a:pt x="1492" y="61"/>
                    <a:pt x="577" y="200"/>
                    <a:pt x="0" y="618"/>
                  </a:cubicBezTo>
                  <a:cubicBezTo>
                    <a:pt x="1194" y="558"/>
                    <a:pt x="2248" y="558"/>
                    <a:pt x="3243" y="200"/>
                  </a:cubicBezTo>
                  <a:cubicBezTo>
                    <a:pt x="3243" y="200"/>
                    <a:pt x="3263" y="180"/>
                    <a:pt x="3282" y="120"/>
                  </a:cubicBezTo>
                  <a:cubicBezTo>
                    <a:pt x="3302" y="80"/>
                    <a:pt x="3282" y="61"/>
                    <a:pt x="3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14"/>
            <p:cNvSpPr/>
            <p:nvPr/>
          </p:nvSpPr>
          <p:spPr>
            <a:xfrm>
              <a:off x="6499725" y="3014800"/>
              <a:ext cx="75125" cy="14775"/>
            </a:xfrm>
            <a:custGeom>
              <a:avLst/>
              <a:gdLst/>
              <a:ahLst/>
              <a:cxnLst/>
              <a:rect l="l" t="t" r="r" b="b"/>
              <a:pathLst>
                <a:path w="3005" h="591" extrusionOk="0">
                  <a:moveTo>
                    <a:pt x="2308" y="0"/>
                  </a:moveTo>
                  <a:cubicBezTo>
                    <a:pt x="1524" y="0"/>
                    <a:pt x="769" y="176"/>
                    <a:pt x="1" y="352"/>
                  </a:cubicBezTo>
                  <a:cubicBezTo>
                    <a:pt x="180" y="392"/>
                    <a:pt x="359" y="412"/>
                    <a:pt x="418" y="591"/>
                  </a:cubicBezTo>
                  <a:lnTo>
                    <a:pt x="1373" y="591"/>
                  </a:lnTo>
                  <a:cubicBezTo>
                    <a:pt x="1595" y="434"/>
                    <a:pt x="1829" y="401"/>
                    <a:pt x="2066" y="401"/>
                  </a:cubicBezTo>
                  <a:cubicBezTo>
                    <a:pt x="2236" y="401"/>
                    <a:pt x="2409" y="418"/>
                    <a:pt x="2579" y="418"/>
                  </a:cubicBezTo>
                  <a:cubicBezTo>
                    <a:pt x="2682" y="418"/>
                    <a:pt x="2784" y="412"/>
                    <a:pt x="2885" y="392"/>
                  </a:cubicBezTo>
                  <a:cubicBezTo>
                    <a:pt x="3004" y="253"/>
                    <a:pt x="3004" y="133"/>
                    <a:pt x="2885" y="34"/>
                  </a:cubicBezTo>
                  <a:cubicBezTo>
                    <a:pt x="2691" y="11"/>
                    <a:pt x="2498" y="0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14"/>
            <p:cNvSpPr/>
            <p:nvPr/>
          </p:nvSpPr>
          <p:spPr>
            <a:xfrm>
              <a:off x="6195875" y="3052425"/>
              <a:ext cx="72125" cy="10800"/>
            </a:xfrm>
            <a:custGeom>
              <a:avLst/>
              <a:gdLst/>
              <a:ahLst/>
              <a:cxnLst/>
              <a:rect l="l" t="t" r="r" b="b"/>
              <a:pathLst>
                <a:path w="2885" h="432" extrusionOk="0">
                  <a:moveTo>
                    <a:pt x="2666" y="1"/>
                  </a:moveTo>
                  <a:cubicBezTo>
                    <a:pt x="2606" y="1"/>
                    <a:pt x="2527" y="1"/>
                    <a:pt x="2487" y="21"/>
                  </a:cubicBezTo>
                  <a:cubicBezTo>
                    <a:pt x="2410" y="98"/>
                    <a:pt x="2336" y="124"/>
                    <a:pt x="2263" y="124"/>
                  </a:cubicBezTo>
                  <a:cubicBezTo>
                    <a:pt x="2147" y="124"/>
                    <a:pt x="2032" y="57"/>
                    <a:pt x="1910" y="21"/>
                  </a:cubicBezTo>
                  <a:cubicBezTo>
                    <a:pt x="1549" y="11"/>
                    <a:pt x="1281" y="3"/>
                    <a:pt x="1072" y="3"/>
                  </a:cubicBezTo>
                  <a:cubicBezTo>
                    <a:pt x="465" y="3"/>
                    <a:pt x="371" y="67"/>
                    <a:pt x="0" y="319"/>
                  </a:cubicBezTo>
                  <a:cubicBezTo>
                    <a:pt x="531" y="353"/>
                    <a:pt x="1074" y="432"/>
                    <a:pt x="1623" y="432"/>
                  </a:cubicBezTo>
                  <a:cubicBezTo>
                    <a:pt x="2041" y="432"/>
                    <a:pt x="2463" y="386"/>
                    <a:pt x="2885" y="240"/>
                  </a:cubicBezTo>
                  <a:cubicBezTo>
                    <a:pt x="2865" y="120"/>
                    <a:pt x="2785" y="41"/>
                    <a:pt x="2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14"/>
            <p:cNvSpPr/>
            <p:nvPr/>
          </p:nvSpPr>
          <p:spPr>
            <a:xfrm>
              <a:off x="6117300" y="3052925"/>
              <a:ext cx="32350" cy="42800"/>
            </a:xfrm>
            <a:custGeom>
              <a:avLst/>
              <a:gdLst/>
              <a:ahLst/>
              <a:cxnLst/>
              <a:rect l="l" t="t" r="r" b="b"/>
              <a:pathLst>
                <a:path w="1294" h="1712" extrusionOk="0">
                  <a:moveTo>
                    <a:pt x="657" y="1"/>
                  </a:moveTo>
                  <a:cubicBezTo>
                    <a:pt x="657" y="180"/>
                    <a:pt x="597" y="319"/>
                    <a:pt x="458" y="399"/>
                  </a:cubicBezTo>
                  <a:cubicBezTo>
                    <a:pt x="100" y="558"/>
                    <a:pt x="0" y="797"/>
                    <a:pt x="100" y="1155"/>
                  </a:cubicBezTo>
                  <a:cubicBezTo>
                    <a:pt x="318" y="1294"/>
                    <a:pt x="358" y="1513"/>
                    <a:pt x="478" y="1712"/>
                  </a:cubicBezTo>
                  <a:cubicBezTo>
                    <a:pt x="756" y="1194"/>
                    <a:pt x="1293" y="717"/>
                    <a:pt x="875" y="21"/>
                  </a:cubicBezTo>
                  <a:cubicBezTo>
                    <a:pt x="796" y="21"/>
                    <a:pt x="71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14"/>
            <p:cNvSpPr/>
            <p:nvPr/>
          </p:nvSpPr>
          <p:spPr>
            <a:xfrm>
              <a:off x="6571850" y="3010850"/>
              <a:ext cx="32825" cy="13800"/>
            </a:xfrm>
            <a:custGeom>
              <a:avLst/>
              <a:gdLst/>
              <a:ahLst/>
              <a:cxnLst/>
              <a:rect l="l" t="t" r="r" b="b"/>
              <a:pathLst>
                <a:path w="1313" h="552" extrusionOk="0">
                  <a:moveTo>
                    <a:pt x="823" y="0"/>
                  </a:moveTo>
                  <a:cubicBezTo>
                    <a:pt x="526" y="0"/>
                    <a:pt x="263" y="166"/>
                    <a:pt x="0" y="192"/>
                  </a:cubicBezTo>
                  <a:lnTo>
                    <a:pt x="0" y="550"/>
                  </a:lnTo>
                  <a:cubicBezTo>
                    <a:pt x="24" y="551"/>
                    <a:pt x="49" y="551"/>
                    <a:pt x="73" y="551"/>
                  </a:cubicBezTo>
                  <a:cubicBezTo>
                    <a:pt x="518" y="551"/>
                    <a:pt x="898" y="380"/>
                    <a:pt x="1313" y="172"/>
                  </a:cubicBezTo>
                  <a:cubicBezTo>
                    <a:pt x="1138" y="44"/>
                    <a:pt x="976" y="0"/>
                    <a:pt x="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14"/>
            <p:cNvSpPr/>
            <p:nvPr/>
          </p:nvSpPr>
          <p:spPr>
            <a:xfrm>
              <a:off x="6476850" y="2991575"/>
              <a:ext cx="27875" cy="9500"/>
            </a:xfrm>
            <a:custGeom>
              <a:avLst/>
              <a:gdLst/>
              <a:ahLst/>
              <a:cxnLst/>
              <a:rect l="l" t="t" r="r" b="b"/>
              <a:pathLst>
                <a:path w="1115" h="380" extrusionOk="0">
                  <a:moveTo>
                    <a:pt x="398" y="0"/>
                  </a:moveTo>
                  <a:cubicBezTo>
                    <a:pt x="264" y="0"/>
                    <a:pt x="130" y="46"/>
                    <a:pt x="1" y="167"/>
                  </a:cubicBezTo>
                  <a:lnTo>
                    <a:pt x="1" y="366"/>
                  </a:lnTo>
                  <a:cubicBezTo>
                    <a:pt x="157" y="374"/>
                    <a:pt x="310" y="379"/>
                    <a:pt x="463" y="379"/>
                  </a:cubicBezTo>
                  <a:cubicBezTo>
                    <a:pt x="679" y="379"/>
                    <a:pt x="893" y="370"/>
                    <a:pt x="1115" y="346"/>
                  </a:cubicBezTo>
                  <a:cubicBezTo>
                    <a:pt x="1035" y="287"/>
                    <a:pt x="995" y="207"/>
                    <a:pt x="916" y="167"/>
                  </a:cubicBezTo>
                  <a:cubicBezTo>
                    <a:pt x="747" y="77"/>
                    <a:pt x="572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14"/>
            <p:cNvSpPr/>
            <p:nvPr/>
          </p:nvSpPr>
          <p:spPr>
            <a:xfrm>
              <a:off x="6262500" y="3048025"/>
              <a:ext cx="23900" cy="10400"/>
            </a:xfrm>
            <a:custGeom>
              <a:avLst/>
              <a:gdLst/>
              <a:ahLst/>
              <a:cxnLst/>
              <a:rect l="l" t="t" r="r" b="b"/>
              <a:pathLst>
                <a:path w="956" h="416" extrusionOk="0">
                  <a:moveTo>
                    <a:pt x="552" y="1"/>
                  </a:moveTo>
                  <a:cubicBezTo>
                    <a:pt x="363" y="1"/>
                    <a:pt x="175" y="34"/>
                    <a:pt x="1" y="197"/>
                  </a:cubicBezTo>
                  <a:lnTo>
                    <a:pt x="220" y="416"/>
                  </a:lnTo>
                  <a:cubicBezTo>
                    <a:pt x="399" y="396"/>
                    <a:pt x="558" y="396"/>
                    <a:pt x="757" y="376"/>
                  </a:cubicBezTo>
                  <a:cubicBezTo>
                    <a:pt x="836" y="276"/>
                    <a:pt x="896" y="157"/>
                    <a:pt x="956" y="18"/>
                  </a:cubicBezTo>
                  <a:cubicBezTo>
                    <a:pt x="823" y="18"/>
                    <a:pt x="687" y="1"/>
                    <a:pt x="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14"/>
            <p:cNvSpPr/>
            <p:nvPr/>
          </p:nvSpPr>
          <p:spPr>
            <a:xfrm>
              <a:off x="6272450" y="3014650"/>
              <a:ext cx="32850" cy="7075"/>
            </a:xfrm>
            <a:custGeom>
              <a:avLst/>
              <a:gdLst/>
              <a:ahLst/>
              <a:cxnLst/>
              <a:rect l="l" t="t" r="r" b="b"/>
              <a:pathLst>
                <a:path w="1314" h="283" extrusionOk="0">
                  <a:moveTo>
                    <a:pt x="160" y="0"/>
                  </a:moveTo>
                  <a:cubicBezTo>
                    <a:pt x="100" y="0"/>
                    <a:pt x="40" y="20"/>
                    <a:pt x="1" y="40"/>
                  </a:cubicBezTo>
                  <a:lnTo>
                    <a:pt x="1" y="239"/>
                  </a:lnTo>
                  <a:cubicBezTo>
                    <a:pt x="111" y="270"/>
                    <a:pt x="223" y="282"/>
                    <a:pt x="336" y="282"/>
                  </a:cubicBezTo>
                  <a:cubicBezTo>
                    <a:pt x="651" y="282"/>
                    <a:pt x="977" y="189"/>
                    <a:pt x="1314" y="159"/>
                  </a:cubicBezTo>
                  <a:cubicBezTo>
                    <a:pt x="1161" y="32"/>
                    <a:pt x="999" y="3"/>
                    <a:pt x="833" y="3"/>
                  </a:cubicBezTo>
                  <a:cubicBezTo>
                    <a:pt x="685" y="3"/>
                    <a:pt x="535" y="26"/>
                    <a:pt x="388" y="26"/>
                  </a:cubicBezTo>
                  <a:cubicBezTo>
                    <a:pt x="311" y="26"/>
                    <a:pt x="235" y="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14"/>
            <p:cNvSpPr/>
            <p:nvPr/>
          </p:nvSpPr>
          <p:spPr>
            <a:xfrm>
              <a:off x="6706625" y="2995750"/>
              <a:ext cx="11450" cy="29350"/>
            </a:xfrm>
            <a:custGeom>
              <a:avLst/>
              <a:gdLst/>
              <a:ahLst/>
              <a:cxnLst/>
              <a:rect l="l" t="t" r="r" b="b"/>
              <a:pathLst>
                <a:path w="458" h="1174" extrusionOk="0">
                  <a:moveTo>
                    <a:pt x="338" y="0"/>
                  </a:moveTo>
                  <a:cubicBezTo>
                    <a:pt x="279" y="0"/>
                    <a:pt x="239" y="20"/>
                    <a:pt x="179" y="20"/>
                  </a:cubicBezTo>
                  <a:cubicBezTo>
                    <a:pt x="179" y="279"/>
                    <a:pt x="159" y="498"/>
                    <a:pt x="139" y="756"/>
                  </a:cubicBezTo>
                  <a:cubicBezTo>
                    <a:pt x="60" y="895"/>
                    <a:pt x="0" y="1054"/>
                    <a:pt x="179" y="1174"/>
                  </a:cubicBezTo>
                  <a:cubicBezTo>
                    <a:pt x="458" y="816"/>
                    <a:pt x="338" y="398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14"/>
            <p:cNvSpPr/>
            <p:nvPr/>
          </p:nvSpPr>
          <p:spPr>
            <a:xfrm>
              <a:off x="6243125" y="3050950"/>
              <a:ext cx="14425" cy="6850"/>
            </a:xfrm>
            <a:custGeom>
              <a:avLst/>
              <a:gdLst/>
              <a:ahLst/>
              <a:cxnLst/>
              <a:rect l="l" t="t" r="r" b="b"/>
              <a:pathLst>
                <a:path w="577" h="274" extrusionOk="0">
                  <a:moveTo>
                    <a:pt x="198" y="0"/>
                  </a:moveTo>
                  <a:cubicBezTo>
                    <a:pt x="133" y="0"/>
                    <a:pt x="66" y="20"/>
                    <a:pt x="0" y="80"/>
                  </a:cubicBezTo>
                  <a:cubicBezTo>
                    <a:pt x="90" y="209"/>
                    <a:pt x="184" y="274"/>
                    <a:pt x="281" y="274"/>
                  </a:cubicBezTo>
                  <a:cubicBezTo>
                    <a:pt x="378" y="274"/>
                    <a:pt x="477" y="209"/>
                    <a:pt x="577" y="80"/>
                  </a:cubicBezTo>
                  <a:cubicBezTo>
                    <a:pt x="458" y="80"/>
                    <a:pt x="32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14"/>
            <p:cNvSpPr/>
            <p:nvPr/>
          </p:nvSpPr>
          <p:spPr>
            <a:xfrm>
              <a:off x="6445525" y="3034225"/>
              <a:ext cx="11950" cy="5300"/>
            </a:xfrm>
            <a:custGeom>
              <a:avLst/>
              <a:gdLst/>
              <a:ahLst/>
              <a:cxnLst/>
              <a:rect l="l" t="t" r="r" b="b"/>
              <a:pathLst>
                <a:path w="478" h="212" extrusionOk="0">
                  <a:moveTo>
                    <a:pt x="224" y="1"/>
                  </a:moveTo>
                  <a:cubicBezTo>
                    <a:pt x="186" y="1"/>
                    <a:pt x="144" y="10"/>
                    <a:pt x="100" y="33"/>
                  </a:cubicBezTo>
                  <a:cubicBezTo>
                    <a:pt x="0" y="72"/>
                    <a:pt x="80" y="152"/>
                    <a:pt x="159" y="212"/>
                  </a:cubicBezTo>
                  <a:cubicBezTo>
                    <a:pt x="259" y="212"/>
                    <a:pt x="378" y="172"/>
                    <a:pt x="478" y="152"/>
                  </a:cubicBezTo>
                  <a:cubicBezTo>
                    <a:pt x="406" y="66"/>
                    <a:pt x="324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14"/>
            <p:cNvSpPr/>
            <p:nvPr/>
          </p:nvSpPr>
          <p:spPr>
            <a:xfrm>
              <a:off x="5913400" y="2977525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16" y="1"/>
                  </a:moveTo>
                  <a:cubicBezTo>
                    <a:pt x="150" y="1"/>
                    <a:pt x="78" y="45"/>
                    <a:pt x="0" y="132"/>
                  </a:cubicBezTo>
                  <a:cubicBezTo>
                    <a:pt x="139" y="132"/>
                    <a:pt x="279" y="152"/>
                    <a:pt x="398" y="152"/>
                  </a:cubicBezTo>
                  <a:cubicBezTo>
                    <a:pt x="347" y="50"/>
                    <a:pt x="285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14"/>
            <p:cNvSpPr/>
            <p:nvPr/>
          </p:nvSpPr>
          <p:spPr>
            <a:xfrm>
              <a:off x="6084975" y="3085750"/>
              <a:ext cx="240725" cy="46650"/>
            </a:xfrm>
            <a:custGeom>
              <a:avLst/>
              <a:gdLst/>
              <a:ahLst/>
              <a:cxnLst/>
              <a:rect l="l" t="t" r="r" b="b"/>
              <a:pathLst>
                <a:path w="9629" h="1866" extrusionOk="0">
                  <a:moveTo>
                    <a:pt x="9390" y="1"/>
                  </a:moveTo>
                  <a:cubicBezTo>
                    <a:pt x="7758" y="80"/>
                    <a:pt x="6167" y="279"/>
                    <a:pt x="4615" y="657"/>
                  </a:cubicBezTo>
                  <a:cubicBezTo>
                    <a:pt x="4038" y="796"/>
                    <a:pt x="3442" y="896"/>
                    <a:pt x="2865" y="976"/>
                  </a:cubicBezTo>
                  <a:cubicBezTo>
                    <a:pt x="2745" y="976"/>
                    <a:pt x="2646" y="995"/>
                    <a:pt x="2527" y="995"/>
                  </a:cubicBezTo>
                  <a:cubicBezTo>
                    <a:pt x="2427" y="1075"/>
                    <a:pt x="2268" y="1055"/>
                    <a:pt x="2168" y="1095"/>
                  </a:cubicBezTo>
                  <a:cubicBezTo>
                    <a:pt x="1472" y="1393"/>
                    <a:pt x="577" y="1095"/>
                    <a:pt x="0" y="1771"/>
                  </a:cubicBezTo>
                  <a:cubicBezTo>
                    <a:pt x="208" y="1839"/>
                    <a:pt x="413" y="1866"/>
                    <a:pt x="616" y="1866"/>
                  </a:cubicBezTo>
                  <a:cubicBezTo>
                    <a:pt x="1192" y="1866"/>
                    <a:pt x="1754" y="1650"/>
                    <a:pt x="2328" y="1533"/>
                  </a:cubicBezTo>
                  <a:cubicBezTo>
                    <a:pt x="2427" y="1493"/>
                    <a:pt x="2487" y="1473"/>
                    <a:pt x="2586" y="1473"/>
                  </a:cubicBezTo>
                  <a:lnTo>
                    <a:pt x="3461" y="1473"/>
                  </a:lnTo>
                  <a:cubicBezTo>
                    <a:pt x="3541" y="1473"/>
                    <a:pt x="3621" y="1453"/>
                    <a:pt x="3680" y="1433"/>
                  </a:cubicBezTo>
                  <a:cubicBezTo>
                    <a:pt x="3839" y="1373"/>
                    <a:pt x="3959" y="1294"/>
                    <a:pt x="4118" y="1274"/>
                  </a:cubicBezTo>
                  <a:lnTo>
                    <a:pt x="4456" y="1274"/>
                  </a:lnTo>
                  <a:cubicBezTo>
                    <a:pt x="4536" y="1274"/>
                    <a:pt x="4615" y="1254"/>
                    <a:pt x="4675" y="1234"/>
                  </a:cubicBezTo>
                  <a:cubicBezTo>
                    <a:pt x="4934" y="1075"/>
                    <a:pt x="5172" y="976"/>
                    <a:pt x="5451" y="936"/>
                  </a:cubicBezTo>
                  <a:cubicBezTo>
                    <a:pt x="5559" y="885"/>
                    <a:pt x="5665" y="866"/>
                    <a:pt x="5769" y="866"/>
                  </a:cubicBezTo>
                  <a:cubicBezTo>
                    <a:pt x="5951" y="866"/>
                    <a:pt x="6129" y="925"/>
                    <a:pt x="6306" y="976"/>
                  </a:cubicBezTo>
                  <a:cubicBezTo>
                    <a:pt x="6416" y="1008"/>
                    <a:pt x="6513" y="1023"/>
                    <a:pt x="6612" y="1023"/>
                  </a:cubicBezTo>
                  <a:cubicBezTo>
                    <a:pt x="6692" y="1023"/>
                    <a:pt x="6774" y="1013"/>
                    <a:pt x="6863" y="995"/>
                  </a:cubicBezTo>
                  <a:cubicBezTo>
                    <a:pt x="7738" y="697"/>
                    <a:pt x="8733" y="896"/>
                    <a:pt x="9549" y="379"/>
                  </a:cubicBezTo>
                  <a:cubicBezTo>
                    <a:pt x="9588" y="339"/>
                    <a:pt x="9608" y="299"/>
                    <a:pt x="9628" y="259"/>
                  </a:cubicBezTo>
                  <a:cubicBezTo>
                    <a:pt x="9608" y="100"/>
                    <a:pt x="9509" y="41"/>
                    <a:pt x="9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14"/>
            <p:cNvSpPr/>
            <p:nvPr/>
          </p:nvSpPr>
          <p:spPr>
            <a:xfrm>
              <a:off x="5765200" y="3127925"/>
              <a:ext cx="273550" cy="54325"/>
            </a:xfrm>
            <a:custGeom>
              <a:avLst/>
              <a:gdLst/>
              <a:ahLst/>
              <a:cxnLst/>
              <a:rect l="l" t="t" r="r" b="b"/>
              <a:pathLst>
                <a:path w="10942" h="2173" extrusionOk="0">
                  <a:moveTo>
                    <a:pt x="10721" y="1"/>
                  </a:moveTo>
                  <a:cubicBezTo>
                    <a:pt x="10372" y="1"/>
                    <a:pt x="10013" y="52"/>
                    <a:pt x="9668" y="104"/>
                  </a:cubicBezTo>
                  <a:lnTo>
                    <a:pt x="3621" y="1158"/>
                  </a:lnTo>
                  <a:cubicBezTo>
                    <a:pt x="2427" y="1377"/>
                    <a:pt x="1214" y="1576"/>
                    <a:pt x="40" y="1954"/>
                  </a:cubicBezTo>
                  <a:cubicBezTo>
                    <a:pt x="0" y="2073"/>
                    <a:pt x="20" y="2153"/>
                    <a:pt x="100" y="2173"/>
                  </a:cubicBezTo>
                  <a:cubicBezTo>
                    <a:pt x="2686" y="1755"/>
                    <a:pt x="5292" y="1437"/>
                    <a:pt x="7878" y="900"/>
                  </a:cubicBezTo>
                  <a:cubicBezTo>
                    <a:pt x="8912" y="701"/>
                    <a:pt x="10006" y="761"/>
                    <a:pt x="10941" y="164"/>
                  </a:cubicBezTo>
                  <a:cubicBezTo>
                    <a:pt x="10901" y="104"/>
                    <a:pt x="10901" y="64"/>
                    <a:pt x="10881" y="5"/>
                  </a:cubicBezTo>
                  <a:cubicBezTo>
                    <a:pt x="10828" y="2"/>
                    <a:pt x="10774" y="1"/>
                    <a:pt x="10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14"/>
            <p:cNvSpPr/>
            <p:nvPr/>
          </p:nvSpPr>
          <p:spPr>
            <a:xfrm>
              <a:off x="6449000" y="3014650"/>
              <a:ext cx="262125" cy="52975"/>
            </a:xfrm>
            <a:custGeom>
              <a:avLst/>
              <a:gdLst/>
              <a:ahLst/>
              <a:cxnLst/>
              <a:rect l="l" t="t" r="r" b="b"/>
              <a:pathLst>
                <a:path w="10485" h="2119" extrusionOk="0">
                  <a:moveTo>
                    <a:pt x="10444" y="0"/>
                  </a:moveTo>
                  <a:cubicBezTo>
                    <a:pt x="10245" y="418"/>
                    <a:pt x="9967" y="756"/>
                    <a:pt x="9450" y="816"/>
                  </a:cubicBezTo>
                  <a:cubicBezTo>
                    <a:pt x="7460" y="1035"/>
                    <a:pt x="5431" y="1253"/>
                    <a:pt x="3442" y="1552"/>
                  </a:cubicBezTo>
                  <a:cubicBezTo>
                    <a:pt x="2308" y="1731"/>
                    <a:pt x="1115" y="1771"/>
                    <a:pt x="1" y="2109"/>
                  </a:cubicBezTo>
                  <a:cubicBezTo>
                    <a:pt x="269" y="2109"/>
                    <a:pt x="548" y="2119"/>
                    <a:pt x="831" y="2119"/>
                  </a:cubicBezTo>
                  <a:cubicBezTo>
                    <a:pt x="1115" y="2119"/>
                    <a:pt x="1403" y="2109"/>
                    <a:pt x="1691" y="2069"/>
                  </a:cubicBezTo>
                  <a:cubicBezTo>
                    <a:pt x="3223" y="1910"/>
                    <a:pt x="4775" y="1691"/>
                    <a:pt x="6307" y="1492"/>
                  </a:cubicBezTo>
                  <a:cubicBezTo>
                    <a:pt x="7381" y="1333"/>
                    <a:pt x="8475" y="1293"/>
                    <a:pt x="9549" y="1015"/>
                  </a:cubicBezTo>
                  <a:cubicBezTo>
                    <a:pt x="9907" y="935"/>
                    <a:pt x="10345" y="895"/>
                    <a:pt x="10484" y="418"/>
                  </a:cubicBezTo>
                  <a:cubicBezTo>
                    <a:pt x="10464" y="259"/>
                    <a:pt x="10464" y="139"/>
                    <a:pt x="104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14"/>
            <p:cNvSpPr/>
            <p:nvPr/>
          </p:nvSpPr>
          <p:spPr>
            <a:xfrm>
              <a:off x="5404625" y="3174350"/>
              <a:ext cx="188025" cy="31775"/>
            </a:xfrm>
            <a:custGeom>
              <a:avLst/>
              <a:gdLst/>
              <a:ahLst/>
              <a:cxnLst/>
              <a:rect l="l" t="t" r="r" b="b"/>
              <a:pathLst>
                <a:path w="7521" h="1271" extrusionOk="0">
                  <a:moveTo>
                    <a:pt x="505" y="0"/>
                  </a:moveTo>
                  <a:cubicBezTo>
                    <a:pt x="318" y="0"/>
                    <a:pt x="144" y="64"/>
                    <a:pt x="1" y="296"/>
                  </a:cubicBezTo>
                  <a:cubicBezTo>
                    <a:pt x="140" y="296"/>
                    <a:pt x="299" y="316"/>
                    <a:pt x="439" y="316"/>
                  </a:cubicBezTo>
                  <a:cubicBezTo>
                    <a:pt x="584" y="381"/>
                    <a:pt x="739" y="394"/>
                    <a:pt x="897" y="394"/>
                  </a:cubicBezTo>
                  <a:cubicBezTo>
                    <a:pt x="993" y="394"/>
                    <a:pt x="1090" y="389"/>
                    <a:pt x="1186" y="389"/>
                  </a:cubicBezTo>
                  <a:cubicBezTo>
                    <a:pt x="1363" y="389"/>
                    <a:pt x="1536" y="405"/>
                    <a:pt x="1692" y="495"/>
                  </a:cubicBezTo>
                  <a:cubicBezTo>
                    <a:pt x="2249" y="614"/>
                    <a:pt x="2885" y="455"/>
                    <a:pt x="3403" y="853"/>
                  </a:cubicBezTo>
                  <a:cubicBezTo>
                    <a:pt x="3979" y="853"/>
                    <a:pt x="4517" y="893"/>
                    <a:pt x="5093" y="893"/>
                  </a:cubicBezTo>
                  <a:cubicBezTo>
                    <a:pt x="5182" y="965"/>
                    <a:pt x="5284" y="979"/>
                    <a:pt x="5390" y="979"/>
                  </a:cubicBezTo>
                  <a:cubicBezTo>
                    <a:pt x="5456" y="979"/>
                    <a:pt x="5524" y="974"/>
                    <a:pt x="5592" y="974"/>
                  </a:cubicBezTo>
                  <a:cubicBezTo>
                    <a:pt x="5686" y="974"/>
                    <a:pt x="5780" y="984"/>
                    <a:pt x="5869" y="1032"/>
                  </a:cubicBezTo>
                  <a:cubicBezTo>
                    <a:pt x="6020" y="1112"/>
                    <a:pt x="6179" y="1132"/>
                    <a:pt x="6338" y="1132"/>
                  </a:cubicBezTo>
                  <a:cubicBezTo>
                    <a:pt x="6507" y="1132"/>
                    <a:pt x="6677" y="1109"/>
                    <a:pt x="6840" y="1109"/>
                  </a:cubicBezTo>
                  <a:cubicBezTo>
                    <a:pt x="6868" y="1109"/>
                    <a:pt x="6896" y="1110"/>
                    <a:pt x="6924" y="1112"/>
                  </a:cubicBezTo>
                  <a:cubicBezTo>
                    <a:pt x="7063" y="1112"/>
                    <a:pt x="7123" y="1191"/>
                    <a:pt x="7202" y="1271"/>
                  </a:cubicBezTo>
                  <a:lnTo>
                    <a:pt x="7401" y="1271"/>
                  </a:lnTo>
                  <a:cubicBezTo>
                    <a:pt x="7520" y="1132"/>
                    <a:pt x="7500" y="1012"/>
                    <a:pt x="7401" y="893"/>
                  </a:cubicBezTo>
                  <a:cubicBezTo>
                    <a:pt x="7302" y="893"/>
                    <a:pt x="7202" y="873"/>
                    <a:pt x="7103" y="873"/>
                  </a:cubicBezTo>
                  <a:cubicBezTo>
                    <a:pt x="6904" y="773"/>
                    <a:pt x="6665" y="873"/>
                    <a:pt x="6466" y="714"/>
                  </a:cubicBezTo>
                  <a:cubicBezTo>
                    <a:pt x="6287" y="694"/>
                    <a:pt x="6128" y="694"/>
                    <a:pt x="5969" y="674"/>
                  </a:cubicBezTo>
                  <a:cubicBezTo>
                    <a:pt x="5840" y="616"/>
                    <a:pt x="5704" y="602"/>
                    <a:pt x="5567" y="602"/>
                  </a:cubicBezTo>
                  <a:cubicBezTo>
                    <a:pt x="5438" y="602"/>
                    <a:pt x="5308" y="614"/>
                    <a:pt x="5181" y="614"/>
                  </a:cubicBezTo>
                  <a:cubicBezTo>
                    <a:pt x="5026" y="614"/>
                    <a:pt x="4875" y="596"/>
                    <a:pt x="4735" y="515"/>
                  </a:cubicBezTo>
                  <a:cubicBezTo>
                    <a:pt x="4272" y="429"/>
                    <a:pt x="3794" y="284"/>
                    <a:pt x="3314" y="284"/>
                  </a:cubicBezTo>
                  <a:cubicBezTo>
                    <a:pt x="3238" y="284"/>
                    <a:pt x="3161" y="288"/>
                    <a:pt x="3084" y="296"/>
                  </a:cubicBezTo>
                  <a:cubicBezTo>
                    <a:pt x="2949" y="225"/>
                    <a:pt x="2802" y="210"/>
                    <a:pt x="2654" y="210"/>
                  </a:cubicBezTo>
                  <a:cubicBezTo>
                    <a:pt x="2548" y="210"/>
                    <a:pt x="2440" y="217"/>
                    <a:pt x="2334" y="217"/>
                  </a:cubicBezTo>
                  <a:cubicBezTo>
                    <a:pt x="2178" y="217"/>
                    <a:pt x="2027" y="201"/>
                    <a:pt x="1891" y="117"/>
                  </a:cubicBezTo>
                  <a:cubicBezTo>
                    <a:pt x="1771" y="67"/>
                    <a:pt x="1657" y="47"/>
                    <a:pt x="1545" y="47"/>
                  </a:cubicBezTo>
                  <a:cubicBezTo>
                    <a:pt x="1433" y="47"/>
                    <a:pt x="1324" y="67"/>
                    <a:pt x="1214" y="97"/>
                  </a:cubicBezTo>
                  <a:cubicBezTo>
                    <a:pt x="984" y="97"/>
                    <a:pt x="735" y="0"/>
                    <a:pt x="5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14"/>
            <p:cNvSpPr/>
            <p:nvPr/>
          </p:nvSpPr>
          <p:spPr>
            <a:xfrm>
              <a:off x="6319700" y="3076800"/>
              <a:ext cx="86050" cy="15600"/>
            </a:xfrm>
            <a:custGeom>
              <a:avLst/>
              <a:gdLst/>
              <a:ahLst/>
              <a:cxnLst/>
              <a:rect l="l" t="t" r="r" b="b"/>
              <a:pathLst>
                <a:path w="3442" h="624" extrusionOk="0">
                  <a:moveTo>
                    <a:pt x="2845" y="1"/>
                  </a:moveTo>
                  <a:cubicBezTo>
                    <a:pt x="1890" y="21"/>
                    <a:pt x="916" y="100"/>
                    <a:pt x="1" y="359"/>
                  </a:cubicBezTo>
                  <a:lnTo>
                    <a:pt x="239" y="617"/>
                  </a:lnTo>
                  <a:cubicBezTo>
                    <a:pt x="353" y="622"/>
                    <a:pt x="467" y="624"/>
                    <a:pt x="580" y="624"/>
                  </a:cubicBezTo>
                  <a:cubicBezTo>
                    <a:pt x="1534" y="624"/>
                    <a:pt x="2464" y="483"/>
                    <a:pt x="3442" y="359"/>
                  </a:cubicBezTo>
                  <a:cubicBezTo>
                    <a:pt x="3303" y="140"/>
                    <a:pt x="2984" y="239"/>
                    <a:pt x="2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14"/>
            <p:cNvSpPr/>
            <p:nvPr/>
          </p:nvSpPr>
          <p:spPr>
            <a:xfrm>
              <a:off x="6037225" y="3109700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4103" y="1"/>
                  </a:moveTo>
                  <a:cubicBezTo>
                    <a:pt x="3702" y="1"/>
                    <a:pt x="3332" y="151"/>
                    <a:pt x="2925" y="276"/>
                  </a:cubicBezTo>
                  <a:cubicBezTo>
                    <a:pt x="1930" y="435"/>
                    <a:pt x="935" y="415"/>
                    <a:pt x="0" y="813"/>
                  </a:cubicBezTo>
                  <a:lnTo>
                    <a:pt x="60" y="833"/>
                  </a:lnTo>
                  <a:cubicBezTo>
                    <a:pt x="242" y="981"/>
                    <a:pt x="426" y="1029"/>
                    <a:pt x="611" y="1029"/>
                  </a:cubicBezTo>
                  <a:cubicBezTo>
                    <a:pt x="948" y="1029"/>
                    <a:pt x="1287" y="870"/>
                    <a:pt x="1620" y="870"/>
                  </a:cubicBezTo>
                  <a:cubicBezTo>
                    <a:pt x="1644" y="870"/>
                    <a:pt x="1667" y="871"/>
                    <a:pt x="1691" y="873"/>
                  </a:cubicBezTo>
                  <a:cubicBezTo>
                    <a:pt x="1711" y="878"/>
                    <a:pt x="1732" y="880"/>
                    <a:pt x="1754" y="880"/>
                  </a:cubicBezTo>
                  <a:cubicBezTo>
                    <a:pt x="1819" y="880"/>
                    <a:pt x="1890" y="858"/>
                    <a:pt x="1950" y="813"/>
                  </a:cubicBezTo>
                  <a:cubicBezTo>
                    <a:pt x="2069" y="674"/>
                    <a:pt x="2209" y="634"/>
                    <a:pt x="2368" y="614"/>
                  </a:cubicBezTo>
                  <a:cubicBezTo>
                    <a:pt x="3064" y="495"/>
                    <a:pt x="3780" y="376"/>
                    <a:pt x="4437" y="37"/>
                  </a:cubicBezTo>
                  <a:cubicBezTo>
                    <a:pt x="4322" y="12"/>
                    <a:pt x="4211" y="1"/>
                    <a:pt x="4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14"/>
            <p:cNvSpPr/>
            <p:nvPr/>
          </p:nvSpPr>
          <p:spPr>
            <a:xfrm>
              <a:off x="5987500" y="3033050"/>
              <a:ext cx="16425" cy="73625"/>
            </a:xfrm>
            <a:custGeom>
              <a:avLst/>
              <a:gdLst/>
              <a:ahLst/>
              <a:cxnLst/>
              <a:rect l="l" t="t" r="r" b="b"/>
              <a:pathLst>
                <a:path w="657" h="2945" extrusionOk="0">
                  <a:moveTo>
                    <a:pt x="318" y="0"/>
                  </a:moveTo>
                  <a:cubicBezTo>
                    <a:pt x="299" y="159"/>
                    <a:pt x="279" y="318"/>
                    <a:pt x="120" y="398"/>
                  </a:cubicBezTo>
                  <a:cubicBezTo>
                    <a:pt x="120" y="676"/>
                    <a:pt x="120" y="915"/>
                    <a:pt x="100" y="1174"/>
                  </a:cubicBezTo>
                  <a:cubicBezTo>
                    <a:pt x="120" y="1771"/>
                    <a:pt x="100" y="2347"/>
                    <a:pt x="0" y="2944"/>
                  </a:cubicBezTo>
                  <a:cubicBezTo>
                    <a:pt x="617" y="2009"/>
                    <a:pt x="657" y="1015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14"/>
            <p:cNvSpPr/>
            <p:nvPr/>
          </p:nvSpPr>
          <p:spPr>
            <a:xfrm>
              <a:off x="5665725" y="3180250"/>
              <a:ext cx="94525" cy="23100"/>
            </a:xfrm>
            <a:custGeom>
              <a:avLst/>
              <a:gdLst/>
              <a:ahLst/>
              <a:cxnLst/>
              <a:rect l="l" t="t" r="r" b="b"/>
              <a:pathLst>
                <a:path w="3781" h="924" extrusionOk="0">
                  <a:moveTo>
                    <a:pt x="3522" y="0"/>
                  </a:moveTo>
                  <a:cubicBezTo>
                    <a:pt x="3084" y="80"/>
                    <a:pt x="2646" y="100"/>
                    <a:pt x="2229" y="239"/>
                  </a:cubicBezTo>
                  <a:cubicBezTo>
                    <a:pt x="2150" y="204"/>
                    <a:pt x="2075" y="188"/>
                    <a:pt x="2003" y="188"/>
                  </a:cubicBezTo>
                  <a:cubicBezTo>
                    <a:pt x="1910" y="188"/>
                    <a:pt x="1821" y="214"/>
                    <a:pt x="1731" y="259"/>
                  </a:cubicBezTo>
                  <a:cubicBezTo>
                    <a:pt x="1637" y="345"/>
                    <a:pt x="1524" y="357"/>
                    <a:pt x="1407" y="357"/>
                  </a:cubicBezTo>
                  <a:cubicBezTo>
                    <a:pt x="1363" y="357"/>
                    <a:pt x="1318" y="355"/>
                    <a:pt x="1274" y="355"/>
                  </a:cubicBezTo>
                  <a:cubicBezTo>
                    <a:pt x="1162" y="355"/>
                    <a:pt x="1052" y="365"/>
                    <a:pt x="955" y="438"/>
                  </a:cubicBezTo>
                  <a:cubicBezTo>
                    <a:pt x="863" y="538"/>
                    <a:pt x="736" y="552"/>
                    <a:pt x="600" y="552"/>
                  </a:cubicBezTo>
                  <a:cubicBezTo>
                    <a:pt x="548" y="552"/>
                    <a:pt x="494" y="550"/>
                    <a:pt x="441" y="550"/>
                  </a:cubicBezTo>
                  <a:cubicBezTo>
                    <a:pt x="274" y="550"/>
                    <a:pt x="112" y="570"/>
                    <a:pt x="1" y="736"/>
                  </a:cubicBezTo>
                  <a:cubicBezTo>
                    <a:pt x="97" y="881"/>
                    <a:pt x="203" y="923"/>
                    <a:pt x="312" y="923"/>
                  </a:cubicBezTo>
                  <a:cubicBezTo>
                    <a:pt x="427" y="923"/>
                    <a:pt x="545" y="876"/>
                    <a:pt x="657" y="856"/>
                  </a:cubicBezTo>
                  <a:cubicBezTo>
                    <a:pt x="836" y="836"/>
                    <a:pt x="995" y="836"/>
                    <a:pt x="1154" y="796"/>
                  </a:cubicBezTo>
                  <a:cubicBezTo>
                    <a:pt x="1279" y="716"/>
                    <a:pt x="1407" y="704"/>
                    <a:pt x="1536" y="704"/>
                  </a:cubicBezTo>
                  <a:cubicBezTo>
                    <a:pt x="1595" y="704"/>
                    <a:pt x="1653" y="706"/>
                    <a:pt x="1712" y="706"/>
                  </a:cubicBezTo>
                  <a:cubicBezTo>
                    <a:pt x="1813" y="706"/>
                    <a:pt x="1912" y="699"/>
                    <a:pt x="2010" y="657"/>
                  </a:cubicBezTo>
                  <a:cubicBezTo>
                    <a:pt x="2089" y="670"/>
                    <a:pt x="2169" y="677"/>
                    <a:pt x="2248" y="677"/>
                  </a:cubicBezTo>
                  <a:cubicBezTo>
                    <a:pt x="2405" y="677"/>
                    <a:pt x="2560" y="650"/>
                    <a:pt x="2706" y="597"/>
                  </a:cubicBezTo>
                  <a:cubicBezTo>
                    <a:pt x="2781" y="543"/>
                    <a:pt x="2868" y="530"/>
                    <a:pt x="2961" y="530"/>
                  </a:cubicBezTo>
                  <a:cubicBezTo>
                    <a:pt x="3038" y="530"/>
                    <a:pt x="3120" y="539"/>
                    <a:pt x="3203" y="539"/>
                  </a:cubicBezTo>
                  <a:cubicBezTo>
                    <a:pt x="3310" y="539"/>
                    <a:pt x="3418" y="524"/>
                    <a:pt x="3522" y="458"/>
                  </a:cubicBezTo>
                  <a:lnTo>
                    <a:pt x="3601" y="458"/>
                  </a:lnTo>
                  <a:lnTo>
                    <a:pt x="3681" y="438"/>
                  </a:lnTo>
                  <a:cubicBezTo>
                    <a:pt x="3740" y="358"/>
                    <a:pt x="3780" y="259"/>
                    <a:pt x="3740" y="160"/>
                  </a:cubicBezTo>
                  <a:cubicBezTo>
                    <a:pt x="3701" y="40"/>
                    <a:pt x="3621" y="0"/>
                    <a:pt x="3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14"/>
            <p:cNvSpPr/>
            <p:nvPr/>
          </p:nvSpPr>
          <p:spPr>
            <a:xfrm>
              <a:off x="5542400" y="3078750"/>
              <a:ext cx="77600" cy="21950"/>
            </a:xfrm>
            <a:custGeom>
              <a:avLst/>
              <a:gdLst/>
              <a:ahLst/>
              <a:cxnLst/>
              <a:rect l="l" t="t" r="r" b="b"/>
              <a:pathLst>
                <a:path w="3104" h="878" extrusionOk="0">
                  <a:moveTo>
                    <a:pt x="574" y="1"/>
                  </a:moveTo>
                  <a:cubicBezTo>
                    <a:pt x="372" y="1"/>
                    <a:pt x="175" y="64"/>
                    <a:pt x="0" y="281"/>
                  </a:cubicBezTo>
                  <a:cubicBezTo>
                    <a:pt x="498" y="360"/>
                    <a:pt x="995" y="460"/>
                    <a:pt x="1492" y="539"/>
                  </a:cubicBezTo>
                  <a:cubicBezTo>
                    <a:pt x="1581" y="652"/>
                    <a:pt x="1689" y="677"/>
                    <a:pt x="1802" y="677"/>
                  </a:cubicBezTo>
                  <a:cubicBezTo>
                    <a:pt x="1890" y="677"/>
                    <a:pt x="1981" y="662"/>
                    <a:pt x="2069" y="662"/>
                  </a:cubicBezTo>
                  <a:cubicBezTo>
                    <a:pt x="2146" y="662"/>
                    <a:pt x="2221" y="674"/>
                    <a:pt x="2288" y="718"/>
                  </a:cubicBezTo>
                  <a:cubicBezTo>
                    <a:pt x="2407" y="778"/>
                    <a:pt x="2566" y="838"/>
                    <a:pt x="2686" y="878"/>
                  </a:cubicBezTo>
                  <a:cubicBezTo>
                    <a:pt x="3103" y="718"/>
                    <a:pt x="2905" y="539"/>
                    <a:pt x="2686" y="360"/>
                  </a:cubicBezTo>
                  <a:cubicBezTo>
                    <a:pt x="2447" y="181"/>
                    <a:pt x="2149" y="281"/>
                    <a:pt x="1890" y="161"/>
                  </a:cubicBezTo>
                  <a:cubicBezTo>
                    <a:pt x="1751" y="142"/>
                    <a:pt x="1572" y="142"/>
                    <a:pt x="1413" y="122"/>
                  </a:cubicBezTo>
                  <a:cubicBezTo>
                    <a:pt x="1147" y="122"/>
                    <a:pt x="854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14"/>
            <p:cNvSpPr/>
            <p:nvPr/>
          </p:nvSpPr>
          <p:spPr>
            <a:xfrm>
              <a:off x="5590125" y="3079775"/>
              <a:ext cx="35850" cy="45300"/>
            </a:xfrm>
            <a:custGeom>
              <a:avLst/>
              <a:gdLst/>
              <a:ahLst/>
              <a:cxnLst/>
              <a:rect l="l" t="t" r="r" b="b"/>
              <a:pathLst>
                <a:path w="1434" h="1812" extrusionOk="0">
                  <a:moveTo>
                    <a:pt x="839" y="0"/>
                  </a:moveTo>
                  <a:cubicBezTo>
                    <a:pt x="784" y="0"/>
                    <a:pt x="718" y="13"/>
                    <a:pt x="637" y="41"/>
                  </a:cubicBezTo>
                  <a:cubicBezTo>
                    <a:pt x="505" y="94"/>
                    <a:pt x="355" y="94"/>
                    <a:pt x="210" y="94"/>
                  </a:cubicBezTo>
                  <a:cubicBezTo>
                    <a:pt x="138" y="94"/>
                    <a:pt x="67" y="94"/>
                    <a:pt x="1" y="101"/>
                  </a:cubicBezTo>
                  <a:lnTo>
                    <a:pt x="757" y="478"/>
                  </a:lnTo>
                  <a:cubicBezTo>
                    <a:pt x="936" y="538"/>
                    <a:pt x="956" y="697"/>
                    <a:pt x="777" y="817"/>
                  </a:cubicBezTo>
                  <a:cubicBezTo>
                    <a:pt x="896" y="1135"/>
                    <a:pt x="1035" y="1473"/>
                    <a:pt x="1155" y="1811"/>
                  </a:cubicBezTo>
                  <a:cubicBezTo>
                    <a:pt x="1433" y="1592"/>
                    <a:pt x="1354" y="1314"/>
                    <a:pt x="1254" y="1075"/>
                  </a:cubicBezTo>
                  <a:cubicBezTo>
                    <a:pt x="1175" y="876"/>
                    <a:pt x="1135" y="677"/>
                    <a:pt x="1155" y="439"/>
                  </a:cubicBezTo>
                  <a:cubicBezTo>
                    <a:pt x="1107" y="200"/>
                    <a:pt x="1059" y="0"/>
                    <a:pt x="8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14"/>
            <p:cNvSpPr/>
            <p:nvPr/>
          </p:nvSpPr>
          <p:spPr>
            <a:xfrm>
              <a:off x="5636375" y="3191200"/>
              <a:ext cx="53250" cy="15450"/>
            </a:xfrm>
            <a:custGeom>
              <a:avLst/>
              <a:gdLst/>
              <a:ahLst/>
              <a:cxnLst/>
              <a:rect l="l" t="t" r="r" b="b"/>
              <a:pathLst>
                <a:path w="2130" h="618" extrusionOk="0">
                  <a:moveTo>
                    <a:pt x="2129" y="0"/>
                  </a:moveTo>
                  <a:cubicBezTo>
                    <a:pt x="1413" y="0"/>
                    <a:pt x="697" y="60"/>
                    <a:pt x="1" y="398"/>
                  </a:cubicBezTo>
                  <a:cubicBezTo>
                    <a:pt x="99" y="503"/>
                    <a:pt x="215" y="529"/>
                    <a:pt x="337" y="529"/>
                  </a:cubicBezTo>
                  <a:cubicBezTo>
                    <a:pt x="455" y="529"/>
                    <a:pt x="579" y="505"/>
                    <a:pt x="697" y="505"/>
                  </a:cubicBezTo>
                  <a:cubicBezTo>
                    <a:pt x="803" y="505"/>
                    <a:pt x="905" y="524"/>
                    <a:pt x="996" y="597"/>
                  </a:cubicBezTo>
                  <a:cubicBezTo>
                    <a:pt x="1088" y="609"/>
                    <a:pt x="1180" y="618"/>
                    <a:pt x="1270" y="618"/>
                  </a:cubicBezTo>
                  <a:cubicBezTo>
                    <a:pt x="1473" y="618"/>
                    <a:pt x="1666" y="575"/>
                    <a:pt x="1831" y="438"/>
                  </a:cubicBezTo>
                  <a:cubicBezTo>
                    <a:pt x="1785" y="411"/>
                    <a:pt x="1732" y="409"/>
                    <a:pt x="1677" y="409"/>
                  </a:cubicBezTo>
                  <a:cubicBezTo>
                    <a:pt x="1666" y="409"/>
                    <a:pt x="1655" y="409"/>
                    <a:pt x="1644" y="409"/>
                  </a:cubicBezTo>
                  <a:cubicBezTo>
                    <a:pt x="1545" y="409"/>
                    <a:pt x="1445" y="402"/>
                    <a:pt x="1374" y="259"/>
                  </a:cubicBezTo>
                  <a:cubicBezTo>
                    <a:pt x="1632" y="139"/>
                    <a:pt x="1990" y="318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14"/>
            <p:cNvSpPr/>
            <p:nvPr/>
          </p:nvSpPr>
          <p:spPr>
            <a:xfrm>
              <a:off x="5577200" y="3091575"/>
              <a:ext cx="27375" cy="23050"/>
            </a:xfrm>
            <a:custGeom>
              <a:avLst/>
              <a:gdLst/>
              <a:ahLst/>
              <a:cxnLst/>
              <a:rect l="l" t="t" r="r" b="b"/>
              <a:pathLst>
                <a:path w="1095" h="922" extrusionOk="0">
                  <a:moveTo>
                    <a:pt x="439" y="1"/>
                  </a:moveTo>
                  <a:cubicBezTo>
                    <a:pt x="328" y="1"/>
                    <a:pt x="213" y="18"/>
                    <a:pt x="100" y="26"/>
                  </a:cubicBezTo>
                  <a:cubicBezTo>
                    <a:pt x="1" y="245"/>
                    <a:pt x="21" y="444"/>
                    <a:pt x="279" y="544"/>
                  </a:cubicBezTo>
                  <a:cubicBezTo>
                    <a:pt x="498" y="623"/>
                    <a:pt x="757" y="663"/>
                    <a:pt x="876" y="922"/>
                  </a:cubicBezTo>
                  <a:cubicBezTo>
                    <a:pt x="1095" y="802"/>
                    <a:pt x="995" y="663"/>
                    <a:pt x="916" y="524"/>
                  </a:cubicBezTo>
                  <a:cubicBezTo>
                    <a:pt x="876" y="424"/>
                    <a:pt x="717" y="345"/>
                    <a:pt x="876" y="205"/>
                  </a:cubicBezTo>
                  <a:cubicBezTo>
                    <a:pt x="757" y="39"/>
                    <a:pt x="603" y="1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14"/>
            <p:cNvSpPr/>
            <p:nvPr/>
          </p:nvSpPr>
          <p:spPr>
            <a:xfrm>
              <a:off x="6114300" y="3043475"/>
              <a:ext cx="14450" cy="39400"/>
            </a:xfrm>
            <a:custGeom>
              <a:avLst/>
              <a:gdLst/>
              <a:ahLst/>
              <a:cxnLst/>
              <a:rect l="l" t="t" r="r" b="b"/>
              <a:pathLst>
                <a:path w="578" h="1576" extrusionOk="0">
                  <a:moveTo>
                    <a:pt x="21" y="1"/>
                  </a:moveTo>
                  <a:cubicBezTo>
                    <a:pt x="21" y="458"/>
                    <a:pt x="1" y="936"/>
                    <a:pt x="1" y="1373"/>
                  </a:cubicBezTo>
                  <a:cubicBezTo>
                    <a:pt x="1" y="1468"/>
                    <a:pt x="13" y="1576"/>
                    <a:pt x="109" y="1576"/>
                  </a:cubicBezTo>
                  <a:cubicBezTo>
                    <a:pt x="133" y="1576"/>
                    <a:pt x="163" y="1569"/>
                    <a:pt x="200" y="1553"/>
                  </a:cubicBezTo>
                  <a:cubicBezTo>
                    <a:pt x="319" y="1294"/>
                    <a:pt x="458" y="1035"/>
                    <a:pt x="578" y="777"/>
                  </a:cubicBezTo>
                  <a:cubicBezTo>
                    <a:pt x="419" y="677"/>
                    <a:pt x="399" y="538"/>
                    <a:pt x="379" y="379"/>
                  </a:cubicBezTo>
                  <a:cubicBezTo>
                    <a:pt x="259" y="259"/>
                    <a:pt x="16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14"/>
            <p:cNvSpPr/>
            <p:nvPr/>
          </p:nvSpPr>
          <p:spPr>
            <a:xfrm>
              <a:off x="5721425" y="3176775"/>
              <a:ext cx="44775" cy="9875"/>
            </a:xfrm>
            <a:custGeom>
              <a:avLst/>
              <a:gdLst/>
              <a:ahLst/>
              <a:cxnLst/>
              <a:rect l="l" t="t" r="r" b="b"/>
              <a:pathLst>
                <a:path w="1791" h="395" extrusionOk="0">
                  <a:moveTo>
                    <a:pt x="1791" y="0"/>
                  </a:moveTo>
                  <a:cubicBezTo>
                    <a:pt x="1174" y="0"/>
                    <a:pt x="558" y="0"/>
                    <a:pt x="1" y="378"/>
                  </a:cubicBezTo>
                  <a:cubicBezTo>
                    <a:pt x="174" y="385"/>
                    <a:pt x="347" y="394"/>
                    <a:pt x="518" y="394"/>
                  </a:cubicBezTo>
                  <a:cubicBezTo>
                    <a:pt x="839" y="394"/>
                    <a:pt x="1154" y="362"/>
                    <a:pt x="1453" y="219"/>
                  </a:cubicBezTo>
                  <a:cubicBezTo>
                    <a:pt x="1507" y="264"/>
                    <a:pt x="1560" y="284"/>
                    <a:pt x="1612" y="284"/>
                  </a:cubicBezTo>
                  <a:cubicBezTo>
                    <a:pt x="1676" y="284"/>
                    <a:pt x="1736" y="254"/>
                    <a:pt x="1791" y="199"/>
                  </a:cubicBezTo>
                  <a:lnTo>
                    <a:pt x="17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14"/>
            <p:cNvSpPr/>
            <p:nvPr/>
          </p:nvSpPr>
          <p:spPr>
            <a:xfrm>
              <a:off x="5621975" y="3200150"/>
              <a:ext cx="39800" cy="9450"/>
            </a:xfrm>
            <a:custGeom>
              <a:avLst/>
              <a:gdLst/>
              <a:ahLst/>
              <a:cxnLst/>
              <a:rect l="l" t="t" r="r" b="b"/>
              <a:pathLst>
                <a:path w="1592" h="378" extrusionOk="0">
                  <a:moveTo>
                    <a:pt x="597" y="0"/>
                  </a:moveTo>
                  <a:cubicBezTo>
                    <a:pt x="418" y="0"/>
                    <a:pt x="259" y="40"/>
                    <a:pt x="80" y="40"/>
                  </a:cubicBezTo>
                  <a:cubicBezTo>
                    <a:pt x="0" y="199"/>
                    <a:pt x="100" y="279"/>
                    <a:pt x="259" y="338"/>
                  </a:cubicBezTo>
                  <a:cubicBezTo>
                    <a:pt x="350" y="366"/>
                    <a:pt x="441" y="377"/>
                    <a:pt x="531" y="377"/>
                  </a:cubicBezTo>
                  <a:cubicBezTo>
                    <a:pt x="891" y="377"/>
                    <a:pt x="1241" y="199"/>
                    <a:pt x="1591" y="199"/>
                  </a:cubicBezTo>
                  <a:cubicBezTo>
                    <a:pt x="1466" y="64"/>
                    <a:pt x="1316" y="39"/>
                    <a:pt x="1160" y="39"/>
                  </a:cubicBezTo>
                  <a:cubicBezTo>
                    <a:pt x="1066" y="39"/>
                    <a:pt x="970" y="48"/>
                    <a:pt x="876" y="48"/>
                  </a:cubicBezTo>
                  <a:cubicBezTo>
                    <a:pt x="779" y="48"/>
                    <a:pt x="685" y="39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14"/>
            <p:cNvSpPr/>
            <p:nvPr/>
          </p:nvSpPr>
          <p:spPr>
            <a:xfrm>
              <a:off x="6156575" y="3102050"/>
              <a:ext cx="43800" cy="8675"/>
            </a:xfrm>
            <a:custGeom>
              <a:avLst/>
              <a:gdLst/>
              <a:ahLst/>
              <a:cxnLst/>
              <a:rect l="l" t="t" r="r" b="b"/>
              <a:pathLst>
                <a:path w="1752" h="347" extrusionOk="0">
                  <a:moveTo>
                    <a:pt x="1508" y="1"/>
                  </a:moveTo>
                  <a:cubicBezTo>
                    <a:pt x="993" y="1"/>
                    <a:pt x="482" y="66"/>
                    <a:pt x="1" y="324"/>
                  </a:cubicBezTo>
                  <a:cubicBezTo>
                    <a:pt x="150" y="338"/>
                    <a:pt x="298" y="347"/>
                    <a:pt x="444" y="347"/>
                  </a:cubicBezTo>
                  <a:cubicBezTo>
                    <a:pt x="902" y="347"/>
                    <a:pt x="1344" y="262"/>
                    <a:pt x="1751" y="5"/>
                  </a:cubicBezTo>
                  <a:cubicBezTo>
                    <a:pt x="1670" y="3"/>
                    <a:pt x="1589" y="1"/>
                    <a:pt x="1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14"/>
            <p:cNvSpPr/>
            <p:nvPr/>
          </p:nvSpPr>
          <p:spPr>
            <a:xfrm>
              <a:off x="5605050" y="3199950"/>
              <a:ext cx="23400" cy="10325"/>
            </a:xfrm>
            <a:custGeom>
              <a:avLst/>
              <a:gdLst/>
              <a:ahLst/>
              <a:cxnLst/>
              <a:rect l="l" t="t" r="r" b="b"/>
              <a:pathLst>
                <a:path w="936" h="413" extrusionOk="0">
                  <a:moveTo>
                    <a:pt x="284" y="0"/>
                  </a:moveTo>
                  <a:cubicBezTo>
                    <a:pt x="122" y="0"/>
                    <a:pt x="1" y="71"/>
                    <a:pt x="1" y="386"/>
                  </a:cubicBezTo>
                  <a:cubicBezTo>
                    <a:pt x="171" y="386"/>
                    <a:pt x="355" y="412"/>
                    <a:pt x="536" y="412"/>
                  </a:cubicBezTo>
                  <a:cubicBezTo>
                    <a:pt x="673" y="412"/>
                    <a:pt x="808" y="397"/>
                    <a:pt x="936" y="346"/>
                  </a:cubicBezTo>
                  <a:cubicBezTo>
                    <a:pt x="876" y="247"/>
                    <a:pt x="796" y="147"/>
                    <a:pt x="757" y="48"/>
                  </a:cubicBezTo>
                  <a:cubicBezTo>
                    <a:pt x="745" y="49"/>
                    <a:pt x="734" y="49"/>
                    <a:pt x="722" y="49"/>
                  </a:cubicBezTo>
                  <a:cubicBezTo>
                    <a:pt x="580" y="49"/>
                    <a:pt x="418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14"/>
            <p:cNvSpPr/>
            <p:nvPr/>
          </p:nvSpPr>
          <p:spPr>
            <a:xfrm>
              <a:off x="5523000" y="3186700"/>
              <a:ext cx="30850" cy="4775"/>
            </a:xfrm>
            <a:custGeom>
              <a:avLst/>
              <a:gdLst/>
              <a:ahLst/>
              <a:cxnLst/>
              <a:rect l="l" t="t" r="r" b="b"/>
              <a:pathLst>
                <a:path w="1234" h="191" extrusionOk="0">
                  <a:moveTo>
                    <a:pt x="0" y="1"/>
                  </a:moveTo>
                  <a:cubicBezTo>
                    <a:pt x="178" y="151"/>
                    <a:pt x="365" y="190"/>
                    <a:pt x="558" y="190"/>
                  </a:cubicBezTo>
                  <a:cubicBezTo>
                    <a:pt x="776" y="190"/>
                    <a:pt x="1002" y="140"/>
                    <a:pt x="1234" y="140"/>
                  </a:cubicBezTo>
                  <a:lnTo>
                    <a:pt x="1095" y="21"/>
                  </a:lnTo>
                  <a:cubicBezTo>
                    <a:pt x="756" y="21"/>
                    <a:pt x="37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14"/>
            <p:cNvSpPr/>
            <p:nvPr/>
          </p:nvSpPr>
          <p:spPr>
            <a:xfrm>
              <a:off x="6390325" y="3071650"/>
              <a:ext cx="29350" cy="5200"/>
            </a:xfrm>
            <a:custGeom>
              <a:avLst/>
              <a:gdLst/>
              <a:ahLst/>
              <a:cxnLst/>
              <a:rect l="l" t="t" r="r" b="b"/>
              <a:pathLst>
                <a:path w="1174" h="208" extrusionOk="0">
                  <a:moveTo>
                    <a:pt x="754" y="0"/>
                  </a:moveTo>
                  <a:cubicBezTo>
                    <a:pt x="498" y="0"/>
                    <a:pt x="245" y="25"/>
                    <a:pt x="0" y="167"/>
                  </a:cubicBezTo>
                  <a:cubicBezTo>
                    <a:pt x="20" y="166"/>
                    <a:pt x="40" y="165"/>
                    <a:pt x="60" y="165"/>
                  </a:cubicBezTo>
                  <a:cubicBezTo>
                    <a:pt x="251" y="165"/>
                    <a:pt x="447" y="207"/>
                    <a:pt x="637" y="207"/>
                  </a:cubicBezTo>
                  <a:cubicBezTo>
                    <a:pt x="824" y="207"/>
                    <a:pt x="1005" y="167"/>
                    <a:pt x="1174" y="8"/>
                  </a:cubicBezTo>
                  <a:cubicBezTo>
                    <a:pt x="1034" y="8"/>
                    <a:pt x="893" y="0"/>
                    <a:pt x="7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14"/>
            <p:cNvSpPr/>
            <p:nvPr/>
          </p:nvSpPr>
          <p:spPr>
            <a:xfrm>
              <a:off x="5689600" y="3186550"/>
              <a:ext cx="19425" cy="5100"/>
            </a:xfrm>
            <a:custGeom>
              <a:avLst/>
              <a:gdLst/>
              <a:ahLst/>
              <a:cxnLst/>
              <a:rect l="l" t="t" r="r" b="b"/>
              <a:pathLst>
                <a:path w="777" h="204" extrusionOk="0">
                  <a:moveTo>
                    <a:pt x="504" y="0"/>
                  </a:moveTo>
                  <a:cubicBezTo>
                    <a:pt x="328" y="0"/>
                    <a:pt x="160" y="27"/>
                    <a:pt x="0" y="186"/>
                  </a:cubicBezTo>
                  <a:cubicBezTo>
                    <a:pt x="116" y="186"/>
                    <a:pt x="236" y="203"/>
                    <a:pt x="350" y="203"/>
                  </a:cubicBezTo>
                  <a:cubicBezTo>
                    <a:pt x="510" y="203"/>
                    <a:pt x="660" y="169"/>
                    <a:pt x="776" y="7"/>
                  </a:cubicBezTo>
                  <a:cubicBezTo>
                    <a:pt x="683" y="7"/>
                    <a:pt x="593" y="0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14"/>
            <p:cNvSpPr/>
            <p:nvPr/>
          </p:nvSpPr>
          <p:spPr>
            <a:xfrm>
              <a:off x="5532450" y="31961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75" y="0"/>
                  </a:moveTo>
                  <a:cubicBezTo>
                    <a:pt x="254" y="0"/>
                    <a:pt x="127" y="21"/>
                    <a:pt x="0" y="21"/>
                  </a:cubicBezTo>
                  <a:cubicBezTo>
                    <a:pt x="152" y="145"/>
                    <a:pt x="332" y="164"/>
                    <a:pt x="521" y="164"/>
                  </a:cubicBezTo>
                  <a:cubicBezTo>
                    <a:pt x="605" y="164"/>
                    <a:pt x="690" y="160"/>
                    <a:pt x="776" y="160"/>
                  </a:cubicBezTo>
                  <a:cubicBezTo>
                    <a:pt x="657" y="30"/>
                    <a:pt x="520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14"/>
            <p:cNvSpPr/>
            <p:nvPr/>
          </p:nvSpPr>
          <p:spPr>
            <a:xfrm>
              <a:off x="5566275" y="3191575"/>
              <a:ext cx="15925" cy="4400"/>
            </a:xfrm>
            <a:custGeom>
              <a:avLst/>
              <a:gdLst/>
              <a:ahLst/>
              <a:cxnLst/>
              <a:rect l="l" t="t" r="r" b="b"/>
              <a:pathLst>
                <a:path w="637" h="176" extrusionOk="0">
                  <a:moveTo>
                    <a:pt x="113" y="0"/>
                  </a:moveTo>
                  <a:cubicBezTo>
                    <a:pt x="76" y="0"/>
                    <a:pt x="39" y="2"/>
                    <a:pt x="0" y="5"/>
                  </a:cubicBezTo>
                  <a:cubicBezTo>
                    <a:pt x="97" y="138"/>
                    <a:pt x="230" y="175"/>
                    <a:pt x="369" y="175"/>
                  </a:cubicBezTo>
                  <a:cubicBezTo>
                    <a:pt x="459" y="175"/>
                    <a:pt x="551" y="160"/>
                    <a:pt x="637" y="144"/>
                  </a:cubicBezTo>
                  <a:cubicBezTo>
                    <a:pt x="470" y="44"/>
                    <a:pt x="303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14"/>
            <p:cNvSpPr/>
            <p:nvPr/>
          </p:nvSpPr>
          <p:spPr>
            <a:xfrm>
              <a:off x="5590125" y="3196150"/>
              <a:ext cx="6000" cy="9000"/>
            </a:xfrm>
            <a:custGeom>
              <a:avLst/>
              <a:gdLst/>
              <a:ahLst/>
              <a:cxnLst/>
              <a:rect l="l" t="t" r="r" b="b"/>
              <a:pathLst>
                <a:path w="240" h="360" extrusionOk="0">
                  <a:moveTo>
                    <a:pt x="1" y="1"/>
                  </a:moveTo>
                  <a:lnTo>
                    <a:pt x="1" y="359"/>
                  </a:lnTo>
                  <a:cubicBezTo>
                    <a:pt x="100" y="359"/>
                    <a:pt x="180" y="319"/>
                    <a:pt x="200" y="220"/>
                  </a:cubicBezTo>
                  <a:cubicBezTo>
                    <a:pt x="240" y="61"/>
                    <a:pt x="16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14"/>
            <p:cNvSpPr/>
            <p:nvPr/>
          </p:nvSpPr>
          <p:spPr>
            <a:xfrm>
              <a:off x="5578700" y="3201625"/>
              <a:ext cx="6475" cy="3775"/>
            </a:xfrm>
            <a:custGeom>
              <a:avLst/>
              <a:gdLst/>
              <a:ahLst/>
              <a:cxnLst/>
              <a:rect l="l" t="t" r="r" b="b"/>
              <a:pathLst>
                <a:path w="259" h="151" extrusionOk="0">
                  <a:moveTo>
                    <a:pt x="0" y="1"/>
                  </a:moveTo>
                  <a:cubicBezTo>
                    <a:pt x="49" y="82"/>
                    <a:pt x="112" y="150"/>
                    <a:pt x="198" y="150"/>
                  </a:cubicBezTo>
                  <a:cubicBezTo>
                    <a:pt x="217" y="150"/>
                    <a:pt x="237" y="147"/>
                    <a:pt x="259" y="140"/>
                  </a:cubicBezTo>
                  <a:cubicBezTo>
                    <a:pt x="179" y="4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14"/>
            <p:cNvSpPr/>
            <p:nvPr/>
          </p:nvSpPr>
          <p:spPr>
            <a:xfrm>
              <a:off x="5914375" y="27625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" y="0"/>
                  </a:moveTo>
                  <a:lnTo>
                    <a:pt x="1" y="180"/>
                  </a:lnTo>
                  <a:lnTo>
                    <a:pt x="200" y="180"/>
                  </a:lnTo>
                  <a:cubicBezTo>
                    <a:pt x="220" y="180"/>
                    <a:pt x="220" y="160"/>
                    <a:pt x="240" y="100"/>
                  </a:cubicBezTo>
                  <a:cubicBezTo>
                    <a:pt x="260" y="80"/>
                    <a:pt x="2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14"/>
            <p:cNvSpPr/>
            <p:nvPr/>
          </p:nvSpPr>
          <p:spPr>
            <a:xfrm>
              <a:off x="5919350" y="2762600"/>
              <a:ext cx="32850" cy="4400"/>
            </a:xfrm>
            <a:custGeom>
              <a:avLst/>
              <a:gdLst/>
              <a:ahLst/>
              <a:cxnLst/>
              <a:rect l="l" t="t" r="r" b="b"/>
              <a:pathLst>
                <a:path w="1314" h="176" extrusionOk="0">
                  <a:moveTo>
                    <a:pt x="717" y="1"/>
                  </a:moveTo>
                  <a:cubicBezTo>
                    <a:pt x="503" y="1"/>
                    <a:pt x="285" y="38"/>
                    <a:pt x="74" y="38"/>
                  </a:cubicBezTo>
                  <a:cubicBezTo>
                    <a:pt x="49" y="38"/>
                    <a:pt x="25" y="37"/>
                    <a:pt x="1" y="36"/>
                  </a:cubicBezTo>
                  <a:lnTo>
                    <a:pt x="1" y="176"/>
                  </a:lnTo>
                  <a:lnTo>
                    <a:pt x="1314" y="176"/>
                  </a:lnTo>
                  <a:cubicBezTo>
                    <a:pt x="1128" y="36"/>
                    <a:pt x="925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14"/>
            <p:cNvSpPr/>
            <p:nvPr/>
          </p:nvSpPr>
          <p:spPr>
            <a:xfrm>
              <a:off x="5985500" y="27627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349" y="0"/>
                  </a:moveTo>
                  <a:cubicBezTo>
                    <a:pt x="226" y="0"/>
                    <a:pt x="109" y="38"/>
                    <a:pt x="1" y="171"/>
                  </a:cubicBezTo>
                  <a:cubicBezTo>
                    <a:pt x="48" y="171"/>
                    <a:pt x="95" y="171"/>
                    <a:pt x="139" y="171"/>
                  </a:cubicBezTo>
                  <a:cubicBezTo>
                    <a:pt x="317" y="171"/>
                    <a:pt x="470" y="159"/>
                    <a:pt x="597" y="31"/>
                  </a:cubicBezTo>
                  <a:cubicBezTo>
                    <a:pt x="512" y="16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14"/>
            <p:cNvSpPr/>
            <p:nvPr/>
          </p:nvSpPr>
          <p:spPr>
            <a:xfrm>
              <a:off x="5967100" y="2763425"/>
              <a:ext cx="9475" cy="3575"/>
            </a:xfrm>
            <a:custGeom>
              <a:avLst/>
              <a:gdLst/>
              <a:ahLst/>
              <a:cxnLst/>
              <a:rect l="l" t="t" r="r" b="b"/>
              <a:pathLst>
                <a:path w="379" h="143" extrusionOk="0">
                  <a:moveTo>
                    <a:pt x="177" y="1"/>
                  </a:moveTo>
                  <a:cubicBezTo>
                    <a:pt x="117" y="1"/>
                    <a:pt x="59" y="46"/>
                    <a:pt x="1" y="143"/>
                  </a:cubicBezTo>
                  <a:lnTo>
                    <a:pt x="379" y="143"/>
                  </a:lnTo>
                  <a:cubicBezTo>
                    <a:pt x="307" y="51"/>
                    <a:pt x="241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14"/>
            <p:cNvSpPr/>
            <p:nvPr/>
          </p:nvSpPr>
          <p:spPr>
            <a:xfrm>
              <a:off x="5957150" y="2764800"/>
              <a:ext cx="5000" cy="1700"/>
            </a:xfrm>
            <a:custGeom>
              <a:avLst/>
              <a:gdLst/>
              <a:ahLst/>
              <a:cxnLst/>
              <a:rect l="l" t="t" r="r" b="b"/>
              <a:pathLst>
                <a:path w="200" h="68" extrusionOk="0">
                  <a:moveTo>
                    <a:pt x="105" y="0"/>
                  </a:moveTo>
                  <a:cubicBezTo>
                    <a:pt x="74" y="0"/>
                    <a:pt x="43" y="26"/>
                    <a:pt x="1" y="68"/>
                  </a:cubicBezTo>
                  <a:lnTo>
                    <a:pt x="200" y="68"/>
                  </a:lnTo>
                  <a:cubicBezTo>
                    <a:pt x="162" y="21"/>
                    <a:pt x="133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14"/>
            <p:cNvSpPr/>
            <p:nvPr/>
          </p:nvSpPr>
          <p:spPr>
            <a:xfrm>
              <a:off x="6114800" y="2762425"/>
              <a:ext cx="23900" cy="5075"/>
            </a:xfrm>
            <a:custGeom>
              <a:avLst/>
              <a:gdLst/>
              <a:ahLst/>
              <a:cxnLst/>
              <a:rect l="l" t="t" r="r" b="b"/>
              <a:pathLst>
                <a:path w="956" h="203" extrusionOk="0">
                  <a:moveTo>
                    <a:pt x="494" y="1"/>
                  </a:moveTo>
                  <a:cubicBezTo>
                    <a:pt x="325" y="1"/>
                    <a:pt x="155" y="43"/>
                    <a:pt x="1" y="43"/>
                  </a:cubicBezTo>
                  <a:cubicBezTo>
                    <a:pt x="140" y="173"/>
                    <a:pt x="299" y="202"/>
                    <a:pt x="463" y="202"/>
                  </a:cubicBezTo>
                  <a:cubicBezTo>
                    <a:pt x="604" y="202"/>
                    <a:pt x="748" y="180"/>
                    <a:pt x="887" y="180"/>
                  </a:cubicBezTo>
                  <a:cubicBezTo>
                    <a:pt x="910" y="180"/>
                    <a:pt x="933" y="181"/>
                    <a:pt x="956" y="183"/>
                  </a:cubicBezTo>
                  <a:cubicBezTo>
                    <a:pt x="811" y="38"/>
                    <a:pt x="653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14"/>
            <p:cNvSpPr/>
            <p:nvPr/>
          </p:nvSpPr>
          <p:spPr>
            <a:xfrm>
              <a:off x="6042700" y="27635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14"/>
            <p:cNvSpPr/>
            <p:nvPr/>
          </p:nvSpPr>
          <p:spPr>
            <a:xfrm>
              <a:off x="6090925" y="276250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14"/>
            <p:cNvSpPr/>
            <p:nvPr/>
          </p:nvSpPr>
          <p:spPr>
            <a:xfrm>
              <a:off x="6348050" y="2785375"/>
              <a:ext cx="34825" cy="6000"/>
            </a:xfrm>
            <a:custGeom>
              <a:avLst/>
              <a:gdLst/>
              <a:ahLst/>
              <a:cxnLst/>
              <a:rect l="l" t="t" r="r" b="b"/>
              <a:pathLst>
                <a:path w="1393" h="240" extrusionOk="0">
                  <a:moveTo>
                    <a:pt x="1174" y="1"/>
                  </a:moveTo>
                  <a:cubicBezTo>
                    <a:pt x="776" y="40"/>
                    <a:pt x="398" y="40"/>
                    <a:pt x="0" y="40"/>
                  </a:cubicBezTo>
                  <a:cubicBezTo>
                    <a:pt x="172" y="193"/>
                    <a:pt x="362" y="222"/>
                    <a:pt x="554" y="222"/>
                  </a:cubicBezTo>
                  <a:cubicBezTo>
                    <a:pt x="674" y="222"/>
                    <a:pt x="795" y="211"/>
                    <a:pt x="914" y="211"/>
                  </a:cubicBezTo>
                  <a:cubicBezTo>
                    <a:pt x="1002" y="211"/>
                    <a:pt x="1090" y="217"/>
                    <a:pt x="1174" y="239"/>
                  </a:cubicBezTo>
                  <a:cubicBezTo>
                    <a:pt x="1254" y="180"/>
                    <a:pt x="1313" y="160"/>
                    <a:pt x="1393" y="100"/>
                  </a:cubicBezTo>
                  <a:cubicBezTo>
                    <a:pt x="1353" y="40"/>
                    <a:pt x="1274" y="1"/>
                    <a:pt x="1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14"/>
            <p:cNvSpPr/>
            <p:nvPr/>
          </p:nvSpPr>
          <p:spPr>
            <a:xfrm>
              <a:off x="6267975" y="2771800"/>
              <a:ext cx="32350" cy="6350"/>
            </a:xfrm>
            <a:custGeom>
              <a:avLst/>
              <a:gdLst/>
              <a:ahLst/>
              <a:cxnLst/>
              <a:rect l="l" t="t" r="r" b="b"/>
              <a:pathLst>
                <a:path w="1294" h="254" extrusionOk="0">
                  <a:moveTo>
                    <a:pt x="523" y="0"/>
                  </a:moveTo>
                  <a:cubicBezTo>
                    <a:pt x="347" y="0"/>
                    <a:pt x="174" y="10"/>
                    <a:pt x="1" y="26"/>
                  </a:cubicBezTo>
                  <a:cubicBezTo>
                    <a:pt x="1" y="86"/>
                    <a:pt x="21" y="205"/>
                    <a:pt x="21" y="205"/>
                  </a:cubicBezTo>
                  <a:cubicBezTo>
                    <a:pt x="84" y="193"/>
                    <a:pt x="148" y="189"/>
                    <a:pt x="212" y="189"/>
                  </a:cubicBezTo>
                  <a:cubicBezTo>
                    <a:pt x="449" y="189"/>
                    <a:pt x="691" y="254"/>
                    <a:pt x="930" y="254"/>
                  </a:cubicBezTo>
                  <a:cubicBezTo>
                    <a:pt x="1053" y="254"/>
                    <a:pt x="1174" y="237"/>
                    <a:pt x="1294" y="185"/>
                  </a:cubicBezTo>
                  <a:lnTo>
                    <a:pt x="1294" y="66"/>
                  </a:lnTo>
                  <a:cubicBezTo>
                    <a:pt x="1026" y="20"/>
                    <a:pt x="771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14"/>
            <p:cNvSpPr/>
            <p:nvPr/>
          </p:nvSpPr>
          <p:spPr>
            <a:xfrm>
              <a:off x="6194375" y="2768975"/>
              <a:ext cx="62200" cy="8225"/>
            </a:xfrm>
            <a:custGeom>
              <a:avLst/>
              <a:gdLst/>
              <a:ahLst/>
              <a:cxnLst/>
              <a:rect l="l" t="t" r="r" b="b"/>
              <a:pathLst>
                <a:path w="2488" h="329" extrusionOk="0">
                  <a:moveTo>
                    <a:pt x="637" y="80"/>
                  </a:moveTo>
                  <a:cubicBezTo>
                    <a:pt x="438" y="159"/>
                    <a:pt x="180" y="0"/>
                    <a:pt x="1" y="318"/>
                  </a:cubicBezTo>
                  <a:cubicBezTo>
                    <a:pt x="150" y="301"/>
                    <a:pt x="298" y="295"/>
                    <a:pt x="444" y="295"/>
                  </a:cubicBezTo>
                  <a:cubicBezTo>
                    <a:pt x="789" y="295"/>
                    <a:pt x="1126" y="329"/>
                    <a:pt x="1457" y="329"/>
                  </a:cubicBezTo>
                  <a:cubicBezTo>
                    <a:pt x="1806" y="329"/>
                    <a:pt x="2148" y="292"/>
                    <a:pt x="2487" y="139"/>
                  </a:cubicBezTo>
                  <a:lnTo>
                    <a:pt x="637" y="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14"/>
            <p:cNvSpPr/>
            <p:nvPr/>
          </p:nvSpPr>
          <p:spPr>
            <a:xfrm>
              <a:off x="5242025" y="3023975"/>
              <a:ext cx="336700" cy="61450"/>
            </a:xfrm>
            <a:custGeom>
              <a:avLst/>
              <a:gdLst/>
              <a:ahLst/>
              <a:cxnLst/>
              <a:rect l="l" t="t" r="r" b="b"/>
              <a:pathLst>
                <a:path w="13468" h="2458" extrusionOk="0">
                  <a:moveTo>
                    <a:pt x="1019" y="0"/>
                  </a:moveTo>
                  <a:cubicBezTo>
                    <a:pt x="947" y="0"/>
                    <a:pt x="873" y="10"/>
                    <a:pt x="796" y="25"/>
                  </a:cubicBezTo>
                  <a:cubicBezTo>
                    <a:pt x="734" y="39"/>
                    <a:pt x="670" y="42"/>
                    <a:pt x="604" y="42"/>
                  </a:cubicBezTo>
                  <a:cubicBezTo>
                    <a:pt x="556" y="42"/>
                    <a:pt x="508" y="41"/>
                    <a:pt x="460" y="41"/>
                  </a:cubicBezTo>
                  <a:cubicBezTo>
                    <a:pt x="294" y="41"/>
                    <a:pt x="130" y="59"/>
                    <a:pt x="0" y="224"/>
                  </a:cubicBezTo>
                  <a:cubicBezTo>
                    <a:pt x="139" y="423"/>
                    <a:pt x="318" y="423"/>
                    <a:pt x="497" y="443"/>
                  </a:cubicBezTo>
                  <a:cubicBezTo>
                    <a:pt x="656" y="443"/>
                    <a:pt x="776" y="522"/>
                    <a:pt x="895" y="562"/>
                  </a:cubicBezTo>
                  <a:cubicBezTo>
                    <a:pt x="1432" y="662"/>
                    <a:pt x="1930" y="761"/>
                    <a:pt x="2427" y="920"/>
                  </a:cubicBezTo>
                  <a:cubicBezTo>
                    <a:pt x="3839" y="960"/>
                    <a:pt x="5152" y="1537"/>
                    <a:pt x="6565" y="1557"/>
                  </a:cubicBezTo>
                  <a:cubicBezTo>
                    <a:pt x="6688" y="1557"/>
                    <a:pt x="6812" y="1549"/>
                    <a:pt x="6936" y="1549"/>
                  </a:cubicBezTo>
                  <a:cubicBezTo>
                    <a:pt x="7091" y="1549"/>
                    <a:pt x="7245" y="1561"/>
                    <a:pt x="7400" y="1616"/>
                  </a:cubicBezTo>
                  <a:cubicBezTo>
                    <a:pt x="7460" y="1656"/>
                    <a:pt x="7559" y="1676"/>
                    <a:pt x="7639" y="1716"/>
                  </a:cubicBezTo>
                  <a:cubicBezTo>
                    <a:pt x="7838" y="1736"/>
                    <a:pt x="8057" y="1736"/>
                    <a:pt x="8255" y="1815"/>
                  </a:cubicBezTo>
                  <a:cubicBezTo>
                    <a:pt x="8415" y="1835"/>
                    <a:pt x="8594" y="1835"/>
                    <a:pt x="8733" y="1915"/>
                  </a:cubicBezTo>
                  <a:cubicBezTo>
                    <a:pt x="8832" y="1935"/>
                    <a:pt x="8952" y="1974"/>
                    <a:pt x="9091" y="2014"/>
                  </a:cubicBezTo>
                  <a:lnTo>
                    <a:pt x="9588" y="2014"/>
                  </a:lnTo>
                  <a:cubicBezTo>
                    <a:pt x="9608" y="2016"/>
                    <a:pt x="9628" y="2017"/>
                    <a:pt x="9648" y="2017"/>
                  </a:cubicBezTo>
                  <a:cubicBezTo>
                    <a:pt x="9757" y="2017"/>
                    <a:pt x="9871" y="1997"/>
                    <a:pt x="9984" y="1997"/>
                  </a:cubicBezTo>
                  <a:cubicBezTo>
                    <a:pt x="10104" y="1997"/>
                    <a:pt x="10221" y="2019"/>
                    <a:pt x="10324" y="2114"/>
                  </a:cubicBezTo>
                  <a:cubicBezTo>
                    <a:pt x="10879" y="2114"/>
                    <a:pt x="11366" y="2458"/>
                    <a:pt x="11911" y="2458"/>
                  </a:cubicBezTo>
                  <a:cubicBezTo>
                    <a:pt x="11952" y="2458"/>
                    <a:pt x="11993" y="2456"/>
                    <a:pt x="12035" y="2452"/>
                  </a:cubicBezTo>
                  <a:cubicBezTo>
                    <a:pt x="12244" y="2315"/>
                    <a:pt x="12462" y="2287"/>
                    <a:pt x="12682" y="2287"/>
                  </a:cubicBezTo>
                  <a:cubicBezTo>
                    <a:pt x="12838" y="2287"/>
                    <a:pt x="12995" y="2301"/>
                    <a:pt x="13151" y="2301"/>
                  </a:cubicBezTo>
                  <a:cubicBezTo>
                    <a:pt x="13257" y="2301"/>
                    <a:pt x="13363" y="2295"/>
                    <a:pt x="13467" y="2273"/>
                  </a:cubicBezTo>
                  <a:cubicBezTo>
                    <a:pt x="12731" y="2054"/>
                    <a:pt x="11995" y="2054"/>
                    <a:pt x="11259" y="1875"/>
                  </a:cubicBezTo>
                  <a:cubicBezTo>
                    <a:pt x="11180" y="1805"/>
                    <a:pt x="11085" y="1805"/>
                    <a:pt x="10988" y="1805"/>
                  </a:cubicBezTo>
                  <a:cubicBezTo>
                    <a:pt x="10891" y="1805"/>
                    <a:pt x="10792" y="1805"/>
                    <a:pt x="10702" y="1736"/>
                  </a:cubicBezTo>
                  <a:cubicBezTo>
                    <a:pt x="10603" y="1716"/>
                    <a:pt x="10503" y="1716"/>
                    <a:pt x="10404" y="1676"/>
                  </a:cubicBezTo>
                  <a:cubicBezTo>
                    <a:pt x="10307" y="1634"/>
                    <a:pt x="10204" y="1627"/>
                    <a:pt x="10101" y="1627"/>
                  </a:cubicBezTo>
                  <a:cubicBezTo>
                    <a:pt x="10041" y="1627"/>
                    <a:pt x="9981" y="1629"/>
                    <a:pt x="9922" y="1629"/>
                  </a:cubicBezTo>
                  <a:cubicBezTo>
                    <a:pt x="9791" y="1629"/>
                    <a:pt x="9664" y="1617"/>
                    <a:pt x="9549" y="1537"/>
                  </a:cubicBezTo>
                  <a:cubicBezTo>
                    <a:pt x="9449" y="1537"/>
                    <a:pt x="9330" y="1517"/>
                    <a:pt x="9230" y="1517"/>
                  </a:cubicBezTo>
                  <a:cubicBezTo>
                    <a:pt x="9091" y="1457"/>
                    <a:pt x="8912" y="1477"/>
                    <a:pt x="8793" y="1358"/>
                  </a:cubicBezTo>
                  <a:cubicBezTo>
                    <a:pt x="8758" y="1334"/>
                    <a:pt x="8730" y="1325"/>
                    <a:pt x="8700" y="1325"/>
                  </a:cubicBezTo>
                  <a:cubicBezTo>
                    <a:pt x="8679" y="1325"/>
                    <a:pt x="8658" y="1330"/>
                    <a:pt x="8633" y="1338"/>
                  </a:cubicBezTo>
                  <a:cubicBezTo>
                    <a:pt x="8435" y="1219"/>
                    <a:pt x="8196" y="1338"/>
                    <a:pt x="8017" y="1179"/>
                  </a:cubicBezTo>
                  <a:cubicBezTo>
                    <a:pt x="8003" y="1165"/>
                    <a:pt x="7959" y="1151"/>
                    <a:pt x="7913" y="1151"/>
                  </a:cubicBezTo>
                  <a:cubicBezTo>
                    <a:pt x="7894" y="1151"/>
                    <a:pt x="7875" y="1153"/>
                    <a:pt x="7858" y="1159"/>
                  </a:cubicBezTo>
                  <a:cubicBezTo>
                    <a:pt x="7699" y="1039"/>
                    <a:pt x="7440" y="1159"/>
                    <a:pt x="7261" y="1020"/>
                  </a:cubicBezTo>
                  <a:cubicBezTo>
                    <a:pt x="5510" y="721"/>
                    <a:pt x="3760" y="284"/>
                    <a:pt x="1969" y="224"/>
                  </a:cubicBezTo>
                  <a:cubicBezTo>
                    <a:pt x="1770" y="124"/>
                    <a:pt x="1552" y="184"/>
                    <a:pt x="1353" y="85"/>
                  </a:cubicBezTo>
                  <a:cubicBezTo>
                    <a:pt x="1243" y="24"/>
                    <a:pt x="1133" y="0"/>
                    <a:pt x="10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14"/>
            <p:cNvSpPr/>
            <p:nvPr/>
          </p:nvSpPr>
          <p:spPr>
            <a:xfrm>
              <a:off x="5480225" y="3062650"/>
              <a:ext cx="21425" cy="4875"/>
            </a:xfrm>
            <a:custGeom>
              <a:avLst/>
              <a:gdLst/>
              <a:ahLst/>
              <a:cxnLst/>
              <a:rect l="l" t="t" r="r" b="b"/>
              <a:pathLst>
                <a:path w="857" h="195" extrusionOk="0">
                  <a:moveTo>
                    <a:pt x="224" y="1"/>
                  </a:moveTo>
                  <a:cubicBezTo>
                    <a:pt x="150" y="1"/>
                    <a:pt x="75" y="5"/>
                    <a:pt x="1" y="10"/>
                  </a:cubicBezTo>
                  <a:cubicBezTo>
                    <a:pt x="140" y="160"/>
                    <a:pt x="291" y="194"/>
                    <a:pt x="447" y="194"/>
                  </a:cubicBezTo>
                  <a:cubicBezTo>
                    <a:pt x="581" y="194"/>
                    <a:pt x="718" y="169"/>
                    <a:pt x="856" y="169"/>
                  </a:cubicBezTo>
                  <a:cubicBezTo>
                    <a:pt x="662" y="35"/>
                    <a:pt x="446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14"/>
            <p:cNvSpPr/>
            <p:nvPr/>
          </p:nvSpPr>
          <p:spPr>
            <a:xfrm>
              <a:off x="5423525" y="3048650"/>
              <a:ext cx="14950" cy="4725"/>
            </a:xfrm>
            <a:custGeom>
              <a:avLst/>
              <a:gdLst/>
              <a:ahLst/>
              <a:cxnLst/>
              <a:rect l="l" t="t" r="r" b="b"/>
              <a:pathLst>
                <a:path w="598" h="189" extrusionOk="0">
                  <a:moveTo>
                    <a:pt x="188" y="1"/>
                  </a:moveTo>
                  <a:cubicBezTo>
                    <a:pt x="128" y="1"/>
                    <a:pt x="66" y="11"/>
                    <a:pt x="1" y="33"/>
                  </a:cubicBezTo>
                  <a:cubicBezTo>
                    <a:pt x="102" y="159"/>
                    <a:pt x="227" y="189"/>
                    <a:pt x="361" y="189"/>
                  </a:cubicBezTo>
                  <a:cubicBezTo>
                    <a:pt x="438" y="189"/>
                    <a:pt x="518" y="179"/>
                    <a:pt x="598" y="172"/>
                  </a:cubicBezTo>
                  <a:cubicBezTo>
                    <a:pt x="482" y="71"/>
                    <a:pt x="345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14"/>
            <p:cNvSpPr/>
            <p:nvPr/>
          </p:nvSpPr>
          <p:spPr>
            <a:xfrm>
              <a:off x="5442425" y="3053325"/>
              <a:ext cx="15450" cy="4650"/>
            </a:xfrm>
            <a:custGeom>
              <a:avLst/>
              <a:gdLst/>
              <a:ahLst/>
              <a:cxnLst/>
              <a:rect l="l" t="t" r="r" b="b"/>
              <a:pathLst>
                <a:path w="618" h="186" extrusionOk="0">
                  <a:moveTo>
                    <a:pt x="84" y="1"/>
                  </a:moveTo>
                  <a:cubicBezTo>
                    <a:pt x="56" y="1"/>
                    <a:pt x="29" y="2"/>
                    <a:pt x="1" y="5"/>
                  </a:cubicBezTo>
                  <a:cubicBezTo>
                    <a:pt x="110" y="151"/>
                    <a:pt x="235" y="185"/>
                    <a:pt x="366" y="185"/>
                  </a:cubicBezTo>
                  <a:cubicBezTo>
                    <a:pt x="448" y="185"/>
                    <a:pt x="533" y="172"/>
                    <a:pt x="617" y="164"/>
                  </a:cubicBezTo>
                  <a:cubicBezTo>
                    <a:pt x="461" y="60"/>
                    <a:pt x="275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14"/>
            <p:cNvSpPr/>
            <p:nvPr/>
          </p:nvSpPr>
          <p:spPr>
            <a:xfrm>
              <a:off x="5275825" y="3025200"/>
              <a:ext cx="15450" cy="4200"/>
            </a:xfrm>
            <a:custGeom>
              <a:avLst/>
              <a:gdLst/>
              <a:ahLst/>
              <a:cxnLst/>
              <a:rect l="l" t="t" r="r" b="b"/>
              <a:pathLst>
                <a:path w="618" h="168" extrusionOk="0">
                  <a:moveTo>
                    <a:pt x="161" y="1"/>
                  </a:moveTo>
                  <a:cubicBezTo>
                    <a:pt x="109" y="1"/>
                    <a:pt x="55" y="6"/>
                    <a:pt x="1" y="16"/>
                  </a:cubicBezTo>
                  <a:cubicBezTo>
                    <a:pt x="107" y="133"/>
                    <a:pt x="227" y="168"/>
                    <a:pt x="352" y="168"/>
                  </a:cubicBezTo>
                  <a:cubicBezTo>
                    <a:pt x="439" y="168"/>
                    <a:pt x="528" y="151"/>
                    <a:pt x="617" y="135"/>
                  </a:cubicBezTo>
                  <a:cubicBezTo>
                    <a:pt x="468" y="46"/>
                    <a:pt x="319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14"/>
            <p:cNvSpPr/>
            <p:nvPr/>
          </p:nvSpPr>
          <p:spPr>
            <a:xfrm>
              <a:off x="5509575" y="3067625"/>
              <a:ext cx="14450" cy="4525"/>
            </a:xfrm>
            <a:custGeom>
              <a:avLst/>
              <a:gdLst/>
              <a:ahLst/>
              <a:cxnLst/>
              <a:rect l="l" t="t" r="r" b="b"/>
              <a:pathLst>
                <a:path w="578" h="181" extrusionOk="0">
                  <a:moveTo>
                    <a:pt x="149" y="1"/>
                  </a:moveTo>
                  <a:cubicBezTo>
                    <a:pt x="100" y="1"/>
                    <a:pt x="50" y="5"/>
                    <a:pt x="0" y="10"/>
                  </a:cubicBezTo>
                  <a:cubicBezTo>
                    <a:pt x="98" y="149"/>
                    <a:pt x="243" y="181"/>
                    <a:pt x="390" y="181"/>
                  </a:cubicBezTo>
                  <a:cubicBezTo>
                    <a:pt x="454" y="181"/>
                    <a:pt x="517" y="175"/>
                    <a:pt x="577" y="169"/>
                  </a:cubicBezTo>
                  <a:cubicBezTo>
                    <a:pt x="443" y="34"/>
                    <a:pt x="297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14"/>
            <p:cNvSpPr/>
            <p:nvPr/>
          </p:nvSpPr>
          <p:spPr>
            <a:xfrm>
              <a:off x="5461825" y="3057775"/>
              <a:ext cx="10975" cy="4350"/>
            </a:xfrm>
            <a:custGeom>
              <a:avLst/>
              <a:gdLst/>
              <a:ahLst/>
              <a:cxnLst/>
              <a:rect l="l" t="t" r="r" b="b"/>
              <a:pathLst>
                <a:path w="439" h="174" extrusionOk="0">
                  <a:moveTo>
                    <a:pt x="76" y="1"/>
                  </a:moveTo>
                  <a:cubicBezTo>
                    <a:pt x="51" y="1"/>
                    <a:pt x="26" y="3"/>
                    <a:pt x="1" y="6"/>
                  </a:cubicBezTo>
                  <a:cubicBezTo>
                    <a:pt x="75" y="140"/>
                    <a:pt x="183" y="174"/>
                    <a:pt x="308" y="174"/>
                  </a:cubicBezTo>
                  <a:cubicBezTo>
                    <a:pt x="350" y="174"/>
                    <a:pt x="393" y="170"/>
                    <a:pt x="438" y="165"/>
                  </a:cubicBezTo>
                  <a:cubicBezTo>
                    <a:pt x="338" y="48"/>
                    <a:pt x="209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14"/>
            <p:cNvSpPr/>
            <p:nvPr/>
          </p:nvSpPr>
          <p:spPr>
            <a:xfrm>
              <a:off x="5265875" y="29435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95" y="1"/>
                  </a:moveTo>
                  <a:cubicBezTo>
                    <a:pt x="63" y="1"/>
                    <a:pt x="31" y="1"/>
                    <a:pt x="1" y="1"/>
                  </a:cubicBezTo>
                  <a:cubicBezTo>
                    <a:pt x="1" y="61"/>
                    <a:pt x="21" y="101"/>
                    <a:pt x="21" y="180"/>
                  </a:cubicBezTo>
                  <a:cubicBezTo>
                    <a:pt x="220" y="180"/>
                    <a:pt x="399" y="200"/>
                    <a:pt x="578" y="200"/>
                  </a:cubicBezTo>
                  <a:cubicBezTo>
                    <a:pt x="460" y="15"/>
                    <a:pt x="27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14"/>
            <p:cNvSpPr/>
            <p:nvPr/>
          </p:nvSpPr>
          <p:spPr>
            <a:xfrm>
              <a:off x="5242025" y="2871750"/>
              <a:ext cx="71125" cy="27675"/>
            </a:xfrm>
            <a:custGeom>
              <a:avLst/>
              <a:gdLst/>
              <a:ahLst/>
              <a:cxnLst/>
              <a:rect l="l" t="t" r="r" b="b"/>
              <a:pathLst>
                <a:path w="2845" h="1107" extrusionOk="0">
                  <a:moveTo>
                    <a:pt x="375" y="1"/>
                  </a:moveTo>
                  <a:cubicBezTo>
                    <a:pt x="254" y="1"/>
                    <a:pt x="130" y="44"/>
                    <a:pt x="0" y="166"/>
                  </a:cubicBezTo>
                  <a:cubicBezTo>
                    <a:pt x="279" y="246"/>
                    <a:pt x="557" y="305"/>
                    <a:pt x="756" y="564"/>
                  </a:cubicBezTo>
                  <a:cubicBezTo>
                    <a:pt x="799" y="556"/>
                    <a:pt x="841" y="553"/>
                    <a:pt x="882" y="553"/>
                  </a:cubicBezTo>
                  <a:cubicBezTo>
                    <a:pt x="1166" y="553"/>
                    <a:pt x="1413" y="713"/>
                    <a:pt x="1691" y="783"/>
                  </a:cubicBezTo>
                  <a:cubicBezTo>
                    <a:pt x="1712" y="781"/>
                    <a:pt x="1732" y="780"/>
                    <a:pt x="1753" y="780"/>
                  </a:cubicBezTo>
                  <a:cubicBezTo>
                    <a:pt x="2146" y="780"/>
                    <a:pt x="2424" y="1107"/>
                    <a:pt x="2766" y="1107"/>
                  </a:cubicBezTo>
                  <a:cubicBezTo>
                    <a:pt x="2792" y="1107"/>
                    <a:pt x="2818" y="1105"/>
                    <a:pt x="2845" y="1101"/>
                  </a:cubicBezTo>
                  <a:cubicBezTo>
                    <a:pt x="2646" y="743"/>
                    <a:pt x="2646" y="246"/>
                    <a:pt x="2069" y="186"/>
                  </a:cubicBezTo>
                  <a:cubicBezTo>
                    <a:pt x="1913" y="334"/>
                    <a:pt x="1760" y="387"/>
                    <a:pt x="1608" y="387"/>
                  </a:cubicBezTo>
                  <a:cubicBezTo>
                    <a:pt x="1392" y="387"/>
                    <a:pt x="1177" y="279"/>
                    <a:pt x="955" y="186"/>
                  </a:cubicBezTo>
                  <a:cubicBezTo>
                    <a:pt x="759" y="112"/>
                    <a:pt x="570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14"/>
            <p:cNvSpPr/>
            <p:nvPr/>
          </p:nvSpPr>
          <p:spPr>
            <a:xfrm>
              <a:off x="5298200" y="3042800"/>
              <a:ext cx="184050" cy="34900"/>
            </a:xfrm>
            <a:custGeom>
              <a:avLst/>
              <a:gdLst/>
              <a:ahLst/>
              <a:cxnLst/>
              <a:rect l="l" t="t" r="r" b="b"/>
              <a:pathLst>
                <a:path w="7362" h="1396" extrusionOk="0">
                  <a:moveTo>
                    <a:pt x="455" y="0"/>
                  </a:moveTo>
                  <a:cubicBezTo>
                    <a:pt x="318" y="0"/>
                    <a:pt x="180" y="3"/>
                    <a:pt x="41" y="8"/>
                  </a:cubicBezTo>
                  <a:cubicBezTo>
                    <a:pt x="21" y="8"/>
                    <a:pt x="21" y="28"/>
                    <a:pt x="1" y="88"/>
                  </a:cubicBezTo>
                  <a:cubicBezTo>
                    <a:pt x="1" y="127"/>
                    <a:pt x="1" y="187"/>
                    <a:pt x="41" y="227"/>
                  </a:cubicBezTo>
                  <a:cubicBezTo>
                    <a:pt x="419" y="466"/>
                    <a:pt x="876" y="565"/>
                    <a:pt x="1294" y="605"/>
                  </a:cubicBezTo>
                  <a:cubicBezTo>
                    <a:pt x="2786" y="824"/>
                    <a:pt x="4278" y="1003"/>
                    <a:pt x="5790" y="1182"/>
                  </a:cubicBezTo>
                  <a:cubicBezTo>
                    <a:pt x="6184" y="1245"/>
                    <a:pt x="6566" y="1396"/>
                    <a:pt x="6966" y="1396"/>
                  </a:cubicBezTo>
                  <a:cubicBezTo>
                    <a:pt x="7070" y="1396"/>
                    <a:pt x="7175" y="1385"/>
                    <a:pt x="7282" y="1361"/>
                  </a:cubicBezTo>
                  <a:cubicBezTo>
                    <a:pt x="7302" y="1361"/>
                    <a:pt x="7341" y="1321"/>
                    <a:pt x="7341" y="1281"/>
                  </a:cubicBezTo>
                  <a:cubicBezTo>
                    <a:pt x="7361" y="1261"/>
                    <a:pt x="7341" y="1221"/>
                    <a:pt x="7262" y="1202"/>
                  </a:cubicBezTo>
                  <a:cubicBezTo>
                    <a:pt x="7083" y="1182"/>
                    <a:pt x="6884" y="1182"/>
                    <a:pt x="6705" y="1162"/>
                  </a:cubicBezTo>
                  <a:cubicBezTo>
                    <a:pt x="6645" y="1102"/>
                    <a:pt x="6565" y="1023"/>
                    <a:pt x="6446" y="1003"/>
                  </a:cubicBezTo>
                  <a:cubicBezTo>
                    <a:pt x="6267" y="983"/>
                    <a:pt x="6088" y="983"/>
                    <a:pt x="5909" y="963"/>
                  </a:cubicBezTo>
                  <a:cubicBezTo>
                    <a:pt x="5750" y="824"/>
                    <a:pt x="5491" y="923"/>
                    <a:pt x="5312" y="804"/>
                  </a:cubicBezTo>
                  <a:cubicBezTo>
                    <a:pt x="5272" y="804"/>
                    <a:pt x="5213" y="804"/>
                    <a:pt x="5173" y="784"/>
                  </a:cubicBezTo>
                  <a:cubicBezTo>
                    <a:pt x="5084" y="711"/>
                    <a:pt x="4976" y="701"/>
                    <a:pt x="4863" y="701"/>
                  </a:cubicBezTo>
                  <a:cubicBezTo>
                    <a:pt x="4819" y="701"/>
                    <a:pt x="4773" y="702"/>
                    <a:pt x="4728" y="702"/>
                  </a:cubicBezTo>
                  <a:cubicBezTo>
                    <a:pt x="4608" y="702"/>
                    <a:pt x="4492" y="691"/>
                    <a:pt x="4397" y="605"/>
                  </a:cubicBezTo>
                  <a:cubicBezTo>
                    <a:pt x="4363" y="603"/>
                    <a:pt x="4328" y="602"/>
                    <a:pt x="4293" y="602"/>
                  </a:cubicBezTo>
                  <a:cubicBezTo>
                    <a:pt x="4090" y="602"/>
                    <a:pt x="3873" y="626"/>
                    <a:pt x="3663" y="626"/>
                  </a:cubicBezTo>
                  <a:cubicBezTo>
                    <a:pt x="3465" y="626"/>
                    <a:pt x="3273" y="605"/>
                    <a:pt x="3104" y="525"/>
                  </a:cubicBezTo>
                  <a:cubicBezTo>
                    <a:pt x="2238" y="127"/>
                    <a:pt x="1373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14"/>
            <p:cNvSpPr/>
            <p:nvPr/>
          </p:nvSpPr>
          <p:spPr>
            <a:xfrm>
              <a:off x="5265375" y="3156875"/>
              <a:ext cx="169625" cy="24900"/>
            </a:xfrm>
            <a:custGeom>
              <a:avLst/>
              <a:gdLst/>
              <a:ahLst/>
              <a:cxnLst/>
              <a:rect l="l" t="t" r="r" b="b"/>
              <a:pathLst>
                <a:path w="6785" h="996" extrusionOk="0">
                  <a:moveTo>
                    <a:pt x="41" y="0"/>
                  </a:moveTo>
                  <a:cubicBezTo>
                    <a:pt x="41" y="40"/>
                    <a:pt x="21" y="80"/>
                    <a:pt x="1" y="120"/>
                  </a:cubicBezTo>
                  <a:cubicBezTo>
                    <a:pt x="21" y="279"/>
                    <a:pt x="140" y="339"/>
                    <a:pt x="240" y="418"/>
                  </a:cubicBezTo>
                  <a:cubicBezTo>
                    <a:pt x="349" y="458"/>
                    <a:pt x="463" y="473"/>
                    <a:pt x="578" y="473"/>
                  </a:cubicBezTo>
                  <a:cubicBezTo>
                    <a:pt x="692" y="473"/>
                    <a:pt x="807" y="458"/>
                    <a:pt x="916" y="438"/>
                  </a:cubicBezTo>
                  <a:cubicBezTo>
                    <a:pt x="1115" y="538"/>
                    <a:pt x="1354" y="478"/>
                    <a:pt x="1553" y="577"/>
                  </a:cubicBezTo>
                  <a:cubicBezTo>
                    <a:pt x="1990" y="637"/>
                    <a:pt x="2408" y="717"/>
                    <a:pt x="2846" y="776"/>
                  </a:cubicBezTo>
                  <a:cubicBezTo>
                    <a:pt x="3741" y="876"/>
                    <a:pt x="4676" y="915"/>
                    <a:pt x="5571" y="995"/>
                  </a:cubicBezTo>
                  <a:cubicBezTo>
                    <a:pt x="5733" y="843"/>
                    <a:pt x="5927" y="813"/>
                    <a:pt x="6129" y="813"/>
                  </a:cubicBezTo>
                  <a:cubicBezTo>
                    <a:pt x="6254" y="813"/>
                    <a:pt x="6383" y="825"/>
                    <a:pt x="6509" y="825"/>
                  </a:cubicBezTo>
                  <a:cubicBezTo>
                    <a:pt x="6603" y="825"/>
                    <a:pt x="6696" y="818"/>
                    <a:pt x="6784" y="796"/>
                  </a:cubicBezTo>
                  <a:cubicBezTo>
                    <a:pt x="5074" y="418"/>
                    <a:pt x="3323" y="319"/>
                    <a:pt x="1592" y="219"/>
                  </a:cubicBezTo>
                  <a:cubicBezTo>
                    <a:pt x="1463" y="160"/>
                    <a:pt x="1329" y="150"/>
                    <a:pt x="1195" y="150"/>
                  </a:cubicBezTo>
                  <a:cubicBezTo>
                    <a:pt x="1127" y="150"/>
                    <a:pt x="1060" y="152"/>
                    <a:pt x="994" y="152"/>
                  </a:cubicBezTo>
                  <a:cubicBezTo>
                    <a:pt x="927" y="152"/>
                    <a:pt x="861" y="150"/>
                    <a:pt x="797" y="140"/>
                  </a:cubicBezTo>
                  <a:cubicBezTo>
                    <a:pt x="657" y="140"/>
                    <a:pt x="518" y="140"/>
                    <a:pt x="419" y="40"/>
                  </a:cubicBezTo>
                  <a:cubicBezTo>
                    <a:pt x="299" y="20"/>
                    <a:pt x="160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14"/>
            <p:cNvSpPr/>
            <p:nvPr/>
          </p:nvSpPr>
          <p:spPr>
            <a:xfrm>
              <a:off x="5218150" y="3028575"/>
              <a:ext cx="81075" cy="20225"/>
            </a:xfrm>
            <a:custGeom>
              <a:avLst/>
              <a:gdLst/>
              <a:ahLst/>
              <a:cxnLst/>
              <a:rect l="l" t="t" r="r" b="b"/>
              <a:pathLst>
                <a:path w="3243" h="809" extrusionOk="0">
                  <a:moveTo>
                    <a:pt x="955" y="0"/>
                  </a:moveTo>
                  <a:cubicBezTo>
                    <a:pt x="637" y="20"/>
                    <a:pt x="318" y="20"/>
                    <a:pt x="0" y="60"/>
                  </a:cubicBezTo>
                  <a:cubicBezTo>
                    <a:pt x="0" y="100"/>
                    <a:pt x="20" y="159"/>
                    <a:pt x="40" y="199"/>
                  </a:cubicBezTo>
                  <a:cubicBezTo>
                    <a:pt x="696" y="199"/>
                    <a:pt x="1293" y="358"/>
                    <a:pt x="1890" y="557"/>
                  </a:cubicBezTo>
                  <a:cubicBezTo>
                    <a:pt x="2263" y="676"/>
                    <a:pt x="2650" y="809"/>
                    <a:pt x="3039" y="809"/>
                  </a:cubicBezTo>
                  <a:cubicBezTo>
                    <a:pt x="3107" y="809"/>
                    <a:pt x="3175" y="805"/>
                    <a:pt x="3243" y="796"/>
                  </a:cubicBezTo>
                  <a:lnTo>
                    <a:pt x="3243" y="577"/>
                  </a:lnTo>
                  <a:cubicBezTo>
                    <a:pt x="2785" y="279"/>
                    <a:pt x="2248" y="239"/>
                    <a:pt x="1711" y="179"/>
                  </a:cubicBezTo>
                  <a:cubicBezTo>
                    <a:pt x="1631" y="139"/>
                    <a:pt x="1592" y="60"/>
                    <a:pt x="1492" y="40"/>
                  </a:cubicBezTo>
                  <a:cubicBezTo>
                    <a:pt x="1313" y="40"/>
                    <a:pt x="1134" y="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14"/>
            <p:cNvSpPr/>
            <p:nvPr/>
          </p:nvSpPr>
          <p:spPr>
            <a:xfrm>
              <a:off x="5137575" y="3111350"/>
              <a:ext cx="84075" cy="20125"/>
            </a:xfrm>
            <a:custGeom>
              <a:avLst/>
              <a:gdLst/>
              <a:ahLst/>
              <a:cxnLst/>
              <a:rect l="l" t="t" r="r" b="b"/>
              <a:pathLst>
                <a:path w="3363" h="805" extrusionOk="0">
                  <a:moveTo>
                    <a:pt x="1133" y="0"/>
                  </a:moveTo>
                  <a:cubicBezTo>
                    <a:pt x="757" y="0"/>
                    <a:pt x="381" y="41"/>
                    <a:pt x="1" y="170"/>
                  </a:cubicBezTo>
                  <a:cubicBezTo>
                    <a:pt x="80" y="230"/>
                    <a:pt x="140" y="310"/>
                    <a:pt x="199" y="349"/>
                  </a:cubicBezTo>
                  <a:cubicBezTo>
                    <a:pt x="259" y="409"/>
                    <a:pt x="339" y="429"/>
                    <a:pt x="458" y="429"/>
                  </a:cubicBezTo>
                  <a:cubicBezTo>
                    <a:pt x="469" y="428"/>
                    <a:pt x="479" y="427"/>
                    <a:pt x="489" y="427"/>
                  </a:cubicBezTo>
                  <a:cubicBezTo>
                    <a:pt x="649" y="427"/>
                    <a:pt x="746" y="571"/>
                    <a:pt x="896" y="608"/>
                  </a:cubicBezTo>
                  <a:cubicBezTo>
                    <a:pt x="941" y="614"/>
                    <a:pt x="987" y="617"/>
                    <a:pt x="1034" y="617"/>
                  </a:cubicBezTo>
                  <a:cubicBezTo>
                    <a:pt x="1138" y="617"/>
                    <a:pt x="1245" y="605"/>
                    <a:pt x="1351" y="605"/>
                  </a:cubicBezTo>
                  <a:cubicBezTo>
                    <a:pt x="1486" y="605"/>
                    <a:pt x="1621" y="624"/>
                    <a:pt x="1751" y="707"/>
                  </a:cubicBezTo>
                  <a:cubicBezTo>
                    <a:pt x="1990" y="707"/>
                    <a:pt x="2248" y="727"/>
                    <a:pt x="2487" y="727"/>
                  </a:cubicBezTo>
                  <a:cubicBezTo>
                    <a:pt x="2609" y="784"/>
                    <a:pt x="2727" y="805"/>
                    <a:pt x="2845" y="805"/>
                  </a:cubicBezTo>
                  <a:cubicBezTo>
                    <a:pt x="2976" y="805"/>
                    <a:pt x="3107" y="779"/>
                    <a:pt x="3243" y="747"/>
                  </a:cubicBezTo>
                  <a:cubicBezTo>
                    <a:pt x="3343" y="628"/>
                    <a:pt x="3362" y="469"/>
                    <a:pt x="3223" y="349"/>
                  </a:cubicBezTo>
                  <a:lnTo>
                    <a:pt x="3243" y="349"/>
                  </a:lnTo>
                  <a:cubicBezTo>
                    <a:pt x="3124" y="230"/>
                    <a:pt x="2965" y="131"/>
                    <a:pt x="2786" y="111"/>
                  </a:cubicBezTo>
                  <a:cubicBezTo>
                    <a:pt x="2231" y="87"/>
                    <a:pt x="1683" y="0"/>
                    <a:pt x="1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14"/>
            <p:cNvSpPr/>
            <p:nvPr/>
          </p:nvSpPr>
          <p:spPr>
            <a:xfrm>
              <a:off x="5216650" y="3119575"/>
              <a:ext cx="62675" cy="23450"/>
            </a:xfrm>
            <a:custGeom>
              <a:avLst/>
              <a:gdLst/>
              <a:ahLst/>
              <a:cxnLst/>
              <a:rect l="l" t="t" r="r" b="b"/>
              <a:pathLst>
                <a:path w="2507" h="938" extrusionOk="0">
                  <a:moveTo>
                    <a:pt x="458" y="0"/>
                  </a:moveTo>
                  <a:cubicBezTo>
                    <a:pt x="319" y="0"/>
                    <a:pt x="180" y="20"/>
                    <a:pt x="60" y="20"/>
                  </a:cubicBezTo>
                  <a:cubicBezTo>
                    <a:pt x="60" y="140"/>
                    <a:pt x="80" y="279"/>
                    <a:pt x="80" y="398"/>
                  </a:cubicBezTo>
                  <a:cubicBezTo>
                    <a:pt x="60" y="398"/>
                    <a:pt x="20" y="418"/>
                    <a:pt x="20" y="418"/>
                  </a:cubicBezTo>
                  <a:cubicBezTo>
                    <a:pt x="1" y="478"/>
                    <a:pt x="1" y="498"/>
                    <a:pt x="80" y="538"/>
                  </a:cubicBezTo>
                  <a:cubicBezTo>
                    <a:pt x="160" y="538"/>
                    <a:pt x="199" y="577"/>
                    <a:pt x="279" y="577"/>
                  </a:cubicBezTo>
                  <a:cubicBezTo>
                    <a:pt x="364" y="634"/>
                    <a:pt x="457" y="645"/>
                    <a:pt x="551" y="645"/>
                  </a:cubicBezTo>
                  <a:cubicBezTo>
                    <a:pt x="614" y="645"/>
                    <a:pt x="677" y="640"/>
                    <a:pt x="740" y="640"/>
                  </a:cubicBezTo>
                  <a:cubicBezTo>
                    <a:pt x="850" y="640"/>
                    <a:pt x="957" y="655"/>
                    <a:pt x="1055" y="737"/>
                  </a:cubicBezTo>
                  <a:cubicBezTo>
                    <a:pt x="1174" y="776"/>
                    <a:pt x="1294" y="776"/>
                    <a:pt x="1413" y="776"/>
                  </a:cubicBezTo>
                  <a:cubicBezTo>
                    <a:pt x="1572" y="916"/>
                    <a:pt x="1851" y="776"/>
                    <a:pt x="1990" y="935"/>
                  </a:cubicBezTo>
                  <a:cubicBezTo>
                    <a:pt x="2007" y="933"/>
                    <a:pt x="2025" y="933"/>
                    <a:pt x="2043" y="933"/>
                  </a:cubicBezTo>
                  <a:cubicBezTo>
                    <a:pt x="2088" y="933"/>
                    <a:pt x="2136" y="937"/>
                    <a:pt x="2185" y="937"/>
                  </a:cubicBezTo>
                  <a:cubicBezTo>
                    <a:pt x="2301" y="937"/>
                    <a:pt x="2420" y="911"/>
                    <a:pt x="2507" y="737"/>
                  </a:cubicBezTo>
                  <a:cubicBezTo>
                    <a:pt x="1910" y="637"/>
                    <a:pt x="1473" y="180"/>
                    <a:pt x="856" y="180"/>
                  </a:cubicBezTo>
                  <a:cubicBezTo>
                    <a:pt x="717" y="80"/>
                    <a:pt x="557" y="1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14"/>
            <p:cNvSpPr/>
            <p:nvPr/>
          </p:nvSpPr>
          <p:spPr>
            <a:xfrm>
              <a:off x="5211175" y="3104650"/>
              <a:ext cx="72650" cy="14950"/>
            </a:xfrm>
            <a:custGeom>
              <a:avLst/>
              <a:gdLst/>
              <a:ahLst/>
              <a:cxnLst/>
              <a:rect l="l" t="t" r="r" b="b"/>
              <a:pathLst>
                <a:path w="2906" h="598" extrusionOk="0">
                  <a:moveTo>
                    <a:pt x="120" y="1"/>
                  </a:moveTo>
                  <a:cubicBezTo>
                    <a:pt x="40" y="80"/>
                    <a:pt x="1" y="120"/>
                    <a:pt x="1" y="180"/>
                  </a:cubicBezTo>
                  <a:cubicBezTo>
                    <a:pt x="1" y="279"/>
                    <a:pt x="21" y="339"/>
                    <a:pt x="80" y="418"/>
                  </a:cubicBezTo>
                  <a:cubicBezTo>
                    <a:pt x="108" y="446"/>
                    <a:pt x="140" y="461"/>
                    <a:pt x="174" y="461"/>
                  </a:cubicBezTo>
                  <a:cubicBezTo>
                    <a:pt x="214" y="461"/>
                    <a:pt x="256" y="441"/>
                    <a:pt x="299" y="399"/>
                  </a:cubicBezTo>
                  <a:cubicBezTo>
                    <a:pt x="440" y="382"/>
                    <a:pt x="581" y="375"/>
                    <a:pt x="722" y="375"/>
                  </a:cubicBezTo>
                  <a:cubicBezTo>
                    <a:pt x="1416" y="375"/>
                    <a:pt x="2108" y="548"/>
                    <a:pt x="2786" y="597"/>
                  </a:cubicBezTo>
                  <a:cubicBezTo>
                    <a:pt x="2905" y="379"/>
                    <a:pt x="2706" y="319"/>
                    <a:pt x="2587" y="220"/>
                  </a:cubicBezTo>
                  <a:cubicBezTo>
                    <a:pt x="2052" y="202"/>
                    <a:pt x="1502" y="5"/>
                    <a:pt x="950" y="5"/>
                  </a:cubicBezTo>
                  <a:cubicBezTo>
                    <a:pt x="866" y="5"/>
                    <a:pt x="781" y="10"/>
                    <a:pt x="697" y="21"/>
                  </a:cubicBezTo>
                  <a:cubicBezTo>
                    <a:pt x="617" y="80"/>
                    <a:pt x="548" y="110"/>
                    <a:pt x="483" y="110"/>
                  </a:cubicBezTo>
                  <a:cubicBezTo>
                    <a:pt x="418" y="110"/>
                    <a:pt x="359" y="80"/>
                    <a:pt x="299" y="21"/>
                  </a:cubicBezTo>
                  <a:cubicBezTo>
                    <a:pt x="220" y="1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14"/>
            <p:cNvSpPr/>
            <p:nvPr/>
          </p:nvSpPr>
          <p:spPr>
            <a:xfrm>
              <a:off x="5152000" y="3099675"/>
              <a:ext cx="62200" cy="15550"/>
            </a:xfrm>
            <a:custGeom>
              <a:avLst/>
              <a:gdLst/>
              <a:ahLst/>
              <a:cxnLst/>
              <a:rect l="l" t="t" r="r" b="b"/>
              <a:pathLst>
                <a:path w="2488" h="622" extrusionOk="0">
                  <a:moveTo>
                    <a:pt x="0" y="1"/>
                  </a:moveTo>
                  <a:cubicBezTo>
                    <a:pt x="100" y="279"/>
                    <a:pt x="359" y="220"/>
                    <a:pt x="577" y="239"/>
                  </a:cubicBezTo>
                  <a:lnTo>
                    <a:pt x="796" y="399"/>
                  </a:lnTo>
                  <a:cubicBezTo>
                    <a:pt x="975" y="478"/>
                    <a:pt x="1114" y="598"/>
                    <a:pt x="1313" y="598"/>
                  </a:cubicBezTo>
                  <a:cubicBezTo>
                    <a:pt x="1490" y="598"/>
                    <a:pt x="1667" y="621"/>
                    <a:pt x="1840" y="621"/>
                  </a:cubicBezTo>
                  <a:cubicBezTo>
                    <a:pt x="2057" y="621"/>
                    <a:pt x="2268" y="584"/>
                    <a:pt x="2467" y="419"/>
                  </a:cubicBezTo>
                  <a:cubicBezTo>
                    <a:pt x="2467" y="339"/>
                    <a:pt x="2487" y="279"/>
                    <a:pt x="2487" y="200"/>
                  </a:cubicBezTo>
                  <a:cubicBezTo>
                    <a:pt x="2119" y="38"/>
                    <a:pt x="1743" y="2"/>
                    <a:pt x="1366" y="2"/>
                  </a:cubicBezTo>
                  <a:cubicBezTo>
                    <a:pt x="1063" y="2"/>
                    <a:pt x="759" y="25"/>
                    <a:pt x="459" y="25"/>
                  </a:cubicBezTo>
                  <a:cubicBezTo>
                    <a:pt x="305" y="25"/>
                    <a:pt x="152" y="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14"/>
            <p:cNvSpPr/>
            <p:nvPr/>
          </p:nvSpPr>
          <p:spPr>
            <a:xfrm>
              <a:off x="5275325" y="3110625"/>
              <a:ext cx="42300" cy="13350"/>
            </a:xfrm>
            <a:custGeom>
              <a:avLst/>
              <a:gdLst/>
              <a:ahLst/>
              <a:cxnLst/>
              <a:rect l="l" t="t" r="r" b="b"/>
              <a:pathLst>
                <a:path w="1692" h="534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140"/>
                    <a:pt x="120" y="259"/>
                    <a:pt x="200" y="378"/>
                  </a:cubicBezTo>
                  <a:cubicBezTo>
                    <a:pt x="432" y="471"/>
                    <a:pt x="650" y="534"/>
                    <a:pt x="874" y="534"/>
                  </a:cubicBezTo>
                  <a:cubicBezTo>
                    <a:pt x="1131" y="534"/>
                    <a:pt x="1394" y="452"/>
                    <a:pt x="1692" y="239"/>
                  </a:cubicBezTo>
                  <a:cubicBezTo>
                    <a:pt x="1035" y="160"/>
                    <a:pt x="518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14"/>
            <p:cNvSpPr/>
            <p:nvPr/>
          </p:nvSpPr>
          <p:spPr>
            <a:xfrm>
              <a:off x="5452375" y="3176775"/>
              <a:ext cx="29875" cy="5050"/>
            </a:xfrm>
            <a:custGeom>
              <a:avLst/>
              <a:gdLst/>
              <a:ahLst/>
              <a:cxnLst/>
              <a:rect l="l" t="t" r="r" b="b"/>
              <a:pathLst>
                <a:path w="1195" h="202" extrusionOk="0">
                  <a:moveTo>
                    <a:pt x="1" y="0"/>
                  </a:moveTo>
                  <a:lnTo>
                    <a:pt x="1" y="0"/>
                  </a:lnTo>
                  <a:cubicBezTo>
                    <a:pt x="164" y="164"/>
                    <a:pt x="356" y="202"/>
                    <a:pt x="555" y="202"/>
                  </a:cubicBezTo>
                  <a:cubicBezTo>
                    <a:pt x="727" y="202"/>
                    <a:pt x="904" y="174"/>
                    <a:pt x="1074" y="174"/>
                  </a:cubicBezTo>
                  <a:cubicBezTo>
                    <a:pt x="1115" y="174"/>
                    <a:pt x="1155" y="175"/>
                    <a:pt x="1194" y="179"/>
                  </a:cubicBezTo>
                  <a:cubicBezTo>
                    <a:pt x="929" y="20"/>
                    <a:pt x="664" y="2"/>
                    <a:pt x="398" y="2"/>
                  </a:cubicBezTo>
                  <a:cubicBezTo>
                    <a:pt x="323" y="2"/>
                    <a:pt x="247" y="4"/>
                    <a:pt x="171" y="4"/>
                  </a:cubicBezTo>
                  <a:cubicBezTo>
                    <a:pt x="114" y="4"/>
                    <a:pt x="57" y="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14"/>
            <p:cNvSpPr/>
            <p:nvPr/>
          </p:nvSpPr>
          <p:spPr>
            <a:xfrm>
              <a:off x="5242025" y="3150900"/>
              <a:ext cx="24375" cy="11500"/>
            </a:xfrm>
            <a:custGeom>
              <a:avLst/>
              <a:gdLst/>
              <a:ahLst/>
              <a:cxnLst/>
              <a:rect l="l" t="t" r="r" b="b"/>
              <a:pathLst>
                <a:path w="975" h="460" extrusionOk="0">
                  <a:moveTo>
                    <a:pt x="431" y="0"/>
                  </a:moveTo>
                  <a:cubicBezTo>
                    <a:pt x="299" y="0"/>
                    <a:pt x="167" y="46"/>
                    <a:pt x="40" y="120"/>
                  </a:cubicBezTo>
                  <a:lnTo>
                    <a:pt x="0" y="160"/>
                  </a:lnTo>
                  <a:cubicBezTo>
                    <a:pt x="139" y="384"/>
                    <a:pt x="301" y="459"/>
                    <a:pt x="479" y="459"/>
                  </a:cubicBezTo>
                  <a:cubicBezTo>
                    <a:pt x="633" y="459"/>
                    <a:pt x="800" y="403"/>
                    <a:pt x="975" y="339"/>
                  </a:cubicBezTo>
                  <a:lnTo>
                    <a:pt x="975" y="259"/>
                  </a:lnTo>
                  <a:cubicBezTo>
                    <a:pt x="895" y="220"/>
                    <a:pt x="855" y="160"/>
                    <a:pt x="776" y="120"/>
                  </a:cubicBezTo>
                  <a:cubicBezTo>
                    <a:pt x="664" y="36"/>
                    <a:pt x="54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14"/>
            <p:cNvSpPr/>
            <p:nvPr/>
          </p:nvSpPr>
          <p:spPr>
            <a:xfrm>
              <a:off x="5278325" y="3158075"/>
              <a:ext cx="26875" cy="4300"/>
            </a:xfrm>
            <a:custGeom>
              <a:avLst/>
              <a:gdLst/>
              <a:ahLst/>
              <a:cxnLst/>
              <a:rect l="l" t="t" r="r" b="b"/>
              <a:pathLst>
                <a:path w="1075" h="172" extrusionOk="0">
                  <a:moveTo>
                    <a:pt x="482" y="1"/>
                  </a:moveTo>
                  <a:cubicBezTo>
                    <a:pt x="348" y="1"/>
                    <a:pt x="212" y="16"/>
                    <a:pt x="80" y="32"/>
                  </a:cubicBezTo>
                  <a:cubicBezTo>
                    <a:pt x="40" y="32"/>
                    <a:pt x="20" y="32"/>
                    <a:pt x="20" y="72"/>
                  </a:cubicBezTo>
                  <a:cubicBezTo>
                    <a:pt x="0" y="92"/>
                    <a:pt x="20" y="151"/>
                    <a:pt x="80" y="171"/>
                  </a:cubicBezTo>
                  <a:lnTo>
                    <a:pt x="1074" y="171"/>
                  </a:lnTo>
                  <a:cubicBezTo>
                    <a:pt x="893" y="38"/>
                    <a:pt x="690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14"/>
            <p:cNvSpPr/>
            <p:nvPr/>
          </p:nvSpPr>
          <p:spPr>
            <a:xfrm>
              <a:off x="5479725" y="3072225"/>
              <a:ext cx="19925" cy="5100"/>
            </a:xfrm>
            <a:custGeom>
              <a:avLst/>
              <a:gdLst/>
              <a:ahLst/>
              <a:cxnLst/>
              <a:rect l="l" t="t" r="r" b="b"/>
              <a:pathLst>
                <a:path w="797" h="204" extrusionOk="0">
                  <a:moveTo>
                    <a:pt x="382" y="1"/>
                  </a:moveTo>
                  <a:cubicBezTo>
                    <a:pt x="256" y="1"/>
                    <a:pt x="125" y="25"/>
                    <a:pt x="1" y="25"/>
                  </a:cubicBezTo>
                  <a:cubicBezTo>
                    <a:pt x="21" y="84"/>
                    <a:pt x="41" y="124"/>
                    <a:pt x="41" y="184"/>
                  </a:cubicBezTo>
                  <a:cubicBezTo>
                    <a:pt x="299" y="184"/>
                    <a:pt x="538" y="204"/>
                    <a:pt x="796" y="204"/>
                  </a:cubicBezTo>
                  <a:cubicBezTo>
                    <a:pt x="686" y="38"/>
                    <a:pt x="539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14"/>
            <p:cNvSpPr/>
            <p:nvPr/>
          </p:nvSpPr>
          <p:spPr>
            <a:xfrm>
              <a:off x="5218150" y="310527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92" y="1"/>
                  </a:moveTo>
                  <a:cubicBezTo>
                    <a:pt x="125" y="1"/>
                    <a:pt x="60" y="6"/>
                    <a:pt x="0" y="15"/>
                  </a:cubicBezTo>
                  <a:cubicBezTo>
                    <a:pt x="61" y="107"/>
                    <a:pt x="128" y="157"/>
                    <a:pt x="197" y="157"/>
                  </a:cubicBezTo>
                  <a:cubicBezTo>
                    <a:pt x="262" y="157"/>
                    <a:pt x="330" y="112"/>
                    <a:pt x="398" y="15"/>
                  </a:cubicBezTo>
                  <a:cubicBezTo>
                    <a:pt x="328" y="6"/>
                    <a:pt x="259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14"/>
            <p:cNvSpPr/>
            <p:nvPr/>
          </p:nvSpPr>
          <p:spPr>
            <a:xfrm>
              <a:off x="5145025" y="3119900"/>
              <a:ext cx="11475" cy="5175"/>
            </a:xfrm>
            <a:custGeom>
              <a:avLst/>
              <a:gdLst/>
              <a:ahLst/>
              <a:cxnLst/>
              <a:rect l="l" t="t" r="r" b="b"/>
              <a:pathLst>
                <a:path w="459" h="207" extrusionOk="0">
                  <a:moveTo>
                    <a:pt x="136" y="1"/>
                  </a:moveTo>
                  <a:cubicBezTo>
                    <a:pt x="104" y="1"/>
                    <a:pt x="73" y="3"/>
                    <a:pt x="41" y="7"/>
                  </a:cubicBezTo>
                  <a:cubicBezTo>
                    <a:pt x="41" y="7"/>
                    <a:pt x="1" y="27"/>
                    <a:pt x="1" y="87"/>
                  </a:cubicBezTo>
                  <a:cubicBezTo>
                    <a:pt x="1" y="127"/>
                    <a:pt x="41" y="147"/>
                    <a:pt x="81" y="186"/>
                  </a:cubicBezTo>
                  <a:lnTo>
                    <a:pt x="180" y="186"/>
                  </a:lnTo>
                  <a:lnTo>
                    <a:pt x="260" y="206"/>
                  </a:lnTo>
                  <a:cubicBezTo>
                    <a:pt x="339" y="186"/>
                    <a:pt x="379" y="186"/>
                    <a:pt x="458" y="167"/>
                  </a:cubicBezTo>
                  <a:cubicBezTo>
                    <a:pt x="379" y="39"/>
                    <a:pt x="261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14"/>
            <p:cNvSpPr/>
            <p:nvPr/>
          </p:nvSpPr>
          <p:spPr>
            <a:xfrm>
              <a:off x="5275825" y="31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80"/>
                    <a:pt x="100" y="159"/>
                    <a:pt x="200" y="159"/>
                  </a:cubicBezTo>
                  <a:cubicBezTo>
                    <a:pt x="180" y="100"/>
                    <a:pt x="18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14"/>
            <p:cNvSpPr/>
            <p:nvPr/>
          </p:nvSpPr>
          <p:spPr>
            <a:xfrm>
              <a:off x="5092825" y="3105125"/>
              <a:ext cx="121375" cy="14950"/>
            </a:xfrm>
            <a:custGeom>
              <a:avLst/>
              <a:gdLst/>
              <a:ahLst/>
              <a:cxnLst/>
              <a:rect l="l" t="t" r="r" b="b"/>
              <a:pathLst>
                <a:path w="4855" h="598" extrusionOk="0">
                  <a:moveTo>
                    <a:pt x="1268" y="1"/>
                  </a:moveTo>
                  <a:cubicBezTo>
                    <a:pt x="851" y="1"/>
                    <a:pt x="433" y="54"/>
                    <a:pt x="0" y="101"/>
                  </a:cubicBezTo>
                  <a:cubicBezTo>
                    <a:pt x="597" y="360"/>
                    <a:pt x="1194" y="399"/>
                    <a:pt x="1791" y="419"/>
                  </a:cubicBezTo>
                  <a:cubicBezTo>
                    <a:pt x="1962" y="384"/>
                    <a:pt x="2132" y="370"/>
                    <a:pt x="2301" y="370"/>
                  </a:cubicBezTo>
                  <a:cubicBezTo>
                    <a:pt x="2981" y="370"/>
                    <a:pt x="3641" y="598"/>
                    <a:pt x="4324" y="598"/>
                  </a:cubicBezTo>
                  <a:cubicBezTo>
                    <a:pt x="4434" y="598"/>
                    <a:pt x="4544" y="592"/>
                    <a:pt x="4655" y="578"/>
                  </a:cubicBezTo>
                  <a:lnTo>
                    <a:pt x="4854" y="380"/>
                  </a:lnTo>
                  <a:cubicBezTo>
                    <a:pt x="4834" y="320"/>
                    <a:pt x="4834" y="260"/>
                    <a:pt x="4834" y="181"/>
                  </a:cubicBezTo>
                  <a:lnTo>
                    <a:pt x="3481" y="181"/>
                  </a:lnTo>
                  <a:cubicBezTo>
                    <a:pt x="3382" y="81"/>
                    <a:pt x="3223" y="121"/>
                    <a:pt x="3084" y="21"/>
                  </a:cubicBezTo>
                  <a:lnTo>
                    <a:pt x="2944" y="21"/>
                  </a:lnTo>
                  <a:cubicBezTo>
                    <a:pt x="2815" y="141"/>
                    <a:pt x="2691" y="181"/>
                    <a:pt x="2561" y="181"/>
                  </a:cubicBezTo>
                  <a:cubicBezTo>
                    <a:pt x="2432" y="181"/>
                    <a:pt x="2298" y="141"/>
                    <a:pt x="2149" y="101"/>
                  </a:cubicBezTo>
                  <a:cubicBezTo>
                    <a:pt x="1853" y="27"/>
                    <a:pt x="1561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14"/>
            <p:cNvSpPr/>
            <p:nvPr/>
          </p:nvSpPr>
          <p:spPr>
            <a:xfrm>
              <a:off x="5241525" y="2848525"/>
              <a:ext cx="44275" cy="22900"/>
            </a:xfrm>
            <a:custGeom>
              <a:avLst/>
              <a:gdLst/>
              <a:ahLst/>
              <a:cxnLst/>
              <a:rect l="l" t="t" r="r" b="b"/>
              <a:pathLst>
                <a:path w="1771" h="916" extrusionOk="0">
                  <a:moveTo>
                    <a:pt x="20" y="1"/>
                  </a:moveTo>
                  <a:cubicBezTo>
                    <a:pt x="0" y="81"/>
                    <a:pt x="0" y="120"/>
                    <a:pt x="0" y="180"/>
                  </a:cubicBezTo>
                  <a:cubicBezTo>
                    <a:pt x="20" y="498"/>
                    <a:pt x="80" y="757"/>
                    <a:pt x="497" y="757"/>
                  </a:cubicBezTo>
                  <a:cubicBezTo>
                    <a:pt x="716" y="757"/>
                    <a:pt x="975" y="876"/>
                    <a:pt x="1194" y="916"/>
                  </a:cubicBezTo>
                  <a:cubicBezTo>
                    <a:pt x="1353" y="697"/>
                    <a:pt x="1572" y="777"/>
                    <a:pt x="1771" y="737"/>
                  </a:cubicBezTo>
                  <a:cubicBezTo>
                    <a:pt x="1751" y="618"/>
                    <a:pt x="1711" y="518"/>
                    <a:pt x="1572" y="498"/>
                  </a:cubicBezTo>
                  <a:cubicBezTo>
                    <a:pt x="1054" y="339"/>
                    <a:pt x="517" y="1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14"/>
            <p:cNvSpPr/>
            <p:nvPr/>
          </p:nvSpPr>
          <p:spPr>
            <a:xfrm>
              <a:off x="5297725" y="28619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418" y="0"/>
                  </a:moveTo>
                  <a:cubicBezTo>
                    <a:pt x="338" y="179"/>
                    <a:pt x="199" y="199"/>
                    <a:pt x="20" y="239"/>
                  </a:cubicBezTo>
                  <a:cubicBezTo>
                    <a:pt x="20" y="239"/>
                    <a:pt x="0" y="239"/>
                    <a:pt x="0" y="279"/>
                  </a:cubicBezTo>
                  <a:cubicBezTo>
                    <a:pt x="0" y="338"/>
                    <a:pt x="20" y="358"/>
                    <a:pt x="60" y="378"/>
                  </a:cubicBezTo>
                  <a:cubicBezTo>
                    <a:pt x="139" y="398"/>
                    <a:pt x="199" y="398"/>
                    <a:pt x="259" y="398"/>
                  </a:cubicBezTo>
                  <a:cubicBezTo>
                    <a:pt x="358" y="497"/>
                    <a:pt x="537" y="477"/>
                    <a:pt x="617" y="557"/>
                  </a:cubicBezTo>
                  <a:cubicBezTo>
                    <a:pt x="659" y="600"/>
                    <a:pt x="691" y="619"/>
                    <a:pt x="723" y="619"/>
                  </a:cubicBezTo>
                  <a:cubicBezTo>
                    <a:pt x="750" y="619"/>
                    <a:pt x="779" y="605"/>
                    <a:pt x="816" y="577"/>
                  </a:cubicBezTo>
                  <a:lnTo>
                    <a:pt x="995" y="577"/>
                  </a:lnTo>
                  <a:cubicBezTo>
                    <a:pt x="1054" y="637"/>
                    <a:pt x="1114" y="696"/>
                    <a:pt x="1194" y="756"/>
                  </a:cubicBezTo>
                  <a:cubicBezTo>
                    <a:pt x="1233" y="744"/>
                    <a:pt x="1272" y="740"/>
                    <a:pt x="1311" y="740"/>
                  </a:cubicBezTo>
                  <a:cubicBezTo>
                    <a:pt x="1518" y="740"/>
                    <a:pt x="1726" y="877"/>
                    <a:pt x="1982" y="877"/>
                  </a:cubicBezTo>
                  <a:cubicBezTo>
                    <a:pt x="2093" y="877"/>
                    <a:pt x="2214" y="851"/>
                    <a:pt x="2347" y="776"/>
                  </a:cubicBezTo>
                  <a:cubicBezTo>
                    <a:pt x="1611" y="477"/>
                    <a:pt x="1015" y="25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14"/>
            <p:cNvSpPr/>
            <p:nvPr/>
          </p:nvSpPr>
          <p:spPr>
            <a:xfrm>
              <a:off x="5246500" y="2836650"/>
              <a:ext cx="14425" cy="10550"/>
            </a:xfrm>
            <a:custGeom>
              <a:avLst/>
              <a:gdLst/>
              <a:ahLst/>
              <a:cxnLst/>
              <a:rect l="l" t="t" r="r" b="b"/>
              <a:pathLst>
                <a:path w="577" h="422" extrusionOk="0">
                  <a:moveTo>
                    <a:pt x="182" y="1"/>
                  </a:moveTo>
                  <a:cubicBezTo>
                    <a:pt x="119" y="1"/>
                    <a:pt x="57" y="31"/>
                    <a:pt x="0" y="98"/>
                  </a:cubicBezTo>
                  <a:cubicBezTo>
                    <a:pt x="96" y="222"/>
                    <a:pt x="193" y="421"/>
                    <a:pt x="341" y="421"/>
                  </a:cubicBezTo>
                  <a:cubicBezTo>
                    <a:pt x="408" y="421"/>
                    <a:pt x="485" y="381"/>
                    <a:pt x="577" y="277"/>
                  </a:cubicBezTo>
                  <a:cubicBezTo>
                    <a:pt x="497" y="217"/>
                    <a:pt x="458" y="158"/>
                    <a:pt x="378" y="98"/>
                  </a:cubicBezTo>
                  <a:cubicBezTo>
                    <a:pt x="316" y="36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14"/>
            <p:cNvSpPr/>
            <p:nvPr/>
          </p:nvSpPr>
          <p:spPr>
            <a:xfrm>
              <a:off x="5290250" y="2867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60" y="140"/>
                    <a:pt x="219" y="160"/>
                    <a:pt x="359" y="160"/>
                  </a:cubicBezTo>
                  <a:cubicBezTo>
                    <a:pt x="359" y="120"/>
                    <a:pt x="359" y="60"/>
                    <a:pt x="339" y="21"/>
                  </a:cubicBezTo>
                  <a:cubicBezTo>
                    <a:pt x="219" y="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14"/>
            <p:cNvSpPr/>
            <p:nvPr/>
          </p:nvSpPr>
          <p:spPr>
            <a:xfrm>
              <a:off x="5246500" y="28336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20" y="0"/>
                  </a:moveTo>
                  <a:cubicBezTo>
                    <a:pt x="20" y="60"/>
                    <a:pt x="0" y="139"/>
                    <a:pt x="0" y="219"/>
                  </a:cubicBezTo>
                  <a:lnTo>
                    <a:pt x="378" y="219"/>
                  </a:lnTo>
                  <a:cubicBezTo>
                    <a:pt x="318" y="40"/>
                    <a:pt x="199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14"/>
            <p:cNvSpPr/>
            <p:nvPr/>
          </p:nvSpPr>
          <p:spPr>
            <a:xfrm>
              <a:off x="5280300" y="287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60" y="61"/>
                    <a:pt x="120" y="140"/>
                    <a:pt x="180" y="180"/>
                  </a:cubicBezTo>
                  <a:cubicBezTo>
                    <a:pt x="120" y="140"/>
                    <a:pt x="6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14"/>
            <p:cNvSpPr/>
            <p:nvPr/>
          </p:nvSpPr>
          <p:spPr>
            <a:xfrm>
              <a:off x="5756725" y="3128825"/>
              <a:ext cx="326275" cy="61075"/>
            </a:xfrm>
            <a:custGeom>
              <a:avLst/>
              <a:gdLst/>
              <a:ahLst/>
              <a:cxnLst/>
              <a:rect l="l" t="t" r="r" b="b"/>
              <a:pathLst>
                <a:path w="13051" h="2443" extrusionOk="0">
                  <a:moveTo>
                    <a:pt x="12567" y="1"/>
                  </a:moveTo>
                  <a:cubicBezTo>
                    <a:pt x="12241" y="1"/>
                    <a:pt x="11913" y="66"/>
                    <a:pt x="11579" y="66"/>
                  </a:cubicBezTo>
                  <a:cubicBezTo>
                    <a:pt x="11487" y="66"/>
                    <a:pt x="11394" y="61"/>
                    <a:pt x="11300" y="48"/>
                  </a:cubicBezTo>
                  <a:cubicBezTo>
                    <a:pt x="11181" y="168"/>
                    <a:pt x="11022" y="207"/>
                    <a:pt x="10882" y="227"/>
                  </a:cubicBezTo>
                  <a:cubicBezTo>
                    <a:pt x="10027" y="406"/>
                    <a:pt x="9132" y="506"/>
                    <a:pt x="8296" y="705"/>
                  </a:cubicBezTo>
                  <a:cubicBezTo>
                    <a:pt x="6546" y="1122"/>
                    <a:pt x="4755" y="1321"/>
                    <a:pt x="2985" y="1560"/>
                  </a:cubicBezTo>
                  <a:cubicBezTo>
                    <a:pt x="2129" y="1699"/>
                    <a:pt x="1274" y="1918"/>
                    <a:pt x="399" y="2117"/>
                  </a:cubicBezTo>
                  <a:cubicBezTo>
                    <a:pt x="279" y="2117"/>
                    <a:pt x="160" y="2137"/>
                    <a:pt x="41" y="2137"/>
                  </a:cubicBezTo>
                  <a:cubicBezTo>
                    <a:pt x="1" y="2197"/>
                    <a:pt x="1" y="2256"/>
                    <a:pt x="61" y="2336"/>
                  </a:cubicBezTo>
                  <a:cubicBezTo>
                    <a:pt x="175" y="2412"/>
                    <a:pt x="299" y="2443"/>
                    <a:pt x="428" y="2443"/>
                  </a:cubicBezTo>
                  <a:cubicBezTo>
                    <a:pt x="567" y="2443"/>
                    <a:pt x="712" y="2407"/>
                    <a:pt x="856" y="2356"/>
                  </a:cubicBezTo>
                  <a:lnTo>
                    <a:pt x="936" y="2356"/>
                  </a:lnTo>
                  <a:lnTo>
                    <a:pt x="996" y="2336"/>
                  </a:lnTo>
                  <a:cubicBezTo>
                    <a:pt x="1111" y="2256"/>
                    <a:pt x="1238" y="2243"/>
                    <a:pt x="1369" y="2243"/>
                  </a:cubicBezTo>
                  <a:cubicBezTo>
                    <a:pt x="1428" y="2243"/>
                    <a:pt x="1489" y="2246"/>
                    <a:pt x="1549" y="2246"/>
                  </a:cubicBezTo>
                  <a:cubicBezTo>
                    <a:pt x="1651" y="2246"/>
                    <a:pt x="1754" y="2238"/>
                    <a:pt x="1851" y="2197"/>
                  </a:cubicBezTo>
                  <a:cubicBezTo>
                    <a:pt x="1950" y="2157"/>
                    <a:pt x="2050" y="2157"/>
                    <a:pt x="2149" y="2137"/>
                  </a:cubicBezTo>
                  <a:cubicBezTo>
                    <a:pt x="2269" y="2037"/>
                    <a:pt x="2448" y="2037"/>
                    <a:pt x="2587" y="1998"/>
                  </a:cubicBezTo>
                  <a:cubicBezTo>
                    <a:pt x="2686" y="1958"/>
                    <a:pt x="2786" y="1958"/>
                    <a:pt x="2885" y="1938"/>
                  </a:cubicBezTo>
                  <a:cubicBezTo>
                    <a:pt x="3010" y="1858"/>
                    <a:pt x="3138" y="1846"/>
                    <a:pt x="3267" y="1846"/>
                  </a:cubicBezTo>
                  <a:cubicBezTo>
                    <a:pt x="3326" y="1846"/>
                    <a:pt x="3384" y="1848"/>
                    <a:pt x="3443" y="1848"/>
                  </a:cubicBezTo>
                  <a:cubicBezTo>
                    <a:pt x="3544" y="1848"/>
                    <a:pt x="3643" y="1841"/>
                    <a:pt x="3741" y="1799"/>
                  </a:cubicBezTo>
                  <a:cubicBezTo>
                    <a:pt x="3849" y="1818"/>
                    <a:pt x="3962" y="1827"/>
                    <a:pt x="4076" y="1827"/>
                  </a:cubicBezTo>
                  <a:cubicBezTo>
                    <a:pt x="4319" y="1827"/>
                    <a:pt x="4572" y="1787"/>
                    <a:pt x="4815" y="1719"/>
                  </a:cubicBezTo>
                  <a:cubicBezTo>
                    <a:pt x="4934" y="1660"/>
                    <a:pt x="5074" y="1660"/>
                    <a:pt x="5213" y="1600"/>
                  </a:cubicBezTo>
                  <a:cubicBezTo>
                    <a:pt x="7839" y="1341"/>
                    <a:pt x="10405" y="744"/>
                    <a:pt x="12991" y="247"/>
                  </a:cubicBezTo>
                  <a:cubicBezTo>
                    <a:pt x="13011" y="247"/>
                    <a:pt x="13031" y="227"/>
                    <a:pt x="13051" y="168"/>
                  </a:cubicBezTo>
                  <a:cubicBezTo>
                    <a:pt x="13051" y="128"/>
                    <a:pt x="13051" y="108"/>
                    <a:pt x="12991" y="48"/>
                  </a:cubicBezTo>
                  <a:cubicBezTo>
                    <a:pt x="12850" y="13"/>
                    <a:pt x="12709" y="1"/>
                    <a:pt x="1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14"/>
            <p:cNvSpPr/>
            <p:nvPr/>
          </p:nvSpPr>
          <p:spPr>
            <a:xfrm>
              <a:off x="5512550" y="3232075"/>
              <a:ext cx="116400" cy="26500"/>
            </a:xfrm>
            <a:custGeom>
              <a:avLst/>
              <a:gdLst/>
              <a:ahLst/>
              <a:cxnLst/>
              <a:rect l="l" t="t" r="r" b="b"/>
              <a:pathLst>
                <a:path w="4656" h="1060" extrusionOk="0">
                  <a:moveTo>
                    <a:pt x="3876" y="1"/>
                  </a:moveTo>
                  <a:cubicBezTo>
                    <a:pt x="3747" y="1"/>
                    <a:pt x="3615" y="25"/>
                    <a:pt x="3482" y="76"/>
                  </a:cubicBezTo>
                  <a:cubicBezTo>
                    <a:pt x="2368" y="374"/>
                    <a:pt x="1194" y="494"/>
                    <a:pt x="60" y="692"/>
                  </a:cubicBezTo>
                  <a:cubicBezTo>
                    <a:pt x="1" y="772"/>
                    <a:pt x="1" y="812"/>
                    <a:pt x="21" y="891"/>
                  </a:cubicBezTo>
                  <a:cubicBezTo>
                    <a:pt x="160" y="991"/>
                    <a:pt x="299" y="951"/>
                    <a:pt x="418" y="1051"/>
                  </a:cubicBezTo>
                  <a:cubicBezTo>
                    <a:pt x="545" y="1057"/>
                    <a:pt x="671" y="1059"/>
                    <a:pt x="797" y="1059"/>
                  </a:cubicBezTo>
                  <a:cubicBezTo>
                    <a:pt x="1506" y="1059"/>
                    <a:pt x="2213" y="970"/>
                    <a:pt x="2905" y="852"/>
                  </a:cubicBezTo>
                  <a:cubicBezTo>
                    <a:pt x="2945" y="494"/>
                    <a:pt x="3183" y="494"/>
                    <a:pt x="3462" y="474"/>
                  </a:cubicBezTo>
                  <a:cubicBezTo>
                    <a:pt x="3487" y="472"/>
                    <a:pt x="3512" y="472"/>
                    <a:pt x="3537" y="472"/>
                  </a:cubicBezTo>
                  <a:cubicBezTo>
                    <a:pt x="3712" y="472"/>
                    <a:pt x="3890" y="499"/>
                    <a:pt x="4066" y="499"/>
                  </a:cubicBezTo>
                  <a:cubicBezTo>
                    <a:pt x="4268" y="499"/>
                    <a:pt x="4467" y="464"/>
                    <a:pt x="4656" y="315"/>
                  </a:cubicBezTo>
                  <a:cubicBezTo>
                    <a:pt x="4412" y="111"/>
                    <a:pt x="4150" y="1"/>
                    <a:pt x="3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14"/>
            <p:cNvSpPr/>
            <p:nvPr/>
          </p:nvSpPr>
          <p:spPr>
            <a:xfrm>
              <a:off x="5651300" y="3210375"/>
              <a:ext cx="115400" cy="24600"/>
            </a:xfrm>
            <a:custGeom>
              <a:avLst/>
              <a:gdLst/>
              <a:ahLst/>
              <a:cxnLst/>
              <a:rect l="l" t="t" r="r" b="b"/>
              <a:pathLst>
                <a:path w="4616" h="984" extrusionOk="0">
                  <a:moveTo>
                    <a:pt x="3731" y="1"/>
                  </a:moveTo>
                  <a:cubicBezTo>
                    <a:pt x="3120" y="1"/>
                    <a:pt x="2515" y="225"/>
                    <a:pt x="1910" y="387"/>
                  </a:cubicBezTo>
                  <a:cubicBezTo>
                    <a:pt x="1698" y="387"/>
                    <a:pt x="1484" y="380"/>
                    <a:pt x="1269" y="380"/>
                  </a:cubicBezTo>
                  <a:cubicBezTo>
                    <a:pt x="841" y="380"/>
                    <a:pt x="412" y="407"/>
                    <a:pt x="1" y="566"/>
                  </a:cubicBezTo>
                  <a:cubicBezTo>
                    <a:pt x="21" y="645"/>
                    <a:pt x="21" y="725"/>
                    <a:pt x="80" y="765"/>
                  </a:cubicBezTo>
                  <a:lnTo>
                    <a:pt x="140" y="844"/>
                  </a:lnTo>
                  <a:cubicBezTo>
                    <a:pt x="200" y="884"/>
                    <a:pt x="259" y="944"/>
                    <a:pt x="319" y="964"/>
                  </a:cubicBezTo>
                  <a:cubicBezTo>
                    <a:pt x="339" y="964"/>
                    <a:pt x="399" y="984"/>
                    <a:pt x="418" y="984"/>
                  </a:cubicBezTo>
                  <a:cubicBezTo>
                    <a:pt x="1135" y="884"/>
                    <a:pt x="1851" y="864"/>
                    <a:pt x="2527" y="586"/>
                  </a:cubicBezTo>
                  <a:cubicBezTo>
                    <a:pt x="2786" y="586"/>
                    <a:pt x="3064" y="626"/>
                    <a:pt x="3303" y="626"/>
                  </a:cubicBezTo>
                  <a:cubicBezTo>
                    <a:pt x="3402" y="645"/>
                    <a:pt x="3502" y="675"/>
                    <a:pt x="3596" y="675"/>
                  </a:cubicBezTo>
                  <a:cubicBezTo>
                    <a:pt x="3691" y="675"/>
                    <a:pt x="3780" y="645"/>
                    <a:pt x="3860" y="546"/>
                  </a:cubicBezTo>
                  <a:cubicBezTo>
                    <a:pt x="3860" y="486"/>
                    <a:pt x="3880" y="446"/>
                    <a:pt x="3880" y="387"/>
                  </a:cubicBezTo>
                  <a:cubicBezTo>
                    <a:pt x="3887" y="319"/>
                    <a:pt x="3904" y="297"/>
                    <a:pt x="3923" y="297"/>
                  </a:cubicBezTo>
                  <a:cubicBezTo>
                    <a:pt x="3955" y="297"/>
                    <a:pt x="3994" y="355"/>
                    <a:pt x="4019" y="367"/>
                  </a:cubicBezTo>
                  <a:cubicBezTo>
                    <a:pt x="4076" y="372"/>
                    <a:pt x="4133" y="375"/>
                    <a:pt x="4187" y="375"/>
                  </a:cubicBezTo>
                  <a:cubicBezTo>
                    <a:pt x="4358" y="375"/>
                    <a:pt x="4510" y="339"/>
                    <a:pt x="4616" y="188"/>
                  </a:cubicBezTo>
                  <a:cubicBezTo>
                    <a:pt x="4319" y="52"/>
                    <a:pt x="4024" y="1"/>
                    <a:pt x="37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14"/>
            <p:cNvSpPr/>
            <p:nvPr/>
          </p:nvSpPr>
          <p:spPr>
            <a:xfrm>
              <a:off x="5397175" y="3208475"/>
              <a:ext cx="72125" cy="42150"/>
            </a:xfrm>
            <a:custGeom>
              <a:avLst/>
              <a:gdLst/>
              <a:ahLst/>
              <a:cxnLst/>
              <a:rect l="l" t="t" r="r" b="b"/>
              <a:pathLst>
                <a:path w="2885" h="1686" extrusionOk="0">
                  <a:moveTo>
                    <a:pt x="107" y="0"/>
                  </a:moveTo>
                  <a:cubicBezTo>
                    <a:pt x="73" y="0"/>
                    <a:pt x="37" y="2"/>
                    <a:pt x="1" y="5"/>
                  </a:cubicBezTo>
                  <a:cubicBezTo>
                    <a:pt x="657" y="861"/>
                    <a:pt x="1532" y="1239"/>
                    <a:pt x="2388" y="1617"/>
                  </a:cubicBezTo>
                  <a:cubicBezTo>
                    <a:pt x="2440" y="1660"/>
                    <a:pt x="2505" y="1685"/>
                    <a:pt x="2569" y="1685"/>
                  </a:cubicBezTo>
                  <a:cubicBezTo>
                    <a:pt x="2650" y="1685"/>
                    <a:pt x="2730" y="1646"/>
                    <a:pt x="2786" y="1557"/>
                  </a:cubicBezTo>
                  <a:cubicBezTo>
                    <a:pt x="2885" y="1418"/>
                    <a:pt x="2726" y="1318"/>
                    <a:pt x="2606" y="1219"/>
                  </a:cubicBezTo>
                  <a:cubicBezTo>
                    <a:pt x="2189" y="1020"/>
                    <a:pt x="1751" y="761"/>
                    <a:pt x="1313" y="602"/>
                  </a:cubicBezTo>
                  <a:cubicBezTo>
                    <a:pt x="919" y="452"/>
                    <a:pt x="684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14"/>
            <p:cNvSpPr/>
            <p:nvPr/>
          </p:nvSpPr>
          <p:spPr>
            <a:xfrm>
              <a:off x="6214275" y="3105600"/>
              <a:ext cx="48575" cy="19975"/>
            </a:xfrm>
            <a:custGeom>
              <a:avLst/>
              <a:gdLst/>
              <a:ahLst/>
              <a:cxnLst/>
              <a:rect l="l" t="t" r="r" b="b"/>
              <a:pathLst>
                <a:path w="1943" h="799" extrusionOk="0">
                  <a:moveTo>
                    <a:pt x="565" y="0"/>
                  </a:moveTo>
                  <a:cubicBezTo>
                    <a:pt x="358" y="0"/>
                    <a:pt x="163" y="73"/>
                    <a:pt x="0" y="341"/>
                  </a:cubicBezTo>
                  <a:cubicBezTo>
                    <a:pt x="40" y="460"/>
                    <a:pt x="40" y="599"/>
                    <a:pt x="40" y="758"/>
                  </a:cubicBezTo>
                  <a:cubicBezTo>
                    <a:pt x="80" y="778"/>
                    <a:pt x="159" y="778"/>
                    <a:pt x="239" y="798"/>
                  </a:cubicBezTo>
                  <a:cubicBezTo>
                    <a:pt x="398" y="739"/>
                    <a:pt x="577" y="739"/>
                    <a:pt x="776" y="739"/>
                  </a:cubicBezTo>
                  <a:cubicBezTo>
                    <a:pt x="1154" y="599"/>
                    <a:pt x="1552" y="480"/>
                    <a:pt x="1930" y="361"/>
                  </a:cubicBezTo>
                  <a:cubicBezTo>
                    <a:pt x="1943" y="118"/>
                    <a:pt x="1825" y="97"/>
                    <a:pt x="1691" y="97"/>
                  </a:cubicBezTo>
                  <a:cubicBezTo>
                    <a:pt x="1662" y="97"/>
                    <a:pt x="1632" y="98"/>
                    <a:pt x="1603" y="98"/>
                  </a:cubicBezTo>
                  <a:cubicBezTo>
                    <a:pt x="1557" y="98"/>
                    <a:pt x="1512" y="95"/>
                    <a:pt x="1472" y="82"/>
                  </a:cubicBezTo>
                  <a:cubicBezTo>
                    <a:pt x="1419" y="95"/>
                    <a:pt x="1364" y="101"/>
                    <a:pt x="1309" y="101"/>
                  </a:cubicBezTo>
                  <a:cubicBezTo>
                    <a:pt x="1068" y="101"/>
                    <a:pt x="809" y="0"/>
                    <a:pt x="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14"/>
            <p:cNvSpPr/>
            <p:nvPr/>
          </p:nvSpPr>
          <p:spPr>
            <a:xfrm>
              <a:off x="5456850" y="3238925"/>
              <a:ext cx="57225" cy="18425"/>
            </a:xfrm>
            <a:custGeom>
              <a:avLst/>
              <a:gdLst/>
              <a:ahLst/>
              <a:cxnLst/>
              <a:rect l="l" t="t" r="r" b="b"/>
              <a:pathLst>
                <a:path w="2289" h="73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319" y="220"/>
                    <a:pt x="299" y="399"/>
                    <a:pt x="1" y="399"/>
                  </a:cubicBezTo>
                  <a:cubicBezTo>
                    <a:pt x="399" y="717"/>
                    <a:pt x="936" y="478"/>
                    <a:pt x="1353" y="737"/>
                  </a:cubicBezTo>
                  <a:cubicBezTo>
                    <a:pt x="1436" y="689"/>
                    <a:pt x="1528" y="677"/>
                    <a:pt x="1623" y="677"/>
                  </a:cubicBezTo>
                  <a:cubicBezTo>
                    <a:pt x="1723" y="677"/>
                    <a:pt x="1828" y="691"/>
                    <a:pt x="1931" y="691"/>
                  </a:cubicBezTo>
                  <a:cubicBezTo>
                    <a:pt x="2057" y="691"/>
                    <a:pt x="2180" y="670"/>
                    <a:pt x="2288" y="578"/>
                  </a:cubicBezTo>
                  <a:lnTo>
                    <a:pt x="2288" y="418"/>
                  </a:lnTo>
                  <a:cubicBezTo>
                    <a:pt x="2192" y="434"/>
                    <a:pt x="2097" y="441"/>
                    <a:pt x="2004" y="441"/>
                  </a:cubicBezTo>
                  <a:cubicBezTo>
                    <a:pt x="1369" y="441"/>
                    <a:pt x="807" y="122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14"/>
            <p:cNvSpPr/>
            <p:nvPr/>
          </p:nvSpPr>
          <p:spPr>
            <a:xfrm>
              <a:off x="5599575" y="3224850"/>
              <a:ext cx="59700" cy="15100"/>
            </a:xfrm>
            <a:custGeom>
              <a:avLst/>
              <a:gdLst/>
              <a:ahLst/>
              <a:cxnLst/>
              <a:rect l="l" t="t" r="r" b="b"/>
              <a:pathLst>
                <a:path w="2388" h="604" extrusionOk="0">
                  <a:moveTo>
                    <a:pt x="1648" y="0"/>
                  </a:moveTo>
                  <a:cubicBezTo>
                    <a:pt x="1473" y="0"/>
                    <a:pt x="1301" y="27"/>
                    <a:pt x="1155" y="186"/>
                  </a:cubicBezTo>
                  <a:cubicBezTo>
                    <a:pt x="1131" y="264"/>
                    <a:pt x="1104" y="290"/>
                    <a:pt x="1078" y="290"/>
                  </a:cubicBezTo>
                  <a:cubicBezTo>
                    <a:pt x="1038" y="290"/>
                    <a:pt x="1000" y="230"/>
                    <a:pt x="976" y="206"/>
                  </a:cubicBezTo>
                  <a:cubicBezTo>
                    <a:pt x="843" y="206"/>
                    <a:pt x="700" y="188"/>
                    <a:pt x="558" y="188"/>
                  </a:cubicBezTo>
                  <a:cubicBezTo>
                    <a:pt x="360" y="188"/>
                    <a:pt x="163" y="222"/>
                    <a:pt x="1" y="385"/>
                  </a:cubicBezTo>
                  <a:cubicBezTo>
                    <a:pt x="399" y="464"/>
                    <a:pt x="777" y="544"/>
                    <a:pt x="1175" y="604"/>
                  </a:cubicBezTo>
                  <a:cubicBezTo>
                    <a:pt x="1354" y="584"/>
                    <a:pt x="1513" y="544"/>
                    <a:pt x="1712" y="544"/>
                  </a:cubicBezTo>
                  <a:lnTo>
                    <a:pt x="1811" y="504"/>
                  </a:lnTo>
                  <a:lnTo>
                    <a:pt x="1771" y="444"/>
                  </a:lnTo>
                  <a:cubicBezTo>
                    <a:pt x="1790" y="425"/>
                    <a:pt x="1806" y="418"/>
                    <a:pt x="1819" y="418"/>
                  </a:cubicBezTo>
                  <a:cubicBezTo>
                    <a:pt x="1862" y="418"/>
                    <a:pt x="1877" y="502"/>
                    <a:pt x="1906" y="502"/>
                  </a:cubicBezTo>
                  <a:cubicBezTo>
                    <a:pt x="1913" y="502"/>
                    <a:pt x="1921" y="497"/>
                    <a:pt x="1930" y="484"/>
                  </a:cubicBezTo>
                  <a:cubicBezTo>
                    <a:pt x="1986" y="484"/>
                    <a:pt x="2042" y="487"/>
                    <a:pt x="2096" y="487"/>
                  </a:cubicBezTo>
                  <a:cubicBezTo>
                    <a:pt x="2178" y="487"/>
                    <a:pt x="2257" y="480"/>
                    <a:pt x="2328" y="444"/>
                  </a:cubicBezTo>
                  <a:cubicBezTo>
                    <a:pt x="2388" y="365"/>
                    <a:pt x="2388" y="305"/>
                    <a:pt x="2328" y="245"/>
                  </a:cubicBezTo>
                  <a:lnTo>
                    <a:pt x="2269" y="166"/>
                  </a:lnTo>
                  <a:cubicBezTo>
                    <a:pt x="2149" y="106"/>
                    <a:pt x="2010" y="106"/>
                    <a:pt x="1911" y="7"/>
                  </a:cubicBezTo>
                  <a:cubicBezTo>
                    <a:pt x="1824" y="7"/>
                    <a:pt x="1736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14"/>
            <p:cNvSpPr/>
            <p:nvPr/>
          </p:nvSpPr>
          <p:spPr>
            <a:xfrm>
              <a:off x="5290250" y="3205125"/>
              <a:ext cx="45775" cy="23875"/>
            </a:xfrm>
            <a:custGeom>
              <a:avLst/>
              <a:gdLst/>
              <a:ahLst/>
              <a:cxnLst/>
              <a:rect l="l" t="t" r="r" b="b"/>
              <a:pathLst>
                <a:path w="1831" h="955" extrusionOk="0">
                  <a:moveTo>
                    <a:pt x="200" y="0"/>
                  </a:moveTo>
                  <a:cubicBezTo>
                    <a:pt x="140" y="40"/>
                    <a:pt x="120" y="40"/>
                    <a:pt x="100" y="40"/>
                  </a:cubicBezTo>
                  <a:cubicBezTo>
                    <a:pt x="40" y="80"/>
                    <a:pt x="1" y="159"/>
                    <a:pt x="1" y="239"/>
                  </a:cubicBezTo>
                  <a:cubicBezTo>
                    <a:pt x="498" y="637"/>
                    <a:pt x="1055" y="875"/>
                    <a:pt x="1831" y="955"/>
                  </a:cubicBezTo>
                  <a:cubicBezTo>
                    <a:pt x="1294" y="477"/>
                    <a:pt x="737" y="2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14"/>
            <p:cNvSpPr/>
            <p:nvPr/>
          </p:nvSpPr>
          <p:spPr>
            <a:xfrm>
              <a:off x="6081475" y="3120075"/>
              <a:ext cx="69150" cy="14450"/>
            </a:xfrm>
            <a:custGeom>
              <a:avLst/>
              <a:gdLst/>
              <a:ahLst/>
              <a:cxnLst/>
              <a:rect l="l" t="t" r="r" b="b"/>
              <a:pathLst>
                <a:path w="2766" h="578" extrusionOk="0">
                  <a:moveTo>
                    <a:pt x="2686" y="0"/>
                  </a:moveTo>
                  <a:cubicBezTo>
                    <a:pt x="1932" y="166"/>
                    <a:pt x="1160" y="383"/>
                    <a:pt x="387" y="383"/>
                  </a:cubicBezTo>
                  <a:cubicBezTo>
                    <a:pt x="325" y="383"/>
                    <a:pt x="262" y="381"/>
                    <a:pt x="200" y="378"/>
                  </a:cubicBezTo>
                  <a:lnTo>
                    <a:pt x="1" y="378"/>
                  </a:lnTo>
                  <a:lnTo>
                    <a:pt x="1" y="577"/>
                  </a:lnTo>
                  <a:cubicBezTo>
                    <a:pt x="896" y="577"/>
                    <a:pt x="1811" y="557"/>
                    <a:pt x="2667" y="179"/>
                  </a:cubicBezTo>
                  <a:cubicBezTo>
                    <a:pt x="2686" y="179"/>
                    <a:pt x="2706" y="179"/>
                    <a:pt x="2726" y="120"/>
                  </a:cubicBezTo>
                  <a:cubicBezTo>
                    <a:pt x="2766" y="80"/>
                    <a:pt x="2766" y="40"/>
                    <a:pt x="2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14"/>
            <p:cNvSpPr/>
            <p:nvPr/>
          </p:nvSpPr>
          <p:spPr>
            <a:xfrm>
              <a:off x="5253950" y="3186700"/>
              <a:ext cx="41300" cy="23400"/>
            </a:xfrm>
            <a:custGeom>
              <a:avLst/>
              <a:gdLst/>
              <a:ahLst/>
              <a:cxnLst/>
              <a:rect l="l" t="t" r="r" b="b"/>
              <a:pathLst>
                <a:path w="1652" h="936" extrusionOk="0">
                  <a:moveTo>
                    <a:pt x="100" y="1"/>
                  </a:moveTo>
                  <a:cubicBezTo>
                    <a:pt x="0" y="120"/>
                    <a:pt x="0" y="240"/>
                    <a:pt x="100" y="379"/>
                  </a:cubicBezTo>
                  <a:cubicBezTo>
                    <a:pt x="478" y="578"/>
                    <a:pt x="876" y="737"/>
                    <a:pt x="1254" y="936"/>
                  </a:cubicBezTo>
                  <a:cubicBezTo>
                    <a:pt x="1353" y="836"/>
                    <a:pt x="1492" y="876"/>
                    <a:pt x="1612" y="777"/>
                  </a:cubicBezTo>
                  <a:lnTo>
                    <a:pt x="1652" y="737"/>
                  </a:lnTo>
                  <a:cubicBezTo>
                    <a:pt x="1114" y="498"/>
                    <a:pt x="617" y="2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14"/>
            <p:cNvSpPr/>
            <p:nvPr/>
          </p:nvSpPr>
          <p:spPr>
            <a:xfrm>
              <a:off x="6200350" y="3103225"/>
              <a:ext cx="53725" cy="13775"/>
            </a:xfrm>
            <a:custGeom>
              <a:avLst/>
              <a:gdLst/>
              <a:ahLst/>
              <a:cxnLst/>
              <a:rect l="l" t="t" r="r" b="b"/>
              <a:pathLst>
                <a:path w="2149" h="551" extrusionOk="0">
                  <a:moveTo>
                    <a:pt x="1151" y="0"/>
                  </a:moveTo>
                  <a:cubicBezTo>
                    <a:pt x="1019" y="0"/>
                    <a:pt x="890" y="36"/>
                    <a:pt x="756" y="97"/>
                  </a:cubicBezTo>
                  <a:cubicBezTo>
                    <a:pt x="458" y="137"/>
                    <a:pt x="199" y="217"/>
                    <a:pt x="0" y="475"/>
                  </a:cubicBezTo>
                  <a:cubicBezTo>
                    <a:pt x="60" y="525"/>
                    <a:pt x="120" y="550"/>
                    <a:pt x="179" y="550"/>
                  </a:cubicBezTo>
                  <a:cubicBezTo>
                    <a:pt x="239" y="550"/>
                    <a:pt x="299" y="525"/>
                    <a:pt x="358" y="475"/>
                  </a:cubicBezTo>
                  <a:cubicBezTo>
                    <a:pt x="438" y="456"/>
                    <a:pt x="498" y="456"/>
                    <a:pt x="557" y="436"/>
                  </a:cubicBezTo>
                  <a:cubicBezTo>
                    <a:pt x="811" y="298"/>
                    <a:pt x="1076" y="279"/>
                    <a:pt x="1340" y="279"/>
                  </a:cubicBezTo>
                  <a:cubicBezTo>
                    <a:pt x="1445" y="279"/>
                    <a:pt x="1549" y="282"/>
                    <a:pt x="1652" y="282"/>
                  </a:cubicBezTo>
                  <a:cubicBezTo>
                    <a:pt x="1780" y="282"/>
                    <a:pt x="1906" y="277"/>
                    <a:pt x="2029" y="257"/>
                  </a:cubicBezTo>
                  <a:cubicBezTo>
                    <a:pt x="2109" y="237"/>
                    <a:pt x="2149" y="197"/>
                    <a:pt x="2149" y="137"/>
                  </a:cubicBezTo>
                  <a:cubicBezTo>
                    <a:pt x="1950" y="137"/>
                    <a:pt x="1731" y="97"/>
                    <a:pt x="1532" y="97"/>
                  </a:cubicBezTo>
                  <a:cubicBezTo>
                    <a:pt x="1398" y="31"/>
                    <a:pt x="1273" y="0"/>
                    <a:pt x="11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14"/>
            <p:cNvSpPr/>
            <p:nvPr/>
          </p:nvSpPr>
          <p:spPr>
            <a:xfrm>
              <a:off x="5218150" y="3172300"/>
              <a:ext cx="38300" cy="23875"/>
            </a:xfrm>
            <a:custGeom>
              <a:avLst/>
              <a:gdLst/>
              <a:ahLst/>
              <a:cxnLst/>
              <a:rect l="l" t="t" r="r" b="b"/>
              <a:pathLst>
                <a:path w="1532" h="955" extrusionOk="0">
                  <a:moveTo>
                    <a:pt x="179" y="0"/>
                  </a:moveTo>
                  <a:cubicBezTo>
                    <a:pt x="120" y="80"/>
                    <a:pt x="60" y="159"/>
                    <a:pt x="0" y="219"/>
                  </a:cubicBezTo>
                  <a:cubicBezTo>
                    <a:pt x="517" y="478"/>
                    <a:pt x="1015" y="696"/>
                    <a:pt x="1532" y="955"/>
                  </a:cubicBezTo>
                  <a:lnTo>
                    <a:pt x="1532" y="577"/>
                  </a:lnTo>
                  <a:cubicBezTo>
                    <a:pt x="1035" y="497"/>
                    <a:pt x="637" y="17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14"/>
            <p:cNvSpPr/>
            <p:nvPr/>
          </p:nvSpPr>
          <p:spPr>
            <a:xfrm>
              <a:off x="5236550" y="3154375"/>
              <a:ext cx="33825" cy="12975"/>
            </a:xfrm>
            <a:custGeom>
              <a:avLst/>
              <a:gdLst/>
              <a:ahLst/>
              <a:cxnLst/>
              <a:rect l="l" t="t" r="r" b="b"/>
              <a:pathLst>
                <a:path w="1353" h="519" extrusionOk="0">
                  <a:moveTo>
                    <a:pt x="199" y="1"/>
                  </a:moveTo>
                  <a:cubicBezTo>
                    <a:pt x="60" y="41"/>
                    <a:pt x="20" y="180"/>
                    <a:pt x="0" y="319"/>
                  </a:cubicBezTo>
                  <a:cubicBezTo>
                    <a:pt x="179" y="339"/>
                    <a:pt x="358" y="339"/>
                    <a:pt x="517" y="379"/>
                  </a:cubicBezTo>
                  <a:cubicBezTo>
                    <a:pt x="657" y="439"/>
                    <a:pt x="816" y="419"/>
                    <a:pt x="955" y="518"/>
                  </a:cubicBezTo>
                  <a:lnTo>
                    <a:pt x="1353" y="518"/>
                  </a:lnTo>
                  <a:cubicBezTo>
                    <a:pt x="1293" y="399"/>
                    <a:pt x="1214" y="299"/>
                    <a:pt x="1174" y="180"/>
                  </a:cubicBezTo>
                  <a:cubicBezTo>
                    <a:pt x="1068" y="153"/>
                    <a:pt x="957" y="151"/>
                    <a:pt x="846" y="151"/>
                  </a:cubicBezTo>
                  <a:cubicBezTo>
                    <a:pt x="824" y="151"/>
                    <a:pt x="801" y="151"/>
                    <a:pt x="779" y="151"/>
                  </a:cubicBezTo>
                  <a:cubicBezTo>
                    <a:pt x="579" y="151"/>
                    <a:pt x="378" y="144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14"/>
            <p:cNvSpPr/>
            <p:nvPr/>
          </p:nvSpPr>
          <p:spPr>
            <a:xfrm>
              <a:off x="5490675" y="3253350"/>
              <a:ext cx="32350" cy="5450"/>
            </a:xfrm>
            <a:custGeom>
              <a:avLst/>
              <a:gdLst/>
              <a:ahLst/>
              <a:cxnLst/>
              <a:rect l="l" t="t" r="r" b="b"/>
              <a:pathLst>
                <a:path w="1294" h="218" extrusionOk="0">
                  <a:moveTo>
                    <a:pt x="935" y="1"/>
                  </a:moveTo>
                  <a:cubicBezTo>
                    <a:pt x="864" y="24"/>
                    <a:pt x="789" y="31"/>
                    <a:pt x="713" y="31"/>
                  </a:cubicBezTo>
                  <a:cubicBezTo>
                    <a:pt x="614" y="31"/>
                    <a:pt x="512" y="20"/>
                    <a:pt x="412" y="20"/>
                  </a:cubicBezTo>
                  <a:cubicBezTo>
                    <a:pt x="267" y="20"/>
                    <a:pt x="126" y="43"/>
                    <a:pt x="0" y="160"/>
                  </a:cubicBezTo>
                  <a:cubicBezTo>
                    <a:pt x="199" y="205"/>
                    <a:pt x="394" y="217"/>
                    <a:pt x="589" y="217"/>
                  </a:cubicBezTo>
                  <a:cubicBezTo>
                    <a:pt x="822" y="217"/>
                    <a:pt x="1055" y="200"/>
                    <a:pt x="1293" y="200"/>
                  </a:cubicBezTo>
                  <a:cubicBezTo>
                    <a:pt x="1234" y="21"/>
                    <a:pt x="1075" y="21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14"/>
            <p:cNvSpPr/>
            <p:nvPr/>
          </p:nvSpPr>
          <p:spPr>
            <a:xfrm>
              <a:off x="5415575" y="3181450"/>
              <a:ext cx="31350" cy="5350"/>
            </a:xfrm>
            <a:custGeom>
              <a:avLst/>
              <a:gdLst/>
              <a:ahLst/>
              <a:cxnLst/>
              <a:rect l="l" t="t" r="r" b="b"/>
              <a:pathLst>
                <a:path w="1254" h="214" extrusionOk="0">
                  <a:moveTo>
                    <a:pt x="711" y="0"/>
                  </a:moveTo>
                  <a:cubicBezTo>
                    <a:pt x="523" y="0"/>
                    <a:pt x="331" y="41"/>
                    <a:pt x="143" y="41"/>
                  </a:cubicBezTo>
                  <a:cubicBezTo>
                    <a:pt x="95" y="41"/>
                    <a:pt x="48" y="39"/>
                    <a:pt x="1" y="32"/>
                  </a:cubicBezTo>
                  <a:lnTo>
                    <a:pt x="1" y="32"/>
                  </a:lnTo>
                  <a:cubicBezTo>
                    <a:pt x="242" y="189"/>
                    <a:pt x="504" y="214"/>
                    <a:pt x="763" y="214"/>
                  </a:cubicBezTo>
                  <a:cubicBezTo>
                    <a:pt x="886" y="214"/>
                    <a:pt x="1008" y="208"/>
                    <a:pt x="1126" y="208"/>
                  </a:cubicBezTo>
                  <a:cubicBezTo>
                    <a:pt x="1169" y="208"/>
                    <a:pt x="1212" y="209"/>
                    <a:pt x="1254" y="211"/>
                  </a:cubicBezTo>
                  <a:cubicBezTo>
                    <a:pt x="1085" y="42"/>
                    <a:pt x="901" y="0"/>
                    <a:pt x="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14"/>
            <p:cNvSpPr/>
            <p:nvPr/>
          </p:nvSpPr>
          <p:spPr>
            <a:xfrm>
              <a:off x="5781100" y="3182100"/>
              <a:ext cx="21425" cy="4650"/>
            </a:xfrm>
            <a:custGeom>
              <a:avLst/>
              <a:gdLst/>
              <a:ahLst/>
              <a:cxnLst/>
              <a:rect l="l" t="t" r="r" b="b"/>
              <a:pathLst>
                <a:path w="857" h="186" extrusionOk="0">
                  <a:moveTo>
                    <a:pt x="447" y="0"/>
                  </a:moveTo>
                  <a:cubicBezTo>
                    <a:pt x="291" y="0"/>
                    <a:pt x="140" y="35"/>
                    <a:pt x="1" y="185"/>
                  </a:cubicBezTo>
                  <a:cubicBezTo>
                    <a:pt x="51" y="185"/>
                    <a:pt x="103" y="186"/>
                    <a:pt x="154" y="186"/>
                  </a:cubicBezTo>
                  <a:cubicBezTo>
                    <a:pt x="387" y="186"/>
                    <a:pt x="628" y="172"/>
                    <a:pt x="856" y="26"/>
                  </a:cubicBezTo>
                  <a:cubicBezTo>
                    <a:pt x="718" y="26"/>
                    <a:pt x="581" y="0"/>
                    <a:pt x="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14"/>
            <p:cNvSpPr/>
            <p:nvPr/>
          </p:nvSpPr>
          <p:spPr>
            <a:xfrm>
              <a:off x="5756725" y="3186700"/>
              <a:ext cx="19925" cy="4825"/>
            </a:xfrm>
            <a:custGeom>
              <a:avLst/>
              <a:gdLst/>
              <a:ahLst/>
              <a:cxnLst/>
              <a:rect l="l" t="t" r="r" b="b"/>
              <a:pathLst>
                <a:path w="797" h="193" extrusionOk="0">
                  <a:moveTo>
                    <a:pt x="1" y="1"/>
                  </a:moveTo>
                  <a:lnTo>
                    <a:pt x="1" y="180"/>
                  </a:lnTo>
                  <a:cubicBezTo>
                    <a:pt x="85" y="186"/>
                    <a:pt x="169" y="192"/>
                    <a:pt x="252" y="192"/>
                  </a:cubicBezTo>
                  <a:cubicBezTo>
                    <a:pt x="444" y="192"/>
                    <a:pt x="630" y="160"/>
                    <a:pt x="797" y="21"/>
                  </a:cubicBezTo>
                  <a:cubicBezTo>
                    <a:pt x="558" y="1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14"/>
            <p:cNvSpPr/>
            <p:nvPr/>
          </p:nvSpPr>
          <p:spPr>
            <a:xfrm>
              <a:off x="5733375" y="3191075"/>
              <a:ext cx="19400" cy="4750"/>
            </a:xfrm>
            <a:custGeom>
              <a:avLst/>
              <a:gdLst/>
              <a:ahLst/>
              <a:cxnLst/>
              <a:rect l="l" t="t" r="r" b="b"/>
              <a:pathLst>
                <a:path w="776" h="190" extrusionOk="0">
                  <a:moveTo>
                    <a:pt x="440" y="1"/>
                  </a:moveTo>
                  <a:cubicBezTo>
                    <a:pt x="282" y="1"/>
                    <a:pt x="127" y="25"/>
                    <a:pt x="0" y="164"/>
                  </a:cubicBezTo>
                  <a:cubicBezTo>
                    <a:pt x="96" y="178"/>
                    <a:pt x="190" y="189"/>
                    <a:pt x="281" y="189"/>
                  </a:cubicBezTo>
                  <a:cubicBezTo>
                    <a:pt x="455" y="189"/>
                    <a:pt x="619" y="148"/>
                    <a:pt x="776" y="5"/>
                  </a:cubicBezTo>
                  <a:lnTo>
                    <a:pt x="776" y="5"/>
                  </a:lnTo>
                  <a:cubicBezTo>
                    <a:pt x="749" y="7"/>
                    <a:pt x="722" y="8"/>
                    <a:pt x="694" y="8"/>
                  </a:cubicBezTo>
                  <a:cubicBezTo>
                    <a:pt x="611" y="8"/>
                    <a:pt x="525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14"/>
            <p:cNvSpPr/>
            <p:nvPr/>
          </p:nvSpPr>
          <p:spPr>
            <a:xfrm>
              <a:off x="5695575" y="3195975"/>
              <a:ext cx="20900" cy="4775"/>
            </a:xfrm>
            <a:custGeom>
              <a:avLst/>
              <a:gdLst/>
              <a:ahLst/>
              <a:cxnLst/>
              <a:rect l="l" t="t" r="r" b="b"/>
              <a:pathLst>
                <a:path w="836" h="191" extrusionOk="0">
                  <a:moveTo>
                    <a:pt x="413" y="0"/>
                  </a:moveTo>
                  <a:cubicBezTo>
                    <a:pt x="265" y="0"/>
                    <a:pt x="124" y="33"/>
                    <a:pt x="0" y="167"/>
                  </a:cubicBezTo>
                  <a:cubicBezTo>
                    <a:pt x="68" y="183"/>
                    <a:pt x="138" y="190"/>
                    <a:pt x="210" y="190"/>
                  </a:cubicBezTo>
                  <a:cubicBezTo>
                    <a:pt x="413" y="190"/>
                    <a:pt x="630" y="131"/>
                    <a:pt x="836" y="28"/>
                  </a:cubicBezTo>
                  <a:cubicBezTo>
                    <a:pt x="692" y="28"/>
                    <a:pt x="54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14"/>
            <p:cNvSpPr/>
            <p:nvPr/>
          </p:nvSpPr>
          <p:spPr>
            <a:xfrm>
              <a:off x="5828350" y="3172150"/>
              <a:ext cx="21400" cy="4850"/>
            </a:xfrm>
            <a:custGeom>
              <a:avLst/>
              <a:gdLst/>
              <a:ahLst/>
              <a:cxnLst/>
              <a:rect l="l" t="t" r="r" b="b"/>
              <a:pathLst>
                <a:path w="856" h="194" extrusionOk="0">
                  <a:moveTo>
                    <a:pt x="447" y="1"/>
                  </a:moveTo>
                  <a:cubicBezTo>
                    <a:pt x="291" y="1"/>
                    <a:pt x="140" y="35"/>
                    <a:pt x="1" y="185"/>
                  </a:cubicBezTo>
                  <a:cubicBezTo>
                    <a:pt x="75" y="190"/>
                    <a:pt x="150" y="194"/>
                    <a:pt x="224" y="194"/>
                  </a:cubicBezTo>
                  <a:cubicBezTo>
                    <a:pt x="446" y="194"/>
                    <a:pt x="662" y="160"/>
                    <a:pt x="856" y="26"/>
                  </a:cubicBezTo>
                  <a:cubicBezTo>
                    <a:pt x="718" y="26"/>
                    <a:pt x="580" y="1"/>
                    <a:pt x="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14"/>
            <p:cNvSpPr/>
            <p:nvPr/>
          </p:nvSpPr>
          <p:spPr>
            <a:xfrm>
              <a:off x="6076500" y="3152400"/>
              <a:ext cx="14450" cy="10475"/>
            </a:xfrm>
            <a:custGeom>
              <a:avLst/>
              <a:gdLst/>
              <a:ahLst/>
              <a:cxnLst/>
              <a:rect l="l" t="t" r="r" b="b"/>
              <a:pathLst>
                <a:path w="578" h="419" extrusionOk="0">
                  <a:moveTo>
                    <a:pt x="578" y="0"/>
                  </a:moveTo>
                  <a:cubicBezTo>
                    <a:pt x="379" y="0"/>
                    <a:pt x="140" y="0"/>
                    <a:pt x="1" y="199"/>
                  </a:cubicBezTo>
                  <a:lnTo>
                    <a:pt x="200" y="398"/>
                  </a:lnTo>
                  <a:cubicBezTo>
                    <a:pt x="240" y="398"/>
                    <a:pt x="299" y="418"/>
                    <a:pt x="339" y="418"/>
                  </a:cubicBezTo>
                  <a:cubicBezTo>
                    <a:pt x="419" y="299"/>
                    <a:pt x="498" y="1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14"/>
            <p:cNvSpPr/>
            <p:nvPr/>
          </p:nvSpPr>
          <p:spPr>
            <a:xfrm>
              <a:off x="6195875" y="312462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426" y="0"/>
                  </a:moveTo>
                  <a:cubicBezTo>
                    <a:pt x="266" y="0"/>
                    <a:pt x="116" y="34"/>
                    <a:pt x="0" y="196"/>
                  </a:cubicBezTo>
                  <a:cubicBezTo>
                    <a:pt x="30" y="194"/>
                    <a:pt x="59" y="193"/>
                    <a:pt x="89" y="193"/>
                  </a:cubicBezTo>
                  <a:cubicBezTo>
                    <a:pt x="170" y="193"/>
                    <a:pt x="252" y="199"/>
                    <a:pt x="332" y="199"/>
                  </a:cubicBezTo>
                  <a:cubicBezTo>
                    <a:pt x="499" y="199"/>
                    <a:pt x="656" y="174"/>
                    <a:pt x="776" y="17"/>
                  </a:cubicBezTo>
                  <a:cubicBezTo>
                    <a:pt x="660" y="17"/>
                    <a:pt x="54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14"/>
            <p:cNvSpPr/>
            <p:nvPr/>
          </p:nvSpPr>
          <p:spPr>
            <a:xfrm>
              <a:off x="6193875" y="3115100"/>
              <a:ext cx="15450" cy="4400"/>
            </a:xfrm>
            <a:custGeom>
              <a:avLst/>
              <a:gdLst/>
              <a:ahLst/>
              <a:cxnLst/>
              <a:rect l="l" t="t" r="r" b="b"/>
              <a:pathLst>
                <a:path w="618" h="176" extrusionOk="0">
                  <a:moveTo>
                    <a:pt x="100" y="0"/>
                  </a:moveTo>
                  <a:cubicBezTo>
                    <a:pt x="21" y="20"/>
                    <a:pt x="1" y="80"/>
                    <a:pt x="1" y="160"/>
                  </a:cubicBezTo>
                  <a:cubicBezTo>
                    <a:pt x="77" y="167"/>
                    <a:pt x="153" y="176"/>
                    <a:pt x="227" y="176"/>
                  </a:cubicBezTo>
                  <a:cubicBezTo>
                    <a:pt x="367" y="176"/>
                    <a:pt x="501" y="143"/>
                    <a:pt x="617" y="0"/>
                  </a:cubicBezTo>
                  <a:lnTo>
                    <a:pt x="259" y="0"/>
                  </a:lnTo>
                  <a:cubicBezTo>
                    <a:pt x="239" y="10"/>
                    <a:pt x="219" y="15"/>
                    <a:pt x="195" y="15"/>
                  </a:cubicBezTo>
                  <a:cubicBezTo>
                    <a:pt x="170" y="15"/>
                    <a:pt x="140" y="1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14"/>
            <p:cNvSpPr/>
            <p:nvPr/>
          </p:nvSpPr>
          <p:spPr>
            <a:xfrm>
              <a:off x="6160550" y="3120075"/>
              <a:ext cx="17925" cy="4000"/>
            </a:xfrm>
            <a:custGeom>
              <a:avLst/>
              <a:gdLst/>
              <a:ahLst/>
              <a:cxnLst/>
              <a:rect l="l" t="t" r="r" b="b"/>
              <a:pathLst>
                <a:path w="717" h="160" extrusionOk="0">
                  <a:moveTo>
                    <a:pt x="61" y="0"/>
                  </a:moveTo>
                  <a:cubicBezTo>
                    <a:pt x="41" y="0"/>
                    <a:pt x="21" y="20"/>
                    <a:pt x="21" y="60"/>
                  </a:cubicBezTo>
                  <a:cubicBezTo>
                    <a:pt x="1" y="80"/>
                    <a:pt x="21" y="120"/>
                    <a:pt x="61" y="160"/>
                  </a:cubicBezTo>
                  <a:lnTo>
                    <a:pt x="598" y="160"/>
                  </a:lnTo>
                  <a:cubicBezTo>
                    <a:pt x="697" y="160"/>
                    <a:pt x="717" y="100"/>
                    <a:pt x="657" y="20"/>
                  </a:cubicBezTo>
                  <a:cubicBezTo>
                    <a:pt x="458" y="0"/>
                    <a:pt x="25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14"/>
            <p:cNvSpPr/>
            <p:nvPr/>
          </p:nvSpPr>
          <p:spPr>
            <a:xfrm>
              <a:off x="5287775" y="3167375"/>
              <a:ext cx="15925" cy="4475"/>
            </a:xfrm>
            <a:custGeom>
              <a:avLst/>
              <a:gdLst/>
              <a:ahLst/>
              <a:cxnLst/>
              <a:rect l="l" t="t" r="r" b="b"/>
              <a:pathLst>
                <a:path w="637" h="179" extrusionOk="0">
                  <a:moveTo>
                    <a:pt x="239" y="1"/>
                  </a:moveTo>
                  <a:cubicBezTo>
                    <a:pt x="160" y="1"/>
                    <a:pt x="80" y="11"/>
                    <a:pt x="0" y="18"/>
                  </a:cubicBezTo>
                  <a:cubicBezTo>
                    <a:pt x="135" y="140"/>
                    <a:pt x="280" y="179"/>
                    <a:pt x="427" y="179"/>
                  </a:cubicBezTo>
                  <a:cubicBezTo>
                    <a:pt x="497" y="179"/>
                    <a:pt x="567" y="170"/>
                    <a:pt x="637" y="157"/>
                  </a:cubicBezTo>
                  <a:cubicBezTo>
                    <a:pt x="510" y="31"/>
                    <a:pt x="376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14"/>
            <p:cNvSpPr/>
            <p:nvPr/>
          </p:nvSpPr>
          <p:spPr>
            <a:xfrm>
              <a:off x="6175475" y="3117825"/>
              <a:ext cx="10975" cy="6475"/>
            </a:xfrm>
            <a:custGeom>
              <a:avLst/>
              <a:gdLst/>
              <a:ahLst/>
              <a:cxnLst/>
              <a:rect l="l" t="t" r="r" b="b"/>
              <a:pathLst>
                <a:path w="439" h="259" extrusionOk="0">
                  <a:moveTo>
                    <a:pt x="276" y="1"/>
                  </a:moveTo>
                  <a:cubicBezTo>
                    <a:pt x="193" y="1"/>
                    <a:pt x="117" y="26"/>
                    <a:pt x="60" y="110"/>
                  </a:cubicBezTo>
                  <a:cubicBezTo>
                    <a:pt x="40" y="150"/>
                    <a:pt x="21" y="190"/>
                    <a:pt x="1" y="250"/>
                  </a:cubicBezTo>
                  <a:cubicBezTo>
                    <a:pt x="37" y="255"/>
                    <a:pt x="75" y="259"/>
                    <a:pt x="113" y="259"/>
                  </a:cubicBezTo>
                  <a:cubicBezTo>
                    <a:pt x="222" y="259"/>
                    <a:pt x="335" y="228"/>
                    <a:pt x="438" y="110"/>
                  </a:cubicBezTo>
                  <a:cubicBezTo>
                    <a:pt x="418" y="90"/>
                    <a:pt x="418" y="51"/>
                    <a:pt x="379" y="11"/>
                  </a:cubicBezTo>
                  <a:cubicBezTo>
                    <a:pt x="344" y="5"/>
                    <a:pt x="309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14"/>
            <p:cNvSpPr/>
            <p:nvPr/>
          </p:nvSpPr>
          <p:spPr>
            <a:xfrm>
              <a:off x="6151100" y="312007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80" y="0"/>
                  </a:moveTo>
                  <a:cubicBezTo>
                    <a:pt x="41" y="0"/>
                    <a:pt x="41" y="20"/>
                    <a:pt x="21" y="60"/>
                  </a:cubicBezTo>
                  <a:cubicBezTo>
                    <a:pt x="1" y="80"/>
                    <a:pt x="21" y="120"/>
                    <a:pt x="80" y="160"/>
                  </a:cubicBezTo>
                  <a:lnTo>
                    <a:pt x="439" y="160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14"/>
            <p:cNvSpPr/>
            <p:nvPr/>
          </p:nvSpPr>
          <p:spPr>
            <a:xfrm>
              <a:off x="5876100" y="3167600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86" y="0"/>
                  </a:moveTo>
                  <a:cubicBezTo>
                    <a:pt x="180" y="0"/>
                    <a:pt x="74" y="31"/>
                    <a:pt x="0" y="148"/>
                  </a:cubicBezTo>
                  <a:cubicBezTo>
                    <a:pt x="21" y="151"/>
                    <a:pt x="41" y="152"/>
                    <a:pt x="61" y="152"/>
                  </a:cubicBezTo>
                  <a:cubicBezTo>
                    <a:pt x="195" y="152"/>
                    <a:pt x="311" y="96"/>
                    <a:pt x="398" y="9"/>
                  </a:cubicBezTo>
                  <a:cubicBezTo>
                    <a:pt x="362" y="4"/>
                    <a:pt x="324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14"/>
            <p:cNvSpPr/>
            <p:nvPr/>
          </p:nvSpPr>
          <p:spPr>
            <a:xfrm>
              <a:off x="5250475" y="316267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95" y="1"/>
                  </a:moveTo>
                  <a:cubicBezTo>
                    <a:pt x="64" y="1"/>
                    <a:pt x="32" y="3"/>
                    <a:pt x="0" y="7"/>
                  </a:cubicBezTo>
                  <a:cubicBezTo>
                    <a:pt x="95" y="118"/>
                    <a:pt x="203" y="178"/>
                    <a:pt x="323" y="178"/>
                  </a:cubicBezTo>
                  <a:cubicBezTo>
                    <a:pt x="354" y="178"/>
                    <a:pt x="385" y="174"/>
                    <a:pt x="418" y="166"/>
                  </a:cubicBezTo>
                  <a:cubicBezTo>
                    <a:pt x="338" y="39"/>
                    <a:pt x="22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14"/>
            <p:cNvSpPr/>
            <p:nvPr/>
          </p:nvSpPr>
          <p:spPr>
            <a:xfrm>
              <a:off x="6183925" y="3115375"/>
              <a:ext cx="12950" cy="6225"/>
            </a:xfrm>
            <a:custGeom>
              <a:avLst/>
              <a:gdLst/>
              <a:ahLst/>
              <a:cxnLst/>
              <a:rect l="l" t="t" r="r" b="b"/>
              <a:pathLst>
                <a:path w="518" h="249" extrusionOk="0">
                  <a:moveTo>
                    <a:pt x="231" y="0"/>
                  </a:moveTo>
                  <a:cubicBezTo>
                    <a:pt x="184" y="0"/>
                    <a:pt x="140" y="3"/>
                    <a:pt x="100" y="9"/>
                  </a:cubicBezTo>
                  <a:cubicBezTo>
                    <a:pt x="80" y="9"/>
                    <a:pt x="60" y="49"/>
                    <a:pt x="21" y="69"/>
                  </a:cubicBezTo>
                  <a:cubicBezTo>
                    <a:pt x="1" y="109"/>
                    <a:pt x="21" y="149"/>
                    <a:pt x="100" y="168"/>
                  </a:cubicBezTo>
                  <a:lnTo>
                    <a:pt x="80" y="248"/>
                  </a:lnTo>
                  <a:cubicBezTo>
                    <a:pt x="200" y="208"/>
                    <a:pt x="299" y="188"/>
                    <a:pt x="419" y="168"/>
                  </a:cubicBezTo>
                  <a:cubicBezTo>
                    <a:pt x="458" y="89"/>
                    <a:pt x="478" y="69"/>
                    <a:pt x="518" y="9"/>
                  </a:cubicBezTo>
                  <a:cubicBezTo>
                    <a:pt x="425" y="9"/>
                    <a:pt x="32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14"/>
            <p:cNvSpPr/>
            <p:nvPr/>
          </p:nvSpPr>
          <p:spPr>
            <a:xfrm>
              <a:off x="5646825" y="322450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64" y="148"/>
                    <a:pt x="153" y="186"/>
                    <a:pt x="268" y="186"/>
                  </a:cubicBezTo>
                  <a:cubicBezTo>
                    <a:pt x="297" y="186"/>
                    <a:pt x="327" y="184"/>
                    <a:pt x="359" y="180"/>
                  </a:cubicBezTo>
                  <a:cubicBezTo>
                    <a:pt x="299" y="100"/>
                    <a:pt x="2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14"/>
            <p:cNvSpPr/>
            <p:nvPr/>
          </p:nvSpPr>
          <p:spPr>
            <a:xfrm>
              <a:off x="5285275" y="3206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20" y="1"/>
                    <a:pt x="60" y="21"/>
                    <a:pt x="1" y="160"/>
                  </a:cubicBezTo>
                  <a:cubicBezTo>
                    <a:pt x="40" y="160"/>
                    <a:pt x="120" y="200"/>
                    <a:pt x="200" y="200"/>
                  </a:cubicBezTo>
                  <a:cubicBezTo>
                    <a:pt x="239" y="120"/>
                    <a:pt x="319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14"/>
            <p:cNvSpPr/>
            <p:nvPr/>
          </p:nvSpPr>
          <p:spPr>
            <a:xfrm>
              <a:off x="5624450" y="3229475"/>
              <a:ext cx="6500" cy="4275"/>
            </a:xfrm>
            <a:custGeom>
              <a:avLst/>
              <a:gdLst/>
              <a:ahLst/>
              <a:cxnLst/>
              <a:rect l="l" t="t" r="r" b="b"/>
              <a:pathLst>
                <a:path w="260" h="171" extrusionOk="0">
                  <a:moveTo>
                    <a:pt x="160" y="1"/>
                  </a:moveTo>
                  <a:cubicBezTo>
                    <a:pt x="100" y="1"/>
                    <a:pt x="20" y="1"/>
                    <a:pt x="1" y="21"/>
                  </a:cubicBezTo>
                  <a:cubicBezTo>
                    <a:pt x="17" y="102"/>
                    <a:pt x="73" y="170"/>
                    <a:pt x="148" y="170"/>
                  </a:cubicBezTo>
                  <a:cubicBezTo>
                    <a:pt x="164" y="170"/>
                    <a:pt x="182" y="167"/>
                    <a:pt x="199" y="160"/>
                  </a:cubicBezTo>
                  <a:cubicBezTo>
                    <a:pt x="259" y="120"/>
                    <a:pt x="219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14"/>
            <p:cNvSpPr/>
            <p:nvPr/>
          </p:nvSpPr>
          <p:spPr>
            <a:xfrm>
              <a:off x="5809950" y="3177550"/>
              <a:ext cx="10975" cy="4325"/>
            </a:xfrm>
            <a:custGeom>
              <a:avLst/>
              <a:gdLst/>
              <a:ahLst/>
              <a:cxnLst/>
              <a:rect l="l" t="t" r="r" b="b"/>
              <a:pathLst>
                <a:path w="439" h="173" extrusionOk="0">
                  <a:moveTo>
                    <a:pt x="311" y="0"/>
                  </a:moveTo>
                  <a:cubicBezTo>
                    <a:pt x="191" y="0"/>
                    <a:pt x="90" y="34"/>
                    <a:pt x="0" y="168"/>
                  </a:cubicBezTo>
                  <a:cubicBezTo>
                    <a:pt x="26" y="171"/>
                    <a:pt x="51" y="173"/>
                    <a:pt x="76" y="173"/>
                  </a:cubicBezTo>
                  <a:cubicBezTo>
                    <a:pt x="209" y="173"/>
                    <a:pt x="338" y="126"/>
                    <a:pt x="438" y="9"/>
                  </a:cubicBezTo>
                  <a:cubicBezTo>
                    <a:pt x="393" y="4"/>
                    <a:pt x="351" y="0"/>
                    <a:pt x="3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14"/>
            <p:cNvSpPr/>
            <p:nvPr/>
          </p:nvSpPr>
          <p:spPr>
            <a:xfrm>
              <a:off x="6148125" y="3120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60" y="179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14"/>
            <p:cNvSpPr/>
            <p:nvPr/>
          </p:nvSpPr>
          <p:spPr>
            <a:xfrm>
              <a:off x="6542000" y="3083525"/>
              <a:ext cx="21400" cy="27125"/>
            </a:xfrm>
            <a:custGeom>
              <a:avLst/>
              <a:gdLst/>
              <a:ahLst/>
              <a:cxnLst/>
              <a:rect l="l" t="t" r="r" b="b"/>
              <a:pathLst>
                <a:path w="856" h="1085" extrusionOk="0">
                  <a:moveTo>
                    <a:pt x="301" y="1"/>
                  </a:moveTo>
                  <a:cubicBezTo>
                    <a:pt x="261" y="1"/>
                    <a:pt x="220" y="15"/>
                    <a:pt x="180" y="50"/>
                  </a:cubicBezTo>
                  <a:cubicBezTo>
                    <a:pt x="1" y="169"/>
                    <a:pt x="160" y="328"/>
                    <a:pt x="219" y="448"/>
                  </a:cubicBezTo>
                  <a:cubicBezTo>
                    <a:pt x="359" y="667"/>
                    <a:pt x="498" y="866"/>
                    <a:pt x="617" y="1084"/>
                  </a:cubicBezTo>
                  <a:cubicBezTo>
                    <a:pt x="796" y="1025"/>
                    <a:pt x="816" y="866"/>
                    <a:pt x="856" y="687"/>
                  </a:cubicBezTo>
                  <a:cubicBezTo>
                    <a:pt x="816" y="567"/>
                    <a:pt x="816" y="468"/>
                    <a:pt x="796" y="348"/>
                  </a:cubicBezTo>
                  <a:cubicBezTo>
                    <a:pt x="717" y="269"/>
                    <a:pt x="657" y="229"/>
                    <a:pt x="577" y="169"/>
                  </a:cubicBezTo>
                  <a:cubicBezTo>
                    <a:pt x="493" y="85"/>
                    <a:pt x="399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14"/>
            <p:cNvSpPr/>
            <p:nvPr/>
          </p:nvSpPr>
          <p:spPr>
            <a:xfrm>
              <a:off x="6532050" y="3171800"/>
              <a:ext cx="8975" cy="19425"/>
            </a:xfrm>
            <a:custGeom>
              <a:avLst/>
              <a:gdLst/>
              <a:ahLst/>
              <a:cxnLst/>
              <a:rect l="l" t="t" r="r" b="b"/>
              <a:pathLst>
                <a:path w="359" h="777" extrusionOk="0">
                  <a:moveTo>
                    <a:pt x="100" y="0"/>
                  </a:moveTo>
                  <a:cubicBezTo>
                    <a:pt x="100" y="279"/>
                    <a:pt x="1" y="537"/>
                    <a:pt x="259" y="776"/>
                  </a:cubicBezTo>
                  <a:cubicBezTo>
                    <a:pt x="259" y="517"/>
                    <a:pt x="359" y="2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14"/>
            <p:cNvSpPr/>
            <p:nvPr/>
          </p:nvSpPr>
          <p:spPr>
            <a:xfrm>
              <a:off x="6557425" y="31151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59" y="120"/>
                    <a:pt x="13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14"/>
            <p:cNvSpPr/>
            <p:nvPr/>
          </p:nvSpPr>
          <p:spPr>
            <a:xfrm>
              <a:off x="6451975" y="3077300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105"/>
                    <a:pt x="195" y="150"/>
                    <a:pt x="296" y="150"/>
                  </a:cubicBezTo>
                  <a:cubicBezTo>
                    <a:pt x="408" y="150"/>
                    <a:pt x="523" y="95"/>
                    <a:pt x="638" y="1"/>
                  </a:cubicBezTo>
                  <a:lnTo>
                    <a:pt x="638" y="1"/>
                  </a:lnTo>
                  <a:cubicBezTo>
                    <a:pt x="528" y="11"/>
                    <a:pt x="424" y="16"/>
                    <a:pt x="319" y="16"/>
                  </a:cubicBezTo>
                  <a:cubicBezTo>
                    <a:pt x="215" y="16"/>
                    <a:pt x="110" y="1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14"/>
            <p:cNvSpPr/>
            <p:nvPr/>
          </p:nvSpPr>
          <p:spPr>
            <a:xfrm>
              <a:off x="6428125" y="3077800"/>
              <a:ext cx="9950" cy="5500"/>
            </a:xfrm>
            <a:custGeom>
              <a:avLst/>
              <a:gdLst/>
              <a:ahLst/>
              <a:cxnLst/>
              <a:rect l="l" t="t" r="r" b="b"/>
              <a:pathLst>
                <a:path w="398" h="220" extrusionOk="0">
                  <a:moveTo>
                    <a:pt x="214" y="0"/>
                  </a:moveTo>
                  <a:cubicBezTo>
                    <a:pt x="149" y="0"/>
                    <a:pt x="80" y="40"/>
                    <a:pt x="0" y="120"/>
                  </a:cubicBezTo>
                  <a:lnTo>
                    <a:pt x="0" y="199"/>
                  </a:lnTo>
                  <a:lnTo>
                    <a:pt x="100" y="219"/>
                  </a:lnTo>
                  <a:lnTo>
                    <a:pt x="199" y="199"/>
                  </a:lnTo>
                  <a:cubicBezTo>
                    <a:pt x="279" y="180"/>
                    <a:pt x="338" y="160"/>
                    <a:pt x="398" y="120"/>
                  </a:cubicBezTo>
                  <a:cubicBezTo>
                    <a:pt x="338" y="40"/>
                    <a:pt x="279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14"/>
            <p:cNvSpPr/>
            <p:nvPr/>
          </p:nvSpPr>
          <p:spPr>
            <a:xfrm>
              <a:off x="6444025" y="3077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14"/>
            <p:cNvSpPr/>
            <p:nvPr/>
          </p:nvSpPr>
          <p:spPr>
            <a:xfrm>
              <a:off x="6410200" y="30822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60" y="1"/>
                  </a:moveTo>
                  <a:lnTo>
                    <a:pt x="260" y="1"/>
                  </a:lnTo>
                  <a:cubicBezTo>
                    <a:pt x="120" y="20"/>
                    <a:pt x="61" y="80"/>
                    <a:pt x="1" y="180"/>
                  </a:cubicBezTo>
                  <a:cubicBezTo>
                    <a:pt x="81" y="100"/>
                    <a:pt x="180" y="4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14"/>
            <p:cNvSpPr/>
            <p:nvPr/>
          </p:nvSpPr>
          <p:spPr>
            <a:xfrm>
              <a:off x="6251075" y="3095700"/>
              <a:ext cx="99975" cy="19925"/>
            </a:xfrm>
            <a:custGeom>
              <a:avLst/>
              <a:gdLst/>
              <a:ahLst/>
              <a:cxnLst/>
              <a:rect l="l" t="t" r="r" b="b"/>
              <a:pathLst>
                <a:path w="3999" h="797" extrusionOk="0">
                  <a:moveTo>
                    <a:pt x="2905" y="1"/>
                  </a:moveTo>
                  <a:cubicBezTo>
                    <a:pt x="1990" y="239"/>
                    <a:pt x="1055" y="299"/>
                    <a:pt x="120" y="438"/>
                  </a:cubicBezTo>
                  <a:cubicBezTo>
                    <a:pt x="80" y="458"/>
                    <a:pt x="20" y="498"/>
                    <a:pt x="0" y="558"/>
                  </a:cubicBezTo>
                  <a:cubicBezTo>
                    <a:pt x="179" y="578"/>
                    <a:pt x="358" y="597"/>
                    <a:pt x="478" y="796"/>
                  </a:cubicBezTo>
                  <a:cubicBezTo>
                    <a:pt x="716" y="737"/>
                    <a:pt x="995" y="677"/>
                    <a:pt x="1254" y="637"/>
                  </a:cubicBezTo>
                  <a:cubicBezTo>
                    <a:pt x="1353" y="637"/>
                    <a:pt x="1472" y="597"/>
                    <a:pt x="1592" y="597"/>
                  </a:cubicBezTo>
                  <a:cubicBezTo>
                    <a:pt x="1711" y="438"/>
                    <a:pt x="1890" y="438"/>
                    <a:pt x="2089" y="398"/>
                  </a:cubicBezTo>
                  <a:cubicBezTo>
                    <a:pt x="2706" y="359"/>
                    <a:pt x="3302" y="259"/>
                    <a:pt x="3999" y="180"/>
                  </a:cubicBezTo>
                  <a:cubicBezTo>
                    <a:pt x="3771" y="49"/>
                    <a:pt x="3567" y="38"/>
                    <a:pt x="3373" y="38"/>
                  </a:cubicBezTo>
                  <a:cubicBezTo>
                    <a:pt x="3330" y="38"/>
                    <a:pt x="3288" y="38"/>
                    <a:pt x="3246" y="38"/>
                  </a:cubicBezTo>
                  <a:cubicBezTo>
                    <a:pt x="3130" y="38"/>
                    <a:pt x="3017" y="34"/>
                    <a:pt x="2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14"/>
            <p:cNvSpPr/>
            <p:nvPr/>
          </p:nvSpPr>
          <p:spPr>
            <a:xfrm>
              <a:off x="6180950" y="31394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40"/>
                    <a:pt x="0" y="120"/>
                    <a:pt x="20" y="179"/>
                  </a:cubicBezTo>
                  <a:cubicBezTo>
                    <a:pt x="219" y="100"/>
                    <a:pt x="179" y="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14"/>
            <p:cNvSpPr/>
            <p:nvPr/>
          </p:nvSpPr>
          <p:spPr>
            <a:xfrm>
              <a:off x="5843275" y="3204375"/>
              <a:ext cx="14950" cy="7225"/>
            </a:xfrm>
            <a:custGeom>
              <a:avLst/>
              <a:gdLst/>
              <a:ahLst/>
              <a:cxnLst/>
              <a:rect l="l" t="t" r="r" b="b"/>
              <a:pathLst>
                <a:path w="598" h="289" extrusionOk="0">
                  <a:moveTo>
                    <a:pt x="261" y="0"/>
                  </a:moveTo>
                  <a:cubicBezTo>
                    <a:pt x="224" y="0"/>
                    <a:pt x="189" y="10"/>
                    <a:pt x="159" y="30"/>
                  </a:cubicBezTo>
                  <a:cubicBezTo>
                    <a:pt x="100" y="30"/>
                    <a:pt x="60" y="70"/>
                    <a:pt x="0" y="90"/>
                  </a:cubicBezTo>
                  <a:cubicBezTo>
                    <a:pt x="80" y="229"/>
                    <a:pt x="219" y="229"/>
                    <a:pt x="378" y="269"/>
                  </a:cubicBezTo>
                  <a:cubicBezTo>
                    <a:pt x="458" y="269"/>
                    <a:pt x="498" y="289"/>
                    <a:pt x="577" y="289"/>
                  </a:cubicBezTo>
                  <a:lnTo>
                    <a:pt x="557" y="269"/>
                  </a:lnTo>
                  <a:cubicBezTo>
                    <a:pt x="577" y="269"/>
                    <a:pt x="577" y="229"/>
                    <a:pt x="597" y="189"/>
                  </a:cubicBezTo>
                  <a:cubicBezTo>
                    <a:pt x="597" y="129"/>
                    <a:pt x="597" y="110"/>
                    <a:pt x="557" y="70"/>
                  </a:cubicBezTo>
                  <a:cubicBezTo>
                    <a:pt x="498" y="30"/>
                    <a:pt x="418" y="30"/>
                    <a:pt x="378" y="30"/>
                  </a:cubicBezTo>
                  <a:cubicBezTo>
                    <a:pt x="338" y="10"/>
                    <a:pt x="299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14"/>
            <p:cNvSpPr/>
            <p:nvPr/>
          </p:nvSpPr>
          <p:spPr>
            <a:xfrm>
              <a:off x="5810450" y="32115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1"/>
                  </a:moveTo>
                  <a:cubicBezTo>
                    <a:pt x="40" y="40"/>
                    <a:pt x="120" y="120"/>
                    <a:pt x="199" y="180"/>
                  </a:cubicBezTo>
                  <a:lnTo>
                    <a:pt x="279" y="180"/>
                  </a:ln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14"/>
            <p:cNvSpPr/>
            <p:nvPr/>
          </p:nvSpPr>
          <p:spPr>
            <a:xfrm>
              <a:off x="5847250" y="3202875"/>
              <a:ext cx="5500" cy="2275"/>
            </a:xfrm>
            <a:custGeom>
              <a:avLst/>
              <a:gdLst/>
              <a:ahLst/>
              <a:cxnLst/>
              <a:rect l="l" t="t" r="r" b="b"/>
              <a:pathLst>
                <a:path w="220" h="91" extrusionOk="0">
                  <a:moveTo>
                    <a:pt x="102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219" y="90"/>
                  </a:lnTo>
                  <a:cubicBezTo>
                    <a:pt x="179" y="30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14"/>
            <p:cNvSpPr/>
            <p:nvPr/>
          </p:nvSpPr>
          <p:spPr>
            <a:xfrm>
              <a:off x="5857200" y="3206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cubicBezTo>
                    <a:pt x="159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14"/>
            <p:cNvSpPr/>
            <p:nvPr/>
          </p:nvSpPr>
          <p:spPr>
            <a:xfrm>
              <a:off x="5641850" y="3231650"/>
              <a:ext cx="19925" cy="7275"/>
            </a:xfrm>
            <a:custGeom>
              <a:avLst/>
              <a:gdLst/>
              <a:ahLst/>
              <a:cxnLst/>
              <a:rect l="l" t="t" r="r" b="b"/>
              <a:pathLst>
                <a:path w="797" h="291" extrusionOk="0">
                  <a:moveTo>
                    <a:pt x="710" y="0"/>
                  </a:moveTo>
                  <a:cubicBezTo>
                    <a:pt x="681" y="0"/>
                    <a:pt x="652" y="10"/>
                    <a:pt x="617" y="33"/>
                  </a:cubicBezTo>
                  <a:cubicBezTo>
                    <a:pt x="419" y="53"/>
                    <a:pt x="220" y="53"/>
                    <a:pt x="21" y="93"/>
                  </a:cubicBezTo>
                  <a:cubicBezTo>
                    <a:pt x="21" y="133"/>
                    <a:pt x="21" y="192"/>
                    <a:pt x="1" y="232"/>
                  </a:cubicBezTo>
                  <a:cubicBezTo>
                    <a:pt x="127" y="259"/>
                    <a:pt x="253" y="290"/>
                    <a:pt x="376" y="290"/>
                  </a:cubicBezTo>
                  <a:cubicBezTo>
                    <a:pt x="524" y="290"/>
                    <a:pt x="666" y="245"/>
                    <a:pt x="796" y="93"/>
                  </a:cubicBezTo>
                  <a:lnTo>
                    <a:pt x="777" y="13"/>
                  </a:lnTo>
                  <a:cubicBezTo>
                    <a:pt x="752" y="5"/>
                    <a:pt x="731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14"/>
            <p:cNvSpPr/>
            <p:nvPr/>
          </p:nvSpPr>
          <p:spPr>
            <a:xfrm>
              <a:off x="5733850" y="322400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558" y="1"/>
                  </a:moveTo>
                  <a:cubicBezTo>
                    <a:pt x="359" y="21"/>
                    <a:pt x="180" y="41"/>
                    <a:pt x="1" y="81"/>
                  </a:cubicBezTo>
                  <a:cubicBezTo>
                    <a:pt x="100" y="200"/>
                    <a:pt x="260" y="200"/>
                    <a:pt x="399" y="240"/>
                  </a:cubicBezTo>
                  <a:lnTo>
                    <a:pt x="478" y="240"/>
                  </a:lnTo>
                  <a:lnTo>
                    <a:pt x="558" y="22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14"/>
            <p:cNvSpPr/>
            <p:nvPr/>
          </p:nvSpPr>
          <p:spPr>
            <a:xfrm>
              <a:off x="6401750" y="3204250"/>
              <a:ext cx="3025" cy="3375"/>
            </a:xfrm>
            <a:custGeom>
              <a:avLst/>
              <a:gdLst/>
              <a:ahLst/>
              <a:cxnLst/>
              <a:rect l="l" t="t" r="r" b="b"/>
              <a:pathLst>
                <a:path w="121" h="135" extrusionOk="0">
                  <a:moveTo>
                    <a:pt x="54" y="0"/>
                  </a:moveTo>
                  <a:cubicBezTo>
                    <a:pt x="32" y="0"/>
                    <a:pt x="13" y="27"/>
                    <a:pt x="1" y="75"/>
                  </a:cubicBezTo>
                  <a:cubicBezTo>
                    <a:pt x="1" y="95"/>
                    <a:pt x="1" y="115"/>
                    <a:pt x="21" y="134"/>
                  </a:cubicBezTo>
                  <a:cubicBezTo>
                    <a:pt x="41" y="134"/>
                    <a:pt x="60" y="115"/>
                    <a:pt x="100" y="115"/>
                  </a:cubicBezTo>
                  <a:cubicBezTo>
                    <a:pt x="100" y="75"/>
                    <a:pt x="120" y="35"/>
                    <a:pt x="100" y="35"/>
                  </a:cubicBezTo>
                  <a:cubicBezTo>
                    <a:pt x="85" y="11"/>
                    <a:pt x="69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14"/>
            <p:cNvSpPr/>
            <p:nvPr/>
          </p:nvSpPr>
          <p:spPr>
            <a:xfrm>
              <a:off x="6429100" y="3082075"/>
              <a:ext cx="4025" cy="2150"/>
            </a:xfrm>
            <a:custGeom>
              <a:avLst/>
              <a:gdLst/>
              <a:ahLst/>
              <a:cxnLst/>
              <a:rect l="l" t="t" r="r" b="b"/>
              <a:pathLst>
                <a:path w="161" h="86" extrusionOk="0">
                  <a:moveTo>
                    <a:pt x="117" y="0"/>
                  </a:moveTo>
                  <a:cubicBezTo>
                    <a:pt x="77" y="0"/>
                    <a:pt x="29" y="14"/>
                    <a:pt x="1" y="28"/>
                  </a:cubicBezTo>
                  <a:cubicBezTo>
                    <a:pt x="29" y="66"/>
                    <a:pt x="62" y="86"/>
                    <a:pt x="90" y="86"/>
                  </a:cubicBezTo>
                  <a:cubicBezTo>
                    <a:pt x="122" y="86"/>
                    <a:pt x="150" y="61"/>
                    <a:pt x="160" y="9"/>
                  </a:cubicBezTo>
                  <a:cubicBezTo>
                    <a:pt x="148" y="3"/>
                    <a:pt x="133" y="0"/>
                    <a:pt x="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14"/>
            <p:cNvSpPr/>
            <p:nvPr/>
          </p:nvSpPr>
          <p:spPr>
            <a:xfrm>
              <a:off x="5780600" y="3062375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21" y="1"/>
                  </a:moveTo>
                  <a:cubicBezTo>
                    <a:pt x="1" y="180"/>
                    <a:pt x="21" y="319"/>
                    <a:pt x="180" y="399"/>
                  </a:cubicBezTo>
                  <a:cubicBezTo>
                    <a:pt x="200" y="240"/>
                    <a:pt x="18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14"/>
            <p:cNvSpPr/>
            <p:nvPr/>
          </p:nvSpPr>
          <p:spPr>
            <a:xfrm>
              <a:off x="5862675" y="3066225"/>
              <a:ext cx="16925" cy="56975"/>
            </a:xfrm>
            <a:custGeom>
              <a:avLst/>
              <a:gdLst/>
              <a:ahLst/>
              <a:cxnLst/>
              <a:rect l="l" t="t" r="r" b="b"/>
              <a:pathLst>
                <a:path w="677" h="2279" extrusionOk="0">
                  <a:moveTo>
                    <a:pt x="259" y="1"/>
                  </a:moveTo>
                  <a:cubicBezTo>
                    <a:pt x="229" y="1"/>
                    <a:pt x="199" y="16"/>
                    <a:pt x="179" y="46"/>
                  </a:cubicBezTo>
                  <a:cubicBezTo>
                    <a:pt x="40" y="782"/>
                    <a:pt x="199" y="1538"/>
                    <a:pt x="0" y="2274"/>
                  </a:cubicBezTo>
                  <a:cubicBezTo>
                    <a:pt x="24" y="2277"/>
                    <a:pt x="46" y="2278"/>
                    <a:pt x="68" y="2278"/>
                  </a:cubicBezTo>
                  <a:cubicBezTo>
                    <a:pt x="336" y="2278"/>
                    <a:pt x="441" y="2057"/>
                    <a:pt x="478" y="1836"/>
                  </a:cubicBezTo>
                  <a:cubicBezTo>
                    <a:pt x="537" y="1239"/>
                    <a:pt x="676" y="623"/>
                    <a:pt x="338" y="46"/>
                  </a:cubicBezTo>
                  <a:cubicBezTo>
                    <a:pt x="318" y="16"/>
                    <a:pt x="28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14"/>
            <p:cNvSpPr/>
            <p:nvPr/>
          </p:nvSpPr>
          <p:spPr>
            <a:xfrm>
              <a:off x="5860675" y="3048600"/>
              <a:ext cx="11950" cy="18775"/>
            </a:xfrm>
            <a:custGeom>
              <a:avLst/>
              <a:gdLst/>
              <a:ahLst/>
              <a:cxnLst/>
              <a:rect l="l" t="t" r="r" b="b"/>
              <a:pathLst>
                <a:path w="478" h="751" extrusionOk="0">
                  <a:moveTo>
                    <a:pt x="251" y="0"/>
                  </a:moveTo>
                  <a:cubicBezTo>
                    <a:pt x="176" y="0"/>
                    <a:pt x="88" y="75"/>
                    <a:pt x="1" y="174"/>
                  </a:cubicBezTo>
                  <a:cubicBezTo>
                    <a:pt x="60" y="373"/>
                    <a:pt x="20" y="592"/>
                    <a:pt x="219" y="751"/>
                  </a:cubicBezTo>
                  <a:lnTo>
                    <a:pt x="418" y="751"/>
                  </a:lnTo>
                  <a:cubicBezTo>
                    <a:pt x="418" y="572"/>
                    <a:pt x="478" y="353"/>
                    <a:pt x="398" y="174"/>
                  </a:cubicBezTo>
                  <a:cubicBezTo>
                    <a:pt x="363" y="49"/>
                    <a:pt x="311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14"/>
            <p:cNvSpPr/>
            <p:nvPr/>
          </p:nvSpPr>
          <p:spPr>
            <a:xfrm>
              <a:off x="5818900" y="29922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1"/>
                    <a:pt x="60" y="21"/>
                    <a:pt x="1" y="120"/>
                  </a:cubicBezTo>
                  <a:cubicBezTo>
                    <a:pt x="80" y="61"/>
                    <a:pt x="160" y="2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14"/>
            <p:cNvSpPr/>
            <p:nvPr/>
          </p:nvSpPr>
          <p:spPr>
            <a:xfrm>
              <a:off x="5847750" y="29863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60"/>
                    <a:pt x="80" y="10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14"/>
            <p:cNvSpPr/>
            <p:nvPr/>
          </p:nvSpPr>
          <p:spPr>
            <a:xfrm>
              <a:off x="5470775" y="2881850"/>
              <a:ext cx="78100" cy="19225"/>
            </a:xfrm>
            <a:custGeom>
              <a:avLst/>
              <a:gdLst/>
              <a:ahLst/>
              <a:cxnLst/>
              <a:rect l="l" t="t" r="r" b="b"/>
              <a:pathLst>
                <a:path w="3124" h="769" extrusionOk="0">
                  <a:moveTo>
                    <a:pt x="2487" y="1"/>
                  </a:moveTo>
                  <a:cubicBezTo>
                    <a:pt x="1970" y="80"/>
                    <a:pt x="1473" y="140"/>
                    <a:pt x="975" y="200"/>
                  </a:cubicBezTo>
                  <a:cubicBezTo>
                    <a:pt x="796" y="379"/>
                    <a:pt x="538" y="359"/>
                    <a:pt x="299" y="379"/>
                  </a:cubicBezTo>
                  <a:cubicBezTo>
                    <a:pt x="80" y="399"/>
                    <a:pt x="1" y="558"/>
                    <a:pt x="1" y="757"/>
                  </a:cubicBezTo>
                  <a:cubicBezTo>
                    <a:pt x="109" y="765"/>
                    <a:pt x="217" y="768"/>
                    <a:pt x="324" y="768"/>
                  </a:cubicBezTo>
                  <a:cubicBezTo>
                    <a:pt x="1280" y="768"/>
                    <a:pt x="2194" y="468"/>
                    <a:pt x="3124" y="200"/>
                  </a:cubicBezTo>
                  <a:cubicBezTo>
                    <a:pt x="2885" y="160"/>
                    <a:pt x="2646" y="239"/>
                    <a:pt x="2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14"/>
            <p:cNvSpPr/>
            <p:nvPr/>
          </p:nvSpPr>
          <p:spPr>
            <a:xfrm>
              <a:off x="5537425" y="2926225"/>
              <a:ext cx="29350" cy="15500"/>
            </a:xfrm>
            <a:custGeom>
              <a:avLst/>
              <a:gdLst/>
              <a:ahLst/>
              <a:cxnLst/>
              <a:rect l="l" t="t" r="r" b="b"/>
              <a:pathLst>
                <a:path w="1174" h="620" extrusionOk="0">
                  <a:moveTo>
                    <a:pt x="546" y="1"/>
                  </a:moveTo>
                  <a:cubicBezTo>
                    <a:pt x="368" y="1"/>
                    <a:pt x="182" y="58"/>
                    <a:pt x="0" y="116"/>
                  </a:cubicBezTo>
                  <a:cubicBezTo>
                    <a:pt x="179" y="454"/>
                    <a:pt x="617" y="175"/>
                    <a:pt x="776" y="494"/>
                  </a:cubicBezTo>
                  <a:cubicBezTo>
                    <a:pt x="852" y="539"/>
                    <a:pt x="940" y="619"/>
                    <a:pt x="1012" y="619"/>
                  </a:cubicBezTo>
                  <a:cubicBezTo>
                    <a:pt x="1035" y="619"/>
                    <a:pt x="1056" y="612"/>
                    <a:pt x="1074" y="593"/>
                  </a:cubicBezTo>
                  <a:cubicBezTo>
                    <a:pt x="1174" y="513"/>
                    <a:pt x="1134" y="374"/>
                    <a:pt x="1074" y="275"/>
                  </a:cubicBezTo>
                  <a:cubicBezTo>
                    <a:pt x="919" y="68"/>
                    <a:pt x="738" y="1"/>
                    <a:pt x="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14"/>
            <p:cNvSpPr/>
            <p:nvPr/>
          </p:nvSpPr>
          <p:spPr>
            <a:xfrm>
              <a:off x="5607550" y="2876375"/>
              <a:ext cx="29850" cy="5000"/>
            </a:xfrm>
            <a:custGeom>
              <a:avLst/>
              <a:gdLst/>
              <a:ahLst/>
              <a:cxnLst/>
              <a:rect l="l" t="t" r="r" b="b"/>
              <a:pathLst>
                <a:path w="1194" h="200" extrusionOk="0">
                  <a:moveTo>
                    <a:pt x="995" y="1"/>
                  </a:moveTo>
                  <a:cubicBezTo>
                    <a:pt x="756" y="21"/>
                    <a:pt x="497" y="21"/>
                    <a:pt x="259" y="21"/>
                  </a:cubicBezTo>
                  <a:cubicBezTo>
                    <a:pt x="239" y="61"/>
                    <a:pt x="179" y="61"/>
                    <a:pt x="139" y="61"/>
                  </a:cubicBezTo>
                  <a:cubicBezTo>
                    <a:pt x="100" y="61"/>
                    <a:pt x="80" y="80"/>
                    <a:pt x="20" y="80"/>
                  </a:cubicBezTo>
                  <a:cubicBezTo>
                    <a:pt x="0" y="100"/>
                    <a:pt x="20" y="160"/>
                    <a:pt x="80" y="200"/>
                  </a:cubicBezTo>
                  <a:cubicBezTo>
                    <a:pt x="458" y="200"/>
                    <a:pt x="836" y="180"/>
                    <a:pt x="1194" y="180"/>
                  </a:cubicBezTo>
                  <a:cubicBezTo>
                    <a:pt x="1134" y="120"/>
                    <a:pt x="1074" y="6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14"/>
            <p:cNvSpPr/>
            <p:nvPr/>
          </p:nvSpPr>
          <p:spPr>
            <a:xfrm>
              <a:off x="5604050" y="2877875"/>
              <a:ext cx="7000" cy="3500"/>
            </a:xfrm>
            <a:custGeom>
              <a:avLst/>
              <a:gdLst/>
              <a:ahLst/>
              <a:cxnLst/>
              <a:rect l="l" t="t" r="r" b="b"/>
              <a:pathLst>
                <a:path w="280" h="140" extrusionOk="0">
                  <a:moveTo>
                    <a:pt x="279" y="1"/>
                  </a:moveTo>
                  <a:cubicBezTo>
                    <a:pt x="180" y="1"/>
                    <a:pt x="80" y="40"/>
                    <a:pt x="1" y="120"/>
                  </a:cubicBezTo>
                  <a:cubicBezTo>
                    <a:pt x="80" y="140"/>
                    <a:pt x="140" y="140"/>
                    <a:pt x="220" y="140"/>
                  </a:cubicBezTo>
                  <a:cubicBezTo>
                    <a:pt x="220" y="100"/>
                    <a:pt x="240" y="4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14"/>
            <p:cNvSpPr/>
            <p:nvPr/>
          </p:nvSpPr>
          <p:spPr>
            <a:xfrm>
              <a:off x="6357500" y="2805425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3" y="0"/>
                  </a:moveTo>
                  <a:cubicBezTo>
                    <a:pt x="178" y="0"/>
                    <a:pt x="96" y="14"/>
                    <a:pt x="20" y="14"/>
                  </a:cubicBezTo>
                  <a:cubicBezTo>
                    <a:pt x="20" y="134"/>
                    <a:pt x="0" y="253"/>
                    <a:pt x="0" y="372"/>
                  </a:cubicBezTo>
                  <a:cubicBezTo>
                    <a:pt x="80" y="372"/>
                    <a:pt x="120" y="372"/>
                    <a:pt x="179" y="412"/>
                  </a:cubicBezTo>
                  <a:cubicBezTo>
                    <a:pt x="299" y="352"/>
                    <a:pt x="518" y="352"/>
                    <a:pt x="478" y="153"/>
                  </a:cubicBezTo>
                  <a:cubicBezTo>
                    <a:pt x="443" y="27"/>
                    <a:pt x="35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14"/>
            <p:cNvSpPr/>
            <p:nvPr/>
          </p:nvSpPr>
          <p:spPr>
            <a:xfrm>
              <a:off x="6380875" y="2812100"/>
              <a:ext cx="14950" cy="7300"/>
            </a:xfrm>
            <a:custGeom>
              <a:avLst/>
              <a:gdLst/>
              <a:ahLst/>
              <a:cxnLst/>
              <a:rect l="l" t="t" r="r" b="b"/>
              <a:pathLst>
                <a:path w="598" h="292" extrusionOk="0">
                  <a:moveTo>
                    <a:pt x="299" y="1"/>
                  </a:moveTo>
                  <a:cubicBezTo>
                    <a:pt x="199" y="1"/>
                    <a:pt x="100" y="36"/>
                    <a:pt x="0" y="105"/>
                  </a:cubicBezTo>
                  <a:cubicBezTo>
                    <a:pt x="98" y="232"/>
                    <a:pt x="195" y="292"/>
                    <a:pt x="293" y="292"/>
                  </a:cubicBezTo>
                  <a:cubicBezTo>
                    <a:pt x="394" y="292"/>
                    <a:pt x="496" y="227"/>
                    <a:pt x="597" y="105"/>
                  </a:cubicBezTo>
                  <a:cubicBezTo>
                    <a:pt x="498" y="36"/>
                    <a:pt x="39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14"/>
            <p:cNvSpPr/>
            <p:nvPr/>
          </p:nvSpPr>
          <p:spPr>
            <a:xfrm>
              <a:off x="6067550" y="2829025"/>
              <a:ext cx="37325" cy="5125"/>
            </a:xfrm>
            <a:custGeom>
              <a:avLst/>
              <a:gdLst/>
              <a:ahLst/>
              <a:cxnLst/>
              <a:rect l="l" t="t" r="r" b="b"/>
              <a:pathLst>
                <a:path w="1493" h="205" extrusionOk="0">
                  <a:moveTo>
                    <a:pt x="991" y="1"/>
                  </a:moveTo>
                  <a:cubicBezTo>
                    <a:pt x="655" y="1"/>
                    <a:pt x="319" y="18"/>
                    <a:pt x="1" y="124"/>
                  </a:cubicBezTo>
                  <a:cubicBezTo>
                    <a:pt x="18" y="124"/>
                    <a:pt x="36" y="123"/>
                    <a:pt x="54" y="123"/>
                  </a:cubicBezTo>
                  <a:cubicBezTo>
                    <a:pt x="331" y="123"/>
                    <a:pt x="619" y="205"/>
                    <a:pt x="898" y="205"/>
                  </a:cubicBezTo>
                  <a:cubicBezTo>
                    <a:pt x="1104" y="205"/>
                    <a:pt x="1305" y="160"/>
                    <a:pt x="1493" y="5"/>
                  </a:cubicBezTo>
                  <a:cubicBezTo>
                    <a:pt x="1327" y="5"/>
                    <a:pt x="1159" y="1"/>
                    <a:pt x="9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14"/>
            <p:cNvSpPr/>
            <p:nvPr/>
          </p:nvSpPr>
          <p:spPr>
            <a:xfrm>
              <a:off x="6037725" y="2774375"/>
              <a:ext cx="5000" cy="2575"/>
            </a:xfrm>
            <a:custGeom>
              <a:avLst/>
              <a:gdLst/>
              <a:ahLst/>
              <a:cxnLst/>
              <a:rect l="l" t="t" r="r" b="b"/>
              <a:pathLst>
                <a:path w="200" h="103" extrusionOk="0">
                  <a:moveTo>
                    <a:pt x="110" y="0"/>
                  </a:moveTo>
                  <a:cubicBezTo>
                    <a:pt x="76" y="0"/>
                    <a:pt x="38" y="26"/>
                    <a:pt x="0" y="82"/>
                  </a:cubicBezTo>
                  <a:lnTo>
                    <a:pt x="100" y="102"/>
                  </a:lnTo>
                  <a:lnTo>
                    <a:pt x="199" y="82"/>
                  </a:lnTo>
                  <a:cubicBezTo>
                    <a:pt x="178" y="31"/>
                    <a:pt x="147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14"/>
            <p:cNvSpPr/>
            <p:nvPr/>
          </p:nvSpPr>
          <p:spPr>
            <a:xfrm>
              <a:off x="5672200" y="2874250"/>
              <a:ext cx="2500" cy="2150"/>
            </a:xfrm>
            <a:custGeom>
              <a:avLst/>
              <a:gdLst/>
              <a:ahLst/>
              <a:cxnLst/>
              <a:rect l="l" t="t" r="r" b="b"/>
              <a:pathLst>
                <a:path w="100" h="86" extrusionOk="0">
                  <a:moveTo>
                    <a:pt x="60" y="1"/>
                  </a:moveTo>
                  <a:cubicBezTo>
                    <a:pt x="46" y="1"/>
                    <a:pt x="27" y="21"/>
                    <a:pt x="0" y="66"/>
                  </a:cubicBezTo>
                  <a:cubicBezTo>
                    <a:pt x="40" y="86"/>
                    <a:pt x="60" y="86"/>
                    <a:pt x="100" y="86"/>
                  </a:cubicBezTo>
                  <a:cubicBezTo>
                    <a:pt x="89" y="31"/>
                    <a:pt x="78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14"/>
            <p:cNvSpPr/>
            <p:nvPr/>
          </p:nvSpPr>
          <p:spPr>
            <a:xfrm>
              <a:off x="5357400" y="2861975"/>
              <a:ext cx="13450" cy="9450"/>
            </a:xfrm>
            <a:custGeom>
              <a:avLst/>
              <a:gdLst/>
              <a:ahLst/>
              <a:cxnLst/>
              <a:rect l="l" t="t" r="r" b="b"/>
              <a:pathLst>
                <a:path w="538" h="378" extrusionOk="0">
                  <a:moveTo>
                    <a:pt x="358" y="0"/>
                  </a:moveTo>
                  <a:cubicBezTo>
                    <a:pt x="239" y="0"/>
                    <a:pt x="80" y="40"/>
                    <a:pt x="0" y="159"/>
                  </a:cubicBezTo>
                  <a:cubicBezTo>
                    <a:pt x="159" y="239"/>
                    <a:pt x="358" y="298"/>
                    <a:pt x="537" y="378"/>
                  </a:cubicBezTo>
                  <a:cubicBezTo>
                    <a:pt x="537" y="239"/>
                    <a:pt x="537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14"/>
            <p:cNvSpPr/>
            <p:nvPr/>
          </p:nvSpPr>
          <p:spPr>
            <a:xfrm>
              <a:off x="5377275" y="2861975"/>
              <a:ext cx="12975" cy="8950"/>
            </a:xfrm>
            <a:custGeom>
              <a:avLst/>
              <a:gdLst/>
              <a:ahLst/>
              <a:cxnLst/>
              <a:rect l="l" t="t" r="r" b="b"/>
              <a:pathLst>
                <a:path w="519" h="35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9" y="40"/>
                    <a:pt x="339" y="40"/>
                    <a:pt x="240" y="40"/>
                  </a:cubicBezTo>
                  <a:cubicBezTo>
                    <a:pt x="120" y="60"/>
                    <a:pt x="1" y="100"/>
                    <a:pt x="41" y="259"/>
                  </a:cubicBezTo>
                  <a:cubicBezTo>
                    <a:pt x="54" y="327"/>
                    <a:pt x="105" y="357"/>
                    <a:pt x="167" y="357"/>
                  </a:cubicBezTo>
                  <a:cubicBezTo>
                    <a:pt x="196" y="357"/>
                    <a:pt x="228" y="351"/>
                    <a:pt x="259" y="338"/>
                  </a:cubicBezTo>
                  <a:cubicBezTo>
                    <a:pt x="339" y="279"/>
                    <a:pt x="438" y="259"/>
                    <a:pt x="518" y="199"/>
                  </a:cubicBezTo>
                  <a:cubicBezTo>
                    <a:pt x="498" y="159"/>
                    <a:pt x="498" y="8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14"/>
            <p:cNvSpPr/>
            <p:nvPr/>
          </p:nvSpPr>
          <p:spPr>
            <a:xfrm>
              <a:off x="5394700" y="2871900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54"/>
                    <a:pt x="80" y="142"/>
                    <a:pt x="137" y="142"/>
                  </a:cubicBezTo>
                  <a:cubicBezTo>
                    <a:pt x="166" y="142"/>
                    <a:pt x="199" y="120"/>
                    <a:pt x="239" y="61"/>
                  </a:cubicBezTo>
                  <a:cubicBezTo>
                    <a:pt x="159" y="41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14"/>
            <p:cNvSpPr/>
            <p:nvPr/>
          </p:nvSpPr>
          <p:spPr>
            <a:xfrm>
              <a:off x="5389725" y="28669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1"/>
                    <a:pt x="139" y="140"/>
                    <a:pt x="199" y="20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14"/>
            <p:cNvSpPr/>
            <p:nvPr/>
          </p:nvSpPr>
          <p:spPr>
            <a:xfrm>
              <a:off x="5259425" y="29348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118" y="1"/>
                  </a:moveTo>
                  <a:cubicBezTo>
                    <a:pt x="87" y="1"/>
                    <a:pt x="50" y="20"/>
                    <a:pt x="0" y="69"/>
                  </a:cubicBezTo>
                  <a:cubicBezTo>
                    <a:pt x="80" y="109"/>
                    <a:pt x="179" y="129"/>
                    <a:pt x="259" y="149"/>
                  </a:cubicBezTo>
                  <a:cubicBezTo>
                    <a:pt x="218" y="94"/>
                    <a:pt x="186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14"/>
            <p:cNvSpPr/>
            <p:nvPr/>
          </p:nvSpPr>
          <p:spPr>
            <a:xfrm>
              <a:off x="6381875" y="280577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358" y="0"/>
                  </a:moveTo>
                  <a:cubicBezTo>
                    <a:pt x="199" y="60"/>
                    <a:pt x="60" y="199"/>
                    <a:pt x="0" y="358"/>
                  </a:cubicBezTo>
                  <a:lnTo>
                    <a:pt x="557" y="358"/>
                  </a:lnTo>
                  <a:cubicBezTo>
                    <a:pt x="497" y="239"/>
                    <a:pt x="418" y="1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14"/>
            <p:cNvSpPr/>
            <p:nvPr/>
          </p:nvSpPr>
          <p:spPr>
            <a:xfrm>
              <a:off x="5451875" y="28957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29" y="85"/>
                    <a:pt x="61" y="121"/>
                    <a:pt x="94" y="121"/>
                  </a:cubicBezTo>
                  <a:cubicBezTo>
                    <a:pt x="131" y="121"/>
                    <a:pt x="168" y="75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14"/>
            <p:cNvSpPr/>
            <p:nvPr/>
          </p:nvSpPr>
          <p:spPr>
            <a:xfrm>
              <a:off x="6219250" y="3100600"/>
              <a:ext cx="19400" cy="5075"/>
            </a:xfrm>
            <a:custGeom>
              <a:avLst/>
              <a:gdLst/>
              <a:ahLst/>
              <a:cxnLst/>
              <a:rect l="l" t="t" r="r" b="b"/>
              <a:pathLst>
                <a:path w="776" h="203" extrusionOk="0">
                  <a:moveTo>
                    <a:pt x="417" y="0"/>
                  </a:moveTo>
                  <a:cubicBezTo>
                    <a:pt x="279" y="0"/>
                    <a:pt x="137" y="77"/>
                    <a:pt x="0" y="202"/>
                  </a:cubicBezTo>
                  <a:lnTo>
                    <a:pt x="776" y="202"/>
                  </a:lnTo>
                  <a:cubicBezTo>
                    <a:pt x="663" y="61"/>
                    <a:pt x="542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14"/>
            <p:cNvSpPr/>
            <p:nvPr/>
          </p:nvSpPr>
          <p:spPr>
            <a:xfrm>
              <a:off x="6176475" y="31151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0"/>
                    <a:pt x="80" y="60"/>
                    <a:pt x="0" y="219"/>
                  </a:cubicBezTo>
                  <a:lnTo>
                    <a:pt x="378" y="160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14"/>
            <p:cNvSpPr/>
            <p:nvPr/>
          </p:nvSpPr>
          <p:spPr>
            <a:xfrm>
              <a:off x="5408625" y="3057675"/>
              <a:ext cx="19400" cy="4800"/>
            </a:xfrm>
            <a:custGeom>
              <a:avLst/>
              <a:gdLst/>
              <a:ahLst/>
              <a:cxnLst/>
              <a:rect l="l" t="t" r="r" b="b"/>
              <a:pathLst>
                <a:path w="776" h="192" extrusionOk="0">
                  <a:moveTo>
                    <a:pt x="349" y="1"/>
                  </a:moveTo>
                  <a:cubicBezTo>
                    <a:pt x="255" y="1"/>
                    <a:pt x="159" y="12"/>
                    <a:pt x="67" y="12"/>
                  </a:cubicBezTo>
                  <a:cubicBezTo>
                    <a:pt x="45" y="12"/>
                    <a:pt x="22" y="11"/>
                    <a:pt x="0" y="10"/>
                  </a:cubicBezTo>
                  <a:lnTo>
                    <a:pt x="0" y="10"/>
                  </a:lnTo>
                  <a:cubicBezTo>
                    <a:pt x="121" y="166"/>
                    <a:pt x="278" y="192"/>
                    <a:pt x="444" y="192"/>
                  </a:cubicBezTo>
                  <a:cubicBezTo>
                    <a:pt x="524" y="192"/>
                    <a:pt x="606" y="186"/>
                    <a:pt x="687" y="186"/>
                  </a:cubicBezTo>
                  <a:cubicBezTo>
                    <a:pt x="717" y="186"/>
                    <a:pt x="746" y="187"/>
                    <a:pt x="776" y="189"/>
                  </a:cubicBezTo>
                  <a:cubicBezTo>
                    <a:pt x="652" y="31"/>
                    <a:pt x="502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14"/>
            <p:cNvSpPr/>
            <p:nvPr/>
          </p:nvSpPr>
          <p:spPr>
            <a:xfrm>
              <a:off x="5432000" y="3062800"/>
              <a:ext cx="14925" cy="4100"/>
            </a:xfrm>
            <a:custGeom>
              <a:avLst/>
              <a:gdLst/>
              <a:ahLst/>
              <a:cxnLst/>
              <a:rect l="l" t="t" r="r" b="b"/>
              <a:pathLst>
                <a:path w="597" h="164" extrusionOk="0">
                  <a:moveTo>
                    <a:pt x="186" y="0"/>
                  </a:moveTo>
                  <a:cubicBezTo>
                    <a:pt x="125" y="0"/>
                    <a:pt x="63" y="4"/>
                    <a:pt x="0" y="4"/>
                  </a:cubicBezTo>
                  <a:cubicBezTo>
                    <a:pt x="130" y="150"/>
                    <a:pt x="287" y="164"/>
                    <a:pt x="471" y="164"/>
                  </a:cubicBezTo>
                  <a:cubicBezTo>
                    <a:pt x="511" y="164"/>
                    <a:pt x="553" y="163"/>
                    <a:pt x="597" y="163"/>
                  </a:cubicBezTo>
                  <a:cubicBezTo>
                    <a:pt x="483" y="21"/>
                    <a:pt x="339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14"/>
            <p:cNvSpPr/>
            <p:nvPr/>
          </p:nvSpPr>
          <p:spPr>
            <a:xfrm>
              <a:off x="5255450" y="3030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219" y="14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14"/>
            <p:cNvSpPr/>
            <p:nvPr/>
          </p:nvSpPr>
          <p:spPr>
            <a:xfrm>
              <a:off x="5459850" y="3068250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38" y="1"/>
                  </a:moveTo>
                  <a:cubicBezTo>
                    <a:pt x="26" y="1"/>
                    <a:pt x="13" y="2"/>
                    <a:pt x="0" y="5"/>
                  </a:cubicBezTo>
                  <a:cubicBezTo>
                    <a:pt x="80" y="44"/>
                    <a:pt x="179" y="84"/>
                    <a:pt x="239" y="144"/>
                  </a:cubicBezTo>
                  <a:cubicBezTo>
                    <a:pt x="204" y="57"/>
                    <a:pt x="12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14"/>
            <p:cNvSpPr/>
            <p:nvPr/>
          </p:nvSpPr>
          <p:spPr>
            <a:xfrm>
              <a:off x="5169900" y="3106275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121" y="1"/>
                  </a:moveTo>
                  <a:cubicBezTo>
                    <a:pt x="84" y="1"/>
                    <a:pt x="44" y="6"/>
                    <a:pt x="1" y="15"/>
                  </a:cubicBezTo>
                  <a:cubicBezTo>
                    <a:pt x="84" y="115"/>
                    <a:pt x="209" y="159"/>
                    <a:pt x="329" y="159"/>
                  </a:cubicBezTo>
                  <a:cubicBezTo>
                    <a:pt x="353" y="159"/>
                    <a:pt x="376" y="158"/>
                    <a:pt x="398" y="155"/>
                  </a:cubicBezTo>
                  <a:cubicBezTo>
                    <a:pt x="323" y="49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14"/>
            <p:cNvSpPr/>
            <p:nvPr/>
          </p:nvSpPr>
          <p:spPr>
            <a:xfrm>
              <a:off x="5304175" y="2871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1"/>
                  </a:moveTo>
                  <a:cubicBezTo>
                    <a:pt x="80" y="160"/>
                    <a:pt x="239" y="180"/>
                    <a:pt x="379" y="180"/>
                  </a:cubicBezTo>
                  <a:cubicBezTo>
                    <a:pt x="299" y="4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14"/>
            <p:cNvSpPr/>
            <p:nvPr/>
          </p:nvSpPr>
          <p:spPr>
            <a:xfrm>
              <a:off x="5313625" y="28763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0" y="61"/>
                    <a:pt x="60" y="90"/>
                    <a:pt x="93" y="90"/>
                  </a:cubicBezTo>
                  <a:cubicBezTo>
                    <a:pt x="125" y="90"/>
                    <a:pt x="16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14"/>
            <p:cNvSpPr/>
            <p:nvPr/>
          </p:nvSpPr>
          <p:spPr>
            <a:xfrm>
              <a:off x="5323075" y="2876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0"/>
                    <a:pt x="140" y="140"/>
                    <a:pt x="199" y="180"/>
                  </a:cubicBezTo>
                  <a:cubicBezTo>
                    <a:pt x="12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14"/>
            <p:cNvSpPr/>
            <p:nvPr/>
          </p:nvSpPr>
          <p:spPr>
            <a:xfrm>
              <a:off x="5640850" y="3232225"/>
              <a:ext cx="1525" cy="2250"/>
            </a:xfrm>
            <a:custGeom>
              <a:avLst/>
              <a:gdLst/>
              <a:ahLst/>
              <a:cxnLst/>
              <a:rect l="l" t="t" r="r" b="b"/>
              <a:pathLst>
                <a:path w="61" h="90" extrusionOk="0">
                  <a:moveTo>
                    <a:pt x="26" y="1"/>
                  </a:moveTo>
                  <a:cubicBezTo>
                    <a:pt x="18" y="1"/>
                    <a:pt x="9" y="17"/>
                    <a:pt x="1" y="50"/>
                  </a:cubicBezTo>
                  <a:cubicBezTo>
                    <a:pt x="1" y="70"/>
                    <a:pt x="41" y="70"/>
                    <a:pt x="61" y="90"/>
                  </a:cubicBezTo>
                  <a:cubicBezTo>
                    <a:pt x="49" y="32"/>
                    <a:pt x="37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_1_1_1">
    <p:spTree>
      <p:nvGrpSpPr>
        <p:cNvPr id="1" name="Shape 9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48" name="Google Shape;9348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9349" name="Google Shape;9349;p16"/>
          <p:cNvSpPr txBox="1">
            <a:spLocks noGrp="1"/>
          </p:cNvSpPr>
          <p:nvPr>
            <p:ph type="body" idx="1"/>
          </p:nvPr>
        </p:nvSpPr>
        <p:spPr>
          <a:xfrm>
            <a:off x="2326000" y="1685875"/>
            <a:ext cx="4524300" cy="328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Char char="●"/>
              <a:defRPr sz="1400" b="0">
                <a:solidFill>
                  <a:srgbClr val="5A3015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Char char="○"/>
              <a:defRPr>
                <a:solidFill>
                  <a:srgbClr val="5A3015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■"/>
              <a:defRPr>
                <a:solidFill>
                  <a:srgbClr val="5A3015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●"/>
              <a:defRPr>
                <a:solidFill>
                  <a:srgbClr val="5A3015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○"/>
              <a:defRPr>
                <a:solidFill>
                  <a:srgbClr val="5A3015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■"/>
              <a:defRPr>
                <a:solidFill>
                  <a:srgbClr val="5A3015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●"/>
              <a:defRPr>
                <a:solidFill>
                  <a:srgbClr val="5A3015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Char char="○"/>
              <a:defRPr>
                <a:solidFill>
                  <a:srgbClr val="5A3015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A3015"/>
              </a:buClr>
              <a:buSzPts val="1400"/>
              <a:buChar char="■"/>
              <a:defRPr>
                <a:solidFill>
                  <a:srgbClr val="5A3015"/>
                </a:solidFill>
              </a:defRPr>
            </a:lvl9pPr>
          </a:lstStyle>
          <a:p>
            <a:endParaRPr/>
          </a:p>
        </p:txBody>
      </p:sp>
      <p:sp>
        <p:nvSpPr>
          <p:cNvPr id="9350" name="Google Shape;9350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9351" name="Google Shape;9351;p16"/>
          <p:cNvGrpSpPr/>
          <p:nvPr/>
        </p:nvGrpSpPr>
        <p:grpSpPr>
          <a:xfrm rot="-2700000">
            <a:off x="6665419" y="4016292"/>
            <a:ext cx="1197949" cy="1357157"/>
            <a:chOff x="2807100" y="2138800"/>
            <a:chExt cx="649550" cy="735875"/>
          </a:xfrm>
        </p:grpSpPr>
        <p:sp>
          <p:nvSpPr>
            <p:cNvPr id="9352" name="Google Shape;9352;p16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16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16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16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16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7" name="Google Shape;9357;p16"/>
          <p:cNvGrpSpPr/>
          <p:nvPr/>
        </p:nvGrpSpPr>
        <p:grpSpPr>
          <a:xfrm rot="-4611921">
            <a:off x="-51659" y="4098428"/>
            <a:ext cx="1729743" cy="1766579"/>
            <a:chOff x="3212275" y="349350"/>
            <a:chExt cx="486650" cy="503850"/>
          </a:xfrm>
        </p:grpSpPr>
        <p:sp>
          <p:nvSpPr>
            <p:cNvPr id="9358" name="Google Shape;9358;p16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16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16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16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16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3" name="Google Shape;9363;p16"/>
          <p:cNvSpPr txBox="1">
            <a:spLocks noGrp="1"/>
          </p:cNvSpPr>
          <p:nvPr>
            <p:ph type="title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1_1_1_1_1_1_1">
    <p:spTree>
      <p:nvGrpSpPr>
        <p:cNvPr id="1" name="Shape 9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65" name="Google Shape;9365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9366" name="Google Shape;9366;p17"/>
          <p:cNvSpPr txBox="1">
            <a:spLocks noGrp="1"/>
          </p:cNvSpPr>
          <p:nvPr>
            <p:ph type="subTitle" idx="1"/>
          </p:nvPr>
        </p:nvSpPr>
        <p:spPr>
          <a:xfrm flipH="1">
            <a:off x="4419400" y="3131050"/>
            <a:ext cx="2589000" cy="67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8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9pPr>
          </a:lstStyle>
          <a:p>
            <a:endParaRPr/>
          </a:p>
        </p:txBody>
      </p:sp>
      <p:sp>
        <p:nvSpPr>
          <p:cNvPr id="9367" name="Google Shape;9367;p17"/>
          <p:cNvSpPr txBox="1">
            <a:spLocks noGrp="1"/>
          </p:cNvSpPr>
          <p:nvPr>
            <p:ph type="ctrTitle"/>
          </p:nvPr>
        </p:nvSpPr>
        <p:spPr>
          <a:xfrm flipH="1">
            <a:off x="4419600" y="844800"/>
            <a:ext cx="4114800" cy="188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9pPr>
          </a:lstStyle>
          <a:p>
            <a:endParaRPr/>
          </a:p>
        </p:txBody>
      </p:sp>
      <p:grpSp>
        <p:nvGrpSpPr>
          <p:cNvPr id="9368" name="Google Shape;9368;p17"/>
          <p:cNvGrpSpPr/>
          <p:nvPr/>
        </p:nvGrpSpPr>
        <p:grpSpPr>
          <a:xfrm rot="3822518">
            <a:off x="7993047" y="3209261"/>
            <a:ext cx="1535027" cy="1923581"/>
            <a:chOff x="4082775" y="914425"/>
            <a:chExt cx="777050" cy="973675"/>
          </a:xfrm>
        </p:grpSpPr>
        <p:sp>
          <p:nvSpPr>
            <p:cNvPr id="9369" name="Google Shape;9369;p17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17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17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17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17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17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17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17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17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17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9" name="Google Shape;9379;p17"/>
          <p:cNvSpPr/>
          <p:nvPr/>
        </p:nvSpPr>
        <p:spPr>
          <a:xfrm rot="8100147">
            <a:off x="-414046" y="303077"/>
            <a:ext cx="2345411" cy="1284276"/>
          </a:xfrm>
          <a:custGeom>
            <a:avLst/>
            <a:gdLst/>
            <a:ahLst/>
            <a:cxnLst/>
            <a:rect l="l" t="t" r="r" b="b"/>
            <a:pathLst>
              <a:path w="56794" h="31100" extrusionOk="0">
                <a:moveTo>
                  <a:pt x="31088" y="3452"/>
                </a:moveTo>
                <a:lnTo>
                  <a:pt x="31088" y="3499"/>
                </a:lnTo>
                <a:cubicBezTo>
                  <a:pt x="31029" y="3511"/>
                  <a:pt x="30969" y="3511"/>
                  <a:pt x="30922" y="3523"/>
                </a:cubicBezTo>
                <a:lnTo>
                  <a:pt x="30922" y="3487"/>
                </a:lnTo>
                <a:cubicBezTo>
                  <a:pt x="30969" y="3464"/>
                  <a:pt x="31029" y="3464"/>
                  <a:pt x="31088" y="3452"/>
                </a:cubicBezTo>
                <a:close/>
                <a:moveTo>
                  <a:pt x="24385" y="3857"/>
                </a:moveTo>
                <a:cubicBezTo>
                  <a:pt x="24369" y="3857"/>
                  <a:pt x="24353" y="3867"/>
                  <a:pt x="24351" y="3867"/>
                </a:cubicBezTo>
                <a:cubicBezTo>
                  <a:pt x="24351" y="3867"/>
                  <a:pt x="24353" y="3865"/>
                  <a:pt x="24358" y="3860"/>
                </a:cubicBezTo>
                <a:lnTo>
                  <a:pt x="24358" y="3860"/>
                </a:lnTo>
                <a:cubicBezTo>
                  <a:pt x="24366" y="3858"/>
                  <a:pt x="24376" y="3857"/>
                  <a:pt x="24385" y="3857"/>
                </a:cubicBezTo>
                <a:close/>
                <a:moveTo>
                  <a:pt x="30637" y="3578"/>
                </a:moveTo>
                <a:cubicBezTo>
                  <a:pt x="30679" y="3578"/>
                  <a:pt x="30745" y="3589"/>
                  <a:pt x="30850" y="3607"/>
                </a:cubicBezTo>
                <a:cubicBezTo>
                  <a:pt x="29874" y="3964"/>
                  <a:pt x="28993" y="4285"/>
                  <a:pt x="28028" y="4416"/>
                </a:cubicBezTo>
                <a:cubicBezTo>
                  <a:pt x="28124" y="4357"/>
                  <a:pt x="28219" y="4261"/>
                  <a:pt x="28326" y="4226"/>
                </a:cubicBezTo>
                <a:cubicBezTo>
                  <a:pt x="29076" y="3999"/>
                  <a:pt x="29838" y="3797"/>
                  <a:pt x="30600" y="3583"/>
                </a:cubicBezTo>
                <a:cubicBezTo>
                  <a:pt x="30610" y="3580"/>
                  <a:pt x="30622" y="3578"/>
                  <a:pt x="30637" y="3578"/>
                </a:cubicBezTo>
                <a:close/>
                <a:moveTo>
                  <a:pt x="22408" y="4916"/>
                </a:moveTo>
                <a:cubicBezTo>
                  <a:pt x="22337" y="4940"/>
                  <a:pt x="22253" y="4988"/>
                  <a:pt x="22170" y="5011"/>
                </a:cubicBezTo>
                <a:cubicBezTo>
                  <a:pt x="22159" y="4988"/>
                  <a:pt x="22159" y="4952"/>
                  <a:pt x="22147" y="4928"/>
                </a:cubicBezTo>
                <a:cubicBezTo>
                  <a:pt x="22244" y="4928"/>
                  <a:pt x="22322" y="4918"/>
                  <a:pt x="22408" y="4916"/>
                </a:cubicBezTo>
                <a:close/>
                <a:moveTo>
                  <a:pt x="22016" y="5035"/>
                </a:moveTo>
                <a:cubicBezTo>
                  <a:pt x="22016" y="5059"/>
                  <a:pt x="22028" y="5071"/>
                  <a:pt x="22028" y="5107"/>
                </a:cubicBezTo>
                <a:cubicBezTo>
                  <a:pt x="21861" y="5154"/>
                  <a:pt x="21682" y="5190"/>
                  <a:pt x="21516" y="5238"/>
                </a:cubicBezTo>
                <a:cubicBezTo>
                  <a:pt x="21516" y="5226"/>
                  <a:pt x="21504" y="5190"/>
                  <a:pt x="21504" y="5178"/>
                </a:cubicBezTo>
                <a:cubicBezTo>
                  <a:pt x="21670" y="5131"/>
                  <a:pt x="21849" y="5095"/>
                  <a:pt x="22016" y="5035"/>
                </a:cubicBezTo>
                <a:close/>
                <a:moveTo>
                  <a:pt x="21247" y="5315"/>
                </a:moveTo>
                <a:cubicBezTo>
                  <a:pt x="21286" y="5315"/>
                  <a:pt x="21328" y="5335"/>
                  <a:pt x="21373" y="5369"/>
                </a:cubicBezTo>
                <a:cubicBezTo>
                  <a:pt x="21277" y="5369"/>
                  <a:pt x="21194" y="5392"/>
                  <a:pt x="21123" y="5404"/>
                </a:cubicBezTo>
                <a:cubicBezTo>
                  <a:pt x="21161" y="5341"/>
                  <a:pt x="21202" y="5315"/>
                  <a:pt x="21247" y="5315"/>
                </a:cubicBezTo>
                <a:close/>
                <a:moveTo>
                  <a:pt x="21123" y="5404"/>
                </a:moveTo>
                <a:lnTo>
                  <a:pt x="21123" y="5404"/>
                </a:lnTo>
                <a:cubicBezTo>
                  <a:pt x="21016" y="5428"/>
                  <a:pt x="20920" y="5464"/>
                  <a:pt x="20837" y="5523"/>
                </a:cubicBezTo>
                <a:cubicBezTo>
                  <a:pt x="20825" y="5488"/>
                  <a:pt x="20825" y="5464"/>
                  <a:pt x="20801" y="5428"/>
                </a:cubicBezTo>
                <a:cubicBezTo>
                  <a:pt x="20908" y="5416"/>
                  <a:pt x="21016" y="5416"/>
                  <a:pt x="21123" y="5404"/>
                </a:cubicBezTo>
                <a:close/>
                <a:moveTo>
                  <a:pt x="20546" y="5566"/>
                </a:moveTo>
                <a:cubicBezTo>
                  <a:pt x="20593" y="5566"/>
                  <a:pt x="20648" y="5598"/>
                  <a:pt x="20706" y="5631"/>
                </a:cubicBezTo>
                <a:cubicBezTo>
                  <a:pt x="20623" y="5642"/>
                  <a:pt x="20539" y="5642"/>
                  <a:pt x="20444" y="5654"/>
                </a:cubicBezTo>
                <a:cubicBezTo>
                  <a:pt x="20471" y="5589"/>
                  <a:pt x="20506" y="5566"/>
                  <a:pt x="20546" y="5566"/>
                </a:cubicBezTo>
                <a:close/>
                <a:moveTo>
                  <a:pt x="22840" y="6658"/>
                </a:moveTo>
                <a:cubicBezTo>
                  <a:pt x="22884" y="6658"/>
                  <a:pt x="22930" y="6664"/>
                  <a:pt x="22980" y="6678"/>
                </a:cubicBezTo>
                <a:cubicBezTo>
                  <a:pt x="22851" y="6890"/>
                  <a:pt x="22701" y="6938"/>
                  <a:pt x="22486" y="6938"/>
                </a:cubicBezTo>
                <a:cubicBezTo>
                  <a:pt x="22423" y="6938"/>
                  <a:pt x="22353" y="6934"/>
                  <a:pt x="22278" y="6928"/>
                </a:cubicBezTo>
                <a:cubicBezTo>
                  <a:pt x="22485" y="6810"/>
                  <a:pt x="22627" y="6658"/>
                  <a:pt x="22840" y="6658"/>
                </a:cubicBezTo>
                <a:close/>
                <a:moveTo>
                  <a:pt x="21385" y="7309"/>
                </a:moveTo>
                <a:lnTo>
                  <a:pt x="21385" y="7309"/>
                </a:lnTo>
                <a:cubicBezTo>
                  <a:pt x="21420" y="7566"/>
                  <a:pt x="21420" y="7571"/>
                  <a:pt x="21207" y="7594"/>
                </a:cubicBezTo>
                <a:lnTo>
                  <a:pt x="21207" y="7594"/>
                </a:lnTo>
                <a:cubicBezTo>
                  <a:pt x="21254" y="7511"/>
                  <a:pt x="21302" y="7440"/>
                  <a:pt x="21385" y="7309"/>
                </a:cubicBezTo>
                <a:close/>
                <a:moveTo>
                  <a:pt x="16003" y="7988"/>
                </a:moveTo>
                <a:lnTo>
                  <a:pt x="16003" y="7988"/>
                </a:lnTo>
                <a:cubicBezTo>
                  <a:pt x="16205" y="8738"/>
                  <a:pt x="16324" y="9476"/>
                  <a:pt x="16253" y="10250"/>
                </a:cubicBezTo>
                <a:cubicBezTo>
                  <a:pt x="16253" y="10072"/>
                  <a:pt x="16253" y="9893"/>
                  <a:pt x="16241" y="9714"/>
                </a:cubicBezTo>
                <a:cubicBezTo>
                  <a:pt x="16205" y="9560"/>
                  <a:pt x="16146" y="9405"/>
                  <a:pt x="16134" y="9262"/>
                </a:cubicBezTo>
                <a:cubicBezTo>
                  <a:pt x="16074" y="8845"/>
                  <a:pt x="16015" y="8429"/>
                  <a:pt x="16003" y="7988"/>
                </a:cubicBezTo>
                <a:close/>
                <a:moveTo>
                  <a:pt x="4252" y="13227"/>
                </a:moveTo>
                <a:lnTo>
                  <a:pt x="4252" y="13286"/>
                </a:lnTo>
                <a:lnTo>
                  <a:pt x="3835" y="13286"/>
                </a:lnTo>
                <a:lnTo>
                  <a:pt x="3835" y="13227"/>
                </a:lnTo>
                <a:close/>
                <a:moveTo>
                  <a:pt x="4513" y="13370"/>
                </a:moveTo>
                <a:cubicBezTo>
                  <a:pt x="4609" y="13393"/>
                  <a:pt x="4716" y="13441"/>
                  <a:pt x="4823" y="13465"/>
                </a:cubicBezTo>
                <a:cubicBezTo>
                  <a:pt x="4716" y="13441"/>
                  <a:pt x="4609" y="13441"/>
                  <a:pt x="4490" y="13429"/>
                </a:cubicBezTo>
                <a:cubicBezTo>
                  <a:pt x="4490" y="13405"/>
                  <a:pt x="4513" y="13382"/>
                  <a:pt x="4513" y="13370"/>
                </a:cubicBezTo>
                <a:close/>
                <a:moveTo>
                  <a:pt x="4692" y="14358"/>
                </a:moveTo>
                <a:lnTo>
                  <a:pt x="4692" y="14405"/>
                </a:lnTo>
                <a:lnTo>
                  <a:pt x="4549" y="14405"/>
                </a:lnTo>
                <a:lnTo>
                  <a:pt x="4549" y="14358"/>
                </a:lnTo>
                <a:close/>
                <a:moveTo>
                  <a:pt x="5029" y="14461"/>
                </a:moveTo>
                <a:lnTo>
                  <a:pt x="5029" y="14461"/>
                </a:lnTo>
                <a:cubicBezTo>
                  <a:pt x="4988" y="14483"/>
                  <a:pt x="4951" y="14507"/>
                  <a:pt x="4906" y="14525"/>
                </a:cubicBezTo>
                <a:cubicBezTo>
                  <a:pt x="4906" y="14513"/>
                  <a:pt x="4894" y="14489"/>
                  <a:pt x="4894" y="14477"/>
                </a:cubicBezTo>
                <a:cubicBezTo>
                  <a:pt x="4944" y="14469"/>
                  <a:pt x="4987" y="14466"/>
                  <a:pt x="5029" y="14461"/>
                </a:cubicBezTo>
                <a:close/>
                <a:moveTo>
                  <a:pt x="5180" y="14620"/>
                </a:moveTo>
                <a:cubicBezTo>
                  <a:pt x="5228" y="14644"/>
                  <a:pt x="5264" y="14679"/>
                  <a:pt x="5311" y="14691"/>
                </a:cubicBezTo>
                <a:cubicBezTo>
                  <a:pt x="5252" y="14679"/>
                  <a:pt x="5204" y="14656"/>
                  <a:pt x="5168" y="14644"/>
                </a:cubicBezTo>
                <a:cubicBezTo>
                  <a:pt x="5168" y="14644"/>
                  <a:pt x="5180" y="14632"/>
                  <a:pt x="5180" y="14620"/>
                </a:cubicBezTo>
                <a:close/>
                <a:moveTo>
                  <a:pt x="21190" y="7602"/>
                </a:moveTo>
                <a:lnTo>
                  <a:pt x="20885" y="8083"/>
                </a:lnTo>
                <a:cubicBezTo>
                  <a:pt x="20658" y="8226"/>
                  <a:pt x="20527" y="8488"/>
                  <a:pt x="20504" y="8679"/>
                </a:cubicBezTo>
                <a:cubicBezTo>
                  <a:pt x="20468" y="9107"/>
                  <a:pt x="20206" y="9452"/>
                  <a:pt x="20111" y="9857"/>
                </a:cubicBezTo>
                <a:cubicBezTo>
                  <a:pt x="19908" y="10607"/>
                  <a:pt x="19706" y="11357"/>
                  <a:pt x="19492" y="12119"/>
                </a:cubicBezTo>
                <a:cubicBezTo>
                  <a:pt x="19349" y="12631"/>
                  <a:pt x="19230" y="13143"/>
                  <a:pt x="19099" y="13643"/>
                </a:cubicBezTo>
                <a:cubicBezTo>
                  <a:pt x="19003" y="13965"/>
                  <a:pt x="18944" y="14275"/>
                  <a:pt x="18860" y="14584"/>
                </a:cubicBezTo>
                <a:cubicBezTo>
                  <a:pt x="18841" y="14632"/>
                  <a:pt x="18800" y="14671"/>
                  <a:pt x="18772" y="14716"/>
                </a:cubicBezTo>
                <a:lnTo>
                  <a:pt x="18772" y="14716"/>
                </a:lnTo>
                <a:cubicBezTo>
                  <a:pt x="18814" y="14475"/>
                  <a:pt x="18828" y="14215"/>
                  <a:pt x="18884" y="13965"/>
                </a:cubicBezTo>
                <a:cubicBezTo>
                  <a:pt x="19099" y="13024"/>
                  <a:pt x="19301" y="12072"/>
                  <a:pt x="19527" y="11131"/>
                </a:cubicBezTo>
                <a:cubicBezTo>
                  <a:pt x="19611" y="10810"/>
                  <a:pt x="19706" y="10476"/>
                  <a:pt x="19813" y="10167"/>
                </a:cubicBezTo>
                <a:cubicBezTo>
                  <a:pt x="19944" y="9762"/>
                  <a:pt x="20015" y="9357"/>
                  <a:pt x="20075" y="8941"/>
                </a:cubicBezTo>
                <a:cubicBezTo>
                  <a:pt x="20099" y="8679"/>
                  <a:pt x="20218" y="8405"/>
                  <a:pt x="20361" y="8155"/>
                </a:cubicBezTo>
                <a:cubicBezTo>
                  <a:pt x="20536" y="7815"/>
                  <a:pt x="20884" y="7729"/>
                  <a:pt x="21190" y="7602"/>
                </a:cubicBezTo>
                <a:close/>
                <a:moveTo>
                  <a:pt x="5311" y="14691"/>
                </a:moveTo>
                <a:lnTo>
                  <a:pt x="5311" y="14691"/>
                </a:lnTo>
                <a:cubicBezTo>
                  <a:pt x="5371" y="14703"/>
                  <a:pt x="5430" y="14703"/>
                  <a:pt x="5525" y="14715"/>
                </a:cubicBezTo>
                <a:cubicBezTo>
                  <a:pt x="5525" y="14739"/>
                  <a:pt x="5502" y="14751"/>
                  <a:pt x="5502" y="14763"/>
                </a:cubicBezTo>
                <a:cubicBezTo>
                  <a:pt x="5430" y="14739"/>
                  <a:pt x="5371" y="14715"/>
                  <a:pt x="5311" y="14691"/>
                </a:cubicBezTo>
                <a:close/>
                <a:moveTo>
                  <a:pt x="5716" y="14870"/>
                </a:moveTo>
                <a:cubicBezTo>
                  <a:pt x="5738" y="14881"/>
                  <a:pt x="5770" y="14912"/>
                  <a:pt x="5793" y="14935"/>
                </a:cubicBezTo>
                <a:lnTo>
                  <a:pt x="5793" y="14935"/>
                </a:lnTo>
                <a:cubicBezTo>
                  <a:pt x="5763" y="14925"/>
                  <a:pt x="5732" y="14913"/>
                  <a:pt x="5692" y="14894"/>
                </a:cubicBezTo>
                <a:cubicBezTo>
                  <a:pt x="5692" y="14882"/>
                  <a:pt x="5716" y="14882"/>
                  <a:pt x="5716" y="14870"/>
                </a:cubicBezTo>
                <a:close/>
                <a:moveTo>
                  <a:pt x="3454" y="14977"/>
                </a:moveTo>
                <a:lnTo>
                  <a:pt x="3454" y="15001"/>
                </a:lnTo>
                <a:lnTo>
                  <a:pt x="3323" y="15001"/>
                </a:lnTo>
                <a:lnTo>
                  <a:pt x="3323" y="14977"/>
                </a:lnTo>
                <a:close/>
                <a:moveTo>
                  <a:pt x="18753" y="14811"/>
                </a:moveTo>
                <a:lnTo>
                  <a:pt x="18753" y="15156"/>
                </a:lnTo>
                <a:cubicBezTo>
                  <a:pt x="18718" y="15132"/>
                  <a:pt x="18706" y="15132"/>
                  <a:pt x="18682" y="15132"/>
                </a:cubicBezTo>
                <a:cubicBezTo>
                  <a:pt x="18702" y="15021"/>
                  <a:pt x="18731" y="14919"/>
                  <a:pt x="18753" y="14811"/>
                </a:cubicBezTo>
                <a:close/>
                <a:moveTo>
                  <a:pt x="7919" y="16058"/>
                </a:moveTo>
                <a:cubicBezTo>
                  <a:pt x="7957" y="16058"/>
                  <a:pt x="7983" y="16075"/>
                  <a:pt x="7990" y="16144"/>
                </a:cubicBezTo>
                <a:cubicBezTo>
                  <a:pt x="7942" y="16132"/>
                  <a:pt x="7883" y="16108"/>
                  <a:pt x="7859" y="16084"/>
                </a:cubicBezTo>
                <a:cubicBezTo>
                  <a:pt x="7851" y="16080"/>
                  <a:pt x="7842" y="16075"/>
                  <a:pt x="7833" y="16071"/>
                </a:cubicBezTo>
                <a:lnTo>
                  <a:pt x="7833" y="16071"/>
                </a:lnTo>
                <a:cubicBezTo>
                  <a:pt x="7865" y="16066"/>
                  <a:pt x="7894" y="16058"/>
                  <a:pt x="7919" y="16058"/>
                </a:cubicBezTo>
                <a:close/>
                <a:moveTo>
                  <a:pt x="52817" y="16310"/>
                </a:moveTo>
                <a:cubicBezTo>
                  <a:pt x="52817" y="16346"/>
                  <a:pt x="52829" y="16358"/>
                  <a:pt x="52829" y="16370"/>
                </a:cubicBezTo>
                <a:cubicBezTo>
                  <a:pt x="52769" y="16370"/>
                  <a:pt x="52710" y="16382"/>
                  <a:pt x="52662" y="16406"/>
                </a:cubicBezTo>
                <a:cubicBezTo>
                  <a:pt x="52710" y="16370"/>
                  <a:pt x="52758" y="16346"/>
                  <a:pt x="52817" y="16310"/>
                </a:cubicBezTo>
                <a:close/>
                <a:moveTo>
                  <a:pt x="18479" y="16441"/>
                </a:moveTo>
                <a:lnTo>
                  <a:pt x="18479" y="16549"/>
                </a:lnTo>
                <a:lnTo>
                  <a:pt x="18468" y="16549"/>
                </a:lnTo>
                <a:cubicBezTo>
                  <a:pt x="18468" y="16525"/>
                  <a:pt x="18468" y="16501"/>
                  <a:pt x="18479" y="16441"/>
                </a:cubicBezTo>
                <a:close/>
                <a:moveTo>
                  <a:pt x="965" y="16834"/>
                </a:moveTo>
                <a:lnTo>
                  <a:pt x="977" y="16858"/>
                </a:lnTo>
                <a:lnTo>
                  <a:pt x="953" y="16858"/>
                </a:lnTo>
                <a:lnTo>
                  <a:pt x="965" y="16834"/>
                </a:lnTo>
                <a:close/>
                <a:moveTo>
                  <a:pt x="52662" y="16406"/>
                </a:moveTo>
                <a:cubicBezTo>
                  <a:pt x="52281" y="16549"/>
                  <a:pt x="51912" y="16727"/>
                  <a:pt x="51519" y="16882"/>
                </a:cubicBezTo>
                <a:cubicBezTo>
                  <a:pt x="51305" y="16977"/>
                  <a:pt x="51067" y="17037"/>
                  <a:pt x="50793" y="17072"/>
                </a:cubicBezTo>
                <a:cubicBezTo>
                  <a:pt x="51067" y="16953"/>
                  <a:pt x="51341" y="16799"/>
                  <a:pt x="51626" y="16703"/>
                </a:cubicBezTo>
                <a:cubicBezTo>
                  <a:pt x="51972" y="16584"/>
                  <a:pt x="52329" y="16489"/>
                  <a:pt x="52662" y="16406"/>
                </a:cubicBezTo>
                <a:close/>
                <a:moveTo>
                  <a:pt x="18337" y="16894"/>
                </a:moveTo>
                <a:lnTo>
                  <a:pt x="18337" y="17120"/>
                </a:lnTo>
                <a:lnTo>
                  <a:pt x="18325" y="17120"/>
                </a:lnTo>
                <a:cubicBezTo>
                  <a:pt x="18325" y="17037"/>
                  <a:pt x="18301" y="16965"/>
                  <a:pt x="18301" y="16894"/>
                </a:cubicBezTo>
                <a:close/>
                <a:moveTo>
                  <a:pt x="49650" y="17584"/>
                </a:moveTo>
                <a:cubicBezTo>
                  <a:pt x="49650" y="17608"/>
                  <a:pt x="49662" y="17620"/>
                  <a:pt x="49662" y="17632"/>
                </a:cubicBezTo>
                <a:cubicBezTo>
                  <a:pt x="49619" y="17632"/>
                  <a:pt x="49580" y="17636"/>
                  <a:pt x="49542" y="17640"/>
                </a:cubicBezTo>
                <a:lnTo>
                  <a:pt x="49542" y="17640"/>
                </a:lnTo>
                <a:cubicBezTo>
                  <a:pt x="49576" y="17624"/>
                  <a:pt x="49613" y="17607"/>
                  <a:pt x="49650" y="17584"/>
                </a:cubicBezTo>
                <a:close/>
                <a:moveTo>
                  <a:pt x="52686" y="17787"/>
                </a:moveTo>
                <a:cubicBezTo>
                  <a:pt x="52686" y="17799"/>
                  <a:pt x="52698" y="17811"/>
                  <a:pt x="52698" y="17823"/>
                </a:cubicBezTo>
                <a:cubicBezTo>
                  <a:pt x="52642" y="17823"/>
                  <a:pt x="52593" y="17837"/>
                  <a:pt x="52546" y="17844"/>
                </a:cubicBezTo>
                <a:lnTo>
                  <a:pt x="52546" y="17844"/>
                </a:lnTo>
                <a:cubicBezTo>
                  <a:pt x="52594" y="17819"/>
                  <a:pt x="52636" y="17807"/>
                  <a:pt x="52686" y="17787"/>
                </a:cubicBezTo>
                <a:close/>
                <a:moveTo>
                  <a:pt x="52297" y="18088"/>
                </a:moveTo>
                <a:lnTo>
                  <a:pt x="52269" y="18096"/>
                </a:lnTo>
                <a:lnTo>
                  <a:pt x="52281" y="18108"/>
                </a:lnTo>
                <a:cubicBezTo>
                  <a:pt x="52287" y="18101"/>
                  <a:pt x="52292" y="18094"/>
                  <a:pt x="52297" y="18088"/>
                </a:cubicBezTo>
                <a:close/>
                <a:moveTo>
                  <a:pt x="8722" y="18332"/>
                </a:moveTo>
                <a:lnTo>
                  <a:pt x="8722" y="18332"/>
                </a:lnTo>
                <a:cubicBezTo>
                  <a:pt x="8728" y="18337"/>
                  <a:pt x="8734" y="18342"/>
                  <a:pt x="8740" y="18346"/>
                </a:cubicBezTo>
                <a:lnTo>
                  <a:pt x="8740" y="18335"/>
                </a:lnTo>
                <a:cubicBezTo>
                  <a:pt x="8734" y="18334"/>
                  <a:pt x="8728" y="18333"/>
                  <a:pt x="8722" y="18332"/>
                </a:cubicBezTo>
                <a:close/>
                <a:moveTo>
                  <a:pt x="19491" y="18142"/>
                </a:moveTo>
                <a:cubicBezTo>
                  <a:pt x="19490" y="18247"/>
                  <a:pt x="19477" y="18336"/>
                  <a:pt x="19337" y="18346"/>
                </a:cubicBezTo>
                <a:cubicBezTo>
                  <a:pt x="19388" y="18285"/>
                  <a:pt x="19440" y="18214"/>
                  <a:pt x="19491" y="18142"/>
                </a:cubicBezTo>
                <a:close/>
                <a:moveTo>
                  <a:pt x="19321" y="18391"/>
                </a:moveTo>
                <a:lnTo>
                  <a:pt x="19321" y="18391"/>
                </a:lnTo>
                <a:cubicBezTo>
                  <a:pt x="19321" y="18392"/>
                  <a:pt x="19321" y="18392"/>
                  <a:pt x="19322" y="18392"/>
                </a:cubicBezTo>
                <a:lnTo>
                  <a:pt x="19322" y="18392"/>
                </a:lnTo>
                <a:cubicBezTo>
                  <a:pt x="19321" y="18392"/>
                  <a:pt x="19321" y="18392"/>
                  <a:pt x="19321" y="18392"/>
                </a:cubicBezTo>
                <a:cubicBezTo>
                  <a:pt x="19321" y="18392"/>
                  <a:pt x="19321" y="18392"/>
                  <a:pt x="19321" y="18391"/>
                </a:cubicBezTo>
                <a:close/>
                <a:moveTo>
                  <a:pt x="7114" y="18509"/>
                </a:moveTo>
                <a:cubicBezTo>
                  <a:pt x="7173" y="18509"/>
                  <a:pt x="7226" y="18532"/>
                  <a:pt x="7264" y="18608"/>
                </a:cubicBezTo>
                <a:cubicBezTo>
                  <a:pt x="7194" y="18562"/>
                  <a:pt x="7113" y="18550"/>
                  <a:pt x="7054" y="18516"/>
                </a:cubicBezTo>
                <a:lnTo>
                  <a:pt x="7054" y="18516"/>
                </a:lnTo>
                <a:cubicBezTo>
                  <a:pt x="7075" y="18512"/>
                  <a:pt x="7095" y="18509"/>
                  <a:pt x="7114" y="18509"/>
                </a:cubicBezTo>
                <a:close/>
                <a:moveTo>
                  <a:pt x="3156" y="14179"/>
                </a:moveTo>
                <a:cubicBezTo>
                  <a:pt x="3323" y="14203"/>
                  <a:pt x="3501" y="14227"/>
                  <a:pt x="3680" y="14275"/>
                </a:cubicBezTo>
                <a:cubicBezTo>
                  <a:pt x="4787" y="14560"/>
                  <a:pt x="5787" y="15120"/>
                  <a:pt x="6776" y="15715"/>
                </a:cubicBezTo>
                <a:cubicBezTo>
                  <a:pt x="7645" y="16251"/>
                  <a:pt x="8526" y="16763"/>
                  <a:pt x="9478" y="17156"/>
                </a:cubicBezTo>
                <a:cubicBezTo>
                  <a:pt x="10145" y="17442"/>
                  <a:pt x="10669" y="17954"/>
                  <a:pt x="11157" y="18454"/>
                </a:cubicBezTo>
                <a:cubicBezTo>
                  <a:pt x="11181" y="18465"/>
                  <a:pt x="11193" y="18513"/>
                  <a:pt x="11240" y="18620"/>
                </a:cubicBezTo>
                <a:cubicBezTo>
                  <a:pt x="10181" y="18049"/>
                  <a:pt x="9181" y="17537"/>
                  <a:pt x="8204" y="17001"/>
                </a:cubicBezTo>
                <a:cubicBezTo>
                  <a:pt x="7026" y="16346"/>
                  <a:pt x="5835" y="15715"/>
                  <a:pt x="4585" y="15215"/>
                </a:cubicBezTo>
                <a:cubicBezTo>
                  <a:pt x="4037" y="14989"/>
                  <a:pt x="3466" y="14822"/>
                  <a:pt x="2870" y="14620"/>
                </a:cubicBezTo>
                <a:cubicBezTo>
                  <a:pt x="2966" y="14477"/>
                  <a:pt x="3049" y="14346"/>
                  <a:pt x="3156" y="14179"/>
                </a:cubicBezTo>
                <a:close/>
                <a:moveTo>
                  <a:pt x="7264" y="18608"/>
                </a:moveTo>
                <a:lnTo>
                  <a:pt x="7264" y="18608"/>
                </a:lnTo>
                <a:cubicBezTo>
                  <a:pt x="7323" y="18620"/>
                  <a:pt x="7383" y="18620"/>
                  <a:pt x="7430" y="18644"/>
                </a:cubicBezTo>
                <a:cubicBezTo>
                  <a:pt x="7430" y="18668"/>
                  <a:pt x="7407" y="18668"/>
                  <a:pt x="7407" y="18680"/>
                </a:cubicBezTo>
                <a:cubicBezTo>
                  <a:pt x="7371" y="18644"/>
                  <a:pt x="7323" y="18620"/>
                  <a:pt x="7264" y="18608"/>
                </a:cubicBezTo>
                <a:close/>
                <a:moveTo>
                  <a:pt x="52889" y="18787"/>
                </a:moveTo>
                <a:cubicBezTo>
                  <a:pt x="52900" y="18799"/>
                  <a:pt x="52900" y="18799"/>
                  <a:pt x="52900" y="18811"/>
                </a:cubicBezTo>
                <a:cubicBezTo>
                  <a:pt x="52870" y="18811"/>
                  <a:pt x="52831" y="18815"/>
                  <a:pt x="52797" y="18825"/>
                </a:cubicBezTo>
                <a:lnTo>
                  <a:pt x="52797" y="18825"/>
                </a:lnTo>
                <a:cubicBezTo>
                  <a:pt x="52833" y="18809"/>
                  <a:pt x="52864" y="18795"/>
                  <a:pt x="52889" y="18787"/>
                </a:cubicBezTo>
                <a:close/>
                <a:moveTo>
                  <a:pt x="39076" y="1415"/>
                </a:moveTo>
                <a:cubicBezTo>
                  <a:pt x="39174" y="1415"/>
                  <a:pt x="39274" y="1419"/>
                  <a:pt x="39375" y="1428"/>
                </a:cubicBezTo>
                <a:cubicBezTo>
                  <a:pt x="39375" y="1582"/>
                  <a:pt x="39315" y="1678"/>
                  <a:pt x="39232" y="1785"/>
                </a:cubicBezTo>
                <a:cubicBezTo>
                  <a:pt x="38875" y="2249"/>
                  <a:pt x="38530" y="2714"/>
                  <a:pt x="38208" y="3190"/>
                </a:cubicBezTo>
                <a:cubicBezTo>
                  <a:pt x="38101" y="3333"/>
                  <a:pt x="38030" y="3511"/>
                  <a:pt x="37946" y="3666"/>
                </a:cubicBezTo>
                <a:cubicBezTo>
                  <a:pt x="37196" y="3880"/>
                  <a:pt x="36446" y="4118"/>
                  <a:pt x="35720" y="4345"/>
                </a:cubicBezTo>
                <a:cubicBezTo>
                  <a:pt x="35113" y="4523"/>
                  <a:pt x="34517" y="4738"/>
                  <a:pt x="33898" y="4916"/>
                </a:cubicBezTo>
                <a:cubicBezTo>
                  <a:pt x="33160" y="5131"/>
                  <a:pt x="32446" y="5416"/>
                  <a:pt x="31755" y="5773"/>
                </a:cubicBezTo>
                <a:cubicBezTo>
                  <a:pt x="30362" y="6535"/>
                  <a:pt x="28981" y="7309"/>
                  <a:pt x="27564" y="8048"/>
                </a:cubicBezTo>
                <a:cubicBezTo>
                  <a:pt x="26504" y="8607"/>
                  <a:pt x="25433" y="9083"/>
                  <a:pt x="24373" y="9619"/>
                </a:cubicBezTo>
                <a:cubicBezTo>
                  <a:pt x="24206" y="9691"/>
                  <a:pt x="24052" y="9822"/>
                  <a:pt x="23944" y="9976"/>
                </a:cubicBezTo>
                <a:cubicBezTo>
                  <a:pt x="22980" y="11381"/>
                  <a:pt x="21980" y="12774"/>
                  <a:pt x="21051" y="14215"/>
                </a:cubicBezTo>
                <a:cubicBezTo>
                  <a:pt x="20480" y="15108"/>
                  <a:pt x="20003" y="16060"/>
                  <a:pt x="19492" y="17001"/>
                </a:cubicBezTo>
                <a:cubicBezTo>
                  <a:pt x="19182" y="17549"/>
                  <a:pt x="18908" y="18132"/>
                  <a:pt x="18634" y="18692"/>
                </a:cubicBezTo>
                <a:cubicBezTo>
                  <a:pt x="18599" y="18751"/>
                  <a:pt x="18539" y="18823"/>
                  <a:pt x="18432" y="18870"/>
                </a:cubicBezTo>
                <a:cubicBezTo>
                  <a:pt x="18527" y="18227"/>
                  <a:pt x="18587" y="17608"/>
                  <a:pt x="18694" y="16965"/>
                </a:cubicBezTo>
                <a:cubicBezTo>
                  <a:pt x="18777" y="16346"/>
                  <a:pt x="18896" y="15715"/>
                  <a:pt x="19027" y="15096"/>
                </a:cubicBezTo>
                <a:cubicBezTo>
                  <a:pt x="19158" y="14536"/>
                  <a:pt x="19289" y="14001"/>
                  <a:pt x="19432" y="13465"/>
                </a:cubicBezTo>
                <a:cubicBezTo>
                  <a:pt x="19765" y="12310"/>
                  <a:pt x="20111" y="11167"/>
                  <a:pt x="20432" y="10000"/>
                </a:cubicBezTo>
                <a:cubicBezTo>
                  <a:pt x="20444" y="9941"/>
                  <a:pt x="20468" y="9881"/>
                  <a:pt x="20468" y="9833"/>
                </a:cubicBezTo>
                <a:cubicBezTo>
                  <a:pt x="20420" y="9333"/>
                  <a:pt x="20682" y="8929"/>
                  <a:pt x="20885" y="8512"/>
                </a:cubicBezTo>
                <a:cubicBezTo>
                  <a:pt x="20918" y="8411"/>
                  <a:pt x="20941" y="8299"/>
                  <a:pt x="20964" y="8187"/>
                </a:cubicBezTo>
                <a:lnTo>
                  <a:pt x="20964" y="8187"/>
                </a:lnTo>
                <a:cubicBezTo>
                  <a:pt x="21187" y="8093"/>
                  <a:pt x="21374" y="8009"/>
                  <a:pt x="21492" y="7786"/>
                </a:cubicBezTo>
                <a:cubicBezTo>
                  <a:pt x="21516" y="7726"/>
                  <a:pt x="21623" y="7667"/>
                  <a:pt x="21718" y="7631"/>
                </a:cubicBezTo>
                <a:cubicBezTo>
                  <a:pt x="22111" y="7488"/>
                  <a:pt x="22492" y="7309"/>
                  <a:pt x="22801" y="7024"/>
                </a:cubicBezTo>
                <a:cubicBezTo>
                  <a:pt x="22921" y="6916"/>
                  <a:pt x="23123" y="6905"/>
                  <a:pt x="23278" y="6833"/>
                </a:cubicBezTo>
                <a:cubicBezTo>
                  <a:pt x="23516" y="6714"/>
                  <a:pt x="23754" y="6607"/>
                  <a:pt x="23980" y="6476"/>
                </a:cubicBezTo>
                <a:cubicBezTo>
                  <a:pt x="24230" y="6333"/>
                  <a:pt x="24516" y="6262"/>
                  <a:pt x="24718" y="6023"/>
                </a:cubicBezTo>
                <a:cubicBezTo>
                  <a:pt x="24790" y="5940"/>
                  <a:pt x="24956" y="5940"/>
                  <a:pt x="25087" y="5904"/>
                </a:cubicBezTo>
                <a:cubicBezTo>
                  <a:pt x="25207" y="5881"/>
                  <a:pt x="25349" y="5869"/>
                  <a:pt x="25433" y="5809"/>
                </a:cubicBezTo>
                <a:cubicBezTo>
                  <a:pt x="25826" y="5523"/>
                  <a:pt x="26278" y="5404"/>
                  <a:pt x="26695" y="5178"/>
                </a:cubicBezTo>
                <a:cubicBezTo>
                  <a:pt x="26850" y="5107"/>
                  <a:pt x="26981" y="5000"/>
                  <a:pt x="27135" y="4916"/>
                </a:cubicBezTo>
                <a:cubicBezTo>
                  <a:pt x="27493" y="4666"/>
                  <a:pt x="27921" y="4809"/>
                  <a:pt x="28302" y="4702"/>
                </a:cubicBezTo>
                <a:cubicBezTo>
                  <a:pt x="28778" y="4571"/>
                  <a:pt x="29290" y="4511"/>
                  <a:pt x="29767" y="4357"/>
                </a:cubicBezTo>
                <a:cubicBezTo>
                  <a:pt x="30624" y="4107"/>
                  <a:pt x="31457" y="3797"/>
                  <a:pt x="32315" y="3523"/>
                </a:cubicBezTo>
                <a:cubicBezTo>
                  <a:pt x="32743" y="3392"/>
                  <a:pt x="33184" y="3321"/>
                  <a:pt x="33624" y="3214"/>
                </a:cubicBezTo>
                <a:cubicBezTo>
                  <a:pt x="33981" y="3130"/>
                  <a:pt x="34339" y="3035"/>
                  <a:pt x="34672" y="2916"/>
                </a:cubicBezTo>
                <a:cubicBezTo>
                  <a:pt x="35494" y="2618"/>
                  <a:pt x="36327" y="2416"/>
                  <a:pt x="37172" y="2237"/>
                </a:cubicBezTo>
                <a:cubicBezTo>
                  <a:pt x="37327" y="2202"/>
                  <a:pt x="37470" y="2130"/>
                  <a:pt x="37684" y="2059"/>
                </a:cubicBezTo>
                <a:cubicBezTo>
                  <a:pt x="37567" y="2024"/>
                  <a:pt x="37458" y="2011"/>
                  <a:pt x="37356" y="2011"/>
                </a:cubicBezTo>
                <a:cubicBezTo>
                  <a:pt x="37107" y="2011"/>
                  <a:pt x="36895" y="2091"/>
                  <a:pt x="36684" y="2142"/>
                </a:cubicBezTo>
                <a:cubicBezTo>
                  <a:pt x="35720" y="2416"/>
                  <a:pt x="34767" y="2690"/>
                  <a:pt x="33803" y="2952"/>
                </a:cubicBezTo>
                <a:cubicBezTo>
                  <a:pt x="33617" y="3006"/>
                  <a:pt x="33410" y="3025"/>
                  <a:pt x="33203" y="3025"/>
                </a:cubicBezTo>
                <a:cubicBezTo>
                  <a:pt x="33093" y="3025"/>
                  <a:pt x="32982" y="3020"/>
                  <a:pt x="32874" y="3011"/>
                </a:cubicBezTo>
                <a:cubicBezTo>
                  <a:pt x="33517" y="2833"/>
                  <a:pt x="34160" y="2666"/>
                  <a:pt x="34791" y="2487"/>
                </a:cubicBezTo>
                <a:cubicBezTo>
                  <a:pt x="35089" y="2392"/>
                  <a:pt x="35386" y="2297"/>
                  <a:pt x="35684" y="2202"/>
                </a:cubicBezTo>
                <a:cubicBezTo>
                  <a:pt x="36386" y="1999"/>
                  <a:pt x="37077" y="1761"/>
                  <a:pt x="37791" y="1594"/>
                </a:cubicBezTo>
                <a:cubicBezTo>
                  <a:pt x="38201" y="1497"/>
                  <a:pt x="38627" y="1415"/>
                  <a:pt x="39076" y="1415"/>
                </a:cubicBezTo>
                <a:close/>
                <a:moveTo>
                  <a:pt x="52746" y="18846"/>
                </a:moveTo>
                <a:lnTo>
                  <a:pt x="52746" y="18846"/>
                </a:lnTo>
                <a:cubicBezTo>
                  <a:pt x="52699" y="18893"/>
                  <a:pt x="52653" y="18917"/>
                  <a:pt x="52592" y="18917"/>
                </a:cubicBezTo>
                <a:cubicBezTo>
                  <a:pt x="52544" y="18917"/>
                  <a:pt x="52486" y="18902"/>
                  <a:pt x="52412" y="18870"/>
                </a:cubicBezTo>
                <a:cubicBezTo>
                  <a:pt x="52567" y="18858"/>
                  <a:pt x="52650" y="18858"/>
                  <a:pt x="52746" y="18846"/>
                </a:cubicBezTo>
                <a:close/>
                <a:moveTo>
                  <a:pt x="52131" y="18998"/>
                </a:moveTo>
                <a:cubicBezTo>
                  <a:pt x="52174" y="18998"/>
                  <a:pt x="52225" y="19021"/>
                  <a:pt x="52281" y="19061"/>
                </a:cubicBezTo>
                <a:cubicBezTo>
                  <a:pt x="52198" y="19085"/>
                  <a:pt x="52103" y="19085"/>
                  <a:pt x="52019" y="19097"/>
                </a:cubicBezTo>
                <a:cubicBezTo>
                  <a:pt x="52045" y="19027"/>
                  <a:pt x="52083" y="18998"/>
                  <a:pt x="52131" y="18998"/>
                </a:cubicBezTo>
                <a:close/>
                <a:moveTo>
                  <a:pt x="41328" y="2975"/>
                </a:moveTo>
                <a:cubicBezTo>
                  <a:pt x="41375" y="2975"/>
                  <a:pt x="41399" y="2987"/>
                  <a:pt x="41494" y="2987"/>
                </a:cubicBezTo>
                <a:cubicBezTo>
                  <a:pt x="41137" y="3249"/>
                  <a:pt x="40720" y="3321"/>
                  <a:pt x="40351" y="3428"/>
                </a:cubicBezTo>
                <a:cubicBezTo>
                  <a:pt x="39780" y="3583"/>
                  <a:pt x="39232" y="3809"/>
                  <a:pt x="38684" y="4035"/>
                </a:cubicBezTo>
                <a:cubicBezTo>
                  <a:pt x="38113" y="4273"/>
                  <a:pt x="37529" y="4476"/>
                  <a:pt x="36970" y="4678"/>
                </a:cubicBezTo>
                <a:cubicBezTo>
                  <a:pt x="36148" y="4952"/>
                  <a:pt x="35303" y="5190"/>
                  <a:pt x="34541" y="5654"/>
                </a:cubicBezTo>
                <a:cubicBezTo>
                  <a:pt x="34529" y="5654"/>
                  <a:pt x="34517" y="5666"/>
                  <a:pt x="34493" y="5714"/>
                </a:cubicBezTo>
                <a:cubicBezTo>
                  <a:pt x="36934" y="4976"/>
                  <a:pt x="39315" y="4047"/>
                  <a:pt x="41720" y="3190"/>
                </a:cubicBezTo>
                <a:cubicBezTo>
                  <a:pt x="41732" y="3214"/>
                  <a:pt x="41756" y="3249"/>
                  <a:pt x="41780" y="3273"/>
                </a:cubicBezTo>
                <a:cubicBezTo>
                  <a:pt x="41363" y="3749"/>
                  <a:pt x="40947" y="4226"/>
                  <a:pt x="40542" y="4714"/>
                </a:cubicBezTo>
                <a:cubicBezTo>
                  <a:pt x="40137" y="5226"/>
                  <a:pt x="39756" y="5750"/>
                  <a:pt x="39399" y="6285"/>
                </a:cubicBezTo>
                <a:cubicBezTo>
                  <a:pt x="39042" y="6833"/>
                  <a:pt x="38720" y="7393"/>
                  <a:pt x="38518" y="8083"/>
                </a:cubicBezTo>
                <a:cubicBezTo>
                  <a:pt x="38113" y="8226"/>
                  <a:pt x="37684" y="8429"/>
                  <a:pt x="37232" y="8571"/>
                </a:cubicBezTo>
                <a:cubicBezTo>
                  <a:pt x="36613" y="8798"/>
                  <a:pt x="35970" y="9000"/>
                  <a:pt x="35351" y="9202"/>
                </a:cubicBezTo>
                <a:cubicBezTo>
                  <a:pt x="34422" y="9500"/>
                  <a:pt x="33481" y="9774"/>
                  <a:pt x="32565" y="10072"/>
                </a:cubicBezTo>
                <a:cubicBezTo>
                  <a:pt x="31957" y="10274"/>
                  <a:pt x="31338" y="10465"/>
                  <a:pt x="30743" y="10667"/>
                </a:cubicBezTo>
                <a:cubicBezTo>
                  <a:pt x="29933" y="10953"/>
                  <a:pt x="29112" y="11238"/>
                  <a:pt x="28302" y="11536"/>
                </a:cubicBezTo>
                <a:cubicBezTo>
                  <a:pt x="27921" y="11667"/>
                  <a:pt x="27564" y="11881"/>
                  <a:pt x="27231" y="12155"/>
                </a:cubicBezTo>
                <a:cubicBezTo>
                  <a:pt x="26611" y="12691"/>
                  <a:pt x="25957" y="13203"/>
                  <a:pt x="25302" y="13691"/>
                </a:cubicBezTo>
                <a:cubicBezTo>
                  <a:pt x="24230" y="14501"/>
                  <a:pt x="23182" y="15358"/>
                  <a:pt x="22218" y="16299"/>
                </a:cubicBezTo>
                <a:cubicBezTo>
                  <a:pt x="21277" y="17203"/>
                  <a:pt x="20384" y="18144"/>
                  <a:pt x="19468" y="19061"/>
                </a:cubicBezTo>
                <a:cubicBezTo>
                  <a:pt x="19431" y="19097"/>
                  <a:pt x="19388" y="19113"/>
                  <a:pt x="19322" y="19113"/>
                </a:cubicBezTo>
                <a:cubicBezTo>
                  <a:pt x="19301" y="19113"/>
                  <a:pt x="19279" y="19111"/>
                  <a:pt x="19253" y="19108"/>
                </a:cubicBezTo>
                <a:cubicBezTo>
                  <a:pt x="19968" y="17894"/>
                  <a:pt x="20670" y="16656"/>
                  <a:pt x="21420" y="15429"/>
                </a:cubicBezTo>
                <a:cubicBezTo>
                  <a:pt x="22159" y="14215"/>
                  <a:pt x="22932" y="13012"/>
                  <a:pt x="23694" y="11798"/>
                </a:cubicBezTo>
                <a:lnTo>
                  <a:pt x="23635" y="11738"/>
                </a:lnTo>
                <a:cubicBezTo>
                  <a:pt x="23575" y="11774"/>
                  <a:pt x="23516" y="11798"/>
                  <a:pt x="23468" y="11846"/>
                </a:cubicBezTo>
                <a:cubicBezTo>
                  <a:pt x="22635" y="12917"/>
                  <a:pt x="21873" y="14048"/>
                  <a:pt x="21206" y="15239"/>
                </a:cubicBezTo>
                <a:cubicBezTo>
                  <a:pt x="20718" y="16120"/>
                  <a:pt x="20206" y="17001"/>
                  <a:pt x="19706" y="17870"/>
                </a:cubicBezTo>
                <a:cubicBezTo>
                  <a:pt x="19652" y="17957"/>
                  <a:pt x="19588" y="18024"/>
                  <a:pt x="19514" y="18089"/>
                </a:cubicBezTo>
                <a:lnTo>
                  <a:pt x="19514" y="18089"/>
                </a:lnTo>
                <a:cubicBezTo>
                  <a:pt x="19501" y="17802"/>
                  <a:pt x="19708" y="17603"/>
                  <a:pt x="19825" y="17358"/>
                </a:cubicBezTo>
                <a:cubicBezTo>
                  <a:pt x="20563" y="15810"/>
                  <a:pt x="21480" y="14358"/>
                  <a:pt x="22468" y="12965"/>
                </a:cubicBezTo>
                <a:cubicBezTo>
                  <a:pt x="23063" y="12131"/>
                  <a:pt x="23635" y="11286"/>
                  <a:pt x="24183" y="10417"/>
                </a:cubicBezTo>
                <a:cubicBezTo>
                  <a:pt x="24409" y="10095"/>
                  <a:pt x="24754" y="10000"/>
                  <a:pt x="25052" y="9833"/>
                </a:cubicBezTo>
                <a:cubicBezTo>
                  <a:pt x="26088" y="9298"/>
                  <a:pt x="27147" y="8786"/>
                  <a:pt x="28183" y="8250"/>
                </a:cubicBezTo>
                <a:cubicBezTo>
                  <a:pt x="29636" y="7500"/>
                  <a:pt x="31064" y="6726"/>
                  <a:pt x="32565" y="6083"/>
                </a:cubicBezTo>
                <a:cubicBezTo>
                  <a:pt x="33148" y="5833"/>
                  <a:pt x="33696" y="5571"/>
                  <a:pt x="34279" y="5345"/>
                </a:cubicBezTo>
                <a:cubicBezTo>
                  <a:pt x="35005" y="5071"/>
                  <a:pt x="35744" y="4833"/>
                  <a:pt x="36494" y="4583"/>
                </a:cubicBezTo>
                <a:cubicBezTo>
                  <a:pt x="37529" y="4226"/>
                  <a:pt x="38577" y="3845"/>
                  <a:pt x="39613" y="3487"/>
                </a:cubicBezTo>
                <a:cubicBezTo>
                  <a:pt x="40185" y="3285"/>
                  <a:pt x="40768" y="3142"/>
                  <a:pt x="41328" y="2975"/>
                </a:cubicBezTo>
                <a:close/>
                <a:moveTo>
                  <a:pt x="30933" y="582"/>
                </a:moveTo>
                <a:lnTo>
                  <a:pt x="30933" y="582"/>
                </a:lnTo>
                <a:cubicBezTo>
                  <a:pt x="31005" y="832"/>
                  <a:pt x="31052" y="1130"/>
                  <a:pt x="30862" y="1475"/>
                </a:cubicBezTo>
                <a:cubicBezTo>
                  <a:pt x="30564" y="1547"/>
                  <a:pt x="30231" y="1618"/>
                  <a:pt x="29886" y="1725"/>
                </a:cubicBezTo>
                <a:cubicBezTo>
                  <a:pt x="29636" y="1797"/>
                  <a:pt x="29386" y="1892"/>
                  <a:pt x="29147" y="1975"/>
                </a:cubicBezTo>
                <a:cubicBezTo>
                  <a:pt x="29124" y="1999"/>
                  <a:pt x="29124" y="2083"/>
                  <a:pt x="29112" y="2130"/>
                </a:cubicBezTo>
                <a:cubicBezTo>
                  <a:pt x="29078" y="2133"/>
                  <a:pt x="29044" y="2134"/>
                  <a:pt x="29010" y="2134"/>
                </a:cubicBezTo>
                <a:cubicBezTo>
                  <a:pt x="28927" y="2134"/>
                  <a:pt x="28844" y="2128"/>
                  <a:pt x="28763" y="2128"/>
                </a:cubicBezTo>
                <a:cubicBezTo>
                  <a:pt x="28619" y="2128"/>
                  <a:pt x="28481" y="2148"/>
                  <a:pt x="28362" y="2261"/>
                </a:cubicBezTo>
                <a:cubicBezTo>
                  <a:pt x="28362" y="2283"/>
                  <a:pt x="28382" y="2315"/>
                  <a:pt x="28394" y="2357"/>
                </a:cubicBezTo>
                <a:lnTo>
                  <a:pt x="28394" y="2357"/>
                </a:lnTo>
                <a:cubicBezTo>
                  <a:pt x="28030" y="2381"/>
                  <a:pt x="27643" y="2419"/>
                  <a:pt x="27326" y="2630"/>
                </a:cubicBezTo>
                <a:cubicBezTo>
                  <a:pt x="27231" y="2690"/>
                  <a:pt x="27112" y="2678"/>
                  <a:pt x="27016" y="2714"/>
                </a:cubicBezTo>
                <a:cubicBezTo>
                  <a:pt x="26850" y="2749"/>
                  <a:pt x="26695" y="2797"/>
                  <a:pt x="26540" y="2833"/>
                </a:cubicBezTo>
                <a:cubicBezTo>
                  <a:pt x="26099" y="2916"/>
                  <a:pt x="25742" y="3190"/>
                  <a:pt x="25278" y="3226"/>
                </a:cubicBezTo>
                <a:cubicBezTo>
                  <a:pt x="25004" y="3261"/>
                  <a:pt x="24718" y="3428"/>
                  <a:pt x="24456" y="3523"/>
                </a:cubicBezTo>
                <a:cubicBezTo>
                  <a:pt x="24385" y="3547"/>
                  <a:pt x="24349" y="3583"/>
                  <a:pt x="24302" y="3583"/>
                </a:cubicBezTo>
                <a:cubicBezTo>
                  <a:pt x="23647" y="3678"/>
                  <a:pt x="23051" y="3988"/>
                  <a:pt x="22444" y="4238"/>
                </a:cubicBezTo>
                <a:cubicBezTo>
                  <a:pt x="21016" y="4833"/>
                  <a:pt x="19587" y="5464"/>
                  <a:pt x="18158" y="6059"/>
                </a:cubicBezTo>
                <a:cubicBezTo>
                  <a:pt x="17467" y="6345"/>
                  <a:pt x="16777" y="6595"/>
                  <a:pt x="16086" y="6857"/>
                </a:cubicBezTo>
                <a:cubicBezTo>
                  <a:pt x="15908" y="6940"/>
                  <a:pt x="15729" y="7036"/>
                  <a:pt x="15503" y="7155"/>
                </a:cubicBezTo>
                <a:cubicBezTo>
                  <a:pt x="15503" y="7274"/>
                  <a:pt x="15491" y="7393"/>
                  <a:pt x="15503" y="7536"/>
                </a:cubicBezTo>
                <a:cubicBezTo>
                  <a:pt x="15598" y="8143"/>
                  <a:pt x="15682" y="8738"/>
                  <a:pt x="15777" y="9345"/>
                </a:cubicBezTo>
                <a:cubicBezTo>
                  <a:pt x="15801" y="9631"/>
                  <a:pt x="15812" y="9905"/>
                  <a:pt x="15836" y="10191"/>
                </a:cubicBezTo>
                <a:cubicBezTo>
                  <a:pt x="15920" y="11560"/>
                  <a:pt x="15979" y="12929"/>
                  <a:pt x="16098" y="14298"/>
                </a:cubicBezTo>
                <a:cubicBezTo>
                  <a:pt x="16170" y="15239"/>
                  <a:pt x="16348" y="16179"/>
                  <a:pt x="16491" y="17120"/>
                </a:cubicBezTo>
                <a:cubicBezTo>
                  <a:pt x="16515" y="17275"/>
                  <a:pt x="16527" y="17453"/>
                  <a:pt x="16551" y="17632"/>
                </a:cubicBezTo>
                <a:cubicBezTo>
                  <a:pt x="16574" y="18192"/>
                  <a:pt x="16598" y="18716"/>
                  <a:pt x="16563" y="19287"/>
                </a:cubicBezTo>
                <a:cubicBezTo>
                  <a:pt x="16515" y="19204"/>
                  <a:pt x="16455" y="19097"/>
                  <a:pt x="16408" y="18989"/>
                </a:cubicBezTo>
                <a:cubicBezTo>
                  <a:pt x="15741" y="17370"/>
                  <a:pt x="14812" y="15882"/>
                  <a:pt x="13729" y="14501"/>
                </a:cubicBezTo>
                <a:cubicBezTo>
                  <a:pt x="13181" y="13798"/>
                  <a:pt x="12514" y="13155"/>
                  <a:pt x="11979" y="12441"/>
                </a:cubicBezTo>
                <a:cubicBezTo>
                  <a:pt x="11157" y="11357"/>
                  <a:pt x="10240" y="10357"/>
                  <a:pt x="9252" y="9417"/>
                </a:cubicBezTo>
                <a:cubicBezTo>
                  <a:pt x="9062" y="9226"/>
                  <a:pt x="8835" y="9048"/>
                  <a:pt x="8585" y="8821"/>
                </a:cubicBezTo>
                <a:cubicBezTo>
                  <a:pt x="8954" y="8560"/>
                  <a:pt x="9252" y="8321"/>
                  <a:pt x="9574" y="8119"/>
                </a:cubicBezTo>
                <a:cubicBezTo>
                  <a:pt x="10717" y="7440"/>
                  <a:pt x="11919" y="6857"/>
                  <a:pt x="13157" y="6357"/>
                </a:cubicBezTo>
                <a:cubicBezTo>
                  <a:pt x="14229" y="5904"/>
                  <a:pt x="15289" y="5416"/>
                  <a:pt x="16360" y="4988"/>
                </a:cubicBezTo>
                <a:cubicBezTo>
                  <a:pt x="17075" y="4702"/>
                  <a:pt x="17801" y="4464"/>
                  <a:pt x="18527" y="4214"/>
                </a:cubicBezTo>
                <a:cubicBezTo>
                  <a:pt x="19099" y="4011"/>
                  <a:pt x="19646" y="3821"/>
                  <a:pt x="20206" y="3630"/>
                </a:cubicBezTo>
                <a:cubicBezTo>
                  <a:pt x="21087" y="3321"/>
                  <a:pt x="21968" y="2999"/>
                  <a:pt x="22849" y="2702"/>
                </a:cubicBezTo>
                <a:cubicBezTo>
                  <a:pt x="23861" y="2368"/>
                  <a:pt x="24897" y="2059"/>
                  <a:pt x="25921" y="1725"/>
                </a:cubicBezTo>
                <a:cubicBezTo>
                  <a:pt x="26433" y="1559"/>
                  <a:pt x="26921" y="1356"/>
                  <a:pt x="27433" y="1213"/>
                </a:cubicBezTo>
                <a:cubicBezTo>
                  <a:pt x="27802" y="1118"/>
                  <a:pt x="28207" y="1082"/>
                  <a:pt x="28588" y="1023"/>
                </a:cubicBezTo>
                <a:cubicBezTo>
                  <a:pt x="28945" y="963"/>
                  <a:pt x="29314" y="999"/>
                  <a:pt x="29648" y="785"/>
                </a:cubicBezTo>
                <a:cubicBezTo>
                  <a:pt x="29683" y="761"/>
                  <a:pt x="29779" y="761"/>
                  <a:pt x="29838" y="749"/>
                </a:cubicBezTo>
                <a:cubicBezTo>
                  <a:pt x="30195" y="690"/>
                  <a:pt x="30552" y="642"/>
                  <a:pt x="30933" y="582"/>
                </a:cubicBezTo>
                <a:close/>
                <a:moveTo>
                  <a:pt x="49055" y="19358"/>
                </a:moveTo>
                <a:cubicBezTo>
                  <a:pt x="49033" y="19368"/>
                  <a:pt x="49012" y="19377"/>
                  <a:pt x="48991" y="19387"/>
                </a:cubicBezTo>
                <a:lnTo>
                  <a:pt x="48991" y="19387"/>
                </a:lnTo>
                <a:cubicBezTo>
                  <a:pt x="49017" y="19382"/>
                  <a:pt x="49042" y="19377"/>
                  <a:pt x="49067" y="19370"/>
                </a:cubicBezTo>
                <a:lnTo>
                  <a:pt x="49055" y="19358"/>
                </a:lnTo>
                <a:close/>
                <a:moveTo>
                  <a:pt x="4189" y="12718"/>
                </a:moveTo>
                <a:cubicBezTo>
                  <a:pt x="4269" y="12718"/>
                  <a:pt x="4341" y="12739"/>
                  <a:pt x="4406" y="12751"/>
                </a:cubicBezTo>
                <a:cubicBezTo>
                  <a:pt x="5549" y="13060"/>
                  <a:pt x="6633" y="13477"/>
                  <a:pt x="7681" y="14048"/>
                </a:cubicBezTo>
                <a:cubicBezTo>
                  <a:pt x="8347" y="14417"/>
                  <a:pt x="9014" y="14775"/>
                  <a:pt x="9657" y="15215"/>
                </a:cubicBezTo>
                <a:cubicBezTo>
                  <a:pt x="10431" y="15727"/>
                  <a:pt x="11252" y="16168"/>
                  <a:pt x="12074" y="16608"/>
                </a:cubicBezTo>
                <a:cubicBezTo>
                  <a:pt x="12562" y="16882"/>
                  <a:pt x="12979" y="17251"/>
                  <a:pt x="13372" y="17620"/>
                </a:cubicBezTo>
                <a:cubicBezTo>
                  <a:pt x="13896" y="18108"/>
                  <a:pt x="14431" y="18608"/>
                  <a:pt x="14955" y="19108"/>
                </a:cubicBezTo>
                <a:cubicBezTo>
                  <a:pt x="15050" y="19204"/>
                  <a:pt x="15110" y="19299"/>
                  <a:pt x="15181" y="19406"/>
                </a:cubicBezTo>
                <a:lnTo>
                  <a:pt x="15122" y="19466"/>
                </a:lnTo>
                <a:cubicBezTo>
                  <a:pt x="14884" y="19275"/>
                  <a:pt x="14634" y="19108"/>
                  <a:pt x="14396" y="18906"/>
                </a:cubicBezTo>
                <a:cubicBezTo>
                  <a:pt x="13824" y="18442"/>
                  <a:pt x="13276" y="17954"/>
                  <a:pt x="12681" y="17501"/>
                </a:cubicBezTo>
                <a:cubicBezTo>
                  <a:pt x="11883" y="16906"/>
                  <a:pt x="11098" y="16322"/>
                  <a:pt x="10264" y="15810"/>
                </a:cubicBezTo>
                <a:cubicBezTo>
                  <a:pt x="9490" y="15298"/>
                  <a:pt x="8657" y="14882"/>
                  <a:pt x="7847" y="14441"/>
                </a:cubicBezTo>
                <a:cubicBezTo>
                  <a:pt x="7276" y="14144"/>
                  <a:pt x="6692" y="13846"/>
                  <a:pt x="6121" y="13572"/>
                </a:cubicBezTo>
                <a:cubicBezTo>
                  <a:pt x="5549" y="13310"/>
                  <a:pt x="4966" y="13048"/>
                  <a:pt x="4335" y="12953"/>
                </a:cubicBezTo>
                <a:cubicBezTo>
                  <a:pt x="4216" y="12929"/>
                  <a:pt x="4097" y="12870"/>
                  <a:pt x="3918" y="12810"/>
                </a:cubicBezTo>
                <a:cubicBezTo>
                  <a:pt x="4019" y="12739"/>
                  <a:pt x="4109" y="12718"/>
                  <a:pt x="4189" y="12718"/>
                </a:cubicBezTo>
                <a:close/>
                <a:moveTo>
                  <a:pt x="9657" y="10762"/>
                </a:moveTo>
                <a:cubicBezTo>
                  <a:pt x="9800" y="10893"/>
                  <a:pt x="9943" y="11012"/>
                  <a:pt x="10074" y="11143"/>
                </a:cubicBezTo>
                <a:cubicBezTo>
                  <a:pt x="10907" y="12000"/>
                  <a:pt x="11693" y="12870"/>
                  <a:pt x="12538" y="13691"/>
                </a:cubicBezTo>
                <a:cubicBezTo>
                  <a:pt x="13491" y="14620"/>
                  <a:pt x="14288" y="15668"/>
                  <a:pt x="14860" y="16858"/>
                </a:cubicBezTo>
                <a:cubicBezTo>
                  <a:pt x="14991" y="17120"/>
                  <a:pt x="15134" y="17358"/>
                  <a:pt x="15265" y="17608"/>
                </a:cubicBezTo>
                <a:cubicBezTo>
                  <a:pt x="15312" y="17680"/>
                  <a:pt x="15312" y="17775"/>
                  <a:pt x="15348" y="17858"/>
                </a:cubicBezTo>
                <a:cubicBezTo>
                  <a:pt x="15265" y="17811"/>
                  <a:pt x="15181" y="17787"/>
                  <a:pt x="15146" y="17715"/>
                </a:cubicBezTo>
                <a:cubicBezTo>
                  <a:pt x="14979" y="17513"/>
                  <a:pt x="14824" y="17322"/>
                  <a:pt x="14669" y="17120"/>
                </a:cubicBezTo>
                <a:cubicBezTo>
                  <a:pt x="14431" y="16775"/>
                  <a:pt x="14086" y="16644"/>
                  <a:pt x="13669" y="16620"/>
                </a:cubicBezTo>
                <a:lnTo>
                  <a:pt x="13634" y="16668"/>
                </a:lnTo>
                <a:cubicBezTo>
                  <a:pt x="13669" y="16739"/>
                  <a:pt x="13705" y="16822"/>
                  <a:pt x="13765" y="16858"/>
                </a:cubicBezTo>
                <a:cubicBezTo>
                  <a:pt x="14658" y="17596"/>
                  <a:pt x="15431" y="18442"/>
                  <a:pt x="16039" y="19418"/>
                </a:cubicBezTo>
                <a:cubicBezTo>
                  <a:pt x="16051" y="19442"/>
                  <a:pt x="16039" y="19466"/>
                  <a:pt x="16039" y="19573"/>
                </a:cubicBezTo>
                <a:cubicBezTo>
                  <a:pt x="15777" y="19299"/>
                  <a:pt x="15551" y="19061"/>
                  <a:pt x="15324" y="18823"/>
                </a:cubicBezTo>
                <a:cubicBezTo>
                  <a:pt x="14681" y="18132"/>
                  <a:pt x="14086" y="17394"/>
                  <a:pt x="13336" y="16822"/>
                </a:cubicBezTo>
                <a:cubicBezTo>
                  <a:pt x="11979" y="15787"/>
                  <a:pt x="10609" y="14834"/>
                  <a:pt x="9050" y="14155"/>
                </a:cubicBezTo>
                <a:cubicBezTo>
                  <a:pt x="8538" y="13929"/>
                  <a:pt x="8038" y="13691"/>
                  <a:pt x="7561" y="13429"/>
                </a:cubicBezTo>
                <a:cubicBezTo>
                  <a:pt x="7026" y="13132"/>
                  <a:pt x="6442" y="12929"/>
                  <a:pt x="5883" y="12739"/>
                </a:cubicBezTo>
                <a:cubicBezTo>
                  <a:pt x="5633" y="12667"/>
                  <a:pt x="5442" y="12548"/>
                  <a:pt x="5287" y="12322"/>
                </a:cubicBezTo>
                <a:cubicBezTo>
                  <a:pt x="6716" y="11655"/>
                  <a:pt x="8157" y="11167"/>
                  <a:pt x="9657" y="10762"/>
                </a:cubicBezTo>
                <a:close/>
                <a:moveTo>
                  <a:pt x="44463" y="19594"/>
                </a:moveTo>
                <a:cubicBezTo>
                  <a:pt x="44454" y="19595"/>
                  <a:pt x="44444" y="19596"/>
                  <a:pt x="44435" y="19597"/>
                </a:cubicBezTo>
                <a:lnTo>
                  <a:pt x="44435" y="19608"/>
                </a:lnTo>
                <a:cubicBezTo>
                  <a:pt x="44445" y="19604"/>
                  <a:pt x="44454" y="19599"/>
                  <a:pt x="44463" y="19594"/>
                </a:cubicBezTo>
                <a:close/>
                <a:moveTo>
                  <a:pt x="38303" y="463"/>
                </a:moveTo>
                <a:cubicBezTo>
                  <a:pt x="38101" y="987"/>
                  <a:pt x="37791" y="1178"/>
                  <a:pt x="37315" y="1249"/>
                </a:cubicBezTo>
                <a:cubicBezTo>
                  <a:pt x="36637" y="1356"/>
                  <a:pt x="35982" y="1535"/>
                  <a:pt x="35374" y="1821"/>
                </a:cubicBezTo>
                <a:cubicBezTo>
                  <a:pt x="34708" y="2130"/>
                  <a:pt x="33958" y="2261"/>
                  <a:pt x="33243" y="2440"/>
                </a:cubicBezTo>
                <a:cubicBezTo>
                  <a:pt x="32850" y="2547"/>
                  <a:pt x="32434" y="2618"/>
                  <a:pt x="32029" y="2737"/>
                </a:cubicBezTo>
                <a:cubicBezTo>
                  <a:pt x="31207" y="2987"/>
                  <a:pt x="30374" y="3249"/>
                  <a:pt x="29552" y="3511"/>
                </a:cubicBezTo>
                <a:cubicBezTo>
                  <a:pt x="29374" y="3571"/>
                  <a:pt x="29219" y="3678"/>
                  <a:pt x="29052" y="3761"/>
                </a:cubicBezTo>
                <a:cubicBezTo>
                  <a:pt x="29040" y="3761"/>
                  <a:pt x="29040" y="3797"/>
                  <a:pt x="29017" y="3797"/>
                </a:cubicBezTo>
                <a:cubicBezTo>
                  <a:pt x="28624" y="3928"/>
                  <a:pt x="28207" y="4059"/>
                  <a:pt x="27802" y="4202"/>
                </a:cubicBezTo>
                <a:cubicBezTo>
                  <a:pt x="27504" y="4285"/>
                  <a:pt x="27219" y="4404"/>
                  <a:pt x="26933" y="4511"/>
                </a:cubicBezTo>
                <a:cubicBezTo>
                  <a:pt x="26838" y="4535"/>
                  <a:pt x="26742" y="4642"/>
                  <a:pt x="26659" y="4654"/>
                </a:cubicBezTo>
                <a:cubicBezTo>
                  <a:pt x="26254" y="4702"/>
                  <a:pt x="25909" y="4857"/>
                  <a:pt x="25599" y="5107"/>
                </a:cubicBezTo>
                <a:cubicBezTo>
                  <a:pt x="25599" y="5107"/>
                  <a:pt x="25576" y="5119"/>
                  <a:pt x="25564" y="5119"/>
                </a:cubicBezTo>
                <a:cubicBezTo>
                  <a:pt x="25552" y="5118"/>
                  <a:pt x="25541" y="5118"/>
                  <a:pt x="25529" y="5118"/>
                </a:cubicBezTo>
                <a:cubicBezTo>
                  <a:pt x="25014" y="5118"/>
                  <a:pt x="24707" y="5631"/>
                  <a:pt x="24194" y="5654"/>
                </a:cubicBezTo>
                <a:cubicBezTo>
                  <a:pt x="24028" y="5666"/>
                  <a:pt x="23873" y="5785"/>
                  <a:pt x="23718" y="5881"/>
                </a:cubicBezTo>
                <a:cubicBezTo>
                  <a:pt x="23397" y="6071"/>
                  <a:pt x="23028" y="6202"/>
                  <a:pt x="22706" y="6404"/>
                </a:cubicBezTo>
                <a:cubicBezTo>
                  <a:pt x="22397" y="6595"/>
                  <a:pt x="22099" y="6785"/>
                  <a:pt x="21778" y="6952"/>
                </a:cubicBezTo>
                <a:cubicBezTo>
                  <a:pt x="21277" y="7155"/>
                  <a:pt x="20765" y="7369"/>
                  <a:pt x="20242" y="7631"/>
                </a:cubicBezTo>
                <a:cubicBezTo>
                  <a:pt x="20003" y="7762"/>
                  <a:pt x="19837" y="7964"/>
                  <a:pt x="19837" y="8286"/>
                </a:cubicBezTo>
                <a:cubicBezTo>
                  <a:pt x="19837" y="8536"/>
                  <a:pt x="19753" y="8810"/>
                  <a:pt x="19646" y="9036"/>
                </a:cubicBezTo>
                <a:cubicBezTo>
                  <a:pt x="19170" y="10024"/>
                  <a:pt x="18944" y="11107"/>
                  <a:pt x="18718" y="12167"/>
                </a:cubicBezTo>
                <a:cubicBezTo>
                  <a:pt x="18634" y="12572"/>
                  <a:pt x="18563" y="12977"/>
                  <a:pt x="18456" y="13358"/>
                </a:cubicBezTo>
                <a:cubicBezTo>
                  <a:pt x="18241" y="14167"/>
                  <a:pt x="18027" y="14953"/>
                  <a:pt x="17825" y="15763"/>
                </a:cubicBezTo>
                <a:cubicBezTo>
                  <a:pt x="17694" y="16310"/>
                  <a:pt x="17610" y="16870"/>
                  <a:pt x="17503" y="17430"/>
                </a:cubicBezTo>
                <a:cubicBezTo>
                  <a:pt x="17456" y="17644"/>
                  <a:pt x="17408" y="17858"/>
                  <a:pt x="17372" y="18061"/>
                </a:cubicBezTo>
                <a:cubicBezTo>
                  <a:pt x="17277" y="18525"/>
                  <a:pt x="17206" y="19001"/>
                  <a:pt x="17134" y="19466"/>
                </a:cubicBezTo>
                <a:cubicBezTo>
                  <a:pt x="17110" y="19513"/>
                  <a:pt x="17098" y="19537"/>
                  <a:pt x="17051" y="19644"/>
                </a:cubicBezTo>
                <a:cubicBezTo>
                  <a:pt x="16860" y="16715"/>
                  <a:pt x="16384" y="13882"/>
                  <a:pt x="16301" y="11024"/>
                </a:cubicBezTo>
                <a:lnTo>
                  <a:pt x="16301" y="11024"/>
                </a:lnTo>
                <a:cubicBezTo>
                  <a:pt x="16563" y="11750"/>
                  <a:pt x="16574" y="12512"/>
                  <a:pt x="16658" y="13262"/>
                </a:cubicBezTo>
                <a:cubicBezTo>
                  <a:pt x="16729" y="14155"/>
                  <a:pt x="16753" y="15048"/>
                  <a:pt x="16955" y="15918"/>
                </a:cubicBezTo>
                <a:cubicBezTo>
                  <a:pt x="17039" y="16322"/>
                  <a:pt x="17051" y="16751"/>
                  <a:pt x="17098" y="17168"/>
                </a:cubicBezTo>
                <a:cubicBezTo>
                  <a:pt x="17110" y="17382"/>
                  <a:pt x="17146" y="17573"/>
                  <a:pt x="17217" y="17787"/>
                </a:cubicBezTo>
                <a:cubicBezTo>
                  <a:pt x="17229" y="17549"/>
                  <a:pt x="17265" y="17322"/>
                  <a:pt x="17265" y="17084"/>
                </a:cubicBezTo>
                <a:cubicBezTo>
                  <a:pt x="17277" y="16203"/>
                  <a:pt x="17206" y="15334"/>
                  <a:pt x="17051" y="14453"/>
                </a:cubicBezTo>
                <a:cubicBezTo>
                  <a:pt x="16967" y="13858"/>
                  <a:pt x="16920" y="13251"/>
                  <a:pt x="16872" y="12631"/>
                </a:cubicBezTo>
                <a:cubicBezTo>
                  <a:pt x="16836" y="11953"/>
                  <a:pt x="16801" y="11286"/>
                  <a:pt x="16777" y="10595"/>
                </a:cubicBezTo>
                <a:cubicBezTo>
                  <a:pt x="16741" y="9595"/>
                  <a:pt x="16622" y="8619"/>
                  <a:pt x="16301" y="7678"/>
                </a:cubicBezTo>
                <a:cubicBezTo>
                  <a:pt x="16265" y="7595"/>
                  <a:pt x="16253" y="7488"/>
                  <a:pt x="16217" y="7357"/>
                </a:cubicBezTo>
                <a:cubicBezTo>
                  <a:pt x="16336" y="7274"/>
                  <a:pt x="16444" y="7190"/>
                  <a:pt x="16563" y="7143"/>
                </a:cubicBezTo>
                <a:cubicBezTo>
                  <a:pt x="17753" y="6655"/>
                  <a:pt x="18932" y="6166"/>
                  <a:pt x="20123" y="5690"/>
                </a:cubicBezTo>
                <a:cubicBezTo>
                  <a:pt x="20230" y="5654"/>
                  <a:pt x="20349" y="5666"/>
                  <a:pt x="20444" y="5654"/>
                </a:cubicBezTo>
                <a:lnTo>
                  <a:pt x="20444" y="5654"/>
                </a:lnTo>
                <a:cubicBezTo>
                  <a:pt x="20111" y="5809"/>
                  <a:pt x="19777" y="5988"/>
                  <a:pt x="19432" y="6131"/>
                </a:cubicBezTo>
                <a:cubicBezTo>
                  <a:pt x="18706" y="6464"/>
                  <a:pt x="17979" y="6785"/>
                  <a:pt x="17253" y="7143"/>
                </a:cubicBezTo>
                <a:cubicBezTo>
                  <a:pt x="17254" y="7143"/>
                  <a:pt x="17256" y="7143"/>
                  <a:pt x="17257" y="7143"/>
                </a:cubicBezTo>
                <a:cubicBezTo>
                  <a:pt x="17772" y="7143"/>
                  <a:pt x="23447" y="4974"/>
                  <a:pt x="24528" y="4380"/>
                </a:cubicBezTo>
                <a:cubicBezTo>
                  <a:pt x="24480" y="4309"/>
                  <a:pt x="24427" y="4285"/>
                  <a:pt x="24370" y="4285"/>
                </a:cubicBezTo>
                <a:cubicBezTo>
                  <a:pt x="24314" y="4285"/>
                  <a:pt x="24254" y="4309"/>
                  <a:pt x="24194" y="4333"/>
                </a:cubicBezTo>
                <a:lnTo>
                  <a:pt x="22730" y="4869"/>
                </a:lnTo>
                <a:cubicBezTo>
                  <a:pt x="22645" y="4890"/>
                  <a:pt x="22541" y="4892"/>
                  <a:pt x="22443" y="4909"/>
                </a:cubicBezTo>
                <a:lnTo>
                  <a:pt x="22443" y="4909"/>
                </a:lnTo>
                <a:cubicBezTo>
                  <a:pt x="22570" y="4828"/>
                  <a:pt x="22686" y="4736"/>
                  <a:pt x="22813" y="4678"/>
                </a:cubicBezTo>
                <a:cubicBezTo>
                  <a:pt x="23278" y="4499"/>
                  <a:pt x="23766" y="4392"/>
                  <a:pt x="24171" y="4142"/>
                </a:cubicBezTo>
                <a:cubicBezTo>
                  <a:pt x="24575" y="3880"/>
                  <a:pt x="25052" y="3904"/>
                  <a:pt x="25433" y="3642"/>
                </a:cubicBezTo>
                <a:cubicBezTo>
                  <a:pt x="25707" y="3464"/>
                  <a:pt x="26016" y="3368"/>
                  <a:pt x="26314" y="3261"/>
                </a:cubicBezTo>
                <a:cubicBezTo>
                  <a:pt x="26457" y="3214"/>
                  <a:pt x="26635" y="3202"/>
                  <a:pt x="26838" y="3166"/>
                </a:cubicBezTo>
                <a:cubicBezTo>
                  <a:pt x="26969" y="3011"/>
                  <a:pt x="27171" y="2964"/>
                  <a:pt x="27409" y="2928"/>
                </a:cubicBezTo>
                <a:cubicBezTo>
                  <a:pt x="27695" y="2904"/>
                  <a:pt x="27969" y="2749"/>
                  <a:pt x="28243" y="2654"/>
                </a:cubicBezTo>
                <a:cubicBezTo>
                  <a:pt x="28331" y="2610"/>
                  <a:pt x="28409" y="2546"/>
                  <a:pt x="28486" y="2546"/>
                </a:cubicBezTo>
                <a:cubicBezTo>
                  <a:pt x="28492" y="2546"/>
                  <a:pt x="28498" y="2546"/>
                  <a:pt x="28505" y="2547"/>
                </a:cubicBezTo>
                <a:cubicBezTo>
                  <a:pt x="28544" y="2554"/>
                  <a:pt x="28582" y="2557"/>
                  <a:pt x="28618" y="2557"/>
                </a:cubicBezTo>
                <a:cubicBezTo>
                  <a:pt x="28820" y="2557"/>
                  <a:pt x="28970" y="2452"/>
                  <a:pt x="29112" y="2321"/>
                </a:cubicBezTo>
                <a:cubicBezTo>
                  <a:pt x="29850" y="2309"/>
                  <a:pt x="30552" y="2094"/>
                  <a:pt x="31243" y="1844"/>
                </a:cubicBezTo>
                <a:cubicBezTo>
                  <a:pt x="31422" y="1785"/>
                  <a:pt x="31612" y="1773"/>
                  <a:pt x="31791" y="1737"/>
                </a:cubicBezTo>
                <a:cubicBezTo>
                  <a:pt x="31969" y="1713"/>
                  <a:pt x="32148" y="1713"/>
                  <a:pt x="32315" y="1666"/>
                </a:cubicBezTo>
                <a:cubicBezTo>
                  <a:pt x="33065" y="1487"/>
                  <a:pt x="33815" y="1237"/>
                  <a:pt x="34541" y="951"/>
                </a:cubicBezTo>
                <a:cubicBezTo>
                  <a:pt x="34815" y="844"/>
                  <a:pt x="35089" y="820"/>
                  <a:pt x="35374" y="773"/>
                </a:cubicBezTo>
                <a:cubicBezTo>
                  <a:pt x="35946" y="690"/>
                  <a:pt x="36517" y="630"/>
                  <a:pt x="37101" y="547"/>
                </a:cubicBezTo>
                <a:cubicBezTo>
                  <a:pt x="37494" y="511"/>
                  <a:pt x="37875" y="511"/>
                  <a:pt x="38303" y="463"/>
                </a:cubicBezTo>
                <a:close/>
                <a:moveTo>
                  <a:pt x="4496" y="13611"/>
                </a:moveTo>
                <a:cubicBezTo>
                  <a:pt x="4732" y="13611"/>
                  <a:pt x="4930" y="13710"/>
                  <a:pt x="5121" y="13786"/>
                </a:cubicBezTo>
                <a:cubicBezTo>
                  <a:pt x="5656" y="13977"/>
                  <a:pt x="6180" y="14227"/>
                  <a:pt x="6692" y="14477"/>
                </a:cubicBezTo>
                <a:cubicBezTo>
                  <a:pt x="7264" y="14763"/>
                  <a:pt x="7811" y="15096"/>
                  <a:pt x="8383" y="15370"/>
                </a:cubicBezTo>
                <a:cubicBezTo>
                  <a:pt x="9133" y="15763"/>
                  <a:pt x="9812" y="16239"/>
                  <a:pt x="10478" y="16739"/>
                </a:cubicBezTo>
                <a:cubicBezTo>
                  <a:pt x="11491" y="17513"/>
                  <a:pt x="12503" y="18287"/>
                  <a:pt x="13515" y="19085"/>
                </a:cubicBezTo>
                <a:cubicBezTo>
                  <a:pt x="13836" y="19335"/>
                  <a:pt x="14169" y="19597"/>
                  <a:pt x="14479" y="19870"/>
                </a:cubicBezTo>
                <a:cubicBezTo>
                  <a:pt x="14539" y="19918"/>
                  <a:pt x="14574" y="20001"/>
                  <a:pt x="14610" y="20061"/>
                </a:cubicBezTo>
                <a:cubicBezTo>
                  <a:pt x="14527" y="20037"/>
                  <a:pt x="14419" y="20013"/>
                  <a:pt x="14372" y="19954"/>
                </a:cubicBezTo>
                <a:cubicBezTo>
                  <a:pt x="12336" y="18394"/>
                  <a:pt x="10288" y="16882"/>
                  <a:pt x="8145" y="15477"/>
                </a:cubicBezTo>
                <a:cubicBezTo>
                  <a:pt x="7252" y="14917"/>
                  <a:pt x="6335" y="14405"/>
                  <a:pt x="5359" y="14001"/>
                </a:cubicBezTo>
                <a:cubicBezTo>
                  <a:pt x="5025" y="13870"/>
                  <a:pt x="4692" y="13763"/>
                  <a:pt x="4311" y="13632"/>
                </a:cubicBezTo>
                <a:cubicBezTo>
                  <a:pt x="4375" y="13617"/>
                  <a:pt x="4437" y="13611"/>
                  <a:pt x="4496" y="13611"/>
                </a:cubicBezTo>
                <a:close/>
                <a:moveTo>
                  <a:pt x="3683" y="15105"/>
                </a:moveTo>
                <a:cubicBezTo>
                  <a:pt x="3870" y="15105"/>
                  <a:pt x="4035" y="15206"/>
                  <a:pt x="4192" y="15275"/>
                </a:cubicBezTo>
                <a:cubicBezTo>
                  <a:pt x="5645" y="15822"/>
                  <a:pt x="7014" y="16549"/>
                  <a:pt x="8347" y="17322"/>
                </a:cubicBezTo>
                <a:cubicBezTo>
                  <a:pt x="9169" y="17787"/>
                  <a:pt x="10026" y="18192"/>
                  <a:pt x="10859" y="18620"/>
                </a:cubicBezTo>
                <a:cubicBezTo>
                  <a:pt x="11729" y="19049"/>
                  <a:pt x="12610" y="19466"/>
                  <a:pt x="13384" y="20061"/>
                </a:cubicBezTo>
                <a:cubicBezTo>
                  <a:pt x="13374" y="20061"/>
                  <a:pt x="13365" y="20061"/>
                  <a:pt x="13356" y="20061"/>
                </a:cubicBezTo>
                <a:cubicBezTo>
                  <a:pt x="13049" y="20061"/>
                  <a:pt x="12817" y="19867"/>
                  <a:pt x="12562" y="19751"/>
                </a:cubicBezTo>
                <a:cubicBezTo>
                  <a:pt x="10776" y="18846"/>
                  <a:pt x="9014" y="17894"/>
                  <a:pt x="7228" y="16965"/>
                </a:cubicBezTo>
                <a:cubicBezTo>
                  <a:pt x="6026" y="16346"/>
                  <a:pt x="4787" y="15751"/>
                  <a:pt x="3561" y="15120"/>
                </a:cubicBezTo>
                <a:cubicBezTo>
                  <a:pt x="3603" y="15109"/>
                  <a:pt x="3643" y="15105"/>
                  <a:pt x="3683" y="15105"/>
                </a:cubicBezTo>
                <a:close/>
                <a:moveTo>
                  <a:pt x="14610" y="20061"/>
                </a:moveTo>
                <a:lnTo>
                  <a:pt x="14610" y="20061"/>
                </a:lnTo>
                <a:cubicBezTo>
                  <a:pt x="14646" y="20073"/>
                  <a:pt x="14669" y="20097"/>
                  <a:pt x="14729" y="20109"/>
                </a:cubicBezTo>
                <a:lnTo>
                  <a:pt x="14669" y="20168"/>
                </a:lnTo>
                <a:cubicBezTo>
                  <a:pt x="14646" y="20120"/>
                  <a:pt x="14634" y="20097"/>
                  <a:pt x="14610" y="20061"/>
                </a:cubicBezTo>
                <a:close/>
                <a:moveTo>
                  <a:pt x="2085" y="15751"/>
                </a:moveTo>
                <a:cubicBezTo>
                  <a:pt x="2537" y="15929"/>
                  <a:pt x="2989" y="16072"/>
                  <a:pt x="3418" y="16239"/>
                </a:cubicBezTo>
                <a:cubicBezTo>
                  <a:pt x="4609" y="16703"/>
                  <a:pt x="5728" y="17311"/>
                  <a:pt x="6847" y="17918"/>
                </a:cubicBezTo>
                <a:cubicBezTo>
                  <a:pt x="6919" y="17965"/>
                  <a:pt x="6978" y="18037"/>
                  <a:pt x="7049" y="18096"/>
                </a:cubicBezTo>
                <a:cubicBezTo>
                  <a:pt x="7288" y="18204"/>
                  <a:pt x="7526" y="18311"/>
                  <a:pt x="7764" y="18430"/>
                </a:cubicBezTo>
                <a:cubicBezTo>
                  <a:pt x="8657" y="18882"/>
                  <a:pt x="9550" y="19358"/>
                  <a:pt x="10443" y="19835"/>
                </a:cubicBezTo>
                <a:cubicBezTo>
                  <a:pt x="10544" y="19880"/>
                  <a:pt x="10603" y="19978"/>
                  <a:pt x="10679" y="20049"/>
                </a:cubicBezTo>
                <a:lnTo>
                  <a:pt x="10679" y="20049"/>
                </a:lnTo>
                <a:cubicBezTo>
                  <a:pt x="10650" y="20049"/>
                  <a:pt x="10618" y="20052"/>
                  <a:pt x="10586" y="20052"/>
                </a:cubicBezTo>
                <a:cubicBezTo>
                  <a:pt x="10553" y="20052"/>
                  <a:pt x="10520" y="20049"/>
                  <a:pt x="10490" y="20037"/>
                </a:cubicBezTo>
                <a:cubicBezTo>
                  <a:pt x="9383" y="19454"/>
                  <a:pt x="8276" y="18870"/>
                  <a:pt x="7169" y="18275"/>
                </a:cubicBezTo>
                <a:cubicBezTo>
                  <a:pt x="7109" y="18227"/>
                  <a:pt x="7061" y="18168"/>
                  <a:pt x="7002" y="18108"/>
                </a:cubicBezTo>
                <a:cubicBezTo>
                  <a:pt x="6788" y="18013"/>
                  <a:pt x="6526" y="17930"/>
                  <a:pt x="6323" y="17799"/>
                </a:cubicBezTo>
                <a:cubicBezTo>
                  <a:pt x="5442" y="17275"/>
                  <a:pt x="4537" y="16834"/>
                  <a:pt x="3585" y="16465"/>
                </a:cubicBezTo>
                <a:cubicBezTo>
                  <a:pt x="3370" y="16382"/>
                  <a:pt x="3168" y="16346"/>
                  <a:pt x="2930" y="16346"/>
                </a:cubicBezTo>
                <a:cubicBezTo>
                  <a:pt x="3490" y="16596"/>
                  <a:pt x="4073" y="16846"/>
                  <a:pt x="4644" y="17132"/>
                </a:cubicBezTo>
                <a:cubicBezTo>
                  <a:pt x="5323" y="17477"/>
                  <a:pt x="5990" y="17846"/>
                  <a:pt x="6668" y="18204"/>
                </a:cubicBezTo>
                <a:cubicBezTo>
                  <a:pt x="6716" y="18227"/>
                  <a:pt x="6740" y="18311"/>
                  <a:pt x="6776" y="18346"/>
                </a:cubicBezTo>
                <a:cubicBezTo>
                  <a:pt x="6801" y="18346"/>
                  <a:pt x="6826" y="18346"/>
                  <a:pt x="6849" y="18346"/>
                </a:cubicBezTo>
                <a:cubicBezTo>
                  <a:pt x="6943" y="18346"/>
                  <a:pt x="7021" y="18359"/>
                  <a:pt x="7016" y="18491"/>
                </a:cubicBezTo>
                <a:lnTo>
                  <a:pt x="7016" y="18491"/>
                </a:lnTo>
                <a:cubicBezTo>
                  <a:pt x="6950" y="18448"/>
                  <a:pt x="6872" y="18397"/>
                  <a:pt x="6811" y="18346"/>
                </a:cubicBezTo>
                <a:cubicBezTo>
                  <a:pt x="6803" y="18347"/>
                  <a:pt x="6794" y="18347"/>
                  <a:pt x="6786" y="18347"/>
                </a:cubicBezTo>
                <a:cubicBezTo>
                  <a:pt x="6478" y="18347"/>
                  <a:pt x="6256" y="18141"/>
                  <a:pt x="5990" y="18037"/>
                </a:cubicBezTo>
                <a:cubicBezTo>
                  <a:pt x="5121" y="17680"/>
                  <a:pt x="4263" y="17299"/>
                  <a:pt x="3406" y="16918"/>
                </a:cubicBezTo>
                <a:cubicBezTo>
                  <a:pt x="3311" y="16894"/>
                  <a:pt x="3216" y="16906"/>
                  <a:pt x="3120" y="16894"/>
                </a:cubicBezTo>
                <a:lnTo>
                  <a:pt x="3120" y="16894"/>
                </a:lnTo>
                <a:cubicBezTo>
                  <a:pt x="3418" y="17061"/>
                  <a:pt x="3728" y="17203"/>
                  <a:pt x="4049" y="17358"/>
                </a:cubicBezTo>
                <a:cubicBezTo>
                  <a:pt x="4835" y="17703"/>
                  <a:pt x="5621" y="18049"/>
                  <a:pt x="6395" y="18418"/>
                </a:cubicBezTo>
                <a:cubicBezTo>
                  <a:pt x="7466" y="18930"/>
                  <a:pt x="8538" y="19454"/>
                  <a:pt x="9609" y="19978"/>
                </a:cubicBezTo>
                <a:cubicBezTo>
                  <a:pt x="9728" y="20037"/>
                  <a:pt x="9836" y="20073"/>
                  <a:pt x="9919" y="20192"/>
                </a:cubicBezTo>
                <a:cubicBezTo>
                  <a:pt x="9705" y="20132"/>
                  <a:pt x="9466" y="20109"/>
                  <a:pt x="9240" y="20013"/>
                </a:cubicBezTo>
                <a:cubicBezTo>
                  <a:pt x="8609" y="19775"/>
                  <a:pt x="8014" y="19513"/>
                  <a:pt x="7407" y="19239"/>
                </a:cubicBezTo>
                <a:cubicBezTo>
                  <a:pt x="6335" y="18787"/>
                  <a:pt x="5264" y="18323"/>
                  <a:pt x="4204" y="17858"/>
                </a:cubicBezTo>
                <a:cubicBezTo>
                  <a:pt x="3525" y="17561"/>
                  <a:pt x="2835" y="17251"/>
                  <a:pt x="2156" y="16918"/>
                </a:cubicBezTo>
                <a:cubicBezTo>
                  <a:pt x="2001" y="16846"/>
                  <a:pt x="1882" y="16715"/>
                  <a:pt x="1787" y="16572"/>
                </a:cubicBezTo>
                <a:cubicBezTo>
                  <a:pt x="1800" y="16572"/>
                  <a:pt x="1812" y="16572"/>
                  <a:pt x="1825" y="16572"/>
                </a:cubicBezTo>
                <a:cubicBezTo>
                  <a:pt x="2131" y="16572"/>
                  <a:pt x="2405" y="16707"/>
                  <a:pt x="2680" y="16787"/>
                </a:cubicBezTo>
                <a:cubicBezTo>
                  <a:pt x="2823" y="16834"/>
                  <a:pt x="2989" y="16858"/>
                  <a:pt x="3132" y="16906"/>
                </a:cubicBezTo>
                <a:cubicBezTo>
                  <a:pt x="3001" y="16822"/>
                  <a:pt x="2858" y="16727"/>
                  <a:pt x="2704" y="16656"/>
                </a:cubicBezTo>
                <a:cubicBezTo>
                  <a:pt x="2406" y="16525"/>
                  <a:pt x="2096" y="16406"/>
                  <a:pt x="1739" y="16251"/>
                </a:cubicBezTo>
                <a:cubicBezTo>
                  <a:pt x="1870" y="16060"/>
                  <a:pt x="1966" y="15906"/>
                  <a:pt x="2085" y="15751"/>
                </a:cubicBezTo>
                <a:close/>
                <a:moveTo>
                  <a:pt x="14812" y="20240"/>
                </a:moveTo>
                <a:lnTo>
                  <a:pt x="14812" y="20275"/>
                </a:lnTo>
                <a:lnTo>
                  <a:pt x="14777" y="20251"/>
                </a:lnTo>
                <a:lnTo>
                  <a:pt x="14812" y="20240"/>
                </a:lnTo>
                <a:close/>
                <a:moveTo>
                  <a:pt x="4823" y="13465"/>
                </a:moveTo>
                <a:lnTo>
                  <a:pt x="4823" y="13465"/>
                </a:lnTo>
                <a:cubicBezTo>
                  <a:pt x="4954" y="13501"/>
                  <a:pt x="5109" y="13513"/>
                  <a:pt x="5240" y="13524"/>
                </a:cubicBezTo>
                <a:cubicBezTo>
                  <a:pt x="5359" y="13584"/>
                  <a:pt x="5454" y="13632"/>
                  <a:pt x="5561" y="13691"/>
                </a:cubicBezTo>
                <a:cubicBezTo>
                  <a:pt x="5588" y="13689"/>
                  <a:pt x="5614" y="13687"/>
                  <a:pt x="5641" y="13687"/>
                </a:cubicBezTo>
                <a:cubicBezTo>
                  <a:pt x="5996" y="13687"/>
                  <a:pt x="6285" y="13904"/>
                  <a:pt x="6573" y="14048"/>
                </a:cubicBezTo>
                <a:cubicBezTo>
                  <a:pt x="7466" y="14477"/>
                  <a:pt x="8335" y="14941"/>
                  <a:pt x="9193" y="15406"/>
                </a:cubicBezTo>
                <a:cubicBezTo>
                  <a:pt x="9657" y="15644"/>
                  <a:pt x="10074" y="15965"/>
                  <a:pt x="10538" y="16215"/>
                </a:cubicBezTo>
                <a:cubicBezTo>
                  <a:pt x="11336" y="16668"/>
                  <a:pt x="12038" y="17203"/>
                  <a:pt x="12705" y="17823"/>
                </a:cubicBezTo>
                <a:cubicBezTo>
                  <a:pt x="13193" y="18275"/>
                  <a:pt x="13753" y="18632"/>
                  <a:pt x="14253" y="19061"/>
                </a:cubicBezTo>
                <a:cubicBezTo>
                  <a:pt x="14598" y="19358"/>
                  <a:pt x="14908" y="19704"/>
                  <a:pt x="15217" y="20037"/>
                </a:cubicBezTo>
                <a:cubicBezTo>
                  <a:pt x="15280" y="20100"/>
                  <a:pt x="15297" y="20200"/>
                  <a:pt x="15316" y="20280"/>
                </a:cubicBezTo>
                <a:lnTo>
                  <a:pt x="15316" y="20280"/>
                </a:lnTo>
                <a:cubicBezTo>
                  <a:pt x="14611" y="19601"/>
                  <a:pt x="13860" y="18969"/>
                  <a:pt x="13062" y="18382"/>
                </a:cubicBezTo>
                <a:cubicBezTo>
                  <a:pt x="12014" y="17596"/>
                  <a:pt x="10919" y="16799"/>
                  <a:pt x="9812" y="16072"/>
                </a:cubicBezTo>
                <a:cubicBezTo>
                  <a:pt x="9050" y="15572"/>
                  <a:pt x="8240" y="15132"/>
                  <a:pt x="7442" y="14691"/>
                </a:cubicBezTo>
                <a:cubicBezTo>
                  <a:pt x="6859" y="14382"/>
                  <a:pt x="6252" y="14108"/>
                  <a:pt x="5668" y="13810"/>
                </a:cubicBezTo>
                <a:cubicBezTo>
                  <a:pt x="5621" y="13798"/>
                  <a:pt x="5597" y="13739"/>
                  <a:pt x="5561" y="13703"/>
                </a:cubicBezTo>
                <a:cubicBezTo>
                  <a:pt x="5507" y="13703"/>
                  <a:pt x="5445" y="13717"/>
                  <a:pt x="5390" y="13717"/>
                </a:cubicBezTo>
                <a:cubicBezTo>
                  <a:pt x="5311" y="13717"/>
                  <a:pt x="5247" y="13688"/>
                  <a:pt x="5240" y="13548"/>
                </a:cubicBezTo>
                <a:cubicBezTo>
                  <a:pt x="5172" y="13553"/>
                  <a:pt x="5107" y="13565"/>
                  <a:pt x="5045" y="13565"/>
                </a:cubicBezTo>
                <a:cubicBezTo>
                  <a:pt x="4965" y="13565"/>
                  <a:pt x="4890" y="13545"/>
                  <a:pt x="4823" y="13465"/>
                </a:cubicBezTo>
                <a:close/>
                <a:moveTo>
                  <a:pt x="10791" y="20050"/>
                </a:moveTo>
                <a:cubicBezTo>
                  <a:pt x="10965" y="20050"/>
                  <a:pt x="11092" y="20158"/>
                  <a:pt x="11193" y="20299"/>
                </a:cubicBezTo>
                <a:cubicBezTo>
                  <a:pt x="11210" y="20297"/>
                  <a:pt x="11227" y="20296"/>
                  <a:pt x="11244" y="20296"/>
                </a:cubicBezTo>
                <a:cubicBezTo>
                  <a:pt x="11417" y="20296"/>
                  <a:pt x="11552" y="20401"/>
                  <a:pt x="11660" y="20537"/>
                </a:cubicBezTo>
                <a:lnTo>
                  <a:pt x="11660" y="20537"/>
                </a:lnTo>
                <a:cubicBezTo>
                  <a:pt x="11439" y="20535"/>
                  <a:pt x="11286" y="20452"/>
                  <a:pt x="11169" y="20287"/>
                </a:cubicBezTo>
                <a:cubicBezTo>
                  <a:pt x="11151" y="20289"/>
                  <a:pt x="11133" y="20290"/>
                  <a:pt x="11115" y="20290"/>
                </a:cubicBezTo>
                <a:cubicBezTo>
                  <a:pt x="10934" y="20290"/>
                  <a:pt x="10806" y="20184"/>
                  <a:pt x="10688" y="20057"/>
                </a:cubicBezTo>
                <a:lnTo>
                  <a:pt x="10688" y="20057"/>
                </a:lnTo>
                <a:cubicBezTo>
                  <a:pt x="10690" y="20058"/>
                  <a:pt x="10691" y="20060"/>
                  <a:pt x="10693" y="20061"/>
                </a:cubicBezTo>
                <a:cubicBezTo>
                  <a:pt x="10727" y="20054"/>
                  <a:pt x="10759" y="20050"/>
                  <a:pt x="10791" y="20050"/>
                </a:cubicBezTo>
                <a:close/>
                <a:moveTo>
                  <a:pt x="11694" y="20550"/>
                </a:moveTo>
                <a:cubicBezTo>
                  <a:pt x="11748" y="20555"/>
                  <a:pt x="11810" y="20573"/>
                  <a:pt x="11872" y="20573"/>
                </a:cubicBezTo>
                <a:cubicBezTo>
                  <a:pt x="11860" y="20585"/>
                  <a:pt x="11860" y="20609"/>
                  <a:pt x="11848" y="20632"/>
                </a:cubicBezTo>
                <a:lnTo>
                  <a:pt x="11694" y="20550"/>
                </a:lnTo>
                <a:close/>
                <a:moveTo>
                  <a:pt x="49765" y="12683"/>
                </a:moveTo>
                <a:cubicBezTo>
                  <a:pt x="50283" y="12683"/>
                  <a:pt x="50801" y="12698"/>
                  <a:pt x="51317" y="12727"/>
                </a:cubicBezTo>
                <a:cubicBezTo>
                  <a:pt x="51376" y="12727"/>
                  <a:pt x="51424" y="12727"/>
                  <a:pt x="51496" y="12798"/>
                </a:cubicBezTo>
                <a:cubicBezTo>
                  <a:pt x="51376" y="12858"/>
                  <a:pt x="51257" y="12917"/>
                  <a:pt x="51126" y="12965"/>
                </a:cubicBezTo>
                <a:cubicBezTo>
                  <a:pt x="50364" y="13239"/>
                  <a:pt x="49614" y="13536"/>
                  <a:pt x="48864" y="13834"/>
                </a:cubicBezTo>
                <a:cubicBezTo>
                  <a:pt x="48126" y="14120"/>
                  <a:pt x="47400" y="14405"/>
                  <a:pt x="46673" y="14703"/>
                </a:cubicBezTo>
                <a:cubicBezTo>
                  <a:pt x="46007" y="14977"/>
                  <a:pt x="45316" y="15251"/>
                  <a:pt x="44649" y="15525"/>
                </a:cubicBezTo>
                <a:cubicBezTo>
                  <a:pt x="43899" y="15822"/>
                  <a:pt x="43173" y="16120"/>
                  <a:pt x="42435" y="16418"/>
                </a:cubicBezTo>
                <a:cubicBezTo>
                  <a:pt x="41720" y="16703"/>
                  <a:pt x="41018" y="17001"/>
                  <a:pt x="40304" y="17299"/>
                </a:cubicBezTo>
                <a:cubicBezTo>
                  <a:pt x="39649" y="17561"/>
                  <a:pt x="38994" y="17823"/>
                  <a:pt x="38351" y="18096"/>
                </a:cubicBezTo>
                <a:cubicBezTo>
                  <a:pt x="37708" y="18358"/>
                  <a:pt x="37077" y="18620"/>
                  <a:pt x="36458" y="18930"/>
                </a:cubicBezTo>
                <a:cubicBezTo>
                  <a:pt x="35589" y="19358"/>
                  <a:pt x="34720" y="19859"/>
                  <a:pt x="33862" y="20311"/>
                </a:cubicBezTo>
                <a:cubicBezTo>
                  <a:pt x="33660" y="20418"/>
                  <a:pt x="33469" y="20549"/>
                  <a:pt x="33291" y="20656"/>
                </a:cubicBezTo>
                <a:cubicBezTo>
                  <a:pt x="31957" y="20347"/>
                  <a:pt x="30624" y="20109"/>
                  <a:pt x="29302" y="20049"/>
                </a:cubicBezTo>
                <a:cubicBezTo>
                  <a:pt x="28481" y="20013"/>
                  <a:pt x="27683" y="19918"/>
                  <a:pt x="26861" y="19870"/>
                </a:cubicBezTo>
                <a:cubicBezTo>
                  <a:pt x="26636" y="19857"/>
                  <a:pt x="26411" y="19851"/>
                  <a:pt x="26186" y="19851"/>
                </a:cubicBezTo>
                <a:cubicBezTo>
                  <a:pt x="25423" y="19851"/>
                  <a:pt x="24660" y="19921"/>
                  <a:pt x="23897" y="20013"/>
                </a:cubicBezTo>
                <a:cubicBezTo>
                  <a:pt x="23171" y="20109"/>
                  <a:pt x="22456" y="20228"/>
                  <a:pt x="21730" y="20335"/>
                </a:cubicBezTo>
                <a:cubicBezTo>
                  <a:pt x="21588" y="20352"/>
                  <a:pt x="21440" y="20383"/>
                  <a:pt x="21290" y="20383"/>
                </a:cubicBezTo>
                <a:cubicBezTo>
                  <a:pt x="21238" y="20383"/>
                  <a:pt x="21187" y="20380"/>
                  <a:pt x="21135" y="20370"/>
                </a:cubicBezTo>
                <a:cubicBezTo>
                  <a:pt x="21730" y="20109"/>
                  <a:pt x="22325" y="19859"/>
                  <a:pt x="22921" y="19597"/>
                </a:cubicBezTo>
                <a:cubicBezTo>
                  <a:pt x="23599" y="19323"/>
                  <a:pt x="24290" y="19025"/>
                  <a:pt x="24968" y="18739"/>
                </a:cubicBezTo>
                <a:cubicBezTo>
                  <a:pt x="25659" y="18454"/>
                  <a:pt x="26361" y="18168"/>
                  <a:pt x="27052" y="17870"/>
                </a:cubicBezTo>
                <a:cubicBezTo>
                  <a:pt x="27695" y="17608"/>
                  <a:pt x="28326" y="17334"/>
                  <a:pt x="28957" y="17072"/>
                </a:cubicBezTo>
                <a:cubicBezTo>
                  <a:pt x="29481" y="16858"/>
                  <a:pt x="30005" y="16668"/>
                  <a:pt x="30505" y="16465"/>
                </a:cubicBezTo>
                <a:cubicBezTo>
                  <a:pt x="30957" y="16263"/>
                  <a:pt x="31433" y="16120"/>
                  <a:pt x="31850" y="15882"/>
                </a:cubicBezTo>
                <a:cubicBezTo>
                  <a:pt x="32493" y="15513"/>
                  <a:pt x="33208" y="15406"/>
                  <a:pt x="33886" y="15215"/>
                </a:cubicBezTo>
                <a:cubicBezTo>
                  <a:pt x="34279" y="15108"/>
                  <a:pt x="34672" y="15013"/>
                  <a:pt x="35065" y="14917"/>
                </a:cubicBezTo>
                <a:cubicBezTo>
                  <a:pt x="36267" y="14584"/>
                  <a:pt x="37494" y="14394"/>
                  <a:pt x="38720" y="14191"/>
                </a:cubicBezTo>
                <a:cubicBezTo>
                  <a:pt x="39411" y="14096"/>
                  <a:pt x="40113" y="13929"/>
                  <a:pt x="40792" y="13798"/>
                </a:cubicBezTo>
                <a:cubicBezTo>
                  <a:pt x="41363" y="13691"/>
                  <a:pt x="41935" y="13584"/>
                  <a:pt x="42506" y="13489"/>
                </a:cubicBezTo>
                <a:cubicBezTo>
                  <a:pt x="42733" y="13441"/>
                  <a:pt x="42935" y="13382"/>
                  <a:pt x="43149" y="13346"/>
                </a:cubicBezTo>
                <a:cubicBezTo>
                  <a:pt x="44364" y="13167"/>
                  <a:pt x="45590" y="12977"/>
                  <a:pt x="46804" y="12846"/>
                </a:cubicBezTo>
                <a:cubicBezTo>
                  <a:pt x="47788" y="12736"/>
                  <a:pt x="48778" y="12683"/>
                  <a:pt x="49765" y="12683"/>
                </a:cubicBezTo>
                <a:close/>
                <a:moveTo>
                  <a:pt x="13886" y="20794"/>
                </a:moveTo>
                <a:lnTo>
                  <a:pt x="13886" y="20794"/>
                </a:lnTo>
                <a:cubicBezTo>
                  <a:pt x="13914" y="20808"/>
                  <a:pt x="13934" y="20816"/>
                  <a:pt x="13925" y="20816"/>
                </a:cubicBezTo>
                <a:cubicBezTo>
                  <a:pt x="13921" y="20816"/>
                  <a:pt x="13912" y="20814"/>
                  <a:pt x="13896" y="20811"/>
                </a:cubicBezTo>
                <a:lnTo>
                  <a:pt x="13896" y="20811"/>
                </a:lnTo>
                <a:cubicBezTo>
                  <a:pt x="13892" y="20806"/>
                  <a:pt x="13889" y="20801"/>
                  <a:pt x="13886" y="20794"/>
                </a:cubicBezTo>
                <a:close/>
                <a:moveTo>
                  <a:pt x="13896" y="20811"/>
                </a:moveTo>
                <a:cubicBezTo>
                  <a:pt x="13908" y="20823"/>
                  <a:pt x="13912" y="20829"/>
                  <a:pt x="13911" y="20829"/>
                </a:cubicBezTo>
                <a:cubicBezTo>
                  <a:pt x="13910" y="20829"/>
                  <a:pt x="13903" y="20822"/>
                  <a:pt x="13896" y="20811"/>
                </a:cubicBezTo>
                <a:close/>
                <a:moveTo>
                  <a:pt x="46876" y="6547"/>
                </a:moveTo>
                <a:cubicBezTo>
                  <a:pt x="46900" y="6559"/>
                  <a:pt x="46900" y="6595"/>
                  <a:pt x="46912" y="6607"/>
                </a:cubicBezTo>
                <a:cubicBezTo>
                  <a:pt x="46638" y="6774"/>
                  <a:pt x="46376" y="6928"/>
                  <a:pt x="46078" y="7083"/>
                </a:cubicBezTo>
                <a:cubicBezTo>
                  <a:pt x="44578" y="7869"/>
                  <a:pt x="43066" y="8655"/>
                  <a:pt x="41637" y="9583"/>
                </a:cubicBezTo>
                <a:cubicBezTo>
                  <a:pt x="40423" y="10357"/>
                  <a:pt x="39232" y="11179"/>
                  <a:pt x="38065" y="12024"/>
                </a:cubicBezTo>
                <a:cubicBezTo>
                  <a:pt x="37256" y="12620"/>
                  <a:pt x="36553" y="13322"/>
                  <a:pt x="35982" y="14167"/>
                </a:cubicBezTo>
                <a:cubicBezTo>
                  <a:pt x="35351" y="14346"/>
                  <a:pt x="34672" y="14513"/>
                  <a:pt x="34041" y="14703"/>
                </a:cubicBezTo>
                <a:cubicBezTo>
                  <a:pt x="33517" y="14870"/>
                  <a:pt x="32993" y="15060"/>
                  <a:pt x="32469" y="15251"/>
                </a:cubicBezTo>
                <a:cubicBezTo>
                  <a:pt x="31457" y="15644"/>
                  <a:pt x="30469" y="16037"/>
                  <a:pt x="29457" y="16430"/>
                </a:cubicBezTo>
                <a:cubicBezTo>
                  <a:pt x="28659" y="16739"/>
                  <a:pt x="27874" y="17072"/>
                  <a:pt x="27052" y="17311"/>
                </a:cubicBezTo>
                <a:cubicBezTo>
                  <a:pt x="26361" y="17513"/>
                  <a:pt x="25730" y="17870"/>
                  <a:pt x="25076" y="18204"/>
                </a:cubicBezTo>
                <a:cubicBezTo>
                  <a:pt x="24599" y="18442"/>
                  <a:pt x="24123" y="18644"/>
                  <a:pt x="23635" y="18846"/>
                </a:cubicBezTo>
                <a:cubicBezTo>
                  <a:pt x="23099" y="19049"/>
                  <a:pt x="22551" y="19239"/>
                  <a:pt x="22016" y="19454"/>
                </a:cubicBezTo>
                <a:cubicBezTo>
                  <a:pt x="21075" y="19811"/>
                  <a:pt x="20123" y="20180"/>
                  <a:pt x="19182" y="20549"/>
                </a:cubicBezTo>
                <a:cubicBezTo>
                  <a:pt x="18991" y="20632"/>
                  <a:pt x="18813" y="20716"/>
                  <a:pt x="18527" y="20835"/>
                </a:cubicBezTo>
                <a:cubicBezTo>
                  <a:pt x="19051" y="20073"/>
                  <a:pt x="19551" y="19442"/>
                  <a:pt x="20146" y="18870"/>
                </a:cubicBezTo>
                <a:cubicBezTo>
                  <a:pt x="21277" y="17799"/>
                  <a:pt x="22432" y="16727"/>
                  <a:pt x="23587" y="15691"/>
                </a:cubicBezTo>
                <a:cubicBezTo>
                  <a:pt x="24575" y="14810"/>
                  <a:pt x="25564" y="13977"/>
                  <a:pt x="26564" y="13132"/>
                </a:cubicBezTo>
                <a:cubicBezTo>
                  <a:pt x="26695" y="13012"/>
                  <a:pt x="26873" y="12929"/>
                  <a:pt x="27028" y="12810"/>
                </a:cubicBezTo>
                <a:cubicBezTo>
                  <a:pt x="27231" y="12667"/>
                  <a:pt x="27457" y="12500"/>
                  <a:pt x="27635" y="12310"/>
                </a:cubicBezTo>
                <a:cubicBezTo>
                  <a:pt x="27945" y="11965"/>
                  <a:pt x="28362" y="11905"/>
                  <a:pt x="28766" y="11786"/>
                </a:cubicBezTo>
                <a:cubicBezTo>
                  <a:pt x="29136" y="11679"/>
                  <a:pt x="29528" y="11608"/>
                  <a:pt x="29898" y="11477"/>
                </a:cubicBezTo>
                <a:cubicBezTo>
                  <a:pt x="30719" y="11191"/>
                  <a:pt x="31505" y="10893"/>
                  <a:pt x="32315" y="10607"/>
                </a:cubicBezTo>
                <a:cubicBezTo>
                  <a:pt x="32624" y="10488"/>
                  <a:pt x="32934" y="10369"/>
                  <a:pt x="33291" y="10369"/>
                </a:cubicBezTo>
                <a:cubicBezTo>
                  <a:pt x="33708" y="10369"/>
                  <a:pt x="34100" y="10179"/>
                  <a:pt x="34481" y="10012"/>
                </a:cubicBezTo>
                <a:cubicBezTo>
                  <a:pt x="35446" y="9619"/>
                  <a:pt x="36482" y="9357"/>
                  <a:pt x="37494" y="9048"/>
                </a:cubicBezTo>
                <a:cubicBezTo>
                  <a:pt x="38280" y="8798"/>
                  <a:pt x="39042" y="8500"/>
                  <a:pt x="39815" y="8202"/>
                </a:cubicBezTo>
                <a:cubicBezTo>
                  <a:pt x="40673" y="7857"/>
                  <a:pt x="41554" y="7536"/>
                  <a:pt x="42459" y="7333"/>
                </a:cubicBezTo>
                <a:cubicBezTo>
                  <a:pt x="43042" y="7202"/>
                  <a:pt x="43602" y="7059"/>
                  <a:pt x="44173" y="6952"/>
                </a:cubicBezTo>
                <a:cubicBezTo>
                  <a:pt x="44899" y="6821"/>
                  <a:pt x="45626" y="6714"/>
                  <a:pt x="46376" y="6607"/>
                </a:cubicBezTo>
                <a:cubicBezTo>
                  <a:pt x="46543" y="6595"/>
                  <a:pt x="46721" y="6559"/>
                  <a:pt x="46876" y="6547"/>
                </a:cubicBezTo>
                <a:close/>
                <a:moveTo>
                  <a:pt x="11991" y="20716"/>
                </a:moveTo>
                <a:cubicBezTo>
                  <a:pt x="12050" y="20751"/>
                  <a:pt x="12098" y="20775"/>
                  <a:pt x="12157" y="20811"/>
                </a:cubicBezTo>
                <a:cubicBezTo>
                  <a:pt x="12217" y="20811"/>
                  <a:pt x="12276" y="20823"/>
                  <a:pt x="12348" y="20823"/>
                </a:cubicBezTo>
                <a:cubicBezTo>
                  <a:pt x="12336" y="20835"/>
                  <a:pt x="12336" y="20871"/>
                  <a:pt x="12324" y="20882"/>
                </a:cubicBezTo>
                <a:cubicBezTo>
                  <a:pt x="12264" y="20847"/>
                  <a:pt x="12217" y="20823"/>
                  <a:pt x="12157" y="20811"/>
                </a:cubicBezTo>
                <a:cubicBezTo>
                  <a:pt x="12098" y="20787"/>
                  <a:pt x="12038" y="20787"/>
                  <a:pt x="11967" y="20775"/>
                </a:cubicBezTo>
                <a:cubicBezTo>
                  <a:pt x="11979" y="20763"/>
                  <a:pt x="11979" y="20728"/>
                  <a:pt x="11991" y="20716"/>
                </a:cubicBezTo>
                <a:close/>
                <a:moveTo>
                  <a:pt x="14074" y="20966"/>
                </a:moveTo>
                <a:cubicBezTo>
                  <a:pt x="14110" y="20990"/>
                  <a:pt x="14134" y="20990"/>
                  <a:pt x="14169" y="20990"/>
                </a:cubicBezTo>
                <a:lnTo>
                  <a:pt x="14169" y="21013"/>
                </a:lnTo>
                <a:cubicBezTo>
                  <a:pt x="14134" y="21002"/>
                  <a:pt x="14110" y="21002"/>
                  <a:pt x="14074" y="21002"/>
                </a:cubicBezTo>
                <a:lnTo>
                  <a:pt x="14074" y="20966"/>
                </a:lnTo>
                <a:close/>
                <a:moveTo>
                  <a:pt x="12491" y="20966"/>
                </a:moveTo>
                <a:cubicBezTo>
                  <a:pt x="12550" y="21002"/>
                  <a:pt x="12586" y="21013"/>
                  <a:pt x="12645" y="21049"/>
                </a:cubicBezTo>
                <a:cubicBezTo>
                  <a:pt x="12586" y="21025"/>
                  <a:pt x="12526" y="21025"/>
                  <a:pt x="12467" y="21025"/>
                </a:cubicBezTo>
                <a:cubicBezTo>
                  <a:pt x="12467" y="21013"/>
                  <a:pt x="12491" y="20990"/>
                  <a:pt x="12491" y="20966"/>
                </a:cubicBezTo>
                <a:close/>
                <a:moveTo>
                  <a:pt x="45170" y="20898"/>
                </a:moveTo>
                <a:lnTo>
                  <a:pt x="45170" y="20898"/>
                </a:lnTo>
                <a:cubicBezTo>
                  <a:pt x="45140" y="21026"/>
                  <a:pt x="45062" y="21047"/>
                  <a:pt x="44975" y="21047"/>
                </a:cubicBezTo>
                <a:cubicBezTo>
                  <a:pt x="44931" y="21047"/>
                  <a:pt x="44884" y="21042"/>
                  <a:pt x="44840" y="21042"/>
                </a:cubicBezTo>
                <a:cubicBezTo>
                  <a:pt x="44815" y="21042"/>
                  <a:pt x="44791" y="21044"/>
                  <a:pt x="44768" y="21049"/>
                </a:cubicBezTo>
                <a:cubicBezTo>
                  <a:pt x="44899" y="21002"/>
                  <a:pt x="45030" y="20942"/>
                  <a:pt x="45149" y="20906"/>
                </a:cubicBezTo>
                <a:cubicBezTo>
                  <a:pt x="45156" y="20904"/>
                  <a:pt x="45163" y="20901"/>
                  <a:pt x="45170" y="20898"/>
                </a:cubicBezTo>
                <a:close/>
                <a:moveTo>
                  <a:pt x="14336" y="21073"/>
                </a:moveTo>
                <a:lnTo>
                  <a:pt x="14312" y="21109"/>
                </a:lnTo>
                <a:lnTo>
                  <a:pt x="14300" y="21073"/>
                </a:lnTo>
                <a:close/>
                <a:moveTo>
                  <a:pt x="12645" y="21049"/>
                </a:moveTo>
                <a:cubicBezTo>
                  <a:pt x="12705" y="21061"/>
                  <a:pt x="12764" y="21061"/>
                  <a:pt x="12848" y="21085"/>
                </a:cubicBezTo>
                <a:cubicBezTo>
                  <a:pt x="12824" y="21109"/>
                  <a:pt x="12824" y="21121"/>
                  <a:pt x="12812" y="21132"/>
                </a:cubicBezTo>
                <a:cubicBezTo>
                  <a:pt x="12753" y="21085"/>
                  <a:pt x="12705" y="21061"/>
                  <a:pt x="12645" y="21049"/>
                </a:cubicBezTo>
                <a:close/>
                <a:moveTo>
                  <a:pt x="44768" y="21049"/>
                </a:moveTo>
                <a:cubicBezTo>
                  <a:pt x="44673" y="21073"/>
                  <a:pt x="44602" y="21121"/>
                  <a:pt x="44530" y="21144"/>
                </a:cubicBezTo>
                <a:cubicBezTo>
                  <a:pt x="44518" y="21132"/>
                  <a:pt x="44518" y="21097"/>
                  <a:pt x="44495" y="21073"/>
                </a:cubicBezTo>
                <a:cubicBezTo>
                  <a:pt x="44590" y="21073"/>
                  <a:pt x="44673" y="21061"/>
                  <a:pt x="44768" y="21049"/>
                </a:cubicBezTo>
                <a:close/>
                <a:moveTo>
                  <a:pt x="3370" y="13632"/>
                </a:moveTo>
                <a:cubicBezTo>
                  <a:pt x="3573" y="13679"/>
                  <a:pt x="3751" y="13679"/>
                  <a:pt x="3906" y="13739"/>
                </a:cubicBezTo>
                <a:cubicBezTo>
                  <a:pt x="5097" y="14144"/>
                  <a:pt x="6252" y="14644"/>
                  <a:pt x="7335" y="15287"/>
                </a:cubicBezTo>
                <a:cubicBezTo>
                  <a:pt x="8669" y="16072"/>
                  <a:pt x="9919" y="17025"/>
                  <a:pt x="11193" y="17930"/>
                </a:cubicBezTo>
                <a:cubicBezTo>
                  <a:pt x="12300" y="18727"/>
                  <a:pt x="13396" y="19525"/>
                  <a:pt x="14491" y="20335"/>
                </a:cubicBezTo>
                <a:cubicBezTo>
                  <a:pt x="14824" y="20585"/>
                  <a:pt x="15134" y="20847"/>
                  <a:pt x="15443" y="21109"/>
                </a:cubicBezTo>
                <a:cubicBezTo>
                  <a:pt x="15431" y="21132"/>
                  <a:pt x="15420" y="21144"/>
                  <a:pt x="15408" y="21180"/>
                </a:cubicBezTo>
                <a:cubicBezTo>
                  <a:pt x="15146" y="21025"/>
                  <a:pt x="14896" y="20894"/>
                  <a:pt x="14658" y="20728"/>
                </a:cubicBezTo>
                <a:cubicBezTo>
                  <a:pt x="13241" y="19775"/>
                  <a:pt x="11919" y="18739"/>
                  <a:pt x="10562" y="17715"/>
                </a:cubicBezTo>
                <a:cubicBezTo>
                  <a:pt x="9645" y="17013"/>
                  <a:pt x="8669" y="16370"/>
                  <a:pt x="7716" y="15715"/>
                </a:cubicBezTo>
                <a:cubicBezTo>
                  <a:pt x="7669" y="15668"/>
                  <a:pt x="7573" y="15668"/>
                  <a:pt x="7502" y="15656"/>
                </a:cubicBezTo>
                <a:lnTo>
                  <a:pt x="7502" y="15656"/>
                </a:lnTo>
                <a:cubicBezTo>
                  <a:pt x="7573" y="15727"/>
                  <a:pt x="7645" y="15810"/>
                  <a:pt x="7716" y="15894"/>
                </a:cubicBezTo>
                <a:cubicBezTo>
                  <a:pt x="7762" y="15950"/>
                  <a:pt x="7796" y="16007"/>
                  <a:pt x="7820" y="16064"/>
                </a:cubicBezTo>
                <a:lnTo>
                  <a:pt x="7820" y="16064"/>
                </a:lnTo>
                <a:cubicBezTo>
                  <a:pt x="7535" y="15915"/>
                  <a:pt x="7251" y="15755"/>
                  <a:pt x="6966" y="15584"/>
                </a:cubicBezTo>
                <a:cubicBezTo>
                  <a:pt x="6907" y="15548"/>
                  <a:pt x="6859" y="15477"/>
                  <a:pt x="6799" y="15429"/>
                </a:cubicBezTo>
                <a:cubicBezTo>
                  <a:pt x="6561" y="15334"/>
                  <a:pt x="6335" y="15239"/>
                  <a:pt x="6109" y="15132"/>
                </a:cubicBezTo>
                <a:cubicBezTo>
                  <a:pt x="6015" y="15097"/>
                  <a:pt x="5921" y="15004"/>
                  <a:pt x="5816" y="14944"/>
                </a:cubicBezTo>
                <a:lnTo>
                  <a:pt x="5816" y="14944"/>
                </a:lnTo>
                <a:cubicBezTo>
                  <a:pt x="6190" y="15004"/>
                  <a:pt x="6529" y="15124"/>
                  <a:pt x="6788" y="15418"/>
                </a:cubicBezTo>
                <a:cubicBezTo>
                  <a:pt x="6930" y="15465"/>
                  <a:pt x="7073" y="15513"/>
                  <a:pt x="7216" y="15548"/>
                </a:cubicBezTo>
                <a:cubicBezTo>
                  <a:pt x="7323" y="15584"/>
                  <a:pt x="7419" y="15632"/>
                  <a:pt x="7526" y="15656"/>
                </a:cubicBezTo>
                <a:cubicBezTo>
                  <a:pt x="7442" y="15584"/>
                  <a:pt x="7371" y="15477"/>
                  <a:pt x="7264" y="15429"/>
                </a:cubicBezTo>
                <a:cubicBezTo>
                  <a:pt x="6657" y="15120"/>
                  <a:pt x="6026" y="14810"/>
                  <a:pt x="5418" y="14513"/>
                </a:cubicBezTo>
                <a:cubicBezTo>
                  <a:pt x="5312" y="14465"/>
                  <a:pt x="5194" y="14465"/>
                  <a:pt x="5076" y="14442"/>
                </a:cubicBezTo>
                <a:lnTo>
                  <a:pt x="5076" y="14442"/>
                </a:lnTo>
                <a:cubicBezTo>
                  <a:pt x="4933" y="14271"/>
                  <a:pt x="4723" y="14203"/>
                  <a:pt x="4513" y="14203"/>
                </a:cubicBezTo>
                <a:lnTo>
                  <a:pt x="4478" y="14179"/>
                </a:lnTo>
                <a:cubicBezTo>
                  <a:pt x="4412" y="14223"/>
                  <a:pt x="4325" y="14288"/>
                  <a:pt x="4256" y="14288"/>
                </a:cubicBezTo>
                <a:cubicBezTo>
                  <a:pt x="4250" y="14288"/>
                  <a:pt x="4245" y="14287"/>
                  <a:pt x="4240" y="14286"/>
                </a:cubicBezTo>
                <a:cubicBezTo>
                  <a:pt x="3906" y="14215"/>
                  <a:pt x="3597" y="14108"/>
                  <a:pt x="3239" y="14001"/>
                </a:cubicBezTo>
                <a:cubicBezTo>
                  <a:pt x="3287" y="13858"/>
                  <a:pt x="3335" y="13751"/>
                  <a:pt x="3370" y="13632"/>
                </a:cubicBezTo>
                <a:close/>
                <a:moveTo>
                  <a:pt x="15539" y="21228"/>
                </a:moveTo>
                <a:lnTo>
                  <a:pt x="15562" y="21240"/>
                </a:lnTo>
                <a:lnTo>
                  <a:pt x="15539" y="21252"/>
                </a:lnTo>
                <a:lnTo>
                  <a:pt x="15539" y="21228"/>
                </a:lnTo>
                <a:close/>
                <a:moveTo>
                  <a:pt x="12967" y="21204"/>
                </a:moveTo>
                <a:cubicBezTo>
                  <a:pt x="13026" y="21240"/>
                  <a:pt x="13086" y="21263"/>
                  <a:pt x="13145" y="21287"/>
                </a:cubicBezTo>
                <a:cubicBezTo>
                  <a:pt x="13062" y="21287"/>
                  <a:pt x="13003" y="21263"/>
                  <a:pt x="12943" y="21252"/>
                </a:cubicBezTo>
                <a:cubicBezTo>
                  <a:pt x="12943" y="21240"/>
                  <a:pt x="12967" y="21228"/>
                  <a:pt x="12967" y="21204"/>
                </a:cubicBezTo>
                <a:close/>
                <a:moveTo>
                  <a:pt x="2932" y="15050"/>
                </a:moveTo>
                <a:cubicBezTo>
                  <a:pt x="2958" y="15050"/>
                  <a:pt x="2982" y="15052"/>
                  <a:pt x="3001" y="15060"/>
                </a:cubicBezTo>
                <a:cubicBezTo>
                  <a:pt x="3680" y="15370"/>
                  <a:pt x="4347" y="15691"/>
                  <a:pt x="5014" y="16013"/>
                </a:cubicBezTo>
                <a:cubicBezTo>
                  <a:pt x="5776" y="16382"/>
                  <a:pt x="6526" y="16763"/>
                  <a:pt x="7288" y="17144"/>
                </a:cubicBezTo>
                <a:cubicBezTo>
                  <a:pt x="7942" y="17489"/>
                  <a:pt x="8585" y="17846"/>
                  <a:pt x="9240" y="18192"/>
                </a:cubicBezTo>
                <a:cubicBezTo>
                  <a:pt x="10086" y="18644"/>
                  <a:pt x="10955" y="19097"/>
                  <a:pt x="11800" y="19573"/>
                </a:cubicBezTo>
                <a:cubicBezTo>
                  <a:pt x="12503" y="19978"/>
                  <a:pt x="13181" y="20394"/>
                  <a:pt x="13872" y="20787"/>
                </a:cubicBezTo>
                <a:cubicBezTo>
                  <a:pt x="13872" y="20788"/>
                  <a:pt x="13873" y="20788"/>
                  <a:pt x="13874" y="20788"/>
                </a:cubicBezTo>
                <a:lnTo>
                  <a:pt x="13874" y="20788"/>
                </a:lnTo>
                <a:cubicBezTo>
                  <a:pt x="13857" y="20790"/>
                  <a:pt x="13840" y="20791"/>
                  <a:pt x="13824" y="20791"/>
                </a:cubicBezTo>
                <a:cubicBezTo>
                  <a:pt x="13550" y="20791"/>
                  <a:pt x="13379" y="20565"/>
                  <a:pt x="13145" y="20454"/>
                </a:cubicBezTo>
                <a:lnTo>
                  <a:pt x="11217" y="19513"/>
                </a:lnTo>
                <a:cubicBezTo>
                  <a:pt x="11193" y="19501"/>
                  <a:pt x="11145" y="19501"/>
                  <a:pt x="11014" y="19478"/>
                </a:cubicBezTo>
                <a:lnTo>
                  <a:pt x="11014" y="19478"/>
                </a:lnTo>
                <a:cubicBezTo>
                  <a:pt x="11205" y="19632"/>
                  <a:pt x="11336" y="19739"/>
                  <a:pt x="11479" y="19811"/>
                </a:cubicBezTo>
                <a:cubicBezTo>
                  <a:pt x="12229" y="20228"/>
                  <a:pt x="13003" y="20644"/>
                  <a:pt x="13765" y="21061"/>
                </a:cubicBezTo>
                <a:cubicBezTo>
                  <a:pt x="13866" y="21117"/>
                  <a:pt x="13935" y="21216"/>
                  <a:pt x="14023" y="21287"/>
                </a:cubicBezTo>
                <a:lnTo>
                  <a:pt x="14023" y="21287"/>
                </a:lnTo>
                <a:cubicBezTo>
                  <a:pt x="14009" y="21288"/>
                  <a:pt x="13995" y="21289"/>
                  <a:pt x="13982" y="21289"/>
                </a:cubicBezTo>
                <a:cubicBezTo>
                  <a:pt x="13684" y="21289"/>
                  <a:pt x="13467" y="21067"/>
                  <a:pt x="13217" y="20954"/>
                </a:cubicBezTo>
                <a:cubicBezTo>
                  <a:pt x="12419" y="20585"/>
                  <a:pt x="11633" y="20192"/>
                  <a:pt x="10848" y="19811"/>
                </a:cubicBezTo>
                <a:cubicBezTo>
                  <a:pt x="9978" y="19382"/>
                  <a:pt x="9133" y="18918"/>
                  <a:pt x="8276" y="18465"/>
                </a:cubicBezTo>
                <a:cubicBezTo>
                  <a:pt x="7097" y="17846"/>
                  <a:pt x="5918" y="17192"/>
                  <a:pt x="4728" y="16608"/>
                </a:cubicBezTo>
                <a:cubicBezTo>
                  <a:pt x="3906" y="16227"/>
                  <a:pt x="3073" y="15906"/>
                  <a:pt x="2204" y="15537"/>
                </a:cubicBezTo>
                <a:cubicBezTo>
                  <a:pt x="2275" y="15418"/>
                  <a:pt x="2358" y="15287"/>
                  <a:pt x="2454" y="15132"/>
                </a:cubicBezTo>
                <a:cubicBezTo>
                  <a:pt x="2680" y="15239"/>
                  <a:pt x="2882" y="15334"/>
                  <a:pt x="3085" y="15429"/>
                </a:cubicBezTo>
                <a:cubicBezTo>
                  <a:pt x="4406" y="16132"/>
                  <a:pt x="5716" y="16846"/>
                  <a:pt x="7038" y="17549"/>
                </a:cubicBezTo>
                <a:cubicBezTo>
                  <a:pt x="7514" y="17799"/>
                  <a:pt x="7990" y="18037"/>
                  <a:pt x="8466" y="18275"/>
                </a:cubicBezTo>
                <a:cubicBezTo>
                  <a:pt x="8533" y="18320"/>
                  <a:pt x="8632" y="18322"/>
                  <a:pt x="8722" y="18332"/>
                </a:cubicBezTo>
                <a:lnTo>
                  <a:pt x="8722" y="18332"/>
                </a:lnTo>
                <a:cubicBezTo>
                  <a:pt x="8637" y="18262"/>
                  <a:pt x="8579" y="18164"/>
                  <a:pt x="8478" y="18108"/>
                </a:cubicBezTo>
                <a:cubicBezTo>
                  <a:pt x="7395" y="17513"/>
                  <a:pt x="6311" y="16941"/>
                  <a:pt x="5204" y="16358"/>
                </a:cubicBezTo>
                <a:cubicBezTo>
                  <a:pt x="4406" y="15941"/>
                  <a:pt x="3585" y="15537"/>
                  <a:pt x="2763" y="15060"/>
                </a:cubicBezTo>
                <a:cubicBezTo>
                  <a:pt x="2819" y="15060"/>
                  <a:pt x="2880" y="15050"/>
                  <a:pt x="2932" y="15050"/>
                </a:cubicBezTo>
                <a:close/>
                <a:moveTo>
                  <a:pt x="13145" y="21287"/>
                </a:moveTo>
                <a:cubicBezTo>
                  <a:pt x="13181" y="21299"/>
                  <a:pt x="13265" y="21311"/>
                  <a:pt x="13324" y="21323"/>
                </a:cubicBezTo>
                <a:cubicBezTo>
                  <a:pt x="13324" y="21347"/>
                  <a:pt x="13300" y="21359"/>
                  <a:pt x="13300" y="21371"/>
                </a:cubicBezTo>
                <a:cubicBezTo>
                  <a:pt x="13241" y="21347"/>
                  <a:pt x="13181" y="21311"/>
                  <a:pt x="13145" y="21287"/>
                </a:cubicBezTo>
                <a:close/>
                <a:moveTo>
                  <a:pt x="44340" y="21180"/>
                </a:moveTo>
                <a:cubicBezTo>
                  <a:pt x="44340" y="21204"/>
                  <a:pt x="44352" y="21228"/>
                  <a:pt x="44352" y="21252"/>
                </a:cubicBezTo>
                <a:cubicBezTo>
                  <a:pt x="44173" y="21299"/>
                  <a:pt x="43983" y="21359"/>
                  <a:pt x="43780" y="21383"/>
                </a:cubicBezTo>
                <a:cubicBezTo>
                  <a:pt x="43780" y="21371"/>
                  <a:pt x="43768" y="21347"/>
                  <a:pt x="43768" y="21323"/>
                </a:cubicBezTo>
                <a:cubicBezTo>
                  <a:pt x="43864" y="21299"/>
                  <a:pt x="43947" y="21287"/>
                  <a:pt x="44042" y="21252"/>
                </a:cubicBezTo>
                <a:cubicBezTo>
                  <a:pt x="44137" y="21228"/>
                  <a:pt x="44233" y="21204"/>
                  <a:pt x="44340" y="21180"/>
                </a:cubicBezTo>
                <a:close/>
                <a:moveTo>
                  <a:pt x="13455" y="21466"/>
                </a:moveTo>
                <a:cubicBezTo>
                  <a:pt x="13515" y="21490"/>
                  <a:pt x="13574" y="21502"/>
                  <a:pt x="13634" y="21537"/>
                </a:cubicBezTo>
                <a:cubicBezTo>
                  <a:pt x="13681" y="21537"/>
                  <a:pt x="13741" y="21549"/>
                  <a:pt x="13777" y="21585"/>
                </a:cubicBezTo>
                <a:cubicBezTo>
                  <a:pt x="13777" y="21585"/>
                  <a:pt x="13765" y="21597"/>
                  <a:pt x="13765" y="21609"/>
                </a:cubicBezTo>
                <a:cubicBezTo>
                  <a:pt x="13717" y="21585"/>
                  <a:pt x="13669" y="21549"/>
                  <a:pt x="13634" y="21537"/>
                </a:cubicBezTo>
                <a:cubicBezTo>
                  <a:pt x="13574" y="21525"/>
                  <a:pt x="13503" y="21502"/>
                  <a:pt x="13431" y="21502"/>
                </a:cubicBezTo>
                <a:cubicBezTo>
                  <a:pt x="13431" y="21490"/>
                  <a:pt x="13455" y="21478"/>
                  <a:pt x="13455" y="21466"/>
                </a:cubicBezTo>
                <a:close/>
                <a:moveTo>
                  <a:pt x="14058" y="21308"/>
                </a:moveTo>
                <a:cubicBezTo>
                  <a:pt x="14241" y="21390"/>
                  <a:pt x="14414" y="21493"/>
                  <a:pt x="14598" y="21597"/>
                </a:cubicBezTo>
                <a:cubicBezTo>
                  <a:pt x="14610" y="21609"/>
                  <a:pt x="14598" y="21668"/>
                  <a:pt x="14598" y="21704"/>
                </a:cubicBezTo>
                <a:cubicBezTo>
                  <a:pt x="14418" y="21557"/>
                  <a:pt x="14248" y="21432"/>
                  <a:pt x="14058" y="21308"/>
                </a:cubicBezTo>
                <a:close/>
                <a:moveTo>
                  <a:pt x="14601" y="21704"/>
                </a:moveTo>
                <a:lnTo>
                  <a:pt x="14601" y="21704"/>
                </a:lnTo>
                <a:cubicBezTo>
                  <a:pt x="14606" y="21705"/>
                  <a:pt x="14617" y="21708"/>
                  <a:pt x="14634" y="21716"/>
                </a:cubicBezTo>
                <a:cubicBezTo>
                  <a:pt x="14612" y="21716"/>
                  <a:pt x="14610" y="21706"/>
                  <a:pt x="14601" y="21704"/>
                </a:cubicBezTo>
                <a:close/>
                <a:moveTo>
                  <a:pt x="13919" y="21716"/>
                </a:moveTo>
                <a:cubicBezTo>
                  <a:pt x="13931" y="21716"/>
                  <a:pt x="13943" y="21728"/>
                  <a:pt x="13979" y="21728"/>
                </a:cubicBezTo>
                <a:cubicBezTo>
                  <a:pt x="13967" y="21734"/>
                  <a:pt x="13958" y="21737"/>
                  <a:pt x="13951" y="21737"/>
                </a:cubicBezTo>
                <a:cubicBezTo>
                  <a:pt x="13943" y="21737"/>
                  <a:pt x="13937" y="21734"/>
                  <a:pt x="13931" y="21728"/>
                </a:cubicBezTo>
                <a:cubicBezTo>
                  <a:pt x="13919" y="21728"/>
                  <a:pt x="13919" y="21716"/>
                  <a:pt x="13919" y="21716"/>
                </a:cubicBezTo>
                <a:close/>
                <a:moveTo>
                  <a:pt x="51877" y="13108"/>
                </a:moveTo>
                <a:cubicBezTo>
                  <a:pt x="52531" y="13322"/>
                  <a:pt x="53115" y="13703"/>
                  <a:pt x="53770" y="14096"/>
                </a:cubicBezTo>
                <a:cubicBezTo>
                  <a:pt x="53448" y="14203"/>
                  <a:pt x="53210" y="14275"/>
                  <a:pt x="52948" y="14358"/>
                </a:cubicBezTo>
                <a:cubicBezTo>
                  <a:pt x="51924" y="14703"/>
                  <a:pt x="50888" y="15048"/>
                  <a:pt x="49852" y="15418"/>
                </a:cubicBezTo>
                <a:cubicBezTo>
                  <a:pt x="49114" y="15703"/>
                  <a:pt x="48388" y="16013"/>
                  <a:pt x="47638" y="16310"/>
                </a:cubicBezTo>
                <a:cubicBezTo>
                  <a:pt x="46959" y="16596"/>
                  <a:pt x="46257" y="16858"/>
                  <a:pt x="45566" y="17144"/>
                </a:cubicBezTo>
                <a:cubicBezTo>
                  <a:pt x="44947" y="17394"/>
                  <a:pt x="44340" y="17680"/>
                  <a:pt x="43709" y="17930"/>
                </a:cubicBezTo>
                <a:cubicBezTo>
                  <a:pt x="42923" y="18263"/>
                  <a:pt x="42113" y="18561"/>
                  <a:pt x="41328" y="18858"/>
                </a:cubicBezTo>
                <a:cubicBezTo>
                  <a:pt x="40744" y="19085"/>
                  <a:pt x="40149" y="19287"/>
                  <a:pt x="39577" y="19501"/>
                </a:cubicBezTo>
                <a:cubicBezTo>
                  <a:pt x="38780" y="19763"/>
                  <a:pt x="37994" y="20037"/>
                  <a:pt x="37208" y="20311"/>
                </a:cubicBezTo>
                <a:cubicBezTo>
                  <a:pt x="36494" y="20585"/>
                  <a:pt x="35779" y="20871"/>
                  <a:pt x="35065" y="21168"/>
                </a:cubicBezTo>
                <a:cubicBezTo>
                  <a:pt x="34481" y="21406"/>
                  <a:pt x="33934" y="21680"/>
                  <a:pt x="33362" y="21942"/>
                </a:cubicBezTo>
                <a:cubicBezTo>
                  <a:pt x="33172" y="21883"/>
                  <a:pt x="32969" y="21823"/>
                  <a:pt x="32755" y="21740"/>
                </a:cubicBezTo>
                <a:cubicBezTo>
                  <a:pt x="31910" y="21466"/>
                  <a:pt x="31041" y="21323"/>
                  <a:pt x="30160" y="21252"/>
                </a:cubicBezTo>
                <a:cubicBezTo>
                  <a:pt x="28965" y="21155"/>
                  <a:pt x="27778" y="21114"/>
                  <a:pt x="26590" y="21114"/>
                </a:cubicBezTo>
                <a:cubicBezTo>
                  <a:pt x="25587" y="21114"/>
                  <a:pt x="24584" y="21143"/>
                  <a:pt x="23575" y="21192"/>
                </a:cubicBezTo>
                <a:cubicBezTo>
                  <a:pt x="22635" y="21240"/>
                  <a:pt x="21682" y="21299"/>
                  <a:pt x="20742" y="21490"/>
                </a:cubicBezTo>
                <a:cubicBezTo>
                  <a:pt x="20027" y="21644"/>
                  <a:pt x="19301" y="21764"/>
                  <a:pt x="18587" y="21883"/>
                </a:cubicBezTo>
                <a:cubicBezTo>
                  <a:pt x="18563" y="21887"/>
                  <a:pt x="18536" y="21888"/>
                  <a:pt x="18509" y="21888"/>
                </a:cubicBezTo>
                <a:cubicBezTo>
                  <a:pt x="18454" y="21888"/>
                  <a:pt x="18396" y="21883"/>
                  <a:pt x="18349" y="21883"/>
                </a:cubicBezTo>
                <a:cubicBezTo>
                  <a:pt x="18349" y="21859"/>
                  <a:pt x="18337" y="21835"/>
                  <a:pt x="18337" y="21799"/>
                </a:cubicBezTo>
                <a:cubicBezTo>
                  <a:pt x="18622" y="21704"/>
                  <a:pt x="18896" y="21609"/>
                  <a:pt x="19170" y="21490"/>
                </a:cubicBezTo>
                <a:cubicBezTo>
                  <a:pt x="20134" y="21132"/>
                  <a:pt x="21158" y="20966"/>
                  <a:pt x="22170" y="20823"/>
                </a:cubicBezTo>
                <a:cubicBezTo>
                  <a:pt x="23729" y="20592"/>
                  <a:pt x="25287" y="20524"/>
                  <a:pt x="26855" y="20524"/>
                </a:cubicBezTo>
                <a:cubicBezTo>
                  <a:pt x="26988" y="20524"/>
                  <a:pt x="27121" y="20524"/>
                  <a:pt x="27254" y="20525"/>
                </a:cubicBezTo>
                <a:cubicBezTo>
                  <a:pt x="28397" y="20537"/>
                  <a:pt x="29540" y="20644"/>
                  <a:pt x="30683" y="20823"/>
                </a:cubicBezTo>
                <a:cubicBezTo>
                  <a:pt x="31219" y="20906"/>
                  <a:pt x="31743" y="21049"/>
                  <a:pt x="32267" y="21192"/>
                </a:cubicBezTo>
                <a:cubicBezTo>
                  <a:pt x="32439" y="21243"/>
                  <a:pt x="32606" y="21266"/>
                  <a:pt x="32768" y="21266"/>
                </a:cubicBezTo>
                <a:cubicBezTo>
                  <a:pt x="33177" y="21266"/>
                  <a:pt x="33558" y="21120"/>
                  <a:pt x="33934" y="20906"/>
                </a:cubicBezTo>
                <a:cubicBezTo>
                  <a:pt x="34315" y="20692"/>
                  <a:pt x="34672" y="20454"/>
                  <a:pt x="35077" y="20240"/>
                </a:cubicBezTo>
                <a:cubicBezTo>
                  <a:pt x="35708" y="19918"/>
                  <a:pt x="36339" y="19620"/>
                  <a:pt x="36982" y="19335"/>
                </a:cubicBezTo>
                <a:cubicBezTo>
                  <a:pt x="37649" y="19025"/>
                  <a:pt x="38339" y="18739"/>
                  <a:pt x="39018" y="18442"/>
                </a:cubicBezTo>
                <a:cubicBezTo>
                  <a:pt x="40208" y="17906"/>
                  <a:pt x="41399" y="17370"/>
                  <a:pt x="42613" y="16846"/>
                </a:cubicBezTo>
                <a:cubicBezTo>
                  <a:pt x="43709" y="16370"/>
                  <a:pt x="44792" y="15906"/>
                  <a:pt x="45900" y="15465"/>
                </a:cubicBezTo>
                <a:cubicBezTo>
                  <a:pt x="46983" y="15013"/>
                  <a:pt x="48090" y="14584"/>
                  <a:pt x="49174" y="14155"/>
                </a:cubicBezTo>
                <a:cubicBezTo>
                  <a:pt x="49900" y="13858"/>
                  <a:pt x="50626" y="13572"/>
                  <a:pt x="51365" y="13286"/>
                </a:cubicBezTo>
                <a:cubicBezTo>
                  <a:pt x="51519" y="13227"/>
                  <a:pt x="51698" y="13167"/>
                  <a:pt x="51877" y="13108"/>
                </a:cubicBezTo>
                <a:close/>
                <a:moveTo>
                  <a:pt x="52887" y="14897"/>
                </a:moveTo>
                <a:cubicBezTo>
                  <a:pt x="53196" y="14897"/>
                  <a:pt x="53488" y="15024"/>
                  <a:pt x="53817" y="15215"/>
                </a:cubicBezTo>
                <a:cubicBezTo>
                  <a:pt x="53424" y="15358"/>
                  <a:pt x="53079" y="15489"/>
                  <a:pt x="52758" y="15632"/>
                </a:cubicBezTo>
                <a:cubicBezTo>
                  <a:pt x="51924" y="15953"/>
                  <a:pt x="51091" y="16263"/>
                  <a:pt x="50257" y="16584"/>
                </a:cubicBezTo>
                <a:cubicBezTo>
                  <a:pt x="49317" y="16941"/>
                  <a:pt x="48364" y="17275"/>
                  <a:pt x="47412" y="17632"/>
                </a:cubicBezTo>
                <a:cubicBezTo>
                  <a:pt x="46638" y="17918"/>
                  <a:pt x="45876" y="18227"/>
                  <a:pt x="45102" y="18513"/>
                </a:cubicBezTo>
                <a:cubicBezTo>
                  <a:pt x="44352" y="18799"/>
                  <a:pt x="43590" y="19061"/>
                  <a:pt x="42828" y="19347"/>
                </a:cubicBezTo>
                <a:cubicBezTo>
                  <a:pt x="42066" y="19632"/>
                  <a:pt x="41316" y="19930"/>
                  <a:pt x="40554" y="20192"/>
                </a:cubicBezTo>
                <a:cubicBezTo>
                  <a:pt x="39970" y="20406"/>
                  <a:pt x="39363" y="20585"/>
                  <a:pt x="38780" y="20775"/>
                </a:cubicBezTo>
                <a:cubicBezTo>
                  <a:pt x="38184" y="20966"/>
                  <a:pt x="37601" y="21180"/>
                  <a:pt x="37029" y="21406"/>
                </a:cubicBezTo>
                <a:cubicBezTo>
                  <a:pt x="36386" y="21656"/>
                  <a:pt x="35720" y="21835"/>
                  <a:pt x="35041" y="22002"/>
                </a:cubicBezTo>
                <a:cubicBezTo>
                  <a:pt x="35035" y="22005"/>
                  <a:pt x="35027" y="22006"/>
                  <a:pt x="35017" y="22006"/>
                </a:cubicBezTo>
                <a:cubicBezTo>
                  <a:pt x="34989" y="22006"/>
                  <a:pt x="34947" y="21995"/>
                  <a:pt x="34886" y="21978"/>
                </a:cubicBezTo>
                <a:cubicBezTo>
                  <a:pt x="35005" y="21894"/>
                  <a:pt x="35077" y="21835"/>
                  <a:pt x="35184" y="21787"/>
                </a:cubicBezTo>
                <a:cubicBezTo>
                  <a:pt x="36160" y="21263"/>
                  <a:pt x="37208" y="20894"/>
                  <a:pt x="38244" y="20525"/>
                </a:cubicBezTo>
                <a:cubicBezTo>
                  <a:pt x="39208" y="20180"/>
                  <a:pt x="40149" y="19763"/>
                  <a:pt x="41101" y="19394"/>
                </a:cubicBezTo>
                <a:cubicBezTo>
                  <a:pt x="42221" y="18942"/>
                  <a:pt x="43340" y="18513"/>
                  <a:pt x="44447" y="18084"/>
                </a:cubicBezTo>
                <a:cubicBezTo>
                  <a:pt x="45185" y="17799"/>
                  <a:pt x="45911" y="17501"/>
                  <a:pt x="46638" y="17215"/>
                </a:cubicBezTo>
                <a:cubicBezTo>
                  <a:pt x="47566" y="16846"/>
                  <a:pt x="48471" y="16489"/>
                  <a:pt x="49388" y="16132"/>
                </a:cubicBezTo>
                <a:cubicBezTo>
                  <a:pt x="50091" y="15870"/>
                  <a:pt x="50793" y="15596"/>
                  <a:pt x="51507" y="15334"/>
                </a:cubicBezTo>
                <a:cubicBezTo>
                  <a:pt x="51853" y="15191"/>
                  <a:pt x="52186" y="15060"/>
                  <a:pt x="52531" y="14953"/>
                </a:cubicBezTo>
                <a:cubicBezTo>
                  <a:pt x="52654" y="14914"/>
                  <a:pt x="52772" y="14897"/>
                  <a:pt x="52887" y="14897"/>
                </a:cubicBezTo>
                <a:close/>
                <a:moveTo>
                  <a:pt x="48519" y="21978"/>
                </a:moveTo>
                <a:cubicBezTo>
                  <a:pt x="48519" y="22014"/>
                  <a:pt x="48531" y="22025"/>
                  <a:pt x="48531" y="22037"/>
                </a:cubicBezTo>
                <a:cubicBezTo>
                  <a:pt x="48464" y="22037"/>
                  <a:pt x="48407" y="22058"/>
                  <a:pt x="48341" y="22061"/>
                </a:cubicBezTo>
                <a:lnTo>
                  <a:pt x="48341" y="22061"/>
                </a:lnTo>
                <a:cubicBezTo>
                  <a:pt x="48400" y="22037"/>
                  <a:pt x="48460" y="22013"/>
                  <a:pt x="48519" y="21978"/>
                </a:cubicBezTo>
                <a:close/>
                <a:moveTo>
                  <a:pt x="15562" y="21966"/>
                </a:moveTo>
                <a:cubicBezTo>
                  <a:pt x="15610" y="22002"/>
                  <a:pt x="15658" y="22025"/>
                  <a:pt x="15717" y="22037"/>
                </a:cubicBezTo>
                <a:cubicBezTo>
                  <a:pt x="15705" y="22073"/>
                  <a:pt x="15705" y="22085"/>
                  <a:pt x="15682" y="22121"/>
                </a:cubicBezTo>
                <a:cubicBezTo>
                  <a:pt x="15622" y="22097"/>
                  <a:pt x="15586" y="22085"/>
                  <a:pt x="15503" y="22073"/>
                </a:cubicBezTo>
                <a:cubicBezTo>
                  <a:pt x="15539" y="22025"/>
                  <a:pt x="15551" y="21990"/>
                  <a:pt x="15562" y="21966"/>
                </a:cubicBezTo>
                <a:close/>
                <a:moveTo>
                  <a:pt x="24754" y="21728"/>
                </a:moveTo>
                <a:cubicBezTo>
                  <a:pt x="26028" y="21728"/>
                  <a:pt x="27290" y="21728"/>
                  <a:pt x="28576" y="21740"/>
                </a:cubicBezTo>
                <a:cubicBezTo>
                  <a:pt x="28862" y="21740"/>
                  <a:pt x="29124" y="21740"/>
                  <a:pt x="29398" y="21775"/>
                </a:cubicBezTo>
                <a:cubicBezTo>
                  <a:pt x="30017" y="21835"/>
                  <a:pt x="30624" y="21906"/>
                  <a:pt x="31255" y="21978"/>
                </a:cubicBezTo>
                <a:cubicBezTo>
                  <a:pt x="31422" y="22014"/>
                  <a:pt x="31576" y="22014"/>
                  <a:pt x="31743" y="22037"/>
                </a:cubicBezTo>
                <a:cubicBezTo>
                  <a:pt x="31850" y="22061"/>
                  <a:pt x="31922" y="22121"/>
                  <a:pt x="32017" y="22156"/>
                </a:cubicBezTo>
                <a:cubicBezTo>
                  <a:pt x="30231" y="21966"/>
                  <a:pt x="28469" y="22061"/>
                  <a:pt x="26695" y="22002"/>
                </a:cubicBezTo>
                <a:cubicBezTo>
                  <a:pt x="25969" y="21978"/>
                  <a:pt x="25254" y="21906"/>
                  <a:pt x="24528" y="21799"/>
                </a:cubicBezTo>
                <a:cubicBezTo>
                  <a:pt x="24599" y="21775"/>
                  <a:pt x="24671" y="21728"/>
                  <a:pt x="24754" y="21728"/>
                </a:cubicBezTo>
                <a:close/>
                <a:moveTo>
                  <a:pt x="17966" y="22139"/>
                </a:moveTo>
                <a:cubicBezTo>
                  <a:pt x="17967" y="22139"/>
                  <a:pt x="17967" y="22142"/>
                  <a:pt x="17967" y="22148"/>
                </a:cubicBezTo>
                <a:lnTo>
                  <a:pt x="17967" y="22148"/>
                </a:lnTo>
                <a:cubicBezTo>
                  <a:pt x="17961" y="22156"/>
                  <a:pt x="17952" y="22167"/>
                  <a:pt x="17944" y="22180"/>
                </a:cubicBezTo>
                <a:cubicBezTo>
                  <a:pt x="17959" y="22157"/>
                  <a:pt x="17965" y="22139"/>
                  <a:pt x="17966" y="22139"/>
                </a:cubicBezTo>
                <a:close/>
                <a:moveTo>
                  <a:pt x="17944" y="22180"/>
                </a:moveTo>
                <a:lnTo>
                  <a:pt x="17944" y="22180"/>
                </a:lnTo>
                <a:cubicBezTo>
                  <a:pt x="17939" y="22185"/>
                  <a:pt x="17934" y="22189"/>
                  <a:pt x="17930" y="22192"/>
                </a:cubicBezTo>
                <a:lnTo>
                  <a:pt x="17930" y="22192"/>
                </a:lnTo>
                <a:cubicBezTo>
                  <a:pt x="17873" y="22192"/>
                  <a:pt x="17920" y="22192"/>
                  <a:pt x="17944" y="22180"/>
                </a:cubicBezTo>
                <a:close/>
                <a:moveTo>
                  <a:pt x="15312" y="22037"/>
                </a:moveTo>
                <a:lnTo>
                  <a:pt x="15312" y="22192"/>
                </a:lnTo>
                <a:lnTo>
                  <a:pt x="15265" y="22192"/>
                </a:lnTo>
                <a:lnTo>
                  <a:pt x="15265" y="22037"/>
                </a:lnTo>
                <a:close/>
                <a:moveTo>
                  <a:pt x="17925" y="22196"/>
                </a:moveTo>
                <a:lnTo>
                  <a:pt x="17925" y="22196"/>
                </a:lnTo>
                <a:cubicBezTo>
                  <a:pt x="17916" y="22202"/>
                  <a:pt x="17909" y="22205"/>
                  <a:pt x="17908" y="22205"/>
                </a:cubicBezTo>
                <a:cubicBezTo>
                  <a:pt x="17908" y="22205"/>
                  <a:pt x="17912" y="22202"/>
                  <a:pt x="17925" y="22196"/>
                </a:cubicBezTo>
                <a:close/>
                <a:moveTo>
                  <a:pt x="16457" y="22046"/>
                </a:moveTo>
                <a:cubicBezTo>
                  <a:pt x="16486" y="22046"/>
                  <a:pt x="16521" y="22051"/>
                  <a:pt x="16563" y="22061"/>
                </a:cubicBezTo>
                <a:lnTo>
                  <a:pt x="16563" y="22264"/>
                </a:lnTo>
                <a:lnTo>
                  <a:pt x="16336" y="22264"/>
                </a:lnTo>
                <a:cubicBezTo>
                  <a:pt x="16318" y="22114"/>
                  <a:pt x="16350" y="22046"/>
                  <a:pt x="16457" y="22046"/>
                </a:cubicBezTo>
                <a:close/>
                <a:moveTo>
                  <a:pt x="15074" y="22275"/>
                </a:moveTo>
                <a:lnTo>
                  <a:pt x="15074" y="22275"/>
                </a:lnTo>
                <a:cubicBezTo>
                  <a:pt x="15122" y="22514"/>
                  <a:pt x="14812" y="22502"/>
                  <a:pt x="14812" y="22680"/>
                </a:cubicBezTo>
                <a:cubicBezTo>
                  <a:pt x="14729" y="22383"/>
                  <a:pt x="14789" y="22311"/>
                  <a:pt x="15074" y="22275"/>
                </a:cubicBezTo>
                <a:close/>
                <a:moveTo>
                  <a:pt x="17120" y="22334"/>
                </a:moveTo>
                <a:cubicBezTo>
                  <a:pt x="17125" y="22334"/>
                  <a:pt x="17130" y="22334"/>
                  <a:pt x="17134" y="22335"/>
                </a:cubicBezTo>
                <a:cubicBezTo>
                  <a:pt x="17325" y="22418"/>
                  <a:pt x="17551" y="22478"/>
                  <a:pt x="17587" y="22740"/>
                </a:cubicBezTo>
                <a:cubicBezTo>
                  <a:pt x="17535" y="22758"/>
                  <a:pt x="17488" y="22767"/>
                  <a:pt x="17443" y="22767"/>
                </a:cubicBezTo>
                <a:cubicBezTo>
                  <a:pt x="17232" y="22767"/>
                  <a:pt x="17089" y="22580"/>
                  <a:pt x="16872" y="22442"/>
                </a:cubicBezTo>
                <a:cubicBezTo>
                  <a:pt x="16971" y="22398"/>
                  <a:pt x="17060" y="22334"/>
                  <a:pt x="17120" y="22334"/>
                </a:cubicBezTo>
                <a:close/>
                <a:moveTo>
                  <a:pt x="1263" y="17096"/>
                </a:moveTo>
                <a:cubicBezTo>
                  <a:pt x="1549" y="17239"/>
                  <a:pt x="1799" y="17358"/>
                  <a:pt x="2037" y="17453"/>
                </a:cubicBezTo>
                <a:cubicBezTo>
                  <a:pt x="3120" y="17930"/>
                  <a:pt x="4192" y="18406"/>
                  <a:pt x="5264" y="18870"/>
                </a:cubicBezTo>
                <a:cubicBezTo>
                  <a:pt x="6359" y="19335"/>
                  <a:pt x="7430" y="19775"/>
                  <a:pt x="8514" y="20240"/>
                </a:cubicBezTo>
                <a:cubicBezTo>
                  <a:pt x="9693" y="20728"/>
                  <a:pt x="10883" y="21240"/>
                  <a:pt x="12050" y="21728"/>
                </a:cubicBezTo>
                <a:lnTo>
                  <a:pt x="13836" y="22490"/>
                </a:lnTo>
                <a:cubicBezTo>
                  <a:pt x="13931" y="22537"/>
                  <a:pt x="14003" y="22609"/>
                  <a:pt x="14098" y="22668"/>
                </a:cubicBezTo>
                <a:cubicBezTo>
                  <a:pt x="14074" y="22692"/>
                  <a:pt x="14062" y="22740"/>
                  <a:pt x="14050" y="22776"/>
                </a:cubicBezTo>
                <a:cubicBezTo>
                  <a:pt x="13753" y="22668"/>
                  <a:pt x="13443" y="22597"/>
                  <a:pt x="13110" y="22454"/>
                </a:cubicBezTo>
                <a:cubicBezTo>
                  <a:pt x="11872" y="21918"/>
                  <a:pt x="10657" y="21371"/>
                  <a:pt x="9407" y="20847"/>
                </a:cubicBezTo>
                <a:cubicBezTo>
                  <a:pt x="8478" y="20478"/>
                  <a:pt x="7538" y="20132"/>
                  <a:pt x="6609" y="19799"/>
                </a:cubicBezTo>
                <a:cubicBezTo>
                  <a:pt x="5859" y="19525"/>
                  <a:pt x="5121" y="19275"/>
                  <a:pt x="4371" y="18977"/>
                </a:cubicBezTo>
                <a:cubicBezTo>
                  <a:pt x="3478" y="18632"/>
                  <a:pt x="2608" y="18251"/>
                  <a:pt x="1727" y="17870"/>
                </a:cubicBezTo>
                <a:cubicBezTo>
                  <a:pt x="1513" y="17787"/>
                  <a:pt x="1323" y="17668"/>
                  <a:pt x="1073" y="17549"/>
                </a:cubicBezTo>
                <a:cubicBezTo>
                  <a:pt x="1132" y="17394"/>
                  <a:pt x="1192" y="17263"/>
                  <a:pt x="1263" y="17096"/>
                </a:cubicBezTo>
                <a:close/>
                <a:moveTo>
                  <a:pt x="36437" y="22765"/>
                </a:moveTo>
                <a:lnTo>
                  <a:pt x="36398" y="22776"/>
                </a:lnTo>
                <a:lnTo>
                  <a:pt x="36422" y="22787"/>
                </a:lnTo>
                <a:cubicBezTo>
                  <a:pt x="36427" y="22781"/>
                  <a:pt x="36432" y="22773"/>
                  <a:pt x="36437" y="22765"/>
                </a:cubicBezTo>
                <a:close/>
                <a:moveTo>
                  <a:pt x="45916" y="22948"/>
                </a:moveTo>
                <a:cubicBezTo>
                  <a:pt x="45911" y="22950"/>
                  <a:pt x="45905" y="22952"/>
                  <a:pt x="45900" y="22954"/>
                </a:cubicBezTo>
                <a:lnTo>
                  <a:pt x="45911" y="22966"/>
                </a:lnTo>
                <a:cubicBezTo>
                  <a:pt x="45913" y="22960"/>
                  <a:pt x="45915" y="22954"/>
                  <a:pt x="45916" y="22948"/>
                </a:cubicBezTo>
                <a:close/>
                <a:moveTo>
                  <a:pt x="15491" y="22918"/>
                </a:moveTo>
                <a:cubicBezTo>
                  <a:pt x="15527" y="22954"/>
                  <a:pt x="15551" y="22966"/>
                  <a:pt x="15586" y="22990"/>
                </a:cubicBezTo>
                <a:cubicBezTo>
                  <a:pt x="15539" y="22990"/>
                  <a:pt x="15491" y="22978"/>
                  <a:pt x="15455" y="22978"/>
                </a:cubicBezTo>
                <a:cubicBezTo>
                  <a:pt x="15479" y="22954"/>
                  <a:pt x="15479" y="22930"/>
                  <a:pt x="15491" y="22918"/>
                </a:cubicBezTo>
                <a:close/>
                <a:moveTo>
                  <a:pt x="17801" y="22871"/>
                </a:moveTo>
                <a:cubicBezTo>
                  <a:pt x="17932" y="22954"/>
                  <a:pt x="18051" y="22990"/>
                  <a:pt x="17991" y="23216"/>
                </a:cubicBezTo>
                <a:cubicBezTo>
                  <a:pt x="17825" y="23145"/>
                  <a:pt x="17741" y="23073"/>
                  <a:pt x="17801" y="22871"/>
                </a:cubicBezTo>
                <a:close/>
                <a:moveTo>
                  <a:pt x="26437" y="22412"/>
                </a:moveTo>
                <a:cubicBezTo>
                  <a:pt x="28365" y="22412"/>
                  <a:pt x="31740" y="22653"/>
                  <a:pt x="32684" y="22907"/>
                </a:cubicBezTo>
                <a:cubicBezTo>
                  <a:pt x="32707" y="23014"/>
                  <a:pt x="32743" y="23145"/>
                  <a:pt x="32791" y="23323"/>
                </a:cubicBezTo>
                <a:cubicBezTo>
                  <a:pt x="30207" y="23145"/>
                  <a:pt x="27731" y="22728"/>
                  <a:pt x="25171" y="22490"/>
                </a:cubicBezTo>
                <a:cubicBezTo>
                  <a:pt x="25372" y="22436"/>
                  <a:pt x="25834" y="22412"/>
                  <a:pt x="26437" y="22412"/>
                </a:cubicBezTo>
                <a:close/>
                <a:moveTo>
                  <a:pt x="19658" y="23430"/>
                </a:moveTo>
                <a:lnTo>
                  <a:pt x="19658" y="23442"/>
                </a:lnTo>
                <a:lnTo>
                  <a:pt x="19551" y="23442"/>
                </a:lnTo>
                <a:lnTo>
                  <a:pt x="19551" y="23430"/>
                </a:lnTo>
                <a:close/>
                <a:moveTo>
                  <a:pt x="18229" y="23490"/>
                </a:moveTo>
                <a:cubicBezTo>
                  <a:pt x="18265" y="23573"/>
                  <a:pt x="18301" y="23645"/>
                  <a:pt x="18349" y="23740"/>
                </a:cubicBezTo>
                <a:cubicBezTo>
                  <a:pt x="18325" y="23752"/>
                  <a:pt x="18301" y="23764"/>
                  <a:pt x="18277" y="23788"/>
                </a:cubicBezTo>
                <a:cubicBezTo>
                  <a:pt x="18241" y="23680"/>
                  <a:pt x="18206" y="23585"/>
                  <a:pt x="18158" y="23514"/>
                </a:cubicBezTo>
                <a:cubicBezTo>
                  <a:pt x="18182" y="23502"/>
                  <a:pt x="18206" y="23502"/>
                  <a:pt x="18229" y="23490"/>
                </a:cubicBezTo>
                <a:close/>
                <a:moveTo>
                  <a:pt x="21539" y="23764"/>
                </a:moveTo>
                <a:lnTo>
                  <a:pt x="21539" y="23788"/>
                </a:lnTo>
                <a:lnTo>
                  <a:pt x="21504" y="23764"/>
                </a:lnTo>
                <a:close/>
                <a:moveTo>
                  <a:pt x="15943" y="22502"/>
                </a:moveTo>
                <a:cubicBezTo>
                  <a:pt x="16991" y="22787"/>
                  <a:pt x="17646" y="23288"/>
                  <a:pt x="17765" y="23919"/>
                </a:cubicBezTo>
                <a:cubicBezTo>
                  <a:pt x="17741" y="23930"/>
                  <a:pt x="17694" y="23954"/>
                  <a:pt x="17670" y="23954"/>
                </a:cubicBezTo>
                <a:cubicBezTo>
                  <a:pt x="16991" y="23799"/>
                  <a:pt x="16336" y="23633"/>
                  <a:pt x="15765" y="23228"/>
                </a:cubicBezTo>
                <a:cubicBezTo>
                  <a:pt x="15682" y="23168"/>
                  <a:pt x="15646" y="23085"/>
                  <a:pt x="15586" y="22990"/>
                </a:cubicBezTo>
                <a:lnTo>
                  <a:pt x="15586" y="22990"/>
                </a:lnTo>
                <a:cubicBezTo>
                  <a:pt x="15884" y="23014"/>
                  <a:pt x="16063" y="23252"/>
                  <a:pt x="16301" y="23335"/>
                </a:cubicBezTo>
                <a:cubicBezTo>
                  <a:pt x="16563" y="23442"/>
                  <a:pt x="16813" y="23573"/>
                  <a:pt x="17158" y="23716"/>
                </a:cubicBezTo>
                <a:cubicBezTo>
                  <a:pt x="17015" y="23335"/>
                  <a:pt x="16729" y="23264"/>
                  <a:pt x="16503" y="23109"/>
                </a:cubicBezTo>
                <a:cubicBezTo>
                  <a:pt x="16277" y="22978"/>
                  <a:pt x="16039" y="22847"/>
                  <a:pt x="15729" y="22668"/>
                </a:cubicBezTo>
                <a:cubicBezTo>
                  <a:pt x="15836" y="22573"/>
                  <a:pt x="15896" y="22526"/>
                  <a:pt x="15943" y="22502"/>
                </a:cubicBezTo>
                <a:close/>
                <a:moveTo>
                  <a:pt x="21043" y="23880"/>
                </a:moveTo>
                <a:cubicBezTo>
                  <a:pt x="21050" y="23880"/>
                  <a:pt x="21056" y="23881"/>
                  <a:pt x="21063" y="23883"/>
                </a:cubicBezTo>
                <a:cubicBezTo>
                  <a:pt x="21105" y="23904"/>
                  <a:pt x="21148" y="23934"/>
                  <a:pt x="21198" y="23966"/>
                </a:cubicBezTo>
                <a:lnTo>
                  <a:pt x="21198" y="23966"/>
                </a:lnTo>
                <a:cubicBezTo>
                  <a:pt x="21099" y="23963"/>
                  <a:pt x="21009" y="23942"/>
                  <a:pt x="20908" y="23942"/>
                </a:cubicBezTo>
                <a:lnTo>
                  <a:pt x="20908" y="23919"/>
                </a:lnTo>
                <a:cubicBezTo>
                  <a:pt x="20949" y="23908"/>
                  <a:pt x="20999" y="23880"/>
                  <a:pt x="21043" y="23880"/>
                </a:cubicBezTo>
                <a:close/>
                <a:moveTo>
                  <a:pt x="21121" y="22304"/>
                </a:moveTo>
                <a:cubicBezTo>
                  <a:pt x="21502" y="22304"/>
                  <a:pt x="21884" y="22311"/>
                  <a:pt x="22266" y="22335"/>
                </a:cubicBezTo>
                <a:cubicBezTo>
                  <a:pt x="23099" y="22383"/>
                  <a:pt x="23933" y="22549"/>
                  <a:pt x="24766" y="22656"/>
                </a:cubicBezTo>
                <a:cubicBezTo>
                  <a:pt x="25909" y="22787"/>
                  <a:pt x="27052" y="22907"/>
                  <a:pt x="28195" y="23037"/>
                </a:cubicBezTo>
                <a:cubicBezTo>
                  <a:pt x="28457" y="23049"/>
                  <a:pt x="28695" y="23109"/>
                  <a:pt x="28933" y="23145"/>
                </a:cubicBezTo>
                <a:cubicBezTo>
                  <a:pt x="30088" y="23276"/>
                  <a:pt x="31255" y="23395"/>
                  <a:pt x="32410" y="23526"/>
                </a:cubicBezTo>
                <a:cubicBezTo>
                  <a:pt x="32576" y="23549"/>
                  <a:pt x="32743" y="23609"/>
                  <a:pt x="32922" y="23645"/>
                </a:cubicBezTo>
                <a:cubicBezTo>
                  <a:pt x="32934" y="23847"/>
                  <a:pt x="32946" y="24002"/>
                  <a:pt x="32969" y="24228"/>
                </a:cubicBezTo>
                <a:cubicBezTo>
                  <a:pt x="32719" y="24216"/>
                  <a:pt x="32529" y="24216"/>
                  <a:pt x="32338" y="24180"/>
                </a:cubicBezTo>
                <a:cubicBezTo>
                  <a:pt x="31481" y="24038"/>
                  <a:pt x="30600" y="23883"/>
                  <a:pt x="29731" y="23728"/>
                </a:cubicBezTo>
                <a:cubicBezTo>
                  <a:pt x="29005" y="23585"/>
                  <a:pt x="28290" y="23442"/>
                  <a:pt x="27576" y="23311"/>
                </a:cubicBezTo>
                <a:cubicBezTo>
                  <a:pt x="27219" y="23228"/>
                  <a:pt x="26850" y="23204"/>
                  <a:pt x="26492" y="23157"/>
                </a:cubicBezTo>
                <a:cubicBezTo>
                  <a:pt x="25611" y="23049"/>
                  <a:pt x="24718" y="22954"/>
                  <a:pt x="23825" y="22859"/>
                </a:cubicBezTo>
                <a:cubicBezTo>
                  <a:pt x="22813" y="22776"/>
                  <a:pt x="21801" y="22692"/>
                  <a:pt x="20789" y="22621"/>
                </a:cubicBezTo>
                <a:cubicBezTo>
                  <a:pt x="20724" y="22618"/>
                  <a:pt x="20658" y="22617"/>
                  <a:pt x="20593" y="22617"/>
                </a:cubicBezTo>
                <a:cubicBezTo>
                  <a:pt x="20414" y="22617"/>
                  <a:pt x="20234" y="22624"/>
                  <a:pt x="20051" y="22624"/>
                </a:cubicBezTo>
                <a:cubicBezTo>
                  <a:pt x="19984" y="22624"/>
                  <a:pt x="19917" y="22623"/>
                  <a:pt x="19849" y="22621"/>
                </a:cubicBezTo>
                <a:cubicBezTo>
                  <a:pt x="19622" y="22609"/>
                  <a:pt x="19420" y="22573"/>
                  <a:pt x="19218" y="22549"/>
                </a:cubicBezTo>
                <a:cubicBezTo>
                  <a:pt x="19218" y="22335"/>
                  <a:pt x="19313" y="22311"/>
                  <a:pt x="19456" y="22311"/>
                </a:cubicBezTo>
                <a:cubicBezTo>
                  <a:pt x="19567" y="22313"/>
                  <a:pt x="19679" y="22313"/>
                  <a:pt x="19791" y="22313"/>
                </a:cubicBezTo>
                <a:cubicBezTo>
                  <a:pt x="20233" y="22313"/>
                  <a:pt x="20676" y="22304"/>
                  <a:pt x="21121" y="22304"/>
                </a:cubicBezTo>
                <a:close/>
                <a:moveTo>
                  <a:pt x="23885" y="24407"/>
                </a:moveTo>
                <a:cubicBezTo>
                  <a:pt x="23885" y="24419"/>
                  <a:pt x="23897" y="24419"/>
                  <a:pt x="23897" y="24442"/>
                </a:cubicBezTo>
                <a:cubicBezTo>
                  <a:pt x="23885" y="24419"/>
                  <a:pt x="23885" y="24419"/>
                  <a:pt x="23873" y="24419"/>
                </a:cubicBezTo>
                <a:cubicBezTo>
                  <a:pt x="23885" y="24419"/>
                  <a:pt x="23885" y="24419"/>
                  <a:pt x="23885" y="24407"/>
                </a:cubicBezTo>
                <a:close/>
                <a:moveTo>
                  <a:pt x="20289" y="24407"/>
                </a:moveTo>
                <a:cubicBezTo>
                  <a:pt x="20333" y="24433"/>
                  <a:pt x="20383" y="24453"/>
                  <a:pt x="20435" y="24475"/>
                </a:cubicBezTo>
                <a:lnTo>
                  <a:pt x="20435" y="24475"/>
                </a:lnTo>
                <a:cubicBezTo>
                  <a:pt x="20381" y="24472"/>
                  <a:pt x="20323" y="24466"/>
                  <a:pt x="20265" y="24466"/>
                </a:cubicBezTo>
                <a:cubicBezTo>
                  <a:pt x="20265" y="24454"/>
                  <a:pt x="20289" y="24419"/>
                  <a:pt x="20289" y="24407"/>
                </a:cubicBezTo>
                <a:close/>
                <a:moveTo>
                  <a:pt x="54188" y="16143"/>
                </a:moveTo>
                <a:cubicBezTo>
                  <a:pt x="54199" y="16143"/>
                  <a:pt x="54211" y="16143"/>
                  <a:pt x="54222" y="16144"/>
                </a:cubicBezTo>
                <a:cubicBezTo>
                  <a:pt x="54305" y="16144"/>
                  <a:pt x="54377" y="16168"/>
                  <a:pt x="54532" y="16191"/>
                </a:cubicBezTo>
                <a:cubicBezTo>
                  <a:pt x="54436" y="16299"/>
                  <a:pt x="54401" y="16370"/>
                  <a:pt x="54317" y="16406"/>
                </a:cubicBezTo>
                <a:cubicBezTo>
                  <a:pt x="53591" y="16656"/>
                  <a:pt x="52853" y="16894"/>
                  <a:pt x="52103" y="17144"/>
                </a:cubicBezTo>
                <a:cubicBezTo>
                  <a:pt x="51579" y="17322"/>
                  <a:pt x="51079" y="17513"/>
                  <a:pt x="50555" y="17715"/>
                </a:cubicBezTo>
                <a:cubicBezTo>
                  <a:pt x="49531" y="18084"/>
                  <a:pt x="48519" y="18454"/>
                  <a:pt x="47495" y="18846"/>
                </a:cubicBezTo>
                <a:cubicBezTo>
                  <a:pt x="46721" y="19120"/>
                  <a:pt x="45959" y="19418"/>
                  <a:pt x="45185" y="19704"/>
                </a:cubicBezTo>
                <a:cubicBezTo>
                  <a:pt x="44411" y="19989"/>
                  <a:pt x="43625" y="20275"/>
                  <a:pt x="42828" y="20549"/>
                </a:cubicBezTo>
                <a:cubicBezTo>
                  <a:pt x="42268" y="20763"/>
                  <a:pt x="41697" y="20966"/>
                  <a:pt x="41125" y="21168"/>
                </a:cubicBezTo>
                <a:cubicBezTo>
                  <a:pt x="40208" y="21466"/>
                  <a:pt x="39292" y="21740"/>
                  <a:pt x="38387" y="22025"/>
                </a:cubicBezTo>
                <a:cubicBezTo>
                  <a:pt x="38101" y="22121"/>
                  <a:pt x="37815" y="22192"/>
                  <a:pt x="37529" y="22299"/>
                </a:cubicBezTo>
                <a:cubicBezTo>
                  <a:pt x="37196" y="22418"/>
                  <a:pt x="36863" y="22549"/>
                  <a:pt x="36517" y="22680"/>
                </a:cubicBezTo>
                <a:cubicBezTo>
                  <a:pt x="36488" y="22690"/>
                  <a:pt x="36459" y="22731"/>
                  <a:pt x="36437" y="22765"/>
                </a:cubicBezTo>
                <a:lnTo>
                  <a:pt x="36437" y="22765"/>
                </a:lnTo>
                <a:lnTo>
                  <a:pt x="37922" y="22371"/>
                </a:lnTo>
                <a:cubicBezTo>
                  <a:pt x="38601" y="22192"/>
                  <a:pt x="39280" y="22002"/>
                  <a:pt x="39946" y="21787"/>
                </a:cubicBezTo>
                <a:cubicBezTo>
                  <a:pt x="40530" y="21609"/>
                  <a:pt x="41089" y="21430"/>
                  <a:pt x="41673" y="21228"/>
                </a:cubicBezTo>
                <a:cubicBezTo>
                  <a:pt x="42744" y="20847"/>
                  <a:pt x="43828" y="20466"/>
                  <a:pt x="44899" y="20061"/>
                </a:cubicBezTo>
                <a:cubicBezTo>
                  <a:pt x="45661" y="19775"/>
                  <a:pt x="46400" y="19454"/>
                  <a:pt x="47162" y="19168"/>
                </a:cubicBezTo>
                <a:cubicBezTo>
                  <a:pt x="48114" y="18811"/>
                  <a:pt x="49055" y="18465"/>
                  <a:pt x="50007" y="18108"/>
                </a:cubicBezTo>
                <a:cubicBezTo>
                  <a:pt x="50686" y="17858"/>
                  <a:pt x="51376" y="17561"/>
                  <a:pt x="52079" y="17322"/>
                </a:cubicBezTo>
                <a:cubicBezTo>
                  <a:pt x="52793" y="17084"/>
                  <a:pt x="53520" y="16894"/>
                  <a:pt x="54246" y="16680"/>
                </a:cubicBezTo>
                <a:cubicBezTo>
                  <a:pt x="54297" y="16659"/>
                  <a:pt x="54349" y="16654"/>
                  <a:pt x="54408" y="16654"/>
                </a:cubicBezTo>
                <a:cubicBezTo>
                  <a:pt x="54464" y="16654"/>
                  <a:pt x="54526" y="16658"/>
                  <a:pt x="54602" y="16658"/>
                </a:cubicBezTo>
                <a:cubicBezTo>
                  <a:pt x="54632" y="16658"/>
                  <a:pt x="54664" y="16658"/>
                  <a:pt x="54698" y="16656"/>
                </a:cubicBezTo>
                <a:lnTo>
                  <a:pt x="54698" y="16656"/>
                </a:lnTo>
                <a:cubicBezTo>
                  <a:pt x="54603" y="16787"/>
                  <a:pt x="54579" y="16870"/>
                  <a:pt x="54520" y="16906"/>
                </a:cubicBezTo>
                <a:cubicBezTo>
                  <a:pt x="54353" y="16989"/>
                  <a:pt x="54174" y="17049"/>
                  <a:pt x="53996" y="17108"/>
                </a:cubicBezTo>
                <a:cubicBezTo>
                  <a:pt x="53305" y="17334"/>
                  <a:pt x="52627" y="17573"/>
                  <a:pt x="51924" y="17799"/>
                </a:cubicBezTo>
                <a:cubicBezTo>
                  <a:pt x="51067" y="18084"/>
                  <a:pt x="50186" y="18323"/>
                  <a:pt x="49340" y="18620"/>
                </a:cubicBezTo>
                <a:cubicBezTo>
                  <a:pt x="48305" y="18977"/>
                  <a:pt x="47293" y="19347"/>
                  <a:pt x="46304" y="19751"/>
                </a:cubicBezTo>
                <a:cubicBezTo>
                  <a:pt x="45530" y="20061"/>
                  <a:pt x="44757" y="20430"/>
                  <a:pt x="43959" y="20728"/>
                </a:cubicBezTo>
                <a:cubicBezTo>
                  <a:pt x="43149" y="21025"/>
                  <a:pt x="42292" y="21275"/>
                  <a:pt x="41459" y="21549"/>
                </a:cubicBezTo>
                <a:cubicBezTo>
                  <a:pt x="40828" y="21752"/>
                  <a:pt x="40185" y="21978"/>
                  <a:pt x="39542" y="22192"/>
                </a:cubicBezTo>
                <a:lnTo>
                  <a:pt x="36994" y="22990"/>
                </a:lnTo>
                <a:cubicBezTo>
                  <a:pt x="36458" y="23168"/>
                  <a:pt x="35922" y="23347"/>
                  <a:pt x="35386" y="23538"/>
                </a:cubicBezTo>
                <a:cubicBezTo>
                  <a:pt x="35017" y="23680"/>
                  <a:pt x="34648" y="23823"/>
                  <a:pt x="34279" y="23954"/>
                </a:cubicBezTo>
                <a:cubicBezTo>
                  <a:pt x="34434" y="23930"/>
                  <a:pt x="34612" y="23907"/>
                  <a:pt x="34779" y="23859"/>
                </a:cubicBezTo>
                <a:cubicBezTo>
                  <a:pt x="35505" y="23645"/>
                  <a:pt x="36244" y="23442"/>
                  <a:pt x="36958" y="23216"/>
                </a:cubicBezTo>
                <a:cubicBezTo>
                  <a:pt x="37577" y="23026"/>
                  <a:pt x="38184" y="22811"/>
                  <a:pt x="38803" y="22621"/>
                </a:cubicBezTo>
                <a:cubicBezTo>
                  <a:pt x="39673" y="22335"/>
                  <a:pt x="40566" y="22049"/>
                  <a:pt x="41447" y="21752"/>
                </a:cubicBezTo>
                <a:cubicBezTo>
                  <a:pt x="42078" y="21549"/>
                  <a:pt x="42697" y="21323"/>
                  <a:pt x="43328" y="21121"/>
                </a:cubicBezTo>
                <a:cubicBezTo>
                  <a:pt x="44614" y="20680"/>
                  <a:pt x="45864" y="20120"/>
                  <a:pt x="47150" y="19608"/>
                </a:cubicBezTo>
                <a:cubicBezTo>
                  <a:pt x="48162" y="19227"/>
                  <a:pt x="49198" y="18918"/>
                  <a:pt x="50245" y="18573"/>
                </a:cubicBezTo>
                <a:cubicBezTo>
                  <a:pt x="50900" y="18346"/>
                  <a:pt x="51555" y="18120"/>
                  <a:pt x="52210" y="17918"/>
                </a:cubicBezTo>
                <a:cubicBezTo>
                  <a:pt x="52306" y="17886"/>
                  <a:pt x="52393" y="17873"/>
                  <a:pt x="52488" y="17862"/>
                </a:cubicBezTo>
                <a:lnTo>
                  <a:pt x="52488" y="17862"/>
                </a:lnTo>
                <a:cubicBezTo>
                  <a:pt x="52447" y="17895"/>
                  <a:pt x="52409" y="17936"/>
                  <a:pt x="52388" y="17977"/>
                </a:cubicBezTo>
                <a:cubicBezTo>
                  <a:pt x="52348" y="18018"/>
                  <a:pt x="52325" y="18050"/>
                  <a:pt x="52297" y="18088"/>
                </a:cubicBezTo>
                <a:lnTo>
                  <a:pt x="52297" y="18088"/>
                </a:lnTo>
                <a:lnTo>
                  <a:pt x="53246" y="17787"/>
                </a:lnTo>
                <a:cubicBezTo>
                  <a:pt x="53686" y="17656"/>
                  <a:pt x="54103" y="17513"/>
                  <a:pt x="54532" y="17382"/>
                </a:cubicBezTo>
                <a:cubicBezTo>
                  <a:pt x="54551" y="17378"/>
                  <a:pt x="54573" y="17377"/>
                  <a:pt x="54594" y="17377"/>
                </a:cubicBezTo>
                <a:cubicBezTo>
                  <a:pt x="54637" y="17377"/>
                  <a:pt x="54682" y="17382"/>
                  <a:pt x="54722" y="17382"/>
                </a:cubicBezTo>
                <a:cubicBezTo>
                  <a:pt x="54829" y="17739"/>
                  <a:pt x="54817" y="17739"/>
                  <a:pt x="54555" y="17870"/>
                </a:cubicBezTo>
                <a:cubicBezTo>
                  <a:pt x="53877" y="18251"/>
                  <a:pt x="53103" y="18346"/>
                  <a:pt x="52377" y="18585"/>
                </a:cubicBezTo>
                <a:cubicBezTo>
                  <a:pt x="52031" y="18704"/>
                  <a:pt x="51674" y="18799"/>
                  <a:pt x="51329" y="18918"/>
                </a:cubicBezTo>
                <a:cubicBezTo>
                  <a:pt x="50186" y="19299"/>
                  <a:pt x="49019" y="19692"/>
                  <a:pt x="47876" y="20073"/>
                </a:cubicBezTo>
                <a:cubicBezTo>
                  <a:pt x="47221" y="20299"/>
                  <a:pt x="46566" y="20525"/>
                  <a:pt x="45911" y="20728"/>
                </a:cubicBezTo>
                <a:cubicBezTo>
                  <a:pt x="45694" y="20804"/>
                  <a:pt x="45467" y="20830"/>
                  <a:pt x="45240" y="20870"/>
                </a:cubicBezTo>
                <a:lnTo>
                  <a:pt x="45240" y="20870"/>
                </a:lnTo>
                <a:cubicBezTo>
                  <a:pt x="45689" y="20692"/>
                  <a:pt x="46156" y="20514"/>
                  <a:pt x="46602" y="20347"/>
                </a:cubicBezTo>
                <a:cubicBezTo>
                  <a:pt x="47114" y="20144"/>
                  <a:pt x="47650" y="19954"/>
                  <a:pt x="48174" y="19751"/>
                </a:cubicBezTo>
                <a:cubicBezTo>
                  <a:pt x="48450" y="19652"/>
                  <a:pt x="48716" y="19511"/>
                  <a:pt x="48991" y="19387"/>
                </a:cubicBezTo>
                <a:lnTo>
                  <a:pt x="48991" y="19387"/>
                </a:lnTo>
                <a:cubicBezTo>
                  <a:pt x="48867" y="19411"/>
                  <a:pt x="48730" y="19426"/>
                  <a:pt x="48602" y="19466"/>
                </a:cubicBezTo>
                <a:cubicBezTo>
                  <a:pt x="47745" y="19751"/>
                  <a:pt x="46876" y="20061"/>
                  <a:pt x="46019" y="20359"/>
                </a:cubicBezTo>
                <a:cubicBezTo>
                  <a:pt x="45542" y="20525"/>
                  <a:pt x="45078" y="20680"/>
                  <a:pt x="44602" y="20847"/>
                </a:cubicBezTo>
                <a:cubicBezTo>
                  <a:pt x="43590" y="21204"/>
                  <a:pt x="42566" y="21561"/>
                  <a:pt x="41554" y="21906"/>
                </a:cubicBezTo>
                <a:cubicBezTo>
                  <a:pt x="40327" y="22323"/>
                  <a:pt x="39101" y="22728"/>
                  <a:pt x="37875" y="23145"/>
                </a:cubicBezTo>
                <a:lnTo>
                  <a:pt x="35243" y="24038"/>
                </a:lnTo>
                <a:cubicBezTo>
                  <a:pt x="34910" y="24157"/>
                  <a:pt x="34589" y="24288"/>
                  <a:pt x="34255" y="24419"/>
                </a:cubicBezTo>
                <a:cubicBezTo>
                  <a:pt x="34128" y="24470"/>
                  <a:pt x="34001" y="24514"/>
                  <a:pt x="33869" y="24514"/>
                </a:cubicBezTo>
                <a:cubicBezTo>
                  <a:pt x="33816" y="24514"/>
                  <a:pt x="33762" y="24507"/>
                  <a:pt x="33708" y="24490"/>
                </a:cubicBezTo>
                <a:cubicBezTo>
                  <a:pt x="33636" y="24371"/>
                  <a:pt x="33648" y="24300"/>
                  <a:pt x="33779" y="24240"/>
                </a:cubicBezTo>
                <a:cubicBezTo>
                  <a:pt x="33946" y="24169"/>
                  <a:pt x="34100" y="24073"/>
                  <a:pt x="34243" y="24002"/>
                </a:cubicBezTo>
                <a:lnTo>
                  <a:pt x="33624" y="24002"/>
                </a:lnTo>
                <a:cubicBezTo>
                  <a:pt x="33505" y="23895"/>
                  <a:pt x="33505" y="23799"/>
                  <a:pt x="33600" y="23692"/>
                </a:cubicBezTo>
                <a:cubicBezTo>
                  <a:pt x="33657" y="23625"/>
                  <a:pt x="33734" y="23579"/>
                  <a:pt x="33803" y="23523"/>
                </a:cubicBezTo>
                <a:lnTo>
                  <a:pt x="33803" y="23523"/>
                </a:lnTo>
                <a:cubicBezTo>
                  <a:pt x="33811" y="23524"/>
                  <a:pt x="33819" y="23525"/>
                  <a:pt x="33827" y="23526"/>
                </a:cubicBezTo>
                <a:lnTo>
                  <a:pt x="33815" y="23514"/>
                </a:lnTo>
                <a:cubicBezTo>
                  <a:pt x="33811" y="23517"/>
                  <a:pt x="33807" y="23520"/>
                  <a:pt x="33803" y="23523"/>
                </a:cubicBezTo>
                <a:lnTo>
                  <a:pt x="33803" y="23523"/>
                </a:lnTo>
                <a:cubicBezTo>
                  <a:pt x="33692" y="23514"/>
                  <a:pt x="33581" y="23513"/>
                  <a:pt x="33481" y="23502"/>
                </a:cubicBezTo>
                <a:cubicBezTo>
                  <a:pt x="33338" y="23276"/>
                  <a:pt x="33469" y="23145"/>
                  <a:pt x="33636" y="23061"/>
                </a:cubicBezTo>
                <a:cubicBezTo>
                  <a:pt x="33862" y="22966"/>
                  <a:pt x="34077" y="22871"/>
                  <a:pt x="34315" y="22811"/>
                </a:cubicBezTo>
                <a:cubicBezTo>
                  <a:pt x="35363" y="22549"/>
                  <a:pt x="36398" y="22264"/>
                  <a:pt x="37410" y="21871"/>
                </a:cubicBezTo>
                <a:cubicBezTo>
                  <a:pt x="38506" y="21454"/>
                  <a:pt x="39589" y="21037"/>
                  <a:pt x="40673" y="20656"/>
                </a:cubicBezTo>
                <a:cubicBezTo>
                  <a:pt x="41256" y="20466"/>
                  <a:pt x="41840" y="20299"/>
                  <a:pt x="42411" y="20109"/>
                </a:cubicBezTo>
                <a:cubicBezTo>
                  <a:pt x="42875" y="19942"/>
                  <a:pt x="43352" y="19775"/>
                  <a:pt x="43816" y="19585"/>
                </a:cubicBezTo>
                <a:cubicBezTo>
                  <a:pt x="45007" y="19061"/>
                  <a:pt x="46221" y="18632"/>
                  <a:pt x="47459" y="18227"/>
                </a:cubicBezTo>
                <a:cubicBezTo>
                  <a:pt x="48031" y="18037"/>
                  <a:pt x="48590" y="17858"/>
                  <a:pt x="49162" y="17680"/>
                </a:cubicBezTo>
                <a:cubicBezTo>
                  <a:pt x="49203" y="17664"/>
                  <a:pt x="49248" y="17660"/>
                  <a:pt x="49295" y="17660"/>
                </a:cubicBezTo>
                <a:cubicBezTo>
                  <a:pt x="49337" y="17660"/>
                  <a:pt x="49381" y="17664"/>
                  <a:pt x="49424" y="17666"/>
                </a:cubicBezTo>
                <a:lnTo>
                  <a:pt x="49424" y="17666"/>
                </a:lnTo>
                <a:cubicBezTo>
                  <a:pt x="49083" y="17826"/>
                  <a:pt x="48741" y="17995"/>
                  <a:pt x="48388" y="18120"/>
                </a:cubicBezTo>
                <a:cubicBezTo>
                  <a:pt x="47816" y="18335"/>
                  <a:pt x="47221" y="18513"/>
                  <a:pt x="46638" y="18716"/>
                </a:cubicBezTo>
                <a:cubicBezTo>
                  <a:pt x="46031" y="18942"/>
                  <a:pt x="45423" y="19156"/>
                  <a:pt x="44828" y="19370"/>
                </a:cubicBezTo>
                <a:cubicBezTo>
                  <a:pt x="44706" y="19415"/>
                  <a:pt x="44594" y="19522"/>
                  <a:pt x="44463" y="19594"/>
                </a:cubicBezTo>
                <a:lnTo>
                  <a:pt x="44463" y="19594"/>
                </a:lnTo>
                <a:cubicBezTo>
                  <a:pt x="44561" y="19584"/>
                  <a:pt x="44659" y="19582"/>
                  <a:pt x="44757" y="19549"/>
                </a:cubicBezTo>
                <a:cubicBezTo>
                  <a:pt x="45947" y="19156"/>
                  <a:pt x="47138" y="18763"/>
                  <a:pt x="48328" y="18346"/>
                </a:cubicBezTo>
                <a:cubicBezTo>
                  <a:pt x="49102" y="18061"/>
                  <a:pt x="49876" y="17763"/>
                  <a:pt x="50626" y="17465"/>
                </a:cubicBezTo>
                <a:cubicBezTo>
                  <a:pt x="51543" y="17132"/>
                  <a:pt x="52448" y="16775"/>
                  <a:pt x="53341" y="16394"/>
                </a:cubicBezTo>
                <a:cubicBezTo>
                  <a:pt x="53617" y="16302"/>
                  <a:pt x="53871" y="16143"/>
                  <a:pt x="54188" y="16143"/>
                </a:cubicBezTo>
                <a:close/>
                <a:moveTo>
                  <a:pt x="14916" y="23369"/>
                </a:moveTo>
                <a:cubicBezTo>
                  <a:pt x="14973" y="23369"/>
                  <a:pt x="15025" y="23407"/>
                  <a:pt x="15074" y="23442"/>
                </a:cubicBezTo>
                <a:cubicBezTo>
                  <a:pt x="15467" y="23669"/>
                  <a:pt x="15836" y="23907"/>
                  <a:pt x="16241" y="24097"/>
                </a:cubicBezTo>
                <a:cubicBezTo>
                  <a:pt x="16670" y="24300"/>
                  <a:pt x="17110" y="24478"/>
                  <a:pt x="17622" y="24502"/>
                </a:cubicBezTo>
                <a:cubicBezTo>
                  <a:pt x="17801" y="24502"/>
                  <a:pt x="17979" y="24573"/>
                  <a:pt x="18158" y="24621"/>
                </a:cubicBezTo>
                <a:cubicBezTo>
                  <a:pt x="18158" y="24645"/>
                  <a:pt x="18146" y="24692"/>
                  <a:pt x="18146" y="24716"/>
                </a:cubicBezTo>
                <a:cubicBezTo>
                  <a:pt x="18013" y="24807"/>
                  <a:pt x="17872" y="24841"/>
                  <a:pt x="17725" y="24841"/>
                </a:cubicBezTo>
                <a:cubicBezTo>
                  <a:pt x="17622" y="24841"/>
                  <a:pt x="17516" y="24824"/>
                  <a:pt x="17408" y="24800"/>
                </a:cubicBezTo>
                <a:cubicBezTo>
                  <a:pt x="17146" y="24716"/>
                  <a:pt x="16872" y="24621"/>
                  <a:pt x="16622" y="24478"/>
                </a:cubicBezTo>
                <a:cubicBezTo>
                  <a:pt x="16027" y="24169"/>
                  <a:pt x="15443" y="23847"/>
                  <a:pt x="14872" y="23514"/>
                </a:cubicBezTo>
                <a:cubicBezTo>
                  <a:pt x="14836" y="23502"/>
                  <a:pt x="14824" y="23466"/>
                  <a:pt x="14789" y="23442"/>
                </a:cubicBezTo>
                <a:cubicBezTo>
                  <a:pt x="14833" y="23388"/>
                  <a:pt x="14875" y="23369"/>
                  <a:pt x="14916" y="23369"/>
                </a:cubicBezTo>
                <a:close/>
                <a:moveTo>
                  <a:pt x="43522" y="21441"/>
                </a:moveTo>
                <a:cubicBezTo>
                  <a:pt x="43573" y="21441"/>
                  <a:pt x="43638" y="21458"/>
                  <a:pt x="43721" y="21490"/>
                </a:cubicBezTo>
                <a:cubicBezTo>
                  <a:pt x="43566" y="21502"/>
                  <a:pt x="43471" y="21525"/>
                  <a:pt x="43387" y="21537"/>
                </a:cubicBezTo>
                <a:cubicBezTo>
                  <a:pt x="42994" y="21680"/>
                  <a:pt x="42613" y="21859"/>
                  <a:pt x="42221" y="22014"/>
                </a:cubicBezTo>
                <a:lnTo>
                  <a:pt x="40518" y="22633"/>
                </a:lnTo>
                <a:cubicBezTo>
                  <a:pt x="39554" y="22990"/>
                  <a:pt x="38601" y="23359"/>
                  <a:pt x="37649" y="23740"/>
                </a:cubicBezTo>
                <a:cubicBezTo>
                  <a:pt x="36887" y="24038"/>
                  <a:pt x="36136" y="24347"/>
                  <a:pt x="35363" y="24645"/>
                </a:cubicBezTo>
                <a:cubicBezTo>
                  <a:pt x="34862" y="24835"/>
                  <a:pt x="34362" y="25002"/>
                  <a:pt x="33850" y="25181"/>
                </a:cubicBezTo>
                <a:cubicBezTo>
                  <a:pt x="33719" y="25062"/>
                  <a:pt x="33779" y="24931"/>
                  <a:pt x="33839" y="24752"/>
                </a:cubicBezTo>
                <a:cubicBezTo>
                  <a:pt x="34041" y="24657"/>
                  <a:pt x="34208" y="24573"/>
                  <a:pt x="34422" y="24502"/>
                </a:cubicBezTo>
                <a:cubicBezTo>
                  <a:pt x="35327" y="24180"/>
                  <a:pt x="36256" y="23871"/>
                  <a:pt x="37172" y="23561"/>
                </a:cubicBezTo>
                <a:cubicBezTo>
                  <a:pt x="38006" y="23276"/>
                  <a:pt x="38839" y="23026"/>
                  <a:pt x="39673" y="22740"/>
                </a:cubicBezTo>
                <a:cubicBezTo>
                  <a:pt x="40244" y="22549"/>
                  <a:pt x="40828" y="22335"/>
                  <a:pt x="41387" y="22145"/>
                </a:cubicBezTo>
                <a:cubicBezTo>
                  <a:pt x="41935" y="21954"/>
                  <a:pt x="42494" y="21764"/>
                  <a:pt x="43054" y="21561"/>
                </a:cubicBezTo>
                <a:cubicBezTo>
                  <a:pt x="43118" y="21540"/>
                  <a:pt x="43187" y="21535"/>
                  <a:pt x="43255" y="21535"/>
                </a:cubicBezTo>
                <a:cubicBezTo>
                  <a:pt x="43300" y="21535"/>
                  <a:pt x="43344" y="21537"/>
                  <a:pt x="43387" y="21537"/>
                </a:cubicBezTo>
                <a:cubicBezTo>
                  <a:pt x="43414" y="21470"/>
                  <a:pt x="43456" y="21441"/>
                  <a:pt x="43522" y="21441"/>
                </a:cubicBezTo>
                <a:close/>
                <a:moveTo>
                  <a:pt x="21138" y="22736"/>
                </a:moveTo>
                <a:cubicBezTo>
                  <a:pt x="21884" y="22736"/>
                  <a:pt x="22617" y="22782"/>
                  <a:pt x="23349" y="22930"/>
                </a:cubicBezTo>
                <a:cubicBezTo>
                  <a:pt x="24302" y="23145"/>
                  <a:pt x="25266" y="23288"/>
                  <a:pt x="26219" y="23466"/>
                </a:cubicBezTo>
                <a:cubicBezTo>
                  <a:pt x="26766" y="23573"/>
                  <a:pt x="27326" y="23680"/>
                  <a:pt x="27885" y="23788"/>
                </a:cubicBezTo>
                <a:cubicBezTo>
                  <a:pt x="27950" y="23797"/>
                  <a:pt x="28016" y="23802"/>
                  <a:pt x="28084" y="23802"/>
                </a:cubicBezTo>
                <a:cubicBezTo>
                  <a:pt x="28190" y="23802"/>
                  <a:pt x="28300" y="23788"/>
                  <a:pt x="28409" y="23752"/>
                </a:cubicBezTo>
                <a:cubicBezTo>
                  <a:pt x="27826" y="23645"/>
                  <a:pt x="27242" y="23526"/>
                  <a:pt x="26671" y="23407"/>
                </a:cubicBezTo>
                <a:lnTo>
                  <a:pt x="26671" y="23371"/>
                </a:lnTo>
                <a:cubicBezTo>
                  <a:pt x="26774" y="23371"/>
                  <a:pt x="26883" y="23355"/>
                  <a:pt x="26989" y="23355"/>
                </a:cubicBezTo>
                <a:cubicBezTo>
                  <a:pt x="27043" y="23355"/>
                  <a:pt x="27096" y="23359"/>
                  <a:pt x="27147" y="23371"/>
                </a:cubicBezTo>
                <a:cubicBezTo>
                  <a:pt x="27635" y="23442"/>
                  <a:pt x="28124" y="23549"/>
                  <a:pt x="28612" y="23633"/>
                </a:cubicBezTo>
                <a:cubicBezTo>
                  <a:pt x="29147" y="23752"/>
                  <a:pt x="29707" y="23871"/>
                  <a:pt x="30243" y="23978"/>
                </a:cubicBezTo>
                <a:cubicBezTo>
                  <a:pt x="30683" y="24061"/>
                  <a:pt x="31148" y="24169"/>
                  <a:pt x="31588" y="24240"/>
                </a:cubicBezTo>
                <a:cubicBezTo>
                  <a:pt x="31886" y="24288"/>
                  <a:pt x="32207" y="24323"/>
                  <a:pt x="32517" y="24347"/>
                </a:cubicBezTo>
                <a:cubicBezTo>
                  <a:pt x="32684" y="24359"/>
                  <a:pt x="32862" y="24359"/>
                  <a:pt x="33017" y="24526"/>
                </a:cubicBezTo>
                <a:cubicBezTo>
                  <a:pt x="32882" y="24577"/>
                  <a:pt x="32749" y="24595"/>
                  <a:pt x="32618" y="24595"/>
                </a:cubicBezTo>
                <a:cubicBezTo>
                  <a:pt x="32413" y="24595"/>
                  <a:pt x="32213" y="24550"/>
                  <a:pt x="32017" y="24514"/>
                </a:cubicBezTo>
                <a:cubicBezTo>
                  <a:pt x="31433" y="24419"/>
                  <a:pt x="30838" y="24323"/>
                  <a:pt x="30255" y="24216"/>
                </a:cubicBezTo>
                <a:lnTo>
                  <a:pt x="30255" y="24216"/>
                </a:lnTo>
                <a:cubicBezTo>
                  <a:pt x="30410" y="24395"/>
                  <a:pt x="30624" y="24407"/>
                  <a:pt x="30862" y="24561"/>
                </a:cubicBezTo>
                <a:cubicBezTo>
                  <a:pt x="31576" y="24752"/>
                  <a:pt x="32303" y="24931"/>
                  <a:pt x="33053" y="24978"/>
                </a:cubicBezTo>
                <a:cubicBezTo>
                  <a:pt x="33100" y="24978"/>
                  <a:pt x="33124" y="25014"/>
                  <a:pt x="33196" y="25050"/>
                </a:cubicBezTo>
                <a:cubicBezTo>
                  <a:pt x="33196" y="25181"/>
                  <a:pt x="33219" y="25335"/>
                  <a:pt x="33231" y="25514"/>
                </a:cubicBezTo>
                <a:cubicBezTo>
                  <a:pt x="33168" y="25514"/>
                  <a:pt x="33120" y="25519"/>
                  <a:pt x="33085" y="25519"/>
                </a:cubicBezTo>
                <a:cubicBezTo>
                  <a:pt x="33067" y="25519"/>
                  <a:pt x="33053" y="25518"/>
                  <a:pt x="33041" y="25514"/>
                </a:cubicBezTo>
                <a:cubicBezTo>
                  <a:pt x="32005" y="25228"/>
                  <a:pt x="30969" y="24919"/>
                  <a:pt x="29921" y="24633"/>
                </a:cubicBezTo>
                <a:cubicBezTo>
                  <a:pt x="29231" y="24442"/>
                  <a:pt x="28540" y="24264"/>
                  <a:pt x="27838" y="24097"/>
                </a:cubicBezTo>
                <a:cubicBezTo>
                  <a:pt x="27735" y="24065"/>
                  <a:pt x="27626" y="24060"/>
                  <a:pt x="27516" y="24060"/>
                </a:cubicBezTo>
                <a:cubicBezTo>
                  <a:pt x="27476" y="24060"/>
                  <a:pt x="27436" y="24061"/>
                  <a:pt x="27396" y="24061"/>
                </a:cubicBezTo>
                <a:lnTo>
                  <a:pt x="27396" y="24061"/>
                </a:lnTo>
                <a:cubicBezTo>
                  <a:pt x="27384" y="24057"/>
                  <a:pt x="27373" y="24053"/>
                  <a:pt x="27362" y="24050"/>
                </a:cubicBezTo>
                <a:lnTo>
                  <a:pt x="27350" y="24061"/>
                </a:lnTo>
                <a:cubicBezTo>
                  <a:pt x="27365" y="24061"/>
                  <a:pt x="27380" y="24061"/>
                  <a:pt x="27396" y="24061"/>
                </a:cubicBezTo>
                <a:lnTo>
                  <a:pt x="27396" y="24061"/>
                </a:lnTo>
                <a:cubicBezTo>
                  <a:pt x="27597" y="24132"/>
                  <a:pt x="27790" y="24231"/>
                  <a:pt x="27993" y="24288"/>
                </a:cubicBezTo>
                <a:cubicBezTo>
                  <a:pt x="28397" y="24395"/>
                  <a:pt x="28814" y="24466"/>
                  <a:pt x="29207" y="24585"/>
                </a:cubicBezTo>
                <a:lnTo>
                  <a:pt x="32160" y="25478"/>
                </a:lnTo>
                <a:cubicBezTo>
                  <a:pt x="32529" y="25597"/>
                  <a:pt x="32922" y="25693"/>
                  <a:pt x="33315" y="25788"/>
                </a:cubicBezTo>
                <a:cubicBezTo>
                  <a:pt x="33410" y="26002"/>
                  <a:pt x="33493" y="26228"/>
                  <a:pt x="33600" y="26502"/>
                </a:cubicBezTo>
                <a:cubicBezTo>
                  <a:pt x="33291" y="26407"/>
                  <a:pt x="33053" y="26324"/>
                  <a:pt x="32803" y="26240"/>
                </a:cubicBezTo>
                <a:cubicBezTo>
                  <a:pt x="32184" y="26026"/>
                  <a:pt x="31576" y="25788"/>
                  <a:pt x="30969" y="25597"/>
                </a:cubicBezTo>
                <a:cubicBezTo>
                  <a:pt x="30314" y="25395"/>
                  <a:pt x="29648" y="25216"/>
                  <a:pt x="28993" y="25038"/>
                </a:cubicBezTo>
                <a:cubicBezTo>
                  <a:pt x="28659" y="24931"/>
                  <a:pt x="28338" y="24859"/>
                  <a:pt x="28004" y="24764"/>
                </a:cubicBezTo>
                <a:cubicBezTo>
                  <a:pt x="27159" y="24538"/>
                  <a:pt x="26338" y="24300"/>
                  <a:pt x="25492" y="24109"/>
                </a:cubicBezTo>
                <a:cubicBezTo>
                  <a:pt x="24587" y="23907"/>
                  <a:pt x="23659" y="23740"/>
                  <a:pt x="22754" y="23549"/>
                </a:cubicBezTo>
                <a:cubicBezTo>
                  <a:pt x="22290" y="23452"/>
                  <a:pt x="21846" y="23306"/>
                  <a:pt x="21377" y="23306"/>
                </a:cubicBezTo>
                <a:cubicBezTo>
                  <a:pt x="21328" y="23306"/>
                  <a:pt x="21279" y="23308"/>
                  <a:pt x="21230" y="23311"/>
                </a:cubicBezTo>
                <a:cubicBezTo>
                  <a:pt x="21492" y="23395"/>
                  <a:pt x="21742" y="23490"/>
                  <a:pt x="21992" y="23549"/>
                </a:cubicBezTo>
                <a:cubicBezTo>
                  <a:pt x="22623" y="23692"/>
                  <a:pt x="23254" y="23811"/>
                  <a:pt x="23885" y="23966"/>
                </a:cubicBezTo>
                <a:cubicBezTo>
                  <a:pt x="24742" y="24157"/>
                  <a:pt x="25599" y="24359"/>
                  <a:pt x="26457" y="24561"/>
                </a:cubicBezTo>
                <a:cubicBezTo>
                  <a:pt x="26826" y="24645"/>
                  <a:pt x="27183" y="24716"/>
                  <a:pt x="27564" y="24823"/>
                </a:cubicBezTo>
                <a:cubicBezTo>
                  <a:pt x="28421" y="25050"/>
                  <a:pt x="29290" y="25276"/>
                  <a:pt x="30136" y="25538"/>
                </a:cubicBezTo>
                <a:cubicBezTo>
                  <a:pt x="31029" y="25812"/>
                  <a:pt x="31922" y="26133"/>
                  <a:pt x="32815" y="26431"/>
                </a:cubicBezTo>
                <a:cubicBezTo>
                  <a:pt x="33112" y="26538"/>
                  <a:pt x="33398" y="26657"/>
                  <a:pt x="33696" y="26764"/>
                </a:cubicBezTo>
                <a:lnTo>
                  <a:pt x="33696" y="27383"/>
                </a:lnTo>
                <a:cubicBezTo>
                  <a:pt x="32946" y="27121"/>
                  <a:pt x="32243" y="26883"/>
                  <a:pt x="31529" y="26621"/>
                </a:cubicBezTo>
                <a:cubicBezTo>
                  <a:pt x="30972" y="26429"/>
                  <a:pt x="29725" y="25943"/>
                  <a:pt x="28870" y="25674"/>
                </a:cubicBezTo>
                <a:lnTo>
                  <a:pt x="28870" y="25674"/>
                </a:lnTo>
                <a:cubicBezTo>
                  <a:pt x="27734" y="25104"/>
                  <a:pt x="21837" y="23456"/>
                  <a:pt x="19706" y="23145"/>
                </a:cubicBezTo>
                <a:cubicBezTo>
                  <a:pt x="19833" y="23145"/>
                  <a:pt x="19965" y="23139"/>
                  <a:pt x="20099" y="23139"/>
                </a:cubicBezTo>
                <a:cubicBezTo>
                  <a:pt x="20166" y="23139"/>
                  <a:pt x="20234" y="23141"/>
                  <a:pt x="20301" y="23145"/>
                </a:cubicBezTo>
                <a:cubicBezTo>
                  <a:pt x="20599" y="23157"/>
                  <a:pt x="20908" y="23192"/>
                  <a:pt x="21218" y="23216"/>
                </a:cubicBezTo>
                <a:cubicBezTo>
                  <a:pt x="21299" y="23106"/>
                  <a:pt x="21412" y="23077"/>
                  <a:pt x="21529" y="23077"/>
                </a:cubicBezTo>
                <a:cubicBezTo>
                  <a:pt x="21600" y="23077"/>
                  <a:pt x="21674" y="23088"/>
                  <a:pt x="21742" y="23097"/>
                </a:cubicBezTo>
                <a:cubicBezTo>
                  <a:pt x="22337" y="23168"/>
                  <a:pt x="22921" y="23276"/>
                  <a:pt x="23516" y="23371"/>
                </a:cubicBezTo>
                <a:cubicBezTo>
                  <a:pt x="23828" y="23421"/>
                  <a:pt x="24140" y="23471"/>
                  <a:pt x="24466" y="23471"/>
                </a:cubicBezTo>
                <a:cubicBezTo>
                  <a:pt x="24526" y="23471"/>
                  <a:pt x="24586" y="23470"/>
                  <a:pt x="24647" y="23466"/>
                </a:cubicBezTo>
                <a:cubicBezTo>
                  <a:pt x="24373" y="23383"/>
                  <a:pt x="24123" y="23264"/>
                  <a:pt x="23849" y="23228"/>
                </a:cubicBezTo>
                <a:cubicBezTo>
                  <a:pt x="23123" y="23133"/>
                  <a:pt x="22420" y="22930"/>
                  <a:pt x="21682" y="22930"/>
                </a:cubicBezTo>
                <a:cubicBezTo>
                  <a:pt x="21230" y="22930"/>
                  <a:pt x="20789" y="22835"/>
                  <a:pt x="20313" y="22752"/>
                </a:cubicBezTo>
                <a:cubicBezTo>
                  <a:pt x="20590" y="22742"/>
                  <a:pt x="20865" y="22736"/>
                  <a:pt x="21138" y="22736"/>
                </a:cubicBezTo>
                <a:close/>
                <a:moveTo>
                  <a:pt x="24299" y="24463"/>
                </a:moveTo>
                <a:cubicBezTo>
                  <a:pt x="24352" y="24463"/>
                  <a:pt x="24403" y="24466"/>
                  <a:pt x="24445" y="24478"/>
                </a:cubicBezTo>
                <a:cubicBezTo>
                  <a:pt x="25671" y="24835"/>
                  <a:pt x="26885" y="25216"/>
                  <a:pt x="28100" y="25585"/>
                </a:cubicBezTo>
                <a:cubicBezTo>
                  <a:pt x="28236" y="25627"/>
                  <a:pt x="28373" y="25675"/>
                  <a:pt x="28516" y="25706"/>
                </a:cubicBezTo>
                <a:lnTo>
                  <a:pt x="28516" y="25706"/>
                </a:lnTo>
                <a:cubicBezTo>
                  <a:pt x="28871" y="25932"/>
                  <a:pt x="29641" y="26191"/>
                  <a:pt x="29743" y="26228"/>
                </a:cubicBezTo>
                <a:cubicBezTo>
                  <a:pt x="30588" y="26526"/>
                  <a:pt x="31433" y="26800"/>
                  <a:pt x="32267" y="27098"/>
                </a:cubicBezTo>
                <a:cubicBezTo>
                  <a:pt x="32612" y="27217"/>
                  <a:pt x="32946" y="27336"/>
                  <a:pt x="33291" y="27479"/>
                </a:cubicBezTo>
                <a:cubicBezTo>
                  <a:pt x="33469" y="27550"/>
                  <a:pt x="33719" y="27574"/>
                  <a:pt x="33719" y="27919"/>
                </a:cubicBezTo>
                <a:cubicBezTo>
                  <a:pt x="33589" y="27907"/>
                  <a:pt x="33469" y="27907"/>
                  <a:pt x="33362" y="27871"/>
                </a:cubicBezTo>
                <a:cubicBezTo>
                  <a:pt x="32874" y="27717"/>
                  <a:pt x="32398" y="27538"/>
                  <a:pt x="31922" y="27359"/>
                </a:cubicBezTo>
                <a:cubicBezTo>
                  <a:pt x="31100" y="27062"/>
                  <a:pt x="30290" y="26740"/>
                  <a:pt x="29469" y="26443"/>
                </a:cubicBezTo>
                <a:cubicBezTo>
                  <a:pt x="29323" y="26388"/>
                  <a:pt x="28728" y="26165"/>
                  <a:pt x="28367" y="26032"/>
                </a:cubicBezTo>
                <a:lnTo>
                  <a:pt x="28367" y="26032"/>
                </a:lnTo>
                <a:cubicBezTo>
                  <a:pt x="28323" y="25987"/>
                  <a:pt x="28286" y="25955"/>
                  <a:pt x="28243" y="25943"/>
                </a:cubicBezTo>
                <a:cubicBezTo>
                  <a:pt x="27481" y="25693"/>
                  <a:pt x="26742" y="25431"/>
                  <a:pt x="25980" y="25181"/>
                </a:cubicBezTo>
                <a:cubicBezTo>
                  <a:pt x="25361" y="24954"/>
                  <a:pt x="24742" y="24740"/>
                  <a:pt x="24135" y="24466"/>
                </a:cubicBezTo>
                <a:cubicBezTo>
                  <a:pt x="24189" y="24466"/>
                  <a:pt x="24245" y="24463"/>
                  <a:pt x="24299" y="24463"/>
                </a:cubicBezTo>
                <a:close/>
                <a:moveTo>
                  <a:pt x="54913" y="18346"/>
                </a:moveTo>
                <a:lnTo>
                  <a:pt x="54913" y="18346"/>
                </a:lnTo>
                <a:cubicBezTo>
                  <a:pt x="54794" y="18489"/>
                  <a:pt x="54770" y="18573"/>
                  <a:pt x="54710" y="18585"/>
                </a:cubicBezTo>
                <a:cubicBezTo>
                  <a:pt x="54305" y="18692"/>
                  <a:pt x="53901" y="18787"/>
                  <a:pt x="53508" y="18870"/>
                </a:cubicBezTo>
                <a:cubicBezTo>
                  <a:pt x="53401" y="18930"/>
                  <a:pt x="53293" y="19037"/>
                  <a:pt x="53174" y="19061"/>
                </a:cubicBezTo>
                <a:cubicBezTo>
                  <a:pt x="52258" y="19335"/>
                  <a:pt x="51436" y="19811"/>
                  <a:pt x="50591" y="20204"/>
                </a:cubicBezTo>
                <a:cubicBezTo>
                  <a:pt x="50293" y="20359"/>
                  <a:pt x="49972" y="20490"/>
                  <a:pt x="49674" y="20656"/>
                </a:cubicBezTo>
                <a:cubicBezTo>
                  <a:pt x="50210" y="20585"/>
                  <a:pt x="50686" y="20323"/>
                  <a:pt x="51186" y="20144"/>
                </a:cubicBezTo>
                <a:cubicBezTo>
                  <a:pt x="51674" y="19978"/>
                  <a:pt x="52198" y="19787"/>
                  <a:pt x="52698" y="19608"/>
                </a:cubicBezTo>
                <a:cubicBezTo>
                  <a:pt x="53210" y="19454"/>
                  <a:pt x="53722" y="19287"/>
                  <a:pt x="54246" y="19156"/>
                </a:cubicBezTo>
                <a:lnTo>
                  <a:pt x="54246" y="19156"/>
                </a:lnTo>
                <a:cubicBezTo>
                  <a:pt x="54055" y="19394"/>
                  <a:pt x="53770" y="19466"/>
                  <a:pt x="53520" y="19585"/>
                </a:cubicBezTo>
                <a:cubicBezTo>
                  <a:pt x="52686" y="19989"/>
                  <a:pt x="51841" y="20359"/>
                  <a:pt x="50972" y="20728"/>
                </a:cubicBezTo>
                <a:cubicBezTo>
                  <a:pt x="50079" y="21097"/>
                  <a:pt x="49186" y="21442"/>
                  <a:pt x="48305" y="21823"/>
                </a:cubicBezTo>
                <a:cubicBezTo>
                  <a:pt x="47519" y="22145"/>
                  <a:pt x="46745" y="22490"/>
                  <a:pt x="45971" y="22835"/>
                </a:cubicBezTo>
                <a:cubicBezTo>
                  <a:pt x="45950" y="22846"/>
                  <a:pt x="45929" y="22902"/>
                  <a:pt x="45916" y="22948"/>
                </a:cubicBezTo>
                <a:lnTo>
                  <a:pt x="45916" y="22948"/>
                </a:lnTo>
                <a:cubicBezTo>
                  <a:pt x="46637" y="22664"/>
                  <a:pt x="47382" y="22380"/>
                  <a:pt x="48102" y="22097"/>
                </a:cubicBezTo>
                <a:cubicBezTo>
                  <a:pt x="48169" y="22075"/>
                  <a:pt x="48257" y="22073"/>
                  <a:pt x="48327" y="22063"/>
                </a:cubicBezTo>
                <a:lnTo>
                  <a:pt x="48327" y="22063"/>
                </a:lnTo>
                <a:cubicBezTo>
                  <a:pt x="48100" y="22323"/>
                  <a:pt x="47756" y="22395"/>
                  <a:pt x="47459" y="22537"/>
                </a:cubicBezTo>
                <a:cubicBezTo>
                  <a:pt x="46554" y="22930"/>
                  <a:pt x="45626" y="23311"/>
                  <a:pt x="44709" y="23692"/>
                </a:cubicBezTo>
                <a:cubicBezTo>
                  <a:pt x="43661" y="24121"/>
                  <a:pt x="42625" y="24573"/>
                  <a:pt x="41578" y="25002"/>
                </a:cubicBezTo>
                <a:cubicBezTo>
                  <a:pt x="40899" y="25300"/>
                  <a:pt x="40196" y="25597"/>
                  <a:pt x="39494" y="25883"/>
                </a:cubicBezTo>
                <a:cubicBezTo>
                  <a:pt x="38815" y="26157"/>
                  <a:pt x="38113" y="26419"/>
                  <a:pt x="37434" y="26705"/>
                </a:cubicBezTo>
                <a:cubicBezTo>
                  <a:pt x="36970" y="26895"/>
                  <a:pt x="36517" y="27098"/>
                  <a:pt x="36065" y="27300"/>
                </a:cubicBezTo>
                <a:cubicBezTo>
                  <a:pt x="35613" y="27490"/>
                  <a:pt x="35172" y="27669"/>
                  <a:pt x="34720" y="27848"/>
                </a:cubicBezTo>
                <a:cubicBezTo>
                  <a:pt x="34589" y="27895"/>
                  <a:pt x="34434" y="27895"/>
                  <a:pt x="34291" y="27919"/>
                </a:cubicBezTo>
                <a:cubicBezTo>
                  <a:pt x="34220" y="27669"/>
                  <a:pt x="34410" y="27633"/>
                  <a:pt x="34529" y="27598"/>
                </a:cubicBezTo>
                <a:cubicBezTo>
                  <a:pt x="34874" y="27455"/>
                  <a:pt x="35208" y="27336"/>
                  <a:pt x="35553" y="27205"/>
                </a:cubicBezTo>
                <a:cubicBezTo>
                  <a:pt x="36279" y="26907"/>
                  <a:pt x="37018" y="26621"/>
                  <a:pt x="37732" y="26312"/>
                </a:cubicBezTo>
                <a:cubicBezTo>
                  <a:pt x="38863" y="25824"/>
                  <a:pt x="39970" y="25288"/>
                  <a:pt x="41101" y="24800"/>
                </a:cubicBezTo>
                <a:cubicBezTo>
                  <a:pt x="41792" y="24502"/>
                  <a:pt x="42506" y="24276"/>
                  <a:pt x="43185" y="24002"/>
                </a:cubicBezTo>
                <a:cubicBezTo>
                  <a:pt x="43328" y="23966"/>
                  <a:pt x="43423" y="23883"/>
                  <a:pt x="43602" y="23799"/>
                </a:cubicBezTo>
                <a:cubicBezTo>
                  <a:pt x="43514" y="23799"/>
                  <a:pt x="43448" y="23784"/>
                  <a:pt x="43396" y="23784"/>
                </a:cubicBezTo>
                <a:cubicBezTo>
                  <a:pt x="43370" y="23784"/>
                  <a:pt x="43348" y="23788"/>
                  <a:pt x="43328" y="23799"/>
                </a:cubicBezTo>
                <a:cubicBezTo>
                  <a:pt x="42352" y="24157"/>
                  <a:pt x="41375" y="24514"/>
                  <a:pt x="40423" y="24919"/>
                </a:cubicBezTo>
                <a:cubicBezTo>
                  <a:pt x="39292" y="25395"/>
                  <a:pt x="38184" y="25931"/>
                  <a:pt x="37053" y="26407"/>
                </a:cubicBezTo>
                <a:cubicBezTo>
                  <a:pt x="36208" y="26752"/>
                  <a:pt x="35327" y="27074"/>
                  <a:pt x="34458" y="27395"/>
                </a:cubicBezTo>
                <a:cubicBezTo>
                  <a:pt x="34374" y="27431"/>
                  <a:pt x="34291" y="27431"/>
                  <a:pt x="34172" y="27443"/>
                </a:cubicBezTo>
                <a:cubicBezTo>
                  <a:pt x="34112" y="27276"/>
                  <a:pt x="34053" y="27098"/>
                  <a:pt x="33981" y="26895"/>
                </a:cubicBezTo>
                <a:cubicBezTo>
                  <a:pt x="35791" y="26205"/>
                  <a:pt x="37613" y="25597"/>
                  <a:pt x="39315" y="24776"/>
                </a:cubicBezTo>
                <a:lnTo>
                  <a:pt x="39315" y="24776"/>
                </a:lnTo>
                <a:cubicBezTo>
                  <a:pt x="37506" y="25228"/>
                  <a:pt x="35851" y="26085"/>
                  <a:pt x="34053" y="26621"/>
                </a:cubicBezTo>
                <a:cubicBezTo>
                  <a:pt x="33827" y="26336"/>
                  <a:pt x="33910" y="26026"/>
                  <a:pt x="33910" y="25716"/>
                </a:cubicBezTo>
                <a:cubicBezTo>
                  <a:pt x="34124" y="25645"/>
                  <a:pt x="34303" y="25562"/>
                  <a:pt x="34493" y="25514"/>
                </a:cubicBezTo>
                <a:cubicBezTo>
                  <a:pt x="35148" y="25300"/>
                  <a:pt x="35803" y="25109"/>
                  <a:pt x="36458" y="24883"/>
                </a:cubicBezTo>
                <a:cubicBezTo>
                  <a:pt x="37279" y="24597"/>
                  <a:pt x="38113" y="24300"/>
                  <a:pt x="38934" y="24002"/>
                </a:cubicBezTo>
                <a:lnTo>
                  <a:pt x="40447" y="23430"/>
                </a:lnTo>
                <a:cubicBezTo>
                  <a:pt x="41268" y="23133"/>
                  <a:pt x="42078" y="22847"/>
                  <a:pt x="42887" y="22549"/>
                </a:cubicBezTo>
                <a:cubicBezTo>
                  <a:pt x="43506" y="22323"/>
                  <a:pt x="44114" y="22097"/>
                  <a:pt x="44721" y="21894"/>
                </a:cubicBezTo>
                <a:cubicBezTo>
                  <a:pt x="45542" y="21609"/>
                  <a:pt x="46364" y="21359"/>
                  <a:pt x="47174" y="21073"/>
                </a:cubicBezTo>
                <a:cubicBezTo>
                  <a:pt x="47697" y="20894"/>
                  <a:pt x="48221" y="20692"/>
                  <a:pt x="48745" y="20513"/>
                </a:cubicBezTo>
                <a:cubicBezTo>
                  <a:pt x="49364" y="20287"/>
                  <a:pt x="50019" y="20073"/>
                  <a:pt x="50650" y="19835"/>
                </a:cubicBezTo>
                <a:cubicBezTo>
                  <a:pt x="50781" y="19775"/>
                  <a:pt x="50972" y="19775"/>
                  <a:pt x="51031" y="19597"/>
                </a:cubicBezTo>
                <a:lnTo>
                  <a:pt x="51031" y="19597"/>
                </a:lnTo>
                <a:cubicBezTo>
                  <a:pt x="50900" y="19620"/>
                  <a:pt x="50745" y="19597"/>
                  <a:pt x="50626" y="19644"/>
                </a:cubicBezTo>
                <a:cubicBezTo>
                  <a:pt x="49317" y="20109"/>
                  <a:pt x="48007" y="20585"/>
                  <a:pt x="46697" y="21025"/>
                </a:cubicBezTo>
                <a:cubicBezTo>
                  <a:pt x="45376" y="21466"/>
                  <a:pt x="44054" y="21859"/>
                  <a:pt x="42721" y="22311"/>
                </a:cubicBezTo>
                <a:cubicBezTo>
                  <a:pt x="41982" y="22561"/>
                  <a:pt x="41232" y="22859"/>
                  <a:pt x="40494" y="23145"/>
                </a:cubicBezTo>
                <a:cubicBezTo>
                  <a:pt x="39720" y="23430"/>
                  <a:pt x="38958" y="23728"/>
                  <a:pt x="38184" y="24002"/>
                </a:cubicBezTo>
                <a:cubicBezTo>
                  <a:pt x="37720" y="24180"/>
                  <a:pt x="37268" y="24359"/>
                  <a:pt x="36791" y="24526"/>
                </a:cubicBezTo>
                <a:cubicBezTo>
                  <a:pt x="35982" y="24812"/>
                  <a:pt x="35184" y="25062"/>
                  <a:pt x="34374" y="25335"/>
                </a:cubicBezTo>
                <a:cubicBezTo>
                  <a:pt x="34261" y="25366"/>
                  <a:pt x="34147" y="25397"/>
                  <a:pt x="34003" y="25397"/>
                </a:cubicBezTo>
                <a:cubicBezTo>
                  <a:pt x="33981" y="25397"/>
                  <a:pt x="33958" y="25397"/>
                  <a:pt x="33934" y="25395"/>
                </a:cubicBezTo>
                <a:cubicBezTo>
                  <a:pt x="34005" y="25323"/>
                  <a:pt x="34065" y="25252"/>
                  <a:pt x="34148" y="25228"/>
                </a:cubicBezTo>
                <a:cubicBezTo>
                  <a:pt x="34767" y="25014"/>
                  <a:pt x="35386" y="24847"/>
                  <a:pt x="35994" y="24633"/>
                </a:cubicBezTo>
                <a:cubicBezTo>
                  <a:pt x="37244" y="24180"/>
                  <a:pt x="38494" y="23704"/>
                  <a:pt x="39744" y="23228"/>
                </a:cubicBezTo>
                <a:cubicBezTo>
                  <a:pt x="40506" y="22954"/>
                  <a:pt x="41256" y="22633"/>
                  <a:pt x="42006" y="22359"/>
                </a:cubicBezTo>
                <a:cubicBezTo>
                  <a:pt x="42780" y="22073"/>
                  <a:pt x="43578" y="21799"/>
                  <a:pt x="44352" y="21537"/>
                </a:cubicBezTo>
                <a:cubicBezTo>
                  <a:pt x="44923" y="21323"/>
                  <a:pt x="45495" y="21132"/>
                  <a:pt x="46078" y="20942"/>
                </a:cubicBezTo>
                <a:lnTo>
                  <a:pt x="47995" y="20311"/>
                </a:lnTo>
                <a:cubicBezTo>
                  <a:pt x="48578" y="20120"/>
                  <a:pt x="49150" y="19942"/>
                  <a:pt x="49733" y="19751"/>
                </a:cubicBezTo>
                <a:lnTo>
                  <a:pt x="51662" y="19120"/>
                </a:lnTo>
                <a:cubicBezTo>
                  <a:pt x="51757" y="19097"/>
                  <a:pt x="51900" y="19108"/>
                  <a:pt x="52019" y="19097"/>
                </a:cubicBezTo>
                <a:lnTo>
                  <a:pt x="52019" y="19097"/>
                </a:lnTo>
                <a:cubicBezTo>
                  <a:pt x="51877" y="19239"/>
                  <a:pt x="51686" y="19287"/>
                  <a:pt x="51543" y="19347"/>
                </a:cubicBezTo>
                <a:cubicBezTo>
                  <a:pt x="51376" y="19406"/>
                  <a:pt x="51186" y="19418"/>
                  <a:pt x="51079" y="19597"/>
                </a:cubicBezTo>
                <a:cubicBezTo>
                  <a:pt x="51105" y="19599"/>
                  <a:pt x="51132" y="19600"/>
                  <a:pt x="51157" y="19600"/>
                </a:cubicBezTo>
                <a:cubicBezTo>
                  <a:pt x="51523" y="19600"/>
                  <a:pt x="51805" y="19375"/>
                  <a:pt x="52138" y="19275"/>
                </a:cubicBezTo>
                <a:cubicBezTo>
                  <a:pt x="52460" y="19168"/>
                  <a:pt x="52793" y="19025"/>
                  <a:pt x="53127" y="18906"/>
                </a:cubicBezTo>
                <a:cubicBezTo>
                  <a:pt x="53246" y="18858"/>
                  <a:pt x="53389" y="18870"/>
                  <a:pt x="53520" y="18858"/>
                </a:cubicBezTo>
                <a:cubicBezTo>
                  <a:pt x="53531" y="18823"/>
                  <a:pt x="53543" y="18787"/>
                  <a:pt x="53579" y="18763"/>
                </a:cubicBezTo>
                <a:cubicBezTo>
                  <a:pt x="53996" y="18632"/>
                  <a:pt x="54413" y="18513"/>
                  <a:pt x="54913" y="18346"/>
                </a:cubicBezTo>
                <a:close/>
                <a:moveTo>
                  <a:pt x="55088" y="19475"/>
                </a:moveTo>
                <a:cubicBezTo>
                  <a:pt x="55133" y="19475"/>
                  <a:pt x="55193" y="19503"/>
                  <a:pt x="55306" y="19513"/>
                </a:cubicBezTo>
                <a:cubicBezTo>
                  <a:pt x="55127" y="19644"/>
                  <a:pt x="55008" y="19751"/>
                  <a:pt x="54889" y="19811"/>
                </a:cubicBezTo>
                <a:cubicBezTo>
                  <a:pt x="53662" y="20370"/>
                  <a:pt x="52436" y="20930"/>
                  <a:pt x="51210" y="21490"/>
                </a:cubicBezTo>
                <a:cubicBezTo>
                  <a:pt x="49900" y="22085"/>
                  <a:pt x="48590" y="22680"/>
                  <a:pt x="47281" y="23311"/>
                </a:cubicBezTo>
                <a:cubicBezTo>
                  <a:pt x="45983" y="23919"/>
                  <a:pt x="44709" y="24538"/>
                  <a:pt x="43423" y="25181"/>
                </a:cubicBezTo>
                <a:cubicBezTo>
                  <a:pt x="41982" y="25895"/>
                  <a:pt x="40554" y="26621"/>
                  <a:pt x="39101" y="27336"/>
                </a:cubicBezTo>
                <a:cubicBezTo>
                  <a:pt x="38625" y="27562"/>
                  <a:pt x="38161" y="27824"/>
                  <a:pt x="37637" y="27919"/>
                </a:cubicBezTo>
                <a:cubicBezTo>
                  <a:pt x="37696" y="27871"/>
                  <a:pt x="37744" y="27812"/>
                  <a:pt x="37815" y="27788"/>
                </a:cubicBezTo>
                <a:cubicBezTo>
                  <a:pt x="38887" y="27252"/>
                  <a:pt x="39958" y="26740"/>
                  <a:pt x="41030" y="26205"/>
                </a:cubicBezTo>
                <a:cubicBezTo>
                  <a:pt x="41911" y="25764"/>
                  <a:pt x="42792" y="25300"/>
                  <a:pt x="43685" y="24859"/>
                </a:cubicBezTo>
                <a:cubicBezTo>
                  <a:pt x="44899" y="24240"/>
                  <a:pt x="46138" y="23633"/>
                  <a:pt x="47352" y="23026"/>
                </a:cubicBezTo>
                <a:cubicBezTo>
                  <a:pt x="48114" y="22633"/>
                  <a:pt x="48876" y="22264"/>
                  <a:pt x="49650" y="21906"/>
                </a:cubicBezTo>
                <a:cubicBezTo>
                  <a:pt x="50448" y="21537"/>
                  <a:pt x="51257" y="21168"/>
                  <a:pt x="52079" y="20811"/>
                </a:cubicBezTo>
                <a:cubicBezTo>
                  <a:pt x="52889" y="20454"/>
                  <a:pt x="53698" y="20073"/>
                  <a:pt x="54520" y="19716"/>
                </a:cubicBezTo>
                <a:cubicBezTo>
                  <a:pt x="54698" y="19644"/>
                  <a:pt x="54877" y="19561"/>
                  <a:pt x="55067" y="19478"/>
                </a:cubicBezTo>
                <a:cubicBezTo>
                  <a:pt x="55074" y="19476"/>
                  <a:pt x="55081" y="19475"/>
                  <a:pt x="55088" y="19475"/>
                </a:cubicBezTo>
                <a:close/>
                <a:moveTo>
                  <a:pt x="21247" y="23984"/>
                </a:moveTo>
                <a:cubicBezTo>
                  <a:pt x="21476" y="24026"/>
                  <a:pt x="21704" y="24028"/>
                  <a:pt x="21932" y="24085"/>
                </a:cubicBezTo>
                <a:cubicBezTo>
                  <a:pt x="23087" y="24347"/>
                  <a:pt x="24183" y="24764"/>
                  <a:pt x="25278" y="25157"/>
                </a:cubicBezTo>
                <a:cubicBezTo>
                  <a:pt x="26064" y="25419"/>
                  <a:pt x="26850" y="25669"/>
                  <a:pt x="27623" y="25943"/>
                </a:cubicBezTo>
                <a:cubicBezTo>
                  <a:pt x="27768" y="25991"/>
                  <a:pt x="27912" y="26047"/>
                  <a:pt x="28056" y="26098"/>
                </a:cubicBezTo>
                <a:lnTo>
                  <a:pt x="28056" y="26098"/>
                </a:lnTo>
                <a:cubicBezTo>
                  <a:pt x="28049" y="26114"/>
                  <a:pt x="28043" y="26127"/>
                  <a:pt x="28040" y="26133"/>
                </a:cubicBezTo>
                <a:cubicBezTo>
                  <a:pt x="28088" y="26193"/>
                  <a:pt x="28921" y="26431"/>
                  <a:pt x="28957" y="26443"/>
                </a:cubicBezTo>
                <a:cubicBezTo>
                  <a:pt x="29695" y="26705"/>
                  <a:pt x="30421" y="26943"/>
                  <a:pt x="31136" y="27205"/>
                </a:cubicBezTo>
                <a:cubicBezTo>
                  <a:pt x="31934" y="27502"/>
                  <a:pt x="32743" y="27848"/>
                  <a:pt x="33529" y="28169"/>
                </a:cubicBezTo>
                <a:cubicBezTo>
                  <a:pt x="33648" y="28217"/>
                  <a:pt x="33743" y="28324"/>
                  <a:pt x="33827" y="28395"/>
                </a:cubicBezTo>
                <a:cubicBezTo>
                  <a:pt x="33763" y="28522"/>
                  <a:pt x="33691" y="28557"/>
                  <a:pt x="33616" y="28557"/>
                </a:cubicBezTo>
                <a:cubicBezTo>
                  <a:pt x="33564" y="28557"/>
                  <a:pt x="33511" y="28541"/>
                  <a:pt x="33458" y="28526"/>
                </a:cubicBezTo>
                <a:cubicBezTo>
                  <a:pt x="32934" y="28395"/>
                  <a:pt x="32410" y="28264"/>
                  <a:pt x="31898" y="28110"/>
                </a:cubicBezTo>
                <a:cubicBezTo>
                  <a:pt x="31243" y="27926"/>
                  <a:pt x="29925" y="27377"/>
                  <a:pt x="29223" y="27156"/>
                </a:cubicBezTo>
                <a:lnTo>
                  <a:pt x="29223" y="27156"/>
                </a:lnTo>
                <a:cubicBezTo>
                  <a:pt x="28756" y="26988"/>
                  <a:pt x="28280" y="26839"/>
                  <a:pt x="27826" y="26669"/>
                </a:cubicBezTo>
                <a:cubicBezTo>
                  <a:pt x="27528" y="26562"/>
                  <a:pt x="27207" y="26466"/>
                  <a:pt x="26957" y="26288"/>
                </a:cubicBezTo>
                <a:cubicBezTo>
                  <a:pt x="26314" y="25824"/>
                  <a:pt x="25576" y="25526"/>
                  <a:pt x="24873" y="25228"/>
                </a:cubicBezTo>
                <a:cubicBezTo>
                  <a:pt x="24290" y="24990"/>
                  <a:pt x="23706" y="24800"/>
                  <a:pt x="23111" y="24597"/>
                </a:cubicBezTo>
                <a:cubicBezTo>
                  <a:pt x="22563" y="24407"/>
                  <a:pt x="21980" y="24264"/>
                  <a:pt x="21408" y="24085"/>
                </a:cubicBezTo>
                <a:cubicBezTo>
                  <a:pt x="21368" y="24055"/>
                  <a:pt x="21303" y="24017"/>
                  <a:pt x="21247" y="23984"/>
                </a:cubicBezTo>
                <a:close/>
                <a:moveTo>
                  <a:pt x="43209" y="24454"/>
                </a:moveTo>
                <a:lnTo>
                  <a:pt x="43244" y="24538"/>
                </a:lnTo>
                <a:cubicBezTo>
                  <a:pt x="42828" y="24764"/>
                  <a:pt x="42435" y="24990"/>
                  <a:pt x="41994" y="25181"/>
                </a:cubicBezTo>
                <a:cubicBezTo>
                  <a:pt x="41280" y="25502"/>
                  <a:pt x="40542" y="25800"/>
                  <a:pt x="39815" y="26121"/>
                </a:cubicBezTo>
                <a:cubicBezTo>
                  <a:pt x="39196" y="26383"/>
                  <a:pt x="38589" y="26621"/>
                  <a:pt x="37994" y="26907"/>
                </a:cubicBezTo>
                <a:cubicBezTo>
                  <a:pt x="37410" y="27181"/>
                  <a:pt x="36863" y="27479"/>
                  <a:pt x="36291" y="27752"/>
                </a:cubicBezTo>
                <a:cubicBezTo>
                  <a:pt x="35744" y="28026"/>
                  <a:pt x="35196" y="28288"/>
                  <a:pt x="34589" y="28586"/>
                </a:cubicBezTo>
                <a:cubicBezTo>
                  <a:pt x="34470" y="28407"/>
                  <a:pt x="34398" y="28312"/>
                  <a:pt x="34279" y="28145"/>
                </a:cubicBezTo>
                <a:cubicBezTo>
                  <a:pt x="37315" y="26955"/>
                  <a:pt x="40292" y="25776"/>
                  <a:pt x="43209" y="24454"/>
                </a:cubicBezTo>
                <a:close/>
                <a:moveTo>
                  <a:pt x="20522" y="24505"/>
                </a:moveTo>
                <a:lnTo>
                  <a:pt x="20522" y="24505"/>
                </a:lnTo>
                <a:cubicBezTo>
                  <a:pt x="20648" y="24514"/>
                  <a:pt x="20799" y="24518"/>
                  <a:pt x="20920" y="24561"/>
                </a:cubicBezTo>
                <a:cubicBezTo>
                  <a:pt x="22051" y="24942"/>
                  <a:pt x="23194" y="25335"/>
                  <a:pt x="24314" y="25752"/>
                </a:cubicBezTo>
                <a:cubicBezTo>
                  <a:pt x="25552" y="26205"/>
                  <a:pt x="26790" y="26681"/>
                  <a:pt x="27945" y="27312"/>
                </a:cubicBezTo>
                <a:cubicBezTo>
                  <a:pt x="28187" y="27428"/>
                  <a:pt x="28438" y="27529"/>
                  <a:pt x="28703" y="27639"/>
                </a:cubicBezTo>
                <a:lnTo>
                  <a:pt x="28703" y="27639"/>
                </a:lnTo>
                <a:cubicBezTo>
                  <a:pt x="28721" y="27650"/>
                  <a:pt x="28771" y="27671"/>
                  <a:pt x="28833" y="27694"/>
                </a:cubicBezTo>
                <a:lnTo>
                  <a:pt x="28833" y="27694"/>
                </a:lnTo>
                <a:cubicBezTo>
                  <a:pt x="28851" y="27702"/>
                  <a:pt x="28868" y="27709"/>
                  <a:pt x="28886" y="27717"/>
                </a:cubicBezTo>
                <a:cubicBezTo>
                  <a:pt x="28886" y="27716"/>
                  <a:pt x="28886" y="27715"/>
                  <a:pt x="28886" y="27714"/>
                </a:cubicBezTo>
                <a:lnTo>
                  <a:pt x="28886" y="27714"/>
                </a:lnTo>
                <a:cubicBezTo>
                  <a:pt x="29022" y="27765"/>
                  <a:pt x="29181" y="27822"/>
                  <a:pt x="29195" y="27836"/>
                </a:cubicBezTo>
                <a:cubicBezTo>
                  <a:pt x="29552" y="27955"/>
                  <a:pt x="29909" y="28110"/>
                  <a:pt x="30290" y="28169"/>
                </a:cubicBezTo>
                <a:cubicBezTo>
                  <a:pt x="31005" y="28276"/>
                  <a:pt x="31672" y="28514"/>
                  <a:pt x="32326" y="28812"/>
                </a:cubicBezTo>
                <a:cubicBezTo>
                  <a:pt x="32731" y="28991"/>
                  <a:pt x="33124" y="29181"/>
                  <a:pt x="33517" y="29407"/>
                </a:cubicBezTo>
                <a:cubicBezTo>
                  <a:pt x="33658" y="29489"/>
                  <a:pt x="33793" y="29522"/>
                  <a:pt x="33923" y="29522"/>
                </a:cubicBezTo>
                <a:cubicBezTo>
                  <a:pt x="34135" y="29522"/>
                  <a:pt x="34333" y="29435"/>
                  <a:pt x="34517" y="29324"/>
                </a:cubicBezTo>
                <a:cubicBezTo>
                  <a:pt x="35446" y="28752"/>
                  <a:pt x="36494" y="28455"/>
                  <a:pt x="37446" y="27955"/>
                </a:cubicBezTo>
                <a:cubicBezTo>
                  <a:pt x="37494" y="27919"/>
                  <a:pt x="37577" y="27931"/>
                  <a:pt x="37637" y="27919"/>
                </a:cubicBezTo>
                <a:lnTo>
                  <a:pt x="37637" y="27919"/>
                </a:lnTo>
                <a:cubicBezTo>
                  <a:pt x="37399" y="28038"/>
                  <a:pt x="37172" y="28169"/>
                  <a:pt x="36934" y="28288"/>
                </a:cubicBezTo>
                <a:cubicBezTo>
                  <a:pt x="36041" y="28764"/>
                  <a:pt x="35148" y="29229"/>
                  <a:pt x="34255" y="29717"/>
                </a:cubicBezTo>
                <a:cubicBezTo>
                  <a:pt x="34127" y="29792"/>
                  <a:pt x="34005" y="29823"/>
                  <a:pt x="33882" y="29823"/>
                </a:cubicBezTo>
                <a:cubicBezTo>
                  <a:pt x="33752" y="29823"/>
                  <a:pt x="33622" y="29789"/>
                  <a:pt x="33481" y="29741"/>
                </a:cubicBezTo>
                <a:cubicBezTo>
                  <a:pt x="32731" y="29419"/>
                  <a:pt x="31969" y="29169"/>
                  <a:pt x="31207" y="28872"/>
                </a:cubicBezTo>
                <a:cubicBezTo>
                  <a:pt x="30564" y="28622"/>
                  <a:pt x="29909" y="28371"/>
                  <a:pt x="29278" y="28074"/>
                </a:cubicBezTo>
                <a:cubicBezTo>
                  <a:pt x="28183" y="27562"/>
                  <a:pt x="27088" y="27086"/>
                  <a:pt x="25957" y="26669"/>
                </a:cubicBezTo>
                <a:cubicBezTo>
                  <a:pt x="25195" y="26383"/>
                  <a:pt x="24456" y="26074"/>
                  <a:pt x="23694" y="25788"/>
                </a:cubicBezTo>
                <a:lnTo>
                  <a:pt x="21456" y="24942"/>
                </a:lnTo>
                <a:cubicBezTo>
                  <a:pt x="21158" y="24835"/>
                  <a:pt x="20885" y="24704"/>
                  <a:pt x="20599" y="24585"/>
                </a:cubicBezTo>
                <a:cubicBezTo>
                  <a:pt x="20570" y="24576"/>
                  <a:pt x="20549" y="24542"/>
                  <a:pt x="20522" y="24505"/>
                </a:cubicBezTo>
                <a:close/>
                <a:moveTo>
                  <a:pt x="56008" y="19823"/>
                </a:moveTo>
                <a:lnTo>
                  <a:pt x="56008" y="19823"/>
                </a:lnTo>
                <a:cubicBezTo>
                  <a:pt x="55984" y="19930"/>
                  <a:pt x="55984" y="20001"/>
                  <a:pt x="55960" y="20013"/>
                </a:cubicBezTo>
                <a:cubicBezTo>
                  <a:pt x="55544" y="20192"/>
                  <a:pt x="55139" y="20394"/>
                  <a:pt x="54722" y="20573"/>
                </a:cubicBezTo>
                <a:cubicBezTo>
                  <a:pt x="54484" y="20704"/>
                  <a:pt x="54246" y="20847"/>
                  <a:pt x="53996" y="20966"/>
                </a:cubicBezTo>
                <a:cubicBezTo>
                  <a:pt x="52567" y="21656"/>
                  <a:pt x="51115" y="22335"/>
                  <a:pt x="49686" y="23026"/>
                </a:cubicBezTo>
                <a:cubicBezTo>
                  <a:pt x="48150" y="23764"/>
                  <a:pt x="46602" y="24502"/>
                  <a:pt x="45066" y="25252"/>
                </a:cubicBezTo>
                <a:cubicBezTo>
                  <a:pt x="43697" y="25931"/>
                  <a:pt x="42328" y="26657"/>
                  <a:pt x="40947" y="27324"/>
                </a:cubicBezTo>
                <a:cubicBezTo>
                  <a:pt x="39649" y="27943"/>
                  <a:pt x="38351" y="28562"/>
                  <a:pt x="37053" y="29157"/>
                </a:cubicBezTo>
                <a:cubicBezTo>
                  <a:pt x="36220" y="29538"/>
                  <a:pt x="35363" y="29895"/>
                  <a:pt x="34493" y="30253"/>
                </a:cubicBezTo>
                <a:cubicBezTo>
                  <a:pt x="34374" y="30312"/>
                  <a:pt x="34243" y="30348"/>
                  <a:pt x="34100" y="30384"/>
                </a:cubicBezTo>
                <a:cubicBezTo>
                  <a:pt x="34077" y="30205"/>
                  <a:pt x="34172" y="30134"/>
                  <a:pt x="34291" y="30110"/>
                </a:cubicBezTo>
                <a:cubicBezTo>
                  <a:pt x="35029" y="29907"/>
                  <a:pt x="35684" y="29514"/>
                  <a:pt x="36375" y="29169"/>
                </a:cubicBezTo>
                <a:cubicBezTo>
                  <a:pt x="37279" y="28705"/>
                  <a:pt x="38184" y="28288"/>
                  <a:pt x="39113" y="27860"/>
                </a:cubicBezTo>
                <a:cubicBezTo>
                  <a:pt x="39935" y="27479"/>
                  <a:pt x="40720" y="27086"/>
                  <a:pt x="41494" y="26633"/>
                </a:cubicBezTo>
                <a:cubicBezTo>
                  <a:pt x="42101" y="26300"/>
                  <a:pt x="42768" y="26014"/>
                  <a:pt x="43411" y="25716"/>
                </a:cubicBezTo>
                <a:cubicBezTo>
                  <a:pt x="44042" y="25419"/>
                  <a:pt x="44697" y="25133"/>
                  <a:pt x="45316" y="24835"/>
                </a:cubicBezTo>
                <a:cubicBezTo>
                  <a:pt x="46257" y="24395"/>
                  <a:pt x="47174" y="23942"/>
                  <a:pt x="48114" y="23490"/>
                </a:cubicBezTo>
                <a:cubicBezTo>
                  <a:pt x="49031" y="23037"/>
                  <a:pt x="49948" y="22561"/>
                  <a:pt x="50876" y="22133"/>
                </a:cubicBezTo>
                <a:cubicBezTo>
                  <a:pt x="51698" y="21740"/>
                  <a:pt x="52531" y="21406"/>
                  <a:pt x="53365" y="21049"/>
                </a:cubicBezTo>
                <a:cubicBezTo>
                  <a:pt x="53662" y="20930"/>
                  <a:pt x="53960" y="20787"/>
                  <a:pt x="54258" y="20668"/>
                </a:cubicBezTo>
                <a:cubicBezTo>
                  <a:pt x="54389" y="20609"/>
                  <a:pt x="54544" y="20585"/>
                  <a:pt x="54674" y="20537"/>
                </a:cubicBezTo>
                <a:cubicBezTo>
                  <a:pt x="54960" y="20370"/>
                  <a:pt x="55234" y="20228"/>
                  <a:pt x="55508" y="20061"/>
                </a:cubicBezTo>
                <a:cubicBezTo>
                  <a:pt x="55663" y="19989"/>
                  <a:pt x="55806" y="19918"/>
                  <a:pt x="56008" y="19823"/>
                </a:cubicBezTo>
                <a:close/>
                <a:moveTo>
                  <a:pt x="18965" y="24370"/>
                </a:moveTo>
                <a:cubicBezTo>
                  <a:pt x="19162" y="24370"/>
                  <a:pt x="19297" y="24472"/>
                  <a:pt x="19432" y="24526"/>
                </a:cubicBezTo>
                <a:cubicBezTo>
                  <a:pt x="20861" y="25133"/>
                  <a:pt x="22278" y="25776"/>
                  <a:pt x="23706" y="26371"/>
                </a:cubicBezTo>
                <a:cubicBezTo>
                  <a:pt x="24802" y="26812"/>
                  <a:pt x="25921" y="27205"/>
                  <a:pt x="27028" y="27645"/>
                </a:cubicBezTo>
                <a:cubicBezTo>
                  <a:pt x="27683" y="27919"/>
                  <a:pt x="28338" y="28217"/>
                  <a:pt x="28993" y="28502"/>
                </a:cubicBezTo>
                <a:cubicBezTo>
                  <a:pt x="30112" y="28979"/>
                  <a:pt x="31207" y="29479"/>
                  <a:pt x="32374" y="29860"/>
                </a:cubicBezTo>
                <a:cubicBezTo>
                  <a:pt x="32624" y="29931"/>
                  <a:pt x="32862" y="30015"/>
                  <a:pt x="33100" y="30110"/>
                </a:cubicBezTo>
                <a:cubicBezTo>
                  <a:pt x="33208" y="30157"/>
                  <a:pt x="33291" y="30229"/>
                  <a:pt x="33410" y="30300"/>
                </a:cubicBezTo>
                <a:cubicBezTo>
                  <a:pt x="33350" y="30396"/>
                  <a:pt x="33303" y="30455"/>
                  <a:pt x="33279" y="30491"/>
                </a:cubicBezTo>
                <a:cubicBezTo>
                  <a:pt x="33247" y="30491"/>
                  <a:pt x="33226" y="30501"/>
                  <a:pt x="33208" y="30501"/>
                </a:cubicBezTo>
                <a:cubicBezTo>
                  <a:pt x="33200" y="30501"/>
                  <a:pt x="33192" y="30499"/>
                  <a:pt x="33184" y="30491"/>
                </a:cubicBezTo>
                <a:cubicBezTo>
                  <a:pt x="32803" y="30360"/>
                  <a:pt x="32410" y="30229"/>
                  <a:pt x="32041" y="30098"/>
                </a:cubicBezTo>
                <a:cubicBezTo>
                  <a:pt x="31517" y="29895"/>
                  <a:pt x="31005" y="29705"/>
                  <a:pt x="30493" y="29503"/>
                </a:cubicBezTo>
                <a:cubicBezTo>
                  <a:pt x="29600" y="29122"/>
                  <a:pt x="28707" y="28752"/>
                  <a:pt x="27814" y="28371"/>
                </a:cubicBezTo>
                <a:cubicBezTo>
                  <a:pt x="26992" y="28002"/>
                  <a:pt x="26171" y="27633"/>
                  <a:pt x="25349" y="27276"/>
                </a:cubicBezTo>
                <a:cubicBezTo>
                  <a:pt x="24242" y="26824"/>
                  <a:pt x="23123" y="26371"/>
                  <a:pt x="22028" y="25907"/>
                </a:cubicBezTo>
                <a:cubicBezTo>
                  <a:pt x="21075" y="25514"/>
                  <a:pt x="20123" y="25109"/>
                  <a:pt x="19170" y="24692"/>
                </a:cubicBezTo>
                <a:cubicBezTo>
                  <a:pt x="19039" y="24633"/>
                  <a:pt x="18932" y="24526"/>
                  <a:pt x="18753" y="24407"/>
                </a:cubicBezTo>
                <a:cubicBezTo>
                  <a:pt x="18832" y="24381"/>
                  <a:pt x="18902" y="24370"/>
                  <a:pt x="18965" y="24370"/>
                </a:cubicBezTo>
                <a:close/>
                <a:moveTo>
                  <a:pt x="37988" y="1"/>
                </a:moveTo>
                <a:cubicBezTo>
                  <a:pt x="37110" y="1"/>
                  <a:pt x="36248" y="182"/>
                  <a:pt x="35386" y="309"/>
                </a:cubicBezTo>
                <a:cubicBezTo>
                  <a:pt x="34481" y="463"/>
                  <a:pt x="33565" y="594"/>
                  <a:pt x="32707" y="963"/>
                </a:cubicBezTo>
                <a:cubicBezTo>
                  <a:pt x="32636" y="999"/>
                  <a:pt x="32553" y="999"/>
                  <a:pt x="32469" y="1011"/>
                </a:cubicBezTo>
                <a:cubicBezTo>
                  <a:pt x="32160" y="1035"/>
                  <a:pt x="31862" y="1118"/>
                  <a:pt x="31612" y="1321"/>
                </a:cubicBezTo>
                <a:cubicBezTo>
                  <a:pt x="31553" y="1368"/>
                  <a:pt x="31496" y="1395"/>
                  <a:pt x="31438" y="1395"/>
                </a:cubicBezTo>
                <a:cubicBezTo>
                  <a:pt x="31380" y="1395"/>
                  <a:pt x="31320" y="1368"/>
                  <a:pt x="31255" y="1309"/>
                </a:cubicBezTo>
                <a:cubicBezTo>
                  <a:pt x="31183" y="963"/>
                  <a:pt x="31576" y="654"/>
                  <a:pt x="31386" y="249"/>
                </a:cubicBezTo>
                <a:cubicBezTo>
                  <a:pt x="31264" y="240"/>
                  <a:pt x="31141" y="231"/>
                  <a:pt x="31018" y="231"/>
                </a:cubicBezTo>
                <a:cubicBezTo>
                  <a:pt x="30814" y="231"/>
                  <a:pt x="30610" y="255"/>
                  <a:pt x="30410" y="344"/>
                </a:cubicBezTo>
                <a:cubicBezTo>
                  <a:pt x="30316" y="391"/>
                  <a:pt x="30200" y="423"/>
                  <a:pt x="30097" y="423"/>
                </a:cubicBezTo>
                <a:cubicBezTo>
                  <a:pt x="30069" y="423"/>
                  <a:pt x="30042" y="421"/>
                  <a:pt x="30017" y="416"/>
                </a:cubicBezTo>
                <a:cubicBezTo>
                  <a:pt x="29916" y="395"/>
                  <a:pt x="29816" y="386"/>
                  <a:pt x="29718" y="386"/>
                </a:cubicBezTo>
                <a:cubicBezTo>
                  <a:pt x="29482" y="386"/>
                  <a:pt x="29252" y="437"/>
                  <a:pt x="29017" y="487"/>
                </a:cubicBezTo>
                <a:cubicBezTo>
                  <a:pt x="28171" y="678"/>
                  <a:pt x="27314" y="856"/>
                  <a:pt x="26457" y="1082"/>
                </a:cubicBezTo>
                <a:cubicBezTo>
                  <a:pt x="25778" y="1261"/>
                  <a:pt x="25111" y="1475"/>
                  <a:pt x="24433" y="1690"/>
                </a:cubicBezTo>
                <a:cubicBezTo>
                  <a:pt x="23337" y="2047"/>
                  <a:pt x="22254" y="2440"/>
                  <a:pt x="21146" y="2821"/>
                </a:cubicBezTo>
                <a:cubicBezTo>
                  <a:pt x="20623" y="2999"/>
                  <a:pt x="20123" y="3214"/>
                  <a:pt x="19599" y="3404"/>
                </a:cubicBezTo>
                <a:cubicBezTo>
                  <a:pt x="19003" y="3618"/>
                  <a:pt x="18396" y="3821"/>
                  <a:pt x="17801" y="4035"/>
                </a:cubicBezTo>
                <a:cubicBezTo>
                  <a:pt x="17253" y="4226"/>
                  <a:pt x="16717" y="4428"/>
                  <a:pt x="16158" y="4630"/>
                </a:cubicBezTo>
                <a:cubicBezTo>
                  <a:pt x="15598" y="4833"/>
                  <a:pt x="15015" y="5023"/>
                  <a:pt x="14455" y="5250"/>
                </a:cubicBezTo>
                <a:cubicBezTo>
                  <a:pt x="13800" y="5523"/>
                  <a:pt x="13157" y="5821"/>
                  <a:pt x="12514" y="6083"/>
                </a:cubicBezTo>
                <a:cubicBezTo>
                  <a:pt x="11300" y="6595"/>
                  <a:pt x="10121" y="7143"/>
                  <a:pt x="9002" y="7845"/>
                </a:cubicBezTo>
                <a:cubicBezTo>
                  <a:pt x="8585" y="8107"/>
                  <a:pt x="8169" y="8381"/>
                  <a:pt x="7811" y="8798"/>
                </a:cubicBezTo>
                <a:cubicBezTo>
                  <a:pt x="8002" y="9036"/>
                  <a:pt x="8181" y="9274"/>
                  <a:pt x="8383" y="9488"/>
                </a:cubicBezTo>
                <a:cubicBezTo>
                  <a:pt x="8621" y="9762"/>
                  <a:pt x="8883" y="10000"/>
                  <a:pt x="9121" y="10250"/>
                </a:cubicBezTo>
                <a:cubicBezTo>
                  <a:pt x="9169" y="10298"/>
                  <a:pt x="9181" y="10381"/>
                  <a:pt x="9216" y="10465"/>
                </a:cubicBezTo>
                <a:cubicBezTo>
                  <a:pt x="9157" y="10488"/>
                  <a:pt x="9121" y="10500"/>
                  <a:pt x="9074" y="10524"/>
                </a:cubicBezTo>
                <a:cubicBezTo>
                  <a:pt x="8264" y="10726"/>
                  <a:pt x="7430" y="10917"/>
                  <a:pt x="6609" y="11155"/>
                </a:cubicBezTo>
                <a:cubicBezTo>
                  <a:pt x="6026" y="11322"/>
                  <a:pt x="5478" y="11560"/>
                  <a:pt x="4894" y="11750"/>
                </a:cubicBezTo>
                <a:cubicBezTo>
                  <a:pt x="4037" y="12048"/>
                  <a:pt x="3394" y="12608"/>
                  <a:pt x="3049" y="13477"/>
                </a:cubicBezTo>
                <a:cubicBezTo>
                  <a:pt x="2918" y="13870"/>
                  <a:pt x="2692" y="14227"/>
                  <a:pt x="2394" y="14536"/>
                </a:cubicBezTo>
                <a:cubicBezTo>
                  <a:pt x="1954" y="15013"/>
                  <a:pt x="1442" y="15489"/>
                  <a:pt x="1263" y="16144"/>
                </a:cubicBezTo>
                <a:cubicBezTo>
                  <a:pt x="1084" y="16251"/>
                  <a:pt x="906" y="16310"/>
                  <a:pt x="775" y="16418"/>
                </a:cubicBezTo>
                <a:cubicBezTo>
                  <a:pt x="346" y="16739"/>
                  <a:pt x="1" y="17203"/>
                  <a:pt x="430" y="17739"/>
                </a:cubicBezTo>
                <a:cubicBezTo>
                  <a:pt x="561" y="17882"/>
                  <a:pt x="739" y="18025"/>
                  <a:pt x="942" y="18108"/>
                </a:cubicBezTo>
                <a:cubicBezTo>
                  <a:pt x="1513" y="18358"/>
                  <a:pt x="2108" y="18585"/>
                  <a:pt x="2692" y="18823"/>
                </a:cubicBezTo>
                <a:cubicBezTo>
                  <a:pt x="3085" y="18989"/>
                  <a:pt x="3466" y="19168"/>
                  <a:pt x="3859" y="19311"/>
                </a:cubicBezTo>
                <a:cubicBezTo>
                  <a:pt x="4823" y="19704"/>
                  <a:pt x="5787" y="20085"/>
                  <a:pt x="6752" y="20466"/>
                </a:cubicBezTo>
                <a:cubicBezTo>
                  <a:pt x="7252" y="20656"/>
                  <a:pt x="7740" y="20847"/>
                  <a:pt x="8228" y="21025"/>
                </a:cubicBezTo>
                <a:lnTo>
                  <a:pt x="10502" y="21871"/>
                </a:lnTo>
                <a:cubicBezTo>
                  <a:pt x="11324" y="22168"/>
                  <a:pt x="12157" y="22454"/>
                  <a:pt x="12979" y="22764"/>
                </a:cubicBezTo>
                <a:cubicBezTo>
                  <a:pt x="13384" y="22918"/>
                  <a:pt x="13800" y="23049"/>
                  <a:pt x="14110" y="23359"/>
                </a:cubicBezTo>
                <a:cubicBezTo>
                  <a:pt x="14527" y="23776"/>
                  <a:pt x="14991" y="24109"/>
                  <a:pt x="15527" y="24347"/>
                </a:cubicBezTo>
                <a:cubicBezTo>
                  <a:pt x="16027" y="24585"/>
                  <a:pt x="16515" y="24871"/>
                  <a:pt x="17039" y="25085"/>
                </a:cubicBezTo>
                <a:cubicBezTo>
                  <a:pt x="17333" y="25213"/>
                  <a:pt x="17635" y="25298"/>
                  <a:pt x="17938" y="25298"/>
                </a:cubicBezTo>
                <a:cubicBezTo>
                  <a:pt x="18175" y="25298"/>
                  <a:pt x="18412" y="25246"/>
                  <a:pt x="18646" y="25121"/>
                </a:cubicBezTo>
                <a:cubicBezTo>
                  <a:pt x="18727" y="25078"/>
                  <a:pt x="18807" y="25059"/>
                  <a:pt x="18888" y="25059"/>
                </a:cubicBezTo>
                <a:cubicBezTo>
                  <a:pt x="18986" y="25059"/>
                  <a:pt x="19084" y="25087"/>
                  <a:pt x="19182" y="25133"/>
                </a:cubicBezTo>
                <a:cubicBezTo>
                  <a:pt x="19527" y="25312"/>
                  <a:pt x="19849" y="25502"/>
                  <a:pt x="20194" y="25657"/>
                </a:cubicBezTo>
                <a:cubicBezTo>
                  <a:pt x="21218" y="26097"/>
                  <a:pt x="22278" y="26514"/>
                  <a:pt x="23325" y="26967"/>
                </a:cubicBezTo>
                <a:cubicBezTo>
                  <a:pt x="24373" y="27431"/>
                  <a:pt x="25421" y="27907"/>
                  <a:pt x="26480" y="28348"/>
                </a:cubicBezTo>
                <a:cubicBezTo>
                  <a:pt x="27695" y="28883"/>
                  <a:pt x="28933" y="29395"/>
                  <a:pt x="30171" y="29907"/>
                </a:cubicBezTo>
                <a:cubicBezTo>
                  <a:pt x="31243" y="30360"/>
                  <a:pt x="32350" y="30681"/>
                  <a:pt x="33469" y="31027"/>
                </a:cubicBezTo>
                <a:cubicBezTo>
                  <a:pt x="33609" y="31067"/>
                  <a:pt x="33753" y="31099"/>
                  <a:pt x="33896" y="31099"/>
                </a:cubicBezTo>
                <a:cubicBezTo>
                  <a:pt x="34009" y="31099"/>
                  <a:pt x="34121" y="31079"/>
                  <a:pt x="34231" y="31027"/>
                </a:cubicBezTo>
                <a:cubicBezTo>
                  <a:pt x="34946" y="30669"/>
                  <a:pt x="35672" y="30348"/>
                  <a:pt x="36386" y="30003"/>
                </a:cubicBezTo>
                <a:cubicBezTo>
                  <a:pt x="37172" y="29634"/>
                  <a:pt x="37982" y="29276"/>
                  <a:pt x="38768" y="28895"/>
                </a:cubicBezTo>
                <a:cubicBezTo>
                  <a:pt x="40244" y="28229"/>
                  <a:pt x="41720" y="27562"/>
                  <a:pt x="43173" y="26859"/>
                </a:cubicBezTo>
                <a:cubicBezTo>
                  <a:pt x="44649" y="26145"/>
                  <a:pt x="46102" y="25371"/>
                  <a:pt x="47578" y="24645"/>
                </a:cubicBezTo>
                <a:cubicBezTo>
                  <a:pt x="48531" y="24169"/>
                  <a:pt x="49495" y="23728"/>
                  <a:pt x="50472" y="23276"/>
                </a:cubicBezTo>
                <a:cubicBezTo>
                  <a:pt x="51257" y="22907"/>
                  <a:pt x="52055" y="22561"/>
                  <a:pt x="52853" y="22180"/>
                </a:cubicBezTo>
                <a:cubicBezTo>
                  <a:pt x="53770" y="21716"/>
                  <a:pt x="54674" y="21252"/>
                  <a:pt x="55591" y="20775"/>
                </a:cubicBezTo>
                <a:cubicBezTo>
                  <a:pt x="55972" y="20573"/>
                  <a:pt x="56401" y="20418"/>
                  <a:pt x="56663" y="20037"/>
                </a:cubicBezTo>
                <a:cubicBezTo>
                  <a:pt x="56794" y="19573"/>
                  <a:pt x="56568" y="19287"/>
                  <a:pt x="56091" y="19097"/>
                </a:cubicBezTo>
                <a:cubicBezTo>
                  <a:pt x="55960" y="19037"/>
                  <a:pt x="55794" y="19001"/>
                  <a:pt x="55663" y="18954"/>
                </a:cubicBezTo>
                <a:cubicBezTo>
                  <a:pt x="55627" y="18906"/>
                  <a:pt x="55603" y="18882"/>
                  <a:pt x="55603" y="18858"/>
                </a:cubicBezTo>
                <a:cubicBezTo>
                  <a:pt x="55496" y="18358"/>
                  <a:pt x="55472" y="17846"/>
                  <a:pt x="55234" y="17370"/>
                </a:cubicBezTo>
                <a:cubicBezTo>
                  <a:pt x="55198" y="17322"/>
                  <a:pt x="55210" y="17251"/>
                  <a:pt x="55210" y="17168"/>
                </a:cubicBezTo>
                <a:cubicBezTo>
                  <a:pt x="55198" y="16465"/>
                  <a:pt x="54901" y="15810"/>
                  <a:pt x="54663" y="15144"/>
                </a:cubicBezTo>
                <a:cubicBezTo>
                  <a:pt x="54639" y="15060"/>
                  <a:pt x="54532" y="15001"/>
                  <a:pt x="54436" y="14941"/>
                </a:cubicBezTo>
                <a:cubicBezTo>
                  <a:pt x="54293" y="14846"/>
                  <a:pt x="54115" y="14763"/>
                  <a:pt x="53877" y="14644"/>
                </a:cubicBezTo>
                <a:cubicBezTo>
                  <a:pt x="54115" y="14548"/>
                  <a:pt x="54293" y="14477"/>
                  <a:pt x="54484" y="14405"/>
                </a:cubicBezTo>
                <a:cubicBezTo>
                  <a:pt x="54460" y="14322"/>
                  <a:pt x="54436" y="14275"/>
                  <a:pt x="54413" y="14227"/>
                </a:cubicBezTo>
                <a:cubicBezTo>
                  <a:pt x="54079" y="13751"/>
                  <a:pt x="53639" y="13453"/>
                  <a:pt x="53115" y="13227"/>
                </a:cubicBezTo>
                <a:cubicBezTo>
                  <a:pt x="52936" y="13143"/>
                  <a:pt x="52769" y="13060"/>
                  <a:pt x="52555" y="12965"/>
                </a:cubicBezTo>
                <a:cubicBezTo>
                  <a:pt x="52746" y="12905"/>
                  <a:pt x="52865" y="12858"/>
                  <a:pt x="52996" y="12810"/>
                </a:cubicBezTo>
                <a:cubicBezTo>
                  <a:pt x="52698" y="12441"/>
                  <a:pt x="52353" y="12274"/>
                  <a:pt x="51900" y="12250"/>
                </a:cubicBezTo>
                <a:cubicBezTo>
                  <a:pt x="51229" y="12203"/>
                  <a:pt x="50554" y="12183"/>
                  <a:pt x="49879" y="12183"/>
                </a:cubicBezTo>
                <a:cubicBezTo>
                  <a:pt x="49369" y="12183"/>
                  <a:pt x="48860" y="12194"/>
                  <a:pt x="48352" y="12215"/>
                </a:cubicBezTo>
                <a:cubicBezTo>
                  <a:pt x="47293" y="12262"/>
                  <a:pt x="46245" y="12393"/>
                  <a:pt x="45197" y="12536"/>
                </a:cubicBezTo>
                <a:cubicBezTo>
                  <a:pt x="44102" y="12679"/>
                  <a:pt x="42994" y="12905"/>
                  <a:pt x="41911" y="13108"/>
                </a:cubicBezTo>
                <a:cubicBezTo>
                  <a:pt x="41089" y="13274"/>
                  <a:pt x="40292" y="13441"/>
                  <a:pt x="39470" y="13584"/>
                </a:cubicBezTo>
                <a:cubicBezTo>
                  <a:pt x="38827" y="13703"/>
                  <a:pt x="38184" y="13846"/>
                  <a:pt x="37553" y="13941"/>
                </a:cubicBezTo>
                <a:cubicBezTo>
                  <a:pt x="37256" y="14001"/>
                  <a:pt x="36934" y="14024"/>
                  <a:pt x="36577" y="14048"/>
                </a:cubicBezTo>
                <a:cubicBezTo>
                  <a:pt x="36660" y="13941"/>
                  <a:pt x="36684" y="13858"/>
                  <a:pt x="36744" y="13798"/>
                </a:cubicBezTo>
                <a:cubicBezTo>
                  <a:pt x="37434" y="12989"/>
                  <a:pt x="38208" y="12310"/>
                  <a:pt x="39077" y="11762"/>
                </a:cubicBezTo>
                <a:cubicBezTo>
                  <a:pt x="40292" y="10988"/>
                  <a:pt x="41506" y="10250"/>
                  <a:pt x="42733" y="9512"/>
                </a:cubicBezTo>
                <a:cubicBezTo>
                  <a:pt x="44126" y="8643"/>
                  <a:pt x="45554" y="7821"/>
                  <a:pt x="47019" y="7083"/>
                </a:cubicBezTo>
                <a:cubicBezTo>
                  <a:pt x="47316" y="6928"/>
                  <a:pt x="47650" y="6809"/>
                  <a:pt x="47757" y="6440"/>
                </a:cubicBezTo>
                <a:cubicBezTo>
                  <a:pt x="47655" y="6216"/>
                  <a:pt x="47475" y="6149"/>
                  <a:pt x="47276" y="6149"/>
                </a:cubicBezTo>
                <a:cubicBezTo>
                  <a:pt x="47243" y="6149"/>
                  <a:pt x="47208" y="6151"/>
                  <a:pt x="47174" y="6154"/>
                </a:cubicBezTo>
                <a:cubicBezTo>
                  <a:pt x="46340" y="6262"/>
                  <a:pt x="45507" y="6357"/>
                  <a:pt x="44673" y="6500"/>
                </a:cubicBezTo>
                <a:cubicBezTo>
                  <a:pt x="43649" y="6678"/>
                  <a:pt x="42613" y="6905"/>
                  <a:pt x="41578" y="7143"/>
                </a:cubicBezTo>
                <a:cubicBezTo>
                  <a:pt x="40804" y="7321"/>
                  <a:pt x="40054" y="7571"/>
                  <a:pt x="39280" y="7798"/>
                </a:cubicBezTo>
                <a:cubicBezTo>
                  <a:pt x="39220" y="7809"/>
                  <a:pt x="39161" y="7809"/>
                  <a:pt x="39065" y="7809"/>
                </a:cubicBezTo>
                <a:cubicBezTo>
                  <a:pt x="39077" y="7738"/>
                  <a:pt x="39065" y="7678"/>
                  <a:pt x="39101" y="7631"/>
                </a:cubicBezTo>
                <a:cubicBezTo>
                  <a:pt x="39304" y="7297"/>
                  <a:pt x="39494" y="6940"/>
                  <a:pt x="39708" y="6595"/>
                </a:cubicBezTo>
                <a:cubicBezTo>
                  <a:pt x="40327" y="5571"/>
                  <a:pt x="41161" y="4690"/>
                  <a:pt x="41899" y="3737"/>
                </a:cubicBezTo>
                <a:cubicBezTo>
                  <a:pt x="42149" y="3392"/>
                  <a:pt x="42399" y="3047"/>
                  <a:pt x="42685" y="2666"/>
                </a:cubicBezTo>
                <a:cubicBezTo>
                  <a:pt x="42408" y="2584"/>
                  <a:pt x="42148" y="2556"/>
                  <a:pt x="41894" y="2556"/>
                </a:cubicBezTo>
                <a:cubicBezTo>
                  <a:pt x="41667" y="2556"/>
                  <a:pt x="41445" y="2578"/>
                  <a:pt x="41220" y="2606"/>
                </a:cubicBezTo>
                <a:cubicBezTo>
                  <a:pt x="40613" y="2702"/>
                  <a:pt x="40030" y="2904"/>
                  <a:pt x="39470" y="3106"/>
                </a:cubicBezTo>
                <a:cubicBezTo>
                  <a:pt x="39262" y="3190"/>
                  <a:pt x="39035" y="3292"/>
                  <a:pt x="38782" y="3292"/>
                </a:cubicBezTo>
                <a:cubicBezTo>
                  <a:pt x="38746" y="3292"/>
                  <a:pt x="38709" y="3289"/>
                  <a:pt x="38672" y="3285"/>
                </a:cubicBezTo>
                <a:cubicBezTo>
                  <a:pt x="39065" y="2487"/>
                  <a:pt x="39756" y="1904"/>
                  <a:pt x="40006" y="999"/>
                </a:cubicBezTo>
                <a:cubicBezTo>
                  <a:pt x="39756" y="951"/>
                  <a:pt x="39530" y="904"/>
                  <a:pt x="39304" y="892"/>
                </a:cubicBezTo>
                <a:cubicBezTo>
                  <a:pt x="39294" y="891"/>
                  <a:pt x="39285" y="891"/>
                  <a:pt x="39276" y="891"/>
                </a:cubicBezTo>
                <a:cubicBezTo>
                  <a:pt x="39123" y="891"/>
                  <a:pt x="38979" y="956"/>
                  <a:pt x="38822" y="956"/>
                </a:cubicBezTo>
                <a:cubicBezTo>
                  <a:pt x="38759" y="956"/>
                  <a:pt x="38694" y="945"/>
                  <a:pt x="38625" y="916"/>
                </a:cubicBezTo>
                <a:cubicBezTo>
                  <a:pt x="38720" y="666"/>
                  <a:pt x="38815" y="428"/>
                  <a:pt x="38899" y="201"/>
                </a:cubicBezTo>
                <a:cubicBezTo>
                  <a:pt x="38649" y="23"/>
                  <a:pt x="38649" y="23"/>
                  <a:pt x="38339" y="11"/>
                </a:cubicBezTo>
                <a:cubicBezTo>
                  <a:pt x="38222" y="4"/>
                  <a:pt x="38105" y="1"/>
                  <a:pt x="379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80" name="Google Shape;9380;p17"/>
          <p:cNvGrpSpPr/>
          <p:nvPr/>
        </p:nvGrpSpPr>
        <p:grpSpPr>
          <a:xfrm>
            <a:off x="-202250" y="1333040"/>
            <a:ext cx="3850427" cy="3983265"/>
            <a:chOff x="-202250" y="1333040"/>
            <a:chExt cx="3850427" cy="3983265"/>
          </a:xfrm>
        </p:grpSpPr>
        <p:sp>
          <p:nvSpPr>
            <p:cNvPr id="9381" name="Google Shape;9381;p17"/>
            <p:cNvSpPr/>
            <p:nvPr/>
          </p:nvSpPr>
          <p:spPr>
            <a:xfrm rot="-8527916" flipH="1">
              <a:off x="549297" y="1694934"/>
              <a:ext cx="2169448" cy="2485881"/>
            </a:xfrm>
            <a:custGeom>
              <a:avLst/>
              <a:gdLst/>
              <a:ahLst/>
              <a:cxnLst/>
              <a:rect l="l" t="t" r="r" b="b"/>
              <a:pathLst>
                <a:path w="132607" h="158981" extrusionOk="0">
                  <a:moveTo>
                    <a:pt x="132606" y="0"/>
                  </a:moveTo>
                  <a:cubicBezTo>
                    <a:pt x="132606" y="1"/>
                    <a:pt x="131784" y="83"/>
                    <a:pt x="130265" y="370"/>
                  </a:cubicBezTo>
                  <a:cubicBezTo>
                    <a:pt x="128704" y="576"/>
                    <a:pt x="126444" y="986"/>
                    <a:pt x="123569" y="1767"/>
                  </a:cubicBezTo>
                  <a:cubicBezTo>
                    <a:pt x="120693" y="2506"/>
                    <a:pt x="117242" y="3616"/>
                    <a:pt x="113422" y="5177"/>
                  </a:cubicBezTo>
                  <a:cubicBezTo>
                    <a:pt x="109601" y="6779"/>
                    <a:pt x="105370" y="8833"/>
                    <a:pt x="100975" y="11339"/>
                  </a:cubicBezTo>
                  <a:cubicBezTo>
                    <a:pt x="96538" y="13927"/>
                    <a:pt x="91937" y="16967"/>
                    <a:pt x="87254" y="20500"/>
                  </a:cubicBezTo>
                  <a:cubicBezTo>
                    <a:pt x="86063" y="21362"/>
                    <a:pt x="84953" y="22307"/>
                    <a:pt x="83762" y="23211"/>
                  </a:cubicBezTo>
                  <a:cubicBezTo>
                    <a:pt x="83146" y="23663"/>
                    <a:pt x="82571" y="24156"/>
                    <a:pt x="81955" y="24608"/>
                  </a:cubicBezTo>
                  <a:cubicBezTo>
                    <a:pt x="81379" y="25100"/>
                    <a:pt x="80763" y="25593"/>
                    <a:pt x="80229" y="26086"/>
                  </a:cubicBezTo>
                  <a:cubicBezTo>
                    <a:pt x="79038" y="27072"/>
                    <a:pt x="77847" y="28099"/>
                    <a:pt x="76655" y="29126"/>
                  </a:cubicBezTo>
                  <a:cubicBezTo>
                    <a:pt x="75546" y="30194"/>
                    <a:pt x="74396" y="31263"/>
                    <a:pt x="73246" y="32372"/>
                  </a:cubicBezTo>
                  <a:cubicBezTo>
                    <a:pt x="70863" y="34508"/>
                    <a:pt x="68645" y="36890"/>
                    <a:pt x="66344" y="39191"/>
                  </a:cubicBezTo>
                  <a:cubicBezTo>
                    <a:pt x="64085" y="41574"/>
                    <a:pt x="61866" y="43997"/>
                    <a:pt x="59648" y="46544"/>
                  </a:cubicBezTo>
                  <a:lnTo>
                    <a:pt x="56444" y="50365"/>
                  </a:lnTo>
                  <a:cubicBezTo>
                    <a:pt x="55335" y="51679"/>
                    <a:pt x="54267" y="52953"/>
                    <a:pt x="53240" y="54267"/>
                  </a:cubicBezTo>
                  <a:cubicBezTo>
                    <a:pt x="52172" y="55623"/>
                    <a:pt x="51145" y="56979"/>
                    <a:pt x="50118" y="58293"/>
                  </a:cubicBezTo>
                  <a:lnTo>
                    <a:pt x="48598" y="60306"/>
                  </a:lnTo>
                  <a:lnTo>
                    <a:pt x="47078" y="62360"/>
                  </a:lnTo>
                  <a:cubicBezTo>
                    <a:pt x="43093" y="67865"/>
                    <a:pt x="39355" y="73493"/>
                    <a:pt x="35863" y="79162"/>
                  </a:cubicBezTo>
                  <a:cubicBezTo>
                    <a:pt x="34137" y="82038"/>
                    <a:pt x="32412" y="84790"/>
                    <a:pt x="30810" y="87666"/>
                  </a:cubicBezTo>
                  <a:cubicBezTo>
                    <a:pt x="29208" y="90500"/>
                    <a:pt x="27688" y="93335"/>
                    <a:pt x="26127" y="96087"/>
                  </a:cubicBezTo>
                  <a:cubicBezTo>
                    <a:pt x="23210" y="101674"/>
                    <a:pt x="20376" y="107138"/>
                    <a:pt x="18034" y="112437"/>
                  </a:cubicBezTo>
                  <a:cubicBezTo>
                    <a:pt x="16802" y="115025"/>
                    <a:pt x="15569" y="117572"/>
                    <a:pt x="14501" y="120078"/>
                  </a:cubicBezTo>
                  <a:cubicBezTo>
                    <a:pt x="13474" y="122584"/>
                    <a:pt x="12447" y="125049"/>
                    <a:pt x="11461" y="127349"/>
                  </a:cubicBezTo>
                  <a:cubicBezTo>
                    <a:pt x="9407" y="131991"/>
                    <a:pt x="7928" y="136346"/>
                    <a:pt x="6408" y="140207"/>
                  </a:cubicBezTo>
                  <a:cubicBezTo>
                    <a:pt x="5710" y="142138"/>
                    <a:pt x="4971" y="143904"/>
                    <a:pt x="4437" y="145589"/>
                  </a:cubicBezTo>
                  <a:lnTo>
                    <a:pt x="2876" y="150190"/>
                  </a:lnTo>
                  <a:cubicBezTo>
                    <a:pt x="1890" y="152983"/>
                    <a:pt x="1232" y="155201"/>
                    <a:pt x="739" y="156680"/>
                  </a:cubicBezTo>
                  <a:cubicBezTo>
                    <a:pt x="246" y="158159"/>
                    <a:pt x="0" y="158981"/>
                    <a:pt x="0" y="158981"/>
                  </a:cubicBezTo>
                  <a:cubicBezTo>
                    <a:pt x="0" y="158981"/>
                    <a:pt x="370" y="158282"/>
                    <a:pt x="1027" y="156845"/>
                  </a:cubicBezTo>
                  <a:cubicBezTo>
                    <a:pt x="1684" y="155407"/>
                    <a:pt x="2711" y="153353"/>
                    <a:pt x="3944" y="150683"/>
                  </a:cubicBezTo>
                  <a:cubicBezTo>
                    <a:pt x="4560" y="149327"/>
                    <a:pt x="5299" y="147848"/>
                    <a:pt x="5998" y="146246"/>
                  </a:cubicBezTo>
                  <a:cubicBezTo>
                    <a:pt x="6778" y="144644"/>
                    <a:pt x="7600" y="142960"/>
                    <a:pt x="8462" y="141111"/>
                  </a:cubicBezTo>
                  <a:cubicBezTo>
                    <a:pt x="9366" y="139262"/>
                    <a:pt x="10311" y="137332"/>
                    <a:pt x="11297" y="135278"/>
                  </a:cubicBezTo>
                  <a:cubicBezTo>
                    <a:pt x="12283" y="133182"/>
                    <a:pt x="13351" y="131005"/>
                    <a:pt x="14501" y="128787"/>
                  </a:cubicBezTo>
                  <a:cubicBezTo>
                    <a:pt x="15610" y="126527"/>
                    <a:pt x="16802" y="124227"/>
                    <a:pt x="18034" y="121803"/>
                  </a:cubicBezTo>
                  <a:cubicBezTo>
                    <a:pt x="19267" y="119380"/>
                    <a:pt x="20581" y="116915"/>
                    <a:pt x="21937" y="114409"/>
                  </a:cubicBezTo>
                  <a:cubicBezTo>
                    <a:pt x="24566" y="109356"/>
                    <a:pt x="27647" y="104139"/>
                    <a:pt x="30646" y="98634"/>
                  </a:cubicBezTo>
                  <a:cubicBezTo>
                    <a:pt x="32248" y="96005"/>
                    <a:pt x="33891" y="93253"/>
                    <a:pt x="35534" y="90500"/>
                  </a:cubicBezTo>
                  <a:cubicBezTo>
                    <a:pt x="36356" y="89103"/>
                    <a:pt x="37218" y="87789"/>
                    <a:pt x="38122" y="86392"/>
                  </a:cubicBezTo>
                  <a:lnTo>
                    <a:pt x="40710" y="82243"/>
                  </a:lnTo>
                  <a:cubicBezTo>
                    <a:pt x="44284" y="76738"/>
                    <a:pt x="47981" y="71192"/>
                    <a:pt x="51884" y="65852"/>
                  </a:cubicBezTo>
                  <a:lnTo>
                    <a:pt x="53322" y="63798"/>
                  </a:lnTo>
                  <a:lnTo>
                    <a:pt x="54801" y="61785"/>
                  </a:lnTo>
                  <a:cubicBezTo>
                    <a:pt x="55787" y="60471"/>
                    <a:pt x="56814" y="59156"/>
                    <a:pt x="57758" y="57841"/>
                  </a:cubicBezTo>
                  <a:cubicBezTo>
                    <a:pt x="58744" y="56486"/>
                    <a:pt x="59812" y="55253"/>
                    <a:pt x="60839" y="53980"/>
                  </a:cubicBezTo>
                  <a:cubicBezTo>
                    <a:pt x="61866" y="52706"/>
                    <a:pt x="62893" y="51474"/>
                    <a:pt x="63920" y="50200"/>
                  </a:cubicBezTo>
                  <a:cubicBezTo>
                    <a:pt x="64947" y="48886"/>
                    <a:pt x="66098" y="47736"/>
                    <a:pt x="67125" y="46503"/>
                  </a:cubicBezTo>
                  <a:cubicBezTo>
                    <a:pt x="68193" y="45271"/>
                    <a:pt x="69220" y="44038"/>
                    <a:pt x="70288" y="42847"/>
                  </a:cubicBezTo>
                  <a:cubicBezTo>
                    <a:pt x="72465" y="40464"/>
                    <a:pt x="74560" y="38123"/>
                    <a:pt x="76778" y="35946"/>
                  </a:cubicBezTo>
                  <a:lnTo>
                    <a:pt x="80065" y="32659"/>
                  </a:lnTo>
                  <a:cubicBezTo>
                    <a:pt x="81133" y="31632"/>
                    <a:pt x="82283" y="30605"/>
                    <a:pt x="83351" y="29578"/>
                  </a:cubicBezTo>
                  <a:cubicBezTo>
                    <a:pt x="83885" y="29085"/>
                    <a:pt x="84460" y="28551"/>
                    <a:pt x="84994" y="28058"/>
                  </a:cubicBezTo>
                  <a:cubicBezTo>
                    <a:pt x="85529" y="27606"/>
                    <a:pt x="86063" y="27072"/>
                    <a:pt x="86638" y="26620"/>
                  </a:cubicBezTo>
                  <a:cubicBezTo>
                    <a:pt x="87706" y="25676"/>
                    <a:pt x="88774" y="24731"/>
                    <a:pt x="89842" y="23786"/>
                  </a:cubicBezTo>
                  <a:cubicBezTo>
                    <a:pt x="94279" y="20130"/>
                    <a:pt x="98551" y="16884"/>
                    <a:pt x="102659" y="14091"/>
                  </a:cubicBezTo>
                  <a:cubicBezTo>
                    <a:pt x="106767" y="11380"/>
                    <a:pt x="110669" y="8997"/>
                    <a:pt x="114243" y="7107"/>
                  </a:cubicBezTo>
                  <a:cubicBezTo>
                    <a:pt x="117858" y="5259"/>
                    <a:pt x="121063" y="3821"/>
                    <a:pt x="123815" y="2753"/>
                  </a:cubicBezTo>
                  <a:cubicBezTo>
                    <a:pt x="126526" y="1644"/>
                    <a:pt x="128663" y="986"/>
                    <a:pt x="130224" y="576"/>
                  </a:cubicBezTo>
                  <a:cubicBezTo>
                    <a:pt x="131743" y="165"/>
                    <a:pt x="132606" y="1"/>
                    <a:pt x="1326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17"/>
            <p:cNvSpPr/>
            <p:nvPr/>
          </p:nvSpPr>
          <p:spPr>
            <a:xfrm rot="-8527916" flipH="1">
              <a:off x="205964" y="2476076"/>
              <a:ext cx="2965181" cy="2199033"/>
            </a:xfrm>
            <a:custGeom>
              <a:avLst/>
              <a:gdLst/>
              <a:ahLst/>
              <a:cxnLst/>
              <a:rect l="l" t="t" r="r" b="b"/>
              <a:pathLst>
                <a:path w="181246" h="140636" extrusionOk="0">
                  <a:moveTo>
                    <a:pt x="119739" y="1"/>
                  </a:moveTo>
                  <a:cubicBezTo>
                    <a:pt x="115790" y="1"/>
                    <a:pt x="113422" y="304"/>
                    <a:pt x="113422" y="304"/>
                  </a:cubicBezTo>
                  <a:cubicBezTo>
                    <a:pt x="111245" y="3180"/>
                    <a:pt x="102988" y="9999"/>
                    <a:pt x="102988" y="9999"/>
                  </a:cubicBezTo>
                  <a:cubicBezTo>
                    <a:pt x="102454" y="9013"/>
                    <a:pt x="107959" y="1167"/>
                    <a:pt x="107959" y="1167"/>
                  </a:cubicBezTo>
                  <a:cubicBezTo>
                    <a:pt x="107789" y="1122"/>
                    <a:pt x="107555" y="1105"/>
                    <a:pt x="107293" y="1105"/>
                  </a:cubicBezTo>
                  <a:cubicBezTo>
                    <a:pt x="106350" y="1105"/>
                    <a:pt x="105042" y="1331"/>
                    <a:pt x="105042" y="1331"/>
                  </a:cubicBezTo>
                  <a:cubicBezTo>
                    <a:pt x="100359" y="3344"/>
                    <a:pt x="90910" y="17229"/>
                    <a:pt x="90910" y="17229"/>
                  </a:cubicBezTo>
                  <a:cubicBezTo>
                    <a:pt x="89842" y="12916"/>
                    <a:pt x="96374" y="3591"/>
                    <a:pt x="96374" y="3591"/>
                  </a:cubicBezTo>
                  <a:lnTo>
                    <a:pt x="96374" y="3591"/>
                  </a:lnTo>
                  <a:cubicBezTo>
                    <a:pt x="70535" y="9301"/>
                    <a:pt x="39766" y="42411"/>
                    <a:pt x="39766" y="42411"/>
                  </a:cubicBezTo>
                  <a:cubicBezTo>
                    <a:pt x="37260" y="46930"/>
                    <a:pt x="32536" y="83656"/>
                    <a:pt x="32536" y="83656"/>
                  </a:cubicBezTo>
                  <a:cubicBezTo>
                    <a:pt x="25511" y="73591"/>
                    <a:pt x="31262" y="54613"/>
                    <a:pt x="31262" y="54612"/>
                  </a:cubicBezTo>
                  <a:lnTo>
                    <a:pt x="31262" y="54612"/>
                  </a:lnTo>
                  <a:cubicBezTo>
                    <a:pt x="5916" y="87764"/>
                    <a:pt x="15077" y="112946"/>
                    <a:pt x="15077" y="112946"/>
                  </a:cubicBezTo>
                  <a:cubicBezTo>
                    <a:pt x="8258" y="107483"/>
                    <a:pt x="4232" y="97870"/>
                    <a:pt x="4232" y="97870"/>
                  </a:cubicBezTo>
                  <a:lnTo>
                    <a:pt x="4232" y="97870"/>
                  </a:lnTo>
                  <a:cubicBezTo>
                    <a:pt x="5176" y="106168"/>
                    <a:pt x="13105" y="117999"/>
                    <a:pt x="13105" y="117999"/>
                  </a:cubicBezTo>
                  <a:cubicBezTo>
                    <a:pt x="9326" y="116356"/>
                    <a:pt x="2219" y="108551"/>
                    <a:pt x="2219" y="108551"/>
                  </a:cubicBezTo>
                  <a:lnTo>
                    <a:pt x="2219" y="108551"/>
                  </a:lnTo>
                  <a:cubicBezTo>
                    <a:pt x="5053" y="116520"/>
                    <a:pt x="13639" y="121778"/>
                    <a:pt x="13639" y="121778"/>
                  </a:cubicBezTo>
                  <a:cubicBezTo>
                    <a:pt x="8134" y="122723"/>
                    <a:pt x="0" y="130898"/>
                    <a:pt x="0" y="130898"/>
                  </a:cubicBezTo>
                  <a:cubicBezTo>
                    <a:pt x="5853" y="128676"/>
                    <a:pt x="10722" y="128014"/>
                    <a:pt x="14448" y="128014"/>
                  </a:cubicBezTo>
                  <a:cubicBezTo>
                    <a:pt x="19954" y="128014"/>
                    <a:pt x="22964" y="129460"/>
                    <a:pt x="22964" y="129460"/>
                  </a:cubicBezTo>
                  <a:cubicBezTo>
                    <a:pt x="31777" y="129501"/>
                    <a:pt x="34969" y="140502"/>
                    <a:pt x="35001" y="140634"/>
                  </a:cubicBezTo>
                  <a:lnTo>
                    <a:pt x="35001" y="140634"/>
                  </a:lnTo>
                  <a:cubicBezTo>
                    <a:pt x="39478" y="135129"/>
                    <a:pt x="40341" y="127406"/>
                    <a:pt x="40341" y="127406"/>
                  </a:cubicBezTo>
                  <a:cubicBezTo>
                    <a:pt x="53116" y="121861"/>
                    <a:pt x="62113" y="110893"/>
                    <a:pt x="62113" y="110892"/>
                  </a:cubicBezTo>
                  <a:lnTo>
                    <a:pt x="62113" y="110892"/>
                  </a:lnTo>
                  <a:cubicBezTo>
                    <a:pt x="59625" y="113151"/>
                    <a:pt x="54833" y="113795"/>
                    <a:pt x="50176" y="113795"/>
                  </a:cubicBezTo>
                  <a:cubicBezTo>
                    <a:pt x="43990" y="113795"/>
                    <a:pt x="38040" y="112659"/>
                    <a:pt x="38040" y="112659"/>
                  </a:cubicBezTo>
                  <a:cubicBezTo>
                    <a:pt x="66180" y="106332"/>
                    <a:pt x="75752" y="81315"/>
                    <a:pt x="75752" y="81314"/>
                  </a:cubicBezTo>
                  <a:lnTo>
                    <a:pt x="75752" y="81314"/>
                  </a:lnTo>
                  <a:cubicBezTo>
                    <a:pt x="73369" y="82752"/>
                    <a:pt x="63962" y="83492"/>
                    <a:pt x="63962" y="83492"/>
                  </a:cubicBezTo>
                  <a:cubicBezTo>
                    <a:pt x="67454" y="81848"/>
                    <a:pt x="78915" y="75769"/>
                    <a:pt x="78915" y="75769"/>
                  </a:cubicBezTo>
                  <a:lnTo>
                    <a:pt x="84666" y="65581"/>
                  </a:lnTo>
                  <a:lnTo>
                    <a:pt x="84666" y="65581"/>
                  </a:lnTo>
                  <a:cubicBezTo>
                    <a:pt x="82694" y="66074"/>
                    <a:pt x="72958" y="73304"/>
                    <a:pt x="72958" y="73304"/>
                  </a:cubicBezTo>
                  <a:cubicBezTo>
                    <a:pt x="89514" y="50586"/>
                    <a:pt x="101797" y="46889"/>
                    <a:pt x="105535" y="45246"/>
                  </a:cubicBezTo>
                  <a:cubicBezTo>
                    <a:pt x="105959" y="45061"/>
                    <a:pt x="106409" y="44979"/>
                    <a:pt x="106873" y="44979"/>
                  </a:cubicBezTo>
                  <a:cubicBezTo>
                    <a:pt x="110534" y="44979"/>
                    <a:pt x="115065" y="50093"/>
                    <a:pt x="115065" y="50093"/>
                  </a:cubicBezTo>
                  <a:cubicBezTo>
                    <a:pt x="117777" y="46930"/>
                    <a:pt x="134825" y="37235"/>
                    <a:pt x="134825" y="37235"/>
                  </a:cubicBezTo>
                  <a:cubicBezTo>
                    <a:pt x="132730" y="32224"/>
                    <a:pt x="127102" y="27910"/>
                    <a:pt x="127102" y="27910"/>
                  </a:cubicBezTo>
                  <a:lnTo>
                    <a:pt x="127102" y="27910"/>
                  </a:lnTo>
                  <a:cubicBezTo>
                    <a:pt x="133469" y="27992"/>
                    <a:pt x="141850" y="36948"/>
                    <a:pt x="141850" y="36948"/>
                  </a:cubicBezTo>
                  <a:cubicBezTo>
                    <a:pt x="181245" y="27828"/>
                    <a:pt x="169620" y="17558"/>
                    <a:pt x="169620" y="17558"/>
                  </a:cubicBezTo>
                  <a:cubicBezTo>
                    <a:pt x="151648" y="2120"/>
                    <a:pt x="130174" y="1"/>
                    <a:pt x="119739" y="1"/>
                  </a:cubicBezTo>
                  <a:close/>
                  <a:moveTo>
                    <a:pt x="35001" y="140634"/>
                  </a:moveTo>
                  <a:cubicBezTo>
                    <a:pt x="35001" y="140634"/>
                    <a:pt x="35001" y="140634"/>
                    <a:pt x="35001" y="140634"/>
                  </a:cubicBezTo>
                  <a:cubicBezTo>
                    <a:pt x="35001" y="140635"/>
                    <a:pt x="35001" y="140635"/>
                    <a:pt x="35001" y="140635"/>
                  </a:cubicBezTo>
                  <a:cubicBezTo>
                    <a:pt x="35001" y="140635"/>
                    <a:pt x="35001" y="140635"/>
                    <a:pt x="35001" y="1406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17"/>
            <p:cNvSpPr/>
            <p:nvPr/>
          </p:nvSpPr>
          <p:spPr>
            <a:xfrm rot="-8527916" flipH="1">
              <a:off x="1117015" y="3253315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17"/>
            <p:cNvSpPr/>
            <p:nvPr/>
          </p:nvSpPr>
          <p:spPr>
            <a:xfrm rot="-8527916" flipH="1">
              <a:off x="1146823" y="3298513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1"/>
                  </a:moveTo>
                  <a:cubicBezTo>
                    <a:pt x="0" y="42"/>
                    <a:pt x="0" y="42"/>
                    <a:pt x="0" y="1"/>
                  </a:cubicBezTo>
                  <a:cubicBezTo>
                    <a:pt x="0" y="42"/>
                    <a:pt x="0" y="42"/>
                    <a:pt x="0" y="1"/>
                  </a:cubicBezTo>
                  <a:cubicBezTo>
                    <a:pt x="0" y="4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17"/>
            <p:cNvSpPr/>
            <p:nvPr/>
          </p:nvSpPr>
          <p:spPr>
            <a:xfrm rot="-8527916" flipH="1">
              <a:off x="1744130" y="367026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17"/>
            <p:cNvSpPr/>
            <p:nvPr/>
          </p:nvSpPr>
          <p:spPr>
            <a:xfrm rot="-8527916" flipH="1">
              <a:off x="1637876" y="427122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cubicBezTo>
                    <a:pt x="42" y="0"/>
                    <a:pt x="1" y="0"/>
                    <a:pt x="42" y="0"/>
                  </a:cubicBezTo>
                  <a:cubicBezTo>
                    <a:pt x="1" y="0"/>
                    <a:pt x="1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17"/>
            <p:cNvSpPr/>
            <p:nvPr/>
          </p:nvSpPr>
          <p:spPr>
            <a:xfrm rot="-8527916" flipH="1">
              <a:off x="1728228" y="423965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17"/>
            <p:cNvSpPr/>
            <p:nvPr/>
          </p:nvSpPr>
          <p:spPr>
            <a:xfrm rot="-8527916" flipH="1">
              <a:off x="1970845" y="340372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17"/>
            <p:cNvSpPr/>
            <p:nvPr/>
          </p:nvSpPr>
          <p:spPr>
            <a:xfrm rot="-8527916" flipH="1">
              <a:off x="909015" y="3824809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42"/>
                  </a:moveTo>
                  <a:cubicBezTo>
                    <a:pt x="41" y="42"/>
                    <a:pt x="0" y="42"/>
                    <a:pt x="41" y="42"/>
                  </a:cubicBezTo>
                  <a:cubicBezTo>
                    <a:pt x="0" y="0"/>
                    <a:pt x="0" y="0"/>
                    <a:pt x="4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17"/>
            <p:cNvSpPr/>
            <p:nvPr/>
          </p:nvSpPr>
          <p:spPr>
            <a:xfrm rot="-8527916" flipH="1">
              <a:off x="343022" y="4283365"/>
              <a:ext cx="168704" cy="59762"/>
            </a:xfrm>
            <a:custGeom>
              <a:avLst/>
              <a:gdLst/>
              <a:ahLst/>
              <a:cxnLst/>
              <a:rect l="l" t="t" r="r" b="b"/>
              <a:pathLst>
                <a:path w="10312" h="3822" extrusionOk="0">
                  <a:moveTo>
                    <a:pt x="3575" y="2712"/>
                  </a:moveTo>
                  <a:cubicBezTo>
                    <a:pt x="4725" y="2383"/>
                    <a:pt x="5423" y="2178"/>
                    <a:pt x="6245" y="1931"/>
                  </a:cubicBezTo>
                  <a:cubicBezTo>
                    <a:pt x="6450" y="2219"/>
                    <a:pt x="6656" y="2589"/>
                    <a:pt x="6861" y="2958"/>
                  </a:cubicBezTo>
                  <a:cubicBezTo>
                    <a:pt x="7313" y="2999"/>
                    <a:pt x="7806" y="2999"/>
                    <a:pt x="8299" y="3041"/>
                  </a:cubicBezTo>
                  <a:cubicBezTo>
                    <a:pt x="8340" y="3328"/>
                    <a:pt x="8381" y="3575"/>
                    <a:pt x="8381" y="3821"/>
                  </a:cubicBezTo>
                  <a:lnTo>
                    <a:pt x="8710" y="3821"/>
                  </a:lnTo>
                  <a:cubicBezTo>
                    <a:pt x="8751" y="3451"/>
                    <a:pt x="8915" y="3041"/>
                    <a:pt x="8874" y="2712"/>
                  </a:cubicBezTo>
                  <a:cubicBezTo>
                    <a:pt x="8751" y="2219"/>
                    <a:pt x="9038" y="1972"/>
                    <a:pt x="9572" y="1890"/>
                  </a:cubicBezTo>
                  <a:cubicBezTo>
                    <a:pt x="9778" y="1808"/>
                    <a:pt x="9983" y="1767"/>
                    <a:pt x="10312" y="1726"/>
                  </a:cubicBezTo>
                  <a:cubicBezTo>
                    <a:pt x="9655" y="1192"/>
                    <a:pt x="9737" y="740"/>
                    <a:pt x="10065" y="288"/>
                  </a:cubicBezTo>
                  <a:cubicBezTo>
                    <a:pt x="10106" y="206"/>
                    <a:pt x="10065" y="124"/>
                    <a:pt x="9983" y="1"/>
                  </a:cubicBezTo>
                  <a:lnTo>
                    <a:pt x="5998" y="1"/>
                  </a:lnTo>
                  <a:cubicBezTo>
                    <a:pt x="5834" y="124"/>
                    <a:pt x="5629" y="206"/>
                    <a:pt x="5464" y="288"/>
                  </a:cubicBezTo>
                  <a:cubicBezTo>
                    <a:pt x="5013" y="494"/>
                    <a:pt x="4971" y="288"/>
                    <a:pt x="4930" y="1"/>
                  </a:cubicBezTo>
                  <a:lnTo>
                    <a:pt x="83" y="1"/>
                  </a:lnTo>
                  <a:cubicBezTo>
                    <a:pt x="42" y="288"/>
                    <a:pt x="42" y="535"/>
                    <a:pt x="1" y="781"/>
                  </a:cubicBezTo>
                  <a:cubicBezTo>
                    <a:pt x="1028" y="904"/>
                    <a:pt x="1973" y="781"/>
                    <a:pt x="2671" y="1110"/>
                  </a:cubicBezTo>
                  <a:cubicBezTo>
                    <a:pt x="3369" y="1274"/>
                    <a:pt x="4437" y="1685"/>
                    <a:pt x="3575" y="2712"/>
                  </a:cubicBezTo>
                  <a:close/>
                  <a:moveTo>
                    <a:pt x="8094" y="1151"/>
                  </a:moveTo>
                  <a:cubicBezTo>
                    <a:pt x="8135" y="1151"/>
                    <a:pt x="8176" y="1274"/>
                    <a:pt x="8176" y="1274"/>
                  </a:cubicBezTo>
                  <a:cubicBezTo>
                    <a:pt x="8176" y="1315"/>
                    <a:pt x="8094" y="1356"/>
                    <a:pt x="8052" y="1438"/>
                  </a:cubicBezTo>
                  <a:cubicBezTo>
                    <a:pt x="7970" y="1397"/>
                    <a:pt x="7888" y="1356"/>
                    <a:pt x="7765" y="1274"/>
                  </a:cubicBezTo>
                  <a:cubicBezTo>
                    <a:pt x="7929" y="1192"/>
                    <a:pt x="8011" y="1151"/>
                    <a:pt x="8094" y="1151"/>
                  </a:cubicBezTo>
                  <a:close/>
                  <a:moveTo>
                    <a:pt x="7272" y="370"/>
                  </a:moveTo>
                  <a:lnTo>
                    <a:pt x="7601" y="370"/>
                  </a:lnTo>
                  <a:cubicBezTo>
                    <a:pt x="7518" y="535"/>
                    <a:pt x="7477" y="699"/>
                    <a:pt x="7477" y="863"/>
                  </a:cubicBezTo>
                  <a:lnTo>
                    <a:pt x="7272" y="8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17"/>
            <p:cNvSpPr/>
            <p:nvPr/>
          </p:nvSpPr>
          <p:spPr>
            <a:xfrm rot="-8527916" flipH="1">
              <a:off x="951517" y="4745391"/>
              <a:ext cx="98144" cy="53977"/>
            </a:xfrm>
            <a:custGeom>
              <a:avLst/>
              <a:gdLst/>
              <a:ahLst/>
              <a:cxnLst/>
              <a:rect l="l" t="t" r="r" b="b"/>
              <a:pathLst>
                <a:path w="5999" h="3452" extrusionOk="0">
                  <a:moveTo>
                    <a:pt x="206" y="2507"/>
                  </a:moveTo>
                  <a:cubicBezTo>
                    <a:pt x="863" y="2301"/>
                    <a:pt x="1192" y="2219"/>
                    <a:pt x="1479" y="2096"/>
                  </a:cubicBezTo>
                  <a:cubicBezTo>
                    <a:pt x="2260" y="2465"/>
                    <a:pt x="2137" y="2917"/>
                    <a:pt x="1890" y="3328"/>
                  </a:cubicBezTo>
                  <a:cubicBezTo>
                    <a:pt x="2424" y="3410"/>
                    <a:pt x="2753" y="3451"/>
                    <a:pt x="3246" y="3451"/>
                  </a:cubicBezTo>
                  <a:cubicBezTo>
                    <a:pt x="3246" y="3328"/>
                    <a:pt x="3328" y="3164"/>
                    <a:pt x="3287" y="3082"/>
                  </a:cubicBezTo>
                  <a:cubicBezTo>
                    <a:pt x="3040" y="2589"/>
                    <a:pt x="3164" y="2137"/>
                    <a:pt x="3739" y="1726"/>
                  </a:cubicBezTo>
                  <a:cubicBezTo>
                    <a:pt x="4108" y="1480"/>
                    <a:pt x="4478" y="1233"/>
                    <a:pt x="4807" y="904"/>
                  </a:cubicBezTo>
                  <a:cubicBezTo>
                    <a:pt x="5218" y="617"/>
                    <a:pt x="5587" y="288"/>
                    <a:pt x="5998" y="1"/>
                  </a:cubicBezTo>
                  <a:lnTo>
                    <a:pt x="1192" y="1"/>
                  </a:lnTo>
                  <a:cubicBezTo>
                    <a:pt x="822" y="206"/>
                    <a:pt x="452" y="411"/>
                    <a:pt x="0" y="658"/>
                  </a:cubicBezTo>
                  <a:cubicBezTo>
                    <a:pt x="247" y="987"/>
                    <a:pt x="452" y="1274"/>
                    <a:pt x="658" y="1603"/>
                  </a:cubicBezTo>
                  <a:cubicBezTo>
                    <a:pt x="493" y="1890"/>
                    <a:pt x="411" y="2178"/>
                    <a:pt x="206" y="2507"/>
                  </a:cubicBezTo>
                  <a:close/>
                  <a:moveTo>
                    <a:pt x="2712" y="1767"/>
                  </a:moveTo>
                  <a:cubicBezTo>
                    <a:pt x="2096" y="1562"/>
                    <a:pt x="1685" y="1438"/>
                    <a:pt x="1192" y="1274"/>
                  </a:cubicBezTo>
                  <a:cubicBezTo>
                    <a:pt x="2013" y="1028"/>
                    <a:pt x="2013" y="1028"/>
                    <a:pt x="2712" y="17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17"/>
            <p:cNvSpPr/>
            <p:nvPr/>
          </p:nvSpPr>
          <p:spPr>
            <a:xfrm rot="-8527916" flipH="1">
              <a:off x="864910" y="4679404"/>
              <a:ext cx="83354" cy="46268"/>
            </a:xfrm>
            <a:custGeom>
              <a:avLst/>
              <a:gdLst/>
              <a:ahLst/>
              <a:cxnLst/>
              <a:rect l="l" t="t" r="r" b="b"/>
              <a:pathLst>
                <a:path w="5095" h="2959" extrusionOk="0">
                  <a:moveTo>
                    <a:pt x="3451" y="494"/>
                  </a:moveTo>
                  <a:cubicBezTo>
                    <a:pt x="3492" y="658"/>
                    <a:pt x="3615" y="699"/>
                    <a:pt x="3533" y="740"/>
                  </a:cubicBezTo>
                  <a:cubicBezTo>
                    <a:pt x="3328" y="1274"/>
                    <a:pt x="3123" y="1726"/>
                    <a:pt x="2958" y="2219"/>
                  </a:cubicBezTo>
                  <a:cubicBezTo>
                    <a:pt x="3657" y="2507"/>
                    <a:pt x="3657" y="2507"/>
                    <a:pt x="3821" y="2959"/>
                  </a:cubicBezTo>
                  <a:cubicBezTo>
                    <a:pt x="5094" y="2137"/>
                    <a:pt x="5094" y="2137"/>
                    <a:pt x="4642" y="1562"/>
                  </a:cubicBezTo>
                  <a:cubicBezTo>
                    <a:pt x="4560" y="1603"/>
                    <a:pt x="4478" y="1603"/>
                    <a:pt x="4478" y="1644"/>
                  </a:cubicBezTo>
                  <a:cubicBezTo>
                    <a:pt x="4437" y="1726"/>
                    <a:pt x="4355" y="1808"/>
                    <a:pt x="4232" y="2055"/>
                  </a:cubicBezTo>
                  <a:cubicBezTo>
                    <a:pt x="4026" y="1767"/>
                    <a:pt x="3821" y="1562"/>
                    <a:pt x="3862" y="1398"/>
                  </a:cubicBezTo>
                  <a:cubicBezTo>
                    <a:pt x="4026" y="1151"/>
                    <a:pt x="4232" y="905"/>
                    <a:pt x="4519" y="740"/>
                  </a:cubicBezTo>
                  <a:cubicBezTo>
                    <a:pt x="4930" y="535"/>
                    <a:pt x="4889" y="288"/>
                    <a:pt x="4848" y="1"/>
                  </a:cubicBezTo>
                  <a:lnTo>
                    <a:pt x="0" y="1"/>
                  </a:lnTo>
                  <a:cubicBezTo>
                    <a:pt x="452" y="124"/>
                    <a:pt x="945" y="206"/>
                    <a:pt x="1397" y="288"/>
                  </a:cubicBezTo>
                  <a:cubicBezTo>
                    <a:pt x="2178" y="371"/>
                    <a:pt x="2835" y="453"/>
                    <a:pt x="3451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17"/>
            <p:cNvSpPr/>
            <p:nvPr/>
          </p:nvSpPr>
          <p:spPr>
            <a:xfrm rot="-8527916" flipH="1">
              <a:off x="1176881" y="4050290"/>
              <a:ext cx="48409" cy="45627"/>
            </a:xfrm>
            <a:custGeom>
              <a:avLst/>
              <a:gdLst/>
              <a:ahLst/>
              <a:cxnLst/>
              <a:rect l="l" t="t" r="r" b="b"/>
              <a:pathLst>
                <a:path w="2959" h="2918" extrusionOk="0">
                  <a:moveTo>
                    <a:pt x="2959" y="2712"/>
                  </a:moveTo>
                  <a:cubicBezTo>
                    <a:pt x="2794" y="2137"/>
                    <a:pt x="2137" y="2342"/>
                    <a:pt x="1521" y="2301"/>
                  </a:cubicBezTo>
                  <a:cubicBezTo>
                    <a:pt x="2466" y="1603"/>
                    <a:pt x="2671" y="781"/>
                    <a:pt x="2876" y="1"/>
                  </a:cubicBezTo>
                  <a:lnTo>
                    <a:pt x="2589" y="1"/>
                  </a:lnTo>
                  <a:cubicBezTo>
                    <a:pt x="2055" y="494"/>
                    <a:pt x="2055" y="494"/>
                    <a:pt x="1521" y="1"/>
                  </a:cubicBezTo>
                  <a:lnTo>
                    <a:pt x="1028" y="1"/>
                  </a:lnTo>
                  <a:cubicBezTo>
                    <a:pt x="699" y="576"/>
                    <a:pt x="1357" y="863"/>
                    <a:pt x="1767" y="1274"/>
                  </a:cubicBezTo>
                  <a:cubicBezTo>
                    <a:pt x="1192" y="1603"/>
                    <a:pt x="535" y="1849"/>
                    <a:pt x="1" y="2137"/>
                  </a:cubicBezTo>
                  <a:cubicBezTo>
                    <a:pt x="1069" y="2424"/>
                    <a:pt x="1891" y="2917"/>
                    <a:pt x="2959" y="27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17"/>
            <p:cNvSpPr/>
            <p:nvPr/>
          </p:nvSpPr>
          <p:spPr>
            <a:xfrm rot="-8527916" flipH="1">
              <a:off x="613428" y="4509989"/>
              <a:ext cx="75959" cy="19936"/>
            </a:xfrm>
            <a:custGeom>
              <a:avLst/>
              <a:gdLst/>
              <a:ahLst/>
              <a:cxnLst/>
              <a:rect l="l" t="t" r="r" b="b"/>
              <a:pathLst>
                <a:path w="4643" h="1275" extrusionOk="0">
                  <a:moveTo>
                    <a:pt x="2835" y="864"/>
                  </a:moveTo>
                  <a:cubicBezTo>
                    <a:pt x="2794" y="658"/>
                    <a:pt x="2794" y="453"/>
                    <a:pt x="2794" y="330"/>
                  </a:cubicBezTo>
                  <a:cubicBezTo>
                    <a:pt x="3451" y="206"/>
                    <a:pt x="4026" y="83"/>
                    <a:pt x="4643" y="1"/>
                  </a:cubicBezTo>
                  <a:lnTo>
                    <a:pt x="863" y="1"/>
                  </a:lnTo>
                  <a:lnTo>
                    <a:pt x="1" y="864"/>
                  </a:lnTo>
                  <a:cubicBezTo>
                    <a:pt x="1110" y="1274"/>
                    <a:pt x="1767" y="1274"/>
                    <a:pt x="2835" y="8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17"/>
            <p:cNvSpPr/>
            <p:nvPr/>
          </p:nvSpPr>
          <p:spPr>
            <a:xfrm rot="-8527916" flipH="1">
              <a:off x="1247975" y="4160046"/>
              <a:ext cx="283617" cy="85453"/>
            </a:xfrm>
            <a:custGeom>
              <a:avLst/>
              <a:gdLst/>
              <a:ahLst/>
              <a:cxnLst/>
              <a:rect l="l" t="t" r="r" b="b"/>
              <a:pathLst>
                <a:path w="17336" h="5465" extrusionOk="0">
                  <a:moveTo>
                    <a:pt x="1027" y="822"/>
                  </a:moveTo>
                  <a:cubicBezTo>
                    <a:pt x="1931" y="822"/>
                    <a:pt x="1643" y="1315"/>
                    <a:pt x="1849" y="1849"/>
                  </a:cubicBezTo>
                  <a:cubicBezTo>
                    <a:pt x="2095" y="1521"/>
                    <a:pt x="2300" y="1356"/>
                    <a:pt x="2383" y="1233"/>
                  </a:cubicBezTo>
                  <a:cubicBezTo>
                    <a:pt x="2670" y="863"/>
                    <a:pt x="2917" y="453"/>
                    <a:pt x="3122" y="83"/>
                  </a:cubicBezTo>
                  <a:cubicBezTo>
                    <a:pt x="2917" y="494"/>
                    <a:pt x="2793" y="905"/>
                    <a:pt x="3327" y="1274"/>
                  </a:cubicBezTo>
                  <a:cubicBezTo>
                    <a:pt x="3820" y="1644"/>
                    <a:pt x="4354" y="2014"/>
                    <a:pt x="4971" y="2383"/>
                  </a:cubicBezTo>
                  <a:cubicBezTo>
                    <a:pt x="5546" y="2014"/>
                    <a:pt x="6039" y="1603"/>
                    <a:pt x="6573" y="1151"/>
                  </a:cubicBezTo>
                  <a:cubicBezTo>
                    <a:pt x="7107" y="1315"/>
                    <a:pt x="7600" y="1480"/>
                    <a:pt x="8011" y="1562"/>
                  </a:cubicBezTo>
                  <a:cubicBezTo>
                    <a:pt x="8257" y="1685"/>
                    <a:pt x="8462" y="1767"/>
                    <a:pt x="8709" y="1890"/>
                  </a:cubicBezTo>
                  <a:cubicBezTo>
                    <a:pt x="8545" y="1932"/>
                    <a:pt x="8421" y="2055"/>
                    <a:pt x="8257" y="2096"/>
                  </a:cubicBezTo>
                  <a:lnTo>
                    <a:pt x="8339" y="2178"/>
                  </a:lnTo>
                  <a:cubicBezTo>
                    <a:pt x="8627" y="2137"/>
                    <a:pt x="8914" y="2096"/>
                    <a:pt x="9161" y="2096"/>
                  </a:cubicBezTo>
                  <a:cubicBezTo>
                    <a:pt x="9325" y="2137"/>
                    <a:pt x="9489" y="2178"/>
                    <a:pt x="9572" y="2301"/>
                  </a:cubicBezTo>
                  <a:cubicBezTo>
                    <a:pt x="9243" y="2753"/>
                    <a:pt x="9736" y="3328"/>
                    <a:pt x="9489" y="3944"/>
                  </a:cubicBezTo>
                  <a:cubicBezTo>
                    <a:pt x="10270" y="3575"/>
                    <a:pt x="10804" y="3328"/>
                    <a:pt x="11297" y="3082"/>
                  </a:cubicBezTo>
                  <a:cubicBezTo>
                    <a:pt x="12242" y="3493"/>
                    <a:pt x="13228" y="3944"/>
                    <a:pt x="14214" y="4355"/>
                  </a:cubicBezTo>
                  <a:lnTo>
                    <a:pt x="14214" y="4396"/>
                  </a:lnTo>
                  <a:cubicBezTo>
                    <a:pt x="14378" y="4807"/>
                    <a:pt x="14707" y="4848"/>
                    <a:pt x="15200" y="4848"/>
                  </a:cubicBezTo>
                  <a:lnTo>
                    <a:pt x="15241" y="4807"/>
                  </a:lnTo>
                  <a:cubicBezTo>
                    <a:pt x="15734" y="5013"/>
                    <a:pt x="16268" y="5300"/>
                    <a:pt x="16761" y="5464"/>
                  </a:cubicBezTo>
                  <a:cubicBezTo>
                    <a:pt x="16350" y="4930"/>
                    <a:pt x="16103" y="4561"/>
                    <a:pt x="15816" y="4314"/>
                  </a:cubicBezTo>
                  <a:cubicBezTo>
                    <a:pt x="16309" y="3821"/>
                    <a:pt x="16761" y="3369"/>
                    <a:pt x="17336" y="2876"/>
                  </a:cubicBezTo>
                  <a:cubicBezTo>
                    <a:pt x="17048" y="2548"/>
                    <a:pt x="16843" y="2096"/>
                    <a:pt x="16391" y="1849"/>
                  </a:cubicBezTo>
                  <a:cubicBezTo>
                    <a:pt x="15569" y="1356"/>
                    <a:pt x="14666" y="1069"/>
                    <a:pt x="13803" y="699"/>
                  </a:cubicBezTo>
                  <a:cubicBezTo>
                    <a:pt x="13228" y="494"/>
                    <a:pt x="12612" y="288"/>
                    <a:pt x="11995" y="165"/>
                  </a:cubicBezTo>
                  <a:lnTo>
                    <a:pt x="6943" y="165"/>
                  </a:lnTo>
                  <a:lnTo>
                    <a:pt x="6655" y="1"/>
                  </a:lnTo>
                  <a:lnTo>
                    <a:pt x="5587" y="1"/>
                  </a:lnTo>
                  <a:lnTo>
                    <a:pt x="5751" y="165"/>
                  </a:lnTo>
                  <a:lnTo>
                    <a:pt x="3163" y="165"/>
                  </a:lnTo>
                  <a:lnTo>
                    <a:pt x="493" y="165"/>
                  </a:lnTo>
                  <a:cubicBezTo>
                    <a:pt x="288" y="370"/>
                    <a:pt x="82" y="617"/>
                    <a:pt x="0" y="781"/>
                  </a:cubicBezTo>
                  <a:lnTo>
                    <a:pt x="945" y="1726"/>
                  </a:lnTo>
                  <a:cubicBezTo>
                    <a:pt x="945" y="1233"/>
                    <a:pt x="945" y="1028"/>
                    <a:pt x="1027" y="822"/>
                  </a:cubicBezTo>
                  <a:close/>
                  <a:moveTo>
                    <a:pt x="16309" y="2342"/>
                  </a:moveTo>
                  <a:lnTo>
                    <a:pt x="16514" y="2548"/>
                  </a:lnTo>
                  <a:cubicBezTo>
                    <a:pt x="16350" y="2671"/>
                    <a:pt x="16144" y="2753"/>
                    <a:pt x="16021" y="2876"/>
                  </a:cubicBezTo>
                  <a:cubicBezTo>
                    <a:pt x="15898" y="2753"/>
                    <a:pt x="15816" y="2712"/>
                    <a:pt x="15693" y="2630"/>
                  </a:cubicBezTo>
                  <a:cubicBezTo>
                    <a:pt x="15898" y="2507"/>
                    <a:pt x="16103" y="2466"/>
                    <a:pt x="16309" y="2342"/>
                  </a:cubicBezTo>
                  <a:close/>
                  <a:moveTo>
                    <a:pt x="11954" y="1685"/>
                  </a:moveTo>
                  <a:cubicBezTo>
                    <a:pt x="12119" y="1521"/>
                    <a:pt x="12201" y="1315"/>
                    <a:pt x="12365" y="1192"/>
                  </a:cubicBezTo>
                  <a:cubicBezTo>
                    <a:pt x="12612" y="987"/>
                    <a:pt x="12858" y="1069"/>
                    <a:pt x="13022" y="1274"/>
                  </a:cubicBezTo>
                  <a:cubicBezTo>
                    <a:pt x="13844" y="1439"/>
                    <a:pt x="14008" y="1603"/>
                    <a:pt x="13639" y="2055"/>
                  </a:cubicBezTo>
                  <a:cubicBezTo>
                    <a:pt x="13351" y="2424"/>
                    <a:pt x="13392" y="2671"/>
                    <a:pt x="13556" y="2959"/>
                  </a:cubicBezTo>
                  <a:cubicBezTo>
                    <a:pt x="13556" y="3041"/>
                    <a:pt x="13597" y="3041"/>
                    <a:pt x="13597" y="3082"/>
                  </a:cubicBezTo>
                  <a:cubicBezTo>
                    <a:pt x="13228" y="2959"/>
                    <a:pt x="12858" y="2835"/>
                    <a:pt x="12406" y="2671"/>
                  </a:cubicBezTo>
                  <a:cubicBezTo>
                    <a:pt x="12201" y="2630"/>
                    <a:pt x="12036" y="2507"/>
                    <a:pt x="11831" y="2466"/>
                  </a:cubicBezTo>
                  <a:cubicBezTo>
                    <a:pt x="11913" y="2424"/>
                    <a:pt x="11913" y="2301"/>
                    <a:pt x="11954" y="2260"/>
                  </a:cubicBezTo>
                  <a:lnTo>
                    <a:pt x="11995" y="2260"/>
                  </a:lnTo>
                  <a:lnTo>
                    <a:pt x="11995" y="2260"/>
                  </a:lnTo>
                  <a:lnTo>
                    <a:pt x="11995" y="2260"/>
                  </a:lnTo>
                  <a:cubicBezTo>
                    <a:pt x="11831" y="2137"/>
                    <a:pt x="11708" y="2014"/>
                    <a:pt x="11502" y="1890"/>
                  </a:cubicBezTo>
                  <a:cubicBezTo>
                    <a:pt x="11585" y="1849"/>
                    <a:pt x="11749" y="1726"/>
                    <a:pt x="11954" y="1685"/>
                  </a:cubicBezTo>
                  <a:close/>
                  <a:moveTo>
                    <a:pt x="9120" y="987"/>
                  </a:moveTo>
                  <a:cubicBezTo>
                    <a:pt x="9366" y="1192"/>
                    <a:pt x="9531" y="1274"/>
                    <a:pt x="9695" y="1439"/>
                  </a:cubicBezTo>
                  <a:cubicBezTo>
                    <a:pt x="9695" y="1439"/>
                    <a:pt x="9654" y="1439"/>
                    <a:pt x="9654" y="1480"/>
                  </a:cubicBezTo>
                  <a:cubicBezTo>
                    <a:pt x="9366" y="1397"/>
                    <a:pt x="9161" y="1233"/>
                    <a:pt x="8914" y="1110"/>
                  </a:cubicBezTo>
                  <a:cubicBezTo>
                    <a:pt x="8955" y="1028"/>
                    <a:pt x="9038" y="1028"/>
                    <a:pt x="9120" y="987"/>
                  </a:cubicBezTo>
                  <a:close/>
                  <a:moveTo>
                    <a:pt x="5423" y="1274"/>
                  </a:moveTo>
                  <a:lnTo>
                    <a:pt x="5628" y="1315"/>
                  </a:lnTo>
                  <a:cubicBezTo>
                    <a:pt x="5628" y="1356"/>
                    <a:pt x="5546" y="1480"/>
                    <a:pt x="5464" y="1521"/>
                  </a:cubicBezTo>
                  <a:cubicBezTo>
                    <a:pt x="5381" y="1480"/>
                    <a:pt x="5258" y="1480"/>
                    <a:pt x="5217" y="1439"/>
                  </a:cubicBezTo>
                  <a:cubicBezTo>
                    <a:pt x="5258" y="1397"/>
                    <a:pt x="5340" y="1315"/>
                    <a:pt x="5423" y="1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17"/>
            <p:cNvSpPr/>
            <p:nvPr/>
          </p:nvSpPr>
          <p:spPr>
            <a:xfrm rot="-8527916" flipH="1">
              <a:off x="2652322" y="3609227"/>
              <a:ext cx="15477" cy="20577"/>
            </a:xfrm>
            <a:custGeom>
              <a:avLst/>
              <a:gdLst/>
              <a:ahLst/>
              <a:cxnLst/>
              <a:rect l="l" t="t" r="r" b="b"/>
              <a:pathLst>
                <a:path w="946" h="1316" extrusionOk="0">
                  <a:moveTo>
                    <a:pt x="946" y="1"/>
                  </a:moveTo>
                  <a:cubicBezTo>
                    <a:pt x="288" y="124"/>
                    <a:pt x="371" y="576"/>
                    <a:pt x="1" y="905"/>
                  </a:cubicBezTo>
                  <a:cubicBezTo>
                    <a:pt x="329" y="1069"/>
                    <a:pt x="658" y="1151"/>
                    <a:pt x="946" y="1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17"/>
            <p:cNvSpPr/>
            <p:nvPr/>
          </p:nvSpPr>
          <p:spPr>
            <a:xfrm rot="-8527916" flipH="1">
              <a:off x="2072419" y="2820732"/>
              <a:ext cx="15477" cy="11571"/>
            </a:xfrm>
            <a:custGeom>
              <a:avLst/>
              <a:gdLst/>
              <a:ahLst/>
              <a:cxnLst/>
              <a:rect l="l" t="t" r="r" b="b"/>
              <a:pathLst>
                <a:path w="946" h="740" extrusionOk="0">
                  <a:moveTo>
                    <a:pt x="945" y="288"/>
                  </a:moveTo>
                  <a:cubicBezTo>
                    <a:pt x="617" y="164"/>
                    <a:pt x="329" y="123"/>
                    <a:pt x="1" y="0"/>
                  </a:cubicBezTo>
                  <a:cubicBezTo>
                    <a:pt x="1" y="699"/>
                    <a:pt x="1" y="699"/>
                    <a:pt x="945" y="7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17"/>
            <p:cNvSpPr/>
            <p:nvPr/>
          </p:nvSpPr>
          <p:spPr>
            <a:xfrm rot="-8527916" flipH="1">
              <a:off x="1210855" y="4105729"/>
              <a:ext cx="36974" cy="16074"/>
            </a:xfrm>
            <a:custGeom>
              <a:avLst/>
              <a:gdLst/>
              <a:ahLst/>
              <a:cxnLst/>
              <a:rect l="l" t="t" r="r" b="b"/>
              <a:pathLst>
                <a:path w="2260" h="1028" extrusionOk="0">
                  <a:moveTo>
                    <a:pt x="2260" y="411"/>
                  </a:moveTo>
                  <a:cubicBezTo>
                    <a:pt x="2054" y="206"/>
                    <a:pt x="1890" y="83"/>
                    <a:pt x="1808" y="1"/>
                  </a:cubicBezTo>
                  <a:lnTo>
                    <a:pt x="1274" y="1"/>
                  </a:lnTo>
                  <a:cubicBezTo>
                    <a:pt x="904" y="206"/>
                    <a:pt x="534" y="452"/>
                    <a:pt x="0" y="781"/>
                  </a:cubicBezTo>
                  <a:cubicBezTo>
                    <a:pt x="411" y="863"/>
                    <a:pt x="699" y="986"/>
                    <a:pt x="1068" y="1028"/>
                  </a:cubicBezTo>
                  <a:cubicBezTo>
                    <a:pt x="1068" y="617"/>
                    <a:pt x="1726" y="576"/>
                    <a:pt x="2260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17"/>
            <p:cNvSpPr/>
            <p:nvPr/>
          </p:nvSpPr>
          <p:spPr>
            <a:xfrm rot="-8527916" flipH="1">
              <a:off x="1232671" y="410645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1"/>
                  </a:moveTo>
                  <a:lnTo>
                    <a:pt x="41" y="1"/>
                  </a:lnTo>
                  <a:cubicBezTo>
                    <a:pt x="41" y="1"/>
                    <a:pt x="0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17"/>
            <p:cNvSpPr/>
            <p:nvPr/>
          </p:nvSpPr>
          <p:spPr>
            <a:xfrm rot="-8527916" flipH="1">
              <a:off x="2833720" y="3409595"/>
              <a:ext cx="10765" cy="14151"/>
            </a:xfrm>
            <a:custGeom>
              <a:avLst/>
              <a:gdLst/>
              <a:ahLst/>
              <a:cxnLst/>
              <a:rect l="l" t="t" r="r" b="b"/>
              <a:pathLst>
                <a:path w="658" h="905" extrusionOk="0">
                  <a:moveTo>
                    <a:pt x="658" y="905"/>
                  </a:moveTo>
                  <a:lnTo>
                    <a:pt x="658" y="1"/>
                  </a:lnTo>
                  <a:cubicBezTo>
                    <a:pt x="83" y="206"/>
                    <a:pt x="165" y="576"/>
                    <a:pt x="0" y="9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17"/>
            <p:cNvSpPr/>
            <p:nvPr/>
          </p:nvSpPr>
          <p:spPr>
            <a:xfrm rot="-8527916" flipH="1">
              <a:off x="475008" y="4384283"/>
              <a:ext cx="34961" cy="16074"/>
            </a:xfrm>
            <a:custGeom>
              <a:avLst/>
              <a:gdLst/>
              <a:ahLst/>
              <a:cxnLst/>
              <a:rect l="l" t="t" r="r" b="b"/>
              <a:pathLst>
                <a:path w="2137" h="1028" extrusionOk="0">
                  <a:moveTo>
                    <a:pt x="2137" y="1"/>
                  </a:moveTo>
                  <a:lnTo>
                    <a:pt x="1" y="1"/>
                  </a:lnTo>
                  <a:cubicBezTo>
                    <a:pt x="329" y="370"/>
                    <a:pt x="699" y="740"/>
                    <a:pt x="1069" y="1028"/>
                  </a:cubicBezTo>
                  <a:cubicBezTo>
                    <a:pt x="1480" y="699"/>
                    <a:pt x="1849" y="329"/>
                    <a:pt x="2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17"/>
            <p:cNvSpPr/>
            <p:nvPr/>
          </p:nvSpPr>
          <p:spPr>
            <a:xfrm rot="-8527916" flipH="1">
              <a:off x="2706685" y="3554919"/>
              <a:ext cx="12106" cy="12853"/>
            </a:xfrm>
            <a:custGeom>
              <a:avLst/>
              <a:gdLst/>
              <a:ahLst/>
              <a:cxnLst/>
              <a:rect l="l" t="t" r="r" b="b"/>
              <a:pathLst>
                <a:path w="740" h="822" extrusionOk="0">
                  <a:moveTo>
                    <a:pt x="740" y="123"/>
                  </a:moveTo>
                  <a:cubicBezTo>
                    <a:pt x="493" y="41"/>
                    <a:pt x="288" y="41"/>
                    <a:pt x="0" y="0"/>
                  </a:cubicBezTo>
                  <a:cubicBezTo>
                    <a:pt x="41" y="329"/>
                    <a:pt x="82" y="575"/>
                    <a:pt x="123" y="822"/>
                  </a:cubicBezTo>
                  <a:cubicBezTo>
                    <a:pt x="411" y="781"/>
                    <a:pt x="575" y="740"/>
                    <a:pt x="740" y="698"/>
                  </a:cubicBezTo>
                  <a:lnTo>
                    <a:pt x="740" y="575"/>
                  </a:lnTo>
                  <a:cubicBezTo>
                    <a:pt x="657" y="534"/>
                    <a:pt x="534" y="411"/>
                    <a:pt x="452" y="370"/>
                  </a:cubicBezTo>
                  <a:cubicBezTo>
                    <a:pt x="534" y="329"/>
                    <a:pt x="657" y="288"/>
                    <a:pt x="74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17"/>
            <p:cNvSpPr/>
            <p:nvPr/>
          </p:nvSpPr>
          <p:spPr>
            <a:xfrm rot="-8527916" flipH="1">
              <a:off x="819275" y="4655814"/>
              <a:ext cx="33620" cy="12228"/>
            </a:xfrm>
            <a:custGeom>
              <a:avLst/>
              <a:gdLst/>
              <a:ahLst/>
              <a:cxnLst/>
              <a:rect l="l" t="t" r="r" b="b"/>
              <a:pathLst>
                <a:path w="2055" h="782" extrusionOk="0">
                  <a:moveTo>
                    <a:pt x="371" y="370"/>
                  </a:moveTo>
                  <a:cubicBezTo>
                    <a:pt x="494" y="699"/>
                    <a:pt x="905" y="781"/>
                    <a:pt x="1274" y="699"/>
                  </a:cubicBezTo>
                  <a:cubicBezTo>
                    <a:pt x="1685" y="576"/>
                    <a:pt x="2055" y="370"/>
                    <a:pt x="1849" y="1"/>
                  </a:cubicBezTo>
                  <a:lnTo>
                    <a:pt x="1" y="1"/>
                  </a:lnTo>
                  <a:cubicBezTo>
                    <a:pt x="165" y="124"/>
                    <a:pt x="288" y="206"/>
                    <a:pt x="371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17"/>
            <p:cNvSpPr/>
            <p:nvPr/>
          </p:nvSpPr>
          <p:spPr>
            <a:xfrm rot="-8527916" flipH="1">
              <a:off x="3574263" y="3420943"/>
              <a:ext cx="30266" cy="19936"/>
            </a:xfrm>
            <a:custGeom>
              <a:avLst/>
              <a:gdLst/>
              <a:ahLst/>
              <a:cxnLst/>
              <a:rect l="l" t="t" r="r" b="b"/>
              <a:pathLst>
                <a:path w="1850" h="1275" extrusionOk="0">
                  <a:moveTo>
                    <a:pt x="1069" y="42"/>
                  </a:moveTo>
                  <a:cubicBezTo>
                    <a:pt x="699" y="124"/>
                    <a:pt x="288" y="412"/>
                    <a:pt x="83" y="658"/>
                  </a:cubicBezTo>
                  <a:cubicBezTo>
                    <a:pt x="1" y="781"/>
                    <a:pt x="206" y="1069"/>
                    <a:pt x="247" y="1274"/>
                  </a:cubicBezTo>
                  <a:lnTo>
                    <a:pt x="1808" y="1274"/>
                  </a:lnTo>
                  <a:cubicBezTo>
                    <a:pt x="1808" y="1151"/>
                    <a:pt x="1849" y="946"/>
                    <a:pt x="1849" y="781"/>
                  </a:cubicBezTo>
                  <a:cubicBezTo>
                    <a:pt x="1849" y="412"/>
                    <a:pt x="1726" y="1"/>
                    <a:pt x="1069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17"/>
            <p:cNvSpPr/>
            <p:nvPr/>
          </p:nvSpPr>
          <p:spPr>
            <a:xfrm rot="-8527916" flipH="1">
              <a:off x="2785082" y="3465290"/>
              <a:ext cx="10094" cy="16715"/>
            </a:xfrm>
            <a:custGeom>
              <a:avLst/>
              <a:gdLst/>
              <a:ahLst/>
              <a:cxnLst/>
              <a:rect l="l" t="t" r="r" b="b"/>
              <a:pathLst>
                <a:path w="617" h="1069" extrusionOk="0">
                  <a:moveTo>
                    <a:pt x="617" y="1069"/>
                  </a:moveTo>
                  <a:lnTo>
                    <a:pt x="617" y="0"/>
                  </a:lnTo>
                  <a:cubicBezTo>
                    <a:pt x="0" y="452"/>
                    <a:pt x="0" y="781"/>
                    <a:pt x="617" y="10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17"/>
            <p:cNvSpPr/>
            <p:nvPr/>
          </p:nvSpPr>
          <p:spPr>
            <a:xfrm rot="-8527916" flipH="1">
              <a:off x="1981695" y="2935754"/>
              <a:ext cx="10094" cy="5144"/>
            </a:xfrm>
            <a:custGeom>
              <a:avLst/>
              <a:gdLst/>
              <a:ahLst/>
              <a:cxnLst/>
              <a:rect l="l" t="t" r="r" b="b"/>
              <a:pathLst>
                <a:path w="617" h="329" extrusionOk="0">
                  <a:moveTo>
                    <a:pt x="616" y="0"/>
                  </a:moveTo>
                  <a:cubicBezTo>
                    <a:pt x="411" y="83"/>
                    <a:pt x="206" y="165"/>
                    <a:pt x="0" y="247"/>
                  </a:cubicBezTo>
                  <a:cubicBezTo>
                    <a:pt x="0" y="288"/>
                    <a:pt x="41" y="288"/>
                    <a:pt x="41" y="329"/>
                  </a:cubicBezTo>
                  <a:lnTo>
                    <a:pt x="575" y="329"/>
                  </a:lnTo>
                  <a:cubicBezTo>
                    <a:pt x="616" y="247"/>
                    <a:pt x="616" y="83"/>
                    <a:pt x="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17"/>
            <p:cNvSpPr/>
            <p:nvPr/>
          </p:nvSpPr>
          <p:spPr>
            <a:xfrm rot="-8527916" flipH="1">
              <a:off x="2377991" y="1985063"/>
              <a:ext cx="18160" cy="10289"/>
            </a:xfrm>
            <a:custGeom>
              <a:avLst/>
              <a:gdLst/>
              <a:ahLst/>
              <a:cxnLst/>
              <a:rect l="l" t="t" r="r" b="b"/>
              <a:pathLst>
                <a:path w="1110" h="658" extrusionOk="0">
                  <a:moveTo>
                    <a:pt x="1" y="658"/>
                  </a:moveTo>
                  <a:lnTo>
                    <a:pt x="1110" y="658"/>
                  </a:lnTo>
                  <a:cubicBezTo>
                    <a:pt x="946" y="452"/>
                    <a:pt x="740" y="206"/>
                    <a:pt x="617" y="0"/>
                  </a:cubicBezTo>
                  <a:cubicBezTo>
                    <a:pt x="412" y="247"/>
                    <a:pt x="165" y="452"/>
                    <a:pt x="1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17"/>
            <p:cNvSpPr/>
            <p:nvPr/>
          </p:nvSpPr>
          <p:spPr>
            <a:xfrm rot="-8527916" flipH="1">
              <a:off x="1989061" y="2926933"/>
              <a:ext cx="10094" cy="5801"/>
            </a:xfrm>
            <a:custGeom>
              <a:avLst/>
              <a:gdLst/>
              <a:ahLst/>
              <a:cxnLst/>
              <a:rect l="l" t="t" r="r" b="b"/>
              <a:pathLst>
                <a:path w="617" h="371" extrusionOk="0">
                  <a:moveTo>
                    <a:pt x="616" y="370"/>
                  </a:moveTo>
                  <a:lnTo>
                    <a:pt x="616" y="1"/>
                  </a:lnTo>
                  <a:cubicBezTo>
                    <a:pt x="452" y="83"/>
                    <a:pt x="288" y="83"/>
                    <a:pt x="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17"/>
            <p:cNvSpPr/>
            <p:nvPr/>
          </p:nvSpPr>
          <p:spPr>
            <a:xfrm rot="-8527916" flipH="1">
              <a:off x="2769205" y="3491426"/>
              <a:ext cx="8082" cy="6442"/>
            </a:xfrm>
            <a:custGeom>
              <a:avLst/>
              <a:gdLst/>
              <a:ahLst/>
              <a:cxnLst/>
              <a:rect l="l" t="t" r="r" b="b"/>
              <a:pathLst>
                <a:path w="494" h="412" extrusionOk="0">
                  <a:moveTo>
                    <a:pt x="494" y="1"/>
                  </a:moveTo>
                  <a:cubicBezTo>
                    <a:pt x="247" y="83"/>
                    <a:pt x="1" y="124"/>
                    <a:pt x="1" y="412"/>
                  </a:cubicBezTo>
                  <a:cubicBezTo>
                    <a:pt x="247" y="329"/>
                    <a:pt x="329" y="329"/>
                    <a:pt x="494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17"/>
            <p:cNvSpPr/>
            <p:nvPr/>
          </p:nvSpPr>
          <p:spPr>
            <a:xfrm rot="-8527916" flipH="1">
              <a:off x="2644370" y="3850179"/>
              <a:ext cx="13464" cy="9007"/>
            </a:xfrm>
            <a:custGeom>
              <a:avLst/>
              <a:gdLst/>
              <a:ahLst/>
              <a:cxnLst/>
              <a:rect l="l" t="t" r="r" b="b"/>
              <a:pathLst>
                <a:path w="823" h="576" extrusionOk="0">
                  <a:moveTo>
                    <a:pt x="576" y="576"/>
                  </a:moveTo>
                  <a:cubicBezTo>
                    <a:pt x="658" y="370"/>
                    <a:pt x="699" y="206"/>
                    <a:pt x="822" y="1"/>
                  </a:cubicBezTo>
                  <a:lnTo>
                    <a:pt x="288" y="1"/>
                  </a:lnTo>
                  <a:cubicBezTo>
                    <a:pt x="206" y="247"/>
                    <a:pt x="0" y="453"/>
                    <a:pt x="576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17"/>
            <p:cNvSpPr/>
            <p:nvPr/>
          </p:nvSpPr>
          <p:spPr>
            <a:xfrm rot="-8527916" flipH="1">
              <a:off x="1470302" y="4316476"/>
              <a:ext cx="14135" cy="3862"/>
            </a:xfrm>
            <a:custGeom>
              <a:avLst/>
              <a:gdLst/>
              <a:ahLst/>
              <a:cxnLst/>
              <a:rect l="l" t="t" r="r" b="b"/>
              <a:pathLst>
                <a:path w="864" h="247" extrusionOk="0">
                  <a:moveTo>
                    <a:pt x="864" y="0"/>
                  </a:moveTo>
                  <a:lnTo>
                    <a:pt x="1" y="0"/>
                  </a:lnTo>
                  <a:cubicBezTo>
                    <a:pt x="330" y="206"/>
                    <a:pt x="576" y="247"/>
                    <a:pt x="8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17"/>
            <p:cNvSpPr/>
            <p:nvPr/>
          </p:nvSpPr>
          <p:spPr>
            <a:xfrm rot="-8527916" flipH="1">
              <a:off x="314385" y="4264027"/>
              <a:ext cx="18847" cy="6442"/>
            </a:xfrm>
            <a:custGeom>
              <a:avLst/>
              <a:gdLst/>
              <a:ahLst/>
              <a:cxnLst/>
              <a:rect l="l" t="t" r="r" b="b"/>
              <a:pathLst>
                <a:path w="1152" h="412" extrusionOk="0">
                  <a:moveTo>
                    <a:pt x="83" y="1"/>
                  </a:moveTo>
                  <a:cubicBezTo>
                    <a:pt x="42" y="124"/>
                    <a:pt x="42" y="206"/>
                    <a:pt x="1" y="411"/>
                  </a:cubicBezTo>
                  <a:cubicBezTo>
                    <a:pt x="494" y="288"/>
                    <a:pt x="822" y="124"/>
                    <a:pt x="1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17"/>
            <p:cNvSpPr/>
            <p:nvPr/>
          </p:nvSpPr>
          <p:spPr>
            <a:xfrm rot="-8527916" flipH="1">
              <a:off x="2026332" y="2889354"/>
              <a:ext cx="6070" cy="5785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370" y="0"/>
                  </a:moveTo>
                  <a:cubicBezTo>
                    <a:pt x="1" y="123"/>
                    <a:pt x="1" y="288"/>
                    <a:pt x="37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17"/>
            <p:cNvSpPr/>
            <p:nvPr/>
          </p:nvSpPr>
          <p:spPr>
            <a:xfrm rot="-8527916" flipH="1">
              <a:off x="1901899" y="5101828"/>
              <a:ext cx="46381" cy="16715"/>
            </a:xfrm>
            <a:custGeom>
              <a:avLst/>
              <a:gdLst/>
              <a:ahLst/>
              <a:cxnLst/>
              <a:rect l="l" t="t" r="r" b="b"/>
              <a:pathLst>
                <a:path w="2835" h="1069" extrusionOk="0">
                  <a:moveTo>
                    <a:pt x="945" y="1"/>
                  </a:moveTo>
                  <a:lnTo>
                    <a:pt x="945" y="1"/>
                  </a:lnTo>
                  <a:cubicBezTo>
                    <a:pt x="288" y="206"/>
                    <a:pt x="0" y="535"/>
                    <a:pt x="41" y="1028"/>
                  </a:cubicBezTo>
                  <a:cubicBezTo>
                    <a:pt x="247" y="1028"/>
                    <a:pt x="452" y="1069"/>
                    <a:pt x="493" y="1028"/>
                  </a:cubicBezTo>
                  <a:cubicBezTo>
                    <a:pt x="863" y="658"/>
                    <a:pt x="1315" y="699"/>
                    <a:pt x="1890" y="822"/>
                  </a:cubicBezTo>
                  <a:cubicBezTo>
                    <a:pt x="2177" y="863"/>
                    <a:pt x="2670" y="1028"/>
                    <a:pt x="2835" y="658"/>
                  </a:cubicBezTo>
                  <a:cubicBezTo>
                    <a:pt x="2177" y="452"/>
                    <a:pt x="1561" y="206"/>
                    <a:pt x="945" y="1"/>
                  </a:cubicBezTo>
                  <a:lnTo>
                    <a:pt x="9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17"/>
            <p:cNvSpPr/>
            <p:nvPr/>
          </p:nvSpPr>
          <p:spPr>
            <a:xfrm rot="-8527916" flipH="1">
              <a:off x="2007204" y="5130512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42"/>
                    <a:pt x="1" y="42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17"/>
            <p:cNvSpPr/>
            <p:nvPr/>
          </p:nvSpPr>
          <p:spPr>
            <a:xfrm rot="-8527916" flipH="1">
              <a:off x="1422713" y="4092449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0"/>
                  </a:moveTo>
                  <a:cubicBezTo>
                    <a:pt x="0" y="0"/>
                    <a:pt x="0" y="83"/>
                    <a:pt x="0" y="0"/>
                  </a:cubicBezTo>
                  <a:cubicBezTo>
                    <a:pt x="0" y="83"/>
                    <a:pt x="0" y="8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17"/>
            <p:cNvSpPr/>
            <p:nvPr/>
          </p:nvSpPr>
          <p:spPr>
            <a:xfrm rot="-8527916" flipH="1">
              <a:off x="2075038" y="5164653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3"/>
                    <a:pt x="42" y="8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17"/>
            <p:cNvSpPr/>
            <p:nvPr/>
          </p:nvSpPr>
          <p:spPr>
            <a:xfrm rot="-8527916" flipH="1">
              <a:off x="1818080" y="278605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17"/>
            <p:cNvSpPr/>
            <p:nvPr/>
          </p:nvSpPr>
          <p:spPr>
            <a:xfrm rot="-8527916" flipH="1">
              <a:off x="1744403" y="2691848"/>
              <a:ext cx="199625" cy="116929"/>
            </a:xfrm>
            <a:custGeom>
              <a:avLst/>
              <a:gdLst/>
              <a:ahLst/>
              <a:cxnLst/>
              <a:rect l="l" t="t" r="r" b="b"/>
              <a:pathLst>
                <a:path w="12202" h="7478" extrusionOk="0">
                  <a:moveTo>
                    <a:pt x="1603" y="3411"/>
                  </a:moveTo>
                  <a:cubicBezTo>
                    <a:pt x="42" y="3863"/>
                    <a:pt x="0" y="3986"/>
                    <a:pt x="124" y="5259"/>
                  </a:cubicBezTo>
                  <a:lnTo>
                    <a:pt x="904" y="4479"/>
                  </a:lnTo>
                  <a:cubicBezTo>
                    <a:pt x="1438" y="5465"/>
                    <a:pt x="1438" y="5465"/>
                    <a:pt x="2958" y="5424"/>
                  </a:cubicBezTo>
                  <a:cubicBezTo>
                    <a:pt x="3164" y="5424"/>
                    <a:pt x="3410" y="5465"/>
                    <a:pt x="3698" y="5506"/>
                  </a:cubicBezTo>
                  <a:cubicBezTo>
                    <a:pt x="3574" y="5629"/>
                    <a:pt x="3533" y="5711"/>
                    <a:pt x="3492" y="5711"/>
                  </a:cubicBezTo>
                  <a:cubicBezTo>
                    <a:pt x="2958" y="5793"/>
                    <a:pt x="2342" y="5670"/>
                    <a:pt x="1931" y="5834"/>
                  </a:cubicBezTo>
                  <a:cubicBezTo>
                    <a:pt x="1520" y="5999"/>
                    <a:pt x="1274" y="6409"/>
                    <a:pt x="1027" y="6697"/>
                  </a:cubicBezTo>
                  <a:lnTo>
                    <a:pt x="945" y="6697"/>
                  </a:lnTo>
                  <a:lnTo>
                    <a:pt x="945" y="6697"/>
                  </a:lnTo>
                  <a:lnTo>
                    <a:pt x="945" y="6697"/>
                  </a:lnTo>
                  <a:lnTo>
                    <a:pt x="945" y="6697"/>
                  </a:lnTo>
                  <a:lnTo>
                    <a:pt x="945" y="6697"/>
                  </a:lnTo>
                  <a:cubicBezTo>
                    <a:pt x="1438" y="6944"/>
                    <a:pt x="1890" y="7190"/>
                    <a:pt x="2465" y="7478"/>
                  </a:cubicBezTo>
                  <a:cubicBezTo>
                    <a:pt x="2876" y="7067"/>
                    <a:pt x="3164" y="6697"/>
                    <a:pt x="3492" y="6327"/>
                  </a:cubicBezTo>
                  <a:cubicBezTo>
                    <a:pt x="4026" y="6492"/>
                    <a:pt x="4601" y="6615"/>
                    <a:pt x="5177" y="6697"/>
                  </a:cubicBezTo>
                  <a:cubicBezTo>
                    <a:pt x="5341" y="6492"/>
                    <a:pt x="5423" y="6286"/>
                    <a:pt x="5587" y="6040"/>
                  </a:cubicBezTo>
                  <a:cubicBezTo>
                    <a:pt x="5998" y="6286"/>
                    <a:pt x="6327" y="6492"/>
                    <a:pt x="6779" y="6738"/>
                  </a:cubicBezTo>
                  <a:cubicBezTo>
                    <a:pt x="6861" y="6451"/>
                    <a:pt x="7148" y="6245"/>
                    <a:pt x="7025" y="6122"/>
                  </a:cubicBezTo>
                  <a:cubicBezTo>
                    <a:pt x="6573" y="5629"/>
                    <a:pt x="5793" y="5670"/>
                    <a:pt x="5094" y="5711"/>
                  </a:cubicBezTo>
                  <a:cubicBezTo>
                    <a:pt x="4560" y="4807"/>
                    <a:pt x="4560" y="4807"/>
                    <a:pt x="5423" y="4520"/>
                  </a:cubicBezTo>
                  <a:cubicBezTo>
                    <a:pt x="5587" y="4807"/>
                    <a:pt x="5711" y="5054"/>
                    <a:pt x="5793" y="5218"/>
                  </a:cubicBezTo>
                  <a:cubicBezTo>
                    <a:pt x="6655" y="5054"/>
                    <a:pt x="7313" y="4931"/>
                    <a:pt x="8052" y="4807"/>
                  </a:cubicBezTo>
                  <a:cubicBezTo>
                    <a:pt x="8093" y="4602"/>
                    <a:pt x="8134" y="4397"/>
                    <a:pt x="8258" y="4068"/>
                  </a:cubicBezTo>
                  <a:cubicBezTo>
                    <a:pt x="8915" y="4314"/>
                    <a:pt x="9449" y="4602"/>
                    <a:pt x="10024" y="4684"/>
                  </a:cubicBezTo>
                  <a:cubicBezTo>
                    <a:pt x="10846" y="4848"/>
                    <a:pt x="11133" y="4314"/>
                    <a:pt x="11462" y="3986"/>
                  </a:cubicBezTo>
                  <a:cubicBezTo>
                    <a:pt x="10846" y="3452"/>
                    <a:pt x="10229" y="2959"/>
                    <a:pt x="9695" y="2425"/>
                  </a:cubicBezTo>
                  <a:cubicBezTo>
                    <a:pt x="9408" y="2137"/>
                    <a:pt x="9408" y="1767"/>
                    <a:pt x="9901" y="1521"/>
                  </a:cubicBezTo>
                  <a:cubicBezTo>
                    <a:pt x="10928" y="1644"/>
                    <a:pt x="10476" y="2630"/>
                    <a:pt x="11544" y="2794"/>
                  </a:cubicBezTo>
                  <a:cubicBezTo>
                    <a:pt x="11626" y="2137"/>
                    <a:pt x="12201" y="1521"/>
                    <a:pt x="11503" y="905"/>
                  </a:cubicBezTo>
                  <a:cubicBezTo>
                    <a:pt x="10846" y="289"/>
                    <a:pt x="10024" y="1"/>
                    <a:pt x="8586" y="206"/>
                  </a:cubicBezTo>
                  <a:cubicBezTo>
                    <a:pt x="9736" y="576"/>
                    <a:pt x="9860" y="946"/>
                    <a:pt x="9243" y="1521"/>
                  </a:cubicBezTo>
                  <a:cubicBezTo>
                    <a:pt x="9079" y="1644"/>
                    <a:pt x="9202" y="1932"/>
                    <a:pt x="9202" y="2137"/>
                  </a:cubicBezTo>
                  <a:lnTo>
                    <a:pt x="9202" y="2877"/>
                  </a:lnTo>
                  <a:cubicBezTo>
                    <a:pt x="8709" y="2959"/>
                    <a:pt x="8299" y="2959"/>
                    <a:pt x="7970" y="3000"/>
                  </a:cubicBezTo>
                  <a:lnTo>
                    <a:pt x="7970" y="3000"/>
                  </a:lnTo>
                  <a:cubicBezTo>
                    <a:pt x="8381" y="3205"/>
                    <a:pt x="8709" y="3370"/>
                    <a:pt x="9243" y="3616"/>
                  </a:cubicBezTo>
                  <a:cubicBezTo>
                    <a:pt x="9038" y="3657"/>
                    <a:pt x="8833" y="3780"/>
                    <a:pt x="8668" y="3698"/>
                  </a:cubicBezTo>
                  <a:cubicBezTo>
                    <a:pt x="7806" y="3575"/>
                    <a:pt x="7231" y="3698"/>
                    <a:pt x="7066" y="4438"/>
                  </a:cubicBezTo>
                  <a:cubicBezTo>
                    <a:pt x="6162" y="4068"/>
                    <a:pt x="5793" y="3657"/>
                    <a:pt x="5752" y="2877"/>
                  </a:cubicBezTo>
                  <a:cubicBezTo>
                    <a:pt x="6532" y="3164"/>
                    <a:pt x="7272" y="3452"/>
                    <a:pt x="7970" y="3000"/>
                  </a:cubicBezTo>
                  <a:lnTo>
                    <a:pt x="7970" y="3000"/>
                  </a:lnTo>
                  <a:lnTo>
                    <a:pt x="7970" y="3000"/>
                  </a:lnTo>
                  <a:lnTo>
                    <a:pt x="7970" y="3000"/>
                  </a:lnTo>
                  <a:cubicBezTo>
                    <a:pt x="7847" y="2836"/>
                    <a:pt x="7641" y="2753"/>
                    <a:pt x="7641" y="2589"/>
                  </a:cubicBezTo>
                  <a:cubicBezTo>
                    <a:pt x="7641" y="2260"/>
                    <a:pt x="7806" y="1973"/>
                    <a:pt x="7806" y="1767"/>
                  </a:cubicBezTo>
                  <a:cubicBezTo>
                    <a:pt x="7395" y="1521"/>
                    <a:pt x="7189" y="1316"/>
                    <a:pt x="6861" y="1151"/>
                  </a:cubicBezTo>
                  <a:cubicBezTo>
                    <a:pt x="6655" y="1028"/>
                    <a:pt x="6409" y="946"/>
                    <a:pt x="6204" y="823"/>
                  </a:cubicBezTo>
                  <a:cubicBezTo>
                    <a:pt x="6162" y="1110"/>
                    <a:pt x="6162" y="1357"/>
                    <a:pt x="6121" y="1603"/>
                  </a:cubicBezTo>
                  <a:cubicBezTo>
                    <a:pt x="6450" y="1767"/>
                    <a:pt x="6779" y="1850"/>
                    <a:pt x="7066" y="2014"/>
                  </a:cubicBezTo>
                  <a:cubicBezTo>
                    <a:pt x="6738" y="2178"/>
                    <a:pt x="6368" y="2260"/>
                    <a:pt x="6204" y="2178"/>
                  </a:cubicBezTo>
                  <a:cubicBezTo>
                    <a:pt x="5752" y="1850"/>
                    <a:pt x="5382" y="1521"/>
                    <a:pt x="4930" y="1192"/>
                  </a:cubicBezTo>
                  <a:cubicBezTo>
                    <a:pt x="3985" y="1562"/>
                    <a:pt x="3985" y="1562"/>
                    <a:pt x="4519" y="2589"/>
                  </a:cubicBezTo>
                  <a:cubicBezTo>
                    <a:pt x="4150" y="3246"/>
                    <a:pt x="3780" y="3821"/>
                    <a:pt x="3492" y="4438"/>
                  </a:cubicBezTo>
                  <a:cubicBezTo>
                    <a:pt x="3123" y="4314"/>
                    <a:pt x="2753" y="4273"/>
                    <a:pt x="2630" y="4232"/>
                  </a:cubicBezTo>
                  <a:cubicBezTo>
                    <a:pt x="2671" y="3904"/>
                    <a:pt x="2712" y="3657"/>
                    <a:pt x="2712" y="3411"/>
                  </a:cubicBezTo>
                  <a:cubicBezTo>
                    <a:pt x="2383" y="3370"/>
                    <a:pt x="1931" y="3246"/>
                    <a:pt x="1603" y="3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17"/>
            <p:cNvSpPr/>
            <p:nvPr/>
          </p:nvSpPr>
          <p:spPr>
            <a:xfrm rot="-8527916" flipH="1">
              <a:off x="1448411" y="245228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17"/>
            <p:cNvSpPr/>
            <p:nvPr/>
          </p:nvSpPr>
          <p:spPr>
            <a:xfrm rot="-8527916" flipH="1">
              <a:off x="1367468" y="2400846"/>
              <a:ext cx="171387" cy="74523"/>
            </a:xfrm>
            <a:custGeom>
              <a:avLst/>
              <a:gdLst/>
              <a:ahLst/>
              <a:cxnLst/>
              <a:rect l="l" t="t" r="r" b="b"/>
              <a:pathLst>
                <a:path w="10476" h="4766" extrusionOk="0">
                  <a:moveTo>
                    <a:pt x="8011" y="2671"/>
                  </a:moveTo>
                  <a:cubicBezTo>
                    <a:pt x="9285" y="2219"/>
                    <a:pt x="10230" y="1767"/>
                    <a:pt x="10476" y="863"/>
                  </a:cubicBezTo>
                  <a:cubicBezTo>
                    <a:pt x="9490" y="986"/>
                    <a:pt x="8545" y="1069"/>
                    <a:pt x="7436" y="1233"/>
                  </a:cubicBezTo>
                  <a:cubicBezTo>
                    <a:pt x="7477" y="1315"/>
                    <a:pt x="7559" y="1561"/>
                    <a:pt x="7641" y="1685"/>
                  </a:cubicBezTo>
                  <a:cubicBezTo>
                    <a:pt x="7929" y="2137"/>
                    <a:pt x="7806" y="2342"/>
                    <a:pt x="7149" y="2301"/>
                  </a:cubicBezTo>
                  <a:cubicBezTo>
                    <a:pt x="6532" y="2260"/>
                    <a:pt x="6738" y="2671"/>
                    <a:pt x="6204" y="2712"/>
                  </a:cubicBezTo>
                  <a:cubicBezTo>
                    <a:pt x="6080" y="2671"/>
                    <a:pt x="5875" y="2630"/>
                    <a:pt x="5711" y="2547"/>
                  </a:cubicBezTo>
                  <a:cubicBezTo>
                    <a:pt x="5711" y="2506"/>
                    <a:pt x="5752" y="2465"/>
                    <a:pt x="5793" y="2424"/>
                  </a:cubicBezTo>
                  <a:cubicBezTo>
                    <a:pt x="5259" y="2260"/>
                    <a:pt x="4725" y="2096"/>
                    <a:pt x="4068" y="1890"/>
                  </a:cubicBezTo>
                  <a:cubicBezTo>
                    <a:pt x="4437" y="1315"/>
                    <a:pt x="4971" y="1274"/>
                    <a:pt x="5670" y="1479"/>
                  </a:cubicBezTo>
                  <a:cubicBezTo>
                    <a:pt x="5711" y="1192"/>
                    <a:pt x="5998" y="1027"/>
                    <a:pt x="6409" y="863"/>
                  </a:cubicBezTo>
                  <a:cubicBezTo>
                    <a:pt x="7231" y="617"/>
                    <a:pt x="7190" y="493"/>
                    <a:pt x="6450" y="0"/>
                  </a:cubicBezTo>
                  <a:lnTo>
                    <a:pt x="6450" y="0"/>
                  </a:lnTo>
                  <a:lnTo>
                    <a:pt x="6409" y="0"/>
                  </a:lnTo>
                  <a:lnTo>
                    <a:pt x="6409" y="0"/>
                  </a:lnTo>
                  <a:cubicBezTo>
                    <a:pt x="6080" y="83"/>
                    <a:pt x="5711" y="165"/>
                    <a:pt x="5382" y="288"/>
                  </a:cubicBezTo>
                  <a:cubicBezTo>
                    <a:pt x="4519" y="781"/>
                    <a:pt x="4560" y="781"/>
                    <a:pt x="3862" y="576"/>
                  </a:cubicBezTo>
                  <a:cubicBezTo>
                    <a:pt x="3821" y="576"/>
                    <a:pt x="3698" y="576"/>
                    <a:pt x="3533" y="617"/>
                  </a:cubicBezTo>
                  <a:lnTo>
                    <a:pt x="3533" y="1274"/>
                  </a:lnTo>
                  <a:cubicBezTo>
                    <a:pt x="2630" y="1356"/>
                    <a:pt x="1972" y="1069"/>
                    <a:pt x="2096" y="781"/>
                  </a:cubicBezTo>
                  <a:cubicBezTo>
                    <a:pt x="2383" y="822"/>
                    <a:pt x="2630" y="945"/>
                    <a:pt x="3041" y="1027"/>
                  </a:cubicBezTo>
                  <a:cubicBezTo>
                    <a:pt x="2917" y="740"/>
                    <a:pt x="2876" y="534"/>
                    <a:pt x="2712" y="411"/>
                  </a:cubicBezTo>
                  <a:cubicBezTo>
                    <a:pt x="2589" y="247"/>
                    <a:pt x="2260" y="42"/>
                    <a:pt x="2055" y="42"/>
                  </a:cubicBezTo>
                  <a:cubicBezTo>
                    <a:pt x="1849" y="42"/>
                    <a:pt x="1603" y="329"/>
                    <a:pt x="1479" y="452"/>
                  </a:cubicBezTo>
                  <a:cubicBezTo>
                    <a:pt x="1274" y="740"/>
                    <a:pt x="1151" y="986"/>
                    <a:pt x="987" y="1274"/>
                  </a:cubicBezTo>
                  <a:cubicBezTo>
                    <a:pt x="781" y="1603"/>
                    <a:pt x="617" y="1849"/>
                    <a:pt x="411" y="2178"/>
                  </a:cubicBezTo>
                  <a:cubicBezTo>
                    <a:pt x="1438" y="2671"/>
                    <a:pt x="2835" y="2219"/>
                    <a:pt x="3492" y="3040"/>
                  </a:cubicBezTo>
                  <a:lnTo>
                    <a:pt x="3492" y="3040"/>
                  </a:lnTo>
                  <a:cubicBezTo>
                    <a:pt x="3492" y="3081"/>
                    <a:pt x="3451" y="3081"/>
                    <a:pt x="3451" y="3123"/>
                  </a:cubicBezTo>
                  <a:cubicBezTo>
                    <a:pt x="740" y="2506"/>
                    <a:pt x="740" y="2506"/>
                    <a:pt x="1" y="3328"/>
                  </a:cubicBezTo>
                  <a:cubicBezTo>
                    <a:pt x="740" y="3533"/>
                    <a:pt x="1479" y="3739"/>
                    <a:pt x="2260" y="3903"/>
                  </a:cubicBezTo>
                  <a:cubicBezTo>
                    <a:pt x="1890" y="4026"/>
                    <a:pt x="1603" y="4314"/>
                    <a:pt x="1972" y="4766"/>
                  </a:cubicBezTo>
                  <a:cubicBezTo>
                    <a:pt x="2260" y="4232"/>
                    <a:pt x="2712" y="4067"/>
                    <a:pt x="3451" y="4108"/>
                  </a:cubicBezTo>
                  <a:cubicBezTo>
                    <a:pt x="4150" y="4150"/>
                    <a:pt x="4889" y="4150"/>
                    <a:pt x="5587" y="4150"/>
                  </a:cubicBezTo>
                  <a:lnTo>
                    <a:pt x="5587" y="4150"/>
                  </a:lnTo>
                  <a:lnTo>
                    <a:pt x="5587" y="4150"/>
                  </a:lnTo>
                  <a:lnTo>
                    <a:pt x="5546" y="4150"/>
                  </a:lnTo>
                  <a:cubicBezTo>
                    <a:pt x="6409" y="3821"/>
                    <a:pt x="6409" y="3821"/>
                    <a:pt x="6614" y="4273"/>
                  </a:cubicBezTo>
                  <a:cubicBezTo>
                    <a:pt x="7107" y="4232"/>
                    <a:pt x="7559" y="4150"/>
                    <a:pt x="8052" y="4067"/>
                  </a:cubicBezTo>
                  <a:lnTo>
                    <a:pt x="8052" y="3287"/>
                  </a:lnTo>
                  <a:cubicBezTo>
                    <a:pt x="8586" y="3246"/>
                    <a:pt x="8997" y="3246"/>
                    <a:pt x="9408" y="3205"/>
                  </a:cubicBezTo>
                  <a:cubicBezTo>
                    <a:pt x="9572" y="2588"/>
                    <a:pt x="8792" y="2794"/>
                    <a:pt x="8011" y="2671"/>
                  </a:cubicBezTo>
                  <a:close/>
                  <a:moveTo>
                    <a:pt x="5053" y="3492"/>
                  </a:moveTo>
                  <a:cubicBezTo>
                    <a:pt x="5177" y="3410"/>
                    <a:pt x="5300" y="3246"/>
                    <a:pt x="5464" y="3040"/>
                  </a:cubicBezTo>
                  <a:cubicBezTo>
                    <a:pt x="5382" y="3287"/>
                    <a:pt x="5259" y="3369"/>
                    <a:pt x="5053" y="34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17"/>
            <p:cNvSpPr/>
            <p:nvPr/>
          </p:nvSpPr>
          <p:spPr>
            <a:xfrm rot="-8527916" flipH="1">
              <a:off x="1225954" y="388566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17"/>
            <p:cNvSpPr/>
            <p:nvPr/>
          </p:nvSpPr>
          <p:spPr>
            <a:xfrm rot="-8527916" flipH="1">
              <a:off x="2115642" y="2949344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82"/>
                  </a:moveTo>
                  <a:cubicBezTo>
                    <a:pt x="0" y="0"/>
                    <a:pt x="0" y="0"/>
                    <a:pt x="0" y="82"/>
                  </a:cubicBezTo>
                  <a:cubicBezTo>
                    <a:pt x="0" y="0"/>
                    <a:pt x="0" y="0"/>
                    <a:pt x="0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17"/>
            <p:cNvSpPr/>
            <p:nvPr/>
          </p:nvSpPr>
          <p:spPr>
            <a:xfrm rot="-8527916" flipH="1">
              <a:off x="2010316" y="2948266"/>
              <a:ext cx="168704" cy="104075"/>
            </a:xfrm>
            <a:custGeom>
              <a:avLst/>
              <a:gdLst/>
              <a:ahLst/>
              <a:cxnLst/>
              <a:rect l="l" t="t" r="r" b="b"/>
              <a:pathLst>
                <a:path w="10312" h="6656" extrusionOk="0">
                  <a:moveTo>
                    <a:pt x="2137" y="452"/>
                  </a:moveTo>
                  <a:cubicBezTo>
                    <a:pt x="2301" y="904"/>
                    <a:pt x="2383" y="1233"/>
                    <a:pt x="2506" y="1479"/>
                  </a:cubicBezTo>
                  <a:cubicBezTo>
                    <a:pt x="2137" y="1726"/>
                    <a:pt x="1808" y="2013"/>
                    <a:pt x="1356" y="2342"/>
                  </a:cubicBezTo>
                  <a:cubicBezTo>
                    <a:pt x="1767" y="2301"/>
                    <a:pt x="2054" y="2301"/>
                    <a:pt x="2342" y="2301"/>
                  </a:cubicBezTo>
                  <a:cubicBezTo>
                    <a:pt x="2465" y="2753"/>
                    <a:pt x="2301" y="2958"/>
                    <a:pt x="1685" y="2917"/>
                  </a:cubicBezTo>
                  <a:cubicBezTo>
                    <a:pt x="1356" y="2876"/>
                    <a:pt x="1068" y="2712"/>
                    <a:pt x="822" y="2753"/>
                  </a:cubicBezTo>
                  <a:cubicBezTo>
                    <a:pt x="493" y="2835"/>
                    <a:pt x="83" y="2958"/>
                    <a:pt x="41" y="3164"/>
                  </a:cubicBezTo>
                  <a:cubicBezTo>
                    <a:pt x="0" y="3369"/>
                    <a:pt x="206" y="3698"/>
                    <a:pt x="452" y="3903"/>
                  </a:cubicBezTo>
                  <a:cubicBezTo>
                    <a:pt x="534" y="3985"/>
                    <a:pt x="1151" y="3944"/>
                    <a:pt x="1233" y="3821"/>
                  </a:cubicBezTo>
                  <a:cubicBezTo>
                    <a:pt x="1561" y="3328"/>
                    <a:pt x="2137" y="3985"/>
                    <a:pt x="2506" y="3698"/>
                  </a:cubicBezTo>
                  <a:cubicBezTo>
                    <a:pt x="2671" y="3492"/>
                    <a:pt x="2794" y="3205"/>
                    <a:pt x="3081" y="2958"/>
                  </a:cubicBezTo>
                  <a:cubicBezTo>
                    <a:pt x="3821" y="3369"/>
                    <a:pt x="3533" y="3944"/>
                    <a:pt x="3615" y="4355"/>
                  </a:cubicBezTo>
                  <a:cubicBezTo>
                    <a:pt x="4355" y="4396"/>
                    <a:pt x="4725" y="4766"/>
                    <a:pt x="5053" y="5218"/>
                  </a:cubicBezTo>
                  <a:cubicBezTo>
                    <a:pt x="4519" y="5628"/>
                    <a:pt x="4026" y="6080"/>
                    <a:pt x="4149" y="6655"/>
                  </a:cubicBezTo>
                  <a:cubicBezTo>
                    <a:pt x="4766" y="6286"/>
                    <a:pt x="5012" y="5669"/>
                    <a:pt x="5834" y="5423"/>
                  </a:cubicBezTo>
                  <a:cubicBezTo>
                    <a:pt x="6245" y="5259"/>
                    <a:pt x="6614" y="4766"/>
                    <a:pt x="6573" y="4519"/>
                  </a:cubicBezTo>
                  <a:cubicBezTo>
                    <a:pt x="6450" y="4026"/>
                    <a:pt x="6655" y="3698"/>
                    <a:pt x="7025" y="3369"/>
                  </a:cubicBezTo>
                  <a:cubicBezTo>
                    <a:pt x="6245" y="2671"/>
                    <a:pt x="6245" y="2671"/>
                    <a:pt x="7189" y="2137"/>
                  </a:cubicBezTo>
                  <a:cubicBezTo>
                    <a:pt x="8093" y="2547"/>
                    <a:pt x="8052" y="3164"/>
                    <a:pt x="7641" y="3862"/>
                  </a:cubicBezTo>
                  <a:cubicBezTo>
                    <a:pt x="8915" y="3739"/>
                    <a:pt x="9695" y="3328"/>
                    <a:pt x="10311" y="2671"/>
                  </a:cubicBezTo>
                  <a:cubicBezTo>
                    <a:pt x="9901" y="2588"/>
                    <a:pt x="9572" y="2465"/>
                    <a:pt x="9284" y="2506"/>
                  </a:cubicBezTo>
                  <a:cubicBezTo>
                    <a:pt x="8709" y="2547"/>
                    <a:pt x="8463" y="2465"/>
                    <a:pt x="8052" y="2137"/>
                  </a:cubicBezTo>
                  <a:cubicBezTo>
                    <a:pt x="7641" y="1808"/>
                    <a:pt x="6984" y="1561"/>
                    <a:pt x="6368" y="1315"/>
                  </a:cubicBezTo>
                  <a:cubicBezTo>
                    <a:pt x="6039" y="1644"/>
                    <a:pt x="5875" y="1849"/>
                    <a:pt x="5669" y="2054"/>
                  </a:cubicBezTo>
                  <a:cubicBezTo>
                    <a:pt x="5341" y="1931"/>
                    <a:pt x="5053" y="1890"/>
                    <a:pt x="4807" y="1767"/>
                  </a:cubicBezTo>
                  <a:cubicBezTo>
                    <a:pt x="4437" y="2054"/>
                    <a:pt x="4108" y="2260"/>
                    <a:pt x="3739" y="2465"/>
                  </a:cubicBezTo>
                  <a:cubicBezTo>
                    <a:pt x="3369" y="1931"/>
                    <a:pt x="3369" y="1931"/>
                    <a:pt x="3698" y="1644"/>
                  </a:cubicBezTo>
                  <a:cubicBezTo>
                    <a:pt x="4108" y="1151"/>
                    <a:pt x="4437" y="658"/>
                    <a:pt x="4848" y="41"/>
                  </a:cubicBezTo>
                  <a:cubicBezTo>
                    <a:pt x="3698" y="0"/>
                    <a:pt x="3369" y="986"/>
                    <a:pt x="2137" y="452"/>
                  </a:cubicBezTo>
                  <a:close/>
                  <a:moveTo>
                    <a:pt x="5259" y="2753"/>
                  </a:moveTo>
                  <a:cubicBezTo>
                    <a:pt x="6491" y="3246"/>
                    <a:pt x="5218" y="3944"/>
                    <a:pt x="5752" y="4396"/>
                  </a:cubicBezTo>
                  <a:cubicBezTo>
                    <a:pt x="4766" y="3985"/>
                    <a:pt x="5053" y="3410"/>
                    <a:pt x="5259" y="27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17"/>
            <p:cNvSpPr/>
            <p:nvPr/>
          </p:nvSpPr>
          <p:spPr>
            <a:xfrm rot="-8527916" flipH="1">
              <a:off x="957154" y="3586566"/>
              <a:ext cx="153244" cy="97008"/>
            </a:xfrm>
            <a:custGeom>
              <a:avLst/>
              <a:gdLst/>
              <a:ahLst/>
              <a:cxnLst/>
              <a:rect l="l" t="t" r="r" b="b"/>
              <a:pathLst>
                <a:path w="9367" h="6204" extrusionOk="0">
                  <a:moveTo>
                    <a:pt x="863" y="3451"/>
                  </a:moveTo>
                  <a:cubicBezTo>
                    <a:pt x="1808" y="3164"/>
                    <a:pt x="1808" y="3205"/>
                    <a:pt x="2629" y="3739"/>
                  </a:cubicBezTo>
                  <a:cubicBezTo>
                    <a:pt x="2794" y="3821"/>
                    <a:pt x="3122" y="3821"/>
                    <a:pt x="3533" y="3944"/>
                  </a:cubicBezTo>
                  <a:cubicBezTo>
                    <a:pt x="2260" y="4478"/>
                    <a:pt x="3328" y="5382"/>
                    <a:pt x="2629" y="5998"/>
                  </a:cubicBezTo>
                  <a:cubicBezTo>
                    <a:pt x="3205" y="6081"/>
                    <a:pt x="3615" y="6163"/>
                    <a:pt x="3985" y="6204"/>
                  </a:cubicBezTo>
                  <a:cubicBezTo>
                    <a:pt x="3656" y="5505"/>
                    <a:pt x="3451" y="4848"/>
                    <a:pt x="4108" y="4191"/>
                  </a:cubicBezTo>
                  <a:cubicBezTo>
                    <a:pt x="4396" y="4191"/>
                    <a:pt x="4766" y="4232"/>
                    <a:pt x="5094" y="4273"/>
                  </a:cubicBezTo>
                  <a:cubicBezTo>
                    <a:pt x="5259" y="4068"/>
                    <a:pt x="5341" y="3862"/>
                    <a:pt x="5423" y="3698"/>
                  </a:cubicBezTo>
                  <a:cubicBezTo>
                    <a:pt x="5135" y="3534"/>
                    <a:pt x="4889" y="3410"/>
                    <a:pt x="4560" y="3246"/>
                  </a:cubicBezTo>
                  <a:cubicBezTo>
                    <a:pt x="5998" y="2753"/>
                    <a:pt x="6162" y="2835"/>
                    <a:pt x="5382" y="2014"/>
                  </a:cubicBezTo>
                  <a:cubicBezTo>
                    <a:pt x="5834" y="1890"/>
                    <a:pt x="6245" y="1973"/>
                    <a:pt x="6327" y="2301"/>
                  </a:cubicBezTo>
                  <a:cubicBezTo>
                    <a:pt x="6409" y="2712"/>
                    <a:pt x="6286" y="3041"/>
                    <a:pt x="6286" y="3451"/>
                  </a:cubicBezTo>
                  <a:lnTo>
                    <a:pt x="6286" y="4068"/>
                  </a:lnTo>
                  <a:cubicBezTo>
                    <a:pt x="6614" y="4027"/>
                    <a:pt x="6779" y="4027"/>
                    <a:pt x="6943" y="4027"/>
                  </a:cubicBezTo>
                  <a:cubicBezTo>
                    <a:pt x="7148" y="4027"/>
                    <a:pt x="7354" y="4027"/>
                    <a:pt x="7559" y="4068"/>
                  </a:cubicBezTo>
                  <a:cubicBezTo>
                    <a:pt x="8586" y="4232"/>
                    <a:pt x="8833" y="4150"/>
                    <a:pt x="9284" y="3451"/>
                  </a:cubicBezTo>
                  <a:cubicBezTo>
                    <a:pt x="9367" y="3410"/>
                    <a:pt x="9284" y="3328"/>
                    <a:pt x="9284" y="3164"/>
                  </a:cubicBezTo>
                  <a:lnTo>
                    <a:pt x="8586" y="3534"/>
                  </a:lnTo>
                  <a:cubicBezTo>
                    <a:pt x="7847" y="3328"/>
                    <a:pt x="7764" y="2959"/>
                    <a:pt x="7888" y="2671"/>
                  </a:cubicBezTo>
                  <a:cubicBezTo>
                    <a:pt x="7354" y="2219"/>
                    <a:pt x="6820" y="1973"/>
                    <a:pt x="6409" y="1685"/>
                  </a:cubicBezTo>
                  <a:cubicBezTo>
                    <a:pt x="5793" y="1274"/>
                    <a:pt x="6121" y="863"/>
                    <a:pt x="6655" y="535"/>
                  </a:cubicBezTo>
                  <a:cubicBezTo>
                    <a:pt x="6162" y="329"/>
                    <a:pt x="5752" y="206"/>
                    <a:pt x="5176" y="1"/>
                  </a:cubicBezTo>
                  <a:cubicBezTo>
                    <a:pt x="4889" y="329"/>
                    <a:pt x="4601" y="699"/>
                    <a:pt x="4355" y="1069"/>
                  </a:cubicBezTo>
                  <a:cubicBezTo>
                    <a:pt x="2753" y="1397"/>
                    <a:pt x="2753" y="1480"/>
                    <a:pt x="1479" y="2301"/>
                  </a:cubicBezTo>
                  <a:cubicBezTo>
                    <a:pt x="1274" y="2466"/>
                    <a:pt x="986" y="2507"/>
                    <a:pt x="699" y="2548"/>
                  </a:cubicBezTo>
                  <a:cubicBezTo>
                    <a:pt x="493" y="2589"/>
                    <a:pt x="247" y="2671"/>
                    <a:pt x="0" y="2712"/>
                  </a:cubicBezTo>
                  <a:cubicBezTo>
                    <a:pt x="247" y="2959"/>
                    <a:pt x="575" y="3205"/>
                    <a:pt x="863" y="3451"/>
                  </a:cubicBezTo>
                  <a:close/>
                  <a:moveTo>
                    <a:pt x="3451" y="1767"/>
                  </a:moveTo>
                  <a:cubicBezTo>
                    <a:pt x="3739" y="2589"/>
                    <a:pt x="3656" y="2753"/>
                    <a:pt x="2465" y="2794"/>
                  </a:cubicBezTo>
                  <a:cubicBezTo>
                    <a:pt x="2588" y="2301"/>
                    <a:pt x="2712" y="1931"/>
                    <a:pt x="3451" y="17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17"/>
            <p:cNvSpPr/>
            <p:nvPr/>
          </p:nvSpPr>
          <p:spPr>
            <a:xfrm rot="-8527916" flipH="1">
              <a:off x="931113" y="4115810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0"/>
                  </a:moveTo>
                  <a:cubicBezTo>
                    <a:pt x="42" y="41"/>
                    <a:pt x="1" y="41"/>
                    <a:pt x="42" y="0"/>
                  </a:cubicBezTo>
                  <a:cubicBezTo>
                    <a:pt x="1" y="41"/>
                    <a:pt x="1" y="41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17"/>
            <p:cNvSpPr/>
            <p:nvPr/>
          </p:nvSpPr>
          <p:spPr>
            <a:xfrm rot="-8527916" flipH="1">
              <a:off x="790510" y="4021954"/>
              <a:ext cx="165350" cy="63609"/>
            </a:xfrm>
            <a:custGeom>
              <a:avLst/>
              <a:gdLst/>
              <a:ahLst/>
              <a:cxnLst/>
              <a:rect l="l" t="t" r="r" b="b"/>
              <a:pathLst>
                <a:path w="10107" h="4068" extrusionOk="0">
                  <a:moveTo>
                    <a:pt x="576" y="945"/>
                  </a:moveTo>
                  <a:cubicBezTo>
                    <a:pt x="371" y="1068"/>
                    <a:pt x="1" y="1233"/>
                    <a:pt x="42" y="1397"/>
                  </a:cubicBezTo>
                  <a:cubicBezTo>
                    <a:pt x="83" y="1602"/>
                    <a:pt x="371" y="1808"/>
                    <a:pt x="617" y="1890"/>
                  </a:cubicBezTo>
                  <a:cubicBezTo>
                    <a:pt x="1398" y="2260"/>
                    <a:pt x="2260" y="2219"/>
                    <a:pt x="3123" y="2013"/>
                  </a:cubicBezTo>
                  <a:cubicBezTo>
                    <a:pt x="3205" y="2260"/>
                    <a:pt x="3328" y="2465"/>
                    <a:pt x="3452" y="2670"/>
                  </a:cubicBezTo>
                  <a:cubicBezTo>
                    <a:pt x="4930" y="2424"/>
                    <a:pt x="6040" y="2835"/>
                    <a:pt x="7108" y="4067"/>
                  </a:cubicBezTo>
                  <a:cubicBezTo>
                    <a:pt x="7026" y="3697"/>
                    <a:pt x="6984" y="3451"/>
                    <a:pt x="6902" y="3204"/>
                  </a:cubicBezTo>
                  <a:cubicBezTo>
                    <a:pt x="6861" y="2917"/>
                    <a:pt x="6779" y="2629"/>
                    <a:pt x="6656" y="2095"/>
                  </a:cubicBezTo>
                  <a:cubicBezTo>
                    <a:pt x="7313" y="2506"/>
                    <a:pt x="7436" y="3081"/>
                    <a:pt x="8258" y="2999"/>
                  </a:cubicBezTo>
                  <a:cubicBezTo>
                    <a:pt x="8217" y="2711"/>
                    <a:pt x="8217" y="2506"/>
                    <a:pt x="8135" y="2260"/>
                  </a:cubicBezTo>
                  <a:cubicBezTo>
                    <a:pt x="8751" y="2424"/>
                    <a:pt x="9326" y="2588"/>
                    <a:pt x="9901" y="2670"/>
                  </a:cubicBezTo>
                  <a:cubicBezTo>
                    <a:pt x="10107" y="2177"/>
                    <a:pt x="9531" y="2013"/>
                    <a:pt x="8874" y="1684"/>
                  </a:cubicBezTo>
                  <a:cubicBezTo>
                    <a:pt x="9408" y="1479"/>
                    <a:pt x="9737" y="1315"/>
                    <a:pt x="10107" y="1191"/>
                  </a:cubicBezTo>
                  <a:cubicBezTo>
                    <a:pt x="9860" y="1068"/>
                    <a:pt x="9449" y="863"/>
                    <a:pt x="9408" y="945"/>
                  </a:cubicBezTo>
                  <a:cubicBezTo>
                    <a:pt x="8833" y="1315"/>
                    <a:pt x="8340" y="1027"/>
                    <a:pt x="7888" y="863"/>
                  </a:cubicBezTo>
                  <a:cubicBezTo>
                    <a:pt x="7108" y="1479"/>
                    <a:pt x="6574" y="1684"/>
                    <a:pt x="5259" y="1849"/>
                  </a:cubicBezTo>
                  <a:cubicBezTo>
                    <a:pt x="5752" y="1438"/>
                    <a:pt x="6204" y="986"/>
                    <a:pt x="6738" y="534"/>
                  </a:cubicBezTo>
                  <a:cubicBezTo>
                    <a:pt x="5957" y="329"/>
                    <a:pt x="5341" y="164"/>
                    <a:pt x="4725" y="0"/>
                  </a:cubicBezTo>
                  <a:cubicBezTo>
                    <a:pt x="4561" y="452"/>
                    <a:pt x="4396" y="863"/>
                    <a:pt x="4191" y="1479"/>
                  </a:cubicBezTo>
                  <a:cubicBezTo>
                    <a:pt x="3657" y="1150"/>
                    <a:pt x="3287" y="945"/>
                    <a:pt x="2918" y="657"/>
                  </a:cubicBezTo>
                  <a:cubicBezTo>
                    <a:pt x="2712" y="1068"/>
                    <a:pt x="2342" y="1397"/>
                    <a:pt x="1521" y="1397"/>
                  </a:cubicBezTo>
                  <a:cubicBezTo>
                    <a:pt x="2096" y="863"/>
                    <a:pt x="1480" y="740"/>
                    <a:pt x="1110" y="534"/>
                  </a:cubicBezTo>
                  <a:cubicBezTo>
                    <a:pt x="1028" y="657"/>
                    <a:pt x="781" y="781"/>
                    <a:pt x="576" y="9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17"/>
            <p:cNvSpPr/>
            <p:nvPr/>
          </p:nvSpPr>
          <p:spPr>
            <a:xfrm rot="-8527916" flipH="1">
              <a:off x="1119572" y="3716078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1"/>
                  </a:moveTo>
                  <a:cubicBezTo>
                    <a:pt x="1" y="41"/>
                    <a:pt x="1" y="0"/>
                    <a:pt x="1" y="41"/>
                  </a:cubicBezTo>
                  <a:cubicBezTo>
                    <a:pt x="1" y="0"/>
                    <a:pt x="1" y="0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17"/>
            <p:cNvSpPr/>
            <p:nvPr/>
          </p:nvSpPr>
          <p:spPr>
            <a:xfrm rot="-8527916" flipH="1">
              <a:off x="1523849" y="2462581"/>
              <a:ext cx="111575" cy="68112"/>
            </a:xfrm>
            <a:custGeom>
              <a:avLst/>
              <a:gdLst/>
              <a:ahLst/>
              <a:cxnLst/>
              <a:rect l="l" t="t" r="r" b="b"/>
              <a:pathLst>
                <a:path w="6820" h="4356" extrusionOk="0">
                  <a:moveTo>
                    <a:pt x="5505" y="3328"/>
                  </a:moveTo>
                  <a:cubicBezTo>
                    <a:pt x="5710" y="3369"/>
                    <a:pt x="5957" y="3369"/>
                    <a:pt x="6326" y="3369"/>
                  </a:cubicBezTo>
                  <a:cubicBezTo>
                    <a:pt x="6080" y="3041"/>
                    <a:pt x="5916" y="2835"/>
                    <a:pt x="5751" y="2548"/>
                  </a:cubicBezTo>
                  <a:cubicBezTo>
                    <a:pt x="6039" y="2466"/>
                    <a:pt x="6326" y="2342"/>
                    <a:pt x="6819" y="2219"/>
                  </a:cubicBezTo>
                  <a:cubicBezTo>
                    <a:pt x="5833" y="2014"/>
                    <a:pt x="6532" y="1110"/>
                    <a:pt x="5382" y="1069"/>
                  </a:cubicBezTo>
                  <a:cubicBezTo>
                    <a:pt x="5546" y="781"/>
                    <a:pt x="5669" y="494"/>
                    <a:pt x="5998" y="1"/>
                  </a:cubicBezTo>
                  <a:cubicBezTo>
                    <a:pt x="5341" y="288"/>
                    <a:pt x="4930" y="494"/>
                    <a:pt x="4519" y="658"/>
                  </a:cubicBezTo>
                  <a:cubicBezTo>
                    <a:pt x="4396" y="699"/>
                    <a:pt x="4190" y="781"/>
                    <a:pt x="4190" y="781"/>
                  </a:cubicBezTo>
                  <a:cubicBezTo>
                    <a:pt x="3738" y="412"/>
                    <a:pt x="3122" y="781"/>
                    <a:pt x="2547" y="699"/>
                  </a:cubicBezTo>
                  <a:cubicBezTo>
                    <a:pt x="2752" y="905"/>
                    <a:pt x="2958" y="1069"/>
                    <a:pt x="3287" y="1397"/>
                  </a:cubicBezTo>
                  <a:cubicBezTo>
                    <a:pt x="2711" y="1480"/>
                    <a:pt x="2301" y="1521"/>
                    <a:pt x="1849" y="1644"/>
                  </a:cubicBezTo>
                  <a:cubicBezTo>
                    <a:pt x="2095" y="1849"/>
                    <a:pt x="2342" y="2055"/>
                    <a:pt x="2670" y="2301"/>
                  </a:cubicBezTo>
                  <a:cubicBezTo>
                    <a:pt x="1808" y="2630"/>
                    <a:pt x="1027" y="2876"/>
                    <a:pt x="0" y="2342"/>
                  </a:cubicBezTo>
                  <a:cubicBezTo>
                    <a:pt x="452" y="3452"/>
                    <a:pt x="1561" y="3287"/>
                    <a:pt x="2506" y="3328"/>
                  </a:cubicBezTo>
                  <a:cubicBezTo>
                    <a:pt x="3122" y="4314"/>
                    <a:pt x="3328" y="4355"/>
                    <a:pt x="4355" y="3657"/>
                  </a:cubicBezTo>
                  <a:cubicBezTo>
                    <a:pt x="4683" y="3369"/>
                    <a:pt x="5012" y="3205"/>
                    <a:pt x="5505" y="3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17"/>
            <p:cNvSpPr/>
            <p:nvPr/>
          </p:nvSpPr>
          <p:spPr>
            <a:xfrm rot="-8527916" flipH="1">
              <a:off x="909318" y="3227832"/>
              <a:ext cx="120311" cy="60388"/>
            </a:xfrm>
            <a:custGeom>
              <a:avLst/>
              <a:gdLst/>
              <a:ahLst/>
              <a:cxnLst/>
              <a:rect l="l" t="t" r="r" b="b"/>
              <a:pathLst>
                <a:path w="7354" h="3862" extrusionOk="0">
                  <a:moveTo>
                    <a:pt x="863" y="2301"/>
                  </a:moveTo>
                  <a:lnTo>
                    <a:pt x="3328" y="2301"/>
                  </a:lnTo>
                  <a:cubicBezTo>
                    <a:pt x="3451" y="2712"/>
                    <a:pt x="3574" y="3122"/>
                    <a:pt x="3697" y="3533"/>
                  </a:cubicBezTo>
                  <a:cubicBezTo>
                    <a:pt x="3697" y="3574"/>
                    <a:pt x="3738" y="3574"/>
                    <a:pt x="3738" y="3574"/>
                  </a:cubicBezTo>
                  <a:cubicBezTo>
                    <a:pt x="4108" y="3533"/>
                    <a:pt x="4396" y="3451"/>
                    <a:pt x="4724" y="3533"/>
                  </a:cubicBezTo>
                  <a:cubicBezTo>
                    <a:pt x="5998" y="3862"/>
                    <a:pt x="5998" y="3862"/>
                    <a:pt x="6778" y="3122"/>
                  </a:cubicBezTo>
                  <a:cubicBezTo>
                    <a:pt x="6943" y="2958"/>
                    <a:pt x="7148" y="2835"/>
                    <a:pt x="7353" y="2671"/>
                  </a:cubicBezTo>
                  <a:cubicBezTo>
                    <a:pt x="6614" y="2506"/>
                    <a:pt x="6368" y="2424"/>
                    <a:pt x="6162" y="2095"/>
                  </a:cubicBezTo>
                  <a:cubicBezTo>
                    <a:pt x="5792" y="2136"/>
                    <a:pt x="5382" y="2219"/>
                    <a:pt x="4930" y="2301"/>
                  </a:cubicBezTo>
                  <a:cubicBezTo>
                    <a:pt x="5217" y="1479"/>
                    <a:pt x="3903" y="1726"/>
                    <a:pt x="3574" y="1274"/>
                  </a:cubicBezTo>
                  <a:lnTo>
                    <a:pt x="3738" y="1109"/>
                  </a:lnTo>
                  <a:cubicBezTo>
                    <a:pt x="4108" y="904"/>
                    <a:pt x="4519" y="781"/>
                    <a:pt x="4190" y="370"/>
                  </a:cubicBezTo>
                  <a:cubicBezTo>
                    <a:pt x="3903" y="41"/>
                    <a:pt x="3492" y="82"/>
                    <a:pt x="3040" y="206"/>
                  </a:cubicBezTo>
                  <a:cubicBezTo>
                    <a:pt x="2711" y="288"/>
                    <a:pt x="2342" y="370"/>
                    <a:pt x="2054" y="411"/>
                  </a:cubicBezTo>
                  <a:lnTo>
                    <a:pt x="2054" y="411"/>
                  </a:lnTo>
                  <a:lnTo>
                    <a:pt x="2054" y="411"/>
                  </a:lnTo>
                  <a:cubicBezTo>
                    <a:pt x="2136" y="493"/>
                    <a:pt x="2260" y="658"/>
                    <a:pt x="2465" y="863"/>
                  </a:cubicBezTo>
                  <a:cubicBezTo>
                    <a:pt x="1890" y="863"/>
                    <a:pt x="1397" y="1233"/>
                    <a:pt x="822" y="699"/>
                  </a:cubicBezTo>
                  <a:cubicBezTo>
                    <a:pt x="1315" y="616"/>
                    <a:pt x="1684" y="493"/>
                    <a:pt x="2095" y="411"/>
                  </a:cubicBezTo>
                  <a:lnTo>
                    <a:pt x="2095" y="411"/>
                  </a:lnTo>
                  <a:lnTo>
                    <a:pt x="2136" y="411"/>
                  </a:lnTo>
                  <a:lnTo>
                    <a:pt x="2136" y="41"/>
                  </a:lnTo>
                  <a:cubicBezTo>
                    <a:pt x="1315" y="0"/>
                    <a:pt x="822" y="124"/>
                    <a:pt x="452" y="658"/>
                  </a:cubicBezTo>
                  <a:cubicBezTo>
                    <a:pt x="0" y="1274"/>
                    <a:pt x="1109" y="1397"/>
                    <a:pt x="1191" y="1849"/>
                  </a:cubicBezTo>
                  <a:cubicBezTo>
                    <a:pt x="945" y="2013"/>
                    <a:pt x="781" y="2219"/>
                    <a:pt x="370" y="2506"/>
                  </a:cubicBezTo>
                  <a:cubicBezTo>
                    <a:pt x="616" y="2342"/>
                    <a:pt x="698" y="2301"/>
                    <a:pt x="863" y="2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17"/>
            <p:cNvSpPr/>
            <p:nvPr/>
          </p:nvSpPr>
          <p:spPr>
            <a:xfrm rot="-8527916" flipH="1">
              <a:off x="1062605" y="2786281"/>
              <a:ext cx="74618" cy="52694"/>
            </a:xfrm>
            <a:custGeom>
              <a:avLst/>
              <a:gdLst/>
              <a:ahLst/>
              <a:cxnLst/>
              <a:rect l="l" t="t" r="r" b="b"/>
              <a:pathLst>
                <a:path w="4561" h="3370" extrusionOk="0">
                  <a:moveTo>
                    <a:pt x="3698" y="699"/>
                  </a:moveTo>
                  <a:cubicBezTo>
                    <a:pt x="3534" y="247"/>
                    <a:pt x="3123" y="1"/>
                    <a:pt x="2466" y="42"/>
                  </a:cubicBezTo>
                  <a:cubicBezTo>
                    <a:pt x="1726" y="83"/>
                    <a:pt x="905" y="124"/>
                    <a:pt x="576" y="699"/>
                  </a:cubicBezTo>
                  <a:cubicBezTo>
                    <a:pt x="1" y="1644"/>
                    <a:pt x="412" y="2671"/>
                    <a:pt x="1603" y="3369"/>
                  </a:cubicBezTo>
                  <a:cubicBezTo>
                    <a:pt x="2096" y="3205"/>
                    <a:pt x="2507" y="3000"/>
                    <a:pt x="2959" y="2917"/>
                  </a:cubicBezTo>
                  <a:cubicBezTo>
                    <a:pt x="4109" y="2630"/>
                    <a:pt x="4561" y="2137"/>
                    <a:pt x="4027" y="1151"/>
                  </a:cubicBezTo>
                  <a:cubicBezTo>
                    <a:pt x="3944" y="1028"/>
                    <a:pt x="3739" y="863"/>
                    <a:pt x="3698" y="6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17"/>
            <p:cNvSpPr/>
            <p:nvPr/>
          </p:nvSpPr>
          <p:spPr>
            <a:xfrm rot="-8527916" flipH="1">
              <a:off x="1373618" y="4664565"/>
              <a:ext cx="105538" cy="72600"/>
            </a:xfrm>
            <a:custGeom>
              <a:avLst/>
              <a:gdLst/>
              <a:ahLst/>
              <a:cxnLst/>
              <a:rect l="l" t="t" r="r" b="b"/>
              <a:pathLst>
                <a:path w="6451" h="4643" extrusionOk="0">
                  <a:moveTo>
                    <a:pt x="124" y="534"/>
                  </a:moveTo>
                  <a:cubicBezTo>
                    <a:pt x="1233" y="740"/>
                    <a:pt x="1644" y="1315"/>
                    <a:pt x="1890" y="1972"/>
                  </a:cubicBezTo>
                  <a:cubicBezTo>
                    <a:pt x="2055" y="2260"/>
                    <a:pt x="2301" y="2588"/>
                    <a:pt x="2507" y="2958"/>
                  </a:cubicBezTo>
                  <a:cubicBezTo>
                    <a:pt x="2096" y="3246"/>
                    <a:pt x="1644" y="3574"/>
                    <a:pt x="1110" y="3903"/>
                  </a:cubicBezTo>
                  <a:cubicBezTo>
                    <a:pt x="1685" y="4026"/>
                    <a:pt x="2137" y="4067"/>
                    <a:pt x="2671" y="4108"/>
                  </a:cubicBezTo>
                  <a:cubicBezTo>
                    <a:pt x="2589" y="4273"/>
                    <a:pt x="2507" y="4437"/>
                    <a:pt x="2466" y="4560"/>
                  </a:cubicBezTo>
                  <a:cubicBezTo>
                    <a:pt x="3000" y="4642"/>
                    <a:pt x="3369" y="4560"/>
                    <a:pt x="3575" y="4231"/>
                  </a:cubicBezTo>
                  <a:cubicBezTo>
                    <a:pt x="3739" y="3862"/>
                    <a:pt x="4191" y="3821"/>
                    <a:pt x="4643" y="3862"/>
                  </a:cubicBezTo>
                  <a:cubicBezTo>
                    <a:pt x="4971" y="3862"/>
                    <a:pt x="5259" y="3903"/>
                    <a:pt x="5547" y="3944"/>
                  </a:cubicBezTo>
                  <a:cubicBezTo>
                    <a:pt x="5875" y="3739"/>
                    <a:pt x="6204" y="3615"/>
                    <a:pt x="6450" y="3451"/>
                  </a:cubicBezTo>
                  <a:lnTo>
                    <a:pt x="4766" y="3287"/>
                  </a:lnTo>
                  <a:cubicBezTo>
                    <a:pt x="4725" y="3081"/>
                    <a:pt x="4643" y="2835"/>
                    <a:pt x="4602" y="2588"/>
                  </a:cubicBezTo>
                  <a:cubicBezTo>
                    <a:pt x="4848" y="2506"/>
                    <a:pt x="5054" y="2506"/>
                    <a:pt x="5259" y="2465"/>
                  </a:cubicBezTo>
                  <a:cubicBezTo>
                    <a:pt x="5341" y="1643"/>
                    <a:pt x="3616" y="1972"/>
                    <a:pt x="3698" y="1233"/>
                  </a:cubicBezTo>
                  <a:cubicBezTo>
                    <a:pt x="3287" y="1356"/>
                    <a:pt x="2917" y="1479"/>
                    <a:pt x="2507" y="1602"/>
                  </a:cubicBezTo>
                  <a:cubicBezTo>
                    <a:pt x="1890" y="1027"/>
                    <a:pt x="1356" y="575"/>
                    <a:pt x="781" y="0"/>
                  </a:cubicBezTo>
                  <a:cubicBezTo>
                    <a:pt x="535" y="123"/>
                    <a:pt x="247" y="206"/>
                    <a:pt x="1" y="329"/>
                  </a:cubicBezTo>
                  <a:cubicBezTo>
                    <a:pt x="83" y="411"/>
                    <a:pt x="83" y="534"/>
                    <a:pt x="124" y="534"/>
                  </a:cubicBezTo>
                  <a:close/>
                  <a:moveTo>
                    <a:pt x="3575" y="2342"/>
                  </a:moveTo>
                  <a:cubicBezTo>
                    <a:pt x="3698" y="2342"/>
                    <a:pt x="3739" y="2383"/>
                    <a:pt x="3821" y="2424"/>
                  </a:cubicBezTo>
                  <a:cubicBezTo>
                    <a:pt x="3780" y="2465"/>
                    <a:pt x="3739" y="2547"/>
                    <a:pt x="3616" y="2547"/>
                  </a:cubicBezTo>
                  <a:cubicBezTo>
                    <a:pt x="3575" y="2547"/>
                    <a:pt x="3534" y="2465"/>
                    <a:pt x="3410" y="24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17"/>
            <p:cNvSpPr/>
            <p:nvPr/>
          </p:nvSpPr>
          <p:spPr>
            <a:xfrm rot="-8527916" flipH="1">
              <a:off x="1479316" y="4720035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1"/>
                  </a:moveTo>
                  <a:cubicBezTo>
                    <a:pt x="41" y="1"/>
                    <a:pt x="0" y="1"/>
                    <a:pt x="41" y="1"/>
                  </a:cubicBezTo>
                  <a:cubicBezTo>
                    <a:pt x="0" y="42"/>
                    <a:pt x="0" y="42"/>
                    <a:pt x="41" y="1"/>
                  </a:cubicBezTo>
                  <a:cubicBezTo>
                    <a:pt x="0" y="42"/>
                    <a:pt x="41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17"/>
            <p:cNvSpPr/>
            <p:nvPr/>
          </p:nvSpPr>
          <p:spPr>
            <a:xfrm rot="-8527916" flipH="1">
              <a:off x="1049150" y="3025994"/>
              <a:ext cx="63853" cy="46909"/>
            </a:xfrm>
            <a:custGeom>
              <a:avLst/>
              <a:gdLst/>
              <a:ahLst/>
              <a:cxnLst/>
              <a:rect l="l" t="t" r="r" b="b"/>
              <a:pathLst>
                <a:path w="3903" h="3000" extrusionOk="0">
                  <a:moveTo>
                    <a:pt x="740" y="2670"/>
                  </a:moveTo>
                  <a:lnTo>
                    <a:pt x="1685" y="2794"/>
                  </a:lnTo>
                  <a:cubicBezTo>
                    <a:pt x="2547" y="2999"/>
                    <a:pt x="3903" y="2383"/>
                    <a:pt x="3821" y="1767"/>
                  </a:cubicBezTo>
                  <a:cubicBezTo>
                    <a:pt x="3780" y="1233"/>
                    <a:pt x="3533" y="658"/>
                    <a:pt x="3369" y="0"/>
                  </a:cubicBezTo>
                  <a:cubicBezTo>
                    <a:pt x="329" y="329"/>
                    <a:pt x="0" y="658"/>
                    <a:pt x="740" y="26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17"/>
            <p:cNvSpPr/>
            <p:nvPr/>
          </p:nvSpPr>
          <p:spPr>
            <a:xfrm rot="-8527916" flipH="1">
              <a:off x="1549042" y="4697281"/>
              <a:ext cx="63182" cy="64250"/>
            </a:xfrm>
            <a:custGeom>
              <a:avLst/>
              <a:gdLst/>
              <a:ahLst/>
              <a:cxnLst/>
              <a:rect l="l" t="t" r="r" b="b"/>
              <a:pathLst>
                <a:path w="3862" h="4109" extrusionOk="0">
                  <a:moveTo>
                    <a:pt x="1644" y="494"/>
                  </a:moveTo>
                  <a:cubicBezTo>
                    <a:pt x="1397" y="658"/>
                    <a:pt x="1151" y="863"/>
                    <a:pt x="1069" y="1069"/>
                  </a:cubicBezTo>
                  <a:cubicBezTo>
                    <a:pt x="1069" y="1685"/>
                    <a:pt x="617" y="2137"/>
                    <a:pt x="0" y="2548"/>
                  </a:cubicBezTo>
                  <a:cubicBezTo>
                    <a:pt x="165" y="2876"/>
                    <a:pt x="165" y="3205"/>
                    <a:pt x="822" y="3205"/>
                  </a:cubicBezTo>
                  <a:cubicBezTo>
                    <a:pt x="1192" y="3205"/>
                    <a:pt x="1561" y="3493"/>
                    <a:pt x="1931" y="3698"/>
                  </a:cubicBezTo>
                  <a:cubicBezTo>
                    <a:pt x="2219" y="3903"/>
                    <a:pt x="2506" y="4109"/>
                    <a:pt x="2999" y="3903"/>
                  </a:cubicBezTo>
                  <a:cubicBezTo>
                    <a:pt x="2671" y="3657"/>
                    <a:pt x="2178" y="3451"/>
                    <a:pt x="2219" y="3287"/>
                  </a:cubicBezTo>
                  <a:cubicBezTo>
                    <a:pt x="2260" y="2876"/>
                    <a:pt x="2794" y="2671"/>
                    <a:pt x="3410" y="2794"/>
                  </a:cubicBezTo>
                  <a:cubicBezTo>
                    <a:pt x="3574" y="2794"/>
                    <a:pt x="3698" y="2712"/>
                    <a:pt x="3862" y="2712"/>
                  </a:cubicBezTo>
                  <a:cubicBezTo>
                    <a:pt x="3698" y="1808"/>
                    <a:pt x="2753" y="1028"/>
                    <a:pt x="3164" y="1"/>
                  </a:cubicBezTo>
                  <a:cubicBezTo>
                    <a:pt x="2630" y="124"/>
                    <a:pt x="2137" y="329"/>
                    <a:pt x="1644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17"/>
            <p:cNvSpPr/>
            <p:nvPr/>
          </p:nvSpPr>
          <p:spPr>
            <a:xfrm rot="-8527916" flipH="1">
              <a:off x="1254670" y="4571414"/>
              <a:ext cx="64540" cy="59105"/>
            </a:xfrm>
            <a:custGeom>
              <a:avLst/>
              <a:gdLst/>
              <a:ahLst/>
              <a:cxnLst/>
              <a:rect l="l" t="t" r="r" b="b"/>
              <a:pathLst>
                <a:path w="3945" h="3780" extrusionOk="0">
                  <a:moveTo>
                    <a:pt x="2959" y="1561"/>
                  </a:moveTo>
                  <a:cubicBezTo>
                    <a:pt x="3369" y="1438"/>
                    <a:pt x="3657" y="1109"/>
                    <a:pt x="3945" y="904"/>
                  </a:cubicBezTo>
                  <a:cubicBezTo>
                    <a:pt x="3575" y="575"/>
                    <a:pt x="3328" y="329"/>
                    <a:pt x="3041" y="0"/>
                  </a:cubicBezTo>
                  <a:cubicBezTo>
                    <a:pt x="2137" y="123"/>
                    <a:pt x="1274" y="288"/>
                    <a:pt x="371" y="370"/>
                  </a:cubicBezTo>
                  <a:cubicBezTo>
                    <a:pt x="247" y="1561"/>
                    <a:pt x="83" y="2588"/>
                    <a:pt x="1" y="3656"/>
                  </a:cubicBezTo>
                  <a:cubicBezTo>
                    <a:pt x="453" y="3697"/>
                    <a:pt x="864" y="3697"/>
                    <a:pt x="1315" y="3780"/>
                  </a:cubicBezTo>
                  <a:cubicBezTo>
                    <a:pt x="1069" y="2670"/>
                    <a:pt x="1480" y="1931"/>
                    <a:pt x="2959" y="15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17"/>
            <p:cNvSpPr/>
            <p:nvPr/>
          </p:nvSpPr>
          <p:spPr>
            <a:xfrm rot="-8527916" flipH="1">
              <a:off x="1970971" y="2855326"/>
              <a:ext cx="89407" cy="50114"/>
            </a:xfrm>
            <a:custGeom>
              <a:avLst/>
              <a:gdLst/>
              <a:ahLst/>
              <a:cxnLst/>
              <a:rect l="l" t="t" r="r" b="b"/>
              <a:pathLst>
                <a:path w="5465" h="3205" extrusionOk="0">
                  <a:moveTo>
                    <a:pt x="2835" y="658"/>
                  </a:moveTo>
                  <a:cubicBezTo>
                    <a:pt x="2014" y="658"/>
                    <a:pt x="1151" y="0"/>
                    <a:pt x="576" y="863"/>
                  </a:cubicBezTo>
                  <a:cubicBezTo>
                    <a:pt x="370" y="1233"/>
                    <a:pt x="1" y="1562"/>
                    <a:pt x="617" y="1808"/>
                  </a:cubicBezTo>
                  <a:cubicBezTo>
                    <a:pt x="1192" y="1562"/>
                    <a:pt x="1685" y="1356"/>
                    <a:pt x="2342" y="1151"/>
                  </a:cubicBezTo>
                  <a:cubicBezTo>
                    <a:pt x="2589" y="1562"/>
                    <a:pt x="2794" y="1808"/>
                    <a:pt x="2999" y="2137"/>
                  </a:cubicBezTo>
                  <a:cubicBezTo>
                    <a:pt x="2630" y="2383"/>
                    <a:pt x="2342" y="2630"/>
                    <a:pt x="1931" y="2958"/>
                  </a:cubicBezTo>
                  <a:cubicBezTo>
                    <a:pt x="2548" y="2999"/>
                    <a:pt x="3082" y="3205"/>
                    <a:pt x="3410" y="3040"/>
                  </a:cubicBezTo>
                  <a:cubicBezTo>
                    <a:pt x="3657" y="2958"/>
                    <a:pt x="3616" y="2506"/>
                    <a:pt x="3657" y="2137"/>
                  </a:cubicBezTo>
                  <a:cubicBezTo>
                    <a:pt x="4889" y="2137"/>
                    <a:pt x="5464" y="1603"/>
                    <a:pt x="5423" y="740"/>
                  </a:cubicBezTo>
                  <a:cubicBezTo>
                    <a:pt x="4807" y="493"/>
                    <a:pt x="4109" y="288"/>
                    <a:pt x="3410" y="42"/>
                  </a:cubicBezTo>
                  <a:cubicBezTo>
                    <a:pt x="3246" y="247"/>
                    <a:pt x="3041" y="452"/>
                    <a:pt x="2835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17"/>
            <p:cNvSpPr/>
            <p:nvPr/>
          </p:nvSpPr>
          <p:spPr>
            <a:xfrm rot="-8527916" flipH="1">
              <a:off x="1467222" y="4753759"/>
              <a:ext cx="113587" cy="50114"/>
            </a:xfrm>
            <a:custGeom>
              <a:avLst/>
              <a:gdLst/>
              <a:ahLst/>
              <a:cxnLst/>
              <a:rect l="l" t="t" r="r" b="b"/>
              <a:pathLst>
                <a:path w="6943" h="3205" extrusionOk="0">
                  <a:moveTo>
                    <a:pt x="1274" y="2013"/>
                  </a:moveTo>
                  <a:cubicBezTo>
                    <a:pt x="1192" y="1972"/>
                    <a:pt x="1109" y="1931"/>
                    <a:pt x="1068" y="1931"/>
                  </a:cubicBezTo>
                  <a:cubicBezTo>
                    <a:pt x="1150" y="1603"/>
                    <a:pt x="1315" y="1315"/>
                    <a:pt x="1438" y="945"/>
                  </a:cubicBezTo>
                  <a:cubicBezTo>
                    <a:pt x="123" y="1356"/>
                    <a:pt x="0" y="1561"/>
                    <a:pt x="82" y="2465"/>
                  </a:cubicBezTo>
                  <a:cubicBezTo>
                    <a:pt x="740" y="2630"/>
                    <a:pt x="1438" y="2794"/>
                    <a:pt x="2095" y="2876"/>
                  </a:cubicBezTo>
                  <a:lnTo>
                    <a:pt x="2095" y="2876"/>
                  </a:lnTo>
                  <a:lnTo>
                    <a:pt x="2095" y="2876"/>
                  </a:lnTo>
                  <a:lnTo>
                    <a:pt x="2095" y="2876"/>
                  </a:lnTo>
                  <a:cubicBezTo>
                    <a:pt x="1767" y="2465"/>
                    <a:pt x="1726" y="2137"/>
                    <a:pt x="2588" y="1849"/>
                  </a:cubicBezTo>
                  <a:cubicBezTo>
                    <a:pt x="2629" y="2342"/>
                    <a:pt x="2342" y="2588"/>
                    <a:pt x="2095" y="2876"/>
                  </a:cubicBezTo>
                  <a:lnTo>
                    <a:pt x="2095" y="2876"/>
                  </a:lnTo>
                  <a:lnTo>
                    <a:pt x="3615" y="3205"/>
                  </a:lnTo>
                  <a:cubicBezTo>
                    <a:pt x="3615" y="3040"/>
                    <a:pt x="3615" y="2835"/>
                    <a:pt x="3574" y="2671"/>
                  </a:cubicBezTo>
                  <a:cubicBezTo>
                    <a:pt x="3410" y="2013"/>
                    <a:pt x="3656" y="1726"/>
                    <a:pt x="4642" y="1397"/>
                  </a:cubicBezTo>
                  <a:cubicBezTo>
                    <a:pt x="5382" y="1767"/>
                    <a:pt x="5382" y="1767"/>
                    <a:pt x="6080" y="1726"/>
                  </a:cubicBezTo>
                  <a:cubicBezTo>
                    <a:pt x="6409" y="1192"/>
                    <a:pt x="6655" y="617"/>
                    <a:pt x="6943" y="124"/>
                  </a:cubicBezTo>
                  <a:cubicBezTo>
                    <a:pt x="6861" y="83"/>
                    <a:pt x="6819" y="83"/>
                    <a:pt x="6696" y="0"/>
                  </a:cubicBezTo>
                  <a:lnTo>
                    <a:pt x="5258" y="1110"/>
                  </a:lnTo>
                  <a:cubicBezTo>
                    <a:pt x="5176" y="699"/>
                    <a:pt x="5094" y="493"/>
                    <a:pt x="5053" y="206"/>
                  </a:cubicBezTo>
                  <a:cubicBezTo>
                    <a:pt x="4190" y="1233"/>
                    <a:pt x="2342" y="1192"/>
                    <a:pt x="1274" y="20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17"/>
            <p:cNvSpPr/>
            <p:nvPr/>
          </p:nvSpPr>
          <p:spPr>
            <a:xfrm rot="-8527916" flipH="1">
              <a:off x="1529512" y="4810986"/>
              <a:ext cx="703" cy="16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cubicBezTo>
                    <a:pt x="1" y="1"/>
                    <a:pt x="42" y="1"/>
                    <a:pt x="1" y="1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17"/>
            <p:cNvSpPr/>
            <p:nvPr/>
          </p:nvSpPr>
          <p:spPr>
            <a:xfrm rot="-8527916" flipH="1">
              <a:off x="1045665" y="3269291"/>
              <a:ext cx="70577" cy="37902"/>
            </a:xfrm>
            <a:custGeom>
              <a:avLst/>
              <a:gdLst/>
              <a:ahLst/>
              <a:cxnLst/>
              <a:rect l="l" t="t" r="r" b="b"/>
              <a:pathLst>
                <a:path w="4314" h="2424" extrusionOk="0">
                  <a:moveTo>
                    <a:pt x="3164" y="575"/>
                  </a:moveTo>
                  <a:cubicBezTo>
                    <a:pt x="3164" y="411"/>
                    <a:pt x="2794" y="288"/>
                    <a:pt x="2547" y="206"/>
                  </a:cubicBezTo>
                  <a:cubicBezTo>
                    <a:pt x="2013" y="124"/>
                    <a:pt x="1397" y="82"/>
                    <a:pt x="822" y="0"/>
                  </a:cubicBezTo>
                  <a:cubicBezTo>
                    <a:pt x="617" y="493"/>
                    <a:pt x="370" y="904"/>
                    <a:pt x="206" y="1315"/>
                  </a:cubicBezTo>
                  <a:cubicBezTo>
                    <a:pt x="0" y="1767"/>
                    <a:pt x="699" y="2424"/>
                    <a:pt x="1356" y="2383"/>
                  </a:cubicBezTo>
                  <a:cubicBezTo>
                    <a:pt x="2260" y="2342"/>
                    <a:pt x="3164" y="2178"/>
                    <a:pt x="4314" y="2013"/>
                  </a:cubicBezTo>
                  <a:cubicBezTo>
                    <a:pt x="3657" y="1520"/>
                    <a:pt x="3164" y="1151"/>
                    <a:pt x="3164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17"/>
            <p:cNvSpPr/>
            <p:nvPr/>
          </p:nvSpPr>
          <p:spPr>
            <a:xfrm rot="-8527916" flipH="1">
              <a:off x="2149709" y="4915169"/>
              <a:ext cx="85366" cy="37902"/>
            </a:xfrm>
            <a:custGeom>
              <a:avLst/>
              <a:gdLst/>
              <a:ahLst/>
              <a:cxnLst/>
              <a:rect l="l" t="t" r="r" b="b"/>
              <a:pathLst>
                <a:path w="5218" h="2424" extrusionOk="0">
                  <a:moveTo>
                    <a:pt x="82" y="1438"/>
                  </a:moveTo>
                  <a:cubicBezTo>
                    <a:pt x="41" y="1479"/>
                    <a:pt x="41" y="1602"/>
                    <a:pt x="0" y="1643"/>
                  </a:cubicBezTo>
                  <a:cubicBezTo>
                    <a:pt x="1233" y="2424"/>
                    <a:pt x="2999" y="1725"/>
                    <a:pt x="4437" y="2342"/>
                  </a:cubicBezTo>
                  <a:cubicBezTo>
                    <a:pt x="3821" y="1602"/>
                    <a:pt x="4560" y="1191"/>
                    <a:pt x="5217" y="781"/>
                  </a:cubicBezTo>
                  <a:cubicBezTo>
                    <a:pt x="4807" y="616"/>
                    <a:pt x="4519" y="452"/>
                    <a:pt x="4190" y="288"/>
                  </a:cubicBezTo>
                  <a:cubicBezTo>
                    <a:pt x="3492" y="0"/>
                    <a:pt x="3163" y="41"/>
                    <a:pt x="2670" y="493"/>
                  </a:cubicBezTo>
                  <a:cubicBezTo>
                    <a:pt x="2260" y="863"/>
                    <a:pt x="1890" y="1274"/>
                    <a:pt x="1438" y="1684"/>
                  </a:cubicBezTo>
                  <a:cubicBezTo>
                    <a:pt x="945" y="1643"/>
                    <a:pt x="493" y="1520"/>
                    <a:pt x="82" y="14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17"/>
            <p:cNvSpPr/>
            <p:nvPr/>
          </p:nvSpPr>
          <p:spPr>
            <a:xfrm rot="-8527916" flipH="1">
              <a:off x="1434179" y="4431158"/>
              <a:ext cx="95444" cy="33430"/>
            </a:xfrm>
            <a:custGeom>
              <a:avLst/>
              <a:gdLst/>
              <a:ahLst/>
              <a:cxnLst/>
              <a:rect l="l" t="t" r="r" b="b"/>
              <a:pathLst>
                <a:path w="5834" h="2138" extrusionOk="0">
                  <a:moveTo>
                    <a:pt x="5834" y="946"/>
                  </a:moveTo>
                  <a:lnTo>
                    <a:pt x="5834" y="330"/>
                  </a:lnTo>
                  <a:cubicBezTo>
                    <a:pt x="5834" y="288"/>
                    <a:pt x="5711" y="206"/>
                    <a:pt x="5711" y="165"/>
                  </a:cubicBezTo>
                  <a:cubicBezTo>
                    <a:pt x="3451" y="1"/>
                    <a:pt x="2589" y="330"/>
                    <a:pt x="2383" y="1562"/>
                  </a:cubicBezTo>
                  <a:cubicBezTo>
                    <a:pt x="1931" y="1398"/>
                    <a:pt x="1521" y="1233"/>
                    <a:pt x="1028" y="1192"/>
                  </a:cubicBezTo>
                  <a:cubicBezTo>
                    <a:pt x="617" y="1110"/>
                    <a:pt x="206" y="1233"/>
                    <a:pt x="124" y="1562"/>
                  </a:cubicBezTo>
                  <a:cubicBezTo>
                    <a:pt x="1" y="1849"/>
                    <a:pt x="288" y="2137"/>
                    <a:pt x="781" y="2055"/>
                  </a:cubicBezTo>
                  <a:cubicBezTo>
                    <a:pt x="1562" y="2014"/>
                    <a:pt x="2342" y="2014"/>
                    <a:pt x="3041" y="1767"/>
                  </a:cubicBezTo>
                  <a:cubicBezTo>
                    <a:pt x="3821" y="1521"/>
                    <a:pt x="4519" y="987"/>
                    <a:pt x="5546" y="1110"/>
                  </a:cubicBezTo>
                  <a:cubicBezTo>
                    <a:pt x="5629" y="1110"/>
                    <a:pt x="5711" y="987"/>
                    <a:pt x="5834" y="9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17"/>
            <p:cNvSpPr/>
            <p:nvPr/>
          </p:nvSpPr>
          <p:spPr>
            <a:xfrm rot="-8527916" flipH="1">
              <a:off x="2140110" y="4837212"/>
              <a:ext cx="53105" cy="35979"/>
            </a:xfrm>
            <a:custGeom>
              <a:avLst/>
              <a:gdLst/>
              <a:ahLst/>
              <a:cxnLst/>
              <a:rect l="l" t="t" r="r" b="b"/>
              <a:pathLst>
                <a:path w="3246" h="2301" extrusionOk="0">
                  <a:moveTo>
                    <a:pt x="2589" y="411"/>
                  </a:moveTo>
                  <a:cubicBezTo>
                    <a:pt x="1972" y="0"/>
                    <a:pt x="411" y="41"/>
                    <a:pt x="206" y="493"/>
                  </a:cubicBezTo>
                  <a:cubicBezTo>
                    <a:pt x="42" y="945"/>
                    <a:pt x="42" y="1438"/>
                    <a:pt x="1" y="1890"/>
                  </a:cubicBezTo>
                  <a:cubicBezTo>
                    <a:pt x="781" y="2054"/>
                    <a:pt x="1356" y="2177"/>
                    <a:pt x="2014" y="2301"/>
                  </a:cubicBezTo>
                  <a:cubicBezTo>
                    <a:pt x="2219" y="2054"/>
                    <a:pt x="2383" y="1849"/>
                    <a:pt x="2548" y="1684"/>
                  </a:cubicBezTo>
                  <a:cubicBezTo>
                    <a:pt x="2712" y="1479"/>
                    <a:pt x="2958" y="1315"/>
                    <a:pt x="3246" y="1068"/>
                  </a:cubicBezTo>
                  <a:cubicBezTo>
                    <a:pt x="3041" y="863"/>
                    <a:pt x="2835" y="616"/>
                    <a:pt x="2589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17"/>
            <p:cNvSpPr/>
            <p:nvPr/>
          </p:nvSpPr>
          <p:spPr>
            <a:xfrm rot="-8527916" flipH="1">
              <a:off x="1604431" y="4619771"/>
              <a:ext cx="74618" cy="40482"/>
            </a:xfrm>
            <a:custGeom>
              <a:avLst/>
              <a:gdLst/>
              <a:ahLst/>
              <a:cxnLst/>
              <a:rect l="l" t="t" r="r" b="b"/>
              <a:pathLst>
                <a:path w="4561" h="2589" extrusionOk="0">
                  <a:moveTo>
                    <a:pt x="2342" y="1"/>
                  </a:moveTo>
                  <a:cubicBezTo>
                    <a:pt x="2136" y="329"/>
                    <a:pt x="1931" y="658"/>
                    <a:pt x="1685" y="946"/>
                  </a:cubicBezTo>
                  <a:cubicBezTo>
                    <a:pt x="1315" y="1028"/>
                    <a:pt x="863" y="1151"/>
                    <a:pt x="493" y="1356"/>
                  </a:cubicBezTo>
                  <a:cubicBezTo>
                    <a:pt x="0" y="1603"/>
                    <a:pt x="0" y="2014"/>
                    <a:pt x="452" y="2260"/>
                  </a:cubicBezTo>
                  <a:cubicBezTo>
                    <a:pt x="863" y="2548"/>
                    <a:pt x="1479" y="2589"/>
                    <a:pt x="1767" y="2178"/>
                  </a:cubicBezTo>
                  <a:cubicBezTo>
                    <a:pt x="2178" y="1726"/>
                    <a:pt x="2588" y="1726"/>
                    <a:pt x="3369" y="1973"/>
                  </a:cubicBezTo>
                  <a:cubicBezTo>
                    <a:pt x="3122" y="1644"/>
                    <a:pt x="3040" y="1521"/>
                    <a:pt x="2917" y="1356"/>
                  </a:cubicBezTo>
                  <a:cubicBezTo>
                    <a:pt x="3492" y="1110"/>
                    <a:pt x="3985" y="905"/>
                    <a:pt x="4560" y="699"/>
                  </a:cubicBezTo>
                  <a:cubicBezTo>
                    <a:pt x="3780" y="494"/>
                    <a:pt x="3122" y="288"/>
                    <a:pt x="2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17"/>
            <p:cNvSpPr/>
            <p:nvPr/>
          </p:nvSpPr>
          <p:spPr>
            <a:xfrm rot="-8527916" flipH="1">
              <a:off x="1282349" y="2819694"/>
              <a:ext cx="47051" cy="40482"/>
            </a:xfrm>
            <a:custGeom>
              <a:avLst/>
              <a:gdLst/>
              <a:ahLst/>
              <a:cxnLst/>
              <a:rect l="l" t="t" r="r" b="b"/>
              <a:pathLst>
                <a:path w="2876" h="2589" extrusionOk="0">
                  <a:moveTo>
                    <a:pt x="2095" y="329"/>
                  </a:moveTo>
                  <a:cubicBezTo>
                    <a:pt x="1438" y="1"/>
                    <a:pt x="698" y="165"/>
                    <a:pt x="247" y="781"/>
                  </a:cubicBezTo>
                  <a:cubicBezTo>
                    <a:pt x="82" y="945"/>
                    <a:pt x="41" y="1192"/>
                    <a:pt x="41" y="1233"/>
                  </a:cubicBezTo>
                  <a:cubicBezTo>
                    <a:pt x="41" y="1562"/>
                    <a:pt x="0" y="1644"/>
                    <a:pt x="41" y="1767"/>
                  </a:cubicBezTo>
                  <a:cubicBezTo>
                    <a:pt x="247" y="1972"/>
                    <a:pt x="411" y="2260"/>
                    <a:pt x="698" y="2383"/>
                  </a:cubicBezTo>
                  <a:cubicBezTo>
                    <a:pt x="1109" y="2589"/>
                    <a:pt x="1602" y="2424"/>
                    <a:pt x="1890" y="2178"/>
                  </a:cubicBezTo>
                  <a:lnTo>
                    <a:pt x="2342" y="1849"/>
                  </a:lnTo>
                  <a:cubicBezTo>
                    <a:pt x="2876" y="1397"/>
                    <a:pt x="2711" y="617"/>
                    <a:pt x="2095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17"/>
            <p:cNvSpPr/>
            <p:nvPr/>
          </p:nvSpPr>
          <p:spPr>
            <a:xfrm rot="-8527916" flipH="1">
              <a:off x="121514" y="3723424"/>
              <a:ext cx="55788" cy="40482"/>
            </a:xfrm>
            <a:custGeom>
              <a:avLst/>
              <a:gdLst/>
              <a:ahLst/>
              <a:cxnLst/>
              <a:rect l="l" t="t" r="r" b="b"/>
              <a:pathLst>
                <a:path w="3410" h="2589" extrusionOk="0">
                  <a:moveTo>
                    <a:pt x="1232" y="1931"/>
                  </a:moveTo>
                  <a:cubicBezTo>
                    <a:pt x="1315" y="1973"/>
                    <a:pt x="1356" y="2055"/>
                    <a:pt x="1479" y="2137"/>
                  </a:cubicBezTo>
                  <a:cubicBezTo>
                    <a:pt x="2136" y="2589"/>
                    <a:pt x="2383" y="2589"/>
                    <a:pt x="2958" y="2055"/>
                  </a:cubicBezTo>
                  <a:cubicBezTo>
                    <a:pt x="3163" y="1931"/>
                    <a:pt x="3286" y="1726"/>
                    <a:pt x="3410" y="1521"/>
                  </a:cubicBezTo>
                  <a:cubicBezTo>
                    <a:pt x="2054" y="904"/>
                    <a:pt x="2054" y="904"/>
                    <a:pt x="2301" y="1"/>
                  </a:cubicBezTo>
                  <a:cubicBezTo>
                    <a:pt x="2054" y="83"/>
                    <a:pt x="1931" y="124"/>
                    <a:pt x="1766" y="124"/>
                  </a:cubicBezTo>
                  <a:cubicBezTo>
                    <a:pt x="863" y="165"/>
                    <a:pt x="534" y="699"/>
                    <a:pt x="288" y="1151"/>
                  </a:cubicBezTo>
                  <a:cubicBezTo>
                    <a:pt x="0" y="1562"/>
                    <a:pt x="739" y="1685"/>
                    <a:pt x="1232" y="1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17"/>
            <p:cNvSpPr/>
            <p:nvPr/>
          </p:nvSpPr>
          <p:spPr>
            <a:xfrm rot="-8527916" flipH="1">
              <a:off x="1884543" y="4540636"/>
              <a:ext cx="64524" cy="36620"/>
            </a:xfrm>
            <a:custGeom>
              <a:avLst/>
              <a:gdLst/>
              <a:ahLst/>
              <a:cxnLst/>
              <a:rect l="l" t="t" r="r" b="b"/>
              <a:pathLst>
                <a:path w="3944" h="2342" extrusionOk="0">
                  <a:moveTo>
                    <a:pt x="3081" y="41"/>
                  </a:moveTo>
                  <a:cubicBezTo>
                    <a:pt x="2260" y="329"/>
                    <a:pt x="1397" y="205"/>
                    <a:pt x="534" y="247"/>
                  </a:cubicBezTo>
                  <a:cubicBezTo>
                    <a:pt x="493" y="452"/>
                    <a:pt x="452" y="698"/>
                    <a:pt x="329" y="863"/>
                  </a:cubicBezTo>
                  <a:cubicBezTo>
                    <a:pt x="0" y="1315"/>
                    <a:pt x="288" y="1561"/>
                    <a:pt x="740" y="1890"/>
                  </a:cubicBezTo>
                  <a:cubicBezTo>
                    <a:pt x="1109" y="2136"/>
                    <a:pt x="1520" y="2342"/>
                    <a:pt x="2013" y="2177"/>
                  </a:cubicBezTo>
                  <a:cubicBezTo>
                    <a:pt x="2588" y="2054"/>
                    <a:pt x="2753" y="1725"/>
                    <a:pt x="2753" y="1315"/>
                  </a:cubicBezTo>
                  <a:cubicBezTo>
                    <a:pt x="2794" y="493"/>
                    <a:pt x="2794" y="493"/>
                    <a:pt x="3944" y="123"/>
                  </a:cubicBezTo>
                  <a:cubicBezTo>
                    <a:pt x="3533" y="82"/>
                    <a:pt x="3205" y="0"/>
                    <a:pt x="308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17"/>
            <p:cNvSpPr/>
            <p:nvPr/>
          </p:nvSpPr>
          <p:spPr>
            <a:xfrm rot="-8527916" flipH="1">
              <a:off x="1514679" y="4012660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17"/>
            <p:cNvSpPr/>
            <p:nvPr/>
          </p:nvSpPr>
          <p:spPr>
            <a:xfrm rot="-8527916" flipH="1">
              <a:off x="1499390" y="399047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0"/>
                  </a:moveTo>
                  <a:lnTo>
                    <a:pt x="41" y="0"/>
                  </a:lnTo>
                  <a:cubicBezTo>
                    <a:pt x="0" y="0"/>
                    <a:pt x="0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17"/>
            <p:cNvSpPr/>
            <p:nvPr/>
          </p:nvSpPr>
          <p:spPr>
            <a:xfrm rot="-8527916" flipH="1">
              <a:off x="1501199" y="3967598"/>
              <a:ext cx="55133" cy="49473"/>
            </a:xfrm>
            <a:custGeom>
              <a:avLst/>
              <a:gdLst/>
              <a:ahLst/>
              <a:cxnLst/>
              <a:rect l="l" t="t" r="r" b="b"/>
              <a:pathLst>
                <a:path w="3370" h="3164" extrusionOk="0">
                  <a:moveTo>
                    <a:pt x="3369" y="2465"/>
                  </a:moveTo>
                  <a:cubicBezTo>
                    <a:pt x="3041" y="2301"/>
                    <a:pt x="2712" y="2137"/>
                    <a:pt x="2671" y="2096"/>
                  </a:cubicBezTo>
                  <a:cubicBezTo>
                    <a:pt x="2342" y="1274"/>
                    <a:pt x="2096" y="658"/>
                    <a:pt x="1849" y="0"/>
                  </a:cubicBezTo>
                  <a:lnTo>
                    <a:pt x="1" y="0"/>
                  </a:lnTo>
                  <a:cubicBezTo>
                    <a:pt x="83" y="206"/>
                    <a:pt x="165" y="370"/>
                    <a:pt x="247" y="493"/>
                  </a:cubicBezTo>
                  <a:cubicBezTo>
                    <a:pt x="453" y="493"/>
                    <a:pt x="658" y="493"/>
                    <a:pt x="822" y="452"/>
                  </a:cubicBezTo>
                  <a:cubicBezTo>
                    <a:pt x="987" y="1027"/>
                    <a:pt x="1110" y="1479"/>
                    <a:pt x="1274" y="2013"/>
                  </a:cubicBezTo>
                  <a:cubicBezTo>
                    <a:pt x="904" y="2219"/>
                    <a:pt x="576" y="2342"/>
                    <a:pt x="42" y="2671"/>
                  </a:cubicBezTo>
                  <a:cubicBezTo>
                    <a:pt x="699" y="2835"/>
                    <a:pt x="1233" y="2917"/>
                    <a:pt x="1890" y="3081"/>
                  </a:cubicBezTo>
                  <a:cubicBezTo>
                    <a:pt x="1603" y="2753"/>
                    <a:pt x="1480" y="2630"/>
                    <a:pt x="1315" y="2465"/>
                  </a:cubicBezTo>
                  <a:cubicBezTo>
                    <a:pt x="2055" y="2342"/>
                    <a:pt x="2712" y="3164"/>
                    <a:pt x="3369" y="24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17"/>
            <p:cNvSpPr/>
            <p:nvPr/>
          </p:nvSpPr>
          <p:spPr>
            <a:xfrm rot="-8527916" flipH="1">
              <a:off x="889048" y="4012106"/>
              <a:ext cx="88066" cy="30209"/>
            </a:xfrm>
            <a:custGeom>
              <a:avLst/>
              <a:gdLst/>
              <a:ahLst/>
              <a:cxnLst/>
              <a:rect l="l" t="t" r="r" b="b"/>
              <a:pathLst>
                <a:path w="5383" h="1932" extrusionOk="0">
                  <a:moveTo>
                    <a:pt x="5382" y="124"/>
                  </a:moveTo>
                  <a:cubicBezTo>
                    <a:pt x="4930" y="0"/>
                    <a:pt x="4520" y="83"/>
                    <a:pt x="4027" y="288"/>
                  </a:cubicBezTo>
                  <a:cubicBezTo>
                    <a:pt x="3410" y="576"/>
                    <a:pt x="2753" y="740"/>
                    <a:pt x="1973" y="740"/>
                  </a:cubicBezTo>
                  <a:cubicBezTo>
                    <a:pt x="1315" y="740"/>
                    <a:pt x="658" y="904"/>
                    <a:pt x="1" y="986"/>
                  </a:cubicBezTo>
                  <a:cubicBezTo>
                    <a:pt x="699" y="1931"/>
                    <a:pt x="1685" y="1356"/>
                    <a:pt x="2507" y="1397"/>
                  </a:cubicBezTo>
                  <a:lnTo>
                    <a:pt x="3000" y="1931"/>
                  </a:lnTo>
                  <a:cubicBezTo>
                    <a:pt x="3739" y="1644"/>
                    <a:pt x="4396" y="1438"/>
                    <a:pt x="5013" y="1233"/>
                  </a:cubicBezTo>
                  <a:cubicBezTo>
                    <a:pt x="4766" y="781"/>
                    <a:pt x="5013" y="493"/>
                    <a:pt x="5382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17"/>
            <p:cNvSpPr/>
            <p:nvPr/>
          </p:nvSpPr>
          <p:spPr>
            <a:xfrm rot="-8527916" flipH="1">
              <a:off x="1685698" y="4122826"/>
              <a:ext cx="60516" cy="36636"/>
            </a:xfrm>
            <a:custGeom>
              <a:avLst/>
              <a:gdLst/>
              <a:ahLst/>
              <a:cxnLst/>
              <a:rect l="l" t="t" r="r" b="b"/>
              <a:pathLst>
                <a:path w="3699" h="2343" extrusionOk="0">
                  <a:moveTo>
                    <a:pt x="576" y="124"/>
                  </a:moveTo>
                  <a:cubicBezTo>
                    <a:pt x="781" y="371"/>
                    <a:pt x="1028" y="617"/>
                    <a:pt x="1315" y="946"/>
                  </a:cubicBezTo>
                  <a:cubicBezTo>
                    <a:pt x="329" y="1151"/>
                    <a:pt x="1" y="1603"/>
                    <a:pt x="329" y="2301"/>
                  </a:cubicBezTo>
                  <a:cubicBezTo>
                    <a:pt x="740" y="2301"/>
                    <a:pt x="1151" y="2342"/>
                    <a:pt x="1439" y="2342"/>
                  </a:cubicBezTo>
                  <a:lnTo>
                    <a:pt x="2219" y="1603"/>
                  </a:lnTo>
                  <a:cubicBezTo>
                    <a:pt x="2383" y="1891"/>
                    <a:pt x="2466" y="2055"/>
                    <a:pt x="2671" y="2342"/>
                  </a:cubicBezTo>
                  <a:lnTo>
                    <a:pt x="3452" y="1603"/>
                  </a:lnTo>
                  <a:lnTo>
                    <a:pt x="3452" y="1603"/>
                  </a:lnTo>
                  <a:lnTo>
                    <a:pt x="3452" y="1603"/>
                  </a:lnTo>
                  <a:cubicBezTo>
                    <a:pt x="3452" y="1603"/>
                    <a:pt x="3410" y="1603"/>
                    <a:pt x="3410" y="1562"/>
                  </a:cubicBezTo>
                  <a:cubicBezTo>
                    <a:pt x="3164" y="1439"/>
                    <a:pt x="2876" y="1398"/>
                    <a:pt x="2630" y="1274"/>
                  </a:cubicBezTo>
                  <a:lnTo>
                    <a:pt x="2794" y="1110"/>
                  </a:lnTo>
                  <a:cubicBezTo>
                    <a:pt x="3000" y="1274"/>
                    <a:pt x="3164" y="1398"/>
                    <a:pt x="3369" y="1562"/>
                  </a:cubicBezTo>
                  <a:lnTo>
                    <a:pt x="3410" y="1562"/>
                  </a:lnTo>
                  <a:cubicBezTo>
                    <a:pt x="3698" y="1233"/>
                    <a:pt x="3369" y="1028"/>
                    <a:pt x="3164" y="823"/>
                  </a:cubicBezTo>
                  <a:cubicBezTo>
                    <a:pt x="2219" y="864"/>
                    <a:pt x="1932" y="371"/>
                    <a:pt x="1521" y="1"/>
                  </a:cubicBezTo>
                  <a:cubicBezTo>
                    <a:pt x="1192" y="124"/>
                    <a:pt x="905" y="124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17"/>
            <p:cNvSpPr/>
            <p:nvPr/>
          </p:nvSpPr>
          <p:spPr>
            <a:xfrm rot="-8527916" flipH="1">
              <a:off x="1093371" y="3891280"/>
              <a:ext cx="67223" cy="34713"/>
            </a:xfrm>
            <a:custGeom>
              <a:avLst/>
              <a:gdLst/>
              <a:ahLst/>
              <a:cxnLst/>
              <a:rect l="l" t="t" r="r" b="b"/>
              <a:pathLst>
                <a:path w="4109" h="2220" extrusionOk="0">
                  <a:moveTo>
                    <a:pt x="4108" y="2096"/>
                  </a:moveTo>
                  <a:cubicBezTo>
                    <a:pt x="3492" y="1439"/>
                    <a:pt x="2999" y="822"/>
                    <a:pt x="2424" y="206"/>
                  </a:cubicBezTo>
                  <a:cubicBezTo>
                    <a:pt x="2260" y="42"/>
                    <a:pt x="1931" y="1"/>
                    <a:pt x="1643" y="1"/>
                  </a:cubicBezTo>
                  <a:cubicBezTo>
                    <a:pt x="1315" y="42"/>
                    <a:pt x="904" y="124"/>
                    <a:pt x="575" y="288"/>
                  </a:cubicBezTo>
                  <a:cubicBezTo>
                    <a:pt x="165" y="453"/>
                    <a:pt x="0" y="699"/>
                    <a:pt x="329" y="1028"/>
                  </a:cubicBezTo>
                  <a:cubicBezTo>
                    <a:pt x="986" y="987"/>
                    <a:pt x="1397" y="329"/>
                    <a:pt x="2342" y="863"/>
                  </a:cubicBezTo>
                  <a:cubicBezTo>
                    <a:pt x="2054" y="1069"/>
                    <a:pt x="1849" y="1233"/>
                    <a:pt x="1726" y="1356"/>
                  </a:cubicBezTo>
                  <a:cubicBezTo>
                    <a:pt x="1602" y="1521"/>
                    <a:pt x="1520" y="1726"/>
                    <a:pt x="1561" y="1932"/>
                  </a:cubicBezTo>
                  <a:cubicBezTo>
                    <a:pt x="1561" y="1973"/>
                    <a:pt x="1972" y="2055"/>
                    <a:pt x="2219" y="2055"/>
                  </a:cubicBezTo>
                  <a:cubicBezTo>
                    <a:pt x="2629" y="2096"/>
                    <a:pt x="3081" y="2096"/>
                    <a:pt x="3574" y="2096"/>
                  </a:cubicBezTo>
                  <a:cubicBezTo>
                    <a:pt x="3697" y="2219"/>
                    <a:pt x="3903" y="2137"/>
                    <a:pt x="4108" y="20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17"/>
            <p:cNvSpPr/>
            <p:nvPr/>
          </p:nvSpPr>
          <p:spPr>
            <a:xfrm rot="-8527916" flipH="1">
              <a:off x="576614" y="4653246"/>
              <a:ext cx="37644" cy="31492"/>
            </a:xfrm>
            <a:custGeom>
              <a:avLst/>
              <a:gdLst/>
              <a:ahLst/>
              <a:cxnLst/>
              <a:rect l="l" t="t" r="r" b="b"/>
              <a:pathLst>
                <a:path w="2301" h="2014" extrusionOk="0">
                  <a:moveTo>
                    <a:pt x="1356" y="1972"/>
                  </a:moveTo>
                  <a:cubicBezTo>
                    <a:pt x="2013" y="1931"/>
                    <a:pt x="2301" y="1726"/>
                    <a:pt x="2219" y="1150"/>
                  </a:cubicBezTo>
                  <a:cubicBezTo>
                    <a:pt x="2219" y="1027"/>
                    <a:pt x="2219" y="904"/>
                    <a:pt x="2178" y="781"/>
                  </a:cubicBezTo>
                  <a:cubicBezTo>
                    <a:pt x="2096" y="329"/>
                    <a:pt x="1603" y="0"/>
                    <a:pt x="986" y="0"/>
                  </a:cubicBezTo>
                  <a:cubicBezTo>
                    <a:pt x="329" y="0"/>
                    <a:pt x="165" y="370"/>
                    <a:pt x="83" y="740"/>
                  </a:cubicBezTo>
                  <a:cubicBezTo>
                    <a:pt x="1" y="904"/>
                    <a:pt x="1" y="1109"/>
                    <a:pt x="1" y="1233"/>
                  </a:cubicBezTo>
                  <a:cubicBezTo>
                    <a:pt x="124" y="1726"/>
                    <a:pt x="658" y="2013"/>
                    <a:pt x="1356" y="19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17"/>
            <p:cNvSpPr/>
            <p:nvPr/>
          </p:nvSpPr>
          <p:spPr>
            <a:xfrm rot="-8527916" flipH="1">
              <a:off x="1745615" y="4638040"/>
              <a:ext cx="73947" cy="26347"/>
            </a:xfrm>
            <a:custGeom>
              <a:avLst/>
              <a:gdLst/>
              <a:ahLst/>
              <a:cxnLst/>
              <a:rect l="l" t="t" r="r" b="b"/>
              <a:pathLst>
                <a:path w="4520" h="1685" extrusionOk="0">
                  <a:moveTo>
                    <a:pt x="1" y="165"/>
                  </a:moveTo>
                  <a:cubicBezTo>
                    <a:pt x="617" y="575"/>
                    <a:pt x="1192" y="863"/>
                    <a:pt x="1726" y="1233"/>
                  </a:cubicBezTo>
                  <a:cubicBezTo>
                    <a:pt x="1521" y="1315"/>
                    <a:pt x="1357" y="1397"/>
                    <a:pt x="1151" y="1479"/>
                  </a:cubicBezTo>
                  <a:cubicBezTo>
                    <a:pt x="1233" y="1520"/>
                    <a:pt x="1274" y="1644"/>
                    <a:pt x="1315" y="1685"/>
                  </a:cubicBezTo>
                  <a:cubicBezTo>
                    <a:pt x="2260" y="1602"/>
                    <a:pt x="3205" y="1479"/>
                    <a:pt x="4150" y="1315"/>
                  </a:cubicBezTo>
                  <a:cubicBezTo>
                    <a:pt x="4314" y="1274"/>
                    <a:pt x="4396" y="986"/>
                    <a:pt x="4520" y="822"/>
                  </a:cubicBezTo>
                  <a:cubicBezTo>
                    <a:pt x="3246" y="0"/>
                    <a:pt x="1685" y="82"/>
                    <a:pt x="1" y="165"/>
                  </a:cubicBezTo>
                  <a:close/>
                  <a:moveTo>
                    <a:pt x="3164" y="1027"/>
                  </a:moveTo>
                  <a:cubicBezTo>
                    <a:pt x="2507" y="1233"/>
                    <a:pt x="2137" y="863"/>
                    <a:pt x="1398" y="658"/>
                  </a:cubicBezTo>
                  <a:cubicBezTo>
                    <a:pt x="2301" y="575"/>
                    <a:pt x="2918" y="370"/>
                    <a:pt x="3164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17"/>
            <p:cNvSpPr/>
            <p:nvPr/>
          </p:nvSpPr>
          <p:spPr>
            <a:xfrm rot="-8527916" flipH="1">
              <a:off x="938648" y="3820953"/>
              <a:ext cx="88049" cy="25706"/>
            </a:xfrm>
            <a:custGeom>
              <a:avLst/>
              <a:gdLst/>
              <a:ahLst/>
              <a:cxnLst/>
              <a:rect l="l" t="t" r="r" b="b"/>
              <a:pathLst>
                <a:path w="5382" h="1644" extrusionOk="0">
                  <a:moveTo>
                    <a:pt x="1890" y="617"/>
                  </a:moveTo>
                  <a:cubicBezTo>
                    <a:pt x="1972" y="453"/>
                    <a:pt x="2013" y="247"/>
                    <a:pt x="2054" y="124"/>
                  </a:cubicBezTo>
                  <a:cubicBezTo>
                    <a:pt x="1561" y="42"/>
                    <a:pt x="1068" y="1"/>
                    <a:pt x="575" y="1"/>
                  </a:cubicBezTo>
                  <a:cubicBezTo>
                    <a:pt x="0" y="740"/>
                    <a:pt x="863" y="1028"/>
                    <a:pt x="1397" y="1438"/>
                  </a:cubicBezTo>
                  <a:cubicBezTo>
                    <a:pt x="1643" y="1644"/>
                    <a:pt x="4724" y="1480"/>
                    <a:pt x="5382" y="1274"/>
                  </a:cubicBezTo>
                  <a:cubicBezTo>
                    <a:pt x="4149" y="1028"/>
                    <a:pt x="3040" y="822"/>
                    <a:pt x="1890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17"/>
            <p:cNvSpPr/>
            <p:nvPr/>
          </p:nvSpPr>
          <p:spPr>
            <a:xfrm rot="-8527916" flipH="1">
              <a:off x="1679910" y="469392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1"/>
                  </a:moveTo>
                  <a:cubicBezTo>
                    <a:pt x="0" y="1"/>
                    <a:pt x="0" y="1"/>
                    <a:pt x="41" y="1"/>
                  </a:cubicBezTo>
                  <a:lnTo>
                    <a:pt x="41" y="1"/>
                  </a:lnTo>
                  <a:cubicBezTo>
                    <a:pt x="0" y="1"/>
                    <a:pt x="0" y="1"/>
                    <a:pt x="41" y="1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17"/>
            <p:cNvSpPr/>
            <p:nvPr/>
          </p:nvSpPr>
          <p:spPr>
            <a:xfrm rot="-8527916" flipH="1">
              <a:off x="1655705" y="4701855"/>
              <a:ext cx="57129" cy="30194"/>
            </a:xfrm>
            <a:custGeom>
              <a:avLst/>
              <a:gdLst/>
              <a:ahLst/>
              <a:cxnLst/>
              <a:rect l="l" t="t" r="r" b="b"/>
              <a:pathLst>
                <a:path w="3492" h="1931" extrusionOk="0">
                  <a:moveTo>
                    <a:pt x="2218" y="1808"/>
                  </a:moveTo>
                  <a:cubicBezTo>
                    <a:pt x="2670" y="1315"/>
                    <a:pt x="3081" y="822"/>
                    <a:pt x="3492" y="411"/>
                  </a:cubicBezTo>
                  <a:cubicBezTo>
                    <a:pt x="2465" y="0"/>
                    <a:pt x="2465" y="0"/>
                    <a:pt x="1684" y="370"/>
                  </a:cubicBezTo>
                  <a:cubicBezTo>
                    <a:pt x="1233" y="575"/>
                    <a:pt x="657" y="698"/>
                    <a:pt x="206" y="781"/>
                  </a:cubicBezTo>
                  <a:cubicBezTo>
                    <a:pt x="0" y="1232"/>
                    <a:pt x="247" y="1602"/>
                    <a:pt x="657" y="1931"/>
                  </a:cubicBezTo>
                  <a:cubicBezTo>
                    <a:pt x="1068" y="1356"/>
                    <a:pt x="1808" y="1849"/>
                    <a:pt x="2218" y="1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17"/>
            <p:cNvSpPr/>
            <p:nvPr/>
          </p:nvSpPr>
          <p:spPr>
            <a:xfrm rot="-8527916" flipH="1">
              <a:off x="727788" y="3069448"/>
              <a:ext cx="46381" cy="30851"/>
            </a:xfrm>
            <a:custGeom>
              <a:avLst/>
              <a:gdLst/>
              <a:ahLst/>
              <a:cxnLst/>
              <a:rect l="l" t="t" r="r" b="b"/>
              <a:pathLst>
                <a:path w="2835" h="1973" extrusionOk="0">
                  <a:moveTo>
                    <a:pt x="2835" y="1397"/>
                  </a:moveTo>
                  <a:cubicBezTo>
                    <a:pt x="2671" y="83"/>
                    <a:pt x="986" y="576"/>
                    <a:pt x="0" y="0"/>
                  </a:cubicBezTo>
                  <a:cubicBezTo>
                    <a:pt x="82" y="699"/>
                    <a:pt x="206" y="1192"/>
                    <a:pt x="288" y="1644"/>
                  </a:cubicBezTo>
                  <a:cubicBezTo>
                    <a:pt x="1274" y="1972"/>
                    <a:pt x="2013" y="1603"/>
                    <a:pt x="2835" y="1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17"/>
            <p:cNvSpPr/>
            <p:nvPr/>
          </p:nvSpPr>
          <p:spPr>
            <a:xfrm rot="-8527916" flipH="1">
              <a:off x="1244569" y="3178053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lnTo>
                    <a:pt x="42" y="0"/>
                  </a:lnTo>
                  <a:lnTo>
                    <a:pt x="42" y="0"/>
                  </a:lnTo>
                  <a:cubicBezTo>
                    <a:pt x="1" y="0"/>
                    <a:pt x="4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17"/>
            <p:cNvSpPr/>
            <p:nvPr/>
          </p:nvSpPr>
          <p:spPr>
            <a:xfrm rot="-8527916" flipH="1">
              <a:off x="1244673" y="3149494"/>
              <a:ext cx="43027" cy="39841"/>
            </a:xfrm>
            <a:custGeom>
              <a:avLst/>
              <a:gdLst/>
              <a:ahLst/>
              <a:cxnLst/>
              <a:rect l="l" t="t" r="r" b="b"/>
              <a:pathLst>
                <a:path w="2630" h="2548" extrusionOk="0">
                  <a:moveTo>
                    <a:pt x="2630" y="1109"/>
                  </a:moveTo>
                  <a:cubicBezTo>
                    <a:pt x="2013" y="740"/>
                    <a:pt x="1315" y="329"/>
                    <a:pt x="699" y="0"/>
                  </a:cubicBezTo>
                  <a:cubicBezTo>
                    <a:pt x="493" y="822"/>
                    <a:pt x="247" y="1643"/>
                    <a:pt x="0" y="2547"/>
                  </a:cubicBezTo>
                  <a:cubicBezTo>
                    <a:pt x="1685" y="1890"/>
                    <a:pt x="1931" y="1725"/>
                    <a:pt x="2630" y="1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17"/>
            <p:cNvSpPr/>
            <p:nvPr/>
          </p:nvSpPr>
          <p:spPr>
            <a:xfrm rot="-8527916" flipH="1">
              <a:off x="1538516" y="4231741"/>
              <a:ext cx="55804" cy="31492"/>
            </a:xfrm>
            <a:custGeom>
              <a:avLst/>
              <a:gdLst/>
              <a:ahLst/>
              <a:cxnLst/>
              <a:rect l="l" t="t" r="r" b="b"/>
              <a:pathLst>
                <a:path w="3411" h="2014" extrusionOk="0">
                  <a:moveTo>
                    <a:pt x="823" y="165"/>
                  </a:moveTo>
                  <a:cubicBezTo>
                    <a:pt x="535" y="740"/>
                    <a:pt x="1603" y="616"/>
                    <a:pt x="1603" y="1027"/>
                  </a:cubicBezTo>
                  <a:cubicBezTo>
                    <a:pt x="1069" y="1233"/>
                    <a:pt x="576" y="1438"/>
                    <a:pt x="1" y="1685"/>
                  </a:cubicBezTo>
                  <a:cubicBezTo>
                    <a:pt x="412" y="2013"/>
                    <a:pt x="781" y="1972"/>
                    <a:pt x="1151" y="1849"/>
                  </a:cubicBezTo>
                  <a:cubicBezTo>
                    <a:pt x="1480" y="1685"/>
                    <a:pt x="1808" y="1561"/>
                    <a:pt x="2384" y="1643"/>
                  </a:cubicBezTo>
                  <a:cubicBezTo>
                    <a:pt x="2630" y="1685"/>
                    <a:pt x="3041" y="1520"/>
                    <a:pt x="3411" y="1479"/>
                  </a:cubicBezTo>
                  <a:cubicBezTo>
                    <a:pt x="3205" y="1068"/>
                    <a:pt x="3041" y="781"/>
                    <a:pt x="2918" y="452"/>
                  </a:cubicBezTo>
                  <a:cubicBezTo>
                    <a:pt x="2835" y="41"/>
                    <a:pt x="2425" y="0"/>
                    <a:pt x="1973" y="41"/>
                  </a:cubicBezTo>
                  <a:cubicBezTo>
                    <a:pt x="1891" y="165"/>
                    <a:pt x="1891" y="247"/>
                    <a:pt x="1850" y="411"/>
                  </a:cubicBezTo>
                  <a:cubicBezTo>
                    <a:pt x="1439" y="370"/>
                    <a:pt x="1151" y="247"/>
                    <a:pt x="823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17"/>
            <p:cNvSpPr/>
            <p:nvPr/>
          </p:nvSpPr>
          <p:spPr>
            <a:xfrm rot="-8527916" flipH="1">
              <a:off x="1558766" y="4261154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1" y="0"/>
                  </a:moveTo>
                  <a:cubicBezTo>
                    <a:pt x="83" y="0"/>
                    <a:pt x="83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17"/>
            <p:cNvSpPr/>
            <p:nvPr/>
          </p:nvSpPr>
          <p:spPr>
            <a:xfrm rot="-8527916" flipH="1">
              <a:off x="1857142" y="4806561"/>
              <a:ext cx="43698" cy="33415"/>
            </a:xfrm>
            <a:custGeom>
              <a:avLst/>
              <a:gdLst/>
              <a:ahLst/>
              <a:cxnLst/>
              <a:rect l="l" t="t" r="r" b="b"/>
              <a:pathLst>
                <a:path w="2671" h="2137" extrusionOk="0">
                  <a:moveTo>
                    <a:pt x="1521" y="411"/>
                  </a:moveTo>
                  <a:cubicBezTo>
                    <a:pt x="1110" y="0"/>
                    <a:pt x="863" y="0"/>
                    <a:pt x="247" y="370"/>
                  </a:cubicBezTo>
                  <a:cubicBezTo>
                    <a:pt x="1028" y="1109"/>
                    <a:pt x="1028" y="1109"/>
                    <a:pt x="1" y="1931"/>
                  </a:cubicBezTo>
                  <a:cubicBezTo>
                    <a:pt x="617" y="2013"/>
                    <a:pt x="1069" y="2054"/>
                    <a:pt x="1521" y="2095"/>
                  </a:cubicBezTo>
                  <a:cubicBezTo>
                    <a:pt x="2137" y="2136"/>
                    <a:pt x="2466" y="1931"/>
                    <a:pt x="2548" y="1602"/>
                  </a:cubicBezTo>
                  <a:cubicBezTo>
                    <a:pt x="2671" y="1397"/>
                    <a:pt x="2548" y="1109"/>
                    <a:pt x="2548" y="822"/>
                  </a:cubicBezTo>
                  <a:cubicBezTo>
                    <a:pt x="1932" y="904"/>
                    <a:pt x="1767" y="658"/>
                    <a:pt x="1521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17"/>
            <p:cNvSpPr/>
            <p:nvPr/>
          </p:nvSpPr>
          <p:spPr>
            <a:xfrm rot="-8527916" flipH="1">
              <a:off x="1396701" y="4547630"/>
              <a:ext cx="57816" cy="22501"/>
            </a:xfrm>
            <a:custGeom>
              <a:avLst/>
              <a:gdLst/>
              <a:ahLst/>
              <a:cxnLst/>
              <a:rect l="l" t="t" r="r" b="b"/>
              <a:pathLst>
                <a:path w="3534" h="1439" extrusionOk="0">
                  <a:moveTo>
                    <a:pt x="3328" y="165"/>
                  </a:moveTo>
                  <a:cubicBezTo>
                    <a:pt x="2013" y="206"/>
                    <a:pt x="822" y="0"/>
                    <a:pt x="0" y="863"/>
                  </a:cubicBezTo>
                  <a:cubicBezTo>
                    <a:pt x="247" y="986"/>
                    <a:pt x="493" y="1192"/>
                    <a:pt x="781" y="1192"/>
                  </a:cubicBezTo>
                  <a:cubicBezTo>
                    <a:pt x="1644" y="1192"/>
                    <a:pt x="2506" y="1027"/>
                    <a:pt x="3533" y="1438"/>
                  </a:cubicBezTo>
                  <a:cubicBezTo>
                    <a:pt x="3451" y="904"/>
                    <a:pt x="3369" y="575"/>
                    <a:pt x="3328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17"/>
            <p:cNvSpPr/>
            <p:nvPr/>
          </p:nvSpPr>
          <p:spPr>
            <a:xfrm rot="-8527916" flipH="1">
              <a:off x="1294784" y="4015212"/>
              <a:ext cx="59828" cy="36636"/>
            </a:xfrm>
            <a:custGeom>
              <a:avLst/>
              <a:gdLst/>
              <a:ahLst/>
              <a:cxnLst/>
              <a:rect l="l" t="t" r="r" b="b"/>
              <a:pathLst>
                <a:path w="3657" h="2343" extrusionOk="0">
                  <a:moveTo>
                    <a:pt x="1192" y="1931"/>
                  </a:moveTo>
                  <a:cubicBezTo>
                    <a:pt x="1397" y="945"/>
                    <a:pt x="1397" y="1028"/>
                    <a:pt x="2794" y="822"/>
                  </a:cubicBezTo>
                  <a:cubicBezTo>
                    <a:pt x="3081" y="740"/>
                    <a:pt x="3369" y="699"/>
                    <a:pt x="3656" y="658"/>
                  </a:cubicBezTo>
                  <a:cubicBezTo>
                    <a:pt x="2876" y="411"/>
                    <a:pt x="2177" y="206"/>
                    <a:pt x="1520" y="1"/>
                  </a:cubicBezTo>
                  <a:cubicBezTo>
                    <a:pt x="1027" y="411"/>
                    <a:pt x="575" y="740"/>
                    <a:pt x="0" y="1233"/>
                  </a:cubicBezTo>
                  <a:cubicBezTo>
                    <a:pt x="165" y="1562"/>
                    <a:pt x="329" y="1931"/>
                    <a:pt x="493" y="2342"/>
                  </a:cubicBezTo>
                  <a:cubicBezTo>
                    <a:pt x="945" y="2342"/>
                    <a:pt x="1150" y="2260"/>
                    <a:pt x="1192" y="1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17"/>
            <p:cNvSpPr/>
            <p:nvPr/>
          </p:nvSpPr>
          <p:spPr>
            <a:xfrm rot="-8527916" flipH="1">
              <a:off x="1637014" y="2679804"/>
              <a:ext cx="69906" cy="25065"/>
            </a:xfrm>
            <a:custGeom>
              <a:avLst/>
              <a:gdLst/>
              <a:ahLst/>
              <a:cxnLst/>
              <a:rect l="l" t="t" r="r" b="b"/>
              <a:pathLst>
                <a:path w="4273" h="1603" extrusionOk="0">
                  <a:moveTo>
                    <a:pt x="2629" y="616"/>
                  </a:moveTo>
                  <a:cubicBezTo>
                    <a:pt x="2999" y="206"/>
                    <a:pt x="3533" y="658"/>
                    <a:pt x="4272" y="534"/>
                  </a:cubicBezTo>
                  <a:cubicBezTo>
                    <a:pt x="3862" y="329"/>
                    <a:pt x="3656" y="123"/>
                    <a:pt x="3451" y="123"/>
                  </a:cubicBezTo>
                  <a:cubicBezTo>
                    <a:pt x="2301" y="41"/>
                    <a:pt x="1233" y="41"/>
                    <a:pt x="123" y="0"/>
                  </a:cubicBezTo>
                  <a:cubicBezTo>
                    <a:pt x="41" y="0"/>
                    <a:pt x="41" y="165"/>
                    <a:pt x="0" y="247"/>
                  </a:cubicBezTo>
                  <a:cubicBezTo>
                    <a:pt x="616" y="658"/>
                    <a:pt x="1233" y="1150"/>
                    <a:pt x="1972" y="1602"/>
                  </a:cubicBezTo>
                  <a:cubicBezTo>
                    <a:pt x="2177" y="1233"/>
                    <a:pt x="2383" y="904"/>
                    <a:pt x="2629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17"/>
            <p:cNvSpPr/>
            <p:nvPr/>
          </p:nvSpPr>
          <p:spPr>
            <a:xfrm rot="-8527916" flipH="1">
              <a:off x="1049705" y="3312847"/>
              <a:ext cx="34291" cy="26347"/>
            </a:xfrm>
            <a:custGeom>
              <a:avLst/>
              <a:gdLst/>
              <a:ahLst/>
              <a:cxnLst/>
              <a:rect l="l" t="t" r="r" b="b"/>
              <a:pathLst>
                <a:path w="2096" h="1685" extrusionOk="0">
                  <a:moveTo>
                    <a:pt x="41" y="781"/>
                  </a:moveTo>
                  <a:cubicBezTo>
                    <a:pt x="41" y="1479"/>
                    <a:pt x="288" y="1684"/>
                    <a:pt x="1068" y="1684"/>
                  </a:cubicBezTo>
                  <a:cubicBezTo>
                    <a:pt x="1726" y="1684"/>
                    <a:pt x="2095" y="1479"/>
                    <a:pt x="2095" y="1068"/>
                  </a:cubicBezTo>
                  <a:cubicBezTo>
                    <a:pt x="2095" y="534"/>
                    <a:pt x="1602" y="0"/>
                    <a:pt x="1027" y="41"/>
                  </a:cubicBezTo>
                  <a:cubicBezTo>
                    <a:pt x="288" y="0"/>
                    <a:pt x="0" y="247"/>
                    <a:pt x="41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17"/>
            <p:cNvSpPr/>
            <p:nvPr/>
          </p:nvSpPr>
          <p:spPr>
            <a:xfrm rot="-8527916" flipH="1">
              <a:off x="975270" y="3288106"/>
              <a:ext cx="45055" cy="30209"/>
            </a:xfrm>
            <a:custGeom>
              <a:avLst/>
              <a:gdLst/>
              <a:ahLst/>
              <a:cxnLst/>
              <a:rect l="l" t="t" r="r" b="b"/>
              <a:pathLst>
                <a:path w="2754" h="1932" extrusionOk="0">
                  <a:moveTo>
                    <a:pt x="2178" y="206"/>
                  </a:moveTo>
                  <a:cubicBezTo>
                    <a:pt x="1603" y="165"/>
                    <a:pt x="946" y="42"/>
                    <a:pt x="288" y="1"/>
                  </a:cubicBezTo>
                  <a:cubicBezTo>
                    <a:pt x="83" y="781"/>
                    <a:pt x="1110" y="330"/>
                    <a:pt x="1315" y="699"/>
                  </a:cubicBezTo>
                  <a:cubicBezTo>
                    <a:pt x="1110" y="1233"/>
                    <a:pt x="699" y="1603"/>
                    <a:pt x="1" y="1891"/>
                  </a:cubicBezTo>
                  <a:cubicBezTo>
                    <a:pt x="1110" y="1932"/>
                    <a:pt x="1931" y="1603"/>
                    <a:pt x="2753" y="1398"/>
                  </a:cubicBezTo>
                  <a:cubicBezTo>
                    <a:pt x="2589" y="987"/>
                    <a:pt x="2424" y="658"/>
                    <a:pt x="2178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17"/>
            <p:cNvSpPr/>
            <p:nvPr/>
          </p:nvSpPr>
          <p:spPr>
            <a:xfrm rot="-8527916" flipH="1">
              <a:off x="1529543" y="4023891"/>
              <a:ext cx="65882" cy="25065"/>
            </a:xfrm>
            <a:custGeom>
              <a:avLst/>
              <a:gdLst/>
              <a:ahLst/>
              <a:cxnLst/>
              <a:rect l="l" t="t" r="r" b="b"/>
              <a:pathLst>
                <a:path w="4027" h="1603" extrusionOk="0">
                  <a:moveTo>
                    <a:pt x="3410" y="945"/>
                  </a:moveTo>
                  <a:cubicBezTo>
                    <a:pt x="3574" y="945"/>
                    <a:pt x="3780" y="657"/>
                    <a:pt x="4026" y="411"/>
                  </a:cubicBezTo>
                  <a:cubicBezTo>
                    <a:pt x="3082" y="247"/>
                    <a:pt x="2424" y="0"/>
                    <a:pt x="1808" y="123"/>
                  </a:cubicBezTo>
                  <a:cubicBezTo>
                    <a:pt x="1192" y="165"/>
                    <a:pt x="617" y="534"/>
                    <a:pt x="1" y="781"/>
                  </a:cubicBezTo>
                  <a:cubicBezTo>
                    <a:pt x="1151" y="1602"/>
                    <a:pt x="2342" y="945"/>
                    <a:pt x="3410" y="9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17"/>
            <p:cNvSpPr/>
            <p:nvPr/>
          </p:nvSpPr>
          <p:spPr>
            <a:xfrm rot="-8527916" flipH="1">
              <a:off x="1680870" y="4912523"/>
              <a:ext cx="53792" cy="28912"/>
            </a:xfrm>
            <a:custGeom>
              <a:avLst/>
              <a:gdLst/>
              <a:ahLst/>
              <a:cxnLst/>
              <a:rect l="l" t="t" r="r" b="b"/>
              <a:pathLst>
                <a:path w="3288" h="1849" extrusionOk="0">
                  <a:moveTo>
                    <a:pt x="1726" y="1849"/>
                  </a:moveTo>
                  <a:cubicBezTo>
                    <a:pt x="2301" y="1561"/>
                    <a:pt x="2835" y="1233"/>
                    <a:pt x="3287" y="986"/>
                  </a:cubicBezTo>
                  <a:cubicBezTo>
                    <a:pt x="2219" y="123"/>
                    <a:pt x="1480" y="0"/>
                    <a:pt x="1" y="411"/>
                  </a:cubicBezTo>
                  <a:cubicBezTo>
                    <a:pt x="42" y="616"/>
                    <a:pt x="83" y="904"/>
                    <a:pt x="165" y="1109"/>
                  </a:cubicBezTo>
                  <a:cubicBezTo>
                    <a:pt x="576" y="1027"/>
                    <a:pt x="987" y="945"/>
                    <a:pt x="1480" y="904"/>
                  </a:cubicBezTo>
                  <a:cubicBezTo>
                    <a:pt x="1603" y="1233"/>
                    <a:pt x="1685" y="1561"/>
                    <a:pt x="1726" y="18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17"/>
            <p:cNvSpPr/>
            <p:nvPr/>
          </p:nvSpPr>
          <p:spPr>
            <a:xfrm rot="-8527916" flipH="1">
              <a:off x="1690769" y="4909375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1"/>
                  </a:moveTo>
                  <a:lnTo>
                    <a:pt x="0" y="41"/>
                  </a:lnTo>
                  <a:lnTo>
                    <a:pt x="0" y="41"/>
                  </a:lnTo>
                  <a:cubicBezTo>
                    <a:pt x="0" y="41"/>
                    <a:pt x="0" y="0"/>
                    <a:pt x="0" y="41"/>
                  </a:cubicBezTo>
                  <a:cubicBezTo>
                    <a:pt x="0" y="0"/>
                    <a:pt x="0" y="0"/>
                    <a:pt x="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17"/>
            <p:cNvSpPr/>
            <p:nvPr/>
          </p:nvSpPr>
          <p:spPr>
            <a:xfrm rot="-8527916" flipH="1">
              <a:off x="1647328" y="2146733"/>
              <a:ext cx="33620" cy="27645"/>
            </a:xfrm>
            <a:custGeom>
              <a:avLst/>
              <a:gdLst/>
              <a:ahLst/>
              <a:cxnLst/>
              <a:rect l="l" t="t" r="r" b="b"/>
              <a:pathLst>
                <a:path w="2055" h="1768" extrusionOk="0">
                  <a:moveTo>
                    <a:pt x="0" y="1069"/>
                  </a:moveTo>
                  <a:cubicBezTo>
                    <a:pt x="0" y="1274"/>
                    <a:pt x="206" y="1603"/>
                    <a:pt x="452" y="1685"/>
                  </a:cubicBezTo>
                  <a:cubicBezTo>
                    <a:pt x="616" y="1767"/>
                    <a:pt x="1068" y="1644"/>
                    <a:pt x="1315" y="1562"/>
                  </a:cubicBezTo>
                  <a:cubicBezTo>
                    <a:pt x="1808" y="1274"/>
                    <a:pt x="2054" y="946"/>
                    <a:pt x="1849" y="412"/>
                  </a:cubicBezTo>
                  <a:cubicBezTo>
                    <a:pt x="1438" y="330"/>
                    <a:pt x="1027" y="165"/>
                    <a:pt x="452" y="1"/>
                  </a:cubicBezTo>
                  <a:cubicBezTo>
                    <a:pt x="247" y="453"/>
                    <a:pt x="0" y="781"/>
                    <a:pt x="0" y="10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17"/>
            <p:cNvSpPr/>
            <p:nvPr/>
          </p:nvSpPr>
          <p:spPr>
            <a:xfrm rot="-8527916" flipH="1">
              <a:off x="1793302" y="4720612"/>
              <a:ext cx="36974" cy="36620"/>
            </a:xfrm>
            <a:custGeom>
              <a:avLst/>
              <a:gdLst/>
              <a:ahLst/>
              <a:cxnLst/>
              <a:rect l="l" t="t" r="r" b="b"/>
              <a:pathLst>
                <a:path w="2260" h="2342" extrusionOk="0">
                  <a:moveTo>
                    <a:pt x="370" y="1438"/>
                  </a:moveTo>
                  <a:cubicBezTo>
                    <a:pt x="329" y="1643"/>
                    <a:pt x="247" y="1972"/>
                    <a:pt x="411" y="2136"/>
                  </a:cubicBezTo>
                  <a:cubicBezTo>
                    <a:pt x="740" y="2342"/>
                    <a:pt x="1192" y="2342"/>
                    <a:pt x="1644" y="2013"/>
                  </a:cubicBezTo>
                  <a:cubicBezTo>
                    <a:pt x="1397" y="1849"/>
                    <a:pt x="1151" y="1726"/>
                    <a:pt x="863" y="1602"/>
                  </a:cubicBezTo>
                  <a:cubicBezTo>
                    <a:pt x="1397" y="1233"/>
                    <a:pt x="2260" y="1192"/>
                    <a:pt x="2178" y="534"/>
                  </a:cubicBezTo>
                  <a:cubicBezTo>
                    <a:pt x="1562" y="0"/>
                    <a:pt x="822" y="124"/>
                    <a:pt x="1" y="288"/>
                  </a:cubicBezTo>
                  <a:cubicBezTo>
                    <a:pt x="370" y="616"/>
                    <a:pt x="452" y="986"/>
                    <a:pt x="370" y="14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17"/>
            <p:cNvSpPr/>
            <p:nvPr/>
          </p:nvSpPr>
          <p:spPr>
            <a:xfrm rot="-8527916" flipH="1">
              <a:off x="1675300" y="4646167"/>
              <a:ext cx="133088" cy="93802"/>
            </a:xfrm>
            <a:custGeom>
              <a:avLst/>
              <a:gdLst/>
              <a:ahLst/>
              <a:cxnLst/>
              <a:rect l="l" t="t" r="r" b="b"/>
              <a:pathLst>
                <a:path w="8135" h="5999" extrusionOk="0">
                  <a:moveTo>
                    <a:pt x="5465" y="83"/>
                  </a:moveTo>
                  <a:cubicBezTo>
                    <a:pt x="5875" y="288"/>
                    <a:pt x="6327" y="535"/>
                    <a:pt x="6985" y="864"/>
                  </a:cubicBezTo>
                  <a:cubicBezTo>
                    <a:pt x="6122" y="822"/>
                    <a:pt x="5547" y="740"/>
                    <a:pt x="4972" y="740"/>
                  </a:cubicBezTo>
                  <a:cubicBezTo>
                    <a:pt x="4725" y="740"/>
                    <a:pt x="4438" y="699"/>
                    <a:pt x="4232" y="740"/>
                  </a:cubicBezTo>
                  <a:cubicBezTo>
                    <a:pt x="4273" y="617"/>
                    <a:pt x="4314" y="576"/>
                    <a:pt x="4314" y="535"/>
                  </a:cubicBezTo>
                  <a:cubicBezTo>
                    <a:pt x="4314" y="412"/>
                    <a:pt x="4109" y="371"/>
                    <a:pt x="4027" y="329"/>
                  </a:cubicBezTo>
                  <a:cubicBezTo>
                    <a:pt x="3904" y="412"/>
                    <a:pt x="3739" y="453"/>
                    <a:pt x="3739" y="576"/>
                  </a:cubicBezTo>
                  <a:cubicBezTo>
                    <a:pt x="3739" y="617"/>
                    <a:pt x="3862" y="658"/>
                    <a:pt x="3945" y="781"/>
                  </a:cubicBezTo>
                  <a:cubicBezTo>
                    <a:pt x="2918" y="1192"/>
                    <a:pt x="2055" y="987"/>
                    <a:pt x="1233" y="535"/>
                  </a:cubicBezTo>
                  <a:cubicBezTo>
                    <a:pt x="1151" y="946"/>
                    <a:pt x="987" y="1357"/>
                    <a:pt x="864" y="1767"/>
                  </a:cubicBezTo>
                  <a:lnTo>
                    <a:pt x="1726" y="1767"/>
                  </a:lnTo>
                  <a:cubicBezTo>
                    <a:pt x="2096" y="2384"/>
                    <a:pt x="1" y="2219"/>
                    <a:pt x="1069" y="3082"/>
                  </a:cubicBezTo>
                  <a:cubicBezTo>
                    <a:pt x="1932" y="2794"/>
                    <a:pt x="2877" y="2425"/>
                    <a:pt x="3862" y="2096"/>
                  </a:cubicBezTo>
                  <a:cubicBezTo>
                    <a:pt x="3945" y="2260"/>
                    <a:pt x="4068" y="2384"/>
                    <a:pt x="4068" y="2507"/>
                  </a:cubicBezTo>
                  <a:cubicBezTo>
                    <a:pt x="4191" y="3246"/>
                    <a:pt x="2877" y="3287"/>
                    <a:pt x="2753" y="3945"/>
                  </a:cubicBezTo>
                  <a:cubicBezTo>
                    <a:pt x="3082" y="4150"/>
                    <a:pt x="3370" y="4355"/>
                    <a:pt x="3739" y="4520"/>
                  </a:cubicBezTo>
                  <a:cubicBezTo>
                    <a:pt x="4109" y="4643"/>
                    <a:pt x="4561" y="4643"/>
                    <a:pt x="4972" y="4684"/>
                  </a:cubicBezTo>
                  <a:cubicBezTo>
                    <a:pt x="5136" y="4972"/>
                    <a:pt x="5218" y="5259"/>
                    <a:pt x="5382" y="5506"/>
                  </a:cubicBezTo>
                  <a:cubicBezTo>
                    <a:pt x="5547" y="5752"/>
                    <a:pt x="5711" y="5999"/>
                    <a:pt x="6204" y="5999"/>
                  </a:cubicBezTo>
                  <a:cubicBezTo>
                    <a:pt x="6779" y="5957"/>
                    <a:pt x="6943" y="5711"/>
                    <a:pt x="7026" y="5341"/>
                  </a:cubicBezTo>
                  <a:cubicBezTo>
                    <a:pt x="6738" y="5300"/>
                    <a:pt x="6533" y="5300"/>
                    <a:pt x="6040" y="5259"/>
                  </a:cubicBezTo>
                  <a:cubicBezTo>
                    <a:pt x="6574" y="5054"/>
                    <a:pt x="6861" y="4889"/>
                    <a:pt x="7231" y="4766"/>
                  </a:cubicBezTo>
                  <a:cubicBezTo>
                    <a:pt x="6985" y="4479"/>
                    <a:pt x="6738" y="4232"/>
                    <a:pt x="6451" y="3862"/>
                  </a:cubicBezTo>
                  <a:cubicBezTo>
                    <a:pt x="5999" y="4027"/>
                    <a:pt x="5711" y="4109"/>
                    <a:pt x="5341" y="4232"/>
                  </a:cubicBezTo>
                  <a:cubicBezTo>
                    <a:pt x="4972" y="3821"/>
                    <a:pt x="4972" y="3821"/>
                    <a:pt x="5588" y="3082"/>
                  </a:cubicBezTo>
                  <a:lnTo>
                    <a:pt x="5588" y="3082"/>
                  </a:lnTo>
                  <a:lnTo>
                    <a:pt x="5588" y="3082"/>
                  </a:lnTo>
                  <a:lnTo>
                    <a:pt x="5670" y="3041"/>
                  </a:lnTo>
                  <a:cubicBezTo>
                    <a:pt x="5711" y="2876"/>
                    <a:pt x="5793" y="2712"/>
                    <a:pt x="5834" y="2589"/>
                  </a:cubicBezTo>
                  <a:cubicBezTo>
                    <a:pt x="5958" y="2630"/>
                    <a:pt x="5999" y="2630"/>
                    <a:pt x="6122" y="2671"/>
                  </a:cubicBezTo>
                  <a:cubicBezTo>
                    <a:pt x="5958" y="2794"/>
                    <a:pt x="5793" y="2918"/>
                    <a:pt x="5670" y="3041"/>
                  </a:cubicBezTo>
                  <a:lnTo>
                    <a:pt x="5670" y="3082"/>
                  </a:lnTo>
                  <a:cubicBezTo>
                    <a:pt x="6409" y="3534"/>
                    <a:pt x="7149" y="3287"/>
                    <a:pt x="7847" y="3082"/>
                  </a:cubicBezTo>
                  <a:cubicBezTo>
                    <a:pt x="7929" y="2876"/>
                    <a:pt x="7970" y="2712"/>
                    <a:pt x="8012" y="2589"/>
                  </a:cubicBezTo>
                  <a:lnTo>
                    <a:pt x="8012" y="2589"/>
                  </a:lnTo>
                  <a:lnTo>
                    <a:pt x="8012" y="2589"/>
                  </a:lnTo>
                  <a:lnTo>
                    <a:pt x="8012" y="2589"/>
                  </a:lnTo>
                  <a:lnTo>
                    <a:pt x="8012" y="2589"/>
                  </a:lnTo>
                  <a:cubicBezTo>
                    <a:pt x="7806" y="1849"/>
                    <a:pt x="7313" y="1151"/>
                    <a:pt x="8135" y="453"/>
                  </a:cubicBezTo>
                  <a:cubicBezTo>
                    <a:pt x="7313" y="329"/>
                    <a:pt x="6492" y="165"/>
                    <a:pt x="5588" y="1"/>
                  </a:cubicBezTo>
                  <a:cubicBezTo>
                    <a:pt x="5506" y="1"/>
                    <a:pt x="5506" y="1"/>
                    <a:pt x="5465" y="83"/>
                  </a:cubicBezTo>
                  <a:close/>
                  <a:moveTo>
                    <a:pt x="3082" y="1357"/>
                  </a:moveTo>
                  <a:cubicBezTo>
                    <a:pt x="3698" y="1233"/>
                    <a:pt x="4273" y="1110"/>
                    <a:pt x="4972" y="946"/>
                  </a:cubicBezTo>
                  <a:cubicBezTo>
                    <a:pt x="5177" y="1357"/>
                    <a:pt x="5382" y="1726"/>
                    <a:pt x="5547" y="2055"/>
                  </a:cubicBezTo>
                  <a:cubicBezTo>
                    <a:pt x="4438" y="2342"/>
                    <a:pt x="4109" y="1315"/>
                    <a:pt x="3082" y="1357"/>
                  </a:cubicBezTo>
                  <a:close/>
                  <a:moveTo>
                    <a:pt x="6533" y="2342"/>
                  </a:moveTo>
                  <a:cubicBezTo>
                    <a:pt x="6327" y="2137"/>
                    <a:pt x="6163" y="2055"/>
                    <a:pt x="6163" y="1973"/>
                  </a:cubicBezTo>
                  <a:cubicBezTo>
                    <a:pt x="6163" y="1932"/>
                    <a:pt x="6368" y="1849"/>
                    <a:pt x="6492" y="1767"/>
                  </a:cubicBezTo>
                  <a:cubicBezTo>
                    <a:pt x="6574" y="1849"/>
                    <a:pt x="6697" y="1891"/>
                    <a:pt x="6738" y="2014"/>
                  </a:cubicBezTo>
                  <a:cubicBezTo>
                    <a:pt x="6738" y="2137"/>
                    <a:pt x="6574" y="2178"/>
                    <a:pt x="6533" y="2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17"/>
            <p:cNvSpPr/>
            <p:nvPr/>
          </p:nvSpPr>
          <p:spPr>
            <a:xfrm rot="-8527916" flipH="1">
              <a:off x="1357083" y="4088118"/>
              <a:ext cx="72589" cy="36636"/>
            </a:xfrm>
            <a:custGeom>
              <a:avLst/>
              <a:gdLst/>
              <a:ahLst/>
              <a:cxnLst/>
              <a:rect l="l" t="t" r="r" b="b"/>
              <a:pathLst>
                <a:path w="4437" h="2343" extrusionOk="0">
                  <a:moveTo>
                    <a:pt x="2712" y="2301"/>
                  </a:moveTo>
                  <a:lnTo>
                    <a:pt x="3246" y="1274"/>
                  </a:lnTo>
                  <a:cubicBezTo>
                    <a:pt x="3533" y="1274"/>
                    <a:pt x="3862" y="1315"/>
                    <a:pt x="4437" y="1315"/>
                  </a:cubicBezTo>
                  <a:cubicBezTo>
                    <a:pt x="4108" y="1110"/>
                    <a:pt x="4026" y="904"/>
                    <a:pt x="3821" y="822"/>
                  </a:cubicBezTo>
                  <a:cubicBezTo>
                    <a:pt x="3287" y="576"/>
                    <a:pt x="2588" y="699"/>
                    <a:pt x="2013" y="576"/>
                  </a:cubicBezTo>
                  <a:cubicBezTo>
                    <a:pt x="1397" y="329"/>
                    <a:pt x="781" y="206"/>
                    <a:pt x="165" y="1"/>
                  </a:cubicBezTo>
                  <a:cubicBezTo>
                    <a:pt x="165" y="1"/>
                    <a:pt x="124" y="42"/>
                    <a:pt x="0" y="83"/>
                  </a:cubicBezTo>
                  <a:cubicBezTo>
                    <a:pt x="863" y="781"/>
                    <a:pt x="2671" y="987"/>
                    <a:pt x="2424" y="2260"/>
                  </a:cubicBezTo>
                  <a:cubicBezTo>
                    <a:pt x="2506" y="2342"/>
                    <a:pt x="2629" y="2301"/>
                    <a:pt x="2712" y="2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17"/>
            <p:cNvSpPr/>
            <p:nvPr/>
          </p:nvSpPr>
          <p:spPr>
            <a:xfrm rot="-8527916" flipH="1">
              <a:off x="1489721" y="1655762"/>
              <a:ext cx="41014" cy="46268"/>
            </a:xfrm>
            <a:custGeom>
              <a:avLst/>
              <a:gdLst/>
              <a:ahLst/>
              <a:cxnLst/>
              <a:rect l="l" t="t" r="r" b="b"/>
              <a:pathLst>
                <a:path w="2507" h="2959" extrusionOk="0">
                  <a:moveTo>
                    <a:pt x="1643" y="1931"/>
                  </a:moveTo>
                  <a:cubicBezTo>
                    <a:pt x="1808" y="1644"/>
                    <a:pt x="2013" y="1397"/>
                    <a:pt x="2095" y="1151"/>
                  </a:cubicBezTo>
                  <a:cubicBezTo>
                    <a:pt x="2506" y="370"/>
                    <a:pt x="2424" y="165"/>
                    <a:pt x="1643" y="0"/>
                  </a:cubicBezTo>
                  <a:cubicBezTo>
                    <a:pt x="1438" y="535"/>
                    <a:pt x="1274" y="1110"/>
                    <a:pt x="1027" y="1562"/>
                  </a:cubicBezTo>
                  <a:cubicBezTo>
                    <a:pt x="781" y="2013"/>
                    <a:pt x="370" y="2424"/>
                    <a:pt x="0" y="2876"/>
                  </a:cubicBezTo>
                  <a:cubicBezTo>
                    <a:pt x="1068" y="2958"/>
                    <a:pt x="1068" y="2958"/>
                    <a:pt x="1643" y="1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17"/>
            <p:cNvSpPr/>
            <p:nvPr/>
          </p:nvSpPr>
          <p:spPr>
            <a:xfrm rot="-8527916" flipH="1">
              <a:off x="1288418" y="3248630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82"/>
                  </a:moveTo>
                  <a:lnTo>
                    <a:pt x="0" y="82"/>
                  </a:lnTo>
                  <a:lnTo>
                    <a:pt x="0" y="82"/>
                  </a:lnTo>
                  <a:cubicBezTo>
                    <a:pt x="0" y="0"/>
                    <a:pt x="0" y="0"/>
                    <a:pt x="0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17"/>
            <p:cNvSpPr/>
            <p:nvPr/>
          </p:nvSpPr>
          <p:spPr>
            <a:xfrm rot="-8527916" flipH="1">
              <a:off x="1417433" y="465125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17"/>
            <p:cNvSpPr/>
            <p:nvPr/>
          </p:nvSpPr>
          <p:spPr>
            <a:xfrm rot="-8527916" flipH="1">
              <a:off x="1372259" y="4615556"/>
              <a:ext cx="55804" cy="28286"/>
            </a:xfrm>
            <a:custGeom>
              <a:avLst/>
              <a:gdLst/>
              <a:ahLst/>
              <a:cxnLst/>
              <a:rect l="l" t="t" r="r" b="b"/>
              <a:pathLst>
                <a:path w="3411" h="1809" extrusionOk="0">
                  <a:moveTo>
                    <a:pt x="2630" y="1151"/>
                  </a:moveTo>
                  <a:cubicBezTo>
                    <a:pt x="3410" y="1151"/>
                    <a:pt x="3369" y="782"/>
                    <a:pt x="3369" y="494"/>
                  </a:cubicBezTo>
                  <a:cubicBezTo>
                    <a:pt x="2425" y="1"/>
                    <a:pt x="2342" y="905"/>
                    <a:pt x="1644" y="946"/>
                  </a:cubicBezTo>
                  <a:cubicBezTo>
                    <a:pt x="1521" y="823"/>
                    <a:pt x="1315" y="658"/>
                    <a:pt x="1151" y="494"/>
                  </a:cubicBezTo>
                  <a:cubicBezTo>
                    <a:pt x="1" y="946"/>
                    <a:pt x="1" y="946"/>
                    <a:pt x="494" y="1767"/>
                  </a:cubicBezTo>
                  <a:cubicBezTo>
                    <a:pt x="1151" y="1809"/>
                    <a:pt x="1808" y="1809"/>
                    <a:pt x="2219" y="1357"/>
                  </a:cubicBezTo>
                  <a:cubicBezTo>
                    <a:pt x="2342" y="1274"/>
                    <a:pt x="2466" y="1151"/>
                    <a:pt x="2630" y="1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17"/>
            <p:cNvSpPr/>
            <p:nvPr/>
          </p:nvSpPr>
          <p:spPr>
            <a:xfrm rot="-8527916" flipH="1">
              <a:off x="72196" y="3682614"/>
              <a:ext cx="45039" cy="16715"/>
            </a:xfrm>
            <a:custGeom>
              <a:avLst/>
              <a:gdLst/>
              <a:ahLst/>
              <a:cxnLst/>
              <a:rect l="l" t="t" r="r" b="b"/>
              <a:pathLst>
                <a:path w="2753" h="1069" extrusionOk="0">
                  <a:moveTo>
                    <a:pt x="247" y="822"/>
                  </a:moveTo>
                  <a:cubicBezTo>
                    <a:pt x="453" y="945"/>
                    <a:pt x="822" y="1027"/>
                    <a:pt x="945" y="1068"/>
                  </a:cubicBezTo>
                  <a:cubicBezTo>
                    <a:pt x="1480" y="1027"/>
                    <a:pt x="1849" y="1027"/>
                    <a:pt x="2137" y="904"/>
                  </a:cubicBezTo>
                  <a:cubicBezTo>
                    <a:pt x="2383" y="822"/>
                    <a:pt x="2753" y="616"/>
                    <a:pt x="2753" y="452"/>
                  </a:cubicBezTo>
                  <a:cubicBezTo>
                    <a:pt x="2712" y="288"/>
                    <a:pt x="2342" y="0"/>
                    <a:pt x="2137" y="0"/>
                  </a:cubicBezTo>
                  <a:cubicBezTo>
                    <a:pt x="1562" y="0"/>
                    <a:pt x="945" y="41"/>
                    <a:pt x="453" y="206"/>
                  </a:cubicBezTo>
                  <a:cubicBezTo>
                    <a:pt x="1" y="288"/>
                    <a:pt x="1" y="616"/>
                    <a:pt x="247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17"/>
            <p:cNvSpPr/>
            <p:nvPr/>
          </p:nvSpPr>
          <p:spPr>
            <a:xfrm rot="-8527916" flipH="1">
              <a:off x="1256613" y="3118873"/>
              <a:ext cx="52434" cy="23783"/>
            </a:xfrm>
            <a:custGeom>
              <a:avLst/>
              <a:gdLst/>
              <a:ahLst/>
              <a:cxnLst/>
              <a:rect l="l" t="t" r="r" b="b"/>
              <a:pathLst>
                <a:path w="3205" h="1521" extrusionOk="0">
                  <a:moveTo>
                    <a:pt x="1027" y="41"/>
                  </a:moveTo>
                  <a:cubicBezTo>
                    <a:pt x="206" y="0"/>
                    <a:pt x="0" y="164"/>
                    <a:pt x="0" y="657"/>
                  </a:cubicBezTo>
                  <a:cubicBezTo>
                    <a:pt x="0" y="822"/>
                    <a:pt x="83" y="986"/>
                    <a:pt x="124" y="1109"/>
                  </a:cubicBezTo>
                  <a:cubicBezTo>
                    <a:pt x="740" y="1068"/>
                    <a:pt x="1479" y="1520"/>
                    <a:pt x="1726" y="822"/>
                  </a:cubicBezTo>
                  <a:lnTo>
                    <a:pt x="1726" y="822"/>
                  </a:lnTo>
                  <a:lnTo>
                    <a:pt x="1726" y="822"/>
                  </a:lnTo>
                  <a:cubicBezTo>
                    <a:pt x="1644" y="781"/>
                    <a:pt x="1479" y="781"/>
                    <a:pt x="1356" y="699"/>
                  </a:cubicBezTo>
                  <a:cubicBezTo>
                    <a:pt x="1479" y="657"/>
                    <a:pt x="1561" y="616"/>
                    <a:pt x="1685" y="493"/>
                  </a:cubicBezTo>
                  <a:cubicBezTo>
                    <a:pt x="1685" y="616"/>
                    <a:pt x="1726" y="699"/>
                    <a:pt x="1726" y="781"/>
                  </a:cubicBezTo>
                  <a:lnTo>
                    <a:pt x="1767" y="781"/>
                  </a:lnTo>
                  <a:lnTo>
                    <a:pt x="1767" y="781"/>
                  </a:lnTo>
                  <a:cubicBezTo>
                    <a:pt x="2383" y="699"/>
                    <a:pt x="3164" y="822"/>
                    <a:pt x="3205" y="206"/>
                  </a:cubicBezTo>
                  <a:cubicBezTo>
                    <a:pt x="2506" y="206"/>
                    <a:pt x="1767" y="82"/>
                    <a:pt x="1027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17"/>
            <p:cNvSpPr/>
            <p:nvPr/>
          </p:nvSpPr>
          <p:spPr>
            <a:xfrm rot="-8527916" flipH="1">
              <a:off x="1109117" y="3101165"/>
              <a:ext cx="34961" cy="40482"/>
            </a:xfrm>
            <a:custGeom>
              <a:avLst/>
              <a:gdLst/>
              <a:ahLst/>
              <a:cxnLst/>
              <a:rect l="l" t="t" r="r" b="b"/>
              <a:pathLst>
                <a:path w="2137" h="2589" extrusionOk="0">
                  <a:moveTo>
                    <a:pt x="1" y="2259"/>
                  </a:moveTo>
                  <a:cubicBezTo>
                    <a:pt x="1315" y="2588"/>
                    <a:pt x="822" y="1643"/>
                    <a:pt x="1521" y="1520"/>
                  </a:cubicBezTo>
                  <a:lnTo>
                    <a:pt x="2137" y="1849"/>
                  </a:lnTo>
                  <a:lnTo>
                    <a:pt x="2137" y="0"/>
                  </a:lnTo>
                  <a:cubicBezTo>
                    <a:pt x="617" y="411"/>
                    <a:pt x="740" y="1479"/>
                    <a:pt x="1" y="2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17"/>
            <p:cNvSpPr/>
            <p:nvPr/>
          </p:nvSpPr>
          <p:spPr>
            <a:xfrm rot="-8527916" flipH="1">
              <a:off x="1361038" y="1803723"/>
              <a:ext cx="20172" cy="47534"/>
            </a:xfrm>
            <a:custGeom>
              <a:avLst/>
              <a:gdLst/>
              <a:ahLst/>
              <a:cxnLst/>
              <a:rect l="l" t="t" r="r" b="b"/>
              <a:pathLst>
                <a:path w="1233" h="3040" extrusionOk="0">
                  <a:moveTo>
                    <a:pt x="904" y="3040"/>
                  </a:moveTo>
                  <a:cubicBezTo>
                    <a:pt x="1069" y="2424"/>
                    <a:pt x="1233" y="2013"/>
                    <a:pt x="1233" y="1602"/>
                  </a:cubicBezTo>
                  <a:cubicBezTo>
                    <a:pt x="1233" y="1191"/>
                    <a:pt x="1233" y="740"/>
                    <a:pt x="1069" y="493"/>
                  </a:cubicBezTo>
                  <a:cubicBezTo>
                    <a:pt x="863" y="0"/>
                    <a:pt x="288" y="205"/>
                    <a:pt x="83" y="863"/>
                  </a:cubicBezTo>
                  <a:cubicBezTo>
                    <a:pt x="1" y="1232"/>
                    <a:pt x="42" y="1931"/>
                    <a:pt x="165" y="1931"/>
                  </a:cubicBezTo>
                  <a:cubicBezTo>
                    <a:pt x="658" y="1890"/>
                    <a:pt x="493" y="2629"/>
                    <a:pt x="904" y="30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17"/>
            <p:cNvSpPr/>
            <p:nvPr/>
          </p:nvSpPr>
          <p:spPr>
            <a:xfrm rot="-8527916" flipH="1">
              <a:off x="917084" y="4279363"/>
              <a:ext cx="31591" cy="30835"/>
            </a:xfrm>
            <a:custGeom>
              <a:avLst/>
              <a:gdLst/>
              <a:ahLst/>
              <a:cxnLst/>
              <a:rect l="l" t="t" r="r" b="b"/>
              <a:pathLst>
                <a:path w="1931" h="1972" extrusionOk="0">
                  <a:moveTo>
                    <a:pt x="1561" y="288"/>
                  </a:moveTo>
                  <a:cubicBezTo>
                    <a:pt x="1397" y="123"/>
                    <a:pt x="945" y="0"/>
                    <a:pt x="781" y="82"/>
                  </a:cubicBezTo>
                  <a:cubicBezTo>
                    <a:pt x="493" y="205"/>
                    <a:pt x="288" y="493"/>
                    <a:pt x="164" y="698"/>
                  </a:cubicBezTo>
                  <a:cubicBezTo>
                    <a:pt x="0" y="945"/>
                    <a:pt x="0" y="1315"/>
                    <a:pt x="0" y="1561"/>
                  </a:cubicBezTo>
                  <a:cubicBezTo>
                    <a:pt x="0" y="1643"/>
                    <a:pt x="205" y="1808"/>
                    <a:pt x="370" y="1972"/>
                  </a:cubicBezTo>
                  <a:cubicBezTo>
                    <a:pt x="904" y="1602"/>
                    <a:pt x="1232" y="1356"/>
                    <a:pt x="1602" y="1109"/>
                  </a:cubicBezTo>
                  <a:cubicBezTo>
                    <a:pt x="1931" y="822"/>
                    <a:pt x="1931" y="534"/>
                    <a:pt x="156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17"/>
            <p:cNvSpPr/>
            <p:nvPr/>
          </p:nvSpPr>
          <p:spPr>
            <a:xfrm rot="-8527916" flipH="1">
              <a:off x="1223480" y="4448182"/>
              <a:ext cx="42356" cy="45627"/>
            </a:xfrm>
            <a:custGeom>
              <a:avLst/>
              <a:gdLst/>
              <a:ahLst/>
              <a:cxnLst/>
              <a:rect l="l" t="t" r="r" b="b"/>
              <a:pathLst>
                <a:path w="2589" h="2918" extrusionOk="0">
                  <a:moveTo>
                    <a:pt x="2383" y="411"/>
                  </a:moveTo>
                  <a:cubicBezTo>
                    <a:pt x="2424" y="411"/>
                    <a:pt x="2465" y="329"/>
                    <a:pt x="2588" y="206"/>
                  </a:cubicBezTo>
                  <a:cubicBezTo>
                    <a:pt x="1726" y="1"/>
                    <a:pt x="1027" y="411"/>
                    <a:pt x="329" y="453"/>
                  </a:cubicBezTo>
                  <a:cubicBezTo>
                    <a:pt x="0" y="1849"/>
                    <a:pt x="0" y="2424"/>
                    <a:pt x="411" y="2917"/>
                  </a:cubicBezTo>
                  <a:lnTo>
                    <a:pt x="740" y="2917"/>
                  </a:lnTo>
                  <a:cubicBezTo>
                    <a:pt x="781" y="2589"/>
                    <a:pt x="904" y="2260"/>
                    <a:pt x="822" y="1890"/>
                  </a:cubicBezTo>
                  <a:cubicBezTo>
                    <a:pt x="616" y="822"/>
                    <a:pt x="699" y="781"/>
                    <a:pt x="2383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17"/>
            <p:cNvSpPr/>
            <p:nvPr/>
          </p:nvSpPr>
          <p:spPr>
            <a:xfrm rot="-8527916" flipH="1">
              <a:off x="1461134" y="1523252"/>
              <a:ext cx="27583" cy="32133"/>
            </a:xfrm>
            <a:custGeom>
              <a:avLst/>
              <a:gdLst/>
              <a:ahLst/>
              <a:cxnLst/>
              <a:rect l="l" t="t" r="r" b="b"/>
              <a:pathLst>
                <a:path w="1686" h="2055" extrusionOk="0">
                  <a:moveTo>
                    <a:pt x="1274" y="247"/>
                  </a:moveTo>
                  <a:cubicBezTo>
                    <a:pt x="823" y="0"/>
                    <a:pt x="453" y="247"/>
                    <a:pt x="1" y="863"/>
                  </a:cubicBezTo>
                  <a:cubicBezTo>
                    <a:pt x="83" y="1274"/>
                    <a:pt x="247" y="1685"/>
                    <a:pt x="371" y="2054"/>
                  </a:cubicBezTo>
                  <a:cubicBezTo>
                    <a:pt x="781" y="1849"/>
                    <a:pt x="1110" y="1685"/>
                    <a:pt x="1480" y="1479"/>
                  </a:cubicBezTo>
                  <a:cubicBezTo>
                    <a:pt x="1685" y="863"/>
                    <a:pt x="1685" y="534"/>
                    <a:pt x="1274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17"/>
            <p:cNvSpPr/>
            <p:nvPr/>
          </p:nvSpPr>
          <p:spPr>
            <a:xfrm rot="-8527916" flipH="1">
              <a:off x="1822147" y="4624471"/>
              <a:ext cx="28237" cy="32133"/>
            </a:xfrm>
            <a:custGeom>
              <a:avLst/>
              <a:gdLst/>
              <a:ahLst/>
              <a:cxnLst/>
              <a:rect l="l" t="t" r="r" b="b"/>
              <a:pathLst>
                <a:path w="1726" h="2055" extrusionOk="0">
                  <a:moveTo>
                    <a:pt x="288" y="411"/>
                  </a:moveTo>
                  <a:cubicBezTo>
                    <a:pt x="206" y="698"/>
                    <a:pt x="124" y="1027"/>
                    <a:pt x="83" y="1274"/>
                  </a:cubicBezTo>
                  <a:cubicBezTo>
                    <a:pt x="1" y="1890"/>
                    <a:pt x="83" y="1931"/>
                    <a:pt x="1233" y="2054"/>
                  </a:cubicBezTo>
                  <a:cubicBezTo>
                    <a:pt x="1726" y="1479"/>
                    <a:pt x="1274" y="1027"/>
                    <a:pt x="904" y="575"/>
                  </a:cubicBezTo>
                  <a:cubicBezTo>
                    <a:pt x="1069" y="370"/>
                    <a:pt x="1233" y="206"/>
                    <a:pt x="1397" y="0"/>
                  </a:cubicBezTo>
                  <a:cubicBezTo>
                    <a:pt x="370" y="82"/>
                    <a:pt x="370" y="82"/>
                    <a:pt x="28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17"/>
            <p:cNvSpPr/>
            <p:nvPr/>
          </p:nvSpPr>
          <p:spPr>
            <a:xfrm rot="-8527916" flipH="1">
              <a:off x="492152" y="4346454"/>
              <a:ext cx="46397" cy="25722"/>
            </a:xfrm>
            <a:custGeom>
              <a:avLst/>
              <a:gdLst/>
              <a:ahLst/>
              <a:cxnLst/>
              <a:rect l="l" t="t" r="r" b="b"/>
              <a:pathLst>
                <a:path w="2836" h="1645" extrusionOk="0">
                  <a:moveTo>
                    <a:pt x="1" y="1644"/>
                  </a:moveTo>
                  <a:cubicBezTo>
                    <a:pt x="863" y="1151"/>
                    <a:pt x="1726" y="1398"/>
                    <a:pt x="2506" y="1439"/>
                  </a:cubicBezTo>
                  <a:cubicBezTo>
                    <a:pt x="2589" y="946"/>
                    <a:pt x="2753" y="535"/>
                    <a:pt x="2835" y="1"/>
                  </a:cubicBezTo>
                  <a:cubicBezTo>
                    <a:pt x="1808" y="412"/>
                    <a:pt x="945" y="740"/>
                    <a:pt x="124" y="1151"/>
                  </a:cubicBezTo>
                  <a:cubicBezTo>
                    <a:pt x="1" y="1192"/>
                    <a:pt x="42" y="1439"/>
                    <a:pt x="1" y="16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17"/>
            <p:cNvSpPr/>
            <p:nvPr/>
          </p:nvSpPr>
          <p:spPr>
            <a:xfrm rot="-8527916" flipH="1">
              <a:off x="2075038" y="5164653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3"/>
                    <a:pt x="42" y="83"/>
                    <a:pt x="1" y="1"/>
                  </a:cubicBez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17"/>
            <p:cNvSpPr/>
            <p:nvPr/>
          </p:nvSpPr>
          <p:spPr>
            <a:xfrm rot="-8527916" flipH="1">
              <a:off x="2066836" y="5172628"/>
              <a:ext cx="35648" cy="19280"/>
            </a:xfrm>
            <a:custGeom>
              <a:avLst/>
              <a:gdLst/>
              <a:ahLst/>
              <a:cxnLst/>
              <a:rect l="l" t="t" r="r" b="b"/>
              <a:pathLst>
                <a:path w="2179" h="1233" extrusionOk="0">
                  <a:moveTo>
                    <a:pt x="2178" y="124"/>
                  </a:moveTo>
                  <a:cubicBezTo>
                    <a:pt x="1562" y="42"/>
                    <a:pt x="946" y="42"/>
                    <a:pt x="288" y="1"/>
                  </a:cubicBezTo>
                  <a:cubicBezTo>
                    <a:pt x="165" y="370"/>
                    <a:pt x="124" y="740"/>
                    <a:pt x="1" y="1151"/>
                  </a:cubicBezTo>
                  <a:cubicBezTo>
                    <a:pt x="165" y="1151"/>
                    <a:pt x="371" y="1151"/>
                    <a:pt x="535" y="1192"/>
                  </a:cubicBezTo>
                  <a:cubicBezTo>
                    <a:pt x="1932" y="1233"/>
                    <a:pt x="2014" y="1192"/>
                    <a:pt x="217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17"/>
            <p:cNvSpPr/>
            <p:nvPr/>
          </p:nvSpPr>
          <p:spPr>
            <a:xfrm rot="-8527916" flipH="1">
              <a:off x="2133133" y="2976474"/>
              <a:ext cx="47722" cy="18654"/>
            </a:xfrm>
            <a:custGeom>
              <a:avLst/>
              <a:gdLst/>
              <a:ahLst/>
              <a:cxnLst/>
              <a:rect l="l" t="t" r="r" b="b"/>
              <a:pathLst>
                <a:path w="2917" h="1193" extrusionOk="0">
                  <a:moveTo>
                    <a:pt x="247" y="247"/>
                  </a:moveTo>
                  <a:cubicBezTo>
                    <a:pt x="0" y="453"/>
                    <a:pt x="205" y="699"/>
                    <a:pt x="575" y="864"/>
                  </a:cubicBezTo>
                  <a:cubicBezTo>
                    <a:pt x="781" y="905"/>
                    <a:pt x="904" y="1028"/>
                    <a:pt x="1150" y="1069"/>
                  </a:cubicBezTo>
                  <a:cubicBezTo>
                    <a:pt x="1684" y="1110"/>
                    <a:pt x="2136" y="1151"/>
                    <a:pt x="2752" y="1192"/>
                  </a:cubicBezTo>
                  <a:cubicBezTo>
                    <a:pt x="2794" y="946"/>
                    <a:pt x="2876" y="740"/>
                    <a:pt x="2917" y="576"/>
                  </a:cubicBezTo>
                  <a:cubicBezTo>
                    <a:pt x="2259" y="412"/>
                    <a:pt x="1725" y="247"/>
                    <a:pt x="1150" y="124"/>
                  </a:cubicBezTo>
                  <a:cubicBezTo>
                    <a:pt x="863" y="1"/>
                    <a:pt x="411" y="83"/>
                    <a:pt x="247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17"/>
            <p:cNvSpPr/>
            <p:nvPr/>
          </p:nvSpPr>
          <p:spPr>
            <a:xfrm rot="-8527916" flipH="1">
              <a:off x="1570242" y="1562416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1" y="83"/>
                  </a:moveTo>
                  <a:lnTo>
                    <a:pt x="1" y="83"/>
                  </a:lnTo>
                  <a:cubicBezTo>
                    <a:pt x="1" y="83"/>
                    <a:pt x="1" y="0"/>
                    <a:pt x="1" y="83"/>
                  </a:cubicBezTo>
                  <a:cubicBezTo>
                    <a:pt x="1" y="0"/>
                    <a:pt x="1" y="0"/>
                    <a:pt x="1" y="83"/>
                  </a:cubicBezTo>
                  <a:cubicBezTo>
                    <a:pt x="1" y="0"/>
                    <a:pt x="1" y="0"/>
                    <a:pt x="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17"/>
            <p:cNvSpPr/>
            <p:nvPr/>
          </p:nvSpPr>
          <p:spPr>
            <a:xfrm rot="-8527916" flipH="1">
              <a:off x="1540097" y="1537100"/>
              <a:ext cx="34291" cy="27645"/>
            </a:xfrm>
            <a:custGeom>
              <a:avLst/>
              <a:gdLst/>
              <a:ahLst/>
              <a:cxnLst/>
              <a:rect l="l" t="t" r="r" b="b"/>
              <a:pathLst>
                <a:path w="2096" h="1768" extrusionOk="0">
                  <a:moveTo>
                    <a:pt x="617" y="42"/>
                  </a:moveTo>
                  <a:cubicBezTo>
                    <a:pt x="453" y="1"/>
                    <a:pt x="206" y="124"/>
                    <a:pt x="1" y="206"/>
                  </a:cubicBezTo>
                  <a:cubicBezTo>
                    <a:pt x="1" y="412"/>
                    <a:pt x="1" y="658"/>
                    <a:pt x="42" y="864"/>
                  </a:cubicBezTo>
                  <a:cubicBezTo>
                    <a:pt x="42" y="946"/>
                    <a:pt x="206" y="1069"/>
                    <a:pt x="206" y="1110"/>
                  </a:cubicBezTo>
                  <a:cubicBezTo>
                    <a:pt x="494" y="946"/>
                    <a:pt x="740" y="823"/>
                    <a:pt x="1028" y="658"/>
                  </a:cubicBezTo>
                  <a:cubicBezTo>
                    <a:pt x="1028" y="1028"/>
                    <a:pt x="1028" y="1357"/>
                    <a:pt x="946" y="1726"/>
                  </a:cubicBezTo>
                  <a:cubicBezTo>
                    <a:pt x="1685" y="1767"/>
                    <a:pt x="1685" y="1767"/>
                    <a:pt x="2096" y="740"/>
                  </a:cubicBezTo>
                  <a:cubicBezTo>
                    <a:pt x="1644" y="494"/>
                    <a:pt x="1110" y="247"/>
                    <a:pt x="617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17"/>
            <p:cNvSpPr/>
            <p:nvPr/>
          </p:nvSpPr>
          <p:spPr>
            <a:xfrm rot="-8527916" flipH="1">
              <a:off x="1417060" y="1927649"/>
              <a:ext cx="34291" cy="42406"/>
            </a:xfrm>
            <a:custGeom>
              <a:avLst/>
              <a:gdLst/>
              <a:ahLst/>
              <a:cxnLst/>
              <a:rect l="l" t="t" r="r" b="b"/>
              <a:pathLst>
                <a:path w="2096" h="2712" extrusionOk="0">
                  <a:moveTo>
                    <a:pt x="617" y="2712"/>
                  </a:moveTo>
                  <a:cubicBezTo>
                    <a:pt x="946" y="2136"/>
                    <a:pt x="1151" y="1685"/>
                    <a:pt x="1480" y="1438"/>
                  </a:cubicBezTo>
                  <a:cubicBezTo>
                    <a:pt x="2096" y="904"/>
                    <a:pt x="1932" y="575"/>
                    <a:pt x="1767" y="0"/>
                  </a:cubicBezTo>
                  <a:cubicBezTo>
                    <a:pt x="1151" y="658"/>
                    <a:pt x="617" y="1274"/>
                    <a:pt x="1" y="1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17"/>
            <p:cNvSpPr/>
            <p:nvPr/>
          </p:nvSpPr>
          <p:spPr>
            <a:xfrm rot="-8527916" flipH="1">
              <a:off x="1447436" y="4593550"/>
              <a:ext cx="40344" cy="36620"/>
            </a:xfrm>
            <a:custGeom>
              <a:avLst/>
              <a:gdLst/>
              <a:ahLst/>
              <a:cxnLst/>
              <a:rect l="l" t="t" r="r" b="b"/>
              <a:pathLst>
                <a:path w="2466" h="2342" extrusionOk="0">
                  <a:moveTo>
                    <a:pt x="1520" y="41"/>
                  </a:moveTo>
                  <a:cubicBezTo>
                    <a:pt x="1438" y="0"/>
                    <a:pt x="1315" y="41"/>
                    <a:pt x="1110" y="83"/>
                  </a:cubicBezTo>
                  <a:cubicBezTo>
                    <a:pt x="1356" y="288"/>
                    <a:pt x="1561" y="493"/>
                    <a:pt x="1767" y="699"/>
                  </a:cubicBezTo>
                  <a:cubicBezTo>
                    <a:pt x="1110" y="1192"/>
                    <a:pt x="165" y="1561"/>
                    <a:pt x="0" y="2342"/>
                  </a:cubicBezTo>
                  <a:cubicBezTo>
                    <a:pt x="1110" y="2342"/>
                    <a:pt x="1233" y="2301"/>
                    <a:pt x="1520" y="1767"/>
                  </a:cubicBezTo>
                  <a:cubicBezTo>
                    <a:pt x="1603" y="1561"/>
                    <a:pt x="1644" y="1356"/>
                    <a:pt x="1849" y="1233"/>
                  </a:cubicBezTo>
                  <a:cubicBezTo>
                    <a:pt x="2465" y="658"/>
                    <a:pt x="2465" y="493"/>
                    <a:pt x="152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17"/>
            <p:cNvSpPr/>
            <p:nvPr/>
          </p:nvSpPr>
          <p:spPr>
            <a:xfrm rot="-8527916" flipH="1">
              <a:off x="1483940" y="4677583"/>
              <a:ext cx="29579" cy="28271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1479" y="1438"/>
                  </a:moveTo>
                  <a:cubicBezTo>
                    <a:pt x="1808" y="1069"/>
                    <a:pt x="1725" y="658"/>
                    <a:pt x="1397" y="288"/>
                  </a:cubicBezTo>
                  <a:cubicBezTo>
                    <a:pt x="904" y="288"/>
                    <a:pt x="206" y="0"/>
                    <a:pt x="82" y="617"/>
                  </a:cubicBezTo>
                  <a:cubicBezTo>
                    <a:pt x="0" y="904"/>
                    <a:pt x="164" y="1233"/>
                    <a:pt x="370" y="1520"/>
                  </a:cubicBezTo>
                  <a:cubicBezTo>
                    <a:pt x="616" y="1808"/>
                    <a:pt x="1150" y="1767"/>
                    <a:pt x="1479" y="14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17"/>
            <p:cNvSpPr/>
            <p:nvPr/>
          </p:nvSpPr>
          <p:spPr>
            <a:xfrm rot="-8527916" flipH="1">
              <a:off x="2238062" y="3087631"/>
              <a:ext cx="38331" cy="30209"/>
            </a:xfrm>
            <a:custGeom>
              <a:avLst/>
              <a:gdLst/>
              <a:ahLst/>
              <a:cxnLst/>
              <a:rect l="l" t="t" r="r" b="b"/>
              <a:pathLst>
                <a:path w="2343" h="1932" extrusionOk="0">
                  <a:moveTo>
                    <a:pt x="617" y="1233"/>
                  </a:moveTo>
                  <a:cubicBezTo>
                    <a:pt x="1480" y="1931"/>
                    <a:pt x="1562" y="1931"/>
                    <a:pt x="2342" y="1561"/>
                  </a:cubicBezTo>
                  <a:cubicBezTo>
                    <a:pt x="1849" y="1027"/>
                    <a:pt x="1315" y="534"/>
                    <a:pt x="740" y="0"/>
                  </a:cubicBezTo>
                  <a:cubicBezTo>
                    <a:pt x="1" y="740"/>
                    <a:pt x="1" y="781"/>
                    <a:pt x="617" y="1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17"/>
            <p:cNvSpPr/>
            <p:nvPr/>
          </p:nvSpPr>
          <p:spPr>
            <a:xfrm rot="-8527916" flipH="1">
              <a:off x="1945187" y="5033352"/>
              <a:ext cx="44368" cy="24424"/>
            </a:xfrm>
            <a:custGeom>
              <a:avLst/>
              <a:gdLst/>
              <a:ahLst/>
              <a:cxnLst/>
              <a:rect l="l" t="t" r="r" b="b"/>
              <a:pathLst>
                <a:path w="2712" h="1562" extrusionOk="0">
                  <a:moveTo>
                    <a:pt x="1602" y="1562"/>
                  </a:moveTo>
                  <a:lnTo>
                    <a:pt x="1602" y="1562"/>
                  </a:lnTo>
                  <a:lnTo>
                    <a:pt x="1602" y="1562"/>
                  </a:lnTo>
                  <a:lnTo>
                    <a:pt x="1602" y="1562"/>
                  </a:lnTo>
                  <a:cubicBezTo>
                    <a:pt x="1931" y="1274"/>
                    <a:pt x="2342" y="987"/>
                    <a:pt x="2711" y="740"/>
                  </a:cubicBezTo>
                  <a:cubicBezTo>
                    <a:pt x="2218" y="576"/>
                    <a:pt x="2218" y="576"/>
                    <a:pt x="2013" y="1"/>
                  </a:cubicBezTo>
                  <a:cubicBezTo>
                    <a:pt x="1397" y="247"/>
                    <a:pt x="822" y="412"/>
                    <a:pt x="0" y="699"/>
                  </a:cubicBezTo>
                  <a:cubicBezTo>
                    <a:pt x="616" y="987"/>
                    <a:pt x="1068" y="1274"/>
                    <a:pt x="1602" y="1562"/>
                  </a:cubicBezTo>
                  <a:lnTo>
                    <a:pt x="1520" y="15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17"/>
            <p:cNvSpPr/>
            <p:nvPr/>
          </p:nvSpPr>
          <p:spPr>
            <a:xfrm rot="-8527916" flipH="1">
              <a:off x="573528" y="4374946"/>
              <a:ext cx="53792" cy="17356"/>
            </a:xfrm>
            <a:custGeom>
              <a:avLst/>
              <a:gdLst/>
              <a:ahLst/>
              <a:cxnLst/>
              <a:rect l="l" t="t" r="r" b="b"/>
              <a:pathLst>
                <a:path w="3288" h="1110" extrusionOk="0">
                  <a:moveTo>
                    <a:pt x="3287" y="206"/>
                  </a:moveTo>
                  <a:cubicBezTo>
                    <a:pt x="1849" y="1"/>
                    <a:pt x="1726" y="42"/>
                    <a:pt x="1233" y="822"/>
                  </a:cubicBezTo>
                  <a:cubicBezTo>
                    <a:pt x="822" y="822"/>
                    <a:pt x="453" y="863"/>
                    <a:pt x="1" y="863"/>
                  </a:cubicBezTo>
                  <a:lnTo>
                    <a:pt x="1" y="1110"/>
                  </a:lnTo>
                  <a:lnTo>
                    <a:pt x="2876" y="1110"/>
                  </a:lnTo>
                  <a:cubicBezTo>
                    <a:pt x="2137" y="576"/>
                    <a:pt x="3123" y="494"/>
                    <a:pt x="3287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17"/>
            <p:cNvSpPr/>
            <p:nvPr/>
          </p:nvSpPr>
          <p:spPr>
            <a:xfrm rot="-8527916" flipH="1">
              <a:off x="1843944" y="2665992"/>
              <a:ext cx="41669" cy="21860"/>
            </a:xfrm>
            <a:custGeom>
              <a:avLst/>
              <a:gdLst/>
              <a:ahLst/>
              <a:cxnLst/>
              <a:rect l="l" t="t" r="r" b="b"/>
              <a:pathLst>
                <a:path w="2547" h="1398" extrusionOk="0">
                  <a:moveTo>
                    <a:pt x="945" y="165"/>
                  </a:moveTo>
                  <a:cubicBezTo>
                    <a:pt x="534" y="1"/>
                    <a:pt x="205" y="83"/>
                    <a:pt x="0" y="370"/>
                  </a:cubicBezTo>
                  <a:cubicBezTo>
                    <a:pt x="411" y="740"/>
                    <a:pt x="822" y="1028"/>
                    <a:pt x="1232" y="1397"/>
                  </a:cubicBezTo>
                  <a:cubicBezTo>
                    <a:pt x="1438" y="1356"/>
                    <a:pt x="1643" y="1233"/>
                    <a:pt x="1849" y="1233"/>
                  </a:cubicBezTo>
                  <a:cubicBezTo>
                    <a:pt x="2054" y="1233"/>
                    <a:pt x="2177" y="1274"/>
                    <a:pt x="2383" y="1274"/>
                  </a:cubicBezTo>
                  <a:cubicBezTo>
                    <a:pt x="2547" y="535"/>
                    <a:pt x="1602" y="370"/>
                    <a:pt x="945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17"/>
            <p:cNvSpPr/>
            <p:nvPr/>
          </p:nvSpPr>
          <p:spPr>
            <a:xfrm rot="-8527916" flipH="1">
              <a:off x="1806298" y="3395222"/>
              <a:ext cx="34961" cy="26347"/>
            </a:xfrm>
            <a:custGeom>
              <a:avLst/>
              <a:gdLst/>
              <a:ahLst/>
              <a:cxnLst/>
              <a:rect l="l" t="t" r="r" b="b"/>
              <a:pathLst>
                <a:path w="2137" h="1685" extrusionOk="0">
                  <a:moveTo>
                    <a:pt x="617" y="206"/>
                  </a:moveTo>
                  <a:cubicBezTo>
                    <a:pt x="1" y="452"/>
                    <a:pt x="288" y="740"/>
                    <a:pt x="535" y="1027"/>
                  </a:cubicBezTo>
                  <a:cubicBezTo>
                    <a:pt x="699" y="1233"/>
                    <a:pt x="905" y="1356"/>
                    <a:pt x="1151" y="1684"/>
                  </a:cubicBezTo>
                  <a:cubicBezTo>
                    <a:pt x="1562" y="1315"/>
                    <a:pt x="1808" y="1027"/>
                    <a:pt x="2137" y="740"/>
                  </a:cubicBezTo>
                  <a:lnTo>
                    <a:pt x="1973" y="452"/>
                  </a:lnTo>
                  <a:cubicBezTo>
                    <a:pt x="1603" y="82"/>
                    <a:pt x="1151" y="0"/>
                    <a:pt x="617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17"/>
            <p:cNvSpPr/>
            <p:nvPr/>
          </p:nvSpPr>
          <p:spPr>
            <a:xfrm rot="-8527916" flipH="1">
              <a:off x="1331938" y="4669054"/>
              <a:ext cx="25554" cy="27629"/>
            </a:xfrm>
            <a:custGeom>
              <a:avLst/>
              <a:gdLst/>
              <a:ahLst/>
              <a:cxnLst/>
              <a:rect l="l" t="t" r="r" b="b"/>
              <a:pathLst>
                <a:path w="1562" h="1767" extrusionOk="0">
                  <a:moveTo>
                    <a:pt x="1" y="1274"/>
                  </a:moveTo>
                  <a:cubicBezTo>
                    <a:pt x="329" y="1438"/>
                    <a:pt x="699" y="1562"/>
                    <a:pt x="1110" y="1767"/>
                  </a:cubicBezTo>
                  <a:cubicBezTo>
                    <a:pt x="1562" y="1069"/>
                    <a:pt x="1562" y="617"/>
                    <a:pt x="1151" y="1"/>
                  </a:cubicBezTo>
                  <a:cubicBezTo>
                    <a:pt x="124" y="452"/>
                    <a:pt x="124" y="452"/>
                    <a:pt x="1" y="1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17"/>
            <p:cNvSpPr/>
            <p:nvPr/>
          </p:nvSpPr>
          <p:spPr>
            <a:xfrm rot="-8527916" flipH="1">
              <a:off x="1527011" y="1568767"/>
              <a:ext cx="23542" cy="31492"/>
            </a:xfrm>
            <a:custGeom>
              <a:avLst/>
              <a:gdLst/>
              <a:ahLst/>
              <a:cxnLst/>
              <a:rect l="l" t="t" r="r" b="b"/>
              <a:pathLst>
                <a:path w="1439" h="2014" extrusionOk="0">
                  <a:moveTo>
                    <a:pt x="411" y="2014"/>
                  </a:moveTo>
                  <a:cubicBezTo>
                    <a:pt x="534" y="2014"/>
                    <a:pt x="904" y="1726"/>
                    <a:pt x="1027" y="1439"/>
                  </a:cubicBezTo>
                  <a:cubicBezTo>
                    <a:pt x="1192" y="1028"/>
                    <a:pt x="1274" y="576"/>
                    <a:pt x="1438" y="1"/>
                  </a:cubicBezTo>
                  <a:lnTo>
                    <a:pt x="658" y="1"/>
                  </a:lnTo>
                  <a:cubicBezTo>
                    <a:pt x="411" y="535"/>
                    <a:pt x="247" y="823"/>
                    <a:pt x="124" y="1192"/>
                  </a:cubicBezTo>
                  <a:cubicBezTo>
                    <a:pt x="0" y="1644"/>
                    <a:pt x="83" y="2014"/>
                    <a:pt x="411" y="20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17"/>
            <p:cNvSpPr/>
            <p:nvPr/>
          </p:nvSpPr>
          <p:spPr>
            <a:xfrm rot="-8527916" flipH="1">
              <a:off x="1672371" y="4203796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1"/>
                  </a:moveTo>
                  <a:cubicBezTo>
                    <a:pt x="0" y="1"/>
                    <a:pt x="41" y="1"/>
                    <a:pt x="0" y="1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17"/>
            <p:cNvSpPr/>
            <p:nvPr/>
          </p:nvSpPr>
          <p:spPr>
            <a:xfrm rot="-8527916" flipH="1">
              <a:off x="1634470" y="4161850"/>
              <a:ext cx="49751" cy="37918"/>
            </a:xfrm>
            <a:custGeom>
              <a:avLst/>
              <a:gdLst/>
              <a:ahLst/>
              <a:cxnLst/>
              <a:rect l="l" t="t" r="r" b="b"/>
              <a:pathLst>
                <a:path w="3041" h="2425" extrusionOk="0">
                  <a:moveTo>
                    <a:pt x="411" y="781"/>
                  </a:moveTo>
                  <a:cubicBezTo>
                    <a:pt x="1397" y="1397"/>
                    <a:pt x="1397" y="1397"/>
                    <a:pt x="617" y="1972"/>
                  </a:cubicBezTo>
                  <a:cubicBezTo>
                    <a:pt x="452" y="2055"/>
                    <a:pt x="288" y="2219"/>
                    <a:pt x="0" y="2424"/>
                  </a:cubicBezTo>
                  <a:cubicBezTo>
                    <a:pt x="1110" y="2219"/>
                    <a:pt x="1520" y="1726"/>
                    <a:pt x="1849" y="1233"/>
                  </a:cubicBezTo>
                  <a:cubicBezTo>
                    <a:pt x="2096" y="904"/>
                    <a:pt x="2342" y="535"/>
                    <a:pt x="3040" y="576"/>
                  </a:cubicBezTo>
                  <a:cubicBezTo>
                    <a:pt x="2054" y="1"/>
                    <a:pt x="1315" y="617"/>
                    <a:pt x="411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17"/>
            <p:cNvSpPr/>
            <p:nvPr/>
          </p:nvSpPr>
          <p:spPr>
            <a:xfrm rot="-8527916" flipH="1">
              <a:off x="1575089" y="4483949"/>
              <a:ext cx="29579" cy="25081"/>
            </a:xfrm>
            <a:custGeom>
              <a:avLst/>
              <a:gdLst/>
              <a:ahLst/>
              <a:cxnLst/>
              <a:rect l="l" t="t" r="r" b="b"/>
              <a:pathLst>
                <a:path w="1808" h="1604" extrusionOk="0">
                  <a:moveTo>
                    <a:pt x="1725" y="781"/>
                  </a:moveTo>
                  <a:cubicBezTo>
                    <a:pt x="1808" y="576"/>
                    <a:pt x="1684" y="288"/>
                    <a:pt x="1479" y="165"/>
                  </a:cubicBezTo>
                  <a:cubicBezTo>
                    <a:pt x="1274" y="83"/>
                    <a:pt x="822" y="1"/>
                    <a:pt x="575" y="124"/>
                  </a:cubicBezTo>
                  <a:cubicBezTo>
                    <a:pt x="205" y="206"/>
                    <a:pt x="0" y="535"/>
                    <a:pt x="247" y="822"/>
                  </a:cubicBezTo>
                  <a:cubicBezTo>
                    <a:pt x="411" y="1028"/>
                    <a:pt x="616" y="1233"/>
                    <a:pt x="986" y="1603"/>
                  </a:cubicBezTo>
                  <a:cubicBezTo>
                    <a:pt x="1315" y="1192"/>
                    <a:pt x="1643" y="1028"/>
                    <a:pt x="1725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17"/>
            <p:cNvSpPr/>
            <p:nvPr/>
          </p:nvSpPr>
          <p:spPr>
            <a:xfrm rot="-8527916" flipH="1">
              <a:off x="1985942" y="2938588"/>
              <a:ext cx="32278" cy="22501"/>
            </a:xfrm>
            <a:custGeom>
              <a:avLst/>
              <a:gdLst/>
              <a:ahLst/>
              <a:cxnLst/>
              <a:rect l="l" t="t" r="r" b="b"/>
              <a:pathLst>
                <a:path w="1973" h="1439" extrusionOk="0">
                  <a:moveTo>
                    <a:pt x="0" y="370"/>
                  </a:moveTo>
                  <a:lnTo>
                    <a:pt x="0" y="1315"/>
                  </a:lnTo>
                  <a:cubicBezTo>
                    <a:pt x="1027" y="1438"/>
                    <a:pt x="1561" y="1109"/>
                    <a:pt x="1972" y="575"/>
                  </a:cubicBezTo>
                  <a:cubicBezTo>
                    <a:pt x="1356" y="0"/>
                    <a:pt x="740" y="206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17"/>
            <p:cNvSpPr/>
            <p:nvPr/>
          </p:nvSpPr>
          <p:spPr>
            <a:xfrm rot="-8527916" flipH="1">
              <a:off x="1817870" y="2785974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2"/>
                  </a:moveTo>
                  <a:cubicBezTo>
                    <a:pt x="1" y="42"/>
                    <a:pt x="1" y="1"/>
                    <a:pt x="1" y="42"/>
                  </a:cubicBezTo>
                  <a:cubicBezTo>
                    <a:pt x="1" y="1"/>
                    <a:pt x="1" y="1"/>
                    <a:pt x="1" y="42"/>
                  </a:cubicBezTo>
                  <a:cubicBezTo>
                    <a:pt x="1" y="1"/>
                    <a:pt x="1" y="42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17"/>
            <p:cNvSpPr/>
            <p:nvPr/>
          </p:nvSpPr>
          <p:spPr>
            <a:xfrm rot="-8527916" flipH="1">
              <a:off x="1759523" y="2764958"/>
              <a:ext cx="59828" cy="21203"/>
            </a:xfrm>
            <a:custGeom>
              <a:avLst/>
              <a:gdLst/>
              <a:ahLst/>
              <a:cxnLst/>
              <a:rect l="l" t="t" r="r" b="b"/>
              <a:pathLst>
                <a:path w="3657" h="1356" extrusionOk="0">
                  <a:moveTo>
                    <a:pt x="2137" y="288"/>
                  </a:moveTo>
                  <a:cubicBezTo>
                    <a:pt x="1562" y="452"/>
                    <a:pt x="987" y="534"/>
                    <a:pt x="371" y="699"/>
                  </a:cubicBezTo>
                  <a:cubicBezTo>
                    <a:pt x="1" y="1356"/>
                    <a:pt x="905" y="1109"/>
                    <a:pt x="1233" y="1274"/>
                  </a:cubicBezTo>
                  <a:cubicBezTo>
                    <a:pt x="1439" y="1109"/>
                    <a:pt x="1603" y="1027"/>
                    <a:pt x="1808" y="904"/>
                  </a:cubicBezTo>
                  <a:cubicBezTo>
                    <a:pt x="2589" y="452"/>
                    <a:pt x="2671" y="452"/>
                    <a:pt x="3328" y="1027"/>
                  </a:cubicBezTo>
                  <a:lnTo>
                    <a:pt x="3534" y="1233"/>
                  </a:lnTo>
                  <a:cubicBezTo>
                    <a:pt x="3534" y="1109"/>
                    <a:pt x="3616" y="1068"/>
                    <a:pt x="3616" y="945"/>
                  </a:cubicBezTo>
                  <a:cubicBezTo>
                    <a:pt x="3657" y="124"/>
                    <a:pt x="3369" y="0"/>
                    <a:pt x="2137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17"/>
            <p:cNvSpPr/>
            <p:nvPr/>
          </p:nvSpPr>
          <p:spPr>
            <a:xfrm rot="-8527916" flipH="1">
              <a:off x="537425" y="4407329"/>
              <a:ext cx="47722" cy="19280"/>
            </a:xfrm>
            <a:custGeom>
              <a:avLst/>
              <a:gdLst/>
              <a:ahLst/>
              <a:cxnLst/>
              <a:rect l="l" t="t" r="r" b="b"/>
              <a:pathLst>
                <a:path w="2917" h="1233" extrusionOk="0">
                  <a:moveTo>
                    <a:pt x="1684" y="1233"/>
                  </a:moveTo>
                  <a:cubicBezTo>
                    <a:pt x="1972" y="1233"/>
                    <a:pt x="2301" y="1191"/>
                    <a:pt x="2465" y="1027"/>
                  </a:cubicBezTo>
                  <a:cubicBezTo>
                    <a:pt x="2794" y="781"/>
                    <a:pt x="2917" y="452"/>
                    <a:pt x="2506" y="0"/>
                  </a:cubicBezTo>
                  <a:cubicBezTo>
                    <a:pt x="2218" y="164"/>
                    <a:pt x="1972" y="288"/>
                    <a:pt x="1684" y="452"/>
                  </a:cubicBezTo>
                  <a:cubicBezTo>
                    <a:pt x="1274" y="657"/>
                    <a:pt x="986" y="616"/>
                    <a:pt x="781" y="288"/>
                  </a:cubicBezTo>
                  <a:cubicBezTo>
                    <a:pt x="493" y="493"/>
                    <a:pt x="288" y="657"/>
                    <a:pt x="0" y="904"/>
                  </a:cubicBezTo>
                  <a:cubicBezTo>
                    <a:pt x="740" y="1068"/>
                    <a:pt x="1191" y="1191"/>
                    <a:pt x="1684" y="1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17"/>
            <p:cNvSpPr/>
            <p:nvPr/>
          </p:nvSpPr>
          <p:spPr>
            <a:xfrm rot="-8527916" flipH="1">
              <a:off x="549081" y="441424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17"/>
            <p:cNvSpPr/>
            <p:nvPr/>
          </p:nvSpPr>
          <p:spPr>
            <a:xfrm rot="-8527916" flipH="1">
              <a:off x="1351611" y="3525223"/>
              <a:ext cx="30937" cy="20577"/>
            </a:xfrm>
            <a:custGeom>
              <a:avLst/>
              <a:gdLst/>
              <a:ahLst/>
              <a:cxnLst/>
              <a:rect l="l" t="t" r="r" b="b"/>
              <a:pathLst>
                <a:path w="1891" h="1316" extrusionOk="0">
                  <a:moveTo>
                    <a:pt x="1891" y="1315"/>
                  </a:moveTo>
                  <a:cubicBezTo>
                    <a:pt x="1849" y="905"/>
                    <a:pt x="1849" y="617"/>
                    <a:pt x="1685" y="288"/>
                  </a:cubicBezTo>
                  <a:cubicBezTo>
                    <a:pt x="1644" y="165"/>
                    <a:pt x="1398" y="1"/>
                    <a:pt x="1151" y="1"/>
                  </a:cubicBezTo>
                  <a:cubicBezTo>
                    <a:pt x="946" y="1"/>
                    <a:pt x="658" y="165"/>
                    <a:pt x="576" y="247"/>
                  </a:cubicBezTo>
                  <a:cubicBezTo>
                    <a:pt x="1" y="781"/>
                    <a:pt x="453" y="1192"/>
                    <a:pt x="1891" y="1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17"/>
            <p:cNvSpPr/>
            <p:nvPr/>
          </p:nvSpPr>
          <p:spPr>
            <a:xfrm rot="-8527916" flipH="1">
              <a:off x="1709009" y="4471475"/>
              <a:ext cx="29579" cy="21860"/>
            </a:xfrm>
            <a:custGeom>
              <a:avLst/>
              <a:gdLst/>
              <a:ahLst/>
              <a:cxnLst/>
              <a:rect l="l" t="t" r="r" b="b"/>
              <a:pathLst>
                <a:path w="1808" h="1398" extrusionOk="0">
                  <a:moveTo>
                    <a:pt x="1027" y="83"/>
                  </a:moveTo>
                  <a:cubicBezTo>
                    <a:pt x="698" y="165"/>
                    <a:pt x="411" y="412"/>
                    <a:pt x="0" y="699"/>
                  </a:cubicBezTo>
                  <a:cubicBezTo>
                    <a:pt x="411" y="1028"/>
                    <a:pt x="698" y="1315"/>
                    <a:pt x="986" y="1315"/>
                  </a:cubicBezTo>
                  <a:cubicBezTo>
                    <a:pt x="1602" y="1397"/>
                    <a:pt x="1766" y="1028"/>
                    <a:pt x="1808" y="658"/>
                  </a:cubicBezTo>
                  <a:cubicBezTo>
                    <a:pt x="1808" y="288"/>
                    <a:pt x="1520" y="1"/>
                    <a:pt x="1027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17"/>
            <p:cNvSpPr/>
            <p:nvPr/>
          </p:nvSpPr>
          <p:spPr>
            <a:xfrm rot="-8527916" flipH="1">
              <a:off x="1958087" y="2816612"/>
              <a:ext cx="33620" cy="21860"/>
            </a:xfrm>
            <a:custGeom>
              <a:avLst/>
              <a:gdLst/>
              <a:ahLst/>
              <a:cxnLst/>
              <a:rect l="l" t="t" r="r" b="b"/>
              <a:pathLst>
                <a:path w="2055" h="1398" extrusionOk="0">
                  <a:moveTo>
                    <a:pt x="822" y="1397"/>
                  </a:moveTo>
                  <a:cubicBezTo>
                    <a:pt x="1233" y="1027"/>
                    <a:pt x="1602" y="699"/>
                    <a:pt x="2054" y="329"/>
                  </a:cubicBezTo>
                  <a:cubicBezTo>
                    <a:pt x="1684" y="206"/>
                    <a:pt x="1479" y="165"/>
                    <a:pt x="1274" y="124"/>
                  </a:cubicBezTo>
                  <a:cubicBezTo>
                    <a:pt x="1150" y="41"/>
                    <a:pt x="986" y="41"/>
                    <a:pt x="822" y="0"/>
                  </a:cubicBezTo>
                  <a:cubicBezTo>
                    <a:pt x="0" y="822"/>
                    <a:pt x="0" y="863"/>
                    <a:pt x="822" y="1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17"/>
            <p:cNvSpPr/>
            <p:nvPr/>
          </p:nvSpPr>
          <p:spPr>
            <a:xfrm rot="-8527916" flipH="1">
              <a:off x="987345" y="3814556"/>
              <a:ext cx="50421" cy="16715"/>
            </a:xfrm>
            <a:custGeom>
              <a:avLst/>
              <a:gdLst/>
              <a:ahLst/>
              <a:cxnLst/>
              <a:rect l="l" t="t" r="r" b="b"/>
              <a:pathLst>
                <a:path w="3082" h="1069" extrusionOk="0">
                  <a:moveTo>
                    <a:pt x="1808" y="1069"/>
                  </a:moveTo>
                  <a:cubicBezTo>
                    <a:pt x="2342" y="1069"/>
                    <a:pt x="2958" y="1028"/>
                    <a:pt x="2999" y="576"/>
                  </a:cubicBezTo>
                  <a:cubicBezTo>
                    <a:pt x="3081" y="42"/>
                    <a:pt x="2465" y="83"/>
                    <a:pt x="2013" y="1"/>
                  </a:cubicBezTo>
                  <a:cubicBezTo>
                    <a:pt x="1931" y="1"/>
                    <a:pt x="1767" y="1"/>
                    <a:pt x="1561" y="42"/>
                  </a:cubicBezTo>
                  <a:cubicBezTo>
                    <a:pt x="1561" y="206"/>
                    <a:pt x="1561" y="370"/>
                    <a:pt x="1602" y="452"/>
                  </a:cubicBezTo>
                  <a:lnTo>
                    <a:pt x="1602" y="452"/>
                  </a:lnTo>
                  <a:lnTo>
                    <a:pt x="1602" y="452"/>
                  </a:lnTo>
                  <a:lnTo>
                    <a:pt x="1726" y="452"/>
                  </a:lnTo>
                  <a:cubicBezTo>
                    <a:pt x="1849" y="452"/>
                    <a:pt x="2054" y="494"/>
                    <a:pt x="2219" y="494"/>
                  </a:cubicBezTo>
                  <a:cubicBezTo>
                    <a:pt x="2177" y="576"/>
                    <a:pt x="2136" y="658"/>
                    <a:pt x="2136" y="658"/>
                  </a:cubicBezTo>
                  <a:cubicBezTo>
                    <a:pt x="1972" y="617"/>
                    <a:pt x="1808" y="576"/>
                    <a:pt x="1643" y="452"/>
                  </a:cubicBezTo>
                  <a:lnTo>
                    <a:pt x="1602" y="452"/>
                  </a:lnTo>
                  <a:lnTo>
                    <a:pt x="1602" y="452"/>
                  </a:lnTo>
                  <a:cubicBezTo>
                    <a:pt x="1192" y="576"/>
                    <a:pt x="740" y="658"/>
                    <a:pt x="0" y="740"/>
                  </a:cubicBezTo>
                  <a:cubicBezTo>
                    <a:pt x="781" y="904"/>
                    <a:pt x="1315" y="1069"/>
                    <a:pt x="1808" y="10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17"/>
            <p:cNvSpPr/>
            <p:nvPr/>
          </p:nvSpPr>
          <p:spPr>
            <a:xfrm rot="-8527916" flipH="1">
              <a:off x="1558766" y="4261154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83" y="0"/>
                  </a:moveTo>
                  <a:cubicBezTo>
                    <a:pt x="83" y="0"/>
                    <a:pt x="1" y="0"/>
                    <a:pt x="83" y="0"/>
                  </a:cubicBezTo>
                  <a:cubicBezTo>
                    <a:pt x="1" y="0"/>
                    <a:pt x="1" y="0"/>
                    <a:pt x="83" y="0"/>
                  </a:cubicBezTo>
                  <a:cubicBezTo>
                    <a:pt x="1" y="0"/>
                    <a:pt x="83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17"/>
            <p:cNvSpPr/>
            <p:nvPr/>
          </p:nvSpPr>
          <p:spPr>
            <a:xfrm rot="-8527916" flipH="1">
              <a:off x="1528432" y="4256321"/>
              <a:ext cx="43027" cy="19295"/>
            </a:xfrm>
            <a:custGeom>
              <a:avLst/>
              <a:gdLst/>
              <a:ahLst/>
              <a:cxnLst/>
              <a:rect l="l" t="t" r="r" b="b"/>
              <a:pathLst>
                <a:path w="2630" h="1234" extrusionOk="0">
                  <a:moveTo>
                    <a:pt x="1521" y="1233"/>
                  </a:moveTo>
                  <a:cubicBezTo>
                    <a:pt x="1890" y="946"/>
                    <a:pt x="2260" y="617"/>
                    <a:pt x="2630" y="247"/>
                  </a:cubicBezTo>
                  <a:cubicBezTo>
                    <a:pt x="1480" y="1"/>
                    <a:pt x="617" y="206"/>
                    <a:pt x="1" y="781"/>
                  </a:cubicBezTo>
                  <a:cubicBezTo>
                    <a:pt x="576" y="946"/>
                    <a:pt x="1069" y="1110"/>
                    <a:pt x="1521" y="1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17"/>
            <p:cNvSpPr/>
            <p:nvPr/>
          </p:nvSpPr>
          <p:spPr>
            <a:xfrm rot="-8527916" flipH="1">
              <a:off x="2050501" y="4927110"/>
              <a:ext cx="53792" cy="17997"/>
            </a:xfrm>
            <a:custGeom>
              <a:avLst/>
              <a:gdLst/>
              <a:ahLst/>
              <a:cxnLst/>
              <a:rect l="l" t="t" r="r" b="b"/>
              <a:pathLst>
                <a:path w="3288" h="1151" extrusionOk="0">
                  <a:moveTo>
                    <a:pt x="3287" y="493"/>
                  </a:moveTo>
                  <a:cubicBezTo>
                    <a:pt x="2055" y="288"/>
                    <a:pt x="905" y="0"/>
                    <a:pt x="1" y="740"/>
                  </a:cubicBezTo>
                  <a:cubicBezTo>
                    <a:pt x="576" y="1151"/>
                    <a:pt x="1110" y="1110"/>
                    <a:pt x="328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17"/>
            <p:cNvSpPr/>
            <p:nvPr/>
          </p:nvSpPr>
          <p:spPr>
            <a:xfrm rot="-8527916" flipH="1">
              <a:off x="1081192" y="3845206"/>
              <a:ext cx="29595" cy="28286"/>
            </a:xfrm>
            <a:custGeom>
              <a:avLst/>
              <a:gdLst/>
              <a:ahLst/>
              <a:cxnLst/>
              <a:rect l="l" t="t" r="r" b="b"/>
              <a:pathLst>
                <a:path w="1809" h="1809" extrusionOk="0">
                  <a:moveTo>
                    <a:pt x="1808" y="124"/>
                  </a:moveTo>
                  <a:cubicBezTo>
                    <a:pt x="1726" y="42"/>
                    <a:pt x="1644" y="42"/>
                    <a:pt x="1562" y="1"/>
                  </a:cubicBezTo>
                  <a:cubicBezTo>
                    <a:pt x="1028" y="535"/>
                    <a:pt x="535" y="987"/>
                    <a:pt x="1" y="1480"/>
                  </a:cubicBezTo>
                  <a:cubicBezTo>
                    <a:pt x="535" y="1603"/>
                    <a:pt x="946" y="1685"/>
                    <a:pt x="1356" y="1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17"/>
            <p:cNvSpPr/>
            <p:nvPr/>
          </p:nvSpPr>
          <p:spPr>
            <a:xfrm rot="-8527916" flipH="1">
              <a:off x="1140912" y="3834044"/>
              <a:ext cx="34291" cy="21203"/>
            </a:xfrm>
            <a:custGeom>
              <a:avLst/>
              <a:gdLst/>
              <a:ahLst/>
              <a:cxnLst/>
              <a:rect l="l" t="t" r="r" b="b"/>
              <a:pathLst>
                <a:path w="2096" h="1356" extrusionOk="0">
                  <a:moveTo>
                    <a:pt x="534" y="329"/>
                  </a:moveTo>
                  <a:cubicBezTo>
                    <a:pt x="370" y="452"/>
                    <a:pt x="288" y="493"/>
                    <a:pt x="246" y="617"/>
                  </a:cubicBezTo>
                  <a:cubicBezTo>
                    <a:pt x="123" y="822"/>
                    <a:pt x="82" y="1027"/>
                    <a:pt x="0" y="1315"/>
                  </a:cubicBezTo>
                  <a:cubicBezTo>
                    <a:pt x="739" y="1356"/>
                    <a:pt x="1356" y="1356"/>
                    <a:pt x="2095" y="1356"/>
                  </a:cubicBezTo>
                  <a:cubicBezTo>
                    <a:pt x="1972" y="904"/>
                    <a:pt x="1890" y="534"/>
                    <a:pt x="1725" y="0"/>
                  </a:cubicBezTo>
                  <a:lnTo>
                    <a:pt x="739" y="945"/>
                  </a:lnTo>
                  <a:cubicBezTo>
                    <a:pt x="657" y="699"/>
                    <a:pt x="616" y="534"/>
                    <a:pt x="534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17"/>
            <p:cNvSpPr/>
            <p:nvPr/>
          </p:nvSpPr>
          <p:spPr>
            <a:xfrm rot="-8527916" flipH="1">
              <a:off x="1807946" y="4797129"/>
              <a:ext cx="42356" cy="21860"/>
            </a:xfrm>
            <a:custGeom>
              <a:avLst/>
              <a:gdLst/>
              <a:ahLst/>
              <a:cxnLst/>
              <a:rect l="l" t="t" r="r" b="b"/>
              <a:pathLst>
                <a:path w="2589" h="1398" extrusionOk="0">
                  <a:moveTo>
                    <a:pt x="1438" y="1"/>
                  </a:moveTo>
                  <a:cubicBezTo>
                    <a:pt x="1068" y="83"/>
                    <a:pt x="575" y="247"/>
                    <a:pt x="0" y="453"/>
                  </a:cubicBezTo>
                  <a:cubicBezTo>
                    <a:pt x="904" y="576"/>
                    <a:pt x="1109" y="699"/>
                    <a:pt x="1972" y="1397"/>
                  </a:cubicBezTo>
                  <a:cubicBezTo>
                    <a:pt x="2588" y="822"/>
                    <a:pt x="2588" y="822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17"/>
            <p:cNvSpPr/>
            <p:nvPr/>
          </p:nvSpPr>
          <p:spPr>
            <a:xfrm rot="-8527916" flipH="1">
              <a:off x="1153371" y="3721214"/>
              <a:ext cx="46397" cy="11587"/>
            </a:xfrm>
            <a:custGeom>
              <a:avLst/>
              <a:gdLst/>
              <a:ahLst/>
              <a:cxnLst/>
              <a:rect l="l" t="t" r="r" b="b"/>
              <a:pathLst>
                <a:path w="2836" h="741" extrusionOk="0">
                  <a:moveTo>
                    <a:pt x="699" y="494"/>
                  </a:moveTo>
                  <a:cubicBezTo>
                    <a:pt x="1151" y="494"/>
                    <a:pt x="1521" y="535"/>
                    <a:pt x="1890" y="576"/>
                  </a:cubicBezTo>
                  <a:cubicBezTo>
                    <a:pt x="2712" y="740"/>
                    <a:pt x="2835" y="453"/>
                    <a:pt x="2753" y="1"/>
                  </a:cubicBezTo>
                  <a:lnTo>
                    <a:pt x="1" y="1"/>
                  </a:lnTo>
                  <a:cubicBezTo>
                    <a:pt x="1" y="247"/>
                    <a:pt x="165" y="494"/>
                    <a:pt x="699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17"/>
            <p:cNvSpPr/>
            <p:nvPr/>
          </p:nvSpPr>
          <p:spPr>
            <a:xfrm rot="-8527916" flipH="1">
              <a:off x="2903206" y="4083200"/>
              <a:ext cx="45710" cy="31492"/>
            </a:xfrm>
            <a:custGeom>
              <a:avLst/>
              <a:gdLst/>
              <a:ahLst/>
              <a:cxnLst/>
              <a:rect l="l" t="t" r="r" b="b"/>
              <a:pathLst>
                <a:path w="2794" h="2014" extrusionOk="0">
                  <a:moveTo>
                    <a:pt x="1520" y="0"/>
                  </a:moveTo>
                  <a:cubicBezTo>
                    <a:pt x="1068" y="288"/>
                    <a:pt x="617" y="575"/>
                    <a:pt x="0" y="904"/>
                  </a:cubicBezTo>
                  <a:cubicBezTo>
                    <a:pt x="452" y="1315"/>
                    <a:pt x="863" y="1685"/>
                    <a:pt x="1192" y="2013"/>
                  </a:cubicBezTo>
                  <a:cubicBezTo>
                    <a:pt x="2753" y="1233"/>
                    <a:pt x="2794" y="904"/>
                    <a:pt x="1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17"/>
            <p:cNvSpPr/>
            <p:nvPr/>
          </p:nvSpPr>
          <p:spPr>
            <a:xfrm rot="-8527916" flipH="1">
              <a:off x="1572466" y="4813080"/>
              <a:ext cx="45710" cy="17997"/>
            </a:xfrm>
            <a:custGeom>
              <a:avLst/>
              <a:gdLst/>
              <a:ahLst/>
              <a:cxnLst/>
              <a:rect l="l" t="t" r="r" b="b"/>
              <a:pathLst>
                <a:path w="2794" h="1151" extrusionOk="0">
                  <a:moveTo>
                    <a:pt x="1356" y="370"/>
                  </a:moveTo>
                  <a:cubicBezTo>
                    <a:pt x="739" y="1"/>
                    <a:pt x="370" y="206"/>
                    <a:pt x="0" y="576"/>
                  </a:cubicBezTo>
                  <a:cubicBezTo>
                    <a:pt x="739" y="987"/>
                    <a:pt x="739" y="987"/>
                    <a:pt x="2793" y="1151"/>
                  </a:cubicBezTo>
                  <a:cubicBezTo>
                    <a:pt x="2218" y="822"/>
                    <a:pt x="1808" y="617"/>
                    <a:pt x="1356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17"/>
            <p:cNvSpPr/>
            <p:nvPr/>
          </p:nvSpPr>
          <p:spPr>
            <a:xfrm rot="-8527916" flipH="1">
              <a:off x="2182531" y="3087658"/>
              <a:ext cx="38331" cy="25065"/>
            </a:xfrm>
            <a:custGeom>
              <a:avLst/>
              <a:gdLst/>
              <a:ahLst/>
              <a:cxnLst/>
              <a:rect l="l" t="t" r="r" b="b"/>
              <a:pathLst>
                <a:path w="2343" h="1603" extrusionOk="0">
                  <a:moveTo>
                    <a:pt x="288" y="1603"/>
                  </a:moveTo>
                  <a:cubicBezTo>
                    <a:pt x="1069" y="1151"/>
                    <a:pt x="1685" y="781"/>
                    <a:pt x="2301" y="411"/>
                  </a:cubicBezTo>
                  <a:cubicBezTo>
                    <a:pt x="2342" y="370"/>
                    <a:pt x="2260" y="206"/>
                    <a:pt x="2178" y="1"/>
                  </a:cubicBezTo>
                  <a:cubicBezTo>
                    <a:pt x="1356" y="411"/>
                    <a:pt x="1" y="370"/>
                    <a:pt x="288" y="16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17"/>
            <p:cNvSpPr/>
            <p:nvPr/>
          </p:nvSpPr>
          <p:spPr>
            <a:xfrm rot="-8527916" flipH="1">
              <a:off x="932236" y="2724729"/>
              <a:ext cx="29595" cy="19295"/>
            </a:xfrm>
            <a:custGeom>
              <a:avLst/>
              <a:gdLst/>
              <a:ahLst/>
              <a:cxnLst/>
              <a:rect l="l" t="t" r="r" b="b"/>
              <a:pathLst>
                <a:path w="1809" h="1234" extrusionOk="0">
                  <a:moveTo>
                    <a:pt x="740" y="1"/>
                  </a:moveTo>
                  <a:cubicBezTo>
                    <a:pt x="124" y="576"/>
                    <a:pt x="1" y="863"/>
                    <a:pt x="452" y="1069"/>
                  </a:cubicBezTo>
                  <a:cubicBezTo>
                    <a:pt x="863" y="1233"/>
                    <a:pt x="1233" y="1192"/>
                    <a:pt x="1479" y="905"/>
                  </a:cubicBezTo>
                  <a:cubicBezTo>
                    <a:pt x="1808" y="617"/>
                    <a:pt x="1479" y="247"/>
                    <a:pt x="7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17"/>
            <p:cNvSpPr/>
            <p:nvPr/>
          </p:nvSpPr>
          <p:spPr>
            <a:xfrm rot="-8527916" flipH="1">
              <a:off x="1598655" y="4259198"/>
              <a:ext cx="34291" cy="22501"/>
            </a:xfrm>
            <a:custGeom>
              <a:avLst/>
              <a:gdLst/>
              <a:ahLst/>
              <a:cxnLst/>
              <a:rect l="l" t="t" r="r" b="b"/>
              <a:pathLst>
                <a:path w="2096" h="1439" extrusionOk="0">
                  <a:moveTo>
                    <a:pt x="1603" y="165"/>
                  </a:moveTo>
                  <a:cubicBezTo>
                    <a:pt x="1397" y="0"/>
                    <a:pt x="822" y="83"/>
                    <a:pt x="452" y="83"/>
                  </a:cubicBezTo>
                  <a:cubicBezTo>
                    <a:pt x="0" y="781"/>
                    <a:pt x="781" y="986"/>
                    <a:pt x="1274" y="1438"/>
                  </a:cubicBezTo>
                  <a:cubicBezTo>
                    <a:pt x="1479" y="904"/>
                    <a:pt x="2096" y="575"/>
                    <a:pt x="1603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17"/>
            <p:cNvSpPr/>
            <p:nvPr/>
          </p:nvSpPr>
          <p:spPr>
            <a:xfrm rot="-8527916" flipH="1">
              <a:off x="1524033" y="4572160"/>
              <a:ext cx="28908" cy="17356"/>
            </a:xfrm>
            <a:custGeom>
              <a:avLst/>
              <a:gdLst/>
              <a:ahLst/>
              <a:cxnLst/>
              <a:rect l="l" t="t" r="r" b="b"/>
              <a:pathLst>
                <a:path w="1767" h="1110" extrusionOk="0">
                  <a:moveTo>
                    <a:pt x="0" y="0"/>
                  </a:moveTo>
                  <a:cubicBezTo>
                    <a:pt x="41" y="370"/>
                    <a:pt x="41" y="698"/>
                    <a:pt x="82" y="1027"/>
                  </a:cubicBezTo>
                  <a:cubicBezTo>
                    <a:pt x="82" y="1068"/>
                    <a:pt x="452" y="1068"/>
                    <a:pt x="657" y="1109"/>
                  </a:cubicBezTo>
                  <a:cubicBezTo>
                    <a:pt x="1027" y="822"/>
                    <a:pt x="1315" y="575"/>
                    <a:pt x="1767" y="164"/>
                  </a:cubicBezTo>
                  <a:cubicBezTo>
                    <a:pt x="1109" y="82"/>
                    <a:pt x="575" y="4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17"/>
            <p:cNvSpPr/>
            <p:nvPr/>
          </p:nvSpPr>
          <p:spPr>
            <a:xfrm rot="-8527916" flipH="1">
              <a:off x="508572" y="4307695"/>
              <a:ext cx="33620" cy="23783"/>
            </a:xfrm>
            <a:custGeom>
              <a:avLst/>
              <a:gdLst/>
              <a:ahLst/>
              <a:cxnLst/>
              <a:rect l="l" t="t" r="r" b="b"/>
              <a:pathLst>
                <a:path w="2055" h="1521" extrusionOk="0">
                  <a:moveTo>
                    <a:pt x="986" y="1"/>
                  </a:moveTo>
                  <a:cubicBezTo>
                    <a:pt x="411" y="329"/>
                    <a:pt x="0" y="699"/>
                    <a:pt x="452" y="1110"/>
                  </a:cubicBezTo>
                  <a:cubicBezTo>
                    <a:pt x="945" y="1521"/>
                    <a:pt x="1479" y="1151"/>
                    <a:pt x="2054" y="987"/>
                  </a:cubicBezTo>
                  <a:cubicBezTo>
                    <a:pt x="1684" y="617"/>
                    <a:pt x="1356" y="329"/>
                    <a:pt x="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17"/>
            <p:cNvSpPr/>
            <p:nvPr/>
          </p:nvSpPr>
          <p:spPr>
            <a:xfrm rot="-8527916" flipH="1">
              <a:off x="1352832" y="4138031"/>
              <a:ext cx="36974" cy="27645"/>
            </a:xfrm>
            <a:custGeom>
              <a:avLst/>
              <a:gdLst/>
              <a:ahLst/>
              <a:cxnLst/>
              <a:rect l="l" t="t" r="r" b="b"/>
              <a:pathLst>
                <a:path w="2260" h="1768" extrusionOk="0">
                  <a:moveTo>
                    <a:pt x="1561" y="1"/>
                  </a:moveTo>
                  <a:cubicBezTo>
                    <a:pt x="493" y="1"/>
                    <a:pt x="370" y="617"/>
                    <a:pt x="123" y="1069"/>
                  </a:cubicBezTo>
                  <a:cubicBezTo>
                    <a:pt x="0" y="1233"/>
                    <a:pt x="411" y="1644"/>
                    <a:pt x="739" y="1726"/>
                  </a:cubicBezTo>
                  <a:cubicBezTo>
                    <a:pt x="945" y="1767"/>
                    <a:pt x="1479" y="1644"/>
                    <a:pt x="1643" y="1480"/>
                  </a:cubicBezTo>
                  <a:cubicBezTo>
                    <a:pt x="2218" y="987"/>
                    <a:pt x="2259" y="453"/>
                    <a:pt x="15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17"/>
            <p:cNvSpPr/>
            <p:nvPr/>
          </p:nvSpPr>
          <p:spPr>
            <a:xfrm rot="-8527916" flipH="1">
              <a:off x="1047099" y="3871976"/>
              <a:ext cx="32949" cy="21844"/>
            </a:xfrm>
            <a:custGeom>
              <a:avLst/>
              <a:gdLst/>
              <a:ahLst/>
              <a:cxnLst/>
              <a:rect l="l" t="t" r="r" b="b"/>
              <a:pathLst>
                <a:path w="2014" h="1397" extrusionOk="0">
                  <a:moveTo>
                    <a:pt x="576" y="1397"/>
                  </a:moveTo>
                  <a:cubicBezTo>
                    <a:pt x="1069" y="945"/>
                    <a:pt x="2013" y="822"/>
                    <a:pt x="1931" y="0"/>
                  </a:cubicBezTo>
                  <a:cubicBezTo>
                    <a:pt x="1233" y="206"/>
                    <a:pt x="658" y="411"/>
                    <a:pt x="1" y="616"/>
                  </a:cubicBezTo>
                  <a:cubicBezTo>
                    <a:pt x="206" y="863"/>
                    <a:pt x="370" y="1068"/>
                    <a:pt x="576" y="13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17"/>
            <p:cNvSpPr/>
            <p:nvPr/>
          </p:nvSpPr>
          <p:spPr>
            <a:xfrm rot="-8527916" flipH="1">
              <a:off x="1281366" y="3320208"/>
              <a:ext cx="26912" cy="25706"/>
            </a:xfrm>
            <a:custGeom>
              <a:avLst/>
              <a:gdLst/>
              <a:ahLst/>
              <a:cxnLst/>
              <a:rect l="l" t="t" r="r" b="b"/>
              <a:pathLst>
                <a:path w="1645" h="1644" extrusionOk="0">
                  <a:moveTo>
                    <a:pt x="42" y="781"/>
                  </a:moveTo>
                  <a:cubicBezTo>
                    <a:pt x="247" y="1027"/>
                    <a:pt x="453" y="1273"/>
                    <a:pt x="699" y="1643"/>
                  </a:cubicBezTo>
                  <a:cubicBezTo>
                    <a:pt x="1644" y="534"/>
                    <a:pt x="1644" y="534"/>
                    <a:pt x="1439" y="0"/>
                  </a:cubicBezTo>
                  <a:cubicBezTo>
                    <a:pt x="946" y="205"/>
                    <a:pt x="494" y="370"/>
                    <a:pt x="42" y="534"/>
                  </a:cubicBezTo>
                  <a:cubicBezTo>
                    <a:pt x="1" y="657"/>
                    <a:pt x="1" y="739"/>
                    <a:pt x="42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17"/>
            <p:cNvSpPr/>
            <p:nvPr/>
          </p:nvSpPr>
          <p:spPr>
            <a:xfrm rot="-8527916" flipH="1">
              <a:off x="1403001" y="1928101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1"/>
                  </a:moveTo>
                  <a:cubicBezTo>
                    <a:pt x="0" y="1"/>
                    <a:pt x="42" y="1"/>
                    <a:pt x="0" y="1"/>
                  </a:cubicBezTo>
                  <a:cubicBezTo>
                    <a:pt x="42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17"/>
            <p:cNvSpPr/>
            <p:nvPr/>
          </p:nvSpPr>
          <p:spPr>
            <a:xfrm rot="-8527916" flipH="1">
              <a:off x="1340866" y="1905869"/>
              <a:ext cx="82683" cy="146481"/>
            </a:xfrm>
            <a:custGeom>
              <a:avLst/>
              <a:gdLst/>
              <a:ahLst/>
              <a:cxnLst/>
              <a:rect l="l" t="t" r="r" b="b"/>
              <a:pathLst>
                <a:path w="5054" h="9368" extrusionOk="0">
                  <a:moveTo>
                    <a:pt x="1" y="8545"/>
                  </a:moveTo>
                  <a:cubicBezTo>
                    <a:pt x="699" y="9367"/>
                    <a:pt x="863" y="9367"/>
                    <a:pt x="1890" y="8381"/>
                  </a:cubicBezTo>
                  <a:cubicBezTo>
                    <a:pt x="1726" y="8299"/>
                    <a:pt x="1562" y="8176"/>
                    <a:pt x="1480" y="8053"/>
                  </a:cubicBezTo>
                  <a:cubicBezTo>
                    <a:pt x="904" y="8545"/>
                    <a:pt x="822" y="8545"/>
                    <a:pt x="863" y="7970"/>
                  </a:cubicBezTo>
                  <a:cubicBezTo>
                    <a:pt x="1069" y="7970"/>
                    <a:pt x="1274" y="8011"/>
                    <a:pt x="1480" y="8011"/>
                  </a:cubicBezTo>
                  <a:cubicBezTo>
                    <a:pt x="1767" y="7683"/>
                    <a:pt x="2096" y="7149"/>
                    <a:pt x="2465" y="6902"/>
                  </a:cubicBezTo>
                  <a:cubicBezTo>
                    <a:pt x="2958" y="6533"/>
                    <a:pt x="3164" y="5916"/>
                    <a:pt x="3369" y="5423"/>
                  </a:cubicBezTo>
                  <a:cubicBezTo>
                    <a:pt x="3410" y="5259"/>
                    <a:pt x="3123" y="4930"/>
                    <a:pt x="2999" y="4684"/>
                  </a:cubicBezTo>
                  <a:cubicBezTo>
                    <a:pt x="2917" y="4479"/>
                    <a:pt x="2876" y="4273"/>
                    <a:pt x="2712" y="3903"/>
                  </a:cubicBezTo>
                  <a:cubicBezTo>
                    <a:pt x="3123" y="3698"/>
                    <a:pt x="3534" y="3493"/>
                    <a:pt x="3985" y="3287"/>
                  </a:cubicBezTo>
                  <a:cubicBezTo>
                    <a:pt x="3821" y="2260"/>
                    <a:pt x="5053" y="1398"/>
                    <a:pt x="4971" y="165"/>
                  </a:cubicBezTo>
                  <a:cubicBezTo>
                    <a:pt x="4643" y="412"/>
                    <a:pt x="4437" y="617"/>
                    <a:pt x="4191" y="822"/>
                  </a:cubicBezTo>
                  <a:cubicBezTo>
                    <a:pt x="4068" y="535"/>
                    <a:pt x="4026" y="288"/>
                    <a:pt x="3985" y="1"/>
                  </a:cubicBezTo>
                  <a:cubicBezTo>
                    <a:pt x="3780" y="329"/>
                    <a:pt x="3698" y="617"/>
                    <a:pt x="3698" y="822"/>
                  </a:cubicBezTo>
                  <a:cubicBezTo>
                    <a:pt x="3739" y="1644"/>
                    <a:pt x="3575" y="2342"/>
                    <a:pt x="2794" y="2959"/>
                  </a:cubicBezTo>
                  <a:cubicBezTo>
                    <a:pt x="2219" y="3410"/>
                    <a:pt x="2137" y="4109"/>
                    <a:pt x="2137" y="4807"/>
                  </a:cubicBezTo>
                  <a:cubicBezTo>
                    <a:pt x="2137" y="5054"/>
                    <a:pt x="2178" y="5259"/>
                    <a:pt x="2260" y="5464"/>
                  </a:cubicBezTo>
                  <a:cubicBezTo>
                    <a:pt x="2137" y="5506"/>
                    <a:pt x="1972" y="5547"/>
                    <a:pt x="1849" y="5629"/>
                  </a:cubicBezTo>
                  <a:cubicBezTo>
                    <a:pt x="1890" y="5752"/>
                    <a:pt x="1931" y="5916"/>
                    <a:pt x="1931" y="6040"/>
                  </a:cubicBezTo>
                  <a:cubicBezTo>
                    <a:pt x="1767" y="6081"/>
                    <a:pt x="1644" y="6081"/>
                    <a:pt x="1480" y="6122"/>
                  </a:cubicBezTo>
                  <a:cubicBezTo>
                    <a:pt x="1233" y="6697"/>
                    <a:pt x="1028" y="7272"/>
                    <a:pt x="822" y="7806"/>
                  </a:cubicBezTo>
                  <a:cubicBezTo>
                    <a:pt x="494" y="7929"/>
                    <a:pt x="124" y="7888"/>
                    <a:pt x="1" y="85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17"/>
            <p:cNvSpPr/>
            <p:nvPr/>
          </p:nvSpPr>
          <p:spPr>
            <a:xfrm rot="-8527916" flipH="1">
              <a:off x="1434435" y="1712847"/>
              <a:ext cx="32949" cy="34056"/>
            </a:xfrm>
            <a:custGeom>
              <a:avLst/>
              <a:gdLst/>
              <a:ahLst/>
              <a:cxnLst/>
              <a:rect l="l" t="t" r="r" b="b"/>
              <a:pathLst>
                <a:path w="2014" h="2178" extrusionOk="0">
                  <a:moveTo>
                    <a:pt x="2013" y="740"/>
                  </a:moveTo>
                  <a:cubicBezTo>
                    <a:pt x="1520" y="411"/>
                    <a:pt x="1274" y="288"/>
                    <a:pt x="904" y="1"/>
                  </a:cubicBezTo>
                  <a:cubicBezTo>
                    <a:pt x="1027" y="946"/>
                    <a:pt x="0" y="1356"/>
                    <a:pt x="329" y="2178"/>
                  </a:cubicBezTo>
                  <a:cubicBezTo>
                    <a:pt x="534" y="1931"/>
                    <a:pt x="740" y="1726"/>
                    <a:pt x="1027" y="1521"/>
                  </a:cubicBezTo>
                  <a:cubicBezTo>
                    <a:pt x="1233" y="1233"/>
                    <a:pt x="1479" y="1028"/>
                    <a:pt x="2013" y="7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17"/>
            <p:cNvSpPr/>
            <p:nvPr/>
          </p:nvSpPr>
          <p:spPr>
            <a:xfrm rot="-8527916" flipH="1">
              <a:off x="1461575" y="3541269"/>
              <a:ext cx="30920" cy="23783"/>
            </a:xfrm>
            <a:custGeom>
              <a:avLst/>
              <a:gdLst/>
              <a:ahLst/>
              <a:cxnLst/>
              <a:rect l="l" t="t" r="r" b="b"/>
              <a:pathLst>
                <a:path w="1890" h="1521" extrusionOk="0">
                  <a:moveTo>
                    <a:pt x="1191" y="370"/>
                  </a:moveTo>
                  <a:cubicBezTo>
                    <a:pt x="575" y="0"/>
                    <a:pt x="370" y="41"/>
                    <a:pt x="0" y="658"/>
                  </a:cubicBezTo>
                  <a:cubicBezTo>
                    <a:pt x="616" y="986"/>
                    <a:pt x="1233" y="1233"/>
                    <a:pt x="1890" y="1520"/>
                  </a:cubicBezTo>
                  <a:cubicBezTo>
                    <a:pt x="1808" y="1151"/>
                    <a:pt x="1767" y="740"/>
                    <a:pt x="1191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17"/>
            <p:cNvSpPr/>
            <p:nvPr/>
          </p:nvSpPr>
          <p:spPr>
            <a:xfrm rot="-8527916" flipH="1">
              <a:off x="1103619" y="2919215"/>
              <a:ext cx="28254" cy="31492"/>
            </a:xfrm>
            <a:custGeom>
              <a:avLst/>
              <a:gdLst/>
              <a:ahLst/>
              <a:cxnLst/>
              <a:rect l="l" t="t" r="r" b="b"/>
              <a:pathLst>
                <a:path w="1727" h="2014" extrusionOk="0">
                  <a:moveTo>
                    <a:pt x="206" y="1520"/>
                  </a:moveTo>
                  <a:cubicBezTo>
                    <a:pt x="1" y="1808"/>
                    <a:pt x="453" y="1931"/>
                    <a:pt x="822" y="2013"/>
                  </a:cubicBezTo>
                  <a:cubicBezTo>
                    <a:pt x="1069" y="617"/>
                    <a:pt x="1069" y="617"/>
                    <a:pt x="1726" y="0"/>
                  </a:cubicBezTo>
                  <a:cubicBezTo>
                    <a:pt x="288" y="206"/>
                    <a:pt x="576" y="986"/>
                    <a:pt x="206" y="1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17"/>
            <p:cNvSpPr/>
            <p:nvPr/>
          </p:nvSpPr>
          <p:spPr>
            <a:xfrm rot="-8527916" flipH="1">
              <a:off x="1178872" y="3957412"/>
              <a:ext cx="32278" cy="17997"/>
            </a:xfrm>
            <a:custGeom>
              <a:avLst/>
              <a:gdLst/>
              <a:ahLst/>
              <a:cxnLst/>
              <a:rect l="l" t="t" r="r" b="b"/>
              <a:pathLst>
                <a:path w="1973" h="1151" extrusionOk="0">
                  <a:moveTo>
                    <a:pt x="1973" y="0"/>
                  </a:moveTo>
                  <a:cubicBezTo>
                    <a:pt x="1233" y="288"/>
                    <a:pt x="617" y="534"/>
                    <a:pt x="1" y="740"/>
                  </a:cubicBezTo>
                  <a:cubicBezTo>
                    <a:pt x="1398" y="1151"/>
                    <a:pt x="1808" y="986"/>
                    <a:pt x="19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17"/>
            <p:cNvSpPr/>
            <p:nvPr/>
          </p:nvSpPr>
          <p:spPr>
            <a:xfrm rot="-8527916" flipH="1">
              <a:off x="2281519" y="4663275"/>
              <a:ext cx="23542" cy="16074"/>
            </a:xfrm>
            <a:custGeom>
              <a:avLst/>
              <a:gdLst/>
              <a:ahLst/>
              <a:cxnLst/>
              <a:rect l="l" t="t" r="r" b="b"/>
              <a:pathLst>
                <a:path w="1439" h="1028" extrusionOk="0">
                  <a:moveTo>
                    <a:pt x="1356" y="493"/>
                  </a:moveTo>
                  <a:cubicBezTo>
                    <a:pt x="1315" y="329"/>
                    <a:pt x="945" y="164"/>
                    <a:pt x="740" y="0"/>
                  </a:cubicBezTo>
                  <a:cubicBezTo>
                    <a:pt x="534" y="164"/>
                    <a:pt x="165" y="329"/>
                    <a:pt x="124" y="493"/>
                  </a:cubicBezTo>
                  <a:cubicBezTo>
                    <a:pt x="0" y="740"/>
                    <a:pt x="206" y="986"/>
                    <a:pt x="740" y="1027"/>
                  </a:cubicBezTo>
                  <a:cubicBezTo>
                    <a:pt x="1192" y="986"/>
                    <a:pt x="1438" y="781"/>
                    <a:pt x="1356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17"/>
            <p:cNvSpPr/>
            <p:nvPr/>
          </p:nvSpPr>
          <p:spPr>
            <a:xfrm rot="-8527916" flipH="1">
              <a:off x="958910" y="2405754"/>
              <a:ext cx="24196" cy="16074"/>
            </a:xfrm>
            <a:custGeom>
              <a:avLst/>
              <a:gdLst/>
              <a:ahLst/>
              <a:cxnLst/>
              <a:rect l="l" t="t" r="r" b="b"/>
              <a:pathLst>
                <a:path w="1479" h="1028" extrusionOk="0">
                  <a:moveTo>
                    <a:pt x="1397" y="493"/>
                  </a:moveTo>
                  <a:cubicBezTo>
                    <a:pt x="1356" y="288"/>
                    <a:pt x="1109" y="165"/>
                    <a:pt x="904" y="0"/>
                  </a:cubicBezTo>
                  <a:cubicBezTo>
                    <a:pt x="657" y="165"/>
                    <a:pt x="370" y="288"/>
                    <a:pt x="0" y="493"/>
                  </a:cubicBezTo>
                  <a:cubicBezTo>
                    <a:pt x="329" y="699"/>
                    <a:pt x="534" y="986"/>
                    <a:pt x="739" y="986"/>
                  </a:cubicBezTo>
                  <a:cubicBezTo>
                    <a:pt x="1315" y="1027"/>
                    <a:pt x="1479" y="699"/>
                    <a:pt x="139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17"/>
            <p:cNvSpPr/>
            <p:nvPr/>
          </p:nvSpPr>
          <p:spPr>
            <a:xfrm rot="-8527916" flipH="1">
              <a:off x="1225884" y="388586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1" y="1"/>
                    <a:pt x="0" y="1"/>
                  </a:cubicBezTo>
                  <a:cubicBezTo>
                    <a:pt x="41" y="1"/>
                    <a:pt x="4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17"/>
            <p:cNvSpPr/>
            <p:nvPr/>
          </p:nvSpPr>
          <p:spPr>
            <a:xfrm rot="-8527916" flipH="1">
              <a:off x="1220485" y="3891017"/>
              <a:ext cx="43027" cy="19921"/>
            </a:xfrm>
            <a:custGeom>
              <a:avLst/>
              <a:gdLst/>
              <a:ahLst/>
              <a:cxnLst/>
              <a:rect l="l" t="t" r="r" b="b"/>
              <a:pathLst>
                <a:path w="2630" h="1274" extrusionOk="0">
                  <a:moveTo>
                    <a:pt x="1520" y="1027"/>
                  </a:moveTo>
                  <a:cubicBezTo>
                    <a:pt x="1931" y="863"/>
                    <a:pt x="2219" y="534"/>
                    <a:pt x="2630" y="206"/>
                  </a:cubicBezTo>
                  <a:cubicBezTo>
                    <a:pt x="2137" y="124"/>
                    <a:pt x="1808" y="41"/>
                    <a:pt x="1397" y="0"/>
                  </a:cubicBezTo>
                  <a:cubicBezTo>
                    <a:pt x="1315" y="616"/>
                    <a:pt x="904" y="945"/>
                    <a:pt x="0" y="781"/>
                  </a:cubicBezTo>
                  <a:cubicBezTo>
                    <a:pt x="411" y="1068"/>
                    <a:pt x="945" y="1274"/>
                    <a:pt x="1520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17"/>
            <p:cNvSpPr/>
            <p:nvPr/>
          </p:nvSpPr>
          <p:spPr>
            <a:xfrm rot="-8527916" flipH="1">
              <a:off x="1348726" y="4609575"/>
              <a:ext cx="26225" cy="18013"/>
            </a:xfrm>
            <a:custGeom>
              <a:avLst/>
              <a:gdLst/>
              <a:ahLst/>
              <a:cxnLst/>
              <a:rect l="l" t="t" r="r" b="b"/>
              <a:pathLst>
                <a:path w="1603" h="1152" extrusionOk="0">
                  <a:moveTo>
                    <a:pt x="781" y="1069"/>
                  </a:moveTo>
                  <a:cubicBezTo>
                    <a:pt x="1109" y="1151"/>
                    <a:pt x="1602" y="822"/>
                    <a:pt x="1520" y="453"/>
                  </a:cubicBezTo>
                  <a:cubicBezTo>
                    <a:pt x="1479" y="288"/>
                    <a:pt x="1233" y="124"/>
                    <a:pt x="1027" y="1"/>
                  </a:cubicBezTo>
                  <a:cubicBezTo>
                    <a:pt x="699" y="124"/>
                    <a:pt x="411" y="329"/>
                    <a:pt x="0" y="535"/>
                  </a:cubicBezTo>
                  <a:cubicBezTo>
                    <a:pt x="370" y="822"/>
                    <a:pt x="493" y="1028"/>
                    <a:pt x="781" y="10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17"/>
            <p:cNvSpPr/>
            <p:nvPr/>
          </p:nvSpPr>
          <p:spPr>
            <a:xfrm rot="-8527916" flipH="1">
              <a:off x="1631234" y="425224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42" y="1"/>
                  </a:lnTo>
                  <a:cubicBezTo>
                    <a:pt x="42" y="1"/>
                    <a:pt x="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17"/>
            <p:cNvSpPr/>
            <p:nvPr/>
          </p:nvSpPr>
          <p:spPr>
            <a:xfrm rot="-8527916" flipH="1">
              <a:off x="1637876" y="427122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lnTo>
                    <a:pt x="42" y="0"/>
                  </a:lnTo>
                  <a:cubicBezTo>
                    <a:pt x="1" y="0"/>
                    <a:pt x="1" y="0"/>
                    <a:pt x="42" y="0"/>
                  </a:cubicBezTo>
                  <a:cubicBezTo>
                    <a:pt x="1" y="0"/>
                    <a:pt x="1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17"/>
            <p:cNvSpPr/>
            <p:nvPr/>
          </p:nvSpPr>
          <p:spPr>
            <a:xfrm rot="-8527916" flipH="1">
              <a:off x="1626230" y="4258699"/>
              <a:ext cx="38331" cy="16715"/>
            </a:xfrm>
            <a:custGeom>
              <a:avLst/>
              <a:gdLst/>
              <a:ahLst/>
              <a:cxnLst/>
              <a:rect l="l" t="t" r="r" b="b"/>
              <a:pathLst>
                <a:path w="2343" h="1069" extrusionOk="0">
                  <a:moveTo>
                    <a:pt x="1192" y="945"/>
                  </a:moveTo>
                  <a:cubicBezTo>
                    <a:pt x="1726" y="1068"/>
                    <a:pt x="2014" y="904"/>
                    <a:pt x="2342" y="493"/>
                  </a:cubicBezTo>
                  <a:cubicBezTo>
                    <a:pt x="1890" y="411"/>
                    <a:pt x="1562" y="411"/>
                    <a:pt x="1315" y="288"/>
                  </a:cubicBezTo>
                  <a:cubicBezTo>
                    <a:pt x="1151" y="247"/>
                    <a:pt x="1110" y="82"/>
                    <a:pt x="1028" y="0"/>
                  </a:cubicBezTo>
                  <a:cubicBezTo>
                    <a:pt x="699" y="247"/>
                    <a:pt x="329" y="452"/>
                    <a:pt x="1" y="699"/>
                  </a:cubicBezTo>
                  <a:cubicBezTo>
                    <a:pt x="370" y="822"/>
                    <a:pt x="781" y="904"/>
                    <a:pt x="1192" y="9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17"/>
            <p:cNvSpPr/>
            <p:nvPr/>
          </p:nvSpPr>
          <p:spPr>
            <a:xfrm rot="-8527916" flipH="1">
              <a:off x="763776" y="4486040"/>
              <a:ext cx="27583" cy="18639"/>
            </a:xfrm>
            <a:custGeom>
              <a:avLst/>
              <a:gdLst/>
              <a:ahLst/>
              <a:cxnLst/>
              <a:rect l="l" t="t" r="r" b="b"/>
              <a:pathLst>
                <a:path w="1686" h="1192" extrusionOk="0">
                  <a:moveTo>
                    <a:pt x="1233" y="822"/>
                  </a:moveTo>
                  <a:cubicBezTo>
                    <a:pt x="1357" y="986"/>
                    <a:pt x="1398" y="1068"/>
                    <a:pt x="1439" y="1191"/>
                  </a:cubicBezTo>
                  <a:cubicBezTo>
                    <a:pt x="1562" y="1191"/>
                    <a:pt x="1644" y="1150"/>
                    <a:pt x="1685" y="1150"/>
                  </a:cubicBezTo>
                  <a:cubicBezTo>
                    <a:pt x="1685" y="863"/>
                    <a:pt x="1644" y="575"/>
                    <a:pt x="1603" y="247"/>
                  </a:cubicBezTo>
                  <a:cubicBezTo>
                    <a:pt x="1069" y="164"/>
                    <a:pt x="617" y="123"/>
                    <a:pt x="1" y="0"/>
                  </a:cubicBezTo>
                  <a:lnTo>
                    <a:pt x="535" y="1027"/>
                  </a:lnTo>
                  <a:cubicBezTo>
                    <a:pt x="864" y="986"/>
                    <a:pt x="1069" y="945"/>
                    <a:pt x="1233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17"/>
            <p:cNvSpPr/>
            <p:nvPr/>
          </p:nvSpPr>
          <p:spPr>
            <a:xfrm rot="-8527916" flipH="1">
              <a:off x="1206413" y="3035621"/>
              <a:ext cx="20859" cy="21860"/>
            </a:xfrm>
            <a:custGeom>
              <a:avLst/>
              <a:gdLst/>
              <a:ahLst/>
              <a:cxnLst/>
              <a:rect l="l" t="t" r="r" b="b"/>
              <a:pathLst>
                <a:path w="1275" h="1398" extrusionOk="0">
                  <a:moveTo>
                    <a:pt x="987" y="329"/>
                  </a:moveTo>
                  <a:cubicBezTo>
                    <a:pt x="946" y="206"/>
                    <a:pt x="617" y="124"/>
                    <a:pt x="412" y="1"/>
                  </a:cubicBezTo>
                  <a:cubicBezTo>
                    <a:pt x="247" y="165"/>
                    <a:pt x="1" y="329"/>
                    <a:pt x="1" y="494"/>
                  </a:cubicBezTo>
                  <a:cubicBezTo>
                    <a:pt x="42" y="781"/>
                    <a:pt x="247" y="1028"/>
                    <a:pt x="412" y="1397"/>
                  </a:cubicBezTo>
                  <a:cubicBezTo>
                    <a:pt x="1274" y="1151"/>
                    <a:pt x="1151" y="740"/>
                    <a:pt x="987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17"/>
            <p:cNvSpPr/>
            <p:nvPr/>
          </p:nvSpPr>
          <p:spPr>
            <a:xfrm rot="-8527916" flipH="1">
              <a:off x="1255968" y="4331534"/>
              <a:ext cx="24884" cy="19295"/>
            </a:xfrm>
            <a:custGeom>
              <a:avLst/>
              <a:gdLst/>
              <a:ahLst/>
              <a:cxnLst/>
              <a:rect l="l" t="t" r="r" b="b"/>
              <a:pathLst>
                <a:path w="1521" h="1234" extrusionOk="0">
                  <a:moveTo>
                    <a:pt x="0" y="617"/>
                  </a:moveTo>
                  <a:cubicBezTo>
                    <a:pt x="493" y="823"/>
                    <a:pt x="904" y="1028"/>
                    <a:pt x="1438" y="1233"/>
                  </a:cubicBezTo>
                  <a:cubicBezTo>
                    <a:pt x="1520" y="453"/>
                    <a:pt x="1192" y="1"/>
                    <a:pt x="493" y="1"/>
                  </a:cubicBezTo>
                  <a:cubicBezTo>
                    <a:pt x="370" y="165"/>
                    <a:pt x="206" y="371"/>
                    <a:pt x="0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17"/>
            <p:cNvSpPr/>
            <p:nvPr/>
          </p:nvSpPr>
          <p:spPr>
            <a:xfrm rot="-8527916" flipH="1">
              <a:off x="1014974" y="3697716"/>
              <a:ext cx="29579" cy="21219"/>
            </a:xfrm>
            <a:custGeom>
              <a:avLst/>
              <a:gdLst/>
              <a:ahLst/>
              <a:cxnLst/>
              <a:rect l="l" t="t" r="r" b="b"/>
              <a:pathLst>
                <a:path w="1808" h="1357" extrusionOk="0">
                  <a:moveTo>
                    <a:pt x="0" y="1357"/>
                  </a:moveTo>
                  <a:cubicBezTo>
                    <a:pt x="781" y="1151"/>
                    <a:pt x="1232" y="1069"/>
                    <a:pt x="1684" y="946"/>
                  </a:cubicBezTo>
                  <a:cubicBezTo>
                    <a:pt x="1725" y="658"/>
                    <a:pt x="1725" y="330"/>
                    <a:pt x="1808" y="42"/>
                  </a:cubicBezTo>
                  <a:cubicBezTo>
                    <a:pt x="1356" y="42"/>
                    <a:pt x="1068" y="1"/>
                    <a:pt x="657" y="1"/>
                  </a:cubicBezTo>
                  <a:cubicBezTo>
                    <a:pt x="1725" y="658"/>
                    <a:pt x="411" y="823"/>
                    <a:pt x="0" y="13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17"/>
            <p:cNvSpPr/>
            <p:nvPr/>
          </p:nvSpPr>
          <p:spPr>
            <a:xfrm rot="-8527916" flipH="1">
              <a:off x="1097175" y="3062525"/>
              <a:ext cx="84696" cy="34697"/>
            </a:xfrm>
            <a:custGeom>
              <a:avLst/>
              <a:gdLst/>
              <a:ahLst/>
              <a:cxnLst/>
              <a:rect l="l" t="t" r="r" b="b"/>
              <a:pathLst>
                <a:path w="5177" h="2219" extrusionOk="0">
                  <a:moveTo>
                    <a:pt x="3739" y="2178"/>
                  </a:moveTo>
                  <a:cubicBezTo>
                    <a:pt x="4191" y="1644"/>
                    <a:pt x="4643" y="1151"/>
                    <a:pt x="5177" y="576"/>
                  </a:cubicBezTo>
                  <a:cubicBezTo>
                    <a:pt x="4848" y="535"/>
                    <a:pt x="4643" y="493"/>
                    <a:pt x="4396" y="411"/>
                  </a:cubicBezTo>
                  <a:cubicBezTo>
                    <a:pt x="4232" y="699"/>
                    <a:pt x="4109" y="945"/>
                    <a:pt x="3903" y="1151"/>
                  </a:cubicBezTo>
                  <a:cubicBezTo>
                    <a:pt x="3369" y="1151"/>
                    <a:pt x="2876" y="1192"/>
                    <a:pt x="2342" y="1192"/>
                  </a:cubicBezTo>
                  <a:cubicBezTo>
                    <a:pt x="2383" y="781"/>
                    <a:pt x="2383" y="493"/>
                    <a:pt x="2465" y="1"/>
                  </a:cubicBezTo>
                  <a:cubicBezTo>
                    <a:pt x="1521" y="206"/>
                    <a:pt x="863" y="370"/>
                    <a:pt x="1" y="617"/>
                  </a:cubicBezTo>
                  <a:cubicBezTo>
                    <a:pt x="658" y="1233"/>
                    <a:pt x="1151" y="1685"/>
                    <a:pt x="1685" y="2219"/>
                  </a:cubicBezTo>
                  <a:cubicBezTo>
                    <a:pt x="2342" y="2013"/>
                    <a:pt x="2958" y="1808"/>
                    <a:pt x="3534" y="1644"/>
                  </a:cubicBezTo>
                  <a:cubicBezTo>
                    <a:pt x="3534" y="1808"/>
                    <a:pt x="3534" y="1931"/>
                    <a:pt x="3739" y="2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17"/>
            <p:cNvSpPr/>
            <p:nvPr/>
          </p:nvSpPr>
          <p:spPr>
            <a:xfrm rot="-8527916" flipH="1">
              <a:off x="1458099" y="2487611"/>
              <a:ext cx="30920" cy="14776"/>
            </a:xfrm>
            <a:custGeom>
              <a:avLst/>
              <a:gdLst/>
              <a:ahLst/>
              <a:cxnLst/>
              <a:rect l="l" t="t" r="r" b="b"/>
              <a:pathLst>
                <a:path w="1890" h="945" extrusionOk="0">
                  <a:moveTo>
                    <a:pt x="0" y="288"/>
                  </a:moveTo>
                  <a:cubicBezTo>
                    <a:pt x="699" y="945"/>
                    <a:pt x="822" y="945"/>
                    <a:pt x="1890" y="206"/>
                  </a:cubicBezTo>
                  <a:cubicBezTo>
                    <a:pt x="1109" y="0"/>
                    <a:pt x="904" y="0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17"/>
            <p:cNvSpPr/>
            <p:nvPr/>
          </p:nvSpPr>
          <p:spPr>
            <a:xfrm rot="-8527916" flipH="1">
              <a:off x="1698793" y="4215437"/>
              <a:ext cx="33620" cy="26363"/>
            </a:xfrm>
            <a:custGeom>
              <a:avLst/>
              <a:gdLst/>
              <a:ahLst/>
              <a:cxnLst/>
              <a:rect l="l" t="t" r="r" b="b"/>
              <a:pathLst>
                <a:path w="2055" h="1686" extrusionOk="0">
                  <a:moveTo>
                    <a:pt x="2054" y="781"/>
                  </a:moveTo>
                  <a:cubicBezTo>
                    <a:pt x="1643" y="42"/>
                    <a:pt x="1520" y="1"/>
                    <a:pt x="493" y="247"/>
                  </a:cubicBezTo>
                  <a:cubicBezTo>
                    <a:pt x="534" y="576"/>
                    <a:pt x="534" y="822"/>
                    <a:pt x="575" y="1151"/>
                  </a:cubicBezTo>
                  <a:cubicBezTo>
                    <a:pt x="411" y="1151"/>
                    <a:pt x="123" y="1069"/>
                    <a:pt x="123" y="1151"/>
                  </a:cubicBezTo>
                  <a:cubicBezTo>
                    <a:pt x="0" y="1480"/>
                    <a:pt x="165" y="1685"/>
                    <a:pt x="740" y="1685"/>
                  </a:cubicBezTo>
                  <a:cubicBezTo>
                    <a:pt x="699" y="1480"/>
                    <a:pt x="616" y="1357"/>
                    <a:pt x="575" y="1151"/>
                  </a:cubicBezTo>
                  <a:cubicBezTo>
                    <a:pt x="1109" y="987"/>
                    <a:pt x="1561" y="864"/>
                    <a:pt x="2054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17"/>
            <p:cNvSpPr/>
            <p:nvPr/>
          </p:nvSpPr>
          <p:spPr>
            <a:xfrm rot="-8527916" flipH="1">
              <a:off x="1308467" y="4653714"/>
              <a:ext cx="20843" cy="20577"/>
            </a:xfrm>
            <a:custGeom>
              <a:avLst/>
              <a:gdLst/>
              <a:ahLst/>
              <a:cxnLst/>
              <a:rect l="l" t="t" r="r" b="b"/>
              <a:pathLst>
                <a:path w="1274" h="1316" extrusionOk="0">
                  <a:moveTo>
                    <a:pt x="206" y="1274"/>
                  </a:moveTo>
                  <a:cubicBezTo>
                    <a:pt x="288" y="1315"/>
                    <a:pt x="616" y="1274"/>
                    <a:pt x="781" y="1233"/>
                  </a:cubicBezTo>
                  <a:cubicBezTo>
                    <a:pt x="1274" y="905"/>
                    <a:pt x="1274" y="494"/>
                    <a:pt x="863" y="1"/>
                  </a:cubicBezTo>
                  <a:cubicBezTo>
                    <a:pt x="616" y="288"/>
                    <a:pt x="288" y="617"/>
                    <a:pt x="41" y="905"/>
                  </a:cubicBezTo>
                  <a:cubicBezTo>
                    <a:pt x="0" y="987"/>
                    <a:pt x="82" y="1233"/>
                    <a:pt x="206" y="1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17"/>
            <p:cNvSpPr/>
            <p:nvPr/>
          </p:nvSpPr>
          <p:spPr>
            <a:xfrm rot="-8527916" flipH="1">
              <a:off x="1413282" y="1747010"/>
              <a:ext cx="13448" cy="25722"/>
            </a:xfrm>
            <a:custGeom>
              <a:avLst/>
              <a:gdLst/>
              <a:ahLst/>
              <a:cxnLst/>
              <a:rect l="l" t="t" r="r" b="b"/>
              <a:pathLst>
                <a:path w="822" h="1645" extrusionOk="0">
                  <a:moveTo>
                    <a:pt x="493" y="83"/>
                  </a:moveTo>
                  <a:cubicBezTo>
                    <a:pt x="411" y="1"/>
                    <a:pt x="123" y="206"/>
                    <a:pt x="82" y="371"/>
                  </a:cubicBezTo>
                  <a:cubicBezTo>
                    <a:pt x="41" y="576"/>
                    <a:pt x="0" y="905"/>
                    <a:pt x="41" y="1028"/>
                  </a:cubicBezTo>
                  <a:cubicBezTo>
                    <a:pt x="123" y="1233"/>
                    <a:pt x="370" y="1398"/>
                    <a:pt x="698" y="1644"/>
                  </a:cubicBezTo>
                  <a:cubicBezTo>
                    <a:pt x="739" y="1151"/>
                    <a:pt x="822" y="781"/>
                    <a:pt x="739" y="494"/>
                  </a:cubicBezTo>
                  <a:cubicBezTo>
                    <a:pt x="739" y="330"/>
                    <a:pt x="657" y="124"/>
                    <a:pt x="493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17"/>
            <p:cNvSpPr/>
            <p:nvPr/>
          </p:nvSpPr>
          <p:spPr>
            <a:xfrm rot="-8527916" flipH="1">
              <a:off x="1444733" y="1448090"/>
              <a:ext cx="25554" cy="26988"/>
            </a:xfrm>
            <a:custGeom>
              <a:avLst/>
              <a:gdLst/>
              <a:ahLst/>
              <a:cxnLst/>
              <a:rect l="l" t="t" r="r" b="b"/>
              <a:pathLst>
                <a:path w="1562" h="1726" extrusionOk="0">
                  <a:moveTo>
                    <a:pt x="1027" y="1356"/>
                  </a:moveTo>
                  <a:cubicBezTo>
                    <a:pt x="1233" y="1068"/>
                    <a:pt x="1397" y="863"/>
                    <a:pt x="1561" y="657"/>
                  </a:cubicBezTo>
                  <a:cubicBezTo>
                    <a:pt x="1233" y="452"/>
                    <a:pt x="986" y="206"/>
                    <a:pt x="658" y="0"/>
                  </a:cubicBezTo>
                  <a:cubicBezTo>
                    <a:pt x="411" y="288"/>
                    <a:pt x="206" y="616"/>
                    <a:pt x="0" y="863"/>
                  </a:cubicBezTo>
                  <a:cubicBezTo>
                    <a:pt x="165" y="1725"/>
                    <a:pt x="1068" y="206"/>
                    <a:pt x="1027" y="13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17"/>
            <p:cNvSpPr/>
            <p:nvPr/>
          </p:nvSpPr>
          <p:spPr>
            <a:xfrm rot="-8527916" flipH="1">
              <a:off x="1465477" y="147184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17"/>
            <p:cNvSpPr/>
            <p:nvPr/>
          </p:nvSpPr>
          <p:spPr>
            <a:xfrm rot="-8527916" flipH="1">
              <a:off x="789667" y="453630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17"/>
            <p:cNvSpPr/>
            <p:nvPr/>
          </p:nvSpPr>
          <p:spPr>
            <a:xfrm rot="-8527916" flipH="1">
              <a:off x="269791" y="4136051"/>
              <a:ext cx="21513" cy="17997"/>
            </a:xfrm>
            <a:custGeom>
              <a:avLst/>
              <a:gdLst/>
              <a:ahLst/>
              <a:cxnLst/>
              <a:rect l="l" t="t" r="r" b="b"/>
              <a:pathLst>
                <a:path w="1315" h="1151" extrusionOk="0">
                  <a:moveTo>
                    <a:pt x="1150" y="1"/>
                  </a:moveTo>
                  <a:lnTo>
                    <a:pt x="0" y="1"/>
                  </a:lnTo>
                  <a:cubicBezTo>
                    <a:pt x="41" y="370"/>
                    <a:pt x="82" y="740"/>
                    <a:pt x="123" y="1151"/>
                  </a:cubicBezTo>
                  <a:cubicBezTo>
                    <a:pt x="945" y="904"/>
                    <a:pt x="1315" y="617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17"/>
            <p:cNvSpPr/>
            <p:nvPr/>
          </p:nvSpPr>
          <p:spPr>
            <a:xfrm rot="-8527916" flipH="1">
              <a:off x="1701653" y="4525124"/>
              <a:ext cx="24213" cy="13510"/>
            </a:xfrm>
            <a:custGeom>
              <a:avLst/>
              <a:gdLst/>
              <a:ahLst/>
              <a:cxnLst/>
              <a:rect l="l" t="t" r="r" b="b"/>
              <a:pathLst>
                <a:path w="1480" h="864" extrusionOk="0">
                  <a:moveTo>
                    <a:pt x="699" y="1"/>
                  </a:moveTo>
                  <a:cubicBezTo>
                    <a:pt x="534" y="1"/>
                    <a:pt x="329" y="206"/>
                    <a:pt x="0" y="370"/>
                  </a:cubicBezTo>
                  <a:cubicBezTo>
                    <a:pt x="452" y="576"/>
                    <a:pt x="699" y="740"/>
                    <a:pt x="945" y="863"/>
                  </a:cubicBezTo>
                  <a:cubicBezTo>
                    <a:pt x="1109" y="658"/>
                    <a:pt x="1315" y="535"/>
                    <a:pt x="1479" y="329"/>
                  </a:cubicBezTo>
                  <a:cubicBezTo>
                    <a:pt x="1274" y="206"/>
                    <a:pt x="986" y="42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17"/>
            <p:cNvSpPr/>
            <p:nvPr/>
          </p:nvSpPr>
          <p:spPr>
            <a:xfrm rot="-8527916" flipH="1">
              <a:off x="1230484" y="3199703"/>
              <a:ext cx="28908" cy="16074"/>
            </a:xfrm>
            <a:custGeom>
              <a:avLst/>
              <a:gdLst/>
              <a:ahLst/>
              <a:cxnLst/>
              <a:rect l="l" t="t" r="r" b="b"/>
              <a:pathLst>
                <a:path w="1767" h="1028" extrusionOk="0">
                  <a:moveTo>
                    <a:pt x="1767" y="493"/>
                  </a:moveTo>
                  <a:cubicBezTo>
                    <a:pt x="1520" y="164"/>
                    <a:pt x="1274" y="0"/>
                    <a:pt x="863" y="164"/>
                  </a:cubicBezTo>
                  <a:cubicBezTo>
                    <a:pt x="617" y="247"/>
                    <a:pt x="288" y="370"/>
                    <a:pt x="0" y="452"/>
                  </a:cubicBezTo>
                  <a:cubicBezTo>
                    <a:pt x="124" y="657"/>
                    <a:pt x="288" y="822"/>
                    <a:pt x="452" y="1027"/>
                  </a:cubicBezTo>
                  <a:cubicBezTo>
                    <a:pt x="904" y="863"/>
                    <a:pt x="1356" y="699"/>
                    <a:pt x="176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17"/>
            <p:cNvSpPr/>
            <p:nvPr/>
          </p:nvSpPr>
          <p:spPr>
            <a:xfrm rot="-8527916" flipH="1">
              <a:off x="1233245" y="3199312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41" y="0"/>
                    <a:pt x="41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17"/>
            <p:cNvSpPr/>
            <p:nvPr/>
          </p:nvSpPr>
          <p:spPr>
            <a:xfrm rot="-8527916" flipH="1">
              <a:off x="1619418" y="4076004"/>
              <a:ext cx="30266" cy="19921"/>
            </a:xfrm>
            <a:custGeom>
              <a:avLst/>
              <a:gdLst/>
              <a:ahLst/>
              <a:cxnLst/>
              <a:rect l="l" t="t" r="r" b="b"/>
              <a:pathLst>
                <a:path w="1850" h="1274" extrusionOk="0">
                  <a:moveTo>
                    <a:pt x="535" y="0"/>
                  </a:moveTo>
                  <a:cubicBezTo>
                    <a:pt x="330" y="411"/>
                    <a:pt x="206" y="822"/>
                    <a:pt x="1" y="1274"/>
                  </a:cubicBezTo>
                  <a:cubicBezTo>
                    <a:pt x="864" y="1109"/>
                    <a:pt x="905" y="288"/>
                    <a:pt x="1850" y="247"/>
                  </a:cubicBezTo>
                  <a:cubicBezTo>
                    <a:pt x="1439" y="164"/>
                    <a:pt x="946" y="82"/>
                    <a:pt x="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17"/>
            <p:cNvSpPr/>
            <p:nvPr/>
          </p:nvSpPr>
          <p:spPr>
            <a:xfrm rot="-8527916" flipH="1">
              <a:off x="1552038" y="4116031"/>
              <a:ext cx="26225" cy="17997"/>
            </a:xfrm>
            <a:custGeom>
              <a:avLst/>
              <a:gdLst/>
              <a:ahLst/>
              <a:cxnLst/>
              <a:rect l="l" t="t" r="r" b="b"/>
              <a:pathLst>
                <a:path w="1603" h="1151" extrusionOk="0">
                  <a:moveTo>
                    <a:pt x="493" y="123"/>
                  </a:moveTo>
                  <a:cubicBezTo>
                    <a:pt x="0" y="370"/>
                    <a:pt x="288" y="781"/>
                    <a:pt x="329" y="1068"/>
                  </a:cubicBezTo>
                  <a:cubicBezTo>
                    <a:pt x="411" y="1068"/>
                    <a:pt x="534" y="1150"/>
                    <a:pt x="616" y="1150"/>
                  </a:cubicBezTo>
                  <a:cubicBezTo>
                    <a:pt x="945" y="822"/>
                    <a:pt x="1191" y="534"/>
                    <a:pt x="1602" y="41"/>
                  </a:cubicBezTo>
                  <a:cubicBezTo>
                    <a:pt x="1109" y="41"/>
                    <a:pt x="698" y="0"/>
                    <a:pt x="493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17"/>
            <p:cNvSpPr/>
            <p:nvPr/>
          </p:nvSpPr>
          <p:spPr>
            <a:xfrm rot="-8527916" flipH="1">
              <a:off x="1417843" y="2014526"/>
              <a:ext cx="28237" cy="24424"/>
            </a:xfrm>
            <a:custGeom>
              <a:avLst/>
              <a:gdLst/>
              <a:ahLst/>
              <a:cxnLst/>
              <a:rect l="l" t="t" r="r" b="b"/>
              <a:pathLst>
                <a:path w="1726" h="1562" extrusionOk="0">
                  <a:moveTo>
                    <a:pt x="0" y="1"/>
                  </a:moveTo>
                  <a:cubicBezTo>
                    <a:pt x="82" y="452"/>
                    <a:pt x="123" y="781"/>
                    <a:pt x="288" y="1028"/>
                  </a:cubicBezTo>
                  <a:cubicBezTo>
                    <a:pt x="534" y="1562"/>
                    <a:pt x="1150" y="1479"/>
                    <a:pt x="1725" y="945"/>
                  </a:cubicBezTo>
                  <a:cubicBezTo>
                    <a:pt x="1315" y="986"/>
                    <a:pt x="945" y="945"/>
                    <a:pt x="698" y="535"/>
                  </a:cubicBezTo>
                  <a:cubicBezTo>
                    <a:pt x="534" y="247"/>
                    <a:pt x="205" y="20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17"/>
            <p:cNvSpPr/>
            <p:nvPr/>
          </p:nvSpPr>
          <p:spPr>
            <a:xfrm rot="-8527916" flipH="1">
              <a:off x="1181585" y="4851010"/>
              <a:ext cx="24884" cy="22501"/>
            </a:xfrm>
            <a:custGeom>
              <a:avLst/>
              <a:gdLst/>
              <a:ahLst/>
              <a:cxnLst/>
              <a:rect l="l" t="t" r="r" b="b"/>
              <a:pathLst>
                <a:path w="1521" h="1439" extrusionOk="0">
                  <a:moveTo>
                    <a:pt x="1520" y="658"/>
                  </a:moveTo>
                  <a:cubicBezTo>
                    <a:pt x="1438" y="411"/>
                    <a:pt x="1397" y="247"/>
                    <a:pt x="1315" y="1"/>
                  </a:cubicBezTo>
                  <a:cubicBezTo>
                    <a:pt x="41" y="494"/>
                    <a:pt x="0" y="576"/>
                    <a:pt x="41" y="1438"/>
                  </a:cubicBezTo>
                  <a:cubicBezTo>
                    <a:pt x="206" y="863"/>
                    <a:pt x="699" y="658"/>
                    <a:pt x="1520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17"/>
            <p:cNvSpPr/>
            <p:nvPr/>
          </p:nvSpPr>
          <p:spPr>
            <a:xfrm rot="-8527916" flipH="1">
              <a:off x="1462188" y="1792497"/>
              <a:ext cx="20843" cy="29568"/>
            </a:xfrm>
            <a:custGeom>
              <a:avLst/>
              <a:gdLst/>
              <a:ahLst/>
              <a:cxnLst/>
              <a:rect l="l" t="t" r="r" b="b"/>
              <a:pathLst>
                <a:path w="1274" h="1891" extrusionOk="0">
                  <a:moveTo>
                    <a:pt x="739" y="1891"/>
                  </a:moveTo>
                  <a:cubicBezTo>
                    <a:pt x="1274" y="535"/>
                    <a:pt x="1274" y="535"/>
                    <a:pt x="863" y="1"/>
                  </a:cubicBezTo>
                  <a:cubicBezTo>
                    <a:pt x="904" y="823"/>
                    <a:pt x="616" y="1233"/>
                    <a:pt x="0" y="1439"/>
                  </a:cubicBezTo>
                  <a:lnTo>
                    <a:pt x="0" y="1809"/>
                  </a:lnTo>
                  <a:cubicBezTo>
                    <a:pt x="247" y="1850"/>
                    <a:pt x="493" y="1850"/>
                    <a:pt x="739" y="18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17"/>
            <p:cNvSpPr/>
            <p:nvPr/>
          </p:nvSpPr>
          <p:spPr>
            <a:xfrm rot="-8527916" flipH="1">
              <a:off x="1608596" y="4874739"/>
              <a:ext cx="44385" cy="11587"/>
            </a:xfrm>
            <a:custGeom>
              <a:avLst/>
              <a:gdLst/>
              <a:ahLst/>
              <a:cxnLst/>
              <a:rect l="l" t="t" r="r" b="b"/>
              <a:pathLst>
                <a:path w="2713" h="741" extrusionOk="0">
                  <a:moveTo>
                    <a:pt x="1" y="535"/>
                  </a:moveTo>
                  <a:cubicBezTo>
                    <a:pt x="946" y="617"/>
                    <a:pt x="1685" y="658"/>
                    <a:pt x="2712" y="740"/>
                  </a:cubicBezTo>
                  <a:cubicBezTo>
                    <a:pt x="1315" y="1"/>
                    <a:pt x="1069" y="1"/>
                    <a:pt x="1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17"/>
            <p:cNvSpPr/>
            <p:nvPr/>
          </p:nvSpPr>
          <p:spPr>
            <a:xfrm rot="-8527916" flipH="1">
              <a:off x="1093502" y="4499115"/>
              <a:ext cx="16147" cy="18639"/>
            </a:xfrm>
            <a:custGeom>
              <a:avLst/>
              <a:gdLst/>
              <a:ahLst/>
              <a:cxnLst/>
              <a:rect l="l" t="t" r="r" b="b"/>
              <a:pathLst>
                <a:path w="987" h="1192" extrusionOk="0">
                  <a:moveTo>
                    <a:pt x="699" y="1192"/>
                  </a:moveTo>
                  <a:cubicBezTo>
                    <a:pt x="781" y="904"/>
                    <a:pt x="987" y="658"/>
                    <a:pt x="987" y="370"/>
                  </a:cubicBezTo>
                  <a:cubicBezTo>
                    <a:pt x="987" y="247"/>
                    <a:pt x="576" y="83"/>
                    <a:pt x="371" y="1"/>
                  </a:cubicBezTo>
                  <a:cubicBezTo>
                    <a:pt x="206" y="124"/>
                    <a:pt x="1" y="288"/>
                    <a:pt x="1" y="453"/>
                  </a:cubicBezTo>
                  <a:cubicBezTo>
                    <a:pt x="1" y="658"/>
                    <a:pt x="206" y="904"/>
                    <a:pt x="371" y="1110"/>
                  </a:cubicBezTo>
                  <a:cubicBezTo>
                    <a:pt x="412" y="1192"/>
                    <a:pt x="535" y="1192"/>
                    <a:pt x="699" y="1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17"/>
            <p:cNvSpPr/>
            <p:nvPr/>
          </p:nvSpPr>
          <p:spPr>
            <a:xfrm rot="-8527916" flipH="1">
              <a:off x="1572145" y="2870663"/>
              <a:ext cx="17489" cy="19280"/>
            </a:xfrm>
            <a:custGeom>
              <a:avLst/>
              <a:gdLst/>
              <a:ahLst/>
              <a:cxnLst/>
              <a:rect l="l" t="t" r="r" b="b"/>
              <a:pathLst>
                <a:path w="1069" h="1233" extrusionOk="0">
                  <a:moveTo>
                    <a:pt x="987" y="739"/>
                  </a:moveTo>
                  <a:cubicBezTo>
                    <a:pt x="1069" y="575"/>
                    <a:pt x="1028" y="370"/>
                    <a:pt x="987" y="205"/>
                  </a:cubicBezTo>
                  <a:cubicBezTo>
                    <a:pt x="946" y="123"/>
                    <a:pt x="617" y="0"/>
                    <a:pt x="494" y="82"/>
                  </a:cubicBezTo>
                  <a:cubicBezTo>
                    <a:pt x="370" y="123"/>
                    <a:pt x="247" y="288"/>
                    <a:pt x="206" y="370"/>
                  </a:cubicBezTo>
                  <a:cubicBezTo>
                    <a:pt x="83" y="616"/>
                    <a:pt x="42" y="904"/>
                    <a:pt x="1" y="1191"/>
                  </a:cubicBezTo>
                  <a:cubicBezTo>
                    <a:pt x="83" y="1191"/>
                    <a:pt x="165" y="1232"/>
                    <a:pt x="247" y="1232"/>
                  </a:cubicBezTo>
                  <a:cubicBezTo>
                    <a:pt x="453" y="1109"/>
                    <a:pt x="781" y="945"/>
                    <a:pt x="987" y="7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17"/>
            <p:cNvSpPr/>
            <p:nvPr/>
          </p:nvSpPr>
          <p:spPr>
            <a:xfrm rot="-8527916" flipH="1">
              <a:off x="1430186" y="1982716"/>
              <a:ext cx="20188" cy="23783"/>
            </a:xfrm>
            <a:custGeom>
              <a:avLst/>
              <a:gdLst/>
              <a:ahLst/>
              <a:cxnLst/>
              <a:rect l="l" t="t" r="r" b="b"/>
              <a:pathLst>
                <a:path w="1234" h="1521" extrusionOk="0">
                  <a:moveTo>
                    <a:pt x="206" y="822"/>
                  </a:moveTo>
                  <a:cubicBezTo>
                    <a:pt x="1" y="1274"/>
                    <a:pt x="124" y="1520"/>
                    <a:pt x="453" y="1520"/>
                  </a:cubicBezTo>
                  <a:lnTo>
                    <a:pt x="1233" y="288"/>
                  </a:lnTo>
                  <a:cubicBezTo>
                    <a:pt x="781" y="0"/>
                    <a:pt x="453" y="247"/>
                    <a:pt x="206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17"/>
            <p:cNvSpPr/>
            <p:nvPr/>
          </p:nvSpPr>
          <p:spPr>
            <a:xfrm rot="-8527916" flipH="1">
              <a:off x="1479316" y="4720035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1"/>
                  </a:moveTo>
                  <a:cubicBezTo>
                    <a:pt x="41" y="1"/>
                    <a:pt x="0" y="42"/>
                    <a:pt x="41" y="1"/>
                  </a:cubicBezTo>
                  <a:cubicBezTo>
                    <a:pt x="0" y="42"/>
                    <a:pt x="41" y="42"/>
                    <a:pt x="41" y="1"/>
                  </a:cubicBezTo>
                  <a:cubicBezTo>
                    <a:pt x="41" y="42"/>
                    <a:pt x="41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17"/>
            <p:cNvSpPr/>
            <p:nvPr/>
          </p:nvSpPr>
          <p:spPr>
            <a:xfrm rot="-8527916" flipH="1">
              <a:off x="1480094" y="4720714"/>
              <a:ext cx="38315" cy="13510"/>
            </a:xfrm>
            <a:custGeom>
              <a:avLst/>
              <a:gdLst/>
              <a:ahLst/>
              <a:cxnLst/>
              <a:rect l="l" t="t" r="r" b="b"/>
              <a:pathLst>
                <a:path w="2342" h="864" extrusionOk="0">
                  <a:moveTo>
                    <a:pt x="1438" y="822"/>
                  </a:moveTo>
                  <a:cubicBezTo>
                    <a:pt x="1767" y="781"/>
                    <a:pt x="2013" y="617"/>
                    <a:pt x="2342" y="494"/>
                  </a:cubicBezTo>
                  <a:cubicBezTo>
                    <a:pt x="1561" y="371"/>
                    <a:pt x="781" y="206"/>
                    <a:pt x="0" y="1"/>
                  </a:cubicBezTo>
                  <a:cubicBezTo>
                    <a:pt x="0" y="247"/>
                    <a:pt x="83" y="576"/>
                    <a:pt x="83" y="781"/>
                  </a:cubicBezTo>
                  <a:cubicBezTo>
                    <a:pt x="576" y="822"/>
                    <a:pt x="1027" y="864"/>
                    <a:pt x="1438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17"/>
            <p:cNvSpPr/>
            <p:nvPr/>
          </p:nvSpPr>
          <p:spPr>
            <a:xfrm rot="-8527916" flipH="1">
              <a:off x="1125463" y="3302707"/>
              <a:ext cx="22200" cy="12853"/>
            </a:xfrm>
            <a:custGeom>
              <a:avLst/>
              <a:gdLst/>
              <a:ahLst/>
              <a:cxnLst/>
              <a:rect l="l" t="t" r="r" b="b"/>
              <a:pathLst>
                <a:path w="1357" h="822" extrusionOk="0">
                  <a:moveTo>
                    <a:pt x="1" y="0"/>
                  </a:moveTo>
                  <a:cubicBezTo>
                    <a:pt x="42" y="822"/>
                    <a:pt x="42" y="822"/>
                    <a:pt x="1357" y="739"/>
                  </a:cubicBezTo>
                  <a:cubicBezTo>
                    <a:pt x="823" y="41"/>
                    <a:pt x="823" y="8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17"/>
            <p:cNvSpPr/>
            <p:nvPr/>
          </p:nvSpPr>
          <p:spPr>
            <a:xfrm rot="-8527916" flipH="1">
              <a:off x="1148033" y="3733002"/>
              <a:ext cx="33620" cy="16074"/>
            </a:xfrm>
            <a:custGeom>
              <a:avLst/>
              <a:gdLst/>
              <a:ahLst/>
              <a:cxnLst/>
              <a:rect l="l" t="t" r="r" b="b"/>
              <a:pathLst>
                <a:path w="2055" h="1028" extrusionOk="0">
                  <a:moveTo>
                    <a:pt x="658" y="1027"/>
                  </a:moveTo>
                  <a:cubicBezTo>
                    <a:pt x="1151" y="740"/>
                    <a:pt x="1479" y="411"/>
                    <a:pt x="2055" y="41"/>
                  </a:cubicBezTo>
                  <a:cubicBezTo>
                    <a:pt x="1479" y="0"/>
                    <a:pt x="1233" y="0"/>
                    <a:pt x="945" y="0"/>
                  </a:cubicBezTo>
                  <a:cubicBezTo>
                    <a:pt x="658" y="329"/>
                    <a:pt x="1" y="534"/>
                    <a:pt x="658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17"/>
            <p:cNvSpPr/>
            <p:nvPr/>
          </p:nvSpPr>
          <p:spPr>
            <a:xfrm rot="-8527916" flipH="1">
              <a:off x="1456287" y="4200716"/>
              <a:ext cx="22184" cy="16715"/>
            </a:xfrm>
            <a:custGeom>
              <a:avLst/>
              <a:gdLst/>
              <a:ahLst/>
              <a:cxnLst/>
              <a:rect l="l" t="t" r="r" b="b"/>
              <a:pathLst>
                <a:path w="1356" h="1069" extrusionOk="0">
                  <a:moveTo>
                    <a:pt x="0" y="83"/>
                  </a:moveTo>
                  <a:cubicBezTo>
                    <a:pt x="164" y="452"/>
                    <a:pt x="288" y="781"/>
                    <a:pt x="411" y="1068"/>
                  </a:cubicBezTo>
                  <a:cubicBezTo>
                    <a:pt x="1027" y="1068"/>
                    <a:pt x="1356" y="863"/>
                    <a:pt x="1232" y="575"/>
                  </a:cubicBezTo>
                  <a:cubicBezTo>
                    <a:pt x="1109" y="165"/>
                    <a:pt x="616" y="0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17"/>
            <p:cNvSpPr/>
            <p:nvPr/>
          </p:nvSpPr>
          <p:spPr>
            <a:xfrm rot="-8527916" flipH="1">
              <a:off x="1672438" y="3080329"/>
              <a:ext cx="23542" cy="14151"/>
            </a:xfrm>
            <a:custGeom>
              <a:avLst/>
              <a:gdLst/>
              <a:ahLst/>
              <a:cxnLst/>
              <a:rect l="l" t="t" r="r" b="b"/>
              <a:pathLst>
                <a:path w="1439" h="905" extrusionOk="0">
                  <a:moveTo>
                    <a:pt x="617" y="42"/>
                  </a:moveTo>
                  <a:cubicBezTo>
                    <a:pt x="83" y="288"/>
                    <a:pt x="1" y="617"/>
                    <a:pt x="412" y="905"/>
                  </a:cubicBezTo>
                  <a:cubicBezTo>
                    <a:pt x="1110" y="658"/>
                    <a:pt x="1439" y="371"/>
                    <a:pt x="1151" y="83"/>
                  </a:cubicBezTo>
                  <a:cubicBezTo>
                    <a:pt x="1069" y="42"/>
                    <a:pt x="699" y="1"/>
                    <a:pt x="617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17"/>
            <p:cNvSpPr/>
            <p:nvPr/>
          </p:nvSpPr>
          <p:spPr>
            <a:xfrm rot="-8527916" flipH="1">
              <a:off x="1371352" y="3764560"/>
              <a:ext cx="22184" cy="13494"/>
            </a:xfrm>
            <a:custGeom>
              <a:avLst/>
              <a:gdLst/>
              <a:ahLst/>
              <a:cxnLst/>
              <a:rect l="l" t="t" r="r" b="b"/>
              <a:pathLst>
                <a:path w="1356" h="863" extrusionOk="0">
                  <a:moveTo>
                    <a:pt x="945" y="863"/>
                  </a:moveTo>
                  <a:cubicBezTo>
                    <a:pt x="1068" y="863"/>
                    <a:pt x="1356" y="575"/>
                    <a:pt x="1356" y="411"/>
                  </a:cubicBezTo>
                  <a:cubicBezTo>
                    <a:pt x="1356" y="247"/>
                    <a:pt x="1027" y="0"/>
                    <a:pt x="904" y="0"/>
                  </a:cubicBezTo>
                  <a:cubicBezTo>
                    <a:pt x="657" y="41"/>
                    <a:pt x="411" y="206"/>
                    <a:pt x="0" y="452"/>
                  </a:cubicBezTo>
                  <a:cubicBezTo>
                    <a:pt x="411" y="699"/>
                    <a:pt x="657" y="863"/>
                    <a:pt x="945" y="8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17"/>
            <p:cNvSpPr/>
            <p:nvPr/>
          </p:nvSpPr>
          <p:spPr>
            <a:xfrm rot="-8527916" flipH="1">
              <a:off x="1672971" y="420400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17"/>
            <p:cNvSpPr/>
            <p:nvPr/>
          </p:nvSpPr>
          <p:spPr>
            <a:xfrm rot="-8527916" flipH="1">
              <a:off x="1668389" y="4204177"/>
              <a:ext cx="29579" cy="21203"/>
            </a:xfrm>
            <a:custGeom>
              <a:avLst/>
              <a:gdLst/>
              <a:ahLst/>
              <a:cxnLst/>
              <a:rect l="l" t="t" r="r" b="b"/>
              <a:pathLst>
                <a:path w="1808" h="1356" extrusionOk="0">
                  <a:moveTo>
                    <a:pt x="1479" y="0"/>
                  </a:moveTo>
                  <a:cubicBezTo>
                    <a:pt x="1315" y="329"/>
                    <a:pt x="1233" y="575"/>
                    <a:pt x="1069" y="781"/>
                  </a:cubicBezTo>
                  <a:cubicBezTo>
                    <a:pt x="658" y="781"/>
                    <a:pt x="370" y="822"/>
                    <a:pt x="0" y="822"/>
                  </a:cubicBezTo>
                  <a:cubicBezTo>
                    <a:pt x="42" y="986"/>
                    <a:pt x="165" y="1109"/>
                    <a:pt x="206" y="1356"/>
                  </a:cubicBezTo>
                  <a:cubicBezTo>
                    <a:pt x="1603" y="1191"/>
                    <a:pt x="1808" y="986"/>
                    <a:pt x="1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17"/>
            <p:cNvSpPr/>
            <p:nvPr/>
          </p:nvSpPr>
          <p:spPr>
            <a:xfrm rot="-8527916" flipH="1">
              <a:off x="1681019" y="419995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"/>
                    <a:pt x="1" y="1"/>
                    <a:pt x="42" y="1"/>
                  </a:cubicBezTo>
                  <a:cubicBezTo>
                    <a:pt x="1" y="1"/>
                    <a:pt x="42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17"/>
            <p:cNvSpPr/>
            <p:nvPr/>
          </p:nvSpPr>
          <p:spPr>
            <a:xfrm rot="-8527916" flipH="1">
              <a:off x="1390749" y="1856924"/>
              <a:ext cx="16818" cy="14792"/>
            </a:xfrm>
            <a:custGeom>
              <a:avLst/>
              <a:gdLst/>
              <a:ahLst/>
              <a:cxnLst/>
              <a:rect l="l" t="t" r="r" b="b"/>
              <a:pathLst>
                <a:path w="1028" h="946" extrusionOk="0">
                  <a:moveTo>
                    <a:pt x="0" y="288"/>
                  </a:moveTo>
                  <a:cubicBezTo>
                    <a:pt x="41" y="535"/>
                    <a:pt x="41" y="945"/>
                    <a:pt x="82" y="945"/>
                  </a:cubicBezTo>
                  <a:cubicBezTo>
                    <a:pt x="370" y="945"/>
                    <a:pt x="616" y="781"/>
                    <a:pt x="1027" y="617"/>
                  </a:cubicBezTo>
                  <a:cubicBezTo>
                    <a:pt x="822" y="329"/>
                    <a:pt x="781" y="42"/>
                    <a:pt x="657" y="42"/>
                  </a:cubicBezTo>
                  <a:cubicBezTo>
                    <a:pt x="493" y="1"/>
                    <a:pt x="247" y="165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17"/>
            <p:cNvSpPr/>
            <p:nvPr/>
          </p:nvSpPr>
          <p:spPr>
            <a:xfrm rot="-8527916" flipH="1">
              <a:off x="1189537" y="2364775"/>
              <a:ext cx="25554" cy="17356"/>
            </a:xfrm>
            <a:custGeom>
              <a:avLst/>
              <a:gdLst/>
              <a:ahLst/>
              <a:cxnLst/>
              <a:rect l="l" t="t" r="r" b="b"/>
              <a:pathLst>
                <a:path w="1562" h="1110" extrusionOk="0">
                  <a:moveTo>
                    <a:pt x="1151" y="1109"/>
                  </a:moveTo>
                  <a:cubicBezTo>
                    <a:pt x="1562" y="657"/>
                    <a:pt x="1356" y="411"/>
                    <a:pt x="1028" y="247"/>
                  </a:cubicBezTo>
                  <a:cubicBezTo>
                    <a:pt x="699" y="82"/>
                    <a:pt x="329" y="0"/>
                    <a:pt x="1" y="411"/>
                  </a:cubicBezTo>
                  <a:cubicBezTo>
                    <a:pt x="329" y="616"/>
                    <a:pt x="699" y="822"/>
                    <a:pt x="1151" y="1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17"/>
            <p:cNvSpPr/>
            <p:nvPr/>
          </p:nvSpPr>
          <p:spPr>
            <a:xfrm rot="-8527916" flipH="1">
              <a:off x="1703392" y="2672370"/>
              <a:ext cx="26896" cy="12228"/>
            </a:xfrm>
            <a:custGeom>
              <a:avLst/>
              <a:gdLst/>
              <a:ahLst/>
              <a:cxnLst/>
              <a:rect l="l" t="t" r="r" b="b"/>
              <a:pathLst>
                <a:path w="1644" h="782" extrusionOk="0">
                  <a:moveTo>
                    <a:pt x="1" y="781"/>
                  </a:moveTo>
                  <a:cubicBezTo>
                    <a:pt x="658" y="617"/>
                    <a:pt x="1397" y="699"/>
                    <a:pt x="1644" y="165"/>
                  </a:cubicBezTo>
                  <a:cubicBezTo>
                    <a:pt x="658" y="1"/>
                    <a:pt x="658" y="1"/>
                    <a:pt x="1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17"/>
            <p:cNvSpPr/>
            <p:nvPr/>
          </p:nvSpPr>
          <p:spPr>
            <a:xfrm rot="-8527916" flipH="1">
              <a:off x="1434932" y="3054464"/>
              <a:ext cx="21530" cy="16715"/>
            </a:xfrm>
            <a:custGeom>
              <a:avLst/>
              <a:gdLst/>
              <a:ahLst/>
              <a:cxnLst/>
              <a:rect l="l" t="t" r="r" b="b"/>
              <a:pathLst>
                <a:path w="1316" h="1069" extrusionOk="0">
                  <a:moveTo>
                    <a:pt x="904" y="1"/>
                  </a:moveTo>
                  <a:cubicBezTo>
                    <a:pt x="658" y="83"/>
                    <a:pt x="411" y="206"/>
                    <a:pt x="1" y="371"/>
                  </a:cubicBezTo>
                  <a:cubicBezTo>
                    <a:pt x="452" y="658"/>
                    <a:pt x="781" y="864"/>
                    <a:pt x="1110" y="1069"/>
                  </a:cubicBezTo>
                  <a:cubicBezTo>
                    <a:pt x="1151" y="905"/>
                    <a:pt x="1315" y="699"/>
                    <a:pt x="1274" y="576"/>
                  </a:cubicBezTo>
                  <a:cubicBezTo>
                    <a:pt x="1233" y="371"/>
                    <a:pt x="1028" y="165"/>
                    <a:pt x="9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17"/>
            <p:cNvSpPr/>
            <p:nvPr/>
          </p:nvSpPr>
          <p:spPr>
            <a:xfrm rot="-8527916" flipH="1">
              <a:off x="1372670" y="3474102"/>
              <a:ext cx="27567" cy="11571"/>
            </a:xfrm>
            <a:custGeom>
              <a:avLst/>
              <a:gdLst/>
              <a:ahLst/>
              <a:cxnLst/>
              <a:rect l="l" t="t" r="r" b="b"/>
              <a:pathLst>
                <a:path w="1685" h="740" extrusionOk="0">
                  <a:moveTo>
                    <a:pt x="1685" y="617"/>
                  </a:moveTo>
                  <a:cubicBezTo>
                    <a:pt x="1315" y="411"/>
                    <a:pt x="904" y="247"/>
                    <a:pt x="452" y="0"/>
                  </a:cubicBezTo>
                  <a:cubicBezTo>
                    <a:pt x="288" y="288"/>
                    <a:pt x="206" y="452"/>
                    <a:pt x="0" y="740"/>
                  </a:cubicBezTo>
                  <a:lnTo>
                    <a:pt x="1520" y="740"/>
                  </a:lnTo>
                  <a:cubicBezTo>
                    <a:pt x="1644" y="699"/>
                    <a:pt x="1644" y="658"/>
                    <a:pt x="1685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17"/>
            <p:cNvSpPr/>
            <p:nvPr/>
          </p:nvSpPr>
          <p:spPr>
            <a:xfrm rot="-8527916" flipH="1">
              <a:off x="1587524" y="2564500"/>
              <a:ext cx="24213" cy="14792"/>
            </a:xfrm>
            <a:custGeom>
              <a:avLst/>
              <a:gdLst/>
              <a:ahLst/>
              <a:cxnLst/>
              <a:rect l="l" t="t" r="r" b="b"/>
              <a:pathLst>
                <a:path w="1480" h="946" extrusionOk="0">
                  <a:moveTo>
                    <a:pt x="1398" y="411"/>
                  </a:moveTo>
                  <a:cubicBezTo>
                    <a:pt x="1151" y="329"/>
                    <a:pt x="864" y="165"/>
                    <a:pt x="576" y="0"/>
                  </a:cubicBezTo>
                  <a:cubicBezTo>
                    <a:pt x="371" y="288"/>
                    <a:pt x="206" y="534"/>
                    <a:pt x="1" y="781"/>
                  </a:cubicBezTo>
                  <a:cubicBezTo>
                    <a:pt x="1028" y="945"/>
                    <a:pt x="1480" y="863"/>
                    <a:pt x="139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17"/>
            <p:cNvSpPr/>
            <p:nvPr/>
          </p:nvSpPr>
          <p:spPr>
            <a:xfrm rot="-8527916" flipH="1">
              <a:off x="1899983" y="2837447"/>
              <a:ext cx="30937" cy="25065"/>
            </a:xfrm>
            <a:custGeom>
              <a:avLst/>
              <a:gdLst/>
              <a:ahLst/>
              <a:cxnLst/>
              <a:rect l="l" t="t" r="r" b="b"/>
              <a:pathLst>
                <a:path w="1891" h="1603" extrusionOk="0">
                  <a:moveTo>
                    <a:pt x="1767" y="658"/>
                  </a:moveTo>
                  <a:cubicBezTo>
                    <a:pt x="1685" y="411"/>
                    <a:pt x="1110" y="247"/>
                    <a:pt x="781" y="0"/>
                  </a:cubicBezTo>
                  <a:cubicBezTo>
                    <a:pt x="535" y="206"/>
                    <a:pt x="1" y="452"/>
                    <a:pt x="83" y="658"/>
                  </a:cubicBezTo>
                  <a:cubicBezTo>
                    <a:pt x="124" y="904"/>
                    <a:pt x="576" y="1192"/>
                    <a:pt x="1028" y="1602"/>
                  </a:cubicBezTo>
                  <a:cubicBezTo>
                    <a:pt x="1397" y="1192"/>
                    <a:pt x="1890" y="863"/>
                    <a:pt x="1767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17"/>
            <p:cNvSpPr/>
            <p:nvPr/>
          </p:nvSpPr>
          <p:spPr>
            <a:xfrm rot="-8527916" flipH="1">
              <a:off x="1248703" y="2760128"/>
              <a:ext cx="21530" cy="14135"/>
            </a:xfrm>
            <a:custGeom>
              <a:avLst/>
              <a:gdLst/>
              <a:ahLst/>
              <a:cxnLst/>
              <a:rect l="l" t="t" r="r" b="b"/>
              <a:pathLst>
                <a:path w="1316" h="904" extrusionOk="0">
                  <a:moveTo>
                    <a:pt x="412" y="904"/>
                  </a:moveTo>
                  <a:cubicBezTo>
                    <a:pt x="822" y="740"/>
                    <a:pt x="1315" y="699"/>
                    <a:pt x="1151" y="288"/>
                  </a:cubicBezTo>
                  <a:cubicBezTo>
                    <a:pt x="1110" y="165"/>
                    <a:pt x="658" y="0"/>
                    <a:pt x="494" y="82"/>
                  </a:cubicBezTo>
                  <a:cubicBezTo>
                    <a:pt x="1" y="288"/>
                    <a:pt x="1" y="534"/>
                    <a:pt x="412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17"/>
            <p:cNvSpPr/>
            <p:nvPr/>
          </p:nvSpPr>
          <p:spPr>
            <a:xfrm rot="-8527916" flipH="1">
              <a:off x="1324538" y="4443788"/>
              <a:ext cx="20172" cy="17997"/>
            </a:xfrm>
            <a:custGeom>
              <a:avLst/>
              <a:gdLst/>
              <a:ahLst/>
              <a:cxnLst/>
              <a:rect l="l" t="t" r="r" b="b"/>
              <a:pathLst>
                <a:path w="1233" h="1151" extrusionOk="0">
                  <a:moveTo>
                    <a:pt x="616" y="1150"/>
                  </a:moveTo>
                  <a:cubicBezTo>
                    <a:pt x="1233" y="739"/>
                    <a:pt x="1233" y="370"/>
                    <a:pt x="781" y="0"/>
                  </a:cubicBezTo>
                  <a:cubicBezTo>
                    <a:pt x="0" y="411"/>
                    <a:pt x="0" y="411"/>
                    <a:pt x="616" y="11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17"/>
            <p:cNvSpPr/>
            <p:nvPr/>
          </p:nvSpPr>
          <p:spPr>
            <a:xfrm rot="-8527916" flipH="1">
              <a:off x="959196" y="4064179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17"/>
            <p:cNvSpPr/>
            <p:nvPr/>
          </p:nvSpPr>
          <p:spPr>
            <a:xfrm rot="-8527916" flipH="1">
              <a:off x="937071" y="4059632"/>
              <a:ext cx="26225" cy="18639"/>
            </a:xfrm>
            <a:custGeom>
              <a:avLst/>
              <a:gdLst/>
              <a:ahLst/>
              <a:cxnLst/>
              <a:rect l="l" t="t" r="r" b="b"/>
              <a:pathLst>
                <a:path w="1603" h="1192" extrusionOk="0">
                  <a:moveTo>
                    <a:pt x="0" y="165"/>
                  </a:moveTo>
                  <a:cubicBezTo>
                    <a:pt x="411" y="534"/>
                    <a:pt x="699" y="822"/>
                    <a:pt x="1027" y="1192"/>
                  </a:cubicBezTo>
                  <a:cubicBezTo>
                    <a:pt x="1192" y="822"/>
                    <a:pt x="1397" y="534"/>
                    <a:pt x="1602" y="0"/>
                  </a:cubicBezTo>
                  <a:cubicBezTo>
                    <a:pt x="986" y="41"/>
                    <a:pt x="493" y="124"/>
                    <a:pt x="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17"/>
            <p:cNvSpPr/>
            <p:nvPr/>
          </p:nvSpPr>
          <p:spPr>
            <a:xfrm rot="-8527916" flipH="1">
              <a:off x="1054056" y="374493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42" y="1"/>
                  </a:lnTo>
                  <a:cubicBezTo>
                    <a:pt x="42" y="1"/>
                    <a:pt x="1" y="1"/>
                    <a:pt x="42" y="1"/>
                  </a:cubicBezTo>
                  <a:cubicBezTo>
                    <a:pt x="1" y="1"/>
                    <a:pt x="1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17"/>
            <p:cNvSpPr/>
            <p:nvPr/>
          </p:nvSpPr>
          <p:spPr>
            <a:xfrm rot="-8527916" flipH="1">
              <a:off x="1043422" y="3720875"/>
              <a:ext cx="25554" cy="22501"/>
            </a:xfrm>
            <a:custGeom>
              <a:avLst/>
              <a:gdLst/>
              <a:ahLst/>
              <a:cxnLst/>
              <a:rect l="l" t="t" r="r" b="b"/>
              <a:pathLst>
                <a:path w="1562" h="1439" extrusionOk="0">
                  <a:moveTo>
                    <a:pt x="1192" y="1"/>
                  </a:moveTo>
                  <a:cubicBezTo>
                    <a:pt x="452" y="247"/>
                    <a:pt x="1" y="904"/>
                    <a:pt x="206" y="1315"/>
                  </a:cubicBezTo>
                  <a:cubicBezTo>
                    <a:pt x="247" y="1356"/>
                    <a:pt x="452" y="1356"/>
                    <a:pt x="617" y="1438"/>
                  </a:cubicBezTo>
                  <a:cubicBezTo>
                    <a:pt x="740" y="945"/>
                    <a:pt x="1562" y="535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17"/>
            <p:cNvSpPr/>
            <p:nvPr/>
          </p:nvSpPr>
          <p:spPr>
            <a:xfrm rot="-8527916" flipH="1">
              <a:off x="1062172" y="3721821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0"/>
                  </a:moveTo>
                  <a:cubicBezTo>
                    <a:pt x="1" y="0"/>
                    <a:pt x="1" y="41"/>
                    <a:pt x="1" y="0"/>
                  </a:cubicBezTo>
                  <a:lnTo>
                    <a:pt x="1" y="0"/>
                  </a:lnTo>
                  <a:cubicBezTo>
                    <a:pt x="1" y="41"/>
                    <a:pt x="1" y="41"/>
                    <a:pt x="1" y="0"/>
                  </a:cubicBezTo>
                  <a:cubicBezTo>
                    <a:pt x="1" y="41"/>
                    <a:pt x="1" y="4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17"/>
            <p:cNvSpPr/>
            <p:nvPr/>
          </p:nvSpPr>
          <p:spPr>
            <a:xfrm rot="-8527916" flipH="1">
              <a:off x="1857354" y="4515513"/>
              <a:ext cx="19517" cy="16074"/>
            </a:xfrm>
            <a:custGeom>
              <a:avLst/>
              <a:gdLst/>
              <a:ahLst/>
              <a:cxnLst/>
              <a:rect l="l" t="t" r="r" b="b"/>
              <a:pathLst>
                <a:path w="1193" h="1028" extrusionOk="0">
                  <a:moveTo>
                    <a:pt x="987" y="1027"/>
                  </a:moveTo>
                  <a:cubicBezTo>
                    <a:pt x="1192" y="205"/>
                    <a:pt x="1192" y="205"/>
                    <a:pt x="1" y="0"/>
                  </a:cubicBezTo>
                  <a:cubicBezTo>
                    <a:pt x="247" y="411"/>
                    <a:pt x="247" y="822"/>
                    <a:pt x="987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17"/>
            <p:cNvSpPr/>
            <p:nvPr/>
          </p:nvSpPr>
          <p:spPr>
            <a:xfrm rot="-8527916" flipH="1">
              <a:off x="1606020" y="4232548"/>
              <a:ext cx="32278" cy="10945"/>
            </a:xfrm>
            <a:custGeom>
              <a:avLst/>
              <a:gdLst/>
              <a:ahLst/>
              <a:cxnLst/>
              <a:rect l="l" t="t" r="r" b="b"/>
              <a:pathLst>
                <a:path w="1973" h="700" extrusionOk="0">
                  <a:moveTo>
                    <a:pt x="1" y="165"/>
                  </a:moveTo>
                  <a:cubicBezTo>
                    <a:pt x="411" y="329"/>
                    <a:pt x="781" y="494"/>
                    <a:pt x="1315" y="699"/>
                  </a:cubicBezTo>
                  <a:lnTo>
                    <a:pt x="1972" y="1"/>
                  </a:lnTo>
                  <a:lnTo>
                    <a:pt x="83" y="1"/>
                  </a:lnTo>
                  <a:cubicBezTo>
                    <a:pt x="83" y="83"/>
                    <a:pt x="1" y="124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17"/>
            <p:cNvSpPr/>
            <p:nvPr/>
          </p:nvSpPr>
          <p:spPr>
            <a:xfrm rot="-8527916" flipH="1">
              <a:off x="1631234" y="425224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"/>
                    <a:pt x="0" y="1"/>
                    <a:pt x="42" y="1"/>
                  </a:cubicBezTo>
                  <a:cubicBezTo>
                    <a:pt x="0" y="1"/>
                    <a:pt x="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17"/>
            <p:cNvSpPr/>
            <p:nvPr/>
          </p:nvSpPr>
          <p:spPr>
            <a:xfrm rot="-8527916" flipH="1">
              <a:off x="1183121" y="3304875"/>
              <a:ext cx="18160" cy="15433"/>
            </a:xfrm>
            <a:custGeom>
              <a:avLst/>
              <a:gdLst/>
              <a:ahLst/>
              <a:cxnLst/>
              <a:rect l="l" t="t" r="r" b="b"/>
              <a:pathLst>
                <a:path w="1110" h="987" extrusionOk="0">
                  <a:moveTo>
                    <a:pt x="206" y="42"/>
                  </a:moveTo>
                  <a:cubicBezTo>
                    <a:pt x="165" y="329"/>
                    <a:pt x="42" y="576"/>
                    <a:pt x="0" y="822"/>
                  </a:cubicBezTo>
                  <a:cubicBezTo>
                    <a:pt x="617" y="987"/>
                    <a:pt x="1027" y="822"/>
                    <a:pt x="1069" y="453"/>
                  </a:cubicBezTo>
                  <a:cubicBezTo>
                    <a:pt x="1110" y="124"/>
                    <a:pt x="781" y="1"/>
                    <a:pt x="206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17"/>
            <p:cNvSpPr/>
            <p:nvPr/>
          </p:nvSpPr>
          <p:spPr>
            <a:xfrm rot="-8527916" flipH="1">
              <a:off x="1593953" y="4875804"/>
              <a:ext cx="17489" cy="25065"/>
            </a:xfrm>
            <a:custGeom>
              <a:avLst/>
              <a:gdLst/>
              <a:ahLst/>
              <a:cxnLst/>
              <a:rect l="l" t="t" r="r" b="b"/>
              <a:pathLst>
                <a:path w="1069" h="1603" extrusionOk="0">
                  <a:moveTo>
                    <a:pt x="1" y="82"/>
                  </a:moveTo>
                  <a:cubicBezTo>
                    <a:pt x="329" y="493"/>
                    <a:pt x="617" y="945"/>
                    <a:pt x="1069" y="1602"/>
                  </a:cubicBezTo>
                  <a:cubicBezTo>
                    <a:pt x="863" y="0"/>
                    <a:pt x="863" y="0"/>
                    <a:pt x="1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17"/>
            <p:cNvSpPr/>
            <p:nvPr/>
          </p:nvSpPr>
          <p:spPr>
            <a:xfrm rot="-8527916" flipH="1">
              <a:off x="684140" y="4516096"/>
              <a:ext cx="14135" cy="22485"/>
            </a:xfrm>
            <a:custGeom>
              <a:avLst/>
              <a:gdLst/>
              <a:ahLst/>
              <a:cxnLst/>
              <a:rect l="l" t="t" r="r" b="b"/>
              <a:pathLst>
                <a:path w="864" h="1438" extrusionOk="0">
                  <a:moveTo>
                    <a:pt x="0" y="1438"/>
                  </a:moveTo>
                  <a:cubicBezTo>
                    <a:pt x="822" y="1068"/>
                    <a:pt x="863" y="739"/>
                    <a:pt x="165" y="0"/>
                  </a:cubicBezTo>
                  <a:cubicBezTo>
                    <a:pt x="83" y="575"/>
                    <a:pt x="42" y="986"/>
                    <a:pt x="0" y="14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17"/>
            <p:cNvSpPr/>
            <p:nvPr/>
          </p:nvSpPr>
          <p:spPr>
            <a:xfrm rot="-8527916" flipH="1">
              <a:off x="1613122" y="415420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17"/>
            <p:cNvSpPr/>
            <p:nvPr/>
          </p:nvSpPr>
          <p:spPr>
            <a:xfrm rot="-8527916" flipH="1">
              <a:off x="1612890" y="4151460"/>
              <a:ext cx="20172" cy="13510"/>
            </a:xfrm>
            <a:custGeom>
              <a:avLst/>
              <a:gdLst/>
              <a:ahLst/>
              <a:cxnLst/>
              <a:rect l="l" t="t" r="r" b="b"/>
              <a:pathLst>
                <a:path w="1233" h="864" extrusionOk="0">
                  <a:moveTo>
                    <a:pt x="657" y="1"/>
                  </a:moveTo>
                  <a:cubicBezTo>
                    <a:pt x="411" y="42"/>
                    <a:pt x="206" y="124"/>
                    <a:pt x="0" y="206"/>
                  </a:cubicBezTo>
                  <a:cubicBezTo>
                    <a:pt x="123" y="411"/>
                    <a:pt x="288" y="658"/>
                    <a:pt x="452" y="863"/>
                  </a:cubicBezTo>
                  <a:lnTo>
                    <a:pt x="740" y="863"/>
                  </a:lnTo>
                  <a:cubicBezTo>
                    <a:pt x="904" y="617"/>
                    <a:pt x="1027" y="329"/>
                    <a:pt x="1233" y="42"/>
                  </a:cubicBezTo>
                  <a:cubicBezTo>
                    <a:pt x="904" y="42"/>
                    <a:pt x="740" y="1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17"/>
            <p:cNvSpPr/>
            <p:nvPr/>
          </p:nvSpPr>
          <p:spPr>
            <a:xfrm rot="-8527916" flipH="1">
              <a:off x="1515218" y="4436018"/>
              <a:ext cx="19501" cy="13510"/>
            </a:xfrm>
            <a:custGeom>
              <a:avLst/>
              <a:gdLst/>
              <a:ahLst/>
              <a:cxnLst/>
              <a:rect l="l" t="t" r="r" b="b"/>
              <a:pathLst>
                <a:path w="1192" h="864" extrusionOk="0">
                  <a:moveTo>
                    <a:pt x="165" y="658"/>
                  </a:moveTo>
                  <a:cubicBezTo>
                    <a:pt x="206" y="781"/>
                    <a:pt x="576" y="864"/>
                    <a:pt x="699" y="823"/>
                  </a:cubicBezTo>
                  <a:cubicBezTo>
                    <a:pt x="1192" y="617"/>
                    <a:pt x="1028" y="371"/>
                    <a:pt x="822" y="1"/>
                  </a:cubicBezTo>
                  <a:cubicBezTo>
                    <a:pt x="206" y="42"/>
                    <a:pt x="1" y="288"/>
                    <a:pt x="165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17"/>
            <p:cNvSpPr/>
            <p:nvPr/>
          </p:nvSpPr>
          <p:spPr>
            <a:xfrm rot="-8527916" flipH="1">
              <a:off x="2010812" y="489110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lnTo>
                    <a:pt x="1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17"/>
            <p:cNvSpPr/>
            <p:nvPr/>
          </p:nvSpPr>
          <p:spPr>
            <a:xfrm rot="-8527916" flipH="1">
              <a:off x="2002965" y="4899323"/>
              <a:ext cx="32278" cy="15433"/>
            </a:xfrm>
            <a:custGeom>
              <a:avLst/>
              <a:gdLst/>
              <a:ahLst/>
              <a:cxnLst/>
              <a:rect l="l" t="t" r="r" b="b"/>
              <a:pathLst>
                <a:path w="1973" h="987" extrusionOk="0">
                  <a:moveTo>
                    <a:pt x="1233" y="42"/>
                  </a:moveTo>
                  <a:cubicBezTo>
                    <a:pt x="781" y="288"/>
                    <a:pt x="411" y="658"/>
                    <a:pt x="1" y="987"/>
                  </a:cubicBezTo>
                  <a:cubicBezTo>
                    <a:pt x="781" y="823"/>
                    <a:pt x="1397" y="494"/>
                    <a:pt x="1972" y="42"/>
                  </a:cubicBezTo>
                  <a:cubicBezTo>
                    <a:pt x="1726" y="1"/>
                    <a:pt x="1397" y="1"/>
                    <a:pt x="1233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17"/>
            <p:cNvSpPr/>
            <p:nvPr/>
          </p:nvSpPr>
          <p:spPr>
            <a:xfrm rot="-8527916" flipH="1">
              <a:off x="1301475" y="1919952"/>
              <a:ext cx="17489" cy="12869"/>
            </a:xfrm>
            <a:custGeom>
              <a:avLst/>
              <a:gdLst/>
              <a:ahLst/>
              <a:cxnLst/>
              <a:rect l="l" t="t" r="r" b="b"/>
              <a:pathLst>
                <a:path w="1069" h="823" extrusionOk="0">
                  <a:moveTo>
                    <a:pt x="1069" y="371"/>
                  </a:moveTo>
                  <a:cubicBezTo>
                    <a:pt x="1069" y="206"/>
                    <a:pt x="781" y="83"/>
                    <a:pt x="576" y="1"/>
                  </a:cubicBezTo>
                  <a:cubicBezTo>
                    <a:pt x="494" y="1"/>
                    <a:pt x="247" y="206"/>
                    <a:pt x="1" y="371"/>
                  </a:cubicBezTo>
                  <a:cubicBezTo>
                    <a:pt x="247" y="576"/>
                    <a:pt x="412" y="699"/>
                    <a:pt x="617" y="822"/>
                  </a:cubicBezTo>
                  <a:cubicBezTo>
                    <a:pt x="781" y="617"/>
                    <a:pt x="1069" y="494"/>
                    <a:pt x="1069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17"/>
            <p:cNvSpPr/>
            <p:nvPr/>
          </p:nvSpPr>
          <p:spPr>
            <a:xfrm rot="-8527916" flipH="1">
              <a:off x="991881" y="3684468"/>
              <a:ext cx="17489" cy="18639"/>
            </a:xfrm>
            <a:custGeom>
              <a:avLst/>
              <a:gdLst/>
              <a:ahLst/>
              <a:cxnLst/>
              <a:rect l="l" t="t" r="r" b="b"/>
              <a:pathLst>
                <a:path w="1069" h="1192" extrusionOk="0">
                  <a:moveTo>
                    <a:pt x="41" y="575"/>
                  </a:moveTo>
                  <a:cubicBezTo>
                    <a:pt x="205" y="781"/>
                    <a:pt x="534" y="986"/>
                    <a:pt x="781" y="1192"/>
                  </a:cubicBezTo>
                  <a:lnTo>
                    <a:pt x="1068" y="1027"/>
                  </a:lnTo>
                  <a:cubicBezTo>
                    <a:pt x="986" y="740"/>
                    <a:pt x="822" y="452"/>
                    <a:pt x="657" y="0"/>
                  </a:cubicBezTo>
                  <a:cubicBezTo>
                    <a:pt x="329" y="329"/>
                    <a:pt x="0" y="534"/>
                    <a:pt x="41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17"/>
            <p:cNvSpPr/>
            <p:nvPr/>
          </p:nvSpPr>
          <p:spPr>
            <a:xfrm rot="-8527916" flipH="1">
              <a:off x="1653817" y="4526472"/>
              <a:ext cx="14806" cy="19295"/>
            </a:xfrm>
            <a:custGeom>
              <a:avLst/>
              <a:gdLst/>
              <a:ahLst/>
              <a:cxnLst/>
              <a:rect l="l" t="t" r="r" b="b"/>
              <a:pathLst>
                <a:path w="905" h="1234" extrusionOk="0">
                  <a:moveTo>
                    <a:pt x="863" y="781"/>
                  </a:moveTo>
                  <a:cubicBezTo>
                    <a:pt x="822" y="371"/>
                    <a:pt x="370" y="206"/>
                    <a:pt x="0" y="1"/>
                  </a:cubicBezTo>
                  <a:cubicBezTo>
                    <a:pt x="83" y="412"/>
                    <a:pt x="165" y="822"/>
                    <a:pt x="247" y="1233"/>
                  </a:cubicBezTo>
                  <a:cubicBezTo>
                    <a:pt x="781" y="1233"/>
                    <a:pt x="904" y="1069"/>
                    <a:pt x="863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17"/>
            <p:cNvSpPr/>
            <p:nvPr/>
          </p:nvSpPr>
          <p:spPr>
            <a:xfrm rot="-8527916" flipH="1">
              <a:off x="1647647" y="4538365"/>
              <a:ext cx="1358" cy="657"/>
            </a:xfrm>
            <a:custGeom>
              <a:avLst/>
              <a:gdLst/>
              <a:ahLst/>
              <a:cxnLst/>
              <a:rect l="l" t="t" r="r" b="b"/>
              <a:pathLst>
                <a:path w="83" h="42" extrusionOk="0">
                  <a:moveTo>
                    <a:pt x="82" y="42"/>
                  </a:moveTo>
                  <a:cubicBezTo>
                    <a:pt x="82" y="42"/>
                    <a:pt x="82" y="1"/>
                    <a:pt x="82" y="42"/>
                  </a:cubicBezTo>
                  <a:lnTo>
                    <a:pt x="82" y="42"/>
                  </a:lnTo>
                  <a:cubicBezTo>
                    <a:pt x="0" y="1"/>
                    <a:pt x="0" y="42"/>
                    <a:pt x="8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17"/>
            <p:cNvSpPr/>
            <p:nvPr/>
          </p:nvSpPr>
          <p:spPr>
            <a:xfrm rot="-8527916" flipH="1">
              <a:off x="1683993" y="2666917"/>
              <a:ext cx="22200" cy="12869"/>
            </a:xfrm>
            <a:custGeom>
              <a:avLst/>
              <a:gdLst/>
              <a:ahLst/>
              <a:cxnLst/>
              <a:rect l="l" t="t" r="r" b="b"/>
              <a:pathLst>
                <a:path w="1357" h="823" extrusionOk="0">
                  <a:moveTo>
                    <a:pt x="1356" y="165"/>
                  </a:moveTo>
                  <a:lnTo>
                    <a:pt x="1" y="1"/>
                  </a:lnTo>
                  <a:cubicBezTo>
                    <a:pt x="822" y="822"/>
                    <a:pt x="822" y="822"/>
                    <a:pt x="1356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17"/>
            <p:cNvSpPr/>
            <p:nvPr/>
          </p:nvSpPr>
          <p:spPr>
            <a:xfrm rot="-8527916" flipH="1">
              <a:off x="1040614" y="3893459"/>
              <a:ext cx="22200" cy="20562"/>
            </a:xfrm>
            <a:custGeom>
              <a:avLst/>
              <a:gdLst/>
              <a:ahLst/>
              <a:cxnLst/>
              <a:rect l="l" t="t" r="r" b="b"/>
              <a:pathLst>
                <a:path w="1357" h="1315" extrusionOk="0">
                  <a:moveTo>
                    <a:pt x="987" y="0"/>
                  </a:moveTo>
                  <a:cubicBezTo>
                    <a:pt x="658" y="411"/>
                    <a:pt x="370" y="822"/>
                    <a:pt x="1" y="1315"/>
                  </a:cubicBezTo>
                  <a:cubicBezTo>
                    <a:pt x="1028" y="1068"/>
                    <a:pt x="1356" y="617"/>
                    <a:pt x="9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17"/>
            <p:cNvSpPr/>
            <p:nvPr/>
          </p:nvSpPr>
          <p:spPr>
            <a:xfrm rot="-8527916" flipH="1">
              <a:off x="1514609" y="4012866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41" y="0"/>
                    <a:pt x="41" y="0"/>
                    <a:pt x="0" y="0"/>
                  </a:cubicBezTo>
                  <a:cubicBezTo>
                    <a:pt x="4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17"/>
            <p:cNvSpPr/>
            <p:nvPr/>
          </p:nvSpPr>
          <p:spPr>
            <a:xfrm rot="-8527916" flipH="1">
              <a:off x="1510246" y="4017129"/>
              <a:ext cx="20172" cy="12869"/>
            </a:xfrm>
            <a:custGeom>
              <a:avLst/>
              <a:gdLst/>
              <a:ahLst/>
              <a:cxnLst/>
              <a:rect l="l" t="t" r="r" b="b"/>
              <a:pathLst>
                <a:path w="1233" h="823" extrusionOk="0">
                  <a:moveTo>
                    <a:pt x="699" y="1"/>
                  </a:moveTo>
                  <a:cubicBezTo>
                    <a:pt x="534" y="1"/>
                    <a:pt x="288" y="330"/>
                    <a:pt x="124" y="494"/>
                  </a:cubicBezTo>
                  <a:cubicBezTo>
                    <a:pt x="83" y="535"/>
                    <a:pt x="0" y="617"/>
                    <a:pt x="0" y="740"/>
                  </a:cubicBezTo>
                  <a:cubicBezTo>
                    <a:pt x="370" y="782"/>
                    <a:pt x="740" y="782"/>
                    <a:pt x="1151" y="823"/>
                  </a:cubicBezTo>
                  <a:cubicBezTo>
                    <a:pt x="1151" y="412"/>
                    <a:pt x="1233" y="124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17"/>
            <p:cNvSpPr/>
            <p:nvPr/>
          </p:nvSpPr>
          <p:spPr>
            <a:xfrm rot="-8527916" flipH="1">
              <a:off x="960967" y="2860815"/>
              <a:ext cx="15477" cy="11587"/>
            </a:xfrm>
            <a:custGeom>
              <a:avLst/>
              <a:gdLst/>
              <a:ahLst/>
              <a:cxnLst/>
              <a:rect l="l" t="t" r="r" b="b"/>
              <a:pathLst>
                <a:path w="946" h="741" extrusionOk="0">
                  <a:moveTo>
                    <a:pt x="822" y="617"/>
                  </a:moveTo>
                  <a:cubicBezTo>
                    <a:pt x="946" y="288"/>
                    <a:pt x="699" y="83"/>
                    <a:pt x="288" y="1"/>
                  </a:cubicBezTo>
                  <a:lnTo>
                    <a:pt x="42" y="1"/>
                  </a:lnTo>
                  <a:cubicBezTo>
                    <a:pt x="1" y="535"/>
                    <a:pt x="42" y="699"/>
                    <a:pt x="329" y="740"/>
                  </a:cubicBezTo>
                  <a:cubicBezTo>
                    <a:pt x="576" y="740"/>
                    <a:pt x="781" y="658"/>
                    <a:pt x="822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17"/>
            <p:cNvSpPr/>
            <p:nvPr/>
          </p:nvSpPr>
          <p:spPr>
            <a:xfrm rot="-8527916" flipH="1">
              <a:off x="563981" y="4443490"/>
              <a:ext cx="20172" cy="14776"/>
            </a:xfrm>
            <a:custGeom>
              <a:avLst/>
              <a:gdLst/>
              <a:ahLst/>
              <a:cxnLst/>
              <a:rect l="l" t="t" r="r" b="b"/>
              <a:pathLst>
                <a:path w="1233" h="945" extrusionOk="0">
                  <a:moveTo>
                    <a:pt x="904" y="0"/>
                  </a:moveTo>
                  <a:cubicBezTo>
                    <a:pt x="411" y="164"/>
                    <a:pt x="1" y="411"/>
                    <a:pt x="247" y="945"/>
                  </a:cubicBezTo>
                  <a:cubicBezTo>
                    <a:pt x="1233" y="452"/>
                    <a:pt x="1233" y="452"/>
                    <a:pt x="9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17"/>
            <p:cNvSpPr/>
            <p:nvPr/>
          </p:nvSpPr>
          <p:spPr>
            <a:xfrm rot="-8527916" flipH="1">
              <a:off x="1592881" y="3789465"/>
              <a:ext cx="19501" cy="19280"/>
            </a:xfrm>
            <a:custGeom>
              <a:avLst/>
              <a:gdLst/>
              <a:ahLst/>
              <a:cxnLst/>
              <a:rect l="l" t="t" r="r" b="b"/>
              <a:pathLst>
                <a:path w="1192" h="1233" extrusionOk="0">
                  <a:moveTo>
                    <a:pt x="452" y="1232"/>
                  </a:moveTo>
                  <a:cubicBezTo>
                    <a:pt x="1027" y="822"/>
                    <a:pt x="1192" y="411"/>
                    <a:pt x="1068" y="0"/>
                  </a:cubicBezTo>
                  <a:cubicBezTo>
                    <a:pt x="781" y="164"/>
                    <a:pt x="411" y="370"/>
                    <a:pt x="0" y="575"/>
                  </a:cubicBezTo>
                  <a:cubicBezTo>
                    <a:pt x="124" y="739"/>
                    <a:pt x="247" y="945"/>
                    <a:pt x="452" y="12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17"/>
            <p:cNvSpPr/>
            <p:nvPr/>
          </p:nvSpPr>
          <p:spPr>
            <a:xfrm rot="-8527916" flipH="1">
              <a:off x="1602415" y="381111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17"/>
            <p:cNvSpPr/>
            <p:nvPr/>
          </p:nvSpPr>
          <p:spPr>
            <a:xfrm rot="-8527916" flipH="1">
              <a:off x="1234968" y="3990209"/>
              <a:ext cx="26225" cy="15433"/>
            </a:xfrm>
            <a:custGeom>
              <a:avLst/>
              <a:gdLst/>
              <a:ahLst/>
              <a:cxnLst/>
              <a:rect l="l" t="t" r="r" b="b"/>
              <a:pathLst>
                <a:path w="1603" h="987" extrusionOk="0">
                  <a:moveTo>
                    <a:pt x="1603" y="617"/>
                  </a:moveTo>
                  <a:cubicBezTo>
                    <a:pt x="1069" y="411"/>
                    <a:pt x="617" y="247"/>
                    <a:pt x="1" y="0"/>
                  </a:cubicBezTo>
                  <a:cubicBezTo>
                    <a:pt x="658" y="945"/>
                    <a:pt x="822" y="986"/>
                    <a:pt x="1603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17"/>
            <p:cNvSpPr/>
            <p:nvPr/>
          </p:nvSpPr>
          <p:spPr>
            <a:xfrm rot="-8527916" flipH="1">
              <a:off x="1883925" y="4777567"/>
              <a:ext cx="34961" cy="14135"/>
            </a:xfrm>
            <a:custGeom>
              <a:avLst/>
              <a:gdLst/>
              <a:ahLst/>
              <a:cxnLst/>
              <a:rect l="l" t="t" r="r" b="b"/>
              <a:pathLst>
                <a:path w="2137" h="904" extrusionOk="0">
                  <a:moveTo>
                    <a:pt x="0" y="205"/>
                  </a:moveTo>
                  <a:cubicBezTo>
                    <a:pt x="699" y="452"/>
                    <a:pt x="1315" y="657"/>
                    <a:pt x="1972" y="904"/>
                  </a:cubicBezTo>
                  <a:cubicBezTo>
                    <a:pt x="2013" y="822"/>
                    <a:pt x="2054" y="739"/>
                    <a:pt x="2136" y="657"/>
                  </a:cubicBezTo>
                  <a:cubicBezTo>
                    <a:pt x="1520" y="411"/>
                    <a:pt x="945" y="82"/>
                    <a:pt x="165" y="0"/>
                  </a:cubicBezTo>
                  <a:cubicBezTo>
                    <a:pt x="124" y="41"/>
                    <a:pt x="82" y="123"/>
                    <a:pt x="0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17"/>
            <p:cNvSpPr/>
            <p:nvPr/>
          </p:nvSpPr>
          <p:spPr>
            <a:xfrm rot="-8527916" flipH="1">
              <a:off x="1064503" y="4465372"/>
              <a:ext cx="24884" cy="12869"/>
            </a:xfrm>
            <a:custGeom>
              <a:avLst/>
              <a:gdLst/>
              <a:ahLst/>
              <a:cxnLst/>
              <a:rect l="l" t="t" r="r" b="b"/>
              <a:pathLst>
                <a:path w="1521" h="823" extrusionOk="0">
                  <a:moveTo>
                    <a:pt x="0" y="822"/>
                  </a:moveTo>
                  <a:cubicBezTo>
                    <a:pt x="288" y="658"/>
                    <a:pt x="534" y="576"/>
                    <a:pt x="740" y="412"/>
                  </a:cubicBezTo>
                  <a:cubicBezTo>
                    <a:pt x="945" y="329"/>
                    <a:pt x="1150" y="206"/>
                    <a:pt x="1520" y="42"/>
                  </a:cubicBezTo>
                  <a:cubicBezTo>
                    <a:pt x="329" y="1"/>
                    <a:pt x="82" y="165"/>
                    <a:pt x="0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17"/>
            <p:cNvSpPr/>
            <p:nvPr/>
          </p:nvSpPr>
          <p:spPr>
            <a:xfrm rot="-8527916" flipH="1">
              <a:off x="1062565" y="4287664"/>
              <a:ext cx="22855" cy="13510"/>
            </a:xfrm>
            <a:custGeom>
              <a:avLst/>
              <a:gdLst/>
              <a:ahLst/>
              <a:cxnLst/>
              <a:rect l="l" t="t" r="r" b="b"/>
              <a:pathLst>
                <a:path w="1397" h="864" extrusionOk="0">
                  <a:moveTo>
                    <a:pt x="1027" y="1"/>
                  </a:moveTo>
                  <a:cubicBezTo>
                    <a:pt x="534" y="206"/>
                    <a:pt x="0" y="247"/>
                    <a:pt x="206" y="864"/>
                  </a:cubicBezTo>
                  <a:cubicBezTo>
                    <a:pt x="904" y="740"/>
                    <a:pt x="1397" y="576"/>
                    <a:pt x="10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17"/>
            <p:cNvSpPr/>
            <p:nvPr/>
          </p:nvSpPr>
          <p:spPr>
            <a:xfrm rot="-8527916" flipH="1">
              <a:off x="1972768" y="4917600"/>
              <a:ext cx="40344" cy="6427"/>
            </a:xfrm>
            <a:custGeom>
              <a:avLst/>
              <a:gdLst/>
              <a:ahLst/>
              <a:cxnLst/>
              <a:rect l="l" t="t" r="r" b="b"/>
              <a:pathLst>
                <a:path w="2466" h="411" extrusionOk="0">
                  <a:moveTo>
                    <a:pt x="2466" y="0"/>
                  </a:moveTo>
                  <a:lnTo>
                    <a:pt x="1" y="0"/>
                  </a:lnTo>
                  <a:cubicBezTo>
                    <a:pt x="987" y="411"/>
                    <a:pt x="1685" y="41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17"/>
            <p:cNvSpPr/>
            <p:nvPr/>
          </p:nvSpPr>
          <p:spPr>
            <a:xfrm rot="-8527916" flipH="1">
              <a:off x="1120199" y="4043697"/>
              <a:ext cx="10765" cy="9648"/>
            </a:xfrm>
            <a:custGeom>
              <a:avLst/>
              <a:gdLst/>
              <a:ahLst/>
              <a:cxnLst/>
              <a:rect l="l" t="t" r="r" b="b"/>
              <a:pathLst>
                <a:path w="658" h="617" extrusionOk="0">
                  <a:moveTo>
                    <a:pt x="617" y="617"/>
                  </a:moveTo>
                  <a:cubicBezTo>
                    <a:pt x="617" y="576"/>
                    <a:pt x="658" y="534"/>
                    <a:pt x="658" y="534"/>
                  </a:cubicBezTo>
                  <a:cubicBezTo>
                    <a:pt x="534" y="370"/>
                    <a:pt x="452" y="206"/>
                    <a:pt x="288" y="0"/>
                  </a:cubicBezTo>
                  <a:cubicBezTo>
                    <a:pt x="0" y="452"/>
                    <a:pt x="0" y="534"/>
                    <a:pt x="617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17"/>
            <p:cNvSpPr/>
            <p:nvPr/>
          </p:nvSpPr>
          <p:spPr>
            <a:xfrm rot="-8527916" flipH="1">
              <a:off x="1489755" y="4783977"/>
              <a:ext cx="18830" cy="19295"/>
            </a:xfrm>
            <a:custGeom>
              <a:avLst/>
              <a:gdLst/>
              <a:ahLst/>
              <a:cxnLst/>
              <a:rect l="l" t="t" r="r" b="b"/>
              <a:pathLst>
                <a:path w="1151" h="1234" extrusionOk="0">
                  <a:moveTo>
                    <a:pt x="206" y="1233"/>
                  </a:moveTo>
                  <a:cubicBezTo>
                    <a:pt x="576" y="699"/>
                    <a:pt x="863" y="330"/>
                    <a:pt x="1151" y="1"/>
                  </a:cubicBezTo>
                  <a:cubicBezTo>
                    <a:pt x="42" y="289"/>
                    <a:pt x="1" y="412"/>
                    <a:pt x="206" y="1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17"/>
            <p:cNvSpPr/>
            <p:nvPr/>
          </p:nvSpPr>
          <p:spPr>
            <a:xfrm rot="-8527916" flipH="1">
              <a:off x="1472819" y="4008813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41" y="1"/>
                    <a:pt x="41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17"/>
            <p:cNvSpPr/>
            <p:nvPr/>
          </p:nvSpPr>
          <p:spPr>
            <a:xfrm rot="-8527916" flipH="1">
              <a:off x="1454302" y="3993278"/>
              <a:ext cx="22200" cy="14151"/>
            </a:xfrm>
            <a:custGeom>
              <a:avLst/>
              <a:gdLst/>
              <a:ahLst/>
              <a:cxnLst/>
              <a:rect l="l" t="t" r="r" b="b"/>
              <a:pathLst>
                <a:path w="1357" h="905" extrusionOk="0">
                  <a:moveTo>
                    <a:pt x="1" y="905"/>
                  </a:moveTo>
                  <a:cubicBezTo>
                    <a:pt x="535" y="699"/>
                    <a:pt x="945" y="494"/>
                    <a:pt x="1356" y="330"/>
                  </a:cubicBezTo>
                  <a:cubicBezTo>
                    <a:pt x="904" y="206"/>
                    <a:pt x="452" y="12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17"/>
            <p:cNvSpPr/>
            <p:nvPr/>
          </p:nvSpPr>
          <p:spPr>
            <a:xfrm rot="-8527916" flipH="1">
              <a:off x="1869472" y="3467065"/>
              <a:ext cx="28237" cy="9007"/>
            </a:xfrm>
            <a:custGeom>
              <a:avLst/>
              <a:gdLst/>
              <a:ahLst/>
              <a:cxnLst/>
              <a:rect l="l" t="t" r="r" b="b"/>
              <a:pathLst>
                <a:path w="1726" h="576" extrusionOk="0">
                  <a:moveTo>
                    <a:pt x="1" y="288"/>
                  </a:moveTo>
                  <a:cubicBezTo>
                    <a:pt x="576" y="370"/>
                    <a:pt x="1069" y="494"/>
                    <a:pt x="1644" y="576"/>
                  </a:cubicBezTo>
                  <a:cubicBezTo>
                    <a:pt x="1685" y="535"/>
                    <a:pt x="1726" y="411"/>
                    <a:pt x="1726" y="370"/>
                  </a:cubicBezTo>
                  <a:cubicBezTo>
                    <a:pt x="1274" y="1"/>
                    <a:pt x="699" y="1"/>
                    <a:pt x="124" y="83"/>
                  </a:cubicBezTo>
                  <a:cubicBezTo>
                    <a:pt x="42" y="124"/>
                    <a:pt x="1" y="165"/>
                    <a:pt x="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17"/>
            <p:cNvSpPr/>
            <p:nvPr/>
          </p:nvSpPr>
          <p:spPr>
            <a:xfrm rot="-8527916" flipH="1">
              <a:off x="1540296" y="4676622"/>
              <a:ext cx="15477" cy="19921"/>
            </a:xfrm>
            <a:custGeom>
              <a:avLst/>
              <a:gdLst/>
              <a:ahLst/>
              <a:cxnLst/>
              <a:rect l="l" t="t" r="r" b="b"/>
              <a:pathLst>
                <a:path w="946" h="1274" extrusionOk="0">
                  <a:moveTo>
                    <a:pt x="946" y="0"/>
                  </a:moveTo>
                  <a:cubicBezTo>
                    <a:pt x="1" y="616"/>
                    <a:pt x="1" y="616"/>
                    <a:pt x="740" y="1274"/>
                  </a:cubicBezTo>
                  <a:cubicBezTo>
                    <a:pt x="864" y="822"/>
                    <a:pt x="905" y="493"/>
                    <a:pt x="9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17"/>
            <p:cNvSpPr/>
            <p:nvPr/>
          </p:nvSpPr>
          <p:spPr>
            <a:xfrm rot="-8527916" flipH="1">
              <a:off x="1384980" y="4581836"/>
              <a:ext cx="20172" cy="12228"/>
            </a:xfrm>
            <a:custGeom>
              <a:avLst/>
              <a:gdLst/>
              <a:ahLst/>
              <a:cxnLst/>
              <a:rect l="l" t="t" r="r" b="b"/>
              <a:pathLst>
                <a:path w="1233" h="782" extrusionOk="0">
                  <a:moveTo>
                    <a:pt x="370" y="781"/>
                  </a:moveTo>
                  <a:cubicBezTo>
                    <a:pt x="1233" y="329"/>
                    <a:pt x="1233" y="329"/>
                    <a:pt x="0" y="1"/>
                  </a:cubicBezTo>
                  <a:cubicBezTo>
                    <a:pt x="123" y="247"/>
                    <a:pt x="288" y="494"/>
                    <a:pt x="370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17"/>
            <p:cNvSpPr/>
            <p:nvPr/>
          </p:nvSpPr>
          <p:spPr>
            <a:xfrm rot="-8527916" flipH="1">
              <a:off x="1678019" y="4177315"/>
              <a:ext cx="20188" cy="10289"/>
            </a:xfrm>
            <a:custGeom>
              <a:avLst/>
              <a:gdLst/>
              <a:ahLst/>
              <a:cxnLst/>
              <a:rect l="l" t="t" r="r" b="b"/>
              <a:pathLst>
                <a:path w="1234" h="658" extrusionOk="0">
                  <a:moveTo>
                    <a:pt x="1" y="0"/>
                  </a:moveTo>
                  <a:cubicBezTo>
                    <a:pt x="206" y="329"/>
                    <a:pt x="535" y="658"/>
                    <a:pt x="1233" y="658"/>
                  </a:cubicBezTo>
                  <a:cubicBezTo>
                    <a:pt x="1151" y="82"/>
                    <a:pt x="617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17"/>
            <p:cNvSpPr/>
            <p:nvPr/>
          </p:nvSpPr>
          <p:spPr>
            <a:xfrm rot="-8527916" flipH="1">
              <a:off x="2132354" y="4736949"/>
              <a:ext cx="18160" cy="16074"/>
            </a:xfrm>
            <a:custGeom>
              <a:avLst/>
              <a:gdLst/>
              <a:ahLst/>
              <a:cxnLst/>
              <a:rect l="l" t="t" r="r" b="b"/>
              <a:pathLst>
                <a:path w="1110" h="1028" extrusionOk="0">
                  <a:moveTo>
                    <a:pt x="822" y="1027"/>
                  </a:moveTo>
                  <a:cubicBezTo>
                    <a:pt x="946" y="616"/>
                    <a:pt x="987" y="370"/>
                    <a:pt x="1110" y="0"/>
                  </a:cubicBezTo>
                  <a:cubicBezTo>
                    <a:pt x="1" y="206"/>
                    <a:pt x="1" y="247"/>
                    <a:pt x="822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17"/>
            <p:cNvSpPr/>
            <p:nvPr/>
          </p:nvSpPr>
          <p:spPr>
            <a:xfrm rot="-8527916" flipH="1">
              <a:off x="2186366" y="4886247"/>
              <a:ext cx="23526" cy="12853"/>
            </a:xfrm>
            <a:custGeom>
              <a:avLst/>
              <a:gdLst/>
              <a:ahLst/>
              <a:cxnLst/>
              <a:rect l="l" t="t" r="r" b="b"/>
              <a:pathLst>
                <a:path w="1438" h="822" extrusionOk="0">
                  <a:moveTo>
                    <a:pt x="1438" y="411"/>
                  </a:moveTo>
                  <a:cubicBezTo>
                    <a:pt x="1438" y="370"/>
                    <a:pt x="1438" y="247"/>
                    <a:pt x="1397" y="206"/>
                  </a:cubicBezTo>
                  <a:cubicBezTo>
                    <a:pt x="986" y="165"/>
                    <a:pt x="616" y="82"/>
                    <a:pt x="0" y="0"/>
                  </a:cubicBezTo>
                  <a:cubicBezTo>
                    <a:pt x="164" y="370"/>
                    <a:pt x="206" y="575"/>
                    <a:pt x="329" y="822"/>
                  </a:cubicBezTo>
                  <a:cubicBezTo>
                    <a:pt x="781" y="616"/>
                    <a:pt x="1068" y="534"/>
                    <a:pt x="143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17"/>
            <p:cNvSpPr/>
            <p:nvPr/>
          </p:nvSpPr>
          <p:spPr>
            <a:xfrm rot="-8527916" flipH="1">
              <a:off x="949682" y="3855953"/>
              <a:ext cx="19501" cy="15433"/>
            </a:xfrm>
            <a:custGeom>
              <a:avLst/>
              <a:gdLst/>
              <a:ahLst/>
              <a:cxnLst/>
              <a:rect l="l" t="t" r="r" b="b"/>
              <a:pathLst>
                <a:path w="1192" h="987" extrusionOk="0">
                  <a:moveTo>
                    <a:pt x="658" y="1"/>
                  </a:moveTo>
                  <a:cubicBezTo>
                    <a:pt x="0" y="411"/>
                    <a:pt x="247" y="699"/>
                    <a:pt x="904" y="986"/>
                  </a:cubicBezTo>
                  <a:cubicBezTo>
                    <a:pt x="1069" y="617"/>
                    <a:pt x="1192" y="288"/>
                    <a:pt x="6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17"/>
            <p:cNvSpPr/>
            <p:nvPr/>
          </p:nvSpPr>
          <p:spPr>
            <a:xfrm rot="-8527916" flipH="1">
              <a:off x="1569067" y="4213213"/>
              <a:ext cx="18160" cy="12853"/>
            </a:xfrm>
            <a:custGeom>
              <a:avLst/>
              <a:gdLst/>
              <a:ahLst/>
              <a:cxnLst/>
              <a:rect l="l" t="t" r="r" b="b"/>
              <a:pathLst>
                <a:path w="1110" h="822" extrusionOk="0">
                  <a:moveTo>
                    <a:pt x="41" y="123"/>
                  </a:moveTo>
                  <a:cubicBezTo>
                    <a:pt x="0" y="329"/>
                    <a:pt x="82" y="575"/>
                    <a:pt x="123" y="822"/>
                  </a:cubicBezTo>
                  <a:lnTo>
                    <a:pt x="411" y="822"/>
                  </a:lnTo>
                  <a:cubicBezTo>
                    <a:pt x="575" y="616"/>
                    <a:pt x="740" y="411"/>
                    <a:pt x="1109" y="0"/>
                  </a:cubicBezTo>
                  <a:cubicBezTo>
                    <a:pt x="575" y="41"/>
                    <a:pt x="41" y="123"/>
                    <a:pt x="4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17"/>
            <p:cNvSpPr/>
            <p:nvPr/>
          </p:nvSpPr>
          <p:spPr>
            <a:xfrm rot="-8527916" flipH="1">
              <a:off x="1445932" y="2842637"/>
              <a:ext cx="28908" cy="24440"/>
            </a:xfrm>
            <a:custGeom>
              <a:avLst/>
              <a:gdLst/>
              <a:ahLst/>
              <a:cxnLst/>
              <a:rect l="l" t="t" r="r" b="b"/>
              <a:pathLst>
                <a:path w="1767" h="1563" extrusionOk="0">
                  <a:moveTo>
                    <a:pt x="1767" y="1357"/>
                  </a:moveTo>
                  <a:cubicBezTo>
                    <a:pt x="1602" y="905"/>
                    <a:pt x="1438" y="617"/>
                    <a:pt x="1233" y="1"/>
                  </a:cubicBezTo>
                  <a:cubicBezTo>
                    <a:pt x="699" y="617"/>
                    <a:pt x="370" y="946"/>
                    <a:pt x="0" y="1357"/>
                  </a:cubicBezTo>
                  <a:cubicBezTo>
                    <a:pt x="123" y="1439"/>
                    <a:pt x="206" y="1521"/>
                    <a:pt x="288" y="1562"/>
                  </a:cubicBezTo>
                  <a:cubicBezTo>
                    <a:pt x="740" y="1521"/>
                    <a:pt x="1192" y="1480"/>
                    <a:pt x="1767" y="13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17"/>
            <p:cNvSpPr/>
            <p:nvPr/>
          </p:nvSpPr>
          <p:spPr>
            <a:xfrm rot="-8527916" flipH="1">
              <a:off x="1102446" y="4263526"/>
              <a:ext cx="20843" cy="14151"/>
            </a:xfrm>
            <a:custGeom>
              <a:avLst/>
              <a:gdLst/>
              <a:ahLst/>
              <a:cxnLst/>
              <a:rect l="l" t="t" r="r" b="b"/>
              <a:pathLst>
                <a:path w="1274" h="905" extrusionOk="0">
                  <a:moveTo>
                    <a:pt x="822" y="0"/>
                  </a:moveTo>
                  <a:cubicBezTo>
                    <a:pt x="0" y="370"/>
                    <a:pt x="0" y="370"/>
                    <a:pt x="822" y="904"/>
                  </a:cubicBezTo>
                  <a:cubicBezTo>
                    <a:pt x="1109" y="534"/>
                    <a:pt x="1273" y="247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17"/>
            <p:cNvSpPr/>
            <p:nvPr/>
          </p:nvSpPr>
          <p:spPr>
            <a:xfrm rot="-8527916" flipH="1">
              <a:off x="1476899" y="1584084"/>
              <a:ext cx="16131" cy="27645"/>
            </a:xfrm>
            <a:custGeom>
              <a:avLst/>
              <a:gdLst/>
              <a:ahLst/>
              <a:cxnLst/>
              <a:rect l="l" t="t" r="r" b="b"/>
              <a:pathLst>
                <a:path w="986" h="1768" extrusionOk="0">
                  <a:moveTo>
                    <a:pt x="657" y="1"/>
                  </a:moveTo>
                  <a:cubicBezTo>
                    <a:pt x="370" y="453"/>
                    <a:pt x="0" y="946"/>
                    <a:pt x="205" y="1767"/>
                  </a:cubicBezTo>
                  <a:cubicBezTo>
                    <a:pt x="534" y="1028"/>
                    <a:pt x="986" y="617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17"/>
            <p:cNvSpPr/>
            <p:nvPr/>
          </p:nvSpPr>
          <p:spPr>
            <a:xfrm rot="-8527916" flipH="1">
              <a:off x="1872016" y="4743148"/>
              <a:ext cx="20188" cy="14792"/>
            </a:xfrm>
            <a:custGeom>
              <a:avLst/>
              <a:gdLst/>
              <a:ahLst/>
              <a:cxnLst/>
              <a:rect l="l" t="t" r="r" b="b"/>
              <a:pathLst>
                <a:path w="1234" h="946" extrusionOk="0">
                  <a:moveTo>
                    <a:pt x="1" y="535"/>
                  </a:moveTo>
                  <a:cubicBezTo>
                    <a:pt x="1" y="617"/>
                    <a:pt x="206" y="781"/>
                    <a:pt x="329" y="946"/>
                  </a:cubicBezTo>
                  <a:cubicBezTo>
                    <a:pt x="658" y="781"/>
                    <a:pt x="946" y="617"/>
                    <a:pt x="1233" y="412"/>
                  </a:cubicBezTo>
                  <a:lnTo>
                    <a:pt x="1028" y="206"/>
                  </a:lnTo>
                  <a:cubicBezTo>
                    <a:pt x="617" y="288"/>
                    <a:pt x="83" y="1"/>
                    <a:pt x="1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17"/>
            <p:cNvSpPr/>
            <p:nvPr/>
          </p:nvSpPr>
          <p:spPr>
            <a:xfrm rot="-8527916" flipH="1">
              <a:off x="1541002" y="4756024"/>
              <a:ext cx="18847" cy="10289"/>
            </a:xfrm>
            <a:custGeom>
              <a:avLst/>
              <a:gdLst/>
              <a:ahLst/>
              <a:cxnLst/>
              <a:rect l="l" t="t" r="r" b="b"/>
              <a:pathLst>
                <a:path w="1152" h="658" extrusionOk="0">
                  <a:moveTo>
                    <a:pt x="1110" y="165"/>
                  </a:moveTo>
                  <a:cubicBezTo>
                    <a:pt x="1110" y="83"/>
                    <a:pt x="535" y="42"/>
                    <a:pt x="206" y="1"/>
                  </a:cubicBezTo>
                  <a:cubicBezTo>
                    <a:pt x="165" y="206"/>
                    <a:pt x="83" y="411"/>
                    <a:pt x="1" y="658"/>
                  </a:cubicBezTo>
                  <a:cubicBezTo>
                    <a:pt x="617" y="658"/>
                    <a:pt x="1151" y="617"/>
                    <a:pt x="111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17"/>
            <p:cNvSpPr/>
            <p:nvPr/>
          </p:nvSpPr>
          <p:spPr>
            <a:xfrm rot="-8527916" flipH="1">
              <a:off x="1542280" y="476133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17"/>
            <p:cNvSpPr/>
            <p:nvPr/>
          </p:nvSpPr>
          <p:spPr>
            <a:xfrm rot="-8527916" flipH="1">
              <a:off x="1546084" y="4506940"/>
              <a:ext cx="21530" cy="12228"/>
            </a:xfrm>
            <a:custGeom>
              <a:avLst/>
              <a:gdLst/>
              <a:ahLst/>
              <a:cxnLst/>
              <a:rect l="l" t="t" r="r" b="b"/>
              <a:pathLst>
                <a:path w="1316" h="782" extrusionOk="0">
                  <a:moveTo>
                    <a:pt x="1" y="42"/>
                  </a:moveTo>
                  <a:cubicBezTo>
                    <a:pt x="412" y="370"/>
                    <a:pt x="658" y="576"/>
                    <a:pt x="905" y="781"/>
                  </a:cubicBezTo>
                  <a:cubicBezTo>
                    <a:pt x="1069" y="617"/>
                    <a:pt x="1315" y="493"/>
                    <a:pt x="1274" y="370"/>
                  </a:cubicBezTo>
                  <a:cubicBezTo>
                    <a:pt x="1274" y="1"/>
                    <a:pt x="822" y="1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17"/>
            <p:cNvSpPr/>
            <p:nvPr/>
          </p:nvSpPr>
          <p:spPr>
            <a:xfrm rot="-8527916" flipH="1">
              <a:off x="1542071" y="2517954"/>
              <a:ext cx="24213" cy="1607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411" y="1027"/>
                  </a:moveTo>
                  <a:cubicBezTo>
                    <a:pt x="658" y="493"/>
                    <a:pt x="1438" y="575"/>
                    <a:pt x="1479" y="0"/>
                  </a:cubicBezTo>
                  <a:cubicBezTo>
                    <a:pt x="904" y="164"/>
                    <a:pt x="493" y="247"/>
                    <a:pt x="0" y="370"/>
                  </a:cubicBezTo>
                  <a:cubicBezTo>
                    <a:pt x="82" y="493"/>
                    <a:pt x="206" y="657"/>
                    <a:pt x="411" y="1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17"/>
            <p:cNvSpPr/>
            <p:nvPr/>
          </p:nvSpPr>
          <p:spPr>
            <a:xfrm rot="-8527916" flipH="1">
              <a:off x="2128884" y="5080569"/>
              <a:ext cx="20172" cy="11587"/>
            </a:xfrm>
            <a:custGeom>
              <a:avLst/>
              <a:gdLst/>
              <a:ahLst/>
              <a:cxnLst/>
              <a:rect l="l" t="t" r="r" b="b"/>
              <a:pathLst>
                <a:path w="1233" h="741" extrusionOk="0">
                  <a:moveTo>
                    <a:pt x="41" y="206"/>
                  </a:moveTo>
                  <a:cubicBezTo>
                    <a:pt x="41" y="329"/>
                    <a:pt x="0" y="370"/>
                    <a:pt x="0" y="494"/>
                  </a:cubicBezTo>
                  <a:cubicBezTo>
                    <a:pt x="247" y="576"/>
                    <a:pt x="657" y="740"/>
                    <a:pt x="822" y="699"/>
                  </a:cubicBezTo>
                  <a:cubicBezTo>
                    <a:pt x="1233" y="494"/>
                    <a:pt x="1150" y="206"/>
                    <a:pt x="740" y="1"/>
                  </a:cubicBezTo>
                  <a:cubicBezTo>
                    <a:pt x="534" y="42"/>
                    <a:pt x="329" y="165"/>
                    <a:pt x="4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17"/>
            <p:cNvSpPr/>
            <p:nvPr/>
          </p:nvSpPr>
          <p:spPr>
            <a:xfrm rot="-8527916" flipH="1">
              <a:off x="1705026" y="4593833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2"/>
                  </a:moveTo>
                  <a:cubicBezTo>
                    <a:pt x="1" y="42"/>
                    <a:pt x="1" y="1"/>
                    <a:pt x="1" y="42"/>
                  </a:cubicBezTo>
                  <a:cubicBezTo>
                    <a:pt x="1" y="1"/>
                    <a:pt x="1" y="1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17"/>
            <p:cNvSpPr/>
            <p:nvPr/>
          </p:nvSpPr>
          <p:spPr>
            <a:xfrm rot="-8527916" flipH="1">
              <a:off x="1700132" y="4595918"/>
              <a:ext cx="17489" cy="12212"/>
            </a:xfrm>
            <a:custGeom>
              <a:avLst/>
              <a:gdLst/>
              <a:ahLst/>
              <a:cxnLst/>
              <a:rect l="l" t="t" r="r" b="b"/>
              <a:pathLst>
                <a:path w="1069" h="781" extrusionOk="0">
                  <a:moveTo>
                    <a:pt x="1069" y="329"/>
                  </a:moveTo>
                  <a:cubicBezTo>
                    <a:pt x="1069" y="206"/>
                    <a:pt x="905" y="41"/>
                    <a:pt x="781" y="41"/>
                  </a:cubicBezTo>
                  <a:cubicBezTo>
                    <a:pt x="412" y="0"/>
                    <a:pt x="42" y="0"/>
                    <a:pt x="1" y="370"/>
                  </a:cubicBezTo>
                  <a:cubicBezTo>
                    <a:pt x="1" y="452"/>
                    <a:pt x="42" y="493"/>
                    <a:pt x="42" y="617"/>
                  </a:cubicBezTo>
                  <a:cubicBezTo>
                    <a:pt x="165" y="658"/>
                    <a:pt x="288" y="658"/>
                    <a:pt x="412" y="740"/>
                  </a:cubicBezTo>
                  <a:cubicBezTo>
                    <a:pt x="822" y="781"/>
                    <a:pt x="1069" y="617"/>
                    <a:pt x="1069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17"/>
            <p:cNvSpPr/>
            <p:nvPr/>
          </p:nvSpPr>
          <p:spPr>
            <a:xfrm rot="-8527916" flipH="1">
              <a:off x="909225" y="382488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1"/>
                  </a:moveTo>
                  <a:cubicBezTo>
                    <a:pt x="41" y="1"/>
                    <a:pt x="0" y="1"/>
                    <a:pt x="41" y="1"/>
                  </a:cubicBezTo>
                  <a:cubicBezTo>
                    <a:pt x="0" y="1"/>
                    <a:pt x="0" y="1"/>
                    <a:pt x="41" y="1"/>
                  </a:cubicBezTo>
                  <a:cubicBezTo>
                    <a:pt x="0" y="1"/>
                    <a:pt x="0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17"/>
            <p:cNvSpPr/>
            <p:nvPr/>
          </p:nvSpPr>
          <p:spPr>
            <a:xfrm rot="-8527916" flipH="1">
              <a:off x="899313" y="3805992"/>
              <a:ext cx="16818" cy="15433"/>
            </a:xfrm>
            <a:custGeom>
              <a:avLst/>
              <a:gdLst/>
              <a:ahLst/>
              <a:cxnLst/>
              <a:rect l="l" t="t" r="r" b="b"/>
              <a:pathLst>
                <a:path w="1028" h="987" extrusionOk="0">
                  <a:moveTo>
                    <a:pt x="0" y="986"/>
                  </a:moveTo>
                  <a:cubicBezTo>
                    <a:pt x="288" y="822"/>
                    <a:pt x="616" y="699"/>
                    <a:pt x="863" y="535"/>
                  </a:cubicBezTo>
                  <a:cubicBezTo>
                    <a:pt x="1027" y="411"/>
                    <a:pt x="1027" y="206"/>
                    <a:pt x="1027" y="1"/>
                  </a:cubicBezTo>
                  <a:cubicBezTo>
                    <a:pt x="82" y="370"/>
                    <a:pt x="82" y="370"/>
                    <a:pt x="0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17"/>
            <p:cNvSpPr/>
            <p:nvPr/>
          </p:nvSpPr>
          <p:spPr>
            <a:xfrm rot="-8527916" flipH="1">
              <a:off x="1940772" y="4905521"/>
              <a:ext cx="20859" cy="19295"/>
            </a:xfrm>
            <a:custGeom>
              <a:avLst/>
              <a:gdLst/>
              <a:ahLst/>
              <a:cxnLst/>
              <a:rect l="l" t="t" r="r" b="b"/>
              <a:pathLst>
                <a:path w="1275" h="1234" extrusionOk="0">
                  <a:moveTo>
                    <a:pt x="1" y="124"/>
                  </a:moveTo>
                  <a:cubicBezTo>
                    <a:pt x="247" y="535"/>
                    <a:pt x="412" y="945"/>
                    <a:pt x="1274" y="1233"/>
                  </a:cubicBezTo>
                  <a:cubicBezTo>
                    <a:pt x="863" y="740"/>
                    <a:pt x="617" y="370"/>
                    <a:pt x="329" y="1"/>
                  </a:cubicBezTo>
                  <a:cubicBezTo>
                    <a:pt x="206" y="1"/>
                    <a:pt x="124" y="42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17"/>
            <p:cNvSpPr/>
            <p:nvPr/>
          </p:nvSpPr>
          <p:spPr>
            <a:xfrm rot="-8527916" flipH="1">
              <a:off x="1333214" y="2010288"/>
              <a:ext cx="20188" cy="16074"/>
            </a:xfrm>
            <a:custGeom>
              <a:avLst/>
              <a:gdLst/>
              <a:ahLst/>
              <a:cxnLst/>
              <a:rect l="l" t="t" r="r" b="b"/>
              <a:pathLst>
                <a:path w="1234" h="1028" extrusionOk="0">
                  <a:moveTo>
                    <a:pt x="1233" y="0"/>
                  </a:moveTo>
                  <a:cubicBezTo>
                    <a:pt x="823" y="205"/>
                    <a:pt x="453" y="370"/>
                    <a:pt x="1" y="575"/>
                  </a:cubicBezTo>
                  <a:cubicBezTo>
                    <a:pt x="453" y="1027"/>
                    <a:pt x="453" y="1027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17"/>
            <p:cNvSpPr/>
            <p:nvPr/>
          </p:nvSpPr>
          <p:spPr>
            <a:xfrm rot="-8527916" flipH="1">
              <a:off x="1036615" y="2523106"/>
              <a:ext cx="18160" cy="9648"/>
            </a:xfrm>
            <a:custGeom>
              <a:avLst/>
              <a:gdLst/>
              <a:ahLst/>
              <a:cxnLst/>
              <a:rect l="l" t="t" r="r" b="b"/>
              <a:pathLst>
                <a:path w="1110" h="617" extrusionOk="0">
                  <a:moveTo>
                    <a:pt x="1068" y="329"/>
                  </a:moveTo>
                  <a:cubicBezTo>
                    <a:pt x="1109" y="247"/>
                    <a:pt x="863" y="0"/>
                    <a:pt x="739" y="0"/>
                  </a:cubicBezTo>
                  <a:cubicBezTo>
                    <a:pt x="493" y="41"/>
                    <a:pt x="288" y="165"/>
                    <a:pt x="0" y="247"/>
                  </a:cubicBezTo>
                  <a:cubicBezTo>
                    <a:pt x="247" y="452"/>
                    <a:pt x="411" y="617"/>
                    <a:pt x="452" y="617"/>
                  </a:cubicBezTo>
                  <a:cubicBezTo>
                    <a:pt x="698" y="575"/>
                    <a:pt x="904" y="452"/>
                    <a:pt x="1068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17"/>
            <p:cNvSpPr/>
            <p:nvPr/>
          </p:nvSpPr>
          <p:spPr>
            <a:xfrm rot="-8527916" flipH="1">
              <a:off x="2011352" y="4874160"/>
              <a:ext cx="16147" cy="19936"/>
            </a:xfrm>
            <a:custGeom>
              <a:avLst/>
              <a:gdLst/>
              <a:ahLst/>
              <a:cxnLst/>
              <a:rect l="l" t="t" r="r" b="b"/>
              <a:pathLst>
                <a:path w="987" h="1275" extrusionOk="0">
                  <a:moveTo>
                    <a:pt x="617" y="1274"/>
                  </a:moveTo>
                  <a:cubicBezTo>
                    <a:pt x="740" y="905"/>
                    <a:pt x="905" y="617"/>
                    <a:pt x="987" y="288"/>
                  </a:cubicBezTo>
                  <a:cubicBezTo>
                    <a:pt x="740" y="206"/>
                    <a:pt x="576" y="83"/>
                    <a:pt x="412" y="1"/>
                  </a:cubicBezTo>
                  <a:cubicBezTo>
                    <a:pt x="1" y="412"/>
                    <a:pt x="371" y="823"/>
                    <a:pt x="617" y="1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17"/>
            <p:cNvSpPr/>
            <p:nvPr/>
          </p:nvSpPr>
          <p:spPr>
            <a:xfrm rot="-8527916" flipH="1">
              <a:off x="2011022" y="4890538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42"/>
                  </a:moveTo>
                  <a:cubicBezTo>
                    <a:pt x="42" y="42"/>
                    <a:pt x="1" y="1"/>
                    <a:pt x="42" y="42"/>
                  </a:cubicBezTo>
                  <a:cubicBezTo>
                    <a:pt x="42" y="1"/>
                    <a:pt x="42" y="42"/>
                    <a:pt x="4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17"/>
            <p:cNvSpPr/>
            <p:nvPr/>
          </p:nvSpPr>
          <p:spPr>
            <a:xfrm rot="-8527916" flipH="1">
              <a:off x="1519608" y="3621260"/>
              <a:ext cx="24213" cy="12228"/>
            </a:xfrm>
            <a:custGeom>
              <a:avLst/>
              <a:gdLst/>
              <a:ahLst/>
              <a:cxnLst/>
              <a:rect l="l" t="t" r="r" b="b"/>
              <a:pathLst>
                <a:path w="1480" h="782" extrusionOk="0">
                  <a:moveTo>
                    <a:pt x="699" y="1"/>
                  </a:moveTo>
                  <a:cubicBezTo>
                    <a:pt x="411" y="330"/>
                    <a:pt x="206" y="535"/>
                    <a:pt x="0" y="658"/>
                  </a:cubicBezTo>
                  <a:cubicBezTo>
                    <a:pt x="288" y="740"/>
                    <a:pt x="699" y="740"/>
                    <a:pt x="1479" y="7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17"/>
            <p:cNvSpPr/>
            <p:nvPr/>
          </p:nvSpPr>
          <p:spPr>
            <a:xfrm rot="-8527916" flipH="1">
              <a:off x="1773719" y="2830628"/>
              <a:ext cx="19501" cy="12212"/>
            </a:xfrm>
            <a:custGeom>
              <a:avLst/>
              <a:gdLst/>
              <a:ahLst/>
              <a:cxnLst/>
              <a:rect l="l" t="t" r="r" b="b"/>
              <a:pathLst>
                <a:path w="1192" h="781" extrusionOk="0">
                  <a:moveTo>
                    <a:pt x="699" y="781"/>
                  </a:moveTo>
                  <a:cubicBezTo>
                    <a:pt x="1192" y="575"/>
                    <a:pt x="986" y="288"/>
                    <a:pt x="822" y="0"/>
                  </a:cubicBezTo>
                  <a:cubicBezTo>
                    <a:pt x="329" y="165"/>
                    <a:pt x="0" y="288"/>
                    <a:pt x="124" y="617"/>
                  </a:cubicBezTo>
                  <a:cubicBezTo>
                    <a:pt x="165" y="658"/>
                    <a:pt x="617" y="781"/>
                    <a:pt x="699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17"/>
            <p:cNvSpPr/>
            <p:nvPr/>
          </p:nvSpPr>
          <p:spPr>
            <a:xfrm rot="-8527916" flipH="1">
              <a:off x="1761980" y="2513442"/>
              <a:ext cx="17489" cy="17356"/>
            </a:xfrm>
            <a:custGeom>
              <a:avLst/>
              <a:gdLst/>
              <a:ahLst/>
              <a:cxnLst/>
              <a:rect l="l" t="t" r="r" b="b"/>
              <a:pathLst>
                <a:path w="1069" h="1110" extrusionOk="0">
                  <a:moveTo>
                    <a:pt x="494" y="0"/>
                  </a:moveTo>
                  <a:cubicBezTo>
                    <a:pt x="247" y="370"/>
                    <a:pt x="1" y="575"/>
                    <a:pt x="1" y="781"/>
                  </a:cubicBezTo>
                  <a:cubicBezTo>
                    <a:pt x="1" y="863"/>
                    <a:pt x="371" y="1027"/>
                    <a:pt x="576" y="1109"/>
                  </a:cubicBezTo>
                  <a:cubicBezTo>
                    <a:pt x="781" y="945"/>
                    <a:pt x="1028" y="781"/>
                    <a:pt x="1069" y="575"/>
                  </a:cubicBezTo>
                  <a:cubicBezTo>
                    <a:pt x="1069" y="452"/>
                    <a:pt x="781" y="247"/>
                    <a:pt x="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17"/>
            <p:cNvSpPr/>
            <p:nvPr/>
          </p:nvSpPr>
          <p:spPr>
            <a:xfrm rot="-8527916" flipH="1">
              <a:off x="1687899" y="4572463"/>
              <a:ext cx="24213" cy="1607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" y="1028"/>
                  </a:moveTo>
                  <a:cubicBezTo>
                    <a:pt x="699" y="658"/>
                    <a:pt x="1069" y="370"/>
                    <a:pt x="1480" y="1"/>
                  </a:cubicBezTo>
                  <a:cubicBezTo>
                    <a:pt x="740" y="124"/>
                    <a:pt x="83" y="206"/>
                    <a:pt x="1" y="10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17"/>
            <p:cNvSpPr/>
            <p:nvPr/>
          </p:nvSpPr>
          <p:spPr>
            <a:xfrm rot="-8527916" flipH="1">
              <a:off x="1704426" y="4593627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42"/>
                  </a:moveTo>
                  <a:lnTo>
                    <a:pt x="42" y="42"/>
                  </a:lnTo>
                  <a:cubicBezTo>
                    <a:pt x="42" y="1"/>
                    <a:pt x="1" y="42"/>
                    <a:pt x="4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17"/>
            <p:cNvSpPr/>
            <p:nvPr/>
          </p:nvSpPr>
          <p:spPr>
            <a:xfrm rot="-8527916" flipH="1">
              <a:off x="1020080" y="3733068"/>
              <a:ext cx="14806" cy="19280"/>
            </a:xfrm>
            <a:custGeom>
              <a:avLst/>
              <a:gdLst/>
              <a:ahLst/>
              <a:cxnLst/>
              <a:rect l="l" t="t" r="r" b="b"/>
              <a:pathLst>
                <a:path w="905" h="1233" extrusionOk="0">
                  <a:moveTo>
                    <a:pt x="740" y="0"/>
                  </a:moveTo>
                  <a:cubicBezTo>
                    <a:pt x="370" y="247"/>
                    <a:pt x="206" y="411"/>
                    <a:pt x="0" y="576"/>
                  </a:cubicBezTo>
                  <a:lnTo>
                    <a:pt x="699" y="1233"/>
                  </a:lnTo>
                  <a:cubicBezTo>
                    <a:pt x="740" y="1233"/>
                    <a:pt x="822" y="1192"/>
                    <a:pt x="904" y="1192"/>
                  </a:cubicBezTo>
                  <a:cubicBezTo>
                    <a:pt x="863" y="822"/>
                    <a:pt x="822" y="452"/>
                    <a:pt x="7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17"/>
            <p:cNvSpPr/>
            <p:nvPr/>
          </p:nvSpPr>
          <p:spPr>
            <a:xfrm rot="-8527916" flipH="1">
              <a:off x="1280846" y="3911705"/>
              <a:ext cx="14135" cy="10945"/>
            </a:xfrm>
            <a:custGeom>
              <a:avLst/>
              <a:gdLst/>
              <a:ahLst/>
              <a:cxnLst/>
              <a:rect l="l" t="t" r="r" b="b"/>
              <a:pathLst>
                <a:path w="864" h="700" extrusionOk="0">
                  <a:moveTo>
                    <a:pt x="1" y="1"/>
                  </a:moveTo>
                  <a:cubicBezTo>
                    <a:pt x="206" y="288"/>
                    <a:pt x="370" y="494"/>
                    <a:pt x="576" y="699"/>
                  </a:cubicBezTo>
                  <a:cubicBezTo>
                    <a:pt x="863" y="83"/>
                    <a:pt x="863" y="8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17"/>
            <p:cNvSpPr/>
            <p:nvPr/>
          </p:nvSpPr>
          <p:spPr>
            <a:xfrm rot="-8527916" flipH="1">
              <a:off x="1648493" y="4878791"/>
              <a:ext cx="23526" cy="10304"/>
            </a:xfrm>
            <a:custGeom>
              <a:avLst/>
              <a:gdLst/>
              <a:ahLst/>
              <a:cxnLst/>
              <a:rect l="l" t="t" r="r" b="b"/>
              <a:pathLst>
                <a:path w="1438" h="659" extrusionOk="0">
                  <a:moveTo>
                    <a:pt x="1438" y="206"/>
                  </a:moveTo>
                  <a:cubicBezTo>
                    <a:pt x="945" y="1"/>
                    <a:pt x="493" y="42"/>
                    <a:pt x="0" y="247"/>
                  </a:cubicBezTo>
                  <a:cubicBezTo>
                    <a:pt x="904" y="658"/>
                    <a:pt x="904" y="658"/>
                    <a:pt x="1438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17"/>
            <p:cNvSpPr/>
            <p:nvPr/>
          </p:nvSpPr>
          <p:spPr>
            <a:xfrm rot="-8527916" flipH="1">
              <a:off x="1649514" y="4877478"/>
              <a:ext cx="703" cy="16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0"/>
                  </a:moveTo>
                  <a:cubicBezTo>
                    <a:pt x="42" y="0"/>
                    <a:pt x="42" y="0"/>
                    <a:pt x="1" y="0"/>
                  </a:cubicBez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17"/>
            <p:cNvSpPr/>
            <p:nvPr/>
          </p:nvSpPr>
          <p:spPr>
            <a:xfrm rot="-8527916" flipH="1">
              <a:off x="1138868" y="3277124"/>
              <a:ext cx="15477" cy="12212"/>
            </a:xfrm>
            <a:custGeom>
              <a:avLst/>
              <a:gdLst/>
              <a:ahLst/>
              <a:cxnLst/>
              <a:rect l="l" t="t" r="r" b="b"/>
              <a:pathLst>
                <a:path w="946" h="781" extrusionOk="0">
                  <a:moveTo>
                    <a:pt x="329" y="781"/>
                  </a:moveTo>
                  <a:cubicBezTo>
                    <a:pt x="534" y="740"/>
                    <a:pt x="822" y="617"/>
                    <a:pt x="904" y="534"/>
                  </a:cubicBezTo>
                  <a:cubicBezTo>
                    <a:pt x="945" y="411"/>
                    <a:pt x="699" y="247"/>
                    <a:pt x="493" y="0"/>
                  </a:cubicBezTo>
                  <a:cubicBezTo>
                    <a:pt x="288" y="206"/>
                    <a:pt x="82" y="329"/>
                    <a:pt x="0" y="452"/>
                  </a:cubicBezTo>
                  <a:cubicBezTo>
                    <a:pt x="0" y="576"/>
                    <a:pt x="288" y="781"/>
                    <a:pt x="329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17"/>
            <p:cNvSpPr/>
            <p:nvPr/>
          </p:nvSpPr>
          <p:spPr>
            <a:xfrm rot="-8527916" flipH="1">
              <a:off x="1909890" y="4892280"/>
              <a:ext cx="13448" cy="17997"/>
            </a:xfrm>
            <a:custGeom>
              <a:avLst/>
              <a:gdLst/>
              <a:ahLst/>
              <a:cxnLst/>
              <a:rect l="l" t="t" r="r" b="b"/>
              <a:pathLst>
                <a:path w="822" h="1151" extrusionOk="0">
                  <a:moveTo>
                    <a:pt x="493" y="1151"/>
                  </a:moveTo>
                  <a:cubicBezTo>
                    <a:pt x="616" y="658"/>
                    <a:pt x="698" y="411"/>
                    <a:pt x="822" y="0"/>
                  </a:cubicBezTo>
                  <a:cubicBezTo>
                    <a:pt x="0" y="534"/>
                    <a:pt x="0" y="534"/>
                    <a:pt x="493" y="1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17"/>
            <p:cNvSpPr/>
            <p:nvPr/>
          </p:nvSpPr>
          <p:spPr>
            <a:xfrm rot="-8527916" flipH="1">
              <a:off x="1524958" y="4656119"/>
              <a:ext cx="23542" cy="17356"/>
            </a:xfrm>
            <a:custGeom>
              <a:avLst/>
              <a:gdLst/>
              <a:ahLst/>
              <a:cxnLst/>
              <a:rect l="l" t="t" r="r" b="b"/>
              <a:pathLst>
                <a:path w="1439" h="1110" extrusionOk="0">
                  <a:moveTo>
                    <a:pt x="1439" y="904"/>
                  </a:moveTo>
                  <a:cubicBezTo>
                    <a:pt x="946" y="658"/>
                    <a:pt x="946" y="165"/>
                    <a:pt x="1" y="1"/>
                  </a:cubicBezTo>
                  <a:lnTo>
                    <a:pt x="1110" y="1110"/>
                  </a:lnTo>
                  <a:cubicBezTo>
                    <a:pt x="1233" y="1028"/>
                    <a:pt x="1315" y="987"/>
                    <a:pt x="1439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17"/>
            <p:cNvSpPr/>
            <p:nvPr/>
          </p:nvSpPr>
          <p:spPr>
            <a:xfrm rot="-8527916" flipH="1">
              <a:off x="1594416" y="4089091"/>
              <a:ext cx="20188" cy="12853"/>
            </a:xfrm>
            <a:custGeom>
              <a:avLst/>
              <a:gdLst/>
              <a:ahLst/>
              <a:cxnLst/>
              <a:rect l="l" t="t" r="r" b="b"/>
              <a:pathLst>
                <a:path w="1234" h="822" extrusionOk="0">
                  <a:moveTo>
                    <a:pt x="1233" y="493"/>
                  </a:moveTo>
                  <a:cubicBezTo>
                    <a:pt x="781" y="288"/>
                    <a:pt x="411" y="124"/>
                    <a:pt x="1" y="0"/>
                  </a:cubicBezTo>
                  <a:cubicBezTo>
                    <a:pt x="411" y="822"/>
                    <a:pt x="411" y="822"/>
                    <a:pt x="1233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17"/>
            <p:cNvSpPr/>
            <p:nvPr/>
          </p:nvSpPr>
          <p:spPr>
            <a:xfrm rot="-8527916" flipH="1">
              <a:off x="1877324" y="4455613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2"/>
                  </a:moveTo>
                  <a:cubicBezTo>
                    <a:pt x="1" y="0"/>
                    <a:pt x="1" y="0"/>
                    <a:pt x="1" y="42"/>
                  </a:cubicBezTo>
                  <a:cubicBezTo>
                    <a:pt x="1" y="0"/>
                    <a:pt x="1" y="0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17"/>
            <p:cNvSpPr/>
            <p:nvPr/>
          </p:nvSpPr>
          <p:spPr>
            <a:xfrm rot="-8527916" flipH="1">
              <a:off x="1865337" y="4455627"/>
              <a:ext cx="15477" cy="13510"/>
            </a:xfrm>
            <a:custGeom>
              <a:avLst/>
              <a:gdLst/>
              <a:ahLst/>
              <a:cxnLst/>
              <a:rect l="l" t="t" r="r" b="b"/>
              <a:pathLst>
                <a:path w="946" h="864" extrusionOk="0">
                  <a:moveTo>
                    <a:pt x="863" y="412"/>
                  </a:moveTo>
                  <a:cubicBezTo>
                    <a:pt x="946" y="288"/>
                    <a:pt x="617" y="124"/>
                    <a:pt x="535" y="1"/>
                  </a:cubicBezTo>
                  <a:cubicBezTo>
                    <a:pt x="370" y="83"/>
                    <a:pt x="1" y="206"/>
                    <a:pt x="42" y="288"/>
                  </a:cubicBezTo>
                  <a:cubicBezTo>
                    <a:pt x="124" y="494"/>
                    <a:pt x="329" y="699"/>
                    <a:pt x="453" y="863"/>
                  </a:cubicBezTo>
                  <a:cubicBezTo>
                    <a:pt x="576" y="740"/>
                    <a:pt x="822" y="617"/>
                    <a:pt x="863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17"/>
            <p:cNvSpPr/>
            <p:nvPr/>
          </p:nvSpPr>
          <p:spPr>
            <a:xfrm rot="-8527916" flipH="1">
              <a:off x="1339103" y="3346654"/>
              <a:ext cx="16818" cy="14151"/>
            </a:xfrm>
            <a:custGeom>
              <a:avLst/>
              <a:gdLst/>
              <a:ahLst/>
              <a:cxnLst/>
              <a:rect l="l" t="t" r="r" b="b"/>
              <a:pathLst>
                <a:path w="1028" h="905" extrusionOk="0">
                  <a:moveTo>
                    <a:pt x="453" y="1"/>
                  </a:moveTo>
                  <a:cubicBezTo>
                    <a:pt x="247" y="370"/>
                    <a:pt x="124" y="617"/>
                    <a:pt x="1" y="905"/>
                  </a:cubicBezTo>
                  <a:cubicBezTo>
                    <a:pt x="1028" y="658"/>
                    <a:pt x="1028" y="658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17"/>
            <p:cNvSpPr/>
            <p:nvPr/>
          </p:nvSpPr>
          <p:spPr>
            <a:xfrm rot="-8527916" flipH="1">
              <a:off x="1090900" y="4348060"/>
              <a:ext cx="11436" cy="11587"/>
            </a:xfrm>
            <a:custGeom>
              <a:avLst/>
              <a:gdLst/>
              <a:ahLst/>
              <a:cxnLst/>
              <a:rect l="l" t="t" r="r" b="b"/>
              <a:pathLst>
                <a:path w="699" h="741" extrusionOk="0">
                  <a:moveTo>
                    <a:pt x="1" y="124"/>
                  </a:moveTo>
                  <a:cubicBezTo>
                    <a:pt x="83" y="330"/>
                    <a:pt x="247" y="535"/>
                    <a:pt x="329" y="740"/>
                  </a:cubicBezTo>
                  <a:lnTo>
                    <a:pt x="452" y="740"/>
                  </a:lnTo>
                  <a:cubicBezTo>
                    <a:pt x="658" y="206"/>
                    <a:pt x="699" y="124"/>
                    <a:pt x="452" y="42"/>
                  </a:cubicBezTo>
                  <a:cubicBezTo>
                    <a:pt x="288" y="1"/>
                    <a:pt x="124" y="42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17"/>
            <p:cNvSpPr/>
            <p:nvPr/>
          </p:nvSpPr>
          <p:spPr>
            <a:xfrm rot="-8527916" flipH="1">
              <a:off x="1147210" y="3291396"/>
              <a:ext cx="24196" cy="14792"/>
            </a:xfrm>
            <a:custGeom>
              <a:avLst/>
              <a:gdLst/>
              <a:ahLst/>
              <a:cxnLst/>
              <a:rect l="l" t="t" r="r" b="b"/>
              <a:pathLst>
                <a:path w="1479" h="946" extrusionOk="0">
                  <a:moveTo>
                    <a:pt x="0" y="83"/>
                  </a:moveTo>
                  <a:cubicBezTo>
                    <a:pt x="288" y="535"/>
                    <a:pt x="657" y="946"/>
                    <a:pt x="1479" y="904"/>
                  </a:cubicBezTo>
                  <a:cubicBezTo>
                    <a:pt x="1068" y="576"/>
                    <a:pt x="616" y="288"/>
                    <a:pt x="205" y="1"/>
                  </a:cubicBezTo>
                  <a:cubicBezTo>
                    <a:pt x="82" y="1"/>
                    <a:pt x="0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17"/>
            <p:cNvSpPr/>
            <p:nvPr/>
          </p:nvSpPr>
          <p:spPr>
            <a:xfrm rot="-8527916" flipH="1">
              <a:off x="1173402" y="3300757"/>
              <a:ext cx="703" cy="657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2"/>
                    <a:pt x="1" y="42"/>
                    <a:pt x="1" y="0"/>
                  </a:cubicBezTo>
                  <a:cubicBezTo>
                    <a:pt x="1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17"/>
            <p:cNvSpPr/>
            <p:nvPr/>
          </p:nvSpPr>
          <p:spPr>
            <a:xfrm rot="-8527916" flipH="1">
              <a:off x="2430630" y="4640091"/>
              <a:ext cx="19501" cy="14151"/>
            </a:xfrm>
            <a:custGeom>
              <a:avLst/>
              <a:gdLst/>
              <a:ahLst/>
              <a:cxnLst/>
              <a:rect l="l" t="t" r="r" b="b"/>
              <a:pathLst>
                <a:path w="1192" h="905" extrusionOk="0">
                  <a:moveTo>
                    <a:pt x="781" y="905"/>
                  </a:moveTo>
                  <a:cubicBezTo>
                    <a:pt x="1150" y="494"/>
                    <a:pt x="1191" y="247"/>
                    <a:pt x="575" y="1"/>
                  </a:cubicBezTo>
                  <a:cubicBezTo>
                    <a:pt x="0" y="412"/>
                    <a:pt x="123" y="658"/>
                    <a:pt x="781" y="9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17"/>
            <p:cNvSpPr/>
            <p:nvPr/>
          </p:nvSpPr>
          <p:spPr>
            <a:xfrm rot="-8527916" flipH="1">
              <a:off x="1513533" y="4611010"/>
              <a:ext cx="18830" cy="15433"/>
            </a:xfrm>
            <a:custGeom>
              <a:avLst/>
              <a:gdLst/>
              <a:ahLst/>
              <a:cxnLst/>
              <a:rect l="l" t="t" r="r" b="b"/>
              <a:pathLst>
                <a:path w="1151" h="987" extrusionOk="0">
                  <a:moveTo>
                    <a:pt x="616" y="986"/>
                  </a:moveTo>
                  <a:cubicBezTo>
                    <a:pt x="781" y="658"/>
                    <a:pt x="945" y="411"/>
                    <a:pt x="1150" y="0"/>
                  </a:cubicBezTo>
                  <a:cubicBezTo>
                    <a:pt x="0" y="370"/>
                    <a:pt x="0" y="370"/>
                    <a:pt x="616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17"/>
            <p:cNvSpPr/>
            <p:nvPr/>
          </p:nvSpPr>
          <p:spPr>
            <a:xfrm rot="-8527916" flipH="1">
              <a:off x="894412" y="4029695"/>
              <a:ext cx="24213" cy="12228"/>
            </a:xfrm>
            <a:custGeom>
              <a:avLst/>
              <a:gdLst/>
              <a:ahLst/>
              <a:cxnLst/>
              <a:rect l="l" t="t" r="r" b="b"/>
              <a:pathLst>
                <a:path w="1480" h="782" extrusionOk="0">
                  <a:moveTo>
                    <a:pt x="1110" y="1"/>
                  </a:moveTo>
                  <a:cubicBezTo>
                    <a:pt x="658" y="83"/>
                    <a:pt x="412" y="206"/>
                    <a:pt x="1" y="288"/>
                  </a:cubicBezTo>
                  <a:cubicBezTo>
                    <a:pt x="576" y="494"/>
                    <a:pt x="905" y="617"/>
                    <a:pt x="1480" y="781"/>
                  </a:cubicBezTo>
                  <a:cubicBezTo>
                    <a:pt x="1398" y="494"/>
                    <a:pt x="1274" y="288"/>
                    <a:pt x="1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17"/>
            <p:cNvSpPr/>
            <p:nvPr/>
          </p:nvSpPr>
          <p:spPr>
            <a:xfrm rot="-8527916" flipH="1">
              <a:off x="1521882" y="4533830"/>
              <a:ext cx="19517" cy="13510"/>
            </a:xfrm>
            <a:custGeom>
              <a:avLst/>
              <a:gdLst/>
              <a:ahLst/>
              <a:cxnLst/>
              <a:rect l="l" t="t" r="r" b="b"/>
              <a:pathLst>
                <a:path w="1193" h="864" extrusionOk="0">
                  <a:moveTo>
                    <a:pt x="1028" y="863"/>
                  </a:moveTo>
                  <a:cubicBezTo>
                    <a:pt x="1110" y="453"/>
                    <a:pt x="1110" y="329"/>
                    <a:pt x="1192" y="1"/>
                  </a:cubicBezTo>
                  <a:cubicBezTo>
                    <a:pt x="699" y="124"/>
                    <a:pt x="453" y="165"/>
                    <a:pt x="1" y="247"/>
                  </a:cubicBezTo>
                  <a:cubicBezTo>
                    <a:pt x="371" y="453"/>
                    <a:pt x="617" y="576"/>
                    <a:pt x="1028" y="8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17"/>
            <p:cNvSpPr/>
            <p:nvPr/>
          </p:nvSpPr>
          <p:spPr>
            <a:xfrm rot="-8527916" flipH="1">
              <a:off x="1950674" y="4956608"/>
              <a:ext cx="22200" cy="11571"/>
            </a:xfrm>
            <a:custGeom>
              <a:avLst/>
              <a:gdLst/>
              <a:ahLst/>
              <a:cxnLst/>
              <a:rect l="l" t="t" r="r" b="b"/>
              <a:pathLst>
                <a:path w="1357" h="740" extrusionOk="0">
                  <a:moveTo>
                    <a:pt x="1356" y="575"/>
                  </a:moveTo>
                  <a:cubicBezTo>
                    <a:pt x="699" y="0"/>
                    <a:pt x="699" y="0"/>
                    <a:pt x="0" y="411"/>
                  </a:cubicBezTo>
                  <a:cubicBezTo>
                    <a:pt x="452" y="452"/>
                    <a:pt x="822" y="740"/>
                    <a:pt x="1356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17"/>
            <p:cNvSpPr/>
            <p:nvPr/>
          </p:nvSpPr>
          <p:spPr>
            <a:xfrm rot="-8527916" flipH="1">
              <a:off x="1704590" y="4548576"/>
              <a:ext cx="19501" cy="15433"/>
            </a:xfrm>
            <a:custGeom>
              <a:avLst/>
              <a:gdLst/>
              <a:ahLst/>
              <a:cxnLst/>
              <a:rect l="l" t="t" r="r" b="b"/>
              <a:pathLst>
                <a:path w="1192" h="987" extrusionOk="0">
                  <a:moveTo>
                    <a:pt x="1192" y="986"/>
                  </a:moveTo>
                  <a:cubicBezTo>
                    <a:pt x="863" y="657"/>
                    <a:pt x="658" y="411"/>
                    <a:pt x="329" y="0"/>
                  </a:cubicBezTo>
                  <a:cubicBezTo>
                    <a:pt x="165" y="370"/>
                    <a:pt x="42" y="534"/>
                    <a:pt x="1" y="781"/>
                  </a:cubicBezTo>
                  <a:cubicBezTo>
                    <a:pt x="411" y="822"/>
                    <a:pt x="740" y="863"/>
                    <a:pt x="1192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17"/>
            <p:cNvSpPr/>
            <p:nvPr/>
          </p:nvSpPr>
          <p:spPr>
            <a:xfrm rot="-8527916" flipH="1">
              <a:off x="1084445" y="327049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lnTo>
                    <a:pt x="42" y="1"/>
                  </a:lnTo>
                  <a:lnTo>
                    <a:pt x="1" y="1"/>
                  </a:lnTo>
                  <a:cubicBezTo>
                    <a:pt x="4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17"/>
            <p:cNvSpPr/>
            <p:nvPr/>
          </p:nvSpPr>
          <p:spPr>
            <a:xfrm rot="-8527916" flipH="1">
              <a:off x="1078297" y="3256123"/>
              <a:ext cx="13448" cy="12869"/>
            </a:xfrm>
            <a:custGeom>
              <a:avLst/>
              <a:gdLst/>
              <a:ahLst/>
              <a:cxnLst/>
              <a:rect l="l" t="t" r="r" b="b"/>
              <a:pathLst>
                <a:path w="822" h="823" extrusionOk="0">
                  <a:moveTo>
                    <a:pt x="0" y="822"/>
                  </a:moveTo>
                  <a:cubicBezTo>
                    <a:pt x="452" y="617"/>
                    <a:pt x="822" y="411"/>
                    <a:pt x="699" y="1"/>
                  </a:cubicBezTo>
                  <a:cubicBezTo>
                    <a:pt x="0" y="165"/>
                    <a:pt x="0" y="206"/>
                    <a:pt x="0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17"/>
            <p:cNvSpPr/>
            <p:nvPr/>
          </p:nvSpPr>
          <p:spPr>
            <a:xfrm rot="-8527916" flipH="1">
              <a:off x="1511976" y="4305351"/>
              <a:ext cx="16818" cy="10945"/>
            </a:xfrm>
            <a:custGeom>
              <a:avLst/>
              <a:gdLst/>
              <a:ahLst/>
              <a:cxnLst/>
              <a:rect l="l" t="t" r="r" b="b"/>
              <a:pathLst>
                <a:path w="1028" h="700" extrusionOk="0">
                  <a:moveTo>
                    <a:pt x="822" y="83"/>
                  </a:moveTo>
                  <a:cubicBezTo>
                    <a:pt x="698" y="1"/>
                    <a:pt x="370" y="42"/>
                    <a:pt x="0" y="1"/>
                  </a:cubicBezTo>
                  <a:cubicBezTo>
                    <a:pt x="82" y="288"/>
                    <a:pt x="205" y="494"/>
                    <a:pt x="247" y="699"/>
                  </a:cubicBezTo>
                  <a:cubicBezTo>
                    <a:pt x="904" y="617"/>
                    <a:pt x="1027" y="370"/>
                    <a:pt x="822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17"/>
            <p:cNvSpPr/>
            <p:nvPr/>
          </p:nvSpPr>
          <p:spPr>
            <a:xfrm rot="-8527916" flipH="1">
              <a:off x="1132629" y="3245271"/>
              <a:ext cx="24884" cy="7724"/>
            </a:xfrm>
            <a:custGeom>
              <a:avLst/>
              <a:gdLst/>
              <a:ahLst/>
              <a:cxnLst/>
              <a:rect l="l" t="t" r="r" b="b"/>
              <a:pathLst>
                <a:path w="1521" h="494" extrusionOk="0">
                  <a:moveTo>
                    <a:pt x="1" y="247"/>
                  </a:moveTo>
                  <a:cubicBezTo>
                    <a:pt x="658" y="494"/>
                    <a:pt x="658" y="494"/>
                    <a:pt x="1521" y="288"/>
                  </a:cubicBezTo>
                  <a:cubicBezTo>
                    <a:pt x="905" y="1"/>
                    <a:pt x="905" y="1"/>
                    <a:pt x="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17"/>
            <p:cNvSpPr/>
            <p:nvPr/>
          </p:nvSpPr>
          <p:spPr>
            <a:xfrm rot="-8527916" flipH="1">
              <a:off x="1155123" y="3254936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1" y="0"/>
                  </a:moveTo>
                  <a:cubicBezTo>
                    <a:pt x="42" y="83"/>
                    <a:pt x="42" y="83"/>
                    <a:pt x="1" y="0"/>
                  </a:cubicBezTo>
                  <a:lnTo>
                    <a:pt x="42" y="0"/>
                  </a:lnTo>
                  <a:lnTo>
                    <a:pt x="1" y="0"/>
                  </a:ln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17"/>
            <p:cNvSpPr/>
            <p:nvPr/>
          </p:nvSpPr>
          <p:spPr>
            <a:xfrm rot="-8527916" flipH="1">
              <a:off x="1500265" y="4207492"/>
              <a:ext cx="21513" cy="14151"/>
            </a:xfrm>
            <a:custGeom>
              <a:avLst/>
              <a:gdLst/>
              <a:ahLst/>
              <a:cxnLst/>
              <a:rect l="l" t="t" r="r" b="b"/>
              <a:pathLst>
                <a:path w="1315" h="905" extrusionOk="0">
                  <a:moveTo>
                    <a:pt x="0" y="370"/>
                  </a:moveTo>
                  <a:cubicBezTo>
                    <a:pt x="411" y="534"/>
                    <a:pt x="781" y="699"/>
                    <a:pt x="1315" y="904"/>
                  </a:cubicBezTo>
                  <a:cubicBezTo>
                    <a:pt x="945" y="0"/>
                    <a:pt x="945" y="0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17"/>
            <p:cNvSpPr/>
            <p:nvPr/>
          </p:nvSpPr>
          <p:spPr>
            <a:xfrm rot="-8527916" flipH="1">
              <a:off x="1488755" y="4149092"/>
              <a:ext cx="16818" cy="10289"/>
            </a:xfrm>
            <a:custGeom>
              <a:avLst/>
              <a:gdLst/>
              <a:ahLst/>
              <a:cxnLst/>
              <a:rect l="l" t="t" r="r" b="b"/>
              <a:pathLst>
                <a:path w="1028" h="658" extrusionOk="0">
                  <a:moveTo>
                    <a:pt x="1" y="165"/>
                  </a:moveTo>
                  <a:cubicBezTo>
                    <a:pt x="165" y="329"/>
                    <a:pt x="247" y="535"/>
                    <a:pt x="453" y="658"/>
                  </a:cubicBezTo>
                  <a:cubicBezTo>
                    <a:pt x="453" y="658"/>
                    <a:pt x="822" y="617"/>
                    <a:pt x="863" y="535"/>
                  </a:cubicBezTo>
                  <a:cubicBezTo>
                    <a:pt x="1028" y="165"/>
                    <a:pt x="781" y="42"/>
                    <a:pt x="370" y="0"/>
                  </a:cubicBezTo>
                  <a:cubicBezTo>
                    <a:pt x="206" y="42"/>
                    <a:pt x="124" y="124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17"/>
            <p:cNvSpPr/>
            <p:nvPr/>
          </p:nvSpPr>
          <p:spPr>
            <a:xfrm rot="-8527916" flipH="1">
              <a:off x="306122" y="4129389"/>
              <a:ext cx="17489" cy="11571"/>
            </a:xfrm>
            <a:custGeom>
              <a:avLst/>
              <a:gdLst/>
              <a:ahLst/>
              <a:cxnLst/>
              <a:rect l="l" t="t" r="r" b="b"/>
              <a:pathLst>
                <a:path w="1069" h="740" extrusionOk="0">
                  <a:moveTo>
                    <a:pt x="1069" y="494"/>
                  </a:moveTo>
                  <a:cubicBezTo>
                    <a:pt x="740" y="329"/>
                    <a:pt x="412" y="165"/>
                    <a:pt x="42" y="1"/>
                  </a:cubicBezTo>
                  <a:cubicBezTo>
                    <a:pt x="1" y="740"/>
                    <a:pt x="1" y="740"/>
                    <a:pt x="1069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17"/>
            <p:cNvSpPr/>
            <p:nvPr/>
          </p:nvSpPr>
          <p:spPr>
            <a:xfrm rot="-8527916" flipH="1">
              <a:off x="2142861" y="4979204"/>
              <a:ext cx="14806" cy="14135"/>
            </a:xfrm>
            <a:custGeom>
              <a:avLst/>
              <a:gdLst/>
              <a:ahLst/>
              <a:cxnLst/>
              <a:rect l="l" t="t" r="r" b="b"/>
              <a:pathLst>
                <a:path w="905" h="904" extrusionOk="0">
                  <a:moveTo>
                    <a:pt x="863" y="904"/>
                  </a:moveTo>
                  <a:cubicBezTo>
                    <a:pt x="904" y="411"/>
                    <a:pt x="904" y="82"/>
                    <a:pt x="288" y="0"/>
                  </a:cubicBezTo>
                  <a:cubicBezTo>
                    <a:pt x="1" y="329"/>
                    <a:pt x="370" y="534"/>
                    <a:pt x="863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17"/>
            <p:cNvSpPr/>
            <p:nvPr/>
          </p:nvSpPr>
          <p:spPr>
            <a:xfrm rot="-8527916" flipH="1">
              <a:off x="656391" y="4490452"/>
              <a:ext cx="20172" cy="10945"/>
            </a:xfrm>
            <a:custGeom>
              <a:avLst/>
              <a:gdLst/>
              <a:ahLst/>
              <a:cxnLst/>
              <a:rect l="l" t="t" r="r" b="b"/>
              <a:pathLst>
                <a:path w="1233" h="700" extrusionOk="0">
                  <a:moveTo>
                    <a:pt x="1233" y="1"/>
                  </a:moveTo>
                  <a:cubicBezTo>
                    <a:pt x="822" y="165"/>
                    <a:pt x="493" y="289"/>
                    <a:pt x="0" y="453"/>
                  </a:cubicBezTo>
                  <a:cubicBezTo>
                    <a:pt x="1110" y="699"/>
                    <a:pt x="1151" y="699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17"/>
            <p:cNvSpPr/>
            <p:nvPr/>
          </p:nvSpPr>
          <p:spPr>
            <a:xfrm rot="-8527916" flipH="1">
              <a:off x="1219260" y="3444064"/>
              <a:ext cx="16147" cy="13510"/>
            </a:xfrm>
            <a:custGeom>
              <a:avLst/>
              <a:gdLst/>
              <a:ahLst/>
              <a:cxnLst/>
              <a:rect l="l" t="t" r="r" b="b"/>
              <a:pathLst>
                <a:path w="987" h="864" extrusionOk="0">
                  <a:moveTo>
                    <a:pt x="42" y="1"/>
                  </a:moveTo>
                  <a:cubicBezTo>
                    <a:pt x="1" y="658"/>
                    <a:pt x="1" y="658"/>
                    <a:pt x="986" y="864"/>
                  </a:cubicBezTo>
                  <a:cubicBezTo>
                    <a:pt x="617" y="535"/>
                    <a:pt x="288" y="247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17"/>
            <p:cNvSpPr/>
            <p:nvPr/>
          </p:nvSpPr>
          <p:spPr>
            <a:xfrm rot="-8527916" flipH="1">
              <a:off x="377662" y="3957098"/>
              <a:ext cx="16131" cy="18639"/>
            </a:xfrm>
            <a:custGeom>
              <a:avLst/>
              <a:gdLst/>
              <a:ahLst/>
              <a:cxnLst/>
              <a:rect l="l" t="t" r="r" b="b"/>
              <a:pathLst>
                <a:path w="986" h="1192" extrusionOk="0">
                  <a:moveTo>
                    <a:pt x="493" y="0"/>
                  </a:moveTo>
                  <a:cubicBezTo>
                    <a:pt x="0" y="411"/>
                    <a:pt x="329" y="740"/>
                    <a:pt x="616" y="1192"/>
                  </a:cubicBezTo>
                  <a:cubicBezTo>
                    <a:pt x="986" y="699"/>
                    <a:pt x="986" y="370"/>
                    <a:pt x="4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17"/>
            <p:cNvSpPr/>
            <p:nvPr/>
          </p:nvSpPr>
          <p:spPr>
            <a:xfrm rot="-8527916" flipH="1">
              <a:off x="2030265" y="4823887"/>
              <a:ext cx="18160" cy="14135"/>
            </a:xfrm>
            <a:custGeom>
              <a:avLst/>
              <a:gdLst/>
              <a:ahLst/>
              <a:cxnLst/>
              <a:rect l="l" t="t" r="r" b="b"/>
              <a:pathLst>
                <a:path w="1110" h="904" extrusionOk="0">
                  <a:moveTo>
                    <a:pt x="493" y="904"/>
                  </a:moveTo>
                  <a:cubicBezTo>
                    <a:pt x="863" y="534"/>
                    <a:pt x="1109" y="288"/>
                    <a:pt x="575" y="0"/>
                  </a:cubicBezTo>
                  <a:cubicBezTo>
                    <a:pt x="0" y="288"/>
                    <a:pt x="124" y="534"/>
                    <a:pt x="493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17"/>
            <p:cNvSpPr/>
            <p:nvPr/>
          </p:nvSpPr>
          <p:spPr>
            <a:xfrm rot="-8527916" flipH="1">
              <a:off x="124524" y="4086303"/>
              <a:ext cx="16147" cy="14151"/>
            </a:xfrm>
            <a:custGeom>
              <a:avLst/>
              <a:gdLst/>
              <a:ahLst/>
              <a:cxnLst/>
              <a:rect l="l" t="t" r="r" b="b"/>
              <a:pathLst>
                <a:path w="987" h="905" extrusionOk="0">
                  <a:moveTo>
                    <a:pt x="616" y="904"/>
                  </a:moveTo>
                  <a:cubicBezTo>
                    <a:pt x="986" y="576"/>
                    <a:pt x="986" y="329"/>
                    <a:pt x="534" y="1"/>
                  </a:cubicBezTo>
                  <a:cubicBezTo>
                    <a:pt x="0" y="370"/>
                    <a:pt x="123" y="617"/>
                    <a:pt x="616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17"/>
            <p:cNvSpPr/>
            <p:nvPr/>
          </p:nvSpPr>
          <p:spPr>
            <a:xfrm rot="-8527916" flipH="1">
              <a:off x="1689164" y="2661624"/>
              <a:ext cx="16147" cy="15417"/>
            </a:xfrm>
            <a:custGeom>
              <a:avLst/>
              <a:gdLst/>
              <a:ahLst/>
              <a:cxnLst/>
              <a:rect l="l" t="t" r="r" b="b"/>
              <a:pathLst>
                <a:path w="987" h="986" extrusionOk="0">
                  <a:moveTo>
                    <a:pt x="1" y="986"/>
                  </a:moveTo>
                  <a:cubicBezTo>
                    <a:pt x="699" y="739"/>
                    <a:pt x="987" y="452"/>
                    <a:pt x="699" y="0"/>
                  </a:cubicBezTo>
                  <a:cubicBezTo>
                    <a:pt x="124" y="164"/>
                    <a:pt x="83" y="452"/>
                    <a:pt x="1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17"/>
            <p:cNvSpPr/>
            <p:nvPr/>
          </p:nvSpPr>
          <p:spPr>
            <a:xfrm rot="-8527916" flipH="1">
              <a:off x="1077874" y="4444028"/>
              <a:ext cx="17489" cy="9663"/>
            </a:xfrm>
            <a:custGeom>
              <a:avLst/>
              <a:gdLst/>
              <a:ahLst/>
              <a:cxnLst/>
              <a:rect l="l" t="t" r="r" b="b"/>
              <a:pathLst>
                <a:path w="1069" h="618" extrusionOk="0">
                  <a:moveTo>
                    <a:pt x="946" y="535"/>
                  </a:moveTo>
                  <a:cubicBezTo>
                    <a:pt x="1069" y="206"/>
                    <a:pt x="658" y="124"/>
                    <a:pt x="370" y="1"/>
                  </a:cubicBezTo>
                  <a:lnTo>
                    <a:pt x="124" y="1"/>
                  </a:lnTo>
                  <a:cubicBezTo>
                    <a:pt x="1" y="371"/>
                    <a:pt x="247" y="576"/>
                    <a:pt x="740" y="576"/>
                  </a:cubicBezTo>
                  <a:cubicBezTo>
                    <a:pt x="781" y="617"/>
                    <a:pt x="946" y="576"/>
                    <a:pt x="946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17"/>
            <p:cNvSpPr/>
            <p:nvPr/>
          </p:nvSpPr>
          <p:spPr>
            <a:xfrm rot="-8527916" flipH="1">
              <a:off x="2036708" y="3597731"/>
              <a:ext cx="21513" cy="21219"/>
            </a:xfrm>
            <a:custGeom>
              <a:avLst/>
              <a:gdLst/>
              <a:ahLst/>
              <a:cxnLst/>
              <a:rect l="l" t="t" r="r" b="b"/>
              <a:pathLst>
                <a:path w="1315" h="1357" extrusionOk="0">
                  <a:moveTo>
                    <a:pt x="493" y="1"/>
                  </a:moveTo>
                  <a:cubicBezTo>
                    <a:pt x="288" y="453"/>
                    <a:pt x="124" y="781"/>
                    <a:pt x="0" y="1151"/>
                  </a:cubicBezTo>
                  <a:cubicBezTo>
                    <a:pt x="945" y="1357"/>
                    <a:pt x="1315" y="1151"/>
                    <a:pt x="1151" y="617"/>
                  </a:cubicBezTo>
                  <a:cubicBezTo>
                    <a:pt x="1068" y="412"/>
                    <a:pt x="740" y="247"/>
                    <a:pt x="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17"/>
            <p:cNvSpPr/>
            <p:nvPr/>
          </p:nvSpPr>
          <p:spPr>
            <a:xfrm rot="-8527916" flipH="1">
              <a:off x="991317" y="3204860"/>
              <a:ext cx="16818" cy="16074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370" y="1028"/>
                  </a:moveTo>
                  <a:cubicBezTo>
                    <a:pt x="617" y="699"/>
                    <a:pt x="1027" y="412"/>
                    <a:pt x="576" y="1"/>
                  </a:cubicBezTo>
                  <a:cubicBezTo>
                    <a:pt x="329" y="329"/>
                    <a:pt x="0" y="658"/>
                    <a:pt x="370" y="10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17"/>
            <p:cNvSpPr/>
            <p:nvPr/>
          </p:nvSpPr>
          <p:spPr>
            <a:xfrm rot="-8527916" flipH="1">
              <a:off x="182434" y="4097280"/>
              <a:ext cx="24884" cy="13494"/>
            </a:xfrm>
            <a:custGeom>
              <a:avLst/>
              <a:gdLst/>
              <a:ahLst/>
              <a:cxnLst/>
              <a:rect l="l" t="t" r="r" b="b"/>
              <a:pathLst>
                <a:path w="1521" h="863" extrusionOk="0">
                  <a:moveTo>
                    <a:pt x="1191" y="0"/>
                  </a:moveTo>
                  <a:cubicBezTo>
                    <a:pt x="863" y="41"/>
                    <a:pt x="493" y="124"/>
                    <a:pt x="247" y="288"/>
                  </a:cubicBezTo>
                  <a:cubicBezTo>
                    <a:pt x="82" y="411"/>
                    <a:pt x="82" y="616"/>
                    <a:pt x="0" y="863"/>
                  </a:cubicBezTo>
                  <a:cubicBezTo>
                    <a:pt x="411" y="863"/>
                    <a:pt x="657" y="863"/>
                    <a:pt x="822" y="822"/>
                  </a:cubicBezTo>
                  <a:cubicBezTo>
                    <a:pt x="1068" y="658"/>
                    <a:pt x="1274" y="493"/>
                    <a:pt x="1438" y="288"/>
                  </a:cubicBezTo>
                  <a:cubicBezTo>
                    <a:pt x="1520" y="247"/>
                    <a:pt x="1233" y="0"/>
                    <a:pt x="1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17"/>
            <p:cNvSpPr/>
            <p:nvPr/>
          </p:nvSpPr>
          <p:spPr>
            <a:xfrm rot="-8527916" flipH="1">
              <a:off x="1345872" y="4024775"/>
              <a:ext cx="24867" cy="9648"/>
            </a:xfrm>
            <a:custGeom>
              <a:avLst/>
              <a:gdLst/>
              <a:ahLst/>
              <a:cxnLst/>
              <a:rect l="l" t="t" r="r" b="b"/>
              <a:pathLst>
                <a:path w="1520" h="617" extrusionOk="0">
                  <a:moveTo>
                    <a:pt x="1520" y="206"/>
                  </a:moveTo>
                  <a:cubicBezTo>
                    <a:pt x="822" y="123"/>
                    <a:pt x="493" y="82"/>
                    <a:pt x="82" y="0"/>
                  </a:cubicBezTo>
                  <a:cubicBezTo>
                    <a:pt x="82" y="41"/>
                    <a:pt x="0" y="164"/>
                    <a:pt x="0" y="206"/>
                  </a:cubicBezTo>
                  <a:cubicBezTo>
                    <a:pt x="329" y="411"/>
                    <a:pt x="698" y="616"/>
                    <a:pt x="152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17"/>
            <p:cNvSpPr/>
            <p:nvPr/>
          </p:nvSpPr>
          <p:spPr>
            <a:xfrm rot="-8527916" flipH="1">
              <a:off x="1488988" y="3973547"/>
              <a:ext cx="17489" cy="12869"/>
            </a:xfrm>
            <a:custGeom>
              <a:avLst/>
              <a:gdLst/>
              <a:ahLst/>
              <a:cxnLst/>
              <a:rect l="l" t="t" r="r" b="b"/>
              <a:pathLst>
                <a:path w="1069" h="823" extrusionOk="0">
                  <a:moveTo>
                    <a:pt x="822" y="822"/>
                  </a:moveTo>
                  <a:cubicBezTo>
                    <a:pt x="945" y="822"/>
                    <a:pt x="986" y="740"/>
                    <a:pt x="1068" y="740"/>
                  </a:cubicBezTo>
                  <a:lnTo>
                    <a:pt x="1068" y="1"/>
                  </a:lnTo>
                  <a:lnTo>
                    <a:pt x="0" y="1"/>
                  </a:lnTo>
                  <a:cubicBezTo>
                    <a:pt x="329" y="329"/>
                    <a:pt x="575" y="535"/>
                    <a:pt x="822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17"/>
            <p:cNvSpPr/>
            <p:nvPr/>
          </p:nvSpPr>
          <p:spPr>
            <a:xfrm rot="-8527916" flipH="1">
              <a:off x="1499390" y="3990470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1" y="0"/>
                  </a:moveTo>
                  <a:cubicBezTo>
                    <a:pt x="41" y="0"/>
                    <a:pt x="0" y="0"/>
                    <a:pt x="41" y="0"/>
                  </a:cubicBezTo>
                  <a:cubicBezTo>
                    <a:pt x="0" y="0"/>
                    <a:pt x="0" y="0"/>
                    <a:pt x="41" y="0"/>
                  </a:cubicBezTo>
                  <a:cubicBezTo>
                    <a:pt x="0" y="0"/>
                    <a:pt x="0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17"/>
            <p:cNvSpPr/>
            <p:nvPr/>
          </p:nvSpPr>
          <p:spPr>
            <a:xfrm rot="-8527916" flipH="1">
              <a:off x="1770163" y="2990190"/>
              <a:ext cx="12794" cy="12212"/>
            </a:xfrm>
            <a:custGeom>
              <a:avLst/>
              <a:gdLst/>
              <a:ahLst/>
              <a:cxnLst/>
              <a:rect l="l" t="t" r="r" b="b"/>
              <a:pathLst>
                <a:path w="782" h="781" extrusionOk="0">
                  <a:moveTo>
                    <a:pt x="740" y="370"/>
                  </a:moveTo>
                  <a:cubicBezTo>
                    <a:pt x="699" y="205"/>
                    <a:pt x="494" y="123"/>
                    <a:pt x="329" y="0"/>
                  </a:cubicBezTo>
                  <a:cubicBezTo>
                    <a:pt x="206" y="123"/>
                    <a:pt x="1" y="205"/>
                    <a:pt x="1" y="329"/>
                  </a:cubicBezTo>
                  <a:cubicBezTo>
                    <a:pt x="1" y="493"/>
                    <a:pt x="206" y="575"/>
                    <a:pt x="453" y="781"/>
                  </a:cubicBezTo>
                  <a:cubicBezTo>
                    <a:pt x="576" y="575"/>
                    <a:pt x="781" y="493"/>
                    <a:pt x="74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17"/>
            <p:cNvSpPr/>
            <p:nvPr/>
          </p:nvSpPr>
          <p:spPr>
            <a:xfrm rot="-8527916" flipH="1">
              <a:off x="1658540" y="4103654"/>
              <a:ext cx="13464" cy="11587"/>
            </a:xfrm>
            <a:custGeom>
              <a:avLst/>
              <a:gdLst/>
              <a:ahLst/>
              <a:cxnLst/>
              <a:rect l="l" t="t" r="r" b="b"/>
              <a:pathLst>
                <a:path w="823" h="741" extrusionOk="0">
                  <a:moveTo>
                    <a:pt x="1" y="247"/>
                  </a:moveTo>
                  <a:cubicBezTo>
                    <a:pt x="42" y="412"/>
                    <a:pt x="247" y="535"/>
                    <a:pt x="452" y="740"/>
                  </a:cubicBezTo>
                  <a:cubicBezTo>
                    <a:pt x="617" y="535"/>
                    <a:pt x="822" y="412"/>
                    <a:pt x="822" y="329"/>
                  </a:cubicBezTo>
                  <a:cubicBezTo>
                    <a:pt x="740" y="206"/>
                    <a:pt x="535" y="42"/>
                    <a:pt x="370" y="42"/>
                  </a:cubicBezTo>
                  <a:cubicBezTo>
                    <a:pt x="247" y="1"/>
                    <a:pt x="1" y="206"/>
                    <a:pt x="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17"/>
            <p:cNvSpPr/>
            <p:nvPr/>
          </p:nvSpPr>
          <p:spPr>
            <a:xfrm rot="-8527916" flipH="1">
              <a:off x="1147814" y="3883641"/>
              <a:ext cx="22855" cy="8365"/>
            </a:xfrm>
            <a:custGeom>
              <a:avLst/>
              <a:gdLst/>
              <a:ahLst/>
              <a:cxnLst/>
              <a:rect l="l" t="t" r="r" b="b"/>
              <a:pathLst>
                <a:path w="1397" h="535" extrusionOk="0">
                  <a:moveTo>
                    <a:pt x="0" y="535"/>
                  </a:moveTo>
                  <a:cubicBezTo>
                    <a:pt x="452" y="412"/>
                    <a:pt x="945" y="330"/>
                    <a:pt x="1397" y="289"/>
                  </a:cubicBezTo>
                  <a:cubicBezTo>
                    <a:pt x="370" y="1"/>
                    <a:pt x="370" y="1"/>
                    <a:pt x="0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17"/>
            <p:cNvSpPr/>
            <p:nvPr/>
          </p:nvSpPr>
          <p:spPr>
            <a:xfrm rot="-8527916" flipH="1">
              <a:off x="1712252" y="4572902"/>
              <a:ext cx="20859" cy="9007"/>
            </a:xfrm>
            <a:custGeom>
              <a:avLst/>
              <a:gdLst/>
              <a:ahLst/>
              <a:cxnLst/>
              <a:rect l="l" t="t" r="r" b="b"/>
              <a:pathLst>
                <a:path w="1275" h="576" extrusionOk="0">
                  <a:moveTo>
                    <a:pt x="42" y="288"/>
                  </a:moveTo>
                  <a:cubicBezTo>
                    <a:pt x="1" y="288"/>
                    <a:pt x="42" y="370"/>
                    <a:pt x="42" y="411"/>
                  </a:cubicBezTo>
                  <a:cubicBezTo>
                    <a:pt x="412" y="493"/>
                    <a:pt x="699" y="534"/>
                    <a:pt x="1274" y="575"/>
                  </a:cubicBezTo>
                  <a:cubicBezTo>
                    <a:pt x="1069" y="329"/>
                    <a:pt x="946" y="82"/>
                    <a:pt x="822" y="82"/>
                  </a:cubicBezTo>
                  <a:cubicBezTo>
                    <a:pt x="576" y="0"/>
                    <a:pt x="288" y="164"/>
                    <a:pt x="42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17"/>
            <p:cNvSpPr/>
            <p:nvPr/>
          </p:nvSpPr>
          <p:spPr>
            <a:xfrm rot="-8527916" flipH="1">
              <a:off x="684500" y="4152163"/>
              <a:ext cx="9423" cy="10289"/>
            </a:xfrm>
            <a:custGeom>
              <a:avLst/>
              <a:gdLst/>
              <a:ahLst/>
              <a:cxnLst/>
              <a:rect l="l" t="t" r="r" b="b"/>
              <a:pathLst>
                <a:path w="576" h="658" extrusionOk="0">
                  <a:moveTo>
                    <a:pt x="1" y="41"/>
                  </a:moveTo>
                  <a:lnTo>
                    <a:pt x="165" y="657"/>
                  </a:lnTo>
                  <a:cubicBezTo>
                    <a:pt x="165" y="657"/>
                    <a:pt x="576" y="657"/>
                    <a:pt x="576" y="616"/>
                  </a:cubicBezTo>
                  <a:cubicBezTo>
                    <a:pt x="576" y="411"/>
                    <a:pt x="494" y="206"/>
                    <a:pt x="494" y="0"/>
                  </a:cubicBezTo>
                  <a:cubicBezTo>
                    <a:pt x="370" y="0"/>
                    <a:pt x="206" y="0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17"/>
            <p:cNvSpPr/>
            <p:nvPr/>
          </p:nvSpPr>
          <p:spPr>
            <a:xfrm rot="-8527916" flipH="1">
              <a:off x="596346" y="4469939"/>
              <a:ext cx="20172" cy="12212"/>
            </a:xfrm>
            <a:custGeom>
              <a:avLst/>
              <a:gdLst/>
              <a:ahLst/>
              <a:cxnLst/>
              <a:rect l="l" t="t" r="r" b="b"/>
              <a:pathLst>
                <a:path w="1233" h="781" extrusionOk="0">
                  <a:moveTo>
                    <a:pt x="1233" y="411"/>
                  </a:moveTo>
                  <a:cubicBezTo>
                    <a:pt x="822" y="247"/>
                    <a:pt x="493" y="165"/>
                    <a:pt x="0" y="0"/>
                  </a:cubicBezTo>
                  <a:cubicBezTo>
                    <a:pt x="165" y="370"/>
                    <a:pt x="247" y="575"/>
                    <a:pt x="370" y="781"/>
                  </a:cubicBezTo>
                  <a:cubicBezTo>
                    <a:pt x="658" y="616"/>
                    <a:pt x="863" y="575"/>
                    <a:pt x="1233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17"/>
            <p:cNvSpPr/>
            <p:nvPr/>
          </p:nvSpPr>
          <p:spPr>
            <a:xfrm rot="-8527916" flipH="1">
              <a:off x="1637363" y="4592677"/>
              <a:ext cx="20859" cy="9007"/>
            </a:xfrm>
            <a:custGeom>
              <a:avLst/>
              <a:gdLst/>
              <a:ahLst/>
              <a:cxnLst/>
              <a:rect l="l" t="t" r="r" b="b"/>
              <a:pathLst>
                <a:path w="1275" h="576" extrusionOk="0">
                  <a:moveTo>
                    <a:pt x="1" y="452"/>
                  </a:moveTo>
                  <a:cubicBezTo>
                    <a:pt x="453" y="493"/>
                    <a:pt x="904" y="576"/>
                    <a:pt x="1274" y="206"/>
                  </a:cubicBezTo>
                  <a:cubicBezTo>
                    <a:pt x="699" y="0"/>
                    <a:pt x="288" y="124"/>
                    <a:pt x="1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17"/>
            <p:cNvSpPr/>
            <p:nvPr/>
          </p:nvSpPr>
          <p:spPr>
            <a:xfrm rot="-8527916" flipH="1">
              <a:off x="1715583" y="4155963"/>
              <a:ext cx="18176" cy="14792"/>
            </a:xfrm>
            <a:custGeom>
              <a:avLst/>
              <a:gdLst/>
              <a:ahLst/>
              <a:cxnLst/>
              <a:rect l="l" t="t" r="r" b="b"/>
              <a:pathLst>
                <a:path w="1111" h="946" extrusionOk="0">
                  <a:moveTo>
                    <a:pt x="987" y="453"/>
                  </a:moveTo>
                  <a:cubicBezTo>
                    <a:pt x="781" y="83"/>
                    <a:pt x="494" y="1"/>
                    <a:pt x="1" y="83"/>
                  </a:cubicBezTo>
                  <a:cubicBezTo>
                    <a:pt x="206" y="412"/>
                    <a:pt x="412" y="699"/>
                    <a:pt x="617" y="946"/>
                  </a:cubicBezTo>
                  <a:cubicBezTo>
                    <a:pt x="1069" y="863"/>
                    <a:pt x="1110" y="740"/>
                    <a:pt x="987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17"/>
            <p:cNvSpPr/>
            <p:nvPr/>
          </p:nvSpPr>
          <p:spPr>
            <a:xfrm rot="-8527916" flipH="1">
              <a:off x="1076776" y="340021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41" y="0"/>
                    <a:pt x="41" y="0"/>
                    <a:pt x="0" y="0"/>
                  </a:cubicBezTo>
                  <a:cubicBezTo>
                    <a:pt x="41" y="0"/>
                    <a:pt x="4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17"/>
            <p:cNvSpPr/>
            <p:nvPr/>
          </p:nvSpPr>
          <p:spPr>
            <a:xfrm rot="-8527916" flipH="1">
              <a:off x="1914061" y="4932070"/>
              <a:ext cx="17489" cy="12228"/>
            </a:xfrm>
            <a:custGeom>
              <a:avLst/>
              <a:gdLst/>
              <a:ahLst/>
              <a:cxnLst/>
              <a:rect l="l" t="t" r="r" b="b"/>
              <a:pathLst>
                <a:path w="1069" h="782" extrusionOk="0">
                  <a:moveTo>
                    <a:pt x="1068" y="1"/>
                  </a:moveTo>
                  <a:cubicBezTo>
                    <a:pt x="534" y="206"/>
                    <a:pt x="288" y="329"/>
                    <a:pt x="0" y="494"/>
                  </a:cubicBezTo>
                  <a:cubicBezTo>
                    <a:pt x="822" y="781"/>
                    <a:pt x="822" y="781"/>
                    <a:pt x="1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17"/>
            <p:cNvSpPr/>
            <p:nvPr/>
          </p:nvSpPr>
          <p:spPr>
            <a:xfrm rot="-8527916" flipH="1">
              <a:off x="656957" y="3872111"/>
              <a:ext cx="22184" cy="7724"/>
            </a:xfrm>
            <a:custGeom>
              <a:avLst/>
              <a:gdLst/>
              <a:ahLst/>
              <a:cxnLst/>
              <a:rect l="l" t="t" r="r" b="b"/>
              <a:pathLst>
                <a:path w="1356" h="494" extrusionOk="0">
                  <a:moveTo>
                    <a:pt x="1356" y="0"/>
                  </a:moveTo>
                  <a:cubicBezTo>
                    <a:pt x="904" y="42"/>
                    <a:pt x="411" y="165"/>
                    <a:pt x="0" y="206"/>
                  </a:cubicBezTo>
                  <a:cubicBezTo>
                    <a:pt x="945" y="493"/>
                    <a:pt x="945" y="493"/>
                    <a:pt x="1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17"/>
            <p:cNvSpPr/>
            <p:nvPr/>
          </p:nvSpPr>
          <p:spPr>
            <a:xfrm rot="-8527916" flipH="1">
              <a:off x="1680212" y="4880346"/>
              <a:ext cx="14806" cy="14792"/>
            </a:xfrm>
            <a:custGeom>
              <a:avLst/>
              <a:gdLst/>
              <a:ahLst/>
              <a:cxnLst/>
              <a:rect l="l" t="t" r="r" b="b"/>
              <a:pathLst>
                <a:path w="905" h="946" extrusionOk="0">
                  <a:moveTo>
                    <a:pt x="288" y="0"/>
                  </a:moveTo>
                  <a:cubicBezTo>
                    <a:pt x="165" y="83"/>
                    <a:pt x="82" y="83"/>
                    <a:pt x="0" y="124"/>
                  </a:cubicBezTo>
                  <a:cubicBezTo>
                    <a:pt x="206" y="370"/>
                    <a:pt x="370" y="576"/>
                    <a:pt x="617" y="945"/>
                  </a:cubicBezTo>
                  <a:cubicBezTo>
                    <a:pt x="904" y="411"/>
                    <a:pt x="699" y="165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17"/>
            <p:cNvSpPr/>
            <p:nvPr/>
          </p:nvSpPr>
          <p:spPr>
            <a:xfrm rot="-8527916" flipH="1">
              <a:off x="1564544" y="4823055"/>
              <a:ext cx="18160" cy="12228"/>
            </a:xfrm>
            <a:custGeom>
              <a:avLst/>
              <a:gdLst/>
              <a:ahLst/>
              <a:cxnLst/>
              <a:rect l="l" t="t" r="r" b="b"/>
              <a:pathLst>
                <a:path w="1110" h="782" extrusionOk="0">
                  <a:moveTo>
                    <a:pt x="82" y="781"/>
                  </a:moveTo>
                  <a:cubicBezTo>
                    <a:pt x="452" y="576"/>
                    <a:pt x="699" y="411"/>
                    <a:pt x="1109" y="165"/>
                  </a:cubicBezTo>
                  <a:cubicBezTo>
                    <a:pt x="247" y="1"/>
                    <a:pt x="0" y="124"/>
                    <a:pt x="82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17"/>
            <p:cNvSpPr/>
            <p:nvPr/>
          </p:nvSpPr>
          <p:spPr>
            <a:xfrm rot="-8527916" flipH="1">
              <a:off x="901330" y="3544662"/>
              <a:ext cx="12794" cy="11587"/>
            </a:xfrm>
            <a:custGeom>
              <a:avLst/>
              <a:gdLst/>
              <a:ahLst/>
              <a:cxnLst/>
              <a:rect l="l" t="t" r="r" b="b"/>
              <a:pathLst>
                <a:path w="782" h="741" extrusionOk="0">
                  <a:moveTo>
                    <a:pt x="781" y="453"/>
                  </a:moveTo>
                  <a:cubicBezTo>
                    <a:pt x="781" y="329"/>
                    <a:pt x="576" y="206"/>
                    <a:pt x="370" y="1"/>
                  </a:cubicBezTo>
                  <a:cubicBezTo>
                    <a:pt x="165" y="206"/>
                    <a:pt x="1" y="329"/>
                    <a:pt x="1" y="453"/>
                  </a:cubicBezTo>
                  <a:cubicBezTo>
                    <a:pt x="1" y="535"/>
                    <a:pt x="206" y="658"/>
                    <a:pt x="370" y="740"/>
                  </a:cubicBezTo>
                  <a:cubicBezTo>
                    <a:pt x="453" y="658"/>
                    <a:pt x="740" y="535"/>
                    <a:pt x="781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17"/>
            <p:cNvSpPr/>
            <p:nvPr/>
          </p:nvSpPr>
          <p:spPr>
            <a:xfrm rot="-8527916" flipH="1">
              <a:off x="692133" y="3060821"/>
              <a:ext cx="22871" cy="10945"/>
            </a:xfrm>
            <a:custGeom>
              <a:avLst/>
              <a:gdLst/>
              <a:ahLst/>
              <a:cxnLst/>
              <a:rect l="l" t="t" r="r" b="b"/>
              <a:pathLst>
                <a:path w="1398" h="700" extrusionOk="0">
                  <a:moveTo>
                    <a:pt x="42" y="371"/>
                  </a:moveTo>
                  <a:cubicBezTo>
                    <a:pt x="453" y="247"/>
                    <a:pt x="1069" y="699"/>
                    <a:pt x="1398" y="1"/>
                  </a:cubicBezTo>
                  <a:cubicBezTo>
                    <a:pt x="823" y="42"/>
                    <a:pt x="412" y="83"/>
                    <a:pt x="1" y="165"/>
                  </a:cubicBezTo>
                  <a:cubicBezTo>
                    <a:pt x="1" y="206"/>
                    <a:pt x="1" y="288"/>
                    <a:pt x="42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17"/>
            <p:cNvSpPr/>
            <p:nvPr/>
          </p:nvSpPr>
          <p:spPr>
            <a:xfrm rot="-8527916" flipH="1">
              <a:off x="1422745" y="1628553"/>
              <a:ext cx="16818" cy="16715"/>
            </a:xfrm>
            <a:custGeom>
              <a:avLst/>
              <a:gdLst/>
              <a:ahLst/>
              <a:cxnLst/>
              <a:rect l="l" t="t" r="r" b="b"/>
              <a:pathLst>
                <a:path w="1028" h="1069" extrusionOk="0">
                  <a:moveTo>
                    <a:pt x="123" y="1069"/>
                  </a:moveTo>
                  <a:cubicBezTo>
                    <a:pt x="452" y="822"/>
                    <a:pt x="699" y="534"/>
                    <a:pt x="1027" y="247"/>
                  </a:cubicBezTo>
                  <a:cubicBezTo>
                    <a:pt x="945" y="165"/>
                    <a:pt x="945" y="83"/>
                    <a:pt x="904" y="0"/>
                  </a:cubicBezTo>
                  <a:lnTo>
                    <a:pt x="0" y="7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17"/>
            <p:cNvSpPr/>
            <p:nvPr/>
          </p:nvSpPr>
          <p:spPr>
            <a:xfrm rot="-8527916" flipH="1">
              <a:off x="1713214" y="4162518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1"/>
                  </a:moveTo>
                  <a:cubicBezTo>
                    <a:pt x="1" y="1"/>
                    <a:pt x="1" y="1"/>
                    <a:pt x="42" y="1"/>
                  </a:cubicBezTo>
                  <a:lnTo>
                    <a:pt x="42" y="1"/>
                  </a:lnTo>
                  <a:cubicBezTo>
                    <a:pt x="1" y="42"/>
                    <a:pt x="42" y="42"/>
                    <a:pt x="42" y="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17"/>
            <p:cNvSpPr/>
            <p:nvPr/>
          </p:nvSpPr>
          <p:spPr>
            <a:xfrm rot="-8527916" flipH="1">
              <a:off x="1699672" y="4160742"/>
              <a:ext cx="18830" cy="13494"/>
            </a:xfrm>
            <a:custGeom>
              <a:avLst/>
              <a:gdLst/>
              <a:ahLst/>
              <a:cxnLst/>
              <a:rect l="l" t="t" r="r" b="b"/>
              <a:pathLst>
                <a:path w="1151" h="863" extrusionOk="0">
                  <a:moveTo>
                    <a:pt x="863" y="0"/>
                  </a:moveTo>
                  <a:cubicBezTo>
                    <a:pt x="576" y="82"/>
                    <a:pt x="370" y="206"/>
                    <a:pt x="1" y="288"/>
                  </a:cubicBezTo>
                  <a:cubicBezTo>
                    <a:pt x="247" y="493"/>
                    <a:pt x="412" y="699"/>
                    <a:pt x="576" y="863"/>
                  </a:cubicBezTo>
                  <a:cubicBezTo>
                    <a:pt x="781" y="575"/>
                    <a:pt x="1151" y="37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17"/>
            <p:cNvSpPr/>
            <p:nvPr/>
          </p:nvSpPr>
          <p:spPr>
            <a:xfrm rot="-8527916" flipH="1">
              <a:off x="-89598" y="3757346"/>
              <a:ext cx="16147" cy="8365"/>
            </a:xfrm>
            <a:custGeom>
              <a:avLst/>
              <a:gdLst/>
              <a:ahLst/>
              <a:cxnLst/>
              <a:rect l="l" t="t" r="r" b="b"/>
              <a:pathLst>
                <a:path w="987" h="535" extrusionOk="0">
                  <a:moveTo>
                    <a:pt x="987" y="288"/>
                  </a:moveTo>
                  <a:cubicBezTo>
                    <a:pt x="987" y="206"/>
                    <a:pt x="823" y="41"/>
                    <a:pt x="658" y="0"/>
                  </a:cubicBezTo>
                  <a:cubicBezTo>
                    <a:pt x="576" y="0"/>
                    <a:pt x="371" y="82"/>
                    <a:pt x="206" y="165"/>
                  </a:cubicBezTo>
                  <a:cubicBezTo>
                    <a:pt x="165" y="247"/>
                    <a:pt x="42" y="288"/>
                    <a:pt x="1" y="411"/>
                  </a:cubicBezTo>
                  <a:cubicBezTo>
                    <a:pt x="206" y="452"/>
                    <a:pt x="412" y="534"/>
                    <a:pt x="576" y="493"/>
                  </a:cubicBezTo>
                  <a:cubicBezTo>
                    <a:pt x="740" y="493"/>
                    <a:pt x="946" y="411"/>
                    <a:pt x="987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17"/>
            <p:cNvSpPr/>
            <p:nvPr/>
          </p:nvSpPr>
          <p:spPr>
            <a:xfrm rot="-8527916" flipH="1">
              <a:off x="1212630" y="3148003"/>
              <a:ext cx="19501" cy="9648"/>
            </a:xfrm>
            <a:custGeom>
              <a:avLst/>
              <a:gdLst/>
              <a:ahLst/>
              <a:cxnLst/>
              <a:rect l="l" t="t" r="r" b="b"/>
              <a:pathLst>
                <a:path w="1192" h="617" extrusionOk="0">
                  <a:moveTo>
                    <a:pt x="1" y="247"/>
                  </a:moveTo>
                  <a:cubicBezTo>
                    <a:pt x="535" y="616"/>
                    <a:pt x="535" y="616"/>
                    <a:pt x="1192" y="452"/>
                  </a:cubicBezTo>
                  <a:cubicBezTo>
                    <a:pt x="822" y="247"/>
                    <a:pt x="535" y="0"/>
                    <a:pt x="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17"/>
            <p:cNvSpPr/>
            <p:nvPr/>
          </p:nvSpPr>
          <p:spPr>
            <a:xfrm rot="-8527916" flipH="1">
              <a:off x="610990" y="4096325"/>
              <a:ext cx="14135" cy="6442"/>
            </a:xfrm>
            <a:custGeom>
              <a:avLst/>
              <a:gdLst/>
              <a:ahLst/>
              <a:cxnLst/>
              <a:rect l="l" t="t" r="r" b="b"/>
              <a:pathLst>
                <a:path w="864" h="412" extrusionOk="0">
                  <a:moveTo>
                    <a:pt x="0" y="83"/>
                  </a:moveTo>
                  <a:cubicBezTo>
                    <a:pt x="42" y="206"/>
                    <a:pt x="42" y="288"/>
                    <a:pt x="83" y="411"/>
                  </a:cubicBezTo>
                  <a:cubicBezTo>
                    <a:pt x="329" y="370"/>
                    <a:pt x="617" y="370"/>
                    <a:pt x="863" y="288"/>
                  </a:cubicBezTo>
                  <a:cubicBezTo>
                    <a:pt x="863" y="206"/>
                    <a:pt x="822" y="83"/>
                    <a:pt x="822" y="1"/>
                  </a:cubicBezTo>
                  <a:cubicBezTo>
                    <a:pt x="493" y="42"/>
                    <a:pt x="247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17"/>
            <p:cNvSpPr/>
            <p:nvPr/>
          </p:nvSpPr>
          <p:spPr>
            <a:xfrm rot="-8527916" flipH="1">
              <a:off x="1358360" y="4456204"/>
              <a:ext cx="19517" cy="7083"/>
            </a:xfrm>
            <a:custGeom>
              <a:avLst/>
              <a:gdLst/>
              <a:ahLst/>
              <a:cxnLst/>
              <a:rect l="l" t="t" r="r" b="b"/>
              <a:pathLst>
                <a:path w="1193" h="453" extrusionOk="0">
                  <a:moveTo>
                    <a:pt x="1" y="452"/>
                  </a:moveTo>
                  <a:cubicBezTo>
                    <a:pt x="412" y="411"/>
                    <a:pt x="740" y="411"/>
                    <a:pt x="1192" y="329"/>
                  </a:cubicBezTo>
                  <a:cubicBezTo>
                    <a:pt x="371" y="1"/>
                    <a:pt x="371" y="1"/>
                    <a:pt x="1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17"/>
            <p:cNvSpPr/>
            <p:nvPr/>
          </p:nvSpPr>
          <p:spPr>
            <a:xfrm rot="-8527916" flipH="1">
              <a:off x="1191434" y="2787033"/>
              <a:ext cx="10110" cy="12869"/>
            </a:xfrm>
            <a:custGeom>
              <a:avLst/>
              <a:gdLst/>
              <a:ahLst/>
              <a:cxnLst/>
              <a:rect l="l" t="t" r="r" b="b"/>
              <a:pathLst>
                <a:path w="618" h="823" extrusionOk="0">
                  <a:moveTo>
                    <a:pt x="329" y="822"/>
                  </a:moveTo>
                  <a:cubicBezTo>
                    <a:pt x="453" y="535"/>
                    <a:pt x="535" y="247"/>
                    <a:pt x="617" y="1"/>
                  </a:cubicBezTo>
                  <a:cubicBezTo>
                    <a:pt x="1" y="370"/>
                    <a:pt x="1" y="370"/>
                    <a:pt x="329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17"/>
            <p:cNvSpPr/>
            <p:nvPr/>
          </p:nvSpPr>
          <p:spPr>
            <a:xfrm rot="-8527916" flipH="1">
              <a:off x="740026" y="3044462"/>
              <a:ext cx="15460" cy="8365"/>
            </a:xfrm>
            <a:custGeom>
              <a:avLst/>
              <a:gdLst/>
              <a:ahLst/>
              <a:cxnLst/>
              <a:rect l="l" t="t" r="r" b="b"/>
              <a:pathLst>
                <a:path w="945" h="535" extrusionOk="0">
                  <a:moveTo>
                    <a:pt x="616" y="0"/>
                  </a:moveTo>
                  <a:cubicBezTo>
                    <a:pt x="452" y="0"/>
                    <a:pt x="247" y="123"/>
                    <a:pt x="0" y="206"/>
                  </a:cubicBezTo>
                  <a:cubicBezTo>
                    <a:pt x="205" y="370"/>
                    <a:pt x="329" y="534"/>
                    <a:pt x="411" y="534"/>
                  </a:cubicBezTo>
                  <a:cubicBezTo>
                    <a:pt x="616" y="452"/>
                    <a:pt x="739" y="329"/>
                    <a:pt x="945" y="206"/>
                  </a:cubicBezTo>
                  <a:cubicBezTo>
                    <a:pt x="863" y="165"/>
                    <a:pt x="698" y="0"/>
                    <a:pt x="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17"/>
            <p:cNvSpPr/>
            <p:nvPr/>
          </p:nvSpPr>
          <p:spPr>
            <a:xfrm rot="-8527916" flipH="1">
              <a:off x="320771" y="4190930"/>
              <a:ext cx="15477" cy="9648"/>
            </a:xfrm>
            <a:custGeom>
              <a:avLst/>
              <a:gdLst/>
              <a:ahLst/>
              <a:cxnLst/>
              <a:rect l="l" t="t" r="r" b="b"/>
              <a:pathLst>
                <a:path w="946" h="617" extrusionOk="0">
                  <a:moveTo>
                    <a:pt x="371" y="617"/>
                  </a:moveTo>
                  <a:cubicBezTo>
                    <a:pt x="576" y="412"/>
                    <a:pt x="740" y="206"/>
                    <a:pt x="946" y="1"/>
                  </a:cubicBezTo>
                  <a:cubicBezTo>
                    <a:pt x="1" y="83"/>
                    <a:pt x="1" y="83"/>
                    <a:pt x="42" y="494"/>
                  </a:cubicBezTo>
                  <a:cubicBezTo>
                    <a:pt x="83" y="535"/>
                    <a:pt x="288" y="576"/>
                    <a:pt x="371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17"/>
            <p:cNvSpPr/>
            <p:nvPr/>
          </p:nvSpPr>
          <p:spPr>
            <a:xfrm rot="-8527916" flipH="1">
              <a:off x="1144152" y="4272252"/>
              <a:ext cx="12777" cy="12228"/>
            </a:xfrm>
            <a:custGeom>
              <a:avLst/>
              <a:gdLst/>
              <a:ahLst/>
              <a:cxnLst/>
              <a:rect l="l" t="t" r="r" b="b"/>
              <a:pathLst>
                <a:path w="781" h="782" extrusionOk="0">
                  <a:moveTo>
                    <a:pt x="165" y="0"/>
                  </a:moveTo>
                  <a:cubicBezTo>
                    <a:pt x="83" y="288"/>
                    <a:pt x="42" y="493"/>
                    <a:pt x="0" y="781"/>
                  </a:cubicBezTo>
                  <a:cubicBezTo>
                    <a:pt x="781" y="576"/>
                    <a:pt x="781" y="37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17"/>
            <p:cNvSpPr/>
            <p:nvPr/>
          </p:nvSpPr>
          <p:spPr>
            <a:xfrm rot="-8527916" flipH="1">
              <a:off x="1511855" y="4159708"/>
              <a:ext cx="18830" cy="10289"/>
            </a:xfrm>
            <a:custGeom>
              <a:avLst/>
              <a:gdLst/>
              <a:ahLst/>
              <a:cxnLst/>
              <a:rect l="l" t="t" r="r" b="b"/>
              <a:pathLst>
                <a:path w="1151" h="658" extrusionOk="0">
                  <a:moveTo>
                    <a:pt x="1151" y="534"/>
                  </a:moveTo>
                  <a:cubicBezTo>
                    <a:pt x="781" y="370"/>
                    <a:pt x="411" y="206"/>
                    <a:pt x="1" y="0"/>
                  </a:cubicBezTo>
                  <a:cubicBezTo>
                    <a:pt x="288" y="658"/>
                    <a:pt x="288" y="658"/>
                    <a:pt x="1151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17"/>
            <p:cNvSpPr/>
            <p:nvPr/>
          </p:nvSpPr>
          <p:spPr>
            <a:xfrm rot="-8527916" flipH="1">
              <a:off x="923707" y="4352510"/>
              <a:ext cx="23542" cy="9648"/>
            </a:xfrm>
            <a:custGeom>
              <a:avLst/>
              <a:gdLst/>
              <a:ahLst/>
              <a:cxnLst/>
              <a:rect l="l" t="t" r="r" b="b"/>
              <a:pathLst>
                <a:path w="1439" h="617" extrusionOk="0">
                  <a:moveTo>
                    <a:pt x="1" y="83"/>
                  </a:moveTo>
                  <a:cubicBezTo>
                    <a:pt x="370" y="534"/>
                    <a:pt x="863" y="617"/>
                    <a:pt x="1438" y="617"/>
                  </a:cubicBezTo>
                  <a:cubicBezTo>
                    <a:pt x="1110" y="288"/>
                    <a:pt x="740" y="0"/>
                    <a:pt x="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17"/>
            <p:cNvSpPr/>
            <p:nvPr/>
          </p:nvSpPr>
          <p:spPr>
            <a:xfrm rot="-8527916" flipH="1">
              <a:off x="2085257" y="4691220"/>
              <a:ext cx="15477" cy="10289"/>
            </a:xfrm>
            <a:custGeom>
              <a:avLst/>
              <a:gdLst/>
              <a:ahLst/>
              <a:cxnLst/>
              <a:rect l="l" t="t" r="r" b="b"/>
              <a:pathLst>
                <a:path w="946" h="658" extrusionOk="0">
                  <a:moveTo>
                    <a:pt x="1" y="411"/>
                  </a:moveTo>
                  <a:cubicBezTo>
                    <a:pt x="165" y="494"/>
                    <a:pt x="329" y="658"/>
                    <a:pt x="453" y="658"/>
                  </a:cubicBezTo>
                  <a:cubicBezTo>
                    <a:pt x="617" y="658"/>
                    <a:pt x="864" y="494"/>
                    <a:pt x="864" y="411"/>
                  </a:cubicBezTo>
                  <a:cubicBezTo>
                    <a:pt x="946" y="288"/>
                    <a:pt x="740" y="206"/>
                    <a:pt x="576" y="1"/>
                  </a:cubicBezTo>
                  <a:cubicBezTo>
                    <a:pt x="329" y="124"/>
                    <a:pt x="165" y="247"/>
                    <a:pt x="1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17"/>
            <p:cNvSpPr/>
            <p:nvPr/>
          </p:nvSpPr>
          <p:spPr>
            <a:xfrm rot="-8527916" flipH="1">
              <a:off x="1311929" y="4102733"/>
              <a:ext cx="18160" cy="13494"/>
            </a:xfrm>
            <a:custGeom>
              <a:avLst/>
              <a:gdLst/>
              <a:ahLst/>
              <a:cxnLst/>
              <a:rect l="l" t="t" r="r" b="b"/>
              <a:pathLst>
                <a:path w="1110" h="863" extrusionOk="0">
                  <a:moveTo>
                    <a:pt x="699" y="0"/>
                  </a:moveTo>
                  <a:cubicBezTo>
                    <a:pt x="288" y="247"/>
                    <a:pt x="0" y="411"/>
                    <a:pt x="452" y="863"/>
                  </a:cubicBezTo>
                  <a:cubicBezTo>
                    <a:pt x="781" y="575"/>
                    <a:pt x="1109" y="37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17"/>
            <p:cNvSpPr/>
            <p:nvPr/>
          </p:nvSpPr>
          <p:spPr>
            <a:xfrm rot="-8527916" flipH="1">
              <a:off x="694491" y="4437107"/>
              <a:ext cx="23542" cy="6442"/>
            </a:xfrm>
            <a:custGeom>
              <a:avLst/>
              <a:gdLst/>
              <a:ahLst/>
              <a:cxnLst/>
              <a:rect l="l" t="t" r="r" b="b"/>
              <a:pathLst>
                <a:path w="1439" h="412" extrusionOk="0">
                  <a:moveTo>
                    <a:pt x="0" y="83"/>
                  </a:moveTo>
                  <a:cubicBezTo>
                    <a:pt x="42" y="206"/>
                    <a:pt x="42" y="288"/>
                    <a:pt x="83" y="412"/>
                  </a:cubicBezTo>
                  <a:cubicBezTo>
                    <a:pt x="576" y="371"/>
                    <a:pt x="945" y="247"/>
                    <a:pt x="1438" y="206"/>
                  </a:cubicBezTo>
                  <a:cubicBezTo>
                    <a:pt x="1438" y="165"/>
                    <a:pt x="1397" y="42"/>
                    <a:pt x="1397" y="1"/>
                  </a:cubicBezTo>
                  <a:cubicBezTo>
                    <a:pt x="904" y="42"/>
                    <a:pt x="452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17"/>
            <p:cNvSpPr/>
            <p:nvPr/>
          </p:nvSpPr>
          <p:spPr>
            <a:xfrm rot="-8527916" flipH="1">
              <a:off x="1226357" y="4089549"/>
              <a:ext cx="16818" cy="15433"/>
            </a:xfrm>
            <a:custGeom>
              <a:avLst/>
              <a:gdLst/>
              <a:ahLst/>
              <a:cxnLst/>
              <a:rect l="l" t="t" r="r" b="b"/>
              <a:pathLst>
                <a:path w="1028" h="987" extrusionOk="0">
                  <a:moveTo>
                    <a:pt x="781" y="1"/>
                  </a:moveTo>
                  <a:cubicBezTo>
                    <a:pt x="494" y="329"/>
                    <a:pt x="247" y="617"/>
                    <a:pt x="1" y="987"/>
                  </a:cubicBezTo>
                  <a:cubicBezTo>
                    <a:pt x="1028" y="945"/>
                    <a:pt x="1028" y="863"/>
                    <a:pt x="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17"/>
            <p:cNvSpPr/>
            <p:nvPr/>
          </p:nvSpPr>
          <p:spPr>
            <a:xfrm rot="-8527916" flipH="1">
              <a:off x="1232881" y="4105895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1"/>
                  </a:moveTo>
                  <a:cubicBezTo>
                    <a:pt x="41" y="1"/>
                    <a:pt x="0" y="42"/>
                    <a:pt x="41" y="1"/>
                  </a:cubicBezTo>
                  <a:cubicBezTo>
                    <a:pt x="0" y="42"/>
                    <a:pt x="0" y="42"/>
                    <a:pt x="41" y="1"/>
                  </a:cubicBezTo>
                  <a:cubicBezTo>
                    <a:pt x="41" y="42"/>
                    <a:pt x="41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17"/>
            <p:cNvSpPr/>
            <p:nvPr/>
          </p:nvSpPr>
          <p:spPr>
            <a:xfrm rot="-8527916" flipH="1">
              <a:off x="641003" y="4485485"/>
              <a:ext cx="17489" cy="10289"/>
            </a:xfrm>
            <a:custGeom>
              <a:avLst/>
              <a:gdLst/>
              <a:ahLst/>
              <a:cxnLst/>
              <a:rect l="l" t="t" r="r" b="b"/>
              <a:pathLst>
                <a:path w="1069" h="658" extrusionOk="0">
                  <a:moveTo>
                    <a:pt x="1" y="616"/>
                  </a:moveTo>
                  <a:cubicBezTo>
                    <a:pt x="494" y="658"/>
                    <a:pt x="822" y="575"/>
                    <a:pt x="1069" y="247"/>
                  </a:cubicBezTo>
                  <a:cubicBezTo>
                    <a:pt x="411" y="0"/>
                    <a:pt x="165" y="165"/>
                    <a:pt x="1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17"/>
            <p:cNvSpPr/>
            <p:nvPr/>
          </p:nvSpPr>
          <p:spPr>
            <a:xfrm rot="-8527916" flipH="1">
              <a:off x="1580949" y="4104121"/>
              <a:ext cx="18160" cy="9007"/>
            </a:xfrm>
            <a:custGeom>
              <a:avLst/>
              <a:gdLst/>
              <a:ahLst/>
              <a:cxnLst/>
              <a:rect l="l" t="t" r="r" b="b"/>
              <a:pathLst>
                <a:path w="1110" h="576" extrusionOk="0">
                  <a:moveTo>
                    <a:pt x="1110" y="411"/>
                  </a:moveTo>
                  <a:cubicBezTo>
                    <a:pt x="904" y="247"/>
                    <a:pt x="699" y="164"/>
                    <a:pt x="452" y="0"/>
                  </a:cubicBezTo>
                  <a:cubicBezTo>
                    <a:pt x="411" y="0"/>
                    <a:pt x="206" y="164"/>
                    <a:pt x="0" y="329"/>
                  </a:cubicBezTo>
                  <a:cubicBezTo>
                    <a:pt x="411" y="411"/>
                    <a:pt x="658" y="452"/>
                    <a:pt x="904" y="575"/>
                  </a:cubicBezTo>
                  <a:cubicBezTo>
                    <a:pt x="1027" y="534"/>
                    <a:pt x="1069" y="493"/>
                    <a:pt x="1110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17"/>
            <p:cNvSpPr/>
            <p:nvPr/>
          </p:nvSpPr>
          <p:spPr>
            <a:xfrm rot="-8527916" flipH="1">
              <a:off x="1217347" y="3194242"/>
              <a:ext cx="16818" cy="7724"/>
            </a:xfrm>
            <a:custGeom>
              <a:avLst/>
              <a:gdLst/>
              <a:ahLst/>
              <a:cxnLst/>
              <a:rect l="l" t="t" r="r" b="b"/>
              <a:pathLst>
                <a:path w="1028" h="494" extrusionOk="0">
                  <a:moveTo>
                    <a:pt x="1" y="493"/>
                  </a:moveTo>
                  <a:lnTo>
                    <a:pt x="945" y="493"/>
                  </a:lnTo>
                  <a:cubicBezTo>
                    <a:pt x="987" y="329"/>
                    <a:pt x="987" y="206"/>
                    <a:pt x="1028" y="0"/>
                  </a:cubicBezTo>
                  <a:cubicBezTo>
                    <a:pt x="494" y="0"/>
                    <a:pt x="124" y="41"/>
                    <a:pt x="1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17"/>
            <p:cNvSpPr/>
            <p:nvPr/>
          </p:nvSpPr>
          <p:spPr>
            <a:xfrm rot="-8527916" flipH="1">
              <a:off x="1686686" y="4606650"/>
              <a:ext cx="14135" cy="10289"/>
            </a:xfrm>
            <a:custGeom>
              <a:avLst/>
              <a:gdLst/>
              <a:ahLst/>
              <a:cxnLst/>
              <a:rect l="l" t="t" r="r" b="b"/>
              <a:pathLst>
                <a:path w="864" h="658" extrusionOk="0">
                  <a:moveTo>
                    <a:pt x="452" y="370"/>
                  </a:moveTo>
                  <a:cubicBezTo>
                    <a:pt x="575" y="247"/>
                    <a:pt x="740" y="165"/>
                    <a:pt x="863" y="41"/>
                  </a:cubicBezTo>
                  <a:cubicBezTo>
                    <a:pt x="0" y="0"/>
                    <a:pt x="0" y="0"/>
                    <a:pt x="370" y="658"/>
                  </a:cubicBezTo>
                  <a:cubicBezTo>
                    <a:pt x="370" y="576"/>
                    <a:pt x="370" y="411"/>
                    <a:pt x="452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17"/>
            <p:cNvSpPr/>
            <p:nvPr/>
          </p:nvSpPr>
          <p:spPr>
            <a:xfrm rot="-8527916" flipH="1">
              <a:off x="1585138" y="4624313"/>
              <a:ext cx="12123" cy="9663"/>
            </a:xfrm>
            <a:custGeom>
              <a:avLst/>
              <a:gdLst/>
              <a:ahLst/>
              <a:cxnLst/>
              <a:rect l="l" t="t" r="r" b="b"/>
              <a:pathLst>
                <a:path w="741" h="618" extrusionOk="0">
                  <a:moveTo>
                    <a:pt x="740" y="371"/>
                  </a:moveTo>
                  <a:cubicBezTo>
                    <a:pt x="658" y="288"/>
                    <a:pt x="494" y="165"/>
                    <a:pt x="288" y="1"/>
                  </a:cubicBezTo>
                  <a:cubicBezTo>
                    <a:pt x="124" y="206"/>
                    <a:pt x="1" y="329"/>
                    <a:pt x="1" y="412"/>
                  </a:cubicBezTo>
                  <a:cubicBezTo>
                    <a:pt x="1" y="453"/>
                    <a:pt x="247" y="617"/>
                    <a:pt x="329" y="576"/>
                  </a:cubicBezTo>
                  <a:cubicBezTo>
                    <a:pt x="494" y="576"/>
                    <a:pt x="658" y="453"/>
                    <a:pt x="740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17"/>
            <p:cNvSpPr/>
            <p:nvPr/>
          </p:nvSpPr>
          <p:spPr>
            <a:xfrm rot="-8527916" flipH="1">
              <a:off x="1712525" y="4632597"/>
              <a:ext cx="14806" cy="9663"/>
            </a:xfrm>
            <a:custGeom>
              <a:avLst/>
              <a:gdLst/>
              <a:ahLst/>
              <a:cxnLst/>
              <a:rect l="l" t="t" r="r" b="b"/>
              <a:pathLst>
                <a:path w="905" h="618" extrusionOk="0">
                  <a:moveTo>
                    <a:pt x="781" y="83"/>
                  </a:moveTo>
                  <a:cubicBezTo>
                    <a:pt x="781" y="42"/>
                    <a:pt x="494" y="1"/>
                    <a:pt x="453" y="1"/>
                  </a:cubicBezTo>
                  <a:cubicBezTo>
                    <a:pt x="83" y="83"/>
                    <a:pt x="1" y="288"/>
                    <a:pt x="247" y="617"/>
                  </a:cubicBezTo>
                  <a:cubicBezTo>
                    <a:pt x="781" y="576"/>
                    <a:pt x="904" y="371"/>
                    <a:pt x="78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17"/>
            <p:cNvSpPr/>
            <p:nvPr/>
          </p:nvSpPr>
          <p:spPr>
            <a:xfrm rot="-8527916" flipH="1">
              <a:off x="1070126" y="4157094"/>
              <a:ext cx="16818" cy="7083"/>
            </a:xfrm>
            <a:custGeom>
              <a:avLst/>
              <a:gdLst/>
              <a:ahLst/>
              <a:cxnLst/>
              <a:rect l="l" t="t" r="r" b="b"/>
              <a:pathLst>
                <a:path w="1028" h="453" extrusionOk="0">
                  <a:moveTo>
                    <a:pt x="1028" y="247"/>
                  </a:moveTo>
                  <a:cubicBezTo>
                    <a:pt x="863" y="165"/>
                    <a:pt x="781" y="42"/>
                    <a:pt x="617" y="42"/>
                  </a:cubicBezTo>
                  <a:cubicBezTo>
                    <a:pt x="452" y="1"/>
                    <a:pt x="247" y="42"/>
                    <a:pt x="1" y="83"/>
                  </a:cubicBezTo>
                  <a:cubicBezTo>
                    <a:pt x="452" y="453"/>
                    <a:pt x="452" y="453"/>
                    <a:pt x="1028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17"/>
            <p:cNvSpPr/>
            <p:nvPr/>
          </p:nvSpPr>
          <p:spPr>
            <a:xfrm rot="-8527916" flipH="1">
              <a:off x="1898698" y="3386288"/>
              <a:ext cx="19517" cy="7724"/>
            </a:xfrm>
            <a:custGeom>
              <a:avLst/>
              <a:gdLst/>
              <a:ahLst/>
              <a:cxnLst/>
              <a:rect l="l" t="t" r="r" b="b"/>
              <a:pathLst>
                <a:path w="1193" h="494" extrusionOk="0">
                  <a:moveTo>
                    <a:pt x="1192" y="1"/>
                  </a:moveTo>
                  <a:cubicBezTo>
                    <a:pt x="535" y="1"/>
                    <a:pt x="247" y="288"/>
                    <a:pt x="1" y="494"/>
                  </a:cubicBezTo>
                  <a:cubicBezTo>
                    <a:pt x="371" y="329"/>
                    <a:pt x="781" y="165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17"/>
            <p:cNvSpPr/>
            <p:nvPr/>
          </p:nvSpPr>
          <p:spPr>
            <a:xfrm rot="-8527916" flipH="1">
              <a:off x="1702047" y="2674150"/>
              <a:ext cx="8753" cy="7083"/>
            </a:xfrm>
            <a:custGeom>
              <a:avLst/>
              <a:gdLst/>
              <a:ahLst/>
              <a:cxnLst/>
              <a:rect l="l" t="t" r="r" b="b"/>
              <a:pathLst>
                <a:path w="535" h="453" extrusionOk="0">
                  <a:moveTo>
                    <a:pt x="535" y="452"/>
                  </a:moveTo>
                  <a:cubicBezTo>
                    <a:pt x="370" y="288"/>
                    <a:pt x="247" y="165"/>
                    <a:pt x="124" y="0"/>
                  </a:cubicBezTo>
                  <a:cubicBezTo>
                    <a:pt x="1" y="452"/>
                    <a:pt x="1" y="452"/>
                    <a:pt x="535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17"/>
            <p:cNvSpPr/>
            <p:nvPr/>
          </p:nvSpPr>
          <p:spPr>
            <a:xfrm rot="-8527916" flipH="1">
              <a:off x="1262471" y="3072455"/>
              <a:ext cx="14119" cy="9007"/>
            </a:xfrm>
            <a:custGeom>
              <a:avLst/>
              <a:gdLst/>
              <a:ahLst/>
              <a:cxnLst/>
              <a:rect l="l" t="t" r="r" b="b"/>
              <a:pathLst>
                <a:path w="863" h="576" extrusionOk="0">
                  <a:moveTo>
                    <a:pt x="822" y="206"/>
                  </a:moveTo>
                  <a:cubicBezTo>
                    <a:pt x="822" y="165"/>
                    <a:pt x="575" y="0"/>
                    <a:pt x="452" y="0"/>
                  </a:cubicBezTo>
                  <a:cubicBezTo>
                    <a:pt x="0" y="41"/>
                    <a:pt x="0" y="247"/>
                    <a:pt x="82" y="493"/>
                  </a:cubicBezTo>
                  <a:cubicBezTo>
                    <a:pt x="575" y="576"/>
                    <a:pt x="863" y="576"/>
                    <a:pt x="822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17"/>
            <p:cNvSpPr/>
            <p:nvPr/>
          </p:nvSpPr>
          <p:spPr>
            <a:xfrm rot="-8527916" flipH="1">
              <a:off x="1282463" y="4305158"/>
              <a:ext cx="14135" cy="9007"/>
            </a:xfrm>
            <a:custGeom>
              <a:avLst/>
              <a:gdLst/>
              <a:ahLst/>
              <a:cxnLst/>
              <a:rect l="l" t="t" r="r" b="b"/>
              <a:pathLst>
                <a:path w="864" h="576" extrusionOk="0">
                  <a:moveTo>
                    <a:pt x="0" y="0"/>
                  </a:moveTo>
                  <a:cubicBezTo>
                    <a:pt x="329" y="206"/>
                    <a:pt x="575" y="411"/>
                    <a:pt x="822" y="575"/>
                  </a:cubicBezTo>
                  <a:cubicBezTo>
                    <a:pt x="863" y="124"/>
                    <a:pt x="863" y="12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17"/>
            <p:cNvSpPr/>
            <p:nvPr/>
          </p:nvSpPr>
          <p:spPr>
            <a:xfrm rot="-8527916" flipH="1">
              <a:off x="1494828" y="4232593"/>
              <a:ext cx="18847" cy="10304"/>
            </a:xfrm>
            <a:custGeom>
              <a:avLst/>
              <a:gdLst/>
              <a:ahLst/>
              <a:cxnLst/>
              <a:rect l="l" t="t" r="r" b="b"/>
              <a:pathLst>
                <a:path w="1152" h="659" extrusionOk="0">
                  <a:moveTo>
                    <a:pt x="1151" y="617"/>
                  </a:moveTo>
                  <a:cubicBezTo>
                    <a:pt x="822" y="370"/>
                    <a:pt x="617" y="165"/>
                    <a:pt x="412" y="1"/>
                  </a:cubicBezTo>
                  <a:cubicBezTo>
                    <a:pt x="288" y="206"/>
                    <a:pt x="124" y="412"/>
                    <a:pt x="1" y="658"/>
                  </a:cubicBezTo>
                  <a:cubicBezTo>
                    <a:pt x="412" y="658"/>
                    <a:pt x="658" y="658"/>
                    <a:pt x="1151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17"/>
            <p:cNvSpPr/>
            <p:nvPr/>
          </p:nvSpPr>
          <p:spPr>
            <a:xfrm rot="-8527916" flipH="1">
              <a:off x="1498958" y="4239409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2"/>
                  </a:moveTo>
                  <a:cubicBezTo>
                    <a:pt x="1" y="1"/>
                    <a:pt x="1" y="1"/>
                    <a:pt x="1" y="42"/>
                  </a:cubicBezTo>
                  <a:lnTo>
                    <a:pt x="1" y="42"/>
                  </a:lnTo>
                  <a:cubicBezTo>
                    <a:pt x="1" y="1"/>
                    <a:pt x="1" y="1"/>
                    <a:pt x="1" y="42"/>
                  </a:cubicBezTo>
                  <a:cubicBezTo>
                    <a:pt x="1" y="1"/>
                    <a:pt x="1" y="1"/>
                    <a:pt x="1" y="42"/>
                  </a:cubicBezTo>
                  <a:cubicBezTo>
                    <a:pt x="1" y="1"/>
                    <a:pt x="1" y="1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17"/>
            <p:cNvSpPr/>
            <p:nvPr/>
          </p:nvSpPr>
          <p:spPr>
            <a:xfrm rot="-8527916" flipH="1">
              <a:off x="946161" y="4281051"/>
              <a:ext cx="9423" cy="11571"/>
            </a:xfrm>
            <a:custGeom>
              <a:avLst/>
              <a:gdLst/>
              <a:ahLst/>
              <a:cxnLst/>
              <a:rect l="l" t="t" r="r" b="b"/>
              <a:pathLst>
                <a:path w="576" h="740" extrusionOk="0">
                  <a:moveTo>
                    <a:pt x="247" y="0"/>
                  </a:moveTo>
                  <a:cubicBezTo>
                    <a:pt x="0" y="411"/>
                    <a:pt x="0" y="411"/>
                    <a:pt x="329" y="740"/>
                  </a:cubicBezTo>
                  <a:cubicBezTo>
                    <a:pt x="575" y="329"/>
                    <a:pt x="575" y="329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17"/>
            <p:cNvSpPr/>
            <p:nvPr/>
          </p:nvSpPr>
          <p:spPr>
            <a:xfrm rot="-8527916" flipH="1">
              <a:off x="1447634" y="1514528"/>
              <a:ext cx="10781" cy="21219"/>
            </a:xfrm>
            <a:custGeom>
              <a:avLst/>
              <a:gdLst/>
              <a:ahLst/>
              <a:cxnLst/>
              <a:rect l="l" t="t" r="r" b="b"/>
              <a:pathLst>
                <a:path w="659" h="1357" extrusionOk="0">
                  <a:moveTo>
                    <a:pt x="288" y="1"/>
                  </a:moveTo>
                  <a:cubicBezTo>
                    <a:pt x="1" y="617"/>
                    <a:pt x="124" y="946"/>
                    <a:pt x="412" y="1356"/>
                  </a:cubicBezTo>
                  <a:cubicBezTo>
                    <a:pt x="617" y="658"/>
                    <a:pt x="658" y="247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17"/>
            <p:cNvSpPr/>
            <p:nvPr/>
          </p:nvSpPr>
          <p:spPr>
            <a:xfrm rot="-8527916" flipH="1">
              <a:off x="1342367" y="3131564"/>
              <a:ext cx="10094" cy="10289"/>
            </a:xfrm>
            <a:custGeom>
              <a:avLst/>
              <a:gdLst/>
              <a:ahLst/>
              <a:cxnLst/>
              <a:rect l="l" t="t" r="r" b="b"/>
              <a:pathLst>
                <a:path w="617" h="658" extrusionOk="0">
                  <a:moveTo>
                    <a:pt x="616" y="493"/>
                  </a:moveTo>
                  <a:cubicBezTo>
                    <a:pt x="616" y="411"/>
                    <a:pt x="452" y="247"/>
                    <a:pt x="288" y="0"/>
                  </a:cubicBezTo>
                  <a:cubicBezTo>
                    <a:pt x="123" y="206"/>
                    <a:pt x="0" y="288"/>
                    <a:pt x="41" y="411"/>
                  </a:cubicBezTo>
                  <a:cubicBezTo>
                    <a:pt x="41" y="493"/>
                    <a:pt x="206" y="617"/>
                    <a:pt x="288" y="658"/>
                  </a:cubicBezTo>
                  <a:cubicBezTo>
                    <a:pt x="411" y="658"/>
                    <a:pt x="616" y="617"/>
                    <a:pt x="616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17"/>
            <p:cNvSpPr/>
            <p:nvPr/>
          </p:nvSpPr>
          <p:spPr>
            <a:xfrm rot="-8527916" flipH="1">
              <a:off x="1613007" y="4522528"/>
              <a:ext cx="13448" cy="12228"/>
            </a:xfrm>
            <a:custGeom>
              <a:avLst/>
              <a:gdLst/>
              <a:ahLst/>
              <a:cxnLst/>
              <a:rect l="l" t="t" r="r" b="b"/>
              <a:pathLst>
                <a:path w="822" h="782" extrusionOk="0">
                  <a:moveTo>
                    <a:pt x="0" y="1"/>
                  </a:moveTo>
                  <a:lnTo>
                    <a:pt x="616" y="781"/>
                  </a:lnTo>
                  <a:cubicBezTo>
                    <a:pt x="822" y="165"/>
                    <a:pt x="822" y="16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17"/>
            <p:cNvSpPr/>
            <p:nvPr/>
          </p:nvSpPr>
          <p:spPr>
            <a:xfrm rot="-8527916" flipH="1">
              <a:off x="1931393" y="4812172"/>
              <a:ext cx="17489" cy="5160"/>
            </a:xfrm>
            <a:custGeom>
              <a:avLst/>
              <a:gdLst/>
              <a:ahLst/>
              <a:cxnLst/>
              <a:rect l="l" t="t" r="r" b="b"/>
              <a:pathLst>
                <a:path w="1069" h="330" extrusionOk="0">
                  <a:moveTo>
                    <a:pt x="206" y="42"/>
                  </a:moveTo>
                  <a:cubicBezTo>
                    <a:pt x="123" y="42"/>
                    <a:pt x="82" y="165"/>
                    <a:pt x="0" y="329"/>
                  </a:cubicBezTo>
                  <a:cubicBezTo>
                    <a:pt x="452" y="329"/>
                    <a:pt x="740" y="247"/>
                    <a:pt x="1068" y="247"/>
                  </a:cubicBezTo>
                  <a:lnTo>
                    <a:pt x="1068" y="1"/>
                  </a:lnTo>
                  <a:cubicBezTo>
                    <a:pt x="740" y="42"/>
                    <a:pt x="493" y="42"/>
                    <a:pt x="206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17"/>
            <p:cNvSpPr/>
            <p:nvPr/>
          </p:nvSpPr>
          <p:spPr>
            <a:xfrm rot="-8527916" flipH="1">
              <a:off x="1396771" y="3836087"/>
              <a:ext cx="18830" cy="15433"/>
            </a:xfrm>
            <a:custGeom>
              <a:avLst/>
              <a:gdLst/>
              <a:ahLst/>
              <a:cxnLst/>
              <a:rect l="l" t="t" r="r" b="b"/>
              <a:pathLst>
                <a:path w="1151" h="987" extrusionOk="0">
                  <a:moveTo>
                    <a:pt x="1109" y="412"/>
                  </a:moveTo>
                  <a:cubicBezTo>
                    <a:pt x="1150" y="329"/>
                    <a:pt x="1109" y="165"/>
                    <a:pt x="1068" y="1"/>
                  </a:cubicBezTo>
                  <a:cubicBezTo>
                    <a:pt x="288" y="1"/>
                    <a:pt x="0" y="206"/>
                    <a:pt x="288" y="987"/>
                  </a:cubicBezTo>
                  <a:cubicBezTo>
                    <a:pt x="699" y="740"/>
                    <a:pt x="945" y="576"/>
                    <a:pt x="1109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17"/>
            <p:cNvSpPr/>
            <p:nvPr/>
          </p:nvSpPr>
          <p:spPr>
            <a:xfrm rot="-8527916" flipH="1">
              <a:off x="1417433" y="465125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17"/>
            <p:cNvSpPr/>
            <p:nvPr/>
          </p:nvSpPr>
          <p:spPr>
            <a:xfrm rot="-8527916" flipH="1">
              <a:off x="1417979" y="4648928"/>
              <a:ext cx="16818" cy="9648"/>
            </a:xfrm>
            <a:custGeom>
              <a:avLst/>
              <a:gdLst/>
              <a:ahLst/>
              <a:cxnLst/>
              <a:rect l="l" t="t" r="r" b="b"/>
              <a:pathLst>
                <a:path w="1028" h="617" extrusionOk="0">
                  <a:moveTo>
                    <a:pt x="0" y="83"/>
                  </a:moveTo>
                  <a:cubicBezTo>
                    <a:pt x="288" y="288"/>
                    <a:pt x="411" y="617"/>
                    <a:pt x="945" y="617"/>
                  </a:cubicBezTo>
                  <a:cubicBezTo>
                    <a:pt x="1027" y="83"/>
                    <a:pt x="658" y="1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17"/>
            <p:cNvSpPr/>
            <p:nvPr/>
          </p:nvSpPr>
          <p:spPr>
            <a:xfrm rot="-8527916" flipH="1">
              <a:off x="1660411" y="2945362"/>
              <a:ext cx="14806" cy="11571"/>
            </a:xfrm>
            <a:custGeom>
              <a:avLst/>
              <a:gdLst/>
              <a:ahLst/>
              <a:cxnLst/>
              <a:rect l="l" t="t" r="r" b="b"/>
              <a:pathLst>
                <a:path w="905" h="740" extrusionOk="0">
                  <a:moveTo>
                    <a:pt x="0" y="534"/>
                  </a:moveTo>
                  <a:cubicBezTo>
                    <a:pt x="82" y="616"/>
                    <a:pt x="206" y="657"/>
                    <a:pt x="288" y="740"/>
                  </a:cubicBezTo>
                  <a:lnTo>
                    <a:pt x="904" y="123"/>
                  </a:lnTo>
                  <a:cubicBezTo>
                    <a:pt x="822" y="82"/>
                    <a:pt x="699" y="41"/>
                    <a:pt x="658" y="0"/>
                  </a:cubicBezTo>
                  <a:cubicBezTo>
                    <a:pt x="452" y="206"/>
                    <a:pt x="247" y="329"/>
                    <a:pt x="0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17"/>
            <p:cNvSpPr/>
            <p:nvPr/>
          </p:nvSpPr>
          <p:spPr>
            <a:xfrm rot="-8527916" flipH="1">
              <a:off x="2038930" y="5059485"/>
              <a:ext cx="16818" cy="3878"/>
            </a:xfrm>
            <a:custGeom>
              <a:avLst/>
              <a:gdLst/>
              <a:ahLst/>
              <a:cxnLst/>
              <a:rect l="l" t="t" r="r" b="b"/>
              <a:pathLst>
                <a:path w="1028" h="248" extrusionOk="0">
                  <a:moveTo>
                    <a:pt x="0" y="247"/>
                  </a:moveTo>
                  <a:lnTo>
                    <a:pt x="1027" y="247"/>
                  </a:lnTo>
                  <a:cubicBezTo>
                    <a:pt x="1027" y="165"/>
                    <a:pt x="986" y="124"/>
                    <a:pt x="986" y="1"/>
                  </a:cubicBezTo>
                  <a:cubicBezTo>
                    <a:pt x="657" y="1"/>
                    <a:pt x="288" y="42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17"/>
            <p:cNvSpPr/>
            <p:nvPr/>
          </p:nvSpPr>
          <p:spPr>
            <a:xfrm rot="-8527916" flipH="1">
              <a:off x="1042457" y="3699243"/>
              <a:ext cx="23526" cy="5801"/>
            </a:xfrm>
            <a:custGeom>
              <a:avLst/>
              <a:gdLst/>
              <a:ahLst/>
              <a:cxnLst/>
              <a:rect l="l" t="t" r="r" b="b"/>
              <a:pathLst>
                <a:path w="1438" h="371" extrusionOk="0">
                  <a:moveTo>
                    <a:pt x="0" y="370"/>
                  </a:moveTo>
                  <a:lnTo>
                    <a:pt x="1438" y="370"/>
                  </a:lnTo>
                  <a:lnTo>
                    <a:pt x="1438" y="165"/>
                  </a:lnTo>
                  <a:cubicBezTo>
                    <a:pt x="986" y="124"/>
                    <a:pt x="575" y="0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17"/>
            <p:cNvSpPr/>
            <p:nvPr/>
          </p:nvSpPr>
          <p:spPr>
            <a:xfrm rot="-8527916" flipH="1">
              <a:off x="1526066" y="4083501"/>
              <a:ext cx="14135" cy="3221"/>
            </a:xfrm>
            <a:custGeom>
              <a:avLst/>
              <a:gdLst/>
              <a:ahLst/>
              <a:cxnLst/>
              <a:rect l="l" t="t" r="r" b="b"/>
              <a:pathLst>
                <a:path w="864" h="206" extrusionOk="0">
                  <a:moveTo>
                    <a:pt x="863" y="0"/>
                  </a:moveTo>
                  <a:cubicBezTo>
                    <a:pt x="576" y="0"/>
                    <a:pt x="329" y="0"/>
                    <a:pt x="1" y="42"/>
                  </a:cubicBezTo>
                  <a:lnTo>
                    <a:pt x="1" y="206"/>
                  </a:lnTo>
                  <a:lnTo>
                    <a:pt x="863" y="2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17"/>
            <p:cNvSpPr/>
            <p:nvPr/>
          </p:nvSpPr>
          <p:spPr>
            <a:xfrm rot="-8527916" flipH="1">
              <a:off x="926362" y="3710078"/>
              <a:ext cx="16818" cy="9648"/>
            </a:xfrm>
            <a:custGeom>
              <a:avLst/>
              <a:gdLst/>
              <a:ahLst/>
              <a:cxnLst/>
              <a:rect l="l" t="t" r="r" b="b"/>
              <a:pathLst>
                <a:path w="1028" h="617" extrusionOk="0">
                  <a:moveTo>
                    <a:pt x="822" y="1"/>
                  </a:moveTo>
                  <a:cubicBezTo>
                    <a:pt x="535" y="124"/>
                    <a:pt x="288" y="247"/>
                    <a:pt x="1" y="412"/>
                  </a:cubicBezTo>
                  <a:cubicBezTo>
                    <a:pt x="83" y="453"/>
                    <a:pt x="206" y="617"/>
                    <a:pt x="206" y="617"/>
                  </a:cubicBezTo>
                  <a:cubicBezTo>
                    <a:pt x="453" y="494"/>
                    <a:pt x="699" y="329"/>
                    <a:pt x="1028" y="247"/>
                  </a:cubicBezTo>
                  <a:cubicBezTo>
                    <a:pt x="946" y="124"/>
                    <a:pt x="905" y="42"/>
                    <a:pt x="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17"/>
            <p:cNvSpPr/>
            <p:nvPr/>
          </p:nvSpPr>
          <p:spPr>
            <a:xfrm rot="-8527916" flipH="1">
              <a:off x="1189726" y="3929460"/>
              <a:ext cx="13464" cy="7083"/>
            </a:xfrm>
            <a:custGeom>
              <a:avLst/>
              <a:gdLst/>
              <a:ahLst/>
              <a:cxnLst/>
              <a:rect l="l" t="t" r="r" b="b"/>
              <a:pathLst>
                <a:path w="823" h="453" extrusionOk="0">
                  <a:moveTo>
                    <a:pt x="83" y="452"/>
                  </a:moveTo>
                  <a:cubicBezTo>
                    <a:pt x="329" y="370"/>
                    <a:pt x="535" y="329"/>
                    <a:pt x="822" y="247"/>
                  </a:cubicBezTo>
                  <a:cubicBezTo>
                    <a:pt x="822" y="247"/>
                    <a:pt x="740" y="0"/>
                    <a:pt x="699" y="0"/>
                  </a:cubicBezTo>
                  <a:cubicBezTo>
                    <a:pt x="452" y="0"/>
                    <a:pt x="247" y="83"/>
                    <a:pt x="1" y="124"/>
                  </a:cubicBezTo>
                  <a:cubicBezTo>
                    <a:pt x="42" y="288"/>
                    <a:pt x="42" y="370"/>
                    <a:pt x="83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17"/>
            <p:cNvSpPr/>
            <p:nvPr/>
          </p:nvSpPr>
          <p:spPr>
            <a:xfrm rot="-8527916" flipH="1">
              <a:off x="1348706" y="4076312"/>
              <a:ext cx="22184" cy="9648"/>
            </a:xfrm>
            <a:custGeom>
              <a:avLst/>
              <a:gdLst/>
              <a:ahLst/>
              <a:cxnLst/>
              <a:rect l="l" t="t" r="r" b="b"/>
              <a:pathLst>
                <a:path w="1356" h="617" extrusionOk="0">
                  <a:moveTo>
                    <a:pt x="1233" y="0"/>
                  </a:moveTo>
                  <a:cubicBezTo>
                    <a:pt x="863" y="82"/>
                    <a:pt x="329" y="0"/>
                    <a:pt x="0" y="616"/>
                  </a:cubicBezTo>
                  <a:cubicBezTo>
                    <a:pt x="617" y="452"/>
                    <a:pt x="986" y="288"/>
                    <a:pt x="1356" y="206"/>
                  </a:cubicBezTo>
                  <a:cubicBezTo>
                    <a:pt x="1274" y="165"/>
                    <a:pt x="1233" y="41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17"/>
            <p:cNvSpPr/>
            <p:nvPr/>
          </p:nvSpPr>
          <p:spPr>
            <a:xfrm rot="-8527916" flipH="1">
              <a:off x="773075" y="4536662"/>
              <a:ext cx="12794" cy="15433"/>
            </a:xfrm>
            <a:custGeom>
              <a:avLst/>
              <a:gdLst/>
              <a:ahLst/>
              <a:cxnLst/>
              <a:rect l="l" t="t" r="r" b="b"/>
              <a:pathLst>
                <a:path w="782" h="987" extrusionOk="0">
                  <a:moveTo>
                    <a:pt x="535" y="986"/>
                  </a:moveTo>
                  <a:cubicBezTo>
                    <a:pt x="576" y="699"/>
                    <a:pt x="699" y="452"/>
                    <a:pt x="781" y="1"/>
                  </a:cubicBezTo>
                  <a:cubicBezTo>
                    <a:pt x="1" y="576"/>
                    <a:pt x="1" y="576"/>
                    <a:pt x="535" y="9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17"/>
            <p:cNvSpPr/>
            <p:nvPr/>
          </p:nvSpPr>
          <p:spPr>
            <a:xfrm rot="-8527916" flipH="1">
              <a:off x="786297" y="454019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2" y="0"/>
                    <a:pt x="1" y="0"/>
                  </a:cubicBezTo>
                  <a:cubicBezTo>
                    <a:pt x="42" y="0"/>
                    <a:pt x="42" y="0"/>
                    <a:pt x="1" y="0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17"/>
            <p:cNvSpPr/>
            <p:nvPr/>
          </p:nvSpPr>
          <p:spPr>
            <a:xfrm rot="-8527916" flipH="1">
              <a:off x="688178" y="4499463"/>
              <a:ext cx="16818" cy="6442"/>
            </a:xfrm>
            <a:custGeom>
              <a:avLst/>
              <a:gdLst/>
              <a:ahLst/>
              <a:cxnLst/>
              <a:rect l="l" t="t" r="r" b="b"/>
              <a:pathLst>
                <a:path w="1028" h="412" extrusionOk="0">
                  <a:moveTo>
                    <a:pt x="905" y="1"/>
                  </a:moveTo>
                  <a:lnTo>
                    <a:pt x="1" y="124"/>
                  </a:lnTo>
                  <a:cubicBezTo>
                    <a:pt x="42" y="247"/>
                    <a:pt x="42" y="288"/>
                    <a:pt x="83" y="412"/>
                  </a:cubicBezTo>
                  <a:cubicBezTo>
                    <a:pt x="412" y="330"/>
                    <a:pt x="699" y="288"/>
                    <a:pt x="1028" y="288"/>
                  </a:cubicBezTo>
                  <a:cubicBezTo>
                    <a:pt x="987" y="206"/>
                    <a:pt x="905" y="83"/>
                    <a:pt x="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17"/>
            <p:cNvSpPr/>
            <p:nvPr/>
          </p:nvSpPr>
          <p:spPr>
            <a:xfrm rot="-8527916" flipH="1">
              <a:off x="2053506" y="4507306"/>
              <a:ext cx="14135" cy="8365"/>
            </a:xfrm>
            <a:custGeom>
              <a:avLst/>
              <a:gdLst/>
              <a:ahLst/>
              <a:cxnLst/>
              <a:rect l="l" t="t" r="r" b="b"/>
              <a:pathLst>
                <a:path w="864" h="535" extrusionOk="0">
                  <a:moveTo>
                    <a:pt x="411" y="535"/>
                  </a:moveTo>
                  <a:cubicBezTo>
                    <a:pt x="576" y="494"/>
                    <a:pt x="740" y="370"/>
                    <a:pt x="822" y="288"/>
                  </a:cubicBezTo>
                  <a:cubicBezTo>
                    <a:pt x="863" y="206"/>
                    <a:pt x="617" y="1"/>
                    <a:pt x="576" y="83"/>
                  </a:cubicBezTo>
                  <a:cubicBezTo>
                    <a:pt x="411" y="124"/>
                    <a:pt x="247" y="206"/>
                    <a:pt x="1" y="329"/>
                  </a:cubicBezTo>
                  <a:cubicBezTo>
                    <a:pt x="165" y="411"/>
                    <a:pt x="329" y="535"/>
                    <a:pt x="411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17"/>
            <p:cNvSpPr/>
            <p:nvPr/>
          </p:nvSpPr>
          <p:spPr>
            <a:xfrm rot="-8527916" flipH="1">
              <a:off x="634413" y="4126971"/>
              <a:ext cx="8082" cy="7724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452" y="247"/>
                  </a:moveTo>
                  <a:cubicBezTo>
                    <a:pt x="329" y="164"/>
                    <a:pt x="164" y="82"/>
                    <a:pt x="0" y="0"/>
                  </a:cubicBezTo>
                  <a:cubicBezTo>
                    <a:pt x="0" y="164"/>
                    <a:pt x="82" y="370"/>
                    <a:pt x="82" y="493"/>
                  </a:cubicBezTo>
                  <a:cubicBezTo>
                    <a:pt x="370" y="452"/>
                    <a:pt x="493" y="370"/>
                    <a:pt x="452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17"/>
            <p:cNvSpPr/>
            <p:nvPr/>
          </p:nvSpPr>
          <p:spPr>
            <a:xfrm rot="-8527916" flipH="1">
              <a:off x="922609" y="3173152"/>
              <a:ext cx="16147" cy="10289"/>
            </a:xfrm>
            <a:custGeom>
              <a:avLst/>
              <a:gdLst/>
              <a:ahLst/>
              <a:cxnLst/>
              <a:rect l="l" t="t" r="r" b="b"/>
              <a:pathLst>
                <a:path w="987" h="658" extrusionOk="0">
                  <a:moveTo>
                    <a:pt x="740" y="0"/>
                  </a:moveTo>
                  <a:cubicBezTo>
                    <a:pt x="452" y="165"/>
                    <a:pt x="247" y="247"/>
                    <a:pt x="1" y="411"/>
                  </a:cubicBezTo>
                  <a:cubicBezTo>
                    <a:pt x="124" y="493"/>
                    <a:pt x="206" y="575"/>
                    <a:pt x="288" y="658"/>
                  </a:cubicBezTo>
                  <a:cubicBezTo>
                    <a:pt x="535" y="493"/>
                    <a:pt x="699" y="370"/>
                    <a:pt x="987" y="206"/>
                  </a:cubicBezTo>
                  <a:cubicBezTo>
                    <a:pt x="863" y="82"/>
                    <a:pt x="822" y="41"/>
                    <a:pt x="7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17"/>
            <p:cNvSpPr/>
            <p:nvPr/>
          </p:nvSpPr>
          <p:spPr>
            <a:xfrm rot="-8527916" flipH="1">
              <a:off x="1502625" y="2861975"/>
              <a:ext cx="15477" cy="17997"/>
            </a:xfrm>
            <a:custGeom>
              <a:avLst/>
              <a:gdLst/>
              <a:ahLst/>
              <a:cxnLst/>
              <a:rect l="l" t="t" r="r" b="b"/>
              <a:pathLst>
                <a:path w="946" h="1151" extrusionOk="0">
                  <a:moveTo>
                    <a:pt x="453" y="1151"/>
                  </a:moveTo>
                  <a:cubicBezTo>
                    <a:pt x="658" y="740"/>
                    <a:pt x="822" y="494"/>
                    <a:pt x="946" y="165"/>
                  </a:cubicBezTo>
                  <a:lnTo>
                    <a:pt x="494" y="1"/>
                  </a:lnTo>
                  <a:cubicBezTo>
                    <a:pt x="329" y="288"/>
                    <a:pt x="124" y="535"/>
                    <a:pt x="42" y="781"/>
                  </a:cubicBezTo>
                  <a:cubicBezTo>
                    <a:pt x="1" y="822"/>
                    <a:pt x="206" y="987"/>
                    <a:pt x="453" y="1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17"/>
            <p:cNvSpPr/>
            <p:nvPr/>
          </p:nvSpPr>
          <p:spPr>
            <a:xfrm rot="-8527916" flipH="1">
              <a:off x="669674" y="4469294"/>
              <a:ext cx="12777" cy="9663"/>
            </a:xfrm>
            <a:custGeom>
              <a:avLst/>
              <a:gdLst/>
              <a:ahLst/>
              <a:cxnLst/>
              <a:rect l="l" t="t" r="r" b="b"/>
              <a:pathLst>
                <a:path w="781" h="618" extrusionOk="0">
                  <a:moveTo>
                    <a:pt x="781" y="165"/>
                  </a:moveTo>
                  <a:lnTo>
                    <a:pt x="493" y="1"/>
                  </a:lnTo>
                  <a:cubicBezTo>
                    <a:pt x="329" y="165"/>
                    <a:pt x="164" y="371"/>
                    <a:pt x="0" y="535"/>
                  </a:cubicBezTo>
                  <a:cubicBezTo>
                    <a:pt x="123" y="576"/>
                    <a:pt x="164" y="576"/>
                    <a:pt x="288" y="617"/>
                  </a:cubicBezTo>
                  <a:cubicBezTo>
                    <a:pt x="411" y="494"/>
                    <a:pt x="575" y="330"/>
                    <a:pt x="78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17"/>
            <p:cNvSpPr/>
            <p:nvPr/>
          </p:nvSpPr>
          <p:spPr>
            <a:xfrm rot="-8527916" flipH="1">
              <a:off x="1888230" y="455501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17"/>
            <p:cNvSpPr/>
            <p:nvPr/>
          </p:nvSpPr>
          <p:spPr>
            <a:xfrm rot="-8527916" flipH="1">
              <a:off x="1875419" y="4553294"/>
              <a:ext cx="18160" cy="9007"/>
            </a:xfrm>
            <a:custGeom>
              <a:avLst/>
              <a:gdLst/>
              <a:ahLst/>
              <a:cxnLst/>
              <a:rect l="l" t="t" r="r" b="b"/>
              <a:pathLst>
                <a:path w="1110" h="576" extrusionOk="0">
                  <a:moveTo>
                    <a:pt x="904" y="0"/>
                  </a:moveTo>
                  <a:cubicBezTo>
                    <a:pt x="616" y="165"/>
                    <a:pt x="288" y="329"/>
                    <a:pt x="0" y="411"/>
                  </a:cubicBezTo>
                  <a:cubicBezTo>
                    <a:pt x="41" y="452"/>
                    <a:pt x="41" y="534"/>
                    <a:pt x="82" y="576"/>
                  </a:cubicBezTo>
                  <a:cubicBezTo>
                    <a:pt x="288" y="576"/>
                    <a:pt x="452" y="576"/>
                    <a:pt x="657" y="534"/>
                  </a:cubicBezTo>
                  <a:cubicBezTo>
                    <a:pt x="822" y="370"/>
                    <a:pt x="986" y="247"/>
                    <a:pt x="1109" y="124"/>
                  </a:cubicBezTo>
                  <a:cubicBezTo>
                    <a:pt x="1027" y="124"/>
                    <a:pt x="986" y="42"/>
                    <a:pt x="9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17"/>
            <p:cNvSpPr/>
            <p:nvPr/>
          </p:nvSpPr>
          <p:spPr>
            <a:xfrm rot="-8527916" flipH="1">
              <a:off x="1165839" y="3202775"/>
              <a:ext cx="22200" cy="9007"/>
            </a:xfrm>
            <a:custGeom>
              <a:avLst/>
              <a:gdLst/>
              <a:ahLst/>
              <a:cxnLst/>
              <a:rect l="l" t="t" r="r" b="b"/>
              <a:pathLst>
                <a:path w="1357" h="576" extrusionOk="0">
                  <a:moveTo>
                    <a:pt x="1" y="165"/>
                  </a:moveTo>
                  <a:cubicBezTo>
                    <a:pt x="576" y="329"/>
                    <a:pt x="904" y="411"/>
                    <a:pt x="1356" y="576"/>
                  </a:cubicBezTo>
                  <a:cubicBezTo>
                    <a:pt x="1110" y="42"/>
                    <a:pt x="781" y="0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17"/>
            <p:cNvSpPr/>
            <p:nvPr/>
          </p:nvSpPr>
          <p:spPr>
            <a:xfrm rot="-8527916" flipH="1">
              <a:off x="1224079" y="4879816"/>
              <a:ext cx="12106" cy="9663"/>
            </a:xfrm>
            <a:custGeom>
              <a:avLst/>
              <a:gdLst/>
              <a:ahLst/>
              <a:cxnLst/>
              <a:rect l="l" t="t" r="r" b="b"/>
              <a:pathLst>
                <a:path w="740" h="618" extrusionOk="0">
                  <a:moveTo>
                    <a:pt x="370" y="1"/>
                  </a:moveTo>
                  <a:cubicBezTo>
                    <a:pt x="205" y="165"/>
                    <a:pt x="123" y="330"/>
                    <a:pt x="0" y="535"/>
                  </a:cubicBezTo>
                  <a:cubicBezTo>
                    <a:pt x="123" y="576"/>
                    <a:pt x="288" y="576"/>
                    <a:pt x="370" y="617"/>
                  </a:cubicBezTo>
                  <a:cubicBezTo>
                    <a:pt x="493" y="453"/>
                    <a:pt x="575" y="330"/>
                    <a:pt x="739" y="124"/>
                  </a:cubicBezTo>
                  <a:cubicBezTo>
                    <a:pt x="616" y="83"/>
                    <a:pt x="411" y="1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17"/>
            <p:cNvSpPr/>
            <p:nvPr/>
          </p:nvSpPr>
          <p:spPr>
            <a:xfrm rot="-8527916" flipH="1">
              <a:off x="852593" y="3908036"/>
              <a:ext cx="8753" cy="10289"/>
            </a:xfrm>
            <a:custGeom>
              <a:avLst/>
              <a:gdLst/>
              <a:ahLst/>
              <a:cxnLst/>
              <a:rect l="l" t="t" r="r" b="b"/>
              <a:pathLst>
                <a:path w="535" h="658" extrusionOk="0">
                  <a:moveTo>
                    <a:pt x="1" y="616"/>
                  </a:moveTo>
                  <a:cubicBezTo>
                    <a:pt x="165" y="616"/>
                    <a:pt x="329" y="616"/>
                    <a:pt x="453" y="657"/>
                  </a:cubicBezTo>
                  <a:cubicBezTo>
                    <a:pt x="453" y="452"/>
                    <a:pt x="535" y="247"/>
                    <a:pt x="535" y="0"/>
                  </a:cubicBezTo>
                  <a:lnTo>
                    <a:pt x="124" y="0"/>
                  </a:lnTo>
                  <a:cubicBezTo>
                    <a:pt x="124" y="206"/>
                    <a:pt x="42" y="411"/>
                    <a:pt x="1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17"/>
            <p:cNvSpPr/>
            <p:nvPr/>
          </p:nvSpPr>
          <p:spPr>
            <a:xfrm rot="-8527916" flipH="1">
              <a:off x="1676737" y="4338658"/>
              <a:ext cx="16147" cy="14792"/>
            </a:xfrm>
            <a:custGeom>
              <a:avLst/>
              <a:gdLst/>
              <a:ahLst/>
              <a:cxnLst/>
              <a:rect l="l" t="t" r="r" b="b"/>
              <a:pathLst>
                <a:path w="987" h="946" extrusionOk="0">
                  <a:moveTo>
                    <a:pt x="453" y="1"/>
                  </a:moveTo>
                  <a:cubicBezTo>
                    <a:pt x="288" y="124"/>
                    <a:pt x="1" y="206"/>
                    <a:pt x="1" y="329"/>
                  </a:cubicBezTo>
                  <a:cubicBezTo>
                    <a:pt x="1" y="453"/>
                    <a:pt x="206" y="617"/>
                    <a:pt x="453" y="946"/>
                  </a:cubicBezTo>
                  <a:cubicBezTo>
                    <a:pt x="699" y="740"/>
                    <a:pt x="987" y="576"/>
                    <a:pt x="904" y="453"/>
                  </a:cubicBezTo>
                  <a:cubicBezTo>
                    <a:pt x="863" y="247"/>
                    <a:pt x="617" y="165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17"/>
            <p:cNvSpPr/>
            <p:nvPr/>
          </p:nvSpPr>
          <p:spPr>
            <a:xfrm rot="-8527916" flipH="1">
              <a:off x="1578019" y="4673051"/>
              <a:ext cx="11452" cy="10289"/>
            </a:xfrm>
            <a:custGeom>
              <a:avLst/>
              <a:gdLst/>
              <a:ahLst/>
              <a:cxnLst/>
              <a:rect l="l" t="t" r="r" b="b"/>
              <a:pathLst>
                <a:path w="700" h="658" extrusionOk="0">
                  <a:moveTo>
                    <a:pt x="699" y="658"/>
                  </a:moveTo>
                  <a:cubicBezTo>
                    <a:pt x="658" y="411"/>
                    <a:pt x="535" y="165"/>
                    <a:pt x="494" y="0"/>
                  </a:cubicBezTo>
                  <a:cubicBezTo>
                    <a:pt x="1" y="288"/>
                    <a:pt x="42" y="493"/>
                    <a:pt x="699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17"/>
            <p:cNvSpPr/>
            <p:nvPr/>
          </p:nvSpPr>
          <p:spPr>
            <a:xfrm rot="-8527916" flipH="1">
              <a:off x="268950" y="3875148"/>
              <a:ext cx="17489" cy="9663"/>
            </a:xfrm>
            <a:custGeom>
              <a:avLst/>
              <a:gdLst/>
              <a:ahLst/>
              <a:cxnLst/>
              <a:rect l="l" t="t" r="r" b="b"/>
              <a:pathLst>
                <a:path w="1069" h="618" extrusionOk="0">
                  <a:moveTo>
                    <a:pt x="1069" y="289"/>
                  </a:moveTo>
                  <a:cubicBezTo>
                    <a:pt x="617" y="165"/>
                    <a:pt x="288" y="83"/>
                    <a:pt x="1" y="1"/>
                  </a:cubicBezTo>
                  <a:cubicBezTo>
                    <a:pt x="206" y="494"/>
                    <a:pt x="452" y="617"/>
                    <a:pt x="1069" y="2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17"/>
            <p:cNvSpPr/>
            <p:nvPr/>
          </p:nvSpPr>
          <p:spPr>
            <a:xfrm rot="-8527916" flipH="1">
              <a:off x="1459435" y="4654162"/>
              <a:ext cx="10094" cy="9648"/>
            </a:xfrm>
            <a:custGeom>
              <a:avLst/>
              <a:gdLst/>
              <a:ahLst/>
              <a:cxnLst/>
              <a:rect l="l" t="t" r="r" b="b"/>
              <a:pathLst>
                <a:path w="617" h="617" extrusionOk="0">
                  <a:moveTo>
                    <a:pt x="1" y="329"/>
                  </a:moveTo>
                  <a:cubicBezTo>
                    <a:pt x="1" y="452"/>
                    <a:pt x="165" y="534"/>
                    <a:pt x="206" y="616"/>
                  </a:cubicBezTo>
                  <a:cubicBezTo>
                    <a:pt x="370" y="534"/>
                    <a:pt x="535" y="493"/>
                    <a:pt x="576" y="411"/>
                  </a:cubicBezTo>
                  <a:cubicBezTo>
                    <a:pt x="617" y="288"/>
                    <a:pt x="453" y="165"/>
                    <a:pt x="370" y="0"/>
                  </a:cubicBezTo>
                  <a:cubicBezTo>
                    <a:pt x="165" y="206"/>
                    <a:pt x="1" y="247"/>
                    <a:pt x="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17"/>
            <p:cNvSpPr/>
            <p:nvPr/>
          </p:nvSpPr>
          <p:spPr>
            <a:xfrm rot="-8527916" flipH="1">
              <a:off x="2136390" y="4900131"/>
              <a:ext cx="8753" cy="12869"/>
            </a:xfrm>
            <a:custGeom>
              <a:avLst/>
              <a:gdLst/>
              <a:ahLst/>
              <a:cxnLst/>
              <a:rect l="l" t="t" r="r" b="b"/>
              <a:pathLst>
                <a:path w="535" h="823" extrusionOk="0">
                  <a:moveTo>
                    <a:pt x="1" y="534"/>
                  </a:moveTo>
                  <a:cubicBezTo>
                    <a:pt x="1" y="617"/>
                    <a:pt x="124" y="658"/>
                    <a:pt x="330" y="822"/>
                  </a:cubicBezTo>
                  <a:cubicBezTo>
                    <a:pt x="412" y="493"/>
                    <a:pt x="453" y="247"/>
                    <a:pt x="535" y="42"/>
                  </a:cubicBezTo>
                  <a:cubicBezTo>
                    <a:pt x="453" y="42"/>
                    <a:pt x="371" y="0"/>
                    <a:pt x="330" y="0"/>
                  </a:cubicBezTo>
                  <a:cubicBezTo>
                    <a:pt x="206" y="206"/>
                    <a:pt x="124" y="329"/>
                    <a:pt x="1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17"/>
            <p:cNvSpPr/>
            <p:nvPr/>
          </p:nvSpPr>
          <p:spPr>
            <a:xfrm rot="-8527916" flipH="1">
              <a:off x="819324" y="4265134"/>
              <a:ext cx="10094" cy="8365"/>
            </a:xfrm>
            <a:custGeom>
              <a:avLst/>
              <a:gdLst/>
              <a:ahLst/>
              <a:cxnLst/>
              <a:rect l="l" t="t" r="r" b="b"/>
              <a:pathLst>
                <a:path w="617" h="535" extrusionOk="0">
                  <a:moveTo>
                    <a:pt x="370" y="1"/>
                  </a:moveTo>
                  <a:cubicBezTo>
                    <a:pt x="247" y="83"/>
                    <a:pt x="165" y="124"/>
                    <a:pt x="1" y="124"/>
                  </a:cubicBezTo>
                  <a:lnTo>
                    <a:pt x="411" y="535"/>
                  </a:lnTo>
                  <a:cubicBezTo>
                    <a:pt x="411" y="535"/>
                    <a:pt x="617" y="494"/>
                    <a:pt x="617" y="411"/>
                  </a:cubicBezTo>
                  <a:cubicBezTo>
                    <a:pt x="576" y="288"/>
                    <a:pt x="452" y="124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17"/>
            <p:cNvSpPr/>
            <p:nvPr/>
          </p:nvSpPr>
          <p:spPr>
            <a:xfrm rot="-8527916" flipH="1">
              <a:off x="1024457" y="4390534"/>
              <a:ext cx="13464" cy="10945"/>
            </a:xfrm>
            <a:custGeom>
              <a:avLst/>
              <a:gdLst/>
              <a:ahLst/>
              <a:cxnLst/>
              <a:rect l="l" t="t" r="r" b="b"/>
              <a:pathLst>
                <a:path w="823" h="700" extrusionOk="0">
                  <a:moveTo>
                    <a:pt x="1" y="576"/>
                  </a:moveTo>
                  <a:cubicBezTo>
                    <a:pt x="83" y="617"/>
                    <a:pt x="165" y="617"/>
                    <a:pt x="247" y="699"/>
                  </a:cubicBezTo>
                  <a:cubicBezTo>
                    <a:pt x="453" y="535"/>
                    <a:pt x="617" y="329"/>
                    <a:pt x="822" y="165"/>
                  </a:cubicBezTo>
                  <a:cubicBezTo>
                    <a:pt x="699" y="124"/>
                    <a:pt x="617" y="83"/>
                    <a:pt x="576" y="1"/>
                  </a:cubicBezTo>
                  <a:cubicBezTo>
                    <a:pt x="371" y="206"/>
                    <a:pt x="206" y="412"/>
                    <a:pt x="1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17"/>
            <p:cNvSpPr/>
            <p:nvPr/>
          </p:nvSpPr>
          <p:spPr>
            <a:xfrm rot="-8527916" flipH="1">
              <a:off x="1233878" y="4027689"/>
              <a:ext cx="32933" cy="9007"/>
            </a:xfrm>
            <a:custGeom>
              <a:avLst/>
              <a:gdLst/>
              <a:ahLst/>
              <a:cxnLst/>
              <a:rect l="l" t="t" r="r" b="b"/>
              <a:pathLst>
                <a:path w="2013" h="576" extrusionOk="0">
                  <a:moveTo>
                    <a:pt x="2013" y="1"/>
                  </a:moveTo>
                  <a:cubicBezTo>
                    <a:pt x="1438" y="165"/>
                    <a:pt x="822" y="329"/>
                    <a:pt x="0" y="535"/>
                  </a:cubicBezTo>
                  <a:cubicBezTo>
                    <a:pt x="1027" y="576"/>
                    <a:pt x="1602" y="370"/>
                    <a:pt x="20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17"/>
            <p:cNvSpPr/>
            <p:nvPr/>
          </p:nvSpPr>
          <p:spPr>
            <a:xfrm rot="-8527916" flipH="1">
              <a:off x="1260100" y="4045815"/>
              <a:ext cx="703" cy="657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1" y="42"/>
                  </a:moveTo>
                  <a:lnTo>
                    <a:pt x="42" y="42"/>
                  </a:lnTo>
                  <a:lnTo>
                    <a:pt x="1" y="42"/>
                  </a:lnTo>
                  <a:cubicBezTo>
                    <a:pt x="42" y="1"/>
                    <a:pt x="1" y="1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17"/>
            <p:cNvSpPr/>
            <p:nvPr/>
          </p:nvSpPr>
          <p:spPr>
            <a:xfrm rot="-8527916" flipH="1">
              <a:off x="902222" y="4277301"/>
              <a:ext cx="10765" cy="10289"/>
            </a:xfrm>
            <a:custGeom>
              <a:avLst/>
              <a:gdLst/>
              <a:ahLst/>
              <a:cxnLst/>
              <a:rect l="l" t="t" r="r" b="b"/>
              <a:pathLst>
                <a:path w="658" h="658" extrusionOk="0">
                  <a:moveTo>
                    <a:pt x="329" y="658"/>
                  </a:moveTo>
                  <a:cubicBezTo>
                    <a:pt x="411" y="452"/>
                    <a:pt x="575" y="247"/>
                    <a:pt x="657" y="83"/>
                  </a:cubicBezTo>
                  <a:cubicBezTo>
                    <a:pt x="575" y="42"/>
                    <a:pt x="452" y="42"/>
                    <a:pt x="370" y="1"/>
                  </a:cubicBezTo>
                  <a:cubicBezTo>
                    <a:pt x="288" y="206"/>
                    <a:pt x="123" y="411"/>
                    <a:pt x="0" y="535"/>
                  </a:cubicBezTo>
                  <a:cubicBezTo>
                    <a:pt x="123" y="617"/>
                    <a:pt x="205" y="617"/>
                    <a:pt x="329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17"/>
            <p:cNvSpPr/>
            <p:nvPr/>
          </p:nvSpPr>
          <p:spPr>
            <a:xfrm rot="-8527916" flipH="1">
              <a:off x="3298613" y="3915693"/>
              <a:ext cx="13464" cy="12212"/>
            </a:xfrm>
            <a:custGeom>
              <a:avLst/>
              <a:gdLst/>
              <a:ahLst/>
              <a:cxnLst/>
              <a:rect l="l" t="t" r="r" b="b"/>
              <a:pathLst>
                <a:path w="823" h="781" extrusionOk="0">
                  <a:moveTo>
                    <a:pt x="370" y="739"/>
                  </a:moveTo>
                  <a:cubicBezTo>
                    <a:pt x="411" y="781"/>
                    <a:pt x="535" y="739"/>
                    <a:pt x="617" y="739"/>
                  </a:cubicBezTo>
                  <a:cubicBezTo>
                    <a:pt x="699" y="534"/>
                    <a:pt x="740" y="370"/>
                    <a:pt x="822" y="0"/>
                  </a:cubicBezTo>
                  <a:cubicBezTo>
                    <a:pt x="165" y="247"/>
                    <a:pt x="1" y="411"/>
                    <a:pt x="370" y="7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17"/>
            <p:cNvSpPr/>
            <p:nvPr/>
          </p:nvSpPr>
          <p:spPr>
            <a:xfrm rot="-8527916" flipH="1">
              <a:off x="1929754" y="3094275"/>
              <a:ext cx="8082" cy="16074"/>
            </a:xfrm>
            <a:custGeom>
              <a:avLst/>
              <a:gdLst/>
              <a:ahLst/>
              <a:cxnLst/>
              <a:rect l="l" t="t" r="r" b="b"/>
              <a:pathLst>
                <a:path w="494" h="1028" extrusionOk="0">
                  <a:moveTo>
                    <a:pt x="493" y="945"/>
                  </a:moveTo>
                  <a:cubicBezTo>
                    <a:pt x="411" y="658"/>
                    <a:pt x="329" y="288"/>
                    <a:pt x="288" y="0"/>
                  </a:cubicBezTo>
                  <a:lnTo>
                    <a:pt x="0" y="0"/>
                  </a:lnTo>
                  <a:cubicBezTo>
                    <a:pt x="83" y="329"/>
                    <a:pt x="124" y="658"/>
                    <a:pt x="165" y="1027"/>
                  </a:cubicBezTo>
                  <a:cubicBezTo>
                    <a:pt x="329" y="1027"/>
                    <a:pt x="411" y="945"/>
                    <a:pt x="493" y="9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17"/>
            <p:cNvSpPr/>
            <p:nvPr/>
          </p:nvSpPr>
          <p:spPr>
            <a:xfrm rot="-8527916" flipH="1">
              <a:off x="1686175" y="4898784"/>
              <a:ext cx="12106" cy="10289"/>
            </a:xfrm>
            <a:custGeom>
              <a:avLst/>
              <a:gdLst/>
              <a:ahLst/>
              <a:cxnLst/>
              <a:rect l="l" t="t" r="r" b="b"/>
              <a:pathLst>
                <a:path w="740" h="658" extrusionOk="0">
                  <a:moveTo>
                    <a:pt x="740" y="658"/>
                  </a:moveTo>
                  <a:cubicBezTo>
                    <a:pt x="657" y="411"/>
                    <a:pt x="616" y="206"/>
                    <a:pt x="575" y="0"/>
                  </a:cubicBezTo>
                  <a:cubicBezTo>
                    <a:pt x="0" y="411"/>
                    <a:pt x="0" y="411"/>
                    <a:pt x="740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17"/>
            <p:cNvSpPr/>
            <p:nvPr/>
          </p:nvSpPr>
          <p:spPr>
            <a:xfrm rot="-8527916" flipH="1">
              <a:off x="1463622" y="4774383"/>
              <a:ext cx="17489" cy="12228"/>
            </a:xfrm>
            <a:custGeom>
              <a:avLst/>
              <a:gdLst/>
              <a:ahLst/>
              <a:cxnLst/>
              <a:rect l="l" t="t" r="r" b="b"/>
              <a:pathLst>
                <a:path w="1069" h="782" extrusionOk="0">
                  <a:moveTo>
                    <a:pt x="329" y="781"/>
                  </a:moveTo>
                  <a:cubicBezTo>
                    <a:pt x="617" y="576"/>
                    <a:pt x="822" y="411"/>
                    <a:pt x="1068" y="247"/>
                  </a:cubicBezTo>
                  <a:cubicBezTo>
                    <a:pt x="945" y="206"/>
                    <a:pt x="822" y="83"/>
                    <a:pt x="699" y="1"/>
                  </a:cubicBezTo>
                  <a:cubicBezTo>
                    <a:pt x="452" y="165"/>
                    <a:pt x="206" y="288"/>
                    <a:pt x="0" y="494"/>
                  </a:cubicBezTo>
                  <a:cubicBezTo>
                    <a:pt x="83" y="617"/>
                    <a:pt x="247" y="658"/>
                    <a:pt x="329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17"/>
            <p:cNvSpPr/>
            <p:nvPr/>
          </p:nvSpPr>
          <p:spPr>
            <a:xfrm rot="-8527916" flipH="1">
              <a:off x="1954497" y="3391738"/>
              <a:ext cx="20172" cy="7724"/>
            </a:xfrm>
            <a:custGeom>
              <a:avLst/>
              <a:gdLst/>
              <a:ahLst/>
              <a:cxnLst/>
              <a:rect l="l" t="t" r="r" b="b"/>
              <a:pathLst>
                <a:path w="1233" h="494" extrusionOk="0">
                  <a:moveTo>
                    <a:pt x="0" y="329"/>
                  </a:moveTo>
                  <a:cubicBezTo>
                    <a:pt x="617" y="493"/>
                    <a:pt x="863" y="247"/>
                    <a:pt x="1233" y="83"/>
                  </a:cubicBezTo>
                  <a:cubicBezTo>
                    <a:pt x="740" y="0"/>
                    <a:pt x="329" y="0"/>
                    <a:pt x="0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17"/>
            <p:cNvSpPr/>
            <p:nvPr/>
          </p:nvSpPr>
          <p:spPr>
            <a:xfrm rot="-8527916" flipH="1">
              <a:off x="1970845" y="340372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17"/>
            <p:cNvSpPr/>
            <p:nvPr/>
          </p:nvSpPr>
          <p:spPr>
            <a:xfrm rot="-8527916" flipH="1">
              <a:off x="1572192" y="2234189"/>
              <a:ext cx="13464" cy="10289"/>
            </a:xfrm>
            <a:custGeom>
              <a:avLst/>
              <a:gdLst/>
              <a:ahLst/>
              <a:cxnLst/>
              <a:rect l="l" t="t" r="r" b="b"/>
              <a:pathLst>
                <a:path w="823" h="658" extrusionOk="0">
                  <a:moveTo>
                    <a:pt x="1" y="370"/>
                  </a:moveTo>
                  <a:cubicBezTo>
                    <a:pt x="206" y="576"/>
                    <a:pt x="453" y="658"/>
                    <a:pt x="781" y="453"/>
                  </a:cubicBezTo>
                  <a:cubicBezTo>
                    <a:pt x="822" y="412"/>
                    <a:pt x="822" y="247"/>
                    <a:pt x="781" y="247"/>
                  </a:cubicBezTo>
                  <a:cubicBezTo>
                    <a:pt x="412" y="1"/>
                    <a:pt x="206" y="124"/>
                    <a:pt x="1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17"/>
            <p:cNvSpPr/>
            <p:nvPr/>
          </p:nvSpPr>
          <p:spPr>
            <a:xfrm rot="-8527916" flipH="1">
              <a:off x="1044696" y="4243996"/>
              <a:ext cx="10094" cy="10304"/>
            </a:xfrm>
            <a:custGeom>
              <a:avLst/>
              <a:gdLst/>
              <a:ahLst/>
              <a:cxnLst/>
              <a:rect l="l" t="t" r="r" b="b"/>
              <a:pathLst>
                <a:path w="617" h="659" extrusionOk="0">
                  <a:moveTo>
                    <a:pt x="41" y="206"/>
                  </a:moveTo>
                  <a:cubicBezTo>
                    <a:pt x="0" y="247"/>
                    <a:pt x="82" y="412"/>
                    <a:pt x="165" y="494"/>
                  </a:cubicBezTo>
                  <a:lnTo>
                    <a:pt x="452" y="658"/>
                  </a:lnTo>
                  <a:cubicBezTo>
                    <a:pt x="493" y="576"/>
                    <a:pt x="616" y="453"/>
                    <a:pt x="616" y="288"/>
                  </a:cubicBezTo>
                  <a:cubicBezTo>
                    <a:pt x="616" y="206"/>
                    <a:pt x="452" y="83"/>
                    <a:pt x="411" y="1"/>
                  </a:cubicBezTo>
                  <a:cubicBezTo>
                    <a:pt x="247" y="42"/>
                    <a:pt x="82" y="124"/>
                    <a:pt x="4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17"/>
            <p:cNvSpPr/>
            <p:nvPr/>
          </p:nvSpPr>
          <p:spPr>
            <a:xfrm rot="-8527916" flipH="1">
              <a:off x="858263" y="4102239"/>
              <a:ext cx="14135" cy="10289"/>
            </a:xfrm>
            <a:custGeom>
              <a:avLst/>
              <a:gdLst/>
              <a:ahLst/>
              <a:cxnLst/>
              <a:rect l="l" t="t" r="r" b="b"/>
              <a:pathLst>
                <a:path w="864" h="658" extrusionOk="0">
                  <a:moveTo>
                    <a:pt x="658" y="1"/>
                  </a:moveTo>
                  <a:cubicBezTo>
                    <a:pt x="206" y="124"/>
                    <a:pt x="0" y="288"/>
                    <a:pt x="329" y="658"/>
                  </a:cubicBezTo>
                  <a:cubicBezTo>
                    <a:pt x="863" y="535"/>
                    <a:pt x="781" y="288"/>
                    <a:pt x="6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17"/>
            <p:cNvSpPr/>
            <p:nvPr/>
          </p:nvSpPr>
          <p:spPr>
            <a:xfrm rot="-8527916" flipH="1">
              <a:off x="620756" y="4366057"/>
              <a:ext cx="8082" cy="9648"/>
            </a:xfrm>
            <a:custGeom>
              <a:avLst/>
              <a:gdLst/>
              <a:ahLst/>
              <a:cxnLst/>
              <a:rect l="l" t="t" r="r" b="b"/>
              <a:pathLst>
                <a:path w="494" h="617" extrusionOk="0">
                  <a:moveTo>
                    <a:pt x="1" y="41"/>
                  </a:moveTo>
                  <a:cubicBezTo>
                    <a:pt x="42" y="247"/>
                    <a:pt x="165" y="452"/>
                    <a:pt x="206" y="616"/>
                  </a:cubicBezTo>
                  <a:cubicBezTo>
                    <a:pt x="329" y="616"/>
                    <a:pt x="370" y="616"/>
                    <a:pt x="494" y="575"/>
                  </a:cubicBezTo>
                  <a:cubicBezTo>
                    <a:pt x="370" y="370"/>
                    <a:pt x="329" y="165"/>
                    <a:pt x="206" y="0"/>
                  </a:cubicBezTo>
                  <a:cubicBezTo>
                    <a:pt x="206" y="41"/>
                    <a:pt x="83" y="41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17"/>
            <p:cNvSpPr/>
            <p:nvPr/>
          </p:nvSpPr>
          <p:spPr>
            <a:xfrm rot="-8527916" flipH="1">
              <a:off x="1720296" y="4215688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0"/>
                  </a:moveTo>
                  <a:cubicBezTo>
                    <a:pt x="1" y="0"/>
                    <a:pt x="1" y="41"/>
                    <a:pt x="1" y="0"/>
                  </a:cubicBezTo>
                  <a:cubicBezTo>
                    <a:pt x="1" y="41"/>
                    <a:pt x="1" y="41"/>
                    <a:pt x="1" y="0"/>
                  </a:cubicBezTo>
                  <a:cubicBezTo>
                    <a:pt x="1" y="4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17"/>
            <p:cNvSpPr/>
            <p:nvPr/>
          </p:nvSpPr>
          <p:spPr>
            <a:xfrm rot="-8527916" flipH="1">
              <a:off x="1056332" y="4408921"/>
              <a:ext cx="14789" cy="7724"/>
            </a:xfrm>
            <a:custGeom>
              <a:avLst/>
              <a:gdLst/>
              <a:ahLst/>
              <a:cxnLst/>
              <a:rect l="l" t="t" r="r" b="b"/>
              <a:pathLst>
                <a:path w="904" h="494" extrusionOk="0">
                  <a:moveTo>
                    <a:pt x="0" y="288"/>
                  </a:moveTo>
                  <a:cubicBezTo>
                    <a:pt x="82" y="412"/>
                    <a:pt x="82" y="453"/>
                    <a:pt x="123" y="494"/>
                  </a:cubicBezTo>
                  <a:cubicBezTo>
                    <a:pt x="370" y="412"/>
                    <a:pt x="616" y="247"/>
                    <a:pt x="904" y="124"/>
                  </a:cubicBezTo>
                  <a:lnTo>
                    <a:pt x="739" y="1"/>
                  </a:lnTo>
                  <a:cubicBezTo>
                    <a:pt x="411" y="83"/>
                    <a:pt x="205" y="206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17"/>
            <p:cNvSpPr/>
            <p:nvPr/>
          </p:nvSpPr>
          <p:spPr>
            <a:xfrm rot="-8527916" flipH="1">
              <a:off x="965779" y="404736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17"/>
            <p:cNvSpPr/>
            <p:nvPr/>
          </p:nvSpPr>
          <p:spPr>
            <a:xfrm rot="-8527916" flipH="1">
              <a:off x="962437" y="4051546"/>
              <a:ext cx="18830" cy="8381"/>
            </a:xfrm>
            <a:custGeom>
              <a:avLst/>
              <a:gdLst/>
              <a:ahLst/>
              <a:cxnLst/>
              <a:rect l="l" t="t" r="r" b="b"/>
              <a:pathLst>
                <a:path w="1151" h="536" extrusionOk="0">
                  <a:moveTo>
                    <a:pt x="1151" y="206"/>
                  </a:moveTo>
                  <a:cubicBezTo>
                    <a:pt x="1110" y="165"/>
                    <a:pt x="1028" y="42"/>
                    <a:pt x="987" y="1"/>
                  </a:cubicBezTo>
                  <a:cubicBezTo>
                    <a:pt x="699" y="165"/>
                    <a:pt x="329" y="330"/>
                    <a:pt x="1" y="453"/>
                  </a:cubicBezTo>
                  <a:cubicBezTo>
                    <a:pt x="494" y="535"/>
                    <a:pt x="904" y="453"/>
                    <a:pt x="115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17"/>
            <p:cNvSpPr/>
            <p:nvPr/>
          </p:nvSpPr>
          <p:spPr>
            <a:xfrm rot="-8527916" flipH="1">
              <a:off x="1580968" y="2534259"/>
              <a:ext cx="10094" cy="13494"/>
            </a:xfrm>
            <a:custGeom>
              <a:avLst/>
              <a:gdLst/>
              <a:ahLst/>
              <a:cxnLst/>
              <a:rect l="l" t="t" r="r" b="b"/>
              <a:pathLst>
                <a:path w="617" h="863" extrusionOk="0">
                  <a:moveTo>
                    <a:pt x="329" y="0"/>
                  </a:moveTo>
                  <a:cubicBezTo>
                    <a:pt x="206" y="206"/>
                    <a:pt x="123" y="329"/>
                    <a:pt x="41" y="493"/>
                  </a:cubicBezTo>
                  <a:cubicBezTo>
                    <a:pt x="0" y="534"/>
                    <a:pt x="41" y="658"/>
                    <a:pt x="41" y="863"/>
                  </a:cubicBezTo>
                  <a:cubicBezTo>
                    <a:pt x="534" y="616"/>
                    <a:pt x="616" y="370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17"/>
            <p:cNvSpPr/>
            <p:nvPr/>
          </p:nvSpPr>
          <p:spPr>
            <a:xfrm rot="-8527916" flipH="1">
              <a:off x="1206111" y="2994494"/>
              <a:ext cx="16818" cy="7068"/>
            </a:xfrm>
            <a:custGeom>
              <a:avLst/>
              <a:gdLst/>
              <a:ahLst/>
              <a:cxnLst/>
              <a:rect l="l" t="t" r="r" b="b"/>
              <a:pathLst>
                <a:path w="1028" h="452" extrusionOk="0">
                  <a:moveTo>
                    <a:pt x="0" y="247"/>
                  </a:moveTo>
                  <a:cubicBezTo>
                    <a:pt x="41" y="329"/>
                    <a:pt x="41" y="411"/>
                    <a:pt x="82" y="452"/>
                  </a:cubicBezTo>
                  <a:cubicBezTo>
                    <a:pt x="411" y="370"/>
                    <a:pt x="698" y="329"/>
                    <a:pt x="1027" y="205"/>
                  </a:cubicBezTo>
                  <a:cubicBezTo>
                    <a:pt x="945" y="164"/>
                    <a:pt x="904" y="41"/>
                    <a:pt x="904" y="0"/>
                  </a:cubicBezTo>
                  <a:cubicBezTo>
                    <a:pt x="534" y="41"/>
                    <a:pt x="247" y="164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17"/>
            <p:cNvSpPr/>
            <p:nvPr/>
          </p:nvSpPr>
          <p:spPr>
            <a:xfrm rot="-8527916" flipH="1">
              <a:off x="1117161" y="3945538"/>
              <a:ext cx="11436" cy="8365"/>
            </a:xfrm>
            <a:custGeom>
              <a:avLst/>
              <a:gdLst/>
              <a:ahLst/>
              <a:cxnLst/>
              <a:rect l="l" t="t" r="r" b="b"/>
              <a:pathLst>
                <a:path w="699" h="535" extrusionOk="0">
                  <a:moveTo>
                    <a:pt x="329" y="0"/>
                  </a:moveTo>
                  <a:cubicBezTo>
                    <a:pt x="247" y="41"/>
                    <a:pt x="83" y="123"/>
                    <a:pt x="0" y="164"/>
                  </a:cubicBezTo>
                  <a:cubicBezTo>
                    <a:pt x="124" y="247"/>
                    <a:pt x="329" y="411"/>
                    <a:pt x="493" y="534"/>
                  </a:cubicBezTo>
                  <a:lnTo>
                    <a:pt x="699" y="411"/>
                  </a:lnTo>
                  <a:cubicBezTo>
                    <a:pt x="534" y="329"/>
                    <a:pt x="452" y="164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17"/>
            <p:cNvSpPr/>
            <p:nvPr/>
          </p:nvSpPr>
          <p:spPr>
            <a:xfrm rot="-8527916" flipH="1">
              <a:off x="1744130" y="3670261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17"/>
            <p:cNvSpPr/>
            <p:nvPr/>
          </p:nvSpPr>
          <p:spPr>
            <a:xfrm rot="-8527916" flipH="1">
              <a:off x="1727560" y="3665832"/>
              <a:ext cx="17489" cy="6442"/>
            </a:xfrm>
            <a:custGeom>
              <a:avLst/>
              <a:gdLst/>
              <a:ahLst/>
              <a:cxnLst/>
              <a:rect l="l" t="t" r="r" b="b"/>
              <a:pathLst>
                <a:path w="1069" h="412" extrusionOk="0">
                  <a:moveTo>
                    <a:pt x="0" y="206"/>
                  </a:moveTo>
                  <a:cubicBezTo>
                    <a:pt x="0" y="247"/>
                    <a:pt x="41" y="247"/>
                    <a:pt x="41" y="288"/>
                  </a:cubicBezTo>
                  <a:cubicBezTo>
                    <a:pt x="370" y="371"/>
                    <a:pt x="617" y="412"/>
                    <a:pt x="945" y="412"/>
                  </a:cubicBezTo>
                  <a:cubicBezTo>
                    <a:pt x="986" y="288"/>
                    <a:pt x="1027" y="206"/>
                    <a:pt x="1068" y="1"/>
                  </a:cubicBezTo>
                  <a:cubicBezTo>
                    <a:pt x="617" y="83"/>
                    <a:pt x="329" y="165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17"/>
            <p:cNvSpPr/>
            <p:nvPr/>
          </p:nvSpPr>
          <p:spPr>
            <a:xfrm rot="-8527916" flipH="1">
              <a:off x="1599091" y="4148203"/>
              <a:ext cx="11452" cy="9663"/>
            </a:xfrm>
            <a:custGeom>
              <a:avLst/>
              <a:gdLst/>
              <a:ahLst/>
              <a:cxnLst/>
              <a:rect l="l" t="t" r="r" b="b"/>
              <a:pathLst>
                <a:path w="700" h="618" extrusionOk="0">
                  <a:moveTo>
                    <a:pt x="165" y="42"/>
                  </a:moveTo>
                  <a:cubicBezTo>
                    <a:pt x="206" y="330"/>
                    <a:pt x="1" y="617"/>
                    <a:pt x="699" y="576"/>
                  </a:cubicBezTo>
                  <a:cubicBezTo>
                    <a:pt x="617" y="371"/>
                    <a:pt x="494" y="165"/>
                    <a:pt x="411" y="1"/>
                  </a:cubicBezTo>
                  <a:cubicBezTo>
                    <a:pt x="370" y="1"/>
                    <a:pt x="247" y="1"/>
                    <a:pt x="165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17"/>
            <p:cNvSpPr/>
            <p:nvPr/>
          </p:nvSpPr>
          <p:spPr>
            <a:xfrm rot="-8527916" flipH="1">
              <a:off x="1611921" y="4153789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82" y="0"/>
                  </a:moveTo>
                  <a:lnTo>
                    <a:pt x="82" y="0"/>
                  </a:lnTo>
                  <a:lnTo>
                    <a:pt x="82" y="0"/>
                  </a:lnTo>
                  <a:cubicBezTo>
                    <a:pt x="0" y="0"/>
                    <a:pt x="0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17"/>
            <p:cNvSpPr/>
            <p:nvPr/>
          </p:nvSpPr>
          <p:spPr>
            <a:xfrm rot="-8527916" flipH="1">
              <a:off x="1590982" y="4693510"/>
              <a:ext cx="10765" cy="10930"/>
            </a:xfrm>
            <a:custGeom>
              <a:avLst/>
              <a:gdLst/>
              <a:ahLst/>
              <a:cxnLst/>
              <a:rect l="l" t="t" r="r" b="b"/>
              <a:pathLst>
                <a:path w="658" h="699" extrusionOk="0">
                  <a:moveTo>
                    <a:pt x="247" y="0"/>
                  </a:moveTo>
                  <a:cubicBezTo>
                    <a:pt x="124" y="0"/>
                    <a:pt x="83" y="41"/>
                    <a:pt x="1" y="41"/>
                  </a:cubicBezTo>
                  <a:cubicBezTo>
                    <a:pt x="124" y="247"/>
                    <a:pt x="247" y="493"/>
                    <a:pt x="411" y="699"/>
                  </a:cubicBezTo>
                  <a:cubicBezTo>
                    <a:pt x="494" y="699"/>
                    <a:pt x="535" y="658"/>
                    <a:pt x="658" y="658"/>
                  </a:cubicBezTo>
                  <a:cubicBezTo>
                    <a:pt x="535" y="452"/>
                    <a:pt x="370" y="247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17"/>
            <p:cNvSpPr/>
            <p:nvPr/>
          </p:nvSpPr>
          <p:spPr>
            <a:xfrm rot="-8527916" flipH="1">
              <a:off x="1583616" y="3622795"/>
              <a:ext cx="12106" cy="14792"/>
            </a:xfrm>
            <a:custGeom>
              <a:avLst/>
              <a:gdLst/>
              <a:ahLst/>
              <a:cxnLst/>
              <a:rect l="l" t="t" r="r" b="b"/>
              <a:pathLst>
                <a:path w="740" h="946" extrusionOk="0">
                  <a:moveTo>
                    <a:pt x="206" y="1"/>
                  </a:moveTo>
                  <a:cubicBezTo>
                    <a:pt x="124" y="371"/>
                    <a:pt x="124" y="576"/>
                    <a:pt x="0" y="946"/>
                  </a:cubicBezTo>
                  <a:cubicBezTo>
                    <a:pt x="699" y="617"/>
                    <a:pt x="740" y="41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17"/>
            <p:cNvSpPr/>
            <p:nvPr/>
          </p:nvSpPr>
          <p:spPr>
            <a:xfrm rot="-8527916" flipH="1">
              <a:off x="1542838" y="4569433"/>
              <a:ext cx="16818" cy="7724"/>
            </a:xfrm>
            <a:custGeom>
              <a:avLst/>
              <a:gdLst/>
              <a:ahLst/>
              <a:cxnLst/>
              <a:rect l="l" t="t" r="r" b="b"/>
              <a:pathLst>
                <a:path w="1028" h="494" extrusionOk="0">
                  <a:moveTo>
                    <a:pt x="1027" y="493"/>
                  </a:moveTo>
                  <a:cubicBezTo>
                    <a:pt x="863" y="42"/>
                    <a:pt x="411" y="42"/>
                    <a:pt x="0" y="0"/>
                  </a:cubicBezTo>
                  <a:cubicBezTo>
                    <a:pt x="124" y="288"/>
                    <a:pt x="411" y="493"/>
                    <a:pt x="102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17"/>
            <p:cNvSpPr/>
            <p:nvPr/>
          </p:nvSpPr>
          <p:spPr>
            <a:xfrm rot="-8527916" flipH="1">
              <a:off x="1541061" y="4570680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41" y="82"/>
                  </a:moveTo>
                  <a:lnTo>
                    <a:pt x="41" y="82"/>
                  </a:lnTo>
                  <a:cubicBezTo>
                    <a:pt x="0" y="0"/>
                    <a:pt x="0" y="0"/>
                    <a:pt x="41" y="82"/>
                  </a:cubicBezTo>
                  <a:cubicBezTo>
                    <a:pt x="0" y="0"/>
                    <a:pt x="0" y="82"/>
                    <a:pt x="41" y="82"/>
                  </a:cubicBezTo>
                  <a:cubicBezTo>
                    <a:pt x="0" y="82"/>
                    <a:pt x="0" y="82"/>
                    <a:pt x="41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17"/>
            <p:cNvSpPr/>
            <p:nvPr/>
          </p:nvSpPr>
          <p:spPr>
            <a:xfrm rot="-8527916" flipH="1">
              <a:off x="1079807" y="4315581"/>
              <a:ext cx="16818" cy="5785"/>
            </a:xfrm>
            <a:custGeom>
              <a:avLst/>
              <a:gdLst/>
              <a:ahLst/>
              <a:cxnLst/>
              <a:rect l="l" t="t" r="r" b="b"/>
              <a:pathLst>
                <a:path w="1028" h="370" extrusionOk="0">
                  <a:moveTo>
                    <a:pt x="1" y="206"/>
                  </a:moveTo>
                  <a:cubicBezTo>
                    <a:pt x="329" y="247"/>
                    <a:pt x="617" y="329"/>
                    <a:pt x="987" y="370"/>
                  </a:cubicBezTo>
                  <a:cubicBezTo>
                    <a:pt x="987" y="329"/>
                    <a:pt x="1028" y="206"/>
                    <a:pt x="1028" y="164"/>
                  </a:cubicBezTo>
                  <a:lnTo>
                    <a:pt x="124" y="0"/>
                  </a:lnTo>
                  <a:cubicBezTo>
                    <a:pt x="42" y="123"/>
                    <a:pt x="1" y="164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17"/>
            <p:cNvSpPr/>
            <p:nvPr/>
          </p:nvSpPr>
          <p:spPr>
            <a:xfrm rot="-8527916" flipH="1">
              <a:off x="1599936" y="4778066"/>
              <a:ext cx="11452" cy="5785"/>
            </a:xfrm>
            <a:custGeom>
              <a:avLst/>
              <a:gdLst/>
              <a:ahLst/>
              <a:cxnLst/>
              <a:rect l="l" t="t" r="r" b="b"/>
              <a:pathLst>
                <a:path w="700" h="370" extrusionOk="0">
                  <a:moveTo>
                    <a:pt x="1" y="206"/>
                  </a:moveTo>
                  <a:lnTo>
                    <a:pt x="1" y="329"/>
                  </a:lnTo>
                  <a:cubicBezTo>
                    <a:pt x="535" y="370"/>
                    <a:pt x="535" y="370"/>
                    <a:pt x="699" y="0"/>
                  </a:cubicBezTo>
                  <a:cubicBezTo>
                    <a:pt x="453" y="82"/>
                    <a:pt x="247" y="165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17"/>
            <p:cNvSpPr/>
            <p:nvPr/>
          </p:nvSpPr>
          <p:spPr>
            <a:xfrm rot="-8527916" flipH="1">
              <a:off x="1941413" y="4964859"/>
              <a:ext cx="12106" cy="4503"/>
            </a:xfrm>
            <a:custGeom>
              <a:avLst/>
              <a:gdLst/>
              <a:ahLst/>
              <a:cxnLst/>
              <a:rect l="l" t="t" r="r" b="b"/>
              <a:pathLst>
                <a:path w="740" h="288" extrusionOk="0">
                  <a:moveTo>
                    <a:pt x="41" y="288"/>
                  </a:moveTo>
                  <a:cubicBezTo>
                    <a:pt x="247" y="247"/>
                    <a:pt x="452" y="206"/>
                    <a:pt x="739" y="164"/>
                  </a:cubicBezTo>
                  <a:cubicBezTo>
                    <a:pt x="0" y="0"/>
                    <a:pt x="0" y="0"/>
                    <a:pt x="4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17"/>
            <p:cNvSpPr/>
            <p:nvPr/>
          </p:nvSpPr>
          <p:spPr>
            <a:xfrm rot="-8527916" flipH="1">
              <a:off x="1493648" y="2519954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17"/>
            <p:cNvSpPr/>
            <p:nvPr/>
          </p:nvSpPr>
          <p:spPr>
            <a:xfrm rot="-8527916" flipH="1">
              <a:off x="1492105" y="2515911"/>
              <a:ext cx="13464" cy="6427"/>
            </a:xfrm>
            <a:custGeom>
              <a:avLst/>
              <a:gdLst/>
              <a:ahLst/>
              <a:cxnLst/>
              <a:rect l="l" t="t" r="r" b="b"/>
              <a:pathLst>
                <a:path w="823" h="411" extrusionOk="0">
                  <a:moveTo>
                    <a:pt x="493" y="411"/>
                  </a:moveTo>
                  <a:cubicBezTo>
                    <a:pt x="617" y="411"/>
                    <a:pt x="699" y="329"/>
                    <a:pt x="822" y="329"/>
                  </a:cubicBezTo>
                  <a:lnTo>
                    <a:pt x="329" y="0"/>
                  </a:lnTo>
                  <a:lnTo>
                    <a:pt x="247" y="0"/>
                  </a:lnTo>
                  <a:cubicBezTo>
                    <a:pt x="124" y="165"/>
                    <a:pt x="0" y="370"/>
                    <a:pt x="493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17"/>
            <p:cNvSpPr/>
            <p:nvPr/>
          </p:nvSpPr>
          <p:spPr>
            <a:xfrm rot="-8527916" flipH="1">
              <a:off x="936294" y="4236911"/>
              <a:ext cx="10781" cy="8365"/>
            </a:xfrm>
            <a:custGeom>
              <a:avLst/>
              <a:gdLst/>
              <a:ahLst/>
              <a:cxnLst/>
              <a:rect l="l" t="t" r="r" b="b"/>
              <a:pathLst>
                <a:path w="659" h="535" extrusionOk="0">
                  <a:moveTo>
                    <a:pt x="371" y="0"/>
                  </a:moveTo>
                  <a:cubicBezTo>
                    <a:pt x="247" y="124"/>
                    <a:pt x="83" y="288"/>
                    <a:pt x="1" y="452"/>
                  </a:cubicBezTo>
                  <a:cubicBezTo>
                    <a:pt x="83" y="493"/>
                    <a:pt x="206" y="493"/>
                    <a:pt x="247" y="534"/>
                  </a:cubicBezTo>
                  <a:cubicBezTo>
                    <a:pt x="412" y="411"/>
                    <a:pt x="494" y="247"/>
                    <a:pt x="658" y="83"/>
                  </a:cubicBezTo>
                  <a:cubicBezTo>
                    <a:pt x="576" y="83"/>
                    <a:pt x="453" y="41"/>
                    <a:pt x="3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17"/>
            <p:cNvSpPr/>
            <p:nvPr/>
          </p:nvSpPr>
          <p:spPr>
            <a:xfrm rot="-8527916" flipH="1">
              <a:off x="1095874" y="4478644"/>
              <a:ext cx="10765" cy="7083"/>
            </a:xfrm>
            <a:custGeom>
              <a:avLst/>
              <a:gdLst/>
              <a:ahLst/>
              <a:cxnLst/>
              <a:rect l="l" t="t" r="r" b="b"/>
              <a:pathLst>
                <a:path w="658" h="453" extrusionOk="0">
                  <a:moveTo>
                    <a:pt x="0" y="247"/>
                  </a:moveTo>
                  <a:cubicBezTo>
                    <a:pt x="82" y="371"/>
                    <a:pt x="205" y="453"/>
                    <a:pt x="288" y="453"/>
                  </a:cubicBezTo>
                  <a:cubicBezTo>
                    <a:pt x="411" y="453"/>
                    <a:pt x="493" y="371"/>
                    <a:pt x="657" y="247"/>
                  </a:cubicBezTo>
                  <a:cubicBezTo>
                    <a:pt x="575" y="206"/>
                    <a:pt x="411" y="124"/>
                    <a:pt x="247" y="1"/>
                  </a:cubicBezTo>
                  <a:cubicBezTo>
                    <a:pt x="164" y="165"/>
                    <a:pt x="0" y="247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17"/>
            <p:cNvSpPr/>
            <p:nvPr/>
          </p:nvSpPr>
          <p:spPr>
            <a:xfrm rot="-8527916" flipH="1">
              <a:off x="1420348" y="2218783"/>
              <a:ext cx="6740" cy="7724"/>
            </a:xfrm>
            <a:custGeom>
              <a:avLst/>
              <a:gdLst/>
              <a:ahLst/>
              <a:cxnLst/>
              <a:rect l="l" t="t" r="r" b="b"/>
              <a:pathLst>
                <a:path w="412" h="494" extrusionOk="0">
                  <a:moveTo>
                    <a:pt x="412" y="494"/>
                  </a:moveTo>
                  <a:lnTo>
                    <a:pt x="412" y="1"/>
                  </a:lnTo>
                  <a:lnTo>
                    <a:pt x="1" y="1"/>
                  </a:lnTo>
                  <a:cubicBezTo>
                    <a:pt x="1" y="165"/>
                    <a:pt x="42" y="288"/>
                    <a:pt x="83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17"/>
            <p:cNvSpPr/>
            <p:nvPr/>
          </p:nvSpPr>
          <p:spPr>
            <a:xfrm rot="-8527916" flipH="1">
              <a:off x="1703141" y="4195399"/>
              <a:ext cx="9423" cy="6442"/>
            </a:xfrm>
            <a:custGeom>
              <a:avLst/>
              <a:gdLst/>
              <a:ahLst/>
              <a:cxnLst/>
              <a:rect l="l" t="t" r="r" b="b"/>
              <a:pathLst>
                <a:path w="576" h="412" extrusionOk="0">
                  <a:moveTo>
                    <a:pt x="576" y="165"/>
                  </a:moveTo>
                  <a:cubicBezTo>
                    <a:pt x="576" y="124"/>
                    <a:pt x="370" y="0"/>
                    <a:pt x="370" y="0"/>
                  </a:cubicBezTo>
                  <a:cubicBezTo>
                    <a:pt x="288" y="42"/>
                    <a:pt x="165" y="83"/>
                    <a:pt x="1" y="206"/>
                  </a:cubicBezTo>
                  <a:cubicBezTo>
                    <a:pt x="165" y="288"/>
                    <a:pt x="288" y="370"/>
                    <a:pt x="370" y="411"/>
                  </a:cubicBezTo>
                  <a:cubicBezTo>
                    <a:pt x="411" y="329"/>
                    <a:pt x="535" y="247"/>
                    <a:pt x="576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17"/>
            <p:cNvSpPr/>
            <p:nvPr/>
          </p:nvSpPr>
          <p:spPr>
            <a:xfrm rot="-8527916" flipH="1">
              <a:off x="1178171" y="3086802"/>
              <a:ext cx="14806" cy="9007"/>
            </a:xfrm>
            <a:custGeom>
              <a:avLst/>
              <a:gdLst/>
              <a:ahLst/>
              <a:cxnLst/>
              <a:rect l="l" t="t" r="r" b="b"/>
              <a:pathLst>
                <a:path w="905" h="576" extrusionOk="0">
                  <a:moveTo>
                    <a:pt x="1" y="576"/>
                  </a:moveTo>
                  <a:cubicBezTo>
                    <a:pt x="288" y="535"/>
                    <a:pt x="617" y="493"/>
                    <a:pt x="905" y="370"/>
                  </a:cubicBezTo>
                  <a:cubicBezTo>
                    <a:pt x="329" y="1"/>
                    <a:pt x="329" y="1"/>
                    <a:pt x="1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17"/>
            <p:cNvSpPr/>
            <p:nvPr/>
          </p:nvSpPr>
          <p:spPr>
            <a:xfrm rot="-8527916" flipH="1">
              <a:off x="1850158" y="4776115"/>
              <a:ext cx="5399" cy="12228"/>
            </a:xfrm>
            <a:custGeom>
              <a:avLst/>
              <a:gdLst/>
              <a:ahLst/>
              <a:cxnLst/>
              <a:rect l="l" t="t" r="r" b="b"/>
              <a:pathLst>
                <a:path w="330" h="782" extrusionOk="0">
                  <a:moveTo>
                    <a:pt x="329" y="740"/>
                  </a:moveTo>
                  <a:lnTo>
                    <a:pt x="329" y="165"/>
                  </a:lnTo>
                  <a:cubicBezTo>
                    <a:pt x="329" y="124"/>
                    <a:pt x="165" y="124"/>
                    <a:pt x="1" y="1"/>
                  </a:cubicBezTo>
                  <a:cubicBezTo>
                    <a:pt x="83" y="329"/>
                    <a:pt x="124" y="535"/>
                    <a:pt x="165" y="781"/>
                  </a:cubicBezTo>
                  <a:cubicBezTo>
                    <a:pt x="165" y="740"/>
                    <a:pt x="288" y="740"/>
                    <a:pt x="329" y="7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17"/>
            <p:cNvSpPr/>
            <p:nvPr/>
          </p:nvSpPr>
          <p:spPr>
            <a:xfrm rot="-8527916" flipH="1">
              <a:off x="1265694" y="4073369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17"/>
            <p:cNvSpPr/>
            <p:nvPr/>
          </p:nvSpPr>
          <p:spPr>
            <a:xfrm rot="-8527916" flipH="1">
              <a:off x="1250301" y="4062329"/>
              <a:ext cx="18160" cy="9022"/>
            </a:xfrm>
            <a:custGeom>
              <a:avLst/>
              <a:gdLst/>
              <a:ahLst/>
              <a:cxnLst/>
              <a:rect l="l" t="t" r="r" b="b"/>
              <a:pathLst>
                <a:path w="1110" h="577" extrusionOk="0">
                  <a:moveTo>
                    <a:pt x="0" y="371"/>
                  </a:moveTo>
                  <a:cubicBezTo>
                    <a:pt x="534" y="576"/>
                    <a:pt x="822" y="535"/>
                    <a:pt x="1110" y="206"/>
                  </a:cubicBezTo>
                  <a:cubicBezTo>
                    <a:pt x="740" y="206"/>
                    <a:pt x="370" y="1"/>
                    <a:pt x="0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17"/>
            <p:cNvSpPr/>
            <p:nvPr/>
          </p:nvSpPr>
          <p:spPr>
            <a:xfrm rot="-8527916" flipH="1">
              <a:off x="1326044" y="4136694"/>
              <a:ext cx="10094" cy="8365"/>
            </a:xfrm>
            <a:custGeom>
              <a:avLst/>
              <a:gdLst/>
              <a:ahLst/>
              <a:cxnLst/>
              <a:rect l="l" t="t" r="r" b="b"/>
              <a:pathLst>
                <a:path w="617" h="535" extrusionOk="0">
                  <a:moveTo>
                    <a:pt x="616" y="82"/>
                  </a:moveTo>
                  <a:cubicBezTo>
                    <a:pt x="534" y="41"/>
                    <a:pt x="411" y="0"/>
                    <a:pt x="329" y="0"/>
                  </a:cubicBezTo>
                  <a:cubicBezTo>
                    <a:pt x="206" y="123"/>
                    <a:pt x="123" y="370"/>
                    <a:pt x="0" y="493"/>
                  </a:cubicBezTo>
                  <a:cubicBezTo>
                    <a:pt x="41" y="493"/>
                    <a:pt x="164" y="534"/>
                    <a:pt x="206" y="534"/>
                  </a:cubicBezTo>
                  <a:cubicBezTo>
                    <a:pt x="370" y="411"/>
                    <a:pt x="452" y="247"/>
                    <a:pt x="616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17"/>
            <p:cNvSpPr/>
            <p:nvPr/>
          </p:nvSpPr>
          <p:spPr>
            <a:xfrm rot="-8527916" flipH="1">
              <a:off x="1424560" y="4240338"/>
              <a:ext cx="16818" cy="14776"/>
            </a:xfrm>
            <a:custGeom>
              <a:avLst/>
              <a:gdLst/>
              <a:ahLst/>
              <a:cxnLst/>
              <a:rect l="l" t="t" r="r" b="b"/>
              <a:pathLst>
                <a:path w="1028" h="945" extrusionOk="0">
                  <a:moveTo>
                    <a:pt x="1027" y="0"/>
                  </a:moveTo>
                  <a:cubicBezTo>
                    <a:pt x="658" y="123"/>
                    <a:pt x="288" y="247"/>
                    <a:pt x="0" y="370"/>
                  </a:cubicBezTo>
                  <a:lnTo>
                    <a:pt x="0" y="945"/>
                  </a:lnTo>
                  <a:cubicBezTo>
                    <a:pt x="493" y="739"/>
                    <a:pt x="986" y="452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17"/>
            <p:cNvSpPr/>
            <p:nvPr/>
          </p:nvSpPr>
          <p:spPr>
            <a:xfrm rot="-8527916" flipH="1">
              <a:off x="1434686" y="425865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cubicBezTo>
                    <a:pt x="0" y="0"/>
                    <a:pt x="41" y="0"/>
                    <a:pt x="0" y="0"/>
                  </a:cubicBezTo>
                  <a:cubicBezTo>
                    <a:pt x="41" y="0"/>
                    <a:pt x="41" y="0"/>
                    <a:pt x="0" y="0"/>
                  </a:cubicBezTo>
                  <a:cubicBezTo>
                    <a:pt x="41" y="0"/>
                    <a:pt x="4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17"/>
            <p:cNvSpPr/>
            <p:nvPr/>
          </p:nvSpPr>
          <p:spPr>
            <a:xfrm rot="-8527916" flipH="1">
              <a:off x="1425274" y="4243778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17"/>
            <p:cNvSpPr/>
            <p:nvPr/>
          </p:nvSpPr>
          <p:spPr>
            <a:xfrm rot="-8527916" flipH="1">
              <a:off x="275423" y="3999656"/>
              <a:ext cx="9440" cy="9022"/>
            </a:xfrm>
            <a:custGeom>
              <a:avLst/>
              <a:gdLst/>
              <a:ahLst/>
              <a:cxnLst/>
              <a:rect l="l" t="t" r="r" b="b"/>
              <a:pathLst>
                <a:path w="577" h="577" extrusionOk="0">
                  <a:moveTo>
                    <a:pt x="576" y="124"/>
                  </a:moveTo>
                  <a:cubicBezTo>
                    <a:pt x="453" y="83"/>
                    <a:pt x="288" y="83"/>
                    <a:pt x="206" y="1"/>
                  </a:cubicBezTo>
                  <a:cubicBezTo>
                    <a:pt x="165" y="165"/>
                    <a:pt x="42" y="330"/>
                    <a:pt x="1" y="453"/>
                  </a:cubicBezTo>
                  <a:cubicBezTo>
                    <a:pt x="1" y="453"/>
                    <a:pt x="206" y="535"/>
                    <a:pt x="288" y="576"/>
                  </a:cubicBezTo>
                  <a:cubicBezTo>
                    <a:pt x="412" y="412"/>
                    <a:pt x="494" y="2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17"/>
            <p:cNvSpPr/>
            <p:nvPr/>
          </p:nvSpPr>
          <p:spPr>
            <a:xfrm rot="-8527916" flipH="1">
              <a:off x="818503" y="4625396"/>
              <a:ext cx="12794" cy="7724"/>
            </a:xfrm>
            <a:custGeom>
              <a:avLst/>
              <a:gdLst/>
              <a:ahLst/>
              <a:cxnLst/>
              <a:rect l="l" t="t" r="r" b="b"/>
              <a:pathLst>
                <a:path w="782" h="494" extrusionOk="0">
                  <a:moveTo>
                    <a:pt x="247" y="493"/>
                  </a:moveTo>
                  <a:cubicBezTo>
                    <a:pt x="411" y="452"/>
                    <a:pt x="617" y="411"/>
                    <a:pt x="740" y="288"/>
                  </a:cubicBezTo>
                  <a:cubicBezTo>
                    <a:pt x="781" y="247"/>
                    <a:pt x="617" y="164"/>
                    <a:pt x="452" y="0"/>
                  </a:cubicBezTo>
                  <a:cubicBezTo>
                    <a:pt x="247" y="82"/>
                    <a:pt x="42" y="164"/>
                    <a:pt x="42" y="247"/>
                  </a:cubicBezTo>
                  <a:cubicBezTo>
                    <a:pt x="1" y="288"/>
                    <a:pt x="165" y="411"/>
                    <a:pt x="247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17"/>
            <p:cNvSpPr/>
            <p:nvPr/>
          </p:nvSpPr>
          <p:spPr>
            <a:xfrm rot="-8527916" flipH="1">
              <a:off x="1876724" y="4455407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42"/>
                  </a:moveTo>
                  <a:cubicBezTo>
                    <a:pt x="42" y="42"/>
                    <a:pt x="42" y="0"/>
                    <a:pt x="42" y="42"/>
                  </a:cubicBezTo>
                  <a:cubicBezTo>
                    <a:pt x="0" y="0"/>
                    <a:pt x="0" y="0"/>
                    <a:pt x="42" y="42"/>
                  </a:cubicBezTo>
                  <a:cubicBezTo>
                    <a:pt x="0" y="42"/>
                    <a:pt x="42" y="42"/>
                    <a:pt x="4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17"/>
            <p:cNvSpPr/>
            <p:nvPr/>
          </p:nvSpPr>
          <p:spPr>
            <a:xfrm rot="-8527916" flipH="1">
              <a:off x="1861512" y="4440428"/>
              <a:ext cx="20859" cy="9648"/>
            </a:xfrm>
            <a:custGeom>
              <a:avLst/>
              <a:gdLst/>
              <a:ahLst/>
              <a:cxnLst/>
              <a:rect l="l" t="t" r="r" b="b"/>
              <a:pathLst>
                <a:path w="1275" h="617" extrusionOk="0">
                  <a:moveTo>
                    <a:pt x="1274" y="1"/>
                  </a:moveTo>
                  <a:cubicBezTo>
                    <a:pt x="905" y="1"/>
                    <a:pt x="535" y="83"/>
                    <a:pt x="1" y="83"/>
                  </a:cubicBezTo>
                  <a:cubicBezTo>
                    <a:pt x="740" y="617"/>
                    <a:pt x="1028" y="206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17"/>
            <p:cNvSpPr/>
            <p:nvPr/>
          </p:nvSpPr>
          <p:spPr>
            <a:xfrm rot="-8527916" flipH="1">
              <a:off x="2593984" y="368594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17"/>
            <p:cNvSpPr/>
            <p:nvPr/>
          </p:nvSpPr>
          <p:spPr>
            <a:xfrm rot="-8527916" flipH="1">
              <a:off x="336696" y="4173228"/>
              <a:ext cx="12123" cy="7083"/>
            </a:xfrm>
            <a:custGeom>
              <a:avLst/>
              <a:gdLst/>
              <a:ahLst/>
              <a:cxnLst/>
              <a:rect l="l" t="t" r="r" b="b"/>
              <a:pathLst>
                <a:path w="741" h="453" extrusionOk="0">
                  <a:moveTo>
                    <a:pt x="740" y="124"/>
                  </a:moveTo>
                  <a:lnTo>
                    <a:pt x="617" y="1"/>
                  </a:lnTo>
                  <a:cubicBezTo>
                    <a:pt x="494" y="42"/>
                    <a:pt x="329" y="1"/>
                    <a:pt x="206" y="124"/>
                  </a:cubicBezTo>
                  <a:cubicBezTo>
                    <a:pt x="124" y="165"/>
                    <a:pt x="83" y="330"/>
                    <a:pt x="1" y="412"/>
                  </a:cubicBezTo>
                  <a:cubicBezTo>
                    <a:pt x="42" y="412"/>
                    <a:pt x="124" y="453"/>
                    <a:pt x="165" y="453"/>
                  </a:cubicBezTo>
                  <a:cubicBezTo>
                    <a:pt x="329" y="330"/>
                    <a:pt x="535" y="206"/>
                    <a:pt x="74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17"/>
            <p:cNvSpPr/>
            <p:nvPr/>
          </p:nvSpPr>
          <p:spPr>
            <a:xfrm rot="-8527916" flipH="1">
              <a:off x="1713685" y="4592640"/>
              <a:ext cx="10094" cy="3221"/>
            </a:xfrm>
            <a:custGeom>
              <a:avLst/>
              <a:gdLst/>
              <a:ahLst/>
              <a:cxnLst/>
              <a:rect l="l" t="t" r="r" b="b"/>
              <a:pathLst>
                <a:path w="617" h="206" extrusionOk="0">
                  <a:moveTo>
                    <a:pt x="617" y="0"/>
                  </a:moveTo>
                  <a:lnTo>
                    <a:pt x="0" y="0"/>
                  </a:lnTo>
                  <a:lnTo>
                    <a:pt x="0" y="165"/>
                  </a:lnTo>
                  <a:cubicBezTo>
                    <a:pt x="206" y="165"/>
                    <a:pt x="411" y="206"/>
                    <a:pt x="617" y="206"/>
                  </a:cubicBezTo>
                  <a:cubicBezTo>
                    <a:pt x="576" y="165"/>
                    <a:pt x="576" y="124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17"/>
            <p:cNvSpPr/>
            <p:nvPr/>
          </p:nvSpPr>
          <p:spPr>
            <a:xfrm rot="-8527916" flipH="1">
              <a:off x="2006642" y="3206434"/>
              <a:ext cx="11452" cy="9007"/>
            </a:xfrm>
            <a:custGeom>
              <a:avLst/>
              <a:gdLst/>
              <a:ahLst/>
              <a:cxnLst/>
              <a:rect l="l" t="t" r="r" b="b"/>
              <a:pathLst>
                <a:path w="700" h="576" extrusionOk="0">
                  <a:moveTo>
                    <a:pt x="1" y="41"/>
                  </a:moveTo>
                  <a:cubicBezTo>
                    <a:pt x="1" y="164"/>
                    <a:pt x="1" y="247"/>
                    <a:pt x="42" y="370"/>
                  </a:cubicBezTo>
                  <a:cubicBezTo>
                    <a:pt x="124" y="452"/>
                    <a:pt x="329" y="452"/>
                    <a:pt x="699" y="575"/>
                  </a:cubicBezTo>
                  <a:cubicBezTo>
                    <a:pt x="453" y="247"/>
                    <a:pt x="329" y="123"/>
                    <a:pt x="247" y="0"/>
                  </a:cubicBezTo>
                  <a:cubicBezTo>
                    <a:pt x="206" y="0"/>
                    <a:pt x="83" y="41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17"/>
            <p:cNvSpPr/>
            <p:nvPr/>
          </p:nvSpPr>
          <p:spPr>
            <a:xfrm rot="-8527916" flipH="1">
              <a:off x="1995892" y="3302845"/>
              <a:ext cx="10094" cy="6427"/>
            </a:xfrm>
            <a:custGeom>
              <a:avLst/>
              <a:gdLst/>
              <a:ahLst/>
              <a:cxnLst/>
              <a:rect l="l" t="t" r="r" b="b"/>
              <a:pathLst>
                <a:path w="617" h="411" extrusionOk="0">
                  <a:moveTo>
                    <a:pt x="616" y="164"/>
                  </a:moveTo>
                  <a:cubicBezTo>
                    <a:pt x="616" y="164"/>
                    <a:pt x="452" y="41"/>
                    <a:pt x="411" y="0"/>
                  </a:cubicBezTo>
                  <a:cubicBezTo>
                    <a:pt x="247" y="82"/>
                    <a:pt x="165" y="164"/>
                    <a:pt x="0" y="247"/>
                  </a:cubicBezTo>
                  <a:cubicBezTo>
                    <a:pt x="41" y="288"/>
                    <a:pt x="165" y="370"/>
                    <a:pt x="206" y="411"/>
                  </a:cubicBezTo>
                  <a:cubicBezTo>
                    <a:pt x="370" y="288"/>
                    <a:pt x="493" y="247"/>
                    <a:pt x="616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17"/>
            <p:cNvSpPr/>
            <p:nvPr/>
          </p:nvSpPr>
          <p:spPr>
            <a:xfrm rot="-8527916" flipH="1">
              <a:off x="1289039" y="2087476"/>
              <a:ext cx="8082" cy="10289"/>
            </a:xfrm>
            <a:custGeom>
              <a:avLst/>
              <a:gdLst/>
              <a:ahLst/>
              <a:cxnLst/>
              <a:rect l="l" t="t" r="r" b="b"/>
              <a:pathLst>
                <a:path w="494" h="658" extrusionOk="0">
                  <a:moveTo>
                    <a:pt x="288" y="82"/>
                  </a:moveTo>
                  <a:cubicBezTo>
                    <a:pt x="206" y="329"/>
                    <a:pt x="1" y="658"/>
                    <a:pt x="494" y="575"/>
                  </a:cubicBezTo>
                  <a:lnTo>
                    <a:pt x="494" y="0"/>
                  </a:lnTo>
                  <a:cubicBezTo>
                    <a:pt x="453" y="41"/>
                    <a:pt x="412" y="82"/>
                    <a:pt x="288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17"/>
            <p:cNvSpPr/>
            <p:nvPr/>
          </p:nvSpPr>
          <p:spPr>
            <a:xfrm rot="-8527916" flipH="1">
              <a:off x="1931607" y="3395572"/>
              <a:ext cx="10781" cy="8365"/>
            </a:xfrm>
            <a:custGeom>
              <a:avLst/>
              <a:gdLst/>
              <a:ahLst/>
              <a:cxnLst/>
              <a:rect l="l" t="t" r="r" b="b"/>
              <a:pathLst>
                <a:path w="659" h="535" extrusionOk="0">
                  <a:moveTo>
                    <a:pt x="658" y="124"/>
                  </a:moveTo>
                  <a:cubicBezTo>
                    <a:pt x="617" y="83"/>
                    <a:pt x="494" y="83"/>
                    <a:pt x="453" y="1"/>
                  </a:cubicBezTo>
                  <a:cubicBezTo>
                    <a:pt x="288" y="165"/>
                    <a:pt x="124" y="288"/>
                    <a:pt x="1" y="412"/>
                  </a:cubicBezTo>
                  <a:cubicBezTo>
                    <a:pt x="42" y="494"/>
                    <a:pt x="124" y="494"/>
                    <a:pt x="206" y="535"/>
                  </a:cubicBezTo>
                  <a:cubicBezTo>
                    <a:pt x="329" y="371"/>
                    <a:pt x="494" y="206"/>
                    <a:pt x="658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17"/>
            <p:cNvSpPr/>
            <p:nvPr/>
          </p:nvSpPr>
          <p:spPr>
            <a:xfrm rot="-8527916" flipH="1">
              <a:off x="1296698" y="4063913"/>
              <a:ext cx="13464" cy="7724"/>
            </a:xfrm>
            <a:custGeom>
              <a:avLst/>
              <a:gdLst/>
              <a:ahLst/>
              <a:cxnLst/>
              <a:rect l="l" t="t" r="r" b="b"/>
              <a:pathLst>
                <a:path w="823" h="494" extrusionOk="0">
                  <a:moveTo>
                    <a:pt x="1" y="493"/>
                  </a:moveTo>
                  <a:cubicBezTo>
                    <a:pt x="247" y="329"/>
                    <a:pt x="576" y="247"/>
                    <a:pt x="822" y="82"/>
                  </a:cubicBezTo>
                  <a:cubicBezTo>
                    <a:pt x="165" y="0"/>
                    <a:pt x="42" y="206"/>
                    <a:pt x="1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17"/>
            <p:cNvSpPr/>
            <p:nvPr/>
          </p:nvSpPr>
          <p:spPr>
            <a:xfrm rot="-8527916" flipH="1">
              <a:off x="1300850" y="4060165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4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17"/>
            <p:cNvSpPr/>
            <p:nvPr/>
          </p:nvSpPr>
          <p:spPr>
            <a:xfrm rot="-8527916" flipH="1">
              <a:off x="841343" y="3976564"/>
              <a:ext cx="12794" cy="5144"/>
            </a:xfrm>
            <a:custGeom>
              <a:avLst/>
              <a:gdLst/>
              <a:ahLst/>
              <a:cxnLst/>
              <a:rect l="l" t="t" r="r" b="b"/>
              <a:pathLst>
                <a:path w="782" h="329" extrusionOk="0">
                  <a:moveTo>
                    <a:pt x="576" y="329"/>
                  </a:moveTo>
                  <a:cubicBezTo>
                    <a:pt x="617" y="329"/>
                    <a:pt x="740" y="247"/>
                    <a:pt x="781" y="206"/>
                  </a:cubicBezTo>
                  <a:cubicBezTo>
                    <a:pt x="617" y="123"/>
                    <a:pt x="535" y="41"/>
                    <a:pt x="371" y="0"/>
                  </a:cubicBezTo>
                  <a:cubicBezTo>
                    <a:pt x="329" y="0"/>
                    <a:pt x="206" y="82"/>
                    <a:pt x="1" y="206"/>
                  </a:cubicBezTo>
                  <a:cubicBezTo>
                    <a:pt x="329" y="247"/>
                    <a:pt x="494" y="288"/>
                    <a:pt x="576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17"/>
            <p:cNvSpPr/>
            <p:nvPr/>
          </p:nvSpPr>
          <p:spPr>
            <a:xfrm rot="-8527916" flipH="1">
              <a:off x="1439838" y="1571906"/>
              <a:ext cx="6724" cy="9007"/>
            </a:xfrm>
            <a:custGeom>
              <a:avLst/>
              <a:gdLst/>
              <a:ahLst/>
              <a:cxnLst/>
              <a:rect l="l" t="t" r="r" b="b"/>
              <a:pathLst>
                <a:path w="411" h="576" extrusionOk="0">
                  <a:moveTo>
                    <a:pt x="370" y="371"/>
                  </a:moveTo>
                  <a:cubicBezTo>
                    <a:pt x="411" y="288"/>
                    <a:pt x="411" y="124"/>
                    <a:pt x="370" y="83"/>
                  </a:cubicBezTo>
                  <a:cubicBezTo>
                    <a:pt x="329" y="1"/>
                    <a:pt x="206" y="83"/>
                    <a:pt x="123" y="83"/>
                  </a:cubicBezTo>
                  <a:cubicBezTo>
                    <a:pt x="41" y="247"/>
                    <a:pt x="41" y="371"/>
                    <a:pt x="0" y="576"/>
                  </a:cubicBezTo>
                  <a:cubicBezTo>
                    <a:pt x="206" y="494"/>
                    <a:pt x="329" y="453"/>
                    <a:pt x="370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17"/>
            <p:cNvSpPr/>
            <p:nvPr/>
          </p:nvSpPr>
          <p:spPr>
            <a:xfrm rot="-8527916" flipH="1">
              <a:off x="1256163" y="3425708"/>
              <a:ext cx="7411" cy="9007"/>
            </a:xfrm>
            <a:custGeom>
              <a:avLst/>
              <a:gdLst/>
              <a:ahLst/>
              <a:cxnLst/>
              <a:rect l="l" t="t" r="r" b="b"/>
              <a:pathLst>
                <a:path w="453" h="576" extrusionOk="0">
                  <a:moveTo>
                    <a:pt x="0" y="535"/>
                  </a:moveTo>
                  <a:cubicBezTo>
                    <a:pt x="83" y="535"/>
                    <a:pt x="206" y="576"/>
                    <a:pt x="247" y="576"/>
                  </a:cubicBezTo>
                  <a:cubicBezTo>
                    <a:pt x="288" y="412"/>
                    <a:pt x="411" y="206"/>
                    <a:pt x="452" y="42"/>
                  </a:cubicBezTo>
                  <a:cubicBezTo>
                    <a:pt x="329" y="42"/>
                    <a:pt x="247" y="1"/>
                    <a:pt x="83" y="1"/>
                  </a:cubicBezTo>
                  <a:cubicBezTo>
                    <a:pt x="124" y="206"/>
                    <a:pt x="83" y="371"/>
                    <a:pt x="0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17"/>
            <p:cNvSpPr/>
            <p:nvPr/>
          </p:nvSpPr>
          <p:spPr>
            <a:xfrm rot="-8527916" flipH="1">
              <a:off x="852787" y="3181541"/>
              <a:ext cx="8769" cy="8365"/>
            </a:xfrm>
            <a:custGeom>
              <a:avLst/>
              <a:gdLst/>
              <a:ahLst/>
              <a:cxnLst/>
              <a:rect l="l" t="t" r="r" b="b"/>
              <a:pathLst>
                <a:path w="536" h="535" extrusionOk="0">
                  <a:moveTo>
                    <a:pt x="247" y="534"/>
                  </a:moveTo>
                  <a:cubicBezTo>
                    <a:pt x="371" y="493"/>
                    <a:pt x="535" y="411"/>
                    <a:pt x="535" y="370"/>
                  </a:cubicBezTo>
                  <a:cubicBezTo>
                    <a:pt x="535" y="288"/>
                    <a:pt x="412" y="164"/>
                    <a:pt x="330" y="0"/>
                  </a:cubicBezTo>
                  <a:cubicBezTo>
                    <a:pt x="165" y="123"/>
                    <a:pt x="1" y="205"/>
                    <a:pt x="1" y="288"/>
                  </a:cubicBezTo>
                  <a:cubicBezTo>
                    <a:pt x="42" y="370"/>
                    <a:pt x="165" y="411"/>
                    <a:pt x="247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17"/>
            <p:cNvSpPr/>
            <p:nvPr/>
          </p:nvSpPr>
          <p:spPr>
            <a:xfrm rot="-8527916" flipH="1">
              <a:off x="819523" y="3287183"/>
              <a:ext cx="10765" cy="7724"/>
            </a:xfrm>
            <a:custGeom>
              <a:avLst/>
              <a:gdLst/>
              <a:ahLst/>
              <a:cxnLst/>
              <a:rect l="l" t="t" r="r" b="b"/>
              <a:pathLst>
                <a:path w="658" h="494" extrusionOk="0">
                  <a:moveTo>
                    <a:pt x="0" y="288"/>
                  </a:moveTo>
                  <a:cubicBezTo>
                    <a:pt x="41" y="329"/>
                    <a:pt x="165" y="370"/>
                    <a:pt x="206" y="493"/>
                  </a:cubicBezTo>
                  <a:cubicBezTo>
                    <a:pt x="370" y="370"/>
                    <a:pt x="534" y="206"/>
                    <a:pt x="657" y="123"/>
                  </a:cubicBezTo>
                  <a:cubicBezTo>
                    <a:pt x="616" y="82"/>
                    <a:pt x="575" y="0"/>
                    <a:pt x="534" y="0"/>
                  </a:cubicBezTo>
                  <a:cubicBezTo>
                    <a:pt x="370" y="82"/>
                    <a:pt x="206" y="165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17"/>
            <p:cNvSpPr/>
            <p:nvPr/>
          </p:nvSpPr>
          <p:spPr>
            <a:xfrm rot="-8527916" flipH="1">
              <a:off x="1082026" y="4367529"/>
              <a:ext cx="14119" cy="6427"/>
            </a:xfrm>
            <a:custGeom>
              <a:avLst/>
              <a:gdLst/>
              <a:ahLst/>
              <a:cxnLst/>
              <a:rect l="l" t="t" r="r" b="b"/>
              <a:pathLst>
                <a:path w="863" h="411" extrusionOk="0">
                  <a:moveTo>
                    <a:pt x="781" y="0"/>
                  </a:moveTo>
                  <a:cubicBezTo>
                    <a:pt x="493" y="82"/>
                    <a:pt x="247" y="164"/>
                    <a:pt x="0" y="205"/>
                  </a:cubicBezTo>
                  <a:lnTo>
                    <a:pt x="205" y="411"/>
                  </a:lnTo>
                  <a:cubicBezTo>
                    <a:pt x="411" y="329"/>
                    <a:pt x="657" y="288"/>
                    <a:pt x="863" y="164"/>
                  </a:cubicBezTo>
                  <a:cubicBezTo>
                    <a:pt x="822" y="164"/>
                    <a:pt x="822" y="123"/>
                    <a:pt x="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17"/>
            <p:cNvSpPr/>
            <p:nvPr/>
          </p:nvSpPr>
          <p:spPr>
            <a:xfrm rot="-8527916" flipH="1">
              <a:off x="2082918" y="4909390"/>
              <a:ext cx="4728" cy="9648"/>
            </a:xfrm>
            <a:custGeom>
              <a:avLst/>
              <a:gdLst/>
              <a:ahLst/>
              <a:cxnLst/>
              <a:rect l="l" t="t" r="r" b="b"/>
              <a:pathLst>
                <a:path w="289" h="617" extrusionOk="0">
                  <a:moveTo>
                    <a:pt x="288" y="1"/>
                  </a:moveTo>
                  <a:lnTo>
                    <a:pt x="83" y="1"/>
                  </a:lnTo>
                  <a:cubicBezTo>
                    <a:pt x="42" y="206"/>
                    <a:pt x="1" y="411"/>
                    <a:pt x="1" y="617"/>
                  </a:cubicBezTo>
                  <a:lnTo>
                    <a:pt x="206" y="617"/>
                  </a:lnTo>
                  <a:cubicBezTo>
                    <a:pt x="206" y="411"/>
                    <a:pt x="247" y="206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17"/>
            <p:cNvSpPr/>
            <p:nvPr/>
          </p:nvSpPr>
          <p:spPr>
            <a:xfrm rot="-8527916" flipH="1">
              <a:off x="497816" y="4267931"/>
              <a:ext cx="11452" cy="5144"/>
            </a:xfrm>
            <a:custGeom>
              <a:avLst/>
              <a:gdLst/>
              <a:ahLst/>
              <a:cxnLst/>
              <a:rect l="l" t="t" r="r" b="b"/>
              <a:pathLst>
                <a:path w="700" h="329" extrusionOk="0">
                  <a:moveTo>
                    <a:pt x="1" y="205"/>
                  </a:moveTo>
                  <a:cubicBezTo>
                    <a:pt x="206" y="247"/>
                    <a:pt x="411" y="329"/>
                    <a:pt x="617" y="329"/>
                  </a:cubicBezTo>
                  <a:cubicBezTo>
                    <a:pt x="658" y="205"/>
                    <a:pt x="658" y="164"/>
                    <a:pt x="699" y="41"/>
                  </a:cubicBezTo>
                  <a:cubicBezTo>
                    <a:pt x="494" y="41"/>
                    <a:pt x="288" y="0"/>
                    <a:pt x="42" y="0"/>
                  </a:cubicBezTo>
                  <a:cubicBezTo>
                    <a:pt x="42" y="41"/>
                    <a:pt x="42" y="164"/>
                    <a:pt x="1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17"/>
            <p:cNvSpPr/>
            <p:nvPr/>
          </p:nvSpPr>
          <p:spPr>
            <a:xfrm rot="-8527916" flipH="1">
              <a:off x="1507040" y="4194682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4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17"/>
            <p:cNvSpPr/>
            <p:nvPr/>
          </p:nvSpPr>
          <p:spPr>
            <a:xfrm rot="-8527916" flipH="1">
              <a:off x="1491067" y="4188833"/>
              <a:ext cx="12777" cy="14135"/>
            </a:xfrm>
            <a:custGeom>
              <a:avLst/>
              <a:gdLst/>
              <a:ahLst/>
              <a:cxnLst/>
              <a:rect l="l" t="t" r="r" b="b"/>
              <a:pathLst>
                <a:path w="781" h="904" extrusionOk="0">
                  <a:moveTo>
                    <a:pt x="781" y="904"/>
                  </a:moveTo>
                  <a:cubicBezTo>
                    <a:pt x="616" y="616"/>
                    <a:pt x="452" y="411"/>
                    <a:pt x="206" y="0"/>
                  </a:cubicBezTo>
                  <a:cubicBezTo>
                    <a:pt x="0" y="575"/>
                    <a:pt x="288" y="740"/>
                    <a:pt x="781" y="9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17"/>
            <p:cNvSpPr/>
            <p:nvPr/>
          </p:nvSpPr>
          <p:spPr>
            <a:xfrm rot="-8527916" flipH="1">
              <a:off x="1330465" y="2041250"/>
              <a:ext cx="7411" cy="9007"/>
            </a:xfrm>
            <a:custGeom>
              <a:avLst/>
              <a:gdLst/>
              <a:ahLst/>
              <a:cxnLst/>
              <a:rect l="l" t="t" r="r" b="b"/>
              <a:pathLst>
                <a:path w="453" h="576" extrusionOk="0">
                  <a:moveTo>
                    <a:pt x="412" y="0"/>
                  </a:moveTo>
                  <a:cubicBezTo>
                    <a:pt x="289" y="41"/>
                    <a:pt x="165" y="82"/>
                    <a:pt x="42" y="164"/>
                  </a:cubicBezTo>
                  <a:cubicBezTo>
                    <a:pt x="1" y="206"/>
                    <a:pt x="1" y="370"/>
                    <a:pt x="1" y="575"/>
                  </a:cubicBezTo>
                  <a:cubicBezTo>
                    <a:pt x="165" y="452"/>
                    <a:pt x="289" y="411"/>
                    <a:pt x="412" y="329"/>
                  </a:cubicBezTo>
                  <a:cubicBezTo>
                    <a:pt x="453" y="247"/>
                    <a:pt x="412" y="123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17"/>
            <p:cNvSpPr/>
            <p:nvPr/>
          </p:nvSpPr>
          <p:spPr>
            <a:xfrm rot="-8527916" flipH="1">
              <a:off x="1285398" y="3942353"/>
              <a:ext cx="7411" cy="8365"/>
            </a:xfrm>
            <a:custGeom>
              <a:avLst/>
              <a:gdLst/>
              <a:ahLst/>
              <a:cxnLst/>
              <a:rect l="l" t="t" r="r" b="b"/>
              <a:pathLst>
                <a:path w="453" h="535" extrusionOk="0">
                  <a:moveTo>
                    <a:pt x="452" y="41"/>
                  </a:moveTo>
                  <a:cubicBezTo>
                    <a:pt x="370" y="41"/>
                    <a:pt x="247" y="0"/>
                    <a:pt x="165" y="0"/>
                  </a:cubicBezTo>
                  <a:cubicBezTo>
                    <a:pt x="124" y="123"/>
                    <a:pt x="41" y="288"/>
                    <a:pt x="0" y="493"/>
                  </a:cubicBezTo>
                  <a:cubicBezTo>
                    <a:pt x="41" y="493"/>
                    <a:pt x="165" y="534"/>
                    <a:pt x="206" y="534"/>
                  </a:cubicBezTo>
                  <a:cubicBezTo>
                    <a:pt x="329" y="329"/>
                    <a:pt x="411" y="206"/>
                    <a:pt x="452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17"/>
            <p:cNvSpPr/>
            <p:nvPr/>
          </p:nvSpPr>
          <p:spPr>
            <a:xfrm rot="-8527916" flipH="1">
              <a:off x="1455389" y="1580536"/>
              <a:ext cx="8082" cy="9648"/>
            </a:xfrm>
            <a:custGeom>
              <a:avLst/>
              <a:gdLst/>
              <a:ahLst/>
              <a:cxnLst/>
              <a:rect l="l" t="t" r="r" b="b"/>
              <a:pathLst>
                <a:path w="494" h="617" extrusionOk="0">
                  <a:moveTo>
                    <a:pt x="329" y="616"/>
                  </a:moveTo>
                  <a:cubicBezTo>
                    <a:pt x="329" y="616"/>
                    <a:pt x="411" y="575"/>
                    <a:pt x="493" y="534"/>
                  </a:cubicBezTo>
                  <a:cubicBezTo>
                    <a:pt x="411" y="370"/>
                    <a:pt x="370" y="164"/>
                    <a:pt x="288" y="0"/>
                  </a:cubicBezTo>
                  <a:cubicBezTo>
                    <a:pt x="165" y="82"/>
                    <a:pt x="124" y="164"/>
                    <a:pt x="0" y="206"/>
                  </a:cubicBezTo>
                  <a:cubicBezTo>
                    <a:pt x="165" y="370"/>
                    <a:pt x="288" y="534"/>
                    <a:pt x="329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17"/>
            <p:cNvSpPr/>
            <p:nvPr/>
          </p:nvSpPr>
          <p:spPr>
            <a:xfrm rot="-8527916" flipH="1">
              <a:off x="739293" y="3972467"/>
              <a:ext cx="12794" cy="9007"/>
            </a:xfrm>
            <a:custGeom>
              <a:avLst/>
              <a:gdLst/>
              <a:ahLst/>
              <a:cxnLst/>
              <a:rect l="l" t="t" r="r" b="b"/>
              <a:pathLst>
                <a:path w="782" h="576" extrusionOk="0">
                  <a:moveTo>
                    <a:pt x="576" y="0"/>
                  </a:moveTo>
                  <a:cubicBezTo>
                    <a:pt x="288" y="206"/>
                    <a:pt x="124" y="329"/>
                    <a:pt x="0" y="452"/>
                  </a:cubicBezTo>
                  <a:cubicBezTo>
                    <a:pt x="617" y="575"/>
                    <a:pt x="781" y="411"/>
                    <a:pt x="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17"/>
            <p:cNvSpPr/>
            <p:nvPr/>
          </p:nvSpPr>
          <p:spPr>
            <a:xfrm rot="-8527916" flipH="1">
              <a:off x="1257890" y="3886096"/>
              <a:ext cx="10094" cy="7083"/>
            </a:xfrm>
            <a:custGeom>
              <a:avLst/>
              <a:gdLst/>
              <a:ahLst/>
              <a:cxnLst/>
              <a:rect l="l" t="t" r="r" b="b"/>
              <a:pathLst>
                <a:path w="617" h="453" extrusionOk="0">
                  <a:moveTo>
                    <a:pt x="41" y="206"/>
                  </a:moveTo>
                  <a:cubicBezTo>
                    <a:pt x="124" y="288"/>
                    <a:pt x="247" y="371"/>
                    <a:pt x="329" y="453"/>
                  </a:cubicBezTo>
                  <a:cubicBezTo>
                    <a:pt x="329" y="453"/>
                    <a:pt x="617" y="371"/>
                    <a:pt x="617" y="288"/>
                  </a:cubicBezTo>
                  <a:cubicBezTo>
                    <a:pt x="534" y="206"/>
                    <a:pt x="452" y="165"/>
                    <a:pt x="288" y="1"/>
                  </a:cubicBezTo>
                  <a:cubicBezTo>
                    <a:pt x="124" y="83"/>
                    <a:pt x="0" y="206"/>
                    <a:pt x="4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17"/>
            <p:cNvSpPr/>
            <p:nvPr/>
          </p:nvSpPr>
          <p:spPr>
            <a:xfrm rot="-8527916" flipH="1">
              <a:off x="1071492" y="4427357"/>
              <a:ext cx="12123" cy="4519"/>
            </a:xfrm>
            <a:custGeom>
              <a:avLst/>
              <a:gdLst/>
              <a:ahLst/>
              <a:cxnLst/>
              <a:rect l="l" t="t" r="r" b="b"/>
              <a:pathLst>
                <a:path w="741" h="289" extrusionOk="0">
                  <a:moveTo>
                    <a:pt x="740" y="165"/>
                  </a:moveTo>
                  <a:lnTo>
                    <a:pt x="124" y="0"/>
                  </a:lnTo>
                  <a:cubicBezTo>
                    <a:pt x="42" y="42"/>
                    <a:pt x="1" y="165"/>
                    <a:pt x="1" y="165"/>
                  </a:cubicBezTo>
                  <a:cubicBezTo>
                    <a:pt x="206" y="206"/>
                    <a:pt x="370" y="247"/>
                    <a:pt x="576" y="288"/>
                  </a:cubicBezTo>
                  <a:cubicBezTo>
                    <a:pt x="658" y="247"/>
                    <a:pt x="740" y="206"/>
                    <a:pt x="74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17"/>
            <p:cNvSpPr/>
            <p:nvPr/>
          </p:nvSpPr>
          <p:spPr>
            <a:xfrm rot="-8527916" flipH="1">
              <a:off x="1090158" y="3172874"/>
              <a:ext cx="10765" cy="9648"/>
            </a:xfrm>
            <a:custGeom>
              <a:avLst/>
              <a:gdLst/>
              <a:ahLst/>
              <a:cxnLst/>
              <a:rect l="l" t="t" r="r" b="b"/>
              <a:pathLst>
                <a:path w="658" h="617" extrusionOk="0">
                  <a:moveTo>
                    <a:pt x="1" y="493"/>
                  </a:moveTo>
                  <a:cubicBezTo>
                    <a:pt x="83" y="534"/>
                    <a:pt x="165" y="534"/>
                    <a:pt x="247" y="616"/>
                  </a:cubicBezTo>
                  <a:cubicBezTo>
                    <a:pt x="412" y="452"/>
                    <a:pt x="494" y="288"/>
                    <a:pt x="658" y="82"/>
                  </a:cubicBezTo>
                  <a:cubicBezTo>
                    <a:pt x="617" y="41"/>
                    <a:pt x="494" y="41"/>
                    <a:pt x="453" y="0"/>
                  </a:cubicBezTo>
                  <a:cubicBezTo>
                    <a:pt x="288" y="205"/>
                    <a:pt x="165" y="329"/>
                    <a:pt x="1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17"/>
            <p:cNvSpPr/>
            <p:nvPr/>
          </p:nvSpPr>
          <p:spPr>
            <a:xfrm rot="-8527916" flipH="1">
              <a:off x="1128052" y="3132397"/>
              <a:ext cx="118299" cy="30851"/>
            </a:xfrm>
            <a:custGeom>
              <a:avLst/>
              <a:gdLst/>
              <a:ahLst/>
              <a:cxnLst/>
              <a:rect l="l" t="t" r="r" b="b"/>
              <a:pathLst>
                <a:path w="7231" h="1973" extrusionOk="0">
                  <a:moveTo>
                    <a:pt x="822" y="1644"/>
                  </a:moveTo>
                  <a:cubicBezTo>
                    <a:pt x="1685" y="1726"/>
                    <a:pt x="2547" y="1726"/>
                    <a:pt x="3410" y="1767"/>
                  </a:cubicBezTo>
                  <a:lnTo>
                    <a:pt x="3369" y="1808"/>
                  </a:lnTo>
                  <a:cubicBezTo>
                    <a:pt x="3410" y="1849"/>
                    <a:pt x="3533" y="1890"/>
                    <a:pt x="3574" y="1973"/>
                  </a:cubicBezTo>
                  <a:cubicBezTo>
                    <a:pt x="3615" y="1931"/>
                    <a:pt x="3738" y="1849"/>
                    <a:pt x="3697" y="1849"/>
                  </a:cubicBezTo>
                  <a:cubicBezTo>
                    <a:pt x="3697" y="1808"/>
                    <a:pt x="3615" y="1808"/>
                    <a:pt x="3574" y="1767"/>
                  </a:cubicBezTo>
                  <a:cubicBezTo>
                    <a:pt x="4724" y="1808"/>
                    <a:pt x="5957" y="1849"/>
                    <a:pt x="7230" y="1931"/>
                  </a:cubicBezTo>
                  <a:cubicBezTo>
                    <a:pt x="5176" y="1"/>
                    <a:pt x="2794" y="1439"/>
                    <a:pt x="699" y="1110"/>
                  </a:cubicBezTo>
                  <a:cubicBezTo>
                    <a:pt x="699" y="1151"/>
                    <a:pt x="699" y="1192"/>
                    <a:pt x="658" y="1233"/>
                  </a:cubicBezTo>
                  <a:lnTo>
                    <a:pt x="658" y="1233"/>
                  </a:lnTo>
                  <a:cubicBezTo>
                    <a:pt x="616" y="1192"/>
                    <a:pt x="452" y="1192"/>
                    <a:pt x="411" y="1233"/>
                  </a:cubicBezTo>
                  <a:cubicBezTo>
                    <a:pt x="0" y="1439"/>
                    <a:pt x="329" y="1644"/>
                    <a:pt x="452" y="1849"/>
                  </a:cubicBezTo>
                  <a:cubicBezTo>
                    <a:pt x="658" y="1808"/>
                    <a:pt x="740" y="1726"/>
                    <a:pt x="822" y="16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17"/>
            <p:cNvSpPr/>
            <p:nvPr/>
          </p:nvSpPr>
          <p:spPr>
            <a:xfrm rot="-8527916" flipH="1">
              <a:off x="1156064" y="3105348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41" y="0"/>
                  </a:moveTo>
                  <a:cubicBezTo>
                    <a:pt x="41" y="0"/>
                    <a:pt x="0" y="0"/>
                    <a:pt x="41" y="0"/>
                  </a:cubicBezTo>
                  <a:lnTo>
                    <a:pt x="41" y="0"/>
                  </a:lnTo>
                  <a:cubicBezTo>
                    <a:pt x="0" y="82"/>
                    <a:pt x="41" y="82"/>
                    <a:pt x="41" y="0"/>
                  </a:cubicBezTo>
                  <a:cubicBezTo>
                    <a:pt x="41" y="82"/>
                    <a:pt x="41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17"/>
            <p:cNvSpPr/>
            <p:nvPr/>
          </p:nvSpPr>
          <p:spPr>
            <a:xfrm rot="-8527916" flipH="1">
              <a:off x="2148785" y="3019185"/>
              <a:ext cx="9423" cy="5801"/>
            </a:xfrm>
            <a:custGeom>
              <a:avLst/>
              <a:gdLst/>
              <a:ahLst/>
              <a:cxnLst/>
              <a:rect l="l" t="t" r="r" b="b"/>
              <a:pathLst>
                <a:path w="576" h="371" extrusionOk="0">
                  <a:moveTo>
                    <a:pt x="1" y="206"/>
                  </a:moveTo>
                  <a:cubicBezTo>
                    <a:pt x="165" y="329"/>
                    <a:pt x="247" y="371"/>
                    <a:pt x="288" y="371"/>
                  </a:cubicBezTo>
                  <a:cubicBezTo>
                    <a:pt x="412" y="329"/>
                    <a:pt x="494" y="247"/>
                    <a:pt x="576" y="206"/>
                  </a:cubicBezTo>
                  <a:cubicBezTo>
                    <a:pt x="576" y="165"/>
                    <a:pt x="453" y="42"/>
                    <a:pt x="453" y="1"/>
                  </a:cubicBezTo>
                  <a:cubicBezTo>
                    <a:pt x="288" y="42"/>
                    <a:pt x="206" y="83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17"/>
            <p:cNvSpPr/>
            <p:nvPr/>
          </p:nvSpPr>
          <p:spPr>
            <a:xfrm rot="-8527916" flipH="1">
              <a:off x="1244569" y="3178053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cubicBezTo>
                    <a:pt x="42" y="0"/>
                    <a:pt x="1" y="0"/>
                    <a:pt x="42" y="0"/>
                  </a:cubicBezTo>
                  <a:cubicBezTo>
                    <a:pt x="1" y="0"/>
                    <a:pt x="1" y="0"/>
                    <a:pt x="42" y="0"/>
                  </a:cubicBezTo>
                  <a:cubicBezTo>
                    <a:pt x="1" y="0"/>
                    <a:pt x="4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17"/>
            <p:cNvSpPr/>
            <p:nvPr/>
          </p:nvSpPr>
          <p:spPr>
            <a:xfrm rot="-8527916" flipH="1">
              <a:off x="1228546" y="3173734"/>
              <a:ext cx="14119" cy="9648"/>
            </a:xfrm>
            <a:custGeom>
              <a:avLst/>
              <a:gdLst/>
              <a:ahLst/>
              <a:cxnLst/>
              <a:rect l="l" t="t" r="r" b="b"/>
              <a:pathLst>
                <a:path w="863" h="617" extrusionOk="0">
                  <a:moveTo>
                    <a:pt x="822" y="617"/>
                  </a:moveTo>
                  <a:cubicBezTo>
                    <a:pt x="822" y="329"/>
                    <a:pt x="863" y="1"/>
                    <a:pt x="0" y="1"/>
                  </a:cubicBezTo>
                  <a:cubicBezTo>
                    <a:pt x="370" y="288"/>
                    <a:pt x="616" y="494"/>
                    <a:pt x="822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17"/>
            <p:cNvSpPr/>
            <p:nvPr/>
          </p:nvSpPr>
          <p:spPr>
            <a:xfrm rot="-8527916" flipH="1">
              <a:off x="2041589" y="4955746"/>
              <a:ext cx="9423" cy="5801"/>
            </a:xfrm>
            <a:custGeom>
              <a:avLst/>
              <a:gdLst/>
              <a:ahLst/>
              <a:cxnLst/>
              <a:rect l="l" t="t" r="r" b="b"/>
              <a:pathLst>
                <a:path w="576" h="371" extrusionOk="0">
                  <a:moveTo>
                    <a:pt x="288" y="1"/>
                  </a:moveTo>
                  <a:cubicBezTo>
                    <a:pt x="247" y="1"/>
                    <a:pt x="83" y="83"/>
                    <a:pt x="0" y="124"/>
                  </a:cubicBezTo>
                  <a:cubicBezTo>
                    <a:pt x="83" y="247"/>
                    <a:pt x="165" y="288"/>
                    <a:pt x="247" y="370"/>
                  </a:cubicBezTo>
                  <a:cubicBezTo>
                    <a:pt x="370" y="370"/>
                    <a:pt x="452" y="288"/>
                    <a:pt x="576" y="247"/>
                  </a:cubicBezTo>
                  <a:cubicBezTo>
                    <a:pt x="452" y="124"/>
                    <a:pt x="411" y="42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17"/>
            <p:cNvSpPr/>
            <p:nvPr/>
          </p:nvSpPr>
          <p:spPr>
            <a:xfrm rot="-8527916" flipH="1">
              <a:off x="1422071" y="2471074"/>
              <a:ext cx="20859" cy="8365"/>
            </a:xfrm>
            <a:custGeom>
              <a:avLst/>
              <a:gdLst/>
              <a:ahLst/>
              <a:cxnLst/>
              <a:rect l="l" t="t" r="r" b="b"/>
              <a:pathLst>
                <a:path w="1275" h="535" extrusionOk="0">
                  <a:moveTo>
                    <a:pt x="1" y="206"/>
                  </a:moveTo>
                  <a:cubicBezTo>
                    <a:pt x="411" y="329"/>
                    <a:pt x="822" y="411"/>
                    <a:pt x="1274" y="534"/>
                  </a:cubicBezTo>
                  <a:cubicBezTo>
                    <a:pt x="987" y="288"/>
                    <a:pt x="617" y="0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17"/>
            <p:cNvSpPr/>
            <p:nvPr/>
          </p:nvSpPr>
          <p:spPr>
            <a:xfrm rot="-8527916" flipH="1">
              <a:off x="1297119" y="3893290"/>
              <a:ext cx="11436" cy="5160"/>
            </a:xfrm>
            <a:custGeom>
              <a:avLst/>
              <a:gdLst/>
              <a:ahLst/>
              <a:cxnLst/>
              <a:rect l="l" t="t" r="r" b="b"/>
              <a:pathLst>
                <a:path w="699" h="330" extrusionOk="0">
                  <a:moveTo>
                    <a:pt x="0" y="206"/>
                  </a:moveTo>
                  <a:cubicBezTo>
                    <a:pt x="206" y="288"/>
                    <a:pt x="288" y="329"/>
                    <a:pt x="411" y="329"/>
                  </a:cubicBezTo>
                  <a:cubicBezTo>
                    <a:pt x="493" y="329"/>
                    <a:pt x="617" y="288"/>
                    <a:pt x="699" y="206"/>
                  </a:cubicBezTo>
                  <a:cubicBezTo>
                    <a:pt x="617" y="165"/>
                    <a:pt x="534" y="41"/>
                    <a:pt x="452" y="0"/>
                  </a:cubicBezTo>
                  <a:cubicBezTo>
                    <a:pt x="452" y="0"/>
                    <a:pt x="288" y="41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17"/>
            <p:cNvSpPr/>
            <p:nvPr/>
          </p:nvSpPr>
          <p:spPr>
            <a:xfrm rot="-8527916" flipH="1">
              <a:off x="476198" y="4306048"/>
              <a:ext cx="9423" cy="2596"/>
            </a:xfrm>
            <a:custGeom>
              <a:avLst/>
              <a:gdLst/>
              <a:ahLst/>
              <a:cxnLst/>
              <a:rect l="l" t="t" r="r" b="b"/>
              <a:pathLst>
                <a:path w="576" h="166" extrusionOk="0">
                  <a:moveTo>
                    <a:pt x="1" y="165"/>
                  </a:moveTo>
                  <a:lnTo>
                    <a:pt x="535" y="165"/>
                  </a:lnTo>
                  <a:cubicBezTo>
                    <a:pt x="535" y="165"/>
                    <a:pt x="576" y="42"/>
                    <a:pt x="576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17"/>
            <p:cNvSpPr/>
            <p:nvPr/>
          </p:nvSpPr>
          <p:spPr>
            <a:xfrm rot="-8527916" flipH="1">
              <a:off x="1331219" y="1885114"/>
              <a:ext cx="12794" cy="12212"/>
            </a:xfrm>
            <a:custGeom>
              <a:avLst/>
              <a:gdLst/>
              <a:ahLst/>
              <a:cxnLst/>
              <a:rect l="l" t="t" r="r" b="b"/>
              <a:pathLst>
                <a:path w="782" h="781" extrusionOk="0">
                  <a:moveTo>
                    <a:pt x="1" y="781"/>
                  </a:moveTo>
                  <a:cubicBezTo>
                    <a:pt x="371" y="617"/>
                    <a:pt x="494" y="576"/>
                    <a:pt x="781" y="534"/>
                  </a:cubicBezTo>
                  <a:cubicBezTo>
                    <a:pt x="576" y="0"/>
                    <a:pt x="412" y="83"/>
                    <a:pt x="1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17"/>
            <p:cNvSpPr/>
            <p:nvPr/>
          </p:nvSpPr>
          <p:spPr>
            <a:xfrm rot="-8527916" flipH="1">
              <a:off x="1588018" y="4131165"/>
              <a:ext cx="9423" cy="7083"/>
            </a:xfrm>
            <a:custGeom>
              <a:avLst/>
              <a:gdLst/>
              <a:ahLst/>
              <a:cxnLst/>
              <a:rect l="l" t="t" r="r" b="b"/>
              <a:pathLst>
                <a:path w="576" h="453" extrusionOk="0">
                  <a:moveTo>
                    <a:pt x="0" y="42"/>
                  </a:moveTo>
                  <a:cubicBezTo>
                    <a:pt x="82" y="206"/>
                    <a:pt x="165" y="330"/>
                    <a:pt x="247" y="453"/>
                  </a:cubicBezTo>
                  <a:cubicBezTo>
                    <a:pt x="247" y="453"/>
                    <a:pt x="452" y="412"/>
                    <a:pt x="575" y="412"/>
                  </a:cubicBezTo>
                  <a:cubicBezTo>
                    <a:pt x="452" y="247"/>
                    <a:pt x="370" y="83"/>
                    <a:pt x="288" y="1"/>
                  </a:cubicBezTo>
                  <a:cubicBezTo>
                    <a:pt x="206" y="1"/>
                    <a:pt x="82" y="42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17"/>
            <p:cNvSpPr/>
            <p:nvPr/>
          </p:nvSpPr>
          <p:spPr>
            <a:xfrm rot="-8527916" flipH="1">
              <a:off x="660007" y="4138943"/>
              <a:ext cx="9423" cy="5144"/>
            </a:xfrm>
            <a:custGeom>
              <a:avLst/>
              <a:gdLst/>
              <a:ahLst/>
              <a:cxnLst/>
              <a:rect l="l" t="t" r="r" b="b"/>
              <a:pathLst>
                <a:path w="576" h="329" extrusionOk="0">
                  <a:moveTo>
                    <a:pt x="575" y="206"/>
                  </a:moveTo>
                  <a:cubicBezTo>
                    <a:pt x="575" y="123"/>
                    <a:pt x="493" y="82"/>
                    <a:pt x="411" y="0"/>
                  </a:cubicBezTo>
                  <a:lnTo>
                    <a:pt x="0" y="206"/>
                  </a:lnTo>
                  <a:cubicBezTo>
                    <a:pt x="165" y="247"/>
                    <a:pt x="329" y="329"/>
                    <a:pt x="329" y="329"/>
                  </a:cubicBezTo>
                  <a:cubicBezTo>
                    <a:pt x="452" y="329"/>
                    <a:pt x="575" y="247"/>
                    <a:pt x="575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17"/>
            <p:cNvSpPr/>
            <p:nvPr/>
          </p:nvSpPr>
          <p:spPr>
            <a:xfrm rot="-8527916" flipH="1">
              <a:off x="1186908" y="3064270"/>
              <a:ext cx="11436" cy="12228"/>
            </a:xfrm>
            <a:custGeom>
              <a:avLst/>
              <a:gdLst/>
              <a:ahLst/>
              <a:cxnLst/>
              <a:rect l="l" t="t" r="r" b="b"/>
              <a:pathLst>
                <a:path w="699" h="782" extrusionOk="0">
                  <a:moveTo>
                    <a:pt x="452" y="781"/>
                  </a:moveTo>
                  <a:cubicBezTo>
                    <a:pt x="534" y="412"/>
                    <a:pt x="616" y="206"/>
                    <a:pt x="698" y="1"/>
                  </a:cubicBezTo>
                  <a:cubicBezTo>
                    <a:pt x="411" y="206"/>
                    <a:pt x="0" y="371"/>
                    <a:pt x="452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17"/>
            <p:cNvSpPr/>
            <p:nvPr/>
          </p:nvSpPr>
          <p:spPr>
            <a:xfrm rot="-8527916" flipH="1">
              <a:off x="1884903" y="4515297"/>
              <a:ext cx="10781" cy="7083"/>
            </a:xfrm>
            <a:custGeom>
              <a:avLst/>
              <a:gdLst/>
              <a:ahLst/>
              <a:cxnLst/>
              <a:rect l="l" t="t" r="r" b="b"/>
              <a:pathLst>
                <a:path w="659" h="453" extrusionOk="0">
                  <a:moveTo>
                    <a:pt x="1" y="371"/>
                  </a:moveTo>
                  <a:cubicBezTo>
                    <a:pt x="42" y="412"/>
                    <a:pt x="124" y="453"/>
                    <a:pt x="165" y="453"/>
                  </a:cubicBezTo>
                  <a:cubicBezTo>
                    <a:pt x="330" y="371"/>
                    <a:pt x="494" y="206"/>
                    <a:pt x="658" y="124"/>
                  </a:cubicBezTo>
                  <a:cubicBezTo>
                    <a:pt x="576" y="42"/>
                    <a:pt x="535" y="42"/>
                    <a:pt x="494" y="1"/>
                  </a:cubicBezTo>
                  <a:cubicBezTo>
                    <a:pt x="289" y="165"/>
                    <a:pt x="124" y="247"/>
                    <a:pt x="1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17"/>
            <p:cNvSpPr/>
            <p:nvPr/>
          </p:nvSpPr>
          <p:spPr>
            <a:xfrm rot="-8527916" flipH="1">
              <a:off x="998349" y="2315353"/>
              <a:ext cx="9423" cy="10289"/>
            </a:xfrm>
            <a:custGeom>
              <a:avLst/>
              <a:gdLst/>
              <a:ahLst/>
              <a:cxnLst/>
              <a:rect l="l" t="t" r="r" b="b"/>
              <a:pathLst>
                <a:path w="576" h="658" extrusionOk="0">
                  <a:moveTo>
                    <a:pt x="576" y="658"/>
                  </a:moveTo>
                  <a:lnTo>
                    <a:pt x="576" y="1"/>
                  </a:lnTo>
                  <a:cubicBezTo>
                    <a:pt x="83" y="206"/>
                    <a:pt x="1" y="411"/>
                    <a:pt x="576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17"/>
            <p:cNvSpPr/>
            <p:nvPr/>
          </p:nvSpPr>
          <p:spPr>
            <a:xfrm rot="-8527916" flipH="1">
              <a:off x="1318364" y="2043034"/>
              <a:ext cx="10781" cy="3878"/>
            </a:xfrm>
            <a:custGeom>
              <a:avLst/>
              <a:gdLst/>
              <a:ahLst/>
              <a:cxnLst/>
              <a:rect l="l" t="t" r="r" b="b"/>
              <a:pathLst>
                <a:path w="659" h="248" extrusionOk="0">
                  <a:moveTo>
                    <a:pt x="658" y="124"/>
                  </a:moveTo>
                  <a:cubicBezTo>
                    <a:pt x="453" y="42"/>
                    <a:pt x="247" y="42"/>
                    <a:pt x="42" y="1"/>
                  </a:cubicBezTo>
                  <a:cubicBezTo>
                    <a:pt x="42" y="42"/>
                    <a:pt x="1" y="165"/>
                    <a:pt x="1" y="206"/>
                  </a:cubicBezTo>
                  <a:cubicBezTo>
                    <a:pt x="206" y="206"/>
                    <a:pt x="412" y="206"/>
                    <a:pt x="658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17"/>
            <p:cNvSpPr/>
            <p:nvPr/>
          </p:nvSpPr>
          <p:spPr>
            <a:xfrm rot="-8527916" flipH="1">
              <a:off x="1063910" y="3128505"/>
              <a:ext cx="8082" cy="8365"/>
            </a:xfrm>
            <a:custGeom>
              <a:avLst/>
              <a:gdLst/>
              <a:ahLst/>
              <a:cxnLst/>
              <a:rect l="l" t="t" r="r" b="b"/>
              <a:pathLst>
                <a:path w="494" h="535" extrusionOk="0">
                  <a:moveTo>
                    <a:pt x="494" y="42"/>
                  </a:moveTo>
                  <a:cubicBezTo>
                    <a:pt x="330" y="42"/>
                    <a:pt x="165" y="0"/>
                    <a:pt x="1" y="0"/>
                  </a:cubicBezTo>
                  <a:lnTo>
                    <a:pt x="1" y="493"/>
                  </a:lnTo>
                  <a:lnTo>
                    <a:pt x="206" y="535"/>
                  </a:lnTo>
                  <a:cubicBezTo>
                    <a:pt x="330" y="411"/>
                    <a:pt x="371" y="206"/>
                    <a:pt x="494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17"/>
            <p:cNvSpPr/>
            <p:nvPr/>
          </p:nvSpPr>
          <p:spPr>
            <a:xfrm rot="-8527916" flipH="1">
              <a:off x="378128" y="4279435"/>
              <a:ext cx="8753" cy="5160"/>
            </a:xfrm>
            <a:custGeom>
              <a:avLst/>
              <a:gdLst/>
              <a:ahLst/>
              <a:cxnLst/>
              <a:rect l="l" t="t" r="r" b="b"/>
              <a:pathLst>
                <a:path w="535" h="330" extrusionOk="0">
                  <a:moveTo>
                    <a:pt x="535" y="206"/>
                  </a:moveTo>
                  <a:cubicBezTo>
                    <a:pt x="535" y="165"/>
                    <a:pt x="412" y="42"/>
                    <a:pt x="371" y="1"/>
                  </a:cubicBezTo>
                  <a:cubicBezTo>
                    <a:pt x="288" y="42"/>
                    <a:pt x="165" y="124"/>
                    <a:pt x="1" y="165"/>
                  </a:cubicBezTo>
                  <a:cubicBezTo>
                    <a:pt x="165" y="247"/>
                    <a:pt x="288" y="329"/>
                    <a:pt x="37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17"/>
            <p:cNvSpPr/>
            <p:nvPr/>
          </p:nvSpPr>
          <p:spPr>
            <a:xfrm rot="-8527916" flipH="1">
              <a:off x="1500223" y="3925550"/>
              <a:ext cx="12106" cy="5160"/>
            </a:xfrm>
            <a:custGeom>
              <a:avLst/>
              <a:gdLst/>
              <a:ahLst/>
              <a:cxnLst/>
              <a:rect l="l" t="t" r="r" b="b"/>
              <a:pathLst>
                <a:path w="740" h="330" extrusionOk="0">
                  <a:moveTo>
                    <a:pt x="657" y="1"/>
                  </a:moveTo>
                  <a:cubicBezTo>
                    <a:pt x="452" y="83"/>
                    <a:pt x="247" y="124"/>
                    <a:pt x="0" y="165"/>
                  </a:cubicBezTo>
                  <a:cubicBezTo>
                    <a:pt x="0" y="206"/>
                    <a:pt x="41" y="288"/>
                    <a:pt x="41" y="329"/>
                  </a:cubicBezTo>
                  <a:cubicBezTo>
                    <a:pt x="247" y="329"/>
                    <a:pt x="493" y="288"/>
                    <a:pt x="699" y="206"/>
                  </a:cubicBezTo>
                  <a:cubicBezTo>
                    <a:pt x="740" y="165"/>
                    <a:pt x="699" y="83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17"/>
            <p:cNvSpPr/>
            <p:nvPr/>
          </p:nvSpPr>
          <p:spPr>
            <a:xfrm rot="-8527916" flipH="1">
              <a:off x="1279063" y="3893365"/>
              <a:ext cx="10094" cy="5160"/>
            </a:xfrm>
            <a:custGeom>
              <a:avLst/>
              <a:gdLst/>
              <a:ahLst/>
              <a:cxnLst/>
              <a:rect l="l" t="t" r="r" b="b"/>
              <a:pathLst>
                <a:path w="617" h="330" extrusionOk="0">
                  <a:moveTo>
                    <a:pt x="412" y="330"/>
                  </a:moveTo>
                  <a:lnTo>
                    <a:pt x="617" y="288"/>
                  </a:lnTo>
                  <a:cubicBezTo>
                    <a:pt x="535" y="206"/>
                    <a:pt x="494" y="83"/>
                    <a:pt x="412" y="1"/>
                  </a:cubicBezTo>
                  <a:lnTo>
                    <a:pt x="1" y="83"/>
                  </a:lnTo>
                  <a:cubicBezTo>
                    <a:pt x="206" y="206"/>
                    <a:pt x="288" y="288"/>
                    <a:pt x="412" y="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17"/>
            <p:cNvSpPr/>
            <p:nvPr/>
          </p:nvSpPr>
          <p:spPr>
            <a:xfrm rot="-8527916" flipH="1">
              <a:off x="1125935" y="3158832"/>
              <a:ext cx="10765" cy="6442"/>
            </a:xfrm>
            <a:custGeom>
              <a:avLst/>
              <a:gdLst/>
              <a:ahLst/>
              <a:cxnLst/>
              <a:rect l="l" t="t" r="r" b="b"/>
              <a:pathLst>
                <a:path w="658" h="412" extrusionOk="0">
                  <a:moveTo>
                    <a:pt x="658" y="288"/>
                  </a:moveTo>
                  <a:cubicBezTo>
                    <a:pt x="617" y="206"/>
                    <a:pt x="576" y="83"/>
                    <a:pt x="494" y="42"/>
                  </a:cubicBezTo>
                  <a:cubicBezTo>
                    <a:pt x="412" y="1"/>
                    <a:pt x="206" y="42"/>
                    <a:pt x="1" y="83"/>
                  </a:cubicBezTo>
                  <a:cubicBezTo>
                    <a:pt x="83" y="247"/>
                    <a:pt x="165" y="370"/>
                    <a:pt x="247" y="370"/>
                  </a:cubicBezTo>
                  <a:cubicBezTo>
                    <a:pt x="370" y="411"/>
                    <a:pt x="494" y="370"/>
                    <a:pt x="658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17"/>
            <p:cNvSpPr/>
            <p:nvPr/>
          </p:nvSpPr>
          <p:spPr>
            <a:xfrm rot="-8527916" flipH="1">
              <a:off x="1513589" y="4117238"/>
              <a:ext cx="8753" cy="9648"/>
            </a:xfrm>
            <a:custGeom>
              <a:avLst/>
              <a:gdLst/>
              <a:ahLst/>
              <a:cxnLst/>
              <a:rect l="l" t="t" r="r" b="b"/>
              <a:pathLst>
                <a:path w="535" h="617" extrusionOk="0">
                  <a:moveTo>
                    <a:pt x="288" y="0"/>
                  </a:moveTo>
                  <a:cubicBezTo>
                    <a:pt x="206" y="124"/>
                    <a:pt x="42" y="165"/>
                    <a:pt x="1" y="247"/>
                  </a:cubicBezTo>
                  <a:cubicBezTo>
                    <a:pt x="1" y="370"/>
                    <a:pt x="83" y="452"/>
                    <a:pt x="247" y="616"/>
                  </a:cubicBezTo>
                  <a:cubicBezTo>
                    <a:pt x="411" y="452"/>
                    <a:pt x="535" y="370"/>
                    <a:pt x="494" y="247"/>
                  </a:cubicBezTo>
                  <a:cubicBezTo>
                    <a:pt x="535" y="206"/>
                    <a:pt x="411" y="124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17"/>
            <p:cNvSpPr/>
            <p:nvPr/>
          </p:nvSpPr>
          <p:spPr>
            <a:xfrm rot="-8527916" flipH="1">
              <a:off x="1937860" y="4951270"/>
              <a:ext cx="10110" cy="8365"/>
            </a:xfrm>
            <a:custGeom>
              <a:avLst/>
              <a:gdLst/>
              <a:ahLst/>
              <a:cxnLst/>
              <a:rect l="l" t="t" r="r" b="b"/>
              <a:pathLst>
                <a:path w="618" h="535" extrusionOk="0">
                  <a:moveTo>
                    <a:pt x="42" y="535"/>
                  </a:moveTo>
                  <a:cubicBezTo>
                    <a:pt x="247" y="370"/>
                    <a:pt x="412" y="247"/>
                    <a:pt x="617" y="1"/>
                  </a:cubicBezTo>
                  <a:cubicBezTo>
                    <a:pt x="247" y="124"/>
                    <a:pt x="1" y="247"/>
                    <a:pt x="42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17"/>
            <p:cNvSpPr/>
            <p:nvPr/>
          </p:nvSpPr>
          <p:spPr>
            <a:xfrm rot="-8527916" flipH="1">
              <a:off x="1944505" y="4960777"/>
              <a:ext cx="687" cy="1298"/>
            </a:xfrm>
            <a:custGeom>
              <a:avLst/>
              <a:gdLst/>
              <a:ahLst/>
              <a:cxnLst/>
              <a:rect l="l" t="t" r="r" b="b"/>
              <a:pathLst>
                <a:path w="42" h="83" extrusionOk="0">
                  <a:moveTo>
                    <a:pt x="0" y="83"/>
                  </a:moveTo>
                  <a:lnTo>
                    <a:pt x="41" y="83"/>
                  </a:lnTo>
                  <a:lnTo>
                    <a:pt x="41" y="42"/>
                  </a:lnTo>
                  <a:lnTo>
                    <a:pt x="0" y="83"/>
                  </a:lnTo>
                  <a:cubicBezTo>
                    <a:pt x="0" y="1"/>
                    <a:pt x="0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17"/>
            <p:cNvSpPr/>
            <p:nvPr/>
          </p:nvSpPr>
          <p:spPr>
            <a:xfrm rot="-8527916" flipH="1">
              <a:off x="1215006" y="3100447"/>
              <a:ext cx="10094" cy="7724"/>
            </a:xfrm>
            <a:custGeom>
              <a:avLst/>
              <a:gdLst/>
              <a:ahLst/>
              <a:cxnLst/>
              <a:rect l="l" t="t" r="r" b="b"/>
              <a:pathLst>
                <a:path w="617" h="494" extrusionOk="0">
                  <a:moveTo>
                    <a:pt x="0" y="83"/>
                  </a:moveTo>
                  <a:cubicBezTo>
                    <a:pt x="82" y="247"/>
                    <a:pt x="247" y="412"/>
                    <a:pt x="329" y="494"/>
                  </a:cubicBezTo>
                  <a:cubicBezTo>
                    <a:pt x="452" y="453"/>
                    <a:pt x="534" y="453"/>
                    <a:pt x="616" y="412"/>
                  </a:cubicBezTo>
                  <a:cubicBezTo>
                    <a:pt x="452" y="247"/>
                    <a:pt x="288" y="165"/>
                    <a:pt x="123" y="1"/>
                  </a:cubicBezTo>
                  <a:cubicBezTo>
                    <a:pt x="82" y="42"/>
                    <a:pt x="41" y="83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17"/>
            <p:cNvSpPr/>
            <p:nvPr/>
          </p:nvSpPr>
          <p:spPr>
            <a:xfrm rot="-8527916" flipH="1">
              <a:off x="1146810" y="3166850"/>
              <a:ext cx="10765" cy="5801"/>
            </a:xfrm>
            <a:custGeom>
              <a:avLst/>
              <a:gdLst/>
              <a:ahLst/>
              <a:cxnLst/>
              <a:rect l="l" t="t" r="r" b="b"/>
              <a:pathLst>
                <a:path w="658" h="371" extrusionOk="0">
                  <a:moveTo>
                    <a:pt x="657" y="165"/>
                  </a:moveTo>
                  <a:cubicBezTo>
                    <a:pt x="616" y="124"/>
                    <a:pt x="534" y="0"/>
                    <a:pt x="411" y="0"/>
                  </a:cubicBezTo>
                  <a:cubicBezTo>
                    <a:pt x="329" y="0"/>
                    <a:pt x="206" y="42"/>
                    <a:pt x="0" y="165"/>
                  </a:cubicBezTo>
                  <a:cubicBezTo>
                    <a:pt x="247" y="247"/>
                    <a:pt x="370" y="329"/>
                    <a:pt x="534" y="370"/>
                  </a:cubicBezTo>
                  <a:cubicBezTo>
                    <a:pt x="534" y="329"/>
                    <a:pt x="657" y="165"/>
                    <a:pt x="657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17"/>
            <p:cNvSpPr/>
            <p:nvPr/>
          </p:nvSpPr>
          <p:spPr>
            <a:xfrm rot="-8527916" flipH="1">
              <a:off x="1073096" y="413269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lnTo>
                    <a:pt x="42" y="1"/>
                  </a:lnTo>
                  <a:lnTo>
                    <a:pt x="42" y="1"/>
                  </a:lnTo>
                  <a:lnTo>
                    <a:pt x="1" y="1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17"/>
            <p:cNvSpPr/>
            <p:nvPr/>
          </p:nvSpPr>
          <p:spPr>
            <a:xfrm rot="-8527916" flipH="1">
              <a:off x="1067485" y="4121631"/>
              <a:ext cx="9423" cy="9648"/>
            </a:xfrm>
            <a:custGeom>
              <a:avLst/>
              <a:gdLst/>
              <a:ahLst/>
              <a:cxnLst/>
              <a:rect l="l" t="t" r="r" b="b"/>
              <a:pathLst>
                <a:path w="576" h="617" extrusionOk="0">
                  <a:moveTo>
                    <a:pt x="1" y="617"/>
                  </a:moveTo>
                  <a:cubicBezTo>
                    <a:pt x="329" y="329"/>
                    <a:pt x="453" y="206"/>
                    <a:pt x="576" y="42"/>
                  </a:cubicBezTo>
                  <a:cubicBezTo>
                    <a:pt x="206" y="1"/>
                    <a:pt x="1" y="124"/>
                    <a:pt x="1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17"/>
            <p:cNvSpPr/>
            <p:nvPr/>
          </p:nvSpPr>
          <p:spPr>
            <a:xfrm rot="-8527916" flipH="1">
              <a:off x="967652" y="4270371"/>
              <a:ext cx="6740" cy="9007"/>
            </a:xfrm>
            <a:custGeom>
              <a:avLst/>
              <a:gdLst/>
              <a:ahLst/>
              <a:cxnLst/>
              <a:rect l="l" t="t" r="r" b="b"/>
              <a:pathLst>
                <a:path w="412" h="576" extrusionOk="0">
                  <a:moveTo>
                    <a:pt x="0" y="575"/>
                  </a:moveTo>
                  <a:lnTo>
                    <a:pt x="124" y="575"/>
                  </a:lnTo>
                  <a:cubicBezTo>
                    <a:pt x="247" y="411"/>
                    <a:pt x="288" y="206"/>
                    <a:pt x="411" y="41"/>
                  </a:cubicBezTo>
                  <a:cubicBezTo>
                    <a:pt x="288" y="41"/>
                    <a:pt x="206" y="0"/>
                    <a:pt x="41" y="0"/>
                  </a:cubicBezTo>
                  <a:cubicBezTo>
                    <a:pt x="41" y="165"/>
                    <a:pt x="0" y="370"/>
                    <a:pt x="0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17"/>
            <p:cNvSpPr/>
            <p:nvPr/>
          </p:nvSpPr>
          <p:spPr>
            <a:xfrm rot="-8527916" flipH="1">
              <a:off x="1611982" y="4129451"/>
              <a:ext cx="10765" cy="9007"/>
            </a:xfrm>
            <a:custGeom>
              <a:avLst/>
              <a:gdLst/>
              <a:ahLst/>
              <a:cxnLst/>
              <a:rect l="l" t="t" r="r" b="b"/>
              <a:pathLst>
                <a:path w="658" h="576" extrusionOk="0">
                  <a:moveTo>
                    <a:pt x="165" y="1"/>
                  </a:moveTo>
                  <a:cubicBezTo>
                    <a:pt x="124" y="83"/>
                    <a:pt x="41" y="83"/>
                    <a:pt x="0" y="124"/>
                  </a:cubicBezTo>
                  <a:cubicBezTo>
                    <a:pt x="165" y="288"/>
                    <a:pt x="247" y="412"/>
                    <a:pt x="411" y="576"/>
                  </a:cubicBezTo>
                  <a:cubicBezTo>
                    <a:pt x="493" y="535"/>
                    <a:pt x="575" y="535"/>
                    <a:pt x="658" y="494"/>
                  </a:cubicBezTo>
                  <a:cubicBezTo>
                    <a:pt x="452" y="329"/>
                    <a:pt x="329" y="165"/>
                    <a:pt x="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17"/>
            <p:cNvSpPr/>
            <p:nvPr/>
          </p:nvSpPr>
          <p:spPr>
            <a:xfrm rot="-8527916" flipH="1">
              <a:off x="1622400" y="3466430"/>
              <a:ext cx="14806" cy="9648"/>
            </a:xfrm>
            <a:custGeom>
              <a:avLst/>
              <a:gdLst/>
              <a:ahLst/>
              <a:cxnLst/>
              <a:rect l="l" t="t" r="r" b="b"/>
              <a:pathLst>
                <a:path w="905" h="617" extrusionOk="0">
                  <a:moveTo>
                    <a:pt x="42" y="329"/>
                  </a:moveTo>
                  <a:cubicBezTo>
                    <a:pt x="0" y="411"/>
                    <a:pt x="288" y="616"/>
                    <a:pt x="288" y="616"/>
                  </a:cubicBezTo>
                  <a:cubicBezTo>
                    <a:pt x="493" y="534"/>
                    <a:pt x="699" y="411"/>
                    <a:pt x="904" y="288"/>
                  </a:cubicBezTo>
                  <a:cubicBezTo>
                    <a:pt x="822" y="205"/>
                    <a:pt x="699" y="123"/>
                    <a:pt x="493" y="0"/>
                  </a:cubicBezTo>
                  <a:cubicBezTo>
                    <a:pt x="370" y="123"/>
                    <a:pt x="165" y="205"/>
                    <a:pt x="4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17"/>
            <p:cNvSpPr/>
            <p:nvPr/>
          </p:nvSpPr>
          <p:spPr>
            <a:xfrm rot="-8527916" flipH="1">
              <a:off x="1565754" y="4651544"/>
              <a:ext cx="11452" cy="5785"/>
            </a:xfrm>
            <a:custGeom>
              <a:avLst/>
              <a:gdLst/>
              <a:ahLst/>
              <a:cxnLst/>
              <a:rect l="l" t="t" r="r" b="b"/>
              <a:pathLst>
                <a:path w="700" h="370" extrusionOk="0">
                  <a:moveTo>
                    <a:pt x="124" y="0"/>
                  </a:moveTo>
                  <a:cubicBezTo>
                    <a:pt x="83" y="41"/>
                    <a:pt x="83" y="82"/>
                    <a:pt x="1" y="164"/>
                  </a:cubicBezTo>
                  <a:cubicBezTo>
                    <a:pt x="206" y="205"/>
                    <a:pt x="371" y="288"/>
                    <a:pt x="576" y="370"/>
                  </a:cubicBezTo>
                  <a:cubicBezTo>
                    <a:pt x="617" y="288"/>
                    <a:pt x="617" y="247"/>
                    <a:pt x="699" y="247"/>
                  </a:cubicBezTo>
                  <a:cubicBezTo>
                    <a:pt x="494" y="164"/>
                    <a:pt x="247" y="41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17"/>
            <p:cNvSpPr/>
            <p:nvPr/>
          </p:nvSpPr>
          <p:spPr>
            <a:xfrm rot="-8527916" flipH="1">
              <a:off x="1433715" y="1798356"/>
              <a:ext cx="6070" cy="8365"/>
            </a:xfrm>
            <a:custGeom>
              <a:avLst/>
              <a:gdLst/>
              <a:ahLst/>
              <a:cxnLst/>
              <a:rect l="l" t="t" r="r" b="b"/>
              <a:pathLst>
                <a:path w="371" h="535" extrusionOk="0">
                  <a:moveTo>
                    <a:pt x="288" y="0"/>
                  </a:moveTo>
                  <a:cubicBezTo>
                    <a:pt x="165" y="123"/>
                    <a:pt x="41" y="247"/>
                    <a:pt x="0" y="329"/>
                  </a:cubicBezTo>
                  <a:cubicBezTo>
                    <a:pt x="0" y="329"/>
                    <a:pt x="41" y="534"/>
                    <a:pt x="82" y="534"/>
                  </a:cubicBezTo>
                  <a:cubicBezTo>
                    <a:pt x="206" y="534"/>
                    <a:pt x="288" y="452"/>
                    <a:pt x="329" y="329"/>
                  </a:cubicBezTo>
                  <a:cubicBezTo>
                    <a:pt x="370" y="288"/>
                    <a:pt x="288" y="123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17"/>
            <p:cNvSpPr/>
            <p:nvPr/>
          </p:nvSpPr>
          <p:spPr>
            <a:xfrm rot="-8527916" flipH="1">
              <a:off x="1776900" y="4610262"/>
              <a:ext cx="10094" cy="4519"/>
            </a:xfrm>
            <a:custGeom>
              <a:avLst/>
              <a:gdLst/>
              <a:ahLst/>
              <a:cxnLst/>
              <a:rect l="l" t="t" r="r" b="b"/>
              <a:pathLst>
                <a:path w="617" h="289" extrusionOk="0">
                  <a:moveTo>
                    <a:pt x="83" y="0"/>
                  </a:moveTo>
                  <a:cubicBezTo>
                    <a:pt x="42" y="42"/>
                    <a:pt x="42" y="83"/>
                    <a:pt x="1" y="124"/>
                  </a:cubicBezTo>
                  <a:cubicBezTo>
                    <a:pt x="206" y="206"/>
                    <a:pt x="411" y="247"/>
                    <a:pt x="535" y="288"/>
                  </a:cubicBezTo>
                  <a:cubicBezTo>
                    <a:pt x="535" y="247"/>
                    <a:pt x="617" y="124"/>
                    <a:pt x="617" y="83"/>
                  </a:cubicBezTo>
                  <a:cubicBezTo>
                    <a:pt x="452" y="83"/>
                    <a:pt x="288" y="42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17"/>
            <p:cNvSpPr/>
            <p:nvPr/>
          </p:nvSpPr>
          <p:spPr>
            <a:xfrm rot="-8527916" flipH="1">
              <a:off x="931113" y="4115810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0"/>
                  </a:moveTo>
                  <a:cubicBezTo>
                    <a:pt x="42" y="0"/>
                    <a:pt x="1" y="41"/>
                    <a:pt x="42" y="0"/>
                  </a:cubicBezTo>
                  <a:cubicBezTo>
                    <a:pt x="1" y="41"/>
                    <a:pt x="42" y="41"/>
                    <a:pt x="42" y="0"/>
                  </a:cubicBezTo>
                  <a:cubicBezTo>
                    <a:pt x="42" y="41"/>
                    <a:pt x="42" y="41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17"/>
            <p:cNvSpPr/>
            <p:nvPr/>
          </p:nvSpPr>
          <p:spPr>
            <a:xfrm rot="-8527916" flipH="1">
              <a:off x="931483" y="4110102"/>
              <a:ext cx="6070" cy="7083"/>
            </a:xfrm>
            <a:custGeom>
              <a:avLst/>
              <a:gdLst/>
              <a:ahLst/>
              <a:cxnLst/>
              <a:rect l="l" t="t" r="r" b="b"/>
              <a:pathLst>
                <a:path w="371" h="453" extrusionOk="0">
                  <a:moveTo>
                    <a:pt x="165" y="452"/>
                  </a:moveTo>
                  <a:cubicBezTo>
                    <a:pt x="247" y="452"/>
                    <a:pt x="370" y="411"/>
                    <a:pt x="370" y="411"/>
                  </a:cubicBezTo>
                  <a:cubicBezTo>
                    <a:pt x="370" y="288"/>
                    <a:pt x="370" y="206"/>
                    <a:pt x="329" y="83"/>
                  </a:cubicBezTo>
                  <a:cubicBezTo>
                    <a:pt x="329" y="42"/>
                    <a:pt x="206" y="42"/>
                    <a:pt x="124" y="0"/>
                  </a:cubicBezTo>
                  <a:cubicBezTo>
                    <a:pt x="42" y="42"/>
                    <a:pt x="1" y="83"/>
                    <a:pt x="42" y="165"/>
                  </a:cubicBezTo>
                  <a:cubicBezTo>
                    <a:pt x="42" y="247"/>
                    <a:pt x="165" y="370"/>
                    <a:pt x="165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17"/>
            <p:cNvSpPr/>
            <p:nvPr/>
          </p:nvSpPr>
          <p:spPr>
            <a:xfrm rot="-8527916" flipH="1">
              <a:off x="1687742" y="4140345"/>
              <a:ext cx="687" cy="1313"/>
            </a:xfrm>
            <a:custGeom>
              <a:avLst/>
              <a:gdLst/>
              <a:ahLst/>
              <a:cxnLst/>
              <a:rect l="l" t="t" r="r" b="b"/>
              <a:pathLst>
                <a:path w="42" h="84" extrusionOk="0">
                  <a:moveTo>
                    <a:pt x="1" y="83"/>
                  </a:moveTo>
                  <a:cubicBezTo>
                    <a:pt x="1" y="83"/>
                    <a:pt x="42" y="83"/>
                    <a:pt x="1" y="83"/>
                  </a:cubicBezTo>
                  <a:lnTo>
                    <a:pt x="1" y="83"/>
                  </a:lnTo>
                  <a:cubicBezTo>
                    <a:pt x="42" y="83"/>
                    <a:pt x="42" y="83"/>
                    <a:pt x="1" y="83"/>
                  </a:cubicBezTo>
                  <a:cubicBezTo>
                    <a:pt x="42" y="1"/>
                    <a:pt x="42" y="1"/>
                    <a:pt x="1" y="83"/>
                  </a:cubicBezTo>
                  <a:cubicBezTo>
                    <a:pt x="42" y="1"/>
                    <a:pt x="42" y="1"/>
                    <a:pt x="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17"/>
            <p:cNvSpPr/>
            <p:nvPr/>
          </p:nvSpPr>
          <p:spPr>
            <a:xfrm rot="-8527916" flipH="1">
              <a:off x="1678850" y="4129662"/>
              <a:ext cx="13448" cy="9022"/>
            </a:xfrm>
            <a:custGeom>
              <a:avLst/>
              <a:gdLst/>
              <a:ahLst/>
              <a:cxnLst/>
              <a:rect l="l" t="t" r="r" b="b"/>
              <a:pathLst>
                <a:path w="822" h="577" extrusionOk="0">
                  <a:moveTo>
                    <a:pt x="0" y="576"/>
                  </a:moveTo>
                  <a:cubicBezTo>
                    <a:pt x="370" y="330"/>
                    <a:pt x="575" y="165"/>
                    <a:pt x="822" y="1"/>
                  </a:cubicBezTo>
                  <a:cubicBezTo>
                    <a:pt x="411" y="1"/>
                    <a:pt x="0" y="1"/>
                    <a:pt x="0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17"/>
            <p:cNvSpPr/>
            <p:nvPr/>
          </p:nvSpPr>
          <p:spPr>
            <a:xfrm rot="-8527916" flipH="1">
              <a:off x="1166171" y="4306353"/>
              <a:ext cx="10781" cy="5160"/>
            </a:xfrm>
            <a:custGeom>
              <a:avLst/>
              <a:gdLst/>
              <a:ahLst/>
              <a:cxnLst/>
              <a:rect l="l" t="t" r="r" b="b"/>
              <a:pathLst>
                <a:path w="659" h="330" extrusionOk="0">
                  <a:moveTo>
                    <a:pt x="453" y="329"/>
                  </a:moveTo>
                  <a:cubicBezTo>
                    <a:pt x="494" y="329"/>
                    <a:pt x="658" y="288"/>
                    <a:pt x="658" y="247"/>
                  </a:cubicBezTo>
                  <a:cubicBezTo>
                    <a:pt x="658" y="165"/>
                    <a:pt x="617" y="83"/>
                    <a:pt x="576" y="1"/>
                  </a:cubicBezTo>
                  <a:cubicBezTo>
                    <a:pt x="453" y="83"/>
                    <a:pt x="371" y="83"/>
                    <a:pt x="1" y="165"/>
                  </a:cubicBezTo>
                  <a:cubicBezTo>
                    <a:pt x="206" y="288"/>
                    <a:pt x="288" y="329"/>
                    <a:pt x="453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17"/>
            <p:cNvSpPr/>
            <p:nvPr/>
          </p:nvSpPr>
          <p:spPr>
            <a:xfrm rot="-8527916" flipH="1">
              <a:off x="2215077" y="3031933"/>
              <a:ext cx="8082" cy="5160"/>
            </a:xfrm>
            <a:custGeom>
              <a:avLst/>
              <a:gdLst/>
              <a:ahLst/>
              <a:cxnLst/>
              <a:rect l="l" t="t" r="r" b="b"/>
              <a:pathLst>
                <a:path w="494" h="330" extrusionOk="0">
                  <a:moveTo>
                    <a:pt x="1" y="124"/>
                  </a:moveTo>
                  <a:cubicBezTo>
                    <a:pt x="83" y="247"/>
                    <a:pt x="124" y="288"/>
                    <a:pt x="165" y="329"/>
                  </a:cubicBezTo>
                  <a:cubicBezTo>
                    <a:pt x="288" y="288"/>
                    <a:pt x="412" y="247"/>
                    <a:pt x="412" y="165"/>
                  </a:cubicBezTo>
                  <a:cubicBezTo>
                    <a:pt x="494" y="124"/>
                    <a:pt x="371" y="42"/>
                    <a:pt x="329" y="1"/>
                  </a:cubicBezTo>
                  <a:cubicBezTo>
                    <a:pt x="288" y="42"/>
                    <a:pt x="165" y="83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17"/>
            <p:cNvSpPr/>
            <p:nvPr/>
          </p:nvSpPr>
          <p:spPr>
            <a:xfrm rot="-8527916" flipH="1">
              <a:off x="532934" y="4010122"/>
              <a:ext cx="4728" cy="7083"/>
            </a:xfrm>
            <a:custGeom>
              <a:avLst/>
              <a:gdLst/>
              <a:ahLst/>
              <a:cxnLst/>
              <a:rect l="l" t="t" r="r" b="b"/>
              <a:pathLst>
                <a:path w="289" h="453" extrusionOk="0">
                  <a:moveTo>
                    <a:pt x="1" y="453"/>
                  </a:moveTo>
                  <a:lnTo>
                    <a:pt x="288" y="453"/>
                  </a:lnTo>
                  <a:lnTo>
                    <a:pt x="288" y="1"/>
                  </a:lnTo>
                  <a:lnTo>
                    <a:pt x="42" y="1"/>
                  </a:lnTo>
                  <a:cubicBezTo>
                    <a:pt x="42" y="165"/>
                    <a:pt x="1" y="329"/>
                    <a:pt x="1" y="4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17"/>
            <p:cNvSpPr/>
            <p:nvPr/>
          </p:nvSpPr>
          <p:spPr>
            <a:xfrm rot="-8527916" flipH="1">
              <a:off x="944038" y="4095797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1" y="41"/>
                  </a:moveTo>
                  <a:cubicBezTo>
                    <a:pt x="41" y="0"/>
                    <a:pt x="41" y="0"/>
                    <a:pt x="41" y="41"/>
                  </a:cubicBezTo>
                  <a:cubicBezTo>
                    <a:pt x="0" y="0"/>
                    <a:pt x="0" y="0"/>
                    <a:pt x="41" y="41"/>
                  </a:cubicBezTo>
                  <a:cubicBezTo>
                    <a:pt x="0" y="0"/>
                    <a:pt x="0" y="0"/>
                    <a:pt x="41" y="41"/>
                  </a:cubicBezTo>
                  <a:cubicBezTo>
                    <a:pt x="0" y="41"/>
                    <a:pt x="0" y="41"/>
                    <a:pt x="4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17"/>
            <p:cNvSpPr/>
            <p:nvPr/>
          </p:nvSpPr>
          <p:spPr>
            <a:xfrm rot="-8527916" flipH="1">
              <a:off x="945755" y="4093194"/>
              <a:ext cx="7411" cy="6442"/>
            </a:xfrm>
            <a:custGeom>
              <a:avLst/>
              <a:gdLst/>
              <a:ahLst/>
              <a:cxnLst/>
              <a:rect l="l" t="t" r="r" b="b"/>
              <a:pathLst>
                <a:path w="453" h="412" extrusionOk="0">
                  <a:moveTo>
                    <a:pt x="288" y="411"/>
                  </a:moveTo>
                  <a:cubicBezTo>
                    <a:pt x="288" y="411"/>
                    <a:pt x="452" y="370"/>
                    <a:pt x="452" y="329"/>
                  </a:cubicBezTo>
                  <a:cubicBezTo>
                    <a:pt x="411" y="206"/>
                    <a:pt x="411" y="165"/>
                    <a:pt x="288" y="83"/>
                  </a:cubicBezTo>
                  <a:cubicBezTo>
                    <a:pt x="206" y="41"/>
                    <a:pt x="83" y="41"/>
                    <a:pt x="0" y="0"/>
                  </a:cubicBezTo>
                  <a:cubicBezTo>
                    <a:pt x="0" y="83"/>
                    <a:pt x="0" y="165"/>
                    <a:pt x="42" y="206"/>
                  </a:cubicBezTo>
                  <a:cubicBezTo>
                    <a:pt x="42" y="329"/>
                    <a:pt x="206" y="370"/>
                    <a:pt x="28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17"/>
            <p:cNvSpPr/>
            <p:nvPr/>
          </p:nvSpPr>
          <p:spPr>
            <a:xfrm rot="-8527916" flipH="1">
              <a:off x="2173149" y="3058908"/>
              <a:ext cx="8753" cy="5160"/>
            </a:xfrm>
            <a:custGeom>
              <a:avLst/>
              <a:gdLst/>
              <a:ahLst/>
              <a:cxnLst/>
              <a:rect l="l" t="t" r="r" b="b"/>
              <a:pathLst>
                <a:path w="535" h="330" extrusionOk="0">
                  <a:moveTo>
                    <a:pt x="329" y="329"/>
                  </a:moveTo>
                  <a:cubicBezTo>
                    <a:pt x="329" y="329"/>
                    <a:pt x="534" y="206"/>
                    <a:pt x="452" y="206"/>
                  </a:cubicBezTo>
                  <a:cubicBezTo>
                    <a:pt x="411" y="165"/>
                    <a:pt x="370" y="42"/>
                    <a:pt x="247" y="1"/>
                  </a:cubicBezTo>
                  <a:cubicBezTo>
                    <a:pt x="206" y="42"/>
                    <a:pt x="123" y="42"/>
                    <a:pt x="0" y="124"/>
                  </a:cubicBezTo>
                  <a:cubicBezTo>
                    <a:pt x="164" y="165"/>
                    <a:pt x="206" y="247"/>
                    <a:pt x="329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17"/>
            <p:cNvSpPr/>
            <p:nvPr/>
          </p:nvSpPr>
          <p:spPr>
            <a:xfrm rot="-8527916" flipH="1">
              <a:off x="1351376" y="4521366"/>
              <a:ext cx="7411" cy="5160"/>
            </a:xfrm>
            <a:custGeom>
              <a:avLst/>
              <a:gdLst/>
              <a:ahLst/>
              <a:cxnLst/>
              <a:rect l="l" t="t" r="r" b="b"/>
              <a:pathLst>
                <a:path w="453" h="330" extrusionOk="0">
                  <a:moveTo>
                    <a:pt x="247" y="0"/>
                  </a:moveTo>
                  <a:cubicBezTo>
                    <a:pt x="206" y="0"/>
                    <a:pt x="41" y="41"/>
                    <a:pt x="41" y="41"/>
                  </a:cubicBezTo>
                  <a:cubicBezTo>
                    <a:pt x="0" y="124"/>
                    <a:pt x="41" y="247"/>
                    <a:pt x="41" y="329"/>
                  </a:cubicBezTo>
                  <a:cubicBezTo>
                    <a:pt x="206" y="247"/>
                    <a:pt x="288" y="165"/>
                    <a:pt x="452" y="83"/>
                  </a:cubicBezTo>
                  <a:cubicBezTo>
                    <a:pt x="411" y="41"/>
                    <a:pt x="329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17"/>
            <p:cNvSpPr/>
            <p:nvPr/>
          </p:nvSpPr>
          <p:spPr>
            <a:xfrm rot="-8527916" flipH="1">
              <a:off x="1621362" y="4733288"/>
              <a:ext cx="8082" cy="5785"/>
            </a:xfrm>
            <a:custGeom>
              <a:avLst/>
              <a:gdLst/>
              <a:ahLst/>
              <a:cxnLst/>
              <a:rect l="l" t="t" r="r" b="b"/>
              <a:pathLst>
                <a:path w="494" h="370" extrusionOk="0">
                  <a:moveTo>
                    <a:pt x="206" y="370"/>
                  </a:moveTo>
                  <a:cubicBezTo>
                    <a:pt x="288" y="329"/>
                    <a:pt x="452" y="247"/>
                    <a:pt x="452" y="206"/>
                  </a:cubicBezTo>
                  <a:cubicBezTo>
                    <a:pt x="493" y="164"/>
                    <a:pt x="411" y="41"/>
                    <a:pt x="370" y="0"/>
                  </a:cubicBezTo>
                  <a:cubicBezTo>
                    <a:pt x="247" y="41"/>
                    <a:pt x="165" y="41"/>
                    <a:pt x="0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17"/>
            <p:cNvSpPr/>
            <p:nvPr/>
          </p:nvSpPr>
          <p:spPr>
            <a:xfrm rot="-8527916" flipH="1">
              <a:off x="2612791" y="3817143"/>
              <a:ext cx="12777" cy="8365"/>
            </a:xfrm>
            <a:custGeom>
              <a:avLst/>
              <a:gdLst/>
              <a:ahLst/>
              <a:cxnLst/>
              <a:rect l="l" t="t" r="r" b="b"/>
              <a:pathLst>
                <a:path w="781" h="535" extrusionOk="0">
                  <a:moveTo>
                    <a:pt x="781" y="329"/>
                  </a:moveTo>
                  <a:cubicBezTo>
                    <a:pt x="698" y="206"/>
                    <a:pt x="575" y="124"/>
                    <a:pt x="411" y="1"/>
                  </a:cubicBezTo>
                  <a:cubicBezTo>
                    <a:pt x="288" y="124"/>
                    <a:pt x="123" y="206"/>
                    <a:pt x="0" y="247"/>
                  </a:cubicBezTo>
                  <a:cubicBezTo>
                    <a:pt x="164" y="370"/>
                    <a:pt x="288" y="452"/>
                    <a:pt x="411" y="452"/>
                  </a:cubicBezTo>
                  <a:cubicBezTo>
                    <a:pt x="493" y="535"/>
                    <a:pt x="616" y="370"/>
                    <a:pt x="78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17"/>
            <p:cNvSpPr/>
            <p:nvPr/>
          </p:nvSpPr>
          <p:spPr>
            <a:xfrm rot="-8527916" flipH="1">
              <a:off x="1442560" y="1681050"/>
              <a:ext cx="5399" cy="516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24"/>
                  </a:moveTo>
                  <a:cubicBezTo>
                    <a:pt x="42" y="165"/>
                    <a:pt x="42" y="206"/>
                    <a:pt x="83" y="329"/>
                  </a:cubicBezTo>
                  <a:cubicBezTo>
                    <a:pt x="124" y="247"/>
                    <a:pt x="247" y="206"/>
                    <a:pt x="329" y="165"/>
                  </a:cubicBezTo>
                  <a:cubicBezTo>
                    <a:pt x="288" y="83"/>
                    <a:pt x="288" y="1"/>
                    <a:pt x="247" y="1"/>
                  </a:cubicBezTo>
                  <a:cubicBezTo>
                    <a:pt x="124" y="1"/>
                    <a:pt x="42" y="124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17"/>
            <p:cNvSpPr/>
            <p:nvPr/>
          </p:nvSpPr>
          <p:spPr>
            <a:xfrm rot="-8527916" flipH="1">
              <a:off x="1249516" y="3079791"/>
              <a:ext cx="12794" cy="3221"/>
            </a:xfrm>
            <a:custGeom>
              <a:avLst/>
              <a:gdLst/>
              <a:ahLst/>
              <a:cxnLst/>
              <a:rect l="l" t="t" r="r" b="b"/>
              <a:pathLst>
                <a:path w="782" h="206" extrusionOk="0">
                  <a:moveTo>
                    <a:pt x="781" y="0"/>
                  </a:moveTo>
                  <a:cubicBezTo>
                    <a:pt x="493" y="0"/>
                    <a:pt x="247" y="41"/>
                    <a:pt x="0" y="41"/>
                  </a:cubicBezTo>
                  <a:lnTo>
                    <a:pt x="0" y="206"/>
                  </a:lnTo>
                  <a:lnTo>
                    <a:pt x="781" y="2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17"/>
            <p:cNvSpPr/>
            <p:nvPr/>
          </p:nvSpPr>
          <p:spPr>
            <a:xfrm rot="-8527916" flipH="1">
              <a:off x="1264384" y="4073848"/>
              <a:ext cx="11452" cy="8365"/>
            </a:xfrm>
            <a:custGeom>
              <a:avLst/>
              <a:gdLst/>
              <a:ahLst/>
              <a:cxnLst/>
              <a:rect l="l" t="t" r="r" b="b"/>
              <a:pathLst>
                <a:path w="700" h="535" extrusionOk="0">
                  <a:moveTo>
                    <a:pt x="1" y="329"/>
                  </a:moveTo>
                  <a:cubicBezTo>
                    <a:pt x="206" y="370"/>
                    <a:pt x="411" y="453"/>
                    <a:pt x="699" y="535"/>
                  </a:cubicBezTo>
                  <a:cubicBezTo>
                    <a:pt x="576" y="83"/>
                    <a:pt x="370" y="1"/>
                    <a:pt x="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17"/>
            <p:cNvSpPr/>
            <p:nvPr/>
          </p:nvSpPr>
          <p:spPr>
            <a:xfrm rot="-8527916" flipH="1">
              <a:off x="1265623" y="4073575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0"/>
                  </a:moveTo>
                  <a:cubicBezTo>
                    <a:pt x="1" y="0"/>
                    <a:pt x="42" y="0"/>
                    <a:pt x="1" y="0"/>
                  </a:cubicBezTo>
                  <a:cubicBezTo>
                    <a:pt x="42" y="0"/>
                    <a:pt x="42" y="0"/>
                    <a:pt x="1" y="0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17"/>
            <p:cNvSpPr/>
            <p:nvPr/>
          </p:nvSpPr>
          <p:spPr>
            <a:xfrm rot="-8527916" flipH="1">
              <a:off x="607495" y="4414904"/>
              <a:ext cx="9423" cy="4519"/>
            </a:xfrm>
            <a:custGeom>
              <a:avLst/>
              <a:gdLst/>
              <a:ahLst/>
              <a:cxnLst/>
              <a:rect l="l" t="t" r="r" b="b"/>
              <a:pathLst>
                <a:path w="576" h="289" extrusionOk="0">
                  <a:moveTo>
                    <a:pt x="0" y="165"/>
                  </a:moveTo>
                  <a:cubicBezTo>
                    <a:pt x="164" y="206"/>
                    <a:pt x="288" y="289"/>
                    <a:pt x="329" y="289"/>
                  </a:cubicBezTo>
                  <a:cubicBezTo>
                    <a:pt x="411" y="289"/>
                    <a:pt x="534" y="206"/>
                    <a:pt x="575" y="165"/>
                  </a:cubicBezTo>
                  <a:cubicBezTo>
                    <a:pt x="575" y="83"/>
                    <a:pt x="411" y="1"/>
                    <a:pt x="370" y="1"/>
                  </a:cubicBezTo>
                  <a:cubicBezTo>
                    <a:pt x="288" y="1"/>
                    <a:pt x="164" y="42"/>
                    <a:pt x="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17"/>
            <p:cNvSpPr/>
            <p:nvPr/>
          </p:nvSpPr>
          <p:spPr>
            <a:xfrm rot="-8527916" flipH="1">
              <a:off x="1114759" y="3702413"/>
              <a:ext cx="12106" cy="12853"/>
            </a:xfrm>
            <a:custGeom>
              <a:avLst/>
              <a:gdLst/>
              <a:ahLst/>
              <a:cxnLst/>
              <a:rect l="l" t="t" r="r" b="b"/>
              <a:pathLst>
                <a:path w="740" h="822" extrusionOk="0">
                  <a:moveTo>
                    <a:pt x="740" y="822"/>
                  </a:moveTo>
                  <a:cubicBezTo>
                    <a:pt x="658" y="411"/>
                    <a:pt x="617" y="206"/>
                    <a:pt x="617" y="0"/>
                  </a:cubicBezTo>
                  <a:cubicBezTo>
                    <a:pt x="0" y="206"/>
                    <a:pt x="247" y="411"/>
                    <a:pt x="740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17"/>
            <p:cNvSpPr/>
            <p:nvPr/>
          </p:nvSpPr>
          <p:spPr>
            <a:xfrm rot="-8527916" flipH="1">
              <a:off x="1118972" y="3715872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42" y="41"/>
                  </a:moveTo>
                  <a:cubicBezTo>
                    <a:pt x="42" y="41"/>
                    <a:pt x="0" y="0"/>
                    <a:pt x="42" y="41"/>
                  </a:cubicBezTo>
                  <a:lnTo>
                    <a:pt x="42" y="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17"/>
            <p:cNvSpPr/>
            <p:nvPr/>
          </p:nvSpPr>
          <p:spPr>
            <a:xfrm rot="-8527916" flipH="1">
              <a:off x="1108817" y="3160099"/>
              <a:ext cx="8753" cy="5785"/>
            </a:xfrm>
            <a:custGeom>
              <a:avLst/>
              <a:gdLst/>
              <a:ahLst/>
              <a:cxnLst/>
              <a:rect l="l" t="t" r="r" b="b"/>
              <a:pathLst>
                <a:path w="535" h="370" extrusionOk="0">
                  <a:moveTo>
                    <a:pt x="0" y="288"/>
                  </a:moveTo>
                  <a:cubicBezTo>
                    <a:pt x="0" y="288"/>
                    <a:pt x="124" y="370"/>
                    <a:pt x="165" y="370"/>
                  </a:cubicBezTo>
                  <a:cubicBezTo>
                    <a:pt x="288" y="370"/>
                    <a:pt x="411" y="329"/>
                    <a:pt x="452" y="288"/>
                  </a:cubicBezTo>
                  <a:cubicBezTo>
                    <a:pt x="534" y="206"/>
                    <a:pt x="370" y="164"/>
                    <a:pt x="329" y="0"/>
                  </a:cubicBezTo>
                  <a:cubicBezTo>
                    <a:pt x="124" y="164"/>
                    <a:pt x="0" y="206"/>
                    <a:pt x="0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17"/>
            <p:cNvSpPr/>
            <p:nvPr/>
          </p:nvSpPr>
          <p:spPr>
            <a:xfrm rot="-8527916" flipH="1">
              <a:off x="813344" y="4582395"/>
              <a:ext cx="6740" cy="7083"/>
            </a:xfrm>
            <a:custGeom>
              <a:avLst/>
              <a:gdLst/>
              <a:ahLst/>
              <a:cxnLst/>
              <a:rect l="l" t="t" r="r" b="b"/>
              <a:pathLst>
                <a:path w="412" h="453" extrusionOk="0">
                  <a:moveTo>
                    <a:pt x="412" y="412"/>
                  </a:moveTo>
                  <a:cubicBezTo>
                    <a:pt x="412" y="247"/>
                    <a:pt x="329" y="165"/>
                    <a:pt x="288" y="1"/>
                  </a:cubicBezTo>
                  <a:lnTo>
                    <a:pt x="1" y="1"/>
                  </a:lnTo>
                  <a:cubicBezTo>
                    <a:pt x="42" y="165"/>
                    <a:pt x="83" y="247"/>
                    <a:pt x="124" y="412"/>
                  </a:cubicBezTo>
                  <a:cubicBezTo>
                    <a:pt x="247" y="453"/>
                    <a:pt x="412" y="412"/>
                    <a:pt x="412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17"/>
            <p:cNvSpPr/>
            <p:nvPr/>
          </p:nvSpPr>
          <p:spPr>
            <a:xfrm rot="-8527916" flipH="1">
              <a:off x="897582" y="3364724"/>
              <a:ext cx="8753" cy="5801"/>
            </a:xfrm>
            <a:custGeom>
              <a:avLst/>
              <a:gdLst/>
              <a:ahLst/>
              <a:cxnLst/>
              <a:rect l="l" t="t" r="r" b="b"/>
              <a:pathLst>
                <a:path w="535" h="371" extrusionOk="0">
                  <a:moveTo>
                    <a:pt x="534" y="165"/>
                  </a:moveTo>
                  <a:lnTo>
                    <a:pt x="247" y="1"/>
                  </a:lnTo>
                  <a:cubicBezTo>
                    <a:pt x="123" y="124"/>
                    <a:pt x="0" y="165"/>
                    <a:pt x="0" y="206"/>
                  </a:cubicBezTo>
                  <a:cubicBezTo>
                    <a:pt x="0" y="288"/>
                    <a:pt x="206" y="370"/>
                    <a:pt x="206" y="370"/>
                  </a:cubicBezTo>
                  <a:cubicBezTo>
                    <a:pt x="329" y="329"/>
                    <a:pt x="452" y="247"/>
                    <a:pt x="534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17"/>
            <p:cNvSpPr/>
            <p:nvPr/>
          </p:nvSpPr>
          <p:spPr>
            <a:xfrm rot="-8527916" flipH="1">
              <a:off x="890061" y="4657624"/>
              <a:ext cx="9423" cy="6442"/>
            </a:xfrm>
            <a:custGeom>
              <a:avLst/>
              <a:gdLst/>
              <a:ahLst/>
              <a:cxnLst/>
              <a:rect l="l" t="t" r="r" b="b"/>
              <a:pathLst>
                <a:path w="576" h="412" extrusionOk="0">
                  <a:moveTo>
                    <a:pt x="576" y="83"/>
                  </a:moveTo>
                  <a:lnTo>
                    <a:pt x="411" y="0"/>
                  </a:lnTo>
                  <a:cubicBezTo>
                    <a:pt x="288" y="42"/>
                    <a:pt x="165" y="83"/>
                    <a:pt x="1" y="206"/>
                  </a:cubicBezTo>
                  <a:cubicBezTo>
                    <a:pt x="206" y="288"/>
                    <a:pt x="288" y="329"/>
                    <a:pt x="370" y="411"/>
                  </a:cubicBezTo>
                  <a:cubicBezTo>
                    <a:pt x="452" y="247"/>
                    <a:pt x="535" y="206"/>
                    <a:pt x="576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17"/>
            <p:cNvSpPr/>
            <p:nvPr/>
          </p:nvSpPr>
          <p:spPr>
            <a:xfrm rot="-8527916" flipH="1">
              <a:off x="2223430" y="3115152"/>
              <a:ext cx="15477" cy="4519"/>
            </a:xfrm>
            <a:custGeom>
              <a:avLst/>
              <a:gdLst/>
              <a:ahLst/>
              <a:cxnLst/>
              <a:rect l="l" t="t" r="r" b="b"/>
              <a:pathLst>
                <a:path w="946" h="289" extrusionOk="0">
                  <a:moveTo>
                    <a:pt x="617" y="288"/>
                  </a:moveTo>
                  <a:cubicBezTo>
                    <a:pt x="699" y="288"/>
                    <a:pt x="864" y="247"/>
                    <a:pt x="864" y="206"/>
                  </a:cubicBezTo>
                  <a:cubicBezTo>
                    <a:pt x="946" y="124"/>
                    <a:pt x="823" y="0"/>
                    <a:pt x="781" y="0"/>
                  </a:cubicBezTo>
                  <a:cubicBezTo>
                    <a:pt x="617" y="0"/>
                    <a:pt x="535" y="42"/>
                    <a:pt x="1" y="124"/>
                  </a:cubicBezTo>
                  <a:cubicBezTo>
                    <a:pt x="412" y="247"/>
                    <a:pt x="535" y="288"/>
                    <a:pt x="617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17"/>
            <p:cNvSpPr/>
            <p:nvPr/>
          </p:nvSpPr>
          <p:spPr>
            <a:xfrm rot="-8527916" flipH="1">
              <a:off x="627078" y="4049314"/>
              <a:ext cx="10094" cy="4519"/>
            </a:xfrm>
            <a:custGeom>
              <a:avLst/>
              <a:gdLst/>
              <a:ahLst/>
              <a:cxnLst/>
              <a:rect l="l" t="t" r="r" b="b"/>
              <a:pathLst>
                <a:path w="617" h="289" extrusionOk="0">
                  <a:moveTo>
                    <a:pt x="0" y="124"/>
                  </a:moveTo>
                  <a:cubicBezTo>
                    <a:pt x="165" y="206"/>
                    <a:pt x="329" y="247"/>
                    <a:pt x="534" y="288"/>
                  </a:cubicBezTo>
                  <a:cubicBezTo>
                    <a:pt x="575" y="247"/>
                    <a:pt x="616" y="124"/>
                    <a:pt x="616" y="83"/>
                  </a:cubicBezTo>
                  <a:cubicBezTo>
                    <a:pt x="411" y="42"/>
                    <a:pt x="288" y="42"/>
                    <a:pt x="82" y="1"/>
                  </a:cubicBezTo>
                  <a:cubicBezTo>
                    <a:pt x="82" y="42"/>
                    <a:pt x="82" y="83"/>
                    <a:pt x="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17"/>
            <p:cNvSpPr/>
            <p:nvPr/>
          </p:nvSpPr>
          <p:spPr>
            <a:xfrm rot="-8527916" flipH="1">
              <a:off x="1566880" y="4343472"/>
              <a:ext cx="10110" cy="8365"/>
            </a:xfrm>
            <a:custGeom>
              <a:avLst/>
              <a:gdLst/>
              <a:ahLst/>
              <a:cxnLst/>
              <a:rect l="l" t="t" r="r" b="b"/>
              <a:pathLst>
                <a:path w="618" h="535" extrusionOk="0">
                  <a:moveTo>
                    <a:pt x="617" y="206"/>
                  </a:moveTo>
                  <a:cubicBezTo>
                    <a:pt x="617" y="123"/>
                    <a:pt x="412" y="0"/>
                    <a:pt x="289" y="0"/>
                  </a:cubicBezTo>
                  <a:cubicBezTo>
                    <a:pt x="206" y="0"/>
                    <a:pt x="1" y="165"/>
                    <a:pt x="1" y="206"/>
                  </a:cubicBezTo>
                  <a:cubicBezTo>
                    <a:pt x="1" y="329"/>
                    <a:pt x="124" y="370"/>
                    <a:pt x="330" y="534"/>
                  </a:cubicBezTo>
                  <a:cubicBezTo>
                    <a:pt x="453" y="411"/>
                    <a:pt x="617" y="329"/>
                    <a:pt x="617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17"/>
            <p:cNvSpPr/>
            <p:nvPr/>
          </p:nvSpPr>
          <p:spPr>
            <a:xfrm rot="-8527916" flipH="1">
              <a:off x="1526472" y="1625276"/>
              <a:ext cx="6724" cy="7724"/>
            </a:xfrm>
            <a:custGeom>
              <a:avLst/>
              <a:gdLst/>
              <a:ahLst/>
              <a:cxnLst/>
              <a:rect l="l" t="t" r="r" b="b"/>
              <a:pathLst>
                <a:path w="411" h="494" extrusionOk="0">
                  <a:moveTo>
                    <a:pt x="82" y="0"/>
                  </a:moveTo>
                  <a:cubicBezTo>
                    <a:pt x="41" y="82"/>
                    <a:pt x="0" y="124"/>
                    <a:pt x="0" y="206"/>
                  </a:cubicBezTo>
                  <a:lnTo>
                    <a:pt x="247" y="493"/>
                  </a:lnTo>
                  <a:cubicBezTo>
                    <a:pt x="288" y="370"/>
                    <a:pt x="370" y="329"/>
                    <a:pt x="411" y="206"/>
                  </a:cubicBezTo>
                  <a:cubicBezTo>
                    <a:pt x="288" y="165"/>
                    <a:pt x="206" y="82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17"/>
            <p:cNvSpPr/>
            <p:nvPr/>
          </p:nvSpPr>
          <p:spPr>
            <a:xfrm rot="-8527916" flipH="1">
              <a:off x="848000" y="4640250"/>
              <a:ext cx="11436" cy="5785"/>
            </a:xfrm>
            <a:custGeom>
              <a:avLst/>
              <a:gdLst/>
              <a:ahLst/>
              <a:cxnLst/>
              <a:rect l="l" t="t" r="r" b="b"/>
              <a:pathLst>
                <a:path w="699" h="370" extrusionOk="0">
                  <a:moveTo>
                    <a:pt x="699" y="164"/>
                  </a:moveTo>
                  <a:cubicBezTo>
                    <a:pt x="699" y="123"/>
                    <a:pt x="534" y="0"/>
                    <a:pt x="452" y="0"/>
                  </a:cubicBezTo>
                  <a:cubicBezTo>
                    <a:pt x="329" y="0"/>
                    <a:pt x="247" y="82"/>
                    <a:pt x="0" y="164"/>
                  </a:cubicBezTo>
                  <a:cubicBezTo>
                    <a:pt x="288" y="288"/>
                    <a:pt x="370" y="370"/>
                    <a:pt x="452" y="370"/>
                  </a:cubicBezTo>
                  <a:cubicBezTo>
                    <a:pt x="575" y="329"/>
                    <a:pt x="699" y="206"/>
                    <a:pt x="699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17"/>
            <p:cNvSpPr/>
            <p:nvPr/>
          </p:nvSpPr>
          <p:spPr>
            <a:xfrm rot="-8527916" flipH="1">
              <a:off x="1044067" y="4402578"/>
              <a:ext cx="13448" cy="5160"/>
            </a:xfrm>
            <a:custGeom>
              <a:avLst/>
              <a:gdLst/>
              <a:ahLst/>
              <a:cxnLst/>
              <a:rect l="l" t="t" r="r" b="b"/>
              <a:pathLst>
                <a:path w="822" h="330" extrusionOk="0">
                  <a:moveTo>
                    <a:pt x="0" y="206"/>
                  </a:moveTo>
                  <a:cubicBezTo>
                    <a:pt x="370" y="247"/>
                    <a:pt x="575" y="288"/>
                    <a:pt x="822" y="329"/>
                  </a:cubicBezTo>
                  <a:cubicBezTo>
                    <a:pt x="534" y="1"/>
                    <a:pt x="534" y="1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17"/>
            <p:cNvSpPr/>
            <p:nvPr/>
          </p:nvSpPr>
          <p:spPr>
            <a:xfrm rot="-8527916" flipH="1">
              <a:off x="1057698" y="4407540"/>
              <a:ext cx="703" cy="16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17"/>
            <p:cNvSpPr/>
            <p:nvPr/>
          </p:nvSpPr>
          <p:spPr>
            <a:xfrm rot="-8527916" flipH="1">
              <a:off x="1175691" y="3924492"/>
              <a:ext cx="8065" cy="6442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46" y="412"/>
                  </a:moveTo>
                  <a:cubicBezTo>
                    <a:pt x="329" y="288"/>
                    <a:pt x="411" y="206"/>
                    <a:pt x="493" y="83"/>
                  </a:cubicBezTo>
                  <a:cubicBezTo>
                    <a:pt x="452" y="83"/>
                    <a:pt x="288" y="1"/>
                    <a:pt x="288" y="42"/>
                  </a:cubicBezTo>
                  <a:lnTo>
                    <a:pt x="0" y="329"/>
                  </a:lnTo>
                  <a:cubicBezTo>
                    <a:pt x="41" y="329"/>
                    <a:pt x="123" y="412"/>
                    <a:pt x="246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17"/>
            <p:cNvSpPr/>
            <p:nvPr/>
          </p:nvSpPr>
          <p:spPr>
            <a:xfrm rot="-8527916" flipH="1">
              <a:off x="333053" y="4239367"/>
              <a:ext cx="5399" cy="7724"/>
            </a:xfrm>
            <a:custGeom>
              <a:avLst/>
              <a:gdLst/>
              <a:ahLst/>
              <a:cxnLst/>
              <a:rect l="l" t="t" r="r" b="b"/>
              <a:pathLst>
                <a:path w="330" h="494" extrusionOk="0">
                  <a:moveTo>
                    <a:pt x="42" y="83"/>
                  </a:moveTo>
                  <a:cubicBezTo>
                    <a:pt x="1" y="165"/>
                    <a:pt x="1" y="329"/>
                    <a:pt x="1" y="412"/>
                  </a:cubicBezTo>
                  <a:cubicBezTo>
                    <a:pt x="42" y="412"/>
                    <a:pt x="124" y="412"/>
                    <a:pt x="206" y="494"/>
                  </a:cubicBezTo>
                  <a:cubicBezTo>
                    <a:pt x="247" y="370"/>
                    <a:pt x="288" y="206"/>
                    <a:pt x="329" y="124"/>
                  </a:cubicBezTo>
                  <a:cubicBezTo>
                    <a:pt x="247" y="83"/>
                    <a:pt x="42" y="1"/>
                    <a:pt x="42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17"/>
            <p:cNvSpPr/>
            <p:nvPr/>
          </p:nvSpPr>
          <p:spPr>
            <a:xfrm rot="-8527916" flipH="1">
              <a:off x="724751" y="3943540"/>
              <a:ext cx="8082" cy="6442"/>
            </a:xfrm>
            <a:custGeom>
              <a:avLst/>
              <a:gdLst/>
              <a:ahLst/>
              <a:cxnLst/>
              <a:rect l="l" t="t" r="r" b="b"/>
              <a:pathLst>
                <a:path w="494" h="412" extrusionOk="0">
                  <a:moveTo>
                    <a:pt x="288" y="411"/>
                  </a:moveTo>
                  <a:cubicBezTo>
                    <a:pt x="371" y="329"/>
                    <a:pt x="412" y="329"/>
                    <a:pt x="494" y="288"/>
                  </a:cubicBezTo>
                  <a:cubicBezTo>
                    <a:pt x="412" y="165"/>
                    <a:pt x="371" y="82"/>
                    <a:pt x="247" y="0"/>
                  </a:cubicBezTo>
                  <a:cubicBezTo>
                    <a:pt x="165" y="41"/>
                    <a:pt x="42" y="82"/>
                    <a:pt x="1" y="123"/>
                  </a:cubicBezTo>
                  <a:cubicBezTo>
                    <a:pt x="42" y="206"/>
                    <a:pt x="124" y="288"/>
                    <a:pt x="28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17"/>
            <p:cNvSpPr/>
            <p:nvPr/>
          </p:nvSpPr>
          <p:spPr>
            <a:xfrm rot="-8527916" flipH="1">
              <a:off x="1448411" y="245228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17"/>
            <p:cNvSpPr/>
            <p:nvPr/>
          </p:nvSpPr>
          <p:spPr>
            <a:xfrm rot="-8527916" flipH="1">
              <a:off x="1448190" y="2452483"/>
              <a:ext cx="10094" cy="3862"/>
            </a:xfrm>
            <a:custGeom>
              <a:avLst/>
              <a:gdLst/>
              <a:ahLst/>
              <a:cxnLst/>
              <a:rect l="l" t="t" r="r" b="b"/>
              <a:pathLst>
                <a:path w="617" h="247" extrusionOk="0">
                  <a:moveTo>
                    <a:pt x="617" y="206"/>
                  </a:moveTo>
                  <a:cubicBezTo>
                    <a:pt x="535" y="123"/>
                    <a:pt x="493" y="0"/>
                    <a:pt x="370" y="0"/>
                  </a:cubicBezTo>
                  <a:cubicBezTo>
                    <a:pt x="288" y="0"/>
                    <a:pt x="165" y="41"/>
                    <a:pt x="0" y="41"/>
                  </a:cubicBezTo>
                  <a:cubicBezTo>
                    <a:pt x="124" y="123"/>
                    <a:pt x="165" y="206"/>
                    <a:pt x="288" y="247"/>
                  </a:cubicBezTo>
                  <a:cubicBezTo>
                    <a:pt x="370" y="247"/>
                    <a:pt x="535" y="206"/>
                    <a:pt x="617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17"/>
            <p:cNvSpPr/>
            <p:nvPr/>
          </p:nvSpPr>
          <p:spPr>
            <a:xfrm rot="-8527916" flipH="1">
              <a:off x="1611855" y="3659455"/>
              <a:ext cx="11436" cy="5160"/>
            </a:xfrm>
            <a:custGeom>
              <a:avLst/>
              <a:gdLst/>
              <a:ahLst/>
              <a:cxnLst/>
              <a:rect l="l" t="t" r="r" b="b"/>
              <a:pathLst>
                <a:path w="699" h="330" extrusionOk="0">
                  <a:moveTo>
                    <a:pt x="617" y="1"/>
                  </a:moveTo>
                  <a:lnTo>
                    <a:pt x="0" y="165"/>
                  </a:lnTo>
                  <a:cubicBezTo>
                    <a:pt x="0" y="206"/>
                    <a:pt x="42" y="247"/>
                    <a:pt x="42" y="329"/>
                  </a:cubicBezTo>
                  <a:cubicBezTo>
                    <a:pt x="247" y="247"/>
                    <a:pt x="452" y="247"/>
                    <a:pt x="699" y="206"/>
                  </a:cubicBezTo>
                  <a:cubicBezTo>
                    <a:pt x="658" y="124"/>
                    <a:pt x="658" y="42"/>
                    <a:pt x="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17"/>
            <p:cNvSpPr/>
            <p:nvPr/>
          </p:nvSpPr>
          <p:spPr>
            <a:xfrm rot="-8527916" flipH="1">
              <a:off x="533641" y="4310287"/>
              <a:ext cx="13448" cy="4519"/>
            </a:xfrm>
            <a:custGeom>
              <a:avLst/>
              <a:gdLst/>
              <a:ahLst/>
              <a:cxnLst/>
              <a:rect l="l" t="t" r="r" b="b"/>
              <a:pathLst>
                <a:path w="822" h="289" extrusionOk="0">
                  <a:moveTo>
                    <a:pt x="41" y="288"/>
                  </a:moveTo>
                  <a:cubicBezTo>
                    <a:pt x="329" y="247"/>
                    <a:pt x="575" y="206"/>
                    <a:pt x="822" y="206"/>
                  </a:cubicBezTo>
                  <a:cubicBezTo>
                    <a:pt x="781" y="165"/>
                    <a:pt x="781" y="83"/>
                    <a:pt x="740" y="1"/>
                  </a:cubicBezTo>
                  <a:cubicBezTo>
                    <a:pt x="452" y="42"/>
                    <a:pt x="247" y="83"/>
                    <a:pt x="0" y="206"/>
                  </a:cubicBezTo>
                  <a:cubicBezTo>
                    <a:pt x="0" y="206"/>
                    <a:pt x="41" y="247"/>
                    <a:pt x="4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17"/>
            <p:cNvSpPr/>
            <p:nvPr/>
          </p:nvSpPr>
          <p:spPr>
            <a:xfrm rot="-8527916" flipH="1">
              <a:off x="1353308" y="1991267"/>
              <a:ext cx="5382" cy="6427"/>
            </a:xfrm>
            <a:custGeom>
              <a:avLst/>
              <a:gdLst/>
              <a:ahLst/>
              <a:cxnLst/>
              <a:rect l="l" t="t" r="r" b="b"/>
              <a:pathLst>
                <a:path w="329" h="411" extrusionOk="0">
                  <a:moveTo>
                    <a:pt x="82" y="411"/>
                  </a:moveTo>
                  <a:cubicBezTo>
                    <a:pt x="164" y="370"/>
                    <a:pt x="205" y="329"/>
                    <a:pt x="329" y="205"/>
                  </a:cubicBezTo>
                  <a:lnTo>
                    <a:pt x="329" y="0"/>
                  </a:lnTo>
                  <a:cubicBezTo>
                    <a:pt x="205" y="82"/>
                    <a:pt x="164" y="123"/>
                    <a:pt x="82" y="123"/>
                  </a:cubicBezTo>
                  <a:cubicBezTo>
                    <a:pt x="0" y="205"/>
                    <a:pt x="82" y="329"/>
                    <a:pt x="82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17"/>
            <p:cNvSpPr/>
            <p:nvPr/>
          </p:nvSpPr>
          <p:spPr>
            <a:xfrm rot="-8527916" flipH="1">
              <a:off x="2040089" y="4895439"/>
              <a:ext cx="10094" cy="5160"/>
            </a:xfrm>
            <a:custGeom>
              <a:avLst/>
              <a:gdLst/>
              <a:ahLst/>
              <a:cxnLst/>
              <a:rect l="l" t="t" r="r" b="b"/>
              <a:pathLst>
                <a:path w="617" h="330" extrusionOk="0">
                  <a:moveTo>
                    <a:pt x="494" y="42"/>
                  </a:moveTo>
                  <a:cubicBezTo>
                    <a:pt x="329" y="42"/>
                    <a:pt x="124" y="83"/>
                    <a:pt x="1" y="124"/>
                  </a:cubicBezTo>
                  <a:cubicBezTo>
                    <a:pt x="42" y="206"/>
                    <a:pt x="42" y="288"/>
                    <a:pt x="83" y="329"/>
                  </a:cubicBezTo>
                  <a:cubicBezTo>
                    <a:pt x="247" y="288"/>
                    <a:pt x="452" y="247"/>
                    <a:pt x="617" y="206"/>
                  </a:cubicBezTo>
                  <a:cubicBezTo>
                    <a:pt x="617" y="83"/>
                    <a:pt x="535" y="0"/>
                    <a:pt x="494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17"/>
            <p:cNvSpPr/>
            <p:nvPr/>
          </p:nvSpPr>
          <p:spPr>
            <a:xfrm rot="-8527916" flipH="1">
              <a:off x="1418655" y="4149442"/>
              <a:ext cx="8753" cy="6427"/>
            </a:xfrm>
            <a:custGeom>
              <a:avLst/>
              <a:gdLst/>
              <a:ahLst/>
              <a:cxnLst/>
              <a:rect l="l" t="t" r="r" b="b"/>
              <a:pathLst>
                <a:path w="535" h="411" extrusionOk="0">
                  <a:moveTo>
                    <a:pt x="534" y="164"/>
                  </a:moveTo>
                  <a:lnTo>
                    <a:pt x="370" y="0"/>
                  </a:lnTo>
                  <a:cubicBezTo>
                    <a:pt x="288" y="41"/>
                    <a:pt x="124" y="164"/>
                    <a:pt x="0" y="206"/>
                  </a:cubicBezTo>
                  <a:cubicBezTo>
                    <a:pt x="83" y="247"/>
                    <a:pt x="165" y="288"/>
                    <a:pt x="206" y="411"/>
                  </a:cubicBezTo>
                  <a:cubicBezTo>
                    <a:pt x="329" y="288"/>
                    <a:pt x="411" y="247"/>
                    <a:pt x="534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17"/>
            <p:cNvSpPr/>
            <p:nvPr/>
          </p:nvSpPr>
          <p:spPr>
            <a:xfrm rot="-8527916" flipH="1">
              <a:off x="1794166" y="3538630"/>
              <a:ext cx="9423" cy="3878"/>
            </a:xfrm>
            <a:custGeom>
              <a:avLst/>
              <a:gdLst/>
              <a:ahLst/>
              <a:cxnLst/>
              <a:rect l="l" t="t" r="r" b="b"/>
              <a:pathLst>
                <a:path w="576" h="248" extrusionOk="0">
                  <a:moveTo>
                    <a:pt x="0" y="206"/>
                  </a:moveTo>
                  <a:cubicBezTo>
                    <a:pt x="165" y="206"/>
                    <a:pt x="370" y="247"/>
                    <a:pt x="534" y="247"/>
                  </a:cubicBezTo>
                  <a:cubicBezTo>
                    <a:pt x="534" y="206"/>
                    <a:pt x="576" y="165"/>
                    <a:pt x="576" y="83"/>
                  </a:cubicBezTo>
                  <a:cubicBezTo>
                    <a:pt x="411" y="42"/>
                    <a:pt x="206" y="1"/>
                    <a:pt x="83" y="1"/>
                  </a:cubicBezTo>
                  <a:cubicBezTo>
                    <a:pt x="83" y="83"/>
                    <a:pt x="0" y="165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17"/>
            <p:cNvSpPr/>
            <p:nvPr/>
          </p:nvSpPr>
          <p:spPr>
            <a:xfrm rot="-8527916" flipH="1">
              <a:off x="2118586" y="4942376"/>
              <a:ext cx="10765" cy="7083"/>
            </a:xfrm>
            <a:custGeom>
              <a:avLst/>
              <a:gdLst/>
              <a:ahLst/>
              <a:cxnLst/>
              <a:rect l="l" t="t" r="r" b="b"/>
              <a:pathLst>
                <a:path w="658" h="453" extrusionOk="0">
                  <a:moveTo>
                    <a:pt x="0" y="124"/>
                  </a:moveTo>
                  <a:cubicBezTo>
                    <a:pt x="124" y="247"/>
                    <a:pt x="288" y="329"/>
                    <a:pt x="493" y="453"/>
                  </a:cubicBezTo>
                  <a:cubicBezTo>
                    <a:pt x="534" y="411"/>
                    <a:pt x="617" y="411"/>
                    <a:pt x="658" y="329"/>
                  </a:cubicBezTo>
                  <a:cubicBezTo>
                    <a:pt x="493" y="247"/>
                    <a:pt x="329" y="83"/>
                    <a:pt x="247" y="1"/>
                  </a:cubicBezTo>
                  <a:cubicBezTo>
                    <a:pt x="124" y="42"/>
                    <a:pt x="41" y="83"/>
                    <a:pt x="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17"/>
            <p:cNvSpPr/>
            <p:nvPr/>
          </p:nvSpPr>
          <p:spPr>
            <a:xfrm rot="-8527916" flipH="1">
              <a:off x="2290678" y="4759259"/>
              <a:ext cx="8753" cy="6442"/>
            </a:xfrm>
            <a:custGeom>
              <a:avLst/>
              <a:gdLst/>
              <a:ahLst/>
              <a:cxnLst/>
              <a:rect l="l" t="t" r="r" b="b"/>
              <a:pathLst>
                <a:path w="535" h="412" extrusionOk="0">
                  <a:moveTo>
                    <a:pt x="535" y="247"/>
                  </a:moveTo>
                  <a:cubicBezTo>
                    <a:pt x="411" y="124"/>
                    <a:pt x="288" y="83"/>
                    <a:pt x="124" y="1"/>
                  </a:cubicBezTo>
                  <a:cubicBezTo>
                    <a:pt x="83" y="42"/>
                    <a:pt x="42" y="42"/>
                    <a:pt x="1" y="83"/>
                  </a:cubicBezTo>
                  <a:lnTo>
                    <a:pt x="288" y="412"/>
                  </a:lnTo>
                  <a:cubicBezTo>
                    <a:pt x="411" y="330"/>
                    <a:pt x="494" y="288"/>
                    <a:pt x="535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17"/>
            <p:cNvSpPr/>
            <p:nvPr/>
          </p:nvSpPr>
          <p:spPr>
            <a:xfrm rot="-8527916" flipH="1">
              <a:off x="2031255" y="4472738"/>
              <a:ext cx="10110" cy="6442"/>
            </a:xfrm>
            <a:custGeom>
              <a:avLst/>
              <a:gdLst/>
              <a:ahLst/>
              <a:cxnLst/>
              <a:rect l="l" t="t" r="r" b="b"/>
              <a:pathLst>
                <a:path w="618" h="412" extrusionOk="0">
                  <a:moveTo>
                    <a:pt x="1" y="288"/>
                  </a:moveTo>
                  <a:cubicBezTo>
                    <a:pt x="83" y="329"/>
                    <a:pt x="165" y="329"/>
                    <a:pt x="206" y="411"/>
                  </a:cubicBezTo>
                  <a:cubicBezTo>
                    <a:pt x="371" y="288"/>
                    <a:pt x="453" y="206"/>
                    <a:pt x="617" y="82"/>
                  </a:cubicBezTo>
                  <a:cubicBezTo>
                    <a:pt x="576" y="41"/>
                    <a:pt x="453" y="41"/>
                    <a:pt x="412" y="0"/>
                  </a:cubicBezTo>
                  <a:cubicBezTo>
                    <a:pt x="247" y="82"/>
                    <a:pt x="165" y="206"/>
                    <a:pt x="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17"/>
            <p:cNvSpPr/>
            <p:nvPr/>
          </p:nvSpPr>
          <p:spPr>
            <a:xfrm rot="-8527916" flipH="1">
              <a:off x="1649799" y="4697724"/>
              <a:ext cx="10765" cy="10289"/>
            </a:xfrm>
            <a:custGeom>
              <a:avLst/>
              <a:gdLst/>
              <a:ahLst/>
              <a:cxnLst/>
              <a:rect l="l" t="t" r="r" b="b"/>
              <a:pathLst>
                <a:path w="658" h="658" extrusionOk="0">
                  <a:moveTo>
                    <a:pt x="657" y="576"/>
                  </a:moveTo>
                  <a:cubicBezTo>
                    <a:pt x="534" y="370"/>
                    <a:pt x="411" y="206"/>
                    <a:pt x="288" y="0"/>
                  </a:cubicBezTo>
                  <a:cubicBezTo>
                    <a:pt x="123" y="370"/>
                    <a:pt x="0" y="658"/>
                    <a:pt x="657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17"/>
            <p:cNvSpPr/>
            <p:nvPr/>
          </p:nvSpPr>
          <p:spPr>
            <a:xfrm rot="-8527916" flipH="1">
              <a:off x="1662081" y="4702891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0" y="1"/>
                  </a:moveTo>
                  <a:cubicBezTo>
                    <a:pt x="0" y="1"/>
                    <a:pt x="42" y="1"/>
                    <a:pt x="0" y="1"/>
                  </a:cubicBezTo>
                  <a:lnTo>
                    <a:pt x="0" y="1"/>
                  </a:lnTo>
                  <a:cubicBezTo>
                    <a:pt x="42" y="42"/>
                    <a:pt x="42" y="42"/>
                    <a:pt x="0" y="1"/>
                  </a:cubicBezTo>
                  <a:cubicBezTo>
                    <a:pt x="42" y="1"/>
                    <a:pt x="42" y="1"/>
                    <a:pt x="0" y="1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17"/>
            <p:cNvSpPr/>
            <p:nvPr/>
          </p:nvSpPr>
          <p:spPr>
            <a:xfrm rot="-8527916" flipH="1">
              <a:off x="1823792" y="4787746"/>
              <a:ext cx="8082" cy="7724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1" y="288"/>
                  </a:moveTo>
                  <a:cubicBezTo>
                    <a:pt x="1" y="329"/>
                    <a:pt x="124" y="411"/>
                    <a:pt x="165" y="493"/>
                  </a:cubicBezTo>
                  <a:cubicBezTo>
                    <a:pt x="247" y="452"/>
                    <a:pt x="371" y="411"/>
                    <a:pt x="412" y="370"/>
                  </a:cubicBezTo>
                  <a:cubicBezTo>
                    <a:pt x="494" y="288"/>
                    <a:pt x="371" y="206"/>
                    <a:pt x="206" y="0"/>
                  </a:cubicBezTo>
                  <a:cubicBezTo>
                    <a:pt x="124" y="164"/>
                    <a:pt x="1" y="206"/>
                    <a:pt x="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17"/>
            <p:cNvSpPr/>
            <p:nvPr/>
          </p:nvSpPr>
          <p:spPr>
            <a:xfrm rot="-8527916" flipH="1">
              <a:off x="1133555" y="3088106"/>
              <a:ext cx="6740" cy="3862"/>
            </a:xfrm>
            <a:custGeom>
              <a:avLst/>
              <a:gdLst/>
              <a:ahLst/>
              <a:cxnLst/>
              <a:rect l="l" t="t" r="r" b="b"/>
              <a:pathLst>
                <a:path w="412" h="247" extrusionOk="0">
                  <a:moveTo>
                    <a:pt x="288" y="247"/>
                  </a:moveTo>
                  <a:cubicBezTo>
                    <a:pt x="329" y="247"/>
                    <a:pt x="412" y="123"/>
                    <a:pt x="412" y="123"/>
                  </a:cubicBezTo>
                  <a:cubicBezTo>
                    <a:pt x="288" y="41"/>
                    <a:pt x="206" y="0"/>
                    <a:pt x="83" y="0"/>
                  </a:cubicBezTo>
                  <a:cubicBezTo>
                    <a:pt x="83" y="0"/>
                    <a:pt x="42" y="123"/>
                    <a:pt x="1" y="165"/>
                  </a:cubicBezTo>
                  <a:cubicBezTo>
                    <a:pt x="83" y="206"/>
                    <a:pt x="206" y="247"/>
                    <a:pt x="288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17"/>
            <p:cNvSpPr/>
            <p:nvPr/>
          </p:nvSpPr>
          <p:spPr>
            <a:xfrm rot="-8527916" flipH="1">
              <a:off x="2042257" y="5027772"/>
              <a:ext cx="10094" cy="3878"/>
            </a:xfrm>
            <a:custGeom>
              <a:avLst/>
              <a:gdLst/>
              <a:ahLst/>
              <a:cxnLst/>
              <a:rect l="l" t="t" r="r" b="b"/>
              <a:pathLst>
                <a:path w="617" h="248" extrusionOk="0">
                  <a:moveTo>
                    <a:pt x="411" y="247"/>
                  </a:moveTo>
                  <a:cubicBezTo>
                    <a:pt x="452" y="247"/>
                    <a:pt x="575" y="206"/>
                    <a:pt x="616" y="165"/>
                  </a:cubicBezTo>
                  <a:cubicBezTo>
                    <a:pt x="493" y="83"/>
                    <a:pt x="452" y="1"/>
                    <a:pt x="329" y="42"/>
                  </a:cubicBezTo>
                  <a:cubicBezTo>
                    <a:pt x="247" y="42"/>
                    <a:pt x="164" y="165"/>
                    <a:pt x="0" y="206"/>
                  </a:cubicBezTo>
                  <a:cubicBezTo>
                    <a:pt x="205" y="206"/>
                    <a:pt x="288" y="247"/>
                    <a:pt x="41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17"/>
            <p:cNvSpPr/>
            <p:nvPr/>
          </p:nvSpPr>
          <p:spPr>
            <a:xfrm rot="-8527916" flipH="1">
              <a:off x="1449669" y="1860673"/>
              <a:ext cx="6740" cy="9007"/>
            </a:xfrm>
            <a:custGeom>
              <a:avLst/>
              <a:gdLst/>
              <a:ahLst/>
              <a:cxnLst/>
              <a:rect l="l" t="t" r="r" b="b"/>
              <a:pathLst>
                <a:path w="412" h="576" extrusionOk="0">
                  <a:moveTo>
                    <a:pt x="124" y="575"/>
                  </a:moveTo>
                  <a:cubicBezTo>
                    <a:pt x="247" y="411"/>
                    <a:pt x="288" y="247"/>
                    <a:pt x="411" y="123"/>
                  </a:cubicBezTo>
                  <a:cubicBezTo>
                    <a:pt x="329" y="82"/>
                    <a:pt x="288" y="82"/>
                    <a:pt x="247" y="0"/>
                  </a:cubicBezTo>
                  <a:cubicBezTo>
                    <a:pt x="124" y="164"/>
                    <a:pt x="83" y="329"/>
                    <a:pt x="1" y="493"/>
                  </a:cubicBezTo>
                  <a:cubicBezTo>
                    <a:pt x="83" y="534"/>
                    <a:pt x="124" y="534"/>
                    <a:pt x="124" y="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17"/>
            <p:cNvSpPr/>
            <p:nvPr/>
          </p:nvSpPr>
          <p:spPr>
            <a:xfrm rot="-8527916" flipH="1">
              <a:off x="1606100" y="4681153"/>
              <a:ext cx="10094" cy="2580"/>
            </a:xfrm>
            <a:custGeom>
              <a:avLst/>
              <a:gdLst/>
              <a:ahLst/>
              <a:cxnLst/>
              <a:rect l="l" t="t" r="r" b="b"/>
              <a:pathLst>
                <a:path w="617" h="165" extrusionOk="0">
                  <a:moveTo>
                    <a:pt x="617" y="83"/>
                  </a:moveTo>
                  <a:lnTo>
                    <a:pt x="617" y="1"/>
                  </a:lnTo>
                  <a:lnTo>
                    <a:pt x="1" y="1"/>
                  </a:lnTo>
                  <a:lnTo>
                    <a:pt x="1" y="165"/>
                  </a:lnTo>
                  <a:cubicBezTo>
                    <a:pt x="206" y="83"/>
                    <a:pt x="411" y="83"/>
                    <a:pt x="617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17"/>
            <p:cNvSpPr/>
            <p:nvPr/>
          </p:nvSpPr>
          <p:spPr>
            <a:xfrm rot="-8527916" flipH="1">
              <a:off x="1444890" y="4101994"/>
              <a:ext cx="6724" cy="3221"/>
            </a:xfrm>
            <a:custGeom>
              <a:avLst/>
              <a:gdLst/>
              <a:ahLst/>
              <a:cxnLst/>
              <a:rect l="l" t="t" r="r" b="b"/>
              <a:pathLst>
                <a:path w="411" h="206" extrusionOk="0">
                  <a:moveTo>
                    <a:pt x="411" y="123"/>
                  </a:moveTo>
                  <a:cubicBezTo>
                    <a:pt x="329" y="82"/>
                    <a:pt x="246" y="0"/>
                    <a:pt x="246" y="0"/>
                  </a:cubicBezTo>
                  <a:cubicBezTo>
                    <a:pt x="123" y="0"/>
                    <a:pt x="41" y="123"/>
                    <a:pt x="0" y="123"/>
                  </a:cubicBezTo>
                  <a:cubicBezTo>
                    <a:pt x="41" y="164"/>
                    <a:pt x="82" y="164"/>
                    <a:pt x="205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17"/>
            <p:cNvSpPr/>
            <p:nvPr/>
          </p:nvSpPr>
          <p:spPr>
            <a:xfrm rot="-8527916" flipH="1">
              <a:off x="2113567" y="4963993"/>
              <a:ext cx="8082" cy="5144"/>
            </a:xfrm>
            <a:custGeom>
              <a:avLst/>
              <a:gdLst/>
              <a:ahLst/>
              <a:cxnLst/>
              <a:rect l="l" t="t" r="r" b="b"/>
              <a:pathLst>
                <a:path w="494" h="329" extrusionOk="0">
                  <a:moveTo>
                    <a:pt x="1" y="206"/>
                  </a:moveTo>
                  <a:lnTo>
                    <a:pt x="124" y="329"/>
                  </a:lnTo>
                  <a:cubicBezTo>
                    <a:pt x="247" y="247"/>
                    <a:pt x="411" y="206"/>
                    <a:pt x="494" y="82"/>
                  </a:cubicBezTo>
                  <a:cubicBezTo>
                    <a:pt x="452" y="41"/>
                    <a:pt x="411" y="41"/>
                    <a:pt x="411" y="0"/>
                  </a:cubicBezTo>
                  <a:cubicBezTo>
                    <a:pt x="247" y="41"/>
                    <a:pt x="83" y="123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17"/>
            <p:cNvSpPr/>
            <p:nvPr/>
          </p:nvSpPr>
          <p:spPr>
            <a:xfrm rot="-8527916" flipH="1">
              <a:off x="1609072" y="4568071"/>
              <a:ext cx="9423" cy="4519"/>
            </a:xfrm>
            <a:custGeom>
              <a:avLst/>
              <a:gdLst/>
              <a:ahLst/>
              <a:cxnLst/>
              <a:rect l="l" t="t" r="r" b="b"/>
              <a:pathLst>
                <a:path w="576" h="289" extrusionOk="0">
                  <a:moveTo>
                    <a:pt x="123" y="288"/>
                  </a:moveTo>
                  <a:cubicBezTo>
                    <a:pt x="288" y="288"/>
                    <a:pt x="452" y="247"/>
                    <a:pt x="575" y="206"/>
                  </a:cubicBezTo>
                  <a:cubicBezTo>
                    <a:pt x="534" y="165"/>
                    <a:pt x="534" y="42"/>
                    <a:pt x="493" y="1"/>
                  </a:cubicBezTo>
                  <a:cubicBezTo>
                    <a:pt x="329" y="42"/>
                    <a:pt x="123" y="83"/>
                    <a:pt x="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17"/>
            <p:cNvSpPr/>
            <p:nvPr/>
          </p:nvSpPr>
          <p:spPr>
            <a:xfrm rot="-8527916" flipH="1">
              <a:off x="1443723" y="4111450"/>
              <a:ext cx="8082" cy="3862"/>
            </a:xfrm>
            <a:custGeom>
              <a:avLst/>
              <a:gdLst/>
              <a:ahLst/>
              <a:cxnLst/>
              <a:rect l="l" t="t" r="r" b="b"/>
              <a:pathLst>
                <a:path w="494" h="247" extrusionOk="0">
                  <a:moveTo>
                    <a:pt x="494" y="123"/>
                  </a:moveTo>
                  <a:cubicBezTo>
                    <a:pt x="411" y="82"/>
                    <a:pt x="370" y="41"/>
                    <a:pt x="288" y="0"/>
                  </a:cubicBezTo>
                  <a:cubicBezTo>
                    <a:pt x="288" y="0"/>
                    <a:pt x="165" y="41"/>
                    <a:pt x="1" y="82"/>
                  </a:cubicBezTo>
                  <a:cubicBezTo>
                    <a:pt x="124" y="123"/>
                    <a:pt x="165" y="206"/>
                    <a:pt x="288" y="247"/>
                  </a:cubicBezTo>
                  <a:cubicBezTo>
                    <a:pt x="329" y="247"/>
                    <a:pt x="370" y="206"/>
                    <a:pt x="494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17"/>
            <p:cNvSpPr/>
            <p:nvPr/>
          </p:nvSpPr>
          <p:spPr>
            <a:xfrm rot="-8527916" flipH="1">
              <a:off x="1356365" y="2078902"/>
              <a:ext cx="4041" cy="3878"/>
            </a:xfrm>
            <a:custGeom>
              <a:avLst/>
              <a:gdLst/>
              <a:ahLst/>
              <a:cxnLst/>
              <a:rect l="l" t="t" r="r" b="b"/>
              <a:pathLst>
                <a:path w="247" h="248" extrusionOk="0">
                  <a:moveTo>
                    <a:pt x="206" y="247"/>
                  </a:moveTo>
                  <a:cubicBezTo>
                    <a:pt x="247" y="206"/>
                    <a:pt x="247" y="83"/>
                    <a:pt x="247" y="1"/>
                  </a:cubicBezTo>
                  <a:cubicBezTo>
                    <a:pt x="164" y="1"/>
                    <a:pt x="82" y="42"/>
                    <a:pt x="0" y="42"/>
                  </a:cubicBezTo>
                  <a:cubicBezTo>
                    <a:pt x="0" y="83"/>
                    <a:pt x="0" y="206"/>
                    <a:pt x="41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17"/>
            <p:cNvSpPr/>
            <p:nvPr/>
          </p:nvSpPr>
          <p:spPr>
            <a:xfrm rot="-8527916" flipH="1">
              <a:off x="202533" y="3998464"/>
              <a:ext cx="6724" cy="6442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411" y="42"/>
                  </a:moveTo>
                  <a:cubicBezTo>
                    <a:pt x="329" y="42"/>
                    <a:pt x="206" y="1"/>
                    <a:pt x="165" y="1"/>
                  </a:cubicBezTo>
                  <a:cubicBezTo>
                    <a:pt x="123" y="124"/>
                    <a:pt x="41" y="247"/>
                    <a:pt x="0" y="370"/>
                  </a:cubicBezTo>
                  <a:cubicBezTo>
                    <a:pt x="41" y="370"/>
                    <a:pt x="123" y="411"/>
                    <a:pt x="165" y="411"/>
                  </a:cubicBezTo>
                  <a:cubicBezTo>
                    <a:pt x="247" y="329"/>
                    <a:pt x="370" y="165"/>
                    <a:pt x="41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17"/>
            <p:cNvSpPr/>
            <p:nvPr/>
          </p:nvSpPr>
          <p:spPr>
            <a:xfrm rot="-8527916" flipH="1">
              <a:off x="1157139" y="2538546"/>
              <a:ext cx="8082" cy="6427"/>
            </a:xfrm>
            <a:custGeom>
              <a:avLst/>
              <a:gdLst/>
              <a:ahLst/>
              <a:cxnLst/>
              <a:rect l="l" t="t" r="r" b="b"/>
              <a:pathLst>
                <a:path w="494" h="411" extrusionOk="0">
                  <a:moveTo>
                    <a:pt x="493" y="123"/>
                  </a:moveTo>
                  <a:cubicBezTo>
                    <a:pt x="411" y="82"/>
                    <a:pt x="370" y="82"/>
                    <a:pt x="247" y="0"/>
                  </a:cubicBezTo>
                  <a:cubicBezTo>
                    <a:pt x="123" y="123"/>
                    <a:pt x="82" y="205"/>
                    <a:pt x="0" y="329"/>
                  </a:cubicBezTo>
                  <a:lnTo>
                    <a:pt x="123" y="411"/>
                  </a:lnTo>
                  <a:cubicBezTo>
                    <a:pt x="288" y="288"/>
                    <a:pt x="411" y="164"/>
                    <a:pt x="493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17"/>
            <p:cNvSpPr/>
            <p:nvPr/>
          </p:nvSpPr>
          <p:spPr>
            <a:xfrm rot="-8527916" flipH="1">
              <a:off x="1244199" y="3971035"/>
              <a:ext cx="6070" cy="4519"/>
            </a:xfrm>
            <a:custGeom>
              <a:avLst/>
              <a:gdLst/>
              <a:ahLst/>
              <a:cxnLst/>
              <a:rect l="l" t="t" r="r" b="b"/>
              <a:pathLst>
                <a:path w="371" h="289" extrusionOk="0">
                  <a:moveTo>
                    <a:pt x="370" y="1"/>
                  </a:moveTo>
                  <a:cubicBezTo>
                    <a:pt x="247" y="42"/>
                    <a:pt x="124" y="83"/>
                    <a:pt x="1" y="206"/>
                  </a:cubicBezTo>
                  <a:lnTo>
                    <a:pt x="124" y="288"/>
                  </a:lnTo>
                  <a:cubicBezTo>
                    <a:pt x="206" y="288"/>
                    <a:pt x="329" y="288"/>
                    <a:pt x="37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17"/>
            <p:cNvSpPr/>
            <p:nvPr/>
          </p:nvSpPr>
          <p:spPr>
            <a:xfrm rot="-8527916" flipH="1">
              <a:off x="1623909" y="4896996"/>
              <a:ext cx="6740" cy="3862"/>
            </a:xfrm>
            <a:custGeom>
              <a:avLst/>
              <a:gdLst/>
              <a:ahLst/>
              <a:cxnLst/>
              <a:rect l="l" t="t" r="r" b="b"/>
              <a:pathLst>
                <a:path w="412" h="247" extrusionOk="0">
                  <a:moveTo>
                    <a:pt x="411" y="124"/>
                  </a:moveTo>
                  <a:cubicBezTo>
                    <a:pt x="411" y="124"/>
                    <a:pt x="370" y="41"/>
                    <a:pt x="288" y="0"/>
                  </a:cubicBezTo>
                  <a:cubicBezTo>
                    <a:pt x="165" y="41"/>
                    <a:pt x="123" y="83"/>
                    <a:pt x="0" y="124"/>
                  </a:cubicBezTo>
                  <a:cubicBezTo>
                    <a:pt x="0" y="124"/>
                    <a:pt x="82" y="247"/>
                    <a:pt x="123" y="247"/>
                  </a:cubicBezTo>
                  <a:cubicBezTo>
                    <a:pt x="288" y="247"/>
                    <a:pt x="370" y="206"/>
                    <a:pt x="41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17"/>
            <p:cNvSpPr/>
            <p:nvPr/>
          </p:nvSpPr>
          <p:spPr>
            <a:xfrm rot="-8527916" flipH="1">
              <a:off x="2209494" y="5030716"/>
              <a:ext cx="8753" cy="5144"/>
            </a:xfrm>
            <a:custGeom>
              <a:avLst/>
              <a:gdLst/>
              <a:ahLst/>
              <a:cxnLst/>
              <a:rect l="l" t="t" r="r" b="b"/>
              <a:pathLst>
                <a:path w="535" h="329" extrusionOk="0">
                  <a:moveTo>
                    <a:pt x="0" y="247"/>
                  </a:moveTo>
                  <a:cubicBezTo>
                    <a:pt x="165" y="288"/>
                    <a:pt x="288" y="329"/>
                    <a:pt x="370" y="329"/>
                  </a:cubicBezTo>
                  <a:cubicBezTo>
                    <a:pt x="411" y="329"/>
                    <a:pt x="534" y="247"/>
                    <a:pt x="493" y="205"/>
                  </a:cubicBezTo>
                  <a:cubicBezTo>
                    <a:pt x="493" y="123"/>
                    <a:pt x="370" y="41"/>
                    <a:pt x="329" y="0"/>
                  </a:cubicBezTo>
                  <a:cubicBezTo>
                    <a:pt x="206" y="82"/>
                    <a:pt x="124" y="123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17"/>
            <p:cNvSpPr/>
            <p:nvPr/>
          </p:nvSpPr>
          <p:spPr>
            <a:xfrm rot="-8527916" flipH="1">
              <a:off x="1282002" y="4014078"/>
              <a:ext cx="5399" cy="5144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123"/>
                  </a:moveTo>
                  <a:cubicBezTo>
                    <a:pt x="42" y="164"/>
                    <a:pt x="124" y="205"/>
                    <a:pt x="165" y="329"/>
                  </a:cubicBezTo>
                  <a:cubicBezTo>
                    <a:pt x="247" y="247"/>
                    <a:pt x="329" y="205"/>
                    <a:pt x="329" y="164"/>
                  </a:cubicBezTo>
                  <a:cubicBezTo>
                    <a:pt x="247" y="123"/>
                    <a:pt x="165" y="41"/>
                    <a:pt x="124" y="0"/>
                  </a:cubicBezTo>
                  <a:cubicBezTo>
                    <a:pt x="124" y="0"/>
                    <a:pt x="1" y="41"/>
                    <a:pt x="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17"/>
            <p:cNvSpPr/>
            <p:nvPr/>
          </p:nvSpPr>
          <p:spPr>
            <a:xfrm rot="-8527916" flipH="1">
              <a:off x="1042585" y="3828433"/>
              <a:ext cx="6740" cy="5144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411" y="205"/>
                  </a:moveTo>
                  <a:cubicBezTo>
                    <a:pt x="370" y="164"/>
                    <a:pt x="288" y="41"/>
                    <a:pt x="206" y="0"/>
                  </a:cubicBezTo>
                  <a:lnTo>
                    <a:pt x="0" y="123"/>
                  </a:lnTo>
                  <a:cubicBezTo>
                    <a:pt x="83" y="164"/>
                    <a:pt x="165" y="247"/>
                    <a:pt x="247" y="247"/>
                  </a:cubicBezTo>
                  <a:cubicBezTo>
                    <a:pt x="247" y="329"/>
                    <a:pt x="411" y="247"/>
                    <a:pt x="411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17"/>
            <p:cNvSpPr/>
            <p:nvPr/>
          </p:nvSpPr>
          <p:spPr>
            <a:xfrm rot="-8527916" flipH="1">
              <a:off x="1320214" y="2108348"/>
              <a:ext cx="8082" cy="3221"/>
            </a:xfrm>
            <a:custGeom>
              <a:avLst/>
              <a:gdLst/>
              <a:ahLst/>
              <a:cxnLst/>
              <a:rect l="l" t="t" r="r" b="b"/>
              <a:pathLst>
                <a:path w="494" h="206" extrusionOk="0">
                  <a:moveTo>
                    <a:pt x="164" y="206"/>
                  </a:moveTo>
                  <a:cubicBezTo>
                    <a:pt x="288" y="165"/>
                    <a:pt x="370" y="83"/>
                    <a:pt x="493" y="0"/>
                  </a:cubicBezTo>
                  <a:lnTo>
                    <a:pt x="0" y="0"/>
                  </a:lnTo>
                  <a:cubicBezTo>
                    <a:pt x="123" y="124"/>
                    <a:pt x="164" y="206"/>
                    <a:pt x="164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17"/>
            <p:cNvSpPr/>
            <p:nvPr/>
          </p:nvSpPr>
          <p:spPr>
            <a:xfrm rot="-8527916" flipH="1">
              <a:off x="1636165" y="4564190"/>
              <a:ext cx="6070" cy="3862"/>
            </a:xfrm>
            <a:custGeom>
              <a:avLst/>
              <a:gdLst/>
              <a:ahLst/>
              <a:cxnLst/>
              <a:rect l="l" t="t" r="r" b="b"/>
              <a:pathLst>
                <a:path w="371" h="247" extrusionOk="0">
                  <a:moveTo>
                    <a:pt x="165" y="247"/>
                  </a:moveTo>
                  <a:cubicBezTo>
                    <a:pt x="206" y="206"/>
                    <a:pt x="329" y="206"/>
                    <a:pt x="370" y="164"/>
                  </a:cubicBezTo>
                  <a:cubicBezTo>
                    <a:pt x="288" y="82"/>
                    <a:pt x="206" y="41"/>
                    <a:pt x="165" y="0"/>
                  </a:cubicBezTo>
                  <a:cubicBezTo>
                    <a:pt x="83" y="41"/>
                    <a:pt x="0" y="82"/>
                    <a:pt x="0" y="164"/>
                  </a:cubicBezTo>
                  <a:cubicBezTo>
                    <a:pt x="0" y="164"/>
                    <a:pt x="124" y="206"/>
                    <a:pt x="165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17"/>
            <p:cNvSpPr/>
            <p:nvPr/>
          </p:nvSpPr>
          <p:spPr>
            <a:xfrm rot="-8527916" flipH="1">
              <a:off x="1507704" y="4194947"/>
              <a:ext cx="9423" cy="3237"/>
            </a:xfrm>
            <a:custGeom>
              <a:avLst/>
              <a:gdLst/>
              <a:ahLst/>
              <a:cxnLst/>
              <a:rect l="l" t="t" r="r" b="b"/>
              <a:pathLst>
                <a:path w="576" h="207" extrusionOk="0">
                  <a:moveTo>
                    <a:pt x="576" y="1"/>
                  </a:moveTo>
                  <a:lnTo>
                    <a:pt x="83" y="1"/>
                  </a:lnTo>
                  <a:lnTo>
                    <a:pt x="1" y="1"/>
                  </a:lnTo>
                  <a:cubicBezTo>
                    <a:pt x="165" y="42"/>
                    <a:pt x="288" y="124"/>
                    <a:pt x="453" y="206"/>
                  </a:cubicBezTo>
                  <a:cubicBezTo>
                    <a:pt x="494" y="83"/>
                    <a:pt x="494" y="42"/>
                    <a:pt x="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17"/>
            <p:cNvSpPr/>
            <p:nvPr/>
          </p:nvSpPr>
          <p:spPr>
            <a:xfrm rot="-8527916" flipH="1">
              <a:off x="1507640" y="419488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17"/>
            <p:cNvSpPr/>
            <p:nvPr/>
          </p:nvSpPr>
          <p:spPr>
            <a:xfrm rot="-8527916" flipH="1">
              <a:off x="1375666" y="4089609"/>
              <a:ext cx="6740" cy="3221"/>
            </a:xfrm>
            <a:custGeom>
              <a:avLst/>
              <a:gdLst/>
              <a:ahLst/>
              <a:cxnLst/>
              <a:rect l="l" t="t" r="r" b="b"/>
              <a:pathLst>
                <a:path w="412" h="206" extrusionOk="0">
                  <a:moveTo>
                    <a:pt x="206" y="205"/>
                  </a:moveTo>
                  <a:cubicBezTo>
                    <a:pt x="247" y="205"/>
                    <a:pt x="329" y="164"/>
                    <a:pt x="412" y="164"/>
                  </a:cubicBezTo>
                  <a:cubicBezTo>
                    <a:pt x="288" y="123"/>
                    <a:pt x="247" y="41"/>
                    <a:pt x="124" y="0"/>
                  </a:cubicBezTo>
                  <a:cubicBezTo>
                    <a:pt x="124" y="0"/>
                    <a:pt x="42" y="41"/>
                    <a:pt x="1" y="123"/>
                  </a:cubicBezTo>
                  <a:cubicBezTo>
                    <a:pt x="42" y="123"/>
                    <a:pt x="83" y="164"/>
                    <a:pt x="206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17"/>
            <p:cNvSpPr/>
            <p:nvPr/>
          </p:nvSpPr>
          <p:spPr>
            <a:xfrm rot="-8527916" flipH="1">
              <a:off x="704773" y="4420351"/>
              <a:ext cx="6740" cy="3878"/>
            </a:xfrm>
            <a:custGeom>
              <a:avLst/>
              <a:gdLst/>
              <a:ahLst/>
              <a:cxnLst/>
              <a:rect l="l" t="t" r="r" b="b"/>
              <a:pathLst>
                <a:path w="412" h="248" extrusionOk="0">
                  <a:moveTo>
                    <a:pt x="165" y="1"/>
                  </a:moveTo>
                  <a:cubicBezTo>
                    <a:pt x="82" y="42"/>
                    <a:pt x="82" y="124"/>
                    <a:pt x="0" y="206"/>
                  </a:cubicBezTo>
                  <a:cubicBezTo>
                    <a:pt x="41" y="206"/>
                    <a:pt x="165" y="247"/>
                    <a:pt x="288" y="247"/>
                  </a:cubicBezTo>
                  <a:cubicBezTo>
                    <a:pt x="329" y="206"/>
                    <a:pt x="370" y="124"/>
                    <a:pt x="411" y="42"/>
                  </a:cubicBezTo>
                  <a:cubicBezTo>
                    <a:pt x="329" y="42"/>
                    <a:pt x="206" y="1"/>
                    <a:pt x="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17"/>
            <p:cNvSpPr/>
            <p:nvPr/>
          </p:nvSpPr>
          <p:spPr>
            <a:xfrm rot="-8527916" flipH="1">
              <a:off x="1076390" y="3877029"/>
              <a:ext cx="6053" cy="3878"/>
            </a:xfrm>
            <a:custGeom>
              <a:avLst/>
              <a:gdLst/>
              <a:ahLst/>
              <a:cxnLst/>
              <a:rect l="l" t="t" r="r" b="b"/>
              <a:pathLst>
                <a:path w="370" h="248" extrusionOk="0">
                  <a:moveTo>
                    <a:pt x="0" y="206"/>
                  </a:moveTo>
                  <a:cubicBezTo>
                    <a:pt x="41" y="206"/>
                    <a:pt x="165" y="247"/>
                    <a:pt x="247" y="247"/>
                  </a:cubicBezTo>
                  <a:cubicBezTo>
                    <a:pt x="288" y="206"/>
                    <a:pt x="370" y="83"/>
                    <a:pt x="288" y="42"/>
                  </a:cubicBezTo>
                  <a:lnTo>
                    <a:pt x="82" y="1"/>
                  </a:lnTo>
                  <a:cubicBezTo>
                    <a:pt x="41" y="42"/>
                    <a:pt x="0" y="165"/>
                    <a:pt x="0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17"/>
            <p:cNvSpPr/>
            <p:nvPr/>
          </p:nvSpPr>
          <p:spPr>
            <a:xfrm rot="-8527916" flipH="1">
              <a:off x="1620916" y="4670052"/>
              <a:ext cx="4712" cy="7068"/>
            </a:xfrm>
            <a:custGeom>
              <a:avLst/>
              <a:gdLst/>
              <a:ahLst/>
              <a:cxnLst/>
              <a:rect l="l" t="t" r="r" b="b"/>
              <a:pathLst>
                <a:path w="288" h="452" extrusionOk="0">
                  <a:moveTo>
                    <a:pt x="288" y="411"/>
                  </a:moveTo>
                  <a:cubicBezTo>
                    <a:pt x="247" y="247"/>
                    <a:pt x="247" y="164"/>
                    <a:pt x="206" y="0"/>
                  </a:cubicBezTo>
                  <a:lnTo>
                    <a:pt x="0" y="0"/>
                  </a:lnTo>
                  <a:cubicBezTo>
                    <a:pt x="41" y="164"/>
                    <a:pt x="41" y="247"/>
                    <a:pt x="83" y="411"/>
                  </a:cubicBezTo>
                  <a:cubicBezTo>
                    <a:pt x="124" y="452"/>
                    <a:pt x="206" y="452"/>
                    <a:pt x="288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17"/>
            <p:cNvSpPr/>
            <p:nvPr/>
          </p:nvSpPr>
          <p:spPr>
            <a:xfrm rot="-8527916" flipH="1">
              <a:off x="1465406" y="147204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0" y="0"/>
                  </a:moveTo>
                  <a:lnTo>
                    <a:pt x="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17"/>
            <p:cNvSpPr/>
            <p:nvPr/>
          </p:nvSpPr>
          <p:spPr>
            <a:xfrm rot="-8527916" flipH="1">
              <a:off x="1463052" y="1474585"/>
              <a:ext cx="8082" cy="5160"/>
            </a:xfrm>
            <a:custGeom>
              <a:avLst/>
              <a:gdLst/>
              <a:ahLst/>
              <a:cxnLst/>
              <a:rect l="l" t="t" r="r" b="b"/>
              <a:pathLst>
                <a:path w="494" h="330" extrusionOk="0">
                  <a:moveTo>
                    <a:pt x="452" y="1"/>
                  </a:moveTo>
                  <a:lnTo>
                    <a:pt x="1" y="329"/>
                  </a:lnTo>
                  <a:cubicBezTo>
                    <a:pt x="165" y="329"/>
                    <a:pt x="288" y="247"/>
                    <a:pt x="452" y="247"/>
                  </a:cubicBezTo>
                  <a:cubicBezTo>
                    <a:pt x="493" y="206"/>
                    <a:pt x="452" y="124"/>
                    <a:pt x="4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17"/>
            <p:cNvSpPr/>
            <p:nvPr/>
          </p:nvSpPr>
          <p:spPr>
            <a:xfrm rot="-8527916" flipH="1">
              <a:off x="1135030" y="3931107"/>
              <a:ext cx="6740" cy="4503"/>
            </a:xfrm>
            <a:custGeom>
              <a:avLst/>
              <a:gdLst/>
              <a:ahLst/>
              <a:cxnLst/>
              <a:rect l="l" t="t" r="r" b="b"/>
              <a:pathLst>
                <a:path w="412" h="288" extrusionOk="0">
                  <a:moveTo>
                    <a:pt x="206" y="288"/>
                  </a:moveTo>
                  <a:cubicBezTo>
                    <a:pt x="206" y="288"/>
                    <a:pt x="412" y="247"/>
                    <a:pt x="412" y="205"/>
                  </a:cubicBezTo>
                  <a:cubicBezTo>
                    <a:pt x="412" y="123"/>
                    <a:pt x="329" y="41"/>
                    <a:pt x="329" y="0"/>
                  </a:cubicBezTo>
                  <a:cubicBezTo>
                    <a:pt x="247" y="41"/>
                    <a:pt x="124" y="41"/>
                    <a:pt x="1" y="82"/>
                  </a:cubicBezTo>
                  <a:cubicBezTo>
                    <a:pt x="42" y="123"/>
                    <a:pt x="83" y="247"/>
                    <a:pt x="206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17"/>
            <p:cNvSpPr/>
            <p:nvPr/>
          </p:nvSpPr>
          <p:spPr>
            <a:xfrm rot="-8527916" flipH="1">
              <a:off x="1316598" y="2014229"/>
              <a:ext cx="7411" cy="9007"/>
            </a:xfrm>
            <a:custGeom>
              <a:avLst/>
              <a:gdLst/>
              <a:ahLst/>
              <a:cxnLst/>
              <a:rect l="l" t="t" r="r" b="b"/>
              <a:pathLst>
                <a:path w="453" h="576" extrusionOk="0">
                  <a:moveTo>
                    <a:pt x="1" y="329"/>
                  </a:moveTo>
                  <a:cubicBezTo>
                    <a:pt x="1" y="412"/>
                    <a:pt x="42" y="453"/>
                    <a:pt x="42" y="576"/>
                  </a:cubicBezTo>
                  <a:lnTo>
                    <a:pt x="453" y="165"/>
                  </a:lnTo>
                  <a:cubicBezTo>
                    <a:pt x="453" y="124"/>
                    <a:pt x="411" y="42"/>
                    <a:pt x="411" y="1"/>
                  </a:cubicBezTo>
                  <a:cubicBezTo>
                    <a:pt x="288" y="42"/>
                    <a:pt x="124" y="165"/>
                    <a:pt x="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17"/>
            <p:cNvSpPr/>
            <p:nvPr/>
          </p:nvSpPr>
          <p:spPr>
            <a:xfrm rot="-8527916" flipH="1">
              <a:off x="1634820" y="4534760"/>
              <a:ext cx="13464" cy="7083"/>
            </a:xfrm>
            <a:custGeom>
              <a:avLst/>
              <a:gdLst/>
              <a:ahLst/>
              <a:cxnLst/>
              <a:rect l="l" t="t" r="r" b="b"/>
              <a:pathLst>
                <a:path w="823" h="453" extrusionOk="0">
                  <a:moveTo>
                    <a:pt x="1" y="1"/>
                  </a:moveTo>
                  <a:cubicBezTo>
                    <a:pt x="371" y="206"/>
                    <a:pt x="576" y="288"/>
                    <a:pt x="699" y="453"/>
                  </a:cubicBezTo>
                  <a:cubicBezTo>
                    <a:pt x="823" y="206"/>
                    <a:pt x="699" y="4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17"/>
            <p:cNvSpPr/>
            <p:nvPr/>
          </p:nvSpPr>
          <p:spPr>
            <a:xfrm rot="-8527916" flipH="1">
              <a:off x="1647437" y="4538928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0" y="1"/>
                  </a:moveTo>
                  <a:cubicBezTo>
                    <a:pt x="0" y="1"/>
                    <a:pt x="82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17"/>
            <p:cNvSpPr/>
            <p:nvPr/>
          </p:nvSpPr>
          <p:spPr>
            <a:xfrm rot="-8527916" flipH="1">
              <a:off x="1168075" y="3967506"/>
              <a:ext cx="8753" cy="5801"/>
            </a:xfrm>
            <a:custGeom>
              <a:avLst/>
              <a:gdLst/>
              <a:ahLst/>
              <a:cxnLst/>
              <a:rect l="l" t="t" r="r" b="b"/>
              <a:pathLst>
                <a:path w="535" h="371" extrusionOk="0">
                  <a:moveTo>
                    <a:pt x="535" y="165"/>
                  </a:moveTo>
                  <a:cubicBezTo>
                    <a:pt x="494" y="83"/>
                    <a:pt x="370" y="1"/>
                    <a:pt x="288" y="1"/>
                  </a:cubicBezTo>
                  <a:cubicBezTo>
                    <a:pt x="206" y="1"/>
                    <a:pt x="124" y="83"/>
                    <a:pt x="1" y="165"/>
                  </a:cubicBezTo>
                  <a:cubicBezTo>
                    <a:pt x="165" y="247"/>
                    <a:pt x="206" y="289"/>
                    <a:pt x="329" y="371"/>
                  </a:cubicBezTo>
                  <a:cubicBezTo>
                    <a:pt x="411" y="247"/>
                    <a:pt x="535" y="206"/>
                    <a:pt x="535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17"/>
            <p:cNvSpPr/>
            <p:nvPr/>
          </p:nvSpPr>
          <p:spPr>
            <a:xfrm rot="-8527916" flipH="1">
              <a:off x="952819" y="3799606"/>
              <a:ext cx="7411" cy="5801"/>
            </a:xfrm>
            <a:custGeom>
              <a:avLst/>
              <a:gdLst/>
              <a:ahLst/>
              <a:cxnLst/>
              <a:rect l="l" t="t" r="r" b="b"/>
              <a:pathLst>
                <a:path w="453" h="371" extrusionOk="0">
                  <a:moveTo>
                    <a:pt x="41" y="165"/>
                  </a:moveTo>
                  <a:cubicBezTo>
                    <a:pt x="0" y="206"/>
                    <a:pt x="123" y="289"/>
                    <a:pt x="164" y="371"/>
                  </a:cubicBezTo>
                  <a:cubicBezTo>
                    <a:pt x="329" y="247"/>
                    <a:pt x="411" y="247"/>
                    <a:pt x="452" y="165"/>
                  </a:cubicBezTo>
                  <a:cubicBezTo>
                    <a:pt x="452" y="83"/>
                    <a:pt x="370" y="42"/>
                    <a:pt x="288" y="1"/>
                  </a:cubicBezTo>
                  <a:cubicBezTo>
                    <a:pt x="247" y="42"/>
                    <a:pt x="123" y="83"/>
                    <a:pt x="4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17"/>
            <p:cNvSpPr/>
            <p:nvPr/>
          </p:nvSpPr>
          <p:spPr>
            <a:xfrm rot="-8527916" flipH="1">
              <a:off x="1511142" y="4574648"/>
              <a:ext cx="6740" cy="5160"/>
            </a:xfrm>
            <a:custGeom>
              <a:avLst/>
              <a:gdLst/>
              <a:ahLst/>
              <a:cxnLst/>
              <a:rect l="l" t="t" r="r" b="b"/>
              <a:pathLst>
                <a:path w="412" h="330" extrusionOk="0">
                  <a:moveTo>
                    <a:pt x="1" y="124"/>
                  </a:moveTo>
                  <a:cubicBezTo>
                    <a:pt x="165" y="165"/>
                    <a:pt x="330" y="206"/>
                    <a:pt x="412" y="329"/>
                  </a:cubicBezTo>
                  <a:cubicBezTo>
                    <a:pt x="330" y="206"/>
                    <a:pt x="206" y="124"/>
                    <a:pt x="165" y="0"/>
                  </a:cubicBezTo>
                  <a:cubicBezTo>
                    <a:pt x="124" y="0"/>
                    <a:pt x="42" y="41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17"/>
            <p:cNvSpPr/>
            <p:nvPr/>
          </p:nvSpPr>
          <p:spPr>
            <a:xfrm rot="-8527916" flipH="1">
              <a:off x="1518734" y="4578216"/>
              <a:ext cx="2045" cy="1313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1" y="1"/>
                  </a:moveTo>
                  <a:lnTo>
                    <a:pt x="83" y="83"/>
                  </a:lnTo>
                  <a:lnTo>
                    <a:pt x="124" y="83"/>
                  </a:lnTo>
                  <a:lnTo>
                    <a:pt x="124" y="1"/>
                  </a:lnTo>
                  <a:cubicBezTo>
                    <a:pt x="83" y="83"/>
                    <a:pt x="1" y="8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17"/>
            <p:cNvSpPr/>
            <p:nvPr/>
          </p:nvSpPr>
          <p:spPr>
            <a:xfrm rot="-8527916" flipH="1">
              <a:off x="1258190" y="4049586"/>
              <a:ext cx="8082" cy="6442"/>
            </a:xfrm>
            <a:custGeom>
              <a:avLst/>
              <a:gdLst/>
              <a:ahLst/>
              <a:cxnLst/>
              <a:rect l="l" t="t" r="r" b="b"/>
              <a:pathLst>
                <a:path w="494" h="412" extrusionOk="0">
                  <a:moveTo>
                    <a:pt x="247" y="1"/>
                  </a:moveTo>
                  <a:cubicBezTo>
                    <a:pt x="123" y="124"/>
                    <a:pt x="82" y="288"/>
                    <a:pt x="0" y="411"/>
                  </a:cubicBezTo>
                  <a:cubicBezTo>
                    <a:pt x="123" y="288"/>
                    <a:pt x="329" y="206"/>
                    <a:pt x="493" y="83"/>
                  </a:cubicBezTo>
                  <a:cubicBezTo>
                    <a:pt x="411" y="42"/>
                    <a:pt x="329" y="42"/>
                    <a:pt x="2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17"/>
            <p:cNvSpPr/>
            <p:nvPr/>
          </p:nvSpPr>
          <p:spPr>
            <a:xfrm rot="-8527916" flipH="1">
              <a:off x="1260154" y="4046922"/>
              <a:ext cx="1358" cy="657"/>
            </a:xfrm>
            <a:custGeom>
              <a:avLst/>
              <a:gdLst/>
              <a:ahLst/>
              <a:cxnLst/>
              <a:rect l="l" t="t" r="r" b="b"/>
              <a:pathLst>
                <a:path w="83" h="42" extrusionOk="0">
                  <a:moveTo>
                    <a:pt x="0" y="42"/>
                  </a:moveTo>
                  <a:lnTo>
                    <a:pt x="0" y="42"/>
                  </a:lnTo>
                  <a:cubicBezTo>
                    <a:pt x="82" y="42"/>
                    <a:pt x="82" y="42"/>
                    <a:pt x="82" y="0"/>
                  </a:cubicBezTo>
                  <a:cubicBezTo>
                    <a:pt x="82" y="42"/>
                    <a:pt x="0" y="42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17"/>
            <p:cNvSpPr/>
            <p:nvPr/>
          </p:nvSpPr>
          <p:spPr>
            <a:xfrm rot="-8527916" flipH="1">
              <a:off x="966586" y="3836324"/>
              <a:ext cx="2699" cy="1298"/>
            </a:xfrm>
            <a:custGeom>
              <a:avLst/>
              <a:gdLst/>
              <a:ahLst/>
              <a:cxnLst/>
              <a:rect l="l" t="t" r="r" b="b"/>
              <a:pathLst>
                <a:path w="165" h="83" extrusionOk="0">
                  <a:moveTo>
                    <a:pt x="164" y="1"/>
                  </a:moveTo>
                  <a:cubicBezTo>
                    <a:pt x="123" y="1"/>
                    <a:pt x="41" y="83"/>
                    <a:pt x="0" y="83"/>
                  </a:cubicBezTo>
                  <a:lnTo>
                    <a:pt x="0" y="83"/>
                  </a:lnTo>
                  <a:lnTo>
                    <a:pt x="41" y="83"/>
                  </a:lnTo>
                  <a:cubicBezTo>
                    <a:pt x="123" y="83"/>
                    <a:pt x="123" y="1"/>
                    <a:pt x="1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17"/>
            <p:cNvSpPr/>
            <p:nvPr/>
          </p:nvSpPr>
          <p:spPr>
            <a:xfrm rot="-8527916" flipH="1">
              <a:off x="966810" y="3839890"/>
              <a:ext cx="4728" cy="2580"/>
            </a:xfrm>
            <a:custGeom>
              <a:avLst/>
              <a:gdLst/>
              <a:ahLst/>
              <a:cxnLst/>
              <a:rect l="l" t="t" r="r" b="b"/>
              <a:pathLst>
                <a:path w="289" h="165" extrusionOk="0">
                  <a:moveTo>
                    <a:pt x="247" y="0"/>
                  </a:moveTo>
                  <a:cubicBezTo>
                    <a:pt x="165" y="41"/>
                    <a:pt x="83" y="124"/>
                    <a:pt x="0" y="165"/>
                  </a:cubicBezTo>
                  <a:cubicBezTo>
                    <a:pt x="83" y="124"/>
                    <a:pt x="206" y="124"/>
                    <a:pt x="288" y="41"/>
                  </a:cubicBezTo>
                  <a:cubicBezTo>
                    <a:pt x="288" y="82"/>
                    <a:pt x="247" y="82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17"/>
            <p:cNvSpPr/>
            <p:nvPr/>
          </p:nvSpPr>
          <p:spPr>
            <a:xfrm rot="-8527916" flipH="1">
              <a:off x="1079648" y="4783376"/>
              <a:ext cx="10765" cy="4519"/>
            </a:xfrm>
            <a:custGeom>
              <a:avLst/>
              <a:gdLst/>
              <a:ahLst/>
              <a:cxnLst/>
              <a:rect l="l" t="t" r="r" b="b"/>
              <a:pathLst>
                <a:path w="658" h="289" extrusionOk="0">
                  <a:moveTo>
                    <a:pt x="658" y="206"/>
                  </a:moveTo>
                  <a:cubicBezTo>
                    <a:pt x="575" y="124"/>
                    <a:pt x="534" y="42"/>
                    <a:pt x="452" y="1"/>
                  </a:cubicBezTo>
                  <a:cubicBezTo>
                    <a:pt x="329" y="1"/>
                    <a:pt x="247" y="42"/>
                    <a:pt x="0" y="83"/>
                  </a:cubicBezTo>
                  <a:cubicBezTo>
                    <a:pt x="329" y="206"/>
                    <a:pt x="452" y="247"/>
                    <a:pt x="534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17"/>
            <p:cNvSpPr/>
            <p:nvPr/>
          </p:nvSpPr>
          <p:spPr>
            <a:xfrm rot="-8527916" flipH="1">
              <a:off x="972526" y="4699693"/>
              <a:ext cx="5382" cy="516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24"/>
                  </a:moveTo>
                  <a:lnTo>
                    <a:pt x="123" y="1"/>
                  </a:lnTo>
                  <a:cubicBezTo>
                    <a:pt x="82" y="42"/>
                    <a:pt x="0" y="165"/>
                    <a:pt x="0" y="206"/>
                  </a:cubicBezTo>
                  <a:cubicBezTo>
                    <a:pt x="0" y="247"/>
                    <a:pt x="165" y="247"/>
                    <a:pt x="288" y="329"/>
                  </a:cubicBezTo>
                  <a:cubicBezTo>
                    <a:pt x="288" y="247"/>
                    <a:pt x="329" y="165"/>
                    <a:pt x="329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17"/>
            <p:cNvSpPr/>
            <p:nvPr/>
          </p:nvSpPr>
          <p:spPr>
            <a:xfrm rot="-8527916" flipH="1">
              <a:off x="1636791" y="4368961"/>
              <a:ext cx="10094" cy="5160"/>
            </a:xfrm>
            <a:custGeom>
              <a:avLst/>
              <a:gdLst/>
              <a:ahLst/>
              <a:cxnLst/>
              <a:rect l="l" t="t" r="r" b="b"/>
              <a:pathLst>
                <a:path w="617" h="330" extrusionOk="0">
                  <a:moveTo>
                    <a:pt x="329" y="0"/>
                  </a:moveTo>
                  <a:cubicBezTo>
                    <a:pt x="247" y="0"/>
                    <a:pt x="164" y="124"/>
                    <a:pt x="0" y="165"/>
                  </a:cubicBezTo>
                  <a:cubicBezTo>
                    <a:pt x="164" y="206"/>
                    <a:pt x="247" y="329"/>
                    <a:pt x="329" y="329"/>
                  </a:cubicBezTo>
                  <a:cubicBezTo>
                    <a:pt x="411" y="329"/>
                    <a:pt x="534" y="247"/>
                    <a:pt x="616" y="206"/>
                  </a:cubicBezTo>
                  <a:cubicBezTo>
                    <a:pt x="534" y="165"/>
                    <a:pt x="452" y="42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17"/>
            <p:cNvSpPr/>
            <p:nvPr/>
          </p:nvSpPr>
          <p:spPr>
            <a:xfrm rot="-8527916" flipH="1">
              <a:off x="1201905" y="4030341"/>
              <a:ext cx="11436" cy="3878"/>
            </a:xfrm>
            <a:custGeom>
              <a:avLst/>
              <a:gdLst/>
              <a:ahLst/>
              <a:cxnLst/>
              <a:rect l="l" t="t" r="r" b="b"/>
              <a:pathLst>
                <a:path w="699" h="248" extrusionOk="0">
                  <a:moveTo>
                    <a:pt x="699" y="83"/>
                  </a:moveTo>
                  <a:cubicBezTo>
                    <a:pt x="699" y="42"/>
                    <a:pt x="658" y="1"/>
                    <a:pt x="658" y="1"/>
                  </a:cubicBezTo>
                  <a:cubicBezTo>
                    <a:pt x="452" y="1"/>
                    <a:pt x="206" y="42"/>
                    <a:pt x="0" y="42"/>
                  </a:cubicBezTo>
                  <a:cubicBezTo>
                    <a:pt x="0" y="83"/>
                    <a:pt x="42" y="124"/>
                    <a:pt x="42" y="247"/>
                  </a:cubicBezTo>
                  <a:cubicBezTo>
                    <a:pt x="288" y="206"/>
                    <a:pt x="493" y="124"/>
                    <a:pt x="699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17"/>
            <p:cNvSpPr/>
            <p:nvPr/>
          </p:nvSpPr>
          <p:spPr>
            <a:xfrm rot="-8527916" flipH="1">
              <a:off x="2035749" y="3238887"/>
              <a:ext cx="9423" cy="3237"/>
            </a:xfrm>
            <a:custGeom>
              <a:avLst/>
              <a:gdLst/>
              <a:ahLst/>
              <a:cxnLst/>
              <a:rect l="l" t="t" r="r" b="b"/>
              <a:pathLst>
                <a:path w="576" h="207" extrusionOk="0">
                  <a:moveTo>
                    <a:pt x="576" y="165"/>
                  </a:moveTo>
                  <a:cubicBezTo>
                    <a:pt x="535" y="124"/>
                    <a:pt x="412" y="1"/>
                    <a:pt x="370" y="1"/>
                  </a:cubicBezTo>
                  <a:cubicBezTo>
                    <a:pt x="247" y="1"/>
                    <a:pt x="165" y="42"/>
                    <a:pt x="1" y="83"/>
                  </a:cubicBezTo>
                  <a:cubicBezTo>
                    <a:pt x="206" y="165"/>
                    <a:pt x="247" y="206"/>
                    <a:pt x="370" y="206"/>
                  </a:cubicBezTo>
                  <a:cubicBezTo>
                    <a:pt x="412" y="206"/>
                    <a:pt x="453" y="165"/>
                    <a:pt x="576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17"/>
            <p:cNvSpPr/>
            <p:nvPr/>
          </p:nvSpPr>
          <p:spPr>
            <a:xfrm rot="-8527916" flipH="1">
              <a:off x="1070414" y="3930513"/>
              <a:ext cx="6740" cy="5144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412" y="164"/>
                  </a:moveTo>
                  <a:cubicBezTo>
                    <a:pt x="371" y="123"/>
                    <a:pt x="247" y="0"/>
                    <a:pt x="206" y="0"/>
                  </a:cubicBezTo>
                  <a:cubicBezTo>
                    <a:pt x="206" y="0"/>
                    <a:pt x="1" y="82"/>
                    <a:pt x="42" y="123"/>
                  </a:cubicBezTo>
                  <a:cubicBezTo>
                    <a:pt x="124" y="164"/>
                    <a:pt x="165" y="288"/>
                    <a:pt x="206" y="329"/>
                  </a:cubicBezTo>
                  <a:cubicBezTo>
                    <a:pt x="330" y="288"/>
                    <a:pt x="371" y="206"/>
                    <a:pt x="412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17"/>
            <p:cNvSpPr/>
            <p:nvPr/>
          </p:nvSpPr>
          <p:spPr>
            <a:xfrm rot="-8527916" flipH="1">
              <a:off x="1283282" y="3071781"/>
              <a:ext cx="10110" cy="3862"/>
            </a:xfrm>
            <a:custGeom>
              <a:avLst/>
              <a:gdLst/>
              <a:ahLst/>
              <a:cxnLst/>
              <a:rect l="l" t="t" r="r" b="b"/>
              <a:pathLst>
                <a:path w="618" h="247" extrusionOk="0">
                  <a:moveTo>
                    <a:pt x="1" y="206"/>
                  </a:moveTo>
                  <a:cubicBezTo>
                    <a:pt x="206" y="206"/>
                    <a:pt x="371" y="247"/>
                    <a:pt x="576" y="247"/>
                  </a:cubicBezTo>
                  <a:cubicBezTo>
                    <a:pt x="576" y="206"/>
                    <a:pt x="617" y="165"/>
                    <a:pt x="617" y="124"/>
                  </a:cubicBezTo>
                  <a:cubicBezTo>
                    <a:pt x="453" y="42"/>
                    <a:pt x="247" y="42"/>
                    <a:pt x="83" y="0"/>
                  </a:cubicBezTo>
                  <a:cubicBezTo>
                    <a:pt x="42" y="124"/>
                    <a:pt x="42" y="165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17"/>
            <p:cNvSpPr/>
            <p:nvPr/>
          </p:nvSpPr>
          <p:spPr>
            <a:xfrm rot="-8527916" flipH="1">
              <a:off x="1398165" y="4188182"/>
              <a:ext cx="6070" cy="3878"/>
            </a:xfrm>
            <a:custGeom>
              <a:avLst/>
              <a:gdLst/>
              <a:ahLst/>
              <a:cxnLst/>
              <a:rect l="l" t="t" r="r" b="b"/>
              <a:pathLst>
                <a:path w="371" h="248" extrusionOk="0">
                  <a:moveTo>
                    <a:pt x="165" y="247"/>
                  </a:moveTo>
                  <a:cubicBezTo>
                    <a:pt x="247" y="206"/>
                    <a:pt x="329" y="165"/>
                    <a:pt x="370" y="83"/>
                  </a:cubicBezTo>
                  <a:cubicBezTo>
                    <a:pt x="247" y="42"/>
                    <a:pt x="206" y="1"/>
                    <a:pt x="165" y="1"/>
                  </a:cubicBezTo>
                  <a:cubicBezTo>
                    <a:pt x="124" y="42"/>
                    <a:pt x="1" y="83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17"/>
            <p:cNvSpPr/>
            <p:nvPr/>
          </p:nvSpPr>
          <p:spPr>
            <a:xfrm rot="-8527916" flipH="1">
              <a:off x="1692904" y="3676839"/>
              <a:ext cx="8753" cy="5801"/>
            </a:xfrm>
            <a:custGeom>
              <a:avLst/>
              <a:gdLst/>
              <a:ahLst/>
              <a:cxnLst/>
              <a:rect l="l" t="t" r="r" b="b"/>
              <a:pathLst>
                <a:path w="535" h="371" extrusionOk="0">
                  <a:moveTo>
                    <a:pt x="0" y="247"/>
                  </a:moveTo>
                  <a:cubicBezTo>
                    <a:pt x="41" y="288"/>
                    <a:pt x="82" y="371"/>
                    <a:pt x="123" y="371"/>
                  </a:cubicBezTo>
                  <a:cubicBezTo>
                    <a:pt x="288" y="288"/>
                    <a:pt x="411" y="247"/>
                    <a:pt x="534" y="206"/>
                  </a:cubicBezTo>
                  <a:cubicBezTo>
                    <a:pt x="493" y="165"/>
                    <a:pt x="452" y="83"/>
                    <a:pt x="452" y="1"/>
                  </a:cubicBezTo>
                  <a:cubicBezTo>
                    <a:pt x="247" y="83"/>
                    <a:pt x="123" y="165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17"/>
            <p:cNvSpPr/>
            <p:nvPr/>
          </p:nvSpPr>
          <p:spPr>
            <a:xfrm rot="-8527916" flipH="1">
              <a:off x="1117076" y="3253485"/>
              <a:ext cx="13448" cy="4519"/>
            </a:xfrm>
            <a:custGeom>
              <a:avLst/>
              <a:gdLst/>
              <a:ahLst/>
              <a:cxnLst/>
              <a:rect l="l" t="t" r="r" b="b"/>
              <a:pathLst>
                <a:path w="822" h="289" extrusionOk="0">
                  <a:moveTo>
                    <a:pt x="822" y="1"/>
                  </a:moveTo>
                  <a:lnTo>
                    <a:pt x="0" y="1"/>
                  </a:lnTo>
                  <a:cubicBezTo>
                    <a:pt x="206" y="288"/>
                    <a:pt x="247" y="288"/>
                    <a:pt x="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17"/>
            <p:cNvSpPr/>
            <p:nvPr/>
          </p:nvSpPr>
          <p:spPr>
            <a:xfrm rot="-8527916" flipH="1">
              <a:off x="1117015" y="3253315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17"/>
            <p:cNvSpPr/>
            <p:nvPr/>
          </p:nvSpPr>
          <p:spPr>
            <a:xfrm rot="-8527916" flipH="1">
              <a:off x="1330382" y="3102762"/>
              <a:ext cx="6070" cy="3878"/>
            </a:xfrm>
            <a:custGeom>
              <a:avLst/>
              <a:gdLst/>
              <a:ahLst/>
              <a:cxnLst/>
              <a:rect l="l" t="t" r="r" b="b"/>
              <a:pathLst>
                <a:path w="371" h="248" extrusionOk="0">
                  <a:moveTo>
                    <a:pt x="370" y="42"/>
                  </a:moveTo>
                  <a:lnTo>
                    <a:pt x="165" y="1"/>
                  </a:lnTo>
                  <a:cubicBezTo>
                    <a:pt x="83" y="42"/>
                    <a:pt x="42" y="124"/>
                    <a:pt x="1" y="206"/>
                  </a:cubicBezTo>
                  <a:cubicBezTo>
                    <a:pt x="42" y="206"/>
                    <a:pt x="165" y="247"/>
                    <a:pt x="247" y="247"/>
                  </a:cubicBezTo>
                  <a:cubicBezTo>
                    <a:pt x="288" y="206"/>
                    <a:pt x="370" y="124"/>
                    <a:pt x="37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17"/>
            <p:cNvSpPr/>
            <p:nvPr/>
          </p:nvSpPr>
          <p:spPr>
            <a:xfrm rot="-8527916" flipH="1">
              <a:off x="1291893" y="3391633"/>
              <a:ext cx="4057" cy="5785"/>
            </a:xfrm>
            <a:custGeom>
              <a:avLst/>
              <a:gdLst/>
              <a:ahLst/>
              <a:cxnLst/>
              <a:rect l="l" t="t" r="r" b="b"/>
              <a:pathLst>
                <a:path w="248" h="370" extrusionOk="0">
                  <a:moveTo>
                    <a:pt x="42" y="370"/>
                  </a:moveTo>
                  <a:lnTo>
                    <a:pt x="247" y="370"/>
                  </a:lnTo>
                  <a:lnTo>
                    <a:pt x="247" y="0"/>
                  </a:lnTo>
                  <a:cubicBezTo>
                    <a:pt x="206" y="0"/>
                    <a:pt x="42" y="0"/>
                    <a:pt x="42" y="41"/>
                  </a:cubicBezTo>
                  <a:cubicBezTo>
                    <a:pt x="1" y="164"/>
                    <a:pt x="1" y="247"/>
                    <a:pt x="42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17"/>
            <p:cNvSpPr/>
            <p:nvPr/>
          </p:nvSpPr>
          <p:spPr>
            <a:xfrm rot="-8527916" flipH="1">
              <a:off x="1264453" y="3372876"/>
              <a:ext cx="6740" cy="5144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206" y="41"/>
                  </a:moveTo>
                  <a:cubicBezTo>
                    <a:pt x="83" y="82"/>
                    <a:pt x="83" y="205"/>
                    <a:pt x="1" y="247"/>
                  </a:cubicBezTo>
                  <a:cubicBezTo>
                    <a:pt x="42" y="247"/>
                    <a:pt x="165" y="288"/>
                    <a:pt x="247" y="329"/>
                  </a:cubicBezTo>
                  <a:cubicBezTo>
                    <a:pt x="288" y="288"/>
                    <a:pt x="371" y="164"/>
                    <a:pt x="371" y="123"/>
                  </a:cubicBezTo>
                  <a:cubicBezTo>
                    <a:pt x="412" y="82"/>
                    <a:pt x="247" y="0"/>
                    <a:pt x="206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17"/>
            <p:cNvSpPr/>
            <p:nvPr/>
          </p:nvSpPr>
          <p:spPr>
            <a:xfrm rot="-8527916" flipH="1">
              <a:off x="2192571" y="4863098"/>
              <a:ext cx="8753" cy="4503"/>
            </a:xfrm>
            <a:custGeom>
              <a:avLst/>
              <a:gdLst/>
              <a:ahLst/>
              <a:cxnLst/>
              <a:rect l="l" t="t" r="r" b="b"/>
              <a:pathLst>
                <a:path w="535" h="288" extrusionOk="0">
                  <a:moveTo>
                    <a:pt x="494" y="0"/>
                  </a:moveTo>
                  <a:cubicBezTo>
                    <a:pt x="329" y="41"/>
                    <a:pt x="206" y="83"/>
                    <a:pt x="1" y="165"/>
                  </a:cubicBezTo>
                  <a:cubicBezTo>
                    <a:pt x="1" y="206"/>
                    <a:pt x="42" y="247"/>
                    <a:pt x="42" y="288"/>
                  </a:cubicBezTo>
                  <a:cubicBezTo>
                    <a:pt x="206" y="247"/>
                    <a:pt x="412" y="247"/>
                    <a:pt x="535" y="206"/>
                  </a:cubicBezTo>
                  <a:cubicBezTo>
                    <a:pt x="535" y="83"/>
                    <a:pt x="494" y="41"/>
                    <a:pt x="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17"/>
            <p:cNvSpPr/>
            <p:nvPr/>
          </p:nvSpPr>
          <p:spPr>
            <a:xfrm rot="-8527916" flipH="1">
              <a:off x="567924" y="4569230"/>
              <a:ext cx="6070" cy="7083"/>
            </a:xfrm>
            <a:custGeom>
              <a:avLst/>
              <a:gdLst/>
              <a:ahLst/>
              <a:cxnLst/>
              <a:rect l="l" t="t" r="r" b="b"/>
              <a:pathLst>
                <a:path w="371" h="453" extrusionOk="0">
                  <a:moveTo>
                    <a:pt x="165" y="0"/>
                  </a:moveTo>
                  <a:cubicBezTo>
                    <a:pt x="83" y="165"/>
                    <a:pt x="42" y="288"/>
                    <a:pt x="1" y="411"/>
                  </a:cubicBezTo>
                  <a:cubicBezTo>
                    <a:pt x="42" y="411"/>
                    <a:pt x="165" y="411"/>
                    <a:pt x="206" y="452"/>
                  </a:cubicBezTo>
                  <a:cubicBezTo>
                    <a:pt x="247" y="329"/>
                    <a:pt x="288" y="206"/>
                    <a:pt x="370" y="82"/>
                  </a:cubicBezTo>
                  <a:cubicBezTo>
                    <a:pt x="288" y="0"/>
                    <a:pt x="206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17"/>
            <p:cNvSpPr/>
            <p:nvPr/>
          </p:nvSpPr>
          <p:spPr>
            <a:xfrm rot="-8527916" flipH="1">
              <a:off x="973053" y="3421819"/>
              <a:ext cx="7411" cy="3862"/>
            </a:xfrm>
            <a:custGeom>
              <a:avLst/>
              <a:gdLst/>
              <a:ahLst/>
              <a:cxnLst/>
              <a:rect l="l" t="t" r="r" b="b"/>
              <a:pathLst>
                <a:path w="453" h="247" extrusionOk="0">
                  <a:moveTo>
                    <a:pt x="247" y="247"/>
                  </a:moveTo>
                  <a:cubicBezTo>
                    <a:pt x="288" y="247"/>
                    <a:pt x="452" y="205"/>
                    <a:pt x="452" y="205"/>
                  </a:cubicBezTo>
                  <a:cubicBezTo>
                    <a:pt x="452" y="164"/>
                    <a:pt x="411" y="41"/>
                    <a:pt x="329" y="0"/>
                  </a:cubicBezTo>
                  <a:cubicBezTo>
                    <a:pt x="247" y="0"/>
                    <a:pt x="124" y="41"/>
                    <a:pt x="0" y="123"/>
                  </a:cubicBezTo>
                  <a:cubicBezTo>
                    <a:pt x="83" y="164"/>
                    <a:pt x="124" y="205"/>
                    <a:pt x="247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17"/>
            <p:cNvSpPr/>
            <p:nvPr/>
          </p:nvSpPr>
          <p:spPr>
            <a:xfrm rot="-8527916" flipH="1">
              <a:off x="1631771" y="2612158"/>
              <a:ext cx="10765" cy="7083"/>
            </a:xfrm>
            <a:custGeom>
              <a:avLst/>
              <a:gdLst/>
              <a:ahLst/>
              <a:cxnLst/>
              <a:rect l="l" t="t" r="r" b="b"/>
              <a:pathLst>
                <a:path w="658" h="453" extrusionOk="0">
                  <a:moveTo>
                    <a:pt x="658" y="370"/>
                  </a:moveTo>
                  <a:cubicBezTo>
                    <a:pt x="535" y="247"/>
                    <a:pt x="411" y="123"/>
                    <a:pt x="247" y="0"/>
                  </a:cubicBezTo>
                  <a:cubicBezTo>
                    <a:pt x="165" y="41"/>
                    <a:pt x="124" y="123"/>
                    <a:pt x="1" y="206"/>
                  </a:cubicBezTo>
                  <a:cubicBezTo>
                    <a:pt x="124" y="329"/>
                    <a:pt x="206" y="411"/>
                    <a:pt x="370" y="452"/>
                  </a:cubicBezTo>
                  <a:cubicBezTo>
                    <a:pt x="411" y="452"/>
                    <a:pt x="576" y="411"/>
                    <a:pt x="658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17"/>
            <p:cNvSpPr/>
            <p:nvPr/>
          </p:nvSpPr>
          <p:spPr>
            <a:xfrm rot="-8527916" flipH="1">
              <a:off x="1257271" y="3689139"/>
              <a:ext cx="6740" cy="5785"/>
            </a:xfrm>
            <a:custGeom>
              <a:avLst/>
              <a:gdLst/>
              <a:ahLst/>
              <a:cxnLst/>
              <a:rect l="l" t="t" r="r" b="b"/>
              <a:pathLst>
                <a:path w="412" h="370" extrusionOk="0">
                  <a:moveTo>
                    <a:pt x="1" y="165"/>
                  </a:moveTo>
                  <a:cubicBezTo>
                    <a:pt x="42" y="206"/>
                    <a:pt x="83" y="329"/>
                    <a:pt x="206" y="370"/>
                  </a:cubicBezTo>
                  <a:cubicBezTo>
                    <a:pt x="330" y="329"/>
                    <a:pt x="412" y="288"/>
                    <a:pt x="412" y="206"/>
                  </a:cubicBezTo>
                  <a:cubicBezTo>
                    <a:pt x="371" y="165"/>
                    <a:pt x="247" y="123"/>
                    <a:pt x="206" y="0"/>
                  </a:cubicBezTo>
                  <a:cubicBezTo>
                    <a:pt x="83" y="123"/>
                    <a:pt x="1" y="165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17"/>
            <p:cNvSpPr/>
            <p:nvPr/>
          </p:nvSpPr>
          <p:spPr>
            <a:xfrm rot="-8527916" flipH="1">
              <a:off x="2300695" y="4608345"/>
              <a:ext cx="8753" cy="4519"/>
            </a:xfrm>
            <a:custGeom>
              <a:avLst/>
              <a:gdLst/>
              <a:ahLst/>
              <a:cxnLst/>
              <a:rect l="l" t="t" r="r" b="b"/>
              <a:pathLst>
                <a:path w="535" h="289" extrusionOk="0">
                  <a:moveTo>
                    <a:pt x="535" y="165"/>
                  </a:moveTo>
                  <a:cubicBezTo>
                    <a:pt x="494" y="124"/>
                    <a:pt x="370" y="83"/>
                    <a:pt x="288" y="1"/>
                  </a:cubicBezTo>
                  <a:cubicBezTo>
                    <a:pt x="206" y="83"/>
                    <a:pt x="124" y="124"/>
                    <a:pt x="1" y="206"/>
                  </a:cubicBezTo>
                  <a:cubicBezTo>
                    <a:pt x="165" y="288"/>
                    <a:pt x="288" y="288"/>
                    <a:pt x="370" y="288"/>
                  </a:cubicBezTo>
                  <a:cubicBezTo>
                    <a:pt x="411" y="288"/>
                    <a:pt x="535" y="165"/>
                    <a:pt x="535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17"/>
            <p:cNvSpPr/>
            <p:nvPr/>
          </p:nvSpPr>
          <p:spPr>
            <a:xfrm rot="-8527916" flipH="1">
              <a:off x="372799" y="3929098"/>
              <a:ext cx="6724" cy="4519"/>
            </a:xfrm>
            <a:custGeom>
              <a:avLst/>
              <a:gdLst/>
              <a:ahLst/>
              <a:cxnLst/>
              <a:rect l="l" t="t" r="r" b="b"/>
              <a:pathLst>
                <a:path w="411" h="289" extrusionOk="0">
                  <a:moveTo>
                    <a:pt x="411" y="124"/>
                  </a:moveTo>
                  <a:cubicBezTo>
                    <a:pt x="288" y="83"/>
                    <a:pt x="205" y="83"/>
                    <a:pt x="82" y="1"/>
                  </a:cubicBezTo>
                  <a:cubicBezTo>
                    <a:pt x="41" y="83"/>
                    <a:pt x="41" y="124"/>
                    <a:pt x="0" y="165"/>
                  </a:cubicBezTo>
                  <a:cubicBezTo>
                    <a:pt x="41" y="206"/>
                    <a:pt x="123" y="288"/>
                    <a:pt x="205" y="206"/>
                  </a:cubicBezTo>
                  <a:cubicBezTo>
                    <a:pt x="288" y="206"/>
                    <a:pt x="329" y="165"/>
                    <a:pt x="41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17"/>
            <p:cNvSpPr/>
            <p:nvPr/>
          </p:nvSpPr>
          <p:spPr>
            <a:xfrm rot="-8527916" flipH="1">
              <a:off x="1644349" y="3038697"/>
              <a:ext cx="5399" cy="3862"/>
            </a:xfrm>
            <a:custGeom>
              <a:avLst/>
              <a:gdLst/>
              <a:ahLst/>
              <a:cxnLst/>
              <a:rect l="l" t="t" r="r" b="b"/>
              <a:pathLst>
                <a:path w="330" h="247" extrusionOk="0">
                  <a:moveTo>
                    <a:pt x="247" y="0"/>
                  </a:moveTo>
                  <a:lnTo>
                    <a:pt x="83" y="0"/>
                  </a:lnTo>
                  <a:cubicBezTo>
                    <a:pt x="42" y="82"/>
                    <a:pt x="42" y="206"/>
                    <a:pt x="1" y="247"/>
                  </a:cubicBezTo>
                  <a:lnTo>
                    <a:pt x="330" y="247"/>
                  </a:lnTo>
                  <a:cubicBezTo>
                    <a:pt x="247" y="206"/>
                    <a:pt x="247" y="82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17"/>
            <p:cNvSpPr/>
            <p:nvPr/>
          </p:nvSpPr>
          <p:spPr>
            <a:xfrm rot="-8527916" flipH="1">
              <a:off x="1445345" y="4768471"/>
              <a:ext cx="4041" cy="3862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247" y="165"/>
                  </a:moveTo>
                  <a:cubicBezTo>
                    <a:pt x="206" y="82"/>
                    <a:pt x="82" y="41"/>
                    <a:pt x="41" y="0"/>
                  </a:cubicBezTo>
                  <a:cubicBezTo>
                    <a:pt x="41" y="41"/>
                    <a:pt x="0" y="82"/>
                    <a:pt x="0" y="165"/>
                  </a:cubicBezTo>
                  <a:cubicBezTo>
                    <a:pt x="41" y="206"/>
                    <a:pt x="82" y="206"/>
                    <a:pt x="164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17"/>
            <p:cNvSpPr/>
            <p:nvPr/>
          </p:nvSpPr>
          <p:spPr>
            <a:xfrm rot="-8527916" flipH="1">
              <a:off x="2716932" y="3877617"/>
              <a:ext cx="9423" cy="4519"/>
            </a:xfrm>
            <a:custGeom>
              <a:avLst/>
              <a:gdLst/>
              <a:ahLst/>
              <a:cxnLst/>
              <a:rect l="l" t="t" r="r" b="b"/>
              <a:pathLst>
                <a:path w="576" h="289" extrusionOk="0">
                  <a:moveTo>
                    <a:pt x="575" y="206"/>
                  </a:moveTo>
                  <a:cubicBezTo>
                    <a:pt x="411" y="165"/>
                    <a:pt x="247" y="42"/>
                    <a:pt x="123" y="1"/>
                  </a:cubicBezTo>
                  <a:cubicBezTo>
                    <a:pt x="82" y="42"/>
                    <a:pt x="82" y="83"/>
                    <a:pt x="0" y="83"/>
                  </a:cubicBezTo>
                  <a:cubicBezTo>
                    <a:pt x="164" y="124"/>
                    <a:pt x="329" y="206"/>
                    <a:pt x="493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17"/>
            <p:cNvSpPr/>
            <p:nvPr/>
          </p:nvSpPr>
          <p:spPr>
            <a:xfrm rot="-8527916" flipH="1">
              <a:off x="1266345" y="4648763"/>
              <a:ext cx="8753" cy="838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288" y="535"/>
                  </a:moveTo>
                  <a:cubicBezTo>
                    <a:pt x="412" y="371"/>
                    <a:pt x="453" y="165"/>
                    <a:pt x="535" y="1"/>
                  </a:cubicBezTo>
                  <a:cubicBezTo>
                    <a:pt x="329" y="165"/>
                    <a:pt x="206" y="330"/>
                    <a:pt x="1" y="412"/>
                  </a:cubicBezTo>
                  <a:cubicBezTo>
                    <a:pt x="83" y="412"/>
                    <a:pt x="206" y="494"/>
                    <a:pt x="288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17"/>
            <p:cNvSpPr/>
            <p:nvPr/>
          </p:nvSpPr>
          <p:spPr>
            <a:xfrm rot="-8527916" flipH="1">
              <a:off x="2114441" y="2948933"/>
              <a:ext cx="1358" cy="1298"/>
            </a:xfrm>
            <a:custGeom>
              <a:avLst/>
              <a:gdLst/>
              <a:ahLst/>
              <a:cxnLst/>
              <a:rect l="l" t="t" r="r" b="b"/>
              <a:pathLst>
                <a:path w="83" h="83" extrusionOk="0">
                  <a:moveTo>
                    <a:pt x="82" y="82"/>
                  </a:moveTo>
                  <a:cubicBezTo>
                    <a:pt x="82" y="82"/>
                    <a:pt x="0" y="0"/>
                    <a:pt x="82" y="82"/>
                  </a:cubicBezTo>
                  <a:cubicBezTo>
                    <a:pt x="0" y="82"/>
                    <a:pt x="0" y="82"/>
                    <a:pt x="82" y="82"/>
                  </a:cubicBezTo>
                  <a:cubicBezTo>
                    <a:pt x="0" y="82"/>
                    <a:pt x="82" y="82"/>
                    <a:pt x="82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17"/>
            <p:cNvSpPr/>
            <p:nvPr/>
          </p:nvSpPr>
          <p:spPr>
            <a:xfrm rot="-8527916" flipH="1">
              <a:off x="1125287" y="3693322"/>
              <a:ext cx="6070" cy="4519"/>
            </a:xfrm>
            <a:custGeom>
              <a:avLst/>
              <a:gdLst/>
              <a:ahLst/>
              <a:cxnLst/>
              <a:rect l="l" t="t" r="r" b="b"/>
              <a:pathLst>
                <a:path w="371" h="289" extrusionOk="0">
                  <a:moveTo>
                    <a:pt x="165" y="1"/>
                  </a:moveTo>
                  <a:lnTo>
                    <a:pt x="0" y="165"/>
                  </a:lnTo>
                  <a:cubicBezTo>
                    <a:pt x="41" y="206"/>
                    <a:pt x="83" y="288"/>
                    <a:pt x="165" y="288"/>
                  </a:cubicBezTo>
                  <a:cubicBezTo>
                    <a:pt x="206" y="288"/>
                    <a:pt x="247" y="206"/>
                    <a:pt x="370" y="165"/>
                  </a:cubicBezTo>
                  <a:cubicBezTo>
                    <a:pt x="329" y="124"/>
                    <a:pt x="247" y="83"/>
                    <a:pt x="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17"/>
            <p:cNvSpPr/>
            <p:nvPr/>
          </p:nvSpPr>
          <p:spPr>
            <a:xfrm rot="-8527916" flipH="1">
              <a:off x="1144439" y="3740082"/>
              <a:ext cx="12794" cy="4519"/>
            </a:xfrm>
            <a:custGeom>
              <a:avLst/>
              <a:gdLst/>
              <a:ahLst/>
              <a:cxnLst/>
              <a:rect l="l" t="t" r="r" b="b"/>
              <a:pathLst>
                <a:path w="782" h="289" extrusionOk="0">
                  <a:moveTo>
                    <a:pt x="1" y="288"/>
                  </a:moveTo>
                  <a:cubicBezTo>
                    <a:pt x="329" y="288"/>
                    <a:pt x="576" y="247"/>
                    <a:pt x="781" y="247"/>
                  </a:cubicBezTo>
                  <a:cubicBezTo>
                    <a:pt x="411" y="1"/>
                    <a:pt x="411" y="1"/>
                    <a:pt x="1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17"/>
            <p:cNvSpPr/>
            <p:nvPr/>
          </p:nvSpPr>
          <p:spPr>
            <a:xfrm rot="-8527916" flipH="1">
              <a:off x="1157104" y="3745784"/>
              <a:ext cx="1358" cy="657"/>
            </a:xfrm>
            <a:custGeom>
              <a:avLst/>
              <a:gdLst/>
              <a:ahLst/>
              <a:cxnLst/>
              <a:rect l="l" t="t" r="r" b="b"/>
              <a:pathLst>
                <a:path w="83" h="42" extrusionOk="0">
                  <a:moveTo>
                    <a:pt x="0" y="0"/>
                  </a:moveTo>
                  <a:cubicBezTo>
                    <a:pt x="0" y="41"/>
                    <a:pt x="0" y="41"/>
                    <a:pt x="0" y="0"/>
                  </a:cubicBezTo>
                  <a:lnTo>
                    <a:pt x="0" y="0"/>
                  </a:lnTo>
                  <a:cubicBezTo>
                    <a:pt x="0" y="41"/>
                    <a:pt x="0" y="41"/>
                    <a:pt x="0" y="0"/>
                  </a:cubicBezTo>
                  <a:cubicBezTo>
                    <a:pt x="0" y="41"/>
                    <a:pt x="82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17"/>
            <p:cNvSpPr/>
            <p:nvPr/>
          </p:nvSpPr>
          <p:spPr>
            <a:xfrm rot="-8527916" flipH="1">
              <a:off x="2174591" y="3026138"/>
              <a:ext cx="4728" cy="6442"/>
            </a:xfrm>
            <a:custGeom>
              <a:avLst/>
              <a:gdLst/>
              <a:ahLst/>
              <a:cxnLst/>
              <a:rect l="l" t="t" r="r" b="b"/>
              <a:pathLst>
                <a:path w="289" h="412" extrusionOk="0">
                  <a:moveTo>
                    <a:pt x="83" y="1"/>
                  </a:moveTo>
                  <a:cubicBezTo>
                    <a:pt x="83" y="124"/>
                    <a:pt x="83" y="247"/>
                    <a:pt x="1" y="412"/>
                  </a:cubicBezTo>
                  <a:lnTo>
                    <a:pt x="206" y="412"/>
                  </a:lnTo>
                  <a:cubicBezTo>
                    <a:pt x="206" y="247"/>
                    <a:pt x="288" y="124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17"/>
            <p:cNvSpPr/>
            <p:nvPr/>
          </p:nvSpPr>
          <p:spPr>
            <a:xfrm rot="-8527916" flipH="1">
              <a:off x="50366" y="4025968"/>
              <a:ext cx="6740" cy="3237"/>
            </a:xfrm>
            <a:custGeom>
              <a:avLst/>
              <a:gdLst/>
              <a:ahLst/>
              <a:cxnLst/>
              <a:rect l="l" t="t" r="r" b="b"/>
              <a:pathLst>
                <a:path w="412" h="207" extrusionOk="0">
                  <a:moveTo>
                    <a:pt x="411" y="165"/>
                  </a:moveTo>
                  <a:cubicBezTo>
                    <a:pt x="370" y="83"/>
                    <a:pt x="288" y="1"/>
                    <a:pt x="288" y="1"/>
                  </a:cubicBezTo>
                  <a:cubicBezTo>
                    <a:pt x="206" y="1"/>
                    <a:pt x="83" y="42"/>
                    <a:pt x="1" y="42"/>
                  </a:cubicBezTo>
                  <a:cubicBezTo>
                    <a:pt x="42" y="165"/>
                    <a:pt x="83" y="165"/>
                    <a:pt x="165" y="206"/>
                  </a:cubicBezTo>
                  <a:cubicBezTo>
                    <a:pt x="247" y="206"/>
                    <a:pt x="288" y="206"/>
                    <a:pt x="41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17"/>
            <p:cNvSpPr/>
            <p:nvPr/>
          </p:nvSpPr>
          <p:spPr>
            <a:xfrm rot="-8527916" flipH="1">
              <a:off x="1639358" y="4134465"/>
              <a:ext cx="8082" cy="4519"/>
            </a:xfrm>
            <a:custGeom>
              <a:avLst/>
              <a:gdLst/>
              <a:ahLst/>
              <a:cxnLst/>
              <a:rect l="l" t="t" r="r" b="b"/>
              <a:pathLst>
                <a:path w="494" h="289" extrusionOk="0">
                  <a:moveTo>
                    <a:pt x="493" y="124"/>
                  </a:moveTo>
                  <a:cubicBezTo>
                    <a:pt x="411" y="83"/>
                    <a:pt x="288" y="1"/>
                    <a:pt x="205" y="1"/>
                  </a:cubicBezTo>
                  <a:cubicBezTo>
                    <a:pt x="164" y="1"/>
                    <a:pt x="82" y="83"/>
                    <a:pt x="0" y="165"/>
                  </a:cubicBezTo>
                  <a:cubicBezTo>
                    <a:pt x="82" y="206"/>
                    <a:pt x="205" y="288"/>
                    <a:pt x="370" y="288"/>
                  </a:cubicBezTo>
                  <a:cubicBezTo>
                    <a:pt x="411" y="206"/>
                    <a:pt x="452" y="124"/>
                    <a:pt x="493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17"/>
            <p:cNvSpPr/>
            <p:nvPr/>
          </p:nvSpPr>
          <p:spPr>
            <a:xfrm rot="-8527916" flipH="1">
              <a:off x="1469035" y="4530244"/>
              <a:ext cx="8082" cy="5160"/>
            </a:xfrm>
            <a:custGeom>
              <a:avLst/>
              <a:gdLst/>
              <a:ahLst/>
              <a:cxnLst/>
              <a:rect l="l" t="t" r="r" b="b"/>
              <a:pathLst>
                <a:path w="494" h="330" extrusionOk="0">
                  <a:moveTo>
                    <a:pt x="1" y="83"/>
                  </a:moveTo>
                  <a:cubicBezTo>
                    <a:pt x="1" y="165"/>
                    <a:pt x="42" y="247"/>
                    <a:pt x="165" y="329"/>
                  </a:cubicBezTo>
                  <a:cubicBezTo>
                    <a:pt x="206" y="329"/>
                    <a:pt x="370" y="247"/>
                    <a:pt x="494" y="206"/>
                  </a:cubicBezTo>
                  <a:cubicBezTo>
                    <a:pt x="329" y="83"/>
                    <a:pt x="288" y="42"/>
                    <a:pt x="206" y="42"/>
                  </a:cubicBezTo>
                  <a:cubicBezTo>
                    <a:pt x="165" y="1"/>
                    <a:pt x="1" y="83"/>
                    <a:pt x="1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17"/>
            <p:cNvSpPr/>
            <p:nvPr/>
          </p:nvSpPr>
          <p:spPr>
            <a:xfrm rot="-8527916" flipH="1">
              <a:off x="1887611" y="4447610"/>
              <a:ext cx="5399" cy="516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329"/>
                  </a:moveTo>
                  <a:lnTo>
                    <a:pt x="330" y="329"/>
                  </a:lnTo>
                  <a:cubicBezTo>
                    <a:pt x="330" y="206"/>
                    <a:pt x="247" y="124"/>
                    <a:pt x="247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17"/>
            <p:cNvSpPr/>
            <p:nvPr/>
          </p:nvSpPr>
          <p:spPr>
            <a:xfrm rot="-8527916" flipH="1">
              <a:off x="545537" y="4415464"/>
              <a:ext cx="7411" cy="10289"/>
            </a:xfrm>
            <a:custGeom>
              <a:avLst/>
              <a:gdLst/>
              <a:ahLst/>
              <a:cxnLst/>
              <a:rect l="l" t="t" r="r" b="b"/>
              <a:pathLst>
                <a:path w="453" h="658" extrusionOk="0">
                  <a:moveTo>
                    <a:pt x="165" y="0"/>
                  </a:moveTo>
                  <a:cubicBezTo>
                    <a:pt x="124" y="329"/>
                    <a:pt x="42" y="452"/>
                    <a:pt x="1" y="658"/>
                  </a:cubicBezTo>
                  <a:cubicBezTo>
                    <a:pt x="329" y="576"/>
                    <a:pt x="453" y="37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17"/>
            <p:cNvSpPr/>
            <p:nvPr/>
          </p:nvSpPr>
          <p:spPr>
            <a:xfrm rot="-8527916" flipH="1">
              <a:off x="549081" y="4414244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1"/>
                  </a:moveTo>
                  <a:cubicBezTo>
                    <a:pt x="1" y="1"/>
                    <a:pt x="42" y="1"/>
                    <a:pt x="1" y="1"/>
                  </a:cubicBezTo>
                  <a:cubicBezTo>
                    <a:pt x="42" y="1"/>
                    <a:pt x="42" y="1"/>
                    <a:pt x="1" y="1"/>
                  </a:cubicBezTo>
                  <a:cubicBezTo>
                    <a:pt x="4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17"/>
            <p:cNvSpPr/>
            <p:nvPr/>
          </p:nvSpPr>
          <p:spPr>
            <a:xfrm rot="-8527916" flipH="1">
              <a:off x="1654471" y="2637282"/>
              <a:ext cx="8082" cy="3878"/>
            </a:xfrm>
            <a:custGeom>
              <a:avLst/>
              <a:gdLst/>
              <a:ahLst/>
              <a:cxnLst/>
              <a:rect l="l" t="t" r="r" b="b"/>
              <a:pathLst>
                <a:path w="494" h="248" extrusionOk="0">
                  <a:moveTo>
                    <a:pt x="0" y="124"/>
                  </a:moveTo>
                  <a:cubicBezTo>
                    <a:pt x="83" y="206"/>
                    <a:pt x="247" y="247"/>
                    <a:pt x="370" y="247"/>
                  </a:cubicBezTo>
                  <a:cubicBezTo>
                    <a:pt x="411" y="247"/>
                    <a:pt x="452" y="124"/>
                    <a:pt x="493" y="42"/>
                  </a:cubicBezTo>
                  <a:cubicBezTo>
                    <a:pt x="411" y="42"/>
                    <a:pt x="247" y="1"/>
                    <a:pt x="165" y="1"/>
                  </a:cubicBezTo>
                  <a:cubicBezTo>
                    <a:pt x="83" y="1"/>
                    <a:pt x="42" y="83"/>
                    <a:pt x="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17"/>
            <p:cNvSpPr/>
            <p:nvPr/>
          </p:nvSpPr>
          <p:spPr>
            <a:xfrm rot="-8527916" flipH="1">
              <a:off x="1103953" y="4423699"/>
              <a:ext cx="6070" cy="6442"/>
            </a:xfrm>
            <a:custGeom>
              <a:avLst/>
              <a:gdLst/>
              <a:ahLst/>
              <a:cxnLst/>
              <a:rect l="l" t="t" r="r" b="b"/>
              <a:pathLst>
                <a:path w="371" h="412" extrusionOk="0">
                  <a:moveTo>
                    <a:pt x="370" y="42"/>
                  </a:moveTo>
                  <a:cubicBezTo>
                    <a:pt x="329" y="42"/>
                    <a:pt x="206" y="1"/>
                    <a:pt x="165" y="1"/>
                  </a:cubicBezTo>
                  <a:cubicBezTo>
                    <a:pt x="124" y="83"/>
                    <a:pt x="42" y="247"/>
                    <a:pt x="1" y="371"/>
                  </a:cubicBezTo>
                  <a:cubicBezTo>
                    <a:pt x="42" y="371"/>
                    <a:pt x="165" y="412"/>
                    <a:pt x="206" y="412"/>
                  </a:cubicBezTo>
                  <a:cubicBezTo>
                    <a:pt x="247" y="288"/>
                    <a:pt x="329" y="165"/>
                    <a:pt x="37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17"/>
            <p:cNvSpPr/>
            <p:nvPr/>
          </p:nvSpPr>
          <p:spPr>
            <a:xfrm rot="-8527916" flipH="1">
              <a:off x="1551581" y="2572461"/>
              <a:ext cx="7411" cy="3862"/>
            </a:xfrm>
            <a:custGeom>
              <a:avLst/>
              <a:gdLst/>
              <a:ahLst/>
              <a:cxnLst/>
              <a:rect l="l" t="t" r="r" b="b"/>
              <a:pathLst>
                <a:path w="453" h="247" extrusionOk="0">
                  <a:moveTo>
                    <a:pt x="0" y="123"/>
                  </a:moveTo>
                  <a:cubicBezTo>
                    <a:pt x="41" y="206"/>
                    <a:pt x="165" y="247"/>
                    <a:pt x="165" y="247"/>
                  </a:cubicBezTo>
                  <a:cubicBezTo>
                    <a:pt x="247" y="247"/>
                    <a:pt x="370" y="206"/>
                    <a:pt x="452" y="165"/>
                  </a:cubicBezTo>
                  <a:cubicBezTo>
                    <a:pt x="411" y="123"/>
                    <a:pt x="370" y="0"/>
                    <a:pt x="370" y="0"/>
                  </a:cubicBezTo>
                  <a:cubicBezTo>
                    <a:pt x="206" y="41"/>
                    <a:pt x="123" y="123"/>
                    <a:pt x="0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17"/>
            <p:cNvSpPr/>
            <p:nvPr/>
          </p:nvSpPr>
          <p:spPr>
            <a:xfrm rot="-8527916" flipH="1">
              <a:off x="1493438" y="2519875"/>
              <a:ext cx="16" cy="657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1" y="41"/>
                  </a:moveTo>
                  <a:lnTo>
                    <a:pt x="1" y="41"/>
                  </a:lnTo>
                  <a:cubicBezTo>
                    <a:pt x="1" y="0"/>
                    <a:pt x="1" y="0"/>
                    <a:pt x="1" y="41"/>
                  </a:cubicBezTo>
                  <a:cubicBezTo>
                    <a:pt x="1" y="0"/>
                    <a:pt x="1" y="41"/>
                    <a:pt x="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17"/>
            <p:cNvSpPr/>
            <p:nvPr/>
          </p:nvSpPr>
          <p:spPr>
            <a:xfrm rot="-8527916" flipH="1">
              <a:off x="1489568" y="2520275"/>
              <a:ext cx="4728" cy="6442"/>
            </a:xfrm>
            <a:custGeom>
              <a:avLst/>
              <a:gdLst/>
              <a:ahLst/>
              <a:cxnLst/>
              <a:rect l="l" t="t" r="r" b="b"/>
              <a:pathLst>
                <a:path w="289" h="412" extrusionOk="0">
                  <a:moveTo>
                    <a:pt x="1" y="0"/>
                  </a:moveTo>
                  <a:cubicBezTo>
                    <a:pt x="1" y="165"/>
                    <a:pt x="83" y="247"/>
                    <a:pt x="83" y="411"/>
                  </a:cubicBezTo>
                  <a:cubicBezTo>
                    <a:pt x="124" y="247"/>
                    <a:pt x="165" y="165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17"/>
            <p:cNvSpPr/>
            <p:nvPr/>
          </p:nvSpPr>
          <p:spPr>
            <a:xfrm rot="-8527916" flipH="1">
              <a:off x="894360" y="4690951"/>
              <a:ext cx="10094" cy="3878"/>
            </a:xfrm>
            <a:custGeom>
              <a:avLst/>
              <a:gdLst/>
              <a:ahLst/>
              <a:cxnLst/>
              <a:rect l="l" t="t" r="r" b="b"/>
              <a:pathLst>
                <a:path w="617" h="248" extrusionOk="0">
                  <a:moveTo>
                    <a:pt x="617" y="42"/>
                  </a:moveTo>
                  <a:cubicBezTo>
                    <a:pt x="411" y="42"/>
                    <a:pt x="247" y="1"/>
                    <a:pt x="41" y="1"/>
                  </a:cubicBezTo>
                  <a:cubicBezTo>
                    <a:pt x="41" y="42"/>
                    <a:pt x="41" y="83"/>
                    <a:pt x="0" y="165"/>
                  </a:cubicBezTo>
                  <a:cubicBezTo>
                    <a:pt x="124" y="206"/>
                    <a:pt x="329" y="206"/>
                    <a:pt x="493" y="247"/>
                  </a:cubicBezTo>
                  <a:cubicBezTo>
                    <a:pt x="534" y="206"/>
                    <a:pt x="534" y="124"/>
                    <a:pt x="617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17"/>
            <p:cNvSpPr/>
            <p:nvPr/>
          </p:nvSpPr>
          <p:spPr>
            <a:xfrm rot="-8527916" flipH="1">
              <a:off x="1515877" y="4738257"/>
              <a:ext cx="10765" cy="4519"/>
            </a:xfrm>
            <a:custGeom>
              <a:avLst/>
              <a:gdLst/>
              <a:ahLst/>
              <a:cxnLst/>
              <a:rect l="l" t="t" r="r" b="b"/>
              <a:pathLst>
                <a:path w="658" h="289" extrusionOk="0">
                  <a:moveTo>
                    <a:pt x="657" y="83"/>
                  </a:moveTo>
                  <a:cubicBezTo>
                    <a:pt x="452" y="83"/>
                    <a:pt x="205" y="83"/>
                    <a:pt x="0" y="1"/>
                  </a:cubicBezTo>
                  <a:cubicBezTo>
                    <a:pt x="205" y="124"/>
                    <a:pt x="411" y="165"/>
                    <a:pt x="575" y="288"/>
                  </a:cubicBezTo>
                  <a:cubicBezTo>
                    <a:pt x="616" y="206"/>
                    <a:pt x="616" y="165"/>
                    <a:pt x="657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17"/>
            <p:cNvSpPr/>
            <p:nvPr/>
          </p:nvSpPr>
          <p:spPr>
            <a:xfrm rot="-8527916" flipH="1">
              <a:off x="1515339" y="4737575"/>
              <a:ext cx="703" cy="1298"/>
            </a:xfrm>
            <a:custGeom>
              <a:avLst/>
              <a:gdLst/>
              <a:ahLst/>
              <a:cxnLst/>
              <a:rect l="l" t="t" r="r" b="b"/>
              <a:pathLst>
                <a:path w="43" h="83" extrusionOk="0">
                  <a:moveTo>
                    <a:pt x="42" y="83"/>
                  </a:moveTo>
                  <a:cubicBezTo>
                    <a:pt x="42" y="1"/>
                    <a:pt x="1" y="1"/>
                    <a:pt x="42" y="83"/>
                  </a:cubicBezTo>
                  <a:lnTo>
                    <a:pt x="42" y="83"/>
                  </a:lnTo>
                  <a:lnTo>
                    <a:pt x="1" y="83"/>
                  </a:lnTo>
                  <a:cubicBezTo>
                    <a:pt x="1" y="1"/>
                    <a:pt x="1" y="1"/>
                    <a:pt x="42" y="83"/>
                  </a:cubicBezTo>
                  <a:cubicBezTo>
                    <a:pt x="1" y="83"/>
                    <a:pt x="42" y="83"/>
                    <a:pt x="42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17"/>
            <p:cNvSpPr/>
            <p:nvPr/>
          </p:nvSpPr>
          <p:spPr>
            <a:xfrm rot="-8527916" flipH="1">
              <a:off x="1030801" y="3737725"/>
              <a:ext cx="7411" cy="7083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0" y="247"/>
                  </a:moveTo>
                  <a:cubicBezTo>
                    <a:pt x="0" y="288"/>
                    <a:pt x="124" y="330"/>
                    <a:pt x="206" y="453"/>
                  </a:cubicBezTo>
                  <a:cubicBezTo>
                    <a:pt x="288" y="412"/>
                    <a:pt x="411" y="288"/>
                    <a:pt x="452" y="247"/>
                  </a:cubicBezTo>
                  <a:cubicBezTo>
                    <a:pt x="452" y="206"/>
                    <a:pt x="329" y="83"/>
                    <a:pt x="288" y="1"/>
                  </a:cubicBezTo>
                  <a:cubicBezTo>
                    <a:pt x="124" y="124"/>
                    <a:pt x="0" y="206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17"/>
            <p:cNvSpPr/>
            <p:nvPr/>
          </p:nvSpPr>
          <p:spPr>
            <a:xfrm rot="-8527916" flipH="1">
              <a:off x="977176" y="4300012"/>
              <a:ext cx="12777" cy="5801"/>
            </a:xfrm>
            <a:custGeom>
              <a:avLst/>
              <a:gdLst/>
              <a:ahLst/>
              <a:cxnLst/>
              <a:rect l="l" t="t" r="r" b="b"/>
              <a:pathLst>
                <a:path w="781" h="371" extrusionOk="0">
                  <a:moveTo>
                    <a:pt x="206" y="42"/>
                  </a:moveTo>
                  <a:cubicBezTo>
                    <a:pt x="124" y="83"/>
                    <a:pt x="41" y="206"/>
                    <a:pt x="0" y="247"/>
                  </a:cubicBezTo>
                  <a:cubicBezTo>
                    <a:pt x="41" y="288"/>
                    <a:pt x="124" y="288"/>
                    <a:pt x="165" y="370"/>
                  </a:cubicBezTo>
                  <a:cubicBezTo>
                    <a:pt x="329" y="288"/>
                    <a:pt x="452" y="206"/>
                    <a:pt x="781" y="83"/>
                  </a:cubicBezTo>
                  <a:cubicBezTo>
                    <a:pt x="411" y="42"/>
                    <a:pt x="247" y="1"/>
                    <a:pt x="206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17"/>
            <p:cNvSpPr/>
            <p:nvPr/>
          </p:nvSpPr>
          <p:spPr>
            <a:xfrm rot="-8527916" flipH="1">
              <a:off x="1443578" y="2033037"/>
              <a:ext cx="1358" cy="16"/>
            </a:xfrm>
            <a:custGeom>
              <a:avLst/>
              <a:gdLst/>
              <a:ahLst/>
              <a:cxnLst/>
              <a:rect l="l" t="t" r="r" b="b"/>
              <a:pathLst>
                <a:path w="83" h="1" extrusionOk="0">
                  <a:moveTo>
                    <a:pt x="82" y="0"/>
                  </a:moveTo>
                  <a:lnTo>
                    <a:pt x="82" y="0"/>
                  </a:lnTo>
                  <a:lnTo>
                    <a:pt x="82" y="0"/>
                  </a:lnTo>
                  <a:cubicBezTo>
                    <a:pt x="0" y="0"/>
                    <a:pt x="0" y="0"/>
                    <a:pt x="82" y="0"/>
                  </a:cubicBezTo>
                  <a:cubicBezTo>
                    <a:pt x="0" y="0"/>
                    <a:pt x="0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17"/>
            <p:cNvSpPr/>
            <p:nvPr/>
          </p:nvSpPr>
          <p:spPr>
            <a:xfrm rot="-8527916" flipH="1">
              <a:off x="2176287" y="3076096"/>
              <a:ext cx="6740" cy="5785"/>
            </a:xfrm>
            <a:custGeom>
              <a:avLst/>
              <a:gdLst/>
              <a:ahLst/>
              <a:cxnLst/>
              <a:rect l="l" t="t" r="r" b="b"/>
              <a:pathLst>
                <a:path w="412" h="370" extrusionOk="0">
                  <a:moveTo>
                    <a:pt x="83" y="206"/>
                  </a:moveTo>
                  <a:cubicBezTo>
                    <a:pt x="124" y="247"/>
                    <a:pt x="288" y="329"/>
                    <a:pt x="371" y="370"/>
                  </a:cubicBezTo>
                  <a:cubicBezTo>
                    <a:pt x="371" y="247"/>
                    <a:pt x="412" y="206"/>
                    <a:pt x="371" y="165"/>
                  </a:cubicBezTo>
                  <a:cubicBezTo>
                    <a:pt x="329" y="123"/>
                    <a:pt x="206" y="41"/>
                    <a:pt x="124" y="0"/>
                  </a:cubicBezTo>
                  <a:cubicBezTo>
                    <a:pt x="83" y="41"/>
                    <a:pt x="1" y="165"/>
                    <a:pt x="83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17"/>
            <p:cNvSpPr/>
            <p:nvPr/>
          </p:nvSpPr>
          <p:spPr>
            <a:xfrm rot="-8527916" flipH="1">
              <a:off x="1705828" y="4855658"/>
              <a:ext cx="7411" cy="6442"/>
            </a:xfrm>
            <a:custGeom>
              <a:avLst/>
              <a:gdLst/>
              <a:ahLst/>
              <a:cxnLst/>
              <a:rect l="l" t="t" r="r" b="b"/>
              <a:pathLst>
                <a:path w="453" h="412" extrusionOk="0">
                  <a:moveTo>
                    <a:pt x="206" y="411"/>
                  </a:moveTo>
                  <a:cubicBezTo>
                    <a:pt x="288" y="370"/>
                    <a:pt x="411" y="370"/>
                    <a:pt x="452" y="288"/>
                  </a:cubicBezTo>
                  <a:lnTo>
                    <a:pt x="124" y="0"/>
                  </a:lnTo>
                  <a:cubicBezTo>
                    <a:pt x="83" y="0"/>
                    <a:pt x="42" y="42"/>
                    <a:pt x="0" y="42"/>
                  </a:cubicBezTo>
                  <a:cubicBezTo>
                    <a:pt x="83" y="206"/>
                    <a:pt x="165" y="288"/>
                    <a:pt x="206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17"/>
            <p:cNvSpPr/>
            <p:nvPr/>
          </p:nvSpPr>
          <p:spPr>
            <a:xfrm rot="-8527916" flipH="1">
              <a:off x="1656788" y="4216221"/>
              <a:ext cx="17505" cy="7068"/>
            </a:xfrm>
            <a:custGeom>
              <a:avLst/>
              <a:gdLst/>
              <a:ahLst/>
              <a:cxnLst/>
              <a:rect l="l" t="t" r="r" b="b"/>
              <a:pathLst>
                <a:path w="1070" h="452" extrusionOk="0">
                  <a:moveTo>
                    <a:pt x="1069" y="288"/>
                  </a:moveTo>
                  <a:cubicBezTo>
                    <a:pt x="535" y="123"/>
                    <a:pt x="247" y="82"/>
                    <a:pt x="1" y="0"/>
                  </a:cubicBezTo>
                  <a:cubicBezTo>
                    <a:pt x="124" y="288"/>
                    <a:pt x="330" y="452"/>
                    <a:pt x="1069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17"/>
            <p:cNvSpPr/>
            <p:nvPr/>
          </p:nvSpPr>
          <p:spPr>
            <a:xfrm rot="-8527916" flipH="1">
              <a:off x="1693271" y="3424003"/>
              <a:ext cx="8753" cy="2580"/>
            </a:xfrm>
            <a:custGeom>
              <a:avLst/>
              <a:gdLst/>
              <a:ahLst/>
              <a:cxnLst/>
              <a:rect l="l" t="t" r="r" b="b"/>
              <a:pathLst>
                <a:path w="535" h="165" extrusionOk="0">
                  <a:moveTo>
                    <a:pt x="534" y="0"/>
                  </a:moveTo>
                  <a:lnTo>
                    <a:pt x="0" y="0"/>
                  </a:lnTo>
                  <a:lnTo>
                    <a:pt x="0" y="165"/>
                  </a:lnTo>
                  <a:cubicBezTo>
                    <a:pt x="165" y="165"/>
                    <a:pt x="329" y="165"/>
                    <a:pt x="534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17"/>
            <p:cNvSpPr/>
            <p:nvPr/>
          </p:nvSpPr>
          <p:spPr>
            <a:xfrm rot="-8527916" flipH="1">
              <a:off x="2007204" y="5130512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1" y="42"/>
                  </a:moveTo>
                  <a:cubicBezTo>
                    <a:pt x="1" y="42"/>
                    <a:pt x="42" y="42"/>
                    <a:pt x="1" y="42"/>
                  </a:cubicBezTo>
                  <a:cubicBezTo>
                    <a:pt x="42" y="42"/>
                    <a:pt x="42" y="42"/>
                    <a:pt x="1" y="42"/>
                  </a:cubicBezTo>
                  <a:cubicBezTo>
                    <a:pt x="42" y="1"/>
                    <a:pt x="1" y="42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17"/>
            <p:cNvSpPr/>
            <p:nvPr/>
          </p:nvSpPr>
          <p:spPr>
            <a:xfrm rot="-8527916" flipH="1">
              <a:off x="1194671" y="3031026"/>
              <a:ext cx="5399" cy="3221"/>
            </a:xfrm>
            <a:custGeom>
              <a:avLst/>
              <a:gdLst/>
              <a:ahLst/>
              <a:cxnLst/>
              <a:rect l="l" t="t" r="r" b="b"/>
              <a:pathLst>
                <a:path w="330" h="206" extrusionOk="0">
                  <a:moveTo>
                    <a:pt x="1" y="42"/>
                  </a:moveTo>
                  <a:cubicBezTo>
                    <a:pt x="1" y="83"/>
                    <a:pt x="83" y="124"/>
                    <a:pt x="83" y="206"/>
                  </a:cubicBezTo>
                  <a:cubicBezTo>
                    <a:pt x="165" y="165"/>
                    <a:pt x="206" y="165"/>
                    <a:pt x="330" y="83"/>
                  </a:cubicBezTo>
                  <a:cubicBezTo>
                    <a:pt x="288" y="42"/>
                    <a:pt x="206" y="1"/>
                    <a:pt x="165" y="1"/>
                  </a:cubicBezTo>
                  <a:cubicBezTo>
                    <a:pt x="165" y="1"/>
                    <a:pt x="83" y="42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17"/>
            <p:cNvSpPr/>
            <p:nvPr/>
          </p:nvSpPr>
          <p:spPr>
            <a:xfrm rot="-8527916" flipH="1">
              <a:off x="1931600" y="3373799"/>
              <a:ext cx="6053" cy="5144"/>
            </a:xfrm>
            <a:custGeom>
              <a:avLst/>
              <a:gdLst/>
              <a:ahLst/>
              <a:cxnLst/>
              <a:rect l="l" t="t" r="r" b="b"/>
              <a:pathLst>
                <a:path w="370" h="329" extrusionOk="0">
                  <a:moveTo>
                    <a:pt x="123" y="329"/>
                  </a:moveTo>
                  <a:cubicBezTo>
                    <a:pt x="164" y="329"/>
                    <a:pt x="205" y="329"/>
                    <a:pt x="329" y="247"/>
                  </a:cubicBezTo>
                  <a:cubicBezTo>
                    <a:pt x="329" y="206"/>
                    <a:pt x="370" y="123"/>
                    <a:pt x="329" y="123"/>
                  </a:cubicBezTo>
                  <a:cubicBezTo>
                    <a:pt x="288" y="41"/>
                    <a:pt x="123" y="41"/>
                    <a:pt x="0" y="0"/>
                  </a:cubicBezTo>
                  <a:cubicBezTo>
                    <a:pt x="82" y="123"/>
                    <a:pt x="123" y="206"/>
                    <a:pt x="123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17"/>
            <p:cNvSpPr/>
            <p:nvPr/>
          </p:nvSpPr>
          <p:spPr>
            <a:xfrm rot="-8527916" flipH="1">
              <a:off x="1403232" y="2456324"/>
              <a:ext cx="5399" cy="3862"/>
            </a:xfrm>
            <a:custGeom>
              <a:avLst/>
              <a:gdLst/>
              <a:ahLst/>
              <a:cxnLst/>
              <a:rect l="l" t="t" r="r" b="b"/>
              <a:pathLst>
                <a:path w="330" h="247" extrusionOk="0">
                  <a:moveTo>
                    <a:pt x="329" y="123"/>
                  </a:moveTo>
                  <a:cubicBezTo>
                    <a:pt x="329" y="41"/>
                    <a:pt x="206" y="41"/>
                    <a:pt x="206" y="0"/>
                  </a:cubicBezTo>
                  <a:cubicBezTo>
                    <a:pt x="165" y="41"/>
                    <a:pt x="124" y="41"/>
                    <a:pt x="1" y="123"/>
                  </a:cubicBezTo>
                  <a:cubicBezTo>
                    <a:pt x="42" y="165"/>
                    <a:pt x="124" y="206"/>
                    <a:pt x="206" y="247"/>
                  </a:cubicBezTo>
                  <a:cubicBezTo>
                    <a:pt x="206" y="165"/>
                    <a:pt x="329" y="165"/>
                    <a:pt x="329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17"/>
            <p:cNvSpPr/>
            <p:nvPr/>
          </p:nvSpPr>
          <p:spPr>
            <a:xfrm rot="-8527916" flipH="1">
              <a:off x="1175977" y="3179973"/>
              <a:ext cx="5399" cy="4503"/>
            </a:xfrm>
            <a:custGeom>
              <a:avLst/>
              <a:gdLst/>
              <a:ahLst/>
              <a:cxnLst/>
              <a:rect l="l" t="t" r="r" b="b"/>
              <a:pathLst>
                <a:path w="330" h="288" extrusionOk="0">
                  <a:moveTo>
                    <a:pt x="165" y="0"/>
                  </a:moveTo>
                  <a:cubicBezTo>
                    <a:pt x="124" y="0"/>
                    <a:pt x="83" y="82"/>
                    <a:pt x="1" y="124"/>
                  </a:cubicBezTo>
                  <a:cubicBezTo>
                    <a:pt x="83" y="165"/>
                    <a:pt x="124" y="206"/>
                    <a:pt x="124" y="288"/>
                  </a:cubicBezTo>
                  <a:cubicBezTo>
                    <a:pt x="165" y="206"/>
                    <a:pt x="288" y="206"/>
                    <a:pt x="329" y="165"/>
                  </a:cubicBezTo>
                  <a:cubicBezTo>
                    <a:pt x="329" y="82"/>
                    <a:pt x="28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17"/>
            <p:cNvSpPr/>
            <p:nvPr/>
          </p:nvSpPr>
          <p:spPr>
            <a:xfrm rot="-8527916" flipH="1">
              <a:off x="1054929" y="4376899"/>
              <a:ext cx="6740" cy="6442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370" y="124"/>
                  </a:moveTo>
                  <a:cubicBezTo>
                    <a:pt x="288" y="42"/>
                    <a:pt x="247" y="1"/>
                    <a:pt x="165" y="1"/>
                  </a:cubicBezTo>
                  <a:cubicBezTo>
                    <a:pt x="83" y="1"/>
                    <a:pt x="0" y="42"/>
                    <a:pt x="0" y="124"/>
                  </a:cubicBezTo>
                  <a:cubicBezTo>
                    <a:pt x="0" y="206"/>
                    <a:pt x="42" y="247"/>
                    <a:pt x="165" y="412"/>
                  </a:cubicBezTo>
                  <a:cubicBezTo>
                    <a:pt x="288" y="206"/>
                    <a:pt x="411" y="124"/>
                    <a:pt x="370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17"/>
            <p:cNvSpPr/>
            <p:nvPr/>
          </p:nvSpPr>
          <p:spPr>
            <a:xfrm rot="-8527916" flipH="1">
              <a:off x="663504" y="3970917"/>
              <a:ext cx="5399" cy="3862"/>
            </a:xfrm>
            <a:custGeom>
              <a:avLst/>
              <a:gdLst/>
              <a:ahLst/>
              <a:cxnLst/>
              <a:rect l="l" t="t" r="r" b="b"/>
              <a:pathLst>
                <a:path w="330" h="247" extrusionOk="0">
                  <a:moveTo>
                    <a:pt x="329" y="123"/>
                  </a:moveTo>
                  <a:cubicBezTo>
                    <a:pt x="329" y="82"/>
                    <a:pt x="288" y="41"/>
                    <a:pt x="206" y="0"/>
                  </a:cubicBezTo>
                  <a:cubicBezTo>
                    <a:pt x="165" y="41"/>
                    <a:pt x="83" y="82"/>
                    <a:pt x="0" y="123"/>
                  </a:cubicBezTo>
                  <a:cubicBezTo>
                    <a:pt x="83" y="164"/>
                    <a:pt x="124" y="164"/>
                    <a:pt x="206" y="246"/>
                  </a:cubicBezTo>
                  <a:cubicBezTo>
                    <a:pt x="206" y="246"/>
                    <a:pt x="329" y="205"/>
                    <a:pt x="329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17"/>
            <p:cNvSpPr/>
            <p:nvPr/>
          </p:nvSpPr>
          <p:spPr>
            <a:xfrm rot="-8527916" flipH="1">
              <a:off x="3390985" y="3827289"/>
              <a:ext cx="6070" cy="1939"/>
            </a:xfrm>
            <a:custGeom>
              <a:avLst/>
              <a:gdLst/>
              <a:ahLst/>
              <a:cxnLst/>
              <a:rect l="l" t="t" r="r" b="b"/>
              <a:pathLst>
                <a:path w="371" h="124" extrusionOk="0">
                  <a:moveTo>
                    <a:pt x="165" y="124"/>
                  </a:moveTo>
                  <a:cubicBezTo>
                    <a:pt x="206" y="124"/>
                    <a:pt x="247" y="83"/>
                    <a:pt x="370" y="83"/>
                  </a:cubicBezTo>
                  <a:cubicBezTo>
                    <a:pt x="329" y="42"/>
                    <a:pt x="247" y="1"/>
                    <a:pt x="206" y="1"/>
                  </a:cubicBezTo>
                  <a:cubicBezTo>
                    <a:pt x="165" y="42"/>
                    <a:pt x="42" y="42"/>
                    <a:pt x="1" y="83"/>
                  </a:cubicBezTo>
                  <a:cubicBezTo>
                    <a:pt x="42" y="42"/>
                    <a:pt x="124" y="124"/>
                    <a:pt x="165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17"/>
            <p:cNvSpPr/>
            <p:nvPr/>
          </p:nvSpPr>
          <p:spPr>
            <a:xfrm rot="-8527916" flipH="1">
              <a:off x="1347971" y="4108992"/>
              <a:ext cx="5399" cy="3237"/>
            </a:xfrm>
            <a:custGeom>
              <a:avLst/>
              <a:gdLst/>
              <a:ahLst/>
              <a:cxnLst/>
              <a:rect l="l" t="t" r="r" b="b"/>
              <a:pathLst>
                <a:path w="330" h="207" extrusionOk="0">
                  <a:moveTo>
                    <a:pt x="1" y="165"/>
                  </a:moveTo>
                  <a:cubicBezTo>
                    <a:pt x="83" y="165"/>
                    <a:pt x="165" y="206"/>
                    <a:pt x="206" y="206"/>
                  </a:cubicBezTo>
                  <a:lnTo>
                    <a:pt x="329" y="83"/>
                  </a:lnTo>
                  <a:cubicBezTo>
                    <a:pt x="329" y="42"/>
                    <a:pt x="206" y="1"/>
                    <a:pt x="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17"/>
            <p:cNvSpPr/>
            <p:nvPr/>
          </p:nvSpPr>
          <p:spPr>
            <a:xfrm rot="-8527916" flipH="1">
              <a:off x="1278234" y="4055541"/>
              <a:ext cx="6740" cy="5160"/>
            </a:xfrm>
            <a:custGeom>
              <a:avLst/>
              <a:gdLst/>
              <a:ahLst/>
              <a:cxnLst/>
              <a:rect l="l" t="t" r="r" b="b"/>
              <a:pathLst>
                <a:path w="412" h="330" extrusionOk="0">
                  <a:moveTo>
                    <a:pt x="0" y="124"/>
                  </a:moveTo>
                  <a:cubicBezTo>
                    <a:pt x="83" y="165"/>
                    <a:pt x="165" y="206"/>
                    <a:pt x="206" y="329"/>
                  </a:cubicBezTo>
                  <a:cubicBezTo>
                    <a:pt x="329" y="288"/>
                    <a:pt x="411" y="165"/>
                    <a:pt x="370" y="165"/>
                  </a:cubicBezTo>
                  <a:cubicBezTo>
                    <a:pt x="329" y="124"/>
                    <a:pt x="206" y="83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17"/>
            <p:cNvSpPr/>
            <p:nvPr/>
          </p:nvSpPr>
          <p:spPr>
            <a:xfrm rot="-8527916" flipH="1">
              <a:off x="1371857" y="1769578"/>
              <a:ext cx="2699" cy="4503"/>
            </a:xfrm>
            <a:custGeom>
              <a:avLst/>
              <a:gdLst/>
              <a:ahLst/>
              <a:cxnLst/>
              <a:rect l="l" t="t" r="r" b="b"/>
              <a:pathLst>
                <a:path w="165" h="288" extrusionOk="0">
                  <a:moveTo>
                    <a:pt x="165" y="42"/>
                  </a:moveTo>
                  <a:cubicBezTo>
                    <a:pt x="124" y="0"/>
                    <a:pt x="41" y="83"/>
                    <a:pt x="0" y="83"/>
                  </a:cubicBezTo>
                  <a:lnTo>
                    <a:pt x="0" y="288"/>
                  </a:lnTo>
                  <a:cubicBezTo>
                    <a:pt x="41" y="288"/>
                    <a:pt x="124" y="247"/>
                    <a:pt x="165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17"/>
            <p:cNvSpPr/>
            <p:nvPr/>
          </p:nvSpPr>
          <p:spPr>
            <a:xfrm rot="-8527916" flipH="1">
              <a:off x="1950318" y="4874192"/>
              <a:ext cx="6070" cy="3237"/>
            </a:xfrm>
            <a:custGeom>
              <a:avLst/>
              <a:gdLst/>
              <a:ahLst/>
              <a:cxnLst/>
              <a:rect l="l" t="t" r="r" b="b"/>
              <a:pathLst>
                <a:path w="371" h="207" extrusionOk="0">
                  <a:moveTo>
                    <a:pt x="124" y="1"/>
                  </a:moveTo>
                  <a:cubicBezTo>
                    <a:pt x="83" y="1"/>
                    <a:pt x="83" y="42"/>
                    <a:pt x="1" y="165"/>
                  </a:cubicBezTo>
                  <a:cubicBezTo>
                    <a:pt x="124" y="165"/>
                    <a:pt x="206" y="206"/>
                    <a:pt x="329" y="206"/>
                  </a:cubicBezTo>
                  <a:cubicBezTo>
                    <a:pt x="329" y="165"/>
                    <a:pt x="371" y="83"/>
                    <a:pt x="329" y="42"/>
                  </a:cubicBezTo>
                  <a:cubicBezTo>
                    <a:pt x="329" y="42"/>
                    <a:pt x="206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17"/>
            <p:cNvSpPr/>
            <p:nvPr/>
          </p:nvSpPr>
          <p:spPr>
            <a:xfrm rot="-8527916" flipH="1">
              <a:off x="2813620" y="3973487"/>
              <a:ext cx="8082" cy="5160"/>
            </a:xfrm>
            <a:custGeom>
              <a:avLst/>
              <a:gdLst/>
              <a:ahLst/>
              <a:cxnLst/>
              <a:rect l="l" t="t" r="r" b="b"/>
              <a:pathLst>
                <a:path w="494" h="330" extrusionOk="0">
                  <a:moveTo>
                    <a:pt x="0" y="247"/>
                  </a:moveTo>
                  <a:cubicBezTo>
                    <a:pt x="82" y="288"/>
                    <a:pt x="206" y="329"/>
                    <a:pt x="288" y="329"/>
                  </a:cubicBezTo>
                  <a:cubicBezTo>
                    <a:pt x="411" y="329"/>
                    <a:pt x="452" y="247"/>
                    <a:pt x="493" y="165"/>
                  </a:cubicBezTo>
                  <a:cubicBezTo>
                    <a:pt x="370" y="124"/>
                    <a:pt x="247" y="83"/>
                    <a:pt x="82" y="1"/>
                  </a:cubicBezTo>
                  <a:cubicBezTo>
                    <a:pt x="82" y="83"/>
                    <a:pt x="41" y="165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17"/>
            <p:cNvSpPr/>
            <p:nvPr/>
          </p:nvSpPr>
          <p:spPr>
            <a:xfrm rot="-8527916" flipH="1">
              <a:off x="1426134" y="4184489"/>
              <a:ext cx="5399" cy="3862"/>
            </a:xfrm>
            <a:custGeom>
              <a:avLst/>
              <a:gdLst/>
              <a:ahLst/>
              <a:cxnLst/>
              <a:rect l="l" t="t" r="r" b="b"/>
              <a:pathLst>
                <a:path w="330" h="247" extrusionOk="0">
                  <a:moveTo>
                    <a:pt x="1" y="165"/>
                  </a:moveTo>
                  <a:cubicBezTo>
                    <a:pt x="42" y="206"/>
                    <a:pt x="83" y="206"/>
                    <a:pt x="206" y="247"/>
                  </a:cubicBezTo>
                  <a:cubicBezTo>
                    <a:pt x="247" y="206"/>
                    <a:pt x="329" y="206"/>
                    <a:pt x="329" y="165"/>
                  </a:cubicBezTo>
                  <a:cubicBezTo>
                    <a:pt x="329" y="124"/>
                    <a:pt x="247" y="42"/>
                    <a:pt x="247" y="0"/>
                  </a:cubicBezTo>
                  <a:cubicBezTo>
                    <a:pt x="124" y="124"/>
                    <a:pt x="83" y="165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17"/>
            <p:cNvSpPr/>
            <p:nvPr/>
          </p:nvSpPr>
          <p:spPr>
            <a:xfrm rot="-8527916" flipH="1">
              <a:off x="1808138" y="4974371"/>
              <a:ext cx="4728" cy="3237"/>
            </a:xfrm>
            <a:custGeom>
              <a:avLst/>
              <a:gdLst/>
              <a:ahLst/>
              <a:cxnLst/>
              <a:rect l="l" t="t" r="r" b="b"/>
              <a:pathLst>
                <a:path w="289" h="207" extrusionOk="0">
                  <a:moveTo>
                    <a:pt x="1" y="42"/>
                  </a:moveTo>
                  <a:cubicBezTo>
                    <a:pt x="1" y="83"/>
                    <a:pt x="1" y="206"/>
                    <a:pt x="42" y="206"/>
                  </a:cubicBezTo>
                  <a:lnTo>
                    <a:pt x="288" y="206"/>
                  </a:lnTo>
                  <a:cubicBezTo>
                    <a:pt x="247" y="124"/>
                    <a:pt x="247" y="83"/>
                    <a:pt x="206" y="42"/>
                  </a:cubicBezTo>
                  <a:cubicBezTo>
                    <a:pt x="165" y="1"/>
                    <a:pt x="83" y="42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17"/>
            <p:cNvSpPr/>
            <p:nvPr/>
          </p:nvSpPr>
          <p:spPr>
            <a:xfrm rot="-8527916" flipH="1">
              <a:off x="789667" y="4536307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42" y="0"/>
                    <a:pt x="42" y="0"/>
                    <a:pt x="1" y="0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17"/>
            <p:cNvSpPr/>
            <p:nvPr/>
          </p:nvSpPr>
          <p:spPr>
            <a:xfrm rot="-8527916" flipH="1">
              <a:off x="787804" y="4538154"/>
              <a:ext cx="7411" cy="5160"/>
            </a:xfrm>
            <a:custGeom>
              <a:avLst/>
              <a:gdLst/>
              <a:ahLst/>
              <a:cxnLst/>
              <a:rect l="l" t="t" r="r" b="b"/>
              <a:pathLst>
                <a:path w="453" h="330" extrusionOk="0">
                  <a:moveTo>
                    <a:pt x="1" y="0"/>
                  </a:moveTo>
                  <a:lnTo>
                    <a:pt x="1" y="329"/>
                  </a:lnTo>
                  <a:lnTo>
                    <a:pt x="453" y="165"/>
                  </a:lnTo>
                  <a:cubicBezTo>
                    <a:pt x="330" y="124"/>
                    <a:pt x="165" y="4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17"/>
            <p:cNvSpPr/>
            <p:nvPr/>
          </p:nvSpPr>
          <p:spPr>
            <a:xfrm rot="-8527916" flipH="1">
              <a:off x="2079542" y="2966216"/>
              <a:ext cx="6070" cy="3878"/>
            </a:xfrm>
            <a:custGeom>
              <a:avLst/>
              <a:gdLst/>
              <a:ahLst/>
              <a:cxnLst/>
              <a:rect l="l" t="t" r="r" b="b"/>
              <a:pathLst>
                <a:path w="371" h="248" extrusionOk="0">
                  <a:moveTo>
                    <a:pt x="247" y="247"/>
                  </a:moveTo>
                  <a:cubicBezTo>
                    <a:pt x="288" y="165"/>
                    <a:pt x="370" y="83"/>
                    <a:pt x="370" y="1"/>
                  </a:cubicBezTo>
                  <a:cubicBezTo>
                    <a:pt x="247" y="42"/>
                    <a:pt x="83" y="42"/>
                    <a:pt x="0" y="83"/>
                  </a:cubicBezTo>
                  <a:cubicBezTo>
                    <a:pt x="83" y="165"/>
                    <a:pt x="206" y="206"/>
                    <a:pt x="247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17"/>
            <p:cNvSpPr/>
            <p:nvPr/>
          </p:nvSpPr>
          <p:spPr>
            <a:xfrm rot="-8527916" flipH="1">
              <a:off x="2083941" y="2972003"/>
              <a:ext cx="687" cy="657"/>
            </a:xfrm>
            <a:custGeom>
              <a:avLst/>
              <a:gdLst/>
              <a:ahLst/>
              <a:cxnLst/>
              <a:rect l="l" t="t" r="r" b="b"/>
              <a:pathLst>
                <a:path w="42" h="42" extrusionOk="0">
                  <a:moveTo>
                    <a:pt x="0" y="42"/>
                  </a:moveTo>
                  <a:lnTo>
                    <a:pt x="0" y="42"/>
                  </a:lnTo>
                  <a:lnTo>
                    <a:pt x="0" y="42"/>
                  </a:lnTo>
                  <a:cubicBezTo>
                    <a:pt x="41" y="42"/>
                    <a:pt x="41" y="42"/>
                    <a:pt x="0" y="42"/>
                  </a:cubicBezTo>
                  <a:cubicBezTo>
                    <a:pt x="0" y="1"/>
                    <a:pt x="0" y="1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17"/>
            <p:cNvSpPr/>
            <p:nvPr/>
          </p:nvSpPr>
          <p:spPr>
            <a:xfrm rot="-8527916" flipH="1">
              <a:off x="1646381" y="4731852"/>
              <a:ext cx="5382" cy="3221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0" y="83"/>
                  </a:moveTo>
                  <a:cubicBezTo>
                    <a:pt x="41" y="124"/>
                    <a:pt x="83" y="206"/>
                    <a:pt x="165" y="206"/>
                  </a:cubicBezTo>
                  <a:lnTo>
                    <a:pt x="329" y="41"/>
                  </a:lnTo>
                  <a:cubicBezTo>
                    <a:pt x="247" y="41"/>
                    <a:pt x="165" y="0"/>
                    <a:pt x="124" y="0"/>
                  </a:cubicBezTo>
                  <a:cubicBezTo>
                    <a:pt x="41" y="0"/>
                    <a:pt x="41" y="41"/>
                    <a:pt x="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17"/>
            <p:cNvSpPr/>
            <p:nvPr/>
          </p:nvSpPr>
          <p:spPr>
            <a:xfrm rot="-8527916" flipH="1">
              <a:off x="1263584" y="3969897"/>
              <a:ext cx="4712" cy="2580"/>
            </a:xfrm>
            <a:custGeom>
              <a:avLst/>
              <a:gdLst/>
              <a:ahLst/>
              <a:cxnLst/>
              <a:rect l="l" t="t" r="r" b="b"/>
              <a:pathLst>
                <a:path w="288" h="165" extrusionOk="0">
                  <a:moveTo>
                    <a:pt x="165" y="0"/>
                  </a:moveTo>
                  <a:cubicBezTo>
                    <a:pt x="124" y="41"/>
                    <a:pt x="41" y="41"/>
                    <a:pt x="0" y="124"/>
                  </a:cubicBezTo>
                  <a:cubicBezTo>
                    <a:pt x="41" y="165"/>
                    <a:pt x="83" y="165"/>
                    <a:pt x="206" y="165"/>
                  </a:cubicBezTo>
                  <a:lnTo>
                    <a:pt x="288" y="124"/>
                  </a:lnTo>
                  <a:cubicBezTo>
                    <a:pt x="206" y="41"/>
                    <a:pt x="165" y="41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17"/>
            <p:cNvSpPr/>
            <p:nvPr/>
          </p:nvSpPr>
          <p:spPr>
            <a:xfrm rot="-8527916" flipH="1">
              <a:off x="2094572" y="5166744"/>
              <a:ext cx="6070" cy="3237"/>
            </a:xfrm>
            <a:custGeom>
              <a:avLst/>
              <a:gdLst/>
              <a:ahLst/>
              <a:cxnLst/>
              <a:rect l="l" t="t" r="r" b="b"/>
              <a:pathLst>
                <a:path w="371" h="207" extrusionOk="0">
                  <a:moveTo>
                    <a:pt x="1" y="165"/>
                  </a:moveTo>
                  <a:cubicBezTo>
                    <a:pt x="42" y="165"/>
                    <a:pt x="165" y="206"/>
                    <a:pt x="206" y="206"/>
                  </a:cubicBezTo>
                  <a:cubicBezTo>
                    <a:pt x="247" y="206"/>
                    <a:pt x="288" y="165"/>
                    <a:pt x="370" y="124"/>
                  </a:cubicBezTo>
                  <a:cubicBezTo>
                    <a:pt x="247" y="83"/>
                    <a:pt x="206" y="83"/>
                    <a:pt x="83" y="1"/>
                  </a:cubicBezTo>
                  <a:cubicBezTo>
                    <a:pt x="83" y="83"/>
                    <a:pt x="42" y="124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17"/>
            <p:cNvSpPr/>
            <p:nvPr/>
          </p:nvSpPr>
          <p:spPr>
            <a:xfrm rot="-8527916" flipH="1">
              <a:off x="1987566" y="4901555"/>
              <a:ext cx="4041" cy="3237"/>
            </a:xfrm>
            <a:custGeom>
              <a:avLst/>
              <a:gdLst/>
              <a:ahLst/>
              <a:cxnLst/>
              <a:rect l="l" t="t" r="r" b="b"/>
              <a:pathLst>
                <a:path w="247" h="207" extrusionOk="0">
                  <a:moveTo>
                    <a:pt x="206" y="1"/>
                  </a:moveTo>
                  <a:cubicBezTo>
                    <a:pt x="165" y="42"/>
                    <a:pt x="41" y="42"/>
                    <a:pt x="0" y="124"/>
                  </a:cubicBezTo>
                  <a:lnTo>
                    <a:pt x="124" y="206"/>
                  </a:lnTo>
                  <a:cubicBezTo>
                    <a:pt x="165" y="165"/>
                    <a:pt x="206" y="165"/>
                    <a:pt x="247" y="124"/>
                  </a:cubicBezTo>
                  <a:cubicBezTo>
                    <a:pt x="247" y="124"/>
                    <a:pt x="247" y="4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17"/>
            <p:cNvSpPr/>
            <p:nvPr/>
          </p:nvSpPr>
          <p:spPr>
            <a:xfrm rot="-8527916" flipH="1">
              <a:off x="1226290" y="2249366"/>
              <a:ext cx="79984" cy="77103"/>
            </a:xfrm>
            <a:custGeom>
              <a:avLst/>
              <a:gdLst/>
              <a:ahLst/>
              <a:cxnLst/>
              <a:rect l="l" t="t" r="r" b="b"/>
              <a:pathLst>
                <a:path w="4889" h="4931" extrusionOk="0">
                  <a:moveTo>
                    <a:pt x="206" y="576"/>
                  </a:moveTo>
                  <a:cubicBezTo>
                    <a:pt x="165" y="617"/>
                    <a:pt x="124" y="617"/>
                    <a:pt x="83" y="658"/>
                  </a:cubicBezTo>
                  <a:cubicBezTo>
                    <a:pt x="124" y="699"/>
                    <a:pt x="165" y="740"/>
                    <a:pt x="206" y="740"/>
                  </a:cubicBezTo>
                  <a:lnTo>
                    <a:pt x="329" y="740"/>
                  </a:lnTo>
                  <a:cubicBezTo>
                    <a:pt x="740" y="1890"/>
                    <a:pt x="1027" y="2794"/>
                    <a:pt x="1603" y="3698"/>
                  </a:cubicBezTo>
                  <a:cubicBezTo>
                    <a:pt x="2137" y="4520"/>
                    <a:pt x="3246" y="4930"/>
                    <a:pt x="4889" y="4191"/>
                  </a:cubicBezTo>
                  <a:cubicBezTo>
                    <a:pt x="3287" y="2794"/>
                    <a:pt x="1767" y="1480"/>
                    <a:pt x="0" y="1"/>
                  </a:cubicBezTo>
                  <a:cubicBezTo>
                    <a:pt x="83" y="206"/>
                    <a:pt x="165" y="412"/>
                    <a:pt x="206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17"/>
            <p:cNvSpPr/>
            <p:nvPr/>
          </p:nvSpPr>
          <p:spPr>
            <a:xfrm rot="-8527916" flipH="1">
              <a:off x="1000085" y="4146741"/>
              <a:ext cx="8753" cy="1955"/>
            </a:xfrm>
            <a:custGeom>
              <a:avLst/>
              <a:gdLst/>
              <a:ahLst/>
              <a:cxnLst/>
              <a:rect l="l" t="t" r="r" b="b"/>
              <a:pathLst>
                <a:path w="535" h="125" extrusionOk="0">
                  <a:moveTo>
                    <a:pt x="329" y="124"/>
                  </a:moveTo>
                  <a:cubicBezTo>
                    <a:pt x="411" y="83"/>
                    <a:pt x="452" y="42"/>
                    <a:pt x="534" y="1"/>
                  </a:cubicBezTo>
                  <a:cubicBezTo>
                    <a:pt x="370" y="1"/>
                    <a:pt x="247" y="1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17"/>
            <p:cNvSpPr/>
            <p:nvPr/>
          </p:nvSpPr>
          <p:spPr>
            <a:xfrm rot="-8527916" flipH="1">
              <a:off x="1619146" y="4710067"/>
              <a:ext cx="4041" cy="2580"/>
            </a:xfrm>
            <a:custGeom>
              <a:avLst/>
              <a:gdLst/>
              <a:ahLst/>
              <a:cxnLst/>
              <a:rect l="l" t="t" r="r" b="b"/>
              <a:pathLst>
                <a:path w="247" h="165" extrusionOk="0">
                  <a:moveTo>
                    <a:pt x="0" y="42"/>
                  </a:moveTo>
                  <a:cubicBezTo>
                    <a:pt x="41" y="83"/>
                    <a:pt x="82" y="83"/>
                    <a:pt x="123" y="165"/>
                  </a:cubicBezTo>
                  <a:cubicBezTo>
                    <a:pt x="206" y="83"/>
                    <a:pt x="206" y="42"/>
                    <a:pt x="247" y="42"/>
                  </a:cubicBezTo>
                  <a:lnTo>
                    <a:pt x="165" y="0"/>
                  </a:lnTo>
                  <a:cubicBezTo>
                    <a:pt x="82" y="0"/>
                    <a:pt x="41" y="0"/>
                    <a:pt x="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17"/>
            <p:cNvSpPr/>
            <p:nvPr/>
          </p:nvSpPr>
          <p:spPr>
            <a:xfrm rot="-8527916" flipH="1">
              <a:off x="1422433" y="4092576"/>
              <a:ext cx="687" cy="1939"/>
            </a:xfrm>
            <a:custGeom>
              <a:avLst/>
              <a:gdLst/>
              <a:ahLst/>
              <a:cxnLst/>
              <a:rect l="l" t="t" r="r" b="b"/>
              <a:pathLst>
                <a:path w="42" h="124" extrusionOk="0">
                  <a:moveTo>
                    <a:pt x="0" y="41"/>
                  </a:moveTo>
                  <a:cubicBezTo>
                    <a:pt x="0" y="41"/>
                    <a:pt x="0" y="124"/>
                    <a:pt x="0" y="41"/>
                  </a:cubicBezTo>
                  <a:cubicBezTo>
                    <a:pt x="41" y="41"/>
                    <a:pt x="41" y="41"/>
                    <a:pt x="41" y="0"/>
                  </a:cubicBezTo>
                  <a:cubicBezTo>
                    <a:pt x="41" y="41"/>
                    <a:pt x="0" y="41"/>
                    <a:pt x="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17"/>
            <p:cNvSpPr/>
            <p:nvPr/>
          </p:nvSpPr>
          <p:spPr>
            <a:xfrm rot="-8527916" flipH="1">
              <a:off x="1420147" y="4096244"/>
              <a:ext cx="9423" cy="5160"/>
            </a:xfrm>
            <a:custGeom>
              <a:avLst/>
              <a:gdLst/>
              <a:ahLst/>
              <a:cxnLst/>
              <a:rect l="l" t="t" r="r" b="b"/>
              <a:pathLst>
                <a:path w="576" h="330" extrusionOk="0">
                  <a:moveTo>
                    <a:pt x="370" y="1"/>
                  </a:moveTo>
                  <a:lnTo>
                    <a:pt x="0" y="329"/>
                  </a:lnTo>
                  <a:cubicBezTo>
                    <a:pt x="206" y="288"/>
                    <a:pt x="370" y="206"/>
                    <a:pt x="575" y="124"/>
                  </a:cubicBezTo>
                  <a:cubicBezTo>
                    <a:pt x="534" y="83"/>
                    <a:pt x="411" y="42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17"/>
            <p:cNvSpPr/>
            <p:nvPr/>
          </p:nvSpPr>
          <p:spPr>
            <a:xfrm rot="-8527916" flipH="1">
              <a:off x="1058170" y="3152632"/>
              <a:ext cx="5382" cy="516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24"/>
                  </a:moveTo>
                  <a:cubicBezTo>
                    <a:pt x="329" y="83"/>
                    <a:pt x="247" y="83"/>
                    <a:pt x="123" y="1"/>
                  </a:cubicBezTo>
                  <a:cubicBezTo>
                    <a:pt x="82" y="83"/>
                    <a:pt x="0" y="165"/>
                    <a:pt x="82" y="206"/>
                  </a:cubicBezTo>
                  <a:cubicBezTo>
                    <a:pt x="82" y="288"/>
                    <a:pt x="164" y="288"/>
                    <a:pt x="288" y="330"/>
                  </a:cubicBezTo>
                  <a:cubicBezTo>
                    <a:pt x="288" y="288"/>
                    <a:pt x="329" y="206"/>
                    <a:pt x="329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17"/>
            <p:cNvSpPr/>
            <p:nvPr/>
          </p:nvSpPr>
          <p:spPr>
            <a:xfrm rot="-8527916" flipH="1">
              <a:off x="659482" y="4097818"/>
              <a:ext cx="8753" cy="6427"/>
            </a:xfrm>
            <a:custGeom>
              <a:avLst/>
              <a:gdLst/>
              <a:ahLst/>
              <a:cxnLst/>
              <a:rect l="l" t="t" r="r" b="b"/>
              <a:pathLst>
                <a:path w="535" h="411" extrusionOk="0">
                  <a:moveTo>
                    <a:pt x="205" y="0"/>
                  </a:moveTo>
                  <a:cubicBezTo>
                    <a:pt x="123" y="123"/>
                    <a:pt x="0" y="205"/>
                    <a:pt x="0" y="288"/>
                  </a:cubicBezTo>
                  <a:cubicBezTo>
                    <a:pt x="0" y="329"/>
                    <a:pt x="164" y="411"/>
                    <a:pt x="205" y="411"/>
                  </a:cubicBezTo>
                  <a:cubicBezTo>
                    <a:pt x="329" y="411"/>
                    <a:pt x="411" y="370"/>
                    <a:pt x="534" y="329"/>
                  </a:cubicBezTo>
                  <a:cubicBezTo>
                    <a:pt x="411" y="288"/>
                    <a:pt x="329" y="164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17"/>
            <p:cNvSpPr/>
            <p:nvPr/>
          </p:nvSpPr>
          <p:spPr>
            <a:xfrm rot="-8527916" flipH="1">
              <a:off x="1712856" y="4183515"/>
              <a:ext cx="6070" cy="4519"/>
            </a:xfrm>
            <a:custGeom>
              <a:avLst/>
              <a:gdLst/>
              <a:ahLst/>
              <a:cxnLst/>
              <a:rect l="l" t="t" r="r" b="b"/>
              <a:pathLst>
                <a:path w="371" h="289" extrusionOk="0">
                  <a:moveTo>
                    <a:pt x="370" y="165"/>
                  </a:moveTo>
                  <a:cubicBezTo>
                    <a:pt x="329" y="124"/>
                    <a:pt x="206" y="42"/>
                    <a:pt x="165" y="0"/>
                  </a:cubicBezTo>
                  <a:cubicBezTo>
                    <a:pt x="124" y="42"/>
                    <a:pt x="1" y="83"/>
                    <a:pt x="1" y="83"/>
                  </a:cubicBezTo>
                  <a:cubicBezTo>
                    <a:pt x="42" y="165"/>
                    <a:pt x="124" y="206"/>
                    <a:pt x="165" y="288"/>
                  </a:cubicBezTo>
                  <a:cubicBezTo>
                    <a:pt x="247" y="206"/>
                    <a:pt x="370" y="165"/>
                    <a:pt x="370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17"/>
            <p:cNvSpPr/>
            <p:nvPr/>
          </p:nvSpPr>
          <p:spPr>
            <a:xfrm rot="-8527916" flipH="1">
              <a:off x="983574" y="3709396"/>
              <a:ext cx="8753" cy="5144"/>
            </a:xfrm>
            <a:custGeom>
              <a:avLst/>
              <a:gdLst/>
              <a:ahLst/>
              <a:cxnLst/>
              <a:rect l="l" t="t" r="r" b="b"/>
              <a:pathLst>
                <a:path w="535" h="329" extrusionOk="0">
                  <a:moveTo>
                    <a:pt x="412" y="0"/>
                  </a:moveTo>
                  <a:cubicBezTo>
                    <a:pt x="247" y="41"/>
                    <a:pt x="165" y="165"/>
                    <a:pt x="1" y="206"/>
                  </a:cubicBezTo>
                  <a:cubicBezTo>
                    <a:pt x="42" y="288"/>
                    <a:pt x="124" y="288"/>
                    <a:pt x="124" y="329"/>
                  </a:cubicBezTo>
                  <a:cubicBezTo>
                    <a:pt x="247" y="288"/>
                    <a:pt x="371" y="165"/>
                    <a:pt x="535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17"/>
            <p:cNvSpPr/>
            <p:nvPr/>
          </p:nvSpPr>
          <p:spPr>
            <a:xfrm rot="-8527916" flipH="1">
              <a:off x="1430622" y="4529888"/>
              <a:ext cx="3370" cy="2596"/>
            </a:xfrm>
            <a:custGeom>
              <a:avLst/>
              <a:gdLst/>
              <a:ahLst/>
              <a:cxnLst/>
              <a:rect l="l" t="t" r="r" b="b"/>
              <a:pathLst>
                <a:path w="206" h="166" extrusionOk="0">
                  <a:moveTo>
                    <a:pt x="41" y="165"/>
                  </a:moveTo>
                  <a:lnTo>
                    <a:pt x="164" y="165"/>
                  </a:lnTo>
                  <a:cubicBezTo>
                    <a:pt x="164" y="124"/>
                    <a:pt x="206" y="42"/>
                    <a:pt x="206" y="1"/>
                  </a:cubicBezTo>
                  <a:lnTo>
                    <a:pt x="0" y="1"/>
                  </a:lnTo>
                  <a:cubicBezTo>
                    <a:pt x="41" y="124"/>
                    <a:pt x="41" y="165"/>
                    <a:pt x="4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17"/>
            <p:cNvSpPr/>
            <p:nvPr/>
          </p:nvSpPr>
          <p:spPr>
            <a:xfrm rot="-8527916" flipH="1">
              <a:off x="1703525" y="2704559"/>
              <a:ext cx="4041" cy="2596"/>
            </a:xfrm>
            <a:custGeom>
              <a:avLst/>
              <a:gdLst/>
              <a:ahLst/>
              <a:cxnLst/>
              <a:rect l="l" t="t" r="r" b="b"/>
              <a:pathLst>
                <a:path w="247" h="166" extrusionOk="0">
                  <a:moveTo>
                    <a:pt x="247" y="83"/>
                  </a:moveTo>
                  <a:cubicBezTo>
                    <a:pt x="206" y="42"/>
                    <a:pt x="206" y="1"/>
                    <a:pt x="164" y="1"/>
                  </a:cubicBezTo>
                  <a:cubicBezTo>
                    <a:pt x="123" y="42"/>
                    <a:pt x="41" y="42"/>
                    <a:pt x="0" y="83"/>
                  </a:cubicBezTo>
                  <a:cubicBezTo>
                    <a:pt x="41" y="124"/>
                    <a:pt x="123" y="124"/>
                    <a:pt x="164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17"/>
            <p:cNvSpPr/>
            <p:nvPr/>
          </p:nvSpPr>
          <p:spPr>
            <a:xfrm rot="-8527916" flipH="1">
              <a:off x="831084" y="3948938"/>
              <a:ext cx="4728" cy="3221"/>
            </a:xfrm>
            <a:custGeom>
              <a:avLst/>
              <a:gdLst/>
              <a:ahLst/>
              <a:cxnLst/>
              <a:rect l="l" t="t" r="r" b="b"/>
              <a:pathLst>
                <a:path w="289" h="206" extrusionOk="0">
                  <a:moveTo>
                    <a:pt x="124" y="205"/>
                  </a:moveTo>
                  <a:cubicBezTo>
                    <a:pt x="165" y="164"/>
                    <a:pt x="288" y="164"/>
                    <a:pt x="288" y="123"/>
                  </a:cubicBezTo>
                  <a:cubicBezTo>
                    <a:pt x="288" y="82"/>
                    <a:pt x="247" y="0"/>
                    <a:pt x="206" y="0"/>
                  </a:cubicBezTo>
                  <a:cubicBezTo>
                    <a:pt x="124" y="41"/>
                    <a:pt x="42" y="123"/>
                    <a:pt x="1" y="164"/>
                  </a:cubicBezTo>
                  <a:cubicBezTo>
                    <a:pt x="1" y="164"/>
                    <a:pt x="42" y="205"/>
                    <a:pt x="124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17"/>
            <p:cNvSpPr/>
            <p:nvPr/>
          </p:nvSpPr>
          <p:spPr>
            <a:xfrm rot="-8527916" flipH="1">
              <a:off x="278108" y="4168988"/>
              <a:ext cx="8082" cy="5801"/>
            </a:xfrm>
            <a:custGeom>
              <a:avLst/>
              <a:gdLst/>
              <a:ahLst/>
              <a:cxnLst/>
              <a:rect l="l" t="t" r="r" b="b"/>
              <a:pathLst>
                <a:path w="494" h="371" extrusionOk="0">
                  <a:moveTo>
                    <a:pt x="82" y="42"/>
                  </a:moveTo>
                  <a:cubicBezTo>
                    <a:pt x="0" y="165"/>
                    <a:pt x="0" y="247"/>
                    <a:pt x="0" y="370"/>
                  </a:cubicBezTo>
                  <a:cubicBezTo>
                    <a:pt x="124" y="247"/>
                    <a:pt x="288" y="165"/>
                    <a:pt x="493" y="1"/>
                  </a:cubicBezTo>
                  <a:cubicBezTo>
                    <a:pt x="206" y="42"/>
                    <a:pt x="82" y="42"/>
                    <a:pt x="8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17"/>
            <p:cNvSpPr/>
            <p:nvPr/>
          </p:nvSpPr>
          <p:spPr>
            <a:xfrm rot="-8527916" flipH="1">
              <a:off x="1626363" y="4194647"/>
              <a:ext cx="5399" cy="3237"/>
            </a:xfrm>
            <a:custGeom>
              <a:avLst/>
              <a:gdLst/>
              <a:ahLst/>
              <a:cxnLst/>
              <a:rect l="l" t="t" r="r" b="b"/>
              <a:pathLst>
                <a:path w="330" h="207" extrusionOk="0">
                  <a:moveTo>
                    <a:pt x="206" y="1"/>
                  </a:moveTo>
                  <a:cubicBezTo>
                    <a:pt x="124" y="1"/>
                    <a:pt x="42" y="1"/>
                    <a:pt x="1" y="42"/>
                  </a:cubicBezTo>
                  <a:cubicBezTo>
                    <a:pt x="42" y="83"/>
                    <a:pt x="42" y="165"/>
                    <a:pt x="83" y="206"/>
                  </a:cubicBezTo>
                  <a:lnTo>
                    <a:pt x="329" y="206"/>
                  </a:lnTo>
                  <a:cubicBezTo>
                    <a:pt x="288" y="165"/>
                    <a:pt x="247" y="4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17"/>
            <p:cNvSpPr/>
            <p:nvPr/>
          </p:nvSpPr>
          <p:spPr>
            <a:xfrm rot="-8527916" flipH="1">
              <a:off x="989087" y="4730540"/>
              <a:ext cx="6053" cy="3862"/>
            </a:xfrm>
            <a:custGeom>
              <a:avLst/>
              <a:gdLst/>
              <a:ahLst/>
              <a:cxnLst/>
              <a:rect l="l" t="t" r="r" b="b"/>
              <a:pathLst>
                <a:path w="370" h="247" extrusionOk="0">
                  <a:moveTo>
                    <a:pt x="247" y="0"/>
                  </a:moveTo>
                  <a:cubicBezTo>
                    <a:pt x="164" y="41"/>
                    <a:pt x="82" y="41"/>
                    <a:pt x="0" y="41"/>
                  </a:cubicBezTo>
                  <a:cubicBezTo>
                    <a:pt x="41" y="123"/>
                    <a:pt x="82" y="205"/>
                    <a:pt x="164" y="247"/>
                  </a:cubicBezTo>
                  <a:lnTo>
                    <a:pt x="370" y="205"/>
                  </a:lnTo>
                  <a:cubicBezTo>
                    <a:pt x="288" y="164"/>
                    <a:pt x="247" y="123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17"/>
            <p:cNvSpPr/>
            <p:nvPr/>
          </p:nvSpPr>
          <p:spPr>
            <a:xfrm rot="-8527916" flipH="1">
              <a:off x="1745266" y="2681653"/>
              <a:ext cx="5382" cy="3862"/>
            </a:xfrm>
            <a:custGeom>
              <a:avLst/>
              <a:gdLst/>
              <a:ahLst/>
              <a:cxnLst/>
              <a:rect l="l" t="t" r="r" b="b"/>
              <a:pathLst>
                <a:path w="329" h="247" extrusionOk="0">
                  <a:moveTo>
                    <a:pt x="329" y="165"/>
                  </a:moveTo>
                  <a:cubicBezTo>
                    <a:pt x="247" y="82"/>
                    <a:pt x="164" y="41"/>
                    <a:pt x="123" y="0"/>
                  </a:cubicBezTo>
                  <a:cubicBezTo>
                    <a:pt x="41" y="41"/>
                    <a:pt x="0" y="82"/>
                    <a:pt x="0" y="165"/>
                  </a:cubicBezTo>
                  <a:cubicBezTo>
                    <a:pt x="0" y="206"/>
                    <a:pt x="123" y="206"/>
                    <a:pt x="164" y="247"/>
                  </a:cubicBezTo>
                  <a:cubicBezTo>
                    <a:pt x="206" y="206"/>
                    <a:pt x="247" y="206"/>
                    <a:pt x="329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17"/>
            <p:cNvSpPr/>
            <p:nvPr/>
          </p:nvSpPr>
          <p:spPr>
            <a:xfrm rot="-8527916" flipH="1">
              <a:off x="1630468" y="4108861"/>
              <a:ext cx="8082" cy="4519"/>
            </a:xfrm>
            <a:custGeom>
              <a:avLst/>
              <a:gdLst/>
              <a:ahLst/>
              <a:cxnLst/>
              <a:rect l="l" t="t" r="r" b="b"/>
              <a:pathLst>
                <a:path w="494" h="289" extrusionOk="0">
                  <a:moveTo>
                    <a:pt x="82" y="42"/>
                  </a:moveTo>
                  <a:cubicBezTo>
                    <a:pt x="41" y="165"/>
                    <a:pt x="0" y="247"/>
                    <a:pt x="0" y="288"/>
                  </a:cubicBezTo>
                  <a:cubicBezTo>
                    <a:pt x="165" y="247"/>
                    <a:pt x="247" y="165"/>
                    <a:pt x="493" y="1"/>
                  </a:cubicBezTo>
                  <a:cubicBezTo>
                    <a:pt x="247" y="42"/>
                    <a:pt x="165" y="42"/>
                    <a:pt x="8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17"/>
            <p:cNvSpPr/>
            <p:nvPr/>
          </p:nvSpPr>
          <p:spPr>
            <a:xfrm rot="-8527916" flipH="1">
              <a:off x="767592" y="4189393"/>
              <a:ext cx="8082" cy="3878"/>
            </a:xfrm>
            <a:custGeom>
              <a:avLst/>
              <a:gdLst/>
              <a:ahLst/>
              <a:cxnLst/>
              <a:rect l="l" t="t" r="r" b="b"/>
              <a:pathLst>
                <a:path w="494" h="248" extrusionOk="0">
                  <a:moveTo>
                    <a:pt x="1" y="165"/>
                  </a:moveTo>
                  <a:cubicBezTo>
                    <a:pt x="83" y="165"/>
                    <a:pt x="165" y="206"/>
                    <a:pt x="288" y="247"/>
                  </a:cubicBezTo>
                  <a:cubicBezTo>
                    <a:pt x="329" y="206"/>
                    <a:pt x="371" y="165"/>
                    <a:pt x="494" y="124"/>
                  </a:cubicBezTo>
                  <a:cubicBezTo>
                    <a:pt x="412" y="42"/>
                    <a:pt x="329" y="1"/>
                    <a:pt x="288" y="42"/>
                  </a:cubicBezTo>
                  <a:cubicBezTo>
                    <a:pt x="165" y="42"/>
                    <a:pt x="124" y="124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17"/>
            <p:cNvSpPr/>
            <p:nvPr/>
          </p:nvSpPr>
          <p:spPr>
            <a:xfrm rot="-8527916" flipH="1">
              <a:off x="1356123" y="4173539"/>
              <a:ext cx="6070" cy="5144"/>
            </a:xfrm>
            <a:custGeom>
              <a:avLst/>
              <a:gdLst/>
              <a:ahLst/>
              <a:cxnLst/>
              <a:rect l="l" t="t" r="r" b="b"/>
              <a:pathLst>
                <a:path w="371" h="329" extrusionOk="0">
                  <a:moveTo>
                    <a:pt x="370" y="205"/>
                  </a:moveTo>
                  <a:lnTo>
                    <a:pt x="165" y="0"/>
                  </a:lnTo>
                  <a:cubicBezTo>
                    <a:pt x="83" y="41"/>
                    <a:pt x="1" y="123"/>
                    <a:pt x="1" y="123"/>
                  </a:cubicBezTo>
                  <a:cubicBezTo>
                    <a:pt x="42" y="164"/>
                    <a:pt x="83" y="247"/>
                    <a:pt x="165" y="329"/>
                  </a:cubicBezTo>
                  <a:cubicBezTo>
                    <a:pt x="247" y="329"/>
                    <a:pt x="370" y="247"/>
                    <a:pt x="370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17"/>
            <p:cNvSpPr/>
            <p:nvPr/>
          </p:nvSpPr>
          <p:spPr>
            <a:xfrm rot="-8527916" flipH="1">
              <a:off x="1458854" y="4298279"/>
              <a:ext cx="6740" cy="4519"/>
            </a:xfrm>
            <a:custGeom>
              <a:avLst/>
              <a:gdLst/>
              <a:ahLst/>
              <a:cxnLst/>
              <a:rect l="l" t="t" r="r" b="b"/>
              <a:pathLst>
                <a:path w="412" h="289" extrusionOk="0">
                  <a:moveTo>
                    <a:pt x="1" y="124"/>
                  </a:moveTo>
                  <a:cubicBezTo>
                    <a:pt x="83" y="165"/>
                    <a:pt x="165" y="206"/>
                    <a:pt x="206" y="288"/>
                  </a:cubicBezTo>
                  <a:cubicBezTo>
                    <a:pt x="288" y="288"/>
                    <a:pt x="370" y="206"/>
                    <a:pt x="411" y="206"/>
                  </a:cubicBezTo>
                  <a:cubicBezTo>
                    <a:pt x="370" y="165"/>
                    <a:pt x="329" y="124"/>
                    <a:pt x="288" y="1"/>
                  </a:cubicBezTo>
                  <a:cubicBezTo>
                    <a:pt x="165" y="83"/>
                    <a:pt x="83" y="124"/>
                    <a:pt x="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17"/>
            <p:cNvSpPr/>
            <p:nvPr/>
          </p:nvSpPr>
          <p:spPr>
            <a:xfrm rot="-8527916" flipH="1">
              <a:off x="1660648" y="4303947"/>
              <a:ext cx="8753" cy="3878"/>
            </a:xfrm>
            <a:custGeom>
              <a:avLst/>
              <a:gdLst/>
              <a:ahLst/>
              <a:cxnLst/>
              <a:rect l="l" t="t" r="r" b="b"/>
              <a:pathLst>
                <a:path w="535" h="248" extrusionOk="0">
                  <a:moveTo>
                    <a:pt x="82" y="1"/>
                  </a:moveTo>
                  <a:cubicBezTo>
                    <a:pt x="41" y="42"/>
                    <a:pt x="41" y="83"/>
                    <a:pt x="0" y="165"/>
                  </a:cubicBezTo>
                  <a:cubicBezTo>
                    <a:pt x="123" y="206"/>
                    <a:pt x="329" y="247"/>
                    <a:pt x="493" y="247"/>
                  </a:cubicBezTo>
                  <a:cubicBezTo>
                    <a:pt x="493" y="206"/>
                    <a:pt x="534" y="165"/>
                    <a:pt x="534" y="165"/>
                  </a:cubicBezTo>
                  <a:cubicBezTo>
                    <a:pt x="452" y="165"/>
                    <a:pt x="247" y="83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17"/>
            <p:cNvSpPr/>
            <p:nvPr/>
          </p:nvSpPr>
          <p:spPr>
            <a:xfrm rot="-8527916" flipH="1">
              <a:off x="1827611" y="4567826"/>
              <a:ext cx="4728" cy="3221"/>
            </a:xfrm>
            <a:custGeom>
              <a:avLst/>
              <a:gdLst/>
              <a:ahLst/>
              <a:cxnLst/>
              <a:rect l="l" t="t" r="r" b="b"/>
              <a:pathLst>
                <a:path w="289" h="206" extrusionOk="0">
                  <a:moveTo>
                    <a:pt x="83" y="0"/>
                  </a:moveTo>
                  <a:cubicBezTo>
                    <a:pt x="83" y="0"/>
                    <a:pt x="1" y="42"/>
                    <a:pt x="42" y="42"/>
                  </a:cubicBezTo>
                  <a:cubicBezTo>
                    <a:pt x="42" y="83"/>
                    <a:pt x="83" y="124"/>
                    <a:pt x="165" y="206"/>
                  </a:cubicBezTo>
                  <a:cubicBezTo>
                    <a:pt x="206" y="124"/>
                    <a:pt x="247" y="124"/>
                    <a:pt x="288" y="83"/>
                  </a:cubicBezTo>
                  <a:cubicBezTo>
                    <a:pt x="247" y="42"/>
                    <a:pt x="165" y="42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17"/>
            <p:cNvSpPr/>
            <p:nvPr/>
          </p:nvSpPr>
          <p:spPr>
            <a:xfrm rot="-8527916" flipH="1">
              <a:off x="1124959" y="4286503"/>
              <a:ext cx="4728" cy="4503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165" y="0"/>
                  </a:moveTo>
                  <a:lnTo>
                    <a:pt x="1" y="164"/>
                  </a:lnTo>
                  <a:cubicBezTo>
                    <a:pt x="42" y="206"/>
                    <a:pt x="42" y="247"/>
                    <a:pt x="83" y="288"/>
                  </a:cubicBezTo>
                  <a:cubicBezTo>
                    <a:pt x="124" y="247"/>
                    <a:pt x="288" y="247"/>
                    <a:pt x="288" y="206"/>
                  </a:cubicBezTo>
                  <a:cubicBezTo>
                    <a:pt x="247" y="123"/>
                    <a:pt x="206" y="41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17"/>
            <p:cNvSpPr/>
            <p:nvPr/>
          </p:nvSpPr>
          <p:spPr>
            <a:xfrm rot="-8527916" flipH="1">
              <a:off x="1972133" y="5032329"/>
              <a:ext cx="7411" cy="3878"/>
            </a:xfrm>
            <a:custGeom>
              <a:avLst/>
              <a:gdLst/>
              <a:ahLst/>
              <a:cxnLst/>
              <a:rect l="l" t="t" r="r" b="b"/>
              <a:pathLst>
                <a:path w="453" h="248" extrusionOk="0">
                  <a:moveTo>
                    <a:pt x="164" y="247"/>
                  </a:moveTo>
                  <a:cubicBezTo>
                    <a:pt x="247" y="165"/>
                    <a:pt x="370" y="124"/>
                    <a:pt x="452" y="1"/>
                  </a:cubicBezTo>
                  <a:lnTo>
                    <a:pt x="0" y="165"/>
                  </a:lnTo>
                  <a:cubicBezTo>
                    <a:pt x="41" y="206"/>
                    <a:pt x="123" y="247"/>
                    <a:pt x="164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17"/>
            <p:cNvSpPr/>
            <p:nvPr/>
          </p:nvSpPr>
          <p:spPr>
            <a:xfrm rot="-8527916" flipH="1">
              <a:off x="860272" y="4334918"/>
              <a:ext cx="4728" cy="3862"/>
            </a:xfrm>
            <a:custGeom>
              <a:avLst/>
              <a:gdLst/>
              <a:ahLst/>
              <a:cxnLst/>
              <a:rect l="l" t="t" r="r" b="b"/>
              <a:pathLst>
                <a:path w="289" h="247" extrusionOk="0">
                  <a:moveTo>
                    <a:pt x="288" y="123"/>
                  </a:moveTo>
                  <a:cubicBezTo>
                    <a:pt x="247" y="82"/>
                    <a:pt x="124" y="41"/>
                    <a:pt x="83" y="0"/>
                  </a:cubicBezTo>
                  <a:cubicBezTo>
                    <a:pt x="42" y="41"/>
                    <a:pt x="1" y="82"/>
                    <a:pt x="1" y="123"/>
                  </a:cubicBezTo>
                  <a:cubicBezTo>
                    <a:pt x="1" y="206"/>
                    <a:pt x="83" y="206"/>
                    <a:pt x="124" y="247"/>
                  </a:cubicBezTo>
                  <a:cubicBezTo>
                    <a:pt x="206" y="206"/>
                    <a:pt x="247" y="206"/>
                    <a:pt x="288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17"/>
            <p:cNvSpPr/>
            <p:nvPr/>
          </p:nvSpPr>
          <p:spPr>
            <a:xfrm rot="-8527916" flipH="1">
              <a:off x="1457611" y="1841102"/>
              <a:ext cx="4728" cy="4503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1" y="123"/>
                  </a:moveTo>
                  <a:cubicBezTo>
                    <a:pt x="1" y="205"/>
                    <a:pt x="83" y="247"/>
                    <a:pt x="83" y="288"/>
                  </a:cubicBezTo>
                  <a:cubicBezTo>
                    <a:pt x="124" y="247"/>
                    <a:pt x="206" y="247"/>
                    <a:pt x="206" y="205"/>
                  </a:cubicBezTo>
                  <a:cubicBezTo>
                    <a:pt x="288" y="123"/>
                    <a:pt x="206" y="41"/>
                    <a:pt x="206" y="0"/>
                  </a:cubicBezTo>
                  <a:cubicBezTo>
                    <a:pt x="165" y="41"/>
                    <a:pt x="42" y="82"/>
                    <a:pt x="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17"/>
            <p:cNvSpPr/>
            <p:nvPr/>
          </p:nvSpPr>
          <p:spPr>
            <a:xfrm rot="-8527916" flipH="1">
              <a:off x="1232279" y="3975583"/>
              <a:ext cx="6053" cy="4503"/>
            </a:xfrm>
            <a:custGeom>
              <a:avLst/>
              <a:gdLst/>
              <a:ahLst/>
              <a:cxnLst/>
              <a:rect l="l" t="t" r="r" b="b"/>
              <a:pathLst>
                <a:path w="370" h="288" extrusionOk="0">
                  <a:moveTo>
                    <a:pt x="164" y="288"/>
                  </a:moveTo>
                  <a:cubicBezTo>
                    <a:pt x="205" y="206"/>
                    <a:pt x="329" y="206"/>
                    <a:pt x="370" y="164"/>
                  </a:cubicBezTo>
                  <a:cubicBezTo>
                    <a:pt x="329" y="123"/>
                    <a:pt x="205" y="82"/>
                    <a:pt x="164" y="0"/>
                  </a:cubicBezTo>
                  <a:cubicBezTo>
                    <a:pt x="123" y="82"/>
                    <a:pt x="0" y="123"/>
                    <a:pt x="0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17"/>
            <p:cNvSpPr/>
            <p:nvPr/>
          </p:nvSpPr>
          <p:spPr>
            <a:xfrm rot="-8527916" flipH="1">
              <a:off x="1990616" y="4617753"/>
              <a:ext cx="9423" cy="4503"/>
            </a:xfrm>
            <a:custGeom>
              <a:avLst/>
              <a:gdLst/>
              <a:ahLst/>
              <a:cxnLst/>
              <a:rect l="l" t="t" r="r" b="b"/>
              <a:pathLst>
                <a:path w="576" h="288" extrusionOk="0">
                  <a:moveTo>
                    <a:pt x="124" y="0"/>
                  </a:moveTo>
                  <a:cubicBezTo>
                    <a:pt x="42" y="41"/>
                    <a:pt x="42" y="82"/>
                    <a:pt x="0" y="123"/>
                  </a:cubicBezTo>
                  <a:lnTo>
                    <a:pt x="452" y="288"/>
                  </a:lnTo>
                  <a:cubicBezTo>
                    <a:pt x="534" y="247"/>
                    <a:pt x="534" y="164"/>
                    <a:pt x="576" y="164"/>
                  </a:cubicBezTo>
                  <a:cubicBezTo>
                    <a:pt x="411" y="82"/>
                    <a:pt x="288" y="41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17"/>
            <p:cNvSpPr/>
            <p:nvPr/>
          </p:nvSpPr>
          <p:spPr>
            <a:xfrm rot="-8527916" flipH="1">
              <a:off x="714723" y="4533922"/>
              <a:ext cx="5382" cy="3221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123" y="206"/>
                  </a:moveTo>
                  <a:cubicBezTo>
                    <a:pt x="246" y="165"/>
                    <a:pt x="288" y="124"/>
                    <a:pt x="329" y="42"/>
                  </a:cubicBezTo>
                  <a:cubicBezTo>
                    <a:pt x="288" y="42"/>
                    <a:pt x="205" y="0"/>
                    <a:pt x="123" y="0"/>
                  </a:cubicBezTo>
                  <a:cubicBezTo>
                    <a:pt x="82" y="0"/>
                    <a:pt x="0" y="42"/>
                    <a:pt x="0" y="124"/>
                  </a:cubicBezTo>
                  <a:cubicBezTo>
                    <a:pt x="0" y="124"/>
                    <a:pt x="82" y="165"/>
                    <a:pt x="123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17"/>
            <p:cNvSpPr/>
            <p:nvPr/>
          </p:nvSpPr>
          <p:spPr>
            <a:xfrm rot="-8527916" flipH="1">
              <a:off x="1419506" y="4152056"/>
              <a:ext cx="6740" cy="2580"/>
            </a:xfrm>
            <a:custGeom>
              <a:avLst/>
              <a:gdLst/>
              <a:ahLst/>
              <a:cxnLst/>
              <a:rect l="l" t="t" r="r" b="b"/>
              <a:pathLst>
                <a:path w="412" h="165" extrusionOk="0">
                  <a:moveTo>
                    <a:pt x="329" y="82"/>
                  </a:moveTo>
                  <a:cubicBezTo>
                    <a:pt x="288" y="0"/>
                    <a:pt x="206" y="0"/>
                    <a:pt x="124" y="0"/>
                  </a:cubicBezTo>
                  <a:cubicBezTo>
                    <a:pt x="83" y="0"/>
                    <a:pt x="42" y="82"/>
                    <a:pt x="1" y="124"/>
                  </a:cubicBezTo>
                  <a:cubicBezTo>
                    <a:pt x="83" y="165"/>
                    <a:pt x="206" y="165"/>
                    <a:pt x="288" y="165"/>
                  </a:cubicBezTo>
                  <a:cubicBezTo>
                    <a:pt x="329" y="124"/>
                    <a:pt x="411" y="82"/>
                    <a:pt x="329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17"/>
            <p:cNvSpPr/>
            <p:nvPr/>
          </p:nvSpPr>
          <p:spPr>
            <a:xfrm rot="-8527916" flipH="1">
              <a:off x="691862" y="4080466"/>
              <a:ext cx="4728" cy="3862"/>
            </a:xfrm>
            <a:custGeom>
              <a:avLst/>
              <a:gdLst/>
              <a:ahLst/>
              <a:cxnLst/>
              <a:rect l="l" t="t" r="r" b="b"/>
              <a:pathLst>
                <a:path w="289" h="247" extrusionOk="0">
                  <a:moveTo>
                    <a:pt x="1" y="165"/>
                  </a:moveTo>
                  <a:cubicBezTo>
                    <a:pt x="42" y="206"/>
                    <a:pt x="165" y="247"/>
                    <a:pt x="206" y="247"/>
                  </a:cubicBezTo>
                  <a:cubicBezTo>
                    <a:pt x="247" y="206"/>
                    <a:pt x="288" y="165"/>
                    <a:pt x="288" y="124"/>
                  </a:cubicBezTo>
                  <a:cubicBezTo>
                    <a:pt x="247" y="41"/>
                    <a:pt x="206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17"/>
            <p:cNvSpPr/>
            <p:nvPr/>
          </p:nvSpPr>
          <p:spPr>
            <a:xfrm rot="-8527916" flipH="1">
              <a:off x="788816" y="4502070"/>
              <a:ext cx="5382" cy="2580"/>
            </a:xfrm>
            <a:custGeom>
              <a:avLst/>
              <a:gdLst/>
              <a:ahLst/>
              <a:cxnLst/>
              <a:rect l="l" t="t" r="r" b="b"/>
              <a:pathLst>
                <a:path w="329" h="165" extrusionOk="0">
                  <a:moveTo>
                    <a:pt x="206" y="0"/>
                  </a:moveTo>
                  <a:cubicBezTo>
                    <a:pt x="164" y="0"/>
                    <a:pt x="123" y="83"/>
                    <a:pt x="0" y="83"/>
                  </a:cubicBezTo>
                  <a:cubicBezTo>
                    <a:pt x="82" y="124"/>
                    <a:pt x="164" y="165"/>
                    <a:pt x="206" y="165"/>
                  </a:cubicBezTo>
                  <a:lnTo>
                    <a:pt x="329" y="124"/>
                  </a:lnTo>
                  <a:cubicBezTo>
                    <a:pt x="329" y="124"/>
                    <a:pt x="247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17"/>
            <p:cNvSpPr/>
            <p:nvPr/>
          </p:nvSpPr>
          <p:spPr>
            <a:xfrm rot="-8527916" flipH="1">
              <a:off x="696522" y="4138146"/>
              <a:ext cx="6070" cy="3221"/>
            </a:xfrm>
            <a:custGeom>
              <a:avLst/>
              <a:gdLst/>
              <a:ahLst/>
              <a:cxnLst/>
              <a:rect l="l" t="t" r="r" b="b"/>
              <a:pathLst>
                <a:path w="371" h="206" extrusionOk="0">
                  <a:moveTo>
                    <a:pt x="0" y="123"/>
                  </a:moveTo>
                  <a:cubicBezTo>
                    <a:pt x="83" y="164"/>
                    <a:pt x="124" y="206"/>
                    <a:pt x="165" y="206"/>
                  </a:cubicBezTo>
                  <a:cubicBezTo>
                    <a:pt x="206" y="206"/>
                    <a:pt x="329" y="164"/>
                    <a:pt x="370" y="164"/>
                  </a:cubicBezTo>
                  <a:cubicBezTo>
                    <a:pt x="329" y="123"/>
                    <a:pt x="288" y="41"/>
                    <a:pt x="165" y="0"/>
                  </a:cubicBezTo>
                  <a:cubicBezTo>
                    <a:pt x="206" y="0"/>
                    <a:pt x="124" y="41"/>
                    <a:pt x="0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17"/>
            <p:cNvSpPr/>
            <p:nvPr/>
          </p:nvSpPr>
          <p:spPr>
            <a:xfrm rot="-8527916" flipH="1">
              <a:off x="1471666" y="4807293"/>
              <a:ext cx="6740" cy="5801"/>
            </a:xfrm>
            <a:custGeom>
              <a:avLst/>
              <a:gdLst/>
              <a:ahLst/>
              <a:cxnLst/>
              <a:rect l="l" t="t" r="r" b="b"/>
              <a:pathLst>
                <a:path w="412" h="371" extrusionOk="0">
                  <a:moveTo>
                    <a:pt x="1" y="329"/>
                  </a:moveTo>
                  <a:cubicBezTo>
                    <a:pt x="42" y="329"/>
                    <a:pt x="83" y="370"/>
                    <a:pt x="124" y="370"/>
                  </a:cubicBezTo>
                  <a:cubicBezTo>
                    <a:pt x="247" y="247"/>
                    <a:pt x="288" y="165"/>
                    <a:pt x="411" y="41"/>
                  </a:cubicBezTo>
                  <a:cubicBezTo>
                    <a:pt x="329" y="41"/>
                    <a:pt x="288" y="0"/>
                    <a:pt x="247" y="0"/>
                  </a:cubicBezTo>
                  <a:cubicBezTo>
                    <a:pt x="124" y="124"/>
                    <a:pt x="83" y="206"/>
                    <a:pt x="1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17"/>
            <p:cNvSpPr/>
            <p:nvPr/>
          </p:nvSpPr>
          <p:spPr>
            <a:xfrm rot="-8527916" flipH="1">
              <a:off x="1591532" y="4668084"/>
              <a:ext cx="5399" cy="3221"/>
            </a:xfrm>
            <a:custGeom>
              <a:avLst/>
              <a:gdLst/>
              <a:ahLst/>
              <a:cxnLst/>
              <a:rect l="l" t="t" r="r" b="b"/>
              <a:pathLst>
                <a:path w="330" h="206" extrusionOk="0">
                  <a:moveTo>
                    <a:pt x="165" y="206"/>
                  </a:moveTo>
                  <a:cubicBezTo>
                    <a:pt x="206" y="165"/>
                    <a:pt x="329" y="165"/>
                    <a:pt x="329" y="83"/>
                  </a:cubicBezTo>
                  <a:cubicBezTo>
                    <a:pt x="329" y="42"/>
                    <a:pt x="288" y="0"/>
                    <a:pt x="206" y="0"/>
                  </a:cubicBezTo>
                  <a:cubicBezTo>
                    <a:pt x="165" y="0"/>
                    <a:pt x="0" y="42"/>
                    <a:pt x="0" y="42"/>
                  </a:cubicBezTo>
                  <a:cubicBezTo>
                    <a:pt x="83" y="83"/>
                    <a:pt x="165" y="124"/>
                    <a:pt x="165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17"/>
            <p:cNvSpPr/>
            <p:nvPr/>
          </p:nvSpPr>
          <p:spPr>
            <a:xfrm rot="-8527916" flipH="1">
              <a:off x="1805801" y="2547701"/>
              <a:ext cx="5382" cy="516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41" y="124"/>
                  </a:moveTo>
                  <a:cubicBezTo>
                    <a:pt x="41" y="165"/>
                    <a:pt x="123" y="206"/>
                    <a:pt x="123" y="330"/>
                  </a:cubicBezTo>
                  <a:lnTo>
                    <a:pt x="329" y="206"/>
                  </a:lnTo>
                  <a:lnTo>
                    <a:pt x="206" y="42"/>
                  </a:lnTo>
                  <a:cubicBezTo>
                    <a:pt x="123" y="1"/>
                    <a:pt x="0" y="42"/>
                    <a:pt x="4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17"/>
            <p:cNvSpPr/>
            <p:nvPr/>
          </p:nvSpPr>
          <p:spPr>
            <a:xfrm rot="-8527916" flipH="1">
              <a:off x="610693" y="4076331"/>
              <a:ext cx="8082" cy="3878"/>
            </a:xfrm>
            <a:custGeom>
              <a:avLst/>
              <a:gdLst/>
              <a:ahLst/>
              <a:cxnLst/>
              <a:rect l="l" t="t" r="r" b="b"/>
              <a:pathLst>
                <a:path w="494" h="248" extrusionOk="0">
                  <a:moveTo>
                    <a:pt x="494" y="165"/>
                  </a:moveTo>
                  <a:cubicBezTo>
                    <a:pt x="371" y="83"/>
                    <a:pt x="206" y="42"/>
                    <a:pt x="83" y="1"/>
                  </a:cubicBezTo>
                  <a:cubicBezTo>
                    <a:pt x="42" y="42"/>
                    <a:pt x="42" y="83"/>
                    <a:pt x="1" y="83"/>
                  </a:cubicBezTo>
                  <a:cubicBezTo>
                    <a:pt x="165" y="165"/>
                    <a:pt x="288" y="206"/>
                    <a:pt x="412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17"/>
            <p:cNvSpPr/>
            <p:nvPr/>
          </p:nvSpPr>
          <p:spPr>
            <a:xfrm rot="-8527916" flipH="1">
              <a:off x="642628" y="4104912"/>
              <a:ext cx="5382" cy="3221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288" y="0"/>
                  </a:moveTo>
                  <a:cubicBezTo>
                    <a:pt x="205" y="0"/>
                    <a:pt x="82" y="41"/>
                    <a:pt x="0" y="41"/>
                  </a:cubicBezTo>
                  <a:cubicBezTo>
                    <a:pt x="41" y="82"/>
                    <a:pt x="41" y="206"/>
                    <a:pt x="82" y="206"/>
                  </a:cubicBezTo>
                  <a:cubicBezTo>
                    <a:pt x="123" y="206"/>
                    <a:pt x="246" y="206"/>
                    <a:pt x="288" y="165"/>
                  </a:cubicBezTo>
                  <a:cubicBezTo>
                    <a:pt x="329" y="165"/>
                    <a:pt x="288" y="41"/>
                    <a:pt x="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17"/>
            <p:cNvSpPr/>
            <p:nvPr/>
          </p:nvSpPr>
          <p:spPr>
            <a:xfrm rot="-8527916" flipH="1">
              <a:off x="1221100" y="4442160"/>
              <a:ext cx="4041" cy="3862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65" y="0"/>
                  </a:moveTo>
                  <a:cubicBezTo>
                    <a:pt x="83" y="41"/>
                    <a:pt x="0" y="123"/>
                    <a:pt x="0" y="123"/>
                  </a:cubicBezTo>
                  <a:cubicBezTo>
                    <a:pt x="0" y="165"/>
                    <a:pt x="83" y="206"/>
                    <a:pt x="165" y="247"/>
                  </a:cubicBezTo>
                  <a:cubicBezTo>
                    <a:pt x="206" y="206"/>
                    <a:pt x="247" y="165"/>
                    <a:pt x="247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17"/>
            <p:cNvSpPr/>
            <p:nvPr/>
          </p:nvSpPr>
          <p:spPr>
            <a:xfrm rot="-8527916" flipH="1">
              <a:off x="904954" y="3446001"/>
              <a:ext cx="5382" cy="3221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329" y="124"/>
                  </a:moveTo>
                  <a:cubicBezTo>
                    <a:pt x="329" y="83"/>
                    <a:pt x="206" y="83"/>
                    <a:pt x="123" y="0"/>
                  </a:cubicBezTo>
                  <a:cubicBezTo>
                    <a:pt x="41" y="124"/>
                    <a:pt x="41" y="165"/>
                    <a:pt x="0" y="206"/>
                  </a:cubicBezTo>
                  <a:lnTo>
                    <a:pt x="206" y="206"/>
                  </a:lnTo>
                  <a:cubicBezTo>
                    <a:pt x="247" y="206"/>
                    <a:pt x="329" y="165"/>
                    <a:pt x="329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17"/>
            <p:cNvSpPr/>
            <p:nvPr/>
          </p:nvSpPr>
          <p:spPr>
            <a:xfrm rot="-8527916" flipH="1">
              <a:off x="1720089" y="4748075"/>
              <a:ext cx="6053" cy="3862"/>
            </a:xfrm>
            <a:custGeom>
              <a:avLst/>
              <a:gdLst/>
              <a:ahLst/>
              <a:cxnLst/>
              <a:rect l="l" t="t" r="r" b="b"/>
              <a:pathLst>
                <a:path w="370" h="247" extrusionOk="0">
                  <a:moveTo>
                    <a:pt x="370" y="83"/>
                  </a:moveTo>
                  <a:cubicBezTo>
                    <a:pt x="370" y="41"/>
                    <a:pt x="247" y="0"/>
                    <a:pt x="206" y="0"/>
                  </a:cubicBezTo>
                  <a:cubicBezTo>
                    <a:pt x="124" y="0"/>
                    <a:pt x="41" y="41"/>
                    <a:pt x="0" y="41"/>
                  </a:cubicBezTo>
                  <a:cubicBezTo>
                    <a:pt x="41" y="83"/>
                    <a:pt x="165" y="124"/>
                    <a:pt x="206" y="247"/>
                  </a:cubicBezTo>
                  <a:cubicBezTo>
                    <a:pt x="247" y="124"/>
                    <a:pt x="370" y="83"/>
                    <a:pt x="370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17"/>
            <p:cNvSpPr/>
            <p:nvPr/>
          </p:nvSpPr>
          <p:spPr>
            <a:xfrm rot="-8527916" flipH="1">
              <a:off x="1440222" y="1612262"/>
              <a:ext cx="4712" cy="4503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206" y="0"/>
                  </a:moveTo>
                  <a:cubicBezTo>
                    <a:pt x="123" y="41"/>
                    <a:pt x="41" y="82"/>
                    <a:pt x="0" y="124"/>
                  </a:cubicBezTo>
                  <a:cubicBezTo>
                    <a:pt x="0" y="124"/>
                    <a:pt x="0" y="288"/>
                    <a:pt x="41" y="288"/>
                  </a:cubicBezTo>
                  <a:cubicBezTo>
                    <a:pt x="82" y="288"/>
                    <a:pt x="206" y="288"/>
                    <a:pt x="288" y="247"/>
                  </a:cubicBezTo>
                  <a:cubicBezTo>
                    <a:pt x="247" y="82"/>
                    <a:pt x="247" y="4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17"/>
            <p:cNvSpPr/>
            <p:nvPr/>
          </p:nvSpPr>
          <p:spPr>
            <a:xfrm rot="-8527916" flipH="1">
              <a:off x="676316" y="3026605"/>
              <a:ext cx="6070" cy="5144"/>
            </a:xfrm>
            <a:custGeom>
              <a:avLst/>
              <a:gdLst/>
              <a:ahLst/>
              <a:cxnLst/>
              <a:rect l="l" t="t" r="r" b="b"/>
              <a:pathLst>
                <a:path w="371" h="329" extrusionOk="0">
                  <a:moveTo>
                    <a:pt x="371" y="123"/>
                  </a:moveTo>
                  <a:lnTo>
                    <a:pt x="247" y="0"/>
                  </a:lnTo>
                  <a:cubicBezTo>
                    <a:pt x="165" y="82"/>
                    <a:pt x="83" y="123"/>
                    <a:pt x="1" y="164"/>
                  </a:cubicBezTo>
                  <a:lnTo>
                    <a:pt x="165" y="329"/>
                  </a:lnTo>
                  <a:cubicBezTo>
                    <a:pt x="206" y="205"/>
                    <a:pt x="288" y="164"/>
                    <a:pt x="37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17"/>
            <p:cNvSpPr/>
            <p:nvPr/>
          </p:nvSpPr>
          <p:spPr>
            <a:xfrm rot="-8527916" flipH="1">
              <a:off x="1866857" y="3079859"/>
              <a:ext cx="12106" cy="7083"/>
            </a:xfrm>
            <a:custGeom>
              <a:avLst/>
              <a:gdLst/>
              <a:ahLst/>
              <a:cxnLst/>
              <a:rect l="l" t="t" r="r" b="b"/>
              <a:pathLst>
                <a:path w="740" h="453" extrusionOk="0">
                  <a:moveTo>
                    <a:pt x="740" y="247"/>
                  </a:moveTo>
                  <a:cubicBezTo>
                    <a:pt x="616" y="164"/>
                    <a:pt x="493" y="123"/>
                    <a:pt x="370" y="0"/>
                  </a:cubicBezTo>
                  <a:cubicBezTo>
                    <a:pt x="206" y="41"/>
                    <a:pt x="123" y="123"/>
                    <a:pt x="0" y="164"/>
                  </a:cubicBezTo>
                  <a:cubicBezTo>
                    <a:pt x="123" y="247"/>
                    <a:pt x="206" y="370"/>
                    <a:pt x="370" y="411"/>
                  </a:cubicBezTo>
                  <a:cubicBezTo>
                    <a:pt x="411" y="452"/>
                    <a:pt x="575" y="329"/>
                    <a:pt x="74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17"/>
            <p:cNvSpPr/>
            <p:nvPr/>
          </p:nvSpPr>
          <p:spPr>
            <a:xfrm rot="-8527916" flipH="1">
              <a:off x="726232" y="3042878"/>
              <a:ext cx="4728" cy="4503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83" y="288"/>
                  </a:moveTo>
                  <a:lnTo>
                    <a:pt x="165" y="288"/>
                  </a:lnTo>
                  <a:cubicBezTo>
                    <a:pt x="206" y="206"/>
                    <a:pt x="206" y="82"/>
                    <a:pt x="288" y="0"/>
                  </a:cubicBezTo>
                  <a:lnTo>
                    <a:pt x="1" y="0"/>
                  </a:lnTo>
                  <a:cubicBezTo>
                    <a:pt x="1" y="165"/>
                    <a:pt x="1" y="206"/>
                    <a:pt x="83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17"/>
            <p:cNvSpPr/>
            <p:nvPr/>
          </p:nvSpPr>
          <p:spPr>
            <a:xfrm rot="-8527916" flipH="1">
              <a:off x="1639343" y="4309277"/>
              <a:ext cx="1358" cy="657"/>
            </a:xfrm>
            <a:custGeom>
              <a:avLst/>
              <a:gdLst/>
              <a:ahLst/>
              <a:cxnLst/>
              <a:rect l="l" t="t" r="r" b="b"/>
              <a:pathLst>
                <a:path w="83" h="42" extrusionOk="0">
                  <a:moveTo>
                    <a:pt x="1" y="1"/>
                  </a:moveTo>
                  <a:cubicBezTo>
                    <a:pt x="1" y="42"/>
                    <a:pt x="42" y="42"/>
                    <a:pt x="1" y="1"/>
                  </a:cubicBezTo>
                  <a:lnTo>
                    <a:pt x="1" y="1"/>
                  </a:lnTo>
                  <a:lnTo>
                    <a:pt x="83" y="1"/>
                  </a:lnTo>
                  <a:cubicBezTo>
                    <a:pt x="42" y="42"/>
                    <a:pt x="42" y="42"/>
                    <a:pt x="1" y="1"/>
                  </a:cubicBezTo>
                  <a:cubicBezTo>
                    <a:pt x="4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17"/>
            <p:cNvSpPr/>
            <p:nvPr/>
          </p:nvSpPr>
          <p:spPr>
            <a:xfrm rot="-8527916" flipH="1">
              <a:off x="1622946" y="4303128"/>
              <a:ext cx="16147" cy="7083"/>
            </a:xfrm>
            <a:custGeom>
              <a:avLst/>
              <a:gdLst/>
              <a:ahLst/>
              <a:cxnLst/>
              <a:rect l="l" t="t" r="r" b="b"/>
              <a:pathLst>
                <a:path w="987" h="453" extrusionOk="0">
                  <a:moveTo>
                    <a:pt x="987" y="412"/>
                  </a:moveTo>
                  <a:cubicBezTo>
                    <a:pt x="740" y="288"/>
                    <a:pt x="453" y="206"/>
                    <a:pt x="1" y="1"/>
                  </a:cubicBezTo>
                  <a:cubicBezTo>
                    <a:pt x="247" y="453"/>
                    <a:pt x="617" y="453"/>
                    <a:pt x="987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17"/>
            <p:cNvSpPr/>
            <p:nvPr/>
          </p:nvSpPr>
          <p:spPr>
            <a:xfrm rot="-8527916" flipH="1">
              <a:off x="2040158" y="4566580"/>
              <a:ext cx="6740" cy="3878"/>
            </a:xfrm>
            <a:custGeom>
              <a:avLst/>
              <a:gdLst/>
              <a:ahLst/>
              <a:cxnLst/>
              <a:rect l="l" t="t" r="r" b="b"/>
              <a:pathLst>
                <a:path w="412" h="248" extrusionOk="0">
                  <a:moveTo>
                    <a:pt x="206" y="247"/>
                  </a:moveTo>
                  <a:lnTo>
                    <a:pt x="412" y="206"/>
                  </a:lnTo>
                  <a:cubicBezTo>
                    <a:pt x="412" y="124"/>
                    <a:pt x="330" y="42"/>
                    <a:pt x="288" y="1"/>
                  </a:cubicBezTo>
                  <a:cubicBezTo>
                    <a:pt x="165" y="42"/>
                    <a:pt x="83" y="42"/>
                    <a:pt x="1" y="83"/>
                  </a:cubicBezTo>
                  <a:cubicBezTo>
                    <a:pt x="83" y="124"/>
                    <a:pt x="124" y="206"/>
                    <a:pt x="206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17"/>
            <p:cNvSpPr/>
            <p:nvPr/>
          </p:nvSpPr>
          <p:spPr>
            <a:xfrm rot="-8527916" flipH="1">
              <a:off x="1655626" y="2827984"/>
              <a:ext cx="10094" cy="7724"/>
            </a:xfrm>
            <a:custGeom>
              <a:avLst/>
              <a:gdLst/>
              <a:ahLst/>
              <a:cxnLst/>
              <a:rect l="l" t="t" r="r" b="b"/>
              <a:pathLst>
                <a:path w="617" h="494" extrusionOk="0">
                  <a:moveTo>
                    <a:pt x="617" y="124"/>
                  </a:moveTo>
                  <a:cubicBezTo>
                    <a:pt x="617" y="124"/>
                    <a:pt x="411" y="83"/>
                    <a:pt x="247" y="1"/>
                  </a:cubicBezTo>
                  <a:cubicBezTo>
                    <a:pt x="124" y="124"/>
                    <a:pt x="83" y="206"/>
                    <a:pt x="1" y="329"/>
                  </a:cubicBezTo>
                  <a:cubicBezTo>
                    <a:pt x="124" y="370"/>
                    <a:pt x="288" y="411"/>
                    <a:pt x="411" y="494"/>
                  </a:cubicBezTo>
                  <a:cubicBezTo>
                    <a:pt x="494" y="370"/>
                    <a:pt x="617" y="288"/>
                    <a:pt x="617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17"/>
            <p:cNvSpPr/>
            <p:nvPr/>
          </p:nvSpPr>
          <p:spPr>
            <a:xfrm rot="-8527916" flipH="1">
              <a:off x="1691584" y="2690343"/>
              <a:ext cx="7395" cy="4503"/>
            </a:xfrm>
            <a:custGeom>
              <a:avLst/>
              <a:gdLst/>
              <a:ahLst/>
              <a:cxnLst/>
              <a:rect l="l" t="t" r="r" b="b"/>
              <a:pathLst>
                <a:path w="452" h="288" extrusionOk="0">
                  <a:moveTo>
                    <a:pt x="452" y="247"/>
                  </a:moveTo>
                  <a:lnTo>
                    <a:pt x="205" y="0"/>
                  </a:lnTo>
                  <a:cubicBezTo>
                    <a:pt x="123" y="41"/>
                    <a:pt x="82" y="82"/>
                    <a:pt x="0" y="82"/>
                  </a:cubicBezTo>
                  <a:cubicBezTo>
                    <a:pt x="82" y="124"/>
                    <a:pt x="205" y="247"/>
                    <a:pt x="329" y="288"/>
                  </a:cubicBezTo>
                  <a:cubicBezTo>
                    <a:pt x="329" y="288"/>
                    <a:pt x="411" y="288"/>
                    <a:pt x="452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17"/>
            <p:cNvSpPr/>
            <p:nvPr/>
          </p:nvSpPr>
          <p:spPr>
            <a:xfrm rot="-8527916" flipH="1">
              <a:off x="1951303" y="4895729"/>
              <a:ext cx="4728" cy="4519"/>
            </a:xfrm>
            <a:custGeom>
              <a:avLst/>
              <a:gdLst/>
              <a:ahLst/>
              <a:cxnLst/>
              <a:rect l="l" t="t" r="r" b="b"/>
              <a:pathLst>
                <a:path w="289" h="289" extrusionOk="0">
                  <a:moveTo>
                    <a:pt x="206" y="0"/>
                  </a:moveTo>
                  <a:cubicBezTo>
                    <a:pt x="165" y="42"/>
                    <a:pt x="42" y="42"/>
                    <a:pt x="1" y="124"/>
                  </a:cubicBezTo>
                  <a:cubicBezTo>
                    <a:pt x="42" y="165"/>
                    <a:pt x="42" y="206"/>
                    <a:pt x="83" y="288"/>
                  </a:cubicBezTo>
                  <a:cubicBezTo>
                    <a:pt x="165" y="206"/>
                    <a:pt x="247" y="206"/>
                    <a:pt x="288" y="165"/>
                  </a:cubicBezTo>
                  <a:cubicBezTo>
                    <a:pt x="288" y="124"/>
                    <a:pt x="206" y="83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17"/>
            <p:cNvSpPr/>
            <p:nvPr/>
          </p:nvSpPr>
          <p:spPr>
            <a:xfrm rot="-8527916" flipH="1">
              <a:off x="1317958" y="4070183"/>
              <a:ext cx="6724" cy="5144"/>
            </a:xfrm>
            <a:custGeom>
              <a:avLst/>
              <a:gdLst/>
              <a:ahLst/>
              <a:cxnLst/>
              <a:rect l="l" t="t" r="r" b="b"/>
              <a:pathLst>
                <a:path w="411" h="329" extrusionOk="0">
                  <a:moveTo>
                    <a:pt x="329" y="0"/>
                  </a:moveTo>
                  <a:cubicBezTo>
                    <a:pt x="206" y="124"/>
                    <a:pt x="123" y="165"/>
                    <a:pt x="0" y="288"/>
                  </a:cubicBezTo>
                  <a:cubicBezTo>
                    <a:pt x="41" y="288"/>
                    <a:pt x="123" y="329"/>
                    <a:pt x="123" y="329"/>
                  </a:cubicBezTo>
                  <a:cubicBezTo>
                    <a:pt x="206" y="206"/>
                    <a:pt x="329" y="165"/>
                    <a:pt x="411" y="41"/>
                  </a:cubicBezTo>
                  <a:cubicBezTo>
                    <a:pt x="411" y="82"/>
                    <a:pt x="370" y="82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17"/>
            <p:cNvSpPr/>
            <p:nvPr/>
          </p:nvSpPr>
          <p:spPr>
            <a:xfrm rot="-8527916" flipH="1">
              <a:off x="1666749" y="3725305"/>
              <a:ext cx="8082" cy="5785"/>
            </a:xfrm>
            <a:custGeom>
              <a:avLst/>
              <a:gdLst/>
              <a:ahLst/>
              <a:cxnLst/>
              <a:rect l="l" t="t" r="r" b="b"/>
              <a:pathLst>
                <a:path w="494" h="370" extrusionOk="0">
                  <a:moveTo>
                    <a:pt x="494" y="82"/>
                  </a:moveTo>
                  <a:cubicBezTo>
                    <a:pt x="370" y="41"/>
                    <a:pt x="329" y="41"/>
                    <a:pt x="206" y="0"/>
                  </a:cubicBezTo>
                  <a:cubicBezTo>
                    <a:pt x="165" y="82"/>
                    <a:pt x="83" y="206"/>
                    <a:pt x="1" y="288"/>
                  </a:cubicBezTo>
                  <a:cubicBezTo>
                    <a:pt x="83" y="288"/>
                    <a:pt x="124" y="370"/>
                    <a:pt x="165" y="370"/>
                  </a:cubicBezTo>
                  <a:cubicBezTo>
                    <a:pt x="288" y="247"/>
                    <a:pt x="370" y="164"/>
                    <a:pt x="494" y="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17"/>
            <p:cNvSpPr/>
            <p:nvPr/>
          </p:nvSpPr>
          <p:spPr>
            <a:xfrm rot="-8527916" flipH="1">
              <a:off x="1538919" y="3598590"/>
              <a:ext cx="4712" cy="5801"/>
            </a:xfrm>
            <a:custGeom>
              <a:avLst/>
              <a:gdLst/>
              <a:ahLst/>
              <a:cxnLst/>
              <a:rect l="l" t="t" r="r" b="b"/>
              <a:pathLst>
                <a:path w="288" h="371" extrusionOk="0">
                  <a:moveTo>
                    <a:pt x="288" y="83"/>
                  </a:moveTo>
                  <a:cubicBezTo>
                    <a:pt x="206" y="83"/>
                    <a:pt x="165" y="83"/>
                    <a:pt x="41" y="1"/>
                  </a:cubicBezTo>
                  <a:cubicBezTo>
                    <a:pt x="41" y="124"/>
                    <a:pt x="0" y="288"/>
                    <a:pt x="0" y="370"/>
                  </a:cubicBezTo>
                  <a:lnTo>
                    <a:pt x="206" y="370"/>
                  </a:lnTo>
                  <a:cubicBezTo>
                    <a:pt x="206" y="329"/>
                    <a:pt x="247" y="165"/>
                    <a:pt x="288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17"/>
            <p:cNvSpPr/>
            <p:nvPr/>
          </p:nvSpPr>
          <p:spPr>
            <a:xfrm rot="-8527916" flipH="1">
              <a:off x="1111922" y="4240903"/>
              <a:ext cx="4057" cy="2596"/>
            </a:xfrm>
            <a:custGeom>
              <a:avLst/>
              <a:gdLst/>
              <a:ahLst/>
              <a:cxnLst/>
              <a:rect l="l" t="t" r="r" b="b"/>
              <a:pathLst>
                <a:path w="248" h="166" extrusionOk="0">
                  <a:moveTo>
                    <a:pt x="206" y="1"/>
                  </a:moveTo>
                  <a:cubicBezTo>
                    <a:pt x="165" y="1"/>
                    <a:pt x="83" y="83"/>
                    <a:pt x="1" y="83"/>
                  </a:cubicBezTo>
                  <a:cubicBezTo>
                    <a:pt x="42" y="124"/>
                    <a:pt x="42" y="165"/>
                    <a:pt x="83" y="165"/>
                  </a:cubicBezTo>
                  <a:cubicBezTo>
                    <a:pt x="165" y="124"/>
                    <a:pt x="206" y="124"/>
                    <a:pt x="247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17"/>
            <p:cNvSpPr/>
            <p:nvPr/>
          </p:nvSpPr>
          <p:spPr>
            <a:xfrm rot="-8527916" flipH="1">
              <a:off x="1908688" y="4340878"/>
              <a:ext cx="4728" cy="3862"/>
            </a:xfrm>
            <a:custGeom>
              <a:avLst/>
              <a:gdLst/>
              <a:ahLst/>
              <a:cxnLst/>
              <a:rect l="l" t="t" r="r" b="b"/>
              <a:pathLst>
                <a:path w="289" h="247" extrusionOk="0">
                  <a:moveTo>
                    <a:pt x="206" y="0"/>
                  </a:moveTo>
                  <a:cubicBezTo>
                    <a:pt x="124" y="0"/>
                    <a:pt x="42" y="0"/>
                    <a:pt x="0" y="41"/>
                  </a:cubicBezTo>
                  <a:cubicBezTo>
                    <a:pt x="42" y="82"/>
                    <a:pt x="83" y="123"/>
                    <a:pt x="165" y="246"/>
                  </a:cubicBezTo>
                  <a:cubicBezTo>
                    <a:pt x="206" y="205"/>
                    <a:pt x="247" y="205"/>
                    <a:pt x="288" y="164"/>
                  </a:cubicBezTo>
                  <a:cubicBezTo>
                    <a:pt x="288" y="82"/>
                    <a:pt x="247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17"/>
            <p:cNvSpPr/>
            <p:nvPr/>
          </p:nvSpPr>
          <p:spPr>
            <a:xfrm rot="-8527916" flipH="1">
              <a:off x="1679384" y="4193440"/>
              <a:ext cx="4041" cy="5801"/>
            </a:xfrm>
            <a:custGeom>
              <a:avLst/>
              <a:gdLst/>
              <a:ahLst/>
              <a:cxnLst/>
              <a:rect l="l" t="t" r="r" b="b"/>
              <a:pathLst>
                <a:path w="247" h="371" extrusionOk="0">
                  <a:moveTo>
                    <a:pt x="247" y="370"/>
                  </a:moveTo>
                  <a:lnTo>
                    <a:pt x="247" y="1"/>
                  </a:lnTo>
                  <a:cubicBezTo>
                    <a:pt x="124" y="83"/>
                    <a:pt x="83" y="247"/>
                    <a:pt x="0" y="329"/>
                  </a:cubicBezTo>
                  <a:cubicBezTo>
                    <a:pt x="83" y="370"/>
                    <a:pt x="206" y="370"/>
                    <a:pt x="247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17"/>
            <p:cNvSpPr/>
            <p:nvPr/>
          </p:nvSpPr>
          <p:spPr>
            <a:xfrm rot="-8527916" flipH="1">
              <a:off x="1681019" y="4199959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1"/>
                  </a:moveTo>
                  <a:cubicBezTo>
                    <a:pt x="42" y="1"/>
                    <a:pt x="1" y="1"/>
                    <a:pt x="42" y="1"/>
                  </a:cubicBezTo>
                  <a:cubicBezTo>
                    <a:pt x="1" y="1"/>
                    <a:pt x="1" y="1"/>
                    <a:pt x="42" y="1"/>
                  </a:cubicBezTo>
                  <a:cubicBezTo>
                    <a:pt x="1" y="1"/>
                    <a:pt x="42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17"/>
            <p:cNvSpPr/>
            <p:nvPr/>
          </p:nvSpPr>
          <p:spPr>
            <a:xfrm rot="-8527916" flipH="1">
              <a:off x="1742129" y="3630674"/>
              <a:ext cx="5382" cy="3862"/>
            </a:xfrm>
            <a:custGeom>
              <a:avLst/>
              <a:gdLst/>
              <a:ahLst/>
              <a:cxnLst/>
              <a:rect l="l" t="t" r="r" b="b"/>
              <a:pathLst>
                <a:path w="329" h="247" extrusionOk="0">
                  <a:moveTo>
                    <a:pt x="123" y="247"/>
                  </a:moveTo>
                  <a:cubicBezTo>
                    <a:pt x="205" y="206"/>
                    <a:pt x="288" y="206"/>
                    <a:pt x="329" y="165"/>
                  </a:cubicBezTo>
                  <a:cubicBezTo>
                    <a:pt x="288" y="83"/>
                    <a:pt x="246" y="41"/>
                    <a:pt x="123" y="0"/>
                  </a:cubicBezTo>
                  <a:cubicBezTo>
                    <a:pt x="82" y="41"/>
                    <a:pt x="0" y="41"/>
                    <a:pt x="0" y="83"/>
                  </a:cubicBezTo>
                  <a:cubicBezTo>
                    <a:pt x="0" y="206"/>
                    <a:pt x="82" y="206"/>
                    <a:pt x="123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17"/>
            <p:cNvSpPr/>
            <p:nvPr/>
          </p:nvSpPr>
          <p:spPr>
            <a:xfrm rot="-8527916" flipH="1">
              <a:off x="873240" y="4334718"/>
              <a:ext cx="8082" cy="8365"/>
            </a:xfrm>
            <a:custGeom>
              <a:avLst/>
              <a:gdLst/>
              <a:ahLst/>
              <a:cxnLst/>
              <a:rect l="l" t="t" r="r" b="b"/>
              <a:pathLst>
                <a:path w="494" h="535" extrusionOk="0">
                  <a:moveTo>
                    <a:pt x="206" y="1"/>
                  </a:moveTo>
                  <a:cubicBezTo>
                    <a:pt x="83" y="124"/>
                    <a:pt x="1" y="165"/>
                    <a:pt x="1" y="206"/>
                  </a:cubicBezTo>
                  <a:cubicBezTo>
                    <a:pt x="42" y="329"/>
                    <a:pt x="165" y="412"/>
                    <a:pt x="247" y="535"/>
                  </a:cubicBezTo>
                  <a:cubicBezTo>
                    <a:pt x="371" y="412"/>
                    <a:pt x="494" y="371"/>
                    <a:pt x="494" y="288"/>
                  </a:cubicBezTo>
                  <a:cubicBezTo>
                    <a:pt x="453" y="206"/>
                    <a:pt x="288" y="12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17"/>
            <p:cNvSpPr/>
            <p:nvPr/>
          </p:nvSpPr>
          <p:spPr>
            <a:xfrm rot="-8527916" flipH="1">
              <a:off x="1300460" y="4060038"/>
              <a:ext cx="687" cy="16"/>
            </a:xfrm>
            <a:custGeom>
              <a:avLst/>
              <a:gdLst/>
              <a:ahLst/>
              <a:cxnLst/>
              <a:rect l="l" t="t" r="r" b="b"/>
              <a:pathLst>
                <a:path w="42" h="1" extrusionOk="0">
                  <a:moveTo>
                    <a:pt x="42" y="0"/>
                  </a:moveTo>
                  <a:lnTo>
                    <a:pt x="4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17"/>
            <p:cNvSpPr/>
            <p:nvPr/>
          </p:nvSpPr>
          <p:spPr>
            <a:xfrm rot="-8527916" flipH="1">
              <a:off x="1293264" y="4052031"/>
              <a:ext cx="9423" cy="5144"/>
            </a:xfrm>
            <a:custGeom>
              <a:avLst/>
              <a:gdLst/>
              <a:ahLst/>
              <a:cxnLst/>
              <a:rect l="l" t="t" r="r" b="b"/>
              <a:pathLst>
                <a:path w="576" h="329" extrusionOk="0">
                  <a:moveTo>
                    <a:pt x="165" y="329"/>
                  </a:moveTo>
                  <a:cubicBezTo>
                    <a:pt x="288" y="206"/>
                    <a:pt x="452" y="124"/>
                    <a:pt x="576" y="0"/>
                  </a:cubicBezTo>
                  <a:cubicBezTo>
                    <a:pt x="370" y="82"/>
                    <a:pt x="206" y="124"/>
                    <a:pt x="0" y="165"/>
                  </a:cubicBezTo>
                  <a:cubicBezTo>
                    <a:pt x="83" y="288"/>
                    <a:pt x="83" y="329"/>
                    <a:pt x="165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17"/>
            <p:cNvSpPr/>
            <p:nvPr/>
          </p:nvSpPr>
          <p:spPr>
            <a:xfrm rot="-8527916" flipH="1">
              <a:off x="249047" y="4207369"/>
              <a:ext cx="7411" cy="1939"/>
            </a:xfrm>
            <a:custGeom>
              <a:avLst/>
              <a:gdLst/>
              <a:ahLst/>
              <a:cxnLst/>
              <a:rect l="l" t="t" r="r" b="b"/>
              <a:pathLst>
                <a:path w="453" h="124" extrusionOk="0">
                  <a:moveTo>
                    <a:pt x="83" y="123"/>
                  </a:moveTo>
                  <a:lnTo>
                    <a:pt x="452" y="123"/>
                  </a:lnTo>
                  <a:cubicBezTo>
                    <a:pt x="411" y="82"/>
                    <a:pt x="411" y="41"/>
                    <a:pt x="370" y="0"/>
                  </a:cubicBezTo>
                  <a:lnTo>
                    <a:pt x="1" y="0"/>
                  </a:lnTo>
                  <a:cubicBezTo>
                    <a:pt x="42" y="41"/>
                    <a:pt x="42" y="123"/>
                    <a:pt x="83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17"/>
            <p:cNvSpPr/>
            <p:nvPr/>
          </p:nvSpPr>
          <p:spPr>
            <a:xfrm rot="-8527916" flipH="1">
              <a:off x="1128726" y="3707567"/>
              <a:ext cx="10094" cy="6442"/>
            </a:xfrm>
            <a:custGeom>
              <a:avLst/>
              <a:gdLst/>
              <a:ahLst/>
              <a:cxnLst/>
              <a:rect l="l" t="t" r="r" b="b"/>
              <a:pathLst>
                <a:path w="617" h="412" extrusionOk="0">
                  <a:moveTo>
                    <a:pt x="617" y="329"/>
                  </a:moveTo>
                  <a:cubicBezTo>
                    <a:pt x="494" y="206"/>
                    <a:pt x="329" y="124"/>
                    <a:pt x="247" y="1"/>
                  </a:cubicBezTo>
                  <a:cubicBezTo>
                    <a:pt x="124" y="83"/>
                    <a:pt x="42" y="165"/>
                    <a:pt x="1" y="206"/>
                  </a:cubicBezTo>
                  <a:cubicBezTo>
                    <a:pt x="124" y="329"/>
                    <a:pt x="288" y="370"/>
                    <a:pt x="453" y="411"/>
                  </a:cubicBezTo>
                  <a:cubicBezTo>
                    <a:pt x="494" y="411"/>
                    <a:pt x="535" y="370"/>
                    <a:pt x="617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17"/>
            <p:cNvSpPr/>
            <p:nvPr/>
          </p:nvSpPr>
          <p:spPr>
            <a:xfrm rot="-8527916" flipH="1">
              <a:off x="1414429" y="2104952"/>
              <a:ext cx="6070" cy="7083"/>
            </a:xfrm>
            <a:custGeom>
              <a:avLst/>
              <a:gdLst/>
              <a:ahLst/>
              <a:cxnLst/>
              <a:rect l="l" t="t" r="r" b="b"/>
              <a:pathLst>
                <a:path w="371" h="453" extrusionOk="0">
                  <a:moveTo>
                    <a:pt x="124" y="452"/>
                  </a:moveTo>
                  <a:cubicBezTo>
                    <a:pt x="206" y="370"/>
                    <a:pt x="329" y="206"/>
                    <a:pt x="370" y="83"/>
                  </a:cubicBezTo>
                  <a:cubicBezTo>
                    <a:pt x="370" y="42"/>
                    <a:pt x="329" y="42"/>
                    <a:pt x="329" y="0"/>
                  </a:cubicBezTo>
                  <a:lnTo>
                    <a:pt x="0" y="288"/>
                  </a:lnTo>
                  <a:cubicBezTo>
                    <a:pt x="83" y="411"/>
                    <a:pt x="124" y="411"/>
                    <a:pt x="124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17"/>
            <p:cNvSpPr/>
            <p:nvPr/>
          </p:nvSpPr>
          <p:spPr>
            <a:xfrm rot="-8527916" flipH="1">
              <a:off x="989451" y="3891672"/>
              <a:ext cx="6740" cy="3237"/>
            </a:xfrm>
            <a:custGeom>
              <a:avLst/>
              <a:gdLst/>
              <a:ahLst/>
              <a:cxnLst/>
              <a:rect l="l" t="t" r="r" b="b"/>
              <a:pathLst>
                <a:path w="412" h="207" extrusionOk="0">
                  <a:moveTo>
                    <a:pt x="42" y="206"/>
                  </a:moveTo>
                  <a:lnTo>
                    <a:pt x="288" y="206"/>
                  </a:lnTo>
                  <a:cubicBezTo>
                    <a:pt x="370" y="165"/>
                    <a:pt x="370" y="42"/>
                    <a:pt x="411" y="1"/>
                  </a:cubicBezTo>
                  <a:cubicBezTo>
                    <a:pt x="247" y="42"/>
                    <a:pt x="165" y="83"/>
                    <a:pt x="1" y="83"/>
                  </a:cubicBezTo>
                  <a:cubicBezTo>
                    <a:pt x="1" y="83"/>
                    <a:pt x="42" y="165"/>
                    <a:pt x="42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17"/>
            <p:cNvSpPr/>
            <p:nvPr/>
          </p:nvSpPr>
          <p:spPr>
            <a:xfrm rot="-8527916" flipH="1">
              <a:off x="1657824" y="4789555"/>
              <a:ext cx="8753" cy="12228"/>
            </a:xfrm>
            <a:custGeom>
              <a:avLst/>
              <a:gdLst/>
              <a:ahLst/>
              <a:cxnLst/>
              <a:rect l="l" t="t" r="r" b="b"/>
              <a:pathLst>
                <a:path w="535" h="782" extrusionOk="0">
                  <a:moveTo>
                    <a:pt x="534" y="781"/>
                  </a:moveTo>
                  <a:cubicBezTo>
                    <a:pt x="329" y="412"/>
                    <a:pt x="247" y="247"/>
                    <a:pt x="123" y="1"/>
                  </a:cubicBezTo>
                  <a:cubicBezTo>
                    <a:pt x="82" y="247"/>
                    <a:pt x="0" y="494"/>
                    <a:pt x="534" y="7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17"/>
            <p:cNvSpPr/>
            <p:nvPr/>
          </p:nvSpPr>
          <p:spPr>
            <a:xfrm rot="-8527916" flipH="1">
              <a:off x="2272905" y="2593491"/>
              <a:ext cx="9423" cy="19936"/>
            </a:xfrm>
            <a:custGeom>
              <a:avLst/>
              <a:gdLst/>
              <a:ahLst/>
              <a:cxnLst/>
              <a:rect l="l" t="t" r="r" b="b"/>
              <a:pathLst>
                <a:path w="576" h="1275" extrusionOk="0">
                  <a:moveTo>
                    <a:pt x="0" y="740"/>
                  </a:moveTo>
                  <a:cubicBezTo>
                    <a:pt x="206" y="946"/>
                    <a:pt x="370" y="1110"/>
                    <a:pt x="575" y="1274"/>
                  </a:cubicBezTo>
                  <a:lnTo>
                    <a:pt x="575" y="1"/>
                  </a:lnTo>
                  <a:cubicBezTo>
                    <a:pt x="0" y="124"/>
                    <a:pt x="370" y="617"/>
                    <a:pt x="0" y="7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17"/>
            <p:cNvSpPr/>
            <p:nvPr/>
          </p:nvSpPr>
          <p:spPr>
            <a:xfrm rot="-8527916" flipH="1">
              <a:off x="2345311" y="3615405"/>
              <a:ext cx="20843" cy="13510"/>
            </a:xfrm>
            <a:custGeom>
              <a:avLst/>
              <a:gdLst/>
              <a:ahLst/>
              <a:cxnLst/>
              <a:rect l="l" t="t" r="r" b="b"/>
              <a:pathLst>
                <a:path w="1274" h="864" extrusionOk="0">
                  <a:moveTo>
                    <a:pt x="493" y="822"/>
                  </a:moveTo>
                  <a:cubicBezTo>
                    <a:pt x="781" y="781"/>
                    <a:pt x="1027" y="576"/>
                    <a:pt x="1192" y="411"/>
                  </a:cubicBezTo>
                  <a:cubicBezTo>
                    <a:pt x="1274" y="288"/>
                    <a:pt x="1109" y="124"/>
                    <a:pt x="1068" y="1"/>
                  </a:cubicBezTo>
                  <a:lnTo>
                    <a:pt x="41" y="1"/>
                  </a:lnTo>
                  <a:cubicBezTo>
                    <a:pt x="41" y="83"/>
                    <a:pt x="0" y="206"/>
                    <a:pt x="0" y="329"/>
                  </a:cubicBezTo>
                  <a:cubicBezTo>
                    <a:pt x="41" y="617"/>
                    <a:pt x="82" y="863"/>
                    <a:pt x="493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17"/>
            <p:cNvSpPr/>
            <p:nvPr/>
          </p:nvSpPr>
          <p:spPr>
            <a:xfrm rot="-8527916" flipH="1">
              <a:off x="2453638" y="2388576"/>
              <a:ext cx="8753" cy="14792"/>
            </a:xfrm>
            <a:custGeom>
              <a:avLst/>
              <a:gdLst/>
              <a:ahLst/>
              <a:cxnLst/>
              <a:rect l="l" t="t" r="r" b="b"/>
              <a:pathLst>
                <a:path w="535" h="946" extrusionOk="0">
                  <a:moveTo>
                    <a:pt x="165" y="576"/>
                  </a:moveTo>
                  <a:cubicBezTo>
                    <a:pt x="165" y="740"/>
                    <a:pt x="288" y="863"/>
                    <a:pt x="534" y="945"/>
                  </a:cubicBezTo>
                  <a:lnTo>
                    <a:pt x="534" y="0"/>
                  </a:lnTo>
                  <a:cubicBezTo>
                    <a:pt x="370" y="42"/>
                    <a:pt x="206" y="42"/>
                    <a:pt x="0" y="83"/>
                  </a:cubicBezTo>
                  <a:cubicBezTo>
                    <a:pt x="83" y="247"/>
                    <a:pt x="165" y="411"/>
                    <a:pt x="165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17"/>
            <p:cNvSpPr/>
            <p:nvPr/>
          </p:nvSpPr>
          <p:spPr>
            <a:xfrm rot="-8527916" flipH="1">
              <a:off x="789534" y="4623245"/>
              <a:ext cx="16802" cy="14792"/>
            </a:xfrm>
            <a:custGeom>
              <a:avLst/>
              <a:gdLst/>
              <a:ahLst/>
              <a:cxnLst/>
              <a:rect l="l" t="t" r="r" b="b"/>
              <a:pathLst>
                <a:path w="1027" h="946" extrusionOk="0">
                  <a:moveTo>
                    <a:pt x="657" y="1"/>
                  </a:moveTo>
                  <a:lnTo>
                    <a:pt x="411" y="1"/>
                  </a:lnTo>
                  <a:cubicBezTo>
                    <a:pt x="82" y="329"/>
                    <a:pt x="0" y="576"/>
                    <a:pt x="329" y="945"/>
                  </a:cubicBezTo>
                  <a:cubicBezTo>
                    <a:pt x="1027" y="699"/>
                    <a:pt x="822" y="37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17"/>
            <p:cNvSpPr/>
            <p:nvPr/>
          </p:nvSpPr>
          <p:spPr>
            <a:xfrm rot="-8527916" flipH="1">
              <a:off x="2065937" y="3401499"/>
              <a:ext cx="12777" cy="7083"/>
            </a:xfrm>
            <a:custGeom>
              <a:avLst/>
              <a:gdLst/>
              <a:ahLst/>
              <a:cxnLst/>
              <a:rect l="l" t="t" r="r" b="b"/>
              <a:pathLst>
                <a:path w="781" h="453" extrusionOk="0">
                  <a:moveTo>
                    <a:pt x="781" y="1"/>
                  </a:moveTo>
                  <a:lnTo>
                    <a:pt x="0" y="1"/>
                  </a:lnTo>
                  <a:cubicBezTo>
                    <a:pt x="82" y="165"/>
                    <a:pt x="247" y="329"/>
                    <a:pt x="370" y="453"/>
                  </a:cubicBezTo>
                  <a:cubicBezTo>
                    <a:pt x="452" y="247"/>
                    <a:pt x="616" y="165"/>
                    <a:pt x="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17"/>
            <p:cNvSpPr/>
            <p:nvPr/>
          </p:nvSpPr>
          <p:spPr>
            <a:xfrm rot="-8527916" flipH="1">
              <a:off x="1996556" y="2874326"/>
              <a:ext cx="20172" cy="13494"/>
            </a:xfrm>
            <a:custGeom>
              <a:avLst/>
              <a:gdLst/>
              <a:ahLst/>
              <a:cxnLst/>
              <a:rect l="l" t="t" r="r" b="b"/>
              <a:pathLst>
                <a:path w="1233" h="863" extrusionOk="0">
                  <a:moveTo>
                    <a:pt x="329" y="0"/>
                  </a:moveTo>
                  <a:cubicBezTo>
                    <a:pt x="164" y="329"/>
                    <a:pt x="82" y="575"/>
                    <a:pt x="0" y="863"/>
                  </a:cubicBezTo>
                  <a:lnTo>
                    <a:pt x="739" y="863"/>
                  </a:lnTo>
                  <a:cubicBezTo>
                    <a:pt x="904" y="534"/>
                    <a:pt x="1232" y="246"/>
                    <a:pt x="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17"/>
            <p:cNvSpPr/>
            <p:nvPr/>
          </p:nvSpPr>
          <p:spPr>
            <a:xfrm rot="-8527916" flipH="1">
              <a:off x="1428012" y="3624076"/>
              <a:ext cx="32278" cy="7724"/>
            </a:xfrm>
            <a:custGeom>
              <a:avLst/>
              <a:gdLst/>
              <a:ahLst/>
              <a:cxnLst/>
              <a:rect l="l" t="t" r="r" b="b"/>
              <a:pathLst>
                <a:path w="1973" h="494" extrusionOk="0">
                  <a:moveTo>
                    <a:pt x="1" y="493"/>
                  </a:moveTo>
                  <a:lnTo>
                    <a:pt x="1973" y="493"/>
                  </a:lnTo>
                  <a:cubicBezTo>
                    <a:pt x="1274" y="42"/>
                    <a:pt x="658" y="0"/>
                    <a:pt x="1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17"/>
            <p:cNvSpPr/>
            <p:nvPr/>
          </p:nvSpPr>
          <p:spPr>
            <a:xfrm rot="-8527916" flipH="1">
              <a:off x="2259943" y="2618133"/>
              <a:ext cx="6740" cy="7724"/>
            </a:xfrm>
            <a:custGeom>
              <a:avLst/>
              <a:gdLst/>
              <a:ahLst/>
              <a:cxnLst/>
              <a:rect l="l" t="t" r="r" b="b"/>
              <a:pathLst>
                <a:path w="412" h="494" extrusionOk="0">
                  <a:moveTo>
                    <a:pt x="411" y="494"/>
                  </a:moveTo>
                  <a:lnTo>
                    <a:pt x="411" y="1"/>
                  </a:lnTo>
                  <a:cubicBezTo>
                    <a:pt x="1" y="247"/>
                    <a:pt x="1" y="247"/>
                    <a:pt x="411" y="4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17"/>
            <p:cNvSpPr/>
            <p:nvPr/>
          </p:nvSpPr>
          <p:spPr>
            <a:xfrm rot="-8527916" flipH="1">
              <a:off x="1018641" y="3668475"/>
              <a:ext cx="84696" cy="40482"/>
            </a:xfrm>
            <a:custGeom>
              <a:avLst/>
              <a:gdLst/>
              <a:ahLst/>
              <a:cxnLst/>
              <a:rect l="l" t="t" r="r" b="b"/>
              <a:pathLst>
                <a:path w="5177" h="2589" extrusionOk="0">
                  <a:moveTo>
                    <a:pt x="3369" y="698"/>
                  </a:moveTo>
                  <a:cubicBezTo>
                    <a:pt x="3204" y="657"/>
                    <a:pt x="3122" y="575"/>
                    <a:pt x="2958" y="493"/>
                  </a:cubicBezTo>
                  <a:cubicBezTo>
                    <a:pt x="1972" y="0"/>
                    <a:pt x="1520" y="0"/>
                    <a:pt x="698" y="534"/>
                  </a:cubicBezTo>
                  <a:cubicBezTo>
                    <a:pt x="411" y="698"/>
                    <a:pt x="205" y="904"/>
                    <a:pt x="0" y="1109"/>
                  </a:cubicBezTo>
                  <a:cubicBezTo>
                    <a:pt x="2095" y="1643"/>
                    <a:pt x="2095" y="1643"/>
                    <a:pt x="1725" y="2588"/>
                  </a:cubicBezTo>
                  <a:cubicBezTo>
                    <a:pt x="2095" y="2547"/>
                    <a:pt x="2301" y="2506"/>
                    <a:pt x="2506" y="2506"/>
                  </a:cubicBezTo>
                  <a:cubicBezTo>
                    <a:pt x="3944" y="2424"/>
                    <a:pt x="4396" y="1931"/>
                    <a:pt x="4806" y="1479"/>
                  </a:cubicBezTo>
                  <a:cubicBezTo>
                    <a:pt x="5176" y="986"/>
                    <a:pt x="3985" y="904"/>
                    <a:pt x="3369" y="6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17"/>
            <p:cNvSpPr/>
            <p:nvPr/>
          </p:nvSpPr>
          <p:spPr>
            <a:xfrm rot="-8527916" flipH="1">
              <a:off x="2818395" y="4225822"/>
              <a:ext cx="51763" cy="42406"/>
            </a:xfrm>
            <a:custGeom>
              <a:avLst/>
              <a:gdLst/>
              <a:ahLst/>
              <a:cxnLst/>
              <a:rect l="l" t="t" r="r" b="b"/>
              <a:pathLst>
                <a:path w="3164" h="2712" extrusionOk="0">
                  <a:moveTo>
                    <a:pt x="3081" y="1028"/>
                  </a:moveTo>
                  <a:cubicBezTo>
                    <a:pt x="3163" y="740"/>
                    <a:pt x="2794" y="247"/>
                    <a:pt x="2383" y="83"/>
                  </a:cubicBezTo>
                  <a:cubicBezTo>
                    <a:pt x="2136" y="1"/>
                    <a:pt x="1397" y="165"/>
                    <a:pt x="1027" y="370"/>
                  </a:cubicBezTo>
                  <a:cubicBezTo>
                    <a:pt x="329" y="781"/>
                    <a:pt x="0" y="1356"/>
                    <a:pt x="288" y="2055"/>
                  </a:cubicBezTo>
                  <a:cubicBezTo>
                    <a:pt x="822" y="2260"/>
                    <a:pt x="1520" y="2424"/>
                    <a:pt x="2383" y="2712"/>
                  </a:cubicBezTo>
                  <a:cubicBezTo>
                    <a:pt x="2670" y="2014"/>
                    <a:pt x="3040" y="1562"/>
                    <a:pt x="3081" y="10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17"/>
            <p:cNvSpPr/>
            <p:nvPr/>
          </p:nvSpPr>
          <p:spPr>
            <a:xfrm rot="-8527916" flipH="1">
              <a:off x="1116651" y="3749852"/>
              <a:ext cx="67894" cy="24424"/>
            </a:xfrm>
            <a:custGeom>
              <a:avLst/>
              <a:gdLst/>
              <a:ahLst/>
              <a:cxnLst/>
              <a:rect l="l" t="t" r="r" b="b"/>
              <a:pathLst>
                <a:path w="4150" h="1562" extrusionOk="0">
                  <a:moveTo>
                    <a:pt x="3739" y="411"/>
                  </a:moveTo>
                  <a:cubicBezTo>
                    <a:pt x="3452" y="206"/>
                    <a:pt x="2918" y="124"/>
                    <a:pt x="2671" y="1"/>
                  </a:cubicBezTo>
                  <a:cubicBezTo>
                    <a:pt x="1891" y="83"/>
                    <a:pt x="1315" y="42"/>
                    <a:pt x="905" y="206"/>
                  </a:cubicBezTo>
                  <a:cubicBezTo>
                    <a:pt x="494" y="370"/>
                    <a:pt x="1" y="658"/>
                    <a:pt x="1" y="863"/>
                  </a:cubicBezTo>
                  <a:cubicBezTo>
                    <a:pt x="42" y="1151"/>
                    <a:pt x="617" y="1562"/>
                    <a:pt x="905" y="1562"/>
                  </a:cubicBezTo>
                  <a:cubicBezTo>
                    <a:pt x="1767" y="1562"/>
                    <a:pt x="2671" y="1438"/>
                    <a:pt x="3493" y="1233"/>
                  </a:cubicBezTo>
                  <a:cubicBezTo>
                    <a:pt x="4109" y="1151"/>
                    <a:pt x="4150" y="740"/>
                    <a:pt x="3739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17"/>
            <p:cNvSpPr/>
            <p:nvPr/>
          </p:nvSpPr>
          <p:spPr>
            <a:xfrm rot="-8527916" flipH="1">
              <a:off x="2131989" y="2740687"/>
              <a:ext cx="18160" cy="25065"/>
            </a:xfrm>
            <a:custGeom>
              <a:avLst/>
              <a:gdLst/>
              <a:ahLst/>
              <a:cxnLst/>
              <a:rect l="l" t="t" r="r" b="b"/>
              <a:pathLst>
                <a:path w="1110" h="1603" extrusionOk="0">
                  <a:moveTo>
                    <a:pt x="699" y="1602"/>
                  </a:moveTo>
                  <a:cubicBezTo>
                    <a:pt x="699" y="1068"/>
                    <a:pt x="1109" y="575"/>
                    <a:pt x="493" y="0"/>
                  </a:cubicBezTo>
                  <a:cubicBezTo>
                    <a:pt x="0" y="616"/>
                    <a:pt x="329" y="1109"/>
                    <a:pt x="699" y="16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17"/>
            <p:cNvSpPr/>
            <p:nvPr/>
          </p:nvSpPr>
          <p:spPr>
            <a:xfrm rot="-8527916" flipH="1">
              <a:off x="1353546" y="4321373"/>
              <a:ext cx="49751" cy="32774"/>
            </a:xfrm>
            <a:custGeom>
              <a:avLst/>
              <a:gdLst/>
              <a:ahLst/>
              <a:cxnLst/>
              <a:rect l="l" t="t" r="r" b="b"/>
              <a:pathLst>
                <a:path w="3041" h="2096" extrusionOk="0">
                  <a:moveTo>
                    <a:pt x="1849" y="1"/>
                  </a:moveTo>
                  <a:cubicBezTo>
                    <a:pt x="1315" y="494"/>
                    <a:pt x="740" y="1028"/>
                    <a:pt x="0" y="1644"/>
                  </a:cubicBezTo>
                  <a:cubicBezTo>
                    <a:pt x="576" y="1767"/>
                    <a:pt x="822" y="1891"/>
                    <a:pt x="1151" y="1932"/>
                  </a:cubicBezTo>
                  <a:cubicBezTo>
                    <a:pt x="1356" y="1973"/>
                    <a:pt x="1603" y="2055"/>
                    <a:pt x="1808" y="2096"/>
                  </a:cubicBezTo>
                  <a:cubicBezTo>
                    <a:pt x="3040" y="905"/>
                    <a:pt x="3040" y="864"/>
                    <a:pt x="1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17"/>
            <p:cNvSpPr/>
            <p:nvPr/>
          </p:nvSpPr>
          <p:spPr>
            <a:xfrm rot="-8527916" flipH="1">
              <a:off x="1067303" y="4120456"/>
              <a:ext cx="16147" cy="12869"/>
            </a:xfrm>
            <a:custGeom>
              <a:avLst/>
              <a:gdLst/>
              <a:ahLst/>
              <a:cxnLst/>
              <a:rect l="l" t="t" r="r" b="b"/>
              <a:pathLst>
                <a:path w="987" h="823" extrusionOk="0">
                  <a:moveTo>
                    <a:pt x="288" y="822"/>
                  </a:moveTo>
                  <a:cubicBezTo>
                    <a:pt x="781" y="822"/>
                    <a:pt x="822" y="535"/>
                    <a:pt x="904" y="329"/>
                  </a:cubicBezTo>
                  <a:cubicBezTo>
                    <a:pt x="987" y="288"/>
                    <a:pt x="781" y="83"/>
                    <a:pt x="658" y="42"/>
                  </a:cubicBezTo>
                  <a:cubicBezTo>
                    <a:pt x="576" y="1"/>
                    <a:pt x="288" y="83"/>
                    <a:pt x="247" y="124"/>
                  </a:cubicBezTo>
                  <a:cubicBezTo>
                    <a:pt x="1" y="411"/>
                    <a:pt x="1" y="617"/>
                    <a:pt x="288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17"/>
            <p:cNvSpPr/>
            <p:nvPr/>
          </p:nvSpPr>
          <p:spPr>
            <a:xfrm rot="-8527916" flipH="1">
              <a:off x="2041335" y="2967962"/>
              <a:ext cx="35632" cy="25706"/>
            </a:xfrm>
            <a:custGeom>
              <a:avLst/>
              <a:gdLst/>
              <a:ahLst/>
              <a:cxnLst/>
              <a:rect l="l" t="t" r="r" b="b"/>
              <a:pathLst>
                <a:path w="2178" h="1644" extrusionOk="0">
                  <a:moveTo>
                    <a:pt x="42" y="863"/>
                  </a:moveTo>
                  <a:cubicBezTo>
                    <a:pt x="83" y="1151"/>
                    <a:pt x="494" y="1397"/>
                    <a:pt x="822" y="1644"/>
                  </a:cubicBezTo>
                  <a:cubicBezTo>
                    <a:pt x="1233" y="1438"/>
                    <a:pt x="1562" y="1192"/>
                    <a:pt x="2178" y="863"/>
                  </a:cubicBezTo>
                  <a:cubicBezTo>
                    <a:pt x="1685" y="576"/>
                    <a:pt x="1356" y="206"/>
                    <a:pt x="987" y="165"/>
                  </a:cubicBezTo>
                  <a:cubicBezTo>
                    <a:pt x="247" y="0"/>
                    <a:pt x="1" y="452"/>
                    <a:pt x="42" y="8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17"/>
            <p:cNvSpPr/>
            <p:nvPr/>
          </p:nvSpPr>
          <p:spPr>
            <a:xfrm rot="-8527916" flipH="1">
              <a:off x="1818036" y="2946804"/>
              <a:ext cx="27567" cy="28927"/>
            </a:xfrm>
            <a:custGeom>
              <a:avLst/>
              <a:gdLst/>
              <a:ahLst/>
              <a:cxnLst/>
              <a:rect l="l" t="t" r="r" b="b"/>
              <a:pathLst>
                <a:path w="1685" h="1850" extrusionOk="0">
                  <a:moveTo>
                    <a:pt x="164" y="822"/>
                  </a:moveTo>
                  <a:cubicBezTo>
                    <a:pt x="0" y="1028"/>
                    <a:pt x="41" y="1397"/>
                    <a:pt x="205" y="1603"/>
                  </a:cubicBezTo>
                  <a:cubicBezTo>
                    <a:pt x="247" y="1726"/>
                    <a:pt x="698" y="1849"/>
                    <a:pt x="904" y="1767"/>
                  </a:cubicBezTo>
                  <a:cubicBezTo>
                    <a:pt x="1109" y="1726"/>
                    <a:pt x="1274" y="1480"/>
                    <a:pt x="1397" y="1315"/>
                  </a:cubicBezTo>
                  <a:cubicBezTo>
                    <a:pt x="1520" y="904"/>
                    <a:pt x="1602" y="494"/>
                    <a:pt x="1684" y="83"/>
                  </a:cubicBezTo>
                  <a:cubicBezTo>
                    <a:pt x="1602" y="42"/>
                    <a:pt x="1438" y="42"/>
                    <a:pt x="1315" y="1"/>
                  </a:cubicBezTo>
                  <a:cubicBezTo>
                    <a:pt x="904" y="288"/>
                    <a:pt x="452" y="494"/>
                    <a:pt x="164" y="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17"/>
            <p:cNvSpPr/>
            <p:nvPr/>
          </p:nvSpPr>
          <p:spPr>
            <a:xfrm rot="-8527916" flipH="1">
              <a:off x="2119824" y="3076913"/>
              <a:ext cx="32933" cy="21203"/>
            </a:xfrm>
            <a:custGeom>
              <a:avLst/>
              <a:gdLst/>
              <a:ahLst/>
              <a:cxnLst/>
              <a:rect l="l" t="t" r="r" b="b"/>
              <a:pathLst>
                <a:path w="2013" h="1356" extrusionOk="0">
                  <a:moveTo>
                    <a:pt x="1397" y="0"/>
                  </a:moveTo>
                  <a:cubicBezTo>
                    <a:pt x="781" y="205"/>
                    <a:pt x="0" y="329"/>
                    <a:pt x="205" y="986"/>
                  </a:cubicBezTo>
                  <a:cubicBezTo>
                    <a:pt x="288" y="1150"/>
                    <a:pt x="986" y="1356"/>
                    <a:pt x="1232" y="1315"/>
                  </a:cubicBezTo>
                  <a:cubicBezTo>
                    <a:pt x="2013" y="1027"/>
                    <a:pt x="2013" y="575"/>
                    <a:pt x="1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17"/>
            <p:cNvSpPr/>
            <p:nvPr/>
          </p:nvSpPr>
          <p:spPr>
            <a:xfrm rot="-8527916" flipH="1">
              <a:off x="1334543" y="2845744"/>
              <a:ext cx="20172" cy="9648"/>
            </a:xfrm>
            <a:custGeom>
              <a:avLst/>
              <a:gdLst/>
              <a:ahLst/>
              <a:cxnLst/>
              <a:rect l="l" t="t" r="r" b="b"/>
              <a:pathLst>
                <a:path w="1233" h="617" extrusionOk="0">
                  <a:moveTo>
                    <a:pt x="0" y="370"/>
                  </a:moveTo>
                  <a:cubicBezTo>
                    <a:pt x="205" y="452"/>
                    <a:pt x="329" y="617"/>
                    <a:pt x="534" y="617"/>
                  </a:cubicBezTo>
                  <a:cubicBezTo>
                    <a:pt x="739" y="617"/>
                    <a:pt x="945" y="452"/>
                    <a:pt x="1232" y="288"/>
                  </a:cubicBezTo>
                  <a:cubicBezTo>
                    <a:pt x="945" y="165"/>
                    <a:pt x="739" y="0"/>
                    <a:pt x="657" y="42"/>
                  </a:cubicBezTo>
                  <a:cubicBezTo>
                    <a:pt x="452" y="83"/>
                    <a:pt x="247" y="247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17"/>
            <p:cNvSpPr/>
            <p:nvPr/>
          </p:nvSpPr>
          <p:spPr>
            <a:xfrm rot="-8527916" flipH="1">
              <a:off x="1653595" y="4313231"/>
              <a:ext cx="28924" cy="19280"/>
            </a:xfrm>
            <a:custGeom>
              <a:avLst/>
              <a:gdLst/>
              <a:ahLst/>
              <a:cxnLst/>
              <a:rect l="l" t="t" r="r" b="b"/>
              <a:pathLst>
                <a:path w="1768" h="1233" extrusionOk="0">
                  <a:moveTo>
                    <a:pt x="699" y="41"/>
                  </a:moveTo>
                  <a:cubicBezTo>
                    <a:pt x="1" y="370"/>
                    <a:pt x="288" y="781"/>
                    <a:pt x="535" y="1233"/>
                  </a:cubicBezTo>
                  <a:cubicBezTo>
                    <a:pt x="1233" y="986"/>
                    <a:pt x="1767" y="781"/>
                    <a:pt x="1562" y="247"/>
                  </a:cubicBezTo>
                  <a:cubicBezTo>
                    <a:pt x="1521" y="165"/>
                    <a:pt x="863" y="0"/>
                    <a:pt x="699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17"/>
            <p:cNvSpPr/>
            <p:nvPr/>
          </p:nvSpPr>
          <p:spPr>
            <a:xfrm rot="-8527916" flipH="1">
              <a:off x="2450557" y="2397254"/>
              <a:ext cx="16" cy="129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1"/>
                  </a:moveTo>
                  <a:cubicBezTo>
                    <a:pt x="0" y="83"/>
                    <a:pt x="0" y="83"/>
                    <a:pt x="0" y="1"/>
                  </a:cubicBezTo>
                  <a:lnTo>
                    <a:pt x="0" y="1"/>
                  </a:lnTo>
                  <a:cubicBezTo>
                    <a:pt x="0" y="83"/>
                    <a:pt x="0" y="83"/>
                    <a:pt x="0" y="1"/>
                  </a:cubicBezTo>
                  <a:cubicBezTo>
                    <a:pt x="0" y="8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17"/>
            <p:cNvSpPr/>
            <p:nvPr/>
          </p:nvSpPr>
          <p:spPr>
            <a:xfrm rot="-8527916" flipH="1">
              <a:off x="1298837" y="2034605"/>
              <a:ext cx="16147" cy="8365"/>
            </a:xfrm>
            <a:custGeom>
              <a:avLst/>
              <a:gdLst/>
              <a:ahLst/>
              <a:cxnLst/>
              <a:rect l="l" t="t" r="r" b="b"/>
              <a:pathLst>
                <a:path w="987" h="535" extrusionOk="0">
                  <a:moveTo>
                    <a:pt x="206" y="535"/>
                  </a:moveTo>
                  <a:cubicBezTo>
                    <a:pt x="411" y="494"/>
                    <a:pt x="658" y="453"/>
                    <a:pt x="822" y="329"/>
                  </a:cubicBezTo>
                  <a:cubicBezTo>
                    <a:pt x="945" y="288"/>
                    <a:pt x="945" y="124"/>
                    <a:pt x="986" y="1"/>
                  </a:cubicBezTo>
                  <a:cubicBezTo>
                    <a:pt x="740" y="1"/>
                    <a:pt x="535" y="1"/>
                    <a:pt x="411" y="42"/>
                  </a:cubicBezTo>
                  <a:cubicBezTo>
                    <a:pt x="288" y="124"/>
                    <a:pt x="124" y="247"/>
                    <a:pt x="0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17"/>
            <p:cNvSpPr/>
            <p:nvPr/>
          </p:nvSpPr>
          <p:spPr>
            <a:xfrm rot="-8527916" flipH="1">
              <a:off x="1668458" y="4072401"/>
              <a:ext cx="19501" cy="18654"/>
            </a:xfrm>
            <a:custGeom>
              <a:avLst/>
              <a:gdLst/>
              <a:ahLst/>
              <a:cxnLst/>
              <a:rect l="l" t="t" r="r" b="b"/>
              <a:pathLst>
                <a:path w="1192" h="1193" extrusionOk="0">
                  <a:moveTo>
                    <a:pt x="82" y="617"/>
                  </a:moveTo>
                  <a:cubicBezTo>
                    <a:pt x="165" y="823"/>
                    <a:pt x="493" y="987"/>
                    <a:pt x="699" y="1192"/>
                  </a:cubicBezTo>
                  <a:cubicBezTo>
                    <a:pt x="822" y="1028"/>
                    <a:pt x="1192" y="905"/>
                    <a:pt x="1150" y="740"/>
                  </a:cubicBezTo>
                  <a:cubicBezTo>
                    <a:pt x="1109" y="535"/>
                    <a:pt x="822" y="330"/>
                    <a:pt x="534" y="1"/>
                  </a:cubicBezTo>
                  <a:cubicBezTo>
                    <a:pt x="329" y="330"/>
                    <a:pt x="0" y="494"/>
                    <a:pt x="82" y="6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17"/>
            <p:cNvSpPr/>
            <p:nvPr/>
          </p:nvSpPr>
          <p:spPr>
            <a:xfrm rot="-8527916" flipH="1">
              <a:off x="1566421" y="2409668"/>
              <a:ext cx="23542" cy="20562"/>
            </a:xfrm>
            <a:custGeom>
              <a:avLst/>
              <a:gdLst/>
              <a:ahLst/>
              <a:cxnLst/>
              <a:rect l="l" t="t" r="r" b="b"/>
              <a:pathLst>
                <a:path w="1439" h="1315" extrusionOk="0">
                  <a:moveTo>
                    <a:pt x="0" y="1192"/>
                  </a:moveTo>
                  <a:cubicBezTo>
                    <a:pt x="123" y="1233"/>
                    <a:pt x="288" y="1274"/>
                    <a:pt x="493" y="1315"/>
                  </a:cubicBezTo>
                  <a:cubicBezTo>
                    <a:pt x="1150" y="1192"/>
                    <a:pt x="1438" y="822"/>
                    <a:pt x="904" y="0"/>
                  </a:cubicBezTo>
                  <a:cubicBezTo>
                    <a:pt x="493" y="493"/>
                    <a:pt x="247" y="822"/>
                    <a:pt x="0" y="1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17"/>
            <p:cNvSpPr/>
            <p:nvPr/>
          </p:nvSpPr>
          <p:spPr>
            <a:xfrm rot="-8527916" flipH="1">
              <a:off x="1405354" y="3649029"/>
              <a:ext cx="24884" cy="13510"/>
            </a:xfrm>
            <a:custGeom>
              <a:avLst/>
              <a:gdLst/>
              <a:ahLst/>
              <a:cxnLst/>
              <a:rect l="l" t="t" r="r" b="b"/>
              <a:pathLst>
                <a:path w="1521" h="864" extrusionOk="0">
                  <a:moveTo>
                    <a:pt x="0" y="370"/>
                  </a:moveTo>
                  <a:cubicBezTo>
                    <a:pt x="0" y="534"/>
                    <a:pt x="247" y="781"/>
                    <a:pt x="452" y="822"/>
                  </a:cubicBezTo>
                  <a:cubicBezTo>
                    <a:pt x="657" y="863"/>
                    <a:pt x="904" y="658"/>
                    <a:pt x="1150" y="575"/>
                  </a:cubicBezTo>
                  <a:cubicBezTo>
                    <a:pt x="1274" y="452"/>
                    <a:pt x="1356" y="329"/>
                    <a:pt x="1520" y="206"/>
                  </a:cubicBezTo>
                  <a:cubicBezTo>
                    <a:pt x="1233" y="165"/>
                    <a:pt x="904" y="0"/>
                    <a:pt x="657" y="41"/>
                  </a:cubicBezTo>
                  <a:cubicBezTo>
                    <a:pt x="329" y="41"/>
                    <a:pt x="0" y="247"/>
                    <a:pt x="0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17"/>
            <p:cNvSpPr/>
            <p:nvPr/>
          </p:nvSpPr>
          <p:spPr>
            <a:xfrm rot="-8527916" flipH="1">
              <a:off x="2418205" y="2423927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17"/>
            <p:cNvSpPr/>
            <p:nvPr/>
          </p:nvSpPr>
          <p:spPr>
            <a:xfrm rot="-8527916" flipH="1">
              <a:off x="2408961" y="2421587"/>
              <a:ext cx="9423" cy="9007"/>
            </a:xfrm>
            <a:custGeom>
              <a:avLst/>
              <a:gdLst/>
              <a:ahLst/>
              <a:cxnLst/>
              <a:rect l="l" t="t" r="r" b="b"/>
              <a:pathLst>
                <a:path w="576" h="576" extrusionOk="0">
                  <a:moveTo>
                    <a:pt x="412" y="576"/>
                  </a:moveTo>
                  <a:cubicBezTo>
                    <a:pt x="453" y="411"/>
                    <a:pt x="535" y="206"/>
                    <a:pt x="576" y="0"/>
                  </a:cubicBezTo>
                  <a:cubicBezTo>
                    <a:pt x="42" y="124"/>
                    <a:pt x="1" y="206"/>
                    <a:pt x="412" y="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17"/>
            <p:cNvSpPr/>
            <p:nvPr/>
          </p:nvSpPr>
          <p:spPr>
            <a:xfrm rot="-8527916" flipH="1">
              <a:off x="1209998" y="4128453"/>
              <a:ext cx="18160" cy="14792"/>
            </a:xfrm>
            <a:custGeom>
              <a:avLst/>
              <a:gdLst/>
              <a:ahLst/>
              <a:cxnLst/>
              <a:rect l="l" t="t" r="r" b="b"/>
              <a:pathLst>
                <a:path w="1110" h="946" extrusionOk="0">
                  <a:moveTo>
                    <a:pt x="863" y="946"/>
                  </a:moveTo>
                  <a:cubicBezTo>
                    <a:pt x="1109" y="42"/>
                    <a:pt x="1109" y="42"/>
                    <a:pt x="0" y="1"/>
                  </a:cubicBezTo>
                  <a:cubicBezTo>
                    <a:pt x="329" y="329"/>
                    <a:pt x="616" y="658"/>
                    <a:pt x="863" y="9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17"/>
            <p:cNvSpPr/>
            <p:nvPr/>
          </p:nvSpPr>
          <p:spPr>
            <a:xfrm rot="-8527916" flipH="1">
              <a:off x="1456972" y="1451710"/>
              <a:ext cx="6740" cy="7083"/>
            </a:xfrm>
            <a:custGeom>
              <a:avLst/>
              <a:gdLst/>
              <a:ahLst/>
              <a:cxnLst/>
              <a:rect l="l" t="t" r="r" b="b"/>
              <a:pathLst>
                <a:path w="412" h="453" extrusionOk="0">
                  <a:moveTo>
                    <a:pt x="0" y="0"/>
                  </a:moveTo>
                  <a:cubicBezTo>
                    <a:pt x="82" y="206"/>
                    <a:pt x="82" y="370"/>
                    <a:pt x="82" y="411"/>
                  </a:cubicBezTo>
                  <a:cubicBezTo>
                    <a:pt x="82" y="452"/>
                    <a:pt x="165" y="452"/>
                    <a:pt x="206" y="452"/>
                  </a:cubicBezTo>
                  <a:cubicBezTo>
                    <a:pt x="411" y="165"/>
                    <a:pt x="41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17"/>
            <p:cNvSpPr/>
            <p:nvPr/>
          </p:nvSpPr>
          <p:spPr>
            <a:xfrm rot="-8527916" flipH="1">
              <a:off x="2078202" y="2335246"/>
              <a:ext cx="10765" cy="12853"/>
            </a:xfrm>
            <a:custGeom>
              <a:avLst/>
              <a:gdLst/>
              <a:ahLst/>
              <a:cxnLst/>
              <a:rect l="l" t="t" r="r" b="b"/>
              <a:pathLst>
                <a:path w="658" h="822" extrusionOk="0">
                  <a:moveTo>
                    <a:pt x="0" y="822"/>
                  </a:moveTo>
                  <a:cubicBezTo>
                    <a:pt x="658" y="411"/>
                    <a:pt x="658" y="41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17"/>
            <p:cNvSpPr/>
            <p:nvPr/>
          </p:nvSpPr>
          <p:spPr>
            <a:xfrm rot="-8527916" flipH="1">
              <a:off x="2417017" y="2414498"/>
              <a:ext cx="8065" cy="10289"/>
            </a:xfrm>
            <a:custGeom>
              <a:avLst/>
              <a:gdLst/>
              <a:ahLst/>
              <a:cxnLst/>
              <a:rect l="l" t="t" r="r" b="b"/>
              <a:pathLst>
                <a:path w="493" h="658" extrusionOk="0">
                  <a:moveTo>
                    <a:pt x="493" y="658"/>
                  </a:moveTo>
                  <a:cubicBezTo>
                    <a:pt x="411" y="411"/>
                    <a:pt x="329" y="206"/>
                    <a:pt x="288" y="1"/>
                  </a:cubicBezTo>
                  <a:cubicBezTo>
                    <a:pt x="0" y="370"/>
                    <a:pt x="0" y="411"/>
                    <a:pt x="493" y="6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17"/>
            <p:cNvSpPr/>
            <p:nvPr/>
          </p:nvSpPr>
          <p:spPr>
            <a:xfrm rot="-8527916" flipH="1">
              <a:off x="2961286" y="4119017"/>
              <a:ext cx="20843" cy="15417"/>
            </a:xfrm>
            <a:custGeom>
              <a:avLst/>
              <a:gdLst/>
              <a:ahLst/>
              <a:cxnLst/>
              <a:rect l="l" t="t" r="r" b="b"/>
              <a:pathLst>
                <a:path w="1274" h="986" extrusionOk="0">
                  <a:moveTo>
                    <a:pt x="1274" y="493"/>
                  </a:moveTo>
                  <a:cubicBezTo>
                    <a:pt x="945" y="123"/>
                    <a:pt x="575" y="0"/>
                    <a:pt x="123" y="329"/>
                  </a:cubicBezTo>
                  <a:cubicBezTo>
                    <a:pt x="0" y="370"/>
                    <a:pt x="41" y="575"/>
                    <a:pt x="164" y="698"/>
                  </a:cubicBezTo>
                  <a:cubicBezTo>
                    <a:pt x="616" y="986"/>
                    <a:pt x="986" y="822"/>
                    <a:pt x="1274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17"/>
            <p:cNvSpPr/>
            <p:nvPr/>
          </p:nvSpPr>
          <p:spPr>
            <a:xfrm rot="-8527916" flipH="1">
              <a:off x="3383114" y="3638441"/>
              <a:ext cx="14806" cy="7724"/>
            </a:xfrm>
            <a:custGeom>
              <a:avLst/>
              <a:gdLst/>
              <a:ahLst/>
              <a:cxnLst/>
              <a:rect l="l" t="t" r="r" b="b"/>
              <a:pathLst>
                <a:path w="905" h="494" extrusionOk="0">
                  <a:moveTo>
                    <a:pt x="452" y="0"/>
                  </a:moveTo>
                  <a:cubicBezTo>
                    <a:pt x="288" y="0"/>
                    <a:pt x="124" y="165"/>
                    <a:pt x="0" y="206"/>
                  </a:cubicBezTo>
                  <a:cubicBezTo>
                    <a:pt x="124" y="288"/>
                    <a:pt x="288" y="452"/>
                    <a:pt x="493" y="493"/>
                  </a:cubicBezTo>
                  <a:cubicBezTo>
                    <a:pt x="534" y="493"/>
                    <a:pt x="740" y="411"/>
                    <a:pt x="904" y="288"/>
                  </a:cubicBezTo>
                  <a:cubicBezTo>
                    <a:pt x="699" y="206"/>
                    <a:pt x="617" y="42"/>
                    <a:pt x="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17"/>
            <p:cNvSpPr/>
            <p:nvPr/>
          </p:nvSpPr>
          <p:spPr>
            <a:xfrm rot="-8527916" flipH="1">
              <a:off x="2235325" y="3083329"/>
              <a:ext cx="12794" cy="9022"/>
            </a:xfrm>
            <a:custGeom>
              <a:avLst/>
              <a:gdLst/>
              <a:ahLst/>
              <a:cxnLst/>
              <a:rect l="l" t="t" r="r" b="b"/>
              <a:pathLst>
                <a:path w="782" h="577" extrusionOk="0">
                  <a:moveTo>
                    <a:pt x="1" y="206"/>
                  </a:moveTo>
                  <a:cubicBezTo>
                    <a:pt x="42" y="330"/>
                    <a:pt x="165" y="494"/>
                    <a:pt x="247" y="576"/>
                  </a:cubicBezTo>
                  <a:cubicBezTo>
                    <a:pt x="329" y="576"/>
                    <a:pt x="535" y="494"/>
                    <a:pt x="781" y="371"/>
                  </a:cubicBezTo>
                  <a:cubicBezTo>
                    <a:pt x="535" y="206"/>
                    <a:pt x="412" y="124"/>
                    <a:pt x="247" y="42"/>
                  </a:cubicBezTo>
                  <a:cubicBezTo>
                    <a:pt x="206" y="1"/>
                    <a:pt x="1" y="165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17"/>
            <p:cNvSpPr/>
            <p:nvPr/>
          </p:nvSpPr>
          <p:spPr>
            <a:xfrm rot="-8527916" flipH="1">
              <a:off x="1619136" y="3077954"/>
              <a:ext cx="15477" cy="7724"/>
            </a:xfrm>
            <a:custGeom>
              <a:avLst/>
              <a:gdLst/>
              <a:ahLst/>
              <a:cxnLst/>
              <a:rect l="l" t="t" r="r" b="b"/>
              <a:pathLst>
                <a:path w="946" h="494" extrusionOk="0">
                  <a:moveTo>
                    <a:pt x="412" y="0"/>
                  </a:moveTo>
                  <a:cubicBezTo>
                    <a:pt x="247" y="83"/>
                    <a:pt x="124" y="165"/>
                    <a:pt x="1" y="288"/>
                  </a:cubicBezTo>
                  <a:cubicBezTo>
                    <a:pt x="1" y="288"/>
                    <a:pt x="165" y="493"/>
                    <a:pt x="206" y="411"/>
                  </a:cubicBezTo>
                  <a:cubicBezTo>
                    <a:pt x="370" y="370"/>
                    <a:pt x="494" y="288"/>
                    <a:pt x="946" y="124"/>
                  </a:cubicBezTo>
                  <a:cubicBezTo>
                    <a:pt x="617" y="83"/>
                    <a:pt x="453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17"/>
            <p:cNvSpPr/>
            <p:nvPr/>
          </p:nvSpPr>
          <p:spPr>
            <a:xfrm rot="-8527916" flipH="1">
              <a:off x="3635236" y="3384762"/>
              <a:ext cx="12106" cy="6442"/>
            </a:xfrm>
            <a:custGeom>
              <a:avLst/>
              <a:gdLst/>
              <a:ahLst/>
              <a:cxnLst/>
              <a:rect l="l" t="t" r="r" b="b"/>
              <a:pathLst>
                <a:path w="740" h="412" extrusionOk="0">
                  <a:moveTo>
                    <a:pt x="41" y="124"/>
                  </a:moveTo>
                  <a:cubicBezTo>
                    <a:pt x="82" y="247"/>
                    <a:pt x="206" y="329"/>
                    <a:pt x="288" y="412"/>
                  </a:cubicBezTo>
                  <a:cubicBezTo>
                    <a:pt x="411" y="412"/>
                    <a:pt x="575" y="288"/>
                    <a:pt x="740" y="206"/>
                  </a:cubicBezTo>
                  <a:cubicBezTo>
                    <a:pt x="493" y="83"/>
                    <a:pt x="411" y="1"/>
                    <a:pt x="247" y="1"/>
                  </a:cubicBezTo>
                  <a:cubicBezTo>
                    <a:pt x="206" y="1"/>
                    <a:pt x="0" y="83"/>
                    <a:pt x="41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17"/>
            <p:cNvSpPr/>
            <p:nvPr/>
          </p:nvSpPr>
          <p:spPr>
            <a:xfrm rot="-8527916" flipH="1">
              <a:off x="2487976" y="2347151"/>
              <a:ext cx="6070" cy="5144"/>
            </a:xfrm>
            <a:custGeom>
              <a:avLst/>
              <a:gdLst/>
              <a:ahLst/>
              <a:cxnLst/>
              <a:rect l="l" t="t" r="r" b="b"/>
              <a:pathLst>
                <a:path w="371" h="329" extrusionOk="0">
                  <a:moveTo>
                    <a:pt x="371" y="123"/>
                  </a:moveTo>
                  <a:cubicBezTo>
                    <a:pt x="371" y="82"/>
                    <a:pt x="206" y="0"/>
                    <a:pt x="206" y="0"/>
                  </a:cubicBezTo>
                  <a:cubicBezTo>
                    <a:pt x="124" y="0"/>
                    <a:pt x="1" y="82"/>
                    <a:pt x="1" y="123"/>
                  </a:cubicBezTo>
                  <a:cubicBezTo>
                    <a:pt x="1" y="164"/>
                    <a:pt x="42" y="288"/>
                    <a:pt x="83" y="329"/>
                  </a:cubicBezTo>
                  <a:cubicBezTo>
                    <a:pt x="165" y="329"/>
                    <a:pt x="206" y="247"/>
                    <a:pt x="289" y="247"/>
                  </a:cubicBezTo>
                  <a:cubicBezTo>
                    <a:pt x="330" y="206"/>
                    <a:pt x="371" y="164"/>
                    <a:pt x="371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17"/>
            <p:cNvSpPr/>
            <p:nvPr/>
          </p:nvSpPr>
          <p:spPr>
            <a:xfrm rot="-8527916" flipH="1">
              <a:off x="1489799" y="4124400"/>
              <a:ext cx="16147" cy="16074"/>
            </a:xfrm>
            <a:custGeom>
              <a:avLst/>
              <a:gdLst/>
              <a:ahLst/>
              <a:cxnLst/>
              <a:rect l="l" t="t" r="r" b="b"/>
              <a:pathLst>
                <a:path w="987" h="1028" extrusionOk="0">
                  <a:moveTo>
                    <a:pt x="0" y="0"/>
                  </a:moveTo>
                  <a:cubicBezTo>
                    <a:pt x="82" y="288"/>
                    <a:pt x="164" y="617"/>
                    <a:pt x="329" y="904"/>
                  </a:cubicBezTo>
                  <a:cubicBezTo>
                    <a:pt x="329" y="945"/>
                    <a:pt x="616" y="945"/>
                    <a:pt x="986" y="1027"/>
                  </a:cubicBezTo>
                  <a:lnTo>
                    <a:pt x="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17"/>
            <p:cNvSpPr/>
            <p:nvPr/>
          </p:nvSpPr>
          <p:spPr>
            <a:xfrm rot="-8527916" flipH="1">
              <a:off x="1160958" y="4824547"/>
              <a:ext cx="12777" cy="16074"/>
            </a:xfrm>
            <a:custGeom>
              <a:avLst/>
              <a:gdLst/>
              <a:ahLst/>
              <a:cxnLst/>
              <a:rect l="l" t="t" r="r" b="b"/>
              <a:pathLst>
                <a:path w="781" h="1028" extrusionOk="0">
                  <a:moveTo>
                    <a:pt x="0" y="1028"/>
                  </a:moveTo>
                  <a:cubicBezTo>
                    <a:pt x="699" y="658"/>
                    <a:pt x="781" y="3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17"/>
            <p:cNvSpPr/>
            <p:nvPr/>
          </p:nvSpPr>
          <p:spPr>
            <a:xfrm rot="-8527916" flipH="1">
              <a:off x="160900" y="4091547"/>
              <a:ext cx="16147" cy="5801"/>
            </a:xfrm>
            <a:custGeom>
              <a:avLst/>
              <a:gdLst/>
              <a:ahLst/>
              <a:cxnLst/>
              <a:rect l="l" t="t" r="r" b="b"/>
              <a:pathLst>
                <a:path w="987" h="371" extrusionOk="0">
                  <a:moveTo>
                    <a:pt x="42" y="206"/>
                  </a:moveTo>
                  <a:lnTo>
                    <a:pt x="945" y="370"/>
                  </a:lnTo>
                  <a:cubicBezTo>
                    <a:pt x="945" y="288"/>
                    <a:pt x="986" y="165"/>
                    <a:pt x="986" y="83"/>
                  </a:cubicBezTo>
                  <a:cubicBezTo>
                    <a:pt x="699" y="83"/>
                    <a:pt x="32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17"/>
            <p:cNvSpPr/>
            <p:nvPr/>
          </p:nvSpPr>
          <p:spPr>
            <a:xfrm rot="-8527916" flipH="1">
              <a:off x="1377309" y="2048889"/>
              <a:ext cx="6740" cy="8381"/>
            </a:xfrm>
            <a:custGeom>
              <a:avLst/>
              <a:gdLst/>
              <a:ahLst/>
              <a:cxnLst/>
              <a:rect l="l" t="t" r="r" b="b"/>
              <a:pathLst>
                <a:path w="412" h="536" extrusionOk="0">
                  <a:moveTo>
                    <a:pt x="42" y="206"/>
                  </a:moveTo>
                  <a:cubicBezTo>
                    <a:pt x="1" y="330"/>
                    <a:pt x="42" y="412"/>
                    <a:pt x="124" y="535"/>
                  </a:cubicBezTo>
                  <a:cubicBezTo>
                    <a:pt x="206" y="412"/>
                    <a:pt x="329" y="371"/>
                    <a:pt x="412" y="289"/>
                  </a:cubicBezTo>
                  <a:cubicBezTo>
                    <a:pt x="412" y="289"/>
                    <a:pt x="371" y="124"/>
                    <a:pt x="371" y="1"/>
                  </a:cubicBezTo>
                  <a:cubicBezTo>
                    <a:pt x="206" y="42"/>
                    <a:pt x="124" y="124"/>
                    <a:pt x="42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17"/>
            <p:cNvSpPr/>
            <p:nvPr/>
          </p:nvSpPr>
          <p:spPr>
            <a:xfrm rot="-8527916" flipH="1">
              <a:off x="455601" y="3972713"/>
              <a:ext cx="7411" cy="5160"/>
            </a:xfrm>
            <a:custGeom>
              <a:avLst/>
              <a:gdLst/>
              <a:ahLst/>
              <a:cxnLst/>
              <a:rect l="l" t="t" r="r" b="b"/>
              <a:pathLst>
                <a:path w="453" h="330" extrusionOk="0">
                  <a:moveTo>
                    <a:pt x="83" y="329"/>
                  </a:moveTo>
                  <a:cubicBezTo>
                    <a:pt x="206" y="329"/>
                    <a:pt x="371" y="329"/>
                    <a:pt x="412" y="288"/>
                  </a:cubicBezTo>
                  <a:cubicBezTo>
                    <a:pt x="453" y="206"/>
                    <a:pt x="371" y="124"/>
                    <a:pt x="288" y="1"/>
                  </a:cubicBezTo>
                  <a:cubicBezTo>
                    <a:pt x="124" y="124"/>
                    <a:pt x="42" y="124"/>
                    <a:pt x="42" y="206"/>
                  </a:cubicBezTo>
                  <a:cubicBezTo>
                    <a:pt x="1" y="206"/>
                    <a:pt x="83" y="329"/>
                    <a:pt x="83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17"/>
            <p:cNvSpPr/>
            <p:nvPr/>
          </p:nvSpPr>
          <p:spPr>
            <a:xfrm rot="-8527916" flipH="1">
              <a:off x="1104189" y="2619366"/>
              <a:ext cx="6070" cy="7083"/>
            </a:xfrm>
            <a:custGeom>
              <a:avLst/>
              <a:gdLst/>
              <a:ahLst/>
              <a:cxnLst/>
              <a:rect l="l" t="t" r="r" b="b"/>
              <a:pathLst>
                <a:path w="371" h="453" extrusionOk="0">
                  <a:moveTo>
                    <a:pt x="83" y="165"/>
                  </a:moveTo>
                  <a:cubicBezTo>
                    <a:pt x="42" y="206"/>
                    <a:pt x="1" y="288"/>
                    <a:pt x="1" y="371"/>
                  </a:cubicBezTo>
                  <a:cubicBezTo>
                    <a:pt x="1" y="412"/>
                    <a:pt x="165" y="453"/>
                    <a:pt x="165" y="453"/>
                  </a:cubicBezTo>
                  <a:cubicBezTo>
                    <a:pt x="247" y="412"/>
                    <a:pt x="370" y="371"/>
                    <a:pt x="370" y="247"/>
                  </a:cubicBezTo>
                  <a:cubicBezTo>
                    <a:pt x="370" y="206"/>
                    <a:pt x="288" y="83"/>
                    <a:pt x="247" y="1"/>
                  </a:cubicBezTo>
                  <a:cubicBezTo>
                    <a:pt x="247" y="83"/>
                    <a:pt x="165" y="165"/>
                    <a:pt x="83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17"/>
            <p:cNvSpPr/>
            <p:nvPr/>
          </p:nvSpPr>
          <p:spPr>
            <a:xfrm rot="-8527916" flipH="1">
              <a:off x="1869785" y="4012616"/>
              <a:ext cx="8082" cy="7724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83" y="493"/>
                  </a:moveTo>
                  <a:lnTo>
                    <a:pt x="329" y="493"/>
                  </a:lnTo>
                  <a:cubicBezTo>
                    <a:pt x="370" y="329"/>
                    <a:pt x="411" y="164"/>
                    <a:pt x="493" y="82"/>
                  </a:cubicBezTo>
                  <a:cubicBezTo>
                    <a:pt x="329" y="82"/>
                    <a:pt x="165" y="82"/>
                    <a:pt x="0" y="0"/>
                  </a:cubicBezTo>
                  <a:cubicBezTo>
                    <a:pt x="83" y="164"/>
                    <a:pt x="83" y="329"/>
                    <a:pt x="83" y="4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17"/>
            <p:cNvSpPr/>
            <p:nvPr/>
          </p:nvSpPr>
          <p:spPr>
            <a:xfrm rot="-8527916" flipH="1">
              <a:off x="396272" y="4291309"/>
              <a:ext cx="6740" cy="6442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42" y="329"/>
                  </a:moveTo>
                  <a:cubicBezTo>
                    <a:pt x="42" y="370"/>
                    <a:pt x="206" y="370"/>
                    <a:pt x="288" y="411"/>
                  </a:cubicBezTo>
                  <a:cubicBezTo>
                    <a:pt x="329" y="370"/>
                    <a:pt x="411" y="329"/>
                    <a:pt x="411" y="247"/>
                  </a:cubicBezTo>
                  <a:cubicBezTo>
                    <a:pt x="411" y="206"/>
                    <a:pt x="288" y="165"/>
                    <a:pt x="206" y="1"/>
                  </a:cubicBezTo>
                  <a:cubicBezTo>
                    <a:pt x="83" y="165"/>
                    <a:pt x="0" y="247"/>
                    <a:pt x="42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17"/>
            <p:cNvSpPr/>
            <p:nvPr/>
          </p:nvSpPr>
          <p:spPr>
            <a:xfrm rot="-8527916" flipH="1">
              <a:off x="1892854" y="2838607"/>
              <a:ext cx="14135" cy="8365"/>
            </a:xfrm>
            <a:custGeom>
              <a:avLst/>
              <a:gdLst/>
              <a:ahLst/>
              <a:cxnLst/>
              <a:rect l="l" t="t" r="r" b="b"/>
              <a:pathLst>
                <a:path w="864" h="535" extrusionOk="0">
                  <a:moveTo>
                    <a:pt x="1" y="206"/>
                  </a:moveTo>
                  <a:cubicBezTo>
                    <a:pt x="247" y="330"/>
                    <a:pt x="453" y="412"/>
                    <a:pt x="740" y="535"/>
                  </a:cubicBezTo>
                  <a:cubicBezTo>
                    <a:pt x="781" y="494"/>
                    <a:pt x="822" y="412"/>
                    <a:pt x="863" y="330"/>
                  </a:cubicBezTo>
                  <a:cubicBezTo>
                    <a:pt x="617" y="206"/>
                    <a:pt x="412" y="124"/>
                    <a:pt x="165" y="1"/>
                  </a:cubicBezTo>
                  <a:cubicBezTo>
                    <a:pt x="124" y="42"/>
                    <a:pt x="42" y="165"/>
                    <a:pt x="1" y="2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17"/>
            <p:cNvSpPr/>
            <p:nvPr/>
          </p:nvSpPr>
          <p:spPr>
            <a:xfrm rot="-8527916" flipH="1">
              <a:off x="1393087" y="3633548"/>
              <a:ext cx="10094" cy="5785"/>
            </a:xfrm>
            <a:custGeom>
              <a:avLst/>
              <a:gdLst/>
              <a:ahLst/>
              <a:cxnLst/>
              <a:rect l="l" t="t" r="r" b="b"/>
              <a:pathLst>
                <a:path w="617" h="370" extrusionOk="0">
                  <a:moveTo>
                    <a:pt x="124" y="370"/>
                  </a:moveTo>
                  <a:cubicBezTo>
                    <a:pt x="288" y="370"/>
                    <a:pt x="453" y="329"/>
                    <a:pt x="617" y="288"/>
                  </a:cubicBezTo>
                  <a:cubicBezTo>
                    <a:pt x="494" y="165"/>
                    <a:pt x="453" y="82"/>
                    <a:pt x="412" y="0"/>
                  </a:cubicBezTo>
                  <a:cubicBezTo>
                    <a:pt x="247" y="82"/>
                    <a:pt x="124" y="123"/>
                    <a:pt x="1" y="165"/>
                  </a:cubicBezTo>
                  <a:cubicBezTo>
                    <a:pt x="1" y="206"/>
                    <a:pt x="83" y="370"/>
                    <a:pt x="12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17"/>
            <p:cNvSpPr/>
            <p:nvPr/>
          </p:nvSpPr>
          <p:spPr>
            <a:xfrm rot="-8527916" flipH="1">
              <a:off x="1618073" y="2799651"/>
              <a:ext cx="12106" cy="8365"/>
            </a:xfrm>
            <a:custGeom>
              <a:avLst/>
              <a:gdLst/>
              <a:ahLst/>
              <a:cxnLst/>
              <a:rect l="l" t="t" r="r" b="b"/>
              <a:pathLst>
                <a:path w="740" h="535" extrusionOk="0">
                  <a:moveTo>
                    <a:pt x="0" y="247"/>
                  </a:moveTo>
                  <a:cubicBezTo>
                    <a:pt x="0" y="370"/>
                    <a:pt x="205" y="452"/>
                    <a:pt x="288" y="535"/>
                  </a:cubicBezTo>
                  <a:cubicBezTo>
                    <a:pt x="411" y="535"/>
                    <a:pt x="534" y="411"/>
                    <a:pt x="739" y="247"/>
                  </a:cubicBezTo>
                  <a:cubicBezTo>
                    <a:pt x="534" y="165"/>
                    <a:pt x="452" y="1"/>
                    <a:pt x="288" y="1"/>
                  </a:cubicBezTo>
                  <a:cubicBezTo>
                    <a:pt x="205" y="1"/>
                    <a:pt x="0" y="165"/>
                    <a:pt x="0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17"/>
            <p:cNvSpPr/>
            <p:nvPr/>
          </p:nvSpPr>
          <p:spPr>
            <a:xfrm rot="-8527916" flipH="1">
              <a:off x="1660928" y="2324556"/>
              <a:ext cx="6070" cy="3221"/>
            </a:xfrm>
            <a:custGeom>
              <a:avLst/>
              <a:gdLst/>
              <a:ahLst/>
              <a:cxnLst/>
              <a:rect l="l" t="t" r="r" b="b"/>
              <a:pathLst>
                <a:path w="371" h="206" extrusionOk="0">
                  <a:moveTo>
                    <a:pt x="370" y="41"/>
                  </a:moveTo>
                  <a:cubicBezTo>
                    <a:pt x="329" y="41"/>
                    <a:pt x="206" y="0"/>
                    <a:pt x="165" y="0"/>
                  </a:cubicBezTo>
                  <a:cubicBezTo>
                    <a:pt x="124" y="0"/>
                    <a:pt x="83" y="41"/>
                    <a:pt x="1" y="82"/>
                  </a:cubicBezTo>
                  <a:cubicBezTo>
                    <a:pt x="124" y="164"/>
                    <a:pt x="165" y="164"/>
                    <a:pt x="288" y="206"/>
                  </a:cubicBezTo>
                  <a:cubicBezTo>
                    <a:pt x="329" y="164"/>
                    <a:pt x="370" y="123"/>
                    <a:pt x="37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17"/>
            <p:cNvSpPr/>
            <p:nvPr/>
          </p:nvSpPr>
          <p:spPr>
            <a:xfrm rot="-8527916" flipH="1">
              <a:off x="1346352" y="2078456"/>
              <a:ext cx="6740" cy="8365"/>
            </a:xfrm>
            <a:custGeom>
              <a:avLst/>
              <a:gdLst/>
              <a:ahLst/>
              <a:cxnLst/>
              <a:rect l="l" t="t" r="r" b="b"/>
              <a:pathLst>
                <a:path w="412" h="535" extrusionOk="0">
                  <a:moveTo>
                    <a:pt x="41" y="535"/>
                  </a:moveTo>
                  <a:cubicBezTo>
                    <a:pt x="165" y="535"/>
                    <a:pt x="247" y="453"/>
                    <a:pt x="288" y="412"/>
                  </a:cubicBezTo>
                  <a:cubicBezTo>
                    <a:pt x="370" y="370"/>
                    <a:pt x="370" y="206"/>
                    <a:pt x="411" y="1"/>
                  </a:cubicBezTo>
                  <a:cubicBezTo>
                    <a:pt x="165" y="206"/>
                    <a:pt x="82" y="329"/>
                    <a:pt x="41" y="370"/>
                  </a:cubicBezTo>
                  <a:cubicBezTo>
                    <a:pt x="0" y="370"/>
                    <a:pt x="41" y="535"/>
                    <a:pt x="41" y="5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17"/>
            <p:cNvSpPr/>
            <p:nvPr/>
          </p:nvSpPr>
          <p:spPr>
            <a:xfrm rot="-8527916" flipH="1">
              <a:off x="1422631" y="1572287"/>
              <a:ext cx="5399" cy="6442"/>
            </a:xfrm>
            <a:custGeom>
              <a:avLst/>
              <a:gdLst/>
              <a:ahLst/>
              <a:cxnLst/>
              <a:rect l="l" t="t" r="r" b="b"/>
              <a:pathLst>
                <a:path w="330" h="412" extrusionOk="0">
                  <a:moveTo>
                    <a:pt x="42" y="411"/>
                  </a:moveTo>
                  <a:cubicBezTo>
                    <a:pt x="124" y="411"/>
                    <a:pt x="247" y="411"/>
                    <a:pt x="247" y="329"/>
                  </a:cubicBezTo>
                  <a:cubicBezTo>
                    <a:pt x="329" y="288"/>
                    <a:pt x="329" y="124"/>
                    <a:pt x="329" y="1"/>
                  </a:cubicBezTo>
                  <a:cubicBezTo>
                    <a:pt x="165" y="83"/>
                    <a:pt x="124" y="124"/>
                    <a:pt x="1" y="206"/>
                  </a:cubicBezTo>
                  <a:cubicBezTo>
                    <a:pt x="42" y="247"/>
                    <a:pt x="42" y="411"/>
                    <a:pt x="42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17"/>
            <p:cNvSpPr/>
            <p:nvPr/>
          </p:nvSpPr>
          <p:spPr>
            <a:xfrm rot="-8527916" flipH="1">
              <a:off x="1373934" y="3873206"/>
              <a:ext cx="12123" cy="7724"/>
            </a:xfrm>
            <a:custGeom>
              <a:avLst/>
              <a:gdLst/>
              <a:ahLst/>
              <a:cxnLst/>
              <a:rect l="l" t="t" r="r" b="b"/>
              <a:pathLst>
                <a:path w="741" h="494" extrusionOk="0">
                  <a:moveTo>
                    <a:pt x="288" y="412"/>
                  </a:moveTo>
                  <a:cubicBezTo>
                    <a:pt x="371" y="494"/>
                    <a:pt x="535" y="330"/>
                    <a:pt x="740" y="247"/>
                  </a:cubicBezTo>
                  <a:cubicBezTo>
                    <a:pt x="535" y="165"/>
                    <a:pt x="412" y="42"/>
                    <a:pt x="288" y="1"/>
                  </a:cubicBezTo>
                  <a:cubicBezTo>
                    <a:pt x="206" y="1"/>
                    <a:pt x="1" y="124"/>
                    <a:pt x="1" y="124"/>
                  </a:cubicBezTo>
                  <a:cubicBezTo>
                    <a:pt x="83" y="247"/>
                    <a:pt x="165" y="371"/>
                    <a:pt x="288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17"/>
            <p:cNvSpPr/>
            <p:nvPr/>
          </p:nvSpPr>
          <p:spPr>
            <a:xfrm rot="-8527916" flipH="1">
              <a:off x="2596098" y="3634694"/>
              <a:ext cx="8082" cy="6442"/>
            </a:xfrm>
            <a:custGeom>
              <a:avLst/>
              <a:gdLst/>
              <a:ahLst/>
              <a:cxnLst/>
              <a:rect l="l" t="t" r="r" b="b"/>
              <a:pathLst>
                <a:path w="494" h="412" extrusionOk="0">
                  <a:moveTo>
                    <a:pt x="493" y="288"/>
                  </a:moveTo>
                  <a:cubicBezTo>
                    <a:pt x="493" y="206"/>
                    <a:pt x="411" y="82"/>
                    <a:pt x="288" y="0"/>
                  </a:cubicBezTo>
                  <a:cubicBezTo>
                    <a:pt x="165" y="82"/>
                    <a:pt x="0" y="165"/>
                    <a:pt x="0" y="165"/>
                  </a:cubicBezTo>
                  <a:cubicBezTo>
                    <a:pt x="41" y="247"/>
                    <a:pt x="165" y="370"/>
                    <a:pt x="247" y="411"/>
                  </a:cubicBezTo>
                  <a:cubicBezTo>
                    <a:pt x="288" y="411"/>
                    <a:pt x="493" y="370"/>
                    <a:pt x="493" y="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17"/>
            <p:cNvSpPr/>
            <p:nvPr/>
          </p:nvSpPr>
          <p:spPr>
            <a:xfrm rot="-8527916" flipH="1">
              <a:off x="2379689" y="2466193"/>
              <a:ext cx="4057" cy="5801"/>
            </a:xfrm>
            <a:custGeom>
              <a:avLst/>
              <a:gdLst/>
              <a:ahLst/>
              <a:cxnLst/>
              <a:rect l="l" t="t" r="r" b="b"/>
              <a:pathLst>
                <a:path w="248" h="371" extrusionOk="0">
                  <a:moveTo>
                    <a:pt x="247" y="247"/>
                  </a:moveTo>
                  <a:cubicBezTo>
                    <a:pt x="247" y="206"/>
                    <a:pt x="206" y="165"/>
                    <a:pt x="165" y="1"/>
                  </a:cubicBezTo>
                  <a:cubicBezTo>
                    <a:pt x="42" y="83"/>
                    <a:pt x="1" y="165"/>
                    <a:pt x="1" y="206"/>
                  </a:cubicBezTo>
                  <a:cubicBezTo>
                    <a:pt x="1" y="247"/>
                    <a:pt x="42" y="288"/>
                    <a:pt x="124" y="371"/>
                  </a:cubicBezTo>
                  <a:cubicBezTo>
                    <a:pt x="165" y="371"/>
                    <a:pt x="247" y="288"/>
                    <a:pt x="247" y="2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17"/>
            <p:cNvSpPr/>
            <p:nvPr/>
          </p:nvSpPr>
          <p:spPr>
            <a:xfrm rot="-8527916" flipH="1">
              <a:off x="676793" y="3458579"/>
              <a:ext cx="213072" cy="214546"/>
            </a:xfrm>
            <a:custGeom>
              <a:avLst/>
              <a:gdLst/>
              <a:ahLst/>
              <a:cxnLst/>
              <a:rect l="l" t="t" r="r" b="b"/>
              <a:pathLst>
                <a:path w="13024" h="13721" extrusionOk="0">
                  <a:moveTo>
                    <a:pt x="576" y="13310"/>
                  </a:moveTo>
                  <a:cubicBezTo>
                    <a:pt x="699" y="13105"/>
                    <a:pt x="822" y="12858"/>
                    <a:pt x="946" y="12653"/>
                  </a:cubicBezTo>
                  <a:cubicBezTo>
                    <a:pt x="1398" y="12817"/>
                    <a:pt x="1233" y="13556"/>
                    <a:pt x="1726" y="13721"/>
                  </a:cubicBezTo>
                  <a:cubicBezTo>
                    <a:pt x="2342" y="13351"/>
                    <a:pt x="3000" y="12940"/>
                    <a:pt x="3698" y="12529"/>
                  </a:cubicBezTo>
                  <a:cubicBezTo>
                    <a:pt x="3903" y="12817"/>
                    <a:pt x="4109" y="13064"/>
                    <a:pt x="4438" y="13433"/>
                  </a:cubicBezTo>
                  <a:cubicBezTo>
                    <a:pt x="4643" y="12694"/>
                    <a:pt x="4807" y="12201"/>
                    <a:pt x="4930" y="11626"/>
                  </a:cubicBezTo>
                  <a:cubicBezTo>
                    <a:pt x="4520" y="11626"/>
                    <a:pt x="4109" y="11585"/>
                    <a:pt x="3698" y="11585"/>
                  </a:cubicBezTo>
                  <a:cubicBezTo>
                    <a:pt x="3287" y="11585"/>
                    <a:pt x="2630" y="11790"/>
                    <a:pt x="2466" y="11585"/>
                  </a:cubicBezTo>
                  <a:cubicBezTo>
                    <a:pt x="2178" y="11051"/>
                    <a:pt x="1644" y="11831"/>
                    <a:pt x="1439" y="11790"/>
                  </a:cubicBezTo>
                  <a:cubicBezTo>
                    <a:pt x="1439" y="11708"/>
                    <a:pt x="1398" y="11708"/>
                    <a:pt x="1398" y="11667"/>
                  </a:cubicBezTo>
                  <a:cubicBezTo>
                    <a:pt x="1726" y="11051"/>
                    <a:pt x="2014" y="10475"/>
                    <a:pt x="2342" y="9859"/>
                  </a:cubicBezTo>
                  <a:cubicBezTo>
                    <a:pt x="2425" y="9941"/>
                    <a:pt x="2589" y="9982"/>
                    <a:pt x="2794" y="9941"/>
                  </a:cubicBezTo>
                  <a:cubicBezTo>
                    <a:pt x="3041" y="9941"/>
                    <a:pt x="3205" y="10147"/>
                    <a:pt x="3411" y="10270"/>
                  </a:cubicBezTo>
                  <a:cubicBezTo>
                    <a:pt x="3411" y="9818"/>
                    <a:pt x="3369" y="9366"/>
                    <a:pt x="3369" y="8955"/>
                  </a:cubicBezTo>
                  <a:cubicBezTo>
                    <a:pt x="3903" y="8791"/>
                    <a:pt x="4520" y="8627"/>
                    <a:pt x="5218" y="8504"/>
                  </a:cubicBezTo>
                  <a:cubicBezTo>
                    <a:pt x="5054" y="9161"/>
                    <a:pt x="4438" y="9818"/>
                    <a:pt x="3411" y="10270"/>
                  </a:cubicBezTo>
                  <a:cubicBezTo>
                    <a:pt x="3411" y="10681"/>
                    <a:pt x="3698" y="10681"/>
                    <a:pt x="3986" y="10475"/>
                  </a:cubicBezTo>
                  <a:cubicBezTo>
                    <a:pt x="4930" y="9613"/>
                    <a:pt x="6286" y="9202"/>
                    <a:pt x="6984" y="7970"/>
                  </a:cubicBezTo>
                  <a:cubicBezTo>
                    <a:pt x="6081" y="7559"/>
                    <a:pt x="6081" y="7477"/>
                    <a:pt x="6738" y="6121"/>
                  </a:cubicBezTo>
                  <a:lnTo>
                    <a:pt x="7970" y="5669"/>
                  </a:lnTo>
                  <a:cubicBezTo>
                    <a:pt x="8011" y="5874"/>
                    <a:pt x="8011" y="6080"/>
                    <a:pt x="8094" y="6326"/>
                  </a:cubicBezTo>
                  <a:cubicBezTo>
                    <a:pt x="8176" y="6326"/>
                    <a:pt x="8217" y="6285"/>
                    <a:pt x="8340" y="6285"/>
                  </a:cubicBezTo>
                  <a:cubicBezTo>
                    <a:pt x="8422" y="5874"/>
                    <a:pt x="8545" y="5464"/>
                    <a:pt x="8628" y="5135"/>
                  </a:cubicBezTo>
                  <a:cubicBezTo>
                    <a:pt x="9326" y="4478"/>
                    <a:pt x="9942" y="3820"/>
                    <a:pt x="10599" y="3163"/>
                  </a:cubicBezTo>
                  <a:cubicBezTo>
                    <a:pt x="10641" y="3245"/>
                    <a:pt x="10682" y="3286"/>
                    <a:pt x="10682" y="3410"/>
                  </a:cubicBezTo>
                  <a:cubicBezTo>
                    <a:pt x="10599" y="4272"/>
                    <a:pt x="10641" y="4313"/>
                    <a:pt x="11503" y="3862"/>
                  </a:cubicBezTo>
                  <a:cubicBezTo>
                    <a:pt x="11791" y="3697"/>
                    <a:pt x="12078" y="3656"/>
                    <a:pt x="12489" y="3492"/>
                  </a:cubicBezTo>
                  <a:cubicBezTo>
                    <a:pt x="12243" y="3245"/>
                    <a:pt x="12037" y="3081"/>
                    <a:pt x="11832" y="2835"/>
                  </a:cubicBezTo>
                  <a:cubicBezTo>
                    <a:pt x="12037" y="2752"/>
                    <a:pt x="12202" y="2670"/>
                    <a:pt x="12284" y="2629"/>
                  </a:cubicBezTo>
                  <a:cubicBezTo>
                    <a:pt x="12941" y="2218"/>
                    <a:pt x="13023" y="2054"/>
                    <a:pt x="12612" y="1725"/>
                  </a:cubicBezTo>
                  <a:cubicBezTo>
                    <a:pt x="12284" y="1438"/>
                    <a:pt x="11914" y="1232"/>
                    <a:pt x="11709" y="945"/>
                  </a:cubicBezTo>
                  <a:cubicBezTo>
                    <a:pt x="11503" y="698"/>
                    <a:pt x="11462" y="329"/>
                    <a:pt x="11298" y="0"/>
                  </a:cubicBezTo>
                  <a:cubicBezTo>
                    <a:pt x="8915" y="2465"/>
                    <a:pt x="6450" y="5012"/>
                    <a:pt x="4027" y="7477"/>
                  </a:cubicBezTo>
                  <a:cubicBezTo>
                    <a:pt x="4396" y="7559"/>
                    <a:pt x="4848" y="7559"/>
                    <a:pt x="4848" y="8134"/>
                  </a:cubicBezTo>
                  <a:cubicBezTo>
                    <a:pt x="4068" y="8504"/>
                    <a:pt x="4068" y="7887"/>
                    <a:pt x="3862" y="7682"/>
                  </a:cubicBezTo>
                  <a:cubicBezTo>
                    <a:pt x="3780" y="7805"/>
                    <a:pt x="3616" y="7928"/>
                    <a:pt x="3493" y="8093"/>
                  </a:cubicBezTo>
                  <a:cubicBezTo>
                    <a:pt x="3616" y="7928"/>
                    <a:pt x="3657" y="7764"/>
                    <a:pt x="3780" y="7600"/>
                  </a:cubicBezTo>
                  <a:cubicBezTo>
                    <a:pt x="2548" y="8914"/>
                    <a:pt x="1233" y="10188"/>
                    <a:pt x="1" y="11420"/>
                  </a:cubicBezTo>
                  <a:cubicBezTo>
                    <a:pt x="83" y="12078"/>
                    <a:pt x="165" y="12694"/>
                    <a:pt x="206" y="13351"/>
                  </a:cubicBezTo>
                  <a:cubicBezTo>
                    <a:pt x="288" y="13228"/>
                    <a:pt x="412" y="13269"/>
                    <a:pt x="576" y="13310"/>
                  </a:cubicBezTo>
                  <a:close/>
                  <a:moveTo>
                    <a:pt x="11092" y="1520"/>
                  </a:moveTo>
                  <a:cubicBezTo>
                    <a:pt x="11175" y="1479"/>
                    <a:pt x="11257" y="1561"/>
                    <a:pt x="11298" y="1561"/>
                  </a:cubicBezTo>
                  <a:lnTo>
                    <a:pt x="11175" y="1890"/>
                  </a:lnTo>
                  <a:cubicBezTo>
                    <a:pt x="11092" y="1931"/>
                    <a:pt x="10969" y="1931"/>
                    <a:pt x="10764" y="1972"/>
                  </a:cubicBezTo>
                  <a:cubicBezTo>
                    <a:pt x="10887" y="1725"/>
                    <a:pt x="11010" y="1602"/>
                    <a:pt x="11092" y="1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17"/>
            <p:cNvSpPr/>
            <p:nvPr/>
          </p:nvSpPr>
          <p:spPr>
            <a:xfrm rot="-8527916" flipH="1">
              <a:off x="861331" y="2608111"/>
              <a:ext cx="155943" cy="55259"/>
            </a:xfrm>
            <a:custGeom>
              <a:avLst/>
              <a:gdLst/>
              <a:ahLst/>
              <a:cxnLst/>
              <a:rect l="l" t="t" r="r" b="b"/>
              <a:pathLst>
                <a:path w="9532" h="3534" extrusionOk="0">
                  <a:moveTo>
                    <a:pt x="6532" y="1"/>
                  </a:moveTo>
                  <a:cubicBezTo>
                    <a:pt x="7190" y="576"/>
                    <a:pt x="7600" y="987"/>
                    <a:pt x="7929" y="1233"/>
                  </a:cubicBezTo>
                  <a:cubicBezTo>
                    <a:pt x="6450" y="2712"/>
                    <a:pt x="1" y="1"/>
                    <a:pt x="904" y="3410"/>
                  </a:cubicBezTo>
                  <a:cubicBezTo>
                    <a:pt x="2178" y="3123"/>
                    <a:pt x="3164" y="2917"/>
                    <a:pt x="4191" y="2712"/>
                  </a:cubicBezTo>
                  <a:cubicBezTo>
                    <a:pt x="4273" y="2917"/>
                    <a:pt x="4437" y="3123"/>
                    <a:pt x="4519" y="3328"/>
                  </a:cubicBezTo>
                  <a:cubicBezTo>
                    <a:pt x="6163" y="3369"/>
                    <a:pt x="7888" y="3493"/>
                    <a:pt x="9531" y="3534"/>
                  </a:cubicBezTo>
                  <a:cubicBezTo>
                    <a:pt x="9367" y="2466"/>
                    <a:pt x="9326" y="1397"/>
                    <a:pt x="8997" y="370"/>
                  </a:cubicBezTo>
                  <a:cubicBezTo>
                    <a:pt x="8997" y="165"/>
                    <a:pt x="7600" y="124"/>
                    <a:pt x="6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17"/>
            <p:cNvSpPr/>
            <p:nvPr/>
          </p:nvSpPr>
          <p:spPr>
            <a:xfrm rot="-8527916" flipH="1">
              <a:off x="316977" y="3850033"/>
              <a:ext cx="109563" cy="59105"/>
            </a:xfrm>
            <a:custGeom>
              <a:avLst/>
              <a:gdLst/>
              <a:ahLst/>
              <a:cxnLst/>
              <a:rect l="l" t="t" r="r" b="b"/>
              <a:pathLst>
                <a:path w="6697" h="3780" extrusionOk="0">
                  <a:moveTo>
                    <a:pt x="1356" y="3492"/>
                  </a:moveTo>
                  <a:cubicBezTo>
                    <a:pt x="1644" y="3574"/>
                    <a:pt x="2137" y="3780"/>
                    <a:pt x="2219" y="3738"/>
                  </a:cubicBezTo>
                  <a:cubicBezTo>
                    <a:pt x="2671" y="3533"/>
                    <a:pt x="2999" y="3163"/>
                    <a:pt x="3369" y="2917"/>
                  </a:cubicBezTo>
                  <a:cubicBezTo>
                    <a:pt x="4437" y="2177"/>
                    <a:pt x="5505" y="1479"/>
                    <a:pt x="6697" y="699"/>
                  </a:cubicBezTo>
                  <a:cubicBezTo>
                    <a:pt x="6286" y="534"/>
                    <a:pt x="5628" y="247"/>
                    <a:pt x="4889" y="0"/>
                  </a:cubicBezTo>
                  <a:cubicBezTo>
                    <a:pt x="4930" y="123"/>
                    <a:pt x="4930" y="288"/>
                    <a:pt x="5012" y="452"/>
                  </a:cubicBezTo>
                  <a:cubicBezTo>
                    <a:pt x="3369" y="863"/>
                    <a:pt x="1726" y="1274"/>
                    <a:pt x="0" y="1684"/>
                  </a:cubicBezTo>
                  <a:cubicBezTo>
                    <a:pt x="740" y="1890"/>
                    <a:pt x="1520" y="2095"/>
                    <a:pt x="2342" y="2301"/>
                  </a:cubicBezTo>
                  <a:cubicBezTo>
                    <a:pt x="1972" y="2753"/>
                    <a:pt x="1644" y="3122"/>
                    <a:pt x="1356" y="34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17"/>
            <p:cNvSpPr/>
            <p:nvPr/>
          </p:nvSpPr>
          <p:spPr>
            <a:xfrm rot="-8527916" flipH="1">
              <a:off x="1253345" y="2988768"/>
              <a:ext cx="116287" cy="69378"/>
            </a:xfrm>
            <a:custGeom>
              <a:avLst/>
              <a:gdLst/>
              <a:ahLst/>
              <a:cxnLst/>
              <a:rect l="l" t="t" r="r" b="b"/>
              <a:pathLst>
                <a:path w="7108" h="4437" extrusionOk="0">
                  <a:moveTo>
                    <a:pt x="1" y="0"/>
                  </a:moveTo>
                  <a:cubicBezTo>
                    <a:pt x="1891" y="1356"/>
                    <a:pt x="3328" y="3779"/>
                    <a:pt x="7108" y="4437"/>
                  </a:cubicBezTo>
                  <a:cubicBezTo>
                    <a:pt x="4643" y="2917"/>
                    <a:pt x="2055" y="127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17"/>
            <p:cNvSpPr/>
            <p:nvPr/>
          </p:nvSpPr>
          <p:spPr>
            <a:xfrm rot="-8527916" flipH="1">
              <a:off x="1228710" y="3009026"/>
              <a:ext cx="12777" cy="8365"/>
            </a:xfrm>
            <a:custGeom>
              <a:avLst/>
              <a:gdLst/>
              <a:ahLst/>
              <a:cxnLst/>
              <a:rect l="l" t="t" r="r" b="b"/>
              <a:pathLst>
                <a:path w="781" h="535" extrusionOk="0">
                  <a:moveTo>
                    <a:pt x="781" y="534"/>
                  </a:moveTo>
                  <a:cubicBezTo>
                    <a:pt x="493" y="329"/>
                    <a:pt x="247" y="164"/>
                    <a:pt x="0" y="0"/>
                  </a:cubicBezTo>
                  <a:cubicBezTo>
                    <a:pt x="247" y="205"/>
                    <a:pt x="493" y="370"/>
                    <a:pt x="781" y="5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17"/>
            <p:cNvSpPr/>
            <p:nvPr/>
          </p:nvSpPr>
          <p:spPr>
            <a:xfrm rot="-8527916" flipH="1">
              <a:off x="900810" y="2901773"/>
              <a:ext cx="47738" cy="57823"/>
            </a:xfrm>
            <a:custGeom>
              <a:avLst/>
              <a:gdLst/>
              <a:ahLst/>
              <a:cxnLst/>
              <a:rect l="l" t="t" r="r" b="b"/>
              <a:pathLst>
                <a:path w="2918" h="3698" extrusionOk="0">
                  <a:moveTo>
                    <a:pt x="1" y="165"/>
                  </a:moveTo>
                  <a:cubicBezTo>
                    <a:pt x="740" y="1356"/>
                    <a:pt x="1480" y="2547"/>
                    <a:pt x="2178" y="3698"/>
                  </a:cubicBezTo>
                  <a:cubicBezTo>
                    <a:pt x="2425" y="3656"/>
                    <a:pt x="2671" y="3615"/>
                    <a:pt x="2918" y="3574"/>
                  </a:cubicBezTo>
                  <a:lnTo>
                    <a:pt x="740" y="0"/>
                  </a:lnTo>
                  <a:cubicBezTo>
                    <a:pt x="453" y="0"/>
                    <a:pt x="247" y="82"/>
                    <a:pt x="1" y="1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17"/>
            <p:cNvSpPr/>
            <p:nvPr/>
          </p:nvSpPr>
          <p:spPr>
            <a:xfrm rot="-8527916" flipH="1">
              <a:off x="1327420" y="2429474"/>
              <a:ext cx="59174" cy="26988"/>
            </a:xfrm>
            <a:custGeom>
              <a:avLst/>
              <a:gdLst/>
              <a:ahLst/>
              <a:cxnLst/>
              <a:rect l="l" t="t" r="r" b="b"/>
              <a:pathLst>
                <a:path w="3617" h="1726" extrusionOk="0">
                  <a:moveTo>
                    <a:pt x="3287" y="1726"/>
                  </a:moveTo>
                  <a:lnTo>
                    <a:pt x="3616" y="1438"/>
                  </a:lnTo>
                  <a:cubicBezTo>
                    <a:pt x="2794" y="1028"/>
                    <a:pt x="1891" y="576"/>
                    <a:pt x="782" y="1"/>
                  </a:cubicBezTo>
                  <a:cubicBezTo>
                    <a:pt x="412" y="740"/>
                    <a:pt x="206" y="1192"/>
                    <a:pt x="1" y="1644"/>
                  </a:cubicBezTo>
                  <a:cubicBezTo>
                    <a:pt x="1274" y="1685"/>
                    <a:pt x="2260" y="1726"/>
                    <a:pt x="3287" y="1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o + imagen con recorte">
  <p:cSld name="CUSTOM_1_1_1_1_1_1_1_1">
    <p:bg>
      <p:bgPr>
        <a:solidFill>
          <a:schemeClr val="accent3"/>
        </a:solidFill>
        <a:effectLst/>
      </p:bgPr>
    </p:bg>
    <p:spTree>
      <p:nvGrpSpPr>
        <p:cNvPr id="1" name="Shape 10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80" name="Google Shape;10180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181" name="Google Shape;10181;p18"/>
          <p:cNvGrpSpPr/>
          <p:nvPr/>
        </p:nvGrpSpPr>
        <p:grpSpPr>
          <a:xfrm rot="9092605">
            <a:off x="-4889" y="-976006"/>
            <a:ext cx="1277854" cy="1829363"/>
            <a:chOff x="2807100" y="2138800"/>
            <a:chExt cx="649550" cy="735875"/>
          </a:xfrm>
        </p:grpSpPr>
        <p:sp>
          <p:nvSpPr>
            <p:cNvPr id="10182" name="Google Shape;10182;p18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18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18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18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18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7" name="Google Shape;10187;p18"/>
          <p:cNvSpPr txBox="1">
            <a:spLocks noGrp="1"/>
          </p:cNvSpPr>
          <p:nvPr>
            <p:ph type="ctrTitle"/>
          </p:nvPr>
        </p:nvSpPr>
        <p:spPr>
          <a:xfrm flipH="1">
            <a:off x="720150" y="2198025"/>
            <a:ext cx="2444400" cy="134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188" name="Google Shape;10188;p18"/>
          <p:cNvSpPr txBox="1">
            <a:spLocks noGrp="1"/>
          </p:cNvSpPr>
          <p:nvPr>
            <p:ph type="subTitle" idx="1"/>
          </p:nvPr>
        </p:nvSpPr>
        <p:spPr>
          <a:xfrm flipH="1">
            <a:off x="720150" y="3416100"/>
            <a:ext cx="2100000" cy="93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20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r team">
  <p:cSld name="CUSTOM_1_1_1_1_1_1_1_1_1_1_1">
    <p:spTree>
      <p:nvGrpSpPr>
        <p:cNvPr id="1" name="Shape 1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09" name="Google Shape;12309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" y="0"/>
            <a:ext cx="9144003" cy="514351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310" name="Google Shape;12310;p20"/>
          <p:cNvGrpSpPr/>
          <p:nvPr/>
        </p:nvGrpSpPr>
        <p:grpSpPr>
          <a:xfrm rot="-4134341" flipH="1">
            <a:off x="-564018" y="1145204"/>
            <a:ext cx="1127706" cy="1167563"/>
            <a:chOff x="3212275" y="349350"/>
            <a:chExt cx="486650" cy="503850"/>
          </a:xfrm>
        </p:grpSpPr>
        <p:sp>
          <p:nvSpPr>
            <p:cNvPr id="12311" name="Google Shape;12311;p20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20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20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20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20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6" name="Google Shape;12316;p20"/>
          <p:cNvGrpSpPr/>
          <p:nvPr/>
        </p:nvGrpSpPr>
        <p:grpSpPr>
          <a:xfrm rot="5969941">
            <a:off x="8221686" y="4324175"/>
            <a:ext cx="1176658" cy="1476673"/>
            <a:chOff x="4082775" y="914425"/>
            <a:chExt cx="777050" cy="973675"/>
          </a:xfrm>
        </p:grpSpPr>
        <p:sp>
          <p:nvSpPr>
            <p:cNvPr id="12317" name="Google Shape;12317;p20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20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20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20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20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20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20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20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20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20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27" name="Google Shape;12327;p20"/>
          <p:cNvSpPr txBox="1">
            <a:spLocks noGrp="1"/>
          </p:cNvSpPr>
          <p:nvPr>
            <p:ph type="ctrTitle"/>
          </p:nvPr>
        </p:nvSpPr>
        <p:spPr>
          <a:xfrm flipH="1">
            <a:off x="1229250" y="3433213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sp>
        <p:nvSpPr>
          <p:cNvPr id="12328" name="Google Shape;12328;p20"/>
          <p:cNvSpPr txBox="1">
            <a:spLocks noGrp="1"/>
          </p:cNvSpPr>
          <p:nvPr>
            <p:ph type="subTitle" idx="1"/>
          </p:nvPr>
        </p:nvSpPr>
        <p:spPr>
          <a:xfrm flipH="1">
            <a:off x="1443750" y="3913725"/>
            <a:ext cx="27597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sp>
        <p:nvSpPr>
          <p:cNvPr id="12329" name="Google Shape;12329;p20"/>
          <p:cNvSpPr txBox="1">
            <a:spLocks noGrp="1"/>
          </p:cNvSpPr>
          <p:nvPr>
            <p:ph type="ctrTitle" idx="2"/>
          </p:nvPr>
        </p:nvSpPr>
        <p:spPr>
          <a:xfrm flipH="1">
            <a:off x="4798288" y="3433213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sp>
        <p:nvSpPr>
          <p:cNvPr id="12330" name="Google Shape;12330;p20"/>
          <p:cNvSpPr txBox="1">
            <a:spLocks noGrp="1"/>
          </p:cNvSpPr>
          <p:nvPr>
            <p:ph type="subTitle" idx="3"/>
          </p:nvPr>
        </p:nvSpPr>
        <p:spPr>
          <a:xfrm flipH="1">
            <a:off x="5052538" y="3913725"/>
            <a:ext cx="2680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sp>
        <p:nvSpPr>
          <p:cNvPr id="12331" name="Google Shape;12331;p20"/>
          <p:cNvSpPr txBox="1">
            <a:spLocks noGrp="1"/>
          </p:cNvSpPr>
          <p:nvPr>
            <p:ph type="title" idx="4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_1_1_1_1_1_1_1_1_1_1_1_1_2">
    <p:bg>
      <p:bgPr>
        <a:solidFill>
          <a:schemeClr val="accent3"/>
        </a:solidFill>
        <a:effectLst/>
      </p:bgPr>
    </p:bg>
    <p:spTree>
      <p:nvGrpSpPr>
        <p:cNvPr id="1" name="Shape 15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" name="Google Shape;15053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5054" name="Google Shape;15054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5055" name="Google Shape;15055;p23"/>
          <p:cNvSpPr txBox="1">
            <a:spLocks noGrp="1"/>
          </p:cNvSpPr>
          <p:nvPr>
            <p:ph type="subTitle" idx="1"/>
          </p:nvPr>
        </p:nvSpPr>
        <p:spPr>
          <a:xfrm flipH="1">
            <a:off x="4512201" y="1706100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21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6" name="Google Shape;15056;p23"/>
          <p:cNvSpPr txBox="1">
            <a:spLocks noGrp="1"/>
          </p:cNvSpPr>
          <p:nvPr>
            <p:ph type="subTitle" idx="2"/>
          </p:nvPr>
        </p:nvSpPr>
        <p:spPr>
          <a:xfrm flipH="1">
            <a:off x="4512201" y="3383625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21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7" name="Google Shape;15057;p23"/>
          <p:cNvSpPr txBox="1">
            <a:spLocks noGrp="1"/>
          </p:cNvSpPr>
          <p:nvPr>
            <p:ph type="subTitle" idx="3"/>
          </p:nvPr>
        </p:nvSpPr>
        <p:spPr>
          <a:xfrm flipH="1">
            <a:off x="1713676" y="1706100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21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8" name="Google Shape;15058;p23"/>
          <p:cNvSpPr txBox="1">
            <a:spLocks noGrp="1"/>
          </p:cNvSpPr>
          <p:nvPr>
            <p:ph type="subTitle" idx="4"/>
          </p:nvPr>
        </p:nvSpPr>
        <p:spPr>
          <a:xfrm flipH="1">
            <a:off x="1713676" y="3383625"/>
            <a:ext cx="2918100" cy="67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21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5059" name="Google Shape;15059;p23"/>
          <p:cNvSpPr txBox="1">
            <a:spLocks noGrp="1"/>
          </p:cNvSpPr>
          <p:nvPr>
            <p:ph type="title" hasCustomPrompt="1"/>
          </p:nvPr>
        </p:nvSpPr>
        <p:spPr>
          <a:xfrm flipH="1">
            <a:off x="4499466" y="1423725"/>
            <a:ext cx="294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060" name="Google Shape;15060;p2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499466" y="3101250"/>
            <a:ext cx="294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061" name="Google Shape;15061;p2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1700940" y="1423725"/>
            <a:ext cx="294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062" name="Google Shape;15062;p23"/>
          <p:cNvSpPr txBox="1">
            <a:spLocks noGrp="1"/>
          </p:cNvSpPr>
          <p:nvPr>
            <p:ph type="title" idx="7" hasCustomPrompt="1"/>
          </p:nvPr>
        </p:nvSpPr>
        <p:spPr>
          <a:xfrm flipH="1">
            <a:off x="1700940" y="3101250"/>
            <a:ext cx="294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5063" name="Google Shape;15063;p23"/>
          <p:cNvSpPr txBox="1">
            <a:spLocks noGrp="1"/>
          </p:cNvSpPr>
          <p:nvPr>
            <p:ph type="subTitle" idx="8"/>
          </p:nvPr>
        </p:nvSpPr>
        <p:spPr>
          <a:xfrm flipH="1">
            <a:off x="1967564" y="2246925"/>
            <a:ext cx="2410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15064" name="Google Shape;15064;p23"/>
          <p:cNvSpPr txBox="1">
            <a:spLocks noGrp="1"/>
          </p:cNvSpPr>
          <p:nvPr>
            <p:ph type="subTitle" idx="9"/>
          </p:nvPr>
        </p:nvSpPr>
        <p:spPr>
          <a:xfrm flipH="1">
            <a:off x="4766090" y="2246925"/>
            <a:ext cx="2410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15065" name="Google Shape;15065;p23"/>
          <p:cNvSpPr txBox="1">
            <a:spLocks noGrp="1"/>
          </p:cNvSpPr>
          <p:nvPr>
            <p:ph type="subTitle" idx="13"/>
          </p:nvPr>
        </p:nvSpPr>
        <p:spPr>
          <a:xfrm flipH="1">
            <a:off x="1967564" y="3949800"/>
            <a:ext cx="2410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15066" name="Google Shape;15066;p23"/>
          <p:cNvSpPr txBox="1">
            <a:spLocks noGrp="1"/>
          </p:cNvSpPr>
          <p:nvPr>
            <p:ph type="subTitle" idx="14"/>
          </p:nvPr>
        </p:nvSpPr>
        <p:spPr>
          <a:xfrm flipH="1">
            <a:off x="4766090" y="3949800"/>
            <a:ext cx="2410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000"/>
              <a:buNone/>
              <a:defRPr sz="10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15067" name="Google Shape;15067;p23"/>
          <p:cNvSpPr txBox="1">
            <a:spLocks noGrp="1"/>
          </p:cNvSpPr>
          <p:nvPr>
            <p:ph type="title" idx="15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">
    <p:spTree>
      <p:nvGrpSpPr>
        <p:cNvPr id="1" name="Shape 17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15" name="Google Shape;17115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" y="0"/>
            <a:ext cx="9144003" cy="514351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16" name="Google Shape;17116;p26"/>
          <p:cNvGrpSpPr/>
          <p:nvPr/>
        </p:nvGrpSpPr>
        <p:grpSpPr>
          <a:xfrm rot="-2163406" flipH="1">
            <a:off x="-453098" y="1495513"/>
            <a:ext cx="1513644" cy="1567071"/>
            <a:chOff x="3212275" y="349350"/>
            <a:chExt cx="486650" cy="503850"/>
          </a:xfrm>
        </p:grpSpPr>
        <p:sp>
          <p:nvSpPr>
            <p:cNvPr id="17117" name="Google Shape;17117;p26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26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26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26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26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2" name="Google Shape;17122;p26"/>
          <p:cNvGrpSpPr/>
          <p:nvPr/>
        </p:nvGrpSpPr>
        <p:grpSpPr>
          <a:xfrm rot="10654506" flipH="1">
            <a:off x="8424292" y="2327164"/>
            <a:ext cx="1513669" cy="1567069"/>
            <a:chOff x="3212275" y="349350"/>
            <a:chExt cx="486650" cy="503850"/>
          </a:xfrm>
        </p:grpSpPr>
        <p:sp>
          <p:nvSpPr>
            <p:cNvPr id="17123" name="Google Shape;17123;p26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26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26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26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26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3">
    <p:bg>
      <p:bgPr>
        <a:solidFill>
          <a:schemeClr val="accent3"/>
        </a:solidFill>
        <a:effectLst/>
      </p:bgPr>
    </p:bg>
    <p:spTree>
      <p:nvGrpSpPr>
        <p:cNvPr id="1" name="Shape 1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29" name="Google Shape;17129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1" y="0"/>
            <a:ext cx="9143982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130" name="Google Shape;17130;p27"/>
          <p:cNvGrpSpPr/>
          <p:nvPr/>
        </p:nvGrpSpPr>
        <p:grpSpPr>
          <a:xfrm rot="-3698963">
            <a:off x="282649" y="-494512"/>
            <a:ext cx="1197972" cy="1357182"/>
            <a:chOff x="2807100" y="2138800"/>
            <a:chExt cx="649550" cy="735875"/>
          </a:xfrm>
        </p:grpSpPr>
        <p:sp>
          <p:nvSpPr>
            <p:cNvPr id="17131" name="Google Shape;17131;p27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27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27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27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27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36" name="Google Shape;17136;p27"/>
          <p:cNvGrpSpPr/>
          <p:nvPr/>
        </p:nvGrpSpPr>
        <p:grpSpPr>
          <a:xfrm rot="2455371">
            <a:off x="8692677" y="697161"/>
            <a:ext cx="1127692" cy="1167549"/>
            <a:chOff x="3212275" y="349350"/>
            <a:chExt cx="486650" cy="503850"/>
          </a:xfrm>
        </p:grpSpPr>
        <p:sp>
          <p:nvSpPr>
            <p:cNvPr id="17137" name="Google Shape;17137;p27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27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27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27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27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2" name="Google Shape;17142;p27"/>
          <p:cNvGrpSpPr/>
          <p:nvPr/>
        </p:nvGrpSpPr>
        <p:grpSpPr>
          <a:xfrm rot="-6126719">
            <a:off x="1728983" y="4208331"/>
            <a:ext cx="1535043" cy="1923566"/>
            <a:chOff x="4082775" y="914425"/>
            <a:chExt cx="777050" cy="973675"/>
          </a:xfrm>
        </p:grpSpPr>
        <p:sp>
          <p:nvSpPr>
            <p:cNvPr id="17143" name="Google Shape;17143;p27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27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27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27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27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27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27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27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27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27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oogle Shape;15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3"/>
          <p:cNvGrpSpPr/>
          <p:nvPr/>
        </p:nvGrpSpPr>
        <p:grpSpPr>
          <a:xfrm rot="576265">
            <a:off x="8510253" y="1263121"/>
            <a:ext cx="1535055" cy="1923598"/>
            <a:chOff x="4082775" y="914425"/>
            <a:chExt cx="777050" cy="973675"/>
          </a:xfrm>
        </p:grpSpPr>
        <p:sp>
          <p:nvSpPr>
            <p:cNvPr id="17" name="Google Shape;17;p3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3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3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3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7" name="Google Shape;27;p3"/>
          <p:cNvPicPr preferRelativeResize="0"/>
          <p:nvPr/>
        </p:nvPicPr>
        <p:blipFill>
          <a:blip r:embed="rId3">
            <a:alphaModFix amt="70000"/>
          </a:blip>
          <a:stretch>
            <a:fillRect/>
          </a:stretch>
        </p:blipFill>
        <p:spPr>
          <a:xfrm>
            <a:off x="2514600" y="687175"/>
            <a:ext cx="3899848" cy="3899848"/>
          </a:xfrm>
          <a:prstGeom prst="rect">
            <a:avLst/>
          </a:prstGeom>
          <a:noFill/>
          <a:ln>
            <a:noFill/>
          </a:ln>
        </p:spPr>
      </p:pic>
      <p:sp>
        <p:nvSpPr>
          <p:cNvPr id="28" name="Google Shape;28;p3"/>
          <p:cNvSpPr/>
          <p:nvPr/>
        </p:nvSpPr>
        <p:spPr>
          <a:xfrm>
            <a:off x="7019999" y="-281150"/>
            <a:ext cx="3573454" cy="2098765"/>
          </a:xfrm>
          <a:custGeom>
            <a:avLst/>
            <a:gdLst/>
            <a:ahLst/>
            <a:cxnLst/>
            <a:rect l="l" t="t" r="r" b="b"/>
            <a:pathLst>
              <a:path w="91381" h="53670" extrusionOk="0">
                <a:moveTo>
                  <a:pt x="44720" y="3621"/>
                </a:moveTo>
                <a:cubicBezTo>
                  <a:pt x="44732" y="3621"/>
                  <a:pt x="44768" y="3621"/>
                  <a:pt x="44803" y="3633"/>
                </a:cubicBezTo>
                <a:cubicBezTo>
                  <a:pt x="44756" y="3788"/>
                  <a:pt x="44720" y="3942"/>
                  <a:pt x="44684" y="4097"/>
                </a:cubicBezTo>
                <a:lnTo>
                  <a:pt x="44720" y="3621"/>
                </a:lnTo>
                <a:close/>
                <a:moveTo>
                  <a:pt x="43172" y="2058"/>
                </a:moveTo>
                <a:cubicBezTo>
                  <a:pt x="43190" y="2058"/>
                  <a:pt x="43210" y="2059"/>
                  <a:pt x="43232" y="2061"/>
                </a:cubicBezTo>
                <a:cubicBezTo>
                  <a:pt x="43196" y="2264"/>
                  <a:pt x="43148" y="2442"/>
                  <a:pt x="43101" y="2621"/>
                </a:cubicBezTo>
                <a:cubicBezTo>
                  <a:pt x="42863" y="3442"/>
                  <a:pt x="42589" y="4240"/>
                  <a:pt x="42398" y="5062"/>
                </a:cubicBezTo>
                <a:cubicBezTo>
                  <a:pt x="42172" y="6038"/>
                  <a:pt x="41994" y="7026"/>
                  <a:pt x="41803" y="8026"/>
                </a:cubicBezTo>
                <a:cubicBezTo>
                  <a:pt x="41577" y="9157"/>
                  <a:pt x="41351" y="10265"/>
                  <a:pt x="41136" y="11396"/>
                </a:cubicBezTo>
                <a:cubicBezTo>
                  <a:pt x="40851" y="12944"/>
                  <a:pt x="40553" y="14491"/>
                  <a:pt x="40303" y="16051"/>
                </a:cubicBezTo>
                <a:cubicBezTo>
                  <a:pt x="40053" y="17563"/>
                  <a:pt x="39815" y="19087"/>
                  <a:pt x="39577" y="20611"/>
                </a:cubicBezTo>
                <a:lnTo>
                  <a:pt x="39517" y="20849"/>
                </a:lnTo>
                <a:cubicBezTo>
                  <a:pt x="39362" y="20814"/>
                  <a:pt x="39231" y="20766"/>
                  <a:pt x="39076" y="20718"/>
                </a:cubicBezTo>
                <a:cubicBezTo>
                  <a:pt x="39350" y="19063"/>
                  <a:pt x="39600" y="17456"/>
                  <a:pt x="39874" y="15873"/>
                </a:cubicBezTo>
                <a:cubicBezTo>
                  <a:pt x="39969" y="15218"/>
                  <a:pt x="40077" y="14563"/>
                  <a:pt x="40231" y="13920"/>
                </a:cubicBezTo>
                <a:cubicBezTo>
                  <a:pt x="40565" y="12336"/>
                  <a:pt x="40946" y="10765"/>
                  <a:pt x="41315" y="9181"/>
                </a:cubicBezTo>
                <a:cubicBezTo>
                  <a:pt x="41374" y="8907"/>
                  <a:pt x="41458" y="8634"/>
                  <a:pt x="41517" y="8372"/>
                </a:cubicBezTo>
                <a:cubicBezTo>
                  <a:pt x="41720" y="7419"/>
                  <a:pt x="41874" y="6443"/>
                  <a:pt x="42101" y="5514"/>
                </a:cubicBezTo>
                <a:cubicBezTo>
                  <a:pt x="42351" y="4443"/>
                  <a:pt x="42648" y="3383"/>
                  <a:pt x="42922" y="2311"/>
                </a:cubicBezTo>
                <a:cubicBezTo>
                  <a:pt x="42944" y="2170"/>
                  <a:pt x="42976" y="2058"/>
                  <a:pt x="43172" y="2058"/>
                </a:cubicBezTo>
                <a:close/>
                <a:moveTo>
                  <a:pt x="44601" y="1418"/>
                </a:moveTo>
                <a:lnTo>
                  <a:pt x="44601" y="1418"/>
                </a:lnTo>
                <a:cubicBezTo>
                  <a:pt x="43946" y="3704"/>
                  <a:pt x="43470" y="5967"/>
                  <a:pt x="43077" y="8229"/>
                </a:cubicBezTo>
                <a:cubicBezTo>
                  <a:pt x="42672" y="10527"/>
                  <a:pt x="42267" y="12801"/>
                  <a:pt x="41958" y="15111"/>
                </a:cubicBezTo>
                <a:cubicBezTo>
                  <a:pt x="42005" y="15111"/>
                  <a:pt x="42029" y="15122"/>
                  <a:pt x="42077" y="15122"/>
                </a:cubicBezTo>
                <a:lnTo>
                  <a:pt x="42184" y="14003"/>
                </a:lnTo>
                <a:cubicBezTo>
                  <a:pt x="42220" y="14003"/>
                  <a:pt x="42255" y="14027"/>
                  <a:pt x="42303" y="14027"/>
                </a:cubicBezTo>
                <a:cubicBezTo>
                  <a:pt x="42267" y="14289"/>
                  <a:pt x="42267" y="14563"/>
                  <a:pt x="42220" y="14813"/>
                </a:cubicBezTo>
                <a:cubicBezTo>
                  <a:pt x="42124" y="15420"/>
                  <a:pt x="42005" y="16027"/>
                  <a:pt x="41863" y="16706"/>
                </a:cubicBezTo>
                <a:cubicBezTo>
                  <a:pt x="41672" y="16361"/>
                  <a:pt x="41863" y="16063"/>
                  <a:pt x="41755" y="15777"/>
                </a:cubicBezTo>
                <a:lnTo>
                  <a:pt x="41755" y="15777"/>
                </a:lnTo>
                <a:cubicBezTo>
                  <a:pt x="41684" y="16289"/>
                  <a:pt x="41672" y="16801"/>
                  <a:pt x="41601" y="17313"/>
                </a:cubicBezTo>
                <a:cubicBezTo>
                  <a:pt x="41505" y="17837"/>
                  <a:pt x="41374" y="18325"/>
                  <a:pt x="41255" y="18849"/>
                </a:cubicBezTo>
                <a:cubicBezTo>
                  <a:pt x="41243" y="18849"/>
                  <a:pt x="41208" y="18849"/>
                  <a:pt x="41196" y="18825"/>
                </a:cubicBezTo>
                <a:lnTo>
                  <a:pt x="41374" y="16777"/>
                </a:lnTo>
                <a:lnTo>
                  <a:pt x="41374" y="16777"/>
                </a:lnTo>
                <a:cubicBezTo>
                  <a:pt x="41232" y="18254"/>
                  <a:pt x="40993" y="19694"/>
                  <a:pt x="40362" y="21064"/>
                </a:cubicBezTo>
                <a:cubicBezTo>
                  <a:pt x="40339" y="20945"/>
                  <a:pt x="40339" y="20837"/>
                  <a:pt x="40362" y="20730"/>
                </a:cubicBezTo>
                <a:cubicBezTo>
                  <a:pt x="40612" y="19837"/>
                  <a:pt x="40636" y="18932"/>
                  <a:pt x="40720" y="18028"/>
                </a:cubicBezTo>
                <a:cubicBezTo>
                  <a:pt x="40767" y="17587"/>
                  <a:pt x="40791" y="17146"/>
                  <a:pt x="40886" y="16718"/>
                </a:cubicBezTo>
                <a:cubicBezTo>
                  <a:pt x="41184" y="15313"/>
                  <a:pt x="41470" y="13920"/>
                  <a:pt x="41529" y="12467"/>
                </a:cubicBezTo>
                <a:cubicBezTo>
                  <a:pt x="41529" y="12313"/>
                  <a:pt x="41589" y="12134"/>
                  <a:pt x="41624" y="11967"/>
                </a:cubicBezTo>
                <a:cubicBezTo>
                  <a:pt x="41660" y="11836"/>
                  <a:pt x="41720" y="11693"/>
                  <a:pt x="41732" y="11562"/>
                </a:cubicBezTo>
                <a:cubicBezTo>
                  <a:pt x="41827" y="11062"/>
                  <a:pt x="41886" y="10539"/>
                  <a:pt x="41970" y="10027"/>
                </a:cubicBezTo>
                <a:cubicBezTo>
                  <a:pt x="42160" y="8955"/>
                  <a:pt x="42375" y="7907"/>
                  <a:pt x="42565" y="6836"/>
                </a:cubicBezTo>
                <a:lnTo>
                  <a:pt x="42613" y="6657"/>
                </a:lnTo>
                <a:cubicBezTo>
                  <a:pt x="42756" y="6217"/>
                  <a:pt x="42922" y="5800"/>
                  <a:pt x="43041" y="5371"/>
                </a:cubicBezTo>
                <a:cubicBezTo>
                  <a:pt x="43232" y="4693"/>
                  <a:pt x="43410" y="3990"/>
                  <a:pt x="43613" y="3300"/>
                </a:cubicBezTo>
                <a:cubicBezTo>
                  <a:pt x="43637" y="3300"/>
                  <a:pt x="43672" y="3323"/>
                  <a:pt x="43696" y="3323"/>
                </a:cubicBezTo>
                <a:lnTo>
                  <a:pt x="43637" y="4050"/>
                </a:lnTo>
                <a:cubicBezTo>
                  <a:pt x="43684" y="3990"/>
                  <a:pt x="43720" y="3942"/>
                  <a:pt x="43744" y="3871"/>
                </a:cubicBezTo>
                <a:cubicBezTo>
                  <a:pt x="43863" y="3300"/>
                  <a:pt x="43994" y="2740"/>
                  <a:pt x="44077" y="2157"/>
                </a:cubicBezTo>
                <a:cubicBezTo>
                  <a:pt x="44113" y="1847"/>
                  <a:pt x="44232" y="1609"/>
                  <a:pt x="44601" y="1418"/>
                </a:cubicBezTo>
                <a:close/>
                <a:moveTo>
                  <a:pt x="41327" y="19242"/>
                </a:moveTo>
                <a:cubicBezTo>
                  <a:pt x="41422" y="20183"/>
                  <a:pt x="41303" y="20885"/>
                  <a:pt x="40946" y="21207"/>
                </a:cubicBezTo>
                <a:cubicBezTo>
                  <a:pt x="41077" y="20552"/>
                  <a:pt x="41196" y="19897"/>
                  <a:pt x="41327" y="19242"/>
                </a:cubicBezTo>
                <a:close/>
                <a:moveTo>
                  <a:pt x="45149" y="954"/>
                </a:moveTo>
                <a:lnTo>
                  <a:pt x="45149" y="954"/>
                </a:lnTo>
                <a:cubicBezTo>
                  <a:pt x="45137" y="1109"/>
                  <a:pt x="45184" y="1192"/>
                  <a:pt x="45172" y="1264"/>
                </a:cubicBezTo>
                <a:cubicBezTo>
                  <a:pt x="45053" y="1764"/>
                  <a:pt x="44934" y="2252"/>
                  <a:pt x="44803" y="2728"/>
                </a:cubicBezTo>
                <a:cubicBezTo>
                  <a:pt x="44589" y="3383"/>
                  <a:pt x="44327" y="4026"/>
                  <a:pt x="44160" y="4693"/>
                </a:cubicBezTo>
                <a:cubicBezTo>
                  <a:pt x="43922" y="5645"/>
                  <a:pt x="43768" y="6621"/>
                  <a:pt x="43577" y="7598"/>
                </a:cubicBezTo>
                <a:cubicBezTo>
                  <a:pt x="43565" y="7669"/>
                  <a:pt x="43541" y="7741"/>
                  <a:pt x="43518" y="7812"/>
                </a:cubicBezTo>
                <a:cubicBezTo>
                  <a:pt x="43470" y="8014"/>
                  <a:pt x="43398" y="8205"/>
                  <a:pt x="43363" y="8395"/>
                </a:cubicBezTo>
                <a:cubicBezTo>
                  <a:pt x="43291" y="8955"/>
                  <a:pt x="43244" y="9527"/>
                  <a:pt x="43172" y="10098"/>
                </a:cubicBezTo>
                <a:cubicBezTo>
                  <a:pt x="43065" y="10955"/>
                  <a:pt x="42946" y="11836"/>
                  <a:pt x="42851" y="12694"/>
                </a:cubicBezTo>
                <a:cubicBezTo>
                  <a:pt x="42886" y="12694"/>
                  <a:pt x="42922" y="12717"/>
                  <a:pt x="42970" y="12717"/>
                </a:cubicBezTo>
                <a:cubicBezTo>
                  <a:pt x="43006" y="12146"/>
                  <a:pt x="43053" y="11586"/>
                  <a:pt x="43113" y="11015"/>
                </a:cubicBezTo>
                <a:cubicBezTo>
                  <a:pt x="43125" y="10884"/>
                  <a:pt x="43160" y="10729"/>
                  <a:pt x="43184" y="10598"/>
                </a:cubicBezTo>
                <a:cubicBezTo>
                  <a:pt x="43244" y="10396"/>
                  <a:pt x="43339" y="10181"/>
                  <a:pt x="43363" y="9979"/>
                </a:cubicBezTo>
                <a:cubicBezTo>
                  <a:pt x="43482" y="9324"/>
                  <a:pt x="43565" y="8669"/>
                  <a:pt x="43684" y="8026"/>
                </a:cubicBezTo>
                <a:cubicBezTo>
                  <a:pt x="43756" y="7562"/>
                  <a:pt x="43863" y="7098"/>
                  <a:pt x="43958" y="6645"/>
                </a:cubicBezTo>
                <a:cubicBezTo>
                  <a:pt x="44137" y="5812"/>
                  <a:pt x="44327" y="4990"/>
                  <a:pt x="44494" y="4169"/>
                </a:cubicBezTo>
                <a:lnTo>
                  <a:pt x="44661" y="4169"/>
                </a:lnTo>
                <a:cubicBezTo>
                  <a:pt x="44553" y="4657"/>
                  <a:pt x="44434" y="5157"/>
                  <a:pt x="44363" y="5645"/>
                </a:cubicBezTo>
                <a:cubicBezTo>
                  <a:pt x="44113" y="7121"/>
                  <a:pt x="43887" y="8586"/>
                  <a:pt x="43637" y="10062"/>
                </a:cubicBezTo>
                <a:cubicBezTo>
                  <a:pt x="43363" y="11705"/>
                  <a:pt x="43101" y="13325"/>
                  <a:pt x="42851" y="14956"/>
                </a:cubicBezTo>
                <a:lnTo>
                  <a:pt x="42351" y="18170"/>
                </a:lnTo>
                <a:cubicBezTo>
                  <a:pt x="42351" y="18206"/>
                  <a:pt x="42339" y="18230"/>
                  <a:pt x="42327" y="18266"/>
                </a:cubicBezTo>
                <a:cubicBezTo>
                  <a:pt x="42291" y="17980"/>
                  <a:pt x="42327" y="17694"/>
                  <a:pt x="42339" y="17420"/>
                </a:cubicBezTo>
                <a:cubicBezTo>
                  <a:pt x="42351" y="17146"/>
                  <a:pt x="42351" y="16861"/>
                  <a:pt x="42351" y="16599"/>
                </a:cubicBezTo>
                <a:lnTo>
                  <a:pt x="42351" y="16599"/>
                </a:lnTo>
                <a:cubicBezTo>
                  <a:pt x="42136" y="18206"/>
                  <a:pt x="41815" y="19778"/>
                  <a:pt x="41517" y="21409"/>
                </a:cubicBezTo>
                <a:cubicBezTo>
                  <a:pt x="41315" y="21266"/>
                  <a:pt x="41398" y="21123"/>
                  <a:pt x="41422" y="21004"/>
                </a:cubicBezTo>
                <a:cubicBezTo>
                  <a:pt x="41565" y="19933"/>
                  <a:pt x="41720" y="18861"/>
                  <a:pt x="41898" y="17766"/>
                </a:cubicBezTo>
                <a:cubicBezTo>
                  <a:pt x="41982" y="17170"/>
                  <a:pt x="42101" y="16599"/>
                  <a:pt x="42220" y="16003"/>
                </a:cubicBezTo>
                <a:cubicBezTo>
                  <a:pt x="42386" y="15146"/>
                  <a:pt x="42589" y="14313"/>
                  <a:pt x="42696" y="13456"/>
                </a:cubicBezTo>
                <a:cubicBezTo>
                  <a:pt x="42934" y="11301"/>
                  <a:pt x="43148" y="9157"/>
                  <a:pt x="43565" y="7014"/>
                </a:cubicBezTo>
                <a:cubicBezTo>
                  <a:pt x="43660" y="6455"/>
                  <a:pt x="43744" y="5895"/>
                  <a:pt x="43863" y="5347"/>
                </a:cubicBezTo>
                <a:cubicBezTo>
                  <a:pt x="44125" y="4181"/>
                  <a:pt x="44410" y="3026"/>
                  <a:pt x="44708" y="1871"/>
                </a:cubicBezTo>
                <a:cubicBezTo>
                  <a:pt x="44780" y="1561"/>
                  <a:pt x="44875" y="1252"/>
                  <a:pt x="45149" y="954"/>
                </a:cubicBezTo>
                <a:close/>
                <a:moveTo>
                  <a:pt x="45161" y="23326"/>
                </a:moveTo>
                <a:lnTo>
                  <a:pt x="45161" y="23326"/>
                </a:lnTo>
                <a:cubicBezTo>
                  <a:pt x="45018" y="23445"/>
                  <a:pt x="44887" y="23576"/>
                  <a:pt x="44756" y="23695"/>
                </a:cubicBezTo>
                <a:cubicBezTo>
                  <a:pt x="44756" y="23457"/>
                  <a:pt x="44899" y="23338"/>
                  <a:pt x="45161" y="23326"/>
                </a:cubicBezTo>
                <a:close/>
                <a:moveTo>
                  <a:pt x="45637" y="23588"/>
                </a:moveTo>
                <a:cubicBezTo>
                  <a:pt x="45577" y="23731"/>
                  <a:pt x="45542" y="23802"/>
                  <a:pt x="45494" y="23862"/>
                </a:cubicBezTo>
                <a:cubicBezTo>
                  <a:pt x="45220" y="24207"/>
                  <a:pt x="44922" y="24540"/>
                  <a:pt x="44625" y="24886"/>
                </a:cubicBezTo>
                <a:cubicBezTo>
                  <a:pt x="44541" y="24981"/>
                  <a:pt x="44434" y="25040"/>
                  <a:pt x="44339" y="25100"/>
                </a:cubicBezTo>
                <a:cubicBezTo>
                  <a:pt x="44339" y="25052"/>
                  <a:pt x="44339" y="25005"/>
                  <a:pt x="44351" y="24981"/>
                </a:cubicBezTo>
                <a:cubicBezTo>
                  <a:pt x="44696" y="24528"/>
                  <a:pt x="45030" y="24088"/>
                  <a:pt x="45375" y="23647"/>
                </a:cubicBezTo>
                <a:cubicBezTo>
                  <a:pt x="45411" y="23612"/>
                  <a:pt x="45494" y="23623"/>
                  <a:pt x="45637" y="23588"/>
                </a:cubicBezTo>
                <a:close/>
                <a:moveTo>
                  <a:pt x="44327" y="25112"/>
                </a:moveTo>
                <a:lnTo>
                  <a:pt x="44327" y="25112"/>
                </a:lnTo>
                <a:cubicBezTo>
                  <a:pt x="44303" y="25302"/>
                  <a:pt x="44184" y="25398"/>
                  <a:pt x="44029" y="25457"/>
                </a:cubicBezTo>
                <a:cubicBezTo>
                  <a:pt x="44041" y="25255"/>
                  <a:pt x="44172" y="25171"/>
                  <a:pt x="44327" y="25112"/>
                </a:cubicBezTo>
                <a:close/>
                <a:moveTo>
                  <a:pt x="90345" y="27231"/>
                </a:moveTo>
                <a:lnTo>
                  <a:pt x="90321" y="27338"/>
                </a:lnTo>
                <a:lnTo>
                  <a:pt x="90297" y="27338"/>
                </a:lnTo>
                <a:lnTo>
                  <a:pt x="90309" y="27231"/>
                </a:lnTo>
                <a:close/>
                <a:moveTo>
                  <a:pt x="51197" y="27100"/>
                </a:moveTo>
                <a:cubicBezTo>
                  <a:pt x="51292" y="27100"/>
                  <a:pt x="51376" y="27136"/>
                  <a:pt x="51471" y="27148"/>
                </a:cubicBezTo>
                <a:cubicBezTo>
                  <a:pt x="51447" y="27160"/>
                  <a:pt x="51447" y="27195"/>
                  <a:pt x="51435" y="27207"/>
                </a:cubicBezTo>
                <a:cubicBezTo>
                  <a:pt x="50721" y="27279"/>
                  <a:pt x="50006" y="27374"/>
                  <a:pt x="49292" y="27445"/>
                </a:cubicBezTo>
                <a:cubicBezTo>
                  <a:pt x="48945" y="27482"/>
                  <a:pt x="48591" y="27515"/>
                  <a:pt x="48235" y="27515"/>
                </a:cubicBezTo>
                <a:cubicBezTo>
                  <a:pt x="47894" y="27515"/>
                  <a:pt x="47551" y="27485"/>
                  <a:pt x="47208" y="27398"/>
                </a:cubicBezTo>
                <a:cubicBezTo>
                  <a:pt x="48530" y="27279"/>
                  <a:pt x="49875" y="27195"/>
                  <a:pt x="51197" y="27100"/>
                </a:cubicBezTo>
                <a:close/>
                <a:moveTo>
                  <a:pt x="61770" y="27898"/>
                </a:moveTo>
                <a:lnTo>
                  <a:pt x="61770" y="27898"/>
                </a:lnTo>
                <a:cubicBezTo>
                  <a:pt x="61829" y="27910"/>
                  <a:pt x="61889" y="27922"/>
                  <a:pt x="61948" y="27922"/>
                </a:cubicBezTo>
                <a:cubicBezTo>
                  <a:pt x="61925" y="27934"/>
                  <a:pt x="61925" y="27957"/>
                  <a:pt x="61913" y="27981"/>
                </a:cubicBezTo>
                <a:cubicBezTo>
                  <a:pt x="61865" y="27957"/>
                  <a:pt x="61806" y="27922"/>
                  <a:pt x="61770" y="27898"/>
                </a:cubicBezTo>
                <a:close/>
                <a:moveTo>
                  <a:pt x="47089" y="27922"/>
                </a:moveTo>
                <a:lnTo>
                  <a:pt x="48590" y="28053"/>
                </a:lnTo>
                <a:cubicBezTo>
                  <a:pt x="48613" y="28088"/>
                  <a:pt x="48613" y="28112"/>
                  <a:pt x="48613" y="28136"/>
                </a:cubicBezTo>
                <a:cubicBezTo>
                  <a:pt x="48340" y="28100"/>
                  <a:pt x="48090" y="28100"/>
                  <a:pt x="47816" y="28053"/>
                </a:cubicBezTo>
                <a:cubicBezTo>
                  <a:pt x="47770" y="28048"/>
                  <a:pt x="47724" y="28047"/>
                  <a:pt x="47677" y="28047"/>
                </a:cubicBezTo>
                <a:cubicBezTo>
                  <a:pt x="47635" y="28047"/>
                  <a:pt x="47594" y="28048"/>
                  <a:pt x="47552" y="28048"/>
                </a:cubicBezTo>
                <a:cubicBezTo>
                  <a:pt x="47393" y="28048"/>
                  <a:pt x="47234" y="28036"/>
                  <a:pt x="47089" y="27922"/>
                </a:cubicBezTo>
                <a:close/>
                <a:moveTo>
                  <a:pt x="72009" y="28207"/>
                </a:moveTo>
                <a:lnTo>
                  <a:pt x="73081" y="28291"/>
                </a:lnTo>
                <a:cubicBezTo>
                  <a:pt x="73081" y="28315"/>
                  <a:pt x="73093" y="28326"/>
                  <a:pt x="73093" y="28350"/>
                </a:cubicBezTo>
                <a:cubicBezTo>
                  <a:pt x="72902" y="28350"/>
                  <a:pt x="72700" y="28350"/>
                  <a:pt x="72521" y="28338"/>
                </a:cubicBezTo>
                <a:lnTo>
                  <a:pt x="71985" y="28291"/>
                </a:lnTo>
                <a:cubicBezTo>
                  <a:pt x="71985" y="28267"/>
                  <a:pt x="72009" y="28231"/>
                  <a:pt x="72009" y="28207"/>
                </a:cubicBezTo>
                <a:close/>
                <a:moveTo>
                  <a:pt x="57424" y="28553"/>
                </a:moveTo>
                <a:lnTo>
                  <a:pt x="58043" y="28612"/>
                </a:lnTo>
                <a:lnTo>
                  <a:pt x="58043" y="28636"/>
                </a:lnTo>
                <a:lnTo>
                  <a:pt x="57424" y="28576"/>
                </a:lnTo>
                <a:lnTo>
                  <a:pt x="57424" y="28553"/>
                </a:lnTo>
                <a:close/>
                <a:moveTo>
                  <a:pt x="58460" y="28755"/>
                </a:moveTo>
                <a:lnTo>
                  <a:pt x="58996" y="28803"/>
                </a:lnTo>
                <a:cubicBezTo>
                  <a:pt x="58996" y="28815"/>
                  <a:pt x="58996" y="28826"/>
                  <a:pt x="58984" y="28838"/>
                </a:cubicBezTo>
                <a:lnTo>
                  <a:pt x="58448" y="28803"/>
                </a:lnTo>
                <a:cubicBezTo>
                  <a:pt x="58460" y="28791"/>
                  <a:pt x="58460" y="28767"/>
                  <a:pt x="58460" y="28755"/>
                </a:cubicBezTo>
                <a:close/>
                <a:moveTo>
                  <a:pt x="45232" y="25076"/>
                </a:moveTo>
                <a:cubicBezTo>
                  <a:pt x="45280" y="25183"/>
                  <a:pt x="45303" y="25219"/>
                  <a:pt x="45303" y="25231"/>
                </a:cubicBezTo>
                <a:cubicBezTo>
                  <a:pt x="45232" y="25362"/>
                  <a:pt x="45172" y="25517"/>
                  <a:pt x="45065" y="25636"/>
                </a:cubicBezTo>
                <a:cubicBezTo>
                  <a:pt x="44041" y="26838"/>
                  <a:pt x="42994" y="28053"/>
                  <a:pt x="41958" y="29243"/>
                </a:cubicBezTo>
                <a:cubicBezTo>
                  <a:pt x="41922" y="29219"/>
                  <a:pt x="41898" y="29207"/>
                  <a:pt x="41863" y="29172"/>
                </a:cubicBezTo>
                <a:cubicBezTo>
                  <a:pt x="42982" y="27814"/>
                  <a:pt x="44089" y="26469"/>
                  <a:pt x="45232" y="25076"/>
                </a:cubicBezTo>
                <a:close/>
                <a:moveTo>
                  <a:pt x="46446" y="24338"/>
                </a:moveTo>
                <a:cubicBezTo>
                  <a:pt x="46542" y="24481"/>
                  <a:pt x="46625" y="24564"/>
                  <a:pt x="46625" y="24659"/>
                </a:cubicBezTo>
                <a:cubicBezTo>
                  <a:pt x="46673" y="25100"/>
                  <a:pt x="46768" y="25540"/>
                  <a:pt x="46708" y="25969"/>
                </a:cubicBezTo>
                <a:cubicBezTo>
                  <a:pt x="46601" y="26802"/>
                  <a:pt x="46435" y="27636"/>
                  <a:pt x="46256" y="28469"/>
                </a:cubicBezTo>
                <a:cubicBezTo>
                  <a:pt x="46173" y="28910"/>
                  <a:pt x="45994" y="29303"/>
                  <a:pt x="45839" y="29719"/>
                </a:cubicBezTo>
                <a:cubicBezTo>
                  <a:pt x="45768" y="29112"/>
                  <a:pt x="46030" y="28565"/>
                  <a:pt x="46089" y="27981"/>
                </a:cubicBezTo>
                <a:cubicBezTo>
                  <a:pt x="46149" y="27386"/>
                  <a:pt x="46304" y="26802"/>
                  <a:pt x="46363" y="26207"/>
                </a:cubicBezTo>
                <a:cubicBezTo>
                  <a:pt x="46423" y="25612"/>
                  <a:pt x="46423" y="25017"/>
                  <a:pt x="46446" y="24338"/>
                </a:cubicBezTo>
                <a:close/>
                <a:moveTo>
                  <a:pt x="71597" y="28903"/>
                </a:moveTo>
                <a:cubicBezTo>
                  <a:pt x="72952" y="28903"/>
                  <a:pt x="74259" y="29156"/>
                  <a:pt x="75557" y="29517"/>
                </a:cubicBezTo>
                <a:cubicBezTo>
                  <a:pt x="75974" y="29636"/>
                  <a:pt x="76379" y="29803"/>
                  <a:pt x="76784" y="29934"/>
                </a:cubicBezTo>
                <a:cubicBezTo>
                  <a:pt x="76784" y="29946"/>
                  <a:pt x="76772" y="29958"/>
                  <a:pt x="76772" y="29969"/>
                </a:cubicBezTo>
                <a:cubicBezTo>
                  <a:pt x="74414" y="29684"/>
                  <a:pt x="72081" y="29362"/>
                  <a:pt x="69771" y="29053"/>
                </a:cubicBezTo>
                <a:cubicBezTo>
                  <a:pt x="69906" y="28953"/>
                  <a:pt x="70097" y="28909"/>
                  <a:pt x="70296" y="28909"/>
                </a:cubicBezTo>
                <a:cubicBezTo>
                  <a:pt x="70359" y="28909"/>
                  <a:pt x="70422" y="28913"/>
                  <a:pt x="70485" y="28922"/>
                </a:cubicBezTo>
                <a:cubicBezTo>
                  <a:pt x="70563" y="28928"/>
                  <a:pt x="70640" y="28931"/>
                  <a:pt x="70719" y="28931"/>
                </a:cubicBezTo>
                <a:cubicBezTo>
                  <a:pt x="70798" y="28931"/>
                  <a:pt x="70878" y="28928"/>
                  <a:pt x="70961" y="28922"/>
                </a:cubicBezTo>
                <a:cubicBezTo>
                  <a:pt x="71175" y="28909"/>
                  <a:pt x="71386" y="28903"/>
                  <a:pt x="71597" y="28903"/>
                </a:cubicBezTo>
                <a:close/>
                <a:moveTo>
                  <a:pt x="61067" y="30005"/>
                </a:moveTo>
                <a:lnTo>
                  <a:pt x="61198" y="30017"/>
                </a:lnTo>
                <a:cubicBezTo>
                  <a:pt x="61186" y="30041"/>
                  <a:pt x="61186" y="30053"/>
                  <a:pt x="61186" y="30053"/>
                </a:cubicBezTo>
                <a:lnTo>
                  <a:pt x="61067" y="30041"/>
                </a:lnTo>
                <a:lnTo>
                  <a:pt x="61067" y="30005"/>
                </a:lnTo>
                <a:close/>
                <a:moveTo>
                  <a:pt x="60841" y="30279"/>
                </a:moveTo>
                <a:lnTo>
                  <a:pt x="60960" y="30291"/>
                </a:lnTo>
                <a:lnTo>
                  <a:pt x="60960" y="30315"/>
                </a:lnTo>
                <a:lnTo>
                  <a:pt x="60841" y="30303"/>
                </a:lnTo>
                <a:lnTo>
                  <a:pt x="60841" y="30279"/>
                </a:lnTo>
                <a:close/>
                <a:moveTo>
                  <a:pt x="73217" y="1905"/>
                </a:moveTo>
                <a:cubicBezTo>
                  <a:pt x="74043" y="1905"/>
                  <a:pt x="74862" y="1975"/>
                  <a:pt x="75652" y="2264"/>
                </a:cubicBezTo>
                <a:cubicBezTo>
                  <a:pt x="76129" y="2430"/>
                  <a:pt x="76605" y="2597"/>
                  <a:pt x="77057" y="2752"/>
                </a:cubicBezTo>
                <a:cubicBezTo>
                  <a:pt x="78177" y="3121"/>
                  <a:pt x="79296" y="3502"/>
                  <a:pt x="80415" y="3883"/>
                </a:cubicBezTo>
                <a:cubicBezTo>
                  <a:pt x="81403" y="4228"/>
                  <a:pt x="82415" y="4490"/>
                  <a:pt x="83451" y="4740"/>
                </a:cubicBezTo>
                <a:cubicBezTo>
                  <a:pt x="84594" y="4990"/>
                  <a:pt x="85737" y="5193"/>
                  <a:pt x="86904" y="5276"/>
                </a:cubicBezTo>
                <a:cubicBezTo>
                  <a:pt x="87023" y="5288"/>
                  <a:pt x="87142" y="5300"/>
                  <a:pt x="87285" y="5336"/>
                </a:cubicBezTo>
                <a:cubicBezTo>
                  <a:pt x="87344" y="6764"/>
                  <a:pt x="86487" y="20468"/>
                  <a:pt x="86261" y="21361"/>
                </a:cubicBezTo>
                <a:cubicBezTo>
                  <a:pt x="86273" y="21111"/>
                  <a:pt x="86273" y="20956"/>
                  <a:pt x="86273" y="20790"/>
                </a:cubicBezTo>
                <a:lnTo>
                  <a:pt x="86368" y="18289"/>
                </a:lnTo>
                <a:cubicBezTo>
                  <a:pt x="86428" y="16944"/>
                  <a:pt x="86463" y="15587"/>
                  <a:pt x="86559" y="14229"/>
                </a:cubicBezTo>
                <a:cubicBezTo>
                  <a:pt x="86666" y="12634"/>
                  <a:pt x="86809" y="11062"/>
                  <a:pt x="86940" y="9467"/>
                </a:cubicBezTo>
                <a:lnTo>
                  <a:pt x="86987" y="9026"/>
                </a:lnTo>
                <a:lnTo>
                  <a:pt x="86987" y="9026"/>
                </a:lnTo>
                <a:cubicBezTo>
                  <a:pt x="86856" y="9527"/>
                  <a:pt x="86761" y="10050"/>
                  <a:pt x="86725" y="10574"/>
                </a:cubicBezTo>
                <a:cubicBezTo>
                  <a:pt x="86582" y="12301"/>
                  <a:pt x="86451" y="14027"/>
                  <a:pt x="86332" y="15753"/>
                </a:cubicBezTo>
                <a:cubicBezTo>
                  <a:pt x="86332" y="15837"/>
                  <a:pt x="86320" y="15944"/>
                  <a:pt x="86320" y="16027"/>
                </a:cubicBezTo>
                <a:cubicBezTo>
                  <a:pt x="86249" y="17611"/>
                  <a:pt x="86166" y="19171"/>
                  <a:pt x="86082" y="20754"/>
                </a:cubicBezTo>
                <a:cubicBezTo>
                  <a:pt x="86047" y="21242"/>
                  <a:pt x="85951" y="21718"/>
                  <a:pt x="86035" y="22207"/>
                </a:cubicBezTo>
                <a:cubicBezTo>
                  <a:pt x="86070" y="22326"/>
                  <a:pt x="86023" y="22457"/>
                  <a:pt x="86011" y="22576"/>
                </a:cubicBezTo>
                <a:cubicBezTo>
                  <a:pt x="85928" y="23207"/>
                  <a:pt x="85856" y="23850"/>
                  <a:pt x="85773" y="24469"/>
                </a:cubicBezTo>
                <a:cubicBezTo>
                  <a:pt x="85773" y="24481"/>
                  <a:pt x="85785" y="24505"/>
                  <a:pt x="85785" y="24516"/>
                </a:cubicBezTo>
                <a:cubicBezTo>
                  <a:pt x="85785" y="24719"/>
                  <a:pt x="85809" y="24933"/>
                  <a:pt x="85797" y="25124"/>
                </a:cubicBezTo>
                <a:cubicBezTo>
                  <a:pt x="85749" y="25481"/>
                  <a:pt x="85654" y="25826"/>
                  <a:pt x="85594" y="26183"/>
                </a:cubicBezTo>
                <a:cubicBezTo>
                  <a:pt x="85487" y="26957"/>
                  <a:pt x="85380" y="27743"/>
                  <a:pt x="85297" y="28517"/>
                </a:cubicBezTo>
                <a:cubicBezTo>
                  <a:pt x="85249" y="28946"/>
                  <a:pt x="85118" y="29303"/>
                  <a:pt x="84773" y="29588"/>
                </a:cubicBezTo>
                <a:cubicBezTo>
                  <a:pt x="84654" y="29696"/>
                  <a:pt x="84558" y="29803"/>
                  <a:pt x="84594" y="30005"/>
                </a:cubicBezTo>
                <a:cubicBezTo>
                  <a:pt x="85118" y="29827"/>
                  <a:pt x="85273" y="29410"/>
                  <a:pt x="85428" y="28981"/>
                </a:cubicBezTo>
                <a:cubicBezTo>
                  <a:pt x="85713" y="28053"/>
                  <a:pt x="85725" y="27088"/>
                  <a:pt x="85832" y="26136"/>
                </a:cubicBezTo>
                <a:cubicBezTo>
                  <a:pt x="85904" y="25433"/>
                  <a:pt x="85856" y="24719"/>
                  <a:pt x="86166" y="24064"/>
                </a:cubicBezTo>
                <a:cubicBezTo>
                  <a:pt x="86130" y="23981"/>
                  <a:pt x="86035" y="23885"/>
                  <a:pt x="86035" y="23814"/>
                </a:cubicBezTo>
                <a:cubicBezTo>
                  <a:pt x="86070" y="23290"/>
                  <a:pt x="86106" y="22790"/>
                  <a:pt x="86154" y="22278"/>
                </a:cubicBezTo>
                <a:cubicBezTo>
                  <a:pt x="86404" y="22088"/>
                  <a:pt x="86344" y="21778"/>
                  <a:pt x="86451" y="21504"/>
                </a:cubicBezTo>
                <a:lnTo>
                  <a:pt x="86451" y="21504"/>
                </a:lnTo>
                <a:cubicBezTo>
                  <a:pt x="86416" y="22600"/>
                  <a:pt x="86332" y="23671"/>
                  <a:pt x="86249" y="24743"/>
                </a:cubicBezTo>
                <a:cubicBezTo>
                  <a:pt x="86178" y="25576"/>
                  <a:pt x="86070" y="26386"/>
                  <a:pt x="85999" y="27219"/>
                </a:cubicBezTo>
                <a:cubicBezTo>
                  <a:pt x="85939" y="28017"/>
                  <a:pt x="85701" y="28767"/>
                  <a:pt x="85475" y="29517"/>
                </a:cubicBezTo>
                <a:cubicBezTo>
                  <a:pt x="85404" y="29743"/>
                  <a:pt x="85237" y="29946"/>
                  <a:pt x="85106" y="30196"/>
                </a:cubicBezTo>
                <a:cubicBezTo>
                  <a:pt x="84392" y="30291"/>
                  <a:pt x="83689" y="30422"/>
                  <a:pt x="82987" y="30434"/>
                </a:cubicBezTo>
                <a:cubicBezTo>
                  <a:pt x="82889" y="30436"/>
                  <a:pt x="82791" y="30438"/>
                  <a:pt x="82693" y="30438"/>
                </a:cubicBezTo>
                <a:cubicBezTo>
                  <a:pt x="81886" y="30438"/>
                  <a:pt x="81076" y="30357"/>
                  <a:pt x="80248" y="30315"/>
                </a:cubicBezTo>
                <a:cubicBezTo>
                  <a:pt x="79486" y="30279"/>
                  <a:pt x="78760" y="30041"/>
                  <a:pt x="78046" y="29779"/>
                </a:cubicBezTo>
                <a:cubicBezTo>
                  <a:pt x="76712" y="29327"/>
                  <a:pt x="75426" y="28707"/>
                  <a:pt x="74045" y="28386"/>
                </a:cubicBezTo>
                <a:cubicBezTo>
                  <a:pt x="74295" y="28386"/>
                  <a:pt x="74545" y="28398"/>
                  <a:pt x="74795" y="28434"/>
                </a:cubicBezTo>
                <a:cubicBezTo>
                  <a:pt x="74962" y="28457"/>
                  <a:pt x="75141" y="28505"/>
                  <a:pt x="75307" y="28553"/>
                </a:cubicBezTo>
                <a:cubicBezTo>
                  <a:pt x="76045" y="28767"/>
                  <a:pt x="76784" y="28993"/>
                  <a:pt x="77522" y="29207"/>
                </a:cubicBezTo>
                <a:cubicBezTo>
                  <a:pt x="78331" y="29422"/>
                  <a:pt x="79129" y="29636"/>
                  <a:pt x="79951" y="29803"/>
                </a:cubicBezTo>
                <a:cubicBezTo>
                  <a:pt x="80832" y="29981"/>
                  <a:pt x="81725" y="30112"/>
                  <a:pt x="82618" y="30196"/>
                </a:cubicBezTo>
                <a:cubicBezTo>
                  <a:pt x="82759" y="30211"/>
                  <a:pt x="82905" y="30223"/>
                  <a:pt x="83051" y="30223"/>
                </a:cubicBezTo>
                <a:cubicBezTo>
                  <a:pt x="83358" y="30223"/>
                  <a:pt x="83668" y="30171"/>
                  <a:pt x="83951" y="29993"/>
                </a:cubicBezTo>
                <a:cubicBezTo>
                  <a:pt x="83845" y="29981"/>
                  <a:pt x="83740" y="29977"/>
                  <a:pt x="83635" y="29977"/>
                </a:cubicBezTo>
                <a:cubicBezTo>
                  <a:pt x="83490" y="29977"/>
                  <a:pt x="83345" y="29984"/>
                  <a:pt x="83204" y="29984"/>
                </a:cubicBezTo>
                <a:cubicBezTo>
                  <a:pt x="83159" y="29984"/>
                  <a:pt x="83114" y="29983"/>
                  <a:pt x="83070" y="29981"/>
                </a:cubicBezTo>
                <a:cubicBezTo>
                  <a:pt x="82225" y="29934"/>
                  <a:pt x="81379" y="29874"/>
                  <a:pt x="80546" y="29648"/>
                </a:cubicBezTo>
                <a:cubicBezTo>
                  <a:pt x="79617" y="29398"/>
                  <a:pt x="78677" y="29219"/>
                  <a:pt x="77760" y="28922"/>
                </a:cubicBezTo>
                <a:cubicBezTo>
                  <a:pt x="76855" y="28624"/>
                  <a:pt x="75962" y="28255"/>
                  <a:pt x="75010" y="28088"/>
                </a:cubicBezTo>
                <a:cubicBezTo>
                  <a:pt x="74216" y="27950"/>
                  <a:pt x="73423" y="27794"/>
                  <a:pt x="72630" y="27794"/>
                </a:cubicBezTo>
                <a:cubicBezTo>
                  <a:pt x="72471" y="27794"/>
                  <a:pt x="72311" y="27801"/>
                  <a:pt x="72152" y="27814"/>
                </a:cubicBezTo>
                <a:cubicBezTo>
                  <a:pt x="71080" y="27910"/>
                  <a:pt x="69997" y="28053"/>
                  <a:pt x="68937" y="28231"/>
                </a:cubicBezTo>
                <a:cubicBezTo>
                  <a:pt x="67711" y="28445"/>
                  <a:pt x="66508" y="28707"/>
                  <a:pt x="65294" y="28969"/>
                </a:cubicBezTo>
                <a:cubicBezTo>
                  <a:pt x="64937" y="29041"/>
                  <a:pt x="64592" y="29112"/>
                  <a:pt x="64211" y="29184"/>
                </a:cubicBezTo>
                <a:cubicBezTo>
                  <a:pt x="64211" y="29017"/>
                  <a:pt x="64211" y="28886"/>
                  <a:pt x="64222" y="28755"/>
                </a:cubicBezTo>
                <a:cubicBezTo>
                  <a:pt x="64377" y="27207"/>
                  <a:pt x="64544" y="25659"/>
                  <a:pt x="64711" y="24100"/>
                </a:cubicBezTo>
                <a:cubicBezTo>
                  <a:pt x="65032" y="21052"/>
                  <a:pt x="65389" y="17992"/>
                  <a:pt x="65687" y="14932"/>
                </a:cubicBezTo>
                <a:cubicBezTo>
                  <a:pt x="66032" y="11527"/>
                  <a:pt x="66330" y="8110"/>
                  <a:pt x="66639" y="4716"/>
                </a:cubicBezTo>
                <a:cubicBezTo>
                  <a:pt x="66663" y="4550"/>
                  <a:pt x="66687" y="4359"/>
                  <a:pt x="66782" y="4228"/>
                </a:cubicBezTo>
                <a:cubicBezTo>
                  <a:pt x="67020" y="3847"/>
                  <a:pt x="67342" y="3526"/>
                  <a:pt x="67735" y="3288"/>
                </a:cubicBezTo>
                <a:cubicBezTo>
                  <a:pt x="68437" y="2859"/>
                  <a:pt x="69223" y="2621"/>
                  <a:pt x="69973" y="2371"/>
                </a:cubicBezTo>
                <a:cubicBezTo>
                  <a:pt x="70795" y="2085"/>
                  <a:pt x="71664" y="1966"/>
                  <a:pt x="72521" y="1918"/>
                </a:cubicBezTo>
                <a:cubicBezTo>
                  <a:pt x="72753" y="1911"/>
                  <a:pt x="72985" y="1905"/>
                  <a:pt x="73217" y="1905"/>
                </a:cubicBezTo>
                <a:close/>
                <a:moveTo>
                  <a:pt x="85666" y="30422"/>
                </a:moveTo>
                <a:cubicBezTo>
                  <a:pt x="85678" y="30458"/>
                  <a:pt x="85678" y="30470"/>
                  <a:pt x="85701" y="30493"/>
                </a:cubicBezTo>
                <a:lnTo>
                  <a:pt x="85666" y="30517"/>
                </a:lnTo>
                <a:cubicBezTo>
                  <a:pt x="85654" y="30493"/>
                  <a:pt x="85654" y="30470"/>
                  <a:pt x="85642" y="30458"/>
                </a:cubicBezTo>
                <a:lnTo>
                  <a:pt x="85666" y="30422"/>
                </a:lnTo>
                <a:close/>
                <a:moveTo>
                  <a:pt x="70128" y="29708"/>
                </a:moveTo>
                <a:cubicBezTo>
                  <a:pt x="72724" y="29708"/>
                  <a:pt x="75260" y="30160"/>
                  <a:pt x="77796" y="30660"/>
                </a:cubicBezTo>
                <a:cubicBezTo>
                  <a:pt x="77738" y="30663"/>
                  <a:pt x="77682" y="30665"/>
                  <a:pt x="77626" y="30665"/>
                </a:cubicBezTo>
                <a:cubicBezTo>
                  <a:pt x="77474" y="30665"/>
                  <a:pt x="77328" y="30654"/>
                  <a:pt x="77188" y="30636"/>
                </a:cubicBezTo>
                <a:cubicBezTo>
                  <a:pt x="75974" y="30481"/>
                  <a:pt x="74771" y="30350"/>
                  <a:pt x="73569" y="30184"/>
                </a:cubicBezTo>
                <a:cubicBezTo>
                  <a:pt x="72557" y="30053"/>
                  <a:pt x="71545" y="29898"/>
                  <a:pt x="70533" y="29767"/>
                </a:cubicBezTo>
                <a:cubicBezTo>
                  <a:pt x="70402" y="29755"/>
                  <a:pt x="70259" y="29719"/>
                  <a:pt x="70128" y="29708"/>
                </a:cubicBezTo>
                <a:close/>
                <a:moveTo>
                  <a:pt x="61901" y="30601"/>
                </a:moveTo>
                <a:lnTo>
                  <a:pt x="61901" y="30815"/>
                </a:lnTo>
                <a:lnTo>
                  <a:pt x="61794" y="30815"/>
                </a:lnTo>
                <a:cubicBezTo>
                  <a:pt x="61806" y="30731"/>
                  <a:pt x="61806" y="30672"/>
                  <a:pt x="61829" y="30601"/>
                </a:cubicBezTo>
                <a:close/>
                <a:moveTo>
                  <a:pt x="61484" y="30767"/>
                </a:moveTo>
                <a:cubicBezTo>
                  <a:pt x="61591" y="30874"/>
                  <a:pt x="61639" y="30934"/>
                  <a:pt x="61722" y="30993"/>
                </a:cubicBezTo>
                <a:cubicBezTo>
                  <a:pt x="61710" y="31029"/>
                  <a:pt x="61686" y="31065"/>
                  <a:pt x="61675" y="31101"/>
                </a:cubicBezTo>
                <a:cubicBezTo>
                  <a:pt x="61591" y="31089"/>
                  <a:pt x="61496" y="31077"/>
                  <a:pt x="61425" y="31029"/>
                </a:cubicBezTo>
                <a:cubicBezTo>
                  <a:pt x="61413" y="31017"/>
                  <a:pt x="61448" y="30898"/>
                  <a:pt x="61484" y="30767"/>
                </a:cubicBezTo>
                <a:close/>
                <a:moveTo>
                  <a:pt x="46256" y="906"/>
                </a:moveTo>
                <a:cubicBezTo>
                  <a:pt x="46411" y="954"/>
                  <a:pt x="46518" y="1002"/>
                  <a:pt x="46637" y="1025"/>
                </a:cubicBezTo>
                <a:cubicBezTo>
                  <a:pt x="46899" y="1121"/>
                  <a:pt x="47149" y="1240"/>
                  <a:pt x="47399" y="1275"/>
                </a:cubicBezTo>
                <a:cubicBezTo>
                  <a:pt x="48459" y="1490"/>
                  <a:pt x="49518" y="1633"/>
                  <a:pt x="50590" y="1668"/>
                </a:cubicBezTo>
                <a:cubicBezTo>
                  <a:pt x="51292" y="1680"/>
                  <a:pt x="51971" y="1716"/>
                  <a:pt x="52673" y="1740"/>
                </a:cubicBezTo>
                <a:cubicBezTo>
                  <a:pt x="53061" y="1759"/>
                  <a:pt x="53448" y="1770"/>
                  <a:pt x="53835" y="1770"/>
                </a:cubicBezTo>
                <a:cubicBezTo>
                  <a:pt x="54860" y="1770"/>
                  <a:pt x="55880" y="1695"/>
                  <a:pt x="56900" y="1514"/>
                </a:cubicBezTo>
                <a:cubicBezTo>
                  <a:pt x="58150" y="1299"/>
                  <a:pt x="59412" y="1133"/>
                  <a:pt x="60698" y="1109"/>
                </a:cubicBezTo>
                <a:cubicBezTo>
                  <a:pt x="60852" y="1106"/>
                  <a:pt x="61005" y="1103"/>
                  <a:pt x="61159" y="1103"/>
                </a:cubicBezTo>
                <a:cubicBezTo>
                  <a:pt x="62115" y="1103"/>
                  <a:pt x="63072" y="1187"/>
                  <a:pt x="63984" y="1597"/>
                </a:cubicBezTo>
                <a:cubicBezTo>
                  <a:pt x="64401" y="1787"/>
                  <a:pt x="64758" y="2026"/>
                  <a:pt x="64984" y="2407"/>
                </a:cubicBezTo>
                <a:cubicBezTo>
                  <a:pt x="65377" y="3085"/>
                  <a:pt x="65675" y="3800"/>
                  <a:pt x="65770" y="4550"/>
                </a:cubicBezTo>
                <a:cubicBezTo>
                  <a:pt x="65877" y="5407"/>
                  <a:pt x="65889" y="6276"/>
                  <a:pt x="65830" y="7145"/>
                </a:cubicBezTo>
                <a:cubicBezTo>
                  <a:pt x="65639" y="9896"/>
                  <a:pt x="65425" y="12634"/>
                  <a:pt x="65020" y="15372"/>
                </a:cubicBezTo>
                <a:cubicBezTo>
                  <a:pt x="64913" y="16039"/>
                  <a:pt x="64889" y="16730"/>
                  <a:pt x="64818" y="17397"/>
                </a:cubicBezTo>
                <a:cubicBezTo>
                  <a:pt x="64592" y="19456"/>
                  <a:pt x="64365" y="21504"/>
                  <a:pt x="64127" y="23540"/>
                </a:cubicBezTo>
                <a:cubicBezTo>
                  <a:pt x="64103" y="23874"/>
                  <a:pt x="64092" y="24219"/>
                  <a:pt x="64008" y="24528"/>
                </a:cubicBezTo>
                <a:cubicBezTo>
                  <a:pt x="63949" y="24838"/>
                  <a:pt x="63830" y="25136"/>
                  <a:pt x="63722" y="25445"/>
                </a:cubicBezTo>
                <a:cubicBezTo>
                  <a:pt x="64353" y="19683"/>
                  <a:pt x="65127" y="13896"/>
                  <a:pt x="65413" y="8098"/>
                </a:cubicBezTo>
                <a:lnTo>
                  <a:pt x="65413" y="8098"/>
                </a:lnTo>
                <a:cubicBezTo>
                  <a:pt x="65354" y="8348"/>
                  <a:pt x="65330" y="8622"/>
                  <a:pt x="65306" y="8884"/>
                </a:cubicBezTo>
                <a:cubicBezTo>
                  <a:pt x="65056" y="11241"/>
                  <a:pt x="64782" y="13587"/>
                  <a:pt x="64532" y="15920"/>
                </a:cubicBezTo>
                <a:cubicBezTo>
                  <a:pt x="64306" y="17908"/>
                  <a:pt x="64080" y="19873"/>
                  <a:pt x="63877" y="21849"/>
                </a:cubicBezTo>
                <a:cubicBezTo>
                  <a:pt x="63663" y="23874"/>
                  <a:pt x="63460" y="25898"/>
                  <a:pt x="63270" y="27922"/>
                </a:cubicBezTo>
                <a:cubicBezTo>
                  <a:pt x="63246" y="28088"/>
                  <a:pt x="63222" y="28243"/>
                  <a:pt x="63175" y="28469"/>
                </a:cubicBezTo>
                <a:cubicBezTo>
                  <a:pt x="62270" y="27862"/>
                  <a:pt x="61377" y="27374"/>
                  <a:pt x="60365" y="27148"/>
                </a:cubicBezTo>
                <a:lnTo>
                  <a:pt x="60365" y="27148"/>
                </a:lnTo>
                <a:cubicBezTo>
                  <a:pt x="60472" y="27231"/>
                  <a:pt x="60603" y="27291"/>
                  <a:pt x="60722" y="27374"/>
                </a:cubicBezTo>
                <a:cubicBezTo>
                  <a:pt x="61044" y="27553"/>
                  <a:pt x="61448" y="27588"/>
                  <a:pt x="61698" y="27886"/>
                </a:cubicBezTo>
                <a:cubicBezTo>
                  <a:pt x="61567" y="27850"/>
                  <a:pt x="61425" y="27814"/>
                  <a:pt x="61282" y="27767"/>
                </a:cubicBezTo>
                <a:cubicBezTo>
                  <a:pt x="61151" y="27743"/>
                  <a:pt x="61020" y="27695"/>
                  <a:pt x="60889" y="27672"/>
                </a:cubicBezTo>
                <a:cubicBezTo>
                  <a:pt x="60865" y="27672"/>
                  <a:pt x="60853" y="27707"/>
                  <a:pt x="60829" y="27755"/>
                </a:cubicBezTo>
                <a:cubicBezTo>
                  <a:pt x="60924" y="27814"/>
                  <a:pt x="61020" y="27874"/>
                  <a:pt x="61127" y="27934"/>
                </a:cubicBezTo>
                <a:cubicBezTo>
                  <a:pt x="61079" y="28064"/>
                  <a:pt x="61032" y="28172"/>
                  <a:pt x="60972" y="28326"/>
                </a:cubicBezTo>
                <a:cubicBezTo>
                  <a:pt x="61246" y="28398"/>
                  <a:pt x="61496" y="28422"/>
                  <a:pt x="61722" y="28517"/>
                </a:cubicBezTo>
                <a:cubicBezTo>
                  <a:pt x="61996" y="28636"/>
                  <a:pt x="62032" y="28922"/>
                  <a:pt x="62044" y="29231"/>
                </a:cubicBezTo>
                <a:cubicBezTo>
                  <a:pt x="62175" y="29279"/>
                  <a:pt x="62317" y="29338"/>
                  <a:pt x="62448" y="29362"/>
                </a:cubicBezTo>
                <a:cubicBezTo>
                  <a:pt x="62532" y="29398"/>
                  <a:pt x="62639" y="29398"/>
                  <a:pt x="62734" y="29422"/>
                </a:cubicBezTo>
                <a:cubicBezTo>
                  <a:pt x="63032" y="29541"/>
                  <a:pt x="63115" y="29827"/>
                  <a:pt x="62937" y="30065"/>
                </a:cubicBezTo>
                <a:cubicBezTo>
                  <a:pt x="62776" y="30005"/>
                  <a:pt x="62810" y="29667"/>
                  <a:pt x="62598" y="29667"/>
                </a:cubicBezTo>
                <a:cubicBezTo>
                  <a:pt x="62558" y="29667"/>
                  <a:pt x="62509" y="29679"/>
                  <a:pt x="62448" y="29708"/>
                </a:cubicBezTo>
                <a:cubicBezTo>
                  <a:pt x="62568" y="30005"/>
                  <a:pt x="62722" y="30267"/>
                  <a:pt x="63079" y="30303"/>
                </a:cubicBezTo>
                <a:cubicBezTo>
                  <a:pt x="63091" y="30624"/>
                  <a:pt x="62758" y="30529"/>
                  <a:pt x="62627" y="30672"/>
                </a:cubicBezTo>
                <a:cubicBezTo>
                  <a:pt x="62553" y="30746"/>
                  <a:pt x="62479" y="30779"/>
                  <a:pt x="62406" y="30779"/>
                </a:cubicBezTo>
                <a:cubicBezTo>
                  <a:pt x="62301" y="30779"/>
                  <a:pt x="62196" y="30712"/>
                  <a:pt x="62091" y="30601"/>
                </a:cubicBezTo>
                <a:cubicBezTo>
                  <a:pt x="61972" y="30470"/>
                  <a:pt x="61841" y="30327"/>
                  <a:pt x="61710" y="30184"/>
                </a:cubicBezTo>
                <a:cubicBezTo>
                  <a:pt x="61722" y="30089"/>
                  <a:pt x="61746" y="29993"/>
                  <a:pt x="61782" y="29910"/>
                </a:cubicBezTo>
                <a:cubicBezTo>
                  <a:pt x="60841" y="29767"/>
                  <a:pt x="59936" y="29636"/>
                  <a:pt x="59043" y="29481"/>
                </a:cubicBezTo>
                <a:cubicBezTo>
                  <a:pt x="58865" y="29458"/>
                  <a:pt x="58686" y="29350"/>
                  <a:pt x="58519" y="29291"/>
                </a:cubicBezTo>
                <a:cubicBezTo>
                  <a:pt x="58484" y="29292"/>
                  <a:pt x="58448" y="29292"/>
                  <a:pt x="58413" y="29292"/>
                </a:cubicBezTo>
                <a:cubicBezTo>
                  <a:pt x="57309" y="29292"/>
                  <a:pt x="56258" y="28943"/>
                  <a:pt x="55174" y="28862"/>
                </a:cubicBezTo>
                <a:cubicBezTo>
                  <a:pt x="54055" y="28767"/>
                  <a:pt x="52935" y="28696"/>
                  <a:pt x="51828" y="28624"/>
                </a:cubicBezTo>
                <a:cubicBezTo>
                  <a:pt x="50697" y="28565"/>
                  <a:pt x="49566" y="28517"/>
                  <a:pt x="48435" y="28457"/>
                </a:cubicBezTo>
                <a:lnTo>
                  <a:pt x="48435" y="28457"/>
                </a:lnTo>
                <a:cubicBezTo>
                  <a:pt x="48637" y="28541"/>
                  <a:pt x="48852" y="28576"/>
                  <a:pt x="49054" y="28588"/>
                </a:cubicBezTo>
                <a:cubicBezTo>
                  <a:pt x="50352" y="28684"/>
                  <a:pt x="51626" y="28743"/>
                  <a:pt x="52923" y="28862"/>
                </a:cubicBezTo>
                <a:cubicBezTo>
                  <a:pt x="54233" y="28981"/>
                  <a:pt x="55555" y="29160"/>
                  <a:pt x="56864" y="29303"/>
                </a:cubicBezTo>
                <a:cubicBezTo>
                  <a:pt x="57103" y="29338"/>
                  <a:pt x="57329" y="29362"/>
                  <a:pt x="57567" y="29410"/>
                </a:cubicBezTo>
                <a:cubicBezTo>
                  <a:pt x="58400" y="29553"/>
                  <a:pt x="59234" y="29708"/>
                  <a:pt x="60067" y="29839"/>
                </a:cubicBezTo>
                <a:cubicBezTo>
                  <a:pt x="60305" y="29886"/>
                  <a:pt x="60520" y="29910"/>
                  <a:pt x="60674" y="30196"/>
                </a:cubicBezTo>
                <a:cubicBezTo>
                  <a:pt x="60412" y="30196"/>
                  <a:pt x="60186" y="30196"/>
                  <a:pt x="59924" y="30184"/>
                </a:cubicBezTo>
                <a:lnTo>
                  <a:pt x="59924" y="30184"/>
                </a:lnTo>
                <a:cubicBezTo>
                  <a:pt x="60198" y="30386"/>
                  <a:pt x="60663" y="30136"/>
                  <a:pt x="60829" y="30672"/>
                </a:cubicBezTo>
                <a:cubicBezTo>
                  <a:pt x="60460" y="30612"/>
                  <a:pt x="60174" y="30565"/>
                  <a:pt x="59877" y="30505"/>
                </a:cubicBezTo>
                <a:cubicBezTo>
                  <a:pt x="59758" y="30481"/>
                  <a:pt x="59639" y="30422"/>
                  <a:pt x="59520" y="30410"/>
                </a:cubicBezTo>
                <a:cubicBezTo>
                  <a:pt x="58627" y="30267"/>
                  <a:pt x="57745" y="30136"/>
                  <a:pt x="56853" y="30005"/>
                </a:cubicBezTo>
                <a:cubicBezTo>
                  <a:pt x="56567" y="29958"/>
                  <a:pt x="56281" y="29946"/>
                  <a:pt x="56007" y="29898"/>
                </a:cubicBezTo>
                <a:cubicBezTo>
                  <a:pt x="55055" y="29767"/>
                  <a:pt x="54102" y="29636"/>
                  <a:pt x="53150" y="29517"/>
                </a:cubicBezTo>
                <a:cubicBezTo>
                  <a:pt x="53076" y="29504"/>
                  <a:pt x="53003" y="29496"/>
                  <a:pt x="52932" y="29496"/>
                </a:cubicBezTo>
                <a:cubicBezTo>
                  <a:pt x="52809" y="29496"/>
                  <a:pt x="52691" y="29521"/>
                  <a:pt x="52578" y="29588"/>
                </a:cubicBezTo>
                <a:cubicBezTo>
                  <a:pt x="53043" y="29660"/>
                  <a:pt x="53483" y="29708"/>
                  <a:pt x="53935" y="29755"/>
                </a:cubicBezTo>
                <a:cubicBezTo>
                  <a:pt x="54376" y="29791"/>
                  <a:pt x="54840" y="29850"/>
                  <a:pt x="55293" y="29910"/>
                </a:cubicBezTo>
                <a:cubicBezTo>
                  <a:pt x="55721" y="29969"/>
                  <a:pt x="56162" y="30029"/>
                  <a:pt x="56602" y="30112"/>
                </a:cubicBezTo>
                <a:cubicBezTo>
                  <a:pt x="57043" y="30184"/>
                  <a:pt x="57495" y="30291"/>
                  <a:pt x="57936" y="30362"/>
                </a:cubicBezTo>
                <a:cubicBezTo>
                  <a:pt x="58388" y="30434"/>
                  <a:pt x="58865" y="30422"/>
                  <a:pt x="59293" y="30541"/>
                </a:cubicBezTo>
                <a:cubicBezTo>
                  <a:pt x="59722" y="30660"/>
                  <a:pt x="60186" y="30565"/>
                  <a:pt x="60663" y="30779"/>
                </a:cubicBezTo>
                <a:cubicBezTo>
                  <a:pt x="60484" y="30922"/>
                  <a:pt x="60365" y="31017"/>
                  <a:pt x="60198" y="31148"/>
                </a:cubicBezTo>
                <a:cubicBezTo>
                  <a:pt x="59412" y="31077"/>
                  <a:pt x="58579" y="31041"/>
                  <a:pt x="57757" y="30922"/>
                </a:cubicBezTo>
                <a:cubicBezTo>
                  <a:pt x="56507" y="30767"/>
                  <a:pt x="55269" y="30505"/>
                  <a:pt x="54019" y="30350"/>
                </a:cubicBezTo>
                <a:cubicBezTo>
                  <a:pt x="53360" y="30268"/>
                  <a:pt x="52712" y="30140"/>
                  <a:pt x="52052" y="30140"/>
                </a:cubicBezTo>
                <a:cubicBezTo>
                  <a:pt x="51758" y="30140"/>
                  <a:pt x="51462" y="30165"/>
                  <a:pt x="51161" y="30231"/>
                </a:cubicBezTo>
                <a:cubicBezTo>
                  <a:pt x="51134" y="30235"/>
                  <a:pt x="51103" y="30237"/>
                  <a:pt x="51072" y="30237"/>
                </a:cubicBezTo>
                <a:cubicBezTo>
                  <a:pt x="51009" y="30237"/>
                  <a:pt x="50943" y="30231"/>
                  <a:pt x="50887" y="30231"/>
                </a:cubicBezTo>
                <a:cubicBezTo>
                  <a:pt x="49554" y="30136"/>
                  <a:pt x="48244" y="30053"/>
                  <a:pt x="46923" y="29946"/>
                </a:cubicBezTo>
                <a:cubicBezTo>
                  <a:pt x="46792" y="29934"/>
                  <a:pt x="46661" y="29898"/>
                  <a:pt x="46506" y="29886"/>
                </a:cubicBezTo>
                <a:cubicBezTo>
                  <a:pt x="46613" y="29553"/>
                  <a:pt x="46696" y="29255"/>
                  <a:pt x="46804" y="28934"/>
                </a:cubicBezTo>
                <a:lnTo>
                  <a:pt x="52269" y="29410"/>
                </a:lnTo>
                <a:cubicBezTo>
                  <a:pt x="52269" y="29374"/>
                  <a:pt x="52269" y="29338"/>
                  <a:pt x="52281" y="29303"/>
                </a:cubicBezTo>
                <a:lnTo>
                  <a:pt x="46958" y="28838"/>
                </a:lnTo>
                <a:cubicBezTo>
                  <a:pt x="46958" y="28815"/>
                  <a:pt x="46958" y="28767"/>
                  <a:pt x="46970" y="28743"/>
                </a:cubicBezTo>
                <a:cubicBezTo>
                  <a:pt x="47613" y="28803"/>
                  <a:pt x="48244" y="28862"/>
                  <a:pt x="48887" y="28898"/>
                </a:cubicBezTo>
                <a:cubicBezTo>
                  <a:pt x="50661" y="29053"/>
                  <a:pt x="52435" y="29196"/>
                  <a:pt x="54197" y="29362"/>
                </a:cubicBezTo>
                <a:cubicBezTo>
                  <a:pt x="55305" y="29469"/>
                  <a:pt x="56388" y="29636"/>
                  <a:pt x="57472" y="29767"/>
                </a:cubicBezTo>
                <a:cubicBezTo>
                  <a:pt x="57745" y="29791"/>
                  <a:pt x="57996" y="29850"/>
                  <a:pt x="58269" y="29886"/>
                </a:cubicBezTo>
                <a:cubicBezTo>
                  <a:pt x="58746" y="29934"/>
                  <a:pt x="59234" y="29969"/>
                  <a:pt x="59710" y="30017"/>
                </a:cubicBezTo>
                <a:cubicBezTo>
                  <a:pt x="59341" y="29910"/>
                  <a:pt x="58960" y="29898"/>
                  <a:pt x="58591" y="29839"/>
                </a:cubicBezTo>
                <a:cubicBezTo>
                  <a:pt x="57448" y="29660"/>
                  <a:pt x="56305" y="29410"/>
                  <a:pt x="55138" y="29291"/>
                </a:cubicBezTo>
                <a:cubicBezTo>
                  <a:pt x="52626" y="29017"/>
                  <a:pt x="50090" y="28826"/>
                  <a:pt x="47566" y="28588"/>
                </a:cubicBezTo>
                <a:cubicBezTo>
                  <a:pt x="47328" y="28576"/>
                  <a:pt x="47101" y="28541"/>
                  <a:pt x="46839" y="28529"/>
                </a:cubicBezTo>
                <a:cubicBezTo>
                  <a:pt x="46863" y="28410"/>
                  <a:pt x="46875" y="28338"/>
                  <a:pt x="46911" y="28243"/>
                </a:cubicBezTo>
                <a:cubicBezTo>
                  <a:pt x="48863" y="28207"/>
                  <a:pt x="50792" y="28172"/>
                  <a:pt x="52697" y="28124"/>
                </a:cubicBezTo>
                <a:cubicBezTo>
                  <a:pt x="52590" y="28088"/>
                  <a:pt x="52447" y="28029"/>
                  <a:pt x="52316" y="27945"/>
                </a:cubicBezTo>
                <a:lnTo>
                  <a:pt x="52328" y="27910"/>
                </a:lnTo>
                <a:lnTo>
                  <a:pt x="56686" y="28291"/>
                </a:lnTo>
                <a:lnTo>
                  <a:pt x="56686" y="28326"/>
                </a:lnTo>
                <a:cubicBezTo>
                  <a:pt x="55805" y="28291"/>
                  <a:pt x="54936" y="28243"/>
                  <a:pt x="54055" y="28219"/>
                </a:cubicBezTo>
                <a:lnTo>
                  <a:pt x="54055" y="28303"/>
                </a:lnTo>
                <a:cubicBezTo>
                  <a:pt x="54174" y="28326"/>
                  <a:pt x="54293" y="28326"/>
                  <a:pt x="54424" y="28338"/>
                </a:cubicBezTo>
                <a:cubicBezTo>
                  <a:pt x="55329" y="28422"/>
                  <a:pt x="56245" y="28481"/>
                  <a:pt x="57138" y="28696"/>
                </a:cubicBezTo>
                <a:cubicBezTo>
                  <a:pt x="57745" y="28838"/>
                  <a:pt x="58388" y="28886"/>
                  <a:pt x="58984" y="29053"/>
                </a:cubicBezTo>
                <a:cubicBezTo>
                  <a:pt x="59259" y="29130"/>
                  <a:pt x="59535" y="29175"/>
                  <a:pt x="59814" y="29175"/>
                </a:cubicBezTo>
                <a:cubicBezTo>
                  <a:pt x="60053" y="29175"/>
                  <a:pt x="60296" y="29142"/>
                  <a:pt x="60543" y="29065"/>
                </a:cubicBezTo>
                <a:cubicBezTo>
                  <a:pt x="60127" y="29065"/>
                  <a:pt x="59722" y="29053"/>
                  <a:pt x="59305" y="29053"/>
                </a:cubicBezTo>
                <a:lnTo>
                  <a:pt x="59305" y="28957"/>
                </a:lnTo>
                <a:cubicBezTo>
                  <a:pt x="59496" y="28946"/>
                  <a:pt x="59698" y="28922"/>
                  <a:pt x="59948" y="28886"/>
                </a:cubicBezTo>
                <a:cubicBezTo>
                  <a:pt x="59436" y="28743"/>
                  <a:pt x="59019" y="28600"/>
                  <a:pt x="58603" y="28469"/>
                </a:cubicBezTo>
                <a:cubicBezTo>
                  <a:pt x="58685" y="28460"/>
                  <a:pt x="58765" y="28456"/>
                  <a:pt x="58844" y="28456"/>
                </a:cubicBezTo>
                <a:cubicBezTo>
                  <a:pt x="58972" y="28456"/>
                  <a:pt x="59097" y="28466"/>
                  <a:pt x="59222" y="28481"/>
                </a:cubicBezTo>
                <a:cubicBezTo>
                  <a:pt x="59436" y="28517"/>
                  <a:pt x="59650" y="28588"/>
                  <a:pt x="59853" y="28624"/>
                </a:cubicBezTo>
                <a:cubicBezTo>
                  <a:pt x="59874" y="28626"/>
                  <a:pt x="59895" y="28627"/>
                  <a:pt x="59915" y="28627"/>
                </a:cubicBezTo>
                <a:cubicBezTo>
                  <a:pt x="60118" y="28627"/>
                  <a:pt x="60250" y="28517"/>
                  <a:pt x="60293" y="28279"/>
                </a:cubicBezTo>
                <a:cubicBezTo>
                  <a:pt x="59377" y="28160"/>
                  <a:pt x="58484" y="28005"/>
                  <a:pt x="57615" y="27922"/>
                </a:cubicBezTo>
                <a:cubicBezTo>
                  <a:pt x="56495" y="27803"/>
                  <a:pt x="55376" y="27731"/>
                  <a:pt x="54257" y="27624"/>
                </a:cubicBezTo>
                <a:cubicBezTo>
                  <a:pt x="54102" y="27612"/>
                  <a:pt x="53947" y="27576"/>
                  <a:pt x="53781" y="27553"/>
                </a:cubicBezTo>
                <a:cubicBezTo>
                  <a:pt x="54434" y="27407"/>
                  <a:pt x="55085" y="27356"/>
                  <a:pt x="55735" y="27356"/>
                </a:cubicBezTo>
                <a:cubicBezTo>
                  <a:pt x="56791" y="27356"/>
                  <a:pt x="57842" y="27492"/>
                  <a:pt x="58888" y="27588"/>
                </a:cubicBezTo>
                <a:cubicBezTo>
                  <a:pt x="58948" y="27386"/>
                  <a:pt x="59008" y="27219"/>
                  <a:pt x="59067" y="26993"/>
                </a:cubicBezTo>
                <a:cubicBezTo>
                  <a:pt x="58758" y="26981"/>
                  <a:pt x="58472" y="26981"/>
                  <a:pt x="58305" y="26969"/>
                </a:cubicBezTo>
                <a:cubicBezTo>
                  <a:pt x="58007" y="26898"/>
                  <a:pt x="57805" y="26802"/>
                  <a:pt x="57591" y="26791"/>
                </a:cubicBezTo>
                <a:cubicBezTo>
                  <a:pt x="57222" y="26765"/>
                  <a:pt x="56846" y="26745"/>
                  <a:pt x="56470" y="26745"/>
                </a:cubicBezTo>
                <a:cubicBezTo>
                  <a:pt x="56324" y="26745"/>
                  <a:pt x="56177" y="26748"/>
                  <a:pt x="56031" y="26755"/>
                </a:cubicBezTo>
                <a:cubicBezTo>
                  <a:pt x="55150" y="26791"/>
                  <a:pt x="54281" y="26850"/>
                  <a:pt x="53400" y="26910"/>
                </a:cubicBezTo>
                <a:cubicBezTo>
                  <a:pt x="52912" y="26933"/>
                  <a:pt x="52435" y="27029"/>
                  <a:pt x="51959" y="27076"/>
                </a:cubicBezTo>
                <a:cubicBezTo>
                  <a:pt x="51942" y="27078"/>
                  <a:pt x="51926" y="27079"/>
                  <a:pt x="51909" y="27079"/>
                </a:cubicBezTo>
                <a:cubicBezTo>
                  <a:pt x="51807" y="27079"/>
                  <a:pt x="51704" y="27051"/>
                  <a:pt x="51602" y="27041"/>
                </a:cubicBezTo>
                <a:cubicBezTo>
                  <a:pt x="52042" y="26933"/>
                  <a:pt x="52459" y="26850"/>
                  <a:pt x="52888" y="26791"/>
                </a:cubicBezTo>
                <a:cubicBezTo>
                  <a:pt x="53471" y="26719"/>
                  <a:pt x="54043" y="26671"/>
                  <a:pt x="54614" y="26576"/>
                </a:cubicBezTo>
                <a:cubicBezTo>
                  <a:pt x="55309" y="26486"/>
                  <a:pt x="56003" y="26390"/>
                  <a:pt x="56701" y="26390"/>
                </a:cubicBezTo>
                <a:cubicBezTo>
                  <a:pt x="57103" y="26390"/>
                  <a:pt x="57507" y="26422"/>
                  <a:pt x="57912" y="26505"/>
                </a:cubicBezTo>
                <a:cubicBezTo>
                  <a:pt x="57922" y="26506"/>
                  <a:pt x="57932" y="26507"/>
                  <a:pt x="57941" y="26507"/>
                </a:cubicBezTo>
                <a:cubicBezTo>
                  <a:pt x="58003" y="26507"/>
                  <a:pt x="58065" y="26478"/>
                  <a:pt x="58126" y="26457"/>
                </a:cubicBezTo>
                <a:cubicBezTo>
                  <a:pt x="57463" y="26348"/>
                  <a:pt x="56800" y="26240"/>
                  <a:pt x="56147" y="26240"/>
                </a:cubicBezTo>
                <a:cubicBezTo>
                  <a:pt x="56084" y="26240"/>
                  <a:pt x="56022" y="26241"/>
                  <a:pt x="55960" y="26243"/>
                </a:cubicBezTo>
                <a:cubicBezTo>
                  <a:pt x="55150" y="26267"/>
                  <a:pt x="54364" y="26421"/>
                  <a:pt x="53578" y="26517"/>
                </a:cubicBezTo>
                <a:cubicBezTo>
                  <a:pt x="53173" y="26576"/>
                  <a:pt x="52769" y="26671"/>
                  <a:pt x="52376" y="26719"/>
                </a:cubicBezTo>
                <a:cubicBezTo>
                  <a:pt x="51661" y="26791"/>
                  <a:pt x="50947" y="26862"/>
                  <a:pt x="50209" y="26910"/>
                </a:cubicBezTo>
                <a:cubicBezTo>
                  <a:pt x="49423" y="26957"/>
                  <a:pt x="48637" y="26969"/>
                  <a:pt x="47863" y="26993"/>
                </a:cubicBezTo>
                <a:cubicBezTo>
                  <a:pt x="47649" y="26993"/>
                  <a:pt x="47435" y="26969"/>
                  <a:pt x="47197" y="26933"/>
                </a:cubicBezTo>
                <a:cubicBezTo>
                  <a:pt x="47197" y="26791"/>
                  <a:pt x="47197" y="26660"/>
                  <a:pt x="47208" y="26541"/>
                </a:cubicBezTo>
                <a:cubicBezTo>
                  <a:pt x="47220" y="26148"/>
                  <a:pt x="47268" y="25743"/>
                  <a:pt x="47256" y="25362"/>
                </a:cubicBezTo>
                <a:cubicBezTo>
                  <a:pt x="47220" y="24671"/>
                  <a:pt x="47137" y="23993"/>
                  <a:pt x="46744" y="23385"/>
                </a:cubicBezTo>
                <a:cubicBezTo>
                  <a:pt x="46518" y="22969"/>
                  <a:pt x="46137" y="22695"/>
                  <a:pt x="45625" y="22611"/>
                </a:cubicBezTo>
                <a:cubicBezTo>
                  <a:pt x="44899" y="22492"/>
                  <a:pt x="44184" y="22326"/>
                  <a:pt x="43506" y="22028"/>
                </a:cubicBezTo>
                <a:cubicBezTo>
                  <a:pt x="43279" y="21921"/>
                  <a:pt x="43041" y="21861"/>
                  <a:pt x="42791" y="21778"/>
                </a:cubicBezTo>
                <a:cubicBezTo>
                  <a:pt x="42910" y="21087"/>
                  <a:pt x="43017" y="20468"/>
                  <a:pt x="43137" y="19825"/>
                </a:cubicBezTo>
                <a:cubicBezTo>
                  <a:pt x="43279" y="19004"/>
                  <a:pt x="43446" y="18194"/>
                  <a:pt x="43589" y="17373"/>
                </a:cubicBezTo>
                <a:cubicBezTo>
                  <a:pt x="43625" y="17194"/>
                  <a:pt x="43684" y="16992"/>
                  <a:pt x="43696" y="16813"/>
                </a:cubicBezTo>
                <a:cubicBezTo>
                  <a:pt x="43744" y="16396"/>
                  <a:pt x="43768" y="15980"/>
                  <a:pt x="43815" y="15563"/>
                </a:cubicBezTo>
                <a:lnTo>
                  <a:pt x="43803" y="15563"/>
                </a:lnTo>
                <a:cubicBezTo>
                  <a:pt x="43398" y="17575"/>
                  <a:pt x="42982" y="19599"/>
                  <a:pt x="42577" y="21623"/>
                </a:cubicBezTo>
                <a:cubicBezTo>
                  <a:pt x="42505" y="21647"/>
                  <a:pt x="42446" y="21647"/>
                  <a:pt x="42339" y="21659"/>
                </a:cubicBezTo>
                <a:cubicBezTo>
                  <a:pt x="42351" y="21492"/>
                  <a:pt x="42351" y="21361"/>
                  <a:pt x="42386" y="21230"/>
                </a:cubicBezTo>
                <a:cubicBezTo>
                  <a:pt x="42648" y="19623"/>
                  <a:pt x="42934" y="17992"/>
                  <a:pt x="43208" y="16384"/>
                </a:cubicBezTo>
                <a:cubicBezTo>
                  <a:pt x="43529" y="14456"/>
                  <a:pt x="43839" y="12503"/>
                  <a:pt x="44172" y="10574"/>
                </a:cubicBezTo>
                <a:cubicBezTo>
                  <a:pt x="44482" y="8705"/>
                  <a:pt x="44768" y="6836"/>
                  <a:pt x="45101" y="4978"/>
                </a:cubicBezTo>
                <a:cubicBezTo>
                  <a:pt x="45292" y="3859"/>
                  <a:pt x="45518" y="2740"/>
                  <a:pt x="45732" y="1645"/>
                </a:cubicBezTo>
                <a:cubicBezTo>
                  <a:pt x="45768" y="1478"/>
                  <a:pt x="45768" y="1287"/>
                  <a:pt x="46006" y="1109"/>
                </a:cubicBezTo>
                <a:lnTo>
                  <a:pt x="46006" y="1109"/>
                </a:lnTo>
                <a:cubicBezTo>
                  <a:pt x="45887" y="1918"/>
                  <a:pt x="45780" y="2657"/>
                  <a:pt x="45696" y="3395"/>
                </a:cubicBezTo>
                <a:cubicBezTo>
                  <a:pt x="45601" y="4121"/>
                  <a:pt x="45327" y="4835"/>
                  <a:pt x="45434" y="5681"/>
                </a:cubicBezTo>
                <a:cubicBezTo>
                  <a:pt x="45601" y="4824"/>
                  <a:pt x="45744" y="4050"/>
                  <a:pt x="45887" y="3288"/>
                </a:cubicBezTo>
                <a:cubicBezTo>
                  <a:pt x="46018" y="2502"/>
                  <a:pt x="46137" y="1728"/>
                  <a:pt x="46256" y="906"/>
                </a:cubicBezTo>
                <a:close/>
                <a:moveTo>
                  <a:pt x="86019" y="30983"/>
                </a:moveTo>
                <a:cubicBezTo>
                  <a:pt x="86081" y="30983"/>
                  <a:pt x="86131" y="31036"/>
                  <a:pt x="86237" y="31148"/>
                </a:cubicBezTo>
                <a:lnTo>
                  <a:pt x="85773" y="31112"/>
                </a:lnTo>
                <a:cubicBezTo>
                  <a:pt x="85898" y="31027"/>
                  <a:pt x="85963" y="30983"/>
                  <a:pt x="86019" y="30983"/>
                </a:cubicBezTo>
                <a:close/>
                <a:moveTo>
                  <a:pt x="65401" y="31124"/>
                </a:moveTo>
                <a:lnTo>
                  <a:pt x="65401" y="31124"/>
                </a:lnTo>
                <a:cubicBezTo>
                  <a:pt x="65426" y="31326"/>
                  <a:pt x="65374" y="31391"/>
                  <a:pt x="65275" y="31391"/>
                </a:cubicBezTo>
                <a:cubicBezTo>
                  <a:pt x="65233" y="31391"/>
                  <a:pt x="65183" y="31380"/>
                  <a:pt x="65127" y="31363"/>
                </a:cubicBezTo>
                <a:cubicBezTo>
                  <a:pt x="65199" y="31291"/>
                  <a:pt x="65282" y="31208"/>
                  <a:pt x="65401" y="31124"/>
                </a:cubicBezTo>
                <a:close/>
                <a:moveTo>
                  <a:pt x="62329" y="31172"/>
                </a:moveTo>
                <a:cubicBezTo>
                  <a:pt x="62365" y="31184"/>
                  <a:pt x="62401" y="31208"/>
                  <a:pt x="62437" y="31232"/>
                </a:cubicBezTo>
                <a:cubicBezTo>
                  <a:pt x="62401" y="31315"/>
                  <a:pt x="62377" y="31422"/>
                  <a:pt x="62317" y="31553"/>
                </a:cubicBezTo>
                <a:cubicBezTo>
                  <a:pt x="62222" y="31470"/>
                  <a:pt x="62163" y="31422"/>
                  <a:pt x="62127" y="31374"/>
                </a:cubicBezTo>
                <a:lnTo>
                  <a:pt x="62329" y="31172"/>
                </a:lnTo>
                <a:close/>
                <a:moveTo>
                  <a:pt x="61139" y="31172"/>
                </a:moveTo>
                <a:cubicBezTo>
                  <a:pt x="61186" y="31327"/>
                  <a:pt x="61198" y="31410"/>
                  <a:pt x="61246" y="31541"/>
                </a:cubicBezTo>
                <a:cubicBezTo>
                  <a:pt x="61091" y="31553"/>
                  <a:pt x="60996" y="31565"/>
                  <a:pt x="60889" y="31565"/>
                </a:cubicBezTo>
                <a:lnTo>
                  <a:pt x="60841" y="31482"/>
                </a:lnTo>
                <a:cubicBezTo>
                  <a:pt x="60913" y="31386"/>
                  <a:pt x="61008" y="31303"/>
                  <a:pt x="61139" y="31172"/>
                </a:cubicBezTo>
                <a:close/>
                <a:moveTo>
                  <a:pt x="63139" y="31291"/>
                </a:moveTo>
                <a:lnTo>
                  <a:pt x="63103" y="31672"/>
                </a:lnTo>
                <a:cubicBezTo>
                  <a:pt x="62925" y="31541"/>
                  <a:pt x="62960" y="31434"/>
                  <a:pt x="63139" y="31291"/>
                </a:cubicBezTo>
                <a:close/>
                <a:moveTo>
                  <a:pt x="88476" y="30958"/>
                </a:moveTo>
                <a:lnTo>
                  <a:pt x="88416" y="31720"/>
                </a:lnTo>
                <a:cubicBezTo>
                  <a:pt x="88380" y="31493"/>
                  <a:pt x="88225" y="31267"/>
                  <a:pt x="88476" y="30958"/>
                </a:cubicBezTo>
                <a:close/>
                <a:moveTo>
                  <a:pt x="67318" y="31529"/>
                </a:moveTo>
                <a:lnTo>
                  <a:pt x="70402" y="31791"/>
                </a:lnTo>
                <a:lnTo>
                  <a:pt x="70402" y="31839"/>
                </a:lnTo>
                <a:lnTo>
                  <a:pt x="67318" y="31565"/>
                </a:lnTo>
                <a:lnTo>
                  <a:pt x="67318" y="31529"/>
                </a:lnTo>
                <a:close/>
                <a:moveTo>
                  <a:pt x="65842" y="31565"/>
                </a:moveTo>
                <a:lnTo>
                  <a:pt x="65842" y="31565"/>
                </a:lnTo>
                <a:cubicBezTo>
                  <a:pt x="65715" y="31755"/>
                  <a:pt x="65652" y="31844"/>
                  <a:pt x="65596" y="31844"/>
                </a:cubicBezTo>
                <a:cubicBezTo>
                  <a:pt x="65547" y="31844"/>
                  <a:pt x="65503" y="31776"/>
                  <a:pt x="65425" y="31648"/>
                </a:cubicBezTo>
                <a:cubicBezTo>
                  <a:pt x="65544" y="31613"/>
                  <a:pt x="65663" y="31601"/>
                  <a:pt x="65842" y="31565"/>
                </a:cubicBezTo>
                <a:close/>
                <a:moveTo>
                  <a:pt x="46573" y="30467"/>
                </a:moveTo>
                <a:cubicBezTo>
                  <a:pt x="46587" y="30467"/>
                  <a:pt x="46600" y="30468"/>
                  <a:pt x="46613" y="30470"/>
                </a:cubicBezTo>
                <a:cubicBezTo>
                  <a:pt x="47661" y="30660"/>
                  <a:pt x="48709" y="30672"/>
                  <a:pt x="49756" y="30791"/>
                </a:cubicBezTo>
                <a:cubicBezTo>
                  <a:pt x="51554" y="30993"/>
                  <a:pt x="53352" y="31196"/>
                  <a:pt x="55162" y="31386"/>
                </a:cubicBezTo>
                <a:cubicBezTo>
                  <a:pt x="55983" y="31482"/>
                  <a:pt x="56829" y="31529"/>
                  <a:pt x="57638" y="31624"/>
                </a:cubicBezTo>
                <a:cubicBezTo>
                  <a:pt x="58412" y="31720"/>
                  <a:pt x="59186" y="31851"/>
                  <a:pt x="59960" y="31970"/>
                </a:cubicBezTo>
                <a:cubicBezTo>
                  <a:pt x="59948" y="32005"/>
                  <a:pt x="59948" y="32029"/>
                  <a:pt x="59948" y="32065"/>
                </a:cubicBezTo>
                <a:cubicBezTo>
                  <a:pt x="55412" y="31624"/>
                  <a:pt x="50876" y="31184"/>
                  <a:pt x="46327" y="30755"/>
                </a:cubicBezTo>
                <a:cubicBezTo>
                  <a:pt x="46315" y="30660"/>
                  <a:pt x="46304" y="30601"/>
                  <a:pt x="46292" y="30517"/>
                </a:cubicBezTo>
                <a:cubicBezTo>
                  <a:pt x="46394" y="30497"/>
                  <a:pt x="46488" y="30467"/>
                  <a:pt x="46573" y="30467"/>
                </a:cubicBezTo>
                <a:close/>
                <a:moveTo>
                  <a:pt x="61746" y="31732"/>
                </a:moveTo>
                <a:cubicBezTo>
                  <a:pt x="62341" y="31922"/>
                  <a:pt x="62877" y="32160"/>
                  <a:pt x="63449" y="32267"/>
                </a:cubicBezTo>
                <a:cubicBezTo>
                  <a:pt x="63996" y="32375"/>
                  <a:pt x="64592" y="32339"/>
                  <a:pt x="65187" y="32386"/>
                </a:cubicBezTo>
                <a:cubicBezTo>
                  <a:pt x="64966" y="32421"/>
                  <a:pt x="64703" y="32436"/>
                  <a:pt x="64420" y="32436"/>
                </a:cubicBezTo>
                <a:cubicBezTo>
                  <a:pt x="63326" y="32436"/>
                  <a:pt x="61936" y="32203"/>
                  <a:pt x="61567" y="31910"/>
                </a:cubicBezTo>
                <a:cubicBezTo>
                  <a:pt x="61651" y="31839"/>
                  <a:pt x="61710" y="31767"/>
                  <a:pt x="61746" y="31732"/>
                </a:cubicBezTo>
                <a:close/>
                <a:moveTo>
                  <a:pt x="46030" y="31315"/>
                </a:moveTo>
                <a:lnTo>
                  <a:pt x="46030" y="31315"/>
                </a:lnTo>
                <a:cubicBezTo>
                  <a:pt x="50554" y="31589"/>
                  <a:pt x="55055" y="32005"/>
                  <a:pt x="59567" y="32553"/>
                </a:cubicBezTo>
                <a:cubicBezTo>
                  <a:pt x="59475" y="32714"/>
                  <a:pt x="59354" y="32752"/>
                  <a:pt x="59225" y="32752"/>
                </a:cubicBezTo>
                <a:cubicBezTo>
                  <a:pt x="59153" y="32752"/>
                  <a:pt x="59080" y="32740"/>
                  <a:pt x="59008" y="32732"/>
                </a:cubicBezTo>
                <a:cubicBezTo>
                  <a:pt x="58388" y="32660"/>
                  <a:pt x="57757" y="32565"/>
                  <a:pt x="57138" y="32494"/>
                </a:cubicBezTo>
                <a:cubicBezTo>
                  <a:pt x="53566" y="32101"/>
                  <a:pt x="50006" y="31720"/>
                  <a:pt x="46435" y="31351"/>
                </a:cubicBezTo>
                <a:cubicBezTo>
                  <a:pt x="46304" y="31351"/>
                  <a:pt x="46173" y="31327"/>
                  <a:pt x="46030" y="31315"/>
                </a:cubicBezTo>
                <a:close/>
                <a:moveTo>
                  <a:pt x="67223" y="32803"/>
                </a:moveTo>
                <a:lnTo>
                  <a:pt x="67223" y="32875"/>
                </a:lnTo>
                <a:cubicBezTo>
                  <a:pt x="67163" y="32875"/>
                  <a:pt x="67128" y="32863"/>
                  <a:pt x="67080" y="32851"/>
                </a:cubicBezTo>
                <a:lnTo>
                  <a:pt x="67223" y="32803"/>
                </a:lnTo>
                <a:close/>
                <a:moveTo>
                  <a:pt x="67675" y="32851"/>
                </a:moveTo>
                <a:cubicBezTo>
                  <a:pt x="67747" y="32863"/>
                  <a:pt x="67806" y="32875"/>
                  <a:pt x="67878" y="32875"/>
                </a:cubicBezTo>
                <a:cubicBezTo>
                  <a:pt x="67878" y="32910"/>
                  <a:pt x="67866" y="32922"/>
                  <a:pt x="67866" y="32958"/>
                </a:cubicBezTo>
                <a:cubicBezTo>
                  <a:pt x="67794" y="32934"/>
                  <a:pt x="67723" y="32922"/>
                  <a:pt x="67663" y="32910"/>
                </a:cubicBezTo>
                <a:cubicBezTo>
                  <a:pt x="67663" y="32898"/>
                  <a:pt x="67675" y="32863"/>
                  <a:pt x="67675" y="32851"/>
                </a:cubicBezTo>
                <a:close/>
                <a:moveTo>
                  <a:pt x="76545" y="32613"/>
                </a:moveTo>
                <a:lnTo>
                  <a:pt x="80070" y="32922"/>
                </a:lnTo>
                <a:cubicBezTo>
                  <a:pt x="80070" y="32934"/>
                  <a:pt x="80058" y="32958"/>
                  <a:pt x="80046" y="32958"/>
                </a:cubicBezTo>
                <a:lnTo>
                  <a:pt x="76545" y="32636"/>
                </a:lnTo>
                <a:lnTo>
                  <a:pt x="76545" y="32613"/>
                </a:lnTo>
                <a:close/>
                <a:moveTo>
                  <a:pt x="62139" y="32732"/>
                </a:moveTo>
                <a:lnTo>
                  <a:pt x="62139" y="32732"/>
                </a:lnTo>
                <a:cubicBezTo>
                  <a:pt x="62794" y="32791"/>
                  <a:pt x="63401" y="32875"/>
                  <a:pt x="64008" y="32875"/>
                </a:cubicBezTo>
                <a:cubicBezTo>
                  <a:pt x="64615" y="32875"/>
                  <a:pt x="65211" y="32803"/>
                  <a:pt x="65842" y="32756"/>
                </a:cubicBezTo>
                <a:cubicBezTo>
                  <a:pt x="65854" y="32875"/>
                  <a:pt x="65854" y="32934"/>
                  <a:pt x="65854" y="33017"/>
                </a:cubicBezTo>
                <a:cubicBezTo>
                  <a:pt x="65699" y="33041"/>
                  <a:pt x="65544" y="33053"/>
                  <a:pt x="65401" y="33089"/>
                </a:cubicBezTo>
                <a:cubicBezTo>
                  <a:pt x="65042" y="33163"/>
                  <a:pt x="64685" y="33191"/>
                  <a:pt x="64331" y="33191"/>
                </a:cubicBezTo>
                <a:cubicBezTo>
                  <a:pt x="63711" y="33191"/>
                  <a:pt x="63098" y="33105"/>
                  <a:pt x="62484" y="33029"/>
                </a:cubicBezTo>
                <a:cubicBezTo>
                  <a:pt x="62329" y="33017"/>
                  <a:pt x="62187" y="32982"/>
                  <a:pt x="62139" y="32732"/>
                </a:cubicBezTo>
                <a:close/>
                <a:moveTo>
                  <a:pt x="66806" y="31741"/>
                </a:moveTo>
                <a:cubicBezTo>
                  <a:pt x="66843" y="31741"/>
                  <a:pt x="66879" y="31744"/>
                  <a:pt x="66913" y="31744"/>
                </a:cubicBezTo>
                <a:cubicBezTo>
                  <a:pt x="67878" y="31839"/>
                  <a:pt x="68866" y="31898"/>
                  <a:pt x="69830" y="32029"/>
                </a:cubicBezTo>
                <a:cubicBezTo>
                  <a:pt x="71152" y="32208"/>
                  <a:pt x="72474" y="32434"/>
                  <a:pt x="73807" y="32613"/>
                </a:cubicBezTo>
                <a:cubicBezTo>
                  <a:pt x="74843" y="32756"/>
                  <a:pt x="75903" y="32875"/>
                  <a:pt x="76938" y="33017"/>
                </a:cubicBezTo>
                <a:cubicBezTo>
                  <a:pt x="77796" y="33113"/>
                  <a:pt x="78629" y="33232"/>
                  <a:pt x="79474" y="33351"/>
                </a:cubicBezTo>
                <a:lnTo>
                  <a:pt x="79474" y="33387"/>
                </a:lnTo>
                <a:cubicBezTo>
                  <a:pt x="79367" y="33387"/>
                  <a:pt x="79260" y="33387"/>
                  <a:pt x="79165" y="33375"/>
                </a:cubicBezTo>
                <a:cubicBezTo>
                  <a:pt x="77105" y="33148"/>
                  <a:pt x="75057" y="32922"/>
                  <a:pt x="73021" y="32696"/>
                </a:cubicBezTo>
                <a:cubicBezTo>
                  <a:pt x="72188" y="32613"/>
                  <a:pt x="71366" y="32494"/>
                  <a:pt x="70533" y="32398"/>
                </a:cubicBezTo>
                <a:cubicBezTo>
                  <a:pt x="69497" y="32291"/>
                  <a:pt x="68461" y="32220"/>
                  <a:pt x="67437" y="32148"/>
                </a:cubicBezTo>
                <a:cubicBezTo>
                  <a:pt x="67104" y="32125"/>
                  <a:pt x="66794" y="32125"/>
                  <a:pt x="66544" y="31910"/>
                </a:cubicBezTo>
                <a:cubicBezTo>
                  <a:pt x="66597" y="31761"/>
                  <a:pt x="66702" y="31741"/>
                  <a:pt x="66806" y="31741"/>
                </a:cubicBezTo>
                <a:close/>
                <a:moveTo>
                  <a:pt x="45399" y="25731"/>
                </a:moveTo>
                <a:lnTo>
                  <a:pt x="45399" y="25731"/>
                </a:lnTo>
                <a:cubicBezTo>
                  <a:pt x="45542" y="27029"/>
                  <a:pt x="45399" y="28195"/>
                  <a:pt x="45030" y="29422"/>
                </a:cubicBezTo>
                <a:cubicBezTo>
                  <a:pt x="45006" y="28767"/>
                  <a:pt x="44970" y="28219"/>
                  <a:pt x="44946" y="27683"/>
                </a:cubicBezTo>
                <a:cubicBezTo>
                  <a:pt x="44899" y="27683"/>
                  <a:pt x="44875" y="27672"/>
                  <a:pt x="44827" y="27672"/>
                </a:cubicBezTo>
                <a:cubicBezTo>
                  <a:pt x="44803" y="27803"/>
                  <a:pt x="44756" y="27922"/>
                  <a:pt x="44744" y="28053"/>
                </a:cubicBezTo>
                <a:cubicBezTo>
                  <a:pt x="44696" y="28517"/>
                  <a:pt x="44649" y="28969"/>
                  <a:pt x="44601" y="29422"/>
                </a:cubicBezTo>
                <a:cubicBezTo>
                  <a:pt x="44565" y="29981"/>
                  <a:pt x="44518" y="30529"/>
                  <a:pt x="44446" y="31077"/>
                </a:cubicBezTo>
                <a:cubicBezTo>
                  <a:pt x="44410" y="31303"/>
                  <a:pt x="44363" y="31565"/>
                  <a:pt x="44232" y="31744"/>
                </a:cubicBezTo>
                <a:cubicBezTo>
                  <a:pt x="43863" y="32255"/>
                  <a:pt x="43446" y="32720"/>
                  <a:pt x="43029" y="33172"/>
                </a:cubicBezTo>
                <a:cubicBezTo>
                  <a:pt x="42934" y="33279"/>
                  <a:pt x="42815" y="33339"/>
                  <a:pt x="42636" y="33494"/>
                </a:cubicBezTo>
                <a:cubicBezTo>
                  <a:pt x="42696" y="32148"/>
                  <a:pt x="42339" y="31005"/>
                  <a:pt x="41827" y="29886"/>
                </a:cubicBezTo>
                <a:cubicBezTo>
                  <a:pt x="43017" y="28517"/>
                  <a:pt x="44137" y="27136"/>
                  <a:pt x="45399" y="25731"/>
                </a:cubicBezTo>
                <a:close/>
                <a:moveTo>
                  <a:pt x="88154" y="5240"/>
                </a:moveTo>
                <a:cubicBezTo>
                  <a:pt x="88273" y="5407"/>
                  <a:pt x="88333" y="5574"/>
                  <a:pt x="88333" y="5752"/>
                </a:cubicBezTo>
                <a:cubicBezTo>
                  <a:pt x="88333" y="6312"/>
                  <a:pt x="88333" y="6883"/>
                  <a:pt x="88297" y="7443"/>
                </a:cubicBezTo>
                <a:cubicBezTo>
                  <a:pt x="88273" y="8205"/>
                  <a:pt x="88202" y="8943"/>
                  <a:pt x="88154" y="9705"/>
                </a:cubicBezTo>
                <a:cubicBezTo>
                  <a:pt x="88047" y="11479"/>
                  <a:pt x="88035" y="13265"/>
                  <a:pt x="87844" y="15039"/>
                </a:cubicBezTo>
                <a:cubicBezTo>
                  <a:pt x="87547" y="17742"/>
                  <a:pt x="87487" y="20468"/>
                  <a:pt x="87261" y="23195"/>
                </a:cubicBezTo>
                <a:cubicBezTo>
                  <a:pt x="87261" y="23219"/>
                  <a:pt x="87273" y="23254"/>
                  <a:pt x="87285" y="23350"/>
                </a:cubicBezTo>
                <a:cubicBezTo>
                  <a:pt x="87666" y="20897"/>
                  <a:pt x="87642" y="18468"/>
                  <a:pt x="87940" y="16063"/>
                </a:cubicBezTo>
                <a:lnTo>
                  <a:pt x="88047" y="16587"/>
                </a:lnTo>
                <a:cubicBezTo>
                  <a:pt x="88106" y="15944"/>
                  <a:pt x="88178" y="15361"/>
                  <a:pt x="88202" y="14801"/>
                </a:cubicBezTo>
                <a:cubicBezTo>
                  <a:pt x="88261" y="13408"/>
                  <a:pt x="88285" y="12027"/>
                  <a:pt x="88333" y="10646"/>
                </a:cubicBezTo>
                <a:cubicBezTo>
                  <a:pt x="88392" y="9062"/>
                  <a:pt x="88452" y="7502"/>
                  <a:pt x="88511" y="5931"/>
                </a:cubicBezTo>
                <a:cubicBezTo>
                  <a:pt x="88511" y="5871"/>
                  <a:pt x="88595" y="5824"/>
                  <a:pt x="88642" y="5776"/>
                </a:cubicBezTo>
                <a:cubicBezTo>
                  <a:pt x="88678" y="5788"/>
                  <a:pt x="88714" y="5812"/>
                  <a:pt x="88749" y="5824"/>
                </a:cubicBezTo>
                <a:lnTo>
                  <a:pt x="88618" y="7264"/>
                </a:lnTo>
                <a:cubicBezTo>
                  <a:pt x="88809" y="6907"/>
                  <a:pt x="88690" y="6490"/>
                  <a:pt x="88916" y="6133"/>
                </a:cubicBezTo>
                <a:cubicBezTo>
                  <a:pt x="88999" y="6300"/>
                  <a:pt x="89059" y="6479"/>
                  <a:pt x="89166" y="6550"/>
                </a:cubicBezTo>
                <a:cubicBezTo>
                  <a:pt x="89476" y="6776"/>
                  <a:pt x="89535" y="7086"/>
                  <a:pt x="89488" y="7407"/>
                </a:cubicBezTo>
                <a:cubicBezTo>
                  <a:pt x="89547" y="7336"/>
                  <a:pt x="89630" y="7276"/>
                  <a:pt x="89690" y="7205"/>
                </a:cubicBezTo>
                <a:cubicBezTo>
                  <a:pt x="89714" y="7217"/>
                  <a:pt x="89749" y="7229"/>
                  <a:pt x="89773" y="7229"/>
                </a:cubicBezTo>
                <a:lnTo>
                  <a:pt x="89547" y="9705"/>
                </a:lnTo>
                <a:lnTo>
                  <a:pt x="89607" y="9705"/>
                </a:lnTo>
                <a:cubicBezTo>
                  <a:pt x="89690" y="9241"/>
                  <a:pt x="89761" y="8800"/>
                  <a:pt x="89845" y="8336"/>
                </a:cubicBezTo>
                <a:cubicBezTo>
                  <a:pt x="89904" y="8800"/>
                  <a:pt x="89952" y="9253"/>
                  <a:pt x="89928" y="9705"/>
                </a:cubicBezTo>
                <a:cubicBezTo>
                  <a:pt x="89845" y="11336"/>
                  <a:pt x="89761" y="12979"/>
                  <a:pt x="89666" y="14610"/>
                </a:cubicBezTo>
                <a:cubicBezTo>
                  <a:pt x="89654" y="14872"/>
                  <a:pt x="89595" y="15158"/>
                  <a:pt x="89642" y="15408"/>
                </a:cubicBezTo>
                <a:cubicBezTo>
                  <a:pt x="89785" y="16087"/>
                  <a:pt x="89654" y="16765"/>
                  <a:pt x="89595" y="17432"/>
                </a:cubicBezTo>
                <a:cubicBezTo>
                  <a:pt x="89571" y="17670"/>
                  <a:pt x="89488" y="17908"/>
                  <a:pt x="89452" y="18147"/>
                </a:cubicBezTo>
                <a:cubicBezTo>
                  <a:pt x="89404" y="17754"/>
                  <a:pt x="89476" y="17373"/>
                  <a:pt x="89416" y="16992"/>
                </a:cubicBezTo>
                <a:cubicBezTo>
                  <a:pt x="89333" y="16456"/>
                  <a:pt x="89368" y="15920"/>
                  <a:pt x="89404" y="15396"/>
                </a:cubicBezTo>
                <a:cubicBezTo>
                  <a:pt x="89416" y="15241"/>
                  <a:pt x="89428" y="15075"/>
                  <a:pt x="89452" y="14872"/>
                </a:cubicBezTo>
                <a:lnTo>
                  <a:pt x="89452" y="14872"/>
                </a:lnTo>
                <a:cubicBezTo>
                  <a:pt x="88868" y="16920"/>
                  <a:pt x="89059" y="18980"/>
                  <a:pt x="88928" y="21016"/>
                </a:cubicBezTo>
                <a:cubicBezTo>
                  <a:pt x="89035" y="20159"/>
                  <a:pt x="89130" y="19278"/>
                  <a:pt x="89238" y="18409"/>
                </a:cubicBezTo>
                <a:lnTo>
                  <a:pt x="89238" y="18409"/>
                </a:lnTo>
                <a:cubicBezTo>
                  <a:pt x="89357" y="20659"/>
                  <a:pt x="89118" y="22873"/>
                  <a:pt x="89047" y="25112"/>
                </a:cubicBezTo>
                <a:lnTo>
                  <a:pt x="89130" y="24004"/>
                </a:lnTo>
                <a:cubicBezTo>
                  <a:pt x="89190" y="24481"/>
                  <a:pt x="89214" y="24957"/>
                  <a:pt x="89214" y="25421"/>
                </a:cubicBezTo>
                <a:cubicBezTo>
                  <a:pt x="89214" y="25767"/>
                  <a:pt x="89214" y="26112"/>
                  <a:pt x="89190" y="26445"/>
                </a:cubicBezTo>
                <a:cubicBezTo>
                  <a:pt x="89178" y="26826"/>
                  <a:pt x="89130" y="27195"/>
                  <a:pt x="89107" y="27576"/>
                </a:cubicBezTo>
                <a:cubicBezTo>
                  <a:pt x="89095" y="27779"/>
                  <a:pt x="89071" y="27957"/>
                  <a:pt x="89047" y="28148"/>
                </a:cubicBezTo>
                <a:cubicBezTo>
                  <a:pt x="88999" y="28398"/>
                  <a:pt x="88987" y="28636"/>
                  <a:pt x="89095" y="28886"/>
                </a:cubicBezTo>
                <a:cubicBezTo>
                  <a:pt x="89130" y="29005"/>
                  <a:pt x="89166" y="29219"/>
                  <a:pt x="89107" y="29291"/>
                </a:cubicBezTo>
                <a:cubicBezTo>
                  <a:pt x="88797" y="29624"/>
                  <a:pt x="88892" y="30041"/>
                  <a:pt x="88880" y="30410"/>
                </a:cubicBezTo>
                <a:cubicBezTo>
                  <a:pt x="88833" y="31196"/>
                  <a:pt x="88833" y="31982"/>
                  <a:pt x="88809" y="32756"/>
                </a:cubicBezTo>
                <a:cubicBezTo>
                  <a:pt x="88797" y="33041"/>
                  <a:pt x="88749" y="33327"/>
                  <a:pt x="88535" y="33565"/>
                </a:cubicBezTo>
                <a:cubicBezTo>
                  <a:pt x="88392" y="33113"/>
                  <a:pt x="88392" y="32839"/>
                  <a:pt x="88452" y="32434"/>
                </a:cubicBezTo>
                <a:cubicBezTo>
                  <a:pt x="88583" y="31493"/>
                  <a:pt x="88702" y="30553"/>
                  <a:pt x="88821" y="29612"/>
                </a:cubicBezTo>
                <a:cubicBezTo>
                  <a:pt x="88833" y="29469"/>
                  <a:pt x="88797" y="29303"/>
                  <a:pt x="88773" y="29160"/>
                </a:cubicBezTo>
                <a:lnTo>
                  <a:pt x="88702" y="29160"/>
                </a:lnTo>
                <a:cubicBezTo>
                  <a:pt x="88678" y="29279"/>
                  <a:pt x="88642" y="29398"/>
                  <a:pt x="88595" y="29588"/>
                </a:cubicBezTo>
                <a:cubicBezTo>
                  <a:pt x="88571" y="29291"/>
                  <a:pt x="88559" y="29065"/>
                  <a:pt x="88523" y="28862"/>
                </a:cubicBezTo>
                <a:cubicBezTo>
                  <a:pt x="88345" y="30089"/>
                  <a:pt x="88273" y="31327"/>
                  <a:pt x="88095" y="32577"/>
                </a:cubicBezTo>
                <a:cubicBezTo>
                  <a:pt x="87868" y="32398"/>
                  <a:pt x="87856" y="32196"/>
                  <a:pt x="87868" y="31994"/>
                </a:cubicBezTo>
                <a:cubicBezTo>
                  <a:pt x="87928" y="31541"/>
                  <a:pt x="87987" y="31065"/>
                  <a:pt x="88047" y="30601"/>
                </a:cubicBezTo>
                <a:cubicBezTo>
                  <a:pt x="88095" y="30208"/>
                  <a:pt x="88118" y="29827"/>
                  <a:pt x="88154" y="29362"/>
                </a:cubicBezTo>
                <a:lnTo>
                  <a:pt x="88154" y="29362"/>
                </a:lnTo>
                <a:cubicBezTo>
                  <a:pt x="87987" y="30231"/>
                  <a:pt x="87844" y="31017"/>
                  <a:pt x="87678" y="31791"/>
                </a:cubicBezTo>
                <a:cubicBezTo>
                  <a:pt x="87392" y="30374"/>
                  <a:pt x="87725" y="28981"/>
                  <a:pt x="87761" y="27576"/>
                </a:cubicBezTo>
                <a:lnTo>
                  <a:pt x="87678" y="27576"/>
                </a:lnTo>
                <a:lnTo>
                  <a:pt x="87321" y="31624"/>
                </a:lnTo>
                <a:cubicBezTo>
                  <a:pt x="87094" y="31434"/>
                  <a:pt x="87082" y="31255"/>
                  <a:pt x="87082" y="31065"/>
                </a:cubicBezTo>
                <a:cubicBezTo>
                  <a:pt x="87094" y="30827"/>
                  <a:pt x="87130" y="30589"/>
                  <a:pt x="87142" y="30362"/>
                </a:cubicBezTo>
                <a:cubicBezTo>
                  <a:pt x="87213" y="29469"/>
                  <a:pt x="87309" y="28588"/>
                  <a:pt x="87380" y="27695"/>
                </a:cubicBezTo>
                <a:lnTo>
                  <a:pt x="87380" y="27695"/>
                </a:lnTo>
                <a:cubicBezTo>
                  <a:pt x="87273" y="27934"/>
                  <a:pt x="87261" y="28195"/>
                  <a:pt x="87225" y="28445"/>
                </a:cubicBezTo>
                <a:cubicBezTo>
                  <a:pt x="87202" y="28684"/>
                  <a:pt x="87190" y="28922"/>
                  <a:pt x="87154" y="29148"/>
                </a:cubicBezTo>
                <a:cubicBezTo>
                  <a:pt x="87130" y="29398"/>
                  <a:pt x="87106" y="29648"/>
                  <a:pt x="87082" y="29898"/>
                </a:cubicBezTo>
                <a:cubicBezTo>
                  <a:pt x="87047" y="30124"/>
                  <a:pt x="87047" y="30362"/>
                  <a:pt x="86832" y="30553"/>
                </a:cubicBezTo>
                <a:lnTo>
                  <a:pt x="87035" y="28231"/>
                </a:lnTo>
                <a:lnTo>
                  <a:pt x="87035" y="28231"/>
                </a:lnTo>
                <a:cubicBezTo>
                  <a:pt x="86856" y="29065"/>
                  <a:pt x="86832" y="29922"/>
                  <a:pt x="86630" y="30815"/>
                </a:cubicBezTo>
                <a:cubicBezTo>
                  <a:pt x="86380" y="30529"/>
                  <a:pt x="86392" y="30255"/>
                  <a:pt x="86428" y="29993"/>
                </a:cubicBezTo>
                <a:cubicBezTo>
                  <a:pt x="86463" y="29624"/>
                  <a:pt x="86547" y="29243"/>
                  <a:pt x="86571" y="28862"/>
                </a:cubicBezTo>
                <a:cubicBezTo>
                  <a:pt x="86666" y="27505"/>
                  <a:pt x="86737" y="26148"/>
                  <a:pt x="86809" y="24802"/>
                </a:cubicBezTo>
                <a:cubicBezTo>
                  <a:pt x="86987" y="21671"/>
                  <a:pt x="87154" y="18528"/>
                  <a:pt x="87356" y="15408"/>
                </a:cubicBezTo>
                <a:cubicBezTo>
                  <a:pt x="87583" y="12086"/>
                  <a:pt x="87856" y="8788"/>
                  <a:pt x="88095" y="5466"/>
                </a:cubicBezTo>
                <a:cubicBezTo>
                  <a:pt x="88095" y="5395"/>
                  <a:pt x="88118" y="5312"/>
                  <a:pt x="88154" y="5240"/>
                </a:cubicBezTo>
                <a:close/>
                <a:moveTo>
                  <a:pt x="67398" y="29667"/>
                </a:moveTo>
                <a:cubicBezTo>
                  <a:pt x="69190" y="29667"/>
                  <a:pt x="71423" y="29862"/>
                  <a:pt x="72223" y="30184"/>
                </a:cubicBezTo>
                <a:lnTo>
                  <a:pt x="70545" y="30029"/>
                </a:lnTo>
                <a:lnTo>
                  <a:pt x="70545" y="30029"/>
                </a:lnTo>
                <a:cubicBezTo>
                  <a:pt x="70652" y="30124"/>
                  <a:pt x="70759" y="30136"/>
                  <a:pt x="70854" y="30136"/>
                </a:cubicBezTo>
                <a:cubicBezTo>
                  <a:pt x="71616" y="30196"/>
                  <a:pt x="72354" y="30267"/>
                  <a:pt x="73116" y="30327"/>
                </a:cubicBezTo>
                <a:cubicBezTo>
                  <a:pt x="73271" y="30350"/>
                  <a:pt x="73426" y="30374"/>
                  <a:pt x="73581" y="30422"/>
                </a:cubicBezTo>
                <a:cubicBezTo>
                  <a:pt x="73807" y="30481"/>
                  <a:pt x="74021" y="30565"/>
                  <a:pt x="74248" y="30601"/>
                </a:cubicBezTo>
                <a:cubicBezTo>
                  <a:pt x="74879" y="30684"/>
                  <a:pt x="75498" y="30731"/>
                  <a:pt x="76129" y="30839"/>
                </a:cubicBezTo>
                <a:cubicBezTo>
                  <a:pt x="77176" y="31017"/>
                  <a:pt x="78212" y="31303"/>
                  <a:pt x="79284" y="31374"/>
                </a:cubicBezTo>
                <a:cubicBezTo>
                  <a:pt x="79343" y="31374"/>
                  <a:pt x="79403" y="31386"/>
                  <a:pt x="79474" y="31398"/>
                </a:cubicBezTo>
                <a:cubicBezTo>
                  <a:pt x="80486" y="31541"/>
                  <a:pt x="81498" y="31684"/>
                  <a:pt x="82522" y="31779"/>
                </a:cubicBezTo>
                <a:cubicBezTo>
                  <a:pt x="83332" y="31851"/>
                  <a:pt x="84130" y="31851"/>
                  <a:pt x="84939" y="31851"/>
                </a:cubicBezTo>
                <a:cubicBezTo>
                  <a:pt x="85273" y="31851"/>
                  <a:pt x="85630" y="31732"/>
                  <a:pt x="85975" y="31672"/>
                </a:cubicBezTo>
                <a:cubicBezTo>
                  <a:pt x="85784" y="31663"/>
                  <a:pt x="85592" y="31630"/>
                  <a:pt x="85407" y="31630"/>
                </a:cubicBezTo>
                <a:cubicBezTo>
                  <a:pt x="85362" y="31630"/>
                  <a:pt x="85317" y="31632"/>
                  <a:pt x="85273" y="31636"/>
                </a:cubicBezTo>
                <a:cubicBezTo>
                  <a:pt x="84854" y="31687"/>
                  <a:pt x="84435" y="31708"/>
                  <a:pt x="84016" y="31708"/>
                </a:cubicBezTo>
                <a:cubicBezTo>
                  <a:pt x="83542" y="31708"/>
                  <a:pt x="83068" y="31681"/>
                  <a:pt x="82594" y="31636"/>
                </a:cubicBezTo>
                <a:cubicBezTo>
                  <a:pt x="81677" y="31553"/>
                  <a:pt x="80748" y="31446"/>
                  <a:pt x="79832" y="31315"/>
                </a:cubicBezTo>
                <a:cubicBezTo>
                  <a:pt x="78867" y="31184"/>
                  <a:pt x="77915" y="31005"/>
                  <a:pt x="76962" y="30851"/>
                </a:cubicBezTo>
                <a:cubicBezTo>
                  <a:pt x="77036" y="30849"/>
                  <a:pt x="77109" y="30849"/>
                  <a:pt x="77183" y="30849"/>
                </a:cubicBezTo>
                <a:cubicBezTo>
                  <a:pt x="77819" y="30849"/>
                  <a:pt x="78440" y="30894"/>
                  <a:pt x="79070" y="30958"/>
                </a:cubicBezTo>
                <a:cubicBezTo>
                  <a:pt x="79760" y="31029"/>
                  <a:pt x="80451" y="31089"/>
                  <a:pt x="81141" y="31196"/>
                </a:cubicBezTo>
                <a:cubicBezTo>
                  <a:pt x="82205" y="31349"/>
                  <a:pt x="83260" y="31494"/>
                  <a:pt x="84321" y="31494"/>
                </a:cubicBezTo>
                <a:cubicBezTo>
                  <a:pt x="84495" y="31494"/>
                  <a:pt x="84670" y="31490"/>
                  <a:pt x="84844" y="31482"/>
                </a:cubicBezTo>
                <a:cubicBezTo>
                  <a:pt x="85261" y="31458"/>
                  <a:pt x="85701" y="31398"/>
                  <a:pt x="86118" y="31339"/>
                </a:cubicBezTo>
                <a:cubicBezTo>
                  <a:pt x="86165" y="31333"/>
                  <a:pt x="86208" y="31328"/>
                  <a:pt x="86247" y="31328"/>
                </a:cubicBezTo>
                <a:cubicBezTo>
                  <a:pt x="86368" y="31328"/>
                  <a:pt x="86451" y="31370"/>
                  <a:pt x="86487" y="31541"/>
                </a:cubicBezTo>
                <a:cubicBezTo>
                  <a:pt x="86309" y="31601"/>
                  <a:pt x="86142" y="31636"/>
                  <a:pt x="85975" y="31684"/>
                </a:cubicBezTo>
                <a:cubicBezTo>
                  <a:pt x="86237" y="31684"/>
                  <a:pt x="86463" y="31696"/>
                  <a:pt x="86725" y="31696"/>
                </a:cubicBezTo>
                <a:cubicBezTo>
                  <a:pt x="86678" y="31803"/>
                  <a:pt x="86630" y="31839"/>
                  <a:pt x="86582" y="31851"/>
                </a:cubicBezTo>
                <a:cubicBezTo>
                  <a:pt x="85833" y="31962"/>
                  <a:pt x="85083" y="32087"/>
                  <a:pt x="84322" y="32087"/>
                </a:cubicBezTo>
                <a:cubicBezTo>
                  <a:pt x="84104" y="32087"/>
                  <a:pt x="83885" y="32077"/>
                  <a:pt x="83665" y="32053"/>
                </a:cubicBezTo>
                <a:cubicBezTo>
                  <a:pt x="83638" y="32051"/>
                  <a:pt x="83611" y="32051"/>
                  <a:pt x="83583" y="32051"/>
                </a:cubicBezTo>
                <a:cubicBezTo>
                  <a:pt x="83417" y="32051"/>
                  <a:pt x="83242" y="32077"/>
                  <a:pt x="83058" y="32077"/>
                </a:cubicBezTo>
                <a:cubicBezTo>
                  <a:pt x="83531" y="32158"/>
                  <a:pt x="84008" y="32193"/>
                  <a:pt x="84482" y="32193"/>
                </a:cubicBezTo>
                <a:cubicBezTo>
                  <a:pt x="84915" y="32193"/>
                  <a:pt x="85347" y="32164"/>
                  <a:pt x="85773" y="32113"/>
                </a:cubicBezTo>
                <a:cubicBezTo>
                  <a:pt x="86035" y="32089"/>
                  <a:pt x="86309" y="32041"/>
                  <a:pt x="86559" y="32029"/>
                </a:cubicBezTo>
                <a:cubicBezTo>
                  <a:pt x="86617" y="32029"/>
                  <a:pt x="86682" y="32020"/>
                  <a:pt x="86748" y="32020"/>
                </a:cubicBezTo>
                <a:cubicBezTo>
                  <a:pt x="86831" y="32020"/>
                  <a:pt x="86914" y="32035"/>
                  <a:pt x="86987" y="32101"/>
                </a:cubicBezTo>
                <a:cubicBezTo>
                  <a:pt x="86725" y="32351"/>
                  <a:pt x="86392" y="32267"/>
                  <a:pt x="86118" y="32327"/>
                </a:cubicBezTo>
                <a:cubicBezTo>
                  <a:pt x="86270" y="32392"/>
                  <a:pt x="86427" y="32422"/>
                  <a:pt x="86585" y="32422"/>
                </a:cubicBezTo>
                <a:cubicBezTo>
                  <a:pt x="86687" y="32422"/>
                  <a:pt x="86790" y="32410"/>
                  <a:pt x="86892" y="32386"/>
                </a:cubicBezTo>
                <a:cubicBezTo>
                  <a:pt x="86936" y="32376"/>
                  <a:pt x="86978" y="32371"/>
                  <a:pt x="87018" y="32371"/>
                </a:cubicBezTo>
                <a:cubicBezTo>
                  <a:pt x="87164" y="32371"/>
                  <a:pt x="87284" y="32440"/>
                  <a:pt x="87368" y="32589"/>
                </a:cubicBezTo>
                <a:cubicBezTo>
                  <a:pt x="87440" y="32756"/>
                  <a:pt x="87511" y="32910"/>
                  <a:pt x="87583" y="33089"/>
                </a:cubicBezTo>
                <a:cubicBezTo>
                  <a:pt x="87434" y="33186"/>
                  <a:pt x="87275" y="33211"/>
                  <a:pt x="87107" y="33211"/>
                </a:cubicBezTo>
                <a:cubicBezTo>
                  <a:pt x="86929" y="33211"/>
                  <a:pt x="86742" y="33183"/>
                  <a:pt x="86549" y="33183"/>
                </a:cubicBezTo>
                <a:cubicBezTo>
                  <a:pt x="86458" y="33183"/>
                  <a:pt x="86366" y="33189"/>
                  <a:pt x="86273" y="33208"/>
                </a:cubicBezTo>
                <a:cubicBezTo>
                  <a:pt x="86713" y="33327"/>
                  <a:pt x="87106" y="33244"/>
                  <a:pt x="87452" y="33446"/>
                </a:cubicBezTo>
                <a:cubicBezTo>
                  <a:pt x="87309" y="33482"/>
                  <a:pt x="87154" y="33506"/>
                  <a:pt x="87011" y="33518"/>
                </a:cubicBezTo>
                <a:cubicBezTo>
                  <a:pt x="86658" y="33559"/>
                  <a:pt x="86304" y="33655"/>
                  <a:pt x="85951" y="33655"/>
                </a:cubicBezTo>
                <a:cubicBezTo>
                  <a:pt x="85900" y="33655"/>
                  <a:pt x="85848" y="33653"/>
                  <a:pt x="85797" y="33649"/>
                </a:cubicBezTo>
                <a:cubicBezTo>
                  <a:pt x="83951" y="33518"/>
                  <a:pt x="82094" y="33339"/>
                  <a:pt x="80248" y="33172"/>
                </a:cubicBezTo>
                <a:lnTo>
                  <a:pt x="80248" y="33065"/>
                </a:lnTo>
                <a:cubicBezTo>
                  <a:pt x="80498" y="33065"/>
                  <a:pt x="80772" y="33065"/>
                  <a:pt x="81022" y="33089"/>
                </a:cubicBezTo>
                <a:cubicBezTo>
                  <a:pt x="82630" y="33172"/>
                  <a:pt x="84225" y="33279"/>
                  <a:pt x="85832" y="33387"/>
                </a:cubicBezTo>
                <a:cubicBezTo>
                  <a:pt x="85892" y="33387"/>
                  <a:pt x="85939" y="33387"/>
                  <a:pt x="85999" y="33363"/>
                </a:cubicBezTo>
                <a:cubicBezTo>
                  <a:pt x="84475" y="33113"/>
                  <a:pt x="82915" y="33279"/>
                  <a:pt x="81391" y="32934"/>
                </a:cubicBezTo>
                <a:cubicBezTo>
                  <a:pt x="81808" y="32928"/>
                  <a:pt x="82222" y="32925"/>
                  <a:pt x="82635" y="32925"/>
                </a:cubicBezTo>
                <a:cubicBezTo>
                  <a:pt x="83049" y="32925"/>
                  <a:pt x="83463" y="32928"/>
                  <a:pt x="83880" y="32934"/>
                </a:cubicBezTo>
                <a:cubicBezTo>
                  <a:pt x="84422" y="32942"/>
                  <a:pt x="84958" y="32956"/>
                  <a:pt x="85501" y="32956"/>
                </a:cubicBezTo>
                <a:cubicBezTo>
                  <a:pt x="85745" y="32956"/>
                  <a:pt x="85990" y="32953"/>
                  <a:pt x="86237" y="32946"/>
                </a:cubicBezTo>
                <a:cubicBezTo>
                  <a:pt x="86547" y="32946"/>
                  <a:pt x="86856" y="32910"/>
                  <a:pt x="87166" y="32875"/>
                </a:cubicBezTo>
                <a:cubicBezTo>
                  <a:pt x="86475" y="32803"/>
                  <a:pt x="85761" y="32803"/>
                  <a:pt x="85058" y="32791"/>
                </a:cubicBezTo>
                <a:cubicBezTo>
                  <a:pt x="83975" y="32767"/>
                  <a:pt x="82880" y="32791"/>
                  <a:pt x="81808" y="32732"/>
                </a:cubicBezTo>
                <a:cubicBezTo>
                  <a:pt x="80772" y="32672"/>
                  <a:pt x="79748" y="32565"/>
                  <a:pt x="78700" y="32446"/>
                </a:cubicBezTo>
                <a:cubicBezTo>
                  <a:pt x="78046" y="32386"/>
                  <a:pt x="77391" y="32279"/>
                  <a:pt x="76724" y="32208"/>
                </a:cubicBezTo>
                <a:lnTo>
                  <a:pt x="76724" y="32208"/>
                </a:lnTo>
                <a:cubicBezTo>
                  <a:pt x="76748" y="32279"/>
                  <a:pt x="76784" y="32327"/>
                  <a:pt x="76795" y="32375"/>
                </a:cubicBezTo>
                <a:cubicBezTo>
                  <a:pt x="76512" y="32393"/>
                  <a:pt x="76194" y="32403"/>
                  <a:pt x="75855" y="32403"/>
                </a:cubicBezTo>
                <a:cubicBezTo>
                  <a:pt x="74700" y="32403"/>
                  <a:pt x="73309" y="32297"/>
                  <a:pt x="72259" y="32113"/>
                </a:cubicBezTo>
                <a:cubicBezTo>
                  <a:pt x="72735" y="32113"/>
                  <a:pt x="73200" y="32101"/>
                  <a:pt x="73676" y="32101"/>
                </a:cubicBezTo>
                <a:cubicBezTo>
                  <a:pt x="71271" y="31851"/>
                  <a:pt x="68914" y="31482"/>
                  <a:pt x="66544" y="31065"/>
                </a:cubicBezTo>
                <a:cubicBezTo>
                  <a:pt x="66736" y="31015"/>
                  <a:pt x="66928" y="30995"/>
                  <a:pt x="67118" y="30995"/>
                </a:cubicBezTo>
                <a:cubicBezTo>
                  <a:pt x="67293" y="30995"/>
                  <a:pt x="67468" y="31012"/>
                  <a:pt x="67640" y="31041"/>
                </a:cubicBezTo>
                <a:cubicBezTo>
                  <a:pt x="68163" y="31136"/>
                  <a:pt x="68699" y="31243"/>
                  <a:pt x="69223" y="31315"/>
                </a:cubicBezTo>
                <a:cubicBezTo>
                  <a:pt x="70438" y="31482"/>
                  <a:pt x="71652" y="31636"/>
                  <a:pt x="72866" y="31791"/>
                </a:cubicBezTo>
                <a:cubicBezTo>
                  <a:pt x="73331" y="31842"/>
                  <a:pt x="73790" y="31923"/>
                  <a:pt x="74268" y="31923"/>
                </a:cubicBezTo>
                <a:cubicBezTo>
                  <a:pt x="74464" y="31923"/>
                  <a:pt x="74663" y="31909"/>
                  <a:pt x="74867" y="31874"/>
                </a:cubicBezTo>
                <a:cubicBezTo>
                  <a:pt x="72390" y="31541"/>
                  <a:pt x="69961" y="31184"/>
                  <a:pt x="67509" y="30839"/>
                </a:cubicBezTo>
                <a:lnTo>
                  <a:pt x="67509" y="30839"/>
                </a:lnTo>
                <a:cubicBezTo>
                  <a:pt x="67537" y="30840"/>
                  <a:pt x="67565" y="30841"/>
                  <a:pt x="67592" y="30841"/>
                </a:cubicBezTo>
                <a:cubicBezTo>
                  <a:pt x="67765" y="30841"/>
                  <a:pt x="67900" y="30810"/>
                  <a:pt x="68044" y="30779"/>
                </a:cubicBezTo>
                <a:cubicBezTo>
                  <a:pt x="68044" y="30755"/>
                  <a:pt x="68044" y="30720"/>
                  <a:pt x="68032" y="30672"/>
                </a:cubicBezTo>
                <a:lnTo>
                  <a:pt x="65973" y="30493"/>
                </a:lnTo>
                <a:cubicBezTo>
                  <a:pt x="65973" y="30470"/>
                  <a:pt x="65973" y="30434"/>
                  <a:pt x="65997" y="30386"/>
                </a:cubicBezTo>
                <a:cubicBezTo>
                  <a:pt x="66866" y="30422"/>
                  <a:pt x="67747" y="30434"/>
                  <a:pt x="68628" y="30470"/>
                </a:cubicBezTo>
                <a:cubicBezTo>
                  <a:pt x="69485" y="30505"/>
                  <a:pt x="70366" y="30589"/>
                  <a:pt x="71235" y="30648"/>
                </a:cubicBezTo>
                <a:lnTo>
                  <a:pt x="71235" y="30565"/>
                </a:lnTo>
                <a:cubicBezTo>
                  <a:pt x="70080" y="30434"/>
                  <a:pt x="68937" y="30303"/>
                  <a:pt x="67782" y="30184"/>
                </a:cubicBezTo>
                <a:cubicBezTo>
                  <a:pt x="67782" y="30148"/>
                  <a:pt x="67782" y="30112"/>
                  <a:pt x="67794" y="30077"/>
                </a:cubicBezTo>
                <a:lnTo>
                  <a:pt x="70021" y="30267"/>
                </a:lnTo>
                <a:cubicBezTo>
                  <a:pt x="69652" y="30136"/>
                  <a:pt x="69271" y="30053"/>
                  <a:pt x="68878" y="30017"/>
                </a:cubicBezTo>
                <a:cubicBezTo>
                  <a:pt x="68333" y="29986"/>
                  <a:pt x="67794" y="29959"/>
                  <a:pt x="67255" y="29959"/>
                </a:cubicBezTo>
                <a:cubicBezTo>
                  <a:pt x="66746" y="29959"/>
                  <a:pt x="66237" y="29983"/>
                  <a:pt x="65723" y="30053"/>
                </a:cubicBezTo>
                <a:cubicBezTo>
                  <a:pt x="65657" y="30060"/>
                  <a:pt x="65591" y="30066"/>
                  <a:pt x="65525" y="30066"/>
                </a:cubicBezTo>
                <a:cubicBezTo>
                  <a:pt x="65363" y="30066"/>
                  <a:pt x="65203" y="30030"/>
                  <a:pt x="65068" y="29886"/>
                </a:cubicBezTo>
                <a:cubicBezTo>
                  <a:pt x="65431" y="29736"/>
                  <a:pt x="66337" y="29667"/>
                  <a:pt x="67398" y="29667"/>
                </a:cubicBezTo>
                <a:close/>
                <a:moveTo>
                  <a:pt x="87821" y="33625"/>
                </a:moveTo>
                <a:cubicBezTo>
                  <a:pt x="87856" y="33708"/>
                  <a:pt x="87904" y="33815"/>
                  <a:pt x="87940" y="33934"/>
                </a:cubicBezTo>
                <a:cubicBezTo>
                  <a:pt x="87800" y="34093"/>
                  <a:pt x="87651" y="34130"/>
                  <a:pt x="87500" y="34130"/>
                </a:cubicBezTo>
                <a:cubicBezTo>
                  <a:pt x="87368" y="34130"/>
                  <a:pt x="87234" y="34101"/>
                  <a:pt x="87106" y="34101"/>
                </a:cubicBezTo>
                <a:cubicBezTo>
                  <a:pt x="86844" y="34101"/>
                  <a:pt x="86571" y="34053"/>
                  <a:pt x="86309" y="34030"/>
                </a:cubicBezTo>
                <a:cubicBezTo>
                  <a:pt x="86035" y="33994"/>
                  <a:pt x="85785" y="33970"/>
                  <a:pt x="85523" y="33922"/>
                </a:cubicBezTo>
                <a:cubicBezTo>
                  <a:pt x="85523" y="33910"/>
                  <a:pt x="85523" y="33875"/>
                  <a:pt x="85535" y="33863"/>
                </a:cubicBezTo>
                <a:cubicBezTo>
                  <a:pt x="86297" y="33768"/>
                  <a:pt x="87047" y="33696"/>
                  <a:pt x="87821" y="33625"/>
                </a:cubicBezTo>
                <a:close/>
                <a:moveTo>
                  <a:pt x="40160" y="31124"/>
                </a:moveTo>
                <a:cubicBezTo>
                  <a:pt x="40589" y="31886"/>
                  <a:pt x="40815" y="34113"/>
                  <a:pt x="40565" y="34946"/>
                </a:cubicBezTo>
                <a:cubicBezTo>
                  <a:pt x="40529" y="34363"/>
                  <a:pt x="40529" y="33756"/>
                  <a:pt x="40422" y="33160"/>
                </a:cubicBezTo>
                <a:cubicBezTo>
                  <a:pt x="40315" y="32565"/>
                  <a:pt x="40112" y="32005"/>
                  <a:pt x="39946" y="31374"/>
                </a:cubicBezTo>
                <a:cubicBezTo>
                  <a:pt x="39993" y="31315"/>
                  <a:pt x="40065" y="31232"/>
                  <a:pt x="40160" y="31124"/>
                </a:cubicBezTo>
                <a:close/>
                <a:moveTo>
                  <a:pt x="90357" y="7550"/>
                </a:moveTo>
                <a:cubicBezTo>
                  <a:pt x="90762" y="7622"/>
                  <a:pt x="90797" y="7681"/>
                  <a:pt x="90797" y="8086"/>
                </a:cubicBezTo>
                <a:cubicBezTo>
                  <a:pt x="90797" y="8705"/>
                  <a:pt x="90785" y="9348"/>
                  <a:pt x="90773" y="9967"/>
                </a:cubicBezTo>
                <a:cubicBezTo>
                  <a:pt x="90738" y="11122"/>
                  <a:pt x="90702" y="12265"/>
                  <a:pt x="90654" y="13420"/>
                </a:cubicBezTo>
                <a:lnTo>
                  <a:pt x="90654" y="13706"/>
                </a:lnTo>
                <a:cubicBezTo>
                  <a:pt x="90642" y="14694"/>
                  <a:pt x="90678" y="15658"/>
                  <a:pt x="90607" y="16646"/>
                </a:cubicBezTo>
                <a:cubicBezTo>
                  <a:pt x="90404" y="19575"/>
                  <a:pt x="90202" y="22516"/>
                  <a:pt x="90142" y="25469"/>
                </a:cubicBezTo>
                <a:cubicBezTo>
                  <a:pt x="90130" y="26255"/>
                  <a:pt x="90309" y="27064"/>
                  <a:pt x="90023" y="27826"/>
                </a:cubicBezTo>
                <a:cubicBezTo>
                  <a:pt x="89988" y="27934"/>
                  <a:pt x="90059" y="28088"/>
                  <a:pt x="90059" y="28207"/>
                </a:cubicBezTo>
                <a:cubicBezTo>
                  <a:pt x="90059" y="28374"/>
                  <a:pt x="90023" y="28529"/>
                  <a:pt x="90000" y="28696"/>
                </a:cubicBezTo>
                <a:cubicBezTo>
                  <a:pt x="89988" y="28815"/>
                  <a:pt x="89928" y="28934"/>
                  <a:pt x="89928" y="29053"/>
                </a:cubicBezTo>
                <a:cubicBezTo>
                  <a:pt x="89880" y="29708"/>
                  <a:pt x="89869" y="30374"/>
                  <a:pt x="89821" y="31029"/>
                </a:cubicBezTo>
                <a:cubicBezTo>
                  <a:pt x="89761" y="32148"/>
                  <a:pt x="89714" y="33268"/>
                  <a:pt x="89642" y="34375"/>
                </a:cubicBezTo>
                <a:cubicBezTo>
                  <a:pt x="89630" y="34696"/>
                  <a:pt x="89523" y="34994"/>
                  <a:pt x="89452" y="35315"/>
                </a:cubicBezTo>
                <a:cubicBezTo>
                  <a:pt x="89273" y="35351"/>
                  <a:pt x="89107" y="35411"/>
                  <a:pt x="88952" y="35411"/>
                </a:cubicBezTo>
                <a:cubicBezTo>
                  <a:pt x="88166" y="35351"/>
                  <a:pt x="87392" y="35268"/>
                  <a:pt x="86606" y="35173"/>
                </a:cubicBezTo>
                <a:cubicBezTo>
                  <a:pt x="85892" y="35077"/>
                  <a:pt x="85177" y="34934"/>
                  <a:pt x="84463" y="34851"/>
                </a:cubicBezTo>
                <a:cubicBezTo>
                  <a:pt x="83511" y="34768"/>
                  <a:pt x="82546" y="34720"/>
                  <a:pt x="81594" y="34649"/>
                </a:cubicBezTo>
                <a:cubicBezTo>
                  <a:pt x="79939" y="34494"/>
                  <a:pt x="78296" y="34351"/>
                  <a:pt x="76653" y="34184"/>
                </a:cubicBezTo>
                <a:cubicBezTo>
                  <a:pt x="76593" y="34184"/>
                  <a:pt x="76307" y="34125"/>
                  <a:pt x="76236" y="34113"/>
                </a:cubicBezTo>
                <a:cubicBezTo>
                  <a:pt x="76141" y="34077"/>
                  <a:pt x="74224" y="33934"/>
                  <a:pt x="74224" y="33934"/>
                </a:cubicBezTo>
                <a:cubicBezTo>
                  <a:pt x="73759" y="33887"/>
                  <a:pt x="72926" y="33803"/>
                  <a:pt x="72485" y="33684"/>
                </a:cubicBezTo>
                <a:cubicBezTo>
                  <a:pt x="72462" y="33660"/>
                  <a:pt x="72438" y="33660"/>
                  <a:pt x="72426" y="33660"/>
                </a:cubicBezTo>
                <a:cubicBezTo>
                  <a:pt x="72378" y="33649"/>
                  <a:pt x="72331" y="33637"/>
                  <a:pt x="72307" y="33625"/>
                </a:cubicBezTo>
                <a:cubicBezTo>
                  <a:pt x="71854" y="33506"/>
                  <a:pt x="70735" y="33363"/>
                  <a:pt x="70676" y="33351"/>
                </a:cubicBezTo>
                <a:lnTo>
                  <a:pt x="69592" y="33208"/>
                </a:lnTo>
                <a:cubicBezTo>
                  <a:pt x="69910" y="33139"/>
                  <a:pt x="70186" y="33123"/>
                  <a:pt x="70385" y="33123"/>
                </a:cubicBezTo>
                <a:cubicBezTo>
                  <a:pt x="70566" y="33123"/>
                  <a:pt x="70683" y="33137"/>
                  <a:pt x="70711" y="33137"/>
                </a:cubicBezTo>
                <a:cubicBezTo>
                  <a:pt x="70819" y="33137"/>
                  <a:pt x="71009" y="33172"/>
                  <a:pt x="71009" y="33172"/>
                </a:cubicBezTo>
                <a:cubicBezTo>
                  <a:pt x="71319" y="33196"/>
                  <a:pt x="71628" y="33196"/>
                  <a:pt x="71950" y="33220"/>
                </a:cubicBezTo>
                <a:cubicBezTo>
                  <a:pt x="72009" y="33220"/>
                  <a:pt x="72045" y="33232"/>
                  <a:pt x="72104" y="33256"/>
                </a:cubicBezTo>
                <a:lnTo>
                  <a:pt x="72104" y="33232"/>
                </a:lnTo>
                <a:cubicBezTo>
                  <a:pt x="72759" y="33232"/>
                  <a:pt x="73831" y="33375"/>
                  <a:pt x="74200" y="33410"/>
                </a:cubicBezTo>
                <a:cubicBezTo>
                  <a:pt x="74215" y="33410"/>
                  <a:pt x="74230" y="33410"/>
                  <a:pt x="74246" y="33410"/>
                </a:cubicBezTo>
                <a:cubicBezTo>
                  <a:pt x="74559" y="33410"/>
                  <a:pt x="74964" y="33495"/>
                  <a:pt x="75161" y="33495"/>
                </a:cubicBezTo>
                <a:cubicBezTo>
                  <a:pt x="75217" y="33495"/>
                  <a:pt x="75256" y="33488"/>
                  <a:pt x="75271" y="33470"/>
                </a:cubicBezTo>
                <a:lnTo>
                  <a:pt x="75676" y="33613"/>
                </a:lnTo>
                <a:cubicBezTo>
                  <a:pt x="75819" y="33625"/>
                  <a:pt x="77522" y="33791"/>
                  <a:pt x="78236" y="33934"/>
                </a:cubicBezTo>
                <a:cubicBezTo>
                  <a:pt x="79284" y="34149"/>
                  <a:pt x="80332" y="34208"/>
                  <a:pt x="81379" y="34268"/>
                </a:cubicBezTo>
                <a:cubicBezTo>
                  <a:pt x="82522" y="34339"/>
                  <a:pt x="83665" y="34387"/>
                  <a:pt x="84820" y="34470"/>
                </a:cubicBezTo>
                <a:cubicBezTo>
                  <a:pt x="85725" y="34530"/>
                  <a:pt x="86630" y="34637"/>
                  <a:pt x="87559" y="34684"/>
                </a:cubicBezTo>
                <a:cubicBezTo>
                  <a:pt x="88106" y="34708"/>
                  <a:pt x="88642" y="34696"/>
                  <a:pt x="89202" y="34708"/>
                </a:cubicBezTo>
                <a:cubicBezTo>
                  <a:pt x="89559" y="33077"/>
                  <a:pt x="89583" y="31434"/>
                  <a:pt x="89773" y="29839"/>
                </a:cubicBezTo>
                <a:cubicBezTo>
                  <a:pt x="89535" y="29541"/>
                  <a:pt x="89535" y="29529"/>
                  <a:pt x="89833" y="29124"/>
                </a:cubicBezTo>
                <a:cubicBezTo>
                  <a:pt x="89785" y="28886"/>
                  <a:pt x="89738" y="28648"/>
                  <a:pt x="89714" y="28434"/>
                </a:cubicBezTo>
                <a:cubicBezTo>
                  <a:pt x="89702" y="28326"/>
                  <a:pt x="89678" y="28207"/>
                  <a:pt x="89714" y="28100"/>
                </a:cubicBezTo>
                <a:cubicBezTo>
                  <a:pt x="89916" y="27505"/>
                  <a:pt x="89761" y="26886"/>
                  <a:pt x="89857" y="26290"/>
                </a:cubicBezTo>
                <a:cubicBezTo>
                  <a:pt x="89880" y="26207"/>
                  <a:pt x="89857" y="26124"/>
                  <a:pt x="89845" y="26040"/>
                </a:cubicBezTo>
                <a:cubicBezTo>
                  <a:pt x="89845" y="25779"/>
                  <a:pt x="89833" y="25505"/>
                  <a:pt x="89845" y="25255"/>
                </a:cubicBezTo>
                <a:cubicBezTo>
                  <a:pt x="89857" y="24850"/>
                  <a:pt x="89916" y="24445"/>
                  <a:pt x="89940" y="24040"/>
                </a:cubicBezTo>
                <a:cubicBezTo>
                  <a:pt x="89964" y="23016"/>
                  <a:pt x="89952" y="21980"/>
                  <a:pt x="90000" y="20968"/>
                </a:cubicBezTo>
                <a:cubicBezTo>
                  <a:pt x="90059" y="19444"/>
                  <a:pt x="90178" y="17920"/>
                  <a:pt x="90238" y="16396"/>
                </a:cubicBezTo>
                <a:cubicBezTo>
                  <a:pt x="90297" y="14944"/>
                  <a:pt x="90333" y="13467"/>
                  <a:pt x="90369" y="12015"/>
                </a:cubicBezTo>
                <a:cubicBezTo>
                  <a:pt x="90381" y="11372"/>
                  <a:pt x="90369" y="10717"/>
                  <a:pt x="90369" y="10074"/>
                </a:cubicBezTo>
                <a:cubicBezTo>
                  <a:pt x="90357" y="9348"/>
                  <a:pt x="90333" y="8634"/>
                  <a:pt x="90321" y="7907"/>
                </a:cubicBezTo>
                <a:cubicBezTo>
                  <a:pt x="90321" y="7788"/>
                  <a:pt x="90333" y="7669"/>
                  <a:pt x="90357" y="7550"/>
                </a:cubicBezTo>
                <a:close/>
                <a:moveTo>
                  <a:pt x="41160" y="30041"/>
                </a:moveTo>
                <a:cubicBezTo>
                  <a:pt x="41208" y="30112"/>
                  <a:pt x="41279" y="30184"/>
                  <a:pt x="41303" y="30255"/>
                </a:cubicBezTo>
                <a:cubicBezTo>
                  <a:pt x="41410" y="30731"/>
                  <a:pt x="41505" y="31208"/>
                  <a:pt x="41601" y="31684"/>
                </a:cubicBezTo>
                <a:cubicBezTo>
                  <a:pt x="41743" y="32494"/>
                  <a:pt x="41743" y="33327"/>
                  <a:pt x="41648" y="34125"/>
                </a:cubicBezTo>
                <a:cubicBezTo>
                  <a:pt x="41565" y="34696"/>
                  <a:pt x="41493" y="35280"/>
                  <a:pt x="41053" y="35720"/>
                </a:cubicBezTo>
                <a:cubicBezTo>
                  <a:pt x="41160" y="34625"/>
                  <a:pt x="41243" y="33518"/>
                  <a:pt x="41124" y="32422"/>
                </a:cubicBezTo>
                <a:cubicBezTo>
                  <a:pt x="41077" y="31958"/>
                  <a:pt x="40981" y="31482"/>
                  <a:pt x="40839" y="31053"/>
                </a:cubicBezTo>
                <a:cubicBezTo>
                  <a:pt x="40648" y="30458"/>
                  <a:pt x="40612" y="30434"/>
                  <a:pt x="41160" y="30041"/>
                </a:cubicBezTo>
                <a:close/>
                <a:moveTo>
                  <a:pt x="73712" y="34363"/>
                </a:moveTo>
                <a:cubicBezTo>
                  <a:pt x="78236" y="34696"/>
                  <a:pt x="82725" y="35303"/>
                  <a:pt x="87225" y="35732"/>
                </a:cubicBezTo>
                <a:cubicBezTo>
                  <a:pt x="87189" y="35734"/>
                  <a:pt x="87145" y="35735"/>
                  <a:pt x="87095" y="35735"/>
                </a:cubicBezTo>
                <a:cubicBezTo>
                  <a:pt x="85341" y="35735"/>
                  <a:pt x="75610" y="34745"/>
                  <a:pt x="73712" y="34363"/>
                </a:cubicBezTo>
                <a:close/>
                <a:moveTo>
                  <a:pt x="1881" y="36137"/>
                </a:moveTo>
                <a:cubicBezTo>
                  <a:pt x="1977" y="36196"/>
                  <a:pt x="2096" y="36244"/>
                  <a:pt x="2215" y="36292"/>
                </a:cubicBezTo>
                <a:lnTo>
                  <a:pt x="1846" y="36256"/>
                </a:lnTo>
                <a:cubicBezTo>
                  <a:pt x="1858" y="36208"/>
                  <a:pt x="1858" y="36185"/>
                  <a:pt x="1881" y="36137"/>
                </a:cubicBezTo>
                <a:close/>
                <a:moveTo>
                  <a:pt x="3548" y="37613"/>
                </a:moveTo>
                <a:lnTo>
                  <a:pt x="3667" y="37625"/>
                </a:lnTo>
                <a:lnTo>
                  <a:pt x="3667" y="37637"/>
                </a:lnTo>
                <a:lnTo>
                  <a:pt x="3548" y="37625"/>
                </a:lnTo>
                <a:lnTo>
                  <a:pt x="3548" y="37613"/>
                </a:lnTo>
                <a:close/>
                <a:moveTo>
                  <a:pt x="4036" y="37744"/>
                </a:moveTo>
                <a:cubicBezTo>
                  <a:pt x="4144" y="37792"/>
                  <a:pt x="4239" y="37840"/>
                  <a:pt x="4358" y="37899"/>
                </a:cubicBezTo>
                <a:lnTo>
                  <a:pt x="4001" y="37851"/>
                </a:lnTo>
                <a:cubicBezTo>
                  <a:pt x="4024" y="37816"/>
                  <a:pt x="4024" y="37792"/>
                  <a:pt x="4036" y="37744"/>
                </a:cubicBezTo>
                <a:close/>
                <a:moveTo>
                  <a:pt x="39350" y="32077"/>
                </a:moveTo>
                <a:cubicBezTo>
                  <a:pt x="39838" y="32922"/>
                  <a:pt x="39886" y="35649"/>
                  <a:pt x="39874" y="36649"/>
                </a:cubicBezTo>
                <a:cubicBezTo>
                  <a:pt x="39196" y="37339"/>
                  <a:pt x="38684" y="38209"/>
                  <a:pt x="37922" y="38887"/>
                </a:cubicBezTo>
                <a:cubicBezTo>
                  <a:pt x="37743" y="38709"/>
                  <a:pt x="37779" y="38518"/>
                  <a:pt x="37755" y="38340"/>
                </a:cubicBezTo>
                <a:cubicBezTo>
                  <a:pt x="37660" y="37459"/>
                  <a:pt x="37564" y="36589"/>
                  <a:pt x="37136" y="35815"/>
                </a:cubicBezTo>
                <a:cubicBezTo>
                  <a:pt x="36993" y="35554"/>
                  <a:pt x="36802" y="35315"/>
                  <a:pt x="36624" y="35053"/>
                </a:cubicBezTo>
                <a:cubicBezTo>
                  <a:pt x="37481" y="34006"/>
                  <a:pt x="38386" y="33029"/>
                  <a:pt x="39350" y="32077"/>
                </a:cubicBezTo>
                <a:close/>
                <a:moveTo>
                  <a:pt x="2381" y="38744"/>
                </a:moveTo>
                <a:lnTo>
                  <a:pt x="2381" y="38744"/>
                </a:lnTo>
                <a:cubicBezTo>
                  <a:pt x="3643" y="39221"/>
                  <a:pt x="4810" y="39661"/>
                  <a:pt x="5989" y="40114"/>
                </a:cubicBezTo>
                <a:lnTo>
                  <a:pt x="5965" y="40233"/>
                </a:lnTo>
                <a:cubicBezTo>
                  <a:pt x="5633" y="40144"/>
                  <a:pt x="5321" y="39931"/>
                  <a:pt x="4962" y="39931"/>
                </a:cubicBezTo>
                <a:cubicBezTo>
                  <a:pt x="4936" y="39931"/>
                  <a:pt x="4909" y="39933"/>
                  <a:pt x="4882" y="39935"/>
                </a:cubicBezTo>
                <a:cubicBezTo>
                  <a:pt x="4870" y="39887"/>
                  <a:pt x="4858" y="39840"/>
                  <a:pt x="4822" y="39828"/>
                </a:cubicBezTo>
                <a:cubicBezTo>
                  <a:pt x="4227" y="39602"/>
                  <a:pt x="3620" y="39399"/>
                  <a:pt x="3024" y="39185"/>
                </a:cubicBezTo>
                <a:cubicBezTo>
                  <a:pt x="2798" y="39125"/>
                  <a:pt x="2548" y="39102"/>
                  <a:pt x="2381" y="38744"/>
                </a:cubicBezTo>
                <a:close/>
                <a:moveTo>
                  <a:pt x="35612" y="36208"/>
                </a:moveTo>
                <a:cubicBezTo>
                  <a:pt x="35719" y="36327"/>
                  <a:pt x="35826" y="36435"/>
                  <a:pt x="35886" y="36554"/>
                </a:cubicBezTo>
                <a:cubicBezTo>
                  <a:pt x="36302" y="37328"/>
                  <a:pt x="36624" y="38137"/>
                  <a:pt x="36695" y="39030"/>
                </a:cubicBezTo>
                <a:cubicBezTo>
                  <a:pt x="36731" y="39364"/>
                  <a:pt x="36731" y="39709"/>
                  <a:pt x="36719" y="40054"/>
                </a:cubicBezTo>
                <a:cubicBezTo>
                  <a:pt x="36719" y="40137"/>
                  <a:pt x="36624" y="40221"/>
                  <a:pt x="36576" y="40304"/>
                </a:cubicBezTo>
                <a:cubicBezTo>
                  <a:pt x="36529" y="38863"/>
                  <a:pt x="36255" y="37542"/>
                  <a:pt x="35350" y="36387"/>
                </a:cubicBezTo>
                <a:cubicBezTo>
                  <a:pt x="35457" y="36316"/>
                  <a:pt x="35528" y="36268"/>
                  <a:pt x="35612" y="36208"/>
                </a:cubicBezTo>
                <a:close/>
                <a:moveTo>
                  <a:pt x="6244" y="40230"/>
                </a:moveTo>
                <a:cubicBezTo>
                  <a:pt x="6346" y="40230"/>
                  <a:pt x="6443" y="40260"/>
                  <a:pt x="6525" y="40376"/>
                </a:cubicBezTo>
                <a:cubicBezTo>
                  <a:pt x="6358" y="40340"/>
                  <a:pt x="6180" y="40292"/>
                  <a:pt x="6013" y="40256"/>
                </a:cubicBezTo>
                <a:cubicBezTo>
                  <a:pt x="6089" y="40246"/>
                  <a:pt x="6168" y="40230"/>
                  <a:pt x="6244" y="40230"/>
                </a:cubicBezTo>
                <a:close/>
                <a:moveTo>
                  <a:pt x="36314" y="35458"/>
                </a:moveTo>
                <a:cubicBezTo>
                  <a:pt x="36374" y="35565"/>
                  <a:pt x="36433" y="35661"/>
                  <a:pt x="36481" y="35768"/>
                </a:cubicBezTo>
                <a:cubicBezTo>
                  <a:pt x="36874" y="36839"/>
                  <a:pt x="37195" y="37935"/>
                  <a:pt x="37219" y="39102"/>
                </a:cubicBezTo>
                <a:cubicBezTo>
                  <a:pt x="37219" y="39530"/>
                  <a:pt x="37219" y="39995"/>
                  <a:pt x="36921" y="40435"/>
                </a:cubicBezTo>
                <a:cubicBezTo>
                  <a:pt x="37148" y="38756"/>
                  <a:pt x="36862" y="37220"/>
                  <a:pt x="35898" y="35899"/>
                </a:cubicBezTo>
                <a:cubicBezTo>
                  <a:pt x="35981" y="35673"/>
                  <a:pt x="36076" y="35518"/>
                  <a:pt x="36314" y="35458"/>
                </a:cubicBezTo>
                <a:close/>
                <a:moveTo>
                  <a:pt x="6549" y="40399"/>
                </a:moveTo>
                <a:lnTo>
                  <a:pt x="6549" y="40399"/>
                </a:lnTo>
                <a:cubicBezTo>
                  <a:pt x="6680" y="40411"/>
                  <a:pt x="6799" y="40423"/>
                  <a:pt x="6918" y="40435"/>
                </a:cubicBezTo>
                <a:cubicBezTo>
                  <a:pt x="6853" y="40473"/>
                  <a:pt x="6788" y="40494"/>
                  <a:pt x="6728" y="40494"/>
                </a:cubicBezTo>
                <a:cubicBezTo>
                  <a:pt x="6657" y="40494"/>
                  <a:pt x="6594" y="40464"/>
                  <a:pt x="6549" y="40399"/>
                </a:cubicBezTo>
                <a:close/>
                <a:moveTo>
                  <a:pt x="7192" y="40649"/>
                </a:moveTo>
                <a:lnTo>
                  <a:pt x="7382" y="40661"/>
                </a:lnTo>
                <a:lnTo>
                  <a:pt x="7382" y="40697"/>
                </a:lnTo>
                <a:lnTo>
                  <a:pt x="7192" y="40673"/>
                </a:lnTo>
                <a:lnTo>
                  <a:pt x="7192" y="40649"/>
                </a:lnTo>
                <a:close/>
                <a:moveTo>
                  <a:pt x="2691" y="39780"/>
                </a:moveTo>
                <a:lnTo>
                  <a:pt x="2691" y="39780"/>
                </a:lnTo>
                <a:cubicBezTo>
                  <a:pt x="3810" y="39947"/>
                  <a:pt x="4775" y="40542"/>
                  <a:pt x="5822" y="40971"/>
                </a:cubicBezTo>
                <a:cubicBezTo>
                  <a:pt x="5132" y="40959"/>
                  <a:pt x="4572" y="40578"/>
                  <a:pt x="3929" y="40399"/>
                </a:cubicBezTo>
                <a:cubicBezTo>
                  <a:pt x="3501" y="40280"/>
                  <a:pt x="3036" y="40126"/>
                  <a:pt x="2691" y="39780"/>
                </a:cubicBezTo>
                <a:close/>
                <a:moveTo>
                  <a:pt x="3155" y="40995"/>
                </a:moveTo>
                <a:lnTo>
                  <a:pt x="3262" y="41007"/>
                </a:lnTo>
                <a:lnTo>
                  <a:pt x="3155" y="41007"/>
                </a:lnTo>
                <a:lnTo>
                  <a:pt x="3155" y="40995"/>
                </a:lnTo>
                <a:close/>
                <a:moveTo>
                  <a:pt x="6001" y="41090"/>
                </a:moveTo>
                <a:cubicBezTo>
                  <a:pt x="6060" y="41114"/>
                  <a:pt x="6120" y="41126"/>
                  <a:pt x="6180" y="41126"/>
                </a:cubicBezTo>
                <a:cubicBezTo>
                  <a:pt x="6180" y="41138"/>
                  <a:pt x="6180" y="41149"/>
                  <a:pt x="6168" y="41173"/>
                </a:cubicBezTo>
                <a:lnTo>
                  <a:pt x="5989" y="41126"/>
                </a:lnTo>
                <a:cubicBezTo>
                  <a:pt x="6001" y="41126"/>
                  <a:pt x="6001" y="41114"/>
                  <a:pt x="6001" y="41090"/>
                </a:cubicBezTo>
                <a:close/>
                <a:moveTo>
                  <a:pt x="3441" y="41185"/>
                </a:moveTo>
                <a:lnTo>
                  <a:pt x="3643" y="41197"/>
                </a:lnTo>
                <a:lnTo>
                  <a:pt x="3643" y="41245"/>
                </a:lnTo>
                <a:cubicBezTo>
                  <a:pt x="3572" y="41221"/>
                  <a:pt x="3513" y="41221"/>
                  <a:pt x="3441" y="41209"/>
                </a:cubicBezTo>
                <a:lnTo>
                  <a:pt x="3441" y="41185"/>
                </a:lnTo>
                <a:close/>
                <a:moveTo>
                  <a:pt x="3917" y="41304"/>
                </a:moveTo>
                <a:cubicBezTo>
                  <a:pt x="3977" y="41316"/>
                  <a:pt x="4048" y="41328"/>
                  <a:pt x="4108" y="41364"/>
                </a:cubicBezTo>
                <a:lnTo>
                  <a:pt x="4096" y="41411"/>
                </a:lnTo>
                <a:lnTo>
                  <a:pt x="3882" y="41388"/>
                </a:lnTo>
                <a:cubicBezTo>
                  <a:pt x="3905" y="41352"/>
                  <a:pt x="3905" y="41328"/>
                  <a:pt x="3917" y="41304"/>
                </a:cubicBezTo>
                <a:close/>
                <a:moveTo>
                  <a:pt x="4441" y="37911"/>
                </a:moveTo>
                <a:lnTo>
                  <a:pt x="4441" y="37911"/>
                </a:lnTo>
                <a:cubicBezTo>
                  <a:pt x="4703" y="37982"/>
                  <a:pt x="4989" y="38042"/>
                  <a:pt x="5239" y="38125"/>
                </a:cubicBezTo>
                <a:cubicBezTo>
                  <a:pt x="6287" y="38506"/>
                  <a:pt x="7323" y="38875"/>
                  <a:pt x="8382" y="39256"/>
                </a:cubicBezTo>
                <a:cubicBezTo>
                  <a:pt x="8823" y="39423"/>
                  <a:pt x="9263" y="39602"/>
                  <a:pt x="9692" y="39768"/>
                </a:cubicBezTo>
                <a:lnTo>
                  <a:pt x="12276" y="40745"/>
                </a:lnTo>
                <a:cubicBezTo>
                  <a:pt x="12740" y="40923"/>
                  <a:pt x="13216" y="41090"/>
                  <a:pt x="13680" y="41280"/>
                </a:cubicBezTo>
                <a:cubicBezTo>
                  <a:pt x="13859" y="41364"/>
                  <a:pt x="14026" y="41483"/>
                  <a:pt x="14181" y="41578"/>
                </a:cubicBezTo>
                <a:cubicBezTo>
                  <a:pt x="13930" y="41554"/>
                  <a:pt x="13680" y="41495"/>
                  <a:pt x="13454" y="41411"/>
                </a:cubicBezTo>
                <a:cubicBezTo>
                  <a:pt x="12454" y="41054"/>
                  <a:pt x="11466" y="40673"/>
                  <a:pt x="10466" y="40304"/>
                </a:cubicBezTo>
                <a:cubicBezTo>
                  <a:pt x="10001" y="40126"/>
                  <a:pt x="9537" y="39935"/>
                  <a:pt x="9061" y="39756"/>
                </a:cubicBezTo>
                <a:cubicBezTo>
                  <a:pt x="8251" y="39435"/>
                  <a:pt x="7430" y="39137"/>
                  <a:pt x="6608" y="38828"/>
                </a:cubicBezTo>
                <a:cubicBezTo>
                  <a:pt x="6072" y="38625"/>
                  <a:pt x="5525" y="38447"/>
                  <a:pt x="4989" y="38221"/>
                </a:cubicBezTo>
                <a:cubicBezTo>
                  <a:pt x="4798" y="38149"/>
                  <a:pt x="4620" y="38030"/>
                  <a:pt x="4441" y="37911"/>
                </a:cubicBezTo>
                <a:close/>
                <a:moveTo>
                  <a:pt x="4382" y="41483"/>
                </a:moveTo>
                <a:cubicBezTo>
                  <a:pt x="4477" y="41519"/>
                  <a:pt x="4584" y="41590"/>
                  <a:pt x="4691" y="41626"/>
                </a:cubicBezTo>
                <a:cubicBezTo>
                  <a:pt x="4572" y="41614"/>
                  <a:pt x="4465" y="41602"/>
                  <a:pt x="4346" y="41590"/>
                </a:cubicBezTo>
                <a:cubicBezTo>
                  <a:pt x="4358" y="41554"/>
                  <a:pt x="4382" y="41530"/>
                  <a:pt x="4382" y="41483"/>
                </a:cubicBezTo>
                <a:close/>
                <a:moveTo>
                  <a:pt x="4739" y="41649"/>
                </a:moveTo>
                <a:lnTo>
                  <a:pt x="4739" y="41649"/>
                </a:lnTo>
                <a:cubicBezTo>
                  <a:pt x="4870" y="41673"/>
                  <a:pt x="4989" y="41709"/>
                  <a:pt x="5108" y="41721"/>
                </a:cubicBezTo>
                <a:cubicBezTo>
                  <a:pt x="5032" y="41750"/>
                  <a:pt x="4960" y="41779"/>
                  <a:pt x="4897" y="41779"/>
                </a:cubicBezTo>
                <a:cubicBezTo>
                  <a:pt x="4831" y="41779"/>
                  <a:pt x="4775" y="41747"/>
                  <a:pt x="4739" y="41649"/>
                </a:cubicBezTo>
                <a:close/>
                <a:moveTo>
                  <a:pt x="14240" y="41649"/>
                </a:moveTo>
                <a:lnTo>
                  <a:pt x="14597" y="41685"/>
                </a:lnTo>
                <a:cubicBezTo>
                  <a:pt x="14585" y="41721"/>
                  <a:pt x="14573" y="41745"/>
                  <a:pt x="14562" y="41792"/>
                </a:cubicBezTo>
                <a:cubicBezTo>
                  <a:pt x="14454" y="41745"/>
                  <a:pt x="14347" y="41685"/>
                  <a:pt x="14240" y="41649"/>
                </a:cubicBezTo>
                <a:close/>
                <a:moveTo>
                  <a:pt x="8204" y="41852"/>
                </a:moveTo>
                <a:cubicBezTo>
                  <a:pt x="8275" y="41864"/>
                  <a:pt x="8346" y="41888"/>
                  <a:pt x="8418" y="41888"/>
                </a:cubicBezTo>
                <a:cubicBezTo>
                  <a:pt x="8418" y="41900"/>
                  <a:pt x="8418" y="41923"/>
                  <a:pt x="8406" y="41947"/>
                </a:cubicBezTo>
                <a:lnTo>
                  <a:pt x="8192" y="41900"/>
                </a:lnTo>
                <a:cubicBezTo>
                  <a:pt x="8204" y="41900"/>
                  <a:pt x="8204" y="41888"/>
                  <a:pt x="8204" y="41852"/>
                </a:cubicBezTo>
                <a:close/>
                <a:moveTo>
                  <a:pt x="14859" y="41900"/>
                </a:moveTo>
                <a:lnTo>
                  <a:pt x="15050" y="41911"/>
                </a:lnTo>
                <a:lnTo>
                  <a:pt x="15050" y="41947"/>
                </a:lnTo>
                <a:lnTo>
                  <a:pt x="14859" y="41923"/>
                </a:lnTo>
                <a:lnTo>
                  <a:pt x="14859" y="41900"/>
                </a:lnTo>
                <a:close/>
                <a:moveTo>
                  <a:pt x="5346" y="41864"/>
                </a:moveTo>
                <a:lnTo>
                  <a:pt x="5703" y="42007"/>
                </a:lnTo>
                <a:lnTo>
                  <a:pt x="5334" y="41971"/>
                </a:lnTo>
                <a:cubicBezTo>
                  <a:pt x="5334" y="41947"/>
                  <a:pt x="5346" y="41900"/>
                  <a:pt x="5346" y="41864"/>
                </a:cubicBezTo>
                <a:close/>
                <a:moveTo>
                  <a:pt x="4120" y="42209"/>
                </a:moveTo>
                <a:lnTo>
                  <a:pt x="4120" y="42245"/>
                </a:lnTo>
                <a:lnTo>
                  <a:pt x="4084" y="42221"/>
                </a:lnTo>
                <a:lnTo>
                  <a:pt x="4120" y="42209"/>
                </a:lnTo>
                <a:close/>
                <a:moveTo>
                  <a:pt x="44018" y="25481"/>
                </a:moveTo>
                <a:lnTo>
                  <a:pt x="44018" y="25481"/>
                </a:lnTo>
                <a:cubicBezTo>
                  <a:pt x="44006" y="25552"/>
                  <a:pt x="44006" y="25636"/>
                  <a:pt x="43958" y="25671"/>
                </a:cubicBezTo>
                <a:cubicBezTo>
                  <a:pt x="43637" y="26064"/>
                  <a:pt x="43303" y="26433"/>
                  <a:pt x="42982" y="26802"/>
                </a:cubicBezTo>
                <a:cubicBezTo>
                  <a:pt x="41493" y="28457"/>
                  <a:pt x="40017" y="30112"/>
                  <a:pt x="38565" y="31779"/>
                </a:cubicBezTo>
                <a:cubicBezTo>
                  <a:pt x="36910" y="33672"/>
                  <a:pt x="35255" y="35577"/>
                  <a:pt x="33612" y="37459"/>
                </a:cubicBezTo>
                <a:cubicBezTo>
                  <a:pt x="32183" y="39102"/>
                  <a:pt x="30671" y="40661"/>
                  <a:pt x="29147" y="42197"/>
                </a:cubicBezTo>
                <a:cubicBezTo>
                  <a:pt x="29075" y="42257"/>
                  <a:pt x="28980" y="42281"/>
                  <a:pt x="28885" y="42316"/>
                </a:cubicBezTo>
                <a:cubicBezTo>
                  <a:pt x="29099" y="42078"/>
                  <a:pt x="29290" y="41828"/>
                  <a:pt x="29492" y="41602"/>
                </a:cubicBezTo>
                <a:cubicBezTo>
                  <a:pt x="30730" y="40233"/>
                  <a:pt x="31980" y="38875"/>
                  <a:pt x="33219" y="37506"/>
                </a:cubicBezTo>
                <a:cubicBezTo>
                  <a:pt x="34421" y="36149"/>
                  <a:pt x="35612" y="34780"/>
                  <a:pt x="36802" y="33434"/>
                </a:cubicBezTo>
                <a:cubicBezTo>
                  <a:pt x="37648" y="32458"/>
                  <a:pt x="38517" y="31482"/>
                  <a:pt x="39374" y="30517"/>
                </a:cubicBezTo>
                <a:cubicBezTo>
                  <a:pt x="40720" y="29005"/>
                  <a:pt x="42077" y="27517"/>
                  <a:pt x="43422" y="26029"/>
                </a:cubicBezTo>
                <a:cubicBezTo>
                  <a:pt x="43601" y="25838"/>
                  <a:pt x="43815" y="25659"/>
                  <a:pt x="44018" y="25481"/>
                </a:cubicBezTo>
                <a:close/>
                <a:moveTo>
                  <a:pt x="6656" y="42281"/>
                </a:moveTo>
                <a:lnTo>
                  <a:pt x="6656" y="42376"/>
                </a:lnTo>
                <a:lnTo>
                  <a:pt x="6310" y="42340"/>
                </a:lnTo>
                <a:cubicBezTo>
                  <a:pt x="6430" y="42328"/>
                  <a:pt x="6537" y="42304"/>
                  <a:pt x="6656" y="42281"/>
                </a:cubicBezTo>
                <a:close/>
                <a:moveTo>
                  <a:pt x="11966" y="42328"/>
                </a:moveTo>
                <a:lnTo>
                  <a:pt x="12180" y="42340"/>
                </a:lnTo>
                <a:lnTo>
                  <a:pt x="12180" y="42376"/>
                </a:lnTo>
                <a:lnTo>
                  <a:pt x="11966" y="42364"/>
                </a:lnTo>
                <a:lnTo>
                  <a:pt x="11966" y="42328"/>
                </a:lnTo>
                <a:close/>
                <a:moveTo>
                  <a:pt x="28698" y="42537"/>
                </a:moveTo>
                <a:cubicBezTo>
                  <a:pt x="28711" y="42537"/>
                  <a:pt x="28726" y="42539"/>
                  <a:pt x="28742" y="42542"/>
                </a:cubicBezTo>
                <a:cubicBezTo>
                  <a:pt x="28682" y="42578"/>
                  <a:pt x="28623" y="42626"/>
                  <a:pt x="28563" y="42685"/>
                </a:cubicBezTo>
                <a:cubicBezTo>
                  <a:pt x="28573" y="42594"/>
                  <a:pt x="28618" y="42537"/>
                  <a:pt x="28698" y="42537"/>
                </a:cubicBezTo>
                <a:close/>
                <a:moveTo>
                  <a:pt x="7739" y="42685"/>
                </a:moveTo>
                <a:lnTo>
                  <a:pt x="7739" y="42757"/>
                </a:lnTo>
                <a:lnTo>
                  <a:pt x="7501" y="42745"/>
                </a:lnTo>
                <a:lnTo>
                  <a:pt x="7739" y="42685"/>
                </a:lnTo>
                <a:close/>
                <a:moveTo>
                  <a:pt x="834" y="43328"/>
                </a:moveTo>
                <a:cubicBezTo>
                  <a:pt x="953" y="43400"/>
                  <a:pt x="1060" y="43471"/>
                  <a:pt x="1179" y="43531"/>
                </a:cubicBezTo>
                <a:cubicBezTo>
                  <a:pt x="1155" y="43566"/>
                  <a:pt x="1143" y="43578"/>
                  <a:pt x="1131" y="43602"/>
                </a:cubicBezTo>
                <a:cubicBezTo>
                  <a:pt x="1012" y="43554"/>
                  <a:pt x="893" y="43495"/>
                  <a:pt x="786" y="43412"/>
                </a:cubicBezTo>
                <a:lnTo>
                  <a:pt x="834" y="43328"/>
                </a:lnTo>
                <a:close/>
                <a:moveTo>
                  <a:pt x="1381" y="43674"/>
                </a:moveTo>
                <a:cubicBezTo>
                  <a:pt x="1429" y="43674"/>
                  <a:pt x="1477" y="43685"/>
                  <a:pt x="1500" y="43685"/>
                </a:cubicBezTo>
                <a:lnTo>
                  <a:pt x="1500" y="43709"/>
                </a:lnTo>
                <a:cubicBezTo>
                  <a:pt x="1465" y="43709"/>
                  <a:pt x="1429" y="43709"/>
                  <a:pt x="1381" y="43697"/>
                </a:cubicBezTo>
                <a:lnTo>
                  <a:pt x="1381" y="43674"/>
                </a:lnTo>
                <a:close/>
                <a:moveTo>
                  <a:pt x="1774" y="43888"/>
                </a:moveTo>
                <a:lnTo>
                  <a:pt x="1858" y="43912"/>
                </a:lnTo>
                <a:lnTo>
                  <a:pt x="1858" y="43924"/>
                </a:lnTo>
                <a:lnTo>
                  <a:pt x="1774" y="43912"/>
                </a:lnTo>
                <a:lnTo>
                  <a:pt x="1774" y="43888"/>
                </a:lnTo>
                <a:close/>
                <a:moveTo>
                  <a:pt x="2596" y="44233"/>
                </a:moveTo>
                <a:lnTo>
                  <a:pt x="2715" y="44245"/>
                </a:lnTo>
                <a:lnTo>
                  <a:pt x="2715" y="44281"/>
                </a:lnTo>
                <a:lnTo>
                  <a:pt x="2596" y="44269"/>
                </a:lnTo>
                <a:lnTo>
                  <a:pt x="2596" y="44233"/>
                </a:lnTo>
                <a:close/>
                <a:moveTo>
                  <a:pt x="10240" y="44340"/>
                </a:moveTo>
                <a:cubicBezTo>
                  <a:pt x="10168" y="44364"/>
                  <a:pt x="10156" y="44364"/>
                  <a:pt x="10132" y="44364"/>
                </a:cubicBezTo>
                <a:cubicBezTo>
                  <a:pt x="10109" y="44364"/>
                  <a:pt x="10097" y="44352"/>
                  <a:pt x="10073" y="44340"/>
                </a:cubicBezTo>
                <a:close/>
                <a:moveTo>
                  <a:pt x="2977" y="44364"/>
                </a:moveTo>
                <a:cubicBezTo>
                  <a:pt x="3072" y="44388"/>
                  <a:pt x="3143" y="44400"/>
                  <a:pt x="3227" y="44412"/>
                </a:cubicBezTo>
                <a:lnTo>
                  <a:pt x="3227" y="44459"/>
                </a:lnTo>
                <a:cubicBezTo>
                  <a:pt x="3143" y="44447"/>
                  <a:pt x="3048" y="44424"/>
                  <a:pt x="2965" y="44424"/>
                </a:cubicBezTo>
                <a:cubicBezTo>
                  <a:pt x="2965" y="44412"/>
                  <a:pt x="2965" y="44388"/>
                  <a:pt x="2977" y="44364"/>
                </a:cubicBezTo>
                <a:close/>
                <a:moveTo>
                  <a:pt x="34897" y="37101"/>
                </a:moveTo>
                <a:cubicBezTo>
                  <a:pt x="35433" y="37994"/>
                  <a:pt x="35731" y="38887"/>
                  <a:pt x="35850" y="39828"/>
                </a:cubicBezTo>
                <a:cubicBezTo>
                  <a:pt x="35945" y="40459"/>
                  <a:pt x="35886" y="41078"/>
                  <a:pt x="35421" y="41602"/>
                </a:cubicBezTo>
                <a:cubicBezTo>
                  <a:pt x="34588" y="42507"/>
                  <a:pt x="33790" y="43447"/>
                  <a:pt x="32957" y="44352"/>
                </a:cubicBezTo>
                <a:cubicBezTo>
                  <a:pt x="32897" y="44424"/>
                  <a:pt x="32790" y="44459"/>
                  <a:pt x="32671" y="44531"/>
                </a:cubicBezTo>
                <a:cubicBezTo>
                  <a:pt x="32492" y="43197"/>
                  <a:pt x="32385" y="41864"/>
                  <a:pt x="31718" y="40661"/>
                </a:cubicBezTo>
                <a:cubicBezTo>
                  <a:pt x="32802" y="39483"/>
                  <a:pt x="33647" y="38161"/>
                  <a:pt x="34897" y="37101"/>
                </a:cubicBezTo>
                <a:close/>
                <a:moveTo>
                  <a:pt x="10525" y="44471"/>
                </a:moveTo>
                <a:lnTo>
                  <a:pt x="10847" y="44507"/>
                </a:lnTo>
                <a:lnTo>
                  <a:pt x="10847" y="44543"/>
                </a:lnTo>
                <a:lnTo>
                  <a:pt x="10525" y="44519"/>
                </a:lnTo>
                <a:lnTo>
                  <a:pt x="10525" y="44471"/>
                </a:lnTo>
                <a:close/>
                <a:moveTo>
                  <a:pt x="41851" y="26707"/>
                </a:moveTo>
                <a:lnTo>
                  <a:pt x="41851" y="26707"/>
                </a:lnTo>
                <a:cubicBezTo>
                  <a:pt x="41827" y="26802"/>
                  <a:pt x="41791" y="26910"/>
                  <a:pt x="41732" y="26981"/>
                </a:cubicBezTo>
                <a:cubicBezTo>
                  <a:pt x="39827" y="29124"/>
                  <a:pt x="37910" y="31267"/>
                  <a:pt x="35993" y="33410"/>
                </a:cubicBezTo>
                <a:lnTo>
                  <a:pt x="31790" y="38149"/>
                </a:lnTo>
                <a:cubicBezTo>
                  <a:pt x="30778" y="39280"/>
                  <a:pt x="29778" y="40411"/>
                  <a:pt x="28754" y="41530"/>
                </a:cubicBezTo>
                <a:cubicBezTo>
                  <a:pt x="27813" y="42566"/>
                  <a:pt x="26801" y="43578"/>
                  <a:pt x="25813" y="44590"/>
                </a:cubicBezTo>
                <a:cubicBezTo>
                  <a:pt x="25730" y="44662"/>
                  <a:pt x="25634" y="44709"/>
                  <a:pt x="25527" y="44757"/>
                </a:cubicBezTo>
                <a:cubicBezTo>
                  <a:pt x="25515" y="44590"/>
                  <a:pt x="25551" y="44483"/>
                  <a:pt x="25611" y="44412"/>
                </a:cubicBezTo>
                <a:cubicBezTo>
                  <a:pt x="26349" y="43590"/>
                  <a:pt x="27039" y="42745"/>
                  <a:pt x="27813" y="41983"/>
                </a:cubicBezTo>
                <a:cubicBezTo>
                  <a:pt x="29540" y="40316"/>
                  <a:pt x="31183" y="38566"/>
                  <a:pt x="32754" y="36732"/>
                </a:cubicBezTo>
                <a:cubicBezTo>
                  <a:pt x="34100" y="35184"/>
                  <a:pt x="35433" y="33637"/>
                  <a:pt x="36802" y="32125"/>
                </a:cubicBezTo>
                <a:cubicBezTo>
                  <a:pt x="38469" y="30291"/>
                  <a:pt x="40172" y="28505"/>
                  <a:pt x="41851" y="26707"/>
                </a:cubicBezTo>
                <a:close/>
                <a:moveTo>
                  <a:pt x="15062" y="45174"/>
                </a:moveTo>
                <a:lnTo>
                  <a:pt x="15014" y="45186"/>
                </a:lnTo>
                <a:lnTo>
                  <a:pt x="15014" y="45174"/>
                </a:lnTo>
                <a:close/>
                <a:moveTo>
                  <a:pt x="15407" y="45364"/>
                </a:moveTo>
                <a:lnTo>
                  <a:pt x="15609" y="45376"/>
                </a:lnTo>
                <a:lnTo>
                  <a:pt x="15609" y="45412"/>
                </a:lnTo>
                <a:lnTo>
                  <a:pt x="15407" y="45400"/>
                </a:lnTo>
                <a:lnTo>
                  <a:pt x="15407" y="45364"/>
                </a:lnTo>
                <a:close/>
                <a:moveTo>
                  <a:pt x="15883" y="45471"/>
                </a:moveTo>
                <a:cubicBezTo>
                  <a:pt x="15990" y="45519"/>
                  <a:pt x="16109" y="45543"/>
                  <a:pt x="16205" y="45590"/>
                </a:cubicBezTo>
                <a:lnTo>
                  <a:pt x="15871" y="45555"/>
                </a:lnTo>
                <a:cubicBezTo>
                  <a:pt x="15859" y="45531"/>
                  <a:pt x="15859" y="45495"/>
                  <a:pt x="15883" y="45471"/>
                </a:cubicBezTo>
                <a:close/>
                <a:moveTo>
                  <a:pt x="31028" y="41090"/>
                </a:moveTo>
                <a:cubicBezTo>
                  <a:pt x="31242" y="41566"/>
                  <a:pt x="31433" y="41971"/>
                  <a:pt x="31611" y="42388"/>
                </a:cubicBezTo>
                <a:cubicBezTo>
                  <a:pt x="31718" y="42638"/>
                  <a:pt x="31826" y="42912"/>
                  <a:pt x="31897" y="43197"/>
                </a:cubicBezTo>
                <a:cubicBezTo>
                  <a:pt x="32076" y="43864"/>
                  <a:pt x="32183" y="44543"/>
                  <a:pt x="32040" y="45245"/>
                </a:cubicBezTo>
                <a:cubicBezTo>
                  <a:pt x="32004" y="45424"/>
                  <a:pt x="31968" y="45590"/>
                  <a:pt x="31766" y="45638"/>
                </a:cubicBezTo>
                <a:cubicBezTo>
                  <a:pt x="31909" y="44817"/>
                  <a:pt x="31849" y="44007"/>
                  <a:pt x="31623" y="43209"/>
                </a:cubicBezTo>
                <a:cubicBezTo>
                  <a:pt x="31564" y="42995"/>
                  <a:pt x="31480" y="42792"/>
                  <a:pt x="31421" y="42578"/>
                </a:cubicBezTo>
                <a:cubicBezTo>
                  <a:pt x="31302" y="42126"/>
                  <a:pt x="31159" y="41673"/>
                  <a:pt x="30683" y="41411"/>
                </a:cubicBezTo>
                <a:cubicBezTo>
                  <a:pt x="30790" y="41304"/>
                  <a:pt x="30885" y="41233"/>
                  <a:pt x="31028" y="41090"/>
                </a:cubicBezTo>
                <a:close/>
                <a:moveTo>
                  <a:pt x="22336" y="16850"/>
                </a:moveTo>
                <a:cubicBezTo>
                  <a:pt x="22431" y="16850"/>
                  <a:pt x="22531" y="16865"/>
                  <a:pt x="22634" y="16896"/>
                </a:cubicBezTo>
                <a:cubicBezTo>
                  <a:pt x="22896" y="16968"/>
                  <a:pt x="23146" y="17051"/>
                  <a:pt x="23408" y="17111"/>
                </a:cubicBezTo>
                <a:cubicBezTo>
                  <a:pt x="24682" y="17385"/>
                  <a:pt x="25944" y="17647"/>
                  <a:pt x="27194" y="17932"/>
                </a:cubicBezTo>
                <a:cubicBezTo>
                  <a:pt x="27789" y="18063"/>
                  <a:pt x="28397" y="18194"/>
                  <a:pt x="28980" y="18361"/>
                </a:cubicBezTo>
                <a:cubicBezTo>
                  <a:pt x="29563" y="18551"/>
                  <a:pt x="30123" y="18801"/>
                  <a:pt x="30694" y="19004"/>
                </a:cubicBezTo>
                <a:cubicBezTo>
                  <a:pt x="31302" y="19230"/>
                  <a:pt x="31897" y="19432"/>
                  <a:pt x="32516" y="19635"/>
                </a:cubicBezTo>
                <a:cubicBezTo>
                  <a:pt x="33635" y="19968"/>
                  <a:pt x="34755" y="20290"/>
                  <a:pt x="35874" y="20611"/>
                </a:cubicBezTo>
                <a:cubicBezTo>
                  <a:pt x="36660" y="20837"/>
                  <a:pt x="37433" y="21076"/>
                  <a:pt x="38219" y="21278"/>
                </a:cubicBezTo>
                <a:cubicBezTo>
                  <a:pt x="38969" y="21433"/>
                  <a:pt x="39708" y="21611"/>
                  <a:pt x="40458" y="21802"/>
                </a:cubicBezTo>
                <a:cubicBezTo>
                  <a:pt x="41386" y="22064"/>
                  <a:pt x="42339" y="22302"/>
                  <a:pt x="43279" y="22552"/>
                </a:cubicBezTo>
                <a:cubicBezTo>
                  <a:pt x="43708" y="22671"/>
                  <a:pt x="44160" y="22742"/>
                  <a:pt x="44577" y="22981"/>
                </a:cubicBezTo>
                <a:cubicBezTo>
                  <a:pt x="44303" y="23612"/>
                  <a:pt x="43875" y="24088"/>
                  <a:pt x="43434" y="24540"/>
                </a:cubicBezTo>
                <a:cubicBezTo>
                  <a:pt x="41720" y="26314"/>
                  <a:pt x="39969" y="28076"/>
                  <a:pt x="38267" y="29862"/>
                </a:cubicBezTo>
                <a:cubicBezTo>
                  <a:pt x="36600" y="31589"/>
                  <a:pt x="35052" y="33446"/>
                  <a:pt x="33469" y="35256"/>
                </a:cubicBezTo>
                <a:cubicBezTo>
                  <a:pt x="32421" y="36482"/>
                  <a:pt x="31266" y="37661"/>
                  <a:pt x="30135" y="38816"/>
                </a:cubicBezTo>
                <a:cubicBezTo>
                  <a:pt x="29099" y="39887"/>
                  <a:pt x="27980" y="40911"/>
                  <a:pt x="26932" y="41983"/>
                </a:cubicBezTo>
                <a:cubicBezTo>
                  <a:pt x="26361" y="42578"/>
                  <a:pt x="25825" y="43209"/>
                  <a:pt x="25289" y="43828"/>
                </a:cubicBezTo>
                <a:cubicBezTo>
                  <a:pt x="25019" y="44132"/>
                  <a:pt x="24719" y="44322"/>
                  <a:pt x="24363" y="44322"/>
                </a:cubicBezTo>
                <a:cubicBezTo>
                  <a:pt x="24217" y="44322"/>
                  <a:pt x="24062" y="44291"/>
                  <a:pt x="23896" y="44221"/>
                </a:cubicBezTo>
                <a:cubicBezTo>
                  <a:pt x="23646" y="44114"/>
                  <a:pt x="23396" y="43983"/>
                  <a:pt x="23146" y="43864"/>
                </a:cubicBezTo>
                <a:cubicBezTo>
                  <a:pt x="22062" y="43340"/>
                  <a:pt x="20967" y="42804"/>
                  <a:pt x="19884" y="42304"/>
                </a:cubicBezTo>
                <a:cubicBezTo>
                  <a:pt x="18943" y="41864"/>
                  <a:pt x="17991" y="41447"/>
                  <a:pt x="17038" y="41054"/>
                </a:cubicBezTo>
                <a:cubicBezTo>
                  <a:pt x="16895" y="40995"/>
                  <a:pt x="16717" y="40959"/>
                  <a:pt x="16550" y="40911"/>
                </a:cubicBezTo>
                <a:cubicBezTo>
                  <a:pt x="16431" y="41066"/>
                  <a:pt x="16324" y="41173"/>
                  <a:pt x="16193" y="41316"/>
                </a:cubicBezTo>
                <a:cubicBezTo>
                  <a:pt x="16324" y="41411"/>
                  <a:pt x="16419" y="41483"/>
                  <a:pt x="16526" y="41530"/>
                </a:cubicBezTo>
                <a:cubicBezTo>
                  <a:pt x="16955" y="41721"/>
                  <a:pt x="17383" y="41900"/>
                  <a:pt x="17812" y="42090"/>
                </a:cubicBezTo>
                <a:cubicBezTo>
                  <a:pt x="18645" y="42483"/>
                  <a:pt x="19479" y="42900"/>
                  <a:pt x="20336" y="43269"/>
                </a:cubicBezTo>
                <a:cubicBezTo>
                  <a:pt x="21539" y="43805"/>
                  <a:pt x="22693" y="44412"/>
                  <a:pt x="23825" y="45067"/>
                </a:cubicBezTo>
                <a:cubicBezTo>
                  <a:pt x="24063" y="45198"/>
                  <a:pt x="24289" y="45400"/>
                  <a:pt x="24515" y="45555"/>
                </a:cubicBezTo>
                <a:lnTo>
                  <a:pt x="24456" y="45650"/>
                </a:lnTo>
                <a:cubicBezTo>
                  <a:pt x="24301" y="45579"/>
                  <a:pt x="24158" y="45483"/>
                  <a:pt x="24003" y="45412"/>
                </a:cubicBezTo>
                <a:cubicBezTo>
                  <a:pt x="23765" y="45281"/>
                  <a:pt x="23527" y="45067"/>
                  <a:pt x="23277" y="45007"/>
                </a:cubicBezTo>
                <a:cubicBezTo>
                  <a:pt x="22753" y="44876"/>
                  <a:pt x="22301" y="44614"/>
                  <a:pt x="21836" y="44352"/>
                </a:cubicBezTo>
                <a:cubicBezTo>
                  <a:pt x="21324" y="44066"/>
                  <a:pt x="20824" y="43793"/>
                  <a:pt x="20300" y="43531"/>
                </a:cubicBezTo>
                <a:cubicBezTo>
                  <a:pt x="19753" y="43269"/>
                  <a:pt x="19181" y="43031"/>
                  <a:pt x="18633" y="42769"/>
                </a:cubicBezTo>
                <a:cubicBezTo>
                  <a:pt x="17883" y="42435"/>
                  <a:pt x="17157" y="42090"/>
                  <a:pt x="16419" y="41769"/>
                </a:cubicBezTo>
                <a:cubicBezTo>
                  <a:pt x="16181" y="41661"/>
                  <a:pt x="15919" y="41566"/>
                  <a:pt x="15669" y="41471"/>
                </a:cubicBezTo>
                <a:cubicBezTo>
                  <a:pt x="15121" y="41221"/>
                  <a:pt x="14585" y="40971"/>
                  <a:pt x="14014" y="40768"/>
                </a:cubicBezTo>
                <a:cubicBezTo>
                  <a:pt x="13121" y="40423"/>
                  <a:pt x="12216" y="40126"/>
                  <a:pt x="11323" y="39792"/>
                </a:cubicBezTo>
                <a:cubicBezTo>
                  <a:pt x="10097" y="39352"/>
                  <a:pt x="8835" y="38923"/>
                  <a:pt x="7620" y="38423"/>
                </a:cubicBezTo>
                <a:cubicBezTo>
                  <a:pt x="6072" y="37792"/>
                  <a:pt x="4525" y="37149"/>
                  <a:pt x="2929" y="36613"/>
                </a:cubicBezTo>
                <a:cubicBezTo>
                  <a:pt x="2727" y="36542"/>
                  <a:pt x="2512" y="36423"/>
                  <a:pt x="2322" y="36316"/>
                </a:cubicBezTo>
                <a:lnTo>
                  <a:pt x="2322" y="36316"/>
                </a:lnTo>
                <a:cubicBezTo>
                  <a:pt x="2620" y="36387"/>
                  <a:pt x="2929" y="36446"/>
                  <a:pt x="3215" y="36542"/>
                </a:cubicBezTo>
                <a:cubicBezTo>
                  <a:pt x="4275" y="36863"/>
                  <a:pt x="5346" y="37197"/>
                  <a:pt x="6394" y="37566"/>
                </a:cubicBezTo>
                <a:cubicBezTo>
                  <a:pt x="7311" y="37875"/>
                  <a:pt x="8204" y="38221"/>
                  <a:pt x="9097" y="38566"/>
                </a:cubicBezTo>
                <a:cubicBezTo>
                  <a:pt x="9478" y="38709"/>
                  <a:pt x="9847" y="38840"/>
                  <a:pt x="10240" y="38994"/>
                </a:cubicBezTo>
                <a:cubicBezTo>
                  <a:pt x="11002" y="39280"/>
                  <a:pt x="11775" y="39554"/>
                  <a:pt x="12526" y="39852"/>
                </a:cubicBezTo>
                <a:cubicBezTo>
                  <a:pt x="13288" y="40149"/>
                  <a:pt x="14038" y="40495"/>
                  <a:pt x="14788" y="40804"/>
                </a:cubicBezTo>
                <a:cubicBezTo>
                  <a:pt x="14907" y="40852"/>
                  <a:pt x="15062" y="40864"/>
                  <a:pt x="15204" y="40899"/>
                </a:cubicBezTo>
                <a:cubicBezTo>
                  <a:pt x="15300" y="40709"/>
                  <a:pt x="15490" y="40554"/>
                  <a:pt x="15288" y="40328"/>
                </a:cubicBezTo>
                <a:lnTo>
                  <a:pt x="15288" y="40328"/>
                </a:lnTo>
                <a:cubicBezTo>
                  <a:pt x="15109" y="40447"/>
                  <a:pt x="14954" y="40542"/>
                  <a:pt x="14788" y="40649"/>
                </a:cubicBezTo>
                <a:lnTo>
                  <a:pt x="14728" y="40590"/>
                </a:lnTo>
                <a:cubicBezTo>
                  <a:pt x="14764" y="40471"/>
                  <a:pt x="14788" y="40328"/>
                  <a:pt x="14835" y="40185"/>
                </a:cubicBezTo>
                <a:lnTo>
                  <a:pt x="14276" y="40137"/>
                </a:lnTo>
                <a:cubicBezTo>
                  <a:pt x="14157" y="40018"/>
                  <a:pt x="14061" y="39899"/>
                  <a:pt x="13942" y="39828"/>
                </a:cubicBezTo>
                <a:cubicBezTo>
                  <a:pt x="13395" y="39518"/>
                  <a:pt x="12859" y="39197"/>
                  <a:pt x="12287" y="38947"/>
                </a:cubicBezTo>
                <a:cubicBezTo>
                  <a:pt x="10775" y="38268"/>
                  <a:pt x="9228" y="37673"/>
                  <a:pt x="7620" y="37208"/>
                </a:cubicBezTo>
                <a:cubicBezTo>
                  <a:pt x="6894" y="36994"/>
                  <a:pt x="6156" y="36816"/>
                  <a:pt x="5441" y="36601"/>
                </a:cubicBezTo>
                <a:cubicBezTo>
                  <a:pt x="4656" y="36363"/>
                  <a:pt x="3870" y="36089"/>
                  <a:pt x="3084" y="35804"/>
                </a:cubicBezTo>
                <a:cubicBezTo>
                  <a:pt x="2917" y="35744"/>
                  <a:pt x="2762" y="35649"/>
                  <a:pt x="2572" y="35542"/>
                </a:cubicBezTo>
                <a:cubicBezTo>
                  <a:pt x="2679" y="35423"/>
                  <a:pt x="2751" y="35327"/>
                  <a:pt x="2834" y="35256"/>
                </a:cubicBezTo>
                <a:cubicBezTo>
                  <a:pt x="4358" y="33922"/>
                  <a:pt x="5894" y="32577"/>
                  <a:pt x="7418" y="31243"/>
                </a:cubicBezTo>
                <a:cubicBezTo>
                  <a:pt x="8418" y="30350"/>
                  <a:pt x="9454" y="29458"/>
                  <a:pt x="10430" y="28517"/>
                </a:cubicBezTo>
                <a:cubicBezTo>
                  <a:pt x="11966" y="27064"/>
                  <a:pt x="13466" y="25588"/>
                  <a:pt x="14966" y="24100"/>
                </a:cubicBezTo>
                <a:cubicBezTo>
                  <a:pt x="15550" y="23528"/>
                  <a:pt x="16062" y="22873"/>
                  <a:pt x="16669" y="22350"/>
                </a:cubicBezTo>
                <a:cubicBezTo>
                  <a:pt x="17776" y="21421"/>
                  <a:pt x="18729" y="20349"/>
                  <a:pt x="19645" y="19242"/>
                </a:cubicBezTo>
                <a:cubicBezTo>
                  <a:pt x="20288" y="18480"/>
                  <a:pt x="20919" y="17754"/>
                  <a:pt x="21681" y="17111"/>
                </a:cubicBezTo>
                <a:cubicBezTo>
                  <a:pt x="21885" y="16941"/>
                  <a:pt x="22100" y="16850"/>
                  <a:pt x="22336" y="16850"/>
                </a:cubicBezTo>
                <a:close/>
                <a:moveTo>
                  <a:pt x="11013" y="44709"/>
                </a:moveTo>
                <a:lnTo>
                  <a:pt x="11013" y="44709"/>
                </a:lnTo>
                <a:cubicBezTo>
                  <a:pt x="12121" y="44888"/>
                  <a:pt x="13133" y="45340"/>
                  <a:pt x="14109" y="45900"/>
                </a:cubicBezTo>
                <a:cubicBezTo>
                  <a:pt x="13085" y="45495"/>
                  <a:pt x="12037" y="45102"/>
                  <a:pt x="11013" y="44709"/>
                </a:cubicBezTo>
                <a:close/>
                <a:moveTo>
                  <a:pt x="14371" y="45948"/>
                </a:moveTo>
                <a:cubicBezTo>
                  <a:pt x="14395" y="45948"/>
                  <a:pt x="14407" y="45960"/>
                  <a:pt x="14419" y="45960"/>
                </a:cubicBezTo>
                <a:cubicBezTo>
                  <a:pt x="14419" y="45971"/>
                  <a:pt x="14407" y="45995"/>
                  <a:pt x="14407" y="45995"/>
                </a:cubicBezTo>
                <a:cubicBezTo>
                  <a:pt x="14395" y="45995"/>
                  <a:pt x="14371" y="45995"/>
                  <a:pt x="14359" y="45971"/>
                </a:cubicBezTo>
                <a:cubicBezTo>
                  <a:pt x="14371" y="45960"/>
                  <a:pt x="14371" y="45960"/>
                  <a:pt x="14371" y="45948"/>
                </a:cubicBezTo>
                <a:close/>
                <a:moveTo>
                  <a:pt x="30528" y="41649"/>
                </a:moveTo>
                <a:cubicBezTo>
                  <a:pt x="31564" y="43507"/>
                  <a:pt x="31683" y="45221"/>
                  <a:pt x="31242" y="46210"/>
                </a:cubicBezTo>
                <a:cubicBezTo>
                  <a:pt x="31195" y="45971"/>
                  <a:pt x="31183" y="45721"/>
                  <a:pt x="31195" y="45483"/>
                </a:cubicBezTo>
                <a:cubicBezTo>
                  <a:pt x="31242" y="44590"/>
                  <a:pt x="31111" y="43745"/>
                  <a:pt x="30814" y="42912"/>
                </a:cubicBezTo>
                <a:cubicBezTo>
                  <a:pt x="30706" y="42626"/>
                  <a:pt x="30552" y="42340"/>
                  <a:pt x="30409" y="42078"/>
                </a:cubicBezTo>
                <a:cubicBezTo>
                  <a:pt x="30302" y="41900"/>
                  <a:pt x="30290" y="41769"/>
                  <a:pt x="30528" y="41649"/>
                </a:cubicBezTo>
                <a:close/>
                <a:moveTo>
                  <a:pt x="24598" y="46305"/>
                </a:moveTo>
                <a:lnTo>
                  <a:pt x="24598" y="46305"/>
                </a:lnTo>
                <a:cubicBezTo>
                  <a:pt x="24860" y="46436"/>
                  <a:pt x="24777" y="46614"/>
                  <a:pt x="24741" y="46829"/>
                </a:cubicBezTo>
                <a:cubicBezTo>
                  <a:pt x="24515" y="46674"/>
                  <a:pt x="24575" y="46495"/>
                  <a:pt x="24598" y="46305"/>
                </a:cubicBezTo>
                <a:close/>
                <a:moveTo>
                  <a:pt x="10573" y="46722"/>
                </a:moveTo>
                <a:lnTo>
                  <a:pt x="10573" y="46722"/>
                </a:lnTo>
                <a:cubicBezTo>
                  <a:pt x="10644" y="46733"/>
                  <a:pt x="10704" y="46745"/>
                  <a:pt x="10775" y="46769"/>
                </a:cubicBezTo>
                <a:cubicBezTo>
                  <a:pt x="10763" y="46793"/>
                  <a:pt x="10763" y="46829"/>
                  <a:pt x="10752" y="46841"/>
                </a:cubicBezTo>
                <a:cubicBezTo>
                  <a:pt x="10692" y="46793"/>
                  <a:pt x="10632" y="46769"/>
                  <a:pt x="10573" y="46722"/>
                </a:cubicBezTo>
                <a:close/>
                <a:moveTo>
                  <a:pt x="17038" y="47043"/>
                </a:moveTo>
                <a:lnTo>
                  <a:pt x="17252" y="47067"/>
                </a:lnTo>
                <a:lnTo>
                  <a:pt x="17252" y="47091"/>
                </a:lnTo>
                <a:lnTo>
                  <a:pt x="17038" y="47079"/>
                </a:lnTo>
                <a:lnTo>
                  <a:pt x="17038" y="47043"/>
                </a:lnTo>
                <a:close/>
                <a:moveTo>
                  <a:pt x="24718" y="47079"/>
                </a:moveTo>
                <a:cubicBezTo>
                  <a:pt x="24718" y="47103"/>
                  <a:pt x="24741" y="47138"/>
                  <a:pt x="24741" y="47162"/>
                </a:cubicBezTo>
                <a:cubicBezTo>
                  <a:pt x="24694" y="47162"/>
                  <a:pt x="24646" y="47186"/>
                  <a:pt x="24598" y="47186"/>
                </a:cubicBezTo>
                <a:cubicBezTo>
                  <a:pt x="24598" y="47150"/>
                  <a:pt x="24587" y="47138"/>
                  <a:pt x="24587" y="47103"/>
                </a:cubicBezTo>
                <a:cubicBezTo>
                  <a:pt x="24634" y="47091"/>
                  <a:pt x="24682" y="47091"/>
                  <a:pt x="24718" y="47079"/>
                </a:cubicBezTo>
                <a:close/>
                <a:moveTo>
                  <a:pt x="22503" y="47210"/>
                </a:moveTo>
                <a:cubicBezTo>
                  <a:pt x="22634" y="47222"/>
                  <a:pt x="22729" y="47222"/>
                  <a:pt x="22836" y="47245"/>
                </a:cubicBezTo>
                <a:cubicBezTo>
                  <a:pt x="22789" y="47287"/>
                  <a:pt x="22744" y="47317"/>
                  <a:pt x="22692" y="47317"/>
                </a:cubicBezTo>
                <a:cubicBezTo>
                  <a:pt x="22640" y="47317"/>
                  <a:pt x="22580" y="47287"/>
                  <a:pt x="22503" y="47210"/>
                </a:cubicBezTo>
                <a:close/>
                <a:moveTo>
                  <a:pt x="17455" y="47198"/>
                </a:moveTo>
                <a:cubicBezTo>
                  <a:pt x="17562" y="47245"/>
                  <a:pt x="17669" y="47305"/>
                  <a:pt x="17752" y="47341"/>
                </a:cubicBezTo>
                <a:cubicBezTo>
                  <a:pt x="17633" y="47329"/>
                  <a:pt x="17538" y="47317"/>
                  <a:pt x="17419" y="47305"/>
                </a:cubicBezTo>
                <a:cubicBezTo>
                  <a:pt x="17443" y="47257"/>
                  <a:pt x="17443" y="47222"/>
                  <a:pt x="17455" y="47198"/>
                </a:cubicBezTo>
                <a:close/>
                <a:moveTo>
                  <a:pt x="2500" y="37601"/>
                </a:moveTo>
                <a:cubicBezTo>
                  <a:pt x="2846" y="37697"/>
                  <a:pt x="3167" y="37804"/>
                  <a:pt x="3513" y="37923"/>
                </a:cubicBezTo>
                <a:cubicBezTo>
                  <a:pt x="4048" y="38113"/>
                  <a:pt x="4572" y="38328"/>
                  <a:pt x="5108" y="38518"/>
                </a:cubicBezTo>
                <a:cubicBezTo>
                  <a:pt x="6287" y="38947"/>
                  <a:pt x="7453" y="39364"/>
                  <a:pt x="8632" y="39816"/>
                </a:cubicBezTo>
                <a:cubicBezTo>
                  <a:pt x="9466" y="40126"/>
                  <a:pt x="10299" y="40459"/>
                  <a:pt x="11133" y="40768"/>
                </a:cubicBezTo>
                <a:cubicBezTo>
                  <a:pt x="12299" y="41197"/>
                  <a:pt x="13454" y="41614"/>
                  <a:pt x="14621" y="42019"/>
                </a:cubicBezTo>
                <a:cubicBezTo>
                  <a:pt x="15335" y="42269"/>
                  <a:pt x="16062" y="42459"/>
                  <a:pt x="16764" y="42697"/>
                </a:cubicBezTo>
                <a:cubicBezTo>
                  <a:pt x="17490" y="42959"/>
                  <a:pt x="18217" y="43197"/>
                  <a:pt x="18860" y="43650"/>
                </a:cubicBezTo>
                <a:cubicBezTo>
                  <a:pt x="19705" y="44281"/>
                  <a:pt x="20646" y="44745"/>
                  <a:pt x="21610" y="45138"/>
                </a:cubicBezTo>
                <a:cubicBezTo>
                  <a:pt x="22031" y="45314"/>
                  <a:pt x="22418" y="45569"/>
                  <a:pt x="22815" y="45782"/>
                </a:cubicBezTo>
                <a:lnTo>
                  <a:pt x="22815" y="45782"/>
                </a:lnTo>
                <a:cubicBezTo>
                  <a:pt x="22814" y="45781"/>
                  <a:pt x="22813" y="45781"/>
                  <a:pt x="22813" y="45781"/>
                </a:cubicBezTo>
                <a:lnTo>
                  <a:pt x="22813" y="45781"/>
                </a:lnTo>
                <a:lnTo>
                  <a:pt x="22836" y="45793"/>
                </a:lnTo>
                <a:cubicBezTo>
                  <a:pt x="22829" y="45789"/>
                  <a:pt x="22822" y="45785"/>
                  <a:pt x="22815" y="45782"/>
                </a:cubicBezTo>
                <a:lnTo>
                  <a:pt x="22815" y="45782"/>
                </a:lnTo>
                <a:cubicBezTo>
                  <a:pt x="22957" y="45816"/>
                  <a:pt x="23110" y="45794"/>
                  <a:pt x="23086" y="46007"/>
                </a:cubicBezTo>
                <a:cubicBezTo>
                  <a:pt x="23348" y="46150"/>
                  <a:pt x="23634" y="46317"/>
                  <a:pt x="23908" y="46472"/>
                </a:cubicBezTo>
                <a:cubicBezTo>
                  <a:pt x="23860" y="46674"/>
                  <a:pt x="23825" y="46841"/>
                  <a:pt x="23789" y="47043"/>
                </a:cubicBezTo>
                <a:cubicBezTo>
                  <a:pt x="22836" y="46710"/>
                  <a:pt x="21848" y="46364"/>
                  <a:pt x="20872" y="46007"/>
                </a:cubicBezTo>
                <a:lnTo>
                  <a:pt x="20872" y="46114"/>
                </a:lnTo>
                <a:cubicBezTo>
                  <a:pt x="21229" y="46257"/>
                  <a:pt x="21550" y="46412"/>
                  <a:pt x="21896" y="46555"/>
                </a:cubicBezTo>
                <a:cubicBezTo>
                  <a:pt x="22217" y="46686"/>
                  <a:pt x="22551" y="46829"/>
                  <a:pt x="22896" y="46948"/>
                </a:cubicBezTo>
                <a:cubicBezTo>
                  <a:pt x="23670" y="47198"/>
                  <a:pt x="23670" y="47186"/>
                  <a:pt x="23848" y="47448"/>
                </a:cubicBezTo>
                <a:cubicBezTo>
                  <a:pt x="23491" y="47376"/>
                  <a:pt x="23158" y="47305"/>
                  <a:pt x="22836" y="47222"/>
                </a:cubicBezTo>
                <a:cubicBezTo>
                  <a:pt x="22360" y="47007"/>
                  <a:pt x="21884" y="46745"/>
                  <a:pt x="21384" y="46543"/>
                </a:cubicBezTo>
                <a:cubicBezTo>
                  <a:pt x="20134" y="46055"/>
                  <a:pt x="18872" y="45579"/>
                  <a:pt x="17610" y="45102"/>
                </a:cubicBezTo>
                <a:cubicBezTo>
                  <a:pt x="17240" y="44959"/>
                  <a:pt x="16883" y="44817"/>
                  <a:pt x="16502" y="44686"/>
                </a:cubicBezTo>
                <a:cubicBezTo>
                  <a:pt x="15705" y="44388"/>
                  <a:pt x="14883" y="44090"/>
                  <a:pt x="14085" y="43793"/>
                </a:cubicBezTo>
                <a:cubicBezTo>
                  <a:pt x="13466" y="43566"/>
                  <a:pt x="12871" y="43352"/>
                  <a:pt x="12264" y="43138"/>
                </a:cubicBezTo>
                <a:cubicBezTo>
                  <a:pt x="11668" y="42912"/>
                  <a:pt x="11061" y="42685"/>
                  <a:pt x="10454" y="42459"/>
                </a:cubicBezTo>
                <a:cubicBezTo>
                  <a:pt x="10352" y="42477"/>
                  <a:pt x="10252" y="42485"/>
                  <a:pt x="10155" y="42485"/>
                </a:cubicBezTo>
                <a:cubicBezTo>
                  <a:pt x="9606" y="42485"/>
                  <a:pt x="9128" y="42224"/>
                  <a:pt x="8632" y="41971"/>
                </a:cubicBezTo>
                <a:lnTo>
                  <a:pt x="8632" y="41971"/>
                </a:lnTo>
                <a:lnTo>
                  <a:pt x="9108" y="42019"/>
                </a:lnTo>
                <a:cubicBezTo>
                  <a:pt x="9061" y="41971"/>
                  <a:pt x="9037" y="41923"/>
                  <a:pt x="8989" y="41911"/>
                </a:cubicBezTo>
                <a:cubicBezTo>
                  <a:pt x="8620" y="41769"/>
                  <a:pt x="8227" y="41626"/>
                  <a:pt x="7858" y="41483"/>
                </a:cubicBezTo>
                <a:cubicBezTo>
                  <a:pt x="6882" y="41114"/>
                  <a:pt x="5906" y="40721"/>
                  <a:pt x="4929" y="40352"/>
                </a:cubicBezTo>
                <a:lnTo>
                  <a:pt x="3584" y="39816"/>
                </a:lnTo>
                <a:cubicBezTo>
                  <a:pt x="3262" y="39685"/>
                  <a:pt x="2953" y="39530"/>
                  <a:pt x="2620" y="39399"/>
                </a:cubicBezTo>
                <a:cubicBezTo>
                  <a:pt x="2631" y="39364"/>
                  <a:pt x="2655" y="39340"/>
                  <a:pt x="2655" y="39292"/>
                </a:cubicBezTo>
                <a:cubicBezTo>
                  <a:pt x="3167" y="39459"/>
                  <a:pt x="3679" y="39637"/>
                  <a:pt x="4203" y="39804"/>
                </a:cubicBezTo>
                <a:cubicBezTo>
                  <a:pt x="4417" y="39875"/>
                  <a:pt x="4644" y="39899"/>
                  <a:pt x="4882" y="39959"/>
                </a:cubicBezTo>
                <a:lnTo>
                  <a:pt x="4882" y="39947"/>
                </a:lnTo>
                <a:cubicBezTo>
                  <a:pt x="5096" y="40054"/>
                  <a:pt x="5298" y="40185"/>
                  <a:pt x="5525" y="40256"/>
                </a:cubicBezTo>
                <a:cubicBezTo>
                  <a:pt x="6358" y="40554"/>
                  <a:pt x="7215" y="40816"/>
                  <a:pt x="8049" y="41126"/>
                </a:cubicBezTo>
                <a:cubicBezTo>
                  <a:pt x="8918" y="41435"/>
                  <a:pt x="9775" y="41780"/>
                  <a:pt x="10644" y="42126"/>
                </a:cubicBezTo>
                <a:cubicBezTo>
                  <a:pt x="11002" y="42257"/>
                  <a:pt x="11347" y="42388"/>
                  <a:pt x="11704" y="42519"/>
                </a:cubicBezTo>
                <a:cubicBezTo>
                  <a:pt x="12502" y="42816"/>
                  <a:pt x="13311" y="43138"/>
                  <a:pt x="14109" y="43435"/>
                </a:cubicBezTo>
                <a:cubicBezTo>
                  <a:pt x="14597" y="43626"/>
                  <a:pt x="15097" y="43816"/>
                  <a:pt x="15597" y="44007"/>
                </a:cubicBezTo>
                <a:cubicBezTo>
                  <a:pt x="16109" y="44209"/>
                  <a:pt x="16609" y="44400"/>
                  <a:pt x="17133" y="44590"/>
                </a:cubicBezTo>
                <a:cubicBezTo>
                  <a:pt x="17300" y="44650"/>
                  <a:pt x="17479" y="44697"/>
                  <a:pt x="17633" y="44757"/>
                </a:cubicBezTo>
                <a:cubicBezTo>
                  <a:pt x="17610" y="44709"/>
                  <a:pt x="17574" y="44662"/>
                  <a:pt x="17538" y="44650"/>
                </a:cubicBezTo>
                <a:cubicBezTo>
                  <a:pt x="16824" y="44340"/>
                  <a:pt x="16121" y="44031"/>
                  <a:pt x="15395" y="43733"/>
                </a:cubicBezTo>
                <a:cubicBezTo>
                  <a:pt x="14407" y="43328"/>
                  <a:pt x="13407" y="42935"/>
                  <a:pt x="12430" y="42554"/>
                </a:cubicBezTo>
                <a:cubicBezTo>
                  <a:pt x="12488" y="42513"/>
                  <a:pt x="12540" y="42501"/>
                  <a:pt x="12594" y="42501"/>
                </a:cubicBezTo>
                <a:cubicBezTo>
                  <a:pt x="12618" y="42501"/>
                  <a:pt x="12643" y="42503"/>
                  <a:pt x="12668" y="42507"/>
                </a:cubicBezTo>
                <a:cubicBezTo>
                  <a:pt x="13288" y="42721"/>
                  <a:pt x="13919" y="42923"/>
                  <a:pt x="14526" y="43150"/>
                </a:cubicBezTo>
                <a:cubicBezTo>
                  <a:pt x="15347" y="43459"/>
                  <a:pt x="16157" y="43793"/>
                  <a:pt x="16967" y="44114"/>
                </a:cubicBezTo>
                <a:cubicBezTo>
                  <a:pt x="17788" y="44447"/>
                  <a:pt x="18586" y="44757"/>
                  <a:pt x="19407" y="45078"/>
                </a:cubicBezTo>
                <a:cubicBezTo>
                  <a:pt x="19586" y="45162"/>
                  <a:pt x="19776" y="45186"/>
                  <a:pt x="19955" y="45245"/>
                </a:cubicBezTo>
                <a:cubicBezTo>
                  <a:pt x="19931" y="45198"/>
                  <a:pt x="19884" y="45162"/>
                  <a:pt x="19836" y="45138"/>
                </a:cubicBezTo>
                <a:cubicBezTo>
                  <a:pt x="19348" y="44936"/>
                  <a:pt x="18860" y="44721"/>
                  <a:pt x="18383" y="44507"/>
                </a:cubicBezTo>
                <a:cubicBezTo>
                  <a:pt x="16764" y="43757"/>
                  <a:pt x="15097" y="43102"/>
                  <a:pt x="13407" y="42519"/>
                </a:cubicBezTo>
                <a:cubicBezTo>
                  <a:pt x="12657" y="42257"/>
                  <a:pt x="11895" y="42019"/>
                  <a:pt x="11133" y="41769"/>
                </a:cubicBezTo>
                <a:cubicBezTo>
                  <a:pt x="10644" y="41602"/>
                  <a:pt x="10168" y="41411"/>
                  <a:pt x="9680" y="41233"/>
                </a:cubicBezTo>
                <a:cubicBezTo>
                  <a:pt x="8847" y="40935"/>
                  <a:pt x="7989" y="40637"/>
                  <a:pt x="7144" y="40340"/>
                </a:cubicBezTo>
                <a:cubicBezTo>
                  <a:pt x="6608" y="40137"/>
                  <a:pt x="6084" y="39935"/>
                  <a:pt x="5572" y="39721"/>
                </a:cubicBezTo>
                <a:cubicBezTo>
                  <a:pt x="4656" y="39364"/>
                  <a:pt x="3763" y="38994"/>
                  <a:pt x="2858" y="38637"/>
                </a:cubicBezTo>
                <a:cubicBezTo>
                  <a:pt x="2655" y="38554"/>
                  <a:pt x="2536" y="38411"/>
                  <a:pt x="2489" y="38161"/>
                </a:cubicBezTo>
                <a:lnTo>
                  <a:pt x="2489" y="38161"/>
                </a:lnTo>
                <a:cubicBezTo>
                  <a:pt x="2596" y="38173"/>
                  <a:pt x="2691" y="38161"/>
                  <a:pt x="2774" y="38197"/>
                </a:cubicBezTo>
                <a:cubicBezTo>
                  <a:pt x="3048" y="38292"/>
                  <a:pt x="3322" y="38435"/>
                  <a:pt x="3584" y="38530"/>
                </a:cubicBezTo>
                <a:cubicBezTo>
                  <a:pt x="4358" y="38852"/>
                  <a:pt x="5120" y="39161"/>
                  <a:pt x="5906" y="39447"/>
                </a:cubicBezTo>
                <a:cubicBezTo>
                  <a:pt x="7132" y="39875"/>
                  <a:pt x="8382" y="40245"/>
                  <a:pt x="9597" y="40697"/>
                </a:cubicBezTo>
                <a:cubicBezTo>
                  <a:pt x="10930" y="41173"/>
                  <a:pt x="12252" y="41673"/>
                  <a:pt x="13561" y="42161"/>
                </a:cubicBezTo>
                <a:cubicBezTo>
                  <a:pt x="14859" y="42662"/>
                  <a:pt x="16133" y="43138"/>
                  <a:pt x="17419" y="43674"/>
                </a:cubicBezTo>
                <a:cubicBezTo>
                  <a:pt x="18693" y="44209"/>
                  <a:pt x="19955" y="44781"/>
                  <a:pt x="21241" y="45340"/>
                </a:cubicBezTo>
                <a:cubicBezTo>
                  <a:pt x="21360" y="45376"/>
                  <a:pt x="21503" y="45376"/>
                  <a:pt x="21646" y="45412"/>
                </a:cubicBezTo>
                <a:cubicBezTo>
                  <a:pt x="21598" y="45364"/>
                  <a:pt x="21550" y="45293"/>
                  <a:pt x="21491" y="45257"/>
                </a:cubicBezTo>
                <a:cubicBezTo>
                  <a:pt x="20955" y="45007"/>
                  <a:pt x="20407" y="44769"/>
                  <a:pt x="19872" y="44531"/>
                </a:cubicBezTo>
                <a:cubicBezTo>
                  <a:pt x="19229" y="44245"/>
                  <a:pt x="18586" y="43935"/>
                  <a:pt x="17931" y="43674"/>
                </a:cubicBezTo>
                <a:cubicBezTo>
                  <a:pt x="16859" y="43221"/>
                  <a:pt x="15788" y="42792"/>
                  <a:pt x="14704" y="42376"/>
                </a:cubicBezTo>
                <a:cubicBezTo>
                  <a:pt x="13502" y="41911"/>
                  <a:pt x="12299" y="41471"/>
                  <a:pt x="11085" y="41030"/>
                </a:cubicBezTo>
                <a:cubicBezTo>
                  <a:pt x="9811" y="40578"/>
                  <a:pt x="8525" y="40114"/>
                  <a:pt x="7239" y="39649"/>
                </a:cubicBezTo>
                <a:cubicBezTo>
                  <a:pt x="6620" y="39447"/>
                  <a:pt x="6013" y="39268"/>
                  <a:pt x="5406" y="39042"/>
                </a:cubicBezTo>
                <a:cubicBezTo>
                  <a:pt x="4596" y="38732"/>
                  <a:pt x="3810" y="38387"/>
                  <a:pt x="3024" y="38042"/>
                </a:cubicBezTo>
                <a:cubicBezTo>
                  <a:pt x="2834" y="37959"/>
                  <a:pt x="2655" y="37804"/>
                  <a:pt x="2453" y="37685"/>
                </a:cubicBezTo>
                <a:lnTo>
                  <a:pt x="2500" y="37601"/>
                </a:lnTo>
                <a:close/>
                <a:moveTo>
                  <a:pt x="24682" y="47400"/>
                </a:moveTo>
                <a:cubicBezTo>
                  <a:pt x="24813" y="47567"/>
                  <a:pt x="24884" y="47698"/>
                  <a:pt x="24634" y="47817"/>
                </a:cubicBezTo>
                <a:cubicBezTo>
                  <a:pt x="24456" y="47662"/>
                  <a:pt x="24491" y="47543"/>
                  <a:pt x="24682" y="47400"/>
                </a:cubicBezTo>
                <a:close/>
                <a:moveTo>
                  <a:pt x="22920" y="47388"/>
                </a:moveTo>
                <a:cubicBezTo>
                  <a:pt x="23074" y="47448"/>
                  <a:pt x="23217" y="47507"/>
                  <a:pt x="23372" y="47555"/>
                </a:cubicBezTo>
                <a:cubicBezTo>
                  <a:pt x="23682" y="47662"/>
                  <a:pt x="23694" y="47662"/>
                  <a:pt x="23765" y="47841"/>
                </a:cubicBezTo>
                <a:cubicBezTo>
                  <a:pt x="23467" y="47722"/>
                  <a:pt x="23194" y="47603"/>
                  <a:pt x="22908" y="47495"/>
                </a:cubicBezTo>
                <a:lnTo>
                  <a:pt x="22920" y="47388"/>
                </a:lnTo>
                <a:close/>
                <a:moveTo>
                  <a:pt x="2453" y="40161"/>
                </a:moveTo>
                <a:cubicBezTo>
                  <a:pt x="2548" y="40173"/>
                  <a:pt x="2655" y="40161"/>
                  <a:pt x="2739" y="40185"/>
                </a:cubicBezTo>
                <a:cubicBezTo>
                  <a:pt x="3048" y="40304"/>
                  <a:pt x="3346" y="40435"/>
                  <a:pt x="3667" y="40542"/>
                </a:cubicBezTo>
                <a:cubicBezTo>
                  <a:pt x="4632" y="40888"/>
                  <a:pt x="5584" y="41197"/>
                  <a:pt x="6549" y="41542"/>
                </a:cubicBezTo>
                <a:cubicBezTo>
                  <a:pt x="7358" y="41828"/>
                  <a:pt x="8132" y="42138"/>
                  <a:pt x="8930" y="42400"/>
                </a:cubicBezTo>
                <a:cubicBezTo>
                  <a:pt x="9870" y="42721"/>
                  <a:pt x="10823" y="42983"/>
                  <a:pt x="11764" y="43269"/>
                </a:cubicBezTo>
                <a:cubicBezTo>
                  <a:pt x="12454" y="43495"/>
                  <a:pt x="13168" y="43674"/>
                  <a:pt x="13871" y="43935"/>
                </a:cubicBezTo>
                <a:cubicBezTo>
                  <a:pt x="14895" y="44340"/>
                  <a:pt x="15895" y="44781"/>
                  <a:pt x="16907" y="45198"/>
                </a:cubicBezTo>
                <a:cubicBezTo>
                  <a:pt x="17264" y="45352"/>
                  <a:pt x="17633" y="45495"/>
                  <a:pt x="17991" y="45638"/>
                </a:cubicBezTo>
                <a:cubicBezTo>
                  <a:pt x="19086" y="46043"/>
                  <a:pt x="20169" y="46436"/>
                  <a:pt x="21253" y="46853"/>
                </a:cubicBezTo>
                <a:cubicBezTo>
                  <a:pt x="22027" y="47150"/>
                  <a:pt x="22729" y="47615"/>
                  <a:pt x="23515" y="47853"/>
                </a:cubicBezTo>
                <a:cubicBezTo>
                  <a:pt x="23622" y="47912"/>
                  <a:pt x="23682" y="48019"/>
                  <a:pt x="23789" y="48138"/>
                </a:cubicBezTo>
                <a:cubicBezTo>
                  <a:pt x="23718" y="48143"/>
                  <a:pt x="23652" y="48146"/>
                  <a:pt x="23588" y="48146"/>
                </a:cubicBezTo>
                <a:cubicBezTo>
                  <a:pt x="23350" y="48146"/>
                  <a:pt x="23155" y="48106"/>
                  <a:pt x="22967" y="47984"/>
                </a:cubicBezTo>
                <a:cubicBezTo>
                  <a:pt x="22813" y="47900"/>
                  <a:pt x="22658" y="47817"/>
                  <a:pt x="22503" y="47757"/>
                </a:cubicBezTo>
                <a:cubicBezTo>
                  <a:pt x="21860" y="47495"/>
                  <a:pt x="21241" y="47210"/>
                  <a:pt x="20598" y="46960"/>
                </a:cubicBezTo>
                <a:cubicBezTo>
                  <a:pt x="19765" y="46626"/>
                  <a:pt x="18943" y="46293"/>
                  <a:pt x="18098" y="45971"/>
                </a:cubicBezTo>
                <a:cubicBezTo>
                  <a:pt x="16824" y="45495"/>
                  <a:pt x="15538" y="45055"/>
                  <a:pt x="14240" y="44590"/>
                </a:cubicBezTo>
                <a:cubicBezTo>
                  <a:pt x="13145" y="44209"/>
                  <a:pt x="12061" y="43828"/>
                  <a:pt x="10954" y="43459"/>
                </a:cubicBezTo>
                <a:cubicBezTo>
                  <a:pt x="10406" y="43269"/>
                  <a:pt x="9859" y="43090"/>
                  <a:pt x="9299" y="42912"/>
                </a:cubicBezTo>
                <a:cubicBezTo>
                  <a:pt x="8394" y="42614"/>
                  <a:pt x="7477" y="42340"/>
                  <a:pt x="6584" y="42030"/>
                </a:cubicBezTo>
                <a:cubicBezTo>
                  <a:pt x="5715" y="41733"/>
                  <a:pt x="4882" y="41376"/>
                  <a:pt x="4036" y="41054"/>
                </a:cubicBezTo>
                <a:cubicBezTo>
                  <a:pt x="3632" y="40888"/>
                  <a:pt x="3203" y="40768"/>
                  <a:pt x="2798" y="40590"/>
                </a:cubicBezTo>
                <a:cubicBezTo>
                  <a:pt x="2655" y="40530"/>
                  <a:pt x="2536" y="40399"/>
                  <a:pt x="2393" y="40292"/>
                </a:cubicBezTo>
                <a:lnTo>
                  <a:pt x="2453" y="40161"/>
                </a:lnTo>
                <a:close/>
                <a:moveTo>
                  <a:pt x="24634" y="48031"/>
                </a:moveTo>
                <a:cubicBezTo>
                  <a:pt x="24646" y="48150"/>
                  <a:pt x="24646" y="48234"/>
                  <a:pt x="24634" y="48377"/>
                </a:cubicBezTo>
                <a:cubicBezTo>
                  <a:pt x="24527" y="48269"/>
                  <a:pt x="24468" y="48222"/>
                  <a:pt x="24360" y="48138"/>
                </a:cubicBezTo>
                <a:cubicBezTo>
                  <a:pt x="24468" y="48091"/>
                  <a:pt x="24539" y="48055"/>
                  <a:pt x="24634" y="48031"/>
                </a:cubicBezTo>
                <a:close/>
                <a:moveTo>
                  <a:pt x="16240" y="45614"/>
                </a:moveTo>
                <a:cubicBezTo>
                  <a:pt x="16562" y="45710"/>
                  <a:pt x="16883" y="45793"/>
                  <a:pt x="17181" y="45912"/>
                </a:cubicBezTo>
                <a:cubicBezTo>
                  <a:pt x="18372" y="46364"/>
                  <a:pt x="19538" y="46829"/>
                  <a:pt x="20717" y="47281"/>
                </a:cubicBezTo>
                <a:cubicBezTo>
                  <a:pt x="21110" y="47436"/>
                  <a:pt x="21503" y="47579"/>
                  <a:pt x="21896" y="47745"/>
                </a:cubicBezTo>
                <a:cubicBezTo>
                  <a:pt x="22384" y="47960"/>
                  <a:pt x="22872" y="48162"/>
                  <a:pt x="23348" y="48377"/>
                </a:cubicBezTo>
                <a:cubicBezTo>
                  <a:pt x="23467" y="48436"/>
                  <a:pt x="23646" y="48448"/>
                  <a:pt x="23575" y="48686"/>
                </a:cubicBezTo>
                <a:cubicBezTo>
                  <a:pt x="23509" y="48699"/>
                  <a:pt x="23443" y="48705"/>
                  <a:pt x="23377" y="48705"/>
                </a:cubicBezTo>
                <a:cubicBezTo>
                  <a:pt x="23192" y="48705"/>
                  <a:pt x="23006" y="48658"/>
                  <a:pt x="22813" y="48579"/>
                </a:cubicBezTo>
                <a:cubicBezTo>
                  <a:pt x="21741" y="48115"/>
                  <a:pt x="20658" y="47662"/>
                  <a:pt x="19586" y="47198"/>
                </a:cubicBezTo>
                <a:cubicBezTo>
                  <a:pt x="18467" y="46722"/>
                  <a:pt x="17359" y="46233"/>
                  <a:pt x="16240" y="45733"/>
                </a:cubicBezTo>
                <a:lnTo>
                  <a:pt x="16240" y="45614"/>
                </a:lnTo>
                <a:close/>
                <a:moveTo>
                  <a:pt x="15669" y="48817"/>
                </a:moveTo>
                <a:lnTo>
                  <a:pt x="15669" y="48829"/>
                </a:lnTo>
                <a:lnTo>
                  <a:pt x="15562" y="48817"/>
                </a:lnTo>
                <a:close/>
                <a:moveTo>
                  <a:pt x="16026" y="48948"/>
                </a:moveTo>
                <a:lnTo>
                  <a:pt x="16133" y="48972"/>
                </a:lnTo>
                <a:lnTo>
                  <a:pt x="16133" y="48984"/>
                </a:lnTo>
                <a:lnTo>
                  <a:pt x="16026" y="48972"/>
                </a:lnTo>
                <a:lnTo>
                  <a:pt x="16026" y="48948"/>
                </a:lnTo>
                <a:close/>
                <a:moveTo>
                  <a:pt x="24360" y="48531"/>
                </a:moveTo>
                <a:lnTo>
                  <a:pt x="24360" y="48531"/>
                </a:lnTo>
                <a:cubicBezTo>
                  <a:pt x="24634" y="48650"/>
                  <a:pt x="24634" y="48650"/>
                  <a:pt x="24479" y="48984"/>
                </a:cubicBezTo>
                <a:cubicBezTo>
                  <a:pt x="24217" y="48912"/>
                  <a:pt x="24337" y="48746"/>
                  <a:pt x="24360" y="48531"/>
                </a:cubicBezTo>
                <a:close/>
                <a:moveTo>
                  <a:pt x="16597" y="49174"/>
                </a:moveTo>
                <a:lnTo>
                  <a:pt x="16597" y="49186"/>
                </a:lnTo>
                <a:lnTo>
                  <a:pt x="16490" y="49186"/>
                </a:lnTo>
                <a:lnTo>
                  <a:pt x="16490" y="49174"/>
                </a:lnTo>
                <a:close/>
                <a:moveTo>
                  <a:pt x="2262" y="40947"/>
                </a:moveTo>
                <a:cubicBezTo>
                  <a:pt x="2977" y="41209"/>
                  <a:pt x="3667" y="41495"/>
                  <a:pt x="4346" y="41745"/>
                </a:cubicBezTo>
                <a:cubicBezTo>
                  <a:pt x="4679" y="41864"/>
                  <a:pt x="4989" y="41983"/>
                  <a:pt x="5310" y="42090"/>
                </a:cubicBezTo>
                <a:cubicBezTo>
                  <a:pt x="5380" y="42111"/>
                  <a:pt x="5447" y="42128"/>
                  <a:pt x="5512" y="42128"/>
                </a:cubicBezTo>
                <a:cubicBezTo>
                  <a:pt x="5593" y="42128"/>
                  <a:pt x="5672" y="42103"/>
                  <a:pt x="5751" y="42030"/>
                </a:cubicBezTo>
                <a:cubicBezTo>
                  <a:pt x="5882" y="42066"/>
                  <a:pt x="6013" y="42078"/>
                  <a:pt x="6144" y="42102"/>
                </a:cubicBezTo>
                <a:cubicBezTo>
                  <a:pt x="6144" y="42126"/>
                  <a:pt x="6144" y="42150"/>
                  <a:pt x="6168" y="42161"/>
                </a:cubicBezTo>
                <a:cubicBezTo>
                  <a:pt x="6049" y="42197"/>
                  <a:pt x="5941" y="42221"/>
                  <a:pt x="5715" y="42281"/>
                </a:cubicBezTo>
                <a:cubicBezTo>
                  <a:pt x="5989" y="42328"/>
                  <a:pt x="6132" y="42340"/>
                  <a:pt x="6287" y="42376"/>
                </a:cubicBezTo>
                <a:lnTo>
                  <a:pt x="6299" y="42376"/>
                </a:lnTo>
                <a:cubicBezTo>
                  <a:pt x="6441" y="42411"/>
                  <a:pt x="6596" y="42483"/>
                  <a:pt x="6739" y="42495"/>
                </a:cubicBezTo>
                <a:cubicBezTo>
                  <a:pt x="6760" y="42497"/>
                  <a:pt x="6780" y="42497"/>
                  <a:pt x="6800" y="42497"/>
                </a:cubicBezTo>
                <a:cubicBezTo>
                  <a:pt x="6920" y="42497"/>
                  <a:pt x="7033" y="42471"/>
                  <a:pt x="7156" y="42471"/>
                </a:cubicBezTo>
                <a:cubicBezTo>
                  <a:pt x="7168" y="42471"/>
                  <a:pt x="7203" y="42507"/>
                  <a:pt x="7215" y="42519"/>
                </a:cubicBezTo>
                <a:cubicBezTo>
                  <a:pt x="7132" y="42566"/>
                  <a:pt x="7061" y="42590"/>
                  <a:pt x="6894" y="42673"/>
                </a:cubicBezTo>
                <a:cubicBezTo>
                  <a:pt x="7156" y="42709"/>
                  <a:pt x="7323" y="42745"/>
                  <a:pt x="7489" y="42757"/>
                </a:cubicBezTo>
                <a:lnTo>
                  <a:pt x="7501" y="42757"/>
                </a:lnTo>
                <a:cubicBezTo>
                  <a:pt x="8156" y="42995"/>
                  <a:pt x="8823" y="43269"/>
                  <a:pt x="9478" y="43483"/>
                </a:cubicBezTo>
                <a:cubicBezTo>
                  <a:pt x="10430" y="43816"/>
                  <a:pt x="11383" y="44114"/>
                  <a:pt x="12323" y="44459"/>
                </a:cubicBezTo>
                <a:cubicBezTo>
                  <a:pt x="13407" y="44852"/>
                  <a:pt x="14478" y="45305"/>
                  <a:pt x="15550" y="45733"/>
                </a:cubicBezTo>
                <a:cubicBezTo>
                  <a:pt x="16097" y="45960"/>
                  <a:pt x="16657" y="46198"/>
                  <a:pt x="17193" y="46424"/>
                </a:cubicBezTo>
                <a:lnTo>
                  <a:pt x="20086" y="47626"/>
                </a:lnTo>
                <a:cubicBezTo>
                  <a:pt x="21134" y="48043"/>
                  <a:pt x="22170" y="48460"/>
                  <a:pt x="23229" y="48877"/>
                </a:cubicBezTo>
                <a:cubicBezTo>
                  <a:pt x="23336" y="48924"/>
                  <a:pt x="23420" y="48996"/>
                  <a:pt x="23598" y="49115"/>
                </a:cubicBezTo>
                <a:cubicBezTo>
                  <a:pt x="23444" y="49210"/>
                  <a:pt x="23348" y="49293"/>
                  <a:pt x="23277" y="49293"/>
                </a:cubicBezTo>
                <a:cubicBezTo>
                  <a:pt x="23063" y="49258"/>
                  <a:pt x="22848" y="49234"/>
                  <a:pt x="22634" y="49150"/>
                </a:cubicBezTo>
                <a:cubicBezTo>
                  <a:pt x="21979" y="48853"/>
                  <a:pt x="21336" y="48519"/>
                  <a:pt x="20669" y="48234"/>
                </a:cubicBezTo>
                <a:cubicBezTo>
                  <a:pt x="19407" y="47698"/>
                  <a:pt x="18110" y="47210"/>
                  <a:pt x="16836" y="46686"/>
                </a:cubicBezTo>
                <a:cubicBezTo>
                  <a:pt x="15776" y="46257"/>
                  <a:pt x="14716" y="45817"/>
                  <a:pt x="13657" y="45364"/>
                </a:cubicBezTo>
                <a:cubicBezTo>
                  <a:pt x="13288" y="45221"/>
                  <a:pt x="12907" y="45067"/>
                  <a:pt x="12514" y="44936"/>
                </a:cubicBezTo>
                <a:cubicBezTo>
                  <a:pt x="11621" y="44638"/>
                  <a:pt x="10728" y="44352"/>
                  <a:pt x="9847" y="44055"/>
                </a:cubicBezTo>
                <a:cubicBezTo>
                  <a:pt x="9216" y="43852"/>
                  <a:pt x="8573" y="43626"/>
                  <a:pt x="7930" y="43400"/>
                </a:cubicBezTo>
                <a:cubicBezTo>
                  <a:pt x="7037" y="43102"/>
                  <a:pt x="6144" y="42816"/>
                  <a:pt x="5263" y="42495"/>
                </a:cubicBezTo>
                <a:cubicBezTo>
                  <a:pt x="4394" y="42138"/>
                  <a:pt x="3501" y="41769"/>
                  <a:pt x="2620" y="41411"/>
                </a:cubicBezTo>
                <a:cubicBezTo>
                  <a:pt x="2477" y="41352"/>
                  <a:pt x="2334" y="41268"/>
                  <a:pt x="2191" y="41209"/>
                </a:cubicBezTo>
                <a:cubicBezTo>
                  <a:pt x="2215" y="41090"/>
                  <a:pt x="2250" y="41007"/>
                  <a:pt x="2262" y="40947"/>
                </a:cubicBezTo>
                <a:close/>
                <a:moveTo>
                  <a:pt x="29932" y="42364"/>
                </a:moveTo>
                <a:cubicBezTo>
                  <a:pt x="30004" y="42519"/>
                  <a:pt x="30063" y="42638"/>
                  <a:pt x="30111" y="42781"/>
                </a:cubicBezTo>
                <a:cubicBezTo>
                  <a:pt x="30516" y="43745"/>
                  <a:pt x="30718" y="44757"/>
                  <a:pt x="30718" y="45793"/>
                </a:cubicBezTo>
                <a:cubicBezTo>
                  <a:pt x="30718" y="46114"/>
                  <a:pt x="30611" y="46376"/>
                  <a:pt x="30409" y="46602"/>
                </a:cubicBezTo>
                <a:cubicBezTo>
                  <a:pt x="29587" y="47460"/>
                  <a:pt x="28778" y="48329"/>
                  <a:pt x="27968" y="49186"/>
                </a:cubicBezTo>
                <a:cubicBezTo>
                  <a:pt x="27920" y="49246"/>
                  <a:pt x="27825" y="49258"/>
                  <a:pt x="27694" y="49317"/>
                </a:cubicBezTo>
                <a:cubicBezTo>
                  <a:pt x="27968" y="48531"/>
                  <a:pt x="27968" y="47805"/>
                  <a:pt x="27920" y="47055"/>
                </a:cubicBezTo>
                <a:cubicBezTo>
                  <a:pt x="27849" y="46317"/>
                  <a:pt x="27611" y="45650"/>
                  <a:pt x="27206" y="45043"/>
                </a:cubicBezTo>
                <a:cubicBezTo>
                  <a:pt x="28289" y="43745"/>
                  <a:pt x="29468" y="42578"/>
                  <a:pt x="29932" y="42364"/>
                </a:cubicBezTo>
                <a:close/>
                <a:moveTo>
                  <a:pt x="17074" y="49329"/>
                </a:moveTo>
                <a:lnTo>
                  <a:pt x="17074" y="49341"/>
                </a:lnTo>
                <a:lnTo>
                  <a:pt x="16955" y="49341"/>
                </a:lnTo>
                <a:lnTo>
                  <a:pt x="16955" y="49329"/>
                </a:lnTo>
                <a:close/>
                <a:moveTo>
                  <a:pt x="17419" y="49531"/>
                </a:moveTo>
                <a:lnTo>
                  <a:pt x="17514" y="49543"/>
                </a:lnTo>
                <a:lnTo>
                  <a:pt x="17514" y="49567"/>
                </a:lnTo>
                <a:lnTo>
                  <a:pt x="17419" y="49543"/>
                </a:lnTo>
                <a:lnTo>
                  <a:pt x="17419" y="49531"/>
                </a:lnTo>
                <a:close/>
                <a:moveTo>
                  <a:pt x="17848" y="47364"/>
                </a:moveTo>
                <a:lnTo>
                  <a:pt x="17848" y="47364"/>
                </a:lnTo>
                <a:cubicBezTo>
                  <a:pt x="18014" y="47400"/>
                  <a:pt x="18169" y="47448"/>
                  <a:pt x="18336" y="47507"/>
                </a:cubicBezTo>
                <a:cubicBezTo>
                  <a:pt x="19038" y="47805"/>
                  <a:pt x="19753" y="48115"/>
                  <a:pt x="20455" y="48412"/>
                </a:cubicBezTo>
                <a:cubicBezTo>
                  <a:pt x="21312" y="48793"/>
                  <a:pt x="22182" y="49174"/>
                  <a:pt x="23051" y="49567"/>
                </a:cubicBezTo>
                <a:cubicBezTo>
                  <a:pt x="22981" y="49602"/>
                  <a:pt x="22912" y="49620"/>
                  <a:pt x="22847" y="49620"/>
                </a:cubicBezTo>
                <a:cubicBezTo>
                  <a:pt x="22801" y="49620"/>
                  <a:pt x="22757" y="49611"/>
                  <a:pt x="22717" y="49591"/>
                </a:cubicBezTo>
                <a:cubicBezTo>
                  <a:pt x="22241" y="49412"/>
                  <a:pt x="21729" y="49269"/>
                  <a:pt x="21289" y="49008"/>
                </a:cubicBezTo>
                <a:cubicBezTo>
                  <a:pt x="20336" y="48472"/>
                  <a:pt x="19324" y="48079"/>
                  <a:pt x="18312" y="47662"/>
                </a:cubicBezTo>
                <a:cubicBezTo>
                  <a:pt x="18145" y="47579"/>
                  <a:pt x="17991" y="47460"/>
                  <a:pt x="17848" y="47364"/>
                </a:cubicBezTo>
                <a:close/>
                <a:moveTo>
                  <a:pt x="27551" y="46853"/>
                </a:moveTo>
                <a:lnTo>
                  <a:pt x="27551" y="46853"/>
                </a:lnTo>
                <a:cubicBezTo>
                  <a:pt x="27754" y="48198"/>
                  <a:pt x="27563" y="48758"/>
                  <a:pt x="27289" y="49639"/>
                </a:cubicBezTo>
                <a:cubicBezTo>
                  <a:pt x="27254" y="49627"/>
                  <a:pt x="27218" y="49603"/>
                  <a:pt x="27170" y="49591"/>
                </a:cubicBezTo>
                <a:cubicBezTo>
                  <a:pt x="27254" y="48805"/>
                  <a:pt x="27337" y="47996"/>
                  <a:pt x="27408" y="47210"/>
                </a:cubicBezTo>
                <a:cubicBezTo>
                  <a:pt x="27432" y="47091"/>
                  <a:pt x="27373" y="46924"/>
                  <a:pt x="27551" y="46853"/>
                </a:cubicBezTo>
                <a:close/>
                <a:moveTo>
                  <a:pt x="24348" y="49222"/>
                </a:moveTo>
                <a:lnTo>
                  <a:pt x="24348" y="49222"/>
                </a:lnTo>
                <a:cubicBezTo>
                  <a:pt x="24420" y="49508"/>
                  <a:pt x="24420" y="49508"/>
                  <a:pt x="24194" y="49698"/>
                </a:cubicBezTo>
                <a:cubicBezTo>
                  <a:pt x="24087" y="49412"/>
                  <a:pt x="24087" y="49400"/>
                  <a:pt x="24348" y="49222"/>
                </a:cubicBezTo>
                <a:close/>
                <a:moveTo>
                  <a:pt x="17860" y="49662"/>
                </a:moveTo>
                <a:lnTo>
                  <a:pt x="17979" y="49686"/>
                </a:lnTo>
                <a:lnTo>
                  <a:pt x="17979" y="49710"/>
                </a:lnTo>
                <a:lnTo>
                  <a:pt x="17860" y="49698"/>
                </a:lnTo>
                <a:lnTo>
                  <a:pt x="17860" y="49662"/>
                </a:lnTo>
                <a:close/>
                <a:moveTo>
                  <a:pt x="27158" y="49627"/>
                </a:moveTo>
                <a:lnTo>
                  <a:pt x="27146" y="49781"/>
                </a:lnTo>
                <a:cubicBezTo>
                  <a:pt x="27135" y="49781"/>
                  <a:pt x="27123" y="49770"/>
                  <a:pt x="27099" y="49770"/>
                </a:cubicBezTo>
                <a:cubicBezTo>
                  <a:pt x="27111" y="49722"/>
                  <a:pt x="27146" y="49686"/>
                  <a:pt x="27158" y="49627"/>
                </a:cubicBezTo>
                <a:close/>
                <a:moveTo>
                  <a:pt x="18312" y="49889"/>
                </a:moveTo>
                <a:lnTo>
                  <a:pt x="18526" y="49901"/>
                </a:lnTo>
                <a:lnTo>
                  <a:pt x="18526" y="49948"/>
                </a:lnTo>
                <a:lnTo>
                  <a:pt x="18312" y="49936"/>
                </a:lnTo>
                <a:lnTo>
                  <a:pt x="18312" y="49889"/>
                </a:lnTo>
                <a:close/>
                <a:moveTo>
                  <a:pt x="24146" y="49901"/>
                </a:moveTo>
                <a:lnTo>
                  <a:pt x="24146" y="49901"/>
                </a:lnTo>
                <a:cubicBezTo>
                  <a:pt x="24217" y="50127"/>
                  <a:pt x="24170" y="50246"/>
                  <a:pt x="23920" y="50282"/>
                </a:cubicBezTo>
                <a:cubicBezTo>
                  <a:pt x="23932" y="50127"/>
                  <a:pt x="23860" y="49960"/>
                  <a:pt x="24146" y="49901"/>
                </a:cubicBezTo>
                <a:close/>
                <a:moveTo>
                  <a:pt x="2096" y="41721"/>
                </a:moveTo>
                <a:cubicBezTo>
                  <a:pt x="2774" y="42197"/>
                  <a:pt x="3524" y="42483"/>
                  <a:pt x="4298" y="42733"/>
                </a:cubicBezTo>
                <a:cubicBezTo>
                  <a:pt x="5334" y="43078"/>
                  <a:pt x="6370" y="43388"/>
                  <a:pt x="7394" y="43709"/>
                </a:cubicBezTo>
                <a:cubicBezTo>
                  <a:pt x="7989" y="43912"/>
                  <a:pt x="8585" y="44102"/>
                  <a:pt x="9180" y="44305"/>
                </a:cubicBezTo>
                <a:cubicBezTo>
                  <a:pt x="10359" y="44721"/>
                  <a:pt x="11549" y="45138"/>
                  <a:pt x="12728" y="45590"/>
                </a:cubicBezTo>
                <a:cubicBezTo>
                  <a:pt x="13526" y="45888"/>
                  <a:pt x="14335" y="46210"/>
                  <a:pt x="15121" y="46543"/>
                </a:cubicBezTo>
                <a:cubicBezTo>
                  <a:pt x="16097" y="46948"/>
                  <a:pt x="17098" y="47329"/>
                  <a:pt x="18062" y="47757"/>
                </a:cubicBezTo>
                <a:cubicBezTo>
                  <a:pt x="18943" y="48150"/>
                  <a:pt x="19788" y="48579"/>
                  <a:pt x="20658" y="48984"/>
                </a:cubicBezTo>
                <a:cubicBezTo>
                  <a:pt x="21027" y="49150"/>
                  <a:pt x="21408" y="49293"/>
                  <a:pt x="21789" y="49424"/>
                </a:cubicBezTo>
                <a:cubicBezTo>
                  <a:pt x="22193" y="49579"/>
                  <a:pt x="22598" y="49698"/>
                  <a:pt x="22991" y="49829"/>
                </a:cubicBezTo>
                <a:cubicBezTo>
                  <a:pt x="23086" y="49865"/>
                  <a:pt x="23158" y="49948"/>
                  <a:pt x="23241" y="50020"/>
                </a:cubicBezTo>
                <a:cubicBezTo>
                  <a:pt x="23205" y="50162"/>
                  <a:pt x="23158" y="50258"/>
                  <a:pt x="23098" y="50424"/>
                </a:cubicBezTo>
                <a:cubicBezTo>
                  <a:pt x="22967" y="50412"/>
                  <a:pt x="22848" y="50424"/>
                  <a:pt x="22753" y="50401"/>
                </a:cubicBezTo>
                <a:cubicBezTo>
                  <a:pt x="22301" y="50246"/>
                  <a:pt x="21836" y="50079"/>
                  <a:pt x="21384" y="49901"/>
                </a:cubicBezTo>
                <a:cubicBezTo>
                  <a:pt x="20169" y="49424"/>
                  <a:pt x="18931" y="48948"/>
                  <a:pt x="17729" y="48448"/>
                </a:cubicBezTo>
                <a:cubicBezTo>
                  <a:pt x="16550" y="47960"/>
                  <a:pt x="15419" y="47400"/>
                  <a:pt x="14240" y="46900"/>
                </a:cubicBezTo>
                <a:cubicBezTo>
                  <a:pt x="13502" y="46567"/>
                  <a:pt x="12740" y="46293"/>
                  <a:pt x="11966" y="45995"/>
                </a:cubicBezTo>
                <a:cubicBezTo>
                  <a:pt x="11121" y="45674"/>
                  <a:pt x="10251" y="45400"/>
                  <a:pt x="9394" y="45078"/>
                </a:cubicBezTo>
                <a:cubicBezTo>
                  <a:pt x="8823" y="44888"/>
                  <a:pt x="8275" y="44686"/>
                  <a:pt x="7715" y="44471"/>
                </a:cubicBezTo>
                <a:cubicBezTo>
                  <a:pt x="6918" y="44174"/>
                  <a:pt x="6132" y="43888"/>
                  <a:pt x="5346" y="43578"/>
                </a:cubicBezTo>
                <a:cubicBezTo>
                  <a:pt x="4584" y="43281"/>
                  <a:pt x="3846" y="42959"/>
                  <a:pt x="3096" y="42638"/>
                </a:cubicBezTo>
                <a:cubicBezTo>
                  <a:pt x="2679" y="42459"/>
                  <a:pt x="2274" y="42257"/>
                  <a:pt x="1858" y="42066"/>
                </a:cubicBezTo>
                <a:cubicBezTo>
                  <a:pt x="1917" y="41923"/>
                  <a:pt x="1953" y="41852"/>
                  <a:pt x="2000" y="41769"/>
                </a:cubicBezTo>
                <a:cubicBezTo>
                  <a:pt x="2012" y="41745"/>
                  <a:pt x="2060" y="41733"/>
                  <a:pt x="2096" y="41721"/>
                </a:cubicBezTo>
                <a:close/>
                <a:moveTo>
                  <a:pt x="23848" y="50484"/>
                </a:moveTo>
                <a:cubicBezTo>
                  <a:pt x="23920" y="50615"/>
                  <a:pt x="23944" y="50674"/>
                  <a:pt x="23944" y="50698"/>
                </a:cubicBezTo>
                <a:cubicBezTo>
                  <a:pt x="23884" y="50734"/>
                  <a:pt x="23848" y="50770"/>
                  <a:pt x="23706" y="50877"/>
                </a:cubicBezTo>
                <a:cubicBezTo>
                  <a:pt x="23765" y="50698"/>
                  <a:pt x="23789" y="50639"/>
                  <a:pt x="23848" y="50484"/>
                </a:cubicBezTo>
                <a:close/>
                <a:moveTo>
                  <a:pt x="23670" y="51079"/>
                </a:moveTo>
                <a:lnTo>
                  <a:pt x="23670" y="51079"/>
                </a:lnTo>
                <a:cubicBezTo>
                  <a:pt x="23813" y="51258"/>
                  <a:pt x="23706" y="51329"/>
                  <a:pt x="23551" y="51389"/>
                </a:cubicBezTo>
                <a:cubicBezTo>
                  <a:pt x="23575" y="51294"/>
                  <a:pt x="23455" y="51127"/>
                  <a:pt x="23670" y="51079"/>
                </a:cubicBezTo>
                <a:close/>
                <a:moveTo>
                  <a:pt x="1991" y="42432"/>
                </a:moveTo>
                <a:cubicBezTo>
                  <a:pt x="2039" y="42432"/>
                  <a:pt x="2084" y="42441"/>
                  <a:pt x="2131" y="42459"/>
                </a:cubicBezTo>
                <a:cubicBezTo>
                  <a:pt x="2917" y="42804"/>
                  <a:pt x="3691" y="43173"/>
                  <a:pt x="4501" y="43495"/>
                </a:cubicBezTo>
                <a:cubicBezTo>
                  <a:pt x="5656" y="43947"/>
                  <a:pt x="6834" y="44388"/>
                  <a:pt x="8013" y="44817"/>
                </a:cubicBezTo>
                <a:cubicBezTo>
                  <a:pt x="9037" y="45198"/>
                  <a:pt x="10061" y="45555"/>
                  <a:pt x="11085" y="45960"/>
                </a:cubicBezTo>
                <a:cubicBezTo>
                  <a:pt x="12359" y="46436"/>
                  <a:pt x="13621" y="46900"/>
                  <a:pt x="14859" y="47448"/>
                </a:cubicBezTo>
                <a:cubicBezTo>
                  <a:pt x="16264" y="48079"/>
                  <a:pt x="17693" y="48698"/>
                  <a:pt x="19145" y="49246"/>
                </a:cubicBezTo>
                <a:cubicBezTo>
                  <a:pt x="20372" y="49722"/>
                  <a:pt x="21610" y="50234"/>
                  <a:pt x="22896" y="50758"/>
                </a:cubicBezTo>
                <a:lnTo>
                  <a:pt x="22753" y="51020"/>
                </a:lnTo>
                <a:cubicBezTo>
                  <a:pt x="22693" y="51127"/>
                  <a:pt x="22634" y="51210"/>
                  <a:pt x="22563" y="51317"/>
                </a:cubicBezTo>
                <a:cubicBezTo>
                  <a:pt x="22515" y="51305"/>
                  <a:pt x="22455" y="51305"/>
                  <a:pt x="22396" y="51294"/>
                </a:cubicBezTo>
                <a:lnTo>
                  <a:pt x="22372" y="51591"/>
                </a:lnTo>
                <a:cubicBezTo>
                  <a:pt x="22301" y="51567"/>
                  <a:pt x="22217" y="51567"/>
                  <a:pt x="22158" y="51555"/>
                </a:cubicBezTo>
                <a:cubicBezTo>
                  <a:pt x="21420" y="51246"/>
                  <a:pt x="20658" y="50936"/>
                  <a:pt x="19919" y="50603"/>
                </a:cubicBezTo>
                <a:cubicBezTo>
                  <a:pt x="19800" y="50555"/>
                  <a:pt x="19693" y="50460"/>
                  <a:pt x="19586" y="50377"/>
                </a:cubicBezTo>
                <a:lnTo>
                  <a:pt x="19586" y="50377"/>
                </a:lnTo>
                <a:lnTo>
                  <a:pt x="19598" y="50401"/>
                </a:lnTo>
                <a:cubicBezTo>
                  <a:pt x="19324" y="50305"/>
                  <a:pt x="19038" y="50222"/>
                  <a:pt x="18741" y="50139"/>
                </a:cubicBezTo>
                <a:cubicBezTo>
                  <a:pt x="18741" y="50115"/>
                  <a:pt x="18753" y="50103"/>
                  <a:pt x="18753" y="50067"/>
                </a:cubicBezTo>
                <a:lnTo>
                  <a:pt x="19122" y="50067"/>
                </a:lnTo>
                <a:cubicBezTo>
                  <a:pt x="18931" y="49960"/>
                  <a:pt x="18753" y="49829"/>
                  <a:pt x="18538" y="49758"/>
                </a:cubicBezTo>
                <a:cubicBezTo>
                  <a:pt x="17788" y="49448"/>
                  <a:pt x="17014" y="49162"/>
                  <a:pt x="16240" y="48865"/>
                </a:cubicBezTo>
                <a:cubicBezTo>
                  <a:pt x="15478" y="48567"/>
                  <a:pt x="14740" y="48257"/>
                  <a:pt x="13978" y="47936"/>
                </a:cubicBezTo>
                <a:cubicBezTo>
                  <a:pt x="12871" y="47495"/>
                  <a:pt x="11775" y="47067"/>
                  <a:pt x="10656" y="46626"/>
                </a:cubicBezTo>
                <a:cubicBezTo>
                  <a:pt x="10525" y="46567"/>
                  <a:pt x="10394" y="46507"/>
                  <a:pt x="10251" y="46436"/>
                </a:cubicBezTo>
                <a:cubicBezTo>
                  <a:pt x="10240" y="46448"/>
                  <a:pt x="10240" y="46472"/>
                  <a:pt x="10228" y="46483"/>
                </a:cubicBezTo>
                <a:cubicBezTo>
                  <a:pt x="10299" y="46567"/>
                  <a:pt x="10382" y="46650"/>
                  <a:pt x="10466" y="46733"/>
                </a:cubicBezTo>
                <a:cubicBezTo>
                  <a:pt x="10025" y="46602"/>
                  <a:pt x="9585" y="46483"/>
                  <a:pt x="9156" y="46305"/>
                </a:cubicBezTo>
                <a:cubicBezTo>
                  <a:pt x="7727" y="45710"/>
                  <a:pt x="6299" y="45102"/>
                  <a:pt x="4870" y="44483"/>
                </a:cubicBezTo>
                <a:cubicBezTo>
                  <a:pt x="3882" y="44007"/>
                  <a:pt x="2834" y="43554"/>
                  <a:pt x="1786" y="43090"/>
                </a:cubicBezTo>
                <a:cubicBezTo>
                  <a:pt x="1679" y="43043"/>
                  <a:pt x="1619" y="42935"/>
                  <a:pt x="1536" y="42864"/>
                </a:cubicBezTo>
                <a:cubicBezTo>
                  <a:pt x="1548" y="42840"/>
                  <a:pt x="1548" y="42792"/>
                  <a:pt x="1560" y="42757"/>
                </a:cubicBezTo>
                <a:cubicBezTo>
                  <a:pt x="1633" y="42749"/>
                  <a:pt x="1716" y="42724"/>
                  <a:pt x="1793" y="42724"/>
                </a:cubicBezTo>
                <a:cubicBezTo>
                  <a:pt x="1828" y="42724"/>
                  <a:pt x="1863" y="42730"/>
                  <a:pt x="1893" y="42745"/>
                </a:cubicBezTo>
                <a:cubicBezTo>
                  <a:pt x="2203" y="42852"/>
                  <a:pt x="2500" y="42983"/>
                  <a:pt x="2798" y="43114"/>
                </a:cubicBezTo>
                <a:cubicBezTo>
                  <a:pt x="3382" y="43400"/>
                  <a:pt x="3941" y="43697"/>
                  <a:pt x="4513" y="43983"/>
                </a:cubicBezTo>
                <a:cubicBezTo>
                  <a:pt x="4917" y="44186"/>
                  <a:pt x="5334" y="44364"/>
                  <a:pt x="5727" y="44555"/>
                </a:cubicBezTo>
                <a:cubicBezTo>
                  <a:pt x="5882" y="44555"/>
                  <a:pt x="6025" y="44543"/>
                  <a:pt x="6168" y="44543"/>
                </a:cubicBezTo>
                <a:cubicBezTo>
                  <a:pt x="6168" y="44555"/>
                  <a:pt x="6168" y="44578"/>
                  <a:pt x="6180" y="44590"/>
                </a:cubicBezTo>
                <a:cubicBezTo>
                  <a:pt x="6132" y="44602"/>
                  <a:pt x="6072" y="44638"/>
                  <a:pt x="6025" y="44650"/>
                </a:cubicBezTo>
                <a:cubicBezTo>
                  <a:pt x="6287" y="44697"/>
                  <a:pt x="6525" y="44650"/>
                  <a:pt x="6703" y="44721"/>
                </a:cubicBezTo>
                <a:cubicBezTo>
                  <a:pt x="7656" y="45067"/>
                  <a:pt x="8585" y="45448"/>
                  <a:pt x="9525" y="45829"/>
                </a:cubicBezTo>
                <a:cubicBezTo>
                  <a:pt x="10335" y="46150"/>
                  <a:pt x="11121" y="46495"/>
                  <a:pt x="11906" y="46817"/>
                </a:cubicBezTo>
                <a:cubicBezTo>
                  <a:pt x="13276" y="47388"/>
                  <a:pt x="14657" y="47948"/>
                  <a:pt x="16026" y="48507"/>
                </a:cubicBezTo>
                <a:cubicBezTo>
                  <a:pt x="17098" y="48936"/>
                  <a:pt x="18169" y="49353"/>
                  <a:pt x="19241" y="49781"/>
                </a:cubicBezTo>
                <a:cubicBezTo>
                  <a:pt x="20050" y="50115"/>
                  <a:pt x="20848" y="50448"/>
                  <a:pt x="21670" y="50782"/>
                </a:cubicBezTo>
                <a:cubicBezTo>
                  <a:pt x="21777" y="50829"/>
                  <a:pt x="21908" y="50829"/>
                  <a:pt x="22027" y="50853"/>
                </a:cubicBezTo>
                <a:cubicBezTo>
                  <a:pt x="21622" y="50603"/>
                  <a:pt x="21205" y="50389"/>
                  <a:pt x="20777" y="50210"/>
                </a:cubicBezTo>
                <a:cubicBezTo>
                  <a:pt x="19217" y="49579"/>
                  <a:pt x="17633" y="48948"/>
                  <a:pt x="16074" y="48317"/>
                </a:cubicBezTo>
                <a:cubicBezTo>
                  <a:pt x="15038" y="47876"/>
                  <a:pt x="13990" y="47436"/>
                  <a:pt x="12966" y="47007"/>
                </a:cubicBezTo>
                <a:cubicBezTo>
                  <a:pt x="12633" y="46864"/>
                  <a:pt x="12299" y="46722"/>
                  <a:pt x="11966" y="46591"/>
                </a:cubicBezTo>
                <a:cubicBezTo>
                  <a:pt x="10882" y="46174"/>
                  <a:pt x="9811" y="45769"/>
                  <a:pt x="8727" y="45352"/>
                </a:cubicBezTo>
                <a:cubicBezTo>
                  <a:pt x="8204" y="45138"/>
                  <a:pt x="7680" y="44936"/>
                  <a:pt x="7144" y="44745"/>
                </a:cubicBezTo>
                <a:cubicBezTo>
                  <a:pt x="6370" y="44447"/>
                  <a:pt x="5596" y="44162"/>
                  <a:pt x="4834" y="43852"/>
                </a:cubicBezTo>
                <a:cubicBezTo>
                  <a:pt x="4096" y="43554"/>
                  <a:pt x="3382" y="43221"/>
                  <a:pt x="2655" y="42900"/>
                </a:cubicBezTo>
                <a:cubicBezTo>
                  <a:pt x="2370" y="42781"/>
                  <a:pt x="2096" y="42614"/>
                  <a:pt x="1834" y="42459"/>
                </a:cubicBezTo>
                <a:cubicBezTo>
                  <a:pt x="1893" y="42441"/>
                  <a:pt x="1944" y="42432"/>
                  <a:pt x="1991" y="42432"/>
                </a:cubicBezTo>
                <a:close/>
                <a:moveTo>
                  <a:pt x="26396" y="45960"/>
                </a:moveTo>
                <a:cubicBezTo>
                  <a:pt x="26444" y="46245"/>
                  <a:pt x="26480" y="46531"/>
                  <a:pt x="26515" y="46793"/>
                </a:cubicBezTo>
                <a:cubicBezTo>
                  <a:pt x="26801" y="48341"/>
                  <a:pt x="26503" y="49829"/>
                  <a:pt x="25968" y="51270"/>
                </a:cubicBezTo>
                <a:cubicBezTo>
                  <a:pt x="25861" y="51544"/>
                  <a:pt x="25765" y="51841"/>
                  <a:pt x="25468" y="51972"/>
                </a:cubicBezTo>
                <a:lnTo>
                  <a:pt x="25682" y="51436"/>
                </a:lnTo>
                <a:cubicBezTo>
                  <a:pt x="25980" y="50496"/>
                  <a:pt x="26122" y="49520"/>
                  <a:pt x="26122" y="48519"/>
                </a:cubicBezTo>
                <a:cubicBezTo>
                  <a:pt x="26122" y="47865"/>
                  <a:pt x="26051" y="47210"/>
                  <a:pt x="25944" y="46555"/>
                </a:cubicBezTo>
                <a:cubicBezTo>
                  <a:pt x="25884" y="46150"/>
                  <a:pt x="25908" y="46126"/>
                  <a:pt x="26396" y="45960"/>
                </a:cubicBezTo>
                <a:close/>
                <a:moveTo>
                  <a:pt x="23491" y="51782"/>
                </a:moveTo>
                <a:lnTo>
                  <a:pt x="23491" y="51782"/>
                </a:lnTo>
                <a:cubicBezTo>
                  <a:pt x="23455" y="51901"/>
                  <a:pt x="23444" y="51972"/>
                  <a:pt x="23408" y="52163"/>
                </a:cubicBezTo>
                <a:cubicBezTo>
                  <a:pt x="23325" y="52032"/>
                  <a:pt x="23277" y="51960"/>
                  <a:pt x="23217" y="51841"/>
                </a:cubicBezTo>
                <a:cubicBezTo>
                  <a:pt x="23325" y="51829"/>
                  <a:pt x="23384" y="51806"/>
                  <a:pt x="23491" y="51782"/>
                </a:cubicBezTo>
                <a:close/>
                <a:moveTo>
                  <a:pt x="25432" y="52032"/>
                </a:moveTo>
                <a:lnTo>
                  <a:pt x="25408" y="52198"/>
                </a:lnTo>
                <a:cubicBezTo>
                  <a:pt x="25384" y="52198"/>
                  <a:pt x="25372" y="52187"/>
                  <a:pt x="25360" y="52187"/>
                </a:cubicBezTo>
                <a:cubicBezTo>
                  <a:pt x="25396" y="52139"/>
                  <a:pt x="25408" y="52091"/>
                  <a:pt x="25432" y="52032"/>
                </a:cubicBezTo>
                <a:close/>
                <a:moveTo>
                  <a:pt x="3453" y="44519"/>
                </a:moveTo>
                <a:cubicBezTo>
                  <a:pt x="4060" y="44757"/>
                  <a:pt x="4667" y="44959"/>
                  <a:pt x="5287" y="45221"/>
                </a:cubicBezTo>
                <a:cubicBezTo>
                  <a:pt x="6001" y="45519"/>
                  <a:pt x="6680" y="45840"/>
                  <a:pt x="7394" y="46126"/>
                </a:cubicBezTo>
                <a:cubicBezTo>
                  <a:pt x="8215" y="46472"/>
                  <a:pt x="9061" y="46769"/>
                  <a:pt x="9882" y="47091"/>
                </a:cubicBezTo>
                <a:cubicBezTo>
                  <a:pt x="11109" y="47567"/>
                  <a:pt x="12323" y="48055"/>
                  <a:pt x="13549" y="48555"/>
                </a:cubicBezTo>
                <a:cubicBezTo>
                  <a:pt x="14240" y="48829"/>
                  <a:pt x="14931" y="49127"/>
                  <a:pt x="15633" y="49400"/>
                </a:cubicBezTo>
                <a:cubicBezTo>
                  <a:pt x="16943" y="49924"/>
                  <a:pt x="18241" y="50436"/>
                  <a:pt x="19538" y="50972"/>
                </a:cubicBezTo>
                <a:cubicBezTo>
                  <a:pt x="20443" y="51353"/>
                  <a:pt x="21360" y="51746"/>
                  <a:pt x="22253" y="52139"/>
                </a:cubicBezTo>
                <a:cubicBezTo>
                  <a:pt x="22396" y="52198"/>
                  <a:pt x="22551" y="52258"/>
                  <a:pt x="22670" y="52341"/>
                </a:cubicBezTo>
                <a:cubicBezTo>
                  <a:pt x="22753" y="52401"/>
                  <a:pt x="22801" y="52520"/>
                  <a:pt x="22872" y="52615"/>
                </a:cubicBezTo>
                <a:cubicBezTo>
                  <a:pt x="22860" y="52639"/>
                  <a:pt x="22836" y="52675"/>
                  <a:pt x="22813" y="52687"/>
                </a:cubicBezTo>
                <a:cubicBezTo>
                  <a:pt x="22515" y="52556"/>
                  <a:pt x="22229" y="52401"/>
                  <a:pt x="21931" y="52270"/>
                </a:cubicBezTo>
                <a:lnTo>
                  <a:pt x="18324" y="50710"/>
                </a:lnTo>
                <a:cubicBezTo>
                  <a:pt x="17610" y="50401"/>
                  <a:pt x="16895" y="50079"/>
                  <a:pt x="16157" y="49781"/>
                </a:cubicBezTo>
                <a:cubicBezTo>
                  <a:pt x="15050" y="49317"/>
                  <a:pt x="13930" y="48888"/>
                  <a:pt x="12811" y="48448"/>
                </a:cubicBezTo>
                <a:cubicBezTo>
                  <a:pt x="11835" y="48043"/>
                  <a:pt x="10847" y="47638"/>
                  <a:pt x="9847" y="47234"/>
                </a:cubicBezTo>
                <a:cubicBezTo>
                  <a:pt x="9228" y="46983"/>
                  <a:pt x="8596" y="46733"/>
                  <a:pt x="7977" y="46495"/>
                </a:cubicBezTo>
                <a:cubicBezTo>
                  <a:pt x="7263" y="46210"/>
                  <a:pt x="6549" y="45948"/>
                  <a:pt x="5846" y="45650"/>
                </a:cubicBezTo>
                <a:cubicBezTo>
                  <a:pt x="5037" y="45317"/>
                  <a:pt x="4215" y="44959"/>
                  <a:pt x="3405" y="44602"/>
                </a:cubicBezTo>
                <a:lnTo>
                  <a:pt x="3453" y="44519"/>
                </a:lnTo>
                <a:close/>
                <a:moveTo>
                  <a:pt x="25420" y="48496"/>
                </a:moveTo>
                <a:cubicBezTo>
                  <a:pt x="25420" y="50067"/>
                  <a:pt x="24622" y="52448"/>
                  <a:pt x="23944" y="52746"/>
                </a:cubicBezTo>
                <a:cubicBezTo>
                  <a:pt x="23979" y="52544"/>
                  <a:pt x="23979" y="52341"/>
                  <a:pt x="24039" y="52187"/>
                </a:cubicBezTo>
                <a:cubicBezTo>
                  <a:pt x="24158" y="51782"/>
                  <a:pt x="24325" y="51389"/>
                  <a:pt x="24456" y="50996"/>
                </a:cubicBezTo>
                <a:cubicBezTo>
                  <a:pt x="24706" y="50234"/>
                  <a:pt x="24944" y="49472"/>
                  <a:pt x="25182" y="48710"/>
                </a:cubicBezTo>
                <a:cubicBezTo>
                  <a:pt x="25230" y="48579"/>
                  <a:pt x="25289" y="48507"/>
                  <a:pt x="25420" y="48496"/>
                </a:cubicBezTo>
                <a:close/>
                <a:moveTo>
                  <a:pt x="45807" y="1"/>
                </a:moveTo>
                <a:cubicBezTo>
                  <a:pt x="45695" y="1"/>
                  <a:pt x="45585" y="43"/>
                  <a:pt x="45482" y="121"/>
                </a:cubicBezTo>
                <a:cubicBezTo>
                  <a:pt x="45149" y="394"/>
                  <a:pt x="44839" y="656"/>
                  <a:pt x="44518" y="942"/>
                </a:cubicBezTo>
                <a:cubicBezTo>
                  <a:pt x="44280" y="1133"/>
                  <a:pt x="44041" y="1347"/>
                  <a:pt x="43803" y="1537"/>
                </a:cubicBezTo>
                <a:cubicBezTo>
                  <a:pt x="43625" y="1490"/>
                  <a:pt x="43470" y="1430"/>
                  <a:pt x="43303" y="1406"/>
                </a:cubicBezTo>
                <a:cubicBezTo>
                  <a:pt x="43210" y="1384"/>
                  <a:pt x="43122" y="1372"/>
                  <a:pt x="43041" y="1372"/>
                </a:cubicBezTo>
                <a:cubicBezTo>
                  <a:pt x="42739" y="1372"/>
                  <a:pt x="42523" y="1531"/>
                  <a:pt x="42410" y="1859"/>
                </a:cubicBezTo>
                <a:cubicBezTo>
                  <a:pt x="42232" y="2454"/>
                  <a:pt x="42089" y="3085"/>
                  <a:pt x="41958" y="3692"/>
                </a:cubicBezTo>
                <a:cubicBezTo>
                  <a:pt x="41851" y="4121"/>
                  <a:pt x="41803" y="4562"/>
                  <a:pt x="41696" y="4990"/>
                </a:cubicBezTo>
                <a:cubicBezTo>
                  <a:pt x="41493" y="5895"/>
                  <a:pt x="41267" y="6788"/>
                  <a:pt x="41065" y="7693"/>
                </a:cubicBezTo>
                <a:cubicBezTo>
                  <a:pt x="40862" y="8574"/>
                  <a:pt x="40684" y="9455"/>
                  <a:pt x="40481" y="10336"/>
                </a:cubicBezTo>
                <a:cubicBezTo>
                  <a:pt x="40243" y="11384"/>
                  <a:pt x="39969" y="12444"/>
                  <a:pt x="39731" y="13503"/>
                </a:cubicBezTo>
                <a:cubicBezTo>
                  <a:pt x="39577" y="14206"/>
                  <a:pt x="39422" y="14920"/>
                  <a:pt x="39303" y="15634"/>
                </a:cubicBezTo>
                <a:cubicBezTo>
                  <a:pt x="39017" y="17206"/>
                  <a:pt x="38755" y="18790"/>
                  <a:pt x="38469" y="20373"/>
                </a:cubicBezTo>
                <a:cubicBezTo>
                  <a:pt x="38457" y="20433"/>
                  <a:pt x="38445" y="20492"/>
                  <a:pt x="38422" y="20587"/>
                </a:cubicBezTo>
                <a:cubicBezTo>
                  <a:pt x="38374" y="20587"/>
                  <a:pt x="38326" y="20590"/>
                  <a:pt x="38280" y="20590"/>
                </a:cubicBezTo>
                <a:cubicBezTo>
                  <a:pt x="38234" y="20590"/>
                  <a:pt x="38189" y="20587"/>
                  <a:pt x="38148" y="20575"/>
                </a:cubicBezTo>
                <a:cubicBezTo>
                  <a:pt x="37552" y="20421"/>
                  <a:pt x="36957" y="20254"/>
                  <a:pt x="36374" y="20099"/>
                </a:cubicBezTo>
                <a:cubicBezTo>
                  <a:pt x="35314" y="19778"/>
                  <a:pt x="34278" y="19456"/>
                  <a:pt x="33219" y="19123"/>
                </a:cubicBezTo>
                <a:cubicBezTo>
                  <a:pt x="32802" y="18992"/>
                  <a:pt x="32385" y="18861"/>
                  <a:pt x="31968" y="18706"/>
                </a:cubicBezTo>
                <a:cubicBezTo>
                  <a:pt x="30921" y="18373"/>
                  <a:pt x="29897" y="17980"/>
                  <a:pt x="28837" y="17670"/>
                </a:cubicBezTo>
                <a:cubicBezTo>
                  <a:pt x="27670" y="17325"/>
                  <a:pt x="26480" y="17027"/>
                  <a:pt x="25289" y="16718"/>
                </a:cubicBezTo>
                <a:cubicBezTo>
                  <a:pt x="24610" y="16539"/>
                  <a:pt x="23944" y="16349"/>
                  <a:pt x="23277" y="16230"/>
                </a:cubicBezTo>
                <a:cubicBezTo>
                  <a:pt x="22824" y="16134"/>
                  <a:pt x="22372" y="16170"/>
                  <a:pt x="21920" y="16146"/>
                </a:cubicBezTo>
                <a:cubicBezTo>
                  <a:pt x="21693" y="16146"/>
                  <a:pt x="21574" y="16325"/>
                  <a:pt x="21455" y="16492"/>
                </a:cubicBezTo>
                <a:cubicBezTo>
                  <a:pt x="21265" y="16742"/>
                  <a:pt x="21086" y="17016"/>
                  <a:pt x="20848" y="17194"/>
                </a:cubicBezTo>
                <a:cubicBezTo>
                  <a:pt x="19943" y="17897"/>
                  <a:pt x="19217" y="18790"/>
                  <a:pt x="18395" y="19587"/>
                </a:cubicBezTo>
                <a:cubicBezTo>
                  <a:pt x="17169" y="20778"/>
                  <a:pt x="15966" y="21980"/>
                  <a:pt x="14764" y="23171"/>
                </a:cubicBezTo>
                <a:cubicBezTo>
                  <a:pt x="13526" y="24409"/>
                  <a:pt x="12287" y="25648"/>
                  <a:pt x="11073" y="26898"/>
                </a:cubicBezTo>
                <a:cubicBezTo>
                  <a:pt x="10835" y="27136"/>
                  <a:pt x="10621" y="27422"/>
                  <a:pt x="10418" y="27683"/>
                </a:cubicBezTo>
                <a:cubicBezTo>
                  <a:pt x="10049" y="28160"/>
                  <a:pt x="9525" y="28469"/>
                  <a:pt x="9049" y="28826"/>
                </a:cubicBezTo>
                <a:cubicBezTo>
                  <a:pt x="7620" y="29946"/>
                  <a:pt x="6263" y="31148"/>
                  <a:pt x="4965" y="32422"/>
                </a:cubicBezTo>
                <a:cubicBezTo>
                  <a:pt x="4108" y="33256"/>
                  <a:pt x="3227" y="34089"/>
                  <a:pt x="2227" y="34756"/>
                </a:cubicBezTo>
                <a:cubicBezTo>
                  <a:pt x="2084" y="34863"/>
                  <a:pt x="1917" y="34958"/>
                  <a:pt x="1774" y="35065"/>
                </a:cubicBezTo>
                <a:cubicBezTo>
                  <a:pt x="1131" y="35530"/>
                  <a:pt x="976" y="36018"/>
                  <a:pt x="1215" y="36768"/>
                </a:cubicBezTo>
                <a:cubicBezTo>
                  <a:pt x="1834" y="37149"/>
                  <a:pt x="1917" y="37756"/>
                  <a:pt x="1905" y="38387"/>
                </a:cubicBezTo>
                <a:cubicBezTo>
                  <a:pt x="1893" y="38649"/>
                  <a:pt x="1869" y="38911"/>
                  <a:pt x="1965" y="39173"/>
                </a:cubicBezTo>
                <a:cubicBezTo>
                  <a:pt x="2108" y="39602"/>
                  <a:pt x="2096" y="40054"/>
                  <a:pt x="1929" y="40471"/>
                </a:cubicBezTo>
                <a:cubicBezTo>
                  <a:pt x="1667" y="41149"/>
                  <a:pt x="1393" y="41840"/>
                  <a:pt x="1131" y="42507"/>
                </a:cubicBezTo>
                <a:cubicBezTo>
                  <a:pt x="715" y="42662"/>
                  <a:pt x="310" y="42673"/>
                  <a:pt x="48" y="43078"/>
                </a:cubicBezTo>
                <a:lnTo>
                  <a:pt x="0" y="43614"/>
                </a:lnTo>
                <a:cubicBezTo>
                  <a:pt x="334" y="44007"/>
                  <a:pt x="810" y="44209"/>
                  <a:pt x="1250" y="44447"/>
                </a:cubicBezTo>
                <a:cubicBezTo>
                  <a:pt x="1846" y="44757"/>
                  <a:pt x="2453" y="45043"/>
                  <a:pt x="3084" y="45293"/>
                </a:cubicBezTo>
                <a:cubicBezTo>
                  <a:pt x="3882" y="45638"/>
                  <a:pt x="4703" y="45948"/>
                  <a:pt x="5525" y="46293"/>
                </a:cubicBezTo>
                <a:cubicBezTo>
                  <a:pt x="6144" y="46543"/>
                  <a:pt x="6751" y="46805"/>
                  <a:pt x="7382" y="47091"/>
                </a:cubicBezTo>
                <a:cubicBezTo>
                  <a:pt x="8239" y="47484"/>
                  <a:pt x="9120" y="47817"/>
                  <a:pt x="10013" y="48115"/>
                </a:cubicBezTo>
                <a:cubicBezTo>
                  <a:pt x="10894" y="48412"/>
                  <a:pt x="11764" y="48758"/>
                  <a:pt x="12609" y="49115"/>
                </a:cubicBezTo>
                <a:cubicBezTo>
                  <a:pt x="13847" y="49627"/>
                  <a:pt x="15062" y="50162"/>
                  <a:pt x="16288" y="50674"/>
                </a:cubicBezTo>
                <a:cubicBezTo>
                  <a:pt x="16967" y="50972"/>
                  <a:pt x="17657" y="51294"/>
                  <a:pt x="18348" y="51591"/>
                </a:cubicBezTo>
                <a:cubicBezTo>
                  <a:pt x="19348" y="52008"/>
                  <a:pt x="20348" y="52401"/>
                  <a:pt x="21360" y="52818"/>
                </a:cubicBezTo>
                <a:cubicBezTo>
                  <a:pt x="21670" y="52960"/>
                  <a:pt x="22003" y="53079"/>
                  <a:pt x="22324" y="53210"/>
                </a:cubicBezTo>
                <a:cubicBezTo>
                  <a:pt x="22955" y="53472"/>
                  <a:pt x="23634" y="53532"/>
                  <a:pt x="24289" y="53651"/>
                </a:cubicBezTo>
                <a:cubicBezTo>
                  <a:pt x="24363" y="53663"/>
                  <a:pt x="24437" y="53670"/>
                  <a:pt x="24509" y="53670"/>
                </a:cubicBezTo>
                <a:cubicBezTo>
                  <a:pt x="24782" y="53670"/>
                  <a:pt x="25037" y="53580"/>
                  <a:pt x="25253" y="53401"/>
                </a:cubicBezTo>
                <a:cubicBezTo>
                  <a:pt x="25694" y="53079"/>
                  <a:pt x="26087" y="52698"/>
                  <a:pt x="26420" y="52258"/>
                </a:cubicBezTo>
                <a:cubicBezTo>
                  <a:pt x="26849" y="51710"/>
                  <a:pt x="27325" y="51186"/>
                  <a:pt x="27801" y="50663"/>
                </a:cubicBezTo>
                <a:cubicBezTo>
                  <a:pt x="28444" y="49948"/>
                  <a:pt x="29087" y="49246"/>
                  <a:pt x="29742" y="48567"/>
                </a:cubicBezTo>
                <a:cubicBezTo>
                  <a:pt x="30099" y="48198"/>
                  <a:pt x="30492" y="47865"/>
                  <a:pt x="30885" y="47519"/>
                </a:cubicBezTo>
                <a:cubicBezTo>
                  <a:pt x="30956" y="47460"/>
                  <a:pt x="31052" y="47400"/>
                  <a:pt x="31123" y="47388"/>
                </a:cubicBezTo>
                <a:cubicBezTo>
                  <a:pt x="31659" y="47364"/>
                  <a:pt x="31897" y="46960"/>
                  <a:pt x="32183" y="46614"/>
                </a:cubicBezTo>
                <a:cubicBezTo>
                  <a:pt x="32278" y="46483"/>
                  <a:pt x="32361" y="46317"/>
                  <a:pt x="32397" y="46150"/>
                </a:cubicBezTo>
                <a:cubicBezTo>
                  <a:pt x="32480" y="45829"/>
                  <a:pt x="32635" y="45590"/>
                  <a:pt x="32873" y="45364"/>
                </a:cubicBezTo>
                <a:cubicBezTo>
                  <a:pt x="34100" y="44209"/>
                  <a:pt x="35278" y="42983"/>
                  <a:pt x="36255" y="41602"/>
                </a:cubicBezTo>
                <a:cubicBezTo>
                  <a:pt x="36290" y="41554"/>
                  <a:pt x="36350" y="41507"/>
                  <a:pt x="36433" y="41423"/>
                </a:cubicBezTo>
                <a:cubicBezTo>
                  <a:pt x="36469" y="41426"/>
                  <a:pt x="36504" y="41428"/>
                  <a:pt x="36537" y="41428"/>
                </a:cubicBezTo>
                <a:cubicBezTo>
                  <a:pt x="37128" y="41428"/>
                  <a:pt x="37373" y="40945"/>
                  <a:pt x="37564" y="40483"/>
                </a:cubicBezTo>
                <a:cubicBezTo>
                  <a:pt x="37695" y="40137"/>
                  <a:pt x="37910" y="39864"/>
                  <a:pt x="38160" y="39602"/>
                </a:cubicBezTo>
                <a:cubicBezTo>
                  <a:pt x="38862" y="38875"/>
                  <a:pt x="39565" y="38149"/>
                  <a:pt x="40255" y="37387"/>
                </a:cubicBezTo>
                <a:cubicBezTo>
                  <a:pt x="40470" y="37161"/>
                  <a:pt x="40648" y="36899"/>
                  <a:pt x="40827" y="36649"/>
                </a:cubicBezTo>
                <a:cubicBezTo>
                  <a:pt x="41458" y="36625"/>
                  <a:pt x="41803" y="36232"/>
                  <a:pt x="42017" y="35673"/>
                </a:cubicBezTo>
                <a:cubicBezTo>
                  <a:pt x="42089" y="35482"/>
                  <a:pt x="42148" y="35292"/>
                  <a:pt x="42220" y="35101"/>
                </a:cubicBezTo>
                <a:cubicBezTo>
                  <a:pt x="42279" y="34958"/>
                  <a:pt x="42327" y="34827"/>
                  <a:pt x="42434" y="34720"/>
                </a:cubicBezTo>
                <a:cubicBezTo>
                  <a:pt x="43291" y="33768"/>
                  <a:pt x="44160" y="32839"/>
                  <a:pt x="45065" y="31851"/>
                </a:cubicBezTo>
                <a:cubicBezTo>
                  <a:pt x="45097" y="31851"/>
                  <a:pt x="45155" y="31845"/>
                  <a:pt x="45226" y="31845"/>
                </a:cubicBezTo>
                <a:cubicBezTo>
                  <a:pt x="45261" y="31845"/>
                  <a:pt x="45299" y="31847"/>
                  <a:pt x="45339" y="31851"/>
                </a:cubicBezTo>
                <a:cubicBezTo>
                  <a:pt x="47863" y="32077"/>
                  <a:pt x="50399" y="32279"/>
                  <a:pt x="52912" y="32541"/>
                </a:cubicBezTo>
                <a:cubicBezTo>
                  <a:pt x="54269" y="32672"/>
                  <a:pt x="55590" y="32898"/>
                  <a:pt x="56948" y="33041"/>
                </a:cubicBezTo>
                <a:cubicBezTo>
                  <a:pt x="57555" y="33113"/>
                  <a:pt x="58162" y="33160"/>
                  <a:pt x="58769" y="33196"/>
                </a:cubicBezTo>
                <a:cubicBezTo>
                  <a:pt x="58897" y="33200"/>
                  <a:pt x="59026" y="33202"/>
                  <a:pt x="59154" y="33202"/>
                </a:cubicBezTo>
                <a:cubicBezTo>
                  <a:pt x="59469" y="33202"/>
                  <a:pt x="59783" y="33187"/>
                  <a:pt x="60079" y="33137"/>
                </a:cubicBezTo>
                <a:cubicBezTo>
                  <a:pt x="60190" y="33113"/>
                  <a:pt x="60299" y="33104"/>
                  <a:pt x="60406" y="33104"/>
                </a:cubicBezTo>
                <a:cubicBezTo>
                  <a:pt x="60792" y="33104"/>
                  <a:pt x="61154" y="33231"/>
                  <a:pt x="61508" y="33315"/>
                </a:cubicBezTo>
                <a:cubicBezTo>
                  <a:pt x="62525" y="33547"/>
                  <a:pt x="63541" y="33766"/>
                  <a:pt x="64573" y="33766"/>
                </a:cubicBezTo>
                <a:cubicBezTo>
                  <a:pt x="64919" y="33766"/>
                  <a:pt x="65266" y="33741"/>
                  <a:pt x="65616" y="33684"/>
                </a:cubicBezTo>
                <a:cubicBezTo>
                  <a:pt x="65691" y="33672"/>
                  <a:pt x="65766" y="33666"/>
                  <a:pt x="65840" y="33666"/>
                </a:cubicBezTo>
                <a:cubicBezTo>
                  <a:pt x="66058" y="33666"/>
                  <a:pt x="66272" y="33718"/>
                  <a:pt x="66485" y="33815"/>
                </a:cubicBezTo>
                <a:cubicBezTo>
                  <a:pt x="66723" y="33934"/>
                  <a:pt x="66985" y="33982"/>
                  <a:pt x="67259" y="34030"/>
                </a:cubicBezTo>
                <a:cubicBezTo>
                  <a:pt x="67461" y="34065"/>
                  <a:pt x="67687" y="34089"/>
                  <a:pt x="67913" y="34101"/>
                </a:cubicBezTo>
                <a:cubicBezTo>
                  <a:pt x="69271" y="34184"/>
                  <a:pt x="70592" y="34458"/>
                  <a:pt x="71926" y="34696"/>
                </a:cubicBezTo>
                <a:cubicBezTo>
                  <a:pt x="72152" y="34744"/>
                  <a:pt x="72366" y="34756"/>
                  <a:pt x="72581" y="34780"/>
                </a:cubicBezTo>
                <a:cubicBezTo>
                  <a:pt x="75283" y="35101"/>
                  <a:pt x="77974" y="35411"/>
                  <a:pt x="80665" y="35708"/>
                </a:cubicBezTo>
                <a:cubicBezTo>
                  <a:pt x="83022" y="35958"/>
                  <a:pt x="85368" y="36196"/>
                  <a:pt x="87725" y="36446"/>
                </a:cubicBezTo>
                <a:cubicBezTo>
                  <a:pt x="87975" y="36482"/>
                  <a:pt x="88225" y="36482"/>
                  <a:pt x="88476" y="36506"/>
                </a:cubicBezTo>
                <a:cubicBezTo>
                  <a:pt x="88615" y="36519"/>
                  <a:pt x="88754" y="36527"/>
                  <a:pt x="88893" y="36527"/>
                </a:cubicBezTo>
                <a:cubicBezTo>
                  <a:pt x="89278" y="36527"/>
                  <a:pt x="89662" y="36463"/>
                  <a:pt x="90047" y="36244"/>
                </a:cubicBezTo>
                <a:cubicBezTo>
                  <a:pt x="90059" y="36173"/>
                  <a:pt x="90083" y="36054"/>
                  <a:pt x="90107" y="35935"/>
                </a:cubicBezTo>
                <a:cubicBezTo>
                  <a:pt x="90250" y="34339"/>
                  <a:pt x="90381" y="32756"/>
                  <a:pt x="90523" y="31172"/>
                </a:cubicBezTo>
                <a:cubicBezTo>
                  <a:pt x="90535" y="30970"/>
                  <a:pt x="90476" y="30767"/>
                  <a:pt x="90440" y="30517"/>
                </a:cubicBezTo>
                <a:cubicBezTo>
                  <a:pt x="90702" y="29958"/>
                  <a:pt x="90642" y="29303"/>
                  <a:pt x="90559" y="28684"/>
                </a:cubicBezTo>
                <a:cubicBezTo>
                  <a:pt x="90523" y="28207"/>
                  <a:pt x="90547" y="27743"/>
                  <a:pt x="90583" y="27267"/>
                </a:cubicBezTo>
                <a:cubicBezTo>
                  <a:pt x="90595" y="27005"/>
                  <a:pt x="90654" y="26743"/>
                  <a:pt x="90666" y="26481"/>
                </a:cubicBezTo>
                <a:cubicBezTo>
                  <a:pt x="90809" y="24326"/>
                  <a:pt x="91000" y="22183"/>
                  <a:pt x="91083" y="20016"/>
                </a:cubicBezTo>
                <a:cubicBezTo>
                  <a:pt x="91166" y="18075"/>
                  <a:pt x="91166" y="16123"/>
                  <a:pt x="91202" y="14170"/>
                </a:cubicBezTo>
                <a:cubicBezTo>
                  <a:pt x="91202" y="14063"/>
                  <a:pt x="91202" y="13944"/>
                  <a:pt x="91214" y="13848"/>
                </a:cubicBezTo>
                <a:cubicBezTo>
                  <a:pt x="91273" y="11955"/>
                  <a:pt x="91333" y="10062"/>
                  <a:pt x="91381" y="8169"/>
                </a:cubicBezTo>
                <a:cubicBezTo>
                  <a:pt x="91381" y="7931"/>
                  <a:pt x="91369" y="7693"/>
                  <a:pt x="91321" y="7479"/>
                </a:cubicBezTo>
                <a:cubicBezTo>
                  <a:pt x="91262" y="7098"/>
                  <a:pt x="91071" y="6836"/>
                  <a:pt x="90666" y="6776"/>
                </a:cubicBezTo>
                <a:cubicBezTo>
                  <a:pt x="90619" y="6776"/>
                  <a:pt x="90571" y="6764"/>
                  <a:pt x="90535" y="6740"/>
                </a:cubicBezTo>
                <a:cubicBezTo>
                  <a:pt x="89833" y="6621"/>
                  <a:pt x="89404" y="6193"/>
                  <a:pt x="89107" y="5586"/>
                </a:cubicBezTo>
                <a:cubicBezTo>
                  <a:pt x="88964" y="5312"/>
                  <a:pt x="88809" y="5074"/>
                  <a:pt x="88642" y="4824"/>
                </a:cubicBezTo>
                <a:cubicBezTo>
                  <a:pt x="88444" y="4502"/>
                  <a:pt x="88155" y="4353"/>
                  <a:pt x="87812" y="4353"/>
                </a:cubicBezTo>
                <a:cubicBezTo>
                  <a:pt x="87723" y="4353"/>
                  <a:pt x="87631" y="4363"/>
                  <a:pt x="87535" y="4383"/>
                </a:cubicBezTo>
                <a:cubicBezTo>
                  <a:pt x="87042" y="4473"/>
                  <a:pt x="86553" y="4513"/>
                  <a:pt x="86067" y="4513"/>
                </a:cubicBezTo>
                <a:cubicBezTo>
                  <a:pt x="85262" y="4513"/>
                  <a:pt x="84462" y="4402"/>
                  <a:pt x="83653" y="4216"/>
                </a:cubicBezTo>
                <a:cubicBezTo>
                  <a:pt x="82713" y="4002"/>
                  <a:pt x="81808" y="3704"/>
                  <a:pt x="80903" y="3407"/>
                </a:cubicBezTo>
                <a:cubicBezTo>
                  <a:pt x="79701" y="3014"/>
                  <a:pt x="78486" y="2609"/>
                  <a:pt x="77272" y="2216"/>
                </a:cubicBezTo>
                <a:cubicBezTo>
                  <a:pt x="76426" y="1954"/>
                  <a:pt x="75557" y="1680"/>
                  <a:pt x="74700" y="1442"/>
                </a:cubicBezTo>
                <a:cubicBezTo>
                  <a:pt x="74072" y="1268"/>
                  <a:pt x="73437" y="1171"/>
                  <a:pt x="72797" y="1171"/>
                </a:cubicBezTo>
                <a:cubicBezTo>
                  <a:pt x="72345" y="1171"/>
                  <a:pt x="71892" y="1220"/>
                  <a:pt x="71438" y="1323"/>
                </a:cubicBezTo>
                <a:cubicBezTo>
                  <a:pt x="70235" y="1609"/>
                  <a:pt x="69056" y="1978"/>
                  <a:pt x="67937" y="2514"/>
                </a:cubicBezTo>
                <a:cubicBezTo>
                  <a:pt x="67282" y="2835"/>
                  <a:pt x="66759" y="3288"/>
                  <a:pt x="66342" y="4062"/>
                </a:cubicBezTo>
                <a:cubicBezTo>
                  <a:pt x="66270" y="3931"/>
                  <a:pt x="66211" y="3823"/>
                  <a:pt x="66163" y="3728"/>
                </a:cubicBezTo>
                <a:cubicBezTo>
                  <a:pt x="65889" y="2930"/>
                  <a:pt x="65485" y="2216"/>
                  <a:pt x="64854" y="1645"/>
                </a:cubicBezTo>
                <a:cubicBezTo>
                  <a:pt x="64234" y="1061"/>
                  <a:pt x="63484" y="775"/>
                  <a:pt x="62675" y="656"/>
                </a:cubicBezTo>
                <a:cubicBezTo>
                  <a:pt x="62161" y="584"/>
                  <a:pt x="61650" y="541"/>
                  <a:pt x="61138" y="541"/>
                </a:cubicBezTo>
                <a:cubicBezTo>
                  <a:pt x="60724" y="541"/>
                  <a:pt x="60309" y="569"/>
                  <a:pt x="59889" y="633"/>
                </a:cubicBezTo>
                <a:cubicBezTo>
                  <a:pt x="59222" y="716"/>
                  <a:pt x="58531" y="728"/>
                  <a:pt x="57865" y="811"/>
                </a:cubicBezTo>
                <a:cubicBezTo>
                  <a:pt x="57472" y="847"/>
                  <a:pt x="57103" y="966"/>
                  <a:pt x="56698" y="1025"/>
                </a:cubicBezTo>
                <a:cubicBezTo>
                  <a:pt x="56348" y="1073"/>
                  <a:pt x="55984" y="1135"/>
                  <a:pt x="55629" y="1135"/>
                </a:cubicBezTo>
                <a:cubicBezTo>
                  <a:pt x="55536" y="1135"/>
                  <a:pt x="55444" y="1131"/>
                  <a:pt x="55352" y="1121"/>
                </a:cubicBezTo>
                <a:cubicBezTo>
                  <a:pt x="54729" y="1066"/>
                  <a:pt x="54106" y="1036"/>
                  <a:pt x="53484" y="1036"/>
                </a:cubicBezTo>
                <a:cubicBezTo>
                  <a:pt x="52895" y="1036"/>
                  <a:pt x="52306" y="1063"/>
                  <a:pt x="51721" y="1121"/>
                </a:cubicBezTo>
                <a:cubicBezTo>
                  <a:pt x="51661" y="1121"/>
                  <a:pt x="51578" y="1121"/>
                  <a:pt x="51519" y="1133"/>
                </a:cubicBezTo>
                <a:cubicBezTo>
                  <a:pt x="51100" y="1235"/>
                  <a:pt x="50684" y="1280"/>
                  <a:pt x="50271" y="1280"/>
                </a:cubicBezTo>
                <a:cubicBezTo>
                  <a:pt x="49439" y="1280"/>
                  <a:pt x="48619" y="1098"/>
                  <a:pt x="47816" y="835"/>
                </a:cubicBezTo>
                <a:cubicBezTo>
                  <a:pt x="47220" y="656"/>
                  <a:pt x="46625" y="418"/>
                  <a:pt x="46089" y="97"/>
                </a:cubicBezTo>
                <a:cubicBezTo>
                  <a:pt x="45996" y="31"/>
                  <a:pt x="45901" y="1"/>
                  <a:pt x="4580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30" name="Google Shape;30;p3"/>
          <p:cNvGrpSpPr/>
          <p:nvPr/>
        </p:nvGrpSpPr>
        <p:grpSpPr>
          <a:xfrm>
            <a:off x="6289582" y="4302023"/>
            <a:ext cx="1197965" cy="1357174"/>
            <a:chOff x="2807100" y="2138800"/>
            <a:chExt cx="649550" cy="735875"/>
          </a:xfrm>
        </p:grpSpPr>
        <p:sp>
          <p:nvSpPr>
            <p:cNvPr id="31" name="Google Shape;31;p3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36;p3"/>
          <p:cNvGrpSpPr/>
          <p:nvPr/>
        </p:nvGrpSpPr>
        <p:grpSpPr>
          <a:xfrm rot="2455371">
            <a:off x="-472198" y="3117661"/>
            <a:ext cx="1127692" cy="1167549"/>
            <a:chOff x="3212275" y="349350"/>
            <a:chExt cx="486650" cy="503850"/>
          </a:xfrm>
        </p:grpSpPr>
        <p:sp>
          <p:nvSpPr>
            <p:cNvPr id="37" name="Google Shape;37;p3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3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ctrTitle"/>
          </p:nvPr>
        </p:nvSpPr>
        <p:spPr>
          <a:xfrm>
            <a:off x="2824125" y="2424288"/>
            <a:ext cx="3280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251250" y="3084238"/>
            <a:ext cx="2506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3"/>
          <p:cNvSpPr txBox="1">
            <a:spLocks noGrp="1"/>
          </p:cNvSpPr>
          <p:nvPr>
            <p:ph type="title" idx="2" hasCustomPrompt="1"/>
          </p:nvPr>
        </p:nvSpPr>
        <p:spPr>
          <a:xfrm>
            <a:off x="3665262" y="1764566"/>
            <a:ext cx="1753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45" name="Google Shape;45;p3"/>
          <p:cNvGrpSpPr/>
          <p:nvPr/>
        </p:nvGrpSpPr>
        <p:grpSpPr>
          <a:xfrm>
            <a:off x="224412" y="2886246"/>
            <a:ext cx="1899098" cy="2247909"/>
            <a:chOff x="1499700" y="2945500"/>
            <a:chExt cx="1722225" cy="2038550"/>
          </a:xfrm>
        </p:grpSpPr>
        <p:sp>
          <p:nvSpPr>
            <p:cNvPr id="46" name="Google Shape;46;p3"/>
            <p:cNvSpPr/>
            <p:nvPr/>
          </p:nvSpPr>
          <p:spPr>
            <a:xfrm>
              <a:off x="2719625" y="3339875"/>
              <a:ext cx="261100" cy="122425"/>
            </a:xfrm>
            <a:custGeom>
              <a:avLst/>
              <a:gdLst/>
              <a:ahLst/>
              <a:cxnLst/>
              <a:rect l="l" t="t" r="r" b="b"/>
              <a:pathLst>
                <a:path w="10444" h="4897" extrusionOk="0">
                  <a:moveTo>
                    <a:pt x="9986" y="1"/>
                  </a:moveTo>
                  <a:cubicBezTo>
                    <a:pt x="9887" y="41"/>
                    <a:pt x="9827" y="41"/>
                    <a:pt x="9748" y="61"/>
                  </a:cubicBezTo>
                  <a:cubicBezTo>
                    <a:pt x="9589" y="81"/>
                    <a:pt x="9449" y="140"/>
                    <a:pt x="9290" y="140"/>
                  </a:cubicBezTo>
                  <a:lnTo>
                    <a:pt x="8853" y="140"/>
                  </a:lnTo>
                  <a:cubicBezTo>
                    <a:pt x="8693" y="140"/>
                    <a:pt x="8554" y="160"/>
                    <a:pt x="8395" y="200"/>
                  </a:cubicBezTo>
                  <a:cubicBezTo>
                    <a:pt x="8344" y="250"/>
                    <a:pt x="8296" y="270"/>
                    <a:pt x="8249" y="270"/>
                  </a:cubicBezTo>
                  <a:cubicBezTo>
                    <a:pt x="8166" y="270"/>
                    <a:pt x="8086" y="211"/>
                    <a:pt x="7997" y="160"/>
                  </a:cubicBezTo>
                  <a:cubicBezTo>
                    <a:pt x="7842" y="132"/>
                    <a:pt x="7688" y="104"/>
                    <a:pt x="7533" y="104"/>
                  </a:cubicBezTo>
                  <a:cubicBezTo>
                    <a:pt x="7469" y="104"/>
                    <a:pt x="7405" y="109"/>
                    <a:pt x="7341" y="120"/>
                  </a:cubicBezTo>
                  <a:cubicBezTo>
                    <a:pt x="5371" y="558"/>
                    <a:pt x="3362" y="657"/>
                    <a:pt x="1353" y="876"/>
                  </a:cubicBezTo>
                  <a:cubicBezTo>
                    <a:pt x="836" y="956"/>
                    <a:pt x="338" y="1035"/>
                    <a:pt x="159" y="1632"/>
                  </a:cubicBezTo>
                  <a:cubicBezTo>
                    <a:pt x="0" y="2667"/>
                    <a:pt x="20" y="3721"/>
                    <a:pt x="120" y="4755"/>
                  </a:cubicBezTo>
                  <a:cubicBezTo>
                    <a:pt x="276" y="4850"/>
                    <a:pt x="397" y="4897"/>
                    <a:pt x="491" y="4897"/>
                  </a:cubicBezTo>
                  <a:cubicBezTo>
                    <a:pt x="672" y="4897"/>
                    <a:pt x="750" y="4725"/>
                    <a:pt x="776" y="4397"/>
                  </a:cubicBezTo>
                  <a:cubicBezTo>
                    <a:pt x="804" y="3764"/>
                    <a:pt x="972" y="3479"/>
                    <a:pt x="1349" y="3479"/>
                  </a:cubicBezTo>
                  <a:cubicBezTo>
                    <a:pt x="1505" y="3479"/>
                    <a:pt x="1697" y="3528"/>
                    <a:pt x="1930" y="3621"/>
                  </a:cubicBezTo>
                  <a:cubicBezTo>
                    <a:pt x="1955" y="3624"/>
                    <a:pt x="1981" y="3625"/>
                    <a:pt x="2006" y="3625"/>
                  </a:cubicBezTo>
                  <a:cubicBezTo>
                    <a:pt x="2215" y="3625"/>
                    <a:pt x="2409" y="3555"/>
                    <a:pt x="2586" y="3502"/>
                  </a:cubicBezTo>
                  <a:cubicBezTo>
                    <a:pt x="3104" y="3323"/>
                    <a:pt x="3661" y="3542"/>
                    <a:pt x="4158" y="3263"/>
                  </a:cubicBezTo>
                  <a:cubicBezTo>
                    <a:pt x="4357" y="3104"/>
                    <a:pt x="4277" y="2965"/>
                    <a:pt x="4098" y="2846"/>
                  </a:cubicBezTo>
                  <a:cubicBezTo>
                    <a:pt x="4078" y="2826"/>
                    <a:pt x="3999" y="2766"/>
                    <a:pt x="4058" y="2766"/>
                  </a:cubicBezTo>
                  <a:cubicBezTo>
                    <a:pt x="4151" y="2784"/>
                    <a:pt x="4229" y="2792"/>
                    <a:pt x="4294" y="2792"/>
                  </a:cubicBezTo>
                  <a:cubicBezTo>
                    <a:pt x="4745" y="2792"/>
                    <a:pt x="4578" y="2405"/>
                    <a:pt x="4456" y="2110"/>
                  </a:cubicBezTo>
                  <a:cubicBezTo>
                    <a:pt x="4252" y="1684"/>
                    <a:pt x="4757" y="1820"/>
                    <a:pt x="4878" y="1688"/>
                  </a:cubicBezTo>
                  <a:lnTo>
                    <a:pt x="4878" y="1688"/>
                  </a:lnTo>
                  <a:cubicBezTo>
                    <a:pt x="4872" y="1771"/>
                    <a:pt x="4873" y="1848"/>
                    <a:pt x="4954" y="1871"/>
                  </a:cubicBezTo>
                  <a:cubicBezTo>
                    <a:pt x="5590" y="2129"/>
                    <a:pt x="5252" y="2686"/>
                    <a:pt x="5391" y="3104"/>
                  </a:cubicBezTo>
                  <a:cubicBezTo>
                    <a:pt x="5451" y="3164"/>
                    <a:pt x="5491" y="3224"/>
                    <a:pt x="5570" y="3243"/>
                  </a:cubicBezTo>
                  <a:cubicBezTo>
                    <a:pt x="5650" y="3243"/>
                    <a:pt x="5690" y="3224"/>
                    <a:pt x="5769" y="3204"/>
                  </a:cubicBezTo>
                  <a:cubicBezTo>
                    <a:pt x="6187" y="3243"/>
                    <a:pt x="5948" y="3761"/>
                    <a:pt x="6247" y="3900"/>
                  </a:cubicBezTo>
                  <a:cubicBezTo>
                    <a:pt x="6605" y="3462"/>
                    <a:pt x="6306" y="3005"/>
                    <a:pt x="6346" y="2547"/>
                  </a:cubicBezTo>
                  <a:cubicBezTo>
                    <a:pt x="6346" y="2242"/>
                    <a:pt x="6389" y="2096"/>
                    <a:pt x="6623" y="2096"/>
                  </a:cubicBezTo>
                  <a:cubicBezTo>
                    <a:pt x="6664" y="2096"/>
                    <a:pt x="6710" y="2101"/>
                    <a:pt x="6764" y="2110"/>
                  </a:cubicBezTo>
                  <a:cubicBezTo>
                    <a:pt x="6797" y="2116"/>
                    <a:pt x="6832" y="2118"/>
                    <a:pt x="6869" y="2118"/>
                  </a:cubicBezTo>
                  <a:cubicBezTo>
                    <a:pt x="6943" y="2118"/>
                    <a:pt x="7022" y="2110"/>
                    <a:pt x="7102" y="2110"/>
                  </a:cubicBezTo>
                  <a:cubicBezTo>
                    <a:pt x="7182" y="2030"/>
                    <a:pt x="7182" y="1950"/>
                    <a:pt x="7162" y="1931"/>
                  </a:cubicBezTo>
                  <a:cubicBezTo>
                    <a:pt x="7062" y="1831"/>
                    <a:pt x="6963" y="1791"/>
                    <a:pt x="6843" y="1771"/>
                  </a:cubicBezTo>
                  <a:cubicBezTo>
                    <a:pt x="6794" y="1761"/>
                    <a:pt x="6744" y="1756"/>
                    <a:pt x="6694" y="1756"/>
                  </a:cubicBezTo>
                  <a:cubicBezTo>
                    <a:pt x="6644" y="1756"/>
                    <a:pt x="6595" y="1761"/>
                    <a:pt x="6545" y="1771"/>
                  </a:cubicBezTo>
                  <a:cubicBezTo>
                    <a:pt x="6515" y="1781"/>
                    <a:pt x="6495" y="1786"/>
                    <a:pt x="6475" y="1786"/>
                  </a:cubicBezTo>
                  <a:cubicBezTo>
                    <a:pt x="6455" y="1786"/>
                    <a:pt x="6436" y="1781"/>
                    <a:pt x="6406" y="1771"/>
                  </a:cubicBezTo>
                  <a:cubicBezTo>
                    <a:pt x="6465" y="1732"/>
                    <a:pt x="6545" y="1692"/>
                    <a:pt x="6605" y="1672"/>
                  </a:cubicBezTo>
                  <a:cubicBezTo>
                    <a:pt x="6784" y="1612"/>
                    <a:pt x="6963" y="1612"/>
                    <a:pt x="7142" y="1572"/>
                  </a:cubicBezTo>
                  <a:cubicBezTo>
                    <a:pt x="7540" y="1473"/>
                    <a:pt x="7957" y="1453"/>
                    <a:pt x="8355" y="1374"/>
                  </a:cubicBezTo>
                  <a:cubicBezTo>
                    <a:pt x="8654" y="1294"/>
                    <a:pt x="8952" y="1274"/>
                    <a:pt x="9230" y="1175"/>
                  </a:cubicBezTo>
                  <a:cubicBezTo>
                    <a:pt x="9290" y="1155"/>
                    <a:pt x="9370" y="1095"/>
                    <a:pt x="9449" y="1055"/>
                  </a:cubicBezTo>
                  <a:cubicBezTo>
                    <a:pt x="9768" y="797"/>
                    <a:pt x="10285" y="876"/>
                    <a:pt x="10444" y="359"/>
                  </a:cubicBezTo>
                  <a:cubicBezTo>
                    <a:pt x="10404" y="81"/>
                    <a:pt x="10205" y="41"/>
                    <a:pt x="9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3049350" y="3349325"/>
              <a:ext cx="63175" cy="407425"/>
            </a:xfrm>
            <a:custGeom>
              <a:avLst/>
              <a:gdLst/>
              <a:ahLst/>
              <a:cxnLst/>
              <a:rect l="l" t="t" r="r" b="b"/>
              <a:pathLst>
                <a:path w="2527" h="16297" extrusionOk="0">
                  <a:moveTo>
                    <a:pt x="2029" y="1"/>
                  </a:moveTo>
                  <a:cubicBezTo>
                    <a:pt x="1888" y="20"/>
                    <a:pt x="1750" y="27"/>
                    <a:pt x="1613" y="27"/>
                  </a:cubicBezTo>
                  <a:cubicBezTo>
                    <a:pt x="1349" y="27"/>
                    <a:pt x="1091" y="3"/>
                    <a:pt x="828" y="3"/>
                  </a:cubicBezTo>
                  <a:cubicBezTo>
                    <a:pt x="667" y="3"/>
                    <a:pt x="504" y="12"/>
                    <a:pt x="338" y="41"/>
                  </a:cubicBezTo>
                  <a:cubicBezTo>
                    <a:pt x="159" y="160"/>
                    <a:pt x="0" y="279"/>
                    <a:pt x="139" y="538"/>
                  </a:cubicBezTo>
                  <a:cubicBezTo>
                    <a:pt x="248" y="623"/>
                    <a:pt x="368" y="651"/>
                    <a:pt x="492" y="651"/>
                  </a:cubicBezTo>
                  <a:cubicBezTo>
                    <a:pt x="722" y="651"/>
                    <a:pt x="971" y="555"/>
                    <a:pt x="1203" y="555"/>
                  </a:cubicBezTo>
                  <a:cubicBezTo>
                    <a:pt x="1371" y="555"/>
                    <a:pt x="1531" y="605"/>
                    <a:pt x="1671" y="777"/>
                  </a:cubicBezTo>
                  <a:cubicBezTo>
                    <a:pt x="1830" y="2448"/>
                    <a:pt x="1472" y="4119"/>
                    <a:pt x="1492" y="5810"/>
                  </a:cubicBezTo>
                  <a:cubicBezTo>
                    <a:pt x="1552" y="6705"/>
                    <a:pt x="975" y="7600"/>
                    <a:pt x="1472" y="8515"/>
                  </a:cubicBezTo>
                  <a:lnTo>
                    <a:pt x="1472" y="8794"/>
                  </a:lnTo>
                  <a:cubicBezTo>
                    <a:pt x="1472" y="8893"/>
                    <a:pt x="1472" y="8953"/>
                    <a:pt x="1452" y="9052"/>
                  </a:cubicBezTo>
                  <a:cubicBezTo>
                    <a:pt x="1353" y="9350"/>
                    <a:pt x="1432" y="9689"/>
                    <a:pt x="1333" y="9987"/>
                  </a:cubicBezTo>
                  <a:cubicBezTo>
                    <a:pt x="1333" y="10047"/>
                    <a:pt x="1333" y="10146"/>
                    <a:pt x="1353" y="10226"/>
                  </a:cubicBezTo>
                  <a:cubicBezTo>
                    <a:pt x="1293" y="10683"/>
                    <a:pt x="1432" y="11121"/>
                    <a:pt x="1373" y="11578"/>
                  </a:cubicBezTo>
                  <a:cubicBezTo>
                    <a:pt x="1134" y="12513"/>
                    <a:pt x="1233" y="13488"/>
                    <a:pt x="1194" y="14423"/>
                  </a:cubicBezTo>
                  <a:cubicBezTo>
                    <a:pt x="1174" y="14503"/>
                    <a:pt x="1174" y="14602"/>
                    <a:pt x="1154" y="14682"/>
                  </a:cubicBezTo>
                  <a:cubicBezTo>
                    <a:pt x="1134" y="14801"/>
                    <a:pt x="1114" y="14901"/>
                    <a:pt x="1074" y="15020"/>
                  </a:cubicBezTo>
                  <a:cubicBezTo>
                    <a:pt x="1074" y="15099"/>
                    <a:pt x="1074" y="15179"/>
                    <a:pt x="1114" y="15259"/>
                  </a:cubicBezTo>
                  <a:cubicBezTo>
                    <a:pt x="1114" y="15358"/>
                    <a:pt x="1253" y="15398"/>
                    <a:pt x="1134" y="15497"/>
                  </a:cubicBezTo>
                  <a:cubicBezTo>
                    <a:pt x="1114" y="15577"/>
                    <a:pt x="1074" y="15617"/>
                    <a:pt x="1054" y="15696"/>
                  </a:cubicBezTo>
                  <a:cubicBezTo>
                    <a:pt x="1054" y="15836"/>
                    <a:pt x="1054" y="15995"/>
                    <a:pt x="1134" y="16154"/>
                  </a:cubicBezTo>
                  <a:cubicBezTo>
                    <a:pt x="1174" y="16213"/>
                    <a:pt x="1253" y="16273"/>
                    <a:pt x="1333" y="16293"/>
                  </a:cubicBezTo>
                  <a:cubicBezTo>
                    <a:pt x="1348" y="16295"/>
                    <a:pt x="1362" y="16296"/>
                    <a:pt x="1376" y="16296"/>
                  </a:cubicBezTo>
                  <a:cubicBezTo>
                    <a:pt x="1493" y="16296"/>
                    <a:pt x="1582" y="16225"/>
                    <a:pt x="1671" y="16154"/>
                  </a:cubicBezTo>
                  <a:cubicBezTo>
                    <a:pt x="1751" y="16054"/>
                    <a:pt x="1771" y="15895"/>
                    <a:pt x="1810" y="15776"/>
                  </a:cubicBezTo>
                  <a:cubicBezTo>
                    <a:pt x="1850" y="15119"/>
                    <a:pt x="1810" y="14503"/>
                    <a:pt x="1771" y="13886"/>
                  </a:cubicBezTo>
                  <a:cubicBezTo>
                    <a:pt x="1771" y="13806"/>
                    <a:pt x="1790" y="13707"/>
                    <a:pt x="1830" y="13627"/>
                  </a:cubicBezTo>
                  <a:cubicBezTo>
                    <a:pt x="1751" y="13468"/>
                    <a:pt x="1810" y="13309"/>
                    <a:pt x="1850" y="13170"/>
                  </a:cubicBezTo>
                  <a:cubicBezTo>
                    <a:pt x="1771" y="12732"/>
                    <a:pt x="2228" y="12334"/>
                    <a:pt x="1930" y="11917"/>
                  </a:cubicBezTo>
                  <a:cubicBezTo>
                    <a:pt x="1810" y="11718"/>
                    <a:pt x="1910" y="11539"/>
                    <a:pt x="1930" y="11340"/>
                  </a:cubicBezTo>
                  <a:cubicBezTo>
                    <a:pt x="1870" y="11300"/>
                    <a:pt x="1870" y="11280"/>
                    <a:pt x="1930" y="11220"/>
                  </a:cubicBezTo>
                  <a:cubicBezTo>
                    <a:pt x="1810" y="11002"/>
                    <a:pt x="1930" y="10763"/>
                    <a:pt x="1910" y="10544"/>
                  </a:cubicBezTo>
                  <a:cubicBezTo>
                    <a:pt x="1751" y="10027"/>
                    <a:pt x="1870" y="9530"/>
                    <a:pt x="2069" y="9032"/>
                  </a:cubicBezTo>
                  <a:cubicBezTo>
                    <a:pt x="2228" y="8654"/>
                    <a:pt x="1910" y="8276"/>
                    <a:pt x="2069" y="7918"/>
                  </a:cubicBezTo>
                  <a:cubicBezTo>
                    <a:pt x="2029" y="7859"/>
                    <a:pt x="2029" y="7839"/>
                    <a:pt x="2069" y="7779"/>
                  </a:cubicBezTo>
                  <a:cubicBezTo>
                    <a:pt x="2268" y="7500"/>
                    <a:pt x="2149" y="7162"/>
                    <a:pt x="2168" y="6844"/>
                  </a:cubicBezTo>
                  <a:cubicBezTo>
                    <a:pt x="2228" y="5650"/>
                    <a:pt x="2069" y="4457"/>
                    <a:pt x="2248" y="3283"/>
                  </a:cubicBezTo>
                  <a:lnTo>
                    <a:pt x="2248" y="2786"/>
                  </a:lnTo>
                  <a:cubicBezTo>
                    <a:pt x="2447" y="2328"/>
                    <a:pt x="2308" y="1831"/>
                    <a:pt x="2347" y="1354"/>
                  </a:cubicBezTo>
                  <a:cubicBezTo>
                    <a:pt x="2268" y="1194"/>
                    <a:pt x="2248" y="1035"/>
                    <a:pt x="2347" y="876"/>
                  </a:cubicBezTo>
                  <a:cubicBezTo>
                    <a:pt x="2367" y="538"/>
                    <a:pt x="2526" y="160"/>
                    <a:pt x="20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5425" y="3998975"/>
              <a:ext cx="321800" cy="136150"/>
            </a:xfrm>
            <a:custGeom>
              <a:avLst/>
              <a:gdLst/>
              <a:ahLst/>
              <a:cxnLst/>
              <a:rect l="l" t="t" r="r" b="b"/>
              <a:pathLst>
                <a:path w="12872" h="5446" extrusionOk="0">
                  <a:moveTo>
                    <a:pt x="12442" y="1"/>
                  </a:moveTo>
                  <a:cubicBezTo>
                    <a:pt x="12374" y="1"/>
                    <a:pt x="12303" y="14"/>
                    <a:pt x="12235" y="35"/>
                  </a:cubicBezTo>
                  <a:cubicBezTo>
                    <a:pt x="11738" y="154"/>
                    <a:pt x="11201" y="273"/>
                    <a:pt x="10683" y="273"/>
                  </a:cubicBezTo>
                  <a:cubicBezTo>
                    <a:pt x="10577" y="273"/>
                    <a:pt x="10467" y="265"/>
                    <a:pt x="10357" y="265"/>
                  </a:cubicBezTo>
                  <a:cubicBezTo>
                    <a:pt x="10219" y="265"/>
                    <a:pt x="10080" y="278"/>
                    <a:pt x="9947" y="333"/>
                  </a:cubicBezTo>
                  <a:lnTo>
                    <a:pt x="9748" y="333"/>
                  </a:lnTo>
                  <a:cubicBezTo>
                    <a:pt x="9689" y="288"/>
                    <a:pt x="9618" y="266"/>
                    <a:pt x="9561" y="266"/>
                  </a:cubicBezTo>
                  <a:cubicBezTo>
                    <a:pt x="9542" y="266"/>
                    <a:pt x="9525" y="268"/>
                    <a:pt x="9510" y="273"/>
                  </a:cubicBezTo>
                  <a:cubicBezTo>
                    <a:pt x="9490" y="273"/>
                    <a:pt x="9450" y="313"/>
                    <a:pt x="9390" y="313"/>
                  </a:cubicBezTo>
                  <a:cubicBezTo>
                    <a:pt x="8217" y="512"/>
                    <a:pt x="7103" y="870"/>
                    <a:pt x="5989" y="1308"/>
                  </a:cubicBezTo>
                  <a:cubicBezTo>
                    <a:pt x="5730" y="1447"/>
                    <a:pt x="5511" y="1666"/>
                    <a:pt x="5213" y="1745"/>
                  </a:cubicBezTo>
                  <a:cubicBezTo>
                    <a:pt x="3920" y="2064"/>
                    <a:pt x="2846" y="2780"/>
                    <a:pt x="1791" y="3556"/>
                  </a:cubicBezTo>
                  <a:cubicBezTo>
                    <a:pt x="1692" y="3635"/>
                    <a:pt x="1612" y="3715"/>
                    <a:pt x="1513" y="3774"/>
                  </a:cubicBezTo>
                  <a:cubicBezTo>
                    <a:pt x="1314" y="3914"/>
                    <a:pt x="1135" y="4053"/>
                    <a:pt x="996" y="4212"/>
                  </a:cubicBezTo>
                  <a:lnTo>
                    <a:pt x="836" y="4351"/>
                  </a:lnTo>
                  <a:lnTo>
                    <a:pt x="757" y="4431"/>
                  </a:lnTo>
                  <a:cubicBezTo>
                    <a:pt x="677" y="4451"/>
                    <a:pt x="638" y="4510"/>
                    <a:pt x="598" y="4550"/>
                  </a:cubicBezTo>
                  <a:cubicBezTo>
                    <a:pt x="538" y="4590"/>
                    <a:pt x="518" y="4590"/>
                    <a:pt x="498" y="4610"/>
                  </a:cubicBezTo>
                  <a:cubicBezTo>
                    <a:pt x="419" y="4630"/>
                    <a:pt x="359" y="4670"/>
                    <a:pt x="299" y="4709"/>
                  </a:cubicBezTo>
                  <a:cubicBezTo>
                    <a:pt x="140" y="4769"/>
                    <a:pt x="21" y="4869"/>
                    <a:pt x="1" y="5048"/>
                  </a:cubicBezTo>
                  <a:cubicBezTo>
                    <a:pt x="1" y="5167"/>
                    <a:pt x="21" y="5306"/>
                    <a:pt x="100" y="5406"/>
                  </a:cubicBezTo>
                  <a:cubicBezTo>
                    <a:pt x="160" y="5445"/>
                    <a:pt x="240" y="5445"/>
                    <a:pt x="339" y="5445"/>
                  </a:cubicBezTo>
                  <a:cubicBezTo>
                    <a:pt x="458" y="5426"/>
                    <a:pt x="598" y="5366"/>
                    <a:pt x="717" y="5306"/>
                  </a:cubicBezTo>
                  <a:cubicBezTo>
                    <a:pt x="896" y="5207"/>
                    <a:pt x="1055" y="5087"/>
                    <a:pt x="1234" y="4948"/>
                  </a:cubicBezTo>
                  <a:cubicBezTo>
                    <a:pt x="3741" y="3019"/>
                    <a:pt x="6585" y="1785"/>
                    <a:pt x="9689" y="1188"/>
                  </a:cubicBezTo>
                  <a:cubicBezTo>
                    <a:pt x="10644" y="1009"/>
                    <a:pt x="11658" y="1069"/>
                    <a:pt x="12553" y="631"/>
                  </a:cubicBezTo>
                  <a:cubicBezTo>
                    <a:pt x="12673" y="512"/>
                    <a:pt x="12872" y="393"/>
                    <a:pt x="12772" y="194"/>
                  </a:cubicBezTo>
                  <a:cubicBezTo>
                    <a:pt x="12694" y="50"/>
                    <a:pt x="12572" y="1"/>
                    <a:pt x="1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1509650" y="3619875"/>
              <a:ext cx="32350" cy="375000"/>
            </a:xfrm>
            <a:custGeom>
              <a:avLst/>
              <a:gdLst/>
              <a:ahLst/>
              <a:cxnLst/>
              <a:rect l="l" t="t" r="r" b="b"/>
              <a:pathLst>
                <a:path w="1294" h="15000" extrusionOk="0">
                  <a:moveTo>
                    <a:pt x="179" y="1"/>
                  </a:moveTo>
                  <a:cubicBezTo>
                    <a:pt x="0" y="776"/>
                    <a:pt x="179" y="1512"/>
                    <a:pt x="199" y="2288"/>
                  </a:cubicBezTo>
                  <a:cubicBezTo>
                    <a:pt x="219" y="3860"/>
                    <a:pt x="199" y="5451"/>
                    <a:pt x="339" y="7023"/>
                  </a:cubicBezTo>
                  <a:cubicBezTo>
                    <a:pt x="458" y="8535"/>
                    <a:pt x="478" y="10066"/>
                    <a:pt x="557" y="11598"/>
                  </a:cubicBezTo>
                  <a:cubicBezTo>
                    <a:pt x="756" y="11916"/>
                    <a:pt x="478" y="12334"/>
                    <a:pt x="697" y="12672"/>
                  </a:cubicBezTo>
                  <a:cubicBezTo>
                    <a:pt x="955" y="13249"/>
                    <a:pt x="637" y="13906"/>
                    <a:pt x="896" y="14463"/>
                  </a:cubicBezTo>
                  <a:cubicBezTo>
                    <a:pt x="955" y="14622"/>
                    <a:pt x="955" y="14801"/>
                    <a:pt x="896" y="14940"/>
                  </a:cubicBezTo>
                  <a:cubicBezTo>
                    <a:pt x="935" y="14980"/>
                    <a:pt x="975" y="15000"/>
                    <a:pt x="1015" y="15000"/>
                  </a:cubicBezTo>
                  <a:cubicBezTo>
                    <a:pt x="1055" y="15000"/>
                    <a:pt x="1094" y="14980"/>
                    <a:pt x="1134" y="14940"/>
                  </a:cubicBezTo>
                  <a:cubicBezTo>
                    <a:pt x="1214" y="14801"/>
                    <a:pt x="1254" y="14602"/>
                    <a:pt x="1273" y="14423"/>
                  </a:cubicBezTo>
                  <a:lnTo>
                    <a:pt x="1273" y="14144"/>
                  </a:lnTo>
                  <a:cubicBezTo>
                    <a:pt x="1293" y="12533"/>
                    <a:pt x="975" y="10961"/>
                    <a:pt x="915" y="9350"/>
                  </a:cubicBezTo>
                  <a:lnTo>
                    <a:pt x="915" y="8793"/>
                  </a:lnTo>
                  <a:lnTo>
                    <a:pt x="915" y="8535"/>
                  </a:lnTo>
                  <a:cubicBezTo>
                    <a:pt x="896" y="7381"/>
                    <a:pt x="677" y="6207"/>
                    <a:pt x="1035" y="5073"/>
                  </a:cubicBezTo>
                  <a:cubicBezTo>
                    <a:pt x="1154" y="4695"/>
                    <a:pt x="1114" y="4317"/>
                    <a:pt x="1055" y="3959"/>
                  </a:cubicBezTo>
                  <a:cubicBezTo>
                    <a:pt x="856" y="3303"/>
                    <a:pt x="995" y="2666"/>
                    <a:pt x="915" y="2010"/>
                  </a:cubicBezTo>
                  <a:cubicBezTo>
                    <a:pt x="915" y="1930"/>
                    <a:pt x="896" y="1831"/>
                    <a:pt x="876" y="1771"/>
                  </a:cubicBezTo>
                  <a:cubicBezTo>
                    <a:pt x="856" y="1691"/>
                    <a:pt x="796" y="1612"/>
                    <a:pt x="756" y="1532"/>
                  </a:cubicBezTo>
                  <a:cubicBezTo>
                    <a:pt x="677" y="1433"/>
                    <a:pt x="617" y="1353"/>
                    <a:pt x="597" y="1214"/>
                  </a:cubicBezTo>
                  <a:cubicBezTo>
                    <a:pt x="577" y="1115"/>
                    <a:pt x="577" y="1035"/>
                    <a:pt x="577" y="975"/>
                  </a:cubicBezTo>
                  <a:cubicBezTo>
                    <a:pt x="498" y="617"/>
                    <a:pt x="776" y="16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782775" y="4830550"/>
              <a:ext cx="261125" cy="32150"/>
            </a:xfrm>
            <a:custGeom>
              <a:avLst/>
              <a:gdLst/>
              <a:ahLst/>
              <a:cxnLst/>
              <a:rect l="l" t="t" r="r" b="b"/>
              <a:pathLst>
                <a:path w="10445" h="1286" extrusionOk="0">
                  <a:moveTo>
                    <a:pt x="3145" y="1"/>
                  </a:moveTo>
                  <a:cubicBezTo>
                    <a:pt x="2773" y="1"/>
                    <a:pt x="2399" y="47"/>
                    <a:pt x="2030" y="191"/>
                  </a:cubicBezTo>
                  <a:cubicBezTo>
                    <a:pt x="1851" y="291"/>
                    <a:pt x="1672" y="390"/>
                    <a:pt x="1473" y="470"/>
                  </a:cubicBezTo>
                  <a:cubicBezTo>
                    <a:pt x="1423" y="486"/>
                    <a:pt x="1367" y="496"/>
                    <a:pt x="1310" y="496"/>
                  </a:cubicBezTo>
                  <a:cubicBezTo>
                    <a:pt x="1228" y="496"/>
                    <a:pt x="1145" y="477"/>
                    <a:pt x="1075" y="430"/>
                  </a:cubicBezTo>
                  <a:cubicBezTo>
                    <a:pt x="1035" y="410"/>
                    <a:pt x="955" y="390"/>
                    <a:pt x="876" y="390"/>
                  </a:cubicBezTo>
                  <a:cubicBezTo>
                    <a:pt x="757" y="410"/>
                    <a:pt x="657" y="430"/>
                    <a:pt x="558" y="470"/>
                  </a:cubicBezTo>
                  <a:lnTo>
                    <a:pt x="339" y="530"/>
                  </a:lnTo>
                  <a:cubicBezTo>
                    <a:pt x="259" y="569"/>
                    <a:pt x="180" y="609"/>
                    <a:pt x="140" y="669"/>
                  </a:cubicBezTo>
                  <a:cubicBezTo>
                    <a:pt x="100" y="689"/>
                    <a:pt x="80" y="728"/>
                    <a:pt x="60" y="768"/>
                  </a:cubicBezTo>
                  <a:cubicBezTo>
                    <a:pt x="40" y="828"/>
                    <a:pt x="1" y="927"/>
                    <a:pt x="40" y="1007"/>
                  </a:cubicBezTo>
                  <a:cubicBezTo>
                    <a:pt x="80" y="1067"/>
                    <a:pt x="160" y="1126"/>
                    <a:pt x="239" y="1166"/>
                  </a:cubicBezTo>
                  <a:cubicBezTo>
                    <a:pt x="379" y="1189"/>
                    <a:pt x="533" y="1199"/>
                    <a:pt x="684" y="1199"/>
                  </a:cubicBezTo>
                  <a:cubicBezTo>
                    <a:pt x="791" y="1199"/>
                    <a:pt x="896" y="1194"/>
                    <a:pt x="995" y="1186"/>
                  </a:cubicBezTo>
                  <a:cubicBezTo>
                    <a:pt x="1154" y="1126"/>
                    <a:pt x="1333" y="1106"/>
                    <a:pt x="1493" y="1087"/>
                  </a:cubicBezTo>
                  <a:cubicBezTo>
                    <a:pt x="2328" y="888"/>
                    <a:pt x="3164" y="967"/>
                    <a:pt x="3979" y="927"/>
                  </a:cubicBezTo>
                  <a:cubicBezTo>
                    <a:pt x="4014" y="931"/>
                    <a:pt x="4049" y="932"/>
                    <a:pt x="4083" y="932"/>
                  </a:cubicBezTo>
                  <a:cubicBezTo>
                    <a:pt x="4136" y="932"/>
                    <a:pt x="4189" y="929"/>
                    <a:pt x="4242" y="929"/>
                  </a:cubicBezTo>
                  <a:cubicBezTo>
                    <a:pt x="4354" y="929"/>
                    <a:pt x="4465" y="940"/>
                    <a:pt x="4576" y="1007"/>
                  </a:cubicBezTo>
                  <a:lnTo>
                    <a:pt x="4576" y="987"/>
                  </a:lnTo>
                  <a:cubicBezTo>
                    <a:pt x="4644" y="1025"/>
                    <a:pt x="4713" y="1039"/>
                    <a:pt x="4782" y="1039"/>
                  </a:cubicBezTo>
                  <a:cubicBezTo>
                    <a:pt x="4987" y="1039"/>
                    <a:pt x="5196" y="914"/>
                    <a:pt x="5402" y="914"/>
                  </a:cubicBezTo>
                  <a:cubicBezTo>
                    <a:pt x="5492" y="914"/>
                    <a:pt x="5582" y="938"/>
                    <a:pt x="5670" y="1007"/>
                  </a:cubicBezTo>
                  <a:lnTo>
                    <a:pt x="5968" y="1007"/>
                  </a:lnTo>
                  <a:cubicBezTo>
                    <a:pt x="6323" y="1084"/>
                    <a:pt x="6666" y="1113"/>
                    <a:pt x="7015" y="1113"/>
                  </a:cubicBezTo>
                  <a:cubicBezTo>
                    <a:pt x="7116" y="1113"/>
                    <a:pt x="7218" y="1111"/>
                    <a:pt x="7321" y="1106"/>
                  </a:cubicBezTo>
                  <a:cubicBezTo>
                    <a:pt x="7440" y="1063"/>
                    <a:pt x="7558" y="1009"/>
                    <a:pt x="7674" y="1009"/>
                  </a:cubicBezTo>
                  <a:cubicBezTo>
                    <a:pt x="7771" y="1009"/>
                    <a:pt x="7867" y="1048"/>
                    <a:pt x="7958" y="1166"/>
                  </a:cubicBezTo>
                  <a:cubicBezTo>
                    <a:pt x="8057" y="1226"/>
                    <a:pt x="8177" y="1285"/>
                    <a:pt x="8316" y="1285"/>
                  </a:cubicBezTo>
                  <a:cubicBezTo>
                    <a:pt x="8411" y="1269"/>
                    <a:pt x="8510" y="1264"/>
                    <a:pt x="8609" y="1264"/>
                  </a:cubicBezTo>
                  <a:cubicBezTo>
                    <a:pt x="8708" y="1264"/>
                    <a:pt x="8808" y="1269"/>
                    <a:pt x="8908" y="1269"/>
                  </a:cubicBezTo>
                  <a:cubicBezTo>
                    <a:pt x="9065" y="1269"/>
                    <a:pt x="9221" y="1258"/>
                    <a:pt x="9370" y="1206"/>
                  </a:cubicBezTo>
                  <a:cubicBezTo>
                    <a:pt x="9549" y="1206"/>
                    <a:pt x="9728" y="1186"/>
                    <a:pt x="9907" y="1186"/>
                  </a:cubicBezTo>
                  <a:cubicBezTo>
                    <a:pt x="9987" y="1126"/>
                    <a:pt x="10007" y="1087"/>
                    <a:pt x="9947" y="987"/>
                  </a:cubicBezTo>
                  <a:cubicBezTo>
                    <a:pt x="9887" y="927"/>
                    <a:pt x="9808" y="908"/>
                    <a:pt x="9728" y="908"/>
                  </a:cubicBezTo>
                  <a:cubicBezTo>
                    <a:pt x="9716" y="905"/>
                    <a:pt x="9703" y="904"/>
                    <a:pt x="9691" y="904"/>
                  </a:cubicBezTo>
                  <a:cubicBezTo>
                    <a:pt x="9654" y="904"/>
                    <a:pt x="9617" y="912"/>
                    <a:pt x="9581" y="912"/>
                  </a:cubicBezTo>
                  <a:cubicBezTo>
                    <a:pt x="9534" y="912"/>
                    <a:pt x="9489" y="898"/>
                    <a:pt x="9450" y="828"/>
                  </a:cubicBezTo>
                  <a:lnTo>
                    <a:pt x="9450" y="828"/>
                  </a:lnTo>
                  <a:cubicBezTo>
                    <a:pt x="9529" y="868"/>
                    <a:pt x="9609" y="888"/>
                    <a:pt x="9708" y="888"/>
                  </a:cubicBezTo>
                  <a:cubicBezTo>
                    <a:pt x="9788" y="888"/>
                    <a:pt x="9848" y="868"/>
                    <a:pt x="9927" y="828"/>
                  </a:cubicBezTo>
                  <a:cubicBezTo>
                    <a:pt x="10206" y="768"/>
                    <a:pt x="10444" y="669"/>
                    <a:pt x="10245" y="291"/>
                  </a:cubicBezTo>
                  <a:cubicBezTo>
                    <a:pt x="10186" y="231"/>
                    <a:pt x="10106" y="211"/>
                    <a:pt x="10007" y="211"/>
                  </a:cubicBezTo>
                  <a:cubicBezTo>
                    <a:pt x="8157" y="191"/>
                    <a:pt x="6327" y="231"/>
                    <a:pt x="4476" y="112"/>
                  </a:cubicBezTo>
                  <a:cubicBezTo>
                    <a:pt x="4041" y="68"/>
                    <a:pt x="3594" y="1"/>
                    <a:pt x="3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3119450" y="4375800"/>
              <a:ext cx="53750" cy="244000"/>
            </a:xfrm>
            <a:custGeom>
              <a:avLst/>
              <a:gdLst/>
              <a:ahLst/>
              <a:cxnLst/>
              <a:rect l="l" t="t" r="r" b="b"/>
              <a:pathLst>
                <a:path w="2150" h="9760" extrusionOk="0">
                  <a:moveTo>
                    <a:pt x="797" y="1"/>
                  </a:moveTo>
                  <a:cubicBezTo>
                    <a:pt x="598" y="20"/>
                    <a:pt x="498" y="199"/>
                    <a:pt x="339" y="319"/>
                  </a:cubicBezTo>
                  <a:cubicBezTo>
                    <a:pt x="299" y="398"/>
                    <a:pt x="240" y="458"/>
                    <a:pt x="220" y="518"/>
                  </a:cubicBezTo>
                  <a:cubicBezTo>
                    <a:pt x="200" y="597"/>
                    <a:pt x="160" y="677"/>
                    <a:pt x="160" y="737"/>
                  </a:cubicBezTo>
                  <a:cubicBezTo>
                    <a:pt x="1" y="1194"/>
                    <a:pt x="339" y="1592"/>
                    <a:pt x="260" y="2049"/>
                  </a:cubicBezTo>
                  <a:cubicBezTo>
                    <a:pt x="260" y="2109"/>
                    <a:pt x="260" y="2209"/>
                    <a:pt x="299" y="2288"/>
                  </a:cubicBezTo>
                  <a:cubicBezTo>
                    <a:pt x="518" y="3541"/>
                    <a:pt x="737" y="4775"/>
                    <a:pt x="856" y="6048"/>
                  </a:cubicBezTo>
                  <a:cubicBezTo>
                    <a:pt x="936" y="6943"/>
                    <a:pt x="1195" y="7779"/>
                    <a:pt x="1254" y="8654"/>
                  </a:cubicBezTo>
                  <a:cubicBezTo>
                    <a:pt x="1314" y="8833"/>
                    <a:pt x="1354" y="9012"/>
                    <a:pt x="1453" y="9151"/>
                  </a:cubicBezTo>
                  <a:cubicBezTo>
                    <a:pt x="1553" y="9330"/>
                    <a:pt x="1632" y="9529"/>
                    <a:pt x="1752" y="9708"/>
                  </a:cubicBezTo>
                  <a:cubicBezTo>
                    <a:pt x="1802" y="9746"/>
                    <a:pt x="1852" y="9760"/>
                    <a:pt x="1903" y="9760"/>
                  </a:cubicBezTo>
                  <a:cubicBezTo>
                    <a:pt x="1932" y="9760"/>
                    <a:pt x="1961" y="9755"/>
                    <a:pt x="1990" y="9748"/>
                  </a:cubicBezTo>
                  <a:cubicBezTo>
                    <a:pt x="2149" y="9569"/>
                    <a:pt x="2050" y="9350"/>
                    <a:pt x="2090" y="9151"/>
                  </a:cubicBezTo>
                  <a:cubicBezTo>
                    <a:pt x="2090" y="9052"/>
                    <a:pt x="2050" y="8972"/>
                    <a:pt x="2030" y="8912"/>
                  </a:cubicBezTo>
                  <a:cubicBezTo>
                    <a:pt x="1891" y="8654"/>
                    <a:pt x="1911" y="8415"/>
                    <a:pt x="1911" y="8137"/>
                  </a:cubicBezTo>
                  <a:cubicBezTo>
                    <a:pt x="1891" y="7759"/>
                    <a:pt x="2010" y="7381"/>
                    <a:pt x="1831" y="7043"/>
                  </a:cubicBezTo>
                  <a:cubicBezTo>
                    <a:pt x="1791" y="6983"/>
                    <a:pt x="1791" y="6943"/>
                    <a:pt x="1811" y="6883"/>
                  </a:cubicBezTo>
                  <a:cubicBezTo>
                    <a:pt x="1652" y="6665"/>
                    <a:pt x="1811" y="6366"/>
                    <a:pt x="1652" y="6147"/>
                  </a:cubicBezTo>
                  <a:cubicBezTo>
                    <a:pt x="1592" y="5988"/>
                    <a:pt x="1612" y="5829"/>
                    <a:pt x="1632" y="5650"/>
                  </a:cubicBezTo>
                  <a:cubicBezTo>
                    <a:pt x="1453" y="5372"/>
                    <a:pt x="1652" y="5033"/>
                    <a:pt x="1493" y="4735"/>
                  </a:cubicBezTo>
                  <a:cubicBezTo>
                    <a:pt x="1493" y="4636"/>
                    <a:pt x="1453" y="4496"/>
                    <a:pt x="1453" y="4397"/>
                  </a:cubicBezTo>
                  <a:cubicBezTo>
                    <a:pt x="1314" y="4178"/>
                    <a:pt x="1453" y="3880"/>
                    <a:pt x="1314" y="3661"/>
                  </a:cubicBezTo>
                  <a:lnTo>
                    <a:pt x="1314" y="3482"/>
                  </a:lnTo>
                  <a:cubicBezTo>
                    <a:pt x="1314" y="3482"/>
                    <a:pt x="1334" y="3482"/>
                    <a:pt x="1334" y="3442"/>
                  </a:cubicBezTo>
                  <a:cubicBezTo>
                    <a:pt x="1334" y="3382"/>
                    <a:pt x="1334" y="3342"/>
                    <a:pt x="1294" y="3303"/>
                  </a:cubicBezTo>
                  <a:cubicBezTo>
                    <a:pt x="1234" y="3283"/>
                    <a:pt x="1234" y="3243"/>
                    <a:pt x="1254" y="3183"/>
                  </a:cubicBezTo>
                  <a:cubicBezTo>
                    <a:pt x="1115" y="2965"/>
                    <a:pt x="1254" y="2666"/>
                    <a:pt x="1115" y="2447"/>
                  </a:cubicBezTo>
                  <a:cubicBezTo>
                    <a:pt x="1035" y="2288"/>
                    <a:pt x="1035" y="2109"/>
                    <a:pt x="1095" y="1950"/>
                  </a:cubicBezTo>
                  <a:cubicBezTo>
                    <a:pt x="916" y="1512"/>
                    <a:pt x="1135" y="1075"/>
                    <a:pt x="916" y="597"/>
                  </a:cubicBezTo>
                  <a:cubicBezTo>
                    <a:pt x="916" y="478"/>
                    <a:pt x="896" y="359"/>
                    <a:pt x="896" y="219"/>
                  </a:cubicBezTo>
                  <a:cubicBezTo>
                    <a:pt x="1016" y="100"/>
                    <a:pt x="896" y="60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2744475" y="3781500"/>
              <a:ext cx="35350" cy="128850"/>
            </a:xfrm>
            <a:custGeom>
              <a:avLst/>
              <a:gdLst/>
              <a:ahLst/>
              <a:cxnLst/>
              <a:rect l="l" t="t" r="r" b="b"/>
              <a:pathLst>
                <a:path w="1414" h="5154" extrusionOk="0">
                  <a:moveTo>
                    <a:pt x="697" y="3104"/>
                  </a:moveTo>
                  <a:cubicBezTo>
                    <a:pt x="682" y="3294"/>
                    <a:pt x="670" y="3495"/>
                    <a:pt x="667" y="3703"/>
                  </a:cubicBezTo>
                  <a:lnTo>
                    <a:pt x="667" y="3703"/>
                  </a:lnTo>
                  <a:cubicBezTo>
                    <a:pt x="660" y="3497"/>
                    <a:pt x="664" y="3296"/>
                    <a:pt x="697" y="3104"/>
                  </a:cubicBezTo>
                  <a:close/>
                  <a:moveTo>
                    <a:pt x="558" y="1"/>
                  </a:moveTo>
                  <a:cubicBezTo>
                    <a:pt x="458" y="100"/>
                    <a:pt x="299" y="80"/>
                    <a:pt x="200" y="180"/>
                  </a:cubicBezTo>
                  <a:cubicBezTo>
                    <a:pt x="100" y="279"/>
                    <a:pt x="120" y="438"/>
                    <a:pt x="21" y="538"/>
                  </a:cubicBezTo>
                  <a:lnTo>
                    <a:pt x="21" y="697"/>
                  </a:lnTo>
                  <a:cubicBezTo>
                    <a:pt x="140" y="876"/>
                    <a:pt x="140" y="1075"/>
                    <a:pt x="21" y="1254"/>
                  </a:cubicBezTo>
                  <a:lnTo>
                    <a:pt x="21" y="1393"/>
                  </a:lnTo>
                  <a:cubicBezTo>
                    <a:pt x="240" y="1791"/>
                    <a:pt x="1" y="2249"/>
                    <a:pt x="160" y="2646"/>
                  </a:cubicBezTo>
                  <a:cubicBezTo>
                    <a:pt x="200" y="2766"/>
                    <a:pt x="200" y="2885"/>
                    <a:pt x="200" y="3004"/>
                  </a:cubicBezTo>
                  <a:cubicBezTo>
                    <a:pt x="200" y="3004"/>
                    <a:pt x="160" y="3004"/>
                    <a:pt x="160" y="3064"/>
                  </a:cubicBezTo>
                  <a:cubicBezTo>
                    <a:pt x="160" y="3104"/>
                    <a:pt x="160" y="3164"/>
                    <a:pt x="220" y="3184"/>
                  </a:cubicBezTo>
                  <a:lnTo>
                    <a:pt x="220" y="3900"/>
                  </a:lnTo>
                  <a:cubicBezTo>
                    <a:pt x="120" y="4278"/>
                    <a:pt x="339" y="4636"/>
                    <a:pt x="359" y="4994"/>
                  </a:cubicBezTo>
                  <a:cubicBezTo>
                    <a:pt x="376" y="5110"/>
                    <a:pt x="420" y="5153"/>
                    <a:pt x="474" y="5153"/>
                  </a:cubicBezTo>
                  <a:cubicBezTo>
                    <a:pt x="550" y="5153"/>
                    <a:pt x="647" y="5067"/>
                    <a:pt x="717" y="4974"/>
                  </a:cubicBezTo>
                  <a:cubicBezTo>
                    <a:pt x="726" y="4831"/>
                    <a:pt x="725" y="4687"/>
                    <a:pt x="719" y="4542"/>
                  </a:cubicBezTo>
                  <a:lnTo>
                    <a:pt x="719" y="4542"/>
                  </a:lnTo>
                  <a:cubicBezTo>
                    <a:pt x="730" y="4613"/>
                    <a:pt x="742" y="4684"/>
                    <a:pt x="757" y="4755"/>
                  </a:cubicBezTo>
                  <a:cubicBezTo>
                    <a:pt x="797" y="4894"/>
                    <a:pt x="797" y="5093"/>
                    <a:pt x="1015" y="5133"/>
                  </a:cubicBezTo>
                  <a:cubicBezTo>
                    <a:pt x="1023" y="5134"/>
                    <a:pt x="1031" y="5134"/>
                    <a:pt x="1039" y="5134"/>
                  </a:cubicBezTo>
                  <a:cubicBezTo>
                    <a:pt x="1233" y="5134"/>
                    <a:pt x="1217" y="4890"/>
                    <a:pt x="1294" y="4775"/>
                  </a:cubicBezTo>
                  <a:lnTo>
                    <a:pt x="1294" y="4596"/>
                  </a:lnTo>
                  <a:cubicBezTo>
                    <a:pt x="1393" y="3939"/>
                    <a:pt x="1413" y="3263"/>
                    <a:pt x="1115" y="2646"/>
                  </a:cubicBezTo>
                  <a:cubicBezTo>
                    <a:pt x="956" y="1910"/>
                    <a:pt x="956" y="1194"/>
                    <a:pt x="1115" y="478"/>
                  </a:cubicBezTo>
                  <a:lnTo>
                    <a:pt x="1115" y="319"/>
                  </a:lnTo>
                  <a:cubicBezTo>
                    <a:pt x="1075" y="279"/>
                    <a:pt x="1015" y="200"/>
                    <a:pt x="936" y="180"/>
                  </a:cubicBezTo>
                  <a:cubicBezTo>
                    <a:pt x="836" y="40"/>
                    <a:pt x="71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31175" y="4863075"/>
              <a:ext cx="101475" cy="31150"/>
            </a:xfrm>
            <a:custGeom>
              <a:avLst/>
              <a:gdLst/>
              <a:ahLst/>
              <a:cxnLst/>
              <a:rect l="l" t="t" r="r" b="b"/>
              <a:pathLst>
                <a:path w="4059" h="1246" extrusionOk="0">
                  <a:moveTo>
                    <a:pt x="1927" y="0"/>
                  </a:moveTo>
                  <a:cubicBezTo>
                    <a:pt x="1523" y="0"/>
                    <a:pt x="1122" y="63"/>
                    <a:pt x="737" y="303"/>
                  </a:cubicBezTo>
                  <a:cubicBezTo>
                    <a:pt x="717" y="721"/>
                    <a:pt x="1" y="701"/>
                    <a:pt x="180" y="1218"/>
                  </a:cubicBezTo>
                  <a:cubicBezTo>
                    <a:pt x="205" y="1216"/>
                    <a:pt x="230" y="1215"/>
                    <a:pt x="256" y="1215"/>
                  </a:cubicBezTo>
                  <a:cubicBezTo>
                    <a:pt x="379" y="1215"/>
                    <a:pt x="507" y="1234"/>
                    <a:pt x="637" y="1234"/>
                  </a:cubicBezTo>
                  <a:cubicBezTo>
                    <a:pt x="755" y="1234"/>
                    <a:pt x="875" y="1218"/>
                    <a:pt x="995" y="1158"/>
                  </a:cubicBezTo>
                  <a:lnTo>
                    <a:pt x="1174" y="1158"/>
                  </a:lnTo>
                  <a:cubicBezTo>
                    <a:pt x="1194" y="1188"/>
                    <a:pt x="1224" y="1203"/>
                    <a:pt x="1254" y="1203"/>
                  </a:cubicBezTo>
                  <a:cubicBezTo>
                    <a:pt x="1284" y="1203"/>
                    <a:pt x="1313" y="1188"/>
                    <a:pt x="1333" y="1158"/>
                  </a:cubicBezTo>
                  <a:cubicBezTo>
                    <a:pt x="1417" y="1133"/>
                    <a:pt x="1496" y="1122"/>
                    <a:pt x="1574" y="1122"/>
                  </a:cubicBezTo>
                  <a:cubicBezTo>
                    <a:pt x="1682" y="1122"/>
                    <a:pt x="1786" y="1143"/>
                    <a:pt x="1890" y="1178"/>
                  </a:cubicBezTo>
                  <a:cubicBezTo>
                    <a:pt x="1975" y="1225"/>
                    <a:pt x="2055" y="1245"/>
                    <a:pt x="2135" y="1245"/>
                  </a:cubicBezTo>
                  <a:cubicBezTo>
                    <a:pt x="2224" y="1245"/>
                    <a:pt x="2313" y="1220"/>
                    <a:pt x="2408" y="1178"/>
                  </a:cubicBezTo>
                  <a:cubicBezTo>
                    <a:pt x="2507" y="1158"/>
                    <a:pt x="2626" y="1158"/>
                    <a:pt x="2726" y="1118"/>
                  </a:cubicBezTo>
                  <a:cubicBezTo>
                    <a:pt x="2823" y="1059"/>
                    <a:pt x="2925" y="1042"/>
                    <a:pt x="3031" y="1042"/>
                  </a:cubicBezTo>
                  <a:cubicBezTo>
                    <a:pt x="3174" y="1042"/>
                    <a:pt x="3322" y="1073"/>
                    <a:pt x="3470" y="1073"/>
                  </a:cubicBezTo>
                  <a:cubicBezTo>
                    <a:pt x="3616" y="1073"/>
                    <a:pt x="3762" y="1043"/>
                    <a:pt x="3899" y="919"/>
                  </a:cubicBezTo>
                  <a:cubicBezTo>
                    <a:pt x="3979" y="641"/>
                    <a:pt x="4059" y="382"/>
                    <a:pt x="3800" y="144"/>
                  </a:cubicBezTo>
                  <a:cubicBezTo>
                    <a:pt x="3701" y="104"/>
                    <a:pt x="3621" y="84"/>
                    <a:pt x="3522" y="64"/>
                  </a:cubicBezTo>
                  <a:cubicBezTo>
                    <a:pt x="3432" y="72"/>
                    <a:pt x="3342" y="75"/>
                    <a:pt x="3252" y="75"/>
                  </a:cubicBezTo>
                  <a:cubicBezTo>
                    <a:pt x="2816" y="75"/>
                    <a:pt x="2369" y="0"/>
                    <a:pt x="1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3153275" y="4604575"/>
              <a:ext cx="44300" cy="140000"/>
            </a:xfrm>
            <a:custGeom>
              <a:avLst/>
              <a:gdLst/>
              <a:ahLst/>
              <a:cxnLst/>
              <a:rect l="l" t="t" r="r" b="b"/>
              <a:pathLst>
                <a:path w="1772" h="5600" extrusionOk="0">
                  <a:moveTo>
                    <a:pt x="742" y="1"/>
                  </a:moveTo>
                  <a:cubicBezTo>
                    <a:pt x="723" y="1"/>
                    <a:pt x="702" y="7"/>
                    <a:pt x="677" y="20"/>
                  </a:cubicBezTo>
                  <a:cubicBezTo>
                    <a:pt x="637" y="219"/>
                    <a:pt x="697" y="478"/>
                    <a:pt x="478" y="597"/>
                  </a:cubicBezTo>
                  <a:cubicBezTo>
                    <a:pt x="1" y="1214"/>
                    <a:pt x="379" y="1870"/>
                    <a:pt x="458" y="2467"/>
                  </a:cubicBezTo>
                  <a:cubicBezTo>
                    <a:pt x="777" y="3461"/>
                    <a:pt x="757" y="4556"/>
                    <a:pt x="1154" y="5530"/>
                  </a:cubicBezTo>
                  <a:cubicBezTo>
                    <a:pt x="1219" y="5569"/>
                    <a:pt x="1276" y="5600"/>
                    <a:pt x="1335" y="5600"/>
                  </a:cubicBezTo>
                  <a:cubicBezTo>
                    <a:pt x="1366" y="5600"/>
                    <a:pt x="1398" y="5591"/>
                    <a:pt x="1433" y="5570"/>
                  </a:cubicBezTo>
                  <a:cubicBezTo>
                    <a:pt x="1532" y="5471"/>
                    <a:pt x="1592" y="5351"/>
                    <a:pt x="1632" y="5192"/>
                  </a:cubicBezTo>
                  <a:cubicBezTo>
                    <a:pt x="1652" y="5132"/>
                    <a:pt x="1652" y="5033"/>
                    <a:pt x="1652" y="4934"/>
                  </a:cubicBezTo>
                  <a:cubicBezTo>
                    <a:pt x="1771" y="4038"/>
                    <a:pt x="1433" y="3203"/>
                    <a:pt x="1194" y="2367"/>
                  </a:cubicBezTo>
                  <a:cubicBezTo>
                    <a:pt x="1174" y="2367"/>
                    <a:pt x="1174" y="2367"/>
                    <a:pt x="1154" y="2308"/>
                  </a:cubicBezTo>
                  <a:cubicBezTo>
                    <a:pt x="1135" y="2268"/>
                    <a:pt x="1135" y="2248"/>
                    <a:pt x="1174" y="2188"/>
                  </a:cubicBezTo>
                  <a:cubicBezTo>
                    <a:pt x="1194" y="2188"/>
                    <a:pt x="1194" y="2188"/>
                    <a:pt x="1234" y="2149"/>
                  </a:cubicBezTo>
                  <a:cubicBezTo>
                    <a:pt x="1254" y="2109"/>
                    <a:pt x="1234" y="2069"/>
                    <a:pt x="1174" y="2049"/>
                  </a:cubicBezTo>
                  <a:cubicBezTo>
                    <a:pt x="995" y="1771"/>
                    <a:pt x="1234" y="1413"/>
                    <a:pt x="1035" y="1154"/>
                  </a:cubicBezTo>
                  <a:cubicBezTo>
                    <a:pt x="936" y="796"/>
                    <a:pt x="777" y="478"/>
                    <a:pt x="836" y="100"/>
                  </a:cubicBezTo>
                  <a:cubicBezTo>
                    <a:pt x="809" y="32"/>
                    <a:pt x="782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1540475" y="4122175"/>
              <a:ext cx="25900" cy="109450"/>
            </a:xfrm>
            <a:custGeom>
              <a:avLst/>
              <a:gdLst/>
              <a:ahLst/>
              <a:cxnLst/>
              <a:rect l="l" t="t" r="r" b="b"/>
              <a:pathLst>
                <a:path w="1036" h="4378" extrusionOk="0">
                  <a:moveTo>
                    <a:pt x="538" y="0"/>
                  </a:moveTo>
                  <a:cubicBezTo>
                    <a:pt x="299" y="20"/>
                    <a:pt x="160" y="159"/>
                    <a:pt x="120" y="398"/>
                  </a:cubicBezTo>
                  <a:cubicBezTo>
                    <a:pt x="140" y="1293"/>
                    <a:pt x="40" y="2208"/>
                    <a:pt x="160" y="3103"/>
                  </a:cubicBezTo>
                  <a:lnTo>
                    <a:pt x="160" y="3302"/>
                  </a:lnTo>
                  <a:cubicBezTo>
                    <a:pt x="100" y="3601"/>
                    <a:pt x="1" y="3899"/>
                    <a:pt x="219" y="4178"/>
                  </a:cubicBezTo>
                  <a:lnTo>
                    <a:pt x="219" y="4158"/>
                  </a:lnTo>
                  <a:cubicBezTo>
                    <a:pt x="259" y="4217"/>
                    <a:pt x="319" y="4277"/>
                    <a:pt x="359" y="4357"/>
                  </a:cubicBezTo>
                  <a:cubicBezTo>
                    <a:pt x="406" y="4371"/>
                    <a:pt x="449" y="4378"/>
                    <a:pt x="488" y="4378"/>
                  </a:cubicBezTo>
                  <a:cubicBezTo>
                    <a:pt x="667" y="4378"/>
                    <a:pt x="775" y="4245"/>
                    <a:pt x="856" y="4098"/>
                  </a:cubicBezTo>
                  <a:cubicBezTo>
                    <a:pt x="975" y="2765"/>
                    <a:pt x="1035" y="1452"/>
                    <a:pt x="816" y="120"/>
                  </a:cubicBezTo>
                  <a:cubicBezTo>
                    <a:pt x="737" y="60"/>
                    <a:pt x="637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3068250" y="3802900"/>
              <a:ext cx="26375" cy="182950"/>
            </a:xfrm>
            <a:custGeom>
              <a:avLst/>
              <a:gdLst/>
              <a:ahLst/>
              <a:cxnLst/>
              <a:rect l="l" t="t" r="r" b="b"/>
              <a:pathLst>
                <a:path w="1055" h="7318" extrusionOk="0">
                  <a:moveTo>
                    <a:pt x="816" y="0"/>
                  </a:moveTo>
                  <a:cubicBezTo>
                    <a:pt x="398" y="20"/>
                    <a:pt x="517" y="398"/>
                    <a:pt x="398" y="597"/>
                  </a:cubicBezTo>
                  <a:cubicBezTo>
                    <a:pt x="418" y="696"/>
                    <a:pt x="418" y="756"/>
                    <a:pt x="458" y="855"/>
                  </a:cubicBezTo>
                  <a:cubicBezTo>
                    <a:pt x="477" y="2089"/>
                    <a:pt x="517" y="3302"/>
                    <a:pt x="279" y="4496"/>
                  </a:cubicBezTo>
                  <a:cubicBezTo>
                    <a:pt x="219" y="4575"/>
                    <a:pt x="199" y="4675"/>
                    <a:pt x="159" y="4735"/>
                  </a:cubicBezTo>
                  <a:cubicBezTo>
                    <a:pt x="0" y="5132"/>
                    <a:pt x="179" y="5490"/>
                    <a:pt x="279" y="5868"/>
                  </a:cubicBezTo>
                  <a:lnTo>
                    <a:pt x="279" y="6067"/>
                  </a:lnTo>
                  <a:cubicBezTo>
                    <a:pt x="159" y="6406"/>
                    <a:pt x="199" y="6784"/>
                    <a:pt x="259" y="7122"/>
                  </a:cubicBezTo>
                  <a:cubicBezTo>
                    <a:pt x="367" y="7249"/>
                    <a:pt x="484" y="7318"/>
                    <a:pt x="581" y="7318"/>
                  </a:cubicBezTo>
                  <a:cubicBezTo>
                    <a:pt x="697" y="7318"/>
                    <a:pt x="785" y="7219"/>
                    <a:pt x="796" y="7002"/>
                  </a:cubicBezTo>
                  <a:cubicBezTo>
                    <a:pt x="816" y="6505"/>
                    <a:pt x="1054" y="6008"/>
                    <a:pt x="855" y="5510"/>
                  </a:cubicBezTo>
                  <a:cubicBezTo>
                    <a:pt x="855" y="3660"/>
                    <a:pt x="816" y="183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841950" y="3637500"/>
              <a:ext cx="27875" cy="134575"/>
            </a:xfrm>
            <a:custGeom>
              <a:avLst/>
              <a:gdLst/>
              <a:ahLst/>
              <a:cxnLst/>
              <a:rect l="l" t="t" r="r" b="b"/>
              <a:pathLst>
                <a:path w="1115" h="5383" extrusionOk="0">
                  <a:moveTo>
                    <a:pt x="862" y="1"/>
                  </a:moveTo>
                  <a:cubicBezTo>
                    <a:pt x="812" y="1"/>
                    <a:pt x="750" y="18"/>
                    <a:pt x="677" y="51"/>
                  </a:cubicBezTo>
                  <a:cubicBezTo>
                    <a:pt x="598" y="71"/>
                    <a:pt x="558" y="151"/>
                    <a:pt x="518" y="211"/>
                  </a:cubicBezTo>
                  <a:cubicBezTo>
                    <a:pt x="518" y="310"/>
                    <a:pt x="598" y="370"/>
                    <a:pt x="657" y="469"/>
                  </a:cubicBezTo>
                  <a:cubicBezTo>
                    <a:pt x="682" y="494"/>
                    <a:pt x="684" y="520"/>
                    <a:pt x="666" y="520"/>
                  </a:cubicBezTo>
                  <a:cubicBezTo>
                    <a:pt x="656" y="520"/>
                    <a:pt x="639" y="511"/>
                    <a:pt x="618" y="489"/>
                  </a:cubicBezTo>
                  <a:cubicBezTo>
                    <a:pt x="598" y="449"/>
                    <a:pt x="598" y="390"/>
                    <a:pt x="538" y="370"/>
                  </a:cubicBezTo>
                  <a:cubicBezTo>
                    <a:pt x="522" y="364"/>
                    <a:pt x="506" y="362"/>
                    <a:pt x="490" y="362"/>
                  </a:cubicBezTo>
                  <a:cubicBezTo>
                    <a:pt x="445" y="362"/>
                    <a:pt x="397" y="380"/>
                    <a:pt x="339" y="410"/>
                  </a:cubicBezTo>
                  <a:cubicBezTo>
                    <a:pt x="1" y="1205"/>
                    <a:pt x="319" y="2061"/>
                    <a:pt x="200" y="2856"/>
                  </a:cubicBezTo>
                  <a:cubicBezTo>
                    <a:pt x="200" y="2956"/>
                    <a:pt x="220" y="3055"/>
                    <a:pt x="220" y="3135"/>
                  </a:cubicBezTo>
                  <a:cubicBezTo>
                    <a:pt x="220" y="3195"/>
                    <a:pt x="240" y="3294"/>
                    <a:pt x="279" y="3374"/>
                  </a:cubicBezTo>
                  <a:cubicBezTo>
                    <a:pt x="299" y="3453"/>
                    <a:pt x="339" y="3533"/>
                    <a:pt x="419" y="3572"/>
                  </a:cubicBezTo>
                  <a:cubicBezTo>
                    <a:pt x="677" y="4129"/>
                    <a:pt x="319" y="4786"/>
                    <a:pt x="637" y="5383"/>
                  </a:cubicBezTo>
                  <a:cubicBezTo>
                    <a:pt x="976" y="5164"/>
                    <a:pt x="717" y="4806"/>
                    <a:pt x="916" y="4627"/>
                  </a:cubicBezTo>
                  <a:cubicBezTo>
                    <a:pt x="1095" y="4448"/>
                    <a:pt x="1095" y="4269"/>
                    <a:pt x="956" y="4090"/>
                  </a:cubicBezTo>
                  <a:lnTo>
                    <a:pt x="956" y="3771"/>
                  </a:lnTo>
                  <a:cubicBezTo>
                    <a:pt x="876" y="3692"/>
                    <a:pt x="896" y="3592"/>
                    <a:pt x="956" y="3533"/>
                  </a:cubicBezTo>
                  <a:cubicBezTo>
                    <a:pt x="916" y="3473"/>
                    <a:pt x="916" y="3453"/>
                    <a:pt x="956" y="3433"/>
                  </a:cubicBezTo>
                  <a:cubicBezTo>
                    <a:pt x="896" y="3354"/>
                    <a:pt x="896" y="3274"/>
                    <a:pt x="916" y="3175"/>
                  </a:cubicBezTo>
                  <a:lnTo>
                    <a:pt x="916" y="2558"/>
                  </a:lnTo>
                  <a:cubicBezTo>
                    <a:pt x="876" y="2478"/>
                    <a:pt x="836" y="2379"/>
                    <a:pt x="916" y="2299"/>
                  </a:cubicBezTo>
                  <a:cubicBezTo>
                    <a:pt x="896" y="2260"/>
                    <a:pt x="896" y="2200"/>
                    <a:pt x="956" y="2160"/>
                  </a:cubicBezTo>
                  <a:cubicBezTo>
                    <a:pt x="1115" y="1543"/>
                    <a:pt x="976" y="887"/>
                    <a:pt x="1015" y="231"/>
                  </a:cubicBezTo>
                  <a:cubicBezTo>
                    <a:pt x="1015" y="71"/>
                    <a:pt x="962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3107025" y="4279100"/>
              <a:ext cx="35825" cy="89275"/>
            </a:xfrm>
            <a:custGeom>
              <a:avLst/>
              <a:gdLst/>
              <a:ahLst/>
              <a:cxnLst/>
              <a:rect l="l" t="t" r="r" b="b"/>
              <a:pathLst>
                <a:path w="1433" h="3571" extrusionOk="0">
                  <a:moveTo>
                    <a:pt x="796" y="0"/>
                  </a:moveTo>
                  <a:cubicBezTo>
                    <a:pt x="750" y="0"/>
                    <a:pt x="703" y="31"/>
                    <a:pt x="657" y="89"/>
                  </a:cubicBezTo>
                  <a:cubicBezTo>
                    <a:pt x="518" y="308"/>
                    <a:pt x="498" y="566"/>
                    <a:pt x="418" y="805"/>
                  </a:cubicBezTo>
                  <a:cubicBezTo>
                    <a:pt x="359" y="1263"/>
                    <a:pt x="399" y="1700"/>
                    <a:pt x="219" y="2138"/>
                  </a:cubicBezTo>
                  <a:cubicBezTo>
                    <a:pt x="60" y="2436"/>
                    <a:pt x="1" y="2735"/>
                    <a:pt x="100" y="3053"/>
                  </a:cubicBezTo>
                  <a:cubicBezTo>
                    <a:pt x="120" y="3093"/>
                    <a:pt x="160" y="3172"/>
                    <a:pt x="239" y="3192"/>
                  </a:cubicBezTo>
                  <a:cubicBezTo>
                    <a:pt x="284" y="3210"/>
                    <a:pt x="329" y="3220"/>
                    <a:pt x="374" y="3220"/>
                  </a:cubicBezTo>
                  <a:cubicBezTo>
                    <a:pt x="428" y="3220"/>
                    <a:pt x="483" y="3205"/>
                    <a:pt x="538" y="3172"/>
                  </a:cubicBezTo>
                  <a:cubicBezTo>
                    <a:pt x="558" y="3132"/>
                    <a:pt x="617" y="3093"/>
                    <a:pt x="657" y="3093"/>
                  </a:cubicBezTo>
                  <a:cubicBezTo>
                    <a:pt x="657" y="3152"/>
                    <a:pt x="657" y="3192"/>
                    <a:pt x="697" y="3252"/>
                  </a:cubicBezTo>
                  <a:cubicBezTo>
                    <a:pt x="757" y="3391"/>
                    <a:pt x="856" y="3550"/>
                    <a:pt x="1035" y="3570"/>
                  </a:cubicBezTo>
                  <a:cubicBezTo>
                    <a:pt x="1194" y="3570"/>
                    <a:pt x="1314" y="3530"/>
                    <a:pt x="1353" y="3371"/>
                  </a:cubicBezTo>
                  <a:cubicBezTo>
                    <a:pt x="1333" y="2993"/>
                    <a:pt x="1433" y="2595"/>
                    <a:pt x="1294" y="2237"/>
                  </a:cubicBezTo>
                  <a:cubicBezTo>
                    <a:pt x="1254" y="2178"/>
                    <a:pt x="1234" y="2098"/>
                    <a:pt x="1254" y="2058"/>
                  </a:cubicBezTo>
                  <a:cubicBezTo>
                    <a:pt x="1035" y="1641"/>
                    <a:pt x="1294" y="1183"/>
                    <a:pt x="1115" y="785"/>
                  </a:cubicBezTo>
                  <a:cubicBezTo>
                    <a:pt x="1095" y="666"/>
                    <a:pt x="1095" y="546"/>
                    <a:pt x="1095" y="407"/>
                  </a:cubicBezTo>
                  <a:cubicBezTo>
                    <a:pt x="1095" y="407"/>
                    <a:pt x="1115" y="407"/>
                    <a:pt x="1115" y="367"/>
                  </a:cubicBezTo>
                  <a:cubicBezTo>
                    <a:pt x="1115" y="308"/>
                    <a:pt x="1115" y="268"/>
                    <a:pt x="1055" y="248"/>
                  </a:cubicBezTo>
                  <a:cubicBezTo>
                    <a:pt x="1015" y="168"/>
                    <a:pt x="936" y="109"/>
                    <a:pt x="896" y="49"/>
                  </a:cubicBezTo>
                  <a:cubicBezTo>
                    <a:pt x="863" y="16"/>
                    <a:pt x="829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705700" y="3713875"/>
              <a:ext cx="89050" cy="151700"/>
            </a:xfrm>
            <a:custGeom>
              <a:avLst/>
              <a:gdLst/>
              <a:ahLst/>
              <a:cxnLst/>
              <a:rect l="l" t="t" r="r" b="b"/>
              <a:pathLst>
                <a:path w="3562" h="6068" extrusionOk="0">
                  <a:moveTo>
                    <a:pt x="517" y="0"/>
                  </a:moveTo>
                  <a:cubicBezTo>
                    <a:pt x="0" y="915"/>
                    <a:pt x="398" y="1890"/>
                    <a:pt x="279" y="2825"/>
                  </a:cubicBezTo>
                  <a:lnTo>
                    <a:pt x="279" y="3123"/>
                  </a:lnTo>
                  <a:cubicBezTo>
                    <a:pt x="299" y="3302"/>
                    <a:pt x="299" y="3501"/>
                    <a:pt x="299" y="3680"/>
                  </a:cubicBezTo>
                  <a:lnTo>
                    <a:pt x="299" y="4078"/>
                  </a:lnTo>
                  <a:lnTo>
                    <a:pt x="299" y="4476"/>
                  </a:lnTo>
                  <a:lnTo>
                    <a:pt x="299" y="4715"/>
                  </a:lnTo>
                  <a:cubicBezTo>
                    <a:pt x="338" y="5013"/>
                    <a:pt x="299" y="5312"/>
                    <a:pt x="338" y="5610"/>
                  </a:cubicBezTo>
                  <a:cubicBezTo>
                    <a:pt x="338" y="5690"/>
                    <a:pt x="358" y="5789"/>
                    <a:pt x="378" y="5869"/>
                  </a:cubicBezTo>
                  <a:cubicBezTo>
                    <a:pt x="418" y="5948"/>
                    <a:pt x="478" y="6008"/>
                    <a:pt x="557" y="6068"/>
                  </a:cubicBezTo>
                  <a:lnTo>
                    <a:pt x="697" y="6068"/>
                  </a:lnTo>
                  <a:cubicBezTo>
                    <a:pt x="736" y="5948"/>
                    <a:pt x="736" y="5809"/>
                    <a:pt x="716" y="5690"/>
                  </a:cubicBezTo>
                  <a:cubicBezTo>
                    <a:pt x="796" y="5511"/>
                    <a:pt x="796" y="5351"/>
                    <a:pt x="716" y="5172"/>
                  </a:cubicBezTo>
                  <a:lnTo>
                    <a:pt x="716" y="4973"/>
                  </a:lnTo>
                  <a:cubicBezTo>
                    <a:pt x="895" y="4218"/>
                    <a:pt x="716" y="3501"/>
                    <a:pt x="776" y="2765"/>
                  </a:cubicBezTo>
                  <a:cubicBezTo>
                    <a:pt x="776" y="2487"/>
                    <a:pt x="816" y="2208"/>
                    <a:pt x="776" y="1970"/>
                  </a:cubicBezTo>
                  <a:cubicBezTo>
                    <a:pt x="677" y="1293"/>
                    <a:pt x="955" y="895"/>
                    <a:pt x="1592" y="716"/>
                  </a:cubicBezTo>
                  <a:cubicBezTo>
                    <a:pt x="1691" y="716"/>
                    <a:pt x="1830" y="697"/>
                    <a:pt x="1910" y="697"/>
                  </a:cubicBezTo>
                  <a:cubicBezTo>
                    <a:pt x="1950" y="657"/>
                    <a:pt x="1990" y="637"/>
                    <a:pt x="2029" y="637"/>
                  </a:cubicBezTo>
                  <a:cubicBezTo>
                    <a:pt x="2069" y="637"/>
                    <a:pt x="2109" y="657"/>
                    <a:pt x="2149" y="697"/>
                  </a:cubicBezTo>
                  <a:lnTo>
                    <a:pt x="2288" y="697"/>
                  </a:lnTo>
                  <a:cubicBezTo>
                    <a:pt x="2433" y="631"/>
                    <a:pt x="2589" y="619"/>
                    <a:pt x="2747" y="619"/>
                  </a:cubicBezTo>
                  <a:cubicBezTo>
                    <a:pt x="2844" y="619"/>
                    <a:pt x="2942" y="624"/>
                    <a:pt x="3040" y="624"/>
                  </a:cubicBezTo>
                  <a:cubicBezTo>
                    <a:pt x="3220" y="624"/>
                    <a:pt x="3397" y="608"/>
                    <a:pt x="3561" y="517"/>
                  </a:cubicBezTo>
                  <a:lnTo>
                    <a:pt x="3541" y="498"/>
                  </a:lnTo>
                  <a:cubicBezTo>
                    <a:pt x="3561" y="219"/>
                    <a:pt x="3342" y="219"/>
                    <a:pt x="3163" y="140"/>
                  </a:cubicBezTo>
                  <a:cubicBezTo>
                    <a:pt x="2958" y="116"/>
                    <a:pt x="2752" y="109"/>
                    <a:pt x="2545" y="109"/>
                  </a:cubicBezTo>
                  <a:cubicBezTo>
                    <a:pt x="2243" y="109"/>
                    <a:pt x="1940" y="124"/>
                    <a:pt x="1638" y="124"/>
                  </a:cubicBezTo>
                  <a:cubicBezTo>
                    <a:pt x="1263" y="124"/>
                    <a:pt x="888" y="101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3073700" y="3940150"/>
              <a:ext cx="19425" cy="114175"/>
            </a:xfrm>
            <a:custGeom>
              <a:avLst/>
              <a:gdLst/>
              <a:ahLst/>
              <a:cxnLst/>
              <a:rect l="l" t="t" r="r" b="b"/>
              <a:pathLst>
                <a:path w="777" h="4567" extrusionOk="0">
                  <a:moveTo>
                    <a:pt x="637" y="0"/>
                  </a:moveTo>
                  <a:cubicBezTo>
                    <a:pt x="578" y="518"/>
                    <a:pt x="439" y="1015"/>
                    <a:pt x="439" y="1532"/>
                  </a:cubicBezTo>
                  <a:cubicBezTo>
                    <a:pt x="439" y="1645"/>
                    <a:pt x="401" y="1678"/>
                    <a:pt x="346" y="1678"/>
                  </a:cubicBezTo>
                  <a:cubicBezTo>
                    <a:pt x="276" y="1678"/>
                    <a:pt x="179" y="1623"/>
                    <a:pt x="100" y="1612"/>
                  </a:cubicBezTo>
                  <a:cubicBezTo>
                    <a:pt x="41" y="1671"/>
                    <a:pt x="1" y="1731"/>
                    <a:pt x="61" y="1831"/>
                  </a:cubicBezTo>
                  <a:cubicBezTo>
                    <a:pt x="61" y="2189"/>
                    <a:pt x="80" y="2527"/>
                    <a:pt x="80" y="2885"/>
                  </a:cubicBezTo>
                  <a:lnTo>
                    <a:pt x="160" y="2925"/>
                  </a:lnTo>
                  <a:lnTo>
                    <a:pt x="240" y="2984"/>
                  </a:lnTo>
                  <a:lnTo>
                    <a:pt x="240" y="3064"/>
                  </a:lnTo>
                  <a:lnTo>
                    <a:pt x="240" y="3601"/>
                  </a:lnTo>
                  <a:cubicBezTo>
                    <a:pt x="140" y="3780"/>
                    <a:pt x="140" y="3959"/>
                    <a:pt x="240" y="4118"/>
                  </a:cubicBezTo>
                  <a:lnTo>
                    <a:pt x="240" y="4317"/>
                  </a:lnTo>
                  <a:cubicBezTo>
                    <a:pt x="251" y="4494"/>
                    <a:pt x="305" y="4566"/>
                    <a:pt x="389" y="4566"/>
                  </a:cubicBezTo>
                  <a:cubicBezTo>
                    <a:pt x="446" y="4566"/>
                    <a:pt x="517" y="4533"/>
                    <a:pt x="598" y="4476"/>
                  </a:cubicBezTo>
                  <a:cubicBezTo>
                    <a:pt x="598" y="4397"/>
                    <a:pt x="598" y="4357"/>
                    <a:pt x="637" y="4297"/>
                  </a:cubicBezTo>
                  <a:cubicBezTo>
                    <a:pt x="677" y="4218"/>
                    <a:pt x="677" y="4178"/>
                    <a:pt x="637" y="4118"/>
                  </a:cubicBezTo>
                  <a:lnTo>
                    <a:pt x="637" y="3760"/>
                  </a:lnTo>
                  <a:cubicBezTo>
                    <a:pt x="777" y="3482"/>
                    <a:pt x="578" y="3163"/>
                    <a:pt x="777" y="2885"/>
                  </a:cubicBezTo>
                  <a:lnTo>
                    <a:pt x="777" y="20"/>
                  </a:lnTo>
                  <a:cubicBezTo>
                    <a:pt x="737" y="0"/>
                    <a:pt x="677" y="0"/>
                    <a:pt x="6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240700" y="4853200"/>
              <a:ext cx="77600" cy="33050"/>
            </a:xfrm>
            <a:custGeom>
              <a:avLst/>
              <a:gdLst/>
              <a:ahLst/>
              <a:cxnLst/>
              <a:rect l="l" t="t" r="r" b="b"/>
              <a:pathLst>
                <a:path w="3104" h="1322" extrusionOk="0">
                  <a:moveTo>
                    <a:pt x="820" y="0"/>
                  </a:moveTo>
                  <a:cubicBezTo>
                    <a:pt x="735" y="0"/>
                    <a:pt x="648" y="16"/>
                    <a:pt x="558" y="61"/>
                  </a:cubicBezTo>
                  <a:cubicBezTo>
                    <a:pt x="438" y="300"/>
                    <a:pt x="40" y="300"/>
                    <a:pt x="1" y="658"/>
                  </a:cubicBezTo>
                  <a:cubicBezTo>
                    <a:pt x="160" y="757"/>
                    <a:pt x="279" y="877"/>
                    <a:pt x="438" y="976"/>
                  </a:cubicBezTo>
                  <a:lnTo>
                    <a:pt x="498" y="956"/>
                  </a:lnTo>
                  <a:lnTo>
                    <a:pt x="558" y="976"/>
                  </a:lnTo>
                  <a:cubicBezTo>
                    <a:pt x="607" y="1036"/>
                    <a:pt x="662" y="1061"/>
                    <a:pt x="719" y="1061"/>
                  </a:cubicBezTo>
                  <a:cubicBezTo>
                    <a:pt x="776" y="1061"/>
                    <a:pt x="836" y="1036"/>
                    <a:pt x="896" y="996"/>
                  </a:cubicBezTo>
                  <a:lnTo>
                    <a:pt x="1075" y="996"/>
                  </a:lnTo>
                  <a:cubicBezTo>
                    <a:pt x="1294" y="1195"/>
                    <a:pt x="1572" y="1056"/>
                    <a:pt x="1831" y="1155"/>
                  </a:cubicBezTo>
                  <a:cubicBezTo>
                    <a:pt x="1871" y="1155"/>
                    <a:pt x="1930" y="1175"/>
                    <a:pt x="1970" y="1195"/>
                  </a:cubicBezTo>
                  <a:cubicBezTo>
                    <a:pt x="2069" y="1255"/>
                    <a:pt x="2149" y="1275"/>
                    <a:pt x="2229" y="1295"/>
                  </a:cubicBezTo>
                  <a:cubicBezTo>
                    <a:pt x="2302" y="1313"/>
                    <a:pt x="2374" y="1322"/>
                    <a:pt x="2443" y="1322"/>
                  </a:cubicBezTo>
                  <a:cubicBezTo>
                    <a:pt x="2672" y="1322"/>
                    <a:pt x="2876" y="1224"/>
                    <a:pt x="3044" y="1056"/>
                  </a:cubicBezTo>
                  <a:cubicBezTo>
                    <a:pt x="3104" y="917"/>
                    <a:pt x="3064" y="817"/>
                    <a:pt x="2965" y="718"/>
                  </a:cubicBezTo>
                  <a:cubicBezTo>
                    <a:pt x="2766" y="598"/>
                    <a:pt x="2527" y="559"/>
                    <a:pt x="2328" y="419"/>
                  </a:cubicBezTo>
                  <a:cubicBezTo>
                    <a:pt x="2268" y="399"/>
                    <a:pt x="2189" y="360"/>
                    <a:pt x="2109" y="320"/>
                  </a:cubicBezTo>
                  <a:cubicBezTo>
                    <a:pt x="1970" y="280"/>
                    <a:pt x="1851" y="200"/>
                    <a:pt x="1691" y="161"/>
                  </a:cubicBezTo>
                  <a:cubicBezTo>
                    <a:pt x="1572" y="101"/>
                    <a:pt x="1473" y="81"/>
                    <a:pt x="1353" y="81"/>
                  </a:cubicBezTo>
                  <a:cubicBezTo>
                    <a:pt x="1166" y="68"/>
                    <a:pt x="996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3079175" y="4179675"/>
              <a:ext cx="39325" cy="65825"/>
            </a:xfrm>
            <a:custGeom>
              <a:avLst/>
              <a:gdLst/>
              <a:ahLst/>
              <a:cxnLst/>
              <a:rect l="l" t="t" r="r" b="b"/>
              <a:pathLst>
                <a:path w="1573" h="2633" extrusionOk="0">
                  <a:moveTo>
                    <a:pt x="430" y="0"/>
                  </a:moveTo>
                  <a:cubicBezTo>
                    <a:pt x="407" y="0"/>
                    <a:pt x="384" y="3"/>
                    <a:pt x="359" y="8"/>
                  </a:cubicBezTo>
                  <a:cubicBezTo>
                    <a:pt x="180" y="87"/>
                    <a:pt x="40" y="187"/>
                    <a:pt x="1" y="386"/>
                  </a:cubicBezTo>
                  <a:cubicBezTo>
                    <a:pt x="239" y="1042"/>
                    <a:pt x="438" y="1679"/>
                    <a:pt x="458" y="2375"/>
                  </a:cubicBezTo>
                  <a:cubicBezTo>
                    <a:pt x="531" y="2536"/>
                    <a:pt x="637" y="2632"/>
                    <a:pt x="783" y="2632"/>
                  </a:cubicBezTo>
                  <a:cubicBezTo>
                    <a:pt x="835" y="2632"/>
                    <a:pt x="893" y="2620"/>
                    <a:pt x="956" y="2594"/>
                  </a:cubicBezTo>
                  <a:cubicBezTo>
                    <a:pt x="1055" y="2554"/>
                    <a:pt x="1154" y="2494"/>
                    <a:pt x="1254" y="2415"/>
                  </a:cubicBezTo>
                  <a:cubicBezTo>
                    <a:pt x="1353" y="2375"/>
                    <a:pt x="1453" y="2335"/>
                    <a:pt x="1532" y="2236"/>
                  </a:cubicBezTo>
                  <a:cubicBezTo>
                    <a:pt x="1572" y="2097"/>
                    <a:pt x="1572" y="1997"/>
                    <a:pt x="1552" y="1878"/>
                  </a:cubicBezTo>
                  <a:cubicBezTo>
                    <a:pt x="1453" y="1758"/>
                    <a:pt x="1353" y="1659"/>
                    <a:pt x="1373" y="1480"/>
                  </a:cubicBezTo>
                  <a:cubicBezTo>
                    <a:pt x="1353" y="1380"/>
                    <a:pt x="1314" y="1281"/>
                    <a:pt x="1214" y="1201"/>
                  </a:cubicBezTo>
                  <a:cubicBezTo>
                    <a:pt x="1055" y="1062"/>
                    <a:pt x="1015" y="883"/>
                    <a:pt x="1035" y="684"/>
                  </a:cubicBezTo>
                  <a:cubicBezTo>
                    <a:pt x="1015" y="525"/>
                    <a:pt x="1075" y="366"/>
                    <a:pt x="876" y="286"/>
                  </a:cubicBezTo>
                  <a:cubicBezTo>
                    <a:pt x="836" y="286"/>
                    <a:pt x="777" y="266"/>
                    <a:pt x="757" y="207"/>
                  </a:cubicBezTo>
                  <a:cubicBezTo>
                    <a:pt x="677" y="187"/>
                    <a:pt x="637" y="167"/>
                    <a:pt x="597" y="87"/>
                  </a:cubicBezTo>
                  <a:lnTo>
                    <a:pt x="597" y="67"/>
                  </a:lnTo>
                  <a:cubicBezTo>
                    <a:pt x="553" y="23"/>
                    <a:pt x="497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3086150" y="4235550"/>
              <a:ext cx="40800" cy="62775"/>
            </a:xfrm>
            <a:custGeom>
              <a:avLst/>
              <a:gdLst/>
              <a:ahLst/>
              <a:cxnLst/>
              <a:rect l="l" t="t" r="r" b="b"/>
              <a:pathLst>
                <a:path w="1632" h="2511" extrusionOk="0">
                  <a:moveTo>
                    <a:pt x="1194" y="1"/>
                  </a:moveTo>
                  <a:cubicBezTo>
                    <a:pt x="1074" y="21"/>
                    <a:pt x="935" y="21"/>
                    <a:pt x="796" y="21"/>
                  </a:cubicBezTo>
                  <a:cubicBezTo>
                    <a:pt x="776" y="60"/>
                    <a:pt x="736" y="120"/>
                    <a:pt x="677" y="140"/>
                  </a:cubicBezTo>
                  <a:cubicBezTo>
                    <a:pt x="612" y="248"/>
                    <a:pt x="547" y="315"/>
                    <a:pt x="475" y="315"/>
                  </a:cubicBezTo>
                  <a:cubicBezTo>
                    <a:pt x="415" y="315"/>
                    <a:pt x="351" y="269"/>
                    <a:pt x="279" y="160"/>
                  </a:cubicBezTo>
                  <a:cubicBezTo>
                    <a:pt x="266" y="159"/>
                    <a:pt x="254" y="158"/>
                    <a:pt x="243" y="158"/>
                  </a:cubicBezTo>
                  <a:cubicBezTo>
                    <a:pt x="58" y="158"/>
                    <a:pt x="38" y="308"/>
                    <a:pt x="0" y="458"/>
                  </a:cubicBezTo>
                  <a:cubicBezTo>
                    <a:pt x="60" y="637"/>
                    <a:pt x="100" y="757"/>
                    <a:pt x="239" y="896"/>
                  </a:cubicBezTo>
                  <a:cubicBezTo>
                    <a:pt x="279" y="936"/>
                    <a:pt x="358" y="956"/>
                    <a:pt x="438" y="956"/>
                  </a:cubicBezTo>
                  <a:cubicBezTo>
                    <a:pt x="856" y="1214"/>
                    <a:pt x="657" y="1712"/>
                    <a:pt x="875" y="2030"/>
                  </a:cubicBezTo>
                  <a:cubicBezTo>
                    <a:pt x="988" y="2217"/>
                    <a:pt x="977" y="2511"/>
                    <a:pt x="1291" y="2511"/>
                  </a:cubicBezTo>
                  <a:cubicBezTo>
                    <a:pt x="1311" y="2511"/>
                    <a:pt x="1331" y="2510"/>
                    <a:pt x="1353" y="2507"/>
                  </a:cubicBezTo>
                  <a:cubicBezTo>
                    <a:pt x="1631" y="2308"/>
                    <a:pt x="1472" y="2010"/>
                    <a:pt x="1532" y="1751"/>
                  </a:cubicBezTo>
                  <a:cubicBezTo>
                    <a:pt x="1552" y="1751"/>
                    <a:pt x="1552" y="1731"/>
                    <a:pt x="1572" y="1712"/>
                  </a:cubicBezTo>
                  <a:cubicBezTo>
                    <a:pt x="1592" y="1672"/>
                    <a:pt x="1592" y="1652"/>
                    <a:pt x="1552" y="1612"/>
                  </a:cubicBezTo>
                  <a:cubicBezTo>
                    <a:pt x="1532" y="1552"/>
                    <a:pt x="1492" y="1513"/>
                    <a:pt x="1532" y="1453"/>
                  </a:cubicBezTo>
                  <a:cubicBezTo>
                    <a:pt x="1333" y="1115"/>
                    <a:pt x="1592" y="677"/>
                    <a:pt x="1353" y="359"/>
                  </a:cubicBezTo>
                  <a:cubicBezTo>
                    <a:pt x="1253" y="259"/>
                    <a:pt x="1293" y="100"/>
                    <a:pt x="1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2655950" y="4845725"/>
              <a:ext cx="81600" cy="32400"/>
            </a:xfrm>
            <a:custGeom>
              <a:avLst/>
              <a:gdLst/>
              <a:ahLst/>
              <a:cxnLst/>
              <a:rect l="l" t="t" r="r" b="b"/>
              <a:pathLst>
                <a:path w="3264" h="1296" extrusionOk="0">
                  <a:moveTo>
                    <a:pt x="669" y="1"/>
                  </a:moveTo>
                  <a:cubicBezTo>
                    <a:pt x="436" y="1"/>
                    <a:pt x="207" y="64"/>
                    <a:pt x="1" y="281"/>
                  </a:cubicBezTo>
                  <a:cubicBezTo>
                    <a:pt x="81" y="698"/>
                    <a:pt x="538" y="758"/>
                    <a:pt x="777" y="997"/>
                  </a:cubicBezTo>
                  <a:cubicBezTo>
                    <a:pt x="791" y="1011"/>
                    <a:pt x="805" y="1016"/>
                    <a:pt x="820" y="1016"/>
                  </a:cubicBezTo>
                  <a:cubicBezTo>
                    <a:pt x="870" y="1016"/>
                    <a:pt x="924" y="958"/>
                    <a:pt x="975" y="958"/>
                  </a:cubicBezTo>
                  <a:cubicBezTo>
                    <a:pt x="996" y="958"/>
                    <a:pt x="1016" y="968"/>
                    <a:pt x="1035" y="997"/>
                  </a:cubicBezTo>
                  <a:cubicBezTo>
                    <a:pt x="996" y="1076"/>
                    <a:pt x="1035" y="1116"/>
                    <a:pt x="1055" y="1176"/>
                  </a:cubicBezTo>
                  <a:cubicBezTo>
                    <a:pt x="1135" y="1216"/>
                    <a:pt x="1234" y="1255"/>
                    <a:pt x="1294" y="1295"/>
                  </a:cubicBezTo>
                  <a:lnTo>
                    <a:pt x="1393" y="1295"/>
                  </a:lnTo>
                  <a:cubicBezTo>
                    <a:pt x="1871" y="1116"/>
                    <a:pt x="2388" y="1156"/>
                    <a:pt x="2786" y="798"/>
                  </a:cubicBezTo>
                  <a:cubicBezTo>
                    <a:pt x="2885" y="579"/>
                    <a:pt x="3263" y="480"/>
                    <a:pt x="2965" y="161"/>
                  </a:cubicBezTo>
                  <a:cubicBezTo>
                    <a:pt x="2798" y="72"/>
                    <a:pt x="2632" y="33"/>
                    <a:pt x="2465" y="33"/>
                  </a:cubicBezTo>
                  <a:cubicBezTo>
                    <a:pt x="2333" y="33"/>
                    <a:pt x="2202" y="58"/>
                    <a:pt x="2070" y="102"/>
                  </a:cubicBezTo>
                  <a:cubicBezTo>
                    <a:pt x="1941" y="230"/>
                    <a:pt x="1817" y="287"/>
                    <a:pt x="1693" y="287"/>
                  </a:cubicBezTo>
                  <a:cubicBezTo>
                    <a:pt x="1548" y="287"/>
                    <a:pt x="1404" y="210"/>
                    <a:pt x="1254" y="82"/>
                  </a:cubicBezTo>
                  <a:cubicBezTo>
                    <a:pt x="1064" y="45"/>
                    <a:pt x="865" y="1"/>
                    <a:pt x="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2853900" y="3789450"/>
              <a:ext cx="15925" cy="91100"/>
            </a:xfrm>
            <a:custGeom>
              <a:avLst/>
              <a:gdLst/>
              <a:ahLst/>
              <a:cxnLst/>
              <a:rect l="l" t="t" r="r" b="b"/>
              <a:pathLst>
                <a:path w="637" h="3644" extrusionOk="0">
                  <a:moveTo>
                    <a:pt x="140" y="1"/>
                  </a:moveTo>
                  <a:cubicBezTo>
                    <a:pt x="199" y="81"/>
                    <a:pt x="239" y="180"/>
                    <a:pt x="219" y="260"/>
                  </a:cubicBezTo>
                  <a:cubicBezTo>
                    <a:pt x="0" y="1354"/>
                    <a:pt x="219" y="2468"/>
                    <a:pt x="120" y="3562"/>
                  </a:cubicBezTo>
                  <a:cubicBezTo>
                    <a:pt x="177" y="3619"/>
                    <a:pt x="243" y="3644"/>
                    <a:pt x="309" y="3644"/>
                  </a:cubicBezTo>
                  <a:cubicBezTo>
                    <a:pt x="382" y="3644"/>
                    <a:pt x="455" y="3614"/>
                    <a:pt x="518" y="3562"/>
                  </a:cubicBezTo>
                  <a:cubicBezTo>
                    <a:pt x="637" y="3084"/>
                    <a:pt x="438" y="2587"/>
                    <a:pt x="637" y="2110"/>
                  </a:cubicBezTo>
                  <a:lnTo>
                    <a:pt x="637" y="1791"/>
                  </a:lnTo>
                  <a:cubicBezTo>
                    <a:pt x="418" y="1374"/>
                    <a:pt x="537" y="876"/>
                    <a:pt x="478" y="439"/>
                  </a:cubicBezTo>
                  <a:cubicBezTo>
                    <a:pt x="438" y="200"/>
                    <a:pt x="438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843950" y="3542425"/>
              <a:ext cx="27875" cy="99350"/>
            </a:xfrm>
            <a:custGeom>
              <a:avLst/>
              <a:gdLst/>
              <a:ahLst/>
              <a:cxnLst/>
              <a:rect l="l" t="t" r="r" b="b"/>
              <a:pathLst>
                <a:path w="1115" h="3974" extrusionOk="0">
                  <a:moveTo>
                    <a:pt x="463" y="1"/>
                  </a:moveTo>
                  <a:cubicBezTo>
                    <a:pt x="346" y="1"/>
                    <a:pt x="266" y="114"/>
                    <a:pt x="199" y="214"/>
                  </a:cubicBezTo>
                  <a:cubicBezTo>
                    <a:pt x="140" y="314"/>
                    <a:pt x="120" y="413"/>
                    <a:pt x="120" y="513"/>
                  </a:cubicBezTo>
                  <a:cubicBezTo>
                    <a:pt x="0" y="1547"/>
                    <a:pt x="398" y="2601"/>
                    <a:pt x="239" y="3675"/>
                  </a:cubicBezTo>
                  <a:cubicBezTo>
                    <a:pt x="219" y="3815"/>
                    <a:pt x="319" y="3974"/>
                    <a:pt x="498" y="3974"/>
                  </a:cubicBezTo>
                  <a:cubicBezTo>
                    <a:pt x="617" y="3914"/>
                    <a:pt x="736" y="3854"/>
                    <a:pt x="876" y="3795"/>
                  </a:cubicBezTo>
                  <a:cubicBezTo>
                    <a:pt x="1114" y="3397"/>
                    <a:pt x="836" y="2920"/>
                    <a:pt x="1075" y="2482"/>
                  </a:cubicBezTo>
                  <a:lnTo>
                    <a:pt x="1075" y="2402"/>
                  </a:lnTo>
                  <a:cubicBezTo>
                    <a:pt x="935" y="2223"/>
                    <a:pt x="1015" y="2004"/>
                    <a:pt x="935" y="1806"/>
                  </a:cubicBezTo>
                  <a:cubicBezTo>
                    <a:pt x="896" y="1726"/>
                    <a:pt x="876" y="1646"/>
                    <a:pt x="816" y="1587"/>
                  </a:cubicBezTo>
                  <a:cubicBezTo>
                    <a:pt x="677" y="1050"/>
                    <a:pt x="916" y="493"/>
                    <a:pt x="538" y="15"/>
                  </a:cubicBezTo>
                  <a:cubicBezTo>
                    <a:pt x="511" y="5"/>
                    <a:pt x="487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3027450" y="4836500"/>
              <a:ext cx="68675" cy="23725"/>
            </a:xfrm>
            <a:custGeom>
              <a:avLst/>
              <a:gdLst/>
              <a:ahLst/>
              <a:cxnLst/>
              <a:rect l="l" t="t" r="r" b="b"/>
              <a:pathLst>
                <a:path w="2747" h="949" extrusionOk="0">
                  <a:moveTo>
                    <a:pt x="1477" y="1"/>
                  </a:moveTo>
                  <a:cubicBezTo>
                    <a:pt x="1156" y="1"/>
                    <a:pt x="840" y="57"/>
                    <a:pt x="538" y="252"/>
                  </a:cubicBezTo>
                  <a:cubicBezTo>
                    <a:pt x="438" y="490"/>
                    <a:pt x="120" y="391"/>
                    <a:pt x="1" y="590"/>
                  </a:cubicBezTo>
                  <a:cubicBezTo>
                    <a:pt x="21" y="670"/>
                    <a:pt x="61" y="729"/>
                    <a:pt x="140" y="749"/>
                  </a:cubicBezTo>
                  <a:cubicBezTo>
                    <a:pt x="160" y="769"/>
                    <a:pt x="160" y="789"/>
                    <a:pt x="200" y="829"/>
                  </a:cubicBezTo>
                  <a:cubicBezTo>
                    <a:pt x="273" y="862"/>
                    <a:pt x="352" y="868"/>
                    <a:pt x="434" y="868"/>
                  </a:cubicBezTo>
                  <a:cubicBezTo>
                    <a:pt x="489" y="868"/>
                    <a:pt x="544" y="866"/>
                    <a:pt x="599" y="866"/>
                  </a:cubicBezTo>
                  <a:cubicBezTo>
                    <a:pt x="710" y="866"/>
                    <a:pt x="819" y="877"/>
                    <a:pt x="916" y="948"/>
                  </a:cubicBezTo>
                  <a:lnTo>
                    <a:pt x="956" y="928"/>
                  </a:lnTo>
                  <a:lnTo>
                    <a:pt x="1015" y="948"/>
                  </a:lnTo>
                  <a:cubicBezTo>
                    <a:pt x="1132" y="881"/>
                    <a:pt x="1247" y="858"/>
                    <a:pt x="1361" y="858"/>
                  </a:cubicBezTo>
                  <a:cubicBezTo>
                    <a:pt x="1576" y="858"/>
                    <a:pt x="1789" y="937"/>
                    <a:pt x="2007" y="937"/>
                  </a:cubicBezTo>
                  <a:cubicBezTo>
                    <a:pt x="2048" y="937"/>
                    <a:pt x="2088" y="935"/>
                    <a:pt x="2129" y="928"/>
                  </a:cubicBezTo>
                  <a:lnTo>
                    <a:pt x="2109" y="928"/>
                  </a:lnTo>
                  <a:cubicBezTo>
                    <a:pt x="2189" y="868"/>
                    <a:pt x="2229" y="829"/>
                    <a:pt x="2308" y="769"/>
                  </a:cubicBezTo>
                  <a:cubicBezTo>
                    <a:pt x="2348" y="769"/>
                    <a:pt x="2388" y="729"/>
                    <a:pt x="2388" y="689"/>
                  </a:cubicBezTo>
                  <a:cubicBezTo>
                    <a:pt x="2388" y="648"/>
                    <a:pt x="2397" y="634"/>
                    <a:pt x="2410" y="634"/>
                  </a:cubicBezTo>
                  <a:cubicBezTo>
                    <a:pt x="2432" y="634"/>
                    <a:pt x="2465" y="671"/>
                    <a:pt x="2488" y="671"/>
                  </a:cubicBezTo>
                  <a:cubicBezTo>
                    <a:pt x="2496" y="671"/>
                    <a:pt x="2503" y="665"/>
                    <a:pt x="2507" y="650"/>
                  </a:cubicBezTo>
                  <a:cubicBezTo>
                    <a:pt x="2647" y="570"/>
                    <a:pt x="2746" y="451"/>
                    <a:pt x="2706" y="252"/>
                  </a:cubicBezTo>
                  <a:cubicBezTo>
                    <a:pt x="2647" y="172"/>
                    <a:pt x="2587" y="132"/>
                    <a:pt x="2487" y="93"/>
                  </a:cubicBezTo>
                  <a:cubicBezTo>
                    <a:pt x="2152" y="62"/>
                    <a:pt x="1812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2790250" y="3808850"/>
              <a:ext cx="34825" cy="84150"/>
            </a:xfrm>
            <a:custGeom>
              <a:avLst/>
              <a:gdLst/>
              <a:ahLst/>
              <a:cxnLst/>
              <a:rect l="l" t="t" r="r" b="b"/>
              <a:pathLst>
                <a:path w="1393" h="3366" extrusionOk="0">
                  <a:moveTo>
                    <a:pt x="627" y="1"/>
                  </a:moveTo>
                  <a:cubicBezTo>
                    <a:pt x="482" y="1"/>
                    <a:pt x="338" y="21"/>
                    <a:pt x="199" y="60"/>
                  </a:cubicBezTo>
                  <a:cubicBezTo>
                    <a:pt x="60" y="120"/>
                    <a:pt x="40" y="279"/>
                    <a:pt x="0" y="419"/>
                  </a:cubicBezTo>
                  <a:cubicBezTo>
                    <a:pt x="40" y="419"/>
                    <a:pt x="88" y="436"/>
                    <a:pt x="128" y="436"/>
                  </a:cubicBezTo>
                  <a:cubicBezTo>
                    <a:pt x="148" y="436"/>
                    <a:pt x="166" y="432"/>
                    <a:pt x="179" y="419"/>
                  </a:cubicBezTo>
                  <a:cubicBezTo>
                    <a:pt x="396" y="375"/>
                    <a:pt x="552" y="345"/>
                    <a:pt x="661" y="345"/>
                  </a:cubicBezTo>
                  <a:cubicBezTo>
                    <a:pt x="901" y="345"/>
                    <a:pt x="916" y="490"/>
                    <a:pt x="875" y="956"/>
                  </a:cubicBezTo>
                  <a:cubicBezTo>
                    <a:pt x="855" y="1572"/>
                    <a:pt x="855" y="2189"/>
                    <a:pt x="696" y="2786"/>
                  </a:cubicBezTo>
                  <a:cubicBezTo>
                    <a:pt x="696" y="2905"/>
                    <a:pt x="676" y="3044"/>
                    <a:pt x="676" y="3164"/>
                  </a:cubicBezTo>
                  <a:cubicBezTo>
                    <a:pt x="696" y="3184"/>
                    <a:pt x="736" y="3243"/>
                    <a:pt x="756" y="3263"/>
                  </a:cubicBezTo>
                  <a:cubicBezTo>
                    <a:pt x="827" y="3314"/>
                    <a:pt x="909" y="3365"/>
                    <a:pt x="983" y="3365"/>
                  </a:cubicBezTo>
                  <a:cubicBezTo>
                    <a:pt x="1053" y="3365"/>
                    <a:pt x="1115" y="3319"/>
                    <a:pt x="1154" y="3184"/>
                  </a:cubicBezTo>
                  <a:cubicBezTo>
                    <a:pt x="1194" y="2806"/>
                    <a:pt x="1074" y="2408"/>
                    <a:pt x="1253" y="2050"/>
                  </a:cubicBezTo>
                  <a:lnTo>
                    <a:pt x="1253" y="1891"/>
                  </a:lnTo>
                  <a:cubicBezTo>
                    <a:pt x="1154" y="1771"/>
                    <a:pt x="1154" y="1612"/>
                    <a:pt x="1253" y="1493"/>
                  </a:cubicBezTo>
                  <a:cubicBezTo>
                    <a:pt x="1233" y="1433"/>
                    <a:pt x="1253" y="1413"/>
                    <a:pt x="1253" y="1373"/>
                  </a:cubicBezTo>
                  <a:cubicBezTo>
                    <a:pt x="975" y="995"/>
                    <a:pt x="1393" y="657"/>
                    <a:pt x="1253" y="279"/>
                  </a:cubicBezTo>
                  <a:cubicBezTo>
                    <a:pt x="1174" y="200"/>
                    <a:pt x="1134" y="120"/>
                    <a:pt x="1054" y="60"/>
                  </a:cubicBezTo>
                  <a:cubicBezTo>
                    <a:pt x="915" y="21"/>
                    <a:pt x="771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2333700" y="4871500"/>
              <a:ext cx="76125" cy="26750"/>
            </a:xfrm>
            <a:custGeom>
              <a:avLst/>
              <a:gdLst/>
              <a:ahLst/>
              <a:cxnLst/>
              <a:rect l="l" t="t" r="r" b="b"/>
              <a:pathLst>
                <a:path w="3045" h="1070" extrusionOk="0">
                  <a:moveTo>
                    <a:pt x="2062" y="0"/>
                  </a:moveTo>
                  <a:cubicBezTo>
                    <a:pt x="1823" y="0"/>
                    <a:pt x="1584" y="28"/>
                    <a:pt x="1353" y="65"/>
                  </a:cubicBezTo>
                  <a:cubicBezTo>
                    <a:pt x="1115" y="125"/>
                    <a:pt x="935" y="344"/>
                    <a:pt x="697" y="344"/>
                  </a:cubicBezTo>
                  <a:cubicBezTo>
                    <a:pt x="560" y="344"/>
                    <a:pt x="409" y="300"/>
                    <a:pt x="281" y="300"/>
                  </a:cubicBezTo>
                  <a:cubicBezTo>
                    <a:pt x="260" y="300"/>
                    <a:pt x="239" y="301"/>
                    <a:pt x="219" y="304"/>
                  </a:cubicBezTo>
                  <a:cubicBezTo>
                    <a:pt x="120" y="344"/>
                    <a:pt x="60" y="384"/>
                    <a:pt x="20" y="463"/>
                  </a:cubicBezTo>
                  <a:cubicBezTo>
                    <a:pt x="1" y="642"/>
                    <a:pt x="40" y="801"/>
                    <a:pt x="160" y="941"/>
                  </a:cubicBezTo>
                  <a:cubicBezTo>
                    <a:pt x="273" y="1020"/>
                    <a:pt x="386" y="1067"/>
                    <a:pt x="500" y="1067"/>
                  </a:cubicBezTo>
                  <a:cubicBezTo>
                    <a:pt x="585" y="1067"/>
                    <a:pt x="671" y="1040"/>
                    <a:pt x="756" y="980"/>
                  </a:cubicBezTo>
                  <a:lnTo>
                    <a:pt x="935" y="980"/>
                  </a:lnTo>
                  <a:cubicBezTo>
                    <a:pt x="996" y="1045"/>
                    <a:pt x="1049" y="1070"/>
                    <a:pt x="1098" y="1070"/>
                  </a:cubicBezTo>
                  <a:cubicBezTo>
                    <a:pt x="1248" y="1070"/>
                    <a:pt x="1357" y="838"/>
                    <a:pt x="1522" y="838"/>
                  </a:cubicBezTo>
                  <a:cubicBezTo>
                    <a:pt x="1550" y="838"/>
                    <a:pt x="1580" y="845"/>
                    <a:pt x="1612" y="861"/>
                  </a:cubicBezTo>
                  <a:cubicBezTo>
                    <a:pt x="2109" y="761"/>
                    <a:pt x="2626" y="881"/>
                    <a:pt x="3024" y="483"/>
                  </a:cubicBezTo>
                  <a:cubicBezTo>
                    <a:pt x="3044" y="344"/>
                    <a:pt x="3004" y="204"/>
                    <a:pt x="2885" y="145"/>
                  </a:cubicBezTo>
                  <a:cubicBezTo>
                    <a:pt x="2618" y="38"/>
                    <a:pt x="2340" y="0"/>
                    <a:pt x="2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3085650" y="3365250"/>
              <a:ext cx="16925" cy="128825"/>
            </a:xfrm>
            <a:custGeom>
              <a:avLst/>
              <a:gdLst/>
              <a:ahLst/>
              <a:cxnLst/>
              <a:rect l="l" t="t" r="r" b="b"/>
              <a:pathLst>
                <a:path w="677" h="5153" extrusionOk="0">
                  <a:moveTo>
                    <a:pt x="319" y="0"/>
                  </a:moveTo>
                  <a:cubicBezTo>
                    <a:pt x="299" y="20"/>
                    <a:pt x="279" y="60"/>
                    <a:pt x="239" y="100"/>
                  </a:cubicBezTo>
                  <a:cubicBezTo>
                    <a:pt x="179" y="538"/>
                    <a:pt x="358" y="975"/>
                    <a:pt x="159" y="1433"/>
                  </a:cubicBezTo>
                  <a:cubicBezTo>
                    <a:pt x="179" y="1512"/>
                    <a:pt x="179" y="1552"/>
                    <a:pt x="120" y="1612"/>
                  </a:cubicBezTo>
                  <a:cubicBezTo>
                    <a:pt x="20" y="1811"/>
                    <a:pt x="0" y="1970"/>
                    <a:pt x="159" y="2149"/>
                  </a:cubicBezTo>
                  <a:cubicBezTo>
                    <a:pt x="219" y="2328"/>
                    <a:pt x="199" y="2507"/>
                    <a:pt x="159" y="2666"/>
                  </a:cubicBezTo>
                  <a:cubicBezTo>
                    <a:pt x="159" y="3502"/>
                    <a:pt x="179" y="4337"/>
                    <a:pt x="179" y="5153"/>
                  </a:cubicBezTo>
                  <a:cubicBezTo>
                    <a:pt x="418" y="4934"/>
                    <a:pt x="319" y="4616"/>
                    <a:pt x="319" y="4337"/>
                  </a:cubicBezTo>
                  <a:cubicBezTo>
                    <a:pt x="358" y="3482"/>
                    <a:pt x="319" y="2626"/>
                    <a:pt x="458" y="1791"/>
                  </a:cubicBezTo>
                  <a:cubicBezTo>
                    <a:pt x="537" y="1214"/>
                    <a:pt x="677" y="557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2856875" y="3878475"/>
              <a:ext cx="12950" cy="84075"/>
            </a:xfrm>
            <a:custGeom>
              <a:avLst/>
              <a:gdLst/>
              <a:ahLst/>
              <a:cxnLst/>
              <a:rect l="l" t="t" r="r" b="b"/>
              <a:pathLst>
                <a:path w="518" h="3363" extrusionOk="0">
                  <a:moveTo>
                    <a:pt x="21" y="1"/>
                  </a:moveTo>
                  <a:cubicBezTo>
                    <a:pt x="21" y="717"/>
                    <a:pt x="21" y="1453"/>
                    <a:pt x="60" y="2149"/>
                  </a:cubicBezTo>
                  <a:cubicBezTo>
                    <a:pt x="160" y="2448"/>
                    <a:pt x="180" y="2746"/>
                    <a:pt x="21" y="3044"/>
                  </a:cubicBezTo>
                  <a:cubicBezTo>
                    <a:pt x="21" y="3184"/>
                    <a:pt x="1" y="3363"/>
                    <a:pt x="200" y="3363"/>
                  </a:cubicBezTo>
                  <a:cubicBezTo>
                    <a:pt x="379" y="3363"/>
                    <a:pt x="319" y="3204"/>
                    <a:pt x="359" y="3104"/>
                  </a:cubicBezTo>
                  <a:cubicBezTo>
                    <a:pt x="379" y="2965"/>
                    <a:pt x="379" y="2845"/>
                    <a:pt x="399" y="2686"/>
                  </a:cubicBezTo>
                  <a:lnTo>
                    <a:pt x="399" y="2308"/>
                  </a:lnTo>
                  <a:cubicBezTo>
                    <a:pt x="498" y="1552"/>
                    <a:pt x="518" y="777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3072725" y="3752175"/>
              <a:ext cx="19400" cy="64875"/>
            </a:xfrm>
            <a:custGeom>
              <a:avLst/>
              <a:gdLst/>
              <a:ahLst/>
              <a:cxnLst/>
              <a:rect l="l" t="t" r="r" b="b"/>
              <a:pathLst>
                <a:path w="776" h="2595" extrusionOk="0">
                  <a:moveTo>
                    <a:pt x="696" y="0"/>
                  </a:moveTo>
                  <a:cubicBezTo>
                    <a:pt x="577" y="0"/>
                    <a:pt x="438" y="40"/>
                    <a:pt x="318" y="40"/>
                  </a:cubicBezTo>
                  <a:cubicBezTo>
                    <a:pt x="80" y="378"/>
                    <a:pt x="119" y="756"/>
                    <a:pt x="139" y="1134"/>
                  </a:cubicBezTo>
                  <a:cubicBezTo>
                    <a:pt x="0" y="1353"/>
                    <a:pt x="20" y="1572"/>
                    <a:pt x="139" y="1830"/>
                  </a:cubicBezTo>
                  <a:cubicBezTo>
                    <a:pt x="179" y="1830"/>
                    <a:pt x="179" y="1850"/>
                    <a:pt x="199" y="1890"/>
                  </a:cubicBezTo>
                  <a:cubicBezTo>
                    <a:pt x="199" y="1950"/>
                    <a:pt x="199" y="1969"/>
                    <a:pt x="139" y="2029"/>
                  </a:cubicBezTo>
                  <a:cubicBezTo>
                    <a:pt x="119" y="2029"/>
                    <a:pt x="119" y="2049"/>
                    <a:pt x="100" y="2069"/>
                  </a:cubicBezTo>
                  <a:cubicBezTo>
                    <a:pt x="100" y="2089"/>
                    <a:pt x="100" y="2148"/>
                    <a:pt x="139" y="2168"/>
                  </a:cubicBezTo>
                  <a:cubicBezTo>
                    <a:pt x="219" y="2248"/>
                    <a:pt x="199" y="2347"/>
                    <a:pt x="139" y="2427"/>
                  </a:cubicBezTo>
                  <a:lnTo>
                    <a:pt x="139" y="2487"/>
                  </a:lnTo>
                  <a:cubicBezTo>
                    <a:pt x="139" y="2554"/>
                    <a:pt x="167" y="2594"/>
                    <a:pt x="210" y="2594"/>
                  </a:cubicBezTo>
                  <a:cubicBezTo>
                    <a:pt x="230" y="2594"/>
                    <a:pt x="253" y="2585"/>
                    <a:pt x="279" y="2566"/>
                  </a:cubicBezTo>
                  <a:cubicBezTo>
                    <a:pt x="537" y="2467"/>
                    <a:pt x="438" y="2148"/>
                    <a:pt x="637" y="2029"/>
                  </a:cubicBezTo>
                  <a:cubicBezTo>
                    <a:pt x="696" y="1492"/>
                    <a:pt x="736" y="975"/>
                    <a:pt x="696" y="438"/>
                  </a:cubicBezTo>
                  <a:cubicBezTo>
                    <a:pt x="776" y="279"/>
                    <a:pt x="776" y="159"/>
                    <a:pt x="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2702225" y="3859800"/>
              <a:ext cx="17425" cy="121600"/>
            </a:xfrm>
            <a:custGeom>
              <a:avLst/>
              <a:gdLst/>
              <a:ahLst/>
              <a:cxnLst/>
              <a:rect l="l" t="t" r="r" b="b"/>
              <a:pathLst>
                <a:path w="697" h="4864" extrusionOk="0">
                  <a:moveTo>
                    <a:pt x="550" y="0"/>
                  </a:moveTo>
                  <a:cubicBezTo>
                    <a:pt x="507" y="0"/>
                    <a:pt x="466" y="20"/>
                    <a:pt x="418" y="32"/>
                  </a:cubicBezTo>
                  <a:cubicBezTo>
                    <a:pt x="60" y="569"/>
                    <a:pt x="458" y="1265"/>
                    <a:pt x="40" y="1822"/>
                  </a:cubicBezTo>
                  <a:cubicBezTo>
                    <a:pt x="0" y="1941"/>
                    <a:pt x="0" y="2061"/>
                    <a:pt x="40" y="2200"/>
                  </a:cubicBezTo>
                  <a:cubicBezTo>
                    <a:pt x="338" y="2598"/>
                    <a:pt x="219" y="3055"/>
                    <a:pt x="239" y="3493"/>
                  </a:cubicBezTo>
                  <a:cubicBezTo>
                    <a:pt x="259" y="3931"/>
                    <a:pt x="159" y="4388"/>
                    <a:pt x="398" y="4786"/>
                  </a:cubicBezTo>
                  <a:cubicBezTo>
                    <a:pt x="429" y="4839"/>
                    <a:pt x="466" y="4863"/>
                    <a:pt x="509" y="4863"/>
                  </a:cubicBezTo>
                  <a:cubicBezTo>
                    <a:pt x="547" y="4863"/>
                    <a:pt x="590" y="4843"/>
                    <a:pt x="637" y="4806"/>
                  </a:cubicBezTo>
                  <a:cubicBezTo>
                    <a:pt x="557" y="4587"/>
                    <a:pt x="597" y="4348"/>
                    <a:pt x="656" y="4130"/>
                  </a:cubicBezTo>
                  <a:cubicBezTo>
                    <a:pt x="696" y="2837"/>
                    <a:pt x="696" y="1524"/>
                    <a:pt x="696" y="231"/>
                  </a:cubicBezTo>
                  <a:cubicBezTo>
                    <a:pt x="676" y="151"/>
                    <a:pt x="676" y="111"/>
                    <a:pt x="637" y="32"/>
                  </a:cubicBezTo>
                  <a:cubicBezTo>
                    <a:pt x="605" y="8"/>
                    <a:pt x="577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3042875" y="4057025"/>
              <a:ext cx="27375" cy="51400"/>
            </a:xfrm>
            <a:custGeom>
              <a:avLst/>
              <a:gdLst/>
              <a:ahLst/>
              <a:cxnLst/>
              <a:rect l="l" t="t" r="r" b="b"/>
              <a:pathLst>
                <a:path w="1095" h="2056" extrusionOk="0">
                  <a:moveTo>
                    <a:pt x="219" y="0"/>
                  </a:moveTo>
                  <a:lnTo>
                    <a:pt x="219" y="20"/>
                  </a:lnTo>
                  <a:cubicBezTo>
                    <a:pt x="120" y="100"/>
                    <a:pt x="1" y="199"/>
                    <a:pt x="80" y="299"/>
                  </a:cubicBezTo>
                  <a:cubicBezTo>
                    <a:pt x="339" y="776"/>
                    <a:pt x="418" y="1293"/>
                    <a:pt x="597" y="1791"/>
                  </a:cubicBezTo>
                  <a:lnTo>
                    <a:pt x="518" y="1930"/>
                  </a:lnTo>
                  <a:cubicBezTo>
                    <a:pt x="591" y="2015"/>
                    <a:pt x="672" y="2056"/>
                    <a:pt x="756" y="2056"/>
                  </a:cubicBezTo>
                  <a:cubicBezTo>
                    <a:pt x="808" y="2056"/>
                    <a:pt x="862" y="2040"/>
                    <a:pt x="916" y="2009"/>
                  </a:cubicBezTo>
                  <a:cubicBezTo>
                    <a:pt x="1095" y="1791"/>
                    <a:pt x="995" y="1532"/>
                    <a:pt x="1015" y="1313"/>
                  </a:cubicBezTo>
                  <a:cubicBezTo>
                    <a:pt x="1015" y="1174"/>
                    <a:pt x="1035" y="1015"/>
                    <a:pt x="935" y="895"/>
                  </a:cubicBezTo>
                  <a:cubicBezTo>
                    <a:pt x="916" y="836"/>
                    <a:pt x="896" y="816"/>
                    <a:pt x="916" y="776"/>
                  </a:cubicBezTo>
                  <a:cubicBezTo>
                    <a:pt x="896" y="677"/>
                    <a:pt x="816" y="597"/>
                    <a:pt x="776" y="517"/>
                  </a:cubicBezTo>
                  <a:lnTo>
                    <a:pt x="776" y="498"/>
                  </a:lnTo>
                  <a:cubicBezTo>
                    <a:pt x="717" y="458"/>
                    <a:pt x="677" y="418"/>
                    <a:pt x="637" y="338"/>
                  </a:cubicBezTo>
                  <a:cubicBezTo>
                    <a:pt x="577" y="299"/>
                    <a:pt x="498" y="219"/>
                    <a:pt x="418" y="140"/>
                  </a:cubicBezTo>
                  <a:cubicBezTo>
                    <a:pt x="339" y="100"/>
                    <a:pt x="299" y="4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2739500" y="3993350"/>
              <a:ext cx="90550" cy="25650"/>
            </a:xfrm>
            <a:custGeom>
              <a:avLst/>
              <a:gdLst/>
              <a:ahLst/>
              <a:cxnLst/>
              <a:rect l="l" t="t" r="r" b="b"/>
              <a:pathLst>
                <a:path w="3622" h="1026" extrusionOk="0">
                  <a:moveTo>
                    <a:pt x="2965" y="1"/>
                  </a:moveTo>
                  <a:cubicBezTo>
                    <a:pt x="2932" y="34"/>
                    <a:pt x="2905" y="49"/>
                    <a:pt x="2878" y="49"/>
                  </a:cubicBezTo>
                  <a:cubicBezTo>
                    <a:pt x="2855" y="49"/>
                    <a:pt x="2833" y="39"/>
                    <a:pt x="2806" y="21"/>
                  </a:cubicBezTo>
                  <a:cubicBezTo>
                    <a:pt x="2640" y="97"/>
                    <a:pt x="2472" y="115"/>
                    <a:pt x="2304" y="115"/>
                  </a:cubicBezTo>
                  <a:cubicBezTo>
                    <a:pt x="2146" y="115"/>
                    <a:pt x="1988" y="99"/>
                    <a:pt x="1832" y="99"/>
                  </a:cubicBezTo>
                  <a:cubicBezTo>
                    <a:pt x="1676" y="99"/>
                    <a:pt x="1523" y="115"/>
                    <a:pt x="1374" y="180"/>
                  </a:cubicBezTo>
                  <a:cubicBezTo>
                    <a:pt x="1332" y="194"/>
                    <a:pt x="1301" y="217"/>
                    <a:pt x="1265" y="217"/>
                  </a:cubicBezTo>
                  <a:cubicBezTo>
                    <a:pt x="1250" y="217"/>
                    <a:pt x="1233" y="212"/>
                    <a:pt x="1214" y="200"/>
                  </a:cubicBezTo>
                  <a:cubicBezTo>
                    <a:pt x="1035" y="339"/>
                    <a:pt x="817" y="260"/>
                    <a:pt x="638" y="339"/>
                  </a:cubicBezTo>
                  <a:lnTo>
                    <a:pt x="439" y="339"/>
                  </a:lnTo>
                  <a:cubicBezTo>
                    <a:pt x="403" y="321"/>
                    <a:pt x="375" y="311"/>
                    <a:pt x="352" y="311"/>
                  </a:cubicBezTo>
                  <a:cubicBezTo>
                    <a:pt x="323" y="311"/>
                    <a:pt x="301" y="326"/>
                    <a:pt x="279" y="359"/>
                  </a:cubicBezTo>
                  <a:cubicBezTo>
                    <a:pt x="237" y="373"/>
                    <a:pt x="185" y="387"/>
                    <a:pt x="144" y="387"/>
                  </a:cubicBezTo>
                  <a:cubicBezTo>
                    <a:pt x="127" y="387"/>
                    <a:pt x="112" y="385"/>
                    <a:pt x="100" y="379"/>
                  </a:cubicBezTo>
                  <a:cubicBezTo>
                    <a:pt x="21" y="399"/>
                    <a:pt x="1" y="459"/>
                    <a:pt x="21" y="538"/>
                  </a:cubicBezTo>
                  <a:cubicBezTo>
                    <a:pt x="232" y="552"/>
                    <a:pt x="453" y="566"/>
                    <a:pt x="684" y="566"/>
                  </a:cubicBezTo>
                  <a:cubicBezTo>
                    <a:pt x="779" y="566"/>
                    <a:pt x="877" y="564"/>
                    <a:pt x="976" y="558"/>
                  </a:cubicBezTo>
                  <a:cubicBezTo>
                    <a:pt x="1223" y="542"/>
                    <a:pt x="1457" y="375"/>
                    <a:pt x="1722" y="375"/>
                  </a:cubicBezTo>
                  <a:cubicBezTo>
                    <a:pt x="1777" y="375"/>
                    <a:pt x="1833" y="382"/>
                    <a:pt x="1891" y="399"/>
                  </a:cubicBezTo>
                  <a:cubicBezTo>
                    <a:pt x="2229" y="538"/>
                    <a:pt x="1831" y="598"/>
                    <a:pt x="1831" y="737"/>
                  </a:cubicBezTo>
                  <a:cubicBezTo>
                    <a:pt x="2073" y="940"/>
                    <a:pt x="2324" y="1026"/>
                    <a:pt x="2582" y="1026"/>
                  </a:cubicBezTo>
                  <a:cubicBezTo>
                    <a:pt x="2855" y="1026"/>
                    <a:pt x="3136" y="930"/>
                    <a:pt x="3423" y="777"/>
                  </a:cubicBezTo>
                  <a:cubicBezTo>
                    <a:pt x="3621" y="459"/>
                    <a:pt x="3383" y="459"/>
                    <a:pt x="3184" y="419"/>
                  </a:cubicBezTo>
                  <a:cubicBezTo>
                    <a:pt x="3104" y="419"/>
                    <a:pt x="3005" y="459"/>
                    <a:pt x="2925" y="459"/>
                  </a:cubicBezTo>
                  <a:cubicBezTo>
                    <a:pt x="3025" y="399"/>
                    <a:pt x="3164" y="379"/>
                    <a:pt x="3184" y="260"/>
                  </a:cubicBezTo>
                  <a:cubicBezTo>
                    <a:pt x="3184" y="200"/>
                    <a:pt x="3164" y="180"/>
                    <a:pt x="3164" y="120"/>
                  </a:cubicBezTo>
                  <a:cubicBezTo>
                    <a:pt x="3104" y="81"/>
                    <a:pt x="3025" y="21"/>
                    <a:pt x="2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2782275" y="3825275"/>
              <a:ext cx="16950" cy="75125"/>
            </a:xfrm>
            <a:custGeom>
              <a:avLst/>
              <a:gdLst/>
              <a:ahLst/>
              <a:cxnLst/>
              <a:rect l="l" t="t" r="r" b="b"/>
              <a:pathLst>
                <a:path w="678" h="3005" extrusionOk="0">
                  <a:moveTo>
                    <a:pt x="339" y="0"/>
                  </a:moveTo>
                  <a:cubicBezTo>
                    <a:pt x="319" y="0"/>
                    <a:pt x="319" y="0"/>
                    <a:pt x="299" y="40"/>
                  </a:cubicBezTo>
                  <a:cubicBezTo>
                    <a:pt x="279" y="100"/>
                    <a:pt x="279" y="120"/>
                    <a:pt x="319" y="159"/>
                  </a:cubicBezTo>
                  <a:lnTo>
                    <a:pt x="319" y="716"/>
                  </a:lnTo>
                  <a:cubicBezTo>
                    <a:pt x="359" y="995"/>
                    <a:pt x="220" y="1293"/>
                    <a:pt x="200" y="1552"/>
                  </a:cubicBezTo>
                  <a:cubicBezTo>
                    <a:pt x="160" y="2049"/>
                    <a:pt x="1" y="2606"/>
                    <a:pt x="498" y="3004"/>
                  </a:cubicBezTo>
                  <a:cubicBezTo>
                    <a:pt x="558" y="2944"/>
                    <a:pt x="617" y="2905"/>
                    <a:pt x="677" y="2805"/>
                  </a:cubicBezTo>
                  <a:lnTo>
                    <a:pt x="677" y="2666"/>
                  </a:lnTo>
                  <a:cubicBezTo>
                    <a:pt x="518" y="2527"/>
                    <a:pt x="518" y="2308"/>
                    <a:pt x="518" y="2109"/>
                  </a:cubicBezTo>
                  <a:cubicBezTo>
                    <a:pt x="538" y="1512"/>
                    <a:pt x="518" y="895"/>
                    <a:pt x="578" y="259"/>
                  </a:cubicBezTo>
                  <a:cubicBezTo>
                    <a:pt x="598" y="40"/>
                    <a:pt x="518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3182625" y="4664250"/>
              <a:ext cx="21400" cy="72125"/>
            </a:xfrm>
            <a:custGeom>
              <a:avLst/>
              <a:gdLst/>
              <a:ahLst/>
              <a:cxnLst/>
              <a:rect l="l" t="t" r="r" b="b"/>
              <a:pathLst>
                <a:path w="856" h="2885" extrusionOk="0">
                  <a:moveTo>
                    <a:pt x="0" y="0"/>
                  </a:moveTo>
                  <a:cubicBezTo>
                    <a:pt x="20" y="955"/>
                    <a:pt x="498" y="1870"/>
                    <a:pt x="378" y="2845"/>
                  </a:cubicBezTo>
                  <a:lnTo>
                    <a:pt x="458" y="2885"/>
                  </a:lnTo>
                  <a:lnTo>
                    <a:pt x="518" y="2865"/>
                  </a:lnTo>
                  <a:cubicBezTo>
                    <a:pt x="577" y="2348"/>
                    <a:pt x="418" y="1771"/>
                    <a:pt x="756" y="1254"/>
                  </a:cubicBezTo>
                  <a:cubicBezTo>
                    <a:pt x="796" y="1154"/>
                    <a:pt x="856" y="776"/>
                    <a:pt x="697" y="776"/>
                  </a:cubicBezTo>
                  <a:cubicBezTo>
                    <a:pt x="120" y="776"/>
                    <a:pt x="279" y="21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2587825" y="4860550"/>
              <a:ext cx="53250" cy="24200"/>
            </a:xfrm>
            <a:custGeom>
              <a:avLst/>
              <a:gdLst/>
              <a:ahLst/>
              <a:cxnLst/>
              <a:rect l="l" t="t" r="r" b="b"/>
              <a:pathLst>
                <a:path w="2130" h="968" extrusionOk="0">
                  <a:moveTo>
                    <a:pt x="1350" y="1"/>
                  </a:moveTo>
                  <a:cubicBezTo>
                    <a:pt x="1139" y="1"/>
                    <a:pt x="928" y="33"/>
                    <a:pt x="717" y="66"/>
                  </a:cubicBezTo>
                  <a:cubicBezTo>
                    <a:pt x="518" y="105"/>
                    <a:pt x="418" y="284"/>
                    <a:pt x="279" y="384"/>
                  </a:cubicBezTo>
                  <a:cubicBezTo>
                    <a:pt x="180" y="463"/>
                    <a:pt x="100" y="523"/>
                    <a:pt x="40" y="623"/>
                  </a:cubicBezTo>
                  <a:cubicBezTo>
                    <a:pt x="21" y="702"/>
                    <a:pt x="1" y="782"/>
                    <a:pt x="21" y="861"/>
                  </a:cubicBezTo>
                  <a:cubicBezTo>
                    <a:pt x="80" y="901"/>
                    <a:pt x="120" y="961"/>
                    <a:pt x="200" y="961"/>
                  </a:cubicBezTo>
                  <a:cubicBezTo>
                    <a:pt x="247" y="961"/>
                    <a:pt x="301" y="967"/>
                    <a:pt x="357" y="967"/>
                  </a:cubicBezTo>
                  <a:cubicBezTo>
                    <a:pt x="440" y="967"/>
                    <a:pt x="526" y="953"/>
                    <a:pt x="597" y="881"/>
                  </a:cubicBezTo>
                  <a:lnTo>
                    <a:pt x="1095" y="881"/>
                  </a:lnTo>
                  <a:cubicBezTo>
                    <a:pt x="1294" y="762"/>
                    <a:pt x="1493" y="822"/>
                    <a:pt x="1711" y="722"/>
                  </a:cubicBezTo>
                  <a:cubicBezTo>
                    <a:pt x="2129" y="324"/>
                    <a:pt x="2070" y="85"/>
                    <a:pt x="1493" y="6"/>
                  </a:cubicBezTo>
                  <a:cubicBezTo>
                    <a:pt x="1445" y="2"/>
                    <a:pt x="1398" y="1"/>
                    <a:pt x="1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2958825" y="3365750"/>
              <a:ext cx="60200" cy="19375"/>
            </a:xfrm>
            <a:custGeom>
              <a:avLst/>
              <a:gdLst/>
              <a:ahLst/>
              <a:cxnLst/>
              <a:rect l="l" t="t" r="r" b="b"/>
              <a:pathLst>
                <a:path w="2408" h="775" extrusionOk="0">
                  <a:moveTo>
                    <a:pt x="2089" y="0"/>
                  </a:moveTo>
                  <a:cubicBezTo>
                    <a:pt x="1413" y="100"/>
                    <a:pt x="717" y="20"/>
                    <a:pt x="80" y="279"/>
                  </a:cubicBezTo>
                  <a:cubicBezTo>
                    <a:pt x="1" y="339"/>
                    <a:pt x="1" y="418"/>
                    <a:pt x="60" y="518"/>
                  </a:cubicBezTo>
                  <a:cubicBezTo>
                    <a:pt x="219" y="617"/>
                    <a:pt x="399" y="622"/>
                    <a:pt x="580" y="622"/>
                  </a:cubicBezTo>
                  <a:cubicBezTo>
                    <a:pt x="600" y="622"/>
                    <a:pt x="620" y="622"/>
                    <a:pt x="641" y="622"/>
                  </a:cubicBezTo>
                  <a:cubicBezTo>
                    <a:pt x="802" y="622"/>
                    <a:pt x="964" y="626"/>
                    <a:pt x="1115" y="697"/>
                  </a:cubicBezTo>
                  <a:cubicBezTo>
                    <a:pt x="1236" y="751"/>
                    <a:pt x="1354" y="775"/>
                    <a:pt x="1469" y="775"/>
                  </a:cubicBezTo>
                  <a:cubicBezTo>
                    <a:pt x="1728" y="775"/>
                    <a:pt x="1968" y="656"/>
                    <a:pt x="2189" y="518"/>
                  </a:cubicBezTo>
                  <a:lnTo>
                    <a:pt x="2368" y="339"/>
                  </a:lnTo>
                  <a:cubicBezTo>
                    <a:pt x="2408" y="239"/>
                    <a:pt x="2408" y="179"/>
                    <a:pt x="2348" y="100"/>
                  </a:cubicBezTo>
                  <a:cubicBezTo>
                    <a:pt x="2268" y="40"/>
                    <a:pt x="2189" y="2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2785275" y="3711625"/>
              <a:ext cx="67150" cy="15200"/>
            </a:xfrm>
            <a:custGeom>
              <a:avLst/>
              <a:gdLst/>
              <a:ahLst/>
              <a:cxnLst/>
              <a:rect l="l" t="t" r="r" b="b"/>
              <a:pathLst>
                <a:path w="2686" h="608" extrusionOk="0">
                  <a:moveTo>
                    <a:pt x="663" y="0"/>
                  </a:moveTo>
                  <a:cubicBezTo>
                    <a:pt x="401" y="0"/>
                    <a:pt x="155" y="68"/>
                    <a:pt x="0" y="409"/>
                  </a:cubicBezTo>
                  <a:cubicBezTo>
                    <a:pt x="159" y="428"/>
                    <a:pt x="279" y="428"/>
                    <a:pt x="358" y="588"/>
                  </a:cubicBezTo>
                  <a:cubicBezTo>
                    <a:pt x="895" y="588"/>
                    <a:pt x="1452" y="607"/>
                    <a:pt x="1969" y="607"/>
                  </a:cubicBezTo>
                  <a:cubicBezTo>
                    <a:pt x="2055" y="530"/>
                    <a:pt x="2153" y="516"/>
                    <a:pt x="2252" y="516"/>
                  </a:cubicBezTo>
                  <a:cubicBezTo>
                    <a:pt x="2307" y="516"/>
                    <a:pt x="2363" y="520"/>
                    <a:pt x="2417" y="520"/>
                  </a:cubicBezTo>
                  <a:cubicBezTo>
                    <a:pt x="2515" y="520"/>
                    <a:pt x="2608" y="506"/>
                    <a:pt x="2686" y="428"/>
                  </a:cubicBezTo>
                  <a:lnTo>
                    <a:pt x="2686" y="249"/>
                  </a:lnTo>
                  <a:cubicBezTo>
                    <a:pt x="2566" y="170"/>
                    <a:pt x="2447" y="70"/>
                    <a:pt x="2288" y="31"/>
                  </a:cubicBezTo>
                  <a:cubicBezTo>
                    <a:pt x="2139" y="11"/>
                    <a:pt x="1984" y="6"/>
                    <a:pt x="1830" y="6"/>
                  </a:cubicBezTo>
                  <a:cubicBezTo>
                    <a:pt x="1676" y="6"/>
                    <a:pt x="1522" y="11"/>
                    <a:pt x="1373" y="11"/>
                  </a:cubicBezTo>
                  <a:cubicBezTo>
                    <a:pt x="1311" y="25"/>
                    <a:pt x="1246" y="30"/>
                    <a:pt x="1178" y="30"/>
                  </a:cubicBezTo>
                  <a:cubicBezTo>
                    <a:pt x="1013" y="30"/>
                    <a:pt x="835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2816100" y="3992300"/>
              <a:ext cx="99975" cy="14775"/>
            </a:xfrm>
            <a:custGeom>
              <a:avLst/>
              <a:gdLst/>
              <a:ahLst/>
              <a:cxnLst/>
              <a:rect l="l" t="t" r="r" b="b"/>
              <a:pathLst>
                <a:path w="3999" h="591" extrusionOk="0">
                  <a:moveTo>
                    <a:pt x="1155" y="0"/>
                  </a:moveTo>
                  <a:cubicBezTo>
                    <a:pt x="762" y="0"/>
                    <a:pt x="373" y="51"/>
                    <a:pt x="0" y="242"/>
                  </a:cubicBezTo>
                  <a:lnTo>
                    <a:pt x="40" y="321"/>
                  </a:lnTo>
                  <a:cubicBezTo>
                    <a:pt x="638" y="518"/>
                    <a:pt x="1240" y="591"/>
                    <a:pt x="1840" y="591"/>
                  </a:cubicBezTo>
                  <a:cubicBezTo>
                    <a:pt x="2519" y="591"/>
                    <a:pt x="3195" y="497"/>
                    <a:pt x="3860" y="381"/>
                  </a:cubicBezTo>
                  <a:cubicBezTo>
                    <a:pt x="3939" y="341"/>
                    <a:pt x="3959" y="222"/>
                    <a:pt x="3999" y="142"/>
                  </a:cubicBezTo>
                  <a:cubicBezTo>
                    <a:pt x="3916" y="38"/>
                    <a:pt x="3821" y="10"/>
                    <a:pt x="3722" y="10"/>
                  </a:cubicBezTo>
                  <a:cubicBezTo>
                    <a:pt x="3631" y="10"/>
                    <a:pt x="3537" y="34"/>
                    <a:pt x="3442" y="43"/>
                  </a:cubicBezTo>
                  <a:lnTo>
                    <a:pt x="3223" y="43"/>
                  </a:lnTo>
                  <a:cubicBezTo>
                    <a:pt x="3178" y="25"/>
                    <a:pt x="3134" y="15"/>
                    <a:pt x="3085" y="15"/>
                  </a:cubicBezTo>
                  <a:cubicBezTo>
                    <a:pt x="3026" y="15"/>
                    <a:pt x="2962" y="30"/>
                    <a:pt x="2885" y="63"/>
                  </a:cubicBezTo>
                  <a:lnTo>
                    <a:pt x="2686" y="63"/>
                  </a:lnTo>
                  <a:cubicBezTo>
                    <a:pt x="2627" y="66"/>
                    <a:pt x="2568" y="67"/>
                    <a:pt x="2509" y="67"/>
                  </a:cubicBezTo>
                  <a:cubicBezTo>
                    <a:pt x="2061" y="67"/>
                    <a:pt x="1604" y="0"/>
                    <a:pt x="1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3192575" y="4814275"/>
              <a:ext cx="29350" cy="43150"/>
            </a:xfrm>
            <a:custGeom>
              <a:avLst/>
              <a:gdLst/>
              <a:ahLst/>
              <a:cxnLst/>
              <a:rect l="l" t="t" r="r" b="b"/>
              <a:pathLst>
                <a:path w="1174" h="1726" extrusionOk="0">
                  <a:moveTo>
                    <a:pt x="744" y="1"/>
                  </a:moveTo>
                  <a:cubicBezTo>
                    <a:pt x="716" y="1"/>
                    <a:pt x="693" y="10"/>
                    <a:pt x="677" y="27"/>
                  </a:cubicBezTo>
                  <a:cubicBezTo>
                    <a:pt x="577" y="67"/>
                    <a:pt x="478" y="146"/>
                    <a:pt x="418" y="265"/>
                  </a:cubicBezTo>
                  <a:cubicBezTo>
                    <a:pt x="378" y="663"/>
                    <a:pt x="0" y="922"/>
                    <a:pt x="0" y="1320"/>
                  </a:cubicBezTo>
                  <a:cubicBezTo>
                    <a:pt x="259" y="1559"/>
                    <a:pt x="577" y="1559"/>
                    <a:pt x="856" y="1718"/>
                  </a:cubicBezTo>
                  <a:cubicBezTo>
                    <a:pt x="871" y="1723"/>
                    <a:pt x="887" y="1725"/>
                    <a:pt x="903" y="1725"/>
                  </a:cubicBezTo>
                  <a:cubicBezTo>
                    <a:pt x="954" y="1725"/>
                    <a:pt x="1010" y="1703"/>
                    <a:pt x="1055" y="1658"/>
                  </a:cubicBezTo>
                  <a:cubicBezTo>
                    <a:pt x="1074" y="1618"/>
                    <a:pt x="1074" y="1539"/>
                    <a:pt x="1094" y="1479"/>
                  </a:cubicBezTo>
                  <a:cubicBezTo>
                    <a:pt x="1174" y="1320"/>
                    <a:pt x="1174" y="1141"/>
                    <a:pt x="1094" y="962"/>
                  </a:cubicBezTo>
                  <a:cubicBezTo>
                    <a:pt x="1015" y="663"/>
                    <a:pt x="796" y="385"/>
                    <a:pt x="875" y="67"/>
                  </a:cubicBezTo>
                  <a:cubicBezTo>
                    <a:pt x="829" y="20"/>
                    <a:pt x="782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2874775" y="3368725"/>
              <a:ext cx="54725" cy="18925"/>
            </a:xfrm>
            <a:custGeom>
              <a:avLst/>
              <a:gdLst/>
              <a:ahLst/>
              <a:cxnLst/>
              <a:rect l="l" t="t" r="r" b="b"/>
              <a:pathLst>
                <a:path w="2189" h="757" extrusionOk="0">
                  <a:moveTo>
                    <a:pt x="2149" y="1"/>
                  </a:moveTo>
                  <a:cubicBezTo>
                    <a:pt x="1652" y="1"/>
                    <a:pt x="1174" y="21"/>
                    <a:pt x="737" y="220"/>
                  </a:cubicBezTo>
                  <a:cubicBezTo>
                    <a:pt x="558" y="359"/>
                    <a:pt x="339" y="279"/>
                    <a:pt x="160" y="359"/>
                  </a:cubicBezTo>
                  <a:cubicBezTo>
                    <a:pt x="60" y="399"/>
                    <a:pt x="1" y="478"/>
                    <a:pt x="41" y="578"/>
                  </a:cubicBezTo>
                  <a:cubicBezTo>
                    <a:pt x="80" y="657"/>
                    <a:pt x="140" y="697"/>
                    <a:pt x="200" y="717"/>
                  </a:cubicBezTo>
                  <a:cubicBezTo>
                    <a:pt x="339" y="717"/>
                    <a:pt x="438" y="757"/>
                    <a:pt x="558" y="757"/>
                  </a:cubicBezTo>
                  <a:cubicBezTo>
                    <a:pt x="836" y="598"/>
                    <a:pt x="1135" y="697"/>
                    <a:pt x="1433" y="617"/>
                  </a:cubicBezTo>
                  <a:cubicBezTo>
                    <a:pt x="1552" y="617"/>
                    <a:pt x="1672" y="617"/>
                    <a:pt x="1791" y="558"/>
                  </a:cubicBezTo>
                  <a:lnTo>
                    <a:pt x="1871" y="518"/>
                  </a:lnTo>
                  <a:lnTo>
                    <a:pt x="1950" y="518"/>
                  </a:lnTo>
                  <a:cubicBezTo>
                    <a:pt x="2030" y="498"/>
                    <a:pt x="2050" y="418"/>
                    <a:pt x="2030" y="359"/>
                  </a:cubicBezTo>
                  <a:cubicBezTo>
                    <a:pt x="2000" y="322"/>
                    <a:pt x="1954" y="315"/>
                    <a:pt x="1905" y="315"/>
                  </a:cubicBezTo>
                  <a:cubicBezTo>
                    <a:pt x="1877" y="315"/>
                    <a:pt x="1847" y="317"/>
                    <a:pt x="1820" y="317"/>
                  </a:cubicBezTo>
                  <a:cubicBezTo>
                    <a:pt x="1765" y="317"/>
                    <a:pt x="1716" y="309"/>
                    <a:pt x="1692" y="259"/>
                  </a:cubicBezTo>
                  <a:lnTo>
                    <a:pt x="1692" y="259"/>
                  </a:lnTo>
                  <a:cubicBezTo>
                    <a:pt x="1775" y="269"/>
                    <a:pt x="1863" y="300"/>
                    <a:pt x="1945" y="300"/>
                  </a:cubicBezTo>
                  <a:cubicBezTo>
                    <a:pt x="2039" y="300"/>
                    <a:pt x="2125" y="259"/>
                    <a:pt x="2189" y="100"/>
                  </a:cubicBezTo>
                  <a:cubicBezTo>
                    <a:pt x="2189" y="80"/>
                    <a:pt x="2169" y="21"/>
                    <a:pt x="2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3177150" y="4734875"/>
              <a:ext cx="25400" cy="54100"/>
            </a:xfrm>
            <a:custGeom>
              <a:avLst/>
              <a:gdLst/>
              <a:ahLst/>
              <a:cxnLst/>
              <a:rect l="l" t="t" r="r" b="b"/>
              <a:pathLst>
                <a:path w="1016" h="2164" extrusionOk="0">
                  <a:moveTo>
                    <a:pt x="538" y="0"/>
                  </a:moveTo>
                  <a:cubicBezTo>
                    <a:pt x="498" y="100"/>
                    <a:pt x="498" y="219"/>
                    <a:pt x="418" y="279"/>
                  </a:cubicBezTo>
                  <a:lnTo>
                    <a:pt x="359" y="358"/>
                  </a:lnTo>
                  <a:cubicBezTo>
                    <a:pt x="1" y="975"/>
                    <a:pt x="279" y="1552"/>
                    <a:pt x="518" y="2089"/>
                  </a:cubicBezTo>
                  <a:cubicBezTo>
                    <a:pt x="583" y="2141"/>
                    <a:pt x="638" y="2163"/>
                    <a:pt x="685" y="2163"/>
                  </a:cubicBezTo>
                  <a:cubicBezTo>
                    <a:pt x="782" y="2163"/>
                    <a:pt x="849" y="2070"/>
                    <a:pt x="916" y="1950"/>
                  </a:cubicBezTo>
                  <a:lnTo>
                    <a:pt x="995" y="1731"/>
                  </a:lnTo>
                  <a:cubicBezTo>
                    <a:pt x="995" y="1572"/>
                    <a:pt x="1015" y="1432"/>
                    <a:pt x="936" y="1273"/>
                  </a:cubicBezTo>
                  <a:cubicBezTo>
                    <a:pt x="936" y="1214"/>
                    <a:pt x="916" y="1154"/>
                    <a:pt x="916" y="1074"/>
                  </a:cubicBezTo>
                  <a:cubicBezTo>
                    <a:pt x="896" y="1074"/>
                    <a:pt x="896" y="1054"/>
                    <a:pt x="876" y="1015"/>
                  </a:cubicBezTo>
                  <a:cubicBezTo>
                    <a:pt x="876" y="955"/>
                    <a:pt x="876" y="935"/>
                    <a:pt x="916" y="875"/>
                  </a:cubicBezTo>
                  <a:lnTo>
                    <a:pt x="916" y="736"/>
                  </a:lnTo>
                  <a:cubicBezTo>
                    <a:pt x="796" y="577"/>
                    <a:pt x="876" y="378"/>
                    <a:pt x="836" y="219"/>
                  </a:cubicBezTo>
                  <a:cubicBezTo>
                    <a:pt x="816" y="139"/>
                    <a:pt x="796" y="60"/>
                    <a:pt x="737" y="20"/>
                  </a:cubicBezTo>
                  <a:lnTo>
                    <a:pt x="737" y="40"/>
                  </a:lnTo>
                  <a:cubicBezTo>
                    <a:pt x="697" y="40"/>
                    <a:pt x="637" y="20"/>
                    <a:pt x="597" y="20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3098075" y="3343225"/>
              <a:ext cx="22400" cy="75250"/>
            </a:xfrm>
            <a:custGeom>
              <a:avLst/>
              <a:gdLst/>
              <a:ahLst/>
              <a:cxnLst/>
              <a:rect l="l" t="t" r="r" b="b"/>
              <a:pathLst>
                <a:path w="896" h="3010" extrusionOk="0">
                  <a:moveTo>
                    <a:pt x="78" y="0"/>
                  </a:moveTo>
                  <a:cubicBezTo>
                    <a:pt x="54" y="0"/>
                    <a:pt x="28" y="2"/>
                    <a:pt x="1" y="6"/>
                  </a:cubicBezTo>
                  <a:lnTo>
                    <a:pt x="1" y="185"/>
                  </a:lnTo>
                  <a:cubicBezTo>
                    <a:pt x="60" y="285"/>
                    <a:pt x="160" y="305"/>
                    <a:pt x="219" y="324"/>
                  </a:cubicBezTo>
                  <a:cubicBezTo>
                    <a:pt x="558" y="603"/>
                    <a:pt x="359" y="941"/>
                    <a:pt x="359" y="1240"/>
                  </a:cubicBezTo>
                  <a:cubicBezTo>
                    <a:pt x="319" y="1240"/>
                    <a:pt x="319" y="1279"/>
                    <a:pt x="299" y="1279"/>
                  </a:cubicBezTo>
                  <a:cubicBezTo>
                    <a:pt x="299" y="1319"/>
                    <a:pt x="319" y="1339"/>
                    <a:pt x="359" y="1399"/>
                  </a:cubicBezTo>
                  <a:lnTo>
                    <a:pt x="359" y="3010"/>
                  </a:lnTo>
                  <a:cubicBezTo>
                    <a:pt x="697" y="2572"/>
                    <a:pt x="478" y="2075"/>
                    <a:pt x="518" y="1598"/>
                  </a:cubicBezTo>
                  <a:cubicBezTo>
                    <a:pt x="577" y="1240"/>
                    <a:pt x="577" y="921"/>
                    <a:pt x="896" y="702"/>
                  </a:cubicBezTo>
                  <a:cubicBezTo>
                    <a:pt x="816" y="643"/>
                    <a:pt x="776" y="603"/>
                    <a:pt x="717" y="523"/>
                  </a:cubicBezTo>
                  <a:cubicBezTo>
                    <a:pt x="494" y="357"/>
                    <a:pt x="41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858375" y="3472175"/>
              <a:ext cx="15425" cy="99725"/>
            </a:xfrm>
            <a:custGeom>
              <a:avLst/>
              <a:gdLst/>
              <a:ahLst/>
              <a:cxnLst/>
              <a:rect l="l" t="t" r="r" b="b"/>
              <a:pathLst>
                <a:path w="617" h="3989" extrusionOk="0">
                  <a:moveTo>
                    <a:pt x="478" y="0"/>
                  </a:moveTo>
                  <a:cubicBezTo>
                    <a:pt x="20" y="40"/>
                    <a:pt x="60" y="418"/>
                    <a:pt x="60" y="717"/>
                  </a:cubicBezTo>
                  <a:cubicBezTo>
                    <a:pt x="40" y="1433"/>
                    <a:pt x="0" y="2129"/>
                    <a:pt x="100" y="2825"/>
                  </a:cubicBezTo>
                  <a:cubicBezTo>
                    <a:pt x="120" y="2964"/>
                    <a:pt x="120" y="3124"/>
                    <a:pt x="120" y="3283"/>
                  </a:cubicBezTo>
                  <a:cubicBezTo>
                    <a:pt x="120" y="3422"/>
                    <a:pt x="120" y="3541"/>
                    <a:pt x="140" y="3700"/>
                  </a:cubicBezTo>
                  <a:cubicBezTo>
                    <a:pt x="159" y="3800"/>
                    <a:pt x="219" y="3880"/>
                    <a:pt x="259" y="3939"/>
                  </a:cubicBezTo>
                  <a:cubicBezTo>
                    <a:pt x="292" y="3972"/>
                    <a:pt x="325" y="3988"/>
                    <a:pt x="356" y="3988"/>
                  </a:cubicBezTo>
                  <a:cubicBezTo>
                    <a:pt x="398" y="3988"/>
                    <a:pt x="435" y="3957"/>
                    <a:pt x="458" y="3899"/>
                  </a:cubicBezTo>
                  <a:cubicBezTo>
                    <a:pt x="438" y="3243"/>
                    <a:pt x="418" y="2606"/>
                    <a:pt x="518" y="1950"/>
                  </a:cubicBezTo>
                  <a:cubicBezTo>
                    <a:pt x="597" y="1313"/>
                    <a:pt x="617" y="637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1501200" y="3361775"/>
              <a:ext cx="20900" cy="54675"/>
            </a:xfrm>
            <a:custGeom>
              <a:avLst/>
              <a:gdLst/>
              <a:ahLst/>
              <a:cxnLst/>
              <a:rect l="l" t="t" r="r" b="b"/>
              <a:pathLst>
                <a:path w="836" h="2187" extrusionOk="0">
                  <a:moveTo>
                    <a:pt x="597" y="0"/>
                  </a:moveTo>
                  <a:cubicBezTo>
                    <a:pt x="199" y="100"/>
                    <a:pt x="199" y="100"/>
                    <a:pt x="120" y="955"/>
                  </a:cubicBezTo>
                  <a:cubicBezTo>
                    <a:pt x="20" y="1154"/>
                    <a:pt x="60" y="1393"/>
                    <a:pt x="0" y="1631"/>
                  </a:cubicBezTo>
                  <a:lnTo>
                    <a:pt x="0" y="1691"/>
                  </a:lnTo>
                  <a:cubicBezTo>
                    <a:pt x="40" y="1850"/>
                    <a:pt x="120" y="1970"/>
                    <a:pt x="179" y="2129"/>
                  </a:cubicBezTo>
                  <a:cubicBezTo>
                    <a:pt x="235" y="2169"/>
                    <a:pt x="288" y="2186"/>
                    <a:pt x="342" y="2186"/>
                  </a:cubicBezTo>
                  <a:cubicBezTo>
                    <a:pt x="421" y="2186"/>
                    <a:pt x="502" y="2148"/>
                    <a:pt x="597" y="2089"/>
                  </a:cubicBezTo>
                  <a:cubicBezTo>
                    <a:pt x="736" y="1870"/>
                    <a:pt x="736" y="1592"/>
                    <a:pt x="776" y="1353"/>
                  </a:cubicBezTo>
                  <a:cubicBezTo>
                    <a:pt x="776" y="895"/>
                    <a:pt x="836" y="438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3057800" y="4086600"/>
              <a:ext cx="29850" cy="64425"/>
            </a:xfrm>
            <a:custGeom>
              <a:avLst/>
              <a:gdLst/>
              <a:ahLst/>
              <a:cxnLst/>
              <a:rect l="l" t="t" r="r" b="b"/>
              <a:pathLst>
                <a:path w="1194" h="2577" extrusionOk="0">
                  <a:moveTo>
                    <a:pt x="468" y="1"/>
                  </a:moveTo>
                  <a:cubicBezTo>
                    <a:pt x="443" y="1"/>
                    <a:pt x="418" y="11"/>
                    <a:pt x="398" y="31"/>
                  </a:cubicBezTo>
                  <a:cubicBezTo>
                    <a:pt x="378" y="289"/>
                    <a:pt x="378" y="528"/>
                    <a:pt x="338" y="787"/>
                  </a:cubicBezTo>
                  <a:cubicBezTo>
                    <a:pt x="0" y="1801"/>
                    <a:pt x="120" y="2139"/>
                    <a:pt x="1015" y="2577"/>
                  </a:cubicBezTo>
                  <a:cubicBezTo>
                    <a:pt x="1194" y="2478"/>
                    <a:pt x="1174" y="2318"/>
                    <a:pt x="1094" y="2159"/>
                  </a:cubicBezTo>
                  <a:lnTo>
                    <a:pt x="895" y="1980"/>
                  </a:lnTo>
                  <a:cubicBezTo>
                    <a:pt x="836" y="1940"/>
                    <a:pt x="796" y="1881"/>
                    <a:pt x="736" y="1821"/>
                  </a:cubicBezTo>
                  <a:lnTo>
                    <a:pt x="716" y="1801"/>
                  </a:lnTo>
                  <a:cubicBezTo>
                    <a:pt x="677" y="1761"/>
                    <a:pt x="617" y="1722"/>
                    <a:pt x="597" y="1642"/>
                  </a:cubicBezTo>
                  <a:lnTo>
                    <a:pt x="597" y="1443"/>
                  </a:lnTo>
                  <a:cubicBezTo>
                    <a:pt x="637" y="1344"/>
                    <a:pt x="637" y="1224"/>
                    <a:pt x="617" y="1125"/>
                  </a:cubicBezTo>
                  <a:lnTo>
                    <a:pt x="617" y="906"/>
                  </a:lnTo>
                  <a:cubicBezTo>
                    <a:pt x="617" y="846"/>
                    <a:pt x="617" y="807"/>
                    <a:pt x="597" y="747"/>
                  </a:cubicBezTo>
                  <a:cubicBezTo>
                    <a:pt x="577" y="528"/>
                    <a:pt x="577" y="289"/>
                    <a:pt x="537" y="31"/>
                  </a:cubicBezTo>
                  <a:cubicBezTo>
                    <a:pt x="518" y="11"/>
                    <a:pt x="493" y="1"/>
                    <a:pt x="4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821575" y="4849950"/>
              <a:ext cx="64175" cy="8300"/>
            </a:xfrm>
            <a:custGeom>
              <a:avLst/>
              <a:gdLst/>
              <a:ahLst/>
              <a:cxnLst/>
              <a:rect l="l" t="t" r="r" b="b"/>
              <a:pathLst>
                <a:path w="2567" h="332" extrusionOk="0">
                  <a:moveTo>
                    <a:pt x="1481" y="0"/>
                  </a:moveTo>
                  <a:cubicBezTo>
                    <a:pt x="986" y="0"/>
                    <a:pt x="490" y="68"/>
                    <a:pt x="0" y="231"/>
                  </a:cubicBezTo>
                  <a:cubicBezTo>
                    <a:pt x="299" y="251"/>
                    <a:pt x="597" y="251"/>
                    <a:pt x="895" y="251"/>
                  </a:cubicBezTo>
                  <a:cubicBezTo>
                    <a:pt x="935" y="251"/>
                    <a:pt x="1015" y="251"/>
                    <a:pt x="1035" y="231"/>
                  </a:cubicBezTo>
                  <a:cubicBezTo>
                    <a:pt x="1065" y="261"/>
                    <a:pt x="1094" y="276"/>
                    <a:pt x="1124" y="276"/>
                  </a:cubicBezTo>
                  <a:cubicBezTo>
                    <a:pt x="1154" y="276"/>
                    <a:pt x="1184" y="261"/>
                    <a:pt x="1214" y="231"/>
                  </a:cubicBezTo>
                  <a:cubicBezTo>
                    <a:pt x="1333" y="251"/>
                    <a:pt x="1452" y="251"/>
                    <a:pt x="1592" y="251"/>
                  </a:cubicBezTo>
                  <a:cubicBezTo>
                    <a:pt x="1721" y="294"/>
                    <a:pt x="1855" y="331"/>
                    <a:pt x="1987" y="331"/>
                  </a:cubicBezTo>
                  <a:cubicBezTo>
                    <a:pt x="2098" y="331"/>
                    <a:pt x="2207" y="304"/>
                    <a:pt x="2308" y="231"/>
                  </a:cubicBezTo>
                  <a:lnTo>
                    <a:pt x="2387" y="211"/>
                  </a:lnTo>
                  <a:lnTo>
                    <a:pt x="2447" y="211"/>
                  </a:lnTo>
                  <a:cubicBezTo>
                    <a:pt x="2527" y="211"/>
                    <a:pt x="2566" y="151"/>
                    <a:pt x="2527" y="92"/>
                  </a:cubicBezTo>
                  <a:cubicBezTo>
                    <a:pt x="2181" y="34"/>
                    <a:pt x="1831" y="0"/>
                    <a:pt x="1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859375" y="3408600"/>
              <a:ext cx="17425" cy="47675"/>
            </a:xfrm>
            <a:custGeom>
              <a:avLst/>
              <a:gdLst/>
              <a:ahLst/>
              <a:cxnLst/>
              <a:rect l="l" t="t" r="r" b="b"/>
              <a:pathLst>
                <a:path w="697" h="1907" extrusionOk="0">
                  <a:moveTo>
                    <a:pt x="191" y="0"/>
                  </a:moveTo>
                  <a:cubicBezTo>
                    <a:pt x="105" y="0"/>
                    <a:pt x="80" y="105"/>
                    <a:pt x="80" y="236"/>
                  </a:cubicBezTo>
                  <a:cubicBezTo>
                    <a:pt x="199" y="793"/>
                    <a:pt x="0" y="1429"/>
                    <a:pt x="478" y="1907"/>
                  </a:cubicBezTo>
                  <a:lnTo>
                    <a:pt x="617" y="1847"/>
                  </a:lnTo>
                  <a:cubicBezTo>
                    <a:pt x="617" y="1608"/>
                    <a:pt x="617" y="1370"/>
                    <a:pt x="597" y="1131"/>
                  </a:cubicBezTo>
                  <a:cubicBezTo>
                    <a:pt x="537" y="793"/>
                    <a:pt x="696" y="395"/>
                    <a:pt x="378" y="97"/>
                  </a:cubicBezTo>
                  <a:cubicBezTo>
                    <a:pt x="296" y="29"/>
                    <a:pt x="23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722425" y="3730800"/>
              <a:ext cx="23075" cy="50675"/>
            </a:xfrm>
            <a:custGeom>
              <a:avLst/>
              <a:gdLst/>
              <a:ahLst/>
              <a:cxnLst/>
              <a:rect l="l" t="t" r="r" b="b"/>
              <a:pathLst>
                <a:path w="923" h="2027" extrusionOk="0">
                  <a:moveTo>
                    <a:pt x="514" y="0"/>
                  </a:moveTo>
                  <a:cubicBezTo>
                    <a:pt x="90" y="0"/>
                    <a:pt x="0" y="209"/>
                    <a:pt x="47" y="855"/>
                  </a:cubicBezTo>
                  <a:cubicBezTo>
                    <a:pt x="87" y="1233"/>
                    <a:pt x="87" y="1611"/>
                    <a:pt x="87" y="1969"/>
                  </a:cubicBezTo>
                  <a:cubicBezTo>
                    <a:pt x="106" y="2007"/>
                    <a:pt x="129" y="2026"/>
                    <a:pt x="151" y="2026"/>
                  </a:cubicBezTo>
                  <a:cubicBezTo>
                    <a:pt x="174" y="2026"/>
                    <a:pt x="196" y="2002"/>
                    <a:pt x="207" y="1949"/>
                  </a:cubicBezTo>
                  <a:lnTo>
                    <a:pt x="207" y="537"/>
                  </a:lnTo>
                  <a:cubicBezTo>
                    <a:pt x="346" y="358"/>
                    <a:pt x="585" y="318"/>
                    <a:pt x="744" y="199"/>
                  </a:cubicBezTo>
                  <a:cubicBezTo>
                    <a:pt x="803" y="139"/>
                    <a:pt x="883" y="99"/>
                    <a:pt x="923" y="39"/>
                  </a:cubicBezTo>
                  <a:cubicBezTo>
                    <a:pt x="761" y="15"/>
                    <a:pt x="626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3193075" y="4778625"/>
              <a:ext cx="21400" cy="41800"/>
            </a:xfrm>
            <a:custGeom>
              <a:avLst/>
              <a:gdLst/>
              <a:ahLst/>
              <a:cxnLst/>
              <a:rect l="l" t="t" r="r" b="b"/>
              <a:pathLst>
                <a:path w="856" h="1672" extrusionOk="0">
                  <a:moveTo>
                    <a:pt x="371" y="1"/>
                  </a:moveTo>
                  <a:cubicBezTo>
                    <a:pt x="349" y="1"/>
                    <a:pt x="325" y="7"/>
                    <a:pt x="299" y="21"/>
                  </a:cubicBezTo>
                  <a:lnTo>
                    <a:pt x="259" y="100"/>
                  </a:lnTo>
                  <a:cubicBezTo>
                    <a:pt x="199" y="319"/>
                    <a:pt x="139" y="498"/>
                    <a:pt x="0" y="677"/>
                  </a:cubicBezTo>
                  <a:cubicBezTo>
                    <a:pt x="0" y="1095"/>
                    <a:pt x="60" y="1473"/>
                    <a:pt x="478" y="1672"/>
                  </a:cubicBezTo>
                  <a:cubicBezTo>
                    <a:pt x="557" y="1592"/>
                    <a:pt x="597" y="1512"/>
                    <a:pt x="676" y="1453"/>
                  </a:cubicBezTo>
                  <a:cubicBezTo>
                    <a:pt x="855" y="1015"/>
                    <a:pt x="537" y="657"/>
                    <a:pt x="478" y="219"/>
                  </a:cubicBezTo>
                  <a:cubicBezTo>
                    <a:pt x="458" y="180"/>
                    <a:pt x="458" y="120"/>
                    <a:pt x="458" y="80"/>
                  </a:cubicBezTo>
                  <a:cubicBezTo>
                    <a:pt x="444" y="27"/>
                    <a:pt x="41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3030450" y="3355850"/>
              <a:ext cx="64175" cy="11900"/>
            </a:xfrm>
            <a:custGeom>
              <a:avLst/>
              <a:gdLst/>
              <a:ahLst/>
              <a:cxnLst/>
              <a:rect l="l" t="t" r="r" b="b"/>
              <a:pathLst>
                <a:path w="2567" h="476" extrusionOk="0">
                  <a:moveTo>
                    <a:pt x="496" y="0"/>
                  </a:moveTo>
                  <a:cubicBezTo>
                    <a:pt x="373" y="0"/>
                    <a:pt x="246" y="33"/>
                    <a:pt x="120" y="78"/>
                  </a:cubicBezTo>
                  <a:cubicBezTo>
                    <a:pt x="40" y="118"/>
                    <a:pt x="0" y="197"/>
                    <a:pt x="0" y="297"/>
                  </a:cubicBezTo>
                  <a:cubicBezTo>
                    <a:pt x="40" y="436"/>
                    <a:pt x="199" y="436"/>
                    <a:pt x="318" y="436"/>
                  </a:cubicBezTo>
                  <a:cubicBezTo>
                    <a:pt x="418" y="436"/>
                    <a:pt x="498" y="416"/>
                    <a:pt x="577" y="376"/>
                  </a:cubicBezTo>
                  <a:lnTo>
                    <a:pt x="736" y="376"/>
                  </a:lnTo>
                  <a:cubicBezTo>
                    <a:pt x="891" y="438"/>
                    <a:pt x="1046" y="474"/>
                    <a:pt x="1201" y="474"/>
                  </a:cubicBezTo>
                  <a:cubicBezTo>
                    <a:pt x="1344" y="474"/>
                    <a:pt x="1488" y="443"/>
                    <a:pt x="1631" y="376"/>
                  </a:cubicBezTo>
                  <a:cubicBezTo>
                    <a:pt x="1761" y="347"/>
                    <a:pt x="1885" y="322"/>
                    <a:pt x="2007" y="322"/>
                  </a:cubicBezTo>
                  <a:cubicBezTo>
                    <a:pt x="2129" y="322"/>
                    <a:pt x="2248" y="347"/>
                    <a:pt x="2367" y="416"/>
                  </a:cubicBezTo>
                  <a:lnTo>
                    <a:pt x="2427" y="476"/>
                  </a:lnTo>
                  <a:lnTo>
                    <a:pt x="2507" y="416"/>
                  </a:lnTo>
                  <a:lnTo>
                    <a:pt x="2566" y="376"/>
                  </a:lnTo>
                  <a:cubicBezTo>
                    <a:pt x="2327" y="226"/>
                    <a:pt x="2084" y="194"/>
                    <a:pt x="1839" y="194"/>
                  </a:cubicBezTo>
                  <a:cubicBezTo>
                    <a:pt x="1655" y="194"/>
                    <a:pt x="1470" y="212"/>
                    <a:pt x="1284" y="212"/>
                  </a:cubicBezTo>
                  <a:cubicBezTo>
                    <a:pt x="1161" y="212"/>
                    <a:pt x="1038" y="204"/>
                    <a:pt x="915" y="178"/>
                  </a:cubicBezTo>
                  <a:cubicBezTo>
                    <a:pt x="785" y="47"/>
                    <a:pt x="643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531525" y="4006300"/>
              <a:ext cx="22400" cy="59700"/>
            </a:xfrm>
            <a:custGeom>
              <a:avLst/>
              <a:gdLst/>
              <a:ahLst/>
              <a:cxnLst/>
              <a:rect l="l" t="t" r="r" b="b"/>
              <a:pathLst>
                <a:path w="896" h="2388" extrusionOk="0">
                  <a:moveTo>
                    <a:pt x="219" y="0"/>
                  </a:moveTo>
                  <a:cubicBezTo>
                    <a:pt x="1" y="438"/>
                    <a:pt x="60" y="875"/>
                    <a:pt x="180" y="1293"/>
                  </a:cubicBezTo>
                  <a:cubicBezTo>
                    <a:pt x="299" y="1651"/>
                    <a:pt x="259" y="1989"/>
                    <a:pt x="200" y="2348"/>
                  </a:cubicBezTo>
                  <a:cubicBezTo>
                    <a:pt x="259" y="2348"/>
                    <a:pt x="299" y="2367"/>
                    <a:pt x="359" y="2387"/>
                  </a:cubicBezTo>
                  <a:cubicBezTo>
                    <a:pt x="697" y="1612"/>
                    <a:pt x="896" y="816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69500" y="4884625"/>
              <a:ext cx="43800" cy="11400"/>
            </a:xfrm>
            <a:custGeom>
              <a:avLst/>
              <a:gdLst/>
              <a:ahLst/>
              <a:cxnLst/>
              <a:rect l="l" t="t" r="r" b="b"/>
              <a:pathLst>
                <a:path w="1752" h="456" extrusionOk="0">
                  <a:moveTo>
                    <a:pt x="1081" y="1"/>
                  </a:moveTo>
                  <a:cubicBezTo>
                    <a:pt x="980" y="1"/>
                    <a:pt x="880" y="31"/>
                    <a:pt x="777" y="117"/>
                  </a:cubicBezTo>
                  <a:cubicBezTo>
                    <a:pt x="603" y="239"/>
                    <a:pt x="383" y="300"/>
                    <a:pt x="157" y="300"/>
                  </a:cubicBezTo>
                  <a:cubicBezTo>
                    <a:pt x="125" y="300"/>
                    <a:pt x="93" y="299"/>
                    <a:pt x="60" y="296"/>
                  </a:cubicBezTo>
                  <a:cubicBezTo>
                    <a:pt x="21" y="296"/>
                    <a:pt x="21" y="296"/>
                    <a:pt x="1" y="336"/>
                  </a:cubicBezTo>
                  <a:cubicBezTo>
                    <a:pt x="1" y="356"/>
                    <a:pt x="1" y="416"/>
                    <a:pt x="60" y="455"/>
                  </a:cubicBezTo>
                  <a:lnTo>
                    <a:pt x="777" y="455"/>
                  </a:lnTo>
                  <a:cubicBezTo>
                    <a:pt x="871" y="369"/>
                    <a:pt x="988" y="351"/>
                    <a:pt x="1111" y="351"/>
                  </a:cubicBezTo>
                  <a:cubicBezTo>
                    <a:pt x="1199" y="351"/>
                    <a:pt x="1289" y="360"/>
                    <a:pt x="1379" y="360"/>
                  </a:cubicBezTo>
                  <a:cubicBezTo>
                    <a:pt x="1481" y="360"/>
                    <a:pt x="1582" y="348"/>
                    <a:pt x="1672" y="296"/>
                  </a:cubicBezTo>
                  <a:cubicBezTo>
                    <a:pt x="1712" y="236"/>
                    <a:pt x="1751" y="157"/>
                    <a:pt x="1692" y="117"/>
                  </a:cubicBezTo>
                  <a:cubicBezTo>
                    <a:pt x="1648" y="84"/>
                    <a:pt x="1616" y="70"/>
                    <a:pt x="1583" y="70"/>
                  </a:cubicBezTo>
                  <a:cubicBezTo>
                    <a:pt x="1556" y="70"/>
                    <a:pt x="1529" y="79"/>
                    <a:pt x="1493" y="97"/>
                  </a:cubicBezTo>
                  <a:cubicBezTo>
                    <a:pt x="1346" y="52"/>
                    <a:pt x="1213" y="1"/>
                    <a:pt x="1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806650" y="3887425"/>
              <a:ext cx="12450" cy="33850"/>
            </a:xfrm>
            <a:custGeom>
              <a:avLst/>
              <a:gdLst/>
              <a:ahLst/>
              <a:cxnLst/>
              <a:rect l="l" t="t" r="r" b="b"/>
              <a:pathLst>
                <a:path w="498" h="1354" extrusionOk="0">
                  <a:moveTo>
                    <a:pt x="80" y="1"/>
                  </a:moveTo>
                  <a:cubicBezTo>
                    <a:pt x="20" y="438"/>
                    <a:pt x="0" y="856"/>
                    <a:pt x="100" y="1354"/>
                  </a:cubicBezTo>
                  <a:cubicBezTo>
                    <a:pt x="239" y="1214"/>
                    <a:pt x="319" y="1115"/>
                    <a:pt x="398" y="1035"/>
                  </a:cubicBezTo>
                  <a:cubicBezTo>
                    <a:pt x="418" y="856"/>
                    <a:pt x="418" y="677"/>
                    <a:pt x="418" y="518"/>
                  </a:cubicBezTo>
                  <a:cubicBezTo>
                    <a:pt x="498" y="399"/>
                    <a:pt x="498" y="259"/>
                    <a:pt x="378" y="160"/>
                  </a:cubicBezTo>
                  <a:cubicBezTo>
                    <a:pt x="279" y="120"/>
                    <a:pt x="180" y="4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736525" y="4848750"/>
              <a:ext cx="52250" cy="13450"/>
            </a:xfrm>
            <a:custGeom>
              <a:avLst/>
              <a:gdLst/>
              <a:ahLst/>
              <a:cxnLst/>
              <a:rect l="l" t="t" r="r" b="b"/>
              <a:pathLst>
                <a:path w="2090" h="538" extrusionOk="0">
                  <a:moveTo>
                    <a:pt x="950" y="0"/>
                  </a:moveTo>
                  <a:cubicBezTo>
                    <a:pt x="607" y="0"/>
                    <a:pt x="279" y="90"/>
                    <a:pt x="1" y="438"/>
                  </a:cubicBezTo>
                  <a:cubicBezTo>
                    <a:pt x="80" y="508"/>
                    <a:pt x="170" y="538"/>
                    <a:pt x="264" y="538"/>
                  </a:cubicBezTo>
                  <a:cubicBezTo>
                    <a:pt x="359" y="538"/>
                    <a:pt x="458" y="508"/>
                    <a:pt x="558" y="458"/>
                  </a:cubicBezTo>
                  <a:lnTo>
                    <a:pt x="1811" y="458"/>
                  </a:lnTo>
                  <a:cubicBezTo>
                    <a:pt x="1851" y="458"/>
                    <a:pt x="1930" y="438"/>
                    <a:pt x="1990" y="438"/>
                  </a:cubicBezTo>
                  <a:cubicBezTo>
                    <a:pt x="2010" y="438"/>
                    <a:pt x="2010" y="438"/>
                    <a:pt x="2050" y="378"/>
                  </a:cubicBezTo>
                  <a:cubicBezTo>
                    <a:pt x="2089" y="359"/>
                    <a:pt x="2050" y="299"/>
                    <a:pt x="2010" y="279"/>
                  </a:cubicBezTo>
                  <a:cubicBezTo>
                    <a:pt x="1990" y="239"/>
                    <a:pt x="1990" y="160"/>
                    <a:pt x="1990" y="100"/>
                  </a:cubicBezTo>
                  <a:cubicBezTo>
                    <a:pt x="1652" y="90"/>
                    <a:pt x="1294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923525" y="3991975"/>
              <a:ext cx="54725" cy="13175"/>
            </a:xfrm>
            <a:custGeom>
              <a:avLst/>
              <a:gdLst/>
              <a:ahLst/>
              <a:cxnLst/>
              <a:rect l="l" t="t" r="r" b="b"/>
              <a:pathLst>
                <a:path w="2189" h="527" extrusionOk="0">
                  <a:moveTo>
                    <a:pt x="694" y="1"/>
                  </a:moveTo>
                  <a:cubicBezTo>
                    <a:pt x="460" y="1"/>
                    <a:pt x="230" y="30"/>
                    <a:pt x="0" y="96"/>
                  </a:cubicBezTo>
                  <a:cubicBezTo>
                    <a:pt x="0" y="514"/>
                    <a:pt x="319" y="494"/>
                    <a:pt x="597" y="514"/>
                  </a:cubicBezTo>
                  <a:cubicBezTo>
                    <a:pt x="762" y="522"/>
                    <a:pt x="927" y="527"/>
                    <a:pt x="1091" y="527"/>
                  </a:cubicBezTo>
                  <a:cubicBezTo>
                    <a:pt x="1324" y="527"/>
                    <a:pt x="1558" y="517"/>
                    <a:pt x="1791" y="494"/>
                  </a:cubicBezTo>
                  <a:cubicBezTo>
                    <a:pt x="1910" y="454"/>
                    <a:pt x="1990" y="414"/>
                    <a:pt x="2089" y="354"/>
                  </a:cubicBezTo>
                  <a:cubicBezTo>
                    <a:pt x="2109" y="315"/>
                    <a:pt x="2169" y="295"/>
                    <a:pt x="2188" y="235"/>
                  </a:cubicBezTo>
                  <a:cubicBezTo>
                    <a:pt x="2169" y="195"/>
                    <a:pt x="2129" y="155"/>
                    <a:pt x="2109" y="116"/>
                  </a:cubicBezTo>
                  <a:cubicBezTo>
                    <a:pt x="2016" y="129"/>
                    <a:pt x="1921" y="136"/>
                    <a:pt x="1826" y="136"/>
                  </a:cubicBezTo>
                  <a:cubicBezTo>
                    <a:pt x="1636" y="136"/>
                    <a:pt x="1446" y="109"/>
                    <a:pt x="1273" y="56"/>
                  </a:cubicBezTo>
                  <a:cubicBezTo>
                    <a:pt x="1077" y="20"/>
                    <a:pt x="884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3080175" y="3600350"/>
              <a:ext cx="13450" cy="38825"/>
            </a:xfrm>
            <a:custGeom>
              <a:avLst/>
              <a:gdLst/>
              <a:ahLst/>
              <a:cxnLst/>
              <a:rect l="l" t="t" r="r" b="b"/>
              <a:pathLst>
                <a:path w="538" h="1553" extrusionOk="0">
                  <a:moveTo>
                    <a:pt x="73" y="1"/>
                  </a:moveTo>
                  <a:cubicBezTo>
                    <a:pt x="40" y="1"/>
                    <a:pt x="13" y="24"/>
                    <a:pt x="0" y="85"/>
                  </a:cubicBezTo>
                  <a:cubicBezTo>
                    <a:pt x="40" y="145"/>
                    <a:pt x="40" y="185"/>
                    <a:pt x="0" y="225"/>
                  </a:cubicBezTo>
                  <a:cubicBezTo>
                    <a:pt x="80" y="662"/>
                    <a:pt x="120" y="1060"/>
                    <a:pt x="199" y="1478"/>
                  </a:cubicBezTo>
                  <a:cubicBezTo>
                    <a:pt x="219" y="1528"/>
                    <a:pt x="244" y="1552"/>
                    <a:pt x="269" y="1552"/>
                  </a:cubicBezTo>
                  <a:cubicBezTo>
                    <a:pt x="294" y="1552"/>
                    <a:pt x="319" y="1528"/>
                    <a:pt x="339" y="1478"/>
                  </a:cubicBezTo>
                  <a:cubicBezTo>
                    <a:pt x="279" y="1000"/>
                    <a:pt x="538" y="463"/>
                    <a:pt x="140" y="26"/>
                  </a:cubicBezTo>
                  <a:cubicBezTo>
                    <a:pt x="117" y="10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090125" y="3575125"/>
              <a:ext cx="12450" cy="41800"/>
            </a:xfrm>
            <a:custGeom>
              <a:avLst/>
              <a:gdLst/>
              <a:ahLst/>
              <a:cxnLst/>
              <a:rect l="l" t="t" r="r" b="b"/>
              <a:pathLst>
                <a:path w="498" h="1672" extrusionOk="0">
                  <a:moveTo>
                    <a:pt x="299" y="0"/>
                  </a:moveTo>
                  <a:cubicBezTo>
                    <a:pt x="0" y="557"/>
                    <a:pt x="179" y="1094"/>
                    <a:pt x="179" y="1671"/>
                  </a:cubicBezTo>
                  <a:cubicBezTo>
                    <a:pt x="498" y="1532"/>
                    <a:pt x="418" y="1313"/>
                    <a:pt x="319" y="1074"/>
                  </a:cubicBezTo>
                  <a:cubicBezTo>
                    <a:pt x="239" y="975"/>
                    <a:pt x="279" y="836"/>
                    <a:pt x="319" y="716"/>
                  </a:cubicBezTo>
                  <a:cubicBezTo>
                    <a:pt x="319" y="478"/>
                    <a:pt x="299" y="23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701800" y="3988875"/>
              <a:ext cx="16350" cy="19125"/>
            </a:xfrm>
            <a:custGeom>
              <a:avLst/>
              <a:gdLst/>
              <a:ahLst/>
              <a:cxnLst/>
              <a:rect l="l" t="t" r="r" b="b"/>
              <a:pathLst>
                <a:path w="654" h="765" extrusionOk="0">
                  <a:moveTo>
                    <a:pt x="258" y="0"/>
                  </a:moveTo>
                  <a:cubicBezTo>
                    <a:pt x="175" y="0"/>
                    <a:pt x="100" y="44"/>
                    <a:pt x="37" y="160"/>
                  </a:cubicBezTo>
                  <a:cubicBezTo>
                    <a:pt x="1" y="487"/>
                    <a:pt x="31" y="765"/>
                    <a:pt x="400" y="765"/>
                  </a:cubicBezTo>
                  <a:cubicBezTo>
                    <a:pt x="435" y="765"/>
                    <a:pt x="473" y="762"/>
                    <a:pt x="514" y="757"/>
                  </a:cubicBezTo>
                  <a:lnTo>
                    <a:pt x="494" y="757"/>
                  </a:lnTo>
                  <a:cubicBezTo>
                    <a:pt x="614" y="657"/>
                    <a:pt x="554" y="478"/>
                    <a:pt x="654" y="359"/>
                  </a:cubicBezTo>
                  <a:cubicBezTo>
                    <a:pt x="634" y="339"/>
                    <a:pt x="614" y="279"/>
                    <a:pt x="654" y="260"/>
                  </a:cubicBezTo>
                  <a:cubicBezTo>
                    <a:pt x="614" y="180"/>
                    <a:pt x="554" y="140"/>
                    <a:pt x="494" y="81"/>
                  </a:cubicBezTo>
                  <a:cubicBezTo>
                    <a:pt x="411" y="34"/>
                    <a:pt x="33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3016525" y="3362475"/>
              <a:ext cx="24375" cy="11750"/>
            </a:xfrm>
            <a:custGeom>
              <a:avLst/>
              <a:gdLst/>
              <a:ahLst/>
              <a:cxnLst/>
              <a:rect l="l" t="t" r="r" b="b"/>
              <a:pathLst>
                <a:path w="975" h="470" extrusionOk="0">
                  <a:moveTo>
                    <a:pt x="285" y="1"/>
                  </a:moveTo>
                  <a:cubicBezTo>
                    <a:pt x="175" y="1"/>
                    <a:pt x="76" y="67"/>
                    <a:pt x="0" y="251"/>
                  </a:cubicBezTo>
                  <a:lnTo>
                    <a:pt x="60" y="330"/>
                  </a:lnTo>
                  <a:lnTo>
                    <a:pt x="199" y="470"/>
                  </a:lnTo>
                  <a:cubicBezTo>
                    <a:pt x="458" y="430"/>
                    <a:pt x="677" y="350"/>
                    <a:pt x="935" y="291"/>
                  </a:cubicBezTo>
                  <a:cubicBezTo>
                    <a:pt x="955" y="291"/>
                    <a:pt x="955" y="271"/>
                    <a:pt x="975" y="251"/>
                  </a:cubicBezTo>
                  <a:cubicBezTo>
                    <a:pt x="975" y="231"/>
                    <a:pt x="975" y="171"/>
                    <a:pt x="935" y="151"/>
                  </a:cubicBezTo>
                  <a:cubicBezTo>
                    <a:pt x="836" y="131"/>
                    <a:pt x="696" y="131"/>
                    <a:pt x="577" y="111"/>
                  </a:cubicBezTo>
                  <a:cubicBezTo>
                    <a:pt x="477" y="48"/>
                    <a:pt x="377" y="1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075200" y="3868900"/>
              <a:ext cx="14450" cy="27500"/>
            </a:xfrm>
            <a:custGeom>
              <a:avLst/>
              <a:gdLst/>
              <a:ahLst/>
              <a:cxnLst/>
              <a:rect l="l" t="t" r="r" b="b"/>
              <a:pathLst>
                <a:path w="578" h="1100" extrusionOk="0">
                  <a:moveTo>
                    <a:pt x="145" y="0"/>
                  </a:moveTo>
                  <a:cubicBezTo>
                    <a:pt x="106" y="0"/>
                    <a:pt x="65" y="21"/>
                    <a:pt x="20" y="65"/>
                  </a:cubicBezTo>
                  <a:cubicBezTo>
                    <a:pt x="80" y="105"/>
                    <a:pt x="80" y="165"/>
                    <a:pt x="20" y="205"/>
                  </a:cubicBezTo>
                  <a:cubicBezTo>
                    <a:pt x="20" y="503"/>
                    <a:pt x="1" y="802"/>
                    <a:pt x="1" y="1100"/>
                  </a:cubicBezTo>
                  <a:cubicBezTo>
                    <a:pt x="577" y="881"/>
                    <a:pt x="199" y="424"/>
                    <a:pt x="279" y="85"/>
                  </a:cubicBezTo>
                  <a:cubicBezTo>
                    <a:pt x="235" y="31"/>
                    <a:pt x="19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932975" y="3368900"/>
              <a:ext cx="27875" cy="10300"/>
            </a:xfrm>
            <a:custGeom>
              <a:avLst/>
              <a:gdLst/>
              <a:ahLst/>
              <a:cxnLst/>
              <a:rect l="l" t="t" r="r" b="b"/>
              <a:pathLst>
                <a:path w="1115" h="412" extrusionOk="0">
                  <a:moveTo>
                    <a:pt x="508" y="1"/>
                  </a:moveTo>
                  <a:cubicBezTo>
                    <a:pt x="326" y="1"/>
                    <a:pt x="154" y="103"/>
                    <a:pt x="0" y="372"/>
                  </a:cubicBezTo>
                  <a:cubicBezTo>
                    <a:pt x="299" y="392"/>
                    <a:pt x="597" y="392"/>
                    <a:pt x="895" y="411"/>
                  </a:cubicBezTo>
                  <a:cubicBezTo>
                    <a:pt x="955" y="411"/>
                    <a:pt x="1015" y="392"/>
                    <a:pt x="1055" y="392"/>
                  </a:cubicBezTo>
                  <a:cubicBezTo>
                    <a:pt x="1055" y="372"/>
                    <a:pt x="1094" y="312"/>
                    <a:pt x="1114" y="272"/>
                  </a:cubicBezTo>
                  <a:cubicBezTo>
                    <a:pt x="908" y="118"/>
                    <a:pt x="703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528150" y="4872725"/>
              <a:ext cx="18425" cy="14350"/>
            </a:xfrm>
            <a:custGeom>
              <a:avLst/>
              <a:gdLst/>
              <a:ahLst/>
              <a:cxnLst/>
              <a:rect l="l" t="t" r="r" b="b"/>
              <a:pathLst>
                <a:path w="737" h="574" extrusionOk="0">
                  <a:moveTo>
                    <a:pt x="292" y="0"/>
                  </a:moveTo>
                  <a:cubicBezTo>
                    <a:pt x="245" y="0"/>
                    <a:pt x="194" y="11"/>
                    <a:pt x="140" y="36"/>
                  </a:cubicBezTo>
                  <a:cubicBezTo>
                    <a:pt x="1" y="116"/>
                    <a:pt x="20" y="295"/>
                    <a:pt x="120" y="414"/>
                  </a:cubicBezTo>
                  <a:lnTo>
                    <a:pt x="498" y="573"/>
                  </a:lnTo>
                  <a:lnTo>
                    <a:pt x="617" y="573"/>
                  </a:lnTo>
                  <a:cubicBezTo>
                    <a:pt x="717" y="494"/>
                    <a:pt x="737" y="414"/>
                    <a:pt x="697" y="315"/>
                  </a:cubicBezTo>
                  <a:cubicBezTo>
                    <a:pt x="602" y="157"/>
                    <a:pt x="471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2888700" y="3383175"/>
              <a:ext cx="23400" cy="5800"/>
            </a:xfrm>
            <a:custGeom>
              <a:avLst/>
              <a:gdLst/>
              <a:ahLst/>
              <a:cxnLst/>
              <a:rect l="l" t="t" r="r" b="b"/>
              <a:pathLst>
                <a:path w="936" h="232" extrusionOk="0">
                  <a:moveTo>
                    <a:pt x="500" y="1"/>
                  </a:moveTo>
                  <a:cubicBezTo>
                    <a:pt x="328" y="1"/>
                    <a:pt x="158" y="32"/>
                    <a:pt x="1" y="179"/>
                  </a:cubicBezTo>
                  <a:cubicBezTo>
                    <a:pt x="100" y="179"/>
                    <a:pt x="220" y="199"/>
                    <a:pt x="339" y="218"/>
                  </a:cubicBezTo>
                  <a:cubicBezTo>
                    <a:pt x="372" y="227"/>
                    <a:pt x="401" y="232"/>
                    <a:pt x="428" y="232"/>
                  </a:cubicBezTo>
                  <a:cubicBezTo>
                    <a:pt x="465" y="232"/>
                    <a:pt x="495" y="222"/>
                    <a:pt x="518" y="199"/>
                  </a:cubicBezTo>
                  <a:cubicBezTo>
                    <a:pt x="617" y="199"/>
                    <a:pt x="717" y="179"/>
                    <a:pt x="816" y="179"/>
                  </a:cubicBezTo>
                  <a:cubicBezTo>
                    <a:pt x="916" y="139"/>
                    <a:pt x="936" y="99"/>
                    <a:pt x="896" y="20"/>
                  </a:cubicBezTo>
                  <a:cubicBezTo>
                    <a:pt x="766" y="20"/>
                    <a:pt x="633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773225" y="4975575"/>
              <a:ext cx="8975" cy="8475"/>
            </a:xfrm>
            <a:custGeom>
              <a:avLst/>
              <a:gdLst/>
              <a:ahLst/>
              <a:cxnLst/>
              <a:rect l="l" t="t" r="r" b="b"/>
              <a:pathLst>
                <a:path w="359" h="339" extrusionOk="0">
                  <a:moveTo>
                    <a:pt x="239" y="0"/>
                  </a:moveTo>
                  <a:cubicBezTo>
                    <a:pt x="160" y="0"/>
                    <a:pt x="80" y="80"/>
                    <a:pt x="60" y="159"/>
                  </a:cubicBezTo>
                  <a:cubicBezTo>
                    <a:pt x="0" y="239"/>
                    <a:pt x="60" y="299"/>
                    <a:pt x="160" y="338"/>
                  </a:cubicBezTo>
                  <a:cubicBezTo>
                    <a:pt x="259" y="338"/>
                    <a:pt x="299" y="259"/>
                    <a:pt x="339" y="179"/>
                  </a:cubicBezTo>
                  <a:cubicBezTo>
                    <a:pt x="359" y="100"/>
                    <a:pt x="339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3177150" y="4633400"/>
              <a:ext cx="8475" cy="22425"/>
            </a:xfrm>
            <a:custGeom>
              <a:avLst/>
              <a:gdLst/>
              <a:ahLst/>
              <a:cxnLst/>
              <a:rect l="l" t="t" r="r" b="b"/>
              <a:pathLst>
                <a:path w="339" h="897" extrusionOk="0">
                  <a:moveTo>
                    <a:pt x="60" y="1"/>
                  </a:moveTo>
                  <a:cubicBezTo>
                    <a:pt x="60" y="299"/>
                    <a:pt x="1" y="618"/>
                    <a:pt x="219" y="896"/>
                  </a:cubicBezTo>
                  <a:cubicBezTo>
                    <a:pt x="199" y="558"/>
                    <a:pt x="339" y="24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2986175" y="3997850"/>
              <a:ext cx="23900" cy="10300"/>
            </a:xfrm>
            <a:custGeom>
              <a:avLst/>
              <a:gdLst/>
              <a:ahLst/>
              <a:cxnLst/>
              <a:rect l="l" t="t" r="r" b="b"/>
              <a:pathLst>
                <a:path w="956" h="412" extrusionOk="0">
                  <a:moveTo>
                    <a:pt x="717" y="0"/>
                  </a:moveTo>
                  <a:cubicBezTo>
                    <a:pt x="478" y="20"/>
                    <a:pt x="259" y="20"/>
                    <a:pt x="1" y="20"/>
                  </a:cubicBezTo>
                  <a:cubicBezTo>
                    <a:pt x="48" y="336"/>
                    <a:pt x="198" y="411"/>
                    <a:pt x="374" y="411"/>
                  </a:cubicBezTo>
                  <a:cubicBezTo>
                    <a:pt x="498" y="411"/>
                    <a:pt x="634" y="374"/>
                    <a:pt x="757" y="358"/>
                  </a:cubicBezTo>
                  <a:cubicBezTo>
                    <a:pt x="816" y="318"/>
                    <a:pt x="896" y="279"/>
                    <a:pt x="956" y="179"/>
                  </a:cubicBezTo>
                  <a:cubicBezTo>
                    <a:pt x="916" y="119"/>
                    <a:pt x="896" y="99"/>
                    <a:pt x="876" y="60"/>
                  </a:cubicBezTo>
                  <a:cubicBezTo>
                    <a:pt x="816" y="60"/>
                    <a:pt x="777" y="6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1500700" y="3365250"/>
              <a:ext cx="10950" cy="18425"/>
            </a:xfrm>
            <a:custGeom>
              <a:avLst/>
              <a:gdLst/>
              <a:ahLst/>
              <a:cxnLst/>
              <a:rect l="l" t="t" r="r" b="b"/>
              <a:pathLst>
                <a:path w="438" h="737" extrusionOk="0">
                  <a:moveTo>
                    <a:pt x="20" y="0"/>
                  </a:moveTo>
                  <a:cubicBezTo>
                    <a:pt x="20" y="160"/>
                    <a:pt x="0" y="339"/>
                    <a:pt x="0" y="518"/>
                  </a:cubicBezTo>
                  <a:cubicBezTo>
                    <a:pt x="40" y="557"/>
                    <a:pt x="40" y="597"/>
                    <a:pt x="20" y="637"/>
                  </a:cubicBezTo>
                  <a:cubicBezTo>
                    <a:pt x="60" y="657"/>
                    <a:pt x="100" y="717"/>
                    <a:pt x="140" y="737"/>
                  </a:cubicBezTo>
                  <a:cubicBezTo>
                    <a:pt x="259" y="458"/>
                    <a:pt x="438" y="199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1839375" y="2983350"/>
              <a:ext cx="9475" cy="7450"/>
            </a:xfrm>
            <a:custGeom>
              <a:avLst/>
              <a:gdLst/>
              <a:ahLst/>
              <a:cxnLst/>
              <a:rect l="l" t="t" r="r" b="b"/>
              <a:pathLst>
                <a:path w="379" h="298" extrusionOk="0">
                  <a:moveTo>
                    <a:pt x="161" y="1"/>
                  </a:moveTo>
                  <a:cubicBezTo>
                    <a:pt x="54" y="1"/>
                    <a:pt x="27" y="149"/>
                    <a:pt x="0" y="297"/>
                  </a:cubicBezTo>
                  <a:cubicBezTo>
                    <a:pt x="139" y="297"/>
                    <a:pt x="299" y="257"/>
                    <a:pt x="378" y="118"/>
                  </a:cubicBezTo>
                  <a:cubicBezTo>
                    <a:pt x="282" y="35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162725" y="4582175"/>
              <a:ext cx="9475" cy="19425"/>
            </a:xfrm>
            <a:custGeom>
              <a:avLst/>
              <a:gdLst/>
              <a:ahLst/>
              <a:cxnLst/>
              <a:rect l="l" t="t" r="r" b="b"/>
              <a:pathLst>
                <a:path w="379" h="77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00" y="279"/>
                    <a:pt x="1" y="558"/>
                    <a:pt x="279" y="777"/>
                  </a:cubicBezTo>
                  <a:cubicBezTo>
                    <a:pt x="379" y="677"/>
                    <a:pt x="379" y="558"/>
                    <a:pt x="299" y="419"/>
                  </a:cubicBezTo>
                  <a:cubicBezTo>
                    <a:pt x="299" y="299"/>
                    <a:pt x="279" y="180"/>
                    <a:pt x="279" y="61"/>
                  </a:cubicBezTo>
                  <a:cubicBezTo>
                    <a:pt x="219" y="61"/>
                    <a:pt x="180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3073200" y="3846225"/>
              <a:ext cx="9975" cy="19875"/>
            </a:xfrm>
            <a:custGeom>
              <a:avLst/>
              <a:gdLst/>
              <a:ahLst/>
              <a:cxnLst/>
              <a:rect l="l" t="t" r="r" b="b"/>
              <a:pathLst>
                <a:path w="399" h="795" extrusionOk="0">
                  <a:moveTo>
                    <a:pt x="231" y="0"/>
                  </a:moveTo>
                  <a:cubicBezTo>
                    <a:pt x="189" y="0"/>
                    <a:pt x="152" y="25"/>
                    <a:pt x="120" y="77"/>
                  </a:cubicBezTo>
                  <a:cubicBezTo>
                    <a:pt x="120" y="197"/>
                    <a:pt x="100" y="296"/>
                    <a:pt x="100" y="396"/>
                  </a:cubicBezTo>
                  <a:cubicBezTo>
                    <a:pt x="1" y="515"/>
                    <a:pt x="1" y="654"/>
                    <a:pt x="120" y="754"/>
                  </a:cubicBezTo>
                  <a:cubicBezTo>
                    <a:pt x="155" y="780"/>
                    <a:pt x="190" y="794"/>
                    <a:pt x="225" y="794"/>
                  </a:cubicBezTo>
                  <a:cubicBezTo>
                    <a:pt x="269" y="794"/>
                    <a:pt x="314" y="770"/>
                    <a:pt x="359" y="714"/>
                  </a:cubicBezTo>
                  <a:cubicBezTo>
                    <a:pt x="399" y="495"/>
                    <a:pt x="399" y="276"/>
                    <a:pt x="359" y="57"/>
                  </a:cubicBezTo>
                  <a:cubicBezTo>
                    <a:pt x="312" y="20"/>
                    <a:pt x="270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100575" y="4198250"/>
              <a:ext cx="7975" cy="14950"/>
            </a:xfrm>
            <a:custGeom>
              <a:avLst/>
              <a:gdLst/>
              <a:ahLst/>
              <a:cxnLst/>
              <a:rect l="l" t="t" r="r" b="b"/>
              <a:pathLst>
                <a:path w="319" h="598" extrusionOk="0">
                  <a:moveTo>
                    <a:pt x="100" y="1"/>
                  </a:moveTo>
                  <a:cubicBezTo>
                    <a:pt x="80" y="240"/>
                    <a:pt x="0" y="498"/>
                    <a:pt x="318" y="598"/>
                  </a:cubicBezTo>
                  <a:cubicBezTo>
                    <a:pt x="318" y="458"/>
                    <a:pt x="298" y="359"/>
                    <a:pt x="279" y="240"/>
                  </a:cubicBezTo>
                  <a:cubicBezTo>
                    <a:pt x="259" y="180"/>
                    <a:pt x="219" y="140"/>
                    <a:pt x="219" y="60"/>
                  </a:cubicBezTo>
                  <a:cubicBezTo>
                    <a:pt x="199" y="21"/>
                    <a:pt x="179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08075" y="4001250"/>
              <a:ext cx="15425" cy="9025"/>
            </a:xfrm>
            <a:custGeom>
              <a:avLst/>
              <a:gdLst/>
              <a:ahLst/>
              <a:cxnLst/>
              <a:rect l="l" t="t" r="r" b="b"/>
              <a:pathLst>
                <a:path w="617" h="361" extrusionOk="0">
                  <a:moveTo>
                    <a:pt x="220" y="1"/>
                  </a:moveTo>
                  <a:cubicBezTo>
                    <a:pt x="172" y="1"/>
                    <a:pt x="126" y="15"/>
                    <a:pt x="80" y="43"/>
                  </a:cubicBezTo>
                  <a:lnTo>
                    <a:pt x="20" y="83"/>
                  </a:lnTo>
                  <a:cubicBezTo>
                    <a:pt x="0" y="182"/>
                    <a:pt x="20" y="262"/>
                    <a:pt x="99" y="322"/>
                  </a:cubicBezTo>
                  <a:cubicBezTo>
                    <a:pt x="174" y="346"/>
                    <a:pt x="241" y="361"/>
                    <a:pt x="306" y="361"/>
                  </a:cubicBezTo>
                  <a:cubicBezTo>
                    <a:pt x="397" y="361"/>
                    <a:pt x="484" y="332"/>
                    <a:pt x="577" y="262"/>
                  </a:cubicBezTo>
                  <a:cubicBezTo>
                    <a:pt x="577" y="262"/>
                    <a:pt x="597" y="242"/>
                    <a:pt x="597" y="182"/>
                  </a:cubicBezTo>
                  <a:cubicBezTo>
                    <a:pt x="617" y="162"/>
                    <a:pt x="597" y="123"/>
                    <a:pt x="517" y="83"/>
                  </a:cubicBezTo>
                  <a:cubicBezTo>
                    <a:pt x="499" y="101"/>
                    <a:pt x="477" y="111"/>
                    <a:pt x="457" y="111"/>
                  </a:cubicBezTo>
                  <a:cubicBezTo>
                    <a:pt x="432" y="111"/>
                    <a:pt x="409" y="96"/>
                    <a:pt x="398" y="63"/>
                  </a:cubicBezTo>
                  <a:cubicBezTo>
                    <a:pt x="334" y="20"/>
                    <a:pt x="276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031425" y="4028675"/>
              <a:ext cx="8500" cy="16425"/>
            </a:xfrm>
            <a:custGeom>
              <a:avLst/>
              <a:gdLst/>
              <a:ahLst/>
              <a:cxnLst/>
              <a:rect l="l" t="t" r="r" b="b"/>
              <a:pathLst>
                <a:path w="340" h="657" extrusionOk="0">
                  <a:moveTo>
                    <a:pt x="200" y="0"/>
                  </a:moveTo>
                  <a:cubicBezTo>
                    <a:pt x="1" y="239"/>
                    <a:pt x="1" y="438"/>
                    <a:pt x="200" y="657"/>
                  </a:cubicBezTo>
                  <a:cubicBezTo>
                    <a:pt x="260" y="637"/>
                    <a:pt x="279" y="577"/>
                    <a:pt x="339" y="557"/>
                  </a:cubicBezTo>
                  <a:lnTo>
                    <a:pt x="339" y="80"/>
                  </a:lnTo>
                  <a:cubicBezTo>
                    <a:pt x="299" y="60"/>
                    <a:pt x="260" y="4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073200" y="3824500"/>
              <a:ext cx="9975" cy="15275"/>
            </a:xfrm>
            <a:custGeom>
              <a:avLst/>
              <a:gdLst/>
              <a:ahLst/>
              <a:cxnLst/>
              <a:rect l="l" t="t" r="r" b="b"/>
              <a:pathLst>
                <a:path w="399" h="611" extrusionOk="0">
                  <a:moveTo>
                    <a:pt x="264" y="0"/>
                  </a:moveTo>
                  <a:cubicBezTo>
                    <a:pt x="227" y="0"/>
                    <a:pt x="194" y="26"/>
                    <a:pt x="160" y="71"/>
                  </a:cubicBezTo>
                  <a:lnTo>
                    <a:pt x="160" y="51"/>
                  </a:lnTo>
                  <a:cubicBezTo>
                    <a:pt x="1" y="151"/>
                    <a:pt x="1" y="270"/>
                    <a:pt x="100" y="389"/>
                  </a:cubicBezTo>
                  <a:cubicBezTo>
                    <a:pt x="160" y="449"/>
                    <a:pt x="160" y="489"/>
                    <a:pt x="120" y="548"/>
                  </a:cubicBezTo>
                  <a:cubicBezTo>
                    <a:pt x="152" y="591"/>
                    <a:pt x="190" y="611"/>
                    <a:pt x="233" y="611"/>
                  </a:cubicBezTo>
                  <a:cubicBezTo>
                    <a:pt x="271" y="611"/>
                    <a:pt x="313" y="596"/>
                    <a:pt x="359" y="568"/>
                  </a:cubicBezTo>
                  <a:cubicBezTo>
                    <a:pt x="399" y="389"/>
                    <a:pt x="399" y="230"/>
                    <a:pt x="359" y="51"/>
                  </a:cubicBezTo>
                  <a:cubicBezTo>
                    <a:pt x="324" y="16"/>
                    <a:pt x="29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195550" y="4739225"/>
              <a:ext cx="5000" cy="14550"/>
            </a:xfrm>
            <a:custGeom>
              <a:avLst/>
              <a:gdLst/>
              <a:ahLst/>
              <a:cxnLst/>
              <a:rect l="l" t="t" r="r" b="b"/>
              <a:pathLst>
                <a:path w="200" h="582" extrusionOk="0">
                  <a:moveTo>
                    <a:pt x="120" y="0"/>
                  </a:moveTo>
                  <a:cubicBezTo>
                    <a:pt x="90" y="0"/>
                    <a:pt x="60" y="15"/>
                    <a:pt x="40" y="45"/>
                  </a:cubicBezTo>
                  <a:cubicBezTo>
                    <a:pt x="1" y="244"/>
                    <a:pt x="40" y="443"/>
                    <a:pt x="200" y="582"/>
                  </a:cubicBezTo>
                  <a:lnTo>
                    <a:pt x="200" y="45"/>
                  </a:lnTo>
                  <a:cubicBezTo>
                    <a:pt x="180" y="15"/>
                    <a:pt x="15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3112000" y="4216150"/>
              <a:ext cx="5500" cy="10475"/>
            </a:xfrm>
            <a:custGeom>
              <a:avLst/>
              <a:gdLst/>
              <a:ahLst/>
              <a:cxnLst/>
              <a:rect l="l" t="t" r="r" b="b"/>
              <a:pathLst>
                <a:path w="220" h="419" extrusionOk="0">
                  <a:moveTo>
                    <a:pt x="20" y="1"/>
                  </a:moveTo>
                  <a:cubicBezTo>
                    <a:pt x="1" y="180"/>
                    <a:pt x="1" y="319"/>
                    <a:pt x="160" y="419"/>
                  </a:cubicBezTo>
                  <a:cubicBezTo>
                    <a:pt x="200" y="379"/>
                    <a:pt x="200" y="299"/>
                    <a:pt x="219" y="240"/>
                  </a:cubicBezTo>
                  <a:cubicBezTo>
                    <a:pt x="200" y="200"/>
                    <a:pt x="200" y="120"/>
                    <a:pt x="160" y="61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3076200" y="3717350"/>
              <a:ext cx="4000" cy="10975"/>
            </a:xfrm>
            <a:custGeom>
              <a:avLst/>
              <a:gdLst/>
              <a:ahLst/>
              <a:cxnLst/>
              <a:rect l="l" t="t" r="r" b="b"/>
              <a:pathLst>
                <a:path w="160" h="439" extrusionOk="0">
                  <a:moveTo>
                    <a:pt x="159" y="1"/>
                  </a:moveTo>
                  <a:lnTo>
                    <a:pt x="0" y="80"/>
                  </a:lnTo>
                  <a:cubicBezTo>
                    <a:pt x="40" y="140"/>
                    <a:pt x="40" y="160"/>
                    <a:pt x="0" y="199"/>
                  </a:cubicBezTo>
                  <a:lnTo>
                    <a:pt x="159" y="438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2549050" y="4882000"/>
              <a:ext cx="6475" cy="5075"/>
            </a:xfrm>
            <a:custGeom>
              <a:avLst/>
              <a:gdLst/>
              <a:ahLst/>
              <a:cxnLst/>
              <a:rect l="l" t="t" r="r" b="b"/>
              <a:pathLst>
                <a:path w="259" h="203" extrusionOk="0">
                  <a:moveTo>
                    <a:pt x="128" y="1"/>
                  </a:moveTo>
                  <a:cubicBezTo>
                    <a:pt x="88" y="1"/>
                    <a:pt x="46" y="15"/>
                    <a:pt x="0" y="43"/>
                  </a:cubicBezTo>
                  <a:cubicBezTo>
                    <a:pt x="0" y="103"/>
                    <a:pt x="20" y="143"/>
                    <a:pt x="60" y="202"/>
                  </a:cubicBezTo>
                  <a:lnTo>
                    <a:pt x="100" y="162"/>
                  </a:lnTo>
                  <a:lnTo>
                    <a:pt x="159" y="202"/>
                  </a:lnTo>
                  <a:cubicBezTo>
                    <a:pt x="179" y="143"/>
                    <a:pt x="219" y="123"/>
                    <a:pt x="259" y="63"/>
                  </a:cubicBezTo>
                  <a:cubicBezTo>
                    <a:pt x="216" y="20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2727575" y="4859275"/>
              <a:ext cx="5500" cy="6900"/>
            </a:xfrm>
            <a:custGeom>
              <a:avLst/>
              <a:gdLst/>
              <a:ahLst/>
              <a:cxnLst/>
              <a:rect l="l" t="t" r="r" b="b"/>
              <a:pathLst>
                <a:path w="220" h="276" extrusionOk="0">
                  <a:moveTo>
                    <a:pt x="93" y="1"/>
                  </a:moveTo>
                  <a:cubicBezTo>
                    <a:pt x="36" y="1"/>
                    <a:pt x="8" y="64"/>
                    <a:pt x="20" y="216"/>
                  </a:cubicBezTo>
                  <a:lnTo>
                    <a:pt x="1" y="276"/>
                  </a:lnTo>
                  <a:cubicBezTo>
                    <a:pt x="80" y="256"/>
                    <a:pt x="120" y="256"/>
                    <a:pt x="199" y="236"/>
                  </a:cubicBezTo>
                  <a:cubicBezTo>
                    <a:pt x="199" y="156"/>
                    <a:pt x="199" y="117"/>
                    <a:pt x="219" y="57"/>
                  </a:cubicBezTo>
                  <a:cubicBezTo>
                    <a:pt x="169" y="21"/>
                    <a:pt x="126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82125" y="4655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20" y="0"/>
                  </a:moveTo>
                  <a:cubicBezTo>
                    <a:pt x="0" y="40"/>
                    <a:pt x="0" y="100"/>
                    <a:pt x="20" y="139"/>
                  </a:cubicBezTo>
                  <a:cubicBezTo>
                    <a:pt x="180" y="100"/>
                    <a:pt x="140" y="4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1625" y="4659275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40" y="0"/>
                  </a:moveTo>
                  <a:cubicBezTo>
                    <a:pt x="40" y="20"/>
                    <a:pt x="1" y="60"/>
                    <a:pt x="1" y="60"/>
                  </a:cubicBezTo>
                  <a:cubicBezTo>
                    <a:pt x="20" y="100"/>
                    <a:pt x="40" y="120"/>
                    <a:pt x="60" y="179"/>
                  </a:cubicBezTo>
                  <a:cubicBezTo>
                    <a:pt x="40" y="120"/>
                    <a:pt x="40" y="8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085650" y="3565175"/>
              <a:ext cx="3000" cy="6975"/>
            </a:xfrm>
            <a:custGeom>
              <a:avLst/>
              <a:gdLst/>
              <a:ahLst/>
              <a:cxnLst/>
              <a:rect l="l" t="t" r="r" b="b"/>
              <a:pathLst>
                <a:path w="120" h="279" extrusionOk="0">
                  <a:moveTo>
                    <a:pt x="120" y="0"/>
                  </a:moveTo>
                  <a:cubicBezTo>
                    <a:pt x="100" y="60"/>
                    <a:pt x="60" y="80"/>
                    <a:pt x="0" y="100"/>
                  </a:cubicBezTo>
                  <a:lnTo>
                    <a:pt x="0" y="179"/>
                  </a:lnTo>
                  <a:cubicBezTo>
                    <a:pt x="0" y="259"/>
                    <a:pt x="60" y="279"/>
                    <a:pt x="120" y="2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013525" y="3378675"/>
              <a:ext cx="2025" cy="2025"/>
            </a:xfrm>
            <a:custGeom>
              <a:avLst/>
              <a:gdLst/>
              <a:ahLst/>
              <a:cxnLst/>
              <a:rect l="l" t="t" r="r" b="b"/>
              <a:pathLst>
                <a:path w="81" h="81" extrusionOk="0">
                  <a:moveTo>
                    <a:pt x="1" y="1"/>
                  </a:moveTo>
                  <a:lnTo>
                    <a:pt x="21" y="80"/>
                  </a:lnTo>
                  <a:lnTo>
                    <a:pt x="80" y="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030450" y="4010775"/>
              <a:ext cx="5975" cy="6475"/>
            </a:xfrm>
            <a:custGeom>
              <a:avLst/>
              <a:gdLst/>
              <a:ahLst/>
              <a:cxnLst/>
              <a:rect l="l" t="t" r="r" b="b"/>
              <a:pathLst>
                <a:path w="239" h="25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60"/>
                    <a:pt x="0" y="100"/>
                    <a:pt x="40" y="139"/>
                  </a:cubicBezTo>
                  <a:lnTo>
                    <a:pt x="40" y="199"/>
                  </a:lnTo>
                  <a:lnTo>
                    <a:pt x="120" y="199"/>
                  </a:lnTo>
                  <a:lnTo>
                    <a:pt x="179" y="259"/>
                  </a:lnTo>
                  <a:lnTo>
                    <a:pt x="239" y="259"/>
                  </a:lnTo>
                  <a:cubicBezTo>
                    <a:pt x="179" y="179"/>
                    <a:pt x="100" y="8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072225" y="3912800"/>
              <a:ext cx="5000" cy="6475"/>
            </a:xfrm>
            <a:custGeom>
              <a:avLst/>
              <a:gdLst/>
              <a:ahLst/>
              <a:cxnLst/>
              <a:rect l="l" t="t" r="r" b="b"/>
              <a:pathLst>
                <a:path w="200" h="259" extrusionOk="0">
                  <a:moveTo>
                    <a:pt x="120" y="0"/>
                  </a:moveTo>
                  <a:cubicBezTo>
                    <a:pt x="60" y="40"/>
                    <a:pt x="40" y="80"/>
                    <a:pt x="0" y="100"/>
                  </a:cubicBezTo>
                  <a:cubicBezTo>
                    <a:pt x="20" y="140"/>
                    <a:pt x="20" y="199"/>
                    <a:pt x="20" y="219"/>
                  </a:cubicBezTo>
                  <a:cubicBezTo>
                    <a:pt x="60" y="239"/>
                    <a:pt x="100" y="239"/>
                    <a:pt x="139" y="259"/>
                  </a:cubicBezTo>
                  <a:lnTo>
                    <a:pt x="159" y="199"/>
                  </a:lnTo>
                  <a:cubicBezTo>
                    <a:pt x="159" y="199"/>
                    <a:pt x="199" y="179"/>
                    <a:pt x="199" y="120"/>
                  </a:cubicBezTo>
                  <a:cubicBezTo>
                    <a:pt x="199" y="80"/>
                    <a:pt x="159" y="2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1760300" y="4776450"/>
              <a:ext cx="375000" cy="74800"/>
            </a:xfrm>
            <a:custGeom>
              <a:avLst/>
              <a:gdLst/>
              <a:ahLst/>
              <a:cxnLst/>
              <a:rect l="l" t="t" r="r" b="b"/>
              <a:pathLst>
                <a:path w="15000" h="2992" extrusionOk="0">
                  <a:moveTo>
                    <a:pt x="986" y="0"/>
                  </a:moveTo>
                  <a:cubicBezTo>
                    <a:pt x="723" y="0"/>
                    <a:pt x="461" y="22"/>
                    <a:pt x="199" y="88"/>
                  </a:cubicBezTo>
                  <a:cubicBezTo>
                    <a:pt x="0" y="485"/>
                    <a:pt x="358" y="565"/>
                    <a:pt x="577" y="704"/>
                  </a:cubicBezTo>
                  <a:cubicBezTo>
                    <a:pt x="657" y="744"/>
                    <a:pt x="716" y="764"/>
                    <a:pt x="816" y="764"/>
                  </a:cubicBezTo>
                  <a:cubicBezTo>
                    <a:pt x="971" y="728"/>
                    <a:pt x="1133" y="700"/>
                    <a:pt x="1294" y="700"/>
                  </a:cubicBezTo>
                  <a:cubicBezTo>
                    <a:pt x="1401" y="700"/>
                    <a:pt x="1508" y="712"/>
                    <a:pt x="1612" y="744"/>
                  </a:cubicBezTo>
                  <a:cubicBezTo>
                    <a:pt x="1691" y="764"/>
                    <a:pt x="1771" y="784"/>
                    <a:pt x="1850" y="784"/>
                  </a:cubicBezTo>
                  <a:cubicBezTo>
                    <a:pt x="1880" y="794"/>
                    <a:pt x="1915" y="799"/>
                    <a:pt x="1952" y="799"/>
                  </a:cubicBezTo>
                  <a:cubicBezTo>
                    <a:pt x="1990" y="799"/>
                    <a:pt x="2029" y="794"/>
                    <a:pt x="2069" y="784"/>
                  </a:cubicBezTo>
                  <a:cubicBezTo>
                    <a:pt x="2089" y="784"/>
                    <a:pt x="2149" y="764"/>
                    <a:pt x="2169" y="764"/>
                  </a:cubicBezTo>
                  <a:cubicBezTo>
                    <a:pt x="2308" y="704"/>
                    <a:pt x="2447" y="704"/>
                    <a:pt x="2586" y="704"/>
                  </a:cubicBezTo>
                  <a:cubicBezTo>
                    <a:pt x="2805" y="744"/>
                    <a:pt x="3004" y="804"/>
                    <a:pt x="3243" y="863"/>
                  </a:cubicBezTo>
                  <a:cubicBezTo>
                    <a:pt x="3382" y="883"/>
                    <a:pt x="3561" y="883"/>
                    <a:pt x="3700" y="883"/>
                  </a:cubicBezTo>
                  <a:cubicBezTo>
                    <a:pt x="4337" y="883"/>
                    <a:pt x="4954" y="1082"/>
                    <a:pt x="5570" y="1182"/>
                  </a:cubicBezTo>
                  <a:cubicBezTo>
                    <a:pt x="5849" y="1241"/>
                    <a:pt x="6147" y="1301"/>
                    <a:pt x="5869" y="1679"/>
                  </a:cubicBezTo>
                  <a:cubicBezTo>
                    <a:pt x="5849" y="1699"/>
                    <a:pt x="5849" y="1759"/>
                    <a:pt x="5829" y="1778"/>
                  </a:cubicBezTo>
                  <a:cubicBezTo>
                    <a:pt x="6426" y="2037"/>
                    <a:pt x="7082" y="1958"/>
                    <a:pt x="7719" y="1997"/>
                  </a:cubicBezTo>
                  <a:cubicBezTo>
                    <a:pt x="8853" y="2077"/>
                    <a:pt x="9966" y="2296"/>
                    <a:pt x="11100" y="2475"/>
                  </a:cubicBezTo>
                  <a:cubicBezTo>
                    <a:pt x="11618" y="2574"/>
                    <a:pt x="12175" y="2435"/>
                    <a:pt x="12632" y="2634"/>
                  </a:cubicBezTo>
                  <a:cubicBezTo>
                    <a:pt x="13368" y="2972"/>
                    <a:pt x="14144" y="2992"/>
                    <a:pt x="14940" y="2992"/>
                  </a:cubicBezTo>
                  <a:cubicBezTo>
                    <a:pt x="14979" y="2972"/>
                    <a:pt x="14999" y="2932"/>
                    <a:pt x="14999" y="2873"/>
                  </a:cubicBezTo>
                  <a:cubicBezTo>
                    <a:pt x="14999" y="2654"/>
                    <a:pt x="14741" y="2495"/>
                    <a:pt x="14761" y="2256"/>
                  </a:cubicBezTo>
                  <a:cubicBezTo>
                    <a:pt x="14603" y="2130"/>
                    <a:pt x="14440" y="2081"/>
                    <a:pt x="14271" y="2081"/>
                  </a:cubicBezTo>
                  <a:cubicBezTo>
                    <a:pt x="14120" y="2081"/>
                    <a:pt x="13965" y="2120"/>
                    <a:pt x="13806" y="2176"/>
                  </a:cubicBezTo>
                  <a:cubicBezTo>
                    <a:pt x="13726" y="2216"/>
                    <a:pt x="13667" y="2296"/>
                    <a:pt x="13647" y="2375"/>
                  </a:cubicBezTo>
                  <a:cubicBezTo>
                    <a:pt x="13711" y="2407"/>
                    <a:pt x="13736" y="2517"/>
                    <a:pt x="13806" y="2517"/>
                  </a:cubicBezTo>
                  <a:cubicBezTo>
                    <a:pt x="13807" y="2517"/>
                    <a:pt x="13808" y="2517"/>
                    <a:pt x="13809" y="2517"/>
                  </a:cubicBezTo>
                  <a:lnTo>
                    <a:pt x="13809" y="2517"/>
                  </a:lnTo>
                  <a:cubicBezTo>
                    <a:pt x="13807" y="2517"/>
                    <a:pt x="13805" y="2517"/>
                    <a:pt x="13803" y="2517"/>
                  </a:cubicBezTo>
                  <a:cubicBezTo>
                    <a:pt x="13728" y="2517"/>
                    <a:pt x="13687" y="2411"/>
                    <a:pt x="13607" y="2395"/>
                  </a:cubicBezTo>
                  <a:cubicBezTo>
                    <a:pt x="13584" y="2391"/>
                    <a:pt x="13573" y="2389"/>
                    <a:pt x="13568" y="2389"/>
                  </a:cubicBezTo>
                  <a:cubicBezTo>
                    <a:pt x="13564" y="2389"/>
                    <a:pt x="13564" y="2390"/>
                    <a:pt x="13564" y="2391"/>
                  </a:cubicBezTo>
                  <a:lnTo>
                    <a:pt x="13564" y="2391"/>
                  </a:lnTo>
                  <a:cubicBezTo>
                    <a:pt x="13558" y="2388"/>
                    <a:pt x="13547" y="2383"/>
                    <a:pt x="13527" y="2375"/>
                  </a:cubicBezTo>
                  <a:cubicBezTo>
                    <a:pt x="12234" y="1878"/>
                    <a:pt x="10842" y="2156"/>
                    <a:pt x="9549" y="1679"/>
                  </a:cubicBezTo>
                  <a:cubicBezTo>
                    <a:pt x="9032" y="1540"/>
                    <a:pt x="9569" y="1202"/>
                    <a:pt x="9429" y="983"/>
                  </a:cubicBezTo>
                  <a:cubicBezTo>
                    <a:pt x="9429" y="824"/>
                    <a:pt x="9350" y="704"/>
                    <a:pt x="9250" y="605"/>
                  </a:cubicBezTo>
                  <a:cubicBezTo>
                    <a:pt x="9051" y="466"/>
                    <a:pt x="8833" y="406"/>
                    <a:pt x="8574" y="406"/>
                  </a:cubicBezTo>
                  <a:cubicBezTo>
                    <a:pt x="8364" y="413"/>
                    <a:pt x="8155" y="416"/>
                    <a:pt x="7945" y="416"/>
                  </a:cubicBezTo>
                  <a:cubicBezTo>
                    <a:pt x="6328" y="416"/>
                    <a:pt x="4722" y="226"/>
                    <a:pt x="3084" y="68"/>
                  </a:cubicBezTo>
                  <a:cubicBezTo>
                    <a:pt x="2929" y="87"/>
                    <a:pt x="2774" y="94"/>
                    <a:pt x="2620" y="94"/>
                  </a:cubicBezTo>
                  <a:cubicBezTo>
                    <a:pt x="2071" y="94"/>
                    <a:pt x="152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603650" y="4743975"/>
              <a:ext cx="231775" cy="42625"/>
            </a:xfrm>
            <a:custGeom>
              <a:avLst/>
              <a:gdLst/>
              <a:ahLst/>
              <a:cxnLst/>
              <a:rect l="l" t="t" r="r" b="b"/>
              <a:pathLst>
                <a:path w="9271" h="1705" extrusionOk="0">
                  <a:moveTo>
                    <a:pt x="824" y="1"/>
                  </a:moveTo>
                  <a:cubicBezTo>
                    <a:pt x="783" y="1"/>
                    <a:pt x="743" y="11"/>
                    <a:pt x="696" y="34"/>
                  </a:cubicBezTo>
                  <a:cubicBezTo>
                    <a:pt x="537" y="293"/>
                    <a:pt x="139" y="293"/>
                    <a:pt x="0" y="571"/>
                  </a:cubicBezTo>
                  <a:cubicBezTo>
                    <a:pt x="338" y="790"/>
                    <a:pt x="477" y="1267"/>
                    <a:pt x="915" y="1387"/>
                  </a:cubicBezTo>
                  <a:cubicBezTo>
                    <a:pt x="1074" y="1387"/>
                    <a:pt x="1214" y="1387"/>
                    <a:pt x="1373" y="1426"/>
                  </a:cubicBezTo>
                  <a:cubicBezTo>
                    <a:pt x="1406" y="1435"/>
                    <a:pt x="1439" y="1439"/>
                    <a:pt x="1473" y="1439"/>
                  </a:cubicBezTo>
                  <a:cubicBezTo>
                    <a:pt x="1605" y="1439"/>
                    <a:pt x="1742" y="1384"/>
                    <a:pt x="1882" y="1384"/>
                  </a:cubicBezTo>
                  <a:cubicBezTo>
                    <a:pt x="1944" y="1384"/>
                    <a:pt x="2006" y="1395"/>
                    <a:pt x="2069" y="1426"/>
                  </a:cubicBezTo>
                  <a:cubicBezTo>
                    <a:pt x="3004" y="1705"/>
                    <a:pt x="3979" y="1526"/>
                    <a:pt x="4914" y="1665"/>
                  </a:cubicBezTo>
                  <a:cubicBezTo>
                    <a:pt x="5127" y="1683"/>
                    <a:pt x="5345" y="1701"/>
                    <a:pt x="5562" y="1701"/>
                  </a:cubicBezTo>
                  <a:cubicBezTo>
                    <a:pt x="5832" y="1701"/>
                    <a:pt x="6102" y="1674"/>
                    <a:pt x="6366" y="1586"/>
                  </a:cubicBezTo>
                  <a:cubicBezTo>
                    <a:pt x="6489" y="1503"/>
                    <a:pt x="6632" y="1459"/>
                    <a:pt x="6774" y="1459"/>
                  </a:cubicBezTo>
                  <a:cubicBezTo>
                    <a:pt x="6837" y="1459"/>
                    <a:pt x="6901" y="1468"/>
                    <a:pt x="6962" y="1486"/>
                  </a:cubicBezTo>
                  <a:cubicBezTo>
                    <a:pt x="7597" y="1633"/>
                    <a:pt x="8232" y="1646"/>
                    <a:pt x="8856" y="1646"/>
                  </a:cubicBezTo>
                  <a:cubicBezTo>
                    <a:pt x="8995" y="1646"/>
                    <a:pt x="9133" y="1645"/>
                    <a:pt x="9270" y="1645"/>
                  </a:cubicBezTo>
                  <a:cubicBezTo>
                    <a:pt x="9270" y="1168"/>
                    <a:pt x="8912" y="1267"/>
                    <a:pt x="8653" y="1227"/>
                  </a:cubicBezTo>
                  <a:cubicBezTo>
                    <a:pt x="8572" y="1219"/>
                    <a:pt x="8489" y="1217"/>
                    <a:pt x="8406" y="1217"/>
                  </a:cubicBezTo>
                  <a:cubicBezTo>
                    <a:pt x="8328" y="1217"/>
                    <a:pt x="8250" y="1219"/>
                    <a:pt x="8173" y="1219"/>
                  </a:cubicBezTo>
                  <a:cubicBezTo>
                    <a:pt x="7952" y="1219"/>
                    <a:pt x="7736" y="1204"/>
                    <a:pt x="7539" y="1088"/>
                  </a:cubicBezTo>
                  <a:cubicBezTo>
                    <a:pt x="7460" y="1068"/>
                    <a:pt x="7380" y="1009"/>
                    <a:pt x="7321" y="989"/>
                  </a:cubicBezTo>
                  <a:cubicBezTo>
                    <a:pt x="7161" y="929"/>
                    <a:pt x="6982" y="889"/>
                    <a:pt x="6843" y="869"/>
                  </a:cubicBezTo>
                  <a:cubicBezTo>
                    <a:pt x="6744" y="830"/>
                    <a:pt x="6664" y="830"/>
                    <a:pt x="6585" y="830"/>
                  </a:cubicBezTo>
                  <a:cubicBezTo>
                    <a:pt x="6528" y="841"/>
                    <a:pt x="6473" y="846"/>
                    <a:pt x="6419" y="846"/>
                  </a:cubicBezTo>
                  <a:cubicBezTo>
                    <a:pt x="6194" y="846"/>
                    <a:pt x="5994" y="759"/>
                    <a:pt x="5769" y="710"/>
                  </a:cubicBezTo>
                  <a:cubicBezTo>
                    <a:pt x="5420" y="651"/>
                    <a:pt x="5070" y="636"/>
                    <a:pt x="4720" y="636"/>
                  </a:cubicBezTo>
                  <a:cubicBezTo>
                    <a:pt x="4349" y="636"/>
                    <a:pt x="3978" y="653"/>
                    <a:pt x="3610" y="653"/>
                  </a:cubicBezTo>
                  <a:cubicBezTo>
                    <a:pt x="3157" y="653"/>
                    <a:pt x="2708" y="627"/>
                    <a:pt x="2268" y="511"/>
                  </a:cubicBezTo>
                  <a:cubicBezTo>
                    <a:pt x="1731" y="511"/>
                    <a:pt x="1293" y="392"/>
                    <a:pt x="915" y="14"/>
                  </a:cubicBezTo>
                  <a:cubicBezTo>
                    <a:pt x="882" y="6"/>
                    <a:pt x="853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650375" y="4601300"/>
              <a:ext cx="114425" cy="76900"/>
            </a:xfrm>
            <a:custGeom>
              <a:avLst/>
              <a:gdLst/>
              <a:ahLst/>
              <a:cxnLst/>
              <a:rect l="l" t="t" r="r" b="b"/>
              <a:pathLst>
                <a:path w="4577" h="3076" extrusionOk="0">
                  <a:moveTo>
                    <a:pt x="758" y="0"/>
                  </a:moveTo>
                  <a:cubicBezTo>
                    <a:pt x="667" y="0"/>
                    <a:pt x="764" y="276"/>
                    <a:pt x="667" y="276"/>
                  </a:cubicBezTo>
                  <a:cubicBezTo>
                    <a:pt x="635" y="276"/>
                    <a:pt x="583" y="247"/>
                    <a:pt x="498" y="171"/>
                  </a:cubicBezTo>
                  <a:cubicBezTo>
                    <a:pt x="445" y="125"/>
                    <a:pt x="386" y="102"/>
                    <a:pt x="326" y="102"/>
                  </a:cubicBezTo>
                  <a:cubicBezTo>
                    <a:pt x="207" y="102"/>
                    <a:pt x="87" y="191"/>
                    <a:pt x="21" y="350"/>
                  </a:cubicBezTo>
                  <a:cubicBezTo>
                    <a:pt x="1" y="509"/>
                    <a:pt x="399" y="430"/>
                    <a:pt x="200" y="668"/>
                  </a:cubicBezTo>
                  <a:cubicBezTo>
                    <a:pt x="279" y="907"/>
                    <a:pt x="498" y="927"/>
                    <a:pt x="697" y="967"/>
                  </a:cubicBezTo>
                  <a:cubicBezTo>
                    <a:pt x="711" y="964"/>
                    <a:pt x="723" y="963"/>
                    <a:pt x="734" y="963"/>
                  </a:cubicBezTo>
                  <a:cubicBezTo>
                    <a:pt x="801" y="963"/>
                    <a:pt x="811" y="1009"/>
                    <a:pt x="777" y="1026"/>
                  </a:cubicBezTo>
                  <a:cubicBezTo>
                    <a:pt x="751" y="1030"/>
                    <a:pt x="736" y="1032"/>
                    <a:pt x="728" y="1032"/>
                  </a:cubicBezTo>
                  <a:cubicBezTo>
                    <a:pt x="693" y="1032"/>
                    <a:pt x="795" y="999"/>
                    <a:pt x="697" y="967"/>
                  </a:cubicBezTo>
                  <a:cubicBezTo>
                    <a:pt x="628" y="957"/>
                    <a:pt x="568" y="952"/>
                    <a:pt x="513" y="952"/>
                  </a:cubicBezTo>
                  <a:cubicBezTo>
                    <a:pt x="458" y="952"/>
                    <a:pt x="409" y="957"/>
                    <a:pt x="359" y="967"/>
                  </a:cubicBezTo>
                  <a:cubicBezTo>
                    <a:pt x="299" y="1026"/>
                    <a:pt x="240" y="1086"/>
                    <a:pt x="200" y="1146"/>
                  </a:cubicBezTo>
                  <a:cubicBezTo>
                    <a:pt x="498" y="1802"/>
                    <a:pt x="1115" y="1544"/>
                    <a:pt x="1592" y="1663"/>
                  </a:cubicBezTo>
                  <a:cubicBezTo>
                    <a:pt x="1354" y="1782"/>
                    <a:pt x="956" y="1782"/>
                    <a:pt x="1115" y="2220"/>
                  </a:cubicBezTo>
                  <a:cubicBezTo>
                    <a:pt x="1131" y="2298"/>
                    <a:pt x="1183" y="2352"/>
                    <a:pt x="1253" y="2352"/>
                  </a:cubicBezTo>
                  <a:cubicBezTo>
                    <a:pt x="1272" y="2352"/>
                    <a:pt x="1293" y="2348"/>
                    <a:pt x="1314" y="2339"/>
                  </a:cubicBezTo>
                  <a:cubicBezTo>
                    <a:pt x="1384" y="2316"/>
                    <a:pt x="1455" y="2250"/>
                    <a:pt x="1517" y="2250"/>
                  </a:cubicBezTo>
                  <a:cubicBezTo>
                    <a:pt x="1561" y="2250"/>
                    <a:pt x="1600" y="2282"/>
                    <a:pt x="1632" y="2379"/>
                  </a:cubicBezTo>
                  <a:cubicBezTo>
                    <a:pt x="1513" y="2578"/>
                    <a:pt x="1214" y="2479"/>
                    <a:pt x="1095" y="2677"/>
                  </a:cubicBezTo>
                  <a:cubicBezTo>
                    <a:pt x="1135" y="2876"/>
                    <a:pt x="1374" y="2896"/>
                    <a:pt x="1493" y="3036"/>
                  </a:cubicBezTo>
                  <a:cubicBezTo>
                    <a:pt x="1533" y="3075"/>
                    <a:pt x="1612" y="3075"/>
                    <a:pt x="1672" y="3075"/>
                  </a:cubicBezTo>
                  <a:cubicBezTo>
                    <a:pt x="1811" y="3016"/>
                    <a:pt x="1911" y="2916"/>
                    <a:pt x="2030" y="2896"/>
                  </a:cubicBezTo>
                  <a:cubicBezTo>
                    <a:pt x="2110" y="2817"/>
                    <a:pt x="2189" y="2737"/>
                    <a:pt x="2229" y="2658"/>
                  </a:cubicBezTo>
                  <a:cubicBezTo>
                    <a:pt x="2269" y="2618"/>
                    <a:pt x="2289" y="2538"/>
                    <a:pt x="2309" y="2498"/>
                  </a:cubicBezTo>
                  <a:cubicBezTo>
                    <a:pt x="2349" y="2441"/>
                    <a:pt x="2394" y="2424"/>
                    <a:pt x="2439" y="2424"/>
                  </a:cubicBezTo>
                  <a:cubicBezTo>
                    <a:pt x="2503" y="2424"/>
                    <a:pt x="2568" y="2459"/>
                    <a:pt x="2627" y="2459"/>
                  </a:cubicBezTo>
                  <a:cubicBezTo>
                    <a:pt x="2846" y="2459"/>
                    <a:pt x="3084" y="2459"/>
                    <a:pt x="3303" y="2419"/>
                  </a:cubicBezTo>
                  <a:cubicBezTo>
                    <a:pt x="3453" y="2301"/>
                    <a:pt x="3602" y="2264"/>
                    <a:pt x="3755" y="2264"/>
                  </a:cubicBezTo>
                  <a:cubicBezTo>
                    <a:pt x="3887" y="2264"/>
                    <a:pt x="4020" y="2292"/>
                    <a:pt x="4159" y="2319"/>
                  </a:cubicBezTo>
                  <a:cubicBezTo>
                    <a:pt x="4318" y="2319"/>
                    <a:pt x="4517" y="2299"/>
                    <a:pt x="4537" y="2101"/>
                  </a:cubicBezTo>
                  <a:cubicBezTo>
                    <a:pt x="4576" y="1862"/>
                    <a:pt x="4278" y="1941"/>
                    <a:pt x="4198" y="1802"/>
                  </a:cubicBezTo>
                  <a:cubicBezTo>
                    <a:pt x="3940" y="1544"/>
                    <a:pt x="3621" y="1504"/>
                    <a:pt x="3303" y="1444"/>
                  </a:cubicBezTo>
                  <a:cubicBezTo>
                    <a:pt x="3045" y="1404"/>
                    <a:pt x="2826" y="1345"/>
                    <a:pt x="2607" y="1305"/>
                  </a:cubicBezTo>
                  <a:cubicBezTo>
                    <a:pt x="2488" y="1265"/>
                    <a:pt x="2328" y="1265"/>
                    <a:pt x="2328" y="1126"/>
                  </a:cubicBezTo>
                  <a:cubicBezTo>
                    <a:pt x="2348" y="1026"/>
                    <a:pt x="2428" y="867"/>
                    <a:pt x="2507" y="827"/>
                  </a:cubicBezTo>
                  <a:cubicBezTo>
                    <a:pt x="2627" y="748"/>
                    <a:pt x="2786" y="748"/>
                    <a:pt x="2925" y="728"/>
                  </a:cubicBezTo>
                  <a:cubicBezTo>
                    <a:pt x="2925" y="728"/>
                    <a:pt x="2945" y="708"/>
                    <a:pt x="2945" y="648"/>
                  </a:cubicBezTo>
                  <a:cubicBezTo>
                    <a:pt x="2985" y="609"/>
                    <a:pt x="2945" y="569"/>
                    <a:pt x="2905" y="529"/>
                  </a:cubicBezTo>
                  <a:cubicBezTo>
                    <a:pt x="2627" y="410"/>
                    <a:pt x="2309" y="449"/>
                    <a:pt x="2010" y="350"/>
                  </a:cubicBezTo>
                  <a:cubicBezTo>
                    <a:pt x="1968" y="371"/>
                    <a:pt x="1937" y="379"/>
                    <a:pt x="1914" y="379"/>
                  </a:cubicBezTo>
                  <a:cubicBezTo>
                    <a:pt x="1825" y="379"/>
                    <a:pt x="1847" y="258"/>
                    <a:pt x="1831" y="211"/>
                  </a:cubicBezTo>
                  <a:cubicBezTo>
                    <a:pt x="1513" y="52"/>
                    <a:pt x="1175" y="12"/>
                    <a:pt x="797" y="12"/>
                  </a:cubicBezTo>
                  <a:cubicBezTo>
                    <a:pt x="781" y="4"/>
                    <a:pt x="768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607625" y="4778125"/>
              <a:ext cx="196950" cy="35350"/>
            </a:xfrm>
            <a:custGeom>
              <a:avLst/>
              <a:gdLst/>
              <a:ahLst/>
              <a:cxnLst/>
              <a:rect l="l" t="t" r="r" b="b"/>
              <a:pathLst>
                <a:path w="7878" h="1414" extrusionOk="0">
                  <a:moveTo>
                    <a:pt x="338" y="1"/>
                  </a:moveTo>
                  <a:cubicBezTo>
                    <a:pt x="159" y="1"/>
                    <a:pt x="40" y="41"/>
                    <a:pt x="0" y="239"/>
                  </a:cubicBezTo>
                  <a:cubicBezTo>
                    <a:pt x="0" y="359"/>
                    <a:pt x="60" y="478"/>
                    <a:pt x="159" y="538"/>
                  </a:cubicBezTo>
                  <a:cubicBezTo>
                    <a:pt x="438" y="717"/>
                    <a:pt x="418" y="1155"/>
                    <a:pt x="816" y="1194"/>
                  </a:cubicBezTo>
                  <a:cubicBezTo>
                    <a:pt x="935" y="1214"/>
                    <a:pt x="1035" y="1234"/>
                    <a:pt x="1154" y="1254"/>
                  </a:cubicBezTo>
                  <a:cubicBezTo>
                    <a:pt x="1246" y="1225"/>
                    <a:pt x="1339" y="1215"/>
                    <a:pt x="1432" y="1215"/>
                  </a:cubicBezTo>
                  <a:cubicBezTo>
                    <a:pt x="1656" y="1215"/>
                    <a:pt x="1883" y="1273"/>
                    <a:pt x="2106" y="1273"/>
                  </a:cubicBezTo>
                  <a:cubicBezTo>
                    <a:pt x="2174" y="1273"/>
                    <a:pt x="2241" y="1268"/>
                    <a:pt x="2308" y="1254"/>
                  </a:cubicBezTo>
                  <a:cubicBezTo>
                    <a:pt x="2365" y="1197"/>
                    <a:pt x="2417" y="1172"/>
                    <a:pt x="2467" y="1172"/>
                  </a:cubicBezTo>
                  <a:cubicBezTo>
                    <a:pt x="2522" y="1172"/>
                    <a:pt x="2574" y="1202"/>
                    <a:pt x="2626" y="1254"/>
                  </a:cubicBezTo>
                  <a:lnTo>
                    <a:pt x="3302" y="1254"/>
                  </a:lnTo>
                  <a:cubicBezTo>
                    <a:pt x="3422" y="1254"/>
                    <a:pt x="3501" y="1155"/>
                    <a:pt x="3601" y="1135"/>
                  </a:cubicBezTo>
                  <a:cubicBezTo>
                    <a:pt x="3680" y="1135"/>
                    <a:pt x="3740" y="1155"/>
                    <a:pt x="3820" y="1194"/>
                  </a:cubicBezTo>
                  <a:lnTo>
                    <a:pt x="3879" y="1214"/>
                  </a:lnTo>
                  <a:lnTo>
                    <a:pt x="3919" y="1194"/>
                  </a:lnTo>
                  <a:cubicBezTo>
                    <a:pt x="3999" y="1214"/>
                    <a:pt x="4038" y="1234"/>
                    <a:pt x="4118" y="1234"/>
                  </a:cubicBezTo>
                  <a:cubicBezTo>
                    <a:pt x="4217" y="1214"/>
                    <a:pt x="4317" y="1194"/>
                    <a:pt x="4416" y="1194"/>
                  </a:cubicBezTo>
                  <a:cubicBezTo>
                    <a:pt x="4576" y="1234"/>
                    <a:pt x="4735" y="1234"/>
                    <a:pt x="4874" y="1334"/>
                  </a:cubicBezTo>
                  <a:cubicBezTo>
                    <a:pt x="4914" y="1334"/>
                    <a:pt x="4993" y="1373"/>
                    <a:pt x="5033" y="1373"/>
                  </a:cubicBezTo>
                  <a:cubicBezTo>
                    <a:pt x="5069" y="1325"/>
                    <a:pt x="5098" y="1299"/>
                    <a:pt x="5133" y="1299"/>
                  </a:cubicBezTo>
                  <a:cubicBezTo>
                    <a:pt x="5155" y="1299"/>
                    <a:pt x="5181" y="1310"/>
                    <a:pt x="5212" y="1334"/>
                  </a:cubicBezTo>
                  <a:cubicBezTo>
                    <a:pt x="5272" y="1334"/>
                    <a:pt x="5331" y="1314"/>
                    <a:pt x="5391" y="1314"/>
                  </a:cubicBezTo>
                  <a:cubicBezTo>
                    <a:pt x="5574" y="1292"/>
                    <a:pt x="5767" y="1253"/>
                    <a:pt x="5964" y="1253"/>
                  </a:cubicBezTo>
                  <a:cubicBezTo>
                    <a:pt x="6131" y="1253"/>
                    <a:pt x="6300" y="1282"/>
                    <a:pt x="6465" y="1373"/>
                  </a:cubicBezTo>
                  <a:lnTo>
                    <a:pt x="6505" y="1393"/>
                  </a:lnTo>
                  <a:lnTo>
                    <a:pt x="6565" y="1373"/>
                  </a:lnTo>
                  <a:cubicBezTo>
                    <a:pt x="6704" y="1413"/>
                    <a:pt x="6863" y="1413"/>
                    <a:pt x="7002" y="1413"/>
                  </a:cubicBezTo>
                  <a:cubicBezTo>
                    <a:pt x="7102" y="1413"/>
                    <a:pt x="7201" y="1373"/>
                    <a:pt x="7301" y="1314"/>
                  </a:cubicBezTo>
                  <a:cubicBezTo>
                    <a:pt x="7400" y="1234"/>
                    <a:pt x="7559" y="1214"/>
                    <a:pt x="7679" y="1194"/>
                  </a:cubicBezTo>
                  <a:cubicBezTo>
                    <a:pt x="7719" y="1174"/>
                    <a:pt x="7778" y="1115"/>
                    <a:pt x="7798" y="1035"/>
                  </a:cubicBezTo>
                  <a:cubicBezTo>
                    <a:pt x="7858" y="916"/>
                    <a:pt x="7878" y="777"/>
                    <a:pt x="7858" y="617"/>
                  </a:cubicBezTo>
                  <a:cubicBezTo>
                    <a:pt x="7714" y="483"/>
                    <a:pt x="7571" y="423"/>
                    <a:pt x="7427" y="423"/>
                  </a:cubicBezTo>
                  <a:cubicBezTo>
                    <a:pt x="7272" y="423"/>
                    <a:pt x="7118" y="493"/>
                    <a:pt x="6963" y="617"/>
                  </a:cubicBezTo>
                  <a:cubicBezTo>
                    <a:pt x="6963" y="777"/>
                    <a:pt x="6823" y="697"/>
                    <a:pt x="6784" y="796"/>
                  </a:cubicBezTo>
                  <a:cubicBezTo>
                    <a:pt x="6751" y="829"/>
                    <a:pt x="6717" y="840"/>
                    <a:pt x="6682" y="840"/>
                  </a:cubicBezTo>
                  <a:cubicBezTo>
                    <a:pt x="6609" y="840"/>
                    <a:pt x="6533" y="790"/>
                    <a:pt x="6465" y="777"/>
                  </a:cubicBezTo>
                  <a:cubicBezTo>
                    <a:pt x="6266" y="777"/>
                    <a:pt x="6028" y="816"/>
                    <a:pt x="5809" y="816"/>
                  </a:cubicBezTo>
                  <a:cubicBezTo>
                    <a:pt x="5630" y="796"/>
                    <a:pt x="5491" y="777"/>
                    <a:pt x="5312" y="777"/>
                  </a:cubicBezTo>
                  <a:cubicBezTo>
                    <a:pt x="5274" y="799"/>
                    <a:pt x="5250" y="808"/>
                    <a:pt x="5235" y="808"/>
                  </a:cubicBezTo>
                  <a:cubicBezTo>
                    <a:pt x="5170" y="808"/>
                    <a:pt x="5273" y="637"/>
                    <a:pt x="5192" y="637"/>
                  </a:cubicBezTo>
                  <a:cubicBezTo>
                    <a:pt x="4831" y="415"/>
                    <a:pt x="4441" y="348"/>
                    <a:pt x="4043" y="348"/>
                  </a:cubicBezTo>
                  <a:cubicBezTo>
                    <a:pt x="3870" y="348"/>
                    <a:pt x="3696" y="361"/>
                    <a:pt x="3521" y="379"/>
                  </a:cubicBezTo>
                  <a:lnTo>
                    <a:pt x="3302" y="379"/>
                  </a:lnTo>
                  <a:cubicBezTo>
                    <a:pt x="3143" y="399"/>
                    <a:pt x="3024" y="399"/>
                    <a:pt x="2885" y="399"/>
                  </a:cubicBezTo>
                  <a:cubicBezTo>
                    <a:pt x="2810" y="399"/>
                    <a:pt x="2735" y="365"/>
                    <a:pt x="2661" y="365"/>
                  </a:cubicBezTo>
                  <a:cubicBezTo>
                    <a:pt x="2636" y="365"/>
                    <a:pt x="2611" y="369"/>
                    <a:pt x="2586" y="379"/>
                  </a:cubicBezTo>
                  <a:cubicBezTo>
                    <a:pt x="2427" y="418"/>
                    <a:pt x="2308" y="438"/>
                    <a:pt x="2188" y="478"/>
                  </a:cubicBezTo>
                  <a:lnTo>
                    <a:pt x="1989" y="478"/>
                  </a:lnTo>
                  <a:cubicBezTo>
                    <a:pt x="1850" y="478"/>
                    <a:pt x="1731" y="418"/>
                    <a:pt x="1612" y="379"/>
                  </a:cubicBezTo>
                  <a:cubicBezTo>
                    <a:pt x="1552" y="339"/>
                    <a:pt x="1492" y="319"/>
                    <a:pt x="1413" y="319"/>
                  </a:cubicBezTo>
                  <a:cubicBezTo>
                    <a:pt x="1253" y="299"/>
                    <a:pt x="1134" y="220"/>
                    <a:pt x="1015" y="140"/>
                  </a:cubicBezTo>
                  <a:cubicBezTo>
                    <a:pt x="796" y="100"/>
                    <a:pt x="557" y="60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705100" y="4549500"/>
              <a:ext cx="194475" cy="52450"/>
            </a:xfrm>
            <a:custGeom>
              <a:avLst/>
              <a:gdLst/>
              <a:ahLst/>
              <a:cxnLst/>
              <a:rect l="l" t="t" r="r" b="b"/>
              <a:pathLst>
                <a:path w="7779" h="2098" extrusionOk="0">
                  <a:moveTo>
                    <a:pt x="346" y="0"/>
                  </a:moveTo>
                  <a:cubicBezTo>
                    <a:pt x="222" y="0"/>
                    <a:pt x="102" y="56"/>
                    <a:pt x="0" y="234"/>
                  </a:cubicBezTo>
                  <a:cubicBezTo>
                    <a:pt x="438" y="1069"/>
                    <a:pt x="1333" y="1069"/>
                    <a:pt x="2089" y="1308"/>
                  </a:cubicBezTo>
                  <a:cubicBezTo>
                    <a:pt x="2129" y="1324"/>
                    <a:pt x="2170" y="1330"/>
                    <a:pt x="2212" y="1330"/>
                  </a:cubicBezTo>
                  <a:cubicBezTo>
                    <a:pt x="2301" y="1330"/>
                    <a:pt x="2392" y="1305"/>
                    <a:pt x="2482" y="1305"/>
                  </a:cubicBezTo>
                  <a:cubicBezTo>
                    <a:pt x="2558" y="1305"/>
                    <a:pt x="2633" y="1322"/>
                    <a:pt x="2706" y="1388"/>
                  </a:cubicBezTo>
                  <a:cubicBezTo>
                    <a:pt x="2745" y="1388"/>
                    <a:pt x="2805" y="1407"/>
                    <a:pt x="2865" y="1407"/>
                  </a:cubicBezTo>
                  <a:cubicBezTo>
                    <a:pt x="2924" y="1427"/>
                    <a:pt x="3004" y="1487"/>
                    <a:pt x="3064" y="1507"/>
                  </a:cubicBezTo>
                  <a:cubicBezTo>
                    <a:pt x="3402" y="1567"/>
                    <a:pt x="3760" y="1606"/>
                    <a:pt x="4098" y="1686"/>
                  </a:cubicBezTo>
                  <a:cubicBezTo>
                    <a:pt x="5078" y="1861"/>
                    <a:pt x="6074" y="2098"/>
                    <a:pt x="7086" y="2098"/>
                  </a:cubicBezTo>
                  <a:cubicBezTo>
                    <a:pt x="7223" y="2098"/>
                    <a:pt x="7361" y="2093"/>
                    <a:pt x="7500" y="2084"/>
                  </a:cubicBezTo>
                  <a:cubicBezTo>
                    <a:pt x="7778" y="1885"/>
                    <a:pt x="7758" y="1686"/>
                    <a:pt x="7460" y="1567"/>
                  </a:cubicBezTo>
                  <a:cubicBezTo>
                    <a:pt x="7181" y="1467"/>
                    <a:pt x="6863" y="1467"/>
                    <a:pt x="6605" y="1308"/>
                  </a:cubicBezTo>
                  <a:cubicBezTo>
                    <a:pt x="5152" y="1029"/>
                    <a:pt x="3660" y="910"/>
                    <a:pt x="2208" y="472"/>
                  </a:cubicBezTo>
                  <a:cubicBezTo>
                    <a:pt x="1731" y="413"/>
                    <a:pt x="1293" y="274"/>
                    <a:pt x="836" y="134"/>
                  </a:cubicBezTo>
                  <a:cubicBezTo>
                    <a:pt x="687" y="100"/>
                    <a:pt x="513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989550" y="4603525"/>
              <a:ext cx="155650" cy="46025"/>
            </a:xfrm>
            <a:custGeom>
              <a:avLst/>
              <a:gdLst/>
              <a:ahLst/>
              <a:cxnLst/>
              <a:rect l="l" t="t" r="r" b="b"/>
              <a:pathLst>
                <a:path w="6226" h="1841" extrusionOk="0">
                  <a:moveTo>
                    <a:pt x="575" y="0"/>
                  </a:moveTo>
                  <a:cubicBezTo>
                    <a:pt x="510" y="0"/>
                    <a:pt x="444" y="1"/>
                    <a:pt x="379" y="2"/>
                  </a:cubicBezTo>
                  <a:cubicBezTo>
                    <a:pt x="1" y="520"/>
                    <a:pt x="796" y="341"/>
                    <a:pt x="777" y="659"/>
                  </a:cubicBezTo>
                  <a:cubicBezTo>
                    <a:pt x="1950" y="1196"/>
                    <a:pt x="3223" y="1355"/>
                    <a:pt x="4477" y="1554"/>
                  </a:cubicBezTo>
                  <a:cubicBezTo>
                    <a:pt x="4914" y="1634"/>
                    <a:pt x="5332" y="1594"/>
                    <a:pt x="5730" y="1793"/>
                  </a:cubicBezTo>
                  <a:cubicBezTo>
                    <a:pt x="5802" y="1824"/>
                    <a:pt x="5874" y="1840"/>
                    <a:pt x="5936" y="1840"/>
                  </a:cubicBezTo>
                  <a:cubicBezTo>
                    <a:pt x="6115" y="1840"/>
                    <a:pt x="6226" y="1709"/>
                    <a:pt x="6108" y="1415"/>
                  </a:cubicBezTo>
                  <a:cubicBezTo>
                    <a:pt x="6048" y="1335"/>
                    <a:pt x="5969" y="1295"/>
                    <a:pt x="5909" y="1236"/>
                  </a:cubicBezTo>
                  <a:cubicBezTo>
                    <a:pt x="5650" y="1136"/>
                    <a:pt x="5431" y="1037"/>
                    <a:pt x="5213" y="898"/>
                  </a:cubicBezTo>
                  <a:cubicBezTo>
                    <a:pt x="3684" y="458"/>
                    <a:pt x="2173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631000" y="4580200"/>
              <a:ext cx="39575" cy="68650"/>
            </a:xfrm>
            <a:custGeom>
              <a:avLst/>
              <a:gdLst/>
              <a:ahLst/>
              <a:cxnLst/>
              <a:rect l="l" t="t" r="r" b="b"/>
              <a:pathLst>
                <a:path w="1583" h="2746" extrusionOk="0">
                  <a:moveTo>
                    <a:pt x="995" y="0"/>
                  </a:moveTo>
                  <a:cubicBezTo>
                    <a:pt x="378" y="60"/>
                    <a:pt x="139" y="299"/>
                    <a:pt x="279" y="876"/>
                  </a:cubicBezTo>
                  <a:cubicBezTo>
                    <a:pt x="0" y="1075"/>
                    <a:pt x="279" y="1254"/>
                    <a:pt x="299" y="1433"/>
                  </a:cubicBezTo>
                  <a:cubicBezTo>
                    <a:pt x="279" y="1572"/>
                    <a:pt x="139" y="1671"/>
                    <a:pt x="100" y="1831"/>
                  </a:cubicBezTo>
                  <a:cubicBezTo>
                    <a:pt x="100" y="1950"/>
                    <a:pt x="120" y="2049"/>
                    <a:pt x="120" y="2169"/>
                  </a:cubicBezTo>
                  <a:cubicBezTo>
                    <a:pt x="279" y="2248"/>
                    <a:pt x="199" y="2288"/>
                    <a:pt x="100" y="2348"/>
                  </a:cubicBezTo>
                  <a:cubicBezTo>
                    <a:pt x="418" y="2746"/>
                    <a:pt x="895" y="2666"/>
                    <a:pt x="1333" y="2686"/>
                  </a:cubicBezTo>
                  <a:cubicBezTo>
                    <a:pt x="1572" y="2288"/>
                    <a:pt x="696" y="2368"/>
                    <a:pt x="1015" y="1950"/>
                  </a:cubicBezTo>
                  <a:cubicBezTo>
                    <a:pt x="1094" y="1950"/>
                    <a:pt x="1134" y="1930"/>
                    <a:pt x="1214" y="1930"/>
                  </a:cubicBezTo>
                  <a:cubicBezTo>
                    <a:pt x="1313" y="1850"/>
                    <a:pt x="1472" y="1850"/>
                    <a:pt x="1532" y="1771"/>
                  </a:cubicBezTo>
                  <a:cubicBezTo>
                    <a:pt x="1452" y="1512"/>
                    <a:pt x="1114" y="1652"/>
                    <a:pt x="995" y="1453"/>
                  </a:cubicBezTo>
                  <a:cubicBezTo>
                    <a:pt x="995" y="1353"/>
                    <a:pt x="955" y="1293"/>
                    <a:pt x="875" y="1254"/>
                  </a:cubicBezTo>
                  <a:cubicBezTo>
                    <a:pt x="932" y="1125"/>
                    <a:pt x="1020" y="1069"/>
                    <a:pt x="1109" y="1069"/>
                  </a:cubicBezTo>
                  <a:cubicBezTo>
                    <a:pt x="1144" y="1069"/>
                    <a:pt x="1180" y="1078"/>
                    <a:pt x="1214" y="1095"/>
                  </a:cubicBezTo>
                  <a:cubicBezTo>
                    <a:pt x="1327" y="1169"/>
                    <a:pt x="1404" y="1199"/>
                    <a:pt x="1455" y="1199"/>
                  </a:cubicBezTo>
                  <a:cubicBezTo>
                    <a:pt x="1582" y="1199"/>
                    <a:pt x="1552" y="1012"/>
                    <a:pt x="1552" y="856"/>
                  </a:cubicBezTo>
                  <a:cubicBezTo>
                    <a:pt x="1492" y="498"/>
                    <a:pt x="1154" y="279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2267050" y="4693100"/>
              <a:ext cx="75625" cy="82625"/>
            </a:xfrm>
            <a:custGeom>
              <a:avLst/>
              <a:gdLst/>
              <a:ahLst/>
              <a:cxnLst/>
              <a:rect l="l" t="t" r="r" b="b"/>
              <a:pathLst>
                <a:path w="3025" h="3305" extrusionOk="0">
                  <a:moveTo>
                    <a:pt x="618" y="0"/>
                  </a:moveTo>
                  <a:cubicBezTo>
                    <a:pt x="399" y="20"/>
                    <a:pt x="200" y="60"/>
                    <a:pt x="21" y="219"/>
                  </a:cubicBezTo>
                  <a:cubicBezTo>
                    <a:pt x="21" y="219"/>
                    <a:pt x="1" y="239"/>
                    <a:pt x="1" y="298"/>
                  </a:cubicBezTo>
                  <a:cubicBezTo>
                    <a:pt x="1" y="358"/>
                    <a:pt x="21" y="398"/>
                    <a:pt x="80" y="438"/>
                  </a:cubicBezTo>
                  <a:cubicBezTo>
                    <a:pt x="120" y="438"/>
                    <a:pt x="180" y="438"/>
                    <a:pt x="220" y="458"/>
                  </a:cubicBezTo>
                  <a:cubicBezTo>
                    <a:pt x="439" y="657"/>
                    <a:pt x="697" y="836"/>
                    <a:pt x="936" y="995"/>
                  </a:cubicBezTo>
                  <a:cubicBezTo>
                    <a:pt x="1015" y="1353"/>
                    <a:pt x="1334" y="1532"/>
                    <a:pt x="1533" y="1830"/>
                  </a:cubicBezTo>
                  <a:cubicBezTo>
                    <a:pt x="1592" y="2148"/>
                    <a:pt x="1473" y="2526"/>
                    <a:pt x="1811" y="2785"/>
                  </a:cubicBezTo>
                  <a:cubicBezTo>
                    <a:pt x="2195" y="2785"/>
                    <a:pt x="2264" y="3304"/>
                    <a:pt x="2662" y="3304"/>
                  </a:cubicBezTo>
                  <a:cubicBezTo>
                    <a:pt x="2677" y="3304"/>
                    <a:pt x="2691" y="3304"/>
                    <a:pt x="2706" y="3302"/>
                  </a:cubicBezTo>
                  <a:cubicBezTo>
                    <a:pt x="2925" y="3183"/>
                    <a:pt x="3005" y="2984"/>
                    <a:pt x="3025" y="2725"/>
                  </a:cubicBezTo>
                  <a:cubicBezTo>
                    <a:pt x="2507" y="1591"/>
                    <a:pt x="1791" y="597"/>
                    <a:pt x="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575800" y="4784100"/>
              <a:ext cx="125350" cy="27650"/>
            </a:xfrm>
            <a:custGeom>
              <a:avLst/>
              <a:gdLst/>
              <a:ahLst/>
              <a:cxnLst/>
              <a:rect l="l" t="t" r="r" b="b"/>
              <a:pathLst>
                <a:path w="5014" h="1106" extrusionOk="0">
                  <a:moveTo>
                    <a:pt x="159" y="0"/>
                  </a:moveTo>
                  <a:cubicBezTo>
                    <a:pt x="0" y="140"/>
                    <a:pt x="0" y="299"/>
                    <a:pt x="60" y="478"/>
                  </a:cubicBezTo>
                  <a:cubicBezTo>
                    <a:pt x="259" y="876"/>
                    <a:pt x="637" y="995"/>
                    <a:pt x="1015" y="995"/>
                  </a:cubicBezTo>
                  <a:cubicBezTo>
                    <a:pt x="1353" y="995"/>
                    <a:pt x="1711" y="1055"/>
                    <a:pt x="2049" y="1055"/>
                  </a:cubicBezTo>
                  <a:cubicBezTo>
                    <a:pt x="2097" y="1054"/>
                    <a:pt x="2145" y="1053"/>
                    <a:pt x="2194" y="1053"/>
                  </a:cubicBezTo>
                  <a:cubicBezTo>
                    <a:pt x="2712" y="1053"/>
                    <a:pt x="3241" y="1105"/>
                    <a:pt x="3767" y="1105"/>
                  </a:cubicBezTo>
                  <a:cubicBezTo>
                    <a:pt x="4186" y="1105"/>
                    <a:pt x="4603" y="1072"/>
                    <a:pt x="5013" y="955"/>
                  </a:cubicBezTo>
                  <a:cubicBezTo>
                    <a:pt x="4973" y="876"/>
                    <a:pt x="4894" y="836"/>
                    <a:pt x="4834" y="756"/>
                  </a:cubicBezTo>
                  <a:cubicBezTo>
                    <a:pt x="4774" y="796"/>
                    <a:pt x="4695" y="856"/>
                    <a:pt x="4635" y="896"/>
                  </a:cubicBezTo>
                  <a:lnTo>
                    <a:pt x="3740" y="896"/>
                  </a:lnTo>
                  <a:cubicBezTo>
                    <a:pt x="3720" y="876"/>
                    <a:pt x="3690" y="866"/>
                    <a:pt x="3660" y="866"/>
                  </a:cubicBezTo>
                  <a:cubicBezTo>
                    <a:pt x="3630" y="866"/>
                    <a:pt x="3601" y="876"/>
                    <a:pt x="3581" y="896"/>
                  </a:cubicBezTo>
                  <a:cubicBezTo>
                    <a:pt x="3515" y="917"/>
                    <a:pt x="3450" y="926"/>
                    <a:pt x="3384" y="926"/>
                  </a:cubicBezTo>
                  <a:cubicBezTo>
                    <a:pt x="3139" y="926"/>
                    <a:pt x="2894" y="806"/>
                    <a:pt x="2650" y="806"/>
                  </a:cubicBezTo>
                  <a:cubicBezTo>
                    <a:pt x="2542" y="806"/>
                    <a:pt x="2435" y="829"/>
                    <a:pt x="2328" y="896"/>
                  </a:cubicBezTo>
                  <a:cubicBezTo>
                    <a:pt x="2288" y="856"/>
                    <a:pt x="2208" y="796"/>
                    <a:pt x="2168" y="756"/>
                  </a:cubicBezTo>
                  <a:cubicBezTo>
                    <a:pt x="1989" y="697"/>
                    <a:pt x="1671" y="756"/>
                    <a:pt x="1771" y="458"/>
                  </a:cubicBezTo>
                  <a:cubicBezTo>
                    <a:pt x="1832" y="243"/>
                    <a:pt x="1777" y="202"/>
                    <a:pt x="1696" y="202"/>
                  </a:cubicBezTo>
                  <a:cubicBezTo>
                    <a:pt x="1646" y="202"/>
                    <a:pt x="1587" y="217"/>
                    <a:pt x="1538" y="217"/>
                  </a:cubicBezTo>
                  <a:cubicBezTo>
                    <a:pt x="1512" y="217"/>
                    <a:pt x="1489" y="213"/>
                    <a:pt x="1472" y="199"/>
                  </a:cubicBezTo>
                  <a:cubicBezTo>
                    <a:pt x="1054" y="0"/>
                    <a:pt x="597" y="8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615075" y="4709375"/>
              <a:ext cx="48275" cy="52350"/>
            </a:xfrm>
            <a:custGeom>
              <a:avLst/>
              <a:gdLst/>
              <a:ahLst/>
              <a:cxnLst/>
              <a:rect l="l" t="t" r="r" b="b"/>
              <a:pathLst>
                <a:path w="1931" h="2094" extrusionOk="0">
                  <a:moveTo>
                    <a:pt x="1150" y="0"/>
                  </a:moveTo>
                  <a:cubicBezTo>
                    <a:pt x="843" y="0"/>
                    <a:pt x="541" y="66"/>
                    <a:pt x="239" y="105"/>
                  </a:cubicBezTo>
                  <a:cubicBezTo>
                    <a:pt x="1" y="383"/>
                    <a:pt x="1" y="383"/>
                    <a:pt x="160" y="483"/>
                  </a:cubicBezTo>
                  <a:cubicBezTo>
                    <a:pt x="398" y="602"/>
                    <a:pt x="697" y="662"/>
                    <a:pt x="418" y="1040"/>
                  </a:cubicBezTo>
                  <a:cubicBezTo>
                    <a:pt x="299" y="1159"/>
                    <a:pt x="299" y="1279"/>
                    <a:pt x="398" y="1398"/>
                  </a:cubicBezTo>
                  <a:cubicBezTo>
                    <a:pt x="418" y="1657"/>
                    <a:pt x="438" y="1895"/>
                    <a:pt x="737" y="1935"/>
                  </a:cubicBezTo>
                  <a:cubicBezTo>
                    <a:pt x="986" y="1952"/>
                    <a:pt x="1235" y="2093"/>
                    <a:pt x="1495" y="2093"/>
                  </a:cubicBezTo>
                  <a:cubicBezTo>
                    <a:pt x="1547" y="2093"/>
                    <a:pt x="1599" y="2088"/>
                    <a:pt x="1652" y="2074"/>
                  </a:cubicBezTo>
                  <a:cubicBezTo>
                    <a:pt x="1890" y="1875"/>
                    <a:pt x="1154" y="1836"/>
                    <a:pt x="1552" y="1557"/>
                  </a:cubicBezTo>
                  <a:cubicBezTo>
                    <a:pt x="1652" y="1418"/>
                    <a:pt x="1751" y="1299"/>
                    <a:pt x="1632" y="1120"/>
                  </a:cubicBezTo>
                  <a:cubicBezTo>
                    <a:pt x="1552" y="1080"/>
                    <a:pt x="1453" y="1080"/>
                    <a:pt x="1393" y="1080"/>
                  </a:cubicBezTo>
                  <a:cubicBezTo>
                    <a:pt x="1410" y="1063"/>
                    <a:pt x="1428" y="1057"/>
                    <a:pt x="1448" y="1057"/>
                  </a:cubicBezTo>
                  <a:cubicBezTo>
                    <a:pt x="1488" y="1057"/>
                    <a:pt x="1532" y="1083"/>
                    <a:pt x="1570" y="1083"/>
                  </a:cubicBezTo>
                  <a:cubicBezTo>
                    <a:pt x="1578" y="1083"/>
                    <a:pt x="1585" y="1082"/>
                    <a:pt x="1592" y="1080"/>
                  </a:cubicBezTo>
                  <a:cubicBezTo>
                    <a:pt x="1711" y="1080"/>
                    <a:pt x="1811" y="980"/>
                    <a:pt x="1890" y="881"/>
                  </a:cubicBezTo>
                  <a:cubicBezTo>
                    <a:pt x="1930" y="801"/>
                    <a:pt x="1930" y="722"/>
                    <a:pt x="1930" y="622"/>
                  </a:cubicBezTo>
                  <a:cubicBezTo>
                    <a:pt x="1930" y="602"/>
                    <a:pt x="1910" y="563"/>
                    <a:pt x="1910" y="503"/>
                  </a:cubicBezTo>
                  <a:cubicBezTo>
                    <a:pt x="1890" y="423"/>
                    <a:pt x="1851" y="324"/>
                    <a:pt x="1811" y="264"/>
                  </a:cubicBezTo>
                  <a:cubicBezTo>
                    <a:pt x="1791" y="185"/>
                    <a:pt x="1711" y="105"/>
                    <a:pt x="1632" y="65"/>
                  </a:cubicBezTo>
                  <a:cubicBezTo>
                    <a:pt x="1469" y="18"/>
                    <a:pt x="1309" y="0"/>
                    <a:pt x="1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85650" y="4653375"/>
              <a:ext cx="100500" cy="21125"/>
            </a:xfrm>
            <a:custGeom>
              <a:avLst/>
              <a:gdLst/>
              <a:ahLst/>
              <a:cxnLst/>
              <a:rect l="l" t="t" r="r" b="b"/>
              <a:pathLst>
                <a:path w="4020" h="845" extrusionOk="0">
                  <a:moveTo>
                    <a:pt x="1926" y="0"/>
                  </a:moveTo>
                  <a:cubicBezTo>
                    <a:pt x="1355" y="0"/>
                    <a:pt x="787" y="39"/>
                    <a:pt x="222" y="39"/>
                  </a:cubicBezTo>
                  <a:cubicBezTo>
                    <a:pt x="162" y="39"/>
                    <a:pt x="101" y="38"/>
                    <a:pt x="41" y="37"/>
                  </a:cubicBezTo>
                  <a:lnTo>
                    <a:pt x="41" y="37"/>
                  </a:lnTo>
                  <a:cubicBezTo>
                    <a:pt x="1" y="316"/>
                    <a:pt x="259" y="455"/>
                    <a:pt x="339" y="694"/>
                  </a:cubicBezTo>
                  <a:cubicBezTo>
                    <a:pt x="585" y="794"/>
                    <a:pt x="840" y="844"/>
                    <a:pt x="1095" y="844"/>
                  </a:cubicBezTo>
                  <a:cubicBezTo>
                    <a:pt x="1397" y="844"/>
                    <a:pt x="1699" y="774"/>
                    <a:pt x="1990" y="634"/>
                  </a:cubicBezTo>
                  <a:cubicBezTo>
                    <a:pt x="2060" y="628"/>
                    <a:pt x="2130" y="626"/>
                    <a:pt x="2201" y="626"/>
                  </a:cubicBezTo>
                  <a:cubicBezTo>
                    <a:pt x="2379" y="626"/>
                    <a:pt x="2557" y="640"/>
                    <a:pt x="2738" y="640"/>
                  </a:cubicBezTo>
                  <a:cubicBezTo>
                    <a:pt x="2930" y="640"/>
                    <a:pt x="3125" y="624"/>
                    <a:pt x="3323" y="555"/>
                  </a:cubicBezTo>
                  <a:cubicBezTo>
                    <a:pt x="3343" y="555"/>
                    <a:pt x="3422" y="694"/>
                    <a:pt x="3462" y="754"/>
                  </a:cubicBezTo>
                  <a:lnTo>
                    <a:pt x="3780" y="754"/>
                  </a:lnTo>
                  <a:cubicBezTo>
                    <a:pt x="3840" y="714"/>
                    <a:pt x="3880" y="694"/>
                    <a:pt x="3880" y="614"/>
                  </a:cubicBezTo>
                  <a:cubicBezTo>
                    <a:pt x="3880" y="515"/>
                    <a:pt x="3979" y="455"/>
                    <a:pt x="4019" y="356"/>
                  </a:cubicBezTo>
                  <a:cubicBezTo>
                    <a:pt x="3920" y="316"/>
                    <a:pt x="3820" y="236"/>
                    <a:pt x="3721" y="216"/>
                  </a:cubicBezTo>
                  <a:cubicBezTo>
                    <a:pt x="3122" y="43"/>
                    <a:pt x="2522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668775" y="4551100"/>
              <a:ext cx="90550" cy="35100"/>
            </a:xfrm>
            <a:custGeom>
              <a:avLst/>
              <a:gdLst/>
              <a:ahLst/>
              <a:cxnLst/>
              <a:rect l="l" t="t" r="r" b="b"/>
              <a:pathLst>
                <a:path w="3622" h="1404" extrusionOk="0">
                  <a:moveTo>
                    <a:pt x="662" y="0"/>
                  </a:moveTo>
                  <a:cubicBezTo>
                    <a:pt x="628" y="0"/>
                    <a:pt x="594" y="4"/>
                    <a:pt x="558" y="11"/>
                  </a:cubicBezTo>
                  <a:cubicBezTo>
                    <a:pt x="459" y="70"/>
                    <a:pt x="359" y="150"/>
                    <a:pt x="319" y="269"/>
                  </a:cubicBezTo>
                  <a:cubicBezTo>
                    <a:pt x="359" y="528"/>
                    <a:pt x="558" y="568"/>
                    <a:pt x="717" y="667"/>
                  </a:cubicBezTo>
                  <a:cubicBezTo>
                    <a:pt x="677" y="667"/>
                    <a:pt x="634" y="664"/>
                    <a:pt x="590" y="664"/>
                  </a:cubicBezTo>
                  <a:cubicBezTo>
                    <a:pt x="522" y="664"/>
                    <a:pt x="451" y="671"/>
                    <a:pt x="379" y="707"/>
                  </a:cubicBezTo>
                  <a:cubicBezTo>
                    <a:pt x="220" y="767"/>
                    <a:pt x="81" y="826"/>
                    <a:pt x="1" y="1005"/>
                  </a:cubicBezTo>
                  <a:cubicBezTo>
                    <a:pt x="459" y="1244"/>
                    <a:pt x="976" y="1224"/>
                    <a:pt x="1453" y="1343"/>
                  </a:cubicBezTo>
                  <a:cubicBezTo>
                    <a:pt x="1641" y="1306"/>
                    <a:pt x="1829" y="1286"/>
                    <a:pt x="2017" y="1286"/>
                  </a:cubicBezTo>
                  <a:cubicBezTo>
                    <a:pt x="2227" y="1286"/>
                    <a:pt x="2437" y="1311"/>
                    <a:pt x="2647" y="1363"/>
                  </a:cubicBezTo>
                  <a:cubicBezTo>
                    <a:pt x="2746" y="1388"/>
                    <a:pt x="2851" y="1403"/>
                    <a:pt x="2957" y="1403"/>
                  </a:cubicBezTo>
                  <a:cubicBezTo>
                    <a:pt x="3191" y="1403"/>
                    <a:pt x="3430" y="1330"/>
                    <a:pt x="3621" y="1125"/>
                  </a:cubicBezTo>
                  <a:cubicBezTo>
                    <a:pt x="2925" y="826"/>
                    <a:pt x="2130" y="667"/>
                    <a:pt x="1493" y="210"/>
                  </a:cubicBezTo>
                  <a:lnTo>
                    <a:pt x="1354" y="190"/>
                  </a:lnTo>
                  <a:cubicBezTo>
                    <a:pt x="1108" y="172"/>
                    <a:pt x="90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652375" y="4506975"/>
              <a:ext cx="106950" cy="59450"/>
            </a:xfrm>
            <a:custGeom>
              <a:avLst/>
              <a:gdLst/>
              <a:ahLst/>
              <a:cxnLst/>
              <a:rect l="l" t="t" r="r" b="b"/>
              <a:pathLst>
                <a:path w="4278" h="2378" extrusionOk="0">
                  <a:moveTo>
                    <a:pt x="263" y="0"/>
                  </a:moveTo>
                  <a:cubicBezTo>
                    <a:pt x="53" y="0"/>
                    <a:pt x="34" y="185"/>
                    <a:pt x="1" y="383"/>
                  </a:cubicBezTo>
                  <a:cubicBezTo>
                    <a:pt x="239" y="781"/>
                    <a:pt x="40" y="1298"/>
                    <a:pt x="319" y="1676"/>
                  </a:cubicBezTo>
                  <a:cubicBezTo>
                    <a:pt x="398" y="1636"/>
                    <a:pt x="438" y="1616"/>
                    <a:pt x="498" y="1597"/>
                  </a:cubicBezTo>
                  <a:cubicBezTo>
                    <a:pt x="558" y="1557"/>
                    <a:pt x="617" y="1542"/>
                    <a:pt x="677" y="1542"/>
                  </a:cubicBezTo>
                  <a:cubicBezTo>
                    <a:pt x="737" y="1542"/>
                    <a:pt x="796" y="1557"/>
                    <a:pt x="856" y="1577"/>
                  </a:cubicBezTo>
                  <a:cubicBezTo>
                    <a:pt x="873" y="1575"/>
                    <a:pt x="889" y="1575"/>
                    <a:pt x="905" y="1575"/>
                  </a:cubicBezTo>
                  <a:cubicBezTo>
                    <a:pt x="1334" y="1575"/>
                    <a:pt x="1602" y="2026"/>
                    <a:pt x="2014" y="2026"/>
                  </a:cubicBezTo>
                  <a:cubicBezTo>
                    <a:pt x="2051" y="2026"/>
                    <a:pt x="2089" y="2022"/>
                    <a:pt x="2129" y="2014"/>
                  </a:cubicBezTo>
                  <a:lnTo>
                    <a:pt x="2149" y="1975"/>
                  </a:lnTo>
                  <a:cubicBezTo>
                    <a:pt x="2247" y="1899"/>
                    <a:pt x="2337" y="1871"/>
                    <a:pt x="2422" y="1871"/>
                  </a:cubicBezTo>
                  <a:cubicBezTo>
                    <a:pt x="2628" y="1871"/>
                    <a:pt x="2801" y="2038"/>
                    <a:pt x="2984" y="2094"/>
                  </a:cubicBezTo>
                  <a:cubicBezTo>
                    <a:pt x="3368" y="2185"/>
                    <a:pt x="3735" y="2377"/>
                    <a:pt x="4162" y="2377"/>
                  </a:cubicBezTo>
                  <a:cubicBezTo>
                    <a:pt x="4200" y="2377"/>
                    <a:pt x="4238" y="2376"/>
                    <a:pt x="4277" y="2372"/>
                  </a:cubicBezTo>
                  <a:cubicBezTo>
                    <a:pt x="4218" y="1815"/>
                    <a:pt x="3740" y="1875"/>
                    <a:pt x="3442" y="1736"/>
                  </a:cubicBezTo>
                  <a:cubicBezTo>
                    <a:pt x="2328" y="1338"/>
                    <a:pt x="1234" y="920"/>
                    <a:pt x="418" y="25"/>
                  </a:cubicBezTo>
                  <a:cubicBezTo>
                    <a:pt x="357" y="8"/>
                    <a:pt x="306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751350" y="4704250"/>
              <a:ext cx="102950" cy="17700"/>
            </a:xfrm>
            <a:custGeom>
              <a:avLst/>
              <a:gdLst/>
              <a:ahLst/>
              <a:cxnLst/>
              <a:rect l="l" t="t" r="r" b="b"/>
              <a:pathLst>
                <a:path w="4118" h="708" extrusionOk="0">
                  <a:moveTo>
                    <a:pt x="866" y="0"/>
                  </a:moveTo>
                  <a:cubicBezTo>
                    <a:pt x="630" y="0"/>
                    <a:pt x="394" y="6"/>
                    <a:pt x="159" y="12"/>
                  </a:cubicBezTo>
                  <a:cubicBezTo>
                    <a:pt x="0" y="270"/>
                    <a:pt x="100" y="370"/>
                    <a:pt x="338" y="469"/>
                  </a:cubicBezTo>
                  <a:cubicBezTo>
                    <a:pt x="677" y="608"/>
                    <a:pt x="1054" y="588"/>
                    <a:pt x="1413" y="708"/>
                  </a:cubicBezTo>
                  <a:cubicBezTo>
                    <a:pt x="2129" y="688"/>
                    <a:pt x="2825" y="688"/>
                    <a:pt x="3541" y="688"/>
                  </a:cubicBezTo>
                  <a:cubicBezTo>
                    <a:pt x="3660" y="489"/>
                    <a:pt x="3999" y="588"/>
                    <a:pt x="4118" y="350"/>
                  </a:cubicBezTo>
                  <a:cubicBezTo>
                    <a:pt x="3920" y="246"/>
                    <a:pt x="3723" y="185"/>
                    <a:pt x="3528" y="185"/>
                  </a:cubicBezTo>
                  <a:cubicBezTo>
                    <a:pt x="3350" y="185"/>
                    <a:pt x="3175" y="236"/>
                    <a:pt x="3004" y="350"/>
                  </a:cubicBezTo>
                  <a:cubicBezTo>
                    <a:pt x="2956" y="366"/>
                    <a:pt x="2921" y="420"/>
                    <a:pt x="2888" y="420"/>
                  </a:cubicBezTo>
                  <a:cubicBezTo>
                    <a:pt x="2880" y="420"/>
                    <a:pt x="2873" y="417"/>
                    <a:pt x="2865" y="409"/>
                  </a:cubicBezTo>
                  <a:cubicBezTo>
                    <a:pt x="2862" y="408"/>
                    <a:pt x="2860" y="407"/>
                    <a:pt x="2858" y="405"/>
                  </a:cubicBezTo>
                  <a:lnTo>
                    <a:pt x="2858" y="405"/>
                  </a:lnTo>
                  <a:cubicBezTo>
                    <a:pt x="2870" y="405"/>
                    <a:pt x="2879" y="393"/>
                    <a:pt x="2865" y="350"/>
                  </a:cubicBezTo>
                  <a:cubicBezTo>
                    <a:pt x="2229" y="54"/>
                    <a:pt x="1549" y="0"/>
                    <a:pt x="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703100" y="4724850"/>
              <a:ext cx="113925" cy="29075"/>
            </a:xfrm>
            <a:custGeom>
              <a:avLst/>
              <a:gdLst/>
              <a:ahLst/>
              <a:cxnLst/>
              <a:rect l="l" t="t" r="r" b="b"/>
              <a:pathLst>
                <a:path w="4557" h="1163" extrusionOk="0">
                  <a:moveTo>
                    <a:pt x="983" y="0"/>
                  </a:moveTo>
                  <a:cubicBezTo>
                    <a:pt x="880" y="0"/>
                    <a:pt x="784" y="67"/>
                    <a:pt x="697" y="142"/>
                  </a:cubicBezTo>
                  <a:cubicBezTo>
                    <a:pt x="597" y="421"/>
                    <a:pt x="1" y="341"/>
                    <a:pt x="160" y="819"/>
                  </a:cubicBezTo>
                  <a:cubicBezTo>
                    <a:pt x="478" y="1058"/>
                    <a:pt x="876" y="978"/>
                    <a:pt x="1254" y="1018"/>
                  </a:cubicBezTo>
                  <a:cubicBezTo>
                    <a:pt x="1384" y="1024"/>
                    <a:pt x="1514" y="1026"/>
                    <a:pt x="1644" y="1026"/>
                  </a:cubicBezTo>
                  <a:cubicBezTo>
                    <a:pt x="1937" y="1026"/>
                    <a:pt x="2231" y="1015"/>
                    <a:pt x="2524" y="1015"/>
                  </a:cubicBezTo>
                  <a:cubicBezTo>
                    <a:pt x="2897" y="1015"/>
                    <a:pt x="3269" y="1033"/>
                    <a:pt x="3641" y="1117"/>
                  </a:cubicBezTo>
                  <a:cubicBezTo>
                    <a:pt x="3785" y="1134"/>
                    <a:pt x="3963" y="1162"/>
                    <a:pt x="4121" y="1162"/>
                  </a:cubicBezTo>
                  <a:cubicBezTo>
                    <a:pt x="4334" y="1162"/>
                    <a:pt x="4513" y="1112"/>
                    <a:pt x="4536" y="918"/>
                  </a:cubicBezTo>
                  <a:cubicBezTo>
                    <a:pt x="4556" y="481"/>
                    <a:pt x="3999" y="540"/>
                    <a:pt x="3661" y="520"/>
                  </a:cubicBezTo>
                  <a:cubicBezTo>
                    <a:pt x="3601" y="520"/>
                    <a:pt x="3561" y="461"/>
                    <a:pt x="3502" y="441"/>
                  </a:cubicBezTo>
                  <a:cubicBezTo>
                    <a:pt x="3104" y="321"/>
                    <a:pt x="2666" y="461"/>
                    <a:pt x="2268" y="262"/>
                  </a:cubicBezTo>
                  <a:cubicBezTo>
                    <a:pt x="2134" y="172"/>
                    <a:pt x="1991" y="153"/>
                    <a:pt x="1850" y="153"/>
                  </a:cubicBezTo>
                  <a:cubicBezTo>
                    <a:pt x="1740" y="153"/>
                    <a:pt x="1630" y="165"/>
                    <a:pt x="1526" y="165"/>
                  </a:cubicBezTo>
                  <a:cubicBezTo>
                    <a:pt x="1406" y="165"/>
                    <a:pt x="1294" y="149"/>
                    <a:pt x="1194" y="83"/>
                  </a:cubicBezTo>
                  <a:lnTo>
                    <a:pt x="1174" y="83"/>
                  </a:lnTo>
                  <a:cubicBezTo>
                    <a:pt x="1108" y="24"/>
                    <a:pt x="1044" y="0"/>
                    <a:pt x="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05025" y="4762225"/>
              <a:ext cx="89025" cy="23875"/>
            </a:xfrm>
            <a:custGeom>
              <a:avLst/>
              <a:gdLst/>
              <a:ahLst/>
              <a:cxnLst/>
              <a:rect l="l" t="t" r="r" b="b"/>
              <a:pathLst>
                <a:path w="3561" h="955" extrusionOk="0">
                  <a:moveTo>
                    <a:pt x="994" y="1"/>
                  </a:moveTo>
                  <a:cubicBezTo>
                    <a:pt x="863" y="1"/>
                    <a:pt x="730" y="6"/>
                    <a:pt x="597" y="20"/>
                  </a:cubicBezTo>
                  <a:cubicBezTo>
                    <a:pt x="580" y="225"/>
                    <a:pt x="446" y="239"/>
                    <a:pt x="320" y="239"/>
                  </a:cubicBezTo>
                  <a:cubicBezTo>
                    <a:pt x="299" y="239"/>
                    <a:pt x="279" y="239"/>
                    <a:pt x="259" y="239"/>
                  </a:cubicBezTo>
                  <a:cubicBezTo>
                    <a:pt x="80" y="318"/>
                    <a:pt x="0" y="438"/>
                    <a:pt x="60" y="637"/>
                  </a:cubicBezTo>
                  <a:cubicBezTo>
                    <a:pt x="796" y="935"/>
                    <a:pt x="1591" y="776"/>
                    <a:pt x="2367" y="935"/>
                  </a:cubicBezTo>
                  <a:cubicBezTo>
                    <a:pt x="2457" y="946"/>
                    <a:pt x="2551" y="954"/>
                    <a:pt x="2647" y="954"/>
                  </a:cubicBezTo>
                  <a:cubicBezTo>
                    <a:pt x="2892" y="954"/>
                    <a:pt x="3148" y="902"/>
                    <a:pt x="3362" y="716"/>
                  </a:cubicBezTo>
                  <a:cubicBezTo>
                    <a:pt x="3461" y="557"/>
                    <a:pt x="3561" y="378"/>
                    <a:pt x="3461" y="179"/>
                  </a:cubicBezTo>
                  <a:lnTo>
                    <a:pt x="3461" y="179"/>
                  </a:lnTo>
                  <a:cubicBezTo>
                    <a:pt x="3377" y="184"/>
                    <a:pt x="3292" y="187"/>
                    <a:pt x="3209" y="187"/>
                  </a:cubicBezTo>
                  <a:cubicBezTo>
                    <a:pt x="2459" y="187"/>
                    <a:pt x="1740" y="1"/>
                    <a:pt x="9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2181025" y="4842775"/>
              <a:ext cx="77100" cy="26875"/>
            </a:xfrm>
            <a:custGeom>
              <a:avLst/>
              <a:gdLst/>
              <a:ahLst/>
              <a:cxnLst/>
              <a:rect l="l" t="t" r="r" b="b"/>
              <a:pathLst>
                <a:path w="3084" h="1075" extrusionOk="0">
                  <a:moveTo>
                    <a:pt x="697" y="1"/>
                  </a:moveTo>
                  <a:cubicBezTo>
                    <a:pt x="339" y="100"/>
                    <a:pt x="0" y="220"/>
                    <a:pt x="80" y="697"/>
                  </a:cubicBezTo>
                  <a:cubicBezTo>
                    <a:pt x="836" y="995"/>
                    <a:pt x="1652" y="836"/>
                    <a:pt x="2388" y="1075"/>
                  </a:cubicBezTo>
                  <a:cubicBezTo>
                    <a:pt x="2626" y="936"/>
                    <a:pt x="3084" y="1075"/>
                    <a:pt x="2945" y="538"/>
                  </a:cubicBezTo>
                  <a:cubicBezTo>
                    <a:pt x="2925" y="518"/>
                    <a:pt x="2885" y="478"/>
                    <a:pt x="2865" y="399"/>
                  </a:cubicBezTo>
                  <a:cubicBezTo>
                    <a:pt x="2726" y="299"/>
                    <a:pt x="2507" y="239"/>
                    <a:pt x="2348" y="180"/>
                  </a:cubicBezTo>
                  <a:cubicBezTo>
                    <a:pt x="2228" y="140"/>
                    <a:pt x="2129" y="120"/>
                    <a:pt x="1990" y="120"/>
                  </a:cubicBezTo>
                  <a:cubicBezTo>
                    <a:pt x="1831" y="120"/>
                    <a:pt x="1663" y="138"/>
                    <a:pt x="1496" y="138"/>
                  </a:cubicBezTo>
                  <a:cubicBezTo>
                    <a:pt x="1309" y="138"/>
                    <a:pt x="1124" y="115"/>
                    <a:pt x="955" y="21"/>
                  </a:cubicBezTo>
                  <a:cubicBezTo>
                    <a:pt x="876" y="1"/>
                    <a:pt x="776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1723000" y="4610775"/>
              <a:ext cx="92025" cy="21675"/>
            </a:xfrm>
            <a:custGeom>
              <a:avLst/>
              <a:gdLst/>
              <a:ahLst/>
              <a:cxnLst/>
              <a:rect l="l" t="t" r="r" b="b"/>
              <a:pathLst>
                <a:path w="3681" h="867" extrusionOk="0">
                  <a:moveTo>
                    <a:pt x="534" y="0"/>
                  </a:moveTo>
                  <a:cubicBezTo>
                    <a:pt x="416" y="0"/>
                    <a:pt x="298" y="4"/>
                    <a:pt x="179" y="11"/>
                  </a:cubicBezTo>
                  <a:cubicBezTo>
                    <a:pt x="120" y="51"/>
                    <a:pt x="0" y="51"/>
                    <a:pt x="0" y="170"/>
                  </a:cubicBezTo>
                  <a:cubicBezTo>
                    <a:pt x="20" y="230"/>
                    <a:pt x="20" y="269"/>
                    <a:pt x="20" y="329"/>
                  </a:cubicBezTo>
                  <a:cubicBezTo>
                    <a:pt x="1194" y="608"/>
                    <a:pt x="2387" y="727"/>
                    <a:pt x="3581" y="866"/>
                  </a:cubicBezTo>
                  <a:cubicBezTo>
                    <a:pt x="3680" y="747"/>
                    <a:pt x="3680" y="627"/>
                    <a:pt x="3581" y="528"/>
                  </a:cubicBezTo>
                  <a:lnTo>
                    <a:pt x="3402" y="528"/>
                  </a:lnTo>
                  <a:cubicBezTo>
                    <a:pt x="3349" y="572"/>
                    <a:pt x="3297" y="596"/>
                    <a:pt x="3246" y="596"/>
                  </a:cubicBezTo>
                  <a:cubicBezTo>
                    <a:pt x="3181" y="596"/>
                    <a:pt x="3119" y="557"/>
                    <a:pt x="3064" y="468"/>
                  </a:cubicBezTo>
                  <a:cubicBezTo>
                    <a:pt x="2785" y="249"/>
                    <a:pt x="2487" y="210"/>
                    <a:pt x="2169" y="150"/>
                  </a:cubicBezTo>
                  <a:cubicBezTo>
                    <a:pt x="1614" y="68"/>
                    <a:pt x="1073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1580275" y="4758250"/>
              <a:ext cx="83575" cy="34825"/>
            </a:xfrm>
            <a:custGeom>
              <a:avLst/>
              <a:gdLst/>
              <a:ahLst/>
              <a:cxnLst/>
              <a:rect l="l" t="t" r="r" b="b"/>
              <a:pathLst>
                <a:path w="3343" h="1393" extrusionOk="0">
                  <a:moveTo>
                    <a:pt x="915" y="0"/>
                  </a:moveTo>
                  <a:cubicBezTo>
                    <a:pt x="648" y="382"/>
                    <a:pt x="729" y="1038"/>
                    <a:pt x="86" y="1038"/>
                  </a:cubicBezTo>
                  <a:cubicBezTo>
                    <a:pt x="59" y="1038"/>
                    <a:pt x="30" y="1037"/>
                    <a:pt x="0" y="1034"/>
                  </a:cubicBezTo>
                  <a:lnTo>
                    <a:pt x="0" y="1034"/>
                  </a:lnTo>
                  <a:cubicBezTo>
                    <a:pt x="273" y="1198"/>
                    <a:pt x="555" y="1306"/>
                    <a:pt x="860" y="1306"/>
                  </a:cubicBezTo>
                  <a:cubicBezTo>
                    <a:pt x="999" y="1306"/>
                    <a:pt x="1143" y="1283"/>
                    <a:pt x="1293" y="1233"/>
                  </a:cubicBezTo>
                  <a:cubicBezTo>
                    <a:pt x="1233" y="1174"/>
                    <a:pt x="1154" y="1114"/>
                    <a:pt x="1114" y="1074"/>
                  </a:cubicBezTo>
                  <a:cubicBezTo>
                    <a:pt x="1054" y="975"/>
                    <a:pt x="1015" y="796"/>
                    <a:pt x="1094" y="776"/>
                  </a:cubicBezTo>
                  <a:cubicBezTo>
                    <a:pt x="1115" y="767"/>
                    <a:pt x="1139" y="763"/>
                    <a:pt x="1165" y="763"/>
                  </a:cubicBezTo>
                  <a:cubicBezTo>
                    <a:pt x="1259" y="763"/>
                    <a:pt x="1374" y="817"/>
                    <a:pt x="1452" y="895"/>
                  </a:cubicBezTo>
                  <a:cubicBezTo>
                    <a:pt x="1631" y="935"/>
                    <a:pt x="1830" y="995"/>
                    <a:pt x="2009" y="1034"/>
                  </a:cubicBezTo>
                  <a:cubicBezTo>
                    <a:pt x="2149" y="1233"/>
                    <a:pt x="2407" y="1094"/>
                    <a:pt x="2546" y="1233"/>
                  </a:cubicBezTo>
                  <a:lnTo>
                    <a:pt x="2706" y="1233"/>
                  </a:lnTo>
                  <a:cubicBezTo>
                    <a:pt x="2825" y="1333"/>
                    <a:pt x="2984" y="1313"/>
                    <a:pt x="3103" y="1393"/>
                  </a:cubicBezTo>
                  <a:lnTo>
                    <a:pt x="3203" y="1393"/>
                  </a:lnTo>
                  <a:cubicBezTo>
                    <a:pt x="3342" y="1333"/>
                    <a:pt x="3342" y="1213"/>
                    <a:pt x="3322" y="1094"/>
                  </a:cubicBezTo>
                  <a:cubicBezTo>
                    <a:pt x="3223" y="895"/>
                    <a:pt x="3004" y="836"/>
                    <a:pt x="2885" y="696"/>
                  </a:cubicBezTo>
                  <a:cubicBezTo>
                    <a:pt x="2830" y="642"/>
                    <a:pt x="2777" y="623"/>
                    <a:pt x="2725" y="623"/>
                  </a:cubicBezTo>
                  <a:cubicBezTo>
                    <a:pt x="2612" y="623"/>
                    <a:pt x="2505" y="711"/>
                    <a:pt x="2398" y="711"/>
                  </a:cubicBezTo>
                  <a:cubicBezTo>
                    <a:pt x="2375" y="711"/>
                    <a:pt x="2351" y="707"/>
                    <a:pt x="2328" y="696"/>
                  </a:cubicBezTo>
                  <a:cubicBezTo>
                    <a:pt x="2275" y="644"/>
                    <a:pt x="2217" y="619"/>
                    <a:pt x="2156" y="619"/>
                  </a:cubicBezTo>
                  <a:cubicBezTo>
                    <a:pt x="2102" y="619"/>
                    <a:pt x="2046" y="639"/>
                    <a:pt x="1989" y="676"/>
                  </a:cubicBezTo>
                  <a:cubicBezTo>
                    <a:pt x="1965" y="680"/>
                    <a:pt x="1943" y="681"/>
                    <a:pt x="1921" y="681"/>
                  </a:cubicBezTo>
                  <a:cubicBezTo>
                    <a:pt x="1669" y="681"/>
                    <a:pt x="1547" y="480"/>
                    <a:pt x="1492" y="279"/>
                  </a:cubicBezTo>
                  <a:cubicBezTo>
                    <a:pt x="1393" y="0"/>
                    <a:pt x="1154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780675" y="4735725"/>
              <a:ext cx="79100" cy="28775"/>
            </a:xfrm>
            <a:custGeom>
              <a:avLst/>
              <a:gdLst/>
              <a:ahLst/>
              <a:cxnLst/>
              <a:rect l="l" t="t" r="r" b="b"/>
              <a:pathLst>
                <a:path w="3164" h="1151" extrusionOk="0">
                  <a:moveTo>
                    <a:pt x="581" y="0"/>
                  </a:moveTo>
                  <a:cubicBezTo>
                    <a:pt x="521" y="0"/>
                    <a:pt x="460" y="2"/>
                    <a:pt x="399" y="6"/>
                  </a:cubicBezTo>
                  <a:cubicBezTo>
                    <a:pt x="637" y="304"/>
                    <a:pt x="1155" y="26"/>
                    <a:pt x="1294" y="483"/>
                  </a:cubicBezTo>
                  <a:cubicBezTo>
                    <a:pt x="1202" y="522"/>
                    <a:pt x="1113" y="533"/>
                    <a:pt x="1025" y="533"/>
                  </a:cubicBezTo>
                  <a:cubicBezTo>
                    <a:pt x="884" y="533"/>
                    <a:pt x="745" y="503"/>
                    <a:pt x="598" y="503"/>
                  </a:cubicBezTo>
                  <a:cubicBezTo>
                    <a:pt x="379" y="543"/>
                    <a:pt x="100" y="483"/>
                    <a:pt x="1" y="802"/>
                  </a:cubicBezTo>
                  <a:cubicBezTo>
                    <a:pt x="66" y="1064"/>
                    <a:pt x="267" y="1151"/>
                    <a:pt x="492" y="1151"/>
                  </a:cubicBezTo>
                  <a:cubicBezTo>
                    <a:pt x="540" y="1151"/>
                    <a:pt x="589" y="1147"/>
                    <a:pt x="637" y="1140"/>
                  </a:cubicBezTo>
                  <a:cubicBezTo>
                    <a:pt x="846" y="1130"/>
                    <a:pt x="1050" y="1130"/>
                    <a:pt x="1254" y="1130"/>
                  </a:cubicBezTo>
                  <a:cubicBezTo>
                    <a:pt x="1458" y="1130"/>
                    <a:pt x="1662" y="1130"/>
                    <a:pt x="1871" y="1120"/>
                  </a:cubicBezTo>
                  <a:cubicBezTo>
                    <a:pt x="2070" y="1100"/>
                    <a:pt x="2269" y="1040"/>
                    <a:pt x="2388" y="881"/>
                  </a:cubicBezTo>
                  <a:cubicBezTo>
                    <a:pt x="2567" y="603"/>
                    <a:pt x="2925" y="841"/>
                    <a:pt x="3164" y="583"/>
                  </a:cubicBezTo>
                  <a:cubicBezTo>
                    <a:pt x="2288" y="396"/>
                    <a:pt x="1481" y="0"/>
                    <a:pt x="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140750" y="4802500"/>
              <a:ext cx="114900" cy="32850"/>
            </a:xfrm>
            <a:custGeom>
              <a:avLst/>
              <a:gdLst/>
              <a:ahLst/>
              <a:cxnLst/>
              <a:rect l="l" t="t" r="r" b="b"/>
              <a:pathLst>
                <a:path w="4596" h="1314" extrusionOk="0">
                  <a:moveTo>
                    <a:pt x="3302" y="0"/>
                  </a:moveTo>
                  <a:cubicBezTo>
                    <a:pt x="3183" y="0"/>
                    <a:pt x="3064" y="0"/>
                    <a:pt x="2904" y="20"/>
                  </a:cubicBezTo>
                  <a:cubicBezTo>
                    <a:pt x="2785" y="199"/>
                    <a:pt x="2566" y="199"/>
                    <a:pt x="2367" y="259"/>
                  </a:cubicBezTo>
                  <a:cubicBezTo>
                    <a:pt x="2220" y="287"/>
                    <a:pt x="2076" y="302"/>
                    <a:pt x="1931" y="302"/>
                  </a:cubicBezTo>
                  <a:cubicBezTo>
                    <a:pt x="1764" y="302"/>
                    <a:pt x="1594" y="282"/>
                    <a:pt x="1413" y="239"/>
                  </a:cubicBezTo>
                  <a:cubicBezTo>
                    <a:pt x="1188" y="188"/>
                    <a:pt x="953" y="137"/>
                    <a:pt x="721" y="137"/>
                  </a:cubicBezTo>
                  <a:cubicBezTo>
                    <a:pt x="501" y="137"/>
                    <a:pt x="283" y="183"/>
                    <a:pt x="80" y="319"/>
                  </a:cubicBezTo>
                  <a:cubicBezTo>
                    <a:pt x="0" y="418"/>
                    <a:pt x="0" y="498"/>
                    <a:pt x="60" y="597"/>
                  </a:cubicBezTo>
                  <a:cubicBezTo>
                    <a:pt x="179" y="697"/>
                    <a:pt x="299" y="736"/>
                    <a:pt x="458" y="756"/>
                  </a:cubicBezTo>
                  <a:cubicBezTo>
                    <a:pt x="1492" y="856"/>
                    <a:pt x="2487" y="1194"/>
                    <a:pt x="3541" y="1313"/>
                  </a:cubicBezTo>
                  <a:cubicBezTo>
                    <a:pt x="3660" y="1313"/>
                    <a:pt x="3800" y="1313"/>
                    <a:pt x="3939" y="1293"/>
                  </a:cubicBezTo>
                  <a:cubicBezTo>
                    <a:pt x="4337" y="1194"/>
                    <a:pt x="4595" y="1035"/>
                    <a:pt x="4098" y="697"/>
                  </a:cubicBezTo>
                  <a:cubicBezTo>
                    <a:pt x="3859" y="498"/>
                    <a:pt x="3501" y="458"/>
                    <a:pt x="3302" y="160"/>
                  </a:cubicBezTo>
                  <a:lnTo>
                    <a:pt x="33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2213000" y="4703175"/>
              <a:ext cx="75975" cy="46775"/>
            </a:xfrm>
            <a:custGeom>
              <a:avLst/>
              <a:gdLst/>
              <a:ahLst/>
              <a:cxnLst/>
              <a:rect l="l" t="t" r="r" b="b"/>
              <a:pathLst>
                <a:path w="3039" h="1871" extrusionOk="0">
                  <a:moveTo>
                    <a:pt x="317" y="1"/>
                  </a:moveTo>
                  <a:cubicBezTo>
                    <a:pt x="128" y="1"/>
                    <a:pt x="0" y="121"/>
                    <a:pt x="14" y="433"/>
                  </a:cubicBezTo>
                  <a:lnTo>
                    <a:pt x="194" y="433"/>
                  </a:lnTo>
                  <a:cubicBezTo>
                    <a:pt x="273" y="532"/>
                    <a:pt x="452" y="512"/>
                    <a:pt x="552" y="612"/>
                  </a:cubicBezTo>
                  <a:cubicBezTo>
                    <a:pt x="770" y="890"/>
                    <a:pt x="1089" y="950"/>
                    <a:pt x="1387" y="1049"/>
                  </a:cubicBezTo>
                  <a:cubicBezTo>
                    <a:pt x="1646" y="1129"/>
                    <a:pt x="1805" y="1228"/>
                    <a:pt x="1805" y="1507"/>
                  </a:cubicBezTo>
                  <a:cubicBezTo>
                    <a:pt x="2117" y="1507"/>
                    <a:pt x="2263" y="1870"/>
                    <a:pt x="2560" y="1870"/>
                  </a:cubicBezTo>
                  <a:cubicBezTo>
                    <a:pt x="2603" y="1870"/>
                    <a:pt x="2649" y="1863"/>
                    <a:pt x="2700" y="1845"/>
                  </a:cubicBezTo>
                  <a:cubicBezTo>
                    <a:pt x="3038" y="1686"/>
                    <a:pt x="2979" y="1447"/>
                    <a:pt x="2780" y="1208"/>
                  </a:cubicBezTo>
                  <a:cubicBezTo>
                    <a:pt x="2740" y="1149"/>
                    <a:pt x="2700" y="1109"/>
                    <a:pt x="2700" y="1049"/>
                  </a:cubicBezTo>
                  <a:lnTo>
                    <a:pt x="2700" y="1049"/>
                  </a:lnTo>
                  <a:cubicBezTo>
                    <a:pt x="2740" y="1109"/>
                    <a:pt x="2760" y="1149"/>
                    <a:pt x="2799" y="1188"/>
                  </a:cubicBezTo>
                  <a:cubicBezTo>
                    <a:pt x="2879" y="1149"/>
                    <a:pt x="2939" y="1129"/>
                    <a:pt x="2979" y="1049"/>
                  </a:cubicBezTo>
                  <a:cubicBezTo>
                    <a:pt x="3038" y="950"/>
                    <a:pt x="2998" y="830"/>
                    <a:pt x="2899" y="751"/>
                  </a:cubicBezTo>
                  <a:lnTo>
                    <a:pt x="2561" y="751"/>
                  </a:lnTo>
                  <a:lnTo>
                    <a:pt x="2382" y="592"/>
                  </a:lnTo>
                  <a:lnTo>
                    <a:pt x="2203" y="592"/>
                  </a:lnTo>
                  <a:cubicBezTo>
                    <a:pt x="2150" y="622"/>
                    <a:pt x="2104" y="635"/>
                    <a:pt x="2060" y="635"/>
                  </a:cubicBezTo>
                  <a:cubicBezTo>
                    <a:pt x="1906" y="635"/>
                    <a:pt x="1792" y="479"/>
                    <a:pt x="1606" y="433"/>
                  </a:cubicBezTo>
                  <a:cubicBezTo>
                    <a:pt x="1288" y="254"/>
                    <a:pt x="910" y="194"/>
                    <a:pt x="571" y="55"/>
                  </a:cubicBezTo>
                  <a:cubicBezTo>
                    <a:pt x="480" y="20"/>
                    <a:pt x="393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611600" y="4646250"/>
              <a:ext cx="44775" cy="49300"/>
            </a:xfrm>
            <a:custGeom>
              <a:avLst/>
              <a:gdLst/>
              <a:ahLst/>
              <a:cxnLst/>
              <a:rect l="l" t="t" r="r" b="b"/>
              <a:pathLst>
                <a:path w="1791" h="1972" extrusionOk="0">
                  <a:moveTo>
                    <a:pt x="767" y="1"/>
                  </a:moveTo>
                  <a:cubicBezTo>
                    <a:pt x="655" y="1"/>
                    <a:pt x="487" y="114"/>
                    <a:pt x="179" y="322"/>
                  </a:cubicBezTo>
                  <a:cubicBezTo>
                    <a:pt x="140" y="362"/>
                    <a:pt x="140" y="422"/>
                    <a:pt x="140" y="501"/>
                  </a:cubicBezTo>
                  <a:cubicBezTo>
                    <a:pt x="179" y="601"/>
                    <a:pt x="140" y="681"/>
                    <a:pt x="100" y="780"/>
                  </a:cubicBezTo>
                  <a:cubicBezTo>
                    <a:pt x="100" y="860"/>
                    <a:pt x="80" y="979"/>
                    <a:pt x="0" y="1039"/>
                  </a:cubicBezTo>
                  <a:lnTo>
                    <a:pt x="0" y="1218"/>
                  </a:lnTo>
                  <a:cubicBezTo>
                    <a:pt x="159" y="1337"/>
                    <a:pt x="80" y="1536"/>
                    <a:pt x="199" y="1675"/>
                  </a:cubicBezTo>
                  <a:cubicBezTo>
                    <a:pt x="259" y="1715"/>
                    <a:pt x="339" y="1775"/>
                    <a:pt x="398" y="1814"/>
                  </a:cubicBezTo>
                  <a:cubicBezTo>
                    <a:pt x="663" y="1881"/>
                    <a:pt x="927" y="1971"/>
                    <a:pt x="1185" y="1971"/>
                  </a:cubicBezTo>
                  <a:cubicBezTo>
                    <a:pt x="1392" y="1971"/>
                    <a:pt x="1595" y="1912"/>
                    <a:pt x="1791" y="1735"/>
                  </a:cubicBezTo>
                  <a:cubicBezTo>
                    <a:pt x="1691" y="1596"/>
                    <a:pt x="1532" y="1596"/>
                    <a:pt x="1353" y="1596"/>
                  </a:cubicBezTo>
                  <a:cubicBezTo>
                    <a:pt x="1330" y="1596"/>
                    <a:pt x="1309" y="1597"/>
                    <a:pt x="1289" y="1597"/>
                  </a:cubicBezTo>
                  <a:cubicBezTo>
                    <a:pt x="812" y="1597"/>
                    <a:pt x="1235" y="1371"/>
                    <a:pt x="1273" y="1238"/>
                  </a:cubicBezTo>
                  <a:cubicBezTo>
                    <a:pt x="1353" y="999"/>
                    <a:pt x="1075" y="999"/>
                    <a:pt x="975" y="820"/>
                  </a:cubicBezTo>
                  <a:lnTo>
                    <a:pt x="935" y="740"/>
                  </a:lnTo>
                  <a:lnTo>
                    <a:pt x="955" y="661"/>
                  </a:lnTo>
                  <a:cubicBezTo>
                    <a:pt x="995" y="641"/>
                    <a:pt x="1055" y="561"/>
                    <a:pt x="1075" y="521"/>
                  </a:cubicBezTo>
                  <a:cubicBezTo>
                    <a:pt x="955" y="164"/>
                    <a:pt x="901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898050" y="4593025"/>
              <a:ext cx="115400" cy="27975"/>
            </a:xfrm>
            <a:custGeom>
              <a:avLst/>
              <a:gdLst/>
              <a:ahLst/>
              <a:cxnLst/>
              <a:rect l="l" t="t" r="r" b="b"/>
              <a:pathLst>
                <a:path w="4616" h="1119" extrusionOk="0">
                  <a:moveTo>
                    <a:pt x="654" y="1"/>
                  </a:moveTo>
                  <a:cubicBezTo>
                    <a:pt x="561" y="1"/>
                    <a:pt x="468" y="12"/>
                    <a:pt x="378" y="44"/>
                  </a:cubicBezTo>
                  <a:cubicBezTo>
                    <a:pt x="80" y="164"/>
                    <a:pt x="1" y="303"/>
                    <a:pt x="339" y="502"/>
                  </a:cubicBezTo>
                  <a:cubicBezTo>
                    <a:pt x="478" y="542"/>
                    <a:pt x="637" y="542"/>
                    <a:pt x="776" y="562"/>
                  </a:cubicBezTo>
                  <a:cubicBezTo>
                    <a:pt x="975" y="661"/>
                    <a:pt x="1194" y="582"/>
                    <a:pt x="1393" y="701"/>
                  </a:cubicBezTo>
                  <a:lnTo>
                    <a:pt x="1473" y="741"/>
                  </a:lnTo>
                  <a:lnTo>
                    <a:pt x="1552" y="741"/>
                  </a:lnTo>
                  <a:cubicBezTo>
                    <a:pt x="1647" y="802"/>
                    <a:pt x="1750" y="817"/>
                    <a:pt x="1855" y="817"/>
                  </a:cubicBezTo>
                  <a:cubicBezTo>
                    <a:pt x="1952" y="817"/>
                    <a:pt x="2052" y="804"/>
                    <a:pt x="2151" y="804"/>
                  </a:cubicBezTo>
                  <a:cubicBezTo>
                    <a:pt x="2259" y="804"/>
                    <a:pt x="2365" y="819"/>
                    <a:pt x="2467" y="880"/>
                  </a:cubicBezTo>
                  <a:cubicBezTo>
                    <a:pt x="2573" y="933"/>
                    <a:pt x="2688" y="959"/>
                    <a:pt x="2800" y="959"/>
                  </a:cubicBezTo>
                  <a:cubicBezTo>
                    <a:pt x="2856" y="959"/>
                    <a:pt x="2911" y="953"/>
                    <a:pt x="2965" y="940"/>
                  </a:cubicBezTo>
                  <a:cubicBezTo>
                    <a:pt x="3343" y="1039"/>
                    <a:pt x="3720" y="979"/>
                    <a:pt x="4098" y="1119"/>
                  </a:cubicBezTo>
                  <a:lnTo>
                    <a:pt x="4437" y="1119"/>
                  </a:lnTo>
                  <a:cubicBezTo>
                    <a:pt x="4516" y="920"/>
                    <a:pt x="4616" y="721"/>
                    <a:pt x="4258" y="721"/>
                  </a:cubicBezTo>
                  <a:cubicBezTo>
                    <a:pt x="4118" y="721"/>
                    <a:pt x="4019" y="661"/>
                    <a:pt x="3939" y="522"/>
                  </a:cubicBezTo>
                  <a:cubicBezTo>
                    <a:pt x="3899" y="482"/>
                    <a:pt x="3860" y="462"/>
                    <a:pt x="3840" y="462"/>
                  </a:cubicBezTo>
                  <a:cubicBezTo>
                    <a:pt x="3343" y="442"/>
                    <a:pt x="2865" y="383"/>
                    <a:pt x="2388" y="243"/>
                  </a:cubicBezTo>
                  <a:cubicBezTo>
                    <a:pt x="2288" y="204"/>
                    <a:pt x="2229" y="204"/>
                    <a:pt x="2149" y="204"/>
                  </a:cubicBezTo>
                  <a:cubicBezTo>
                    <a:pt x="2092" y="214"/>
                    <a:pt x="2035" y="219"/>
                    <a:pt x="1976" y="219"/>
                  </a:cubicBezTo>
                  <a:cubicBezTo>
                    <a:pt x="1808" y="219"/>
                    <a:pt x="1635" y="178"/>
                    <a:pt x="1473" y="104"/>
                  </a:cubicBezTo>
                  <a:cubicBezTo>
                    <a:pt x="1393" y="84"/>
                    <a:pt x="1333" y="64"/>
                    <a:pt x="1254" y="64"/>
                  </a:cubicBezTo>
                  <a:cubicBezTo>
                    <a:pt x="1052" y="51"/>
                    <a:pt x="850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1705100" y="4577050"/>
              <a:ext cx="67150" cy="22450"/>
            </a:xfrm>
            <a:custGeom>
              <a:avLst/>
              <a:gdLst/>
              <a:ahLst/>
              <a:cxnLst/>
              <a:rect l="l" t="t" r="r" b="b"/>
              <a:pathLst>
                <a:path w="2686" h="898" extrusionOk="0">
                  <a:moveTo>
                    <a:pt x="558" y="0"/>
                  </a:moveTo>
                  <a:cubicBezTo>
                    <a:pt x="372" y="0"/>
                    <a:pt x="268" y="91"/>
                    <a:pt x="0" y="286"/>
                  </a:cubicBezTo>
                  <a:cubicBezTo>
                    <a:pt x="716" y="484"/>
                    <a:pt x="1432" y="664"/>
                    <a:pt x="2129" y="843"/>
                  </a:cubicBezTo>
                  <a:cubicBezTo>
                    <a:pt x="2238" y="843"/>
                    <a:pt x="2362" y="897"/>
                    <a:pt x="2467" y="897"/>
                  </a:cubicBezTo>
                  <a:cubicBezTo>
                    <a:pt x="2571" y="897"/>
                    <a:pt x="2656" y="843"/>
                    <a:pt x="2686" y="624"/>
                  </a:cubicBezTo>
                  <a:cubicBezTo>
                    <a:pt x="2586" y="584"/>
                    <a:pt x="2467" y="564"/>
                    <a:pt x="2467" y="425"/>
                  </a:cubicBezTo>
                  <a:cubicBezTo>
                    <a:pt x="2427" y="305"/>
                    <a:pt x="2606" y="325"/>
                    <a:pt x="2686" y="286"/>
                  </a:cubicBezTo>
                  <a:cubicBezTo>
                    <a:pt x="2566" y="87"/>
                    <a:pt x="2328" y="126"/>
                    <a:pt x="2168" y="87"/>
                  </a:cubicBezTo>
                  <a:cubicBezTo>
                    <a:pt x="2115" y="78"/>
                    <a:pt x="2061" y="74"/>
                    <a:pt x="2007" y="74"/>
                  </a:cubicBezTo>
                  <a:cubicBezTo>
                    <a:pt x="1780" y="74"/>
                    <a:pt x="1548" y="137"/>
                    <a:pt x="1320" y="137"/>
                  </a:cubicBezTo>
                  <a:cubicBezTo>
                    <a:pt x="1237" y="137"/>
                    <a:pt x="1155" y="129"/>
                    <a:pt x="1074" y="107"/>
                  </a:cubicBezTo>
                  <a:cubicBezTo>
                    <a:pt x="827" y="37"/>
                    <a:pt x="676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1852300" y="4711975"/>
              <a:ext cx="68150" cy="16450"/>
            </a:xfrm>
            <a:custGeom>
              <a:avLst/>
              <a:gdLst/>
              <a:ahLst/>
              <a:cxnLst/>
              <a:rect l="l" t="t" r="r" b="b"/>
              <a:pathLst>
                <a:path w="2726" h="658" extrusionOk="0">
                  <a:moveTo>
                    <a:pt x="762" y="11"/>
                  </a:moveTo>
                  <a:cubicBezTo>
                    <a:pt x="575" y="11"/>
                    <a:pt x="387" y="23"/>
                    <a:pt x="199" y="61"/>
                  </a:cubicBezTo>
                  <a:cubicBezTo>
                    <a:pt x="100" y="160"/>
                    <a:pt x="0" y="260"/>
                    <a:pt x="20" y="399"/>
                  </a:cubicBezTo>
                  <a:cubicBezTo>
                    <a:pt x="796" y="657"/>
                    <a:pt x="1612" y="558"/>
                    <a:pt x="2407" y="657"/>
                  </a:cubicBezTo>
                  <a:cubicBezTo>
                    <a:pt x="2427" y="657"/>
                    <a:pt x="2487" y="578"/>
                    <a:pt x="2527" y="558"/>
                  </a:cubicBezTo>
                  <a:cubicBezTo>
                    <a:pt x="2626" y="459"/>
                    <a:pt x="2726" y="359"/>
                    <a:pt x="2726" y="180"/>
                  </a:cubicBezTo>
                  <a:cubicBezTo>
                    <a:pt x="2507" y="1"/>
                    <a:pt x="2228" y="100"/>
                    <a:pt x="1990" y="41"/>
                  </a:cubicBezTo>
                  <a:cubicBezTo>
                    <a:pt x="1911" y="46"/>
                    <a:pt x="1831" y="48"/>
                    <a:pt x="1752" y="48"/>
                  </a:cubicBezTo>
                  <a:cubicBezTo>
                    <a:pt x="1422" y="48"/>
                    <a:pt x="1092" y="11"/>
                    <a:pt x="762" y="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080075" y="4774850"/>
              <a:ext cx="88050" cy="28725"/>
            </a:xfrm>
            <a:custGeom>
              <a:avLst/>
              <a:gdLst/>
              <a:ahLst/>
              <a:cxnLst/>
              <a:rect l="l" t="t" r="r" b="b"/>
              <a:pathLst>
                <a:path w="3522" h="1149" extrusionOk="0">
                  <a:moveTo>
                    <a:pt x="562" y="0"/>
                  </a:moveTo>
                  <a:cubicBezTo>
                    <a:pt x="379" y="0"/>
                    <a:pt x="197" y="54"/>
                    <a:pt x="20" y="211"/>
                  </a:cubicBezTo>
                  <a:cubicBezTo>
                    <a:pt x="20" y="251"/>
                    <a:pt x="20" y="311"/>
                    <a:pt x="0" y="331"/>
                  </a:cubicBezTo>
                  <a:cubicBezTo>
                    <a:pt x="1015" y="1007"/>
                    <a:pt x="2228" y="848"/>
                    <a:pt x="3322" y="1146"/>
                  </a:cubicBezTo>
                  <a:cubicBezTo>
                    <a:pt x="3328" y="1148"/>
                    <a:pt x="3334" y="1148"/>
                    <a:pt x="3340" y="1148"/>
                  </a:cubicBezTo>
                  <a:cubicBezTo>
                    <a:pt x="3414" y="1148"/>
                    <a:pt x="3483" y="1041"/>
                    <a:pt x="3501" y="967"/>
                  </a:cubicBezTo>
                  <a:cubicBezTo>
                    <a:pt x="3521" y="768"/>
                    <a:pt x="3402" y="669"/>
                    <a:pt x="3243" y="569"/>
                  </a:cubicBezTo>
                  <a:cubicBezTo>
                    <a:pt x="2726" y="331"/>
                    <a:pt x="2129" y="331"/>
                    <a:pt x="1592" y="251"/>
                  </a:cubicBezTo>
                  <a:cubicBezTo>
                    <a:pt x="1265" y="199"/>
                    <a:pt x="912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1842350" y="4756825"/>
              <a:ext cx="76125" cy="23825"/>
            </a:xfrm>
            <a:custGeom>
              <a:avLst/>
              <a:gdLst/>
              <a:ahLst/>
              <a:cxnLst/>
              <a:rect l="l" t="t" r="r" b="b"/>
              <a:pathLst>
                <a:path w="3045" h="953" extrusionOk="0">
                  <a:moveTo>
                    <a:pt x="945" y="0"/>
                  </a:moveTo>
                  <a:cubicBezTo>
                    <a:pt x="716" y="0"/>
                    <a:pt x="486" y="20"/>
                    <a:pt x="259" y="37"/>
                  </a:cubicBezTo>
                  <a:cubicBezTo>
                    <a:pt x="140" y="97"/>
                    <a:pt x="1" y="137"/>
                    <a:pt x="20" y="296"/>
                  </a:cubicBezTo>
                  <a:cubicBezTo>
                    <a:pt x="100" y="534"/>
                    <a:pt x="299" y="654"/>
                    <a:pt x="478" y="773"/>
                  </a:cubicBezTo>
                  <a:cubicBezTo>
                    <a:pt x="841" y="887"/>
                    <a:pt x="1203" y="952"/>
                    <a:pt x="1566" y="952"/>
                  </a:cubicBezTo>
                  <a:cubicBezTo>
                    <a:pt x="1899" y="952"/>
                    <a:pt x="2233" y="897"/>
                    <a:pt x="2567" y="773"/>
                  </a:cubicBezTo>
                  <a:cubicBezTo>
                    <a:pt x="2646" y="634"/>
                    <a:pt x="2786" y="574"/>
                    <a:pt x="2945" y="574"/>
                  </a:cubicBezTo>
                  <a:cubicBezTo>
                    <a:pt x="3044" y="375"/>
                    <a:pt x="2865" y="336"/>
                    <a:pt x="2746" y="196"/>
                  </a:cubicBezTo>
                  <a:lnTo>
                    <a:pt x="2567" y="196"/>
                  </a:lnTo>
                  <a:cubicBezTo>
                    <a:pt x="2422" y="285"/>
                    <a:pt x="2290" y="368"/>
                    <a:pt x="2163" y="368"/>
                  </a:cubicBezTo>
                  <a:cubicBezTo>
                    <a:pt x="2063" y="368"/>
                    <a:pt x="1967" y="317"/>
                    <a:pt x="1870" y="176"/>
                  </a:cubicBezTo>
                  <a:cubicBezTo>
                    <a:pt x="1571" y="38"/>
                    <a:pt x="1259" y="0"/>
                    <a:pt x="9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1655850" y="4403425"/>
              <a:ext cx="39325" cy="79500"/>
            </a:xfrm>
            <a:custGeom>
              <a:avLst/>
              <a:gdLst/>
              <a:ahLst/>
              <a:cxnLst/>
              <a:rect l="l" t="t" r="r" b="b"/>
              <a:pathLst>
                <a:path w="1573" h="3180" extrusionOk="0">
                  <a:moveTo>
                    <a:pt x="1108" y="1"/>
                  </a:moveTo>
                  <a:cubicBezTo>
                    <a:pt x="1043" y="1"/>
                    <a:pt x="972" y="23"/>
                    <a:pt x="896" y="69"/>
                  </a:cubicBezTo>
                  <a:cubicBezTo>
                    <a:pt x="677" y="407"/>
                    <a:pt x="558" y="805"/>
                    <a:pt x="558" y="1243"/>
                  </a:cubicBezTo>
                  <a:cubicBezTo>
                    <a:pt x="458" y="1442"/>
                    <a:pt x="558" y="1680"/>
                    <a:pt x="399" y="1800"/>
                  </a:cubicBezTo>
                  <a:cubicBezTo>
                    <a:pt x="299" y="1899"/>
                    <a:pt x="319" y="2078"/>
                    <a:pt x="239" y="2178"/>
                  </a:cubicBezTo>
                  <a:cubicBezTo>
                    <a:pt x="200" y="2198"/>
                    <a:pt x="180" y="2277"/>
                    <a:pt x="200" y="2337"/>
                  </a:cubicBezTo>
                  <a:cubicBezTo>
                    <a:pt x="60" y="2496"/>
                    <a:pt x="200" y="2755"/>
                    <a:pt x="21" y="2894"/>
                  </a:cubicBezTo>
                  <a:cubicBezTo>
                    <a:pt x="21" y="2954"/>
                    <a:pt x="1" y="3033"/>
                    <a:pt x="1" y="3073"/>
                  </a:cubicBezTo>
                  <a:cubicBezTo>
                    <a:pt x="62" y="3150"/>
                    <a:pt x="136" y="3179"/>
                    <a:pt x="222" y="3179"/>
                  </a:cubicBezTo>
                  <a:cubicBezTo>
                    <a:pt x="247" y="3179"/>
                    <a:pt x="272" y="3177"/>
                    <a:pt x="299" y="3172"/>
                  </a:cubicBezTo>
                  <a:cubicBezTo>
                    <a:pt x="379" y="3153"/>
                    <a:pt x="419" y="3113"/>
                    <a:pt x="478" y="3053"/>
                  </a:cubicBezTo>
                  <a:cubicBezTo>
                    <a:pt x="558" y="2894"/>
                    <a:pt x="598" y="2735"/>
                    <a:pt x="677" y="2556"/>
                  </a:cubicBezTo>
                  <a:cubicBezTo>
                    <a:pt x="697" y="2496"/>
                    <a:pt x="717" y="2436"/>
                    <a:pt x="757" y="2357"/>
                  </a:cubicBezTo>
                  <a:cubicBezTo>
                    <a:pt x="796" y="2198"/>
                    <a:pt x="896" y="2058"/>
                    <a:pt x="976" y="1939"/>
                  </a:cubicBezTo>
                  <a:cubicBezTo>
                    <a:pt x="1214" y="1382"/>
                    <a:pt x="1572" y="845"/>
                    <a:pt x="1373" y="169"/>
                  </a:cubicBezTo>
                  <a:cubicBezTo>
                    <a:pt x="1300" y="58"/>
                    <a:pt x="1211" y="1"/>
                    <a:pt x="1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1552900" y="4269375"/>
              <a:ext cx="78125" cy="28875"/>
            </a:xfrm>
            <a:custGeom>
              <a:avLst/>
              <a:gdLst/>
              <a:ahLst/>
              <a:cxnLst/>
              <a:rect l="l" t="t" r="r" b="b"/>
              <a:pathLst>
                <a:path w="3125" h="1155" extrusionOk="0">
                  <a:moveTo>
                    <a:pt x="1128" y="828"/>
                  </a:moveTo>
                  <a:cubicBezTo>
                    <a:pt x="1270" y="828"/>
                    <a:pt x="1421" y="855"/>
                    <a:pt x="1575" y="879"/>
                  </a:cubicBezTo>
                  <a:lnTo>
                    <a:pt x="1575" y="879"/>
                  </a:lnTo>
                  <a:cubicBezTo>
                    <a:pt x="1464" y="880"/>
                    <a:pt x="1356" y="881"/>
                    <a:pt x="1250" y="881"/>
                  </a:cubicBezTo>
                  <a:cubicBezTo>
                    <a:pt x="1115" y="881"/>
                    <a:pt x="984" y="880"/>
                    <a:pt x="856" y="876"/>
                  </a:cubicBezTo>
                  <a:cubicBezTo>
                    <a:pt x="941" y="840"/>
                    <a:pt x="1033" y="828"/>
                    <a:pt x="1128" y="828"/>
                  </a:cubicBezTo>
                  <a:close/>
                  <a:moveTo>
                    <a:pt x="439" y="0"/>
                  </a:moveTo>
                  <a:cubicBezTo>
                    <a:pt x="160" y="140"/>
                    <a:pt x="299" y="478"/>
                    <a:pt x="41" y="577"/>
                  </a:cubicBezTo>
                  <a:cubicBezTo>
                    <a:pt x="1" y="1035"/>
                    <a:pt x="220" y="1154"/>
                    <a:pt x="618" y="1154"/>
                  </a:cubicBezTo>
                  <a:cubicBezTo>
                    <a:pt x="1433" y="1134"/>
                    <a:pt x="2249" y="1134"/>
                    <a:pt x="3084" y="1095"/>
                  </a:cubicBezTo>
                  <a:cubicBezTo>
                    <a:pt x="3124" y="995"/>
                    <a:pt x="3084" y="896"/>
                    <a:pt x="2985" y="856"/>
                  </a:cubicBezTo>
                  <a:cubicBezTo>
                    <a:pt x="2721" y="856"/>
                    <a:pt x="2459" y="861"/>
                    <a:pt x="2203" y="866"/>
                  </a:cubicBezTo>
                  <a:lnTo>
                    <a:pt x="2203" y="866"/>
                  </a:lnTo>
                  <a:cubicBezTo>
                    <a:pt x="2315" y="829"/>
                    <a:pt x="2425" y="764"/>
                    <a:pt x="2527" y="657"/>
                  </a:cubicBezTo>
                  <a:cubicBezTo>
                    <a:pt x="2249" y="657"/>
                    <a:pt x="1970" y="630"/>
                    <a:pt x="1698" y="630"/>
                  </a:cubicBezTo>
                  <a:cubicBezTo>
                    <a:pt x="1561" y="630"/>
                    <a:pt x="1427" y="637"/>
                    <a:pt x="1294" y="657"/>
                  </a:cubicBezTo>
                  <a:cubicBezTo>
                    <a:pt x="1253" y="660"/>
                    <a:pt x="1213" y="662"/>
                    <a:pt x="1175" y="662"/>
                  </a:cubicBezTo>
                  <a:cubicBezTo>
                    <a:pt x="721" y="662"/>
                    <a:pt x="512" y="441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1649900" y="4624675"/>
              <a:ext cx="51725" cy="31175"/>
            </a:xfrm>
            <a:custGeom>
              <a:avLst/>
              <a:gdLst/>
              <a:ahLst/>
              <a:cxnLst/>
              <a:rect l="l" t="t" r="r" b="b"/>
              <a:pathLst>
                <a:path w="2069" h="1247" extrusionOk="0">
                  <a:moveTo>
                    <a:pt x="77" y="1"/>
                  </a:moveTo>
                  <a:cubicBezTo>
                    <a:pt x="30" y="1"/>
                    <a:pt x="0" y="55"/>
                    <a:pt x="0" y="211"/>
                  </a:cubicBezTo>
                  <a:cubicBezTo>
                    <a:pt x="0" y="609"/>
                    <a:pt x="438" y="609"/>
                    <a:pt x="617" y="867"/>
                  </a:cubicBezTo>
                  <a:cubicBezTo>
                    <a:pt x="731" y="1057"/>
                    <a:pt x="881" y="1246"/>
                    <a:pt x="1118" y="1246"/>
                  </a:cubicBezTo>
                  <a:cubicBezTo>
                    <a:pt x="1130" y="1246"/>
                    <a:pt x="1142" y="1246"/>
                    <a:pt x="1154" y="1245"/>
                  </a:cubicBezTo>
                  <a:cubicBezTo>
                    <a:pt x="1228" y="1021"/>
                    <a:pt x="1348" y="909"/>
                    <a:pt x="1537" y="909"/>
                  </a:cubicBezTo>
                  <a:cubicBezTo>
                    <a:pt x="1600" y="909"/>
                    <a:pt x="1671" y="922"/>
                    <a:pt x="1751" y="947"/>
                  </a:cubicBezTo>
                  <a:cubicBezTo>
                    <a:pt x="1784" y="953"/>
                    <a:pt x="1815" y="957"/>
                    <a:pt x="1842" y="957"/>
                  </a:cubicBezTo>
                  <a:cubicBezTo>
                    <a:pt x="2053" y="957"/>
                    <a:pt x="2069" y="761"/>
                    <a:pt x="2069" y="549"/>
                  </a:cubicBezTo>
                  <a:cubicBezTo>
                    <a:pt x="1751" y="509"/>
                    <a:pt x="1412" y="469"/>
                    <a:pt x="1054" y="449"/>
                  </a:cubicBezTo>
                  <a:cubicBezTo>
                    <a:pt x="756" y="410"/>
                    <a:pt x="458" y="469"/>
                    <a:pt x="298" y="151"/>
                  </a:cubicBezTo>
                  <a:cubicBezTo>
                    <a:pt x="213" y="76"/>
                    <a:pt x="13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1854775" y="4626925"/>
              <a:ext cx="68675" cy="17400"/>
            </a:xfrm>
            <a:custGeom>
              <a:avLst/>
              <a:gdLst/>
              <a:ahLst/>
              <a:cxnLst/>
              <a:rect l="l" t="t" r="r" b="b"/>
              <a:pathLst>
                <a:path w="2747" h="696" extrusionOk="0">
                  <a:moveTo>
                    <a:pt x="592" y="1"/>
                  </a:moveTo>
                  <a:cubicBezTo>
                    <a:pt x="426" y="1"/>
                    <a:pt x="267" y="22"/>
                    <a:pt x="100" y="61"/>
                  </a:cubicBezTo>
                  <a:cubicBezTo>
                    <a:pt x="1" y="399"/>
                    <a:pt x="379" y="260"/>
                    <a:pt x="478" y="399"/>
                  </a:cubicBezTo>
                  <a:cubicBezTo>
                    <a:pt x="1107" y="596"/>
                    <a:pt x="1430" y="695"/>
                    <a:pt x="1714" y="695"/>
                  </a:cubicBezTo>
                  <a:cubicBezTo>
                    <a:pt x="2004" y="695"/>
                    <a:pt x="2253" y="591"/>
                    <a:pt x="2746" y="379"/>
                  </a:cubicBezTo>
                  <a:cubicBezTo>
                    <a:pt x="2030" y="260"/>
                    <a:pt x="1453" y="180"/>
                    <a:pt x="876" y="21"/>
                  </a:cubicBezTo>
                  <a:cubicBezTo>
                    <a:pt x="777" y="7"/>
                    <a:pt x="684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675750" y="4703950"/>
              <a:ext cx="109925" cy="24675"/>
            </a:xfrm>
            <a:custGeom>
              <a:avLst/>
              <a:gdLst/>
              <a:ahLst/>
              <a:cxnLst/>
              <a:rect l="l" t="t" r="r" b="b"/>
              <a:pathLst>
                <a:path w="4397" h="987" extrusionOk="0">
                  <a:moveTo>
                    <a:pt x="1295" y="1"/>
                  </a:moveTo>
                  <a:cubicBezTo>
                    <a:pt x="1182" y="1"/>
                    <a:pt x="1070" y="23"/>
                    <a:pt x="955" y="83"/>
                  </a:cubicBezTo>
                  <a:cubicBezTo>
                    <a:pt x="717" y="163"/>
                    <a:pt x="458" y="183"/>
                    <a:pt x="259" y="322"/>
                  </a:cubicBezTo>
                  <a:cubicBezTo>
                    <a:pt x="0" y="581"/>
                    <a:pt x="20" y="799"/>
                    <a:pt x="359" y="978"/>
                  </a:cubicBezTo>
                  <a:cubicBezTo>
                    <a:pt x="388" y="984"/>
                    <a:pt x="413" y="987"/>
                    <a:pt x="438" y="987"/>
                  </a:cubicBezTo>
                  <a:cubicBezTo>
                    <a:pt x="496" y="987"/>
                    <a:pt x="547" y="973"/>
                    <a:pt x="617" y="959"/>
                  </a:cubicBezTo>
                  <a:cubicBezTo>
                    <a:pt x="1254" y="660"/>
                    <a:pt x="1990" y="879"/>
                    <a:pt x="2606" y="561"/>
                  </a:cubicBezTo>
                  <a:cubicBezTo>
                    <a:pt x="2697" y="539"/>
                    <a:pt x="2788" y="531"/>
                    <a:pt x="2878" y="531"/>
                  </a:cubicBezTo>
                  <a:cubicBezTo>
                    <a:pt x="3301" y="531"/>
                    <a:pt x="3718" y="723"/>
                    <a:pt x="4152" y="723"/>
                  </a:cubicBezTo>
                  <a:cubicBezTo>
                    <a:pt x="4233" y="723"/>
                    <a:pt x="4314" y="716"/>
                    <a:pt x="4397" y="700"/>
                  </a:cubicBezTo>
                  <a:cubicBezTo>
                    <a:pt x="4178" y="421"/>
                    <a:pt x="3800" y="521"/>
                    <a:pt x="3522" y="402"/>
                  </a:cubicBezTo>
                  <a:cubicBezTo>
                    <a:pt x="3323" y="302"/>
                    <a:pt x="3163" y="262"/>
                    <a:pt x="3163" y="4"/>
                  </a:cubicBezTo>
                  <a:cubicBezTo>
                    <a:pt x="3104" y="4"/>
                    <a:pt x="3024" y="4"/>
                    <a:pt x="3004" y="24"/>
                  </a:cubicBezTo>
                  <a:cubicBezTo>
                    <a:pt x="2907" y="170"/>
                    <a:pt x="2756" y="183"/>
                    <a:pt x="2606" y="183"/>
                  </a:cubicBezTo>
                  <a:cubicBezTo>
                    <a:pt x="2573" y="183"/>
                    <a:pt x="2540" y="183"/>
                    <a:pt x="2507" y="183"/>
                  </a:cubicBezTo>
                  <a:lnTo>
                    <a:pt x="2288" y="183"/>
                  </a:lnTo>
                  <a:cubicBezTo>
                    <a:pt x="2189" y="163"/>
                    <a:pt x="2069" y="163"/>
                    <a:pt x="1970" y="123"/>
                  </a:cubicBezTo>
                  <a:cubicBezTo>
                    <a:pt x="1733" y="84"/>
                    <a:pt x="1514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101450" y="4634300"/>
              <a:ext cx="73625" cy="23125"/>
            </a:xfrm>
            <a:custGeom>
              <a:avLst/>
              <a:gdLst/>
              <a:ahLst/>
              <a:cxnLst/>
              <a:rect l="l" t="t" r="r" b="b"/>
              <a:pathLst>
                <a:path w="2945" h="925" extrusionOk="0">
                  <a:moveTo>
                    <a:pt x="2004" y="0"/>
                  </a:moveTo>
                  <a:cubicBezTo>
                    <a:pt x="1837" y="0"/>
                    <a:pt x="1660" y="40"/>
                    <a:pt x="1473" y="124"/>
                  </a:cubicBezTo>
                  <a:cubicBezTo>
                    <a:pt x="1537" y="316"/>
                    <a:pt x="1575" y="496"/>
                    <a:pt x="1411" y="496"/>
                  </a:cubicBezTo>
                  <a:cubicBezTo>
                    <a:pt x="1371" y="496"/>
                    <a:pt x="1320" y="485"/>
                    <a:pt x="1254" y="462"/>
                  </a:cubicBezTo>
                  <a:cubicBezTo>
                    <a:pt x="986" y="342"/>
                    <a:pt x="710" y="257"/>
                    <a:pt x="424" y="257"/>
                  </a:cubicBezTo>
                  <a:cubicBezTo>
                    <a:pt x="285" y="257"/>
                    <a:pt x="144" y="277"/>
                    <a:pt x="1" y="323"/>
                  </a:cubicBezTo>
                  <a:cubicBezTo>
                    <a:pt x="776" y="502"/>
                    <a:pt x="1532" y="880"/>
                    <a:pt x="2328" y="880"/>
                  </a:cubicBezTo>
                  <a:cubicBezTo>
                    <a:pt x="2416" y="909"/>
                    <a:pt x="2496" y="924"/>
                    <a:pt x="2568" y="924"/>
                  </a:cubicBezTo>
                  <a:cubicBezTo>
                    <a:pt x="2790" y="924"/>
                    <a:pt x="2930" y="783"/>
                    <a:pt x="2945" y="482"/>
                  </a:cubicBezTo>
                  <a:cubicBezTo>
                    <a:pt x="2663" y="173"/>
                    <a:pt x="2353" y="0"/>
                    <a:pt x="2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977475" y="4725850"/>
              <a:ext cx="65325" cy="13500"/>
            </a:xfrm>
            <a:custGeom>
              <a:avLst/>
              <a:gdLst/>
              <a:ahLst/>
              <a:cxnLst/>
              <a:rect l="l" t="t" r="r" b="b"/>
              <a:pathLst>
                <a:path w="2613" h="540" extrusionOk="0">
                  <a:moveTo>
                    <a:pt x="1194" y="1"/>
                  </a:moveTo>
                  <a:cubicBezTo>
                    <a:pt x="875" y="1"/>
                    <a:pt x="553" y="58"/>
                    <a:pt x="225" y="202"/>
                  </a:cubicBezTo>
                  <a:cubicBezTo>
                    <a:pt x="183" y="188"/>
                    <a:pt x="148" y="182"/>
                    <a:pt x="119" y="182"/>
                  </a:cubicBezTo>
                  <a:cubicBezTo>
                    <a:pt x="25" y="182"/>
                    <a:pt x="0" y="250"/>
                    <a:pt x="46" y="341"/>
                  </a:cubicBezTo>
                  <a:cubicBezTo>
                    <a:pt x="329" y="493"/>
                    <a:pt x="620" y="540"/>
                    <a:pt x="913" y="540"/>
                  </a:cubicBezTo>
                  <a:cubicBezTo>
                    <a:pt x="1374" y="540"/>
                    <a:pt x="1842" y="425"/>
                    <a:pt x="2301" y="425"/>
                  </a:cubicBezTo>
                  <a:cubicBezTo>
                    <a:pt x="2392" y="425"/>
                    <a:pt x="2482" y="430"/>
                    <a:pt x="2573" y="441"/>
                  </a:cubicBezTo>
                  <a:cubicBezTo>
                    <a:pt x="2573" y="441"/>
                    <a:pt x="2573" y="341"/>
                    <a:pt x="2612" y="281"/>
                  </a:cubicBezTo>
                  <a:cubicBezTo>
                    <a:pt x="2137" y="127"/>
                    <a:pt x="1668" y="1"/>
                    <a:pt x="1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654875" y="4579200"/>
              <a:ext cx="73125" cy="35825"/>
            </a:xfrm>
            <a:custGeom>
              <a:avLst/>
              <a:gdLst/>
              <a:ahLst/>
              <a:cxnLst/>
              <a:rect l="l" t="t" r="r" b="b"/>
              <a:pathLst>
                <a:path w="2925" h="1433" extrusionOk="0">
                  <a:moveTo>
                    <a:pt x="99" y="1"/>
                  </a:moveTo>
                  <a:lnTo>
                    <a:pt x="99" y="1"/>
                  </a:lnTo>
                  <a:cubicBezTo>
                    <a:pt x="0" y="438"/>
                    <a:pt x="259" y="697"/>
                    <a:pt x="617" y="896"/>
                  </a:cubicBezTo>
                  <a:cubicBezTo>
                    <a:pt x="915" y="1174"/>
                    <a:pt x="1392" y="916"/>
                    <a:pt x="1651" y="1274"/>
                  </a:cubicBezTo>
                  <a:cubicBezTo>
                    <a:pt x="2009" y="1433"/>
                    <a:pt x="2387" y="1433"/>
                    <a:pt x="2745" y="1433"/>
                  </a:cubicBezTo>
                  <a:lnTo>
                    <a:pt x="2924" y="1274"/>
                  </a:lnTo>
                  <a:cubicBezTo>
                    <a:pt x="1910" y="995"/>
                    <a:pt x="915" y="677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1832400" y="4802175"/>
              <a:ext cx="74625" cy="19250"/>
            </a:xfrm>
            <a:custGeom>
              <a:avLst/>
              <a:gdLst/>
              <a:ahLst/>
              <a:cxnLst/>
              <a:rect l="l" t="t" r="r" b="b"/>
              <a:pathLst>
                <a:path w="2985" h="770" extrusionOk="0">
                  <a:moveTo>
                    <a:pt x="1137" y="0"/>
                  </a:moveTo>
                  <a:cubicBezTo>
                    <a:pt x="789" y="0"/>
                    <a:pt x="431" y="83"/>
                    <a:pt x="60" y="272"/>
                  </a:cubicBezTo>
                  <a:cubicBezTo>
                    <a:pt x="1" y="372"/>
                    <a:pt x="21" y="451"/>
                    <a:pt x="100" y="531"/>
                  </a:cubicBezTo>
                  <a:cubicBezTo>
                    <a:pt x="604" y="717"/>
                    <a:pt x="1126" y="740"/>
                    <a:pt x="1653" y="740"/>
                  </a:cubicBezTo>
                  <a:cubicBezTo>
                    <a:pt x="1829" y="740"/>
                    <a:pt x="2006" y="738"/>
                    <a:pt x="2183" y="738"/>
                  </a:cubicBezTo>
                  <a:cubicBezTo>
                    <a:pt x="2437" y="738"/>
                    <a:pt x="2692" y="743"/>
                    <a:pt x="2945" y="769"/>
                  </a:cubicBezTo>
                  <a:cubicBezTo>
                    <a:pt x="2965" y="749"/>
                    <a:pt x="2965" y="710"/>
                    <a:pt x="2985" y="710"/>
                  </a:cubicBezTo>
                  <a:cubicBezTo>
                    <a:pt x="2391" y="284"/>
                    <a:pt x="1781" y="0"/>
                    <a:pt x="1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1921925" y="4717450"/>
              <a:ext cx="61200" cy="17925"/>
            </a:xfrm>
            <a:custGeom>
              <a:avLst/>
              <a:gdLst/>
              <a:ahLst/>
              <a:cxnLst/>
              <a:rect l="l" t="t" r="r" b="b"/>
              <a:pathLst>
                <a:path w="2448" h="717" extrusionOk="0">
                  <a:moveTo>
                    <a:pt x="821" y="1"/>
                  </a:moveTo>
                  <a:cubicBezTo>
                    <a:pt x="630" y="1"/>
                    <a:pt x="436" y="26"/>
                    <a:pt x="244" y="26"/>
                  </a:cubicBezTo>
                  <a:cubicBezTo>
                    <a:pt x="196" y="26"/>
                    <a:pt x="148" y="25"/>
                    <a:pt x="100" y="21"/>
                  </a:cubicBezTo>
                  <a:cubicBezTo>
                    <a:pt x="0" y="140"/>
                    <a:pt x="0" y="259"/>
                    <a:pt x="100" y="379"/>
                  </a:cubicBezTo>
                  <a:cubicBezTo>
                    <a:pt x="776" y="717"/>
                    <a:pt x="1552" y="478"/>
                    <a:pt x="2248" y="717"/>
                  </a:cubicBezTo>
                  <a:cubicBezTo>
                    <a:pt x="2308" y="657"/>
                    <a:pt x="2368" y="578"/>
                    <a:pt x="2447" y="538"/>
                  </a:cubicBezTo>
                  <a:cubicBezTo>
                    <a:pt x="2407" y="478"/>
                    <a:pt x="2407" y="438"/>
                    <a:pt x="2388" y="379"/>
                  </a:cubicBezTo>
                  <a:cubicBezTo>
                    <a:pt x="2308" y="259"/>
                    <a:pt x="2149" y="319"/>
                    <a:pt x="2049" y="220"/>
                  </a:cubicBezTo>
                  <a:cubicBezTo>
                    <a:pt x="1960" y="249"/>
                    <a:pt x="1870" y="264"/>
                    <a:pt x="1781" y="264"/>
                  </a:cubicBezTo>
                  <a:cubicBezTo>
                    <a:pt x="1691" y="264"/>
                    <a:pt x="1602" y="249"/>
                    <a:pt x="1512" y="220"/>
                  </a:cubicBezTo>
                  <a:cubicBezTo>
                    <a:pt x="1293" y="41"/>
                    <a:pt x="106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1630000" y="4660775"/>
              <a:ext cx="57700" cy="17425"/>
            </a:xfrm>
            <a:custGeom>
              <a:avLst/>
              <a:gdLst/>
              <a:ahLst/>
              <a:cxnLst/>
              <a:rect l="l" t="t" r="r" b="b"/>
              <a:pathLst>
                <a:path w="2308" h="697" extrusionOk="0">
                  <a:moveTo>
                    <a:pt x="339" y="0"/>
                  </a:moveTo>
                  <a:cubicBezTo>
                    <a:pt x="239" y="40"/>
                    <a:pt x="120" y="100"/>
                    <a:pt x="0" y="139"/>
                  </a:cubicBezTo>
                  <a:cubicBezTo>
                    <a:pt x="60" y="418"/>
                    <a:pt x="239" y="597"/>
                    <a:pt x="518" y="696"/>
                  </a:cubicBezTo>
                  <a:cubicBezTo>
                    <a:pt x="704" y="578"/>
                    <a:pt x="891" y="540"/>
                    <a:pt x="1078" y="540"/>
                  </a:cubicBezTo>
                  <a:cubicBezTo>
                    <a:pt x="1424" y="540"/>
                    <a:pt x="1770" y="672"/>
                    <a:pt x="2116" y="672"/>
                  </a:cubicBezTo>
                  <a:cubicBezTo>
                    <a:pt x="2180" y="672"/>
                    <a:pt x="2244" y="667"/>
                    <a:pt x="2308" y="657"/>
                  </a:cubicBezTo>
                  <a:cubicBezTo>
                    <a:pt x="2308" y="418"/>
                    <a:pt x="2129" y="318"/>
                    <a:pt x="1910" y="298"/>
                  </a:cubicBezTo>
                  <a:cubicBezTo>
                    <a:pt x="1433" y="0"/>
                    <a:pt x="856" y="139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280975" y="4729725"/>
              <a:ext cx="34850" cy="33025"/>
            </a:xfrm>
            <a:custGeom>
              <a:avLst/>
              <a:gdLst/>
              <a:ahLst/>
              <a:cxnLst/>
              <a:rect l="l" t="t" r="r" b="b"/>
              <a:pathLst>
                <a:path w="1394" h="1321" extrusionOk="0">
                  <a:moveTo>
                    <a:pt x="367" y="1"/>
                  </a:moveTo>
                  <a:cubicBezTo>
                    <a:pt x="308" y="1"/>
                    <a:pt x="245" y="14"/>
                    <a:pt x="180" y="47"/>
                  </a:cubicBezTo>
                  <a:lnTo>
                    <a:pt x="21" y="47"/>
                  </a:lnTo>
                  <a:cubicBezTo>
                    <a:pt x="21" y="286"/>
                    <a:pt x="220" y="524"/>
                    <a:pt x="1" y="783"/>
                  </a:cubicBezTo>
                  <a:lnTo>
                    <a:pt x="180" y="962"/>
                  </a:lnTo>
                  <a:cubicBezTo>
                    <a:pt x="538" y="1061"/>
                    <a:pt x="896" y="1181"/>
                    <a:pt x="1254" y="1320"/>
                  </a:cubicBezTo>
                  <a:cubicBezTo>
                    <a:pt x="1214" y="1002"/>
                    <a:pt x="1035" y="723"/>
                    <a:pt x="1354" y="445"/>
                  </a:cubicBezTo>
                  <a:cubicBezTo>
                    <a:pt x="1393" y="385"/>
                    <a:pt x="1314" y="286"/>
                    <a:pt x="1234" y="246"/>
                  </a:cubicBezTo>
                  <a:cubicBezTo>
                    <a:pt x="1194" y="258"/>
                    <a:pt x="1156" y="264"/>
                    <a:pt x="1118" y="264"/>
                  </a:cubicBezTo>
                  <a:cubicBezTo>
                    <a:pt x="855" y="264"/>
                    <a:pt x="634" y="1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1705600" y="4645850"/>
              <a:ext cx="76600" cy="25775"/>
            </a:xfrm>
            <a:custGeom>
              <a:avLst/>
              <a:gdLst/>
              <a:ahLst/>
              <a:cxnLst/>
              <a:rect l="l" t="t" r="r" b="b"/>
              <a:pathLst>
                <a:path w="3064" h="1031" extrusionOk="0">
                  <a:moveTo>
                    <a:pt x="1969" y="0"/>
                  </a:moveTo>
                  <a:cubicBezTo>
                    <a:pt x="2049" y="100"/>
                    <a:pt x="2089" y="219"/>
                    <a:pt x="2168" y="319"/>
                  </a:cubicBezTo>
                  <a:cubicBezTo>
                    <a:pt x="2049" y="338"/>
                    <a:pt x="1890" y="338"/>
                    <a:pt x="1771" y="358"/>
                  </a:cubicBezTo>
                  <a:cubicBezTo>
                    <a:pt x="1692" y="317"/>
                    <a:pt x="1621" y="299"/>
                    <a:pt x="1554" y="299"/>
                  </a:cubicBezTo>
                  <a:cubicBezTo>
                    <a:pt x="1368" y="299"/>
                    <a:pt x="1221" y="435"/>
                    <a:pt x="1074" y="537"/>
                  </a:cubicBezTo>
                  <a:cubicBezTo>
                    <a:pt x="945" y="468"/>
                    <a:pt x="826" y="433"/>
                    <a:pt x="706" y="433"/>
                  </a:cubicBezTo>
                  <a:cubicBezTo>
                    <a:pt x="587" y="433"/>
                    <a:pt x="468" y="468"/>
                    <a:pt x="338" y="537"/>
                  </a:cubicBezTo>
                  <a:cubicBezTo>
                    <a:pt x="303" y="493"/>
                    <a:pt x="256" y="469"/>
                    <a:pt x="205" y="469"/>
                  </a:cubicBezTo>
                  <a:cubicBezTo>
                    <a:pt x="140" y="469"/>
                    <a:pt x="67" y="508"/>
                    <a:pt x="0" y="597"/>
                  </a:cubicBezTo>
                  <a:lnTo>
                    <a:pt x="0" y="736"/>
                  </a:lnTo>
                  <a:cubicBezTo>
                    <a:pt x="324" y="974"/>
                    <a:pt x="661" y="1030"/>
                    <a:pt x="1001" y="1030"/>
                  </a:cubicBezTo>
                  <a:cubicBezTo>
                    <a:pt x="1301" y="1030"/>
                    <a:pt x="1603" y="987"/>
                    <a:pt x="1900" y="987"/>
                  </a:cubicBezTo>
                  <a:cubicBezTo>
                    <a:pt x="1970" y="987"/>
                    <a:pt x="2040" y="989"/>
                    <a:pt x="2109" y="995"/>
                  </a:cubicBezTo>
                  <a:lnTo>
                    <a:pt x="2407" y="915"/>
                  </a:lnTo>
                  <a:cubicBezTo>
                    <a:pt x="2666" y="796"/>
                    <a:pt x="2904" y="637"/>
                    <a:pt x="3064" y="358"/>
                  </a:cubicBezTo>
                  <a:cubicBezTo>
                    <a:pt x="2705" y="199"/>
                    <a:pt x="2367" y="0"/>
                    <a:pt x="19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200925" y="4661375"/>
              <a:ext cx="56225" cy="31600"/>
            </a:xfrm>
            <a:custGeom>
              <a:avLst/>
              <a:gdLst/>
              <a:ahLst/>
              <a:cxnLst/>
              <a:rect l="l" t="t" r="r" b="b"/>
              <a:pathLst>
                <a:path w="2249" h="1264" extrusionOk="0">
                  <a:moveTo>
                    <a:pt x="708" y="0"/>
                  </a:moveTo>
                  <a:cubicBezTo>
                    <a:pt x="652" y="0"/>
                    <a:pt x="595" y="5"/>
                    <a:pt x="537" y="16"/>
                  </a:cubicBezTo>
                  <a:cubicBezTo>
                    <a:pt x="338" y="76"/>
                    <a:pt x="139" y="115"/>
                    <a:pt x="0" y="294"/>
                  </a:cubicBezTo>
                  <a:lnTo>
                    <a:pt x="1791" y="1189"/>
                  </a:lnTo>
                  <a:cubicBezTo>
                    <a:pt x="1876" y="1239"/>
                    <a:pt x="1945" y="1263"/>
                    <a:pt x="2005" y="1263"/>
                  </a:cubicBezTo>
                  <a:cubicBezTo>
                    <a:pt x="2112" y="1263"/>
                    <a:pt x="2184" y="1184"/>
                    <a:pt x="2248" y="1030"/>
                  </a:cubicBezTo>
                  <a:cubicBezTo>
                    <a:pt x="2248" y="951"/>
                    <a:pt x="2208" y="891"/>
                    <a:pt x="2188" y="812"/>
                  </a:cubicBezTo>
                  <a:cubicBezTo>
                    <a:pt x="2129" y="732"/>
                    <a:pt x="2029" y="672"/>
                    <a:pt x="1930" y="613"/>
                  </a:cubicBezTo>
                  <a:cubicBezTo>
                    <a:pt x="1870" y="553"/>
                    <a:pt x="1791" y="513"/>
                    <a:pt x="1751" y="493"/>
                  </a:cubicBezTo>
                  <a:cubicBezTo>
                    <a:pt x="1651" y="414"/>
                    <a:pt x="1552" y="294"/>
                    <a:pt x="1432" y="215"/>
                  </a:cubicBezTo>
                  <a:cubicBezTo>
                    <a:pt x="1204" y="101"/>
                    <a:pt x="963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60125" y="4644225"/>
              <a:ext cx="54750" cy="25025"/>
            </a:xfrm>
            <a:custGeom>
              <a:avLst/>
              <a:gdLst/>
              <a:ahLst/>
              <a:cxnLst/>
              <a:rect l="l" t="t" r="r" b="b"/>
              <a:pathLst>
                <a:path w="2190" h="1001" extrusionOk="0">
                  <a:moveTo>
                    <a:pt x="899" y="1"/>
                  </a:moveTo>
                  <a:cubicBezTo>
                    <a:pt x="800" y="1"/>
                    <a:pt x="695" y="30"/>
                    <a:pt x="578" y="105"/>
                  </a:cubicBezTo>
                  <a:cubicBezTo>
                    <a:pt x="439" y="324"/>
                    <a:pt x="240" y="423"/>
                    <a:pt x="1" y="443"/>
                  </a:cubicBezTo>
                  <a:lnTo>
                    <a:pt x="1632" y="980"/>
                  </a:lnTo>
                  <a:cubicBezTo>
                    <a:pt x="1831" y="960"/>
                    <a:pt x="2070" y="1000"/>
                    <a:pt x="2189" y="781"/>
                  </a:cubicBezTo>
                  <a:lnTo>
                    <a:pt x="2110" y="702"/>
                  </a:lnTo>
                  <a:cubicBezTo>
                    <a:pt x="2010" y="582"/>
                    <a:pt x="1871" y="503"/>
                    <a:pt x="1732" y="423"/>
                  </a:cubicBezTo>
                  <a:cubicBezTo>
                    <a:pt x="1458" y="317"/>
                    <a:pt x="121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770725" y="4793050"/>
              <a:ext cx="64200" cy="22725"/>
            </a:xfrm>
            <a:custGeom>
              <a:avLst/>
              <a:gdLst/>
              <a:ahLst/>
              <a:cxnLst/>
              <a:rect l="l" t="t" r="r" b="b"/>
              <a:pathLst>
                <a:path w="2568" h="909" extrusionOk="0">
                  <a:moveTo>
                    <a:pt x="1294" y="1"/>
                  </a:moveTo>
                  <a:cubicBezTo>
                    <a:pt x="1095" y="140"/>
                    <a:pt x="1135" y="339"/>
                    <a:pt x="1135" y="538"/>
                  </a:cubicBezTo>
                  <a:cubicBezTo>
                    <a:pt x="1057" y="525"/>
                    <a:pt x="980" y="445"/>
                    <a:pt x="902" y="445"/>
                  </a:cubicBezTo>
                  <a:cubicBezTo>
                    <a:pt x="860" y="445"/>
                    <a:pt x="819" y="468"/>
                    <a:pt x="777" y="538"/>
                  </a:cubicBezTo>
                  <a:cubicBezTo>
                    <a:pt x="737" y="597"/>
                    <a:pt x="677" y="637"/>
                    <a:pt x="598" y="697"/>
                  </a:cubicBezTo>
                  <a:cubicBezTo>
                    <a:pt x="399" y="717"/>
                    <a:pt x="200" y="717"/>
                    <a:pt x="1" y="737"/>
                  </a:cubicBezTo>
                  <a:cubicBezTo>
                    <a:pt x="514" y="880"/>
                    <a:pt x="1020" y="908"/>
                    <a:pt x="1532" y="908"/>
                  </a:cubicBezTo>
                  <a:cubicBezTo>
                    <a:pt x="1873" y="908"/>
                    <a:pt x="2217" y="896"/>
                    <a:pt x="2567" y="896"/>
                  </a:cubicBezTo>
                  <a:lnTo>
                    <a:pt x="2567" y="717"/>
                  </a:lnTo>
                  <a:cubicBezTo>
                    <a:pt x="2527" y="677"/>
                    <a:pt x="2468" y="617"/>
                    <a:pt x="2388" y="597"/>
                  </a:cubicBezTo>
                  <a:cubicBezTo>
                    <a:pt x="2209" y="538"/>
                    <a:pt x="2050" y="538"/>
                    <a:pt x="1891" y="438"/>
                  </a:cubicBezTo>
                  <a:lnTo>
                    <a:pt x="1752" y="299"/>
                  </a:lnTo>
                  <a:cubicBezTo>
                    <a:pt x="1672" y="180"/>
                    <a:pt x="1573" y="100"/>
                    <a:pt x="1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2133775" y="4838100"/>
              <a:ext cx="67175" cy="22600"/>
            </a:xfrm>
            <a:custGeom>
              <a:avLst/>
              <a:gdLst/>
              <a:ahLst/>
              <a:cxnLst/>
              <a:rect l="l" t="t" r="r" b="b"/>
              <a:pathLst>
                <a:path w="2687" h="904" extrusionOk="0">
                  <a:moveTo>
                    <a:pt x="2297" y="1"/>
                  </a:moveTo>
                  <a:cubicBezTo>
                    <a:pt x="2187" y="1"/>
                    <a:pt x="2066" y="21"/>
                    <a:pt x="1950" y="29"/>
                  </a:cubicBezTo>
                  <a:cubicBezTo>
                    <a:pt x="1373" y="466"/>
                    <a:pt x="597" y="68"/>
                    <a:pt x="40" y="506"/>
                  </a:cubicBezTo>
                  <a:lnTo>
                    <a:pt x="1" y="566"/>
                  </a:lnTo>
                  <a:cubicBezTo>
                    <a:pt x="637" y="824"/>
                    <a:pt x="1294" y="884"/>
                    <a:pt x="1970" y="904"/>
                  </a:cubicBezTo>
                  <a:cubicBezTo>
                    <a:pt x="2129" y="606"/>
                    <a:pt x="2328" y="387"/>
                    <a:pt x="2686" y="367"/>
                  </a:cubicBezTo>
                  <a:cubicBezTo>
                    <a:pt x="2648" y="63"/>
                    <a:pt x="2490" y="1"/>
                    <a:pt x="2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812500" y="4623375"/>
              <a:ext cx="53750" cy="14550"/>
            </a:xfrm>
            <a:custGeom>
              <a:avLst/>
              <a:gdLst/>
              <a:ahLst/>
              <a:cxnLst/>
              <a:rect l="l" t="t" r="r" b="b"/>
              <a:pathLst>
                <a:path w="2150" h="582" extrusionOk="0">
                  <a:moveTo>
                    <a:pt x="316" y="0"/>
                  </a:moveTo>
                  <a:cubicBezTo>
                    <a:pt x="213" y="0"/>
                    <a:pt x="108" y="13"/>
                    <a:pt x="1" y="44"/>
                  </a:cubicBezTo>
                  <a:lnTo>
                    <a:pt x="1" y="402"/>
                  </a:lnTo>
                  <a:cubicBezTo>
                    <a:pt x="538" y="509"/>
                    <a:pt x="1086" y="581"/>
                    <a:pt x="1646" y="581"/>
                  </a:cubicBezTo>
                  <a:cubicBezTo>
                    <a:pt x="1813" y="581"/>
                    <a:pt x="1981" y="575"/>
                    <a:pt x="2149" y="561"/>
                  </a:cubicBezTo>
                  <a:cubicBezTo>
                    <a:pt x="2010" y="442"/>
                    <a:pt x="1911" y="322"/>
                    <a:pt x="1791" y="203"/>
                  </a:cubicBezTo>
                  <a:cubicBezTo>
                    <a:pt x="1727" y="150"/>
                    <a:pt x="1663" y="131"/>
                    <a:pt x="1593" y="131"/>
                  </a:cubicBezTo>
                  <a:cubicBezTo>
                    <a:pt x="1532" y="131"/>
                    <a:pt x="1467" y="145"/>
                    <a:pt x="1393" y="163"/>
                  </a:cubicBezTo>
                  <a:cubicBezTo>
                    <a:pt x="1023" y="148"/>
                    <a:pt x="676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2161125" y="4786450"/>
              <a:ext cx="52250" cy="27350"/>
            </a:xfrm>
            <a:custGeom>
              <a:avLst/>
              <a:gdLst/>
              <a:ahLst/>
              <a:cxnLst/>
              <a:rect l="l" t="t" r="r" b="b"/>
              <a:pathLst>
                <a:path w="2090" h="1094" extrusionOk="0">
                  <a:moveTo>
                    <a:pt x="446" y="1"/>
                  </a:moveTo>
                  <a:cubicBezTo>
                    <a:pt x="359" y="1"/>
                    <a:pt x="269" y="36"/>
                    <a:pt x="180" y="105"/>
                  </a:cubicBezTo>
                  <a:lnTo>
                    <a:pt x="1" y="105"/>
                  </a:lnTo>
                  <a:cubicBezTo>
                    <a:pt x="60" y="245"/>
                    <a:pt x="140" y="344"/>
                    <a:pt x="180" y="463"/>
                  </a:cubicBezTo>
                  <a:cubicBezTo>
                    <a:pt x="399" y="762"/>
                    <a:pt x="737" y="901"/>
                    <a:pt x="1075" y="1040"/>
                  </a:cubicBezTo>
                  <a:cubicBezTo>
                    <a:pt x="1234" y="1040"/>
                    <a:pt x="1373" y="1040"/>
                    <a:pt x="1533" y="1080"/>
                  </a:cubicBezTo>
                  <a:cubicBezTo>
                    <a:pt x="1557" y="1088"/>
                    <a:pt x="1582" y="1093"/>
                    <a:pt x="1608" y="1093"/>
                  </a:cubicBezTo>
                  <a:cubicBezTo>
                    <a:pt x="1645" y="1093"/>
                    <a:pt x="1685" y="1084"/>
                    <a:pt x="1731" y="1060"/>
                  </a:cubicBezTo>
                  <a:cubicBezTo>
                    <a:pt x="1950" y="1040"/>
                    <a:pt x="2089" y="941"/>
                    <a:pt x="2089" y="682"/>
                  </a:cubicBezTo>
                  <a:cubicBezTo>
                    <a:pt x="1970" y="662"/>
                    <a:pt x="1871" y="662"/>
                    <a:pt x="1751" y="662"/>
                  </a:cubicBezTo>
                  <a:cubicBezTo>
                    <a:pt x="1672" y="599"/>
                    <a:pt x="1619" y="448"/>
                    <a:pt x="1500" y="448"/>
                  </a:cubicBezTo>
                  <a:cubicBezTo>
                    <a:pt x="1470" y="448"/>
                    <a:pt x="1434" y="459"/>
                    <a:pt x="1393" y="483"/>
                  </a:cubicBezTo>
                  <a:lnTo>
                    <a:pt x="1234" y="483"/>
                  </a:lnTo>
                  <a:cubicBezTo>
                    <a:pt x="1204" y="523"/>
                    <a:pt x="1169" y="543"/>
                    <a:pt x="1137" y="543"/>
                  </a:cubicBezTo>
                  <a:cubicBezTo>
                    <a:pt x="1105" y="543"/>
                    <a:pt x="1075" y="523"/>
                    <a:pt x="1055" y="483"/>
                  </a:cubicBezTo>
                  <a:lnTo>
                    <a:pt x="1055" y="304"/>
                  </a:lnTo>
                  <a:cubicBezTo>
                    <a:pt x="976" y="185"/>
                    <a:pt x="796" y="205"/>
                    <a:pt x="697" y="105"/>
                  </a:cubicBezTo>
                  <a:cubicBezTo>
                    <a:pt x="617" y="36"/>
                    <a:pt x="533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262075" y="4771175"/>
              <a:ext cx="47275" cy="30550"/>
            </a:xfrm>
            <a:custGeom>
              <a:avLst/>
              <a:gdLst/>
              <a:ahLst/>
              <a:cxnLst/>
              <a:rect l="l" t="t" r="r" b="b"/>
              <a:pathLst>
                <a:path w="1891" h="1222" extrusionOk="0">
                  <a:moveTo>
                    <a:pt x="777" y="0"/>
                  </a:moveTo>
                  <a:cubicBezTo>
                    <a:pt x="538" y="0"/>
                    <a:pt x="299" y="0"/>
                    <a:pt x="100" y="20"/>
                  </a:cubicBezTo>
                  <a:cubicBezTo>
                    <a:pt x="81" y="20"/>
                    <a:pt x="41" y="60"/>
                    <a:pt x="21" y="80"/>
                  </a:cubicBezTo>
                  <a:cubicBezTo>
                    <a:pt x="1" y="100"/>
                    <a:pt x="21" y="159"/>
                    <a:pt x="81" y="179"/>
                  </a:cubicBezTo>
                  <a:cubicBezTo>
                    <a:pt x="120" y="259"/>
                    <a:pt x="200" y="299"/>
                    <a:pt x="240" y="378"/>
                  </a:cubicBezTo>
                  <a:cubicBezTo>
                    <a:pt x="312" y="378"/>
                    <a:pt x="381" y="375"/>
                    <a:pt x="446" y="375"/>
                  </a:cubicBezTo>
                  <a:cubicBezTo>
                    <a:pt x="686" y="375"/>
                    <a:pt x="879" y="412"/>
                    <a:pt x="1035" y="756"/>
                  </a:cubicBezTo>
                  <a:cubicBezTo>
                    <a:pt x="1126" y="973"/>
                    <a:pt x="1412" y="1222"/>
                    <a:pt x="1776" y="1222"/>
                  </a:cubicBezTo>
                  <a:cubicBezTo>
                    <a:pt x="1814" y="1222"/>
                    <a:pt x="1852" y="1219"/>
                    <a:pt x="1891" y="1214"/>
                  </a:cubicBezTo>
                  <a:cubicBezTo>
                    <a:pt x="1692" y="597"/>
                    <a:pt x="1095" y="418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1685700" y="4717950"/>
              <a:ext cx="56225" cy="14950"/>
            </a:xfrm>
            <a:custGeom>
              <a:avLst/>
              <a:gdLst/>
              <a:ahLst/>
              <a:cxnLst/>
              <a:rect l="l" t="t" r="r" b="b"/>
              <a:pathLst>
                <a:path w="2249" h="598" extrusionOk="0">
                  <a:moveTo>
                    <a:pt x="756" y="1"/>
                  </a:moveTo>
                  <a:cubicBezTo>
                    <a:pt x="458" y="1"/>
                    <a:pt x="259" y="60"/>
                    <a:pt x="100" y="339"/>
                  </a:cubicBezTo>
                  <a:cubicBezTo>
                    <a:pt x="0" y="498"/>
                    <a:pt x="120" y="538"/>
                    <a:pt x="239" y="558"/>
                  </a:cubicBezTo>
                  <a:cubicBezTo>
                    <a:pt x="418" y="558"/>
                    <a:pt x="602" y="548"/>
                    <a:pt x="784" y="548"/>
                  </a:cubicBezTo>
                  <a:cubicBezTo>
                    <a:pt x="965" y="548"/>
                    <a:pt x="1144" y="558"/>
                    <a:pt x="1313" y="597"/>
                  </a:cubicBezTo>
                  <a:cubicBezTo>
                    <a:pt x="1393" y="597"/>
                    <a:pt x="1472" y="558"/>
                    <a:pt x="1512" y="498"/>
                  </a:cubicBezTo>
                  <a:cubicBezTo>
                    <a:pt x="1632" y="458"/>
                    <a:pt x="1751" y="418"/>
                    <a:pt x="1870" y="359"/>
                  </a:cubicBezTo>
                  <a:lnTo>
                    <a:pt x="2248" y="1"/>
                  </a:lnTo>
                  <a:cubicBezTo>
                    <a:pt x="1917" y="1"/>
                    <a:pt x="1585" y="10"/>
                    <a:pt x="1254" y="10"/>
                  </a:cubicBezTo>
                  <a:cubicBezTo>
                    <a:pt x="1088" y="10"/>
                    <a:pt x="922" y="7"/>
                    <a:pt x="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1643425" y="4480725"/>
              <a:ext cx="28875" cy="36350"/>
            </a:xfrm>
            <a:custGeom>
              <a:avLst/>
              <a:gdLst/>
              <a:ahLst/>
              <a:cxnLst/>
              <a:rect l="l" t="t" r="r" b="b"/>
              <a:pathLst>
                <a:path w="1155" h="1454" extrusionOk="0">
                  <a:moveTo>
                    <a:pt x="498" y="1"/>
                  </a:moveTo>
                  <a:cubicBezTo>
                    <a:pt x="279" y="299"/>
                    <a:pt x="299" y="697"/>
                    <a:pt x="100" y="1055"/>
                  </a:cubicBezTo>
                  <a:cubicBezTo>
                    <a:pt x="0" y="1254"/>
                    <a:pt x="180" y="1354"/>
                    <a:pt x="319" y="1453"/>
                  </a:cubicBezTo>
                  <a:cubicBezTo>
                    <a:pt x="458" y="1334"/>
                    <a:pt x="557" y="1194"/>
                    <a:pt x="677" y="1075"/>
                  </a:cubicBezTo>
                  <a:cubicBezTo>
                    <a:pt x="995" y="777"/>
                    <a:pt x="1154" y="458"/>
                    <a:pt x="896" y="41"/>
                  </a:cubicBezTo>
                  <a:cubicBezTo>
                    <a:pt x="776" y="41"/>
                    <a:pt x="617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2036300" y="4771175"/>
              <a:ext cx="44300" cy="19775"/>
            </a:xfrm>
            <a:custGeom>
              <a:avLst/>
              <a:gdLst/>
              <a:ahLst/>
              <a:cxnLst/>
              <a:rect l="l" t="t" r="r" b="b"/>
              <a:pathLst>
                <a:path w="1772" h="791" extrusionOk="0">
                  <a:moveTo>
                    <a:pt x="717" y="0"/>
                  </a:moveTo>
                  <a:cubicBezTo>
                    <a:pt x="1" y="199"/>
                    <a:pt x="1" y="199"/>
                    <a:pt x="60" y="657"/>
                  </a:cubicBezTo>
                  <a:cubicBezTo>
                    <a:pt x="300" y="742"/>
                    <a:pt x="537" y="791"/>
                    <a:pt x="766" y="791"/>
                  </a:cubicBezTo>
                  <a:cubicBezTo>
                    <a:pt x="1126" y="791"/>
                    <a:pt x="1467" y="670"/>
                    <a:pt x="1771" y="378"/>
                  </a:cubicBezTo>
                  <a:cubicBezTo>
                    <a:pt x="1771" y="109"/>
                    <a:pt x="1615" y="11"/>
                    <a:pt x="1410" y="11"/>
                  </a:cubicBezTo>
                  <a:cubicBezTo>
                    <a:pt x="1373" y="11"/>
                    <a:pt x="1334" y="14"/>
                    <a:pt x="1294" y="20"/>
                  </a:cubicBezTo>
                  <a:cubicBezTo>
                    <a:pt x="1183" y="42"/>
                    <a:pt x="1078" y="71"/>
                    <a:pt x="972" y="71"/>
                  </a:cubicBezTo>
                  <a:cubicBezTo>
                    <a:pt x="889" y="71"/>
                    <a:pt x="805" y="53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2004475" y="4766700"/>
              <a:ext cx="49750" cy="18925"/>
            </a:xfrm>
            <a:custGeom>
              <a:avLst/>
              <a:gdLst/>
              <a:ahLst/>
              <a:cxnLst/>
              <a:rect l="l" t="t" r="r" b="b"/>
              <a:pathLst>
                <a:path w="1990" h="757" extrusionOk="0">
                  <a:moveTo>
                    <a:pt x="1" y="0"/>
                  </a:moveTo>
                  <a:cubicBezTo>
                    <a:pt x="1" y="438"/>
                    <a:pt x="398" y="458"/>
                    <a:pt x="657" y="637"/>
                  </a:cubicBezTo>
                  <a:cubicBezTo>
                    <a:pt x="794" y="678"/>
                    <a:pt x="930" y="756"/>
                    <a:pt x="1067" y="756"/>
                  </a:cubicBezTo>
                  <a:cubicBezTo>
                    <a:pt x="1129" y="756"/>
                    <a:pt x="1192" y="740"/>
                    <a:pt x="1254" y="696"/>
                  </a:cubicBezTo>
                  <a:cubicBezTo>
                    <a:pt x="1373" y="358"/>
                    <a:pt x="1791" y="438"/>
                    <a:pt x="1990" y="179"/>
                  </a:cubicBezTo>
                  <a:cubicBezTo>
                    <a:pt x="1333" y="139"/>
                    <a:pt x="677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1890100" y="4664175"/>
              <a:ext cx="46275" cy="14025"/>
            </a:xfrm>
            <a:custGeom>
              <a:avLst/>
              <a:gdLst/>
              <a:ahLst/>
              <a:cxnLst/>
              <a:rect l="l" t="t" r="r" b="b"/>
              <a:pathLst>
                <a:path w="1851" h="561" extrusionOk="0">
                  <a:moveTo>
                    <a:pt x="713" y="0"/>
                  </a:moveTo>
                  <a:cubicBezTo>
                    <a:pt x="568" y="0"/>
                    <a:pt x="426" y="6"/>
                    <a:pt x="285" y="6"/>
                  </a:cubicBezTo>
                  <a:cubicBezTo>
                    <a:pt x="236" y="6"/>
                    <a:pt x="188" y="5"/>
                    <a:pt x="139" y="3"/>
                  </a:cubicBezTo>
                  <a:cubicBezTo>
                    <a:pt x="80" y="23"/>
                    <a:pt x="40" y="103"/>
                    <a:pt x="0" y="202"/>
                  </a:cubicBezTo>
                  <a:cubicBezTo>
                    <a:pt x="0" y="282"/>
                    <a:pt x="60" y="322"/>
                    <a:pt x="100" y="381"/>
                  </a:cubicBezTo>
                  <a:lnTo>
                    <a:pt x="100" y="421"/>
                  </a:lnTo>
                  <a:cubicBezTo>
                    <a:pt x="239" y="481"/>
                    <a:pt x="378" y="461"/>
                    <a:pt x="478" y="560"/>
                  </a:cubicBezTo>
                  <a:cubicBezTo>
                    <a:pt x="895" y="461"/>
                    <a:pt x="1333" y="381"/>
                    <a:pt x="1850" y="282"/>
                  </a:cubicBezTo>
                  <a:cubicBezTo>
                    <a:pt x="1461" y="35"/>
                    <a:pt x="108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1871700" y="4582975"/>
              <a:ext cx="61675" cy="22425"/>
            </a:xfrm>
            <a:custGeom>
              <a:avLst/>
              <a:gdLst/>
              <a:ahLst/>
              <a:cxnLst/>
              <a:rect l="l" t="t" r="r" b="b"/>
              <a:pathLst>
                <a:path w="2467" h="897" extrusionOk="0">
                  <a:moveTo>
                    <a:pt x="929" y="0"/>
                  </a:moveTo>
                  <a:cubicBezTo>
                    <a:pt x="605" y="0"/>
                    <a:pt x="281" y="55"/>
                    <a:pt x="0" y="168"/>
                  </a:cubicBezTo>
                  <a:cubicBezTo>
                    <a:pt x="105" y="343"/>
                    <a:pt x="251" y="374"/>
                    <a:pt x="402" y="374"/>
                  </a:cubicBezTo>
                  <a:cubicBezTo>
                    <a:pt x="486" y="374"/>
                    <a:pt x="572" y="364"/>
                    <a:pt x="653" y="364"/>
                  </a:cubicBezTo>
                  <a:cubicBezTo>
                    <a:pt x="675" y="364"/>
                    <a:pt x="696" y="365"/>
                    <a:pt x="716" y="367"/>
                  </a:cubicBezTo>
                  <a:cubicBezTo>
                    <a:pt x="1015" y="387"/>
                    <a:pt x="915" y="566"/>
                    <a:pt x="875" y="745"/>
                  </a:cubicBezTo>
                  <a:cubicBezTo>
                    <a:pt x="986" y="839"/>
                    <a:pt x="1121" y="896"/>
                    <a:pt x="1271" y="896"/>
                  </a:cubicBezTo>
                  <a:cubicBezTo>
                    <a:pt x="1311" y="896"/>
                    <a:pt x="1351" y="892"/>
                    <a:pt x="1393" y="884"/>
                  </a:cubicBezTo>
                  <a:cubicBezTo>
                    <a:pt x="1313" y="685"/>
                    <a:pt x="1293" y="566"/>
                    <a:pt x="1572" y="546"/>
                  </a:cubicBezTo>
                  <a:cubicBezTo>
                    <a:pt x="1584" y="545"/>
                    <a:pt x="1596" y="545"/>
                    <a:pt x="1608" y="545"/>
                  </a:cubicBezTo>
                  <a:cubicBezTo>
                    <a:pt x="1799" y="545"/>
                    <a:pt x="1991" y="639"/>
                    <a:pt x="2182" y="639"/>
                  </a:cubicBezTo>
                  <a:cubicBezTo>
                    <a:pt x="2277" y="639"/>
                    <a:pt x="2372" y="616"/>
                    <a:pt x="2467" y="546"/>
                  </a:cubicBezTo>
                  <a:cubicBezTo>
                    <a:pt x="2120" y="186"/>
                    <a:pt x="1523" y="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2245675" y="4681625"/>
              <a:ext cx="35825" cy="20475"/>
            </a:xfrm>
            <a:custGeom>
              <a:avLst/>
              <a:gdLst/>
              <a:ahLst/>
              <a:cxnLst/>
              <a:rect l="l" t="t" r="r" b="b"/>
              <a:pathLst>
                <a:path w="1433" h="819" extrusionOk="0">
                  <a:moveTo>
                    <a:pt x="648" y="1"/>
                  </a:moveTo>
                  <a:cubicBezTo>
                    <a:pt x="555" y="1"/>
                    <a:pt x="458" y="9"/>
                    <a:pt x="359" y="21"/>
                  </a:cubicBezTo>
                  <a:cubicBezTo>
                    <a:pt x="359" y="260"/>
                    <a:pt x="239" y="360"/>
                    <a:pt x="1" y="379"/>
                  </a:cubicBezTo>
                  <a:cubicBezTo>
                    <a:pt x="60" y="419"/>
                    <a:pt x="140" y="499"/>
                    <a:pt x="180" y="578"/>
                  </a:cubicBezTo>
                  <a:cubicBezTo>
                    <a:pt x="259" y="618"/>
                    <a:pt x="339" y="698"/>
                    <a:pt x="398" y="718"/>
                  </a:cubicBezTo>
                  <a:cubicBezTo>
                    <a:pt x="458" y="718"/>
                    <a:pt x="498" y="718"/>
                    <a:pt x="558" y="757"/>
                  </a:cubicBezTo>
                  <a:cubicBezTo>
                    <a:pt x="613" y="791"/>
                    <a:pt x="675" y="818"/>
                    <a:pt x="736" y="818"/>
                  </a:cubicBezTo>
                  <a:cubicBezTo>
                    <a:pt x="784" y="818"/>
                    <a:pt x="832" y="801"/>
                    <a:pt x="876" y="757"/>
                  </a:cubicBezTo>
                  <a:cubicBezTo>
                    <a:pt x="1075" y="718"/>
                    <a:pt x="1294" y="777"/>
                    <a:pt x="1433" y="559"/>
                  </a:cubicBezTo>
                  <a:cubicBezTo>
                    <a:pt x="1291" y="118"/>
                    <a:pt x="1000" y="1"/>
                    <a:pt x="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1550925" y="4233575"/>
              <a:ext cx="13450" cy="52150"/>
            </a:xfrm>
            <a:custGeom>
              <a:avLst/>
              <a:gdLst/>
              <a:ahLst/>
              <a:cxnLst/>
              <a:rect l="l" t="t" r="r" b="b"/>
              <a:pathLst>
                <a:path w="538" h="2086" extrusionOk="0">
                  <a:moveTo>
                    <a:pt x="80" y="0"/>
                  </a:moveTo>
                  <a:cubicBezTo>
                    <a:pt x="40" y="597"/>
                    <a:pt x="0" y="1114"/>
                    <a:pt x="120" y="1611"/>
                  </a:cubicBezTo>
                  <a:cubicBezTo>
                    <a:pt x="60" y="1731"/>
                    <a:pt x="100" y="1890"/>
                    <a:pt x="140" y="2029"/>
                  </a:cubicBezTo>
                  <a:cubicBezTo>
                    <a:pt x="219" y="2056"/>
                    <a:pt x="297" y="2086"/>
                    <a:pt x="361" y="2086"/>
                  </a:cubicBezTo>
                  <a:cubicBezTo>
                    <a:pt x="442" y="2086"/>
                    <a:pt x="498" y="2037"/>
                    <a:pt x="498" y="1870"/>
                  </a:cubicBezTo>
                  <a:cubicBezTo>
                    <a:pt x="498" y="1731"/>
                    <a:pt x="518" y="1592"/>
                    <a:pt x="518" y="1432"/>
                  </a:cubicBezTo>
                  <a:cubicBezTo>
                    <a:pt x="538" y="1393"/>
                    <a:pt x="538" y="1373"/>
                    <a:pt x="518" y="1293"/>
                  </a:cubicBezTo>
                  <a:cubicBezTo>
                    <a:pt x="398" y="1194"/>
                    <a:pt x="378" y="1074"/>
                    <a:pt x="498" y="935"/>
                  </a:cubicBezTo>
                  <a:cubicBezTo>
                    <a:pt x="498" y="895"/>
                    <a:pt x="478" y="816"/>
                    <a:pt x="478" y="776"/>
                  </a:cubicBezTo>
                  <a:cubicBezTo>
                    <a:pt x="299" y="577"/>
                    <a:pt x="518" y="199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1546950" y="4226600"/>
              <a:ext cx="16925" cy="47275"/>
            </a:xfrm>
            <a:custGeom>
              <a:avLst/>
              <a:gdLst/>
              <a:ahLst/>
              <a:cxnLst/>
              <a:rect l="l" t="t" r="r" b="b"/>
              <a:pathLst>
                <a:path w="677" h="1891" extrusionOk="0">
                  <a:moveTo>
                    <a:pt x="498" y="1"/>
                  </a:moveTo>
                  <a:cubicBezTo>
                    <a:pt x="378" y="60"/>
                    <a:pt x="259" y="120"/>
                    <a:pt x="140" y="180"/>
                  </a:cubicBezTo>
                  <a:cubicBezTo>
                    <a:pt x="159" y="757"/>
                    <a:pt x="0" y="1353"/>
                    <a:pt x="279" y="1890"/>
                  </a:cubicBezTo>
                  <a:lnTo>
                    <a:pt x="279" y="478"/>
                  </a:lnTo>
                  <a:cubicBezTo>
                    <a:pt x="557" y="697"/>
                    <a:pt x="438" y="975"/>
                    <a:pt x="637" y="1075"/>
                  </a:cubicBezTo>
                  <a:cubicBezTo>
                    <a:pt x="597" y="697"/>
                    <a:pt x="677" y="319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1652875" y="4557500"/>
              <a:ext cx="26875" cy="17750"/>
            </a:xfrm>
            <a:custGeom>
              <a:avLst/>
              <a:gdLst/>
              <a:ahLst/>
              <a:cxnLst/>
              <a:rect l="l" t="t" r="r" b="b"/>
              <a:pathLst>
                <a:path w="1075" h="710" extrusionOk="0">
                  <a:moveTo>
                    <a:pt x="275" y="1"/>
                  </a:moveTo>
                  <a:cubicBezTo>
                    <a:pt x="216" y="1"/>
                    <a:pt x="156" y="32"/>
                    <a:pt x="100" y="113"/>
                  </a:cubicBezTo>
                  <a:cubicBezTo>
                    <a:pt x="0" y="252"/>
                    <a:pt x="0" y="371"/>
                    <a:pt x="120" y="491"/>
                  </a:cubicBezTo>
                  <a:cubicBezTo>
                    <a:pt x="279" y="650"/>
                    <a:pt x="438" y="709"/>
                    <a:pt x="677" y="709"/>
                  </a:cubicBezTo>
                  <a:cubicBezTo>
                    <a:pt x="816" y="670"/>
                    <a:pt x="955" y="650"/>
                    <a:pt x="1075" y="491"/>
                  </a:cubicBezTo>
                  <a:cubicBezTo>
                    <a:pt x="1035" y="471"/>
                    <a:pt x="1035" y="451"/>
                    <a:pt x="1015" y="411"/>
                  </a:cubicBezTo>
                  <a:cubicBezTo>
                    <a:pt x="975" y="351"/>
                    <a:pt x="915" y="292"/>
                    <a:pt x="876" y="272"/>
                  </a:cubicBezTo>
                  <a:cubicBezTo>
                    <a:pt x="736" y="252"/>
                    <a:pt x="597" y="292"/>
                    <a:pt x="518" y="152"/>
                  </a:cubicBezTo>
                  <a:cubicBezTo>
                    <a:pt x="447" y="70"/>
                    <a:pt x="361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1987075" y="4766200"/>
              <a:ext cx="35825" cy="18825"/>
            </a:xfrm>
            <a:custGeom>
              <a:avLst/>
              <a:gdLst/>
              <a:ahLst/>
              <a:cxnLst/>
              <a:rect l="l" t="t" r="r" b="b"/>
              <a:pathLst>
                <a:path w="1433" h="753" extrusionOk="0">
                  <a:moveTo>
                    <a:pt x="159" y="0"/>
                  </a:moveTo>
                  <a:lnTo>
                    <a:pt x="0" y="378"/>
                  </a:lnTo>
                  <a:cubicBezTo>
                    <a:pt x="42" y="447"/>
                    <a:pt x="102" y="468"/>
                    <a:pt x="168" y="468"/>
                  </a:cubicBezTo>
                  <a:cubicBezTo>
                    <a:pt x="197" y="468"/>
                    <a:pt x="228" y="464"/>
                    <a:pt x="259" y="458"/>
                  </a:cubicBezTo>
                  <a:cubicBezTo>
                    <a:pt x="140" y="458"/>
                    <a:pt x="398" y="458"/>
                    <a:pt x="299" y="378"/>
                  </a:cubicBezTo>
                  <a:cubicBezTo>
                    <a:pt x="274" y="345"/>
                    <a:pt x="280" y="329"/>
                    <a:pt x="296" y="329"/>
                  </a:cubicBezTo>
                  <a:cubicBezTo>
                    <a:pt x="318" y="329"/>
                    <a:pt x="358" y="360"/>
                    <a:pt x="358" y="418"/>
                  </a:cubicBezTo>
                  <a:cubicBezTo>
                    <a:pt x="358" y="557"/>
                    <a:pt x="398" y="617"/>
                    <a:pt x="478" y="677"/>
                  </a:cubicBezTo>
                  <a:cubicBezTo>
                    <a:pt x="636" y="721"/>
                    <a:pt x="787" y="753"/>
                    <a:pt x="929" y="753"/>
                  </a:cubicBezTo>
                  <a:cubicBezTo>
                    <a:pt x="1110" y="753"/>
                    <a:pt x="1277" y="702"/>
                    <a:pt x="1433" y="557"/>
                  </a:cubicBezTo>
                  <a:cubicBezTo>
                    <a:pt x="1254" y="279"/>
                    <a:pt x="876" y="299"/>
                    <a:pt x="697" y="20"/>
                  </a:cubicBezTo>
                  <a:cubicBezTo>
                    <a:pt x="537" y="20"/>
                    <a:pt x="338" y="2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1621050" y="4702050"/>
              <a:ext cx="46275" cy="16100"/>
            </a:xfrm>
            <a:custGeom>
              <a:avLst/>
              <a:gdLst/>
              <a:ahLst/>
              <a:cxnLst/>
              <a:rect l="l" t="t" r="r" b="b"/>
              <a:pathLst>
                <a:path w="1851" h="644" extrusionOk="0">
                  <a:moveTo>
                    <a:pt x="1114" y="0"/>
                  </a:moveTo>
                  <a:cubicBezTo>
                    <a:pt x="1015" y="40"/>
                    <a:pt x="955" y="60"/>
                    <a:pt x="895" y="139"/>
                  </a:cubicBezTo>
                  <a:cubicBezTo>
                    <a:pt x="657" y="398"/>
                    <a:pt x="219" y="139"/>
                    <a:pt x="0" y="438"/>
                  </a:cubicBezTo>
                  <a:cubicBezTo>
                    <a:pt x="93" y="458"/>
                    <a:pt x="188" y="464"/>
                    <a:pt x="285" y="464"/>
                  </a:cubicBezTo>
                  <a:cubicBezTo>
                    <a:pt x="444" y="464"/>
                    <a:pt x="606" y="447"/>
                    <a:pt x="767" y="447"/>
                  </a:cubicBezTo>
                  <a:cubicBezTo>
                    <a:pt x="990" y="447"/>
                    <a:pt x="1210" y="480"/>
                    <a:pt x="1413" y="637"/>
                  </a:cubicBezTo>
                  <a:cubicBezTo>
                    <a:pt x="1446" y="641"/>
                    <a:pt x="1477" y="643"/>
                    <a:pt x="1506" y="643"/>
                  </a:cubicBezTo>
                  <a:cubicBezTo>
                    <a:pt x="1733" y="643"/>
                    <a:pt x="1815" y="506"/>
                    <a:pt x="1850" y="259"/>
                  </a:cubicBezTo>
                  <a:cubicBezTo>
                    <a:pt x="1651" y="60"/>
                    <a:pt x="1373" y="40"/>
                    <a:pt x="1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1759300" y="4592125"/>
              <a:ext cx="39800" cy="13375"/>
            </a:xfrm>
            <a:custGeom>
              <a:avLst/>
              <a:gdLst/>
              <a:ahLst/>
              <a:cxnLst/>
              <a:rect l="l" t="t" r="r" b="b"/>
              <a:pathLst>
                <a:path w="1592" h="535" extrusionOk="0">
                  <a:moveTo>
                    <a:pt x="538" y="1"/>
                  </a:moveTo>
                  <a:cubicBezTo>
                    <a:pt x="418" y="259"/>
                    <a:pt x="199" y="180"/>
                    <a:pt x="0" y="220"/>
                  </a:cubicBezTo>
                  <a:cubicBezTo>
                    <a:pt x="346" y="377"/>
                    <a:pt x="717" y="534"/>
                    <a:pt x="1192" y="534"/>
                  </a:cubicBezTo>
                  <a:cubicBezTo>
                    <a:pt x="1317" y="534"/>
                    <a:pt x="1450" y="523"/>
                    <a:pt x="1592" y="498"/>
                  </a:cubicBezTo>
                  <a:cubicBezTo>
                    <a:pt x="1114" y="279"/>
                    <a:pt x="836" y="160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1630000" y="4288325"/>
              <a:ext cx="49750" cy="10325"/>
            </a:xfrm>
            <a:custGeom>
              <a:avLst/>
              <a:gdLst/>
              <a:ahLst/>
              <a:cxnLst/>
              <a:rect l="l" t="t" r="r" b="b"/>
              <a:pathLst>
                <a:path w="1990" h="413" extrusionOk="0">
                  <a:moveTo>
                    <a:pt x="1005" y="1"/>
                  </a:moveTo>
                  <a:cubicBezTo>
                    <a:pt x="668" y="1"/>
                    <a:pt x="334" y="76"/>
                    <a:pt x="0" y="217"/>
                  </a:cubicBezTo>
                  <a:lnTo>
                    <a:pt x="0" y="376"/>
                  </a:lnTo>
                  <a:cubicBezTo>
                    <a:pt x="175" y="404"/>
                    <a:pt x="348" y="413"/>
                    <a:pt x="520" y="413"/>
                  </a:cubicBezTo>
                  <a:cubicBezTo>
                    <a:pt x="895" y="413"/>
                    <a:pt x="1269" y="369"/>
                    <a:pt x="1654" y="369"/>
                  </a:cubicBezTo>
                  <a:cubicBezTo>
                    <a:pt x="1739" y="369"/>
                    <a:pt x="1824" y="371"/>
                    <a:pt x="1910" y="376"/>
                  </a:cubicBezTo>
                  <a:lnTo>
                    <a:pt x="1990" y="217"/>
                  </a:lnTo>
                  <a:cubicBezTo>
                    <a:pt x="1657" y="71"/>
                    <a:pt x="1330" y="1"/>
                    <a:pt x="10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1768250" y="4654300"/>
              <a:ext cx="27875" cy="14750"/>
            </a:xfrm>
            <a:custGeom>
              <a:avLst/>
              <a:gdLst/>
              <a:ahLst/>
              <a:cxnLst/>
              <a:rect l="l" t="t" r="r" b="b"/>
              <a:pathLst>
                <a:path w="1115" h="590" extrusionOk="0">
                  <a:moveTo>
                    <a:pt x="558" y="0"/>
                  </a:moveTo>
                  <a:cubicBezTo>
                    <a:pt x="339" y="60"/>
                    <a:pt x="100" y="120"/>
                    <a:pt x="1" y="378"/>
                  </a:cubicBezTo>
                  <a:cubicBezTo>
                    <a:pt x="142" y="520"/>
                    <a:pt x="289" y="590"/>
                    <a:pt x="436" y="590"/>
                  </a:cubicBezTo>
                  <a:cubicBezTo>
                    <a:pt x="578" y="590"/>
                    <a:pt x="719" y="525"/>
                    <a:pt x="856" y="398"/>
                  </a:cubicBezTo>
                  <a:cubicBezTo>
                    <a:pt x="1115" y="160"/>
                    <a:pt x="677" y="179"/>
                    <a:pt x="697" y="20"/>
                  </a:cubicBezTo>
                  <a:cubicBezTo>
                    <a:pt x="657" y="0"/>
                    <a:pt x="597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1665800" y="4556775"/>
              <a:ext cx="24400" cy="13125"/>
            </a:xfrm>
            <a:custGeom>
              <a:avLst/>
              <a:gdLst/>
              <a:ahLst/>
              <a:cxnLst/>
              <a:rect l="l" t="t" r="r" b="b"/>
              <a:pathLst>
                <a:path w="976" h="525" extrusionOk="0">
                  <a:moveTo>
                    <a:pt x="430" y="1"/>
                  </a:moveTo>
                  <a:cubicBezTo>
                    <a:pt x="393" y="1"/>
                    <a:pt x="356" y="18"/>
                    <a:pt x="319" y="42"/>
                  </a:cubicBezTo>
                  <a:cubicBezTo>
                    <a:pt x="239" y="201"/>
                    <a:pt x="120" y="142"/>
                    <a:pt x="1" y="181"/>
                  </a:cubicBezTo>
                  <a:cubicBezTo>
                    <a:pt x="60" y="341"/>
                    <a:pt x="180" y="380"/>
                    <a:pt x="319" y="400"/>
                  </a:cubicBezTo>
                  <a:cubicBezTo>
                    <a:pt x="398" y="420"/>
                    <a:pt x="478" y="480"/>
                    <a:pt x="518" y="520"/>
                  </a:cubicBezTo>
                  <a:cubicBezTo>
                    <a:pt x="533" y="517"/>
                    <a:pt x="549" y="516"/>
                    <a:pt x="566" y="516"/>
                  </a:cubicBezTo>
                  <a:cubicBezTo>
                    <a:pt x="617" y="516"/>
                    <a:pt x="675" y="525"/>
                    <a:pt x="729" y="525"/>
                  </a:cubicBezTo>
                  <a:cubicBezTo>
                    <a:pt x="801" y="525"/>
                    <a:pt x="866" y="510"/>
                    <a:pt x="896" y="440"/>
                  </a:cubicBezTo>
                  <a:cubicBezTo>
                    <a:pt x="975" y="301"/>
                    <a:pt x="776" y="241"/>
                    <a:pt x="677" y="181"/>
                  </a:cubicBezTo>
                  <a:cubicBezTo>
                    <a:pt x="617" y="142"/>
                    <a:pt x="538" y="82"/>
                    <a:pt x="498" y="22"/>
                  </a:cubicBezTo>
                  <a:cubicBezTo>
                    <a:pt x="475" y="7"/>
                    <a:pt x="452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836875" y="4712550"/>
              <a:ext cx="20425" cy="10400"/>
            </a:xfrm>
            <a:custGeom>
              <a:avLst/>
              <a:gdLst/>
              <a:ahLst/>
              <a:cxnLst/>
              <a:rect l="l" t="t" r="r" b="b"/>
              <a:pathLst>
                <a:path w="817" h="416" extrusionOk="0">
                  <a:moveTo>
                    <a:pt x="744" y="1"/>
                  </a:moveTo>
                  <a:cubicBezTo>
                    <a:pt x="733" y="1"/>
                    <a:pt x="723" y="5"/>
                    <a:pt x="717" y="18"/>
                  </a:cubicBezTo>
                  <a:cubicBezTo>
                    <a:pt x="558" y="18"/>
                    <a:pt x="438" y="38"/>
                    <a:pt x="299" y="38"/>
                  </a:cubicBezTo>
                  <a:cubicBezTo>
                    <a:pt x="1" y="38"/>
                    <a:pt x="41" y="177"/>
                    <a:pt x="120" y="356"/>
                  </a:cubicBezTo>
                  <a:cubicBezTo>
                    <a:pt x="259" y="376"/>
                    <a:pt x="438" y="376"/>
                    <a:pt x="617" y="416"/>
                  </a:cubicBezTo>
                  <a:cubicBezTo>
                    <a:pt x="777" y="336"/>
                    <a:pt x="816" y="177"/>
                    <a:pt x="816" y="38"/>
                  </a:cubicBezTo>
                  <a:cubicBezTo>
                    <a:pt x="803" y="24"/>
                    <a:pt x="770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972150" y="4614450"/>
              <a:ext cx="28375" cy="6925"/>
            </a:xfrm>
            <a:custGeom>
              <a:avLst/>
              <a:gdLst/>
              <a:ahLst/>
              <a:cxnLst/>
              <a:rect l="l" t="t" r="r" b="b"/>
              <a:pathLst>
                <a:path w="1135" h="277" extrusionOk="0">
                  <a:moveTo>
                    <a:pt x="601" y="0"/>
                  </a:moveTo>
                  <a:cubicBezTo>
                    <a:pt x="440" y="0"/>
                    <a:pt x="275" y="28"/>
                    <a:pt x="114" y="28"/>
                  </a:cubicBezTo>
                  <a:cubicBezTo>
                    <a:pt x="76" y="28"/>
                    <a:pt x="38" y="27"/>
                    <a:pt x="1" y="23"/>
                  </a:cubicBezTo>
                  <a:lnTo>
                    <a:pt x="1" y="23"/>
                  </a:lnTo>
                  <a:cubicBezTo>
                    <a:pt x="268" y="150"/>
                    <a:pt x="525" y="276"/>
                    <a:pt x="794" y="276"/>
                  </a:cubicBezTo>
                  <a:cubicBezTo>
                    <a:pt x="905" y="276"/>
                    <a:pt x="1018" y="254"/>
                    <a:pt x="1134" y="202"/>
                  </a:cubicBezTo>
                  <a:cubicBezTo>
                    <a:pt x="971" y="38"/>
                    <a:pt x="78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1660325" y="4545375"/>
              <a:ext cx="25400" cy="12475"/>
            </a:xfrm>
            <a:custGeom>
              <a:avLst/>
              <a:gdLst/>
              <a:ahLst/>
              <a:cxnLst/>
              <a:rect l="l" t="t" r="r" b="b"/>
              <a:pathLst>
                <a:path w="1016" h="499" extrusionOk="0">
                  <a:moveTo>
                    <a:pt x="294" y="15"/>
                  </a:moveTo>
                  <a:cubicBezTo>
                    <a:pt x="220" y="15"/>
                    <a:pt x="149" y="29"/>
                    <a:pt x="80" y="80"/>
                  </a:cubicBezTo>
                  <a:lnTo>
                    <a:pt x="1" y="160"/>
                  </a:lnTo>
                  <a:cubicBezTo>
                    <a:pt x="120" y="379"/>
                    <a:pt x="379" y="379"/>
                    <a:pt x="538" y="498"/>
                  </a:cubicBezTo>
                  <a:cubicBezTo>
                    <a:pt x="598" y="478"/>
                    <a:pt x="677" y="478"/>
                    <a:pt x="717" y="478"/>
                  </a:cubicBezTo>
                  <a:cubicBezTo>
                    <a:pt x="797" y="399"/>
                    <a:pt x="836" y="359"/>
                    <a:pt x="916" y="339"/>
                  </a:cubicBezTo>
                  <a:cubicBezTo>
                    <a:pt x="1015" y="1"/>
                    <a:pt x="737" y="61"/>
                    <a:pt x="598" y="41"/>
                  </a:cubicBezTo>
                  <a:cubicBezTo>
                    <a:pt x="495" y="41"/>
                    <a:pt x="393" y="15"/>
                    <a:pt x="294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884125" y="4761975"/>
              <a:ext cx="22400" cy="9225"/>
            </a:xfrm>
            <a:custGeom>
              <a:avLst/>
              <a:gdLst/>
              <a:ahLst/>
              <a:cxnLst/>
              <a:rect l="l" t="t" r="r" b="b"/>
              <a:pathLst>
                <a:path w="896" h="369" extrusionOk="0">
                  <a:moveTo>
                    <a:pt x="555" y="0"/>
                  </a:moveTo>
                  <a:cubicBezTo>
                    <a:pt x="438" y="0"/>
                    <a:pt x="319" y="10"/>
                    <a:pt x="199" y="30"/>
                  </a:cubicBezTo>
                  <a:cubicBezTo>
                    <a:pt x="1" y="309"/>
                    <a:pt x="239" y="348"/>
                    <a:pt x="438" y="368"/>
                  </a:cubicBezTo>
                  <a:cubicBezTo>
                    <a:pt x="677" y="368"/>
                    <a:pt x="796" y="209"/>
                    <a:pt x="896" y="30"/>
                  </a:cubicBezTo>
                  <a:cubicBezTo>
                    <a:pt x="786" y="10"/>
                    <a:pt x="672" y="0"/>
                    <a:pt x="5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741900" y="4806650"/>
              <a:ext cx="26375" cy="6600"/>
            </a:xfrm>
            <a:custGeom>
              <a:avLst/>
              <a:gdLst/>
              <a:ahLst/>
              <a:cxnLst/>
              <a:rect l="l" t="t" r="r" b="b"/>
              <a:pathLst>
                <a:path w="1055" h="264" extrusionOk="0">
                  <a:moveTo>
                    <a:pt x="505" y="0"/>
                  </a:moveTo>
                  <a:cubicBezTo>
                    <a:pt x="338" y="0"/>
                    <a:pt x="169" y="60"/>
                    <a:pt x="0" y="173"/>
                  </a:cubicBezTo>
                  <a:cubicBezTo>
                    <a:pt x="151" y="243"/>
                    <a:pt x="309" y="263"/>
                    <a:pt x="468" y="263"/>
                  </a:cubicBezTo>
                  <a:cubicBezTo>
                    <a:pt x="667" y="263"/>
                    <a:pt x="867" y="232"/>
                    <a:pt x="1055" y="232"/>
                  </a:cubicBezTo>
                  <a:cubicBezTo>
                    <a:pt x="876" y="75"/>
                    <a:pt x="692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243200" y="4763375"/>
              <a:ext cx="20900" cy="12300"/>
            </a:xfrm>
            <a:custGeom>
              <a:avLst/>
              <a:gdLst/>
              <a:ahLst/>
              <a:cxnLst/>
              <a:rect l="l" t="t" r="r" b="b"/>
              <a:pathLst>
                <a:path w="836" h="492" extrusionOk="0">
                  <a:moveTo>
                    <a:pt x="197" y="0"/>
                  </a:moveTo>
                  <a:cubicBezTo>
                    <a:pt x="138" y="0"/>
                    <a:pt x="73" y="10"/>
                    <a:pt x="0" y="34"/>
                  </a:cubicBezTo>
                  <a:cubicBezTo>
                    <a:pt x="298" y="233"/>
                    <a:pt x="477" y="491"/>
                    <a:pt x="836" y="491"/>
                  </a:cubicBezTo>
                  <a:lnTo>
                    <a:pt x="836" y="312"/>
                  </a:lnTo>
                  <a:cubicBezTo>
                    <a:pt x="620" y="246"/>
                    <a:pt x="488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1611600" y="4684575"/>
              <a:ext cx="24400" cy="15050"/>
            </a:xfrm>
            <a:custGeom>
              <a:avLst/>
              <a:gdLst/>
              <a:ahLst/>
              <a:cxnLst/>
              <a:rect l="l" t="t" r="r" b="b"/>
              <a:pathLst>
                <a:path w="976" h="602" extrusionOk="0">
                  <a:moveTo>
                    <a:pt x="115" y="0"/>
                  </a:moveTo>
                  <a:cubicBezTo>
                    <a:pt x="88" y="0"/>
                    <a:pt x="61" y="20"/>
                    <a:pt x="40" y="63"/>
                  </a:cubicBezTo>
                  <a:cubicBezTo>
                    <a:pt x="0" y="540"/>
                    <a:pt x="235" y="602"/>
                    <a:pt x="501" y="602"/>
                  </a:cubicBezTo>
                  <a:cubicBezTo>
                    <a:pt x="595" y="602"/>
                    <a:pt x="692" y="594"/>
                    <a:pt x="783" y="594"/>
                  </a:cubicBezTo>
                  <a:cubicBezTo>
                    <a:pt x="822" y="594"/>
                    <a:pt x="860" y="596"/>
                    <a:pt x="896" y="600"/>
                  </a:cubicBezTo>
                  <a:cubicBezTo>
                    <a:pt x="955" y="560"/>
                    <a:pt x="975" y="480"/>
                    <a:pt x="955" y="401"/>
                  </a:cubicBezTo>
                  <a:cubicBezTo>
                    <a:pt x="697" y="301"/>
                    <a:pt x="398" y="301"/>
                    <a:pt x="199" y="63"/>
                  </a:cubicBezTo>
                  <a:lnTo>
                    <a:pt x="179" y="43"/>
                  </a:lnTo>
                  <a:cubicBezTo>
                    <a:pt x="161" y="15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1732450" y="4726350"/>
              <a:ext cx="27375" cy="5125"/>
            </a:xfrm>
            <a:custGeom>
              <a:avLst/>
              <a:gdLst/>
              <a:ahLst/>
              <a:cxnLst/>
              <a:rect l="l" t="t" r="r" b="b"/>
              <a:pathLst>
                <a:path w="1095" h="205" extrusionOk="0">
                  <a:moveTo>
                    <a:pt x="580" y="0"/>
                  </a:moveTo>
                  <a:cubicBezTo>
                    <a:pt x="427" y="0"/>
                    <a:pt x="270" y="28"/>
                    <a:pt x="113" y="28"/>
                  </a:cubicBezTo>
                  <a:cubicBezTo>
                    <a:pt x="75" y="28"/>
                    <a:pt x="38" y="27"/>
                    <a:pt x="0" y="23"/>
                  </a:cubicBezTo>
                  <a:lnTo>
                    <a:pt x="0" y="23"/>
                  </a:lnTo>
                  <a:cubicBezTo>
                    <a:pt x="205" y="179"/>
                    <a:pt x="424" y="205"/>
                    <a:pt x="650" y="205"/>
                  </a:cubicBezTo>
                  <a:cubicBezTo>
                    <a:pt x="757" y="205"/>
                    <a:pt x="866" y="199"/>
                    <a:pt x="975" y="199"/>
                  </a:cubicBezTo>
                  <a:cubicBezTo>
                    <a:pt x="1014" y="199"/>
                    <a:pt x="1054" y="200"/>
                    <a:pt x="1094" y="202"/>
                  </a:cubicBezTo>
                  <a:cubicBezTo>
                    <a:pt x="931" y="38"/>
                    <a:pt x="758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1822950" y="4757250"/>
              <a:ext cx="25900" cy="11075"/>
            </a:xfrm>
            <a:custGeom>
              <a:avLst/>
              <a:gdLst/>
              <a:ahLst/>
              <a:cxnLst/>
              <a:rect l="l" t="t" r="r" b="b"/>
              <a:pathLst>
                <a:path w="1036" h="443" extrusionOk="0">
                  <a:moveTo>
                    <a:pt x="697" y="0"/>
                  </a:moveTo>
                  <a:cubicBezTo>
                    <a:pt x="498" y="0"/>
                    <a:pt x="339" y="40"/>
                    <a:pt x="140" y="40"/>
                  </a:cubicBezTo>
                  <a:cubicBezTo>
                    <a:pt x="1" y="219"/>
                    <a:pt x="80" y="338"/>
                    <a:pt x="259" y="438"/>
                  </a:cubicBezTo>
                  <a:cubicBezTo>
                    <a:pt x="292" y="441"/>
                    <a:pt x="325" y="443"/>
                    <a:pt x="357" y="443"/>
                  </a:cubicBezTo>
                  <a:cubicBezTo>
                    <a:pt x="537" y="443"/>
                    <a:pt x="701" y="391"/>
                    <a:pt x="836" y="239"/>
                  </a:cubicBezTo>
                  <a:lnTo>
                    <a:pt x="1035" y="40"/>
                  </a:lnTo>
                  <a:cubicBezTo>
                    <a:pt x="896" y="40"/>
                    <a:pt x="796" y="20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1704600" y="4802500"/>
              <a:ext cx="22900" cy="8500"/>
            </a:xfrm>
            <a:custGeom>
              <a:avLst/>
              <a:gdLst/>
              <a:ahLst/>
              <a:cxnLst/>
              <a:rect l="l" t="t" r="r" b="b"/>
              <a:pathLst>
                <a:path w="916" h="340" extrusionOk="0">
                  <a:moveTo>
                    <a:pt x="378" y="0"/>
                  </a:moveTo>
                  <a:cubicBezTo>
                    <a:pt x="338" y="40"/>
                    <a:pt x="299" y="80"/>
                    <a:pt x="219" y="140"/>
                  </a:cubicBezTo>
                  <a:cubicBezTo>
                    <a:pt x="140" y="160"/>
                    <a:pt x="60" y="160"/>
                    <a:pt x="0" y="199"/>
                  </a:cubicBezTo>
                  <a:cubicBezTo>
                    <a:pt x="239" y="327"/>
                    <a:pt x="490" y="339"/>
                    <a:pt x="734" y="339"/>
                  </a:cubicBezTo>
                  <a:cubicBezTo>
                    <a:pt x="795" y="339"/>
                    <a:pt x="856" y="339"/>
                    <a:pt x="915" y="339"/>
                  </a:cubicBezTo>
                  <a:cubicBezTo>
                    <a:pt x="776" y="140"/>
                    <a:pt x="557" y="8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1633975" y="4693200"/>
              <a:ext cx="15950" cy="12350"/>
            </a:xfrm>
            <a:custGeom>
              <a:avLst/>
              <a:gdLst/>
              <a:ahLst/>
              <a:cxnLst/>
              <a:rect l="l" t="t" r="r" b="b"/>
              <a:pathLst>
                <a:path w="638" h="494" extrusionOk="0">
                  <a:moveTo>
                    <a:pt x="410" y="1"/>
                  </a:moveTo>
                  <a:cubicBezTo>
                    <a:pt x="300" y="1"/>
                    <a:pt x="152" y="53"/>
                    <a:pt x="1" y="96"/>
                  </a:cubicBezTo>
                  <a:lnTo>
                    <a:pt x="1" y="255"/>
                  </a:lnTo>
                  <a:cubicBezTo>
                    <a:pt x="100" y="334"/>
                    <a:pt x="219" y="414"/>
                    <a:pt x="359" y="493"/>
                  </a:cubicBezTo>
                  <a:cubicBezTo>
                    <a:pt x="438" y="493"/>
                    <a:pt x="478" y="454"/>
                    <a:pt x="558" y="454"/>
                  </a:cubicBezTo>
                  <a:cubicBezTo>
                    <a:pt x="638" y="98"/>
                    <a:pt x="559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1613100" y="4734850"/>
              <a:ext cx="12450" cy="10475"/>
            </a:xfrm>
            <a:custGeom>
              <a:avLst/>
              <a:gdLst/>
              <a:ahLst/>
              <a:cxnLst/>
              <a:rect l="l" t="t" r="r" b="b"/>
              <a:pathLst>
                <a:path w="498" h="419" extrusionOk="0">
                  <a:moveTo>
                    <a:pt x="225" y="0"/>
                  </a:moveTo>
                  <a:cubicBezTo>
                    <a:pt x="160" y="0"/>
                    <a:pt x="106" y="19"/>
                    <a:pt x="80" y="81"/>
                  </a:cubicBezTo>
                  <a:cubicBezTo>
                    <a:pt x="0" y="260"/>
                    <a:pt x="199" y="339"/>
                    <a:pt x="298" y="419"/>
                  </a:cubicBezTo>
                  <a:lnTo>
                    <a:pt x="477" y="419"/>
                  </a:lnTo>
                  <a:cubicBezTo>
                    <a:pt x="477" y="280"/>
                    <a:pt x="497" y="160"/>
                    <a:pt x="497" y="41"/>
                  </a:cubicBezTo>
                  <a:cubicBezTo>
                    <a:pt x="409" y="30"/>
                    <a:pt x="308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1936850" y="4610150"/>
              <a:ext cx="22900" cy="4625"/>
            </a:xfrm>
            <a:custGeom>
              <a:avLst/>
              <a:gdLst/>
              <a:ahLst/>
              <a:cxnLst/>
              <a:rect l="l" t="t" r="r" b="b"/>
              <a:pathLst>
                <a:path w="916" h="185" extrusionOk="0">
                  <a:moveTo>
                    <a:pt x="480" y="1"/>
                  </a:moveTo>
                  <a:cubicBezTo>
                    <a:pt x="323" y="1"/>
                    <a:pt x="159" y="36"/>
                    <a:pt x="0" y="36"/>
                  </a:cubicBezTo>
                  <a:cubicBezTo>
                    <a:pt x="206" y="153"/>
                    <a:pt x="433" y="184"/>
                    <a:pt x="667" y="184"/>
                  </a:cubicBezTo>
                  <a:cubicBezTo>
                    <a:pt x="749" y="184"/>
                    <a:pt x="832" y="180"/>
                    <a:pt x="915" y="175"/>
                  </a:cubicBezTo>
                  <a:cubicBezTo>
                    <a:pt x="786" y="36"/>
                    <a:pt x="637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1630000" y="4614525"/>
              <a:ext cx="15925" cy="9950"/>
            </a:xfrm>
            <a:custGeom>
              <a:avLst/>
              <a:gdLst/>
              <a:ahLst/>
              <a:cxnLst/>
              <a:rect l="l" t="t" r="r" b="b"/>
              <a:pathLst>
                <a:path w="637" h="398" extrusionOk="0">
                  <a:moveTo>
                    <a:pt x="339" y="0"/>
                  </a:moveTo>
                  <a:cubicBezTo>
                    <a:pt x="299" y="0"/>
                    <a:pt x="239" y="20"/>
                    <a:pt x="199" y="20"/>
                  </a:cubicBezTo>
                  <a:cubicBezTo>
                    <a:pt x="120" y="80"/>
                    <a:pt x="40" y="159"/>
                    <a:pt x="0" y="199"/>
                  </a:cubicBezTo>
                  <a:cubicBezTo>
                    <a:pt x="0" y="298"/>
                    <a:pt x="40" y="358"/>
                    <a:pt x="140" y="398"/>
                  </a:cubicBezTo>
                  <a:cubicBezTo>
                    <a:pt x="358" y="318"/>
                    <a:pt x="637" y="298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1911475" y="4762725"/>
              <a:ext cx="12300" cy="8500"/>
            </a:xfrm>
            <a:custGeom>
              <a:avLst/>
              <a:gdLst/>
              <a:ahLst/>
              <a:cxnLst/>
              <a:rect l="l" t="t" r="r" b="b"/>
              <a:pathLst>
                <a:path w="492" h="340" extrusionOk="0">
                  <a:moveTo>
                    <a:pt x="1" y="0"/>
                  </a:moveTo>
                  <a:cubicBezTo>
                    <a:pt x="40" y="119"/>
                    <a:pt x="120" y="219"/>
                    <a:pt x="180" y="338"/>
                  </a:cubicBezTo>
                  <a:cubicBezTo>
                    <a:pt x="198" y="339"/>
                    <a:pt x="215" y="340"/>
                    <a:pt x="230" y="340"/>
                  </a:cubicBezTo>
                  <a:cubicBezTo>
                    <a:pt x="491" y="340"/>
                    <a:pt x="433" y="188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1915950" y="4716475"/>
              <a:ext cx="8475" cy="9950"/>
            </a:xfrm>
            <a:custGeom>
              <a:avLst/>
              <a:gdLst/>
              <a:ahLst/>
              <a:cxnLst/>
              <a:rect l="l" t="t" r="r" b="b"/>
              <a:pathLst>
                <a:path w="339" h="398" extrusionOk="0">
                  <a:moveTo>
                    <a:pt x="200" y="0"/>
                  </a:moveTo>
                  <a:cubicBezTo>
                    <a:pt x="40" y="80"/>
                    <a:pt x="1" y="219"/>
                    <a:pt x="1" y="378"/>
                  </a:cubicBezTo>
                  <a:cubicBezTo>
                    <a:pt x="100" y="378"/>
                    <a:pt x="219" y="398"/>
                    <a:pt x="339" y="398"/>
                  </a:cubicBezTo>
                  <a:lnTo>
                    <a:pt x="339" y="20"/>
                  </a:lnTo>
                  <a:cubicBezTo>
                    <a:pt x="299" y="20"/>
                    <a:pt x="239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1878650" y="4663250"/>
              <a:ext cx="14950" cy="7525"/>
            </a:xfrm>
            <a:custGeom>
              <a:avLst/>
              <a:gdLst/>
              <a:ahLst/>
              <a:cxnLst/>
              <a:rect l="l" t="t" r="r" b="b"/>
              <a:pathLst>
                <a:path w="598" h="301" extrusionOk="0">
                  <a:moveTo>
                    <a:pt x="259" y="1"/>
                  </a:moveTo>
                  <a:cubicBezTo>
                    <a:pt x="1" y="60"/>
                    <a:pt x="1" y="60"/>
                    <a:pt x="100" y="239"/>
                  </a:cubicBezTo>
                  <a:cubicBezTo>
                    <a:pt x="160" y="259"/>
                    <a:pt x="220" y="299"/>
                    <a:pt x="299" y="299"/>
                  </a:cubicBezTo>
                  <a:cubicBezTo>
                    <a:pt x="328" y="299"/>
                    <a:pt x="356" y="301"/>
                    <a:pt x="383" y="301"/>
                  </a:cubicBezTo>
                  <a:cubicBezTo>
                    <a:pt x="452" y="301"/>
                    <a:pt x="515" y="290"/>
                    <a:pt x="558" y="219"/>
                  </a:cubicBezTo>
                  <a:cubicBezTo>
                    <a:pt x="597" y="160"/>
                    <a:pt x="597" y="100"/>
                    <a:pt x="597" y="40"/>
                  </a:cubicBezTo>
                  <a:cubicBezTo>
                    <a:pt x="498" y="20"/>
                    <a:pt x="359" y="20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1656350" y="4462825"/>
              <a:ext cx="5500" cy="14450"/>
            </a:xfrm>
            <a:custGeom>
              <a:avLst/>
              <a:gdLst/>
              <a:ahLst/>
              <a:cxnLst/>
              <a:rect l="l" t="t" r="r" b="b"/>
              <a:pathLst>
                <a:path w="220" h="57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40" y="160"/>
                    <a:pt x="1" y="359"/>
                    <a:pt x="1" y="578"/>
                  </a:cubicBezTo>
                  <a:cubicBezTo>
                    <a:pt x="219" y="418"/>
                    <a:pt x="180" y="20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1683700" y="4655275"/>
              <a:ext cx="11975" cy="4525"/>
            </a:xfrm>
            <a:custGeom>
              <a:avLst/>
              <a:gdLst/>
              <a:ahLst/>
              <a:cxnLst/>
              <a:rect l="l" t="t" r="r" b="b"/>
              <a:pathLst>
                <a:path w="479" h="181" extrusionOk="0">
                  <a:moveTo>
                    <a:pt x="254" y="1"/>
                  </a:moveTo>
                  <a:cubicBezTo>
                    <a:pt x="146" y="1"/>
                    <a:pt x="62" y="69"/>
                    <a:pt x="1" y="160"/>
                  </a:cubicBezTo>
                  <a:cubicBezTo>
                    <a:pt x="100" y="160"/>
                    <a:pt x="200" y="180"/>
                    <a:pt x="339" y="180"/>
                  </a:cubicBezTo>
                  <a:cubicBezTo>
                    <a:pt x="379" y="140"/>
                    <a:pt x="478" y="61"/>
                    <a:pt x="359" y="21"/>
                  </a:cubicBezTo>
                  <a:cubicBezTo>
                    <a:pt x="322" y="7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1917450" y="4606000"/>
              <a:ext cx="15925" cy="4425"/>
            </a:xfrm>
            <a:custGeom>
              <a:avLst/>
              <a:gdLst/>
              <a:ahLst/>
              <a:cxnLst/>
              <a:rect l="l" t="t" r="r" b="b"/>
              <a:pathLst>
                <a:path w="637" h="177" extrusionOk="0">
                  <a:moveTo>
                    <a:pt x="279" y="0"/>
                  </a:moveTo>
                  <a:cubicBezTo>
                    <a:pt x="190" y="0"/>
                    <a:pt x="97" y="15"/>
                    <a:pt x="0" y="23"/>
                  </a:cubicBezTo>
                  <a:cubicBezTo>
                    <a:pt x="136" y="128"/>
                    <a:pt x="294" y="177"/>
                    <a:pt x="467" y="177"/>
                  </a:cubicBezTo>
                  <a:cubicBezTo>
                    <a:pt x="522" y="177"/>
                    <a:pt x="579" y="172"/>
                    <a:pt x="637" y="162"/>
                  </a:cubicBezTo>
                  <a:cubicBezTo>
                    <a:pt x="530" y="32"/>
                    <a:pt x="41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1661325" y="4449900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20"/>
                    <a:pt x="60" y="20"/>
                    <a:pt x="1" y="80"/>
                  </a:cubicBezTo>
                  <a:lnTo>
                    <a:pt x="1" y="378"/>
                  </a:lnTo>
                  <a:cubicBezTo>
                    <a:pt x="140" y="279"/>
                    <a:pt x="160" y="14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1882625" y="4668725"/>
              <a:ext cx="10975" cy="4500"/>
            </a:xfrm>
            <a:custGeom>
              <a:avLst/>
              <a:gdLst/>
              <a:ahLst/>
              <a:cxnLst/>
              <a:rect l="l" t="t" r="r" b="b"/>
              <a:pathLst>
                <a:path w="439" h="180" extrusionOk="0">
                  <a:moveTo>
                    <a:pt x="399" y="0"/>
                  </a:moveTo>
                  <a:cubicBezTo>
                    <a:pt x="279" y="0"/>
                    <a:pt x="160" y="20"/>
                    <a:pt x="41" y="20"/>
                  </a:cubicBezTo>
                  <a:cubicBezTo>
                    <a:pt x="1" y="80"/>
                    <a:pt x="41" y="120"/>
                    <a:pt x="100" y="179"/>
                  </a:cubicBezTo>
                  <a:lnTo>
                    <a:pt x="438" y="179"/>
                  </a:lnTo>
                  <a:cubicBezTo>
                    <a:pt x="438" y="100"/>
                    <a:pt x="399" y="4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847325" y="4625325"/>
              <a:ext cx="9975" cy="3125"/>
            </a:xfrm>
            <a:custGeom>
              <a:avLst/>
              <a:gdLst/>
              <a:ahLst/>
              <a:cxnLst/>
              <a:rect l="l" t="t" r="r" b="b"/>
              <a:pathLst>
                <a:path w="399" h="125" extrusionOk="0">
                  <a:moveTo>
                    <a:pt x="214" y="1"/>
                  </a:moveTo>
                  <a:cubicBezTo>
                    <a:pt x="150" y="1"/>
                    <a:pt x="80" y="35"/>
                    <a:pt x="0" y="85"/>
                  </a:cubicBezTo>
                  <a:cubicBezTo>
                    <a:pt x="120" y="85"/>
                    <a:pt x="279" y="125"/>
                    <a:pt x="398" y="125"/>
                  </a:cubicBezTo>
                  <a:cubicBezTo>
                    <a:pt x="339" y="35"/>
                    <a:pt x="279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1799575" y="4622475"/>
              <a:ext cx="8475" cy="4700"/>
            </a:xfrm>
            <a:custGeom>
              <a:avLst/>
              <a:gdLst/>
              <a:ahLst/>
              <a:cxnLst/>
              <a:rect l="l" t="t" r="r" b="b"/>
              <a:pathLst>
                <a:path w="339" h="188" extrusionOk="0">
                  <a:moveTo>
                    <a:pt x="1" y="0"/>
                  </a:moveTo>
                  <a:lnTo>
                    <a:pt x="1" y="0"/>
                  </a:lnTo>
                  <a:cubicBezTo>
                    <a:pt x="54" y="128"/>
                    <a:pt x="107" y="188"/>
                    <a:pt x="167" y="188"/>
                  </a:cubicBezTo>
                  <a:cubicBezTo>
                    <a:pt x="218" y="188"/>
                    <a:pt x="274" y="143"/>
                    <a:pt x="339" y="60"/>
                  </a:cubicBezTo>
                  <a:cubicBezTo>
                    <a:pt x="239" y="6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1633475" y="46334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21" y="1"/>
                  </a:moveTo>
                  <a:cubicBezTo>
                    <a:pt x="21" y="41"/>
                    <a:pt x="21" y="100"/>
                    <a:pt x="1" y="200"/>
                  </a:cubicBezTo>
                  <a:cubicBezTo>
                    <a:pt x="100" y="160"/>
                    <a:pt x="219" y="220"/>
                    <a:pt x="219" y="61"/>
                  </a:cubicBezTo>
                  <a:cubicBezTo>
                    <a:pt x="219" y="41"/>
                    <a:pt x="100" y="2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1973650" y="4722575"/>
              <a:ext cx="8475" cy="4350"/>
            </a:xfrm>
            <a:custGeom>
              <a:avLst/>
              <a:gdLst/>
              <a:ahLst/>
              <a:cxnLst/>
              <a:rect l="l" t="t" r="r" b="b"/>
              <a:pathLst>
                <a:path w="339" h="174" extrusionOk="0">
                  <a:moveTo>
                    <a:pt x="98" y="0"/>
                  </a:moveTo>
                  <a:cubicBezTo>
                    <a:pt x="66" y="0"/>
                    <a:pt x="33" y="5"/>
                    <a:pt x="0" y="15"/>
                  </a:cubicBezTo>
                  <a:cubicBezTo>
                    <a:pt x="80" y="134"/>
                    <a:pt x="199" y="154"/>
                    <a:pt x="338" y="174"/>
                  </a:cubicBezTo>
                  <a:cubicBezTo>
                    <a:pt x="293" y="52"/>
                    <a:pt x="201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776700" y="458455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49" y="0"/>
                  </a:moveTo>
                  <a:cubicBezTo>
                    <a:pt x="34" y="0"/>
                    <a:pt x="18" y="2"/>
                    <a:pt x="1" y="5"/>
                  </a:cubicBezTo>
                  <a:cubicBezTo>
                    <a:pt x="34" y="71"/>
                    <a:pt x="94" y="110"/>
                    <a:pt x="170" y="110"/>
                  </a:cubicBezTo>
                  <a:cubicBezTo>
                    <a:pt x="186" y="110"/>
                    <a:pt x="202" y="108"/>
                    <a:pt x="220" y="105"/>
                  </a:cubicBezTo>
                  <a:cubicBezTo>
                    <a:pt x="170" y="39"/>
                    <a:pt x="12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630000" y="4615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41"/>
                    <a:pt x="20" y="80"/>
                    <a:pt x="0" y="180"/>
                  </a:cubicBezTo>
                  <a:cubicBezTo>
                    <a:pt x="60" y="100"/>
                    <a:pt x="120" y="6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32450" y="4808950"/>
              <a:ext cx="4000" cy="2525"/>
            </a:xfrm>
            <a:custGeom>
              <a:avLst/>
              <a:gdLst/>
              <a:ahLst/>
              <a:cxnLst/>
              <a:rect l="l" t="t" r="r" b="b"/>
              <a:pathLst>
                <a:path w="160" h="101" extrusionOk="0">
                  <a:moveTo>
                    <a:pt x="79" y="0"/>
                  </a:moveTo>
                  <a:cubicBezTo>
                    <a:pt x="49" y="0"/>
                    <a:pt x="22" y="36"/>
                    <a:pt x="0" y="101"/>
                  </a:cubicBezTo>
                  <a:cubicBezTo>
                    <a:pt x="80" y="101"/>
                    <a:pt x="120" y="101"/>
                    <a:pt x="159" y="81"/>
                  </a:cubicBezTo>
                  <a:cubicBezTo>
                    <a:pt x="132" y="26"/>
                    <a:pt x="105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2351100" y="3123050"/>
              <a:ext cx="450950" cy="68225"/>
            </a:xfrm>
            <a:custGeom>
              <a:avLst/>
              <a:gdLst/>
              <a:ahLst/>
              <a:cxnLst/>
              <a:rect l="l" t="t" r="r" b="b"/>
              <a:pathLst>
                <a:path w="18038" h="2729" extrusionOk="0">
                  <a:moveTo>
                    <a:pt x="5611" y="1"/>
                  </a:moveTo>
                  <a:cubicBezTo>
                    <a:pt x="5531" y="41"/>
                    <a:pt x="5491" y="100"/>
                    <a:pt x="5431" y="180"/>
                  </a:cubicBezTo>
                  <a:cubicBezTo>
                    <a:pt x="5233" y="697"/>
                    <a:pt x="5491" y="1274"/>
                    <a:pt x="5233" y="1771"/>
                  </a:cubicBezTo>
                  <a:cubicBezTo>
                    <a:pt x="4735" y="2089"/>
                    <a:pt x="4138" y="1891"/>
                    <a:pt x="3601" y="2050"/>
                  </a:cubicBezTo>
                  <a:cubicBezTo>
                    <a:pt x="3475" y="2064"/>
                    <a:pt x="3348" y="2078"/>
                    <a:pt x="3229" y="2078"/>
                  </a:cubicBezTo>
                  <a:cubicBezTo>
                    <a:pt x="3179" y="2078"/>
                    <a:pt x="3131" y="2075"/>
                    <a:pt x="3084" y="2070"/>
                  </a:cubicBezTo>
                  <a:cubicBezTo>
                    <a:pt x="2549" y="1960"/>
                    <a:pt x="2013" y="1899"/>
                    <a:pt x="1477" y="1899"/>
                  </a:cubicBezTo>
                  <a:cubicBezTo>
                    <a:pt x="1038" y="1899"/>
                    <a:pt x="599" y="1940"/>
                    <a:pt x="160" y="2030"/>
                  </a:cubicBezTo>
                  <a:cubicBezTo>
                    <a:pt x="60" y="2070"/>
                    <a:pt x="21" y="2149"/>
                    <a:pt x="1" y="2249"/>
                  </a:cubicBezTo>
                  <a:cubicBezTo>
                    <a:pt x="21" y="2388"/>
                    <a:pt x="140" y="2467"/>
                    <a:pt x="299" y="2487"/>
                  </a:cubicBezTo>
                  <a:cubicBezTo>
                    <a:pt x="399" y="2527"/>
                    <a:pt x="458" y="2527"/>
                    <a:pt x="558" y="2527"/>
                  </a:cubicBezTo>
                  <a:lnTo>
                    <a:pt x="1155" y="2527"/>
                  </a:lnTo>
                  <a:cubicBezTo>
                    <a:pt x="1353" y="2527"/>
                    <a:pt x="1533" y="2547"/>
                    <a:pt x="1652" y="2686"/>
                  </a:cubicBezTo>
                  <a:cubicBezTo>
                    <a:pt x="1744" y="2714"/>
                    <a:pt x="1832" y="2729"/>
                    <a:pt x="1918" y="2729"/>
                  </a:cubicBezTo>
                  <a:cubicBezTo>
                    <a:pt x="2017" y="2729"/>
                    <a:pt x="2113" y="2709"/>
                    <a:pt x="2209" y="2666"/>
                  </a:cubicBezTo>
                  <a:cubicBezTo>
                    <a:pt x="2331" y="2621"/>
                    <a:pt x="2453" y="2613"/>
                    <a:pt x="2574" y="2613"/>
                  </a:cubicBezTo>
                  <a:cubicBezTo>
                    <a:pt x="2636" y="2613"/>
                    <a:pt x="2697" y="2615"/>
                    <a:pt x="2758" y="2615"/>
                  </a:cubicBezTo>
                  <a:cubicBezTo>
                    <a:pt x="2889" y="2615"/>
                    <a:pt x="3018" y="2606"/>
                    <a:pt x="3144" y="2547"/>
                  </a:cubicBezTo>
                  <a:cubicBezTo>
                    <a:pt x="3595" y="2527"/>
                    <a:pt x="4043" y="2525"/>
                    <a:pt x="4491" y="2525"/>
                  </a:cubicBezTo>
                  <a:cubicBezTo>
                    <a:pt x="4619" y="2525"/>
                    <a:pt x="4747" y="2525"/>
                    <a:pt x="4875" y="2525"/>
                  </a:cubicBezTo>
                  <a:cubicBezTo>
                    <a:pt x="5643" y="2525"/>
                    <a:pt x="6409" y="2519"/>
                    <a:pt x="7182" y="2428"/>
                  </a:cubicBezTo>
                  <a:cubicBezTo>
                    <a:pt x="7284" y="2411"/>
                    <a:pt x="7396" y="2394"/>
                    <a:pt x="7511" y="2394"/>
                  </a:cubicBezTo>
                  <a:cubicBezTo>
                    <a:pt x="7664" y="2394"/>
                    <a:pt x="7821" y="2424"/>
                    <a:pt x="7958" y="2527"/>
                  </a:cubicBezTo>
                  <a:cubicBezTo>
                    <a:pt x="9211" y="2527"/>
                    <a:pt x="10484" y="2527"/>
                    <a:pt x="11757" y="2487"/>
                  </a:cubicBezTo>
                  <a:cubicBezTo>
                    <a:pt x="12190" y="2501"/>
                    <a:pt x="12625" y="2505"/>
                    <a:pt x="13060" y="2505"/>
                  </a:cubicBezTo>
                  <a:cubicBezTo>
                    <a:pt x="13838" y="2505"/>
                    <a:pt x="14619" y="2491"/>
                    <a:pt x="15398" y="2491"/>
                  </a:cubicBezTo>
                  <a:cubicBezTo>
                    <a:pt x="16110" y="2491"/>
                    <a:pt x="16821" y="2503"/>
                    <a:pt x="17526" y="2547"/>
                  </a:cubicBezTo>
                  <a:cubicBezTo>
                    <a:pt x="17545" y="2548"/>
                    <a:pt x="17564" y="2548"/>
                    <a:pt x="17581" y="2548"/>
                  </a:cubicBezTo>
                  <a:cubicBezTo>
                    <a:pt x="17953" y="2548"/>
                    <a:pt x="18038" y="2351"/>
                    <a:pt x="17924" y="1990"/>
                  </a:cubicBezTo>
                  <a:cubicBezTo>
                    <a:pt x="17846" y="1933"/>
                    <a:pt x="17758" y="1922"/>
                    <a:pt x="17668" y="1922"/>
                  </a:cubicBezTo>
                  <a:cubicBezTo>
                    <a:pt x="17609" y="1922"/>
                    <a:pt x="17548" y="1927"/>
                    <a:pt x="17489" y="1927"/>
                  </a:cubicBezTo>
                  <a:cubicBezTo>
                    <a:pt x="17387" y="1927"/>
                    <a:pt x="17289" y="1912"/>
                    <a:pt x="17208" y="1831"/>
                  </a:cubicBezTo>
                  <a:cubicBezTo>
                    <a:pt x="17037" y="1804"/>
                    <a:pt x="16863" y="1793"/>
                    <a:pt x="16688" y="1793"/>
                  </a:cubicBezTo>
                  <a:cubicBezTo>
                    <a:pt x="16475" y="1793"/>
                    <a:pt x="16262" y="1809"/>
                    <a:pt x="16054" y="1831"/>
                  </a:cubicBezTo>
                  <a:cubicBezTo>
                    <a:pt x="15055" y="1880"/>
                    <a:pt x="14069" y="2010"/>
                    <a:pt x="13075" y="2010"/>
                  </a:cubicBezTo>
                  <a:cubicBezTo>
                    <a:pt x="12862" y="2010"/>
                    <a:pt x="12648" y="2004"/>
                    <a:pt x="12434" y="1990"/>
                  </a:cubicBezTo>
                  <a:cubicBezTo>
                    <a:pt x="12294" y="1990"/>
                    <a:pt x="12155" y="2014"/>
                    <a:pt x="12026" y="2014"/>
                  </a:cubicBezTo>
                  <a:cubicBezTo>
                    <a:pt x="11841" y="2014"/>
                    <a:pt x="11675" y="1965"/>
                    <a:pt x="11558" y="1731"/>
                  </a:cubicBezTo>
                  <a:cubicBezTo>
                    <a:pt x="11520" y="1664"/>
                    <a:pt x="11472" y="1629"/>
                    <a:pt x="11426" y="1629"/>
                  </a:cubicBezTo>
                  <a:cubicBezTo>
                    <a:pt x="11377" y="1629"/>
                    <a:pt x="11331" y="1669"/>
                    <a:pt x="11300" y="1751"/>
                  </a:cubicBezTo>
                  <a:cubicBezTo>
                    <a:pt x="11240" y="1950"/>
                    <a:pt x="11101" y="1990"/>
                    <a:pt x="10902" y="1990"/>
                  </a:cubicBezTo>
                  <a:cubicBezTo>
                    <a:pt x="9987" y="1990"/>
                    <a:pt x="9072" y="1990"/>
                    <a:pt x="8157" y="1970"/>
                  </a:cubicBezTo>
                  <a:cubicBezTo>
                    <a:pt x="8077" y="1950"/>
                    <a:pt x="7898" y="1930"/>
                    <a:pt x="7958" y="1891"/>
                  </a:cubicBezTo>
                  <a:cubicBezTo>
                    <a:pt x="8297" y="1729"/>
                    <a:pt x="8308" y="1686"/>
                    <a:pt x="8088" y="1686"/>
                  </a:cubicBezTo>
                  <a:cubicBezTo>
                    <a:pt x="8037" y="1686"/>
                    <a:pt x="7973" y="1688"/>
                    <a:pt x="7898" y="1692"/>
                  </a:cubicBezTo>
                  <a:cubicBezTo>
                    <a:pt x="7461" y="1731"/>
                    <a:pt x="7023" y="1791"/>
                    <a:pt x="6585" y="1831"/>
                  </a:cubicBezTo>
                  <a:cubicBezTo>
                    <a:pt x="6434" y="1842"/>
                    <a:pt x="6309" y="1850"/>
                    <a:pt x="6206" y="1850"/>
                  </a:cubicBezTo>
                  <a:cubicBezTo>
                    <a:pt x="5756" y="1850"/>
                    <a:pt x="5730" y="1703"/>
                    <a:pt x="5730" y="1055"/>
                  </a:cubicBezTo>
                  <a:cubicBezTo>
                    <a:pt x="5730" y="697"/>
                    <a:pt x="5809" y="339"/>
                    <a:pt x="5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211850" y="3151900"/>
              <a:ext cx="279025" cy="43975"/>
            </a:xfrm>
            <a:custGeom>
              <a:avLst/>
              <a:gdLst/>
              <a:ahLst/>
              <a:cxnLst/>
              <a:rect l="l" t="t" r="r" b="b"/>
              <a:pathLst>
                <a:path w="11161" h="1759" extrusionOk="0">
                  <a:moveTo>
                    <a:pt x="10743" y="0"/>
                  </a:moveTo>
                  <a:cubicBezTo>
                    <a:pt x="10405" y="518"/>
                    <a:pt x="9947" y="617"/>
                    <a:pt x="9370" y="617"/>
                  </a:cubicBezTo>
                  <a:cubicBezTo>
                    <a:pt x="9255" y="618"/>
                    <a:pt x="9140" y="619"/>
                    <a:pt x="9024" y="619"/>
                  </a:cubicBezTo>
                  <a:cubicBezTo>
                    <a:pt x="8094" y="619"/>
                    <a:pt x="7165" y="583"/>
                    <a:pt x="6241" y="583"/>
                  </a:cubicBezTo>
                  <a:cubicBezTo>
                    <a:pt x="5422" y="583"/>
                    <a:pt x="4607" y="611"/>
                    <a:pt x="3800" y="717"/>
                  </a:cubicBezTo>
                  <a:cubicBezTo>
                    <a:pt x="3724" y="1005"/>
                    <a:pt x="3706" y="1073"/>
                    <a:pt x="3932" y="1143"/>
                  </a:cubicBezTo>
                  <a:lnTo>
                    <a:pt x="3932" y="1143"/>
                  </a:lnTo>
                  <a:cubicBezTo>
                    <a:pt x="3797" y="1122"/>
                    <a:pt x="3661" y="1117"/>
                    <a:pt x="3524" y="1117"/>
                  </a:cubicBezTo>
                  <a:cubicBezTo>
                    <a:pt x="3389" y="1117"/>
                    <a:pt x="3253" y="1122"/>
                    <a:pt x="3118" y="1122"/>
                  </a:cubicBezTo>
                  <a:cubicBezTo>
                    <a:pt x="2980" y="1122"/>
                    <a:pt x="2842" y="1116"/>
                    <a:pt x="2706" y="1095"/>
                  </a:cubicBezTo>
                  <a:lnTo>
                    <a:pt x="2706" y="1095"/>
                  </a:lnTo>
                  <a:cubicBezTo>
                    <a:pt x="2875" y="1104"/>
                    <a:pt x="3004" y="1111"/>
                    <a:pt x="3101" y="1111"/>
                  </a:cubicBezTo>
                  <a:cubicBezTo>
                    <a:pt x="3416" y="1111"/>
                    <a:pt x="3394" y="1036"/>
                    <a:pt x="3303" y="717"/>
                  </a:cubicBezTo>
                  <a:cubicBezTo>
                    <a:pt x="2764" y="646"/>
                    <a:pt x="2226" y="585"/>
                    <a:pt x="1687" y="585"/>
                  </a:cubicBezTo>
                  <a:cubicBezTo>
                    <a:pt x="1172" y="585"/>
                    <a:pt x="656" y="640"/>
                    <a:pt x="140" y="796"/>
                  </a:cubicBezTo>
                  <a:cubicBezTo>
                    <a:pt x="60" y="876"/>
                    <a:pt x="21" y="935"/>
                    <a:pt x="1" y="1035"/>
                  </a:cubicBezTo>
                  <a:cubicBezTo>
                    <a:pt x="1" y="1550"/>
                    <a:pt x="185" y="1758"/>
                    <a:pt x="484" y="1758"/>
                  </a:cubicBezTo>
                  <a:cubicBezTo>
                    <a:pt x="635" y="1758"/>
                    <a:pt x="815" y="1705"/>
                    <a:pt x="1015" y="1612"/>
                  </a:cubicBezTo>
                  <a:cubicBezTo>
                    <a:pt x="2547" y="1612"/>
                    <a:pt x="4099" y="1592"/>
                    <a:pt x="5630" y="1592"/>
                  </a:cubicBezTo>
                  <a:cubicBezTo>
                    <a:pt x="5690" y="1512"/>
                    <a:pt x="5710" y="1473"/>
                    <a:pt x="5690" y="1393"/>
                  </a:cubicBezTo>
                  <a:cubicBezTo>
                    <a:pt x="5611" y="1294"/>
                    <a:pt x="5491" y="1174"/>
                    <a:pt x="5630" y="1035"/>
                  </a:cubicBezTo>
                  <a:cubicBezTo>
                    <a:pt x="5809" y="1035"/>
                    <a:pt x="5989" y="1034"/>
                    <a:pt x="6168" y="1034"/>
                  </a:cubicBezTo>
                  <a:cubicBezTo>
                    <a:pt x="7063" y="1034"/>
                    <a:pt x="7958" y="1048"/>
                    <a:pt x="8853" y="1214"/>
                  </a:cubicBezTo>
                  <a:cubicBezTo>
                    <a:pt x="8953" y="1114"/>
                    <a:pt x="9092" y="1134"/>
                    <a:pt x="9211" y="1075"/>
                  </a:cubicBezTo>
                  <a:cubicBezTo>
                    <a:pt x="9310" y="1069"/>
                    <a:pt x="9408" y="1067"/>
                    <a:pt x="9505" y="1067"/>
                  </a:cubicBezTo>
                  <a:cubicBezTo>
                    <a:pt x="9651" y="1067"/>
                    <a:pt x="9796" y="1071"/>
                    <a:pt x="9938" y="1071"/>
                  </a:cubicBezTo>
                  <a:cubicBezTo>
                    <a:pt x="10307" y="1071"/>
                    <a:pt x="10662" y="1042"/>
                    <a:pt x="11001" y="836"/>
                  </a:cubicBezTo>
                  <a:cubicBezTo>
                    <a:pt x="11161" y="180"/>
                    <a:pt x="11141" y="120"/>
                    <a:pt x="107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499300" y="3345350"/>
              <a:ext cx="16950" cy="232275"/>
            </a:xfrm>
            <a:custGeom>
              <a:avLst/>
              <a:gdLst/>
              <a:ahLst/>
              <a:cxnLst/>
              <a:rect l="l" t="t" r="r" b="b"/>
              <a:pathLst>
                <a:path w="678" h="9291" extrusionOk="0">
                  <a:moveTo>
                    <a:pt x="438" y="1"/>
                  </a:moveTo>
                  <a:cubicBezTo>
                    <a:pt x="359" y="21"/>
                    <a:pt x="299" y="60"/>
                    <a:pt x="299" y="160"/>
                  </a:cubicBezTo>
                  <a:cubicBezTo>
                    <a:pt x="259" y="498"/>
                    <a:pt x="379" y="816"/>
                    <a:pt x="220" y="1115"/>
                  </a:cubicBezTo>
                  <a:lnTo>
                    <a:pt x="220" y="1314"/>
                  </a:lnTo>
                  <a:cubicBezTo>
                    <a:pt x="359" y="1692"/>
                    <a:pt x="379" y="2030"/>
                    <a:pt x="220" y="2388"/>
                  </a:cubicBezTo>
                  <a:cubicBezTo>
                    <a:pt x="180" y="2587"/>
                    <a:pt x="100" y="2746"/>
                    <a:pt x="60" y="2925"/>
                  </a:cubicBezTo>
                  <a:cubicBezTo>
                    <a:pt x="41" y="4178"/>
                    <a:pt x="220" y="5392"/>
                    <a:pt x="140" y="6625"/>
                  </a:cubicBezTo>
                  <a:cubicBezTo>
                    <a:pt x="80" y="7222"/>
                    <a:pt x="1" y="7878"/>
                    <a:pt x="200" y="8475"/>
                  </a:cubicBezTo>
                  <a:cubicBezTo>
                    <a:pt x="478" y="8694"/>
                    <a:pt x="80" y="9171"/>
                    <a:pt x="498" y="9291"/>
                  </a:cubicBezTo>
                  <a:cubicBezTo>
                    <a:pt x="637" y="7441"/>
                    <a:pt x="558" y="5630"/>
                    <a:pt x="558" y="3820"/>
                  </a:cubicBezTo>
                  <a:cubicBezTo>
                    <a:pt x="399" y="3641"/>
                    <a:pt x="438" y="3422"/>
                    <a:pt x="458" y="3223"/>
                  </a:cubicBezTo>
                  <a:cubicBezTo>
                    <a:pt x="578" y="2428"/>
                    <a:pt x="578" y="1632"/>
                    <a:pt x="578" y="836"/>
                  </a:cubicBezTo>
                  <a:cubicBezTo>
                    <a:pt x="578" y="558"/>
                    <a:pt x="677" y="239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622650" y="3259875"/>
              <a:ext cx="208400" cy="36775"/>
            </a:xfrm>
            <a:custGeom>
              <a:avLst/>
              <a:gdLst/>
              <a:ahLst/>
              <a:cxnLst/>
              <a:rect l="l" t="t" r="r" b="b"/>
              <a:pathLst>
                <a:path w="8336" h="1471" extrusionOk="0">
                  <a:moveTo>
                    <a:pt x="7866" y="1"/>
                  </a:moveTo>
                  <a:cubicBezTo>
                    <a:pt x="7652" y="1"/>
                    <a:pt x="7421" y="98"/>
                    <a:pt x="7201" y="98"/>
                  </a:cubicBezTo>
                  <a:cubicBezTo>
                    <a:pt x="5471" y="177"/>
                    <a:pt x="3780" y="595"/>
                    <a:pt x="2069" y="834"/>
                  </a:cubicBezTo>
                  <a:cubicBezTo>
                    <a:pt x="1848" y="917"/>
                    <a:pt x="1620" y="935"/>
                    <a:pt x="1385" y="935"/>
                  </a:cubicBezTo>
                  <a:cubicBezTo>
                    <a:pt x="1203" y="935"/>
                    <a:pt x="1017" y="924"/>
                    <a:pt x="827" y="924"/>
                  </a:cubicBezTo>
                  <a:cubicBezTo>
                    <a:pt x="558" y="924"/>
                    <a:pt x="282" y="946"/>
                    <a:pt x="0" y="1053"/>
                  </a:cubicBezTo>
                  <a:cubicBezTo>
                    <a:pt x="279" y="1450"/>
                    <a:pt x="637" y="1431"/>
                    <a:pt x="975" y="1450"/>
                  </a:cubicBezTo>
                  <a:cubicBezTo>
                    <a:pt x="1192" y="1464"/>
                    <a:pt x="1409" y="1470"/>
                    <a:pt x="1625" y="1470"/>
                  </a:cubicBezTo>
                  <a:cubicBezTo>
                    <a:pt x="3647" y="1470"/>
                    <a:pt x="5628" y="928"/>
                    <a:pt x="7659" y="694"/>
                  </a:cubicBezTo>
                  <a:cubicBezTo>
                    <a:pt x="7937" y="655"/>
                    <a:pt x="8176" y="555"/>
                    <a:pt x="8335" y="297"/>
                  </a:cubicBezTo>
                  <a:cubicBezTo>
                    <a:pt x="8201" y="65"/>
                    <a:pt x="8040" y="1"/>
                    <a:pt x="78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085550" y="3036575"/>
              <a:ext cx="169100" cy="25850"/>
            </a:xfrm>
            <a:custGeom>
              <a:avLst/>
              <a:gdLst/>
              <a:ahLst/>
              <a:cxnLst/>
              <a:rect l="l" t="t" r="r" b="b"/>
              <a:pathLst>
                <a:path w="6764" h="1034" extrusionOk="0">
                  <a:moveTo>
                    <a:pt x="2876" y="0"/>
                  </a:moveTo>
                  <a:cubicBezTo>
                    <a:pt x="2264" y="0"/>
                    <a:pt x="1649" y="44"/>
                    <a:pt x="1039" y="44"/>
                  </a:cubicBezTo>
                  <a:cubicBezTo>
                    <a:pt x="798" y="44"/>
                    <a:pt x="558" y="37"/>
                    <a:pt x="318" y="18"/>
                  </a:cubicBezTo>
                  <a:cubicBezTo>
                    <a:pt x="304" y="14"/>
                    <a:pt x="289" y="12"/>
                    <a:pt x="275" y="12"/>
                  </a:cubicBezTo>
                  <a:cubicBezTo>
                    <a:pt x="158" y="12"/>
                    <a:pt x="73" y="152"/>
                    <a:pt x="20" y="277"/>
                  </a:cubicBezTo>
                  <a:cubicBezTo>
                    <a:pt x="20" y="356"/>
                    <a:pt x="0" y="416"/>
                    <a:pt x="0" y="456"/>
                  </a:cubicBezTo>
                  <a:cubicBezTo>
                    <a:pt x="139" y="615"/>
                    <a:pt x="318" y="675"/>
                    <a:pt x="517" y="675"/>
                  </a:cubicBezTo>
                  <a:cubicBezTo>
                    <a:pt x="1671" y="734"/>
                    <a:pt x="2805" y="635"/>
                    <a:pt x="3959" y="854"/>
                  </a:cubicBezTo>
                  <a:cubicBezTo>
                    <a:pt x="4096" y="883"/>
                    <a:pt x="4236" y="892"/>
                    <a:pt x="4379" y="892"/>
                  </a:cubicBezTo>
                  <a:cubicBezTo>
                    <a:pt x="4599" y="892"/>
                    <a:pt x="4825" y="871"/>
                    <a:pt x="5051" y="871"/>
                  </a:cubicBezTo>
                  <a:cubicBezTo>
                    <a:pt x="5272" y="871"/>
                    <a:pt x="5494" y="891"/>
                    <a:pt x="5709" y="973"/>
                  </a:cubicBezTo>
                  <a:cubicBezTo>
                    <a:pt x="5876" y="1012"/>
                    <a:pt x="6027" y="1034"/>
                    <a:pt x="6182" y="1034"/>
                  </a:cubicBezTo>
                  <a:cubicBezTo>
                    <a:pt x="6267" y="1034"/>
                    <a:pt x="6354" y="1027"/>
                    <a:pt x="6445" y="1013"/>
                  </a:cubicBezTo>
                  <a:cubicBezTo>
                    <a:pt x="6585" y="973"/>
                    <a:pt x="6764" y="913"/>
                    <a:pt x="6764" y="754"/>
                  </a:cubicBezTo>
                  <a:cubicBezTo>
                    <a:pt x="6764" y="555"/>
                    <a:pt x="6585" y="555"/>
                    <a:pt x="6445" y="555"/>
                  </a:cubicBezTo>
                  <a:cubicBezTo>
                    <a:pt x="6410" y="555"/>
                    <a:pt x="6376" y="556"/>
                    <a:pt x="6342" y="556"/>
                  </a:cubicBezTo>
                  <a:cubicBezTo>
                    <a:pt x="6226" y="556"/>
                    <a:pt x="6125" y="544"/>
                    <a:pt x="6047" y="436"/>
                  </a:cubicBezTo>
                  <a:cubicBezTo>
                    <a:pt x="5650" y="376"/>
                    <a:pt x="5212" y="317"/>
                    <a:pt x="4814" y="257"/>
                  </a:cubicBezTo>
                  <a:cubicBezTo>
                    <a:pt x="4177" y="50"/>
                    <a:pt x="3528" y="0"/>
                    <a:pt x="2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252650" y="3235200"/>
              <a:ext cx="213350" cy="16950"/>
            </a:xfrm>
            <a:custGeom>
              <a:avLst/>
              <a:gdLst/>
              <a:ahLst/>
              <a:cxnLst/>
              <a:rect l="l" t="t" r="r" b="b"/>
              <a:pathLst>
                <a:path w="8534" h="678" extrusionOk="0">
                  <a:moveTo>
                    <a:pt x="978" y="0"/>
                  </a:moveTo>
                  <a:cubicBezTo>
                    <a:pt x="803" y="0"/>
                    <a:pt x="630" y="65"/>
                    <a:pt x="458" y="190"/>
                  </a:cubicBezTo>
                  <a:cubicBezTo>
                    <a:pt x="318" y="229"/>
                    <a:pt x="219" y="229"/>
                    <a:pt x="99" y="249"/>
                  </a:cubicBezTo>
                  <a:cubicBezTo>
                    <a:pt x="0" y="448"/>
                    <a:pt x="119" y="567"/>
                    <a:pt x="279" y="667"/>
                  </a:cubicBezTo>
                  <a:cubicBezTo>
                    <a:pt x="315" y="673"/>
                    <a:pt x="352" y="677"/>
                    <a:pt x="389" y="677"/>
                  </a:cubicBezTo>
                  <a:cubicBezTo>
                    <a:pt x="470" y="677"/>
                    <a:pt x="548" y="656"/>
                    <a:pt x="617" y="587"/>
                  </a:cubicBezTo>
                  <a:cubicBezTo>
                    <a:pt x="771" y="596"/>
                    <a:pt x="924" y="599"/>
                    <a:pt x="1077" y="599"/>
                  </a:cubicBezTo>
                  <a:cubicBezTo>
                    <a:pt x="2013" y="599"/>
                    <a:pt x="2939" y="462"/>
                    <a:pt x="3879" y="428"/>
                  </a:cubicBezTo>
                  <a:cubicBezTo>
                    <a:pt x="4691" y="392"/>
                    <a:pt x="5502" y="385"/>
                    <a:pt x="6314" y="385"/>
                  </a:cubicBezTo>
                  <a:cubicBezTo>
                    <a:pt x="6855" y="385"/>
                    <a:pt x="7396" y="388"/>
                    <a:pt x="7937" y="388"/>
                  </a:cubicBezTo>
                  <a:cubicBezTo>
                    <a:pt x="8057" y="388"/>
                    <a:pt x="8176" y="369"/>
                    <a:pt x="8315" y="369"/>
                  </a:cubicBezTo>
                  <a:cubicBezTo>
                    <a:pt x="8375" y="289"/>
                    <a:pt x="8474" y="289"/>
                    <a:pt x="8534" y="229"/>
                  </a:cubicBezTo>
                  <a:cubicBezTo>
                    <a:pt x="8418" y="103"/>
                    <a:pt x="8285" y="82"/>
                    <a:pt x="8147" y="82"/>
                  </a:cubicBezTo>
                  <a:cubicBezTo>
                    <a:pt x="8082" y="82"/>
                    <a:pt x="8017" y="87"/>
                    <a:pt x="7951" y="87"/>
                  </a:cubicBezTo>
                  <a:cubicBezTo>
                    <a:pt x="7893" y="87"/>
                    <a:pt x="7835" y="83"/>
                    <a:pt x="7778" y="70"/>
                  </a:cubicBezTo>
                  <a:cubicBezTo>
                    <a:pt x="7539" y="130"/>
                    <a:pt x="7321" y="229"/>
                    <a:pt x="7082" y="229"/>
                  </a:cubicBezTo>
                  <a:lnTo>
                    <a:pt x="1552" y="229"/>
                  </a:lnTo>
                  <a:cubicBezTo>
                    <a:pt x="1356" y="75"/>
                    <a:pt x="1166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334700" y="3061875"/>
              <a:ext cx="118875" cy="34350"/>
            </a:xfrm>
            <a:custGeom>
              <a:avLst/>
              <a:gdLst/>
              <a:ahLst/>
              <a:cxnLst/>
              <a:rect l="l" t="t" r="r" b="b"/>
              <a:pathLst>
                <a:path w="4755" h="1374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439"/>
                    <a:pt x="378" y="399"/>
                    <a:pt x="617" y="478"/>
                  </a:cubicBezTo>
                  <a:cubicBezTo>
                    <a:pt x="662" y="468"/>
                    <a:pt x="701" y="463"/>
                    <a:pt x="736" y="463"/>
                  </a:cubicBezTo>
                  <a:cubicBezTo>
                    <a:pt x="900" y="463"/>
                    <a:pt x="948" y="576"/>
                    <a:pt x="915" y="757"/>
                  </a:cubicBezTo>
                  <a:cubicBezTo>
                    <a:pt x="2049" y="1294"/>
                    <a:pt x="3283" y="1254"/>
                    <a:pt x="4476" y="1374"/>
                  </a:cubicBezTo>
                  <a:cubicBezTo>
                    <a:pt x="4576" y="1354"/>
                    <a:pt x="4655" y="1294"/>
                    <a:pt x="4695" y="1214"/>
                  </a:cubicBezTo>
                  <a:cubicBezTo>
                    <a:pt x="4755" y="876"/>
                    <a:pt x="4476" y="856"/>
                    <a:pt x="4297" y="717"/>
                  </a:cubicBezTo>
                  <a:cubicBezTo>
                    <a:pt x="2905" y="339"/>
                    <a:pt x="1472" y="16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002125" y="2945500"/>
              <a:ext cx="128200" cy="15225"/>
            </a:xfrm>
            <a:custGeom>
              <a:avLst/>
              <a:gdLst/>
              <a:ahLst/>
              <a:cxnLst/>
              <a:rect l="l" t="t" r="r" b="b"/>
              <a:pathLst>
                <a:path w="5128" h="609" extrusionOk="0">
                  <a:moveTo>
                    <a:pt x="2690" y="1"/>
                  </a:moveTo>
                  <a:cubicBezTo>
                    <a:pt x="2306" y="1"/>
                    <a:pt x="1924" y="14"/>
                    <a:pt x="1547" y="21"/>
                  </a:cubicBezTo>
                  <a:cubicBezTo>
                    <a:pt x="1308" y="120"/>
                    <a:pt x="1064" y="125"/>
                    <a:pt x="821" y="125"/>
                  </a:cubicBezTo>
                  <a:cubicBezTo>
                    <a:pt x="794" y="125"/>
                    <a:pt x="766" y="125"/>
                    <a:pt x="739" y="125"/>
                  </a:cubicBezTo>
                  <a:cubicBezTo>
                    <a:pt x="523" y="125"/>
                    <a:pt x="307" y="129"/>
                    <a:pt x="95" y="200"/>
                  </a:cubicBezTo>
                  <a:cubicBezTo>
                    <a:pt x="1" y="535"/>
                    <a:pt x="105" y="608"/>
                    <a:pt x="275" y="608"/>
                  </a:cubicBezTo>
                  <a:cubicBezTo>
                    <a:pt x="357" y="608"/>
                    <a:pt x="455" y="591"/>
                    <a:pt x="552" y="578"/>
                  </a:cubicBezTo>
                  <a:cubicBezTo>
                    <a:pt x="719" y="595"/>
                    <a:pt x="885" y="601"/>
                    <a:pt x="1051" y="601"/>
                  </a:cubicBezTo>
                  <a:cubicBezTo>
                    <a:pt x="1682" y="601"/>
                    <a:pt x="2307" y="506"/>
                    <a:pt x="2937" y="506"/>
                  </a:cubicBezTo>
                  <a:cubicBezTo>
                    <a:pt x="3129" y="506"/>
                    <a:pt x="3322" y="515"/>
                    <a:pt x="3516" y="538"/>
                  </a:cubicBezTo>
                  <a:cubicBezTo>
                    <a:pt x="3675" y="538"/>
                    <a:pt x="3854" y="538"/>
                    <a:pt x="4053" y="518"/>
                  </a:cubicBezTo>
                  <a:cubicBezTo>
                    <a:pt x="4107" y="506"/>
                    <a:pt x="4161" y="502"/>
                    <a:pt x="4216" y="502"/>
                  </a:cubicBezTo>
                  <a:cubicBezTo>
                    <a:pt x="4366" y="502"/>
                    <a:pt x="4521" y="535"/>
                    <a:pt x="4671" y="535"/>
                  </a:cubicBezTo>
                  <a:cubicBezTo>
                    <a:pt x="4831" y="535"/>
                    <a:pt x="4987" y="497"/>
                    <a:pt x="5127" y="339"/>
                  </a:cubicBezTo>
                  <a:cubicBezTo>
                    <a:pt x="4968" y="220"/>
                    <a:pt x="4809" y="240"/>
                    <a:pt x="4630" y="200"/>
                  </a:cubicBezTo>
                  <a:cubicBezTo>
                    <a:pt x="3993" y="37"/>
                    <a:pt x="3340" y="1"/>
                    <a:pt x="2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543075" y="3280425"/>
              <a:ext cx="131325" cy="27725"/>
            </a:xfrm>
            <a:custGeom>
              <a:avLst/>
              <a:gdLst/>
              <a:ahLst/>
              <a:cxnLst/>
              <a:rect l="l" t="t" r="r" b="b"/>
              <a:pathLst>
                <a:path w="5253" h="1109" extrusionOk="0">
                  <a:moveTo>
                    <a:pt x="4701" y="1"/>
                  </a:moveTo>
                  <a:cubicBezTo>
                    <a:pt x="3461" y="1"/>
                    <a:pt x="2248" y="156"/>
                    <a:pt x="1035" y="191"/>
                  </a:cubicBezTo>
                  <a:cubicBezTo>
                    <a:pt x="876" y="191"/>
                    <a:pt x="697" y="270"/>
                    <a:pt x="518" y="330"/>
                  </a:cubicBezTo>
                  <a:cubicBezTo>
                    <a:pt x="179" y="449"/>
                    <a:pt x="0" y="688"/>
                    <a:pt x="80" y="1066"/>
                  </a:cubicBezTo>
                  <a:cubicBezTo>
                    <a:pt x="124" y="1097"/>
                    <a:pt x="165" y="1109"/>
                    <a:pt x="207" y="1109"/>
                  </a:cubicBezTo>
                  <a:cubicBezTo>
                    <a:pt x="298" y="1109"/>
                    <a:pt x="389" y="1054"/>
                    <a:pt x="498" y="1026"/>
                  </a:cubicBezTo>
                  <a:cubicBezTo>
                    <a:pt x="697" y="947"/>
                    <a:pt x="876" y="927"/>
                    <a:pt x="1075" y="927"/>
                  </a:cubicBezTo>
                  <a:cubicBezTo>
                    <a:pt x="1234" y="927"/>
                    <a:pt x="1393" y="907"/>
                    <a:pt x="1572" y="867"/>
                  </a:cubicBezTo>
                  <a:cubicBezTo>
                    <a:pt x="1853" y="773"/>
                    <a:pt x="2146" y="741"/>
                    <a:pt x="2452" y="741"/>
                  </a:cubicBezTo>
                  <a:cubicBezTo>
                    <a:pt x="2535" y="741"/>
                    <a:pt x="2620" y="743"/>
                    <a:pt x="2706" y="748"/>
                  </a:cubicBezTo>
                  <a:lnTo>
                    <a:pt x="3263" y="748"/>
                  </a:lnTo>
                  <a:cubicBezTo>
                    <a:pt x="3330" y="740"/>
                    <a:pt x="3403" y="739"/>
                    <a:pt x="3477" y="739"/>
                  </a:cubicBezTo>
                  <a:cubicBezTo>
                    <a:pt x="3495" y="739"/>
                    <a:pt x="3514" y="739"/>
                    <a:pt x="3532" y="739"/>
                  </a:cubicBezTo>
                  <a:cubicBezTo>
                    <a:pt x="3811" y="739"/>
                    <a:pt x="4098" y="728"/>
                    <a:pt x="4218" y="370"/>
                  </a:cubicBezTo>
                  <a:cubicBezTo>
                    <a:pt x="4168" y="357"/>
                    <a:pt x="4116" y="354"/>
                    <a:pt x="4064" y="354"/>
                  </a:cubicBezTo>
                  <a:cubicBezTo>
                    <a:pt x="3982" y="354"/>
                    <a:pt x="3898" y="363"/>
                    <a:pt x="3815" y="363"/>
                  </a:cubicBezTo>
                  <a:cubicBezTo>
                    <a:pt x="3694" y="363"/>
                    <a:pt x="3573" y="344"/>
                    <a:pt x="3462" y="250"/>
                  </a:cubicBezTo>
                  <a:cubicBezTo>
                    <a:pt x="3621" y="191"/>
                    <a:pt x="3780" y="181"/>
                    <a:pt x="3939" y="181"/>
                  </a:cubicBezTo>
                  <a:cubicBezTo>
                    <a:pt x="4019" y="181"/>
                    <a:pt x="4098" y="183"/>
                    <a:pt x="4178" y="183"/>
                  </a:cubicBezTo>
                  <a:cubicBezTo>
                    <a:pt x="4257" y="183"/>
                    <a:pt x="4337" y="181"/>
                    <a:pt x="4417" y="171"/>
                  </a:cubicBezTo>
                  <a:cubicBezTo>
                    <a:pt x="4440" y="169"/>
                    <a:pt x="4464" y="168"/>
                    <a:pt x="4488" y="168"/>
                  </a:cubicBezTo>
                  <a:cubicBezTo>
                    <a:pt x="4593" y="168"/>
                    <a:pt x="4702" y="181"/>
                    <a:pt x="4809" y="181"/>
                  </a:cubicBezTo>
                  <a:cubicBezTo>
                    <a:pt x="4967" y="181"/>
                    <a:pt x="5122" y="153"/>
                    <a:pt x="5252" y="12"/>
                  </a:cubicBezTo>
                  <a:cubicBezTo>
                    <a:pt x="5068" y="4"/>
                    <a:pt x="4884" y="1"/>
                    <a:pt x="4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2236725" y="3047950"/>
              <a:ext cx="117900" cy="29375"/>
            </a:xfrm>
            <a:custGeom>
              <a:avLst/>
              <a:gdLst/>
              <a:ahLst/>
              <a:cxnLst/>
              <a:rect l="l" t="t" r="r" b="b"/>
              <a:pathLst>
                <a:path w="4716" h="1175" extrusionOk="0">
                  <a:moveTo>
                    <a:pt x="0" y="1"/>
                  </a:moveTo>
                  <a:cubicBezTo>
                    <a:pt x="60" y="160"/>
                    <a:pt x="219" y="180"/>
                    <a:pt x="359" y="200"/>
                  </a:cubicBezTo>
                  <a:cubicBezTo>
                    <a:pt x="438" y="200"/>
                    <a:pt x="557" y="200"/>
                    <a:pt x="538" y="299"/>
                  </a:cubicBezTo>
                  <a:cubicBezTo>
                    <a:pt x="538" y="359"/>
                    <a:pt x="398" y="379"/>
                    <a:pt x="319" y="399"/>
                  </a:cubicBezTo>
                  <a:cubicBezTo>
                    <a:pt x="339" y="558"/>
                    <a:pt x="438" y="677"/>
                    <a:pt x="597" y="697"/>
                  </a:cubicBezTo>
                  <a:cubicBezTo>
                    <a:pt x="1910" y="856"/>
                    <a:pt x="3223" y="1175"/>
                    <a:pt x="4576" y="1175"/>
                  </a:cubicBezTo>
                  <a:cubicBezTo>
                    <a:pt x="4695" y="1115"/>
                    <a:pt x="4715" y="1055"/>
                    <a:pt x="4675" y="916"/>
                  </a:cubicBezTo>
                  <a:cubicBezTo>
                    <a:pt x="4476" y="757"/>
                    <a:pt x="4118" y="797"/>
                    <a:pt x="3939" y="558"/>
                  </a:cubicBezTo>
                  <a:cubicBezTo>
                    <a:pt x="2646" y="180"/>
                    <a:pt x="1313" y="1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2285450" y="3306500"/>
              <a:ext cx="165650" cy="9475"/>
            </a:xfrm>
            <a:custGeom>
              <a:avLst/>
              <a:gdLst/>
              <a:ahLst/>
              <a:cxnLst/>
              <a:rect l="l" t="t" r="r" b="b"/>
              <a:pathLst>
                <a:path w="6626" h="379" extrusionOk="0">
                  <a:moveTo>
                    <a:pt x="6150" y="0"/>
                  </a:moveTo>
                  <a:cubicBezTo>
                    <a:pt x="6088" y="0"/>
                    <a:pt x="6027" y="3"/>
                    <a:pt x="5969" y="3"/>
                  </a:cubicBezTo>
                  <a:lnTo>
                    <a:pt x="4298" y="3"/>
                  </a:lnTo>
                  <a:cubicBezTo>
                    <a:pt x="3164" y="3"/>
                    <a:pt x="1990" y="3"/>
                    <a:pt x="856" y="23"/>
                  </a:cubicBezTo>
                  <a:cubicBezTo>
                    <a:pt x="758" y="23"/>
                    <a:pt x="655" y="16"/>
                    <a:pt x="551" y="16"/>
                  </a:cubicBezTo>
                  <a:cubicBezTo>
                    <a:pt x="361" y="16"/>
                    <a:pt x="168" y="41"/>
                    <a:pt x="1" y="182"/>
                  </a:cubicBezTo>
                  <a:cubicBezTo>
                    <a:pt x="122" y="282"/>
                    <a:pt x="254" y="308"/>
                    <a:pt x="388" y="308"/>
                  </a:cubicBezTo>
                  <a:cubicBezTo>
                    <a:pt x="528" y="308"/>
                    <a:pt x="670" y="280"/>
                    <a:pt x="804" y="280"/>
                  </a:cubicBezTo>
                  <a:cubicBezTo>
                    <a:pt x="899" y="280"/>
                    <a:pt x="991" y="294"/>
                    <a:pt x="1075" y="341"/>
                  </a:cubicBezTo>
                  <a:cubicBezTo>
                    <a:pt x="1429" y="368"/>
                    <a:pt x="1781" y="378"/>
                    <a:pt x="2133" y="378"/>
                  </a:cubicBezTo>
                  <a:cubicBezTo>
                    <a:pt x="3638" y="378"/>
                    <a:pt x="5125" y="182"/>
                    <a:pt x="6625" y="182"/>
                  </a:cubicBezTo>
                  <a:cubicBezTo>
                    <a:pt x="6494" y="22"/>
                    <a:pt x="6320" y="0"/>
                    <a:pt x="6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973650" y="3006000"/>
              <a:ext cx="75125" cy="50925"/>
            </a:xfrm>
            <a:custGeom>
              <a:avLst/>
              <a:gdLst/>
              <a:ahLst/>
              <a:cxnLst/>
              <a:rect l="l" t="t" r="r" b="b"/>
              <a:pathLst>
                <a:path w="3005" h="2037" extrusionOk="0">
                  <a:moveTo>
                    <a:pt x="764" y="1"/>
                  </a:moveTo>
                  <a:cubicBezTo>
                    <a:pt x="656" y="1"/>
                    <a:pt x="541" y="26"/>
                    <a:pt x="418" y="88"/>
                  </a:cubicBezTo>
                  <a:cubicBezTo>
                    <a:pt x="319" y="207"/>
                    <a:pt x="319" y="366"/>
                    <a:pt x="319" y="505"/>
                  </a:cubicBezTo>
                  <a:cubicBezTo>
                    <a:pt x="478" y="1003"/>
                    <a:pt x="0" y="1659"/>
                    <a:pt x="677" y="2037"/>
                  </a:cubicBezTo>
                  <a:cubicBezTo>
                    <a:pt x="715" y="1805"/>
                    <a:pt x="641" y="1499"/>
                    <a:pt x="1000" y="1499"/>
                  </a:cubicBezTo>
                  <a:cubicBezTo>
                    <a:pt x="1011" y="1499"/>
                    <a:pt x="1023" y="1499"/>
                    <a:pt x="1035" y="1500"/>
                  </a:cubicBezTo>
                  <a:cubicBezTo>
                    <a:pt x="1184" y="1619"/>
                    <a:pt x="1333" y="1679"/>
                    <a:pt x="1482" y="1679"/>
                  </a:cubicBezTo>
                  <a:cubicBezTo>
                    <a:pt x="1631" y="1679"/>
                    <a:pt x="1781" y="1619"/>
                    <a:pt x="1930" y="1500"/>
                  </a:cubicBezTo>
                  <a:lnTo>
                    <a:pt x="2825" y="1500"/>
                  </a:lnTo>
                  <a:cubicBezTo>
                    <a:pt x="2865" y="1530"/>
                    <a:pt x="2900" y="1545"/>
                    <a:pt x="2929" y="1545"/>
                  </a:cubicBezTo>
                  <a:cubicBezTo>
                    <a:pt x="2959" y="1545"/>
                    <a:pt x="2984" y="1530"/>
                    <a:pt x="3004" y="1500"/>
                  </a:cubicBezTo>
                  <a:cubicBezTo>
                    <a:pt x="3004" y="1396"/>
                    <a:pt x="2974" y="1230"/>
                    <a:pt x="2886" y="1230"/>
                  </a:cubicBezTo>
                  <a:cubicBezTo>
                    <a:pt x="2874" y="1230"/>
                    <a:pt x="2860" y="1234"/>
                    <a:pt x="2845" y="1241"/>
                  </a:cubicBezTo>
                  <a:cubicBezTo>
                    <a:pt x="2712" y="1296"/>
                    <a:pt x="2581" y="1316"/>
                    <a:pt x="2452" y="1316"/>
                  </a:cubicBezTo>
                  <a:cubicBezTo>
                    <a:pt x="2089" y="1316"/>
                    <a:pt x="1739" y="1158"/>
                    <a:pt x="1381" y="1158"/>
                  </a:cubicBezTo>
                  <a:cubicBezTo>
                    <a:pt x="1352" y="1158"/>
                    <a:pt x="1323" y="1159"/>
                    <a:pt x="1293" y="1162"/>
                  </a:cubicBezTo>
                  <a:cubicBezTo>
                    <a:pt x="1248" y="1162"/>
                    <a:pt x="1199" y="1163"/>
                    <a:pt x="1151" y="1163"/>
                  </a:cubicBezTo>
                  <a:cubicBezTo>
                    <a:pt x="946" y="1163"/>
                    <a:pt x="740" y="1137"/>
                    <a:pt x="756" y="863"/>
                  </a:cubicBezTo>
                  <a:cubicBezTo>
                    <a:pt x="781" y="667"/>
                    <a:pt x="911" y="630"/>
                    <a:pt x="1058" y="630"/>
                  </a:cubicBezTo>
                  <a:cubicBezTo>
                    <a:pt x="1150" y="630"/>
                    <a:pt x="1249" y="644"/>
                    <a:pt x="1333" y="644"/>
                  </a:cubicBezTo>
                  <a:lnTo>
                    <a:pt x="2984" y="644"/>
                  </a:lnTo>
                  <a:cubicBezTo>
                    <a:pt x="2686" y="366"/>
                    <a:pt x="2427" y="485"/>
                    <a:pt x="2308" y="267"/>
                  </a:cubicBezTo>
                  <a:cubicBezTo>
                    <a:pt x="2258" y="217"/>
                    <a:pt x="2203" y="192"/>
                    <a:pt x="2146" y="192"/>
                  </a:cubicBezTo>
                  <a:cubicBezTo>
                    <a:pt x="2089" y="192"/>
                    <a:pt x="2029" y="217"/>
                    <a:pt x="1970" y="267"/>
                  </a:cubicBezTo>
                  <a:lnTo>
                    <a:pt x="1413" y="267"/>
                  </a:lnTo>
                  <a:cubicBezTo>
                    <a:pt x="1220" y="129"/>
                    <a:pt x="1008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2496325" y="3227000"/>
              <a:ext cx="17425" cy="121875"/>
            </a:xfrm>
            <a:custGeom>
              <a:avLst/>
              <a:gdLst/>
              <a:ahLst/>
              <a:cxnLst/>
              <a:rect l="l" t="t" r="r" b="b"/>
              <a:pathLst>
                <a:path w="697" h="4875" extrusionOk="0">
                  <a:moveTo>
                    <a:pt x="60" y="0"/>
                  </a:moveTo>
                  <a:cubicBezTo>
                    <a:pt x="20" y="199"/>
                    <a:pt x="0" y="299"/>
                    <a:pt x="0" y="378"/>
                  </a:cubicBezTo>
                  <a:cubicBezTo>
                    <a:pt x="100" y="1552"/>
                    <a:pt x="160" y="2706"/>
                    <a:pt x="100" y="3879"/>
                  </a:cubicBezTo>
                  <a:cubicBezTo>
                    <a:pt x="80" y="4198"/>
                    <a:pt x="80" y="4536"/>
                    <a:pt x="279" y="4834"/>
                  </a:cubicBezTo>
                  <a:cubicBezTo>
                    <a:pt x="305" y="4860"/>
                    <a:pt x="335" y="4875"/>
                    <a:pt x="365" y="4875"/>
                  </a:cubicBezTo>
                  <a:cubicBezTo>
                    <a:pt x="404" y="4875"/>
                    <a:pt x="444" y="4851"/>
                    <a:pt x="478" y="4794"/>
                  </a:cubicBezTo>
                  <a:lnTo>
                    <a:pt x="557" y="4755"/>
                  </a:lnTo>
                  <a:cubicBezTo>
                    <a:pt x="577" y="4695"/>
                    <a:pt x="557" y="4675"/>
                    <a:pt x="518" y="4615"/>
                  </a:cubicBezTo>
                  <a:cubicBezTo>
                    <a:pt x="498" y="4615"/>
                    <a:pt x="498" y="4596"/>
                    <a:pt x="478" y="4576"/>
                  </a:cubicBezTo>
                  <a:cubicBezTo>
                    <a:pt x="458" y="4516"/>
                    <a:pt x="458" y="4496"/>
                    <a:pt x="498" y="4456"/>
                  </a:cubicBezTo>
                  <a:cubicBezTo>
                    <a:pt x="398" y="3004"/>
                    <a:pt x="697" y="15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2203400" y="3182225"/>
              <a:ext cx="38325" cy="69525"/>
            </a:xfrm>
            <a:custGeom>
              <a:avLst/>
              <a:gdLst/>
              <a:ahLst/>
              <a:cxnLst/>
              <a:rect l="l" t="t" r="r" b="b"/>
              <a:pathLst>
                <a:path w="1533" h="2781" extrusionOk="0">
                  <a:moveTo>
                    <a:pt x="478" y="1"/>
                  </a:moveTo>
                  <a:cubicBezTo>
                    <a:pt x="1" y="757"/>
                    <a:pt x="140" y="1513"/>
                    <a:pt x="379" y="2289"/>
                  </a:cubicBezTo>
                  <a:cubicBezTo>
                    <a:pt x="461" y="2250"/>
                    <a:pt x="520" y="2233"/>
                    <a:pt x="564" y="2233"/>
                  </a:cubicBezTo>
                  <a:cubicBezTo>
                    <a:pt x="723" y="2233"/>
                    <a:pt x="679" y="2447"/>
                    <a:pt x="757" y="2587"/>
                  </a:cubicBezTo>
                  <a:cubicBezTo>
                    <a:pt x="838" y="2723"/>
                    <a:pt x="923" y="2780"/>
                    <a:pt x="1007" y="2780"/>
                  </a:cubicBezTo>
                  <a:cubicBezTo>
                    <a:pt x="1108" y="2780"/>
                    <a:pt x="1207" y="2697"/>
                    <a:pt x="1294" y="2567"/>
                  </a:cubicBezTo>
                  <a:cubicBezTo>
                    <a:pt x="1532" y="1891"/>
                    <a:pt x="1353" y="1195"/>
                    <a:pt x="1333" y="518"/>
                  </a:cubicBezTo>
                  <a:cubicBezTo>
                    <a:pt x="1333" y="478"/>
                    <a:pt x="1353" y="419"/>
                    <a:pt x="1353" y="379"/>
                  </a:cubicBezTo>
                  <a:cubicBezTo>
                    <a:pt x="1305" y="298"/>
                    <a:pt x="1217" y="204"/>
                    <a:pt x="1143" y="204"/>
                  </a:cubicBezTo>
                  <a:cubicBezTo>
                    <a:pt x="1126" y="204"/>
                    <a:pt x="1110" y="209"/>
                    <a:pt x="1095" y="220"/>
                  </a:cubicBezTo>
                  <a:cubicBezTo>
                    <a:pt x="967" y="348"/>
                    <a:pt x="874" y="398"/>
                    <a:pt x="801" y="398"/>
                  </a:cubicBezTo>
                  <a:cubicBezTo>
                    <a:pt x="648" y="398"/>
                    <a:pt x="586" y="176"/>
                    <a:pt x="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2102950" y="2953975"/>
              <a:ext cx="121375" cy="23275"/>
            </a:xfrm>
            <a:custGeom>
              <a:avLst/>
              <a:gdLst/>
              <a:ahLst/>
              <a:cxnLst/>
              <a:rect l="l" t="t" r="r" b="b"/>
              <a:pathLst>
                <a:path w="4855" h="931" extrusionOk="0">
                  <a:moveTo>
                    <a:pt x="1075" y="0"/>
                  </a:moveTo>
                  <a:cubicBezTo>
                    <a:pt x="1004" y="16"/>
                    <a:pt x="932" y="21"/>
                    <a:pt x="859" y="21"/>
                  </a:cubicBezTo>
                  <a:cubicBezTo>
                    <a:pt x="740" y="21"/>
                    <a:pt x="618" y="7"/>
                    <a:pt x="499" y="7"/>
                  </a:cubicBezTo>
                  <a:cubicBezTo>
                    <a:pt x="323" y="7"/>
                    <a:pt x="153" y="36"/>
                    <a:pt x="0" y="179"/>
                  </a:cubicBezTo>
                  <a:cubicBezTo>
                    <a:pt x="796" y="537"/>
                    <a:pt x="1671" y="637"/>
                    <a:pt x="2487" y="736"/>
                  </a:cubicBezTo>
                  <a:cubicBezTo>
                    <a:pt x="2639" y="736"/>
                    <a:pt x="2796" y="731"/>
                    <a:pt x="2955" y="731"/>
                  </a:cubicBezTo>
                  <a:cubicBezTo>
                    <a:pt x="3232" y="731"/>
                    <a:pt x="3514" y="747"/>
                    <a:pt x="3780" y="836"/>
                  </a:cubicBezTo>
                  <a:cubicBezTo>
                    <a:pt x="3951" y="883"/>
                    <a:pt x="4126" y="931"/>
                    <a:pt x="4299" y="931"/>
                  </a:cubicBezTo>
                  <a:cubicBezTo>
                    <a:pt x="4489" y="931"/>
                    <a:pt x="4677" y="873"/>
                    <a:pt x="4854" y="696"/>
                  </a:cubicBezTo>
                  <a:cubicBezTo>
                    <a:pt x="4576" y="478"/>
                    <a:pt x="4218" y="478"/>
                    <a:pt x="3919" y="458"/>
                  </a:cubicBezTo>
                  <a:cubicBezTo>
                    <a:pt x="2964" y="378"/>
                    <a:pt x="2009" y="179"/>
                    <a:pt x="10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2230750" y="3195175"/>
              <a:ext cx="32350" cy="60700"/>
            </a:xfrm>
            <a:custGeom>
              <a:avLst/>
              <a:gdLst/>
              <a:ahLst/>
              <a:cxnLst/>
              <a:rect l="l" t="t" r="r" b="b"/>
              <a:pathLst>
                <a:path w="1294" h="2428" extrusionOk="0">
                  <a:moveTo>
                    <a:pt x="239" y="0"/>
                  </a:moveTo>
                  <a:cubicBezTo>
                    <a:pt x="1" y="120"/>
                    <a:pt x="41" y="318"/>
                    <a:pt x="41" y="517"/>
                  </a:cubicBezTo>
                  <a:cubicBezTo>
                    <a:pt x="41" y="1074"/>
                    <a:pt x="140" y="1631"/>
                    <a:pt x="60" y="2168"/>
                  </a:cubicBezTo>
                  <a:cubicBezTo>
                    <a:pt x="1" y="2248"/>
                    <a:pt x="1" y="2288"/>
                    <a:pt x="41" y="2367"/>
                  </a:cubicBezTo>
                  <a:cubicBezTo>
                    <a:pt x="82" y="2381"/>
                    <a:pt x="132" y="2404"/>
                    <a:pt x="186" y="2404"/>
                  </a:cubicBezTo>
                  <a:cubicBezTo>
                    <a:pt x="210" y="2404"/>
                    <a:pt x="235" y="2400"/>
                    <a:pt x="259" y="2387"/>
                  </a:cubicBezTo>
                  <a:cubicBezTo>
                    <a:pt x="538" y="2268"/>
                    <a:pt x="896" y="2427"/>
                    <a:pt x="1135" y="2149"/>
                  </a:cubicBezTo>
                  <a:cubicBezTo>
                    <a:pt x="1075" y="2049"/>
                    <a:pt x="995" y="1910"/>
                    <a:pt x="956" y="1810"/>
                  </a:cubicBezTo>
                  <a:cubicBezTo>
                    <a:pt x="438" y="1413"/>
                    <a:pt x="438" y="955"/>
                    <a:pt x="956" y="557"/>
                  </a:cubicBezTo>
                  <a:cubicBezTo>
                    <a:pt x="1035" y="418"/>
                    <a:pt x="1234" y="517"/>
                    <a:pt x="1294" y="378"/>
                  </a:cubicBezTo>
                  <a:lnTo>
                    <a:pt x="1294" y="199"/>
                  </a:lnTo>
                  <a:cubicBezTo>
                    <a:pt x="1244" y="149"/>
                    <a:pt x="1189" y="124"/>
                    <a:pt x="1132" y="124"/>
                  </a:cubicBezTo>
                  <a:cubicBezTo>
                    <a:pt x="1075" y="124"/>
                    <a:pt x="1015" y="149"/>
                    <a:pt x="956" y="199"/>
                  </a:cubicBezTo>
                  <a:cubicBezTo>
                    <a:pt x="917" y="196"/>
                    <a:pt x="879" y="195"/>
                    <a:pt x="841" y="195"/>
                  </a:cubicBezTo>
                  <a:cubicBezTo>
                    <a:pt x="800" y="195"/>
                    <a:pt x="760" y="196"/>
                    <a:pt x="720" y="196"/>
                  </a:cubicBezTo>
                  <a:cubicBezTo>
                    <a:pt x="544" y="196"/>
                    <a:pt x="378" y="18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2789250" y="3173775"/>
              <a:ext cx="18425" cy="74625"/>
            </a:xfrm>
            <a:custGeom>
              <a:avLst/>
              <a:gdLst/>
              <a:ahLst/>
              <a:cxnLst/>
              <a:rect l="l" t="t" r="r" b="b"/>
              <a:pathLst>
                <a:path w="737" h="2985" extrusionOk="0">
                  <a:moveTo>
                    <a:pt x="398" y="1"/>
                  </a:moveTo>
                  <a:cubicBezTo>
                    <a:pt x="378" y="239"/>
                    <a:pt x="279" y="458"/>
                    <a:pt x="0" y="538"/>
                  </a:cubicBezTo>
                  <a:cubicBezTo>
                    <a:pt x="338" y="1314"/>
                    <a:pt x="100" y="2249"/>
                    <a:pt x="637" y="2985"/>
                  </a:cubicBezTo>
                  <a:cubicBezTo>
                    <a:pt x="716" y="2109"/>
                    <a:pt x="736" y="1294"/>
                    <a:pt x="617" y="438"/>
                  </a:cubicBezTo>
                  <a:cubicBezTo>
                    <a:pt x="597" y="259"/>
                    <a:pt x="577" y="100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2085050" y="3008675"/>
              <a:ext cx="120875" cy="35825"/>
            </a:xfrm>
            <a:custGeom>
              <a:avLst/>
              <a:gdLst/>
              <a:ahLst/>
              <a:cxnLst/>
              <a:rect l="l" t="t" r="r" b="b"/>
              <a:pathLst>
                <a:path w="4835" h="1433" extrusionOk="0">
                  <a:moveTo>
                    <a:pt x="60" y="0"/>
                  </a:moveTo>
                  <a:cubicBezTo>
                    <a:pt x="239" y="557"/>
                    <a:pt x="0" y="975"/>
                    <a:pt x="40" y="1433"/>
                  </a:cubicBezTo>
                  <a:cubicBezTo>
                    <a:pt x="226" y="1274"/>
                    <a:pt x="429" y="1247"/>
                    <a:pt x="638" y="1247"/>
                  </a:cubicBezTo>
                  <a:cubicBezTo>
                    <a:pt x="743" y="1247"/>
                    <a:pt x="849" y="1254"/>
                    <a:pt x="955" y="1254"/>
                  </a:cubicBezTo>
                  <a:cubicBezTo>
                    <a:pt x="1129" y="1256"/>
                    <a:pt x="1302" y="1257"/>
                    <a:pt x="1476" y="1257"/>
                  </a:cubicBezTo>
                  <a:cubicBezTo>
                    <a:pt x="1809" y="1257"/>
                    <a:pt x="2143" y="1254"/>
                    <a:pt x="2476" y="1254"/>
                  </a:cubicBezTo>
                  <a:cubicBezTo>
                    <a:pt x="3262" y="1254"/>
                    <a:pt x="4048" y="1272"/>
                    <a:pt x="4834" y="1393"/>
                  </a:cubicBezTo>
                  <a:cubicBezTo>
                    <a:pt x="4531" y="1120"/>
                    <a:pt x="4170" y="1032"/>
                    <a:pt x="3795" y="1032"/>
                  </a:cubicBezTo>
                  <a:cubicBezTo>
                    <a:pt x="3678" y="1032"/>
                    <a:pt x="3560" y="1041"/>
                    <a:pt x="3442" y="1055"/>
                  </a:cubicBezTo>
                  <a:cubicBezTo>
                    <a:pt x="2885" y="1075"/>
                    <a:pt x="2288" y="1094"/>
                    <a:pt x="1691" y="1094"/>
                  </a:cubicBezTo>
                  <a:cubicBezTo>
                    <a:pt x="1523" y="1094"/>
                    <a:pt x="1345" y="1112"/>
                    <a:pt x="1174" y="1112"/>
                  </a:cubicBezTo>
                  <a:cubicBezTo>
                    <a:pt x="981" y="1112"/>
                    <a:pt x="795" y="1090"/>
                    <a:pt x="637" y="995"/>
                  </a:cubicBezTo>
                  <a:cubicBezTo>
                    <a:pt x="358" y="836"/>
                    <a:pt x="537" y="438"/>
                    <a:pt x="398" y="179"/>
                  </a:cubicBezTo>
                  <a:cubicBezTo>
                    <a:pt x="358" y="140"/>
                    <a:pt x="299" y="14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2255125" y="3202350"/>
              <a:ext cx="159675" cy="8475"/>
            </a:xfrm>
            <a:custGeom>
              <a:avLst/>
              <a:gdLst/>
              <a:ahLst/>
              <a:cxnLst/>
              <a:rect l="l" t="t" r="r" b="b"/>
              <a:pathLst>
                <a:path w="6387" h="339" extrusionOk="0">
                  <a:moveTo>
                    <a:pt x="6109" y="0"/>
                  </a:moveTo>
                  <a:cubicBezTo>
                    <a:pt x="5976" y="0"/>
                    <a:pt x="5820" y="80"/>
                    <a:pt x="5670" y="91"/>
                  </a:cubicBezTo>
                  <a:lnTo>
                    <a:pt x="359" y="91"/>
                  </a:lnTo>
                  <a:cubicBezTo>
                    <a:pt x="219" y="111"/>
                    <a:pt x="80" y="111"/>
                    <a:pt x="0" y="270"/>
                  </a:cubicBezTo>
                  <a:cubicBezTo>
                    <a:pt x="246" y="263"/>
                    <a:pt x="491" y="260"/>
                    <a:pt x="737" y="260"/>
                  </a:cubicBezTo>
                  <a:cubicBezTo>
                    <a:pt x="2009" y="260"/>
                    <a:pt x="3293" y="338"/>
                    <a:pt x="4576" y="338"/>
                  </a:cubicBezTo>
                  <a:cubicBezTo>
                    <a:pt x="5180" y="338"/>
                    <a:pt x="5784" y="321"/>
                    <a:pt x="6386" y="270"/>
                  </a:cubicBezTo>
                  <a:cubicBezTo>
                    <a:pt x="6322" y="59"/>
                    <a:pt x="6224" y="0"/>
                    <a:pt x="6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2370000" y="3396075"/>
              <a:ext cx="112425" cy="16500"/>
            </a:xfrm>
            <a:custGeom>
              <a:avLst/>
              <a:gdLst/>
              <a:ahLst/>
              <a:cxnLst/>
              <a:rect l="l" t="t" r="r" b="b"/>
              <a:pathLst>
                <a:path w="4497" h="660" extrusionOk="0">
                  <a:moveTo>
                    <a:pt x="916" y="1"/>
                  </a:moveTo>
                  <a:cubicBezTo>
                    <a:pt x="855" y="12"/>
                    <a:pt x="794" y="16"/>
                    <a:pt x="733" y="16"/>
                  </a:cubicBezTo>
                  <a:cubicBezTo>
                    <a:pt x="643" y="16"/>
                    <a:pt x="554" y="8"/>
                    <a:pt x="466" y="8"/>
                  </a:cubicBezTo>
                  <a:cubicBezTo>
                    <a:pt x="304" y="8"/>
                    <a:pt x="147" y="34"/>
                    <a:pt x="1" y="180"/>
                  </a:cubicBezTo>
                  <a:cubicBezTo>
                    <a:pt x="239" y="458"/>
                    <a:pt x="558" y="478"/>
                    <a:pt x="856" y="578"/>
                  </a:cubicBezTo>
                  <a:cubicBezTo>
                    <a:pt x="1181" y="598"/>
                    <a:pt x="1506" y="660"/>
                    <a:pt x="1823" y="660"/>
                  </a:cubicBezTo>
                  <a:cubicBezTo>
                    <a:pt x="2127" y="660"/>
                    <a:pt x="2424" y="603"/>
                    <a:pt x="2706" y="399"/>
                  </a:cubicBezTo>
                  <a:lnTo>
                    <a:pt x="2885" y="399"/>
                  </a:lnTo>
                  <a:cubicBezTo>
                    <a:pt x="3064" y="309"/>
                    <a:pt x="3249" y="290"/>
                    <a:pt x="3434" y="290"/>
                  </a:cubicBezTo>
                  <a:cubicBezTo>
                    <a:pt x="3578" y="290"/>
                    <a:pt x="3722" y="301"/>
                    <a:pt x="3864" y="301"/>
                  </a:cubicBezTo>
                  <a:cubicBezTo>
                    <a:pt x="4026" y="301"/>
                    <a:pt x="4185" y="286"/>
                    <a:pt x="4337" y="220"/>
                  </a:cubicBezTo>
                  <a:cubicBezTo>
                    <a:pt x="4377" y="200"/>
                    <a:pt x="4457" y="200"/>
                    <a:pt x="4496" y="200"/>
                  </a:cubicBezTo>
                  <a:cubicBezTo>
                    <a:pt x="4380" y="37"/>
                    <a:pt x="4231" y="3"/>
                    <a:pt x="4078" y="3"/>
                  </a:cubicBezTo>
                  <a:cubicBezTo>
                    <a:pt x="3970" y="3"/>
                    <a:pt x="3860" y="21"/>
                    <a:pt x="3760" y="21"/>
                  </a:cubicBezTo>
                  <a:cubicBezTo>
                    <a:pt x="2825" y="1"/>
                    <a:pt x="1871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2544075" y="3301600"/>
              <a:ext cx="27375" cy="68650"/>
            </a:xfrm>
            <a:custGeom>
              <a:avLst/>
              <a:gdLst/>
              <a:ahLst/>
              <a:cxnLst/>
              <a:rect l="l" t="t" r="r" b="b"/>
              <a:pathLst>
                <a:path w="1095" h="2746" extrusionOk="0">
                  <a:moveTo>
                    <a:pt x="259" y="1791"/>
                  </a:moveTo>
                  <a:lnTo>
                    <a:pt x="259" y="1791"/>
                  </a:lnTo>
                  <a:cubicBezTo>
                    <a:pt x="299" y="1953"/>
                    <a:pt x="288" y="2099"/>
                    <a:pt x="278" y="2233"/>
                  </a:cubicBezTo>
                  <a:lnTo>
                    <a:pt x="278" y="2233"/>
                  </a:lnTo>
                  <a:cubicBezTo>
                    <a:pt x="273" y="2097"/>
                    <a:pt x="231" y="1940"/>
                    <a:pt x="259" y="1791"/>
                  </a:cubicBezTo>
                  <a:close/>
                  <a:moveTo>
                    <a:pt x="458" y="0"/>
                  </a:moveTo>
                  <a:cubicBezTo>
                    <a:pt x="338" y="80"/>
                    <a:pt x="179" y="159"/>
                    <a:pt x="40" y="219"/>
                  </a:cubicBezTo>
                  <a:cubicBezTo>
                    <a:pt x="40" y="995"/>
                    <a:pt x="40" y="1771"/>
                    <a:pt x="0" y="2566"/>
                  </a:cubicBezTo>
                  <a:cubicBezTo>
                    <a:pt x="181" y="2527"/>
                    <a:pt x="250" y="2448"/>
                    <a:pt x="271" y="2346"/>
                  </a:cubicBezTo>
                  <a:lnTo>
                    <a:pt x="271" y="2346"/>
                  </a:lnTo>
                  <a:cubicBezTo>
                    <a:pt x="267" y="2431"/>
                    <a:pt x="271" y="2511"/>
                    <a:pt x="299" y="2586"/>
                  </a:cubicBezTo>
                  <a:cubicBezTo>
                    <a:pt x="348" y="2696"/>
                    <a:pt x="403" y="2745"/>
                    <a:pt x="465" y="2745"/>
                  </a:cubicBezTo>
                  <a:cubicBezTo>
                    <a:pt x="527" y="2745"/>
                    <a:pt x="597" y="2696"/>
                    <a:pt x="676" y="2606"/>
                  </a:cubicBezTo>
                  <a:cubicBezTo>
                    <a:pt x="776" y="1711"/>
                    <a:pt x="1094" y="816"/>
                    <a:pt x="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2165600" y="2967900"/>
              <a:ext cx="91050" cy="20775"/>
            </a:xfrm>
            <a:custGeom>
              <a:avLst/>
              <a:gdLst/>
              <a:ahLst/>
              <a:cxnLst/>
              <a:rect l="l" t="t" r="r" b="b"/>
              <a:pathLst>
                <a:path w="3642" h="831" extrusionOk="0">
                  <a:moveTo>
                    <a:pt x="570" y="0"/>
                  </a:moveTo>
                  <a:cubicBezTo>
                    <a:pt x="374" y="0"/>
                    <a:pt x="180" y="50"/>
                    <a:pt x="1" y="199"/>
                  </a:cubicBezTo>
                  <a:cubicBezTo>
                    <a:pt x="757" y="438"/>
                    <a:pt x="1493" y="517"/>
                    <a:pt x="2269" y="597"/>
                  </a:cubicBezTo>
                  <a:cubicBezTo>
                    <a:pt x="2634" y="614"/>
                    <a:pt x="2970" y="830"/>
                    <a:pt x="3341" y="830"/>
                  </a:cubicBezTo>
                  <a:cubicBezTo>
                    <a:pt x="3394" y="830"/>
                    <a:pt x="3447" y="826"/>
                    <a:pt x="3502" y="816"/>
                  </a:cubicBezTo>
                  <a:cubicBezTo>
                    <a:pt x="3601" y="736"/>
                    <a:pt x="3641" y="677"/>
                    <a:pt x="3601" y="577"/>
                  </a:cubicBezTo>
                  <a:cubicBezTo>
                    <a:pt x="3482" y="338"/>
                    <a:pt x="3283" y="314"/>
                    <a:pt x="3074" y="314"/>
                  </a:cubicBezTo>
                  <a:cubicBezTo>
                    <a:pt x="3019" y="314"/>
                    <a:pt x="2964" y="315"/>
                    <a:pt x="2909" y="315"/>
                  </a:cubicBezTo>
                  <a:cubicBezTo>
                    <a:pt x="2754" y="315"/>
                    <a:pt x="2605" y="302"/>
                    <a:pt x="2487" y="199"/>
                  </a:cubicBezTo>
                  <a:cubicBezTo>
                    <a:pt x="2460" y="185"/>
                    <a:pt x="2423" y="162"/>
                    <a:pt x="2390" y="162"/>
                  </a:cubicBezTo>
                  <a:cubicBezTo>
                    <a:pt x="2375" y="162"/>
                    <a:pt x="2360" y="167"/>
                    <a:pt x="2348" y="179"/>
                  </a:cubicBezTo>
                  <a:cubicBezTo>
                    <a:pt x="2225" y="185"/>
                    <a:pt x="2102" y="190"/>
                    <a:pt x="1979" y="190"/>
                  </a:cubicBezTo>
                  <a:cubicBezTo>
                    <a:pt x="1704" y="190"/>
                    <a:pt x="1429" y="168"/>
                    <a:pt x="1155" y="100"/>
                  </a:cubicBezTo>
                  <a:cubicBezTo>
                    <a:pt x="966" y="50"/>
                    <a:pt x="767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2427200" y="3005825"/>
              <a:ext cx="44775" cy="69025"/>
            </a:xfrm>
            <a:custGeom>
              <a:avLst/>
              <a:gdLst/>
              <a:ahLst/>
              <a:cxnLst/>
              <a:rect l="l" t="t" r="r" b="b"/>
              <a:pathLst>
                <a:path w="1791" h="2761" extrusionOk="0">
                  <a:moveTo>
                    <a:pt x="657" y="0"/>
                  </a:moveTo>
                  <a:cubicBezTo>
                    <a:pt x="483" y="0"/>
                    <a:pt x="309" y="15"/>
                    <a:pt x="140" y="15"/>
                  </a:cubicBezTo>
                  <a:cubicBezTo>
                    <a:pt x="40" y="75"/>
                    <a:pt x="0" y="154"/>
                    <a:pt x="60" y="254"/>
                  </a:cubicBezTo>
                  <a:cubicBezTo>
                    <a:pt x="160" y="274"/>
                    <a:pt x="279" y="274"/>
                    <a:pt x="378" y="293"/>
                  </a:cubicBezTo>
                  <a:cubicBezTo>
                    <a:pt x="451" y="359"/>
                    <a:pt x="539" y="371"/>
                    <a:pt x="632" y="371"/>
                  </a:cubicBezTo>
                  <a:cubicBezTo>
                    <a:pt x="689" y="371"/>
                    <a:pt x="747" y="366"/>
                    <a:pt x="804" y="366"/>
                  </a:cubicBezTo>
                  <a:cubicBezTo>
                    <a:pt x="910" y="366"/>
                    <a:pt x="1012" y="382"/>
                    <a:pt x="1094" y="472"/>
                  </a:cubicBezTo>
                  <a:cubicBezTo>
                    <a:pt x="1333" y="771"/>
                    <a:pt x="1134" y="1109"/>
                    <a:pt x="1254" y="1427"/>
                  </a:cubicBezTo>
                  <a:cubicBezTo>
                    <a:pt x="1254" y="2422"/>
                    <a:pt x="1254" y="2422"/>
                    <a:pt x="1592" y="2760"/>
                  </a:cubicBezTo>
                  <a:cubicBezTo>
                    <a:pt x="1751" y="2561"/>
                    <a:pt x="1751" y="2303"/>
                    <a:pt x="1791" y="2084"/>
                  </a:cubicBezTo>
                  <a:cubicBezTo>
                    <a:pt x="1572" y="1746"/>
                    <a:pt x="1731" y="1348"/>
                    <a:pt x="1632" y="990"/>
                  </a:cubicBezTo>
                  <a:cubicBezTo>
                    <a:pt x="1472" y="711"/>
                    <a:pt x="1691" y="393"/>
                    <a:pt x="1472" y="154"/>
                  </a:cubicBezTo>
                  <a:cubicBezTo>
                    <a:pt x="1417" y="85"/>
                    <a:pt x="1353" y="64"/>
                    <a:pt x="1279" y="64"/>
                  </a:cubicBezTo>
                  <a:cubicBezTo>
                    <a:pt x="1246" y="64"/>
                    <a:pt x="1211" y="68"/>
                    <a:pt x="1174" y="75"/>
                  </a:cubicBezTo>
                  <a:cubicBezTo>
                    <a:pt x="1005" y="15"/>
                    <a:pt x="831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2253125" y="2976350"/>
              <a:ext cx="73150" cy="21900"/>
            </a:xfrm>
            <a:custGeom>
              <a:avLst/>
              <a:gdLst/>
              <a:ahLst/>
              <a:cxnLst/>
              <a:rect l="l" t="t" r="r" b="b"/>
              <a:pathLst>
                <a:path w="2926" h="876" extrusionOk="0">
                  <a:moveTo>
                    <a:pt x="439" y="0"/>
                  </a:moveTo>
                  <a:cubicBezTo>
                    <a:pt x="279" y="40"/>
                    <a:pt x="140" y="60"/>
                    <a:pt x="61" y="199"/>
                  </a:cubicBezTo>
                  <a:lnTo>
                    <a:pt x="61" y="398"/>
                  </a:lnTo>
                  <a:cubicBezTo>
                    <a:pt x="41" y="398"/>
                    <a:pt x="1" y="438"/>
                    <a:pt x="1" y="438"/>
                  </a:cubicBezTo>
                  <a:cubicBezTo>
                    <a:pt x="1" y="478"/>
                    <a:pt x="41" y="498"/>
                    <a:pt x="80" y="537"/>
                  </a:cubicBezTo>
                  <a:cubicBezTo>
                    <a:pt x="529" y="572"/>
                    <a:pt x="948" y="771"/>
                    <a:pt x="1415" y="771"/>
                  </a:cubicBezTo>
                  <a:cubicBezTo>
                    <a:pt x="1486" y="771"/>
                    <a:pt x="1559" y="767"/>
                    <a:pt x="1632" y="756"/>
                  </a:cubicBezTo>
                  <a:cubicBezTo>
                    <a:pt x="1771" y="796"/>
                    <a:pt x="1931" y="776"/>
                    <a:pt x="2050" y="876"/>
                  </a:cubicBezTo>
                  <a:lnTo>
                    <a:pt x="2229" y="876"/>
                  </a:lnTo>
                  <a:cubicBezTo>
                    <a:pt x="2272" y="816"/>
                    <a:pt x="2343" y="802"/>
                    <a:pt x="2423" y="802"/>
                  </a:cubicBezTo>
                  <a:cubicBezTo>
                    <a:pt x="2495" y="802"/>
                    <a:pt x="2575" y="814"/>
                    <a:pt x="2649" y="814"/>
                  </a:cubicBezTo>
                  <a:cubicBezTo>
                    <a:pt x="2798" y="814"/>
                    <a:pt x="2925" y="768"/>
                    <a:pt x="2925" y="498"/>
                  </a:cubicBezTo>
                  <a:cubicBezTo>
                    <a:pt x="2388" y="378"/>
                    <a:pt x="1831" y="498"/>
                    <a:pt x="1334" y="179"/>
                  </a:cubicBezTo>
                  <a:cubicBezTo>
                    <a:pt x="1214" y="110"/>
                    <a:pt x="1090" y="110"/>
                    <a:pt x="966" y="110"/>
                  </a:cubicBezTo>
                  <a:cubicBezTo>
                    <a:pt x="841" y="110"/>
                    <a:pt x="717" y="110"/>
                    <a:pt x="598" y="40"/>
                  </a:cubicBezTo>
                  <a:cubicBezTo>
                    <a:pt x="558" y="40"/>
                    <a:pt x="478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2081550" y="3047950"/>
              <a:ext cx="25900" cy="50275"/>
            </a:xfrm>
            <a:custGeom>
              <a:avLst/>
              <a:gdLst/>
              <a:ahLst/>
              <a:cxnLst/>
              <a:rect l="l" t="t" r="r" b="b"/>
              <a:pathLst>
                <a:path w="1036" h="2011" extrusionOk="0">
                  <a:moveTo>
                    <a:pt x="160" y="1"/>
                  </a:moveTo>
                  <a:cubicBezTo>
                    <a:pt x="1" y="498"/>
                    <a:pt x="458" y="956"/>
                    <a:pt x="180" y="1413"/>
                  </a:cubicBezTo>
                  <a:cubicBezTo>
                    <a:pt x="379" y="1572"/>
                    <a:pt x="260" y="1771"/>
                    <a:pt x="279" y="1970"/>
                  </a:cubicBezTo>
                  <a:cubicBezTo>
                    <a:pt x="326" y="1996"/>
                    <a:pt x="372" y="2005"/>
                    <a:pt x="418" y="2005"/>
                  </a:cubicBezTo>
                  <a:cubicBezTo>
                    <a:pt x="503" y="2005"/>
                    <a:pt x="585" y="1976"/>
                    <a:pt x="661" y="1976"/>
                  </a:cubicBezTo>
                  <a:cubicBezTo>
                    <a:pt x="702" y="1976"/>
                    <a:pt x="741" y="1984"/>
                    <a:pt x="777" y="2010"/>
                  </a:cubicBezTo>
                  <a:cubicBezTo>
                    <a:pt x="1035" y="1811"/>
                    <a:pt x="1035" y="1612"/>
                    <a:pt x="797" y="1413"/>
                  </a:cubicBezTo>
                  <a:cubicBezTo>
                    <a:pt x="770" y="1413"/>
                    <a:pt x="735" y="1431"/>
                    <a:pt x="702" y="1431"/>
                  </a:cubicBezTo>
                  <a:cubicBezTo>
                    <a:pt x="686" y="1431"/>
                    <a:pt x="671" y="1427"/>
                    <a:pt x="657" y="1413"/>
                  </a:cubicBezTo>
                  <a:cubicBezTo>
                    <a:pt x="757" y="1374"/>
                    <a:pt x="777" y="1274"/>
                    <a:pt x="836" y="1194"/>
                  </a:cubicBezTo>
                  <a:cubicBezTo>
                    <a:pt x="896" y="797"/>
                    <a:pt x="976" y="399"/>
                    <a:pt x="697" y="21"/>
                  </a:cubicBezTo>
                  <a:cubicBezTo>
                    <a:pt x="538" y="21"/>
                    <a:pt x="339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2395875" y="3284175"/>
              <a:ext cx="95000" cy="9900"/>
            </a:xfrm>
            <a:custGeom>
              <a:avLst/>
              <a:gdLst/>
              <a:ahLst/>
              <a:cxnLst/>
              <a:rect l="l" t="t" r="r" b="b"/>
              <a:pathLst>
                <a:path w="3800" h="396" extrusionOk="0">
                  <a:moveTo>
                    <a:pt x="1313" y="21"/>
                  </a:moveTo>
                  <a:cubicBezTo>
                    <a:pt x="935" y="220"/>
                    <a:pt x="438" y="1"/>
                    <a:pt x="0" y="379"/>
                  </a:cubicBezTo>
                  <a:cubicBezTo>
                    <a:pt x="158" y="391"/>
                    <a:pt x="313" y="396"/>
                    <a:pt x="468" y="396"/>
                  </a:cubicBezTo>
                  <a:cubicBezTo>
                    <a:pt x="1466" y="396"/>
                    <a:pt x="2405" y="183"/>
                    <a:pt x="3357" y="183"/>
                  </a:cubicBezTo>
                  <a:cubicBezTo>
                    <a:pt x="3504" y="183"/>
                    <a:pt x="3652" y="188"/>
                    <a:pt x="3800" y="200"/>
                  </a:cubicBezTo>
                  <a:cubicBezTo>
                    <a:pt x="3691" y="67"/>
                    <a:pt x="3553" y="29"/>
                    <a:pt x="3412" y="29"/>
                  </a:cubicBezTo>
                  <a:cubicBezTo>
                    <a:pt x="3321" y="29"/>
                    <a:pt x="3229" y="45"/>
                    <a:pt x="3143" y="61"/>
                  </a:cubicBezTo>
                  <a:cubicBezTo>
                    <a:pt x="2526" y="21"/>
                    <a:pt x="1930" y="21"/>
                    <a:pt x="1313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2540575" y="3372200"/>
              <a:ext cx="24400" cy="57750"/>
            </a:xfrm>
            <a:custGeom>
              <a:avLst/>
              <a:gdLst/>
              <a:ahLst/>
              <a:cxnLst/>
              <a:rect l="l" t="t" r="r" b="b"/>
              <a:pathLst>
                <a:path w="976" h="2310" extrusionOk="0">
                  <a:moveTo>
                    <a:pt x="414" y="937"/>
                  </a:moveTo>
                  <a:cubicBezTo>
                    <a:pt x="438" y="1155"/>
                    <a:pt x="451" y="1365"/>
                    <a:pt x="339" y="1533"/>
                  </a:cubicBezTo>
                  <a:cubicBezTo>
                    <a:pt x="323" y="1339"/>
                    <a:pt x="379" y="1138"/>
                    <a:pt x="414" y="937"/>
                  </a:cubicBezTo>
                  <a:close/>
                  <a:moveTo>
                    <a:pt x="618" y="1"/>
                  </a:moveTo>
                  <a:cubicBezTo>
                    <a:pt x="479" y="123"/>
                    <a:pt x="418" y="262"/>
                    <a:pt x="395" y="410"/>
                  </a:cubicBezTo>
                  <a:lnTo>
                    <a:pt x="395" y="410"/>
                  </a:lnTo>
                  <a:cubicBezTo>
                    <a:pt x="353" y="292"/>
                    <a:pt x="274" y="175"/>
                    <a:pt x="140" y="61"/>
                  </a:cubicBezTo>
                  <a:lnTo>
                    <a:pt x="140" y="61"/>
                  </a:lnTo>
                  <a:cubicBezTo>
                    <a:pt x="1" y="319"/>
                    <a:pt x="200" y="618"/>
                    <a:pt x="1" y="836"/>
                  </a:cubicBezTo>
                  <a:cubicBezTo>
                    <a:pt x="200" y="1274"/>
                    <a:pt x="41" y="1771"/>
                    <a:pt x="180" y="2229"/>
                  </a:cubicBezTo>
                  <a:cubicBezTo>
                    <a:pt x="270" y="2285"/>
                    <a:pt x="348" y="2309"/>
                    <a:pt x="418" y="2309"/>
                  </a:cubicBezTo>
                  <a:cubicBezTo>
                    <a:pt x="594" y="2309"/>
                    <a:pt x="711" y="2150"/>
                    <a:pt x="797" y="1950"/>
                  </a:cubicBezTo>
                  <a:cubicBezTo>
                    <a:pt x="976" y="1374"/>
                    <a:pt x="936" y="797"/>
                    <a:pt x="816" y="240"/>
                  </a:cubicBezTo>
                  <a:cubicBezTo>
                    <a:pt x="797" y="140"/>
                    <a:pt x="717" y="61"/>
                    <a:pt x="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2381450" y="2997525"/>
              <a:ext cx="49250" cy="15025"/>
            </a:xfrm>
            <a:custGeom>
              <a:avLst/>
              <a:gdLst/>
              <a:ahLst/>
              <a:cxnLst/>
              <a:rect l="l" t="t" r="r" b="b"/>
              <a:pathLst>
                <a:path w="1970" h="601" extrusionOk="0">
                  <a:moveTo>
                    <a:pt x="278" y="1"/>
                  </a:moveTo>
                  <a:cubicBezTo>
                    <a:pt x="215" y="1"/>
                    <a:pt x="153" y="11"/>
                    <a:pt x="100" y="29"/>
                  </a:cubicBezTo>
                  <a:cubicBezTo>
                    <a:pt x="0" y="148"/>
                    <a:pt x="0" y="287"/>
                    <a:pt x="100" y="407"/>
                  </a:cubicBezTo>
                  <a:cubicBezTo>
                    <a:pt x="597" y="489"/>
                    <a:pt x="1081" y="600"/>
                    <a:pt x="1585" y="600"/>
                  </a:cubicBezTo>
                  <a:cubicBezTo>
                    <a:pt x="1686" y="600"/>
                    <a:pt x="1787" y="596"/>
                    <a:pt x="1890" y="586"/>
                  </a:cubicBezTo>
                  <a:lnTo>
                    <a:pt x="1890" y="427"/>
                  </a:lnTo>
                  <a:cubicBezTo>
                    <a:pt x="1910" y="427"/>
                    <a:pt x="1930" y="407"/>
                    <a:pt x="1970" y="387"/>
                  </a:cubicBezTo>
                  <a:cubicBezTo>
                    <a:pt x="1970" y="327"/>
                    <a:pt x="1970" y="307"/>
                    <a:pt x="1890" y="247"/>
                  </a:cubicBezTo>
                  <a:cubicBezTo>
                    <a:pt x="1433" y="88"/>
                    <a:pt x="975" y="49"/>
                    <a:pt x="498" y="49"/>
                  </a:cubicBezTo>
                  <a:cubicBezTo>
                    <a:pt x="432" y="16"/>
                    <a:pt x="354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2545050" y="3341375"/>
              <a:ext cx="13950" cy="73625"/>
            </a:xfrm>
            <a:custGeom>
              <a:avLst/>
              <a:gdLst/>
              <a:ahLst/>
              <a:cxnLst/>
              <a:rect l="l" t="t" r="r" b="b"/>
              <a:pathLst>
                <a:path w="558" h="2945" extrusionOk="0">
                  <a:moveTo>
                    <a:pt x="240" y="1"/>
                  </a:moveTo>
                  <a:lnTo>
                    <a:pt x="240" y="1"/>
                  </a:lnTo>
                  <a:cubicBezTo>
                    <a:pt x="120" y="359"/>
                    <a:pt x="299" y="717"/>
                    <a:pt x="1" y="955"/>
                  </a:cubicBezTo>
                  <a:lnTo>
                    <a:pt x="1" y="1294"/>
                  </a:lnTo>
                  <a:cubicBezTo>
                    <a:pt x="359" y="1791"/>
                    <a:pt x="1" y="2388"/>
                    <a:pt x="240" y="2945"/>
                  </a:cubicBezTo>
                  <a:cubicBezTo>
                    <a:pt x="498" y="2388"/>
                    <a:pt x="160" y="1791"/>
                    <a:pt x="498" y="1294"/>
                  </a:cubicBezTo>
                  <a:cubicBezTo>
                    <a:pt x="518" y="1294"/>
                    <a:pt x="518" y="1294"/>
                    <a:pt x="538" y="1254"/>
                  </a:cubicBezTo>
                  <a:cubicBezTo>
                    <a:pt x="558" y="1214"/>
                    <a:pt x="538" y="1174"/>
                    <a:pt x="498" y="1154"/>
                  </a:cubicBezTo>
                  <a:cubicBezTo>
                    <a:pt x="200" y="816"/>
                    <a:pt x="498" y="379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396375" y="3200000"/>
              <a:ext cx="59700" cy="8625"/>
            </a:xfrm>
            <a:custGeom>
              <a:avLst/>
              <a:gdLst/>
              <a:ahLst/>
              <a:cxnLst/>
              <a:rect l="l" t="t" r="r" b="b"/>
              <a:pathLst>
                <a:path w="2388" h="345" extrusionOk="0">
                  <a:moveTo>
                    <a:pt x="1503" y="0"/>
                  </a:moveTo>
                  <a:cubicBezTo>
                    <a:pt x="1154" y="0"/>
                    <a:pt x="801" y="16"/>
                    <a:pt x="448" y="16"/>
                  </a:cubicBezTo>
                  <a:cubicBezTo>
                    <a:pt x="305" y="16"/>
                    <a:pt x="163" y="13"/>
                    <a:pt x="20" y="6"/>
                  </a:cubicBezTo>
                  <a:cubicBezTo>
                    <a:pt x="20" y="66"/>
                    <a:pt x="20" y="106"/>
                    <a:pt x="0" y="165"/>
                  </a:cubicBezTo>
                  <a:cubicBezTo>
                    <a:pt x="43" y="172"/>
                    <a:pt x="87" y="174"/>
                    <a:pt x="131" y="174"/>
                  </a:cubicBezTo>
                  <a:cubicBezTo>
                    <a:pt x="190" y="174"/>
                    <a:pt x="249" y="171"/>
                    <a:pt x="308" y="171"/>
                  </a:cubicBezTo>
                  <a:cubicBezTo>
                    <a:pt x="455" y="171"/>
                    <a:pt x="599" y="193"/>
                    <a:pt x="716" y="344"/>
                  </a:cubicBezTo>
                  <a:cubicBezTo>
                    <a:pt x="1045" y="344"/>
                    <a:pt x="1343" y="194"/>
                    <a:pt x="1664" y="194"/>
                  </a:cubicBezTo>
                  <a:cubicBezTo>
                    <a:pt x="1712" y="194"/>
                    <a:pt x="1761" y="197"/>
                    <a:pt x="1810" y="205"/>
                  </a:cubicBezTo>
                  <a:cubicBezTo>
                    <a:pt x="2009" y="185"/>
                    <a:pt x="2188" y="185"/>
                    <a:pt x="2347" y="185"/>
                  </a:cubicBezTo>
                  <a:cubicBezTo>
                    <a:pt x="2387" y="165"/>
                    <a:pt x="2387" y="145"/>
                    <a:pt x="2387" y="106"/>
                  </a:cubicBezTo>
                  <a:cubicBezTo>
                    <a:pt x="2387" y="86"/>
                    <a:pt x="2367" y="46"/>
                    <a:pt x="2327" y="46"/>
                  </a:cubicBezTo>
                  <a:cubicBezTo>
                    <a:pt x="2055" y="10"/>
                    <a:pt x="1780" y="0"/>
                    <a:pt x="1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342150" y="2993750"/>
              <a:ext cx="41800" cy="14450"/>
            </a:xfrm>
            <a:custGeom>
              <a:avLst/>
              <a:gdLst/>
              <a:ahLst/>
              <a:cxnLst/>
              <a:rect l="l" t="t" r="r" b="b"/>
              <a:pathLst>
                <a:path w="1672" h="578" extrusionOk="0">
                  <a:moveTo>
                    <a:pt x="220" y="1"/>
                  </a:moveTo>
                  <a:cubicBezTo>
                    <a:pt x="160" y="1"/>
                    <a:pt x="80" y="40"/>
                    <a:pt x="21" y="140"/>
                  </a:cubicBezTo>
                  <a:cubicBezTo>
                    <a:pt x="1" y="299"/>
                    <a:pt x="120" y="359"/>
                    <a:pt x="259" y="398"/>
                  </a:cubicBezTo>
                  <a:cubicBezTo>
                    <a:pt x="518" y="398"/>
                    <a:pt x="816" y="438"/>
                    <a:pt x="1095" y="458"/>
                  </a:cubicBezTo>
                  <a:cubicBezTo>
                    <a:pt x="1214" y="498"/>
                    <a:pt x="1373" y="478"/>
                    <a:pt x="1493" y="558"/>
                  </a:cubicBezTo>
                  <a:lnTo>
                    <a:pt x="1572" y="578"/>
                  </a:lnTo>
                  <a:lnTo>
                    <a:pt x="1672" y="558"/>
                  </a:lnTo>
                  <a:cubicBezTo>
                    <a:pt x="1672" y="458"/>
                    <a:pt x="1652" y="359"/>
                    <a:pt x="1652" y="259"/>
                  </a:cubicBezTo>
                  <a:cubicBezTo>
                    <a:pt x="1174" y="100"/>
                    <a:pt x="697" y="40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2442125" y="3079800"/>
              <a:ext cx="40800" cy="14325"/>
            </a:xfrm>
            <a:custGeom>
              <a:avLst/>
              <a:gdLst/>
              <a:ahLst/>
              <a:cxnLst/>
              <a:rect l="l" t="t" r="r" b="b"/>
              <a:pathLst>
                <a:path w="1632" h="573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179"/>
                    <a:pt x="199" y="298"/>
                    <a:pt x="378" y="378"/>
                  </a:cubicBezTo>
                  <a:cubicBezTo>
                    <a:pt x="565" y="513"/>
                    <a:pt x="763" y="572"/>
                    <a:pt x="967" y="572"/>
                  </a:cubicBezTo>
                  <a:cubicBezTo>
                    <a:pt x="1152" y="572"/>
                    <a:pt x="1342" y="523"/>
                    <a:pt x="1532" y="438"/>
                  </a:cubicBezTo>
                  <a:lnTo>
                    <a:pt x="1631" y="338"/>
                  </a:lnTo>
                  <a:cubicBezTo>
                    <a:pt x="1134" y="40"/>
                    <a:pt x="557" y="10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2802675" y="3256825"/>
              <a:ext cx="41800" cy="13250"/>
            </a:xfrm>
            <a:custGeom>
              <a:avLst/>
              <a:gdLst/>
              <a:ahLst/>
              <a:cxnLst/>
              <a:rect l="l" t="t" r="r" b="b"/>
              <a:pathLst>
                <a:path w="1672" h="530" extrusionOk="0">
                  <a:moveTo>
                    <a:pt x="1234" y="21"/>
                  </a:moveTo>
                  <a:cubicBezTo>
                    <a:pt x="836" y="61"/>
                    <a:pt x="398" y="1"/>
                    <a:pt x="0" y="220"/>
                  </a:cubicBezTo>
                  <a:cubicBezTo>
                    <a:pt x="83" y="252"/>
                    <a:pt x="170" y="262"/>
                    <a:pt x="257" y="262"/>
                  </a:cubicBezTo>
                  <a:cubicBezTo>
                    <a:pt x="393" y="262"/>
                    <a:pt x="531" y="238"/>
                    <a:pt x="665" y="238"/>
                  </a:cubicBezTo>
                  <a:cubicBezTo>
                    <a:pt x="818" y="238"/>
                    <a:pt x="964" y="269"/>
                    <a:pt x="1094" y="399"/>
                  </a:cubicBezTo>
                  <a:cubicBezTo>
                    <a:pt x="1204" y="481"/>
                    <a:pt x="1305" y="529"/>
                    <a:pt x="1395" y="529"/>
                  </a:cubicBezTo>
                  <a:cubicBezTo>
                    <a:pt x="1503" y="529"/>
                    <a:pt x="1596" y="461"/>
                    <a:pt x="1671" y="299"/>
                  </a:cubicBezTo>
                  <a:cubicBezTo>
                    <a:pt x="1592" y="80"/>
                    <a:pt x="1393" y="80"/>
                    <a:pt x="123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2853900" y="3267275"/>
              <a:ext cx="34325" cy="19075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279" y="1"/>
                  </a:moveTo>
                  <a:cubicBezTo>
                    <a:pt x="120" y="60"/>
                    <a:pt x="20" y="160"/>
                    <a:pt x="0" y="299"/>
                  </a:cubicBezTo>
                  <a:cubicBezTo>
                    <a:pt x="20" y="458"/>
                    <a:pt x="60" y="578"/>
                    <a:pt x="219" y="657"/>
                  </a:cubicBezTo>
                  <a:cubicBezTo>
                    <a:pt x="415" y="694"/>
                    <a:pt x="624" y="762"/>
                    <a:pt x="818" y="762"/>
                  </a:cubicBezTo>
                  <a:cubicBezTo>
                    <a:pt x="1037" y="762"/>
                    <a:pt x="1236" y="675"/>
                    <a:pt x="1373" y="359"/>
                  </a:cubicBezTo>
                  <a:lnTo>
                    <a:pt x="1373" y="359"/>
                  </a:lnTo>
                  <a:cubicBezTo>
                    <a:pt x="1194" y="379"/>
                    <a:pt x="995" y="379"/>
                    <a:pt x="796" y="379"/>
                  </a:cubicBezTo>
                  <a:cubicBezTo>
                    <a:pt x="577" y="379"/>
                    <a:pt x="438" y="239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2308825" y="2988600"/>
              <a:ext cx="35350" cy="12750"/>
            </a:xfrm>
            <a:custGeom>
              <a:avLst/>
              <a:gdLst/>
              <a:ahLst/>
              <a:cxnLst/>
              <a:rect l="l" t="t" r="r" b="b"/>
              <a:pathLst>
                <a:path w="1414" h="510" extrusionOk="0">
                  <a:moveTo>
                    <a:pt x="815" y="1"/>
                  </a:moveTo>
                  <a:cubicBezTo>
                    <a:pt x="771" y="1"/>
                    <a:pt x="732" y="26"/>
                    <a:pt x="717" y="87"/>
                  </a:cubicBezTo>
                  <a:cubicBezTo>
                    <a:pt x="538" y="346"/>
                    <a:pt x="160" y="147"/>
                    <a:pt x="1" y="406"/>
                  </a:cubicBezTo>
                  <a:cubicBezTo>
                    <a:pt x="154" y="464"/>
                    <a:pt x="321" y="481"/>
                    <a:pt x="489" y="481"/>
                  </a:cubicBezTo>
                  <a:cubicBezTo>
                    <a:pt x="606" y="481"/>
                    <a:pt x="723" y="473"/>
                    <a:pt x="836" y="465"/>
                  </a:cubicBezTo>
                  <a:cubicBezTo>
                    <a:pt x="936" y="485"/>
                    <a:pt x="1035" y="510"/>
                    <a:pt x="1132" y="510"/>
                  </a:cubicBezTo>
                  <a:cubicBezTo>
                    <a:pt x="1229" y="510"/>
                    <a:pt x="1324" y="485"/>
                    <a:pt x="1413" y="406"/>
                  </a:cubicBezTo>
                  <a:lnTo>
                    <a:pt x="1413" y="266"/>
                  </a:lnTo>
                  <a:cubicBezTo>
                    <a:pt x="1393" y="207"/>
                    <a:pt x="1334" y="167"/>
                    <a:pt x="1234" y="147"/>
                  </a:cubicBezTo>
                  <a:cubicBezTo>
                    <a:pt x="1115" y="87"/>
                    <a:pt x="996" y="67"/>
                    <a:pt x="856" y="8"/>
                  </a:cubicBezTo>
                  <a:cubicBezTo>
                    <a:pt x="842" y="3"/>
                    <a:pt x="828" y="1"/>
                    <a:pt x="8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2222300" y="2981400"/>
              <a:ext cx="32350" cy="8950"/>
            </a:xfrm>
            <a:custGeom>
              <a:avLst/>
              <a:gdLst/>
              <a:ahLst/>
              <a:cxnLst/>
              <a:rect l="l" t="t" r="r" b="b"/>
              <a:pathLst>
                <a:path w="1294" h="358" extrusionOk="0">
                  <a:moveTo>
                    <a:pt x="264" y="0"/>
                  </a:moveTo>
                  <a:cubicBezTo>
                    <a:pt x="178" y="0"/>
                    <a:pt x="91" y="11"/>
                    <a:pt x="1" y="37"/>
                  </a:cubicBezTo>
                  <a:cubicBezTo>
                    <a:pt x="365" y="256"/>
                    <a:pt x="764" y="358"/>
                    <a:pt x="1180" y="358"/>
                  </a:cubicBezTo>
                  <a:cubicBezTo>
                    <a:pt x="1218" y="358"/>
                    <a:pt x="1256" y="357"/>
                    <a:pt x="1294" y="355"/>
                  </a:cubicBezTo>
                  <a:lnTo>
                    <a:pt x="1294" y="196"/>
                  </a:lnTo>
                  <a:cubicBezTo>
                    <a:pt x="955" y="196"/>
                    <a:pt x="62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468975" y="3209100"/>
              <a:ext cx="8975" cy="22400"/>
            </a:xfrm>
            <a:custGeom>
              <a:avLst/>
              <a:gdLst/>
              <a:ahLst/>
              <a:cxnLst/>
              <a:rect l="l" t="t" r="r" b="b"/>
              <a:pathLst>
                <a:path w="359" h="896" extrusionOk="0">
                  <a:moveTo>
                    <a:pt x="219" y="0"/>
                  </a:moveTo>
                  <a:cubicBezTo>
                    <a:pt x="100" y="179"/>
                    <a:pt x="199" y="418"/>
                    <a:pt x="0" y="537"/>
                  </a:cubicBezTo>
                  <a:lnTo>
                    <a:pt x="0" y="895"/>
                  </a:lnTo>
                  <a:cubicBezTo>
                    <a:pt x="358" y="517"/>
                    <a:pt x="358" y="517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476425" y="3092225"/>
              <a:ext cx="15950" cy="31850"/>
            </a:xfrm>
            <a:custGeom>
              <a:avLst/>
              <a:gdLst/>
              <a:ahLst/>
              <a:cxnLst/>
              <a:rect l="l" t="t" r="r" b="b"/>
              <a:pathLst>
                <a:path w="638" h="1274" extrusionOk="0">
                  <a:moveTo>
                    <a:pt x="418" y="0"/>
                  </a:moveTo>
                  <a:cubicBezTo>
                    <a:pt x="359" y="80"/>
                    <a:pt x="299" y="140"/>
                    <a:pt x="259" y="199"/>
                  </a:cubicBezTo>
                  <a:cubicBezTo>
                    <a:pt x="259" y="597"/>
                    <a:pt x="1" y="1035"/>
                    <a:pt x="578" y="1274"/>
                  </a:cubicBezTo>
                  <a:lnTo>
                    <a:pt x="617" y="1234"/>
                  </a:lnTo>
                  <a:cubicBezTo>
                    <a:pt x="578" y="836"/>
                    <a:pt x="637" y="39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363550" y="3182725"/>
              <a:ext cx="23400" cy="9475"/>
            </a:xfrm>
            <a:custGeom>
              <a:avLst/>
              <a:gdLst/>
              <a:ahLst/>
              <a:cxnLst/>
              <a:rect l="l" t="t" r="r" b="b"/>
              <a:pathLst>
                <a:path w="936" h="379" extrusionOk="0">
                  <a:moveTo>
                    <a:pt x="119" y="1"/>
                  </a:moveTo>
                  <a:cubicBezTo>
                    <a:pt x="0" y="140"/>
                    <a:pt x="0" y="240"/>
                    <a:pt x="100" y="379"/>
                  </a:cubicBezTo>
                  <a:cubicBezTo>
                    <a:pt x="298" y="359"/>
                    <a:pt x="458" y="359"/>
                    <a:pt x="637" y="359"/>
                  </a:cubicBezTo>
                  <a:cubicBezTo>
                    <a:pt x="736" y="259"/>
                    <a:pt x="935" y="200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846425" y="3256325"/>
              <a:ext cx="14950" cy="15975"/>
            </a:xfrm>
            <a:custGeom>
              <a:avLst/>
              <a:gdLst/>
              <a:ahLst/>
              <a:cxnLst/>
              <a:rect l="l" t="t" r="r" b="b"/>
              <a:pathLst>
                <a:path w="598" h="639" extrusionOk="0">
                  <a:moveTo>
                    <a:pt x="240" y="1"/>
                  </a:moveTo>
                  <a:cubicBezTo>
                    <a:pt x="120" y="1"/>
                    <a:pt x="41" y="41"/>
                    <a:pt x="1" y="140"/>
                  </a:cubicBezTo>
                  <a:cubicBezTo>
                    <a:pt x="1" y="220"/>
                    <a:pt x="21" y="279"/>
                    <a:pt x="41" y="339"/>
                  </a:cubicBezTo>
                  <a:cubicBezTo>
                    <a:pt x="80" y="399"/>
                    <a:pt x="100" y="478"/>
                    <a:pt x="140" y="518"/>
                  </a:cubicBezTo>
                  <a:cubicBezTo>
                    <a:pt x="185" y="578"/>
                    <a:pt x="242" y="638"/>
                    <a:pt x="318" y="638"/>
                  </a:cubicBezTo>
                  <a:cubicBezTo>
                    <a:pt x="343" y="638"/>
                    <a:pt x="370" y="632"/>
                    <a:pt x="399" y="618"/>
                  </a:cubicBezTo>
                  <a:cubicBezTo>
                    <a:pt x="478" y="578"/>
                    <a:pt x="518" y="498"/>
                    <a:pt x="598" y="439"/>
                  </a:cubicBezTo>
                  <a:cubicBezTo>
                    <a:pt x="538" y="319"/>
                    <a:pt x="498" y="200"/>
                    <a:pt x="419" y="81"/>
                  </a:cubicBezTo>
                  <a:cubicBezTo>
                    <a:pt x="379" y="41"/>
                    <a:pt x="319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833500" y="3252600"/>
              <a:ext cx="20425" cy="11725"/>
            </a:xfrm>
            <a:custGeom>
              <a:avLst/>
              <a:gdLst/>
              <a:ahLst/>
              <a:cxnLst/>
              <a:rect l="l" t="t" r="r" b="b"/>
              <a:pathLst>
                <a:path w="817" h="469" extrusionOk="0">
                  <a:moveTo>
                    <a:pt x="565" y="1"/>
                  </a:moveTo>
                  <a:cubicBezTo>
                    <a:pt x="498" y="1"/>
                    <a:pt x="428" y="21"/>
                    <a:pt x="359" y="51"/>
                  </a:cubicBezTo>
                  <a:cubicBezTo>
                    <a:pt x="319" y="51"/>
                    <a:pt x="259" y="70"/>
                    <a:pt x="239" y="90"/>
                  </a:cubicBezTo>
                  <a:cubicBezTo>
                    <a:pt x="160" y="130"/>
                    <a:pt x="120" y="230"/>
                    <a:pt x="21" y="230"/>
                  </a:cubicBezTo>
                  <a:lnTo>
                    <a:pt x="1" y="230"/>
                  </a:lnTo>
                  <a:cubicBezTo>
                    <a:pt x="100" y="369"/>
                    <a:pt x="239" y="389"/>
                    <a:pt x="418" y="448"/>
                  </a:cubicBezTo>
                  <a:lnTo>
                    <a:pt x="498" y="468"/>
                  </a:lnTo>
                  <a:lnTo>
                    <a:pt x="558" y="428"/>
                  </a:lnTo>
                  <a:lnTo>
                    <a:pt x="757" y="230"/>
                  </a:lnTo>
                  <a:cubicBezTo>
                    <a:pt x="796" y="230"/>
                    <a:pt x="796" y="190"/>
                    <a:pt x="816" y="190"/>
                  </a:cubicBezTo>
                  <a:cubicBezTo>
                    <a:pt x="816" y="150"/>
                    <a:pt x="816" y="130"/>
                    <a:pt x="757" y="70"/>
                  </a:cubicBezTo>
                  <a:cubicBezTo>
                    <a:pt x="697" y="21"/>
                    <a:pt x="632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2503275" y="3347850"/>
              <a:ext cx="8500" cy="25875"/>
            </a:xfrm>
            <a:custGeom>
              <a:avLst/>
              <a:gdLst/>
              <a:ahLst/>
              <a:cxnLst/>
              <a:rect l="l" t="t" r="r" b="b"/>
              <a:pathLst>
                <a:path w="340" h="1035" extrusionOk="0">
                  <a:moveTo>
                    <a:pt x="1" y="0"/>
                  </a:moveTo>
                  <a:cubicBezTo>
                    <a:pt x="21" y="338"/>
                    <a:pt x="41" y="696"/>
                    <a:pt x="41" y="1035"/>
                  </a:cubicBezTo>
                  <a:cubicBezTo>
                    <a:pt x="339" y="716"/>
                    <a:pt x="200" y="338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2503275" y="3378675"/>
              <a:ext cx="8000" cy="26875"/>
            </a:xfrm>
            <a:custGeom>
              <a:avLst/>
              <a:gdLst/>
              <a:ahLst/>
              <a:cxnLst/>
              <a:rect l="l" t="t" r="r" b="b"/>
              <a:pathLst>
                <a:path w="320" h="1075" extrusionOk="0">
                  <a:moveTo>
                    <a:pt x="61" y="1"/>
                  </a:moveTo>
                  <a:cubicBezTo>
                    <a:pt x="21" y="359"/>
                    <a:pt x="1" y="717"/>
                    <a:pt x="61" y="1075"/>
                  </a:cubicBezTo>
                  <a:cubicBezTo>
                    <a:pt x="319" y="717"/>
                    <a:pt x="319" y="359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2454550" y="3017625"/>
              <a:ext cx="7975" cy="24400"/>
            </a:xfrm>
            <a:custGeom>
              <a:avLst/>
              <a:gdLst/>
              <a:ahLst/>
              <a:cxnLst/>
              <a:rect l="l" t="t" r="r" b="b"/>
              <a:pathLst>
                <a:path w="319" h="976" extrusionOk="0">
                  <a:moveTo>
                    <a:pt x="20" y="0"/>
                  </a:moveTo>
                  <a:lnTo>
                    <a:pt x="20" y="0"/>
                  </a:lnTo>
                  <a:cubicBezTo>
                    <a:pt x="60" y="319"/>
                    <a:pt x="0" y="637"/>
                    <a:pt x="179" y="975"/>
                  </a:cubicBezTo>
                  <a:cubicBezTo>
                    <a:pt x="179" y="637"/>
                    <a:pt x="319" y="299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2379450" y="3182725"/>
              <a:ext cx="13450" cy="9725"/>
            </a:xfrm>
            <a:custGeom>
              <a:avLst/>
              <a:gdLst/>
              <a:ahLst/>
              <a:cxnLst/>
              <a:rect l="l" t="t" r="r" b="b"/>
              <a:pathLst>
                <a:path w="538" h="389" extrusionOk="0">
                  <a:moveTo>
                    <a:pt x="180" y="1"/>
                  </a:moveTo>
                  <a:cubicBezTo>
                    <a:pt x="120" y="140"/>
                    <a:pt x="40" y="240"/>
                    <a:pt x="1" y="359"/>
                  </a:cubicBezTo>
                  <a:cubicBezTo>
                    <a:pt x="90" y="379"/>
                    <a:pt x="185" y="389"/>
                    <a:pt x="277" y="389"/>
                  </a:cubicBezTo>
                  <a:cubicBezTo>
                    <a:pt x="369" y="389"/>
                    <a:pt x="458" y="379"/>
                    <a:pt x="538" y="359"/>
                  </a:cubicBezTo>
                  <a:cubicBezTo>
                    <a:pt x="518" y="100"/>
                    <a:pt x="39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2406800" y="3186475"/>
              <a:ext cx="23900" cy="4125"/>
            </a:xfrm>
            <a:custGeom>
              <a:avLst/>
              <a:gdLst/>
              <a:ahLst/>
              <a:cxnLst/>
              <a:rect l="l" t="t" r="r" b="b"/>
              <a:pathLst>
                <a:path w="956" h="165" extrusionOk="0">
                  <a:moveTo>
                    <a:pt x="456" y="0"/>
                  </a:moveTo>
                  <a:cubicBezTo>
                    <a:pt x="294" y="0"/>
                    <a:pt x="140" y="30"/>
                    <a:pt x="1" y="149"/>
                  </a:cubicBezTo>
                  <a:cubicBezTo>
                    <a:pt x="133" y="149"/>
                    <a:pt x="270" y="165"/>
                    <a:pt x="410" y="165"/>
                  </a:cubicBezTo>
                  <a:cubicBezTo>
                    <a:pt x="586" y="165"/>
                    <a:pt x="768" y="140"/>
                    <a:pt x="956" y="30"/>
                  </a:cubicBezTo>
                  <a:cubicBezTo>
                    <a:pt x="787" y="30"/>
                    <a:pt x="617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2781275" y="3168100"/>
              <a:ext cx="17950" cy="5700"/>
            </a:xfrm>
            <a:custGeom>
              <a:avLst/>
              <a:gdLst/>
              <a:ahLst/>
              <a:cxnLst/>
              <a:rect l="l" t="t" r="r" b="b"/>
              <a:pathLst>
                <a:path w="718" h="228" extrusionOk="0">
                  <a:moveTo>
                    <a:pt x="320" y="0"/>
                  </a:moveTo>
                  <a:cubicBezTo>
                    <a:pt x="215" y="0"/>
                    <a:pt x="107" y="24"/>
                    <a:pt x="1" y="49"/>
                  </a:cubicBezTo>
                  <a:cubicBezTo>
                    <a:pt x="120" y="208"/>
                    <a:pt x="284" y="217"/>
                    <a:pt x="456" y="217"/>
                  </a:cubicBezTo>
                  <a:cubicBezTo>
                    <a:pt x="478" y="217"/>
                    <a:pt x="500" y="217"/>
                    <a:pt x="521" y="217"/>
                  </a:cubicBezTo>
                  <a:cubicBezTo>
                    <a:pt x="587" y="217"/>
                    <a:pt x="652" y="218"/>
                    <a:pt x="717" y="228"/>
                  </a:cubicBezTo>
                  <a:cubicBezTo>
                    <a:pt x="611" y="51"/>
                    <a:pt x="470" y="0"/>
                    <a:pt x="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2329725" y="2998725"/>
              <a:ext cx="18925" cy="5400"/>
            </a:xfrm>
            <a:custGeom>
              <a:avLst/>
              <a:gdLst/>
              <a:ahLst/>
              <a:cxnLst/>
              <a:rect l="l" t="t" r="r" b="b"/>
              <a:pathLst>
                <a:path w="757" h="216" extrusionOk="0">
                  <a:moveTo>
                    <a:pt x="577" y="1"/>
                  </a:moveTo>
                  <a:cubicBezTo>
                    <a:pt x="378" y="40"/>
                    <a:pt x="199" y="40"/>
                    <a:pt x="0" y="60"/>
                  </a:cubicBezTo>
                  <a:cubicBezTo>
                    <a:pt x="139" y="174"/>
                    <a:pt x="294" y="215"/>
                    <a:pt x="459" y="215"/>
                  </a:cubicBezTo>
                  <a:cubicBezTo>
                    <a:pt x="555" y="215"/>
                    <a:pt x="654" y="201"/>
                    <a:pt x="756" y="180"/>
                  </a:cubicBezTo>
                  <a:cubicBezTo>
                    <a:pt x="697" y="100"/>
                    <a:pt x="617" y="60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352600" y="3182225"/>
              <a:ext cx="13950" cy="10150"/>
            </a:xfrm>
            <a:custGeom>
              <a:avLst/>
              <a:gdLst/>
              <a:ahLst/>
              <a:cxnLst/>
              <a:rect l="l" t="t" r="r" b="b"/>
              <a:pathLst>
                <a:path w="558" h="406" extrusionOk="0">
                  <a:moveTo>
                    <a:pt x="359" y="1"/>
                  </a:moveTo>
                  <a:cubicBezTo>
                    <a:pt x="279" y="100"/>
                    <a:pt x="179" y="81"/>
                    <a:pt x="80" y="100"/>
                  </a:cubicBezTo>
                  <a:lnTo>
                    <a:pt x="0" y="180"/>
                  </a:lnTo>
                  <a:lnTo>
                    <a:pt x="0" y="339"/>
                  </a:lnTo>
                  <a:cubicBezTo>
                    <a:pt x="117" y="386"/>
                    <a:pt x="227" y="405"/>
                    <a:pt x="334" y="405"/>
                  </a:cubicBezTo>
                  <a:cubicBezTo>
                    <a:pt x="409" y="405"/>
                    <a:pt x="483" y="395"/>
                    <a:pt x="557" y="379"/>
                  </a:cubicBezTo>
                  <a:lnTo>
                    <a:pt x="557" y="21"/>
                  </a:lnTo>
                  <a:cubicBezTo>
                    <a:pt x="478" y="21"/>
                    <a:pt x="438" y="2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2437150" y="3012550"/>
              <a:ext cx="17925" cy="5100"/>
            </a:xfrm>
            <a:custGeom>
              <a:avLst/>
              <a:gdLst/>
              <a:ahLst/>
              <a:cxnLst/>
              <a:rect l="l" t="t" r="r" b="b"/>
              <a:pathLst>
                <a:path w="717" h="204" extrusionOk="0">
                  <a:moveTo>
                    <a:pt x="353" y="1"/>
                  </a:moveTo>
                  <a:cubicBezTo>
                    <a:pt x="238" y="1"/>
                    <a:pt x="115" y="24"/>
                    <a:pt x="0" y="24"/>
                  </a:cubicBezTo>
                  <a:cubicBezTo>
                    <a:pt x="199" y="203"/>
                    <a:pt x="478" y="124"/>
                    <a:pt x="716" y="203"/>
                  </a:cubicBezTo>
                  <a:cubicBezTo>
                    <a:pt x="628" y="38"/>
                    <a:pt x="497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2460525" y="323992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199" y="1"/>
                  </a:moveTo>
                  <a:cubicBezTo>
                    <a:pt x="120" y="60"/>
                    <a:pt x="60" y="140"/>
                    <a:pt x="0" y="180"/>
                  </a:cubicBezTo>
                  <a:lnTo>
                    <a:pt x="497" y="180"/>
                  </a:lnTo>
                  <a:cubicBezTo>
                    <a:pt x="438" y="60"/>
                    <a:pt x="318" y="40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2369500" y="3003900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158" y="1"/>
                  </a:moveTo>
                  <a:cubicBezTo>
                    <a:pt x="108" y="1"/>
                    <a:pt x="56" y="12"/>
                    <a:pt x="1" y="32"/>
                  </a:cubicBezTo>
                  <a:cubicBezTo>
                    <a:pt x="84" y="115"/>
                    <a:pt x="177" y="150"/>
                    <a:pt x="273" y="150"/>
                  </a:cubicBezTo>
                  <a:cubicBezTo>
                    <a:pt x="314" y="150"/>
                    <a:pt x="356" y="144"/>
                    <a:pt x="399" y="132"/>
                  </a:cubicBezTo>
                  <a:cubicBezTo>
                    <a:pt x="334" y="41"/>
                    <a:pt x="25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2292925" y="2995300"/>
              <a:ext cx="10950" cy="3750"/>
            </a:xfrm>
            <a:custGeom>
              <a:avLst/>
              <a:gdLst/>
              <a:ahLst/>
              <a:cxnLst/>
              <a:rect l="l" t="t" r="r" b="b"/>
              <a:pathLst>
                <a:path w="438" h="150" extrusionOk="0">
                  <a:moveTo>
                    <a:pt x="151" y="0"/>
                  </a:moveTo>
                  <a:cubicBezTo>
                    <a:pt x="103" y="0"/>
                    <a:pt x="52" y="7"/>
                    <a:pt x="0" y="18"/>
                  </a:cubicBezTo>
                  <a:cubicBezTo>
                    <a:pt x="110" y="96"/>
                    <a:pt x="219" y="150"/>
                    <a:pt x="338" y="150"/>
                  </a:cubicBezTo>
                  <a:cubicBezTo>
                    <a:pt x="371" y="150"/>
                    <a:pt x="404" y="146"/>
                    <a:pt x="438" y="138"/>
                  </a:cubicBezTo>
                  <a:cubicBezTo>
                    <a:pt x="367" y="39"/>
                    <a:pt x="267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2842450" y="3250225"/>
              <a:ext cx="9975" cy="3650"/>
            </a:xfrm>
            <a:custGeom>
              <a:avLst/>
              <a:gdLst/>
              <a:ahLst/>
              <a:cxnLst/>
              <a:rect l="l" t="t" r="r" b="b"/>
              <a:pathLst>
                <a:path w="399" h="146" extrusionOk="0">
                  <a:moveTo>
                    <a:pt x="204" y="1"/>
                  </a:moveTo>
                  <a:cubicBezTo>
                    <a:pt x="142" y="1"/>
                    <a:pt x="76" y="41"/>
                    <a:pt x="1" y="126"/>
                  </a:cubicBezTo>
                  <a:cubicBezTo>
                    <a:pt x="140" y="126"/>
                    <a:pt x="279" y="146"/>
                    <a:pt x="399" y="146"/>
                  </a:cubicBezTo>
                  <a:cubicBezTo>
                    <a:pt x="336" y="51"/>
                    <a:pt x="27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2480900" y="30882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80" y="0"/>
                  </a:moveTo>
                  <a:lnTo>
                    <a:pt x="1" y="60"/>
                  </a:lnTo>
                  <a:cubicBezTo>
                    <a:pt x="1" y="139"/>
                    <a:pt x="1" y="179"/>
                    <a:pt x="41" y="239"/>
                  </a:cubicBezTo>
                  <a:cubicBezTo>
                    <a:pt x="70" y="249"/>
                    <a:pt x="105" y="254"/>
                    <a:pt x="138" y="254"/>
                  </a:cubicBezTo>
                  <a:cubicBezTo>
                    <a:pt x="170" y="254"/>
                    <a:pt x="200" y="249"/>
                    <a:pt x="220" y="239"/>
                  </a:cubicBezTo>
                  <a:cubicBezTo>
                    <a:pt x="239" y="199"/>
                    <a:pt x="239" y="179"/>
                    <a:pt x="239" y="159"/>
                  </a:cubicBezTo>
                  <a:cubicBezTo>
                    <a:pt x="239" y="60"/>
                    <a:pt x="18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2507750" y="3338900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41" y="0"/>
                  </a:moveTo>
                  <a:cubicBezTo>
                    <a:pt x="41" y="20"/>
                    <a:pt x="1" y="60"/>
                    <a:pt x="1" y="60"/>
                  </a:cubicBezTo>
                  <a:cubicBezTo>
                    <a:pt x="21" y="100"/>
                    <a:pt x="41" y="120"/>
                    <a:pt x="61" y="179"/>
                  </a:cubicBezTo>
                  <a:cubicBezTo>
                    <a:pt x="61" y="100"/>
                    <a:pt x="41" y="6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2852400" y="3253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cubicBezTo>
                    <a:pt x="180" y="40"/>
                    <a:pt x="14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2834000" y="3254225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71" y="0"/>
                  </a:moveTo>
                  <a:cubicBezTo>
                    <a:pt x="95" y="0"/>
                    <a:pt x="34" y="42"/>
                    <a:pt x="1" y="125"/>
                  </a:cubicBezTo>
                  <a:cubicBezTo>
                    <a:pt x="100" y="125"/>
                    <a:pt x="180" y="105"/>
                    <a:pt x="219" y="5"/>
                  </a:cubicBezTo>
                  <a:cubicBezTo>
                    <a:pt x="203" y="2"/>
                    <a:pt x="18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2720625" y="3319875"/>
              <a:ext cx="267575" cy="59325"/>
            </a:xfrm>
            <a:custGeom>
              <a:avLst/>
              <a:gdLst/>
              <a:ahLst/>
              <a:cxnLst/>
              <a:rect l="l" t="t" r="r" b="b"/>
              <a:pathLst>
                <a:path w="10703" h="2373" extrusionOk="0">
                  <a:moveTo>
                    <a:pt x="10103" y="0"/>
                  </a:moveTo>
                  <a:cubicBezTo>
                    <a:pt x="9986" y="0"/>
                    <a:pt x="9867" y="15"/>
                    <a:pt x="9747" y="45"/>
                  </a:cubicBezTo>
                  <a:cubicBezTo>
                    <a:pt x="7758" y="483"/>
                    <a:pt x="5709" y="483"/>
                    <a:pt x="3680" y="761"/>
                  </a:cubicBezTo>
                  <a:cubicBezTo>
                    <a:pt x="2526" y="920"/>
                    <a:pt x="1333" y="861"/>
                    <a:pt x="199" y="1278"/>
                  </a:cubicBezTo>
                  <a:cubicBezTo>
                    <a:pt x="0" y="1676"/>
                    <a:pt x="139" y="2034"/>
                    <a:pt x="338" y="2372"/>
                  </a:cubicBezTo>
                  <a:cubicBezTo>
                    <a:pt x="483" y="2264"/>
                    <a:pt x="529" y="1924"/>
                    <a:pt x="731" y="1924"/>
                  </a:cubicBezTo>
                  <a:cubicBezTo>
                    <a:pt x="751" y="1924"/>
                    <a:pt x="773" y="1928"/>
                    <a:pt x="796" y="1935"/>
                  </a:cubicBezTo>
                  <a:cubicBezTo>
                    <a:pt x="893" y="1956"/>
                    <a:pt x="988" y="1965"/>
                    <a:pt x="1082" y="1965"/>
                  </a:cubicBezTo>
                  <a:cubicBezTo>
                    <a:pt x="1431" y="1965"/>
                    <a:pt x="1760" y="1847"/>
                    <a:pt x="2089" y="1815"/>
                  </a:cubicBezTo>
                  <a:cubicBezTo>
                    <a:pt x="3879" y="1636"/>
                    <a:pt x="5709" y="1577"/>
                    <a:pt x="7440" y="1079"/>
                  </a:cubicBezTo>
                  <a:cubicBezTo>
                    <a:pt x="7655" y="963"/>
                    <a:pt x="7881" y="939"/>
                    <a:pt x="8116" y="939"/>
                  </a:cubicBezTo>
                  <a:cubicBezTo>
                    <a:pt x="8279" y="939"/>
                    <a:pt x="8446" y="951"/>
                    <a:pt x="8616" y="951"/>
                  </a:cubicBezTo>
                  <a:cubicBezTo>
                    <a:pt x="8746" y="951"/>
                    <a:pt x="8878" y="944"/>
                    <a:pt x="9011" y="920"/>
                  </a:cubicBezTo>
                  <a:cubicBezTo>
                    <a:pt x="9628" y="781"/>
                    <a:pt x="10384" y="980"/>
                    <a:pt x="10702" y="184"/>
                  </a:cubicBezTo>
                  <a:cubicBezTo>
                    <a:pt x="10623" y="125"/>
                    <a:pt x="10543" y="65"/>
                    <a:pt x="10444" y="45"/>
                  </a:cubicBezTo>
                  <a:cubicBezTo>
                    <a:pt x="10334" y="15"/>
                    <a:pt x="10220" y="0"/>
                    <a:pt x="10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2700225" y="3353275"/>
              <a:ext cx="32350" cy="151350"/>
            </a:xfrm>
            <a:custGeom>
              <a:avLst/>
              <a:gdLst/>
              <a:ahLst/>
              <a:cxnLst/>
              <a:rect l="l" t="t" r="r" b="b"/>
              <a:pathLst>
                <a:path w="1294" h="6054" extrusionOk="0">
                  <a:moveTo>
                    <a:pt x="584" y="0"/>
                  </a:moveTo>
                  <a:cubicBezTo>
                    <a:pt x="427" y="0"/>
                    <a:pt x="384" y="131"/>
                    <a:pt x="359" y="479"/>
                  </a:cubicBezTo>
                  <a:cubicBezTo>
                    <a:pt x="219" y="2131"/>
                    <a:pt x="0" y="3782"/>
                    <a:pt x="199" y="5453"/>
                  </a:cubicBezTo>
                  <a:cubicBezTo>
                    <a:pt x="219" y="5552"/>
                    <a:pt x="279" y="5612"/>
                    <a:pt x="359" y="5691"/>
                  </a:cubicBezTo>
                  <a:cubicBezTo>
                    <a:pt x="364" y="5707"/>
                    <a:pt x="375" y="5713"/>
                    <a:pt x="390" y="5713"/>
                  </a:cubicBezTo>
                  <a:cubicBezTo>
                    <a:pt x="448" y="5713"/>
                    <a:pt x="563" y="5627"/>
                    <a:pt x="636" y="5627"/>
                  </a:cubicBezTo>
                  <a:cubicBezTo>
                    <a:pt x="692" y="5627"/>
                    <a:pt x="723" y="5680"/>
                    <a:pt x="677" y="5870"/>
                  </a:cubicBezTo>
                  <a:cubicBezTo>
                    <a:pt x="664" y="5949"/>
                    <a:pt x="728" y="6053"/>
                    <a:pt x="825" y="6053"/>
                  </a:cubicBezTo>
                  <a:cubicBezTo>
                    <a:pt x="875" y="6053"/>
                    <a:pt x="934" y="6025"/>
                    <a:pt x="995" y="5950"/>
                  </a:cubicBezTo>
                  <a:cubicBezTo>
                    <a:pt x="1055" y="5552"/>
                    <a:pt x="955" y="5114"/>
                    <a:pt x="1075" y="4717"/>
                  </a:cubicBezTo>
                  <a:cubicBezTo>
                    <a:pt x="1055" y="4557"/>
                    <a:pt x="995" y="4398"/>
                    <a:pt x="1075" y="4219"/>
                  </a:cubicBezTo>
                  <a:cubicBezTo>
                    <a:pt x="1095" y="3185"/>
                    <a:pt x="1095" y="2111"/>
                    <a:pt x="1114" y="1036"/>
                  </a:cubicBezTo>
                  <a:cubicBezTo>
                    <a:pt x="1075" y="738"/>
                    <a:pt x="1293" y="380"/>
                    <a:pt x="955" y="102"/>
                  </a:cubicBezTo>
                  <a:cubicBezTo>
                    <a:pt x="788" y="39"/>
                    <a:pt x="66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2950875" y="3271750"/>
              <a:ext cx="85550" cy="96500"/>
            </a:xfrm>
            <a:custGeom>
              <a:avLst/>
              <a:gdLst/>
              <a:ahLst/>
              <a:cxnLst/>
              <a:rect l="l" t="t" r="r" b="b"/>
              <a:pathLst>
                <a:path w="3422" h="3860" extrusionOk="0">
                  <a:moveTo>
                    <a:pt x="1612" y="1"/>
                  </a:moveTo>
                  <a:cubicBezTo>
                    <a:pt x="1433" y="200"/>
                    <a:pt x="1393" y="418"/>
                    <a:pt x="1413" y="697"/>
                  </a:cubicBezTo>
                  <a:cubicBezTo>
                    <a:pt x="1592" y="1174"/>
                    <a:pt x="1472" y="1692"/>
                    <a:pt x="1592" y="2169"/>
                  </a:cubicBezTo>
                  <a:cubicBezTo>
                    <a:pt x="1612" y="2447"/>
                    <a:pt x="1910" y="2587"/>
                    <a:pt x="1910" y="2865"/>
                  </a:cubicBezTo>
                  <a:cubicBezTo>
                    <a:pt x="1870" y="2845"/>
                    <a:pt x="1791" y="2845"/>
                    <a:pt x="1731" y="2845"/>
                  </a:cubicBezTo>
                  <a:cubicBezTo>
                    <a:pt x="1492" y="2845"/>
                    <a:pt x="1274" y="2845"/>
                    <a:pt x="1075" y="3044"/>
                  </a:cubicBezTo>
                  <a:cubicBezTo>
                    <a:pt x="816" y="3442"/>
                    <a:pt x="279" y="3263"/>
                    <a:pt x="0" y="3601"/>
                  </a:cubicBezTo>
                  <a:cubicBezTo>
                    <a:pt x="20" y="3681"/>
                    <a:pt x="80" y="3760"/>
                    <a:pt x="140" y="3800"/>
                  </a:cubicBezTo>
                  <a:cubicBezTo>
                    <a:pt x="199" y="3840"/>
                    <a:pt x="219" y="3840"/>
                    <a:pt x="279" y="3860"/>
                  </a:cubicBezTo>
                  <a:lnTo>
                    <a:pt x="398" y="3860"/>
                  </a:lnTo>
                  <a:cubicBezTo>
                    <a:pt x="438" y="3840"/>
                    <a:pt x="478" y="3840"/>
                    <a:pt x="518" y="3840"/>
                  </a:cubicBezTo>
                  <a:cubicBezTo>
                    <a:pt x="1075" y="3760"/>
                    <a:pt x="1632" y="3581"/>
                    <a:pt x="2208" y="3581"/>
                  </a:cubicBezTo>
                  <a:cubicBezTo>
                    <a:pt x="2308" y="3581"/>
                    <a:pt x="2387" y="3561"/>
                    <a:pt x="2467" y="3542"/>
                  </a:cubicBezTo>
                  <a:cubicBezTo>
                    <a:pt x="2686" y="3462"/>
                    <a:pt x="2925" y="3442"/>
                    <a:pt x="3163" y="3382"/>
                  </a:cubicBezTo>
                  <a:cubicBezTo>
                    <a:pt x="3223" y="3363"/>
                    <a:pt x="3303" y="3343"/>
                    <a:pt x="3382" y="3283"/>
                  </a:cubicBezTo>
                  <a:cubicBezTo>
                    <a:pt x="3422" y="3203"/>
                    <a:pt x="3422" y="3144"/>
                    <a:pt x="3402" y="3064"/>
                  </a:cubicBezTo>
                  <a:cubicBezTo>
                    <a:pt x="3163" y="2945"/>
                    <a:pt x="2825" y="3064"/>
                    <a:pt x="2626" y="2766"/>
                  </a:cubicBezTo>
                  <a:cubicBezTo>
                    <a:pt x="2368" y="2388"/>
                    <a:pt x="2905" y="2109"/>
                    <a:pt x="2726" y="1811"/>
                  </a:cubicBezTo>
                  <a:cubicBezTo>
                    <a:pt x="2679" y="1764"/>
                    <a:pt x="2644" y="1748"/>
                    <a:pt x="2615" y="1748"/>
                  </a:cubicBezTo>
                  <a:cubicBezTo>
                    <a:pt x="2569" y="1748"/>
                    <a:pt x="2535" y="1787"/>
                    <a:pt x="2487" y="1811"/>
                  </a:cubicBezTo>
                  <a:cubicBezTo>
                    <a:pt x="2369" y="1902"/>
                    <a:pt x="2313" y="1959"/>
                    <a:pt x="2278" y="1959"/>
                  </a:cubicBezTo>
                  <a:cubicBezTo>
                    <a:pt x="2236" y="1959"/>
                    <a:pt x="2223" y="1877"/>
                    <a:pt x="2169" y="1672"/>
                  </a:cubicBezTo>
                  <a:cubicBezTo>
                    <a:pt x="2069" y="1254"/>
                    <a:pt x="1970" y="816"/>
                    <a:pt x="1890" y="399"/>
                  </a:cubicBezTo>
                  <a:cubicBezTo>
                    <a:pt x="1870" y="200"/>
                    <a:pt x="1791" y="80"/>
                    <a:pt x="1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2906600" y="3288675"/>
              <a:ext cx="92050" cy="61300"/>
            </a:xfrm>
            <a:custGeom>
              <a:avLst/>
              <a:gdLst/>
              <a:ahLst/>
              <a:cxnLst/>
              <a:rect l="l" t="t" r="r" b="b"/>
              <a:pathLst>
                <a:path w="3682" h="2452" extrusionOk="0">
                  <a:moveTo>
                    <a:pt x="3403" y="0"/>
                  </a:moveTo>
                  <a:cubicBezTo>
                    <a:pt x="3005" y="438"/>
                    <a:pt x="3144" y="935"/>
                    <a:pt x="3243" y="1472"/>
                  </a:cubicBezTo>
                  <a:cubicBezTo>
                    <a:pt x="2607" y="1910"/>
                    <a:pt x="1891" y="2029"/>
                    <a:pt x="1115" y="2029"/>
                  </a:cubicBezTo>
                  <a:cubicBezTo>
                    <a:pt x="960" y="2029"/>
                    <a:pt x="795" y="2005"/>
                    <a:pt x="637" y="2005"/>
                  </a:cubicBezTo>
                  <a:cubicBezTo>
                    <a:pt x="390" y="2005"/>
                    <a:pt x="159" y="2064"/>
                    <a:pt x="1" y="2367"/>
                  </a:cubicBezTo>
                  <a:cubicBezTo>
                    <a:pt x="110" y="2417"/>
                    <a:pt x="225" y="2432"/>
                    <a:pt x="339" y="2432"/>
                  </a:cubicBezTo>
                  <a:cubicBezTo>
                    <a:pt x="453" y="2432"/>
                    <a:pt x="568" y="2417"/>
                    <a:pt x="677" y="2407"/>
                  </a:cubicBezTo>
                  <a:cubicBezTo>
                    <a:pt x="717" y="2437"/>
                    <a:pt x="762" y="2452"/>
                    <a:pt x="804" y="2452"/>
                  </a:cubicBezTo>
                  <a:cubicBezTo>
                    <a:pt x="846" y="2452"/>
                    <a:pt x="886" y="2437"/>
                    <a:pt x="916" y="2407"/>
                  </a:cubicBezTo>
                  <a:cubicBezTo>
                    <a:pt x="1075" y="2387"/>
                    <a:pt x="1254" y="2387"/>
                    <a:pt x="1413" y="2367"/>
                  </a:cubicBezTo>
                  <a:cubicBezTo>
                    <a:pt x="1443" y="2337"/>
                    <a:pt x="1478" y="2322"/>
                    <a:pt x="1510" y="2322"/>
                  </a:cubicBezTo>
                  <a:cubicBezTo>
                    <a:pt x="1543" y="2322"/>
                    <a:pt x="1572" y="2337"/>
                    <a:pt x="1592" y="2367"/>
                  </a:cubicBezTo>
                  <a:lnTo>
                    <a:pt x="1771" y="2367"/>
                  </a:lnTo>
                  <a:cubicBezTo>
                    <a:pt x="1911" y="2208"/>
                    <a:pt x="2149" y="2308"/>
                    <a:pt x="2308" y="2208"/>
                  </a:cubicBezTo>
                  <a:cubicBezTo>
                    <a:pt x="2413" y="2096"/>
                    <a:pt x="2520" y="2058"/>
                    <a:pt x="2626" y="2058"/>
                  </a:cubicBezTo>
                  <a:cubicBezTo>
                    <a:pt x="2782" y="2058"/>
                    <a:pt x="2934" y="2141"/>
                    <a:pt x="3064" y="2188"/>
                  </a:cubicBezTo>
                  <a:cubicBezTo>
                    <a:pt x="3194" y="2233"/>
                    <a:pt x="3297" y="2254"/>
                    <a:pt x="3377" y="2254"/>
                  </a:cubicBezTo>
                  <a:cubicBezTo>
                    <a:pt x="3651" y="2254"/>
                    <a:pt x="3654" y="2010"/>
                    <a:pt x="3562" y="1671"/>
                  </a:cubicBezTo>
                  <a:cubicBezTo>
                    <a:pt x="3502" y="1114"/>
                    <a:pt x="3681" y="517"/>
                    <a:pt x="3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2854400" y="3413975"/>
              <a:ext cx="17925" cy="67275"/>
            </a:xfrm>
            <a:custGeom>
              <a:avLst/>
              <a:gdLst/>
              <a:ahLst/>
              <a:cxnLst/>
              <a:rect l="l" t="t" r="r" b="b"/>
              <a:pathLst>
                <a:path w="717" h="2691" extrusionOk="0">
                  <a:moveTo>
                    <a:pt x="299" y="1"/>
                  </a:moveTo>
                  <a:cubicBezTo>
                    <a:pt x="279" y="61"/>
                    <a:pt x="279" y="100"/>
                    <a:pt x="279" y="160"/>
                  </a:cubicBezTo>
                  <a:cubicBezTo>
                    <a:pt x="159" y="478"/>
                    <a:pt x="179" y="797"/>
                    <a:pt x="279" y="1135"/>
                  </a:cubicBezTo>
                  <a:cubicBezTo>
                    <a:pt x="219" y="1652"/>
                    <a:pt x="0" y="2149"/>
                    <a:pt x="120" y="2686"/>
                  </a:cubicBezTo>
                  <a:cubicBezTo>
                    <a:pt x="139" y="2689"/>
                    <a:pt x="157" y="2691"/>
                    <a:pt x="174" y="2691"/>
                  </a:cubicBezTo>
                  <a:cubicBezTo>
                    <a:pt x="495" y="2691"/>
                    <a:pt x="297" y="2168"/>
                    <a:pt x="657" y="2149"/>
                  </a:cubicBezTo>
                  <a:cubicBezTo>
                    <a:pt x="657" y="1970"/>
                    <a:pt x="677" y="1831"/>
                    <a:pt x="696" y="1672"/>
                  </a:cubicBezTo>
                  <a:cubicBezTo>
                    <a:pt x="597" y="1095"/>
                    <a:pt x="716" y="49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2964300" y="3329450"/>
              <a:ext cx="44775" cy="21000"/>
            </a:xfrm>
            <a:custGeom>
              <a:avLst/>
              <a:gdLst/>
              <a:ahLst/>
              <a:cxnLst/>
              <a:rect l="l" t="t" r="r" b="b"/>
              <a:pathLst>
                <a:path w="1791" h="840" extrusionOk="0">
                  <a:moveTo>
                    <a:pt x="1234" y="0"/>
                  </a:moveTo>
                  <a:cubicBezTo>
                    <a:pt x="1126" y="186"/>
                    <a:pt x="1162" y="480"/>
                    <a:pt x="949" y="480"/>
                  </a:cubicBezTo>
                  <a:cubicBezTo>
                    <a:pt x="888" y="480"/>
                    <a:pt x="807" y="456"/>
                    <a:pt x="697" y="398"/>
                  </a:cubicBezTo>
                  <a:cubicBezTo>
                    <a:pt x="619" y="359"/>
                    <a:pt x="522" y="332"/>
                    <a:pt x="422" y="332"/>
                  </a:cubicBezTo>
                  <a:cubicBezTo>
                    <a:pt x="269" y="332"/>
                    <a:pt x="109" y="396"/>
                    <a:pt x="0" y="577"/>
                  </a:cubicBezTo>
                  <a:cubicBezTo>
                    <a:pt x="19" y="579"/>
                    <a:pt x="37" y="580"/>
                    <a:pt x="56" y="580"/>
                  </a:cubicBezTo>
                  <a:cubicBezTo>
                    <a:pt x="125" y="580"/>
                    <a:pt x="197" y="569"/>
                    <a:pt x="267" y="569"/>
                  </a:cubicBezTo>
                  <a:cubicBezTo>
                    <a:pt x="368" y="569"/>
                    <a:pt x="464" y="591"/>
                    <a:pt x="538" y="696"/>
                  </a:cubicBezTo>
                  <a:lnTo>
                    <a:pt x="1433" y="696"/>
                  </a:lnTo>
                  <a:cubicBezTo>
                    <a:pt x="1457" y="680"/>
                    <a:pt x="1482" y="670"/>
                    <a:pt x="1505" y="670"/>
                  </a:cubicBezTo>
                  <a:cubicBezTo>
                    <a:pt x="1538" y="670"/>
                    <a:pt x="1569" y="690"/>
                    <a:pt x="1592" y="736"/>
                  </a:cubicBezTo>
                  <a:cubicBezTo>
                    <a:pt x="1632" y="756"/>
                    <a:pt x="1671" y="776"/>
                    <a:pt x="1671" y="776"/>
                  </a:cubicBezTo>
                  <a:cubicBezTo>
                    <a:pt x="1654" y="819"/>
                    <a:pt x="1663" y="840"/>
                    <a:pt x="1680" y="840"/>
                  </a:cubicBezTo>
                  <a:cubicBezTo>
                    <a:pt x="1703" y="840"/>
                    <a:pt x="1740" y="804"/>
                    <a:pt x="1751" y="736"/>
                  </a:cubicBezTo>
                  <a:cubicBezTo>
                    <a:pt x="1791" y="338"/>
                    <a:pt x="1433" y="239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2780300" y="3418700"/>
              <a:ext cx="45775" cy="14675"/>
            </a:xfrm>
            <a:custGeom>
              <a:avLst/>
              <a:gdLst/>
              <a:ahLst/>
              <a:cxnLst/>
              <a:rect l="l" t="t" r="r" b="b"/>
              <a:pathLst>
                <a:path w="1831" h="587" extrusionOk="0">
                  <a:moveTo>
                    <a:pt x="838" y="0"/>
                  </a:moveTo>
                  <a:cubicBezTo>
                    <a:pt x="551" y="0"/>
                    <a:pt x="267" y="32"/>
                    <a:pt x="0" y="170"/>
                  </a:cubicBezTo>
                  <a:cubicBezTo>
                    <a:pt x="159" y="389"/>
                    <a:pt x="398" y="468"/>
                    <a:pt x="657" y="528"/>
                  </a:cubicBezTo>
                  <a:cubicBezTo>
                    <a:pt x="844" y="544"/>
                    <a:pt x="1043" y="587"/>
                    <a:pt x="1224" y="587"/>
                  </a:cubicBezTo>
                  <a:cubicBezTo>
                    <a:pt x="1506" y="587"/>
                    <a:pt x="1746" y="483"/>
                    <a:pt x="1830" y="11"/>
                  </a:cubicBezTo>
                  <a:lnTo>
                    <a:pt x="1830" y="11"/>
                  </a:lnTo>
                  <a:cubicBezTo>
                    <a:pt x="1743" y="20"/>
                    <a:pt x="1654" y="23"/>
                    <a:pt x="1564" y="23"/>
                  </a:cubicBezTo>
                  <a:cubicBezTo>
                    <a:pt x="1325" y="23"/>
                    <a:pt x="1081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2767350" y="3421950"/>
              <a:ext cx="26900" cy="29200"/>
            </a:xfrm>
            <a:custGeom>
              <a:avLst/>
              <a:gdLst/>
              <a:ahLst/>
              <a:cxnLst/>
              <a:rect l="l" t="t" r="r" b="b"/>
              <a:pathLst>
                <a:path w="1076" h="1168" extrusionOk="0">
                  <a:moveTo>
                    <a:pt x="518" y="40"/>
                  </a:moveTo>
                  <a:cubicBezTo>
                    <a:pt x="379" y="120"/>
                    <a:pt x="200" y="159"/>
                    <a:pt x="1" y="239"/>
                  </a:cubicBezTo>
                  <a:lnTo>
                    <a:pt x="1" y="438"/>
                  </a:lnTo>
                  <a:cubicBezTo>
                    <a:pt x="180" y="657"/>
                    <a:pt x="21" y="895"/>
                    <a:pt x="120" y="1134"/>
                  </a:cubicBezTo>
                  <a:cubicBezTo>
                    <a:pt x="167" y="1157"/>
                    <a:pt x="214" y="1167"/>
                    <a:pt x="260" y="1167"/>
                  </a:cubicBezTo>
                  <a:cubicBezTo>
                    <a:pt x="293" y="1167"/>
                    <a:pt x="326" y="1162"/>
                    <a:pt x="359" y="1154"/>
                  </a:cubicBezTo>
                  <a:cubicBezTo>
                    <a:pt x="578" y="836"/>
                    <a:pt x="777" y="478"/>
                    <a:pt x="1075" y="239"/>
                  </a:cubicBezTo>
                  <a:cubicBezTo>
                    <a:pt x="936" y="0"/>
                    <a:pt x="717" y="60"/>
                    <a:pt x="518" y="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2928000" y="3364250"/>
              <a:ext cx="23900" cy="8000"/>
            </a:xfrm>
            <a:custGeom>
              <a:avLst/>
              <a:gdLst/>
              <a:ahLst/>
              <a:cxnLst/>
              <a:rect l="l" t="t" r="r" b="b"/>
              <a:pathLst>
                <a:path w="956" h="320" extrusionOk="0">
                  <a:moveTo>
                    <a:pt x="730" y="0"/>
                  </a:moveTo>
                  <a:cubicBezTo>
                    <a:pt x="459" y="0"/>
                    <a:pt x="216" y="14"/>
                    <a:pt x="0" y="180"/>
                  </a:cubicBezTo>
                  <a:lnTo>
                    <a:pt x="40" y="259"/>
                  </a:lnTo>
                  <a:cubicBezTo>
                    <a:pt x="209" y="270"/>
                    <a:pt x="383" y="319"/>
                    <a:pt x="548" y="319"/>
                  </a:cubicBezTo>
                  <a:cubicBezTo>
                    <a:pt x="694" y="319"/>
                    <a:pt x="834" y="280"/>
                    <a:pt x="955" y="140"/>
                  </a:cubicBezTo>
                  <a:cubicBezTo>
                    <a:pt x="935" y="80"/>
                    <a:pt x="915" y="60"/>
                    <a:pt x="895" y="1"/>
                  </a:cubicBezTo>
                  <a:cubicBezTo>
                    <a:pt x="839" y="1"/>
                    <a:pt x="784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2856375" y="3418475"/>
              <a:ext cx="5000" cy="24375"/>
            </a:xfrm>
            <a:custGeom>
              <a:avLst/>
              <a:gdLst/>
              <a:ahLst/>
              <a:cxnLst/>
              <a:rect l="l" t="t" r="r" b="b"/>
              <a:pathLst>
                <a:path w="200" h="975" extrusionOk="0">
                  <a:moveTo>
                    <a:pt x="200" y="0"/>
                  </a:moveTo>
                  <a:cubicBezTo>
                    <a:pt x="140" y="0"/>
                    <a:pt x="100" y="20"/>
                    <a:pt x="41" y="80"/>
                  </a:cubicBezTo>
                  <a:cubicBezTo>
                    <a:pt x="80" y="378"/>
                    <a:pt x="1" y="696"/>
                    <a:pt x="200" y="975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2878750" y="3374225"/>
              <a:ext cx="14450" cy="4750"/>
            </a:xfrm>
            <a:custGeom>
              <a:avLst/>
              <a:gdLst/>
              <a:ahLst/>
              <a:cxnLst/>
              <a:rect l="l" t="t" r="r" b="b"/>
              <a:pathLst>
                <a:path w="578" h="190" extrusionOk="0">
                  <a:moveTo>
                    <a:pt x="305" y="1"/>
                  </a:moveTo>
                  <a:cubicBezTo>
                    <a:pt x="189" y="1"/>
                    <a:pt x="79" y="36"/>
                    <a:pt x="1" y="159"/>
                  </a:cubicBezTo>
                  <a:cubicBezTo>
                    <a:pt x="92" y="168"/>
                    <a:pt x="186" y="189"/>
                    <a:pt x="278" y="189"/>
                  </a:cubicBezTo>
                  <a:cubicBezTo>
                    <a:pt x="387" y="189"/>
                    <a:pt x="491" y="159"/>
                    <a:pt x="578" y="39"/>
                  </a:cubicBezTo>
                  <a:cubicBezTo>
                    <a:pt x="491" y="22"/>
                    <a:pt x="396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2869800" y="3383150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240" y="1"/>
                  </a:moveTo>
                  <a:cubicBezTo>
                    <a:pt x="160" y="21"/>
                    <a:pt x="61" y="1"/>
                    <a:pt x="1" y="100"/>
                  </a:cubicBezTo>
                  <a:cubicBezTo>
                    <a:pt x="80" y="120"/>
                    <a:pt x="160" y="140"/>
                    <a:pt x="240" y="140"/>
                  </a:cubicBezTo>
                  <a:cubicBezTo>
                    <a:pt x="253" y="153"/>
                    <a:pt x="271" y="158"/>
                    <a:pt x="290" y="158"/>
                  </a:cubicBezTo>
                  <a:cubicBezTo>
                    <a:pt x="328" y="158"/>
                    <a:pt x="372" y="140"/>
                    <a:pt x="399" y="140"/>
                  </a:cubicBezTo>
                  <a:cubicBezTo>
                    <a:pt x="359" y="100"/>
                    <a:pt x="279" y="40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2950875" y="3342950"/>
              <a:ext cx="13450" cy="4800"/>
            </a:xfrm>
            <a:custGeom>
              <a:avLst/>
              <a:gdLst/>
              <a:ahLst/>
              <a:cxnLst/>
              <a:rect l="l" t="t" r="r" b="b"/>
              <a:pathLst>
                <a:path w="538" h="192" extrusionOk="0">
                  <a:moveTo>
                    <a:pt x="323" y="0"/>
                  </a:moveTo>
                  <a:cubicBezTo>
                    <a:pt x="201" y="0"/>
                    <a:pt x="89" y="30"/>
                    <a:pt x="0" y="156"/>
                  </a:cubicBezTo>
                  <a:cubicBezTo>
                    <a:pt x="78" y="178"/>
                    <a:pt x="153" y="191"/>
                    <a:pt x="223" y="191"/>
                  </a:cubicBezTo>
                  <a:cubicBezTo>
                    <a:pt x="350" y="191"/>
                    <a:pt x="460" y="146"/>
                    <a:pt x="537" y="17"/>
                  </a:cubicBezTo>
                  <a:cubicBezTo>
                    <a:pt x="465" y="10"/>
                    <a:pt x="392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2950375" y="3361775"/>
              <a:ext cx="5500" cy="4700"/>
            </a:xfrm>
            <a:custGeom>
              <a:avLst/>
              <a:gdLst/>
              <a:ahLst/>
              <a:cxnLst/>
              <a:rect l="l" t="t" r="r" b="b"/>
              <a:pathLst>
                <a:path w="220" h="188" extrusionOk="0">
                  <a:moveTo>
                    <a:pt x="40" y="0"/>
                  </a:moveTo>
                  <a:cubicBezTo>
                    <a:pt x="20" y="40"/>
                    <a:pt x="20" y="80"/>
                    <a:pt x="0" y="100"/>
                  </a:cubicBezTo>
                  <a:lnTo>
                    <a:pt x="40" y="179"/>
                  </a:lnTo>
                  <a:cubicBezTo>
                    <a:pt x="62" y="185"/>
                    <a:pt x="80" y="187"/>
                    <a:pt x="97" y="187"/>
                  </a:cubicBezTo>
                  <a:cubicBezTo>
                    <a:pt x="143" y="187"/>
                    <a:pt x="176" y="169"/>
                    <a:pt x="219" y="139"/>
                  </a:cubicBezTo>
                  <a:cubicBezTo>
                    <a:pt x="160" y="80"/>
                    <a:pt x="100" y="6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2941925" y="33449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97" y="1"/>
                  </a:moveTo>
                  <a:cubicBezTo>
                    <a:pt x="65" y="1"/>
                    <a:pt x="30" y="26"/>
                    <a:pt x="0" y="75"/>
                  </a:cubicBezTo>
                  <a:lnTo>
                    <a:pt x="179" y="75"/>
                  </a:lnTo>
                  <a:cubicBezTo>
                    <a:pt x="159" y="26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2923025" y="3348350"/>
              <a:ext cx="6000" cy="1500"/>
            </a:xfrm>
            <a:custGeom>
              <a:avLst/>
              <a:gdLst/>
              <a:ahLst/>
              <a:cxnLst/>
              <a:rect l="l" t="t" r="r" b="b"/>
              <a:pathLst>
                <a:path w="240" h="60" extrusionOk="0">
                  <a:moveTo>
                    <a:pt x="0" y="0"/>
                  </a:moveTo>
                  <a:cubicBezTo>
                    <a:pt x="50" y="40"/>
                    <a:pt x="90" y="60"/>
                    <a:pt x="127" y="60"/>
                  </a:cubicBezTo>
                  <a:cubicBezTo>
                    <a:pt x="164" y="60"/>
                    <a:pt x="199" y="4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2673375" y="3268575"/>
              <a:ext cx="305875" cy="49775"/>
            </a:xfrm>
            <a:custGeom>
              <a:avLst/>
              <a:gdLst/>
              <a:ahLst/>
              <a:cxnLst/>
              <a:rect l="l" t="t" r="r" b="b"/>
              <a:pathLst>
                <a:path w="12235" h="1991" extrusionOk="0">
                  <a:moveTo>
                    <a:pt x="11260" y="0"/>
                  </a:moveTo>
                  <a:cubicBezTo>
                    <a:pt x="11056" y="0"/>
                    <a:pt x="10851" y="14"/>
                    <a:pt x="10643" y="68"/>
                  </a:cubicBezTo>
                  <a:cubicBezTo>
                    <a:pt x="10608" y="63"/>
                    <a:pt x="10572" y="61"/>
                    <a:pt x="10535" y="61"/>
                  </a:cubicBezTo>
                  <a:cubicBezTo>
                    <a:pt x="10425" y="61"/>
                    <a:pt x="10310" y="83"/>
                    <a:pt x="10205" y="128"/>
                  </a:cubicBezTo>
                  <a:cubicBezTo>
                    <a:pt x="10076" y="217"/>
                    <a:pt x="9947" y="222"/>
                    <a:pt x="9817" y="222"/>
                  </a:cubicBezTo>
                  <a:cubicBezTo>
                    <a:pt x="9801" y="222"/>
                    <a:pt x="9785" y="222"/>
                    <a:pt x="9769" y="222"/>
                  </a:cubicBezTo>
                  <a:cubicBezTo>
                    <a:pt x="9656" y="222"/>
                    <a:pt x="9543" y="226"/>
                    <a:pt x="9429" y="287"/>
                  </a:cubicBezTo>
                  <a:cubicBezTo>
                    <a:pt x="9295" y="242"/>
                    <a:pt x="9165" y="221"/>
                    <a:pt x="9038" y="221"/>
                  </a:cubicBezTo>
                  <a:cubicBezTo>
                    <a:pt x="8884" y="221"/>
                    <a:pt x="8736" y="252"/>
                    <a:pt x="8594" y="307"/>
                  </a:cubicBezTo>
                  <a:cubicBezTo>
                    <a:pt x="8388" y="447"/>
                    <a:pt x="8182" y="486"/>
                    <a:pt x="7974" y="486"/>
                  </a:cubicBezTo>
                  <a:cubicBezTo>
                    <a:pt x="7740" y="486"/>
                    <a:pt x="7503" y="437"/>
                    <a:pt x="7261" y="426"/>
                  </a:cubicBezTo>
                  <a:cubicBezTo>
                    <a:pt x="7022" y="227"/>
                    <a:pt x="6724" y="227"/>
                    <a:pt x="6426" y="227"/>
                  </a:cubicBezTo>
                  <a:cubicBezTo>
                    <a:pt x="4874" y="446"/>
                    <a:pt x="3342" y="645"/>
                    <a:pt x="1810" y="943"/>
                  </a:cubicBezTo>
                  <a:cubicBezTo>
                    <a:pt x="1413" y="1122"/>
                    <a:pt x="995" y="1043"/>
                    <a:pt x="597" y="1122"/>
                  </a:cubicBezTo>
                  <a:cubicBezTo>
                    <a:pt x="80" y="1242"/>
                    <a:pt x="0" y="1480"/>
                    <a:pt x="418" y="1819"/>
                  </a:cubicBezTo>
                  <a:cubicBezTo>
                    <a:pt x="670" y="1944"/>
                    <a:pt x="917" y="1991"/>
                    <a:pt x="1163" y="1991"/>
                  </a:cubicBezTo>
                  <a:cubicBezTo>
                    <a:pt x="1694" y="1991"/>
                    <a:pt x="2215" y="1774"/>
                    <a:pt x="2745" y="1679"/>
                  </a:cubicBezTo>
                  <a:cubicBezTo>
                    <a:pt x="4476" y="1500"/>
                    <a:pt x="6187" y="1281"/>
                    <a:pt x="7918" y="983"/>
                  </a:cubicBezTo>
                  <a:cubicBezTo>
                    <a:pt x="8149" y="912"/>
                    <a:pt x="8396" y="841"/>
                    <a:pt x="8645" y="841"/>
                  </a:cubicBezTo>
                  <a:cubicBezTo>
                    <a:pt x="8674" y="841"/>
                    <a:pt x="8704" y="842"/>
                    <a:pt x="8733" y="844"/>
                  </a:cubicBezTo>
                  <a:cubicBezTo>
                    <a:pt x="8952" y="844"/>
                    <a:pt x="9171" y="824"/>
                    <a:pt x="9409" y="784"/>
                  </a:cubicBezTo>
                  <a:cubicBezTo>
                    <a:pt x="9648" y="685"/>
                    <a:pt x="9927" y="645"/>
                    <a:pt x="10165" y="645"/>
                  </a:cubicBezTo>
                  <a:cubicBezTo>
                    <a:pt x="10344" y="645"/>
                    <a:pt x="10523" y="625"/>
                    <a:pt x="10703" y="565"/>
                  </a:cubicBezTo>
                  <a:cubicBezTo>
                    <a:pt x="10900" y="499"/>
                    <a:pt x="11098" y="478"/>
                    <a:pt x="11298" y="478"/>
                  </a:cubicBezTo>
                  <a:cubicBezTo>
                    <a:pt x="11520" y="478"/>
                    <a:pt x="11745" y="505"/>
                    <a:pt x="11976" y="526"/>
                  </a:cubicBezTo>
                  <a:cubicBezTo>
                    <a:pt x="11996" y="526"/>
                    <a:pt x="12035" y="506"/>
                    <a:pt x="12095" y="506"/>
                  </a:cubicBezTo>
                  <a:cubicBezTo>
                    <a:pt x="12194" y="446"/>
                    <a:pt x="12234" y="366"/>
                    <a:pt x="12234" y="287"/>
                  </a:cubicBezTo>
                  <a:cubicBezTo>
                    <a:pt x="12234" y="128"/>
                    <a:pt x="12175" y="8"/>
                    <a:pt x="11996" y="8"/>
                  </a:cubicBezTo>
                  <a:cubicBezTo>
                    <a:pt x="11939" y="11"/>
                    <a:pt x="11884" y="12"/>
                    <a:pt x="11828" y="12"/>
                  </a:cubicBezTo>
                  <a:cubicBezTo>
                    <a:pt x="11637" y="12"/>
                    <a:pt x="11449" y="0"/>
                    <a:pt x="1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2975250" y="3269825"/>
              <a:ext cx="20900" cy="54675"/>
            </a:xfrm>
            <a:custGeom>
              <a:avLst/>
              <a:gdLst/>
              <a:ahLst/>
              <a:cxnLst/>
              <a:rect l="l" t="t" r="r" b="b"/>
              <a:pathLst>
                <a:path w="836" h="2187" extrusionOk="0">
                  <a:moveTo>
                    <a:pt x="314" y="0"/>
                  </a:moveTo>
                  <a:cubicBezTo>
                    <a:pt x="245" y="0"/>
                    <a:pt x="182" y="25"/>
                    <a:pt x="119" y="78"/>
                  </a:cubicBezTo>
                  <a:cubicBezTo>
                    <a:pt x="100" y="197"/>
                    <a:pt x="100" y="296"/>
                    <a:pt x="100" y="436"/>
                  </a:cubicBezTo>
                  <a:cubicBezTo>
                    <a:pt x="40" y="476"/>
                    <a:pt x="0" y="555"/>
                    <a:pt x="20" y="595"/>
                  </a:cubicBezTo>
                  <a:cubicBezTo>
                    <a:pt x="0" y="754"/>
                    <a:pt x="20" y="873"/>
                    <a:pt x="119" y="993"/>
                  </a:cubicBezTo>
                  <a:cubicBezTo>
                    <a:pt x="159" y="1072"/>
                    <a:pt x="219" y="1152"/>
                    <a:pt x="259" y="1251"/>
                  </a:cubicBezTo>
                  <a:cubicBezTo>
                    <a:pt x="318" y="1371"/>
                    <a:pt x="318" y="1490"/>
                    <a:pt x="318" y="1629"/>
                  </a:cubicBezTo>
                  <a:lnTo>
                    <a:pt x="318" y="1828"/>
                  </a:lnTo>
                  <a:cubicBezTo>
                    <a:pt x="318" y="1888"/>
                    <a:pt x="318" y="1948"/>
                    <a:pt x="338" y="2027"/>
                  </a:cubicBezTo>
                  <a:cubicBezTo>
                    <a:pt x="358" y="2067"/>
                    <a:pt x="398" y="2146"/>
                    <a:pt x="438" y="2186"/>
                  </a:cubicBezTo>
                  <a:lnTo>
                    <a:pt x="517" y="2186"/>
                  </a:lnTo>
                  <a:cubicBezTo>
                    <a:pt x="836" y="1749"/>
                    <a:pt x="597" y="1231"/>
                    <a:pt x="696" y="754"/>
                  </a:cubicBezTo>
                  <a:cubicBezTo>
                    <a:pt x="696" y="535"/>
                    <a:pt x="657" y="296"/>
                    <a:pt x="657" y="78"/>
                  </a:cubicBezTo>
                  <a:cubicBezTo>
                    <a:pt x="617" y="58"/>
                    <a:pt x="557" y="58"/>
                    <a:pt x="517" y="58"/>
                  </a:cubicBezTo>
                  <a:cubicBezTo>
                    <a:pt x="442" y="20"/>
                    <a:pt x="376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035425" y="3344850"/>
              <a:ext cx="68150" cy="13550"/>
            </a:xfrm>
            <a:custGeom>
              <a:avLst/>
              <a:gdLst/>
              <a:ahLst/>
              <a:cxnLst/>
              <a:rect l="l" t="t" r="r" b="b"/>
              <a:pathLst>
                <a:path w="2726" h="542" extrusionOk="0">
                  <a:moveTo>
                    <a:pt x="639" y="1"/>
                  </a:moveTo>
                  <a:cubicBezTo>
                    <a:pt x="433" y="1"/>
                    <a:pt x="229" y="41"/>
                    <a:pt x="20" y="120"/>
                  </a:cubicBezTo>
                  <a:cubicBezTo>
                    <a:pt x="20" y="160"/>
                    <a:pt x="20" y="220"/>
                    <a:pt x="0" y="259"/>
                  </a:cubicBezTo>
                  <a:cubicBezTo>
                    <a:pt x="101" y="471"/>
                    <a:pt x="221" y="542"/>
                    <a:pt x="347" y="542"/>
                  </a:cubicBezTo>
                  <a:cubicBezTo>
                    <a:pt x="519" y="542"/>
                    <a:pt x="704" y="411"/>
                    <a:pt x="875" y="319"/>
                  </a:cubicBezTo>
                  <a:cubicBezTo>
                    <a:pt x="1492" y="319"/>
                    <a:pt x="2109" y="279"/>
                    <a:pt x="2725" y="259"/>
                  </a:cubicBezTo>
                  <a:lnTo>
                    <a:pt x="2507" y="120"/>
                  </a:lnTo>
                  <a:cubicBezTo>
                    <a:pt x="2426" y="147"/>
                    <a:pt x="2349" y="158"/>
                    <a:pt x="2273" y="158"/>
                  </a:cubicBezTo>
                  <a:cubicBezTo>
                    <a:pt x="2180" y="158"/>
                    <a:pt x="2088" y="142"/>
                    <a:pt x="1989" y="120"/>
                  </a:cubicBezTo>
                  <a:cubicBezTo>
                    <a:pt x="1897" y="48"/>
                    <a:pt x="1799" y="8"/>
                    <a:pt x="1701" y="8"/>
                  </a:cubicBezTo>
                  <a:cubicBezTo>
                    <a:pt x="1610" y="8"/>
                    <a:pt x="1519" y="43"/>
                    <a:pt x="1432" y="120"/>
                  </a:cubicBezTo>
                  <a:cubicBezTo>
                    <a:pt x="1413" y="130"/>
                    <a:pt x="1383" y="135"/>
                    <a:pt x="1353" y="135"/>
                  </a:cubicBezTo>
                  <a:cubicBezTo>
                    <a:pt x="1323" y="135"/>
                    <a:pt x="1293" y="130"/>
                    <a:pt x="1273" y="120"/>
                  </a:cubicBezTo>
                  <a:cubicBezTo>
                    <a:pt x="1054" y="41"/>
                    <a:pt x="846" y="1"/>
                    <a:pt x="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2939425" y="3266500"/>
              <a:ext cx="48275" cy="5275"/>
            </a:xfrm>
            <a:custGeom>
              <a:avLst/>
              <a:gdLst/>
              <a:ahLst/>
              <a:cxnLst/>
              <a:rect l="l" t="t" r="r" b="b"/>
              <a:pathLst>
                <a:path w="1931" h="211" extrusionOk="0">
                  <a:moveTo>
                    <a:pt x="1101" y="1"/>
                  </a:moveTo>
                  <a:cubicBezTo>
                    <a:pt x="738" y="1"/>
                    <a:pt x="373" y="89"/>
                    <a:pt x="1" y="191"/>
                  </a:cubicBezTo>
                  <a:cubicBezTo>
                    <a:pt x="498" y="191"/>
                    <a:pt x="1035" y="211"/>
                    <a:pt x="1533" y="211"/>
                  </a:cubicBezTo>
                  <a:cubicBezTo>
                    <a:pt x="1672" y="211"/>
                    <a:pt x="1791" y="191"/>
                    <a:pt x="1930" y="191"/>
                  </a:cubicBezTo>
                  <a:cubicBezTo>
                    <a:pt x="1654" y="53"/>
                    <a:pt x="1378" y="1"/>
                    <a:pt x="1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035925" y="3341875"/>
              <a:ext cx="31350" cy="6750"/>
            </a:xfrm>
            <a:custGeom>
              <a:avLst/>
              <a:gdLst/>
              <a:ahLst/>
              <a:cxnLst/>
              <a:rect l="l" t="t" r="r" b="b"/>
              <a:pathLst>
                <a:path w="1254" h="270" extrusionOk="0">
                  <a:moveTo>
                    <a:pt x="80" y="1"/>
                  </a:moveTo>
                  <a:lnTo>
                    <a:pt x="0" y="239"/>
                  </a:lnTo>
                  <a:cubicBezTo>
                    <a:pt x="209" y="259"/>
                    <a:pt x="413" y="269"/>
                    <a:pt x="619" y="269"/>
                  </a:cubicBezTo>
                  <a:cubicBezTo>
                    <a:pt x="826" y="269"/>
                    <a:pt x="1034" y="259"/>
                    <a:pt x="1253" y="239"/>
                  </a:cubicBezTo>
                  <a:cubicBezTo>
                    <a:pt x="1067" y="53"/>
                    <a:pt x="851" y="30"/>
                    <a:pt x="627" y="30"/>
                  </a:cubicBezTo>
                  <a:cubicBezTo>
                    <a:pt x="553" y="30"/>
                    <a:pt x="477" y="32"/>
                    <a:pt x="402" y="32"/>
                  </a:cubicBezTo>
                  <a:cubicBezTo>
                    <a:pt x="293" y="32"/>
                    <a:pt x="185" y="27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2909100" y="3272025"/>
              <a:ext cx="19425" cy="4700"/>
            </a:xfrm>
            <a:custGeom>
              <a:avLst/>
              <a:gdLst/>
              <a:ahLst/>
              <a:cxnLst/>
              <a:rect l="l" t="t" r="r" b="b"/>
              <a:pathLst>
                <a:path w="777" h="188" extrusionOk="0">
                  <a:moveTo>
                    <a:pt x="574" y="1"/>
                  </a:moveTo>
                  <a:cubicBezTo>
                    <a:pt x="377" y="1"/>
                    <a:pt x="194" y="34"/>
                    <a:pt x="0" y="169"/>
                  </a:cubicBezTo>
                  <a:cubicBezTo>
                    <a:pt x="121" y="169"/>
                    <a:pt x="243" y="187"/>
                    <a:pt x="359" y="187"/>
                  </a:cubicBezTo>
                  <a:cubicBezTo>
                    <a:pt x="510" y="187"/>
                    <a:pt x="653" y="156"/>
                    <a:pt x="776" y="10"/>
                  </a:cubicBezTo>
                  <a:cubicBezTo>
                    <a:pt x="707" y="5"/>
                    <a:pt x="639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071225" y="3343375"/>
              <a:ext cx="13950" cy="4500"/>
            </a:xfrm>
            <a:custGeom>
              <a:avLst/>
              <a:gdLst/>
              <a:ahLst/>
              <a:cxnLst/>
              <a:rect l="l" t="t" r="r" b="b"/>
              <a:pathLst>
                <a:path w="558" h="180" extrusionOk="0">
                  <a:moveTo>
                    <a:pt x="271" y="0"/>
                  </a:moveTo>
                  <a:cubicBezTo>
                    <a:pt x="179" y="0"/>
                    <a:pt x="90" y="60"/>
                    <a:pt x="0" y="179"/>
                  </a:cubicBezTo>
                  <a:lnTo>
                    <a:pt x="557" y="179"/>
                  </a:lnTo>
                  <a:cubicBezTo>
                    <a:pt x="458" y="60"/>
                    <a:pt x="363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018500" y="4109725"/>
              <a:ext cx="70150" cy="403050"/>
            </a:xfrm>
            <a:custGeom>
              <a:avLst/>
              <a:gdLst/>
              <a:ahLst/>
              <a:cxnLst/>
              <a:rect l="l" t="t" r="r" b="b"/>
              <a:pathLst>
                <a:path w="2806" h="16122" extrusionOk="0">
                  <a:moveTo>
                    <a:pt x="518" y="1"/>
                  </a:moveTo>
                  <a:cubicBezTo>
                    <a:pt x="419" y="1"/>
                    <a:pt x="359" y="61"/>
                    <a:pt x="279" y="120"/>
                  </a:cubicBezTo>
                  <a:cubicBezTo>
                    <a:pt x="1" y="717"/>
                    <a:pt x="180" y="1373"/>
                    <a:pt x="120" y="1990"/>
                  </a:cubicBezTo>
                  <a:lnTo>
                    <a:pt x="120" y="2269"/>
                  </a:lnTo>
                  <a:cubicBezTo>
                    <a:pt x="160" y="2448"/>
                    <a:pt x="160" y="2607"/>
                    <a:pt x="160" y="2786"/>
                  </a:cubicBezTo>
                  <a:cubicBezTo>
                    <a:pt x="180" y="2865"/>
                    <a:pt x="180" y="2965"/>
                    <a:pt x="180" y="3044"/>
                  </a:cubicBezTo>
                  <a:cubicBezTo>
                    <a:pt x="180" y="3104"/>
                    <a:pt x="180" y="3204"/>
                    <a:pt x="200" y="3283"/>
                  </a:cubicBezTo>
                  <a:cubicBezTo>
                    <a:pt x="200" y="3383"/>
                    <a:pt x="220" y="3462"/>
                    <a:pt x="259" y="3542"/>
                  </a:cubicBezTo>
                  <a:cubicBezTo>
                    <a:pt x="319" y="3721"/>
                    <a:pt x="299" y="3940"/>
                    <a:pt x="299" y="4158"/>
                  </a:cubicBezTo>
                  <a:cubicBezTo>
                    <a:pt x="299" y="4576"/>
                    <a:pt x="299" y="4994"/>
                    <a:pt x="379" y="5432"/>
                  </a:cubicBezTo>
                  <a:cubicBezTo>
                    <a:pt x="578" y="6088"/>
                    <a:pt x="399" y="6784"/>
                    <a:pt x="518" y="7461"/>
                  </a:cubicBezTo>
                  <a:cubicBezTo>
                    <a:pt x="578" y="7739"/>
                    <a:pt x="598" y="8018"/>
                    <a:pt x="657" y="8256"/>
                  </a:cubicBezTo>
                  <a:cubicBezTo>
                    <a:pt x="1055" y="10106"/>
                    <a:pt x="1155" y="11996"/>
                    <a:pt x="1712" y="13806"/>
                  </a:cubicBezTo>
                  <a:cubicBezTo>
                    <a:pt x="1811" y="14005"/>
                    <a:pt x="1891" y="14184"/>
                    <a:pt x="1970" y="14383"/>
                  </a:cubicBezTo>
                  <a:lnTo>
                    <a:pt x="2050" y="14602"/>
                  </a:lnTo>
                  <a:cubicBezTo>
                    <a:pt x="2149" y="14821"/>
                    <a:pt x="2149" y="15040"/>
                    <a:pt x="2169" y="15279"/>
                  </a:cubicBezTo>
                  <a:cubicBezTo>
                    <a:pt x="2169" y="15338"/>
                    <a:pt x="2189" y="15418"/>
                    <a:pt x="2209" y="15497"/>
                  </a:cubicBezTo>
                  <a:cubicBezTo>
                    <a:pt x="2269" y="15676"/>
                    <a:pt x="2288" y="15895"/>
                    <a:pt x="2408" y="16074"/>
                  </a:cubicBezTo>
                  <a:cubicBezTo>
                    <a:pt x="2451" y="16103"/>
                    <a:pt x="2506" y="16122"/>
                    <a:pt x="2571" y="16122"/>
                  </a:cubicBezTo>
                  <a:cubicBezTo>
                    <a:pt x="2595" y="16122"/>
                    <a:pt x="2620" y="16119"/>
                    <a:pt x="2647" y="16114"/>
                  </a:cubicBezTo>
                  <a:cubicBezTo>
                    <a:pt x="2806" y="15875"/>
                    <a:pt x="2766" y="15617"/>
                    <a:pt x="2686" y="15338"/>
                  </a:cubicBezTo>
                  <a:cubicBezTo>
                    <a:pt x="2666" y="15219"/>
                    <a:pt x="2666" y="15119"/>
                    <a:pt x="2647" y="15020"/>
                  </a:cubicBezTo>
                  <a:cubicBezTo>
                    <a:pt x="2467" y="14821"/>
                    <a:pt x="2647" y="14523"/>
                    <a:pt x="2507" y="14304"/>
                  </a:cubicBezTo>
                  <a:cubicBezTo>
                    <a:pt x="2288" y="14105"/>
                    <a:pt x="2487" y="13787"/>
                    <a:pt x="2348" y="13548"/>
                  </a:cubicBezTo>
                  <a:cubicBezTo>
                    <a:pt x="1891" y="10962"/>
                    <a:pt x="1473" y="8376"/>
                    <a:pt x="1194" y="5770"/>
                  </a:cubicBezTo>
                  <a:cubicBezTo>
                    <a:pt x="1115" y="5173"/>
                    <a:pt x="1155" y="4536"/>
                    <a:pt x="876" y="3960"/>
                  </a:cubicBezTo>
                  <a:cubicBezTo>
                    <a:pt x="717" y="3641"/>
                    <a:pt x="876" y="3283"/>
                    <a:pt x="737" y="2985"/>
                  </a:cubicBezTo>
                  <a:cubicBezTo>
                    <a:pt x="777" y="2667"/>
                    <a:pt x="777" y="2308"/>
                    <a:pt x="697" y="1990"/>
                  </a:cubicBezTo>
                  <a:cubicBezTo>
                    <a:pt x="677" y="1990"/>
                    <a:pt x="677" y="1990"/>
                    <a:pt x="657" y="1950"/>
                  </a:cubicBezTo>
                  <a:cubicBezTo>
                    <a:pt x="657" y="1891"/>
                    <a:pt x="657" y="1871"/>
                    <a:pt x="697" y="1811"/>
                  </a:cubicBezTo>
                  <a:lnTo>
                    <a:pt x="697" y="1652"/>
                  </a:lnTo>
                  <a:cubicBezTo>
                    <a:pt x="538" y="1294"/>
                    <a:pt x="657" y="916"/>
                    <a:pt x="617" y="558"/>
                  </a:cubicBezTo>
                  <a:cubicBezTo>
                    <a:pt x="598" y="339"/>
                    <a:pt x="697" y="160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057800" y="4212775"/>
              <a:ext cx="37325" cy="158075"/>
            </a:xfrm>
            <a:custGeom>
              <a:avLst/>
              <a:gdLst/>
              <a:ahLst/>
              <a:cxnLst/>
              <a:rect l="l" t="t" r="r" b="b"/>
              <a:pathLst>
                <a:path w="1493" h="6323" extrusionOk="0">
                  <a:moveTo>
                    <a:pt x="286" y="1"/>
                  </a:moveTo>
                  <a:cubicBezTo>
                    <a:pt x="255" y="1"/>
                    <a:pt x="220" y="6"/>
                    <a:pt x="179" y="17"/>
                  </a:cubicBezTo>
                  <a:cubicBezTo>
                    <a:pt x="40" y="116"/>
                    <a:pt x="0" y="255"/>
                    <a:pt x="20" y="414"/>
                  </a:cubicBezTo>
                  <a:cubicBezTo>
                    <a:pt x="239" y="1429"/>
                    <a:pt x="120" y="2463"/>
                    <a:pt x="378" y="3458"/>
                  </a:cubicBezTo>
                  <a:cubicBezTo>
                    <a:pt x="597" y="4313"/>
                    <a:pt x="418" y="5228"/>
                    <a:pt x="876" y="6044"/>
                  </a:cubicBezTo>
                  <a:cubicBezTo>
                    <a:pt x="816" y="6243"/>
                    <a:pt x="915" y="6303"/>
                    <a:pt x="1094" y="6323"/>
                  </a:cubicBezTo>
                  <a:cubicBezTo>
                    <a:pt x="1492" y="5726"/>
                    <a:pt x="1174" y="5129"/>
                    <a:pt x="1094" y="4532"/>
                  </a:cubicBezTo>
                  <a:cubicBezTo>
                    <a:pt x="975" y="3617"/>
                    <a:pt x="796" y="2742"/>
                    <a:pt x="935" y="1827"/>
                  </a:cubicBezTo>
                  <a:cubicBezTo>
                    <a:pt x="935" y="1449"/>
                    <a:pt x="975" y="1111"/>
                    <a:pt x="876" y="753"/>
                  </a:cubicBezTo>
                  <a:cubicBezTo>
                    <a:pt x="816" y="653"/>
                    <a:pt x="796" y="574"/>
                    <a:pt x="716" y="534"/>
                  </a:cubicBezTo>
                  <a:cubicBezTo>
                    <a:pt x="669" y="555"/>
                    <a:pt x="632" y="565"/>
                    <a:pt x="602" y="565"/>
                  </a:cubicBezTo>
                  <a:cubicBezTo>
                    <a:pt x="519" y="565"/>
                    <a:pt x="498" y="487"/>
                    <a:pt x="498" y="355"/>
                  </a:cubicBezTo>
                  <a:cubicBezTo>
                    <a:pt x="498" y="200"/>
                    <a:pt x="483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053325" y="4105750"/>
              <a:ext cx="39300" cy="80600"/>
            </a:xfrm>
            <a:custGeom>
              <a:avLst/>
              <a:gdLst/>
              <a:ahLst/>
              <a:cxnLst/>
              <a:rect l="l" t="t" r="r" b="b"/>
              <a:pathLst>
                <a:path w="1572" h="3224" extrusionOk="0">
                  <a:moveTo>
                    <a:pt x="179" y="1"/>
                  </a:moveTo>
                  <a:cubicBezTo>
                    <a:pt x="0" y="478"/>
                    <a:pt x="140" y="975"/>
                    <a:pt x="199" y="1453"/>
                  </a:cubicBezTo>
                  <a:lnTo>
                    <a:pt x="338" y="1592"/>
                  </a:lnTo>
                  <a:cubicBezTo>
                    <a:pt x="438" y="1731"/>
                    <a:pt x="517" y="1831"/>
                    <a:pt x="597" y="1950"/>
                  </a:cubicBezTo>
                  <a:cubicBezTo>
                    <a:pt x="657" y="2050"/>
                    <a:pt x="697" y="2129"/>
                    <a:pt x="756" y="2229"/>
                  </a:cubicBezTo>
                  <a:cubicBezTo>
                    <a:pt x="776" y="2269"/>
                    <a:pt x="796" y="2348"/>
                    <a:pt x="816" y="2388"/>
                  </a:cubicBezTo>
                  <a:cubicBezTo>
                    <a:pt x="856" y="2467"/>
                    <a:pt x="876" y="2567"/>
                    <a:pt x="895" y="2666"/>
                  </a:cubicBezTo>
                  <a:cubicBezTo>
                    <a:pt x="915" y="2845"/>
                    <a:pt x="915" y="3024"/>
                    <a:pt x="1015" y="3164"/>
                  </a:cubicBezTo>
                  <a:cubicBezTo>
                    <a:pt x="1074" y="3164"/>
                    <a:pt x="1094" y="3184"/>
                    <a:pt x="1114" y="3223"/>
                  </a:cubicBezTo>
                  <a:cubicBezTo>
                    <a:pt x="1293" y="3223"/>
                    <a:pt x="1413" y="3164"/>
                    <a:pt x="1492" y="2985"/>
                  </a:cubicBezTo>
                  <a:cubicBezTo>
                    <a:pt x="1572" y="2646"/>
                    <a:pt x="1452" y="2328"/>
                    <a:pt x="1452" y="1970"/>
                  </a:cubicBezTo>
                  <a:cubicBezTo>
                    <a:pt x="1373" y="1891"/>
                    <a:pt x="1313" y="1851"/>
                    <a:pt x="1273" y="1771"/>
                  </a:cubicBezTo>
                  <a:cubicBezTo>
                    <a:pt x="716" y="1453"/>
                    <a:pt x="478" y="1015"/>
                    <a:pt x="617" y="359"/>
                  </a:cubicBezTo>
                  <a:cubicBezTo>
                    <a:pt x="637" y="259"/>
                    <a:pt x="577" y="140"/>
                    <a:pt x="537" y="41"/>
                  </a:cubicBezTo>
                  <a:cubicBezTo>
                    <a:pt x="418" y="41"/>
                    <a:pt x="29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088625" y="4442300"/>
              <a:ext cx="28375" cy="51875"/>
            </a:xfrm>
            <a:custGeom>
              <a:avLst/>
              <a:gdLst/>
              <a:ahLst/>
              <a:cxnLst/>
              <a:rect l="l" t="t" r="r" b="b"/>
              <a:pathLst>
                <a:path w="1135" h="2075" extrusionOk="0">
                  <a:moveTo>
                    <a:pt x="397" y="0"/>
                  </a:moveTo>
                  <a:cubicBezTo>
                    <a:pt x="272" y="0"/>
                    <a:pt x="156" y="95"/>
                    <a:pt x="40" y="285"/>
                  </a:cubicBezTo>
                  <a:cubicBezTo>
                    <a:pt x="1" y="802"/>
                    <a:pt x="399" y="1220"/>
                    <a:pt x="538" y="1717"/>
                  </a:cubicBezTo>
                  <a:cubicBezTo>
                    <a:pt x="597" y="1936"/>
                    <a:pt x="856" y="2075"/>
                    <a:pt x="1095" y="2075"/>
                  </a:cubicBezTo>
                  <a:cubicBezTo>
                    <a:pt x="1035" y="1677"/>
                    <a:pt x="1135" y="1220"/>
                    <a:pt x="936" y="822"/>
                  </a:cubicBezTo>
                  <a:cubicBezTo>
                    <a:pt x="896" y="623"/>
                    <a:pt x="836" y="424"/>
                    <a:pt x="757" y="225"/>
                  </a:cubicBezTo>
                  <a:cubicBezTo>
                    <a:pt x="626" y="75"/>
                    <a:pt x="508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3016025" y="4009775"/>
              <a:ext cx="21900" cy="101475"/>
            </a:xfrm>
            <a:custGeom>
              <a:avLst/>
              <a:gdLst/>
              <a:ahLst/>
              <a:cxnLst/>
              <a:rect l="l" t="t" r="r" b="b"/>
              <a:pathLst>
                <a:path w="876" h="4059" extrusionOk="0">
                  <a:moveTo>
                    <a:pt x="279" y="0"/>
                  </a:moveTo>
                  <a:cubicBezTo>
                    <a:pt x="199" y="0"/>
                    <a:pt x="159" y="0"/>
                    <a:pt x="80" y="20"/>
                  </a:cubicBezTo>
                  <a:cubicBezTo>
                    <a:pt x="20" y="100"/>
                    <a:pt x="0" y="140"/>
                    <a:pt x="0" y="219"/>
                  </a:cubicBezTo>
                  <a:cubicBezTo>
                    <a:pt x="20" y="239"/>
                    <a:pt x="20" y="299"/>
                    <a:pt x="60" y="319"/>
                  </a:cubicBezTo>
                  <a:lnTo>
                    <a:pt x="120" y="398"/>
                  </a:lnTo>
                  <a:cubicBezTo>
                    <a:pt x="199" y="478"/>
                    <a:pt x="259" y="538"/>
                    <a:pt x="299" y="637"/>
                  </a:cubicBezTo>
                  <a:cubicBezTo>
                    <a:pt x="378" y="836"/>
                    <a:pt x="319" y="1035"/>
                    <a:pt x="279" y="1214"/>
                  </a:cubicBezTo>
                  <a:cubicBezTo>
                    <a:pt x="179" y="2109"/>
                    <a:pt x="80" y="3024"/>
                    <a:pt x="319" y="3919"/>
                  </a:cubicBezTo>
                  <a:lnTo>
                    <a:pt x="418" y="4019"/>
                  </a:lnTo>
                  <a:cubicBezTo>
                    <a:pt x="478" y="4019"/>
                    <a:pt x="518" y="4059"/>
                    <a:pt x="577" y="4059"/>
                  </a:cubicBezTo>
                  <a:cubicBezTo>
                    <a:pt x="856" y="3720"/>
                    <a:pt x="577" y="3303"/>
                    <a:pt x="756" y="2964"/>
                  </a:cubicBezTo>
                  <a:cubicBezTo>
                    <a:pt x="776" y="2726"/>
                    <a:pt x="776" y="2507"/>
                    <a:pt x="796" y="2288"/>
                  </a:cubicBezTo>
                  <a:cubicBezTo>
                    <a:pt x="876" y="2109"/>
                    <a:pt x="876" y="1970"/>
                    <a:pt x="796" y="1811"/>
                  </a:cubicBezTo>
                  <a:lnTo>
                    <a:pt x="796" y="1393"/>
                  </a:lnTo>
                  <a:lnTo>
                    <a:pt x="796" y="736"/>
                  </a:lnTo>
                  <a:cubicBezTo>
                    <a:pt x="796" y="577"/>
                    <a:pt x="816" y="398"/>
                    <a:pt x="677" y="239"/>
                  </a:cubicBezTo>
                  <a:cubicBezTo>
                    <a:pt x="617" y="219"/>
                    <a:pt x="597" y="199"/>
                    <a:pt x="597" y="140"/>
                  </a:cubicBezTo>
                  <a:cubicBezTo>
                    <a:pt x="577" y="80"/>
                    <a:pt x="557" y="40"/>
                    <a:pt x="478" y="40"/>
                  </a:cubicBezTo>
                  <a:cubicBezTo>
                    <a:pt x="418" y="20"/>
                    <a:pt x="358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3085650" y="4383250"/>
              <a:ext cx="23900" cy="66675"/>
            </a:xfrm>
            <a:custGeom>
              <a:avLst/>
              <a:gdLst/>
              <a:ahLst/>
              <a:cxnLst/>
              <a:rect l="l" t="t" r="r" b="b"/>
              <a:pathLst>
                <a:path w="956" h="2667" extrusionOk="0">
                  <a:moveTo>
                    <a:pt x="398" y="1493"/>
                  </a:moveTo>
                  <a:lnTo>
                    <a:pt x="398" y="1493"/>
                  </a:lnTo>
                  <a:cubicBezTo>
                    <a:pt x="408" y="1533"/>
                    <a:pt x="408" y="1553"/>
                    <a:pt x="406" y="1553"/>
                  </a:cubicBezTo>
                  <a:cubicBezTo>
                    <a:pt x="403" y="1553"/>
                    <a:pt x="398" y="1533"/>
                    <a:pt x="398" y="1493"/>
                  </a:cubicBezTo>
                  <a:close/>
                  <a:moveTo>
                    <a:pt x="677" y="1"/>
                  </a:moveTo>
                  <a:cubicBezTo>
                    <a:pt x="207" y="392"/>
                    <a:pt x="199" y="476"/>
                    <a:pt x="388" y="1443"/>
                  </a:cubicBezTo>
                  <a:lnTo>
                    <a:pt x="388" y="1443"/>
                  </a:lnTo>
                  <a:cubicBezTo>
                    <a:pt x="387" y="1442"/>
                    <a:pt x="385" y="1441"/>
                    <a:pt x="383" y="1441"/>
                  </a:cubicBezTo>
                  <a:cubicBezTo>
                    <a:pt x="376" y="1441"/>
                    <a:pt x="367" y="1452"/>
                    <a:pt x="365" y="1452"/>
                  </a:cubicBezTo>
                  <a:cubicBezTo>
                    <a:pt x="363" y="1452"/>
                    <a:pt x="366" y="1444"/>
                    <a:pt x="378" y="1413"/>
                  </a:cubicBezTo>
                  <a:cubicBezTo>
                    <a:pt x="322" y="1379"/>
                    <a:pt x="275" y="1365"/>
                    <a:pt x="235" y="1365"/>
                  </a:cubicBezTo>
                  <a:cubicBezTo>
                    <a:pt x="133" y="1365"/>
                    <a:pt x="72" y="1458"/>
                    <a:pt x="0" y="1572"/>
                  </a:cubicBezTo>
                  <a:cubicBezTo>
                    <a:pt x="80" y="1950"/>
                    <a:pt x="0" y="2308"/>
                    <a:pt x="159" y="2667"/>
                  </a:cubicBezTo>
                  <a:cubicBezTo>
                    <a:pt x="266" y="2580"/>
                    <a:pt x="377" y="2540"/>
                    <a:pt x="490" y="2540"/>
                  </a:cubicBezTo>
                  <a:cubicBezTo>
                    <a:pt x="610" y="2540"/>
                    <a:pt x="733" y="2585"/>
                    <a:pt x="856" y="2667"/>
                  </a:cubicBezTo>
                  <a:cubicBezTo>
                    <a:pt x="876" y="2647"/>
                    <a:pt x="895" y="2607"/>
                    <a:pt x="955" y="2587"/>
                  </a:cubicBezTo>
                  <a:cubicBezTo>
                    <a:pt x="955" y="2468"/>
                    <a:pt x="955" y="2368"/>
                    <a:pt x="876" y="2289"/>
                  </a:cubicBezTo>
                  <a:lnTo>
                    <a:pt x="876" y="2110"/>
                  </a:lnTo>
                  <a:cubicBezTo>
                    <a:pt x="856" y="2010"/>
                    <a:pt x="756" y="1891"/>
                    <a:pt x="876" y="1771"/>
                  </a:cubicBezTo>
                  <a:lnTo>
                    <a:pt x="876" y="1592"/>
                  </a:lnTo>
                  <a:cubicBezTo>
                    <a:pt x="895" y="1592"/>
                    <a:pt x="915" y="1592"/>
                    <a:pt x="915" y="1553"/>
                  </a:cubicBezTo>
                  <a:cubicBezTo>
                    <a:pt x="915" y="1493"/>
                    <a:pt x="915" y="1473"/>
                    <a:pt x="876" y="1413"/>
                  </a:cubicBezTo>
                  <a:cubicBezTo>
                    <a:pt x="657" y="1155"/>
                    <a:pt x="876" y="797"/>
                    <a:pt x="697" y="518"/>
                  </a:cubicBezTo>
                  <a:cubicBezTo>
                    <a:pt x="677" y="359"/>
                    <a:pt x="677" y="180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070725" y="4493175"/>
              <a:ext cx="27750" cy="60050"/>
            </a:xfrm>
            <a:custGeom>
              <a:avLst/>
              <a:gdLst/>
              <a:ahLst/>
              <a:cxnLst/>
              <a:rect l="l" t="t" r="r" b="b"/>
              <a:pathLst>
                <a:path w="1110" h="2402" extrusionOk="0">
                  <a:moveTo>
                    <a:pt x="597" y="0"/>
                  </a:moveTo>
                  <a:lnTo>
                    <a:pt x="597" y="0"/>
                  </a:lnTo>
                  <a:cubicBezTo>
                    <a:pt x="498" y="259"/>
                    <a:pt x="677" y="557"/>
                    <a:pt x="398" y="756"/>
                  </a:cubicBezTo>
                  <a:cubicBezTo>
                    <a:pt x="1" y="1373"/>
                    <a:pt x="319" y="1870"/>
                    <a:pt x="677" y="2367"/>
                  </a:cubicBezTo>
                  <a:cubicBezTo>
                    <a:pt x="749" y="2390"/>
                    <a:pt x="811" y="2401"/>
                    <a:pt x="864" y="2401"/>
                  </a:cubicBezTo>
                  <a:cubicBezTo>
                    <a:pt x="1042" y="2401"/>
                    <a:pt x="1110" y="2271"/>
                    <a:pt x="1095" y="2009"/>
                  </a:cubicBezTo>
                  <a:cubicBezTo>
                    <a:pt x="896" y="1791"/>
                    <a:pt x="1095" y="1492"/>
                    <a:pt x="955" y="1273"/>
                  </a:cubicBezTo>
                  <a:cubicBezTo>
                    <a:pt x="955" y="1174"/>
                    <a:pt x="916" y="1055"/>
                    <a:pt x="916" y="955"/>
                  </a:cubicBezTo>
                  <a:cubicBezTo>
                    <a:pt x="677" y="677"/>
                    <a:pt x="876" y="259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3075200" y="4363875"/>
              <a:ext cx="25400" cy="58700"/>
            </a:xfrm>
            <a:custGeom>
              <a:avLst/>
              <a:gdLst/>
              <a:ahLst/>
              <a:cxnLst/>
              <a:rect l="l" t="t" r="r" b="b"/>
              <a:pathLst>
                <a:path w="1016" h="2348" extrusionOk="0">
                  <a:moveTo>
                    <a:pt x="180" y="0"/>
                  </a:moveTo>
                  <a:cubicBezTo>
                    <a:pt x="1" y="179"/>
                    <a:pt x="1" y="378"/>
                    <a:pt x="40" y="577"/>
                  </a:cubicBezTo>
                  <a:cubicBezTo>
                    <a:pt x="180" y="1174"/>
                    <a:pt x="279" y="1751"/>
                    <a:pt x="398" y="2347"/>
                  </a:cubicBezTo>
                  <a:cubicBezTo>
                    <a:pt x="518" y="2268"/>
                    <a:pt x="617" y="2228"/>
                    <a:pt x="717" y="2168"/>
                  </a:cubicBezTo>
                  <a:cubicBezTo>
                    <a:pt x="796" y="2129"/>
                    <a:pt x="816" y="2069"/>
                    <a:pt x="796" y="1969"/>
                  </a:cubicBezTo>
                  <a:cubicBezTo>
                    <a:pt x="717" y="1751"/>
                    <a:pt x="737" y="1492"/>
                    <a:pt x="697" y="1273"/>
                  </a:cubicBezTo>
                  <a:cubicBezTo>
                    <a:pt x="478" y="955"/>
                    <a:pt x="1015" y="398"/>
                    <a:pt x="379" y="199"/>
                  </a:cubicBezTo>
                  <a:cubicBezTo>
                    <a:pt x="299" y="159"/>
                    <a:pt x="239" y="8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3055800" y="4142050"/>
              <a:ext cx="24400" cy="55650"/>
            </a:xfrm>
            <a:custGeom>
              <a:avLst/>
              <a:gdLst/>
              <a:ahLst/>
              <a:cxnLst/>
              <a:rect l="l" t="t" r="r" b="b"/>
              <a:pathLst>
                <a:path w="976" h="2226" extrusionOk="0">
                  <a:moveTo>
                    <a:pt x="80" y="1"/>
                  </a:moveTo>
                  <a:cubicBezTo>
                    <a:pt x="1" y="478"/>
                    <a:pt x="359" y="896"/>
                    <a:pt x="239" y="1393"/>
                  </a:cubicBezTo>
                  <a:cubicBezTo>
                    <a:pt x="200" y="1692"/>
                    <a:pt x="100" y="1990"/>
                    <a:pt x="399" y="2209"/>
                  </a:cubicBezTo>
                  <a:cubicBezTo>
                    <a:pt x="428" y="2221"/>
                    <a:pt x="455" y="2225"/>
                    <a:pt x="482" y="2225"/>
                  </a:cubicBezTo>
                  <a:cubicBezTo>
                    <a:pt x="546" y="2225"/>
                    <a:pt x="607" y="2197"/>
                    <a:pt x="677" y="2169"/>
                  </a:cubicBezTo>
                  <a:cubicBezTo>
                    <a:pt x="975" y="1712"/>
                    <a:pt x="757" y="1254"/>
                    <a:pt x="796" y="777"/>
                  </a:cubicBezTo>
                  <a:cubicBezTo>
                    <a:pt x="777" y="677"/>
                    <a:pt x="717" y="578"/>
                    <a:pt x="617" y="518"/>
                  </a:cubicBezTo>
                  <a:cubicBezTo>
                    <a:pt x="458" y="379"/>
                    <a:pt x="399" y="160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059775" y="4194925"/>
              <a:ext cx="23900" cy="33875"/>
            </a:xfrm>
            <a:custGeom>
              <a:avLst/>
              <a:gdLst/>
              <a:ahLst/>
              <a:cxnLst/>
              <a:rect l="l" t="t" r="r" b="b"/>
              <a:pathLst>
                <a:path w="956" h="1355" extrusionOk="0">
                  <a:moveTo>
                    <a:pt x="569" y="1"/>
                  </a:moveTo>
                  <a:cubicBezTo>
                    <a:pt x="533" y="1"/>
                    <a:pt x="496" y="12"/>
                    <a:pt x="458" y="34"/>
                  </a:cubicBezTo>
                  <a:cubicBezTo>
                    <a:pt x="399" y="34"/>
                    <a:pt x="339" y="54"/>
                    <a:pt x="259" y="54"/>
                  </a:cubicBezTo>
                  <a:cubicBezTo>
                    <a:pt x="140" y="193"/>
                    <a:pt x="1" y="353"/>
                    <a:pt x="100" y="571"/>
                  </a:cubicBezTo>
                  <a:lnTo>
                    <a:pt x="100" y="750"/>
                  </a:lnTo>
                  <a:cubicBezTo>
                    <a:pt x="299" y="850"/>
                    <a:pt x="259" y="1029"/>
                    <a:pt x="299" y="1188"/>
                  </a:cubicBezTo>
                  <a:cubicBezTo>
                    <a:pt x="319" y="1314"/>
                    <a:pt x="366" y="1355"/>
                    <a:pt x="423" y="1355"/>
                  </a:cubicBezTo>
                  <a:cubicBezTo>
                    <a:pt x="484" y="1355"/>
                    <a:pt x="556" y="1309"/>
                    <a:pt x="618" y="1268"/>
                  </a:cubicBezTo>
                  <a:cubicBezTo>
                    <a:pt x="956" y="910"/>
                    <a:pt x="916" y="532"/>
                    <a:pt x="737" y="94"/>
                  </a:cubicBezTo>
                  <a:cubicBezTo>
                    <a:pt x="687" y="32"/>
                    <a:pt x="630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3056300" y="4176875"/>
              <a:ext cx="10975" cy="32350"/>
            </a:xfrm>
            <a:custGeom>
              <a:avLst/>
              <a:gdLst/>
              <a:ahLst/>
              <a:cxnLst/>
              <a:rect l="l" t="t" r="r" b="b"/>
              <a:pathLst>
                <a:path w="439" h="1294" extrusionOk="0">
                  <a:moveTo>
                    <a:pt x="200" y="0"/>
                  </a:moveTo>
                  <a:cubicBezTo>
                    <a:pt x="1" y="299"/>
                    <a:pt x="1" y="677"/>
                    <a:pt x="239" y="1293"/>
                  </a:cubicBezTo>
                  <a:cubicBezTo>
                    <a:pt x="339" y="1154"/>
                    <a:pt x="438" y="975"/>
                    <a:pt x="398" y="776"/>
                  </a:cubicBezTo>
                  <a:cubicBezTo>
                    <a:pt x="180" y="538"/>
                    <a:pt x="279" y="25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3027950" y="4083875"/>
              <a:ext cx="7000" cy="41750"/>
            </a:xfrm>
            <a:custGeom>
              <a:avLst/>
              <a:gdLst/>
              <a:ahLst/>
              <a:cxnLst/>
              <a:rect l="l" t="t" r="r" b="b"/>
              <a:pathLst>
                <a:path w="280" h="1670" extrusionOk="0">
                  <a:moveTo>
                    <a:pt x="279" y="0"/>
                  </a:moveTo>
                  <a:cubicBezTo>
                    <a:pt x="1" y="319"/>
                    <a:pt x="180" y="737"/>
                    <a:pt x="100" y="1095"/>
                  </a:cubicBezTo>
                  <a:cubicBezTo>
                    <a:pt x="120" y="1254"/>
                    <a:pt x="140" y="1433"/>
                    <a:pt x="120" y="1592"/>
                  </a:cubicBezTo>
                  <a:cubicBezTo>
                    <a:pt x="152" y="1644"/>
                    <a:pt x="178" y="1669"/>
                    <a:pt x="204" y="1669"/>
                  </a:cubicBezTo>
                  <a:cubicBezTo>
                    <a:pt x="227" y="1669"/>
                    <a:pt x="251" y="1649"/>
                    <a:pt x="279" y="1612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027950" y="4124150"/>
              <a:ext cx="7500" cy="27375"/>
            </a:xfrm>
            <a:custGeom>
              <a:avLst/>
              <a:gdLst/>
              <a:ahLst/>
              <a:cxnLst/>
              <a:rect l="l" t="t" r="r" b="b"/>
              <a:pathLst>
                <a:path w="300" h="1095" extrusionOk="0">
                  <a:moveTo>
                    <a:pt x="140" y="1"/>
                  </a:moveTo>
                  <a:cubicBezTo>
                    <a:pt x="140" y="339"/>
                    <a:pt x="1" y="737"/>
                    <a:pt x="299" y="1095"/>
                  </a:cubicBezTo>
                  <a:lnTo>
                    <a:pt x="299" y="21"/>
                  </a:lnTo>
                  <a:cubicBezTo>
                    <a:pt x="239" y="1"/>
                    <a:pt x="20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3032925" y="4184325"/>
              <a:ext cx="7975" cy="24400"/>
            </a:xfrm>
            <a:custGeom>
              <a:avLst/>
              <a:gdLst/>
              <a:ahLst/>
              <a:cxnLst/>
              <a:rect l="l" t="t" r="r" b="b"/>
              <a:pathLst>
                <a:path w="319" h="976" extrusionOk="0">
                  <a:moveTo>
                    <a:pt x="140" y="1"/>
                  </a:moveTo>
                  <a:cubicBezTo>
                    <a:pt x="120" y="359"/>
                    <a:pt x="1" y="677"/>
                    <a:pt x="279" y="976"/>
                  </a:cubicBezTo>
                  <a:cubicBezTo>
                    <a:pt x="299" y="657"/>
                    <a:pt x="319" y="319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3073200" y="4448400"/>
              <a:ext cx="8000" cy="18925"/>
            </a:xfrm>
            <a:custGeom>
              <a:avLst/>
              <a:gdLst/>
              <a:ahLst/>
              <a:cxnLst/>
              <a:rect l="l" t="t" r="r" b="b"/>
              <a:pathLst>
                <a:path w="320" h="757" extrusionOk="0">
                  <a:moveTo>
                    <a:pt x="120" y="1"/>
                  </a:moveTo>
                  <a:cubicBezTo>
                    <a:pt x="120" y="259"/>
                    <a:pt x="1" y="558"/>
                    <a:pt x="299" y="757"/>
                  </a:cubicBezTo>
                  <a:cubicBezTo>
                    <a:pt x="299" y="498"/>
                    <a:pt x="319" y="24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3092100" y="4525000"/>
              <a:ext cx="6000" cy="18925"/>
            </a:xfrm>
            <a:custGeom>
              <a:avLst/>
              <a:gdLst/>
              <a:ahLst/>
              <a:cxnLst/>
              <a:rect l="l" t="t" r="r" b="b"/>
              <a:pathLst>
                <a:path w="240" h="757" extrusionOk="0">
                  <a:moveTo>
                    <a:pt x="100" y="0"/>
                  </a:moveTo>
                  <a:lnTo>
                    <a:pt x="100" y="0"/>
                  </a:lnTo>
                  <a:cubicBezTo>
                    <a:pt x="61" y="279"/>
                    <a:pt x="1" y="557"/>
                    <a:pt x="240" y="756"/>
                  </a:cubicBezTo>
                  <a:lnTo>
                    <a:pt x="240" y="199"/>
                  </a:lnTo>
                  <a:cubicBezTo>
                    <a:pt x="200" y="120"/>
                    <a:pt x="140" y="8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3078175" y="4467300"/>
              <a:ext cx="7000" cy="17925"/>
            </a:xfrm>
            <a:custGeom>
              <a:avLst/>
              <a:gdLst/>
              <a:ahLst/>
              <a:cxnLst/>
              <a:rect l="l" t="t" r="r" b="b"/>
              <a:pathLst>
                <a:path w="280" h="71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80" y="239"/>
                    <a:pt x="1" y="518"/>
                    <a:pt x="260" y="717"/>
                  </a:cubicBezTo>
                  <a:cubicBezTo>
                    <a:pt x="260" y="478"/>
                    <a:pt x="279" y="220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3036400" y="4055525"/>
              <a:ext cx="4500" cy="11975"/>
            </a:xfrm>
            <a:custGeom>
              <a:avLst/>
              <a:gdLst/>
              <a:ahLst/>
              <a:cxnLst/>
              <a:rect l="l" t="t" r="r" b="b"/>
              <a:pathLst>
                <a:path w="180" h="479" extrusionOk="0">
                  <a:moveTo>
                    <a:pt x="1" y="1"/>
                  </a:moveTo>
                  <a:lnTo>
                    <a:pt x="1" y="478"/>
                  </a:lnTo>
                  <a:cubicBezTo>
                    <a:pt x="160" y="339"/>
                    <a:pt x="180" y="1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3033425" y="4155000"/>
              <a:ext cx="2025" cy="4500"/>
            </a:xfrm>
            <a:custGeom>
              <a:avLst/>
              <a:gdLst/>
              <a:ahLst/>
              <a:cxnLst/>
              <a:rect l="l" t="t" r="r" b="b"/>
              <a:pathLst>
                <a:path w="81" h="180" extrusionOk="0">
                  <a:moveTo>
                    <a:pt x="80" y="0"/>
                  </a:moveTo>
                  <a:cubicBezTo>
                    <a:pt x="60" y="20"/>
                    <a:pt x="1" y="60"/>
                    <a:pt x="1" y="60"/>
                  </a:cubicBezTo>
                  <a:cubicBezTo>
                    <a:pt x="20" y="100"/>
                    <a:pt x="60" y="119"/>
                    <a:pt x="80" y="179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2286450" y="2980825"/>
              <a:ext cx="53750" cy="11625"/>
            </a:xfrm>
            <a:custGeom>
              <a:avLst/>
              <a:gdLst/>
              <a:ahLst/>
              <a:cxnLst/>
              <a:rect l="l" t="t" r="r" b="b"/>
              <a:pathLst>
                <a:path w="2150" h="465" extrusionOk="0">
                  <a:moveTo>
                    <a:pt x="1" y="0"/>
                  </a:moveTo>
                  <a:cubicBezTo>
                    <a:pt x="120" y="299"/>
                    <a:pt x="339" y="378"/>
                    <a:pt x="637" y="378"/>
                  </a:cubicBezTo>
                  <a:cubicBezTo>
                    <a:pt x="956" y="378"/>
                    <a:pt x="1274" y="398"/>
                    <a:pt x="1612" y="398"/>
                  </a:cubicBezTo>
                  <a:lnTo>
                    <a:pt x="1751" y="398"/>
                  </a:lnTo>
                  <a:cubicBezTo>
                    <a:pt x="1810" y="445"/>
                    <a:pt x="1868" y="464"/>
                    <a:pt x="1930" y="464"/>
                  </a:cubicBezTo>
                  <a:cubicBezTo>
                    <a:pt x="1974" y="464"/>
                    <a:pt x="2020" y="455"/>
                    <a:pt x="2070" y="438"/>
                  </a:cubicBezTo>
                  <a:cubicBezTo>
                    <a:pt x="2109" y="398"/>
                    <a:pt x="2129" y="378"/>
                    <a:pt x="2149" y="358"/>
                  </a:cubicBezTo>
                  <a:cubicBezTo>
                    <a:pt x="1433" y="120"/>
                    <a:pt x="717" y="8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2337675" y="2990275"/>
              <a:ext cx="56225" cy="10500"/>
            </a:xfrm>
            <a:custGeom>
              <a:avLst/>
              <a:gdLst/>
              <a:ahLst/>
              <a:cxnLst/>
              <a:rect l="l" t="t" r="r" b="b"/>
              <a:pathLst>
                <a:path w="2249" h="420" extrusionOk="0">
                  <a:moveTo>
                    <a:pt x="80" y="0"/>
                  </a:moveTo>
                  <a:lnTo>
                    <a:pt x="40" y="40"/>
                  </a:lnTo>
                  <a:lnTo>
                    <a:pt x="1" y="120"/>
                  </a:lnTo>
                  <a:lnTo>
                    <a:pt x="80" y="179"/>
                  </a:lnTo>
                  <a:cubicBezTo>
                    <a:pt x="160" y="179"/>
                    <a:pt x="200" y="179"/>
                    <a:pt x="259" y="199"/>
                  </a:cubicBezTo>
                  <a:cubicBezTo>
                    <a:pt x="754" y="218"/>
                    <a:pt x="1231" y="419"/>
                    <a:pt x="1759" y="419"/>
                  </a:cubicBezTo>
                  <a:cubicBezTo>
                    <a:pt x="1783" y="419"/>
                    <a:pt x="1807" y="419"/>
                    <a:pt x="1831" y="418"/>
                  </a:cubicBezTo>
                  <a:cubicBezTo>
                    <a:pt x="1950" y="398"/>
                    <a:pt x="2089" y="398"/>
                    <a:pt x="2249" y="378"/>
                  </a:cubicBezTo>
                  <a:cubicBezTo>
                    <a:pt x="1552" y="120"/>
                    <a:pt x="796" y="4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2227775" y="2972575"/>
              <a:ext cx="36325" cy="9775"/>
            </a:xfrm>
            <a:custGeom>
              <a:avLst/>
              <a:gdLst/>
              <a:ahLst/>
              <a:cxnLst/>
              <a:rect l="l" t="t" r="r" b="b"/>
              <a:pathLst>
                <a:path w="1453" h="391" extrusionOk="0">
                  <a:moveTo>
                    <a:pt x="561" y="1"/>
                  </a:moveTo>
                  <a:cubicBezTo>
                    <a:pt x="376" y="1"/>
                    <a:pt x="190" y="12"/>
                    <a:pt x="0" y="12"/>
                  </a:cubicBezTo>
                  <a:cubicBezTo>
                    <a:pt x="279" y="330"/>
                    <a:pt x="756" y="131"/>
                    <a:pt x="1075" y="390"/>
                  </a:cubicBezTo>
                  <a:cubicBezTo>
                    <a:pt x="1214" y="350"/>
                    <a:pt x="1373" y="330"/>
                    <a:pt x="1453" y="191"/>
                  </a:cubicBezTo>
                  <a:cubicBezTo>
                    <a:pt x="1157" y="31"/>
                    <a:pt x="861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2428700" y="3003675"/>
              <a:ext cx="27875" cy="4525"/>
            </a:xfrm>
            <a:custGeom>
              <a:avLst/>
              <a:gdLst/>
              <a:ahLst/>
              <a:cxnLst/>
              <a:rect l="l" t="t" r="r" b="b"/>
              <a:pathLst>
                <a:path w="1115" h="181" extrusionOk="0">
                  <a:moveTo>
                    <a:pt x="208" y="1"/>
                  </a:moveTo>
                  <a:cubicBezTo>
                    <a:pt x="138" y="1"/>
                    <a:pt x="69" y="1"/>
                    <a:pt x="0" y="1"/>
                  </a:cubicBezTo>
                  <a:lnTo>
                    <a:pt x="0" y="181"/>
                  </a:lnTo>
                  <a:cubicBezTo>
                    <a:pt x="378" y="181"/>
                    <a:pt x="736" y="161"/>
                    <a:pt x="1114" y="161"/>
                  </a:cubicBezTo>
                  <a:cubicBezTo>
                    <a:pt x="837" y="14"/>
                    <a:pt x="5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2462000" y="3009675"/>
              <a:ext cx="9475" cy="20900"/>
            </a:xfrm>
            <a:custGeom>
              <a:avLst/>
              <a:gdLst/>
              <a:ahLst/>
              <a:cxnLst/>
              <a:rect l="l" t="t" r="r" b="b"/>
              <a:pathLst>
                <a:path w="379" h="836" extrusionOk="0">
                  <a:moveTo>
                    <a:pt x="100" y="0"/>
                  </a:moveTo>
                  <a:cubicBezTo>
                    <a:pt x="140" y="299"/>
                    <a:pt x="1" y="597"/>
                    <a:pt x="259" y="836"/>
                  </a:cubicBezTo>
                  <a:cubicBezTo>
                    <a:pt x="220" y="537"/>
                    <a:pt x="379" y="219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2268050" y="2976800"/>
              <a:ext cx="18425" cy="4775"/>
            </a:xfrm>
            <a:custGeom>
              <a:avLst/>
              <a:gdLst/>
              <a:ahLst/>
              <a:cxnLst/>
              <a:rect l="l" t="t" r="r" b="b"/>
              <a:pathLst>
                <a:path w="737" h="191" extrusionOk="0">
                  <a:moveTo>
                    <a:pt x="244" y="1"/>
                  </a:moveTo>
                  <a:cubicBezTo>
                    <a:pt x="164" y="1"/>
                    <a:pt x="84" y="9"/>
                    <a:pt x="1" y="22"/>
                  </a:cubicBezTo>
                  <a:cubicBezTo>
                    <a:pt x="113" y="157"/>
                    <a:pt x="250" y="190"/>
                    <a:pt x="395" y="190"/>
                  </a:cubicBezTo>
                  <a:cubicBezTo>
                    <a:pt x="507" y="190"/>
                    <a:pt x="624" y="170"/>
                    <a:pt x="737" y="161"/>
                  </a:cubicBezTo>
                  <a:cubicBezTo>
                    <a:pt x="574" y="40"/>
                    <a:pt x="412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1703100" y="3145425"/>
              <a:ext cx="283500" cy="25800"/>
            </a:xfrm>
            <a:custGeom>
              <a:avLst/>
              <a:gdLst/>
              <a:ahLst/>
              <a:cxnLst/>
              <a:rect l="l" t="t" r="r" b="b"/>
              <a:pathLst>
                <a:path w="11340" h="1032" extrusionOk="0">
                  <a:moveTo>
                    <a:pt x="11141" y="1"/>
                  </a:moveTo>
                  <a:cubicBezTo>
                    <a:pt x="8761" y="181"/>
                    <a:pt x="6382" y="228"/>
                    <a:pt x="4003" y="228"/>
                  </a:cubicBezTo>
                  <a:cubicBezTo>
                    <a:pt x="2702" y="228"/>
                    <a:pt x="1401" y="214"/>
                    <a:pt x="100" y="200"/>
                  </a:cubicBezTo>
                  <a:cubicBezTo>
                    <a:pt x="1" y="339"/>
                    <a:pt x="1" y="478"/>
                    <a:pt x="60" y="578"/>
                  </a:cubicBezTo>
                  <a:cubicBezTo>
                    <a:pt x="120" y="657"/>
                    <a:pt x="200" y="697"/>
                    <a:pt x="299" y="737"/>
                  </a:cubicBezTo>
                  <a:cubicBezTo>
                    <a:pt x="657" y="797"/>
                    <a:pt x="995" y="757"/>
                    <a:pt x="1314" y="836"/>
                  </a:cubicBezTo>
                  <a:cubicBezTo>
                    <a:pt x="1473" y="896"/>
                    <a:pt x="1612" y="936"/>
                    <a:pt x="1771" y="956"/>
                  </a:cubicBezTo>
                  <a:cubicBezTo>
                    <a:pt x="2517" y="1010"/>
                    <a:pt x="3262" y="1032"/>
                    <a:pt x="4005" y="1032"/>
                  </a:cubicBezTo>
                  <a:cubicBezTo>
                    <a:pt x="6236" y="1032"/>
                    <a:pt x="8455" y="841"/>
                    <a:pt x="10663" y="797"/>
                  </a:cubicBezTo>
                  <a:cubicBezTo>
                    <a:pt x="10842" y="797"/>
                    <a:pt x="11021" y="757"/>
                    <a:pt x="11160" y="637"/>
                  </a:cubicBezTo>
                  <a:cubicBezTo>
                    <a:pt x="11320" y="439"/>
                    <a:pt x="11339" y="200"/>
                    <a:pt x="1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1977625" y="3015250"/>
              <a:ext cx="18925" cy="167500"/>
            </a:xfrm>
            <a:custGeom>
              <a:avLst/>
              <a:gdLst/>
              <a:ahLst/>
              <a:cxnLst/>
              <a:rect l="l" t="t" r="r" b="b"/>
              <a:pathLst>
                <a:path w="757" h="6700" extrusionOk="0">
                  <a:moveTo>
                    <a:pt x="202" y="1"/>
                  </a:moveTo>
                  <a:cubicBezTo>
                    <a:pt x="145" y="1"/>
                    <a:pt x="90" y="26"/>
                    <a:pt x="40" y="76"/>
                  </a:cubicBezTo>
                  <a:cubicBezTo>
                    <a:pt x="40" y="1488"/>
                    <a:pt x="0" y="2920"/>
                    <a:pt x="199" y="4353"/>
                  </a:cubicBezTo>
                  <a:cubicBezTo>
                    <a:pt x="279" y="4472"/>
                    <a:pt x="339" y="4591"/>
                    <a:pt x="199" y="4711"/>
                  </a:cubicBezTo>
                  <a:lnTo>
                    <a:pt x="199" y="4890"/>
                  </a:lnTo>
                  <a:cubicBezTo>
                    <a:pt x="458" y="5168"/>
                    <a:pt x="378" y="5546"/>
                    <a:pt x="358" y="5864"/>
                  </a:cubicBezTo>
                  <a:cubicBezTo>
                    <a:pt x="339" y="6163"/>
                    <a:pt x="279" y="6481"/>
                    <a:pt x="577" y="6700"/>
                  </a:cubicBezTo>
                  <a:cubicBezTo>
                    <a:pt x="756" y="6401"/>
                    <a:pt x="697" y="6083"/>
                    <a:pt x="697" y="5765"/>
                  </a:cubicBezTo>
                  <a:cubicBezTo>
                    <a:pt x="657" y="4392"/>
                    <a:pt x="756" y="3020"/>
                    <a:pt x="537" y="1687"/>
                  </a:cubicBezTo>
                  <a:cubicBezTo>
                    <a:pt x="279" y="1170"/>
                    <a:pt x="478" y="613"/>
                    <a:pt x="378" y="76"/>
                  </a:cubicBezTo>
                  <a:cubicBezTo>
                    <a:pt x="319" y="26"/>
                    <a:pt x="259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1517100" y="3338650"/>
              <a:ext cx="118900" cy="19325"/>
            </a:xfrm>
            <a:custGeom>
              <a:avLst/>
              <a:gdLst/>
              <a:ahLst/>
              <a:cxnLst/>
              <a:rect l="l" t="t" r="r" b="b"/>
              <a:pathLst>
                <a:path w="4756" h="773" extrusionOk="0">
                  <a:moveTo>
                    <a:pt x="4045" y="1"/>
                  </a:moveTo>
                  <a:cubicBezTo>
                    <a:pt x="3551" y="1"/>
                    <a:pt x="3066" y="73"/>
                    <a:pt x="2567" y="90"/>
                  </a:cubicBezTo>
                  <a:cubicBezTo>
                    <a:pt x="1995" y="104"/>
                    <a:pt x="1404" y="186"/>
                    <a:pt x="820" y="186"/>
                  </a:cubicBezTo>
                  <a:cubicBezTo>
                    <a:pt x="571" y="186"/>
                    <a:pt x="324" y="171"/>
                    <a:pt x="80" y="130"/>
                  </a:cubicBezTo>
                  <a:lnTo>
                    <a:pt x="80" y="130"/>
                  </a:lnTo>
                  <a:cubicBezTo>
                    <a:pt x="1" y="527"/>
                    <a:pt x="299" y="507"/>
                    <a:pt x="558" y="587"/>
                  </a:cubicBezTo>
                  <a:cubicBezTo>
                    <a:pt x="647" y="594"/>
                    <a:pt x="738" y="596"/>
                    <a:pt x="829" y="596"/>
                  </a:cubicBezTo>
                  <a:cubicBezTo>
                    <a:pt x="1012" y="596"/>
                    <a:pt x="1198" y="587"/>
                    <a:pt x="1386" y="587"/>
                  </a:cubicBezTo>
                  <a:cubicBezTo>
                    <a:pt x="1667" y="587"/>
                    <a:pt x="1950" y="607"/>
                    <a:pt x="2229" y="706"/>
                  </a:cubicBezTo>
                  <a:cubicBezTo>
                    <a:pt x="2408" y="733"/>
                    <a:pt x="2592" y="772"/>
                    <a:pt x="2771" y="772"/>
                  </a:cubicBezTo>
                  <a:cubicBezTo>
                    <a:pt x="2988" y="772"/>
                    <a:pt x="3197" y="715"/>
                    <a:pt x="3382" y="507"/>
                  </a:cubicBezTo>
                  <a:cubicBezTo>
                    <a:pt x="3577" y="378"/>
                    <a:pt x="3798" y="373"/>
                    <a:pt x="4021" y="373"/>
                  </a:cubicBezTo>
                  <a:cubicBezTo>
                    <a:pt x="4037" y="373"/>
                    <a:pt x="4053" y="373"/>
                    <a:pt x="4069" y="373"/>
                  </a:cubicBezTo>
                  <a:cubicBezTo>
                    <a:pt x="4307" y="373"/>
                    <a:pt x="4546" y="368"/>
                    <a:pt x="4755" y="209"/>
                  </a:cubicBezTo>
                  <a:cubicBezTo>
                    <a:pt x="4676" y="10"/>
                    <a:pt x="4516" y="10"/>
                    <a:pt x="4337" y="10"/>
                  </a:cubicBezTo>
                  <a:cubicBezTo>
                    <a:pt x="4239" y="4"/>
                    <a:pt x="4142" y="1"/>
                    <a:pt x="40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1624525" y="3303075"/>
              <a:ext cx="89050" cy="57725"/>
            </a:xfrm>
            <a:custGeom>
              <a:avLst/>
              <a:gdLst/>
              <a:ahLst/>
              <a:cxnLst/>
              <a:rect l="l" t="t" r="r" b="b"/>
              <a:pathLst>
                <a:path w="3562" h="2309" extrusionOk="0">
                  <a:moveTo>
                    <a:pt x="2925" y="1"/>
                  </a:moveTo>
                  <a:lnTo>
                    <a:pt x="2925" y="1"/>
                  </a:lnTo>
                  <a:cubicBezTo>
                    <a:pt x="2885" y="618"/>
                    <a:pt x="2865" y="1254"/>
                    <a:pt x="2845" y="1891"/>
                  </a:cubicBezTo>
                  <a:cubicBezTo>
                    <a:pt x="2509" y="1853"/>
                    <a:pt x="2366" y="1589"/>
                    <a:pt x="2103" y="1589"/>
                  </a:cubicBezTo>
                  <a:cubicBezTo>
                    <a:pt x="2086" y="1589"/>
                    <a:pt x="2068" y="1590"/>
                    <a:pt x="2049" y="1592"/>
                  </a:cubicBezTo>
                  <a:cubicBezTo>
                    <a:pt x="1607" y="1423"/>
                    <a:pt x="1174" y="1314"/>
                    <a:pt x="726" y="1314"/>
                  </a:cubicBezTo>
                  <a:cubicBezTo>
                    <a:pt x="489" y="1314"/>
                    <a:pt x="248" y="1344"/>
                    <a:pt x="1" y="1413"/>
                  </a:cubicBezTo>
                  <a:cubicBezTo>
                    <a:pt x="100" y="1592"/>
                    <a:pt x="279" y="1612"/>
                    <a:pt x="458" y="1632"/>
                  </a:cubicBezTo>
                  <a:cubicBezTo>
                    <a:pt x="776" y="1632"/>
                    <a:pt x="1075" y="1712"/>
                    <a:pt x="1373" y="1851"/>
                  </a:cubicBezTo>
                  <a:cubicBezTo>
                    <a:pt x="1771" y="2050"/>
                    <a:pt x="2189" y="2289"/>
                    <a:pt x="2686" y="2308"/>
                  </a:cubicBezTo>
                  <a:cubicBezTo>
                    <a:pt x="3462" y="1891"/>
                    <a:pt x="3561" y="697"/>
                    <a:pt x="2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1690675" y="3158600"/>
              <a:ext cx="23400" cy="120150"/>
            </a:xfrm>
            <a:custGeom>
              <a:avLst/>
              <a:gdLst/>
              <a:ahLst/>
              <a:cxnLst/>
              <a:rect l="l" t="t" r="r" b="b"/>
              <a:pathLst>
                <a:path w="936" h="4806" extrusionOk="0">
                  <a:moveTo>
                    <a:pt x="265" y="0"/>
                  </a:moveTo>
                  <a:cubicBezTo>
                    <a:pt x="216" y="0"/>
                    <a:pt x="162" y="21"/>
                    <a:pt x="100" y="71"/>
                  </a:cubicBezTo>
                  <a:cubicBezTo>
                    <a:pt x="0" y="250"/>
                    <a:pt x="20" y="429"/>
                    <a:pt x="80" y="608"/>
                  </a:cubicBezTo>
                  <a:cubicBezTo>
                    <a:pt x="120" y="648"/>
                    <a:pt x="159" y="727"/>
                    <a:pt x="80" y="827"/>
                  </a:cubicBezTo>
                  <a:lnTo>
                    <a:pt x="80" y="986"/>
                  </a:lnTo>
                  <a:cubicBezTo>
                    <a:pt x="239" y="1483"/>
                    <a:pt x="60" y="1980"/>
                    <a:pt x="199" y="2478"/>
                  </a:cubicBezTo>
                  <a:lnTo>
                    <a:pt x="199" y="2537"/>
                  </a:lnTo>
                  <a:cubicBezTo>
                    <a:pt x="140" y="2677"/>
                    <a:pt x="120" y="2816"/>
                    <a:pt x="219" y="2955"/>
                  </a:cubicBezTo>
                  <a:lnTo>
                    <a:pt x="219" y="4726"/>
                  </a:lnTo>
                  <a:cubicBezTo>
                    <a:pt x="292" y="4780"/>
                    <a:pt x="357" y="4806"/>
                    <a:pt x="419" y="4806"/>
                  </a:cubicBezTo>
                  <a:cubicBezTo>
                    <a:pt x="492" y="4806"/>
                    <a:pt x="561" y="4770"/>
                    <a:pt x="637" y="4706"/>
                  </a:cubicBezTo>
                  <a:cubicBezTo>
                    <a:pt x="935" y="4109"/>
                    <a:pt x="816" y="3472"/>
                    <a:pt x="776" y="2856"/>
                  </a:cubicBezTo>
                  <a:cubicBezTo>
                    <a:pt x="617" y="2398"/>
                    <a:pt x="637" y="1921"/>
                    <a:pt x="637" y="1443"/>
                  </a:cubicBezTo>
                  <a:lnTo>
                    <a:pt x="637" y="1026"/>
                  </a:lnTo>
                  <a:cubicBezTo>
                    <a:pt x="637" y="866"/>
                    <a:pt x="617" y="747"/>
                    <a:pt x="617" y="608"/>
                  </a:cubicBezTo>
                  <a:cubicBezTo>
                    <a:pt x="597" y="449"/>
                    <a:pt x="577" y="329"/>
                    <a:pt x="517" y="210"/>
                  </a:cubicBezTo>
                  <a:cubicBezTo>
                    <a:pt x="449" y="100"/>
                    <a:pt x="371" y="0"/>
                    <a:pt x="2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1499700" y="3341875"/>
              <a:ext cx="39800" cy="46275"/>
            </a:xfrm>
            <a:custGeom>
              <a:avLst/>
              <a:gdLst/>
              <a:ahLst/>
              <a:cxnLst/>
              <a:rect l="l" t="t" r="r" b="b"/>
              <a:pathLst>
                <a:path w="1592" h="1851" extrusionOk="0">
                  <a:moveTo>
                    <a:pt x="756" y="1"/>
                  </a:moveTo>
                  <a:cubicBezTo>
                    <a:pt x="40" y="339"/>
                    <a:pt x="0" y="359"/>
                    <a:pt x="60" y="955"/>
                  </a:cubicBezTo>
                  <a:cubicBezTo>
                    <a:pt x="279" y="1174"/>
                    <a:pt x="180" y="1453"/>
                    <a:pt x="180" y="1691"/>
                  </a:cubicBezTo>
                  <a:cubicBezTo>
                    <a:pt x="180" y="1751"/>
                    <a:pt x="180" y="1791"/>
                    <a:pt x="199" y="1851"/>
                  </a:cubicBezTo>
                  <a:cubicBezTo>
                    <a:pt x="398" y="1731"/>
                    <a:pt x="378" y="1532"/>
                    <a:pt x="378" y="1333"/>
                  </a:cubicBezTo>
                  <a:cubicBezTo>
                    <a:pt x="378" y="1134"/>
                    <a:pt x="359" y="935"/>
                    <a:pt x="538" y="776"/>
                  </a:cubicBezTo>
                  <a:cubicBezTo>
                    <a:pt x="651" y="799"/>
                    <a:pt x="764" y="813"/>
                    <a:pt x="875" y="813"/>
                  </a:cubicBezTo>
                  <a:cubicBezTo>
                    <a:pt x="1057" y="813"/>
                    <a:pt x="1233" y="776"/>
                    <a:pt x="1393" y="677"/>
                  </a:cubicBezTo>
                  <a:cubicBezTo>
                    <a:pt x="1592" y="498"/>
                    <a:pt x="1473" y="378"/>
                    <a:pt x="1333" y="279"/>
                  </a:cubicBezTo>
                  <a:cubicBezTo>
                    <a:pt x="1095" y="239"/>
                    <a:pt x="856" y="279"/>
                    <a:pt x="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1692650" y="3276225"/>
              <a:ext cx="25900" cy="89800"/>
            </a:xfrm>
            <a:custGeom>
              <a:avLst/>
              <a:gdLst/>
              <a:ahLst/>
              <a:cxnLst/>
              <a:rect l="l" t="t" r="r" b="b"/>
              <a:pathLst>
                <a:path w="1036" h="3592" extrusionOk="0">
                  <a:moveTo>
                    <a:pt x="180" y="1"/>
                  </a:moveTo>
                  <a:cubicBezTo>
                    <a:pt x="180" y="40"/>
                    <a:pt x="180" y="120"/>
                    <a:pt x="200" y="180"/>
                  </a:cubicBezTo>
                  <a:cubicBezTo>
                    <a:pt x="299" y="299"/>
                    <a:pt x="299" y="418"/>
                    <a:pt x="180" y="518"/>
                  </a:cubicBezTo>
                  <a:cubicBezTo>
                    <a:pt x="120" y="578"/>
                    <a:pt x="120" y="637"/>
                    <a:pt x="180" y="717"/>
                  </a:cubicBezTo>
                  <a:cubicBezTo>
                    <a:pt x="200" y="836"/>
                    <a:pt x="200" y="936"/>
                    <a:pt x="220" y="1075"/>
                  </a:cubicBezTo>
                  <a:cubicBezTo>
                    <a:pt x="498" y="1692"/>
                    <a:pt x="339" y="2328"/>
                    <a:pt x="319" y="2985"/>
                  </a:cubicBezTo>
                  <a:cubicBezTo>
                    <a:pt x="319" y="3104"/>
                    <a:pt x="100" y="3263"/>
                    <a:pt x="1" y="3382"/>
                  </a:cubicBezTo>
                  <a:cubicBezTo>
                    <a:pt x="80" y="3422"/>
                    <a:pt x="140" y="3502"/>
                    <a:pt x="220" y="3561"/>
                  </a:cubicBezTo>
                  <a:cubicBezTo>
                    <a:pt x="259" y="3581"/>
                    <a:pt x="304" y="3591"/>
                    <a:pt x="349" y="3591"/>
                  </a:cubicBezTo>
                  <a:cubicBezTo>
                    <a:pt x="394" y="3591"/>
                    <a:pt x="438" y="3581"/>
                    <a:pt x="478" y="3561"/>
                  </a:cubicBezTo>
                  <a:cubicBezTo>
                    <a:pt x="578" y="3482"/>
                    <a:pt x="637" y="3363"/>
                    <a:pt x="697" y="3203"/>
                  </a:cubicBezTo>
                  <a:cubicBezTo>
                    <a:pt x="777" y="2905"/>
                    <a:pt x="777" y="2607"/>
                    <a:pt x="797" y="2308"/>
                  </a:cubicBezTo>
                  <a:cubicBezTo>
                    <a:pt x="697" y="1532"/>
                    <a:pt x="1035" y="717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976625" y="3137475"/>
              <a:ext cx="17925" cy="55175"/>
            </a:xfrm>
            <a:custGeom>
              <a:avLst/>
              <a:gdLst/>
              <a:ahLst/>
              <a:cxnLst/>
              <a:rect l="l" t="t" r="r" b="b"/>
              <a:pathLst>
                <a:path w="717" h="2207" extrusionOk="0">
                  <a:moveTo>
                    <a:pt x="219" y="1"/>
                  </a:moveTo>
                  <a:cubicBezTo>
                    <a:pt x="219" y="120"/>
                    <a:pt x="219" y="219"/>
                    <a:pt x="200" y="299"/>
                  </a:cubicBezTo>
                  <a:cubicBezTo>
                    <a:pt x="200" y="478"/>
                    <a:pt x="219" y="677"/>
                    <a:pt x="219" y="856"/>
                  </a:cubicBezTo>
                  <a:cubicBezTo>
                    <a:pt x="120" y="975"/>
                    <a:pt x="60" y="1095"/>
                    <a:pt x="20" y="1254"/>
                  </a:cubicBezTo>
                  <a:cubicBezTo>
                    <a:pt x="1" y="1572"/>
                    <a:pt x="1" y="1871"/>
                    <a:pt x="200" y="2109"/>
                  </a:cubicBezTo>
                  <a:cubicBezTo>
                    <a:pt x="271" y="2169"/>
                    <a:pt x="349" y="2207"/>
                    <a:pt x="430" y="2207"/>
                  </a:cubicBezTo>
                  <a:cubicBezTo>
                    <a:pt x="485" y="2207"/>
                    <a:pt x="541" y="2189"/>
                    <a:pt x="597" y="2149"/>
                  </a:cubicBezTo>
                  <a:cubicBezTo>
                    <a:pt x="657" y="2149"/>
                    <a:pt x="677" y="2109"/>
                    <a:pt x="717" y="2109"/>
                  </a:cubicBezTo>
                  <a:cubicBezTo>
                    <a:pt x="697" y="2109"/>
                    <a:pt x="697" y="2109"/>
                    <a:pt x="677" y="2089"/>
                  </a:cubicBezTo>
                  <a:cubicBezTo>
                    <a:pt x="657" y="2069"/>
                    <a:pt x="677" y="2050"/>
                    <a:pt x="717" y="2010"/>
                  </a:cubicBezTo>
                  <a:cubicBezTo>
                    <a:pt x="697" y="1970"/>
                    <a:pt x="657" y="1890"/>
                    <a:pt x="617" y="1851"/>
                  </a:cubicBezTo>
                  <a:cubicBezTo>
                    <a:pt x="597" y="1393"/>
                    <a:pt x="577" y="975"/>
                    <a:pt x="577" y="518"/>
                  </a:cubicBezTo>
                  <a:cubicBezTo>
                    <a:pt x="577" y="259"/>
                    <a:pt x="558" y="2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1625025" y="3333825"/>
              <a:ext cx="50750" cy="9075"/>
            </a:xfrm>
            <a:custGeom>
              <a:avLst/>
              <a:gdLst/>
              <a:ahLst/>
              <a:cxnLst/>
              <a:rect l="l" t="t" r="r" b="b"/>
              <a:pathLst>
                <a:path w="2030" h="363" extrusionOk="0">
                  <a:moveTo>
                    <a:pt x="930" y="1"/>
                  </a:moveTo>
                  <a:cubicBezTo>
                    <a:pt x="628" y="1"/>
                    <a:pt x="318" y="69"/>
                    <a:pt x="0" y="183"/>
                  </a:cubicBezTo>
                  <a:cubicBezTo>
                    <a:pt x="98" y="175"/>
                    <a:pt x="194" y="171"/>
                    <a:pt x="290" y="171"/>
                  </a:cubicBezTo>
                  <a:cubicBezTo>
                    <a:pt x="880" y="171"/>
                    <a:pt x="1448" y="311"/>
                    <a:pt x="2029" y="362"/>
                  </a:cubicBezTo>
                  <a:cubicBezTo>
                    <a:pt x="1675" y="108"/>
                    <a:pt x="1309" y="1"/>
                    <a:pt x="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1691175" y="3182225"/>
              <a:ext cx="9475" cy="37325"/>
            </a:xfrm>
            <a:custGeom>
              <a:avLst/>
              <a:gdLst/>
              <a:ahLst/>
              <a:cxnLst/>
              <a:rect l="l" t="t" r="r" b="b"/>
              <a:pathLst>
                <a:path w="379" h="1493" extrusionOk="0">
                  <a:moveTo>
                    <a:pt x="80" y="1"/>
                  </a:moveTo>
                  <a:cubicBezTo>
                    <a:pt x="80" y="498"/>
                    <a:pt x="0" y="1015"/>
                    <a:pt x="199" y="1493"/>
                  </a:cubicBezTo>
                  <a:cubicBezTo>
                    <a:pt x="199" y="996"/>
                    <a:pt x="378" y="478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1693650" y="3151050"/>
              <a:ext cx="13450" cy="15300"/>
            </a:xfrm>
            <a:custGeom>
              <a:avLst/>
              <a:gdLst/>
              <a:ahLst/>
              <a:cxnLst/>
              <a:rect l="l" t="t" r="r" b="b"/>
              <a:pathLst>
                <a:path w="538" h="612" extrusionOk="0">
                  <a:moveTo>
                    <a:pt x="394" y="1"/>
                  </a:moveTo>
                  <a:cubicBezTo>
                    <a:pt x="169" y="1"/>
                    <a:pt x="123" y="233"/>
                    <a:pt x="1" y="373"/>
                  </a:cubicBezTo>
                  <a:cubicBezTo>
                    <a:pt x="160" y="373"/>
                    <a:pt x="279" y="452"/>
                    <a:pt x="359" y="611"/>
                  </a:cubicBezTo>
                  <a:cubicBezTo>
                    <a:pt x="458" y="572"/>
                    <a:pt x="538" y="512"/>
                    <a:pt x="498" y="412"/>
                  </a:cubicBezTo>
                  <a:lnTo>
                    <a:pt x="498" y="15"/>
                  </a:lnTo>
                  <a:cubicBezTo>
                    <a:pt x="459" y="5"/>
                    <a:pt x="425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1979600" y="3124550"/>
              <a:ext cx="10975" cy="9475"/>
            </a:xfrm>
            <a:custGeom>
              <a:avLst/>
              <a:gdLst/>
              <a:ahLst/>
              <a:cxnLst/>
              <a:rect l="l" t="t" r="r" b="b"/>
              <a:pathLst>
                <a:path w="439" h="379" extrusionOk="0">
                  <a:moveTo>
                    <a:pt x="100" y="0"/>
                  </a:moveTo>
                  <a:cubicBezTo>
                    <a:pt x="61" y="40"/>
                    <a:pt x="1" y="100"/>
                    <a:pt x="1" y="179"/>
                  </a:cubicBezTo>
                  <a:cubicBezTo>
                    <a:pt x="41" y="219"/>
                    <a:pt x="81" y="299"/>
                    <a:pt x="140" y="378"/>
                  </a:cubicBezTo>
                  <a:cubicBezTo>
                    <a:pt x="240" y="339"/>
                    <a:pt x="379" y="339"/>
                    <a:pt x="399" y="219"/>
                  </a:cubicBezTo>
                  <a:cubicBezTo>
                    <a:pt x="439" y="20"/>
                    <a:pt x="240" y="2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1696150" y="3280700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40" y="1"/>
                  </a:moveTo>
                  <a:cubicBezTo>
                    <a:pt x="40" y="120"/>
                    <a:pt x="40" y="239"/>
                    <a:pt x="0" y="339"/>
                  </a:cubicBezTo>
                  <a:cubicBezTo>
                    <a:pt x="199" y="239"/>
                    <a:pt x="199" y="120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1693150" y="3221025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20" y="1"/>
                  </a:moveTo>
                  <a:lnTo>
                    <a:pt x="120" y="1"/>
                  </a:lnTo>
                  <a:cubicBezTo>
                    <a:pt x="21" y="140"/>
                    <a:pt x="1" y="299"/>
                    <a:pt x="160" y="418"/>
                  </a:cubicBezTo>
                  <a:cubicBezTo>
                    <a:pt x="160" y="299"/>
                    <a:pt x="120" y="14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1693150" y="32891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" y="80"/>
                    <a:pt x="21" y="160"/>
                    <a:pt x="160" y="20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1692650" y="3173775"/>
              <a:ext cx="1025" cy="4000"/>
            </a:xfrm>
            <a:custGeom>
              <a:avLst/>
              <a:gdLst/>
              <a:ahLst/>
              <a:cxnLst/>
              <a:rect l="l" t="t" r="r" b="b"/>
              <a:pathLst>
                <a:path w="41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41"/>
                    <a:pt x="21" y="120"/>
                    <a:pt x="1" y="160"/>
                  </a:cubicBezTo>
                  <a:lnTo>
                    <a:pt x="41" y="120"/>
                  </a:lnTo>
                  <a:cubicBezTo>
                    <a:pt x="41" y="60"/>
                    <a:pt x="21" y="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1505675" y="3486100"/>
              <a:ext cx="28375" cy="167325"/>
            </a:xfrm>
            <a:custGeom>
              <a:avLst/>
              <a:gdLst/>
              <a:ahLst/>
              <a:cxnLst/>
              <a:rect l="l" t="t" r="r" b="b"/>
              <a:pathLst>
                <a:path w="1135" h="6693" extrusionOk="0">
                  <a:moveTo>
                    <a:pt x="399" y="2314"/>
                  </a:moveTo>
                  <a:cubicBezTo>
                    <a:pt x="400" y="2361"/>
                    <a:pt x="405" y="2414"/>
                    <a:pt x="418" y="2467"/>
                  </a:cubicBezTo>
                  <a:cubicBezTo>
                    <a:pt x="378" y="2414"/>
                    <a:pt x="391" y="2361"/>
                    <a:pt x="399" y="2314"/>
                  </a:cubicBezTo>
                  <a:close/>
                  <a:moveTo>
                    <a:pt x="100" y="0"/>
                  </a:moveTo>
                  <a:cubicBezTo>
                    <a:pt x="40" y="140"/>
                    <a:pt x="0" y="239"/>
                    <a:pt x="0" y="358"/>
                  </a:cubicBezTo>
                  <a:cubicBezTo>
                    <a:pt x="0" y="2029"/>
                    <a:pt x="40" y="3681"/>
                    <a:pt x="318" y="5352"/>
                  </a:cubicBezTo>
                  <a:cubicBezTo>
                    <a:pt x="657" y="5730"/>
                    <a:pt x="418" y="6207"/>
                    <a:pt x="517" y="6625"/>
                  </a:cubicBezTo>
                  <a:cubicBezTo>
                    <a:pt x="583" y="6672"/>
                    <a:pt x="653" y="6692"/>
                    <a:pt x="720" y="6692"/>
                  </a:cubicBezTo>
                  <a:cubicBezTo>
                    <a:pt x="794" y="6692"/>
                    <a:pt x="863" y="6667"/>
                    <a:pt x="915" y="6625"/>
                  </a:cubicBezTo>
                  <a:cubicBezTo>
                    <a:pt x="1134" y="6247"/>
                    <a:pt x="1094" y="5849"/>
                    <a:pt x="1094" y="5451"/>
                  </a:cubicBezTo>
                  <a:lnTo>
                    <a:pt x="1094" y="5013"/>
                  </a:lnTo>
                  <a:lnTo>
                    <a:pt x="1094" y="4277"/>
                  </a:lnTo>
                  <a:lnTo>
                    <a:pt x="1094" y="3860"/>
                  </a:lnTo>
                  <a:cubicBezTo>
                    <a:pt x="895" y="3064"/>
                    <a:pt x="1055" y="2228"/>
                    <a:pt x="696" y="1472"/>
                  </a:cubicBezTo>
                  <a:cubicBezTo>
                    <a:pt x="653" y="1445"/>
                    <a:pt x="613" y="1434"/>
                    <a:pt x="577" y="1434"/>
                  </a:cubicBezTo>
                  <a:cubicBezTo>
                    <a:pt x="481" y="1434"/>
                    <a:pt x="405" y="1509"/>
                    <a:pt x="318" y="1552"/>
                  </a:cubicBezTo>
                  <a:cubicBezTo>
                    <a:pt x="250" y="1688"/>
                    <a:pt x="273" y="1825"/>
                    <a:pt x="312" y="1957"/>
                  </a:cubicBezTo>
                  <a:lnTo>
                    <a:pt x="312" y="1957"/>
                  </a:lnTo>
                  <a:cubicBezTo>
                    <a:pt x="250" y="1810"/>
                    <a:pt x="201" y="1662"/>
                    <a:pt x="358" y="1492"/>
                  </a:cubicBezTo>
                  <a:cubicBezTo>
                    <a:pt x="438" y="1472"/>
                    <a:pt x="517" y="1433"/>
                    <a:pt x="557" y="1373"/>
                  </a:cubicBezTo>
                  <a:cubicBezTo>
                    <a:pt x="597" y="1293"/>
                    <a:pt x="597" y="1234"/>
                    <a:pt x="597" y="1154"/>
                  </a:cubicBezTo>
                  <a:cubicBezTo>
                    <a:pt x="398" y="179"/>
                    <a:pt x="398" y="179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1503175" y="3414975"/>
              <a:ext cx="27375" cy="102475"/>
            </a:xfrm>
            <a:custGeom>
              <a:avLst/>
              <a:gdLst/>
              <a:ahLst/>
              <a:cxnLst/>
              <a:rect l="l" t="t" r="r" b="b"/>
              <a:pathLst>
                <a:path w="1095" h="4099" extrusionOk="0">
                  <a:moveTo>
                    <a:pt x="100" y="1"/>
                  </a:moveTo>
                  <a:cubicBezTo>
                    <a:pt x="120" y="936"/>
                    <a:pt x="1" y="1910"/>
                    <a:pt x="200" y="2845"/>
                  </a:cubicBezTo>
                  <a:cubicBezTo>
                    <a:pt x="359" y="2905"/>
                    <a:pt x="359" y="3044"/>
                    <a:pt x="359" y="3203"/>
                  </a:cubicBezTo>
                  <a:cubicBezTo>
                    <a:pt x="359" y="3502"/>
                    <a:pt x="339" y="3840"/>
                    <a:pt x="617" y="4099"/>
                  </a:cubicBezTo>
                  <a:cubicBezTo>
                    <a:pt x="1095" y="3243"/>
                    <a:pt x="816" y="2348"/>
                    <a:pt x="836" y="1513"/>
                  </a:cubicBezTo>
                  <a:cubicBezTo>
                    <a:pt x="637" y="1015"/>
                    <a:pt x="836" y="419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3080175" y="3637275"/>
              <a:ext cx="9475" cy="80100"/>
            </a:xfrm>
            <a:custGeom>
              <a:avLst/>
              <a:gdLst/>
              <a:ahLst/>
              <a:cxnLst/>
              <a:rect l="l" t="t" r="r" b="b"/>
              <a:pathLst>
                <a:path w="379" h="3204" extrusionOk="0">
                  <a:moveTo>
                    <a:pt x="199" y="1"/>
                  </a:moveTo>
                  <a:cubicBezTo>
                    <a:pt x="140" y="80"/>
                    <a:pt x="100" y="160"/>
                    <a:pt x="40" y="200"/>
                  </a:cubicBezTo>
                  <a:cubicBezTo>
                    <a:pt x="20" y="1214"/>
                    <a:pt x="20" y="2209"/>
                    <a:pt x="0" y="3204"/>
                  </a:cubicBezTo>
                  <a:cubicBezTo>
                    <a:pt x="140" y="3144"/>
                    <a:pt x="199" y="2985"/>
                    <a:pt x="199" y="2826"/>
                  </a:cubicBezTo>
                  <a:cubicBezTo>
                    <a:pt x="180" y="1891"/>
                    <a:pt x="199" y="936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3085150" y="3691500"/>
              <a:ext cx="9475" cy="55225"/>
            </a:xfrm>
            <a:custGeom>
              <a:avLst/>
              <a:gdLst/>
              <a:ahLst/>
              <a:cxnLst/>
              <a:rect l="l" t="t" r="r" b="b"/>
              <a:pathLst>
                <a:path w="379" h="2209" extrusionOk="0">
                  <a:moveTo>
                    <a:pt x="339" y="0"/>
                  </a:moveTo>
                  <a:lnTo>
                    <a:pt x="339" y="0"/>
                  </a:lnTo>
                  <a:cubicBezTo>
                    <a:pt x="0" y="696"/>
                    <a:pt x="219" y="1472"/>
                    <a:pt x="199" y="2208"/>
                  </a:cubicBezTo>
                  <a:cubicBezTo>
                    <a:pt x="378" y="1472"/>
                    <a:pt x="378" y="736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3025475" y="3351325"/>
              <a:ext cx="31850" cy="10275"/>
            </a:xfrm>
            <a:custGeom>
              <a:avLst/>
              <a:gdLst/>
              <a:ahLst/>
              <a:cxnLst/>
              <a:rect l="l" t="t" r="r" b="b"/>
              <a:pathLst>
                <a:path w="1274" h="411" extrusionOk="0">
                  <a:moveTo>
                    <a:pt x="398" y="0"/>
                  </a:moveTo>
                  <a:cubicBezTo>
                    <a:pt x="338" y="0"/>
                    <a:pt x="299" y="0"/>
                    <a:pt x="219" y="20"/>
                  </a:cubicBezTo>
                  <a:cubicBezTo>
                    <a:pt x="140" y="80"/>
                    <a:pt x="20" y="120"/>
                    <a:pt x="0" y="259"/>
                  </a:cubicBezTo>
                  <a:cubicBezTo>
                    <a:pt x="29" y="345"/>
                    <a:pt x="68" y="410"/>
                    <a:pt x="140" y="410"/>
                  </a:cubicBezTo>
                  <a:cubicBezTo>
                    <a:pt x="167" y="410"/>
                    <a:pt x="200" y="401"/>
                    <a:pt x="239" y="378"/>
                  </a:cubicBezTo>
                  <a:cubicBezTo>
                    <a:pt x="537" y="378"/>
                    <a:pt x="816" y="359"/>
                    <a:pt x="1114" y="319"/>
                  </a:cubicBezTo>
                  <a:cubicBezTo>
                    <a:pt x="1174" y="259"/>
                    <a:pt x="1214" y="160"/>
                    <a:pt x="1273" y="60"/>
                  </a:cubicBezTo>
                  <a:lnTo>
                    <a:pt x="1273" y="60"/>
                  </a:lnTo>
                  <a:cubicBezTo>
                    <a:pt x="1097" y="72"/>
                    <a:pt x="921" y="139"/>
                    <a:pt x="749" y="139"/>
                  </a:cubicBezTo>
                  <a:cubicBezTo>
                    <a:pt x="630" y="139"/>
                    <a:pt x="512" y="107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3085150" y="3574125"/>
              <a:ext cx="7475" cy="23400"/>
            </a:xfrm>
            <a:custGeom>
              <a:avLst/>
              <a:gdLst/>
              <a:ahLst/>
              <a:cxnLst/>
              <a:rect l="l" t="t" r="r" b="b"/>
              <a:pathLst>
                <a:path w="299" h="936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20" y="20"/>
                    <a:pt x="80" y="40"/>
                    <a:pt x="20" y="60"/>
                  </a:cubicBezTo>
                  <a:cubicBezTo>
                    <a:pt x="0" y="339"/>
                    <a:pt x="0" y="637"/>
                    <a:pt x="0" y="935"/>
                  </a:cubicBezTo>
                  <a:cubicBezTo>
                    <a:pt x="299" y="657"/>
                    <a:pt x="140" y="319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3074700" y="3735750"/>
              <a:ext cx="5500" cy="14950"/>
            </a:xfrm>
            <a:custGeom>
              <a:avLst/>
              <a:gdLst/>
              <a:ahLst/>
              <a:cxnLst/>
              <a:rect l="l" t="t" r="r" b="b"/>
              <a:pathLst>
                <a:path w="220" h="59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" y="199"/>
                    <a:pt x="60" y="398"/>
                    <a:pt x="219" y="597"/>
                  </a:cubicBezTo>
                  <a:cubicBezTo>
                    <a:pt x="219" y="359"/>
                    <a:pt x="200" y="16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3078675" y="37312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60" y="1"/>
                  </a:moveTo>
                  <a:lnTo>
                    <a:pt x="60" y="1"/>
                  </a:lnTo>
                  <a:cubicBezTo>
                    <a:pt x="41" y="40"/>
                    <a:pt x="1" y="100"/>
                    <a:pt x="41" y="140"/>
                  </a:cubicBezTo>
                  <a:cubicBezTo>
                    <a:pt x="180" y="120"/>
                    <a:pt x="200" y="8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3090625" y="368205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0"/>
                  </a:moveTo>
                  <a:cubicBezTo>
                    <a:pt x="100" y="20"/>
                    <a:pt x="60" y="20"/>
                    <a:pt x="20" y="60"/>
                  </a:cubicBezTo>
                  <a:cubicBezTo>
                    <a:pt x="0" y="100"/>
                    <a:pt x="20" y="159"/>
                    <a:pt x="100" y="17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3105050" y="3374200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80" y="1"/>
                  </a:moveTo>
                  <a:cubicBezTo>
                    <a:pt x="40" y="40"/>
                    <a:pt x="0" y="60"/>
                    <a:pt x="0" y="60"/>
                  </a:cubicBezTo>
                  <a:cubicBezTo>
                    <a:pt x="20" y="100"/>
                    <a:pt x="40" y="140"/>
                    <a:pt x="80" y="1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2332700" y="4121975"/>
              <a:ext cx="145750" cy="185725"/>
            </a:xfrm>
            <a:custGeom>
              <a:avLst/>
              <a:gdLst/>
              <a:ahLst/>
              <a:cxnLst/>
              <a:rect l="l" t="t" r="r" b="b"/>
              <a:pathLst>
                <a:path w="5830" h="7429" extrusionOk="0">
                  <a:moveTo>
                    <a:pt x="5671" y="1"/>
                  </a:moveTo>
                  <a:cubicBezTo>
                    <a:pt x="5552" y="1"/>
                    <a:pt x="5504" y="143"/>
                    <a:pt x="5392" y="207"/>
                  </a:cubicBezTo>
                  <a:cubicBezTo>
                    <a:pt x="4616" y="625"/>
                    <a:pt x="4059" y="1242"/>
                    <a:pt x="3681" y="2037"/>
                  </a:cubicBezTo>
                  <a:cubicBezTo>
                    <a:pt x="3522" y="2375"/>
                    <a:pt x="3283" y="2654"/>
                    <a:pt x="3144" y="2972"/>
                  </a:cubicBezTo>
                  <a:cubicBezTo>
                    <a:pt x="3053" y="3154"/>
                    <a:pt x="2962" y="3245"/>
                    <a:pt x="2849" y="3245"/>
                  </a:cubicBezTo>
                  <a:cubicBezTo>
                    <a:pt x="2764" y="3245"/>
                    <a:pt x="2666" y="3194"/>
                    <a:pt x="2547" y="3092"/>
                  </a:cubicBezTo>
                  <a:cubicBezTo>
                    <a:pt x="1871" y="2475"/>
                    <a:pt x="1035" y="2097"/>
                    <a:pt x="259" y="1620"/>
                  </a:cubicBezTo>
                  <a:cubicBezTo>
                    <a:pt x="100" y="1699"/>
                    <a:pt x="41" y="1878"/>
                    <a:pt x="1" y="2057"/>
                  </a:cubicBezTo>
                  <a:cubicBezTo>
                    <a:pt x="100" y="2415"/>
                    <a:pt x="399" y="2554"/>
                    <a:pt x="677" y="2714"/>
                  </a:cubicBezTo>
                  <a:cubicBezTo>
                    <a:pt x="1155" y="3012"/>
                    <a:pt x="1592" y="3310"/>
                    <a:pt x="2050" y="3668"/>
                  </a:cubicBezTo>
                  <a:cubicBezTo>
                    <a:pt x="2448" y="3987"/>
                    <a:pt x="2627" y="4325"/>
                    <a:pt x="2567" y="4882"/>
                  </a:cubicBezTo>
                  <a:cubicBezTo>
                    <a:pt x="2487" y="5658"/>
                    <a:pt x="2587" y="6394"/>
                    <a:pt x="2786" y="7150"/>
                  </a:cubicBezTo>
                  <a:cubicBezTo>
                    <a:pt x="2913" y="7245"/>
                    <a:pt x="3002" y="7429"/>
                    <a:pt x="3174" y="7429"/>
                  </a:cubicBezTo>
                  <a:cubicBezTo>
                    <a:pt x="3217" y="7429"/>
                    <a:pt x="3266" y="7417"/>
                    <a:pt x="3323" y="7388"/>
                  </a:cubicBezTo>
                  <a:cubicBezTo>
                    <a:pt x="3462" y="7030"/>
                    <a:pt x="3422" y="6632"/>
                    <a:pt x="3422" y="6255"/>
                  </a:cubicBezTo>
                  <a:cubicBezTo>
                    <a:pt x="3422" y="5499"/>
                    <a:pt x="3323" y="4782"/>
                    <a:pt x="3343" y="4046"/>
                  </a:cubicBezTo>
                  <a:cubicBezTo>
                    <a:pt x="3363" y="3589"/>
                    <a:pt x="3462" y="3231"/>
                    <a:pt x="3741" y="2913"/>
                  </a:cubicBezTo>
                  <a:cubicBezTo>
                    <a:pt x="4437" y="2097"/>
                    <a:pt x="5133" y="1301"/>
                    <a:pt x="5829" y="506"/>
                  </a:cubicBezTo>
                  <a:cubicBezTo>
                    <a:pt x="5829" y="366"/>
                    <a:pt x="5809" y="207"/>
                    <a:pt x="5770" y="28"/>
                  </a:cubicBezTo>
                  <a:cubicBezTo>
                    <a:pt x="5731" y="9"/>
                    <a:pt x="5699" y="1"/>
                    <a:pt x="5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2468475" y="4034650"/>
              <a:ext cx="156675" cy="94000"/>
            </a:xfrm>
            <a:custGeom>
              <a:avLst/>
              <a:gdLst/>
              <a:ahLst/>
              <a:cxnLst/>
              <a:rect l="l" t="t" r="r" b="b"/>
              <a:pathLst>
                <a:path w="6267" h="3760" extrusionOk="0">
                  <a:moveTo>
                    <a:pt x="6267" y="0"/>
                  </a:moveTo>
                  <a:lnTo>
                    <a:pt x="6267" y="0"/>
                  </a:lnTo>
                  <a:cubicBezTo>
                    <a:pt x="5212" y="279"/>
                    <a:pt x="4178" y="577"/>
                    <a:pt x="3223" y="1114"/>
                  </a:cubicBezTo>
                  <a:cubicBezTo>
                    <a:pt x="2308" y="1631"/>
                    <a:pt x="1453" y="2308"/>
                    <a:pt x="617" y="2924"/>
                  </a:cubicBezTo>
                  <a:cubicBezTo>
                    <a:pt x="339" y="3163"/>
                    <a:pt x="40" y="3362"/>
                    <a:pt x="0" y="3760"/>
                  </a:cubicBezTo>
                  <a:cubicBezTo>
                    <a:pt x="120" y="3700"/>
                    <a:pt x="239" y="3621"/>
                    <a:pt x="378" y="3581"/>
                  </a:cubicBezTo>
                  <a:cubicBezTo>
                    <a:pt x="438" y="3422"/>
                    <a:pt x="597" y="3402"/>
                    <a:pt x="736" y="3382"/>
                  </a:cubicBezTo>
                  <a:lnTo>
                    <a:pt x="916" y="3203"/>
                  </a:lnTo>
                  <a:cubicBezTo>
                    <a:pt x="955" y="3163"/>
                    <a:pt x="1035" y="3103"/>
                    <a:pt x="1095" y="3024"/>
                  </a:cubicBezTo>
                  <a:cubicBezTo>
                    <a:pt x="1134" y="2984"/>
                    <a:pt x="1194" y="2924"/>
                    <a:pt x="1254" y="2885"/>
                  </a:cubicBezTo>
                  <a:cubicBezTo>
                    <a:pt x="1433" y="2765"/>
                    <a:pt x="1612" y="2606"/>
                    <a:pt x="1791" y="2487"/>
                  </a:cubicBezTo>
                  <a:cubicBezTo>
                    <a:pt x="1870" y="2427"/>
                    <a:pt x="1930" y="2387"/>
                    <a:pt x="1990" y="2328"/>
                  </a:cubicBezTo>
                  <a:cubicBezTo>
                    <a:pt x="2427" y="2029"/>
                    <a:pt x="2865" y="1731"/>
                    <a:pt x="3303" y="1472"/>
                  </a:cubicBezTo>
                  <a:cubicBezTo>
                    <a:pt x="3919" y="1114"/>
                    <a:pt x="4516" y="716"/>
                    <a:pt x="5212" y="597"/>
                  </a:cubicBezTo>
                  <a:cubicBezTo>
                    <a:pt x="5650" y="517"/>
                    <a:pt x="5968" y="298"/>
                    <a:pt x="6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2513225" y="40928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60"/>
                  </a:moveTo>
                  <a:cubicBezTo>
                    <a:pt x="80" y="100"/>
                    <a:pt x="120" y="60"/>
                    <a:pt x="200" y="1"/>
                  </a:cubicBezTo>
                  <a:cubicBezTo>
                    <a:pt x="120" y="60"/>
                    <a:pt x="80" y="100"/>
                    <a:pt x="1" y="1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2481900" y="412812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40" y="61"/>
                    <a:pt x="80" y="100"/>
                    <a:pt x="1" y="160"/>
                  </a:cubicBezTo>
                  <a:cubicBezTo>
                    <a:pt x="80" y="120"/>
                    <a:pt x="160" y="6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2495825" y="41067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" y="140"/>
                  </a:moveTo>
                  <a:cubicBezTo>
                    <a:pt x="40" y="100"/>
                    <a:pt x="120" y="40"/>
                    <a:pt x="160" y="1"/>
                  </a:cubicBezTo>
                  <a:cubicBezTo>
                    <a:pt x="120" y="40"/>
                    <a:pt x="40" y="100"/>
                    <a:pt x="1" y="1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491350" y="41112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40"/>
                    <a:pt x="40" y="100"/>
                    <a:pt x="1" y="16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2486875" y="41152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60"/>
                    <a:pt x="60" y="100"/>
                    <a:pt x="0" y="18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1525550" y="3827750"/>
              <a:ext cx="30375" cy="238550"/>
            </a:xfrm>
            <a:custGeom>
              <a:avLst/>
              <a:gdLst/>
              <a:ahLst/>
              <a:cxnLst/>
              <a:rect l="l" t="t" r="r" b="b"/>
              <a:pathLst>
                <a:path w="1215" h="9542" extrusionOk="0">
                  <a:moveTo>
                    <a:pt x="458" y="1"/>
                  </a:moveTo>
                  <a:cubicBezTo>
                    <a:pt x="260" y="1"/>
                    <a:pt x="160" y="120"/>
                    <a:pt x="61" y="259"/>
                  </a:cubicBezTo>
                  <a:lnTo>
                    <a:pt x="61" y="458"/>
                  </a:lnTo>
                  <a:cubicBezTo>
                    <a:pt x="200" y="637"/>
                    <a:pt x="160" y="777"/>
                    <a:pt x="100" y="956"/>
                  </a:cubicBezTo>
                  <a:cubicBezTo>
                    <a:pt x="1" y="1572"/>
                    <a:pt x="140" y="2169"/>
                    <a:pt x="200" y="2766"/>
                  </a:cubicBezTo>
                  <a:cubicBezTo>
                    <a:pt x="299" y="3840"/>
                    <a:pt x="419" y="4914"/>
                    <a:pt x="458" y="5988"/>
                  </a:cubicBezTo>
                  <a:cubicBezTo>
                    <a:pt x="498" y="6028"/>
                    <a:pt x="498" y="6108"/>
                    <a:pt x="458" y="6148"/>
                  </a:cubicBezTo>
                  <a:cubicBezTo>
                    <a:pt x="458" y="6321"/>
                    <a:pt x="440" y="6512"/>
                    <a:pt x="421" y="6687"/>
                  </a:cubicBezTo>
                  <a:lnTo>
                    <a:pt x="421" y="6687"/>
                  </a:lnTo>
                  <a:lnTo>
                    <a:pt x="419" y="6685"/>
                  </a:lnTo>
                  <a:lnTo>
                    <a:pt x="419" y="6705"/>
                  </a:lnTo>
                  <a:cubicBezTo>
                    <a:pt x="419" y="6699"/>
                    <a:pt x="420" y="6693"/>
                    <a:pt x="421" y="6687"/>
                  </a:cubicBezTo>
                  <a:lnTo>
                    <a:pt x="421" y="6687"/>
                  </a:lnTo>
                  <a:lnTo>
                    <a:pt x="458" y="6724"/>
                  </a:lnTo>
                  <a:cubicBezTo>
                    <a:pt x="498" y="6784"/>
                    <a:pt x="458" y="6804"/>
                    <a:pt x="419" y="6864"/>
                  </a:cubicBezTo>
                  <a:cubicBezTo>
                    <a:pt x="439" y="6963"/>
                    <a:pt x="439" y="7083"/>
                    <a:pt x="439" y="7202"/>
                  </a:cubicBezTo>
                  <a:cubicBezTo>
                    <a:pt x="797" y="7978"/>
                    <a:pt x="558" y="8773"/>
                    <a:pt x="598" y="9529"/>
                  </a:cubicBezTo>
                  <a:cubicBezTo>
                    <a:pt x="642" y="9537"/>
                    <a:pt x="682" y="9541"/>
                    <a:pt x="718" y="9541"/>
                  </a:cubicBezTo>
                  <a:cubicBezTo>
                    <a:pt x="1036" y="9541"/>
                    <a:pt x="1043" y="9243"/>
                    <a:pt x="1115" y="8992"/>
                  </a:cubicBezTo>
                  <a:cubicBezTo>
                    <a:pt x="1214" y="8614"/>
                    <a:pt x="1214" y="8236"/>
                    <a:pt x="1155" y="7878"/>
                  </a:cubicBezTo>
                  <a:cubicBezTo>
                    <a:pt x="1135" y="7799"/>
                    <a:pt x="1115" y="7699"/>
                    <a:pt x="1075" y="7620"/>
                  </a:cubicBezTo>
                  <a:cubicBezTo>
                    <a:pt x="936" y="7500"/>
                    <a:pt x="956" y="7381"/>
                    <a:pt x="1075" y="7242"/>
                  </a:cubicBezTo>
                  <a:cubicBezTo>
                    <a:pt x="1135" y="7043"/>
                    <a:pt x="1135" y="6884"/>
                    <a:pt x="1075" y="6705"/>
                  </a:cubicBezTo>
                  <a:cubicBezTo>
                    <a:pt x="956" y="6128"/>
                    <a:pt x="1015" y="5551"/>
                    <a:pt x="1035" y="4994"/>
                  </a:cubicBezTo>
                  <a:cubicBezTo>
                    <a:pt x="1015" y="4158"/>
                    <a:pt x="1075" y="3363"/>
                    <a:pt x="956" y="2547"/>
                  </a:cubicBezTo>
                  <a:cubicBezTo>
                    <a:pt x="856" y="2209"/>
                    <a:pt x="816" y="1831"/>
                    <a:pt x="757" y="1453"/>
                  </a:cubicBezTo>
                  <a:cubicBezTo>
                    <a:pt x="657" y="1115"/>
                    <a:pt x="618" y="737"/>
                    <a:pt x="697" y="359"/>
                  </a:cubicBezTo>
                  <a:lnTo>
                    <a:pt x="697" y="239"/>
                  </a:lnTo>
                  <a:cubicBezTo>
                    <a:pt x="697" y="180"/>
                    <a:pt x="657" y="160"/>
                    <a:pt x="657" y="120"/>
                  </a:cubicBezTo>
                  <a:cubicBezTo>
                    <a:pt x="637" y="60"/>
                    <a:pt x="618" y="41"/>
                    <a:pt x="598" y="21"/>
                  </a:cubicBezTo>
                  <a:cubicBezTo>
                    <a:pt x="538" y="21"/>
                    <a:pt x="518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1524075" y="3749175"/>
              <a:ext cx="16425" cy="84575"/>
            </a:xfrm>
            <a:custGeom>
              <a:avLst/>
              <a:gdLst/>
              <a:ahLst/>
              <a:cxnLst/>
              <a:rect l="l" t="t" r="r" b="b"/>
              <a:pathLst>
                <a:path w="657" h="3383" extrusionOk="0">
                  <a:moveTo>
                    <a:pt x="319" y="1"/>
                  </a:moveTo>
                  <a:cubicBezTo>
                    <a:pt x="100" y="1"/>
                    <a:pt x="0" y="80"/>
                    <a:pt x="20" y="319"/>
                  </a:cubicBezTo>
                  <a:cubicBezTo>
                    <a:pt x="100" y="1353"/>
                    <a:pt x="120" y="2368"/>
                    <a:pt x="139" y="3382"/>
                  </a:cubicBezTo>
                  <a:cubicBezTo>
                    <a:pt x="279" y="3343"/>
                    <a:pt x="378" y="3263"/>
                    <a:pt x="498" y="3203"/>
                  </a:cubicBezTo>
                  <a:cubicBezTo>
                    <a:pt x="657" y="2726"/>
                    <a:pt x="597" y="2229"/>
                    <a:pt x="517" y="1751"/>
                  </a:cubicBezTo>
                  <a:cubicBezTo>
                    <a:pt x="458" y="1174"/>
                    <a:pt x="398" y="578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1524075" y="3663650"/>
              <a:ext cx="74975" cy="55225"/>
            </a:xfrm>
            <a:custGeom>
              <a:avLst/>
              <a:gdLst/>
              <a:ahLst/>
              <a:cxnLst/>
              <a:rect l="l" t="t" r="r" b="b"/>
              <a:pathLst>
                <a:path w="2999" h="220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79" y="716"/>
                    <a:pt x="0" y="1452"/>
                    <a:pt x="279" y="2208"/>
                  </a:cubicBezTo>
                  <a:lnTo>
                    <a:pt x="279" y="895"/>
                  </a:lnTo>
                  <a:cubicBezTo>
                    <a:pt x="279" y="617"/>
                    <a:pt x="378" y="497"/>
                    <a:pt x="696" y="497"/>
                  </a:cubicBezTo>
                  <a:cubicBezTo>
                    <a:pt x="1472" y="497"/>
                    <a:pt x="2208" y="438"/>
                    <a:pt x="2984" y="398"/>
                  </a:cubicBezTo>
                  <a:cubicBezTo>
                    <a:pt x="2999" y="268"/>
                    <a:pt x="2992" y="180"/>
                    <a:pt x="2911" y="180"/>
                  </a:cubicBezTo>
                  <a:cubicBezTo>
                    <a:pt x="2880" y="180"/>
                    <a:pt x="2839" y="192"/>
                    <a:pt x="2785" y="219"/>
                  </a:cubicBezTo>
                  <a:cubicBezTo>
                    <a:pt x="2361" y="219"/>
                    <a:pt x="1936" y="201"/>
                    <a:pt x="1512" y="201"/>
                  </a:cubicBezTo>
                  <a:cubicBezTo>
                    <a:pt x="1300" y="201"/>
                    <a:pt x="1088" y="206"/>
                    <a:pt x="875" y="219"/>
                  </a:cubicBezTo>
                  <a:cubicBezTo>
                    <a:pt x="597" y="219"/>
                    <a:pt x="358" y="219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1528050" y="3838700"/>
              <a:ext cx="5500" cy="12450"/>
            </a:xfrm>
            <a:custGeom>
              <a:avLst/>
              <a:gdLst/>
              <a:ahLst/>
              <a:cxnLst/>
              <a:rect l="l" t="t" r="r" b="b"/>
              <a:pathLst>
                <a:path w="220" h="498" extrusionOk="0">
                  <a:moveTo>
                    <a:pt x="0" y="0"/>
                  </a:moveTo>
                  <a:cubicBezTo>
                    <a:pt x="0" y="179"/>
                    <a:pt x="0" y="319"/>
                    <a:pt x="20" y="498"/>
                  </a:cubicBezTo>
                  <a:cubicBezTo>
                    <a:pt x="219" y="319"/>
                    <a:pt x="199" y="1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1518600" y="3651200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0" y="1"/>
                  </a:moveTo>
                  <a:lnTo>
                    <a:pt x="0" y="140"/>
                  </a:lnTo>
                  <a:cubicBezTo>
                    <a:pt x="60" y="220"/>
                    <a:pt x="120" y="259"/>
                    <a:pt x="179" y="339"/>
                  </a:cubicBezTo>
                  <a:lnTo>
                    <a:pt x="339" y="339"/>
                  </a:lnTo>
                  <a:cubicBezTo>
                    <a:pt x="319" y="220"/>
                    <a:pt x="319" y="120"/>
                    <a:pt x="319" y="1"/>
                  </a:cubicBezTo>
                  <a:cubicBezTo>
                    <a:pt x="252" y="1"/>
                    <a:pt x="186" y="10"/>
                    <a:pt x="114" y="10"/>
                  </a:cubicBezTo>
                  <a:cubicBezTo>
                    <a:pt x="78" y="10"/>
                    <a:pt x="40" y="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1518600" y="3655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cubicBezTo>
                    <a:pt x="40" y="81"/>
                    <a:pt x="100" y="140"/>
                    <a:pt x="179" y="200"/>
                  </a:cubicBezTo>
                  <a:cubicBezTo>
                    <a:pt x="100" y="14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1537000" y="3976950"/>
              <a:ext cx="1525" cy="4000"/>
            </a:xfrm>
            <a:custGeom>
              <a:avLst/>
              <a:gdLst/>
              <a:ahLst/>
              <a:cxnLst/>
              <a:rect l="l" t="t" r="r" b="b"/>
              <a:pathLst>
                <a:path w="61" h="160" extrusionOk="0">
                  <a:moveTo>
                    <a:pt x="0" y="1"/>
                  </a:moveTo>
                  <a:lnTo>
                    <a:pt x="0" y="160"/>
                  </a:lnTo>
                  <a:cubicBezTo>
                    <a:pt x="40" y="160"/>
                    <a:pt x="60" y="140"/>
                    <a:pt x="60" y="120"/>
                  </a:cubicBezTo>
                  <a:cubicBezTo>
                    <a:pt x="60" y="6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2723100" y="4844675"/>
              <a:ext cx="67175" cy="20500"/>
            </a:xfrm>
            <a:custGeom>
              <a:avLst/>
              <a:gdLst/>
              <a:ahLst/>
              <a:cxnLst/>
              <a:rect l="l" t="t" r="r" b="b"/>
              <a:pathLst>
                <a:path w="2687" h="820" extrusionOk="0">
                  <a:moveTo>
                    <a:pt x="2018" y="0"/>
                  </a:moveTo>
                  <a:cubicBezTo>
                    <a:pt x="1698" y="0"/>
                    <a:pt x="1379" y="62"/>
                    <a:pt x="1075" y="144"/>
                  </a:cubicBezTo>
                  <a:cubicBezTo>
                    <a:pt x="856" y="243"/>
                    <a:pt x="577" y="124"/>
                    <a:pt x="378" y="303"/>
                  </a:cubicBezTo>
                  <a:cubicBezTo>
                    <a:pt x="299" y="502"/>
                    <a:pt x="1" y="541"/>
                    <a:pt x="20" y="820"/>
                  </a:cubicBezTo>
                  <a:cubicBezTo>
                    <a:pt x="100" y="800"/>
                    <a:pt x="160" y="800"/>
                    <a:pt x="219" y="800"/>
                  </a:cubicBezTo>
                  <a:cubicBezTo>
                    <a:pt x="279" y="720"/>
                    <a:pt x="339" y="661"/>
                    <a:pt x="438" y="661"/>
                  </a:cubicBezTo>
                  <a:cubicBezTo>
                    <a:pt x="478" y="661"/>
                    <a:pt x="538" y="661"/>
                    <a:pt x="577" y="641"/>
                  </a:cubicBezTo>
                  <a:cubicBezTo>
                    <a:pt x="722" y="486"/>
                    <a:pt x="878" y="454"/>
                    <a:pt x="1039" y="454"/>
                  </a:cubicBezTo>
                  <a:cubicBezTo>
                    <a:pt x="1148" y="454"/>
                    <a:pt x="1260" y="469"/>
                    <a:pt x="1372" y="469"/>
                  </a:cubicBezTo>
                  <a:cubicBezTo>
                    <a:pt x="1412" y="469"/>
                    <a:pt x="1452" y="467"/>
                    <a:pt x="1492" y="462"/>
                  </a:cubicBezTo>
                  <a:cubicBezTo>
                    <a:pt x="1851" y="442"/>
                    <a:pt x="2189" y="482"/>
                    <a:pt x="2527" y="303"/>
                  </a:cubicBezTo>
                  <a:cubicBezTo>
                    <a:pt x="2567" y="223"/>
                    <a:pt x="2646" y="163"/>
                    <a:pt x="2686" y="104"/>
                  </a:cubicBezTo>
                  <a:cubicBezTo>
                    <a:pt x="2465" y="30"/>
                    <a:pt x="2241" y="0"/>
                    <a:pt x="20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3008550" y="4847250"/>
              <a:ext cx="21925" cy="8475"/>
            </a:xfrm>
            <a:custGeom>
              <a:avLst/>
              <a:gdLst/>
              <a:ahLst/>
              <a:cxnLst/>
              <a:rect l="l" t="t" r="r" b="b"/>
              <a:pathLst>
                <a:path w="877" h="339" extrusionOk="0">
                  <a:moveTo>
                    <a:pt x="359" y="1"/>
                  </a:moveTo>
                  <a:cubicBezTo>
                    <a:pt x="220" y="100"/>
                    <a:pt x="1" y="60"/>
                    <a:pt x="1" y="339"/>
                  </a:cubicBezTo>
                  <a:cubicBezTo>
                    <a:pt x="299" y="319"/>
                    <a:pt x="598" y="319"/>
                    <a:pt x="876" y="299"/>
                  </a:cubicBezTo>
                  <a:lnTo>
                    <a:pt x="717" y="140"/>
                  </a:lnTo>
                  <a:cubicBezTo>
                    <a:pt x="697" y="150"/>
                    <a:pt x="667" y="155"/>
                    <a:pt x="637" y="155"/>
                  </a:cubicBezTo>
                  <a:cubicBezTo>
                    <a:pt x="608" y="155"/>
                    <a:pt x="578" y="150"/>
                    <a:pt x="558" y="140"/>
                  </a:cubicBezTo>
                  <a:cubicBezTo>
                    <a:pt x="478" y="100"/>
                    <a:pt x="419" y="4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2811350" y="4839050"/>
              <a:ext cx="18700" cy="8575"/>
            </a:xfrm>
            <a:custGeom>
              <a:avLst/>
              <a:gdLst/>
              <a:ahLst/>
              <a:cxnLst/>
              <a:rect l="l" t="t" r="r" b="b"/>
              <a:pathLst>
                <a:path w="748" h="343" extrusionOk="0">
                  <a:moveTo>
                    <a:pt x="554" y="1"/>
                  </a:moveTo>
                  <a:cubicBezTo>
                    <a:pt x="392" y="1"/>
                    <a:pt x="233" y="151"/>
                    <a:pt x="55" y="151"/>
                  </a:cubicBezTo>
                  <a:cubicBezTo>
                    <a:pt x="47" y="151"/>
                    <a:pt x="39" y="150"/>
                    <a:pt x="31" y="150"/>
                  </a:cubicBezTo>
                  <a:lnTo>
                    <a:pt x="31" y="150"/>
                  </a:lnTo>
                  <a:cubicBezTo>
                    <a:pt x="1" y="288"/>
                    <a:pt x="29" y="343"/>
                    <a:pt x="107" y="343"/>
                  </a:cubicBezTo>
                  <a:cubicBezTo>
                    <a:pt x="131" y="343"/>
                    <a:pt x="158" y="338"/>
                    <a:pt x="190" y="329"/>
                  </a:cubicBezTo>
                  <a:cubicBezTo>
                    <a:pt x="409" y="289"/>
                    <a:pt x="628" y="329"/>
                    <a:pt x="747" y="90"/>
                  </a:cubicBezTo>
                  <a:cubicBezTo>
                    <a:pt x="682" y="24"/>
                    <a:pt x="618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2786250" y="4855700"/>
              <a:ext cx="22900" cy="5150"/>
            </a:xfrm>
            <a:custGeom>
              <a:avLst/>
              <a:gdLst/>
              <a:ahLst/>
              <a:cxnLst/>
              <a:rect l="l" t="t" r="r" b="b"/>
              <a:pathLst>
                <a:path w="916" h="206" extrusionOk="0">
                  <a:moveTo>
                    <a:pt x="1" y="1"/>
                  </a:moveTo>
                  <a:lnTo>
                    <a:pt x="1" y="160"/>
                  </a:lnTo>
                  <a:cubicBezTo>
                    <a:pt x="131" y="185"/>
                    <a:pt x="258" y="206"/>
                    <a:pt x="383" y="206"/>
                  </a:cubicBezTo>
                  <a:cubicBezTo>
                    <a:pt x="564" y="206"/>
                    <a:pt x="740" y="162"/>
                    <a:pt x="916" y="21"/>
                  </a:cubicBezTo>
                  <a:cubicBezTo>
                    <a:pt x="598" y="21"/>
                    <a:pt x="29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2968775" y="4848000"/>
              <a:ext cx="12950" cy="7725"/>
            </a:xfrm>
            <a:custGeom>
              <a:avLst/>
              <a:gdLst/>
              <a:ahLst/>
              <a:cxnLst/>
              <a:rect l="l" t="t" r="r" b="b"/>
              <a:pathLst>
                <a:path w="518" h="309" extrusionOk="0">
                  <a:moveTo>
                    <a:pt x="314" y="0"/>
                  </a:moveTo>
                  <a:cubicBezTo>
                    <a:pt x="245" y="0"/>
                    <a:pt x="156" y="95"/>
                    <a:pt x="1" y="289"/>
                  </a:cubicBezTo>
                  <a:cubicBezTo>
                    <a:pt x="180" y="309"/>
                    <a:pt x="359" y="309"/>
                    <a:pt x="518" y="309"/>
                  </a:cubicBezTo>
                  <a:cubicBezTo>
                    <a:pt x="436" y="105"/>
                    <a:pt x="386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2807650" y="4842400"/>
              <a:ext cx="8975" cy="7600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05" y="1"/>
                  </a:moveTo>
                  <a:cubicBezTo>
                    <a:pt x="75" y="1"/>
                    <a:pt x="40" y="6"/>
                    <a:pt x="0" y="16"/>
                  </a:cubicBezTo>
                  <a:cubicBezTo>
                    <a:pt x="41" y="164"/>
                    <a:pt x="63" y="303"/>
                    <a:pt x="160" y="303"/>
                  </a:cubicBezTo>
                  <a:cubicBezTo>
                    <a:pt x="206" y="303"/>
                    <a:pt x="269" y="272"/>
                    <a:pt x="358" y="195"/>
                  </a:cubicBezTo>
                  <a:cubicBezTo>
                    <a:pt x="279" y="135"/>
                    <a:pt x="239" y="56"/>
                    <a:pt x="179" y="16"/>
                  </a:cubicBezTo>
                  <a:cubicBezTo>
                    <a:pt x="159" y="6"/>
                    <a:pt x="13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3017500" y="48472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" y="1"/>
                  </a:moveTo>
                  <a:lnTo>
                    <a:pt x="1" y="1"/>
                  </a:lnTo>
                  <a:cubicBezTo>
                    <a:pt x="61" y="60"/>
                    <a:pt x="120" y="120"/>
                    <a:pt x="200" y="140"/>
                  </a:cubicBezTo>
                  <a:cubicBezTo>
                    <a:pt x="120" y="100"/>
                    <a:pt x="61" y="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2790250" y="4844900"/>
              <a:ext cx="5975" cy="2375"/>
            </a:xfrm>
            <a:custGeom>
              <a:avLst/>
              <a:gdLst/>
              <a:ahLst/>
              <a:cxnLst/>
              <a:rect l="l" t="t" r="r" b="b"/>
              <a:pathLst>
                <a:path w="239" h="95" extrusionOk="0">
                  <a:moveTo>
                    <a:pt x="119" y="0"/>
                  </a:moveTo>
                  <a:cubicBezTo>
                    <a:pt x="80" y="0"/>
                    <a:pt x="40" y="25"/>
                    <a:pt x="0" y="95"/>
                  </a:cubicBezTo>
                  <a:cubicBezTo>
                    <a:pt x="60" y="55"/>
                    <a:pt x="139" y="55"/>
                    <a:pt x="239" y="55"/>
                  </a:cubicBezTo>
                  <a:cubicBezTo>
                    <a:pt x="199" y="25"/>
                    <a:pt x="15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2797700" y="4843275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21"/>
                    <a:pt x="80" y="80"/>
                    <a:pt x="0" y="120"/>
                  </a:cubicBezTo>
                  <a:cubicBezTo>
                    <a:pt x="100" y="120"/>
                    <a:pt x="179" y="80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3111500" y="4354050"/>
              <a:ext cx="36825" cy="189925"/>
            </a:xfrm>
            <a:custGeom>
              <a:avLst/>
              <a:gdLst/>
              <a:ahLst/>
              <a:cxnLst/>
              <a:rect l="l" t="t" r="r" b="b"/>
              <a:pathLst>
                <a:path w="1473" h="7597" extrusionOk="0">
                  <a:moveTo>
                    <a:pt x="441" y="0"/>
                  </a:moveTo>
                  <a:cubicBezTo>
                    <a:pt x="409" y="0"/>
                    <a:pt x="379" y="25"/>
                    <a:pt x="359" y="75"/>
                  </a:cubicBezTo>
                  <a:lnTo>
                    <a:pt x="1" y="75"/>
                  </a:lnTo>
                  <a:lnTo>
                    <a:pt x="1" y="254"/>
                  </a:lnTo>
                  <a:cubicBezTo>
                    <a:pt x="40" y="254"/>
                    <a:pt x="40" y="254"/>
                    <a:pt x="60" y="294"/>
                  </a:cubicBezTo>
                  <a:cubicBezTo>
                    <a:pt x="80" y="353"/>
                    <a:pt x="60" y="373"/>
                    <a:pt x="1" y="433"/>
                  </a:cubicBezTo>
                  <a:lnTo>
                    <a:pt x="1" y="592"/>
                  </a:lnTo>
                  <a:cubicBezTo>
                    <a:pt x="140" y="691"/>
                    <a:pt x="100" y="831"/>
                    <a:pt x="1" y="950"/>
                  </a:cubicBezTo>
                  <a:lnTo>
                    <a:pt x="1" y="1288"/>
                  </a:lnTo>
                  <a:cubicBezTo>
                    <a:pt x="60" y="1368"/>
                    <a:pt x="120" y="1428"/>
                    <a:pt x="160" y="1487"/>
                  </a:cubicBezTo>
                  <a:lnTo>
                    <a:pt x="160" y="1845"/>
                  </a:lnTo>
                  <a:cubicBezTo>
                    <a:pt x="120" y="1925"/>
                    <a:pt x="120" y="1965"/>
                    <a:pt x="160" y="2044"/>
                  </a:cubicBezTo>
                  <a:cubicBezTo>
                    <a:pt x="160" y="2164"/>
                    <a:pt x="180" y="2263"/>
                    <a:pt x="180" y="2382"/>
                  </a:cubicBezTo>
                  <a:cubicBezTo>
                    <a:pt x="359" y="2621"/>
                    <a:pt x="180" y="2880"/>
                    <a:pt x="339" y="3118"/>
                  </a:cubicBezTo>
                  <a:cubicBezTo>
                    <a:pt x="339" y="3158"/>
                    <a:pt x="359" y="3238"/>
                    <a:pt x="359" y="3278"/>
                  </a:cubicBezTo>
                  <a:cubicBezTo>
                    <a:pt x="458" y="3417"/>
                    <a:pt x="458" y="3536"/>
                    <a:pt x="359" y="3655"/>
                  </a:cubicBezTo>
                  <a:cubicBezTo>
                    <a:pt x="379" y="3815"/>
                    <a:pt x="379" y="3954"/>
                    <a:pt x="418" y="4113"/>
                  </a:cubicBezTo>
                  <a:cubicBezTo>
                    <a:pt x="637" y="5247"/>
                    <a:pt x="856" y="6421"/>
                    <a:pt x="916" y="7594"/>
                  </a:cubicBezTo>
                  <a:cubicBezTo>
                    <a:pt x="937" y="7596"/>
                    <a:pt x="957" y="7597"/>
                    <a:pt x="976" y="7597"/>
                  </a:cubicBezTo>
                  <a:cubicBezTo>
                    <a:pt x="1457" y="7597"/>
                    <a:pt x="1258" y="7128"/>
                    <a:pt x="1353" y="6898"/>
                  </a:cubicBezTo>
                  <a:cubicBezTo>
                    <a:pt x="1473" y="6440"/>
                    <a:pt x="1274" y="6023"/>
                    <a:pt x="1174" y="5605"/>
                  </a:cubicBezTo>
                  <a:cubicBezTo>
                    <a:pt x="975" y="4710"/>
                    <a:pt x="1095" y="3775"/>
                    <a:pt x="677" y="2939"/>
                  </a:cubicBezTo>
                  <a:cubicBezTo>
                    <a:pt x="796" y="2840"/>
                    <a:pt x="896" y="2661"/>
                    <a:pt x="796" y="2561"/>
                  </a:cubicBezTo>
                  <a:cubicBezTo>
                    <a:pt x="538" y="2243"/>
                    <a:pt x="737" y="1845"/>
                    <a:pt x="657" y="1487"/>
                  </a:cubicBezTo>
                  <a:cubicBezTo>
                    <a:pt x="637" y="1428"/>
                    <a:pt x="637" y="1368"/>
                    <a:pt x="657" y="1328"/>
                  </a:cubicBezTo>
                  <a:lnTo>
                    <a:pt x="737" y="1328"/>
                  </a:lnTo>
                  <a:cubicBezTo>
                    <a:pt x="896" y="1030"/>
                    <a:pt x="936" y="731"/>
                    <a:pt x="697" y="433"/>
                  </a:cubicBezTo>
                  <a:cubicBezTo>
                    <a:pt x="677" y="294"/>
                    <a:pt x="677" y="154"/>
                    <a:pt x="538" y="75"/>
                  </a:cubicBezTo>
                  <a:cubicBezTo>
                    <a:pt x="508" y="25"/>
                    <a:pt x="473" y="0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3134375" y="4526500"/>
              <a:ext cx="28375" cy="105950"/>
            </a:xfrm>
            <a:custGeom>
              <a:avLst/>
              <a:gdLst/>
              <a:ahLst/>
              <a:cxnLst/>
              <a:rect l="l" t="t" r="r" b="b"/>
              <a:pathLst>
                <a:path w="1135" h="4238" extrusionOk="0">
                  <a:moveTo>
                    <a:pt x="498" y="0"/>
                  </a:moveTo>
                  <a:cubicBezTo>
                    <a:pt x="259" y="199"/>
                    <a:pt x="339" y="597"/>
                    <a:pt x="1" y="696"/>
                  </a:cubicBezTo>
                  <a:cubicBezTo>
                    <a:pt x="339" y="1790"/>
                    <a:pt x="299" y="2944"/>
                    <a:pt x="538" y="4078"/>
                  </a:cubicBezTo>
                  <a:cubicBezTo>
                    <a:pt x="598" y="4118"/>
                    <a:pt x="657" y="4177"/>
                    <a:pt x="717" y="4237"/>
                  </a:cubicBezTo>
                  <a:cubicBezTo>
                    <a:pt x="1135" y="4217"/>
                    <a:pt x="1035" y="3919"/>
                    <a:pt x="1015" y="3680"/>
                  </a:cubicBezTo>
                  <a:cubicBezTo>
                    <a:pt x="995" y="3402"/>
                    <a:pt x="816" y="3123"/>
                    <a:pt x="896" y="2825"/>
                  </a:cubicBezTo>
                  <a:cubicBezTo>
                    <a:pt x="916" y="1850"/>
                    <a:pt x="617" y="935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3148800" y="4597100"/>
              <a:ext cx="19925" cy="71650"/>
            </a:xfrm>
            <a:custGeom>
              <a:avLst/>
              <a:gdLst/>
              <a:ahLst/>
              <a:cxnLst/>
              <a:rect l="l" t="t" r="r" b="b"/>
              <a:pathLst>
                <a:path w="797" h="2866" extrusionOk="0">
                  <a:moveTo>
                    <a:pt x="279" y="1"/>
                  </a:moveTo>
                  <a:cubicBezTo>
                    <a:pt x="1" y="259"/>
                    <a:pt x="120" y="578"/>
                    <a:pt x="200" y="876"/>
                  </a:cubicBezTo>
                  <a:cubicBezTo>
                    <a:pt x="259" y="1095"/>
                    <a:pt x="319" y="1274"/>
                    <a:pt x="120" y="1413"/>
                  </a:cubicBezTo>
                  <a:cubicBezTo>
                    <a:pt x="140" y="1592"/>
                    <a:pt x="239" y="1791"/>
                    <a:pt x="180" y="1930"/>
                  </a:cubicBezTo>
                  <a:cubicBezTo>
                    <a:pt x="40" y="2487"/>
                    <a:pt x="299" y="2746"/>
                    <a:pt x="796" y="2865"/>
                  </a:cubicBezTo>
                  <a:cubicBezTo>
                    <a:pt x="776" y="2189"/>
                    <a:pt x="498" y="1572"/>
                    <a:pt x="637" y="896"/>
                  </a:cubicBezTo>
                  <a:cubicBezTo>
                    <a:pt x="478" y="757"/>
                    <a:pt x="637" y="498"/>
                    <a:pt x="458" y="339"/>
                  </a:cubicBezTo>
                  <a:cubicBezTo>
                    <a:pt x="418" y="220"/>
                    <a:pt x="339" y="120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128425" y="4365350"/>
              <a:ext cx="11950" cy="22400"/>
            </a:xfrm>
            <a:custGeom>
              <a:avLst/>
              <a:gdLst/>
              <a:ahLst/>
              <a:cxnLst/>
              <a:rect l="l" t="t" r="r" b="b"/>
              <a:pathLst>
                <a:path w="478" h="896" extrusionOk="0">
                  <a:moveTo>
                    <a:pt x="60" y="1"/>
                  </a:moveTo>
                  <a:cubicBezTo>
                    <a:pt x="0" y="299"/>
                    <a:pt x="0" y="598"/>
                    <a:pt x="80" y="896"/>
                  </a:cubicBezTo>
                  <a:cubicBezTo>
                    <a:pt x="298" y="876"/>
                    <a:pt x="378" y="717"/>
                    <a:pt x="398" y="518"/>
                  </a:cubicBezTo>
                  <a:cubicBezTo>
                    <a:pt x="438" y="339"/>
                    <a:pt x="477" y="180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3160250" y="460555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20"/>
                    <a:pt x="0" y="419"/>
                    <a:pt x="199" y="558"/>
                  </a:cubicBezTo>
                  <a:cubicBezTo>
                    <a:pt x="199" y="359"/>
                    <a:pt x="219" y="16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3127425" y="4387250"/>
              <a:ext cx="2000" cy="4000"/>
            </a:xfrm>
            <a:custGeom>
              <a:avLst/>
              <a:gdLst/>
              <a:ahLst/>
              <a:cxnLst/>
              <a:rect l="l" t="t" r="r" b="b"/>
              <a:pathLst>
                <a:path w="80" h="160" extrusionOk="0">
                  <a:moveTo>
                    <a:pt x="40" y="0"/>
                  </a:moveTo>
                  <a:lnTo>
                    <a:pt x="0" y="40"/>
                  </a:lnTo>
                  <a:cubicBezTo>
                    <a:pt x="0" y="100"/>
                    <a:pt x="20" y="139"/>
                    <a:pt x="40" y="159"/>
                  </a:cubicBezTo>
                  <a:cubicBezTo>
                    <a:pt x="80" y="119"/>
                    <a:pt x="80" y="6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3090125" y="3753150"/>
              <a:ext cx="2500" cy="10475"/>
            </a:xfrm>
            <a:custGeom>
              <a:avLst/>
              <a:gdLst/>
              <a:ahLst/>
              <a:cxnLst/>
              <a:rect l="l" t="t" r="r" b="b"/>
              <a:pathLst>
                <a:path w="100" h="419" extrusionOk="0">
                  <a:moveTo>
                    <a:pt x="0" y="1"/>
                  </a:moveTo>
                  <a:lnTo>
                    <a:pt x="0" y="419"/>
                  </a:lnTo>
                  <a:cubicBezTo>
                    <a:pt x="100" y="299"/>
                    <a:pt x="100" y="14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759400" y="3853125"/>
              <a:ext cx="7975" cy="52225"/>
            </a:xfrm>
            <a:custGeom>
              <a:avLst/>
              <a:gdLst/>
              <a:ahLst/>
              <a:cxnLst/>
              <a:rect l="l" t="t" r="r" b="b"/>
              <a:pathLst>
                <a:path w="319" h="2089" extrusionOk="0">
                  <a:moveTo>
                    <a:pt x="1" y="0"/>
                  </a:moveTo>
                  <a:lnTo>
                    <a:pt x="1" y="2089"/>
                  </a:lnTo>
                  <a:cubicBezTo>
                    <a:pt x="100" y="2029"/>
                    <a:pt x="220" y="1990"/>
                    <a:pt x="319" y="1930"/>
                  </a:cubicBezTo>
                  <a:cubicBezTo>
                    <a:pt x="120" y="1313"/>
                    <a:pt x="180" y="6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1976625" y="2961550"/>
              <a:ext cx="15450" cy="55600"/>
            </a:xfrm>
            <a:custGeom>
              <a:avLst/>
              <a:gdLst/>
              <a:ahLst/>
              <a:cxnLst/>
              <a:rect l="l" t="t" r="r" b="b"/>
              <a:pathLst>
                <a:path w="618" h="2224" extrusionOk="0">
                  <a:moveTo>
                    <a:pt x="252" y="1"/>
                  </a:moveTo>
                  <a:cubicBezTo>
                    <a:pt x="185" y="1"/>
                    <a:pt x="120" y="25"/>
                    <a:pt x="60" y="75"/>
                  </a:cubicBezTo>
                  <a:cubicBezTo>
                    <a:pt x="1" y="771"/>
                    <a:pt x="1" y="1488"/>
                    <a:pt x="60" y="2224"/>
                  </a:cubicBezTo>
                  <a:lnTo>
                    <a:pt x="418" y="2224"/>
                  </a:lnTo>
                  <a:cubicBezTo>
                    <a:pt x="418" y="2124"/>
                    <a:pt x="418" y="1985"/>
                    <a:pt x="458" y="1846"/>
                  </a:cubicBezTo>
                  <a:cubicBezTo>
                    <a:pt x="577" y="1746"/>
                    <a:pt x="617" y="1627"/>
                    <a:pt x="617" y="1468"/>
                  </a:cubicBezTo>
                  <a:cubicBezTo>
                    <a:pt x="617" y="1269"/>
                    <a:pt x="577" y="1090"/>
                    <a:pt x="458" y="950"/>
                  </a:cubicBezTo>
                  <a:lnTo>
                    <a:pt x="458" y="75"/>
                  </a:lnTo>
                  <a:cubicBezTo>
                    <a:pt x="388" y="25"/>
                    <a:pt x="319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1976175" y="2951450"/>
              <a:ext cx="39275" cy="12500"/>
            </a:xfrm>
            <a:custGeom>
              <a:avLst/>
              <a:gdLst/>
              <a:ahLst/>
              <a:cxnLst/>
              <a:rect l="l" t="t" r="r" b="b"/>
              <a:pathLst>
                <a:path w="1571" h="500" extrusionOk="0">
                  <a:moveTo>
                    <a:pt x="366" y="0"/>
                  </a:moveTo>
                  <a:cubicBezTo>
                    <a:pt x="35" y="0"/>
                    <a:pt x="1" y="195"/>
                    <a:pt x="38" y="499"/>
                  </a:cubicBezTo>
                  <a:lnTo>
                    <a:pt x="436" y="499"/>
                  </a:lnTo>
                  <a:cubicBezTo>
                    <a:pt x="562" y="466"/>
                    <a:pt x="693" y="459"/>
                    <a:pt x="823" y="459"/>
                  </a:cubicBezTo>
                  <a:cubicBezTo>
                    <a:pt x="910" y="459"/>
                    <a:pt x="997" y="462"/>
                    <a:pt x="1083" y="462"/>
                  </a:cubicBezTo>
                  <a:cubicBezTo>
                    <a:pt x="1254" y="462"/>
                    <a:pt x="1420" y="450"/>
                    <a:pt x="1570" y="380"/>
                  </a:cubicBezTo>
                  <a:cubicBezTo>
                    <a:pt x="1331" y="360"/>
                    <a:pt x="1133" y="280"/>
                    <a:pt x="1113" y="2"/>
                  </a:cubicBezTo>
                  <a:lnTo>
                    <a:pt x="416" y="2"/>
                  </a:lnTo>
                  <a:cubicBezTo>
                    <a:pt x="399" y="1"/>
                    <a:pt x="382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521675" y="4855325"/>
              <a:ext cx="160675" cy="22800"/>
            </a:xfrm>
            <a:custGeom>
              <a:avLst/>
              <a:gdLst/>
              <a:ahLst/>
              <a:cxnLst/>
              <a:rect l="l" t="t" r="r" b="b"/>
              <a:pathLst>
                <a:path w="6427" h="912" extrusionOk="0">
                  <a:moveTo>
                    <a:pt x="4819" y="0"/>
                  </a:moveTo>
                  <a:cubicBezTo>
                    <a:pt x="3704" y="0"/>
                    <a:pt x="2588" y="194"/>
                    <a:pt x="1473" y="314"/>
                  </a:cubicBezTo>
                  <a:cubicBezTo>
                    <a:pt x="996" y="374"/>
                    <a:pt x="459" y="275"/>
                    <a:pt x="1" y="533"/>
                  </a:cubicBezTo>
                  <a:cubicBezTo>
                    <a:pt x="81" y="573"/>
                    <a:pt x="160" y="573"/>
                    <a:pt x="180" y="573"/>
                  </a:cubicBezTo>
                  <a:cubicBezTo>
                    <a:pt x="533" y="712"/>
                    <a:pt x="886" y="761"/>
                    <a:pt x="1239" y="761"/>
                  </a:cubicBezTo>
                  <a:cubicBezTo>
                    <a:pt x="1741" y="761"/>
                    <a:pt x="2244" y="663"/>
                    <a:pt x="2746" y="593"/>
                  </a:cubicBezTo>
                  <a:cubicBezTo>
                    <a:pt x="2925" y="573"/>
                    <a:pt x="3084" y="513"/>
                    <a:pt x="3224" y="394"/>
                  </a:cubicBezTo>
                  <a:cubicBezTo>
                    <a:pt x="3360" y="457"/>
                    <a:pt x="3502" y="481"/>
                    <a:pt x="3650" y="481"/>
                  </a:cubicBezTo>
                  <a:cubicBezTo>
                    <a:pt x="3782" y="481"/>
                    <a:pt x="3918" y="462"/>
                    <a:pt x="4059" y="434"/>
                  </a:cubicBezTo>
                  <a:cubicBezTo>
                    <a:pt x="4126" y="420"/>
                    <a:pt x="4182" y="414"/>
                    <a:pt x="4228" y="414"/>
                  </a:cubicBezTo>
                  <a:cubicBezTo>
                    <a:pt x="4524" y="414"/>
                    <a:pt x="4418" y="668"/>
                    <a:pt x="4298" y="891"/>
                  </a:cubicBezTo>
                  <a:cubicBezTo>
                    <a:pt x="4656" y="891"/>
                    <a:pt x="5014" y="911"/>
                    <a:pt x="5352" y="911"/>
                  </a:cubicBezTo>
                  <a:cubicBezTo>
                    <a:pt x="5352" y="871"/>
                    <a:pt x="5352" y="832"/>
                    <a:pt x="5372" y="792"/>
                  </a:cubicBezTo>
                  <a:cubicBezTo>
                    <a:pt x="5476" y="699"/>
                    <a:pt x="5580" y="647"/>
                    <a:pt x="5685" y="647"/>
                  </a:cubicBezTo>
                  <a:cubicBezTo>
                    <a:pt x="5759" y="647"/>
                    <a:pt x="5834" y="674"/>
                    <a:pt x="5909" y="732"/>
                  </a:cubicBezTo>
                  <a:lnTo>
                    <a:pt x="6426" y="732"/>
                  </a:lnTo>
                  <a:lnTo>
                    <a:pt x="6426" y="593"/>
                  </a:lnTo>
                  <a:cubicBezTo>
                    <a:pt x="6414" y="532"/>
                    <a:pt x="6394" y="508"/>
                    <a:pt x="6367" y="508"/>
                  </a:cubicBezTo>
                  <a:cubicBezTo>
                    <a:pt x="6350" y="508"/>
                    <a:pt x="6330" y="518"/>
                    <a:pt x="6307" y="533"/>
                  </a:cubicBezTo>
                  <a:cubicBezTo>
                    <a:pt x="6054" y="335"/>
                    <a:pt x="5851" y="5"/>
                    <a:pt x="5473" y="5"/>
                  </a:cubicBezTo>
                  <a:cubicBezTo>
                    <a:pt x="5435" y="5"/>
                    <a:pt x="5395" y="9"/>
                    <a:pt x="5352" y="16"/>
                  </a:cubicBezTo>
                  <a:cubicBezTo>
                    <a:pt x="5174" y="5"/>
                    <a:pt x="4997" y="0"/>
                    <a:pt x="4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520700" y="4865150"/>
              <a:ext cx="75100" cy="19425"/>
            </a:xfrm>
            <a:custGeom>
              <a:avLst/>
              <a:gdLst/>
              <a:ahLst/>
              <a:cxnLst/>
              <a:rect l="l" t="t" r="r" b="b"/>
              <a:pathLst>
                <a:path w="3004" h="777" extrusionOk="0">
                  <a:moveTo>
                    <a:pt x="2765" y="1"/>
                  </a:moveTo>
                  <a:cubicBezTo>
                    <a:pt x="1930" y="180"/>
                    <a:pt x="1094" y="140"/>
                    <a:pt x="239" y="180"/>
                  </a:cubicBezTo>
                  <a:cubicBezTo>
                    <a:pt x="139" y="379"/>
                    <a:pt x="0" y="578"/>
                    <a:pt x="318" y="777"/>
                  </a:cubicBezTo>
                  <a:lnTo>
                    <a:pt x="378" y="777"/>
                  </a:lnTo>
                  <a:lnTo>
                    <a:pt x="418" y="737"/>
                  </a:lnTo>
                  <a:cubicBezTo>
                    <a:pt x="469" y="534"/>
                    <a:pt x="526" y="466"/>
                    <a:pt x="586" y="466"/>
                  </a:cubicBezTo>
                  <a:cubicBezTo>
                    <a:pt x="703" y="466"/>
                    <a:pt x="830" y="724"/>
                    <a:pt x="945" y="724"/>
                  </a:cubicBezTo>
                  <a:cubicBezTo>
                    <a:pt x="955" y="724"/>
                    <a:pt x="965" y="722"/>
                    <a:pt x="975" y="717"/>
                  </a:cubicBezTo>
                  <a:lnTo>
                    <a:pt x="1114" y="717"/>
                  </a:lnTo>
                  <a:cubicBezTo>
                    <a:pt x="1194" y="717"/>
                    <a:pt x="1293" y="737"/>
                    <a:pt x="1373" y="737"/>
                  </a:cubicBezTo>
                  <a:cubicBezTo>
                    <a:pt x="1810" y="717"/>
                    <a:pt x="2288" y="717"/>
                    <a:pt x="2725" y="697"/>
                  </a:cubicBezTo>
                  <a:lnTo>
                    <a:pt x="2725" y="518"/>
                  </a:lnTo>
                  <a:cubicBezTo>
                    <a:pt x="2785" y="439"/>
                    <a:pt x="2865" y="399"/>
                    <a:pt x="2905" y="319"/>
                  </a:cubicBezTo>
                  <a:cubicBezTo>
                    <a:pt x="3004" y="140"/>
                    <a:pt x="2845" y="100"/>
                    <a:pt x="2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422225" y="4873625"/>
              <a:ext cx="29850" cy="18425"/>
            </a:xfrm>
            <a:custGeom>
              <a:avLst/>
              <a:gdLst/>
              <a:ahLst/>
              <a:cxnLst/>
              <a:rect l="l" t="t" r="r" b="b"/>
              <a:pathLst>
                <a:path w="1194" h="737" extrusionOk="0">
                  <a:moveTo>
                    <a:pt x="1154" y="0"/>
                  </a:moveTo>
                  <a:cubicBezTo>
                    <a:pt x="1075" y="0"/>
                    <a:pt x="1035" y="0"/>
                    <a:pt x="975" y="40"/>
                  </a:cubicBezTo>
                  <a:cubicBezTo>
                    <a:pt x="796" y="139"/>
                    <a:pt x="637" y="179"/>
                    <a:pt x="458" y="199"/>
                  </a:cubicBezTo>
                  <a:cubicBezTo>
                    <a:pt x="319" y="199"/>
                    <a:pt x="199" y="239"/>
                    <a:pt x="100" y="299"/>
                  </a:cubicBezTo>
                  <a:cubicBezTo>
                    <a:pt x="60" y="378"/>
                    <a:pt x="0" y="458"/>
                    <a:pt x="0" y="537"/>
                  </a:cubicBezTo>
                  <a:cubicBezTo>
                    <a:pt x="0" y="597"/>
                    <a:pt x="60" y="676"/>
                    <a:pt x="100" y="736"/>
                  </a:cubicBezTo>
                  <a:lnTo>
                    <a:pt x="458" y="736"/>
                  </a:lnTo>
                  <a:cubicBezTo>
                    <a:pt x="538" y="637"/>
                    <a:pt x="597" y="557"/>
                    <a:pt x="736" y="557"/>
                  </a:cubicBezTo>
                  <a:cubicBezTo>
                    <a:pt x="1095" y="557"/>
                    <a:pt x="1194" y="318"/>
                    <a:pt x="1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3187600" y="4736350"/>
              <a:ext cx="4500" cy="7000"/>
            </a:xfrm>
            <a:custGeom>
              <a:avLst/>
              <a:gdLst/>
              <a:ahLst/>
              <a:cxnLst/>
              <a:rect l="l" t="t" r="r" b="b"/>
              <a:pathLst>
                <a:path w="180" h="280" extrusionOk="0">
                  <a:moveTo>
                    <a:pt x="120" y="1"/>
                  </a:moveTo>
                  <a:cubicBezTo>
                    <a:pt x="0" y="60"/>
                    <a:pt x="0" y="180"/>
                    <a:pt x="0" y="279"/>
                  </a:cubicBezTo>
                  <a:cubicBezTo>
                    <a:pt x="179" y="220"/>
                    <a:pt x="159" y="12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1538000" y="4019725"/>
              <a:ext cx="29850" cy="107950"/>
            </a:xfrm>
            <a:custGeom>
              <a:avLst/>
              <a:gdLst/>
              <a:ahLst/>
              <a:cxnLst/>
              <a:rect l="l" t="t" r="r" b="b"/>
              <a:pathLst>
                <a:path w="1194" h="4318" extrusionOk="0">
                  <a:moveTo>
                    <a:pt x="517" y="0"/>
                  </a:moveTo>
                  <a:cubicBezTo>
                    <a:pt x="458" y="498"/>
                    <a:pt x="418" y="955"/>
                    <a:pt x="398" y="1452"/>
                  </a:cubicBezTo>
                  <a:cubicBezTo>
                    <a:pt x="358" y="1691"/>
                    <a:pt x="259" y="1791"/>
                    <a:pt x="100" y="1850"/>
                  </a:cubicBezTo>
                  <a:cubicBezTo>
                    <a:pt x="120" y="2328"/>
                    <a:pt x="0" y="2805"/>
                    <a:pt x="159" y="3283"/>
                  </a:cubicBezTo>
                  <a:cubicBezTo>
                    <a:pt x="239" y="3402"/>
                    <a:pt x="259" y="3581"/>
                    <a:pt x="299" y="3720"/>
                  </a:cubicBezTo>
                  <a:cubicBezTo>
                    <a:pt x="219" y="3919"/>
                    <a:pt x="239" y="4118"/>
                    <a:pt x="318" y="4317"/>
                  </a:cubicBezTo>
                  <a:cubicBezTo>
                    <a:pt x="438" y="4277"/>
                    <a:pt x="557" y="4198"/>
                    <a:pt x="696" y="4138"/>
                  </a:cubicBezTo>
                  <a:cubicBezTo>
                    <a:pt x="816" y="3899"/>
                    <a:pt x="796" y="3621"/>
                    <a:pt x="756" y="3382"/>
                  </a:cubicBezTo>
                  <a:cubicBezTo>
                    <a:pt x="756" y="2845"/>
                    <a:pt x="975" y="2348"/>
                    <a:pt x="935" y="1811"/>
                  </a:cubicBezTo>
                  <a:cubicBezTo>
                    <a:pt x="816" y="1194"/>
                    <a:pt x="1194" y="458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1554400" y="4105250"/>
              <a:ext cx="37325" cy="19925"/>
            </a:xfrm>
            <a:custGeom>
              <a:avLst/>
              <a:gdLst/>
              <a:ahLst/>
              <a:cxnLst/>
              <a:rect l="l" t="t" r="r" b="b"/>
              <a:pathLst>
                <a:path w="1493" h="797" extrusionOk="0">
                  <a:moveTo>
                    <a:pt x="80" y="1"/>
                  </a:moveTo>
                  <a:cubicBezTo>
                    <a:pt x="55" y="1"/>
                    <a:pt x="31" y="21"/>
                    <a:pt x="1" y="61"/>
                  </a:cubicBezTo>
                  <a:lnTo>
                    <a:pt x="1" y="757"/>
                  </a:lnTo>
                  <a:cubicBezTo>
                    <a:pt x="60" y="757"/>
                    <a:pt x="80" y="777"/>
                    <a:pt x="140" y="797"/>
                  </a:cubicBezTo>
                  <a:cubicBezTo>
                    <a:pt x="193" y="582"/>
                    <a:pt x="311" y="432"/>
                    <a:pt x="550" y="432"/>
                  </a:cubicBezTo>
                  <a:cubicBezTo>
                    <a:pt x="577" y="432"/>
                    <a:pt x="606" y="434"/>
                    <a:pt x="637" y="439"/>
                  </a:cubicBezTo>
                  <a:cubicBezTo>
                    <a:pt x="674" y="441"/>
                    <a:pt x="711" y="443"/>
                    <a:pt x="748" y="443"/>
                  </a:cubicBezTo>
                  <a:cubicBezTo>
                    <a:pt x="970" y="443"/>
                    <a:pt x="1191" y="399"/>
                    <a:pt x="1413" y="399"/>
                  </a:cubicBezTo>
                  <a:lnTo>
                    <a:pt x="1473" y="359"/>
                  </a:lnTo>
                  <a:cubicBezTo>
                    <a:pt x="1493" y="339"/>
                    <a:pt x="1473" y="279"/>
                    <a:pt x="1413" y="259"/>
                  </a:cubicBezTo>
                  <a:cubicBezTo>
                    <a:pt x="1310" y="220"/>
                    <a:pt x="1205" y="209"/>
                    <a:pt x="1098" y="209"/>
                  </a:cubicBezTo>
                  <a:cubicBezTo>
                    <a:pt x="951" y="209"/>
                    <a:pt x="802" y="231"/>
                    <a:pt x="657" y="231"/>
                  </a:cubicBezTo>
                  <a:cubicBezTo>
                    <a:pt x="483" y="231"/>
                    <a:pt x="315" y="199"/>
                    <a:pt x="160" y="61"/>
                  </a:cubicBezTo>
                  <a:cubicBezTo>
                    <a:pt x="130" y="21"/>
                    <a:pt x="10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3073700" y="3820800"/>
              <a:ext cx="11975" cy="97000"/>
            </a:xfrm>
            <a:custGeom>
              <a:avLst/>
              <a:gdLst/>
              <a:ahLst/>
              <a:cxnLst/>
              <a:rect l="l" t="t" r="r" b="b"/>
              <a:pathLst>
                <a:path w="479" h="3880" extrusionOk="0">
                  <a:moveTo>
                    <a:pt x="279" y="0"/>
                  </a:moveTo>
                  <a:cubicBezTo>
                    <a:pt x="259" y="40"/>
                    <a:pt x="240" y="100"/>
                    <a:pt x="259" y="139"/>
                  </a:cubicBezTo>
                  <a:cubicBezTo>
                    <a:pt x="259" y="358"/>
                    <a:pt x="240" y="577"/>
                    <a:pt x="240" y="796"/>
                  </a:cubicBezTo>
                  <a:cubicBezTo>
                    <a:pt x="259" y="856"/>
                    <a:pt x="259" y="935"/>
                    <a:pt x="259" y="1015"/>
                  </a:cubicBezTo>
                  <a:cubicBezTo>
                    <a:pt x="240" y="1293"/>
                    <a:pt x="240" y="1592"/>
                    <a:pt x="240" y="1850"/>
                  </a:cubicBezTo>
                  <a:lnTo>
                    <a:pt x="240" y="1890"/>
                  </a:lnTo>
                  <a:cubicBezTo>
                    <a:pt x="240" y="2288"/>
                    <a:pt x="439" y="2686"/>
                    <a:pt x="80" y="3024"/>
                  </a:cubicBezTo>
                  <a:cubicBezTo>
                    <a:pt x="1" y="3223"/>
                    <a:pt x="1" y="3462"/>
                    <a:pt x="61" y="3680"/>
                  </a:cubicBezTo>
                  <a:cubicBezTo>
                    <a:pt x="80" y="3760"/>
                    <a:pt x="80" y="3800"/>
                    <a:pt x="100" y="3879"/>
                  </a:cubicBezTo>
                  <a:cubicBezTo>
                    <a:pt x="478" y="3760"/>
                    <a:pt x="439" y="3422"/>
                    <a:pt x="458" y="3143"/>
                  </a:cubicBezTo>
                  <a:lnTo>
                    <a:pt x="458" y="557"/>
                  </a:lnTo>
                  <a:cubicBezTo>
                    <a:pt x="458" y="338"/>
                    <a:pt x="478" y="139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855875" y="3932200"/>
              <a:ext cx="8000" cy="22400"/>
            </a:xfrm>
            <a:custGeom>
              <a:avLst/>
              <a:gdLst/>
              <a:ahLst/>
              <a:cxnLst/>
              <a:rect l="l" t="t" r="r" b="b"/>
              <a:pathLst>
                <a:path w="320" h="896" extrusionOk="0">
                  <a:moveTo>
                    <a:pt x="61" y="0"/>
                  </a:moveTo>
                  <a:cubicBezTo>
                    <a:pt x="21" y="299"/>
                    <a:pt x="1" y="597"/>
                    <a:pt x="41" y="895"/>
                  </a:cubicBezTo>
                  <a:cubicBezTo>
                    <a:pt x="319" y="597"/>
                    <a:pt x="319" y="299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857375" y="3673575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80" y="1"/>
                  </a:moveTo>
                  <a:cubicBezTo>
                    <a:pt x="60" y="41"/>
                    <a:pt x="1" y="120"/>
                    <a:pt x="1" y="200"/>
                  </a:cubicBezTo>
                  <a:cubicBezTo>
                    <a:pt x="1" y="260"/>
                    <a:pt x="1" y="339"/>
                    <a:pt x="100" y="359"/>
                  </a:cubicBezTo>
                  <a:cubicBezTo>
                    <a:pt x="140" y="359"/>
                    <a:pt x="160" y="260"/>
                    <a:pt x="180" y="200"/>
                  </a:cubicBezTo>
                  <a:cubicBezTo>
                    <a:pt x="160" y="140"/>
                    <a:pt x="140" y="4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856875" y="3650100"/>
              <a:ext cx="4500" cy="6600"/>
            </a:xfrm>
            <a:custGeom>
              <a:avLst/>
              <a:gdLst/>
              <a:ahLst/>
              <a:cxnLst/>
              <a:rect l="l" t="t" r="r" b="b"/>
              <a:pathLst>
                <a:path w="180" h="264" extrusionOk="0">
                  <a:moveTo>
                    <a:pt x="100" y="0"/>
                  </a:moveTo>
                  <a:cubicBezTo>
                    <a:pt x="75" y="0"/>
                    <a:pt x="50" y="15"/>
                    <a:pt x="21" y="45"/>
                  </a:cubicBezTo>
                  <a:cubicBezTo>
                    <a:pt x="21" y="104"/>
                    <a:pt x="1" y="204"/>
                    <a:pt x="100" y="264"/>
                  </a:cubicBezTo>
                  <a:lnTo>
                    <a:pt x="180" y="45"/>
                  </a:lnTo>
                  <a:cubicBezTo>
                    <a:pt x="150" y="15"/>
                    <a:pt x="125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2843950" y="37138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19" y="0"/>
                    <a:pt x="80" y="20"/>
                    <a:pt x="0" y="159"/>
                  </a:cubicBezTo>
                  <a:lnTo>
                    <a:pt x="378" y="159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2856875" y="364525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" y="0"/>
                  </a:moveTo>
                  <a:cubicBezTo>
                    <a:pt x="1" y="80"/>
                    <a:pt x="21" y="159"/>
                    <a:pt x="21" y="239"/>
                  </a:cubicBezTo>
                  <a:lnTo>
                    <a:pt x="180" y="239"/>
                  </a:lnTo>
                  <a:cubicBezTo>
                    <a:pt x="120" y="159"/>
                    <a:pt x="60" y="10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3103050" y="4284300"/>
              <a:ext cx="21400" cy="49250"/>
            </a:xfrm>
            <a:custGeom>
              <a:avLst/>
              <a:gdLst/>
              <a:ahLst/>
              <a:cxnLst/>
              <a:rect l="l" t="t" r="r" b="b"/>
              <a:pathLst>
                <a:path w="856" h="1970" extrusionOk="0">
                  <a:moveTo>
                    <a:pt x="359" y="0"/>
                  </a:moveTo>
                  <a:cubicBezTo>
                    <a:pt x="60" y="279"/>
                    <a:pt x="160" y="577"/>
                    <a:pt x="259" y="876"/>
                  </a:cubicBezTo>
                  <a:cubicBezTo>
                    <a:pt x="398" y="1234"/>
                    <a:pt x="1" y="1691"/>
                    <a:pt x="498" y="1970"/>
                  </a:cubicBezTo>
                  <a:cubicBezTo>
                    <a:pt x="856" y="1552"/>
                    <a:pt x="776" y="1055"/>
                    <a:pt x="717" y="557"/>
                  </a:cubicBezTo>
                  <a:cubicBezTo>
                    <a:pt x="478" y="458"/>
                    <a:pt x="577" y="139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104550" y="4306225"/>
              <a:ext cx="10450" cy="50200"/>
            </a:xfrm>
            <a:custGeom>
              <a:avLst/>
              <a:gdLst/>
              <a:ahLst/>
              <a:cxnLst/>
              <a:rect l="l" t="t" r="r" b="b"/>
              <a:pathLst>
                <a:path w="418" h="2008" extrusionOk="0">
                  <a:moveTo>
                    <a:pt x="174" y="1"/>
                  </a:moveTo>
                  <a:cubicBezTo>
                    <a:pt x="145" y="1"/>
                    <a:pt x="107" y="21"/>
                    <a:pt x="60" y="58"/>
                  </a:cubicBezTo>
                  <a:cubicBezTo>
                    <a:pt x="40" y="416"/>
                    <a:pt x="40" y="814"/>
                    <a:pt x="20" y="1192"/>
                  </a:cubicBezTo>
                  <a:cubicBezTo>
                    <a:pt x="0" y="1510"/>
                    <a:pt x="20" y="1789"/>
                    <a:pt x="239" y="2008"/>
                  </a:cubicBezTo>
                  <a:cubicBezTo>
                    <a:pt x="418" y="1709"/>
                    <a:pt x="199" y="1391"/>
                    <a:pt x="418" y="1113"/>
                  </a:cubicBezTo>
                  <a:cubicBezTo>
                    <a:pt x="100" y="814"/>
                    <a:pt x="299" y="416"/>
                    <a:pt x="239" y="78"/>
                  </a:cubicBezTo>
                  <a:cubicBezTo>
                    <a:pt x="228" y="26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120450" y="434745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80" y="1"/>
                  </a:moveTo>
                  <a:cubicBezTo>
                    <a:pt x="60" y="120"/>
                    <a:pt x="21" y="219"/>
                    <a:pt x="1" y="339"/>
                  </a:cubicBezTo>
                  <a:lnTo>
                    <a:pt x="180" y="339"/>
                  </a:lnTo>
                  <a:cubicBezTo>
                    <a:pt x="160" y="239"/>
                    <a:pt x="220" y="60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2697725" y="3595500"/>
              <a:ext cx="27875" cy="193500"/>
            </a:xfrm>
            <a:custGeom>
              <a:avLst/>
              <a:gdLst/>
              <a:ahLst/>
              <a:cxnLst/>
              <a:rect l="l" t="t" r="r" b="b"/>
              <a:pathLst>
                <a:path w="1115" h="7740" extrusionOk="0">
                  <a:moveTo>
                    <a:pt x="542" y="4232"/>
                  </a:moveTo>
                  <a:cubicBezTo>
                    <a:pt x="557" y="4286"/>
                    <a:pt x="574" y="4338"/>
                    <a:pt x="597" y="4387"/>
                  </a:cubicBezTo>
                  <a:lnTo>
                    <a:pt x="597" y="4387"/>
                  </a:lnTo>
                  <a:cubicBezTo>
                    <a:pt x="579" y="4359"/>
                    <a:pt x="559" y="4319"/>
                    <a:pt x="538" y="4259"/>
                  </a:cubicBezTo>
                  <a:lnTo>
                    <a:pt x="538" y="4259"/>
                  </a:lnTo>
                  <a:cubicBezTo>
                    <a:pt x="539" y="4258"/>
                    <a:pt x="541" y="4248"/>
                    <a:pt x="542" y="4232"/>
                  </a:cubicBezTo>
                  <a:close/>
                  <a:moveTo>
                    <a:pt x="677" y="4434"/>
                  </a:moveTo>
                  <a:cubicBezTo>
                    <a:pt x="682" y="4434"/>
                    <a:pt x="677" y="4440"/>
                    <a:pt x="666" y="4440"/>
                  </a:cubicBezTo>
                  <a:cubicBezTo>
                    <a:pt x="665" y="4440"/>
                    <a:pt x="664" y="4440"/>
                    <a:pt x="663" y="4439"/>
                  </a:cubicBezTo>
                  <a:lnTo>
                    <a:pt x="663" y="4439"/>
                  </a:lnTo>
                  <a:cubicBezTo>
                    <a:pt x="670" y="4435"/>
                    <a:pt x="675" y="4434"/>
                    <a:pt x="677" y="4434"/>
                  </a:cubicBezTo>
                  <a:close/>
                  <a:moveTo>
                    <a:pt x="478" y="1"/>
                  </a:moveTo>
                  <a:cubicBezTo>
                    <a:pt x="399" y="60"/>
                    <a:pt x="319" y="120"/>
                    <a:pt x="299" y="220"/>
                  </a:cubicBezTo>
                  <a:cubicBezTo>
                    <a:pt x="180" y="1413"/>
                    <a:pt x="140" y="2587"/>
                    <a:pt x="319" y="3780"/>
                  </a:cubicBezTo>
                  <a:cubicBezTo>
                    <a:pt x="399" y="3846"/>
                    <a:pt x="444" y="3926"/>
                    <a:pt x="476" y="4013"/>
                  </a:cubicBezTo>
                  <a:lnTo>
                    <a:pt x="476" y="4013"/>
                  </a:lnTo>
                  <a:cubicBezTo>
                    <a:pt x="457" y="3986"/>
                    <a:pt x="431" y="3961"/>
                    <a:pt x="399" y="3940"/>
                  </a:cubicBezTo>
                  <a:cubicBezTo>
                    <a:pt x="299" y="3940"/>
                    <a:pt x="220" y="3979"/>
                    <a:pt x="180" y="4079"/>
                  </a:cubicBezTo>
                  <a:cubicBezTo>
                    <a:pt x="1" y="4536"/>
                    <a:pt x="21" y="4954"/>
                    <a:pt x="180" y="5392"/>
                  </a:cubicBezTo>
                  <a:cubicBezTo>
                    <a:pt x="538" y="5969"/>
                    <a:pt x="339" y="6625"/>
                    <a:pt x="419" y="7222"/>
                  </a:cubicBezTo>
                  <a:cubicBezTo>
                    <a:pt x="498" y="7441"/>
                    <a:pt x="478" y="7719"/>
                    <a:pt x="817" y="7739"/>
                  </a:cubicBezTo>
                  <a:lnTo>
                    <a:pt x="817" y="5153"/>
                  </a:lnTo>
                  <a:cubicBezTo>
                    <a:pt x="817" y="4974"/>
                    <a:pt x="817" y="4815"/>
                    <a:pt x="996" y="4715"/>
                  </a:cubicBezTo>
                  <a:cubicBezTo>
                    <a:pt x="1055" y="4676"/>
                    <a:pt x="1075" y="4656"/>
                    <a:pt x="1075" y="4596"/>
                  </a:cubicBezTo>
                  <a:cubicBezTo>
                    <a:pt x="1115" y="4497"/>
                    <a:pt x="1095" y="4377"/>
                    <a:pt x="1075" y="4258"/>
                  </a:cubicBezTo>
                  <a:cubicBezTo>
                    <a:pt x="976" y="3940"/>
                    <a:pt x="1035" y="3601"/>
                    <a:pt x="996" y="3283"/>
                  </a:cubicBezTo>
                  <a:cubicBezTo>
                    <a:pt x="976" y="2567"/>
                    <a:pt x="976" y="1811"/>
                    <a:pt x="936" y="1095"/>
                  </a:cubicBezTo>
                  <a:cubicBezTo>
                    <a:pt x="916" y="697"/>
                    <a:pt x="1016" y="200"/>
                    <a:pt x="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702225" y="3774600"/>
              <a:ext cx="15925" cy="133375"/>
            </a:xfrm>
            <a:custGeom>
              <a:avLst/>
              <a:gdLst/>
              <a:ahLst/>
              <a:cxnLst/>
              <a:rect l="l" t="t" r="r" b="b"/>
              <a:pathLst>
                <a:path w="637" h="5335" extrusionOk="0">
                  <a:moveTo>
                    <a:pt x="386" y="0"/>
                  </a:moveTo>
                  <a:cubicBezTo>
                    <a:pt x="351" y="0"/>
                    <a:pt x="319" y="25"/>
                    <a:pt x="298" y="78"/>
                  </a:cubicBezTo>
                  <a:cubicBezTo>
                    <a:pt x="159" y="197"/>
                    <a:pt x="119" y="396"/>
                    <a:pt x="60" y="575"/>
                  </a:cubicBezTo>
                  <a:cubicBezTo>
                    <a:pt x="40" y="655"/>
                    <a:pt x="20" y="734"/>
                    <a:pt x="20" y="794"/>
                  </a:cubicBezTo>
                  <a:cubicBezTo>
                    <a:pt x="20" y="973"/>
                    <a:pt x="0" y="1172"/>
                    <a:pt x="0" y="1351"/>
                  </a:cubicBezTo>
                  <a:cubicBezTo>
                    <a:pt x="20" y="1430"/>
                    <a:pt x="20" y="1470"/>
                    <a:pt x="40" y="1550"/>
                  </a:cubicBezTo>
                  <a:cubicBezTo>
                    <a:pt x="99" y="1669"/>
                    <a:pt x="99" y="1828"/>
                    <a:pt x="60" y="1948"/>
                  </a:cubicBezTo>
                  <a:lnTo>
                    <a:pt x="60" y="2147"/>
                  </a:lnTo>
                  <a:cubicBezTo>
                    <a:pt x="60" y="2326"/>
                    <a:pt x="60" y="2485"/>
                    <a:pt x="119" y="2664"/>
                  </a:cubicBezTo>
                  <a:lnTo>
                    <a:pt x="119" y="3479"/>
                  </a:lnTo>
                  <a:cubicBezTo>
                    <a:pt x="279" y="3619"/>
                    <a:pt x="279" y="3718"/>
                    <a:pt x="119" y="3837"/>
                  </a:cubicBezTo>
                  <a:cubicBezTo>
                    <a:pt x="20" y="4156"/>
                    <a:pt x="20" y="4454"/>
                    <a:pt x="119" y="4772"/>
                  </a:cubicBezTo>
                  <a:cubicBezTo>
                    <a:pt x="60" y="4951"/>
                    <a:pt x="40" y="5111"/>
                    <a:pt x="119" y="5270"/>
                  </a:cubicBezTo>
                  <a:cubicBezTo>
                    <a:pt x="185" y="5298"/>
                    <a:pt x="264" y="5335"/>
                    <a:pt x="329" y="5335"/>
                  </a:cubicBezTo>
                  <a:cubicBezTo>
                    <a:pt x="402" y="5335"/>
                    <a:pt x="458" y="5288"/>
                    <a:pt x="458" y="5131"/>
                  </a:cubicBezTo>
                  <a:cubicBezTo>
                    <a:pt x="497" y="4574"/>
                    <a:pt x="497" y="4036"/>
                    <a:pt x="497" y="3479"/>
                  </a:cubicBezTo>
                  <a:cubicBezTo>
                    <a:pt x="537" y="3440"/>
                    <a:pt x="557" y="3360"/>
                    <a:pt x="557" y="3280"/>
                  </a:cubicBezTo>
                  <a:cubicBezTo>
                    <a:pt x="557" y="3181"/>
                    <a:pt x="557" y="3062"/>
                    <a:pt x="537" y="2962"/>
                  </a:cubicBezTo>
                  <a:cubicBezTo>
                    <a:pt x="418" y="2863"/>
                    <a:pt x="497" y="2763"/>
                    <a:pt x="557" y="2664"/>
                  </a:cubicBezTo>
                  <a:lnTo>
                    <a:pt x="557" y="2246"/>
                  </a:lnTo>
                  <a:lnTo>
                    <a:pt x="557" y="2027"/>
                  </a:lnTo>
                  <a:lnTo>
                    <a:pt x="557" y="1669"/>
                  </a:lnTo>
                  <a:lnTo>
                    <a:pt x="557" y="1331"/>
                  </a:lnTo>
                  <a:cubicBezTo>
                    <a:pt x="597" y="1132"/>
                    <a:pt x="517" y="953"/>
                    <a:pt x="637" y="774"/>
                  </a:cubicBezTo>
                  <a:lnTo>
                    <a:pt x="637" y="595"/>
                  </a:lnTo>
                  <a:cubicBezTo>
                    <a:pt x="438" y="456"/>
                    <a:pt x="497" y="257"/>
                    <a:pt x="477" y="58"/>
                  </a:cubicBezTo>
                  <a:cubicBezTo>
                    <a:pt x="449" y="20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722600" y="3707275"/>
              <a:ext cx="99000" cy="16700"/>
            </a:xfrm>
            <a:custGeom>
              <a:avLst/>
              <a:gdLst/>
              <a:ahLst/>
              <a:cxnLst/>
              <a:rect l="l" t="t" r="r" b="b"/>
              <a:pathLst>
                <a:path w="3960" h="668" extrusionOk="0">
                  <a:moveTo>
                    <a:pt x="2750" y="0"/>
                  </a:moveTo>
                  <a:cubicBezTo>
                    <a:pt x="2327" y="0"/>
                    <a:pt x="1903" y="70"/>
                    <a:pt x="1480" y="70"/>
                  </a:cubicBezTo>
                  <a:cubicBezTo>
                    <a:pt x="1418" y="70"/>
                    <a:pt x="1356" y="69"/>
                    <a:pt x="1294" y="65"/>
                  </a:cubicBezTo>
                  <a:lnTo>
                    <a:pt x="498" y="65"/>
                  </a:lnTo>
                  <a:cubicBezTo>
                    <a:pt x="319" y="65"/>
                    <a:pt x="160" y="105"/>
                    <a:pt x="1" y="225"/>
                  </a:cubicBezTo>
                  <a:cubicBezTo>
                    <a:pt x="35" y="598"/>
                    <a:pt x="242" y="667"/>
                    <a:pt x="537" y="667"/>
                  </a:cubicBezTo>
                  <a:cubicBezTo>
                    <a:pt x="588" y="667"/>
                    <a:pt x="641" y="665"/>
                    <a:pt x="697" y="662"/>
                  </a:cubicBezTo>
                  <a:cubicBezTo>
                    <a:pt x="1294" y="602"/>
                    <a:pt x="1910" y="602"/>
                    <a:pt x="2507" y="583"/>
                  </a:cubicBezTo>
                  <a:cubicBezTo>
                    <a:pt x="2710" y="450"/>
                    <a:pt x="2925" y="420"/>
                    <a:pt x="3143" y="420"/>
                  </a:cubicBezTo>
                  <a:cubicBezTo>
                    <a:pt x="3330" y="420"/>
                    <a:pt x="3519" y="442"/>
                    <a:pt x="3705" y="442"/>
                  </a:cubicBezTo>
                  <a:cubicBezTo>
                    <a:pt x="3791" y="442"/>
                    <a:pt x="3876" y="437"/>
                    <a:pt x="3959" y="423"/>
                  </a:cubicBezTo>
                  <a:cubicBezTo>
                    <a:pt x="3860" y="205"/>
                    <a:pt x="3542" y="304"/>
                    <a:pt x="3442" y="85"/>
                  </a:cubicBezTo>
                  <a:cubicBezTo>
                    <a:pt x="3211" y="21"/>
                    <a:pt x="2981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2712650" y="3828125"/>
              <a:ext cx="6500" cy="29500"/>
            </a:xfrm>
            <a:custGeom>
              <a:avLst/>
              <a:gdLst/>
              <a:ahLst/>
              <a:cxnLst/>
              <a:rect l="l" t="t" r="r" b="b"/>
              <a:pathLst>
                <a:path w="260" h="1180" extrusionOk="0">
                  <a:moveTo>
                    <a:pt x="162" y="1"/>
                  </a:moveTo>
                  <a:cubicBezTo>
                    <a:pt x="130" y="1"/>
                    <a:pt x="100" y="16"/>
                    <a:pt x="80" y="45"/>
                  </a:cubicBezTo>
                  <a:cubicBezTo>
                    <a:pt x="60" y="224"/>
                    <a:pt x="60" y="403"/>
                    <a:pt x="60" y="583"/>
                  </a:cubicBezTo>
                  <a:cubicBezTo>
                    <a:pt x="1" y="642"/>
                    <a:pt x="1" y="722"/>
                    <a:pt x="60" y="801"/>
                  </a:cubicBezTo>
                  <a:cubicBezTo>
                    <a:pt x="60" y="901"/>
                    <a:pt x="80" y="1020"/>
                    <a:pt x="80" y="1120"/>
                  </a:cubicBezTo>
                  <a:cubicBezTo>
                    <a:pt x="100" y="1159"/>
                    <a:pt x="125" y="1179"/>
                    <a:pt x="155" y="1179"/>
                  </a:cubicBezTo>
                  <a:cubicBezTo>
                    <a:pt x="185" y="1179"/>
                    <a:pt x="220" y="1159"/>
                    <a:pt x="259" y="1120"/>
                  </a:cubicBezTo>
                  <a:lnTo>
                    <a:pt x="259" y="45"/>
                  </a:lnTo>
                  <a:cubicBezTo>
                    <a:pt x="230" y="16"/>
                    <a:pt x="195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713150" y="3793450"/>
              <a:ext cx="5000" cy="14925"/>
            </a:xfrm>
            <a:custGeom>
              <a:avLst/>
              <a:gdLst/>
              <a:ahLst/>
              <a:cxnLst/>
              <a:rect l="l" t="t" r="r" b="b"/>
              <a:pathLst>
                <a:path w="200" h="597" extrusionOk="0">
                  <a:moveTo>
                    <a:pt x="200" y="0"/>
                  </a:moveTo>
                  <a:cubicBezTo>
                    <a:pt x="1" y="139"/>
                    <a:pt x="60" y="338"/>
                    <a:pt x="60" y="537"/>
                  </a:cubicBezTo>
                  <a:cubicBezTo>
                    <a:pt x="80" y="577"/>
                    <a:pt x="105" y="597"/>
                    <a:pt x="130" y="597"/>
                  </a:cubicBezTo>
                  <a:cubicBezTo>
                    <a:pt x="155" y="597"/>
                    <a:pt x="180" y="577"/>
                    <a:pt x="200" y="537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2714650" y="3806875"/>
              <a:ext cx="4500" cy="10100"/>
            </a:xfrm>
            <a:custGeom>
              <a:avLst/>
              <a:gdLst/>
              <a:ahLst/>
              <a:cxnLst/>
              <a:rect l="l" t="t" r="r" b="b"/>
              <a:pathLst>
                <a:path w="180" h="404" extrusionOk="0">
                  <a:moveTo>
                    <a:pt x="0" y="0"/>
                  </a:moveTo>
                  <a:cubicBezTo>
                    <a:pt x="0" y="139"/>
                    <a:pt x="0" y="259"/>
                    <a:pt x="20" y="358"/>
                  </a:cubicBezTo>
                  <a:cubicBezTo>
                    <a:pt x="50" y="388"/>
                    <a:pt x="75" y="403"/>
                    <a:pt x="100" y="403"/>
                  </a:cubicBezTo>
                  <a:cubicBezTo>
                    <a:pt x="125" y="403"/>
                    <a:pt x="150" y="388"/>
                    <a:pt x="179" y="358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714150" y="3816325"/>
              <a:ext cx="4000" cy="9900"/>
            </a:xfrm>
            <a:custGeom>
              <a:avLst/>
              <a:gdLst/>
              <a:ahLst/>
              <a:cxnLst/>
              <a:rect l="l" t="t" r="r" b="b"/>
              <a:pathLst>
                <a:path w="160" h="396" extrusionOk="0">
                  <a:moveTo>
                    <a:pt x="20" y="0"/>
                  </a:moveTo>
                  <a:cubicBezTo>
                    <a:pt x="20" y="100"/>
                    <a:pt x="20" y="219"/>
                    <a:pt x="0" y="358"/>
                  </a:cubicBezTo>
                  <a:cubicBezTo>
                    <a:pt x="27" y="385"/>
                    <a:pt x="54" y="396"/>
                    <a:pt x="79" y="396"/>
                  </a:cubicBezTo>
                  <a:cubicBezTo>
                    <a:pt x="110" y="396"/>
                    <a:pt x="138" y="380"/>
                    <a:pt x="160" y="35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714150" y="38561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20" y="1"/>
                  </a:moveTo>
                  <a:cubicBezTo>
                    <a:pt x="20" y="80"/>
                    <a:pt x="20" y="120"/>
                    <a:pt x="0" y="180"/>
                  </a:cubicBezTo>
                  <a:lnTo>
                    <a:pt x="160" y="18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714650" y="38252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79" y="1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080675" y="4006800"/>
              <a:ext cx="5000" cy="5475"/>
            </a:xfrm>
            <a:custGeom>
              <a:avLst/>
              <a:gdLst/>
              <a:ahLst/>
              <a:cxnLst/>
              <a:rect l="l" t="t" r="r" b="b"/>
              <a:pathLst>
                <a:path w="200" h="219" extrusionOk="0">
                  <a:moveTo>
                    <a:pt x="60" y="0"/>
                  </a:moveTo>
                  <a:cubicBezTo>
                    <a:pt x="20" y="60"/>
                    <a:pt x="20" y="139"/>
                    <a:pt x="0" y="219"/>
                  </a:cubicBezTo>
                  <a:cubicBezTo>
                    <a:pt x="80" y="139"/>
                    <a:pt x="199" y="10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294900" y="4857700"/>
              <a:ext cx="59225" cy="29875"/>
            </a:xfrm>
            <a:custGeom>
              <a:avLst/>
              <a:gdLst/>
              <a:ahLst/>
              <a:cxnLst/>
              <a:rect l="l" t="t" r="r" b="b"/>
              <a:pathLst>
                <a:path w="2369" h="1195" extrusionOk="0">
                  <a:moveTo>
                    <a:pt x="1871" y="1"/>
                  </a:moveTo>
                  <a:cubicBezTo>
                    <a:pt x="1587" y="18"/>
                    <a:pt x="1288" y="83"/>
                    <a:pt x="1001" y="83"/>
                  </a:cubicBezTo>
                  <a:cubicBezTo>
                    <a:pt x="966" y="83"/>
                    <a:pt x="931" y="82"/>
                    <a:pt x="896" y="80"/>
                  </a:cubicBezTo>
                  <a:cubicBezTo>
                    <a:pt x="717" y="80"/>
                    <a:pt x="518" y="80"/>
                    <a:pt x="359" y="100"/>
                  </a:cubicBezTo>
                  <a:cubicBezTo>
                    <a:pt x="220" y="120"/>
                    <a:pt x="100" y="180"/>
                    <a:pt x="1" y="299"/>
                  </a:cubicBezTo>
                  <a:cubicBezTo>
                    <a:pt x="200" y="518"/>
                    <a:pt x="458" y="617"/>
                    <a:pt x="717" y="637"/>
                  </a:cubicBezTo>
                  <a:cubicBezTo>
                    <a:pt x="729" y="637"/>
                    <a:pt x="741" y="636"/>
                    <a:pt x="753" y="636"/>
                  </a:cubicBezTo>
                  <a:cubicBezTo>
                    <a:pt x="1132" y="636"/>
                    <a:pt x="1405" y="937"/>
                    <a:pt x="1771" y="995"/>
                  </a:cubicBezTo>
                  <a:cubicBezTo>
                    <a:pt x="1891" y="1075"/>
                    <a:pt x="2010" y="1115"/>
                    <a:pt x="2149" y="1194"/>
                  </a:cubicBezTo>
                  <a:cubicBezTo>
                    <a:pt x="2269" y="1015"/>
                    <a:pt x="2368" y="836"/>
                    <a:pt x="2348" y="637"/>
                  </a:cubicBezTo>
                  <a:cubicBezTo>
                    <a:pt x="2308" y="319"/>
                    <a:pt x="2249" y="40"/>
                    <a:pt x="18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312825" y="4871375"/>
              <a:ext cx="26375" cy="17225"/>
            </a:xfrm>
            <a:custGeom>
              <a:avLst/>
              <a:gdLst/>
              <a:ahLst/>
              <a:cxnLst/>
              <a:rect l="l" t="t" r="r" b="b"/>
              <a:pathLst>
                <a:path w="1055" h="689" extrusionOk="0">
                  <a:moveTo>
                    <a:pt x="383" y="1"/>
                  </a:moveTo>
                  <a:cubicBezTo>
                    <a:pt x="266" y="1"/>
                    <a:pt x="138" y="30"/>
                    <a:pt x="0" y="90"/>
                  </a:cubicBezTo>
                  <a:cubicBezTo>
                    <a:pt x="60" y="170"/>
                    <a:pt x="100" y="229"/>
                    <a:pt x="179" y="289"/>
                  </a:cubicBezTo>
                  <a:cubicBezTo>
                    <a:pt x="80" y="647"/>
                    <a:pt x="438" y="528"/>
                    <a:pt x="537" y="667"/>
                  </a:cubicBezTo>
                  <a:cubicBezTo>
                    <a:pt x="571" y="682"/>
                    <a:pt x="603" y="689"/>
                    <a:pt x="633" y="689"/>
                  </a:cubicBezTo>
                  <a:cubicBezTo>
                    <a:pt x="761" y="689"/>
                    <a:pt x="854" y="569"/>
                    <a:pt x="935" y="488"/>
                  </a:cubicBezTo>
                  <a:cubicBezTo>
                    <a:pt x="975" y="468"/>
                    <a:pt x="995" y="468"/>
                    <a:pt x="1054" y="448"/>
                  </a:cubicBezTo>
                  <a:cubicBezTo>
                    <a:pt x="874" y="157"/>
                    <a:pt x="65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294425" y="4878600"/>
              <a:ext cx="30850" cy="12450"/>
            </a:xfrm>
            <a:custGeom>
              <a:avLst/>
              <a:gdLst/>
              <a:ahLst/>
              <a:cxnLst/>
              <a:rect l="l" t="t" r="r" b="b"/>
              <a:pathLst>
                <a:path w="1234" h="498" extrusionOk="0">
                  <a:moveTo>
                    <a:pt x="895" y="0"/>
                  </a:moveTo>
                  <a:cubicBezTo>
                    <a:pt x="611" y="0"/>
                    <a:pt x="345" y="180"/>
                    <a:pt x="45" y="180"/>
                  </a:cubicBezTo>
                  <a:cubicBezTo>
                    <a:pt x="30" y="180"/>
                    <a:pt x="15" y="180"/>
                    <a:pt x="0" y="179"/>
                  </a:cubicBezTo>
                  <a:lnTo>
                    <a:pt x="0" y="179"/>
                  </a:lnTo>
                  <a:cubicBezTo>
                    <a:pt x="0" y="239"/>
                    <a:pt x="20" y="279"/>
                    <a:pt x="20" y="338"/>
                  </a:cubicBezTo>
                  <a:cubicBezTo>
                    <a:pt x="318" y="358"/>
                    <a:pt x="637" y="298"/>
                    <a:pt x="915" y="497"/>
                  </a:cubicBezTo>
                  <a:cubicBezTo>
                    <a:pt x="1015" y="477"/>
                    <a:pt x="1134" y="438"/>
                    <a:pt x="1233" y="378"/>
                  </a:cubicBezTo>
                  <a:cubicBezTo>
                    <a:pt x="1134" y="259"/>
                    <a:pt x="1015" y="139"/>
                    <a:pt x="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2253125" y="4846750"/>
              <a:ext cx="26400" cy="14025"/>
            </a:xfrm>
            <a:custGeom>
              <a:avLst/>
              <a:gdLst/>
              <a:ahLst/>
              <a:cxnLst/>
              <a:rect l="l" t="t" r="r" b="b"/>
              <a:pathLst>
                <a:path w="1056" h="561" extrusionOk="0">
                  <a:moveTo>
                    <a:pt x="458" y="1"/>
                  </a:moveTo>
                  <a:cubicBezTo>
                    <a:pt x="379" y="1"/>
                    <a:pt x="279" y="41"/>
                    <a:pt x="200" y="61"/>
                  </a:cubicBezTo>
                  <a:cubicBezTo>
                    <a:pt x="100" y="140"/>
                    <a:pt x="1" y="220"/>
                    <a:pt x="61" y="359"/>
                  </a:cubicBezTo>
                  <a:lnTo>
                    <a:pt x="61" y="379"/>
                  </a:lnTo>
                  <a:cubicBezTo>
                    <a:pt x="311" y="379"/>
                    <a:pt x="533" y="561"/>
                    <a:pt x="798" y="561"/>
                  </a:cubicBezTo>
                  <a:cubicBezTo>
                    <a:pt x="849" y="561"/>
                    <a:pt x="901" y="554"/>
                    <a:pt x="956" y="538"/>
                  </a:cubicBezTo>
                  <a:cubicBezTo>
                    <a:pt x="1035" y="458"/>
                    <a:pt x="1055" y="379"/>
                    <a:pt x="996" y="279"/>
                  </a:cubicBezTo>
                  <a:cubicBezTo>
                    <a:pt x="896" y="61"/>
                    <a:pt x="677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277000" y="4851450"/>
              <a:ext cx="28375" cy="14225"/>
            </a:xfrm>
            <a:custGeom>
              <a:avLst/>
              <a:gdLst/>
              <a:ahLst/>
              <a:cxnLst/>
              <a:rect l="l" t="t" r="r" b="b"/>
              <a:pathLst>
                <a:path w="1135" h="569" extrusionOk="0">
                  <a:moveTo>
                    <a:pt x="469" y="1"/>
                  </a:moveTo>
                  <a:cubicBezTo>
                    <a:pt x="378" y="1"/>
                    <a:pt x="287" y="17"/>
                    <a:pt x="200" y="52"/>
                  </a:cubicBezTo>
                  <a:cubicBezTo>
                    <a:pt x="120" y="72"/>
                    <a:pt x="41" y="131"/>
                    <a:pt x="1" y="191"/>
                  </a:cubicBezTo>
                  <a:lnTo>
                    <a:pt x="1" y="350"/>
                  </a:lnTo>
                  <a:cubicBezTo>
                    <a:pt x="120" y="350"/>
                    <a:pt x="220" y="370"/>
                    <a:pt x="339" y="430"/>
                  </a:cubicBezTo>
                  <a:cubicBezTo>
                    <a:pt x="478" y="489"/>
                    <a:pt x="617" y="469"/>
                    <a:pt x="737" y="549"/>
                  </a:cubicBezTo>
                  <a:lnTo>
                    <a:pt x="737" y="569"/>
                  </a:lnTo>
                  <a:cubicBezTo>
                    <a:pt x="836" y="549"/>
                    <a:pt x="976" y="549"/>
                    <a:pt x="1095" y="549"/>
                  </a:cubicBezTo>
                  <a:cubicBezTo>
                    <a:pt x="1135" y="469"/>
                    <a:pt x="1135" y="390"/>
                    <a:pt x="1115" y="330"/>
                  </a:cubicBezTo>
                  <a:cubicBezTo>
                    <a:pt x="1035" y="191"/>
                    <a:pt x="936" y="131"/>
                    <a:pt x="816" y="72"/>
                  </a:cubicBezTo>
                  <a:cubicBezTo>
                    <a:pt x="705" y="27"/>
                    <a:pt x="587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285450" y="486082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13" y="0"/>
                  </a:moveTo>
                  <a:cubicBezTo>
                    <a:pt x="77" y="0"/>
                    <a:pt x="40" y="5"/>
                    <a:pt x="1" y="15"/>
                  </a:cubicBezTo>
                  <a:cubicBezTo>
                    <a:pt x="88" y="101"/>
                    <a:pt x="204" y="158"/>
                    <a:pt x="338" y="158"/>
                  </a:cubicBezTo>
                  <a:cubicBezTo>
                    <a:pt x="358" y="158"/>
                    <a:pt x="378" y="157"/>
                    <a:pt x="399" y="154"/>
                  </a:cubicBezTo>
                  <a:cubicBezTo>
                    <a:pt x="323" y="49"/>
                    <a:pt x="22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071425" y="4186325"/>
              <a:ext cx="24700" cy="67650"/>
            </a:xfrm>
            <a:custGeom>
              <a:avLst/>
              <a:gdLst/>
              <a:ahLst/>
              <a:cxnLst/>
              <a:rect l="l" t="t" r="r" b="b"/>
              <a:pathLst>
                <a:path w="988" h="2706" extrusionOk="0">
                  <a:moveTo>
                    <a:pt x="370" y="0"/>
                  </a:moveTo>
                  <a:lnTo>
                    <a:pt x="350" y="20"/>
                  </a:lnTo>
                  <a:cubicBezTo>
                    <a:pt x="335" y="19"/>
                    <a:pt x="321" y="19"/>
                    <a:pt x="307" y="19"/>
                  </a:cubicBezTo>
                  <a:cubicBezTo>
                    <a:pt x="1" y="19"/>
                    <a:pt x="94" y="227"/>
                    <a:pt x="152" y="398"/>
                  </a:cubicBezTo>
                  <a:lnTo>
                    <a:pt x="152" y="1612"/>
                  </a:lnTo>
                  <a:lnTo>
                    <a:pt x="191" y="1612"/>
                  </a:lnTo>
                  <a:cubicBezTo>
                    <a:pt x="470" y="1930"/>
                    <a:pt x="132" y="2567"/>
                    <a:pt x="728" y="2706"/>
                  </a:cubicBezTo>
                  <a:cubicBezTo>
                    <a:pt x="788" y="2626"/>
                    <a:pt x="788" y="2527"/>
                    <a:pt x="748" y="2467"/>
                  </a:cubicBezTo>
                  <a:cubicBezTo>
                    <a:pt x="748" y="2328"/>
                    <a:pt x="748" y="2189"/>
                    <a:pt x="868" y="2109"/>
                  </a:cubicBezTo>
                  <a:cubicBezTo>
                    <a:pt x="987" y="1333"/>
                    <a:pt x="848" y="617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103050" y="42360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0" y="21"/>
                    <a:pt x="20" y="80"/>
                    <a:pt x="1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093600" y="4250175"/>
              <a:ext cx="18425" cy="58025"/>
            </a:xfrm>
            <a:custGeom>
              <a:avLst/>
              <a:gdLst/>
              <a:ahLst/>
              <a:cxnLst/>
              <a:rect l="l" t="t" r="r" b="b"/>
              <a:pathLst>
                <a:path w="737" h="2321" extrusionOk="0">
                  <a:moveTo>
                    <a:pt x="371" y="1"/>
                  </a:moveTo>
                  <a:cubicBezTo>
                    <a:pt x="348" y="1"/>
                    <a:pt x="323" y="4"/>
                    <a:pt x="299" y="13"/>
                  </a:cubicBezTo>
                  <a:cubicBezTo>
                    <a:pt x="180" y="32"/>
                    <a:pt x="180" y="172"/>
                    <a:pt x="180" y="311"/>
                  </a:cubicBezTo>
                  <a:cubicBezTo>
                    <a:pt x="100" y="470"/>
                    <a:pt x="1" y="649"/>
                    <a:pt x="60" y="848"/>
                  </a:cubicBezTo>
                  <a:cubicBezTo>
                    <a:pt x="80" y="928"/>
                    <a:pt x="100" y="1007"/>
                    <a:pt x="160" y="1067"/>
                  </a:cubicBezTo>
                  <a:cubicBezTo>
                    <a:pt x="379" y="1445"/>
                    <a:pt x="339" y="1922"/>
                    <a:pt x="538" y="2300"/>
                  </a:cubicBezTo>
                  <a:cubicBezTo>
                    <a:pt x="577" y="2300"/>
                    <a:pt x="637" y="2300"/>
                    <a:pt x="677" y="2320"/>
                  </a:cubicBezTo>
                  <a:cubicBezTo>
                    <a:pt x="697" y="2002"/>
                    <a:pt x="697" y="1703"/>
                    <a:pt x="677" y="1365"/>
                  </a:cubicBezTo>
                  <a:cubicBezTo>
                    <a:pt x="737" y="1007"/>
                    <a:pt x="398" y="649"/>
                    <a:pt x="577" y="251"/>
                  </a:cubicBezTo>
                  <a:cubicBezTo>
                    <a:pt x="629" y="148"/>
                    <a:pt x="517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084650" y="4248475"/>
              <a:ext cx="17925" cy="37275"/>
            </a:xfrm>
            <a:custGeom>
              <a:avLst/>
              <a:gdLst/>
              <a:ahLst/>
              <a:cxnLst/>
              <a:rect l="l" t="t" r="r" b="b"/>
              <a:pathLst>
                <a:path w="717" h="1491" extrusionOk="0">
                  <a:moveTo>
                    <a:pt x="219" y="1"/>
                  </a:moveTo>
                  <a:cubicBezTo>
                    <a:pt x="219" y="81"/>
                    <a:pt x="199" y="140"/>
                    <a:pt x="160" y="220"/>
                  </a:cubicBezTo>
                  <a:cubicBezTo>
                    <a:pt x="60" y="299"/>
                    <a:pt x="20" y="419"/>
                    <a:pt x="20" y="538"/>
                  </a:cubicBezTo>
                  <a:cubicBezTo>
                    <a:pt x="1" y="717"/>
                    <a:pt x="20" y="896"/>
                    <a:pt x="40" y="1075"/>
                  </a:cubicBezTo>
                  <a:cubicBezTo>
                    <a:pt x="60" y="1155"/>
                    <a:pt x="100" y="1234"/>
                    <a:pt x="140" y="1314"/>
                  </a:cubicBezTo>
                  <a:cubicBezTo>
                    <a:pt x="235" y="1409"/>
                    <a:pt x="342" y="1491"/>
                    <a:pt x="482" y="1491"/>
                  </a:cubicBezTo>
                  <a:cubicBezTo>
                    <a:pt x="518" y="1491"/>
                    <a:pt x="556" y="1485"/>
                    <a:pt x="597" y="1473"/>
                  </a:cubicBezTo>
                  <a:cubicBezTo>
                    <a:pt x="717" y="1314"/>
                    <a:pt x="697" y="1175"/>
                    <a:pt x="617" y="996"/>
                  </a:cubicBezTo>
                  <a:cubicBezTo>
                    <a:pt x="597" y="936"/>
                    <a:pt x="558" y="916"/>
                    <a:pt x="538" y="896"/>
                  </a:cubicBezTo>
                  <a:cubicBezTo>
                    <a:pt x="359" y="737"/>
                    <a:pt x="558" y="498"/>
                    <a:pt x="359" y="379"/>
                  </a:cubicBezTo>
                  <a:cubicBezTo>
                    <a:pt x="359" y="240"/>
                    <a:pt x="339" y="10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092600" y="4257925"/>
              <a:ext cx="9975" cy="12975"/>
            </a:xfrm>
            <a:custGeom>
              <a:avLst/>
              <a:gdLst/>
              <a:ahLst/>
              <a:cxnLst/>
              <a:rect l="l" t="t" r="r" b="b"/>
              <a:pathLst>
                <a:path w="399" h="519" extrusionOk="0">
                  <a:moveTo>
                    <a:pt x="41" y="1"/>
                  </a:moveTo>
                  <a:cubicBezTo>
                    <a:pt x="41" y="200"/>
                    <a:pt x="1" y="399"/>
                    <a:pt x="220" y="518"/>
                  </a:cubicBezTo>
                  <a:cubicBezTo>
                    <a:pt x="180" y="339"/>
                    <a:pt x="399" y="160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2687800" y="4851225"/>
              <a:ext cx="17425" cy="9100"/>
            </a:xfrm>
            <a:custGeom>
              <a:avLst/>
              <a:gdLst/>
              <a:ahLst/>
              <a:cxnLst/>
              <a:rect l="l" t="t" r="r" b="b"/>
              <a:pathLst>
                <a:path w="697" h="364" extrusionOk="0">
                  <a:moveTo>
                    <a:pt x="179" y="1"/>
                  </a:moveTo>
                  <a:cubicBezTo>
                    <a:pt x="139" y="140"/>
                    <a:pt x="0" y="299"/>
                    <a:pt x="219" y="359"/>
                  </a:cubicBezTo>
                  <a:cubicBezTo>
                    <a:pt x="253" y="362"/>
                    <a:pt x="286" y="363"/>
                    <a:pt x="319" y="363"/>
                  </a:cubicBezTo>
                  <a:cubicBezTo>
                    <a:pt x="531" y="363"/>
                    <a:pt x="696" y="295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2679825" y="4865925"/>
              <a:ext cx="8500" cy="4725"/>
            </a:xfrm>
            <a:custGeom>
              <a:avLst/>
              <a:gdLst/>
              <a:ahLst/>
              <a:cxnLst/>
              <a:rect l="l" t="t" r="r" b="b"/>
              <a:pathLst>
                <a:path w="340" h="189" extrusionOk="0">
                  <a:moveTo>
                    <a:pt x="212" y="1"/>
                  </a:moveTo>
                  <a:cubicBezTo>
                    <a:pt x="180" y="1"/>
                    <a:pt x="147" y="3"/>
                    <a:pt x="120" y="10"/>
                  </a:cubicBezTo>
                  <a:cubicBezTo>
                    <a:pt x="80" y="10"/>
                    <a:pt x="41" y="69"/>
                    <a:pt x="1" y="109"/>
                  </a:cubicBezTo>
                  <a:cubicBezTo>
                    <a:pt x="21" y="149"/>
                    <a:pt x="80" y="149"/>
                    <a:pt x="120" y="169"/>
                  </a:cubicBezTo>
                  <a:cubicBezTo>
                    <a:pt x="200" y="109"/>
                    <a:pt x="339" y="189"/>
                    <a:pt x="339" y="10"/>
                  </a:cubicBezTo>
                  <a:cubicBezTo>
                    <a:pt x="339" y="10"/>
                    <a:pt x="27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090625" y="4843275"/>
              <a:ext cx="82075" cy="17625"/>
            </a:xfrm>
            <a:custGeom>
              <a:avLst/>
              <a:gdLst/>
              <a:ahLst/>
              <a:cxnLst/>
              <a:rect l="l" t="t" r="r" b="b"/>
              <a:pathLst>
                <a:path w="3283" h="705" extrusionOk="0">
                  <a:moveTo>
                    <a:pt x="2089" y="1"/>
                  </a:moveTo>
                  <a:cubicBezTo>
                    <a:pt x="1452" y="1"/>
                    <a:pt x="776" y="21"/>
                    <a:pt x="120" y="21"/>
                  </a:cubicBezTo>
                  <a:lnTo>
                    <a:pt x="120" y="160"/>
                  </a:lnTo>
                  <a:cubicBezTo>
                    <a:pt x="199" y="279"/>
                    <a:pt x="0" y="399"/>
                    <a:pt x="120" y="518"/>
                  </a:cubicBezTo>
                  <a:cubicBezTo>
                    <a:pt x="213" y="512"/>
                    <a:pt x="306" y="510"/>
                    <a:pt x="398" y="510"/>
                  </a:cubicBezTo>
                  <a:cubicBezTo>
                    <a:pt x="1224" y="510"/>
                    <a:pt x="2040" y="705"/>
                    <a:pt x="2879" y="705"/>
                  </a:cubicBezTo>
                  <a:cubicBezTo>
                    <a:pt x="2974" y="705"/>
                    <a:pt x="3068" y="702"/>
                    <a:pt x="3163" y="697"/>
                  </a:cubicBezTo>
                  <a:cubicBezTo>
                    <a:pt x="3283" y="379"/>
                    <a:pt x="2944" y="359"/>
                    <a:pt x="2805" y="180"/>
                  </a:cubicBezTo>
                  <a:cubicBezTo>
                    <a:pt x="2586" y="80"/>
                    <a:pt x="2288" y="200"/>
                    <a:pt x="2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160250" y="4845275"/>
              <a:ext cx="53725" cy="16600"/>
            </a:xfrm>
            <a:custGeom>
              <a:avLst/>
              <a:gdLst/>
              <a:ahLst/>
              <a:cxnLst/>
              <a:rect l="l" t="t" r="r" b="b"/>
              <a:pathLst>
                <a:path w="2149" h="664" extrusionOk="0">
                  <a:moveTo>
                    <a:pt x="1234" y="20"/>
                  </a:moveTo>
                  <a:lnTo>
                    <a:pt x="1234" y="40"/>
                  </a:lnTo>
                  <a:cubicBezTo>
                    <a:pt x="1191" y="94"/>
                    <a:pt x="1130" y="130"/>
                    <a:pt x="1065" y="130"/>
                  </a:cubicBezTo>
                  <a:cubicBezTo>
                    <a:pt x="1009" y="130"/>
                    <a:pt x="950" y="104"/>
                    <a:pt x="895" y="40"/>
                  </a:cubicBezTo>
                  <a:cubicBezTo>
                    <a:pt x="875" y="30"/>
                    <a:pt x="846" y="25"/>
                    <a:pt x="813" y="25"/>
                  </a:cubicBezTo>
                  <a:cubicBezTo>
                    <a:pt x="781" y="25"/>
                    <a:pt x="746" y="30"/>
                    <a:pt x="716" y="40"/>
                  </a:cubicBezTo>
                  <a:cubicBezTo>
                    <a:pt x="667" y="110"/>
                    <a:pt x="612" y="144"/>
                    <a:pt x="555" y="144"/>
                  </a:cubicBezTo>
                  <a:cubicBezTo>
                    <a:pt x="498" y="144"/>
                    <a:pt x="438" y="110"/>
                    <a:pt x="378" y="40"/>
                  </a:cubicBezTo>
                  <a:cubicBezTo>
                    <a:pt x="259" y="80"/>
                    <a:pt x="159" y="80"/>
                    <a:pt x="20" y="80"/>
                  </a:cubicBezTo>
                  <a:cubicBezTo>
                    <a:pt x="0" y="338"/>
                    <a:pt x="279" y="418"/>
                    <a:pt x="378" y="597"/>
                  </a:cubicBezTo>
                  <a:cubicBezTo>
                    <a:pt x="625" y="640"/>
                    <a:pt x="875" y="664"/>
                    <a:pt x="1123" y="664"/>
                  </a:cubicBezTo>
                  <a:cubicBezTo>
                    <a:pt x="1458" y="664"/>
                    <a:pt x="1790" y="620"/>
                    <a:pt x="2109" y="517"/>
                  </a:cubicBezTo>
                  <a:cubicBezTo>
                    <a:pt x="2109" y="458"/>
                    <a:pt x="2109" y="418"/>
                    <a:pt x="2149" y="358"/>
                  </a:cubicBezTo>
                  <a:cubicBezTo>
                    <a:pt x="1950" y="0"/>
                    <a:pt x="1572" y="40"/>
                    <a:pt x="1234" y="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085150" y="4847250"/>
              <a:ext cx="23400" cy="8975"/>
            </a:xfrm>
            <a:custGeom>
              <a:avLst/>
              <a:gdLst/>
              <a:ahLst/>
              <a:cxnLst/>
              <a:rect l="l" t="t" r="r" b="b"/>
              <a:pathLst>
                <a:path w="936" h="35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19" y="41"/>
                    <a:pt x="100" y="120"/>
                    <a:pt x="0" y="160"/>
                  </a:cubicBezTo>
                  <a:lnTo>
                    <a:pt x="0" y="339"/>
                  </a:lnTo>
                  <a:cubicBezTo>
                    <a:pt x="100" y="359"/>
                    <a:pt x="219" y="359"/>
                    <a:pt x="339" y="359"/>
                  </a:cubicBezTo>
                  <a:cubicBezTo>
                    <a:pt x="219" y="240"/>
                    <a:pt x="935" y="120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714650" y="3529125"/>
              <a:ext cx="137775" cy="68250"/>
            </a:xfrm>
            <a:custGeom>
              <a:avLst/>
              <a:gdLst/>
              <a:ahLst/>
              <a:cxnLst/>
              <a:rect l="l" t="t" r="r" b="b"/>
              <a:pathLst>
                <a:path w="5511" h="2730" extrusionOk="0">
                  <a:moveTo>
                    <a:pt x="436" y="0"/>
                  </a:moveTo>
                  <a:cubicBezTo>
                    <a:pt x="405" y="0"/>
                    <a:pt x="373" y="9"/>
                    <a:pt x="339" y="30"/>
                  </a:cubicBezTo>
                  <a:cubicBezTo>
                    <a:pt x="239" y="129"/>
                    <a:pt x="179" y="249"/>
                    <a:pt x="140" y="408"/>
                  </a:cubicBezTo>
                  <a:cubicBezTo>
                    <a:pt x="120" y="1144"/>
                    <a:pt x="0" y="1920"/>
                    <a:pt x="279" y="2636"/>
                  </a:cubicBezTo>
                  <a:cubicBezTo>
                    <a:pt x="316" y="2698"/>
                    <a:pt x="361" y="2729"/>
                    <a:pt x="414" y="2729"/>
                  </a:cubicBezTo>
                  <a:cubicBezTo>
                    <a:pt x="446" y="2729"/>
                    <a:pt x="480" y="2718"/>
                    <a:pt x="518" y="2696"/>
                  </a:cubicBezTo>
                  <a:cubicBezTo>
                    <a:pt x="518" y="2258"/>
                    <a:pt x="537" y="1820"/>
                    <a:pt x="537" y="1363"/>
                  </a:cubicBezTo>
                  <a:cubicBezTo>
                    <a:pt x="537" y="1038"/>
                    <a:pt x="702" y="860"/>
                    <a:pt x="1000" y="860"/>
                  </a:cubicBezTo>
                  <a:cubicBezTo>
                    <a:pt x="1030" y="860"/>
                    <a:pt x="1062" y="862"/>
                    <a:pt x="1094" y="865"/>
                  </a:cubicBezTo>
                  <a:cubicBezTo>
                    <a:pt x="1741" y="934"/>
                    <a:pt x="2383" y="951"/>
                    <a:pt x="3022" y="951"/>
                  </a:cubicBezTo>
                  <a:cubicBezTo>
                    <a:pt x="3621" y="951"/>
                    <a:pt x="4217" y="936"/>
                    <a:pt x="4810" y="936"/>
                  </a:cubicBezTo>
                  <a:cubicBezTo>
                    <a:pt x="5044" y="936"/>
                    <a:pt x="5278" y="939"/>
                    <a:pt x="5511" y="945"/>
                  </a:cubicBezTo>
                  <a:lnTo>
                    <a:pt x="5511" y="746"/>
                  </a:lnTo>
                  <a:cubicBezTo>
                    <a:pt x="4439" y="649"/>
                    <a:pt x="3353" y="551"/>
                    <a:pt x="2266" y="551"/>
                  </a:cubicBezTo>
                  <a:cubicBezTo>
                    <a:pt x="2021" y="551"/>
                    <a:pt x="1777" y="556"/>
                    <a:pt x="1532" y="567"/>
                  </a:cubicBezTo>
                  <a:cubicBezTo>
                    <a:pt x="1313" y="567"/>
                    <a:pt x="1055" y="567"/>
                    <a:pt x="836" y="547"/>
                  </a:cubicBezTo>
                  <a:cubicBezTo>
                    <a:pt x="537" y="507"/>
                    <a:pt x="557" y="308"/>
                    <a:pt x="597" y="70"/>
                  </a:cubicBezTo>
                  <a:cubicBezTo>
                    <a:pt x="545" y="31"/>
                    <a:pt x="493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2853400" y="3465875"/>
              <a:ext cx="17425" cy="121700"/>
            </a:xfrm>
            <a:custGeom>
              <a:avLst/>
              <a:gdLst/>
              <a:ahLst/>
              <a:cxnLst/>
              <a:rect l="l" t="t" r="r" b="b"/>
              <a:pathLst>
                <a:path w="697" h="4868" extrusionOk="0">
                  <a:moveTo>
                    <a:pt x="451" y="0"/>
                  </a:moveTo>
                  <a:cubicBezTo>
                    <a:pt x="381" y="0"/>
                    <a:pt x="329" y="51"/>
                    <a:pt x="319" y="213"/>
                  </a:cubicBezTo>
                  <a:cubicBezTo>
                    <a:pt x="319" y="372"/>
                    <a:pt x="319" y="511"/>
                    <a:pt x="160" y="610"/>
                  </a:cubicBezTo>
                  <a:cubicBezTo>
                    <a:pt x="120" y="790"/>
                    <a:pt x="120" y="988"/>
                    <a:pt x="199" y="1108"/>
                  </a:cubicBezTo>
                  <a:cubicBezTo>
                    <a:pt x="299" y="1207"/>
                    <a:pt x="299" y="1347"/>
                    <a:pt x="199" y="1466"/>
                  </a:cubicBezTo>
                  <a:lnTo>
                    <a:pt x="199" y="2003"/>
                  </a:lnTo>
                  <a:cubicBezTo>
                    <a:pt x="319" y="2301"/>
                    <a:pt x="339" y="2600"/>
                    <a:pt x="199" y="2898"/>
                  </a:cubicBezTo>
                  <a:cubicBezTo>
                    <a:pt x="140" y="2938"/>
                    <a:pt x="140" y="2978"/>
                    <a:pt x="140" y="3037"/>
                  </a:cubicBezTo>
                  <a:cubicBezTo>
                    <a:pt x="319" y="3634"/>
                    <a:pt x="0" y="4291"/>
                    <a:pt x="339" y="4868"/>
                  </a:cubicBezTo>
                  <a:cubicBezTo>
                    <a:pt x="418" y="4828"/>
                    <a:pt x="438" y="4768"/>
                    <a:pt x="438" y="4688"/>
                  </a:cubicBezTo>
                  <a:lnTo>
                    <a:pt x="438" y="4490"/>
                  </a:lnTo>
                  <a:cubicBezTo>
                    <a:pt x="438" y="4330"/>
                    <a:pt x="418" y="4151"/>
                    <a:pt x="498" y="3972"/>
                  </a:cubicBezTo>
                  <a:lnTo>
                    <a:pt x="498" y="3654"/>
                  </a:lnTo>
                  <a:cubicBezTo>
                    <a:pt x="418" y="3535"/>
                    <a:pt x="418" y="3395"/>
                    <a:pt x="498" y="3276"/>
                  </a:cubicBezTo>
                  <a:cubicBezTo>
                    <a:pt x="498" y="2500"/>
                    <a:pt x="498" y="1764"/>
                    <a:pt x="518" y="988"/>
                  </a:cubicBezTo>
                  <a:cubicBezTo>
                    <a:pt x="518" y="750"/>
                    <a:pt x="438" y="471"/>
                    <a:pt x="657" y="252"/>
                  </a:cubicBezTo>
                  <a:cubicBezTo>
                    <a:pt x="697" y="193"/>
                    <a:pt x="697" y="113"/>
                    <a:pt x="657" y="73"/>
                  </a:cubicBezTo>
                  <a:cubicBezTo>
                    <a:pt x="584" y="37"/>
                    <a:pt x="511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2861350" y="3582450"/>
              <a:ext cx="4500" cy="5625"/>
            </a:xfrm>
            <a:custGeom>
              <a:avLst/>
              <a:gdLst/>
              <a:ahLst/>
              <a:cxnLst/>
              <a:rect l="l" t="t" r="r" b="b"/>
              <a:pathLst>
                <a:path w="180" h="225" extrusionOk="0">
                  <a:moveTo>
                    <a:pt x="83" y="1"/>
                  </a:moveTo>
                  <a:cubicBezTo>
                    <a:pt x="50" y="1"/>
                    <a:pt x="21" y="16"/>
                    <a:pt x="1" y="45"/>
                  </a:cubicBezTo>
                  <a:lnTo>
                    <a:pt x="1" y="224"/>
                  </a:lnTo>
                  <a:lnTo>
                    <a:pt x="180" y="224"/>
                  </a:lnTo>
                  <a:lnTo>
                    <a:pt x="180" y="45"/>
                  </a:lnTo>
                  <a:cubicBezTo>
                    <a:pt x="150" y="16"/>
                    <a:pt x="115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3075200" y="4848000"/>
              <a:ext cx="9975" cy="3250"/>
            </a:xfrm>
            <a:custGeom>
              <a:avLst/>
              <a:gdLst/>
              <a:ahLst/>
              <a:cxnLst/>
              <a:rect l="l" t="t" r="r" b="b"/>
              <a:pathLst>
                <a:path w="399" h="130" extrusionOk="0">
                  <a:moveTo>
                    <a:pt x="143" y="0"/>
                  </a:moveTo>
                  <a:cubicBezTo>
                    <a:pt x="86" y="0"/>
                    <a:pt x="34" y="21"/>
                    <a:pt x="20" y="90"/>
                  </a:cubicBezTo>
                  <a:cubicBezTo>
                    <a:pt x="1" y="90"/>
                    <a:pt x="100" y="130"/>
                    <a:pt x="140" y="130"/>
                  </a:cubicBezTo>
                  <a:lnTo>
                    <a:pt x="398" y="130"/>
                  </a:lnTo>
                  <a:cubicBezTo>
                    <a:pt x="319" y="90"/>
                    <a:pt x="279" y="11"/>
                    <a:pt x="219" y="11"/>
                  </a:cubicBezTo>
                  <a:cubicBezTo>
                    <a:pt x="195" y="4"/>
                    <a:pt x="16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1540975" y="4101775"/>
              <a:ext cx="3500" cy="10975"/>
            </a:xfrm>
            <a:custGeom>
              <a:avLst/>
              <a:gdLst/>
              <a:ahLst/>
              <a:cxnLst/>
              <a:rect l="l" t="t" r="r" b="b"/>
              <a:pathLst>
                <a:path w="140" h="439" extrusionOk="0">
                  <a:moveTo>
                    <a:pt x="1" y="1"/>
                  </a:moveTo>
                  <a:cubicBezTo>
                    <a:pt x="1" y="180"/>
                    <a:pt x="20" y="319"/>
                    <a:pt x="120" y="438"/>
                  </a:cubicBezTo>
                  <a:cubicBezTo>
                    <a:pt x="140" y="299"/>
                    <a:pt x="140" y="1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337675" y="4812950"/>
              <a:ext cx="86075" cy="76600"/>
            </a:xfrm>
            <a:custGeom>
              <a:avLst/>
              <a:gdLst/>
              <a:ahLst/>
              <a:cxnLst/>
              <a:rect l="l" t="t" r="r" b="b"/>
              <a:pathLst>
                <a:path w="3443" h="3064" extrusionOk="0">
                  <a:moveTo>
                    <a:pt x="2348" y="0"/>
                  </a:moveTo>
                  <a:cubicBezTo>
                    <a:pt x="2149" y="0"/>
                    <a:pt x="1950" y="80"/>
                    <a:pt x="1771" y="139"/>
                  </a:cubicBezTo>
                  <a:cubicBezTo>
                    <a:pt x="1353" y="677"/>
                    <a:pt x="936" y="1174"/>
                    <a:pt x="259" y="1373"/>
                  </a:cubicBezTo>
                  <a:cubicBezTo>
                    <a:pt x="160" y="1472"/>
                    <a:pt x="80" y="1532"/>
                    <a:pt x="21" y="1671"/>
                  </a:cubicBezTo>
                  <a:cubicBezTo>
                    <a:pt x="1" y="1731"/>
                    <a:pt x="21" y="1810"/>
                    <a:pt x="100" y="1870"/>
                  </a:cubicBezTo>
                  <a:cubicBezTo>
                    <a:pt x="458" y="1930"/>
                    <a:pt x="438" y="2208"/>
                    <a:pt x="438" y="2467"/>
                  </a:cubicBezTo>
                  <a:cubicBezTo>
                    <a:pt x="510" y="2503"/>
                    <a:pt x="582" y="2531"/>
                    <a:pt x="653" y="2531"/>
                  </a:cubicBezTo>
                  <a:cubicBezTo>
                    <a:pt x="701" y="2531"/>
                    <a:pt x="749" y="2519"/>
                    <a:pt x="796" y="2487"/>
                  </a:cubicBezTo>
                  <a:cubicBezTo>
                    <a:pt x="881" y="2233"/>
                    <a:pt x="976" y="1989"/>
                    <a:pt x="1179" y="1989"/>
                  </a:cubicBezTo>
                  <a:cubicBezTo>
                    <a:pt x="1263" y="1989"/>
                    <a:pt x="1365" y="2030"/>
                    <a:pt x="1493" y="2129"/>
                  </a:cubicBezTo>
                  <a:cubicBezTo>
                    <a:pt x="1871" y="2407"/>
                    <a:pt x="2368" y="2407"/>
                    <a:pt x="2766" y="2626"/>
                  </a:cubicBezTo>
                  <a:cubicBezTo>
                    <a:pt x="2766" y="2745"/>
                    <a:pt x="2786" y="2845"/>
                    <a:pt x="2786" y="2944"/>
                  </a:cubicBezTo>
                  <a:cubicBezTo>
                    <a:pt x="2845" y="2984"/>
                    <a:pt x="2885" y="2984"/>
                    <a:pt x="2945" y="3004"/>
                  </a:cubicBezTo>
                  <a:cubicBezTo>
                    <a:pt x="3004" y="3044"/>
                    <a:pt x="3064" y="3064"/>
                    <a:pt x="3124" y="3064"/>
                  </a:cubicBezTo>
                  <a:cubicBezTo>
                    <a:pt x="3184" y="3064"/>
                    <a:pt x="3243" y="3044"/>
                    <a:pt x="3303" y="3004"/>
                  </a:cubicBezTo>
                  <a:cubicBezTo>
                    <a:pt x="3442" y="2586"/>
                    <a:pt x="3184" y="2308"/>
                    <a:pt x="2965" y="2029"/>
                  </a:cubicBezTo>
                  <a:lnTo>
                    <a:pt x="2965" y="1970"/>
                  </a:lnTo>
                  <a:cubicBezTo>
                    <a:pt x="3084" y="1751"/>
                    <a:pt x="3343" y="1612"/>
                    <a:pt x="3263" y="1313"/>
                  </a:cubicBezTo>
                  <a:cubicBezTo>
                    <a:pt x="3243" y="1194"/>
                    <a:pt x="3184" y="1094"/>
                    <a:pt x="3104" y="995"/>
                  </a:cubicBezTo>
                  <a:cubicBezTo>
                    <a:pt x="3064" y="935"/>
                    <a:pt x="3004" y="895"/>
                    <a:pt x="2945" y="875"/>
                  </a:cubicBezTo>
                  <a:cubicBezTo>
                    <a:pt x="2865" y="816"/>
                    <a:pt x="2786" y="736"/>
                    <a:pt x="2766" y="637"/>
                  </a:cubicBezTo>
                  <a:cubicBezTo>
                    <a:pt x="2786" y="318"/>
                    <a:pt x="2746" y="40"/>
                    <a:pt x="2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2352600" y="4852725"/>
              <a:ext cx="53725" cy="25900"/>
            </a:xfrm>
            <a:custGeom>
              <a:avLst/>
              <a:gdLst/>
              <a:ahLst/>
              <a:cxnLst/>
              <a:rect l="l" t="t" r="r" b="b"/>
              <a:pathLst>
                <a:path w="2149" h="1036" extrusionOk="0">
                  <a:moveTo>
                    <a:pt x="399" y="1"/>
                  </a:moveTo>
                  <a:cubicBezTo>
                    <a:pt x="314" y="1"/>
                    <a:pt x="232" y="84"/>
                    <a:pt x="160" y="200"/>
                  </a:cubicBezTo>
                  <a:cubicBezTo>
                    <a:pt x="0" y="438"/>
                    <a:pt x="80" y="637"/>
                    <a:pt x="179" y="876"/>
                  </a:cubicBezTo>
                  <a:cubicBezTo>
                    <a:pt x="179" y="961"/>
                    <a:pt x="190" y="1036"/>
                    <a:pt x="253" y="1036"/>
                  </a:cubicBezTo>
                  <a:cubicBezTo>
                    <a:pt x="279" y="1036"/>
                    <a:pt x="313" y="1024"/>
                    <a:pt x="359" y="995"/>
                  </a:cubicBezTo>
                  <a:cubicBezTo>
                    <a:pt x="955" y="1015"/>
                    <a:pt x="1552" y="1015"/>
                    <a:pt x="2149" y="1015"/>
                  </a:cubicBezTo>
                  <a:cubicBezTo>
                    <a:pt x="1671" y="558"/>
                    <a:pt x="975" y="498"/>
                    <a:pt x="498" y="40"/>
                  </a:cubicBezTo>
                  <a:cubicBezTo>
                    <a:pt x="465" y="13"/>
                    <a:pt x="432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2348625" y="4874600"/>
              <a:ext cx="13450" cy="12475"/>
            </a:xfrm>
            <a:custGeom>
              <a:avLst/>
              <a:gdLst/>
              <a:ahLst/>
              <a:cxnLst/>
              <a:rect l="l" t="t" r="r" b="b"/>
              <a:pathLst>
                <a:path w="538" h="499" extrusionOk="0">
                  <a:moveTo>
                    <a:pt x="0" y="1"/>
                  </a:moveTo>
                  <a:lnTo>
                    <a:pt x="0" y="498"/>
                  </a:lnTo>
                  <a:cubicBezTo>
                    <a:pt x="25" y="498"/>
                    <a:pt x="50" y="498"/>
                    <a:pt x="74" y="498"/>
                  </a:cubicBezTo>
                  <a:cubicBezTo>
                    <a:pt x="309" y="498"/>
                    <a:pt x="537" y="482"/>
                    <a:pt x="537" y="140"/>
                  </a:cubicBezTo>
                  <a:cubicBezTo>
                    <a:pt x="458" y="100"/>
                    <a:pt x="418" y="4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2326250" y="4883075"/>
              <a:ext cx="13450" cy="8675"/>
            </a:xfrm>
            <a:custGeom>
              <a:avLst/>
              <a:gdLst/>
              <a:ahLst/>
              <a:cxnLst/>
              <a:rect l="l" t="t" r="r" b="b"/>
              <a:pathLst>
                <a:path w="538" h="347" extrusionOk="0">
                  <a:moveTo>
                    <a:pt x="398" y="0"/>
                  </a:moveTo>
                  <a:cubicBezTo>
                    <a:pt x="239" y="80"/>
                    <a:pt x="119" y="119"/>
                    <a:pt x="0" y="179"/>
                  </a:cubicBezTo>
                  <a:cubicBezTo>
                    <a:pt x="90" y="313"/>
                    <a:pt x="235" y="347"/>
                    <a:pt x="386" y="347"/>
                  </a:cubicBezTo>
                  <a:cubicBezTo>
                    <a:pt x="437" y="347"/>
                    <a:pt x="488" y="343"/>
                    <a:pt x="537" y="338"/>
                  </a:cubicBezTo>
                  <a:cubicBezTo>
                    <a:pt x="497" y="219"/>
                    <a:pt x="438" y="119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2704200" y="3943250"/>
              <a:ext cx="10975" cy="50625"/>
            </a:xfrm>
            <a:custGeom>
              <a:avLst/>
              <a:gdLst/>
              <a:ahLst/>
              <a:cxnLst/>
              <a:rect l="l" t="t" r="r" b="b"/>
              <a:pathLst>
                <a:path w="439" h="2025" extrusionOk="0">
                  <a:moveTo>
                    <a:pt x="209" y="1"/>
                  </a:moveTo>
                  <a:cubicBezTo>
                    <a:pt x="160" y="1"/>
                    <a:pt x="110" y="26"/>
                    <a:pt x="60" y="75"/>
                  </a:cubicBezTo>
                  <a:cubicBezTo>
                    <a:pt x="20" y="672"/>
                    <a:pt x="1" y="1269"/>
                    <a:pt x="100" y="1866"/>
                  </a:cubicBezTo>
                  <a:cubicBezTo>
                    <a:pt x="219" y="1925"/>
                    <a:pt x="319" y="1985"/>
                    <a:pt x="438" y="2025"/>
                  </a:cubicBezTo>
                  <a:lnTo>
                    <a:pt x="438" y="1567"/>
                  </a:lnTo>
                  <a:lnTo>
                    <a:pt x="359" y="75"/>
                  </a:lnTo>
                  <a:cubicBezTo>
                    <a:pt x="309" y="26"/>
                    <a:pt x="259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703700" y="3914775"/>
              <a:ext cx="10475" cy="30875"/>
            </a:xfrm>
            <a:custGeom>
              <a:avLst/>
              <a:gdLst/>
              <a:ahLst/>
              <a:cxnLst/>
              <a:rect l="l" t="t" r="r" b="b"/>
              <a:pathLst>
                <a:path w="419" h="1235" extrusionOk="0">
                  <a:moveTo>
                    <a:pt x="60" y="1"/>
                  </a:moveTo>
                  <a:cubicBezTo>
                    <a:pt x="1" y="419"/>
                    <a:pt x="1" y="817"/>
                    <a:pt x="80" y="1234"/>
                  </a:cubicBezTo>
                  <a:lnTo>
                    <a:pt x="379" y="1234"/>
                  </a:lnTo>
                  <a:cubicBezTo>
                    <a:pt x="418" y="936"/>
                    <a:pt x="418" y="657"/>
                    <a:pt x="399" y="399"/>
                  </a:cubicBezTo>
                  <a:cubicBezTo>
                    <a:pt x="399" y="140"/>
                    <a:pt x="299" y="2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057800" y="40953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80" y="0"/>
                  </a:moveTo>
                  <a:lnTo>
                    <a:pt x="80" y="0"/>
                  </a:lnTo>
                  <a:cubicBezTo>
                    <a:pt x="40" y="80"/>
                    <a:pt x="20" y="179"/>
                    <a:pt x="0" y="259"/>
                  </a:cubicBezTo>
                  <a:cubicBezTo>
                    <a:pt x="40" y="179"/>
                    <a:pt x="239" y="159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2803675" y="3993250"/>
              <a:ext cx="206400" cy="17225"/>
            </a:xfrm>
            <a:custGeom>
              <a:avLst/>
              <a:gdLst/>
              <a:ahLst/>
              <a:cxnLst/>
              <a:rect l="l" t="t" r="r" b="b"/>
              <a:pathLst>
                <a:path w="8256" h="689" extrusionOk="0">
                  <a:moveTo>
                    <a:pt x="4645" y="0"/>
                  </a:moveTo>
                  <a:cubicBezTo>
                    <a:pt x="4590" y="0"/>
                    <a:pt x="4536" y="15"/>
                    <a:pt x="4476" y="45"/>
                  </a:cubicBezTo>
                  <a:cubicBezTo>
                    <a:pt x="4377" y="164"/>
                    <a:pt x="4237" y="204"/>
                    <a:pt x="4098" y="204"/>
                  </a:cubicBezTo>
                  <a:cubicBezTo>
                    <a:pt x="2904" y="204"/>
                    <a:pt x="1731" y="244"/>
                    <a:pt x="537" y="244"/>
                  </a:cubicBezTo>
                  <a:cubicBezTo>
                    <a:pt x="438" y="463"/>
                    <a:pt x="100" y="303"/>
                    <a:pt x="0" y="562"/>
                  </a:cubicBezTo>
                  <a:cubicBezTo>
                    <a:pt x="338" y="582"/>
                    <a:pt x="637" y="602"/>
                    <a:pt x="955" y="642"/>
                  </a:cubicBezTo>
                  <a:cubicBezTo>
                    <a:pt x="1492" y="642"/>
                    <a:pt x="1989" y="602"/>
                    <a:pt x="2507" y="582"/>
                  </a:cubicBezTo>
                  <a:cubicBezTo>
                    <a:pt x="2554" y="534"/>
                    <a:pt x="2606" y="510"/>
                    <a:pt x="2667" y="510"/>
                  </a:cubicBezTo>
                  <a:cubicBezTo>
                    <a:pt x="2734" y="510"/>
                    <a:pt x="2811" y="539"/>
                    <a:pt x="2904" y="602"/>
                  </a:cubicBezTo>
                  <a:cubicBezTo>
                    <a:pt x="2984" y="582"/>
                    <a:pt x="3024" y="582"/>
                    <a:pt x="3103" y="582"/>
                  </a:cubicBezTo>
                  <a:cubicBezTo>
                    <a:pt x="3255" y="524"/>
                    <a:pt x="3415" y="511"/>
                    <a:pt x="3577" y="511"/>
                  </a:cubicBezTo>
                  <a:cubicBezTo>
                    <a:pt x="3712" y="511"/>
                    <a:pt x="3848" y="520"/>
                    <a:pt x="3983" y="520"/>
                  </a:cubicBezTo>
                  <a:cubicBezTo>
                    <a:pt x="4131" y="520"/>
                    <a:pt x="4277" y="509"/>
                    <a:pt x="4416" y="463"/>
                  </a:cubicBezTo>
                  <a:lnTo>
                    <a:pt x="5670" y="463"/>
                  </a:lnTo>
                  <a:cubicBezTo>
                    <a:pt x="5819" y="522"/>
                    <a:pt x="5978" y="522"/>
                    <a:pt x="6140" y="522"/>
                  </a:cubicBezTo>
                  <a:cubicBezTo>
                    <a:pt x="6301" y="522"/>
                    <a:pt x="6465" y="522"/>
                    <a:pt x="6624" y="582"/>
                  </a:cubicBezTo>
                  <a:cubicBezTo>
                    <a:pt x="6865" y="630"/>
                    <a:pt x="7121" y="656"/>
                    <a:pt x="7373" y="656"/>
                  </a:cubicBezTo>
                  <a:cubicBezTo>
                    <a:pt x="7538" y="656"/>
                    <a:pt x="7701" y="645"/>
                    <a:pt x="7858" y="622"/>
                  </a:cubicBezTo>
                  <a:cubicBezTo>
                    <a:pt x="7932" y="666"/>
                    <a:pt x="8007" y="689"/>
                    <a:pt x="8090" y="689"/>
                  </a:cubicBezTo>
                  <a:cubicBezTo>
                    <a:pt x="8118" y="689"/>
                    <a:pt x="8146" y="686"/>
                    <a:pt x="8176" y="681"/>
                  </a:cubicBezTo>
                  <a:lnTo>
                    <a:pt x="8256" y="602"/>
                  </a:lnTo>
                  <a:cubicBezTo>
                    <a:pt x="8256" y="562"/>
                    <a:pt x="8216" y="502"/>
                    <a:pt x="8216" y="463"/>
                  </a:cubicBezTo>
                  <a:cubicBezTo>
                    <a:pt x="8146" y="444"/>
                    <a:pt x="8073" y="439"/>
                    <a:pt x="7999" y="439"/>
                  </a:cubicBezTo>
                  <a:cubicBezTo>
                    <a:pt x="7931" y="439"/>
                    <a:pt x="7861" y="443"/>
                    <a:pt x="7792" y="443"/>
                  </a:cubicBezTo>
                  <a:cubicBezTo>
                    <a:pt x="7619" y="443"/>
                    <a:pt x="7452" y="419"/>
                    <a:pt x="7321" y="244"/>
                  </a:cubicBezTo>
                  <a:cubicBezTo>
                    <a:pt x="7221" y="204"/>
                    <a:pt x="7102" y="204"/>
                    <a:pt x="7002" y="204"/>
                  </a:cubicBezTo>
                  <a:lnTo>
                    <a:pt x="6963" y="264"/>
                  </a:lnTo>
                  <a:cubicBezTo>
                    <a:pt x="6923" y="283"/>
                    <a:pt x="6888" y="293"/>
                    <a:pt x="6858" y="293"/>
                  </a:cubicBezTo>
                  <a:cubicBezTo>
                    <a:pt x="6828" y="293"/>
                    <a:pt x="6803" y="283"/>
                    <a:pt x="6784" y="264"/>
                  </a:cubicBezTo>
                  <a:cubicBezTo>
                    <a:pt x="6406" y="264"/>
                    <a:pt x="6008" y="264"/>
                    <a:pt x="5630" y="244"/>
                  </a:cubicBezTo>
                  <a:cubicBezTo>
                    <a:pt x="5591" y="238"/>
                    <a:pt x="5551" y="236"/>
                    <a:pt x="5509" y="236"/>
                  </a:cubicBezTo>
                  <a:cubicBezTo>
                    <a:pt x="5431" y="236"/>
                    <a:pt x="5349" y="243"/>
                    <a:pt x="5267" y="243"/>
                  </a:cubicBezTo>
                  <a:cubicBezTo>
                    <a:pt x="5102" y="243"/>
                    <a:pt x="4939" y="215"/>
                    <a:pt x="4814" y="45"/>
                  </a:cubicBezTo>
                  <a:cubicBezTo>
                    <a:pt x="4754" y="15"/>
                    <a:pt x="4700" y="0"/>
                    <a:pt x="4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2590325" y="4865150"/>
              <a:ext cx="12450" cy="8500"/>
            </a:xfrm>
            <a:custGeom>
              <a:avLst/>
              <a:gdLst/>
              <a:ahLst/>
              <a:cxnLst/>
              <a:rect l="l" t="t" r="r" b="b"/>
              <a:pathLst>
                <a:path w="498" h="340" extrusionOk="0">
                  <a:moveTo>
                    <a:pt x="497" y="1"/>
                  </a:moveTo>
                  <a:lnTo>
                    <a:pt x="497" y="1"/>
                  </a:lnTo>
                  <a:cubicBezTo>
                    <a:pt x="338" y="21"/>
                    <a:pt x="159" y="21"/>
                    <a:pt x="0" y="21"/>
                  </a:cubicBezTo>
                  <a:cubicBezTo>
                    <a:pt x="40" y="120"/>
                    <a:pt x="100" y="240"/>
                    <a:pt x="139" y="339"/>
                  </a:cubicBezTo>
                  <a:cubicBezTo>
                    <a:pt x="378" y="339"/>
                    <a:pt x="497" y="240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2914075" y="3353925"/>
              <a:ext cx="117375" cy="24275"/>
            </a:xfrm>
            <a:custGeom>
              <a:avLst/>
              <a:gdLst/>
              <a:ahLst/>
              <a:cxnLst/>
              <a:rect l="l" t="t" r="r" b="b"/>
              <a:pathLst>
                <a:path w="4695" h="971" extrusionOk="0">
                  <a:moveTo>
                    <a:pt x="4162" y="1"/>
                  </a:moveTo>
                  <a:cubicBezTo>
                    <a:pt x="4089" y="1"/>
                    <a:pt x="4014" y="8"/>
                    <a:pt x="3939" y="16"/>
                  </a:cubicBezTo>
                  <a:cubicBezTo>
                    <a:pt x="3909" y="6"/>
                    <a:pt x="3889" y="1"/>
                    <a:pt x="3869" y="1"/>
                  </a:cubicBezTo>
                  <a:cubicBezTo>
                    <a:pt x="3850" y="1"/>
                    <a:pt x="3830" y="6"/>
                    <a:pt x="3800" y="16"/>
                  </a:cubicBezTo>
                  <a:cubicBezTo>
                    <a:pt x="3163" y="215"/>
                    <a:pt x="2487" y="274"/>
                    <a:pt x="1850" y="394"/>
                  </a:cubicBezTo>
                  <a:cubicBezTo>
                    <a:pt x="1820" y="434"/>
                    <a:pt x="1796" y="453"/>
                    <a:pt x="1771" y="453"/>
                  </a:cubicBezTo>
                  <a:cubicBezTo>
                    <a:pt x="1746" y="453"/>
                    <a:pt x="1721" y="434"/>
                    <a:pt x="1691" y="394"/>
                  </a:cubicBezTo>
                  <a:cubicBezTo>
                    <a:pt x="1651" y="414"/>
                    <a:pt x="1572" y="453"/>
                    <a:pt x="1512" y="453"/>
                  </a:cubicBezTo>
                  <a:cubicBezTo>
                    <a:pt x="1360" y="582"/>
                    <a:pt x="1181" y="594"/>
                    <a:pt x="998" y="594"/>
                  </a:cubicBezTo>
                  <a:cubicBezTo>
                    <a:pt x="957" y="594"/>
                    <a:pt x="915" y="593"/>
                    <a:pt x="874" y="593"/>
                  </a:cubicBezTo>
                  <a:cubicBezTo>
                    <a:pt x="787" y="593"/>
                    <a:pt x="700" y="596"/>
                    <a:pt x="617" y="613"/>
                  </a:cubicBezTo>
                  <a:cubicBezTo>
                    <a:pt x="478" y="851"/>
                    <a:pt x="179" y="692"/>
                    <a:pt x="0" y="891"/>
                  </a:cubicBezTo>
                  <a:cubicBezTo>
                    <a:pt x="159" y="911"/>
                    <a:pt x="299" y="951"/>
                    <a:pt x="418" y="971"/>
                  </a:cubicBezTo>
                  <a:cubicBezTo>
                    <a:pt x="557" y="971"/>
                    <a:pt x="657" y="951"/>
                    <a:pt x="776" y="951"/>
                  </a:cubicBezTo>
                  <a:cubicBezTo>
                    <a:pt x="935" y="820"/>
                    <a:pt x="1107" y="781"/>
                    <a:pt x="1284" y="781"/>
                  </a:cubicBezTo>
                  <a:cubicBezTo>
                    <a:pt x="1484" y="781"/>
                    <a:pt x="1690" y="830"/>
                    <a:pt x="1890" y="851"/>
                  </a:cubicBezTo>
                  <a:cubicBezTo>
                    <a:pt x="2646" y="812"/>
                    <a:pt x="3382" y="752"/>
                    <a:pt x="4138" y="593"/>
                  </a:cubicBezTo>
                  <a:cubicBezTo>
                    <a:pt x="4337" y="513"/>
                    <a:pt x="4496" y="473"/>
                    <a:pt x="4695" y="414"/>
                  </a:cubicBezTo>
                  <a:lnTo>
                    <a:pt x="4695" y="294"/>
                  </a:lnTo>
                  <a:lnTo>
                    <a:pt x="4496" y="95"/>
                  </a:lnTo>
                  <a:cubicBezTo>
                    <a:pt x="4397" y="21"/>
                    <a:pt x="4283" y="1"/>
                    <a:pt x="4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3195050" y="4781600"/>
              <a:ext cx="7000" cy="11975"/>
            </a:xfrm>
            <a:custGeom>
              <a:avLst/>
              <a:gdLst/>
              <a:ahLst/>
              <a:cxnLst/>
              <a:rect l="l" t="t" r="r" b="b"/>
              <a:pathLst>
                <a:path w="280" h="47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81"/>
                    <a:pt x="60" y="240"/>
                    <a:pt x="1" y="359"/>
                  </a:cubicBezTo>
                  <a:cubicBezTo>
                    <a:pt x="21" y="399"/>
                    <a:pt x="21" y="419"/>
                    <a:pt x="60" y="478"/>
                  </a:cubicBezTo>
                  <a:cubicBezTo>
                    <a:pt x="279" y="359"/>
                    <a:pt x="220" y="16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2861350" y="3565675"/>
              <a:ext cx="5500" cy="15050"/>
            </a:xfrm>
            <a:custGeom>
              <a:avLst/>
              <a:gdLst/>
              <a:ahLst/>
              <a:cxnLst/>
              <a:rect l="l" t="t" r="r" b="b"/>
              <a:pathLst>
                <a:path w="220" h="602" extrusionOk="0">
                  <a:moveTo>
                    <a:pt x="140" y="0"/>
                  </a:moveTo>
                  <a:cubicBezTo>
                    <a:pt x="1" y="159"/>
                    <a:pt x="21" y="358"/>
                    <a:pt x="21" y="557"/>
                  </a:cubicBezTo>
                  <a:cubicBezTo>
                    <a:pt x="50" y="587"/>
                    <a:pt x="80" y="602"/>
                    <a:pt x="110" y="602"/>
                  </a:cubicBezTo>
                  <a:cubicBezTo>
                    <a:pt x="140" y="602"/>
                    <a:pt x="170" y="587"/>
                    <a:pt x="200" y="557"/>
                  </a:cubicBezTo>
                  <a:cubicBezTo>
                    <a:pt x="200" y="458"/>
                    <a:pt x="220" y="319"/>
                    <a:pt x="220" y="21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2861350" y="3548275"/>
              <a:ext cx="4500" cy="9450"/>
            </a:xfrm>
            <a:custGeom>
              <a:avLst/>
              <a:gdLst/>
              <a:ahLst/>
              <a:cxnLst/>
              <a:rect l="l" t="t" r="r" b="b"/>
              <a:pathLst>
                <a:path w="180" h="378" extrusionOk="0">
                  <a:moveTo>
                    <a:pt x="140" y="0"/>
                  </a:moveTo>
                  <a:cubicBezTo>
                    <a:pt x="1" y="139"/>
                    <a:pt x="1" y="259"/>
                    <a:pt x="140" y="378"/>
                  </a:cubicBezTo>
                  <a:cubicBezTo>
                    <a:pt x="140" y="259"/>
                    <a:pt x="180" y="99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1511625" y="3396575"/>
              <a:ext cx="57725" cy="53925"/>
            </a:xfrm>
            <a:custGeom>
              <a:avLst/>
              <a:gdLst/>
              <a:ahLst/>
              <a:cxnLst/>
              <a:rect l="l" t="t" r="r" b="b"/>
              <a:pathLst>
                <a:path w="2309" h="2157" extrusionOk="0">
                  <a:moveTo>
                    <a:pt x="100" y="1"/>
                  </a:moveTo>
                  <a:cubicBezTo>
                    <a:pt x="100" y="239"/>
                    <a:pt x="80" y="478"/>
                    <a:pt x="41" y="717"/>
                  </a:cubicBezTo>
                  <a:cubicBezTo>
                    <a:pt x="200" y="1194"/>
                    <a:pt x="1" y="1692"/>
                    <a:pt x="240" y="2149"/>
                  </a:cubicBezTo>
                  <a:cubicBezTo>
                    <a:pt x="595" y="2153"/>
                    <a:pt x="877" y="2156"/>
                    <a:pt x="1104" y="2156"/>
                  </a:cubicBezTo>
                  <a:cubicBezTo>
                    <a:pt x="1985" y="2156"/>
                    <a:pt x="2040" y="2108"/>
                    <a:pt x="2308" y="1871"/>
                  </a:cubicBezTo>
                  <a:cubicBezTo>
                    <a:pt x="2062" y="1796"/>
                    <a:pt x="1810" y="1778"/>
                    <a:pt x="1555" y="1778"/>
                  </a:cubicBezTo>
                  <a:cubicBezTo>
                    <a:pt x="1337" y="1778"/>
                    <a:pt x="1116" y="1791"/>
                    <a:pt x="896" y="1791"/>
                  </a:cubicBezTo>
                  <a:cubicBezTo>
                    <a:pt x="854" y="1795"/>
                    <a:pt x="813" y="1797"/>
                    <a:pt x="775" y="1797"/>
                  </a:cubicBezTo>
                  <a:cubicBezTo>
                    <a:pt x="422" y="1797"/>
                    <a:pt x="260" y="1625"/>
                    <a:pt x="260" y="1194"/>
                  </a:cubicBezTo>
                  <a:cubicBezTo>
                    <a:pt x="260" y="796"/>
                    <a:pt x="399" y="379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2410775" y="4885025"/>
              <a:ext cx="13450" cy="6025"/>
            </a:xfrm>
            <a:custGeom>
              <a:avLst/>
              <a:gdLst/>
              <a:ahLst/>
              <a:cxnLst/>
              <a:rect l="l" t="t" r="r" b="b"/>
              <a:pathLst>
                <a:path w="538" h="241" extrusionOk="0">
                  <a:moveTo>
                    <a:pt x="415" y="1"/>
                  </a:moveTo>
                  <a:cubicBezTo>
                    <a:pt x="385" y="1"/>
                    <a:pt x="354" y="15"/>
                    <a:pt x="319" y="41"/>
                  </a:cubicBezTo>
                  <a:cubicBezTo>
                    <a:pt x="220" y="81"/>
                    <a:pt x="80" y="81"/>
                    <a:pt x="1" y="101"/>
                  </a:cubicBezTo>
                  <a:cubicBezTo>
                    <a:pt x="1" y="141"/>
                    <a:pt x="1" y="201"/>
                    <a:pt x="21" y="240"/>
                  </a:cubicBezTo>
                  <a:lnTo>
                    <a:pt x="538" y="240"/>
                  </a:lnTo>
                  <a:lnTo>
                    <a:pt x="538" y="81"/>
                  </a:lnTo>
                  <a:cubicBezTo>
                    <a:pt x="493" y="25"/>
                    <a:pt x="455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2973250" y="3999450"/>
              <a:ext cx="4500" cy="2075"/>
            </a:xfrm>
            <a:custGeom>
              <a:avLst/>
              <a:gdLst/>
              <a:ahLst/>
              <a:cxnLst/>
              <a:rect l="l" t="t" r="r" b="b"/>
              <a:pathLst>
                <a:path w="180" h="83" extrusionOk="0">
                  <a:moveTo>
                    <a:pt x="75" y="1"/>
                  </a:moveTo>
                  <a:cubicBezTo>
                    <a:pt x="45" y="1"/>
                    <a:pt x="20" y="6"/>
                    <a:pt x="1" y="16"/>
                  </a:cubicBezTo>
                  <a:cubicBezTo>
                    <a:pt x="43" y="58"/>
                    <a:pt x="73" y="83"/>
                    <a:pt x="102" y="83"/>
                  </a:cubicBezTo>
                  <a:cubicBezTo>
                    <a:pt x="128" y="83"/>
                    <a:pt x="151" y="63"/>
                    <a:pt x="180" y="16"/>
                  </a:cubicBezTo>
                  <a:cubicBezTo>
                    <a:pt x="140" y="6"/>
                    <a:pt x="105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1536000" y="39948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140" y="100"/>
                    <a:pt x="120" y="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2656950" y="4866150"/>
              <a:ext cx="12950" cy="11975"/>
            </a:xfrm>
            <a:custGeom>
              <a:avLst/>
              <a:gdLst/>
              <a:ahLst/>
              <a:cxnLst/>
              <a:rect l="l" t="t" r="r" b="b"/>
              <a:pathLst>
                <a:path w="518" h="479" extrusionOk="0">
                  <a:moveTo>
                    <a:pt x="319" y="1"/>
                  </a:moveTo>
                  <a:cubicBezTo>
                    <a:pt x="120" y="41"/>
                    <a:pt x="41" y="180"/>
                    <a:pt x="1" y="359"/>
                  </a:cubicBezTo>
                  <a:cubicBezTo>
                    <a:pt x="41" y="379"/>
                    <a:pt x="120" y="438"/>
                    <a:pt x="160" y="478"/>
                  </a:cubicBezTo>
                  <a:cubicBezTo>
                    <a:pt x="299" y="399"/>
                    <a:pt x="399" y="359"/>
                    <a:pt x="518" y="299"/>
                  </a:cubicBezTo>
                  <a:cubicBezTo>
                    <a:pt x="498" y="180"/>
                    <a:pt x="518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2861350" y="35796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1" y="0"/>
                  </a:moveTo>
                  <a:cubicBezTo>
                    <a:pt x="21" y="40"/>
                    <a:pt x="21" y="120"/>
                    <a:pt x="1" y="179"/>
                  </a:cubicBezTo>
                  <a:lnTo>
                    <a:pt x="200" y="179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3006575" y="4007775"/>
              <a:ext cx="16425" cy="6075"/>
            </a:xfrm>
            <a:custGeom>
              <a:avLst/>
              <a:gdLst/>
              <a:ahLst/>
              <a:cxnLst/>
              <a:rect l="l" t="t" r="r" b="b"/>
              <a:pathLst>
                <a:path w="657" h="243" extrusionOk="0">
                  <a:moveTo>
                    <a:pt x="80" y="1"/>
                  </a:moveTo>
                  <a:lnTo>
                    <a:pt x="40" y="61"/>
                  </a:lnTo>
                  <a:cubicBezTo>
                    <a:pt x="0" y="80"/>
                    <a:pt x="40" y="120"/>
                    <a:pt x="80" y="160"/>
                  </a:cubicBezTo>
                  <a:cubicBezTo>
                    <a:pt x="140" y="200"/>
                    <a:pt x="179" y="200"/>
                    <a:pt x="239" y="200"/>
                  </a:cubicBezTo>
                  <a:cubicBezTo>
                    <a:pt x="267" y="228"/>
                    <a:pt x="299" y="242"/>
                    <a:pt x="333" y="242"/>
                  </a:cubicBezTo>
                  <a:cubicBezTo>
                    <a:pt x="373" y="242"/>
                    <a:pt x="415" y="223"/>
                    <a:pt x="458" y="180"/>
                  </a:cubicBezTo>
                  <a:lnTo>
                    <a:pt x="597" y="180"/>
                  </a:lnTo>
                  <a:cubicBezTo>
                    <a:pt x="637" y="180"/>
                    <a:pt x="637" y="180"/>
                    <a:pt x="657" y="120"/>
                  </a:cubicBezTo>
                  <a:cubicBezTo>
                    <a:pt x="657" y="80"/>
                    <a:pt x="657" y="6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022475" y="40077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61" y="180"/>
                    <a:pt x="140" y="180"/>
                    <a:pt x="220" y="160"/>
                  </a:cubicBezTo>
                  <a:cubicBezTo>
                    <a:pt x="200" y="100"/>
                    <a:pt x="200" y="6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1701125" y="3551750"/>
              <a:ext cx="41300" cy="361675"/>
            </a:xfrm>
            <a:custGeom>
              <a:avLst/>
              <a:gdLst/>
              <a:ahLst/>
              <a:cxnLst/>
              <a:rect l="l" t="t" r="r" b="b"/>
              <a:pathLst>
                <a:path w="1652" h="14467" extrusionOk="0">
                  <a:moveTo>
                    <a:pt x="840" y="13057"/>
                  </a:moveTo>
                  <a:lnTo>
                    <a:pt x="840" y="13057"/>
                  </a:lnTo>
                  <a:cubicBezTo>
                    <a:pt x="843" y="13084"/>
                    <a:pt x="845" y="13112"/>
                    <a:pt x="848" y="13140"/>
                  </a:cubicBezTo>
                  <a:lnTo>
                    <a:pt x="848" y="13140"/>
                  </a:lnTo>
                  <a:cubicBezTo>
                    <a:pt x="843" y="13125"/>
                    <a:pt x="839" y="13108"/>
                    <a:pt x="836" y="13090"/>
                  </a:cubicBezTo>
                  <a:cubicBezTo>
                    <a:pt x="837" y="13079"/>
                    <a:pt x="839" y="13068"/>
                    <a:pt x="840" y="13057"/>
                  </a:cubicBezTo>
                  <a:close/>
                  <a:moveTo>
                    <a:pt x="971" y="13281"/>
                  </a:moveTo>
                  <a:cubicBezTo>
                    <a:pt x="984" y="13281"/>
                    <a:pt x="979" y="13288"/>
                    <a:pt x="964" y="13288"/>
                  </a:cubicBezTo>
                  <a:cubicBezTo>
                    <a:pt x="960" y="13288"/>
                    <a:pt x="954" y="13287"/>
                    <a:pt x="947" y="13285"/>
                  </a:cubicBezTo>
                  <a:lnTo>
                    <a:pt x="947" y="13285"/>
                  </a:lnTo>
                  <a:cubicBezTo>
                    <a:pt x="958" y="13282"/>
                    <a:pt x="966" y="13281"/>
                    <a:pt x="971" y="13281"/>
                  </a:cubicBezTo>
                  <a:close/>
                  <a:moveTo>
                    <a:pt x="338" y="0"/>
                  </a:moveTo>
                  <a:cubicBezTo>
                    <a:pt x="239" y="0"/>
                    <a:pt x="159" y="40"/>
                    <a:pt x="99" y="140"/>
                  </a:cubicBezTo>
                  <a:cubicBezTo>
                    <a:pt x="99" y="1234"/>
                    <a:pt x="0" y="2348"/>
                    <a:pt x="159" y="3442"/>
                  </a:cubicBezTo>
                  <a:cubicBezTo>
                    <a:pt x="179" y="4576"/>
                    <a:pt x="139" y="5690"/>
                    <a:pt x="239" y="6804"/>
                  </a:cubicBezTo>
                  <a:cubicBezTo>
                    <a:pt x="438" y="8793"/>
                    <a:pt x="438" y="10762"/>
                    <a:pt x="537" y="12751"/>
                  </a:cubicBezTo>
                  <a:cubicBezTo>
                    <a:pt x="557" y="13090"/>
                    <a:pt x="458" y="13468"/>
                    <a:pt x="676" y="13786"/>
                  </a:cubicBezTo>
                  <a:cubicBezTo>
                    <a:pt x="855" y="13925"/>
                    <a:pt x="776" y="14104"/>
                    <a:pt x="796" y="14204"/>
                  </a:cubicBezTo>
                  <a:cubicBezTo>
                    <a:pt x="834" y="14355"/>
                    <a:pt x="888" y="14467"/>
                    <a:pt x="978" y="14467"/>
                  </a:cubicBezTo>
                  <a:cubicBezTo>
                    <a:pt x="1030" y="14467"/>
                    <a:pt x="1094" y="14430"/>
                    <a:pt x="1174" y="14343"/>
                  </a:cubicBezTo>
                  <a:cubicBezTo>
                    <a:pt x="1333" y="13468"/>
                    <a:pt x="1651" y="12553"/>
                    <a:pt x="935" y="11757"/>
                  </a:cubicBezTo>
                  <a:cubicBezTo>
                    <a:pt x="816" y="11986"/>
                    <a:pt x="785" y="12219"/>
                    <a:pt x="789" y="12452"/>
                  </a:cubicBezTo>
                  <a:lnTo>
                    <a:pt x="789" y="12452"/>
                  </a:lnTo>
                  <a:cubicBezTo>
                    <a:pt x="770" y="12198"/>
                    <a:pt x="793" y="11920"/>
                    <a:pt x="995" y="11657"/>
                  </a:cubicBezTo>
                  <a:cubicBezTo>
                    <a:pt x="1194" y="11319"/>
                    <a:pt x="1154" y="10981"/>
                    <a:pt x="1174" y="10623"/>
                  </a:cubicBezTo>
                  <a:cubicBezTo>
                    <a:pt x="1253" y="8773"/>
                    <a:pt x="1054" y="6883"/>
                    <a:pt x="935" y="5013"/>
                  </a:cubicBezTo>
                  <a:cubicBezTo>
                    <a:pt x="736" y="4456"/>
                    <a:pt x="776" y="3899"/>
                    <a:pt x="736" y="3322"/>
                  </a:cubicBezTo>
                  <a:cubicBezTo>
                    <a:pt x="736" y="3243"/>
                    <a:pt x="696" y="3143"/>
                    <a:pt x="676" y="3064"/>
                  </a:cubicBezTo>
                  <a:cubicBezTo>
                    <a:pt x="577" y="2805"/>
                    <a:pt x="517" y="2527"/>
                    <a:pt x="597" y="2248"/>
                  </a:cubicBezTo>
                  <a:cubicBezTo>
                    <a:pt x="597" y="2169"/>
                    <a:pt x="637" y="2109"/>
                    <a:pt x="597" y="2029"/>
                  </a:cubicBezTo>
                  <a:cubicBezTo>
                    <a:pt x="577" y="2009"/>
                    <a:pt x="577" y="1950"/>
                    <a:pt x="557" y="1930"/>
                  </a:cubicBezTo>
                  <a:cubicBezTo>
                    <a:pt x="438" y="1810"/>
                    <a:pt x="656" y="1771"/>
                    <a:pt x="637" y="1671"/>
                  </a:cubicBezTo>
                  <a:cubicBezTo>
                    <a:pt x="656" y="1612"/>
                    <a:pt x="656" y="1512"/>
                    <a:pt x="637" y="1433"/>
                  </a:cubicBezTo>
                  <a:cubicBezTo>
                    <a:pt x="497" y="955"/>
                    <a:pt x="756" y="418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1679725" y="4119500"/>
              <a:ext cx="96500" cy="283525"/>
            </a:xfrm>
            <a:custGeom>
              <a:avLst/>
              <a:gdLst/>
              <a:ahLst/>
              <a:cxnLst/>
              <a:rect l="l" t="t" r="r" b="b"/>
              <a:pathLst>
                <a:path w="3860" h="11341" extrusionOk="0">
                  <a:moveTo>
                    <a:pt x="3622" y="1"/>
                  </a:moveTo>
                  <a:cubicBezTo>
                    <a:pt x="3471" y="1"/>
                    <a:pt x="3404" y="157"/>
                    <a:pt x="3323" y="286"/>
                  </a:cubicBezTo>
                  <a:cubicBezTo>
                    <a:pt x="3303" y="366"/>
                    <a:pt x="3263" y="406"/>
                    <a:pt x="3243" y="485"/>
                  </a:cubicBezTo>
                  <a:cubicBezTo>
                    <a:pt x="3223" y="605"/>
                    <a:pt x="3164" y="724"/>
                    <a:pt x="3124" y="863"/>
                  </a:cubicBezTo>
                  <a:cubicBezTo>
                    <a:pt x="3104" y="923"/>
                    <a:pt x="3064" y="982"/>
                    <a:pt x="3044" y="1062"/>
                  </a:cubicBezTo>
                  <a:cubicBezTo>
                    <a:pt x="3004" y="1221"/>
                    <a:pt x="2925" y="1380"/>
                    <a:pt x="2865" y="1559"/>
                  </a:cubicBezTo>
                  <a:cubicBezTo>
                    <a:pt x="2825" y="1758"/>
                    <a:pt x="2806" y="1957"/>
                    <a:pt x="2726" y="2116"/>
                  </a:cubicBezTo>
                  <a:cubicBezTo>
                    <a:pt x="2666" y="2256"/>
                    <a:pt x="2607" y="2375"/>
                    <a:pt x="2547" y="2514"/>
                  </a:cubicBezTo>
                  <a:cubicBezTo>
                    <a:pt x="2527" y="2614"/>
                    <a:pt x="2567" y="2753"/>
                    <a:pt x="2567" y="2852"/>
                  </a:cubicBezTo>
                  <a:cubicBezTo>
                    <a:pt x="2567" y="2992"/>
                    <a:pt x="2626" y="3151"/>
                    <a:pt x="2447" y="3210"/>
                  </a:cubicBezTo>
                  <a:lnTo>
                    <a:pt x="2447" y="3191"/>
                  </a:lnTo>
                  <a:lnTo>
                    <a:pt x="2447" y="3191"/>
                  </a:lnTo>
                  <a:cubicBezTo>
                    <a:pt x="2348" y="3350"/>
                    <a:pt x="2507" y="3608"/>
                    <a:pt x="2268" y="3748"/>
                  </a:cubicBezTo>
                  <a:cubicBezTo>
                    <a:pt x="2089" y="4265"/>
                    <a:pt x="1811" y="4762"/>
                    <a:pt x="1751" y="5339"/>
                  </a:cubicBezTo>
                  <a:cubicBezTo>
                    <a:pt x="1632" y="5697"/>
                    <a:pt x="1672" y="6135"/>
                    <a:pt x="1413" y="6433"/>
                  </a:cubicBezTo>
                  <a:cubicBezTo>
                    <a:pt x="1254" y="6831"/>
                    <a:pt x="1234" y="7269"/>
                    <a:pt x="1035" y="7666"/>
                  </a:cubicBezTo>
                  <a:cubicBezTo>
                    <a:pt x="936" y="8343"/>
                    <a:pt x="856" y="9039"/>
                    <a:pt x="498" y="9636"/>
                  </a:cubicBezTo>
                  <a:cubicBezTo>
                    <a:pt x="319" y="9855"/>
                    <a:pt x="558" y="10173"/>
                    <a:pt x="279" y="10352"/>
                  </a:cubicBezTo>
                  <a:lnTo>
                    <a:pt x="279" y="10332"/>
                  </a:lnTo>
                  <a:cubicBezTo>
                    <a:pt x="239" y="10451"/>
                    <a:pt x="259" y="10611"/>
                    <a:pt x="140" y="10710"/>
                  </a:cubicBezTo>
                  <a:cubicBezTo>
                    <a:pt x="60" y="10829"/>
                    <a:pt x="100" y="10969"/>
                    <a:pt x="21" y="11068"/>
                  </a:cubicBezTo>
                  <a:cubicBezTo>
                    <a:pt x="1" y="11128"/>
                    <a:pt x="1" y="11207"/>
                    <a:pt x="1" y="11247"/>
                  </a:cubicBezTo>
                  <a:cubicBezTo>
                    <a:pt x="70" y="11317"/>
                    <a:pt x="140" y="11341"/>
                    <a:pt x="216" y="11341"/>
                  </a:cubicBezTo>
                  <a:cubicBezTo>
                    <a:pt x="314" y="11341"/>
                    <a:pt x="423" y="11301"/>
                    <a:pt x="558" y="11267"/>
                  </a:cubicBezTo>
                  <a:cubicBezTo>
                    <a:pt x="617" y="11227"/>
                    <a:pt x="657" y="11168"/>
                    <a:pt x="677" y="11108"/>
                  </a:cubicBezTo>
                  <a:cubicBezTo>
                    <a:pt x="737" y="10949"/>
                    <a:pt x="757" y="10829"/>
                    <a:pt x="816" y="10710"/>
                  </a:cubicBezTo>
                  <a:cubicBezTo>
                    <a:pt x="856" y="10650"/>
                    <a:pt x="876" y="10571"/>
                    <a:pt x="916" y="10531"/>
                  </a:cubicBezTo>
                  <a:cubicBezTo>
                    <a:pt x="955" y="10432"/>
                    <a:pt x="1015" y="10352"/>
                    <a:pt x="1035" y="10253"/>
                  </a:cubicBezTo>
                  <a:cubicBezTo>
                    <a:pt x="1055" y="10173"/>
                    <a:pt x="1055" y="10133"/>
                    <a:pt x="1075" y="10054"/>
                  </a:cubicBezTo>
                  <a:cubicBezTo>
                    <a:pt x="1115" y="9934"/>
                    <a:pt x="1154" y="9815"/>
                    <a:pt x="1214" y="9676"/>
                  </a:cubicBezTo>
                  <a:cubicBezTo>
                    <a:pt x="1234" y="9616"/>
                    <a:pt x="1234" y="9556"/>
                    <a:pt x="1254" y="9477"/>
                  </a:cubicBezTo>
                  <a:cubicBezTo>
                    <a:pt x="1274" y="9357"/>
                    <a:pt x="1333" y="9238"/>
                    <a:pt x="1373" y="9119"/>
                  </a:cubicBezTo>
                  <a:cubicBezTo>
                    <a:pt x="1413" y="9039"/>
                    <a:pt x="1433" y="8979"/>
                    <a:pt x="1433" y="8920"/>
                  </a:cubicBezTo>
                  <a:cubicBezTo>
                    <a:pt x="1453" y="8780"/>
                    <a:pt x="1473" y="8641"/>
                    <a:pt x="1532" y="8522"/>
                  </a:cubicBezTo>
                  <a:cubicBezTo>
                    <a:pt x="1552" y="8442"/>
                    <a:pt x="1572" y="8383"/>
                    <a:pt x="1612" y="8323"/>
                  </a:cubicBezTo>
                  <a:cubicBezTo>
                    <a:pt x="1652" y="8223"/>
                    <a:pt x="1711" y="8124"/>
                    <a:pt x="1731" y="8025"/>
                  </a:cubicBezTo>
                  <a:cubicBezTo>
                    <a:pt x="1771" y="7925"/>
                    <a:pt x="1771" y="7826"/>
                    <a:pt x="1811" y="7686"/>
                  </a:cubicBezTo>
                  <a:cubicBezTo>
                    <a:pt x="1831" y="7487"/>
                    <a:pt x="1910" y="7328"/>
                    <a:pt x="2010" y="7149"/>
                  </a:cubicBezTo>
                  <a:cubicBezTo>
                    <a:pt x="2428" y="6254"/>
                    <a:pt x="2706" y="5299"/>
                    <a:pt x="2865" y="4344"/>
                  </a:cubicBezTo>
                  <a:cubicBezTo>
                    <a:pt x="2865" y="4165"/>
                    <a:pt x="2905" y="4006"/>
                    <a:pt x="2945" y="3867"/>
                  </a:cubicBezTo>
                  <a:cubicBezTo>
                    <a:pt x="2965" y="3787"/>
                    <a:pt x="2965" y="3708"/>
                    <a:pt x="3004" y="3648"/>
                  </a:cubicBezTo>
                  <a:cubicBezTo>
                    <a:pt x="3024" y="3509"/>
                    <a:pt x="3064" y="3370"/>
                    <a:pt x="3124" y="3250"/>
                  </a:cubicBezTo>
                  <a:cubicBezTo>
                    <a:pt x="3144" y="3191"/>
                    <a:pt x="3164" y="3111"/>
                    <a:pt x="3164" y="3051"/>
                  </a:cubicBezTo>
                  <a:cubicBezTo>
                    <a:pt x="3203" y="2872"/>
                    <a:pt x="3243" y="2713"/>
                    <a:pt x="3303" y="2554"/>
                  </a:cubicBezTo>
                  <a:lnTo>
                    <a:pt x="3363" y="2256"/>
                  </a:lnTo>
                  <a:cubicBezTo>
                    <a:pt x="3402" y="2096"/>
                    <a:pt x="3422" y="1977"/>
                    <a:pt x="3462" y="1858"/>
                  </a:cubicBezTo>
                  <a:cubicBezTo>
                    <a:pt x="3522" y="1758"/>
                    <a:pt x="3542" y="1659"/>
                    <a:pt x="3561" y="1559"/>
                  </a:cubicBezTo>
                  <a:cubicBezTo>
                    <a:pt x="3601" y="1460"/>
                    <a:pt x="3641" y="1360"/>
                    <a:pt x="3661" y="1261"/>
                  </a:cubicBezTo>
                  <a:lnTo>
                    <a:pt x="3740" y="963"/>
                  </a:lnTo>
                  <a:cubicBezTo>
                    <a:pt x="3760" y="823"/>
                    <a:pt x="3800" y="684"/>
                    <a:pt x="3840" y="565"/>
                  </a:cubicBezTo>
                  <a:cubicBezTo>
                    <a:pt x="3860" y="485"/>
                    <a:pt x="3860" y="406"/>
                    <a:pt x="3860" y="326"/>
                  </a:cubicBezTo>
                  <a:cubicBezTo>
                    <a:pt x="3860" y="207"/>
                    <a:pt x="3840" y="107"/>
                    <a:pt x="3740" y="28"/>
                  </a:cubicBezTo>
                  <a:cubicBezTo>
                    <a:pt x="3696" y="9"/>
                    <a:pt x="3657" y="1"/>
                    <a:pt x="3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1660325" y="3742050"/>
              <a:ext cx="23900" cy="200100"/>
            </a:xfrm>
            <a:custGeom>
              <a:avLst/>
              <a:gdLst/>
              <a:ahLst/>
              <a:cxnLst/>
              <a:rect l="l" t="t" r="r" b="b"/>
              <a:pathLst>
                <a:path w="956" h="8004" extrusionOk="0">
                  <a:moveTo>
                    <a:pt x="496" y="0"/>
                  </a:moveTo>
                  <a:cubicBezTo>
                    <a:pt x="471" y="0"/>
                    <a:pt x="445" y="3"/>
                    <a:pt x="419" y="7"/>
                  </a:cubicBezTo>
                  <a:cubicBezTo>
                    <a:pt x="379" y="67"/>
                    <a:pt x="299" y="146"/>
                    <a:pt x="279" y="206"/>
                  </a:cubicBezTo>
                  <a:cubicBezTo>
                    <a:pt x="220" y="345"/>
                    <a:pt x="200" y="465"/>
                    <a:pt x="160" y="584"/>
                  </a:cubicBezTo>
                  <a:cubicBezTo>
                    <a:pt x="1" y="2971"/>
                    <a:pt x="220" y="5358"/>
                    <a:pt x="240" y="7726"/>
                  </a:cubicBezTo>
                  <a:cubicBezTo>
                    <a:pt x="297" y="7854"/>
                    <a:pt x="354" y="8003"/>
                    <a:pt x="470" y="8003"/>
                  </a:cubicBezTo>
                  <a:cubicBezTo>
                    <a:pt x="516" y="8003"/>
                    <a:pt x="570" y="7980"/>
                    <a:pt x="637" y="7924"/>
                  </a:cubicBezTo>
                  <a:cubicBezTo>
                    <a:pt x="936" y="7129"/>
                    <a:pt x="518" y="6273"/>
                    <a:pt x="896" y="5478"/>
                  </a:cubicBezTo>
                  <a:cubicBezTo>
                    <a:pt x="916" y="4543"/>
                    <a:pt x="956" y="3588"/>
                    <a:pt x="916" y="2653"/>
                  </a:cubicBezTo>
                  <a:cubicBezTo>
                    <a:pt x="876" y="1798"/>
                    <a:pt x="936" y="962"/>
                    <a:pt x="737" y="107"/>
                  </a:cubicBezTo>
                  <a:cubicBezTo>
                    <a:pt x="660" y="30"/>
                    <a:pt x="583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1662825" y="3931200"/>
              <a:ext cx="29350" cy="212150"/>
            </a:xfrm>
            <a:custGeom>
              <a:avLst/>
              <a:gdLst/>
              <a:ahLst/>
              <a:cxnLst/>
              <a:rect l="l" t="t" r="r" b="b"/>
              <a:pathLst>
                <a:path w="1174" h="8486" extrusionOk="0">
                  <a:moveTo>
                    <a:pt x="677" y="2388"/>
                  </a:moveTo>
                  <a:lnTo>
                    <a:pt x="677" y="2388"/>
                  </a:lnTo>
                  <a:cubicBezTo>
                    <a:pt x="736" y="2407"/>
                    <a:pt x="776" y="2467"/>
                    <a:pt x="736" y="2547"/>
                  </a:cubicBezTo>
                  <a:lnTo>
                    <a:pt x="736" y="2567"/>
                  </a:lnTo>
                  <a:cubicBezTo>
                    <a:pt x="736" y="2487"/>
                    <a:pt x="716" y="2447"/>
                    <a:pt x="677" y="2388"/>
                  </a:cubicBezTo>
                  <a:close/>
                  <a:moveTo>
                    <a:pt x="279" y="0"/>
                  </a:moveTo>
                  <a:cubicBezTo>
                    <a:pt x="20" y="60"/>
                    <a:pt x="0" y="239"/>
                    <a:pt x="0" y="378"/>
                  </a:cubicBezTo>
                  <a:cubicBezTo>
                    <a:pt x="199" y="1194"/>
                    <a:pt x="40" y="2049"/>
                    <a:pt x="120" y="2865"/>
                  </a:cubicBezTo>
                  <a:cubicBezTo>
                    <a:pt x="179" y="2984"/>
                    <a:pt x="239" y="3084"/>
                    <a:pt x="239" y="3183"/>
                  </a:cubicBezTo>
                  <a:cubicBezTo>
                    <a:pt x="179" y="4059"/>
                    <a:pt x="378" y="4934"/>
                    <a:pt x="338" y="5789"/>
                  </a:cubicBezTo>
                  <a:cubicBezTo>
                    <a:pt x="319" y="6485"/>
                    <a:pt x="478" y="7182"/>
                    <a:pt x="438" y="7878"/>
                  </a:cubicBezTo>
                  <a:cubicBezTo>
                    <a:pt x="597" y="8037"/>
                    <a:pt x="478" y="8276"/>
                    <a:pt x="597" y="8455"/>
                  </a:cubicBezTo>
                  <a:cubicBezTo>
                    <a:pt x="626" y="8477"/>
                    <a:pt x="653" y="8485"/>
                    <a:pt x="679" y="8485"/>
                  </a:cubicBezTo>
                  <a:cubicBezTo>
                    <a:pt x="723" y="8485"/>
                    <a:pt x="766" y="8460"/>
                    <a:pt x="816" y="8435"/>
                  </a:cubicBezTo>
                  <a:cubicBezTo>
                    <a:pt x="895" y="7838"/>
                    <a:pt x="1074" y="7261"/>
                    <a:pt x="995" y="6645"/>
                  </a:cubicBezTo>
                  <a:cubicBezTo>
                    <a:pt x="677" y="6147"/>
                    <a:pt x="895" y="5570"/>
                    <a:pt x="816" y="5033"/>
                  </a:cubicBezTo>
                  <a:cubicBezTo>
                    <a:pt x="816" y="4635"/>
                    <a:pt x="836" y="4198"/>
                    <a:pt x="816" y="3800"/>
                  </a:cubicBezTo>
                  <a:cubicBezTo>
                    <a:pt x="776" y="3502"/>
                    <a:pt x="617" y="3203"/>
                    <a:pt x="736" y="2885"/>
                  </a:cubicBezTo>
                  <a:lnTo>
                    <a:pt x="736" y="2845"/>
                  </a:lnTo>
                  <a:lnTo>
                    <a:pt x="736" y="2845"/>
                  </a:lnTo>
                  <a:cubicBezTo>
                    <a:pt x="776" y="2984"/>
                    <a:pt x="697" y="3143"/>
                    <a:pt x="796" y="3263"/>
                  </a:cubicBezTo>
                  <a:cubicBezTo>
                    <a:pt x="816" y="3283"/>
                    <a:pt x="846" y="3293"/>
                    <a:pt x="881" y="3293"/>
                  </a:cubicBezTo>
                  <a:cubicBezTo>
                    <a:pt x="915" y="3293"/>
                    <a:pt x="955" y="3283"/>
                    <a:pt x="995" y="3263"/>
                  </a:cubicBezTo>
                  <a:cubicBezTo>
                    <a:pt x="1015" y="2905"/>
                    <a:pt x="1035" y="2547"/>
                    <a:pt x="1015" y="2189"/>
                  </a:cubicBezTo>
                  <a:cubicBezTo>
                    <a:pt x="995" y="1691"/>
                    <a:pt x="1174" y="1194"/>
                    <a:pt x="876" y="717"/>
                  </a:cubicBezTo>
                  <a:cubicBezTo>
                    <a:pt x="736" y="776"/>
                    <a:pt x="697" y="876"/>
                    <a:pt x="677" y="995"/>
                  </a:cubicBezTo>
                  <a:lnTo>
                    <a:pt x="677" y="1174"/>
                  </a:lnTo>
                  <a:cubicBezTo>
                    <a:pt x="637" y="1055"/>
                    <a:pt x="637" y="955"/>
                    <a:pt x="637" y="856"/>
                  </a:cubicBezTo>
                  <a:cubicBezTo>
                    <a:pt x="637" y="677"/>
                    <a:pt x="617" y="498"/>
                    <a:pt x="438" y="398"/>
                  </a:cubicBezTo>
                  <a:cubicBezTo>
                    <a:pt x="398" y="279"/>
                    <a:pt x="319" y="14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1656350" y="3458250"/>
              <a:ext cx="21425" cy="117675"/>
            </a:xfrm>
            <a:custGeom>
              <a:avLst/>
              <a:gdLst/>
              <a:ahLst/>
              <a:cxnLst/>
              <a:rect l="l" t="t" r="r" b="b"/>
              <a:pathLst>
                <a:path w="857" h="4707" extrusionOk="0">
                  <a:moveTo>
                    <a:pt x="438" y="0"/>
                  </a:moveTo>
                  <a:cubicBezTo>
                    <a:pt x="259" y="0"/>
                    <a:pt x="140" y="100"/>
                    <a:pt x="40" y="219"/>
                  </a:cubicBezTo>
                  <a:cubicBezTo>
                    <a:pt x="200" y="896"/>
                    <a:pt x="100" y="1592"/>
                    <a:pt x="80" y="2288"/>
                  </a:cubicBezTo>
                  <a:cubicBezTo>
                    <a:pt x="60" y="2905"/>
                    <a:pt x="1" y="3581"/>
                    <a:pt x="359" y="4158"/>
                  </a:cubicBezTo>
                  <a:cubicBezTo>
                    <a:pt x="359" y="4158"/>
                    <a:pt x="379" y="4158"/>
                    <a:pt x="399" y="4198"/>
                  </a:cubicBezTo>
                  <a:cubicBezTo>
                    <a:pt x="438" y="4238"/>
                    <a:pt x="399" y="4277"/>
                    <a:pt x="359" y="4297"/>
                  </a:cubicBezTo>
                  <a:cubicBezTo>
                    <a:pt x="343" y="4564"/>
                    <a:pt x="414" y="4707"/>
                    <a:pt x="600" y="4707"/>
                  </a:cubicBezTo>
                  <a:cubicBezTo>
                    <a:pt x="650" y="4707"/>
                    <a:pt x="709" y="4696"/>
                    <a:pt x="776" y="4675"/>
                  </a:cubicBezTo>
                  <a:cubicBezTo>
                    <a:pt x="856" y="4496"/>
                    <a:pt x="856" y="4297"/>
                    <a:pt x="776" y="4138"/>
                  </a:cubicBezTo>
                  <a:cubicBezTo>
                    <a:pt x="737" y="2766"/>
                    <a:pt x="657" y="1373"/>
                    <a:pt x="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1717025" y="3896375"/>
              <a:ext cx="28875" cy="232300"/>
            </a:xfrm>
            <a:custGeom>
              <a:avLst/>
              <a:gdLst/>
              <a:ahLst/>
              <a:cxnLst/>
              <a:rect l="l" t="t" r="r" b="b"/>
              <a:pathLst>
                <a:path w="1155" h="9292" extrusionOk="0">
                  <a:moveTo>
                    <a:pt x="40" y="1"/>
                  </a:moveTo>
                  <a:cubicBezTo>
                    <a:pt x="50" y="5"/>
                    <a:pt x="59" y="9"/>
                    <a:pt x="68" y="13"/>
                  </a:cubicBezTo>
                  <a:lnTo>
                    <a:pt x="68" y="13"/>
                  </a:lnTo>
                  <a:lnTo>
                    <a:pt x="60" y="1"/>
                  </a:lnTo>
                  <a:close/>
                  <a:moveTo>
                    <a:pt x="68" y="13"/>
                  </a:moveTo>
                  <a:lnTo>
                    <a:pt x="100" y="61"/>
                  </a:lnTo>
                  <a:cubicBezTo>
                    <a:pt x="40" y="160"/>
                    <a:pt x="40" y="260"/>
                    <a:pt x="100" y="359"/>
                  </a:cubicBezTo>
                  <a:cubicBezTo>
                    <a:pt x="60" y="637"/>
                    <a:pt x="1" y="936"/>
                    <a:pt x="120" y="1194"/>
                  </a:cubicBezTo>
                  <a:cubicBezTo>
                    <a:pt x="339" y="1831"/>
                    <a:pt x="100" y="2468"/>
                    <a:pt x="259" y="3064"/>
                  </a:cubicBezTo>
                  <a:cubicBezTo>
                    <a:pt x="140" y="3542"/>
                    <a:pt x="200" y="3979"/>
                    <a:pt x="299" y="4437"/>
                  </a:cubicBezTo>
                  <a:cubicBezTo>
                    <a:pt x="498" y="4855"/>
                    <a:pt x="259" y="5352"/>
                    <a:pt x="438" y="5770"/>
                  </a:cubicBezTo>
                  <a:cubicBezTo>
                    <a:pt x="319" y="6048"/>
                    <a:pt x="398" y="6307"/>
                    <a:pt x="458" y="6566"/>
                  </a:cubicBezTo>
                  <a:cubicBezTo>
                    <a:pt x="558" y="6764"/>
                    <a:pt x="498" y="7003"/>
                    <a:pt x="597" y="7162"/>
                  </a:cubicBezTo>
                  <a:cubicBezTo>
                    <a:pt x="597" y="7859"/>
                    <a:pt x="617" y="8555"/>
                    <a:pt x="617" y="9251"/>
                  </a:cubicBezTo>
                  <a:cubicBezTo>
                    <a:pt x="669" y="9280"/>
                    <a:pt x="714" y="9292"/>
                    <a:pt x="754" y="9292"/>
                  </a:cubicBezTo>
                  <a:cubicBezTo>
                    <a:pt x="853" y="9292"/>
                    <a:pt x="924" y="9217"/>
                    <a:pt x="995" y="9132"/>
                  </a:cubicBezTo>
                  <a:cubicBezTo>
                    <a:pt x="1015" y="9092"/>
                    <a:pt x="1035" y="9012"/>
                    <a:pt x="1015" y="8933"/>
                  </a:cubicBezTo>
                  <a:cubicBezTo>
                    <a:pt x="995" y="8933"/>
                    <a:pt x="995" y="8913"/>
                    <a:pt x="955" y="8893"/>
                  </a:cubicBezTo>
                  <a:cubicBezTo>
                    <a:pt x="955" y="8853"/>
                    <a:pt x="955" y="8813"/>
                    <a:pt x="1015" y="8794"/>
                  </a:cubicBezTo>
                  <a:cubicBezTo>
                    <a:pt x="1035" y="8714"/>
                    <a:pt x="1055" y="8654"/>
                    <a:pt x="1055" y="8595"/>
                  </a:cubicBezTo>
                  <a:cubicBezTo>
                    <a:pt x="1055" y="8435"/>
                    <a:pt x="1095" y="8316"/>
                    <a:pt x="1115" y="8157"/>
                  </a:cubicBezTo>
                  <a:cubicBezTo>
                    <a:pt x="1115" y="8097"/>
                    <a:pt x="1134" y="8018"/>
                    <a:pt x="1134" y="7938"/>
                  </a:cubicBezTo>
                  <a:cubicBezTo>
                    <a:pt x="1154" y="7839"/>
                    <a:pt x="1134" y="7719"/>
                    <a:pt x="1115" y="7600"/>
                  </a:cubicBezTo>
                  <a:cubicBezTo>
                    <a:pt x="1095" y="7520"/>
                    <a:pt x="1095" y="7421"/>
                    <a:pt x="1055" y="7341"/>
                  </a:cubicBezTo>
                  <a:cubicBezTo>
                    <a:pt x="896" y="6307"/>
                    <a:pt x="836" y="5233"/>
                    <a:pt x="816" y="4178"/>
                  </a:cubicBezTo>
                  <a:cubicBezTo>
                    <a:pt x="796" y="4079"/>
                    <a:pt x="757" y="4019"/>
                    <a:pt x="737" y="3920"/>
                  </a:cubicBezTo>
                  <a:cubicBezTo>
                    <a:pt x="617" y="3025"/>
                    <a:pt x="717" y="2149"/>
                    <a:pt x="657" y="1254"/>
                  </a:cubicBezTo>
                  <a:cubicBezTo>
                    <a:pt x="637" y="1055"/>
                    <a:pt x="597" y="856"/>
                    <a:pt x="418" y="697"/>
                  </a:cubicBezTo>
                  <a:cubicBezTo>
                    <a:pt x="147" y="562"/>
                    <a:pt x="385" y="163"/>
                    <a:pt x="68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1701125" y="3472025"/>
              <a:ext cx="19400" cy="166775"/>
            </a:xfrm>
            <a:custGeom>
              <a:avLst/>
              <a:gdLst/>
              <a:ahLst/>
              <a:cxnLst/>
              <a:rect l="l" t="t" r="r" b="b"/>
              <a:pathLst>
                <a:path w="776" h="6671" extrusionOk="0">
                  <a:moveTo>
                    <a:pt x="236" y="1"/>
                  </a:moveTo>
                  <a:cubicBezTo>
                    <a:pt x="86" y="1"/>
                    <a:pt x="104" y="260"/>
                    <a:pt x="0" y="364"/>
                  </a:cubicBezTo>
                  <a:lnTo>
                    <a:pt x="0" y="6173"/>
                  </a:lnTo>
                  <a:cubicBezTo>
                    <a:pt x="0" y="6332"/>
                    <a:pt x="0" y="6531"/>
                    <a:pt x="159" y="6670"/>
                  </a:cubicBezTo>
                  <a:cubicBezTo>
                    <a:pt x="159" y="5795"/>
                    <a:pt x="159" y="4900"/>
                    <a:pt x="179" y="4025"/>
                  </a:cubicBezTo>
                  <a:cubicBezTo>
                    <a:pt x="179" y="3726"/>
                    <a:pt x="80" y="3428"/>
                    <a:pt x="378" y="3209"/>
                  </a:cubicBezTo>
                  <a:cubicBezTo>
                    <a:pt x="696" y="2911"/>
                    <a:pt x="736" y="2513"/>
                    <a:pt x="756" y="2115"/>
                  </a:cubicBezTo>
                  <a:cubicBezTo>
                    <a:pt x="776" y="1419"/>
                    <a:pt x="696" y="742"/>
                    <a:pt x="458" y="106"/>
                  </a:cubicBezTo>
                  <a:cubicBezTo>
                    <a:pt x="357" y="30"/>
                    <a:pt x="287" y="1"/>
                    <a:pt x="2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1571800" y="4283825"/>
              <a:ext cx="110925" cy="10450"/>
            </a:xfrm>
            <a:custGeom>
              <a:avLst/>
              <a:gdLst/>
              <a:ahLst/>
              <a:cxnLst/>
              <a:rect l="l" t="t" r="r" b="b"/>
              <a:pathLst>
                <a:path w="4437" h="418" extrusionOk="0">
                  <a:moveTo>
                    <a:pt x="2891" y="0"/>
                  </a:moveTo>
                  <a:cubicBezTo>
                    <a:pt x="2503" y="0"/>
                    <a:pt x="2121" y="33"/>
                    <a:pt x="1751" y="79"/>
                  </a:cubicBezTo>
                  <a:cubicBezTo>
                    <a:pt x="1520" y="219"/>
                    <a:pt x="1275" y="240"/>
                    <a:pt x="1027" y="240"/>
                  </a:cubicBezTo>
                  <a:cubicBezTo>
                    <a:pt x="927" y="240"/>
                    <a:pt x="826" y="236"/>
                    <a:pt x="725" y="236"/>
                  </a:cubicBezTo>
                  <a:cubicBezTo>
                    <a:pt x="478" y="236"/>
                    <a:pt x="232" y="257"/>
                    <a:pt x="1" y="397"/>
                  </a:cubicBezTo>
                  <a:lnTo>
                    <a:pt x="4318" y="397"/>
                  </a:lnTo>
                  <a:lnTo>
                    <a:pt x="4357" y="417"/>
                  </a:lnTo>
                  <a:lnTo>
                    <a:pt x="4437" y="377"/>
                  </a:lnTo>
                  <a:cubicBezTo>
                    <a:pt x="4400" y="164"/>
                    <a:pt x="4281" y="128"/>
                    <a:pt x="4149" y="128"/>
                  </a:cubicBezTo>
                  <a:cubicBezTo>
                    <a:pt x="4080" y="128"/>
                    <a:pt x="4008" y="138"/>
                    <a:pt x="3941" y="138"/>
                  </a:cubicBezTo>
                  <a:cubicBezTo>
                    <a:pt x="3860" y="138"/>
                    <a:pt x="3788" y="123"/>
                    <a:pt x="3741" y="59"/>
                  </a:cubicBezTo>
                  <a:cubicBezTo>
                    <a:pt x="3457" y="17"/>
                    <a:pt x="3172" y="0"/>
                    <a:pt x="28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1647900" y="3388125"/>
              <a:ext cx="20900" cy="69025"/>
            </a:xfrm>
            <a:custGeom>
              <a:avLst/>
              <a:gdLst/>
              <a:ahLst/>
              <a:cxnLst/>
              <a:rect l="l" t="t" r="r" b="b"/>
              <a:pathLst>
                <a:path w="836" h="2761" extrusionOk="0">
                  <a:moveTo>
                    <a:pt x="199" y="1"/>
                  </a:moveTo>
                  <a:lnTo>
                    <a:pt x="140" y="40"/>
                  </a:lnTo>
                  <a:cubicBezTo>
                    <a:pt x="120" y="100"/>
                    <a:pt x="140" y="120"/>
                    <a:pt x="199" y="180"/>
                  </a:cubicBezTo>
                  <a:cubicBezTo>
                    <a:pt x="160" y="219"/>
                    <a:pt x="160" y="299"/>
                    <a:pt x="160" y="339"/>
                  </a:cubicBezTo>
                  <a:cubicBezTo>
                    <a:pt x="20" y="518"/>
                    <a:pt x="100" y="717"/>
                    <a:pt x="100" y="916"/>
                  </a:cubicBezTo>
                  <a:cubicBezTo>
                    <a:pt x="100" y="1035"/>
                    <a:pt x="140" y="1134"/>
                    <a:pt x="120" y="1274"/>
                  </a:cubicBezTo>
                  <a:cubicBezTo>
                    <a:pt x="60" y="1433"/>
                    <a:pt x="1" y="1632"/>
                    <a:pt x="160" y="1791"/>
                  </a:cubicBezTo>
                  <a:cubicBezTo>
                    <a:pt x="518" y="2030"/>
                    <a:pt x="199" y="2408"/>
                    <a:pt x="319" y="2686"/>
                  </a:cubicBezTo>
                  <a:cubicBezTo>
                    <a:pt x="378" y="2736"/>
                    <a:pt x="438" y="2761"/>
                    <a:pt x="500" y="2761"/>
                  </a:cubicBezTo>
                  <a:cubicBezTo>
                    <a:pt x="562" y="2761"/>
                    <a:pt x="627" y="2736"/>
                    <a:pt x="697" y="2686"/>
                  </a:cubicBezTo>
                  <a:cubicBezTo>
                    <a:pt x="697" y="1831"/>
                    <a:pt x="836" y="995"/>
                    <a:pt x="538" y="180"/>
                  </a:cubicBezTo>
                  <a:cubicBezTo>
                    <a:pt x="481" y="37"/>
                    <a:pt x="404" y="17"/>
                    <a:pt x="313" y="17"/>
                  </a:cubicBezTo>
                  <a:cubicBezTo>
                    <a:pt x="277" y="17"/>
                    <a:pt x="239" y="20"/>
                    <a:pt x="199" y="20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1673750" y="3878475"/>
              <a:ext cx="10975" cy="80875"/>
            </a:xfrm>
            <a:custGeom>
              <a:avLst/>
              <a:gdLst/>
              <a:ahLst/>
              <a:cxnLst/>
              <a:rect l="l" t="t" r="r" b="b"/>
              <a:pathLst>
                <a:path w="439" h="3235" extrusionOk="0">
                  <a:moveTo>
                    <a:pt x="359" y="1"/>
                  </a:moveTo>
                  <a:cubicBezTo>
                    <a:pt x="41" y="41"/>
                    <a:pt x="41" y="279"/>
                    <a:pt x="41" y="518"/>
                  </a:cubicBezTo>
                  <a:cubicBezTo>
                    <a:pt x="41" y="1194"/>
                    <a:pt x="1" y="1871"/>
                    <a:pt x="1" y="2527"/>
                  </a:cubicBezTo>
                  <a:cubicBezTo>
                    <a:pt x="41" y="2686"/>
                    <a:pt x="41" y="2865"/>
                    <a:pt x="61" y="3024"/>
                  </a:cubicBezTo>
                  <a:cubicBezTo>
                    <a:pt x="123" y="3118"/>
                    <a:pt x="160" y="3235"/>
                    <a:pt x="268" y="3235"/>
                  </a:cubicBezTo>
                  <a:cubicBezTo>
                    <a:pt x="299" y="3235"/>
                    <a:pt x="335" y="3225"/>
                    <a:pt x="379" y="3204"/>
                  </a:cubicBezTo>
                  <a:cubicBezTo>
                    <a:pt x="399" y="3084"/>
                    <a:pt x="399" y="2965"/>
                    <a:pt x="439" y="2845"/>
                  </a:cubicBezTo>
                  <a:cubicBezTo>
                    <a:pt x="399" y="2010"/>
                    <a:pt x="379" y="1194"/>
                    <a:pt x="379" y="359"/>
                  </a:cubicBezTo>
                  <a:cubicBezTo>
                    <a:pt x="379" y="359"/>
                    <a:pt x="359" y="359"/>
                    <a:pt x="359" y="299"/>
                  </a:cubicBezTo>
                  <a:cubicBezTo>
                    <a:pt x="339" y="239"/>
                    <a:pt x="359" y="220"/>
                    <a:pt x="379" y="180"/>
                  </a:cubicBezTo>
                  <a:cubicBezTo>
                    <a:pt x="399" y="100"/>
                    <a:pt x="379" y="4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1700125" y="3390425"/>
              <a:ext cx="17425" cy="90725"/>
            </a:xfrm>
            <a:custGeom>
              <a:avLst/>
              <a:gdLst/>
              <a:ahLst/>
              <a:cxnLst/>
              <a:rect l="l" t="t" r="r" b="b"/>
              <a:pathLst>
                <a:path w="697" h="3629" extrusionOk="0">
                  <a:moveTo>
                    <a:pt x="193" y="0"/>
                  </a:moveTo>
                  <a:cubicBezTo>
                    <a:pt x="144" y="0"/>
                    <a:pt x="95" y="15"/>
                    <a:pt x="40" y="48"/>
                  </a:cubicBezTo>
                  <a:lnTo>
                    <a:pt x="40" y="386"/>
                  </a:lnTo>
                  <a:cubicBezTo>
                    <a:pt x="0" y="446"/>
                    <a:pt x="0" y="525"/>
                    <a:pt x="40" y="605"/>
                  </a:cubicBezTo>
                  <a:lnTo>
                    <a:pt x="100" y="645"/>
                  </a:lnTo>
                  <a:cubicBezTo>
                    <a:pt x="120" y="704"/>
                    <a:pt x="120" y="724"/>
                    <a:pt x="80" y="784"/>
                  </a:cubicBezTo>
                  <a:lnTo>
                    <a:pt x="80" y="943"/>
                  </a:lnTo>
                  <a:cubicBezTo>
                    <a:pt x="179" y="1202"/>
                    <a:pt x="199" y="1440"/>
                    <a:pt x="40" y="1659"/>
                  </a:cubicBezTo>
                  <a:cubicBezTo>
                    <a:pt x="20" y="2316"/>
                    <a:pt x="0" y="2992"/>
                    <a:pt x="80" y="3628"/>
                  </a:cubicBezTo>
                  <a:cubicBezTo>
                    <a:pt x="179" y="3509"/>
                    <a:pt x="279" y="3410"/>
                    <a:pt x="378" y="3290"/>
                  </a:cubicBezTo>
                  <a:cubicBezTo>
                    <a:pt x="517" y="3211"/>
                    <a:pt x="557" y="3071"/>
                    <a:pt x="597" y="2873"/>
                  </a:cubicBezTo>
                  <a:cubicBezTo>
                    <a:pt x="677" y="2037"/>
                    <a:pt x="696" y="1221"/>
                    <a:pt x="577" y="406"/>
                  </a:cubicBezTo>
                  <a:cubicBezTo>
                    <a:pt x="537" y="247"/>
                    <a:pt x="438" y="127"/>
                    <a:pt x="319" y="28"/>
                  </a:cubicBezTo>
                  <a:cubicBezTo>
                    <a:pt x="274" y="10"/>
                    <a:pt x="233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1656350" y="3667300"/>
              <a:ext cx="21900" cy="65625"/>
            </a:xfrm>
            <a:custGeom>
              <a:avLst/>
              <a:gdLst/>
              <a:ahLst/>
              <a:cxnLst/>
              <a:rect l="l" t="t" r="r" b="b"/>
              <a:pathLst>
                <a:path w="876" h="2625" extrusionOk="0">
                  <a:moveTo>
                    <a:pt x="350" y="1"/>
                  </a:moveTo>
                  <a:cubicBezTo>
                    <a:pt x="285" y="1"/>
                    <a:pt x="222" y="30"/>
                    <a:pt x="160" y="93"/>
                  </a:cubicBezTo>
                  <a:cubicBezTo>
                    <a:pt x="80" y="908"/>
                    <a:pt x="200" y="1744"/>
                    <a:pt x="1" y="2560"/>
                  </a:cubicBezTo>
                  <a:cubicBezTo>
                    <a:pt x="66" y="2592"/>
                    <a:pt x="117" y="2625"/>
                    <a:pt x="167" y="2625"/>
                  </a:cubicBezTo>
                  <a:cubicBezTo>
                    <a:pt x="178" y="2625"/>
                    <a:pt x="189" y="2623"/>
                    <a:pt x="200" y="2619"/>
                  </a:cubicBezTo>
                  <a:cubicBezTo>
                    <a:pt x="558" y="2579"/>
                    <a:pt x="578" y="2182"/>
                    <a:pt x="876" y="2062"/>
                  </a:cubicBezTo>
                  <a:cubicBezTo>
                    <a:pt x="538" y="1306"/>
                    <a:pt x="538" y="1306"/>
                    <a:pt x="538" y="252"/>
                  </a:cubicBezTo>
                  <a:lnTo>
                    <a:pt x="538" y="73"/>
                  </a:lnTo>
                  <a:cubicBezTo>
                    <a:pt x="471" y="25"/>
                    <a:pt x="409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1655850" y="3714225"/>
              <a:ext cx="22900" cy="43750"/>
            </a:xfrm>
            <a:custGeom>
              <a:avLst/>
              <a:gdLst/>
              <a:ahLst/>
              <a:cxnLst/>
              <a:rect l="l" t="t" r="r" b="b"/>
              <a:pathLst>
                <a:path w="916" h="1750" extrusionOk="0">
                  <a:moveTo>
                    <a:pt x="592" y="1"/>
                  </a:moveTo>
                  <a:cubicBezTo>
                    <a:pt x="531" y="1"/>
                    <a:pt x="486" y="58"/>
                    <a:pt x="478" y="245"/>
                  </a:cubicBezTo>
                  <a:cubicBezTo>
                    <a:pt x="478" y="484"/>
                    <a:pt x="279" y="523"/>
                    <a:pt x="220" y="683"/>
                  </a:cubicBezTo>
                  <a:cubicBezTo>
                    <a:pt x="1" y="961"/>
                    <a:pt x="120" y="1259"/>
                    <a:pt x="140" y="1498"/>
                  </a:cubicBezTo>
                  <a:cubicBezTo>
                    <a:pt x="160" y="1681"/>
                    <a:pt x="222" y="1749"/>
                    <a:pt x="298" y="1749"/>
                  </a:cubicBezTo>
                  <a:cubicBezTo>
                    <a:pt x="372" y="1749"/>
                    <a:pt x="460" y="1685"/>
                    <a:pt x="538" y="1598"/>
                  </a:cubicBezTo>
                  <a:lnTo>
                    <a:pt x="538" y="1180"/>
                  </a:lnTo>
                  <a:cubicBezTo>
                    <a:pt x="677" y="1200"/>
                    <a:pt x="796" y="1200"/>
                    <a:pt x="916" y="1200"/>
                  </a:cubicBezTo>
                  <a:cubicBezTo>
                    <a:pt x="896" y="842"/>
                    <a:pt x="896" y="503"/>
                    <a:pt x="896" y="145"/>
                  </a:cubicBezTo>
                  <a:cubicBezTo>
                    <a:pt x="802" y="122"/>
                    <a:pt x="680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727475" y="4119675"/>
              <a:ext cx="23400" cy="62800"/>
            </a:xfrm>
            <a:custGeom>
              <a:avLst/>
              <a:gdLst/>
              <a:ahLst/>
              <a:cxnLst/>
              <a:rect l="l" t="t" r="r" b="b"/>
              <a:pathLst>
                <a:path w="936" h="2512" extrusionOk="0">
                  <a:moveTo>
                    <a:pt x="577" y="1"/>
                  </a:moveTo>
                  <a:cubicBezTo>
                    <a:pt x="458" y="160"/>
                    <a:pt x="398" y="299"/>
                    <a:pt x="199" y="339"/>
                  </a:cubicBezTo>
                  <a:cubicBezTo>
                    <a:pt x="140" y="1095"/>
                    <a:pt x="0" y="1811"/>
                    <a:pt x="358" y="2507"/>
                  </a:cubicBezTo>
                  <a:cubicBezTo>
                    <a:pt x="381" y="2510"/>
                    <a:pt x="401" y="2512"/>
                    <a:pt x="420" y="2512"/>
                  </a:cubicBezTo>
                  <a:cubicBezTo>
                    <a:pt x="657" y="2512"/>
                    <a:pt x="663" y="2293"/>
                    <a:pt x="736" y="2109"/>
                  </a:cubicBezTo>
                  <a:cubicBezTo>
                    <a:pt x="836" y="1592"/>
                    <a:pt x="796" y="1055"/>
                    <a:pt x="836" y="518"/>
                  </a:cubicBezTo>
                  <a:cubicBezTo>
                    <a:pt x="856" y="319"/>
                    <a:pt x="935" y="2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1678725" y="4194425"/>
              <a:ext cx="17750" cy="60550"/>
            </a:xfrm>
            <a:custGeom>
              <a:avLst/>
              <a:gdLst/>
              <a:ahLst/>
              <a:cxnLst/>
              <a:rect l="l" t="t" r="r" b="b"/>
              <a:pathLst>
                <a:path w="710" h="2422" extrusionOk="0">
                  <a:moveTo>
                    <a:pt x="113" y="0"/>
                  </a:moveTo>
                  <a:cubicBezTo>
                    <a:pt x="91" y="0"/>
                    <a:pt x="67" y="5"/>
                    <a:pt x="41" y="15"/>
                  </a:cubicBezTo>
                  <a:cubicBezTo>
                    <a:pt x="1" y="154"/>
                    <a:pt x="1" y="273"/>
                    <a:pt x="1" y="393"/>
                  </a:cubicBezTo>
                  <a:cubicBezTo>
                    <a:pt x="100" y="512"/>
                    <a:pt x="100" y="611"/>
                    <a:pt x="1" y="751"/>
                  </a:cubicBezTo>
                  <a:cubicBezTo>
                    <a:pt x="1" y="1308"/>
                    <a:pt x="279" y="1805"/>
                    <a:pt x="359" y="2362"/>
                  </a:cubicBezTo>
                  <a:cubicBezTo>
                    <a:pt x="444" y="2381"/>
                    <a:pt x="538" y="2422"/>
                    <a:pt x="602" y="2422"/>
                  </a:cubicBezTo>
                  <a:cubicBezTo>
                    <a:pt x="674" y="2422"/>
                    <a:pt x="710" y="2371"/>
                    <a:pt x="657" y="2183"/>
                  </a:cubicBezTo>
                  <a:cubicBezTo>
                    <a:pt x="438" y="1546"/>
                    <a:pt x="359" y="870"/>
                    <a:pt x="359" y="194"/>
                  </a:cubicBezTo>
                  <a:cubicBezTo>
                    <a:pt x="276" y="111"/>
                    <a:pt x="2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1657350" y="3565675"/>
              <a:ext cx="22400" cy="59475"/>
            </a:xfrm>
            <a:custGeom>
              <a:avLst/>
              <a:gdLst/>
              <a:ahLst/>
              <a:cxnLst/>
              <a:rect l="l" t="t" r="r" b="b"/>
              <a:pathLst>
                <a:path w="896" h="2379" extrusionOk="0">
                  <a:moveTo>
                    <a:pt x="319" y="0"/>
                  </a:moveTo>
                  <a:cubicBezTo>
                    <a:pt x="0" y="259"/>
                    <a:pt x="279" y="498"/>
                    <a:pt x="359" y="756"/>
                  </a:cubicBezTo>
                  <a:cubicBezTo>
                    <a:pt x="160" y="1194"/>
                    <a:pt x="736" y="1552"/>
                    <a:pt x="557" y="1990"/>
                  </a:cubicBezTo>
                  <a:cubicBezTo>
                    <a:pt x="538" y="2049"/>
                    <a:pt x="538" y="2109"/>
                    <a:pt x="557" y="2169"/>
                  </a:cubicBezTo>
                  <a:cubicBezTo>
                    <a:pt x="604" y="2262"/>
                    <a:pt x="651" y="2379"/>
                    <a:pt x="772" y="2379"/>
                  </a:cubicBezTo>
                  <a:cubicBezTo>
                    <a:pt x="807" y="2379"/>
                    <a:pt x="847" y="2370"/>
                    <a:pt x="896" y="2348"/>
                  </a:cubicBezTo>
                  <a:cubicBezTo>
                    <a:pt x="856" y="1910"/>
                    <a:pt x="856" y="1532"/>
                    <a:pt x="836" y="1094"/>
                  </a:cubicBezTo>
                  <a:cubicBezTo>
                    <a:pt x="717" y="876"/>
                    <a:pt x="896" y="597"/>
                    <a:pt x="697" y="378"/>
                  </a:cubicBezTo>
                  <a:cubicBezTo>
                    <a:pt x="518" y="299"/>
                    <a:pt x="398" y="179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1676450" y="4043525"/>
              <a:ext cx="11750" cy="53800"/>
            </a:xfrm>
            <a:custGeom>
              <a:avLst/>
              <a:gdLst/>
              <a:ahLst/>
              <a:cxnLst/>
              <a:rect l="l" t="t" r="r" b="b"/>
              <a:pathLst>
                <a:path w="470" h="2152" extrusionOk="0">
                  <a:moveTo>
                    <a:pt x="397" y="1"/>
                  </a:moveTo>
                  <a:cubicBezTo>
                    <a:pt x="0" y="1"/>
                    <a:pt x="321" y="445"/>
                    <a:pt x="92" y="540"/>
                  </a:cubicBezTo>
                  <a:lnTo>
                    <a:pt x="92" y="1754"/>
                  </a:lnTo>
                  <a:cubicBezTo>
                    <a:pt x="92" y="1973"/>
                    <a:pt x="191" y="2132"/>
                    <a:pt x="450" y="2152"/>
                  </a:cubicBezTo>
                  <a:cubicBezTo>
                    <a:pt x="470" y="2072"/>
                    <a:pt x="470" y="2032"/>
                    <a:pt x="450" y="1973"/>
                  </a:cubicBezTo>
                  <a:cubicBezTo>
                    <a:pt x="350" y="1853"/>
                    <a:pt x="350" y="1734"/>
                    <a:pt x="450" y="1595"/>
                  </a:cubicBezTo>
                  <a:lnTo>
                    <a:pt x="450" y="3"/>
                  </a:lnTo>
                  <a:cubicBezTo>
                    <a:pt x="431" y="2"/>
                    <a:pt x="413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1527050" y="3610425"/>
              <a:ext cx="75125" cy="9975"/>
            </a:xfrm>
            <a:custGeom>
              <a:avLst/>
              <a:gdLst/>
              <a:ahLst/>
              <a:cxnLst/>
              <a:rect l="l" t="t" r="r" b="b"/>
              <a:pathLst>
                <a:path w="3005" h="399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0"/>
                    <a:pt x="40" y="259"/>
                    <a:pt x="20" y="398"/>
                  </a:cubicBezTo>
                  <a:cubicBezTo>
                    <a:pt x="1015" y="398"/>
                    <a:pt x="2010" y="379"/>
                    <a:pt x="3004" y="379"/>
                  </a:cubicBezTo>
                  <a:cubicBezTo>
                    <a:pt x="2965" y="180"/>
                    <a:pt x="2746" y="180"/>
                    <a:pt x="2646" y="40"/>
                  </a:cubicBezTo>
                  <a:cubicBezTo>
                    <a:pt x="2217" y="148"/>
                    <a:pt x="1784" y="207"/>
                    <a:pt x="1350" y="207"/>
                  </a:cubicBezTo>
                  <a:cubicBezTo>
                    <a:pt x="899" y="207"/>
                    <a:pt x="447" y="1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1551925" y="4065475"/>
              <a:ext cx="42250" cy="39800"/>
            </a:xfrm>
            <a:custGeom>
              <a:avLst/>
              <a:gdLst/>
              <a:ahLst/>
              <a:cxnLst/>
              <a:rect l="l" t="t" r="r" b="b"/>
              <a:pathLst>
                <a:path w="1690" h="1592" extrusionOk="0">
                  <a:moveTo>
                    <a:pt x="100" y="0"/>
                  </a:moveTo>
                  <a:cubicBezTo>
                    <a:pt x="0" y="557"/>
                    <a:pt x="100" y="1095"/>
                    <a:pt x="80" y="1592"/>
                  </a:cubicBezTo>
                  <a:lnTo>
                    <a:pt x="219" y="1592"/>
                  </a:lnTo>
                  <a:cubicBezTo>
                    <a:pt x="219" y="1287"/>
                    <a:pt x="310" y="1073"/>
                    <a:pt x="668" y="1073"/>
                  </a:cubicBezTo>
                  <a:cubicBezTo>
                    <a:pt x="683" y="1073"/>
                    <a:pt x="700" y="1074"/>
                    <a:pt x="716" y="1075"/>
                  </a:cubicBezTo>
                  <a:cubicBezTo>
                    <a:pt x="815" y="1080"/>
                    <a:pt x="911" y="1083"/>
                    <a:pt x="1005" y="1083"/>
                  </a:cubicBezTo>
                  <a:cubicBezTo>
                    <a:pt x="1231" y="1083"/>
                    <a:pt x="1446" y="1069"/>
                    <a:pt x="1671" y="1055"/>
                  </a:cubicBezTo>
                  <a:cubicBezTo>
                    <a:pt x="1686" y="940"/>
                    <a:pt x="1690" y="856"/>
                    <a:pt x="1615" y="856"/>
                  </a:cubicBezTo>
                  <a:cubicBezTo>
                    <a:pt x="1587" y="856"/>
                    <a:pt x="1547" y="868"/>
                    <a:pt x="1492" y="896"/>
                  </a:cubicBezTo>
                  <a:cubicBezTo>
                    <a:pt x="438" y="876"/>
                    <a:pt x="438" y="876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1593700" y="3664150"/>
              <a:ext cx="60200" cy="8475"/>
            </a:xfrm>
            <a:custGeom>
              <a:avLst/>
              <a:gdLst/>
              <a:ahLst/>
              <a:cxnLst/>
              <a:rect l="l" t="t" r="r" b="b"/>
              <a:pathLst>
                <a:path w="2408" h="339" extrusionOk="0">
                  <a:moveTo>
                    <a:pt x="199" y="0"/>
                  </a:moveTo>
                  <a:cubicBezTo>
                    <a:pt x="120" y="80"/>
                    <a:pt x="80" y="119"/>
                    <a:pt x="0" y="159"/>
                  </a:cubicBezTo>
                  <a:cubicBezTo>
                    <a:pt x="80" y="219"/>
                    <a:pt x="120" y="298"/>
                    <a:pt x="199" y="338"/>
                  </a:cubicBezTo>
                  <a:cubicBezTo>
                    <a:pt x="895" y="298"/>
                    <a:pt x="1612" y="219"/>
                    <a:pt x="2328" y="159"/>
                  </a:cubicBezTo>
                  <a:cubicBezTo>
                    <a:pt x="2367" y="159"/>
                    <a:pt x="2387" y="139"/>
                    <a:pt x="2407" y="119"/>
                  </a:cubicBezTo>
                  <a:cubicBezTo>
                    <a:pt x="2407" y="99"/>
                    <a:pt x="2407" y="40"/>
                    <a:pt x="2328" y="20"/>
                  </a:cubicBezTo>
                  <a:cubicBezTo>
                    <a:pt x="1612" y="0"/>
                    <a:pt x="915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1692150" y="4311150"/>
              <a:ext cx="14950" cy="49250"/>
            </a:xfrm>
            <a:custGeom>
              <a:avLst/>
              <a:gdLst/>
              <a:ahLst/>
              <a:cxnLst/>
              <a:rect l="l" t="t" r="r" b="b"/>
              <a:pathLst>
                <a:path w="598" h="1970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0" y="617"/>
                    <a:pt x="61" y="1293"/>
                    <a:pt x="1" y="1970"/>
                  </a:cubicBezTo>
                  <a:cubicBezTo>
                    <a:pt x="140" y="1950"/>
                    <a:pt x="220" y="1850"/>
                    <a:pt x="299" y="1691"/>
                  </a:cubicBezTo>
                  <a:cubicBezTo>
                    <a:pt x="538" y="1154"/>
                    <a:pt x="598" y="577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1678225" y="4011775"/>
              <a:ext cx="9475" cy="45275"/>
            </a:xfrm>
            <a:custGeom>
              <a:avLst/>
              <a:gdLst/>
              <a:ahLst/>
              <a:cxnLst/>
              <a:rect l="l" t="t" r="r" b="b"/>
              <a:pathLst>
                <a:path w="379" h="1811" extrusionOk="0">
                  <a:moveTo>
                    <a:pt x="200" y="0"/>
                  </a:moveTo>
                  <a:cubicBezTo>
                    <a:pt x="21" y="60"/>
                    <a:pt x="21" y="239"/>
                    <a:pt x="1" y="398"/>
                  </a:cubicBezTo>
                  <a:cubicBezTo>
                    <a:pt x="21" y="855"/>
                    <a:pt x="21" y="1333"/>
                    <a:pt x="21" y="1810"/>
                  </a:cubicBezTo>
                  <a:cubicBezTo>
                    <a:pt x="260" y="1711"/>
                    <a:pt x="160" y="1393"/>
                    <a:pt x="379" y="1293"/>
                  </a:cubicBezTo>
                  <a:cubicBezTo>
                    <a:pt x="379" y="855"/>
                    <a:pt x="379" y="458"/>
                    <a:pt x="359" y="40"/>
                  </a:cubicBezTo>
                  <a:cubicBezTo>
                    <a:pt x="299" y="20"/>
                    <a:pt x="260" y="2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1660325" y="3619375"/>
              <a:ext cx="19925" cy="18250"/>
            </a:xfrm>
            <a:custGeom>
              <a:avLst/>
              <a:gdLst/>
              <a:ahLst/>
              <a:cxnLst/>
              <a:rect l="l" t="t" r="r" b="b"/>
              <a:pathLst>
                <a:path w="797" h="730" extrusionOk="0">
                  <a:moveTo>
                    <a:pt x="419" y="1"/>
                  </a:moveTo>
                  <a:cubicBezTo>
                    <a:pt x="299" y="200"/>
                    <a:pt x="1" y="279"/>
                    <a:pt x="41" y="538"/>
                  </a:cubicBezTo>
                  <a:cubicBezTo>
                    <a:pt x="56" y="584"/>
                    <a:pt x="84" y="714"/>
                    <a:pt x="114" y="714"/>
                  </a:cubicBezTo>
                  <a:cubicBezTo>
                    <a:pt x="122" y="714"/>
                    <a:pt x="131" y="704"/>
                    <a:pt x="140" y="677"/>
                  </a:cubicBezTo>
                  <a:cubicBezTo>
                    <a:pt x="221" y="504"/>
                    <a:pt x="285" y="445"/>
                    <a:pt x="340" y="445"/>
                  </a:cubicBezTo>
                  <a:cubicBezTo>
                    <a:pt x="462" y="445"/>
                    <a:pt x="543" y="730"/>
                    <a:pt x="670" y="730"/>
                  </a:cubicBezTo>
                  <a:cubicBezTo>
                    <a:pt x="685" y="730"/>
                    <a:pt x="700" y="726"/>
                    <a:pt x="717" y="717"/>
                  </a:cubicBezTo>
                  <a:cubicBezTo>
                    <a:pt x="797" y="578"/>
                    <a:pt x="797" y="379"/>
                    <a:pt x="737" y="180"/>
                  </a:cubicBezTo>
                  <a:cubicBezTo>
                    <a:pt x="637" y="120"/>
                    <a:pt x="518" y="40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1656350" y="3584575"/>
              <a:ext cx="19925" cy="30850"/>
            </a:xfrm>
            <a:custGeom>
              <a:avLst/>
              <a:gdLst/>
              <a:ahLst/>
              <a:cxnLst/>
              <a:rect l="l" t="t" r="r" b="b"/>
              <a:pathLst>
                <a:path w="797" h="1234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" y="478"/>
                    <a:pt x="319" y="836"/>
                    <a:pt x="578" y="1234"/>
                  </a:cubicBezTo>
                  <a:cubicBezTo>
                    <a:pt x="796" y="1015"/>
                    <a:pt x="776" y="796"/>
                    <a:pt x="637" y="537"/>
                  </a:cubicBezTo>
                  <a:cubicBezTo>
                    <a:pt x="498" y="358"/>
                    <a:pt x="379" y="219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1665800" y="4283850"/>
              <a:ext cx="32350" cy="11900"/>
            </a:xfrm>
            <a:custGeom>
              <a:avLst/>
              <a:gdLst/>
              <a:ahLst/>
              <a:cxnLst/>
              <a:rect l="l" t="t" r="r" b="b"/>
              <a:pathLst>
                <a:path w="1294" h="476" extrusionOk="0">
                  <a:moveTo>
                    <a:pt x="700" y="0"/>
                  </a:moveTo>
                  <a:cubicBezTo>
                    <a:pt x="462" y="0"/>
                    <a:pt x="232" y="14"/>
                    <a:pt x="1" y="58"/>
                  </a:cubicBezTo>
                  <a:cubicBezTo>
                    <a:pt x="160" y="317"/>
                    <a:pt x="558" y="98"/>
                    <a:pt x="697" y="376"/>
                  </a:cubicBezTo>
                  <a:cubicBezTo>
                    <a:pt x="916" y="317"/>
                    <a:pt x="1214" y="476"/>
                    <a:pt x="1294" y="18"/>
                  </a:cubicBezTo>
                  <a:cubicBezTo>
                    <a:pt x="1089" y="9"/>
                    <a:pt x="892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1717025" y="3927725"/>
              <a:ext cx="11475" cy="46775"/>
            </a:xfrm>
            <a:custGeom>
              <a:avLst/>
              <a:gdLst/>
              <a:ahLst/>
              <a:cxnLst/>
              <a:rect l="l" t="t" r="r" b="b"/>
              <a:pathLst>
                <a:path w="459" h="1871" extrusionOk="0">
                  <a:moveTo>
                    <a:pt x="100" y="0"/>
                  </a:moveTo>
                  <a:lnTo>
                    <a:pt x="100" y="0"/>
                  </a:lnTo>
                  <a:cubicBezTo>
                    <a:pt x="40" y="617"/>
                    <a:pt x="1" y="1273"/>
                    <a:pt x="239" y="1870"/>
                  </a:cubicBezTo>
                  <a:cubicBezTo>
                    <a:pt x="219" y="1234"/>
                    <a:pt x="458" y="597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1589225" y="4082000"/>
              <a:ext cx="31850" cy="9850"/>
            </a:xfrm>
            <a:custGeom>
              <a:avLst/>
              <a:gdLst/>
              <a:ahLst/>
              <a:cxnLst/>
              <a:rect l="l" t="t" r="r" b="b"/>
              <a:pathLst>
                <a:path w="1274" h="394" extrusionOk="0">
                  <a:moveTo>
                    <a:pt x="1126" y="1"/>
                  </a:moveTo>
                  <a:cubicBezTo>
                    <a:pt x="1062" y="1"/>
                    <a:pt x="981" y="30"/>
                    <a:pt x="895" y="56"/>
                  </a:cubicBezTo>
                  <a:cubicBezTo>
                    <a:pt x="838" y="67"/>
                    <a:pt x="780" y="70"/>
                    <a:pt x="721" y="70"/>
                  </a:cubicBezTo>
                  <a:cubicBezTo>
                    <a:pt x="633" y="70"/>
                    <a:pt x="543" y="63"/>
                    <a:pt x="456" y="63"/>
                  </a:cubicBezTo>
                  <a:cubicBezTo>
                    <a:pt x="293" y="63"/>
                    <a:pt x="136" y="89"/>
                    <a:pt x="0" y="235"/>
                  </a:cubicBezTo>
                  <a:cubicBezTo>
                    <a:pt x="60" y="294"/>
                    <a:pt x="139" y="334"/>
                    <a:pt x="179" y="394"/>
                  </a:cubicBezTo>
                  <a:cubicBezTo>
                    <a:pt x="433" y="304"/>
                    <a:pt x="709" y="259"/>
                    <a:pt x="990" y="259"/>
                  </a:cubicBezTo>
                  <a:cubicBezTo>
                    <a:pt x="1084" y="259"/>
                    <a:pt x="1179" y="264"/>
                    <a:pt x="1273" y="274"/>
                  </a:cubicBezTo>
                  <a:lnTo>
                    <a:pt x="1253" y="235"/>
                  </a:lnTo>
                  <a:cubicBezTo>
                    <a:pt x="1265" y="53"/>
                    <a:pt x="1211" y="1"/>
                    <a:pt x="1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1714050" y="4252475"/>
              <a:ext cx="12450" cy="27375"/>
            </a:xfrm>
            <a:custGeom>
              <a:avLst/>
              <a:gdLst/>
              <a:ahLst/>
              <a:cxnLst/>
              <a:rect l="l" t="t" r="r" b="b"/>
              <a:pathLst>
                <a:path w="498" h="1095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39" y="338"/>
                    <a:pt x="60" y="736"/>
                    <a:pt x="0" y="1094"/>
                  </a:cubicBezTo>
                  <a:cubicBezTo>
                    <a:pt x="498" y="855"/>
                    <a:pt x="338" y="41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1705100" y="4280325"/>
              <a:ext cx="9975" cy="30850"/>
            </a:xfrm>
            <a:custGeom>
              <a:avLst/>
              <a:gdLst/>
              <a:ahLst/>
              <a:cxnLst/>
              <a:rect l="l" t="t" r="r" b="b"/>
              <a:pathLst>
                <a:path w="399" h="1234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20" y="358"/>
                    <a:pt x="20" y="796"/>
                    <a:pt x="0" y="1233"/>
                  </a:cubicBezTo>
                  <a:cubicBezTo>
                    <a:pt x="318" y="895"/>
                    <a:pt x="398" y="43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1723500" y="4007775"/>
              <a:ext cx="8475" cy="33350"/>
            </a:xfrm>
            <a:custGeom>
              <a:avLst/>
              <a:gdLst/>
              <a:ahLst/>
              <a:cxnLst/>
              <a:rect l="l" t="t" r="r" b="b"/>
              <a:pathLst>
                <a:path w="339" h="1334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478"/>
                    <a:pt x="0" y="916"/>
                    <a:pt x="159" y="1334"/>
                  </a:cubicBezTo>
                  <a:cubicBezTo>
                    <a:pt x="120" y="896"/>
                    <a:pt x="338" y="41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1672275" y="4142050"/>
              <a:ext cx="11450" cy="22900"/>
            </a:xfrm>
            <a:custGeom>
              <a:avLst/>
              <a:gdLst/>
              <a:ahLst/>
              <a:cxnLst/>
              <a:rect l="l" t="t" r="r" b="b"/>
              <a:pathLst>
                <a:path w="458" h="916" extrusionOk="0">
                  <a:moveTo>
                    <a:pt x="259" y="1"/>
                  </a:moveTo>
                  <a:cubicBezTo>
                    <a:pt x="159" y="160"/>
                    <a:pt x="0" y="299"/>
                    <a:pt x="100" y="518"/>
                  </a:cubicBezTo>
                  <a:cubicBezTo>
                    <a:pt x="259" y="598"/>
                    <a:pt x="199" y="856"/>
                    <a:pt x="458" y="916"/>
                  </a:cubicBezTo>
                  <a:lnTo>
                    <a:pt x="4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1698125" y="3360275"/>
              <a:ext cx="14450" cy="32350"/>
            </a:xfrm>
            <a:custGeom>
              <a:avLst/>
              <a:gdLst/>
              <a:ahLst/>
              <a:cxnLst/>
              <a:rect l="l" t="t" r="r" b="b"/>
              <a:pathLst>
                <a:path w="578" h="1294" extrusionOk="0">
                  <a:moveTo>
                    <a:pt x="319" y="1"/>
                  </a:moveTo>
                  <a:lnTo>
                    <a:pt x="160" y="160"/>
                  </a:lnTo>
                  <a:cubicBezTo>
                    <a:pt x="1" y="418"/>
                    <a:pt x="21" y="657"/>
                    <a:pt x="120" y="916"/>
                  </a:cubicBezTo>
                  <a:lnTo>
                    <a:pt x="120" y="1055"/>
                  </a:lnTo>
                  <a:cubicBezTo>
                    <a:pt x="80" y="1134"/>
                    <a:pt x="80" y="1214"/>
                    <a:pt x="120" y="1294"/>
                  </a:cubicBezTo>
                  <a:cubicBezTo>
                    <a:pt x="180" y="1254"/>
                    <a:pt x="259" y="1254"/>
                    <a:pt x="299" y="1254"/>
                  </a:cubicBezTo>
                  <a:cubicBezTo>
                    <a:pt x="418" y="1154"/>
                    <a:pt x="478" y="1035"/>
                    <a:pt x="518" y="836"/>
                  </a:cubicBezTo>
                  <a:cubicBezTo>
                    <a:pt x="558" y="538"/>
                    <a:pt x="578" y="219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1672775" y="3560700"/>
              <a:ext cx="8475" cy="32350"/>
            </a:xfrm>
            <a:custGeom>
              <a:avLst/>
              <a:gdLst/>
              <a:ahLst/>
              <a:cxnLst/>
              <a:rect l="l" t="t" r="r" b="b"/>
              <a:pathLst>
                <a:path w="339" h="1294" extrusionOk="0">
                  <a:moveTo>
                    <a:pt x="80" y="0"/>
                  </a:moveTo>
                  <a:cubicBezTo>
                    <a:pt x="80" y="199"/>
                    <a:pt x="40" y="378"/>
                    <a:pt x="40" y="577"/>
                  </a:cubicBezTo>
                  <a:cubicBezTo>
                    <a:pt x="100" y="836"/>
                    <a:pt x="0" y="1094"/>
                    <a:pt x="199" y="1293"/>
                  </a:cubicBezTo>
                  <a:cubicBezTo>
                    <a:pt x="239" y="856"/>
                    <a:pt x="338" y="438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1651875" y="3661150"/>
              <a:ext cx="18425" cy="8475"/>
            </a:xfrm>
            <a:custGeom>
              <a:avLst/>
              <a:gdLst/>
              <a:ahLst/>
              <a:cxnLst/>
              <a:rect l="l" t="t" r="r" b="b"/>
              <a:pathLst>
                <a:path w="737" h="339" extrusionOk="0">
                  <a:moveTo>
                    <a:pt x="523" y="0"/>
                  </a:moveTo>
                  <a:cubicBezTo>
                    <a:pt x="383" y="0"/>
                    <a:pt x="205" y="152"/>
                    <a:pt x="63" y="152"/>
                  </a:cubicBezTo>
                  <a:cubicBezTo>
                    <a:pt x="42" y="152"/>
                    <a:pt x="21" y="148"/>
                    <a:pt x="1" y="140"/>
                  </a:cubicBezTo>
                  <a:lnTo>
                    <a:pt x="1" y="279"/>
                  </a:lnTo>
                  <a:cubicBezTo>
                    <a:pt x="120" y="279"/>
                    <a:pt x="239" y="319"/>
                    <a:pt x="359" y="339"/>
                  </a:cubicBezTo>
                  <a:cubicBezTo>
                    <a:pt x="478" y="339"/>
                    <a:pt x="617" y="319"/>
                    <a:pt x="737" y="319"/>
                  </a:cubicBezTo>
                  <a:cubicBezTo>
                    <a:pt x="699" y="73"/>
                    <a:pt x="620" y="0"/>
                    <a:pt x="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1589225" y="4109175"/>
              <a:ext cx="19400" cy="6200"/>
            </a:xfrm>
            <a:custGeom>
              <a:avLst/>
              <a:gdLst/>
              <a:ahLst/>
              <a:cxnLst/>
              <a:rect l="l" t="t" r="r" b="b"/>
              <a:pathLst>
                <a:path w="776" h="248" extrusionOk="0">
                  <a:moveTo>
                    <a:pt x="446" y="1"/>
                  </a:moveTo>
                  <a:cubicBezTo>
                    <a:pt x="296" y="1"/>
                    <a:pt x="152" y="83"/>
                    <a:pt x="0" y="83"/>
                  </a:cubicBezTo>
                  <a:lnTo>
                    <a:pt x="0" y="222"/>
                  </a:lnTo>
                  <a:cubicBezTo>
                    <a:pt x="148" y="222"/>
                    <a:pt x="296" y="248"/>
                    <a:pt x="443" y="248"/>
                  </a:cubicBezTo>
                  <a:cubicBezTo>
                    <a:pt x="554" y="248"/>
                    <a:pt x="665" y="233"/>
                    <a:pt x="776" y="182"/>
                  </a:cubicBezTo>
                  <a:cubicBezTo>
                    <a:pt x="661" y="42"/>
                    <a:pt x="552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1678725" y="4185800"/>
              <a:ext cx="12900" cy="13475"/>
            </a:xfrm>
            <a:custGeom>
              <a:avLst/>
              <a:gdLst/>
              <a:ahLst/>
              <a:cxnLst/>
              <a:rect l="l" t="t" r="r" b="b"/>
              <a:pathLst>
                <a:path w="516" h="539" extrusionOk="0">
                  <a:moveTo>
                    <a:pt x="175" y="0"/>
                  </a:moveTo>
                  <a:cubicBezTo>
                    <a:pt x="128" y="0"/>
                    <a:pt x="71" y="7"/>
                    <a:pt x="1" y="21"/>
                  </a:cubicBezTo>
                  <a:cubicBezTo>
                    <a:pt x="1" y="121"/>
                    <a:pt x="41" y="240"/>
                    <a:pt x="41" y="360"/>
                  </a:cubicBezTo>
                  <a:cubicBezTo>
                    <a:pt x="140" y="439"/>
                    <a:pt x="259" y="499"/>
                    <a:pt x="359" y="539"/>
                  </a:cubicBezTo>
                  <a:cubicBezTo>
                    <a:pt x="306" y="346"/>
                    <a:pt x="5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1651875" y="3454775"/>
              <a:ext cx="14450" cy="8475"/>
            </a:xfrm>
            <a:custGeom>
              <a:avLst/>
              <a:gdLst/>
              <a:ahLst/>
              <a:cxnLst/>
              <a:rect l="l" t="t" r="r" b="b"/>
              <a:pathLst>
                <a:path w="578" h="339" extrusionOk="0">
                  <a:moveTo>
                    <a:pt x="160" y="0"/>
                  </a:moveTo>
                  <a:cubicBezTo>
                    <a:pt x="160" y="120"/>
                    <a:pt x="1" y="239"/>
                    <a:pt x="180" y="338"/>
                  </a:cubicBezTo>
                  <a:cubicBezTo>
                    <a:pt x="359" y="338"/>
                    <a:pt x="498" y="299"/>
                    <a:pt x="578" y="120"/>
                  </a:cubicBezTo>
                  <a:cubicBezTo>
                    <a:pt x="578" y="60"/>
                    <a:pt x="578" y="2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1736925" y="4172100"/>
              <a:ext cx="10950" cy="19325"/>
            </a:xfrm>
            <a:custGeom>
              <a:avLst/>
              <a:gdLst/>
              <a:ahLst/>
              <a:cxnLst/>
              <a:rect l="l" t="t" r="r" b="b"/>
              <a:pathLst>
                <a:path w="438" h="773" extrusionOk="0">
                  <a:moveTo>
                    <a:pt x="271" y="0"/>
                  </a:moveTo>
                  <a:cubicBezTo>
                    <a:pt x="246" y="0"/>
                    <a:pt x="221" y="5"/>
                    <a:pt x="199" y="12"/>
                  </a:cubicBezTo>
                  <a:cubicBezTo>
                    <a:pt x="140" y="172"/>
                    <a:pt x="199" y="351"/>
                    <a:pt x="0" y="410"/>
                  </a:cubicBezTo>
                  <a:cubicBezTo>
                    <a:pt x="60" y="549"/>
                    <a:pt x="120" y="649"/>
                    <a:pt x="199" y="709"/>
                  </a:cubicBezTo>
                  <a:cubicBezTo>
                    <a:pt x="225" y="752"/>
                    <a:pt x="251" y="772"/>
                    <a:pt x="273" y="772"/>
                  </a:cubicBezTo>
                  <a:cubicBezTo>
                    <a:pt x="303" y="772"/>
                    <a:pt x="327" y="737"/>
                    <a:pt x="338" y="669"/>
                  </a:cubicBezTo>
                  <a:cubicBezTo>
                    <a:pt x="358" y="569"/>
                    <a:pt x="358" y="470"/>
                    <a:pt x="398" y="370"/>
                  </a:cubicBezTo>
                  <a:cubicBezTo>
                    <a:pt x="438" y="271"/>
                    <a:pt x="438" y="152"/>
                    <a:pt x="398" y="52"/>
                  </a:cubicBezTo>
                  <a:cubicBezTo>
                    <a:pt x="360" y="14"/>
                    <a:pt x="314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1678225" y="4396200"/>
              <a:ext cx="19425" cy="13950"/>
            </a:xfrm>
            <a:custGeom>
              <a:avLst/>
              <a:gdLst/>
              <a:ahLst/>
              <a:cxnLst/>
              <a:rect l="l" t="t" r="r" b="b"/>
              <a:pathLst>
                <a:path w="777" h="558" extrusionOk="0">
                  <a:moveTo>
                    <a:pt x="578" y="0"/>
                  </a:moveTo>
                  <a:lnTo>
                    <a:pt x="578" y="0"/>
                  </a:lnTo>
                  <a:cubicBezTo>
                    <a:pt x="399" y="60"/>
                    <a:pt x="220" y="139"/>
                    <a:pt x="61" y="179"/>
                  </a:cubicBezTo>
                  <a:cubicBezTo>
                    <a:pt x="1" y="239"/>
                    <a:pt x="1" y="279"/>
                    <a:pt x="1" y="338"/>
                  </a:cubicBezTo>
                  <a:cubicBezTo>
                    <a:pt x="180" y="358"/>
                    <a:pt x="319" y="378"/>
                    <a:pt x="399" y="557"/>
                  </a:cubicBezTo>
                  <a:cubicBezTo>
                    <a:pt x="777" y="478"/>
                    <a:pt x="717" y="259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1695650" y="3365250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80" y="0"/>
                  </a:moveTo>
                  <a:cubicBezTo>
                    <a:pt x="100" y="239"/>
                    <a:pt x="0" y="518"/>
                    <a:pt x="199" y="737"/>
                  </a:cubicBezTo>
                  <a:cubicBezTo>
                    <a:pt x="299" y="498"/>
                    <a:pt x="219" y="239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1701125" y="3414975"/>
              <a:ext cx="6475" cy="17925"/>
            </a:xfrm>
            <a:custGeom>
              <a:avLst/>
              <a:gdLst/>
              <a:ahLst/>
              <a:cxnLst/>
              <a:rect l="l" t="t" r="r" b="b"/>
              <a:pathLst>
                <a:path w="259" h="717" extrusionOk="0">
                  <a:moveTo>
                    <a:pt x="20" y="1"/>
                  </a:moveTo>
                  <a:cubicBezTo>
                    <a:pt x="20" y="220"/>
                    <a:pt x="0" y="458"/>
                    <a:pt x="0" y="717"/>
                  </a:cubicBezTo>
                  <a:cubicBezTo>
                    <a:pt x="259" y="458"/>
                    <a:pt x="259" y="239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1686700" y="4360375"/>
              <a:ext cx="8475" cy="17925"/>
            </a:xfrm>
            <a:custGeom>
              <a:avLst/>
              <a:gdLst/>
              <a:ahLst/>
              <a:cxnLst/>
              <a:rect l="l" t="t" r="r" b="b"/>
              <a:pathLst>
                <a:path w="339" h="717" extrusionOk="0">
                  <a:moveTo>
                    <a:pt x="219" y="1"/>
                  </a:moveTo>
                  <a:lnTo>
                    <a:pt x="219" y="1"/>
                  </a:lnTo>
                  <a:cubicBezTo>
                    <a:pt x="20" y="200"/>
                    <a:pt x="20" y="438"/>
                    <a:pt x="0" y="717"/>
                  </a:cubicBezTo>
                  <a:cubicBezTo>
                    <a:pt x="338" y="538"/>
                    <a:pt x="219" y="24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1735425" y="4199250"/>
              <a:ext cx="7000" cy="13950"/>
            </a:xfrm>
            <a:custGeom>
              <a:avLst/>
              <a:gdLst/>
              <a:ahLst/>
              <a:cxnLst/>
              <a:rect l="l" t="t" r="r" b="b"/>
              <a:pathLst>
                <a:path w="280" h="558" extrusionOk="0">
                  <a:moveTo>
                    <a:pt x="200" y="1"/>
                  </a:moveTo>
                  <a:lnTo>
                    <a:pt x="200" y="1"/>
                  </a:lnTo>
                  <a:cubicBezTo>
                    <a:pt x="21" y="120"/>
                    <a:pt x="1" y="359"/>
                    <a:pt x="21" y="558"/>
                  </a:cubicBezTo>
                  <a:cubicBezTo>
                    <a:pt x="279" y="458"/>
                    <a:pt x="219" y="219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1727475" y="4062000"/>
              <a:ext cx="6000" cy="14925"/>
            </a:xfrm>
            <a:custGeom>
              <a:avLst/>
              <a:gdLst/>
              <a:ahLst/>
              <a:cxnLst/>
              <a:rect l="l" t="t" r="r" b="b"/>
              <a:pathLst>
                <a:path w="240" h="597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99"/>
                    <a:pt x="80" y="398"/>
                    <a:pt x="179" y="597"/>
                  </a:cubicBezTo>
                  <a:cubicBezTo>
                    <a:pt x="199" y="378"/>
                    <a:pt x="239" y="139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1665300" y="4434475"/>
              <a:ext cx="6000" cy="15450"/>
            </a:xfrm>
            <a:custGeom>
              <a:avLst/>
              <a:gdLst/>
              <a:ahLst/>
              <a:cxnLst/>
              <a:rect l="l" t="t" r="r" b="b"/>
              <a:pathLst>
                <a:path w="240" h="6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160"/>
                    <a:pt x="21" y="399"/>
                    <a:pt x="1" y="618"/>
                  </a:cubicBezTo>
                  <a:cubicBezTo>
                    <a:pt x="239" y="458"/>
                    <a:pt x="180" y="22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1661475" y="3649725"/>
              <a:ext cx="2850" cy="3400"/>
            </a:xfrm>
            <a:custGeom>
              <a:avLst/>
              <a:gdLst/>
              <a:ahLst/>
              <a:cxnLst/>
              <a:rect l="l" t="t" r="r" b="b"/>
              <a:pathLst>
                <a:path w="114" h="136" extrusionOk="0">
                  <a:moveTo>
                    <a:pt x="74" y="0"/>
                  </a:moveTo>
                  <a:cubicBezTo>
                    <a:pt x="54" y="0"/>
                    <a:pt x="14" y="20"/>
                    <a:pt x="14" y="60"/>
                  </a:cubicBezTo>
                  <a:cubicBezTo>
                    <a:pt x="0" y="103"/>
                    <a:pt x="27" y="135"/>
                    <a:pt x="58" y="135"/>
                  </a:cubicBezTo>
                  <a:cubicBezTo>
                    <a:pt x="70" y="135"/>
                    <a:pt x="83" y="131"/>
                    <a:pt x="94" y="119"/>
                  </a:cubicBezTo>
                  <a:cubicBezTo>
                    <a:pt x="114" y="119"/>
                    <a:pt x="114" y="80"/>
                    <a:pt x="114" y="60"/>
                  </a:cubicBezTo>
                  <a:cubicBezTo>
                    <a:pt x="114" y="20"/>
                    <a:pt x="94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1683200" y="437780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0"/>
                  </a:moveTo>
                  <a:cubicBezTo>
                    <a:pt x="1" y="80"/>
                    <a:pt x="1" y="219"/>
                    <a:pt x="1" y="378"/>
                  </a:cubicBezTo>
                  <a:cubicBezTo>
                    <a:pt x="160" y="298"/>
                    <a:pt x="180" y="139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1678725" y="43872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80" y="0"/>
                  </a:moveTo>
                  <a:cubicBezTo>
                    <a:pt x="61" y="100"/>
                    <a:pt x="1" y="219"/>
                    <a:pt x="61" y="358"/>
                  </a:cubicBezTo>
                  <a:cubicBezTo>
                    <a:pt x="180" y="259"/>
                    <a:pt x="200" y="139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1558375" y="42584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20"/>
                    <a:pt x="200" y="339"/>
                  </a:cubicBezTo>
                  <a:cubicBezTo>
                    <a:pt x="200" y="220"/>
                    <a:pt x="200" y="10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1739900" y="4189800"/>
              <a:ext cx="5500" cy="9975"/>
            </a:xfrm>
            <a:custGeom>
              <a:avLst/>
              <a:gdLst/>
              <a:ahLst/>
              <a:cxnLst/>
              <a:rect l="l" t="t" r="r" b="b"/>
              <a:pathLst>
                <a:path w="220" h="399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21"/>
                    <a:pt x="100" y="60"/>
                    <a:pt x="40" y="60"/>
                  </a:cubicBezTo>
                  <a:cubicBezTo>
                    <a:pt x="40" y="160"/>
                    <a:pt x="21" y="279"/>
                    <a:pt x="1" y="398"/>
                  </a:cubicBezTo>
                  <a:cubicBezTo>
                    <a:pt x="200" y="319"/>
                    <a:pt x="219" y="18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1682700" y="408387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80" y="0"/>
                  </a:moveTo>
                  <a:cubicBezTo>
                    <a:pt x="1" y="120"/>
                    <a:pt x="1" y="239"/>
                    <a:pt x="180" y="359"/>
                  </a:cubicBezTo>
                  <a:cubicBezTo>
                    <a:pt x="200" y="239"/>
                    <a:pt x="200" y="12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1664300" y="35622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41" y="0"/>
                  </a:moveTo>
                  <a:cubicBezTo>
                    <a:pt x="1" y="40"/>
                    <a:pt x="1" y="99"/>
                    <a:pt x="41" y="139"/>
                  </a:cubicBezTo>
                  <a:cubicBezTo>
                    <a:pt x="180" y="99"/>
                    <a:pt x="180" y="4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1698125" y="3400050"/>
              <a:ext cx="2525" cy="5500"/>
            </a:xfrm>
            <a:custGeom>
              <a:avLst/>
              <a:gdLst/>
              <a:ahLst/>
              <a:cxnLst/>
              <a:rect l="l" t="t" r="r" b="b"/>
              <a:pathLst>
                <a:path w="101" h="220" extrusionOk="0">
                  <a:moveTo>
                    <a:pt x="100" y="1"/>
                  </a:moveTo>
                  <a:cubicBezTo>
                    <a:pt x="21" y="100"/>
                    <a:pt x="1" y="160"/>
                    <a:pt x="100" y="22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1700625" y="34055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0" y="80"/>
                    <a:pt x="0" y="120"/>
                    <a:pt x="20" y="180"/>
                  </a:cubicBezTo>
                  <a:cubicBezTo>
                    <a:pt x="159" y="100"/>
                    <a:pt x="119" y="4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1697625" y="3386625"/>
              <a:ext cx="3025" cy="6000"/>
            </a:xfrm>
            <a:custGeom>
              <a:avLst/>
              <a:gdLst/>
              <a:ahLst/>
              <a:cxnLst/>
              <a:rect l="l" t="t" r="r" b="b"/>
              <a:pathLst>
                <a:path w="121" h="240" extrusionOk="0">
                  <a:moveTo>
                    <a:pt x="120" y="1"/>
                  </a:moveTo>
                  <a:cubicBezTo>
                    <a:pt x="1" y="80"/>
                    <a:pt x="1" y="160"/>
                    <a:pt x="120" y="24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1716025" y="3898875"/>
              <a:ext cx="2525" cy="7475"/>
            </a:xfrm>
            <a:custGeom>
              <a:avLst/>
              <a:gdLst/>
              <a:ahLst/>
              <a:cxnLst/>
              <a:rect l="l" t="t" r="r" b="b"/>
              <a:pathLst>
                <a:path w="101" h="299" extrusionOk="0">
                  <a:moveTo>
                    <a:pt x="100" y="0"/>
                  </a:moveTo>
                  <a:cubicBezTo>
                    <a:pt x="1" y="100"/>
                    <a:pt x="1" y="199"/>
                    <a:pt x="100" y="29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1681225" y="3883450"/>
              <a:ext cx="1500" cy="4500"/>
            </a:xfrm>
            <a:custGeom>
              <a:avLst/>
              <a:gdLst/>
              <a:ahLst/>
              <a:cxnLst/>
              <a:rect l="l" t="t" r="r" b="b"/>
              <a:pathLst>
                <a:path w="60" h="180" extrusionOk="0">
                  <a:moveTo>
                    <a:pt x="60" y="1"/>
                  </a:moveTo>
                  <a:cubicBezTo>
                    <a:pt x="60" y="21"/>
                    <a:pt x="0" y="60"/>
                    <a:pt x="0" y="60"/>
                  </a:cubicBezTo>
                  <a:cubicBezTo>
                    <a:pt x="0" y="100"/>
                    <a:pt x="40" y="120"/>
                    <a:pt x="60" y="18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1692150" y="4666475"/>
              <a:ext cx="98000" cy="19775"/>
            </a:xfrm>
            <a:custGeom>
              <a:avLst/>
              <a:gdLst/>
              <a:ahLst/>
              <a:cxnLst/>
              <a:rect l="l" t="t" r="r" b="b"/>
              <a:pathLst>
                <a:path w="3920" h="791" extrusionOk="0">
                  <a:moveTo>
                    <a:pt x="960" y="1"/>
                  </a:moveTo>
                  <a:cubicBezTo>
                    <a:pt x="768" y="1"/>
                    <a:pt x="575" y="19"/>
                    <a:pt x="379" y="70"/>
                  </a:cubicBezTo>
                  <a:cubicBezTo>
                    <a:pt x="160" y="90"/>
                    <a:pt x="1" y="190"/>
                    <a:pt x="1" y="468"/>
                  </a:cubicBezTo>
                  <a:cubicBezTo>
                    <a:pt x="1221" y="561"/>
                    <a:pt x="2425" y="791"/>
                    <a:pt x="3643" y="791"/>
                  </a:cubicBezTo>
                  <a:cubicBezTo>
                    <a:pt x="3735" y="791"/>
                    <a:pt x="3827" y="789"/>
                    <a:pt x="3920" y="787"/>
                  </a:cubicBezTo>
                  <a:cubicBezTo>
                    <a:pt x="3920" y="558"/>
                    <a:pt x="3791" y="493"/>
                    <a:pt x="3642" y="493"/>
                  </a:cubicBezTo>
                  <a:cubicBezTo>
                    <a:pt x="3596" y="493"/>
                    <a:pt x="3549" y="499"/>
                    <a:pt x="3502" y="508"/>
                  </a:cubicBezTo>
                  <a:cubicBezTo>
                    <a:pt x="3431" y="525"/>
                    <a:pt x="3383" y="532"/>
                    <a:pt x="3352" y="532"/>
                  </a:cubicBezTo>
                  <a:cubicBezTo>
                    <a:pt x="3175" y="532"/>
                    <a:pt x="3580" y="288"/>
                    <a:pt x="3420" y="288"/>
                  </a:cubicBezTo>
                  <a:cubicBezTo>
                    <a:pt x="3415" y="288"/>
                    <a:pt x="3409" y="289"/>
                    <a:pt x="3403" y="289"/>
                  </a:cubicBezTo>
                  <a:cubicBezTo>
                    <a:pt x="3265" y="115"/>
                    <a:pt x="3089" y="89"/>
                    <a:pt x="2913" y="89"/>
                  </a:cubicBezTo>
                  <a:cubicBezTo>
                    <a:pt x="2838" y="89"/>
                    <a:pt x="2764" y="93"/>
                    <a:pt x="2692" y="93"/>
                  </a:cubicBezTo>
                  <a:cubicBezTo>
                    <a:pt x="2663" y="93"/>
                    <a:pt x="2635" y="92"/>
                    <a:pt x="2607" y="90"/>
                  </a:cubicBezTo>
                  <a:cubicBezTo>
                    <a:pt x="2514" y="100"/>
                    <a:pt x="2422" y="104"/>
                    <a:pt x="2330" y="104"/>
                  </a:cubicBezTo>
                  <a:cubicBezTo>
                    <a:pt x="1868" y="104"/>
                    <a:pt x="1418" y="1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1757800" y="4664250"/>
              <a:ext cx="77625" cy="22850"/>
            </a:xfrm>
            <a:custGeom>
              <a:avLst/>
              <a:gdLst/>
              <a:ahLst/>
              <a:cxnLst/>
              <a:rect l="l" t="t" r="r" b="b"/>
              <a:pathLst>
                <a:path w="3105" h="914" extrusionOk="0">
                  <a:moveTo>
                    <a:pt x="419" y="0"/>
                  </a:moveTo>
                  <a:cubicBezTo>
                    <a:pt x="359" y="0"/>
                    <a:pt x="299" y="20"/>
                    <a:pt x="220" y="20"/>
                  </a:cubicBezTo>
                  <a:cubicBezTo>
                    <a:pt x="100" y="100"/>
                    <a:pt x="1" y="179"/>
                    <a:pt x="60" y="319"/>
                  </a:cubicBezTo>
                  <a:cubicBezTo>
                    <a:pt x="299" y="378"/>
                    <a:pt x="578" y="299"/>
                    <a:pt x="796" y="498"/>
                  </a:cubicBezTo>
                  <a:cubicBezTo>
                    <a:pt x="1095" y="697"/>
                    <a:pt x="1473" y="677"/>
                    <a:pt x="1811" y="736"/>
                  </a:cubicBezTo>
                  <a:cubicBezTo>
                    <a:pt x="2048" y="774"/>
                    <a:pt x="2286" y="913"/>
                    <a:pt x="2523" y="913"/>
                  </a:cubicBezTo>
                  <a:cubicBezTo>
                    <a:pt x="2664" y="913"/>
                    <a:pt x="2804" y="864"/>
                    <a:pt x="2945" y="716"/>
                  </a:cubicBezTo>
                  <a:cubicBezTo>
                    <a:pt x="2905" y="518"/>
                    <a:pt x="3005" y="398"/>
                    <a:pt x="3104" y="239"/>
                  </a:cubicBezTo>
                  <a:cubicBezTo>
                    <a:pt x="2949" y="198"/>
                    <a:pt x="2791" y="186"/>
                    <a:pt x="2631" y="186"/>
                  </a:cubicBezTo>
                  <a:cubicBezTo>
                    <a:pt x="2423" y="186"/>
                    <a:pt x="2212" y="206"/>
                    <a:pt x="2004" y="206"/>
                  </a:cubicBezTo>
                  <a:cubicBezTo>
                    <a:pt x="1762" y="206"/>
                    <a:pt x="1523" y="179"/>
                    <a:pt x="1294" y="60"/>
                  </a:cubicBezTo>
                  <a:cubicBezTo>
                    <a:pt x="995" y="20"/>
                    <a:pt x="717" y="2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1792625" y="4678175"/>
              <a:ext cx="51250" cy="18925"/>
            </a:xfrm>
            <a:custGeom>
              <a:avLst/>
              <a:gdLst/>
              <a:ahLst/>
              <a:cxnLst/>
              <a:rect l="l" t="t" r="r" b="b"/>
              <a:pathLst>
                <a:path w="2050" h="757" extrusionOk="0">
                  <a:moveTo>
                    <a:pt x="458" y="0"/>
                  </a:moveTo>
                  <a:cubicBezTo>
                    <a:pt x="358" y="120"/>
                    <a:pt x="0" y="0"/>
                    <a:pt x="100" y="319"/>
                  </a:cubicBezTo>
                  <a:cubicBezTo>
                    <a:pt x="756" y="458"/>
                    <a:pt x="1373" y="617"/>
                    <a:pt x="2049" y="756"/>
                  </a:cubicBezTo>
                  <a:cubicBezTo>
                    <a:pt x="1990" y="418"/>
                    <a:pt x="1850" y="219"/>
                    <a:pt x="1552" y="140"/>
                  </a:cubicBezTo>
                  <a:cubicBezTo>
                    <a:pt x="1494" y="152"/>
                    <a:pt x="1436" y="157"/>
                    <a:pt x="1379" y="157"/>
                  </a:cubicBezTo>
                  <a:cubicBezTo>
                    <a:pt x="1064" y="157"/>
                    <a:pt x="761" y="0"/>
                    <a:pt x="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616075" y="4686125"/>
              <a:ext cx="55225" cy="24100"/>
            </a:xfrm>
            <a:custGeom>
              <a:avLst/>
              <a:gdLst/>
              <a:ahLst/>
              <a:cxnLst/>
              <a:rect l="l" t="t" r="r" b="b"/>
              <a:pathLst>
                <a:path w="2209" h="964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59"/>
                    <a:pt x="265" y="370"/>
                    <a:pt x="490" y="370"/>
                  </a:cubicBezTo>
                  <a:cubicBezTo>
                    <a:pt x="505" y="370"/>
                    <a:pt x="520" y="370"/>
                    <a:pt x="535" y="370"/>
                  </a:cubicBezTo>
                  <a:cubicBezTo>
                    <a:pt x="596" y="370"/>
                    <a:pt x="657" y="371"/>
                    <a:pt x="717" y="379"/>
                  </a:cubicBezTo>
                  <a:cubicBezTo>
                    <a:pt x="995" y="379"/>
                    <a:pt x="1274" y="379"/>
                    <a:pt x="1274" y="737"/>
                  </a:cubicBezTo>
                  <a:cubicBezTo>
                    <a:pt x="1380" y="896"/>
                    <a:pt x="1539" y="913"/>
                    <a:pt x="1710" y="913"/>
                  </a:cubicBezTo>
                  <a:cubicBezTo>
                    <a:pt x="1759" y="913"/>
                    <a:pt x="1808" y="912"/>
                    <a:pt x="1858" y="912"/>
                  </a:cubicBezTo>
                  <a:cubicBezTo>
                    <a:pt x="1895" y="912"/>
                    <a:pt x="1933" y="913"/>
                    <a:pt x="1970" y="916"/>
                  </a:cubicBezTo>
                  <a:cubicBezTo>
                    <a:pt x="1992" y="948"/>
                    <a:pt x="2026" y="963"/>
                    <a:pt x="2065" y="963"/>
                  </a:cubicBezTo>
                  <a:cubicBezTo>
                    <a:pt x="2097" y="963"/>
                    <a:pt x="2133" y="953"/>
                    <a:pt x="2169" y="936"/>
                  </a:cubicBezTo>
                  <a:cubicBezTo>
                    <a:pt x="2208" y="896"/>
                    <a:pt x="2208" y="816"/>
                    <a:pt x="2189" y="737"/>
                  </a:cubicBezTo>
                  <a:cubicBezTo>
                    <a:pt x="2049" y="677"/>
                    <a:pt x="1970" y="577"/>
                    <a:pt x="2049" y="398"/>
                  </a:cubicBezTo>
                  <a:cubicBezTo>
                    <a:pt x="1990" y="279"/>
                    <a:pt x="1910" y="219"/>
                    <a:pt x="1791" y="199"/>
                  </a:cubicBezTo>
                  <a:cubicBezTo>
                    <a:pt x="1767" y="205"/>
                    <a:pt x="1748" y="208"/>
                    <a:pt x="1730" y="208"/>
                  </a:cubicBezTo>
                  <a:cubicBezTo>
                    <a:pt x="1686" y="208"/>
                    <a:pt x="1654" y="194"/>
                    <a:pt x="1612" y="180"/>
                  </a:cubicBezTo>
                  <a:cubicBezTo>
                    <a:pt x="1488" y="189"/>
                    <a:pt x="1363" y="194"/>
                    <a:pt x="1238" y="194"/>
                  </a:cubicBezTo>
                  <a:cubicBezTo>
                    <a:pt x="820" y="194"/>
                    <a:pt x="399" y="1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1663325" y="4693025"/>
              <a:ext cx="38300" cy="22950"/>
            </a:xfrm>
            <a:custGeom>
              <a:avLst/>
              <a:gdLst/>
              <a:ahLst/>
              <a:cxnLst/>
              <a:rect l="l" t="t" r="r" b="b"/>
              <a:pathLst>
                <a:path w="1532" h="918" extrusionOk="0">
                  <a:moveTo>
                    <a:pt x="680" y="0"/>
                  </a:moveTo>
                  <a:cubicBezTo>
                    <a:pt x="612" y="0"/>
                    <a:pt x="543" y="7"/>
                    <a:pt x="475" y="7"/>
                  </a:cubicBezTo>
                  <a:cubicBezTo>
                    <a:pt x="449" y="7"/>
                    <a:pt x="423" y="6"/>
                    <a:pt x="398" y="3"/>
                  </a:cubicBezTo>
                  <a:lnTo>
                    <a:pt x="398" y="3"/>
                  </a:lnTo>
                  <a:cubicBezTo>
                    <a:pt x="0" y="142"/>
                    <a:pt x="537" y="461"/>
                    <a:pt x="279" y="640"/>
                  </a:cubicBezTo>
                  <a:cubicBezTo>
                    <a:pt x="312" y="848"/>
                    <a:pt x="399" y="918"/>
                    <a:pt x="511" y="918"/>
                  </a:cubicBezTo>
                  <a:cubicBezTo>
                    <a:pt x="602" y="918"/>
                    <a:pt x="709" y="872"/>
                    <a:pt x="816" y="819"/>
                  </a:cubicBezTo>
                  <a:cubicBezTo>
                    <a:pt x="1074" y="759"/>
                    <a:pt x="1333" y="858"/>
                    <a:pt x="1532" y="640"/>
                  </a:cubicBezTo>
                  <a:cubicBezTo>
                    <a:pt x="1512" y="620"/>
                    <a:pt x="1512" y="600"/>
                    <a:pt x="1492" y="560"/>
                  </a:cubicBezTo>
                  <a:cubicBezTo>
                    <a:pt x="1413" y="480"/>
                    <a:pt x="1393" y="401"/>
                    <a:pt x="1353" y="301"/>
                  </a:cubicBezTo>
                  <a:cubicBezTo>
                    <a:pt x="1253" y="222"/>
                    <a:pt x="1114" y="162"/>
                    <a:pt x="995" y="103"/>
                  </a:cubicBezTo>
                  <a:cubicBezTo>
                    <a:pt x="898" y="17"/>
                    <a:pt x="790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1698625" y="4698550"/>
              <a:ext cx="48275" cy="13450"/>
            </a:xfrm>
            <a:custGeom>
              <a:avLst/>
              <a:gdLst/>
              <a:ahLst/>
              <a:cxnLst/>
              <a:rect l="l" t="t" r="r" b="b"/>
              <a:pathLst>
                <a:path w="1931" h="538" extrusionOk="0">
                  <a:moveTo>
                    <a:pt x="1015" y="1"/>
                  </a:moveTo>
                  <a:cubicBezTo>
                    <a:pt x="707" y="1"/>
                    <a:pt x="398" y="41"/>
                    <a:pt x="100" y="41"/>
                  </a:cubicBezTo>
                  <a:cubicBezTo>
                    <a:pt x="1" y="180"/>
                    <a:pt x="1" y="299"/>
                    <a:pt x="100" y="399"/>
                  </a:cubicBezTo>
                  <a:lnTo>
                    <a:pt x="140" y="419"/>
                  </a:lnTo>
                  <a:cubicBezTo>
                    <a:pt x="227" y="346"/>
                    <a:pt x="311" y="320"/>
                    <a:pt x="392" y="320"/>
                  </a:cubicBezTo>
                  <a:cubicBezTo>
                    <a:pt x="624" y="320"/>
                    <a:pt x="834" y="538"/>
                    <a:pt x="1055" y="538"/>
                  </a:cubicBezTo>
                  <a:cubicBezTo>
                    <a:pt x="1274" y="319"/>
                    <a:pt x="1691" y="518"/>
                    <a:pt x="1930" y="200"/>
                  </a:cubicBezTo>
                  <a:cubicBezTo>
                    <a:pt x="1632" y="41"/>
                    <a:pt x="1323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1724975" y="4701550"/>
              <a:ext cx="25400" cy="11625"/>
            </a:xfrm>
            <a:custGeom>
              <a:avLst/>
              <a:gdLst/>
              <a:ahLst/>
              <a:cxnLst/>
              <a:rect l="l" t="t" r="r" b="b"/>
              <a:pathLst>
                <a:path w="1016" h="465" extrusionOk="0">
                  <a:moveTo>
                    <a:pt x="876" y="80"/>
                  </a:moveTo>
                  <a:cubicBezTo>
                    <a:pt x="538" y="159"/>
                    <a:pt x="180" y="0"/>
                    <a:pt x="1" y="418"/>
                  </a:cubicBezTo>
                  <a:cubicBezTo>
                    <a:pt x="100" y="418"/>
                    <a:pt x="200" y="418"/>
                    <a:pt x="299" y="458"/>
                  </a:cubicBezTo>
                  <a:cubicBezTo>
                    <a:pt x="339" y="428"/>
                    <a:pt x="369" y="413"/>
                    <a:pt x="399" y="413"/>
                  </a:cubicBezTo>
                  <a:cubicBezTo>
                    <a:pt x="429" y="413"/>
                    <a:pt x="458" y="428"/>
                    <a:pt x="498" y="458"/>
                  </a:cubicBezTo>
                  <a:cubicBezTo>
                    <a:pt x="550" y="461"/>
                    <a:pt x="601" y="465"/>
                    <a:pt x="649" y="465"/>
                  </a:cubicBezTo>
                  <a:cubicBezTo>
                    <a:pt x="857" y="465"/>
                    <a:pt x="1015" y="407"/>
                    <a:pt x="1015" y="100"/>
                  </a:cubicBezTo>
                  <a:cubicBezTo>
                    <a:pt x="976" y="80"/>
                    <a:pt x="916" y="80"/>
                    <a:pt x="876" y="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1660825" y="4687175"/>
              <a:ext cx="27375" cy="9550"/>
            </a:xfrm>
            <a:custGeom>
              <a:avLst/>
              <a:gdLst/>
              <a:ahLst/>
              <a:cxnLst/>
              <a:rect l="l" t="t" r="r" b="b"/>
              <a:pathLst>
                <a:path w="1095" h="382" extrusionOk="0">
                  <a:moveTo>
                    <a:pt x="377" y="0"/>
                  </a:moveTo>
                  <a:cubicBezTo>
                    <a:pt x="258" y="0"/>
                    <a:pt x="133" y="44"/>
                    <a:pt x="1" y="157"/>
                  </a:cubicBezTo>
                  <a:cubicBezTo>
                    <a:pt x="80" y="197"/>
                    <a:pt x="120" y="277"/>
                    <a:pt x="200" y="337"/>
                  </a:cubicBezTo>
                  <a:cubicBezTo>
                    <a:pt x="229" y="366"/>
                    <a:pt x="259" y="381"/>
                    <a:pt x="289" y="381"/>
                  </a:cubicBezTo>
                  <a:cubicBezTo>
                    <a:pt x="319" y="381"/>
                    <a:pt x="349" y="366"/>
                    <a:pt x="379" y="337"/>
                  </a:cubicBezTo>
                  <a:lnTo>
                    <a:pt x="1095" y="337"/>
                  </a:lnTo>
                  <a:cubicBezTo>
                    <a:pt x="864" y="201"/>
                    <a:pt x="633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1771600" y="4676175"/>
              <a:ext cx="32475" cy="9975"/>
            </a:xfrm>
            <a:custGeom>
              <a:avLst/>
              <a:gdLst/>
              <a:ahLst/>
              <a:cxnLst/>
              <a:rect l="l" t="t" r="r" b="b"/>
              <a:pathLst>
                <a:path w="1299" h="399" extrusionOk="0">
                  <a:moveTo>
                    <a:pt x="244" y="1"/>
                  </a:moveTo>
                  <a:cubicBezTo>
                    <a:pt x="165" y="41"/>
                    <a:pt x="65" y="80"/>
                    <a:pt x="46" y="120"/>
                  </a:cubicBezTo>
                  <a:cubicBezTo>
                    <a:pt x="1" y="210"/>
                    <a:pt x="68" y="221"/>
                    <a:pt x="138" y="221"/>
                  </a:cubicBezTo>
                  <a:cubicBezTo>
                    <a:pt x="161" y="221"/>
                    <a:pt x="185" y="220"/>
                    <a:pt x="205" y="220"/>
                  </a:cubicBezTo>
                  <a:cubicBezTo>
                    <a:pt x="256" y="220"/>
                    <a:pt x="310" y="216"/>
                    <a:pt x="365" y="216"/>
                  </a:cubicBezTo>
                  <a:cubicBezTo>
                    <a:pt x="502" y="216"/>
                    <a:pt x="642" y="237"/>
                    <a:pt x="742" y="379"/>
                  </a:cubicBezTo>
                  <a:lnTo>
                    <a:pt x="841" y="399"/>
                  </a:lnTo>
                  <a:lnTo>
                    <a:pt x="941" y="399"/>
                  </a:lnTo>
                  <a:cubicBezTo>
                    <a:pt x="1060" y="299"/>
                    <a:pt x="1160" y="180"/>
                    <a:pt x="1299" y="80"/>
                  </a:cubicBezTo>
                  <a:lnTo>
                    <a:pt x="2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1691175" y="4699800"/>
              <a:ext cx="9975" cy="9475"/>
            </a:xfrm>
            <a:custGeom>
              <a:avLst/>
              <a:gdLst/>
              <a:ahLst/>
              <a:cxnLst/>
              <a:rect l="l" t="t" r="r" b="b"/>
              <a:pathLst>
                <a:path w="399" h="379" extrusionOk="0">
                  <a:moveTo>
                    <a:pt x="311" y="1"/>
                  </a:moveTo>
                  <a:cubicBezTo>
                    <a:pt x="284" y="1"/>
                    <a:pt x="259" y="11"/>
                    <a:pt x="239" y="30"/>
                  </a:cubicBezTo>
                  <a:cubicBezTo>
                    <a:pt x="159" y="90"/>
                    <a:pt x="0" y="209"/>
                    <a:pt x="40" y="269"/>
                  </a:cubicBezTo>
                  <a:cubicBezTo>
                    <a:pt x="70" y="359"/>
                    <a:pt x="129" y="379"/>
                    <a:pt x="197" y="379"/>
                  </a:cubicBezTo>
                  <a:cubicBezTo>
                    <a:pt x="250" y="379"/>
                    <a:pt x="309" y="366"/>
                    <a:pt x="361" y="366"/>
                  </a:cubicBezTo>
                  <a:cubicBezTo>
                    <a:pt x="374" y="366"/>
                    <a:pt x="386" y="367"/>
                    <a:pt x="398" y="369"/>
                  </a:cubicBezTo>
                  <a:lnTo>
                    <a:pt x="398" y="30"/>
                  </a:lnTo>
                  <a:cubicBezTo>
                    <a:pt x="368" y="11"/>
                    <a:pt x="338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1820475" y="4712225"/>
              <a:ext cx="5975" cy="4700"/>
            </a:xfrm>
            <a:custGeom>
              <a:avLst/>
              <a:gdLst/>
              <a:ahLst/>
              <a:cxnLst/>
              <a:rect l="l" t="t" r="r" b="b"/>
              <a:pathLst>
                <a:path w="239" h="188" extrusionOk="0">
                  <a:moveTo>
                    <a:pt x="162" y="1"/>
                  </a:moveTo>
                  <a:cubicBezTo>
                    <a:pt x="140" y="1"/>
                    <a:pt x="120" y="11"/>
                    <a:pt x="100" y="31"/>
                  </a:cubicBezTo>
                  <a:cubicBezTo>
                    <a:pt x="60" y="71"/>
                    <a:pt x="20" y="90"/>
                    <a:pt x="0" y="150"/>
                  </a:cubicBezTo>
                  <a:cubicBezTo>
                    <a:pt x="43" y="177"/>
                    <a:pt x="75" y="188"/>
                    <a:pt x="101" y="188"/>
                  </a:cubicBezTo>
                  <a:cubicBezTo>
                    <a:pt x="173" y="188"/>
                    <a:pt x="195" y="104"/>
                    <a:pt x="239" y="31"/>
                  </a:cubicBezTo>
                  <a:cubicBezTo>
                    <a:pt x="209" y="11"/>
                    <a:pt x="184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1810025" y="4789800"/>
              <a:ext cx="108950" cy="30200"/>
            </a:xfrm>
            <a:custGeom>
              <a:avLst/>
              <a:gdLst/>
              <a:ahLst/>
              <a:cxnLst/>
              <a:rect l="l" t="t" r="r" b="b"/>
              <a:pathLst>
                <a:path w="4358" h="1208" extrusionOk="0">
                  <a:moveTo>
                    <a:pt x="607" y="1"/>
                  </a:moveTo>
                  <a:cubicBezTo>
                    <a:pt x="564" y="1"/>
                    <a:pt x="521" y="4"/>
                    <a:pt x="478" y="11"/>
                  </a:cubicBezTo>
                  <a:cubicBezTo>
                    <a:pt x="359" y="71"/>
                    <a:pt x="199" y="51"/>
                    <a:pt x="100" y="150"/>
                  </a:cubicBezTo>
                  <a:cubicBezTo>
                    <a:pt x="1" y="250"/>
                    <a:pt x="1" y="369"/>
                    <a:pt x="100" y="508"/>
                  </a:cubicBezTo>
                  <a:cubicBezTo>
                    <a:pt x="120" y="548"/>
                    <a:pt x="120" y="588"/>
                    <a:pt x="120" y="648"/>
                  </a:cubicBezTo>
                  <a:cubicBezTo>
                    <a:pt x="359" y="747"/>
                    <a:pt x="657" y="608"/>
                    <a:pt x="856" y="867"/>
                  </a:cubicBezTo>
                  <a:lnTo>
                    <a:pt x="995" y="867"/>
                  </a:lnTo>
                  <a:cubicBezTo>
                    <a:pt x="1386" y="837"/>
                    <a:pt x="1799" y="693"/>
                    <a:pt x="2158" y="693"/>
                  </a:cubicBezTo>
                  <a:cubicBezTo>
                    <a:pt x="2274" y="693"/>
                    <a:pt x="2385" y="708"/>
                    <a:pt x="2487" y="747"/>
                  </a:cubicBezTo>
                  <a:cubicBezTo>
                    <a:pt x="2925" y="926"/>
                    <a:pt x="3422" y="1006"/>
                    <a:pt x="3880" y="1185"/>
                  </a:cubicBezTo>
                  <a:cubicBezTo>
                    <a:pt x="3964" y="1185"/>
                    <a:pt x="4049" y="1207"/>
                    <a:pt x="4122" y="1207"/>
                  </a:cubicBezTo>
                  <a:cubicBezTo>
                    <a:pt x="4186" y="1207"/>
                    <a:pt x="4240" y="1190"/>
                    <a:pt x="4277" y="1125"/>
                  </a:cubicBezTo>
                  <a:cubicBezTo>
                    <a:pt x="4337" y="1026"/>
                    <a:pt x="4357" y="827"/>
                    <a:pt x="4238" y="727"/>
                  </a:cubicBezTo>
                  <a:cubicBezTo>
                    <a:pt x="4093" y="582"/>
                    <a:pt x="3914" y="404"/>
                    <a:pt x="3778" y="404"/>
                  </a:cubicBezTo>
                  <a:cubicBezTo>
                    <a:pt x="3765" y="404"/>
                    <a:pt x="3753" y="406"/>
                    <a:pt x="3740" y="409"/>
                  </a:cubicBezTo>
                  <a:cubicBezTo>
                    <a:pt x="3669" y="419"/>
                    <a:pt x="3598" y="424"/>
                    <a:pt x="3527" y="424"/>
                  </a:cubicBezTo>
                  <a:cubicBezTo>
                    <a:pt x="2970" y="424"/>
                    <a:pt x="2444" y="141"/>
                    <a:pt x="1886" y="141"/>
                  </a:cubicBezTo>
                  <a:cubicBezTo>
                    <a:pt x="1828" y="141"/>
                    <a:pt x="1770" y="144"/>
                    <a:pt x="1711" y="150"/>
                  </a:cubicBezTo>
                  <a:cubicBezTo>
                    <a:pt x="1612" y="210"/>
                    <a:pt x="1522" y="240"/>
                    <a:pt x="1435" y="240"/>
                  </a:cubicBezTo>
                  <a:cubicBezTo>
                    <a:pt x="1348" y="240"/>
                    <a:pt x="1264" y="210"/>
                    <a:pt x="1174" y="150"/>
                  </a:cubicBezTo>
                  <a:cubicBezTo>
                    <a:pt x="995" y="69"/>
                    <a:pt x="802" y="1"/>
                    <a:pt x="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2101450" y="4820400"/>
              <a:ext cx="127350" cy="29075"/>
            </a:xfrm>
            <a:custGeom>
              <a:avLst/>
              <a:gdLst/>
              <a:ahLst/>
              <a:cxnLst/>
              <a:rect l="l" t="t" r="r" b="b"/>
              <a:pathLst>
                <a:path w="5094" h="1163" extrusionOk="0">
                  <a:moveTo>
                    <a:pt x="717" y="1"/>
                  </a:moveTo>
                  <a:cubicBezTo>
                    <a:pt x="657" y="20"/>
                    <a:pt x="558" y="20"/>
                    <a:pt x="478" y="40"/>
                  </a:cubicBezTo>
                  <a:cubicBezTo>
                    <a:pt x="339" y="120"/>
                    <a:pt x="180" y="180"/>
                    <a:pt x="60" y="299"/>
                  </a:cubicBezTo>
                  <a:cubicBezTo>
                    <a:pt x="1" y="379"/>
                    <a:pt x="1" y="438"/>
                    <a:pt x="60" y="518"/>
                  </a:cubicBezTo>
                  <a:cubicBezTo>
                    <a:pt x="398" y="538"/>
                    <a:pt x="796" y="498"/>
                    <a:pt x="1135" y="697"/>
                  </a:cubicBezTo>
                  <a:cubicBezTo>
                    <a:pt x="1234" y="796"/>
                    <a:pt x="1333" y="876"/>
                    <a:pt x="1473" y="896"/>
                  </a:cubicBezTo>
                  <a:cubicBezTo>
                    <a:pt x="1632" y="936"/>
                    <a:pt x="1786" y="936"/>
                    <a:pt x="1943" y="936"/>
                  </a:cubicBezTo>
                  <a:cubicBezTo>
                    <a:pt x="2099" y="936"/>
                    <a:pt x="2258" y="936"/>
                    <a:pt x="2428" y="975"/>
                  </a:cubicBezTo>
                  <a:cubicBezTo>
                    <a:pt x="2451" y="971"/>
                    <a:pt x="2474" y="969"/>
                    <a:pt x="2497" y="969"/>
                  </a:cubicBezTo>
                  <a:cubicBezTo>
                    <a:pt x="2617" y="969"/>
                    <a:pt x="2736" y="1017"/>
                    <a:pt x="2856" y="1017"/>
                  </a:cubicBezTo>
                  <a:cubicBezTo>
                    <a:pt x="2932" y="1017"/>
                    <a:pt x="3008" y="998"/>
                    <a:pt x="3084" y="936"/>
                  </a:cubicBezTo>
                  <a:cubicBezTo>
                    <a:pt x="3220" y="936"/>
                    <a:pt x="3363" y="915"/>
                    <a:pt x="3504" y="915"/>
                  </a:cubicBezTo>
                  <a:cubicBezTo>
                    <a:pt x="3673" y="915"/>
                    <a:pt x="3838" y="945"/>
                    <a:pt x="3979" y="1075"/>
                  </a:cubicBezTo>
                  <a:lnTo>
                    <a:pt x="4158" y="1075"/>
                  </a:lnTo>
                  <a:cubicBezTo>
                    <a:pt x="4303" y="1129"/>
                    <a:pt x="4452" y="1163"/>
                    <a:pt x="4598" y="1163"/>
                  </a:cubicBezTo>
                  <a:cubicBezTo>
                    <a:pt x="4772" y="1163"/>
                    <a:pt x="4941" y="1114"/>
                    <a:pt x="5093" y="995"/>
                  </a:cubicBezTo>
                  <a:cubicBezTo>
                    <a:pt x="5093" y="896"/>
                    <a:pt x="5073" y="816"/>
                    <a:pt x="4994" y="737"/>
                  </a:cubicBezTo>
                  <a:cubicBezTo>
                    <a:pt x="4894" y="637"/>
                    <a:pt x="4775" y="597"/>
                    <a:pt x="4636" y="538"/>
                  </a:cubicBezTo>
                  <a:cubicBezTo>
                    <a:pt x="4158" y="438"/>
                    <a:pt x="3701" y="398"/>
                    <a:pt x="3263" y="299"/>
                  </a:cubicBezTo>
                  <a:cubicBezTo>
                    <a:pt x="2487" y="239"/>
                    <a:pt x="1751" y="100"/>
                    <a:pt x="995" y="20"/>
                  </a:cubicBezTo>
                  <a:cubicBezTo>
                    <a:pt x="896" y="1"/>
                    <a:pt x="836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1991050" y="4809975"/>
              <a:ext cx="111925" cy="32100"/>
            </a:xfrm>
            <a:custGeom>
              <a:avLst/>
              <a:gdLst/>
              <a:ahLst/>
              <a:cxnLst/>
              <a:rect l="l" t="t" r="r" b="b"/>
              <a:pathLst>
                <a:path w="4477" h="1284" extrusionOk="0">
                  <a:moveTo>
                    <a:pt x="331" y="1"/>
                  </a:moveTo>
                  <a:cubicBezTo>
                    <a:pt x="70" y="1"/>
                    <a:pt x="27" y="143"/>
                    <a:pt x="0" y="537"/>
                  </a:cubicBezTo>
                  <a:cubicBezTo>
                    <a:pt x="35" y="539"/>
                    <a:pt x="71" y="540"/>
                    <a:pt x="106" y="540"/>
                  </a:cubicBezTo>
                  <a:cubicBezTo>
                    <a:pt x="214" y="540"/>
                    <a:pt x="324" y="532"/>
                    <a:pt x="428" y="532"/>
                  </a:cubicBezTo>
                  <a:cubicBezTo>
                    <a:pt x="567" y="532"/>
                    <a:pt x="697" y="547"/>
                    <a:pt x="796" y="617"/>
                  </a:cubicBezTo>
                  <a:cubicBezTo>
                    <a:pt x="1309" y="899"/>
                    <a:pt x="1806" y="915"/>
                    <a:pt x="2329" y="915"/>
                  </a:cubicBezTo>
                  <a:cubicBezTo>
                    <a:pt x="2395" y="915"/>
                    <a:pt x="2461" y="915"/>
                    <a:pt x="2527" y="915"/>
                  </a:cubicBezTo>
                  <a:cubicBezTo>
                    <a:pt x="2964" y="935"/>
                    <a:pt x="3402" y="855"/>
                    <a:pt x="3800" y="1193"/>
                  </a:cubicBezTo>
                  <a:cubicBezTo>
                    <a:pt x="3872" y="1259"/>
                    <a:pt x="3946" y="1283"/>
                    <a:pt x="4021" y="1283"/>
                  </a:cubicBezTo>
                  <a:cubicBezTo>
                    <a:pt x="4173" y="1283"/>
                    <a:pt x="4329" y="1181"/>
                    <a:pt x="4476" y="1114"/>
                  </a:cubicBezTo>
                  <a:lnTo>
                    <a:pt x="4476" y="915"/>
                  </a:lnTo>
                  <a:cubicBezTo>
                    <a:pt x="4476" y="855"/>
                    <a:pt x="4456" y="835"/>
                    <a:pt x="4417" y="796"/>
                  </a:cubicBezTo>
                  <a:cubicBezTo>
                    <a:pt x="4277" y="597"/>
                    <a:pt x="4059" y="557"/>
                    <a:pt x="3780" y="457"/>
                  </a:cubicBezTo>
                  <a:cubicBezTo>
                    <a:pt x="3745" y="461"/>
                    <a:pt x="3710" y="462"/>
                    <a:pt x="3675" y="462"/>
                  </a:cubicBezTo>
                  <a:cubicBezTo>
                    <a:pt x="3345" y="462"/>
                    <a:pt x="3025" y="328"/>
                    <a:pt x="2684" y="328"/>
                  </a:cubicBezTo>
                  <a:cubicBezTo>
                    <a:pt x="2632" y="328"/>
                    <a:pt x="2580" y="331"/>
                    <a:pt x="2527" y="338"/>
                  </a:cubicBezTo>
                  <a:cubicBezTo>
                    <a:pt x="2426" y="381"/>
                    <a:pt x="2316" y="414"/>
                    <a:pt x="2210" y="414"/>
                  </a:cubicBezTo>
                  <a:cubicBezTo>
                    <a:pt x="2169" y="414"/>
                    <a:pt x="2128" y="409"/>
                    <a:pt x="2089" y="398"/>
                  </a:cubicBezTo>
                  <a:cubicBezTo>
                    <a:pt x="2010" y="358"/>
                    <a:pt x="1930" y="338"/>
                    <a:pt x="1870" y="338"/>
                  </a:cubicBezTo>
                  <a:cubicBezTo>
                    <a:pt x="1532" y="318"/>
                    <a:pt x="1214" y="258"/>
                    <a:pt x="935" y="99"/>
                  </a:cubicBezTo>
                  <a:cubicBezTo>
                    <a:pt x="658" y="38"/>
                    <a:pt x="466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1692150" y="4780750"/>
              <a:ext cx="84575" cy="21775"/>
            </a:xfrm>
            <a:custGeom>
              <a:avLst/>
              <a:gdLst/>
              <a:ahLst/>
              <a:cxnLst/>
              <a:rect l="l" t="t" r="r" b="b"/>
              <a:pathLst>
                <a:path w="3383" h="871" extrusionOk="0">
                  <a:moveTo>
                    <a:pt x="2372" y="0"/>
                  </a:moveTo>
                  <a:cubicBezTo>
                    <a:pt x="2155" y="0"/>
                    <a:pt x="1937" y="60"/>
                    <a:pt x="1720" y="60"/>
                  </a:cubicBezTo>
                  <a:cubicBezTo>
                    <a:pt x="1624" y="60"/>
                    <a:pt x="1529" y="48"/>
                    <a:pt x="1433" y="15"/>
                  </a:cubicBezTo>
                  <a:cubicBezTo>
                    <a:pt x="1330" y="67"/>
                    <a:pt x="1216" y="82"/>
                    <a:pt x="1097" y="82"/>
                  </a:cubicBezTo>
                  <a:cubicBezTo>
                    <a:pt x="929" y="82"/>
                    <a:pt x="751" y="51"/>
                    <a:pt x="581" y="51"/>
                  </a:cubicBezTo>
                  <a:cubicBezTo>
                    <a:pt x="361" y="51"/>
                    <a:pt x="155" y="102"/>
                    <a:pt x="1" y="333"/>
                  </a:cubicBezTo>
                  <a:cubicBezTo>
                    <a:pt x="55" y="388"/>
                    <a:pt x="143" y="475"/>
                    <a:pt x="203" y="475"/>
                  </a:cubicBezTo>
                  <a:cubicBezTo>
                    <a:pt x="209" y="475"/>
                    <a:pt x="214" y="474"/>
                    <a:pt x="220" y="473"/>
                  </a:cubicBezTo>
                  <a:cubicBezTo>
                    <a:pt x="381" y="417"/>
                    <a:pt x="535" y="394"/>
                    <a:pt x="685" y="394"/>
                  </a:cubicBezTo>
                  <a:cubicBezTo>
                    <a:pt x="1074" y="394"/>
                    <a:pt x="1433" y="548"/>
                    <a:pt x="1791" y="691"/>
                  </a:cubicBezTo>
                  <a:cubicBezTo>
                    <a:pt x="1950" y="771"/>
                    <a:pt x="2129" y="870"/>
                    <a:pt x="2328" y="870"/>
                  </a:cubicBezTo>
                  <a:cubicBezTo>
                    <a:pt x="2587" y="433"/>
                    <a:pt x="3104" y="791"/>
                    <a:pt x="3383" y="493"/>
                  </a:cubicBezTo>
                  <a:cubicBezTo>
                    <a:pt x="3224" y="294"/>
                    <a:pt x="3005" y="234"/>
                    <a:pt x="2806" y="115"/>
                  </a:cubicBezTo>
                  <a:cubicBezTo>
                    <a:pt x="2661" y="27"/>
                    <a:pt x="2517" y="0"/>
                    <a:pt x="2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2123825" y="4837800"/>
              <a:ext cx="57150" cy="15050"/>
            </a:xfrm>
            <a:custGeom>
              <a:avLst/>
              <a:gdLst/>
              <a:ahLst/>
              <a:cxnLst/>
              <a:rect l="l" t="t" r="r" b="b"/>
              <a:pathLst>
                <a:path w="2286" h="602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279"/>
                    <a:pt x="379" y="339"/>
                    <a:pt x="438" y="518"/>
                  </a:cubicBezTo>
                  <a:cubicBezTo>
                    <a:pt x="526" y="538"/>
                    <a:pt x="613" y="546"/>
                    <a:pt x="699" y="546"/>
                  </a:cubicBezTo>
                  <a:cubicBezTo>
                    <a:pt x="1013" y="546"/>
                    <a:pt x="1319" y="440"/>
                    <a:pt x="1629" y="440"/>
                  </a:cubicBezTo>
                  <a:cubicBezTo>
                    <a:pt x="1813" y="440"/>
                    <a:pt x="1999" y="477"/>
                    <a:pt x="2189" y="598"/>
                  </a:cubicBezTo>
                  <a:cubicBezTo>
                    <a:pt x="2196" y="600"/>
                    <a:pt x="2202" y="602"/>
                    <a:pt x="2208" y="602"/>
                  </a:cubicBezTo>
                  <a:cubicBezTo>
                    <a:pt x="2286" y="602"/>
                    <a:pt x="2266" y="369"/>
                    <a:pt x="2229" y="240"/>
                  </a:cubicBezTo>
                  <a:cubicBezTo>
                    <a:pt x="2057" y="197"/>
                    <a:pt x="1885" y="164"/>
                    <a:pt x="1720" y="164"/>
                  </a:cubicBezTo>
                  <a:cubicBezTo>
                    <a:pt x="1656" y="164"/>
                    <a:pt x="1594" y="169"/>
                    <a:pt x="1533" y="180"/>
                  </a:cubicBezTo>
                  <a:cubicBezTo>
                    <a:pt x="1430" y="125"/>
                    <a:pt x="1323" y="113"/>
                    <a:pt x="1214" y="113"/>
                  </a:cubicBezTo>
                  <a:cubicBezTo>
                    <a:pt x="1124" y="113"/>
                    <a:pt x="1032" y="121"/>
                    <a:pt x="942" y="121"/>
                  </a:cubicBezTo>
                  <a:cubicBezTo>
                    <a:pt x="824" y="121"/>
                    <a:pt x="708" y="107"/>
                    <a:pt x="598" y="41"/>
                  </a:cubicBezTo>
                  <a:cubicBezTo>
                    <a:pt x="478" y="21"/>
                    <a:pt x="379" y="2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1991050" y="4795700"/>
              <a:ext cx="35825" cy="18400"/>
            </a:xfrm>
            <a:custGeom>
              <a:avLst/>
              <a:gdLst/>
              <a:ahLst/>
              <a:cxnLst/>
              <a:rect l="l" t="t" r="r" b="b"/>
              <a:pathLst>
                <a:path w="1433" h="736" extrusionOk="0">
                  <a:moveTo>
                    <a:pt x="48" y="1"/>
                  </a:moveTo>
                  <a:cubicBezTo>
                    <a:pt x="33" y="1"/>
                    <a:pt x="17" y="6"/>
                    <a:pt x="0" y="14"/>
                  </a:cubicBezTo>
                  <a:lnTo>
                    <a:pt x="0" y="432"/>
                  </a:lnTo>
                  <a:cubicBezTo>
                    <a:pt x="40" y="491"/>
                    <a:pt x="120" y="531"/>
                    <a:pt x="199" y="571"/>
                  </a:cubicBezTo>
                  <a:cubicBezTo>
                    <a:pt x="339" y="611"/>
                    <a:pt x="518" y="670"/>
                    <a:pt x="677" y="690"/>
                  </a:cubicBezTo>
                  <a:cubicBezTo>
                    <a:pt x="796" y="701"/>
                    <a:pt x="910" y="736"/>
                    <a:pt x="1021" y="736"/>
                  </a:cubicBezTo>
                  <a:cubicBezTo>
                    <a:pt x="1113" y="736"/>
                    <a:pt x="1203" y="712"/>
                    <a:pt x="1293" y="631"/>
                  </a:cubicBezTo>
                  <a:cubicBezTo>
                    <a:pt x="1433" y="392"/>
                    <a:pt x="1333" y="213"/>
                    <a:pt x="1095" y="113"/>
                  </a:cubicBezTo>
                  <a:lnTo>
                    <a:pt x="717" y="113"/>
                  </a:lnTo>
                  <a:cubicBezTo>
                    <a:pt x="699" y="139"/>
                    <a:pt x="678" y="154"/>
                    <a:pt x="651" y="154"/>
                  </a:cubicBezTo>
                  <a:cubicBezTo>
                    <a:pt x="617" y="154"/>
                    <a:pt x="574" y="130"/>
                    <a:pt x="518" y="74"/>
                  </a:cubicBezTo>
                  <a:cubicBezTo>
                    <a:pt x="489" y="44"/>
                    <a:pt x="438" y="26"/>
                    <a:pt x="390" y="26"/>
                  </a:cubicBezTo>
                  <a:cubicBezTo>
                    <a:pt x="372" y="26"/>
                    <a:pt x="355" y="28"/>
                    <a:pt x="339" y="34"/>
                  </a:cubicBezTo>
                  <a:cubicBezTo>
                    <a:pt x="309" y="14"/>
                    <a:pt x="269" y="4"/>
                    <a:pt x="227" y="4"/>
                  </a:cubicBezTo>
                  <a:cubicBezTo>
                    <a:pt x="184" y="4"/>
                    <a:pt x="140" y="14"/>
                    <a:pt x="100" y="34"/>
                  </a:cubicBezTo>
                  <a:cubicBezTo>
                    <a:pt x="88" y="10"/>
                    <a:pt x="7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1745375" y="4790575"/>
              <a:ext cx="38225" cy="12100"/>
            </a:xfrm>
            <a:custGeom>
              <a:avLst/>
              <a:gdLst/>
              <a:ahLst/>
              <a:cxnLst/>
              <a:rect l="l" t="t" r="r" b="b"/>
              <a:pathLst>
                <a:path w="1529" h="484" extrusionOk="0">
                  <a:moveTo>
                    <a:pt x="577" y="0"/>
                  </a:moveTo>
                  <a:cubicBezTo>
                    <a:pt x="319" y="0"/>
                    <a:pt x="0" y="40"/>
                    <a:pt x="199" y="477"/>
                  </a:cubicBezTo>
                  <a:cubicBezTo>
                    <a:pt x="259" y="481"/>
                    <a:pt x="318" y="484"/>
                    <a:pt x="377" y="484"/>
                  </a:cubicBezTo>
                  <a:cubicBezTo>
                    <a:pt x="629" y="484"/>
                    <a:pt x="868" y="440"/>
                    <a:pt x="1095" y="279"/>
                  </a:cubicBezTo>
                  <a:cubicBezTo>
                    <a:pt x="1124" y="298"/>
                    <a:pt x="1154" y="308"/>
                    <a:pt x="1184" y="308"/>
                  </a:cubicBezTo>
                  <a:cubicBezTo>
                    <a:pt x="1214" y="308"/>
                    <a:pt x="1244" y="298"/>
                    <a:pt x="1274" y="279"/>
                  </a:cubicBezTo>
                  <a:cubicBezTo>
                    <a:pt x="1285" y="273"/>
                    <a:pt x="1300" y="271"/>
                    <a:pt x="1317" y="271"/>
                  </a:cubicBezTo>
                  <a:cubicBezTo>
                    <a:pt x="1352" y="271"/>
                    <a:pt x="1395" y="279"/>
                    <a:pt x="1430" y="279"/>
                  </a:cubicBezTo>
                  <a:cubicBezTo>
                    <a:pt x="1492" y="279"/>
                    <a:pt x="1529" y="252"/>
                    <a:pt x="1453" y="100"/>
                  </a:cubicBezTo>
                  <a:lnTo>
                    <a:pt x="1274" y="100"/>
                  </a:lnTo>
                  <a:cubicBezTo>
                    <a:pt x="1241" y="104"/>
                    <a:pt x="1210" y="107"/>
                    <a:pt x="1178" y="107"/>
                  </a:cubicBezTo>
                  <a:cubicBezTo>
                    <a:pt x="960" y="107"/>
                    <a:pt x="769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1977125" y="4807475"/>
              <a:ext cx="56225" cy="17925"/>
            </a:xfrm>
            <a:custGeom>
              <a:avLst/>
              <a:gdLst/>
              <a:ahLst/>
              <a:cxnLst/>
              <a:rect l="l" t="t" r="r" b="b"/>
              <a:pathLst>
                <a:path w="2249" h="717" extrusionOk="0">
                  <a:moveTo>
                    <a:pt x="577" y="0"/>
                  </a:moveTo>
                  <a:cubicBezTo>
                    <a:pt x="478" y="219"/>
                    <a:pt x="0" y="458"/>
                    <a:pt x="597" y="717"/>
                  </a:cubicBezTo>
                  <a:cubicBezTo>
                    <a:pt x="597" y="518"/>
                    <a:pt x="657" y="398"/>
                    <a:pt x="876" y="358"/>
                  </a:cubicBezTo>
                  <a:cubicBezTo>
                    <a:pt x="918" y="355"/>
                    <a:pt x="960" y="354"/>
                    <a:pt x="1002" y="354"/>
                  </a:cubicBezTo>
                  <a:cubicBezTo>
                    <a:pt x="1238" y="354"/>
                    <a:pt x="1469" y="405"/>
                    <a:pt x="1671" y="557"/>
                  </a:cubicBezTo>
                  <a:cubicBezTo>
                    <a:pt x="1691" y="557"/>
                    <a:pt x="1751" y="537"/>
                    <a:pt x="1771" y="537"/>
                  </a:cubicBezTo>
                  <a:cubicBezTo>
                    <a:pt x="1950" y="518"/>
                    <a:pt x="2149" y="478"/>
                    <a:pt x="2248" y="299"/>
                  </a:cubicBezTo>
                  <a:cubicBezTo>
                    <a:pt x="2248" y="219"/>
                    <a:pt x="2228" y="140"/>
                    <a:pt x="2149" y="100"/>
                  </a:cubicBezTo>
                  <a:cubicBezTo>
                    <a:pt x="2097" y="74"/>
                    <a:pt x="2048" y="59"/>
                    <a:pt x="2002" y="59"/>
                  </a:cubicBezTo>
                  <a:cubicBezTo>
                    <a:pt x="1943" y="59"/>
                    <a:pt x="1887" y="84"/>
                    <a:pt x="1831" y="140"/>
                  </a:cubicBezTo>
                  <a:lnTo>
                    <a:pt x="1095" y="140"/>
                  </a:lnTo>
                  <a:cubicBezTo>
                    <a:pt x="995" y="60"/>
                    <a:pt x="836" y="10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1946800" y="4803000"/>
              <a:ext cx="34825" cy="4475"/>
            </a:xfrm>
            <a:custGeom>
              <a:avLst/>
              <a:gdLst/>
              <a:ahLst/>
              <a:cxnLst/>
              <a:rect l="l" t="t" r="r" b="b"/>
              <a:pathLst>
                <a:path w="1393" h="179" extrusionOk="0">
                  <a:moveTo>
                    <a:pt x="0" y="0"/>
                  </a:moveTo>
                  <a:cubicBezTo>
                    <a:pt x="237" y="131"/>
                    <a:pt x="448" y="178"/>
                    <a:pt x="641" y="178"/>
                  </a:cubicBezTo>
                  <a:cubicBezTo>
                    <a:pt x="917" y="178"/>
                    <a:pt x="1158" y="82"/>
                    <a:pt x="1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1934350" y="4811450"/>
              <a:ext cx="15450" cy="9100"/>
            </a:xfrm>
            <a:custGeom>
              <a:avLst/>
              <a:gdLst/>
              <a:ahLst/>
              <a:cxnLst/>
              <a:rect l="l" t="t" r="r" b="b"/>
              <a:pathLst>
                <a:path w="618" h="364" extrusionOk="0">
                  <a:moveTo>
                    <a:pt x="319" y="1"/>
                  </a:moveTo>
                  <a:cubicBezTo>
                    <a:pt x="220" y="100"/>
                    <a:pt x="21" y="40"/>
                    <a:pt x="1" y="199"/>
                  </a:cubicBezTo>
                  <a:cubicBezTo>
                    <a:pt x="84" y="317"/>
                    <a:pt x="182" y="363"/>
                    <a:pt x="306" y="363"/>
                  </a:cubicBezTo>
                  <a:cubicBezTo>
                    <a:pt x="329" y="363"/>
                    <a:pt x="353" y="362"/>
                    <a:pt x="379" y="359"/>
                  </a:cubicBezTo>
                  <a:cubicBezTo>
                    <a:pt x="478" y="339"/>
                    <a:pt x="617" y="299"/>
                    <a:pt x="597" y="160"/>
                  </a:cubicBezTo>
                  <a:cubicBezTo>
                    <a:pt x="578" y="40"/>
                    <a:pt x="458" y="40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928875" y="4808200"/>
              <a:ext cx="13450" cy="8250"/>
            </a:xfrm>
            <a:custGeom>
              <a:avLst/>
              <a:gdLst/>
              <a:ahLst/>
              <a:cxnLst/>
              <a:rect l="l" t="t" r="r" b="b"/>
              <a:pathLst>
                <a:path w="538" h="330" extrusionOk="0">
                  <a:moveTo>
                    <a:pt x="224" y="1"/>
                  </a:moveTo>
                  <a:cubicBezTo>
                    <a:pt x="182" y="1"/>
                    <a:pt x="140" y="20"/>
                    <a:pt x="100" y="71"/>
                  </a:cubicBezTo>
                  <a:cubicBezTo>
                    <a:pt x="1" y="170"/>
                    <a:pt x="100" y="270"/>
                    <a:pt x="200" y="329"/>
                  </a:cubicBezTo>
                  <a:cubicBezTo>
                    <a:pt x="339" y="310"/>
                    <a:pt x="478" y="290"/>
                    <a:pt x="538" y="131"/>
                  </a:cubicBezTo>
                  <a:cubicBezTo>
                    <a:pt x="439" y="116"/>
                    <a:pt x="329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1839375" y="4793550"/>
              <a:ext cx="13450" cy="4125"/>
            </a:xfrm>
            <a:custGeom>
              <a:avLst/>
              <a:gdLst/>
              <a:ahLst/>
              <a:cxnLst/>
              <a:rect l="l" t="t" r="r" b="b"/>
              <a:pathLst>
                <a:path w="538" h="165" extrusionOk="0">
                  <a:moveTo>
                    <a:pt x="0" y="0"/>
                  </a:moveTo>
                  <a:cubicBezTo>
                    <a:pt x="100" y="110"/>
                    <a:pt x="194" y="165"/>
                    <a:pt x="284" y="165"/>
                  </a:cubicBezTo>
                  <a:cubicBezTo>
                    <a:pt x="373" y="165"/>
                    <a:pt x="458" y="11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1809025" y="4793550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" y="0"/>
                  </a:moveTo>
                  <a:cubicBezTo>
                    <a:pt x="1" y="160"/>
                    <a:pt x="21" y="279"/>
                    <a:pt x="160" y="35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1813000" y="47897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259" y="1"/>
                  </a:moveTo>
                  <a:cubicBezTo>
                    <a:pt x="144" y="1"/>
                    <a:pt x="61" y="49"/>
                    <a:pt x="1" y="154"/>
                  </a:cubicBezTo>
                  <a:cubicBezTo>
                    <a:pt x="160" y="154"/>
                    <a:pt x="279" y="135"/>
                    <a:pt x="379" y="15"/>
                  </a:cubicBezTo>
                  <a:cubicBezTo>
                    <a:pt x="335" y="5"/>
                    <a:pt x="295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2102800" y="4838125"/>
              <a:ext cx="6150" cy="3200"/>
            </a:xfrm>
            <a:custGeom>
              <a:avLst/>
              <a:gdLst/>
              <a:ahLst/>
              <a:cxnLst/>
              <a:rect l="l" t="t" r="r" b="b"/>
              <a:pathLst>
                <a:path w="246" h="128" extrusionOk="0">
                  <a:moveTo>
                    <a:pt x="49" y="1"/>
                  </a:moveTo>
                  <a:cubicBezTo>
                    <a:pt x="1" y="1"/>
                    <a:pt x="1" y="27"/>
                    <a:pt x="46" y="87"/>
                  </a:cubicBezTo>
                  <a:cubicBezTo>
                    <a:pt x="106" y="107"/>
                    <a:pt x="146" y="107"/>
                    <a:pt x="205" y="127"/>
                  </a:cubicBezTo>
                  <a:cubicBezTo>
                    <a:pt x="225" y="127"/>
                    <a:pt x="225" y="87"/>
                    <a:pt x="245" y="67"/>
                  </a:cubicBezTo>
                  <a:cubicBezTo>
                    <a:pt x="205" y="28"/>
                    <a:pt x="146" y="8"/>
                    <a:pt x="106" y="8"/>
                  </a:cubicBezTo>
                  <a:cubicBezTo>
                    <a:pt x="82" y="3"/>
                    <a:pt x="6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2218825" y="4806425"/>
              <a:ext cx="84075" cy="37900"/>
            </a:xfrm>
            <a:custGeom>
              <a:avLst/>
              <a:gdLst/>
              <a:ahLst/>
              <a:cxnLst/>
              <a:rect l="l" t="t" r="r" b="b"/>
              <a:pathLst>
                <a:path w="3363" h="1516" extrusionOk="0">
                  <a:moveTo>
                    <a:pt x="305" y="0"/>
                  </a:moveTo>
                  <a:cubicBezTo>
                    <a:pt x="276" y="0"/>
                    <a:pt x="248" y="1"/>
                    <a:pt x="219" y="3"/>
                  </a:cubicBezTo>
                  <a:cubicBezTo>
                    <a:pt x="80" y="142"/>
                    <a:pt x="0" y="261"/>
                    <a:pt x="219" y="361"/>
                  </a:cubicBezTo>
                  <a:cubicBezTo>
                    <a:pt x="478" y="500"/>
                    <a:pt x="816" y="579"/>
                    <a:pt x="1055" y="778"/>
                  </a:cubicBezTo>
                  <a:cubicBezTo>
                    <a:pt x="1214" y="878"/>
                    <a:pt x="955" y="878"/>
                    <a:pt x="876" y="938"/>
                  </a:cubicBezTo>
                  <a:cubicBezTo>
                    <a:pt x="902" y="1134"/>
                    <a:pt x="997" y="1201"/>
                    <a:pt x="1128" y="1201"/>
                  </a:cubicBezTo>
                  <a:cubicBezTo>
                    <a:pt x="1195" y="1201"/>
                    <a:pt x="1272" y="1183"/>
                    <a:pt x="1353" y="1156"/>
                  </a:cubicBezTo>
                  <a:cubicBezTo>
                    <a:pt x="1440" y="1098"/>
                    <a:pt x="1506" y="977"/>
                    <a:pt x="1612" y="977"/>
                  </a:cubicBezTo>
                  <a:cubicBezTo>
                    <a:pt x="1615" y="977"/>
                    <a:pt x="1618" y="977"/>
                    <a:pt x="1622" y="977"/>
                  </a:cubicBezTo>
                  <a:lnTo>
                    <a:pt x="1622" y="977"/>
                  </a:lnTo>
                  <a:cubicBezTo>
                    <a:pt x="1555" y="981"/>
                    <a:pt x="1494" y="1035"/>
                    <a:pt x="1433" y="1097"/>
                  </a:cubicBezTo>
                  <a:cubicBezTo>
                    <a:pt x="1481" y="1370"/>
                    <a:pt x="1660" y="1397"/>
                    <a:pt x="1853" y="1397"/>
                  </a:cubicBezTo>
                  <a:cubicBezTo>
                    <a:pt x="1898" y="1397"/>
                    <a:pt x="1944" y="1395"/>
                    <a:pt x="1990" y="1395"/>
                  </a:cubicBezTo>
                  <a:cubicBezTo>
                    <a:pt x="2069" y="1395"/>
                    <a:pt x="2149" y="1375"/>
                    <a:pt x="2228" y="1355"/>
                  </a:cubicBezTo>
                  <a:cubicBezTo>
                    <a:pt x="2289" y="1343"/>
                    <a:pt x="2371" y="1251"/>
                    <a:pt x="2435" y="1251"/>
                  </a:cubicBezTo>
                  <a:cubicBezTo>
                    <a:pt x="2477" y="1251"/>
                    <a:pt x="2511" y="1290"/>
                    <a:pt x="2527" y="1415"/>
                  </a:cubicBezTo>
                  <a:cubicBezTo>
                    <a:pt x="2621" y="1487"/>
                    <a:pt x="2698" y="1516"/>
                    <a:pt x="2764" y="1516"/>
                  </a:cubicBezTo>
                  <a:cubicBezTo>
                    <a:pt x="2936" y="1516"/>
                    <a:pt x="3034" y="1320"/>
                    <a:pt x="3163" y="1176"/>
                  </a:cubicBezTo>
                  <a:cubicBezTo>
                    <a:pt x="3243" y="1037"/>
                    <a:pt x="3322" y="878"/>
                    <a:pt x="3362" y="739"/>
                  </a:cubicBezTo>
                  <a:cubicBezTo>
                    <a:pt x="3362" y="579"/>
                    <a:pt x="3342" y="480"/>
                    <a:pt x="3243" y="381"/>
                  </a:cubicBezTo>
                  <a:lnTo>
                    <a:pt x="3044" y="381"/>
                  </a:lnTo>
                  <a:cubicBezTo>
                    <a:pt x="2885" y="480"/>
                    <a:pt x="2666" y="381"/>
                    <a:pt x="2527" y="560"/>
                  </a:cubicBezTo>
                  <a:cubicBezTo>
                    <a:pt x="2369" y="572"/>
                    <a:pt x="2216" y="585"/>
                    <a:pt x="2066" y="585"/>
                  </a:cubicBezTo>
                  <a:cubicBezTo>
                    <a:pt x="1742" y="585"/>
                    <a:pt x="1433" y="526"/>
                    <a:pt x="1134" y="281"/>
                  </a:cubicBezTo>
                  <a:cubicBezTo>
                    <a:pt x="934" y="99"/>
                    <a:pt x="616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2299375" y="4803000"/>
              <a:ext cx="37325" cy="26450"/>
            </a:xfrm>
            <a:custGeom>
              <a:avLst/>
              <a:gdLst/>
              <a:ahLst/>
              <a:cxnLst/>
              <a:rect l="l" t="t" r="r" b="b"/>
              <a:pathLst>
                <a:path w="1493" h="1058" extrusionOk="0">
                  <a:moveTo>
                    <a:pt x="1075" y="0"/>
                  </a:moveTo>
                  <a:cubicBezTo>
                    <a:pt x="717" y="199"/>
                    <a:pt x="339" y="378"/>
                    <a:pt x="1" y="537"/>
                  </a:cubicBezTo>
                  <a:lnTo>
                    <a:pt x="1" y="896"/>
                  </a:lnTo>
                  <a:cubicBezTo>
                    <a:pt x="74" y="968"/>
                    <a:pt x="96" y="1057"/>
                    <a:pt x="175" y="1057"/>
                  </a:cubicBezTo>
                  <a:cubicBezTo>
                    <a:pt x="183" y="1057"/>
                    <a:pt x="191" y="1056"/>
                    <a:pt x="200" y="1055"/>
                  </a:cubicBezTo>
                  <a:cubicBezTo>
                    <a:pt x="419" y="697"/>
                    <a:pt x="737" y="518"/>
                    <a:pt x="1135" y="378"/>
                  </a:cubicBezTo>
                  <a:cubicBezTo>
                    <a:pt x="1493" y="239"/>
                    <a:pt x="1294" y="100"/>
                    <a:pt x="10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2330225" y="4762525"/>
              <a:ext cx="22400" cy="27625"/>
            </a:xfrm>
            <a:custGeom>
              <a:avLst/>
              <a:gdLst/>
              <a:ahLst/>
              <a:cxnLst/>
              <a:rect l="l" t="t" r="r" b="b"/>
              <a:pathLst>
                <a:path w="896" h="1105" extrusionOk="0">
                  <a:moveTo>
                    <a:pt x="446" y="1"/>
                  </a:moveTo>
                  <a:cubicBezTo>
                    <a:pt x="419" y="1"/>
                    <a:pt x="390" y="3"/>
                    <a:pt x="358" y="8"/>
                  </a:cubicBezTo>
                  <a:cubicBezTo>
                    <a:pt x="279" y="167"/>
                    <a:pt x="159" y="346"/>
                    <a:pt x="179" y="545"/>
                  </a:cubicBezTo>
                  <a:cubicBezTo>
                    <a:pt x="140" y="645"/>
                    <a:pt x="60" y="764"/>
                    <a:pt x="0" y="903"/>
                  </a:cubicBezTo>
                  <a:cubicBezTo>
                    <a:pt x="199" y="923"/>
                    <a:pt x="438" y="863"/>
                    <a:pt x="557" y="1062"/>
                  </a:cubicBezTo>
                  <a:cubicBezTo>
                    <a:pt x="594" y="1090"/>
                    <a:pt x="635" y="1105"/>
                    <a:pt x="673" y="1105"/>
                  </a:cubicBezTo>
                  <a:cubicBezTo>
                    <a:pt x="716" y="1105"/>
                    <a:pt x="755" y="1085"/>
                    <a:pt x="776" y="1042"/>
                  </a:cubicBezTo>
                  <a:cubicBezTo>
                    <a:pt x="895" y="903"/>
                    <a:pt x="895" y="704"/>
                    <a:pt x="876" y="525"/>
                  </a:cubicBezTo>
                  <a:cubicBezTo>
                    <a:pt x="784" y="288"/>
                    <a:pt x="743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2268550" y="4802300"/>
              <a:ext cx="26375" cy="18150"/>
            </a:xfrm>
            <a:custGeom>
              <a:avLst/>
              <a:gdLst/>
              <a:ahLst/>
              <a:cxnLst/>
              <a:rect l="l" t="t" r="r" b="b"/>
              <a:pathLst>
                <a:path w="1055" h="726" extrusionOk="0">
                  <a:moveTo>
                    <a:pt x="123" y="0"/>
                  </a:moveTo>
                  <a:cubicBezTo>
                    <a:pt x="83" y="0"/>
                    <a:pt x="43" y="3"/>
                    <a:pt x="1" y="8"/>
                  </a:cubicBezTo>
                  <a:cubicBezTo>
                    <a:pt x="80" y="227"/>
                    <a:pt x="239" y="327"/>
                    <a:pt x="458" y="367"/>
                  </a:cubicBezTo>
                  <a:cubicBezTo>
                    <a:pt x="717" y="426"/>
                    <a:pt x="538" y="605"/>
                    <a:pt x="538" y="725"/>
                  </a:cubicBezTo>
                  <a:cubicBezTo>
                    <a:pt x="568" y="725"/>
                    <a:pt x="598" y="725"/>
                    <a:pt x="630" y="725"/>
                  </a:cubicBezTo>
                  <a:cubicBezTo>
                    <a:pt x="787" y="725"/>
                    <a:pt x="955" y="711"/>
                    <a:pt x="1055" y="546"/>
                  </a:cubicBezTo>
                  <a:cubicBezTo>
                    <a:pt x="784" y="257"/>
                    <a:pt x="51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2252650" y="4794050"/>
              <a:ext cx="11450" cy="6925"/>
            </a:xfrm>
            <a:custGeom>
              <a:avLst/>
              <a:gdLst/>
              <a:ahLst/>
              <a:cxnLst/>
              <a:rect l="l" t="t" r="r" b="b"/>
              <a:pathLst>
                <a:path w="458" h="277" extrusionOk="0">
                  <a:moveTo>
                    <a:pt x="179" y="0"/>
                  </a:moveTo>
                  <a:cubicBezTo>
                    <a:pt x="99" y="0"/>
                    <a:pt x="0" y="40"/>
                    <a:pt x="0" y="140"/>
                  </a:cubicBezTo>
                  <a:cubicBezTo>
                    <a:pt x="0" y="238"/>
                    <a:pt x="50" y="277"/>
                    <a:pt x="122" y="277"/>
                  </a:cubicBezTo>
                  <a:cubicBezTo>
                    <a:pt x="151" y="277"/>
                    <a:pt x="184" y="270"/>
                    <a:pt x="219" y="259"/>
                  </a:cubicBezTo>
                  <a:cubicBezTo>
                    <a:pt x="298" y="239"/>
                    <a:pt x="378" y="179"/>
                    <a:pt x="458" y="159"/>
                  </a:cubicBezTo>
                  <a:cubicBezTo>
                    <a:pt x="378" y="60"/>
                    <a:pt x="279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2264075" y="47980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0" y="100"/>
                    <a:pt x="60" y="140"/>
                    <a:pt x="160" y="179"/>
                  </a:cubicBezTo>
                  <a:cubicBezTo>
                    <a:pt x="140" y="80"/>
                    <a:pt x="60" y="2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1642925" y="4744325"/>
              <a:ext cx="116900" cy="23875"/>
            </a:xfrm>
            <a:custGeom>
              <a:avLst/>
              <a:gdLst/>
              <a:ahLst/>
              <a:cxnLst/>
              <a:rect l="l" t="t" r="r" b="b"/>
              <a:pathLst>
                <a:path w="4676" h="955" extrusionOk="0">
                  <a:moveTo>
                    <a:pt x="1413" y="0"/>
                  </a:moveTo>
                  <a:cubicBezTo>
                    <a:pt x="1075" y="0"/>
                    <a:pt x="697" y="0"/>
                    <a:pt x="379" y="159"/>
                  </a:cubicBezTo>
                  <a:cubicBezTo>
                    <a:pt x="100" y="179"/>
                    <a:pt x="1" y="279"/>
                    <a:pt x="279" y="477"/>
                  </a:cubicBezTo>
                  <a:cubicBezTo>
                    <a:pt x="379" y="557"/>
                    <a:pt x="438" y="597"/>
                    <a:pt x="538" y="676"/>
                  </a:cubicBezTo>
                  <a:cubicBezTo>
                    <a:pt x="1831" y="955"/>
                    <a:pt x="3183" y="776"/>
                    <a:pt x="4417" y="935"/>
                  </a:cubicBezTo>
                  <a:cubicBezTo>
                    <a:pt x="4556" y="895"/>
                    <a:pt x="4616" y="836"/>
                    <a:pt x="4675" y="696"/>
                  </a:cubicBezTo>
                  <a:cubicBezTo>
                    <a:pt x="4675" y="637"/>
                    <a:pt x="4655" y="557"/>
                    <a:pt x="4596" y="477"/>
                  </a:cubicBezTo>
                  <a:cubicBezTo>
                    <a:pt x="4476" y="338"/>
                    <a:pt x="4278" y="239"/>
                    <a:pt x="4079" y="199"/>
                  </a:cubicBezTo>
                  <a:cubicBezTo>
                    <a:pt x="3701" y="179"/>
                    <a:pt x="3323" y="179"/>
                    <a:pt x="2965" y="179"/>
                  </a:cubicBezTo>
                  <a:cubicBezTo>
                    <a:pt x="2926" y="177"/>
                    <a:pt x="2887" y="176"/>
                    <a:pt x="2849" y="176"/>
                  </a:cubicBezTo>
                  <a:cubicBezTo>
                    <a:pt x="2618" y="176"/>
                    <a:pt x="2387" y="210"/>
                    <a:pt x="2148" y="210"/>
                  </a:cubicBezTo>
                  <a:cubicBezTo>
                    <a:pt x="2076" y="210"/>
                    <a:pt x="2004" y="207"/>
                    <a:pt x="1930" y="199"/>
                  </a:cubicBezTo>
                  <a:cubicBezTo>
                    <a:pt x="1910" y="199"/>
                    <a:pt x="1870" y="179"/>
                    <a:pt x="1831" y="179"/>
                  </a:cubicBezTo>
                  <a:cubicBezTo>
                    <a:pt x="1771" y="159"/>
                    <a:pt x="1711" y="99"/>
                    <a:pt x="1632" y="80"/>
                  </a:cubicBezTo>
                  <a:cubicBezTo>
                    <a:pt x="1572" y="40"/>
                    <a:pt x="1493" y="0"/>
                    <a:pt x="1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1749850" y="4748600"/>
              <a:ext cx="94525" cy="26375"/>
            </a:xfrm>
            <a:custGeom>
              <a:avLst/>
              <a:gdLst/>
              <a:ahLst/>
              <a:cxnLst/>
              <a:rect l="l" t="t" r="r" b="b"/>
              <a:pathLst>
                <a:path w="3781" h="1055" extrusionOk="0">
                  <a:moveTo>
                    <a:pt x="619" y="1"/>
                  </a:moveTo>
                  <a:cubicBezTo>
                    <a:pt x="410" y="1"/>
                    <a:pt x="202" y="85"/>
                    <a:pt x="1" y="267"/>
                  </a:cubicBezTo>
                  <a:cubicBezTo>
                    <a:pt x="100" y="386"/>
                    <a:pt x="299" y="386"/>
                    <a:pt x="359" y="565"/>
                  </a:cubicBezTo>
                  <a:cubicBezTo>
                    <a:pt x="319" y="625"/>
                    <a:pt x="239" y="684"/>
                    <a:pt x="199" y="764"/>
                  </a:cubicBezTo>
                  <a:cubicBezTo>
                    <a:pt x="281" y="846"/>
                    <a:pt x="369" y="875"/>
                    <a:pt x="458" y="875"/>
                  </a:cubicBezTo>
                  <a:cubicBezTo>
                    <a:pt x="594" y="875"/>
                    <a:pt x="734" y="806"/>
                    <a:pt x="863" y="757"/>
                  </a:cubicBezTo>
                  <a:lnTo>
                    <a:pt x="863" y="757"/>
                  </a:lnTo>
                  <a:cubicBezTo>
                    <a:pt x="927" y="872"/>
                    <a:pt x="1038" y="884"/>
                    <a:pt x="1139" y="884"/>
                  </a:cubicBezTo>
                  <a:cubicBezTo>
                    <a:pt x="1165" y="884"/>
                    <a:pt x="1190" y="883"/>
                    <a:pt x="1214" y="883"/>
                  </a:cubicBezTo>
                  <a:cubicBezTo>
                    <a:pt x="1308" y="841"/>
                    <a:pt x="1408" y="816"/>
                    <a:pt x="1511" y="816"/>
                  </a:cubicBezTo>
                  <a:cubicBezTo>
                    <a:pt x="1603" y="816"/>
                    <a:pt x="1697" y="836"/>
                    <a:pt x="1791" y="883"/>
                  </a:cubicBezTo>
                  <a:cubicBezTo>
                    <a:pt x="2245" y="883"/>
                    <a:pt x="2700" y="1055"/>
                    <a:pt x="3161" y="1055"/>
                  </a:cubicBezTo>
                  <a:cubicBezTo>
                    <a:pt x="3366" y="1055"/>
                    <a:pt x="3572" y="1021"/>
                    <a:pt x="3780" y="923"/>
                  </a:cubicBezTo>
                  <a:cubicBezTo>
                    <a:pt x="3621" y="704"/>
                    <a:pt x="3402" y="724"/>
                    <a:pt x="3183" y="704"/>
                  </a:cubicBezTo>
                  <a:cubicBezTo>
                    <a:pt x="3084" y="625"/>
                    <a:pt x="3044" y="505"/>
                    <a:pt x="3024" y="386"/>
                  </a:cubicBezTo>
                  <a:cubicBezTo>
                    <a:pt x="2989" y="388"/>
                    <a:pt x="2953" y="388"/>
                    <a:pt x="2917" y="388"/>
                  </a:cubicBezTo>
                  <a:cubicBezTo>
                    <a:pt x="2679" y="388"/>
                    <a:pt x="2429" y="357"/>
                    <a:pt x="2180" y="357"/>
                  </a:cubicBezTo>
                  <a:cubicBezTo>
                    <a:pt x="2003" y="357"/>
                    <a:pt x="1826" y="373"/>
                    <a:pt x="1652" y="426"/>
                  </a:cubicBezTo>
                  <a:cubicBezTo>
                    <a:pt x="1615" y="442"/>
                    <a:pt x="1582" y="449"/>
                    <a:pt x="1550" y="449"/>
                  </a:cubicBezTo>
                  <a:cubicBezTo>
                    <a:pt x="1424" y="449"/>
                    <a:pt x="1329" y="338"/>
                    <a:pt x="1234" y="227"/>
                  </a:cubicBezTo>
                  <a:cubicBezTo>
                    <a:pt x="1028" y="80"/>
                    <a:pt x="822" y="1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1651875" y="4776150"/>
              <a:ext cx="76625" cy="13850"/>
            </a:xfrm>
            <a:custGeom>
              <a:avLst/>
              <a:gdLst/>
              <a:ahLst/>
              <a:cxnLst/>
              <a:rect l="l" t="t" r="r" b="b"/>
              <a:pathLst>
                <a:path w="3065" h="554" extrusionOk="0">
                  <a:moveTo>
                    <a:pt x="1" y="0"/>
                  </a:moveTo>
                  <a:cubicBezTo>
                    <a:pt x="1" y="219"/>
                    <a:pt x="160" y="338"/>
                    <a:pt x="379" y="338"/>
                  </a:cubicBezTo>
                  <a:cubicBezTo>
                    <a:pt x="450" y="427"/>
                    <a:pt x="553" y="501"/>
                    <a:pt x="688" y="501"/>
                  </a:cubicBezTo>
                  <a:cubicBezTo>
                    <a:pt x="704" y="501"/>
                    <a:pt x="720" y="500"/>
                    <a:pt x="737" y="497"/>
                  </a:cubicBezTo>
                  <a:cubicBezTo>
                    <a:pt x="856" y="497"/>
                    <a:pt x="955" y="517"/>
                    <a:pt x="1075" y="517"/>
                  </a:cubicBezTo>
                  <a:cubicBezTo>
                    <a:pt x="1107" y="544"/>
                    <a:pt x="1137" y="554"/>
                    <a:pt x="1168" y="554"/>
                  </a:cubicBezTo>
                  <a:cubicBezTo>
                    <a:pt x="1243" y="554"/>
                    <a:pt x="1316" y="495"/>
                    <a:pt x="1405" y="495"/>
                  </a:cubicBezTo>
                  <a:cubicBezTo>
                    <a:pt x="1414" y="495"/>
                    <a:pt x="1423" y="496"/>
                    <a:pt x="1433" y="497"/>
                  </a:cubicBezTo>
                  <a:lnTo>
                    <a:pt x="1532" y="497"/>
                  </a:lnTo>
                  <a:lnTo>
                    <a:pt x="1632" y="517"/>
                  </a:lnTo>
                  <a:cubicBezTo>
                    <a:pt x="1841" y="348"/>
                    <a:pt x="2089" y="343"/>
                    <a:pt x="2341" y="343"/>
                  </a:cubicBezTo>
                  <a:cubicBezTo>
                    <a:pt x="2356" y="343"/>
                    <a:pt x="2372" y="343"/>
                    <a:pt x="2388" y="343"/>
                  </a:cubicBezTo>
                  <a:cubicBezTo>
                    <a:pt x="2623" y="343"/>
                    <a:pt x="2859" y="339"/>
                    <a:pt x="3064" y="199"/>
                  </a:cubicBezTo>
                  <a:cubicBezTo>
                    <a:pt x="2050" y="120"/>
                    <a:pt x="1035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1780675" y="4767125"/>
              <a:ext cx="14450" cy="4575"/>
            </a:xfrm>
            <a:custGeom>
              <a:avLst/>
              <a:gdLst/>
              <a:ahLst/>
              <a:cxnLst/>
              <a:rect l="l" t="t" r="r" b="b"/>
              <a:pathLst>
                <a:path w="578" h="183" extrusionOk="0">
                  <a:moveTo>
                    <a:pt x="289" y="0"/>
                  </a:moveTo>
                  <a:cubicBezTo>
                    <a:pt x="195" y="0"/>
                    <a:pt x="98" y="45"/>
                    <a:pt x="1" y="142"/>
                  </a:cubicBezTo>
                  <a:cubicBezTo>
                    <a:pt x="80" y="142"/>
                    <a:pt x="160" y="162"/>
                    <a:pt x="200" y="182"/>
                  </a:cubicBezTo>
                  <a:cubicBezTo>
                    <a:pt x="339" y="162"/>
                    <a:pt x="458" y="162"/>
                    <a:pt x="578" y="142"/>
                  </a:cubicBezTo>
                  <a:cubicBezTo>
                    <a:pt x="486" y="50"/>
                    <a:pt x="389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1630000" y="4772325"/>
              <a:ext cx="8475" cy="3850"/>
            </a:xfrm>
            <a:custGeom>
              <a:avLst/>
              <a:gdLst/>
              <a:ahLst/>
              <a:cxnLst/>
              <a:rect l="l" t="t" r="r" b="b"/>
              <a:pathLst>
                <a:path w="339" h="154" extrusionOk="0">
                  <a:moveTo>
                    <a:pt x="178" y="1"/>
                  </a:moveTo>
                  <a:cubicBezTo>
                    <a:pt x="125" y="1"/>
                    <a:pt x="65" y="42"/>
                    <a:pt x="0" y="133"/>
                  </a:cubicBezTo>
                  <a:cubicBezTo>
                    <a:pt x="120" y="133"/>
                    <a:pt x="219" y="153"/>
                    <a:pt x="339" y="153"/>
                  </a:cubicBezTo>
                  <a:cubicBezTo>
                    <a:pt x="296" y="57"/>
                    <a:pt x="24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1702100" y="4663750"/>
              <a:ext cx="61200" cy="9575"/>
            </a:xfrm>
            <a:custGeom>
              <a:avLst/>
              <a:gdLst/>
              <a:ahLst/>
              <a:cxnLst/>
              <a:rect l="l" t="t" r="r" b="b"/>
              <a:pathLst>
                <a:path w="2448" h="383" extrusionOk="0">
                  <a:moveTo>
                    <a:pt x="120" y="0"/>
                  </a:moveTo>
                  <a:cubicBezTo>
                    <a:pt x="100" y="40"/>
                    <a:pt x="41" y="120"/>
                    <a:pt x="1" y="179"/>
                  </a:cubicBezTo>
                  <a:cubicBezTo>
                    <a:pt x="80" y="169"/>
                    <a:pt x="158" y="165"/>
                    <a:pt x="237" y="165"/>
                  </a:cubicBezTo>
                  <a:cubicBezTo>
                    <a:pt x="784" y="165"/>
                    <a:pt x="1331" y="382"/>
                    <a:pt x="1887" y="382"/>
                  </a:cubicBezTo>
                  <a:cubicBezTo>
                    <a:pt x="2020" y="382"/>
                    <a:pt x="2154" y="370"/>
                    <a:pt x="2288" y="339"/>
                  </a:cubicBezTo>
                  <a:cubicBezTo>
                    <a:pt x="2348" y="239"/>
                    <a:pt x="2408" y="140"/>
                    <a:pt x="2448" y="40"/>
                  </a:cubicBezTo>
                  <a:cubicBezTo>
                    <a:pt x="1692" y="20"/>
                    <a:pt x="91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1732450" y="4650925"/>
              <a:ext cx="17425" cy="8375"/>
            </a:xfrm>
            <a:custGeom>
              <a:avLst/>
              <a:gdLst/>
              <a:ahLst/>
              <a:cxnLst/>
              <a:rect l="l" t="t" r="r" b="b"/>
              <a:pathLst>
                <a:path w="697" h="335" extrusionOk="0">
                  <a:moveTo>
                    <a:pt x="292" y="0"/>
                  </a:moveTo>
                  <a:cubicBezTo>
                    <a:pt x="168" y="0"/>
                    <a:pt x="104" y="104"/>
                    <a:pt x="0" y="334"/>
                  </a:cubicBezTo>
                  <a:cubicBezTo>
                    <a:pt x="219" y="295"/>
                    <a:pt x="478" y="215"/>
                    <a:pt x="697" y="155"/>
                  </a:cubicBezTo>
                  <a:cubicBezTo>
                    <a:pt x="504" y="55"/>
                    <a:pt x="382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1704600" y="4655400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140" y="0"/>
                  </a:moveTo>
                  <a:cubicBezTo>
                    <a:pt x="96" y="0"/>
                    <a:pt x="49" y="12"/>
                    <a:pt x="0" y="36"/>
                  </a:cubicBezTo>
                  <a:cubicBezTo>
                    <a:pt x="0" y="36"/>
                    <a:pt x="20" y="116"/>
                    <a:pt x="40" y="155"/>
                  </a:cubicBezTo>
                  <a:lnTo>
                    <a:pt x="378" y="155"/>
                  </a:lnTo>
                  <a:cubicBezTo>
                    <a:pt x="323" y="59"/>
                    <a:pt x="239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1652875" y="46110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0" y="1"/>
                  </a:moveTo>
                  <a:cubicBezTo>
                    <a:pt x="0" y="100"/>
                    <a:pt x="40" y="140"/>
                    <a:pt x="120" y="200"/>
                  </a:cubicBezTo>
                  <a:cubicBezTo>
                    <a:pt x="179" y="160"/>
                    <a:pt x="199" y="120"/>
                    <a:pt x="219" y="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1601650" y="4768675"/>
              <a:ext cx="14450" cy="15450"/>
            </a:xfrm>
            <a:custGeom>
              <a:avLst/>
              <a:gdLst/>
              <a:ahLst/>
              <a:cxnLst/>
              <a:rect l="l" t="t" r="r" b="b"/>
              <a:pathLst>
                <a:path w="578" h="618" extrusionOk="0">
                  <a:moveTo>
                    <a:pt x="20" y="1"/>
                  </a:moveTo>
                  <a:lnTo>
                    <a:pt x="20" y="1"/>
                  </a:lnTo>
                  <a:cubicBezTo>
                    <a:pt x="80" y="279"/>
                    <a:pt x="0" y="498"/>
                    <a:pt x="239" y="617"/>
                  </a:cubicBezTo>
                  <a:cubicBezTo>
                    <a:pt x="299" y="478"/>
                    <a:pt x="458" y="478"/>
                    <a:pt x="577" y="438"/>
                  </a:cubicBezTo>
                  <a:cubicBezTo>
                    <a:pt x="398" y="319"/>
                    <a:pt x="259" y="20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1659825" y="4785100"/>
              <a:ext cx="10475" cy="8125"/>
            </a:xfrm>
            <a:custGeom>
              <a:avLst/>
              <a:gdLst/>
              <a:ahLst/>
              <a:cxnLst/>
              <a:rect l="l" t="t" r="r" b="b"/>
              <a:pathLst>
                <a:path w="419" h="325" extrusionOk="0">
                  <a:moveTo>
                    <a:pt x="61" y="0"/>
                  </a:moveTo>
                  <a:cubicBezTo>
                    <a:pt x="41" y="100"/>
                    <a:pt x="21" y="199"/>
                    <a:pt x="1" y="319"/>
                  </a:cubicBezTo>
                  <a:cubicBezTo>
                    <a:pt x="32" y="322"/>
                    <a:pt x="63" y="325"/>
                    <a:pt x="93" y="325"/>
                  </a:cubicBezTo>
                  <a:cubicBezTo>
                    <a:pt x="219" y="325"/>
                    <a:pt x="338" y="284"/>
                    <a:pt x="419" y="139"/>
                  </a:cubicBezTo>
                  <a:cubicBezTo>
                    <a:pt x="339" y="20"/>
                    <a:pt x="220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1678725" y="4786600"/>
              <a:ext cx="8975" cy="5800"/>
            </a:xfrm>
            <a:custGeom>
              <a:avLst/>
              <a:gdLst/>
              <a:ahLst/>
              <a:cxnLst/>
              <a:rect l="l" t="t" r="r" b="b"/>
              <a:pathLst>
                <a:path w="359" h="232" extrusionOk="0">
                  <a:moveTo>
                    <a:pt x="246" y="1"/>
                  </a:moveTo>
                  <a:cubicBezTo>
                    <a:pt x="170" y="1"/>
                    <a:pt x="95" y="86"/>
                    <a:pt x="1" y="99"/>
                  </a:cubicBezTo>
                  <a:cubicBezTo>
                    <a:pt x="69" y="187"/>
                    <a:pt x="132" y="231"/>
                    <a:pt x="190" y="231"/>
                  </a:cubicBezTo>
                  <a:cubicBezTo>
                    <a:pt x="252" y="231"/>
                    <a:pt x="308" y="182"/>
                    <a:pt x="359" y="79"/>
                  </a:cubicBezTo>
                  <a:cubicBezTo>
                    <a:pt x="320" y="21"/>
                    <a:pt x="283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1630000" y="4784100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239"/>
                    <a:pt x="339" y="179"/>
                    <a:pt x="537" y="199"/>
                  </a:cubicBezTo>
                  <a:cubicBezTo>
                    <a:pt x="378" y="0"/>
                    <a:pt x="199" y="4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1647900" y="4789000"/>
              <a:ext cx="9975" cy="4225"/>
            </a:xfrm>
            <a:custGeom>
              <a:avLst/>
              <a:gdLst/>
              <a:ahLst/>
              <a:cxnLst/>
              <a:rect l="l" t="t" r="r" b="b"/>
              <a:pathLst>
                <a:path w="399" h="169" extrusionOk="0">
                  <a:moveTo>
                    <a:pt x="44" y="0"/>
                  </a:moveTo>
                  <a:cubicBezTo>
                    <a:pt x="30" y="0"/>
                    <a:pt x="15" y="1"/>
                    <a:pt x="1" y="3"/>
                  </a:cubicBezTo>
                  <a:cubicBezTo>
                    <a:pt x="64" y="131"/>
                    <a:pt x="166" y="169"/>
                    <a:pt x="296" y="169"/>
                  </a:cubicBezTo>
                  <a:cubicBezTo>
                    <a:pt x="328" y="169"/>
                    <a:pt x="363" y="166"/>
                    <a:pt x="398" y="163"/>
                  </a:cubicBezTo>
                  <a:cubicBezTo>
                    <a:pt x="291" y="73"/>
                    <a:pt x="169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1730450" y="4798025"/>
              <a:ext cx="7000" cy="3150"/>
            </a:xfrm>
            <a:custGeom>
              <a:avLst/>
              <a:gdLst/>
              <a:ahLst/>
              <a:cxnLst/>
              <a:rect l="l" t="t" r="r" b="b"/>
              <a:pathLst>
                <a:path w="280" h="126" extrusionOk="0">
                  <a:moveTo>
                    <a:pt x="279" y="0"/>
                  </a:moveTo>
                  <a:cubicBezTo>
                    <a:pt x="200" y="0"/>
                    <a:pt x="140" y="0"/>
                    <a:pt x="100" y="20"/>
                  </a:cubicBezTo>
                  <a:cubicBezTo>
                    <a:pt x="21" y="20"/>
                    <a:pt x="1" y="100"/>
                    <a:pt x="80" y="120"/>
                  </a:cubicBezTo>
                  <a:cubicBezTo>
                    <a:pt x="88" y="124"/>
                    <a:pt x="96" y="125"/>
                    <a:pt x="105" y="125"/>
                  </a:cubicBezTo>
                  <a:cubicBezTo>
                    <a:pt x="142" y="125"/>
                    <a:pt x="187" y="96"/>
                    <a:pt x="220" y="80"/>
                  </a:cubicBezTo>
                  <a:cubicBezTo>
                    <a:pt x="220" y="40"/>
                    <a:pt x="259" y="2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1691650" y="48010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89" y="1"/>
                  </a:moveTo>
                  <a:cubicBezTo>
                    <a:pt x="1" y="1"/>
                    <a:pt x="51" y="169"/>
                    <a:pt x="21" y="200"/>
                  </a:cubicBezTo>
                  <a:cubicBezTo>
                    <a:pt x="81" y="160"/>
                    <a:pt x="140" y="100"/>
                    <a:pt x="220" y="60"/>
                  </a:cubicBezTo>
                  <a:cubicBezTo>
                    <a:pt x="158" y="18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1786650" y="48064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00" y="60"/>
                    <a:pt x="40" y="100"/>
                    <a:pt x="1" y="160"/>
                  </a:cubicBezTo>
                  <a:cubicBezTo>
                    <a:pt x="40" y="100"/>
                    <a:pt x="120" y="6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1772725" y="479802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1" y="0"/>
                  </a:moveTo>
                  <a:cubicBezTo>
                    <a:pt x="30" y="50"/>
                    <a:pt x="60" y="75"/>
                    <a:pt x="90" y="75"/>
                  </a:cubicBezTo>
                  <a:cubicBezTo>
                    <a:pt x="120" y="75"/>
                    <a:pt x="150" y="5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1630000" y="480300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40"/>
                    <a:pt x="120" y="100"/>
                    <a:pt x="160" y="140"/>
                  </a:cubicBezTo>
                  <a:cubicBezTo>
                    <a:pt x="120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1665800" y="4804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0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1710550" y="4802500"/>
              <a:ext cx="4525" cy="3500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00" y="40"/>
                    <a:pt x="61" y="100"/>
                    <a:pt x="1" y="140"/>
                  </a:cubicBezTo>
                  <a:cubicBezTo>
                    <a:pt x="61" y="100"/>
                    <a:pt x="120" y="4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2120850" y="4632400"/>
              <a:ext cx="17925" cy="4950"/>
            </a:xfrm>
            <a:custGeom>
              <a:avLst/>
              <a:gdLst/>
              <a:ahLst/>
              <a:cxnLst/>
              <a:rect l="l" t="t" r="r" b="b"/>
              <a:pathLst>
                <a:path w="717" h="198" extrusionOk="0">
                  <a:moveTo>
                    <a:pt x="128" y="1"/>
                  </a:moveTo>
                  <a:cubicBezTo>
                    <a:pt x="86" y="1"/>
                    <a:pt x="44" y="1"/>
                    <a:pt x="0" y="1"/>
                  </a:cubicBezTo>
                  <a:cubicBezTo>
                    <a:pt x="105" y="164"/>
                    <a:pt x="250" y="197"/>
                    <a:pt x="400" y="197"/>
                  </a:cubicBezTo>
                  <a:cubicBezTo>
                    <a:pt x="507" y="197"/>
                    <a:pt x="617" y="180"/>
                    <a:pt x="717" y="180"/>
                  </a:cubicBezTo>
                  <a:cubicBezTo>
                    <a:pt x="534" y="14"/>
                    <a:pt x="33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1638450" y="4601075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41"/>
                    <a:pt x="40" y="61"/>
                    <a:pt x="100" y="100"/>
                  </a:cubicBezTo>
                  <a:cubicBezTo>
                    <a:pt x="40" y="61"/>
                    <a:pt x="20" y="2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1633975" y="4724250"/>
              <a:ext cx="43800" cy="18600"/>
            </a:xfrm>
            <a:custGeom>
              <a:avLst/>
              <a:gdLst/>
              <a:ahLst/>
              <a:cxnLst/>
              <a:rect l="l" t="t" r="r" b="b"/>
              <a:pathLst>
                <a:path w="1752" h="744" extrusionOk="0">
                  <a:moveTo>
                    <a:pt x="1321" y="1"/>
                  </a:moveTo>
                  <a:cubicBezTo>
                    <a:pt x="1233" y="1"/>
                    <a:pt x="1158" y="36"/>
                    <a:pt x="1095" y="147"/>
                  </a:cubicBezTo>
                  <a:cubicBezTo>
                    <a:pt x="1095" y="166"/>
                    <a:pt x="1075" y="206"/>
                    <a:pt x="1075" y="266"/>
                  </a:cubicBezTo>
                  <a:cubicBezTo>
                    <a:pt x="1015" y="345"/>
                    <a:pt x="975" y="405"/>
                    <a:pt x="896" y="445"/>
                  </a:cubicBezTo>
                  <a:cubicBezTo>
                    <a:pt x="884" y="446"/>
                    <a:pt x="873" y="446"/>
                    <a:pt x="862" y="446"/>
                  </a:cubicBezTo>
                  <a:cubicBezTo>
                    <a:pt x="660" y="446"/>
                    <a:pt x="509" y="281"/>
                    <a:pt x="359" y="186"/>
                  </a:cubicBezTo>
                  <a:cubicBezTo>
                    <a:pt x="314" y="169"/>
                    <a:pt x="258" y="151"/>
                    <a:pt x="205" y="151"/>
                  </a:cubicBezTo>
                  <a:cubicBezTo>
                    <a:pt x="141" y="151"/>
                    <a:pt x="82" y="178"/>
                    <a:pt x="60" y="266"/>
                  </a:cubicBezTo>
                  <a:cubicBezTo>
                    <a:pt x="1" y="425"/>
                    <a:pt x="60" y="584"/>
                    <a:pt x="219" y="604"/>
                  </a:cubicBezTo>
                  <a:cubicBezTo>
                    <a:pt x="458" y="644"/>
                    <a:pt x="697" y="644"/>
                    <a:pt x="935" y="664"/>
                  </a:cubicBezTo>
                  <a:cubicBezTo>
                    <a:pt x="975" y="704"/>
                    <a:pt x="1055" y="743"/>
                    <a:pt x="1114" y="743"/>
                  </a:cubicBezTo>
                  <a:cubicBezTo>
                    <a:pt x="1194" y="743"/>
                    <a:pt x="1274" y="704"/>
                    <a:pt x="1353" y="684"/>
                  </a:cubicBezTo>
                  <a:cubicBezTo>
                    <a:pt x="1373" y="684"/>
                    <a:pt x="1413" y="664"/>
                    <a:pt x="1453" y="644"/>
                  </a:cubicBezTo>
                  <a:cubicBezTo>
                    <a:pt x="1751" y="405"/>
                    <a:pt x="1711" y="186"/>
                    <a:pt x="1393" y="7"/>
                  </a:cubicBezTo>
                  <a:cubicBezTo>
                    <a:pt x="1368" y="3"/>
                    <a:pt x="1344" y="1"/>
                    <a:pt x="1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1657350" y="4709500"/>
              <a:ext cx="27375" cy="19975"/>
            </a:xfrm>
            <a:custGeom>
              <a:avLst/>
              <a:gdLst/>
              <a:ahLst/>
              <a:cxnLst/>
              <a:rect l="l" t="t" r="r" b="b"/>
              <a:pathLst>
                <a:path w="1095" h="799" extrusionOk="0">
                  <a:moveTo>
                    <a:pt x="339" y="1"/>
                  </a:moveTo>
                  <a:cubicBezTo>
                    <a:pt x="279" y="180"/>
                    <a:pt x="140" y="279"/>
                    <a:pt x="0" y="359"/>
                  </a:cubicBezTo>
                  <a:lnTo>
                    <a:pt x="0" y="538"/>
                  </a:lnTo>
                  <a:cubicBezTo>
                    <a:pt x="40" y="577"/>
                    <a:pt x="100" y="597"/>
                    <a:pt x="140" y="657"/>
                  </a:cubicBezTo>
                  <a:lnTo>
                    <a:pt x="160" y="737"/>
                  </a:lnTo>
                  <a:lnTo>
                    <a:pt x="518" y="737"/>
                  </a:lnTo>
                  <a:cubicBezTo>
                    <a:pt x="611" y="768"/>
                    <a:pt x="710" y="799"/>
                    <a:pt x="812" y="799"/>
                  </a:cubicBezTo>
                  <a:cubicBezTo>
                    <a:pt x="904" y="799"/>
                    <a:pt x="1000" y="773"/>
                    <a:pt x="1095" y="697"/>
                  </a:cubicBezTo>
                  <a:cubicBezTo>
                    <a:pt x="955" y="538"/>
                    <a:pt x="955" y="359"/>
                    <a:pt x="1095" y="180"/>
                  </a:cubicBezTo>
                  <a:cubicBezTo>
                    <a:pt x="1061" y="180"/>
                    <a:pt x="1027" y="180"/>
                    <a:pt x="993" y="180"/>
                  </a:cubicBezTo>
                  <a:cubicBezTo>
                    <a:pt x="819" y="180"/>
                    <a:pt x="637" y="166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1653375" y="4738350"/>
              <a:ext cx="32350" cy="11550"/>
            </a:xfrm>
            <a:custGeom>
              <a:avLst/>
              <a:gdLst/>
              <a:ahLst/>
              <a:cxnLst/>
              <a:rect l="l" t="t" r="r" b="b"/>
              <a:pathLst>
                <a:path w="1294" h="462" extrusionOk="0">
                  <a:moveTo>
                    <a:pt x="697" y="0"/>
                  </a:moveTo>
                  <a:cubicBezTo>
                    <a:pt x="617" y="0"/>
                    <a:pt x="557" y="0"/>
                    <a:pt x="498" y="40"/>
                  </a:cubicBezTo>
                  <a:lnTo>
                    <a:pt x="498" y="80"/>
                  </a:lnTo>
                  <a:cubicBezTo>
                    <a:pt x="448" y="104"/>
                    <a:pt x="414" y="121"/>
                    <a:pt x="377" y="121"/>
                  </a:cubicBezTo>
                  <a:cubicBezTo>
                    <a:pt x="354" y="121"/>
                    <a:pt x="329" y="115"/>
                    <a:pt x="299" y="100"/>
                  </a:cubicBezTo>
                  <a:lnTo>
                    <a:pt x="159" y="100"/>
                  </a:lnTo>
                  <a:cubicBezTo>
                    <a:pt x="80" y="199"/>
                    <a:pt x="20" y="299"/>
                    <a:pt x="0" y="398"/>
                  </a:cubicBezTo>
                  <a:cubicBezTo>
                    <a:pt x="119" y="446"/>
                    <a:pt x="240" y="461"/>
                    <a:pt x="362" y="461"/>
                  </a:cubicBezTo>
                  <a:cubicBezTo>
                    <a:pt x="590" y="461"/>
                    <a:pt x="821" y="407"/>
                    <a:pt x="1048" y="407"/>
                  </a:cubicBezTo>
                  <a:cubicBezTo>
                    <a:pt x="1103" y="407"/>
                    <a:pt x="1159" y="410"/>
                    <a:pt x="1214" y="418"/>
                  </a:cubicBezTo>
                  <a:cubicBezTo>
                    <a:pt x="1273" y="358"/>
                    <a:pt x="1293" y="299"/>
                    <a:pt x="1273" y="219"/>
                  </a:cubicBezTo>
                  <a:cubicBezTo>
                    <a:pt x="1214" y="159"/>
                    <a:pt x="1174" y="120"/>
                    <a:pt x="1094" y="100"/>
                  </a:cubicBezTo>
                  <a:cubicBezTo>
                    <a:pt x="975" y="40"/>
                    <a:pt x="816" y="20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1656350" y="4730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41"/>
                    <a:pt x="60" y="100"/>
                    <a:pt x="1" y="18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1656350" y="4721925"/>
              <a:ext cx="4000" cy="3600"/>
            </a:xfrm>
            <a:custGeom>
              <a:avLst/>
              <a:gdLst/>
              <a:ahLst/>
              <a:cxnLst/>
              <a:rect l="l" t="t" r="r" b="b"/>
              <a:pathLst>
                <a:path w="160" h="144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72"/>
                    <a:pt x="56" y="143"/>
                    <a:pt x="131" y="143"/>
                  </a:cubicBezTo>
                  <a:cubicBezTo>
                    <a:pt x="140" y="143"/>
                    <a:pt x="149" y="142"/>
                    <a:pt x="160" y="140"/>
                  </a:cubicBezTo>
                  <a:cubicBezTo>
                    <a:pt x="100" y="100"/>
                    <a:pt x="60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1672775" y="4541775"/>
              <a:ext cx="32350" cy="19425"/>
            </a:xfrm>
            <a:custGeom>
              <a:avLst/>
              <a:gdLst/>
              <a:ahLst/>
              <a:cxnLst/>
              <a:rect l="l" t="t" r="r" b="b"/>
              <a:pathLst>
                <a:path w="1294" h="777" extrusionOk="0">
                  <a:moveTo>
                    <a:pt x="208" y="0"/>
                  </a:moveTo>
                  <a:cubicBezTo>
                    <a:pt x="150" y="0"/>
                    <a:pt x="88" y="24"/>
                    <a:pt x="20" y="85"/>
                  </a:cubicBezTo>
                  <a:cubicBezTo>
                    <a:pt x="20" y="85"/>
                    <a:pt x="0" y="105"/>
                    <a:pt x="0" y="145"/>
                  </a:cubicBezTo>
                  <a:cubicBezTo>
                    <a:pt x="0" y="205"/>
                    <a:pt x="20" y="224"/>
                    <a:pt x="100" y="244"/>
                  </a:cubicBezTo>
                  <a:cubicBezTo>
                    <a:pt x="239" y="284"/>
                    <a:pt x="338" y="324"/>
                    <a:pt x="418" y="443"/>
                  </a:cubicBezTo>
                  <a:cubicBezTo>
                    <a:pt x="636" y="472"/>
                    <a:pt x="800" y="777"/>
                    <a:pt x="1021" y="777"/>
                  </a:cubicBezTo>
                  <a:cubicBezTo>
                    <a:pt x="1102" y="777"/>
                    <a:pt x="1191" y="735"/>
                    <a:pt x="1293" y="622"/>
                  </a:cubicBezTo>
                  <a:cubicBezTo>
                    <a:pt x="1035" y="483"/>
                    <a:pt x="796" y="304"/>
                    <a:pt x="537" y="185"/>
                  </a:cubicBezTo>
                  <a:cubicBezTo>
                    <a:pt x="441" y="116"/>
                    <a:pt x="336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1660325" y="4537700"/>
              <a:ext cx="15450" cy="10200"/>
            </a:xfrm>
            <a:custGeom>
              <a:avLst/>
              <a:gdLst/>
              <a:ahLst/>
              <a:cxnLst/>
              <a:rect l="l" t="t" r="r" b="b"/>
              <a:pathLst>
                <a:path w="618" h="408" extrusionOk="0">
                  <a:moveTo>
                    <a:pt x="190" y="0"/>
                  </a:moveTo>
                  <a:cubicBezTo>
                    <a:pt x="174" y="0"/>
                    <a:pt x="158" y="3"/>
                    <a:pt x="140" y="10"/>
                  </a:cubicBezTo>
                  <a:cubicBezTo>
                    <a:pt x="1" y="69"/>
                    <a:pt x="80" y="268"/>
                    <a:pt x="100" y="387"/>
                  </a:cubicBezTo>
                  <a:cubicBezTo>
                    <a:pt x="279" y="387"/>
                    <a:pt x="438" y="407"/>
                    <a:pt x="617" y="407"/>
                  </a:cubicBezTo>
                  <a:cubicBezTo>
                    <a:pt x="598" y="348"/>
                    <a:pt x="558" y="288"/>
                    <a:pt x="538" y="248"/>
                  </a:cubicBezTo>
                  <a:cubicBezTo>
                    <a:pt x="414" y="195"/>
                    <a:pt x="32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1683200" y="4737375"/>
              <a:ext cx="112425" cy="16900"/>
            </a:xfrm>
            <a:custGeom>
              <a:avLst/>
              <a:gdLst/>
              <a:ahLst/>
              <a:cxnLst/>
              <a:rect l="l" t="t" r="r" b="b"/>
              <a:pathLst>
                <a:path w="4497" h="676" extrusionOk="0">
                  <a:moveTo>
                    <a:pt x="554" y="1"/>
                  </a:moveTo>
                  <a:cubicBezTo>
                    <a:pt x="358" y="1"/>
                    <a:pt x="189" y="123"/>
                    <a:pt x="21" y="278"/>
                  </a:cubicBezTo>
                  <a:cubicBezTo>
                    <a:pt x="1" y="358"/>
                    <a:pt x="1" y="417"/>
                    <a:pt x="1" y="477"/>
                  </a:cubicBezTo>
                  <a:cubicBezTo>
                    <a:pt x="80" y="517"/>
                    <a:pt x="120" y="576"/>
                    <a:pt x="200" y="636"/>
                  </a:cubicBezTo>
                  <a:cubicBezTo>
                    <a:pt x="214" y="637"/>
                    <a:pt x="227" y="637"/>
                    <a:pt x="241" y="637"/>
                  </a:cubicBezTo>
                  <a:cubicBezTo>
                    <a:pt x="466" y="637"/>
                    <a:pt x="699" y="537"/>
                    <a:pt x="928" y="537"/>
                  </a:cubicBezTo>
                  <a:cubicBezTo>
                    <a:pt x="1031" y="537"/>
                    <a:pt x="1134" y="557"/>
                    <a:pt x="1234" y="616"/>
                  </a:cubicBezTo>
                  <a:lnTo>
                    <a:pt x="2667" y="676"/>
                  </a:lnTo>
                  <a:cubicBezTo>
                    <a:pt x="3084" y="676"/>
                    <a:pt x="3482" y="656"/>
                    <a:pt x="3900" y="656"/>
                  </a:cubicBezTo>
                  <a:cubicBezTo>
                    <a:pt x="4139" y="636"/>
                    <a:pt x="4377" y="676"/>
                    <a:pt x="4497" y="437"/>
                  </a:cubicBezTo>
                  <a:cubicBezTo>
                    <a:pt x="4238" y="299"/>
                    <a:pt x="3965" y="266"/>
                    <a:pt x="3688" y="266"/>
                  </a:cubicBezTo>
                  <a:cubicBezTo>
                    <a:pt x="3428" y="266"/>
                    <a:pt x="3165" y="295"/>
                    <a:pt x="2908" y="295"/>
                  </a:cubicBezTo>
                  <a:cubicBezTo>
                    <a:pt x="2806" y="295"/>
                    <a:pt x="2706" y="291"/>
                    <a:pt x="2607" y="278"/>
                  </a:cubicBezTo>
                  <a:cubicBezTo>
                    <a:pt x="2499" y="267"/>
                    <a:pt x="2390" y="263"/>
                    <a:pt x="2281" y="263"/>
                  </a:cubicBezTo>
                  <a:cubicBezTo>
                    <a:pt x="2099" y="263"/>
                    <a:pt x="1917" y="273"/>
                    <a:pt x="1737" y="273"/>
                  </a:cubicBezTo>
                  <a:cubicBezTo>
                    <a:pt x="1448" y="273"/>
                    <a:pt x="1165" y="248"/>
                    <a:pt x="896" y="119"/>
                  </a:cubicBezTo>
                  <a:cubicBezTo>
                    <a:pt x="771" y="36"/>
                    <a:pt x="658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1665300" y="4726400"/>
              <a:ext cx="57725" cy="17950"/>
            </a:xfrm>
            <a:custGeom>
              <a:avLst/>
              <a:gdLst/>
              <a:ahLst/>
              <a:cxnLst/>
              <a:rect l="l" t="t" r="r" b="b"/>
              <a:pathLst>
                <a:path w="2309" h="718" extrusionOk="0">
                  <a:moveTo>
                    <a:pt x="717" y="1"/>
                  </a:moveTo>
                  <a:cubicBezTo>
                    <a:pt x="538" y="21"/>
                    <a:pt x="339" y="21"/>
                    <a:pt x="180" y="61"/>
                  </a:cubicBezTo>
                  <a:cubicBezTo>
                    <a:pt x="418" y="299"/>
                    <a:pt x="80" y="379"/>
                    <a:pt x="1" y="518"/>
                  </a:cubicBezTo>
                  <a:cubicBezTo>
                    <a:pt x="80" y="518"/>
                    <a:pt x="120" y="558"/>
                    <a:pt x="180" y="558"/>
                  </a:cubicBezTo>
                  <a:cubicBezTo>
                    <a:pt x="279" y="618"/>
                    <a:pt x="438" y="598"/>
                    <a:pt x="538" y="697"/>
                  </a:cubicBezTo>
                  <a:cubicBezTo>
                    <a:pt x="598" y="697"/>
                    <a:pt x="677" y="717"/>
                    <a:pt x="717" y="717"/>
                  </a:cubicBezTo>
                  <a:cubicBezTo>
                    <a:pt x="1015" y="677"/>
                    <a:pt x="1294" y="598"/>
                    <a:pt x="1592" y="558"/>
                  </a:cubicBezTo>
                  <a:cubicBezTo>
                    <a:pt x="1650" y="545"/>
                    <a:pt x="1714" y="543"/>
                    <a:pt x="1779" y="543"/>
                  </a:cubicBezTo>
                  <a:cubicBezTo>
                    <a:pt x="1812" y="543"/>
                    <a:pt x="1846" y="544"/>
                    <a:pt x="1879" y="544"/>
                  </a:cubicBezTo>
                  <a:cubicBezTo>
                    <a:pt x="2094" y="544"/>
                    <a:pt x="2295" y="521"/>
                    <a:pt x="2308" y="180"/>
                  </a:cubicBezTo>
                  <a:cubicBezTo>
                    <a:pt x="2288" y="170"/>
                    <a:pt x="2264" y="165"/>
                    <a:pt x="2239" y="165"/>
                  </a:cubicBezTo>
                  <a:cubicBezTo>
                    <a:pt x="2214" y="165"/>
                    <a:pt x="2189" y="170"/>
                    <a:pt x="2169" y="180"/>
                  </a:cubicBezTo>
                  <a:cubicBezTo>
                    <a:pt x="1960" y="120"/>
                    <a:pt x="1756" y="95"/>
                    <a:pt x="1555" y="95"/>
                  </a:cubicBezTo>
                  <a:cubicBezTo>
                    <a:pt x="1353" y="95"/>
                    <a:pt x="1155" y="120"/>
                    <a:pt x="956" y="160"/>
                  </a:cubicBezTo>
                  <a:lnTo>
                    <a:pt x="896" y="1"/>
                  </a:lnTo>
                  <a:cubicBezTo>
                    <a:pt x="866" y="11"/>
                    <a:pt x="831" y="16"/>
                    <a:pt x="799" y="16"/>
                  </a:cubicBezTo>
                  <a:cubicBezTo>
                    <a:pt x="767" y="16"/>
                    <a:pt x="737" y="1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2205400" y="4829850"/>
              <a:ext cx="68650" cy="23600"/>
            </a:xfrm>
            <a:custGeom>
              <a:avLst/>
              <a:gdLst/>
              <a:ahLst/>
              <a:cxnLst/>
              <a:rect l="l" t="t" r="r" b="b"/>
              <a:pathLst>
                <a:path w="2746" h="944" extrusionOk="0">
                  <a:moveTo>
                    <a:pt x="1074" y="1"/>
                  </a:moveTo>
                  <a:cubicBezTo>
                    <a:pt x="915" y="140"/>
                    <a:pt x="875" y="319"/>
                    <a:pt x="895" y="518"/>
                  </a:cubicBezTo>
                  <a:cubicBezTo>
                    <a:pt x="776" y="677"/>
                    <a:pt x="627" y="707"/>
                    <a:pt x="470" y="707"/>
                  </a:cubicBezTo>
                  <a:cubicBezTo>
                    <a:pt x="376" y="707"/>
                    <a:pt x="280" y="696"/>
                    <a:pt x="185" y="696"/>
                  </a:cubicBezTo>
                  <a:cubicBezTo>
                    <a:pt x="122" y="696"/>
                    <a:pt x="60" y="701"/>
                    <a:pt x="0" y="717"/>
                  </a:cubicBezTo>
                  <a:cubicBezTo>
                    <a:pt x="116" y="891"/>
                    <a:pt x="249" y="943"/>
                    <a:pt x="387" y="943"/>
                  </a:cubicBezTo>
                  <a:cubicBezTo>
                    <a:pt x="594" y="943"/>
                    <a:pt x="816" y="826"/>
                    <a:pt x="1018" y="826"/>
                  </a:cubicBezTo>
                  <a:cubicBezTo>
                    <a:pt x="1051" y="826"/>
                    <a:pt x="1083" y="829"/>
                    <a:pt x="1114" y="836"/>
                  </a:cubicBezTo>
                  <a:cubicBezTo>
                    <a:pt x="1181" y="776"/>
                    <a:pt x="1249" y="756"/>
                    <a:pt x="1319" y="756"/>
                  </a:cubicBezTo>
                  <a:cubicBezTo>
                    <a:pt x="1459" y="756"/>
                    <a:pt x="1605" y="836"/>
                    <a:pt x="1751" y="836"/>
                  </a:cubicBezTo>
                  <a:cubicBezTo>
                    <a:pt x="1850" y="836"/>
                    <a:pt x="1940" y="785"/>
                    <a:pt x="2040" y="785"/>
                  </a:cubicBezTo>
                  <a:cubicBezTo>
                    <a:pt x="2081" y="785"/>
                    <a:pt x="2123" y="793"/>
                    <a:pt x="2169" y="816"/>
                  </a:cubicBezTo>
                  <a:lnTo>
                    <a:pt x="2308" y="816"/>
                  </a:lnTo>
                  <a:cubicBezTo>
                    <a:pt x="2507" y="717"/>
                    <a:pt x="2745" y="637"/>
                    <a:pt x="2666" y="339"/>
                  </a:cubicBezTo>
                  <a:cubicBezTo>
                    <a:pt x="2447" y="259"/>
                    <a:pt x="2149" y="398"/>
                    <a:pt x="1970" y="140"/>
                  </a:cubicBezTo>
                  <a:cubicBezTo>
                    <a:pt x="1934" y="140"/>
                    <a:pt x="1896" y="141"/>
                    <a:pt x="1858" y="141"/>
                  </a:cubicBezTo>
                  <a:cubicBezTo>
                    <a:pt x="1705" y="141"/>
                    <a:pt x="1540" y="128"/>
                    <a:pt x="1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2240700" y="4847250"/>
              <a:ext cx="18425" cy="8500"/>
            </a:xfrm>
            <a:custGeom>
              <a:avLst/>
              <a:gdLst/>
              <a:ahLst/>
              <a:cxnLst/>
              <a:rect l="l" t="t" r="r" b="b"/>
              <a:pathLst>
                <a:path w="737" h="340" extrusionOk="0">
                  <a:moveTo>
                    <a:pt x="379" y="1"/>
                  </a:moveTo>
                  <a:cubicBezTo>
                    <a:pt x="279" y="120"/>
                    <a:pt x="80" y="41"/>
                    <a:pt x="1" y="200"/>
                  </a:cubicBezTo>
                  <a:cubicBezTo>
                    <a:pt x="128" y="327"/>
                    <a:pt x="281" y="340"/>
                    <a:pt x="439" y="340"/>
                  </a:cubicBezTo>
                  <a:cubicBezTo>
                    <a:pt x="478" y="340"/>
                    <a:pt x="518" y="339"/>
                    <a:pt x="558" y="339"/>
                  </a:cubicBezTo>
                  <a:cubicBezTo>
                    <a:pt x="597" y="259"/>
                    <a:pt x="677" y="220"/>
                    <a:pt x="737" y="140"/>
                  </a:cubicBezTo>
                  <a:cubicBezTo>
                    <a:pt x="657" y="21"/>
                    <a:pt x="538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2233250" y="4846750"/>
              <a:ext cx="16925" cy="5500"/>
            </a:xfrm>
            <a:custGeom>
              <a:avLst/>
              <a:gdLst/>
              <a:ahLst/>
              <a:cxnLst/>
              <a:rect l="l" t="t" r="r" b="b"/>
              <a:pathLst>
                <a:path w="677" h="220" extrusionOk="0">
                  <a:moveTo>
                    <a:pt x="297" y="0"/>
                  </a:moveTo>
                  <a:cubicBezTo>
                    <a:pt x="187" y="0"/>
                    <a:pt x="83" y="31"/>
                    <a:pt x="0" y="160"/>
                  </a:cubicBezTo>
                  <a:cubicBezTo>
                    <a:pt x="100" y="180"/>
                    <a:pt x="199" y="180"/>
                    <a:pt x="299" y="220"/>
                  </a:cubicBezTo>
                  <a:cubicBezTo>
                    <a:pt x="458" y="160"/>
                    <a:pt x="597" y="180"/>
                    <a:pt x="677" y="21"/>
                  </a:cubicBezTo>
                  <a:lnTo>
                    <a:pt x="677" y="21"/>
                  </a:lnTo>
                  <a:cubicBezTo>
                    <a:pt x="653" y="25"/>
                    <a:pt x="628" y="27"/>
                    <a:pt x="603" y="27"/>
                  </a:cubicBezTo>
                  <a:cubicBezTo>
                    <a:pt x="504" y="27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2152175" y="4817425"/>
              <a:ext cx="80600" cy="25375"/>
            </a:xfrm>
            <a:custGeom>
              <a:avLst/>
              <a:gdLst/>
              <a:ahLst/>
              <a:cxnLst/>
              <a:rect l="l" t="t" r="r" b="b"/>
              <a:pathLst>
                <a:path w="3224" h="1015" extrusionOk="0">
                  <a:moveTo>
                    <a:pt x="1" y="0"/>
                  </a:moveTo>
                  <a:cubicBezTo>
                    <a:pt x="220" y="597"/>
                    <a:pt x="856" y="338"/>
                    <a:pt x="1234" y="637"/>
                  </a:cubicBezTo>
                  <a:cubicBezTo>
                    <a:pt x="1692" y="816"/>
                    <a:pt x="2189" y="816"/>
                    <a:pt x="2646" y="836"/>
                  </a:cubicBezTo>
                  <a:cubicBezTo>
                    <a:pt x="2706" y="895"/>
                    <a:pt x="2786" y="935"/>
                    <a:pt x="2845" y="955"/>
                  </a:cubicBezTo>
                  <a:cubicBezTo>
                    <a:pt x="2905" y="995"/>
                    <a:pt x="2985" y="1015"/>
                    <a:pt x="3024" y="1015"/>
                  </a:cubicBezTo>
                  <a:cubicBezTo>
                    <a:pt x="3223" y="895"/>
                    <a:pt x="3203" y="696"/>
                    <a:pt x="3203" y="498"/>
                  </a:cubicBezTo>
                  <a:cubicBezTo>
                    <a:pt x="2129" y="338"/>
                    <a:pt x="109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2105425" y="4808925"/>
              <a:ext cx="78100" cy="24425"/>
            </a:xfrm>
            <a:custGeom>
              <a:avLst/>
              <a:gdLst/>
              <a:ahLst/>
              <a:cxnLst/>
              <a:rect l="l" t="t" r="r" b="b"/>
              <a:pathLst>
                <a:path w="3124" h="977" extrusionOk="0">
                  <a:moveTo>
                    <a:pt x="343" y="0"/>
                  </a:moveTo>
                  <a:cubicBezTo>
                    <a:pt x="301" y="0"/>
                    <a:pt x="259" y="2"/>
                    <a:pt x="220" y="2"/>
                  </a:cubicBezTo>
                  <a:cubicBezTo>
                    <a:pt x="1" y="82"/>
                    <a:pt x="60" y="241"/>
                    <a:pt x="100" y="380"/>
                  </a:cubicBezTo>
                  <a:cubicBezTo>
                    <a:pt x="120" y="460"/>
                    <a:pt x="140" y="499"/>
                    <a:pt x="200" y="579"/>
                  </a:cubicBezTo>
                  <a:lnTo>
                    <a:pt x="279" y="659"/>
                  </a:lnTo>
                  <a:cubicBezTo>
                    <a:pt x="339" y="639"/>
                    <a:pt x="399" y="639"/>
                    <a:pt x="478" y="599"/>
                  </a:cubicBezTo>
                  <a:cubicBezTo>
                    <a:pt x="503" y="582"/>
                    <a:pt x="528" y="573"/>
                    <a:pt x="551" y="573"/>
                  </a:cubicBezTo>
                  <a:cubicBezTo>
                    <a:pt x="584" y="573"/>
                    <a:pt x="614" y="592"/>
                    <a:pt x="637" y="639"/>
                  </a:cubicBezTo>
                  <a:cubicBezTo>
                    <a:pt x="1433" y="857"/>
                    <a:pt x="2288" y="937"/>
                    <a:pt x="3124" y="977"/>
                  </a:cubicBezTo>
                  <a:cubicBezTo>
                    <a:pt x="2865" y="479"/>
                    <a:pt x="2269" y="659"/>
                    <a:pt x="1891" y="340"/>
                  </a:cubicBezTo>
                  <a:cubicBezTo>
                    <a:pt x="1771" y="300"/>
                    <a:pt x="1672" y="281"/>
                    <a:pt x="1592" y="261"/>
                  </a:cubicBezTo>
                  <a:cubicBezTo>
                    <a:pt x="1492" y="189"/>
                    <a:pt x="1379" y="174"/>
                    <a:pt x="1264" y="174"/>
                  </a:cubicBezTo>
                  <a:cubicBezTo>
                    <a:pt x="1180" y="174"/>
                    <a:pt x="1095" y="182"/>
                    <a:pt x="1013" y="182"/>
                  </a:cubicBezTo>
                  <a:cubicBezTo>
                    <a:pt x="892" y="182"/>
                    <a:pt x="776" y="165"/>
                    <a:pt x="677" y="82"/>
                  </a:cubicBezTo>
                  <a:cubicBezTo>
                    <a:pt x="563" y="11"/>
                    <a:pt x="450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2120850" y="4810950"/>
              <a:ext cx="22900" cy="5250"/>
            </a:xfrm>
            <a:custGeom>
              <a:avLst/>
              <a:gdLst/>
              <a:ahLst/>
              <a:cxnLst/>
              <a:rect l="l" t="t" r="r" b="b"/>
              <a:pathLst>
                <a:path w="916" h="210" extrusionOk="0">
                  <a:moveTo>
                    <a:pt x="0" y="1"/>
                  </a:moveTo>
                  <a:cubicBezTo>
                    <a:pt x="138" y="170"/>
                    <a:pt x="299" y="210"/>
                    <a:pt x="467" y="210"/>
                  </a:cubicBezTo>
                  <a:cubicBezTo>
                    <a:pt x="614" y="210"/>
                    <a:pt x="767" y="180"/>
                    <a:pt x="916" y="180"/>
                  </a:cubicBezTo>
                  <a:lnTo>
                    <a:pt x="856" y="21"/>
                  </a:lnTo>
                  <a:cubicBezTo>
                    <a:pt x="577" y="21"/>
                    <a:pt x="2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2279500" y="472890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21" y="0"/>
                  </a:moveTo>
                  <a:cubicBezTo>
                    <a:pt x="13" y="0"/>
                    <a:pt x="7" y="7"/>
                    <a:pt x="0" y="20"/>
                  </a:cubicBezTo>
                  <a:cubicBezTo>
                    <a:pt x="0" y="60"/>
                    <a:pt x="40" y="60"/>
                    <a:pt x="80" y="80"/>
                  </a:cubicBezTo>
                  <a:cubicBezTo>
                    <a:pt x="53" y="27"/>
                    <a:pt x="36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1616575" y="466077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40" y="0"/>
                  </a:moveTo>
                  <a:lnTo>
                    <a:pt x="0" y="100"/>
                  </a:lnTo>
                  <a:lnTo>
                    <a:pt x="100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1628000" y="4661975"/>
              <a:ext cx="2025" cy="1800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21" y="1"/>
                  </a:moveTo>
                  <a:cubicBezTo>
                    <a:pt x="14" y="1"/>
                    <a:pt x="7" y="5"/>
                    <a:pt x="1" y="12"/>
                  </a:cubicBezTo>
                  <a:cubicBezTo>
                    <a:pt x="1" y="52"/>
                    <a:pt x="41" y="52"/>
                    <a:pt x="80" y="71"/>
                  </a:cubicBezTo>
                  <a:cubicBezTo>
                    <a:pt x="54" y="18"/>
                    <a:pt x="36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1954750" y="4600175"/>
              <a:ext cx="41800" cy="8225"/>
            </a:xfrm>
            <a:custGeom>
              <a:avLst/>
              <a:gdLst/>
              <a:ahLst/>
              <a:cxnLst/>
              <a:rect l="l" t="t" r="r" b="b"/>
              <a:pathLst>
                <a:path w="1672" h="329" extrusionOk="0">
                  <a:moveTo>
                    <a:pt x="435" y="1"/>
                  </a:moveTo>
                  <a:cubicBezTo>
                    <a:pt x="292" y="1"/>
                    <a:pt x="147" y="12"/>
                    <a:pt x="0" y="37"/>
                  </a:cubicBezTo>
                  <a:cubicBezTo>
                    <a:pt x="358" y="196"/>
                    <a:pt x="716" y="329"/>
                    <a:pt x="1092" y="329"/>
                  </a:cubicBezTo>
                  <a:cubicBezTo>
                    <a:pt x="1280" y="329"/>
                    <a:pt x="1472" y="296"/>
                    <a:pt x="1671" y="216"/>
                  </a:cubicBezTo>
                  <a:cubicBezTo>
                    <a:pt x="1270" y="97"/>
                    <a:pt x="85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1933850" y="4596450"/>
              <a:ext cx="18425" cy="6900"/>
            </a:xfrm>
            <a:custGeom>
              <a:avLst/>
              <a:gdLst/>
              <a:ahLst/>
              <a:cxnLst/>
              <a:rect l="l" t="t" r="r" b="b"/>
              <a:pathLst>
                <a:path w="737" h="276" extrusionOk="0">
                  <a:moveTo>
                    <a:pt x="169" y="0"/>
                  </a:moveTo>
                  <a:cubicBezTo>
                    <a:pt x="114" y="0"/>
                    <a:pt x="58" y="3"/>
                    <a:pt x="1" y="7"/>
                  </a:cubicBezTo>
                  <a:cubicBezTo>
                    <a:pt x="116" y="191"/>
                    <a:pt x="244" y="275"/>
                    <a:pt x="389" y="275"/>
                  </a:cubicBezTo>
                  <a:cubicBezTo>
                    <a:pt x="496" y="275"/>
                    <a:pt x="611" y="230"/>
                    <a:pt x="737" y="146"/>
                  </a:cubicBezTo>
                  <a:cubicBezTo>
                    <a:pt x="563" y="36"/>
                    <a:pt x="37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1864225" y="4718800"/>
              <a:ext cx="3525" cy="2175"/>
            </a:xfrm>
            <a:custGeom>
              <a:avLst/>
              <a:gdLst/>
              <a:ahLst/>
              <a:cxnLst/>
              <a:rect l="l" t="t" r="r" b="b"/>
              <a:pathLst>
                <a:path w="141" h="87" extrusionOk="0">
                  <a:moveTo>
                    <a:pt x="81" y="0"/>
                  </a:moveTo>
                  <a:cubicBezTo>
                    <a:pt x="60" y="0"/>
                    <a:pt x="34" y="10"/>
                    <a:pt x="1" y="26"/>
                  </a:cubicBezTo>
                  <a:cubicBezTo>
                    <a:pt x="21" y="66"/>
                    <a:pt x="41" y="86"/>
                    <a:pt x="80" y="86"/>
                  </a:cubicBezTo>
                  <a:cubicBezTo>
                    <a:pt x="100" y="86"/>
                    <a:pt x="120" y="66"/>
                    <a:pt x="140" y="66"/>
                  </a:cubicBezTo>
                  <a:cubicBezTo>
                    <a:pt x="128" y="20"/>
                    <a:pt x="110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1829925" y="4762025"/>
              <a:ext cx="23400" cy="9675"/>
            </a:xfrm>
            <a:custGeom>
              <a:avLst/>
              <a:gdLst/>
              <a:ahLst/>
              <a:cxnLst/>
              <a:rect l="l" t="t" r="r" b="b"/>
              <a:pathLst>
                <a:path w="936" h="387" extrusionOk="0">
                  <a:moveTo>
                    <a:pt x="297" y="1"/>
                  </a:moveTo>
                  <a:cubicBezTo>
                    <a:pt x="187" y="1"/>
                    <a:pt x="80" y="41"/>
                    <a:pt x="0" y="167"/>
                  </a:cubicBezTo>
                  <a:cubicBezTo>
                    <a:pt x="139" y="386"/>
                    <a:pt x="398" y="326"/>
                    <a:pt x="597" y="386"/>
                  </a:cubicBezTo>
                  <a:lnTo>
                    <a:pt x="935" y="386"/>
                  </a:lnTo>
                  <a:cubicBezTo>
                    <a:pt x="876" y="187"/>
                    <a:pt x="637" y="187"/>
                    <a:pt x="537" y="48"/>
                  </a:cubicBezTo>
                  <a:cubicBezTo>
                    <a:pt x="462" y="23"/>
                    <a:pt x="379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1664300" y="446780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40" y="1"/>
                  </a:moveTo>
                  <a:cubicBezTo>
                    <a:pt x="1" y="120"/>
                    <a:pt x="61" y="359"/>
                    <a:pt x="61" y="558"/>
                  </a:cubicBezTo>
                  <a:cubicBezTo>
                    <a:pt x="220" y="399"/>
                    <a:pt x="240" y="200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1670275" y="445437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59"/>
                    <a:pt x="21" y="438"/>
                  </a:cubicBezTo>
                  <a:cubicBezTo>
                    <a:pt x="140" y="319"/>
                    <a:pt x="200" y="16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1732450" y="4711125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107" y="0"/>
                  </a:moveTo>
                  <a:cubicBezTo>
                    <a:pt x="75" y="0"/>
                    <a:pt x="40" y="25"/>
                    <a:pt x="0" y="75"/>
                  </a:cubicBezTo>
                  <a:lnTo>
                    <a:pt x="199" y="75"/>
                  </a:lnTo>
                  <a:cubicBezTo>
                    <a:pt x="169" y="25"/>
                    <a:pt x="14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1954650" y="4721925"/>
              <a:ext cx="5100" cy="3750"/>
            </a:xfrm>
            <a:custGeom>
              <a:avLst/>
              <a:gdLst/>
              <a:ahLst/>
              <a:cxnLst/>
              <a:rect l="l" t="t" r="r" b="b"/>
              <a:pathLst>
                <a:path w="204" h="150" extrusionOk="0">
                  <a:moveTo>
                    <a:pt x="203" y="1"/>
                  </a:moveTo>
                  <a:cubicBezTo>
                    <a:pt x="193" y="16"/>
                    <a:pt x="171" y="20"/>
                    <a:pt x="147" y="20"/>
                  </a:cubicBezTo>
                  <a:cubicBezTo>
                    <a:pt x="129" y="20"/>
                    <a:pt x="109" y="18"/>
                    <a:pt x="90" y="18"/>
                  </a:cubicBezTo>
                  <a:cubicBezTo>
                    <a:pt x="40" y="18"/>
                    <a:pt x="1" y="32"/>
                    <a:pt x="44" y="140"/>
                  </a:cubicBezTo>
                  <a:cubicBezTo>
                    <a:pt x="47" y="146"/>
                    <a:pt x="52" y="149"/>
                    <a:pt x="59" y="149"/>
                  </a:cubicBezTo>
                  <a:cubicBezTo>
                    <a:pt x="94" y="149"/>
                    <a:pt x="170" y="68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2245675" y="4677175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1" y="1"/>
                  </a:moveTo>
                  <a:cubicBezTo>
                    <a:pt x="68" y="135"/>
                    <a:pt x="163" y="184"/>
                    <a:pt x="288" y="184"/>
                  </a:cubicBezTo>
                  <a:cubicBezTo>
                    <a:pt x="310" y="184"/>
                    <a:pt x="334" y="183"/>
                    <a:pt x="359" y="180"/>
                  </a:cubicBezTo>
                  <a:cubicBezTo>
                    <a:pt x="279" y="60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2237225" y="46722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40" y="180"/>
                    <a:pt x="179" y="200"/>
                    <a:pt x="339" y="200"/>
                  </a:cubicBezTo>
                  <a:cubicBezTo>
                    <a:pt x="279" y="6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2205400" y="4659700"/>
              <a:ext cx="8975" cy="4575"/>
            </a:xfrm>
            <a:custGeom>
              <a:avLst/>
              <a:gdLst/>
              <a:ahLst/>
              <a:cxnLst/>
              <a:rect l="l" t="t" r="r" b="b"/>
              <a:pathLst>
                <a:path w="359" h="183" extrusionOk="0">
                  <a:moveTo>
                    <a:pt x="48" y="0"/>
                  </a:moveTo>
                  <a:cubicBezTo>
                    <a:pt x="33" y="0"/>
                    <a:pt x="17" y="1"/>
                    <a:pt x="0" y="3"/>
                  </a:cubicBezTo>
                  <a:cubicBezTo>
                    <a:pt x="100" y="143"/>
                    <a:pt x="219" y="182"/>
                    <a:pt x="358" y="182"/>
                  </a:cubicBezTo>
                  <a:cubicBezTo>
                    <a:pt x="287" y="75"/>
                    <a:pt x="184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1813000" y="4800900"/>
              <a:ext cx="18425" cy="10425"/>
            </a:xfrm>
            <a:custGeom>
              <a:avLst/>
              <a:gdLst/>
              <a:ahLst/>
              <a:cxnLst/>
              <a:rect l="l" t="t" r="r" b="b"/>
              <a:pathLst>
                <a:path w="737" h="417" extrusionOk="0">
                  <a:moveTo>
                    <a:pt x="391" y="0"/>
                  </a:moveTo>
                  <a:cubicBezTo>
                    <a:pt x="303" y="0"/>
                    <a:pt x="192" y="73"/>
                    <a:pt x="1" y="204"/>
                  </a:cubicBezTo>
                  <a:cubicBezTo>
                    <a:pt x="101" y="381"/>
                    <a:pt x="237" y="416"/>
                    <a:pt x="383" y="416"/>
                  </a:cubicBezTo>
                  <a:cubicBezTo>
                    <a:pt x="481" y="416"/>
                    <a:pt x="582" y="401"/>
                    <a:pt x="680" y="401"/>
                  </a:cubicBezTo>
                  <a:cubicBezTo>
                    <a:pt x="699" y="401"/>
                    <a:pt x="718" y="401"/>
                    <a:pt x="737" y="403"/>
                  </a:cubicBezTo>
                  <a:cubicBezTo>
                    <a:pt x="580" y="122"/>
                    <a:pt x="505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1799575" y="4806475"/>
              <a:ext cx="2025" cy="2150"/>
            </a:xfrm>
            <a:custGeom>
              <a:avLst/>
              <a:gdLst/>
              <a:ahLst/>
              <a:cxnLst/>
              <a:rect l="l" t="t" r="r" b="b"/>
              <a:pathLst>
                <a:path w="81" h="86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2"/>
                    <a:pt x="25" y="85"/>
                    <a:pt x="42" y="85"/>
                  </a:cubicBezTo>
                  <a:cubicBezTo>
                    <a:pt x="53" y="85"/>
                    <a:pt x="65" y="76"/>
                    <a:pt x="80" y="60"/>
                  </a:cubicBezTo>
                  <a:cubicBezTo>
                    <a:pt x="80" y="40"/>
                    <a:pt x="21" y="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2192475" y="48074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cubicBezTo>
                    <a:pt x="80" y="140"/>
                    <a:pt x="199" y="160"/>
                    <a:pt x="338" y="160"/>
                  </a:cubicBezTo>
                  <a:cubicBezTo>
                    <a:pt x="27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1690175" y="4726900"/>
              <a:ext cx="29850" cy="4000"/>
            </a:xfrm>
            <a:custGeom>
              <a:avLst/>
              <a:gdLst/>
              <a:ahLst/>
              <a:cxnLst/>
              <a:rect l="l" t="t" r="r" b="b"/>
              <a:pathLst>
                <a:path w="1194" h="160" extrusionOk="0">
                  <a:moveTo>
                    <a:pt x="567" y="0"/>
                  </a:moveTo>
                  <a:cubicBezTo>
                    <a:pt x="378" y="0"/>
                    <a:pt x="189" y="46"/>
                    <a:pt x="0" y="140"/>
                  </a:cubicBezTo>
                  <a:cubicBezTo>
                    <a:pt x="398" y="160"/>
                    <a:pt x="796" y="160"/>
                    <a:pt x="1194" y="160"/>
                  </a:cubicBezTo>
                  <a:cubicBezTo>
                    <a:pt x="985" y="55"/>
                    <a:pt x="776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1673750" y="45667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80" y="40"/>
                    <a:pt x="160" y="100"/>
                    <a:pt x="200" y="140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1996025" y="477365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80" y="1"/>
                  </a:moveTo>
                  <a:lnTo>
                    <a:pt x="0" y="80"/>
                  </a:lnTo>
                  <a:cubicBezTo>
                    <a:pt x="0" y="80"/>
                    <a:pt x="20" y="80"/>
                    <a:pt x="40" y="60"/>
                  </a:cubicBezTo>
                  <a:cubicBezTo>
                    <a:pt x="80" y="60"/>
                    <a:pt x="80" y="2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2538100" y="3423425"/>
              <a:ext cx="30850" cy="322775"/>
            </a:xfrm>
            <a:custGeom>
              <a:avLst/>
              <a:gdLst/>
              <a:ahLst/>
              <a:cxnLst/>
              <a:rect l="l" t="t" r="r" b="b"/>
              <a:pathLst>
                <a:path w="1234" h="12911" extrusionOk="0">
                  <a:moveTo>
                    <a:pt x="776" y="1"/>
                  </a:moveTo>
                  <a:cubicBezTo>
                    <a:pt x="597" y="61"/>
                    <a:pt x="438" y="120"/>
                    <a:pt x="279" y="180"/>
                  </a:cubicBezTo>
                  <a:cubicBezTo>
                    <a:pt x="239" y="697"/>
                    <a:pt x="239" y="1254"/>
                    <a:pt x="160" y="1811"/>
                  </a:cubicBezTo>
                  <a:cubicBezTo>
                    <a:pt x="0" y="4795"/>
                    <a:pt x="239" y="7759"/>
                    <a:pt x="239" y="10743"/>
                  </a:cubicBezTo>
                  <a:cubicBezTo>
                    <a:pt x="299" y="10763"/>
                    <a:pt x="398" y="10803"/>
                    <a:pt x="398" y="10823"/>
                  </a:cubicBezTo>
                  <a:cubicBezTo>
                    <a:pt x="398" y="10882"/>
                    <a:pt x="358" y="10887"/>
                    <a:pt x="316" y="10887"/>
                  </a:cubicBezTo>
                  <a:cubicBezTo>
                    <a:pt x="308" y="10887"/>
                    <a:pt x="299" y="10887"/>
                    <a:pt x="291" y="10887"/>
                  </a:cubicBezTo>
                  <a:cubicBezTo>
                    <a:pt x="257" y="10887"/>
                    <a:pt x="227" y="10890"/>
                    <a:pt x="219" y="10922"/>
                  </a:cubicBezTo>
                  <a:cubicBezTo>
                    <a:pt x="160" y="11161"/>
                    <a:pt x="199" y="11399"/>
                    <a:pt x="239" y="11638"/>
                  </a:cubicBezTo>
                  <a:cubicBezTo>
                    <a:pt x="319" y="11718"/>
                    <a:pt x="378" y="11797"/>
                    <a:pt x="398" y="11857"/>
                  </a:cubicBezTo>
                  <a:cubicBezTo>
                    <a:pt x="478" y="12116"/>
                    <a:pt x="398" y="12394"/>
                    <a:pt x="478" y="12633"/>
                  </a:cubicBezTo>
                  <a:cubicBezTo>
                    <a:pt x="506" y="12761"/>
                    <a:pt x="556" y="12911"/>
                    <a:pt x="684" y="12911"/>
                  </a:cubicBezTo>
                  <a:cubicBezTo>
                    <a:pt x="735" y="12911"/>
                    <a:pt x="797" y="12888"/>
                    <a:pt x="876" y="12832"/>
                  </a:cubicBezTo>
                  <a:cubicBezTo>
                    <a:pt x="1015" y="12613"/>
                    <a:pt x="1015" y="12354"/>
                    <a:pt x="1035" y="12116"/>
                  </a:cubicBezTo>
                  <a:cubicBezTo>
                    <a:pt x="1035" y="11857"/>
                    <a:pt x="1075" y="11598"/>
                    <a:pt x="1035" y="11340"/>
                  </a:cubicBezTo>
                  <a:lnTo>
                    <a:pt x="1035" y="7839"/>
                  </a:lnTo>
                  <a:cubicBezTo>
                    <a:pt x="1075" y="7560"/>
                    <a:pt x="1035" y="7321"/>
                    <a:pt x="1035" y="7063"/>
                  </a:cubicBezTo>
                  <a:lnTo>
                    <a:pt x="1035" y="6764"/>
                  </a:lnTo>
                  <a:lnTo>
                    <a:pt x="1035" y="5770"/>
                  </a:lnTo>
                  <a:lnTo>
                    <a:pt x="1035" y="5352"/>
                  </a:lnTo>
                  <a:lnTo>
                    <a:pt x="1035" y="4477"/>
                  </a:lnTo>
                  <a:lnTo>
                    <a:pt x="1035" y="4178"/>
                  </a:lnTo>
                  <a:lnTo>
                    <a:pt x="1035" y="3084"/>
                  </a:lnTo>
                  <a:cubicBezTo>
                    <a:pt x="1075" y="2647"/>
                    <a:pt x="1075" y="2209"/>
                    <a:pt x="1035" y="1771"/>
                  </a:cubicBezTo>
                  <a:cubicBezTo>
                    <a:pt x="995" y="1175"/>
                    <a:pt x="1234" y="518"/>
                    <a:pt x="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2230750" y="3395750"/>
              <a:ext cx="223325" cy="32075"/>
            </a:xfrm>
            <a:custGeom>
              <a:avLst/>
              <a:gdLst/>
              <a:ahLst/>
              <a:cxnLst/>
              <a:rect l="l" t="t" r="r" b="b"/>
              <a:pathLst>
                <a:path w="8933" h="1283" extrusionOk="0">
                  <a:moveTo>
                    <a:pt x="339" y="0"/>
                  </a:moveTo>
                  <a:cubicBezTo>
                    <a:pt x="279" y="0"/>
                    <a:pt x="230" y="31"/>
                    <a:pt x="180" y="93"/>
                  </a:cubicBezTo>
                  <a:cubicBezTo>
                    <a:pt x="1" y="392"/>
                    <a:pt x="41" y="690"/>
                    <a:pt x="100" y="989"/>
                  </a:cubicBezTo>
                  <a:cubicBezTo>
                    <a:pt x="160" y="1088"/>
                    <a:pt x="200" y="1168"/>
                    <a:pt x="279" y="1227"/>
                  </a:cubicBezTo>
                  <a:cubicBezTo>
                    <a:pt x="1084" y="1263"/>
                    <a:pt x="1885" y="1283"/>
                    <a:pt x="2685" y="1283"/>
                  </a:cubicBezTo>
                  <a:cubicBezTo>
                    <a:pt x="3665" y="1283"/>
                    <a:pt x="4645" y="1253"/>
                    <a:pt x="5630" y="1188"/>
                  </a:cubicBezTo>
                  <a:cubicBezTo>
                    <a:pt x="5708" y="1207"/>
                    <a:pt x="5784" y="1214"/>
                    <a:pt x="5861" y="1214"/>
                  </a:cubicBezTo>
                  <a:cubicBezTo>
                    <a:pt x="6103" y="1214"/>
                    <a:pt x="6341" y="1140"/>
                    <a:pt x="6582" y="1140"/>
                  </a:cubicBezTo>
                  <a:cubicBezTo>
                    <a:pt x="6734" y="1140"/>
                    <a:pt x="6887" y="1170"/>
                    <a:pt x="7043" y="1267"/>
                  </a:cubicBezTo>
                  <a:cubicBezTo>
                    <a:pt x="7135" y="1258"/>
                    <a:pt x="7229" y="1255"/>
                    <a:pt x="7325" y="1255"/>
                  </a:cubicBezTo>
                  <a:cubicBezTo>
                    <a:pt x="7505" y="1255"/>
                    <a:pt x="7690" y="1266"/>
                    <a:pt x="7876" y="1266"/>
                  </a:cubicBezTo>
                  <a:cubicBezTo>
                    <a:pt x="8226" y="1266"/>
                    <a:pt x="8582" y="1228"/>
                    <a:pt x="8933" y="1008"/>
                  </a:cubicBezTo>
                  <a:cubicBezTo>
                    <a:pt x="8535" y="889"/>
                    <a:pt x="8395" y="670"/>
                    <a:pt x="8296" y="392"/>
                  </a:cubicBezTo>
                  <a:cubicBezTo>
                    <a:pt x="7620" y="392"/>
                    <a:pt x="6963" y="372"/>
                    <a:pt x="6307" y="372"/>
                  </a:cubicBezTo>
                  <a:cubicBezTo>
                    <a:pt x="6167" y="328"/>
                    <a:pt x="6034" y="311"/>
                    <a:pt x="5906" y="311"/>
                  </a:cubicBezTo>
                  <a:cubicBezTo>
                    <a:pt x="5743" y="311"/>
                    <a:pt x="5587" y="338"/>
                    <a:pt x="5431" y="372"/>
                  </a:cubicBezTo>
                  <a:cubicBezTo>
                    <a:pt x="5074" y="419"/>
                    <a:pt x="4710" y="432"/>
                    <a:pt x="4346" y="432"/>
                  </a:cubicBezTo>
                  <a:cubicBezTo>
                    <a:pt x="3867" y="432"/>
                    <a:pt x="3385" y="409"/>
                    <a:pt x="2913" y="409"/>
                  </a:cubicBezTo>
                  <a:cubicBezTo>
                    <a:pt x="2824" y="409"/>
                    <a:pt x="2735" y="410"/>
                    <a:pt x="2646" y="412"/>
                  </a:cubicBezTo>
                  <a:cubicBezTo>
                    <a:pt x="2594" y="391"/>
                    <a:pt x="2538" y="383"/>
                    <a:pt x="2482" y="383"/>
                  </a:cubicBezTo>
                  <a:cubicBezTo>
                    <a:pt x="2348" y="383"/>
                    <a:pt x="2207" y="425"/>
                    <a:pt x="2075" y="425"/>
                  </a:cubicBezTo>
                  <a:cubicBezTo>
                    <a:pt x="1948" y="425"/>
                    <a:pt x="1828" y="386"/>
                    <a:pt x="1731" y="233"/>
                  </a:cubicBezTo>
                  <a:cubicBezTo>
                    <a:pt x="1294" y="193"/>
                    <a:pt x="856" y="292"/>
                    <a:pt x="458" y="34"/>
                  </a:cubicBezTo>
                  <a:cubicBezTo>
                    <a:pt x="414" y="11"/>
                    <a:pt x="374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225775" y="3612425"/>
              <a:ext cx="26900" cy="250175"/>
            </a:xfrm>
            <a:custGeom>
              <a:avLst/>
              <a:gdLst/>
              <a:ahLst/>
              <a:cxnLst/>
              <a:rect l="l" t="t" r="r" b="b"/>
              <a:pathLst>
                <a:path w="1076" h="10007" extrusionOk="0">
                  <a:moveTo>
                    <a:pt x="504" y="0"/>
                  </a:moveTo>
                  <a:cubicBezTo>
                    <a:pt x="419" y="0"/>
                    <a:pt x="339" y="27"/>
                    <a:pt x="259" y="80"/>
                  </a:cubicBezTo>
                  <a:cubicBezTo>
                    <a:pt x="180" y="159"/>
                    <a:pt x="160" y="219"/>
                    <a:pt x="140" y="299"/>
                  </a:cubicBezTo>
                  <a:lnTo>
                    <a:pt x="140" y="557"/>
                  </a:lnTo>
                  <a:cubicBezTo>
                    <a:pt x="180" y="1154"/>
                    <a:pt x="1" y="1751"/>
                    <a:pt x="60" y="2367"/>
                  </a:cubicBezTo>
                  <a:lnTo>
                    <a:pt x="60" y="2606"/>
                  </a:lnTo>
                  <a:lnTo>
                    <a:pt x="60" y="2845"/>
                  </a:lnTo>
                  <a:cubicBezTo>
                    <a:pt x="80" y="3143"/>
                    <a:pt x="160" y="3442"/>
                    <a:pt x="140" y="3740"/>
                  </a:cubicBezTo>
                  <a:cubicBezTo>
                    <a:pt x="160" y="3979"/>
                    <a:pt x="240" y="4237"/>
                    <a:pt x="200" y="4496"/>
                  </a:cubicBezTo>
                  <a:cubicBezTo>
                    <a:pt x="160" y="4774"/>
                    <a:pt x="240" y="5073"/>
                    <a:pt x="160" y="5371"/>
                  </a:cubicBezTo>
                  <a:lnTo>
                    <a:pt x="80" y="5590"/>
                  </a:lnTo>
                  <a:cubicBezTo>
                    <a:pt x="60" y="5689"/>
                    <a:pt x="1" y="5789"/>
                    <a:pt x="1" y="5928"/>
                  </a:cubicBezTo>
                  <a:cubicBezTo>
                    <a:pt x="1" y="6167"/>
                    <a:pt x="140" y="6426"/>
                    <a:pt x="140" y="6684"/>
                  </a:cubicBezTo>
                  <a:cubicBezTo>
                    <a:pt x="140" y="6784"/>
                    <a:pt x="140" y="6923"/>
                    <a:pt x="160" y="7022"/>
                  </a:cubicBezTo>
                  <a:cubicBezTo>
                    <a:pt x="180" y="7122"/>
                    <a:pt x="279" y="7181"/>
                    <a:pt x="180" y="7281"/>
                  </a:cubicBezTo>
                  <a:cubicBezTo>
                    <a:pt x="160" y="7360"/>
                    <a:pt x="120" y="7420"/>
                    <a:pt x="100" y="7480"/>
                  </a:cubicBezTo>
                  <a:cubicBezTo>
                    <a:pt x="80" y="7679"/>
                    <a:pt x="100" y="7858"/>
                    <a:pt x="120" y="8057"/>
                  </a:cubicBezTo>
                  <a:cubicBezTo>
                    <a:pt x="200" y="8335"/>
                    <a:pt x="220" y="8614"/>
                    <a:pt x="220" y="8872"/>
                  </a:cubicBezTo>
                  <a:cubicBezTo>
                    <a:pt x="220" y="9071"/>
                    <a:pt x="259" y="9270"/>
                    <a:pt x="299" y="9469"/>
                  </a:cubicBezTo>
                  <a:cubicBezTo>
                    <a:pt x="359" y="9628"/>
                    <a:pt x="438" y="9767"/>
                    <a:pt x="538" y="9907"/>
                  </a:cubicBezTo>
                  <a:cubicBezTo>
                    <a:pt x="598" y="9966"/>
                    <a:pt x="677" y="10006"/>
                    <a:pt x="757" y="10006"/>
                  </a:cubicBezTo>
                  <a:cubicBezTo>
                    <a:pt x="876" y="9947"/>
                    <a:pt x="896" y="9827"/>
                    <a:pt x="976" y="9748"/>
                  </a:cubicBezTo>
                  <a:cubicBezTo>
                    <a:pt x="1035" y="9628"/>
                    <a:pt x="1035" y="9509"/>
                    <a:pt x="956" y="9370"/>
                  </a:cubicBezTo>
                  <a:cubicBezTo>
                    <a:pt x="777" y="8614"/>
                    <a:pt x="1075" y="7858"/>
                    <a:pt x="995" y="7082"/>
                  </a:cubicBezTo>
                  <a:cubicBezTo>
                    <a:pt x="995" y="6963"/>
                    <a:pt x="976" y="6843"/>
                    <a:pt x="976" y="6704"/>
                  </a:cubicBezTo>
                  <a:cubicBezTo>
                    <a:pt x="936" y="5769"/>
                    <a:pt x="876" y="4794"/>
                    <a:pt x="976" y="3859"/>
                  </a:cubicBezTo>
                  <a:cubicBezTo>
                    <a:pt x="995" y="3501"/>
                    <a:pt x="757" y="3143"/>
                    <a:pt x="976" y="2845"/>
                  </a:cubicBezTo>
                  <a:cubicBezTo>
                    <a:pt x="1015" y="2686"/>
                    <a:pt x="1015" y="2566"/>
                    <a:pt x="976" y="2407"/>
                  </a:cubicBezTo>
                  <a:cubicBezTo>
                    <a:pt x="856" y="1950"/>
                    <a:pt x="876" y="1472"/>
                    <a:pt x="936" y="995"/>
                  </a:cubicBezTo>
                  <a:cubicBezTo>
                    <a:pt x="976" y="915"/>
                    <a:pt x="976" y="816"/>
                    <a:pt x="976" y="716"/>
                  </a:cubicBezTo>
                  <a:cubicBezTo>
                    <a:pt x="956" y="577"/>
                    <a:pt x="896" y="458"/>
                    <a:pt x="797" y="318"/>
                  </a:cubicBezTo>
                  <a:cubicBezTo>
                    <a:pt x="757" y="279"/>
                    <a:pt x="757" y="259"/>
                    <a:pt x="777" y="199"/>
                  </a:cubicBezTo>
                  <a:cubicBezTo>
                    <a:pt x="757" y="120"/>
                    <a:pt x="697" y="60"/>
                    <a:pt x="637" y="20"/>
                  </a:cubicBezTo>
                  <a:cubicBezTo>
                    <a:pt x="591" y="7"/>
                    <a:pt x="547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545050" y="3713375"/>
              <a:ext cx="18425" cy="227900"/>
            </a:xfrm>
            <a:custGeom>
              <a:avLst/>
              <a:gdLst/>
              <a:ahLst/>
              <a:cxnLst/>
              <a:rect l="l" t="t" r="r" b="b"/>
              <a:pathLst>
                <a:path w="737" h="9116" extrusionOk="0">
                  <a:moveTo>
                    <a:pt x="1" y="0"/>
                  </a:moveTo>
                  <a:cubicBezTo>
                    <a:pt x="1" y="1055"/>
                    <a:pt x="1" y="2129"/>
                    <a:pt x="21" y="3183"/>
                  </a:cubicBezTo>
                  <a:cubicBezTo>
                    <a:pt x="41" y="5133"/>
                    <a:pt x="21" y="7122"/>
                    <a:pt x="160" y="9091"/>
                  </a:cubicBezTo>
                  <a:cubicBezTo>
                    <a:pt x="218" y="9108"/>
                    <a:pt x="271" y="9116"/>
                    <a:pt x="319" y="9116"/>
                  </a:cubicBezTo>
                  <a:cubicBezTo>
                    <a:pt x="502" y="9116"/>
                    <a:pt x="618" y="9002"/>
                    <a:pt x="697" y="8813"/>
                  </a:cubicBezTo>
                  <a:cubicBezTo>
                    <a:pt x="737" y="8077"/>
                    <a:pt x="558" y="7361"/>
                    <a:pt x="558" y="6605"/>
                  </a:cubicBezTo>
                  <a:cubicBezTo>
                    <a:pt x="538" y="5312"/>
                    <a:pt x="538" y="3999"/>
                    <a:pt x="538" y="2706"/>
                  </a:cubicBezTo>
                  <a:cubicBezTo>
                    <a:pt x="538" y="2706"/>
                    <a:pt x="558" y="2686"/>
                    <a:pt x="558" y="2626"/>
                  </a:cubicBezTo>
                  <a:cubicBezTo>
                    <a:pt x="558" y="2586"/>
                    <a:pt x="538" y="2527"/>
                    <a:pt x="498" y="2487"/>
                  </a:cubicBezTo>
                  <a:cubicBezTo>
                    <a:pt x="476" y="2469"/>
                    <a:pt x="451" y="2462"/>
                    <a:pt x="427" y="2462"/>
                  </a:cubicBezTo>
                  <a:cubicBezTo>
                    <a:pt x="350" y="2462"/>
                    <a:pt x="274" y="2529"/>
                    <a:pt x="261" y="2529"/>
                  </a:cubicBezTo>
                  <a:cubicBezTo>
                    <a:pt x="260" y="2529"/>
                    <a:pt x="260" y="2528"/>
                    <a:pt x="260" y="2527"/>
                  </a:cubicBezTo>
                  <a:cubicBezTo>
                    <a:pt x="538" y="1651"/>
                    <a:pt x="200" y="836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2200925" y="4096800"/>
              <a:ext cx="138775" cy="76625"/>
            </a:xfrm>
            <a:custGeom>
              <a:avLst/>
              <a:gdLst/>
              <a:ahLst/>
              <a:cxnLst/>
              <a:rect l="l" t="t" r="r" b="b"/>
              <a:pathLst>
                <a:path w="5551" h="3065" extrusionOk="0">
                  <a:moveTo>
                    <a:pt x="2527" y="1"/>
                  </a:moveTo>
                  <a:cubicBezTo>
                    <a:pt x="2467" y="1"/>
                    <a:pt x="2447" y="21"/>
                    <a:pt x="2387" y="21"/>
                  </a:cubicBezTo>
                  <a:cubicBezTo>
                    <a:pt x="2248" y="100"/>
                    <a:pt x="2129" y="220"/>
                    <a:pt x="2049" y="379"/>
                  </a:cubicBezTo>
                  <a:cubicBezTo>
                    <a:pt x="1952" y="607"/>
                    <a:pt x="1817" y="671"/>
                    <a:pt x="1668" y="671"/>
                  </a:cubicBezTo>
                  <a:cubicBezTo>
                    <a:pt x="1471" y="671"/>
                    <a:pt x="1249" y="559"/>
                    <a:pt x="1058" y="559"/>
                  </a:cubicBezTo>
                  <a:cubicBezTo>
                    <a:pt x="977" y="559"/>
                    <a:pt x="902" y="579"/>
                    <a:pt x="836" y="637"/>
                  </a:cubicBezTo>
                  <a:cubicBezTo>
                    <a:pt x="657" y="975"/>
                    <a:pt x="159" y="737"/>
                    <a:pt x="0" y="1115"/>
                  </a:cubicBezTo>
                  <a:cubicBezTo>
                    <a:pt x="80" y="1135"/>
                    <a:pt x="159" y="1214"/>
                    <a:pt x="239" y="1214"/>
                  </a:cubicBezTo>
                  <a:cubicBezTo>
                    <a:pt x="2089" y="1393"/>
                    <a:pt x="3780" y="2030"/>
                    <a:pt x="5351" y="3064"/>
                  </a:cubicBezTo>
                  <a:cubicBezTo>
                    <a:pt x="5530" y="2985"/>
                    <a:pt x="5550" y="2806"/>
                    <a:pt x="5530" y="2666"/>
                  </a:cubicBezTo>
                  <a:cubicBezTo>
                    <a:pt x="4914" y="2070"/>
                    <a:pt x="4178" y="1672"/>
                    <a:pt x="3362" y="1373"/>
                  </a:cubicBezTo>
                  <a:cubicBezTo>
                    <a:pt x="3123" y="1294"/>
                    <a:pt x="2845" y="1214"/>
                    <a:pt x="2646" y="1075"/>
                  </a:cubicBezTo>
                  <a:cubicBezTo>
                    <a:pt x="2367" y="836"/>
                    <a:pt x="2725" y="518"/>
                    <a:pt x="2626" y="239"/>
                  </a:cubicBezTo>
                  <a:cubicBezTo>
                    <a:pt x="2586" y="140"/>
                    <a:pt x="2546" y="80"/>
                    <a:pt x="2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2654975" y="3627500"/>
              <a:ext cx="20900" cy="214200"/>
            </a:xfrm>
            <a:custGeom>
              <a:avLst/>
              <a:gdLst/>
              <a:ahLst/>
              <a:cxnLst/>
              <a:rect l="l" t="t" r="r" b="b"/>
              <a:pathLst>
                <a:path w="836" h="8568" extrusionOk="0">
                  <a:moveTo>
                    <a:pt x="475" y="1"/>
                  </a:moveTo>
                  <a:cubicBezTo>
                    <a:pt x="416" y="1"/>
                    <a:pt x="345" y="27"/>
                    <a:pt x="259" y="93"/>
                  </a:cubicBezTo>
                  <a:cubicBezTo>
                    <a:pt x="199" y="213"/>
                    <a:pt x="139" y="352"/>
                    <a:pt x="139" y="491"/>
                  </a:cubicBezTo>
                  <a:cubicBezTo>
                    <a:pt x="100" y="1247"/>
                    <a:pt x="199" y="1983"/>
                    <a:pt x="100" y="2699"/>
                  </a:cubicBezTo>
                  <a:cubicBezTo>
                    <a:pt x="80" y="2779"/>
                    <a:pt x="40" y="2859"/>
                    <a:pt x="40" y="2958"/>
                  </a:cubicBezTo>
                  <a:cubicBezTo>
                    <a:pt x="80" y="3396"/>
                    <a:pt x="20" y="3833"/>
                    <a:pt x="0" y="4271"/>
                  </a:cubicBezTo>
                  <a:cubicBezTo>
                    <a:pt x="0" y="4529"/>
                    <a:pt x="100" y="4768"/>
                    <a:pt x="40" y="5047"/>
                  </a:cubicBezTo>
                  <a:cubicBezTo>
                    <a:pt x="20" y="5166"/>
                    <a:pt x="0" y="5266"/>
                    <a:pt x="0" y="5385"/>
                  </a:cubicBezTo>
                  <a:cubicBezTo>
                    <a:pt x="0" y="5524"/>
                    <a:pt x="20" y="5643"/>
                    <a:pt x="40" y="5743"/>
                  </a:cubicBezTo>
                  <a:cubicBezTo>
                    <a:pt x="100" y="5783"/>
                    <a:pt x="139" y="5862"/>
                    <a:pt x="199" y="5922"/>
                  </a:cubicBezTo>
                  <a:cubicBezTo>
                    <a:pt x="378" y="6141"/>
                    <a:pt x="279" y="6459"/>
                    <a:pt x="378" y="6718"/>
                  </a:cubicBezTo>
                  <a:cubicBezTo>
                    <a:pt x="378" y="7334"/>
                    <a:pt x="40" y="8011"/>
                    <a:pt x="537" y="8568"/>
                  </a:cubicBezTo>
                  <a:cubicBezTo>
                    <a:pt x="716" y="7871"/>
                    <a:pt x="458" y="7135"/>
                    <a:pt x="736" y="6439"/>
                  </a:cubicBezTo>
                  <a:cubicBezTo>
                    <a:pt x="716" y="5842"/>
                    <a:pt x="696" y="5246"/>
                    <a:pt x="677" y="4629"/>
                  </a:cubicBezTo>
                  <a:cubicBezTo>
                    <a:pt x="617" y="3157"/>
                    <a:pt x="836" y="1685"/>
                    <a:pt x="736" y="213"/>
                  </a:cubicBezTo>
                  <a:cubicBezTo>
                    <a:pt x="670" y="107"/>
                    <a:pt x="595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2253125" y="3989875"/>
              <a:ext cx="161675" cy="62700"/>
            </a:xfrm>
            <a:custGeom>
              <a:avLst/>
              <a:gdLst/>
              <a:ahLst/>
              <a:cxnLst/>
              <a:rect l="l" t="t" r="r" b="b"/>
              <a:pathLst>
                <a:path w="6467" h="2508" extrusionOk="0">
                  <a:moveTo>
                    <a:pt x="260" y="1"/>
                  </a:moveTo>
                  <a:cubicBezTo>
                    <a:pt x="180" y="41"/>
                    <a:pt x="100" y="120"/>
                    <a:pt x="80" y="200"/>
                  </a:cubicBezTo>
                  <a:cubicBezTo>
                    <a:pt x="41" y="319"/>
                    <a:pt x="1" y="438"/>
                    <a:pt x="1" y="578"/>
                  </a:cubicBezTo>
                  <a:lnTo>
                    <a:pt x="1" y="1314"/>
                  </a:lnTo>
                  <a:cubicBezTo>
                    <a:pt x="1" y="1433"/>
                    <a:pt x="41" y="1572"/>
                    <a:pt x="41" y="1692"/>
                  </a:cubicBezTo>
                  <a:cubicBezTo>
                    <a:pt x="41" y="1811"/>
                    <a:pt x="61" y="1910"/>
                    <a:pt x="80" y="2030"/>
                  </a:cubicBezTo>
                  <a:cubicBezTo>
                    <a:pt x="80" y="2109"/>
                    <a:pt x="140" y="2189"/>
                    <a:pt x="160" y="2269"/>
                  </a:cubicBezTo>
                  <a:cubicBezTo>
                    <a:pt x="200" y="2368"/>
                    <a:pt x="279" y="2467"/>
                    <a:pt x="379" y="2507"/>
                  </a:cubicBezTo>
                  <a:cubicBezTo>
                    <a:pt x="634" y="2380"/>
                    <a:pt x="898" y="2342"/>
                    <a:pt x="1169" y="2342"/>
                  </a:cubicBezTo>
                  <a:cubicBezTo>
                    <a:pt x="1321" y="2342"/>
                    <a:pt x="1475" y="2354"/>
                    <a:pt x="1632" y="2368"/>
                  </a:cubicBezTo>
                  <a:cubicBezTo>
                    <a:pt x="2468" y="2368"/>
                    <a:pt x="3283" y="2328"/>
                    <a:pt x="4139" y="2328"/>
                  </a:cubicBezTo>
                  <a:cubicBezTo>
                    <a:pt x="4178" y="2308"/>
                    <a:pt x="4208" y="2298"/>
                    <a:pt x="4236" y="2298"/>
                  </a:cubicBezTo>
                  <a:cubicBezTo>
                    <a:pt x="4263" y="2298"/>
                    <a:pt x="4288" y="2308"/>
                    <a:pt x="4318" y="2328"/>
                  </a:cubicBezTo>
                  <a:lnTo>
                    <a:pt x="4676" y="2328"/>
                  </a:lnTo>
                  <a:cubicBezTo>
                    <a:pt x="4706" y="2308"/>
                    <a:pt x="4740" y="2298"/>
                    <a:pt x="4773" y="2298"/>
                  </a:cubicBezTo>
                  <a:cubicBezTo>
                    <a:pt x="4805" y="2298"/>
                    <a:pt x="4835" y="2308"/>
                    <a:pt x="4855" y="2328"/>
                  </a:cubicBezTo>
                  <a:cubicBezTo>
                    <a:pt x="5332" y="2308"/>
                    <a:pt x="5810" y="2328"/>
                    <a:pt x="6267" y="2288"/>
                  </a:cubicBezTo>
                  <a:cubicBezTo>
                    <a:pt x="6466" y="2269"/>
                    <a:pt x="6466" y="2089"/>
                    <a:pt x="6307" y="1990"/>
                  </a:cubicBezTo>
                  <a:lnTo>
                    <a:pt x="6307" y="1990"/>
                  </a:lnTo>
                  <a:cubicBezTo>
                    <a:pt x="6277" y="2010"/>
                    <a:pt x="6242" y="2020"/>
                    <a:pt x="6210" y="2020"/>
                  </a:cubicBezTo>
                  <a:cubicBezTo>
                    <a:pt x="6178" y="2020"/>
                    <a:pt x="6148" y="2010"/>
                    <a:pt x="6128" y="1990"/>
                  </a:cubicBezTo>
                  <a:lnTo>
                    <a:pt x="5949" y="1990"/>
                  </a:lnTo>
                  <a:cubicBezTo>
                    <a:pt x="5816" y="2057"/>
                    <a:pt x="5678" y="2082"/>
                    <a:pt x="5538" y="2082"/>
                  </a:cubicBezTo>
                  <a:cubicBezTo>
                    <a:pt x="5385" y="2082"/>
                    <a:pt x="5229" y="2051"/>
                    <a:pt x="5074" y="2010"/>
                  </a:cubicBezTo>
                  <a:cubicBezTo>
                    <a:pt x="3721" y="1990"/>
                    <a:pt x="2328" y="1990"/>
                    <a:pt x="956" y="1970"/>
                  </a:cubicBezTo>
                  <a:cubicBezTo>
                    <a:pt x="399" y="1930"/>
                    <a:pt x="399" y="1910"/>
                    <a:pt x="598" y="1274"/>
                  </a:cubicBezTo>
                  <a:cubicBezTo>
                    <a:pt x="697" y="1055"/>
                    <a:pt x="498" y="995"/>
                    <a:pt x="439" y="876"/>
                  </a:cubicBezTo>
                  <a:cubicBezTo>
                    <a:pt x="379" y="578"/>
                    <a:pt x="538" y="239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2343650" y="3775525"/>
              <a:ext cx="135300" cy="13625"/>
            </a:xfrm>
            <a:custGeom>
              <a:avLst/>
              <a:gdLst/>
              <a:ahLst/>
              <a:cxnLst/>
              <a:rect l="l" t="t" r="r" b="b"/>
              <a:pathLst>
                <a:path w="5412" h="545" extrusionOk="0">
                  <a:moveTo>
                    <a:pt x="5013" y="1"/>
                  </a:moveTo>
                  <a:cubicBezTo>
                    <a:pt x="4735" y="21"/>
                    <a:pt x="4516" y="100"/>
                    <a:pt x="4238" y="120"/>
                  </a:cubicBezTo>
                  <a:cubicBezTo>
                    <a:pt x="3681" y="170"/>
                    <a:pt x="3129" y="180"/>
                    <a:pt x="2576" y="180"/>
                  </a:cubicBezTo>
                  <a:cubicBezTo>
                    <a:pt x="2208" y="180"/>
                    <a:pt x="1840" y="176"/>
                    <a:pt x="1471" y="176"/>
                  </a:cubicBezTo>
                  <a:cubicBezTo>
                    <a:pt x="1286" y="176"/>
                    <a:pt x="1101" y="177"/>
                    <a:pt x="915" y="180"/>
                  </a:cubicBezTo>
                  <a:cubicBezTo>
                    <a:pt x="836" y="190"/>
                    <a:pt x="755" y="191"/>
                    <a:pt x="675" y="191"/>
                  </a:cubicBezTo>
                  <a:cubicBezTo>
                    <a:pt x="648" y="191"/>
                    <a:pt x="621" y="191"/>
                    <a:pt x="594" y="191"/>
                  </a:cubicBezTo>
                  <a:cubicBezTo>
                    <a:pt x="381" y="191"/>
                    <a:pt x="173" y="200"/>
                    <a:pt x="0" y="359"/>
                  </a:cubicBezTo>
                  <a:cubicBezTo>
                    <a:pt x="100" y="518"/>
                    <a:pt x="259" y="419"/>
                    <a:pt x="358" y="518"/>
                  </a:cubicBezTo>
                  <a:lnTo>
                    <a:pt x="736" y="518"/>
                  </a:lnTo>
                  <a:cubicBezTo>
                    <a:pt x="846" y="459"/>
                    <a:pt x="965" y="429"/>
                    <a:pt x="1085" y="429"/>
                  </a:cubicBezTo>
                  <a:cubicBezTo>
                    <a:pt x="1204" y="429"/>
                    <a:pt x="1323" y="459"/>
                    <a:pt x="1433" y="518"/>
                  </a:cubicBezTo>
                  <a:cubicBezTo>
                    <a:pt x="2024" y="518"/>
                    <a:pt x="2609" y="545"/>
                    <a:pt x="3189" y="545"/>
                  </a:cubicBezTo>
                  <a:cubicBezTo>
                    <a:pt x="3934" y="545"/>
                    <a:pt x="4673" y="501"/>
                    <a:pt x="5411" y="299"/>
                  </a:cubicBezTo>
                  <a:cubicBezTo>
                    <a:pt x="5391" y="1"/>
                    <a:pt x="5172" y="41"/>
                    <a:pt x="5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2230250" y="3422950"/>
              <a:ext cx="146750" cy="41050"/>
            </a:xfrm>
            <a:custGeom>
              <a:avLst/>
              <a:gdLst/>
              <a:ahLst/>
              <a:cxnLst/>
              <a:rect l="l" t="t" r="r" b="b"/>
              <a:pathLst>
                <a:path w="5870" h="1642" extrusionOk="0">
                  <a:moveTo>
                    <a:pt x="279" y="0"/>
                  </a:moveTo>
                  <a:cubicBezTo>
                    <a:pt x="200" y="40"/>
                    <a:pt x="160" y="119"/>
                    <a:pt x="80" y="179"/>
                  </a:cubicBezTo>
                  <a:cubicBezTo>
                    <a:pt x="61" y="239"/>
                    <a:pt x="21" y="318"/>
                    <a:pt x="21" y="418"/>
                  </a:cubicBezTo>
                  <a:cubicBezTo>
                    <a:pt x="1" y="696"/>
                    <a:pt x="1" y="935"/>
                    <a:pt x="21" y="1213"/>
                  </a:cubicBezTo>
                  <a:cubicBezTo>
                    <a:pt x="61" y="1373"/>
                    <a:pt x="80" y="1492"/>
                    <a:pt x="180" y="1591"/>
                  </a:cubicBezTo>
                  <a:cubicBezTo>
                    <a:pt x="230" y="1617"/>
                    <a:pt x="273" y="1642"/>
                    <a:pt x="322" y="1642"/>
                  </a:cubicBezTo>
                  <a:cubicBezTo>
                    <a:pt x="351" y="1642"/>
                    <a:pt x="382" y="1633"/>
                    <a:pt x="419" y="1611"/>
                  </a:cubicBezTo>
                  <a:cubicBezTo>
                    <a:pt x="498" y="1492"/>
                    <a:pt x="498" y="1373"/>
                    <a:pt x="419" y="1233"/>
                  </a:cubicBezTo>
                  <a:lnTo>
                    <a:pt x="419" y="517"/>
                  </a:lnTo>
                  <a:cubicBezTo>
                    <a:pt x="478" y="477"/>
                    <a:pt x="518" y="418"/>
                    <a:pt x="598" y="378"/>
                  </a:cubicBezTo>
                  <a:cubicBezTo>
                    <a:pt x="1373" y="378"/>
                    <a:pt x="2149" y="338"/>
                    <a:pt x="2905" y="338"/>
                  </a:cubicBezTo>
                  <a:cubicBezTo>
                    <a:pt x="2995" y="279"/>
                    <a:pt x="3089" y="249"/>
                    <a:pt x="3184" y="249"/>
                  </a:cubicBezTo>
                  <a:cubicBezTo>
                    <a:pt x="3278" y="249"/>
                    <a:pt x="3373" y="279"/>
                    <a:pt x="3462" y="338"/>
                  </a:cubicBezTo>
                  <a:cubicBezTo>
                    <a:pt x="3482" y="368"/>
                    <a:pt x="3512" y="383"/>
                    <a:pt x="3544" y="383"/>
                  </a:cubicBezTo>
                  <a:cubicBezTo>
                    <a:pt x="3577" y="383"/>
                    <a:pt x="3611" y="368"/>
                    <a:pt x="3641" y="338"/>
                  </a:cubicBezTo>
                  <a:cubicBezTo>
                    <a:pt x="3671" y="318"/>
                    <a:pt x="3701" y="308"/>
                    <a:pt x="3733" y="308"/>
                  </a:cubicBezTo>
                  <a:cubicBezTo>
                    <a:pt x="3766" y="308"/>
                    <a:pt x="3800" y="318"/>
                    <a:pt x="3840" y="338"/>
                  </a:cubicBezTo>
                  <a:lnTo>
                    <a:pt x="4178" y="338"/>
                  </a:lnTo>
                  <a:cubicBezTo>
                    <a:pt x="4326" y="257"/>
                    <a:pt x="4484" y="239"/>
                    <a:pt x="4645" y="239"/>
                  </a:cubicBezTo>
                  <a:cubicBezTo>
                    <a:pt x="4778" y="239"/>
                    <a:pt x="4912" y="251"/>
                    <a:pt x="5044" y="251"/>
                  </a:cubicBezTo>
                  <a:cubicBezTo>
                    <a:pt x="5185" y="251"/>
                    <a:pt x="5322" y="237"/>
                    <a:pt x="5451" y="179"/>
                  </a:cubicBezTo>
                  <a:cubicBezTo>
                    <a:pt x="5491" y="199"/>
                    <a:pt x="5571" y="199"/>
                    <a:pt x="5630" y="199"/>
                  </a:cubicBezTo>
                  <a:cubicBezTo>
                    <a:pt x="5650" y="209"/>
                    <a:pt x="5680" y="214"/>
                    <a:pt x="5710" y="214"/>
                  </a:cubicBezTo>
                  <a:cubicBezTo>
                    <a:pt x="5740" y="214"/>
                    <a:pt x="5770" y="209"/>
                    <a:pt x="5790" y="199"/>
                  </a:cubicBezTo>
                  <a:lnTo>
                    <a:pt x="5790" y="179"/>
                  </a:lnTo>
                  <a:cubicBezTo>
                    <a:pt x="5790" y="179"/>
                    <a:pt x="5810" y="179"/>
                    <a:pt x="5849" y="119"/>
                  </a:cubicBezTo>
                  <a:cubicBezTo>
                    <a:pt x="5869" y="60"/>
                    <a:pt x="5849" y="40"/>
                    <a:pt x="5790" y="0"/>
                  </a:cubicBezTo>
                  <a:cubicBezTo>
                    <a:pt x="5501" y="7"/>
                    <a:pt x="5212" y="9"/>
                    <a:pt x="4923" y="9"/>
                  </a:cubicBezTo>
                  <a:cubicBezTo>
                    <a:pt x="4344" y="9"/>
                    <a:pt x="3765" y="0"/>
                    <a:pt x="3186" y="0"/>
                  </a:cubicBezTo>
                  <a:cubicBezTo>
                    <a:pt x="2318" y="0"/>
                    <a:pt x="1453" y="20"/>
                    <a:pt x="598" y="119"/>
                  </a:cubicBezTo>
                  <a:cubicBezTo>
                    <a:pt x="498" y="119"/>
                    <a:pt x="379" y="4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2548050" y="3878975"/>
              <a:ext cx="62175" cy="121375"/>
            </a:xfrm>
            <a:custGeom>
              <a:avLst/>
              <a:gdLst/>
              <a:ahLst/>
              <a:cxnLst/>
              <a:rect l="l" t="t" r="r" b="b"/>
              <a:pathLst>
                <a:path w="2487" h="4855" extrusionOk="0">
                  <a:moveTo>
                    <a:pt x="438" y="1"/>
                  </a:moveTo>
                  <a:cubicBezTo>
                    <a:pt x="259" y="776"/>
                    <a:pt x="537" y="1572"/>
                    <a:pt x="398" y="2348"/>
                  </a:cubicBezTo>
                  <a:cubicBezTo>
                    <a:pt x="120" y="2786"/>
                    <a:pt x="239" y="3283"/>
                    <a:pt x="219" y="3760"/>
                  </a:cubicBezTo>
                  <a:cubicBezTo>
                    <a:pt x="319" y="4138"/>
                    <a:pt x="0" y="4636"/>
                    <a:pt x="557" y="4854"/>
                  </a:cubicBezTo>
                  <a:cubicBezTo>
                    <a:pt x="597" y="4218"/>
                    <a:pt x="617" y="3581"/>
                    <a:pt x="617" y="2945"/>
                  </a:cubicBezTo>
                  <a:cubicBezTo>
                    <a:pt x="617" y="2639"/>
                    <a:pt x="746" y="2545"/>
                    <a:pt x="942" y="2545"/>
                  </a:cubicBezTo>
                  <a:cubicBezTo>
                    <a:pt x="1001" y="2545"/>
                    <a:pt x="1065" y="2553"/>
                    <a:pt x="1134" y="2567"/>
                  </a:cubicBezTo>
                  <a:lnTo>
                    <a:pt x="1134" y="2507"/>
                  </a:lnTo>
                  <a:cubicBezTo>
                    <a:pt x="1154" y="2507"/>
                    <a:pt x="1154" y="2487"/>
                    <a:pt x="1194" y="2447"/>
                  </a:cubicBezTo>
                  <a:cubicBezTo>
                    <a:pt x="1214" y="2388"/>
                    <a:pt x="1194" y="2368"/>
                    <a:pt x="1134" y="2328"/>
                  </a:cubicBezTo>
                  <a:cubicBezTo>
                    <a:pt x="935" y="2288"/>
                    <a:pt x="697" y="2388"/>
                    <a:pt x="637" y="2089"/>
                  </a:cubicBezTo>
                  <a:cubicBezTo>
                    <a:pt x="597" y="1771"/>
                    <a:pt x="816" y="1672"/>
                    <a:pt x="1055" y="1652"/>
                  </a:cubicBezTo>
                  <a:cubicBezTo>
                    <a:pt x="1433" y="1592"/>
                    <a:pt x="1830" y="1592"/>
                    <a:pt x="2208" y="1592"/>
                  </a:cubicBezTo>
                  <a:cubicBezTo>
                    <a:pt x="2487" y="1592"/>
                    <a:pt x="2427" y="1433"/>
                    <a:pt x="2368" y="1254"/>
                  </a:cubicBezTo>
                  <a:cubicBezTo>
                    <a:pt x="2310" y="1245"/>
                    <a:pt x="2254" y="1241"/>
                    <a:pt x="2199" y="1241"/>
                  </a:cubicBezTo>
                  <a:cubicBezTo>
                    <a:pt x="1892" y="1241"/>
                    <a:pt x="1617" y="1365"/>
                    <a:pt x="1313" y="1433"/>
                  </a:cubicBezTo>
                  <a:cubicBezTo>
                    <a:pt x="1215" y="1442"/>
                    <a:pt x="1130" y="1448"/>
                    <a:pt x="1056" y="1448"/>
                  </a:cubicBezTo>
                  <a:cubicBezTo>
                    <a:pt x="666" y="1448"/>
                    <a:pt x="591" y="1295"/>
                    <a:pt x="557" y="776"/>
                  </a:cubicBezTo>
                  <a:cubicBezTo>
                    <a:pt x="537" y="498"/>
                    <a:pt x="657" y="239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2504775" y="3806825"/>
              <a:ext cx="18425" cy="103025"/>
            </a:xfrm>
            <a:custGeom>
              <a:avLst/>
              <a:gdLst/>
              <a:ahLst/>
              <a:cxnLst/>
              <a:rect l="l" t="t" r="r" b="b"/>
              <a:pathLst>
                <a:path w="737" h="4121" extrusionOk="0">
                  <a:moveTo>
                    <a:pt x="273" y="1"/>
                  </a:moveTo>
                  <a:cubicBezTo>
                    <a:pt x="120" y="1"/>
                    <a:pt x="118" y="169"/>
                    <a:pt x="80" y="301"/>
                  </a:cubicBezTo>
                  <a:cubicBezTo>
                    <a:pt x="60" y="639"/>
                    <a:pt x="160" y="977"/>
                    <a:pt x="1" y="1275"/>
                  </a:cubicBezTo>
                  <a:cubicBezTo>
                    <a:pt x="80" y="1793"/>
                    <a:pt x="180" y="2330"/>
                    <a:pt x="1" y="2847"/>
                  </a:cubicBezTo>
                  <a:cubicBezTo>
                    <a:pt x="120" y="2966"/>
                    <a:pt x="60" y="3145"/>
                    <a:pt x="140" y="3265"/>
                  </a:cubicBezTo>
                  <a:cubicBezTo>
                    <a:pt x="478" y="3444"/>
                    <a:pt x="160" y="4060"/>
                    <a:pt x="717" y="4120"/>
                  </a:cubicBezTo>
                  <a:cubicBezTo>
                    <a:pt x="737" y="2867"/>
                    <a:pt x="418" y="1633"/>
                    <a:pt x="498" y="380"/>
                  </a:cubicBezTo>
                  <a:cubicBezTo>
                    <a:pt x="438" y="261"/>
                    <a:pt x="458" y="42"/>
                    <a:pt x="299" y="2"/>
                  </a:cubicBez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2379450" y="3800025"/>
              <a:ext cx="111925" cy="11275"/>
            </a:xfrm>
            <a:custGeom>
              <a:avLst/>
              <a:gdLst/>
              <a:ahLst/>
              <a:cxnLst/>
              <a:rect l="l" t="t" r="r" b="b"/>
              <a:pathLst>
                <a:path w="4477" h="451" extrusionOk="0">
                  <a:moveTo>
                    <a:pt x="4265" y="1"/>
                  </a:moveTo>
                  <a:cubicBezTo>
                    <a:pt x="4158" y="1"/>
                    <a:pt x="4029" y="55"/>
                    <a:pt x="3920" y="55"/>
                  </a:cubicBezTo>
                  <a:cubicBezTo>
                    <a:pt x="2905" y="55"/>
                    <a:pt x="1871" y="55"/>
                    <a:pt x="836" y="75"/>
                  </a:cubicBezTo>
                  <a:cubicBezTo>
                    <a:pt x="731" y="75"/>
                    <a:pt x="628" y="68"/>
                    <a:pt x="528" y="68"/>
                  </a:cubicBezTo>
                  <a:cubicBezTo>
                    <a:pt x="344" y="68"/>
                    <a:pt x="168" y="93"/>
                    <a:pt x="1" y="234"/>
                  </a:cubicBezTo>
                  <a:cubicBezTo>
                    <a:pt x="21" y="354"/>
                    <a:pt x="120" y="354"/>
                    <a:pt x="200" y="433"/>
                  </a:cubicBezTo>
                  <a:lnTo>
                    <a:pt x="757" y="433"/>
                  </a:lnTo>
                  <a:cubicBezTo>
                    <a:pt x="776" y="404"/>
                    <a:pt x="801" y="389"/>
                    <a:pt x="826" y="389"/>
                  </a:cubicBezTo>
                  <a:cubicBezTo>
                    <a:pt x="851" y="389"/>
                    <a:pt x="876" y="404"/>
                    <a:pt x="896" y="433"/>
                  </a:cubicBezTo>
                  <a:cubicBezTo>
                    <a:pt x="1220" y="444"/>
                    <a:pt x="1545" y="451"/>
                    <a:pt x="1869" y="451"/>
                  </a:cubicBezTo>
                  <a:cubicBezTo>
                    <a:pt x="2738" y="451"/>
                    <a:pt x="3607" y="405"/>
                    <a:pt x="4477" y="274"/>
                  </a:cubicBezTo>
                  <a:cubicBezTo>
                    <a:pt x="4457" y="55"/>
                    <a:pt x="4372" y="1"/>
                    <a:pt x="4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2547550" y="3967000"/>
              <a:ext cx="17925" cy="78100"/>
            </a:xfrm>
            <a:custGeom>
              <a:avLst/>
              <a:gdLst/>
              <a:ahLst/>
              <a:cxnLst/>
              <a:rect l="l" t="t" r="r" b="b"/>
              <a:pathLst>
                <a:path w="717" h="3124" extrusionOk="0">
                  <a:moveTo>
                    <a:pt x="175" y="1"/>
                  </a:moveTo>
                  <a:cubicBezTo>
                    <a:pt x="153" y="1"/>
                    <a:pt x="128" y="7"/>
                    <a:pt x="100" y="21"/>
                  </a:cubicBezTo>
                  <a:cubicBezTo>
                    <a:pt x="0" y="538"/>
                    <a:pt x="40" y="1075"/>
                    <a:pt x="60" y="1612"/>
                  </a:cubicBezTo>
                  <a:cubicBezTo>
                    <a:pt x="140" y="2845"/>
                    <a:pt x="140" y="2845"/>
                    <a:pt x="418" y="3124"/>
                  </a:cubicBezTo>
                  <a:cubicBezTo>
                    <a:pt x="717" y="2527"/>
                    <a:pt x="518" y="1890"/>
                    <a:pt x="577" y="1294"/>
                  </a:cubicBezTo>
                  <a:cubicBezTo>
                    <a:pt x="319" y="956"/>
                    <a:pt x="518" y="538"/>
                    <a:pt x="418" y="200"/>
                  </a:cubicBezTo>
                  <a:cubicBezTo>
                    <a:pt x="336" y="134"/>
                    <a:pt x="281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2321775" y="3628825"/>
              <a:ext cx="117875" cy="8950"/>
            </a:xfrm>
            <a:custGeom>
              <a:avLst/>
              <a:gdLst/>
              <a:ahLst/>
              <a:cxnLst/>
              <a:rect l="l" t="t" r="r" b="b"/>
              <a:pathLst>
                <a:path w="4715" h="358" extrusionOk="0">
                  <a:moveTo>
                    <a:pt x="716" y="1"/>
                  </a:moveTo>
                  <a:cubicBezTo>
                    <a:pt x="664" y="76"/>
                    <a:pt x="589" y="94"/>
                    <a:pt x="506" y="94"/>
                  </a:cubicBezTo>
                  <a:cubicBezTo>
                    <a:pt x="429" y="94"/>
                    <a:pt x="346" y="78"/>
                    <a:pt x="269" y="78"/>
                  </a:cubicBezTo>
                  <a:cubicBezTo>
                    <a:pt x="143" y="78"/>
                    <a:pt x="35" y="120"/>
                    <a:pt x="0" y="339"/>
                  </a:cubicBezTo>
                  <a:cubicBezTo>
                    <a:pt x="134" y="353"/>
                    <a:pt x="267" y="358"/>
                    <a:pt x="400" y="358"/>
                  </a:cubicBezTo>
                  <a:cubicBezTo>
                    <a:pt x="904" y="358"/>
                    <a:pt x="1401" y="280"/>
                    <a:pt x="1896" y="280"/>
                  </a:cubicBezTo>
                  <a:cubicBezTo>
                    <a:pt x="2027" y="280"/>
                    <a:pt x="2157" y="285"/>
                    <a:pt x="2288" y="299"/>
                  </a:cubicBezTo>
                  <a:cubicBezTo>
                    <a:pt x="2526" y="316"/>
                    <a:pt x="2760" y="325"/>
                    <a:pt x="2992" y="325"/>
                  </a:cubicBezTo>
                  <a:cubicBezTo>
                    <a:pt x="3556" y="325"/>
                    <a:pt x="4105" y="273"/>
                    <a:pt x="4655" y="160"/>
                  </a:cubicBezTo>
                  <a:lnTo>
                    <a:pt x="4695" y="120"/>
                  </a:lnTo>
                  <a:cubicBezTo>
                    <a:pt x="4715" y="80"/>
                    <a:pt x="4695" y="40"/>
                    <a:pt x="4655" y="21"/>
                  </a:cubicBezTo>
                  <a:cubicBezTo>
                    <a:pt x="3322" y="21"/>
                    <a:pt x="2029" y="1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337675" y="3686100"/>
              <a:ext cx="104475" cy="15875"/>
            </a:xfrm>
            <a:custGeom>
              <a:avLst/>
              <a:gdLst/>
              <a:ahLst/>
              <a:cxnLst/>
              <a:rect l="l" t="t" r="r" b="b"/>
              <a:pathLst>
                <a:path w="4179" h="635" extrusionOk="0">
                  <a:moveTo>
                    <a:pt x="2678" y="1"/>
                  </a:moveTo>
                  <a:cubicBezTo>
                    <a:pt x="1797" y="1"/>
                    <a:pt x="935" y="109"/>
                    <a:pt x="60" y="335"/>
                  </a:cubicBezTo>
                  <a:cubicBezTo>
                    <a:pt x="1" y="415"/>
                    <a:pt x="1" y="515"/>
                    <a:pt x="60" y="594"/>
                  </a:cubicBezTo>
                  <a:cubicBezTo>
                    <a:pt x="112" y="620"/>
                    <a:pt x="165" y="635"/>
                    <a:pt x="218" y="635"/>
                  </a:cubicBezTo>
                  <a:cubicBezTo>
                    <a:pt x="288" y="635"/>
                    <a:pt x="360" y="610"/>
                    <a:pt x="438" y="554"/>
                  </a:cubicBezTo>
                  <a:cubicBezTo>
                    <a:pt x="1498" y="520"/>
                    <a:pt x="2573" y="383"/>
                    <a:pt x="3637" y="383"/>
                  </a:cubicBezTo>
                  <a:cubicBezTo>
                    <a:pt x="3811" y="383"/>
                    <a:pt x="3985" y="387"/>
                    <a:pt x="4158" y="395"/>
                  </a:cubicBezTo>
                  <a:cubicBezTo>
                    <a:pt x="4178" y="316"/>
                    <a:pt x="4178" y="256"/>
                    <a:pt x="4178" y="216"/>
                  </a:cubicBezTo>
                  <a:cubicBezTo>
                    <a:pt x="4090" y="106"/>
                    <a:pt x="3982" y="80"/>
                    <a:pt x="3868" y="80"/>
                  </a:cubicBezTo>
                  <a:cubicBezTo>
                    <a:pt x="3766" y="80"/>
                    <a:pt x="3659" y="100"/>
                    <a:pt x="3555" y="100"/>
                  </a:cubicBezTo>
                  <a:cubicBezTo>
                    <a:pt x="3460" y="100"/>
                    <a:pt x="3367" y="83"/>
                    <a:pt x="3283" y="17"/>
                  </a:cubicBezTo>
                  <a:cubicBezTo>
                    <a:pt x="3080" y="6"/>
                    <a:pt x="2879" y="1"/>
                    <a:pt x="2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2297400" y="3661325"/>
              <a:ext cx="117400" cy="17250"/>
            </a:xfrm>
            <a:custGeom>
              <a:avLst/>
              <a:gdLst/>
              <a:ahLst/>
              <a:cxnLst/>
              <a:rect l="l" t="t" r="r" b="b"/>
              <a:pathLst>
                <a:path w="4696" h="690" extrusionOk="0">
                  <a:moveTo>
                    <a:pt x="4272" y="1"/>
                  </a:moveTo>
                  <a:cubicBezTo>
                    <a:pt x="4139" y="1"/>
                    <a:pt x="4002" y="24"/>
                    <a:pt x="3860" y="33"/>
                  </a:cubicBezTo>
                  <a:cubicBezTo>
                    <a:pt x="2641" y="110"/>
                    <a:pt x="1460" y="313"/>
                    <a:pt x="244" y="313"/>
                  </a:cubicBezTo>
                  <a:cubicBezTo>
                    <a:pt x="190" y="313"/>
                    <a:pt x="135" y="313"/>
                    <a:pt x="80" y="312"/>
                  </a:cubicBezTo>
                  <a:cubicBezTo>
                    <a:pt x="20" y="352"/>
                    <a:pt x="0" y="431"/>
                    <a:pt x="60" y="531"/>
                  </a:cubicBezTo>
                  <a:cubicBezTo>
                    <a:pt x="199" y="650"/>
                    <a:pt x="458" y="531"/>
                    <a:pt x="597" y="690"/>
                  </a:cubicBezTo>
                  <a:cubicBezTo>
                    <a:pt x="1453" y="551"/>
                    <a:pt x="2288" y="551"/>
                    <a:pt x="3104" y="431"/>
                  </a:cubicBezTo>
                  <a:cubicBezTo>
                    <a:pt x="3621" y="332"/>
                    <a:pt x="4238" y="511"/>
                    <a:pt x="4695" y="133"/>
                  </a:cubicBezTo>
                  <a:cubicBezTo>
                    <a:pt x="4560" y="29"/>
                    <a:pt x="4419" y="1"/>
                    <a:pt x="4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2477925" y="3760625"/>
              <a:ext cx="43300" cy="77100"/>
            </a:xfrm>
            <a:custGeom>
              <a:avLst/>
              <a:gdLst/>
              <a:ahLst/>
              <a:cxnLst/>
              <a:rect l="l" t="t" r="r" b="b"/>
              <a:pathLst>
                <a:path w="1732" h="3084" extrusionOk="0">
                  <a:moveTo>
                    <a:pt x="1234" y="0"/>
                  </a:moveTo>
                  <a:cubicBezTo>
                    <a:pt x="1154" y="60"/>
                    <a:pt x="1114" y="60"/>
                    <a:pt x="1114" y="100"/>
                  </a:cubicBezTo>
                  <a:cubicBezTo>
                    <a:pt x="1075" y="498"/>
                    <a:pt x="1134" y="895"/>
                    <a:pt x="1035" y="1234"/>
                  </a:cubicBezTo>
                  <a:cubicBezTo>
                    <a:pt x="965" y="1482"/>
                    <a:pt x="771" y="1502"/>
                    <a:pt x="562" y="1502"/>
                  </a:cubicBezTo>
                  <a:cubicBezTo>
                    <a:pt x="523" y="1502"/>
                    <a:pt x="482" y="1501"/>
                    <a:pt x="442" y="1501"/>
                  </a:cubicBezTo>
                  <a:cubicBezTo>
                    <a:pt x="272" y="1501"/>
                    <a:pt x="105" y="1514"/>
                    <a:pt x="0" y="1651"/>
                  </a:cubicBezTo>
                  <a:cubicBezTo>
                    <a:pt x="199" y="1691"/>
                    <a:pt x="418" y="1631"/>
                    <a:pt x="538" y="1850"/>
                  </a:cubicBezTo>
                  <a:cubicBezTo>
                    <a:pt x="856" y="1850"/>
                    <a:pt x="1075" y="1950"/>
                    <a:pt x="1095" y="2308"/>
                  </a:cubicBezTo>
                  <a:cubicBezTo>
                    <a:pt x="1055" y="2546"/>
                    <a:pt x="1114" y="2825"/>
                    <a:pt x="1114" y="3084"/>
                  </a:cubicBezTo>
                  <a:cubicBezTo>
                    <a:pt x="1413" y="2745"/>
                    <a:pt x="1114" y="2308"/>
                    <a:pt x="1353" y="1930"/>
                  </a:cubicBezTo>
                  <a:lnTo>
                    <a:pt x="1353" y="1930"/>
                  </a:lnTo>
                  <a:cubicBezTo>
                    <a:pt x="1453" y="2029"/>
                    <a:pt x="1532" y="2129"/>
                    <a:pt x="1612" y="2208"/>
                  </a:cubicBezTo>
                  <a:cubicBezTo>
                    <a:pt x="1632" y="1989"/>
                    <a:pt x="1632" y="1731"/>
                    <a:pt x="1652" y="1492"/>
                  </a:cubicBezTo>
                  <a:cubicBezTo>
                    <a:pt x="1731" y="1353"/>
                    <a:pt x="1731" y="1234"/>
                    <a:pt x="1632" y="1134"/>
                  </a:cubicBezTo>
                  <a:cubicBezTo>
                    <a:pt x="1293" y="836"/>
                    <a:pt x="1453" y="338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515225" y="3966500"/>
              <a:ext cx="19925" cy="84075"/>
            </a:xfrm>
            <a:custGeom>
              <a:avLst/>
              <a:gdLst/>
              <a:ahLst/>
              <a:cxnLst/>
              <a:rect l="l" t="t" r="r" b="b"/>
              <a:pathLst>
                <a:path w="797" h="3363" extrusionOk="0">
                  <a:moveTo>
                    <a:pt x="498" y="1"/>
                  </a:moveTo>
                  <a:cubicBezTo>
                    <a:pt x="299" y="100"/>
                    <a:pt x="199" y="259"/>
                    <a:pt x="140" y="458"/>
                  </a:cubicBezTo>
                  <a:cubicBezTo>
                    <a:pt x="0" y="936"/>
                    <a:pt x="319" y="1413"/>
                    <a:pt x="120" y="1871"/>
                  </a:cubicBezTo>
                  <a:cubicBezTo>
                    <a:pt x="219" y="2249"/>
                    <a:pt x="219" y="2647"/>
                    <a:pt x="140" y="3024"/>
                  </a:cubicBezTo>
                  <a:cubicBezTo>
                    <a:pt x="299" y="3064"/>
                    <a:pt x="219" y="3363"/>
                    <a:pt x="537" y="3363"/>
                  </a:cubicBezTo>
                  <a:cubicBezTo>
                    <a:pt x="537" y="2249"/>
                    <a:pt x="796" y="1135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2500300" y="3557225"/>
              <a:ext cx="16450" cy="107925"/>
            </a:xfrm>
            <a:custGeom>
              <a:avLst/>
              <a:gdLst/>
              <a:ahLst/>
              <a:cxnLst/>
              <a:rect l="l" t="t" r="r" b="b"/>
              <a:pathLst>
                <a:path w="658" h="4317" extrusionOk="0">
                  <a:moveTo>
                    <a:pt x="160" y="0"/>
                  </a:moveTo>
                  <a:cubicBezTo>
                    <a:pt x="120" y="139"/>
                    <a:pt x="100" y="298"/>
                    <a:pt x="140" y="497"/>
                  </a:cubicBezTo>
                  <a:cubicBezTo>
                    <a:pt x="100" y="597"/>
                    <a:pt x="100" y="716"/>
                    <a:pt x="140" y="816"/>
                  </a:cubicBezTo>
                  <a:cubicBezTo>
                    <a:pt x="100" y="935"/>
                    <a:pt x="100" y="1094"/>
                    <a:pt x="140" y="1214"/>
                  </a:cubicBezTo>
                  <a:cubicBezTo>
                    <a:pt x="1" y="1591"/>
                    <a:pt x="140" y="1969"/>
                    <a:pt x="40" y="2328"/>
                  </a:cubicBezTo>
                  <a:cubicBezTo>
                    <a:pt x="1" y="3004"/>
                    <a:pt x="1" y="3680"/>
                    <a:pt x="160" y="4317"/>
                  </a:cubicBezTo>
                  <a:cubicBezTo>
                    <a:pt x="657" y="4178"/>
                    <a:pt x="359" y="3800"/>
                    <a:pt x="359" y="3521"/>
                  </a:cubicBezTo>
                  <a:cubicBezTo>
                    <a:pt x="398" y="3422"/>
                    <a:pt x="359" y="3302"/>
                    <a:pt x="498" y="3223"/>
                  </a:cubicBezTo>
                  <a:cubicBezTo>
                    <a:pt x="359" y="2825"/>
                    <a:pt x="538" y="2407"/>
                    <a:pt x="359" y="2029"/>
                  </a:cubicBezTo>
                  <a:cubicBezTo>
                    <a:pt x="498" y="1731"/>
                    <a:pt x="398" y="1412"/>
                    <a:pt x="458" y="1114"/>
                  </a:cubicBezTo>
                  <a:lnTo>
                    <a:pt x="458" y="875"/>
                  </a:lnTo>
                  <a:cubicBezTo>
                    <a:pt x="239" y="617"/>
                    <a:pt x="518" y="199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2246675" y="3625600"/>
              <a:ext cx="93025" cy="12275"/>
            </a:xfrm>
            <a:custGeom>
              <a:avLst/>
              <a:gdLst/>
              <a:ahLst/>
              <a:cxnLst/>
              <a:rect l="l" t="t" r="r" b="b"/>
              <a:pathLst>
                <a:path w="3721" h="491" extrusionOk="0">
                  <a:moveTo>
                    <a:pt x="518" y="0"/>
                  </a:moveTo>
                  <a:cubicBezTo>
                    <a:pt x="343" y="0"/>
                    <a:pt x="169" y="30"/>
                    <a:pt x="0" y="90"/>
                  </a:cubicBezTo>
                  <a:lnTo>
                    <a:pt x="0" y="309"/>
                  </a:lnTo>
                  <a:cubicBezTo>
                    <a:pt x="20" y="388"/>
                    <a:pt x="60" y="448"/>
                    <a:pt x="140" y="468"/>
                  </a:cubicBezTo>
                  <a:cubicBezTo>
                    <a:pt x="298" y="452"/>
                    <a:pt x="459" y="447"/>
                    <a:pt x="620" y="447"/>
                  </a:cubicBezTo>
                  <a:cubicBezTo>
                    <a:pt x="1066" y="447"/>
                    <a:pt x="1520" y="490"/>
                    <a:pt x="1968" y="490"/>
                  </a:cubicBezTo>
                  <a:cubicBezTo>
                    <a:pt x="2189" y="490"/>
                    <a:pt x="2409" y="480"/>
                    <a:pt x="2626" y="448"/>
                  </a:cubicBezTo>
                  <a:cubicBezTo>
                    <a:pt x="2656" y="418"/>
                    <a:pt x="2686" y="403"/>
                    <a:pt x="2716" y="403"/>
                  </a:cubicBezTo>
                  <a:cubicBezTo>
                    <a:pt x="2746" y="403"/>
                    <a:pt x="2775" y="418"/>
                    <a:pt x="2805" y="448"/>
                  </a:cubicBezTo>
                  <a:lnTo>
                    <a:pt x="3004" y="448"/>
                  </a:lnTo>
                  <a:cubicBezTo>
                    <a:pt x="3183" y="189"/>
                    <a:pt x="3581" y="428"/>
                    <a:pt x="3720" y="130"/>
                  </a:cubicBezTo>
                  <a:cubicBezTo>
                    <a:pt x="2825" y="130"/>
                    <a:pt x="1930" y="130"/>
                    <a:pt x="1035" y="90"/>
                  </a:cubicBezTo>
                  <a:cubicBezTo>
                    <a:pt x="866" y="30"/>
                    <a:pt x="692" y="0"/>
                    <a:pt x="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2504275" y="3885800"/>
              <a:ext cx="19925" cy="73400"/>
            </a:xfrm>
            <a:custGeom>
              <a:avLst/>
              <a:gdLst/>
              <a:ahLst/>
              <a:cxnLst/>
              <a:rect l="l" t="t" r="r" b="b"/>
              <a:pathLst>
                <a:path w="797" h="2936" extrusionOk="0">
                  <a:moveTo>
                    <a:pt x="409" y="1"/>
                  </a:moveTo>
                  <a:cubicBezTo>
                    <a:pt x="344" y="1"/>
                    <a:pt x="264" y="38"/>
                    <a:pt x="180" y="66"/>
                  </a:cubicBezTo>
                  <a:cubicBezTo>
                    <a:pt x="140" y="126"/>
                    <a:pt x="140" y="205"/>
                    <a:pt x="180" y="285"/>
                  </a:cubicBezTo>
                  <a:cubicBezTo>
                    <a:pt x="279" y="523"/>
                    <a:pt x="140" y="782"/>
                    <a:pt x="140" y="1021"/>
                  </a:cubicBezTo>
                  <a:cubicBezTo>
                    <a:pt x="180" y="1518"/>
                    <a:pt x="1" y="2055"/>
                    <a:pt x="239" y="2552"/>
                  </a:cubicBezTo>
                  <a:cubicBezTo>
                    <a:pt x="259" y="2592"/>
                    <a:pt x="259" y="2612"/>
                    <a:pt x="239" y="2672"/>
                  </a:cubicBezTo>
                  <a:cubicBezTo>
                    <a:pt x="271" y="2828"/>
                    <a:pt x="339" y="2935"/>
                    <a:pt x="473" y="2935"/>
                  </a:cubicBezTo>
                  <a:cubicBezTo>
                    <a:pt x="509" y="2935"/>
                    <a:pt x="551" y="2928"/>
                    <a:pt x="598" y="2911"/>
                  </a:cubicBezTo>
                  <a:cubicBezTo>
                    <a:pt x="796" y="2692"/>
                    <a:pt x="697" y="2413"/>
                    <a:pt x="777" y="2174"/>
                  </a:cubicBezTo>
                  <a:cubicBezTo>
                    <a:pt x="757" y="1777"/>
                    <a:pt x="757" y="1359"/>
                    <a:pt x="737" y="961"/>
                  </a:cubicBezTo>
                  <a:cubicBezTo>
                    <a:pt x="478" y="762"/>
                    <a:pt x="578" y="464"/>
                    <a:pt x="558" y="205"/>
                  </a:cubicBezTo>
                  <a:cubicBezTo>
                    <a:pt x="537" y="47"/>
                    <a:pt x="482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2216825" y="3477150"/>
              <a:ext cx="38325" cy="71575"/>
            </a:xfrm>
            <a:custGeom>
              <a:avLst/>
              <a:gdLst/>
              <a:ahLst/>
              <a:cxnLst/>
              <a:rect l="l" t="t" r="r" b="b"/>
              <a:pathLst>
                <a:path w="1533" h="2863" extrusionOk="0">
                  <a:moveTo>
                    <a:pt x="916" y="0"/>
                  </a:moveTo>
                  <a:cubicBezTo>
                    <a:pt x="498" y="617"/>
                    <a:pt x="896" y="1373"/>
                    <a:pt x="598" y="2049"/>
                  </a:cubicBezTo>
                  <a:cubicBezTo>
                    <a:pt x="458" y="2228"/>
                    <a:pt x="259" y="2268"/>
                    <a:pt x="100" y="2407"/>
                  </a:cubicBezTo>
                  <a:cubicBezTo>
                    <a:pt x="21" y="2467"/>
                    <a:pt x="1" y="2547"/>
                    <a:pt x="1" y="2626"/>
                  </a:cubicBezTo>
                  <a:cubicBezTo>
                    <a:pt x="41" y="2706"/>
                    <a:pt x="80" y="2746"/>
                    <a:pt x="160" y="2805"/>
                  </a:cubicBezTo>
                  <a:cubicBezTo>
                    <a:pt x="259" y="2825"/>
                    <a:pt x="339" y="2845"/>
                    <a:pt x="418" y="2845"/>
                  </a:cubicBezTo>
                  <a:cubicBezTo>
                    <a:pt x="452" y="2858"/>
                    <a:pt x="480" y="2863"/>
                    <a:pt x="507" y="2863"/>
                  </a:cubicBezTo>
                  <a:cubicBezTo>
                    <a:pt x="560" y="2863"/>
                    <a:pt x="604" y="2845"/>
                    <a:pt x="657" y="2845"/>
                  </a:cubicBezTo>
                  <a:cubicBezTo>
                    <a:pt x="796" y="2825"/>
                    <a:pt x="896" y="2765"/>
                    <a:pt x="995" y="2706"/>
                  </a:cubicBezTo>
                  <a:cubicBezTo>
                    <a:pt x="1045" y="2606"/>
                    <a:pt x="1135" y="2606"/>
                    <a:pt x="1229" y="2606"/>
                  </a:cubicBezTo>
                  <a:cubicBezTo>
                    <a:pt x="1324" y="2606"/>
                    <a:pt x="1423" y="2606"/>
                    <a:pt x="1493" y="2507"/>
                  </a:cubicBezTo>
                  <a:cubicBezTo>
                    <a:pt x="1453" y="2208"/>
                    <a:pt x="1413" y="1910"/>
                    <a:pt x="1513" y="1612"/>
                  </a:cubicBezTo>
                  <a:cubicBezTo>
                    <a:pt x="1513" y="1552"/>
                    <a:pt x="1493" y="1492"/>
                    <a:pt x="1453" y="1453"/>
                  </a:cubicBezTo>
                  <a:cubicBezTo>
                    <a:pt x="1214" y="995"/>
                    <a:pt x="1532" y="319"/>
                    <a:pt x="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2369000" y="3471825"/>
              <a:ext cx="112925" cy="9425"/>
            </a:xfrm>
            <a:custGeom>
              <a:avLst/>
              <a:gdLst/>
              <a:ahLst/>
              <a:cxnLst/>
              <a:rect l="l" t="t" r="r" b="b"/>
              <a:pathLst>
                <a:path w="4517" h="377" extrusionOk="0">
                  <a:moveTo>
                    <a:pt x="3265" y="0"/>
                  </a:moveTo>
                  <a:cubicBezTo>
                    <a:pt x="2151" y="0"/>
                    <a:pt x="1116" y="155"/>
                    <a:pt x="80" y="213"/>
                  </a:cubicBezTo>
                  <a:cubicBezTo>
                    <a:pt x="41" y="213"/>
                    <a:pt x="21" y="233"/>
                    <a:pt x="21" y="253"/>
                  </a:cubicBezTo>
                  <a:cubicBezTo>
                    <a:pt x="1" y="313"/>
                    <a:pt x="21" y="333"/>
                    <a:pt x="80" y="372"/>
                  </a:cubicBezTo>
                  <a:cubicBezTo>
                    <a:pt x="439" y="372"/>
                    <a:pt x="797" y="376"/>
                    <a:pt x="1157" y="376"/>
                  </a:cubicBezTo>
                  <a:cubicBezTo>
                    <a:pt x="2238" y="376"/>
                    <a:pt x="3338" y="343"/>
                    <a:pt x="4517" y="74"/>
                  </a:cubicBezTo>
                  <a:cubicBezTo>
                    <a:pt x="4086" y="21"/>
                    <a:pt x="3670" y="0"/>
                    <a:pt x="32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2575900" y="3931200"/>
              <a:ext cx="89050" cy="19550"/>
            </a:xfrm>
            <a:custGeom>
              <a:avLst/>
              <a:gdLst/>
              <a:ahLst/>
              <a:cxnLst/>
              <a:rect l="l" t="t" r="r" b="b"/>
              <a:pathLst>
                <a:path w="3562" h="782" extrusionOk="0">
                  <a:moveTo>
                    <a:pt x="3382" y="0"/>
                  </a:moveTo>
                  <a:lnTo>
                    <a:pt x="3382" y="0"/>
                  </a:lnTo>
                  <a:cubicBezTo>
                    <a:pt x="3104" y="179"/>
                    <a:pt x="2785" y="179"/>
                    <a:pt x="2467" y="179"/>
                  </a:cubicBezTo>
                  <a:cubicBezTo>
                    <a:pt x="1939" y="179"/>
                    <a:pt x="1403" y="88"/>
                    <a:pt x="870" y="88"/>
                  </a:cubicBezTo>
                  <a:cubicBezTo>
                    <a:pt x="578" y="88"/>
                    <a:pt x="288" y="115"/>
                    <a:pt x="0" y="199"/>
                  </a:cubicBezTo>
                  <a:lnTo>
                    <a:pt x="0" y="398"/>
                  </a:lnTo>
                  <a:cubicBezTo>
                    <a:pt x="895" y="398"/>
                    <a:pt x="1771" y="398"/>
                    <a:pt x="2606" y="378"/>
                  </a:cubicBezTo>
                  <a:cubicBezTo>
                    <a:pt x="2653" y="375"/>
                    <a:pt x="2699" y="373"/>
                    <a:pt x="2743" y="373"/>
                  </a:cubicBezTo>
                  <a:cubicBezTo>
                    <a:pt x="2981" y="373"/>
                    <a:pt x="3169" y="435"/>
                    <a:pt x="3203" y="736"/>
                  </a:cubicBezTo>
                  <a:cubicBezTo>
                    <a:pt x="3233" y="766"/>
                    <a:pt x="3258" y="781"/>
                    <a:pt x="3283" y="781"/>
                  </a:cubicBezTo>
                  <a:cubicBezTo>
                    <a:pt x="3307" y="781"/>
                    <a:pt x="3332" y="766"/>
                    <a:pt x="3362" y="736"/>
                  </a:cubicBezTo>
                  <a:cubicBezTo>
                    <a:pt x="3382" y="498"/>
                    <a:pt x="3561" y="259"/>
                    <a:pt x="3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2246675" y="3779525"/>
              <a:ext cx="81075" cy="16050"/>
            </a:xfrm>
            <a:custGeom>
              <a:avLst/>
              <a:gdLst/>
              <a:ahLst/>
              <a:cxnLst/>
              <a:rect l="l" t="t" r="r" b="b"/>
              <a:pathLst>
                <a:path w="3243" h="642" extrusionOk="0">
                  <a:moveTo>
                    <a:pt x="140" y="0"/>
                  </a:moveTo>
                  <a:lnTo>
                    <a:pt x="0" y="159"/>
                  </a:lnTo>
                  <a:cubicBezTo>
                    <a:pt x="60" y="299"/>
                    <a:pt x="20" y="478"/>
                    <a:pt x="140" y="557"/>
                  </a:cubicBezTo>
                  <a:cubicBezTo>
                    <a:pt x="194" y="588"/>
                    <a:pt x="251" y="599"/>
                    <a:pt x="309" y="599"/>
                  </a:cubicBezTo>
                  <a:cubicBezTo>
                    <a:pt x="439" y="599"/>
                    <a:pt x="572" y="539"/>
                    <a:pt x="697" y="497"/>
                  </a:cubicBezTo>
                  <a:cubicBezTo>
                    <a:pt x="778" y="459"/>
                    <a:pt x="863" y="445"/>
                    <a:pt x="948" y="445"/>
                  </a:cubicBezTo>
                  <a:cubicBezTo>
                    <a:pt x="1178" y="445"/>
                    <a:pt x="1416" y="546"/>
                    <a:pt x="1641" y="546"/>
                  </a:cubicBezTo>
                  <a:cubicBezTo>
                    <a:pt x="1678" y="546"/>
                    <a:pt x="1715" y="544"/>
                    <a:pt x="1751" y="537"/>
                  </a:cubicBezTo>
                  <a:cubicBezTo>
                    <a:pt x="1840" y="607"/>
                    <a:pt x="1930" y="642"/>
                    <a:pt x="2019" y="642"/>
                  </a:cubicBezTo>
                  <a:cubicBezTo>
                    <a:pt x="2109" y="642"/>
                    <a:pt x="2198" y="607"/>
                    <a:pt x="2288" y="537"/>
                  </a:cubicBezTo>
                  <a:cubicBezTo>
                    <a:pt x="2407" y="398"/>
                    <a:pt x="2557" y="373"/>
                    <a:pt x="2713" y="373"/>
                  </a:cubicBezTo>
                  <a:cubicBezTo>
                    <a:pt x="2800" y="373"/>
                    <a:pt x="2890" y="381"/>
                    <a:pt x="2977" y="381"/>
                  </a:cubicBezTo>
                  <a:cubicBezTo>
                    <a:pt x="3048" y="381"/>
                    <a:pt x="3117" y="376"/>
                    <a:pt x="3183" y="358"/>
                  </a:cubicBezTo>
                  <a:cubicBezTo>
                    <a:pt x="3203" y="358"/>
                    <a:pt x="3203" y="338"/>
                    <a:pt x="3223" y="299"/>
                  </a:cubicBezTo>
                  <a:cubicBezTo>
                    <a:pt x="3243" y="279"/>
                    <a:pt x="3223" y="239"/>
                    <a:pt x="3183" y="199"/>
                  </a:cubicBezTo>
                  <a:cubicBezTo>
                    <a:pt x="2925" y="159"/>
                    <a:pt x="2686" y="159"/>
                    <a:pt x="2407" y="159"/>
                  </a:cubicBezTo>
                  <a:cubicBezTo>
                    <a:pt x="2009" y="159"/>
                    <a:pt x="1612" y="214"/>
                    <a:pt x="1214" y="214"/>
                  </a:cubicBezTo>
                  <a:cubicBezTo>
                    <a:pt x="856" y="214"/>
                    <a:pt x="498" y="1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2475925" y="3485600"/>
              <a:ext cx="10975" cy="81100"/>
            </a:xfrm>
            <a:custGeom>
              <a:avLst/>
              <a:gdLst/>
              <a:ahLst/>
              <a:cxnLst/>
              <a:rect l="l" t="t" r="r" b="b"/>
              <a:pathLst>
                <a:path w="439" h="3244" extrusionOk="0">
                  <a:moveTo>
                    <a:pt x="140" y="1"/>
                  </a:moveTo>
                  <a:cubicBezTo>
                    <a:pt x="100" y="756"/>
                    <a:pt x="61" y="1492"/>
                    <a:pt x="100" y="2209"/>
                  </a:cubicBezTo>
                  <a:cubicBezTo>
                    <a:pt x="100" y="2567"/>
                    <a:pt x="1" y="2925"/>
                    <a:pt x="240" y="3243"/>
                  </a:cubicBezTo>
                  <a:cubicBezTo>
                    <a:pt x="399" y="3163"/>
                    <a:pt x="299" y="2945"/>
                    <a:pt x="438" y="2825"/>
                  </a:cubicBezTo>
                  <a:cubicBezTo>
                    <a:pt x="438" y="1890"/>
                    <a:pt x="359" y="916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2297400" y="3476425"/>
              <a:ext cx="73625" cy="9950"/>
            </a:xfrm>
            <a:custGeom>
              <a:avLst/>
              <a:gdLst/>
              <a:ahLst/>
              <a:cxnLst/>
              <a:rect l="l" t="t" r="r" b="b"/>
              <a:pathLst>
                <a:path w="2945" h="398" extrusionOk="0">
                  <a:moveTo>
                    <a:pt x="1353" y="1"/>
                  </a:moveTo>
                  <a:cubicBezTo>
                    <a:pt x="925" y="1"/>
                    <a:pt x="500" y="34"/>
                    <a:pt x="80" y="169"/>
                  </a:cubicBezTo>
                  <a:cubicBezTo>
                    <a:pt x="80" y="169"/>
                    <a:pt x="60" y="188"/>
                    <a:pt x="20" y="248"/>
                  </a:cubicBezTo>
                  <a:cubicBezTo>
                    <a:pt x="0" y="288"/>
                    <a:pt x="20" y="348"/>
                    <a:pt x="80" y="387"/>
                  </a:cubicBezTo>
                  <a:cubicBezTo>
                    <a:pt x="191" y="395"/>
                    <a:pt x="302" y="398"/>
                    <a:pt x="414" y="398"/>
                  </a:cubicBezTo>
                  <a:cubicBezTo>
                    <a:pt x="1242" y="398"/>
                    <a:pt x="2085" y="224"/>
                    <a:pt x="2944" y="188"/>
                  </a:cubicBezTo>
                  <a:lnTo>
                    <a:pt x="2944" y="29"/>
                  </a:lnTo>
                  <a:cubicBezTo>
                    <a:pt x="2849" y="33"/>
                    <a:pt x="2753" y="35"/>
                    <a:pt x="2658" y="35"/>
                  </a:cubicBezTo>
                  <a:cubicBezTo>
                    <a:pt x="2219" y="35"/>
                    <a:pt x="1784" y="1"/>
                    <a:pt x="1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657950" y="3795925"/>
              <a:ext cx="11475" cy="85075"/>
            </a:xfrm>
            <a:custGeom>
              <a:avLst/>
              <a:gdLst/>
              <a:ahLst/>
              <a:cxnLst/>
              <a:rect l="l" t="t" r="r" b="b"/>
              <a:pathLst>
                <a:path w="459" h="3403" extrusionOk="0">
                  <a:moveTo>
                    <a:pt x="279" y="1"/>
                  </a:moveTo>
                  <a:cubicBezTo>
                    <a:pt x="1" y="916"/>
                    <a:pt x="180" y="1851"/>
                    <a:pt x="120" y="2786"/>
                  </a:cubicBezTo>
                  <a:cubicBezTo>
                    <a:pt x="379" y="2905"/>
                    <a:pt x="100" y="3323"/>
                    <a:pt x="458" y="3402"/>
                  </a:cubicBezTo>
                  <a:lnTo>
                    <a:pt x="458" y="1851"/>
                  </a:lnTo>
                  <a:cubicBezTo>
                    <a:pt x="120" y="1274"/>
                    <a:pt x="379" y="617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2246675" y="3670650"/>
              <a:ext cx="65675" cy="13900"/>
            </a:xfrm>
            <a:custGeom>
              <a:avLst/>
              <a:gdLst/>
              <a:ahLst/>
              <a:cxnLst/>
              <a:rect l="l" t="t" r="r" b="b"/>
              <a:pathLst>
                <a:path w="2627" h="556" extrusionOk="0">
                  <a:moveTo>
                    <a:pt x="1024" y="1"/>
                  </a:moveTo>
                  <a:cubicBezTo>
                    <a:pt x="689" y="1"/>
                    <a:pt x="355" y="30"/>
                    <a:pt x="20" y="78"/>
                  </a:cubicBezTo>
                  <a:cubicBezTo>
                    <a:pt x="0" y="237"/>
                    <a:pt x="0" y="357"/>
                    <a:pt x="0" y="476"/>
                  </a:cubicBezTo>
                  <a:lnTo>
                    <a:pt x="20" y="556"/>
                  </a:lnTo>
                  <a:lnTo>
                    <a:pt x="100" y="536"/>
                  </a:lnTo>
                  <a:cubicBezTo>
                    <a:pt x="865" y="372"/>
                    <a:pt x="1646" y="275"/>
                    <a:pt x="2414" y="275"/>
                  </a:cubicBezTo>
                  <a:cubicBezTo>
                    <a:pt x="2485" y="275"/>
                    <a:pt x="2556" y="275"/>
                    <a:pt x="2626" y="277"/>
                  </a:cubicBezTo>
                  <a:cubicBezTo>
                    <a:pt x="2550" y="137"/>
                    <a:pt x="2441" y="119"/>
                    <a:pt x="2321" y="119"/>
                  </a:cubicBezTo>
                  <a:cubicBezTo>
                    <a:pt x="2279" y="119"/>
                    <a:pt x="2235" y="122"/>
                    <a:pt x="2191" y="122"/>
                  </a:cubicBezTo>
                  <a:cubicBezTo>
                    <a:pt x="2164" y="122"/>
                    <a:pt x="2136" y="121"/>
                    <a:pt x="2109" y="118"/>
                  </a:cubicBezTo>
                  <a:cubicBezTo>
                    <a:pt x="1747" y="35"/>
                    <a:pt x="1386" y="1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2475425" y="3569525"/>
              <a:ext cx="11475" cy="54850"/>
            </a:xfrm>
            <a:custGeom>
              <a:avLst/>
              <a:gdLst/>
              <a:ahLst/>
              <a:cxnLst/>
              <a:rect l="l" t="t" r="r" b="b"/>
              <a:pathLst>
                <a:path w="459" h="2194" extrusionOk="0">
                  <a:moveTo>
                    <a:pt x="342" y="0"/>
                  </a:moveTo>
                  <a:cubicBezTo>
                    <a:pt x="314" y="0"/>
                    <a:pt x="289" y="15"/>
                    <a:pt x="260" y="45"/>
                  </a:cubicBezTo>
                  <a:cubicBezTo>
                    <a:pt x="1" y="741"/>
                    <a:pt x="120" y="1477"/>
                    <a:pt x="100" y="2194"/>
                  </a:cubicBezTo>
                  <a:cubicBezTo>
                    <a:pt x="399" y="2174"/>
                    <a:pt x="458" y="1935"/>
                    <a:pt x="439" y="1696"/>
                  </a:cubicBezTo>
                  <a:lnTo>
                    <a:pt x="439" y="45"/>
                  </a:lnTo>
                  <a:cubicBezTo>
                    <a:pt x="399" y="15"/>
                    <a:pt x="36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2432175" y="3681675"/>
              <a:ext cx="56225" cy="9575"/>
            </a:xfrm>
            <a:custGeom>
              <a:avLst/>
              <a:gdLst/>
              <a:ahLst/>
              <a:cxnLst/>
              <a:rect l="l" t="t" r="r" b="b"/>
              <a:pathLst>
                <a:path w="2249" h="383" extrusionOk="0">
                  <a:moveTo>
                    <a:pt x="1087" y="0"/>
                  </a:moveTo>
                  <a:cubicBezTo>
                    <a:pt x="711" y="0"/>
                    <a:pt x="348" y="35"/>
                    <a:pt x="0" y="174"/>
                  </a:cubicBezTo>
                  <a:cubicBezTo>
                    <a:pt x="83" y="273"/>
                    <a:pt x="190" y="290"/>
                    <a:pt x="299" y="290"/>
                  </a:cubicBezTo>
                  <a:cubicBezTo>
                    <a:pt x="355" y="290"/>
                    <a:pt x="412" y="286"/>
                    <a:pt x="466" y="286"/>
                  </a:cubicBezTo>
                  <a:cubicBezTo>
                    <a:pt x="561" y="286"/>
                    <a:pt x="650" y="299"/>
                    <a:pt x="716" y="373"/>
                  </a:cubicBezTo>
                  <a:cubicBezTo>
                    <a:pt x="872" y="373"/>
                    <a:pt x="1031" y="383"/>
                    <a:pt x="1192" y="383"/>
                  </a:cubicBezTo>
                  <a:cubicBezTo>
                    <a:pt x="1546" y="383"/>
                    <a:pt x="1906" y="336"/>
                    <a:pt x="2248" y="35"/>
                  </a:cubicBezTo>
                  <a:cubicBezTo>
                    <a:pt x="1850" y="35"/>
                    <a:pt x="1462" y="0"/>
                    <a:pt x="10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415750" y="3655875"/>
              <a:ext cx="57225" cy="9350"/>
            </a:xfrm>
            <a:custGeom>
              <a:avLst/>
              <a:gdLst/>
              <a:ahLst/>
              <a:cxnLst/>
              <a:rect l="l" t="t" r="r" b="b"/>
              <a:pathLst>
                <a:path w="2289" h="374" extrusionOk="0">
                  <a:moveTo>
                    <a:pt x="1778" y="0"/>
                  </a:moveTo>
                  <a:cubicBezTo>
                    <a:pt x="1107" y="0"/>
                    <a:pt x="528" y="79"/>
                    <a:pt x="1" y="351"/>
                  </a:cubicBezTo>
                  <a:cubicBezTo>
                    <a:pt x="245" y="358"/>
                    <a:pt x="490" y="374"/>
                    <a:pt x="740" y="374"/>
                  </a:cubicBezTo>
                  <a:cubicBezTo>
                    <a:pt x="1222" y="374"/>
                    <a:pt x="1725" y="314"/>
                    <a:pt x="2288" y="13"/>
                  </a:cubicBezTo>
                  <a:cubicBezTo>
                    <a:pt x="2112" y="5"/>
                    <a:pt x="1942" y="0"/>
                    <a:pt x="1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267050" y="3809350"/>
              <a:ext cx="63750" cy="10975"/>
            </a:xfrm>
            <a:custGeom>
              <a:avLst/>
              <a:gdLst/>
              <a:ahLst/>
              <a:cxnLst/>
              <a:rect l="l" t="t" r="r" b="b"/>
              <a:pathLst>
                <a:path w="2550" h="439" extrusionOk="0">
                  <a:moveTo>
                    <a:pt x="2393" y="1"/>
                  </a:moveTo>
                  <a:cubicBezTo>
                    <a:pt x="2323" y="1"/>
                    <a:pt x="2239" y="34"/>
                    <a:pt x="2169" y="60"/>
                  </a:cubicBezTo>
                  <a:cubicBezTo>
                    <a:pt x="1433" y="80"/>
                    <a:pt x="717" y="100"/>
                    <a:pt x="1" y="239"/>
                  </a:cubicBezTo>
                  <a:cubicBezTo>
                    <a:pt x="21" y="359"/>
                    <a:pt x="140" y="359"/>
                    <a:pt x="220" y="438"/>
                  </a:cubicBezTo>
                  <a:cubicBezTo>
                    <a:pt x="996" y="379"/>
                    <a:pt x="1771" y="299"/>
                    <a:pt x="2527" y="259"/>
                  </a:cubicBezTo>
                  <a:cubicBezTo>
                    <a:pt x="2550" y="57"/>
                    <a:pt x="2483" y="1"/>
                    <a:pt x="2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502800" y="3667050"/>
              <a:ext cx="11450" cy="64975"/>
            </a:xfrm>
            <a:custGeom>
              <a:avLst/>
              <a:gdLst/>
              <a:ahLst/>
              <a:cxnLst/>
              <a:rect l="l" t="t" r="r" b="b"/>
              <a:pathLst>
                <a:path w="458" h="2599" extrusionOk="0">
                  <a:moveTo>
                    <a:pt x="221" y="1"/>
                  </a:moveTo>
                  <a:cubicBezTo>
                    <a:pt x="164" y="1"/>
                    <a:pt x="107" y="26"/>
                    <a:pt x="60" y="83"/>
                  </a:cubicBezTo>
                  <a:cubicBezTo>
                    <a:pt x="60" y="899"/>
                    <a:pt x="0" y="1754"/>
                    <a:pt x="100" y="2570"/>
                  </a:cubicBezTo>
                  <a:cubicBezTo>
                    <a:pt x="140" y="2590"/>
                    <a:pt x="175" y="2599"/>
                    <a:pt x="204" y="2599"/>
                  </a:cubicBezTo>
                  <a:cubicBezTo>
                    <a:pt x="317" y="2599"/>
                    <a:pt x="355" y="2469"/>
                    <a:pt x="418" y="2390"/>
                  </a:cubicBezTo>
                  <a:lnTo>
                    <a:pt x="418" y="2211"/>
                  </a:lnTo>
                  <a:cubicBezTo>
                    <a:pt x="298" y="1694"/>
                    <a:pt x="298" y="1157"/>
                    <a:pt x="418" y="620"/>
                  </a:cubicBezTo>
                  <a:cubicBezTo>
                    <a:pt x="458" y="421"/>
                    <a:pt x="458" y="262"/>
                    <a:pt x="398" y="83"/>
                  </a:cubicBezTo>
                  <a:cubicBezTo>
                    <a:pt x="346" y="31"/>
                    <a:pt x="283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237725" y="3454775"/>
              <a:ext cx="17925" cy="58200"/>
            </a:xfrm>
            <a:custGeom>
              <a:avLst/>
              <a:gdLst/>
              <a:ahLst/>
              <a:cxnLst/>
              <a:rect l="l" t="t" r="r" b="b"/>
              <a:pathLst>
                <a:path w="717" h="2328" extrusionOk="0">
                  <a:moveTo>
                    <a:pt x="179" y="0"/>
                  </a:moveTo>
                  <a:cubicBezTo>
                    <a:pt x="179" y="120"/>
                    <a:pt x="159" y="239"/>
                    <a:pt x="159" y="358"/>
                  </a:cubicBezTo>
                  <a:cubicBezTo>
                    <a:pt x="0" y="537"/>
                    <a:pt x="0" y="716"/>
                    <a:pt x="179" y="856"/>
                  </a:cubicBezTo>
                  <a:cubicBezTo>
                    <a:pt x="498" y="1313"/>
                    <a:pt x="358" y="1910"/>
                    <a:pt x="677" y="2328"/>
                  </a:cubicBezTo>
                  <a:cubicBezTo>
                    <a:pt x="696" y="1950"/>
                    <a:pt x="716" y="1572"/>
                    <a:pt x="517" y="1234"/>
                  </a:cubicBezTo>
                  <a:cubicBezTo>
                    <a:pt x="617" y="1134"/>
                    <a:pt x="716" y="1015"/>
                    <a:pt x="696" y="856"/>
                  </a:cubicBezTo>
                  <a:cubicBezTo>
                    <a:pt x="517" y="577"/>
                    <a:pt x="358" y="29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250150" y="3475975"/>
              <a:ext cx="48775" cy="9875"/>
            </a:xfrm>
            <a:custGeom>
              <a:avLst/>
              <a:gdLst/>
              <a:ahLst/>
              <a:cxnLst/>
              <a:rect l="l" t="t" r="r" b="b"/>
              <a:pathLst>
                <a:path w="1951" h="395" extrusionOk="0">
                  <a:moveTo>
                    <a:pt x="334" y="0"/>
                  </a:moveTo>
                  <a:cubicBezTo>
                    <a:pt x="283" y="0"/>
                    <a:pt x="231" y="2"/>
                    <a:pt x="180" y="8"/>
                  </a:cubicBezTo>
                  <a:cubicBezTo>
                    <a:pt x="60" y="107"/>
                    <a:pt x="1" y="226"/>
                    <a:pt x="1" y="386"/>
                  </a:cubicBezTo>
                  <a:cubicBezTo>
                    <a:pt x="438" y="386"/>
                    <a:pt x="867" y="394"/>
                    <a:pt x="1299" y="394"/>
                  </a:cubicBezTo>
                  <a:cubicBezTo>
                    <a:pt x="1515" y="394"/>
                    <a:pt x="1731" y="392"/>
                    <a:pt x="1950" y="386"/>
                  </a:cubicBezTo>
                  <a:lnTo>
                    <a:pt x="1950" y="187"/>
                  </a:lnTo>
                  <a:cubicBezTo>
                    <a:pt x="1883" y="196"/>
                    <a:pt x="1816" y="199"/>
                    <a:pt x="1750" y="199"/>
                  </a:cubicBezTo>
                  <a:cubicBezTo>
                    <a:pt x="1275" y="199"/>
                    <a:pt x="81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321275" y="3806625"/>
              <a:ext cx="40800" cy="9650"/>
            </a:xfrm>
            <a:custGeom>
              <a:avLst/>
              <a:gdLst/>
              <a:ahLst/>
              <a:cxnLst/>
              <a:rect l="l" t="t" r="r" b="b"/>
              <a:pathLst>
                <a:path w="1632" h="386" extrusionOk="0">
                  <a:moveTo>
                    <a:pt x="709" y="0"/>
                  </a:moveTo>
                  <a:cubicBezTo>
                    <a:pt x="468" y="0"/>
                    <a:pt x="229" y="30"/>
                    <a:pt x="0" y="169"/>
                  </a:cubicBezTo>
                  <a:cubicBezTo>
                    <a:pt x="139" y="189"/>
                    <a:pt x="299" y="209"/>
                    <a:pt x="358" y="368"/>
                  </a:cubicBezTo>
                  <a:cubicBezTo>
                    <a:pt x="390" y="367"/>
                    <a:pt x="421" y="366"/>
                    <a:pt x="453" y="366"/>
                  </a:cubicBezTo>
                  <a:cubicBezTo>
                    <a:pt x="631" y="366"/>
                    <a:pt x="809" y="386"/>
                    <a:pt x="984" y="386"/>
                  </a:cubicBezTo>
                  <a:cubicBezTo>
                    <a:pt x="1207" y="386"/>
                    <a:pt x="1424" y="354"/>
                    <a:pt x="1631" y="209"/>
                  </a:cubicBezTo>
                  <a:cubicBezTo>
                    <a:pt x="1612" y="110"/>
                    <a:pt x="1512" y="90"/>
                    <a:pt x="1432" y="10"/>
                  </a:cubicBezTo>
                  <a:cubicBezTo>
                    <a:pt x="1373" y="15"/>
                    <a:pt x="1313" y="17"/>
                    <a:pt x="1253" y="17"/>
                  </a:cubicBezTo>
                  <a:cubicBezTo>
                    <a:pt x="1072" y="17"/>
                    <a:pt x="890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270550" y="3695475"/>
              <a:ext cx="56700" cy="13950"/>
            </a:xfrm>
            <a:custGeom>
              <a:avLst/>
              <a:gdLst/>
              <a:ahLst/>
              <a:cxnLst/>
              <a:rect l="l" t="t" r="r" b="b"/>
              <a:pathLst>
                <a:path w="2268" h="558" extrusionOk="0">
                  <a:moveTo>
                    <a:pt x="2228" y="0"/>
                  </a:moveTo>
                  <a:lnTo>
                    <a:pt x="2228" y="0"/>
                  </a:lnTo>
                  <a:cubicBezTo>
                    <a:pt x="1532" y="80"/>
                    <a:pt x="796" y="140"/>
                    <a:pt x="80" y="199"/>
                  </a:cubicBezTo>
                  <a:lnTo>
                    <a:pt x="40" y="259"/>
                  </a:lnTo>
                  <a:cubicBezTo>
                    <a:pt x="0" y="279"/>
                    <a:pt x="40" y="338"/>
                    <a:pt x="80" y="358"/>
                  </a:cubicBezTo>
                  <a:cubicBezTo>
                    <a:pt x="199" y="398"/>
                    <a:pt x="299" y="478"/>
                    <a:pt x="438" y="537"/>
                  </a:cubicBezTo>
                  <a:cubicBezTo>
                    <a:pt x="995" y="338"/>
                    <a:pt x="1631" y="557"/>
                    <a:pt x="2168" y="259"/>
                  </a:cubicBezTo>
                  <a:cubicBezTo>
                    <a:pt x="2268" y="179"/>
                    <a:pt x="2268" y="100"/>
                    <a:pt x="2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242700" y="3682050"/>
              <a:ext cx="29850" cy="26875"/>
            </a:xfrm>
            <a:custGeom>
              <a:avLst/>
              <a:gdLst/>
              <a:ahLst/>
              <a:cxnLst/>
              <a:rect l="l" t="t" r="r" b="b"/>
              <a:pathLst>
                <a:path w="1194" h="1075" extrusionOk="0">
                  <a:moveTo>
                    <a:pt x="159" y="0"/>
                  </a:moveTo>
                  <a:cubicBezTo>
                    <a:pt x="0" y="398"/>
                    <a:pt x="159" y="716"/>
                    <a:pt x="299" y="1074"/>
                  </a:cubicBezTo>
                  <a:cubicBezTo>
                    <a:pt x="597" y="1074"/>
                    <a:pt x="915" y="1074"/>
                    <a:pt x="1194" y="895"/>
                  </a:cubicBezTo>
                  <a:lnTo>
                    <a:pt x="1194" y="756"/>
                  </a:lnTo>
                  <a:cubicBezTo>
                    <a:pt x="378" y="677"/>
                    <a:pt x="378" y="677"/>
                    <a:pt x="279" y="60"/>
                  </a:cubicBezTo>
                  <a:cubicBezTo>
                    <a:pt x="219" y="20"/>
                    <a:pt x="199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513725" y="3940650"/>
              <a:ext cx="13950" cy="32850"/>
            </a:xfrm>
            <a:custGeom>
              <a:avLst/>
              <a:gdLst/>
              <a:ahLst/>
              <a:cxnLst/>
              <a:rect l="l" t="t" r="r" b="b"/>
              <a:pathLst>
                <a:path w="558" h="1314" extrusionOk="0">
                  <a:moveTo>
                    <a:pt x="399" y="0"/>
                  </a:moveTo>
                  <a:cubicBezTo>
                    <a:pt x="100" y="179"/>
                    <a:pt x="200" y="498"/>
                    <a:pt x="180" y="756"/>
                  </a:cubicBezTo>
                  <a:cubicBezTo>
                    <a:pt x="1" y="955"/>
                    <a:pt x="1" y="1154"/>
                    <a:pt x="239" y="1313"/>
                  </a:cubicBezTo>
                  <a:cubicBezTo>
                    <a:pt x="498" y="1293"/>
                    <a:pt x="399" y="1015"/>
                    <a:pt x="518" y="915"/>
                  </a:cubicBezTo>
                  <a:cubicBezTo>
                    <a:pt x="518" y="597"/>
                    <a:pt x="558" y="299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549050" y="3936175"/>
              <a:ext cx="10950" cy="35825"/>
            </a:xfrm>
            <a:custGeom>
              <a:avLst/>
              <a:gdLst/>
              <a:ahLst/>
              <a:cxnLst/>
              <a:rect l="l" t="t" r="r" b="b"/>
              <a:pathLst>
                <a:path w="438" h="1433" extrusionOk="0">
                  <a:moveTo>
                    <a:pt x="358" y="0"/>
                  </a:moveTo>
                  <a:cubicBezTo>
                    <a:pt x="219" y="60"/>
                    <a:pt x="119" y="120"/>
                    <a:pt x="0" y="179"/>
                  </a:cubicBezTo>
                  <a:cubicBezTo>
                    <a:pt x="0" y="358"/>
                    <a:pt x="20" y="518"/>
                    <a:pt x="20" y="697"/>
                  </a:cubicBezTo>
                  <a:cubicBezTo>
                    <a:pt x="119" y="816"/>
                    <a:pt x="119" y="955"/>
                    <a:pt x="20" y="1075"/>
                  </a:cubicBezTo>
                  <a:cubicBezTo>
                    <a:pt x="0" y="1134"/>
                    <a:pt x="0" y="1194"/>
                    <a:pt x="20" y="1254"/>
                  </a:cubicBezTo>
                  <a:cubicBezTo>
                    <a:pt x="159" y="1293"/>
                    <a:pt x="259" y="1373"/>
                    <a:pt x="358" y="1433"/>
                  </a:cubicBezTo>
                  <a:cubicBezTo>
                    <a:pt x="378" y="975"/>
                    <a:pt x="438" y="49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2249150" y="4043100"/>
              <a:ext cx="14950" cy="54225"/>
            </a:xfrm>
            <a:custGeom>
              <a:avLst/>
              <a:gdLst/>
              <a:ahLst/>
              <a:cxnLst/>
              <a:rect l="l" t="t" r="r" b="b"/>
              <a:pathLst>
                <a:path w="598" h="2169" extrusionOk="0">
                  <a:moveTo>
                    <a:pt x="419" y="0"/>
                  </a:moveTo>
                  <a:lnTo>
                    <a:pt x="419" y="0"/>
                  </a:lnTo>
                  <a:cubicBezTo>
                    <a:pt x="1" y="836"/>
                    <a:pt x="41" y="1651"/>
                    <a:pt x="538" y="2169"/>
                  </a:cubicBezTo>
                  <a:lnTo>
                    <a:pt x="598" y="2169"/>
                  </a:lnTo>
                  <a:cubicBezTo>
                    <a:pt x="598" y="1572"/>
                    <a:pt x="498" y="975"/>
                    <a:pt x="558" y="378"/>
                  </a:cubicBezTo>
                  <a:cubicBezTo>
                    <a:pt x="518" y="259"/>
                    <a:pt x="598" y="8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446100" y="3623650"/>
              <a:ext cx="31850" cy="9775"/>
            </a:xfrm>
            <a:custGeom>
              <a:avLst/>
              <a:gdLst/>
              <a:ahLst/>
              <a:cxnLst/>
              <a:rect l="l" t="t" r="r" b="b"/>
              <a:pathLst>
                <a:path w="1274" h="391" extrusionOk="0">
                  <a:moveTo>
                    <a:pt x="557" y="0"/>
                  </a:moveTo>
                  <a:cubicBezTo>
                    <a:pt x="366" y="0"/>
                    <a:pt x="179" y="34"/>
                    <a:pt x="0" y="168"/>
                  </a:cubicBezTo>
                  <a:cubicBezTo>
                    <a:pt x="80" y="347"/>
                    <a:pt x="279" y="247"/>
                    <a:pt x="358" y="367"/>
                  </a:cubicBezTo>
                  <a:cubicBezTo>
                    <a:pt x="464" y="379"/>
                    <a:pt x="571" y="390"/>
                    <a:pt x="675" y="390"/>
                  </a:cubicBezTo>
                  <a:cubicBezTo>
                    <a:pt x="922" y="390"/>
                    <a:pt x="1147" y="323"/>
                    <a:pt x="1273" y="29"/>
                  </a:cubicBezTo>
                  <a:lnTo>
                    <a:pt x="1273" y="29"/>
                  </a:lnTo>
                  <a:cubicBezTo>
                    <a:pt x="1230" y="33"/>
                    <a:pt x="1187" y="34"/>
                    <a:pt x="1145" y="34"/>
                  </a:cubicBezTo>
                  <a:cubicBezTo>
                    <a:pt x="947" y="34"/>
                    <a:pt x="750" y="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654975" y="3950100"/>
              <a:ext cx="10450" cy="33950"/>
            </a:xfrm>
            <a:custGeom>
              <a:avLst/>
              <a:gdLst/>
              <a:ahLst/>
              <a:cxnLst/>
              <a:rect l="l" t="t" r="r" b="b"/>
              <a:pathLst>
                <a:path w="418" h="1358" extrusionOk="0">
                  <a:moveTo>
                    <a:pt x="80" y="0"/>
                  </a:moveTo>
                  <a:cubicBezTo>
                    <a:pt x="0" y="418"/>
                    <a:pt x="20" y="816"/>
                    <a:pt x="120" y="1214"/>
                  </a:cubicBezTo>
                  <a:cubicBezTo>
                    <a:pt x="130" y="1313"/>
                    <a:pt x="174" y="1358"/>
                    <a:pt x="231" y="1358"/>
                  </a:cubicBezTo>
                  <a:cubicBezTo>
                    <a:pt x="289" y="1358"/>
                    <a:pt x="358" y="1313"/>
                    <a:pt x="418" y="1234"/>
                  </a:cubicBezTo>
                  <a:cubicBezTo>
                    <a:pt x="120" y="876"/>
                    <a:pt x="338" y="398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506775" y="3682550"/>
              <a:ext cx="6475" cy="39800"/>
            </a:xfrm>
            <a:custGeom>
              <a:avLst/>
              <a:gdLst/>
              <a:ahLst/>
              <a:cxnLst/>
              <a:rect l="l" t="t" r="r" b="b"/>
              <a:pathLst>
                <a:path w="259" h="1592" extrusionOk="0">
                  <a:moveTo>
                    <a:pt x="259" y="0"/>
                  </a:moveTo>
                  <a:cubicBezTo>
                    <a:pt x="0" y="537"/>
                    <a:pt x="0" y="1074"/>
                    <a:pt x="259" y="1591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2247675" y="3814175"/>
              <a:ext cx="24875" cy="10625"/>
            </a:xfrm>
            <a:custGeom>
              <a:avLst/>
              <a:gdLst/>
              <a:ahLst/>
              <a:cxnLst/>
              <a:rect l="l" t="t" r="r" b="b"/>
              <a:pathLst>
                <a:path w="995" h="425" extrusionOk="0">
                  <a:moveTo>
                    <a:pt x="185" y="0"/>
                  </a:moveTo>
                  <a:cubicBezTo>
                    <a:pt x="137" y="0"/>
                    <a:pt x="95" y="20"/>
                    <a:pt x="60" y="66"/>
                  </a:cubicBezTo>
                  <a:cubicBezTo>
                    <a:pt x="20" y="206"/>
                    <a:pt x="0" y="325"/>
                    <a:pt x="119" y="424"/>
                  </a:cubicBezTo>
                  <a:cubicBezTo>
                    <a:pt x="418" y="404"/>
                    <a:pt x="716" y="404"/>
                    <a:pt x="995" y="225"/>
                  </a:cubicBezTo>
                  <a:cubicBezTo>
                    <a:pt x="915" y="186"/>
                    <a:pt x="855" y="106"/>
                    <a:pt x="776" y="46"/>
                  </a:cubicBezTo>
                  <a:cubicBezTo>
                    <a:pt x="696" y="46"/>
                    <a:pt x="617" y="51"/>
                    <a:pt x="537" y="51"/>
                  </a:cubicBezTo>
                  <a:cubicBezTo>
                    <a:pt x="458" y="51"/>
                    <a:pt x="378" y="46"/>
                    <a:pt x="298" y="27"/>
                  </a:cubicBezTo>
                  <a:cubicBezTo>
                    <a:pt x="257" y="10"/>
                    <a:pt x="220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2500300" y="3726800"/>
              <a:ext cx="13950" cy="21900"/>
            </a:xfrm>
            <a:custGeom>
              <a:avLst/>
              <a:gdLst/>
              <a:ahLst/>
              <a:cxnLst/>
              <a:rect l="l" t="t" r="r" b="b"/>
              <a:pathLst>
                <a:path w="558" h="876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8" y="60"/>
                    <a:pt x="279" y="120"/>
                    <a:pt x="180" y="180"/>
                  </a:cubicBezTo>
                  <a:cubicBezTo>
                    <a:pt x="299" y="398"/>
                    <a:pt x="1" y="816"/>
                    <a:pt x="478" y="876"/>
                  </a:cubicBezTo>
                  <a:cubicBezTo>
                    <a:pt x="538" y="577"/>
                    <a:pt x="558" y="299"/>
                    <a:pt x="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2374975" y="3420750"/>
              <a:ext cx="31350" cy="9550"/>
            </a:xfrm>
            <a:custGeom>
              <a:avLst/>
              <a:gdLst/>
              <a:ahLst/>
              <a:cxnLst/>
              <a:rect l="l" t="t" r="r" b="b"/>
              <a:pathLst>
                <a:path w="1254" h="382" extrusionOk="0">
                  <a:moveTo>
                    <a:pt x="784" y="1"/>
                  </a:moveTo>
                  <a:cubicBezTo>
                    <a:pt x="561" y="1"/>
                    <a:pt x="323" y="114"/>
                    <a:pt x="88" y="114"/>
                  </a:cubicBezTo>
                  <a:cubicBezTo>
                    <a:pt x="59" y="114"/>
                    <a:pt x="30" y="112"/>
                    <a:pt x="1" y="108"/>
                  </a:cubicBezTo>
                  <a:lnTo>
                    <a:pt x="1" y="287"/>
                  </a:lnTo>
                  <a:cubicBezTo>
                    <a:pt x="60" y="287"/>
                    <a:pt x="140" y="287"/>
                    <a:pt x="200" y="307"/>
                  </a:cubicBezTo>
                  <a:cubicBezTo>
                    <a:pt x="289" y="357"/>
                    <a:pt x="379" y="381"/>
                    <a:pt x="466" y="381"/>
                  </a:cubicBezTo>
                  <a:cubicBezTo>
                    <a:pt x="553" y="381"/>
                    <a:pt x="637" y="357"/>
                    <a:pt x="717" y="307"/>
                  </a:cubicBezTo>
                  <a:cubicBezTo>
                    <a:pt x="896" y="307"/>
                    <a:pt x="1075" y="287"/>
                    <a:pt x="1254" y="287"/>
                  </a:cubicBezTo>
                  <a:cubicBezTo>
                    <a:pt x="1111" y="64"/>
                    <a:pt x="951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442125" y="3400475"/>
              <a:ext cx="36325" cy="5500"/>
            </a:xfrm>
            <a:custGeom>
              <a:avLst/>
              <a:gdLst/>
              <a:ahLst/>
              <a:cxnLst/>
              <a:rect l="l" t="t" r="r" b="b"/>
              <a:pathLst>
                <a:path w="1453" h="220" extrusionOk="0">
                  <a:moveTo>
                    <a:pt x="647" y="0"/>
                  </a:moveTo>
                  <a:cubicBezTo>
                    <a:pt x="426" y="0"/>
                    <a:pt x="209" y="40"/>
                    <a:pt x="0" y="203"/>
                  </a:cubicBezTo>
                  <a:cubicBezTo>
                    <a:pt x="71" y="191"/>
                    <a:pt x="143" y="187"/>
                    <a:pt x="215" y="187"/>
                  </a:cubicBezTo>
                  <a:cubicBezTo>
                    <a:pt x="413" y="187"/>
                    <a:pt x="613" y="220"/>
                    <a:pt x="813" y="220"/>
                  </a:cubicBezTo>
                  <a:cubicBezTo>
                    <a:pt x="1028" y="220"/>
                    <a:pt x="1242" y="182"/>
                    <a:pt x="1452" y="24"/>
                  </a:cubicBezTo>
                  <a:lnTo>
                    <a:pt x="1452" y="24"/>
                  </a:lnTo>
                  <a:cubicBezTo>
                    <a:pt x="1391" y="31"/>
                    <a:pt x="1330" y="34"/>
                    <a:pt x="1270" y="34"/>
                  </a:cubicBezTo>
                  <a:cubicBezTo>
                    <a:pt x="1060" y="34"/>
                    <a:pt x="852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2420225" y="3686025"/>
              <a:ext cx="30875" cy="5500"/>
            </a:xfrm>
            <a:custGeom>
              <a:avLst/>
              <a:gdLst/>
              <a:ahLst/>
              <a:cxnLst/>
              <a:rect l="l" t="t" r="r" b="b"/>
              <a:pathLst>
                <a:path w="1235" h="220" extrusionOk="0">
                  <a:moveTo>
                    <a:pt x="478" y="0"/>
                  </a:moveTo>
                  <a:cubicBezTo>
                    <a:pt x="339" y="20"/>
                    <a:pt x="160" y="20"/>
                    <a:pt x="1" y="20"/>
                  </a:cubicBezTo>
                  <a:cubicBezTo>
                    <a:pt x="137" y="177"/>
                    <a:pt x="300" y="202"/>
                    <a:pt x="464" y="202"/>
                  </a:cubicBezTo>
                  <a:cubicBezTo>
                    <a:pt x="542" y="202"/>
                    <a:pt x="620" y="196"/>
                    <a:pt x="696" y="196"/>
                  </a:cubicBezTo>
                  <a:cubicBezTo>
                    <a:pt x="765" y="196"/>
                    <a:pt x="833" y="201"/>
                    <a:pt x="896" y="219"/>
                  </a:cubicBezTo>
                  <a:cubicBezTo>
                    <a:pt x="1015" y="219"/>
                    <a:pt x="1135" y="199"/>
                    <a:pt x="1234" y="199"/>
                  </a:cubicBezTo>
                  <a:cubicBezTo>
                    <a:pt x="1128" y="51"/>
                    <a:pt x="994" y="32"/>
                    <a:pt x="853" y="32"/>
                  </a:cubicBezTo>
                  <a:cubicBezTo>
                    <a:pt x="806" y="32"/>
                    <a:pt x="757" y="35"/>
                    <a:pt x="709" y="35"/>
                  </a:cubicBezTo>
                  <a:cubicBezTo>
                    <a:pt x="631" y="35"/>
                    <a:pt x="553" y="29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2334700" y="3427475"/>
              <a:ext cx="31850" cy="5075"/>
            </a:xfrm>
            <a:custGeom>
              <a:avLst/>
              <a:gdLst/>
              <a:ahLst/>
              <a:cxnLst/>
              <a:rect l="l" t="t" r="r" b="b"/>
              <a:pathLst>
                <a:path w="1274" h="203" extrusionOk="0">
                  <a:moveTo>
                    <a:pt x="598" y="0"/>
                  </a:moveTo>
                  <a:cubicBezTo>
                    <a:pt x="393" y="0"/>
                    <a:pt x="192" y="33"/>
                    <a:pt x="0" y="177"/>
                  </a:cubicBezTo>
                  <a:cubicBezTo>
                    <a:pt x="42" y="173"/>
                    <a:pt x="83" y="172"/>
                    <a:pt x="125" y="172"/>
                  </a:cubicBezTo>
                  <a:cubicBezTo>
                    <a:pt x="309" y="172"/>
                    <a:pt x="499" y="202"/>
                    <a:pt x="687" y="202"/>
                  </a:cubicBezTo>
                  <a:cubicBezTo>
                    <a:pt x="889" y="202"/>
                    <a:pt x="1088" y="167"/>
                    <a:pt x="1273" y="18"/>
                  </a:cubicBezTo>
                  <a:lnTo>
                    <a:pt x="1273" y="18"/>
                  </a:lnTo>
                  <a:cubicBezTo>
                    <a:pt x="1225" y="22"/>
                    <a:pt x="1177" y="24"/>
                    <a:pt x="1129" y="24"/>
                  </a:cubicBezTo>
                  <a:cubicBezTo>
                    <a:pt x="950" y="24"/>
                    <a:pt x="773" y="0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2357075" y="3805125"/>
              <a:ext cx="26875" cy="6750"/>
            </a:xfrm>
            <a:custGeom>
              <a:avLst/>
              <a:gdLst/>
              <a:ahLst/>
              <a:cxnLst/>
              <a:rect l="l" t="t" r="r" b="b"/>
              <a:pathLst>
                <a:path w="1075" h="270" extrusionOk="0">
                  <a:moveTo>
                    <a:pt x="641" y="0"/>
                  </a:moveTo>
                  <a:cubicBezTo>
                    <a:pt x="455" y="0"/>
                    <a:pt x="273" y="76"/>
                    <a:pt x="84" y="76"/>
                  </a:cubicBezTo>
                  <a:cubicBezTo>
                    <a:pt x="56" y="76"/>
                    <a:pt x="29" y="74"/>
                    <a:pt x="0" y="70"/>
                  </a:cubicBezTo>
                  <a:lnTo>
                    <a:pt x="0" y="70"/>
                  </a:lnTo>
                  <a:lnTo>
                    <a:pt x="199" y="269"/>
                  </a:lnTo>
                  <a:cubicBezTo>
                    <a:pt x="498" y="269"/>
                    <a:pt x="796" y="249"/>
                    <a:pt x="1075" y="249"/>
                  </a:cubicBezTo>
                  <a:lnTo>
                    <a:pt x="876" y="50"/>
                  </a:lnTo>
                  <a:cubicBezTo>
                    <a:pt x="796" y="13"/>
                    <a:pt x="718" y="0"/>
                    <a:pt x="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2499300" y="3587050"/>
              <a:ext cx="7500" cy="27875"/>
            </a:xfrm>
            <a:custGeom>
              <a:avLst/>
              <a:gdLst/>
              <a:ahLst/>
              <a:cxnLst/>
              <a:rect l="l" t="t" r="r" b="b"/>
              <a:pathLst>
                <a:path w="300" h="1115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339"/>
                    <a:pt x="60" y="717"/>
                    <a:pt x="80" y="1115"/>
                  </a:cubicBezTo>
                  <a:cubicBezTo>
                    <a:pt x="299" y="776"/>
                    <a:pt x="180" y="379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2326250" y="3784000"/>
              <a:ext cx="26375" cy="5000"/>
            </a:xfrm>
            <a:custGeom>
              <a:avLst/>
              <a:gdLst/>
              <a:ahLst/>
              <a:cxnLst/>
              <a:rect l="l" t="t" r="r" b="b"/>
              <a:pathLst>
                <a:path w="1055" h="200" extrusionOk="0">
                  <a:moveTo>
                    <a:pt x="696" y="0"/>
                  </a:moveTo>
                  <a:cubicBezTo>
                    <a:pt x="458" y="20"/>
                    <a:pt x="219" y="20"/>
                    <a:pt x="0" y="20"/>
                  </a:cubicBezTo>
                  <a:lnTo>
                    <a:pt x="0" y="199"/>
                  </a:lnTo>
                  <a:cubicBezTo>
                    <a:pt x="358" y="199"/>
                    <a:pt x="716" y="199"/>
                    <a:pt x="1054" y="179"/>
                  </a:cubicBezTo>
                  <a:cubicBezTo>
                    <a:pt x="995" y="20"/>
                    <a:pt x="836" y="20"/>
                    <a:pt x="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2504275" y="3644750"/>
              <a:ext cx="9475" cy="24375"/>
            </a:xfrm>
            <a:custGeom>
              <a:avLst/>
              <a:gdLst/>
              <a:ahLst/>
              <a:cxnLst/>
              <a:rect l="l" t="t" r="r" b="b"/>
              <a:pathLst>
                <a:path w="379" h="975" extrusionOk="0">
                  <a:moveTo>
                    <a:pt x="200" y="0"/>
                  </a:moveTo>
                  <a:cubicBezTo>
                    <a:pt x="160" y="279"/>
                    <a:pt x="279" y="597"/>
                    <a:pt x="1" y="796"/>
                  </a:cubicBezTo>
                  <a:lnTo>
                    <a:pt x="1" y="975"/>
                  </a:lnTo>
                  <a:lnTo>
                    <a:pt x="339" y="975"/>
                  </a:lnTo>
                  <a:cubicBezTo>
                    <a:pt x="359" y="657"/>
                    <a:pt x="379" y="29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2700725" y="3869025"/>
              <a:ext cx="5000" cy="23900"/>
            </a:xfrm>
            <a:custGeom>
              <a:avLst/>
              <a:gdLst/>
              <a:ahLst/>
              <a:cxnLst/>
              <a:rect l="l" t="t" r="r" b="b"/>
              <a:pathLst>
                <a:path w="200" h="956" extrusionOk="0">
                  <a:moveTo>
                    <a:pt x="159" y="1"/>
                  </a:moveTo>
                  <a:cubicBezTo>
                    <a:pt x="0" y="339"/>
                    <a:pt x="0" y="637"/>
                    <a:pt x="159" y="956"/>
                  </a:cubicBezTo>
                  <a:cubicBezTo>
                    <a:pt x="199" y="637"/>
                    <a:pt x="199" y="339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2506775" y="3584575"/>
              <a:ext cx="7475" cy="22900"/>
            </a:xfrm>
            <a:custGeom>
              <a:avLst/>
              <a:gdLst/>
              <a:ahLst/>
              <a:cxnLst/>
              <a:rect l="l" t="t" r="r" b="b"/>
              <a:pathLst>
                <a:path w="299" h="916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279"/>
                    <a:pt x="100" y="617"/>
                    <a:pt x="100" y="915"/>
                  </a:cubicBezTo>
                  <a:cubicBezTo>
                    <a:pt x="299" y="637"/>
                    <a:pt x="259" y="318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2544075" y="3689725"/>
              <a:ext cx="9950" cy="11250"/>
            </a:xfrm>
            <a:custGeom>
              <a:avLst/>
              <a:gdLst/>
              <a:ahLst/>
              <a:cxnLst/>
              <a:rect l="l" t="t" r="r" b="b"/>
              <a:pathLst>
                <a:path w="398" h="450" extrusionOk="0">
                  <a:moveTo>
                    <a:pt x="266" y="1"/>
                  </a:moveTo>
                  <a:cubicBezTo>
                    <a:pt x="199" y="1"/>
                    <a:pt x="109" y="60"/>
                    <a:pt x="40" y="71"/>
                  </a:cubicBezTo>
                  <a:cubicBezTo>
                    <a:pt x="40" y="111"/>
                    <a:pt x="40" y="171"/>
                    <a:pt x="0" y="250"/>
                  </a:cubicBezTo>
                  <a:cubicBezTo>
                    <a:pt x="100" y="310"/>
                    <a:pt x="199" y="449"/>
                    <a:pt x="279" y="449"/>
                  </a:cubicBezTo>
                  <a:cubicBezTo>
                    <a:pt x="398" y="409"/>
                    <a:pt x="378" y="230"/>
                    <a:pt x="358" y="131"/>
                  </a:cubicBezTo>
                  <a:cubicBezTo>
                    <a:pt x="350" y="31"/>
                    <a:pt x="314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437650" y="3627825"/>
              <a:ext cx="17425" cy="5000"/>
            </a:xfrm>
            <a:custGeom>
              <a:avLst/>
              <a:gdLst/>
              <a:ahLst/>
              <a:cxnLst/>
              <a:rect l="l" t="t" r="r" b="b"/>
              <a:pathLst>
                <a:path w="697" h="200" extrusionOk="0">
                  <a:moveTo>
                    <a:pt x="338" y="1"/>
                  </a:moveTo>
                  <a:cubicBezTo>
                    <a:pt x="239" y="41"/>
                    <a:pt x="119" y="41"/>
                    <a:pt x="0" y="61"/>
                  </a:cubicBezTo>
                  <a:lnTo>
                    <a:pt x="0" y="200"/>
                  </a:lnTo>
                  <a:lnTo>
                    <a:pt x="696" y="200"/>
                  </a:lnTo>
                  <a:cubicBezTo>
                    <a:pt x="637" y="41"/>
                    <a:pt x="478" y="4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2701725" y="3819800"/>
              <a:ext cx="5000" cy="19425"/>
            </a:xfrm>
            <a:custGeom>
              <a:avLst/>
              <a:gdLst/>
              <a:ahLst/>
              <a:cxnLst/>
              <a:rect l="l" t="t" r="r" b="b"/>
              <a:pathLst>
                <a:path w="200" h="777" extrusionOk="0">
                  <a:moveTo>
                    <a:pt x="139" y="0"/>
                  </a:moveTo>
                  <a:cubicBezTo>
                    <a:pt x="119" y="0"/>
                    <a:pt x="60" y="40"/>
                    <a:pt x="20" y="40"/>
                  </a:cubicBezTo>
                  <a:cubicBezTo>
                    <a:pt x="0" y="319"/>
                    <a:pt x="0" y="557"/>
                    <a:pt x="119" y="776"/>
                  </a:cubicBezTo>
                  <a:cubicBezTo>
                    <a:pt x="199" y="538"/>
                    <a:pt x="159" y="279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2362050" y="37845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49" y="0"/>
                  </a:moveTo>
                  <a:cubicBezTo>
                    <a:pt x="229" y="0"/>
                    <a:pt x="110" y="60"/>
                    <a:pt x="0" y="179"/>
                  </a:cubicBezTo>
                  <a:lnTo>
                    <a:pt x="697" y="179"/>
                  </a:lnTo>
                  <a:cubicBezTo>
                    <a:pt x="587" y="60"/>
                    <a:pt x="468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2521200" y="3963525"/>
              <a:ext cx="6975" cy="13450"/>
            </a:xfrm>
            <a:custGeom>
              <a:avLst/>
              <a:gdLst/>
              <a:ahLst/>
              <a:cxnLst/>
              <a:rect l="l" t="t" r="r" b="b"/>
              <a:pathLst>
                <a:path w="279" h="538" extrusionOk="0">
                  <a:moveTo>
                    <a:pt x="219" y="0"/>
                  </a:moveTo>
                  <a:cubicBezTo>
                    <a:pt x="80" y="100"/>
                    <a:pt x="60" y="259"/>
                    <a:pt x="20" y="398"/>
                  </a:cubicBezTo>
                  <a:lnTo>
                    <a:pt x="0" y="458"/>
                  </a:lnTo>
                  <a:lnTo>
                    <a:pt x="60" y="538"/>
                  </a:lnTo>
                  <a:cubicBezTo>
                    <a:pt x="219" y="458"/>
                    <a:pt x="259" y="279"/>
                    <a:pt x="279" y="120"/>
                  </a:cubicBezTo>
                  <a:cubicBezTo>
                    <a:pt x="279" y="80"/>
                    <a:pt x="279" y="4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2481400" y="3557225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200" y="0"/>
                  </a:moveTo>
                  <a:cubicBezTo>
                    <a:pt x="40" y="100"/>
                    <a:pt x="21" y="239"/>
                    <a:pt x="1" y="398"/>
                  </a:cubicBezTo>
                  <a:cubicBezTo>
                    <a:pt x="1" y="438"/>
                    <a:pt x="21" y="497"/>
                    <a:pt x="21" y="537"/>
                  </a:cubicBezTo>
                  <a:lnTo>
                    <a:pt x="200" y="537"/>
                  </a:lnTo>
                  <a:cubicBezTo>
                    <a:pt x="200" y="338"/>
                    <a:pt x="219" y="17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2379450" y="3427900"/>
              <a:ext cx="12950" cy="4150"/>
            </a:xfrm>
            <a:custGeom>
              <a:avLst/>
              <a:gdLst/>
              <a:ahLst/>
              <a:cxnLst/>
              <a:rect l="l" t="t" r="r" b="b"/>
              <a:pathLst>
                <a:path w="518" h="166" extrusionOk="0">
                  <a:moveTo>
                    <a:pt x="1" y="1"/>
                  </a:moveTo>
                  <a:cubicBezTo>
                    <a:pt x="90" y="110"/>
                    <a:pt x="180" y="165"/>
                    <a:pt x="267" y="165"/>
                  </a:cubicBezTo>
                  <a:cubicBezTo>
                    <a:pt x="354" y="165"/>
                    <a:pt x="438" y="110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2303850" y="3428150"/>
              <a:ext cx="13475" cy="3775"/>
            </a:xfrm>
            <a:custGeom>
              <a:avLst/>
              <a:gdLst/>
              <a:ahLst/>
              <a:cxnLst/>
              <a:rect l="l" t="t" r="r" b="b"/>
              <a:pathLst>
                <a:path w="539" h="151" extrusionOk="0">
                  <a:moveTo>
                    <a:pt x="276" y="1"/>
                  </a:moveTo>
                  <a:cubicBezTo>
                    <a:pt x="179" y="1"/>
                    <a:pt x="84" y="56"/>
                    <a:pt x="1" y="150"/>
                  </a:cubicBezTo>
                  <a:lnTo>
                    <a:pt x="538" y="150"/>
                  </a:lnTo>
                  <a:cubicBezTo>
                    <a:pt x="453" y="46"/>
                    <a:pt x="36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326250" y="3694975"/>
              <a:ext cx="13450" cy="7675"/>
            </a:xfrm>
            <a:custGeom>
              <a:avLst/>
              <a:gdLst/>
              <a:ahLst/>
              <a:cxnLst/>
              <a:rect l="l" t="t" r="r" b="b"/>
              <a:pathLst>
                <a:path w="538" h="307" extrusionOk="0">
                  <a:moveTo>
                    <a:pt x="517" y="0"/>
                  </a:moveTo>
                  <a:cubicBezTo>
                    <a:pt x="338" y="0"/>
                    <a:pt x="159" y="20"/>
                    <a:pt x="0" y="20"/>
                  </a:cubicBezTo>
                  <a:lnTo>
                    <a:pt x="0" y="199"/>
                  </a:lnTo>
                  <a:cubicBezTo>
                    <a:pt x="83" y="272"/>
                    <a:pt x="176" y="306"/>
                    <a:pt x="272" y="306"/>
                  </a:cubicBezTo>
                  <a:cubicBezTo>
                    <a:pt x="361" y="306"/>
                    <a:pt x="451" y="277"/>
                    <a:pt x="537" y="219"/>
                  </a:cubicBezTo>
                  <a:cubicBezTo>
                    <a:pt x="517" y="160"/>
                    <a:pt x="517" y="80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2550025" y="395407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" y="0"/>
                  </a:moveTo>
                  <a:lnTo>
                    <a:pt x="1" y="378"/>
                  </a:lnTo>
                  <a:cubicBezTo>
                    <a:pt x="140" y="259"/>
                    <a:pt x="160" y="1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2704700" y="386057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0" y="1"/>
                  </a:moveTo>
                  <a:lnTo>
                    <a:pt x="0" y="339"/>
                  </a:lnTo>
                  <a:cubicBezTo>
                    <a:pt x="219" y="219"/>
                    <a:pt x="199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2247675" y="3807875"/>
              <a:ext cx="7475" cy="8475"/>
            </a:xfrm>
            <a:custGeom>
              <a:avLst/>
              <a:gdLst/>
              <a:ahLst/>
              <a:cxnLst/>
              <a:rect l="l" t="t" r="r" b="b"/>
              <a:pathLst>
                <a:path w="299" h="339" extrusionOk="0">
                  <a:moveTo>
                    <a:pt x="100" y="0"/>
                  </a:moveTo>
                  <a:cubicBezTo>
                    <a:pt x="0" y="119"/>
                    <a:pt x="0" y="239"/>
                    <a:pt x="119" y="338"/>
                  </a:cubicBezTo>
                  <a:cubicBezTo>
                    <a:pt x="179" y="338"/>
                    <a:pt x="259" y="318"/>
                    <a:pt x="298" y="318"/>
                  </a:cubicBezTo>
                  <a:cubicBezTo>
                    <a:pt x="298" y="199"/>
                    <a:pt x="279" y="99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312325" y="3635100"/>
              <a:ext cx="4500" cy="1700"/>
            </a:xfrm>
            <a:custGeom>
              <a:avLst/>
              <a:gdLst/>
              <a:ahLst/>
              <a:cxnLst/>
              <a:rect l="l" t="t" r="r" b="b"/>
              <a:pathLst>
                <a:path w="180" h="68" extrusionOk="0">
                  <a:moveTo>
                    <a:pt x="95" y="1"/>
                  </a:moveTo>
                  <a:cubicBezTo>
                    <a:pt x="63" y="1"/>
                    <a:pt x="32" y="26"/>
                    <a:pt x="0" y="68"/>
                  </a:cubicBezTo>
                  <a:lnTo>
                    <a:pt x="179" y="68"/>
                  </a:lnTo>
                  <a:cubicBezTo>
                    <a:pt x="151" y="21"/>
                    <a:pt x="12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2501800" y="3568650"/>
              <a:ext cx="2000" cy="8475"/>
            </a:xfrm>
            <a:custGeom>
              <a:avLst/>
              <a:gdLst/>
              <a:ahLst/>
              <a:cxnLst/>
              <a:rect l="l" t="t" r="r" b="b"/>
              <a:pathLst>
                <a:path w="80" h="339" extrusionOk="0">
                  <a:moveTo>
                    <a:pt x="80" y="1"/>
                  </a:moveTo>
                  <a:cubicBezTo>
                    <a:pt x="0" y="120"/>
                    <a:pt x="0" y="219"/>
                    <a:pt x="80" y="339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321775" y="3429650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0" y="1"/>
                  </a:moveTo>
                  <a:cubicBezTo>
                    <a:pt x="70" y="1"/>
                    <a:pt x="40" y="30"/>
                    <a:pt x="0" y="90"/>
                  </a:cubicBezTo>
                  <a:lnTo>
                    <a:pt x="199" y="90"/>
                  </a:lnTo>
                  <a:cubicBezTo>
                    <a:pt x="159" y="30"/>
                    <a:pt x="129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2371000" y="3428400"/>
              <a:ext cx="4000" cy="1525"/>
            </a:xfrm>
            <a:custGeom>
              <a:avLst/>
              <a:gdLst/>
              <a:ahLst/>
              <a:cxnLst/>
              <a:rect l="l" t="t" r="r" b="b"/>
              <a:pathLst>
                <a:path w="160" h="61" extrusionOk="0">
                  <a:moveTo>
                    <a:pt x="0" y="1"/>
                  </a:moveTo>
                  <a:cubicBezTo>
                    <a:pt x="20" y="41"/>
                    <a:pt x="50" y="61"/>
                    <a:pt x="80" y="61"/>
                  </a:cubicBezTo>
                  <a:cubicBezTo>
                    <a:pt x="110" y="61"/>
                    <a:pt x="140" y="4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2241700" y="3431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0"/>
                  </a:moveTo>
                  <a:cubicBezTo>
                    <a:pt x="60" y="40"/>
                    <a:pt x="20" y="80"/>
                    <a:pt x="0" y="179"/>
                  </a:cubicBezTo>
                  <a:cubicBezTo>
                    <a:pt x="40" y="139"/>
                    <a:pt x="120" y="8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2317300" y="3431900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0" y="0"/>
                  </a:moveTo>
                  <a:cubicBezTo>
                    <a:pt x="30" y="70"/>
                    <a:pt x="55" y="105"/>
                    <a:pt x="82" y="105"/>
                  </a:cubicBezTo>
                  <a:cubicBezTo>
                    <a:pt x="109" y="105"/>
                    <a:pt x="139" y="7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1973650" y="3191675"/>
              <a:ext cx="29850" cy="227875"/>
            </a:xfrm>
            <a:custGeom>
              <a:avLst/>
              <a:gdLst/>
              <a:ahLst/>
              <a:cxnLst/>
              <a:rect l="l" t="t" r="r" b="b"/>
              <a:pathLst>
                <a:path w="1194" h="9115" extrusionOk="0">
                  <a:moveTo>
                    <a:pt x="418" y="1"/>
                  </a:moveTo>
                  <a:cubicBezTo>
                    <a:pt x="319" y="21"/>
                    <a:pt x="239" y="120"/>
                    <a:pt x="199" y="200"/>
                  </a:cubicBezTo>
                  <a:cubicBezTo>
                    <a:pt x="0" y="3084"/>
                    <a:pt x="139" y="5949"/>
                    <a:pt x="179" y="8794"/>
                  </a:cubicBezTo>
                  <a:cubicBezTo>
                    <a:pt x="219" y="8893"/>
                    <a:pt x="239" y="8992"/>
                    <a:pt x="319" y="9072"/>
                  </a:cubicBezTo>
                  <a:cubicBezTo>
                    <a:pt x="365" y="9100"/>
                    <a:pt x="411" y="9115"/>
                    <a:pt x="455" y="9115"/>
                  </a:cubicBezTo>
                  <a:cubicBezTo>
                    <a:pt x="506" y="9115"/>
                    <a:pt x="554" y="9095"/>
                    <a:pt x="597" y="9052"/>
                  </a:cubicBezTo>
                  <a:cubicBezTo>
                    <a:pt x="875" y="8694"/>
                    <a:pt x="696" y="8197"/>
                    <a:pt x="975" y="7839"/>
                  </a:cubicBezTo>
                  <a:cubicBezTo>
                    <a:pt x="1035" y="7580"/>
                    <a:pt x="935" y="7302"/>
                    <a:pt x="1074" y="7083"/>
                  </a:cubicBezTo>
                  <a:cubicBezTo>
                    <a:pt x="1074" y="7043"/>
                    <a:pt x="1074" y="6983"/>
                    <a:pt x="1114" y="6963"/>
                  </a:cubicBezTo>
                  <a:cubicBezTo>
                    <a:pt x="1094" y="6605"/>
                    <a:pt x="915" y="6307"/>
                    <a:pt x="995" y="5969"/>
                  </a:cubicBezTo>
                  <a:cubicBezTo>
                    <a:pt x="915" y="5770"/>
                    <a:pt x="1194" y="5591"/>
                    <a:pt x="1035" y="5372"/>
                  </a:cubicBezTo>
                  <a:cubicBezTo>
                    <a:pt x="935" y="5113"/>
                    <a:pt x="995" y="4875"/>
                    <a:pt x="995" y="4616"/>
                  </a:cubicBezTo>
                  <a:cubicBezTo>
                    <a:pt x="1015" y="4477"/>
                    <a:pt x="995" y="4357"/>
                    <a:pt x="915" y="4258"/>
                  </a:cubicBezTo>
                  <a:cubicBezTo>
                    <a:pt x="915" y="4019"/>
                    <a:pt x="895" y="3781"/>
                    <a:pt x="895" y="3562"/>
                  </a:cubicBezTo>
                  <a:cubicBezTo>
                    <a:pt x="836" y="2368"/>
                    <a:pt x="895" y="1175"/>
                    <a:pt x="7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2197925" y="3385475"/>
              <a:ext cx="30375" cy="220800"/>
            </a:xfrm>
            <a:custGeom>
              <a:avLst/>
              <a:gdLst/>
              <a:ahLst/>
              <a:cxnLst/>
              <a:rect l="l" t="t" r="r" b="b"/>
              <a:pathLst>
                <a:path w="1215" h="8832" extrusionOk="0">
                  <a:moveTo>
                    <a:pt x="520" y="0"/>
                  </a:moveTo>
                  <a:cubicBezTo>
                    <a:pt x="434" y="0"/>
                    <a:pt x="356" y="29"/>
                    <a:pt x="279" y="107"/>
                  </a:cubicBezTo>
                  <a:cubicBezTo>
                    <a:pt x="279" y="226"/>
                    <a:pt x="379" y="345"/>
                    <a:pt x="259" y="485"/>
                  </a:cubicBezTo>
                  <a:cubicBezTo>
                    <a:pt x="299" y="644"/>
                    <a:pt x="220" y="843"/>
                    <a:pt x="279" y="1022"/>
                  </a:cubicBezTo>
                  <a:cubicBezTo>
                    <a:pt x="259" y="1081"/>
                    <a:pt x="200" y="1121"/>
                    <a:pt x="180" y="1181"/>
                  </a:cubicBezTo>
                  <a:cubicBezTo>
                    <a:pt x="220" y="2474"/>
                    <a:pt x="160" y="3767"/>
                    <a:pt x="279" y="5060"/>
                  </a:cubicBezTo>
                  <a:cubicBezTo>
                    <a:pt x="279" y="5199"/>
                    <a:pt x="279" y="5358"/>
                    <a:pt x="120" y="5458"/>
                  </a:cubicBezTo>
                  <a:cubicBezTo>
                    <a:pt x="80" y="5497"/>
                    <a:pt x="21" y="5577"/>
                    <a:pt x="21" y="5657"/>
                  </a:cubicBezTo>
                  <a:cubicBezTo>
                    <a:pt x="61" y="5696"/>
                    <a:pt x="61" y="5716"/>
                    <a:pt x="61" y="5776"/>
                  </a:cubicBezTo>
                  <a:cubicBezTo>
                    <a:pt x="120" y="6015"/>
                    <a:pt x="100" y="6293"/>
                    <a:pt x="100" y="6572"/>
                  </a:cubicBezTo>
                  <a:cubicBezTo>
                    <a:pt x="100" y="6711"/>
                    <a:pt x="80" y="6890"/>
                    <a:pt x="100" y="7049"/>
                  </a:cubicBezTo>
                  <a:cubicBezTo>
                    <a:pt x="100" y="7149"/>
                    <a:pt x="120" y="7268"/>
                    <a:pt x="160" y="7387"/>
                  </a:cubicBezTo>
                  <a:cubicBezTo>
                    <a:pt x="319" y="7845"/>
                    <a:pt x="1" y="8402"/>
                    <a:pt x="498" y="8780"/>
                  </a:cubicBezTo>
                  <a:cubicBezTo>
                    <a:pt x="588" y="8816"/>
                    <a:pt x="662" y="8832"/>
                    <a:pt x="721" y="8832"/>
                  </a:cubicBezTo>
                  <a:cubicBezTo>
                    <a:pt x="992" y="8832"/>
                    <a:pt x="990" y="8510"/>
                    <a:pt x="1055" y="8282"/>
                  </a:cubicBezTo>
                  <a:cubicBezTo>
                    <a:pt x="1115" y="7686"/>
                    <a:pt x="1075" y="7109"/>
                    <a:pt x="976" y="6552"/>
                  </a:cubicBezTo>
                  <a:cubicBezTo>
                    <a:pt x="956" y="6472"/>
                    <a:pt x="896" y="6393"/>
                    <a:pt x="836" y="6313"/>
                  </a:cubicBezTo>
                  <a:cubicBezTo>
                    <a:pt x="836" y="6273"/>
                    <a:pt x="816" y="6194"/>
                    <a:pt x="816" y="6154"/>
                  </a:cubicBezTo>
                  <a:cubicBezTo>
                    <a:pt x="1214" y="5478"/>
                    <a:pt x="777" y="4761"/>
                    <a:pt x="896" y="4065"/>
                  </a:cubicBezTo>
                  <a:cubicBezTo>
                    <a:pt x="1115" y="2772"/>
                    <a:pt x="856" y="1479"/>
                    <a:pt x="777" y="186"/>
                  </a:cubicBezTo>
                  <a:cubicBezTo>
                    <a:pt x="757" y="107"/>
                    <a:pt x="677" y="47"/>
                    <a:pt x="598" y="7"/>
                  </a:cubicBezTo>
                  <a:cubicBezTo>
                    <a:pt x="571" y="3"/>
                    <a:pt x="54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1984575" y="3387625"/>
              <a:ext cx="29375" cy="276075"/>
            </a:xfrm>
            <a:custGeom>
              <a:avLst/>
              <a:gdLst/>
              <a:ahLst/>
              <a:cxnLst/>
              <a:rect l="l" t="t" r="r" b="b"/>
              <a:pathLst>
                <a:path w="1175" h="11043" extrusionOk="0">
                  <a:moveTo>
                    <a:pt x="458" y="1"/>
                  </a:moveTo>
                  <a:cubicBezTo>
                    <a:pt x="240" y="21"/>
                    <a:pt x="100" y="140"/>
                    <a:pt x="100" y="399"/>
                  </a:cubicBezTo>
                  <a:cubicBezTo>
                    <a:pt x="100" y="697"/>
                    <a:pt x="80" y="956"/>
                    <a:pt x="80" y="1254"/>
                  </a:cubicBezTo>
                  <a:cubicBezTo>
                    <a:pt x="80" y="1314"/>
                    <a:pt x="80" y="1333"/>
                    <a:pt x="100" y="1393"/>
                  </a:cubicBezTo>
                  <a:cubicBezTo>
                    <a:pt x="41" y="1453"/>
                    <a:pt x="1" y="1592"/>
                    <a:pt x="1" y="1692"/>
                  </a:cubicBezTo>
                  <a:cubicBezTo>
                    <a:pt x="1" y="1751"/>
                    <a:pt x="41" y="1831"/>
                    <a:pt x="41" y="1910"/>
                  </a:cubicBezTo>
                  <a:cubicBezTo>
                    <a:pt x="61" y="2428"/>
                    <a:pt x="41" y="2985"/>
                    <a:pt x="41" y="3502"/>
                  </a:cubicBezTo>
                  <a:lnTo>
                    <a:pt x="41" y="5113"/>
                  </a:lnTo>
                  <a:cubicBezTo>
                    <a:pt x="1" y="6008"/>
                    <a:pt x="80" y="6903"/>
                    <a:pt x="299" y="7799"/>
                  </a:cubicBezTo>
                  <a:cubicBezTo>
                    <a:pt x="478" y="8415"/>
                    <a:pt x="379" y="9052"/>
                    <a:pt x="399" y="9669"/>
                  </a:cubicBezTo>
                  <a:cubicBezTo>
                    <a:pt x="438" y="10007"/>
                    <a:pt x="379" y="10385"/>
                    <a:pt x="558" y="10703"/>
                  </a:cubicBezTo>
                  <a:cubicBezTo>
                    <a:pt x="633" y="10873"/>
                    <a:pt x="727" y="11043"/>
                    <a:pt x="906" y="11043"/>
                  </a:cubicBezTo>
                  <a:cubicBezTo>
                    <a:pt x="916" y="11043"/>
                    <a:pt x="926" y="11042"/>
                    <a:pt x="936" y="11041"/>
                  </a:cubicBezTo>
                  <a:cubicBezTo>
                    <a:pt x="1155" y="11001"/>
                    <a:pt x="1175" y="10783"/>
                    <a:pt x="1175" y="10603"/>
                  </a:cubicBezTo>
                  <a:cubicBezTo>
                    <a:pt x="1175" y="10265"/>
                    <a:pt x="1095" y="9907"/>
                    <a:pt x="1035" y="9569"/>
                  </a:cubicBezTo>
                  <a:cubicBezTo>
                    <a:pt x="1055" y="8216"/>
                    <a:pt x="1055" y="6884"/>
                    <a:pt x="836" y="5531"/>
                  </a:cubicBezTo>
                  <a:cubicBezTo>
                    <a:pt x="737" y="4894"/>
                    <a:pt x="677" y="4238"/>
                    <a:pt x="737" y="3601"/>
                  </a:cubicBezTo>
                  <a:cubicBezTo>
                    <a:pt x="757" y="3502"/>
                    <a:pt x="737" y="3402"/>
                    <a:pt x="697" y="3323"/>
                  </a:cubicBezTo>
                  <a:cubicBezTo>
                    <a:pt x="578" y="2646"/>
                    <a:pt x="538" y="1950"/>
                    <a:pt x="558" y="1254"/>
                  </a:cubicBezTo>
                  <a:lnTo>
                    <a:pt x="558" y="1035"/>
                  </a:lnTo>
                  <a:cubicBezTo>
                    <a:pt x="538" y="936"/>
                    <a:pt x="478" y="836"/>
                    <a:pt x="538" y="737"/>
                  </a:cubicBezTo>
                  <a:cubicBezTo>
                    <a:pt x="558" y="657"/>
                    <a:pt x="558" y="617"/>
                    <a:pt x="558" y="538"/>
                  </a:cubicBezTo>
                  <a:cubicBezTo>
                    <a:pt x="538" y="418"/>
                    <a:pt x="538" y="279"/>
                    <a:pt x="538" y="160"/>
                  </a:cubicBezTo>
                  <a:cubicBezTo>
                    <a:pt x="538" y="80"/>
                    <a:pt x="498" y="40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2114875" y="3622475"/>
              <a:ext cx="37325" cy="205475"/>
            </a:xfrm>
            <a:custGeom>
              <a:avLst/>
              <a:gdLst/>
              <a:ahLst/>
              <a:cxnLst/>
              <a:rect l="l" t="t" r="r" b="b"/>
              <a:pathLst>
                <a:path w="1493" h="8219" extrusionOk="0">
                  <a:moveTo>
                    <a:pt x="257" y="1"/>
                  </a:moveTo>
                  <a:cubicBezTo>
                    <a:pt x="195" y="1"/>
                    <a:pt x="130" y="26"/>
                    <a:pt x="60" y="76"/>
                  </a:cubicBezTo>
                  <a:cubicBezTo>
                    <a:pt x="1" y="314"/>
                    <a:pt x="1" y="553"/>
                    <a:pt x="60" y="792"/>
                  </a:cubicBezTo>
                  <a:cubicBezTo>
                    <a:pt x="100" y="792"/>
                    <a:pt x="100" y="792"/>
                    <a:pt x="120" y="851"/>
                  </a:cubicBezTo>
                  <a:cubicBezTo>
                    <a:pt x="120" y="891"/>
                    <a:pt x="120" y="911"/>
                    <a:pt x="60" y="971"/>
                  </a:cubicBezTo>
                  <a:cubicBezTo>
                    <a:pt x="60" y="1050"/>
                    <a:pt x="100" y="1090"/>
                    <a:pt x="100" y="1170"/>
                  </a:cubicBezTo>
                  <a:cubicBezTo>
                    <a:pt x="200" y="1329"/>
                    <a:pt x="120" y="1568"/>
                    <a:pt x="220" y="1747"/>
                  </a:cubicBezTo>
                  <a:cubicBezTo>
                    <a:pt x="239" y="1886"/>
                    <a:pt x="239" y="2065"/>
                    <a:pt x="259" y="2204"/>
                  </a:cubicBezTo>
                  <a:cubicBezTo>
                    <a:pt x="418" y="2582"/>
                    <a:pt x="239" y="2980"/>
                    <a:pt x="438" y="3398"/>
                  </a:cubicBezTo>
                  <a:cubicBezTo>
                    <a:pt x="518" y="4253"/>
                    <a:pt x="558" y="5128"/>
                    <a:pt x="637" y="5984"/>
                  </a:cubicBezTo>
                  <a:cubicBezTo>
                    <a:pt x="856" y="6660"/>
                    <a:pt x="558" y="7416"/>
                    <a:pt x="896" y="8072"/>
                  </a:cubicBezTo>
                  <a:cubicBezTo>
                    <a:pt x="975" y="8183"/>
                    <a:pt x="1066" y="8218"/>
                    <a:pt x="1170" y="8218"/>
                  </a:cubicBezTo>
                  <a:cubicBezTo>
                    <a:pt x="1197" y="8218"/>
                    <a:pt x="1225" y="8216"/>
                    <a:pt x="1254" y="8212"/>
                  </a:cubicBezTo>
                  <a:cubicBezTo>
                    <a:pt x="1353" y="8172"/>
                    <a:pt x="1413" y="8112"/>
                    <a:pt x="1433" y="8013"/>
                  </a:cubicBezTo>
                  <a:cubicBezTo>
                    <a:pt x="1453" y="7774"/>
                    <a:pt x="1413" y="7555"/>
                    <a:pt x="1453" y="7336"/>
                  </a:cubicBezTo>
                  <a:cubicBezTo>
                    <a:pt x="1493" y="5924"/>
                    <a:pt x="1334" y="4492"/>
                    <a:pt x="1035" y="3099"/>
                  </a:cubicBezTo>
                  <a:cubicBezTo>
                    <a:pt x="836" y="2781"/>
                    <a:pt x="856" y="2443"/>
                    <a:pt x="856" y="2085"/>
                  </a:cubicBezTo>
                  <a:cubicBezTo>
                    <a:pt x="856" y="1985"/>
                    <a:pt x="856" y="1906"/>
                    <a:pt x="836" y="1806"/>
                  </a:cubicBezTo>
                  <a:cubicBezTo>
                    <a:pt x="796" y="1647"/>
                    <a:pt x="717" y="1468"/>
                    <a:pt x="637" y="1309"/>
                  </a:cubicBezTo>
                  <a:cubicBezTo>
                    <a:pt x="359" y="951"/>
                    <a:pt x="657" y="473"/>
                    <a:pt x="438" y="76"/>
                  </a:cubicBezTo>
                  <a:cubicBezTo>
                    <a:pt x="379" y="26"/>
                    <a:pt x="319" y="1"/>
                    <a:pt x="2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2193450" y="3261325"/>
              <a:ext cx="29375" cy="149700"/>
            </a:xfrm>
            <a:custGeom>
              <a:avLst/>
              <a:gdLst/>
              <a:ahLst/>
              <a:cxnLst/>
              <a:rect l="l" t="t" r="r" b="b"/>
              <a:pathLst>
                <a:path w="1175" h="5988" extrusionOk="0">
                  <a:moveTo>
                    <a:pt x="598" y="2486"/>
                  </a:moveTo>
                  <a:cubicBezTo>
                    <a:pt x="614" y="2536"/>
                    <a:pt x="610" y="2544"/>
                    <a:pt x="602" y="2544"/>
                  </a:cubicBezTo>
                  <a:cubicBezTo>
                    <a:pt x="599" y="2544"/>
                    <a:pt x="595" y="2543"/>
                    <a:pt x="592" y="2542"/>
                  </a:cubicBezTo>
                  <a:lnTo>
                    <a:pt x="592" y="2542"/>
                  </a:lnTo>
                  <a:cubicBezTo>
                    <a:pt x="595" y="2521"/>
                    <a:pt x="598" y="2500"/>
                    <a:pt x="598" y="2486"/>
                  </a:cubicBezTo>
                  <a:close/>
                  <a:moveTo>
                    <a:pt x="589" y="2562"/>
                  </a:moveTo>
                  <a:cubicBezTo>
                    <a:pt x="591" y="2568"/>
                    <a:pt x="594" y="2576"/>
                    <a:pt x="598" y="2586"/>
                  </a:cubicBezTo>
                  <a:cubicBezTo>
                    <a:pt x="631" y="2642"/>
                    <a:pt x="646" y="2666"/>
                    <a:pt x="638" y="2666"/>
                  </a:cubicBezTo>
                  <a:cubicBezTo>
                    <a:pt x="632" y="2666"/>
                    <a:pt x="612" y="2652"/>
                    <a:pt x="578" y="2626"/>
                  </a:cubicBezTo>
                  <a:cubicBezTo>
                    <a:pt x="578" y="2626"/>
                    <a:pt x="584" y="2596"/>
                    <a:pt x="589" y="2562"/>
                  </a:cubicBezTo>
                  <a:close/>
                  <a:moveTo>
                    <a:pt x="634" y="0"/>
                  </a:moveTo>
                  <a:cubicBezTo>
                    <a:pt x="502" y="0"/>
                    <a:pt x="401" y="88"/>
                    <a:pt x="299" y="219"/>
                  </a:cubicBezTo>
                  <a:cubicBezTo>
                    <a:pt x="1" y="776"/>
                    <a:pt x="458" y="1293"/>
                    <a:pt x="339" y="1830"/>
                  </a:cubicBezTo>
                  <a:cubicBezTo>
                    <a:pt x="379" y="1890"/>
                    <a:pt x="419" y="1890"/>
                    <a:pt x="498" y="1890"/>
                  </a:cubicBezTo>
                  <a:cubicBezTo>
                    <a:pt x="604" y="1985"/>
                    <a:pt x="614" y="2092"/>
                    <a:pt x="606" y="2201"/>
                  </a:cubicBezTo>
                  <a:lnTo>
                    <a:pt x="606" y="2201"/>
                  </a:lnTo>
                  <a:cubicBezTo>
                    <a:pt x="603" y="2137"/>
                    <a:pt x="590" y="2073"/>
                    <a:pt x="558" y="2009"/>
                  </a:cubicBezTo>
                  <a:cubicBezTo>
                    <a:pt x="518" y="1969"/>
                    <a:pt x="478" y="1949"/>
                    <a:pt x="441" y="1949"/>
                  </a:cubicBezTo>
                  <a:cubicBezTo>
                    <a:pt x="404" y="1949"/>
                    <a:pt x="369" y="1969"/>
                    <a:pt x="339" y="2009"/>
                  </a:cubicBezTo>
                  <a:cubicBezTo>
                    <a:pt x="200" y="2228"/>
                    <a:pt x="240" y="2486"/>
                    <a:pt x="299" y="2725"/>
                  </a:cubicBezTo>
                  <a:cubicBezTo>
                    <a:pt x="299" y="3063"/>
                    <a:pt x="279" y="3382"/>
                    <a:pt x="339" y="3700"/>
                  </a:cubicBezTo>
                  <a:cubicBezTo>
                    <a:pt x="438" y="4476"/>
                    <a:pt x="160" y="5252"/>
                    <a:pt x="458" y="5988"/>
                  </a:cubicBezTo>
                  <a:cubicBezTo>
                    <a:pt x="598" y="5809"/>
                    <a:pt x="637" y="5610"/>
                    <a:pt x="538" y="5391"/>
                  </a:cubicBezTo>
                  <a:cubicBezTo>
                    <a:pt x="538" y="5391"/>
                    <a:pt x="558" y="5371"/>
                    <a:pt x="558" y="5351"/>
                  </a:cubicBezTo>
                  <a:cubicBezTo>
                    <a:pt x="558" y="5311"/>
                    <a:pt x="538" y="5271"/>
                    <a:pt x="498" y="5252"/>
                  </a:cubicBezTo>
                  <a:cubicBezTo>
                    <a:pt x="558" y="5172"/>
                    <a:pt x="598" y="5112"/>
                    <a:pt x="657" y="5053"/>
                  </a:cubicBezTo>
                  <a:cubicBezTo>
                    <a:pt x="737" y="4993"/>
                    <a:pt x="757" y="4953"/>
                    <a:pt x="777" y="4874"/>
                  </a:cubicBezTo>
                  <a:cubicBezTo>
                    <a:pt x="757" y="4754"/>
                    <a:pt x="757" y="4655"/>
                    <a:pt x="757" y="4516"/>
                  </a:cubicBezTo>
                  <a:cubicBezTo>
                    <a:pt x="796" y="4217"/>
                    <a:pt x="1035" y="3998"/>
                    <a:pt x="1075" y="3700"/>
                  </a:cubicBezTo>
                  <a:cubicBezTo>
                    <a:pt x="1135" y="2606"/>
                    <a:pt x="1174" y="1512"/>
                    <a:pt x="1055" y="418"/>
                  </a:cubicBezTo>
                  <a:cubicBezTo>
                    <a:pt x="995" y="278"/>
                    <a:pt x="936" y="139"/>
                    <a:pt x="796" y="40"/>
                  </a:cubicBezTo>
                  <a:cubicBezTo>
                    <a:pt x="737" y="13"/>
                    <a:pt x="683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2085050" y="3095925"/>
              <a:ext cx="24875" cy="106225"/>
            </a:xfrm>
            <a:custGeom>
              <a:avLst/>
              <a:gdLst/>
              <a:ahLst/>
              <a:cxnLst/>
              <a:rect l="l" t="t" r="r" b="b"/>
              <a:pathLst>
                <a:path w="995" h="4249" extrusionOk="0">
                  <a:moveTo>
                    <a:pt x="413" y="1"/>
                  </a:moveTo>
                  <a:cubicBezTo>
                    <a:pt x="338" y="1"/>
                    <a:pt x="252" y="60"/>
                    <a:pt x="159" y="71"/>
                  </a:cubicBezTo>
                  <a:cubicBezTo>
                    <a:pt x="60" y="867"/>
                    <a:pt x="219" y="1683"/>
                    <a:pt x="159" y="2538"/>
                  </a:cubicBezTo>
                  <a:cubicBezTo>
                    <a:pt x="159" y="3075"/>
                    <a:pt x="0" y="3712"/>
                    <a:pt x="318" y="4249"/>
                  </a:cubicBezTo>
                  <a:cubicBezTo>
                    <a:pt x="498" y="4070"/>
                    <a:pt x="557" y="3831"/>
                    <a:pt x="816" y="3751"/>
                  </a:cubicBezTo>
                  <a:cubicBezTo>
                    <a:pt x="915" y="3592"/>
                    <a:pt x="935" y="3433"/>
                    <a:pt x="935" y="3254"/>
                  </a:cubicBezTo>
                  <a:cubicBezTo>
                    <a:pt x="995" y="2419"/>
                    <a:pt x="736" y="1563"/>
                    <a:pt x="836" y="728"/>
                  </a:cubicBezTo>
                  <a:cubicBezTo>
                    <a:pt x="856" y="489"/>
                    <a:pt x="796" y="270"/>
                    <a:pt x="557" y="131"/>
                  </a:cubicBezTo>
                  <a:cubicBezTo>
                    <a:pt x="516" y="31"/>
                    <a:pt x="467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2098975" y="3323525"/>
              <a:ext cx="24875" cy="108650"/>
            </a:xfrm>
            <a:custGeom>
              <a:avLst/>
              <a:gdLst/>
              <a:ahLst/>
              <a:cxnLst/>
              <a:rect l="l" t="t" r="r" b="b"/>
              <a:pathLst>
                <a:path w="995" h="4346" extrusionOk="0">
                  <a:moveTo>
                    <a:pt x="98" y="1"/>
                  </a:moveTo>
                  <a:cubicBezTo>
                    <a:pt x="64" y="1"/>
                    <a:pt x="36" y="39"/>
                    <a:pt x="0" y="98"/>
                  </a:cubicBezTo>
                  <a:cubicBezTo>
                    <a:pt x="60" y="1510"/>
                    <a:pt x="139" y="2923"/>
                    <a:pt x="179" y="4335"/>
                  </a:cubicBezTo>
                  <a:cubicBezTo>
                    <a:pt x="211" y="4342"/>
                    <a:pt x="239" y="4345"/>
                    <a:pt x="265" y="4345"/>
                  </a:cubicBezTo>
                  <a:cubicBezTo>
                    <a:pt x="458" y="4345"/>
                    <a:pt x="462" y="4155"/>
                    <a:pt x="497" y="3997"/>
                  </a:cubicBezTo>
                  <a:cubicBezTo>
                    <a:pt x="478" y="3818"/>
                    <a:pt x="577" y="3679"/>
                    <a:pt x="696" y="3559"/>
                  </a:cubicBezTo>
                  <a:cubicBezTo>
                    <a:pt x="736" y="3520"/>
                    <a:pt x="736" y="3480"/>
                    <a:pt x="756" y="3460"/>
                  </a:cubicBezTo>
                  <a:lnTo>
                    <a:pt x="756" y="3122"/>
                  </a:lnTo>
                  <a:cubicBezTo>
                    <a:pt x="776" y="3002"/>
                    <a:pt x="995" y="2923"/>
                    <a:pt x="856" y="2783"/>
                  </a:cubicBezTo>
                  <a:cubicBezTo>
                    <a:pt x="438" y="2207"/>
                    <a:pt x="657" y="1530"/>
                    <a:pt x="537" y="914"/>
                  </a:cubicBezTo>
                  <a:cubicBezTo>
                    <a:pt x="478" y="595"/>
                    <a:pt x="537" y="237"/>
                    <a:pt x="179" y="58"/>
                  </a:cubicBezTo>
                  <a:cubicBezTo>
                    <a:pt x="147" y="18"/>
                    <a:pt x="12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2091600" y="3190375"/>
              <a:ext cx="22300" cy="73075"/>
            </a:xfrm>
            <a:custGeom>
              <a:avLst/>
              <a:gdLst/>
              <a:ahLst/>
              <a:cxnLst/>
              <a:rect l="l" t="t" r="r" b="b"/>
              <a:pathLst>
                <a:path w="892" h="2923" extrusionOk="0">
                  <a:moveTo>
                    <a:pt x="235" y="1"/>
                  </a:moveTo>
                  <a:cubicBezTo>
                    <a:pt x="1" y="1"/>
                    <a:pt x="121" y="308"/>
                    <a:pt x="56" y="471"/>
                  </a:cubicBezTo>
                  <a:cubicBezTo>
                    <a:pt x="176" y="1266"/>
                    <a:pt x="56" y="2082"/>
                    <a:pt x="275" y="2917"/>
                  </a:cubicBezTo>
                  <a:cubicBezTo>
                    <a:pt x="298" y="2921"/>
                    <a:pt x="319" y="2922"/>
                    <a:pt x="337" y="2922"/>
                  </a:cubicBezTo>
                  <a:cubicBezTo>
                    <a:pt x="662" y="2922"/>
                    <a:pt x="410" y="2458"/>
                    <a:pt x="673" y="2420"/>
                  </a:cubicBezTo>
                  <a:cubicBezTo>
                    <a:pt x="733" y="2341"/>
                    <a:pt x="773" y="2261"/>
                    <a:pt x="792" y="2181"/>
                  </a:cubicBezTo>
                  <a:cubicBezTo>
                    <a:pt x="832" y="2062"/>
                    <a:pt x="852" y="1943"/>
                    <a:pt x="852" y="1823"/>
                  </a:cubicBezTo>
                  <a:lnTo>
                    <a:pt x="852" y="1565"/>
                  </a:lnTo>
                  <a:cubicBezTo>
                    <a:pt x="852" y="1246"/>
                    <a:pt x="872" y="928"/>
                    <a:pt x="892" y="590"/>
                  </a:cubicBezTo>
                  <a:cubicBezTo>
                    <a:pt x="852" y="331"/>
                    <a:pt x="693" y="152"/>
                    <a:pt x="454" y="53"/>
                  </a:cubicBezTo>
                  <a:cubicBezTo>
                    <a:pt x="359" y="16"/>
                    <a:pt x="288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1999425" y="3096125"/>
              <a:ext cx="58775" cy="46450"/>
            </a:xfrm>
            <a:custGeom>
              <a:avLst/>
              <a:gdLst/>
              <a:ahLst/>
              <a:cxnLst/>
              <a:rect l="l" t="t" r="r" b="b"/>
              <a:pathLst>
                <a:path w="2351" h="1858" extrusionOk="0">
                  <a:moveTo>
                    <a:pt x="472" y="1"/>
                  </a:moveTo>
                  <a:cubicBezTo>
                    <a:pt x="441" y="1"/>
                    <a:pt x="408" y="16"/>
                    <a:pt x="362" y="43"/>
                  </a:cubicBezTo>
                  <a:cubicBezTo>
                    <a:pt x="0" y="1074"/>
                    <a:pt x="575" y="1858"/>
                    <a:pt x="1639" y="1858"/>
                  </a:cubicBezTo>
                  <a:cubicBezTo>
                    <a:pt x="1745" y="1858"/>
                    <a:pt x="1857" y="1850"/>
                    <a:pt x="1973" y="1834"/>
                  </a:cubicBezTo>
                  <a:cubicBezTo>
                    <a:pt x="2092" y="1834"/>
                    <a:pt x="2172" y="1774"/>
                    <a:pt x="2232" y="1675"/>
                  </a:cubicBezTo>
                  <a:cubicBezTo>
                    <a:pt x="2271" y="1555"/>
                    <a:pt x="2232" y="1416"/>
                    <a:pt x="2351" y="1316"/>
                  </a:cubicBezTo>
                  <a:cubicBezTo>
                    <a:pt x="2340" y="1156"/>
                    <a:pt x="2288" y="1068"/>
                    <a:pt x="2221" y="1068"/>
                  </a:cubicBezTo>
                  <a:cubicBezTo>
                    <a:pt x="2171" y="1068"/>
                    <a:pt x="2112" y="1116"/>
                    <a:pt x="2053" y="1217"/>
                  </a:cubicBezTo>
                  <a:cubicBezTo>
                    <a:pt x="1904" y="1446"/>
                    <a:pt x="1722" y="1517"/>
                    <a:pt x="1530" y="1517"/>
                  </a:cubicBezTo>
                  <a:cubicBezTo>
                    <a:pt x="1389" y="1517"/>
                    <a:pt x="1241" y="1478"/>
                    <a:pt x="1098" y="1436"/>
                  </a:cubicBezTo>
                  <a:cubicBezTo>
                    <a:pt x="760" y="1336"/>
                    <a:pt x="640" y="1038"/>
                    <a:pt x="680" y="660"/>
                  </a:cubicBezTo>
                  <a:cubicBezTo>
                    <a:pt x="700" y="461"/>
                    <a:pt x="640" y="262"/>
                    <a:pt x="581" y="63"/>
                  </a:cubicBezTo>
                  <a:cubicBezTo>
                    <a:pt x="538" y="21"/>
                    <a:pt x="507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2104925" y="3483800"/>
              <a:ext cx="15450" cy="78775"/>
            </a:xfrm>
            <a:custGeom>
              <a:avLst/>
              <a:gdLst/>
              <a:ahLst/>
              <a:cxnLst/>
              <a:rect l="l" t="t" r="r" b="b"/>
              <a:pathLst>
                <a:path w="618" h="3151" extrusionOk="0">
                  <a:moveTo>
                    <a:pt x="283" y="0"/>
                  </a:moveTo>
                  <a:cubicBezTo>
                    <a:pt x="219" y="0"/>
                    <a:pt x="157" y="25"/>
                    <a:pt x="100" y="73"/>
                  </a:cubicBezTo>
                  <a:cubicBezTo>
                    <a:pt x="1" y="1047"/>
                    <a:pt x="220" y="1982"/>
                    <a:pt x="240" y="2937"/>
                  </a:cubicBezTo>
                  <a:cubicBezTo>
                    <a:pt x="334" y="3000"/>
                    <a:pt x="391" y="3151"/>
                    <a:pt x="510" y="3151"/>
                  </a:cubicBezTo>
                  <a:cubicBezTo>
                    <a:pt x="541" y="3151"/>
                    <a:pt x="576" y="3141"/>
                    <a:pt x="618" y="3116"/>
                  </a:cubicBezTo>
                  <a:lnTo>
                    <a:pt x="618" y="1525"/>
                  </a:lnTo>
                  <a:cubicBezTo>
                    <a:pt x="439" y="1067"/>
                    <a:pt x="618" y="570"/>
                    <a:pt x="498" y="92"/>
                  </a:cubicBezTo>
                  <a:cubicBezTo>
                    <a:pt x="425" y="30"/>
                    <a:pt x="353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1985575" y="3579600"/>
              <a:ext cx="33350" cy="95625"/>
            </a:xfrm>
            <a:custGeom>
              <a:avLst/>
              <a:gdLst/>
              <a:ahLst/>
              <a:cxnLst/>
              <a:rect l="l" t="t" r="r" b="b"/>
              <a:pathLst>
                <a:path w="1334" h="3825" extrusionOk="0">
                  <a:moveTo>
                    <a:pt x="398" y="0"/>
                  </a:moveTo>
                  <a:cubicBezTo>
                    <a:pt x="1" y="1214"/>
                    <a:pt x="21" y="2407"/>
                    <a:pt x="398" y="3621"/>
                  </a:cubicBezTo>
                  <a:cubicBezTo>
                    <a:pt x="503" y="3766"/>
                    <a:pt x="612" y="3825"/>
                    <a:pt x="727" y="3825"/>
                  </a:cubicBezTo>
                  <a:cubicBezTo>
                    <a:pt x="832" y="3825"/>
                    <a:pt x="941" y="3776"/>
                    <a:pt x="1055" y="3700"/>
                  </a:cubicBezTo>
                  <a:cubicBezTo>
                    <a:pt x="1135" y="3621"/>
                    <a:pt x="1194" y="3541"/>
                    <a:pt x="1194" y="3462"/>
                  </a:cubicBezTo>
                  <a:cubicBezTo>
                    <a:pt x="1135" y="3123"/>
                    <a:pt x="1333" y="2805"/>
                    <a:pt x="1135" y="2507"/>
                  </a:cubicBezTo>
                  <a:cubicBezTo>
                    <a:pt x="1095" y="2308"/>
                    <a:pt x="1015" y="2109"/>
                    <a:pt x="955" y="1910"/>
                  </a:cubicBezTo>
                  <a:cubicBezTo>
                    <a:pt x="936" y="2328"/>
                    <a:pt x="916" y="2785"/>
                    <a:pt x="896" y="3283"/>
                  </a:cubicBezTo>
                  <a:cubicBezTo>
                    <a:pt x="558" y="2984"/>
                    <a:pt x="597" y="2686"/>
                    <a:pt x="597" y="2387"/>
                  </a:cubicBezTo>
                  <a:lnTo>
                    <a:pt x="597" y="617"/>
                  </a:lnTo>
                  <a:cubicBezTo>
                    <a:pt x="597" y="398"/>
                    <a:pt x="637" y="139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2011450" y="3637775"/>
              <a:ext cx="72625" cy="31875"/>
            </a:xfrm>
            <a:custGeom>
              <a:avLst/>
              <a:gdLst/>
              <a:ahLst/>
              <a:cxnLst/>
              <a:rect l="l" t="t" r="r" b="b"/>
              <a:pathLst>
                <a:path w="2905" h="1275" extrusionOk="0">
                  <a:moveTo>
                    <a:pt x="1870" y="1"/>
                  </a:moveTo>
                  <a:cubicBezTo>
                    <a:pt x="1625" y="144"/>
                    <a:pt x="1377" y="180"/>
                    <a:pt x="1126" y="180"/>
                  </a:cubicBezTo>
                  <a:cubicBezTo>
                    <a:pt x="874" y="180"/>
                    <a:pt x="619" y="144"/>
                    <a:pt x="364" y="144"/>
                  </a:cubicBezTo>
                  <a:cubicBezTo>
                    <a:pt x="276" y="144"/>
                    <a:pt x="188" y="148"/>
                    <a:pt x="100" y="160"/>
                  </a:cubicBezTo>
                  <a:cubicBezTo>
                    <a:pt x="0" y="538"/>
                    <a:pt x="20" y="896"/>
                    <a:pt x="159" y="1254"/>
                  </a:cubicBezTo>
                  <a:cubicBezTo>
                    <a:pt x="180" y="1268"/>
                    <a:pt x="201" y="1275"/>
                    <a:pt x="220" y="1275"/>
                  </a:cubicBezTo>
                  <a:cubicBezTo>
                    <a:pt x="254" y="1275"/>
                    <a:pt x="279" y="1253"/>
                    <a:pt x="279" y="1214"/>
                  </a:cubicBezTo>
                  <a:cubicBezTo>
                    <a:pt x="279" y="916"/>
                    <a:pt x="159" y="558"/>
                    <a:pt x="617" y="558"/>
                  </a:cubicBezTo>
                  <a:cubicBezTo>
                    <a:pt x="1296" y="558"/>
                    <a:pt x="1959" y="344"/>
                    <a:pt x="2621" y="344"/>
                  </a:cubicBezTo>
                  <a:cubicBezTo>
                    <a:pt x="2715" y="344"/>
                    <a:pt x="2810" y="349"/>
                    <a:pt x="2904" y="359"/>
                  </a:cubicBezTo>
                  <a:cubicBezTo>
                    <a:pt x="2805" y="160"/>
                    <a:pt x="2566" y="100"/>
                    <a:pt x="2387" y="1"/>
                  </a:cubicBezTo>
                  <a:cubicBezTo>
                    <a:pt x="2290" y="54"/>
                    <a:pt x="2199" y="91"/>
                    <a:pt x="2108" y="91"/>
                  </a:cubicBezTo>
                  <a:cubicBezTo>
                    <a:pt x="2030" y="91"/>
                    <a:pt x="1952" y="65"/>
                    <a:pt x="1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2023375" y="3499250"/>
              <a:ext cx="42800" cy="58475"/>
            </a:xfrm>
            <a:custGeom>
              <a:avLst/>
              <a:gdLst/>
              <a:ahLst/>
              <a:cxnLst/>
              <a:rect l="l" t="t" r="r" b="b"/>
              <a:pathLst>
                <a:path w="1712" h="2339" extrusionOk="0">
                  <a:moveTo>
                    <a:pt x="1372" y="0"/>
                  </a:moveTo>
                  <a:cubicBezTo>
                    <a:pt x="1320" y="0"/>
                    <a:pt x="1260" y="38"/>
                    <a:pt x="1194" y="131"/>
                  </a:cubicBezTo>
                  <a:cubicBezTo>
                    <a:pt x="796" y="668"/>
                    <a:pt x="478" y="1245"/>
                    <a:pt x="120" y="1822"/>
                  </a:cubicBezTo>
                  <a:cubicBezTo>
                    <a:pt x="0" y="2060"/>
                    <a:pt x="120" y="2220"/>
                    <a:pt x="299" y="2339"/>
                  </a:cubicBezTo>
                  <a:cubicBezTo>
                    <a:pt x="418" y="2319"/>
                    <a:pt x="518" y="2259"/>
                    <a:pt x="597" y="2120"/>
                  </a:cubicBezTo>
                  <a:cubicBezTo>
                    <a:pt x="916" y="1702"/>
                    <a:pt x="975" y="1106"/>
                    <a:pt x="1532" y="867"/>
                  </a:cubicBezTo>
                  <a:cubicBezTo>
                    <a:pt x="1711" y="708"/>
                    <a:pt x="1671" y="509"/>
                    <a:pt x="1592" y="310"/>
                  </a:cubicBezTo>
                  <a:cubicBezTo>
                    <a:pt x="1552" y="151"/>
                    <a:pt x="1477" y="0"/>
                    <a:pt x="1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2102450" y="3417925"/>
              <a:ext cx="20900" cy="59750"/>
            </a:xfrm>
            <a:custGeom>
              <a:avLst/>
              <a:gdLst/>
              <a:ahLst/>
              <a:cxnLst/>
              <a:rect l="l" t="t" r="r" b="b"/>
              <a:pathLst>
                <a:path w="836" h="2390" extrusionOk="0">
                  <a:moveTo>
                    <a:pt x="304" y="0"/>
                  </a:moveTo>
                  <a:cubicBezTo>
                    <a:pt x="277" y="0"/>
                    <a:pt x="250" y="7"/>
                    <a:pt x="219" y="22"/>
                  </a:cubicBezTo>
                  <a:cubicBezTo>
                    <a:pt x="199" y="221"/>
                    <a:pt x="239" y="420"/>
                    <a:pt x="40" y="559"/>
                  </a:cubicBezTo>
                  <a:lnTo>
                    <a:pt x="40" y="738"/>
                  </a:lnTo>
                  <a:cubicBezTo>
                    <a:pt x="100" y="798"/>
                    <a:pt x="100" y="857"/>
                    <a:pt x="40" y="917"/>
                  </a:cubicBezTo>
                  <a:cubicBezTo>
                    <a:pt x="0" y="1414"/>
                    <a:pt x="40" y="1912"/>
                    <a:pt x="160" y="2389"/>
                  </a:cubicBezTo>
                  <a:cubicBezTo>
                    <a:pt x="196" y="2374"/>
                    <a:pt x="232" y="2369"/>
                    <a:pt x="268" y="2369"/>
                  </a:cubicBezTo>
                  <a:cubicBezTo>
                    <a:pt x="328" y="2369"/>
                    <a:pt x="388" y="2382"/>
                    <a:pt x="451" y="2382"/>
                  </a:cubicBezTo>
                  <a:cubicBezTo>
                    <a:pt x="498" y="2382"/>
                    <a:pt x="547" y="2375"/>
                    <a:pt x="597" y="2349"/>
                  </a:cubicBezTo>
                  <a:cubicBezTo>
                    <a:pt x="597" y="2349"/>
                    <a:pt x="617" y="2330"/>
                    <a:pt x="617" y="2290"/>
                  </a:cubicBezTo>
                  <a:cubicBezTo>
                    <a:pt x="617" y="2230"/>
                    <a:pt x="617" y="2210"/>
                    <a:pt x="557" y="2151"/>
                  </a:cubicBezTo>
                  <a:cubicBezTo>
                    <a:pt x="557" y="2111"/>
                    <a:pt x="557" y="2091"/>
                    <a:pt x="597" y="2031"/>
                  </a:cubicBezTo>
                  <a:cubicBezTo>
                    <a:pt x="617" y="1912"/>
                    <a:pt x="836" y="1832"/>
                    <a:pt x="717" y="1653"/>
                  </a:cubicBezTo>
                  <a:cubicBezTo>
                    <a:pt x="657" y="1594"/>
                    <a:pt x="617" y="1534"/>
                    <a:pt x="557" y="1474"/>
                  </a:cubicBezTo>
                  <a:cubicBezTo>
                    <a:pt x="538" y="1216"/>
                    <a:pt x="538" y="997"/>
                    <a:pt x="518" y="738"/>
                  </a:cubicBezTo>
                  <a:cubicBezTo>
                    <a:pt x="418" y="519"/>
                    <a:pt x="518" y="281"/>
                    <a:pt x="438" y="42"/>
                  </a:cubicBezTo>
                  <a:cubicBezTo>
                    <a:pt x="389" y="17"/>
                    <a:pt x="347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2189975" y="3208900"/>
              <a:ext cx="25400" cy="57900"/>
            </a:xfrm>
            <a:custGeom>
              <a:avLst/>
              <a:gdLst/>
              <a:ahLst/>
              <a:cxnLst/>
              <a:rect l="l" t="t" r="r" b="b"/>
              <a:pathLst>
                <a:path w="1016" h="2316" extrusionOk="0">
                  <a:moveTo>
                    <a:pt x="722" y="1"/>
                  </a:moveTo>
                  <a:cubicBezTo>
                    <a:pt x="470" y="1"/>
                    <a:pt x="425" y="280"/>
                    <a:pt x="279" y="426"/>
                  </a:cubicBezTo>
                  <a:cubicBezTo>
                    <a:pt x="219" y="466"/>
                    <a:pt x="180" y="545"/>
                    <a:pt x="140" y="625"/>
                  </a:cubicBezTo>
                  <a:cubicBezTo>
                    <a:pt x="100" y="844"/>
                    <a:pt x="40" y="1102"/>
                    <a:pt x="1" y="1321"/>
                  </a:cubicBezTo>
                  <a:cubicBezTo>
                    <a:pt x="1" y="1440"/>
                    <a:pt x="20" y="1540"/>
                    <a:pt x="180" y="1580"/>
                  </a:cubicBezTo>
                  <a:cubicBezTo>
                    <a:pt x="239" y="1818"/>
                    <a:pt x="339" y="2077"/>
                    <a:pt x="418" y="2316"/>
                  </a:cubicBezTo>
                  <a:cubicBezTo>
                    <a:pt x="538" y="2236"/>
                    <a:pt x="677" y="2196"/>
                    <a:pt x="796" y="2137"/>
                  </a:cubicBezTo>
                  <a:cubicBezTo>
                    <a:pt x="836" y="2097"/>
                    <a:pt x="876" y="2017"/>
                    <a:pt x="876" y="1958"/>
                  </a:cubicBezTo>
                  <a:cubicBezTo>
                    <a:pt x="796" y="1679"/>
                    <a:pt x="776" y="1381"/>
                    <a:pt x="896" y="1102"/>
                  </a:cubicBezTo>
                  <a:cubicBezTo>
                    <a:pt x="836" y="724"/>
                    <a:pt x="1015" y="346"/>
                    <a:pt x="796" y="8"/>
                  </a:cubicBezTo>
                  <a:cubicBezTo>
                    <a:pt x="770" y="3"/>
                    <a:pt x="745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2105925" y="3237450"/>
              <a:ext cx="83575" cy="16925"/>
            </a:xfrm>
            <a:custGeom>
              <a:avLst/>
              <a:gdLst/>
              <a:ahLst/>
              <a:cxnLst/>
              <a:rect l="l" t="t" r="r" b="b"/>
              <a:pathLst>
                <a:path w="3343" h="677" extrusionOk="0">
                  <a:moveTo>
                    <a:pt x="2845" y="0"/>
                  </a:moveTo>
                  <a:cubicBezTo>
                    <a:pt x="2746" y="0"/>
                    <a:pt x="2646" y="0"/>
                    <a:pt x="2547" y="40"/>
                  </a:cubicBezTo>
                  <a:cubicBezTo>
                    <a:pt x="2400" y="64"/>
                    <a:pt x="2254" y="73"/>
                    <a:pt x="2107" y="73"/>
                  </a:cubicBezTo>
                  <a:cubicBezTo>
                    <a:pt x="1771" y="73"/>
                    <a:pt x="1437" y="28"/>
                    <a:pt x="1106" y="28"/>
                  </a:cubicBezTo>
                  <a:cubicBezTo>
                    <a:pt x="759" y="28"/>
                    <a:pt x="416" y="77"/>
                    <a:pt x="80" y="279"/>
                  </a:cubicBezTo>
                  <a:cubicBezTo>
                    <a:pt x="80" y="358"/>
                    <a:pt x="60" y="398"/>
                    <a:pt x="60" y="477"/>
                  </a:cubicBezTo>
                  <a:cubicBezTo>
                    <a:pt x="21" y="477"/>
                    <a:pt x="21" y="497"/>
                    <a:pt x="1" y="557"/>
                  </a:cubicBezTo>
                  <a:cubicBezTo>
                    <a:pt x="1" y="597"/>
                    <a:pt x="21" y="657"/>
                    <a:pt x="80" y="676"/>
                  </a:cubicBezTo>
                  <a:cubicBezTo>
                    <a:pt x="1050" y="676"/>
                    <a:pt x="1972" y="449"/>
                    <a:pt x="2933" y="449"/>
                  </a:cubicBezTo>
                  <a:cubicBezTo>
                    <a:pt x="3036" y="449"/>
                    <a:pt x="3139" y="452"/>
                    <a:pt x="3243" y="458"/>
                  </a:cubicBezTo>
                  <a:cubicBezTo>
                    <a:pt x="3343" y="100"/>
                    <a:pt x="3044" y="100"/>
                    <a:pt x="2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2117375" y="3454775"/>
              <a:ext cx="75100" cy="13950"/>
            </a:xfrm>
            <a:custGeom>
              <a:avLst/>
              <a:gdLst/>
              <a:ahLst/>
              <a:cxnLst/>
              <a:rect l="l" t="t" r="r" b="b"/>
              <a:pathLst>
                <a:path w="3004" h="558" extrusionOk="0">
                  <a:moveTo>
                    <a:pt x="2288" y="0"/>
                  </a:moveTo>
                  <a:cubicBezTo>
                    <a:pt x="1552" y="60"/>
                    <a:pt x="836" y="120"/>
                    <a:pt x="120" y="199"/>
                  </a:cubicBezTo>
                  <a:cubicBezTo>
                    <a:pt x="60" y="318"/>
                    <a:pt x="40" y="438"/>
                    <a:pt x="0" y="557"/>
                  </a:cubicBezTo>
                  <a:cubicBezTo>
                    <a:pt x="915" y="338"/>
                    <a:pt x="1910" y="458"/>
                    <a:pt x="3004" y="60"/>
                  </a:cubicBezTo>
                  <a:cubicBezTo>
                    <a:pt x="2626" y="20"/>
                    <a:pt x="2447" y="20"/>
                    <a:pt x="2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1993525" y="3368725"/>
              <a:ext cx="44300" cy="41975"/>
            </a:xfrm>
            <a:custGeom>
              <a:avLst/>
              <a:gdLst/>
              <a:ahLst/>
              <a:cxnLst/>
              <a:rect l="l" t="t" r="r" b="b"/>
              <a:pathLst>
                <a:path w="1772" h="1679" extrusionOk="0">
                  <a:moveTo>
                    <a:pt x="240" y="1"/>
                  </a:moveTo>
                  <a:cubicBezTo>
                    <a:pt x="41" y="220"/>
                    <a:pt x="220" y="498"/>
                    <a:pt x="100" y="757"/>
                  </a:cubicBezTo>
                  <a:lnTo>
                    <a:pt x="100" y="916"/>
                  </a:lnTo>
                  <a:cubicBezTo>
                    <a:pt x="1" y="1075"/>
                    <a:pt x="1" y="1174"/>
                    <a:pt x="120" y="1294"/>
                  </a:cubicBezTo>
                  <a:lnTo>
                    <a:pt x="120" y="1473"/>
                  </a:lnTo>
                  <a:cubicBezTo>
                    <a:pt x="100" y="1473"/>
                    <a:pt x="80" y="1493"/>
                    <a:pt x="41" y="1513"/>
                  </a:cubicBezTo>
                  <a:cubicBezTo>
                    <a:pt x="21" y="1532"/>
                    <a:pt x="41" y="1592"/>
                    <a:pt x="100" y="1612"/>
                  </a:cubicBezTo>
                  <a:lnTo>
                    <a:pt x="100" y="1592"/>
                  </a:lnTo>
                  <a:cubicBezTo>
                    <a:pt x="100" y="1653"/>
                    <a:pt x="124" y="1679"/>
                    <a:pt x="170" y="1679"/>
                  </a:cubicBezTo>
                  <a:cubicBezTo>
                    <a:pt x="184" y="1679"/>
                    <a:pt x="201" y="1676"/>
                    <a:pt x="220" y="1672"/>
                  </a:cubicBezTo>
                  <a:cubicBezTo>
                    <a:pt x="299" y="1592"/>
                    <a:pt x="339" y="1513"/>
                    <a:pt x="419" y="1453"/>
                  </a:cubicBezTo>
                  <a:cubicBezTo>
                    <a:pt x="539" y="1296"/>
                    <a:pt x="689" y="1271"/>
                    <a:pt x="841" y="1271"/>
                  </a:cubicBezTo>
                  <a:cubicBezTo>
                    <a:pt x="914" y="1271"/>
                    <a:pt x="987" y="1277"/>
                    <a:pt x="1058" y="1277"/>
                  </a:cubicBezTo>
                  <a:cubicBezTo>
                    <a:pt x="1084" y="1277"/>
                    <a:pt x="1110" y="1276"/>
                    <a:pt x="1135" y="1274"/>
                  </a:cubicBezTo>
                  <a:cubicBezTo>
                    <a:pt x="1374" y="1254"/>
                    <a:pt x="1553" y="1194"/>
                    <a:pt x="1771" y="916"/>
                  </a:cubicBezTo>
                  <a:lnTo>
                    <a:pt x="976" y="916"/>
                  </a:lnTo>
                  <a:cubicBezTo>
                    <a:pt x="319" y="876"/>
                    <a:pt x="319" y="876"/>
                    <a:pt x="279" y="259"/>
                  </a:cubicBezTo>
                  <a:cubicBezTo>
                    <a:pt x="279" y="180"/>
                    <a:pt x="240" y="80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2008950" y="3073950"/>
              <a:ext cx="49250" cy="29250"/>
            </a:xfrm>
            <a:custGeom>
              <a:avLst/>
              <a:gdLst/>
              <a:ahLst/>
              <a:cxnLst/>
              <a:rect l="l" t="t" r="r" b="b"/>
              <a:pathLst>
                <a:path w="1970" h="1170" extrusionOk="0">
                  <a:moveTo>
                    <a:pt x="1067" y="0"/>
                  </a:moveTo>
                  <a:cubicBezTo>
                    <a:pt x="543" y="0"/>
                    <a:pt x="327" y="247"/>
                    <a:pt x="1" y="930"/>
                  </a:cubicBezTo>
                  <a:cubicBezTo>
                    <a:pt x="60" y="950"/>
                    <a:pt x="120" y="950"/>
                    <a:pt x="200" y="950"/>
                  </a:cubicBezTo>
                  <a:cubicBezTo>
                    <a:pt x="219" y="871"/>
                    <a:pt x="299" y="831"/>
                    <a:pt x="359" y="751"/>
                  </a:cubicBezTo>
                  <a:cubicBezTo>
                    <a:pt x="379" y="692"/>
                    <a:pt x="398" y="632"/>
                    <a:pt x="458" y="612"/>
                  </a:cubicBezTo>
                  <a:cubicBezTo>
                    <a:pt x="742" y="390"/>
                    <a:pt x="915" y="271"/>
                    <a:pt x="1048" y="271"/>
                  </a:cubicBezTo>
                  <a:cubicBezTo>
                    <a:pt x="1213" y="271"/>
                    <a:pt x="1316" y="454"/>
                    <a:pt x="1493" y="851"/>
                  </a:cubicBezTo>
                  <a:cubicBezTo>
                    <a:pt x="1552" y="970"/>
                    <a:pt x="1552" y="1149"/>
                    <a:pt x="1851" y="1169"/>
                  </a:cubicBezTo>
                  <a:cubicBezTo>
                    <a:pt x="1970" y="751"/>
                    <a:pt x="1552" y="453"/>
                    <a:pt x="1592" y="55"/>
                  </a:cubicBezTo>
                  <a:cubicBezTo>
                    <a:pt x="1387" y="20"/>
                    <a:pt x="1215" y="0"/>
                    <a:pt x="1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2108425" y="3557225"/>
              <a:ext cx="17925" cy="45775"/>
            </a:xfrm>
            <a:custGeom>
              <a:avLst/>
              <a:gdLst/>
              <a:ahLst/>
              <a:cxnLst/>
              <a:rect l="l" t="t" r="r" b="b"/>
              <a:pathLst>
                <a:path w="717" h="1831" extrusionOk="0">
                  <a:moveTo>
                    <a:pt x="119" y="0"/>
                  </a:moveTo>
                  <a:lnTo>
                    <a:pt x="119" y="0"/>
                  </a:lnTo>
                  <a:cubicBezTo>
                    <a:pt x="279" y="597"/>
                    <a:pt x="0" y="1233"/>
                    <a:pt x="279" y="1830"/>
                  </a:cubicBezTo>
                  <a:cubicBezTo>
                    <a:pt x="517" y="1810"/>
                    <a:pt x="557" y="1591"/>
                    <a:pt x="657" y="1432"/>
                  </a:cubicBezTo>
                  <a:cubicBezTo>
                    <a:pt x="716" y="995"/>
                    <a:pt x="517" y="597"/>
                    <a:pt x="497" y="179"/>
                  </a:cubicBezTo>
                  <a:cubicBezTo>
                    <a:pt x="378" y="119"/>
                    <a:pt x="259" y="4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997025" y="3458600"/>
              <a:ext cx="50750" cy="23050"/>
            </a:xfrm>
            <a:custGeom>
              <a:avLst/>
              <a:gdLst/>
              <a:ahLst/>
              <a:cxnLst/>
              <a:rect l="l" t="t" r="r" b="b"/>
              <a:pathLst>
                <a:path w="2030" h="922" extrusionOk="0">
                  <a:moveTo>
                    <a:pt x="186" y="0"/>
                  </a:moveTo>
                  <a:cubicBezTo>
                    <a:pt x="149" y="0"/>
                    <a:pt x="113" y="10"/>
                    <a:pt x="80" y="26"/>
                  </a:cubicBezTo>
                  <a:cubicBezTo>
                    <a:pt x="40" y="205"/>
                    <a:pt x="0" y="384"/>
                    <a:pt x="100" y="563"/>
                  </a:cubicBezTo>
                  <a:cubicBezTo>
                    <a:pt x="139" y="603"/>
                    <a:pt x="139" y="683"/>
                    <a:pt x="159" y="742"/>
                  </a:cubicBezTo>
                  <a:cubicBezTo>
                    <a:pt x="159" y="802"/>
                    <a:pt x="199" y="862"/>
                    <a:pt x="279" y="921"/>
                  </a:cubicBezTo>
                  <a:lnTo>
                    <a:pt x="1731" y="921"/>
                  </a:lnTo>
                  <a:cubicBezTo>
                    <a:pt x="1830" y="842"/>
                    <a:pt x="2029" y="782"/>
                    <a:pt x="1890" y="583"/>
                  </a:cubicBezTo>
                  <a:lnTo>
                    <a:pt x="696" y="583"/>
                  </a:lnTo>
                  <a:cubicBezTo>
                    <a:pt x="338" y="583"/>
                    <a:pt x="279" y="364"/>
                    <a:pt x="338" y="66"/>
                  </a:cubicBezTo>
                  <a:cubicBezTo>
                    <a:pt x="292" y="19"/>
                    <a:pt x="238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2111400" y="3306050"/>
              <a:ext cx="39800" cy="36975"/>
            </a:xfrm>
            <a:custGeom>
              <a:avLst/>
              <a:gdLst/>
              <a:ahLst/>
              <a:cxnLst/>
              <a:rect l="l" t="t" r="r" b="b"/>
              <a:pathLst>
                <a:path w="1592" h="1479" extrusionOk="0">
                  <a:moveTo>
                    <a:pt x="466" y="0"/>
                  </a:moveTo>
                  <a:cubicBezTo>
                    <a:pt x="436" y="0"/>
                    <a:pt x="403" y="25"/>
                    <a:pt x="359" y="81"/>
                  </a:cubicBezTo>
                  <a:cubicBezTo>
                    <a:pt x="0" y="996"/>
                    <a:pt x="140" y="1334"/>
                    <a:pt x="836" y="1473"/>
                  </a:cubicBezTo>
                  <a:cubicBezTo>
                    <a:pt x="862" y="1477"/>
                    <a:pt x="887" y="1478"/>
                    <a:pt x="911" y="1478"/>
                  </a:cubicBezTo>
                  <a:cubicBezTo>
                    <a:pt x="1187" y="1478"/>
                    <a:pt x="1373" y="1281"/>
                    <a:pt x="1592" y="1135"/>
                  </a:cubicBezTo>
                  <a:cubicBezTo>
                    <a:pt x="1539" y="1037"/>
                    <a:pt x="1477" y="1007"/>
                    <a:pt x="1412" y="1007"/>
                  </a:cubicBezTo>
                  <a:cubicBezTo>
                    <a:pt x="1330" y="1007"/>
                    <a:pt x="1242" y="1053"/>
                    <a:pt x="1154" y="1075"/>
                  </a:cubicBezTo>
                  <a:cubicBezTo>
                    <a:pt x="1042" y="1092"/>
                    <a:pt x="943" y="1101"/>
                    <a:pt x="857" y="1101"/>
                  </a:cubicBezTo>
                  <a:cubicBezTo>
                    <a:pt x="427" y="1101"/>
                    <a:pt x="322" y="880"/>
                    <a:pt x="438" y="300"/>
                  </a:cubicBezTo>
                  <a:cubicBezTo>
                    <a:pt x="458" y="200"/>
                    <a:pt x="498" y="121"/>
                    <a:pt x="538" y="41"/>
                  </a:cubicBezTo>
                  <a:cubicBezTo>
                    <a:pt x="512" y="15"/>
                    <a:pt x="489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2056700" y="3507475"/>
              <a:ext cx="29350" cy="42800"/>
            </a:xfrm>
            <a:custGeom>
              <a:avLst/>
              <a:gdLst/>
              <a:ahLst/>
              <a:cxnLst/>
              <a:rect l="l" t="t" r="r" b="b"/>
              <a:pathLst>
                <a:path w="1174" h="1712" extrusionOk="0">
                  <a:moveTo>
                    <a:pt x="259" y="1"/>
                  </a:moveTo>
                  <a:lnTo>
                    <a:pt x="259" y="1"/>
                  </a:lnTo>
                  <a:cubicBezTo>
                    <a:pt x="239" y="200"/>
                    <a:pt x="279" y="419"/>
                    <a:pt x="80" y="538"/>
                  </a:cubicBezTo>
                  <a:cubicBezTo>
                    <a:pt x="0" y="1115"/>
                    <a:pt x="498" y="1334"/>
                    <a:pt x="756" y="1692"/>
                  </a:cubicBezTo>
                  <a:cubicBezTo>
                    <a:pt x="783" y="1705"/>
                    <a:pt x="807" y="1712"/>
                    <a:pt x="831" y="1712"/>
                  </a:cubicBezTo>
                  <a:cubicBezTo>
                    <a:pt x="878" y="1712"/>
                    <a:pt x="922" y="1685"/>
                    <a:pt x="975" y="1632"/>
                  </a:cubicBezTo>
                  <a:cubicBezTo>
                    <a:pt x="1174" y="1493"/>
                    <a:pt x="1075" y="1334"/>
                    <a:pt x="975" y="1194"/>
                  </a:cubicBezTo>
                  <a:cubicBezTo>
                    <a:pt x="736" y="797"/>
                    <a:pt x="498" y="399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2124825" y="3280100"/>
              <a:ext cx="40300" cy="23500"/>
            </a:xfrm>
            <a:custGeom>
              <a:avLst/>
              <a:gdLst/>
              <a:ahLst/>
              <a:cxnLst/>
              <a:rect l="l" t="t" r="r" b="b"/>
              <a:pathLst>
                <a:path w="1612" h="940" extrusionOk="0">
                  <a:moveTo>
                    <a:pt x="699" y="1"/>
                  </a:moveTo>
                  <a:cubicBezTo>
                    <a:pt x="364" y="1"/>
                    <a:pt x="207" y="224"/>
                    <a:pt x="1" y="741"/>
                  </a:cubicBezTo>
                  <a:cubicBezTo>
                    <a:pt x="120" y="661"/>
                    <a:pt x="219" y="582"/>
                    <a:pt x="339" y="482"/>
                  </a:cubicBezTo>
                  <a:cubicBezTo>
                    <a:pt x="565" y="299"/>
                    <a:pt x="719" y="200"/>
                    <a:pt x="846" y="200"/>
                  </a:cubicBezTo>
                  <a:cubicBezTo>
                    <a:pt x="1009" y="200"/>
                    <a:pt x="1126" y="363"/>
                    <a:pt x="1294" y="721"/>
                  </a:cubicBezTo>
                  <a:lnTo>
                    <a:pt x="1433" y="940"/>
                  </a:lnTo>
                  <a:cubicBezTo>
                    <a:pt x="1592" y="840"/>
                    <a:pt x="1512" y="661"/>
                    <a:pt x="1592" y="562"/>
                  </a:cubicBezTo>
                  <a:cubicBezTo>
                    <a:pt x="1612" y="522"/>
                    <a:pt x="1612" y="442"/>
                    <a:pt x="1612" y="383"/>
                  </a:cubicBezTo>
                  <a:cubicBezTo>
                    <a:pt x="1552" y="323"/>
                    <a:pt x="1493" y="263"/>
                    <a:pt x="1433" y="184"/>
                  </a:cubicBezTo>
                  <a:cubicBezTo>
                    <a:pt x="1112" y="65"/>
                    <a:pt x="88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1994525" y="3336950"/>
              <a:ext cx="40800" cy="29825"/>
            </a:xfrm>
            <a:custGeom>
              <a:avLst/>
              <a:gdLst/>
              <a:ahLst/>
              <a:cxnLst/>
              <a:rect l="l" t="t" r="r" b="b"/>
              <a:pathLst>
                <a:path w="1632" h="1193" extrusionOk="0">
                  <a:moveTo>
                    <a:pt x="152" y="1"/>
                  </a:moveTo>
                  <a:cubicBezTo>
                    <a:pt x="132" y="1"/>
                    <a:pt x="108" y="21"/>
                    <a:pt x="80" y="58"/>
                  </a:cubicBezTo>
                  <a:cubicBezTo>
                    <a:pt x="60" y="436"/>
                    <a:pt x="60" y="794"/>
                    <a:pt x="259" y="1152"/>
                  </a:cubicBezTo>
                  <a:lnTo>
                    <a:pt x="1632" y="1152"/>
                  </a:lnTo>
                  <a:cubicBezTo>
                    <a:pt x="1035" y="695"/>
                    <a:pt x="1" y="1192"/>
                    <a:pt x="200" y="78"/>
                  </a:cubicBezTo>
                  <a:cubicBezTo>
                    <a:pt x="189" y="26"/>
                    <a:pt x="173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2117875" y="3392600"/>
              <a:ext cx="42775" cy="8975"/>
            </a:xfrm>
            <a:custGeom>
              <a:avLst/>
              <a:gdLst/>
              <a:ahLst/>
              <a:cxnLst/>
              <a:rect l="l" t="t" r="r" b="b"/>
              <a:pathLst>
                <a:path w="1711" h="359" extrusionOk="0">
                  <a:moveTo>
                    <a:pt x="100" y="1"/>
                  </a:moveTo>
                  <a:cubicBezTo>
                    <a:pt x="80" y="120"/>
                    <a:pt x="20" y="239"/>
                    <a:pt x="0" y="359"/>
                  </a:cubicBezTo>
                  <a:cubicBezTo>
                    <a:pt x="577" y="299"/>
                    <a:pt x="1134" y="200"/>
                    <a:pt x="1711" y="80"/>
                  </a:cubicBezTo>
                  <a:cubicBezTo>
                    <a:pt x="1691" y="60"/>
                    <a:pt x="1691" y="20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1996025" y="3298100"/>
              <a:ext cx="45275" cy="11000"/>
            </a:xfrm>
            <a:custGeom>
              <a:avLst/>
              <a:gdLst/>
              <a:ahLst/>
              <a:cxnLst/>
              <a:rect l="l" t="t" r="r" b="b"/>
              <a:pathLst>
                <a:path w="1811" h="440" extrusionOk="0">
                  <a:moveTo>
                    <a:pt x="20" y="1"/>
                  </a:moveTo>
                  <a:cubicBezTo>
                    <a:pt x="0" y="120"/>
                    <a:pt x="0" y="240"/>
                    <a:pt x="0" y="359"/>
                  </a:cubicBezTo>
                  <a:cubicBezTo>
                    <a:pt x="23" y="415"/>
                    <a:pt x="58" y="440"/>
                    <a:pt x="98" y="440"/>
                  </a:cubicBezTo>
                  <a:cubicBezTo>
                    <a:pt x="130" y="440"/>
                    <a:pt x="165" y="425"/>
                    <a:pt x="199" y="399"/>
                  </a:cubicBezTo>
                  <a:cubicBezTo>
                    <a:pt x="677" y="319"/>
                    <a:pt x="1134" y="240"/>
                    <a:pt x="1811" y="120"/>
                  </a:cubicBezTo>
                  <a:cubicBezTo>
                    <a:pt x="1413" y="24"/>
                    <a:pt x="1073" y="8"/>
                    <a:pt x="763" y="8"/>
                  </a:cubicBezTo>
                  <a:cubicBezTo>
                    <a:pt x="618" y="8"/>
                    <a:pt x="481" y="11"/>
                    <a:pt x="346" y="11"/>
                  </a:cubicBezTo>
                  <a:cubicBezTo>
                    <a:pt x="236" y="11"/>
                    <a:pt x="128" y="9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1991550" y="3409025"/>
              <a:ext cx="11950" cy="63175"/>
            </a:xfrm>
            <a:custGeom>
              <a:avLst/>
              <a:gdLst/>
              <a:ahLst/>
              <a:cxnLst/>
              <a:rect l="l" t="t" r="r" b="b"/>
              <a:pathLst>
                <a:path w="478" h="2527" extrusionOk="0">
                  <a:moveTo>
                    <a:pt x="199" y="0"/>
                  </a:moveTo>
                  <a:cubicBezTo>
                    <a:pt x="179" y="338"/>
                    <a:pt x="159" y="657"/>
                    <a:pt x="179" y="975"/>
                  </a:cubicBezTo>
                  <a:cubicBezTo>
                    <a:pt x="219" y="1472"/>
                    <a:pt x="0" y="2029"/>
                    <a:pt x="319" y="2526"/>
                  </a:cubicBezTo>
                  <a:cubicBezTo>
                    <a:pt x="358" y="2347"/>
                    <a:pt x="358" y="2168"/>
                    <a:pt x="378" y="1989"/>
                  </a:cubicBezTo>
                  <a:cubicBezTo>
                    <a:pt x="458" y="1870"/>
                    <a:pt x="478" y="1751"/>
                    <a:pt x="398" y="1631"/>
                  </a:cubicBezTo>
                  <a:cubicBezTo>
                    <a:pt x="378" y="1094"/>
                    <a:pt x="259" y="597"/>
                    <a:pt x="319" y="80"/>
                  </a:cubicBezTo>
                  <a:cubicBezTo>
                    <a:pt x="299" y="60"/>
                    <a:pt x="259" y="4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115375" y="3593025"/>
              <a:ext cx="11975" cy="31350"/>
            </a:xfrm>
            <a:custGeom>
              <a:avLst/>
              <a:gdLst/>
              <a:ahLst/>
              <a:cxnLst/>
              <a:rect l="l" t="t" r="r" b="b"/>
              <a:pathLst>
                <a:path w="479" h="1254" extrusionOk="0">
                  <a:moveTo>
                    <a:pt x="379" y="0"/>
                  </a:moveTo>
                  <a:cubicBezTo>
                    <a:pt x="160" y="80"/>
                    <a:pt x="80" y="219"/>
                    <a:pt x="1" y="398"/>
                  </a:cubicBezTo>
                  <a:cubicBezTo>
                    <a:pt x="21" y="677"/>
                    <a:pt x="21" y="975"/>
                    <a:pt x="21" y="1254"/>
                  </a:cubicBezTo>
                  <a:lnTo>
                    <a:pt x="398" y="1254"/>
                  </a:lnTo>
                  <a:cubicBezTo>
                    <a:pt x="478" y="816"/>
                    <a:pt x="438" y="398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1998000" y="3477150"/>
              <a:ext cx="7500" cy="48750"/>
            </a:xfrm>
            <a:custGeom>
              <a:avLst/>
              <a:gdLst/>
              <a:ahLst/>
              <a:cxnLst/>
              <a:rect l="l" t="t" r="r" b="b"/>
              <a:pathLst>
                <a:path w="300" h="1950" extrusionOk="0">
                  <a:moveTo>
                    <a:pt x="120" y="0"/>
                  </a:moveTo>
                  <a:cubicBezTo>
                    <a:pt x="1" y="339"/>
                    <a:pt x="61" y="1433"/>
                    <a:pt x="299" y="1950"/>
                  </a:cubicBezTo>
                  <a:cubicBezTo>
                    <a:pt x="299" y="1353"/>
                    <a:pt x="260" y="756"/>
                    <a:pt x="260" y="159"/>
                  </a:cubicBezTo>
                  <a:cubicBezTo>
                    <a:pt x="220" y="120"/>
                    <a:pt x="160" y="4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2093500" y="3249375"/>
              <a:ext cx="14950" cy="35325"/>
            </a:xfrm>
            <a:custGeom>
              <a:avLst/>
              <a:gdLst/>
              <a:ahLst/>
              <a:cxnLst/>
              <a:rect l="l" t="t" r="r" b="b"/>
              <a:pathLst>
                <a:path w="598" h="1413" extrusionOk="0">
                  <a:moveTo>
                    <a:pt x="557" y="0"/>
                  </a:moveTo>
                  <a:cubicBezTo>
                    <a:pt x="319" y="100"/>
                    <a:pt x="418" y="418"/>
                    <a:pt x="199" y="518"/>
                  </a:cubicBezTo>
                  <a:cubicBezTo>
                    <a:pt x="160" y="836"/>
                    <a:pt x="0" y="1134"/>
                    <a:pt x="299" y="1413"/>
                  </a:cubicBezTo>
                  <a:cubicBezTo>
                    <a:pt x="518" y="1055"/>
                    <a:pt x="597" y="617"/>
                    <a:pt x="577" y="199"/>
                  </a:cubicBezTo>
                  <a:cubicBezTo>
                    <a:pt x="577" y="120"/>
                    <a:pt x="557" y="8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998000" y="3166100"/>
              <a:ext cx="37825" cy="7200"/>
            </a:xfrm>
            <a:custGeom>
              <a:avLst/>
              <a:gdLst/>
              <a:ahLst/>
              <a:cxnLst/>
              <a:rect l="l" t="t" r="r" b="b"/>
              <a:pathLst>
                <a:path w="1513" h="288" extrusionOk="0">
                  <a:moveTo>
                    <a:pt x="1020" y="1"/>
                  </a:moveTo>
                  <a:cubicBezTo>
                    <a:pt x="725" y="1"/>
                    <a:pt x="408" y="127"/>
                    <a:pt x="1" y="228"/>
                  </a:cubicBezTo>
                  <a:cubicBezTo>
                    <a:pt x="223" y="270"/>
                    <a:pt x="418" y="287"/>
                    <a:pt x="598" y="287"/>
                  </a:cubicBezTo>
                  <a:cubicBezTo>
                    <a:pt x="934" y="287"/>
                    <a:pt x="1215" y="226"/>
                    <a:pt x="1513" y="149"/>
                  </a:cubicBezTo>
                  <a:cubicBezTo>
                    <a:pt x="1348" y="41"/>
                    <a:pt x="1187" y="1"/>
                    <a:pt x="1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996525" y="3323475"/>
              <a:ext cx="26875" cy="15450"/>
            </a:xfrm>
            <a:custGeom>
              <a:avLst/>
              <a:gdLst/>
              <a:ahLst/>
              <a:cxnLst/>
              <a:rect l="l" t="t" r="r" b="b"/>
              <a:pathLst>
                <a:path w="1075" h="618" extrusionOk="0">
                  <a:moveTo>
                    <a:pt x="709" y="1"/>
                  </a:moveTo>
                  <a:cubicBezTo>
                    <a:pt x="506" y="1"/>
                    <a:pt x="315" y="101"/>
                    <a:pt x="131" y="101"/>
                  </a:cubicBezTo>
                  <a:cubicBezTo>
                    <a:pt x="121" y="101"/>
                    <a:pt x="110" y="101"/>
                    <a:pt x="100" y="100"/>
                  </a:cubicBezTo>
                  <a:cubicBezTo>
                    <a:pt x="80" y="279"/>
                    <a:pt x="20" y="418"/>
                    <a:pt x="0" y="597"/>
                  </a:cubicBezTo>
                  <a:cubicBezTo>
                    <a:pt x="60" y="597"/>
                    <a:pt x="80" y="617"/>
                    <a:pt x="120" y="617"/>
                  </a:cubicBezTo>
                  <a:cubicBezTo>
                    <a:pt x="358" y="299"/>
                    <a:pt x="816" y="418"/>
                    <a:pt x="1074" y="140"/>
                  </a:cubicBezTo>
                  <a:cubicBezTo>
                    <a:pt x="948" y="34"/>
                    <a:pt x="826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2015425" y="3448300"/>
              <a:ext cx="33825" cy="9475"/>
            </a:xfrm>
            <a:custGeom>
              <a:avLst/>
              <a:gdLst/>
              <a:ahLst/>
              <a:cxnLst/>
              <a:rect l="l" t="t" r="r" b="b"/>
              <a:pathLst>
                <a:path w="1353" h="379" extrusionOk="0">
                  <a:moveTo>
                    <a:pt x="1353" y="1"/>
                  </a:moveTo>
                  <a:lnTo>
                    <a:pt x="1353" y="1"/>
                  </a:lnTo>
                  <a:cubicBezTo>
                    <a:pt x="1144" y="50"/>
                    <a:pt x="935" y="55"/>
                    <a:pt x="726" y="55"/>
                  </a:cubicBezTo>
                  <a:cubicBezTo>
                    <a:pt x="674" y="55"/>
                    <a:pt x="622" y="55"/>
                    <a:pt x="570" y="55"/>
                  </a:cubicBezTo>
                  <a:cubicBezTo>
                    <a:pt x="413" y="55"/>
                    <a:pt x="256" y="58"/>
                    <a:pt x="100" y="80"/>
                  </a:cubicBezTo>
                  <a:cubicBezTo>
                    <a:pt x="20" y="180"/>
                    <a:pt x="0" y="299"/>
                    <a:pt x="100" y="379"/>
                  </a:cubicBezTo>
                  <a:cubicBezTo>
                    <a:pt x="756" y="319"/>
                    <a:pt x="1035" y="259"/>
                    <a:pt x="1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2113875" y="3410000"/>
              <a:ext cx="38825" cy="9975"/>
            </a:xfrm>
            <a:custGeom>
              <a:avLst/>
              <a:gdLst/>
              <a:ahLst/>
              <a:cxnLst/>
              <a:rect l="l" t="t" r="r" b="b"/>
              <a:pathLst>
                <a:path w="1553" h="399" extrusionOk="0">
                  <a:moveTo>
                    <a:pt x="160" y="1"/>
                  </a:moveTo>
                  <a:cubicBezTo>
                    <a:pt x="100" y="1"/>
                    <a:pt x="81" y="1"/>
                    <a:pt x="61" y="21"/>
                  </a:cubicBezTo>
                  <a:cubicBezTo>
                    <a:pt x="41" y="61"/>
                    <a:pt x="1" y="140"/>
                    <a:pt x="1" y="220"/>
                  </a:cubicBezTo>
                  <a:cubicBezTo>
                    <a:pt x="41" y="299"/>
                    <a:pt x="61" y="359"/>
                    <a:pt x="140" y="399"/>
                  </a:cubicBezTo>
                  <a:cubicBezTo>
                    <a:pt x="578" y="200"/>
                    <a:pt x="1075" y="220"/>
                    <a:pt x="15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2040275" y="3472675"/>
              <a:ext cx="25900" cy="8475"/>
            </a:xfrm>
            <a:custGeom>
              <a:avLst/>
              <a:gdLst/>
              <a:ahLst/>
              <a:cxnLst/>
              <a:rect l="l" t="t" r="r" b="b"/>
              <a:pathLst>
                <a:path w="1036" h="339" extrusionOk="0">
                  <a:moveTo>
                    <a:pt x="160" y="0"/>
                  </a:moveTo>
                  <a:cubicBezTo>
                    <a:pt x="120" y="120"/>
                    <a:pt x="41" y="219"/>
                    <a:pt x="1" y="338"/>
                  </a:cubicBezTo>
                  <a:lnTo>
                    <a:pt x="737" y="338"/>
                  </a:lnTo>
                  <a:cubicBezTo>
                    <a:pt x="1035" y="338"/>
                    <a:pt x="936" y="14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2030825" y="3552750"/>
              <a:ext cx="24900" cy="23100"/>
            </a:xfrm>
            <a:custGeom>
              <a:avLst/>
              <a:gdLst/>
              <a:ahLst/>
              <a:cxnLst/>
              <a:rect l="l" t="t" r="r" b="b"/>
              <a:pathLst>
                <a:path w="996" h="924" extrusionOk="0">
                  <a:moveTo>
                    <a:pt x="200" y="0"/>
                  </a:moveTo>
                  <a:lnTo>
                    <a:pt x="1" y="199"/>
                  </a:lnTo>
                  <a:cubicBezTo>
                    <a:pt x="200" y="477"/>
                    <a:pt x="419" y="716"/>
                    <a:pt x="717" y="895"/>
                  </a:cubicBezTo>
                  <a:cubicBezTo>
                    <a:pt x="757" y="915"/>
                    <a:pt x="790" y="924"/>
                    <a:pt x="819" y="924"/>
                  </a:cubicBezTo>
                  <a:cubicBezTo>
                    <a:pt x="906" y="924"/>
                    <a:pt x="951" y="845"/>
                    <a:pt x="996" y="756"/>
                  </a:cubicBezTo>
                  <a:cubicBezTo>
                    <a:pt x="836" y="378"/>
                    <a:pt x="618" y="10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2047750" y="3569825"/>
              <a:ext cx="12950" cy="19750"/>
            </a:xfrm>
            <a:custGeom>
              <a:avLst/>
              <a:gdLst/>
              <a:ahLst/>
              <a:cxnLst/>
              <a:rect l="l" t="t" r="r" b="b"/>
              <a:pathLst>
                <a:path w="518" h="790" extrusionOk="0">
                  <a:moveTo>
                    <a:pt x="390" y="0"/>
                  </a:moveTo>
                  <a:cubicBezTo>
                    <a:pt x="345" y="0"/>
                    <a:pt x="305" y="10"/>
                    <a:pt x="259" y="33"/>
                  </a:cubicBezTo>
                  <a:cubicBezTo>
                    <a:pt x="199" y="93"/>
                    <a:pt x="120" y="153"/>
                    <a:pt x="40" y="212"/>
                  </a:cubicBezTo>
                  <a:cubicBezTo>
                    <a:pt x="20" y="411"/>
                    <a:pt x="0" y="590"/>
                    <a:pt x="0" y="789"/>
                  </a:cubicBezTo>
                  <a:cubicBezTo>
                    <a:pt x="338" y="749"/>
                    <a:pt x="498" y="550"/>
                    <a:pt x="498" y="232"/>
                  </a:cubicBezTo>
                  <a:cubicBezTo>
                    <a:pt x="517" y="153"/>
                    <a:pt x="517" y="93"/>
                    <a:pt x="498" y="13"/>
                  </a:cubicBezTo>
                  <a:cubicBezTo>
                    <a:pt x="456" y="5"/>
                    <a:pt x="422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2001000" y="3448300"/>
              <a:ext cx="16925" cy="10475"/>
            </a:xfrm>
            <a:custGeom>
              <a:avLst/>
              <a:gdLst/>
              <a:ahLst/>
              <a:cxnLst/>
              <a:rect l="l" t="t" r="r" b="b"/>
              <a:pathLst>
                <a:path w="677" h="419" extrusionOk="0">
                  <a:moveTo>
                    <a:pt x="20" y="1"/>
                  </a:moveTo>
                  <a:cubicBezTo>
                    <a:pt x="20" y="160"/>
                    <a:pt x="0" y="279"/>
                    <a:pt x="0" y="398"/>
                  </a:cubicBezTo>
                  <a:cubicBezTo>
                    <a:pt x="40" y="398"/>
                    <a:pt x="120" y="418"/>
                    <a:pt x="179" y="418"/>
                  </a:cubicBezTo>
                  <a:cubicBezTo>
                    <a:pt x="338" y="418"/>
                    <a:pt x="498" y="398"/>
                    <a:pt x="677" y="379"/>
                  </a:cubicBezTo>
                  <a:lnTo>
                    <a:pt x="677" y="80"/>
                  </a:lnTo>
                  <a:cubicBezTo>
                    <a:pt x="478" y="80"/>
                    <a:pt x="239" y="6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2061175" y="3547775"/>
              <a:ext cx="19925" cy="15175"/>
            </a:xfrm>
            <a:custGeom>
              <a:avLst/>
              <a:gdLst/>
              <a:ahLst/>
              <a:cxnLst/>
              <a:rect l="l" t="t" r="r" b="b"/>
              <a:pathLst>
                <a:path w="797" h="607" extrusionOk="0">
                  <a:moveTo>
                    <a:pt x="577" y="0"/>
                  </a:moveTo>
                  <a:cubicBezTo>
                    <a:pt x="199" y="0"/>
                    <a:pt x="0" y="179"/>
                    <a:pt x="20" y="577"/>
                  </a:cubicBezTo>
                  <a:cubicBezTo>
                    <a:pt x="60" y="597"/>
                    <a:pt x="100" y="607"/>
                    <a:pt x="140" y="607"/>
                  </a:cubicBezTo>
                  <a:cubicBezTo>
                    <a:pt x="179" y="607"/>
                    <a:pt x="219" y="597"/>
                    <a:pt x="259" y="577"/>
                  </a:cubicBezTo>
                  <a:lnTo>
                    <a:pt x="776" y="199"/>
                  </a:lnTo>
                  <a:cubicBezTo>
                    <a:pt x="776" y="159"/>
                    <a:pt x="796" y="80"/>
                    <a:pt x="796" y="20"/>
                  </a:cubicBezTo>
                  <a:cubicBezTo>
                    <a:pt x="716" y="20"/>
                    <a:pt x="657" y="0"/>
                    <a:pt x="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2097475" y="3301100"/>
              <a:ext cx="7975" cy="24400"/>
            </a:xfrm>
            <a:custGeom>
              <a:avLst/>
              <a:gdLst/>
              <a:ahLst/>
              <a:cxnLst/>
              <a:rect l="l" t="t" r="r" b="b"/>
              <a:pathLst>
                <a:path w="319" h="976" extrusionOk="0">
                  <a:moveTo>
                    <a:pt x="140" y="0"/>
                  </a:moveTo>
                  <a:cubicBezTo>
                    <a:pt x="1" y="338"/>
                    <a:pt x="60" y="637"/>
                    <a:pt x="60" y="975"/>
                  </a:cubicBezTo>
                  <a:cubicBezTo>
                    <a:pt x="120" y="975"/>
                    <a:pt x="199" y="975"/>
                    <a:pt x="239" y="935"/>
                  </a:cubicBezTo>
                  <a:cubicBezTo>
                    <a:pt x="199" y="637"/>
                    <a:pt x="319" y="338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2110400" y="3413825"/>
              <a:ext cx="7000" cy="22575"/>
            </a:xfrm>
            <a:custGeom>
              <a:avLst/>
              <a:gdLst/>
              <a:ahLst/>
              <a:cxnLst/>
              <a:rect l="l" t="t" r="r" b="b"/>
              <a:pathLst>
                <a:path w="280" h="903" extrusionOk="0">
                  <a:moveTo>
                    <a:pt x="146" y="1"/>
                  </a:moveTo>
                  <a:cubicBezTo>
                    <a:pt x="54" y="1"/>
                    <a:pt x="8" y="42"/>
                    <a:pt x="40" y="186"/>
                  </a:cubicBezTo>
                  <a:cubicBezTo>
                    <a:pt x="80" y="445"/>
                    <a:pt x="1" y="703"/>
                    <a:pt x="200" y="902"/>
                  </a:cubicBezTo>
                  <a:lnTo>
                    <a:pt x="279" y="226"/>
                  </a:lnTo>
                  <a:cubicBezTo>
                    <a:pt x="239" y="166"/>
                    <a:pt x="239" y="87"/>
                    <a:pt x="220" y="7"/>
                  </a:cubicBezTo>
                  <a:cubicBezTo>
                    <a:pt x="193" y="3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2106425" y="3475225"/>
              <a:ext cx="12450" cy="10900"/>
            </a:xfrm>
            <a:custGeom>
              <a:avLst/>
              <a:gdLst/>
              <a:ahLst/>
              <a:cxnLst/>
              <a:rect l="l" t="t" r="r" b="b"/>
              <a:pathLst>
                <a:path w="498" h="436" extrusionOk="0">
                  <a:moveTo>
                    <a:pt x="156" y="1"/>
                  </a:moveTo>
                  <a:cubicBezTo>
                    <a:pt x="98" y="1"/>
                    <a:pt x="44" y="31"/>
                    <a:pt x="1" y="117"/>
                  </a:cubicBezTo>
                  <a:cubicBezTo>
                    <a:pt x="40" y="217"/>
                    <a:pt x="40" y="316"/>
                    <a:pt x="80" y="435"/>
                  </a:cubicBezTo>
                  <a:lnTo>
                    <a:pt x="398" y="435"/>
                  </a:lnTo>
                  <a:cubicBezTo>
                    <a:pt x="498" y="316"/>
                    <a:pt x="498" y="197"/>
                    <a:pt x="379" y="97"/>
                  </a:cubicBezTo>
                  <a:cubicBezTo>
                    <a:pt x="311" y="52"/>
                    <a:pt x="23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2055700" y="3561700"/>
              <a:ext cx="11950" cy="13950"/>
            </a:xfrm>
            <a:custGeom>
              <a:avLst/>
              <a:gdLst/>
              <a:ahLst/>
              <a:cxnLst/>
              <a:rect l="l" t="t" r="r" b="b"/>
              <a:pathLst>
                <a:path w="478" h="558" extrusionOk="0">
                  <a:moveTo>
                    <a:pt x="279" y="0"/>
                  </a:moveTo>
                  <a:cubicBezTo>
                    <a:pt x="20" y="0"/>
                    <a:pt x="1" y="119"/>
                    <a:pt x="80" y="318"/>
                  </a:cubicBezTo>
                  <a:cubicBezTo>
                    <a:pt x="100" y="378"/>
                    <a:pt x="100" y="497"/>
                    <a:pt x="120" y="557"/>
                  </a:cubicBezTo>
                  <a:cubicBezTo>
                    <a:pt x="319" y="418"/>
                    <a:pt x="478" y="239"/>
                    <a:pt x="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2178550" y="3237575"/>
              <a:ext cx="15425" cy="11325"/>
            </a:xfrm>
            <a:custGeom>
              <a:avLst/>
              <a:gdLst/>
              <a:ahLst/>
              <a:cxnLst/>
              <a:rect l="l" t="t" r="r" b="b"/>
              <a:pathLst>
                <a:path w="617" h="453" extrusionOk="0">
                  <a:moveTo>
                    <a:pt x="281" y="0"/>
                  </a:moveTo>
                  <a:cubicBezTo>
                    <a:pt x="184" y="0"/>
                    <a:pt x="90" y="45"/>
                    <a:pt x="0" y="134"/>
                  </a:cubicBezTo>
                  <a:lnTo>
                    <a:pt x="338" y="453"/>
                  </a:lnTo>
                  <a:lnTo>
                    <a:pt x="617" y="453"/>
                  </a:lnTo>
                  <a:cubicBezTo>
                    <a:pt x="597" y="353"/>
                    <a:pt x="597" y="234"/>
                    <a:pt x="577" y="134"/>
                  </a:cubicBezTo>
                  <a:cubicBezTo>
                    <a:pt x="477" y="45"/>
                    <a:pt x="378" y="0"/>
                    <a:pt x="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1993525" y="3307075"/>
              <a:ext cx="7000" cy="18900"/>
            </a:xfrm>
            <a:custGeom>
              <a:avLst/>
              <a:gdLst/>
              <a:ahLst/>
              <a:cxnLst/>
              <a:rect l="l" t="t" r="r" b="b"/>
              <a:pathLst>
                <a:path w="280" h="756" extrusionOk="0">
                  <a:moveTo>
                    <a:pt x="100" y="0"/>
                  </a:moveTo>
                  <a:cubicBezTo>
                    <a:pt x="41" y="279"/>
                    <a:pt x="1" y="537"/>
                    <a:pt x="220" y="756"/>
                  </a:cubicBezTo>
                  <a:cubicBezTo>
                    <a:pt x="240" y="497"/>
                    <a:pt x="240" y="279"/>
                    <a:pt x="279" y="40"/>
                  </a:cubicBezTo>
                  <a:cubicBezTo>
                    <a:pt x="220" y="0"/>
                    <a:pt x="140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2194950" y="3311550"/>
              <a:ext cx="6000" cy="17925"/>
            </a:xfrm>
            <a:custGeom>
              <a:avLst/>
              <a:gdLst/>
              <a:ahLst/>
              <a:cxnLst/>
              <a:rect l="l" t="t" r="r" b="b"/>
              <a:pathLst>
                <a:path w="240" h="717" extrusionOk="0">
                  <a:moveTo>
                    <a:pt x="239" y="0"/>
                  </a:moveTo>
                  <a:cubicBezTo>
                    <a:pt x="0" y="259"/>
                    <a:pt x="20" y="477"/>
                    <a:pt x="219" y="716"/>
                  </a:cubicBezTo>
                  <a:cubicBezTo>
                    <a:pt x="219" y="477"/>
                    <a:pt x="239" y="259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160625" y="3294125"/>
              <a:ext cx="4500" cy="12975"/>
            </a:xfrm>
            <a:custGeom>
              <a:avLst/>
              <a:gdLst/>
              <a:ahLst/>
              <a:cxnLst/>
              <a:rect l="l" t="t" r="r" b="b"/>
              <a:pathLst>
                <a:path w="180" h="519" extrusionOk="0">
                  <a:moveTo>
                    <a:pt x="160" y="1"/>
                  </a:moveTo>
                  <a:cubicBezTo>
                    <a:pt x="21" y="100"/>
                    <a:pt x="21" y="220"/>
                    <a:pt x="1" y="379"/>
                  </a:cubicBezTo>
                  <a:cubicBezTo>
                    <a:pt x="21" y="458"/>
                    <a:pt x="100" y="518"/>
                    <a:pt x="180" y="518"/>
                  </a:cubicBezTo>
                  <a:cubicBezTo>
                    <a:pt x="180" y="359"/>
                    <a:pt x="160" y="18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2117375" y="3651200"/>
              <a:ext cx="5000" cy="13950"/>
            </a:xfrm>
            <a:custGeom>
              <a:avLst/>
              <a:gdLst/>
              <a:ahLst/>
              <a:cxnLst/>
              <a:rect l="l" t="t" r="r" b="b"/>
              <a:pathLst>
                <a:path w="200" h="558" extrusionOk="0">
                  <a:moveTo>
                    <a:pt x="0" y="1"/>
                  </a:moveTo>
                  <a:lnTo>
                    <a:pt x="0" y="498"/>
                  </a:lnTo>
                  <a:cubicBezTo>
                    <a:pt x="40" y="518"/>
                    <a:pt x="60" y="538"/>
                    <a:pt x="120" y="558"/>
                  </a:cubicBezTo>
                  <a:cubicBezTo>
                    <a:pt x="120" y="359"/>
                    <a:pt x="199" y="1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2120850" y="3298100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0" y="61"/>
                    <a:pt x="0" y="220"/>
                    <a:pt x="0" y="359"/>
                  </a:cubicBezTo>
                  <a:lnTo>
                    <a:pt x="160" y="359"/>
                  </a:lnTo>
                  <a:cubicBezTo>
                    <a:pt x="179" y="240"/>
                    <a:pt x="179" y="12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2116375" y="3642250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0" y="160"/>
                    <a:pt x="60" y="120"/>
                    <a:pt x="60" y="120"/>
                  </a:cubicBezTo>
                  <a:cubicBezTo>
                    <a:pt x="60" y="80"/>
                    <a:pt x="4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2103450" y="34363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80"/>
                    <a:pt x="0" y="139"/>
                    <a:pt x="20" y="179"/>
                  </a:cubicBezTo>
                  <a:cubicBezTo>
                    <a:pt x="20" y="159"/>
                    <a:pt x="80" y="139"/>
                    <a:pt x="80" y="139"/>
                  </a:cubicBezTo>
                  <a:cubicBezTo>
                    <a:pt x="60" y="8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2200925" y="33070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60" y="179"/>
                    <a:pt x="100" y="179"/>
                    <a:pt x="159" y="159"/>
                  </a:cubicBezTo>
                  <a:cubicBezTo>
                    <a:pt x="179" y="159"/>
                    <a:pt x="179" y="139"/>
                    <a:pt x="239" y="99"/>
                  </a:cubicBezTo>
                  <a:cubicBezTo>
                    <a:pt x="259" y="80"/>
                    <a:pt x="239" y="60"/>
                    <a:pt x="159" y="40"/>
                  </a:cubicBezTo>
                  <a:cubicBezTo>
                    <a:pt x="100" y="4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2116375" y="345477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cubicBezTo>
                    <a:pt x="0" y="100"/>
                    <a:pt x="60" y="159"/>
                    <a:pt x="160" y="199"/>
                  </a:cubicBezTo>
                  <a:cubicBezTo>
                    <a:pt x="100" y="120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2225275" y="3306575"/>
              <a:ext cx="87575" cy="90025"/>
            </a:xfrm>
            <a:custGeom>
              <a:avLst/>
              <a:gdLst/>
              <a:ahLst/>
              <a:cxnLst/>
              <a:rect l="l" t="t" r="r" b="b"/>
              <a:pathLst>
                <a:path w="3503" h="3601" extrusionOk="0">
                  <a:moveTo>
                    <a:pt x="516" y="1"/>
                  </a:moveTo>
                  <a:cubicBezTo>
                    <a:pt x="450" y="1"/>
                    <a:pt x="400" y="32"/>
                    <a:pt x="359" y="100"/>
                  </a:cubicBezTo>
                  <a:cubicBezTo>
                    <a:pt x="279" y="199"/>
                    <a:pt x="260" y="299"/>
                    <a:pt x="220" y="398"/>
                  </a:cubicBezTo>
                  <a:cubicBezTo>
                    <a:pt x="160" y="875"/>
                    <a:pt x="180" y="1373"/>
                    <a:pt x="200" y="1870"/>
                  </a:cubicBezTo>
                  <a:cubicBezTo>
                    <a:pt x="260" y="2467"/>
                    <a:pt x="1" y="3084"/>
                    <a:pt x="478" y="3601"/>
                  </a:cubicBezTo>
                  <a:lnTo>
                    <a:pt x="618" y="3601"/>
                  </a:lnTo>
                  <a:cubicBezTo>
                    <a:pt x="657" y="2785"/>
                    <a:pt x="677" y="1950"/>
                    <a:pt x="657" y="1114"/>
                  </a:cubicBezTo>
                  <a:cubicBezTo>
                    <a:pt x="657" y="716"/>
                    <a:pt x="797" y="577"/>
                    <a:pt x="1214" y="557"/>
                  </a:cubicBezTo>
                  <a:cubicBezTo>
                    <a:pt x="1932" y="484"/>
                    <a:pt x="2633" y="376"/>
                    <a:pt x="3332" y="376"/>
                  </a:cubicBezTo>
                  <a:cubicBezTo>
                    <a:pt x="3389" y="376"/>
                    <a:pt x="3445" y="377"/>
                    <a:pt x="3502" y="378"/>
                  </a:cubicBezTo>
                  <a:cubicBezTo>
                    <a:pt x="3350" y="226"/>
                    <a:pt x="3174" y="196"/>
                    <a:pt x="2994" y="196"/>
                  </a:cubicBezTo>
                  <a:cubicBezTo>
                    <a:pt x="2881" y="196"/>
                    <a:pt x="2767" y="208"/>
                    <a:pt x="2655" y="208"/>
                  </a:cubicBezTo>
                  <a:cubicBezTo>
                    <a:pt x="2571" y="208"/>
                    <a:pt x="2488" y="201"/>
                    <a:pt x="2408" y="179"/>
                  </a:cubicBezTo>
                  <a:cubicBezTo>
                    <a:pt x="2346" y="173"/>
                    <a:pt x="2283" y="170"/>
                    <a:pt x="2221" y="170"/>
                  </a:cubicBezTo>
                  <a:cubicBezTo>
                    <a:pt x="1938" y="170"/>
                    <a:pt x="1652" y="223"/>
                    <a:pt x="1369" y="223"/>
                  </a:cubicBezTo>
                  <a:cubicBezTo>
                    <a:pt x="1114" y="223"/>
                    <a:pt x="862" y="180"/>
                    <a:pt x="618" y="20"/>
                  </a:cubicBezTo>
                  <a:cubicBezTo>
                    <a:pt x="580" y="7"/>
                    <a:pt x="546" y="1"/>
                    <a:pt x="5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2288950" y="3400550"/>
              <a:ext cx="77600" cy="9350"/>
            </a:xfrm>
            <a:custGeom>
              <a:avLst/>
              <a:gdLst/>
              <a:ahLst/>
              <a:cxnLst/>
              <a:rect l="l" t="t" r="r" b="b"/>
              <a:pathLst>
                <a:path w="3104" h="374" extrusionOk="0">
                  <a:moveTo>
                    <a:pt x="935" y="1"/>
                  </a:moveTo>
                  <a:cubicBezTo>
                    <a:pt x="814" y="88"/>
                    <a:pt x="688" y="106"/>
                    <a:pt x="564" y="106"/>
                  </a:cubicBezTo>
                  <a:cubicBezTo>
                    <a:pt x="471" y="106"/>
                    <a:pt x="379" y="96"/>
                    <a:pt x="289" y="96"/>
                  </a:cubicBezTo>
                  <a:cubicBezTo>
                    <a:pt x="224" y="96"/>
                    <a:pt x="161" y="101"/>
                    <a:pt x="100" y="120"/>
                  </a:cubicBezTo>
                  <a:cubicBezTo>
                    <a:pt x="20" y="180"/>
                    <a:pt x="0" y="240"/>
                    <a:pt x="40" y="319"/>
                  </a:cubicBezTo>
                  <a:cubicBezTo>
                    <a:pt x="716" y="319"/>
                    <a:pt x="1413" y="339"/>
                    <a:pt x="2089" y="339"/>
                  </a:cubicBezTo>
                  <a:cubicBezTo>
                    <a:pt x="2258" y="339"/>
                    <a:pt x="2437" y="374"/>
                    <a:pt x="2611" y="374"/>
                  </a:cubicBezTo>
                  <a:cubicBezTo>
                    <a:pt x="2785" y="374"/>
                    <a:pt x="2954" y="339"/>
                    <a:pt x="3103" y="200"/>
                  </a:cubicBezTo>
                  <a:cubicBezTo>
                    <a:pt x="3044" y="110"/>
                    <a:pt x="2944" y="110"/>
                    <a:pt x="2840" y="110"/>
                  </a:cubicBezTo>
                  <a:cubicBezTo>
                    <a:pt x="2735" y="110"/>
                    <a:pt x="2626" y="110"/>
                    <a:pt x="2546" y="21"/>
                  </a:cubicBezTo>
                  <a:lnTo>
                    <a:pt x="2348" y="21"/>
                  </a:lnTo>
                  <a:cubicBezTo>
                    <a:pt x="2328" y="51"/>
                    <a:pt x="2303" y="66"/>
                    <a:pt x="2278" y="66"/>
                  </a:cubicBezTo>
                  <a:cubicBezTo>
                    <a:pt x="2253" y="66"/>
                    <a:pt x="2228" y="51"/>
                    <a:pt x="2208" y="21"/>
                  </a:cubicBezTo>
                  <a:cubicBezTo>
                    <a:pt x="1791" y="21"/>
                    <a:pt x="1353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2352600" y="3400550"/>
              <a:ext cx="35825" cy="5500"/>
            </a:xfrm>
            <a:custGeom>
              <a:avLst/>
              <a:gdLst/>
              <a:ahLst/>
              <a:cxnLst/>
              <a:rect l="l" t="t" r="r" b="b"/>
              <a:pathLst>
                <a:path w="1433" h="220" extrusionOk="0">
                  <a:moveTo>
                    <a:pt x="697" y="1"/>
                  </a:moveTo>
                  <a:cubicBezTo>
                    <a:pt x="478" y="1"/>
                    <a:pt x="239" y="21"/>
                    <a:pt x="0" y="21"/>
                  </a:cubicBezTo>
                  <a:cubicBezTo>
                    <a:pt x="140" y="220"/>
                    <a:pt x="359" y="180"/>
                    <a:pt x="557" y="200"/>
                  </a:cubicBezTo>
                  <a:cubicBezTo>
                    <a:pt x="856" y="200"/>
                    <a:pt x="1114" y="200"/>
                    <a:pt x="1433" y="180"/>
                  </a:cubicBezTo>
                  <a:cubicBezTo>
                    <a:pt x="1316" y="28"/>
                    <a:pt x="1165" y="7"/>
                    <a:pt x="1012" y="7"/>
                  </a:cubicBezTo>
                  <a:cubicBezTo>
                    <a:pt x="951" y="7"/>
                    <a:pt x="890" y="10"/>
                    <a:pt x="830" y="10"/>
                  </a:cubicBezTo>
                  <a:cubicBezTo>
                    <a:pt x="784" y="10"/>
                    <a:pt x="739" y="8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2276500" y="3401050"/>
              <a:ext cx="35850" cy="6875"/>
            </a:xfrm>
            <a:custGeom>
              <a:avLst/>
              <a:gdLst/>
              <a:ahLst/>
              <a:cxnLst/>
              <a:rect l="l" t="t" r="r" b="b"/>
              <a:pathLst>
                <a:path w="1434" h="275" extrusionOk="0">
                  <a:moveTo>
                    <a:pt x="1433" y="1"/>
                  </a:moveTo>
                  <a:cubicBezTo>
                    <a:pt x="956" y="1"/>
                    <a:pt x="498" y="1"/>
                    <a:pt x="1" y="21"/>
                  </a:cubicBezTo>
                  <a:cubicBezTo>
                    <a:pt x="32" y="219"/>
                    <a:pt x="118" y="275"/>
                    <a:pt x="224" y="275"/>
                  </a:cubicBezTo>
                  <a:cubicBezTo>
                    <a:pt x="320" y="275"/>
                    <a:pt x="434" y="228"/>
                    <a:pt x="538" y="200"/>
                  </a:cubicBezTo>
                  <a:cubicBezTo>
                    <a:pt x="606" y="182"/>
                    <a:pt x="677" y="177"/>
                    <a:pt x="749" y="177"/>
                  </a:cubicBezTo>
                  <a:cubicBezTo>
                    <a:pt x="827" y="177"/>
                    <a:pt x="907" y="182"/>
                    <a:pt x="985" y="182"/>
                  </a:cubicBezTo>
                  <a:cubicBezTo>
                    <a:pt x="1150" y="182"/>
                    <a:pt x="1308" y="157"/>
                    <a:pt x="1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2267550" y="3400550"/>
              <a:ext cx="22400" cy="8925"/>
            </a:xfrm>
            <a:custGeom>
              <a:avLst/>
              <a:gdLst/>
              <a:ahLst/>
              <a:cxnLst/>
              <a:rect l="l" t="t" r="r" b="b"/>
              <a:pathLst>
                <a:path w="896" h="357" extrusionOk="0">
                  <a:moveTo>
                    <a:pt x="200" y="1"/>
                  </a:moveTo>
                  <a:cubicBezTo>
                    <a:pt x="120" y="80"/>
                    <a:pt x="1" y="180"/>
                    <a:pt x="1" y="240"/>
                  </a:cubicBezTo>
                  <a:cubicBezTo>
                    <a:pt x="1" y="334"/>
                    <a:pt x="51" y="357"/>
                    <a:pt x="113" y="357"/>
                  </a:cubicBezTo>
                  <a:cubicBezTo>
                    <a:pt x="168" y="357"/>
                    <a:pt x="232" y="339"/>
                    <a:pt x="279" y="339"/>
                  </a:cubicBezTo>
                  <a:cubicBezTo>
                    <a:pt x="498" y="339"/>
                    <a:pt x="697" y="319"/>
                    <a:pt x="896" y="319"/>
                  </a:cubicBezTo>
                  <a:lnTo>
                    <a:pt x="896" y="200"/>
                  </a:lnTo>
                  <a:cubicBezTo>
                    <a:pt x="697" y="180"/>
                    <a:pt x="498" y="200"/>
                    <a:pt x="359" y="21"/>
                  </a:cubicBezTo>
                  <a:cubicBezTo>
                    <a:pt x="342" y="29"/>
                    <a:pt x="326" y="34"/>
                    <a:pt x="307" y="34"/>
                  </a:cubicBezTo>
                  <a:cubicBezTo>
                    <a:pt x="279" y="34"/>
                    <a:pt x="246" y="24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344650" y="3401050"/>
              <a:ext cx="4000" cy="1725"/>
            </a:xfrm>
            <a:custGeom>
              <a:avLst/>
              <a:gdLst/>
              <a:ahLst/>
              <a:cxnLst/>
              <a:rect l="l" t="t" r="r" b="b"/>
              <a:pathLst>
                <a:path w="160" h="69" extrusionOk="0">
                  <a:moveTo>
                    <a:pt x="0" y="1"/>
                  </a:moveTo>
                  <a:cubicBezTo>
                    <a:pt x="28" y="48"/>
                    <a:pt x="52" y="68"/>
                    <a:pt x="76" y="68"/>
                  </a:cubicBezTo>
                  <a:cubicBezTo>
                    <a:pt x="102" y="68"/>
                    <a:pt x="128" y="43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2467975" y="3090900"/>
              <a:ext cx="27875" cy="82900"/>
            </a:xfrm>
            <a:custGeom>
              <a:avLst/>
              <a:gdLst/>
              <a:ahLst/>
              <a:cxnLst/>
              <a:rect l="l" t="t" r="r" b="b"/>
              <a:pathLst>
                <a:path w="1115" h="3316" extrusionOk="0">
                  <a:moveTo>
                    <a:pt x="331" y="0"/>
                  </a:moveTo>
                  <a:cubicBezTo>
                    <a:pt x="224" y="0"/>
                    <a:pt x="119" y="43"/>
                    <a:pt x="20" y="153"/>
                  </a:cubicBezTo>
                  <a:cubicBezTo>
                    <a:pt x="1" y="232"/>
                    <a:pt x="20" y="332"/>
                    <a:pt x="40" y="392"/>
                  </a:cubicBezTo>
                  <a:cubicBezTo>
                    <a:pt x="100" y="491"/>
                    <a:pt x="140" y="630"/>
                    <a:pt x="160" y="750"/>
                  </a:cubicBezTo>
                  <a:cubicBezTo>
                    <a:pt x="299" y="1287"/>
                    <a:pt x="219" y="1923"/>
                    <a:pt x="597" y="2421"/>
                  </a:cubicBezTo>
                  <a:cubicBezTo>
                    <a:pt x="836" y="2679"/>
                    <a:pt x="717" y="3017"/>
                    <a:pt x="756" y="3316"/>
                  </a:cubicBezTo>
                  <a:cubicBezTo>
                    <a:pt x="1115" y="2659"/>
                    <a:pt x="856" y="1983"/>
                    <a:pt x="916" y="1346"/>
                  </a:cubicBezTo>
                  <a:cubicBezTo>
                    <a:pt x="617" y="968"/>
                    <a:pt x="816" y="551"/>
                    <a:pt x="737" y="153"/>
                  </a:cubicBezTo>
                  <a:cubicBezTo>
                    <a:pt x="697" y="93"/>
                    <a:pt x="637" y="73"/>
                    <a:pt x="597" y="73"/>
                  </a:cubicBezTo>
                  <a:cubicBezTo>
                    <a:pt x="508" y="29"/>
                    <a:pt x="41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2348625" y="3177750"/>
              <a:ext cx="6000" cy="8975"/>
            </a:xfrm>
            <a:custGeom>
              <a:avLst/>
              <a:gdLst/>
              <a:ahLst/>
              <a:cxnLst/>
              <a:rect l="l" t="t" r="r" b="b"/>
              <a:pathLst>
                <a:path w="240" h="359" extrusionOk="0">
                  <a:moveTo>
                    <a:pt x="159" y="1"/>
                  </a:moveTo>
                  <a:cubicBezTo>
                    <a:pt x="0" y="100"/>
                    <a:pt x="0" y="240"/>
                    <a:pt x="159" y="359"/>
                  </a:cubicBezTo>
                  <a:cubicBezTo>
                    <a:pt x="199" y="359"/>
                    <a:pt x="219" y="339"/>
                    <a:pt x="219" y="299"/>
                  </a:cubicBezTo>
                  <a:cubicBezTo>
                    <a:pt x="239" y="260"/>
                    <a:pt x="219" y="24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2433175" y="31787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8" y="1"/>
                  </a:moveTo>
                  <a:cubicBezTo>
                    <a:pt x="219" y="1"/>
                    <a:pt x="100" y="21"/>
                    <a:pt x="0" y="140"/>
                  </a:cubicBezTo>
                  <a:cubicBezTo>
                    <a:pt x="139" y="140"/>
                    <a:pt x="259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2352600" y="31822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160" y="180"/>
                    <a:pt x="279" y="160"/>
                    <a:pt x="359" y="21"/>
                  </a:cubicBezTo>
                  <a:cubicBezTo>
                    <a:pt x="21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2227775" y="3266775"/>
              <a:ext cx="156175" cy="40325"/>
            </a:xfrm>
            <a:custGeom>
              <a:avLst/>
              <a:gdLst/>
              <a:ahLst/>
              <a:cxnLst/>
              <a:rect l="l" t="t" r="r" b="b"/>
              <a:pathLst>
                <a:path w="6247" h="1613" extrusionOk="0">
                  <a:moveTo>
                    <a:pt x="378" y="1"/>
                  </a:moveTo>
                  <a:lnTo>
                    <a:pt x="378" y="1"/>
                  </a:lnTo>
                  <a:cubicBezTo>
                    <a:pt x="0" y="558"/>
                    <a:pt x="0" y="1095"/>
                    <a:pt x="398" y="1612"/>
                  </a:cubicBezTo>
                  <a:lnTo>
                    <a:pt x="518" y="1612"/>
                  </a:lnTo>
                  <a:cubicBezTo>
                    <a:pt x="566" y="1322"/>
                    <a:pt x="744" y="1267"/>
                    <a:pt x="958" y="1267"/>
                  </a:cubicBezTo>
                  <a:cubicBezTo>
                    <a:pt x="1009" y="1267"/>
                    <a:pt x="1061" y="1270"/>
                    <a:pt x="1114" y="1274"/>
                  </a:cubicBezTo>
                  <a:cubicBezTo>
                    <a:pt x="1288" y="1286"/>
                    <a:pt x="1462" y="1291"/>
                    <a:pt x="1634" y="1291"/>
                  </a:cubicBezTo>
                  <a:cubicBezTo>
                    <a:pt x="2752" y="1291"/>
                    <a:pt x="3851" y="1078"/>
                    <a:pt x="4957" y="1078"/>
                  </a:cubicBezTo>
                  <a:cubicBezTo>
                    <a:pt x="5128" y="1078"/>
                    <a:pt x="5299" y="1083"/>
                    <a:pt x="5471" y="1095"/>
                  </a:cubicBezTo>
                  <a:cubicBezTo>
                    <a:pt x="5523" y="1101"/>
                    <a:pt x="5576" y="1103"/>
                    <a:pt x="5628" y="1103"/>
                  </a:cubicBezTo>
                  <a:cubicBezTo>
                    <a:pt x="5753" y="1103"/>
                    <a:pt x="5876" y="1089"/>
                    <a:pt x="5988" y="1075"/>
                  </a:cubicBezTo>
                  <a:cubicBezTo>
                    <a:pt x="6167" y="1055"/>
                    <a:pt x="6207" y="896"/>
                    <a:pt x="6247" y="757"/>
                  </a:cubicBezTo>
                  <a:lnTo>
                    <a:pt x="6247" y="757"/>
                  </a:lnTo>
                  <a:cubicBezTo>
                    <a:pt x="6048" y="816"/>
                    <a:pt x="5869" y="896"/>
                    <a:pt x="5650" y="896"/>
                  </a:cubicBezTo>
                  <a:cubicBezTo>
                    <a:pt x="5232" y="896"/>
                    <a:pt x="4817" y="894"/>
                    <a:pt x="4402" y="894"/>
                  </a:cubicBezTo>
                  <a:cubicBezTo>
                    <a:pt x="3572" y="894"/>
                    <a:pt x="2746" y="903"/>
                    <a:pt x="1910" y="956"/>
                  </a:cubicBezTo>
                  <a:cubicBezTo>
                    <a:pt x="1636" y="969"/>
                    <a:pt x="1425" y="983"/>
                    <a:pt x="1259" y="983"/>
                  </a:cubicBezTo>
                  <a:cubicBezTo>
                    <a:pt x="699" y="983"/>
                    <a:pt x="639" y="828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1988075" y="2984725"/>
              <a:ext cx="60200" cy="16450"/>
            </a:xfrm>
            <a:custGeom>
              <a:avLst/>
              <a:gdLst/>
              <a:ahLst/>
              <a:cxnLst/>
              <a:rect l="l" t="t" r="r" b="b"/>
              <a:pathLst>
                <a:path w="2408" h="658" extrusionOk="0">
                  <a:moveTo>
                    <a:pt x="1469" y="0"/>
                  </a:moveTo>
                  <a:cubicBezTo>
                    <a:pt x="1096" y="0"/>
                    <a:pt x="734" y="46"/>
                    <a:pt x="381" y="46"/>
                  </a:cubicBezTo>
                  <a:cubicBezTo>
                    <a:pt x="253" y="46"/>
                    <a:pt x="126" y="40"/>
                    <a:pt x="0" y="23"/>
                  </a:cubicBezTo>
                  <a:lnTo>
                    <a:pt x="0" y="600"/>
                  </a:lnTo>
                  <a:cubicBezTo>
                    <a:pt x="102" y="640"/>
                    <a:pt x="202" y="657"/>
                    <a:pt x="302" y="657"/>
                  </a:cubicBezTo>
                  <a:cubicBezTo>
                    <a:pt x="551" y="657"/>
                    <a:pt x="793" y="549"/>
                    <a:pt x="1035" y="421"/>
                  </a:cubicBezTo>
                  <a:cubicBezTo>
                    <a:pt x="1492" y="421"/>
                    <a:pt x="1890" y="262"/>
                    <a:pt x="2407" y="143"/>
                  </a:cubicBezTo>
                  <a:cubicBezTo>
                    <a:pt x="2086" y="31"/>
                    <a:pt x="1774" y="0"/>
                    <a:pt x="1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2199425" y="3177750"/>
              <a:ext cx="22900" cy="90550"/>
            </a:xfrm>
            <a:custGeom>
              <a:avLst/>
              <a:gdLst/>
              <a:ahLst/>
              <a:cxnLst/>
              <a:rect l="l" t="t" r="r" b="b"/>
              <a:pathLst>
                <a:path w="916" h="3622" extrusionOk="0">
                  <a:moveTo>
                    <a:pt x="597" y="1"/>
                  </a:moveTo>
                  <a:cubicBezTo>
                    <a:pt x="458" y="61"/>
                    <a:pt x="359" y="140"/>
                    <a:pt x="259" y="180"/>
                  </a:cubicBezTo>
                  <a:cubicBezTo>
                    <a:pt x="239" y="200"/>
                    <a:pt x="199" y="240"/>
                    <a:pt x="199" y="279"/>
                  </a:cubicBezTo>
                  <a:cubicBezTo>
                    <a:pt x="20" y="637"/>
                    <a:pt x="1" y="956"/>
                    <a:pt x="299" y="1254"/>
                  </a:cubicBezTo>
                  <a:cubicBezTo>
                    <a:pt x="597" y="1652"/>
                    <a:pt x="359" y="2090"/>
                    <a:pt x="438" y="2527"/>
                  </a:cubicBezTo>
                  <a:cubicBezTo>
                    <a:pt x="299" y="2746"/>
                    <a:pt x="339" y="2965"/>
                    <a:pt x="418" y="3184"/>
                  </a:cubicBezTo>
                  <a:lnTo>
                    <a:pt x="418" y="3383"/>
                  </a:lnTo>
                  <a:lnTo>
                    <a:pt x="557" y="3621"/>
                  </a:lnTo>
                  <a:cubicBezTo>
                    <a:pt x="737" y="3542"/>
                    <a:pt x="836" y="3363"/>
                    <a:pt x="896" y="3184"/>
                  </a:cubicBezTo>
                  <a:cubicBezTo>
                    <a:pt x="916" y="2965"/>
                    <a:pt x="916" y="2746"/>
                    <a:pt x="756" y="2547"/>
                  </a:cubicBezTo>
                  <a:cubicBezTo>
                    <a:pt x="518" y="1771"/>
                    <a:pt x="597" y="996"/>
                    <a:pt x="637" y="200"/>
                  </a:cubicBezTo>
                  <a:cubicBezTo>
                    <a:pt x="617" y="140"/>
                    <a:pt x="617" y="80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2269050" y="3173775"/>
              <a:ext cx="58700" cy="9975"/>
            </a:xfrm>
            <a:custGeom>
              <a:avLst/>
              <a:gdLst/>
              <a:ahLst/>
              <a:cxnLst/>
              <a:rect l="l" t="t" r="r" b="b"/>
              <a:pathLst>
                <a:path w="2348" h="399" extrusionOk="0">
                  <a:moveTo>
                    <a:pt x="1214" y="1"/>
                  </a:moveTo>
                  <a:cubicBezTo>
                    <a:pt x="916" y="339"/>
                    <a:pt x="458" y="21"/>
                    <a:pt x="0" y="399"/>
                  </a:cubicBezTo>
                  <a:cubicBezTo>
                    <a:pt x="219" y="352"/>
                    <a:pt x="432" y="338"/>
                    <a:pt x="641" y="338"/>
                  </a:cubicBezTo>
                  <a:cubicBezTo>
                    <a:pt x="961" y="338"/>
                    <a:pt x="1271" y="371"/>
                    <a:pt x="1577" y="371"/>
                  </a:cubicBezTo>
                  <a:cubicBezTo>
                    <a:pt x="1836" y="371"/>
                    <a:pt x="2092" y="347"/>
                    <a:pt x="2348" y="259"/>
                  </a:cubicBezTo>
                  <a:cubicBezTo>
                    <a:pt x="2205" y="167"/>
                    <a:pt x="2055" y="160"/>
                    <a:pt x="1911" y="160"/>
                  </a:cubicBezTo>
                  <a:cubicBezTo>
                    <a:pt x="1885" y="160"/>
                    <a:pt x="1859" y="160"/>
                    <a:pt x="1833" y="160"/>
                  </a:cubicBezTo>
                  <a:cubicBezTo>
                    <a:pt x="1666" y="160"/>
                    <a:pt x="1512" y="150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2183500" y="3052250"/>
              <a:ext cx="44800" cy="170300"/>
            </a:xfrm>
            <a:custGeom>
              <a:avLst/>
              <a:gdLst/>
              <a:ahLst/>
              <a:cxnLst/>
              <a:rect l="l" t="t" r="r" b="b"/>
              <a:pathLst>
                <a:path w="1792" h="6812" extrusionOk="0">
                  <a:moveTo>
                    <a:pt x="1255" y="1"/>
                  </a:moveTo>
                  <a:cubicBezTo>
                    <a:pt x="1123" y="1"/>
                    <a:pt x="990" y="20"/>
                    <a:pt x="856" y="28"/>
                  </a:cubicBezTo>
                  <a:cubicBezTo>
                    <a:pt x="710" y="28"/>
                    <a:pt x="547" y="72"/>
                    <a:pt x="389" y="72"/>
                  </a:cubicBezTo>
                  <a:cubicBezTo>
                    <a:pt x="310" y="72"/>
                    <a:pt x="233" y="61"/>
                    <a:pt x="160" y="28"/>
                  </a:cubicBezTo>
                  <a:lnTo>
                    <a:pt x="160" y="28"/>
                  </a:lnTo>
                  <a:cubicBezTo>
                    <a:pt x="160" y="903"/>
                    <a:pt x="180" y="1798"/>
                    <a:pt x="180" y="2674"/>
                  </a:cubicBezTo>
                  <a:cubicBezTo>
                    <a:pt x="359" y="2912"/>
                    <a:pt x="140" y="3171"/>
                    <a:pt x="279" y="3390"/>
                  </a:cubicBezTo>
                  <a:cubicBezTo>
                    <a:pt x="379" y="3788"/>
                    <a:pt x="836" y="4185"/>
                    <a:pt x="299" y="4583"/>
                  </a:cubicBezTo>
                  <a:cubicBezTo>
                    <a:pt x="279" y="5001"/>
                    <a:pt x="299" y="5399"/>
                    <a:pt x="200" y="5797"/>
                  </a:cubicBezTo>
                  <a:cubicBezTo>
                    <a:pt x="100" y="6175"/>
                    <a:pt x="1" y="6612"/>
                    <a:pt x="538" y="6811"/>
                  </a:cubicBezTo>
                  <a:lnTo>
                    <a:pt x="578" y="6771"/>
                  </a:lnTo>
                  <a:cubicBezTo>
                    <a:pt x="1035" y="6314"/>
                    <a:pt x="578" y="5697"/>
                    <a:pt x="856" y="5220"/>
                  </a:cubicBezTo>
                  <a:lnTo>
                    <a:pt x="936" y="5200"/>
                  </a:lnTo>
                  <a:cubicBezTo>
                    <a:pt x="936" y="4305"/>
                    <a:pt x="896" y="3430"/>
                    <a:pt x="896" y="2534"/>
                  </a:cubicBezTo>
                  <a:cubicBezTo>
                    <a:pt x="797" y="1778"/>
                    <a:pt x="757" y="983"/>
                    <a:pt x="896" y="207"/>
                  </a:cubicBezTo>
                  <a:cubicBezTo>
                    <a:pt x="1194" y="207"/>
                    <a:pt x="1493" y="187"/>
                    <a:pt x="1791" y="187"/>
                  </a:cubicBezTo>
                  <a:cubicBezTo>
                    <a:pt x="1618" y="37"/>
                    <a:pt x="1438" y="1"/>
                    <a:pt x="1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2451575" y="3089250"/>
              <a:ext cx="31850" cy="8475"/>
            </a:xfrm>
            <a:custGeom>
              <a:avLst/>
              <a:gdLst/>
              <a:ahLst/>
              <a:cxnLst/>
              <a:rect l="l" t="t" r="r" b="b"/>
              <a:pathLst>
                <a:path w="1274" h="339" extrusionOk="0">
                  <a:moveTo>
                    <a:pt x="20" y="0"/>
                  </a:moveTo>
                  <a:cubicBezTo>
                    <a:pt x="0" y="40"/>
                    <a:pt x="0" y="99"/>
                    <a:pt x="0" y="139"/>
                  </a:cubicBezTo>
                  <a:cubicBezTo>
                    <a:pt x="20" y="199"/>
                    <a:pt x="80" y="199"/>
                    <a:pt x="119" y="199"/>
                  </a:cubicBezTo>
                  <a:cubicBezTo>
                    <a:pt x="179" y="199"/>
                    <a:pt x="219" y="219"/>
                    <a:pt x="279" y="239"/>
                  </a:cubicBezTo>
                  <a:cubicBezTo>
                    <a:pt x="378" y="239"/>
                    <a:pt x="458" y="259"/>
                    <a:pt x="517" y="318"/>
                  </a:cubicBezTo>
                  <a:cubicBezTo>
                    <a:pt x="577" y="318"/>
                    <a:pt x="657" y="338"/>
                    <a:pt x="696" y="338"/>
                  </a:cubicBezTo>
                  <a:cubicBezTo>
                    <a:pt x="816" y="119"/>
                    <a:pt x="1054" y="159"/>
                    <a:pt x="1273" y="139"/>
                  </a:cubicBezTo>
                  <a:cubicBezTo>
                    <a:pt x="1273" y="119"/>
                    <a:pt x="1253" y="60"/>
                    <a:pt x="1214" y="40"/>
                  </a:cubicBezTo>
                  <a:cubicBezTo>
                    <a:pt x="816" y="20"/>
                    <a:pt x="418" y="2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2352600" y="3070825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40" y="1"/>
                  </a:moveTo>
                  <a:cubicBezTo>
                    <a:pt x="0" y="61"/>
                    <a:pt x="0" y="100"/>
                    <a:pt x="0" y="160"/>
                  </a:cubicBezTo>
                  <a:cubicBezTo>
                    <a:pt x="60" y="200"/>
                    <a:pt x="100" y="200"/>
                    <a:pt x="160" y="200"/>
                  </a:cubicBezTo>
                  <a:cubicBezTo>
                    <a:pt x="239" y="180"/>
                    <a:pt x="299" y="140"/>
                    <a:pt x="398" y="100"/>
                  </a:cubicBezTo>
                  <a:cubicBezTo>
                    <a:pt x="349" y="21"/>
                    <a:pt x="289" y="6"/>
                    <a:pt x="227" y="6"/>
                  </a:cubicBezTo>
                  <a:cubicBezTo>
                    <a:pt x="189" y="6"/>
                    <a:pt x="151" y="11"/>
                    <a:pt x="114" y="11"/>
                  </a:cubicBezTo>
                  <a:cubicBezTo>
                    <a:pt x="89" y="11"/>
                    <a:pt x="64" y="9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2554500" y="3298050"/>
              <a:ext cx="105475" cy="81250"/>
            </a:xfrm>
            <a:custGeom>
              <a:avLst/>
              <a:gdLst/>
              <a:ahLst/>
              <a:cxnLst/>
              <a:rect l="l" t="t" r="r" b="b"/>
              <a:pathLst>
                <a:path w="4219" h="3250" extrusionOk="0">
                  <a:moveTo>
                    <a:pt x="262" y="0"/>
                  </a:moveTo>
                  <a:cubicBezTo>
                    <a:pt x="173" y="0"/>
                    <a:pt x="84" y="28"/>
                    <a:pt x="1" y="142"/>
                  </a:cubicBezTo>
                  <a:cubicBezTo>
                    <a:pt x="299" y="1057"/>
                    <a:pt x="80" y="1952"/>
                    <a:pt x="80" y="2887"/>
                  </a:cubicBezTo>
                  <a:cubicBezTo>
                    <a:pt x="100" y="2927"/>
                    <a:pt x="100" y="2987"/>
                    <a:pt x="80" y="3027"/>
                  </a:cubicBezTo>
                  <a:cubicBezTo>
                    <a:pt x="100" y="3106"/>
                    <a:pt x="140" y="3146"/>
                    <a:pt x="160" y="3226"/>
                  </a:cubicBezTo>
                  <a:cubicBezTo>
                    <a:pt x="187" y="3242"/>
                    <a:pt x="215" y="3249"/>
                    <a:pt x="241" y="3249"/>
                  </a:cubicBezTo>
                  <a:cubicBezTo>
                    <a:pt x="310" y="3249"/>
                    <a:pt x="370" y="3198"/>
                    <a:pt x="399" y="3126"/>
                  </a:cubicBezTo>
                  <a:cubicBezTo>
                    <a:pt x="538" y="2907"/>
                    <a:pt x="578" y="2649"/>
                    <a:pt x="558" y="2430"/>
                  </a:cubicBezTo>
                  <a:cubicBezTo>
                    <a:pt x="540" y="1794"/>
                    <a:pt x="803" y="1507"/>
                    <a:pt x="1364" y="1507"/>
                  </a:cubicBezTo>
                  <a:cubicBezTo>
                    <a:pt x="1417" y="1507"/>
                    <a:pt x="1474" y="1510"/>
                    <a:pt x="1533" y="1515"/>
                  </a:cubicBezTo>
                  <a:cubicBezTo>
                    <a:pt x="1682" y="1525"/>
                    <a:pt x="1831" y="1530"/>
                    <a:pt x="1980" y="1530"/>
                  </a:cubicBezTo>
                  <a:cubicBezTo>
                    <a:pt x="2129" y="1530"/>
                    <a:pt x="2279" y="1525"/>
                    <a:pt x="2428" y="1515"/>
                  </a:cubicBezTo>
                  <a:cubicBezTo>
                    <a:pt x="2503" y="1507"/>
                    <a:pt x="2580" y="1504"/>
                    <a:pt x="2656" y="1504"/>
                  </a:cubicBezTo>
                  <a:cubicBezTo>
                    <a:pt x="2866" y="1504"/>
                    <a:pt x="3079" y="1525"/>
                    <a:pt x="3289" y="1525"/>
                  </a:cubicBezTo>
                  <a:cubicBezTo>
                    <a:pt x="3609" y="1525"/>
                    <a:pt x="3925" y="1477"/>
                    <a:pt x="4218" y="1236"/>
                  </a:cubicBezTo>
                  <a:cubicBezTo>
                    <a:pt x="4103" y="1110"/>
                    <a:pt x="3968" y="1083"/>
                    <a:pt x="3832" y="1083"/>
                  </a:cubicBezTo>
                  <a:cubicBezTo>
                    <a:pt x="3733" y="1083"/>
                    <a:pt x="3634" y="1097"/>
                    <a:pt x="3542" y="1097"/>
                  </a:cubicBezTo>
                  <a:cubicBezTo>
                    <a:pt x="2945" y="1097"/>
                    <a:pt x="2357" y="1079"/>
                    <a:pt x="1766" y="1079"/>
                  </a:cubicBezTo>
                  <a:cubicBezTo>
                    <a:pt x="1471" y="1079"/>
                    <a:pt x="1175" y="1084"/>
                    <a:pt x="876" y="1097"/>
                  </a:cubicBezTo>
                  <a:cubicBezTo>
                    <a:pt x="458" y="1097"/>
                    <a:pt x="299" y="938"/>
                    <a:pt x="339" y="520"/>
                  </a:cubicBezTo>
                  <a:cubicBezTo>
                    <a:pt x="359" y="321"/>
                    <a:pt x="419" y="162"/>
                    <a:pt x="498" y="23"/>
                  </a:cubicBezTo>
                  <a:cubicBezTo>
                    <a:pt x="422" y="23"/>
                    <a:pt x="342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2580375" y="3294125"/>
              <a:ext cx="95500" cy="8975"/>
            </a:xfrm>
            <a:custGeom>
              <a:avLst/>
              <a:gdLst/>
              <a:ahLst/>
              <a:cxnLst/>
              <a:rect l="l" t="t" r="r" b="b"/>
              <a:pathLst>
                <a:path w="3820" h="359" extrusionOk="0">
                  <a:moveTo>
                    <a:pt x="1035" y="0"/>
                  </a:moveTo>
                  <a:cubicBezTo>
                    <a:pt x="678" y="0"/>
                    <a:pt x="326" y="13"/>
                    <a:pt x="0" y="160"/>
                  </a:cubicBezTo>
                  <a:cubicBezTo>
                    <a:pt x="124" y="306"/>
                    <a:pt x="279" y="338"/>
                    <a:pt x="442" y="338"/>
                  </a:cubicBezTo>
                  <a:cubicBezTo>
                    <a:pt x="566" y="338"/>
                    <a:pt x="695" y="319"/>
                    <a:pt x="816" y="319"/>
                  </a:cubicBezTo>
                  <a:cubicBezTo>
                    <a:pt x="1791" y="359"/>
                    <a:pt x="2765" y="359"/>
                    <a:pt x="3720" y="359"/>
                  </a:cubicBezTo>
                  <a:cubicBezTo>
                    <a:pt x="3800" y="319"/>
                    <a:pt x="3820" y="259"/>
                    <a:pt x="3760" y="160"/>
                  </a:cubicBezTo>
                  <a:cubicBezTo>
                    <a:pt x="3602" y="134"/>
                    <a:pt x="3444" y="126"/>
                    <a:pt x="3288" y="126"/>
                  </a:cubicBezTo>
                  <a:cubicBezTo>
                    <a:pt x="3013" y="126"/>
                    <a:pt x="2740" y="151"/>
                    <a:pt x="2471" y="151"/>
                  </a:cubicBezTo>
                  <a:cubicBezTo>
                    <a:pt x="2181" y="151"/>
                    <a:pt x="1895" y="122"/>
                    <a:pt x="1612" y="1"/>
                  </a:cubicBezTo>
                  <a:lnTo>
                    <a:pt x="1413" y="1"/>
                  </a:lnTo>
                  <a:lnTo>
                    <a:pt x="1333" y="41"/>
                  </a:lnTo>
                  <a:lnTo>
                    <a:pt x="1273" y="1"/>
                  </a:lnTo>
                  <a:cubicBezTo>
                    <a:pt x="1194" y="1"/>
                    <a:pt x="1114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2218225" y="3229975"/>
              <a:ext cx="17525" cy="31050"/>
            </a:xfrm>
            <a:custGeom>
              <a:avLst/>
              <a:gdLst/>
              <a:ahLst/>
              <a:cxnLst/>
              <a:rect l="l" t="t" r="r" b="b"/>
              <a:pathLst>
                <a:path w="701" h="1242" extrusionOk="0">
                  <a:moveTo>
                    <a:pt x="84" y="1"/>
                  </a:moveTo>
                  <a:cubicBezTo>
                    <a:pt x="84" y="160"/>
                    <a:pt x="64" y="279"/>
                    <a:pt x="44" y="438"/>
                  </a:cubicBezTo>
                  <a:lnTo>
                    <a:pt x="44" y="1135"/>
                  </a:lnTo>
                  <a:cubicBezTo>
                    <a:pt x="60" y="1151"/>
                    <a:pt x="76" y="1180"/>
                    <a:pt x="114" y="1180"/>
                  </a:cubicBezTo>
                  <a:cubicBezTo>
                    <a:pt x="122" y="1180"/>
                    <a:pt x="132" y="1178"/>
                    <a:pt x="144" y="1174"/>
                  </a:cubicBezTo>
                  <a:cubicBezTo>
                    <a:pt x="183" y="1194"/>
                    <a:pt x="203" y="1194"/>
                    <a:pt x="263" y="1234"/>
                  </a:cubicBezTo>
                  <a:cubicBezTo>
                    <a:pt x="290" y="1239"/>
                    <a:pt x="313" y="1242"/>
                    <a:pt x="336" y="1242"/>
                  </a:cubicBezTo>
                  <a:cubicBezTo>
                    <a:pt x="396" y="1242"/>
                    <a:pt x="443" y="1223"/>
                    <a:pt x="502" y="1194"/>
                  </a:cubicBezTo>
                  <a:cubicBezTo>
                    <a:pt x="601" y="1135"/>
                    <a:pt x="701" y="1055"/>
                    <a:pt x="601" y="896"/>
                  </a:cubicBezTo>
                  <a:cubicBezTo>
                    <a:pt x="641" y="856"/>
                    <a:pt x="601" y="796"/>
                    <a:pt x="581" y="757"/>
                  </a:cubicBezTo>
                  <a:cubicBezTo>
                    <a:pt x="573" y="757"/>
                    <a:pt x="565" y="757"/>
                    <a:pt x="557" y="757"/>
                  </a:cubicBezTo>
                  <a:cubicBezTo>
                    <a:pt x="0" y="757"/>
                    <a:pt x="535" y="79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2222800" y="3253350"/>
              <a:ext cx="14950" cy="53750"/>
            </a:xfrm>
            <a:custGeom>
              <a:avLst/>
              <a:gdLst/>
              <a:ahLst/>
              <a:cxnLst/>
              <a:rect l="l" t="t" r="r" b="b"/>
              <a:pathLst>
                <a:path w="598" h="2150" extrusionOk="0">
                  <a:moveTo>
                    <a:pt x="398" y="1"/>
                  </a:moveTo>
                  <a:lnTo>
                    <a:pt x="199" y="200"/>
                  </a:lnTo>
                  <a:cubicBezTo>
                    <a:pt x="0" y="637"/>
                    <a:pt x="160" y="1135"/>
                    <a:pt x="100" y="1592"/>
                  </a:cubicBezTo>
                  <a:cubicBezTo>
                    <a:pt x="80" y="1831"/>
                    <a:pt x="160" y="2129"/>
                    <a:pt x="518" y="2129"/>
                  </a:cubicBezTo>
                  <a:lnTo>
                    <a:pt x="597" y="2149"/>
                  </a:lnTo>
                  <a:lnTo>
                    <a:pt x="597" y="538"/>
                  </a:lnTo>
                  <a:cubicBezTo>
                    <a:pt x="577" y="359"/>
                    <a:pt x="577" y="219"/>
                    <a:pt x="557" y="40"/>
                  </a:cubicBezTo>
                  <a:cubicBezTo>
                    <a:pt x="498" y="40"/>
                    <a:pt x="458" y="2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2097475" y="3083275"/>
              <a:ext cx="1525" cy="2000"/>
            </a:xfrm>
            <a:custGeom>
              <a:avLst/>
              <a:gdLst/>
              <a:ahLst/>
              <a:cxnLst/>
              <a:rect l="l" t="t" r="r" b="b"/>
              <a:pathLst>
                <a:path w="61" h="80" extrusionOk="0">
                  <a:moveTo>
                    <a:pt x="60" y="0"/>
                  </a:moveTo>
                  <a:lnTo>
                    <a:pt x="1" y="8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2555500" y="3378675"/>
              <a:ext cx="22900" cy="127100"/>
            </a:xfrm>
            <a:custGeom>
              <a:avLst/>
              <a:gdLst/>
              <a:ahLst/>
              <a:cxnLst/>
              <a:rect l="l" t="t" r="r" b="b"/>
              <a:pathLst>
                <a:path w="916" h="5084" extrusionOk="0">
                  <a:moveTo>
                    <a:pt x="279" y="1"/>
                  </a:moveTo>
                  <a:cubicBezTo>
                    <a:pt x="239" y="1"/>
                    <a:pt x="200" y="1"/>
                    <a:pt x="140" y="20"/>
                  </a:cubicBezTo>
                  <a:cubicBezTo>
                    <a:pt x="120" y="597"/>
                    <a:pt x="100" y="1194"/>
                    <a:pt x="80" y="1851"/>
                  </a:cubicBezTo>
                  <a:cubicBezTo>
                    <a:pt x="100" y="2010"/>
                    <a:pt x="100" y="2189"/>
                    <a:pt x="120" y="2368"/>
                  </a:cubicBezTo>
                  <a:cubicBezTo>
                    <a:pt x="219" y="3263"/>
                    <a:pt x="1" y="4158"/>
                    <a:pt x="140" y="5053"/>
                  </a:cubicBezTo>
                  <a:cubicBezTo>
                    <a:pt x="180" y="5073"/>
                    <a:pt x="219" y="5083"/>
                    <a:pt x="259" y="5083"/>
                  </a:cubicBezTo>
                  <a:cubicBezTo>
                    <a:pt x="299" y="5083"/>
                    <a:pt x="339" y="5073"/>
                    <a:pt x="379" y="5053"/>
                  </a:cubicBezTo>
                  <a:cubicBezTo>
                    <a:pt x="617" y="4795"/>
                    <a:pt x="916" y="4616"/>
                    <a:pt x="896" y="4178"/>
                  </a:cubicBezTo>
                  <a:cubicBezTo>
                    <a:pt x="796" y="3044"/>
                    <a:pt x="498" y="1890"/>
                    <a:pt x="498" y="757"/>
                  </a:cubicBezTo>
                  <a:cubicBezTo>
                    <a:pt x="498" y="478"/>
                    <a:pt x="518" y="200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2330225" y="29907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0" y="0"/>
                  </a:moveTo>
                  <a:cubicBezTo>
                    <a:pt x="100" y="120"/>
                    <a:pt x="239" y="159"/>
                    <a:pt x="378" y="159"/>
                  </a:cubicBezTo>
                  <a:cubicBezTo>
                    <a:pt x="358" y="100"/>
                    <a:pt x="358" y="80"/>
                    <a:pt x="338" y="20"/>
                  </a:cubicBezTo>
                  <a:cubicBezTo>
                    <a:pt x="239" y="2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2847425" y="3263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0"/>
                  </a:moveTo>
                  <a:cubicBezTo>
                    <a:pt x="1" y="100"/>
                    <a:pt x="80" y="120"/>
                    <a:pt x="180" y="140"/>
                  </a:cubicBezTo>
                  <a:cubicBezTo>
                    <a:pt x="180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2772325" y="3427900"/>
              <a:ext cx="58725" cy="75625"/>
            </a:xfrm>
            <a:custGeom>
              <a:avLst/>
              <a:gdLst/>
              <a:ahLst/>
              <a:cxnLst/>
              <a:rect l="l" t="t" r="r" b="b"/>
              <a:pathLst>
                <a:path w="2349" h="3025" extrusionOk="0">
                  <a:moveTo>
                    <a:pt x="2289" y="1"/>
                  </a:moveTo>
                  <a:cubicBezTo>
                    <a:pt x="1891" y="160"/>
                    <a:pt x="1970" y="518"/>
                    <a:pt x="1970" y="836"/>
                  </a:cubicBezTo>
                  <a:cubicBezTo>
                    <a:pt x="1970" y="1473"/>
                    <a:pt x="2070" y="2129"/>
                    <a:pt x="1831" y="2806"/>
                  </a:cubicBezTo>
                  <a:cubicBezTo>
                    <a:pt x="1557" y="2698"/>
                    <a:pt x="1275" y="2677"/>
                    <a:pt x="990" y="2677"/>
                  </a:cubicBezTo>
                  <a:cubicBezTo>
                    <a:pt x="801" y="2677"/>
                    <a:pt x="610" y="2686"/>
                    <a:pt x="419" y="2686"/>
                  </a:cubicBezTo>
                  <a:cubicBezTo>
                    <a:pt x="180" y="2686"/>
                    <a:pt x="21" y="2786"/>
                    <a:pt x="1" y="3025"/>
                  </a:cubicBezTo>
                  <a:cubicBezTo>
                    <a:pt x="61" y="3025"/>
                    <a:pt x="120" y="3025"/>
                    <a:pt x="180" y="3005"/>
                  </a:cubicBezTo>
                  <a:cubicBezTo>
                    <a:pt x="349" y="2935"/>
                    <a:pt x="523" y="2905"/>
                    <a:pt x="697" y="2905"/>
                  </a:cubicBezTo>
                  <a:cubicBezTo>
                    <a:pt x="871" y="2905"/>
                    <a:pt x="1045" y="2935"/>
                    <a:pt x="1214" y="2985"/>
                  </a:cubicBezTo>
                  <a:cubicBezTo>
                    <a:pt x="1513" y="3005"/>
                    <a:pt x="1811" y="3005"/>
                    <a:pt x="2110" y="3005"/>
                  </a:cubicBezTo>
                  <a:cubicBezTo>
                    <a:pt x="2348" y="2806"/>
                    <a:pt x="2110" y="2488"/>
                    <a:pt x="2308" y="2289"/>
                  </a:cubicBezTo>
                  <a:cubicBezTo>
                    <a:pt x="2308" y="1533"/>
                    <a:pt x="2289" y="777"/>
                    <a:pt x="2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2718125" y="3471175"/>
              <a:ext cx="79600" cy="63675"/>
            </a:xfrm>
            <a:custGeom>
              <a:avLst/>
              <a:gdLst/>
              <a:ahLst/>
              <a:cxnLst/>
              <a:rect l="l" t="t" r="r" b="b"/>
              <a:pathLst>
                <a:path w="3184" h="2547" extrusionOk="0">
                  <a:moveTo>
                    <a:pt x="359" y="1"/>
                  </a:moveTo>
                  <a:cubicBezTo>
                    <a:pt x="140" y="418"/>
                    <a:pt x="279" y="876"/>
                    <a:pt x="180" y="1294"/>
                  </a:cubicBezTo>
                  <a:cubicBezTo>
                    <a:pt x="80" y="1393"/>
                    <a:pt x="60" y="1493"/>
                    <a:pt x="20" y="1612"/>
                  </a:cubicBezTo>
                  <a:cubicBezTo>
                    <a:pt x="1" y="1751"/>
                    <a:pt x="20" y="1871"/>
                    <a:pt x="60" y="1990"/>
                  </a:cubicBezTo>
                  <a:cubicBezTo>
                    <a:pt x="100" y="2149"/>
                    <a:pt x="200" y="2268"/>
                    <a:pt x="379" y="2348"/>
                  </a:cubicBezTo>
                  <a:lnTo>
                    <a:pt x="458" y="2408"/>
                  </a:lnTo>
                  <a:cubicBezTo>
                    <a:pt x="704" y="2373"/>
                    <a:pt x="953" y="2359"/>
                    <a:pt x="1202" y="2359"/>
                  </a:cubicBezTo>
                  <a:cubicBezTo>
                    <a:pt x="1818" y="2359"/>
                    <a:pt x="2441" y="2448"/>
                    <a:pt x="3064" y="2547"/>
                  </a:cubicBezTo>
                  <a:cubicBezTo>
                    <a:pt x="3183" y="2189"/>
                    <a:pt x="2786" y="2348"/>
                    <a:pt x="2706" y="2189"/>
                  </a:cubicBezTo>
                  <a:cubicBezTo>
                    <a:pt x="2209" y="2189"/>
                    <a:pt x="1711" y="2189"/>
                    <a:pt x="1214" y="2169"/>
                  </a:cubicBezTo>
                  <a:cubicBezTo>
                    <a:pt x="518" y="2149"/>
                    <a:pt x="418" y="2010"/>
                    <a:pt x="398" y="1314"/>
                  </a:cubicBezTo>
                  <a:cubicBezTo>
                    <a:pt x="379" y="876"/>
                    <a:pt x="379" y="458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2761900" y="3448725"/>
              <a:ext cx="14925" cy="40875"/>
            </a:xfrm>
            <a:custGeom>
              <a:avLst/>
              <a:gdLst/>
              <a:ahLst/>
              <a:cxnLst/>
              <a:rect l="l" t="t" r="r" b="b"/>
              <a:pathLst>
                <a:path w="597" h="1635" extrusionOk="0">
                  <a:moveTo>
                    <a:pt x="324" y="1"/>
                  </a:moveTo>
                  <a:cubicBezTo>
                    <a:pt x="297" y="1"/>
                    <a:pt x="271" y="20"/>
                    <a:pt x="239" y="63"/>
                  </a:cubicBezTo>
                  <a:cubicBezTo>
                    <a:pt x="20" y="580"/>
                    <a:pt x="0" y="1098"/>
                    <a:pt x="239" y="1635"/>
                  </a:cubicBezTo>
                  <a:cubicBezTo>
                    <a:pt x="597" y="1157"/>
                    <a:pt x="338" y="580"/>
                    <a:pt x="438" y="83"/>
                  </a:cubicBezTo>
                  <a:lnTo>
                    <a:pt x="398" y="43"/>
                  </a:lnTo>
                  <a:cubicBezTo>
                    <a:pt x="370" y="16"/>
                    <a:pt x="34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2786250" y="3525875"/>
              <a:ext cx="24900" cy="8975"/>
            </a:xfrm>
            <a:custGeom>
              <a:avLst/>
              <a:gdLst/>
              <a:ahLst/>
              <a:cxnLst/>
              <a:rect l="l" t="t" r="r" b="b"/>
              <a:pathLst>
                <a:path w="996" h="359" extrusionOk="0">
                  <a:moveTo>
                    <a:pt x="1" y="1"/>
                  </a:moveTo>
                  <a:lnTo>
                    <a:pt x="1" y="1"/>
                  </a:lnTo>
                  <a:cubicBezTo>
                    <a:pt x="100" y="140"/>
                    <a:pt x="220" y="220"/>
                    <a:pt x="339" y="359"/>
                  </a:cubicBezTo>
                  <a:cubicBezTo>
                    <a:pt x="370" y="350"/>
                    <a:pt x="404" y="347"/>
                    <a:pt x="439" y="347"/>
                  </a:cubicBezTo>
                  <a:cubicBezTo>
                    <a:pt x="507" y="347"/>
                    <a:pt x="580" y="357"/>
                    <a:pt x="652" y="357"/>
                  </a:cubicBezTo>
                  <a:cubicBezTo>
                    <a:pt x="788" y="357"/>
                    <a:pt x="919" y="319"/>
                    <a:pt x="996" y="100"/>
                  </a:cubicBezTo>
                  <a:cubicBezTo>
                    <a:pt x="816" y="21"/>
                    <a:pt x="647" y="6"/>
                    <a:pt x="483" y="6"/>
                  </a:cubicBezTo>
                  <a:cubicBezTo>
                    <a:pt x="385" y="6"/>
                    <a:pt x="288" y="11"/>
                    <a:pt x="192" y="11"/>
                  </a:cubicBezTo>
                  <a:cubicBezTo>
                    <a:pt x="128" y="11"/>
                    <a:pt x="65" y="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2776800" y="3498600"/>
              <a:ext cx="25900" cy="4925"/>
            </a:xfrm>
            <a:custGeom>
              <a:avLst/>
              <a:gdLst/>
              <a:ahLst/>
              <a:cxnLst/>
              <a:rect l="l" t="t" r="r" b="b"/>
              <a:pathLst>
                <a:path w="1036" h="197" extrusionOk="0">
                  <a:moveTo>
                    <a:pt x="508" y="0"/>
                  </a:moveTo>
                  <a:cubicBezTo>
                    <a:pt x="337" y="0"/>
                    <a:pt x="167" y="60"/>
                    <a:pt x="1" y="197"/>
                  </a:cubicBezTo>
                  <a:cubicBezTo>
                    <a:pt x="339" y="197"/>
                    <a:pt x="717" y="177"/>
                    <a:pt x="1035" y="177"/>
                  </a:cubicBezTo>
                  <a:cubicBezTo>
                    <a:pt x="863" y="65"/>
                    <a:pt x="685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2854900" y="3517425"/>
              <a:ext cx="9475" cy="22400"/>
            </a:xfrm>
            <a:custGeom>
              <a:avLst/>
              <a:gdLst/>
              <a:ahLst/>
              <a:cxnLst/>
              <a:rect l="l" t="t" r="r" b="b"/>
              <a:pathLst>
                <a:path w="379" h="896" extrusionOk="0">
                  <a:moveTo>
                    <a:pt x="100" y="1"/>
                  </a:moveTo>
                  <a:cubicBezTo>
                    <a:pt x="60" y="299"/>
                    <a:pt x="0" y="558"/>
                    <a:pt x="100" y="896"/>
                  </a:cubicBezTo>
                  <a:cubicBezTo>
                    <a:pt x="378" y="597"/>
                    <a:pt x="338" y="299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2767850" y="3432875"/>
              <a:ext cx="6500" cy="17450"/>
            </a:xfrm>
            <a:custGeom>
              <a:avLst/>
              <a:gdLst/>
              <a:ahLst/>
              <a:cxnLst/>
              <a:rect l="l" t="t" r="r" b="b"/>
              <a:pathLst>
                <a:path w="260" h="698" extrusionOk="0">
                  <a:moveTo>
                    <a:pt x="1" y="1"/>
                  </a:moveTo>
                  <a:lnTo>
                    <a:pt x="1" y="697"/>
                  </a:lnTo>
                  <a:cubicBezTo>
                    <a:pt x="61" y="697"/>
                    <a:pt x="100" y="697"/>
                    <a:pt x="160" y="677"/>
                  </a:cubicBezTo>
                  <a:cubicBezTo>
                    <a:pt x="160" y="419"/>
                    <a:pt x="259" y="1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2857375" y="349505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" y="0"/>
                  </a:moveTo>
                  <a:lnTo>
                    <a:pt x="1" y="339"/>
                  </a:lnTo>
                  <a:cubicBezTo>
                    <a:pt x="160" y="239"/>
                    <a:pt x="180" y="12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2710675" y="3489075"/>
              <a:ext cx="11950" cy="25900"/>
            </a:xfrm>
            <a:custGeom>
              <a:avLst/>
              <a:gdLst/>
              <a:ahLst/>
              <a:cxnLst/>
              <a:rect l="l" t="t" r="r" b="b"/>
              <a:pathLst>
                <a:path w="478" h="1036" extrusionOk="0">
                  <a:moveTo>
                    <a:pt x="259" y="1"/>
                  </a:moveTo>
                  <a:cubicBezTo>
                    <a:pt x="199" y="80"/>
                    <a:pt x="179" y="140"/>
                    <a:pt x="139" y="200"/>
                  </a:cubicBezTo>
                  <a:cubicBezTo>
                    <a:pt x="0" y="399"/>
                    <a:pt x="80" y="637"/>
                    <a:pt x="80" y="856"/>
                  </a:cubicBezTo>
                  <a:cubicBezTo>
                    <a:pt x="100" y="956"/>
                    <a:pt x="159" y="995"/>
                    <a:pt x="259" y="1035"/>
                  </a:cubicBezTo>
                  <a:cubicBezTo>
                    <a:pt x="318" y="1035"/>
                    <a:pt x="398" y="995"/>
                    <a:pt x="478" y="936"/>
                  </a:cubicBezTo>
                  <a:lnTo>
                    <a:pt x="478" y="578"/>
                  </a:lnTo>
                  <a:cubicBezTo>
                    <a:pt x="338" y="478"/>
                    <a:pt x="358" y="319"/>
                    <a:pt x="338" y="100"/>
                  </a:cubicBezTo>
                  <a:cubicBezTo>
                    <a:pt x="338" y="80"/>
                    <a:pt x="279" y="4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2709675" y="3495050"/>
              <a:ext cx="7975" cy="27900"/>
            </a:xfrm>
            <a:custGeom>
              <a:avLst/>
              <a:gdLst/>
              <a:ahLst/>
              <a:cxnLst/>
              <a:rect l="l" t="t" r="r" b="b"/>
              <a:pathLst>
                <a:path w="319" h="1116" extrusionOk="0">
                  <a:moveTo>
                    <a:pt x="0" y="0"/>
                  </a:moveTo>
                  <a:lnTo>
                    <a:pt x="0" y="1055"/>
                  </a:lnTo>
                  <a:cubicBezTo>
                    <a:pt x="26" y="1093"/>
                    <a:pt x="68" y="1115"/>
                    <a:pt x="117" y="1115"/>
                  </a:cubicBezTo>
                  <a:cubicBezTo>
                    <a:pt x="143" y="1115"/>
                    <a:pt x="171" y="1109"/>
                    <a:pt x="199" y="1095"/>
                  </a:cubicBezTo>
                  <a:cubicBezTo>
                    <a:pt x="219" y="1055"/>
                    <a:pt x="239" y="1015"/>
                    <a:pt x="279" y="995"/>
                  </a:cubicBezTo>
                  <a:cubicBezTo>
                    <a:pt x="319" y="896"/>
                    <a:pt x="299" y="756"/>
                    <a:pt x="199" y="697"/>
                  </a:cubicBezTo>
                  <a:cubicBezTo>
                    <a:pt x="199" y="458"/>
                    <a:pt x="179" y="2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2960325" y="3355800"/>
              <a:ext cx="48750" cy="9650"/>
            </a:xfrm>
            <a:custGeom>
              <a:avLst/>
              <a:gdLst/>
              <a:ahLst/>
              <a:cxnLst/>
              <a:rect l="l" t="t" r="r" b="b"/>
              <a:pathLst>
                <a:path w="1950" h="386" extrusionOk="0">
                  <a:moveTo>
                    <a:pt x="1950" y="1"/>
                  </a:moveTo>
                  <a:cubicBezTo>
                    <a:pt x="1254" y="1"/>
                    <a:pt x="617" y="120"/>
                    <a:pt x="0" y="378"/>
                  </a:cubicBezTo>
                  <a:cubicBezTo>
                    <a:pt x="87" y="383"/>
                    <a:pt x="172" y="386"/>
                    <a:pt x="257" y="386"/>
                  </a:cubicBezTo>
                  <a:cubicBezTo>
                    <a:pt x="854" y="386"/>
                    <a:pt x="1410" y="262"/>
                    <a:pt x="1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3012550" y="3351400"/>
              <a:ext cx="18900" cy="4925"/>
            </a:xfrm>
            <a:custGeom>
              <a:avLst/>
              <a:gdLst/>
              <a:ahLst/>
              <a:cxnLst/>
              <a:rect l="l" t="t" r="r" b="b"/>
              <a:pathLst>
                <a:path w="756" h="197" extrusionOk="0">
                  <a:moveTo>
                    <a:pt x="542" y="0"/>
                  </a:moveTo>
                  <a:cubicBezTo>
                    <a:pt x="350" y="0"/>
                    <a:pt x="159" y="46"/>
                    <a:pt x="0" y="177"/>
                  </a:cubicBezTo>
                  <a:cubicBezTo>
                    <a:pt x="159" y="177"/>
                    <a:pt x="358" y="196"/>
                    <a:pt x="557" y="196"/>
                  </a:cubicBezTo>
                  <a:cubicBezTo>
                    <a:pt x="637" y="157"/>
                    <a:pt x="696" y="97"/>
                    <a:pt x="756" y="17"/>
                  </a:cubicBezTo>
                  <a:cubicBezTo>
                    <a:pt x="686" y="7"/>
                    <a:pt x="614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2955850" y="3364500"/>
              <a:ext cx="3500" cy="3200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0" y="1"/>
                  </a:moveTo>
                  <a:cubicBezTo>
                    <a:pt x="45" y="1"/>
                    <a:pt x="20" y="11"/>
                    <a:pt x="0" y="30"/>
                  </a:cubicBezTo>
                  <a:cubicBezTo>
                    <a:pt x="19" y="97"/>
                    <a:pt x="43" y="128"/>
                    <a:pt x="67" y="128"/>
                  </a:cubicBezTo>
                  <a:cubicBezTo>
                    <a:pt x="93" y="128"/>
                    <a:pt x="119" y="92"/>
                    <a:pt x="140" y="30"/>
                  </a:cubicBezTo>
                  <a:cubicBezTo>
                    <a:pt x="120" y="1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3000100" y="3345625"/>
              <a:ext cx="4000" cy="2750"/>
            </a:xfrm>
            <a:custGeom>
              <a:avLst/>
              <a:gdLst/>
              <a:ahLst/>
              <a:cxnLst/>
              <a:rect l="l" t="t" r="r" b="b"/>
              <a:pathLst>
                <a:path w="160" h="110" extrusionOk="0">
                  <a:moveTo>
                    <a:pt x="78" y="1"/>
                  </a:moveTo>
                  <a:cubicBezTo>
                    <a:pt x="54" y="1"/>
                    <a:pt x="27" y="27"/>
                    <a:pt x="1" y="89"/>
                  </a:cubicBezTo>
                  <a:cubicBezTo>
                    <a:pt x="41" y="89"/>
                    <a:pt x="120" y="89"/>
                    <a:pt x="160" y="109"/>
                  </a:cubicBezTo>
                  <a:cubicBezTo>
                    <a:pt x="138" y="43"/>
                    <a:pt x="109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2674375" y="3298600"/>
              <a:ext cx="45275" cy="27900"/>
            </a:xfrm>
            <a:custGeom>
              <a:avLst/>
              <a:gdLst/>
              <a:ahLst/>
              <a:cxnLst/>
              <a:rect l="l" t="t" r="r" b="b"/>
              <a:pathLst>
                <a:path w="1811" h="1116" extrusionOk="0">
                  <a:moveTo>
                    <a:pt x="20" y="1"/>
                  </a:moveTo>
                  <a:cubicBezTo>
                    <a:pt x="20" y="41"/>
                    <a:pt x="0" y="120"/>
                    <a:pt x="0" y="180"/>
                  </a:cubicBezTo>
                  <a:lnTo>
                    <a:pt x="0" y="1035"/>
                  </a:lnTo>
                  <a:cubicBezTo>
                    <a:pt x="56" y="1091"/>
                    <a:pt x="112" y="1116"/>
                    <a:pt x="172" y="1116"/>
                  </a:cubicBezTo>
                  <a:cubicBezTo>
                    <a:pt x="218" y="1116"/>
                    <a:pt x="266" y="1101"/>
                    <a:pt x="318" y="1075"/>
                  </a:cubicBezTo>
                  <a:cubicBezTo>
                    <a:pt x="398" y="896"/>
                    <a:pt x="60" y="538"/>
                    <a:pt x="537" y="498"/>
                  </a:cubicBezTo>
                  <a:cubicBezTo>
                    <a:pt x="458" y="419"/>
                    <a:pt x="418" y="339"/>
                    <a:pt x="338" y="240"/>
                  </a:cubicBezTo>
                  <a:cubicBezTo>
                    <a:pt x="497" y="160"/>
                    <a:pt x="663" y="142"/>
                    <a:pt x="830" y="142"/>
                  </a:cubicBezTo>
                  <a:cubicBezTo>
                    <a:pt x="964" y="142"/>
                    <a:pt x="1099" y="154"/>
                    <a:pt x="1232" y="154"/>
                  </a:cubicBezTo>
                  <a:cubicBezTo>
                    <a:pt x="1432" y="154"/>
                    <a:pt x="1627" y="128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941925" y="3275350"/>
              <a:ext cx="31350" cy="5375"/>
            </a:xfrm>
            <a:custGeom>
              <a:avLst/>
              <a:gdLst/>
              <a:ahLst/>
              <a:cxnLst/>
              <a:rect l="l" t="t" r="r" b="b"/>
              <a:pathLst>
                <a:path w="1254" h="215" extrusionOk="0">
                  <a:moveTo>
                    <a:pt x="642" y="1"/>
                  </a:moveTo>
                  <a:cubicBezTo>
                    <a:pt x="433" y="1"/>
                    <a:pt x="219" y="66"/>
                    <a:pt x="0" y="175"/>
                  </a:cubicBezTo>
                  <a:cubicBezTo>
                    <a:pt x="438" y="175"/>
                    <a:pt x="836" y="215"/>
                    <a:pt x="1254" y="215"/>
                  </a:cubicBezTo>
                  <a:cubicBezTo>
                    <a:pt x="1055" y="66"/>
                    <a:pt x="851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2911075" y="3280450"/>
              <a:ext cx="19925" cy="4225"/>
            </a:xfrm>
            <a:custGeom>
              <a:avLst/>
              <a:gdLst/>
              <a:ahLst/>
              <a:cxnLst/>
              <a:rect l="l" t="t" r="r" b="b"/>
              <a:pathLst>
                <a:path w="797" h="169" extrusionOk="0">
                  <a:moveTo>
                    <a:pt x="376" y="1"/>
                  </a:moveTo>
                  <a:cubicBezTo>
                    <a:pt x="240" y="1"/>
                    <a:pt x="110" y="31"/>
                    <a:pt x="1" y="150"/>
                  </a:cubicBezTo>
                  <a:cubicBezTo>
                    <a:pt x="100" y="158"/>
                    <a:pt x="202" y="168"/>
                    <a:pt x="305" y="168"/>
                  </a:cubicBezTo>
                  <a:cubicBezTo>
                    <a:pt x="470" y="168"/>
                    <a:pt x="637" y="141"/>
                    <a:pt x="797" y="31"/>
                  </a:cubicBezTo>
                  <a:cubicBezTo>
                    <a:pt x="657" y="31"/>
                    <a:pt x="513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2874775" y="3285175"/>
              <a:ext cx="19425" cy="4175"/>
            </a:xfrm>
            <a:custGeom>
              <a:avLst/>
              <a:gdLst/>
              <a:ahLst/>
              <a:cxnLst/>
              <a:rect l="l" t="t" r="r" b="b"/>
              <a:pathLst>
                <a:path w="777" h="167" extrusionOk="0">
                  <a:moveTo>
                    <a:pt x="425" y="0"/>
                  </a:moveTo>
                  <a:cubicBezTo>
                    <a:pt x="279" y="0"/>
                    <a:pt x="131" y="30"/>
                    <a:pt x="1" y="160"/>
                  </a:cubicBezTo>
                  <a:cubicBezTo>
                    <a:pt x="58" y="164"/>
                    <a:pt x="115" y="166"/>
                    <a:pt x="171" y="166"/>
                  </a:cubicBezTo>
                  <a:cubicBezTo>
                    <a:pt x="386" y="166"/>
                    <a:pt x="587" y="131"/>
                    <a:pt x="777" y="21"/>
                  </a:cubicBezTo>
                  <a:cubicBezTo>
                    <a:pt x="668" y="21"/>
                    <a:pt x="547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2973250" y="32807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cubicBezTo>
                    <a:pt x="80" y="41"/>
                    <a:pt x="120" y="120"/>
                    <a:pt x="180" y="20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2980225" y="3297500"/>
              <a:ext cx="5975" cy="16050"/>
            </a:xfrm>
            <a:custGeom>
              <a:avLst/>
              <a:gdLst/>
              <a:ahLst/>
              <a:cxnLst/>
              <a:rect l="l" t="t" r="r" b="b"/>
              <a:pathLst>
                <a:path w="239" h="642" extrusionOk="0">
                  <a:moveTo>
                    <a:pt x="139" y="0"/>
                  </a:moveTo>
                  <a:cubicBezTo>
                    <a:pt x="109" y="0"/>
                    <a:pt x="80" y="15"/>
                    <a:pt x="40" y="45"/>
                  </a:cubicBezTo>
                  <a:cubicBezTo>
                    <a:pt x="0" y="264"/>
                    <a:pt x="100" y="463"/>
                    <a:pt x="219" y="642"/>
                  </a:cubicBezTo>
                  <a:cubicBezTo>
                    <a:pt x="239" y="443"/>
                    <a:pt x="239" y="244"/>
                    <a:pt x="239" y="45"/>
                  </a:cubicBezTo>
                  <a:cubicBezTo>
                    <a:pt x="199" y="15"/>
                    <a:pt x="169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2980225" y="3294125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80"/>
                    <a:pt x="0" y="120"/>
                    <a:pt x="40" y="180"/>
                  </a:cubicBezTo>
                  <a:lnTo>
                    <a:pt x="239" y="180"/>
                  </a:lnTo>
                  <a:cubicBezTo>
                    <a:pt x="219" y="80"/>
                    <a:pt x="139" y="2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2983700" y="3314525"/>
              <a:ext cx="2500" cy="7475"/>
            </a:xfrm>
            <a:custGeom>
              <a:avLst/>
              <a:gdLst/>
              <a:ahLst/>
              <a:cxnLst/>
              <a:rect l="l" t="t" r="r" b="b"/>
              <a:pathLst>
                <a:path w="100" h="299" extrusionOk="0">
                  <a:moveTo>
                    <a:pt x="100" y="0"/>
                  </a:moveTo>
                  <a:cubicBezTo>
                    <a:pt x="0" y="100"/>
                    <a:pt x="0" y="199"/>
                    <a:pt x="100" y="29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2968775" y="4762150"/>
              <a:ext cx="186025" cy="34900"/>
            </a:xfrm>
            <a:custGeom>
              <a:avLst/>
              <a:gdLst/>
              <a:ahLst/>
              <a:cxnLst/>
              <a:rect l="l" t="t" r="r" b="b"/>
              <a:pathLst>
                <a:path w="7441" h="1396" extrusionOk="0">
                  <a:moveTo>
                    <a:pt x="1569" y="0"/>
                  </a:moveTo>
                  <a:cubicBezTo>
                    <a:pt x="1472" y="0"/>
                    <a:pt x="1375" y="15"/>
                    <a:pt x="1274" y="43"/>
                  </a:cubicBezTo>
                  <a:cubicBezTo>
                    <a:pt x="995" y="123"/>
                    <a:pt x="717" y="142"/>
                    <a:pt x="418" y="162"/>
                  </a:cubicBezTo>
                  <a:cubicBezTo>
                    <a:pt x="299" y="182"/>
                    <a:pt x="180" y="222"/>
                    <a:pt x="80" y="282"/>
                  </a:cubicBezTo>
                  <a:cubicBezTo>
                    <a:pt x="60" y="321"/>
                    <a:pt x="20" y="361"/>
                    <a:pt x="1" y="381"/>
                  </a:cubicBezTo>
                  <a:cubicBezTo>
                    <a:pt x="120" y="560"/>
                    <a:pt x="299" y="540"/>
                    <a:pt x="478" y="560"/>
                  </a:cubicBezTo>
                  <a:cubicBezTo>
                    <a:pt x="597" y="580"/>
                    <a:pt x="597" y="640"/>
                    <a:pt x="518" y="739"/>
                  </a:cubicBezTo>
                  <a:cubicBezTo>
                    <a:pt x="498" y="938"/>
                    <a:pt x="657" y="978"/>
                    <a:pt x="796" y="978"/>
                  </a:cubicBezTo>
                  <a:cubicBezTo>
                    <a:pt x="1691" y="1237"/>
                    <a:pt x="2666" y="1038"/>
                    <a:pt x="3561" y="1256"/>
                  </a:cubicBezTo>
                  <a:cubicBezTo>
                    <a:pt x="4275" y="1306"/>
                    <a:pt x="4988" y="1396"/>
                    <a:pt x="5701" y="1396"/>
                  </a:cubicBezTo>
                  <a:cubicBezTo>
                    <a:pt x="6122" y="1396"/>
                    <a:pt x="6542" y="1365"/>
                    <a:pt x="6963" y="1276"/>
                  </a:cubicBezTo>
                  <a:cubicBezTo>
                    <a:pt x="7241" y="1217"/>
                    <a:pt x="7440" y="1057"/>
                    <a:pt x="7420" y="739"/>
                  </a:cubicBezTo>
                  <a:cubicBezTo>
                    <a:pt x="7341" y="461"/>
                    <a:pt x="7142" y="341"/>
                    <a:pt x="6883" y="341"/>
                  </a:cubicBezTo>
                  <a:cubicBezTo>
                    <a:pt x="5790" y="341"/>
                    <a:pt x="4673" y="98"/>
                    <a:pt x="3550" y="98"/>
                  </a:cubicBezTo>
                  <a:cubicBezTo>
                    <a:pt x="3203" y="98"/>
                    <a:pt x="2855" y="121"/>
                    <a:pt x="2507" y="182"/>
                  </a:cubicBezTo>
                  <a:cubicBezTo>
                    <a:pt x="2504" y="181"/>
                    <a:pt x="2500" y="181"/>
                    <a:pt x="2497" y="181"/>
                  </a:cubicBezTo>
                  <a:cubicBezTo>
                    <a:pt x="2429" y="181"/>
                    <a:pt x="2399" y="322"/>
                    <a:pt x="2332" y="322"/>
                  </a:cubicBezTo>
                  <a:cubicBezTo>
                    <a:pt x="2310" y="322"/>
                    <a:pt x="2283" y="306"/>
                    <a:pt x="2248" y="262"/>
                  </a:cubicBezTo>
                  <a:cubicBezTo>
                    <a:pt x="2209" y="242"/>
                    <a:pt x="2169" y="222"/>
                    <a:pt x="2149" y="182"/>
                  </a:cubicBezTo>
                  <a:cubicBezTo>
                    <a:pt x="2069" y="142"/>
                    <a:pt x="1990" y="83"/>
                    <a:pt x="1910" y="63"/>
                  </a:cubicBezTo>
                  <a:cubicBezTo>
                    <a:pt x="1793" y="20"/>
                    <a:pt x="1681" y="0"/>
                    <a:pt x="1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3070225" y="4257325"/>
              <a:ext cx="31850" cy="180675"/>
            </a:xfrm>
            <a:custGeom>
              <a:avLst/>
              <a:gdLst/>
              <a:ahLst/>
              <a:cxnLst/>
              <a:rect l="l" t="t" r="r" b="b"/>
              <a:pathLst>
                <a:path w="1274" h="7227" extrusionOk="0">
                  <a:moveTo>
                    <a:pt x="319" y="0"/>
                  </a:moveTo>
                  <a:cubicBezTo>
                    <a:pt x="289" y="0"/>
                    <a:pt x="259" y="15"/>
                    <a:pt x="219" y="45"/>
                  </a:cubicBezTo>
                  <a:cubicBezTo>
                    <a:pt x="1" y="880"/>
                    <a:pt x="140" y="1736"/>
                    <a:pt x="299" y="2571"/>
                  </a:cubicBezTo>
                  <a:cubicBezTo>
                    <a:pt x="398" y="3208"/>
                    <a:pt x="617" y="3824"/>
                    <a:pt x="518" y="4501"/>
                  </a:cubicBezTo>
                  <a:cubicBezTo>
                    <a:pt x="677" y="4560"/>
                    <a:pt x="697" y="4700"/>
                    <a:pt x="637" y="4839"/>
                  </a:cubicBezTo>
                  <a:cubicBezTo>
                    <a:pt x="538" y="5098"/>
                    <a:pt x="617" y="5336"/>
                    <a:pt x="717" y="5555"/>
                  </a:cubicBezTo>
                  <a:cubicBezTo>
                    <a:pt x="936" y="5754"/>
                    <a:pt x="737" y="6052"/>
                    <a:pt x="896" y="6291"/>
                  </a:cubicBezTo>
                  <a:lnTo>
                    <a:pt x="896" y="6430"/>
                  </a:lnTo>
                  <a:cubicBezTo>
                    <a:pt x="975" y="6689"/>
                    <a:pt x="816" y="6948"/>
                    <a:pt x="1095" y="7226"/>
                  </a:cubicBezTo>
                  <a:cubicBezTo>
                    <a:pt x="1095" y="6788"/>
                    <a:pt x="1075" y="6410"/>
                    <a:pt x="1095" y="6033"/>
                  </a:cubicBezTo>
                  <a:cubicBezTo>
                    <a:pt x="1115" y="5714"/>
                    <a:pt x="975" y="5336"/>
                    <a:pt x="1274" y="5038"/>
                  </a:cubicBezTo>
                  <a:cubicBezTo>
                    <a:pt x="1234" y="4759"/>
                    <a:pt x="1214" y="4521"/>
                    <a:pt x="1214" y="4242"/>
                  </a:cubicBezTo>
                  <a:cubicBezTo>
                    <a:pt x="1194" y="3347"/>
                    <a:pt x="816" y="2531"/>
                    <a:pt x="916" y="1636"/>
                  </a:cubicBezTo>
                  <a:cubicBezTo>
                    <a:pt x="975" y="1358"/>
                    <a:pt x="896" y="1139"/>
                    <a:pt x="737" y="920"/>
                  </a:cubicBezTo>
                  <a:cubicBezTo>
                    <a:pt x="737" y="860"/>
                    <a:pt x="717" y="821"/>
                    <a:pt x="717" y="761"/>
                  </a:cubicBezTo>
                  <a:cubicBezTo>
                    <a:pt x="617" y="522"/>
                    <a:pt x="637" y="244"/>
                    <a:pt x="418" y="45"/>
                  </a:cubicBezTo>
                  <a:cubicBezTo>
                    <a:pt x="379" y="15"/>
                    <a:pt x="349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2563450" y="4617925"/>
              <a:ext cx="179125" cy="56125"/>
            </a:xfrm>
            <a:custGeom>
              <a:avLst/>
              <a:gdLst/>
              <a:ahLst/>
              <a:cxnLst/>
              <a:rect l="l" t="t" r="r" b="b"/>
              <a:pathLst>
                <a:path w="7165" h="2245" extrusionOk="0">
                  <a:moveTo>
                    <a:pt x="6723" y="1"/>
                  </a:moveTo>
                  <a:cubicBezTo>
                    <a:pt x="6597" y="1"/>
                    <a:pt x="6475" y="20"/>
                    <a:pt x="6347" y="63"/>
                  </a:cubicBezTo>
                  <a:cubicBezTo>
                    <a:pt x="6168" y="162"/>
                    <a:pt x="5949" y="63"/>
                    <a:pt x="5790" y="182"/>
                  </a:cubicBezTo>
                  <a:cubicBezTo>
                    <a:pt x="5703" y="177"/>
                    <a:pt x="5616" y="175"/>
                    <a:pt x="5530" y="175"/>
                  </a:cubicBezTo>
                  <a:cubicBezTo>
                    <a:pt x="4591" y="175"/>
                    <a:pt x="3697" y="453"/>
                    <a:pt x="2786" y="580"/>
                  </a:cubicBezTo>
                  <a:cubicBezTo>
                    <a:pt x="2567" y="719"/>
                    <a:pt x="2309" y="839"/>
                    <a:pt x="2070" y="958"/>
                  </a:cubicBezTo>
                  <a:cubicBezTo>
                    <a:pt x="2010" y="1018"/>
                    <a:pt x="1931" y="1038"/>
                    <a:pt x="1871" y="1077"/>
                  </a:cubicBezTo>
                  <a:cubicBezTo>
                    <a:pt x="1811" y="1077"/>
                    <a:pt x="1771" y="1077"/>
                    <a:pt x="1712" y="1137"/>
                  </a:cubicBezTo>
                  <a:cubicBezTo>
                    <a:pt x="1592" y="1217"/>
                    <a:pt x="1433" y="1217"/>
                    <a:pt x="1314" y="1257"/>
                  </a:cubicBezTo>
                  <a:cubicBezTo>
                    <a:pt x="1302" y="1251"/>
                    <a:pt x="1289" y="1248"/>
                    <a:pt x="1275" y="1248"/>
                  </a:cubicBezTo>
                  <a:cubicBezTo>
                    <a:pt x="1243" y="1248"/>
                    <a:pt x="1209" y="1262"/>
                    <a:pt x="1195" y="1276"/>
                  </a:cubicBezTo>
                  <a:cubicBezTo>
                    <a:pt x="1105" y="1365"/>
                    <a:pt x="1000" y="1439"/>
                    <a:pt x="865" y="1439"/>
                  </a:cubicBezTo>
                  <a:cubicBezTo>
                    <a:pt x="849" y="1439"/>
                    <a:pt x="833" y="1438"/>
                    <a:pt x="817" y="1436"/>
                  </a:cubicBezTo>
                  <a:cubicBezTo>
                    <a:pt x="793" y="1430"/>
                    <a:pt x="773" y="1427"/>
                    <a:pt x="755" y="1427"/>
                  </a:cubicBezTo>
                  <a:cubicBezTo>
                    <a:pt x="712" y="1427"/>
                    <a:pt x="680" y="1441"/>
                    <a:pt x="638" y="1455"/>
                  </a:cubicBezTo>
                  <a:cubicBezTo>
                    <a:pt x="598" y="1515"/>
                    <a:pt x="538" y="1575"/>
                    <a:pt x="439" y="1615"/>
                  </a:cubicBezTo>
                  <a:cubicBezTo>
                    <a:pt x="419" y="1714"/>
                    <a:pt x="299" y="1754"/>
                    <a:pt x="220" y="1833"/>
                  </a:cubicBezTo>
                  <a:cubicBezTo>
                    <a:pt x="120" y="1953"/>
                    <a:pt x="1" y="2052"/>
                    <a:pt x="120" y="2231"/>
                  </a:cubicBezTo>
                  <a:cubicBezTo>
                    <a:pt x="153" y="2239"/>
                    <a:pt x="186" y="2244"/>
                    <a:pt x="218" y="2244"/>
                  </a:cubicBezTo>
                  <a:cubicBezTo>
                    <a:pt x="262" y="2244"/>
                    <a:pt x="304" y="2235"/>
                    <a:pt x="339" y="2211"/>
                  </a:cubicBezTo>
                  <a:cubicBezTo>
                    <a:pt x="399" y="2211"/>
                    <a:pt x="439" y="2211"/>
                    <a:pt x="498" y="2152"/>
                  </a:cubicBezTo>
                  <a:cubicBezTo>
                    <a:pt x="578" y="2112"/>
                    <a:pt x="638" y="2052"/>
                    <a:pt x="717" y="2032"/>
                  </a:cubicBezTo>
                  <a:cubicBezTo>
                    <a:pt x="735" y="2038"/>
                    <a:pt x="750" y="2041"/>
                    <a:pt x="765" y="2041"/>
                  </a:cubicBezTo>
                  <a:cubicBezTo>
                    <a:pt x="802" y="2041"/>
                    <a:pt x="834" y="2026"/>
                    <a:pt x="876" y="2012"/>
                  </a:cubicBezTo>
                  <a:cubicBezTo>
                    <a:pt x="996" y="1913"/>
                    <a:pt x="1135" y="1933"/>
                    <a:pt x="1274" y="1853"/>
                  </a:cubicBezTo>
                  <a:cubicBezTo>
                    <a:pt x="1286" y="1859"/>
                    <a:pt x="1297" y="1862"/>
                    <a:pt x="1309" y="1862"/>
                  </a:cubicBezTo>
                  <a:cubicBezTo>
                    <a:pt x="1337" y="1862"/>
                    <a:pt x="1365" y="1847"/>
                    <a:pt x="1393" y="1833"/>
                  </a:cubicBezTo>
                  <a:cubicBezTo>
                    <a:pt x="1453" y="1774"/>
                    <a:pt x="1473" y="1754"/>
                    <a:pt x="1473" y="1654"/>
                  </a:cubicBezTo>
                  <a:cubicBezTo>
                    <a:pt x="1513" y="1615"/>
                    <a:pt x="1592" y="1615"/>
                    <a:pt x="1652" y="1615"/>
                  </a:cubicBezTo>
                  <a:lnTo>
                    <a:pt x="1712" y="1634"/>
                  </a:lnTo>
                  <a:cubicBezTo>
                    <a:pt x="1791" y="1634"/>
                    <a:pt x="1851" y="1634"/>
                    <a:pt x="1891" y="1575"/>
                  </a:cubicBezTo>
                  <a:cubicBezTo>
                    <a:pt x="1970" y="1535"/>
                    <a:pt x="2050" y="1475"/>
                    <a:pt x="2110" y="1455"/>
                  </a:cubicBezTo>
                  <a:cubicBezTo>
                    <a:pt x="3343" y="1177"/>
                    <a:pt x="4576" y="879"/>
                    <a:pt x="5830" y="580"/>
                  </a:cubicBezTo>
                  <a:cubicBezTo>
                    <a:pt x="5871" y="508"/>
                    <a:pt x="5928" y="473"/>
                    <a:pt x="5991" y="473"/>
                  </a:cubicBezTo>
                  <a:cubicBezTo>
                    <a:pt x="6048" y="473"/>
                    <a:pt x="6110" y="503"/>
                    <a:pt x="6168" y="560"/>
                  </a:cubicBezTo>
                  <a:lnTo>
                    <a:pt x="6347" y="560"/>
                  </a:lnTo>
                  <a:cubicBezTo>
                    <a:pt x="6392" y="481"/>
                    <a:pt x="6485" y="465"/>
                    <a:pt x="6591" y="465"/>
                  </a:cubicBezTo>
                  <a:cubicBezTo>
                    <a:pt x="6667" y="465"/>
                    <a:pt x="6750" y="473"/>
                    <a:pt x="6826" y="473"/>
                  </a:cubicBezTo>
                  <a:cubicBezTo>
                    <a:pt x="7017" y="473"/>
                    <a:pt x="7165" y="419"/>
                    <a:pt x="7063" y="43"/>
                  </a:cubicBezTo>
                  <a:cubicBezTo>
                    <a:pt x="6943" y="15"/>
                    <a:pt x="6831" y="1"/>
                    <a:pt x="6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3010550" y="4611250"/>
              <a:ext cx="110425" cy="66950"/>
            </a:xfrm>
            <a:custGeom>
              <a:avLst/>
              <a:gdLst/>
              <a:ahLst/>
              <a:cxnLst/>
              <a:rect l="l" t="t" r="r" b="b"/>
              <a:pathLst>
                <a:path w="4417" h="2678" extrusionOk="0">
                  <a:moveTo>
                    <a:pt x="2564" y="1"/>
                  </a:moveTo>
                  <a:cubicBezTo>
                    <a:pt x="2513" y="1"/>
                    <a:pt x="2461" y="4"/>
                    <a:pt x="2408" y="12"/>
                  </a:cubicBezTo>
                  <a:cubicBezTo>
                    <a:pt x="2328" y="230"/>
                    <a:pt x="2487" y="350"/>
                    <a:pt x="2606" y="509"/>
                  </a:cubicBezTo>
                  <a:cubicBezTo>
                    <a:pt x="3561" y="608"/>
                    <a:pt x="3581" y="648"/>
                    <a:pt x="2984" y="1524"/>
                  </a:cubicBezTo>
                  <a:cubicBezTo>
                    <a:pt x="2917" y="1322"/>
                    <a:pt x="2907" y="1079"/>
                    <a:pt x="2667" y="1079"/>
                  </a:cubicBezTo>
                  <a:cubicBezTo>
                    <a:pt x="2622" y="1079"/>
                    <a:pt x="2569" y="1087"/>
                    <a:pt x="2507" y="1106"/>
                  </a:cubicBezTo>
                  <a:cubicBezTo>
                    <a:pt x="2288" y="1185"/>
                    <a:pt x="2030" y="1185"/>
                    <a:pt x="1811" y="1225"/>
                  </a:cubicBezTo>
                  <a:cubicBezTo>
                    <a:pt x="1789" y="1227"/>
                    <a:pt x="1765" y="1228"/>
                    <a:pt x="1740" y="1228"/>
                  </a:cubicBezTo>
                  <a:cubicBezTo>
                    <a:pt x="1639" y="1228"/>
                    <a:pt x="1515" y="1215"/>
                    <a:pt x="1405" y="1215"/>
                  </a:cubicBezTo>
                  <a:cubicBezTo>
                    <a:pt x="1269" y="1215"/>
                    <a:pt x="1154" y="1235"/>
                    <a:pt x="1134" y="1325"/>
                  </a:cubicBezTo>
                  <a:cubicBezTo>
                    <a:pt x="1061" y="1703"/>
                    <a:pt x="871" y="1770"/>
                    <a:pt x="658" y="1770"/>
                  </a:cubicBezTo>
                  <a:cubicBezTo>
                    <a:pt x="540" y="1770"/>
                    <a:pt x="415" y="1749"/>
                    <a:pt x="299" y="1749"/>
                  </a:cubicBezTo>
                  <a:cubicBezTo>
                    <a:pt x="228" y="1749"/>
                    <a:pt x="160" y="1757"/>
                    <a:pt x="100" y="1782"/>
                  </a:cubicBezTo>
                  <a:cubicBezTo>
                    <a:pt x="20" y="1882"/>
                    <a:pt x="0" y="1981"/>
                    <a:pt x="40" y="2100"/>
                  </a:cubicBezTo>
                  <a:cubicBezTo>
                    <a:pt x="179" y="2181"/>
                    <a:pt x="320" y="2207"/>
                    <a:pt x="463" y="2207"/>
                  </a:cubicBezTo>
                  <a:cubicBezTo>
                    <a:pt x="711" y="2207"/>
                    <a:pt x="964" y="2130"/>
                    <a:pt x="1210" y="2130"/>
                  </a:cubicBezTo>
                  <a:cubicBezTo>
                    <a:pt x="1312" y="2130"/>
                    <a:pt x="1413" y="2143"/>
                    <a:pt x="1512" y="2180"/>
                  </a:cubicBezTo>
                  <a:cubicBezTo>
                    <a:pt x="1592" y="2200"/>
                    <a:pt x="1671" y="2200"/>
                    <a:pt x="1731" y="2200"/>
                  </a:cubicBezTo>
                  <a:cubicBezTo>
                    <a:pt x="1970" y="2140"/>
                    <a:pt x="2209" y="2120"/>
                    <a:pt x="2427" y="2120"/>
                  </a:cubicBezTo>
                  <a:cubicBezTo>
                    <a:pt x="2567" y="2120"/>
                    <a:pt x="2666" y="2100"/>
                    <a:pt x="2785" y="2081"/>
                  </a:cubicBezTo>
                  <a:cubicBezTo>
                    <a:pt x="2946" y="2035"/>
                    <a:pt x="3114" y="1989"/>
                    <a:pt x="3276" y="1989"/>
                  </a:cubicBezTo>
                  <a:cubicBezTo>
                    <a:pt x="3395" y="1989"/>
                    <a:pt x="3512" y="2013"/>
                    <a:pt x="3621" y="2081"/>
                  </a:cubicBezTo>
                  <a:cubicBezTo>
                    <a:pt x="3800" y="2200"/>
                    <a:pt x="3919" y="2379"/>
                    <a:pt x="4059" y="2538"/>
                  </a:cubicBezTo>
                  <a:cubicBezTo>
                    <a:pt x="4098" y="2598"/>
                    <a:pt x="4158" y="2638"/>
                    <a:pt x="4218" y="2677"/>
                  </a:cubicBezTo>
                  <a:cubicBezTo>
                    <a:pt x="4297" y="2598"/>
                    <a:pt x="4417" y="2439"/>
                    <a:pt x="4357" y="2379"/>
                  </a:cubicBezTo>
                  <a:cubicBezTo>
                    <a:pt x="3979" y="1921"/>
                    <a:pt x="4218" y="1344"/>
                    <a:pt x="4019" y="887"/>
                  </a:cubicBezTo>
                  <a:lnTo>
                    <a:pt x="3999" y="807"/>
                  </a:lnTo>
                  <a:cubicBezTo>
                    <a:pt x="3979" y="728"/>
                    <a:pt x="3899" y="648"/>
                    <a:pt x="3880" y="589"/>
                  </a:cubicBezTo>
                  <a:lnTo>
                    <a:pt x="3880" y="509"/>
                  </a:lnTo>
                  <a:cubicBezTo>
                    <a:pt x="3447" y="329"/>
                    <a:pt x="3063" y="1"/>
                    <a:pt x="2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3020500" y="4752575"/>
              <a:ext cx="146225" cy="30075"/>
            </a:xfrm>
            <a:custGeom>
              <a:avLst/>
              <a:gdLst/>
              <a:ahLst/>
              <a:cxnLst/>
              <a:rect l="l" t="t" r="r" b="b"/>
              <a:pathLst>
                <a:path w="5849" h="1203" extrusionOk="0">
                  <a:moveTo>
                    <a:pt x="3124" y="0"/>
                  </a:moveTo>
                  <a:cubicBezTo>
                    <a:pt x="2763" y="0"/>
                    <a:pt x="2399" y="29"/>
                    <a:pt x="2029" y="108"/>
                  </a:cubicBezTo>
                  <a:cubicBezTo>
                    <a:pt x="1852" y="135"/>
                    <a:pt x="1665" y="190"/>
                    <a:pt x="1469" y="190"/>
                  </a:cubicBezTo>
                  <a:cubicBezTo>
                    <a:pt x="1379" y="190"/>
                    <a:pt x="1288" y="179"/>
                    <a:pt x="1194" y="147"/>
                  </a:cubicBezTo>
                  <a:cubicBezTo>
                    <a:pt x="1114" y="128"/>
                    <a:pt x="1035" y="128"/>
                    <a:pt x="975" y="128"/>
                  </a:cubicBezTo>
                  <a:cubicBezTo>
                    <a:pt x="776" y="227"/>
                    <a:pt x="518" y="167"/>
                    <a:pt x="299" y="247"/>
                  </a:cubicBezTo>
                  <a:cubicBezTo>
                    <a:pt x="219" y="307"/>
                    <a:pt x="140" y="346"/>
                    <a:pt x="100" y="406"/>
                  </a:cubicBezTo>
                  <a:cubicBezTo>
                    <a:pt x="20" y="506"/>
                    <a:pt x="0" y="605"/>
                    <a:pt x="80" y="724"/>
                  </a:cubicBezTo>
                  <a:cubicBezTo>
                    <a:pt x="101" y="767"/>
                    <a:pt x="128" y="787"/>
                    <a:pt x="158" y="787"/>
                  </a:cubicBezTo>
                  <a:cubicBezTo>
                    <a:pt x="184" y="787"/>
                    <a:pt x="211" y="772"/>
                    <a:pt x="239" y="744"/>
                  </a:cubicBezTo>
                  <a:cubicBezTo>
                    <a:pt x="353" y="757"/>
                    <a:pt x="467" y="762"/>
                    <a:pt x="581" y="762"/>
                  </a:cubicBezTo>
                  <a:cubicBezTo>
                    <a:pt x="967" y="762"/>
                    <a:pt x="1354" y="704"/>
                    <a:pt x="1740" y="704"/>
                  </a:cubicBezTo>
                  <a:cubicBezTo>
                    <a:pt x="1936" y="704"/>
                    <a:pt x="2132" y="719"/>
                    <a:pt x="2328" y="764"/>
                  </a:cubicBezTo>
                  <a:cubicBezTo>
                    <a:pt x="2666" y="864"/>
                    <a:pt x="2964" y="844"/>
                    <a:pt x="3283" y="864"/>
                  </a:cubicBezTo>
                  <a:cubicBezTo>
                    <a:pt x="3919" y="903"/>
                    <a:pt x="4615" y="824"/>
                    <a:pt x="5252" y="1102"/>
                  </a:cubicBezTo>
                  <a:cubicBezTo>
                    <a:pt x="5345" y="1168"/>
                    <a:pt x="5430" y="1202"/>
                    <a:pt x="5510" y="1202"/>
                  </a:cubicBezTo>
                  <a:cubicBezTo>
                    <a:pt x="5600" y="1202"/>
                    <a:pt x="5685" y="1158"/>
                    <a:pt x="5769" y="1063"/>
                  </a:cubicBezTo>
                  <a:cubicBezTo>
                    <a:pt x="5769" y="1023"/>
                    <a:pt x="5769" y="963"/>
                    <a:pt x="5789" y="923"/>
                  </a:cubicBezTo>
                  <a:cubicBezTo>
                    <a:pt x="5789" y="923"/>
                    <a:pt x="5809" y="903"/>
                    <a:pt x="5809" y="844"/>
                  </a:cubicBezTo>
                  <a:cubicBezTo>
                    <a:pt x="5849" y="804"/>
                    <a:pt x="5809" y="744"/>
                    <a:pt x="5769" y="724"/>
                  </a:cubicBezTo>
                  <a:cubicBezTo>
                    <a:pt x="5710" y="625"/>
                    <a:pt x="5650" y="506"/>
                    <a:pt x="5590" y="406"/>
                  </a:cubicBezTo>
                  <a:cubicBezTo>
                    <a:pt x="5351" y="227"/>
                    <a:pt x="5053" y="167"/>
                    <a:pt x="4775" y="128"/>
                  </a:cubicBezTo>
                  <a:cubicBezTo>
                    <a:pt x="4222" y="67"/>
                    <a:pt x="3676" y="0"/>
                    <a:pt x="3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3064750" y="4705525"/>
              <a:ext cx="95525" cy="57700"/>
            </a:xfrm>
            <a:custGeom>
              <a:avLst/>
              <a:gdLst/>
              <a:ahLst/>
              <a:cxnLst/>
              <a:rect l="l" t="t" r="r" b="b"/>
              <a:pathLst>
                <a:path w="3821" h="2308" extrusionOk="0">
                  <a:moveTo>
                    <a:pt x="3005" y="0"/>
                  </a:moveTo>
                  <a:cubicBezTo>
                    <a:pt x="2787" y="96"/>
                    <a:pt x="2587" y="303"/>
                    <a:pt x="2369" y="303"/>
                  </a:cubicBezTo>
                  <a:cubicBezTo>
                    <a:pt x="2268" y="303"/>
                    <a:pt x="2163" y="259"/>
                    <a:pt x="2050" y="140"/>
                  </a:cubicBezTo>
                  <a:cubicBezTo>
                    <a:pt x="1990" y="80"/>
                    <a:pt x="1930" y="50"/>
                    <a:pt x="1871" y="50"/>
                  </a:cubicBezTo>
                  <a:cubicBezTo>
                    <a:pt x="1811" y="50"/>
                    <a:pt x="1751" y="80"/>
                    <a:pt x="1692" y="140"/>
                  </a:cubicBezTo>
                  <a:cubicBezTo>
                    <a:pt x="1497" y="406"/>
                    <a:pt x="1244" y="446"/>
                    <a:pt x="981" y="446"/>
                  </a:cubicBezTo>
                  <a:cubicBezTo>
                    <a:pt x="872" y="446"/>
                    <a:pt x="761" y="439"/>
                    <a:pt x="652" y="439"/>
                  </a:cubicBezTo>
                  <a:cubicBezTo>
                    <a:pt x="516" y="439"/>
                    <a:pt x="383" y="449"/>
                    <a:pt x="259" y="498"/>
                  </a:cubicBezTo>
                  <a:cubicBezTo>
                    <a:pt x="120" y="617"/>
                    <a:pt x="1" y="736"/>
                    <a:pt x="21" y="935"/>
                  </a:cubicBezTo>
                  <a:cubicBezTo>
                    <a:pt x="100" y="1055"/>
                    <a:pt x="200" y="1134"/>
                    <a:pt x="319" y="1194"/>
                  </a:cubicBezTo>
                  <a:cubicBezTo>
                    <a:pt x="382" y="1198"/>
                    <a:pt x="445" y="1200"/>
                    <a:pt x="509" y="1200"/>
                  </a:cubicBezTo>
                  <a:cubicBezTo>
                    <a:pt x="1085" y="1200"/>
                    <a:pt x="1675" y="1051"/>
                    <a:pt x="2249" y="1015"/>
                  </a:cubicBezTo>
                  <a:cubicBezTo>
                    <a:pt x="2547" y="1015"/>
                    <a:pt x="2647" y="1154"/>
                    <a:pt x="2706" y="1333"/>
                  </a:cubicBezTo>
                  <a:cubicBezTo>
                    <a:pt x="2746" y="1532"/>
                    <a:pt x="2487" y="1393"/>
                    <a:pt x="2428" y="1512"/>
                  </a:cubicBezTo>
                  <a:cubicBezTo>
                    <a:pt x="2249" y="1970"/>
                    <a:pt x="3005" y="1831"/>
                    <a:pt x="2925" y="2248"/>
                  </a:cubicBezTo>
                  <a:cubicBezTo>
                    <a:pt x="3223" y="2288"/>
                    <a:pt x="3522" y="2288"/>
                    <a:pt x="3820" y="2308"/>
                  </a:cubicBezTo>
                  <a:cubicBezTo>
                    <a:pt x="3383" y="2029"/>
                    <a:pt x="3780" y="1492"/>
                    <a:pt x="3442" y="1214"/>
                  </a:cubicBezTo>
                  <a:cubicBezTo>
                    <a:pt x="3104" y="896"/>
                    <a:pt x="3044" y="458"/>
                    <a:pt x="3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3050825" y="4788150"/>
              <a:ext cx="114425" cy="21275"/>
            </a:xfrm>
            <a:custGeom>
              <a:avLst/>
              <a:gdLst/>
              <a:ahLst/>
              <a:cxnLst/>
              <a:rect l="l" t="t" r="r" b="b"/>
              <a:pathLst>
                <a:path w="4577" h="851" extrusionOk="0">
                  <a:moveTo>
                    <a:pt x="791" y="1"/>
                  </a:moveTo>
                  <a:cubicBezTo>
                    <a:pt x="627" y="1"/>
                    <a:pt x="463" y="6"/>
                    <a:pt x="299" y="17"/>
                  </a:cubicBezTo>
                  <a:cubicBezTo>
                    <a:pt x="120" y="77"/>
                    <a:pt x="21" y="197"/>
                    <a:pt x="1" y="376"/>
                  </a:cubicBezTo>
                  <a:cubicBezTo>
                    <a:pt x="21" y="475"/>
                    <a:pt x="60" y="515"/>
                    <a:pt x="120" y="574"/>
                  </a:cubicBezTo>
                  <a:lnTo>
                    <a:pt x="2965" y="793"/>
                  </a:lnTo>
                  <a:cubicBezTo>
                    <a:pt x="3109" y="838"/>
                    <a:pt x="3254" y="851"/>
                    <a:pt x="3399" y="851"/>
                  </a:cubicBezTo>
                  <a:cubicBezTo>
                    <a:pt x="3572" y="851"/>
                    <a:pt x="3746" y="833"/>
                    <a:pt x="3920" y="833"/>
                  </a:cubicBezTo>
                  <a:cubicBezTo>
                    <a:pt x="3989" y="843"/>
                    <a:pt x="4064" y="850"/>
                    <a:pt x="4137" y="850"/>
                  </a:cubicBezTo>
                  <a:cubicBezTo>
                    <a:pt x="4355" y="850"/>
                    <a:pt x="4556" y="783"/>
                    <a:pt x="4556" y="515"/>
                  </a:cubicBezTo>
                  <a:cubicBezTo>
                    <a:pt x="4576" y="197"/>
                    <a:pt x="4278" y="117"/>
                    <a:pt x="3979" y="117"/>
                  </a:cubicBezTo>
                  <a:cubicBezTo>
                    <a:pt x="3860" y="117"/>
                    <a:pt x="3721" y="117"/>
                    <a:pt x="3621" y="77"/>
                  </a:cubicBezTo>
                  <a:cubicBezTo>
                    <a:pt x="3423" y="95"/>
                    <a:pt x="3226" y="102"/>
                    <a:pt x="3029" y="102"/>
                  </a:cubicBezTo>
                  <a:cubicBezTo>
                    <a:pt x="2281" y="102"/>
                    <a:pt x="1539" y="1"/>
                    <a:pt x="7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2662425" y="4819850"/>
              <a:ext cx="147225" cy="17975"/>
            </a:xfrm>
            <a:custGeom>
              <a:avLst/>
              <a:gdLst/>
              <a:ahLst/>
              <a:cxnLst/>
              <a:rect l="l" t="t" r="r" b="b"/>
              <a:pathLst>
                <a:path w="5889" h="719" extrusionOk="0">
                  <a:moveTo>
                    <a:pt x="4189" y="1"/>
                  </a:moveTo>
                  <a:cubicBezTo>
                    <a:pt x="3927" y="1"/>
                    <a:pt x="3663" y="34"/>
                    <a:pt x="3401" y="34"/>
                  </a:cubicBezTo>
                  <a:cubicBezTo>
                    <a:pt x="3322" y="34"/>
                    <a:pt x="3242" y="30"/>
                    <a:pt x="3164" y="23"/>
                  </a:cubicBezTo>
                  <a:cubicBezTo>
                    <a:pt x="2129" y="122"/>
                    <a:pt x="1115" y="241"/>
                    <a:pt x="100" y="321"/>
                  </a:cubicBezTo>
                  <a:cubicBezTo>
                    <a:pt x="1" y="460"/>
                    <a:pt x="1" y="599"/>
                    <a:pt x="100" y="719"/>
                  </a:cubicBezTo>
                  <a:cubicBezTo>
                    <a:pt x="2010" y="520"/>
                    <a:pt x="3900" y="560"/>
                    <a:pt x="5809" y="520"/>
                  </a:cubicBezTo>
                  <a:cubicBezTo>
                    <a:pt x="5889" y="460"/>
                    <a:pt x="5889" y="420"/>
                    <a:pt x="5869" y="321"/>
                  </a:cubicBezTo>
                  <a:cubicBezTo>
                    <a:pt x="5809" y="222"/>
                    <a:pt x="5750" y="162"/>
                    <a:pt x="5650" y="122"/>
                  </a:cubicBezTo>
                  <a:cubicBezTo>
                    <a:pt x="5491" y="82"/>
                    <a:pt x="5372" y="82"/>
                    <a:pt x="5252" y="23"/>
                  </a:cubicBezTo>
                  <a:lnTo>
                    <a:pt x="5093" y="162"/>
                  </a:lnTo>
                  <a:cubicBezTo>
                    <a:pt x="4981" y="244"/>
                    <a:pt x="4865" y="267"/>
                    <a:pt x="4757" y="267"/>
                  </a:cubicBezTo>
                  <a:cubicBezTo>
                    <a:pt x="4750" y="267"/>
                    <a:pt x="4743" y="267"/>
                    <a:pt x="4736" y="267"/>
                  </a:cubicBezTo>
                  <a:lnTo>
                    <a:pt x="4736" y="267"/>
                  </a:lnTo>
                  <a:cubicBezTo>
                    <a:pt x="4807" y="250"/>
                    <a:pt x="4881" y="218"/>
                    <a:pt x="4954" y="162"/>
                  </a:cubicBezTo>
                  <a:cubicBezTo>
                    <a:pt x="4705" y="33"/>
                    <a:pt x="4448" y="1"/>
                    <a:pt x="4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2757925" y="4608050"/>
              <a:ext cx="141250" cy="18550"/>
            </a:xfrm>
            <a:custGeom>
              <a:avLst/>
              <a:gdLst/>
              <a:ahLst/>
              <a:cxnLst/>
              <a:rect l="l" t="t" r="r" b="b"/>
              <a:pathLst>
                <a:path w="5650" h="742" extrusionOk="0">
                  <a:moveTo>
                    <a:pt x="4471" y="0"/>
                  </a:moveTo>
                  <a:cubicBezTo>
                    <a:pt x="4282" y="0"/>
                    <a:pt x="4098" y="13"/>
                    <a:pt x="3919" y="60"/>
                  </a:cubicBezTo>
                  <a:cubicBezTo>
                    <a:pt x="3850" y="59"/>
                    <a:pt x="3781" y="58"/>
                    <a:pt x="3713" y="58"/>
                  </a:cubicBezTo>
                  <a:cubicBezTo>
                    <a:pt x="2725" y="58"/>
                    <a:pt x="1723" y="186"/>
                    <a:pt x="756" y="279"/>
                  </a:cubicBezTo>
                  <a:cubicBezTo>
                    <a:pt x="557" y="458"/>
                    <a:pt x="199" y="239"/>
                    <a:pt x="0" y="557"/>
                  </a:cubicBezTo>
                  <a:cubicBezTo>
                    <a:pt x="217" y="699"/>
                    <a:pt x="429" y="742"/>
                    <a:pt x="640" y="742"/>
                  </a:cubicBezTo>
                  <a:cubicBezTo>
                    <a:pt x="876" y="742"/>
                    <a:pt x="1112" y="688"/>
                    <a:pt x="1353" y="657"/>
                  </a:cubicBezTo>
                  <a:lnTo>
                    <a:pt x="1392" y="677"/>
                  </a:lnTo>
                  <a:lnTo>
                    <a:pt x="1452" y="657"/>
                  </a:lnTo>
                  <a:cubicBezTo>
                    <a:pt x="1505" y="643"/>
                    <a:pt x="1559" y="637"/>
                    <a:pt x="1613" y="637"/>
                  </a:cubicBezTo>
                  <a:cubicBezTo>
                    <a:pt x="1780" y="637"/>
                    <a:pt x="1950" y="688"/>
                    <a:pt x="2118" y="688"/>
                  </a:cubicBezTo>
                  <a:cubicBezTo>
                    <a:pt x="2202" y="688"/>
                    <a:pt x="2285" y="675"/>
                    <a:pt x="2367" y="637"/>
                  </a:cubicBezTo>
                  <a:cubicBezTo>
                    <a:pt x="2651" y="535"/>
                    <a:pt x="2941" y="510"/>
                    <a:pt x="3232" y="510"/>
                  </a:cubicBezTo>
                  <a:cubicBezTo>
                    <a:pt x="3503" y="510"/>
                    <a:pt x="3776" y="532"/>
                    <a:pt x="4046" y="532"/>
                  </a:cubicBezTo>
                  <a:cubicBezTo>
                    <a:pt x="4278" y="532"/>
                    <a:pt x="4508" y="516"/>
                    <a:pt x="4734" y="458"/>
                  </a:cubicBezTo>
                  <a:cubicBezTo>
                    <a:pt x="4852" y="490"/>
                    <a:pt x="4969" y="510"/>
                    <a:pt x="5089" y="510"/>
                  </a:cubicBezTo>
                  <a:cubicBezTo>
                    <a:pt x="5193" y="510"/>
                    <a:pt x="5300" y="495"/>
                    <a:pt x="5411" y="458"/>
                  </a:cubicBezTo>
                  <a:cubicBezTo>
                    <a:pt x="5510" y="378"/>
                    <a:pt x="5650" y="319"/>
                    <a:pt x="5630" y="140"/>
                  </a:cubicBezTo>
                  <a:cubicBezTo>
                    <a:pt x="5570" y="40"/>
                    <a:pt x="5470" y="20"/>
                    <a:pt x="5371" y="20"/>
                  </a:cubicBezTo>
                  <a:cubicBezTo>
                    <a:pt x="5323" y="22"/>
                    <a:pt x="5275" y="23"/>
                    <a:pt x="5227" y="23"/>
                  </a:cubicBezTo>
                  <a:cubicBezTo>
                    <a:pt x="4972" y="23"/>
                    <a:pt x="4718" y="0"/>
                    <a:pt x="4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2945900" y="4611025"/>
              <a:ext cx="130325" cy="13225"/>
            </a:xfrm>
            <a:custGeom>
              <a:avLst/>
              <a:gdLst/>
              <a:ahLst/>
              <a:cxnLst/>
              <a:rect l="l" t="t" r="r" b="b"/>
              <a:pathLst>
                <a:path w="5213" h="529" extrusionOk="0">
                  <a:moveTo>
                    <a:pt x="3889" y="232"/>
                  </a:moveTo>
                  <a:cubicBezTo>
                    <a:pt x="3930" y="232"/>
                    <a:pt x="3949" y="254"/>
                    <a:pt x="3979" y="299"/>
                  </a:cubicBezTo>
                  <a:cubicBezTo>
                    <a:pt x="3939" y="239"/>
                    <a:pt x="3899" y="239"/>
                    <a:pt x="3840" y="239"/>
                  </a:cubicBezTo>
                  <a:cubicBezTo>
                    <a:pt x="3860" y="235"/>
                    <a:pt x="3876" y="232"/>
                    <a:pt x="3889" y="232"/>
                  </a:cubicBezTo>
                  <a:close/>
                  <a:moveTo>
                    <a:pt x="3721" y="238"/>
                  </a:moveTo>
                  <a:cubicBezTo>
                    <a:pt x="3723" y="238"/>
                    <a:pt x="3725" y="238"/>
                    <a:pt x="3727" y="238"/>
                  </a:cubicBezTo>
                  <a:lnTo>
                    <a:pt x="3727" y="238"/>
                  </a:lnTo>
                  <a:cubicBezTo>
                    <a:pt x="3637" y="238"/>
                    <a:pt x="3539" y="249"/>
                    <a:pt x="3442" y="319"/>
                  </a:cubicBezTo>
                  <a:cubicBezTo>
                    <a:pt x="3527" y="248"/>
                    <a:pt x="3623" y="238"/>
                    <a:pt x="3721" y="238"/>
                  </a:cubicBezTo>
                  <a:close/>
                  <a:moveTo>
                    <a:pt x="2189" y="1"/>
                  </a:moveTo>
                  <a:cubicBezTo>
                    <a:pt x="1887" y="107"/>
                    <a:pt x="1576" y="112"/>
                    <a:pt x="1268" y="112"/>
                  </a:cubicBezTo>
                  <a:cubicBezTo>
                    <a:pt x="1230" y="112"/>
                    <a:pt x="1192" y="112"/>
                    <a:pt x="1155" y="112"/>
                  </a:cubicBezTo>
                  <a:cubicBezTo>
                    <a:pt x="750" y="112"/>
                    <a:pt x="355" y="122"/>
                    <a:pt x="0" y="359"/>
                  </a:cubicBezTo>
                  <a:cubicBezTo>
                    <a:pt x="576" y="500"/>
                    <a:pt x="1164" y="529"/>
                    <a:pt x="1758" y="529"/>
                  </a:cubicBezTo>
                  <a:cubicBezTo>
                    <a:pt x="2158" y="529"/>
                    <a:pt x="2561" y="516"/>
                    <a:pt x="2965" y="516"/>
                  </a:cubicBezTo>
                  <a:cubicBezTo>
                    <a:pt x="3057" y="516"/>
                    <a:pt x="3150" y="516"/>
                    <a:pt x="3243" y="518"/>
                  </a:cubicBezTo>
                  <a:cubicBezTo>
                    <a:pt x="3303" y="498"/>
                    <a:pt x="3323" y="458"/>
                    <a:pt x="3303" y="419"/>
                  </a:cubicBezTo>
                  <a:lnTo>
                    <a:pt x="3283" y="359"/>
                  </a:lnTo>
                  <a:lnTo>
                    <a:pt x="3382" y="359"/>
                  </a:lnTo>
                  <a:lnTo>
                    <a:pt x="3421" y="333"/>
                  </a:lnTo>
                  <a:lnTo>
                    <a:pt x="3421" y="333"/>
                  </a:lnTo>
                  <a:cubicBezTo>
                    <a:pt x="3416" y="340"/>
                    <a:pt x="3411" y="350"/>
                    <a:pt x="3402" y="359"/>
                  </a:cubicBezTo>
                  <a:cubicBezTo>
                    <a:pt x="3382" y="419"/>
                    <a:pt x="3382" y="438"/>
                    <a:pt x="3422" y="498"/>
                  </a:cubicBezTo>
                  <a:lnTo>
                    <a:pt x="5192" y="498"/>
                  </a:lnTo>
                  <a:cubicBezTo>
                    <a:pt x="5212" y="299"/>
                    <a:pt x="5113" y="140"/>
                    <a:pt x="49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2519200" y="4802725"/>
              <a:ext cx="124850" cy="28525"/>
            </a:xfrm>
            <a:custGeom>
              <a:avLst/>
              <a:gdLst/>
              <a:ahLst/>
              <a:cxnLst/>
              <a:rect l="l" t="t" r="r" b="b"/>
              <a:pathLst>
                <a:path w="4994" h="1141" extrusionOk="0">
                  <a:moveTo>
                    <a:pt x="3283" y="1"/>
                  </a:moveTo>
                  <a:cubicBezTo>
                    <a:pt x="2282" y="1"/>
                    <a:pt x="1340" y="329"/>
                    <a:pt x="359" y="509"/>
                  </a:cubicBezTo>
                  <a:cubicBezTo>
                    <a:pt x="279" y="529"/>
                    <a:pt x="180" y="588"/>
                    <a:pt x="100" y="648"/>
                  </a:cubicBezTo>
                  <a:cubicBezTo>
                    <a:pt x="20" y="807"/>
                    <a:pt x="1" y="926"/>
                    <a:pt x="100" y="1086"/>
                  </a:cubicBezTo>
                  <a:cubicBezTo>
                    <a:pt x="199" y="1115"/>
                    <a:pt x="299" y="1140"/>
                    <a:pt x="396" y="1140"/>
                  </a:cubicBezTo>
                  <a:cubicBezTo>
                    <a:pt x="493" y="1140"/>
                    <a:pt x="587" y="1115"/>
                    <a:pt x="677" y="1046"/>
                  </a:cubicBezTo>
                  <a:lnTo>
                    <a:pt x="1194" y="1046"/>
                  </a:lnTo>
                  <a:cubicBezTo>
                    <a:pt x="1294" y="946"/>
                    <a:pt x="1418" y="946"/>
                    <a:pt x="1542" y="946"/>
                  </a:cubicBezTo>
                  <a:cubicBezTo>
                    <a:pt x="1667" y="946"/>
                    <a:pt x="1791" y="946"/>
                    <a:pt x="1890" y="847"/>
                  </a:cubicBezTo>
                  <a:cubicBezTo>
                    <a:pt x="2030" y="847"/>
                    <a:pt x="2129" y="827"/>
                    <a:pt x="2248" y="827"/>
                  </a:cubicBezTo>
                  <a:cubicBezTo>
                    <a:pt x="2328" y="787"/>
                    <a:pt x="2368" y="727"/>
                    <a:pt x="2447" y="688"/>
                  </a:cubicBezTo>
                  <a:cubicBezTo>
                    <a:pt x="2666" y="688"/>
                    <a:pt x="2925" y="648"/>
                    <a:pt x="3144" y="648"/>
                  </a:cubicBezTo>
                  <a:cubicBezTo>
                    <a:pt x="3283" y="509"/>
                    <a:pt x="3522" y="628"/>
                    <a:pt x="3681" y="509"/>
                  </a:cubicBezTo>
                  <a:cubicBezTo>
                    <a:pt x="3820" y="489"/>
                    <a:pt x="3939" y="489"/>
                    <a:pt x="4059" y="449"/>
                  </a:cubicBezTo>
                  <a:cubicBezTo>
                    <a:pt x="4134" y="401"/>
                    <a:pt x="4217" y="391"/>
                    <a:pt x="4302" y="391"/>
                  </a:cubicBezTo>
                  <a:cubicBezTo>
                    <a:pt x="4363" y="391"/>
                    <a:pt x="4426" y="396"/>
                    <a:pt x="4488" y="396"/>
                  </a:cubicBezTo>
                  <a:cubicBezTo>
                    <a:pt x="4588" y="396"/>
                    <a:pt x="4686" y="382"/>
                    <a:pt x="4775" y="310"/>
                  </a:cubicBezTo>
                  <a:cubicBezTo>
                    <a:pt x="4854" y="310"/>
                    <a:pt x="4894" y="290"/>
                    <a:pt x="4954" y="290"/>
                  </a:cubicBezTo>
                  <a:cubicBezTo>
                    <a:pt x="4994" y="210"/>
                    <a:pt x="4994" y="131"/>
                    <a:pt x="4894" y="51"/>
                  </a:cubicBezTo>
                  <a:cubicBezTo>
                    <a:pt x="4824" y="37"/>
                    <a:pt x="4773" y="23"/>
                    <a:pt x="4715" y="23"/>
                  </a:cubicBezTo>
                  <a:cubicBezTo>
                    <a:pt x="4690" y="23"/>
                    <a:pt x="4665" y="25"/>
                    <a:pt x="4636" y="31"/>
                  </a:cubicBezTo>
                  <a:cubicBezTo>
                    <a:pt x="4533" y="57"/>
                    <a:pt x="4431" y="64"/>
                    <a:pt x="4330" y="64"/>
                  </a:cubicBezTo>
                  <a:cubicBezTo>
                    <a:pt x="4196" y="64"/>
                    <a:pt x="4064" y="51"/>
                    <a:pt x="3939" y="51"/>
                  </a:cubicBezTo>
                  <a:cubicBezTo>
                    <a:pt x="3717" y="16"/>
                    <a:pt x="3498" y="1"/>
                    <a:pt x="3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2529650" y="4779125"/>
              <a:ext cx="115900" cy="31850"/>
            </a:xfrm>
            <a:custGeom>
              <a:avLst/>
              <a:gdLst/>
              <a:ahLst/>
              <a:cxnLst/>
              <a:rect l="l" t="t" r="r" b="b"/>
              <a:pathLst>
                <a:path w="4636" h="1274" extrusionOk="0">
                  <a:moveTo>
                    <a:pt x="4536" y="20"/>
                  </a:moveTo>
                  <a:cubicBezTo>
                    <a:pt x="3859" y="60"/>
                    <a:pt x="3223" y="1"/>
                    <a:pt x="2547" y="259"/>
                  </a:cubicBezTo>
                  <a:cubicBezTo>
                    <a:pt x="2149" y="398"/>
                    <a:pt x="1671" y="478"/>
                    <a:pt x="1253" y="677"/>
                  </a:cubicBezTo>
                  <a:cubicBezTo>
                    <a:pt x="1219" y="700"/>
                    <a:pt x="1187" y="709"/>
                    <a:pt x="1156" y="709"/>
                  </a:cubicBezTo>
                  <a:cubicBezTo>
                    <a:pt x="1079" y="709"/>
                    <a:pt x="1012" y="648"/>
                    <a:pt x="955" y="577"/>
                  </a:cubicBezTo>
                  <a:cubicBezTo>
                    <a:pt x="817" y="529"/>
                    <a:pt x="687" y="498"/>
                    <a:pt x="566" y="498"/>
                  </a:cubicBezTo>
                  <a:cubicBezTo>
                    <a:pt x="337" y="498"/>
                    <a:pt x="143" y="610"/>
                    <a:pt x="0" y="935"/>
                  </a:cubicBezTo>
                  <a:cubicBezTo>
                    <a:pt x="159" y="1154"/>
                    <a:pt x="398" y="1194"/>
                    <a:pt x="637" y="1274"/>
                  </a:cubicBezTo>
                  <a:cubicBezTo>
                    <a:pt x="1333" y="1174"/>
                    <a:pt x="2049" y="1174"/>
                    <a:pt x="2566" y="597"/>
                  </a:cubicBezTo>
                  <a:cubicBezTo>
                    <a:pt x="2745" y="597"/>
                    <a:pt x="2924" y="577"/>
                    <a:pt x="3084" y="577"/>
                  </a:cubicBezTo>
                  <a:cubicBezTo>
                    <a:pt x="3263" y="458"/>
                    <a:pt x="3481" y="597"/>
                    <a:pt x="3641" y="398"/>
                  </a:cubicBezTo>
                  <a:cubicBezTo>
                    <a:pt x="3939" y="378"/>
                    <a:pt x="4237" y="378"/>
                    <a:pt x="4536" y="378"/>
                  </a:cubicBezTo>
                  <a:cubicBezTo>
                    <a:pt x="4635" y="259"/>
                    <a:pt x="4635" y="160"/>
                    <a:pt x="4536" y="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2462000" y="4836375"/>
              <a:ext cx="122875" cy="21600"/>
            </a:xfrm>
            <a:custGeom>
              <a:avLst/>
              <a:gdLst/>
              <a:ahLst/>
              <a:cxnLst/>
              <a:rect l="l" t="t" r="r" b="b"/>
              <a:pathLst>
                <a:path w="4915" h="864" extrusionOk="0">
                  <a:moveTo>
                    <a:pt x="4240" y="1"/>
                  </a:moveTo>
                  <a:cubicBezTo>
                    <a:pt x="4047" y="1"/>
                    <a:pt x="3854" y="40"/>
                    <a:pt x="3661" y="98"/>
                  </a:cubicBezTo>
                  <a:cubicBezTo>
                    <a:pt x="3601" y="147"/>
                    <a:pt x="3542" y="172"/>
                    <a:pt x="3480" y="172"/>
                  </a:cubicBezTo>
                  <a:cubicBezTo>
                    <a:pt x="3417" y="172"/>
                    <a:pt x="3353" y="147"/>
                    <a:pt x="3283" y="98"/>
                  </a:cubicBezTo>
                  <a:lnTo>
                    <a:pt x="3124" y="98"/>
                  </a:lnTo>
                  <a:cubicBezTo>
                    <a:pt x="2965" y="257"/>
                    <a:pt x="2726" y="137"/>
                    <a:pt x="2567" y="257"/>
                  </a:cubicBezTo>
                  <a:cubicBezTo>
                    <a:pt x="2527" y="277"/>
                    <a:pt x="2448" y="277"/>
                    <a:pt x="2388" y="277"/>
                  </a:cubicBezTo>
                  <a:cubicBezTo>
                    <a:pt x="2285" y="287"/>
                    <a:pt x="2181" y="291"/>
                    <a:pt x="2076" y="291"/>
                  </a:cubicBezTo>
                  <a:cubicBezTo>
                    <a:pt x="1794" y="291"/>
                    <a:pt x="1509" y="263"/>
                    <a:pt x="1225" y="263"/>
                  </a:cubicBezTo>
                  <a:cubicBezTo>
                    <a:pt x="1008" y="263"/>
                    <a:pt x="792" y="279"/>
                    <a:pt x="578" y="336"/>
                  </a:cubicBezTo>
                  <a:cubicBezTo>
                    <a:pt x="279" y="436"/>
                    <a:pt x="1" y="495"/>
                    <a:pt x="458" y="794"/>
                  </a:cubicBezTo>
                  <a:cubicBezTo>
                    <a:pt x="637" y="794"/>
                    <a:pt x="797" y="834"/>
                    <a:pt x="976" y="834"/>
                  </a:cubicBezTo>
                  <a:cubicBezTo>
                    <a:pt x="1005" y="854"/>
                    <a:pt x="1035" y="864"/>
                    <a:pt x="1065" y="864"/>
                  </a:cubicBezTo>
                  <a:cubicBezTo>
                    <a:pt x="1095" y="864"/>
                    <a:pt x="1125" y="854"/>
                    <a:pt x="1155" y="834"/>
                  </a:cubicBezTo>
                  <a:cubicBezTo>
                    <a:pt x="2289" y="694"/>
                    <a:pt x="3462" y="555"/>
                    <a:pt x="4616" y="436"/>
                  </a:cubicBezTo>
                  <a:cubicBezTo>
                    <a:pt x="4735" y="396"/>
                    <a:pt x="4835" y="356"/>
                    <a:pt x="4914" y="257"/>
                  </a:cubicBezTo>
                  <a:cubicBezTo>
                    <a:pt x="4914" y="197"/>
                    <a:pt x="4875" y="157"/>
                    <a:pt x="4855" y="157"/>
                  </a:cubicBezTo>
                  <a:cubicBezTo>
                    <a:pt x="4650" y="45"/>
                    <a:pt x="4445" y="1"/>
                    <a:pt x="4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3030450" y="4671075"/>
              <a:ext cx="90025" cy="29500"/>
            </a:xfrm>
            <a:custGeom>
              <a:avLst/>
              <a:gdLst/>
              <a:ahLst/>
              <a:cxnLst/>
              <a:rect l="l" t="t" r="r" b="b"/>
              <a:pathLst>
                <a:path w="3601" h="1180" extrusionOk="0">
                  <a:moveTo>
                    <a:pt x="3248" y="1"/>
                  </a:moveTo>
                  <a:cubicBezTo>
                    <a:pt x="3193" y="1"/>
                    <a:pt x="3133" y="16"/>
                    <a:pt x="3064" y="46"/>
                  </a:cubicBezTo>
                  <a:cubicBezTo>
                    <a:pt x="2924" y="85"/>
                    <a:pt x="2825" y="125"/>
                    <a:pt x="2726" y="205"/>
                  </a:cubicBezTo>
                  <a:cubicBezTo>
                    <a:pt x="2308" y="344"/>
                    <a:pt x="1870" y="483"/>
                    <a:pt x="1413" y="483"/>
                  </a:cubicBezTo>
                  <a:lnTo>
                    <a:pt x="0" y="702"/>
                  </a:lnTo>
                  <a:cubicBezTo>
                    <a:pt x="498" y="702"/>
                    <a:pt x="796" y="1179"/>
                    <a:pt x="1234" y="1179"/>
                  </a:cubicBezTo>
                  <a:cubicBezTo>
                    <a:pt x="1500" y="1061"/>
                    <a:pt x="1789" y="998"/>
                    <a:pt x="2083" y="998"/>
                  </a:cubicBezTo>
                  <a:cubicBezTo>
                    <a:pt x="2184" y="998"/>
                    <a:pt x="2286" y="1005"/>
                    <a:pt x="2387" y="1020"/>
                  </a:cubicBezTo>
                  <a:cubicBezTo>
                    <a:pt x="2487" y="1020"/>
                    <a:pt x="2566" y="1000"/>
                    <a:pt x="2626" y="1000"/>
                  </a:cubicBezTo>
                  <a:cubicBezTo>
                    <a:pt x="2765" y="961"/>
                    <a:pt x="2885" y="941"/>
                    <a:pt x="2984" y="901"/>
                  </a:cubicBezTo>
                  <a:cubicBezTo>
                    <a:pt x="3032" y="806"/>
                    <a:pt x="3079" y="776"/>
                    <a:pt x="3127" y="776"/>
                  </a:cubicBezTo>
                  <a:cubicBezTo>
                    <a:pt x="3209" y="776"/>
                    <a:pt x="3291" y="865"/>
                    <a:pt x="3373" y="865"/>
                  </a:cubicBezTo>
                  <a:cubicBezTo>
                    <a:pt x="3383" y="865"/>
                    <a:pt x="3392" y="864"/>
                    <a:pt x="3402" y="861"/>
                  </a:cubicBezTo>
                  <a:cubicBezTo>
                    <a:pt x="3481" y="861"/>
                    <a:pt x="3561" y="821"/>
                    <a:pt x="3601" y="782"/>
                  </a:cubicBezTo>
                  <a:cubicBezTo>
                    <a:pt x="3521" y="603"/>
                    <a:pt x="3402" y="443"/>
                    <a:pt x="3422" y="245"/>
                  </a:cubicBezTo>
                  <a:cubicBezTo>
                    <a:pt x="3422" y="205"/>
                    <a:pt x="3402" y="125"/>
                    <a:pt x="3402" y="46"/>
                  </a:cubicBezTo>
                  <a:cubicBezTo>
                    <a:pt x="3352" y="16"/>
                    <a:pt x="3302" y="1"/>
                    <a:pt x="3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896675" y="4606725"/>
              <a:ext cx="111425" cy="14275"/>
            </a:xfrm>
            <a:custGeom>
              <a:avLst/>
              <a:gdLst/>
              <a:ahLst/>
              <a:cxnLst/>
              <a:rect l="l" t="t" r="r" b="b"/>
              <a:pathLst>
                <a:path w="4457" h="571" extrusionOk="0">
                  <a:moveTo>
                    <a:pt x="831" y="0"/>
                  </a:moveTo>
                  <a:cubicBezTo>
                    <a:pt x="554" y="0"/>
                    <a:pt x="279" y="34"/>
                    <a:pt x="0" y="133"/>
                  </a:cubicBezTo>
                  <a:lnTo>
                    <a:pt x="0" y="292"/>
                  </a:lnTo>
                  <a:cubicBezTo>
                    <a:pt x="159" y="451"/>
                    <a:pt x="418" y="292"/>
                    <a:pt x="557" y="491"/>
                  </a:cubicBezTo>
                  <a:lnTo>
                    <a:pt x="716" y="491"/>
                  </a:lnTo>
                  <a:cubicBezTo>
                    <a:pt x="748" y="459"/>
                    <a:pt x="774" y="439"/>
                    <a:pt x="804" y="439"/>
                  </a:cubicBezTo>
                  <a:cubicBezTo>
                    <a:pt x="830" y="439"/>
                    <a:pt x="858" y="454"/>
                    <a:pt x="895" y="491"/>
                  </a:cubicBezTo>
                  <a:cubicBezTo>
                    <a:pt x="1122" y="516"/>
                    <a:pt x="1340" y="541"/>
                    <a:pt x="1561" y="541"/>
                  </a:cubicBezTo>
                  <a:cubicBezTo>
                    <a:pt x="1689" y="541"/>
                    <a:pt x="1818" y="533"/>
                    <a:pt x="1950" y="511"/>
                  </a:cubicBezTo>
                  <a:cubicBezTo>
                    <a:pt x="2013" y="517"/>
                    <a:pt x="2077" y="520"/>
                    <a:pt x="2140" y="520"/>
                  </a:cubicBezTo>
                  <a:cubicBezTo>
                    <a:pt x="2604" y="520"/>
                    <a:pt x="3061" y="369"/>
                    <a:pt x="3559" y="369"/>
                  </a:cubicBezTo>
                  <a:cubicBezTo>
                    <a:pt x="3842" y="369"/>
                    <a:pt x="4138" y="418"/>
                    <a:pt x="4456" y="571"/>
                  </a:cubicBezTo>
                  <a:cubicBezTo>
                    <a:pt x="4257" y="332"/>
                    <a:pt x="4197" y="232"/>
                    <a:pt x="4138" y="173"/>
                  </a:cubicBezTo>
                  <a:cubicBezTo>
                    <a:pt x="3382" y="73"/>
                    <a:pt x="2606" y="133"/>
                    <a:pt x="1850" y="93"/>
                  </a:cubicBezTo>
                  <a:cubicBezTo>
                    <a:pt x="1502" y="50"/>
                    <a:pt x="1165" y="0"/>
                    <a:pt x="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2984200" y="4784100"/>
              <a:ext cx="74125" cy="16400"/>
            </a:xfrm>
            <a:custGeom>
              <a:avLst/>
              <a:gdLst/>
              <a:ahLst/>
              <a:cxnLst/>
              <a:rect l="l" t="t" r="r" b="b"/>
              <a:pathLst>
                <a:path w="2965" h="656" extrusionOk="0">
                  <a:moveTo>
                    <a:pt x="1211" y="0"/>
                  </a:moveTo>
                  <a:cubicBezTo>
                    <a:pt x="844" y="0"/>
                    <a:pt x="473" y="17"/>
                    <a:pt x="100" y="40"/>
                  </a:cubicBezTo>
                  <a:cubicBezTo>
                    <a:pt x="80" y="40"/>
                    <a:pt x="60" y="60"/>
                    <a:pt x="40" y="80"/>
                  </a:cubicBezTo>
                  <a:cubicBezTo>
                    <a:pt x="0" y="100"/>
                    <a:pt x="0" y="140"/>
                    <a:pt x="80" y="179"/>
                  </a:cubicBezTo>
                  <a:cubicBezTo>
                    <a:pt x="221" y="344"/>
                    <a:pt x="404" y="363"/>
                    <a:pt x="592" y="363"/>
                  </a:cubicBezTo>
                  <a:cubicBezTo>
                    <a:pt x="646" y="363"/>
                    <a:pt x="701" y="361"/>
                    <a:pt x="755" y="361"/>
                  </a:cubicBezTo>
                  <a:cubicBezTo>
                    <a:pt x="830" y="361"/>
                    <a:pt x="904" y="364"/>
                    <a:pt x="975" y="378"/>
                  </a:cubicBezTo>
                  <a:cubicBezTo>
                    <a:pt x="1074" y="478"/>
                    <a:pt x="1253" y="458"/>
                    <a:pt x="1353" y="538"/>
                  </a:cubicBezTo>
                  <a:cubicBezTo>
                    <a:pt x="1557" y="626"/>
                    <a:pt x="1765" y="656"/>
                    <a:pt x="1975" y="656"/>
                  </a:cubicBezTo>
                  <a:cubicBezTo>
                    <a:pt x="2236" y="656"/>
                    <a:pt x="2501" y="610"/>
                    <a:pt x="2765" y="577"/>
                  </a:cubicBezTo>
                  <a:cubicBezTo>
                    <a:pt x="2845" y="458"/>
                    <a:pt x="2885" y="299"/>
                    <a:pt x="2964" y="179"/>
                  </a:cubicBezTo>
                  <a:cubicBezTo>
                    <a:pt x="2387" y="44"/>
                    <a:pt x="1803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2450075" y="4828350"/>
              <a:ext cx="72625" cy="27375"/>
            </a:xfrm>
            <a:custGeom>
              <a:avLst/>
              <a:gdLst/>
              <a:ahLst/>
              <a:cxnLst/>
              <a:rect l="l" t="t" r="r" b="b"/>
              <a:pathLst>
                <a:path w="2905" h="1095" extrusionOk="0">
                  <a:moveTo>
                    <a:pt x="2228" y="1"/>
                  </a:moveTo>
                  <a:cubicBezTo>
                    <a:pt x="1731" y="160"/>
                    <a:pt x="1174" y="21"/>
                    <a:pt x="697" y="259"/>
                  </a:cubicBezTo>
                  <a:cubicBezTo>
                    <a:pt x="478" y="518"/>
                    <a:pt x="0" y="618"/>
                    <a:pt x="40" y="1095"/>
                  </a:cubicBezTo>
                  <a:cubicBezTo>
                    <a:pt x="358" y="1075"/>
                    <a:pt x="657" y="1075"/>
                    <a:pt x="955" y="1075"/>
                  </a:cubicBezTo>
                  <a:cubicBezTo>
                    <a:pt x="935" y="976"/>
                    <a:pt x="736" y="797"/>
                    <a:pt x="1035" y="797"/>
                  </a:cubicBezTo>
                  <a:cubicBezTo>
                    <a:pt x="1220" y="797"/>
                    <a:pt x="1408" y="802"/>
                    <a:pt x="1598" y="802"/>
                  </a:cubicBezTo>
                  <a:cubicBezTo>
                    <a:pt x="2040" y="802"/>
                    <a:pt x="2487" y="773"/>
                    <a:pt x="2905" y="578"/>
                  </a:cubicBezTo>
                  <a:cubicBezTo>
                    <a:pt x="2606" y="578"/>
                    <a:pt x="2626" y="419"/>
                    <a:pt x="2726" y="200"/>
                  </a:cubicBezTo>
                  <a:cubicBezTo>
                    <a:pt x="2606" y="61"/>
                    <a:pt x="2407" y="1"/>
                    <a:pt x="2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3019000" y="4817750"/>
              <a:ext cx="106950" cy="15100"/>
            </a:xfrm>
            <a:custGeom>
              <a:avLst/>
              <a:gdLst/>
              <a:ahLst/>
              <a:cxnLst/>
              <a:rect l="l" t="t" r="r" b="b"/>
              <a:pathLst>
                <a:path w="4278" h="604" extrusionOk="0">
                  <a:moveTo>
                    <a:pt x="3437" y="0"/>
                  </a:moveTo>
                  <a:cubicBezTo>
                    <a:pt x="3350" y="0"/>
                    <a:pt x="3259" y="23"/>
                    <a:pt x="3164" y="87"/>
                  </a:cubicBezTo>
                  <a:cubicBezTo>
                    <a:pt x="2268" y="107"/>
                    <a:pt x="1373" y="107"/>
                    <a:pt x="478" y="107"/>
                  </a:cubicBezTo>
                  <a:cubicBezTo>
                    <a:pt x="379" y="246"/>
                    <a:pt x="1" y="126"/>
                    <a:pt x="140" y="485"/>
                  </a:cubicBezTo>
                  <a:cubicBezTo>
                    <a:pt x="207" y="565"/>
                    <a:pt x="270" y="594"/>
                    <a:pt x="330" y="594"/>
                  </a:cubicBezTo>
                  <a:cubicBezTo>
                    <a:pt x="449" y="594"/>
                    <a:pt x="558" y="484"/>
                    <a:pt x="677" y="445"/>
                  </a:cubicBezTo>
                  <a:cubicBezTo>
                    <a:pt x="746" y="383"/>
                    <a:pt x="816" y="363"/>
                    <a:pt x="883" y="363"/>
                  </a:cubicBezTo>
                  <a:cubicBezTo>
                    <a:pt x="989" y="363"/>
                    <a:pt x="1089" y="413"/>
                    <a:pt x="1174" y="425"/>
                  </a:cubicBezTo>
                  <a:cubicBezTo>
                    <a:pt x="1300" y="495"/>
                    <a:pt x="1423" y="518"/>
                    <a:pt x="1545" y="518"/>
                  </a:cubicBezTo>
                  <a:cubicBezTo>
                    <a:pt x="1772" y="518"/>
                    <a:pt x="1996" y="438"/>
                    <a:pt x="2229" y="425"/>
                  </a:cubicBezTo>
                  <a:cubicBezTo>
                    <a:pt x="2458" y="359"/>
                    <a:pt x="2687" y="312"/>
                    <a:pt x="2916" y="312"/>
                  </a:cubicBezTo>
                  <a:cubicBezTo>
                    <a:pt x="3105" y="312"/>
                    <a:pt x="3293" y="344"/>
                    <a:pt x="3482" y="425"/>
                  </a:cubicBezTo>
                  <a:cubicBezTo>
                    <a:pt x="3561" y="465"/>
                    <a:pt x="3621" y="544"/>
                    <a:pt x="3681" y="604"/>
                  </a:cubicBezTo>
                  <a:lnTo>
                    <a:pt x="3860" y="604"/>
                  </a:lnTo>
                  <a:cubicBezTo>
                    <a:pt x="3959" y="504"/>
                    <a:pt x="4158" y="524"/>
                    <a:pt x="4218" y="405"/>
                  </a:cubicBezTo>
                  <a:cubicBezTo>
                    <a:pt x="4278" y="226"/>
                    <a:pt x="4118" y="206"/>
                    <a:pt x="3959" y="146"/>
                  </a:cubicBezTo>
                  <a:cubicBezTo>
                    <a:pt x="3797" y="106"/>
                    <a:pt x="3625" y="0"/>
                    <a:pt x="3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2868325" y="4820400"/>
              <a:ext cx="84550" cy="12175"/>
            </a:xfrm>
            <a:custGeom>
              <a:avLst/>
              <a:gdLst/>
              <a:ahLst/>
              <a:cxnLst/>
              <a:rect l="l" t="t" r="r" b="b"/>
              <a:pathLst>
                <a:path w="3382" h="487" extrusionOk="0">
                  <a:moveTo>
                    <a:pt x="60" y="1"/>
                  </a:moveTo>
                  <a:cubicBezTo>
                    <a:pt x="20" y="80"/>
                    <a:pt x="0" y="120"/>
                    <a:pt x="40" y="200"/>
                  </a:cubicBezTo>
                  <a:cubicBezTo>
                    <a:pt x="159" y="279"/>
                    <a:pt x="338" y="219"/>
                    <a:pt x="438" y="339"/>
                  </a:cubicBezTo>
                  <a:cubicBezTo>
                    <a:pt x="650" y="407"/>
                    <a:pt x="862" y="428"/>
                    <a:pt x="1073" y="428"/>
                  </a:cubicBezTo>
                  <a:cubicBezTo>
                    <a:pt x="1356" y="428"/>
                    <a:pt x="1636" y="390"/>
                    <a:pt x="1910" y="379"/>
                  </a:cubicBezTo>
                  <a:cubicBezTo>
                    <a:pt x="2165" y="379"/>
                    <a:pt x="2460" y="486"/>
                    <a:pt x="2756" y="486"/>
                  </a:cubicBezTo>
                  <a:cubicBezTo>
                    <a:pt x="2969" y="486"/>
                    <a:pt x="3182" y="431"/>
                    <a:pt x="3382" y="239"/>
                  </a:cubicBezTo>
                  <a:cubicBezTo>
                    <a:pt x="3084" y="100"/>
                    <a:pt x="2785" y="239"/>
                    <a:pt x="2586" y="1"/>
                  </a:cubicBezTo>
                  <a:cubicBezTo>
                    <a:pt x="2029" y="1"/>
                    <a:pt x="1472" y="9"/>
                    <a:pt x="909" y="9"/>
                  </a:cubicBezTo>
                  <a:cubicBezTo>
                    <a:pt x="628" y="9"/>
                    <a:pt x="345" y="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2580875" y="4826375"/>
              <a:ext cx="84550" cy="16425"/>
            </a:xfrm>
            <a:custGeom>
              <a:avLst/>
              <a:gdLst/>
              <a:ahLst/>
              <a:cxnLst/>
              <a:rect l="l" t="t" r="r" b="b"/>
              <a:pathLst>
                <a:path w="3382" h="657" extrusionOk="0">
                  <a:moveTo>
                    <a:pt x="1942" y="0"/>
                  </a:moveTo>
                  <a:cubicBezTo>
                    <a:pt x="1820" y="0"/>
                    <a:pt x="1701" y="30"/>
                    <a:pt x="1592" y="100"/>
                  </a:cubicBezTo>
                  <a:cubicBezTo>
                    <a:pt x="1472" y="150"/>
                    <a:pt x="1350" y="165"/>
                    <a:pt x="1226" y="165"/>
                  </a:cubicBezTo>
                  <a:cubicBezTo>
                    <a:pt x="1062" y="165"/>
                    <a:pt x="894" y="139"/>
                    <a:pt x="726" y="139"/>
                  </a:cubicBezTo>
                  <a:cubicBezTo>
                    <a:pt x="624" y="139"/>
                    <a:pt x="521" y="149"/>
                    <a:pt x="418" y="179"/>
                  </a:cubicBezTo>
                  <a:cubicBezTo>
                    <a:pt x="179" y="259"/>
                    <a:pt x="0" y="358"/>
                    <a:pt x="179" y="657"/>
                  </a:cubicBezTo>
                  <a:cubicBezTo>
                    <a:pt x="1074" y="597"/>
                    <a:pt x="1970" y="597"/>
                    <a:pt x="2865" y="458"/>
                  </a:cubicBezTo>
                  <a:cubicBezTo>
                    <a:pt x="2924" y="408"/>
                    <a:pt x="2979" y="383"/>
                    <a:pt x="3034" y="383"/>
                  </a:cubicBezTo>
                  <a:cubicBezTo>
                    <a:pt x="3089" y="383"/>
                    <a:pt x="3143" y="408"/>
                    <a:pt x="3203" y="458"/>
                  </a:cubicBezTo>
                  <a:lnTo>
                    <a:pt x="3382" y="458"/>
                  </a:lnTo>
                  <a:lnTo>
                    <a:pt x="3382" y="140"/>
                  </a:lnTo>
                  <a:cubicBezTo>
                    <a:pt x="3268" y="47"/>
                    <a:pt x="3144" y="13"/>
                    <a:pt x="3017" y="13"/>
                  </a:cubicBezTo>
                  <a:cubicBezTo>
                    <a:pt x="2900" y="13"/>
                    <a:pt x="2781" y="42"/>
                    <a:pt x="2666" y="80"/>
                  </a:cubicBezTo>
                  <a:lnTo>
                    <a:pt x="2308" y="80"/>
                  </a:lnTo>
                  <a:cubicBezTo>
                    <a:pt x="2188" y="30"/>
                    <a:pt x="2064" y="0"/>
                    <a:pt x="1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3124925" y="4778625"/>
              <a:ext cx="54750" cy="33475"/>
            </a:xfrm>
            <a:custGeom>
              <a:avLst/>
              <a:gdLst/>
              <a:ahLst/>
              <a:cxnLst/>
              <a:rect l="l" t="t" r="r" b="b"/>
              <a:pathLst>
                <a:path w="2190" h="1339" extrusionOk="0">
                  <a:moveTo>
                    <a:pt x="1592" y="1"/>
                  </a:moveTo>
                  <a:cubicBezTo>
                    <a:pt x="1413" y="1"/>
                    <a:pt x="1234" y="21"/>
                    <a:pt x="1075" y="21"/>
                  </a:cubicBezTo>
                  <a:cubicBezTo>
                    <a:pt x="1075" y="299"/>
                    <a:pt x="896" y="398"/>
                    <a:pt x="677" y="418"/>
                  </a:cubicBezTo>
                  <a:cubicBezTo>
                    <a:pt x="896" y="677"/>
                    <a:pt x="1393" y="498"/>
                    <a:pt x="1493" y="1015"/>
                  </a:cubicBezTo>
                  <a:cubicBezTo>
                    <a:pt x="1298" y="1093"/>
                    <a:pt x="1099" y="1110"/>
                    <a:pt x="902" y="1110"/>
                  </a:cubicBezTo>
                  <a:cubicBezTo>
                    <a:pt x="752" y="1110"/>
                    <a:pt x="604" y="1100"/>
                    <a:pt x="457" y="1100"/>
                  </a:cubicBezTo>
                  <a:cubicBezTo>
                    <a:pt x="302" y="1100"/>
                    <a:pt x="149" y="1111"/>
                    <a:pt x="1" y="1154"/>
                  </a:cubicBezTo>
                  <a:cubicBezTo>
                    <a:pt x="278" y="1279"/>
                    <a:pt x="551" y="1339"/>
                    <a:pt x="821" y="1339"/>
                  </a:cubicBezTo>
                  <a:cubicBezTo>
                    <a:pt x="1113" y="1339"/>
                    <a:pt x="1402" y="1269"/>
                    <a:pt x="1692" y="1135"/>
                  </a:cubicBezTo>
                  <a:cubicBezTo>
                    <a:pt x="2129" y="975"/>
                    <a:pt x="2189" y="717"/>
                    <a:pt x="1811" y="458"/>
                  </a:cubicBezTo>
                  <a:cubicBezTo>
                    <a:pt x="1592" y="299"/>
                    <a:pt x="1513" y="219"/>
                    <a:pt x="15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2899150" y="4750600"/>
              <a:ext cx="57600" cy="19725"/>
            </a:xfrm>
            <a:custGeom>
              <a:avLst/>
              <a:gdLst/>
              <a:ahLst/>
              <a:cxnLst/>
              <a:rect l="l" t="t" r="r" b="b"/>
              <a:pathLst>
                <a:path w="2304" h="789" extrusionOk="0">
                  <a:moveTo>
                    <a:pt x="829" y="0"/>
                  </a:moveTo>
                  <a:cubicBezTo>
                    <a:pt x="579" y="0"/>
                    <a:pt x="334" y="54"/>
                    <a:pt x="100" y="207"/>
                  </a:cubicBezTo>
                  <a:cubicBezTo>
                    <a:pt x="20" y="346"/>
                    <a:pt x="1" y="505"/>
                    <a:pt x="120" y="624"/>
                  </a:cubicBezTo>
                  <a:lnTo>
                    <a:pt x="299" y="624"/>
                  </a:lnTo>
                  <a:cubicBezTo>
                    <a:pt x="359" y="575"/>
                    <a:pt x="413" y="550"/>
                    <a:pt x="470" y="550"/>
                  </a:cubicBezTo>
                  <a:cubicBezTo>
                    <a:pt x="528" y="550"/>
                    <a:pt x="587" y="575"/>
                    <a:pt x="657" y="624"/>
                  </a:cubicBezTo>
                  <a:cubicBezTo>
                    <a:pt x="995" y="664"/>
                    <a:pt x="1353" y="604"/>
                    <a:pt x="1691" y="724"/>
                  </a:cubicBezTo>
                  <a:cubicBezTo>
                    <a:pt x="1784" y="761"/>
                    <a:pt x="1876" y="789"/>
                    <a:pt x="1966" y="789"/>
                  </a:cubicBezTo>
                  <a:cubicBezTo>
                    <a:pt x="2070" y="789"/>
                    <a:pt x="2172" y="751"/>
                    <a:pt x="2268" y="644"/>
                  </a:cubicBezTo>
                  <a:cubicBezTo>
                    <a:pt x="2303" y="365"/>
                    <a:pt x="2200" y="239"/>
                    <a:pt x="1973" y="239"/>
                  </a:cubicBezTo>
                  <a:cubicBezTo>
                    <a:pt x="1941" y="239"/>
                    <a:pt x="1907" y="241"/>
                    <a:pt x="1870" y="246"/>
                  </a:cubicBezTo>
                  <a:cubicBezTo>
                    <a:pt x="1751" y="246"/>
                    <a:pt x="1612" y="226"/>
                    <a:pt x="1552" y="107"/>
                  </a:cubicBezTo>
                  <a:cubicBezTo>
                    <a:pt x="1309" y="49"/>
                    <a:pt x="1067" y="0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2723100" y="4614925"/>
              <a:ext cx="68650" cy="17025"/>
            </a:xfrm>
            <a:custGeom>
              <a:avLst/>
              <a:gdLst/>
              <a:ahLst/>
              <a:cxnLst/>
              <a:rect l="l" t="t" r="r" b="b"/>
              <a:pathLst>
                <a:path w="2746" h="681" extrusionOk="0">
                  <a:moveTo>
                    <a:pt x="1737" y="1"/>
                  </a:moveTo>
                  <a:cubicBezTo>
                    <a:pt x="1392" y="1"/>
                    <a:pt x="1049" y="21"/>
                    <a:pt x="737" y="163"/>
                  </a:cubicBezTo>
                  <a:cubicBezTo>
                    <a:pt x="697" y="362"/>
                    <a:pt x="637" y="501"/>
                    <a:pt x="398" y="501"/>
                  </a:cubicBezTo>
                  <a:cubicBezTo>
                    <a:pt x="239" y="501"/>
                    <a:pt x="100" y="561"/>
                    <a:pt x="1" y="680"/>
                  </a:cubicBezTo>
                  <a:cubicBezTo>
                    <a:pt x="935" y="640"/>
                    <a:pt x="1851" y="640"/>
                    <a:pt x="2746" y="362"/>
                  </a:cubicBezTo>
                  <a:cubicBezTo>
                    <a:pt x="2368" y="362"/>
                    <a:pt x="1990" y="342"/>
                    <a:pt x="1552" y="302"/>
                  </a:cubicBezTo>
                  <a:cubicBezTo>
                    <a:pt x="1771" y="143"/>
                    <a:pt x="2049" y="203"/>
                    <a:pt x="2149" y="4"/>
                  </a:cubicBezTo>
                  <a:cubicBezTo>
                    <a:pt x="2013" y="4"/>
                    <a:pt x="1874" y="1"/>
                    <a:pt x="17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2643025" y="4793300"/>
              <a:ext cx="66675" cy="18550"/>
            </a:xfrm>
            <a:custGeom>
              <a:avLst/>
              <a:gdLst/>
              <a:ahLst/>
              <a:cxnLst/>
              <a:rect l="l" t="t" r="r" b="b"/>
              <a:pathLst>
                <a:path w="2667" h="742" extrusionOk="0">
                  <a:moveTo>
                    <a:pt x="1682" y="0"/>
                  </a:moveTo>
                  <a:cubicBezTo>
                    <a:pt x="1652" y="0"/>
                    <a:pt x="1622" y="10"/>
                    <a:pt x="1592" y="30"/>
                  </a:cubicBezTo>
                  <a:cubicBezTo>
                    <a:pt x="1254" y="209"/>
                    <a:pt x="876" y="170"/>
                    <a:pt x="518" y="209"/>
                  </a:cubicBezTo>
                  <a:lnTo>
                    <a:pt x="359" y="209"/>
                  </a:lnTo>
                  <a:cubicBezTo>
                    <a:pt x="299" y="229"/>
                    <a:pt x="259" y="289"/>
                    <a:pt x="200" y="329"/>
                  </a:cubicBezTo>
                  <a:cubicBezTo>
                    <a:pt x="120" y="388"/>
                    <a:pt x="60" y="468"/>
                    <a:pt x="1" y="567"/>
                  </a:cubicBezTo>
                  <a:lnTo>
                    <a:pt x="1" y="707"/>
                  </a:lnTo>
                  <a:cubicBezTo>
                    <a:pt x="118" y="731"/>
                    <a:pt x="234" y="742"/>
                    <a:pt x="348" y="742"/>
                  </a:cubicBezTo>
                  <a:cubicBezTo>
                    <a:pt x="921" y="742"/>
                    <a:pt x="1459" y="482"/>
                    <a:pt x="2027" y="482"/>
                  </a:cubicBezTo>
                  <a:cubicBezTo>
                    <a:pt x="2074" y="482"/>
                    <a:pt x="2122" y="484"/>
                    <a:pt x="2169" y="488"/>
                  </a:cubicBezTo>
                  <a:cubicBezTo>
                    <a:pt x="2263" y="498"/>
                    <a:pt x="2361" y="530"/>
                    <a:pt x="2452" y="530"/>
                  </a:cubicBezTo>
                  <a:cubicBezTo>
                    <a:pt x="2534" y="530"/>
                    <a:pt x="2609" y="503"/>
                    <a:pt x="2666" y="408"/>
                  </a:cubicBezTo>
                  <a:cubicBezTo>
                    <a:pt x="2647" y="289"/>
                    <a:pt x="2587" y="209"/>
                    <a:pt x="2487" y="170"/>
                  </a:cubicBezTo>
                  <a:cubicBezTo>
                    <a:pt x="2368" y="110"/>
                    <a:pt x="2209" y="130"/>
                    <a:pt x="2109" y="30"/>
                  </a:cubicBezTo>
                  <a:lnTo>
                    <a:pt x="1970" y="30"/>
                  </a:lnTo>
                  <a:cubicBezTo>
                    <a:pt x="1933" y="67"/>
                    <a:pt x="1905" y="83"/>
                    <a:pt x="1877" y="83"/>
                  </a:cubicBezTo>
                  <a:cubicBezTo>
                    <a:pt x="1845" y="83"/>
                    <a:pt x="1814" y="62"/>
                    <a:pt x="1771" y="30"/>
                  </a:cubicBezTo>
                  <a:cubicBezTo>
                    <a:pt x="1741" y="10"/>
                    <a:pt x="1712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2806650" y="4819900"/>
              <a:ext cx="64175" cy="12950"/>
            </a:xfrm>
            <a:custGeom>
              <a:avLst/>
              <a:gdLst/>
              <a:ahLst/>
              <a:cxnLst/>
              <a:rect l="l" t="t" r="r" b="b"/>
              <a:pathLst>
                <a:path w="2567" h="518" extrusionOk="0">
                  <a:moveTo>
                    <a:pt x="398" y="1"/>
                  </a:moveTo>
                  <a:cubicBezTo>
                    <a:pt x="319" y="140"/>
                    <a:pt x="120" y="60"/>
                    <a:pt x="20" y="160"/>
                  </a:cubicBezTo>
                  <a:cubicBezTo>
                    <a:pt x="0" y="160"/>
                    <a:pt x="0" y="200"/>
                    <a:pt x="0" y="239"/>
                  </a:cubicBezTo>
                  <a:cubicBezTo>
                    <a:pt x="0" y="299"/>
                    <a:pt x="0" y="339"/>
                    <a:pt x="40" y="359"/>
                  </a:cubicBezTo>
                  <a:lnTo>
                    <a:pt x="40" y="518"/>
                  </a:lnTo>
                  <a:cubicBezTo>
                    <a:pt x="776" y="458"/>
                    <a:pt x="1492" y="399"/>
                    <a:pt x="2209" y="339"/>
                  </a:cubicBezTo>
                  <a:cubicBezTo>
                    <a:pt x="2308" y="259"/>
                    <a:pt x="2487" y="339"/>
                    <a:pt x="2567" y="200"/>
                  </a:cubicBezTo>
                  <a:lnTo>
                    <a:pt x="2567" y="40"/>
                  </a:lnTo>
                  <a:cubicBezTo>
                    <a:pt x="1831" y="21"/>
                    <a:pt x="1114" y="2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2857375" y="4746925"/>
              <a:ext cx="44275" cy="19825"/>
            </a:xfrm>
            <a:custGeom>
              <a:avLst/>
              <a:gdLst/>
              <a:ahLst/>
              <a:cxnLst/>
              <a:rect l="l" t="t" r="r" b="b"/>
              <a:pathLst>
                <a:path w="1771" h="793" extrusionOk="0">
                  <a:moveTo>
                    <a:pt x="1052" y="0"/>
                  </a:moveTo>
                  <a:cubicBezTo>
                    <a:pt x="995" y="0"/>
                    <a:pt x="935" y="25"/>
                    <a:pt x="876" y="75"/>
                  </a:cubicBezTo>
                  <a:lnTo>
                    <a:pt x="697" y="75"/>
                  </a:lnTo>
                  <a:cubicBezTo>
                    <a:pt x="717" y="354"/>
                    <a:pt x="518" y="314"/>
                    <a:pt x="359" y="354"/>
                  </a:cubicBezTo>
                  <a:cubicBezTo>
                    <a:pt x="100" y="393"/>
                    <a:pt x="1" y="533"/>
                    <a:pt x="180" y="771"/>
                  </a:cubicBezTo>
                  <a:cubicBezTo>
                    <a:pt x="222" y="771"/>
                    <a:pt x="264" y="772"/>
                    <a:pt x="306" y="772"/>
                  </a:cubicBezTo>
                  <a:cubicBezTo>
                    <a:pt x="557" y="772"/>
                    <a:pt x="791" y="757"/>
                    <a:pt x="995" y="552"/>
                  </a:cubicBezTo>
                  <a:cubicBezTo>
                    <a:pt x="1000" y="545"/>
                    <a:pt x="1008" y="542"/>
                    <a:pt x="1018" y="542"/>
                  </a:cubicBezTo>
                  <a:cubicBezTo>
                    <a:pt x="1107" y="542"/>
                    <a:pt x="1372" y="793"/>
                    <a:pt x="1641" y="793"/>
                  </a:cubicBezTo>
                  <a:cubicBezTo>
                    <a:pt x="1685" y="793"/>
                    <a:pt x="1728" y="786"/>
                    <a:pt x="1771" y="771"/>
                  </a:cubicBezTo>
                  <a:lnTo>
                    <a:pt x="1771" y="433"/>
                  </a:lnTo>
                  <a:cubicBezTo>
                    <a:pt x="1751" y="373"/>
                    <a:pt x="1731" y="354"/>
                    <a:pt x="1652" y="294"/>
                  </a:cubicBezTo>
                  <a:cubicBezTo>
                    <a:pt x="1592" y="274"/>
                    <a:pt x="1552" y="234"/>
                    <a:pt x="1512" y="175"/>
                  </a:cubicBezTo>
                  <a:cubicBezTo>
                    <a:pt x="1453" y="135"/>
                    <a:pt x="1313" y="135"/>
                    <a:pt x="1214" y="75"/>
                  </a:cubicBezTo>
                  <a:cubicBezTo>
                    <a:pt x="1164" y="25"/>
                    <a:pt x="1110" y="0"/>
                    <a:pt x="10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3078175" y="4688375"/>
              <a:ext cx="44300" cy="20650"/>
            </a:xfrm>
            <a:custGeom>
              <a:avLst/>
              <a:gdLst/>
              <a:ahLst/>
              <a:cxnLst/>
              <a:rect l="l" t="t" r="r" b="b"/>
              <a:pathLst>
                <a:path w="1772" h="826" extrusionOk="0">
                  <a:moveTo>
                    <a:pt x="1290" y="0"/>
                  </a:moveTo>
                  <a:cubicBezTo>
                    <a:pt x="1244" y="0"/>
                    <a:pt x="1199" y="23"/>
                    <a:pt x="1155" y="90"/>
                  </a:cubicBezTo>
                  <a:cubicBezTo>
                    <a:pt x="1108" y="146"/>
                    <a:pt x="1052" y="167"/>
                    <a:pt x="993" y="167"/>
                  </a:cubicBezTo>
                  <a:cubicBezTo>
                    <a:pt x="928" y="167"/>
                    <a:pt x="860" y="141"/>
                    <a:pt x="797" y="109"/>
                  </a:cubicBezTo>
                  <a:lnTo>
                    <a:pt x="618" y="109"/>
                  </a:lnTo>
                  <a:cubicBezTo>
                    <a:pt x="458" y="249"/>
                    <a:pt x="1" y="189"/>
                    <a:pt x="279" y="607"/>
                  </a:cubicBezTo>
                  <a:cubicBezTo>
                    <a:pt x="558" y="746"/>
                    <a:pt x="896" y="587"/>
                    <a:pt x="1155" y="826"/>
                  </a:cubicBezTo>
                  <a:lnTo>
                    <a:pt x="1513" y="826"/>
                  </a:lnTo>
                  <a:cubicBezTo>
                    <a:pt x="1592" y="746"/>
                    <a:pt x="1652" y="706"/>
                    <a:pt x="1692" y="627"/>
                  </a:cubicBezTo>
                  <a:cubicBezTo>
                    <a:pt x="1771" y="408"/>
                    <a:pt x="1751" y="229"/>
                    <a:pt x="1553" y="90"/>
                  </a:cubicBezTo>
                  <a:cubicBezTo>
                    <a:pt x="1453" y="65"/>
                    <a:pt x="1368" y="0"/>
                    <a:pt x="1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2647500" y="4819800"/>
              <a:ext cx="94525" cy="10100"/>
            </a:xfrm>
            <a:custGeom>
              <a:avLst/>
              <a:gdLst/>
              <a:ahLst/>
              <a:cxnLst/>
              <a:rect l="l" t="t" r="r" b="b"/>
              <a:pathLst>
                <a:path w="3781" h="404" extrusionOk="0">
                  <a:moveTo>
                    <a:pt x="3266" y="0"/>
                  </a:moveTo>
                  <a:cubicBezTo>
                    <a:pt x="2312" y="0"/>
                    <a:pt x="1366" y="227"/>
                    <a:pt x="410" y="227"/>
                  </a:cubicBezTo>
                  <a:cubicBezTo>
                    <a:pt x="346" y="227"/>
                    <a:pt x="283" y="226"/>
                    <a:pt x="220" y="224"/>
                  </a:cubicBezTo>
                  <a:cubicBezTo>
                    <a:pt x="213" y="222"/>
                    <a:pt x="206" y="221"/>
                    <a:pt x="199" y="221"/>
                  </a:cubicBezTo>
                  <a:cubicBezTo>
                    <a:pt x="129" y="221"/>
                    <a:pt x="73" y="307"/>
                    <a:pt x="1" y="343"/>
                  </a:cubicBezTo>
                  <a:cubicBezTo>
                    <a:pt x="240" y="363"/>
                    <a:pt x="478" y="363"/>
                    <a:pt x="717" y="403"/>
                  </a:cubicBezTo>
                  <a:cubicBezTo>
                    <a:pt x="742" y="403"/>
                    <a:pt x="767" y="403"/>
                    <a:pt x="792" y="403"/>
                  </a:cubicBezTo>
                  <a:cubicBezTo>
                    <a:pt x="1554" y="403"/>
                    <a:pt x="2317" y="175"/>
                    <a:pt x="3089" y="175"/>
                  </a:cubicBezTo>
                  <a:cubicBezTo>
                    <a:pt x="3279" y="175"/>
                    <a:pt x="3470" y="189"/>
                    <a:pt x="3661" y="224"/>
                  </a:cubicBezTo>
                  <a:cubicBezTo>
                    <a:pt x="3662" y="225"/>
                    <a:pt x="3664" y="225"/>
                    <a:pt x="3665" y="225"/>
                  </a:cubicBezTo>
                  <a:cubicBezTo>
                    <a:pt x="3686" y="225"/>
                    <a:pt x="3725" y="99"/>
                    <a:pt x="3780" y="25"/>
                  </a:cubicBezTo>
                  <a:cubicBezTo>
                    <a:pt x="3609" y="7"/>
                    <a:pt x="3437" y="0"/>
                    <a:pt x="3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2740750" y="4788075"/>
              <a:ext cx="67925" cy="13675"/>
            </a:xfrm>
            <a:custGeom>
              <a:avLst/>
              <a:gdLst/>
              <a:ahLst/>
              <a:cxnLst/>
              <a:rect l="l" t="t" r="r" b="b"/>
              <a:pathLst>
                <a:path w="2717" h="547" extrusionOk="0">
                  <a:moveTo>
                    <a:pt x="2716" y="1"/>
                  </a:moveTo>
                  <a:lnTo>
                    <a:pt x="2716" y="1"/>
                  </a:lnTo>
                  <a:cubicBezTo>
                    <a:pt x="2409" y="114"/>
                    <a:pt x="2109" y="135"/>
                    <a:pt x="1814" y="135"/>
                  </a:cubicBezTo>
                  <a:cubicBezTo>
                    <a:pt x="1636" y="135"/>
                    <a:pt x="1460" y="127"/>
                    <a:pt x="1286" y="127"/>
                  </a:cubicBezTo>
                  <a:cubicBezTo>
                    <a:pt x="1037" y="127"/>
                    <a:pt x="791" y="143"/>
                    <a:pt x="548" y="219"/>
                  </a:cubicBezTo>
                  <a:cubicBezTo>
                    <a:pt x="507" y="295"/>
                    <a:pt x="426" y="306"/>
                    <a:pt x="340" y="306"/>
                  </a:cubicBezTo>
                  <a:cubicBezTo>
                    <a:pt x="300" y="306"/>
                    <a:pt x="260" y="304"/>
                    <a:pt x="222" y="304"/>
                  </a:cubicBezTo>
                  <a:cubicBezTo>
                    <a:pt x="100" y="304"/>
                    <a:pt x="1" y="329"/>
                    <a:pt x="31" y="538"/>
                  </a:cubicBezTo>
                  <a:cubicBezTo>
                    <a:pt x="104" y="543"/>
                    <a:pt x="178" y="546"/>
                    <a:pt x="251" y="546"/>
                  </a:cubicBezTo>
                  <a:cubicBezTo>
                    <a:pt x="911" y="546"/>
                    <a:pt x="1586" y="338"/>
                    <a:pt x="2275" y="338"/>
                  </a:cubicBezTo>
                  <a:cubicBezTo>
                    <a:pt x="2303" y="338"/>
                    <a:pt x="2330" y="338"/>
                    <a:pt x="2358" y="339"/>
                  </a:cubicBezTo>
                  <a:cubicBezTo>
                    <a:pt x="2477" y="339"/>
                    <a:pt x="2676" y="299"/>
                    <a:pt x="2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2554000" y="4826050"/>
              <a:ext cx="66675" cy="16250"/>
            </a:xfrm>
            <a:custGeom>
              <a:avLst/>
              <a:gdLst/>
              <a:ahLst/>
              <a:cxnLst/>
              <a:rect l="l" t="t" r="r" b="b"/>
              <a:pathLst>
                <a:path w="2667" h="650" extrusionOk="0">
                  <a:moveTo>
                    <a:pt x="2015" y="1"/>
                  </a:moveTo>
                  <a:cubicBezTo>
                    <a:pt x="1325" y="1"/>
                    <a:pt x="669" y="334"/>
                    <a:pt x="1" y="471"/>
                  </a:cubicBezTo>
                  <a:cubicBezTo>
                    <a:pt x="183" y="471"/>
                    <a:pt x="366" y="454"/>
                    <a:pt x="544" y="454"/>
                  </a:cubicBezTo>
                  <a:cubicBezTo>
                    <a:pt x="793" y="454"/>
                    <a:pt x="1034" y="487"/>
                    <a:pt x="1254" y="650"/>
                  </a:cubicBezTo>
                  <a:cubicBezTo>
                    <a:pt x="1274" y="351"/>
                    <a:pt x="1473" y="292"/>
                    <a:pt x="1752" y="272"/>
                  </a:cubicBezTo>
                  <a:cubicBezTo>
                    <a:pt x="1773" y="270"/>
                    <a:pt x="1795" y="270"/>
                    <a:pt x="1816" y="270"/>
                  </a:cubicBezTo>
                  <a:cubicBezTo>
                    <a:pt x="1940" y="270"/>
                    <a:pt x="2070" y="289"/>
                    <a:pt x="2198" y="289"/>
                  </a:cubicBezTo>
                  <a:cubicBezTo>
                    <a:pt x="2361" y="289"/>
                    <a:pt x="2522" y="258"/>
                    <a:pt x="2667" y="113"/>
                  </a:cubicBezTo>
                  <a:cubicBezTo>
                    <a:pt x="2445" y="33"/>
                    <a:pt x="2228" y="1"/>
                    <a:pt x="2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3088625" y="4543900"/>
              <a:ext cx="22400" cy="44250"/>
            </a:xfrm>
            <a:custGeom>
              <a:avLst/>
              <a:gdLst/>
              <a:ahLst/>
              <a:cxnLst/>
              <a:rect l="l" t="t" r="r" b="b"/>
              <a:pathLst>
                <a:path w="896" h="1770" extrusionOk="0">
                  <a:moveTo>
                    <a:pt x="379" y="0"/>
                  </a:moveTo>
                  <a:cubicBezTo>
                    <a:pt x="299" y="139"/>
                    <a:pt x="200" y="299"/>
                    <a:pt x="40" y="338"/>
                  </a:cubicBezTo>
                  <a:cubicBezTo>
                    <a:pt x="1" y="736"/>
                    <a:pt x="299" y="1035"/>
                    <a:pt x="379" y="1413"/>
                  </a:cubicBezTo>
                  <a:cubicBezTo>
                    <a:pt x="478" y="1495"/>
                    <a:pt x="467" y="1770"/>
                    <a:pt x="620" y="1770"/>
                  </a:cubicBezTo>
                  <a:cubicBezTo>
                    <a:pt x="651" y="1770"/>
                    <a:pt x="689" y="1758"/>
                    <a:pt x="737" y="1731"/>
                  </a:cubicBezTo>
                  <a:cubicBezTo>
                    <a:pt x="896" y="1651"/>
                    <a:pt x="876" y="1413"/>
                    <a:pt x="737" y="1234"/>
                  </a:cubicBezTo>
                  <a:cubicBezTo>
                    <a:pt x="578" y="836"/>
                    <a:pt x="637" y="358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2968775" y="4819975"/>
              <a:ext cx="47275" cy="13450"/>
            </a:xfrm>
            <a:custGeom>
              <a:avLst/>
              <a:gdLst/>
              <a:ahLst/>
              <a:cxnLst/>
              <a:rect l="l" t="t" r="r" b="b"/>
              <a:pathLst>
                <a:path w="1891" h="538" extrusionOk="0">
                  <a:moveTo>
                    <a:pt x="152" y="0"/>
                  </a:moveTo>
                  <a:cubicBezTo>
                    <a:pt x="102" y="0"/>
                    <a:pt x="51" y="6"/>
                    <a:pt x="1" y="18"/>
                  </a:cubicBezTo>
                  <a:cubicBezTo>
                    <a:pt x="1" y="217"/>
                    <a:pt x="80" y="336"/>
                    <a:pt x="299" y="356"/>
                  </a:cubicBezTo>
                  <a:cubicBezTo>
                    <a:pt x="759" y="429"/>
                    <a:pt x="1202" y="537"/>
                    <a:pt x="1659" y="537"/>
                  </a:cubicBezTo>
                  <a:cubicBezTo>
                    <a:pt x="1696" y="537"/>
                    <a:pt x="1734" y="536"/>
                    <a:pt x="1771" y="535"/>
                  </a:cubicBezTo>
                  <a:cubicBezTo>
                    <a:pt x="1890" y="415"/>
                    <a:pt x="1890" y="296"/>
                    <a:pt x="1791" y="197"/>
                  </a:cubicBezTo>
                  <a:lnTo>
                    <a:pt x="1453" y="197"/>
                  </a:lnTo>
                  <a:cubicBezTo>
                    <a:pt x="1373" y="137"/>
                    <a:pt x="1313" y="97"/>
                    <a:pt x="1254" y="37"/>
                  </a:cubicBezTo>
                  <a:cubicBezTo>
                    <a:pt x="1138" y="106"/>
                    <a:pt x="1025" y="130"/>
                    <a:pt x="914" y="130"/>
                  </a:cubicBezTo>
                  <a:cubicBezTo>
                    <a:pt x="656" y="130"/>
                    <a:pt x="406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2856375" y="4605925"/>
              <a:ext cx="87050" cy="5625"/>
            </a:xfrm>
            <a:custGeom>
              <a:avLst/>
              <a:gdLst/>
              <a:ahLst/>
              <a:cxnLst/>
              <a:rect l="l" t="t" r="r" b="b"/>
              <a:pathLst>
                <a:path w="3482" h="225" extrusionOk="0">
                  <a:moveTo>
                    <a:pt x="1726" y="1"/>
                  </a:moveTo>
                  <a:cubicBezTo>
                    <a:pt x="1145" y="1"/>
                    <a:pt x="568" y="56"/>
                    <a:pt x="1" y="165"/>
                  </a:cubicBezTo>
                  <a:cubicBezTo>
                    <a:pt x="538" y="205"/>
                    <a:pt x="1095" y="205"/>
                    <a:pt x="1632" y="225"/>
                  </a:cubicBezTo>
                  <a:cubicBezTo>
                    <a:pt x="2269" y="205"/>
                    <a:pt x="2865" y="205"/>
                    <a:pt x="3482" y="165"/>
                  </a:cubicBezTo>
                  <a:cubicBezTo>
                    <a:pt x="2895" y="56"/>
                    <a:pt x="2308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3097075" y="4574725"/>
              <a:ext cx="17450" cy="32850"/>
            </a:xfrm>
            <a:custGeom>
              <a:avLst/>
              <a:gdLst/>
              <a:ahLst/>
              <a:cxnLst/>
              <a:rect l="l" t="t" r="r" b="b"/>
              <a:pathLst>
                <a:path w="698" h="1314" extrusionOk="0">
                  <a:moveTo>
                    <a:pt x="359" y="1"/>
                  </a:moveTo>
                  <a:lnTo>
                    <a:pt x="359" y="1"/>
                  </a:lnTo>
                  <a:cubicBezTo>
                    <a:pt x="319" y="120"/>
                    <a:pt x="458" y="299"/>
                    <a:pt x="299" y="379"/>
                  </a:cubicBezTo>
                  <a:cubicBezTo>
                    <a:pt x="296" y="380"/>
                    <a:pt x="292" y="380"/>
                    <a:pt x="288" y="380"/>
                  </a:cubicBezTo>
                  <a:cubicBezTo>
                    <a:pt x="228" y="380"/>
                    <a:pt x="134" y="236"/>
                    <a:pt x="41" y="180"/>
                  </a:cubicBezTo>
                  <a:cubicBezTo>
                    <a:pt x="41" y="359"/>
                    <a:pt x="41" y="518"/>
                    <a:pt x="1" y="717"/>
                  </a:cubicBezTo>
                  <a:cubicBezTo>
                    <a:pt x="21" y="995"/>
                    <a:pt x="160" y="1214"/>
                    <a:pt x="438" y="1314"/>
                  </a:cubicBezTo>
                  <a:cubicBezTo>
                    <a:pt x="697" y="597"/>
                    <a:pt x="657" y="398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3094600" y="4273350"/>
              <a:ext cx="18925" cy="33850"/>
            </a:xfrm>
            <a:custGeom>
              <a:avLst/>
              <a:gdLst/>
              <a:ahLst/>
              <a:cxnLst/>
              <a:rect l="l" t="t" r="r" b="b"/>
              <a:pathLst>
                <a:path w="757" h="1354" extrusionOk="0">
                  <a:moveTo>
                    <a:pt x="219" y="1"/>
                  </a:moveTo>
                  <a:cubicBezTo>
                    <a:pt x="160" y="120"/>
                    <a:pt x="140" y="259"/>
                    <a:pt x="120" y="418"/>
                  </a:cubicBezTo>
                  <a:cubicBezTo>
                    <a:pt x="0" y="617"/>
                    <a:pt x="0" y="796"/>
                    <a:pt x="140" y="995"/>
                  </a:cubicBezTo>
                  <a:lnTo>
                    <a:pt x="518" y="1353"/>
                  </a:lnTo>
                  <a:cubicBezTo>
                    <a:pt x="438" y="896"/>
                    <a:pt x="756" y="339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2819575" y="4753750"/>
              <a:ext cx="28875" cy="12975"/>
            </a:xfrm>
            <a:custGeom>
              <a:avLst/>
              <a:gdLst/>
              <a:ahLst/>
              <a:cxnLst/>
              <a:rect l="l" t="t" r="r" b="b"/>
              <a:pathLst>
                <a:path w="1155" h="519" extrusionOk="0">
                  <a:moveTo>
                    <a:pt x="80" y="1"/>
                  </a:moveTo>
                  <a:cubicBezTo>
                    <a:pt x="60" y="1"/>
                    <a:pt x="60" y="21"/>
                    <a:pt x="21" y="81"/>
                  </a:cubicBezTo>
                  <a:cubicBezTo>
                    <a:pt x="1" y="120"/>
                    <a:pt x="21" y="160"/>
                    <a:pt x="80" y="200"/>
                  </a:cubicBezTo>
                  <a:cubicBezTo>
                    <a:pt x="220" y="260"/>
                    <a:pt x="259" y="399"/>
                    <a:pt x="259" y="518"/>
                  </a:cubicBezTo>
                  <a:cubicBezTo>
                    <a:pt x="458" y="459"/>
                    <a:pt x="617" y="399"/>
                    <a:pt x="796" y="359"/>
                  </a:cubicBezTo>
                  <a:cubicBezTo>
                    <a:pt x="856" y="180"/>
                    <a:pt x="1115" y="260"/>
                    <a:pt x="1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2963300" y="4780625"/>
              <a:ext cx="23400" cy="15425"/>
            </a:xfrm>
            <a:custGeom>
              <a:avLst/>
              <a:gdLst/>
              <a:ahLst/>
              <a:cxnLst/>
              <a:rect l="l" t="t" r="r" b="b"/>
              <a:pathLst>
                <a:path w="936" h="617" extrusionOk="0">
                  <a:moveTo>
                    <a:pt x="597" y="0"/>
                  </a:moveTo>
                  <a:cubicBezTo>
                    <a:pt x="498" y="100"/>
                    <a:pt x="319" y="40"/>
                    <a:pt x="220" y="139"/>
                  </a:cubicBezTo>
                  <a:cubicBezTo>
                    <a:pt x="140" y="219"/>
                    <a:pt x="1" y="299"/>
                    <a:pt x="1" y="378"/>
                  </a:cubicBezTo>
                  <a:cubicBezTo>
                    <a:pt x="1" y="597"/>
                    <a:pt x="220" y="617"/>
                    <a:pt x="379" y="617"/>
                  </a:cubicBezTo>
                  <a:cubicBezTo>
                    <a:pt x="591" y="617"/>
                    <a:pt x="691" y="318"/>
                    <a:pt x="914" y="318"/>
                  </a:cubicBezTo>
                  <a:cubicBezTo>
                    <a:pt x="921" y="318"/>
                    <a:pt x="928" y="318"/>
                    <a:pt x="936" y="318"/>
                  </a:cubicBezTo>
                  <a:lnTo>
                    <a:pt x="936" y="179"/>
                  </a:lnTo>
                  <a:cubicBezTo>
                    <a:pt x="876" y="120"/>
                    <a:pt x="816" y="4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2721600" y="4793550"/>
              <a:ext cx="32850" cy="7975"/>
            </a:xfrm>
            <a:custGeom>
              <a:avLst/>
              <a:gdLst/>
              <a:ahLst/>
              <a:cxnLst/>
              <a:rect l="l" t="t" r="r" b="b"/>
              <a:pathLst>
                <a:path w="1314" h="319" extrusionOk="0">
                  <a:moveTo>
                    <a:pt x="259" y="0"/>
                  </a:moveTo>
                  <a:cubicBezTo>
                    <a:pt x="160" y="80"/>
                    <a:pt x="1" y="120"/>
                    <a:pt x="80" y="319"/>
                  </a:cubicBezTo>
                  <a:lnTo>
                    <a:pt x="777" y="319"/>
                  </a:lnTo>
                  <a:cubicBezTo>
                    <a:pt x="896" y="120"/>
                    <a:pt x="1214" y="219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2501300" y="4816700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529" y="1"/>
                  </a:moveTo>
                  <a:cubicBezTo>
                    <a:pt x="426" y="1"/>
                    <a:pt x="317" y="35"/>
                    <a:pt x="199" y="89"/>
                  </a:cubicBezTo>
                  <a:cubicBezTo>
                    <a:pt x="0" y="188"/>
                    <a:pt x="259" y="367"/>
                    <a:pt x="120" y="467"/>
                  </a:cubicBezTo>
                  <a:cubicBezTo>
                    <a:pt x="80" y="507"/>
                    <a:pt x="60" y="566"/>
                    <a:pt x="60" y="646"/>
                  </a:cubicBezTo>
                  <a:cubicBezTo>
                    <a:pt x="80" y="646"/>
                    <a:pt x="100" y="666"/>
                    <a:pt x="120" y="686"/>
                  </a:cubicBezTo>
                  <a:lnTo>
                    <a:pt x="677" y="686"/>
                  </a:lnTo>
                  <a:cubicBezTo>
                    <a:pt x="697" y="676"/>
                    <a:pt x="721" y="671"/>
                    <a:pt x="751" y="671"/>
                  </a:cubicBezTo>
                  <a:cubicBezTo>
                    <a:pt x="781" y="671"/>
                    <a:pt x="816" y="676"/>
                    <a:pt x="856" y="686"/>
                  </a:cubicBezTo>
                  <a:cubicBezTo>
                    <a:pt x="876" y="686"/>
                    <a:pt x="896" y="666"/>
                    <a:pt x="915" y="646"/>
                  </a:cubicBezTo>
                  <a:cubicBezTo>
                    <a:pt x="955" y="586"/>
                    <a:pt x="955" y="566"/>
                    <a:pt x="876" y="507"/>
                  </a:cubicBezTo>
                  <a:lnTo>
                    <a:pt x="876" y="168"/>
                  </a:lnTo>
                  <a:cubicBezTo>
                    <a:pt x="767" y="49"/>
                    <a:pt x="653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3018000" y="4796625"/>
              <a:ext cx="35850" cy="7700"/>
            </a:xfrm>
            <a:custGeom>
              <a:avLst/>
              <a:gdLst/>
              <a:ahLst/>
              <a:cxnLst/>
              <a:rect l="l" t="t" r="r" b="b"/>
              <a:pathLst>
                <a:path w="1434" h="308" extrusionOk="0">
                  <a:moveTo>
                    <a:pt x="366" y="1"/>
                  </a:moveTo>
                  <a:cubicBezTo>
                    <a:pt x="243" y="1"/>
                    <a:pt x="121" y="10"/>
                    <a:pt x="1" y="37"/>
                  </a:cubicBezTo>
                  <a:cubicBezTo>
                    <a:pt x="69" y="172"/>
                    <a:pt x="151" y="308"/>
                    <a:pt x="297" y="308"/>
                  </a:cubicBezTo>
                  <a:cubicBezTo>
                    <a:pt x="322" y="308"/>
                    <a:pt x="350" y="304"/>
                    <a:pt x="379" y="295"/>
                  </a:cubicBezTo>
                  <a:cubicBezTo>
                    <a:pt x="527" y="252"/>
                    <a:pt x="682" y="242"/>
                    <a:pt x="838" y="242"/>
                  </a:cubicBezTo>
                  <a:cubicBezTo>
                    <a:pt x="955" y="242"/>
                    <a:pt x="1072" y="248"/>
                    <a:pt x="1187" y="248"/>
                  </a:cubicBezTo>
                  <a:cubicBezTo>
                    <a:pt x="1271" y="248"/>
                    <a:pt x="1353" y="245"/>
                    <a:pt x="1433" y="235"/>
                  </a:cubicBezTo>
                  <a:cubicBezTo>
                    <a:pt x="1433" y="176"/>
                    <a:pt x="1413" y="136"/>
                    <a:pt x="1413" y="76"/>
                  </a:cubicBezTo>
                  <a:cubicBezTo>
                    <a:pt x="1061" y="76"/>
                    <a:pt x="710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2945900" y="4752625"/>
              <a:ext cx="23400" cy="15275"/>
            </a:xfrm>
            <a:custGeom>
              <a:avLst/>
              <a:gdLst/>
              <a:ahLst/>
              <a:cxnLst/>
              <a:rect l="l" t="t" r="r" b="b"/>
              <a:pathLst>
                <a:path w="936" h="611" extrusionOk="0">
                  <a:moveTo>
                    <a:pt x="447" y="1"/>
                  </a:moveTo>
                  <a:cubicBezTo>
                    <a:pt x="300" y="1"/>
                    <a:pt x="152" y="51"/>
                    <a:pt x="0" y="165"/>
                  </a:cubicBezTo>
                  <a:cubicBezTo>
                    <a:pt x="179" y="265"/>
                    <a:pt x="319" y="364"/>
                    <a:pt x="398" y="563"/>
                  </a:cubicBezTo>
                  <a:lnTo>
                    <a:pt x="597" y="563"/>
                  </a:lnTo>
                  <a:cubicBezTo>
                    <a:pt x="626" y="592"/>
                    <a:pt x="666" y="611"/>
                    <a:pt x="717" y="611"/>
                  </a:cubicBezTo>
                  <a:cubicBezTo>
                    <a:pt x="735" y="611"/>
                    <a:pt x="755" y="608"/>
                    <a:pt x="776" y="603"/>
                  </a:cubicBezTo>
                  <a:cubicBezTo>
                    <a:pt x="816" y="543"/>
                    <a:pt x="856" y="504"/>
                    <a:pt x="896" y="444"/>
                  </a:cubicBezTo>
                  <a:cubicBezTo>
                    <a:pt x="916" y="364"/>
                    <a:pt x="935" y="265"/>
                    <a:pt x="935" y="165"/>
                  </a:cubicBezTo>
                  <a:cubicBezTo>
                    <a:pt x="769" y="61"/>
                    <a:pt x="608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3087625" y="4280325"/>
              <a:ext cx="9975" cy="17925"/>
            </a:xfrm>
            <a:custGeom>
              <a:avLst/>
              <a:gdLst/>
              <a:ahLst/>
              <a:cxnLst/>
              <a:rect l="l" t="t" r="r" b="b"/>
              <a:pathLst>
                <a:path w="399" h="717" extrusionOk="0">
                  <a:moveTo>
                    <a:pt x="80" y="0"/>
                  </a:moveTo>
                  <a:cubicBezTo>
                    <a:pt x="80" y="239"/>
                    <a:pt x="1" y="517"/>
                    <a:pt x="240" y="716"/>
                  </a:cubicBezTo>
                  <a:cubicBezTo>
                    <a:pt x="299" y="716"/>
                    <a:pt x="339" y="696"/>
                    <a:pt x="399" y="696"/>
                  </a:cubicBezTo>
                  <a:lnTo>
                    <a:pt x="399" y="139"/>
                  </a:lnTo>
                  <a:cubicBezTo>
                    <a:pt x="279" y="100"/>
                    <a:pt x="180" y="4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2764375" y="4822900"/>
              <a:ext cx="25900" cy="6325"/>
            </a:xfrm>
            <a:custGeom>
              <a:avLst/>
              <a:gdLst/>
              <a:ahLst/>
              <a:cxnLst/>
              <a:rect l="l" t="t" r="r" b="b"/>
              <a:pathLst>
                <a:path w="1036" h="253" extrusionOk="0">
                  <a:moveTo>
                    <a:pt x="896" y="40"/>
                  </a:moveTo>
                  <a:cubicBezTo>
                    <a:pt x="597" y="100"/>
                    <a:pt x="279" y="0"/>
                    <a:pt x="1" y="179"/>
                  </a:cubicBezTo>
                  <a:cubicBezTo>
                    <a:pt x="182" y="190"/>
                    <a:pt x="375" y="252"/>
                    <a:pt x="564" y="252"/>
                  </a:cubicBezTo>
                  <a:cubicBezTo>
                    <a:pt x="727" y="252"/>
                    <a:pt x="888" y="206"/>
                    <a:pt x="1035" y="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3116475" y="4690600"/>
              <a:ext cx="12950" cy="13450"/>
            </a:xfrm>
            <a:custGeom>
              <a:avLst/>
              <a:gdLst/>
              <a:ahLst/>
              <a:cxnLst/>
              <a:rect l="l" t="t" r="r" b="b"/>
              <a:pathLst>
                <a:path w="518" h="538" extrusionOk="0">
                  <a:moveTo>
                    <a:pt x="1" y="1"/>
                  </a:moveTo>
                  <a:cubicBezTo>
                    <a:pt x="60" y="160"/>
                    <a:pt x="120" y="359"/>
                    <a:pt x="160" y="538"/>
                  </a:cubicBezTo>
                  <a:cubicBezTo>
                    <a:pt x="518" y="398"/>
                    <a:pt x="518" y="20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2705200" y="4793550"/>
              <a:ext cx="22400" cy="8975"/>
            </a:xfrm>
            <a:custGeom>
              <a:avLst/>
              <a:gdLst/>
              <a:ahLst/>
              <a:cxnLst/>
              <a:rect l="l" t="t" r="r" b="b"/>
              <a:pathLst>
                <a:path w="896" h="359" extrusionOk="0">
                  <a:moveTo>
                    <a:pt x="557" y="0"/>
                  </a:moveTo>
                  <a:cubicBezTo>
                    <a:pt x="478" y="60"/>
                    <a:pt x="378" y="80"/>
                    <a:pt x="279" y="80"/>
                  </a:cubicBezTo>
                  <a:cubicBezTo>
                    <a:pt x="250" y="80"/>
                    <a:pt x="222" y="78"/>
                    <a:pt x="194" y="78"/>
                  </a:cubicBezTo>
                  <a:cubicBezTo>
                    <a:pt x="124" y="78"/>
                    <a:pt x="57" y="88"/>
                    <a:pt x="0" y="160"/>
                  </a:cubicBezTo>
                  <a:lnTo>
                    <a:pt x="199" y="358"/>
                  </a:lnTo>
                  <a:cubicBezTo>
                    <a:pt x="378" y="358"/>
                    <a:pt x="557" y="319"/>
                    <a:pt x="717" y="319"/>
                  </a:cubicBezTo>
                  <a:cubicBezTo>
                    <a:pt x="796" y="219"/>
                    <a:pt x="856" y="10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3099575" y="4396200"/>
              <a:ext cx="10475" cy="22400"/>
            </a:xfrm>
            <a:custGeom>
              <a:avLst/>
              <a:gdLst/>
              <a:ahLst/>
              <a:cxnLst/>
              <a:rect l="l" t="t" r="r" b="b"/>
              <a:pathLst>
                <a:path w="419" h="896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9" y="299"/>
                    <a:pt x="0" y="657"/>
                    <a:pt x="299" y="895"/>
                  </a:cubicBezTo>
                  <a:cubicBezTo>
                    <a:pt x="259" y="597"/>
                    <a:pt x="418" y="25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2620650" y="4811275"/>
              <a:ext cx="17925" cy="4650"/>
            </a:xfrm>
            <a:custGeom>
              <a:avLst/>
              <a:gdLst/>
              <a:ahLst/>
              <a:cxnLst/>
              <a:rect l="l" t="t" r="r" b="b"/>
              <a:pathLst>
                <a:path w="717" h="186" extrusionOk="0">
                  <a:moveTo>
                    <a:pt x="454" y="0"/>
                  </a:moveTo>
                  <a:cubicBezTo>
                    <a:pt x="291" y="0"/>
                    <a:pt x="129" y="25"/>
                    <a:pt x="1" y="167"/>
                  </a:cubicBezTo>
                  <a:cubicBezTo>
                    <a:pt x="113" y="167"/>
                    <a:pt x="225" y="185"/>
                    <a:pt x="333" y="185"/>
                  </a:cubicBezTo>
                  <a:cubicBezTo>
                    <a:pt x="473" y="185"/>
                    <a:pt x="604" y="154"/>
                    <a:pt x="717" y="8"/>
                  </a:cubicBezTo>
                  <a:cubicBezTo>
                    <a:pt x="633" y="8"/>
                    <a:pt x="543" y="0"/>
                    <a:pt x="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3015525" y="4820400"/>
              <a:ext cx="15450" cy="9475"/>
            </a:xfrm>
            <a:custGeom>
              <a:avLst/>
              <a:gdLst/>
              <a:ahLst/>
              <a:cxnLst/>
              <a:rect l="l" t="t" r="r" b="b"/>
              <a:pathLst>
                <a:path w="618" h="379" extrusionOk="0">
                  <a:moveTo>
                    <a:pt x="100" y="1"/>
                  </a:moveTo>
                  <a:cubicBezTo>
                    <a:pt x="0" y="120"/>
                    <a:pt x="0" y="239"/>
                    <a:pt x="100" y="379"/>
                  </a:cubicBezTo>
                  <a:lnTo>
                    <a:pt x="279" y="379"/>
                  </a:lnTo>
                  <a:cubicBezTo>
                    <a:pt x="398" y="239"/>
                    <a:pt x="498" y="120"/>
                    <a:pt x="6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2620650" y="4824500"/>
              <a:ext cx="17925" cy="5375"/>
            </a:xfrm>
            <a:custGeom>
              <a:avLst/>
              <a:gdLst/>
              <a:ahLst/>
              <a:cxnLst/>
              <a:rect l="l" t="t" r="r" b="b"/>
              <a:pathLst>
                <a:path w="717" h="215" extrusionOk="0">
                  <a:moveTo>
                    <a:pt x="365" y="0"/>
                  </a:moveTo>
                  <a:cubicBezTo>
                    <a:pt x="239" y="0"/>
                    <a:pt x="114" y="70"/>
                    <a:pt x="1" y="215"/>
                  </a:cubicBezTo>
                  <a:cubicBezTo>
                    <a:pt x="259" y="215"/>
                    <a:pt x="478" y="175"/>
                    <a:pt x="717" y="175"/>
                  </a:cubicBezTo>
                  <a:cubicBezTo>
                    <a:pt x="602" y="60"/>
                    <a:pt x="483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2549050" y="4824875"/>
              <a:ext cx="17925" cy="4100"/>
            </a:xfrm>
            <a:custGeom>
              <a:avLst/>
              <a:gdLst/>
              <a:ahLst/>
              <a:cxnLst/>
              <a:rect l="l" t="t" r="r" b="b"/>
              <a:pathLst>
                <a:path w="717" h="164" extrusionOk="0">
                  <a:moveTo>
                    <a:pt x="716" y="1"/>
                  </a:moveTo>
                  <a:lnTo>
                    <a:pt x="716" y="1"/>
                  </a:lnTo>
                  <a:cubicBezTo>
                    <a:pt x="683" y="3"/>
                    <a:pt x="649" y="4"/>
                    <a:pt x="615" y="4"/>
                  </a:cubicBezTo>
                  <a:cubicBezTo>
                    <a:pt x="560" y="4"/>
                    <a:pt x="503" y="2"/>
                    <a:pt x="447" y="2"/>
                  </a:cubicBezTo>
                  <a:cubicBezTo>
                    <a:pt x="286" y="2"/>
                    <a:pt x="127" y="20"/>
                    <a:pt x="0" y="160"/>
                  </a:cubicBezTo>
                  <a:cubicBezTo>
                    <a:pt x="27" y="158"/>
                    <a:pt x="54" y="157"/>
                    <a:pt x="81" y="157"/>
                  </a:cubicBezTo>
                  <a:cubicBezTo>
                    <a:pt x="163" y="157"/>
                    <a:pt x="246" y="164"/>
                    <a:pt x="326" y="164"/>
                  </a:cubicBezTo>
                  <a:cubicBezTo>
                    <a:pt x="474" y="164"/>
                    <a:pt x="612" y="140"/>
                    <a:pt x="7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3114500" y="4413600"/>
              <a:ext cx="7975" cy="18425"/>
            </a:xfrm>
            <a:custGeom>
              <a:avLst/>
              <a:gdLst/>
              <a:ahLst/>
              <a:cxnLst/>
              <a:rect l="l" t="t" r="r" b="b"/>
              <a:pathLst>
                <a:path w="319" h="737" extrusionOk="0">
                  <a:moveTo>
                    <a:pt x="60" y="0"/>
                  </a:moveTo>
                  <a:cubicBezTo>
                    <a:pt x="100" y="259"/>
                    <a:pt x="0" y="537"/>
                    <a:pt x="219" y="736"/>
                  </a:cubicBezTo>
                  <a:cubicBezTo>
                    <a:pt x="219" y="478"/>
                    <a:pt x="318" y="19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3104550" y="4621925"/>
              <a:ext cx="12450" cy="10525"/>
            </a:xfrm>
            <a:custGeom>
              <a:avLst/>
              <a:gdLst/>
              <a:ahLst/>
              <a:cxnLst/>
              <a:rect l="l" t="t" r="r" b="b"/>
              <a:pathLst>
                <a:path w="498" h="421" extrusionOk="0">
                  <a:moveTo>
                    <a:pt x="327" y="0"/>
                  </a:moveTo>
                  <a:cubicBezTo>
                    <a:pt x="261" y="0"/>
                    <a:pt x="186" y="62"/>
                    <a:pt x="120" y="62"/>
                  </a:cubicBezTo>
                  <a:cubicBezTo>
                    <a:pt x="0" y="281"/>
                    <a:pt x="159" y="321"/>
                    <a:pt x="259" y="400"/>
                  </a:cubicBezTo>
                  <a:lnTo>
                    <a:pt x="299" y="420"/>
                  </a:lnTo>
                  <a:cubicBezTo>
                    <a:pt x="418" y="321"/>
                    <a:pt x="498" y="201"/>
                    <a:pt x="418" y="62"/>
                  </a:cubicBezTo>
                  <a:cubicBezTo>
                    <a:pt x="391" y="16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620150" y="4802500"/>
              <a:ext cx="20425" cy="4000"/>
            </a:xfrm>
            <a:custGeom>
              <a:avLst/>
              <a:gdLst/>
              <a:ahLst/>
              <a:cxnLst/>
              <a:rect l="l" t="t" r="r" b="b"/>
              <a:pathLst>
                <a:path w="817" h="160" extrusionOk="0">
                  <a:moveTo>
                    <a:pt x="538" y="0"/>
                  </a:moveTo>
                  <a:cubicBezTo>
                    <a:pt x="359" y="0"/>
                    <a:pt x="220" y="0"/>
                    <a:pt x="21" y="20"/>
                  </a:cubicBezTo>
                  <a:cubicBezTo>
                    <a:pt x="21" y="60"/>
                    <a:pt x="1" y="120"/>
                    <a:pt x="1" y="160"/>
                  </a:cubicBezTo>
                  <a:lnTo>
                    <a:pt x="737" y="160"/>
                  </a:lnTo>
                  <a:cubicBezTo>
                    <a:pt x="777" y="160"/>
                    <a:pt x="777" y="160"/>
                    <a:pt x="796" y="120"/>
                  </a:cubicBezTo>
                  <a:cubicBezTo>
                    <a:pt x="816" y="100"/>
                    <a:pt x="796" y="40"/>
                    <a:pt x="737" y="20"/>
                  </a:cubicBezTo>
                  <a:cubicBezTo>
                    <a:pt x="677" y="0"/>
                    <a:pt x="617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526650" y="4838225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388" y="0"/>
                  </a:moveTo>
                  <a:cubicBezTo>
                    <a:pt x="249" y="0"/>
                    <a:pt x="115" y="21"/>
                    <a:pt x="1" y="163"/>
                  </a:cubicBezTo>
                  <a:cubicBezTo>
                    <a:pt x="61" y="169"/>
                    <a:pt x="121" y="175"/>
                    <a:pt x="180" y="175"/>
                  </a:cubicBezTo>
                  <a:cubicBezTo>
                    <a:pt x="316" y="175"/>
                    <a:pt x="447" y="143"/>
                    <a:pt x="558" y="4"/>
                  </a:cubicBezTo>
                  <a:cubicBezTo>
                    <a:pt x="501" y="4"/>
                    <a:pt x="444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3183125" y="4847250"/>
              <a:ext cx="8975" cy="5675"/>
            </a:xfrm>
            <a:custGeom>
              <a:avLst/>
              <a:gdLst/>
              <a:ahLst/>
              <a:cxnLst/>
              <a:rect l="l" t="t" r="r" b="b"/>
              <a:pathLst>
                <a:path w="359" h="227" extrusionOk="0">
                  <a:moveTo>
                    <a:pt x="358" y="1"/>
                  </a:moveTo>
                  <a:cubicBezTo>
                    <a:pt x="239" y="1"/>
                    <a:pt x="100" y="1"/>
                    <a:pt x="0" y="21"/>
                  </a:cubicBezTo>
                  <a:cubicBezTo>
                    <a:pt x="40" y="60"/>
                    <a:pt x="40" y="220"/>
                    <a:pt x="80" y="220"/>
                  </a:cubicBezTo>
                  <a:cubicBezTo>
                    <a:pt x="101" y="224"/>
                    <a:pt x="120" y="227"/>
                    <a:pt x="138" y="227"/>
                  </a:cubicBezTo>
                  <a:cubicBezTo>
                    <a:pt x="269" y="227"/>
                    <a:pt x="306" y="106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3102550" y="44275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180" y="0"/>
                  </a:moveTo>
                  <a:cubicBezTo>
                    <a:pt x="1" y="100"/>
                    <a:pt x="1" y="219"/>
                    <a:pt x="180" y="339"/>
                  </a:cubicBezTo>
                  <a:cubicBezTo>
                    <a:pt x="379" y="239"/>
                    <a:pt x="200" y="12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3107025" y="4448400"/>
              <a:ext cx="7500" cy="14450"/>
            </a:xfrm>
            <a:custGeom>
              <a:avLst/>
              <a:gdLst/>
              <a:ahLst/>
              <a:cxnLst/>
              <a:rect l="l" t="t" r="r" b="b"/>
              <a:pathLst>
                <a:path w="300" h="578" extrusionOk="0">
                  <a:moveTo>
                    <a:pt x="103" y="1"/>
                  </a:moveTo>
                  <a:cubicBezTo>
                    <a:pt x="70" y="1"/>
                    <a:pt x="40" y="21"/>
                    <a:pt x="21" y="61"/>
                  </a:cubicBezTo>
                  <a:cubicBezTo>
                    <a:pt x="21" y="240"/>
                    <a:pt x="1" y="458"/>
                    <a:pt x="200" y="578"/>
                  </a:cubicBezTo>
                  <a:cubicBezTo>
                    <a:pt x="299" y="478"/>
                    <a:pt x="299" y="359"/>
                    <a:pt x="200" y="240"/>
                  </a:cubicBezTo>
                  <a:lnTo>
                    <a:pt x="200" y="61"/>
                  </a:lnTo>
                  <a:cubicBezTo>
                    <a:pt x="170" y="21"/>
                    <a:pt x="13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3013525" y="4820400"/>
              <a:ext cx="4500" cy="12950"/>
            </a:xfrm>
            <a:custGeom>
              <a:avLst/>
              <a:gdLst/>
              <a:ahLst/>
              <a:cxnLst/>
              <a:rect l="l" t="t" r="r" b="b"/>
              <a:pathLst>
                <a:path w="180" h="518" extrusionOk="0">
                  <a:moveTo>
                    <a:pt x="180" y="1"/>
                  </a:moveTo>
                  <a:cubicBezTo>
                    <a:pt x="120" y="40"/>
                    <a:pt x="61" y="100"/>
                    <a:pt x="1" y="140"/>
                  </a:cubicBezTo>
                  <a:lnTo>
                    <a:pt x="1" y="518"/>
                  </a:lnTo>
                  <a:cubicBezTo>
                    <a:pt x="61" y="478"/>
                    <a:pt x="120" y="418"/>
                    <a:pt x="180" y="379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598275" y="4816200"/>
              <a:ext cx="13450" cy="4250"/>
            </a:xfrm>
            <a:custGeom>
              <a:avLst/>
              <a:gdLst/>
              <a:ahLst/>
              <a:cxnLst/>
              <a:rect l="l" t="t" r="r" b="b"/>
              <a:pathLst>
                <a:path w="538" h="170" extrusionOk="0">
                  <a:moveTo>
                    <a:pt x="392" y="1"/>
                  </a:moveTo>
                  <a:cubicBezTo>
                    <a:pt x="250" y="1"/>
                    <a:pt x="120" y="34"/>
                    <a:pt x="0" y="169"/>
                  </a:cubicBezTo>
                  <a:cubicBezTo>
                    <a:pt x="33" y="169"/>
                    <a:pt x="67" y="169"/>
                    <a:pt x="101" y="169"/>
                  </a:cubicBezTo>
                  <a:cubicBezTo>
                    <a:pt x="256" y="169"/>
                    <a:pt x="424" y="156"/>
                    <a:pt x="538" y="9"/>
                  </a:cubicBezTo>
                  <a:cubicBezTo>
                    <a:pt x="488" y="4"/>
                    <a:pt x="439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522675" y="4828850"/>
              <a:ext cx="13450" cy="4675"/>
            </a:xfrm>
            <a:custGeom>
              <a:avLst/>
              <a:gdLst/>
              <a:ahLst/>
              <a:cxnLst/>
              <a:rect l="l" t="t" r="r" b="b"/>
              <a:pathLst>
                <a:path w="538" h="187" extrusionOk="0">
                  <a:moveTo>
                    <a:pt x="1" y="1"/>
                  </a:moveTo>
                  <a:lnTo>
                    <a:pt x="1" y="180"/>
                  </a:lnTo>
                  <a:cubicBezTo>
                    <a:pt x="67" y="180"/>
                    <a:pt x="133" y="186"/>
                    <a:pt x="197" y="186"/>
                  </a:cubicBezTo>
                  <a:cubicBezTo>
                    <a:pt x="326" y="186"/>
                    <a:pt x="445" y="160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709675" y="4619750"/>
              <a:ext cx="13450" cy="3825"/>
            </a:xfrm>
            <a:custGeom>
              <a:avLst/>
              <a:gdLst/>
              <a:ahLst/>
              <a:cxnLst/>
              <a:rect l="l" t="t" r="r" b="b"/>
              <a:pathLst>
                <a:path w="538" h="153" extrusionOk="0">
                  <a:moveTo>
                    <a:pt x="374" y="1"/>
                  </a:moveTo>
                  <a:cubicBezTo>
                    <a:pt x="228" y="1"/>
                    <a:pt x="103" y="32"/>
                    <a:pt x="0" y="149"/>
                  </a:cubicBezTo>
                  <a:cubicBezTo>
                    <a:pt x="62" y="149"/>
                    <a:pt x="123" y="153"/>
                    <a:pt x="182" y="153"/>
                  </a:cubicBezTo>
                  <a:cubicBezTo>
                    <a:pt x="316" y="153"/>
                    <a:pt x="441" y="134"/>
                    <a:pt x="538" y="10"/>
                  </a:cubicBezTo>
                  <a:cubicBezTo>
                    <a:pt x="480" y="5"/>
                    <a:pt x="426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968775" y="4780450"/>
              <a:ext cx="9475" cy="3975"/>
            </a:xfrm>
            <a:custGeom>
              <a:avLst/>
              <a:gdLst/>
              <a:ahLst/>
              <a:cxnLst/>
              <a:rect l="l" t="t" r="r" b="b"/>
              <a:pathLst>
                <a:path w="379" h="159" extrusionOk="0">
                  <a:moveTo>
                    <a:pt x="283" y="1"/>
                  </a:moveTo>
                  <a:cubicBezTo>
                    <a:pt x="164" y="1"/>
                    <a:pt x="64" y="36"/>
                    <a:pt x="1" y="146"/>
                  </a:cubicBezTo>
                  <a:cubicBezTo>
                    <a:pt x="34" y="155"/>
                    <a:pt x="65" y="159"/>
                    <a:pt x="95" y="159"/>
                  </a:cubicBezTo>
                  <a:cubicBezTo>
                    <a:pt x="209" y="159"/>
                    <a:pt x="300" y="102"/>
                    <a:pt x="378" y="7"/>
                  </a:cubicBezTo>
                  <a:cubicBezTo>
                    <a:pt x="346" y="3"/>
                    <a:pt x="313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3009050" y="4793550"/>
              <a:ext cx="9475" cy="4150"/>
            </a:xfrm>
            <a:custGeom>
              <a:avLst/>
              <a:gdLst/>
              <a:ahLst/>
              <a:cxnLst/>
              <a:rect l="l" t="t" r="r" b="b"/>
              <a:pathLst>
                <a:path w="379" h="166" extrusionOk="0">
                  <a:moveTo>
                    <a:pt x="1" y="0"/>
                  </a:moveTo>
                  <a:cubicBezTo>
                    <a:pt x="64" y="128"/>
                    <a:pt x="154" y="166"/>
                    <a:pt x="278" y="166"/>
                  </a:cubicBezTo>
                  <a:cubicBezTo>
                    <a:pt x="310" y="166"/>
                    <a:pt x="343" y="164"/>
                    <a:pt x="379" y="160"/>
                  </a:cubicBezTo>
                  <a:cubicBezTo>
                    <a:pt x="279" y="2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906600" y="4763700"/>
              <a:ext cx="8975" cy="3025"/>
            </a:xfrm>
            <a:custGeom>
              <a:avLst/>
              <a:gdLst/>
              <a:ahLst/>
              <a:cxnLst/>
              <a:rect l="l" t="t" r="r" b="b"/>
              <a:pathLst>
                <a:path w="359" h="121" extrusionOk="0">
                  <a:moveTo>
                    <a:pt x="165" y="1"/>
                  </a:moveTo>
                  <a:cubicBezTo>
                    <a:pt x="105" y="1"/>
                    <a:pt x="51" y="41"/>
                    <a:pt x="1" y="120"/>
                  </a:cubicBezTo>
                  <a:cubicBezTo>
                    <a:pt x="67" y="120"/>
                    <a:pt x="142" y="111"/>
                    <a:pt x="226" y="111"/>
                  </a:cubicBezTo>
                  <a:cubicBezTo>
                    <a:pt x="268" y="111"/>
                    <a:pt x="313" y="114"/>
                    <a:pt x="359" y="120"/>
                  </a:cubicBezTo>
                  <a:cubicBezTo>
                    <a:pt x="289" y="41"/>
                    <a:pt x="225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544075" y="4838300"/>
              <a:ext cx="9475" cy="3400"/>
            </a:xfrm>
            <a:custGeom>
              <a:avLst/>
              <a:gdLst/>
              <a:ahLst/>
              <a:cxnLst/>
              <a:rect l="l" t="t" r="r" b="b"/>
              <a:pathLst>
                <a:path w="379" h="136" extrusionOk="0">
                  <a:moveTo>
                    <a:pt x="0" y="1"/>
                  </a:moveTo>
                  <a:cubicBezTo>
                    <a:pt x="74" y="85"/>
                    <a:pt x="142" y="135"/>
                    <a:pt x="207" y="135"/>
                  </a:cubicBezTo>
                  <a:cubicBezTo>
                    <a:pt x="265" y="135"/>
                    <a:pt x="322" y="95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3169700" y="4847250"/>
              <a:ext cx="8475" cy="3025"/>
            </a:xfrm>
            <a:custGeom>
              <a:avLst/>
              <a:gdLst/>
              <a:ahLst/>
              <a:cxnLst/>
              <a:rect l="l" t="t" r="r" b="b"/>
              <a:pathLst>
                <a:path w="339" h="121" extrusionOk="0">
                  <a:moveTo>
                    <a:pt x="0" y="1"/>
                  </a:moveTo>
                  <a:cubicBezTo>
                    <a:pt x="50" y="80"/>
                    <a:pt x="105" y="120"/>
                    <a:pt x="162" y="120"/>
                  </a:cubicBezTo>
                  <a:cubicBezTo>
                    <a:pt x="219" y="120"/>
                    <a:pt x="279" y="80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3112000" y="436982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1" y="1"/>
                  </a:moveTo>
                  <a:lnTo>
                    <a:pt x="1" y="339"/>
                  </a:lnTo>
                  <a:cubicBezTo>
                    <a:pt x="160" y="240"/>
                    <a:pt x="160" y="1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3107025" y="44409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" y="0"/>
                  </a:moveTo>
                  <a:lnTo>
                    <a:pt x="1" y="359"/>
                  </a:lnTo>
                  <a:lnTo>
                    <a:pt x="200" y="359"/>
                  </a:lnTo>
                  <a:cubicBezTo>
                    <a:pt x="200" y="199"/>
                    <a:pt x="140" y="8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3120450" y="44359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" y="1"/>
                  </a:moveTo>
                  <a:lnTo>
                    <a:pt x="1" y="378"/>
                  </a:lnTo>
                  <a:cubicBezTo>
                    <a:pt x="180" y="259"/>
                    <a:pt x="180" y="1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3112000" y="445487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1" y="0"/>
                  </a:moveTo>
                  <a:lnTo>
                    <a:pt x="1" y="339"/>
                  </a:lnTo>
                  <a:cubicBezTo>
                    <a:pt x="160" y="219"/>
                    <a:pt x="160" y="10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3147300" y="4628450"/>
              <a:ext cx="4525" cy="4000"/>
            </a:xfrm>
            <a:custGeom>
              <a:avLst/>
              <a:gdLst/>
              <a:ahLst/>
              <a:cxnLst/>
              <a:rect l="l" t="t" r="r" b="b"/>
              <a:pathLst>
                <a:path w="181" h="160" extrusionOk="0">
                  <a:moveTo>
                    <a:pt x="1" y="0"/>
                  </a:moveTo>
                  <a:lnTo>
                    <a:pt x="180" y="15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3112000" y="4387250"/>
              <a:ext cx="3500" cy="4975"/>
            </a:xfrm>
            <a:custGeom>
              <a:avLst/>
              <a:gdLst/>
              <a:ahLst/>
              <a:cxnLst/>
              <a:rect l="l" t="t" r="r" b="b"/>
              <a:pathLst>
                <a:path w="140" h="199" extrusionOk="0">
                  <a:moveTo>
                    <a:pt x="1" y="0"/>
                  </a:moveTo>
                  <a:cubicBezTo>
                    <a:pt x="40" y="60"/>
                    <a:pt x="100" y="119"/>
                    <a:pt x="140" y="199"/>
                  </a:cubicBezTo>
                  <a:cubicBezTo>
                    <a:pt x="100" y="119"/>
                    <a:pt x="4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3107525" y="4418575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100" y="100"/>
                    <a:pt x="10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3114500" y="4400675"/>
              <a:ext cx="1000" cy="5000"/>
            </a:xfrm>
            <a:custGeom>
              <a:avLst/>
              <a:gdLst/>
              <a:ahLst/>
              <a:cxnLst/>
              <a:rect l="l" t="t" r="r" b="b"/>
              <a:pathLst>
                <a:path w="40" h="200" extrusionOk="0">
                  <a:moveTo>
                    <a:pt x="40" y="0"/>
                  </a:moveTo>
                  <a:cubicBezTo>
                    <a:pt x="20" y="20"/>
                    <a:pt x="0" y="60"/>
                    <a:pt x="0" y="80"/>
                  </a:cubicBezTo>
                  <a:cubicBezTo>
                    <a:pt x="0" y="100"/>
                    <a:pt x="20" y="159"/>
                    <a:pt x="40" y="19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3112000" y="43603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120" y="120"/>
                    <a:pt x="120" y="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3000100" y="48204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1"/>
                  </a:moveTo>
                  <a:cubicBezTo>
                    <a:pt x="41" y="40"/>
                    <a:pt x="120" y="100"/>
                    <a:pt x="200" y="140"/>
                  </a:cubicBezTo>
                  <a:cubicBezTo>
                    <a:pt x="120" y="10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2575900" y="4820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20" y="60"/>
                    <a:pt x="60" y="100"/>
                    <a:pt x="0" y="160"/>
                  </a:cubicBezTo>
                  <a:cubicBezTo>
                    <a:pt x="80" y="100"/>
                    <a:pt x="120" y="60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2959325" y="47667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180" y="0"/>
                  </a:moveTo>
                  <a:cubicBezTo>
                    <a:pt x="140" y="0"/>
                    <a:pt x="60" y="40"/>
                    <a:pt x="1" y="40"/>
                  </a:cubicBezTo>
                  <a:cubicBezTo>
                    <a:pt x="80" y="80"/>
                    <a:pt x="140" y="139"/>
                    <a:pt x="180" y="159"/>
                  </a:cubicBezTo>
                  <a:cubicBezTo>
                    <a:pt x="199" y="159"/>
                    <a:pt x="199" y="159"/>
                    <a:pt x="239" y="100"/>
                  </a:cubicBezTo>
                  <a:cubicBezTo>
                    <a:pt x="259" y="80"/>
                    <a:pt x="239" y="4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2964300" y="4766075"/>
              <a:ext cx="4925" cy="5125"/>
            </a:xfrm>
            <a:custGeom>
              <a:avLst/>
              <a:gdLst/>
              <a:ahLst/>
              <a:cxnLst/>
              <a:rect l="l" t="t" r="r" b="b"/>
              <a:pathLst>
                <a:path w="197" h="205" extrusionOk="0">
                  <a:moveTo>
                    <a:pt x="91" y="0"/>
                  </a:moveTo>
                  <a:cubicBezTo>
                    <a:pt x="76" y="0"/>
                    <a:pt x="59" y="2"/>
                    <a:pt x="40" y="5"/>
                  </a:cubicBezTo>
                  <a:lnTo>
                    <a:pt x="0" y="25"/>
                  </a:lnTo>
                  <a:lnTo>
                    <a:pt x="0" y="204"/>
                  </a:lnTo>
                  <a:lnTo>
                    <a:pt x="180" y="204"/>
                  </a:lnTo>
                  <a:lnTo>
                    <a:pt x="180" y="164"/>
                  </a:lnTo>
                  <a:cubicBezTo>
                    <a:pt x="196" y="47"/>
                    <a:pt x="17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3164725" y="477117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cubicBezTo>
                    <a:pt x="0" y="60"/>
                    <a:pt x="20" y="120"/>
                    <a:pt x="20" y="179"/>
                  </a:cubicBezTo>
                  <a:cubicBezTo>
                    <a:pt x="139" y="100"/>
                    <a:pt x="12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2714150" y="47935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60" y="100"/>
                    <a:pt x="120" y="60"/>
                    <a:pt x="219" y="20"/>
                  </a:cubicBezTo>
                  <a:cubicBezTo>
                    <a:pt x="140" y="0"/>
                    <a:pt x="100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3021000" y="4109725"/>
              <a:ext cx="5500" cy="56725"/>
            </a:xfrm>
            <a:custGeom>
              <a:avLst/>
              <a:gdLst/>
              <a:ahLst/>
              <a:cxnLst/>
              <a:rect l="l" t="t" r="r" b="b"/>
              <a:pathLst>
                <a:path w="220" h="2269" extrusionOk="0">
                  <a:moveTo>
                    <a:pt x="149" y="1"/>
                  </a:moveTo>
                  <a:cubicBezTo>
                    <a:pt x="125" y="1"/>
                    <a:pt x="100" y="21"/>
                    <a:pt x="80" y="61"/>
                  </a:cubicBezTo>
                  <a:cubicBezTo>
                    <a:pt x="100" y="797"/>
                    <a:pt x="0" y="1553"/>
                    <a:pt x="199" y="2269"/>
                  </a:cubicBezTo>
                  <a:cubicBezTo>
                    <a:pt x="199" y="1513"/>
                    <a:pt x="219" y="777"/>
                    <a:pt x="219" y="61"/>
                  </a:cubicBezTo>
                  <a:cubicBezTo>
                    <a:pt x="199" y="21"/>
                    <a:pt x="174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3069725" y="4472275"/>
              <a:ext cx="8975" cy="18425"/>
            </a:xfrm>
            <a:custGeom>
              <a:avLst/>
              <a:gdLst/>
              <a:ahLst/>
              <a:cxnLst/>
              <a:rect l="l" t="t" r="r" b="b"/>
              <a:pathLst>
                <a:path w="359" h="737" extrusionOk="0">
                  <a:moveTo>
                    <a:pt x="41" y="1"/>
                  </a:moveTo>
                  <a:cubicBezTo>
                    <a:pt x="140" y="239"/>
                    <a:pt x="1" y="538"/>
                    <a:pt x="220" y="737"/>
                  </a:cubicBezTo>
                  <a:cubicBezTo>
                    <a:pt x="239" y="478"/>
                    <a:pt x="359" y="200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3021000" y="4166425"/>
              <a:ext cx="5000" cy="16950"/>
            </a:xfrm>
            <a:custGeom>
              <a:avLst/>
              <a:gdLst/>
              <a:ahLst/>
              <a:cxnLst/>
              <a:rect l="l" t="t" r="r" b="b"/>
              <a:pathLst>
                <a:path w="200" h="678" extrusionOk="0">
                  <a:moveTo>
                    <a:pt x="199" y="1"/>
                  </a:moveTo>
                  <a:cubicBezTo>
                    <a:pt x="0" y="219"/>
                    <a:pt x="100" y="438"/>
                    <a:pt x="199" y="677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3025975" y="4194775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0" y="239"/>
                    <a:pt x="60" y="418"/>
                    <a:pt x="179" y="597"/>
                  </a:cubicBezTo>
                  <a:cubicBezTo>
                    <a:pt x="219" y="398"/>
                    <a:pt x="259" y="18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3077200" y="4494650"/>
              <a:ext cx="5000" cy="14450"/>
            </a:xfrm>
            <a:custGeom>
              <a:avLst/>
              <a:gdLst/>
              <a:ahLst/>
              <a:cxnLst/>
              <a:rect l="l" t="t" r="r" b="b"/>
              <a:pathLst>
                <a:path w="200" h="578" extrusionOk="0">
                  <a:moveTo>
                    <a:pt x="0" y="1"/>
                  </a:moveTo>
                  <a:cubicBezTo>
                    <a:pt x="0" y="200"/>
                    <a:pt x="0" y="399"/>
                    <a:pt x="119" y="578"/>
                  </a:cubicBezTo>
                  <a:cubicBezTo>
                    <a:pt x="139" y="339"/>
                    <a:pt x="199" y="14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3067250" y="445835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20" y="1"/>
                  </a:moveTo>
                  <a:cubicBezTo>
                    <a:pt x="0" y="200"/>
                    <a:pt x="20" y="399"/>
                    <a:pt x="159" y="558"/>
                  </a:cubicBezTo>
                  <a:cubicBezTo>
                    <a:pt x="199" y="359"/>
                    <a:pt x="219" y="16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3023475" y="4184825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00" y="1"/>
                  </a:moveTo>
                  <a:cubicBezTo>
                    <a:pt x="1" y="100"/>
                    <a:pt x="1" y="200"/>
                    <a:pt x="100" y="29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3075200" y="4226600"/>
              <a:ext cx="12950" cy="35775"/>
            </a:xfrm>
            <a:custGeom>
              <a:avLst/>
              <a:gdLst/>
              <a:ahLst/>
              <a:cxnLst/>
              <a:rect l="l" t="t" r="r" b="b"/>
              <a:pathLst>
                <a:path w="518" h="1431" extrusionOk="0">
                  <a:moveTo>
                    <a:pt x="40" y="1"/>
                  </a:moveTo>
                  <a:cubicBezTo>
                    <a:pt x="1" y="418"/>
                    <a:pt x="1" y="816"/>
                    <a:pt x="40" y="1254"/>
                  </a:cubicBezTo>
                  <a:lnTo>
                    <a:pt x="199" y="1254"/>
                  </a:lnTo>
                  <a:cubicBezTo>
                    <a:pt x="273" y="1298"/>
                    <a:pt x="303" y="1430"/>
                    <a:pt x="387" y="1430"/>
                  </a:cubicBezTo>
                  <a:cubicBezTo>
                    <a:pt x="416" y="1430"/>
                    <a:pt x="452" y="1414"/>
                    <a:pt x="498" y="1373"/>
                  </a:cubicBezTo>
                  <a:cubicBezTo>
                    <a:pt x="498" y="1274"/>
                    <a:pt x="518" y="1174"/>
                    <a:pt x="518" y="1075"/>
                  </a:cubicBezTo>
                  <a:cubicBezTo>
                    <a:pt x="259" y="757"/>
                    <a:pt x="418" y="259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3066250" y="4161450"/>
              <a:ext cx="13950" cy="34850"/>
            </a:xfrm>
            <a:custGeom>
              <a:avLst/>
              <a:gdLst/>
              <a:ahLst/>
              <a:cxnLst/>
              <a:rect l="l" t="t" r="r" b="b"/>
              <a:pathLst>
                <a:path w="558" h="1394" extrusionOk="0">
                  <a:moveTo>
                    <a:pt x="359" y="1"/>
                  </a:moveTo>
                  <a:cubicBezTo>
                    <a:pt x="0" y="418"/>
                    <a:pt x="319" y="916"/>
                    <a:pt x="199" y="1373"/>
                  </a:cubicBezTo>
                  <a:cubicBezTo>
                    <a:pt x="259" y="1373"/>
                    <a:pt x="299" y="1373"/>
                    <a:pt x="359" y="1393"/>
                  </a:cubicBezTo>
                  <a:cubicBezTo>
                    <a:pt x="378" y="1234"/>
                    <a:pt x="398" y="1095"/>
                    <a:pt x="557" y="1015"/>
                  </a:cubicBezTo>
                  <a:cubicBezTo>
                    <a:pt x="557" y="796"/>
                    <a:pt x="557" y="578"/>
                    <a:pt x="538" y="339"/>
                  </a:cubicBezTo>
                  <a:cubicBezTo>
                    <a:pt x="498" y="239"/>
                    <a:pt x="458" y="200"/>
                    <a:pt x="378" y="120"/>
                  </a:cubicBezTo>
                  <a:cubicBezTo>
                    <a:pt x="359" y="80"/>
                    <a:pt x="359" y="4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3061050" y="4142050"/>
              <a:ext cx="11200" cy="13050"/>
            </a:xfrm>
            <a:custGeom>
              <a:avLst/>
              <a:gdLst/>
              <a:ahLst/>
              <a:cxnLst/>
              <a:rect l="l" t="t" r="r" b="b"/>
              <a:pathLst>
                <a:path w="448" h="522" extrusionOk="0">
                  <a:moveTo>
                    <a:pt x="49" y="1"/>
                  </a:moveTo>
                  <a:cubicBezTo>
                    <a:pt x="87" y="208"/>
                    <a:pt x="0" y="521"/>
                    <a:pt x="327" y="521"/>
                  </a:cubicBezTo>
                  <a:cubicBezTo>
                    <a:pt x="346" y="521"/>
                    <a:pt x="366" y="520"/>
                    <a:pt x="388" y="518"/>
                  </a:cubicBezTo>
                  <a:cubicBezTo>
                    <a:pt x="447" y="260"/>
                    <a:pt x="288" y="80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3075700" y="4163950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0" y="0"/>
                  </a:moveTo>
                  <a:lnTo>
                    <a:pt x="160" y="219"/>
                  </a:lnTo>
                  <a:cubicBezTo>
                    <a:pt x="160" y="120"/>
                    <a:pt x="100" y="4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3021000" y="4033150"/>
              <a:ext cx="9975" cy="77100"/>
            </a:xfrm>
            <a:custGeom>
              <a:avLst/>
              <a:gdLst/>
              <a:ahLst/>
              <a:cxnLst/>
              <a:rect l="l" t="t" r="r" b="b"/>
              <a:pathLst>
                <a:path w="399" h="3084" extrusionOk="0">
                  <a:moveTo>
                    <a:pt x="314" y="0"/>
                  </a:moveTo>
                  <a:cubicBezTo>
                    <a:pt x="279" y="0"/>
                    <a:pt x="239" y="20"/>
                    <a:pt x="199" y="60"/>
                  </a:cubicBezTo>
                  <a:cubicBezTo>
                    <a:pt x="0" y="259"/>
                    <a:pt x="60" y="557"/>
                    <a:pt x="60" y="796"/>
                  </a:cubicBezTo>
                  <a:cubicBezTo>
                    <a:pt x="60" y="1572"/>
                    <a:pt x="80" y="2308"/>
                    <a:pt x="80" y="3084"/>
                  </a:cubicBezTo>
                  <a:lnTo>
                    <a:pt x="219" y="3084"/>
                  </a:lnTo>
                  <a:lnTo>
                    <a:pt x="219" y="1592"/>
                  </a:lnTo>
                  <a:cubicBezTo>
                    <a:pt x="259" y="1075"/>
                    <a:pt x="120" y="557"/>
                    <a:pt x="398" y="60"/>
                  </a:cubicBezTo>
                  <a:cubicBezTo>
                    <a:pt x="378" y="20"/>
                    <a:pt x="348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3021500" y="4019725"/>
              <a:ext cx="9950" cy="14950"/>
            </a:xfrm>
            <a:custGeom>
              <a:avLst/>
              <a:gdLst/>
              <a:ahLst/>
              <a:cxnLst/>
              <a:rect l="l" t="t" r="r" b="b"/>
              <a:pathLst>
                <a:path w="398" h="598" extrusionOk="0">
                  <a:moveTo>
                    <a:pt x="80" y="0"/>
                  </a:moveTo>
                  <a:cubicBezTo>
                    <a:pt x="60" y="20"/>
                    <a:pt x="40" y="80"/>
                    <a:pt x="0" y="100"/>
                  </a:cubicBezTo>
                  <a:cubicBezTo>
                    <a:pt x="60" y="279"/>
                    <a:pt x="139" y="418"/>
                    <a:pt x="179" y="597"/>
                  </a:cubicBezTo>
                  <a:lnTo>
                    <a:pt x="378" y="597"/>
                  </a:lnTo>
                  <a:cubicBezTo>
                    <a:pt x="398" y="398"/>
                    <a:pt x="279" y="239"/>
                    <a:pt x="179" y="80"/>
                  </a:cubicBezTo>
                  <a:cubicBezTo>
                    <a:pt x="159" y="40"/>
                    <a:pt x="100" y="2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3012550" y="4012250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219" y="1"/>
                  </a:moveTo>
                  <a:cubicBezTo>
                    <a:pt x="139" y="21"/>
                    <a:pt x="60" y="21"/>
                    <a:pt x="0" y="21"/>
                  </a:cubicBezTo>
                  <a:lnTo>
                    <a:pt x="219" y="180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3018500" y="4016725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1" y="1"/>
                  </a:moveTo>
                  <a:cubicBezTo>
                    <a:pt x="21" y="61"/>
                    <a:pt x="80" y="140"/>
                    <a:pt x="120" y="220"/>
                  </a:cubicBezTo>
                  <a:lnTo>
                    <a:pt x="200" y="140"/>
                  </a:lnTo>
                  <a:cubicBezTo>
                    <a:pt x="220" y="100"/>
                    <a:pt x="220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3022475" y="4017225"/>
              <a:ext cx="3525" cy="5000"/>
            </a:xfrm>
            <a:custGeom>
              <a:avLst/>
              <a:gdLst/>
              <a:ahLst/>
              <a:cxnLst/>
              <a:rect l="l" t="t" r="r" b="b"/>
              <a:pathLst>
                <a:path w="141" h="200" extrusionOk="0">
                  <a:moveTo>
                    <a:pt x="1" y="1"/>
                  </a:moveTo>
                  <a:cubicBezTo>
                    <a:pt x="1" y="41"/>
                    <a:pt x="21" y="100"/>
                    <a:pt x="21" y="140"/>
                  </a:cubicBezTo>
                  <a:cubicBezTo>
                    <a:pt x="61" y="140"/>
                    <a:pt x="120" y="180"/>
                    <a:pt x="140" y="200"/>
                  </a:cubicBezTo>
                  <a:cubicBezTo>
                    <a:pt x="80" y="120"/>
                    <a:pt x="41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3087625" y="4396200"/>
              <a:ext cx="8000" cy="18425"/>
            </a:xfrm>
            <a:custGeom>
              <a:avLst/>
              <a:gdLst/>
              <a:ahLst/>
              <a:cxnLst/>
              <a:rect l="l" t="t" r="r" b="b"/>
              <a:pathLst>
                <a:path w="320" h="737" extrusionOk="0">
                  <a:moveTo>
                    <a:pt x="41" y="0"/>
                  </a:moveTo>
                  <a:cubicBezTo>
                    <a:pt x="100" y="259"/>
                    <a:pt x="1" y="537"/>
                    <a:pt x="220" y="736"/>
                  </a:cubicBezTo>
                  <a:cubicBezTo>
                    <a:pt x="200" y="478"/>
                    <a:pt x="319" y="199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1720000" y="3159350"/>
              <a:ext cx="262125" cy="27800"/>
            </a:xfrm>
            <a:custGeom>
              <a:avLst/>
              <a:gdLst/>
              <a:ahLst/>
              <a:cxnLst/>
              <a:rect l="l" t="t" r="r" b="b"/>
              <a:pathLst>
                <a:path w="10485" h="1112" extrusionOk="0">
                  <a:moveTo>
                    <a:pt x="10484" y="21"/>
                  </a:moveTo>
                  <a:cubicBezTo>
                    <a:pt x="9331" y="41"/>
                    <a:pt x="8137" y="1"/>
                    <a:pt x="7003" y="120"/>
                  </a:cubicBezTo>
                  <a:cubicBezTo>
                    <a:pt x="6170" y="178"/>
                    <a:pt x="5333" y="191"/>
                    <a:pt x="4492" y="191"/>
                  </a:cubicBezTo>
                  <a:cubicBezTo>
                    <a:pt x="3779" y="191"/>
                    <a:pt x="3063" y="182"/>
                    <a:pt x="2345" y="182"/>
                  </a:cubicBezTo>
                  <a:cubicBezTo>
                    <a:pt x="1870" y="182"/>
                    <a:pt x="1394" y="186"/>
                    <a:pt x="916" y="200"/>
                  </a:cubicBezTo>
                  <a:cubicBezTo>
                    <a:pt x="836" y="180"/>
                    <a:pt x="737" y="140"/>
                    <a:pt x="638" y="140"/>
                  </a:cubicBezTo>
                  <a:cubicBezTo>
                    <a:pt x="604" y="150"/>
                    <a:pt x="567" y="153"/>
                    <a:pt x="528" y="153"/>
                  </a:cubicBezTo>
                  <a:cubicBezTo>
                    <a:pt x="450" y="153"/>
                    <a:pt x="365" y="140"/>
                    <a:pt x="287" y="140"/>
                  </a:cubicBezTo>
                  <a:cubicBezTo>
                    <a:pt x="170" y="140"/>
                    <a:pt x="71" y="170"/>
                    <a:pt x="41" y="319"/>
                  </a:cubicBezTo>
                  <a:cubicBezTo>
                    <a:pt x="1" y="558"/>
                    <a:pt x="299" y="697"/>
                    <a:pt x="538" y="737"/>
                  </a:cubicBezTo>
                  <a:cubicBezTo>
                    <a:pt x="1234" y="856"/>
                    <a:pt x="1911" y="1015"/>
                    <a:pt x="2627" y="1035"/>
                  </a:cubicBezTo>
                  <a:cubicBezTo>
                    <a:pt x="2706" y="1055"/>
                    <a:pt x="2786" y="1055"/>
                    <a:pt x="2885" y="1095"/>
                  </a:cubicBezTo>
                  <a:cubicBezTo>
                    <a:pt x="2936" y="1100"/>
                    <a:pt x="2985" y="1102"/>
                    <a:pt x="3035" y="1102"/>
                  </a:cubicBezTo>
                  <a:cubicBezTo>
                    <a:pt x="3352" y="1102"/>
                    <a:pt x="3660" y="1013"/>
                    <a:pt x="3979" y="1013"/>
                  </a:cubicBezTo>
                  <a:cubicBezTo>
                    <a:pt x="4006" y="1013"/>
                    <a:pt x="4032" y="1014"/>
                    <a:pt x="4059" y="1015"/>
                  </a:cubicBezTo>
                  <a:cubicBezTo>
                    <a:pt x="4119" y="966"/>
                    <a:pt x="4173" y="936"/>
                    <a:pt x="4223" y="936"/>
                  </a:cubicBezTo>
                  <a:cubicBezTo>
                    <a:pt x="4273" y="936"/>
                    <a:pt x="4318" y="966"/>
                    <a:pt x="4357" y="1035"/>
                  </a:cubicBezTo>
                  <a:cubicBezTo>
                    <a:pt x="4475" y="1094"/>
                    <a:pt x="4607" y="1111"/>
                    <a:pt x="4740" y="1111"/>
                  </a:cubicBezTo>
                  <a:cubicBezTo>
                    <a:pt x="4832" y="1111"/>
                    <a:pt x="4925" y="1103"/>
                    <a:pt x="5014" y="1095"/>
                  </a:cubicBezTo>
                  <a:cubicBezTo>
                    <a:pt x="5093" y="1055"/>
                    <a:pt x="5173" y="1055"/>
                    <a:pt x="5253" y="1035"/>
                  </a:cubicBezTo>
                  <a:cubicBezTo>
                    <a:pt x="5292" y="1025"/>
                    <a:pt x="5335" y="1022"/>
                    <a:pt x="5378" y="1022"/>
                  </a:cubicBezTo>
                  <a:cubicBezTo>
                    <a:pt x="5510" y="1022"/>
                    <a:pt x="5655" y="1055"/>
                    <a:pt x="5790" y="1055"/>
                  </a:cubicBezTo>
                  <a:cubicBezTo>
                    <a:pt x="5869" y="1055"/>
                    <a:pt x="5949" y="1055"/>
                    <a:pt x="6009" y="1035"/>
                  </a:cubicBezTo>
                  <a:cubicBezTo>
                    <a:pt x="6072" y="1010"/>
                    <a:pt x="6134" y="1001"/>
                    <a:pt x="6194" y="1001"/>
                  </a:cubicBezTo>
                  <a:cubicBezTo>
                    <a:pt x="6322" y="1001"/>
                    <a:pt x="6444" y="1042"/>
                    <a:pt x="6566" y="1055"/>
                  </a:cubicBezTo>
                  <a:cubicBezTo>
                    <a:pt x="6685" y="1055"/>
                    <a:pt x="6784" y="1035"/>
                    <a:pt x="6904" y="1015"/>
                  </a:cubicBezTo>
                  <a:cubicBezTo>
                    <a:pt x="7156" y="962"/>
                    <a:pt x="7416" y="954"/>
                    <a:pt x="7674" y="954"/>
                  </a:cubicBezTo>
                  <a:cubicBezTo>
                    <a:pt x="7803" y="954"/>
                    <a:pt x="7931" y="956"/>
                    <a:pt x="8057" y="956"/>
                  </a:cubicBezTo>
                  <a:cubicBezTo>
                    <a:pt x="8276" y="956"/>
                    <a:pt x="8495" y="936"/>
                    <a:pt x="8734" y="896"/>
                  </a:cubicBezTo>
                  <a:cubicBezTo>
                    <a:pt x="8948" y="833"/>
                    <a:pt x="9178" y="794"/>
                    <a:pt x="9414" y="794"/>
                  </a:cubicBezTo>
                  <a:cubicBezTo>
                    <a:pt x="9551" y="794"/>
                    <a:pt x="9689" y="807"/>
                    <a:pt x="9828" y="836"/>
                  </a:cubicBezTo>
                  <a:cubicBezTo>
                    <a:pt x="9887" y="848"/>
                    <a:pt x="9941" y="854"/>
                    <a:pt x="9990" y="854"/>
                  </a:cubicBezTo>
                  <a:cubicBezTo>
                    <a:pt x="10272" y="854"/>
                    <a:pt x="10400" y="667"/>
                    <a:pt x="10484" y="379"/>
                  </a:cubicBezTo>
                  <a:lnTo>
                    <a:pt x="10484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1708575" y="3160200"/>
              <a:ext cx="82075" cy="31025"/>
            </a:xfrm>
            <a:custGeom>
              <a:avLst/>
              <a:gdLst/>
              <a:ahLst/>
              <a:cxnLst/>
              <a:rect l="l" t="t" r="r" b="b"/>
              <a:pathLst>
                <a:path w="3283" h="1241" extrusionOk="0">
                  <a:moveTo>
                    <a:pt x="480" y="1"/>
                  </a:moveTo>
                  <a:cubicBezTo>
                    <a:pt x="320" y="1"/>
                    <a:pt x="160" y="13"/>
                    <a:pt x="0" y="46"/>
                  </a:cubicBezTo>
                  <a:cubicBezTo>
                    <a:pt x="160" y="385"/>
                    <a:pt x="259" y="782"/>
                    <a:pt x="756" y="862"/>
                  </a:cubicBezTo>
                  <a:cubicBezTo>
                    <a:pt x="1472" y="962"/>
                    <a:pt x="2169" y="1240"/>
                    <a:pt x="2925" y="1240"/>
                  </a:cubicBezTo>
                  <a:cubicBezTo>
                    <a:pt x="2984" y="1180"/>
                    <a:pt x="3044" y="1160"/>
                    <a:pt x="3084" y="1101"/>
                  </a:cubicBezTo>
                  <a:cubicBezTo>
                    <a:pt x="3163" y="1061"/>
                    <a:pt x="3263" y="981"/>
                    <a:pt x="3283" y="882"/>
                  </a:cubicBezTo>
                  <a:cubicBezTo>
                    <a:pt x="2984" y="683"/>
                    <a:pt x="2666" y="743"/>
                    <a:pt x="2348" y="703"/>
                  </a:cubicBezTo>
                  <a:cubicBezTo>
                    <a:pt x="1731" y="643"/>
                    <a:pt x="1095" y="603"/>
                    <a:pt x="498" y="285"/>
                  </a:cubicBezTo>
                  <a:cubicBezTo>
                    <a:pt x="606" y="177"/>
                    <a:pt x="725" y="163"/>
                    <a:pt x="844" y="163"/>
                  </a:cubicBezTo>
                  <a:cubicBezTo>
                    <a:pt x="886" y="163"/>
                    <a:pt x="929" y="165"/>
                    <a:pt x="971" y="165"/>
                  </a:cubicBezTo>
                  <a:cubicBezTo>
                    <a:pt x="1027" y="165"/>
                    <a:pt x="1082" y="162"/>
                    <a:pt x="1134" y="146"/>
                  </a:cubicBezTo>
                  <a:lnTo>
                    <a:pt x="1134" y="46"/>
                  </a:lnTo>
                  <a:cubicBezTo>
                    <a:pt x="916" y="23"/>
                    <a:pt x="698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1736925" y="31603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1"/>
                  </a:moveTo>
                  <a:lnTo>
                    <a:pt x="0" y="140"/>
                  </a:lnTo>
                  <a:lnTo>
                    <a:pt x="159" y="140"/>
                  </a:lnTo>
                  <a:cubicBezTo>
                    <a:pt x="120" y="80"/>
                    <a:pt x="4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1533025" y="3347100"/>
              <a:ext cx="38800" cy="6850"/>
            </a:xfrm>
            <a:custGeom>
              <a:avLst/>
              <a:gdLst/>
              <a:ahLst/>
              <a:cxnLst/>
              <a:rect l="l" t="t" r="r" b="b"/>
              <a:pathLst>
                <a:path w="1552" h="274" extrusionOk="0">
                  <a:moveTo>
                    <a:pt x="884" y="0"/>
                  </a:moveTo>
                  <a:cubicBezTo>
                    <a:pt x="590" y="0"/>
                    <a:pt x="292" y="70"/>
                    <a:pt x="0" y="70"/>
                  </a:cubicBezTo>
                  <a:cubicBezTo>
                    <a:pt x="40" y="130"/>
                    <a:pt x="60" y="189"/>
                    <a:pt x="120" y="269"/>
                  </a:cubicBezTo>
                  <a:cubicBezTo>
                    <a:pt x="182" y="266"/>
                    <a:pt x="244" y="266"/>
                    <a:pt x="305" y="266"/>
                  </a:cubicBezTo>
                  <a:cubicBezTo>
                    <a:pt x="490" y="266"/>
                    <a:pt x="672" y="274"/>
                    <a:pt x="851" y="274"/>
                  </a:cubicBezTo>
                  <a:cubicBezTo>
                    <a:pt x="1089" y="274"/>
                    <a:pt x="1323" y="259"/>
                    <a:pt x="1552" y="189"/>
                  </a:cubicBezTo>
                  <a:cubicBezTo>
                    <a:pt x="1335" y="42"/>
                    <a:pt x="1111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1698125" y="3189200"/>
              <a:ext cx="9975" cy="37325"/>
            </a:xfrm>
            <a:custGeom>
              <a:avLst/>
              <a:gdLst/>
              <a:ahLst/>
              <a:cxnLst/>
              <a:rect l="l" t="t" r="r" b="b"/>
              <a:pathLst>
                <a:path w="399" h="149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518"/>
                    <a:pt x="1" y="1035"/>
                    <a:pt x="279" y="1492"/>
                  </a:cubicBezTo>
                  <a:cubicBezTo>
                    <a:pt x="279" y="995"/>
                    <a:pt x="399" y="498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1701600" y="3171800"/>
              <a:ext cx="4025" cy="12450"/>
            </a:xfrm>
            <a:custGeom>
              <a:avLst/>
              <a:gdLst/>
              <a:ahLst/>
              <a:cxnLst/>
              <a:rect l="l" t="t" r="r" b="b"/>
              <a:pathLst>
                <a:path w="161" h="498" extrusionOk="0">
                  <a:moveTo>
                    <a:pt x="41" y="0"/>
                  </a:moveTo>
                  <a:cubicBezTo>
                    <a:pt x="1" y="139"/>
                    <a:pt x="1" y="318"/>
                    <a:pt x="41" y="498"/>
                  </a:cubicBezTo>
                  <a:cubicBezTo>
                    <a:pt x="140" y="338"/>
                    <a:pt x="160" y="179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1705600" y="3336900"/>
              <a:ext cx="7975" cy="48275"/>
            </a:xfrm>
            <a:custGeom>
              <a:avLst/>
              <a:gdLst/>
              <a:ahLst/>
              <a:cxnLst/>
              <a:rect l="l" t="t" r="r" b="b"/>
              <a:pathLst>
                <a:path w="319" h="1931" extrusionOk="0">
                  <a:moveTo>
                    <a:pt x="60" y="1"/>
                  </a:moveTo>
                  <a:cubicBezTo>
                    <a:pt x="20" y="339"/>
                    <a:pt x="20" y="637"/>
                    <a:pt x="0" y="975"/>
                  </a:cubicBezTo>
                  <a:lnTo>
                    <a:pt x="0" y="1871"/>
                  </a:lnTo>
                  <a:cubicBezTo>
                    <a:pt x="40" y="1910"/>
                    <a:pt x="70" y="1930"/>
                    <a:pt x="97" y="1930"/>
                  </a:cubicBezTo>
                  <a:cubicBezTo>
                    <a:pt x="124" y="1930"/>
                    <a:pt x="149" y="1910"/>
                    <a:pt x="179" y="1871"/>
                  </a:cubicBezTo>
                  <a:cubicBezTo>
                    <a:pt x="259" y="1254"/>
                    <a:pt x="318" y="59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1937350" y="3168800"/>
              <a:ext cx="46750" cy="23450"/>
            </a:xfrm>
            <a:custGeom>
              <a:avLst/>
              <a:gdLst/>
              <a:ahLst/>
              <a:cxnLst/>
              <a:rect l="l" t="t" r="r" b="b"/>
              <a:pathLst>
                <a:path w="1870" h="938" extrusionOk="0">
                  <a:moveTo>
                    <a:pt x="1790" y="1"/>
                  </a:moveTo>
                  <a:cubicBezTo>
                    <a:pt x="1658" y="100"/>
                    <a:pt x="1608" y="283"/>
                    <a:pt x="1399" y="283"/>
                  </a:cubicBezTo>
                  <a:cubicBezTo>
                    <a:pt x="1357" y="283"/>
                    <a:pt x="1309" y="276"/>
                    <a:pt x="1253" y="259"/>
                  </a:cubicBezTo>
                  <a:cubicBezTo>
                    <a:pt x="1088" y="210"/>
                    <a:pt x="912" y="184"/>
                    <a:pt x="734" y="184"/>
                  </a:cubicBezTo>
                  <a:cubicBezTo>
                    <a:pt x="485" y="184"/>
                    <a:pt x="232" y="235"/>
                    <a:pt x="0" y="339"/>
                  </a:cubicBezTo>
                  <a:cubicBezTo>
                    <a:pt x="279" y="657"/>
                    <a:pt x="696" y="637"/>
                    <a:pt x="1034" y="816"/>
                  </a:cubicBezTo>
                  <a:cubicBezTo>
                    <a:pt x="1202" y="872"/>
                    <a:pt x="1359" y="938"/>
                    <a:pt x="1534" y="938"/>
                  </a:cubicBezTo>
                  <a:cubicBezTo>
                    <a:pt x="1609" y="938"/>
                    <a:pt x="1687" y="926"/>
                    <a:pt x="1771" y="896"/>
                  </a:cubicBezTo>
                  <a:lnTo>
                    <a:pt x="1830" y="916"/>
                  </a:lnTo>
                  <a:lnTo>
                    <a:pt x="1870" y="896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1528050" y="3578800"/>
              <a:ext cx="92525" cy="14250"/>
            </a:xfrm>
            <a:custGeom>
              <a:avLst/>
              <a:gdLst/>
              <a:ahLst/>
              <a:cxnLst/>
              <a:rect l="l" t="t" r="r" b="b"/>
              <a:pathLst>
                <a:path w="3701" h="570" extrusionOk="0">
                  <a:moveTo>
                    <a:pt x="2495" y="1"/>
                  </a:moveTo>
                  <a:cubicBezTo>
                    <a:pt x="1649" y="1"/>
                    <a:pt x="825" y="171"/>
                    <a:pt x="0" y="171"/>
                  </a:cubicBezTo>
                  <a:lnTo>
                    <a:pt x="0" y="569"/>
                  </a:lnTo>
                  <a:cubicBezTo>
                    <a:pt x="299" y="430"/>
                    <a:pt x="617" y="450"/>
                    <a:pt x="935" y="410"/>
                  </a:cubicBezTo>
                  <a:cubicBezTo>
                    <a:pt x="1850" y="271"/>
                    <a:pt x="2785" y="171"/>
                    <a:pt x="3700" y="132"/>
                  </a:cubicBezTo>
                  <a:cubicBezTo>
                    <a:pt x="3462" y="52"/>
                    <a:pt x="3283" y="52"/>
                    <a:pt x="3084" y="32"/>
                  </a:cubicBezTo>
                  <a:cubicBezTo>
                    <a:pt x="2886" y="10"/>
                    <a:pt x="2690" y="1"/>
                    <a:pt x="2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1505675" y="3521400"/>
              <a:ext cx="13450" cy="23900"/>
            </a:xfrm>
            <a:custGeom>
              <a:avLst/>
              <a:gdLst/>
              <a:ahLst/>
              <a:cxnLst/>
              <a:rect l="l" t="t" r="r" b="b"/>
              <a:pathLst>
                <a:path w="538" h="956" extrusionOk="0">
                  <a:moveTo>
                    <a:pt x="338" y="1"/>
                  </a:moveTo>
                  <a:cubicBezTo>
                    <a:pt x="0" y="319"/>
                    <a:pt x="219" y="598"/>
                    <a:pt x="338" y="896"/>
                  </a:cubicBezTo>
                  <a:cubicBezTo>
                    <a:pt x="368" y="936"/>
                    <a:pt x="398" y="956"/>
                    <a:pt x="428" y="956"/>
                  </a:cubicBezTo>
                  <a:cubicBezTo>
                    <a:pt x="458" y="956"/>
                    <a:pt x="488" y="936"/>
                    <a:pt x="517" y="896"/>
                  </a:cubicBezTo>
                  <a:cubicBezTo>
                    <a:pt x="537" y="637"/>
                    <a:pt x="458" y="399"/>
                    <a:pt x="338" y="180"/>
                  </a:cubicBezTo>
                  <a:lnTo>
                    <a:pt x="398" y="140"/>
                  </a:lnTo>
                  <a:cubicBezTo>
                    <a:pt x="418" y="80"/>
                    <a:pt x="398" y="60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1514125" y="3543300"/>
              <a:ext cx="5200" cy="5150"/>
            </a:xfrm>
            <a:custGeom>
              <a:avLst/>
              <a:gdLst/>
              <a:ahLst/>
              <a:cxnLst/>
              <a:rect l="l" t="t" r="r" b="b"/>
              <a:pathLst>
                <a:path w="208" h="206" extrusionOk="0">
                  <a:moveTo>
                    <a:pt x="0" y="0"/>
                  </a:moveTo>
                  <a:cubicBezTo>
                    <a:pt x="0" y="71"/>
                    <a:pt x="16" y="205"/>
                    <a:pt x="48" y="205"/>
                  </a:cubicBezTo>
                  <a:cubicBezTo>
                    <a:pt x="52" y="205"/>
                    <a:pt x="56" y="203"/>
                    <a:pt x="60" y="199"/>
                  </a:cubicBezTo>
                  <a:cubicBezTo>
                    <a:pt x="77" y="203"/>
                    <a:pt x="92" y="205"/>
                    <a:pt x="104" y="205"/>
                  </a:cubicBezTo>
                  <a:cubicBezTo>
                    <a:pt x="207" y="205"/>
                    <a:pt x="162" y="7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514125" y="35209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1"/>
                  </a:moveTo>
                  <a:cubicBezTo>
                    <a:pt x="160" y="1"/>
                    <a:pt x="80" y="21"/>
                    <a:pt x="0" y="21"/>
                  </a:cubicBezTo>
                  <a:lnTo>
                    <a:pt x="0" y="200"/>
                  </a:lnTo>
                  <a:cubicBezTo>
                    <a:pt x="60" y="140"/>
                    <a:pt x="120" y="6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385925" y="4520525"/>
              <a:ext cx="21400" cy="264625"/>
            </a:xfrm>
            <a:custGeom>
              <a:avLst/>
              <a:gdLst/>
              <a:ahLst/>
              <a:cxnLst/>
              <a:rect l="l" t="t" r="r" b="b"/>
              <a:pathLst>
                <a:path w="856" h="10585" extrusionOk="0">
                  <a:moveTo>
                    <a:pt x="498" y="0"/>
                  </a:moveTo>
                  <a:cubicBezTo>
                    <a:pt x="319" y="1134"/>
                    <a:pt x="199" y="2049"/>
                    <a:pt x="199" y="2984"/>
                  </a:cubicBezTo>
                  <a:cubicBezTo>
                    <a:pt x="219" y="4218"/>
                    <a:pt x="279" y="5411"/>
                    <a:pt x="120" y="6625"/>
                  </a:cubicBezTo>
                  <a:cubicBezTo>
                    <a:pt x="100" y="7500"/>
                    <a:pt x="0" y="8355"/>
                    <a:pt x="259" y="9231"/>
                  </a:cubicBezTo>
                  <a:cubicBezTo>
                    <a:pt x="199" y="9708"/>
                    <a:pt x="100" y="10146"/>
                    <a:pt x="338" y="10583"/>
                  </a:cubicBezTo>
                  <a:cubicBezTo>
                    <a:pt x="351" y="10584"/>
                    <a:pt x="363" y="10585"/>
                    <a:pt x="374" y="10585"/>
                  </a:cubicBezTo>
                  <a:cubicBezTo>
                    <a:pt x="555" y="10585"/>
                    <a:pt x="539" y="10436"/>
                    <a:pt x="557" y="10305"/>
                  </a:cubicBezTo>
                  <a:cubicBezTo>
                    <a:pt x="657" y="9986"/>
                    <a:pt x="617" y="9648"/>
                    <a:pt x="697" y="9350"/>
                  </a:cubicBezTo>
                  <a:cubicBezTo>
                    <a:pt x="756" y="9151"/>
                    <a:pt x="697" y="8932"/>
                    <a:pt x="776" y="8733"/>
                  </a:cubicBezTo>
                  <a:cubicBezTo>
                    <a:pt x="776" y="8713"/>
                    <a:pt x="776" y="8654"/>
                    <a:pt x="816" y="8634"/>
                  </a:cubicBezTo>
                  <a:cubicBezTo>
                    <a:pt x="796" y="8634"/>
                    <a:pt x="756" y="8614"/>
                    <a:pt x="756" y="8554"/>
                  </a:cubicBezTo>
                  <a:cubicBezTo>
                    <a:pt x="756" y="8514"/>
                    <a:pt x="756" y="8455"/>
                    <a:pt x="816" y="8415"/>
                  </a:cubicBezTo>
                  <a:cubicBezTo>
                    <a:pt x="816" y="8355"/>
                    <a:pt x="776" y="8335"/>
                    <a:pt x="816" y="8296"/>
                  </a:cubicBezTo>
                  <a:cubicBezTo>
                    <a:pt x="736" y="8136"/>
                    <a:pt x="736" y="8017"/>
                    <a:pt x="816" y="7858"/>
                  </a:cubicBezTo>
                  <a:cubicBezTo>
                    <a:pt x="716" y="6644"/>
                    <a:pt x="557" y="5451"/>
                    <a:pt x="657" y="4237"/>
                  </a:cubicBezTo>
                  <a:cubicBezTo>
                    <a:pt x="736" y="3362"/>
                    <a:pt x="736" y="2527"/>
                    <a:pt x="657" y="1671"/>
                  </a:cubicBezTo>
                  <a:cubicBezTo>
                    <a:pt x="756" y="1174"/>
                    <a:pt x="856" y="677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675850" y="4540175"/>
              <a:ext cx="168625" cy="21400"/>
            </a:xfrm>
            <a:custGeom>
              <a:avLst/>
              <a:gdLst/>
              <a:ahLst/>
              <a:cxnLst/>
              <a:rect l="l" t="t" r="r" b="b"/>
              <a:pathLst>
                <a:path w="6745" h="856" extrusionOk="0">
                  <a:moveTo>
                    <a:pt x="6182" y="0"/>
                  </a:moveTo>
                  <a:cubicBezTo>
                    <a:pt x="5826" y="0"/>
                    <a:pt x="5481" y="134"/>
                    <a:pt x="5173" y="269"/>
                  </a:cubicBezTo>
                  <a:cubicBezTo>
                    <a:pt x="4988" y="349"/>
                    <a:pt x="4844" y="403"/>
                    <a:pt x="4700" y="403"/>
                  </a:cubicBezTo>
                  <a:cubicBezTo>
                    <a:pt x="4597" y="403"/>
                    <a:pt x="4494" y="375"/>
                    <a:pt x="4377" y="308"/>
                  </a:cubicBezTo>
                  <a:cubicBezTo>
                    <a:pt x="4321" y="268"/>
                    <a:pt x="4254" y="257"/>
                    <a:pt x="4185" y="257"/>
                  </a:cubicBezTo>
                  <a:cubicBezTo>
                    <a:pt x="4103" y="257"/>
                    <a:pt x="4018" y="272"/>
                    <a:pt x="3939" y="272"/>
                  </a:cubicBezTo>
                  <a:cubicBezTo>
                    <a:pt x="3919" y="272"/>
                    <a:pt x="3899" y="271"/>
                    <a:pt x="3880" y="269"/>
                  </a:cubicBezTo>
                  <a:cubicBezTo>
                    <a:pt x="3659" y="233"/>
                    <a:pt x="3435" y="220"/>
                    <a:pt x="3209" y="220"/>
                  </a:cubicBezTo>
                  <a:cubicBezTo>
                    <a:pt x="2682" y="220"/>
                    <a:pt x="2147" y="288"/>
                    <a:pt x="1632" y="288"/>
                  </a:cubicBezTo>
                  <a:cubicBezTo>
                    <a:pt x="1075" y="288"/>
                    <a:pt x="578" y="368"/>
                    <a:pt x="100" y="666"/>
                  </a:cubicBezTo>
                  <a:cubicBezTo>
                    <a:pt x="100" y="666"/>
                    <a:pt x="80" y="686"/>
                    <a:pt x="1" y="706"/>
                  </a:cubicBezTo>
                  <a:cubicBezTo>
                    <a:pt x="1" y="766"/>
                    <a:pt x="1" y="786"/>
                    <a:pt x="60" y="845"/>
                  </a:cubicBezTo>
                  <a:cubicBezTo>
                    <a:pt x="107" y="852"/>
                    <a:pt x="154" y="855"/>
                    <a:pt x="201" y="855"/>
                  </a:cubicBezTo>
                  <a:cubicBezTo>
                    <a:pt x="539" y="855"/>
                    <a:pt x="874" y="702"/>
                    <a:pt x="1185" y="702"/>
                  </a:cubicBezTo>
                  <a:cubicBezTo>
                    <a:pt x="1215" y="702"/>
                    <a:pt x="1244" y="703"/>
                    <a:pt x="1274" y="706"/>
                  </a:cubicBezTo>
                  <a:cubicBezTo>
                    <a:pt x="1415" y="727"/>
                    <a:pt x="1556" y="735"/>
                    <a:pt x="1697" y="735"/>
                  </a:cubicBezTo>
                  <a:cubicBezTo>
                    <a:pt x="2113" y="735"/>
                    <a:pt x="2523" y="667"/>
                    <a:pt x="2916" y="667"/>
                  </a:cubicBezTo>
                  <a:cubicBezTo>
                    <a:pt x="3026" y="667"/>
                    <a:pt x="3136" y="672"/>
                    <a:pt x="3243" y="686"/>
                  </a:cubicBezTo>
                  <a:cubicBezTo>
                    <a:pt x="3335" y="694"/>
                    <a:pt x="3426" y="698"/>
                    <a:pt x="3515" y="698"/>
                  </a:cubicBezTo>
                  <a:cubicBezTo>
                    <a:pt x="4041" y="698"/>
                    <a:pt x="4528" y="582"/>
                    <a:pt x="5032" y="582"/>
                  </a:cubicBezTo>
                  <a:cubicBezTo>
                    <a:pt x="5092" y="582"/>
                    <a:pt x="5152" y="583"/>
                    <a:pt x="5213" y="587"/>
                  </a:cubicBezTo>
                  <a:cubicBezTo>
                    <a:pt x="5272" y="597"/>
                    <a:pt x="5332" y="597"/>
                    <a:pt x="5389" y="597"/>
                  </a:cubicBezTo>
                  <a:cubicBezTo>
                    <a:pt x="5446" y="597"/>
                    <a:pt x="5501" y="597"/>
                    <a:pt x="5551" y="607"/>
                  </a:cubicBezTo>
                  <a:cubicBezTo>
                    <a:pt x="5686" y="636"/>
                    <a:pt x="5816" y="653"/>
                    <a:pt x="5939" y="653"/>
                  </a:cubicBezTo>
                  <a:cubicBezTo>
                    <a:pt x="6234" y="653"/>
                    <a:pt x="6494" y="555"/>
                    <a:pt x="6705" y="288"/>
                  </a:cubicBezTo>
                  <a:cubicBezTo>
                    <a:pt x="6744" y="249"/>
                    <a:pt x="6744" y="169"/>
                    <a:pt x="6705" y="109"/>
                  </a:cubicBezTo>
                  <a:cubicBezTo>
                    <a:pt x="6530" y="32"/>
                    <a:pt x="6355" y="0"/>
                    <a:pt x="6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464000" y="4662750"/>
              <a:ext cx="107450" cy="79100"/>
            </a:xfrm>
            <a:custGeom>
              <a:avLst/>
              <a:gdLst/>
              <a:ahLst/>
              <a:cxnLst/>
              <a:rect l="l" t="t" r="r" b="b"/>
              <a:pathLst>
                <a:path w="4298" h="3164" extrusionOk="0">
                  <a:moveTo>
                    <a:pt x="4198" y="1"/>
                  </a:moveTo>
                  <a:cubicBezTo>
                    <a:pt x="4163" y="1"/>
                    <a:pt x="4128" y="21"/>
                    <a:pt x="4098" y="60"/>
                  </a:cubicBezTo>
                  <a:cubicBezTo>
                    <a:pt x="4088" y="55"/>
                    <a:pt x="4077" y="53"/>
                    <a:pt x="4066" y="53"/>
                  </a:cubicBezTo>
                  <a:cubicBezTo>
                    <a:pt x="4031" y="53"/>
                    <a:pt x="3994" y="75"/>
                    <a:pt x="3979" y="120"/>
                  </a:cubicBezTo>
                  <a:cubicBezTo>
                    <a:pt x="3899" y="140"/>
                    <a:pt x="3840" y="180"/>
                    <a:pt x="3780" y="239"/>
                  </a:cubicBezTo>
                  <a:cubicBezTo>
                    <a:pt x="3700" y="359"/>
                    <a:pt x="3541" y="319"/>
                    <a:pt x="3462" y="438"/>
                  </a:cubicBezTo>
                  <a:cubicBezTo>
                    <a:pt x="2885" y="677"/>
                    <a:pt x="2348" y="1015"/>
                    <a:pt x="1870" y="1413"/>
                  </a:cubicBezTo>
                  <a:cubicBezTo>
                    <a:pt x="1274" y="1910"/>
                    <a:pt x="617" y="2408"/>
                    <a:pt x="0" y="2905"/>
                  </a:cubicBezTo>
                  <a:cubicBezTo>
                    <a:pt x="100" y="3064"/>
                    <a:pt x="259" y="3144"/>
                    <a:pt x="418" y="3164"/>
                  </a:cubicBezTo>
                  <a:cubicBezTo>
                    <a:pt x="955" y="3104"/>
                    <a:pt x="1373" y="2825"/>
                    <a:pt x="1652" y="2368"/>
                  </a:cubicBezTo>
                  <a:cubicBezTo>
                    <a:pt x="2308" y="1552"/>
                    <a:pt x="3263" y="1115"/>
                    <a:pt x="4138" y="558"/>
                  </a:cubicBezTo>
                  <a:cubicBezTo>
                    <a:pt x="4158" y="558"/>
                    <a:pt x="4158" y="538"/>
                    <a:pt x="4178" y="518"/>
                  </a:cubicBezTo>
                  <a:cubicBezTo>
                    <a:pt x="4198" y="478"/>
                    <a:pt x="4178" y="438"/>
                    <a:pt x="4138" y="418"/>
                  </a:cubicBezTo>
                  <a:cubicBezTo>
                    <a:pt x="4178" y="279"/>
                    <a:pt x="4257" y="180"/>
                    <a:pt x="4297" y="60"/>
                  </a:cubicBezTo>
                  <a:cubicBezTo>
                    <a:pt x="4267" y="21"/>
                    <a:pt x="4233" y="1"/>
                    <a:pt x="4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2551525" y="4370325"/>
              <a:ext cx="155675" cy="29200"/>
            </a:xfrm>
            <a:custGeom>
              <a:avLst/>
              <a:gdLst/>
              <a:ahLst/>
              <a:cxnLst/>
              <a:rect l="l" t="t" r="r" b="b"/>
              <a:pathLst>
                <a:path w="6227" h="1168" extrusionOk="0">
                  <a:moveTo>
                    <a:pt x="4984" y="0"/>
                  </a:moveTo>
                  <a:cubicBezTo>
                    <a:pt x="4038" y="0"/>
                    <a:pt x="3113" y="305"/>
                    <a:pt x="2169" y="319"/>
                  </a:cubicBezTo>
                  <a:cubicBezTo>
                    <a:pt x="1413" y="319"/>
                    <a:pt x="836" y="777"/>
                    <a:pt x="120" y="876"/>
                  </a:cubicBezTo>
                  <a:cubicBezTo>
                    <a:pt x="60" y="896"/>
                    <a:pt x="1" y="956"/>
                    <a:pt x="40" y="1095"/>
                  </a:cubicBezTo>
                  <a:cubicBezTo>
                    <a:pt x="99" y="1148"/>
                    <a:pt x="157" y="1168"/>
                    <a:pt x="212" y="1168"/>
                  </a:cubicBezTo>
                  <a:cubicBezTo>
                    <a:pt x="344" y="1168"/>
                    <a:pt x="466" y="1057"/>
                    <a:pt x="577" y="1015"/>
                  </a:cubicBezTo>
                  <a:cubicBezTo>
                    <a:pt x="1055" y="836"/>
                    <a:pt x="1552" y="717"/>
                    <a:pt x="2089" y="717"/>
                  </a:cubicBezTo>
                  <a:cubicBezTo>
                    <a:pt x="2401" y="717"/>
                    <a:pt x="2740" y="777"/>
                    <a:pt x="3051" y="777"/>
                  </a:cubicBezTo>
                  <a:cubicBezTo>
                    <a:pt x="3275" y="777"/>
                    <a:pt x="3486" y="746"/>
                    <a:pt x="3661" y="637"/>
                  </a:cubicBezTo>
                  <a:cubicBezTo>
                    <a:pt x="4116" y="380"/>
                    <a:pt x="4579" y="356"/>
                    <a:pt x="5040" y="356"/>
                  </a:cubicBezTo>
                  <a:cubicBezTo>
                    <a:pt x="5145" y="356"/>
                    <a:pt x="5249" y="358"/>
                    <a:pt x="5354" y="358"/>
                  </a:cubicBezTo>
                  <a:cubicBezTo>
                    <a:pt x="5573" y="358"/>
                    <a:pt x="5791" y="352"/>
                    <a:pt x="6008" y="319"/>
                  </a:cubicBezTo>
                  <a:cubicBezTo>
                    <a:pt x="6068" y="299"/>
                    <a:pt x="6147" y="239"/>
                    <a:pt x="6227" y="220"/>
                  </a:cubicBezTo>
                  <a:cubicBezTo>
                    <a:pt x="5807" y="57"/>
                    <a:pt x="5393" y="0"/>
                    <a:pt x="49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2732050" y="4412975"/>
              <a:ext cx="134300" cy="18050"/>
            </a:xfrm>
            <a:custGeom>
              <a:avLst/>
              <a:gdLst/>
              <a:ahLst/>
              <a:cxnLst/>
              <a:rect l="l" t="t" r="r" b="b"/>
              <a:pathLst>
                <a:path w="5372" h="722" extrusionOk="0">
                  <a:moveTo>
                    <a:pt x="3676" y="0"/>
                  </a:moveTo>
                  <a:cubicBezTo>
                    <a:pt x="3549" y="0"/>
                    <a:pt x="3439" y="21"/>
                    <a:pt x="3362" y="85"/>
                  </a:cubicBezTo>
                  <a:cubicBezTo>
                    <a:pt x="3217" y="198"/>
                    <a:pt x="3084" y="235"/>
                    <a:pt x="2959" y="235"/>
                  </a:cubicBezTo>
                  <a:cubicBezTo>
                    <a:pt x="2710" y="235"/>
                    <a:pt x="2494" y="85"/>
                    <a:pt x="2268" y="85"/>
                  </a:cubicBezTo>
                  <a:cubicBezTo>
                    <a:pt x="1806" y="101"/>
                    <a:pt x="1356" y="232"/>
                    <a:pt x="909" y="232"/>
                  </a:cubicBezTo>
                  <a:cubicBezTo>
                    <a:pt x="798" y="232"/>
                    <a:pt x="688" y="224"/>
                    <a:pt x="577" y="204"/>
                  </a:cubicBezTo>
                  <a:cubicBezTo>
                    <a:pt x="520" y="194"/>
                    <a:pt x="462" y="188"/>
                    <a:pt x="406" y="188"/>
                  </a:cubicBezTo>
                  <a:cubicBezTo>
                    <a:pt x="249" y="188"/>
                    <a:pt x="103" y="237"/>
                    <a:pt x="1" y="383"/>
                  </a:cubicBezTo>
                  <a:cubicBezTo>
                    <a:pt x="100" y="622"/>
                    <a:pt x="398" y="582"/>
                    <a:pt x="538" y="722"/>
                  </a:cubicBezTo>
                  <a:cubicBezTo>
                    <a:pt x="1324" y="669"/>
                    <a:pt x="2095" y="555"/>
                    <a:pt x="2877" y="555"/>
                  </a:cubicBezTo>
                  <a:cubicBezTo>
                    <a:pt x="2985" y="555"/>
                    <a:pt x="3094" y="558"/>
                    <a:pt x="3203" y="562"/>
                  </a:cubicBezTo>
                  <a:cubicBezTo>
                    <a:pt x="3303" y="562"/>
                    <a:pt x="3442" y="562"/>
                    <a:pt x="3482" y="403"/>
                  </a:cubicBezTo>
                  <a:cubicBezTo>
                    <a:pt x="3508" y="297"/>
                    <a:pt x="3561" y="244"/>
                    <a:pt x="3623" y="244"/>
                  </a:cubicBezTo>
                  <a:cubicBezTo>
                    <a:pt x="3654" y="244"/>
                    <a:pt x="3687" y="257"/>
                    <a:pt x="3721" y="284"/>
                  </a:cubicBezTo>
                  <a:cubicBezTo>
                    <a:pt x="3891" y="418"/>
                    <a:pt x="4060" y="463"/>
                    <a:pt x="4228" y="463"/>
                  </a:cubicBezTo>
                  <a:cubicBezTo>
                    <a:pt x="4559" y="463"/>
                    <a:pt x="4886" y="291"/>
                    <a:pt x="5220" y="291"/>
                  </a:cubicBezTo>
                  <a:cubicBezTo>
                    <a:pt x="5270" y="291"/>
                    <a:pt x="5321" y="295"/>
                    <a:pt x="5372" y="304"/>
                  </a:cubicBezTo>
                  <a:cubicBezTo>
                    <a:pt x="5126" y="181"/>
                    <a:pt x="4927" y="58"/>
                    <a:pt x="4665" y="58"/>
                  </a:cubicBezTo>
                  <a:cubicBezTo>
                    <a:pt x="4630" y="58"/>
                    <a:pt x="4594" y="60"/>
                    <a:pt x="4556" y="65"/>
                  </a:cubicBezTo>
                  <a:cubicBezTo>
                    <a:pt x="4521" y="69"/>
                    <a:pt x="4486" y="70"/>
                    <a:pt x="4449" y="70"/>
                  </a:cubicBezTo>
                  <a:cubicBezTo>
                    <a:pt x="4200" y="70"/>
                    <a:pt x="3909" y="0"/>
                    <a:pt x="3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2837475" y="4468025"/>
              <a:ext cx="120375" cy="14800"/>
            </a:xfrm>
            <a:custGeom>
              <a:avLst/>
              <a:gdLst/>
              <a:ahLst/>
              <a:cxnLst/>
              <a:rect l="l" t="t" r="r" b="b"/>
              <a:pathLst>
                <a:path w="4815" h="592" extrusionOk="0">
                  <a:moveTo>
                    <a:pt x="527" y="1"/>
                  </a:moveTo>
                  <a:cubicBezTo>
                    <a:pt x="351" y="1"/>
                    <a:pt x="236" y="251"/>
                    <a:pt x="80" y="350"/>
                  </a:cubicBezTo>
                  <a:cubicBezTo>
                    <a:pt x="61" y="350"/>
                    <a:pt x="61" y="370"/>
                    <a:pt x="41" y="390"/>
                  </a:cubicBezTo>
                  <a:cubicBezTo>
                    <a:pt x="1" y="449"/>
                    <a:pt x="1" y="469"/>
                    <a:pt x="61" y="509"/>
                  </a:cubicBezTo>
                  <a:cubicBezTo>
                    <a:pt x="377" y="539"/>
                    <a:pt x="688" y="591"/>
                    <a:pt x="996" y="591"/>
                  </a:cubicBezTo>
                  <a:cubicBezTo>
                    <a:pt x="1289" y="591"/>
                    <a:pt x="1580" y="545"/>
                    <a:pt x="1871" y="390"/>
                  </a:cubicBezTo>
                  <a:cubicBezTo>
                    <a:pt x="1907" y="361"/>
                    <a:pt x="1955" y="350"/>
                    <a:pt x="2008" y="350"/>
                  </a:cubicBezTo>
                  <a:cubicBezTo>
                    <a:pt x="2103" y="350"/>
                    <a:pt x="2212" y="384"/>
                    <a:pt x="2288" y="409"/>
                  </a:cubicBezTo>
                  <a:cubicBezTo>
                    <a:pt x="2610" y="522"/>
                    <a:pt x="2938" y="553"/>
                    <a:pt x="3274" y="553"/>
                  </a:cubicBezTo>
                  <a:cubicBezTo>
                    <a:pt x="3696" y="553"/>
                    <a:pt x="4130" y="504"/>
                    <a:pt x="4579" y="504"/>
                  </a:cubicBezTo>
                  <a:cubicBezTo>
                    <a:pt x="4657" y="504"/>
                    <a:pt x="4736" y="505"/>
                    <a:pt x="4815" y="509"/>
                  </a:cubicBezTo>
                  <a:cubicBezTo>
                    <a:pt x="4676" y="310"/>
                    <a:pt x="4656" y="250"/>
                    <a:pt x="4616" y="250"/>
                  </a:cubicBezTo>
                  <a:cubicBezTo>
                    <a:pt x="3770" y="121"/>
                    <a:pt x="2914" y="23"/>
                    <a:pt x="2055" y="23"/>
                  </a:cubicBezTo>
                  <a:cubicBezTo>
                    <a:pt x="1722" y="23"/>
                    <a:pt x="1388" y="38"/>
                    <a:pt x="1055" y="71"/>
                  </a:cubicBezTo>
                  <a:cubicBezTo>
                    <a:pt x="994" y="71"/>
                    <a:pt x="933" y="189"/>
                    <a:pt x="853" y="189"/>
                  </a:cubicBezTo>
                  <a:cubicBezTo>
                    <a:pt x="830" y="189"/>
                    <a:pt x="804" y="178"/>
                    <a:pt x="777" y="151"/>
                  </a:cubicBezTo>
                  <a:cubicBezTo>
                    <a:pt x="679" y="42"/>
                    <a:pt x="598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2386925" y="4477250"/>
              <a:ext cx="23875" cy="209400"/>
            </a:xfrm>
            <a:custGeom>
              <a:avLst/>
              <a:gdLst/>
              <a:ahLst/>
              <a:cxnLst/>
              <a:rect l="l" t="t" r="r" b="b"/>
              <a:pathLst>
                <a:path w="955" h="8376" extrusionOk="0">
                  <a:moveTo>
                    <a:pt x="458" y="1"/>
                  </a:moveTo>
                  <a:cubicBezTo>
                    <a:pt x="318" y="1194"/>
                    <a:pt x="119" y="2408"/>
                    <a:pt x="80" y="3601"/>
                  </a:cubicBezTo>
                  <a:cubicBezTo>
                    <a:pt x="0" y="5193"/>
                    <a:pt x="80" y="6784"/>
                    <a:pt x="80" y="8375"/>
                  </a:cubicBezTo>
                  <a:cubicBezTo>
                    <a:pt x="378" y="8097"/>
                    <a:pt x="239" y="7759"/>
                    <a:pt x="239" y="7460"/>
                  </a:cubicBezTo>
                  <a:cubicBezTo>
                    <a:pt x="298" y="5690"/>
                    <a:pt x="159" y="3900"/>
                    <a:pt x="617" y="2129"/>
                  </a:cubicBezTo>
                  <a:lnTo>
                    <a:pt x="617" y="3402"/>
                  </a:lnTo>
                  <a:cubicBezTo>
                    <a:pt x="875" y="2885"/>
                    <a:pt x="776" y="2308"/>
                    <a:pt x="776" y="1791"/>
                  </a:cubicBezTo>
                  <a:cubicBezTo>
                    <a:pt x="497" y="1473"/>
                    <a:pt x="696" y="1115"/>
                    <a:pt x="716" y="776"/>
                  </a:cubicBezTo>
                  <a:cubicBezTo>
                    <a:pt x="736" y="478"/>
                    <a:pt x="955" y="120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2478925" y="4441750"/>
              <a:ext cx="130800" cy="35525"/>
            </a:xfrm>
            <a:custGeom>
              <a:avLst/>
              <a:gdLst/>
              <a:ahLst/>
              <a:cxnLst/>
              <a:rect l="l" t="t" r="r" b="b"/>
              <a:pathLst>
                <a:path w="5232" h="1421" extrusionOk="0">
                  <a:moveTo>
                    <a:pt x="4703" y="1"/>
                  </a:moveTo>
                  <a:cubicBezTo>
                    <a:pt x="4521" y="1"/>
                    <a:pt x="4342" y="47"/>
                    <a:pt x="4158" y="88"/>
                  </a:cubicBezTo>
                  <a:cubicBezTo>
                    <a:pt x="3064" y="406"/>
                    <a:pt x="1989" y="844"/>
                    <a:pt x="816" y="864"/>
                  </a:cubicBezTo>
                  <a:cubicBezTo>
                    <a:pt x="418" y="864"/>
                    <a:pt x="120" y="1003"/>
                    <a:pt x="0" y="1421"/>
                  </a:cubicBezTo>
                  <a:cubicBezTo>
                    <a:pt x="1810" y="1222"/>
                    <a:pt x="3462" y="506"/>
                    <a:pt x="5232" y="167"/>
                  </a:cubicBezTo>
                  <a:cubicBezTo>
                    <a:pt x="5048" y="42"/>
                    <a:pt x="4874" y="1"/>
                    <a:pt x="4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2391875" y="4363300"/>
              <a:ext cx="27400" cy="158250"/>
            </a:xfrm>
            <a:custGeom>
              <a:avLst/>
              <a:gdLst/>
              <a:ahLst/>
              <a:cxnLst/>
              <a:rect l="l" t="t" r="r" b="b"/>
              <a:pathLst>
                <a:path w="1096" h="6330" extrusionOk="0">
                  <a:moveTo>
                    <a:pt x="784" y="1"/>
                  </a:moveTo>
                  <a:cubicBezTo>
                    <a:pt x="599" y="1"/>
                    <a:pt x="498" y="101"/>
                    <a:pt x="498" y="302"/>
                  </a:cubicBezTo>
                  <a:cubicBezTo>
                    <a:pt x="578" y="461"/>
                    <a:pt x="538" y="620"/>
                    <a:pt x="498" y="779"/>
                  </a:cubicBezTo>
                  <a:lnTo>
                    <a:pt x="498" y="2072"/>
                  </a:lnTo>
                  <a:cubicBezTo>
                    <a:pt x="498" y="2191"/>
                    <a:pt x="498" y="2351"/>
                    <a:pt x="379" y="2410"/>
                  </a:cubicBezTo>
                  <a:cubicBezTo>
                    <a:pt x="319" y="2510"/>
                    <a:pt x="319" y="2589"/>
                    <a:pt x="379" y="2689"/>
                  </a:cubicBezTo>
                  <a:cubicBezTo>
                    <a:pt x="220" y="3166"/>
                    <a:pt x="419" y="3683"/>
                    <a:pt x="260" y="4181"/>
                  </a:cubicBezTo>
                  <a:cubicBezTo>
                    <a:pt x="200" y="4300"/>
                    <a:pt x="200" y="4439"/>
                    <a:pt x="260" y="4559"/>
                  </a:cubicBezTo>
                  <a:cubicBezTo>
                    <a:pt x="518" y="4837"/>
                    <a:pt x="339" y="5076"/>
                    <a:pt x="299" y="5374"/>
                  </a:cubicBezTo>
                  <a:cubicBezTo>
                    <a:pt x="260" y="5693"/>
                    <a:pt x="1" y="6150"/>
                    <a:pt x="578" y="6329"/>
                  </a:cubicBezTo>
                  <a:cubicBezTo>
                    <a:pt x="578" y="6269"/>
                    <a:pt x="598" y="6190"/>
                    <a:pt x="638" y="6170"/>
                  </a:cubicBezTo>
                  <a:cubicBezTo>
                    <a:pt x="618" y="6170"/>
                    <a:pt x="578" y="6150"/>
                    <a:pt x="578" y="6130"/>
                  </a:cubicBezTo>
                  <a:cubicBezTo>
                    <a:pt x="538" y="6051"/>
                    <a:pt x="578" y="5991"/>
                    <a:pt x="638" y="5991"/>
                  </a:cubicBezTo>
                  <a:lnTo>
                    <a:pt x="618" y="5991"/>
                  </a:lnTo>
                  <a:cubicBezTo>
                    <a:pt x="817" y="5354"/>
                    <a:pt x="518" y="4658"/>
                    <a:pt x="777" y="4002"/>
                  </a:cubicBezTo>
                  <a:cubicBezTo>
                    <a:pt x="797" y="3962"/>
                    <a:pt x="797" y="3882"/>
                    <a:pt x="797" y="3842"/>
                  </a:cubicBezTo>
                  <a:cubicBezTo>
                    <a:pt x="777" y="3842"/>
                    <a:pt x="777" y="3842"/>
                    <a:pt x="737" y="3783"/>
                  </a:cubicBezTo>
                  <a:cubicBezTo>
                    <a:pt x="717" y="3763"/>
                    <a:pt x="737" y="3703"/>
                    <a:pt x="797" y="3683"/>
                  </a:cubicBezTo>
                  <a:cubicBezTo>
                    <a:pt x="896" y="3504"/>
                    <a:pt x="876" y="3305"/>
                    <a:pt x="797" y="3106"/>
                  </a:cubicBezTo>
                  <a:lnTo>
                    <a:pt x="817" y="3106"/>
                  </a:lnTo>
                  <a:cubicBezTo>
                    <a:pt x="797" y="3106"/>
                    <a:pt x="737" y="3106"/>
                    <a:pt x="737" y="3087"/>
                  </a:cubicBezTo>
                  <a:cubicBezTo>
                    <a:pt x="717" y="3007"/>
                    <a:pt x="737" y="2987"/>
                    <a:pt x="817" y="2987"/>
                  </a:cubicBezTo>
                  <a:lnTo>
                    <a:pt x="797" y="2987"/>
                  </a:lnTo>
                  <a:cubicBezTo>
                    <a:pt x="936" y="2689"/>
                    <a:pt x="777" y="2351"/>
                    <a:pt x="936" y="2072"/>
                  </a:cubicBezTo>
                  <a:cubicBezTo>
                    <a:pt x="1016" y="1893"/>
                    <a:pt x="996" y="1754"/>
                    <a:pt x="976" y="1575"/>
                  </a:cubicBezTo>
                  <a:cubicBezTo>
                    <a:pt x="1095" y="1117"/>
                    <a:pt x="996" y="680"/>
                    <a:pt x="1016" y="222"/>
                  </a:cubicBezTo>
                  <a:cubicBezTo>
                    <a:pt x="996" y="103"/>
                    <a:pt x="936" y="23"/>
                    <a:pt x="836" y="3"/>
                  </a:cubicBezTo>
                  <a:cubicBezTo>
                    <a:pt x="818" y="2"/>
                    <a:pt x="801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2601250" y="4169500"/>
              <a:ext cx="109950" cy="32275"/>
            </a:xfrm>
            <a:custGeom>
              <a:avLst/>
              <a:gdLst/>
              <a:ahLst/>
              <a:cxnLst/>
              <a:rect l="l" t="t" r="r" b="b"/>
              <a:pathLst>
                <a:path w="4398" h="1291" extrusionOk="0">
                  <a:moveTo>
                    <a:pt x="4012" y="1"/>
                  </a:moveTo>
                  <a:cubicBezTo>
                    <a:pt x="2547" y="1"/>
                    <a:pt x="1282" y="704"/>
                    <a:pt x="1" y="1290"/>
                  </a:cubicBezTo>
                  <a:cubicBezTo>
                    <a:pt x="1473" y="952"/>
                    <a:pt x="2945" y="494"/>
                    <a:pt x="4397" y="17"/>
                  </a:cubicBezTo>
                  <a:cubicBezTo>
                    <a:pt x="4267" y="6"/>
                    <a:pt x="4139" y="1"/>
                    <a:pt x="4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2493825" y="4240950"/>
              <a:ext cx="124875" cy="34750"/>
            </a:xfrm>
            <a:custGeom>
              <a:avLst/>
              <a:gdLst/>
              <a:ahLst/>
              <a:cxnLst/>
              <a:rect l="l" t="t" r="r" b="b"/>
              <a:pathLst>
                <a:path w="4995" h="1390" extrusionOk="0">
                  <a:moveTo>
                    <a:pt x="4316" y="0"/>
                  </a:moveTo>
                  <a:cubicBezTo>
                    <a:pt x="4076" y="0"/>
                    <a:pt x="3853" y="69"/>
                    <a:pt x="3641" y="143"/>
                  </a:cubicBezTo>
                  <a:cubicBezTo>
                    <a:pt x="2547" y="580"/>
                    <a:pt x="1433" y="1038"/>
                    <a:pt x="220" y="1078"/>
                  </a:cubicBezTo>
                  <a:cubicBezTo>
                    <a:pt x="120" y="1078"/>
                    <a:pt x="1" y="1177"/>
                    <a:pt x="81" y="1376"/>
                  </a:cubicBezTo>
                  <a:cubicBezTo>
                    <a:pt x="191" y="1385"/>
                    <a:pt x="301" y="1389"/>
                    <a:pt x="410" y="1389"/>
                  </a:cubicBezTo>
                  <a:cubicBezTo>
                    <a:pt x="1978" y="1389"/>
                    <a:pt x="3338" y="500"/>
                    <a:pt x="4994" y="203"/>
                  </a:cubicBezTo>
                  <a:cubicBezTo>
                    <a:pt x="4752" y="53"/>
                    <a:pt x="4527" y="0"/>
                    <a:pt x="4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2536100" y="4152650"/>
              <a:ext cx="109950" cy="38675"/>
            </a:xfrm>
            <a:custGeom>
              <a:avLst/>
              <a:gdLst/>
              <a:ahLst/>
              <a:cxnLst/>
              <a:rect l="l" t="t" r="r" b="b"/>
              <a:pathLst>
                <a:path w="4398" h="1547" extrusionOk="0">
                  <a:moveTo>
                    <a:pt x="4135" y="1"/>
                  </a:moveTo>
                  <a:cubicBezTo>
                    <a:pt x="4041" y="1"/>
                    <a:pt x="3967" y="41"/>
                    <a:pt x="3900" y="74"/>
                  </a:cubicBezTo>
                  <a:cubicBezTo>
                    <a:pt x="3144" y="293"/>
                    <a:pt x="2348" y="532"/>
                    <a:pt x="1572" y="731"/>
                  </a:cubicBezTo>
                  <a:cubicBezTo>
                    <a:pt x="1567" y="731"/>
                    <a:pt x="1561" y="732"/>
                    <a:pt x="1556" y="732"/>
                  </a:cubicBezTo>
                  <a:cubicBezTo>
                    <a:pt x="1452" y="732"/>
                    <a:pt x="1342" y="620"/>
                    <a:pt x="1246" y="620"/>
                  </a:cubicBezTo>
                  <a:cubicBezTo>
                    <a:pt x="1198" y="620"/>
                    <a:pt x="1153" y="648"/>
                    <a:pt x="1115" y="731"/>
                  </a:cubicBezTo>
                  <a:cubicBezTo>
                    <a:pt x="956" y="1069"/>
                    <a:pt x="598" y="1049"/>
                    <a:pt x="299" y="1168"/>
                  </a:cubicBezTo>
                  <a:cubicBezTo>
                    <a:pt x="120" y="1248"/>
                    <a:pt x="21" y="1347"/>
                    <a:pt x="1" y="1546"/>
                  </a:cubicBezTo>
                  <a:cubicBezTo>
                    <a:pt x="797" y="1487"/>
                    <a:pt x="1513" y="1148"/>
                    <a:pt x="2269" y="870"/>
                  </a:cubicBezTo>
                  <a:cubicBezTo>
                    <a:pt x="2965" y="591"/>
                    <a:pt x="3761" y="631"/>
                    <a:pt x="4397" y="94"/>
                  </a:cubicBezTo>
                  <a:cubicBezTo>
                    <a:pt x="4293" y="25"/>
                    <a:pt x="4208" y="1"/>
                    <a:pt x="4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2515225" y="4562600"/>
              <a:ext cx="79600" cy="32550"/>
            </a:xfrm>
            <a:custGeom>
              <a:avLst/>
              <a:gdLst/>
              <a:ahLst/>
              <a:cxnLst/>
              <a:rect l="l" t="t" r="r" b="b"/>
              <a:pathLst>
                <a:path w="3184" h="1302" extrusionOk="0">
                  <a:moveTo>
                    <a:pt x="2936" y="0"/>
                  </a:moveTo>
                  <a:cubicBezTo>
                    <a:pt x="2891" y="0"/>
                    <a:pt x="2845" y="16"/>
                    <a:pt x="2805" y="48"/>
                  </a:cubicBezTo>
                  <a:cubicBezTo>
                    <a:pt x="2368" y="346"/>
                    <a:pt x="1910" y="307"/>
                    <a:pt x="1413" y="366"/>
                  </a:cubicBezTo>
                  <a:cubicBezTo>
                    <a:pt x="915" y="406"/>
                    <a:pt x="239" y="545"/>
                    <a:pt x="0" y="1301"/>
                  </a:cubicBezTo>
                  <a:cubicBezTo>
                    <a:pt x="434" y="1150"/>
                    <a:pt x="761" y="981"/>
                    <a:pt x="1167" y="981"/>
                  </a:cubicBezTo>
                  <a:cubicBezTo>
                    <a:pt x="1189" y="981"/>
                    <a:pt x="1211" y="982"/>
                    <a:pt x="1234" y="983"/>
                  </a:cubicBezTo>
                  <a:cubicBezTo>
                    <a:pt x="1275" y="984"/>
                    <a:pt x="1316" y="985"/>
                    <a:pt x="1358" y="985"/>
                  </a:cubicBezTo>
                  <a:cubicBezTo>
                    <a:pt x="1915" y="985"/>
                    <a:pt x="2484" y="856"/>
                    <a:pt x="2984" y="486"/>
                  </a:cubicBezTo>
                  <a:cubicBezTo>
                    <a:pt x="3104" y="386"/>
                    <a:pt x="3183" y="267"/>
                    <a:pt x="3104" y="108"/>
                  </a:cubicBezTo>
                  <a:cubicBezTo>
                    <a:pt x="3068" y="36"/>
                    <a:pt x="3003" y="0"/>
                    <a:pt x="2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2469475" y="4512075"/>
              <a:ext cx="91025" cy="36225"/>
            </a:xfrm>
            <a:custGeom>
              <a:avLst/>
              <a:gdLst/>
              <a:ahLst/>
              <a:cxnLst/>
              <a:rect l="l" t="t" r="r" b="b"/>
              <a:pathLst>
                <a:path w="3641" h="1449" extrusionOk="0">
                  <a:moveTo>
                    <a:pt x="3342" y="0"/>
                  </a:moveTo>
                  <a:cubicBezTo>
                    <a:pt x="2188" y="318"/>
                    <a:pt x="1094" y="736"/>
                    <a:pt x="0" y="1293"/>
                  </a:cubicBezTo>
                  <a:cubicBezTo>
                    <a:pt x="164" y="1407"/>
                    <a:pt x="304" y="1448"/>
                    <a:pt x="420" y="1448"/>
                  </a:cubicBezTo>
                  <a:cubicBezTo>
                    <a:pt x="487" y="1448"/>
                    <a:pt x="546" y="1434"/>
                    <a:pt x="597" y="1412"/>
                  </a:cubicBezTo>
                  <a:cubicBezTo>
                    <a:pt x="1353" y="1174"/>
                    <a:pt x="2169" y="1114"/>
                    <a:pt x="2785" y="577"/>
                  </a:cubicBezTo>
                  <a:cubicBezTo>
                    <a:pt x="3044" y="378"/>
                    <a:pt x="3283" y="398"/>
                    <a:pt x="3541" y="378"/>
                  </a:cubicBezTo>
                  <a:cubicBezTo>
                    <a:pt x="3641" y="179"/>
                    <a:pt x="3462" y="100"/>
                    <a:pt x="3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2714150" y="4360325"/>
              <a:ext cx="105950" cy="14500"/>
            </a:xfrm>
            <a:custGeom>
              <a:avLst/>
              <a:gdLst/>
              <a:ahLst/>
              <a:cxnLst/>
              <a:rect l="l" t="t" r="r" b="b"/>
              <a:pathLst>
                <a:path w="4238" h="580" extrusionOk="0">
                  <a:moveTo>
                    <a:pt x="3526" y="0"/>
                  </a:moveTo>
                  <a:cubicBezTo>
                    <a:pt x="1278" y="0"/>
                    <a:pt x="588" y="120"/>
                    <a:pt x="0" y="580"/>
                  </a:cubicBezTo>
                  <a:cubicBezTo>
                    <a:pt x="1293" y="500"/>
                    <a:pt x="2427" y="440"/>
                    <a:pt x="3581" y="381"/>
                  </a:cubicBezTo>
                  <a:cubicBezTo>
                    <a:pt x="3616" y="334"/>
                    <a:pt x="3651" y="315"/>
                    <a:pt x="3690" y="315"/>
                  </a:cubicBezTo>
                  <a:cubicBezTo>
                    <a:pt x="3718" y="315"/>
                    <a:pt x="3747" y="325"/>
                    <a:pt x="3780" y="341"/>
                  </a:cubicBezTo>
                  <a:lnTo>
                    <a:pt x="3939" y="341"/>
                  </a:lnTo>
                  <a:cubicBezTo>
                    <a:pt x="4039" y="242"/>
                    <a:pt x="4238" y="202"/>
                    <a:pt x="4118" y="3"/>
                  </a:cubicBezTo>
                  <a:cubicBezTo>
                    <a:pt x="3910" y="1"/>
                    <a:pt x="3713" y="0"/>
                    <a:pt x="3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2556500" y="4279325"/>
              <a:ext cx="101975" cy="20925"/>
            </a:xfrm>
            <a:custGeom>
              <a:avLst/>
              <a:gdLst/>
              <a:ahLst/>
              <a:cxnLst/>
              <a:rect l="l" t="t" r="r" b="b"/>
              <a:pathLst>
                <a:path w="4079" h="837" extrusionOk="0">
                  <a:moveTo>
                    <a:pt x="3558" y="1"/>
                  </a:moveTo>
                  <a:cubicBezTo>
                    <a:pt x="2603" y="1"/>
                    <a:pt x="925" y="365"/>
                    <a:pt x="0" y="836"/>
                  </a:cubicBezTo>
                  <a:cubicBezTo>
                    <a:pt x="25" y="836"/>
                    <a:pt x="50" y="836"/>
                    <a:pt x="74" y="836"/>
                  </a:cubicBezTo>
                  <a:cubicBezTo>
                    <a:pt x="1591" y="836"/>
                    <a:pt x="2786" y="236"/>
                    <a:pt x="4078" y="60"/>
                  </a:cubicBezTo>
                  <a:cubicBezTo>
                    <a:pt x="3954" y="20"/>
                    <a:pt x="3774" y="1"/>
                    <a:pt x="3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2764875" y="4307675"/>
              <a:ext cx="95000" cy="13825"/>
            </a:xfrm>
            <a:custGeom>
              <a:avLst/>
              <a:gdLst/>
              <a:ahLst/>
              <a:cxnLst/>
              <a:rect l="l" t="t" r="r" b="b"/>
              <a:pathLst>
                <a:path w="3800" h="553" extrusionOk="0">
                  <a:moveTo>
                    <a:pt x="3681" y="0"/>
                  </a:moveTo>
                  <a:cubicBezTo>
                    <a:pt x="2487" y="40"/>
                    <a:pt x="1294" y="120"/>
                    <a:pt x="100" y="159"/>
                  </a:cubicBezTo>
                  <a:cubicBezTo>
                    <a:pt x="1" y="299"/>
                    <a:pt x="1" y="398"/>
                    <a:pt x="100" y="517"/>
                  </a:cubicBezTo>
                  <a:cubicBezTo>
                    <a:pt x="314" y="542"/>
                    <a:pt x="528" y="553"/>
                    <a:pt x="743" y="553"/>
                  </a:cubicBezTo>
                  <a:cubicBezTo>
                    <a:pt x="1722" y="553"/>
                    <a:pt x="2701" y="338"/>
                    <a:pt x="3681" y="338"/>
                  </a:cubicBezTo>
                  <a:cubicBezTo>
                    <a:pt x="3780" y="219"/>
                    <a:pt x="3800" y="100"/>
                    <a:pt x="3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2721600" y="4156200"/>
              <a:ext cx="95525" cy="15925"/>
            </a:xfrm>
            <a:custGeom>
              <a:avLst/>
              <a:gdLst/>
              <a:ahLst/>
              <a:cxnLst/>
              <a:rect l="l" t="t" r="r" b="b"/>
              <a:pathLst>
                <a:path w="3821" h="637" extrusionOk="0">
                  <a:moveTo>
                    <a:pt x="3210" y="0"/>
                  </a:moveTo>
                  <a:cubicBezTo>
                    <a:pt x="2116" y="0"/>
                    <a:pt x="1058" y="282"/>
                    <a:pt x="1" y="449"/>
                  </a:cubicBezTo>
                  <a:cubicBezTo>
                    <a:pt x="167" y="592"/>
                    <a:pt x="330" y="637"/>
                    <a:pt x="492" y="637"/>
                  </a:cubicBezTo>
                  <a:cubicBezTo>
                    <a:pt x="738" y="637"/>
                    <a:pt x="982" y="533"/>
                    <a:pt x="1234" y="509"/>
                  </a:cubicBezTo>
                  <a:cubicBezTo>
                    <a:pt x="1616" y="457"/>
                    <a:pt x="2013" y="299"/>
                    <a:pt x="2438" y="299"/>
                  </a:cubicBezTo>
                  <a:cubicBezTo>
                    <a:pt x="2500" y="299"/>
                    <a:pt x="2563" y="303"/>
                    <a:pt x="2627" y="310"/>
                  </a:cubicBezTo>
                  <a:cubicBezTo>
                    <a:pt x="2685" y="313"/>
                    <a:pt x="2744" y="315"/>
                    <a:pt x="2803" y="315"/>
                  </a:cubicBezTo>
                  <a:cubicBezTo>
                    <a:pt x="3165" y="315"/>
                    <a:pt x="3530" y="254"/>
                    <a:pt x="3820" y="32"/>
                  </a:cubicBezTo>
                  <a:cubicBezTo>
                    <a:pt x="3615" y="10"/>
                    <a:pt x="3412" y="0"/>
                    <a:pt x="3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996125" y="4207200"/>
              <a:ext cx="21900" cy="72650"/>
            </a:xfrm>
            <a:custGeom>
              <a:avLst/>
              <a:gdLst/>
              <a:ahLst/>
              <a:cxnLst/>
              <a:rect l="l" t="t" r="r" b="b"/>
              <a:pathLst>
                <a:path w="876" h="2906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558"/>
                    <a:pt x="1" y="996"/>
                    <a:pt x="100" y="1314"/>
                  </a:cubicBezTo>
                  <a:cubicBezTo>
                    <a:pt x="259" y="1851"/>
                    <a:pt x="100" y="2468"/>
                    <a:pt x="518" y="2905"/>
                  </a:cubicBezTo>
                  <a:cubicBezTo>
                    <a:pt x="577" y="2766"/>
                    <a:pt x="697" y="2647"/>
                    <a:pt x="876" y="2567"/>
                  </a:cubicBezTo>
                  <a:cubicBezTo>
                    <a:pt x="757" y="2308"/>
                    <a:pt x="717" y="2070"/>
                    <a:pt x="677" y="1791"/>
                  </a:cubicBezTo>
                  <a:cubicBezTo>
                    <a:pt x="577" y="1234"/>
                    <a:pt x="577" y="59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2494325" y="4331800"/>
              <a:ext cx="88050" cy="22400"/>
            </a:xfrm>
            <a:custGeom>
              <a:avLst/>
              <a:gdLst/>
              <a:ahLst/>
              <a:cxnLst/>
              <a:rect l="l" t="t" r="r" b="b"/>
              <a:pathLst>
                <a:path w="3522" h="896" extrusionOk="0">
                  <a:moveTo>
                    <a:pt x="3164" y="0"/>
                  </a:moveTo>
                  <a:cubicBezTo>
                    <a:pt x="3069" y="0"/>
                    <a:pt x="2975" y="30"/>
                    <a:pt x="2885" y="90"/>
                  </a:cubicBezTo>
                  <a:cubicBezTo>
                    <a:pt x="1891" y="229"/>
                    <a:pt x="996" y="726"/>
                    <a:pt x="1" y="885"/>
                  </a:cubicBezTo>
                  <a:cubicBezTo>
                    <a:pt x="106" y="892"/>
                    <a:pt x="211" y="896"/>
                    <a:pt x="315" y="896"/>
                  </a:cubicBezTo>
                  <a:cubicBezTo>
                    <a:pt x="1394" y="896"/>
                    <a:pt x="2426" y="541"/>
                    <a:pt x="3442" y="269"/>
                  </a:cubicBezTo>
                  <a:cubicBezTo>
                    <a:pt x="3462" y="269"/>
                    <a:pt x="3482" y="249"/>
                    <a:pt x="3482" y="229"/>
                  </a:cubicBezTo>
                  <a:cubicBezTo>
                    <a:pt x="3522" y="169"/>
                    <a:pt x="3482" y="149"/>
                    <a:pt x="3442" y="90"/>
                  </a:cubicBezTo>
                  <a:cubicBezTo>
                    <a:pt x="3353" y="30"/>
                    <a:pt x="3258" y="0"/>
                    <a:pt x="3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986675" y="4044450"/>
              <a:ext cx="20925" cy="60825"/>
            </a:xfrm>
            <a:custGeom>
              <a:avLst/>
              <a:gdLst/>
              <a:ahLst/>
              <a:cxnLst/>
              <a:rect l="l" t="t" r="r" b="b"/>
              <a:pathLst>
                <a:path w="837" h="2433" extrusionOk="0">
                  <a:moveTo>
                    <a:pt x="541" y="1"/>
                  </a:moveTo>
                  <a:cubicBezTo>
                    <a:pt x="471" y="1"/>
                    <a:pt x="407" y="25"/>
                    <a:pt x="359" y="86"/>
                  </a:cubicBezTo>
                  <a:cubicBezTo>
                    <a:pt x="239" y="245"/>
                    <a:pt x="80" y="444"/>
                    <a:pt x="60" y="623"/>
                  </a:cubicBezTo>
                  <a:cubicBezTo>
                    <a:pt x="1" y="1200"/>
                    <a:pt x="40" y="1737"/>
                    <a:pt x="40" y="2433"/>
                  </a:cubicBezTo>
                  <a:cubicBezTo>
                    <a:pt x="379" y="2174"/>
                    <a:pt x="578" y="1896"/>
                    <a:pt x="538" y="1577"/>
                  </a:cubicBezTo>
                  <a:cubicBezTo>
                    <a:pt x="398" y="1100"/>
                    <a:pt x="438" y="702"/>
                    <a:pt x="757" y="324"/>
                  </a:cubicBezTo>
                  <a:cubicBezTo>
                    <a:pt x="836" y="225"/>
                    <a:pt x="796" y="105"/>
                    <a:pt x="677" y="26"/>
                  </a:cubicBezTo>
                  <a:cubicBezTo>
                    <a:pt x="631" y="10"/>
                    <a:pt x="585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2812625" y="4360825"/>
              <a:ext cx="73125" cy="12200"/>
            </a:xfrm>
            <a:custGeom>
              <a:avLst/>
              <a:gdLst/>
              <a:ahLst/>
              <a:cxnLst/>
              <a:rect l="l" t="t" r="r" b="b"/>
              <a:pathLst>
                <a:path w="2925" h="488" extrusionOk="0">
                  <a:moveTo>
                    <a:pt x="1881" y="0"/>
                  </a:moveTo>
                  <a:cubicBezTo>
                    <a:pt x="1813" y="0"/>
                    <a:pt x="1743" y="7"/>
                    <a:pt x="1671" y="23"/>
                  </a:cubicBezTo>
                  <a:cubicBezTo>
                    <a:pt x="1504" y="55"/>
                    <a:pt x="1341" y="66"/>
                    <a:pt x="1180" y="66"/>
                  </a:cubicBezTo>
                  <a:cubicBezTo>
                    <a:pt x="843" y="66"/>
                    <a:pt x="516" y="16"/>
                    <a:pt x="179" y="3"/>
                  </a:cubicBezTo>
                  <a:cubicBezTo>
                    <a:pt x="139" y="122"/>
                    <a:pt x="60" y="222"/>
                    <a:pt x="0" y="361"/>
                  </a:cubicBezTo>
                  <a:cubicBezTo>
                    <a:pt x="251" y="455"/>
                    <a:pt x="504" y="487"/>
                    <a:pt x="757" y="487"/>
                  </a:cubicBezTo>
                  <a:cubicBezTo>
                    <a:pt x="1307" y="487"/>
                    <a:pt x="1860" y="335"/>
                    <a:pt x="2409" y="335"/>
                  </a:cubicBezTo>
                  <a:cubicBezTo>
                    <a:pt x="2568" y="335"/>
                    <a:pt x="2727" y="348"/>
                    <a:pt x="2885" y="381"/>
                  </a:cubicBezTo>
                  <a:cubicBezTo>
                    <a:pt x="2885" y="381"/>
                    <a:pt x="2885" y="321"/>
                    <a:pt x="2924" y="261"/>
                  </a:cubicBezTo>
                  <a:cubicBezTo>
                    <a:pt x="2556" y="194"/>
                    <a:pt x="2243" y="0"/>
                    <a:pt x="1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2478425" y="4220325"/>
              <a:ext cx="67650" cy="35150"/>
            </a:xfrm>
            <a:custGeom>
              <a:avLst/>
              <a:gdLst/>
              <a:ahLst/>
              <a:cxnLst/>
              <a:rect l="l" t="t" r="r" b="b"/>
              <a:pathLst>
                <a:path w="2706" h="1406" extrusionOk="0">
                  <a:moveTo>
                    <a:pt x="2548" y="1"/>
                  </a:moveTo>
                  <a:cubicBezTo>
                    <a:pt x="2528" y="1"/>
                    <a:pt x="2508" y="4"/>
                    <a:pt x="2487" y="13"/>
                  </a:cubicBezTo>
                  <a:cubicBezTo>
                    <a:pt x="1532" y="172"/>
                    <a:pt x="776" y="650"/>
                    <a:pt x="0" y="1207"/>
                  </a:cubicBezTo>
                  <a:lnTo>
                    <a:pt x="0" y="1405"/>
                  </a:lnTo>
                  <a:cubicBezTo>
                    <a:pt x="418" y="1226"/>
                    <a:pt x="776" y="1107"/>
                    <a:pt x="1094" y="948"/>
                  </a:cubicBezTo>
                  <a:cubicBezTo>
                    <a:pt x="1592" y="669"/>
                    <a:pt x="1990" y="272"/>
                    <a:pt x="2586" y="252"/>
                  </a:cubicBezTo>
                  <a:cubicBezTo>
                    <a:pt x="2666" y="252"/>
                    <a:pt x="2706" y="212"/>
                    <a:pt x="2686" y="132"/>
                  </a:cubicBezTo>
                  <a:cubicBezTo>
                    <a:pt x="2670" y="54"/>
                    <a:pt x="2618" y="1"/>
                    <a:pt x="2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2650000" y="4317900"/>
              <a:ext cx="52250" cy="19025"/>
            </a:xfrm>
            <a:custGeom>
              <a:avLst/>
              <a:gdLst/>
              <a:ahLst/>
              <a:cxnLst/>
              <a:rect l="l" t="t" r="r" b="b"/>
              <a:pathLst>
                <a:path w="2090" h="761" extrusionOk="0">
                  <a:moveTo>
                    <a:pt x="1743" y="0"/>
                  </a:moveTo>
                  <a:cubicBezTo>
                    <a:pt x="1709" y="0"/>
                    <a:pt x="1673" y="18"/>
                    <a:pt x="1631" y="49"/>
                  </a:cubicBezTo>
                  <a:cubicBezTo>
                    <a:pt x="1154" y="427"/>
                    <a:pt x="577" y="248"/>
                    <a:pt x="80" y="447"/>
                  </a:cubicBezTo>
                  <a:cubicBezTo>
                    <a:pt x="40" y="447"/>
                    <a:pt x="40" y="486"/>
                    <a:pt x="20" y="506"/>
                  </a:cubicBezTo>
                  <a:cubicBezTo>
                    <a:pt x="0" y="546"/>
                    <a:pt x="20" y="566"/>
                    <a:pt x="80" y="626"/>
                  </a:cubicBezTo>
                  <a:cubicBezTo>
                    <a:pt x="339" y="722"/>
                    <a:pt x="590" y="760"/>
                    <a:pt x="838" y="760"/>
                  </a:cubicBezTo>
                  <a:cubicBezTo>
                    <a:pt x="1255" y="760"/>
                    <a:pt x="1664" y="651"/>
                    <a:pt x="2089" y="526"/>
                  </a:cubicBezTo>
                  <a:cubicBezTo>
                    <a:pt x="1927" y="143"/>
                    <a:pt x="1841" y="0"/>
                    <a:pt x="17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2634575" y="4484675"/>
              <a:ext cx="58700" cy="17150"/>
            </a:xfrm>
            <a:custGeom>
              <a:avLst/>
              <a:gdLst/>
              <a:ahLst/>
              <a:cxnLst/>
              <a:rect l="l" t="t" r="r" b="b"/>
              <a:pathLst>
                <a:path w="2348" h="686" extrusionOk="0">
                  <a:moveTo>
                    <a:pt x="1934" y="1"/>
                  </a:moveTo>
                  <a:cubicBezTo>
                    <a:pt x="1886" y="1"/>
                    <a:pt x="1832" y="13"/>
                    <a:pt x="1771" y="42"/>
                  </a:cubicBezTo>
                  <a:cubicBezTo>
                    <a:pt x="1254" y="300"/>
                    <a:pt x="697" y="320"/>
                    <a:pt x="1" y="499"/>
                  </a:cubicBezTo>
                  <a:cubicBezTo>
                    <a:pt x="287" y="636"/>
                    <a:pt x="552" y="686"/>
                    <a:pt x="804" y="686"/>
                  </a:cubicBezTo>
                  <a:cubicBezTo>
                    <a:pt x="1355" y="686"/>
                    <a:pt x="1842" y="448"/>
                    <a:pt x="2348" y="380"/>
                  </a:cubicBezTo>
                  <a:cubicBezTo>
                    <a:pt x="2221" y="190"/>
                    <a:pt x="2120" y="1"/>
                    <a:pt x="19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2398850" y="4298725"/>
              <a:ext cx="21900" cy="66650"/>
            </a:xfrm>
            <a:custGeom>
              <a:avLst/>
              <a:gdLst/>
              <a:ahLst/>
              <a:cxnLst/>
              <a:rect l="l" t="t" r="r" b="b"/>
              <a:pathLst>
                <a:path w="876" h="2666" extrusionOk="0">
                  <a:moveTo>
                    <a:pt x="299" y="0"/>
                  </a:moveTo>
                  <a:cubicBezTo>
                    <a:pt x="259" y="100"/>
                    <a:pt x="259" y="199"/>
                    <a:pt x="259" y="299"/>
                  </a:cubicBezTo>
                  <a:cubicBezTo>
                    <a:pt x="259" y="1094"/>
                    <a:pt x="0" y="1890"/>
                    <a:pt x="478" y="2666"/>
                  </a:cubicBezTo>
                  <a:lnTo>
                    <a:pt x="617" y="2666"/>
                  </a:lnTo>
                  <a:cubicBezTo>
                    <a:pt x="876" y="1910"/>
                    <a:pt x="737" y="1194"/>
                    <a:pt x="697" y="478"/>
                  </a:cubicBezTo>
                  <a:cubicBezTo>
                    <a:pt x="717" y="418"/>
                    <a:pt x="717" y="378"/>
                    <a:pt x="697" y="338"/>
                  </a:cubicBezTo>
                  <a:cubicBezTo>
                    <a:pt x="538" y="239"/>
                    <a:pt x="418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2463000" y="4585100"/>
              <a:ext cx="43800" cy="22475"/>
            </a:xfrm>
            <a:custGeom>
              <a:avLst/>
              <a:gdLst/>
              <a:ahLst/>
              <a:cxnLst/>
              <a:rect l="l" t="t" r="r" b="b"/>
              <a:pathLst>
                <a:path w="1752" h="899" extrusionOk="0">
                  <a:moveTo>
                    <a:pt x="1549" y="0"/>
                  </a:moveTo>
                  <a:cubicBezTo>
                    <a:pt x="915" y="0"/>
                    <a:pt x="780" y="119"/>
                    <a:pt x="1" y="899"/>
                  </a:cubicBezTo>
                  <a:cubicBezTo>
                    <a:pt x="617" y="739"/>
                    <a:pt x="1254" y="560"/>
                    <a:pt x="1751" y="3"/>
                  </a:cubicBezTo>
                  <a:cubicBezTo>
                    <a:pt x="1678" y="2"/>
                    <a:pt x="1612" y="0"/>
                    <a:pt x="1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2641050" y="4426400"/>
              <a:ext cx="66650" cy="14225"/>
            </a:xfrm>
            <a:custGeom>
              <a:avLst/>
              <a:gdLst/>
              <a:ahLst/>
              <a:cxnLst/>
              <a:rect l="l" t="t" r="r" b="b"/>
              <a:pathLst>
                <a:path w="2666" h="569" extrusionOk="0">
                  <a:moveTo>
                    <a:pt x="2109" y="1"/>
                  </a:moveTo>
                  <a:cubicBezTo>
                    <a:pt x="2079" y="1"/>
                    <a:pt x="2049" y="16"/>
                    <a:pt x="2029" y="45"/>
                  </a:cubicBezTo>
                  <a:cubicBezTo>
                    <a:pt x="1774" y="215"/>
                    <a:pt x="1493" y="255"/>
                    <a:pt x="1201" y="255"/>
                  </a:cubicBezTo>
                  <a:cubicBezTo>
                    <a:pt x="952" y="255"/>
                    <a:pt x="694" y="226"/>
                    <a:pt x="437" y="226"/>
                  </a:cubicBezTo>
                  <a:cubicBezTo>
                    <a:pt x="291" y="226"/>
                    <a:pt x="145" y="235"/>
                    <a:pt x="0" y="264"/>
                  </a:cubicBezTo>
                  <a:cubicBezTo>
                    <a:pt x="216" y="513"/>
                    <a:pt x="459" y="568"/>
                    <a:pt x="707" y="568"/>
                  </a:cubicBezTo>
                  <a:cubicBezTo>
                    <a:pt x="756" y="568"/>
                    <a:pt x="806" y="566"/>
                    <a:pt x="856" y="563"/>
                  </a:cubicBezTo>
                  <a:cubicBezTo>
                    <a:pt x="1432" y="523"/>
                    <a:pt x="1989" y="543"/>
                    <a:pt x="2566" y="384"/>
                  </a:cubicBezTo>
                  <a:cubicBezTo>
                    <a:pt x="2666" y="65"/>
                    <a:pt x="2348" y="165"/>
                    <a:pt x="2188" y="45"/>
                  </a:cubicBezTo>
                  <a:cubicBezTo>
                    <a:pt x="2169" y="16"/>
                    <a:pt x="2139" y="1"/>
                    <a:pt x="2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2782775" y="4467650"/>
              <a:ext cx="51750" cy="14675"/>
            </a:xfrm>
            <a:custGeom>
              <a:avLst/>
              <a:gdLst/>
              <a:ahLst/>
              <a:cxnLst/>
              <a:rect l="l" t="t" r="r" b="b"/>
              <a:pathLst>
                <a:path w="2070" h="587" extrusionOk="0">
                  <a:moveTo>
                    <a:pt x="1156" y="0"/>
                  </a:moveTo>
                  <a:cubicBezTo>
                    <a:pt x="923" y="0"/>
                    <a:pt x="689" y="49"/>
                    <a:pt x="458" y="186"/>
                  </a:cubicBezTo>
                  <a:cubicBezTo>
                    <a:pt x="379" y="325"/>
                    <a:pt x="1" y="206"/>
                    <a:pt x="100" y="524"/>
                  </a:cubicBezTo>
                  <a:cubicBezTo>
                    <a:pt x="321" y="553"/>
                    <a:pt x="533" y="586"/>
                    <a:pt x="740" y="586"/>
                  </a:cubicBezTo>
                  <a:cubicBezTo>
                    <a:pt x="961" y="586"/>
                    <a:pt x="1177" y="548"/>
                    <a:pt x="1393" y="424"/>
                  </a:cubicBezTo>
                  <a:cubicBezTo>
                    <a:pt x="1435" y="401"/>
                    <a:pt x="1475" y="392"/>
                    <a:pt x="1514" y="392"/>
                  </a:cubicBezTo>
                  <a:cubicBezTo>
                    <a:pt x="1646" y="392"/>
                    <a:pt x="1768" y="493"/>
                    <a:pt x="1890" y="524"/>
                  </a:cubicBezTo>
                  <a:cubicBezTo>
                    <a:pt x="1990" y="424"/>
                    <a:pt x="2069" y="305"/>
                    <a:pt x="2069" y="166"/>
                  </a:cubicBezTo>
                  <a:cubicBezTo>
                    <a:pt x="1774" y="86"/>
                    <a:pt x="1466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2495325" y="4394150"/>
              <a:ext cx="49750" cy="12725"/>
            </a:xfrm>
            <a:custGeom>
              <a:avLst/>
              <a:gdLst/>
              <a:ahLst/>
              <a:cxnLst/>
              <a:rect l="l" t="t" r="r" b="b"/>
              <a:pathLst>
                <a:path w="1990" h="509" extrusionOk="0">
                  <a:moveTo>
                    <a:pt x="1557" y="0"/>
                  </a:moveTo>
                  <a:cubicBezTo>
                    <a:pt x="996" y="0"/>
                    <a:pt x="511" y="301"/>
                    <a:pt x="1" y="460"/>
                  </a:cubicBezTo>
                  <a:cubicBezTo>
                    <a:pt x="110" y="494"/>
                    <a:pt x="246" y="509"/>
                    <a:pt x="396" y="509"/>
                  </a:cubicBezTo>
                  <a:cubicBezTo>
                    <a:pt x="960" y="509"/>
                    <a:pt x="1723" y="298"/>
                    <a:pt x="1990" y="62"/>
                  </a:cubicBezTo>
                  <a:cubicBezTo>
                    <a:pt x="1840" y="19"/>
                    <a:pt x="1696" y="0"/>
                    <a:pt x="1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2415750" y="4747200"/>
              <a:ext cx="38325" cy="31725"/>
            </a:xfrm>
            <a:custGeom>
              <a:avLst/>
              <a:gdLst/>
              <a:ahLst/>
              <a:cxnLst/>
              <a:rect l="l" t="t" r="r" b="b"/>
              <a:pathLst>
                <a:path w="1533" h="1269" extrusionOk="0">
                  <a:moveTo>
                    <a:pt x="1261" y="0"/>
                  </a:moveTo>
                  <a:cubicBezTo>
                    <a:pt x="1193" y="0"/>
                    <a:pt x="1124" y="50"/>
                    <a:pt x="1055" y="84"/>
                  </a:cubicBezTo>
                  <a:cubicBezTo>
                    <a:pt x="995" y="144"/>
                    <a:pt x="936" y="183"/>
                    <a:pt x="856" y="243"/>
                  </a:cubicBezTo>
                  <a:cubicBezTo>
                    <a:pt x="816" y="263"/>
                    <a:pt x="797" y="283"/>
                    <a:pt x="737" y="283"/>
                  </a:cubicBezTo>
                  <a:cubicBezTo>
                    <a:pt x="637" y="303"/>
                    <a:pt x="558" y="362"/>
                    <a:pt x="538" y="462"/>
                  </a:cubicBezTo>
                  <a:cubicBezTo>
                    <a:pt x="419" y="581"/>
                    <a:pt x="259" y="721"/>
                    <a:pt x="200" y="860"/>
                  </a:cubicBezTo>
                  <a:cubicBezTo>
                    <a:pt x="140" y="959"/>
                    <a:pt x="61" y="1059"/>
                    <a:pt x="1" y="1158"/>
                  </a:cubicBezTo>
                  <a:cubicBezTo>
                    <a:pt x="21" y="1158"/>
                    <a:pt x="41" y="1178"/>
                    <a:pt x="80" y="1258"/>
                  </a:cubicBezTo>
                  <a:cubicBezTo>
                    <a:pt x="126" y="1265"/>
                    <a:pt x="170" y="1268"/>
                    <a:pt x="213" y="1268"/>
                  </a:cubicBezTo>
                  <a:cubicBezTo>
                    <a:pt x="396" y="1268"/>
                    <a:pt x="560" y="1210"/>
                    <a:pt x="737" y="1178"/>
                  </a:cubicBezTo>
                  <a:cubicBezTo>
                    <a:pt x="816" y="1178"/>
                    <a:pt x="876" y="1158"/>
                    <a:pt x="956" y="1138"/>
                  </a:cubicBezTo>
                  <a:cubicBezTo>
                    <a:pt x="1035" y="1098"/>
                    <a:pt x="1075" y="1079"/>
                    <a:pt x="1155" y="1039"/>
                  </a:cubicBezTo>
                  <a:cubicBezTo>
                    <a:pt x="1354" y="860"/>
                    <a:pt x="1513" y="681"/>
                    <a:pt x="1533" y="402"/>
                  </a:cubicBezTo>
                  <a:cubicBezTo>
                    <a:pt x="1533" y="243"/>
                    <a:pt x="1493" y="84"/>
                    <a:pt x="1294" y="4"/>
                  </a:cubicBezTo>
                  <a:cubicBezTo>
                    <a:pt x="1283" y="2"/>
                    <a:pt x="1272" y="0"/>
                    <a:pt x="1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2414275" y="4310150"/>
              <a:ext cx="6975" cy="92025"/>
            </a:xfrm>
            <a:custGeom>
              <a:avLst/>
              <a:gdLst/>
              <a:ahLst/>
              <a:cxnLst/>
              <a:rect l="l" t="t" r="r" b="b"/>
              <a:pathLst>
                <a:path w="279" h="3681" extrusionOk="0">
                  <a:moveTo>
                    <a:pt x="60" y="1"/>
                  </a:moveTo>
                  <a:cubicBezTo>
                    <a:pt x="60" y="737"/>
                    <a:pt x="20" y="1453"/>
                    <a:pt x="0" y="2209"/>
                  </a:cubicBezTo>
                  <a:cubicBezTo>
                    <a:pt x="20" y="2686"/>
                    <a:pt x="60" y="3184"/>
                    <a:pt x="60" y="3681"/>
                  </a:cubicBezTo>
                  <a:cubicBezTo>
                    <a:pt x="219" y="2447"/>
                    <a:pt x="279" y="1214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2668400" y="4138325"/>
              <a:ext cx="54725" cy="12750"/>
            </a:xfrm>
            <a:custGeom>
              <a:avLst/>
              <a:gdLst/>
              <a:ahLst/>
              <a:cxnLst/>
              <a:rect l="l" t="t" r="r" b="b"/>
              <a:pathLst>
                <a:path w="2189" h="510" extrusionOk="0">
                  <a:moveTo>
                    <a:pt x="1696" y="1"/>
                  </a:moveTo>
                  <a:cubicBezTo>
                    <a:pt x="1138" y="1"/>
                    <a:pt x="599" y="237"/>
                    <a:pt x="60" y="329"/>
                  </a:cubicBezTo>
                  <a:cubicBezTo>
                    <a:pt x="40" y="329"/>
                    <a:pt x="40" y="349"/>
                    <a:pt x="0" y="369"/>
                  </a:cubicBezTo>
                  <a:cubicBezTo>
                    <a:pt x="0" y="428"/>
                    <a:pt x="0" y="448"/>
                    <a:pt x="60" y="508"/>
                  </a:cubicBezTo>
                  <a:cubicBezTo>
                    <a:pt x="87" y="509"/>
                    <a:pt x="114" y="509"/>
                    <a:pt x="140" y="509"/>
                  </a:cubicBezTo>
                  <a:cubicBezTo>
                    <a:pt x="847" y="509"/>
                    <a:pt x="1518" y="262"/>
                    <a:pt x="2189" y="70"/>
                  </a:cubicBezTo>
                  <a:cubicBezTo>
                    <a:pt x="2022" y="21"/>
                    <a:pt x="1858" y="1"/>
                    <a:pt x="1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2474450" y="4306650"/>
              <a:ext cx="43775" cy="13050"/>
            </a:xfrm>
            <a:custGeom>
              <a:avLst/>
              <a:gdLst/>
              <a:ahLst/>
              <a:cxnLst/>
              <a:rect l="l" t="t" r="r" b="b"/>
              <a:pathLst>
                <a:path w="1751" h="522" extrusionOk="0">
                  <a:moveTo>
                    <a:pt x="1512" y="1"/>
                  </a:moveTo>
                  <a:cubicBezTo>
                    <a:pt x="996" y="1"/>
                    <a:pt x="483" y="31"/>
                    <a:pt x="0" y="479"/>
                  </a:cubicBezTo>
                  <a:cubicBezTo>
                    <a:pt x="191" y="505"/>
                    <a:pt x="371" y="522"/>
                    <a:pt x="543" y="522"/>
                  </a:cubicBezTo>
                  <a:cubicBezTo>
                    <a:pt x="1015" y="522"/>
                    <a:pt x="1415" y="396"/>
                    <a:pt x="1751" y="1"/>
                  </a:cubicBezTo>
                  <a:cubicBezTo>
                    <a:pt x="1671" y="1"/>
                    <a:pt x="1592" y="1"/>
                    <a:pt x="1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2718625" y="4311975"/>
              <a:ext cx="45275" cy="13325"/>
            </a:xfrm>
            <a:custGeom>
              <a:avLst/>
              <a:gdLst/>
              <a:ahLst/>
              <a:cxnLst/>
              <a:rect l="l" t="t" r="r" b="b"/>
              <a:pathLst>
                <a:path w="1811" h="533" extrusionOk="0">
                  <a:moveTo>
                    <a:pt x="721" y="0"/>
                  </a:moveTo>
                  <a:cubicBezTo>
                    <a:pt x="466" y="0"/>
                    <a:pt x="226" y="120"/>
                    <a:pt x="0" y="345"/>
                  </a:cubicBezTo>
                  <a:lnTo>
                    <a:pt x="80" y="425"/>
                  </a:lnTo>
                  <a:cubicBezTo>
                    <a:pt x="119" y="419"/>
                    <a:pt x="156" y="416"/>
                    <a:pt x="193" y="416"/>
                  </a:cubicBezTo>
                  <a:cubicBezTo>
                    <a:pt x="384" y="416"/>
                    <a:pt x="553" y="491"/>
                    <a:pt x="737" y="524"/>
                  </a:cubicBezTo>
                  <a:cubicBezTo>
                    <a:pt x="787" y="516"/>
                    <a:pt x="838" y="512"/>
                    <a:pt x="891" y="512"/>
                  </a:cubicBezTo>
                  <a:cubicBezTo>
                    <a:pt x="1021" y="512"/>
                    <a:pt x="1158" y="532"/>
                    <a:pt x="1294" y="532"/>
                  </a:cubicBezTo>
                  <a:cubicBezTo>
                    <a:pt x="1471" y="532"/>
                    <a:pt x="1648" y="499"/>
                    <a:pt x="1811" y="345"/>
                  </a:cubicBezTo>
                  <a:cubicBezTo>
                    <a:pt x="1678" y="180"/>
                    <a:pt x="1518" y="166"/>
                    <a:pt x="1353" y="166"/>
                  </a:cubicBezTo>
                  <a:cubicBezTo>
                    <a:pt x="1320" y="166"/>
                    <a:pt x="1287" y="166"/>
                    <a:pt x="1254" y="166"/>
                  </a:cubicBezTo>
                  <a:cubicBezTo>
                    <a:pt x="1070" y="54"/>
                    <a:pt x="892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493350" y="4191300"/>
              <a:ext cx="42275" cy="22400"/>
            </a:xfrm>
            <a:custGeom>
              <a:avLst/>
              <a:gdLst/>
              <a:ahLst/>
              <a:cxnLst/>
              <a:rect l="l" t="t" r="r" b="b"/>
              <a:pathLst>
                <a:path w="1691" h="896" extrusionOk="0">
                  <a:moveTo>
                    <a:pt x="1691" y="0"/>
                  </a:moveTo>
                  <a:cubicBezTo>
                    <a:pt x="1114" y="120"/>
                    <a:pt x="438" y="20"/>
                    <a:pt x="40" y="716"/>
                  </a:cubicBezTo>
                  <a:cubicBezTo>
                    <a:pt x="40" y="716"/>
                    <a:pt x="20" y="716"/>
                    <a:pt x="0" y="776"/>
                  </a:cubicBezTo>
                  <a:cubicBezTo>
                    <a:pt x="0" y="816"/>
                    <a:pt x="0" y="836"/>
                    <a:pt x="80" y="895"/>
                  </a:cubicBezTo>
                  <a:cubicBezTo>
                    <a:pt x="617" y="557"/>
                    <a:pt x="1214" y="418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2598325" y="4562750"/>
              <a:ext cx="30300" cy="14000"/>
            </a:xfrm>
            <a:custGeom>
              <a:avLst/>
              <a:gdLst/>
              <a:ahLst/>
              <a:cxnLst/>
              <a:rect l="l" t="t" r="r" b="b"/>
              <a:pathLst>
                <a:path w="1212" h="560" extrusionOk="0">
                  <a:moveTo>
                    <a:pt x="208" y="1"/>
                  </a:moveTo>
                  <a:cubicBezTo>
                    <a:pt x="0" y="1"/>
                    <a:pt x="18" y="209"/>
                    <a:pt x="18" y="380"/>
                  </a:cubicBezTo>
                  <a:cubicBezTo>
                    <a:pt x="18" y="441"/>
                    <a:pt x="65" y="526"/>
                    <a:pt x="123" y="526"/>
                  </a:cubicBezTo>
                  <a:cubicBezTo>
                    <a:pt x="140" y="526"/>
                    <a:pt x="159" y="518"/>
                    <a:pt x="177" y="499"/>
                  </a:cubicBezTo>
                  <a:cubicBezTo>
                    <a:pt x="456" y="201"/>
                    <a:pt x="953" y="559"/>
                    <a:pt x="1212" y="102"/>
                  </a:cubicBezTo>
                  <a:cubicBezTo>
                    <a:pt x="1043" y="22"/>
                    <a:pt x="879" y="7"/>
                    <a:pt x="717" y="7"/>
                  </a:cubicBezTo>
                  <a:cubicBezTo>
                    <a:pt x="620" y="7"/>
                    <a:pt x="524" y="13"/>
                    <a:pt x="428" y="13"/>
                  </a:cubicBezTo>
                  <a:cubicBezTo>
                    <a:pt x="364" y="13"/>
                    <a:pt x="301" y="10"/>
                    <a:pt x="237" y="2"/>
                  </a:cubicBezTo>
                  <a:cubicBezTo>
                    <a:pt x="227" y="1"/>
                    <a:pt x="217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2844450" y="4541150"/>
              <a:ext cx="34825" cy="16200"/>
            </a:xfrm>
            <a:custGeom>
              <a:avLst/>
              <a:gdLst/>
              <a:ahLst/>
              <a:cxnLst/>
              <a:rect l="l" t="t" r="r" b="b"/>
              <a:pathLst>
                <a:path w="1393" h="648" extrusionOk="0">
                  <a:moveTo>
                    <a:pt x="271" y="1"/>
                  </a:moveTo>
                  <a:cubicBezTo>
                    <a:pt x="179" y="1"/>
                    <a:pt x="90" y="31"/>
                    <a:pt x="0" y="90"/>
                  </a:cubicBezTo>
                  <a:lnTo>
                    <a:pt x="0" y="269"/>
                  </a:lnTo>
                  <a:cubicBezTo>
                    <a:pt x="159" y="349"/>
                    <a:pt x="259" y="468"/>
                    <a:pt x="358" y="627"/>
                  </a:cubicBezTo>
                  <a:cubicBezTo>
                    <a:pt x="657" y="647"/>
                    <a:pt x="955" y="647"/>
                    <a:pt x="1254" y="647"/>
                  </a:cubicBezTo>
                  <a:cubicBezTo>
                    <a:pt x="1393" y="468"/>
                    <a:pt x="1273" y="409"/>
                    <a:pt x="1154" y="329"/>
                  </a:cubicBezTo>
                  <a:cubicBezTo>
                    <a:pt x="995" y="249"/>
                    <a:pt x="796" y="269"/>
                    <a:pt x="697" y="110"/>
                  </a:cubicBezTo>
                  <a:lnTo>
                    <a:pt x="557" y="90"/>
                  </a:lnTo>
                  <a:cubicBezTo>
                    <a:pt x="458" y="31"/>
                    <a:pt x="36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2444600" y="4735350"/>
              <a:ext cx="28875" cy="22900"/>
            </a:xfrm>
            <a:custGeom>
              <a:avLst/>
              <a:gdLst/>
              <a:ahLst/>
              <a:cxnLst/>
              <a:rect l="l" t="t" r="r" b="b"/>
              <a:pathLst>
                <a:path w="1155" h="916" extrusionOk="0">
                  <a:moveTo>
                    <a:pt x="757" y="1"/>
                  </a:moveTo>
                  <a:cubicBezTo>
                    <a:pt x="637" y="41"/>
                    <a:pt x="538" y="120"/>
                    <a:pt x="398" y="160"/>
                  </a:cubicBezTo>
                  <a:cubicBezTo>
                    <a:pt x="339" y="319"/>
                    <a:pt x="140" y="240"/>
                    <a:pt x="80" y="399"/>
                  </a:cubicBezTo>
                  <a:lnTo>
                    <a:pt x="40" y="439"/>
                  </a:lnTo>
                  <a:cubicBezTo>
                    <a:pt x="1" y="458"/>
                    <a:pt x="40" y="518"/>
                    <a:pt x="80" y="538"/>
                  </a:cubicBezTo>
                  <a:cubicBezTo>
                    <a:pt x="219" y="638"/>
                    <a:pt x="259" y="757"/>
                    <a:pt x="259" y="916"/>
                  </a:cubicBezTo>
                  <a:cubicBezTo>
                    <a:pt x="737" y="896"/>
                    <a:pt x="1095" y="737"/>
                    <a:pt x="1154" y="200"/>
                  </a:cubicBezTo>
                  <a:cubicBezTo>
                    <a:pt x="1075" y="41"/>
                    <a:pt x="896" y="21"/>
                    <a:pt x="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2630600" y="4231025"/>
              <a:ext cx="30350" cy="12525"/>
            </a:xfrm>
            <a:custGeom>
              <a:avLst/>
              <a:gdLst/>
              <a:ahLst/>
              <a:cxnLst/>
              <a:rect l="l" t="t" r="r" b="b"/>
              <a:pathLst>
                <a:path w="1214" h="501" extrusionOk="0">
                  <a:moveTo>
                    <a:pt x="177" y="1"/>
                  </a:moveTo>
                  <a:cubicBezTo>
                    <a:pt x="70" y="1"/>
                    <a:pt x="0" y="130"/>
                    <a:pt x="0" y="241"/>
                  </a:cubicBezTo>
                  <a:cubicBezTo>
                    <a:pt x="0" y="366"/>
                    <a:pt x="61" y="466"/>
                    <a:pt x="145" y="466"/>
                  </a:cubicBezTo>
                  <a:cubicBezTo>
                    <a:pt x="168" y="466"/>
                    <a:pt x="193" y="458"/>
                    <a:pt x="219" y="440"/>
                  </a:cubicBezTo>
                  <a:cubicBezTo>
                    <a:pt x="557" y="281"/>
                    <a:pt x="935" y="500"/>
                    <a:pt x="1214" y="182"/>
                  </a:cubicBezTo>
                  <a:cubicBezTo>
                    <a:pt x="1055" y="62"/>
                    <a:pt x="881" y="47"/>
                    <a:pt x="707" y="47"/>
                  </a:cubicBezTo>
                  <a:cubicBezTo>
                    <a:pt x="649" y="47"/>
                    <a:pt x="591" y="49"/>
                    <a:pt x="533" y="49"/>
                  </a:cubicBezTo>
                  <a:cubicBezTo>
                    <a:pt x="418" y="49"/>
                    <a:pt x="305" y="43"/>
                    <a:pt x="199" y="3"/>
                  </a:cubicBezTo>
                  <a:cubicBezTo>
                    <a:pt x="192" y="1"/>
                    <a:pt x="184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2640550" y="4555600"/>
              <a:ext cx="37825" cy="8675"/>
            </a:xfrm>
            <a:custGeom>
              <a:avLst/>
              <a:gdLst/>
              <a:ahLst/>
              <a:cxnLst/>
              <a:rect l="l" t="t" r="r" b="b"/>
              <a:pathLst>
                <a:path w="1513" h="347" extrusionOk="0">
                  <a:moveTo>
                    <a:pt x="855" y="1"/>
                  </a:moveTo>
                  <a:cubicBezTo>
                    <a:pt x="574" y="1"/>
                    <a:pt x="290" y="37"/>
                    <a:pt x="0" y="149"/>
                  </a:cubicBezTo>
                  <a:cubicBezTo>
                    <a:pt x="125" y="299"/>
                    <a:pt x="251" y="347"/>
                    <a:pt x="375" y="347"/>
                  </a:cubicBezTo>
                  <a:cubicBezTo>
                    <a:pt x="594" y="347"/>
                    <a:pt x="811" y="199"/>
                    <a:pt x="1023" y="199"/>
                  </a:cubicBezTo>
                  <a:cubicBezTo>
                    <a:pt x="1073" y="199"/>
                    <a:pt x="1124" y="207"/>
                    <a:pt x="1174" y="228"/>
                  </a:cubicBezTo>
                  <a:cubicBezTo>
                    <a:pt x="1224" y="278"/>
                    <a:pt x="1278" y="303"/>
                    <a:pt x="1336" y="303"/>
                  </a:cubicBezTo>
                  <a:cubicBezTo>
                    <a:pt x="1393" y="303"/>
                    <a:pt x="1452" y="278"/>
                    <a:pt x="1512" y="228"/>
                  </a:cubicBezTo>
                  <a:lnTo>
                    <a:pt x="1512" y="49"/>
                  </a:lnTo>
                  <a:cubicBezTo>
                    <a:pt x="1294" y="23"/>
                    <a:pt x="1075" y="1"/>
                    <a:pt x="8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2580375" y="4331050"/>
              <a:ext cx="36325" cy="7500"/>
            </a:xfrm>
            <a:custGeom>
              <a:avLst/>
              <a:gdLst/>
              <a:ahLst/>
              <a:cxnLst/>
              <a:rect l="l" t="t" r="r" b="b"/>
              <a:pathLst>
                <a:path w="1453" h="300" extrusionOk="0">
                  <a:moveTo>
                    <a:pt x="906" y="0"/>
                  </a:moveTo>
                  <a:cubicBezTo>
                    <a:pt x="581" y="0"/>
                    <a:pt x="286" y="107"/>
                    <a:pt x="0" y="120"/>
                  </a:cubicBezTo>
                  <a:lnTo>
                    <a:pt x="0" y="299"/>
                  </a:lnTo>
                  <a:cubicBezTo>
                    <a:pt x="65" y="293"/>
                    <a:pt x="130" y="291"/>
                    <a:pt x="196" y="291"/>
                  </a:cubicBezTo>
                  <a:cubicBezTo>
                    <a:pt x="334" y="291"/>
                    <a:pt x="475" y="299"/>
                    <a:pt x="621" y="299"/>
                  </a:cubicBezTo>
                  <a:cubicBezTo>
                    <a:pt x="882" y="299"/>
                    <a:pt x="1159" y="272"/>
                    <a:pt x="1452" y="120"/>
                  </a:cubicBezTo>
                  <a:cubicBezTo>
                    <a:pt x="1260" y="30"/>
                    <a:pt x="1079" y="0"/>
                    <a:pt x="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3000600" y="4280325"/>
              <a:ext cx="17425" cy="30850"/>
            </a:xfrm>
            <a:custGeom>
              <a:avLst/>
              <a:gdLst/>
              <a:ahLst/>
              <a:cxnLst/>
              <a:rect l="l" t="t" r="r" b="b"/>
              <a:pathLst>
                <a:path w="697" h="1234" extrusionOk="0">
                  <a:moveTo>
                    <a:pt x="319" y="0"/>
                  </a:moveTo>
                  <a:cubicBezTo>
                    <a:pt x="1" y="458"/>
                    <a:pt x="319" y="855"/>
                    <a:pt x="498" y="1233"/>
                  </a:cubicBezTo>
                  <a:cubicBezTo>
                    <a:pt x="697" y="1094"/>
                    <a:pt x="657" y="875"/>
                    <a:pt x="657" y="696"/>
                  </a:cubicBezTo>
                  <a:cubicBezTo>
                    <a:pt x="538" y="597"/>
                    <a:pt x="637" y="458"/>
                    <a:pt x="657" y="338"/>
                  </a:cubicBezTo>
                  <a:cubicBezTo>
                    <a:pt x="617" y="239"/>
                    <a:pt x="538" y="119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2696750" y="4422750"/>
              <a:ext cx="32850" cy="13775"/>
            </a:xfrm>
            <a:custGeom>
              <a:avLst/>
              <a:gdLst/>
              <a:ahLst/>
              <a:cxnLst/>
              <a:rect l="l" t="t" r="r" b="b"/>
              <a:pathLst>
                <a:path w="1314" h="551" extrusionOk="0">
                  <a:moveTo>
                    <a:pt x="757" y="1"/>
                  </a:moveTo>
                  <a:cubicBezTo>
                    <a:pt x="500" y="1"/>
                    <a:pt x="246" y="31"/>
                    <a:pt x="0" y="191"/>
                  </a:cubicBezTo>
                  <a:lnTo>
                    <a:pt x="338" y="530"/>
                  </a:lnTo>
                  <a:cubicBezTo>
                    <a:pt x="456" y="530"/>
                    <a:pt x="573" y="550"/>
                    <a:pt x="685" y="550"/>
                  </a:cubicBezTo>
                  <a:cubicBezTo>
                    <a:pt x="820" y="550"/>
                    <a:pt x="946" y="520"/>
                    <a:pt x="1055" y="390"/>
                  </a:cubicBezTo>
                  <a:lnTo>
                    <a:pt x="1015" y="331"/>
                  </a:lnTo>
                  <a:cubicBezTo>
                    <a:pt x="972" y="279"/>
                    <a:pt x="973" y="265"/>
                    <a:pt x="989" y="265"/>
                  </a:cubicBezTo>
                  <a:cubicBezTo>
                    <a:pt x="1009" y="265"/>
                    <a:pt x="1055" y="291"/>
                    <a:pt x="1055" y="291"/>
                  </a:cubicBezTo>
                  <a:cubicBezTo>
                    <a:pt x="1214" y="231"/>
                    <a:pt x="1313" y="191"/>
                    <a:pt x="1234" y="12"/>
                  </a:cubicBezTo>
                  <a:cubicBezTo>
                    <a:pt x="1074" y="12"/>
                    <a:pt x="915" y="1"/>
                    <a:pt x="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2660925" y="4226100"/>
              <a:ext cx="33850" cy="10475"/>
            </a:xfrm>
            <a:custGeom>
              <a:avLst/>
              <a:gdLst/>
              <a:ahLst/>
              <a:cxnLst/>
              <a:rect l="l" t="t" r="r" b="b"/>
              <a:pathLst>
                <a:path w="1354" h="419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1221" y="15"/>
                    <a:pt x="1092" y="19"/>
                    <a:pt x="965" y="19"/>
                  </a:cubicBezTo>
                  <a:cubicBezTo>
                    <a:pt x="826" y="19"/>
                    <a:pt x="691" y="15"/>
                    <a:pt x="558" y="15"/>
                  </a:cubicBezTo>
                  <a:cubicBezTo>
                    <a:pt x="484" y="15"/>
                    <a:pt x="411" y="16"/>
                    <a:pt x="339" y="21"/>
                  </a:cubicBezTo>
                  <a:cubicBezTo>
                    <a:pt x="100" y="41"/>
                    <a:pt x="41" y="180"/>
                    <a:pt x="1" y="379"/>
                  </a:cubicBezTo>
                  <a:cubicBezTo>
                    <a:pt x="399" y="120"/>
                    <a:pt x="956" y="419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2401825" y="4462825"/>
              <a:ext cx="11475" cy="49750"/>
            </a:xfrm>
            <a:custGeom>
              <a:avLst/>
              <a:gdLst/>
              <a:ahLst/>
              <a:cxnLst/>
              <a:rect l="l" t="t" r="r" b="b"/>
              <a:pathLst>
                <a:path w="459" h="1990" extrusionOk="0">
                  <a:moveTo>
                    <a:pt x="359" y="1"/>
                  </a:moveTo>
                  <a:lnTo>
                    <a:pt x="359" y="1"/>
                  </a:lnTo>
                  <a:cubicBezTo>
                    <a:pt x="1" y="657"/>
                    <a:pt x="259" y="1314"/>
                    <a:pt x="200" y="1990"/>
                  </a:cubicBezTo>
                  <a:cubicBezTo>
                    <a:pt x="458" y="1353"/>
                    <a:pt x="319" y="677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2713150" y="4423050"/>
              <a:ext cx="31850" cy="9975"/>
            </a:xfrm>
            <a:custGeom>
              <a:avLst/>
              <a:gdLst/>
              <a:ahLst/>
              <a:cxnLst/>
              <a:rect l="l" t="t" r="r" b="b"/>
              <a:pathLst>
                <a:path w="1274" h="399" extrusionOk="0">
                  <a:moveTo>
                    <a:pt x="578" y="0"/>
                  </a:moveTo>
                  <a:cubicBezTo>
                    <a:pt x="458" y="259"/>
                    <a:pt x="160" y="100"/>
                    <a:pt x="1" y="279"/>
                  </a:cubicBezTo>
                  <a:cubicBezTo>
                    <a:pt x="120" y="398"/>
                    <a:pt x="279" y="358"/>
                    <a:pt x="399" y="378"/>
                  </a:cubicBezTo>
                  <a:cubicBezTo>
                    <a:pt x="548" y="368"/>
                    <a:pt x="697" y="363"/>
                    <a:pt x="844" y="363"/>
                  </a:cubicBezTo>
                  <a:cubicBezTo>
                    <a:pt x="990" y="363"/>
                    <a:pt x="1135" y="368"/>
                    <a:pt x="1274" y="378"/>
                  </a:cubicBezTo>
                  <a:cubicBezTo>
                    <a:pt x="1194" y="120"/>
                    <a:pt x="99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665900" y="4270375"/>
              <a:ext cx="19425" cy="11000"/>
            </a:xfrm>
            <a:custGeom>
              <a:avLst/>
              <a:gdLst/>
              <a:ahLst/>
              <a:cxnLst/>
              <a:rect l="l" t="t" r="r" b="b"/>
              <a:pathLst>
                <a:path w="777" h="440" extrusionOk="0">
                  <a:moveTo>
                    <a:pt x="777" y="0"/>
                  </a:moveTo>
                  <a:lnTo>
                    <a:pt x="777" y="0"/>
                  </a:lnTo>
                  <a:cubicBezTo>
                    <a:pt x="718" y="9"/>
                    <a:pt x="656" y="10"/>
                    <a:pt x="594" y="10"/>
                  </a:cubicBezTo>
                  <a:cubicBezTo>
                    <a:pt x="567" y="10"/>
                    <a:pt x="540" y="10"/>
                    <a:pt x="514" y="10"/>
                  </a:cubicBezTo>
                  <a:cubicBezTo>
                    <a:pt x="311" y="10"/>
                    <a:pt x="118" y="23"/>
                    <a:pt x="21" y="259"/>
                  </a:cubicBezTo>
                  <a:cubicBezTo>
                    <a:pt x="1" y="299"/>
                    <a:pt x="21" y="418"/>
                    <a:pt x="61" y="418"/>
                  </a:cubicBezTo>
                  <a:cubicBezTo>
                    <a:pt x="111" y="433"/>
                    <a:pt x="159" y="440"/>
                    <a:pt x="204" y="440"/>
                  </a:cubicBezTo>
                  <a:cubicBezTo>
                    <a:pt x="458" y="440"/>
                    <a:pt x="625" y="220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2856875" y="4307675"/>
              <a:ext cx="27875" cy="8475"/>
            </a:xfrm>
            <a:custGeom>
              <a:avLst/>
              <a:gdLst/>
              <a:ahLst/>
              <a:cxnLst/>
              <a:rect l="l" t="t" r="r" b="b"/>
              <a:pathLst>
                <a:path w="1115" h="339" extrusionOk="0">
                  <a:moveTo>
                    <a:pt x="1" y="0"/>
                  </a:moveTo>
                  <a:lnTo>
                    <a:pt x="1" y="338"/>
                  </a:lnTo>
                  <a:cubicBezTo>
                    <a:pt x="79" y="280"/>
                    <a:pt x="168" y="263"/>
                    <a:pt x="262" y="263"/>
                  </a:cubicBezTo>
                  <a:cubicBezTo>
                    <a:pt x="386" y="263"/>
                    <a:pt x="519" y="292"/>
                    <a:pt x="648" y="292"/>
                  </a:cubicBezTo>
                  <a:cubicBezTo>
                    <a:pt x="820" y="292"/>
                    <a:pt x="986" y="241"/>
                    <a:pt x="1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2714650" y="4266225"/>
              <a:ext cx="21900" cy="10125"/>
            </a:xfrm>
            <a:custGeom>
              <a:avLst/>
              <a:gdLst/>
              <a:ahLst/>
              <a:cxnLst/>
              <a:rect l="l" t="t" r="r" b="b"/>
              <a:pathLst>
                <a:path w="876" h="405" extrusionOk="0">
                  <a:moveTo>
                    <a:pt x="686" y="1"/>
                  </a:moveTo>
                  <a:cubicBezTo>
                    <a:pt x="483" y="1"/>
                    <a:pt x="262" y="62"/>
                    <a:pt x="0" y="405"/>
                  </a:cubicBezTo>
                  <a:cubicBezTo>
                    <a:pt x="72" y="386"/>
                    <a:pt x="142" y="380"/>
                    <a:pt x="209" y="380"/>
                  </a:cubicBezTo>
                  <a:cubicBezTo>
                    <a:pt x="324" y="380"/>
                    <a:pt x="430" y="398"/>
                    <a:pt x="527" y="398"/>
                  </a:cubicBezTo>
                  <a:cubicBezTo>
                    <a:pt x="670" y="398"/>
                    <a:pt x="789" y="359"/>
                    <a:pt x="876" y="166"/>
                  </a:cubicBezTo>
                  <a:cubicBezTo>
                    <a:pt x="876" y="107"/>
                    <a:pt x="836" y="7"/>
                    <a:pt x="816" y="7"/>
                  </a:cubicBezTo>
                  <a:cubicBezTo>
                    <a:pt x="773" y="4"/>
                    <a:pt x="730" y="1"/>
                    <a:pt x="6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2769850" y="4472025"/>
              <a:ext cx="24400" cy="8975"/>
            </a:xfrm>
            <a:custGeom>
              <a:avLst/>
              <a:gdLst/>
              <a:ahLst/>
              <a:cxnLst/>
              <a:rect l="l" t="t" r="r" b="b"/>
              <a:pathLst>
                <a:path w="976" h="359" extrusionOk="0">
                  <a:moveTo>
                    <a:pt x="563" y="0"/>
                  </a:moveTo>
                  <a:cubicBezTo>
                    <a:pt x="363" y="0"/>
                    <a:pt x="164" y="39"/>
                    <a:pt x="0" y="249"/>
                  </a:cubicBezTo>
                  <a:cubicBezTo>
                    <a:pt x="100" y="339"/>
                    <a:pt x="204" y="359"/>
                    <a:pt x="309" y="359"/>
                  </a:cubicBezTo>
                  <a:cubicBezTo>
                    <a:pt x="392" y="359"/>
                    <a:pt x="476" y="346"/>
                    <a:pt x="557" y="346"/>
                  </a:cubicBezTo>
                  <a:cubicBezTo>
                    <a:pt x="577" y="346"/>
                    <a:pt x="597" y="347"/>
                    <a:pt x="617" y="349"/>
                  </a:cubicBezTo>
                  <a:lnTo>
                    <a:pt x="975" y="11"/>
                  </a:lnTo>
                  <a:lnTo>
                    <a:pt x="975" y="11"/>
                  </a:lnTo>
                  <a:cubicBezTo>
                    <a:pt x="952" y="12"/>
                    <a:pt x="928" y="13"/>
                    <a:pt x="904" y="13"/>
                  </a:cubicBezTo>
                  <a:cubicBezTo>
                    <a:pt x="794" y="13"/>
                    <a:pt x="678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2604250" y="4498850"/>
              <a:ext cx="23900" cy="8750"/>
            </a:xfrm>
            <a:custGeom>
              <a:avLst/>
              <a:gdLst/>
              <a:ahLst/>
              <a:cxnLst/>
              <a:rect l="l" t="t" r="r" b="b"/>
              <a:pathLst>
                <a:path w="956" h="350" extrusionOk="0">
                  <a:moveTo>
                    <a:pt x="556" y="1"/>
                  </a:moveTo>
                  <a:cubicBezTo>
                    <a:pt x="351" y="1"/>
                    <a:pt x="176" y="63"/>
                    <a:pt x="0" y="251"/>
                  </a:cubicBezTo>
                  <a:cubicBezTo>
                    <a:pt x="123" y="319"/>
                    <a:pt x="233" y="349"/>
                    <a:pt x="340" y="349"/>
                  </a:cubicBezTo>
                  <a:cubicBezTo>
                    <a:pt x="544" y="349"/>
                    <a:pt x="732" y="235"/>
                    <a:pt x="955" y="52"/>
                  </a:cubicBezTo>
                  <a:cubicBezTo>
                    <a:pt x="808" y="22"/>
                    <a:pt x="677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2397350" y="4738850"/>
              <a:ext cx="11975" cy="37325"/>
            </a:xfrm>
            <a:custGeom>
              <a:avLst/>
              <a:gdLst/>
              <a:ahLst/>
              <a:cxnLst/>
              <a:rect l="l" t="t" r="r" b="b"/>
              <a:pathLst>
                <a:path w="479" h="1493" extrusionOk="0">
                  <a:moveTo>
                    <a:pt x="319" y="0"/>
                  </a:moveTo>
                  <a:cubicBezTo>
                    <a:pt x="120" y="139"/>
                    <a:pt x="279" y="398"/>
                    <a:pt x="200" y="577"/>
                  </a:cubicBezTo>
                  <a:cubicBezTo>
                    <a:pt x="1" y="796"/>
                    <a:pt x="140" y="1074"/>
                    <a:pt x="100" y="1313"/>
                  </a:cubicBezTo>
                  <a:cubicBezTo>
                    <a:pt x="100" y="1413"/>
                    <a:pt x="160" y="1492"/>
                    <a:pt x="259" y="1492"/>
                  </a:cubicBezTo>
                  <a:cubicBezTo>
                    <a:pt x="478" y="1015"/>
                    <a:pt x="379" y="498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394875" y="4774950"/>
              <a:ext cx="16425" cy="28100"/>
            </a:xfrm>
            <a:custGeom>
              <a:avLst/>
              <a:gdLst/>
              <a:ahLst/>
              <a:cxnLst/>
              <a:rect l="l" t="t" r="r" b="b"/>
              <a:pathLst>
                <a:path w="657" h="1124" extrusionOk="0">
                  <a:moveTo>
                    <a:pt x="201" y="0"/>
                  </a:moveTo>
                  <a:cubicBezTo>
                    <a:pt x="158" y="0"/>
                    <a:pt x="140" y="40"/>
                    <a:pt x="140" y="108"/>
                  </a:cubicBezTo>
                  <a:cubicBezTo>
                    <a:pt x="140" y="207"/>
                    <a:pt x="100" y="307"/>
                    <a:pt x="100" y="406"/>
                  </a:cubicBezTo>
                  <a:cubicBezTo>
                    <a:pt x="60" y="426"/>
                    <a:pt x="0" y="506"/>
                    <a:pt x="0" y="545"/>
                  </a:cubicBezTo>
                  <a:cubicBezTo>
                    <a:pt x="0" y="625"/>
                    <a:pt x="60" y="665"/>
                    <a:pt x="100" y="725"/>
                  </a:cubicBezTo>
                  <a:cubicBezTo>
                    <a:pt x="259" y="804"/>
                    <a:pt x="279" y="943"/>
                    <a:pt x="299" y="1102"/>
                  </a:cubicBezTo>
                  <a:cubicBezTo>
                    <a:pt x="327" y="1117"/>
                    <a:pt x="355" y="1123"/>
                    <a:pt x="383" y="1123"/>
                  </a:cubicBezTo>
                  <a:cubicBezTo>
                    <a:pt x="435" y="1123"/>
                    <a:pt x="486" y="1101"/>
                    <a:pt x="537" y="1063"/>
                  </a:cubicBezTo>
                  <a:cubicBezTo>
                    <a:pt x="657" y="904"/>
                    <a:pt x="657" y="705"/>
                    <a:pt x="597" y="506"/>
                  </a:cubicBezTo>
                  <a:cubicBezTo>
                    <a:pt x="577" y="426"/>
                    <a:pt x="537" y="366"/>
                    <a:pt x="458" y="327"/>
                  </a:cubicBezTo>
                  <a:cubicBezTo>
                    <a:pt x="279" y="267"/>
                    <a:pt x="339" y="148"/>
                    <a:pt x="358" y="48"/>
                  </a:cubicBezTo>
                  <a:lnTo>
                    <a:pt x="279" y="28"/>
                  </a:lnTo>
                  <a:cubicBezTo>
                    <a:pt x="247" y="9"/>
                    <a:pt x="221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653975" y="4146525"/>
              <a:ext cx="15925" cy="8575"/>
            </a:xfrm>
            <a:custGeom>
              <a:avLst/>
              <a:gdLst/>
              <a:ahLst/>
              <a:cxnLst/>
              <a:rect l="l" t="t" r="r" b="b"/>
              <a:pathLst>
                <a:path w="637" h="343" extrusionOk="0">
                  <a:moveTo>
                    <a:pt x="637" y="1"/>
                  </a:moveTo>
                  <a:cubicBezTo>
                    <a:pt x="498" y="1"/>
                    <a:pt x="418" y="1"/>
                    <a:pt x="279" y="21"/>
                  </a:cubicBezTo>
                  <a:cubicBezTo>
                    <a:pt x="160" y="21"/>
                    <a:pt x="0" y="21"/>
                    <a:pt x="0" y="180"/>
                  </a:cubicBezTo>
                  <a:cubicBezTo>
                    <a:pt x="0" y="322"/>
                    <a:pt x="112" y="342"/>
                    <a:pt x="219" y="342"/>
                  </a:cubicBezTo>
                  <a:cubicBezTo>
                    <a:pt x="262" y="342"/>
                    <a:pt x="305" y="339"/>
                    <a:pt x="339" y="339"/>
                  </a:cubicBezTo>
                  <a:cubicBezTo>
                    <a:pt x="458" y="339"/>
                    <a:pt x="557" y="279"/>
                    <a:pt x="637" y="180"/>
                  </a:cubicBezTo>
                  <a:lnTo>
                    <a:pt x="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2617675" y="4434875"/>
              <a:ext cx="15425" cy="10100"/>
            </a:xfrm>
            <a:custGeom>
              <a:avLst/>
              <a:gdLst/>
              <a:ahLst/>
              <a:cxnLst/>
              <a:rect l="l" t="t" r="r" b="b"/>
              <a:pathLst>
                <a:path w="617" h="404" extrusionOk="0">
                  <a:moveTo>
                    <a:pt x="467" y="0"/>
                  </a:moveTo>
                  <a:cubicBezTo>
                    <a:pt x="398" y="0"/>
                    <a:pt x="332" y="45"/>
                    <a:pt x="239" y="45"/>
                  </a:cubicBezTo>
                  <a:cubicBezTo>
                    <a:pt x="140" y="64"/>
                    <a:pt x="0" y="104"/>
                    <a:pt x="20" y="243"/>
                  </a:cubicBezTo>
                  <a:cubicBezTo>
                    <a:pt x="56" y="364"/>
                    <a:pt x="128" y="404"/>
                    <a:pt x="211" y="404"/>
                  </a:cubicBezTo>
                  <a:cubicBezTo>
                    <a:pt x="265" y="404"/>
                    <a:pt x="323" y="386"/>
                    <a:pt x="378" y="363"/>
                  </a:cubicBezTo>
                  <a:cubicBezTo>
                    <a:pt x="498" y="323"/>
                    <a:pt x="617" y="224"/>
                    <a:pt x="577" y="45"/>
                  </a:cubicBezTo>
                  <a:cubicBezTo>
                    <a:pt x="537" y="11"/>
                    <a:pt x="502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2743000" y="4263050"/>
              <a:ext cx="12450" cy="8825"/>
            </a:xfrm>
            <a:custGeom>
              <a:avLst/>
              <a:gdLst/>
              <a:ahLst/>
              <a:cxnLst/>
              <a:rect l="l" t="t" r="r" b="b"/>
              <a:pathLst>
                <a:path w="498" h="353" extrusionOk="0">
                  <a:moveTo>
                    <a:pt x="171" y="0"/>
                  </a:moveTo>
                  <a:cubicBezTo>
                    <a:pt x="80" y="0"/>
                    <a:pt x="0" y="49"/>
                    <a:pt x="0" y="154"/>
                  </a:cubicBezTo>
                  <a:cubicBezTo>
                    <a:pt x="0" y="313"/>
                    <a:pt x="139" y="313"/>
                    <a:pt x="259" y="333"/>
                  </a:cubicBezTo>
                  <a:cubicBezTo>
                    <a:pt x="358" y="313"/>
                    <a:pt x="498" y="353"/>
                    <a:pt x="498" y="174"/>
                  </a:cubicBezTo>
                  <a:cubicBezTo>
                    <a:pt x="478" y="55"/>
                    <a:pt x="378" y="15"/>
                    <a:pt x="259" y="15"/>
                  </a:cubicBezTo>
                  <a:cubicBezTo>
                    <a:pt x="230" y="5"/>
                    <a:pt x="20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2879750" y="4003500"/>
              <a:ext cx="33350" cy="4125"/>
            </a:xfrm>
            <a:custGeom>
              <a:avLst/>
              <a:gdLst/>
              <a:ahLst/>
              <a:cxnLst/>
              <a:rect l="l" t="t" r="r" b="b"/>
              <a:pathLst>
                <a:path w="1334" h="165" extrusionOk="0">
                  <a:moveTo>
                    <a:pt x="631" y="0"/>
                  </a:moveTo>
                  <a:cubicBezTo>
                    <a:pt x="420" y="0"/>
                    <a:pt x="210" y="28"/>
                    <a:pt x="1" y="152"/>
                  </a:cubicBezTo>
                  <a:cubicBezTo>
                    <a:pt x="145" y="158"/>
                    <a:pt x="288" y="165"/>
                    <a:pt x="429" y="165"/>
                  </a:cubicBezTo>
                  <a:cubicBezTo>
                    <a:pt x="735" y="165"/>
                    <a:pt x="1034" y="135"/>
                    <a:pt x="1334" y="13"/>
                  </a:cubicBezTo>
                  <a:lnTo>
                    <a:pt x="1334" y="13"/>
                  </a:lnTo>
                  <a:cubicBezTo>
                    <a:pt x="1277" y="18"/>
                    <a:pt x="1221" y="20"/>
                    <a:pt x="1165" y="20"/>
                  </a:cubicBezTo>
                  <a:cubicBezTo>
                    <a:pt x="984" y="20"/>
                    <a:pt x="807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2723100" y="4479250"/>
              <a:ext cx="17425" cy="7600"/>
            </a:xfrm>
            <a:custGeom>
              <a:avLst/>
              <a:gdLst/>
              <a:ahLst/>
              <a:cxnLst/>
              <a:rect l="l" t="t" r="r" b="b"/>
              <a:pathLst>
                <a:path w="697" h="304" extrusionOk="0">
                  <a:moveTo>
                    <a:pt x="398" y="1"/>
                  </a:moveTo>
                  <a:cubicBezTo>
                    <a:pt x="263" y="1"/>
                    <a:pt x="125" y="103"/>
                    <a:pt x="1" y="159"/>
                  </a:cubicBezTo>
                  <a:cubicBezTo>
                    <a:pt x="155" y="201"/>
                    <a:pt x="320" y="303"/>
                    <a:pt x="487" y="303"/>
                  </a:cubicBezTo>
                  <a:cubicBezTo>
                    <a:pt x="557" y="303"/>
                    <a:pt x="627" y="286"/>
                    <a:pt x="697" y="239"/>
                  </a:cubicBezTo>
                  <a:cubicBezTo>
                    <a:pt x="603" y="59"/>
                    <a:pt x="501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2553525" y="4512575"/>
              <a:ext cx="17925" cy="10900"/>
            </a:xfrm>
            <a:custGeom>
              <a:avLst/>
              <a:gdLst/>
              <a:ahLst/>
              <a:cxnLst/>
              <a:rect l="l" t="t" r="r" b="b"/>
              <a:pathLst>
                <a:path w="717" h="436" extrusionOk="0">
                  <a:moveTo>
                    <a:pt x="0" y="0"/>
                  </a:moveTo>
                  <a:cubicBezTo>
                    <a:pt x="40" y="99"/>
                    <a:pt x="119" y="219"/>
                    <a:pt x="179" y="358"/>
                  </a:cubicBezTo>
                  <a:cubicBezTo>
                    <a:pt x="242" y="411"/>
                    <a:pt x="305" y="435"/>
                    <a:pt x="368" y="435"/>
                  </a:cubicBezTo>
                  <a:cubicBezTo>
                    <a:pt x="425" y="435"/>
                    <a:pt x="481" y="416"/>
                    <a:pt x="537" y="378"/>
                  </a:cubicBezTo>
                  <a:cubicBezTo>
                    <a:pt x="716" y="199"/>
                    <a:pt x="696" y="80"/>
                    <a:pt x="458" y="20"/>
                  </a:cubicBezTo>
                  <a:cubicBezTo>
                    <a:pt x="298" y="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2746975" y="4476750"/>
              <a:ext cx="12450" cy="7500"/>
            </a:xfrm>
            <a:custGeom>
              <a:avLst/>
              <a:gdLst/>
              <a:ahLst/>
              <a:cxnLst/>
              <a:rect l="l" t="t" r="r" b="b"/>
              <a:pathLst>
                <a:path w="498" h="300" extrusionOk="0">
                  <a:moveTo>
                    <a:pt x="299" y="1"/>
                  </a:moveTo>
                  <a:cubicBezTo>
                    <a:pt x="179" y="1"/>
                    <a:pt x="60" y="21"/>
                    <a:pt x="20" y="140"/>
                  </a:cubicBezTo>
                  <a:cubicBezTo>
                    <a:pt x="0" y="239"/>
                    <a:pt x="40" y="299"/>
                    <a:pt x="179" y="299"/>
                  </a:cubicBezTo>
                  <a:cubicBezTo>
                    <a:pt x="299" y="259"/>
                    <a:pt x="438" y="239"/>
                    <a:pt x="498" y="60"/>
                  </a:cubicBezTo>
                  <a:cubicBezTo>
                    <a:pt x="438" y="41"/>
                    <a:pt x="378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2407800" y="4414600"/>
              <a:ext cx="8975" cy="22900"/>
            </a:xfrm>
            <a:custGeom>
              <a:avLst/>
              <a:gdLst/>
              <a:ahLst/>
              <a:cxnLst/>
              <a:rect l="l" t="t" r="r" b="b"/>
              <a:pathLst>
                <a:path w="359" h="916" extrusionOk="0">
                  <a:moveTo>
                    <a:pt x="319" y="0"/>
                  </a:moveTo>
                  <a:cubicBezTo>
                    <a:pt x="1" y="259"/>
                    <a:pt x="160" y="597"/>
                    <a:pt x="160" y="915"/>
                  </a:cubicBezTo>
                  <a:cubicBezTo>
                    <a:pt x="359" y="617"/>
                    <a:pt x="319" y="299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2749950" y="4310400"/>
              <a:ext cx="17925" cy="11225"/>
            </a:xfrm>
            <a:custGeom>
              <a:avLst/>
              <a:gdLst/>
              <a:ahLst/>
              <a:cxnLst/>
              <a:rect l="l" t="t" r="r" b="b"/>
              <a:pathLst>
                <a:path w="717" h="449" extrusionOk="0">
                  <a:moveTo>
                    <a:pt x="637" y="1"/>
                  </a:moveTo>
                  <a:cubicBezTo>
                    <a:pt x="607" y="1"/>
                    <a:pt x="578" y="11"/>
                    <a:pt x="558" y="30"/>
                  </a:cubicBezTo>
                  <a:cubicBezTo>
                    <a:pt x="399" y="209"/>
                    <a:pt x="160" y="50"/>
                    <a:pt x="1" y="209"/>
                  </a:cubicBezTo>
                  <a:cubicBezTo>
                    <a:pt x="120" y="448"/>
                    <a:pt x="359" y="389"/>
                    <a:pt x="558" y="408"/>
                  </a:cubicBezTo>
                  <a:cubicBezTo>
                    <a:pt x="598" y="408"/>
                    <a:pt x="637" y="408"/>
                    <a:pt x="717" y="389"/>
                  </a:cubicBezTo>
                  <a:lnTo>
                    <a:pt x="717" y="30"/>
                  </a:lnTo>
                  <a:cubicBezTo>
                    <a:pt x="697" y="11"/>
                    <a:pt x="667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2708175" y="4319100"/>
              <a:ext cx="13450" cy="8725"/>
            </a:xfrm>
            <a:custGeom>
              <a:avLst/>
              <a:gdLst/>
              <a:ahLst/>
              <a:cxnLst/>
              <a:rect l="l" t="t" r="r" b="b"/>
              <a:pathLst>
                <a:path w="538" h="349" extrusionOk="0">
                  <a:moveTo>
                    <a:pt x="438" y="21"/>
                  </a:moveTo>
                  <a:cubicBezTo>
                    <a:pt x="279" y="60"/>
                    <a:pt x="140" y="1"/>
                    <a:pt x="41" y="120"/>
                  </a:cubicBezTo>
                  <a:cubicBezTo>
                    <a:pt x="1" y="160"/>
                    <a:pt x="41" y="259"/>
                    <a:pt x="80" y="279"/>
                  </a:cubicBezTo>
                  <a:cubicBezTo>
                    <a:pt x="143" y="326"/>
                    <a:pt x="197" y="349"/>
                    <a:pt x="244" y="349"/>
                  </a:cubicBezTo>
                  <a:cubicBezTo>
                    <a:pt x="318" y="349"/>
                    <a:pt x="378" y="296"/>
                    <a:pt x="438" y="200"/>
                  </a:cubicBezTo>
                  <a:cubicBezTo>
                    <a:pt x="458" y="200"/>
                    <a:pt x="478" y="200"/>
                    <a:pt x="498" y="160"/>
                  </a:cubicBezTo>
                  <a:cubicBezTo>
                    <a:pt x="538" y="120"/>
                    <a:pt x="498" y="100"/>
                    <a:pt x="458" y="60"/>
                  </a:cubicBezTo>
                  <a:lnTo>
                    <a:pt x="438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2630100" y="4329050"/>
              <a:ext cx="21900" cy="4500"/>
            </a:xfrm>
            <a:custGeom>
              <a:avLst/>
              <a:gdLst/>
              <a:ahLst/>
              <a:cxnLst/>
              <a:rect l="l" t="t" r="r" b="b"/>
              <a:pathLst>
                <a:path w="876" h="180" extrusionOk="0">
                  <a:moveTo>
                    <a:pt x="876" y="1"/>
                  </a:moveTo>
                  <a:cubicBezTo>
                    <a:pt x="816" y="11"/>
                    <a:pt x="755" y="12"/>
                    <a:pt x="692" y="12"/>
                  </a:cubicBezTo>
                  <a:cubicBezTo>
                    <a:pt x="670" y="12"/>
                    <a:pt x="649" y="12"/>
                    <a:pt x="627" y="12"/>
                  </a:cubicBezTo>
                  <a:cubicBezTo>
                    <a:pt x="451" y="12"/>
                    <a:pt x="253" y="20"/>
                    <a:pt x="1" y="180"/>
                  </a:cubicBezTo>
                  <a:lnTo>
                    <a:pt x="876" y="180"/>
                  </a:lnTo>
                  <a:lnTo>
                    <a:pt x="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2943900" y="4003500"/>
              <a:ext cx="24400" cy="4050"/>
            </a:xfrm>
            <a:custGeom>
              <a:avLst/>
              <a:gdLst/>
              <a:ahLst/>
              <a:cxnLst/>
              <a:rect l="l" t="t" r="r" b="b"/>
              <a:pathLst>
                <a:path w="976" h="162" extrusionOk="0">
                  <a:moveTo>
                    <a:pt x="517" y="0"/>
                  </a:moveTo>
                  <a:cubicBezTo>
                    <a:pt x="385" y="0"/>
                    <a:pt x="251" y="20"/>
                    <a:pt x="121" y="20"/>
                  </a:cubicBezTo>
                  <a:cubicBezTo>
                    <a:pt x="80" y="20"/>
                    <a:pt x="40" y="18"/>
                    <a:pt x="1" y="13"/>
                  </a:cubicBezTo>
                  <a:lnTo>
                    <a:pt x="1" y="13"/>
                  </a:lnTo>
                  <a:cubicBezTo>
                    <a:pt x="236" y="130"/>
                    <a:pt x="482" y="161"/>
                    <a:pt x="723" y="161"/>
                  </a:cubicBezTo>
                  <a:cubicBezTo>
                    <a:pt x="808" y="161"/>
                    <a:pt x="892" y="157"/>
                    <a:pt x="976" y="152"/>
                  </a:cubicBezTo>
                  <a:cubicBezTo>
                    <a:pt x="833" y="28"/>
                    <a:pt x="676" y="0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2584850" y="4650825"/>
              <a:ext cx="8975" cy="7250"/>
            </a:xfrm>
            <a:custGeom>
              <a:avLst/>
              <a:gdLst/>
              <a:ahLst/>
              <a:cxnLst/>
              <a:rect l="l" t="t" r="r" b="b"/>
              <a:pathLst>
                <a:path w="359" h="290" extrusionOk="0">
                  <a:moveTo>
                    <a:pt x="358" y="0"/>
                  </a:moveTo>
                  <a:cubicBezTo>
                    <a:pt x="219" y="0"/>
                    <a:pt x="100" y="40"/>
                    <a:pt x="0" y="139"/>
                  </a:cubicBezTo>
                  <a:cubicBezTo>
                    <a:pt x="93" y="247"/>
                    <a:pt x="161" y="290"/>
                    <a:pt x="210" y="290"/>
                  </a:cubicBezTo>
                  <a:cubicBezTo>
                    <a:pt x="299" y="290"/>
                    <a:pt x="333" y="153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2831025" y="4471775"/>
              <a:ext cx="8475" cy="8975"/>
            </a:xfrm>
            <a:custGeom>
              <a:avLst/>
              <a:gdLst/>
              <a:ahLst/>
              <a:cxnLst/>
              <a:rect l="l" t="t" r="r" b="b"/>
              <a:pathLst>
                <a:path w="339" h="359" extrusionOk="0">
                  <a:moveTo>
                    <a:pt x="159" y="1"/>
                  </a:moveTo>
                  <a:cubicBezTo>
                    <a:pt x="20" y="60"/>
                    <a:pt x="0" y="220"/>
                    <a:pt x="0" y="359"/>
                  </a:cubicBezTo>
                  <a:lnTo>
                    <a:pt x="338" y="359"/>
                  </a:lnTo>
                  <a:lnTo>
                    <a:pt x="338" y="200"/>
                  </a:lnTo>
                  <a:cubicBezTo>
                    <a:pt x="299" y="120"/>
                    <a:pt x="219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2719125" y="4320000"/>
              <a:ext cx="17925" cy="6975"/>
            </a:xfrm>
            <a:custGeom>
              <a:avLst/>
              <a:gdLst/>
              <a:ahLst/>
              <a:cxnLst/>
              <a:rect l="l" t="t" r="r" b="b"/>
              <a:pathLst>
                <a:path w="717" h="279" extrusionOk="0">
                  <a:moveTo>
                    <a:pt x="350" y="1"/>
                  </a:moveTo>
                  <a:cubicBezTo>
                    <a:pt x="240" y="1"/>
                    <a:pt x="126" y="24"/>
                    <a:pt x="20" y="24"/>
                  </a:cubicBezTo>
                  <a:cubicBezTo>
                    <a:pt x="0" y="64"/>
                    <a:pt x="0" y="124"/>
                    <a:pt x="0" y="164"/>
                  </a:cubicBezTo>
                  <a:cubicBezTo>
                    <a:pt x="120" y="203"/>
                    <a:pt x="219" y="203"/>
                    <a:pt x="339" y="203"/>
                  </a:cubicBezTo>
                  <a:cubicBezTo>
                    <a:pt x="398" y="253"/>
                    <a:pt x="463" y="278"/>
                    <a:pt x="528" y="278"/>
                  </a:cubicBezTo>
                  <a:cubicBezTo>
                    <a:pt x="592" y="278"/>
                    <a:pt x="657" y="253"/>
                    <a:pt x="717" y="203"/>
                  </a:cubicBezTo>
                  <a:cubicBezTo>
                    <a:pt x="617" y="38"/>
                    <a:pt x="487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3006575" y="4311150"/>
              <a:ext cx="6975" cy="17925"/>
            </a:xfrm>
            <a:custGeom>
              <a:avLst/>
              <a:gdLst/>
              <a:ahLst/>
              <a:cxnLst/>
              <a:rect l="l" t="t" r="r" b="b"/>
              <a:pathLst>
                <a:path w="279" h="717" extrusionOk="0">
                  <a:moveTo>
                    <a:pt x="279" y="0"/>
                  </a:moveTo>
                  <a:cubicBezTo>
                    <a:pt x="40" y="259"/>
                    <a:pt x="0" y="498"/>
                    <a:pt x="279" y="717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2990150" y="4119675"/>
              <a:ext cx="5500" cy="7000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20" y="60"/>
                    <a:pt x="21" y="100"/>
                    <a:pt x="1" y="200"/>
                  </a:cubicBezTo>
                  <a:cubicBezTo>
                    <a:pt x="1" y="220"/>
                    <a:pt x="61" y="279"/>
                    <a:pt x="100" y="279"/>
                  </a:cubicBezTo>
                  <a:cubicBezTo>
                    <a:pt x="220" y="220"/>
                    <a:pt x="220" y="100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2843450" y="4539225"/>
              <a:ext cx="13450" cy="4700"/>
            </a:xfrm>
            <a:custGeom>
              <a:avLst/>
              <a:gdLst/>
              <a:ahLst/>
              <a:cxnLst/>
              <a:rect l="l" t="t" r="r" b="b"/>
              <a:pathLst>
                <a:path w="538" h="188" extrusionOk="0">
                  <a:moveTo>
                    <a:pt x="271" y="1"/>
                  </a:moveTo>
                  <a:cubicBezTo>
                    <a:pt x="186" y="1"/>
                    <a:pt x="98" y="61"/>
                    <a:pt x="1" y="187"/>
                  </a:cubicBezTo>
                  <a:lnTo>
                    <a:pt x="538" y="187"/>
                  </a:lnTo>
                  <a:cubicBezTo>
                    <a:pt x="446" y="66"/>
                    <a:pt x="360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2843950" y="4547875"/>
              <a:ext cx="8475" cy="8975"/>
            </a:xfrm>
            <a:custGeom>
              <a:avLst/>
              <a:gdLst/>
              <a:ahLst/>
              <a:cxnLst/>
              <a:rect l="l" t="t" r="r" b="b"/>
              <a:pathLst>
                <a:path w="339" h="359" extrusionOk="0">
                  <a:moveTo>
                    <a:pt x="0" y="0"/>
                  </a:moveTo>
                  <a:cubicBezTo>
                    <a:pt x="80" y="179"/>
                    <a:pt x="179" y="299"/>
                    <a:pt x="339" y="358"/>
                  </a:cubicBezTo>
                  <a:cubicBezTo>
                    <a:pt x="339" y="140"/>
                    <a:pt x="2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2411275" y="4440450"/>
              <a:ext cx="5000" cy="14450"/>
            </a:xfrm>
            <a:custGeom>
              <a:avLst/>
              <a:gdLst/>
              <a:ahLst/>
              <a:cxnLst/>
              <a:rect l="l" t="t" r="r" b="b"/>
              <a:pathLst>
                <a:path w="200" h="578" extrusionOk="0">
                  <a:moveTo>
                    <a:pt x="1" y="1"/>
                  </a:moveTo>
                  <a:lnTo>
                    <a:pt x="1" y="577"/>
                  </a:lnTo>
                  <a:cubicBezTo>
                    <a:pt x="140" y="379"/>
                    <a:pt x="200" y="1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2420725" y="4758725"/>
              <a:ext cx="8475" cy="9975"/>
            </a:xfrm>
            <a:custGeom>
              <a:avLst/>
              <a:gdLst/>
              <a:ahLst/>
              <a:cxnLst/>
              <a:rect l="l" t="t" r="r" b="b"/>
              <a:pathLst>
                <a:path w="339" h="39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140" y="21"/>
                    <a:pt x="21" y="160"/>
                    <a:pt x="1" y="399"/>
                  </a:cubicBezTo>
                  <a:cubicBezTo>
                    <a:pt x="160" y="319"/>
                    <a:pt x="319" y="220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2566450" y="4329425"/>
              <a:ext cx="13950" cy="4125"/>
            </a:xfrm>
            <a:custGeom>
              <a:avLst/>
              <a:gdLst/>
              <a:ahLst/>
              <a:cxnLst/>
              <a:rect l="l" t="t" r="r" b="b"/>
              <a:pathLst>
                <a:path w="558" h="165" extrusionOk="0">
                  <a:moveTo>
                    <a:pt x="286" y="1"/>
                  </a:moveTo>
                  <a:cubicBezTo>
                    <a:pt x="194" y="1"/>
                    <a:pt x="100" y="55"/>
                    <a:pt x="0" y="165"/>
                  </a:cubicBezTo>
                  <a:lnTo>
                    <a:pt x="557" y="165"/>
                  </a:lnTo>
                  <a:cubicBezTo>
                    <a:pt x="468" y="55"/>
                    <a:pt x="378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2524675" y="4300175"/>
              <a:ext cx="16925" cy="7900"/>
            </a:xfrm>
            <a:custGeom>
              <a:avLst/>
              <a:gdLst/>
              <a:ahLst/>
              <a:cxnLst/>
              <a:rect l="l" t="t" r="r" b="b"/>
              <a:pathLst>
                <a:path w="677" h="316" extrusionOk="0">
                  <a:moveTo>
                    <a:pt x="415" y="1"/>
                  </a:moveTo>
                  <a:cubicBezTo>
                    <a:pt x="364" y="1"/>
                    <a:pt x="311" y="18"/>
                    <a:pt x="259" y="61"/>
                  </a:cubicBezTo>
                  <a:cubicBezTo>
                    <a:pt x="199" y="81"/>
                    <a:pt x="140" y="81"/>
                    <a:pt x="80" y="81"/>
                  </a:cubicBezTo>
                  <a:cubicBezTo>
                    <a:pt x="80" y="81"/>
                    <a:pt x="60" y="121"/>
                    <a:pt x="40" y="121"/>
                  </a:cubicBezTo>
                  <a:cubicBezTo>
                    <a:pt x="0" y="141"/>
                    <a:pt x="40" y="181"/>
                    <a:pt x="80" y="221"/>
                  </a:cubicBezTo>
                  <a:cubicBezTo>
                    <a:pt x="140" y="241"/>
                    <a:pt x="199" y="241"/>
                    <a:pt x="259" y="241"/>
                  </a:cubicBezTo>
                  <a:cubicBezTo>
                    <a:pt x="319" y="290"/>
                    <a:pt x="373" y="315"/>
                    <a:pt x="428" y="315"/>
                  </a:cubicBezTo>
                  <a:cubicBezTo>
                    <a:pt x="483" y="315"/>
                    <a:pt x="537" y="290"/>
                    <a:pt x="597" y="241"/>
                  </a:cubicBezTo>
                  <a:cubicBezTo>
                    <a:pt x="597" y="241"/>
                    <a:pt x="637" y="241"/>
                    <a:pt x="657" y="181"/>
                  </a:cubicBezTo>
                  <a:cubicBezTo>
                    <a:pt x="677" y="141"/>
                    <a:pt x="657" y="121"/>
                    <a:pt x="597" y="61"/>
                  </a:cubicBezTo>
                  <a:cubicBezTo>
                    <a:pt x="541" y="28"/>
                    <a:pt x="480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2517200" y="4300250"/>
              <a:ext cx="9475" cy="6450"/>
            </a:xfrm>
            <a:custGeom>
              <a:avLst/>
              <a:gdLst/>
              <a:ahLst/>
              <a:cxnLst/>
              <a:rect l="l" t="t" r="r" b="b"/>
              <a:pathLst>
                <a:path w="379" h="258" extrusionOk="0">
                  <a:moveTo>
                    <a:pt x="236" y="0"/>
                  </a:moveTo>
                  <a:cubicBezTo>
                    <a:pt x="131" y="0"/>
                    <a:pt x="104" y="184"/>
                    <a:pt x="1" y="257"/>
                  </a:cubicBezTo>
                  <a:lnTo>
                    <a:pt x="379" y="257"/>
                  </a:lnTo>
                  <a:lnTo>
                    <a:pt x="379" y="78"/>
                  </a:lnTo>
                  <a:cubicBezTo>
                    <a:pt x="317" y="22"/>
                    <a:pt x="272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2540575" y="4300650"/>
              <a:ext cx="8000" cy="6050"/>
            </a:xfrm>
            <a:custGeom>
              <a:avLst/>
              <a:gdLst/>
              <a:ahLst/>
              <a:cxnLst/>
              <a:rect l="l" t="t" r="r" b="b"/>
              <a:pathLst>
                <a:path w="320" h="242" extrusionOk="0">
                  <a:moveTo>
                    <a:pt x="212" y="0"/>
                  </a:moveTo>
                  <a:cubicBezTo>
                    <a:pt x="151" y="0"/>
                    <a:pt x="67" y="62"/>
                    <a:pt x="1" y="62"/>
                  </a:cubicBezTo>
                  <a:lnTo>
                    <a:pt x="1" y="241"/>
                  </a:lnTo>
                  <a:cubicBezTo>
                    <a:pt x="120" y="222"/>
                    <a:pt x="319" y="241"/>
                    <a:pt x="279" y="62"/>
                  </a:cubicBezTo>
                  <a:cubicBezTo>
                    <a:pt x="266" y="16"/>
                    <a:pt x="242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2749950" y="4311575"/>
              <a:ext cx="13950" cy="4725"/>
            </a:xfrm>
            <a:custGeom>
              <a:avLst/>
              <a:gdLst/>
              <a:ahLst/>
              <a:cxnLst/>
              <a:rect l="l" t="t" r="r" b="b"/>
              <a:pathLst>
                <a:path w="558" h="189" extrusionOk="0">
                  <a:moveTo>
                    <a:pt x="393" y="1"/>
                  </a:moveTo>
                  <a:cubicBezTo>
                    <a:pt x="240" y="1"/>
                    <a:pt x="88" y="22"/>
                    <a:pt x="1" y="182"/>
                  </a:cubicBezTo>
                  <a:cubicBezTo>
                    <a:pt x="67" y="182"/>
                    <a:pt x="136" y="189"/>
                    <a:pt x="203" y="189"/>
                  </a:cubicBezTo>
                  <a:cubicBezTo>
                    <a:pt x="337" y="189"/>
                    <a:pt x="465" y="162"/>
                    <a:pt x="558" y="3"/>
                  </a:cubicBezTo>
                  <a:cubicBezTo>
                    <a:pt x="505" y="3"/>
                    <a:pt x="449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2866325" y="4004425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62" y="1"/>
                  </a:moveTo>
                  <a:cubicBezTo>
                    <a:pt x="105" y="1"/>
                    <a:pt x="50" y="45"/>
                    <a:pt x="1" y="135"/>
                  </a:cubicBezTo>
                  <a:cubicBezTo>
                    <a:pt x="60" y="125"/>
                    <a:pt x="115" y="120"/>
                    <a:pt x="170" y="120"/>
                  </a:cubicBezTo>
                  <a:cubicBezTo>
                    <a:pt x="224" y="120"/>
                    <a:pt x="279" y="125"/>
                    <a:pt x="339" y="135"/>
                  </a:cubicBezTo>
                  <a:cubicBezTo>
                    <a:pt x="279" y="4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2999100" y="4007775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399" y="1"/>
                  </a:moveTo>
                  <a:cubicBezTo>
                    <a:pt x="260" y="21"/>
                    <a:pt x="140" y="21"/>
                    <a:pt x="1" y="21"/>
                  </a:cubicBezTo>
                  <a:cubicBezTo>
                    <a:pt x="140" y="100"/>
                    <a:pt x="260" y="160"/>
                    <a:pt x="399" y="160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2703200" y="4267875"/>
              <a:ext cx="3525" cy="2525"/>
            </a:xfrm>
            <a:custGeom>
              <a:avLst/>
              <a:gdLst/>
              <a:ahLst/>
              <a:cxnLst/>
              <a:rect l="l" t="t" r="r" b="b"/>
              <a:pathLst>
                <a:path w="141" h="101" extrusionOk="0">
                  <a:moveTo>
                    <a:pt x="60" y="1"/>
                  </a:moveTo>
                  <a:cubicBezTo>
                    <a:pt x="1" y="41"/>
                    <a:pt x="1" y="60"/>
                    <a:pt x="80" y="100"/>
                  </a:cubicBezTo>
                  <a:cubicBezTo>
                    <a:pt x="80" y="100"/>
                    <a:pt x="100" y="60"/>
                    <a:pt x="140" y="60"/>
                  </a:cubicBezTo>
                  <a:lnTo>
                    <a:pt x="140" y="21"/>
                  </a:lnTo>
                  <a:cubicBezTo>
                    <a:pt x="100" y="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2490350" y="42082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220" y="21"/>
                  </a:moveTo>
                  <a:cubicBezTo>
                    <a:pt x="140" y="40"/>
                    <a:pt x="1" y="1"/>
                    <a:pt x="21" y="140"/>
                  </a:cubicBezTo>
                  <a:cubicBezTo>
                    <a:pt x="21" y="160"/>
                    <a:pt x="140" y="160"/>
                    <a:pt x="220" y="200"/>
                  </a:cubicBezTo>
                  <a:lnTo>
                    <a:pt x="22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2615675" y="4241350"/>
              <a:ext cx="6500" cy="3175"/>
            </a:xfrm>
            <a:custGeom>
              <a:avLst/>
              <a:gdLst/>
              <a:ahLst/>
              <a:cxnLst/>
              <a:rect l="l" t="t" r="r" b="b"/>
              <a:pathLst>
                <a:path w="260" h="127" extrusionOk="0">
                  <a:moveTo>
                    <a:pt x="175" y="0"/>
                  </a:moveTo>
                  <a:cubicBezTo>
                    <a:pt x="159" y="0"/>
                    <a:pt x="140" y="2"/>
                    <a:pt x="120" y="7"/>
                  </a:cubicBezTo>
                  <a:lnTo>
                    <a:pt x="1" y="127"/>
                  </a:lnTo>
                  <a:cubicBezTo>
                    <a:pt x="80" y="127"/>
                    <a:pt x="120" y="107"/>
                    <a:pt x="180" y="107"/>
                  </a:cubicBezTo>
                  <a:cubicBezTo>
                    <a:pt x="200" y="107"/>
                    <a:pt x="259" y="87"/>
                    <a:pt x="259" y="67"/>
                  </a:cubicBezTo>
                  <a:cubicBezTo>
                    <a:pt x="259" y="22"/>
                    <a:pt x="226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2710675" y="4225600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80" y="1"/>
                  </a:moveTo>
                  <a:cubicBezTo>
                    <a:pt x="60" y="1"/>
                    <a:pt x="20" y="21"/>
                    <a:pt x="0" y="21"/>
                  </a:cubicBezTo>
                  <a:cubicBezTo>
                    <a:pt x="0" y="41"/>
                    <a:pt x="0" y="61"/>
                    <a:pt x="20" y="100"/>
                  </a:cubicBezTo>
                  <a:cubicBezTo>
                    <a:pt x="60" y="100"/>
                    <a:pt x="80" y="61"/>
                    <a:pt x="100" y="61"/>
                  </a:cubicBezTo>
                  <a:cubicBezTo>
                    <a:pt x="100" y="41"/>
                    <a:pt x="80" y="2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2702225" y="422560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20" y="1"/>
                  </a:moveTo>
                  <a:cubicBezTo>
                    <a:pt x="20" y="21"/>
                    <a:pt x="0" y="41"/>
                    <a:pt x="0" y="61"/>
                  </a:cubicBezTo>
                  <a:cubicBezTo>
                    <a:pt x="0" y="61"/>
                    <a:pt x="40" y="80"/>
                    <a:pt x="60" y="80"/>
                  </a:cubicBezTo>
                  <a:cubicBezTo>
                    <a:pt x="60" y="61"/>
                    <a:pt x="99" y="41"/>
                    <a:pt x="99" y="21"/>
                  </a:cubicBezTo>
                  <a:cubicBezTo>
                    <a:pt x="99" y="21"/>
                    <a:pt x="40" y="1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2531125" y="4307675"/>
              <a:ext cx="8975" cy="2825"/>
            </a:xfrm>
            <a:custGeom>
              <a:avLst/>
              <a:gdLst/>
              <a:ahLst/>
              <a:cxnLst/>
              <a:rect l="l" t="t" r="r" b="b"/>
              <a:pathLst>
                <a:path w="359" h="113" extrusionOk="0">
                  <a:moveTo>
                    <a:pt x="1" y="0"/>
                  </a:moveTo>
                  <a:cubicBezTo>
                    <a:pt x="59" y="77"/>
                    <a:pt x="121" y="112"/>
                    <a:pt x="181" y="112"/>
                  </a:cubicBezTo>
                  <a:cubicBezTo>
                    <a:pt x="246" y="112"/>
                    <a:pt x="308" y="72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2727575" y="4325575"/>
              <a:ext cx="9475" cy="2625"/>
            </a:xfrm>
            <a:custGeom>
              <a:avLst/>
              <a:gdLst/>
              <a:ahLst/>
              <a:cxnLst/>
              <a:rect l="l" t="t" r="r" b="b"/>
              <a:pathLst>
                <a:path w="379" h="105" extrusionOk="0">
                  <a:moveTo>
                    <a:pt x="1" y="0"/>
                  </a:moveTo>
                  <a:cubicBezTo>
                    <a:pt x="60" y="70"/>
                    <a:pt x="125" y="105"/>
                    <a:pt x="190" y="105"/>
                  </a:cubicBezTo>
                  <a:cubicBezTo>
                    <a:pt x="254" y="105"/>
                    <a:pt x="319" y="7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2531625" y="4299225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2" y="0"/>
                  </a:moveTo>
                  <a:cubicBezTo>
                    <a:pt x="110" y="0"/>
                    <a:pt x="51" y="40"/>
                    <a:pt x="1" y="119"/>
                  </a:cubicBezTo>
                  <a:lnTo>
                    <a:pt x="359" y="119"/>
                  </a:lnTo>
                  <a:cubicBezTo>
                    <a:pt x="299" y="40"/>
                    <a:pt x="235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2549525" y="4668225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339" y="0"/>
                  </a:moveTo>
                  <a:cubicBezTo>
                    <a:pt x="180" y="0"/>
                    <a:pt x="81" y="60"/>
                    <a:pt x="1" y="199"/>
                  </a:cubicBezTo>
                  <a:cubicBezTo>
                    <a:pt x="160" y="199"/>
                    <a:pt x="279" y="14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2565950" y="4658775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20"/>
                    <a:pt x="100" y="80"/>
                    <a:pt x="0" y="199"/>
                  </a:cubicBezTo>
                  <a:cubicBezTo>
                    <a:pt x="80" y="199"/>
                    <a:pt x="160" y="219"/>
                    <a:pt x="219" y="219"/>
                  </a:cubicBezTo>
                  <a:cubicBezTo>
                    <a:pt x="319" y="180"/>
                    <a:pt x="378" y="10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2597275" y="4646725"/>
              <a:ext cx="9975" cy="3675"/>
            </a:xfrm>
            <a:custGeom>
              <a:avLst/>
              <a:gdLst/>
              <a:ahLst/>
              <a:cxnLst/>
              <a:rect l="l" t="t" r="r" b="b"/>
              <a:pathLst>
                <a:path w="399" h="147" extrusionOk="0">
                  <a:moveTo>
                    <a:pt x="322" y="0"/>
                  </a:moveTo>
                  <a:cubicBezTo>
                    <a:pt x="200" y="0"/>
                    <a:pt x="100" y="42"/>
                    <a:pt x="1" y="124"/>
                  </a:cubicBezTo>
                  <a:cubicBezTo>
                    <a:pt x="47" y="138"/>
                    <a:pt x="96" y="147"/>
                    <a:pt x="144" y="147"/>
                  </a:cubicBezTo>
                  <a:cubicBezTo>
                    <a:pt x="239" y="147"/>
                    <a:pt x="332" y="111"/>
                    <a:pt x="399" y="5"/>
                  </a:cubicBezTo>
                  <a:cubicBezTo>
                    <a:pt x="372" y="2"/>
                    <a:pt x="347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2447100" y="4739350"/>
              <a:ext cx="7975" cy="5975"/>
            </a:xfrm>
            <a:custGeom>
              <a:avLst/>
              <a:gdLst/>
              <a:ahLst/>
              <a:cxnLst/>
              <a:rect l="l" t="t" r="r" b="b"/>
              <a:pathLst>
                <a:path w="319" h="239" extrusionOk="0">
                  <a:moveTo>
                    <a:pt x="318" y="0"/>
                  </a:moveTo>
                  <a:cubicBezTo>
                    <a:pt x="159" y="0"/>
                    <a:pt x="60" y="60"/>
                    <a:pt x="0" y="239"/>
                  </a:cubicBezTo>
                  <a:cubicBezTo>
                    <a:pt x="159" y="199"/>
                    <a:pt x="279" y="159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2401825" y="4716950"/>
              <a:ext cx="3525" cy="10975"/>
            </a:xfrm>
            <a:custGeom>
              <a:avLst/>
              <a:gdLst/>
              <a:ahLst/>
              <a:cxnLst/>
              <a:rect l="l" t="t" r="r" b="b"/>
              <a:pathLst>
                <a:path w="141" h="439" extrusionOk="0">
                  <a:moveTo>
                    <a:pt x="140" y="1"/>
                  </a:moveTo>
                  <a:cubicBezTo>
                    <a:pt x="21" y="140"/>
                    <a:pt x="1" y="279"/>
                    <a:pt x="140" y="43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2558000" y="45215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0" y="0"/>
                  </a:moveTo>
                  <a:cubicBezTo>
                    <a:pt x="60" y="80"/>
                    <a:pt x="119" y="119"/>
                    <a:pt x="177" y="119"/>
                  </a:cubicBezTo>
                  <a:cubicBezTo>
                    <a:pt x="234" y="119"/>
                    <a:pt x="289" y="8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2669875" y="4561800"/>
              <a:ext cx="8500" cy="3375"/>
            </a:xfrm>
            <a:custGeom>
              <a:avLst/>
              <a:gdLst/>
              <a:ahLst/>
              <a:cxnLst/>
              <a:rect l="l" t="t" r="r" b="b"/>
              <a:pathLst>
                <a:path w="340" h="135" extrusionOk="0">
                  <a:moveTo>
                    <a:pt x="1" y="0"/>
                  </a:moveTo>
                  <a:cubicBezTo>
                    <a:pt x="61" y="90"/>
                    <a:pt x="120" y="135"/>
                    <a:pt x="178" y="135"/>
                  </a:cubicBezTo>
                  <a:cubicBezTo>
                    <a:pt x="235" y="135"/>
                    <a:pt x="289" y="9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2803675" y="4367225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80" y="0"/>
                  </a:moveTo>
                  <a:cubicBezTo>
                    <a:pt x="50" y="0"/>
                    <a:pt x="20" y="35"/>
                    <a:pt x="0" y="105"/>
                  </a:cubicBezTo>
                  <a:lnTo>
                    <a:pt x="159" y="105"/>
                  </a:lnTo>
                  <a:cubicBezTo>
                    <a:pt x="139" y="35"/>
                    <a:pt x="11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3013525" y="4329050"/>
              <a:ext cx="2025" cy="2150"/>
            </a:xfrm>
            <a:custGeom>
              <a:avLst/>
              <a:gdLst/>
              <a:ahLst/>
              <a:cxnLst/>
              <a:rect l="l" t="t" r="r" b="b"/>
              <a:pathLst>
                <a:path w="81" h="86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2"/>
                    <a:pt x="33" y="85"/>
                    <a:pt x="51" y="85"/>
                  </a:cubicBezTo>
                  <a:cubicBezTo>
                    <a:pt x="62" y="85"/>
                    <a:pt x="73" y="76"/>
                    <a:pt x="80" y="60"/>
                  </a:cubicBezTo>
                  <a:cubicBezTo>
                    <a:pt x="80" y="40"/>
                    <a:pt x="21" y="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2763875" y="4309400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65" y="1"/>
                  </a:moveTo>
                  <a:cubicBezTo>
                    <a:pt x="41" y="1"/>
                    <a:pt x="21" y="31"/>
                    <a:pt x="1" y="90"/>
                  </a:cubicBezTo>
                  <a:lnTo>
                    <a:pt x="160" y="90"/>
                  </a:lnTo>
                  <a:cubicBezTo>
                    <a:pt x="120" y="31"/>
                    <a:pt x="90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2403825" y="45125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0"/>
                  </a:moveTo>
                  <a:cubicBezTo>
                    <a:pt x="0" y="60"/>
                    <a:pt x="0" y="99"/>
                    <a:pt x="120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2408800" y="443697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20" y="0"/>
                  </a:moveTo>
                  <a:cubicBezTo>
                    <a:pt x="80" y="20"/>
                    <a:pt x="40" y="40"/>
                    <a:pt x="0" y="60"/>
                  </a:cubicBezTo>
                  <a:cubicBezTo>
                    <a:pt x="40" y="100"/>
                    <a:pt x="80" y="120"/>
                    <a:pt x="120" y="140"/>
                  </a:cubicBezTo>
                  <a:cubicBezTo>
                    <a:pt x="140" y="100"/>
                    <a:pt x="140" y="4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2692275" y="44252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82" y="1"/>
                  </a:moveTo>
                  <a:cubicBezTo>
                    <a:pt x="50" y="1"/>
                    <a:pt x="20" y="31"/>
                    <a:pt x="0" y="90"/>
                  </a:cubicBezTo>
                  <a:lnTo>
                    <a:pt x="179" y="90"/>
                  </a:lnTo>
                  <a:cubicBezTo>
                    <a:pt x="149" y="31"/>
                    <a:pt x="115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2408300" y="4454375"/>
              <a:ext cx="3000" cy="4000"/>
            </a:xfrm>
            <a:custGeom>
              <a:avLst/>
              <a:gdLst/>
              <a:ahLst/>
              <a:cxnLst/>
              <a:rect l="l" t="t" r="r" b="b"/>
              <a:pathLst>
                <a:path w="120" h="160" extrusionOk="0">
                  <a:moveTo>
                    <a:pt x="120" y="1"/>
                  </a:moveTo>
                  <a:cubicBezTo>
                    <a:pt x="0" y="40"/>
                    <a:pt x="0" y="100"/>
                    <a:pt x="120" y="16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2403325" y="4730875"/>
              <a:ext cx="3000" cy="5500"/>
            </a:xfrm>
            <a:custGeom>
              <a:avLst/>
              <a:gdLst/>
              <a:ahLst/>
              <a:cxnLst/>
              <a:rect l="l" t="t" r="r" b="b"/>
              <a:pathLst>
                <a:path w="120" h="220" extrusionOk="0">
                  <a:moveTo>
                    <a:pt x="80" y="1"/>
                  </a:moveTo>
                  <a:cubicBezTo>
                    <a:pt x="1" y="80"/>
                    <a:pt x="1" y="140"/>
                    <a:pt x="80" y="220"/>
                  </a:cubicBezTo>
                  <a:cubicBezTo>
                    <a:pt x="80" y="140"/>
                    <a:pt x="120" y="4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2429175" y="47537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00" y="21"/>
                    <a:pt x="21" y="81"/>
                    <a:pt x="1" y="180"/>
                  </a:cubicBezTo>
                  <a:cubicBezTo>
                    <a:pt x="100" y="160"/>
                    <a:pt x="180" y="10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2442125" y="47453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00" y="1"/>
                    <a:pt x="20" y="41"/>
                    <a:pt x="0" y="140"/>
                  </a:cubicBezTo>
                  <a:lnTo>
                    <a:pt x="199" y="14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2437150" y="4748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40" y="80"/>
                    <a:pt x="0" y="159"/>
                  </a:cubicBezTo>
                  <a:cubicBezTo>
                    <a:pt x="100" y="159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575400" y="46558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00" y="0"/>
                    <a:pt x="20" y="20"/>
                    <a:pt x="0" y="139"/>
                  </a:cubicBezTo>
                  <a:cubicBezTo>
                    <a:pt x="100" y="119"/>
                    <a:pt x="140" y="10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557500" y="46647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20" y="0"/>
                    <a:pt x="40" y="60"/>
                    <a:pt x="0" y="139"/>
                  </a:cubicBezTo>
                  <a:cubicBezTo>
                    <a:pt x="6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611200" y="46433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21"/>
                    <a:pt x="60" y="60"/>
                    <a:pt x="1" y="120"/>
                  </a:cubicBezTo>
                  <a:cubicBezTo>
                    <a:pt x="80" y="120"/>
                    <a:pt x="160" y="6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2406300" y="4780125"/>
              <a:ext cx="7000" cy="5375"/>
            </a:xfrm>
            <a:custGeom>
              <a:avLst/>
              <a:gdLst/>
              <a:ahLst/>
              <a:cxnLst/>
              <a:rect l="l" t="t" r="r" b="b"/>
              <a:pathLst>
                <a:path w="280" h="215" extrusionOk="0">
                  <a:moveTo>
                    <a:pt x="140" y="0"/>
                  </a:moveTo>
                  <a:cubicBezTo>
                    <a:pt x="100" y="40"/>
                    <a:pt x="41" y="60"/>
                    <a:pt x="1" y="120"/>
                  </a:cubicBezTo>
                  <a:cubicBezTo>
                    <a:pt x="1" y="140"/>
                    <a:pt x="21" y="159"/>
                    <a:pt x="41" y="199"/>
                  </a:cubicBezTo>
                  <a:cubicBezTo>
                    <a:pt x="70" y="209"/>
                    <a:pt x="105" y="214"/>
                    <a:pt x="138" y="214"/>
                  </a:cubicBezTo>
                  <a:cubicBezTo>
                    <a:pt x="170" y="214"/>
                    <a:pt x="200" y="209"/>
                    <a:pt x="220" y="199"/>
                  </a:cubicBezTo>
                  <a:cubicBezTo>
                    <a:pt x="240" y="140"/>
                    <a:pt x="279" y="100"/>
                    <a:pt x="240" y="20"/>
                  </a:cubicBezTo>
                  <a:cubicBezTo>
                    <a:pt x="200" y="20"/>
                    <a:pt x="18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2409800" y="4775650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239" y="0"/>
                  </a:moveTo>
                  <a:cubicBezTo>
                    <a:pt x="159" y="40"/>
                    <a:pt x="80" y="120"/>
                    <a:pt x="0" y="179"/>
                  </a:cubicBezTo>
                  <a:cubicBezTo>
                    <a:pt x="60" y="179"/>
                    <a:pt x="80" y="179"/>
                    <a:pt x="119" y="140"/>
                  </a:cubicBezTo>
                  <a:cubicBezTo>
                    <a:pt x="199" y="140"/>
                    <a:pt x="259" y="100"/>
                    <a:pt x="279" y="4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993650" y="41132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34" y="0"/>
                  </a:moveTo>
                  <a:cubicBezTo>
                    <a:pt x="21" y="0"/>
                    <a:pt x="9" y="15"/>
                    <a:pt x="0" y="41"/>
                  </a:cubicBezTo>
                  <a:cubicBezTo>
                    <a:pt x="0" y="61"/>
                    <a:pt x="60" y="61"/>
                    <a:pt x="80" y="81"/>
                  </a:cubicBezTo>
                  <a:cubicBezTo>
                    <a:pt x="69" y="25"/>
                    <a:pt x="51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995625" y="4115200"/>
              <a:ext cx="3025" cy="4500"/>
            </a:xfrm>
            <a:custGeom>
              <a:avLst/>
              <a:gdLst/>
              <a:ahLst/>
              <a:cxnLst/>
              <a:rect l="l" t="t" r="r" b="b"/>
              <a:pathLst>
                <a:path w="121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120" y="100"/>
                    <a:pt x="120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1537000" y="3827750"/>
              <a:ext cx="88550" cy="60200"/>
            </a:xfrm>
            <a:custGeom>
              <a:avLst/>
              <a:gdLst/>
              <a:ahLst/>
              <a:cxnLst/>
              <a:rect l="l" t="t" r="r" b="b"/>
              <a:pathLst>
                <a:path w="3542" h="2408" extrusionOk="0">
                  <a:moveTo>
                    <a:pt x="358" y="1"/>
                  </a:moveTo>
                  <a:cubicBezTo>
                    <a:pt x="339" y="1"/>
                    <a:pt x="279" y="21"/>
                    <a:pt x="259" y="21"/>
                  </a:cubicBezTo>
                  <a:cubicBezTo>
                    <a:pt x="239" y="100"/>
                    <a:pt x="199" y="160"/>
                    <a:pt x="160" y="220"/>
                  </a:cubicBezTo>
                  <a:cubicBezTo>
                    <a:pt x="0" y="558"/>
                    <a:pt x="60" y="936"/>
                    <a:pt x="140" y="1294"/>
                  </a:cubicBezTo>
                  <a:cubicBezTo>
                    <a:pt x="160" y="1652"/>
                    <a:pt x="100" y="2050"/>
                    <a:pt x="299" y="2408"/>
                  </a:cubicBezTo>
                  <a:cubicBezTo>
                    <a:pt x="299" y="2030"/>
                    <a:pt x="339" y="1632"/>
                    <a:pt x="339" y="1254"/>
                  </a:cubicBezTo>
                  <a:cubicBezTo>
                    <a:pt x="358" y="418"/>
                    <a:pt x="358" y="418"/>
                    <a:pt x="1154" y="418"/>
                  </a:cubicBezTo>
                  <a:lnTo>
                    <a:pt x="3183" y="418"/>
                  </a:lnTo>
                  <a:cubicBezTo>
                    <a:pt x="3283" y="299"/>
                    <a:pt x="3422" y="200"/>
                    <a:pt x="3541" y="60"/>
                  </a:cubicBezTo>
                  <a:cubicBezTo>
                    <a:pt x="2467" y="60"/>
                    <a:pt x="1433" y="4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1534500" y="3792950"/>
              <a:ext cx="9000" cy="36325"/>
            </a:xfrm>
            <a:custGeom>
              <a:avLst/>
              <a:gdLst/>
              <a:ahLst/>
              <a:cxnLst/>
              <a:rect l="l" t="t" r="r" b="b"/>
              <a:pathLst>
                <a:path w="360" h="1453" extrusionOk="0">
                  <a:moveTo>
                    <a:pt x="100" y="0"/>
                  </a:moveTo>
                  <a:cubicBezTo>
                    <a:pt x="1" y="498"/>
                    <a:pt x="61" y="955"/>
                    <a:pt x="81" y="1452"/>
                  </a:cubicBezTo>
                  <a:lnTo>
                    <a:pt x="260" y="1452"/>
                  </a:lnTo>
                  <a:cubicBezTo>
                    <a:pt x="359" y="1333"/>
                    <a:pt x="359" y="1214"/>
                    <a:pt x="279" y="1094"/>
                  </a:cubicBezTo>
                  <a:cubicBezTo>
                    <a:pt x="120" y="736"/>
                    <a:pt x="299" y="338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1540475" y="3820300"/>
              <a:ext cx="5500" cy="10475"/>
            </a:xfrm>
            <a:custGeom>
              <a:avLst/>
              <a:gdLst/>
              <a:ahLst/>
              <a:cxnLst/>
              <a:rect l="l" t="t" r="r" b="b"/>
              <a:pathLst>
                <a:path w="220" h="419" extrusionOk="0">
                  <a:moveTo>
                    <a:pt x="21" y="0"/>
                  </a:moveTo>
                  <a:cubicBezTo>
                    <a:pt x="21" y="120"/>
                    <a:pt x="1" y="239"/>
                    <a:pt x="1" y="358"/>
                  </a:cubicBezTo>
                  <a:lnTo>
                    <a:pt x="60" y="418"/>
                  </a:lnTo>
                  <a:lnTo>
                    <a:pt x="140" y="378"/>
                  </a:lnTo>
                  <a:lnTo>
                    <a:pt x="219" y="319"/>
                  </a:lnTo>
                  <a:cubicBezTo>
                    <a:pt x="140" y="219"/>
                    <a:pt x="100" y="10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1540475" y="3952075"/>
              <a:ext cx="9975" cy="47275"/>
            </a:xfrm>
            <a:custGeom>
              <a:avLst/>
              <a:gdLst/>
              <a:ahLst/>
              <a:cxnLst/>
              <a:rect l="l" t="t" r="r" b="b"/>
              <a:pathLst>
                <a:path w="399" h="1891" extrusionOk="0">
                  <a:moveTo>
                    <a:pt x="219" y="1"/>
                  </a:moveTo>
                  <a:lnTo>
                    <a:pt x="219" y="1"/>
                  </a:lnTo>
                  <a:cubicBezTo>
                    <a:pt x="239" y="637"/>
                    <a:pt x="1" y="1294"/>
                    <a:pt x="399" y="1891"/>
                  </a:cubicBezTo>
                  <a:cubicBezTo>
                    <a:pt x="339" y="1234"/>
                    <a:pt x="399" y="618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1533525" y="3833725"/>
              <a:ext cx="7475" cy="26875"/>
            </a:xfrm>
            <a:custGeom>
              <a:avLst/>
              <a:gdLst/>
              <a:ahLst/>
              <a:cxnLst/>
              <a:rect l="l" t="t" r="r" b="b"/>
              <a:pathLst>
                <a:path w="299" h="1075" extrusionOk="0">
                  <a:moveTo>
                    <a:pt x="299" y="0"/>
                  </a:moveTo>
                  <a:cubicBezTo>
                    <a:pt x="0" y="339"/>
                    <a:pt x="40" y="717"/>
                    <a:pt x="279" y="1075"/>
                  </a:cubicBezTo>
                  <a:cubicBezTo>
                    <a:pt x="279" y="717"/>
                    <a:pt x="299" y="33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1546450" y="40122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cubicBezTo>
                    <a:pt x="0" y="80"/>
                    <a:pt x="0" y="140"/>
                    <a:pt x="120" y="18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1540475" y="38297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0"/>
                  </a:moveTo>
                  <a:cubicBezTo>
                    <a:pt x="1" y="60"/>
                    <a:pt x="1" y="120"/>
                    <a:pt x="21" y="179"/>
                  </a:cubicBezTo>
                  <a:cubicBezTo>
                    <a:pt x="40" y="140"/>
                    <a:pt x="100" y="80"/>
                    <a:pt x="140" y="40"/>
                  </a:cubicBezTo>
                  <a:cubicBezTo>
                    <a:pt x="100" y="40"/>
                    <a:pt x="40" y="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2412275" y="4823250"/>
              <a:ext cx="59700" cy="37950"/>
            </a:xfrm>
            <a:custGeom>
              <a:avLst/>
              <a:gdLst/>
              <a:ahLst/>
              <a:cxnLst/>
              <a:rect l="l" t="t" r="r" b="b"/>
              <a:pathLst>
                <a:path w="2388" h="1518" extrusionOk="0">
                  <a:moveTo>
                    <a:pt x="2058" y="0"/>
                  </a:moveTo>
                  <a:cubicBezTo>
                    <a:pt x="2003" y="0"/>
                    <a:pt x="1942" y="20"/>
                    <a:pt x="1870" y="66"/>
                  </a:cubicBezTo>
                  <a:cubicBezTo>
                    <a:pt x="1731" y="424"/>
                    <a:pt x="1373" y="563"/>
                    <a:pt x="1035" y="682"/>
                  </a:cubicBezTo>
                  <a:cubicBezTo>
                    <a:pt x="959" y="797"/>
                    <a:pt x="887" y="852"/>
                    <a:pt x="818" y="852"/>
                  </a:cubicBezTo>
                  <a:cubicBezTo>
                    <a:pt x="742" y="852"/>
                    <a:pt x="670" y="787"/>
                    <a:pt x="597" y="662"/>
                  </a:cubicBezTo>
                  <a:cubicBezTo>
                    <a:pt x="534" y="639"/>
                    <a:pt x="471" y="625"/>
                    <a:pt x="411" y="625"/>
                  </a:cubicBezTo>
                  <a:cubicBezTo>
                    <a:pt x="319" y="625"/>
                    <a:pt x="232" y="658"/>
                    <a:pt x="160" y="742"/>
                  </a:cubicBezTo>
                  <a:cubicBezTo>
                    <a:pt x="180" y="1020"/>
                    <a:pt x="80" y="1279"/>
                    <a:pt x="1" y="1518"/>
                  </a:cubicBezTo>
                  <a:cubicBezTo>
                    <a:pt x="510" y="1461"/>
                    <a:pt x="983" y="1297"/>
                    <a:pt x="1488" y="1297"/>
                  </a:cubicBezTo>
                  <a:cubicBezTo>
                    <a:pt x="1516" y="1297"/>
                    <a:pt x="1544" y="1298"/>
                    <a:pt x="1572" y="1299"/>
                  </a:cubicBezTo>
                  <a:cubicBezTo>
                    <a:pt x="1831" y="1060"/>
                    <a:pt x="2069" y="822"/>
                    <a:pt x="2328" y="583"/>
                  </a:cubicBezTo>
                  <a:cubicBezTo>
                    <a:pt x="2288" y="563"/>
                    <a:pt x="2288" y="523"/>
                    <a:pt x="2308" y="483"/>
                  </a:cubicBezTo>
                  <a:cubicBezTo>
                    <a:pt x="2288" y="384"/>
                    <a:pt x="2388" y="304"/>
                    <a:pt x="2348" y="205"/>
                  </a:cubicBezTo>
                  <a:cubicBezTo>
                    <a:pt x="2254" y="84"/>
                    <a:pt x="2170" y="0"/>
                    <a:pt x="20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3075700" y="4824450"/>
              <a:ext cx="31850" cy="5850"/>
            </a:xfrm>
            <a:custGeom>
              <a:avLst/>
              <a:gdLst/>
              <a:ahLst/>
              <a:cxnLst/>
              <a:rect l="l" t="t" r="r" b="b"/>
              <a:pathLst>
                <a:path w="1274" h="234" extrusionOk="0">
                  <a:moveTo>
                    <a:pt x="648" y="0"/>
                  </a:moveTo>
                  <a:cubicBezTo>
                    <a:pt x="431" y="0"/>
                    <a:pt x="213" y="75"/>
                    <a:pt x="0" y="217"/>
                  </a:cubicBezTo>
                  <a:cubicBezTo>
                    <a:pt x="89" y="229"/>
                    <a:pt x="176" y="234"/>
                    <a:pt x="263" y="234"/>
                  </a:cubicBezTo>
                  <a:cubicBezTo>
                    <a:pt x="502" y="234"/>
                    <a:pt x="739" y="199"/>
                    <a:pt x="991" y="199"/>
                  </a:cubicBezTo>
                  <a:cubicBezTo>
                    <a:pt x="1083" y="199"/>
                    <a:pt x="1177" y="204"/>
                    <a:pt x="1274" y="217"/>
                  </a:cubicBezTo>
                  <a:cubicBezTo>
                    <a:pt x="1068" y="70"/>
                    <a:pt x="858" y="0"/>
                    <a:pt x="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414775" y="4868650"/>
              <a:ext cx="25875" cy="14450"/>
            </a:xfrm>
            <a:custGeom>
              <a:avLst/>
              <a:gdLst/>
              <a:ahLst/>
              <a:cxnLst/>
              <a:rect l="l" t="t" r="r" b="b"/>
              <a:pathLst>
                <a:path w="1035" h="57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279"/>
                    <a:pt x="179" y="438"/>
                    <a:pt x="378" y="577"/>
                  </a:cubicBezTo>
                  <a:cubicBezTo>
                    <a:pt x="497" y="577"/>
                    <a:pt x="597" y="557"/>
                    <a:pt x="736" y="557"/>
                  </a:cubicBezTo>
                  <a:cubicBezTo>
                    <a:pt x="836" y="458"/>
                    <a:pt x="1034" y="398"/>
                    <a:pt x="895" y="179"/>
                  </a:cubicBezTo>
                  <a:cubicBezTo>
                    <a:pt x="676" y="139"/>
                    <a:pt x="438" y="6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2411275" y="4864675"/>
              <a:ext cx="12950" cy="22900"/>
            </a:xfrm>
            <a:custGeom>
              <a:avLst/>
              <a:gdLst/>
              <a:ahLst/>
              <a:cxnLst/>
              <a:rect l="l" t="t" r="r" b="b"/>
              <a:pathLst>
                <a:path w="518" h="916" extrusionOk="0">
                  <a:moveTo>
                    <a:pt x="1" y="0"/>
                  </a:moveTo>
                  <a:lnTo>
                    <a:pt x="299" y="895"/>
                  </a:lnTo>
                  <a:cubicBezTo>
                    <a:pt x="359" y="895"/>
                    <a:pt x="438" y="915"/>
                    <a:pt x="518" y="915"/>
                  </a:cubicBezTo>
                  <a:lnTo>
                    <a:pt x="518" y="736"/>
                  </a:lnTo>
                  <a:cubicBezTo>
                    <a:pt x="438" y="537"/>
                    <a:pt x="319" y="398"/>
                    <a:pt x="339" y="159"/>
                  </a:cubicBezTo>
                  <a:cubicBezTo>
                    <a:pt x="259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2433175" y="4873625"/>
              <a:ext cx="13450" cy="9025"/>
            </a:xfrm>
            <a:custGeom>
              <a:avLst/>
              <a:gdLst/>
              <a:ahLst/>
              <a:cxnLst/>
              <a:rect l="l" t="t" r="r" b="b"/>
              <a:pathLst>
                <a:path w="538" h="361" extrusionOk="0">
                  <a:moveTo>
                    <a:pt x="159" y="0"/>
                  </a:moveTo>
                  <a:cubicBezTo>
                    <a:pt x="119" y="100"/>
                    <a:pt x="40" y="239"/>
                    <a:pt x="0" y="358"/>
                  </a:cubicBezTo>
                  <a:cubicBezTo>
                    <a:pt x="19" y="360"/>
                    <a:pt x="37" y="360"/>
                    <a:pt x="55" y="360"/>
                  </a:cubicBezTo>
                  <a:cubicBezTo>
                    <a:pt x="284" y="360"/>
                    <a:pt x="445" y="243"/>
                    <a:pt x="537" y="40"/>
                  </a:cubicBezTo>
                  <a:cubicBezTo>
                    <a:pt x="418" y="40"/>
                    <a:pt x="298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2732050" y="4847325"/>
              <a:ext cx="17925" cy="4500"/>
            </a:xfrm>
            <a:custGeom>
              <a:avLst/>
              <a:gdLst/>
              <a:ahLst/>
              <a:cxnLst/>
              <a:rect l="l" t="t" r="r" b="b"/>
              <a:pathLst>
                <a:path w="717" h="180" extrusionOk="0">
                  <a:moveTo>
                    <a:pt x="359" y="0"/>
                  </a:moveTo>
                  <a:cubicBezTo>
                    <a:pt x="229" y="0"/>
                    <a:pt x="104" y="33"/>
                    <a:pt x="1" y="157"/>
                  </a:cubicBezTo>
                  <a:cubicBezTo>
                    <a:pt x="114" y="157"/>
                    <a:pt x="237" y="180"/>
                    <a:pt x="356" y="180"/>
                  </a:cubicBezTo>
                  <a:cubicBezTo>
                    <a:pt x="486" y="180"/>
                    <a:pt x="613" y="152"/>
                    <a:pt x="717" y="38"/>
                  </a:cubicBezTo>
                  <a:cubicBezTo>
                    <a:pt x="602" y="28"/>
                    <a:pt x="478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2862350" y="4824875"/>
              <a:ext cx="17925" cy="4500"/>
            </a:xfrm>
            <a:custGeom>
              <a:avLst/>
              <a:gdLst/>
              <a:ahLst/>
              <a:cxnLst/>
              <a:rect l="l" t="t" r="r" b="b"/>
              <a:pathLst>
                <a:path w="717" h="180" extrusionOk="0">
                  <a:moveTo>
                    <a:pt x="359" y="1"/>
                  </a:moveTo>
                  <a:cubicBezTo>
                    <a:pt x="199" y="1"/>
                    <a:pt x="80" y="1"/>
                    <a:pt x="0" y="140"/>
                  </a:cubicBezTo>
                  <a:cubicBezTo>
                    <a:pt x="239" y="160"/>
                    <a:pt x="458" y="160"/>
                    <a:pt x="717" y="180"/>
                  </a:cubicBezTo>
                  <a:cubicBezTo>
                    <a:pt x="657" y="40"/>
                    <a:pt x="498" y="2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3035925" y="4824750"/>
              <a:ext cx="12950" cy="5250"/>
            </a:xfrm>
            <a:custGeom>
              <a:avLst/>
              <a:gdLst/>
              <a:ahLst/>
              <a:cxnLst/>
              <a:rect l="l" t="t" r="r" b="b"/>
              <a:pathLst>
                <a:path w="518" h="210" extrusionOk="0">
                  <a:moveTo>
                    <a:pt x="266" y="1"/>
                  </a:moveTo>
                  <a:cubicBezTo>
                    <a:pt x="179" y="1"/>
                    <a:pt x="90" y="55"/>
                    <a:pt x="0" y="165"/>
                  </a:cubicBezTo>
                  <a:lnTo>
                    <a:pt x="358" y="165"/>
                  </a:lnTo>
                  <a:cubicBezTo>
                    <a:pt x="378" y="195"/>
                    <a:pt x="408" y="210"/>
                    <a:pt x="438" y="210"/>
                  </a:cubicBezTo>
                  <a:cubicBezTo>
                    <a:pt x="467" y="210"/>
                    <a:pt x="497" y="195"/>
                    <a:pt x="517" y="165"/>
                  </a:cubicBezTo>
                  <a:cubicBezTo>
                    <a:pt x="438" y="55"/>
                    <a:pt x="353" y="1"/>
                    <a:pt x="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2652475" y="483445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70" y="1"/>
                  </a:moveTo>
                  <a:cubicBezTo>
                    <a:pt x="115" y="1"/>
                    <a:pt x="60" y="45"/>
                    <a:pt x="1" y="135"/>
                  </a:cubicBezTo>
                  <a:lnTo>
                    <a:pt x="339" y="135"/>
                  </a:lnTo>
                  <a:cubicBezTo>
                    <a:pt x="279" y="45"/>
                    <a:pt x="22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3044875" y="4829850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0" y="1"/>
                  </a:moveTo>
                  <a:cubicBezTo>
                    <a:pt x="20" y="50"/>
                    <a:pt x="50" y="75"/>
                    <a:pt x="80" y="75"/>
                  </a:cubicBezTo>
                  <a:cubicBezTo>
                    <a:pt x="109" y="75"/>
                    <a:pt x="139" y="5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2486875" y="48562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30" y="51"/>
                    <a:pt x="55" y="75"/>
                    <a:pt x="83" y="75"/>
                  </a:cubicBezTo>
                  <a:cubicBezTo>
                    <a:pt x="110" y="75"/>
                    <a:pt x="140" y="5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3124925" y="4422575"/>
              <a:ext cx="5150" cy="4975"/>
            </a:xfrm>
            <a:custGeom>
              <a:avLst/>
              <a:gdLst/>
              <a:ahLst/>
              <a:cxnLst/>
              <a:rect l="l" t="t" r="r" b="b"/>
              <a:pathLst>
                <a:path w="206" h="199" extrusionOk="0">
                  <a:moveTo>
                    <a:pt x="115" y="1"/>
                  </a:moveTo>
                  <a:cubicBezTo>
                    <a:pt x="97" y="1"/>
                    <a:pt x="73" y="6"/>
                    <a:pt x="41" y="19"/>
                  </a:cubicBezTo>
                  <a:cubicBezTo>
                    <a:pt x="1" y="39"/>
                    <a:pt x="100" y="139"/>
                    <a:pt x="180" y="198"/>
                  </a:cubicBezTo>
                  <a:cubicBezTo>
                    <a:pt x="130" y="148"/>
                    <a:pt x="20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2638550" y="4860475"/>
              <a:ext cx="14450" cy="10875"/>
            </a:xfrm>
            <a:custGeom>
              <a:avLst/>
              <a:gdLst/>
              <a:ahLst/>
              <a:cxnLst/>
              <a:rect l="l" t="t" r="r" b="b"/>
              <a:pathLst>
                <a:path w="578" h="435" extrusionOk="0">
                  <a:moveTo>
                    <a:pt x="247" y="1"/>
                  </a:moveTo>
                  <a:cubicBezTo>
                    <a:pt x="91" y="1"/>
                    <a:pt x="33" y="151"/>
                    <a:pt x="1" y="327"/>
                  </a:cubicBezTo>
                  <a:cubicBezTo>
                    <a:pt x="52" y="400"/>
                    <a:pt x="115" y="434"/>
                    <a:pt x="180" y="434"/>
                  </a:cubicBezTo>
                  <a:cubicBezTo>
                    <a:pt x="239" y="434"/>
                    <a:pt x="301" y="404"/>
                    <a:pt x="359" y="347"/>
                  </a:cubicBezTo>
                  <a:cubicBezTo>
                    <a:pt x="478" y="248"/>
                    <a:pt x="578" y="108"/>
                    <a:pt x="379" y="29"/>
                  </a:cubicBezTo>
                  <a:cubicBezTo>
                    <a:pt x="328" y="9"/>
                    <a:pt x="285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2638550" y="48686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1" y="0"/>
                  </a:moveTo>
                  <a:cubicBezTo>
                    <a:pt x="53" y="105"/>
                    <a:pt x="117" y="155"/>
                    <a:pt x="183" y="155"/>
                  </a:cubicBezTo>
                  <a:cubicBezTo>
                    <a:pt x="242" y="155"/>
                    <a:pt x="302" y="115"/>
                    <a:pt x="359" y="40"/>
                  </a:cubicBezTo>
                  <a:cubicBezTo>
                    <a:pt x="220" y="4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2587825" y="4876225"/>
              <a:ext cx="2025" cy="1900"/>
            </a:xfrm>
            <a:custGeom>
              <a:avLst/>
              <a:gdLst/>
              <a:ahLst/>
              <a:cxnLst/>
              <a:rect l="l" t="t" r="r" b="b"/>
              <a:pathLst>
                <a:path w="81" h="76" extrusionOk="0">
                  <a:moveTo>
                    <a:pt x="11" y="1"/>
                  </a:moveTo>
                  <a:cubicBezTo>
                    <a:pt x="4" y="1"/>
                    <a:pt x="1" y="12"/>
                    <a:pt x="1" y="35"/>
                  </a:cubicBezTo>
                  <a:cubicBezTo>
                    <a:pt x="1" y="55"/>
                    <a:pt x="40" y="55"/>
                    <a:pt x="80" y="75"/>
                  </a:cubicBezTo>
                  <a:cubicBezTo>
                    <a:pt x="44" y="27"/>
                    <a:pt x="23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2755425" y="3615400"/>
              <a:ext cx="24400" cy="57225"/>
            </a:xfrm>
            <a:custGeom>
              <a:avLst/>
              <a:gdLst/>
              <a:ahLst/>
              <a:cxnLst/>
              <a:rect l="l" t="t" r="r" b="b"/>
              <a:pathLst>
                <a:path w="976" h="2289" extrusionOk="0">
                  <a:moveTo>
                    <a:pt x="856" y="1"/>
                  </a:moveTo>
                  <a:cubicBezTo>
                    <a:pt x="259" y="299"/>
                    <a:pt x="1" y="796"/>
                    <a:pt x="140" y="1492"/>
                  </a:cubicBezTo>
                  <a:cubicBezTo>
                    <a:pt x="199" y="1870"/>
                    <a:pt x="339" y="2268"/>
                    <a:pt x="975" y="2288"/>
                  </a:cubicBezTo>
                  <a:cubicBezTo>
                    <a:pt x="438" y="1791"/>
                    <a:pt x="458" y="1294"/>
                    <a:pt x="498" y="796"/>
                  </a:cubicBezTo>
                  <a:cubicBezTo>
                    <a:pt x="538" y="498"/>
                    <a:pt x="856" y="319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2717625" y="3597000"/>
              <a:ext cx="10475" cy="108850"/>
            </a:xfrm>
            <a:custGeom>
              <a:avLst/>
              <a:gdLst/>
              <a:ahLst/>
              <a:cxnLst/>
              <a:rect l="l" t="t" r="r" b="b"/>
              <a:pathLst>
                <a:path w="419" h="4354" extrusionOk="0">
                  <a:moveTo>
                    <a:pt x="399" y="0"/>
                  </a:moveTo>
                  <a:cubicBezTo>
                    <a:pt x="359" y="20"/>
                    <a:pt x="279" y="20"/>
                    <a:pt x="220" y="20"/>
                  </a:cubicBezTo>
                  <a:cubicBezTo>
                    <a:pt x="21" y="199"/>
                    <a:pt x="80" y="438"/>
                    <a:pt x="100" y="657"/>
                  </a:cubicBezTo>
                  <a:cubicBezTo>
                    <a:pt x="100" y="1592"/>
                    <a:pt x="220" y="2527"/>
                    <a:pt x="80" y="3442"/>
                  </a:cubicBezTo>
                  <a:cubicBezTo>
                    <a:pt x="259" y="3701"/>
                    <a:pt x="1" y="4039"/>
                    <a:pt x="220" y="4297"/>
                  </a:cubicBezTo>
                  <a:cubicBezTo>
                    <a:pt x="248" y="4325"/>
                    <a:pt x="276" y="4354"/>
                    <a:pt x="318" y="4354"/>
                  </a:cubicBezTo>
                  <a:cubicBezTo>
                    <a:pt x="335" y="4354"/>
                    <a:pt x="355" y="4349"/>
                    <a:pt x="379" y="4337"/>
                  </a:cubicBezTo>
                  <a:cubicBezTo>
                    <a:pt x="399" y="4317"/>
                    <a:pt x="399" y="4297"/>
                    <a:pt x="418" y="4277"/>
                  </a:cubicBezTo>
                  <a:cubicBezTo>
                    <a:pt x="418" y="2845"/>
                    <a:pt x="399" y="1413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735025" y="3703925"/>
              <a:ext cx="89050" cy="8875"/>
            </a:xfrm>
            <a:custGeom>
              <a:avLst/>
              <a:gdLst/>
              <a:ahLst/>
              <a:cxnLst/>
              <a:rect l="l" t="t" r="r" b="b"/>
              <a:pathLst>
                <a:path w="3562" h="355" extrusionOk="0">
                  <a:moveTo>
                    <a:pt x="279" y="0"/>
                  </a:moveTo>
                  <a:cubicBezTo>
                    <a:pt x="200" y="60"/>
                    <a:pt x="100" y="100"/>
                    <a:pt x="21" y="160"/>
                  </a:cubicBezTo>
                  <a:cubicBezTo>
                    <a:pt x="1" y="239"/>
                    <a:pt x="21" y="299"/>
                    <a:pt x="81" y="339"/>
                  </a:cubicBezTo>
                  <a:lnTo>
                    <a:pt x="458" y="339"/>
                  </a:lnTo>
                  <a:cubicBezTo>
                    <a:pt x="508" y="309"/>
                    <a:pt x="563" y="294"/>
                    <a:pt x="618" y="294"/>
                  </a:cubicBezTo>
                  <a:cubicBezTo>
                    <a:pt x="672" y="294"/>
                    <a:pt x="727" y="309"/>
                    <a:pt x="777" y="339"/>
                  </a:cubicBezTo>
                  <a:cubicBezTo>
                    <a:pt x="914" y="350"/>
                    <a:pt x="1050" y="355"/>
                    <a:pt x="1187" y="355"/>
                  </a:cubicBezTo>
                  <a:cubicBezTo>
                    <a:pt x="1767" y="355"/>
                    <a:pt x="2350" y="268"/>
                    <a:pt x="2945" y="219"/>
                  </a:cubicBezTo>
                  <a:cubicBezTo>
                    <a:pt x="3084" y="199"/>
                    <a:pt x="3263" y="199"/>
                    <a:pt x="3462" y="140"/>
                  </a:cubicBezTo>
                  <a:cubicBezTo>
                    <a:pt x="3482" y="140"/>
                    <a:pt x="3502" y="120"/>
                    <a:pt x="3542" y="100"/>
                  </a:cubicBezTo>
                  <a:cubicBezTo>
                    <a:pt x="3562" y="60"/>
                    <a:pt x="3542" y="20"/>
                    <a:pt x="34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2777300" y="3607400"/>
              <a:ext cx="26900" cy="22375"/>
            </a:xfrm>
            <a:custGeom>
              <a:avLst/>
              <a:gdLst/>
              <a:ahLst/>
              <a:cxnLst/>
              <a:rect l="l" t="t" r="r" b="b"/>
              <a:pathLst>
                <a:path w="1076" h="895" extrusionOk="0">
                  <a:moveTo>
                    <a:pt x="554" y="1"/>
                  </a:moveTo>
                  <a:cubicBezTo>
                    <a:pt x="415" y="1"/>
                    <a:pt x="241" y="107"/>
                    <a:pt x="1" y="301"/>
                  </a:cubicBezTo>
                  <a:lnTo>
                    <a:pt x="1" y="321"/>
                  </a:lnTo>
                  <a:cubicBezTo>
                    <a:pt x="34" y="318"/>
                    <a:pt x="66" y="317"/>
                    <a:pt x="98" y="317"/>
                  </a:cubicBezTo>
                  <a:cubicBezTo>
                    <a:pt x="351" y="317"/>
                    <a:pt x="556" y="396"/>
                    <a:pt x="697" y="679"/>
                  </a:cubicBezTo>
                  <a:cubicBezTo>
                    <a:pt x="775" y="756"/>
                    <a:pt x="828" y="895"/>
                    <a:pt x="952" y="895"/>
                  </a:cubicBezTo>
                  <a:cubicBezTo>
                    <a:pt x="987" y="895"/>
                    <a:pt x="1027" y="884"/>
                    <a:pt x="1075" y="858"/>
                  </a:cubicBezTo>
                  <a:cubicBezTo>
                    <a:pt x="905" y="262"/>
                    <a:pt x="772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2793725" y="3624350"/>
              <a:ext cx="9975" cy="11250"/>
            </a:xfrm>
            <a:custGeom>
              <a:avLst/>
              <a:gdLst/>
              <a:ahLst/>
              <a:cxnLst/>
              <a:rect l="l" t="t" r="r" b="b"/>
              <a:pathLst>
                <a:path w="399" h="450" extrusionOk="0">
                  <a:moveTo>
                    <a:pt x="40" y="1"/>
                  </a:moveTo>
                  <a:lnTo>
                    <a:pt x="40" y="1"/>
                  </a:lnTo>
                  <a:cubicBezTo>
                    <a:pt x="60" y="140"/>
                    <a:pt x="0" y="379"/>
                    <a:pt x="159" y="438"/>
                  </a:cubicBezTo>
                  <a:cubicBezTo>
                    <a:pt x="184" y="446"/>
                    <a:pt x="206" y="449"/>
                    <a:pt x="225" y="449"/>
                  </a:cubicBezTo>
                  <a:cubicBezTo>
                    <a:pt x="359" y="449"/>
                    <a:pt x="363" y="284"/>
                    <a:pt x="398" y="180"/>
                  </a:cubicBezTo>
                  <a:cubicBezTo>
                    <a:pt x="299" y="120"/>
                    <a:pt x="159" y="40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2727275" y="3703925"/>
              <a:ext cx="13750" cy="7000"/>
            </a:xfrm>
            <a:custGeom>
              <a:avLst/>
              <a:gdLst/>
              <a:ahLst/>
              <a:cxnLst/>
              <a:rect l="l" t="t" r="r" b="b"/>
              <a:pathLst>
                <a:path w="550" h="280" extrusionOk="0">
                  <a:moveTo>
                    <a:pt x="32" y="0"/>
                  </a:moveTo>
                  <a:lnTo>
                    <a:pt x="13" y="20"/>
                  </a:lnTo>
                  <a:cubicBezTo>
                    <a:pt x="1" y="210"/>
                    <a:pt x="52" y="280"/>
                    <a:pt x="138" y="280"/>
                  </a:cubicBezTo>
                  <a:cubicBezTo>
                    <a:pt x="196" y="280"/>
                    <a:pt x="270" y="248"/>
                    <a:pt x="351" y="199"/>
                  </a:cubicBezTo>
                  <a:cubicBezTo>
                    <a:pt x="430" y="140"/>
                    <a:pt x="490" y="80"/>
                    <a:pt x="550" y="20"/>
                  </a:cubicBezTo>
                  <a:cubicBezTo>
                    <a:pt x="391" y="20"/>
                    <a:pt x="211" y="2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821075" y="3704750"/>
              <a:ext cx="9975" cy="4325"/>
            </a:xfrm>
            <a:custGeom>
              <a:avLst/>
              <a:gdLst/>
              <a:ahLst/>
              <a:cxnLst/>
              <a:rect l="l" t="t" r="r" b="b"/>
              <a:pathLst>
                <a:path w="399" h="173" extrusionOk="0">
                  <a:moveTo>
                    <a:pt x="172" y="1"/>
                  </a:moveTo>
                  <a:cubicBezTo>
                    <a:pt x="115" y="1"/>
                    <a:pt x="56" y="7"/>
                    <a:pt x="0" y="7"/>
                  </a:cubicBezTo>
                  <a:lnTo>
                    <a:pt x="0" y="166"/>
                  </a:lnTo>
                  <a:cubicBezTo>
                    <a:pt x="56" y="166"/>
                    <a:pt x="115" y="173"/>
                    <a:pt x="172" y="173"/>
                  </a:cubicBezTo>
                  <a:cubicBezTo>
                    <a:pt x="257" y="173"/>
                    <a:pt x="339" y="158"/>
                    <a:pt x="398" y="87"/>
                  </a:cubicBezTo>
                  <a:cubicBezTo>
                    <a:pt x="339" y="15"/>
                    <a:pt x="257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2705700" y="3534150"/>
              <a:ext cx="19425" cy="162350"/>
            </a:xfrm>
            <a:custGeom>
              <a:avLst/>
              <a:gdLst/>
              <a:ahLst/>
              <a:cxnLst/>
              <a:rect l="l" t="t" r="r" b="b"/>
              <a:pathLst>
                <a:path w="777" h="6494" extrusionOk="0">
                  <a:moveTo>
                    <a:pt x="601" y="0"/>
                  </a:moveTo>
                  <a:cubicBezTo>
                    <a:pt x="569" y="0"/>
                    <a:pt x="533" y="10"/>
                    <a:pt x="498" y="28"/>
                  </a:cubicBezTo>
                  <a:cubicBezTo>
                    <a:pt x="475" y="144"/>
                    <a:pt x="449" y="183"/>
                    <a:pt x="420" y="183"/>
                  </a:cubicBezTo>
                  <a:cubicBezTo>
                    <a:pt x="359" y="183"/>
                    <a:pt x="287" y="12"/>
                    <a:pt x="224" y="12"/>
                  </a:cubicBezTo>
                  <a:cubicBezTo>
                    <a:pt x="208" y="12"/>
                    <a:pt x="193" y="22"/>
                    <a:pt x="179" y="48"/>
                  </a:cubicBezTo>
                  <a:cubicBezTo>
                    <a:pt x="60" y="525"/>
                    <a:pt x="219" y="1042"/>
                    <a:pt x="0" y="1480"/>
                  </a:cubicBezTo>
                  <a:cubicBezTo>
                    <a:pt x="20" y="3151"/>
                    <a:pt x="20" y="4822"/>
                    <a:pt x="20" y="6493"/>
                  </a:cubicBezTo>
                  <a:lnTo>
                    <a:pt x="179" y="6493"/>
                  </a:lnTo>
                  <a:cubicBezTo>
                    <a:pt x="199" y="5180"/>
                    <a:pt x="199" y="3827"/>
                    <a:pt x="199" y="2514"/>
                  </a:cubicBezTo>
                  <a:cubicBezTo>
                    <a:pt x="378" y="2236"/>
                    <a:pt x="120" y="1858"/>
                    <a:pt x="319" y="1659"/>
                  </a:cubicBezTo>
                  <a:lnTo>
                    <a:pt x="319" y="1659"/>
                  </a:lnTo>
                  <a:cubicBezTo>
                    <a:pt x="219" y="1918"/>
                    <a:pt x="259" y="2216"/>
                    <a:pt x="358" y="2514"/>
                  </a:cubicBezTo>
                  <a:cubicBezTo>
                    <a:pt x="398" y="3688"/>
                    <a:pt x="478" y="4822"/>
                    <a:pt x="557" y="5996"/>
                  </a:cubicBezTo>
                  <a:cubicBezTo>
                    <a:pt x="776" y="5638"/>
                    <a:pt x="677" y="5240"/>
                    <a:pt x="697" y="4862"/>
                  </a:cubicBezTo>
                  <a:cubicBezTo>
                    <a:pt x="736" y="4106"/>
                    <a:pt x="697" y="3310"/>
                    <a:pt x="697" y="2534"/>
                  </a:cubicBezTo>
                  <a:lnTo>
                    <a:pt x="697" y="48"/>
                  </a:lnTo>
                  <a:cubicBezTo>
                    <a:pt x="675" y="15"/>
                    <a:pt x="641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2703700" y="3731275"/>
              <a:ext cx="10475" cy="44775"/>
            </a:xfrm>
            <a:custGeom>
              <a:avLst/>
              <a:gdLst/>
              <a:ahLst/>
              <a:cxnLst/>
              <a:rect l="l" t="t" r="r" b="b"/>
              <a:pathLst>
                <a:path w="419" h="1791" extrusionOk="0">
                  <a:moveTo>
                    <a:pt x="60" y="1"/>
                  </a:moveTo>
                  <a:lnTo>
                    <a:pt x="60" y="180"/>
                  </a:lnTo>
                  <a:cubicBezTo>
                    <a:pt x="319" y="697"/>
                    <a:pt x="1" y="1274"/>
                    <a:pt x="239" y="1791"/>
                  </a:cubicBezTo>
                  <a:lnTo>
                    <a:pt x="418" y="1791"/>
                  </a:lnTo>
                  <a:lnTo>
                    <a:pt x="418" y="398"/>
                  </a:lnTo>
                  <a:cubicBezTo>
                    <a:pt x="418" y="140"/>
                    <a:pt x="319" y="2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2708175" y="3574625"/>
              <a:ext cx="7000" cy="21900"/>
            </a:xfrm>
            <a:custGeom>
              <a:avLst/>
              <a:gdLst/>
              <a:ahLst/>
              <a:cxnLst/>
              <a:rect l="l" t="t" r="r" b="b"/>
              <a:pathLst>
                <a:path w="280" h="876" extrusionOk="0">
                  <a:moveTo>
                    <a:pt x="160" y="0"/>
                  </a:moveTo>
                  <a:cubicBezTo>
                    <a:pt x="1" y="299"/>
                    <a:pt x="80" y="597"/>
                    <a:pt x="80" y="876"/>
                  </a:cubicBezTo>
                  <a:lnTo>
                    <a:pt x="200" y="876"/>
                  </a:lnTo>
                  <a:cubicBezTo>
                    <a:pt x="239" y="597"/>
                    <a:pt x="279" y="299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2722600" y="3704425"/>
              <a:ext cx="13450" cy="8975"/>
            </a:xfrm>
            <a:custGeom>
              <a:avLst/>
              <a:gdLst/>
              <a:ahLst/>
              <a:cxnLst/>
              <a:rect l="l" t="t" r="r" b="b"/>
              <a:pathLst>
                <a:path w="538" h="359" extrusionOk="0">
                  <a:moveTo>
                    <a:pt x="1" y="0"/>
                  </a:moveTo>
                  <a:lnTo>
                    <a:pt x="1" y="358"/>
                  </a:lnTo>
                  <a:lnTo>
                    <a:pt x="538" y="358"/>
                  </a:lnTo>
                  <a:lnTo>
                    <a:pt x="538" y="179"/>
                  </a:lnTo>
                  <a:cubicBezTo>
                    <a:pt x="418" y="159"/>
                    <a:pt x="279" y="12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2709175" y="3695975"/>
              <a:ext cx="6500" cy="15925"/>
            </a:xfrm>
            <a:custGeom>
              <a:avLst/>
              <a:gdLst/>
              <a:ahLst/>
              <a:cxnLst/>
              <a:rect l="l" t="t" r="r" b="b"/>
              <a:pathLst>
                <a:path w="260" h="637" extrusionOk="0">
                  <a:moveTo>
                    <a:pt x="40" y="0"/>
                  </a:moveTo>
                  <a:cubicBezTo>
                    <a:pt x="40" y="159"/>
                    <a:pt x="1" y="358"/>
                    <a:pt x="160" y="637"/>
                  </a:cubicBezTo>
                  <a:cubicBezTo>
                    <a:pt x="219" y="318"/>
                    <a:pt x="259" y="139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2702225" y="3735750"/>
              <a:ext cx="11950" cy="53250"/>
            </a:xfrm>
            <a:custGeom>
              <a:avLst/>
              <a:gdLst/>
              <a:ahLst/>
              <a:cxnLst/>
              <a:rect l="l" t="t" r="r" b="b"/>
              <a:pathLst>
                <a:path w="478" h="2130" extrusionOk="0">
                  <a:moveTo>
                    <a:pt x="119" y="1"/>
                  </a:moveTo>
                  <a:cubicBezTo>
                    <a:pt x="0" y="717"/>
                    <a:pt x="60" y="1413"/>
                    <a:pt x="80" y="2129"/>
                  </a:cubicBezTo>
                  <a:cubicBezTo>
                    <a:pt x="318" y="2030"/>
                    <a:pt x="279" y="1811"/>
                    <a:pt x="298" y="1612"/>
                  </a:cubicBezTo>
                  <a:cubicBezTo>
                    <a:pt x="219" y="1055"/>
                    <a:pt x="477" y="498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2700225" y="3788475"/>
              <a:ext cx="10475" cy="23400"/>
            </a:xfrm>
            <a:custGeom>
              <a:avLst/>
              <a:gdLst/>
              <a:ahLst/>
              <a:cxnLst/>
              <a:rect l="l" t="t" r="r" b="b"/>
              <a:pathLst>
                <a:path w="419" h="936" extrusionOk="0">
                  <a:moveTo>
                    <a:pt x="179" y="0"/>
                  </a:moveTo>
                  <a:cubicBezTo>
                    <a:pt x="0" y="318"/>
                    <a:pt x="20" y="637"/>
                    <a:pt x="179" y="935"/>
                  </a:cubicBezTo>
                  <a:cubicBezTo>
                    <a:pt x="199" y="637"/>
                    <a:pt x="418" y="3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2704700" y="381185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0" y="0"/>
                  </a:moveTo>
                  <a:cubicBezTo>
                    <a:pt x="0" y="139"/>
                    <a:pt x="20" y="219"/>
                    <a:pt x="20" y="358"/>
                  </a:cubicBezTo>
                  <a:cubicBezTo>
                    <a:pt x="219" y="219"/>
                    <a:pt x="199" y="10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2711650" y="3842175"/>
              <a:ext cx="2525" cy="6000"/>
            </a:xfrm>
            <a:custGeom>
              <a:avLst/>
              <a:gdLst/>
              <a:ahLst/>
              <a:cxnLst/>
              <a:rect l="l" t="t" r="r" b="b"/>
              <a:pathLst>
                <a:path w="101" h="240" extrusionOk="0">
                  <a:moveTo>
                    <a:pt x="100" y="1"/>
                  </a:moveTo>
                  <a:cubicBezTo>
                    <a:pt x="1" y="80"/>
                    <a:pt x="1" y="160"/>
                    <a:pt x="100" y="23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2746475" y="3709375"/>
              <a:ext cx="7975" cy="3025"/>
            </a:xfrm>
            <a:custGeom>
              <a:avLst/>
              <a:gdLst/>
              <a:ahLst/>
              <a:cxnLst/>
              <a:rect l="l" t="t" r="r" b="b"/>
              <a:pathLst>
                <a:path w="319" h="121" extrusionOk="0">
                  <a:moveTo>
                    <a:pt x="155" y="1"/>
                  </a:moveTo>
                  <a:cubicBezTo>
                    <a:pt x="96" y="1"/>
                    <a:pt x="43" y="47"/>
                    <a:pt x="0" y="121"/>
                  </a:cubicBezTo>
                  <a:lnTo>
                    <a:pt x="319" y="121"/>
                  </a:lnTo>
                  <a:cubicBezTo>
                    <a:pt x="263" y="37"/>
                    <a:pt x="207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2310325" y="4849075"/>
              <a:ext cx="31350" cy="16400"/>
            </a:xfrm>
            <a:custGeom>
              <a:avLst/>
              <a:gdLst/>
              <a:ahLst/>
              <a:cxnLst/>
              <a:rect l="l" t="t" r="r" b="b"/>
              <a:pathLst>
                <a:path w="1254" h="656" extrusionOk="0">
                  <a:moveTo>
                    <a:pt x="279" y="0"/>
                  </a:moveTo>
                  <a:cubicBezTo>
                    <a:pt x="233" y="0"/>
                    <a:pt x="186" y="8"/>
                    <a:pt x="140" y="27"/>
                  </a:cubicBezTo>
                  <a:cubicBezTo>
                    <a:pt x="60" y="67"/>
                    <a:pt x="40" y="147"/>
                    <a:pt x="1" y="226"/>
                  </a:cubicBezTo>
                  <a:cubicBezTo>
                    <a:pt x="40" y="266"/>
                    <a:pt x="40" y="286"/>
                    <a:pt x="40" y="346"/>
                  </a:cubicBezTo>
                  <a:cubicBezTo>
                    <a:pt x="80" y="445"/>
                    <a:pt x="180" y="544"/>
                    <a:pt x="259" y="624"/>
                  </a:cubicBezTo>
                  <a:cubicBezTo>
                    <a:pt x="405" y="633"/>
                    <a:pt x="554" y="656"/>
                    <a:pt x="699" y="656"/>
                  </a:cubicBezTo>
                  <a:cubicBezTo>
                    <a:pt x="891" y="656"/>
                    <a:pt x="1075" y="615"/>
                    <a:pt x="1234" y="445"/>
                  </a:cubicBezTo>
                  <a:cubicBezTo>
                    <a:pt x="1194" y="385"/>
                    <a:pt x="1194" y="346"/>
                    <a:pt x="1194" y="286"/>
                  </a:cubicBezTo>
                  <a:cubicBezTo>
                    <a:pt x="1254" y="226"/>
                    <a:pt x="1254" y="147"/>
                    <a:pt x="1174" y="67"/>
                  </a:cubicBezTo>
                  <a:cubicBezTo>
                    <a:pt x="1083" y="135"/>
                    <a:pt x="995" y="159"/>
                    <a:pt x="909" y="159"/>
                  </a:cubicBezTo>
                  <a:cubicBezTo>
                    <a:pt x="690" y="159"/>
                    <a:pt x="486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2303850" y="4856625"/>
              <a:ext cx="13475" cy="9100"/>
            </a:xfrm>
            <a:custGeom>
              <a:avLst/>
              <a:gdLst/>
              <a:ahLst/>
              <a:cxnLst/>
              <a:rect l="l" t="t" r="r" b="b"/>
              <a:pathLst>
                <a:path w="539" h="364" extrusionOk="0">
                  <a:moveTo>
                    <a:pt x="270" y="1"/>
                  </a:moveTo>
                  <a:cubicBezTo>
                    <a:pt x="159" y="1"/>
                    <a:pt x="74" y="60"/>
                    <a:pt x="1" y="163"/>
                  </a:cubicBezTo>
                  <a:lnTo>
                    <a:pt x="1" y="342"/>
                  </a:lnTo>
                  <a:cubicBezTo>
                    <a:pt x="62" y="357"/>
                    <a:pt x="125" y="364"/>
                    <a:pt x="191" y="364"/>
                  </a:cubicBezTo>
                  <a:cubicBezTo>
                    <a:pt x="297" y="364"/>
                    <a:pt x="408" y="347"/>
                    <a:pt x="518" y="322"/>
                  </a:cubicBezTo>
                  <a:cubicBezTo>
                    <a:pt x="538" y="183"/>
                    <a:pt x="518" y="83"/>
                    <a:pt x="399" y="24"/>
                  </a:cubicBezTo>
                  <a:cubicBezTo>
                    <a:pt x="352" y="8"/>
                    <a:pt x="309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2263075" y="4833325"/>
              <a:ext cx="38325" cy="22900"/>
            </a:xfrm>
            <a:custGeom>
              <a:avLst/>
              <a:gdLst/>
              <a:ahLst/>
              <a:cxnLst/>
              <a:rect l="l" t="t" r="r" b="b"/>
              <a:pathLst>
                <a:path w="1533" h="916" extrusionOk="0">
                  <a:moveTo>
                    <a:pt x="1254" y="1"/>
                  </a:moveTo>
                  <a:cubicBezTo>
                    <a:pt x="1105" y="46"/>
                    <a:pt x="1068" y="337"/>
                    <a:pt x="907" y="337"/>
                  </a:cubicBezTo>
                  <a:cubicBezTo>
                    <a:pt x="854" y="337"/>
                    <a:pt x="787" y="304"/>
                    <a:pt x="697" y="220"/>
                  </a:cubicBezTo>
                  <a:cubicBezTo>
                    <a:pt x="664" y="143"/>
                    <a:pt x="607" y="114"/>
                    <a:pt x="542" y="114"/>
                  </a:cubicBezTo>
                  <a:cubicBezTo>
                    <a:pt x="490" y="114"/>
                    <a:pt x="432" y="133"/>
                    <a:pt x="379" y="160"/>
                  </a:cubicBezTo>
                  <a:lnTo>
                    <a:pt x="359" y="220"/>
                  </a:lnTo>
                  <a:cubicBezTo>
                    <a:pt x="239" y="379"/>
                    <a:pt x="140" y="558"/>
                    <a:pt x="1" y="697"/>
                  </a:cubicBezTo>
                  <a:cubicBezTo>
                    <a:pt x="200" y="717"/>
                    <a:pt x="438" y="697"/>
                    <a:pt x="578" y="916"/>
                  </a:cubicBezTo>
                  <a:cubicBezTo>
                    <a:pt x="637" y="916"/>
                    <a:pt x="697" y="916"/>
                    <a:pt x="757" y="896"/>
                  </a:cubicBezTo>
                  <a:cubicBezTo>
                    <a:pt x="836" y="836"/>
                    <a:pt x="896" y="816"/>
                    <a:pt x="976" y="777"/>
                  </a:cubicBezTo>
                  <a:cubicBezTo>
                    <a:pt x="1000" y="757"/>
                    <a:pt x="1023" y="749"/>
                    <a:pt x="1043" y="749"/>
                  </a:cubicBezTo>
                  <a:cubicBezTo>
                    <a:pt x="1105" y="749"/>
                    <a:pt x="1150" y="816"/>
                    <a:pt x="1194" y="816"/>
                  </a:cubicBezTo>
                  <a:cubicBezTo>
                    <a:pt x="1274" y="816"/>
                    <a:pt x="1373" y="816"/>
                    <a:pt x="1473" y="777"/>
                  </a:cubicBezTo>
                  <a:cubicBezTo>
                    <a:pt x="1493" y="717"/>
                    <a:pt x="1533" y="657"/>
                    <a:pt x="1533" y="578"/>
                  </a:cubicBezTo>
                  <a:cubicBezTo>
                    <a:pt x="1493" y="558"/>
                    <a:pt x="1493" y="498"/>
                    <a:pt x="1493" y="478"/>
                  </a:cubicBezTo>
                  <a:cubicBezTo>
                    <a:pt x="1453" y="299"/>
                    <a:pt x="1433" y="100"/>
                    <a:pt x="1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2281475" y="4850575"/>
              <a:ext cx="18425" cy="6650"/>
            </a:xfrm>
            <a:custGeom>
              <a:avLst/>
              <a:gdLst/>
              <a:ahLst/>
              <a:cxnLst/>
              <a:rect l="l" t="t" r="r" b="b"/>
              <a:pathLst>
                <a:path w="737" h="266" extrusionOk="0">
                  <a:moveTo>
                    <a:pt x="282" y="1"/>
                  </a:moveTo>
                  <a:cubicBezTo>
                    <a:pt x="253" y="1"/>
                    <a:pt x="223" y="20"/>
                    <a:pt x="200" y="67"/>
                  </a:cubicBezTo>
                  <a:cubicBezTo>
                    <a:pt x="120" y="107"/>
                    <a:pt x="60" y="146"/>
                    <a:pt x="1" y="206"/>
                  </a:cubicBezTo>
                  <a:cubicBezTo>
                    <a:pt x="220" y="226"/>
                    <a:pt x="458" y="226"/>
                    <a:pt x="697" y="266"/>
                  </a:cubicBezTo>
                  <a:cubicBezTo>
                    <a:pt x="697" y="206"/>
                    <a:pt x="717" y="186"/>
                    <a:pt x="737" y="166"/>
                  </a:cubicBezTo>
                  <a:cubicBezTo>
                    <a:pt x="717" y="126"/>
                    <a:pt x="717" y="87"/>
                    <a:pt x="697" y="67"/>
                  </a:cubicBezTo>
                  <a:cubicBezTo>
                    <a:pt x="598" y="27"/>
                    <a:pt x="458" y="27"/>
                    <a:pt x="339" y="27"/>
                  </a:cubicBezTo>
                  <a:cubicBezTo>
                    <a:pt x="322" y="10"/>
                    <a:pt x="303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2299375" y="4853700"/>
              <a:ext cx="14450" cy="7000"/>
            </a:xfrm>
            <a:custGeom>
              <a:avLst/>
              <a:gdLst/>
              <a:ahLst/>
              <a:cxnLst/>
              <a:rect l="l" t="t" r="r" b="b"/>
              <a:pathLst>
                <a:path w="578" h="280" extrusionOk="0">
                  <a:moveTo>
                    <a:pt x="274" y="1"/>
                  </a:moveTo>
                  <a:cubicBezTo>
                    <a:pt x="201" y="1"/>
                    <a:pt x="123" y="26"/>
                    <a:pt x="41" y="81"/>
                  </a:cubicBezTo>
                  <a:lnTo>
                    <a:pt x="1" y="141"/>
                  </a:lnTo>
                  <a:cubicBezTo>
                    <a:pt x="81" y="180"/>
                    <a:pt x="120" y="240"/>
                    <a:pt x="200" y="280"/>
                  </a:cubicBezTo>
                  <a:cubicBezTo>
                    <a:pt x="319" y="260"/>
                    <a:pt x="478" y="240"/>
                    <a:pt x="578" y="141"/>
                  </a:cubicBezTo>
                  <a:lnTo>
                    <a:pt x="518" y="101"/>
                  </a:lnTo>
                  <a:cubicBezTo>
                    <a:pt x="443" y="36"/>
                    <a:pt x="362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3080175" y="4257925"/>
              <a:ext cx="8475" cy="17950"/>
            </a:xfrm>
            <a:custGeom>
              <a:avLst/>
              <a:gdLst/>
              <a:ahLst/>
              <a:cxnLst/>
              <a:rect l="l" t="t" r="r" b="b"/>
              <a:pathLst>
                <a:path w="339" h="718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60"/>
                    <a:pt x="140" y="518"/>
                    <a:pt x="339" y="717"/>
                  </a:cubicBezTo>
                  <a:cubicBezTo>
                    <a:pt x="319" y="518"/>
                    <a:pt x="319" y="319"/>
                    <a:pt x="319" y="120"/>
                  </a:cubicBezTo>
                  <a:cubicBezTo>
                    <a:pt x="199" y="61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3120450" y="4847250"/>
              <a:ext cx="9975" cy="3800"/>
            </a:xfrm>
            <a:custGeom>
              <a:avLst/>
              <a:gdLst/>
              <a:ahLst/>
              <a:cxnLst/>
              <a:rect l="l" t="t" r="r" b="b"/>
              <a:pathLst>
                <a:path w="399" h="152" extrusionOk="0">
                  <a:moveTo>
                    <a:pt x="160" y="1"/>
                  </a:moveTo>
                  <a:cubicBezTo>
                    <a:pt x="100" y="1"/>
                    <a:pt x="1" y="41"/>
                    <a:pt x="1" y="41"/>
                  </a:cubicBezTo>
                  <a:cubicBezTo>
                    <a:pt x="12" y="132"/>
                    <a:pt x="62" y="151"/>
                    <a:pt x="122" y="151"/>
                  </a:cubicBezTo>
                  <a:cubicBezTo>
                    <a:pt x="167" y="151"/>
                    <a:pt x="217" y="140"/>
                    <a:pt x="259" y="140"/>
                  </a:cubicBezTo>
                  <a:cubicBezTo>
                    <a:pt x="299" y="140"/>
                    <a:pt x="319" y="100"/>
                    <a:pt x="399" y="41"/>
                  </a:cubicBezTo>
                  <a:cubicBezTo>
                    <a:pt x="299" y="41"/>
                    <a:pt x="220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2715150" y="3521500"/>
              <a:ext cx="12450" cy="13350"/>
            </a:xfrm>
            <a:custGeom>
              <a:avLst/>
              <a:gdLst/>
              <a:ahLst/>
              <a:cxnLst/>
              <a:rect l="l" t="t" r="r" b="b"/>
              <a:pathLst>
                <a:path w="498" h="534" extrusionOk="0">
                  <a:moveTo>
                    <a:pt x="220" y="1"/>
                  </a:moveTo>
                  <a:cubicBezTo>
                    <a:pt x="158" y="1"/>
                    <a:pt x="108" y="33"/>
                    <a:pt x="80" y="76"/>
                  </a:cubicBezTo>
                  <a:cubicBezTo>
                    <a:pt x="0" y="255"/>
                    <a:pt x="0" y="395"/>
                    <a:pt x="179" y="534"/>
                  </a:cubicBezTo>
                  <a:lnTo>
                    <a:pt x="319" y="534"/>
                  </a:lnTo>
                  <a:cubicBezTo>
                    <a:pt x="398" y="474"/>
                    <a:pt x="458" y="395"/>
                    <a:pt x="498" y="355"/>
                  </a:cubicBezTo>
                  <a:cubicBezTo>
                    <a:pt x="418" y="236"/>
                    <a:pt x="378" y="136"/>
                    <a:pt x="299" y="17"/>
                  </a:cubicBezTo>
                  <a:cubicBezTo>
                    <a:pt x="271" y="6"/>
                    <a:pt x="245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2337175" y="4809025"/>
              <a:ext cx="47775" cy="43225"/>
            </a:xfrm>
            <a:custGeom>
              <a:avLst/>
              <a:gdLst/>
              <a:ahLst/>
              <a:cxnLst/>
              <a:rect l="l" t="t" r="r" b="b"/>
              <a:pathLst>
                <a:path w="1911" h="1729" extrusionOk="0">
                  <a:moveTo>
                    <a:pt x="1582" y="0"/>
                  </a:moveTo>
                  <a:cubicBezTo>
                    <a:pt x="1495" y="0"/>
                    <a:pt x="1381" y="84"/>
                    <a:pt x="1174" y="237"/>
                  </a:cubicBezTo>
                  <a:cubicBezTo>
                    <a:pt x="1132" y="262"/>
                    <a:pt x="1086" y="270"/>
                    <a:pt x="1036" y="270"/>
                  </a:cubicBezTo>
                  <a:cubicBezTo>
                    <a:pt x="969" y="270"/>
                    <a:pt x="896" y="257"/>
                    <a:pt x="816" y="257"/>
                  </a:cubicBezTo>
                  <a:cubicBezTo>
                    <a:pt x="779" y="243"/>
                    <a:pt x="747" y="237"/>
                    <a:pt x="719" y="237"/>
                  </a:cubicBezTo>
                  <a:cubicBezTo>
                    <a:pt x="583" y="237"/>
                    <a:pt x="548" y="380"/>
                    <a:pt x="498" y="495"/>
                  </a:cubicBezTo>
                  <a:cubicBezTo>
                    <a:pt x="419" y="853"/>
                    <a:pt x="1" y="953"/>
                    <a:pt x="1" y="1331"/>
                  </a:cubicBezTo>
                  <a:cubicBezTo>
                    <a:pt x="1" y="1470"/>
                    <a:pt x="80" y="1570"/>
                    <a:pt x="180" y="1649"/>
                  </a:cubicBezTo>
                  <a:cubicBezTo>
                    <a:pt x="200" y="1669"/>
                    <a:pt x="239" y="1689"/>
                    <a:pt x="279" y="1729"/>
                  </a:cubicBezTo>
                  <a:cubicBezTo>
                    <a:pt x="896" y="1450"/>
                    <a:pt x="1612" y="1351"/>
                    <a:pt x="1771" y="495"/>
                  </a:cubicBezTo>
                  <a:cubicBezTo>
                    <a:pt x="1771" y="456"/>
                    <a:pt x="1871" y="436"/>
                    <a:pt x="1910" y="396"/>
                  </a:cubicBezTo>
                  <a:cubicBezTo>
                    <a:pt x="1758" y="123"/>
                    <a:pt x="1689" y="0"/>
                    <a:pt x="15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2396850" y="4800975"/>
              <a:ext cx="35350" cy="36850"/>
            </a:xfrm>
            <a:custGeom>
              <a:avLst/>
              <a:gdLst/>
              <a:ahLst/>
              <a:cxnLst/>
              <a:rect l="l" t="t" r="r" b="b"/>
              <a:pathLst>
                <a:path w="1414" h="1474" extrusionOk="0">
                  <a:moveTo>
                    <a:pt x="519" y="1"/>
                  </a:moveTo>
                  <a:cubicBezTo>
                    <a:pt x="473" y="1"/>
                    <a:pt x="430" y="23"/>
                    <a:pt x="379" y="61"/>
                  </a:cubicBezTo>
                  <a:cubicBezTo>
                    <a:pt x="319" y="81"/>
                    <a:pt x="279" y="81"/>
                    <a:pt x="220" y="81"/>
                  </a:cubicBezTo>
                  <a:lnTo>
                    <a:pt x="1" y="599"/>
                  </a:lnTo>
                  <a:cubicBezTo>
                    <a:pt x="160" y="698"/>
                    <a:pt x="399" y="738"/>
                    <a:pt x="160" y="996"/>
                  </a:cubicBezTo>
                  <a:cubicBezTo>
                    <a:pt x="80" y="1096"/>
                    <a:pt x="180" y="1195"/>
                    <a:pt x="200" y="1295"/>
                  </a:cubicBezTo>
                  <a:cubicBezTo>
                    <a:pt x="260" y="1335"/>
                    <a:pt x="299" y="1414"/>
                    <a:pt x="379" y="1474"/>
                  </a:cubicBezTo>
                  <a:lnTo>
                    <a:pt x="558" y="1474"/>
                  </a:lnTo>
                  <a:cubicBezTo>
                    <a:pt x="996" y="1315"/>
                    <a:pt x="1413" y="1195"/>
                    <a:pt x="1334" y="599"/>
                  </a:cubicBezTo>
                  <a:cubicBezTo>
                    <a:pt x="1115" y="380"/>
                    <a:pt x="637" y="479"/>
                    <a:pt x="598" y="22"/>
                  </a:cubicBezTo>
                  <a:cubicBezTo>
                    <a:pt x="569" y="8"/>
                    <a:pt x="544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2410775" y="4813950"/>
              <a:ext cx="36350" cy="30550"/>
            </a:xfrm>
            <a:custGeom>
              <a:avLst/>
              <a:gdLst/>
              <a:ahLst/>
              <a:cxnLst/>
              <a:rect l="l" t="t" r="r" b="b"/>
              <a:pathLst>
                <a:path w="1454" h="1222" extrusionOk="0">
                  <a:moveTo>
                    <a:pt x="936" y="0"/>
                  </a:moveTo>
                  <a:cubicBezTo>
                    <a:pt x="856" y="0"/>
                    <a:pt x="777" y="40"/>
                    <a:pt x="737" y="99"/>
                  </a:cubicBezTo>
                  <a:cubicBezTo>
                    <a:pt x="618" y="477"/>
                    <a:pt x="220" y="656"/>
                    <a:pt x="1" y="955"/>
                  </a:cubicBezTo>
                  <a:cubicBezTo>
                    <a:pt x="61" y="1034"/>
                    <a:pt x="120" y="1074"/>
                    <a:pt x="140" y="1174"/>
                  </a:cubicBezTo>
                  <a:lnTo>
                    <a:pt x="697" y="1174"/>
                  </a:lnTo>
                  <a:cubicBezTo>
                    <a:pt x="730" y="1207"/>
                    <a:pt x="769" y="1221"/>
                    <a:pt x="810" y="1221"/>
                  </a:cubicBezTo>
                  <a:cubicBezTo>
                    <a:pt x="844" y="1221"/>
                    <a:pt x="880" y="1211"/>
                    <a:pt x="916" y="1194"/>
                  </a:cubicBezTo>
                  <a:cubicBezTo>
                    <a:pt x="996" y="1094"/>
                    <a:pt x="1075" y="1034"/>
                    <a:pt x="1155" y="935"/>
                  </a:cubicBezTo>
                  <a:cubicBezTo>
                    <a:pt x="1274" y="577"/>
                    <a:pt x="1453" y="199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2339675" y="4849950"/>
              <a:ext cx="5000" cy="6275"/>
            </a:xfrm>
            <a:custGeom>
              <a:avLst/>
              <a:gdLst/>
              <a:ahLst/>
              <a:cxnLst/>
              <a:rect l="l" t="t" r="r" b="b"/>
              <a:pathLst>
                <a:path w="200" h="251" extrusionOk="0">
                  <a:moveTo>
                    <a:pt x="81" y="0"/>
                  </a:moveTo>
                  <a:cubicBezTo>
                    <a:pt x="41" y="0"/>
                    <a:pt x="13" y="14"/>
                    <a:pt x="0" y="52"/>
                  </a:cubicBezTo>
                  <a:cubicBezTo>
                    <a:pt x="0" y="132"/>
                    <a:pt x="20" y="191"/>
                    <a:pt x="20" y="251"/>
                  </a:cubicBezTo>
                  <a:cubicBezTo>
                    <a:pt x="80" y="211"/>
                    <a:pt x="120" y="132"/>
                    <a:pt x="199" y="92"/>
                  </a:cubicBezTo>
                  <a:lnTo>
                    <a:pt x="159" y="12"/>
                  </a:lnTo>
                  <a:cubicBezTo>
                    <a:pt x="130" y="5"/>
                    <a:pt x="104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2401825" y="48333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80" y="180"/>
                  </a:lnTo>
                  <a:cubicBezTo>
                    <a:pt x="120" y="12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1546950" y="3468200"/>
              <a:ext cx="29850" cy="57700"/>
            </a:xfrm>
            <a:custGeom>
              <a:avLst/>
              <a:gdLst/>
              <a:ahLst/>
              <a:cxnLst/>
              <a:rect l="l" t="t" r="r" b="b"/>
              <a:pathLst>
                <a:path w="1194" h="2308" extrusionOk="0">
                  <a:moveTo>
                    <a:pt x="995" y="0"/>
                  </a:moveTo>
                  <a:cubicBezTo>
                    <a:pt x="478" y="179"/>
                    <a:pt x="378" y="637"/>
                    <a:pt x="199" y="1074"/>
                  </a:cubicBezTo>
                  <a:cubicBezTo>
                    <a:pt x="0" y="1612"/>
                    <a:pt x="100" y="2029"/>
                    <a:pt x="657" y="2308"/>
                  </a:cubicBezTo>
                  <a:cubicBezTo>
                    <a:pt x="697" y="2248"/>
                    <a:pt x="836" y="2208"/>
                    <a:pt x="856" y="2109"/>
                  </a:cubicBezTo>
                  <a:cubicBezTo>
                    <a:pt x="338" y="1393"/>
                    <a:pt x="458" y="796"/>
                    <a:pt x="1194" y="199"/>
                  </a:cubicBezTo>
                  <a:cubicBezTo>
                    <a:pt x="1174" y="100"/>
                    <a:pt x="1074" y="8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1580275" y="3471225"/>
              <a:ext cx="15425" cy="20875"/>
            </a:xfrm>
            <a:custGeom>
              <a:avLst/>
              <a:gdLst/>
              <a:ahLst/>
              <a:cxnLst/>
              <a:rect l="l" t="t" r="r" b="b"/>
              <a:pathLst>
                <a:path w="617" h="835" extrusionOk="0">
                  <a:moveTo>
                    <a:pt x="98" y="1"/>
                  </a:moveTo>
                  <a:cubicBezTo>
                    <a:pt x="63" y="1"/>
                    <a:pt x="32" y="26"/>
                    <a:pt x="0" y="78"/>
                  </a:cubicBezTo>
                  <a:cubicBezTo>
                    <a:pt x="159" y="297"/>
                    <a:pt x="318" y="556"/>
                    <a:pt x="517" y="834"/>
                  </a:cubicBezTo>
                  <a:cubicBezTo>
                    <a:pt x="617" y="416"/>
                    <a:pt x="517" y="178"/>
                    <a:pt x="199" y="58"/>
                  </a:cubicBezTo>
                  <a:cubicBezTo>
                    <a:pt x="161" y="21"/>
                    <a:pt x="128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1563350" y="3516225"/>
              <a:ext cx="27525" cy="10275"/>
            </a:xfrm>
            <a:custGeom>
              <a:avLst/>
              <a:gdLst/>
              <a:ahLst/>
              <a:cxnLst/>
              <a:rect l="l" t="t" r="r" b="b"/>
              <a:pathLst>
                <a:path w="1101" h="411" extrusionOk="0">
                  <a:moveTo>
                    <a:pt x="1012" y="0"/>
                  </a:moveTo>
                  <a:cubicBezTo>
                    <a:pt x="983" y="0"/>
                    <a:pt x="945" y="9"/>
                    <a:pt x="896" y="29"/>
                  </a:cubicBezTo>
                  <a:cubicBezTo>
                    <a:pt x="816" y="29"/>
                    <a:pt x="777" y="29"/>
                    <a:pt x="717" y="49"/>
                  </a:cubicBezTo>
                  <a:cubicBezTo>
                    <a:pt x="617" y="148"/>
                    <a:pt x="478" y="128"/>
                    <a:pt x="339" y="188"/>
                  </a:cubicBezTo>
                  <a:lnTo>
                    <a:pt x="200" y="188"/>
                  </a:lnTo>
                  <a:lnTo>
                    <a:pt x="1" y="387"/>
                  </a:lnTo>
                  <a:cubicBezTo>
                    <a:pt x="123" y="400"/>
                    <a:pt x="241" y="410"/>
                    <a:pt x="356" y="410"/>
                  </a:cubicBezTo>
                  <a:cubicBezTo>
                    <a:pt x="597" y="410"/>
                    <a:pt x="826" y="363"/>
                    <a:pt x="1055" y="188"/>
                  </a:cubicBezTo>
                  <a:cubicBezTo>
                    <a:pt x="1100" y="83"/>
                    <a:pt x="1100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1585250" y="3512925"/>
              <a:ext cx="15425" cy="9000"/>
            </a:xfrm>
            <a:custGeom>
              <a:avLst/>
              <a:gdLst/>
              <a:ahLst/>
              <a:cxnLst/>
              <a:rect l="l" t="t" r="r" b="b"/>
              <a:pathLst>
                <a:path w="617" h="360" extrusionOk="0">
                  <a:moveTo>
                    <a:pt x="381" y="0"/>
                  </a:moveTo>
                  <a:cubicBezTo>
                    <a:pt x="352" y="0"/>
                    <a:pt x="323" y="2"/>
                    <a:pt x="298" y="2"/>
                  </a:cubicBezTo>
                  <a:cubicBezTo>
                    <a:pt x="159" y="22"/>
                    <a:pt x="60" y="81"/>
                    <a:pt x="0" y="181"/>
                  </a:cubicBezTo>
                  <a:lnTo>
                    <a:pt x="159" y="360"/>
                  </a:lnTo>
                  <a:cubicBezTo>
                    <a:pt x="239" y="320"/>
                    <a:pt x="298" y="320"/>
                    <a:pt x="358" y="320"/>
                  </a:cubicBezTo>
                  <a:cubicBezTo>
                    <a:pt x="458" y="300"/>
                    <a:pt x="617" y="220"/>
                    <a:pt x="577" y="101"/>
                  </a:cubicBezTo>
                  <a:cubicBezTo>
                    <a:pt x="562" y="12"/>
                    <a:pt x="469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1571800" y="3467550"/>
              <a:ext cx="13475" cy="5650"/>
            </a:xfrm>
            <a:custGeom>
              <a:avLst/>
              <a:gdLst/>
              <a:ahLst/>
              <a:cxnLst/>
              <a:rect l="l" t="t" r="r" b="b"/>
              <a:pathLst>
                <a:path w="539" h="226" extrusionOk="0">
                  <a:moveTo>
                    <a:pt x="238" y="0"/>
                  </a:moveTo>
                  <a:cubicBezTo>
                    <a:pt x="162" y="0"/>
                    <a:pt x="81" y="18"/>
                    <a:pt x="1" y="26"/>
                  </a:cubicBezTo>
                  <a:cubicBezTo>
                    <a:pt x="80" y="66"/>
                    <a:pt x="140" y="146"/>
                    <a:pt x="200" y="225"/>
                  </a:cubicBezTo>
                  <a:lnTo>
                    <a:pt x="359" y="225"/>
                  </a:lnTo>
                  <a:cubicBezTo>
                    <a:pt x="399" y="225"/>
                    <a:pt x="478" y="205"/>
                    <a:pt x="538" y="205"/>
                  </a:cubicBezTo>
                  <a:cubicBezTo>
                    <a:pt x="455" y="39"/>
                    <a:pt x="351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1571325" y="3517425"/>
              <a:ext cx="9450" cy="3500"/>
            </a:xfrm>
            <a:custGeom>
              <a:avLst/>
              <a:gdLst/>
              <a:ahLst/>
              <a:cxnLst/>
              <a:rect l="l" t="t" r="r" b="b"/>
              <a:pathLst>
                <a:path w="378" h="140" extrusionOk="0">
                  <a:moveTo>
                    <a:pt x="378" y="1"/>
                  </a:moveTo>
                  <a:cubicBezTo>
                    <a:pt x="219" y="1"/>
                    <a:pt x="99" y="21"/>
                    <a:pt x="0" y="140"/>
                  </a:cubicBezTo>
                  <a:cubicBezTo>
                    <a:pt x="139" y="140"/>
                    <a:pt x="279" y="120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1611600" y="4078925"/>
              <a:ext cx="36825" cy="9275"/>
            </a:xfrm>
            <a:custGeom>
              <a:avLst/>
              <a:gdLst/>
              <a:ahLst/>
              <a:cxnLst/>
              <a:rect l="l" t="t" r="r" b="b"/>
              <a:pathLst>
                <a:path w="1473" h="371" extrusionOk="0">
                  <a:moveTo>
                    <a:pt x="598" y="1"/>
                  </a:moveTo>
                  <a:cubicBezTo>
                    <a:pt x="384" y="1"/>
                    <a:pt x="188" y="35"/>
                    <a:pt x="0" y="179"/>
                  </a:cubicBezTo>
                  <a:cubicBezTo>
                    <a:pt x="120" y="179"/>
                    <a:pt x="279" y="218"/>
                    <a:pt x="358" y="358"/>
                  </a:cubicBezTo>
                  <a:cubicBezTo>
                    <a:pt x="390" y="354"/>
                    <a:pt x="422" y="352"/>
                    <a:pt x="455" y="352"/>
                  </a:cubicBezTo>
                  <a:cubicBezTo>
                    <a:pt x="571" y="352"/>
                    <a:pt x="693" y="371"/>
                    <a:pt x="817" y="371"/>
                  </a:cubicBezTo>
                  <a:cubicBezTo>
                    <a:pt x="1032" y="371"/>
                    <a:pt x="1255" y="316"/>
                    <a:pt x="1472" y="19"/>
                  </a:cubicBezTo>
                  <a:lnTo>
                    <a:pt x="1472" y="19"/>
                  </a:lnTo>
                  <a:cubicBezTo>
                    <a:pt x="1393" y="27"/>
                    <a:pt x="1316" y="30"/>
                    <a:pt x="1241" y="30"/>
                  </a:cubicBezTo>
                  <a:cubicBezTo>
                    <a:pt x="1007" y="3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1678725" y="42042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" y="1"/>
                  </a:moveTo>
                  <a:lnTo>
                    <a:pt x="1" y="359"/>
                  </a:lnTo>
                  <a:cubicBezTo>
                    <a:pt x="200" y="219"/>
                    <a:pt x="200" y="10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1713050" y="3628825"/>
              <a:ext cx="149675" cy="45275"/>
            </a:xfrm>
            <a:custGeom>
              <a:avLst/>
              <a:gdLst/>
              <a:ahLst/>
              <a:cxnLst/>
              <a:rect l="l" t="t" r="r" b="b"/>
              <a:pathLst>
                <a:path w="5987" h="181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20" y="597"/>
                    <a:pt x="0" y="1214"/>
                    <a:pt x="219" y="1811"/>
                  </a:cubicBezTo>
                  <a:cubicBezTo>
                    <a:pt x="259" y="1692"/>
                    <a:pt x="279" y="1532"/>
                    <a:pt x="279" y="1393"/>
                  </a:cubicBezTo>
                  <a:cubicBezTo>
                    <a:pt x="299" y="737"/>
                    <a:pt x="299" y="737"/>
                    <a:pt x="975" y="737"/>
                  </a:cubicBezTo>
                  <a:lnTo>
                    <a:pt x="2368" y="737"/>
                  </a:lnTo>
                  <a:cubicBezTo>
                    <a:pt x="2407" y="766"/>
                    <a:pt x="2442" y="781"/>
                    <a:pt x="2475" y="781"/>
                  </a:cubicBezTo>
                  <a:cubicBezTo>
                    <a:pt x="2507" y="781"/>
                    <a:pt x="2537" y="766"/>
                    <a:pt x="2567" y="737"/>
                  </a:cubicBezTo>
                  <a:cubicBezTo>
                    <a:pt x="3177" y="573"/>
                    <a:pt x="3800" y="547"/>
                    <a:pt x="4422" y="547"/>
                  </a:cubicBezTo>
                  <a:cubicBezTo>
                    <a:pt x="4712" y="547"/>
                    <a:pt x="5003" y="553"/>
                    <a:pt x="5292" y="553"/>
                  </a:cubicBezTo>
                  <a:cubicBezTo>
                    <a:pt x="5512" y="553"/>
                    <a:pt x="5731" y="549"/>
                    <a:pt x="5948" y="538"/>
                  </a:cubicBezTo>
                  <a:cubicBezTo>
                    <a:pt x="5987" y="307"/>
                    <a:pt x="5891" y="272"/>
                    <a:pt x="5770" y="272"/>
                  </a:cubicBezTo>
                  <a:cubicBezTo>
                    <a:pt x="5716" y="272"/>
                    <a:pt x="5656" y="279"/>
                    <a:pt x="5601" y="279"/>
                  </a:cubicBezTo>
                  <a:cubicBezTo>
                    <a:pt x="5526" y="279"/>
                    <a:pt x="5461" y="265"/>
                    <a:pt x="5431" y="200"/>
                  </a:cubicBezTo>
                  <a:cubicBezTo>
                    <a:pt x="5175" y="156"/>
                    <a:pt x="4921" y="140"/>
                    <a:pt x="4668" y="140"/>
                  </a:cubicBezTo>
                  <a:cubicBezTo>
                    <a:pt x="3881" y="140"/>
                    <a:pt x="3106" y="299"/>
                    <a:pt x="2308" y="299"/>
                  </a:cubicBezTo>
                  <a:cubicBezTo>
                    <a:pt x="1811" y="299"/>
                    <a:pt x="1313" y="319"/>
                    <a:pt x="816" y="398"/>
                  </a:cubicBezTo>
                  <a:cubicBezTo>
                    <a:pt x="784" y="402"/>
                    <a:pt x="754" y="404"/>
                    <a:pt x="725" y="404"/>
                  </a:cubicBezTo>
                  <a:cubicBezTo>
                    <a:pt x="441" y="404"/>
                    <a:pt x="262" y="235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1712550" y="3587550"/>
              <a:ext cx="57225" cy="14450"/>
            </a:xfrm>
            <a:custGeom>
              <a:avLst/>
              <a:gdLst/>
              <a:ahLst/>
              <a:cxnLst/>
              <a:rect l="l" t="t" r="r" b="b"/>
              <a:pathLst>
                <a:path w="2289" h="578" extrusionOk="0">
                  <a:moveTo>
                    <a:pt x="120" y="1"/>
                  </a:moveTo>
                  <a:cubicBezTo>
                    <a:pt x="20" y="60"/>
                    <a:pt x="1" y="100"/>
                    <a:pt x="40" y="199"/>
                  </a:cubicBezTo>
                  <a:lnTo>
                    <a:pt x="40" y="398"/>
                  </a:lnTo>
                  <a:cubicBezTo>
                    <a:pt x="20" y="458"/>
                    <a:pt x="20" y="518"/>
                    <a:pt x="40" y="577"/>
                  </a:cubicBezTo>
                  <a:lnTo>
                    <a:pt x="120" y="577"/>
                  </a:lnTo>
                  <a:cubicBezTo>
                    <a:pt x="260" y="461"/>
                    <a:pt x="427" y="413"/>
                    <a:pt x="593" y="413"/>
                  </a:cubicBezTo>
                  <a:cubicBezTo>
                    <a:pt x="711" y="413"/>
                    <a:pt x="828" y="437"/>
                    <a:pt x="936" y="478"/>
                  </a:cubicBezTo>
                  <a:cubicBezTo>
                    <a:pt x="1177" y="549"/>
                    <a:pt x="1388" y="559"/>
                    <a:pt x="1612" y="559"/>
                  </a:cubicBezTo>
                  <a:cubicBezTo>
                    <a:pt x="1702" y="559"/>
                    <a:pt x="1794" y="558"/>
                    <a:pt x="1890" y="558"/>
                  </a:cubicBezTo>
                  <a:cubicBezTo>
                    <a:pt x="1990" y="458"/>
                    <a:pt x="2189" y="518"/>
                    <a:pt x="2288" y="359"/>
                  </a:cubicBezTo>
                  <a:cubicBezTo>
                    <a:pt x="1592" y="80"/>
                    <a:pt x="816" y="18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1715050" y="3846650"/>
              <a:ext cx="8475" cy="39325"/>
            </a:xfrm>
            <a:custGeom>
              <a:avLst/>
              <a:gdLst/>
              <a:ahLst/>
              <a:cxnLst/>
              <a:rect l="l" t="t" r="r" b="b"/>
              <a:pathLst>
                <a:path w="339" h="1573" extrusionOk="0">
                  <a:moveTo>
                    <a:pt x="338" y="1"/>
                  </a:moveTo>
                  <a:cubicBezTo>
                    <a:pt x="0" y="538"/>
                    <a:pt x="219" y="1055"/>
                    <a:pt x="139" y="1572"/>
                  </a:cubicBezTo>
                  <a:lnTo>
                    <a:pt x="338" y="1572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1707075" y="3552750"/>
              <a:ext cx="9975" cy="40300"/>
            </a:xfrm>
            <a:custGeom>
              <a:avLst/>
              <a:gdLst/>
              <a:ahLst/>
              <a:cxnLst/>
              <a:rect l="l" t="t" r="r" b="b"/>
              <a:pathLst>
                <a:path w="399" h="1612" extrusionOk="0">
                  <a:moveTo>
                    <a:pt x="140" y="0"/>
                  </a:moveTo>
                  <a:cubicBezTo>
                    <a:pt x="140" y="557"/>
                    <a:pt x="1" y="1094"/>
                    <a:pt x="259" y="1611"/>
                  </a:cubicBezTo>
                  <a:cubicBezTo>
                    <a:pt x="299" y="1552"/>
                    <a:pt x="319" y="1492"/>
                    <a:pt x="339" y="1412"/>
                  </a:cubicBezTo>
                  <a:cubicBezTo>
                    <a:pt x="160" y="955"/>
                    <a:pt x="399" y="418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1708075" y="3605950"/>
              <a:ext cx="6000" cy="22900"/>
            </a:xfrm>
            <a:custGeom>
              <a:avLst/>
              <a:gdLst/>
              <a:ahLst/>
              <a:cxnLst/>
              <a:rect l="l" t="t" r="r" b="b"/>
              <a:pathLst>
                <a:path w="240" h="916" extrusionOk="0">
                  <a:moveTo>
                    <a:pt x="239" y="1"/>
                  </a:moveTo>
                  <a:cubicBezTo>
                    <a:pt x="1" y="319"/>
                    <a:pt x="1" y="617"/>
                    <a:pt x="239" y="916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1712550" y="3597500"/>
              <a:ext cx="1025" cy="4500"/>
            </a:xfrm>
            <a:custGeom>
              <a:avLst/>
              <a:gdLst/>
              <a:ahLst/>
              <a:cxnLst/>
              <a:rect l="l" t="t" r="r" b="b"/>
              <a:pathLst>
                <a:path w="41" h="180" extrusionOk="0">
                  <a:moveTo>
                    <a:pt x="40" y="0"/>
                  </a:moveTo>
                  <a:cubicBezTo>
                    <a:pt x="20" y="20"/>
                    <a:pt x="1" y="20"/>
                    <a:pt x="1" y="60"/>
                  </a:cubicBezTo>
                  <a:cubicBezTo>
                    <a:pt x="1" y="100"/>
                    <a:pt x="20" y="120"/>
                    <a:pt x="40" y="179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1747375" y="4153000"/>
              <a:ext cx="9450" cy="19925"/>
            </a:xfrm>
            <a:custGeom>
              <a:avLst/>
              <a:gdLst/>
              <a:ahLst/>
              <a:cxnLst/>
              <a:rect l="l" t="t" r="r" b="b"/>
              <a:pathLst>
                <a:path w="378" h="797" extrusionOk="0">
                  <a:moveTo>
                    <a:pt x="219" y="1"/>
                  </a:moveTo>
                  <a:cubicBezTo>
                    <a:pt x="199" y="60"/>
                    <a:pt x="159" y="100"/>
                    <a:pt x="139" y="140"/>
                  </a:cubicBezTo>
                  <a:cubicBezTo>
                    <a:pt x="139" y="180"/>
                    <a:pt x="139" y="199"/>
                    <a:pt x="119" y="259"/>
                  </a:cubicBezTo>
                  <a:cubicBezTo>
                    <a:pt x="0" y="418"/>
                    <a:pt x="40" y="577"/>
                    <a:pt x="40" y="737"/>
                  </a:cubicBezTo>
                  <a:cubicBezTo>
                    <a:pt x="80" y="756"/>
                    <a:pt x="119" y="776"/>
                    <a:pt x="139" y="796"/>
                  </a:cubicBezTo>
                  <a:cubicBezTo>
                    <a:pt x="378" y="597"/>
                    <a:pt x="279" y="339"/>
                    <a:pt x="318" y="80"/>
                  </a:cubicBezTo>
                  <a:cubicBezTo>
                    <a:pt x="298" y="60"/>
                    <a:pt x="239" y="4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1762775" y="4113300"/>
              <a:ext cx="10975" cy="14850"/>
            </a:xfrm>
            <a:custGeom>
              <a:avLst/>
              <a:gdLst/>
              <a:ahLst/>
              <a:cxnLst/>
              <a:rect l="l" t="t" r="r" b="b"/>
              <a:pathLst>
                <a:path w="439" h="594" extrusionOk="0">
                  <a:moveTo>
                    <a:pt x="314" y="1"/>
                  </a:moveTo>
                  <a:cubicBezTo>
                    <a:pt x="279" y="1"/>
                    <a:pt x="246" y="22"/>
                    <a:pt x="200" y="57"/>
                  </a:cubicBezTo>
                  <a:cubicBezTo>
                    <a:pt x="41" y="236"/>
                    <a:pt x="1" y="415"/>
                    <a:pt x="21" y="594"/>
                  </a:cubicBezTo>
                  <a:cubicBezTo>
                    <a:pt x="160" y="475"/>
                    <a:pt x="279" y="375"/>
                    <a:pt x="379" y="236"/>
                  </a:cubicBezTo>
                  <a:cubicBezTo>
                    <a:pt x="399" y="196"/>
                    <a:pt x="418" y="156"/>
                    <a:pt x="438" y="136"/>
                  </a:cubicBezTo>
                  <a:cubicBezTo>
                    <a:pt x="418" y="97"/>
                    <a:pt x="418" y="57"/>
                    <a:pt x="399" y="37"/>
                  </a:cubicBezTo>
                  <a:cubicBezTo>
                    <a:pt x="365" y="12"/>
                    <a:pt x="33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1753325" y="4181850"/>
              <a:ext cx="6000" cy="14450"/>
            </a:xfrm>
            <a:custGeom>
              <a:avLst/>
              <a:gdLst/>
              <a:ahLst/>
              <a:cxnLst/>
              <a:rect l="l" t="t" r="r" b="b"/>
              <a:pathLst>
                <a:path w="240" h="578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179"/>
                    <a:pt x="60" y="378"/>
                    <a:pt x="80" y="577"/>
                  </a:cubicBezTo>
                  <a:cubicBezTo>
                    <a:pt x="200" y="418"/>
                    <a:pt x="239" y="19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1753325" y="4142050"/>
              <a:ext cx="6500" cy="14450"/>
            </a:xfrm>
            <a:custGeom>
              <a:avLst/>
              <a:gdLst/>
              <a:ahLst/>
              <a:cxnLst/>
              <a:rect l="l" t="t" r="r" b="b"/>
              <a:pathLst>
                <a:path w="260" h="578" extrusionOk="0">
                  <a:moveTo>
                    <a:pt x="239" y="1"/>
                  </a:moveTo>
                  <a:cubicBezTo>
                    <a:pt x="160" y="100"/>
                    <a:pt x="100" y="220"/>
                    <a:pt x="41" y="359"/>
                  </a:cubicBezTo>
                  <a:cubicBezTo>
                    <a:pt x="1" y="359"/>
                    <a:pt x="1" y="379"/>
                    <a:pt x="1" y="419"/>
                  </a:cubicBezTo>
                  <a:cubicBezTo>
                    <a:pt x="1" y="478"/>
                    <a:pt x="1" y="518"/>
                    <a:pt x="60" y="538"/>
                  </a:cubicBezTo>
                  <a:lnTo>
                    <a:pt x="80" y="578"/>
                  </a:lnTo>
                  <a:cubicBezTo>
                    <a:pt x="259" y="399"/>
                    <a:pt x="259" y="200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1691175" y="4382775"/>
              <a:ext cx="6475" cy="12950"/>
            </a:xfrm>
            <a:custGeom>
              <a:avLst/>
              <a:gdLst/>
              <a:ahLst/>
              <a:cxnLst/>
              <a:rect l="l" t="t" r="r" b="b"/>
              <a:pathLst>
                <a:path w="259" h="518" extrusionOk="0">
                  <a:moveTo>
                    <a:pt x="239" y="0"/>
                  </a:moveTo>
                  <a:cubicBezTo>
                    <a:pt x="0" y="119"/>
                    <a:pt x="60" y="338"/>
                    <a:pt x="40" y="517"/>
                  </a:cubicBezTo>
                  <a:cubicBezTo>
                    <a:pt x="199" y="398"/>
                    <a:pt x="259" y="199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1709575" y="4329050"/>
              <a:ext cx="5975" cy="14950"/>
            </a:xfrm>
            <a:custGeom>
              <a:avLst/>
              <a:gdLst/>
              <a:ahLst/>
              <a:cxnLst/>
              <a:rect l="l" t="t" r="r" b="b"/>
              <a:pathLst>
                <a:path w="239" h="59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160"/>
                    <a:pt x="40" y="379"/>
                    <a:pt x="40" y="597"/>
                  </a:cubicBezTo>
                  <a:cubicBezTo>
                    <a:pt x="219" y="438"/>
                    <a:pt x="239" y="239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1718025" y="4298225"/>
              <a:ext cx="6000" cy="14450"/>
            </a:xfrm>
            <a:custGeom>
              <a:avLst/>
              <a:gdLst/>
              <a:ahLst/>
              <a:cxnLst/>
              <a:rect l="l" t="t" r="r" b="b"/>
              <a:pathLst>
                <a:path w="240" h="57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39"/>
                    <a:pt x="60" y="378"/>
                    <a:pt x="60" y="577"/>
                  </a:cubicBezTo>
                  <a:cubicBezTo>
                    <a:pt x="179" y="398"/>
                    <a:pt x="239" y="219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1697125" y="4373800"/>
              <a:ext cx="3525" cy="9475"/>
            </a:xfrm>
            <a:custGeom>
              <a:avLst/>
              <a:gdLst/>
              <a:ahLst/>
              <a:cxnLst/>
              <a:rect l="l" t="t" r="r" b="b"/>
              <a:pathLst>
                <a:path w="141" h="37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21" y="100"/>
                    <a:pt x="1" y="240"/>
                    <a:pt x="1" y="379"/>
                  </a:cubicBezTo>
                  <a:cubicBezTo>
                    <a:pt x="120" y="279"/>
                    <a:pt x="140" y="160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1701125" y="43608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80"/>
                    <a:pt x="0" y="220"/>
                    <a:pt x="40" y="399"/>
                  </a:cubicBezTo>
                  <a:cubicBezTo>
                    <a:pt x="139" y="29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1705600" y="4347450"/>
              <a:ext cx="4975" cy="10475"/>
            </a:xfrm>
            <a:custGeom>
              <a:avLst/>
              <a:gdLst/>
              <a:ahLst/>
              <a:cxnLst/>
              <a:rect l="l" t="t" r="r" b="b"/>
              <a:pathLst>
                <a:path w="199" h="419" extrusionOk="0">
                  <a:moveTo>
                    <a:pt x="179" y="1"/>
                  </a:moveTo>
                  <a:cubicBezTo>
                    <a:pt x="0" y="100"/>
                    <a:pt x="0" y="239"/>
                    <a:pt x="20" y="418"/>
                  </a:cubicBezTo>
                  <a:cubicBezTo>
                    <a:pt x="159" y="299"/>
                    <a:pt x="199" y="14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1758300" y="413062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80" y="140"/>
                    <a:pt x="1" y="259"/>
                    <a:pt x="40" y="438"/>
                  </a:cubicBezTo>
                  <a:cubicBezTo>
                    <a:pt x="200" y="358"/>
                    <a:pt x="200" y="21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1768250" y="4132600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180" y="1"/>
                  </a:moveTo>
                  <a:cubicBezTo>
                    <a:pt x="1" y="100"/>
                    <a:pt x="1" y="260"/>
                    <a:pt x="1" y="439"/>
                  </a:cubicBezTo>
                  <a:cubicBezTo>
                    <a:pt x="140" y="299"/>
                    <a:pt x="180" y="18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1745875" y="4213675"/>
              <a:ext cx="5000" cy="10475"/>
            </a:xfrm>
            <a:custGeom>
              <a:avLst/>
              <a:gdLst/>
              <a:ahLst/>
              <a:cxnLst/>
              <a:rect l="l" t="t" r="r" b="b"/>
              <a:pathLst>
                <a:path w="200" h="41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0" y="100"/>
                    <a:pt x="0" y="239"/>
                    <a:pt x="40" y="418"/>
                  </a:cubicBezTo>
                  <a:cubicBezTo>
                    <a:pt x="160" y="299"/>
                    <a:pt x="199" y="18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1750350" y="41997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60" y="0"/>
                  </a:moveTo>
                  <a:cubicBezTo>
                    <a:pt x="0" y="100"/>
                    <a:pt x="0" y="259"/>
                    <a:pt x="0" y="398"/>
                  </a:cubicBezTo>
                  <a:cubicBezTo>
                    <a:pt x="120" y="299"/>
                    <a:pt x="179" y="16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1759300" y="4164450"/>
              <a:ext cx="4000" cy="9950"/>
            </a:xfrm>
            <a:custGeom>
              <a:avLst/>
              <a:gdLst/>
              <a:ahLst/>
              <a:cxnLst/>
              <a:rect l="l" t="t" r="r" b="b"/>
              <a:pathLst>
                <a:path w="160" h="39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0" y="100"/>
                    <a:pt x="0" y="259"/>
                    <a:pt x="20" y="398"/>
                  </a:cubicBezTo>
                  <a:cubicBezTo>
                    <a:pt x="120" y="298"/>
                    <a:pt x="160" y="159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1746875" y="4171750"/>
              <a:ext cx="4000" cy="10125"/>
            </a:xfrm>
            <a:custGeom>
              <a:avLst/>
              <a:gdLst/>
              <a:ahLst/>
              <a:cxnLst/>
              <a:rect l="l" t="t" r="r" b="b"/>
              <a:pathLst>
                <a:path w="160" h="405" extrusionOk="0">
                  <a:moveTo>
                    <a:pt x="54" y="1"/>
                  </a:moveTo>
                  <a:cubicBezTo>
                    <a:pt x="28" y="1"/>
                    <a:pt x="11" y="31"/>
                    <a:pt x="0" y="86"/>
                  </a:cubicBezTo>
                  <a:lnTo>
                    <a:pt x="0" y="404"/>
                  </a:lnTo>
                  <a:cubicBezTo>
                    <a:pt x="120" y="325"/>
                    <a:pt x="139" y="205"/>
                    <a:pt x="159" y="86"/>
                  </a:cubicBezTo>
                  <a:lnTo>
                    <a:pt x="139" y="66"/>
                  </a:lnTo>
                  <a:cubicBezTo>
                    <a:pt x="104" y="21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1772725" y="4118200"/>
              <a:ext cx="5000" cy="12450"/>
            </a:xfrm>
            <a:custGeom>
              <a:avLst/>
              <a:gdLst/>
              <a:ahLst/>
              <a:cxnLst/>
              <a:rect l="l" t="t" r="r" b="b"/>
              <a:pathLst>
                <a:path w="200" h="498" extrusionOk="0">
                  <a:moveTo>
                    <a:pt x="83" y="0"/>
                  </a:moveTo>
                  <a:cubicBezTo>
                    <a:pt x="55" y="0"/>
                    <a:pt x="30" y="20"/>
                    <a:pt x="1" y="60"/>
                  </a:cubicBezTo>
                  <a:cubicBezTo>
                    <a:pt x="1" y="199"/>
                    <a:pt x="20" y="358"/>
                    <a:pt x="20" y="497"/>
                  </a:cubicBezTo>
                  <a:cubicBezTo>
                    <a:pt x="160" y="378"/>
                    <a:pt x="199" y="239"/>
                    <a:pt x="180" y="60"/>
                  </a:cubicBezTo>
                  <a:cubicBezTo>
                    <a:pt x="140" y="20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1715525" y="4320600"/>
              <a:ext cx="3025" cy="6975"/>
            </a:xfrm>
            <a:custGeom>
              <a:avLst/>
              <a:gdLst/>
              <a:ahLst/>
              <a:cxnLst/>
              <a:rect l="l" t="t" r="r" b="b"/>
              <a:pathLst>
                <a:path w="121" h="279" extrusionOk="0">
                  <a:moveTo>
                    <a:pt x="120" y="0"/>
                  </a:moveTo>
                  <a:lnTo>
                    <a:pt x="120" y="0"/>
                  </a:lnTo>
                  <a:cubicBezTo>
                    <a:pt x="21" y="40"/>
                    <a:pt x="1" y="140"/>
                    <a:pt x="1" y="279"/>
                  </a:cubicBezTo>
                  <a:cubicBezTo>
                    <a:pt x="100" y="199"/>
                    <a:pt x="120" y="12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1763775" y="4151000"/>
              <a:ext cx="4000" cy="6500"/>
            </a:xfrm>
            <a:custGeom>
              <a:avLst/>
              <a:gdLst/>
              <a:ahLst/>
              <a:cxnLst/>
              <a:rect l="l" t="t" r="r" b="b"/>
              <a:pathLst>
                <a:path w="160" h="26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60" y="61"/>
                    <a:pt x="1" y="160"/>
                    <a:pt x="1" y="260"/>
                  </a:cubicBezTo>
                  <a:cubicBezTo>
                    <a:pt x="120" y="180"/>
                    <a:pt x="160" y="120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1672775" y="3954075"/>
              <a:ext cx="12950" cy="26875"/>
            </a:xfrm>
            <a:custGeom>
              <a:avLst/>
              <a:gdLst/>
              <a:ahLst/>
              <a:cxnLst/>
              <a:rect l="l" t="t" r="r" b="b"/>
              <a:pathLst>
                <a:path w="518" h="1075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359"/>
                    <a:pt x="0" y="717"/>
                    <a:pt x="239" y="1075"/>
                  </a:cubicBezTo>
                  <a:cubicBezTo>
                    <a:pt x="517" y="756"/>
                    <a:pt x="398" y="458"/>
                    <a:pt x="398" y="180"/>
                  </a:cubicBezTo>
                  <a:cubicBezTo>
                    <a:pt x="299" y="140"/>
                    <a:pt x="179" y="6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1671275" y="3997850"/>
              <a:ext cx="12450" cy="23875"/>
            </a:xfrm>
            <a:custGeom>
              <a:avLst/>
              <a:gdLst/>
              <a:ahLst/>
              <a:cxnLst/>
              <a:rect l="l" t="t" r="r" b="b"/>
              <a:pathLst>
                <a:path w="498" h="955" extrusionOk="0">
                  <a:moveTo>
                    <a:pt x="391" y="0"/>
                  </a:moveTo>
                  <a:cubicBezTo>
                    <a:pt x="373" y="0"/>
                    <a:pt x="359" y="20"/>
                    <a:pt x="339" y="60"/>
                  </a:cubicBezTo>
                  <a:cubicBezTo>
                    <a:pt x="299" y="358"/>
                    <a:pt x="0" y="656"/>
                    <a:pt x="299" y="955"/>
                  </a:cubicBezTo>
                  <a:cubicBezTo>
                    <a:pt x="458" y="875"/>
                    <a:pt x="478" y="696"/>
                    <a:pt x="498" y="557"/>
                  </a:cubicBezTo>
                  <a:cubicBezTo>
                    <a:pt x="478" y="378"/>
                    <a:pt x="458" y="219"/>
                    <a:pt x="458" y="60"/>
                  </a:cubicBezTo>
                  <a:cubicBezTo>
                    <a:pt x="428" y="20"/>
                    <a:pt x="408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1678225" y="3988400"/>
              <a:ext cx="5500" cy="10950"/>
            </a:xfrm>
            <a:custGeom>
              <a:avLst/>
              <a:gdLst/>
              <a:ahLst/>
              <a:cxnLst/>
              <a:rect l="l" t="t" r="r" b="b"/>
              <a:pathLst>
                <a:path w="220" h="438" extrusionOk="0">
                  <a:moveTo>
                    <a:pt x="100" y="0"/>
                  </a:moveTo>
                  <a:cubicBezTo>
                    <a:pt x="61" y="40"/>
                    <a:pt x="21" y="80"/>
                    <a:pt x="1" y="100"/>
                  </a:cubicBezTo>
                  <a:cubicBezTo>
                    <a:pt x="21" y="199"/>
                    <a:pt x="21" y="338"/>
                    <a:pt x="61" y="438"/>
                  </a:cubicBezTo>
                  <a:lnTo>
                    <a:pt x="180" y="438"/>
                  </a:lnTo>
                  <a:cubicBezTo>
                    <a:pt x="180" y="298"/>
                    <a:pt x="200" y="179"/>
                    <a:pt x="220" y="80"/>
                  </a:cubicBezTo>
                  <a:cubicBezTo>
                    <a:pt x="180" y="60"/>
                    <a:pt x="160" y="4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1675250" y="39859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40" y="1"/>
                  </a:moveTo>
                  <a:cubicBezTo>
                    <a:pt x="1" y="60"/>
                    <a:pt x="1" y="140"/>
                    <a:pt x="120" y="200"/>
                  </a:cubicBezTo>
                  <a:lnTo>
                    <a:pt x="140" y="180"/>
                  </a:lnTo>
                  <a:cubicBezTo>
                    <a:pt x="180" y="180"/>
                    <a:pt x="180" y="180"/>
                    <a:pt x="200" y="140"/>
                  </a:cubicBezTo>
                  <a:cubicBezTo>
                    <a:pt x="200" y="80"/>
                    <a:pt x="200" y="60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1678725" y="3985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cubicBezTo>
                    <a:pt x="180" y="8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1666300" y="3547275"/>
              <a:ext cx="2500" cy="2650"/>
            </a:xfrm>
            <a:custGeom>
              <a:avLst/>
              <a:gdLst/>
              <a:ahLst/>
              <a:cxnLst/>
              <a:rect l="l" t="t" r="r" b="b"/>
              <a:pathLst>
                <a:path w="100" h="106" extrusionOk="0">
                  <a:moveTo>
                    <a:pt x="40" y="0"/>
                  </a:moveTo>
                  <a:cubicBezTo>
                    <a:pt x="1" y="20"/>
                    <a:pt x="1" y="40"/>
                    <a:pt x="1" y="80"/>
                  </a:cubicBezTo>
                  <a:cubicBezTo>
                    <a:pt x="25" y="96"/>
                    <a:pt x="43" y="106"/>
                    <a:pt x="57" y="106"/>
                  </a:cubicBezTo>
                  <a:cubicBezTo>
                    <a:pt x="77" y="106"/>
                    <a:pt x="88" y="87"/>
                    <a:pt x="100" y="40"/>
                  </a:cubicBezTo>
                  <a:cubicBezTo>
                    <a:pt x="100" y="4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1730950" y="3998325"/>
              <a:ext cx="11475" cy="89550"/>
            </a:xfrm>
            <a:custGeom>
              <a:avLst/>
              <a:gdLst/>
              <a:ahLst/>
              <a:cxnLst/>
              <a:rect l="l" t="t" r="r" b="b"/>
              <a:pathLst>
                <a:path w="459" h="3582" extrusionOk="0">
                  <a:moveTo>
                    <a:pt x="80" y="1"/>
                  </a:moveTo>
                  <a:cubicBezTo>
                    <a:pt x="80" y="558"/>
                    <a:pt x="1" y="1135"/>
                    <a:pt x="100" y="1672"/>
                  </a:cubicBezTo>
                  <a:cubicBezTo>
                    <a:pt x="180" y="2328"/>
                    <a:pt x="120" y="2985"/>
                    <a:pt x="458" y="3582"/>
                  </a:cubicBezTo>
                  <a:cubicBezTo>
                    <a:pt x="438" y="3323"/>
                    <a:pt x="458" y="3045"/>
                    <a:pt x="398" y="2786"/>
                  </a:cubicBezTo>
                  <a:cubicBezTo>
                    <a:pt x="200" y="1871"/>
                    <a:pt x="359" y="936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1726475" y="3927225"/>
              <a:ext cx="7000" cy="72125"/>
            </a:xfrm>
            <a:custGeom>
              <a:avLst/>
              <a:gdLst/>
              <a:ahLst/>
              <a:cxnLst/>
              <a:rect l="l" t="t" r="r" b="b"/>
              <a:pathLst>
                <a:path w="280" h="2885" extrusionOk="0">
                  <a:moveTo>
                    <a:pt x="80" y="0"/>
                  </a:moveTo>
                  <a:cubicBezTo>
                    <a:pt x="60" y="736"/>
                    <a:pt x="60" y="1492"/>
                    <a:pt x="60" y="2248"/>
                  </a:cubicBezTo>
                  <a:cubicBezTo>
                    <a:pt x="60" y="2487"/>
                    <a:pt x="1" y="2726"/>
                    <a:pt x="259" y="2885"/>
                  </a:cubicBezTo>
                  <a:cubicBezTo>
                    <a:pt x="219" y="1910"/>
                    <a:pt x="279" y="935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1734425" y="4101775"/>
              <a:ext cx="12975" cy="13450"/>
            </a:xfrm>
            <a:custGeom>
              <a:avLst/>
              <a:gdLst/>
              <a:ahLst/>
              <a:cxnLst/>
              <a:rect l="l" t="t" r="r" b="b"/>
              <a:pathLst>
                <a:path w="519" h="538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180"/>
                    <a:pt x="220" y="339"/>
                    <a:pt x="299" y="538"/>
                  </a:cubicBezTo>
                  <a:cubicBezTo>
                    <a:pt x="518" y="379"/>
                    <a:pt x="438" y="180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1742400" y="4087850"/>
              <a:ext cx="3500" cy="10975"/>
            </a:xfrm>
            <a:custGeom>
              <a:avLst/>
              <a:gdLst/>
              <a:ahLst/>
              <a:cxnLst/>
              <a:rect l="l" t="t" r="r" b="b"/>
              <a:pathLst>
                <a:path w="140" h="439" extrusionOk="0">
                  <a:moveTo>
                    <a:pt x="0" y="1"/>
                  </a:moveTo>
                  <a:lnTo>
                    <a:pt x="0" y="438"/>
                  </a:lnTo>
                  <a:cubicBezTo>
                    <a:pt x="100" y="279"/>
                    <a:pt x="139" y="1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1737425" y="41152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cubicBezTo>
                    <a:pt x="0" y="60"/>
                    <a:pt x="20" y="100"/>
                    <a:pt x="179" y="180"/>
                  </a:cubicBezTo>
                  <a:cubicBezTo>
                    <a:pt x="199" y="140"/>
                    <a:pt x="199" y="6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1708575" y="3463225"/>
              <a:ext cx="42175" cy="62675"/>
            </a:xfrm>
            <a:custGeom>
              <a:avLst/>
              <a:gdLst/>
              <a:ahLst/>
              <a:cxnLst/>
              <a:rect l="l" t="t" r="r" b="b"/>
              <a:pathLst>
                <a:path w="1687" h="2507" extrusionOk="0">
                  <a:moveTo>
                    <a:pt x="80" y="0"/>
                  </a:moveTo>
                  <a:lnTo>
                    <a:pt x="0" y="378"/>
                  </a:lnTo>
                  <a:cubicBezTo>
                    <a:pt x="80" y="1094"/>
                    <a:pt x="160" y="1791"/>
                    <a:pt x="219" y="2507"/>
                  </a:cubicBezTo>
                  <a:cubicBezTo>
                    <a:pt x="597" y="2089"/>
                    <a:pt x="259" y="1453"/>
                    <a:pt x="677" y="1075"/>
                  </a:cubicBezTo>
                  <a:lnTo>
                    <a:pt x="1671" y="1075"/>
                  </a:lnTo>
                  <a:cubicBezTo>
                    <a:pt x="1686" y="956"/>
                    <a:pt x="1679" y="859"/>
                    <a:pt x="1583" y="859"/>
                  </a:cubicBezTo>
                  <a:cubicBezTo>
                    <a:pt x="1551" y="859"/>
                    <a:pt x="1508" y="870"/>
                    <a:pt x="1453" y="896"/>
                  </a:cubicBezTo>
                  <a:cubicBezTo>
                    <a:pt x="896" y="736"/>
                    <a:pt x="179" y="876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1657850" y="3404050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20" y="0"/>
                  </a:moveTo>
                  <a:cubicBezTo>
                    <a:pt x="20" y="40"/>
                    <a:pt x="0" y="60"/>
                    <a:pt x="0" y="80"/>
                  </a:cubicBezTo>
                  <a:cubicBezTo>
                    <a:pt x="0" y="80"/>
                    <a:pt x="40" y="100"/>
                    <a:pt x="80" y="100"/>
                  </a:cubicBezTo>
                  <a:cubicBezTo>
                    <a:pt x="80" y="80"/>
                    <a:pt x="100" y="60"/>
                    <a:pt x="100" y="40"/>
                  </a:cubicBezTo>
                  <a:cubicBezTo>
                    <a:pt x="100" y="40"/>
                    <a:pt x="40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655850" y="341597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1" y="20"/>
                  </a:moveTo>
                  <a:cubicBezTo>
                    <a:pt x="21" y="20"/>
                    <a:pt x="1" y="1"/>
                    <a:pt x="21" y="20"/>
                  </a:cubicBezTo>
                  <a:cubicBezTo>
                    <a:pt x="1" y="20"/>
                    <a:pt x="21" y="20"/>
                    <a:pt x="21" y="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658850" y="339160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0" y="60"/>
                    <a:pt x="0" y="80"/>
                    <a:pt x="60" y="80"/>
                  </a:cubicBezTo>
                  <a:cubicBezTo>
                    <a:pt x="80" y="80"/>
                    <a:pt x="80" y="4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705600" y="3383150"/>
              <a:ext cx="4975" cy="13450"/>
            </a:xfrm>
            <a:custGeom>
              <a:avLst/>
              <a:gdLst/>
              <a:ahLst/>
              <a:cxnLst/>
              <a:rect l="l" t="t" r="r" b="b"/>
              <a:pathLst>
                <a:path w="199" h="538" extrusionOk="0">
                  <a:moveTo>
                    <a:pt x="0" y="1"/>
                  </a:moveTo>
                  <a:cubicBezTo>
                    <a:pt x="0" y="120"/>
                    <a:pt x="0" y="219"/>
                    <a:pt x="20" y="339"/>
                  </a:cubicBezTo>
                  <a:cubicBezTo>
                    <a:pt x="80" y="418"/>
                    <a:pt x="159" y="458"/>
                    <a:pt x="199" y="538"/>
                  </a:cubicBezTo>
                  <a:cubicBezTo>
                    <a:pt x="179" y="339"/>
                    <a:pt x="179" y="18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1655850" y="4694825"/>
              <a:ext cx="24400" cy="13700"/>
            </a:xfrm>
            <a:custGeom>
              <a:avLst/>
              <a:gdLst/>
              <a:ahLst/>
              <a:cxnLst/>
              <a:rect l="l" t="t" r="r" b="b"/>
              <a:pathLst>
                <a:path w="976" h="548" extrusionOk="0">
                  <a:moveTo>
                    <a:pt x="488" y="1"/>
                  </a:moveTo>
                  <a:cubicBezTo>
                    <a:pt x="458" y="1"/>
                    <a:pt x="428" y="11"/>
                    <a:pt x="399" y="31"/>
                  </a:cubicBezTo>
                  <a:cubicBezTo>
                    <a:pt x="319" y="229"/>
                    <a:pt x="60" y="130"/>
                    <a:pt x="1" y="349"/>
                  </a:cubicBezTo>
                  <a:cubicBezTo>
                    <a:pt x="200" y="389"/>
                    <a:pt x="458" y="329"/>
                    <a:pt x="578" y="548"/>
                  </a:cubicBezTo>
                  <a:cubicBezTo>
                    <a:pt x="737" y="508"/>
                    <a:pt x="976" y="508"/>
                    <a:pt x="976" y="289"/>
                  </a:cubicBezTo>
                  <a:cubicBezTo>
                    <a:pt x="976" y="249"/>
                    <a:pt x="737" y="170"/>
                    <a:pt x="617" y="90"/>
                  </a:cubicBezTo>
                  <a:cubicBezTo>
                    <a:pt x="598" y="70"/>
                    <a:pt x="598" y="50"/>
                    <a:pt x="578" y="31"/>
                  </a:cubicBezTo>
                  <a:cubicBezTo>
                    <a:pt x="548" y="11"/>
                    <a:pt x="518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2024375" y="4800300"/>
              <a:ext cx="87050" cy="24725"/>
            </a:xfrm>
            <a:custGeom>
              <a:avLst/>
              <a:gdLst/>
              <a:ahLst/>
              <a:cxnLst/>
              <a:rect l="l" t="t" r="r" b="b"/>
              <a:pathLst>
                <a:path w="3482" h="989" extrusionOk="0">
                  <a:moveTo>
                    <a:pt x="364" y="0"/>
                  </a:moveTo>
                  <a:cubicBezTo>
                    <a:pt x="279" y="0"/>
                    <a:pt x="202" y="29"/>
                    <a:pt x="140" y="108"/>
                  </a:cubicBezTo>
                  <a:cubicBezTo>
                    <a:pt x="0" y="228"/>
                    <a:pt x="159" y="387"/>
                    <a:pt x="279" y="447"/>
                  </a:cubicBezTo>
                  <a:cubicBezTo>
                    <a:pt x="279" y="486"/>
                    <a:pt x="299" y="526"/>
                    <a:pt x="299" y="586"/>
                  </a:cubicBezTo>
                  <a:cubicBezTo>
                    <a:pt x="358" y="685"/>
                    <a:pt x="438" y="745"/>
                    <a:pt x="537" y="785"/>
                  </a:cubicBezTo>
                  <a:cubicBezTo>
                    <a:pt x="1207" y="821"/>
                    <a:pt x="1860" y="989"/>
                    <a:pt x="2557" y="989"/>
                  </a:cubicBezTo>
                  <a:cubicBezTo>
                    <a:pt x="2626" y="989"/>
                    <a:pt x="2695" y="987"/>
                    <a:pt x="2765" y="984"/>
                  </a:cubicBezTo>
                  <a:cubicBezTo>
                    <a:pt x="2808" y="984"/>
                    <a:pt x="2852" y="984"/>
                    <a:pt x="2894" y="984"/>
                  </a:cubicBezTo>
                  <a:cubicBezTo>
                    <a:pt x="3109" y="984"/>
                    <a:pt x="3316" y="970"/>
                    <a:pt x="3481" y="805"/>
                  </a:cubicBezTo>
                  <a:cubicBezTo>
                    <a:pt x="3442" y="685"/>
                    <a:pt x="3362" y="586"/>
                    <a:pt x="3322" y="447"/>
                  </a:cubicBezTo>
                  <a:cubicBezTo>
                    <a:pt x="3253" y="367"/>
                    <a:pt x="3158" y="362"/>
                    <a:pt x="3059" y="362"/>
                  </a:cubicBezTo>
                  <a:cubicBezTo>
                    <a:pt x="3045" y="362"/>
                    <a:pt x="3030" y="362"/>
                    <a:pt x="3016" y="362"/>
                  </a:cubicBezTo>
                  <a:cubicBezTo>
                    <a:pt x="2930" y="362"/>
                    <a:pt x="2842" y="358"/>
                    <a:pt x="2765" y="307"/>
                  </a:cubicBezTo>
                  <a:cubicBezTo>
                    <a:pt x="2155" y="236"/>
                    <a:pt x="1529" y="83"/>
                    <a:pt x="901" y="83"/>
                  </a:cubicBezTo>
                  <a:cubicBezTo>
                    <a:pt x="833" y="83"/>
                    <a:pt x="765" y="85"/>
                    <a:pt x="697" y="88"/>
                  </a:cubicBezTo>
                  <a:cubicBezTo>
                    <a:pt x="586" y="44"/>
                    <a:pt x="47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2018400" y="4798400"/>
              <a:ext cx="23400" cy="12575"/>
            </a:xfrm>
            <a:custGeom>
              <a:avLst/>
              <a:gdLst/>
              <a:ahLst/>
              <a:cxnLst/>
              <a:rect l="l" t="t" r="r" b="b"/>
              <a:pathLst>
                <a:path w="936" h="503" extrusionOk="0">
                  <a:moveTo>
                    <a:pt x="318" y="1"/>
                  </a:moveTo>
                  <a:cubicBezTo>
                    <a:pt x="213" y="1"/>
                    <a:pt x="107" y="5"/>
                    <a:pt x="1" y="5"/>
                  </a:cubicBezTo>
                  <a:cubicBezTo>
                    <a:pt x="80" y="164"/>
                    <a:pt x="180" y="304"/>
                    <a:pt x="180" y="503"/>
                  </a:cubicBezTo>
                  <a:lnTo>
                    <a:pt x="518" y="503"/>
                  </a:lnTo>
                  <a:cubicBezTo>
                    <a:pt x="319" y="5"/>
                    <a:pt x="737" y="204"/>
                    <a:pt x="936" y="125"/>
                  </a:cubicBezTo>
                  <a:cubicBezTo>
                    <a:pt x="737" y="19"/>
                    <a:pt x="529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2094000" y="4806600"/>
              <a:ext cx="26875" cy="5875"/>
            </a:xfrm>
            <a:custGeom>
              <a:avLst/>
              <a:gdLst/>
              <a:ahLst/>
              <a:cxnLst/>
              <a:rect l="l" t="t" r="r" b="b"/>
              <a:pathLst>
                <a:path w="1075" h="235" extrusionOk="0">
                  <a:moveTo>
                    <a:pt x="399" y="1"/>
                  </a:moveTo>
                  <a:cubicBezTo>
                    <a:pt x="268" y="1"/>
                    <a:pt x="134" y="14"/>
                    <a:pt x="0" y="35"/>
                  </a:cubicBezTo>
                  <a:cubicBezTo>
                    <a:pt x="140" y="234"/>
                    <a:pt x="338" y="175"/>
                    <a:pt x="537" y="195"/>
                  </a:cubicBezTo>
                  <a:cubicBezTo>
                    <a:pt x="696" y="195"/>
                    <a:pt x="895" y="195"/>
                    <a:pt x="1074" y="175"/>
                  </a:cubicBezTo>
                  <a:cubicBezTo>
                    <a:pt x="869" y="46"/>
                    <a:pt x="638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2004475" y="4798150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105" y="0"/>
                  </a:moveTo>
                  <a:cubicBezTo>
                    <a:pt x="75" y="0"/>
                    <a:pt x="40" y="5"/>
                    <a:pt x="1" y="15"/>
                  </a:cubicBezTo>
                  <a:cubicBezTo>
                    <a:pt x="30" y="65"/>
                    <a:pt x="65" y="90"/>
                    <a:pt x="98" y="90"/>
                  </a:cubicBezTo>
                  <a:cubicBezTo>
                    <a:pt x="130" y="90"/>
                    <a:pt x="160" y="65"/>
                    <a:pt x="180" y="15"/>
                  </a:cubicBezTo>
                  <a:cubicBezTo>
                    <a:pt x="160" y="5"/>
                    <a:pt x="13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1994525" y="4795975"/>
              <a:ext cx="6500" cy="2075"/>
            </a:xfrm>
            <a:custGeom>
              <a:avLst/>
              <a:gdLst/>
              <a:ahLst/>
              <a:cxnLst/>
              <a:rect l="l" t="t" r="r" b="b"/>
              <a:pathLst>
                <a:path w="260" h="83" extrusionOk="0">
                  <a:moveTo>
                    <a:pt x="117" y="0"/>
                  </a:moveTo>
                  <a:cubicBezTo>
                    <a:pt x="77" y="0"/>
                    <a:pt x="39" y="25"/>
                    <a:pt x="1" y="82"/>
                  </a:cubicBezTo>
                  <a:lnTo>
                    <a:pt x="259" y="82"/>
                  </a:lnTo>
                  <a:cubicBezTo>
                    <a:pt x="207" y="30"/>
                    <a:pt x="161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2085250" y="4822200"/>
              <a:ext cx="26175" cy="7675"/>
            </a:xfrm>
            <a:custGeom>
              <a:avLst/>
              <a:gdLst/>
              <a:ahLst/>
              <a:cxnLst/>
              <a:rect l="l" t="t" r="r" b="b"/>
              <a:pathLst>
                <a:path w="1047" h="307" extrusionOk="0">
                  <a:moveTo>
                    <a:pt x="755" y="0"/>
                  </a:moveTo>
                  <a:cubicBezTo>
                    <a:pt x="661" y="0"/>
                    <a:pt x="565" y="12"/>
                    <a:pt x="471" y="12"/>
                  </a:cubicBezTo>
                  <a:cubicBezTo>
                    <a:pt x="444" y="12"/>
                    <a:pt x="417" y="11"/>
                    <a:pt x="390" y="8"/>
                  </a:cubicBezTo>
                  <a:cubicBezTo>
                    <a:pt x="376" y="10"/>
                    <a:pt x="362" y="11"/>
                    <a:pt x="347" y="11"/>
                  </a:cubicBezTo>
                  <a:cubicBezTo>
                    <a:pt x="294" y="11"/>
                    <a:pt x="237" y="2"/>
                    <a:pt x="185" y="2"/>
                  </a:cubicBezTo>
                  <a:cubicBezTo>
                    <a:pt x="83" y="2"/>
                    <a:pt x="0" y="35"/>
                    <a:pt x="12" y="227"/>
                  </a:cubicBezTo>
                  <a:cubicBezTo>
                    <a:pt x="231" y="247"/>
                    <a:pt x="430" y="267"/>
                    <a:pt x="649" y="307"/>
                  </a:cubicBezTo>
                  <a:cubicBezTo>
                    <a:pt x="808" y="267"/>
                    <a:pt x="947" y="267"/>
                    <a:pt x="1027" y="128"/>
                  </a:cubicBezTo>
                  <a:lnTo>
                    <a:pt x="1046" y="68"/>
                  </a:lnTo>
                  <a:cubicBezTo>
                    <a:pt x="956" y="13"/>
                    <a:pt x="857" y="0"/>
                    <a:pt x="7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2138750" y="4838500"/>
              <a:ext cx="23400" cy="4500"/>
            </a:xfrm>
            <a:custGeom>
              <a:avLst/>
              <a:gdLst/>
              <a:ahLst/>
              <a:cxnLst/>
              <a:rect l="l" t="t" r="r" b="b"/>
              <a:pathLst>
                <a:path w="936" h="180" extrusionOk="0">
                  <a:moveTo>
                    <a:pt x="311" y="0"/>
                  </a:moveTo>
                  <a:cubicBezTo>
                    <a:pt x="210" y="0"/>
                    <a:pt x="108" y="6"/>
                    <a:pt x="1" y="13"/>
                  </a:cubicBezTo>
                  <a:cubicBezTo>
                    <a:pt x="145" y="147"/>
                    <a:pt x="301" y="179"/>
                    <a:pt x="465" y="179"/>
                  </a:cubicBezTo>
                  <a:cubicBezTo>
                    <a:pt x="615" y="179"/>
                    <a:pt x="773" y="152"/>
                    <a:pt x="936" y="152"/>
                  </a:cubicBezTo>
                  <a:cubicBezTo>
                    <a:pt x="732" y="29"/>
                    <a:pt x="527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2116375" y="48230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01" y="0"/>
                  </a:moveTo>
                  <a:cubicBezTo>
                    <a:pt x="72" y="0"/>
                    <a:pt x="38" y="25"/>
                    <a:pt x="0" y="73"/>
                  </a:cubicBezTo>
                  <a:lnTo>
                    <a:pt x="80" y="93"/>
                  </a:lnTo>
                  <a:lnTo>
                    <a:pt x="179" y="93"/>
                  </a:lnTo>
                  <a:cubicBezTo>
                    <a:pt x="159" y="30"/>
                    <a:pt x="13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2218325" y="48383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80" y="60"/>
                    <a:pt x="160" y="100"/>
                    <a:pt x="199" y="120"/>
                  </a:cubicBezTo>
                  <a:cubicBezTo>
                    <a:pt x="140" y="8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2034325" y="4815925"/>
              <a:ext cx="61175" cy="12950"/>
            </a:xfrm>
            <a:custGeom>
              <a:avLst/>
              <a:gdLst/>
              <a:ahLst/>
              <a:cxnLst/>
              <a:rect l="l" t="t" r="r" b="b"/>
              <a:pathLst>
                <a:path w="2447" h="518" extrusionOk="0">
                  <a:moveTo>
                    <a:pt x="60" y="1"/>
                  </a:moveTo>
                  <a:cubicBezTo>
                    <a:pt x="0" y="80"/>
                    <a:pt x="0" y="120"/>
                    <a:pt x="40" y="199"/>
                  </a:cubicBezTo>
                  <a:cubicBezTo>
                    <a:pt x="159" y="279"/>
                    <a:pt x="299" y="259"/>
                    <a:pt x="438" y="359"/>
                  </a:cubicBezTo>
                  <a:cubicBezTo>
                    <a:pt x="460" y="391"/>
                    <a:pt x="488" y="406"/>
                    <a:pt x="518" y="406"/>
                  </a:cubicBezTo>
                  <a:cubicBezTo>
                    <a:pt x="543" y="406"/>
                    <a:pt x="570" y="396"/>
                    <a:pt x="597" y="379"/>
                  </a:cubicBezTo>
                  <a:cubicBezTo>
                    <a:pt x="663" y="365"/>
                    <a:pt x="729" y="359"/>
                    <a:pt x="795" y="359"/>
                  </a:cubicBezTo>
                  <a:cubicBezTo>
                    <a:pt x="1141" y="359"/>
                    <a:pt x="1488" y="517"/>
                    <a:pt x="1844" y="517"/>
                  </a:cubicBezTo>
                  <a:cubicBezTo>
                    <a:pt x="1912" y="517"/>
                    <a:pt x="1980" y="512"/>
                    <a:pt x="2049" y="498"/>
                  </a:cubicBezTo>
                  <a:cubicBezTo>
                    <a:pt x="2129" y="359"/>
                    <a:pt x="2268" y="359"/>
                    <a:pt x="2387" y="319"/>
                  </a:cubicBezTo>
                  <a:cubicBezTo>
                    <a:pt x="2427" y="319"/>
                    <a:pt x="2447" y="299"/>
                    <a:pt x="2427" y="259"/>
                  </a:cubicBezTo>
                  <a:cubicBezTo>
                    <a:pt x="2447" y="219"/>
                    <a:pt x="2387" y="199"/>
                    <a:pt x="2347" y="180"/>
                  </a:cubicBezTo>
                  <a:cubicBezTo>
                    <a:pt x="1592" y="120"/>
                    <a:pt x="836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2018400" y="4818225"/>
              <a:ext cx="26875" cy="7000"/>
            </a:xfrm>
            <a:custGeom>
              <a:avLst/>
              <a:gdLst/>
              <a:ahLst/>
              <a:cxnLst/>
              <a:rect l="l" t="t" r="r" b="b"/>
              <a:pathLst>
                <a:path w="1075" h="280" extrusionOk="0">
                  <a:moveTo>
                    <a:pt x="375" y="0"/>
                  </a:moveTo>
                  <a:cubicBezTo>
                    <a:pt x="252" y="0"/>
                    <a:pt x="126" y="26"/>
                    <a:pt x="1" y="68"/>
                  </a:cubicBezTo>
                  <a:lnTo>
                    <a:pt x="1" y="127"/>
                  </a:lnTo>
                  <a:cubicBezTo>
                    <a:pt x="153" y="251"/>
                    <a:pt x="323" y="279"/>
                    <a:pt x="499" y="279"/>
                  </a:cubicBezTo>
                  <a:cubicBezTo>
                    <a:pt x="645" y="279"/>
                    <a:pt x="795" y="260"/>
                    <a:pt x="940" y="260"/>
                  </a:cubicBezTo>
                  <a:cubicBezTo>
                    <a:pt x="986" y="260"/>
                    <a:pt x="1030" y="262"/>
                    <a:pt x="1075" y="267"/>
                  </a:cubicBezTo>
                  <a:cubicBezTo>
                    <a:pt x="975" y="107"/>
                    <a:pt x="816" y="107"/>
                    <a:pt x="697" y="68"/>
                  </a:cubicBezTo>
                  <a:cubicBezTo>
                    <a:pt x="593" y="21"/>
                    <a:pt x="486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2045250" y="4824875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1" y="1"/>
                  </a:moveTo>
                  <a:cubicBezTo>
                    <a:pt x="22" y="63"/>
                    <a:pt x="48" y="93"/>
                    <a:pt x="77" y="93"/>
                  </a:cubicBezTo>
                  <a:cubicBezTo>
                    <a:pt x="103" y="93"/>
                    <a:pt x="131" y="68"/>
                    <a:pt x="160" y="21"/>
                  </a:cubicBezTo>
                  <a:cubicBezTo>
                    <a:pt x="120" y="1"/>
                    <a:pt x="4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995525" y="480710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104" y="1"/>
                  </a:moveTo>
                  <a:cubicBezTo>
                    <a:pt x="69" y="1"/>
                    <a:pt x="34" y="6"/>
                    <a:pt x="0" y="15"/>
                  </a:cubicBezTo>
                  <a:cubicBezTo>
                    <a:pt x="100" y="135"/>
                    <a:pt x="219" y="155"/>
                    <a:pt x="359" y="155"/>
                  </a:cubicBezTo>
                  <a:cubicBezTo>
                    <a:pt x="313" y="49"/>
                    <a:pt x="2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2018400" y="4814925"/>
              <a:ext cx="17425" cy="5825"/>
            </a:xfrm>
            <a:custGeom>
              <a:avLst/>
              <a:gdLst/>
              <a:ahLst/>
              <a:cxnLst/>
              <a:rect l="l" t="t" r="r" b="b"/>
              <a:pathLst>
                <a:path w="697" h="233" extrusionOk="0">
                  <a:moveTo>
                    <a:pt x="538" y="1"/>
                  </a:moveTo>
                  <a:cubicBezTo>
                    <a:pt x="339" y="21"/>
                    <a:pt x="140" y="1"/>
                    <a:pt x="1" y="160"/>
                  </a:cubicBezTo>
                  <a:cubicBezTo>
                    <a:pt x="118" y="213"/>
                    <a:pt x="247" y="232"/>
                    <a:pt x="375" y="232"/>
                  </a:cubicBezTo>
                  <a:cubicBezTo>
                    <a:pt x="485" y="232"/>
                    <a:pt x="595" y="218"/>
                    <a:pt x="697" y="200"/>
                  </a:cubicBezTo>
                  <a:lnTo>
                    <a:pt x="697" y="60"/>
                  </a:lnTo>
                  <a:lnTo>
                    <a:pt x="5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2310325" y="4824625"/>
              <a:ext cx="32350" cy="32050"/>
            </a:xfrm>
            <a:custGeom>
              <a:avLst/>
              <a:gdLst/>
              <a:ahLst/>
              <a:cxnLst/>
              <a:rect l="l" t="t" r="r" b="b"/>
              <a:pathLst>
                <a:path w="1294" h="1282" extrusionOk="0">
                  <a:moveTo>
                    <a:pt x="822" y="0"/>
                  </a:moveTo>
                  <a:cubicBezTo>
                    <a:pt x="574" y="0"/>
                    <a:pt x="423" y="205"/>
                    <a:pt x="259" y="369"/>
                  </a:cubicBezTo>
                  <a:cubicBezTo>
                    <a:pt x="180" y="448"/>
                    <a:pt x="80" y="468"/>
                    <a:pt x="40" y="568"/>
                  </a:cubicBezTo>
                  <a:cubicBezTo>
                    <a:pt x="1" y="627"/>
                    <a:pt x="1" y="687"/>
                    <a:pt x="60" y="747"/>
                  </a:cubicBezTo>
                  <a:cubicBezTo>
                    <a:pt x="200" y="826"/>
                    <a:pt x="1" y="846"/>
                    <a:pt x="40" y="906"/>
                  </a:cubicBezTo>
                  <a:cubicBezTo>
                    <a:pt x="40" y="965"/>
                    <a:pt x="60" y="1025"/>
                    <a:pt x="100" y="1065"/>
                  </a:cubicBezTo>
                  <a:cubicBezTo>
                    <a:pt x="107" y="1065"/>
                    <a:pt x="114" y="1064"/>
                    <a:pt x="120" y="1064"/>
                  </a:cubicBezTo>
                  <a:cubicBezTo>
                    <a:pt x="354" y="1064"/>
                    <a:pt x="580" y="1282"/>
                    <a:pt x="808" y="1282"/>
                  </a:cubicBezTo>
                  <a:cubicBezTo>
                    <a:pt x="922" y="1282"/>
                    <a:pt x="1037" y="1227"/>
                    <a:pt x="1154" y="1065"/>
                  </a:cubicBezTo>
                  <a:cubicBezTo>
                    <a:pt x="1194" y="1065"/>
                    <a:pt x="1254" y="1045"/>
                    <a:pt x="1294" y="1025"/>
                  </a:cubicBezTo>
                  <a:cubicBezTo>
                    <a:pt x="1254" y="926"/>
                    <a:pt x="1234" y="826"/>
                    <a:pt x="1154" y="727"/>
                  </a:cubicBezTo>
                  <a:cubicBezTo>
                    <a:pt x="796" y="548"/>
                    <a:pt x="1294" y="210"/>
                    <a:pt x="995" y="31"/>
                  </a:cubicBezTo>
                  <a:cubicBezTo>
                    <a:pt x="932" y="10"/>
                    <a:pt x="875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2339175" y="4787575"/>
              <a:ext cx="18425" cy="39050"/>
            </a:xfrm>
            <a:custGeom>
              <a:avLst/>
              <a:gdLst/>
              <a:ahLst/>
              <a:cxnLst/>
              <a:rect l="l" t="t" r="r" b="b"/>
              <a:pathLst>
                <a:path w="737" h="1562" extrusionOk="0">
                  <a:moveTo>
                    <a:pt x="508" y="1"/>
                  </a:moveTo>
                  <a:cubicBezTo>
                    <a:pt x="482" y="1"/>
                    <a:pt x="453" y="7"/>
                    <a:pt x="418" y="21"/>
                  </a:cubicBezTo>
                  <a:cubicBezTo>
                    <a:pt x="339" y="40"/>
                    <a:pt x="299" y="40"/>
                    <a:pt x="219" y="40"/>
                  </a:cubicBezTo>
                  <a:cubicBezTo>
                    <a:pt x="100" y="239"/>
                    <a:pt x="0" y="438"/>
                    <a:pt x="140" y="677"/>
                  </a:cubicBezTo>
                  <a:cubicBezTo>
                    <a:pt x="239" y="916"/>
                    <a:pt x="378" y="1174"/>
                    <a:pt x="159" y="1433"/>
                  </a:cubicBezTo>
                  <a:cubicBezTo>
                    <a:pt x="226" y="1522"/>
                    <a:pt x="293" y="1561"/>
                    <a:pt x="363" y="1561"/>
                  </a:cubicBezTo>
                  <a:cubicBezTo>
                    <a:pt x="418" y="1561"/>
                    <a:pt x="476" y="1537"/>
                    <a:pt x="537" y="1493"/>
                  </a:cubicBezTo>
                  <a:cubicBezTo>
                    <a:pt x="537" y="1333"/>
                    <a:pt x="597" y="1174"/>
                    <a:pt x="736" y="1115"/>
                  </a:cubicBezTo>
                  <a:cubicBezTo>
                    <a:pt x="736" y="816"/>
                    <a:pt x="716" y="538"/>
                    <a:pt x="736" y="220"/>
                  </a:cubicBezTo>
                  <a:cubicBezTo>
                    <a:pt x="671" y="137"/>
                    <a:pt x="632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2325250" y="4823375"/>
              <a:ext cx="28375" cy="19425"/>
            </a:xfrm>
            <a:custGeom>
              <a:avLst/>
              <a:gdLst/>
              <a:ahLst/>
              <a:cxnLst/>
              <a:rect l="l" t="t" r="r" b="b"/>
              <a:pathLst>
                <a:path w="1135" h="777" extrusionOk="0">
                  <a:moveTo>
                    <a:pt x="736" y="1"/>
                  </a:moveTo>
                  <a:cubicBezTo>
                    <a:pt x="637" y="21"/>
                    <a:pt x="498" y="61"/>
                    <a:pt x="378" y="81"/>
                  </a:cubicBezTo>
                  <a:cubicBezTo>
                    <a:pt x="378" y="180"/>
                    <a:pt x="398" y="319"/>
                    <a:pt x="339" y="399"/>
                  </a:cubicBezTo>
                  <a:cubicBezTo>
                    <a:pt x="0" y="777"/>
                    <a:pt x="299" y="757"/>
                    <a:pt x="557" y="777"/>
                  </a:cubicBezTo>
                  <a:cubicBezTo>
                    <a:pt x="657" y="458"/>
                    <a:pt x="1134" y="419"/>
                    <a:pt x="1094" y="61"/>
                  </a:cubicBezTo>
                  <a:cubicBezTo>
                    <a:pt x="975" y="21"/>
                    <a:pt x="856" y="21"/>
                    <a:pt x="7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2292425" y="4832825"/>
              <a:ext cx="24400" cy="16325"/>
            </a:xfrm>
            <a:custGeom>
              <a:avLst/>
              <a:gdLst/>
              <a:ahLst/>
              <a:cxnLst/>
              <a:rect l="l" t="t" r="r" b="b"/>
              <a:pathLst>
                <a:path w="976" h="653" extrusionOk="0">
                  <a:moveTo>
                    <a:pt x="458" y="1"/>
                  </a:moveTo>
                  <a:cubicBezTo>
                    <a:pt x="0" y="80"/>
                    <a:pt x="199" y="319"/>
                    <a:pt x="279" y="538"/>
                  </a:cubicBezTo>
                  <a:cubicBezTo>
                    <a:pt x="360" y="619"/>
                    <a:pt x="433" y="652"/>
                    <a:pt x="497" y="652"/>
                  </a:cubicBezTo>
                  <a:cubicBezTo>
                    <a:pt x="622" y="652"/>
                    <a:pt x="718" y="530"/>
                    <a:pt x="796" y="399"/>
                  </a:cubicBezTo>
                  <a:cubicBezTo>
                    <a:pt x="856" y="299"/>
                    <a:pt x="916" y="180"/>
                    <a:pt x="975" y="41"/>
                  </a:cubicBezTo>
                  <a:cubicBezTo>
                    <a:pt x="956" y="34"/>
                    <a:pt x="936" y="31"/>
                    <a:pt x="917" y="31"/>
                  </a:cubicBezTo>
                  <a:cubicBezTo>
                    <a:pt x="816" y="31"/>
                    <a:pt x="716" y="104"/>
                    <a:pt x="621" y="104"/>
                  </a:cubicBezTo>
                  <a:cubicBezTo>
                    <a:pt x="565" y="104"/>
                    <a:pt x="510" y="79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2293925" y="4825375"/>
              <a:ext cx="10450" cy="21900"/>
            </a:xfrm>
            <a:custGeom>
              <a:avLst/>
              <a:gdLst/>
              <a:ahLst/>
              <a:cxnLst/>
              <a:rect l="l" t="t" r="r" b="b"/>
              <a:pathLst>
                <a:path w="418" h="876" extrusionOk="0">
                  <a:moveTo>
                    <a:pt x="219" y="1"/>
                  </a:moveTo>
                  <a:cubicBezTo>
                    <a:pt x="139" y="100"/>
                    <a:pt x="100" y="219"/>
                    <a:pt x="20" y="319"/>
                  </a:cubicBezTo>
                  <a:cubicBezTo>
                    <a:pt x="40" y="518"/>
                    <a:pt x="0" y="737"/>
                    <a:pt x="219" y="876"/>
                  </a:cubicBezTo>
                  <a:cubicBezTo>
                    <a:pt x="219" y="677"/>
                    <a:pt x="199" y="438"/>
                    <a:pt x="398" y="319"/>
                  </a:cubicBezTo>
                  <a:cubicBezTo>
                    <a:pt x="418" y="279"/>
                    <a:pt x="418" y="219"/>
                    <a:pt x="418" y="180"/>
                  </a:cubicBezTo>
                  <a:cubicBezTo>
                    <a:pt x="338" y="120"/>
                    <a:pt x="299" y="4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2272525" y="4833800"/>
              <a:ext cx="11975" cy="5025"/>
            </a:xfrm>
            <a:custGeom>
              <a:avLst/>
              <a:gdLst/>
              <a:ahLst/>
              <a:cxnLst/>
              <a:rect l="l" t="t" r="r" b="b"/>
              <a:pathLst>
                <a:path w="479" h="201" extrusionOk="0">
                  <a:moveTo>
                    <a:pt x="222" y="1"/>
                  </a:moveTo>
                  <a:cubicBezTo>
                    <a:pt x="140" y="1"/>
                    <a:pt x="66" y="49"/>
                    <a:pt x="1" y="141"/>
                  </a:cubicBezTo>
                  <a:cubicBezTo>
                    <a:pt x="100" y="161"/>
                    <a:pt x="220" y="181"/>
                    <a:pt x="319" y="201"/>
                  </a:cubicBezTo>
                  <a:cubicBezTo>
                    <a:pt x="399" y="161"/>
                    <a:pt x="478" y="81"/>
                    <a:pt x="359" y="41"/>
                  </a:cubicBezTo>
                  <a:cubicBezTo>
                    <a:pt x="311" y="14"/>
                    <a:pt x="266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2254625" y="4829725"/>
              <a:ext cx="9975" cy="4125"/>
            </a:xfrm>
            <a:custGeom>
              <a:avLst/>
              <a:gdLst/>
              <a:ahLst/>
              <a:cxnLst/>
              <a:rect l="l" t="t" r="r" b="b"/>
              <a:pathLst>
                <a:path w="399" h="165" extrusionOk="0">
                  <a:moveTo>
                    <a:pt x="295" y="1"/>
                  </a:moveTo>
                  <a:cubicBezTo>
                    <a:pt x="264" y="1"/>
                    <a:pt x="230" y="10"/>
                    <a:pt x="200" y="25"/>
                  </a:cubicBezTo>
                  <a:cubicBezTo>
                    <a:pt x="120" y="45"/>
                    <a:pt x="80" y="125"/>
                    <a:pt x="1" y="165"/>
                  </a:cubicBezTo>
                  <a:cubicBezTo>
                    <a:pt x="40" y="155"/>
                    <a:pt x="85" y="155"/>
                    <a:pt x="127" y="155"/>
                  </a:cubicBezTo>
                  <a:cubicBezTo>
                    <a:pt x="170" y="155"/>
                    <a:pt x="209" y="155"/>
                    <a:pt x="239" y="145"/>
                  </a:cubicBezTo>
                  <a:cubicBezTo>
                    <a:pt x="299" y="145"/>
                    <a:pt x="398" y="85"/>
                    <a:pt x="398" y="85"/>
                  </a:cubicBezTo>
                  <a:cubicBezTo>
                    <a:pt x="386" y="24"/>
                    <a:pt x="344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1688175" y="4748775"/>
              <a:ext cx="25900" cy="7250"/>
            </a:xfrm>
            <a:custGeom>
              <a:avLst/>
              <a:gdLst/>
              <a:ahLst/>
              <a:cxnLst/>
              <a:rect l="l" t="t" r="r" b="b"/>
              <a:pathLst>
                <a:path w="1036" h="290" extrusionOk="0">
                  <a:moveTo>
                    <a:pt x="612" y="1"/>
                  </a:moveTo>
                  <a:cubicBezTo>
                    <a:pt x="413" y="1"/>
                    <a:pt x="210" y="87"/>
                    <a:pt x="1" y="180"/>
                  </a:cubicBezTo>
                  <a:cubicBezTo>
                    <a:pt x="98" y="261"/>
                    <a:pt x="194" y="289"/>
                    <a:pt x="289" y="289"/>
                  </a:cubicBezTo>
                  <a:cubicBezTo>
                    <a:pt x="504" y="289"/>
                    <a:pt x="714" y="145"/>
                    <a:pt x="923" y="145"/>
                  </a:cubicBezTo>
                  <a:cubicBezTo>
                    <a:pt x="960" y="145"/>
                    <a:pt x="998" y="149"/>
                    <a:pt x="1035" y="160"/>
                  </a:cubicBezTo>
                  <a:cubicBezTo>
                    <a:pt x="895" y="44"/>
                    <a:pt x="754" y="1"/>
                    <a:pt x="6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1683200" y="4748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20" y="100"/>
                    <a:pt x="200" y="159"/>
                  </a:cubicBezTo>
                  <a:cubicBezTo>
                    <a:pt x="120" y="10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1771725" y="4758650"/>
              <a:ext cx="5500" cy="4825"/>
            </a:xfrm>
            <a:custGeom>
              <a:avLst/>
              <a:gdLst/>
              <a:ahLst/>
              <a:cxnLst/>
              <a:rect l="l" t="t" r="r" b="b"/>
              <a:pathLst>
                <a:path w="220" h="193" extrusionOk="0">
                  <a:moveTo>
                    <a:pt x="80" y="1"/>
                  </a:moveTo>
                  <a:cubicBezTo>
                    <a:pt x="58" y="1"/>
                    <a:pt x="32" y="8"/>
                    <a:pt x="1" y="24"/>
                  </a:cubicBezTo>
                  <a:cubicBezTo>
                    <a:pt x="1" y="24"/>
                    <a:pt x="21" y="103"/>
                    <a:pt x="41" y="163"/>
                  </a:cubicBezTo>
                  <a:cubicBezTo>
                    <a:pt x="70" y="183"/>
                    <a:pt x="95" y="193"/>
                    <a:pt x="123" y="193"/>
                  </a:cubicBezTo>
                  <a:cubicBezTo>
                    <a:pt x="150" y="193"/>
                    <a:pt x="180" y="183"/>
                    <a:pt x="220" y="163"/>
                  </a:cubicBezTo>
                  <a:cubicBezTo>
                    <a:pt x="176" y="60"/>
                    <a:pt x="142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1759300" y="4762725"/>
              <a:ext cx="1525" cy="1750"/>
            </a:xfrm>
            <a:custGeom>
              <a:avLst/>
              <a:gdLst/>
              <a:ahLst/>
              <a:cxnLst/>
              <a:rect l="l" t="t" r="r" b="b"/>
              <a:pathLst>
                <a:path w="61" h="70" extrusionOk="0">
                  <a:moveTo>
                    <a:pt x="0" y="0"/>
                  </a:moveTo>
                  <a:cubicBezTo>
                    <a:pt x="26" y="39"/>
                    <a:pt x="44" y="69"/>
                    <a:pt x="53" y="69"/>
                  </a:cubicBezTo>
                  <a:cubicBezTo>
                    <a:pt x="58" y="69"/>
                    <a:pt x="60" y="61"/>
                    <a:pt x="60" y="40"/>
                  </a:cubicBezTo>
                  <a:cubicBezTo>
                    <a:pt x="60" y="20"/>
                    <a:pt x="20" y="2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1772225" y="4762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1" y="0"/>
                  </a:moveTo>
                  <a:cubicBezTo>
                    <a:pt x="1" y="40"/>
                    <a:pt x="1" y="119"/>
                    <a:pt x="1" y="179"/>
                  </a:cubicBezTo>
                  <a:cubicBezTo>
                    <a:pt x="60" y="139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1808025" y="4074300"/>
              <a:ext cx="208400" cy="50375"/>
            </a:xfrm>
            <a:custGeom>
              <a:avLst/>
              <a:gdLst/>
              <a:ahLst/>
              <a:cxnLst/>
              <a:rect l="l" t="t" r="r" b="b"/>
              <a:pathLst>
                <a:path w="8336" h="2015" extrusionOk="0">
                  <a:moveTo>
                    <a:pt x="247" y="1"/>
                  </a:moveTo>
                  <a:cubicBezTo>
                    <a:pt x="135" y="1"/>
                    <a:pt x="90" y="55"/>
                    <a:pt x="1" y="165"/>
                  </a:cubicBezTo>
                  <a:lnTo>
                    <a:pt x="41" y="204"/>
                  </a:lnTo>
                  <a:cubicBezTo>
                    <a:pt x="81" y="264"/>
                    <a:pt x="100" y="304"/>
                    <a:pt x="180" y="324"/>
                  </a:cubicBezTo>
                  <a:cubicBezTo>
                    <a:pt x="200" y="403"/>
                    <a:pt x="240" y="423"/>
                    <a:pt x="299" y="423"/>
                  </a:cubicBezTo>
                  <a:cubicBezTo>
                    <a:pt x="458" y="463"/>
                    <a:pt x="638" y="443"/>
                    <a:pt x="737" y="563"/>
                  </a:cubicBezTo>
                  <a:cubicBezTo>
                    <a:pt x="836" y="662"/>
                    <a:pt x="976" y="642"/>
                    <a:pt x="1075" y="722"/>
                  </a:cubicBezTo>
                  <a:lnTo>
                    <a:pt x="1155" y="761"/>
                  </a:lnTo>
                  <a:lnTo>
                    <a:pt x="1234" y="761"/>
                  </a:lnTo>
                  <a:cubicBezTo>
                    <a:pt x="1304" y="831"/>
                    <a:pt x="1393" y="831"/>
                    <a:pt x="1488" y="831"/>
                  </a:cubicBezTo>
                  <a:cubicBezTo>
                    <a:pt x="1582" y="831"/>
                    <a:pt x="1682" y="831"/>
                    <a:pt x="1771" y="901"/>
                  </a:cubicBezTo>
                  <a:cubicBezTo>
                    <a:pt x="1871" y="921"/>
                    <a:pt x="1970" y="921"/>
                    <a:pt x="2070" y="940"/>
                  </a:cubicBezTo>
                  <a:cubicBezTo>
                    <a:pt x="2149" y="960"/>
                    <a:pt x="2229" y="1020"/>
                    <a:pt x="2289" y="1060"/>
                  </a:cubicBezTo>
                  <a:cubicBezTo>
                    <a:pt x="2368" y="1100"/>
                    <a:pt x="2428" y="1100"/>
                    <a:pt x="2468" y="1120"/>
                  </a:cubicBezTo>
                  <a:cubicBezTo>
                    <a:pt x="2567" y="1199"/>
                    <a:pt x="2726" y="1159"/>
                    <a:pt x="2846" y="1239"/>
                  </a:cubicBezTo>
                  <a:cubicBezTo>
                    <a:pt x="2952" y="1292"/>
                    <a:pt x="3058" y="1310"/>
                    <a:pt x="3170" y="1310"/>
                  </a:cubicBezTo>
                  <a:cubicBezTo>
                    <a:pt x="3226" y="1310"/>
                    <a:pt x="3283" y="1305"/>
                    <a:pt x="3343" y="1299"/>
                  </a:cubicBezTo>
                  <a:cubicBezTo>
                    <a:pt x="3462" y="1338"/>
                    <a:pt x="3621" y="1318"/>
                    <a:pt x="3741" y="1418"/>
                  </a:cubicBezTo>
                  <a:cubicBezTo>
                    <a:pt x="5133" y="1816"/>
                    <a:pt x="6605" y="1935"/>
                    <a:pt x="8038" y="2015"/>
                  </a:cubicBezTo>
                  <a:cubicBezTo>
                    <a:pt x="8217" y="1895"/>
                    <a:pt x="8336" y="1756"/>
                    <a:pt x="8197" y="1577"/>
                  </a:cubicBezTo>
                  <a:cubicBezTo>
                    <a:pt x="8103" y="1551"/>
                    <a:pt x="8008" y="1544"/>
                    <a:pt x="7913" y="1544"/>
                  </a:cubicBezTo>
                  <a:cubicBezTo>
                    <a:pt x="7804" y="1544"/>
                    <a:pt x="7695" y="1553"/>
                    <a:pt x="7589" y="1553"/>
                  </a:cubicBezTo>
                  <a:cubicBezTo>
                    <a:pt x="7433" y="1553"/>
                    <a:pt x="7282" y="1534"/>
                    <a:pt x="7142" y="1438"/>
                  </a:cubicBezTo>
                  <a:cubicBezTo>
                    <a:pt x="6426" y="1219"/>
                    <a:pt x="5650" y="1299"/>
                    <a:pt x="4914" y="1239"/>
                  </a:cubicBezTo>
                  <a:cubicBezTo>
                    <a:pt x="4258" y="1139"/>
                    <a:pt x="3661" y="901"/>
                    <a:pt x="3045" y="722"/>
                  </a:cubicBezTo>
                  <a:cubicBezTo>
                    <a:pt x="2567" y="602"/>
                    <a:pt x="2050" y="642"/>
                    <a:pt x="1592" y="364"/>
                  </a:cubicBezTo>
                  <a:cubicBezTo>
                    <a:pt x="1581" y="340"/>
                    <a:pt x="1569" y="331"/>
                    <a:pt x="1549" y="331"/>
                  </a:cubicBezTo>
                  <a:cubicBezTo>
                    <a:pt x="1536" y="331"/>
                    <a:pt x="1518" y="335"/>
                    <a:pt x="1493" y="344"/>
                  </a:cubicBezTo>
                  <a:cubicBezTo>
                    <a:pt x="1334" y="224"/>
                    <a:pt x="1075" y="344"/>
                    <a:pt x="896" y="165"/>
                  </a:cubicBezTo>
                  <a:cubicBezTo>
                    <a:pt x="538" y="55"/>
                    <a:pt x="359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1985575" y="4432275"/>
              <a:ext cx="183550" cy="35550"/>
            </a:xfrm>
            <a:custGeom>
              <a:avLst/>
              <a:gdLst/>
              <a:ahLst/>
              <a:cxnLst/>
              <a:rect l="l" t="t" r="r" b="b"/>
              <a:pathLst>
                <a:path w="7342" h="1422" extrusionOk="0">
                  <a:moveTo>
                    <a:pt x="802" y="0"/>
                  </a:moveTo>
                  <a:cubicBezTo>
                    <a:pt x="732" y="0"/>
                    <a:pt x="617" y="74"/>
                    <a:pt x="558" y="149"/>
                  </a:cubicBezTo>
                  <a:cubicBezTo>
                    <a:pt x="516" y="258"/>
                    <a:pt x="434" y="271"/>
                    <a:pt x="344" y="271"/>
                  </a:cubicBezTo>
                  <a:cubicBezTo>
                    <a:pt x="315" y="271"/>
                    <a:pt x="285" y="270"/>
                    <a:pt x="255" y="270"/>
                  </a:cubicBezTo>
                  <a:cubicBezTo>
                    <a:pt x="158" y="270"/>
                    <a:pt x="62" y="284"/>
                    <a:pt x="1" y="407"/>
                  </a:cubicBezTo>
                  <a:cubicBezTo>
                    <a:pt x="100" y="507"/>
                    <a:pt x="239" y="507"/>
                    <a:pt x="379" y="546"/>
                  </a:cubicBezTo>
                  <a:cubicBezTo>
                    <a:pt x="1115" y="765"/>
                    <a:pt x="1851" y="666"/>
                    <a:pt x="2587" y="825"/>
                  </a:cubicBezTo>
                  <a:cubicBezTo>
                    <a:pt x="3323" y="964"/>
                    <a:pt x="4099" y="964"/>
                    <a:pt x="4835" y="1044"/>
                  </a:cubicBezTo>
                  <a:cubicBezTo>
                    <a:pt x="5471" y="1103"/>
                    <a:pt x="6088" y="1103"/>
                    <a:pt x="6625" y="1422"/>
                  </a:cubicBezTo>
                  <a:cubicBezTo>
                    <a:pt x="6682" y="1370"/>
                    <a:pt x="6744" y="1355"/>
                    <a:pt x="6808" y="1355"/>
                  </a:cubicBezTo>
                  <a:cubicBezTo>
                    <a:pt x="6903" y="1355"/>
                    <a:pt x="7003" y="1389"/>
                    <a:pt x="7098" y="1389"/>
                  </a:cubicBezTo>
                  <a:cubicBezTo>
                    <a:pt x="7162" y="1389"/>
                    <a:pt x="7224" y="1374"/>
                    <a:pt x="7281" y="1322"/>
                  </a:cubicBezTo>
                  <a:cubicBezTo>
                    <a:pt x="7301" y="1282"/>
                    <a:pt x="7321" y="1243"/>
                    <a:pt x="7341" y="1223"/>
                  </a:cubicBezTo>
                  <a:cubicBezTo>
                    <a:pt x="7261" y="1163"/>
                    <a:pt x="7162" y="1103"/>
                    <a:pt x="7063" y="1064"/>
                  </a:cubicBezTo>
                  <a:cubicBezTo>
                    <a:pt x="6227" y="904"/>
                    <a:pt x="5392" y="765"/>
                    <a:pt x="4576" y="566"/>
                  </a:cubicBezTo>
                  <a:cubicBezTo>
                    <a:pt x="3701" y="347"/>
                    <a:pt x="2845" y="248"/>
                    <a:pt x="1990" y="248"/>
                  </a:cubicBezTo>
                  <a:cubicBezTo>
                    <a:pt x="1816" y="248"/>
                    <a:pt x="1642" y="275"/>
                    <a:pt x="1473" y="275"/>
                  </a:cubicBezTo>
                  <a:cubicBezTo>
                    <a:pt x="1255" y="275"/>
                    <a:pt x="1046" y="231"/>
                    <a:pt x="856" y="29"/>
                  </a:cubicBezTo>
                  <a:cubicBezTo>
                    <a:pt x="846" y="9"/>
                    <a:pt x="827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1929375" y="4325075"/>
              <a:ext cx="146250" cy="34350"/>
            </a:xfrm>
            <a:custGeom>
              <a:avLst/>
              <a:gdLst/>
              <a:ahLst/>
              <a:cxnLst/>
              <a:rect l="l" t="t" r="r" b="b"/>
              <a:pathLst>
                <a:path w="5850" h="1374" extrusionOk="0">
                  <a:moveTo>
                    <a:pt x="160" y="0"/>
                  </a:moveTo>
                  <a:cubicBezTo>
                    <a:pt x="21" y="160"/>
                    <a:pt x="1" y="339"/>
                    <a:pt x="160" y="518"/>
                  </a:cubicBezTo>
                  <a:cubicBezTo>
                    <a:pt x="279" y="458"/>
                    <a:pt x="379" y="398"/>
                    <a:pt x="498" y="339"/>
                  </a:cubicBezTo>
                  <a:cubicBezTo>
                    <a:pt x="657" y="538"/>
                    <a:pt x="916" y="498"/>
                    <a:pt x="1055" y="717"/>
                  </a:cubicBezTo>
                  <a:cubicBezTo>
                    <a:pt x="1513" y="1035"/>
                    <a:pt x="2090" y="816"/>
                    <a:pt x="2587" y="1015"/>
                  </a:cubicBezTo>
                  <a:cubicBezTo>
                    <a:pt x="3482" y="1373"/>
                    <a:pt x="4457" y="1134"/>
                    <a:pt x="5372" y="1313"/>
                  </a:cubicBezTo>
                  <a:cubicBezTo>
                    <a:pt x="5383" y="1316"/>
                    <a:pt x="5394" y="1317"/>
                    <a:pt x="5406" y="1317"/>
                  </a:cubicBezTo>
                  <a:cubicBezTo>
                    <a:pt x="5479" y="1317"/>
                    <a:pt x="5562" y="1271"/>
                    <a:pt x="5630" y="1254"/>
                  </a:cubicBezTo>
                  <a:cubicBezTo>
                    <a:pt x="5770" y="1194"/>
                    <a:pt x="5849" y="1095"/>
                    <a:pt x="5829" y="916"/>
                  </a:cubicBezTo>
                  <a:cubicBezTo>
                    <a:pt x="5793" y="818"/>
                    <a:pt x="5727" y="788"/>
                    <a:pt x="5659" y="788"/>
                  </a:cubicBezTo>
                  <a:cubicBezTo>
                    <a:pt x="5615" y="788"/>
                    <a:pt x="5570" y="801"/>
                    <a:pt x="5531" y="816"/>
                  </a:cubicBezTo>
                  <a:cubicBezTo>
                    <a:pt x="5391" y="851"/>
                    <a:pt x="5257" y="867"/>
                    <a:pt x="5125" y="867"/>
                  </a:cubicBezTo>
                  <a:cubicBezTo>
                    <a:pt x="4806" y="867"/>
                    <a:pt x="4502" y="772"/>
                    <a:pt x="4178" y="617"/>
                  </a:cubicBezTo>
                  <a:cubicBezTo>
                    <a:pt x="4041" y="548"/>
                    <a:pt x="3865" y="527"/>
                    <a:pt x="3698" y="527"/>
                  </a:cubicBezTo>
                  <a:cubicBezTo>
                    <a:pt x="3623" y="527"/>
                    <a:pt x="3550" y="531"/>
                    <a:pt x="3482" y="538"/>
                  </a:cubicBezTo>
                  <a:cubicBezTo>
                    <a:pt x="3393" y="544"/>
                    <a:pt x="3303" y="547"/>
                    <a:pt x="3215" y="547"/>
                  </a:cubicBezTo>
                  <a:cubicBezTo>
                    <a:pt x="2178" y="547"/>
                    <a:pt x="1186" y="147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1859750" y="4156000"/>
              <a:ext cx="181550" cy="39800"/>
            </a:xfrm>
            <a:custGeom>
              <a:avLst/>
              <a:gdLst/>
              <a:ahLst/>
              <a:cxnLst/>
              <a:rect l="l" t="t" r="r" b="b"/>
              <a:pathLst>
                <a:path w="7262" h="1592" extrusionOk="0">
                  <a:moveTo>
                    <a:pt x="391" y="0"/>
                  </a:moveTo>
                  <a:cubicBezTo>
                    <a:pt x="272" y="0"/>
                    <a:pt x="144" y="11"/>
                    <a:pt x="1" y="40"/>
                  </a:cubicBezTo>
                  <a:cubicBezTo>
                    <a:pt x="717" y="438"/>
                    <a:pt x="1473" y="438"/>
                    <a:pt x="2109" y="716"/>
                  </a:cubicBezTo>
                  <a:cubicBezTo>
                    <a:pt x="3542" y="1293"/>
                    <a:pt x="5034" y="1432"/>
                    <a:pt x="6526" y="1591"/>
                  </a:cubicBezTo>
                  <a:cubicBezTo>
                    <a:pt x="6576" y="1504"/>
                    <a:pt x="6659" y="1485"/>
                    <a:pt x="6752" y="1485"/>
                  </a:cubicBezTo>
                  <a:cubicBezTo>
                    <a:pt x="6822" y="1485"/>
                    <a:pt x="6898" y="1496"/>
                    <a:pt x="6969" y="1496"/>
                  </a:cubicBezTo>
                  <a:cubicBezTo>
                    <a:pt x="7105" y="1496"/>
                    <a:pt x="7226" y="1457"/>
                    <a:pt x="7262" y="1233"/>
                  </a:cubicBezTo>
                  <a:cubicBezTo>
                    <a:pt x="6386" y="1114"/>
                    <a:pt x="5531" y="1094"/>
                    <a:pt x="4656" y="935"/>
                  </a:cubicBezTo>
                  <a:cubicBezTo>
                    <a:pt x="3402" y="716"/>
                    <a:pt x="2249" y="219"/>
                    <a:pt x="995" y="60"/>
                  </a:cubicBezTo>
                  <a:cubicBezTo>
                    <a:pt x="792" y="34"/>
                    <a:pt x="604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1827925" y="4253450"/>
              <a:ext cx="139275" cy="58300"/>
            </a:xfrm>
            <a:custGeom>
              <a:avLst/>
              <a:gdLst/>
              <a:ahLst/>
              <a:cxnLst/>
              <a:rect l="l" t="t" r="r" b="b"/>
              <a:pathLst>
                <a:path w="5571" h="2332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657"/>
                    <a:pt x="697" y="896"/>
                    <a:pt x="1174" y="1035"/>
                  </a:cubicBezTo>
                  <a:cubicBezTo>
                    <a:pt x="2129" y="1334"/>
                    <a:pt x="3084" y="1632"/>
                    <a:pt x="4039" y="1911"/>
                  </a:cubicBezTo>
                  <a:cubicBezTo>
                    <a:pt x="4490" y="2023"/>
                    <a:pt x="4888" y="2332"/>
                    <a:pt x="5367" y="2332"/>
                  </a:cubicBezTo>
                  <a:cubicBezTo>
                    <a:pt x="5395" y="2332"/>
                    <a:pt x="5423" y="2331"/>
                    <a:pt x="5451" y="2328"/>
                  </a:cubicBezTo>
                  <a:cubicBezTo>
                    <a:pt x="5571" y="2209"/>
                    <a:pt x="5571" y="2090"/>
                    <a:pt x="5451" y="1950"/>
                  </a:cubicBezTo>
                  <a:cubicBezTo>
                    <a:pt x="3661" y="1314"/>
                    <a:pt x="1871" y="6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026350" y="4533325"/>
              <a:ext cx="141275" cy="37250"/>
            </a:xfrm>
            <a:custGeom>
              <a:avLst/>
              <a:gdLst/>
              <a:ahLst/>
              <a:cxnLst/>
              <a:rect l="l" t="t" r="r" b="b"/>
              <a:pathLst>
                <a:path w="5651" h="1490" extrusionOk="0">
                  <a:moveTo>
                    <a:pt x="751" y="0"/>
                  </a:moveTo>
                  <a:cubicBezTo>
                    <a:pt x="519" y="0"/>
                    <a:pt x="380" y="162"/>
                    <a:pt x="200" y="244"/>
                  </a:cubicBezTo>
                  <a:cubicBezTo>
                    <a:pt x="120" y="284"/>
                    <a:pt x="21" y="324"/>
                    <a:pt x="1" y="443"/>
                  </a:cubicBezTo>
                  <a:cubicBezTo>
                    <a:pt x="976" y="523"/>
                    <a:pt x="1891" y="742"/>
                    <a:pt x="2846" y="980"/>
                  </a:cubicBezTo>
                  <a:cubicBezTo>
                    <a:pt x="3610" y="1211"/>
                    <a:pt x="4422" y="1490"/>
                    <a:pt x="5267" y="1490"/>
                  </a:cubicBezTo>
                  <a:cubicBezTo>
                    <a:pt x="5368" y="1490"/>
                    <a:pt x="5469" y="1486"/>
                    <a:pt x="5571" y="1478"/>
                  </a:cubicBezTo>
                  <a:cubicBezTo>
                    <a:pt x="5591" y="1478"/>
                    <a:pt x="5591" y="1458"/>
                    <a:pt x="5611" y="1438"/>
                  </a:cubicBezTo>
                  <a:cubicBezTo>
                    <a:pt x="5650" y="1398"/>
                    <a:pt x="5611" y="1358"/>
                    <a:pt x="5571" y="1338"/>
                  </a:cubicBezTo>
                  <a:cubicBezTo>
                    <a:pt x="5386" y="1080"/>
                    <a:pt x="5133" y="958"/>
                    <a:pt x="4858" y="958"/>
                  </a:cubicBezTo>
                  <a:cubicBezTo>
                    <a:pt x="4837" y="958"/>
                    <a:pt x="4816" y="959"/>
                    <a:pt x="4795" y="960"/>
                  </a:cubicBezTo>
                  <a:cubicBezTo>
                    <a:pt x="4437" y="960"/>
                    <a:pt x="4099" y="821"/>
                    <a:pt x="3761" y="742"/>
                  </a:cubicBezTo>
                  <a:cubicBezTo>
                    <a:pt x="2806" y="483"/>
                    <a:pt x="1871" y="284"/>
                    <a:pt x="916" y="25"/>
                  </a:cubicBezTo>
                  <a:cubicBezTo>
                    <a:pt x="856" y="8"/>
                    <a:pt x="801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2048250" y="4106375"/>
              <a:ext cx="131300" cy="17300"/>
            </a:xfrm>
            <a:custGeom>
              <a:avLst/>
              <a:gdLst/>
              <a:ahLst/>
              <a:cxnLst/>
              <a:rect l="l" t="t" r="r" b="b"/>
              <a:pathLst>
                <a:path w="5252" h="692" extrusionOk="0">
                  <a:moveTo>
                    <a:pt x="3732" y="0"/>
                  </a:moveTo>
                  <a:cubicBezTo>
                    <a:pt x="3098" y="0"/>
                    <a:pt x="2464" y="84"/>
                    <a:pt x="1830" y="155"/>
                  </a:cubicBezTo>
                  <a:cubicBezTo>
                    <a:pt x="1627" y="244"/>
                    <a:pt x="1421" y="267"/>
                    <a:pt x="1214" y="267"/>
                  </a:cubicBezTo>
                  <a:cubicBezTo>
                    <a:pt x="994" y="267"/>
                    <a:pt x="774" y="241"/>
                    <a:pt x="556" y="241"/>
                  </a:cubicBezTo>
                  <a:cubicBezTo>
                    <a:pt x="477" y="241"/>
                    <a:pt x="397" y="245"/>
                    <a:pt x="318" y="254"/>
                  </a:cubicBezTo>
                  <a:cubicBezTo>
                    <a:pt x="0" y="692"/>
                    <a:pt x="517" y="533"/>
                    <a:pt x="597" y="692"/>
                  </a:cubicBezTo>
                  <a:cubicBezTo>
                    <a:pt x="1413" y="692"/>
                    <a:pt x="2208" y="692"/>
                    <a:pt x="3004" y="652"/>
                  </a:cubicBezTo>
                  <a:cubicBezTo>
                    <a:pt x="3054" y="651"/>
                    <a:pt x="3104" y="650"/>
                    <a:pt x="3154" y="650"/>
                  </a:cubicBezTo>
                  <a:cubicBezTo>
                    <a:pt x="3487" y="650"/>
                    <a:pt x="3826" y="681"/>
                    <a:pt x="4163" y="681"/>
                  </a:cubicBezTo>
                  <a:cubicBezTo>
                    <a:pt x="4401" y="681"/>
                    <a:pt x="4639" y="665"/>
                    <a:pt x="4874" y="612"/>
                  </a:cubicBezTo>
                  <a:cubicBezTo>
                    <a:pt x="4655" y="354"/>
                    <a:pt x="5252" y="413"/>
                    <a:pt x="5053" y="155"/>
                  </a:cubicBezTo>
                  <a:cubicBezTo>
                    <a:pt x="4613" y="41"/>
                    <a:pt x="4173" y="0"/>
                    <a:pt x="3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184500" y="4565275"/>
              <a:ext cx="100975" cy="49275"/>
            </a:xfrm>
            <a:custGeom>
              <a:avLst/>
              <a:gdLst/>
              <a:ahLst/>
              <a:cxnLst/>
              <a:rect l="l" t="t" r="r" b="b"/>
              <a:pathLst>
                <a:path w="4039" h="1971" extrusionOk="0">
                  <a:moveTo>
                    <a:pt x="140" y="1"/>
                  </a:moveTo>
                  <a:cubicBezTo>
                    <a:pt x="1" y="180"/>
                    <a:pt x="1" y="359"/>
                    <a:pt x="140" y="538"/>
                  </a:cubicBezTo>
                  <a:cubicBezTo>
                    <a:pt x="239" y="836"/>
                    <a:pt x="498" y="876"/>
                    <a:pt x="757" y="936"/>
                  </a:cubicBezTo>
                  <a:cubicBezTo>
                    <a:pt x="1453" y="1055"/>
                    <a:pt x="2129" y="1194"/>
                    <a:pt x="2686" y="1731"/>
                  </a:cubicBezTo>
                  <a:cubicBezTo>
                    <a:pt x="2806" y="1851"/>
                    <a:pt x="3701" y="1970"/>
                    <a:pt x="4039" y="1970"/>
                  </a:cubicBezTo>
                  <a:cubicBezTo>
                    <a:pt x="3979" y="1473"/>
                    <a:pt x="3522" y="1572"/>
                    <a:pt x="3223" y="1453"/>
                  </a:cubicBezTo>
                  <a:cubicBezTo>
                    <a:pt x="3044" y="1373"/>
                    <a:pt x="2806" y="1473"/>
                    <a:pt x="2646" y="1294"/>
                  </a:cubicBezTo>
                  <a:cubicBezTo>
                    <a:pt x="2189" y="757"/>
                    <a:pt x="1453" y="677"/>
                    <a:pt x="836" y="379"/>
                  </a:cubicBezTo>
                  <a:cubicBezTo>
                    <a:pt x="657" y="160"/>
                    <a:pt x="418" y="60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1765775" y="4055200"/>
              <a:ext cx="64675" cy="61525"/>
            </a:xfrm>
            <a:custGeom>
              <a:avLst/>
              <a:gdLst/>
              <a:ahLst/>
              <a:cxnLst/>
              <a:rect l="l" t="t" r="r" b="b"/>
              <a:pathLst>
                <a:path w="2587" h="2461" extrusionOk="0">
                  <a:moveTo>
                    <a:pt x="772" y="0"/>
                  </a:moveTo>
                  <a:cubicBezTo>
                    <a:pt x="668" y="0"/>
                    <a:pt x="588" y="51"/>
                    <a:pt x="577" y="213"/>
                  </a:cubicBezTo>
                  <a:cubicBezTo>
                    <a:pt x="497" y="968"/>
                    <a:pt x="0" y="1625"/>
                    <a:pt x="40" y="2401"/>
                  </a:cubicBezTo>
                  <a:lnTo>
                    <a:pt x="239" y="2401"/>
                  </a:lnTo>
                  <a:cubicBezTo>
                    <a:pt x="298" y="2361"/>
                    <a:pt x="338" y="2281"/>
                    <a:pt x="298" y="2182"/>
                  </a:cubicBezTo>
                  <a:lnTo>
                    <a:pt x="298" y="2182"/>
                  </a:lnTo>
                  <a:cubicBezTo>
                    <a:pt x="398" y="2261"/>
                    <a:pt x="338" y="2401"/>
                    <a:pt x="458" y="2460"/>
                  </a:cubicBezTo>
                  <a:cubicBezTo>
                    <a:pt x="657" y="1864"/>
                    <a:pt x="836" y="1267"/>
                    <a:pt x="995" y="670"/>
                  </a:cubicBezTo>
                  <a:cubicBezTo>
                    <a:pt x="1273" y="670"/>
                    <a:pt x="1472" y="869"/>
                    <a:pt x="1691" y="968"/>
                  </a:cubicBezTo>
                  <a:cubicBezTo>
                    <a:pt x="1770" y="889"/>
                    <a:pt x="1849" y="862"/>
                    <a:pt x="1929" y="862"/>
                  </a:cubicBezTo>
                  <a:cubicBezTo>
                    <a:pt x="2105" y="862"/>
                    <a:pt x="2281" y="997"/>
                    <a:pt x="2457" y="997"/>
                  </a:cubicBezTo>
                  <a:cubicBezTo>
                    <a:pt x="2500" y="997"/>
                    <a:pt x="2543" y="989"/>
                    <a:pt x="2586" y="968"/>
                  </a:cubicBezTo>
                  <a:cubicBezTo>
                    <a:pt x="2129" y="610"/>
                    <a:pt x="1651" y="292"/>
                    <a:pt x="1054" y="73"/>
                  </a:cubicBezTo>
                  <a:cubicBezTo>
                    <a:pt x="963" y="37"/>
                    <a:pt x="859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1767250" y="4419025"/>
              <a:ext cx="99500" cy="43825"/>
            </a:xfrm>
            <a:custGeom>
              <a:avLst/>
              <a:gdLst/>
              <a:ahLst/>
              <a:cxnLst/>
              <a:rect l="l" t="t" r="r" b="b"/>
              <a:pathLst>
                <a:path w="3980" h="1753" extrusionOk="0">
                  <a:moveTo>
                    <a:pt x="413" y="1"/>
                  </a:moveTo>
                  <a:cubicBezTo>
                    <a:pt x="270" y="1"/>
                    <a:pt x="107" y="129"/>
                    <a:pt x="1" y="281"/>
                  </a:cubicBezTo>
                  <a:cubicBezTo>
                    <a:pt x="1095" y="818"/>
                    <a:pt x="2089" y="1474"/>
                    <a:pt x="3283" y="1753"/>
                  </a:cubicBezTo>
                  <a:cubicBezTo>
                    <a:pt x="3348" y="1681"/>
                    <a:pt x="3420" y="1661"/>
                    <a:pt x="3495" y="1661"/>
                  </a:cubicBezTo>
                  <a:cubicBezTo>
                    <a:pt x="3591" y="1661"/>
                    <a:pt x="3691" y="1693"/>
                    <a:pt x="3787" y="1693"/>
                  </a:cubicBezTo>
                  <a:cubicBezTo>
                    <a:pt x="3825" y="1693"/>
                    <a:pt x="3863" y="1688"/>
                    <a:pt x="3900" y="1673"/>
                  </a:cubicBezTo>
                  <a:cubicBezTo>
                    <a:pt x="3920" y="1653"/>
                    <a:pt x="3959" y="1613"/>
                    <a:pt x="3979" y="1574"/>
                  </a:cubicBezTo>
                  <a:cubicBezTo>
                    <a:pt x="3920" y="1514"/>
                    <a:pt x="3880" y="1415"/>
                    <a:pt x="3800" y="1375"/>
                  </a:cubicBezTo>
                  <a:cubicBezTo>
                    <a:pt x="2627" y="1136"/>
                    <a:pt x="1513" y="758"/>
                    <a:pt x="538" y="42"/>
                  </a:cubicBezTo>
                  <a:cubicBezTo>
                    <a:pt x="500" y="13"/>
                    <a:pt x="457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1858775" y="4223350"/>
              <a:ext cx="95500" cy="43550"/>
            </a:xfrm>
            <a:custGeom>
              <a:avLst/>
              <a:gdLst/>
              <a:ahLst/>
              <a:cxnLst/>
              <a:rect l="l" t="t" r="r" b="b"/>
              <a:pathLst>
                <a:path w="3820" h="1742" extrusionOk="0">
                  <a:moveTo>
                    <a:pt x="339" y="0"/>
                  </a:moveTo>
                  <a:cubicBezTo>
                    <a:pt x="265" y="0"/>
                    <a:pt x="190" y="47"/>
                    <a:pt x="139" y="111"/>
                  </a:cubicBezTo>
                  <a:cubicBezTo>
                    <a:pt x="0" y="270"/>
                    <a:pt x="119" y="389"/>
                    <a:pt x="239" y="449"/>
                  </a:cubicBezTo>
                  <a:cubicBezTo>
                    <a:pt x="298" y="509"/>
                    <a:pt x="398" y="529"/>
                    <a:pt x="458" y="588"/>
                  </a:cubicBezTo>
                  <a:cubicBezTo>
                    <a:pt x="1432" y="1245"/>
                    <a:pt x="2606" y="1404"/>
                    <a:pt x="3700" y="1742"/>
                  </a:cubicBezTo>
                  <a:cubicBezTo>
                    <a:pt x="3800" y="1623"/>
                    <a:pt x="3819" y="1503"/>
                    <a:pt x="3720" y="1404"/>
                  </a:cubicBezTo>
                  <a:lnTo>
                    <a:pt x="3541" y="1225"/>
                  </a:lnTo>
                  <a:cubicBezTo>
                    <a:pt x="3322" y="1205"/>
                    <a:pt x="3083" y="1245"/>
                    <a:pt x="2845" y="1125"/>
                  </a:cubicBezTo>
                  <a:cubicBezTo>
                    <a:pt x="2089" y="708"/>
                    <a:pt x="1154" y="628"/>
                    <a:pt x="458" y="51"/>
                  </a:cubicBezTo>
                  <a:cubicBezTo>
                    <a:pt x="422" y="15"/>
                    <a:pt x="380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2171075" y="4296350"/>
              <a:ext cx="26375" cy="104850"/>
            </a:xfrm>
            <a:custGeom>
              <a:avLst/>
              <a:gdLst/>
              <a:ahLst/>
              <a:cxnLst/>
              <a:rect l="l" t="t" r="r" b="b"/>
              <a:pathLst>
                <a:path w="1055" h="4194" extrusionOk="0">
                  <a:moveTo>
                    <a:pt x="670" y="1"/>
                  </a:moveTo>
                  <a:cubicBezTo>
                    <a:pt x="607" y="1"/>
                    <a:pt x="548" y="26"/>
                    <a:pt x="498" y="75"/>
                  </a:cubicBezTo>
                  <a:cubicBezTo>
                    <a:pt x="597" y="513"/>
                    <a:pt x="200" y="851"/>
                    <a:pt x="140" y="1269"/>
                  </a:cubicBezTo>
                  <a:cubicBezTo>
                    <a:pt x="1" y="1945"/>
                    <a:pt x="180" y="2602"/>
                    <a:pt x="60" y="3258"/>
                  </a:cubicBezTo>
                  <a:cubicBezTo>
                    <a:pt x="1" y="3576"/>
                    <a:pt x="100" y="3775"/>
                    <a:pt x="339" y="4193"/>
                  </a:cubicBezTo>
                  <a:cubicBezTo>
                    <a:pt x="279" y="3377"/>
                    <a:pt x="677" y="2801"/>
                    <a:pt x="359" y="2184"/>
                  </a:cubicBezTo>
                  <a:cubicBezTo>
                    <a:pt x="259" y="2005"/>
                    <a:pt x="498" y="1866"/>
                    <a:pt x="538" y="1706"/>
                  </a:cubicBezTo>
                  <a:cubicBezTo>
                    <a:pt x="637" y="1169"/>
                    <a:pt x="1055" y="672"/>
                    <a:pt x="856" y="75"/>
                  </a:cubicBezTo>
                  <a:cubicBezTo>
                    <a:pt x="796" y="26"/>
                    <a:pt x="732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2173075" y="4512575"/>
              <a:ext cx="91525" cy="40350"/>
            </a:xfrm>
            <a:custGeom>
              <a:avLst/>
              <a:gdLst/>
              <a:ahLst/>
              <a:cxnLst/>
              <a:rect l="l" t="t" r="r" b="b"/>
              <a:pathLst>
                <a:path w="3661" h="1614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8"/>
                    <a:pt x="478" y="398"/>
                    <a:pt x="617" y="716"/>
                  </a:cubicBezTo>
                  <a:cubicBezTo>
                    <a:pt x="1602" y="987"/>
                    <a:pt x="2474" y="1613"/>
                    <a:pt x="3562" y="1613"/>
                  </a:cubicBezTo>
                  <a:cubicBezTo>
                    <a:pt x="3594" y="1613"/>
                    <a:pt x="3627" y="1612"/>
                    <a:pt x="3660" y="1611"/>
                  </a:cubicBezTo>
                  <a:cubicBezTo>
                    <a:pt x="3621" y="1492"/>
                    <a:pt x="3621" y="1353"/>
                    <a:pt x="3501" y="1313"/>
                  </a:cubicBezTo>
                  <a:cubicBezTo>
                    <a:pt x="3282" y="1273"/>
                    <a:pt x="3024" y="1253"/>
                    <a:pt x="2805" y="1194"/>
                  </a:cubicBezTo>
                  <a:cubicBezTo>
                    <a:pt x="2268" y="1074"/>
                    <a:pt x="2268" y="1074"/>
                    <a:pt x="2268" y="915"/>
                  </a:cubicBezTo>
                  <a:cubicBezTo>
                    <a:pt x="2228" y="716"/>
                    <a:pt x="2268" y="696"/>
                    <a:pt x="1970" y="577"/>
                  </a:cubicBezTo>
                  <a:cubicBezTo>
                    <a:pt x="1333" y="298"/>
                    <a:pt x="696" y="11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1942300" y="4206125"/>
              <a:ext cx="98500" cy="24475"/>
            </a:xfrm>
            <a:custGeom>
              <a:avLst/>
              <a:gdLst/>
              <a:ahLst/>
              <a:cxnLst/>
              <a:rect l="l" t="t" r="r" b="b"/>
              <a:pathLst>
                <a:path w="3940" h="979" extrusionOk="0">
                  <a:moveTo>
                    <a:pt x="647" y="0"/>
                  </a:moveTo>
                  <a:cubicBezTo>
                    <a:pt x="622" y="0"/>
                    <a:pt x="573" y="52"/>
                    <a:pt x="538" y="104"/>
                  </a:cubicBezTo>
                  <a:cubicBezTo>
                    <a:pt x="473" y="176"/>
                    <a:pt x="396" y="187"/>
                    <a:pt x="317" y="187"/>
                  </a:cubicBezTo>
                  <a:cubicBezTo>
                    <a:pt x="285" y="187"/>
                    <a:pt x="254" y="185"/>
                    <a:pt x="223" y="185"/>
                  </a:cubicBezTo>
                  <a:cubicBezTo>
                    <a:pt x="140" y="185"/>
                    <a:pt x="61" y="197"/>
                    <a:pt x="1" y="283"/>
                  </a:cubicBezTo>
                  <a:cubicBezTo>
                    <a:pt x="1155" y="680"/>
                    <a:pt x="2348" y="919"/>
                    <a:pt x="3582" y="979"/>
                  </a:cubicBezTo>
                  <a:cubicBezTo>
                    <a:pt x="3661" y="859"/>
                    <a:pt x="3860" y="939"/>
                    <a:pt x="3940" y="800"/>
                  </a:cubicBezTo>
                  <a:cubicBezTo>
                    <a:pt x="3820" y="641"/>
                    <a:pt x="3641" y="621"/>
                    <a:pt x="3462" y="601"/>
                  </a:cubicBezTo>
                  <a:cubicBezTo>
                    <a:pt x="2527" y="422"/>
                    <a:pt x="1573" y="302"/>
                    <a:pt x="657" y="4"/>
                  </a:cubicBezTo>
                  <a:cubicBezTo>
                    <a:pt x="655" y="1"/>
                    <a:pt x="651" y="0"/>
                    <a:pt x="6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1946800" y="4512575"/>
              <a:ext cx="84550" cy="31850"/>
            </a:xfrm>
            <a:custGeom>
              <a:avLst/>
              <a:gdLst/>
              <a:ahLst/>
              <a:cxnLst/>
              <a:rect l="l" t="t" r="r" b="b"/>
              <a:pathLst>
                <a:path w="3382" h="1274" extrusionOk="0">
                  <a:moveTo>
                    <a:pt x="378" y="0"/>
                  </a:moveTo>
                  <a:cubicBezTo>
                    <a:pt x="318" y="0"/>
                    <a:pt x="298" y="60"/>
                    <a:pt x="298" y="99"/>
                  </a:cubicBezTo>
                  <a:lnTo>
                    <a:pt x="279" y="179"/>
                  </a:lnTo>
                  <a:lnTo>
                    <a:pt x="199" y="159"/>
                  </a:lnTo>
                  <a:cubicBezTo>
                    <a:pt x="99" y="199"/>
                    <a:pt x="20" y="279"/>
                    <a:pt x="0" y="378"/>
                  </a:cubicBezTo>
                  <a:cubicBezTo>
                    <a:pt x="18" y="377"/>
                    <a:pt x="36" y="377"/>
                    <a:pt x="55" y="377"/>
                  </a:cubicBezTo>
                  <a:cubicBezTo>
                    <a:pt x="727" y="377"/>
                    <a:pt x="1300" y="960"/>
                    <a:pt x="1986" y="960"/>
                  </a:cubicBezTo>
                  <a:cubicBezTo>
                    <a:pt x="2127" y="960"/>
                    <a:pt x="2274" y="935"/>
                    <a:pt x="2427" y="875"/>
                  </a:cubicBezTo>
                  <a:cubicBezTo>
                    <a:pt x="2431" y="874"/>
                    <a:pt x="2436" y="873"/>
                    <a:pt x="2442" y="873"/>
                  </a:cubicBezTo>
                  <a:cubicBezTo>
                    <a:pt x="2507" y="873"/>
                    <a:pt x="2632" y="981"/>
                    <a:pt x="2705" y="1054"/>
                  </a:cubicBezTo>
                  <a:cubicBezTo>
                    <a:pt x="2865" y="1174"/>
                    <a:pt x="3004" y="1233"/>
                    <a:pt x="3183" y="1273"/>
                  </a:cubicBezTo>
                  <a:lnTo>
                    <a:pt x="3382" y="1074"/>
                  </a:lnTo>
                  <a:cubicBezTo>
                    <a:pt x="3063" y="875"/>
                    <a:pt x="2845" y="557"/>
                    <a:pt x="2447" y="477"/>
                  </a:cubicBezTo>
                  <a:cubicBezTo>
                    <a:pt x="1751" y="358"/>
                    <a:pt x="1094" y="8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340175" y="4248975"/>
              <a:ext cx="19400" cy="101125"/>
            </a:xfrm>
            <a:custGeom>
              <a:avLst/>
              <a:gdLst/>
              <a:ahLst/>
              <a:cxnLst/>
              <a:rect l="l" t="t" r="r" b="b"/>
              <a:pathLst>
                <a:path w="776" h="4045" extrusionOk="0">
                  <a:moveTo>
                    <a:pt x="159" y="1"/>
                  </a:moveTo>
                  <a:cubicBezTo>
                    <a:pt x="0" y="100"/>
                    <a:pt x="0" y="220"/>
                    <a:pt x="80" y="399"/>
                  </a:cubicBezTo>
                  <a:cubicBezTo>
                    <a:pt x="358" y="956"/>
                    <a:pt x="358" y="1513"/>
                    <a:pt x="259" y="2109"/>
                  </a:cubicBezTo>
                  <a:cubicBezTo>
                    <a:pt x="179" y="2647"/>
                    <a:pt x="199" y="3164"/>
                    <a:pt x="60" y="3681"/>
                  </a:cubicBezTo>
                  <a:cubicBezTo>
                    <a:pt x="0" y="3860"/>
                    <a:pt x="80" y="3999"/>
                    <a:pt x="259" y="4039"/>
                  </a:cubicBezTo>
                  <a:cubicBezTo>
                    <a:pt x="278" y="4043"/>
                    <a:pt x="296" y="4045"/>
                    <a:pt x="312" y="4045"/>
                  </a:cubicBezTo>
                  <a:cubicBezTo>
                    <a:pt x="465" y="4045"/>
                    <a:pt x="497" y="3886"/>
                    <a:pt x="497" y="3761"/>
                  </a:cubicBezTo>
                  <a:cubicBezTo>
                    <a:pt x="537" y="3462"/>
                    <a:pt x="478" y="3144"/>
                    <a:pt x="557" y="2865"/>
                  </a:cubicBezTo>
                  <a:cubicBezTo>
                    <a:pt x="776" y="1851"/>
                    <a:pt x="696" y="896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1951275" y="4257000"/>
              <a:ext cx="82075" cy="18900"/>
            </a:xfrm>
            <a:custGeom>
              <a:avLst/>
              <a:gdLst/>
              <a:ahLst/>
              <a:cxnLst/>
              <a:rect l="l" t="t" r="r" b="b"/>
              <a:pathLst>
                <a:path w="3283" h="756" extrusionOk="0">
                  <a:moveTo>
                    <a:pt x="500" y="1"/>
                  </a:moveTo>
                  <a:cubicBezTo>
                    <a:pt x="335" y="1"/>
                    <a:pt x="169" y="17"/>
                    <a:pt x="0" y="58"/>
                  </a:cubicBezTo>
                  <a:lnTo>
                    <a:pt x="0" y="396"/>
                  </a:lnTo>
                  <a:cubicBezTo>
                    <a:pt x="27" y="402"/>
                    <a:pt x="52" y="404"/>
                    <a:pt x="77" y="404"/>
                  </a:cubicBezTo>
                  <a:cubicBezTo>
                    <a:pt x="186" y="404"/>
                    <a:pt x="284" y="359"/>
                    <a:pt x="390" y="359"/>
                  </a:cubicBezTo>
                  <a:cubicBezTo>
                    <a:pt x="425" y="359"/>
                    <a:pt x="460" y="364"/>
                    <a:pt x="497" y="376"/>
                  </a:cubicBezTo>
                  <a:cubicBezTo>
                    <a:pt x="1357" y="529"/>
                    <a:pt x="2217" y="755"/>
                    <a:pt x="3094" y="755"/>
                  </a:cubicBezTo>
                  <a:cubicBezTo>
                    <a:pt x="3131" y="755"/>
                    <a:pt x="3167" y="755"/>
                    <a:pt x="3203" y="754"/>
                  </a:cubicBezTo>
                  <a:lnTo>
                    <a:pt x="3243" y="694"/>
                  </a:lnTo>
                  <a:cubicBezTo>
                    <a:pt x="3282" y="674"/>
                    <a:pt x="3243" y="635"/>
                    <a:pt x="3203" y="595"/>
                  </a:cubicBezTo>
                  <a:cubicBezTo>
                    <a:pt x="2904" y="356"/>
                    <a:pt x="2566" y="237"/>
                    <a:pt x="2168" y="197"/>
                  </a:cubicBezTo>
                  <a:cubicBezTo>
                    <a:pt x="1601" y="182"/>
                    <a:pt x="105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1814500" y="4485700"/>
              <a:ext cx="85575" cy="25950"/>
            </a:xfrm>
            <a:custGeom>
              <a:avLst/>
              <a:gdLst/>
              <a:ahLst/>
              <a:cxnLst/>
              <a:rect l="l" t="t" r="r" b="b"/>
              <a:pathLst>
                <a:path w="3423" h="1038" extrusionOk="0">
                  <a:moveTo>
                    <a:pt x="100" y="1"/>
                  </a:moveTo>
                  <a:cubicBezTo>
                    <a:pt x="1" y="100"/>
                    <a:pt x="1" y="240"/>
                    <a:pt x="100" y="359"/>
                  </a:cubicBezTo>
                  <a:cubicBezTo>
                    <a:pt x="290" y="508"/>
                    <a:pt x="471" y="602"/>
                    <a:pt x="681" y="602"/>
                  </a:cubicBezTo>
                  <a:cubicBezTo>
                    <a:pt x="778" y="602"/>
                    <a:pt x="882" y="582"/>
                    <a:pt x="995" y="538"/>
                  </a:cubicBezTo>
                  <a:cubicBezTo>
                    <a:pt x="1015" y="498"/>
                    <a:pt x="1045" y="478"/>
                    <a:pt x="1077" y="478"/>
                  </a:cubicBezTo>
                  <a:cubicBezTo>
                    <a:pt x="1110" y="478"/>
                    <a:pt x="1144" y="498"/>
                    <a:pt x="1174" y="538"/>
                  </a:cubicBezTo>
                  <a:cubicBezTo>
                    <a:pt x="1751" y="995"/>
                    <a:pt x="2567" y="697"/>
                    <a:pt x="3203" y="1035"/>
                  </a:cubicBezTo>
                  <a:cubicBezTo>
                    <a:pt x="3209" y="1037"/>
                    <a:pt x="3214" y="1038"/>
                    <a:pt x="3220" y="1038"/>
                  </a:cubicBezTo>
                  <a:cubicBezTo>
                    <a:pt x="3283" y="1038"/>
                    <a:pt x="3384" y="950"/>
                    <a:pt x="3402" y="896"/>
                  </a:cubicBezTo>
                  <a:cubicBezTo>
                    <a:pt x="3422" y="856"/>
                    <a:pt x="3382" y="737"/>
                    <a:pt x="3323" y="677"/>
                  </a:cubicBezTo>
                  <a:cubicBezTo>
                    <a:pt x="3223" y="538"/>
                    <a:pt x="3024" y="538"/>
                    <a:pt x="2865" y="498"/>
                  </a:cubicBezTo>
                  <a:cubicBezTo>
                    <a:pt x="2155" y="356"/>
                    <a:pt x="1460" y="151"/>
                    <a:pt x="739" y="151"/>
                  </a:cubicBezTo>
                  <a:cubicBezTo>
                    <a:pt x="653" y="151"/>
                    <a:pt x="565" y="154"/>
                    <a:pt x="478" y="160"/>
                  </a:cubicBezTo>
                  <a:cubicBezTo>
                    <a:pt x="398" y="41"/>
                    <a:pt x="239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1864225" y="4185100"/>
              <a:ext cx="91550" cy="28175"/>
            </a:xfrm>
            <a:custGeom>
              <a:avLst/>
              <a:gdLst/>
              <a:ahLst/>
              <a:cxnLst/>
              <a:rect l="l" t="t" r="r" b="b"/>
              <a:pathLst>
                <a:path w="3662" h="1127" extrusionOk="0">
                  <a:moveTo>
                    <a:pt x="375" y="0"/>
                  </a:moveTo>
                  <a:cubicBezTo>
                    <a:pt x="253" y="0"/>
                    <a:pt x="128" y="9"/>
                    <a:pt x="1" y="29"/>
                  </a:cubicBezTo>
                  <a:cubicBezTo>
                    <a:pt x="995" y="487"/>
                    <a:pt x="2030" y="865"/>
                    <a:pt x="3104" y="1124"/>
                  </a:cubicBezTo>
                  <a:cubicBezTo>
                    <a:pt x="3157" y="1124"/>
                    <a:pt x="3212" y="1126"/>
                    <a:pt x="3266" y="1126"/>
                  </a:cubicBezTo>
                  <a:cubicBezTo>
                    <a:pt x="3414" y="1126"/>
                    <a:pt x="3559" y="1105"/>
                    <a:pt x="3661" y="945"/>
                  </a:cubicBezTo>
                  <a:cubicBezTo>
                    <a:pt x="3601" y="945"/>
                    <a:pt x="3562" y="945"/>
                    <a:pt x="3502" y="925"/>
                  </a:cubicBezTo>
                  <a:cubicBezTo>
                    <a:pt x="3383" y="825"/>
                    <a:pt x="3223" y="865"/>
                    <a:pt x="3124" y="746"/>
                  </a:cubicBezTo>
                  <a:cubicBezTo>
                    <a:pt x="2188" y="569"/>
                    <a:pt x="1346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2046750" y="4494650"/>
              <a:ext cx="89925" cy="18700"/>
            </a:xfrm>
            <a:custGeom>
              <a:avLst/>
              <a:gdLst/>
              <a:ahLst/>
              <a:cxnLst/>
              <a:rect l="l" t="t" r="r" b="b"/>
              <a:pathLst>
                <a:path w="3597" h="748" extrusionOk="0">
                  <a:moveTo>
                    <a:pt x="100" y="1"/>
                  </a:moveTo>
                  <a:cubicBezTo>
                    <a:pt x="80" y="1"/>
                    <a:pt x="80" y="1"/>
                    <a:pt x="40" y="21"/>
                  </a:cubicBezTo>
                  <a:cubicBezTo>
                    <a:pt x="0" y="80"/>
                    <a:pt x="40" y="100"/>
                    <a:pt x="80" y="140"/>
                  </a:cubicBezTo>
                  <a:cubicBezTo>
                    <a:pt x="538" y="339"/>
                    <a:pt x="995" y="439"/>
                    <a:pt x="1492" y="518"/>
                  </a:cubicBezTo>
                  <a:cubicBezTo>
                    <a:pt x="2049" y="618"/>
                    <a:pt x="2586" y="498"/>
                    <a:pt x="3124" y="697"/>
                  </a:cubicBezTo>
                  <a:cubicBezTo>
                    <a:pt x="3223" y="730"/>
                    <a:pt x="3307" y="748"/>
                    <a:pt x="3373" y="748"/>
                  </a:cubicBezTo>
                  <a:cubicBezTo>
                    <a:pt x="3545" y="748"/>
                    <a:pt x="3597" y="627"/>
                    <a:pt x="3482" y="339"/>
                  </a:cubicBezTo>
                  <a:cubicBezTo>
                    <a:pt x="3263" y="220"/>
                    <a:pt x="3024" y="180"/>
                    <a:pt x="2746" y="180"/>
                  </a:cubicBezTo>
                  <a:cubicBezTo>
                    <a:pt x="1870" y="140"/>
                    <a:pt x="975" y="80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1861250" y="4350925"/>
              <a:ext cx="78100" cy="24850"/>
            </a:xfrm>
            <a:custGeom>
              <a:avLst/>
              <a:gdLst/>
              <a:ahLst/>
              <a:cxnLst/>
              <a:rect l="l" t="t" r="r" b="b"/>
              <a:pathLst>
                <a:path w="3124" h="994" extrusionOk="0">
                  <a:moveTo>
                    <a:pt x="40" y="1"/>
                  </a:moveTo>
                  <a:cubicBezTo>
                    <a:pt x="20" y="1"/>
                    <a:pt x="20" y="21"/>
                    <a:pt x="0" y="80"/>
                  </a:cubicBezTo>
                  <a:cubicBezTo>
                    <a:pt x="0" y="120"/>
                    <a:pt x="0" y="180"/>
                    <a:pt x="40" y="220"/>
                  </a:cubicBezTo>
                  <a:cubicBezTo>
                    <a:pt x="180" y="419"/>
                    <a:pt x="418" y="498"/>
                    <a:pt x="637" y="558"/>
                  </a:cubicBezTo>
                  <a:cubicBezTo>
                    <a:pt x="1333" y="697"/>
                    <a:pt x="2010" y="816"/>
                    <a:pt x="2706" y="956"/>
                  </a:cubicBezTo>
                  <a:cubicBezTo>
                    <a:pt x="2753" y="979"/>
                    <a:pt x="2807" y="994"/>
                    <a:pt x="2858" y="994"/>
                  </a:cubicBezTo>
                  <a:cubicBezTo>
                    <a:pt x="2936" y="994"/>
                    <a:pt x="3008" y="960"/>
                    <a:pt x="3044" y="876"/>
                  </a:cubicBezTo>
                  <a:cubicBezTo>
                    <a:pt x="3124" y="717"/>
                    <a:pt x="3004" y="618"/>
                    <a:pt x="2865" y="558"/>
                  </a:cubicBezTo>
                  <a:cubicBezTo>
                    <a:pt x="2686" y="419"/>
                    <a:pt x="2447" y="379"/>
                    <a:pt x="2228" y="359"/>
                  </a:cubicBezTo>
                  <a:cubicBezTo>
                    <a:pt x="1907" y="308"/>
                    <a:pt x="1601" y="143"/>
                    <a:pt x="1296" y="143"/>
                  </a:cubicBezTo>
                  <a:cubicBezTo>
                    <a:pt x="1242" y="143"/>
                    <a:pt x="1188" y="148"/>
                    <a:pt x="1134" y="160"/>
                  </a:cubicBezTo>
                  <a:cubicBezTo>
                    <a:pt x="1039" y="184"/>
                    <a:pt x="946" y="194"/>
                    <a:pt x="855" y="194"/>
                  </a:cubicBezTo>
                  <a:cubicBezTo>
                    <a:pt x="566" y="194"/>
                    <a:pt x="297" y="92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2245175" y="4191050"/>
              <a:ext cx="71150" cy="25625"/>
            </a:xfrm>
            <a:custGeom>
              <a:avLst/>
              <a:gdLst/>
              <a:ahLst/>
              <a:cxnLst/>
              <a:rect l="l" t="t" r="r" b="b"/>
              <a:pathLst>
                <a:path w="2846" h="1025" extrusionOk="0">
                  <a:moveTo>
                    <a:pt x="299" y="0"/>
                  </a:moveTo>
                  <a:cubicBezTo>
                    <a:pt x="178" y="0"/>
                    <a:pt x="83" y="74"/>
                    <a:pt x="1" y="189"/>
                  </a:cubicBezTo>
                  <a:cubicBezTo>
                    <a:pt x="896" y="448"/>
                    <a:pt x="1751" y="965"/>
                    <a:pt x="2845" y="1025"/>
                  </a:cubicBezTo>
                  <a:cubicBezTo>
                    <a:pt x="2152" y="313"/>
                    <a:pt x="1424" y="3"/>
                    <a:pt x="602" y="3"/>
                  </a:cubicBezTo>
                  <a:cubicBezTo>
                    <a:pt x="528" y="3"/>
                    <a:pt x="454" y="5"/>
                    <a:pt x="379" y="10"/>
                  </a:cubicBezTo>
                  <a:cubicBezTo>
                    <a:pt x="351" y="3"/>
                    <a:pt x="324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1881650" y="4408625"/>
              <a:ext cx="95000" cy="23900"/>
            </a:xfrm>
            <a:custGeom>
              <a:avLst/>
              <a:gdLst/>
              <a:ahLst/>
              <a:cxnLst/>
              <a:rect l="l" t="t" r="r" b="b"/>
              <a:pathLst>
                <a:path w="3800" h="95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0" y="199"/>
                    <a:pt x="139" y="279"/>
                    <a:pt x="279" y="378"/>
                  </a:cubicBezTo>
                  <a:cubicBezTo>
                    <a:pt x="1393" y="657"/>
                    <a:pt x="2526" y="876"/>
                    <a:pt x="3680" y="955"/>
                  </a:cubicBezTo>
                  <a:cubicBezTo>
                    <a:pt x="3800" y="756"/>
                    <a:pt x="3601" y="677"/>
                    <a:pt x="3481" y="577"/>
                  </a:cubicBezTo>
                  <a:cubicBezTo>
                    <a:pt x="3203" y="557"/>
                    <a:pt x="2924" y="557"/>
                    <a:pt x="2686" y="498"/>
                  </a:cubicBezTo>
                  <a:cubicBezTo>
                    <a:pt x="1830" y="358"/>
                    <a:pt x="975" y="179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2043275" y="4220500"/>
              <a:ext cx="72625" cy="15200"/>
            </a:xfrm>
            <a:custGeom>
              <a:avLst/>
              <a:gdLst/>
              <a:ahLst/>
              <a:cxnLst/>
              <a:rect l="l" t="t" r="r" b="b"/>
              <a:pathLst>
                <a:path w="2905" h="608" extrusionOk="0">
                  <a:moveTo>
                    <a:pt x="228" y="1"/>
                  </a:moveTo>
                  <a:cubicBezTo>
                    <a:pt x="116" y="1"/>
                    <a:pt x="80" y="104"/>
                    <a:pt x="80" y="245"/>
                  </a:cubicBezTo>
                  <a:cubicBezTo>
                    <a:pt x="40" y="245"/>
                    <a:pt x="40" y="265"/>
                    <a:pt x="20" y="304"/>
                  </a:cubicBezTo>
                  <a:cubicBezTo>
                    <a:pt x="0" y="344"/>
                    <a:pt x="20" y="364"/>
                    <a:pt x="80" y="424"/>
                  </a:cubicBezTo>
                  <a:cubicBezTo>
                    <a:pt x="586" y="534"/>
                    <a:pt x="1092" y="607"/>
                    <a:pt x="1611" y="607"/>
                  </a:cubicBezTo>
                  <a:cubicBezTo>
                    <a:pt x="2031" y="607"/>
                    <a:pt x="2460" y="559"/>
                    <a:pt x="2905" y="444"/>
                  </a:cubicBezTo>
                  <a:cubicBezTo>
                    <a:pt x="2785" y="344"/>
                    <a:pt x="2765" y="265"/>
                    <a:pt x="2706" y="265"/>
                  </a:cubicBezTo>
                  <a:cubicBezTo>
                    <a:pt x="1930" y="125"/>
                    <a:pt x="1114" y="304"/>
                    <a:pt x="338" y="26"/>
                  </a:cubicBezTo>
                  <a:cubicBezTo>
                    <a:pt x="295" y="9"/>
                    <a:pt x="259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1749850" y="4469625"/>
              <a:ext cx="61700" cy="24800"/>
            </a:xfrm>
            <a:custGeom>
              <a:avLst/>
              <a:gdLst/>
              <a:ahLst/>
              <a:cxnLst/>
              <a:rect l="l" t="t" r="r" b="b"/>
              <a:pathLst>
                <a:path w="2468" h="992" extrusionOk="0">
                  <a:moveTo>
                    <a:pt x="203" y="0"/>
                  </a:moveTo>
                  <a:cubicBezTo>
                    <a:pt x="136" y="0"/>
                    <a:pt x="69" y="3"/>
                    <a:pt x="1" y="7"/>
                  </a:cubicBezTo>
                  <a:cubicBezTo>
                    <a:pt x="498" y="345"/>
                    <a:pt x="1035" y="604"/>
                    <a:pt x="1592" y="883"/>
                  </a:cubicBezTo>
                  <a:cubicBezTo>
                    <a:pt x="1761" y="967"/>
                    <a:pt x="1941" y="992"/>
                    <a:pt x="2131" y="992"/>
                  </a:cubicBezTo>
                  <a:cubicBezTo>
                    <a:pt x="2208" y="992"/>
                    <a:pt x="2287" y="988"/>
                    <a:pt x="2368" y="982"/>
                  </a:cubicBezTo>
                  <a:cubicBezTo>
                    <a:pt x="2467" y="843"/>
                    <a:pt x="2427" y="743"/>
                    <a:pt x="2368" y="624"/>
                  </a:cubicBezTo>
                  <a:cubicBezTo>
                    <a:pt x="1671" y="312"/>
                    <a:pt x="991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2167600" y="4427700"/>
              <a:ext cx="82075" cy="20725"/>
            </a:xfrm>
            <a:custGeom>
              <a:avLst/>
              <a:gdLst/>
              <a:ahLst/>
              <a:cxnLst/>
              <a:rect l="l" t="t" r="r" b="b"/>
              <a:pathLst>
                <a:path w="3283" h="829" extrusionOk="0">
                  <a:moveTo>
                    <a:pt x="328" y="1"/>
                  </a:moveTo>
                  <a:cubicBezTo>
                    <a:pt x="199" y="1"/>
                    <a:pt x="88" y="11"/>
                    <a:pt x="0" y="33"/>
                  </a:cubicBezTo>
                  <a:cubicBezTo>
                    <a:pt x="1114" y="312"/>
                    <a:pt x="2189" y="729"/>
                    <a:pt x="3283" y="829"/>
                  </a:cubicBezTo>
                  <a:cubicBezTo>
                    <a:pt x="2614" y="400"/>
                    <a:pt x="1132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2125325" y="4504100"/>
              <a:ext cx="65675" cy="26400"/>
            </a:xfrm>
            <a:custGeom>
              <a:avLst/>
              <a:gdLst/>
              <a:ahLst/>
              <a:cxnLst/>
              <a:rect l="l" t="t" r="r" b="b"/>
              <a:pathLst>
                <a:path w="2627" h="1056" extrusionOk="0">
                  <a:moveTo>
                    <a:pt x="378" y="1"/>
                  </a:moveTo>
                  <a:cubicBezTo>
                    <a:pt x="378" y="220"/>
                    <a:pt x="219" y="339"/>
                    <a:pt x="0" y="339"/>
                  </a:cubicBezTo>
                  <a:cubicBezTo>
                    <a:pt x="577" y="598"/>
                    <a:pt x="1214" y="538"/>
                    <a:pt x="1791" y="896"/>
                  </a:cubicBezTo>
                  <a:cubicBezTo>
                    <a:pt x="1837" y="877"/>
                    <a:pt x="1880" y="869"/>
                    <a:pt x="1920" y="869"/>
                  </a:cubicBezTo>
                  <a:cubicBezTo>
                    <a:pt x="2084" y="869"/>
                    <a:pt x="2200" y="1007"/>
                    <a:pt x="2328" y="1055"/>
                  </a:cubicBezTo>
                  <a:lnTo>
                    <a:pt x="2527" y="1055"/>
                  </a:lnTo>
                  <a:cubicBezTo>
                    <a:pt x="2606" y="896"/>
                    <a:pt x="2626" y="737"/>
                    <a:pt x="2408" y="637"/>
                  </a:cubicBezTo>
                  <a:cubicBezTo>
                    <a:pt x="2268" y="558"/>
                    <a:pt x="2089" y="518"/>
                    <a:pt x="1990" y="339"/>
                  </a:cubicBezTo>
                  <a:cubicBezTo>
                    <a:pt x="1433" y="240"/>
                    <a:pt x="916" y="120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1964200" y="4302200"/>
              <a:ext cx="79100" cy="22900"/>
            </a:xfrm>
            <a:custGeom>
              <a:avLst/>
              <a:gdLst/>
              <a:ahLst/>
              <a:cxnLst/>
              <a:rect l="l" t="t" r="r" b="b"/>
              <a:pathLst>
                <a:path w="3164" h="916" extrusionOk="0">
                  <a:moveTo>
                    <a:pt x="0" y="0"/>
                  </a:moveTo>
                  <a:lnTo>
                    <a:pt x="0" y="378"/>
                  </a:lnTo>
                  <a:cubicBezTo>
                    <a:pt x="816" y="637"/>
                    <a:pt x="1691" y="557"/>
                    <a:pt x="2507" y="756"/>
                  </a:cubicBezTo>
                  <a:cubicBezTo>
                    <a:pt x="2586" y="816"/>
                    <a:pt x="2666" y="856"/>
                    <a:pt x="2706" y="915"/>
                  </a:cubicBezTo>
                  <a:lnTo>
                    <a:pt x="2865" y="915"/>
                  </a:lnTo>
                  <a:cubicBezTo>
                    <a:pt x="2964" y="816"/>
                    <a:pt x="3163" y="756"/>
                    <a:pt x="3044" y="557"/>
                  </a:cubicBezTo>
                  <a:cubicBezTo>
                    <a:pt x="2845" y="358"/>
                    <a:pt x="2566" y="478"/>
                    <a:pt x="2348" y="358"/>
                  </a:cubicBezTo>
                  <a:cubicBezTo>
                    <a:pt x="1828" y="323"/>
                    <a:pt x="1356" y="174"/>
                    <a:pt x="846" y="174"/>
                  </a:cubicBezTo>
                  <a:cubicBezTo>
                    <a:pt x="790" y="174"/>
                    <a:pt x="734" y="175"/>
                    <a:pt x="677" y="179"/>
                  </a:cubicBezTo>
                  <a:cubicBezTo>
                    <a:pt x="654" y="181"/>
                    <a:pt x="632" y="182"/>
                    <a:pt x="610" y="182"/>
                  </a:cubicBezTo>
                  <a:cubicBezTo>
                    <a:pt x="380" y="182"/>
                    <a:pt x="182" y="9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2035800" y="4314800"/>
              <a:ext cx="55725" cy="12625"/>
            </a:xfrm>
            <a:custGeom>
              <a:avLst/>
              <a:gdLst/>
              <a:ahLst/>
              <a:cxnLst/>
              <a:rect l="l" t="t" r="r" b="b"/>
              <a:pathLst>
                <a:path w="2229" h="505" extrusionOk="0">
                  <a:moveTo>
                    <a:pt x="927" y="0"/>
                  </a:moveTo>
                  <a:cubicBezTo>
                    <a:pt x="681" y="0"/>
                    <a:pt x="430" y="26"/>
                    <a:pt x="180" y="53"/>
                  </a:cubicBezTo>
                  <a:cubicBezTo>
                    <a:pt x="120" y="173"/>
                    <a:pt x="41" y="272"/>
                    <a:pt x="1" y="411"/>
                  </a:cubicBezTo>
                  <a:cubicBezTo>
                    <a:pt x="479" y="424"/>
                    <a:pt x="965" y="504"/>
                    <a:pt x="1449" y="504"/>
                  </a:cubicBezTo>
                  <a:cubicBezTo>
                    <a:pt x="1711" y="504"/>
                    <a:pt x="1971" y="481"/>
                    <a:pt x="2229" y="411"/>
                  </a:cubicBezTo>
                  <a:cubicBezTo>
                    <a:pt x="1828" y="88"/>
                    <a:pt x="1385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1928875" y="4365300"/>
              <a:ext cx="56725" cy="13625"/>
            </a:xfrm>
            <a:custGeom>
              <a:avLst/>
              <a:gdLst/>
              <a:ahLst/>
              <a:cxnLst/>
              <a:rect l="l" t="t" r="r" b="b"/>
              <a:pathLst>
                <a:path w="2269" h="545" extrusionOk="0">
                  <a:moveTo>
                    <a:pt x="372" y="0"/>
                  </a:moveTo>
                  <a:cubicBezTo>
                    <a:pt x="315" y="0"/>
                    <a:pt x="257" y="1"/>
                    <a:pt x="200" y="3"/>
                  </a:cubicBezTo>
                  <a:cubicBezTo>
                    <a:pt x="299" y="222"/>
                    <a:pt x="299" y="381"/>
                    <a:pt x="1" y="381"/>
                  </a:cubicBezTo>
                  <a:cubicBezTo>
                    <a:pt x="170" y="510"/>
                    <a:pt x="369" y="545"/>
                    <a:pt x="575" y="545"/>
                  </a:cubicBezTo>
                  <a:cubicBezTo>
                    <a:pt x="782" y="545"/>
                    <a:pt x="996" y="510"/>
                    <a:pt x="1194" y="500"/>
                  </a:cubicBezTo>
                  <a:cubicBezTo>
                    <a:pt x="1420" y="500"/>
                    <a:pt x="1654" y="456"/>
                    <a:pt x="1897" y="456"/>
                  </a:cubicBezTo>
                  <a:cubicBezTo>
                    <a:pt x="2019" y="456"/>
                    <a:pt x="2143" y="467"/>
                    <a:pt x="2269" y="500"/>
                  </a:cubicBezTo>
                  <a:cubicBezTo>
                    <a:pt x="1682" y="115"/>
                    <a:pt x="1044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2188475" y="4194275"/>
              <a:ext cx="17450" cy="70150"/>
            </a:xfrm>
            <a:custGeom>
              <a:avLst/>
              <a:gdLst/>
              <a:ahLst/>
              <a:cxnLst/>
              <a:rect l="l" t="t" r="r" b="b"/>
              <a:pathLst>
                <a:path w="698" h="2806" extrusionOk="0">
                  <a:moveTo>
                    <a:pt x="339" y="1"/>
                  </a:moveTo>
                  <a:lnTo>
                    <a:pt x="339" y="1"/>
                  </a:lnTo>
                  <a:cubicBezTo>
                    <a:pt x="439" y="995"/>
                    <a:pt x="1" y="1871"/>
                    <a:pt x="100" y="2806"/>
                  </a:cubicBezTo>
                  <a:cubicBezTo>
                    <a:pt x="538" y="2109"/>
                    <a:pt x="439" y="1294"/>
                    <a:pt x="657" y="558"/>
                  </a:cubicBezTo>
                  <a:cubicBezTo>
                    <a:pt x="697" y="379"/>
                    <a:pt x="637" y="120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2156150" y="4462825"/>
              <a:ext cx="58225" cy="22400"/>
            </a:xfrm>
            <a:custGeom>
              <a:avLst/>
              <a:gdLst/>
              <a:ahLst/>
              <a:cxnLst/>
              <a:rect l="l" t="t" r="r" b="b"/>
              <a:pathLst>
                <a:path w="2329" h="896" extrusionOk="0">
                  <a:moveTo>
                    <a:pt x="558" y="1"/>
                  </a:moveTo>
                  <a:cubicBezTo>
                    <a:pt x="478" y="100"/>
                    <a:pt x="379" y="105"/>
                    <a:pt x="279" y="105"/>
                  </a:cubicBezTo>
                  <a:cubicBezTo>
                    <a:pt x="268" y="105"/>
                    <a:pt x="257" y="105"/>
                    <a:pt x="246" y="105"/>
                  </a:cubicBezTo>
                  <a:cubicBezTo>
                    <a:pt x="158" y="105"/>
                    <a:pt x="72" y="109"/>
                    <a:pt x="1" y="180"/>
                  </a:cubicBezTo>
                  <a:cubicBezTo>
                    <a:pt x="737" y="399"/>
                    <a:pt x="1473" y="518"/>
                    <a:pt x="2149" y="896"/>
                  </a:cubicBezTo>
                  <a:cubicBezTo>
                    <a:pt x="2269" y="816"/>
                    <a:pt x="2328" y="697"/>
                    <a:pt x="2328" y="558"/>
                  </a:cubicBezTo>
                  <a:cubicBezTo>
                    <a:pt x="1851" y="1"/>
                    <a:pt x="1175" y="80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1887775" y="4466550"/>
              <a:ext cx="71475" cy="18175"/>
            </a:xfrm>
            <a:custGeom>
              <a:avLst/>
              <a:gdLst/>
              <a:ahLst/>
              <a:cxnLst/>
              <a:rect l="l" t="t" r="r" b="b"/>
              <a:pathLst>
                <a:path w="2859" h="727" extrusionOk="0">
                  <a:moveTo>
                    <a:pt x="162" y="1"/>
                  </a:moveTo>
                  <a:cubicBezTo>
                    <a:pt x="36" y="1"/>
                    <a:pt x="1" y="78"/>
                    <a:pt x="34" y="210"/>
                  </a:cubicBezTo>
                  <a:cubicBezTo>
                    <a:pt x="272" y="349"/>
                    <a:pt x="531" y="369"/>
                    <a:pt x="789" y="409"/>
                  </a:cubicBezTo>
                  <a:cubicBezTo>
                    <a:pt x="1446" y="508"/>
                    <a:pt x="2063" y="628"/>
                    <a:pt x="2719" y="727"/>
                  </a:cubicBezTo>
                  <a:cubicBezTo>
                    <a:pt x="2858" y="548"/>
                    <a:pt x="2838" y="409"/>
                    <a:pt x="2719" y="230"/>
                  </a:cubicBezTo>
                  <a:lnTo>
                    <a:pt x="252" y="11"/>
                  </a:lnTo>
                  <a:cubicBezTo>
                    <a:pt x="218" y="4"/>
                    <a:pt x="18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2155175" y="4109950"/>
              <a:ext cx="66925" cy="14225"/>
            </a:xfrm>
            <a:custGeom>
              <a:avLst/>
              <a:gdLst/>
              <a:ahLst/>
              <a:cxnLst/>
              <a:rect l="l" t="t" r="r" b="b"/>
              <a:pathLst>
                <a:path w="2677" h="569" extrusionOk="0">
                  <a:moveTo>
                    <a:pt x="852" y="1"/>
                  </a:moveTo>
                  <a:cubicBezTo>
                    <a:pt x="814" y="1"/>
                    <a:pt x="776" y="4"/>
                    <a:pt x="736" y="12"/>
                  </a:cubicBezTo>
                  <a:cubicBezTo>
                    <a:pt x="704" y="115"/>
                    <a:pt x="641" y="145"/>
                    <a:pt x="566" y="145"/>
                  </a:cubicBezTo>
                  <a:cubicBezTo>
                    <a:pt x="457" y="145"/>
                    <a:pt x="320" y="81"/>
                    <a:pt x="206" y="81"/>
                  </a:cubicBezTo>
                  <a:cubicBezTo>
                    <a:pt x="111" y="81"/>
                    <a:pt x="33" y="126"/>
                    <a:pt x="0" y="290"/>
                  </a:cubicBezTo>
                  <a:cubicBezTo>
                    <a:pt x="179" y="449"/>
                    <a:pt x="418" y="290"/>
                    <a:pt x="577" y="469"/>
                  </a:cubicBezTo>
                  <a:cubicBezTo>
                    <a:pt x="789" y="528"/>
                    <a:pt x="1001" y="545"/>
                    <a:pt x="1208" y="545"/>
                  </a:cubicBezTo>
                  <a:cubicBezTo>
                    <a:pt x="1352" y="545"/>
                    <a:pt x="1493" y="537"/>
                    <a:pt x="1631" y="529"/>
                  </a:cubicBezTo>
                  <a:cubicBezTo>
                    <a:pt x="1664" y="513"/>
                    <a:pt x="1694" y="503"/>
                    <a:pt x="1720" y="503"/>
                  </a:cubicBezTo>
                  <a:cubicBezTo>
                    <a:pt x="1757" y="503"/>
                    <a:pt x="1787" y="522"/>
                    <a:pt x="1810" y="569"/>
                  </a:cubicBezTo>
                  <a:cubicBezTo>
                    <a:pt x="1895" y="493"/>
                    <a:pt x="1984" y="472"/>
                    <a:pt x="2076" y="472"/>
                  </a:cubicBezTo>
                  <a:cubicBezTo>
                    <a:pt x="2178" y="472"/>
                    <a:pt x="2282" y="499"/>
                    <a:pt x="2387" y="509"/>
                  </a:cubicBezTo>
                  <a:cubicBezTo>
                    <a:pt x="2421" y="516"/>
                    <a:pt x="2450" y="519"/>
                    <a:pt x="2475" y="519"/>
                  </a:cubicBezTo>
                  <a:cubicBezTo>
                    <a:pt x="2677" y="519"/>
                    <a:pt x="2562" y="315"/>
                    <a:pt x="2526" y="191"/>
                  </a:cubicBezTo>
                  <a:cubicBezTo>
                    <a:pt x="2390" y="127"/>
                    <a:pt x="2245" y="113"/>
                    <a:pt x="2098" y="113"/>
                  </a:cubicBezTo>
                  <a:cubicBezTo>
                    <a:pt x="1986" y="113"/>
                    <a:pt x="1872" y="121"/>
                    <a:pt x="1758" y="121"/>
                  </a:cubicBezTo>
                  <a:cubicBezTo>
                    <a:pt x="1696" y="121"/>
                    <a:pt x="1633" y="119"/>
                    <a:pt x="1572" y="111"/>
                  </a:cubicBezTo>
                  <a:cubicBezTo>
                    <a:pt x="1546" y="115"/>
                    <a:pt x="1520" y="117"/>
                    <a:pt x="1495" y="117"/>
                  </a:cubicBezTo>
                  <a:cubicBezTo>
                    <a:pt x="1281" y="117"/>
                    <a:pt x="1077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2401825" y="4305675"/>
              <a:ext cx="8975" cy="113725"/>
            </a:xfrm>
            <a:custGeom>
              <a:avLst/>
              <a:gdLst/>
              <a:ahLst/>
              <a:cxnLst/>
              <a:rect l="l" t="t" r="r" b="b"/>
              <a:pathLst>
                <a:path w="359" h="4549" extrusionOk="0">
                  <a:moveTo>
                    <a:pt x="140" y="1"/>
                  </a:moveTo>
                  <a:cubicBezTo>
                    <a:pt x="61" y="140"/>
                    <a:pt x="61" y="319"/>
                    <a:pt x="41" y="498"/>
                  </a:cubicBezTo>
                  <a:cubicBezTo>
                    <a:pt x="21" y="1831"/>
                    <a:pt x="21" y="3164"/>
                    <a:pt x="1" y="4496"/>
                  </a:cubicBezTo>
                  <a:cubicBezTo>
                    <a:pt x="19" y="4533"/>
                    <a:pt x="46" y="4549"/>
                    <a:pt x="76" y="4549"/>
                  </a:cubicBezTo>
                  <a:cubicBezTo>
                    <a:pt x="110" y="4549"/>
                    <a:pt x="148" y="4528"/>
                    <a:pt x="180" y="4496"/>
                  </a:cubicBezTo>
                  <a:cubicBezTo>
                    <a:pt x="180" y="3979"/>
                    <a:pt x="200" y="3422"/>
                    <a:pt x="200" y="2905"/>
                  </a:cubicBezTo>
                  <a:cubicBezTo>
                    <a:pt x="220" y="2865"/>
                    <a:pt x="220" y="2786"/>
                    <a:pt x="200" y="2726"/>
                  </a:cubicBezTo>
                  <a:cubicBezTo>
                    <a:pt x="200" y="2587"/>
                    <a:pt x="220" y="2467"/>
                    <a:pt x="359" y="2368"/>
                  </a:cubicBezTo>
                  <a:cubicBezTo>
                    <a:pt x="299" y="2189"/>
                    <a:pt x="180" y="2010"/>
                    <a:pt x="200" y="1791"/>
                  </a:cubicBezTo>
                  <a:cubicBezTo>
                    <a:pt x="299" y="1194"/>
                    <a:pt x="140" y="59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1848825" y="4310200"/>
              <a:ext cx="53225" cy="18875"/>
            </a:xfrm>
            <a:custGeom>
              <a:avLst/>
              <a:gdLst/>
              <a:ahLst/>
              <a:cxnLst/>
              <a:rect l="l" t="t" r="r" b="b"/>
              <a:pathLst>
                <a:path w="2129" h="755" extrusionOk="0">
                  <a:moveTo>
                    <a:pt x="535" y="1"/>
                  </a:moveTo>
                  <a:cubicBezTo>
                    <a:pt x="361" y="1"/>
                    <a:pt x="183" y="20"/>
                    <a:pt x="0" y="58"/>
                  </a:cubicBezTo>
                  <a:cubicBezTo>
                    <a:pt x="20" y="138"/>
                    <a:pt x="40" y="297"/>
                    <a:pt x="60" y="297"/>
                  </a:cubicBezTo>
                  <a:cubicBezTo>
                    <a:pt x="796" y="297"/>
                    <a:pt x="1413" y="695"/>
                    <a:pt x="2129" y="755"/>
                  </a:cubicBezTo>
                  <a:cubicBezTo>
                    <a:pt x="2129" y="595"/>
                    <a:pt x="2029" y="436"/>
                    <a:pt x="1850" y="357"/>
                  </a:cubicBezTo>
                  <a:cubicBezTo>
                    <a:pt x="1419" y="127"/>
                    <a:pt x="989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1812525" y="4336825"/>
              <a:ext cx="49750" cy="19100"/>
            </a:xfrm>
            <a:custGeom>
              <a:avLst/>
              <a:gdLst/>
              <a:ahLst/>
              <a:cxnLst/>
              <a:rect l="l" t="t" r="r" b="b"/>
              <a:pathLst>
                <a:path w="1990" h="764" extrusionOk="0">
                  <a:moveTo>
                    <a:pt x="142" y="0"/>
                  </a:moveTo>
                  <a:cubicBezTo>
                    <a:pt x="61" y="0"/>
                    <a:pt x="1" y="43"/>
                    <a:pt x="20" y="227"/>
                  </a:cubicBezTo>
                  <a:cubicBezTo>
                    <a:pt x="597" y="664"/>
                    <a:pt x="1313" y="625"/>
                    <a:pt x="1989" y="764"/>
                  </a:cubicBezTo>
                  <a:lnTo>
                    <a:pt x="1989" y="565"/>
                  </a:lnTo>
                  <a:cubicBezTo>
                    <a:pt x="1870" y="346"/>
                    <a:pt x="1671" y="227"/>
                    <a:pt x="1452" y="227"/>
                  </a:cubicBezTo>
                  <a:cubicBezTo>
                    <a:pt x="1430" y="228"/>
                    <a:pt x="1408" y="228"/>
                    <a:pt x="1387" y="228"/>
                  </a:cubicBezTo>
                  <a:cubicBezTo>
                    <a:pt x="1037" y="228"/>
                    <a:pt x="735" y="84"/>
                    <a:pt x="398" y="28"/>
                  </a:cubicBezTo>
                  <a:cubicBezTo>
                    <a:pt x="387" y="31"/>
                    <a:pt x="375" y="33"/>
                    <a:pt x="361" y="33"/>
                  </a:cubicBezTo>
                  <a:cubicBezTo>
                    <a:pt x="299" y="33"/>
                    <a:pt x="213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1809525" y="4295600"/>
              <a:ext cx="39325" cy="16025"/>
            </a:xfrm>
            <a:custGeom>
              <a:avLst/>
              <a:gdLst/>
              <a:ahLst/>
              <a:cxnLst/>
              <a:rect l="l" t="t" r="r" b="b"/>
              <a:pathLst>
                <a:path w="1573" h="641" extrusionOk="0">
                  <a:moveTo>
                    <a:pt x="593" y="1"/>
                  </a:moveTo>
                  <a:cubicBezTo>
                    <a:pt x="409" y="1"/>
                    <a:pt x="210" y="41"/>
                    <a:pt x="1" y="125"/>
                  </a:cubicBezTo>
                  <a:cubicBezTo>
                    <a:pt x="404" y="461"/>
                    <a:pt x="821" y="641"/>
                    <a:pt x="1300" y="641"/>
                  </a:cubicBezTo>
                  <a:cubicBezTo>
                    <a:pt x="1389" y="641"/>
                    <a:pt x="1479" y="635"/>
                    <a:pt x="1572" y="622"/>
                  </a:cubicBezTo>
                  <a:cubicBezTo>
                    <a:pt x="1364" y="219"/>
                    <a:pt x="1019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1909000" y="4503125"/>
              <a:ext cx="46775" cy="17425"/>
            </a:xfrm>
            <a:custGeom>
              <a:avLst/>
              <a:gdLst/>
              <a:ahLst/>
              <a:cxnLst/>
              <a:rect l="l" t="t" r="r" b="b"/>
              <a:pathLst>
                <a:path w="1871" h="697" extrusionOk="0">
                  <a:moveTo>
                    <a:pt x="0" y="0"/>
                  </a:moveTo>
                  <a:lnTo>
                    <a:pt x="0" y="0"/>
                  </a:lnTo>
                  <a:cubicBezTo>
                    <a:pt x="38" y="376"/>
                    <a:pt x="217" y="539"/>
                    <a:pt x="489" y="539"/>
                  </a:cubicBezTo>
                  <a:cubicBezTo>
                    <a:pt x="505" y="539"/>
                    <a:pt x="521" y="538"/>
                    <a:pt x="537" y="537"/>
                  </a:cubicBezTo>
                  <a:cubicBezTo>
                    <a:pt x="577" y="533"/>
                    <a:pt x="615" y="531"/>
                    <a:pt x="652" y="531"/>
                  </a:cubicBezTo>
                  <a:cubicBezTo>
                    <a:pt x="957" y="531"/>
                    <a:pt x="1209" y="661"/>
                    <a:pt x="1492" y="696"/>
                  </a:cubicBezTo>
                  <a:cubicBezTo>
                    <a:pt x="1611" y="657"/>
                    <a:pt x="1731" y="577"/>
                    <a:pt x="1870" y="537"/>
                  </a:cubicBezTo>
                  <a:lnTo>
                    <a:pt x="1870" y="358"/>
                  </a:lnTo>
                  <a:cubicBezTo>
                    <a:pt x="1273" y="259"/>
                    <a:pt x="637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1892075" y="4565250"/>
              <a:ext cx="64175" cy="11000"/>
            </a:xfrm>
            <a:custGeom>
              <a:avLst/>
              <a:gdLst/>
              <a:ahLst/>
              <a:cxnLst/>
              <a:rect l="l" t="t" r="r" b="b"/>
              <a:pathLst>
                <a:path w="2567" h="440" extrusionOk="0">
                  <a:moveTo>
                    <a:pt x="840" y="1"/>
                  </a:moveTo>
                  <a:cubicBezTo>
                    <a:pt x="689" y="1"/>
                    <a:pt x="535" y="13"/>
                    <a:pt x="379" y="41"/>
                  </a:cubicBezTo>
                  <a:cubicBezTo>
                    <a:pt x="299" y="161"/>
                    <a:pt x="80" y="61"/>
                    <a:pt x="1" y="240"/>
                  </a:cubicBezTo>
                  <a:cubicBezTo>
                    <a:pt x="313" y="362"/>
                    <a:pt x="637" y="391"/>
                    <a:pt x="966" y="391"/>
                  </a:cubicBezTo>
                  <a:cubicBezTo>
                    <a:pt x="1256" y="391"/>
                    <a:pt x="1550" y="368"/>
                    <a:pt x="1843" y="368"/>
                  </a:cubicBezTo>
                  <a:cubicBezTo>
                    <a:pt x="2086" y="368"/>
                    <a:pt x="2328" y="384"/>
                    <a:pt x="2567" y="439"/>
                  </a:cubicBezTo>
                  <a:cubicBezTo>
                    <a:pt x="2011" y="201"/>
                    <a:pt x="1442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1786650" y="4324750"/>
              <a:ext cx="35325" cy="18250"/>
            </a:xfrm>
            <a:custGeom>
              <a:avLst/>
              <a:gdLst/>
              <a:ahLst/>
              <a:cxnLst/>
              <a:rect l="l" t="t" r="r" b="b"/>
              <a:pathLst>
                <a:path w="1413" h="730" extrusionOk="0">
                  <a:moveTo>
                    <a:pt x="320" y="1"/>
                  </a:moveTo>
                  <a:cubicBezTo>
                    <a:pt x="237" y="1"/>
                    <a:pt x="158" y="40"/>
                    <a:pt x="100" y="133"/>
                  </a:cubicBezTo>
                  <a:cubicBezTo>
                    <a:pt x="1" y="272"/>
                    <a:pt x="120" y="372"/>
                    <a:pt x="219" y="511"/>
                  </a:cubicBezTo>
                  <a:cubicBezTo>
                    <a:pt x="407" y="715"/>
                    <a:pt x="653" y="730"/>
                    <a:pt x="907" y="730"/>
                  </a:cubicBezTo>
                  <a:cubicBezTo>
                    <a:pt x="950" y="730"/>
                    <a:pt x="992" y="730"/>
                    <a:pt x="1035" y="730"/>
                  </a:cubicBezTo>
                  <a:cubicBezTo>
                    <a:pt x="1065" y="630"/>
                    <a:pt x="1144" y="630"/>
                    <a:pt x="1224" y="630"/>
                  </a:cubicBezTo>
                  <a:cubicBezTo>
                    <a:pt x="1304" y="630"/>
                    <a:pt x="1383" y="630"/>
                    <a:pt x="1413" y="531"/>
                  </a:cubicBezTo>
                  <a:cubicBezTo>
                    <a:pt x="1115" y="352"/>
                    <a:pt x="816" y="173"/>
                    <a:pt x="498" y="53"/>
                  </a:cubicBezTo>
                  <a:cubicBezTo>
                    <a:pt x="440" y="20"/>
                    <a:pt x="379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2009450" y="4112525"/>
              <a:ext cx="53725" cy="13850"/>
            </a:xfrm>
            <a:custGeom>
              <a:avLst/>
              <a:gdLst/>
              <a:ahLst/>
              <a:cxnLst/>
              <a:rect l="l" t="t" r="r" b="b"/>
              <a:pathLst>
                <a:path w="2149" h="554" extrusionOk="0">
                  <a:moveTo>
                    <a:pt x="956" y="0"/>
                  </a:moveTo>
                  <a:cubicBezTo>
                    <a:pt x="929" y="0"/>
                    <a:pt x="902" y="3"/>
                    <a:pt x="876" y="8"/>
                  </a:cubicBezTo>
                  <a:cubicBezTo>
                    <a:pt x="773" y="47"/>
                    <a:pt x="687" y="69"/>
                    <a:pt x="601" y="69"/>
                  </a:cubicBezTo>
                  <a:cubicBezTo>
                    <a:pt x="554" y="69"/>
                    <a:pt x="507" y="62"/>
                    <a:pt x="458" y="48"/>
                  </a:cubicBezTo>
                  <a:cubicBezTo>
                    <a:pt x="418" y="48"/>
                    <a:pt x="372" y="42"/>
                    <a:pt x="328" y="42"/>
                  </a:cubicBezTo>
                  <a:cubicBezTo>
                    <a:pt x="263" y="42"/>
                    <a:pt x="203" y="56"/>
                    <a:pt x="180" y="128"/>
                  </a:cubicBezTo>
                  <a:cubicBezTo>
                    <a:pt x="140" y="267"/>
                    <a:pt x="60" y="386"/>
                    <a:pt x="0" y="506"/>
                  </a:cubicBezTo>
                  <a:cubicBezTo>
                    <a:pt x="217" y="541"/>
                    <a:pt x="428" y="553"/>
                    <a:pt x="637" y="553"/>
                  </a:cubicBezTo>
                  <a:cubicBezTo>
                    <a:pt x="1139" y="553"/>
                    <a:pt x="1629" y="480"/>
                    <a:pt x="2149" y="466"/>
                  </a:cubicBezTo>
                  <a:cubicBezTo>
                    <a:pt x="1990" y="327"/>
                    <a:pt x="1870" y="227"/>
                    <a:pt x="1751" y="128"/>
                  </a:cubicBezTo>
                  <a:cubicBezTo>
                    <a:pt x="1736" y="83"/>
                    <a:pt x="1699" y="60"/>
                    <a:pt x="1648" y="60"/>
                  </a:cubicBezTo>
                  <a:cubicBezTo>
                    <a:pt x="1630" y="60"/>
                    <a:pt x="1612" y="63"/>
                    <a:pt x="1592" y="68"/>
                  </a:cubicBezTo>
                  <a:cubicBezTo>
                    <a:pt x="1546" y="83"/>
                    <a:pt x="1495" y="90"/>
                    <a:pt x="1442" y="90"/>
                  </a:cubicBezTo>
                  <a:cubicBezTo>
                    <a:pt x="1357" y="90"/>
                    <a:pt x="1268" y="73"/>
                    <a:pt x="1194" y="48"/>
                  </a:cubicBezTo>
                  <a:cubicBezTo>
                    <a:pt x="1107" y="19"/>
                    <a:pt x="1030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2209875" y="4477250"/>
              <a:ext cx="40800" cy="15950"/>
            </a:xfrm>
            <a:custGeom>
              <a:avLst/>
              <a:gdLst/>
              <a:ahLst/>
              <a:cxnLst/>
              <a:rect l="l" t="t" r="r" b="b"/>
              <a:pathLst>
                <a:path w="1632" h="638" extrusionOk="0">
                  <a:moveTo>
                    <a:pt x="179" y="1"/>
                  </a:moveTo>
                  <a:cubicBezTo>
                    <a:pt x="20" y="80"/>
                    <a:pt x="0" y="200"/>
                    <a:pt x="0" y="339"/>
                  </a:cubicBezTo>
                  <a:cubicBezTo>
                    <a:pt x="517" y="597"/>
                    <a:pt x="1134" y="339"/>
                    <a:pt x="1631" y="637"/>
                  </a:cubicBezTo>
                  <a:cubicBezTo>
                    <a:pt x="1419" y="283"/>
                    <a:pt x="1156" y="70"/>
                    <a:pt x="821" y="70"/>
                  </a:cubicBezTo>
                  <a:cubicBezTo>
                    <a:pt x="686" y="70"/>
                    <a:pt x="539" y="105"/>
                    <a:pt x="378" y="180"/>
                  </a:cubicBezTo>
                  <a:cubicBezTo>
                    <a:pt x="299" y="120"/>
                    <a:pt x="219" y="8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2098475" y="4194275"/>
              <a:ext cx="50250" cy="10175"/>
            </a:xfrm>
            <a:custGeom>
              <a:avLst/>
              <a:gdLst/>
              <a:ahLst/>
              <a:cxnLst/>
              <a:rect l="l" t="t" r="r" b="b"/>
              <a:pathLst>
                <a:path w="2010" h="407" extrusionOk="0">
                  <a:moveTo>
                    <a:pt x="518" y="0"/>
                  </a:moveTo>
                  <a:cubicBezTo>
                    <a:pt x="342" y="0"/>
                    <a:pt x="171" y="10"/>
                    <a:pt x="0" y="21"/>
                  </a:cubicBezTo>
                  <a:cubicBezTo>
                    <a:pt x="20" y="160"/>
                    <a:pt x="80" y="200"/>
                    <a:pt x="199" y="219"/>
                  </a:cubicBezTo>
                  <a:cubicBezTo>
                    <a:pt x="466" y="363"/>
                    <a:pt x="742" y="406"/>
                    <a:pt x="1049" y="406"/>
                  </a:cubicBezTo>
                  <a:cubicBezTo>
                    <a:pt x="1338" y="406"/>
                    <a:pt x="1652" y="368"/>
                    <a:pt x="2009" y="339"/>
                  </a:cubicBezTo>
                  <a:cubicBezTo>
                    <a:pt x="1462" y="65"/>
                    <a:pt x="978" y="0"/>
                    <a:pt x="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1686700" y="4499625"/>
              <a:ext cx="42500" cy="22700"/>
            </a:xfrm>
            <a:custGeom>
              <a:avLst/>
              <a:gdLst/>
              <a:ahLst/>
              <a:cxnLst/>
              <a:rect l="l" t="t" r="r" b="b"/>
              <a:pathLst>
                <a:path w="1700" h="908" extrusionOk="0">
                  <a:moveTo>
                    <a:pt x="0" y="1"/>
                  </a:moveTo>
                  <a:cubicBezTo>
                    <a:pt x="358" y="578"/>
                    <a:pt x="856" y="797"/>
                    <a:pt x="1452" y="896"/>
                  </a:cubicBezTo>
                  <a:cubicBezTo>
                    <a:pt x="1491" y="904"/>
                    <a:pt x="1524" y="908"/>
                    <a:pt x="1552" y="908"/>
                  </a:cubicBezTo>
                  <a:cubicBezTo>
                    <a:pt x="1670" y="908"/>
                    <a:pt x="1699" y="838"/>
                    <a:pt x="1651" y="67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1989550" y="4376175"/>
              <a:ext cx="37325" cy="14075"/>
            </a:xfrm>
            <a:custGeom>
              <a:avLst/>
              <a:gdLst/>
              <a:ahLst/>
              <a:cxnLst/>
              <a:rect l="l" t="t" r="r" b="b"/>
              <a:pathLst>
                <a:path w="1493" h="563" extrusionOk="0">
                  <a:moveTo>
                    <a:pt x="826" y="1"/>
                  </a:moveTo>
                  <a:cubicBezTo>
                    <a:pt x="605" y="1"/>
                    <a:pt x="344" y="146"/>
                    <a:pt x="1" y="443"/>
                  </a:cubicBezTo>
                  <a:cubicBezTo>
                    <a:pt x="217" y="371"/>
                    <a:pt x="411" y="341"/>
                    <a:pt x="594" y="341"/>
                  </a:cubicBezTo>
                  <a:cubicBezTo>
                    <a:pt x="917" y="341"/>
                    <a:pt x="1201" y="435"/>
                    <a:pt x="1493" y="562"/>
                  </a:cubicBezTo>
                  <a:cubicBezTo>
                    <a:pt x="1280" y="191"/>
                    <a:pt x="1080" y="1"/>
                    <a:pt x="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1831625" y="4559425"/>
              <a:ext cx="58000" cy="10350"/>
            </a:xfrm>
            <a:custGeom>
              <a:avLst/>
              <a:gdLst/>
              <a:ahLst/>
              <a:cxnLst/>
              <a:rect l="l" t="t" r="r" b="b"/>
              <a:pathLst>
                <a:path w="2320" h="414" extrusionOk="0">
                  <a:moveTo>
                    <a:pt x="144" y="1"/>
                  </a:moveTo>
                  <a:cubicBezTo>
                    <a:pt x="61" y="1"/>
                    <a:pt x="0" y="53"/>
                    <a:pt x="12" y="235"/>
                  </a:cubicBezTo>
                  <a:cubicBezTo>
                    <a:pt x="708" y="294"/>
                    <a:pt x="1424" y="354"/>
                    <a:pt x="2120" y="414"/>
                  </a:cubicBezTo>
                  <a:cubicBezTo>
                    <a:pt x="2200" y="374"/>
                    <a:pt x="2299" y="334"/>
                    <a:pt x="2319" y="235"/>
                  </a:cubicBezTo>
                  <a:cubicBezTo>
                    <a:pt x="2011" y="85"/>
                    <a:pt x="1688" y="56"/>
                    <a:pt x="1357" y="56"/>
                  </a:cubicBezTo>
                  <a:cubicBezTo>
                    <a:pt x="1137" y="56"/>
                    <a:pt x="913" y="69"/>
                    <a:pt x="688" y="69"/>
                  </a:cubicBezTo>
                  <a:cubicBezTo>
                    <a:pt x="575" y="69"/>
                    <a:pt x="463" y="66"/>
                    <a:pt x="350" y="56"/>
                  </a:cubicBezTo>
                  <a:cubicBezTo>
                    <a:pt x="282" y="30"/>
                    <a:pt x="206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2031325" y="4271300"/>
              <a:ext cx="43800" cy="9100"/>
            </a:xfrm>
            <a:custGeom>
              <a:avLst/>
              <a:gdLst/>
              <a:ahLst/>
              <a:cxnLst/>
              <a:rect l="l" t="t" r="r" b="b"/>
              <a:pathLst>
                <a:path w="1752" h="364" extrusionOk="0">
                  <a:moveTo>
                    <a:pt x="677" y="1"/>
                  </a:moveTo>
                  <a:cubicBezTo>
                    <a:pt x="443" y="1"/>
                    <a:pt x="216" y="23"/>
                    <a:pt x="1" y="23"/>
                  </a:cubicBezTo>
                  <a:lnTo>
                    <a:pt x="1" y="182"/>
                  </a:lnTo>
                  <a:cubicBezTo>
                    <a:pt x="360" y="298"/>
                    <a:pt x="704" y="364"/>
                    <a:pt x="1084" y="364"/>
                  </a:cubicBezTo>
                  <a:cubicBezTo>
                    <a:pt x="1292" y="364"/>
                    <a:pt x="1512" y="344"/>
                    <a:pt x="1751" y="301"/>
                  </a:cubicBezTo>
                  <a:cubicBezTo>
                    <a:pt x="1393" y="51"/>
                    <a:pt x="1028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1902025" y="4322650"/>
              <a:ext cx="31350" cy="15450"/>
            </a:xfrm>
            <a:custGeom>
              <a:avLst/>
              <a:gdLst/>
              <a:ahLst/>
              <a:cxnLst/>
              <a:rect l="l" t="t" r="r" b="b"/>
              <a:pathLst>
                <a:path w="1254" h="618" extrusionOk="0">
                  <a:moveTo>
                    <a:pt x="384" y="0"/>
                  </a:moveTo>
                  <a:cubicBezTo>
                    <a:pt x="234" y="0"/>
                    <a:pt x="127" y="158"/>
                    <a:pt x="1" y="257"/>
                  </a:cubicBezTo>
                  <a:cubicBezTo>
                    <a:pt x="325" y="527"/>
                    <a:pt x="714" y="618"/>
                    <a:pt x="1125" y="618"/>
                  </a:cubicBezTo>
                  <a:cubicBezTo>
                    <a:pt x="1167" y="618"/>
                    <a:pt x="1211" y="617"/>
                    <a:pt x="1254" y="615"/>
                  </a:cubicBezTo>
                  <a:lnTo>
                    <a:pt x="1254" y="97"/>
                  </a:lnTo>
                  <a:cubicBezTo>
                    <a:pt x="1120" y="164"/>
                    <a:pt x="999" y="219"/>
                    <a:pt x="880" y="219"/>
                  </a:cubicBezTo>
                  <a:cubicBezTo>
                    <a:pt x="786" y="219"/>
                    <a:pt x="694" y="185"/>
                    <a:pt x="597" y="97"/>
                  </a:cubicBezTo>
                  <a:cubicBezTo>
                    <a:pt x="516" y="27"/>
                    <a:pt x="446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1790625" y="4549850"/>
              <a:ext cx="49275" cy="15450"/>
            </a:xfrm>
            <a:custGeom>
              <a:avLst/>
              <a:gdLst/>
              <a:ahLst/>
              <a:cxnLst/>
              <a:rect l="l" t="t" r="r" b="b"/>
              <a:pathLst>
                <a:path w="1971" h="618" extrusionOk="0">
                  <a:moveTo>
                    <a:pt x="1" y="1"/>
                  </a:moveTo>
                  <a:lnTo>
                    <a:pt x="1" y="1"/>
                  </a:lnTo>
                  <a:cubicBezTo>
                    <a:pt x="498" y="558"/>
                    <a:pt x="1135" y="419"/>
                    <a:pt x="1632" y="618"/>
                  </a:cubicBezTo>
                  <a:cubicBezTo>
                    <a:pt x="1692" y="478"/>
                    <a:pt x="1851" y="498"/>
                    <a:pt x="1970" y="458"/>
                  </a:cubicBezTo>
                  <a:cubicBezTo>
                    <a:pt x="1373" y="200"/>
                    <a:pt x="757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1955750" y="4472275"/>
              <a:ext cx="26375" cy="20700"/>
            </a:xfrm>
            <a:custGeom>
              <a:avLst/>
              <a:gdLst/>
              <a:ahLst/>
              <a:cxnLst/>
              <a:rect l="l" t="t" r="r" b="b"/>
              <a:pathLst>
                <a:path w="1055" h="828" extrusionOk="0">
                  <a:moveTo>
                    <a:pt x="0" y="1"/>
                  </a:moveTo>
                  <a:lnTo>
                    <a:pt x="0" y="498"/>
                  </a:lnTo>
                  <a:cubicBezTo>
                    <a:pt x="233" y="648"/>
                    <a:pt x="446" y="827"/>
                    <a:pt x="693" y="827"/>
                  </a:cubicBezTo>
                  <a:cubicBezTo>
                    <a:pt x="805" y="827"/>
                    <a:pt x="924" y="790"/>
                    <a:pt x="1054" y="697"/>
                  </a:cubicBezTo>
                  <a:cubicBezTo>
                    <a:pt x="1035" y="538"/>
                    <a:pt x="1015" y="379"/>
                    <a:pt x="836" y="379"/>
                  </a:cubicBezTo>
                  <a:cubicBezTo>
                    <a:pt x="497" y="379"/>
                    <a:pt x="298" y="10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2002000" y="4483400"/>
              <a:ext cx="34325" cy="19250"/>
            </a:xfrm>
            <a:custGeom>
              <a:avLst/>
              <a:gdLst/>
              <a:ahLst/>
              <a:cxnLst/>
              <a:rect l="l" t="t" r="r" b="b"/>
              <a:pathLst>
                <a:path w="1373" h="770" extrusionOk="0">
                  <a:moveTo>
                    <a:pt x="360" y="0"/>
                  </a:moveTo>
                  <a:cubicBezTo>
                    <a:pt x="279" y="0"/>
                    <a:pt x="193" y="21"/>
                    <a:pt x="100" y="73"/>
                  </a:cubicBezTo>
                  <a:cubicBezTo>
                    <a:pt x="0" y="192"/>
                    <a:pt x="0" y="332"/>
                    <a:pt x="139" y="451"/>
                  </a:cubicBezTo>
                  <a:cubicBezTo>
                    <a:pt x="458" y="650"/>
                    <a:pt x="855" y="590"/>
                    <a:pt x="1194" y="769"/>
                  </a:cubicBezTo>
                  <a:cubicBezTo>
                    <a:pt x="1373" y="491"/>
                    <a:pt x="1174" y="371"/>
                    <a:pt x="995" y="252"/>
                  </a:cubicBezTo>
                  <a:cubicBezTo>
                    <a:pt x="775" y="164"/>
                    <a:pt x="5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2022875" y="4186825"/>
              <a:ext cx="43300" cy="12950"/>
            </a:xfrm>
            <a:custGeom>
              <a:avLst/>
              <a:gdLst/>
              <a:ahLst/>
              <a:cxnLst/>
              <a:rect l="l" t="t" r="r" b="b"/>
              <a:pathLst>
                <a:path w="1732" h="518" extrusionOk="0">
                  <a:moveTo>
                    <a:pt x="717" y="0"/>
                  </a:moveTo>
                  <a:cubicBezTo>
                    <a:pt x="558" y="279"/>
                    <a:pt x="140" y="60"/>
                    <a:pt x="1" y="358"/>
                  </a:cubicBezTo>
                  <a:cubicBezTo>
                    <a:pt x="160" y="358"/>
                    <a:pt x="339" y="358"/>
                    <a:pt x="538" y="378"/>
                  </a:cubicBezTo>
                  <a:cubicBezTo>
                    <a:pt x="637" y="478"/>
                    <a:pt x="816" y="418"/>
                    <a:pt x="916" y="517"/>
                  </a:cubicBezTo>
                  <a:lnTo>
                    <a:pt x="1731" y="517"/>
                  </a:lnTo>
                  <a:cubicBezTo>
                    <a:pt x="1493" y="259"/>
                    <a:pt x="1294" y="179"/>
                    <a:pt x="1095" y="159"/>
                  </a:cubicBezTo>
                  <a:cubicBezTo>
                    <a:pt x="1015" y="100"/>
                    <a:pt x="955" y="6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863725" y="4405250"/>
              <a:ext cx="25400" cy="13625"/>
            </a:xfrm>
            <a:custGeom>
              <a:avLst/>
              <a:gdLst/>
              <a:ahLst/>
              <a:cxnLst/>
              <a:rect l="l" t="t" r="r" b="b"/>
              <a:pathLst>
                <a:path w="1016" h="545" extrusionOk="0">
                  <a:moveTo>
                    <a:pt x="425" y="1"/>
                  </a:moveTo>
                  <a:cubicBezTo>
                    <a:pt x="292" y="1"/>
                    <a:pt x="151" y="39"/>
                    <a:pt x="1" y="96"/>
                  </a:cubicBezTo>
                  <a:cubicBezTo>
                    <a:pt x="278" y="373"/>
                    <a:pt x="541" y="545"/>
                    <a:pt x="867" y="545"/>
                  </a:cubicBezTo>
                  <a:cubicBezTo>
                    <a:pt x="915" y="545"/>
                    <a:pt x="964" y="541"/>
                    <a:pt x="1015" y="533"/>
                  </a:cubicBezTo>
                  <a:cubicBezTo>
                    <a:pt x="956" y="414"/>
                    <a:pt x="896" y="295"/>
                    <a:pt x="836" y="175"/>
                  </a:cubicBezTo>
                  <a:cubicBezTo>
                    <a:pt x="710" y="49"/>
                    <a:pt x="573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861750" y="4457850"/>
              <a:ext cx="32350" cy="13950"/>
            </a:xfrm>
            <a:custGeom>
              <a:avLst/>
              <a:gdLst/>
              <a:ahLst/>
              <a:cxnLst/>
              <a:rect l="l" t="t" r="r" b="b"/>
              <a:pathLst>
                <a:path w="1294" h="558" extrusionOk="0">
                  <a:moveTo>
                    <a:pt x="199" y="1"/>
                  </a:moveTo>
                  <a:lnTo>
                    <a:pt x="160" y="60"/>
                  </a:lnTo>
                  <a:cubicBezTo>
                    <a:pt x="120" y="100"/>
                    <a:pt x="0" y="100"/>
                    <a:pt x="0" y="220"/>
                  </a:cubicBezTo>
                  <a:cubicBezTo>
                    <a:pt x="319" y="498"/>
                    <a:pt x="796" y="279"/>
                    <a:pt x="1094" y="558"/>
                  </a:cubicBezTo>
                  <a:lnTo>
                    <a:pt x="1293" y="359"/>
                  </a:lnTo>
                  <a:cubicBezTo>
                    <a:pt x="1154" y="173"/>
                    <a:pt x="1003" y="48"/>
                    <a:pt x="803" y="48"/>
                  </a:cubicBezTo>
                  <a:cubicBezTo>
                    <a:pt x="745" y="48"/>
                    <a:pt x="684" y="58"/>
                    <a:pt x="617" y="80"/>
                  </a:cubicBezTo>
                  <a:cubicBezTo>
                    <a:pt x="565" y="104"/>
                    <a:pt x="517" y="113"/>
                    <a:pt x="474" y="113"/>
                  </a:cubicBezTo>
                  <a:cubicBezTo>
                    <a:pt x="368" y="113"/>
                    <a:pt x="284" y="57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2214850" y="4180300"/>
              <a:ext cx="24875" cy="15500"/>
            </a:xfrm>
            <a:custGeom>
              <a:avLst/>
              <a:gdLst/>
              <a:ahLst/>
              <a:cxnLst/>
              <a:rect l="l" t="t" r="r" b="b"/>
              <a:pathLst>
                <a:path w="995" h="620" extrusionOk="0">
                  <a:moveTo>
                    <a:pt x="416" y="1"/>
                  </a:moveTo>
                  <a:cubicBezTo>
                    <a:pt x="328" y="1"/>
                    <a:pt x="250" y="45"/>
                    <a:pt x="199" y="162"/>
                  </a:cubicBezTo>
                  <a:cubicBezTo>
                    <a:pt x="0" y="580"/>
                    <a:pt x="537" y="401"/>
                    <a:pt x="716" y="580"/>
                  </a:cubicBezTo>
                  <a:cubicBezTo>
                    <a:pt x="776" y="619"/>
                    <a:pt x="836" y="619"/>
                    <a:pt x="895" y="619"/>
                  </a:cubicBezTo>
                  <a:cubicBezTo>
                    <a:pt x="995" y="480"/>
                    <a:pt x="995" y="361"/>
                    <a:pt x="895" y="261"/>
                  </a:cubicBezTo>
                  <a:cubicBezTo>
                    <a:pt x="757" y="135"/>
                    <a:pt x="570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2183025" y="4271375"/>
              <a:ext cx="16425" cy="26875"/>
            </a:xfrm>
            <a:custGeom>
              <a:avLst/>
              <a:gdLst/>
              <a:ahLst/>
              <a:cxnLst/>
              <a:rect l="l" t="t" r="r" b="b"/>
              <a:pathLst>
                <a:path w="657" h="1075" extrusionOk="0">
                  <a:moveTo>
                    <a:pt x="398" y="0"/>
                  </a:moveTo>
                  <a:lnTo>
                    <a:pt x="398" y="0"/>
                  </a:lnTo>
                  <a:cubicBezTo>
                    <a:pt x="60" y="318"/>
                    <a:pt x="0" y="696"/>
                    <a:pt x="20" y="1074"/>
                  </a:cubicBezTo>
                  <a:lnTo>
                    <a:pt x="378" y="1074"/>
                  </a:lnTo>
                  <a:cubicBezTo>
                    <a:pt x="60" y="736"/>
                    <a:pt x="657" y="398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2026850" y="4489200"/>
              <a:ext cx="22400" cy="14200"/>
            </a:xfrm>
            <a:custGeom>
              <a:avLst/>
              <a:gdLst/>
              <a:ahLst/>
              <a:cxnLst/>
              <a:rect l="l" t="t" r="r" b="b"/>
              <a:pathLst>
                <a:path w="896" h="568" extrusionOk="0">
                  <a:moveTo>
                    <a:pt x="223" y="0"/>
                  </a:moveTo>
                  <a:cubicBezTo>
                    <a:pt x="151" y="0"/>
                    <a:pt x="77" y="7"/>
                    <a:pt x="1" y="20"/>
                  </a:cubicBezTo>
                  <a:cubicBezTo>
                    <a:pt x="80" y="199"/>
                    <a:pt x="140" y="358"/>
                    <a:pt x="200" y="537"/>
                  </a:cubicBezTo>
                  <a:cubicBezTo>
                    <a:pt x="268" y="558"/>
                    <a:pt x="333" y="568"/>
                    <a:pt x="396" y="568"/>
                  </a:cubicBezTo>
                  <a:cubicBezTo>
                    <a:pt x="573" y="568"/>
                    <a:pt x="735" y="490"/>
                    <a:pt x="896" y="358"/>
                  </a:cubicBezTo>
                  <a:lnTo>
                    <a:pt x="896" y="199"/>
                  </a:lnTo>
                  <a:cubicBezTo>
                    <a:pt x="696" y="76"/>
                    <a:pt x="471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1982100" y="4481825"/>
              <a:ext cx="22400" cy="12350"/>
            </a:xfrm>
            <a:custGeom>
              <a:avLst/>
              <a:gdLst/>
              <a:ahLst/>
              <a:cxnLst/>
              <a:rect l="l" t="t" r="r" b="b"/>
              <a:pathLst>
                <a:path w="896" h="494" extrusionOk="0">
                  <a:moveTo>
                    <a:pt x="590" y="0"/>
                  </a:moveTo>
                  <a:cubicBezTo>
                    <a:pt x="376" y="0"/>
                    <a:pt x="193" y="191"/>
                    <a:pt x="0" y="315"/>
                  </a:cubicBezTo>
                  <a:cubicBezTo>
                    <a:pt x="136" y="461"/>
                    <a:pt x="294" y="487"/>
                    <a:pt x="456" y="487"/>
                  </a:cubicBezTo>
                  <a:cubicBezTo>
                    <a:pt x="544" y="487"/>
                    <a:pt x="633" y="479"/>
                    <a:pt x="721" y="479"/>
                  </a:cubicBezTo>
                  <a:cubicBezTo>
                    <a:pt x="780" y="479"/>
                    <a:pt x="839" y="483"/>
                    <a:pt x="896" y="494"/>
                  </a:cubicBezTo>
                  <a:lnTo>
                    <a:pt x="896" y="136"/>
                  </a:lnTo>
                  <a:cubicBezTo>
                    <a:pt x="785" y="38"/>
                    <a:pt x="685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2384425" y="4751775"/>
              <a:ext cx="13950" cy="39500"/>
            </a:xfrm>
            <a:custGeom>
              <a:avLst/>
              <a:gdLst/>
              <a:ahLst/>
              <a:cxnLst/>
              <a:rect l="l" t="t" r="r" b="b"/>
              <a:pathLst>
                <a:path w="558" h="1580" extrusionOk="0">
                  <a:moveTo>
                    <a:pt x="319" y="0"/>
                  </a:moveTo>
                  <a:lnTo>
                    <a:pt x="319" y="0"/>
                  </a:lnTo>
                  <a:cubicBezTo>
                    <a:pt x="1" y="398"/>
                    <a:pt x="219" y="876"/>
                    <a:pt x="120" y="1293"/>
                  </a:cubicBezTo>
                  <a:cubicBezTo>
                    <a:pt x="120" y="1499"/>
                    <a:pt x="186" y="1580"/>
                    <a:pt x="288" y="1580"/>
                  </a:cubicBezTo>
                  <a:cubicBezTo>
                    <a:pt x="353" y="1580"/>
                    <a:pt x="432" y="1547"/>
                    <a:pt x="518" y="1492"/>
                  </a:cubicBezTo>
                  <a:cubicBezTo>
                    <a:pt x="558" y="1453"/>
                    <a:pt x="558" y="1373"/>
                    <a:pt x="518" y="1333"/>
                  </a:cubicBezTo>
                  <a:cubicBezTo>
                    <a:pt x="180" y="935"/>
                    <a:pt x="418" y="438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2166100" y="4566275"/>
              <a:ext cx="21900" cy="12950"/>
            </a:xfrm>
            <a:custGeom>
              <a:avLst/>
              <a:gdLst/>
              <a:ahLst/>
              <a:cxnLst/>
              <a:rect l="l" t="t" r="r" b="b"/>
              <a:pathLst>
                <a:path w="876" h="518" extrusionOk="0">
                  <a:moveTo>
                    <a:pt x="876" y="0"/>
                  </a:moveTo>
                  <a:cubicBezTo>
                    <a:pt x="578" y="0"/>
                    <a:pt x="279" y="0"/>
                    <a:pt x="1" y="20"/>
                  </a:cubicBezTo>
                  <a:lnTo>
                    <a:pt x="1" y="160"/>
                  </a:lnTo>
                  <a:lnTo>
                    <a:pt x="1" y="199"/>
                  </a:lnTo>
                  <a:cubicBezTo>
                    <a:pt x="60" y="259"/>
                    <a:pt x="100" y="339"/>
                    <a:pt x="180" y="358"/>
                  </a:cubicBezTo>
                  <a:cubicBezTo>
                    <a:pt x="359" y="498"/>
                    <a:pt x="558" y="398"/>
                    <a:pt x="737" y="518"/>
                  </a:cubicBezTo>
                  <a:lnTo>
                    <a:pt x="876" y="518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1723000" y="4517050"/>
              <a:ext cx="25375" cy="12600"/>
            </a:xfrm>
            <a:custGeom>
              <a:avLst/>
              <a:gdLst/>
              <a:ahLst/>
              <a:cxnLst/>
              <a:rect l="l" t="t" r="r" b="b"/>
              <a:pathLst>
                <a:path w="1015" h="504" extrusionOk="0">
                  <a:moveTo>
                    <a:pt x="199" y="0"/>
                  </a:moveTo>
                  <a:lnTo>
                    <a:pt x="0" y="199"/>
                  </a:lnTo>
                  <a:cubicBezTo>
                    <a:pt x="267" y="359"/>
                    <a:pt x="534" y="504"/>
                    <a:pt x="887" y="504"/>
                  </a:cubicBezTo>
                  <a:cubicBezTo>
                    <a:pt x="928" y="504"/>
                    <a:pt x="971" y="502"/>
                    <a:pt x="1015" y="497"/>
                  </a:cubicBezTo>
                  <a:cubicBezTo>
                    <a:pt x="816" y="100"/>
                    <a:pt x="458" y="179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2285450" y="4615000"/>
              <a:ext cx="13475" cy="19425"/>
            </a:xfrm>
            <a:custGeom>
              <a:avLst/>
              <a:gdLst/>
              <a:ahLst/>
              <a:cxnLst/>
              <a:rect l="l" t="t" r="r" b="b"/>
              <a:pathLst>
                <a:path w="539" h="777" extrusionOk="0">
                  <a:moveTo>
                    <a:pt x="1" y="1"/>
                  </a:moveTo>
                  <a:cubicBezTo>
                    <a:pt x="1" y="359"/>
                    <a:pt x="61" y="657"/>
                    <a:pt x="538" y="777"/>
                  </a:cubicBezTo>
                  <a:cubicBezTo>
                    <a:pt x="399" y="439"/>
                    <a:pt x="299" y="14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2396375" y="4430000"/>
              <a:ext cx="8975" cy="37325"/>
            </a:xfrm>
            <a:custGeom>
              <a:avLst/>
              <a:gdLst/>
              <a:ahLst/>
              <a:cxnLst/>
              <a:rect l="l" t="t" r="r" b="b"/>
              <a:pathLst>
                <a:path w="359" h="1493" extrusionOk="0">
                  <a:moveTo>
                    <a:pt x="199" y="1"/>
                  </a:moveTo>
                  <a:cubicBezTo>
                    <a:pt x="0" y="498"/>
                    <a:pt x="139" y="995"/>
                    <a:pt x="80" y="1493"/>
                  </a:cubicBezTo>
                  <a:cubicBezTo>
                    <a:pt x="358" y="1015"/>
                    <a:pt x="159" y="498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2342150" y="4357625"/>
              <a:ext cx="9975" cy="10250"/>
            </a:xfrm>
            <a:custGeom>
              <a:avLst/>
              <a:gdLst/>
              <a:ahLst/>
              <a:cxnLst/>
              <a:rect l="l" t="t" r="r" b="b"/>
              <a:pathLst>
                <a:path w="399" h="410" extrusionOk="0">
                  <a:moveTo>
                    <a:pt x="250" y="0"/>
                  </a:moveTo>
                  <a:cubicBezTo>
                    <a:pt x="222" y="0"/>
                    <a:pt x="192" y="10"/>
                    <a:pt x="160" y="31"/>
                  </a:cubicBezTo>
                  <a:cubicBezTo>
                    <a:pt x="80" y="51"/>
                    <a:pt x="1" y="131"/>
                    <a:pt x="1" y="210"/>
                  </a:cubicBezTo>
                  <a:cubicBezTo>
                    <a:pt x="1" y="330"/>
                    <a:pt x="100" y="409"/>
                    <a:pt x="220" y="409"/>
                  </a:cubicBezTo>
                  <a:cubicBezTo>
                    <a:pt x="379" y="409"/>
                    <a:pt x="399" y="290"/>
                    <a:pt x="399" y="190"/>
                  </a:cubicBezTo>
                  <a:cubicBezTo>
                    <a:pt x="384" y="74"/>
                    <a:pt x="327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2383425" y="4783600"/>
              <a:ext cx="13950" cy="17050"/>
            </a:xfrm>
            <a:custGeom>
              <a:avLst/>
              <a:gdLst/>
              <a:ahLst/>
              <a:cxnLst/>
              <a:rect l="l" t="t" r="r" b="b"/>
              <a:pathLst>
                <a:path w="558" h="682" extrusionOk="0">
                  <a:moveTo>
                    <a:pt x="160" y="1"/>
                  </a:moveTo>
                  <a:cubicBezTo>
                    <a:pt x="1" y="259"/>
                    <a:pt x="1" y="498"/>
                    <a:pt x="220" y="657"/>
                  </a:cubicBezTo>
                  <a:cubicBezTo>
                    <a:pt x="248" y="674"/>
                    <a:pt x="272" y="681"/>
                    <a:pt x="293" y="681"/>
                  </a:cubicBezTo>
                  <a:cubicBezTo>
                    <a:pt x="421" y="681"/>
                    <a:pt x="438" y="413"/>
                    <a:pt x="558" y="379"/>
                  </a:cubicBezTo>
                  <a:lnTo>
                    <a:pt x="558" y="199"/>
                  </a:lnTo>
                  <a:cubicBezTo>
                    <a:pt x="379" y="199"/>
                    <a:pt x="240" y="18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1981100" y="4432000"/>
              <a:ext cx="24400" cy="9975"/>
            </a:xfrm>
            <a:custGeom>
              <a:avLst/>
              <a:gdLst/>
              <a:ahLst/>
              <a:cxnLst/>
              <a:rect l="l" t="t" r="r" b="b"/>
              <a:pathLst>
                <a:path w="976" h="399" extrusionOk="0">
                  <a:moveTo>
                    <a:pt x="40" y="0"/>
                  </a:moveTo>
                  <a:cubicBezTo>
                    <a:pt x="40" y="0"/>
                    <a:pt x="21" y="20"/>
                    <a:pt x="1" y="60"/>
                  </a:cubicBezTo>
                  <a:cubicBezTo>
                    <a:pt x="1" y="120"/>
                    <a:pt x="1" y="160"/>
                    <a:pt x="40" y="219"/>
                  </a:cubicBezTo>
                  <a:lnTo>
                    <a:pt x="219" y="398"/>
                  </a:lnTo>
                  <a:cubicBezTo>
                    <a:pt x="418" y="398"/>
                    <a:pt x="617" y="358"/>
                    <a:pt x="816" y="358"/>
                  </a:cubicBezTo>
                  <a:cubicBezTo>
                    <a:pt x="896" y="339"/>
                    <a:pt x="975" y="319"/>
                    <a:pt x="896" y="219"/>
                  </a:cubicBezTo>
                  <a:cubicBezTo>
                    <a:pt x="876" y="199"/>
                    <a:pt x="796" y="199"/>
                    <a:pt x="737" y="160"/>
                  </a:cubicBezTo>
                  <a:cubicBezTo>
                    <a:pt x="692" y="171"/>
                    <a:pt x="649" y="176"/>
                    <a:pt x="605" y="176"/>
                  </a:cubicBezTo>
                  <a:cubicBezTo>
                    <a:pt x="416" y="176"/>
                    <a:pt x="235" y="81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2264075" y="4552125"/>
              <a:ext cx="15450" cy="8875"/>
            </a:xfrm>
            <a:custGeom>
              <a:avLst/>
              <a:gdLst/>
              <a:ahLst/>
              <a:cxnLst/>
              <a:rect l="l" t="t" r="r" b="b"/>
              <a:pathLst>
                <a:path w="618" h="355" extrusionOk="0">
                  <a:moveTo>
                    <a:pt x="342" y="1"/>
                  </a:moveTo>
                  <a:cubicBezTo>
                    <a:pt x="273" y="1"/>
                    <a:pt x="203" y="12"/>
                    <a:pt x="143" y="12"/>
                  </a:cubicBezTo>
                  <a:cubicBezTo>
                    <a:pt x="128" y="12"/>
                    <a:pt x="114" y="11"/>
                    <a:pt x="100" y="9"/>
                  </a:cubicBezTo>
                  <a:lnTo>
                    <a:pt x="1" y="9"/>
                  </a:lnTo>
                  <a:cubicBezTo>
                    <a:pt x="82" y="188"/>
                    <a:pt x="190" y="354"/>
                    <a:pt x="390" y="354"/>
                  </a:cubicBezTo>
                  <a:cubicBezTo>
                    <a:pt x="434" y="354"/>
                    <a:pt x="483" y="346"/>
                    <a:pt x="538" y="328"/>
                  </a:cubicBezTo>
                  <a:cubicBezTo>
                    <a:pt x="597" y="308"/>
                    <a:pt x="617" y="208"/>
                    <a:pt x="617" y="188"/>
                  </a:cubicBezTo>
                  <a:cubicBezTo>
                    <a:pt x="561" y="31"/>
                    <a:pt x="453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1941825" y="4333475"/>
              <a:ext cx="16200" cy="9025"/>
            </a:xfrm>
            <a:custGeom>
              <a:avLst/>
              <a:gdLst/>
              <a:ahLst/>
              <a:cxnLst/>
              <a:rect l="l" t="t" r="r" b="b"/>
              <a:pathLst>
                <a:path w="648" h="361" extrusionOk="0">
                  <a:moveTo>
                    <a:pt x="372" y="1"/>
                  </a:moveTo>
                  <a:cubicBezTo>
                    <a:pt x="355" y="1"/>
                    <a:pt x="337" y="1"/>
                    <a:pt x="318" y="3"/>
                  </a:cubicBezTo>
                  <a:lnTo>
                    <a:pt x="0" y="3"/>
                  </a:lnTo>
                  <a:cubicBezTo>
                    <a:pt x="20" y="82"/>
                    <a:pt x="20" y="122"/>
                    <a:pt x="0" y="182"/>
                  </a:cubicBezTo>
                  <a:cubicBezTo>
                    <a:pt x="60" y="221"/>
                    <a:pt x="100" y="301"/>
                    <a:pt x="179" y="361"/>
                  </a:cubicBezTo>
                  <a:lnTo>
                    <a:pt x="517" y="361"/>
                  </a:lnTo>
                  <a:cubicBezTo>
                    <a:pt x="648" y="137"/>
                    <a:pt x="621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2237225" y="4186025"/>
              <a:ext cx="17925" cy="9775"/>
            </a:xfrm>
            <a:custGeom>
              <a:avLst/>
              <a:gdLst/>
              <a:ahLst/>
              <a:cxnLst/>
              <a:rect l="l" t="t" r="r" b="b"/>
              <a:pathLst>
                <a:path w="717" h="391" extrusionOk="0">
                  <a:moveTo>
                    <a:pt x="314" y="1"/>
                  </a:moveTo>
                  <a:cubicBezTo>
                    <a:pt x="272" y="1"/>
                    <a:pt x="228" y="10"/>
                    <a:pt x="179" y="32"/>
                  </a:cubicBezTo>
                  <a:lnTo>
                    <a:pt x="0" y="32"/>
                  </a:lnTo>
                  <a:lnTo>
                    <a:pt x="0" y="390"/>
                  </a:lnTo>
                  <a:lnTo>
                    <a:pt x="339" y="390"/>
                  </a:lnTo>
                  <a:cubicBezTo>
                    <a:pt x="498" y="390"/>
                    <a:pt x="637" y="351"/>
                    <a:pt x="716" y="211"/>
                  </a:cubicBezTo>
                  <a:cubicBezTo>
                    <a:pt x="577" y="118"/>
                    <a:pt x="46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2170075" y="4572925"/>
              <a:ext cx="13450" cy="8100"/>
            </a:xfrm>
            <a:custGeom>
              <a:avLst/>
              <a:gdLst/>
              <a:ahLst/>
              <a:cxnLst/>
              <a:rect l="l" t="t" r="r" b="b"/>
              <a:pathLst>
                <a:path w="538" h="324" extrusionOk="0">
                  <a:moveTo>
                    <a:pt x="378" y="1"/>
                  </a:moveTo>
                  <a:cubicBezTo>
                    <a:pt x="281" y="1"/>
                    <a:pt x="159" y="84"/>
                    <a:pt x="59" y="84"/>
                  </a:cubicBezTo>
                  <a:cubicBezTo>
                    <a:pt x="38" y="84"/>
                    <a:pt x="19" y="81"/>
                    <a:pt x="1" y="73"/>
                  </a:cubicBezTo>
                  <a:lnTo>
                    <a:pt x="1" y="73"/>
                  </a:lnTo>
                  <a:cubicBezTo>
                    <a:pt x="98" y="184"/>
                    <a:pt x="195" y="324"/>
                    <a:pt x="333" y="324"/>
                  </a:cubicBezTo>
                  <a:cubicBezTo>
                    <a:pt x="393" y="324"/>
                    <a:pt x="460" y="298"/>
                    <a:pt x="538" y="232"/>
                  </a:cubicBezTo>
                  <a:cubicBezTo>
                    <a:pt x="514" y="52"/>
                    <a:pt x="454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2023375" y="4309350"/>
              <a:ext cx="17425" cy="6850"/>
            </a:xfrm>
            <a:custGeom>
              <a:avLst/>
              <a:gdLst/>
              <a:ahLst/>
              <a:cxnLst/>
              <a:rect l="l" t="t" r="r" b="b"/>
              <a:pathLst>
                <a:path w="697" h="274" extrusionOk="0">
                  <a:moveTo>
                    <a:pt x="268" y="0"/>
                  </a:moveTo>
                  <a:cubicBezTo>
                    <a:pt x="185" y="0"/>
                    <a:pt x="96" y="25"/>
                    <a:pt x="0" y="72"/>
                  </a:cubicBezTo>
                  <a:cubicBezTo>
                    <a:pt x="113" y="247"/>
                    <a:pt x="256" y="273"/>
                    <a:pt x="412" y="273"/>
                  </a:cubicBezTo>
                  <a:cubicBezTo>
                    <a:pt x="477" y="273"/>
                    <a:pt x="545" y="268"/>
                    <a:pt x="614" y="268"/>
                  </a:cubicBezTo>
                  <a:cubicBezTo>
                    <a:pt x="641" y="268"/>
                    <a:pt x="669" y="269"/>
                    <a:pt x="697" y="271"/>
                  </a:cubicBezTo>
                  <a:cubicBezTo>
                    <a:pt x="566" y="89"/>
                    <a:pt x="427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2240700" y="4182300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325" y="1"/>
                  </a:moveTo>
                  <a:cubicBezTo>
                    <a:pt x="243" y="1"/>
                    <a:pt x="139" y="60"/>
                    <a:pt x="1" y="181"/>
                  </a:cubicBezTo>
                  <a:cubicBezTo>
                    <a:pt x="180" y="261"/>
                    <a:pt x="359" y="360"/>
                    <a:pt x="558" y="360"/>
                  </a:cubicBezTo>
                  <a:cubicBezTo>
                    <a:pt x="510" y="125"/>
                    <a:pt x="442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1968675" y="4423000"/>
              <a:ext cx="13450" cy="14000"/>
            </a:xfrm>
            <a:custGeom>
              <a:avLst/>
              <a:gdLst/>
              <a:ahLst/>
              <a:cxnLst/>
              <a:rect l="l" t="t" r="r" b="b"/>
              <a:pathLst>
                <a:path w="538" h="560" extrusionOk="0">
                  <a:moveTo>
                    <a:pt x="55" y="0"/>
                  </a:moveTo>
                  <a:cubicBezTo>
                    <a:pt x="37" y="0"/>
                    <a:pt x="19" y="1"/>
                    <a:pt x="0" y="2"/>
                  </a:cubicBezTo>
                  <a:cubicBezTo>
                    <a:pt x="40" y="122"/>
                    <a:pt x="120" y="261"/>
                    <a:pt x="179" y="380"/>
                  </a:cubicBezTo>
                  <a:cubicBezTo>
                    <a:pt x="299" y="420"/>
                    <a:pt x="398" y="500"/>
                    <a:pt x="518" y="559"/>
                  </a:cubicBezTo>
                  <a:cubicBezTo>
                    <a:pt x="537" y="480"/>
                    <a:pt x="537" y="420"/>
                    <a:pt x="537" y="360"/>
                  </a:cubicBezTo>
                  <a:cubicBezTo>
                    <a:pt x="444" y="137"/>
                    <a:pt x="316" y="0"/>
                    <a:pt x="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1849325" y="4456700"/>
              <a:ext cx="16925" cy="6650"/>
            </a:xfrm>
            <a:custGeom>
              <a:avLst/>
              <a:gdLst/>
              <a:ahLst/>
              <a:cxnLst/>
              <a:rect l="l" t="t" r="r" b="b"/>
              <a:pathLst>
                <a:path w="677" h="266" extrusionOk="0">
                  <a:moveTo>
                    <a:pt x="128" y="0"/>
                  </a:moveTo>
                  <a:cubicBezTo>
                    <a:pt x="15" y="0"/>
                    <a:pt x="0" y="121"/>
                    <a:pt x="0" y="226"/>
                  </a:cubicBezTo>
                  <a:cubicBezTo>
                    <a:pt x="179" y="246"/>
                    <a:pt x="318" y="246"/>
                    <a:pt x="497" y="266"/>
                  </a:cubicBezTo>
                  <a:lnTo>
                    <a:pt x="676" y="106"/>
                  </a:lnTo>
                  <a:cubicBezTo>
                    <a:pt x="497" y="67"/>
                    <a:pt x="318" y="27"/>
                    <a:pt x="179" y="7"/>
                  </a:cubicBezTo>
                  <a:cubicBezTo>
                    <a:pt x="160" y="2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1771725" y="4104750"/>
              <a:ext cx="6500" cy="14450"/>
            </a:xfrm>
            <a:custGeom>
              <a:avLst/>
              <a:gdLst/>
              <a:ahLst/>
              <a:cxnLst/>
              <a:rect l="l" t="t" r="r" b="b"/>
              <a:pathLst>
                <a:path w="260" h="578" extrusionOk="0">
                  <a:moveTo>
                    <a:pt x="160" y="1"/>
                  </a:moveTo>
                  <a:cubicBezTo>
                    <a:pt x="1" y="100"/>
                    <a:pt x="60" y="279"/>
                    <a:pt x="41" y="399"/>
                  </a:cubicBezTo>
                  <a:cubicBezTo>
                    <a:pt x="41" y="478"/>
                    <a:pt x="41" y="518"/>
                    <a:pt x="60" y="578"/>
                  </a:cubicBezTo>
                  <a:lnTo>
                    <a:pt x="220" y="578"/>
                  </a:lnTo>
                  <a:cubicBezTo>
                    <a:pt x="239" y="518"/>
                    <a:pt x="259" y="478"/>
                    <a:pt x="239" y="419"/>
                  </a:cubicBezTo>
                  <a:cubicBezTo>
                    <a:pt x="220" y="299"/>
                    <a:pt x="200" y="16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2170075" y="4521825"/>
              <a:ext cx="13450" cy="7875"/>
            </a:xfrm>
            <a:custGeom>
              <a:avLst/>
              <a:gdLst/>
              <a:ahLst/>
              <a:cxnLst/>
              <a:rect l="l" t="t" r="r" b="b"/>
              <a:pathLst>
                <a:path w="538" h="315" extrusionOk="0">
                  <a:moveTo>
                    <a:pt x="226" y="1"/>
                  </a:moveTo>
                  <a:cubicBezTo>
                    <a:pt x="165" y="1"/>
                    <a:pt x="92" y="36"/>
                    <a:pt x="1" y="127"/>
                  </a:cubicBezTo>
                  <a:cubicBezTo>
                    <a:pt x="156" y="213"/>
                    <a:pt x="281" y="314"/>
                    <a:pt x="453" y="314"/>
                  </a:cubicBezTo>
                  <a:cubicBezTo>
                    <a:pt x="480" y="314"/>
                    <a:pt x="508" y="312"/>
                    <a:pt x="538" y="306"/>
                  </a:cubicBezTo>
                  <a:cubicBezTo>
                    <a:pt x="441" y="182"/>
                    <a:pt x="364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2152175" y="4462900"/>
              <a:ext cx="17425" cy="4925"/>
            </a:xfrm>
            <a:custGeom>
              <a:avLst/>
              <a:gdLst/>
              <a:ahLst/>
              <a:cxnLst/>
              <a:rect l="l" t="t" r="r" b="b"/>
              <a:pathLst>
                <a:path w="697" h="197" extrusionOk="0">
                  <a:moveTo>
                    <a:pt x="394" y="0"/>
                  </a:moveTo>
                  <a:cubicBezTo>
                    <a:pt x="253" y="0"/>
                    <a:pt x="117" y="34"/>
                    <a:pt x="1" y="197"/>
                  </a:cubicBezTo>
                  <a:lnTo>
                    <a:pt x="160" y="197"/>
                  </a:lnTo>
                  <a:cubicBezTo>
                    <a:pt x="185" y="194"/>
                    <a:pt x="212" y="193"/>
                    <a:pt x="239" y="193"/>
                  </a:cubicBezTo>
                  <a:cubicBezTo>
                    <a:pt x="274" y="193"/>
                    <a:pt x="311" y="194"/>
                    <a:pt x="348" y="194"/>
                  </a:cubicBezTo>
                  <a:cubicBezTo>
                    <a:pt x="476" y="194"/>
                    <a:pt x="604" y="177"/>
                    <a:pt x="697" y="18"/>
                  </a:cubicBezTo>
                  <a:cubicBezTo>
                    <a:pt x="597" y="18"/>
                    <a:pt x="495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1808025" y="4483350"/>
              <a:ext cx="9000" cy="11325"/>
            </a:xfrm>
            <a:custGeom>
              <a:avLst/>
              <a:gdLst/>
              <a:ahLst/>
              <a:cxnLst/>
              <a:rect l="l" t="t" r="r" b="b"/>
              <a:pathLst>
                <a:path w="360" h="453" extrusionOk="0">
                  <a:moveTo>
                    <a:pt x="195" y="0"/>
                  </a:moveTo>
                  <a:cubicBezTo>
                    <a:pt x="135" y="0"/>
                    <a:pt x="71" y="25"/>
                    <a:pt x="1" y="75"/>
                  </a:cubicBezTo>
                  <a:cubicBezTo>
                    <a:pt x="41" y="194"/>
                    <a:pt x="41" y="294"/>
                    <a:pt x="41" y="433"/>
                  </a:cubicBezTo>
                  <a:cubicBezTo>
                    <a:pt x="140" y="453"/>
                    <a:pt x="260" y="453"/>
                    <a:pt x="359" y="453"/>
                  </a:cubicBezTo>
                  <a:lnTo>
                    <a:pt x="359" y="95"/>
                  </a:lnTo>
                  <a:lnTo>
                    <a:pt x="359" y="75"/>
                  </a:lnTo>
                  <a:cubicBezTo>
                    <a:pt x="309" y="25"/>
                    <a:pt x="255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1884625" y="4565275"/>
              <a:ext cx="17425" cy="6500"/>
            </a:xfrm>
            <a:custGeom>
              <a:avLst/>
              <a:gdLst/>
              <a:ahLst/>
              <a:cxnLst/>
              <a:rect l="l" t="t" r="r" b="b"/>
              <a:pathLst>
                <a:path w="697" h="260" extrusionOk="0">
                  <a:moveTo>
                    <a:pt x="199" y="1"/>
                  </a:moveTo>
                  <a:cubicBezTo>
                    <a:pt x="120" y="60"/>
                    <a:pt x="80" y="120"/>
                    <a:pt x="0" y="180"/>
                  </a:cubicBezTo>
                  <a:cubicBezTo>
                    <a:pt x="100" y="200"/>
                    <a:pt x="199" y="200"/>
                    <a:pt x="319" y="259"/>
                  </a:cubicBezTo>
                  <a:cubicBezTo>
                    <a:pt x="478" y="200"/>
                    <a:pt x="617" y="200"/>
                    <a:pt x="697" y="60"/>
                  </a:cubicBezTo>
                  <a:cubicBezTo>
                    <a:pt x="518" y="40"/>
                    <a:pt x="378" y="40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2091500" y="4194775"/>
              <a:ext cx="11975" cy="7050"/>
            </a:xfrm>
            <a:custGeom>
              <a:avLst/>
              <a:gdLst/>
              <a:ahLst/>
              <a:cxnLst/>
              <a:rect l="l" t="t" r="r" b="b"/>
              <a:pathLst>
                <a:path w="479" h="282" extrusionOk="0">
                  <a:moveTo>
                    <a:pt x="279" y="1"/>
                  </a:moveTo>
                  <a:cubicBezTo>
                    <a:pt x="180" y="60"/>
                    <a:pt x="1" y="1"/>
                    <a:pt x="80" y="140"/>
                  </a:cubicBezTo>
                  <a:cubicBezTo>
                    <a:pt x="118" y="215"/>
                    <a:pt x="195" y="282"/>
                    <a:pt x="291" y="282"/>
                  </a:cubicBezTo>
                  <a:cubicBezTo>
                    <a:pt x="348" y="282"/>
                    <a:pt x="412" y="259"/>
                    <a:pt x="478" y="199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1764775" y="4358200"/>
              <a:ext cx="5975" cy="5200"/>
            </a:xfrm>
            <a:custGeom>
              <a:avLst/>
              <a:gdLst/>
              <a:ahLst/>
              <a:cxnLst/>
              <a:rect l="l" t="t" r="r" b="b"/>
              <a:pathLst>
                <a:path w="239" h="208" extrusionOk="0">
                  <a:moveTo>
                    <a:pt x="140" y="0"/>
                  </a:moveTo>
                  <a:cubicBezTo>
                    <a:pt x="106" y="0"/>
                    <a:pt x="68" y="14"/>
                    <a:pt x="40" y="28"/>
                  </a:cubicBezTo>
                  <a:cubicBezTo>
                    <a:pt x="0" y="108"/>
                    <a:pt x="20" y="187"/>
                    <a:pt x="120" y="207"/>
                  </a:cubicBezTo>
                  <a:cubicBezTo>
                    <a:pt x="140" y="207"/>
                    <a:pt x="199" y="167"/>
                    <a:pt x="239" y="128"/>
                  </a:cubicBezTo>
                  <a:cubicBezTo>
                    <a:pt x="239" y="88"/>
                    <a:pt x="219" y="8"/>
                    <a:pt x="179" y="8"/>
                  </a:cubicBezTo>
                  <a:cubicBezTo>
                    <a:pt x="168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1832400" y="4395700"/>
              <a:ext cx="9475" cy="7100"/>
            </a:xfrm>
            <a:custGeom>
              <a:avLst/>
              <a:gdLst/>
              <a:ahLst/>
              <a:cxnLst/>
              <a:rect l="l" t="t" r="r" b="b"/>
              <a:pathLst>
                <a:path w="379" h="284" extrusionOk="0">
                  <a:moveTo>
                    <a:pt x="200" y="0"/>
                  </a:moveTo>
                  <a:cubicBezTo>
                    <a:pt x="160" y="0"/>
                    <a:pt x="80" y="60"/>
                    <a:pt x="40" y="80"/>
                  </a:cubicBezTo>
                  <a:cubicBezTo>
                    <a:pt x="1" y="179"/>
                    <a:pt x="80" y="259"/>
                    <a:pt x="160" y="279"/>
                  </a:cubicBezTo>
                  <a:cubicBezTo>
                    <a:pt x="177" y="282"/>
                    <a:pt x="193" y="284"/>
                    <a:pt x="208" y="284"/>
                  </a:cubicBezTo>
                  <a:cubicBezTo>
                    <a:pt x="279" y="284"/>
                    <a:pt x="326" y="245"/>
                    <a:pt x="359" y="179"/>
                  </a:cubicBezTo>
                  <a:cubicBezTo>
                    <a:pt x="379" y="60"/>
                    <a:pt x="279" y="2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2342650" y="4375325"/>
              <a:ext cx="6000" cy="8650"/>
            </a:xfrm>
            <a:custGeom>
              <a:avLst/>
              <a:gdLst/>
              <a:ahLst/>
              <a:cxnLst/>
              <a:rect l="l" t="t" r="r" b="b"/>
              <a:pathLst>
                <a:path w="240" h="346" extrusionOk="0">
                  <a:moveTo>
                    <a:pt x="96" y="0"/>
                  </a:moveTo>
                  <a:cubicBezTo>
                    <a:pt x="47" y="0"/>
                    <a:pt x="1" y="31"/>
                    <a:pt x="1" y="99"/>
                  </a:cubicBezTo>
                  <a:cubicBezTo>
                    <a:pt x="1" y="179"/>
                    <a:pt x="60" y="258"/>
                    <a:pt x="100" y="318"/>
                  </a:cubicBezTo>
                  <a:cubicBezTo>
                    <a:pt x="119" y="337"/>
                    <a:pt x="136" y="346"/>
                    <a:pt x="152" y="346"/>
                  </a:cubicBezTo>
                  <a:cubicBezTo>
                    <a:pt x="185" y="346"/>
                    <a:pt x="212" y="306"/>
                    <a:pt x="239" y="238"/>
                  </a:cubicBezTo>
                  <a:cubicBezTo>
                    <a:pt x="200" y="199"/>
                    <a:pt x="200" y="99"/>
                    <a:pt x="160" y="20"/>
                  </a:cubicBezTo>
                  <a:cubicBezTo>
                    <a:pt x="141" y="7"/>
                    <a:pt x="11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1839375" y="4092725"/>
              <a:ext cx="13450" cy="3975"/>
            </a:xfrm>
            <a:custGeom>
              <a:avLst/>
              <a:gdLst/>
              <a:ahLst/>
              <a:cxnLst/>
              <a:rect l="l" t="t" r="r" b="b"/>
              <a:pathLst>
                <a:path w="538" h="159" extrusionOk="0">
                  <a:moveTo>
                    <a:pt x="182" y="1"/>
                  </a:moveTo>
                  <a:cubicBezTo>
                    <a:pt x="123" y="1"/>
                    <a:pt x="61" y="5"/>
                    <a:pt x="0" y="5"/>
                  </a:cubicBezTo>
                  <a:cubicBezTo>
                    <a:pt x="106" y="110"/>
                    <a:pt x="245" y="158"/>
                    <a:pt x="393" y="158"/>
                  </a:cubicBezTo>
                  <a:cubicBezTo>
                    <a:pt x="441" y="158"/>
                    <a:pt x="489" y="153"/>
                    <a:pt x="537" y="144"/>
                  </a:cubicBezTo>
                  <a:cubicBezTo>
                    <a:pt x="441" y="20"/>
                    <a:pt x="316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2031825" y="4226600"/>
              <a:ext cx="13450" cy="6425"/>
            </a:xfrm>
            <a:custGeom>
              <a:avLst/>
              <a:gdLst/>
              <a:ahLst/>
              <a:cxnLst/>
              <a:rect l="l" t="t" r="r" b="b"/>
              <a:pathLst>
                <a:path w="538" h="257" extrusionOk="0">
                  <a:moveTo>
                    <a:pt x="359" y="1"/>
                  </a:moveTo>
                  <a:cubicBezTo>
                    <a:pt x="239" y="1"/>
                    <a:pt x="80" y="21"/>
                    <a:pt x="1" y="180"/>
                  </a:cubicBezTo>
                  <a:cubicBezTo>
                    <a:pt x="80" y="180"/>
                    <a:pt x="140" y="200"/>
                    <a:pt x="180" y="200"/>
                  </a:cubicBezTo>
                  <a:cubicBezTo>
                    <a:pt x="227" y="237"/>
                    <a:pt x="278" y="257"/>
                    <a:pt x="334" y="257"/>
                  </a:cubicBezTo>
                  <a:cubicBezTo>
                    <a:pt x="396" y="257"/>
                    <a:pt x="464" y="232"/>
                    <a:pt x="538" y="180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1752325" y="434995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200" y="0"/>
                  </a:moveTo>
                  <a:cubicBezTo>
                    <a:pt x="140" y="20"/>
                    <a:pt x="81" y="40"/>
                    <a:pt x="41" y="60"/>
                  </a:cubicBezTo>
                  <a:cubicBezTo>
                    <a:pt x="1" y="119"/>
                    <a:pt x="21" y="199"/>
                    <a:pt x="100" y="199"/>
                  </a:cubicBezTo>
                  <a:cubicBezTo>
                    <a:pt x="106" y="202"/>
                    <a:pt x="112" y="203"/>
                    <a:pt x="118" y="203"/>
                  </a:cubicBezTo>
                  <a:cubicBezTo>
                    <a:pt x="156" y="203"/>
                    <a:pt x="205" y="156"/>
                    <a:pt x="240" y="139"/>
                  </a:cubicBezTo>
                  <a:cubicBezTo>
                    <a:pt x="22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2035800" y="419577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1" y="0"/>
                  </a:moveTo>
                  <a:cubicBezTo>
                    <a:pt x="80" y="111"/>
                    <a:pt x="171" y="146"/>
                    <a:pt x="285" y="146"/>
                  </a:cubicBezTo>
                  <a:cubicBezTo>
                    <a:pt x="315" y="146"/>
                    <a:pt x="346" y="144"/>
                    <a:pt x="379" y="140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1941825" y="4204225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0" y="1"/>
                  </a:moveTo>
                  <a:cubicBezTo>
                    <a:pt x="80" y="160"/>
                    <a:pt x="219" y="180"/>
                    <a:pt x="378" y="180"/>
                  </a:cubicBezTo>
                  <a:cubicBezTo>
                    <a:pt x="298" y="60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2344150" y="4243525"/>
              <a:ext cx="5500" cy="5475"/>
            </a:xfrm>
            <a:custGeom>
              <a:avLst/>
              <a:gdLst/>
              <a:ahLst/>
              <a:cxnLst/>
              <a:rect l="l" t="t" r="r" b="b"/>
              <a:pathLst>
                <a:path w="220" h="219" extrusionOk="0">
                  <a:moveTo>
                    <a:pt x="80" y="0"/>
                  </a:moveTo>
                  <a:lnTo>
                    <a:pt x="0" y="219"/>
                  </a:lnTo>
                  <a:cubicBezTo>
                    <a:pt x="80" y="139"/>
                    <a:pt x="219" y="119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2035800" y="4231075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40" y="21"/>
                    <a:pt x="120" y="21"/>
                    <a:pt x="1" y="21"/>
                  </a:cubicBezTo>
                  <a:cubicBezTo>
                    <a:pt x="57" y="105"/>
                    <a:pt x="114" y="145"/>
                    <a:pt x="168" y="145"/>
                  </a:cubicBezTo>
                  <a:cubicBezTo>
                    <a:pt x="228" y="145"/>
                    <a:pt x="286" y="95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1870200" y="4101775"/>
              <a:ext cx="9475" cy="3600"/>
            </a:xfrm>
            <a:custGeom>
              <a:avLst/>
              <a:gdLst/>
              <a:ahLst/>
              <a:cxnLst/>
              <a:rect l="l" t="t" r="r" b="b"/>
              <a:pathLst>
                <a:path w="379" h="144" extrusionOk="0">
                  <a:moveTo>
                    <a:pt x="1" y="1"/>
                  </a:moveTo>
                  <a:cubicBezTo>
                    <a:pt x="73" y="88"/>
                    <a:pt x="167" y="143"/>
                    <a:pt x="267" y="143"/>
                  </a:cubicBezTo>
                  <a:cubicBezTo>
                    <a:pt x="304" y="143"/>
                    <a:pt x="341" y="136"/>
                    <a:pt x="378" y="12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1892075" y="4106375"/>
              <a:ext cx="9975" cy="3500"/>
            </a:xfrm>
            <a:custGeom>
              <a:avLst/>
              <a:gdLst/>
              <a:ahLst/>
              <a:cxnLst/>
              <a:rect l="l" t="t" r="r" b="b"/>
              <a:pathLst>
                <a:path w="399" h="140" extrusionOk="0">
                  <a:moveTo>
                    <a:pt x="116" y="1"/>
                  </a:moveTo>
                  <a:cubicBezTo>
                    <a:pt x="79" y="1"/>
                    <a:pt x="41" y="6"/>
                    <a:pt x="1" y="16"/>
                  </a:cubicBezTo>
                  <a:cubicBezTo>
                    <a:pt x="84" y="98"/>
                    <a:pt x="208" y="140"/>
                    <a:pt x="328" y="140"/>
                  </a:cubicBezTo>
                  <a:cubicBezTo>
                    <a:pt x="352" y="140"/>
                    <a:pt x="375" y="138"/>
                    <a:pt x="399" y="135"/>
                  </a:cubicBezTo>
                  <a:cubicBezTo>
                    <a:pt x="324" y="45"/>
                    <a:pt x="227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1815500" y="4084200"/>
              <a:ext cx="10950" cy="4050"/>
            </a:xfrm>
            <a:custGeom>
              <a:avLst/>
              <a:gdLst/>
              <a:ahLst/>
              <a:cxnLst/>
              <a:rect l="l" t="t" r="r" b="b"/>
              <a:pathLst>
                <a:path w="438" h="162" extrusionOk="0">
                  <a:moveTo>
                    <a:pt x="109" y="1"/>
                  </a:moveTo>
                  <a:cubicBezTo>
                    <a:pt x="74" y="1"/>
                    <a:pt x="37" y="3"/>
                    <a:pt x="0" y="7"/>
                  </a:cubicBezTo>
                  <a:cubicBezTo>
                    <a:pt x="76" y="113"/>
                    <a:pt x="197" y="161"/>
                    <a:pt x="320" y="161"/>
                  </a:cubicBezTo>
                  <a:cubicBezTo>
                    <a:pt x="360" y="161"/>
                    <a:pt x="399" y="156"/>
                    <a:pt x="438" y="147"/>
                  </a:cubicBezTo>
                  <a:cubicBezTo>
                    <a:pt x="359" y="36"/>
                    <a:pt x="243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1826425" y="4088850"/>
              <a:ext cx="8500" cy="3500"/>
            </a:xfrm>
            <a:custGeom>
              <a:avLst/>
              <a:gdLst/>
              <a:ahLst/>
              <a:cxnLst/>
              <a:rect l="l" t="t" r="r" b="b"/>
              <a:pathLst>
                <a:path w="340" h="140" extrusionOk="0">
                  <a:moveTo>
                    <a:pt x="1" y="0"/>
                  </a:moveTo>
                  <a:cubicBezTo>
                    <a:pt x="61" y="120"/>
                    <a:pt x="200" y="140"/>
                    <a:pt x="339" y="140"/>
                  </a:cubicBezTo>
                  <a:cubicBezTo>
                    <a:pt x="260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1809025" y="448185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62" y="1"/>
                  </a:moveTo>
                  <a:cubicBezTo>
                    <a:pt x="105" y="1"/>
                    <a:pt x="50" y="45"/>
                    <a:pt x="1" y="135"/>
                  </a:cubicBezTo>
                  <a:lnTo>
                    <a:pt x="339" y="135"/>
                  </a:lnTo>
                  <a:cubicBezTo>
                    <a:pt x="279" y="45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2165600" y="4570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2163125" y="457472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0" y="20"/>
                    <a:pt x="0" y="60"/>
                    <a:pt x="60" y="80"/>
                  </a:cubicBezTo>
                  <a:cubicBezTo>
                    <a:pt x="80" y="80"/>
                    <a:pt x="80" y="20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2401325" y="44185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1" y="0"/>
                  </a:moveTo>
                  <a:cubicBezTo>
                    <a:pt x="21" y="60"/>
                    <a:pt x="21" y="140"/>
                    <a:pt x="1" y="19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2026850" y="43211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40" y="10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1942300" y="4338000"/>
              <a:ext cx="4525" cy="4500"/>
            </a:xfrm>
            <a:custGeom>
              <a:avLst/>
              <a:gdLst/>
              <a:ahLst/>
              <a:cxnLst/>
              <a:rect l="l" t="t" r="r" b="b"/>
              <a:pathLst>
                <a:path w="181" h="180" extrusionOk="0">
                  <a:moveTo>
                    <a:pt x="1" y="1"/>
                  </a:moveTo>
                  <a:cubicBezTo>
                    <a:pt x="41" y="100"/>
                    <a:pt x="81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1839875" y="4496525"/>
              <a:ext cx="4500" cy="2850"/>
            </a:xfrm>
            <a:custGeom>
              <a:avLst/>
              <a:gdLst/>
              <a:ahLst/>
              <a:cxnLst/>
              <a:rect l="l" t="t" r="r" b="b"/>
              <a:pathLst>
                <a:path w="180" h="114" extrusionOk="0">
                  <a:moveTo>
                    <a:pt x="97" y="0"/>
                  </a:moveTo>
                  <a:cubicBezTo>
                    <a:pt x="70" y="0"/>
                    <a:pt x="40" y="35"/>
                    <a:pt x="0" y="105"/>
                  </a:cubicBezTo>
                  <a:cubicBezTo>
                    <a:pt x="40" y="105"/>
                    <a:pt x="71" y="114"/>
                    <a:pt x="111" y="114"/>
                  </a:cubicBezTo>
                  <a:cubicBezTo>
                    <a:pt x="130" y="114"/>
                    <a:pt x="153" y="112"/>
                    <a:pt x="179" y="105"/>
                  </a:cubicBezTo>
                  <a:cubicBezTo>
                    <a:pt x="149" y="35"/>
                    <a:pt x="124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2214350" y="44767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1"/>
                    <a:pt x="120" y="120"/>
                    <a:pt x="199" y="160"/>
                  </a:cubicBezTo>
                  <a:cubicBezTo>
                    <a:pt x="140" y="120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1809025" y="4079400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60" y="120"/>
                    <a:pt x="140" y="120"/>
                  </a:cubicBezTo>
                  <a:cubicBezTo>
                    <a:pt x="100" y="60"/>
                    <a:pt x="41" y="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1860250" y="409780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1" y="0"/>
                  </a:moveTo>
                  <a:cubicBezTo>
                    <a:pt x="60" y="80"/>
                    <a:pt x="140" y="140"/>
                    <a:pt x="239" y="140"/>
                  </a:cubicBezTo>
                  <a:cubicBezTo>
                    <a:pt x="160" y="8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2196950" y="4121850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83" y="1"/>
                  </a:moveTo>
                  <a:cubicBezTo>
                    <a:pt x="57" y="1"/>
                    <a:pt x="29" y="25"/>
                    <a:pt x="0" y="73"/>
                  </a:cubicBezTo>
                  <a:cubicBezTo>
                    <a:pt x="40" y="93"/>
                    <a:pt x="119" y="93"/>
                    <a:pt x="159" y="93"/>
                  </a:cubicBezTo>
                  <a:cubicBezTo>
                    <a:pt x="138" y="30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1946800" y="4253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80"/>
                  </a:moveTo>
                  <a:cubicBezTo>
                    <a:pt x="119" y="120"/>
                    <a:pt x="60" y="80"/>
                    <a:pt x="0" y="1"/>
                  </a:cubicBezTo>
                  <a:cubicBezTo>
                    <a:pt x="60" y="80"/>
                    <a:pt x="119" y="120"/>
                    <a:pt x="179" y="1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2044275" y="418682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0" y="0"/>
                  </a:moveTo>
                  <a:cubicBezTo>
                    <a:pt x="80" y="60"/>
                    <a:pt x="139" y="100"/>
                    <a:pt x="199" y="140"/>
                  </a:cubicBezTo>
                  <a:cubicBezTo>
                    <a:pt x="159" y="10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1660825" y="4740325"/>
              <a:ext cx="5000" cy="1975"/>
            </a:xfrm>
            <a:custGeom>
              <a:avLst/>
              <a:gdLst/>
              <a:ahLst/>
              <a:cxnLst/>
              <a:rect l="l" t="t" r="r" b="b"/>
              <a:pathLst>
                <a:path w="200" h="79" extrusionOk="0">
                  <a:moveTo>
                    <a:pt x="200" y="1"/>
                  </a:moveTo>
                  <a:cubicBezTo>
                    <a:pt x="120" y="1"/>
                    <a:pt x="80" y="21"/>
                    <a:pt x="1" y="21"/>
                  </a:cubicBezTo>
                  <a:cubicBezTo>
                    <a:pt x="38" y="58"/>
                    <a:pt x="76" y="78"/>
                    <a:pt x="109" y="78"/>
                  </a:cubicBezTo>
                  <a:cubicBezTo>
                    <a:pt x="147" y="78"/>
                    <a:pt x="179" y="53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1669775" y="4740675"/>
              <a:ext cx="8975" cy="3675"/>
            </a:xfrm>
            <a:custGeom>
              <a:avLst/>
              <a:gdLst/>
              <a:ahLst/>
              <a:cxnLst/>
              <a:rect l="l" t="t" r="r" b="b"/>
              <a:pathLst>
                <a:path w="359" h="147" extrusionOk="0">
                  <a:moveTo>
                    <a:pt x="85" y="0"/>
                  </a:moveTo>
                  <a:cubicBezTo>
                    <a:pt x="58" y="0"/>
                    <a:pt x="30" y="3"/>
                    <a:pt x="1" y="7"/>
                  </a:cubicBezTo>
                  <a:cubicBezTo>
                    <a:pt x="100" y="126"/>
                    <a:pt x="220" y="146"/>
                    <a:pt x="359" y="146"/>
                  </a:cubicBezTo>
                  <a:cubicBezTo>
                    <a:pt x="280" y="36"/>
                    <a:pt x="189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2093000" y="4819900"/>
              <a:ext cx="18425" cy="4000"/>
            </a:xfrm>
            <a:custGeom>
              <a:avLst/>
              <a:gdLst/>
              <a:ahLst/>
              <a:cxnLst/>
              <a:rect l="l" t="t" r="r" b="b"/>
              <a:pathLst>
                <a:path w="737" h="160" extrusionOk="0">
                  <a:moveTo>
                    <a:pt x="736" y="1"/>
                  </a:moveTo>
                  <a:cubicBezTo>
                    <a:pt x="498" y="1"/>
                    <a:pt x="239" y="21"/>
                    <a:pt x="0" y="21"/>
                  </a:cubicBezTo>
                  <a:cubicBezTo>
                    <a:pt x="20" y="60"/>
                    <a:pt x="40" y="120"/>
                    <a:pt x="40" y="160"/>
                  </a:cubicBezTo>
                  <a:cubicBezTo>
                    <a:pt x="299" y="160"/>
                    <a:pt x="518" y="160"/>
                    <a:pt x="736" y="140"/>
                  </a:cubicBezTo>
                  <a:lnTo>
                    <a:pt x="7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2264575" y="3997900"/>
              <a:ext cx="178750" cy="24050"/>
            </a:xfrm>
            <a:custGeom>
              <a:avLst/>
              <a:gdLst/>
              <a:ahLst/>
              <a:cxnLst/>
              <a:rect l="l" t="t" r="r" b="b"/>
              <a:pathLst>
                <a:path w="7150" h="962" extrusionOk="0">
                  <a:moveTo>
                    <a:pt x="7043" y="0"/>
                  </a:moveTo>
                  <a:cubicBezTo>
                    <a:pt x="7016" y="0"/>
                    <a:pt x="6983" y="6"/>
                    <a:pt x="6943" y="18"/>
                  </a:cubicBezTo>
                  <a:cubicBezTo>
                    <a:pt x="5809" y="117"/>
                    <a:pt x="4695" y="177"/>
                    <a:pt x="3601" y="336"/>
                  </a:cubicBezTo>
                  <a:cubicBezTo>
                    <a:pt x="2753" y="463"/>
                    <a:pt x="1904" y="581"/>
                    <a:pt x="1049" y="581"/>
                  </a:cubicBezTo>
                  <a:cubicBezTo>
                    <a:pt x="701" y="581"/>
                    <a:pt x="351" y="561"/>
                    <a:pt x="0" y="515"/>
                  </a:cubicBezTo>
                  <a:lnTo>
                    <a:pt x="0" y="515"/>
                  </a:lnTo>
                  <a:cubicBezTo>
                    <a:pt x="40" y="674"/>
                    <a:pt x="100" y="794"/>
                    <a:pt x="140" y="953"/>
                  </a:cubicBezTo>
                  <a:cubicBezTo>
                    <a:pt x="323" y="959"/>
                    <a:pt x="506" y="962"/>
                    <a:pt x="689" y="962"/>
                  </a:cubicBezTo>
                  <a:cubicBezTo>
                    <a:pt x="1764" y="962"/>
                    <a:pt x="2846" y="864"/>
                    <a:pt x="3899" y="694"/>
                  </a:cubicBezTo>
                  <a:cubicBezTo>
                    <a:pt x="4974" y="515"/>
                    <a:pt x="6068" y="475"/>
                    <a:pt x="7102" y="197"/>
                  </a:cubicBezTo>
                  <a:cubicBezTo>
                    <a:pt x="7150" y="86"/>
                    <a:pt x="7147" y="0"/>
                    <a:pt x="70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2277000" y="3873400"/>
              <a:ext cx="24900" cy="108675"/>
            </a:xfrm>
            <a:custGeom>
              <a:avLst/>
              <a:gdLst/>
              <a:ahLst/>
              <a:cxnLst/>
              <a:rect l="l" t="t" r="r" b="b"/>
              <a:pathLst>
                <a:path w="996" h="4347" extrusionOk="0">
                  <a:moveTo>
                    <a:pt x="245" y="0"/>
                  </a:moveTo>
                  <a:cubicBezTo>
                    <a:pt x="231" y="0"/>
                    <a:pt x="216" y="2"/>
                    <a:pt x="200" y="5"/>
                  </a:cubicBezTo>
                  <a:cubicBezTo>
                    <a:pt x="21" y="25"/>
                    <a:pt x="1" y="204"/>
                    <a:pt x="21" y="363"/>
                  </a:cubicBezTo>
                  <a:cubicBezTo>
                    <a:pt x="279" y="1676"/>
                    <a:pt x="180" y="3048"/>
                    <a:pt x="697" y="4302"/>
                  </a:cubicBezTo>
                  <a:cubicBezTo>
                    <a:pt x="737" y="4332"/>
                    <a:pt x="772" y="4346"/>
                    <a:pt x="806" y="4346"/>
                  </a:cubicBezTo>
                  <a:cubicBezTo>
                    <a:pt x="841" y="4346"/>
                    <a:pt x="876" y="4332"/>
                    <a:pt x="916" y="4302"/>
                  </a:cubicBezTo>
                  <a:cubicBezTo>
                    <a:pt x="995" y="2989"/>
                    <a:pt x="419" y="1775"/>
                    <a:pt x="518" y="462"/>
                  </a:cubicBezTo>
                  <a:cubicBezTo>
                    <a:pt x="518" y="403"/>
                    <a:pt x="498" y="323"/>
                    <a:pt x="478" y="283"/>
                  </a:cubicBezTo>
                  <a:cubicBezTo>
                    <a:pt x="405" y="192"/>
                    <a:pt x="39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2289925" y="3860575"/>
              <a:ext cx="105975" cy="14950"/>
            </a:xfrm>
            <a:custGeom>
              <a:avLst/>
              <a:gdLst/>
              <a:ahLst/>
              <a:cxnLst/>
              <a:rect l="l" t="t" r="r" b="b"/>
              <a:pathLst>
                <a:path w="4239" h="598" extrusionOk="0">
                  <a:moveTo>
                    <a:pt x="4119" y="1"/>
                  </a:moveTo>
                  <a:cubicBezTo>
                    <a:pt x="3462" y="40"/>
                    <a:pt x="2786" y="120"/>
                    <a:pt x="2110" y="180"/>
                  </a:cubicBezTo>
                  <a:cubicBezTo>
                    <a:pt x="1986" y="187"/>
                    <a:pt x="1861" y="190"/>
                    <a:pt x="1734" y="190"/>
                  </a:cubicBezTo>
                  <a:cubicBezTo>
                    <a:pt x="1506" y="190"/>
                    <a:pt x="1270" y="182"/>
                    <a:pt x="1025" y="182"/>
                  </a:cubicBezTo>
                  <a:cubicBezTo>
                    <a:pt x="703" y="182"/>
                    <a:pt x="365" y="196"/>
                    <a:pt x="1" y="259"/>
                  </a:cubicBezTo>
                  <a:cubicBezTo>
                    <a:pt x="319" y="597"/>
                    <a:pt x="538" y="518"/>
                    <a:pt x="777" y="538"/>
                  </a:cubicBezTo>
                  <a:cubicBezTo>
                    <a:pt x="957" y="551"/>
                    <a:pt x="1137" y="556"/>
                    <a:pt x="1316" y="556"/>
                  </a:cubicBezTo>
                  <a:cubicBezTo>
                    <a:pt x="2251" y="556"/>
                    <a:pt x="3185" y="406"/>
                    <a:pt x="4119" y="339"/>
                  </a:cubicBezTo>
                  <a:cubicBezTo>
                    <a:pt x="4238" y="239"/>
                    <a:pt x="4238" y="120"/>
                    <a:pt x="4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2475925" y="3860575"/>
              <a:ext cx="23250" cy="80125"/>
            </a:xfrm>
            <a:custGeom>
              <a:avLst/>
              <a:gdLst/>
              <a:ahLst/>
              <a:cxnLst/>
              <a:rect l="l" t="t" r="r" b="b"/>
              <a:pathLst>
                <a:path w="930" h="3205" extrusionOk="0">
                  <a:moveTo>
                    <a:pt x="1" y="1"/>
                  </a:moveTo>
                  <a:cubicBezTo>
                    <a:pt x="160" y="1115"/>
                    <a:pt x="299" y="2169"/>
                    <a:pt x="438" y="3203"/>
                  </a:cubicBezTo>
                  <a:cubicBezTo>
                    <a:pt x="457" y="3204"/>
                    <a:pt x="474" y="3205"/>
                    <a:pt x="491" y="3205"/>
                  </a:cubicBezTo>
                  <a:cubicBezTo>
                    <a:pt x="845" y="3205"/>
                    <a:pt x="929" y="3009"/>
                    <a:pt x="797" y="2686"/>
                  </a:cubicBezTo>
                  <a:cubicBezTo>
                    <a:pt x="777" y="2686"/>
                    <a:pt x="777" y="2686"/>
                    <a:pt x="737" y="2626"/>
                  </a:cubicBezTo>
                  <a:cubicBezTo>
                    <a:pt x="737" y="2587"/>
                    <a:pt x="737" y="2567"/>
                    <a:pt x="797" y="2507"/>
                  </a:cubicBezTo>
                  <a:lnTo>
                    <a:pt x="797" y="2328"/>
                  </a:lnTo>
                  <a:cubicBezTo>
                    <a:pt x="816" y="2328"/>
                    <a:pt x="836" y="2328"/>
                    <a:pt x="836" y="2288"/>
                  </a:cubicBezTo>
                  <a:cubicBezTo>
                    <a:pt x="836" y="2229"/>
                    <a:pt x="836" y="2209"/>
                    <a:pt x="797" y="2169"/>
                  </a:cubicBezTo>
                  <a:cubicBezTo>
                    <a:pt x="598" y="1930"/>
                    <a:pt x="797" y="1632"/>
                    <a:pt x="618" y="1433"/>
                  </a:cubicBezTo>
                  <a:lnTo>
                    <a:pt x="618" y="1274"/>
                  </a:lnTo>
                  <a:cubicBezTo>
                    <a:pt x="637" y="1274"/>
                    <a:pt x="637" y="1274"/>
                    <a:pt x="657" y="1214"/>
                  </a:cubicBezTo>
                  <a:cubicBezTo>
                    <a:pt x="657" y="1174"/>
                    <a:pt x="657" y="1135"/>
                    <a:pt x="618" y="1095"/>
                  </a:cubicBezTo>
                  <a:cubicBezTo>
                    <a:pt x="498" y="717"/>
                    <a:pt x="518" y="27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2330500" y="3971050"/>
              <a:ext cx="85775" cy="18850"/>
            </a:xfrm>
            <a:custGeom>
              <a:avLst/>
              <a:gdLst/>
              <a:ahLst/>
              <a:cxnLst/>
              <a:rect l="l" t="t" r="r" b="b"/>
              <a:pathLst>
                <a:path w="3431" h="754" extrusionOk="0">
                  <a:moveTo>
                    <a:pt x="2687" y="0"/>
                  </a:moveTo>
                  <a:cubicBezTo>
                    <a:pt x="2626" y="0"/>
                    <a:pt x="2568" y="25"/>
                    <a:pt x="2516" y="77"/>
                  </a:cubicBezTo>
                  <a:cubicBezTo>
                    <a:pt x="2456" y="137"/>
                    <a:pt x="2416" y="177"/>
                    <a:pt x="2337" y="197"/>
                  </a:cubicBezTo>
                  <a:cubicBezTo>
                    <a:pt x="1561" y="237"/>
                    <a:pt x="765" y="197"/>
                    <a:pt x="29" y="435"/>
                  </a:cubicBezTo>
                  <a:cubicBezTo>
                    <a:pt x="0" y="656"/>
                    <a:pt x="92" y="692"/>
                    <a:pt x="208" y="692"/>
                  </a:cubicBezTo>
                  <a:cubicBezTo>
                    <a:pt x="263" y="692"/>
                    <a:pt x="323" y="684"/>
                    <a:pt x="379" y="684"/>
                  </a:cubicBezTo>
                  <a:cubicBezTo>
                    <a:pt x="449" y="684"/>
                    <a:pt x="512" y="696"/>
                    <a:pt x="546" y="754"/>
                  </a:cubicBezTo>
                  <a:cubicBezTo>
                    <a:pt x="974" y="665"/>
                    <a:pt x="1417" y="592"/>
                    <a:pt x="1863" y="592"/>
                  </a:cubicBezTo>
                  <a:cubicBezTo>
                    <a:pt x="1915" y="592"/>
                    <a:pt x="1966" y="593"/>
                    <a:pt x="2018" y="595"/>
                  </a:cubicBezTo>
                  <a:cubicBezTo>
                    <a:pt x="2079" y="603"/>
                    <a:pt x="2139" y="607"/>
                    <a:pt x="2197" y="607"/>
                  </a:cubicBezTo>
                  <a:cubicBezTo>
                    <a:pt x="2423" y="607"/>
                    <a:pt x="2632" y="546"/>
                    <a:pt x="2854" y="435"/>
                  </a:cubicBezTo>
                  <a:cubicBezTo>
                    <a:pt x="2973" y="197"/>
                    <a:pt x="3431" y="475"/>
                    <a:pt x="3431" y="77"/>
                  </a:cubicBezTo>
                  <a:cubicBezTo>
                    <a:pt x="3388" y="35"/>
                    <a:pt x="3345" y="15"/>
                    <a:pt x="3306" y="15"/>
                  </a:cubicBezTo>
                  <a:cubicBezTo>
                    <a:pt x="3272" y="15"/>
                    <a:pt x="3240" y="30"/>
                    <a:pt x="3212" y="58"/>
                  </a:cubicBezTo>
                  <a:lnTo>
                    <a:pt x="2854" y="58"/>
                  </a:lnTo>
                  <a:cubicBezTo>
                    <a:pt x="2797" y="20"/>
                    <a:pt x="2741" y="0"/>
                    <a:pt x="26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2235225" y="3856600"/>
              <a:ext cx="20425" cy="90450"/>
            </a:xfrm>
            <a:custGeom>
              <a:avLst/>
              <a:gdLst/>
              <a:ahLst/>
              <a:cxnLst/>
              <a:rect l="l" t="t" r="r" b="b"/>
              <a:pathLst>
                <a:path w="817" h="3618" extrusionOk="0">
                  <a:moveTo>
                    <a:pt x="598" y="0"/>
                  </a:moveTo>
                  <a:lnTo>
                    <a:pt x="419" y="180"/>
                  </a:lnTo>
                  <a:cubicBezTo>
                    <a:pt x="1" y="756"/>
                    <a:pt x="220" y="1393"/>
                    <a:pt x="239" y="2010"/>
                  </a:cubicBezTo>
                  <a:cubicBezTo>
                    <a:pt x="478" y="2547"/>
                    <a:pt x="100" y="3163"/>
                    <a:pt x="598" y="3601"/>
                  </a:cubicBezTo>
                  <a:cubicBezTo>
                    <a:pt x="621" y="3613"/>
                    <a:pt x="642" y="3618"/>
                    <a:pt x="663" y="3618"/>
                  </a:cubicBezTo>
                  <a:cubicBezTo>
                    <a:pt x="714" y="3618"/>
                    <a:pt x="760" y="3589"/>
                    <a:pt x="816" y="3561"/>
                  </a:cubicBezTo>
                  <a:cubicBezTo>
                    <a:pt x="737" y="2368"/>
                    <a:pt x="677" y="1194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2401825" y="3970000"/>
              <a:ext cx="72150" cy="11950"/>
            </a:xfrm>
            <a:custGeom>
              <a:avLst/>
              <a:gdLst/>
              <a:ahLst/>
              <a:cxnLst/>
              <a:rect l="l" t="t" r="r" b="b"/>
              <a:pathLst>
                <a:path w="2886" h="478" extrusionOk="0">
                  <a:moveTo>
                    <a:pt x="1108" y="15"/>
                  </a:moveTo>
                  <a:cubicBezTo>
                    <a:pt x="919" y="15"/>
                    <a:pt x="733" y="36"/>
                    <a:pt x="558" y="119"/>
                  </a:cubicBezTo>
                  <a:cubicBezTo>
                    <a:pt x="419" y="338"/>
                    <a:pt x="100" y="219"/>
                    <a:pt x="1" y="477"/>
                  </a:cubicBezTo>
                  <a:cubicBezTo>
                    <a:pt x="677" y="438"/>
                    <a:pt x="1373" y="438"/>
                    <a:pt x="2050" y="438"/>
                  </a:cubicBezTo>
                  <a:cubicBezTo>
                    <a:pt x="2185" y="438"/>
                    <a:pt x="2317" y="458"/>
                    <a:pt x="2444" y="458"/>
                  </a:cubicBezTo>
                  <a:cubicBezTo>
                    <a:pt x="2597" y="458"/>
                    <a:pt x="2744" y="429"/>
                    <a:pt x="2885" y="298"/>
                  </a:cubicBezTo>
                  <a:cubicBezTo>
                    <a:pt x="2607" y="0"/>
                    <a:pt x="2209" y="179"/>
                    <a:pt x="1891" y="20"/>
                  </a:cubicBezTo>
                  <a:cubicBezTo>
                    <a:pt x="1813" y="31"/>
                    <a:pt x="1733" y="34"/>
                    <a:pt x="1653" y="34"/>
                  </a:cubicBezTo>
                  <a:cubicBezTo>
                    <a:pt x="1473" y="34"/>
                    <a:pt x="1289" y="15"/>
                    <a:pt x="1108" y="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2423725" y="4035250"/>
              <a:ext cx="54725" cy="13175"/>
            </a:xfrm>
            <a:custGeom>
              <a:avLst/>
              <a:gdLst/>
              <a:ahLst/>
              <a:cxnLst/>
              <a:rect l="l" t="t" r="r" b="b"/>
              <a:pathLst>
                <a:path w="2189" h="527" extrusionOk="0">
                  <a:moveTo>
                    <a:pt x="1405" y="1"/>
                  </a:moveTo>
                  <a:cubicBezTo>
                    <a:pt x="1118" y="1"/>
                    <a:pt x="825" y="83"/>
                    <a:pt x="537" y="175"/>
                  </a:cubicBezTo>
                  <a:cubicBezTo>
                    <a:pt x="496" y="244"/>
                    <a:pt x="419" y="253"/>
                    <a:pt x="336" y="253"/>
                  </a:cubicBezTo>
                  <a:cubicBezTo>
                    <a:pt x="305" y="253"/>
                    <a:pt x="274" y="252"/>
                    <a:pt x="243" y="252"/>
                  </a:cubicBezTo>
                  <a:cubicBezTo>
                    <a:pt x="116" y="252"/>
                    <a:pt x="0" y="273"/>
                    <a:pt x="0" y="493"/>
                  </a:cubicBezTo>
                  <a:cubicBezTo>
                    <a:pt x="170" y="516"/>
                    <a:pt x="339" y="526"/>
                    <a:pt x="509" y="526"/>
                  </a:cubicBezTo>
                  <a:cubicBezTo>
                    <a:pt x="1074" y="526"/>
                    <a:pt x="1637" y="412"/>
                    <a:pt x="2188" y="274"/>
                  </a:cubicBezTo>
                  <a:cubicBezTo>
                    <a:pt x="1938" y="72"/>
                    <a:pt x="167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2506775" y="3953075"/>
              <a:ext cx="18425" cy="60200"/>
            </a:xfrm>
            <a:custGeom>
              <a:avLst/>
              <a:gdLst/>
              <a:ahLst/>
              <a:cxnLst/>
              <a:rect l="l" t="t" r="r" b="b"/>
              <a:pathLst>
                <a:path w="737" h="2408" extrusionOk="0">
                  <a:moveTo>
                    <a:pt x="139" y="1"/>
                  </a:moveTo>
                  <a:lnTo>
                    <a:pt x="139" y="1"/>
                  </a:lnTo>
                  <a:cubicBezTo>
                    <a:pt x="0" y="856"/>
                    <a:pt x="398" y="1592"/>
                    <a:pt x="478" y="2408"/>
                  </a:cubicBezTo>
                  <a:cubicBezTo>
                    <a:pt x="736" y="1950"/>
                    <a:pt x="557" y="1413"/>
                    <a:pt x="637" y="956"/>
                  </a:cubicBezTo>
                  <a:cubicBezTo>
                    <a:pt x="597" y="916"/>
                    <a:pt x="577" y="876"/>
                    <a:pt x="597" y="816"/>
                  </a:cubicBezTo>
                  <a:cubicBezTo>
                    <a:pt x="418" y="657"/>
                    <a:pt x="458" y="458"/>
                    <a:pt x="458" y="239"/>
                  </a:cubicBezTo>
                  <a:cubicBezTo>
                    <a:pt x="358" y="140"/>
                    <a:pt x="239" y="80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2287950" y="3981100"/>
              <a:ext cx="56225" cy="9300"/>
            </a:xfrm>
            <a:custGeom>
              <a:avLst/>
              <a:gdLst/>
              <a:ahLst/>
              <a:cxnLst/>
              <a:rect l="l" t="t" r="r" b="b"/>
              <a:pathLst>
                <a:path w="2249" h="372" extrusionOk="0">
                  <a:moveTo>
                    <a:pt x="982" y="1"/>
                  </a:moveTo>
                  <a:cubicBezTo>
                    <a:pt x="811" y="1"/>
                    <a:pt x="643" y="5"/>
                    <a:pt x="478" y="14"/>
                  </a:cubicBezTo>
                  <a:lnTo>
                    <a:pt x="279" y="14"/>
                  </a:lnTo>
                  <a:cubicBezTo>
                    <a:pt x="160" y="53"/>
                    <a:pt x="0" y="73"/>
                    <a:pt x="0" y="193"/>
                  </a:cubicBezTo>
                  <a:cubicBezTo>
                    <a:pt x="0" y="332"/>
                    <a:pt x="140" y="372"/>
                    <a:pt x="259" y="372"/>
                  </a:cubicBezTo>
                  <a:cubicBezTo>
                    <a:pt x="935" y="372"/>
                    <a:pt x="1572" y="352"/>
                    <a:pt x="2248" y="352"/>
                  </a:cubicBezTo>
                  <a:cubicBezTo>
                    <a:pt x="2129" y="153"/>
                    <a:pt x="1831" y="252"/>
                    <a:pt x="1731" y="33"/>
                  </a:cubicBezTo>
                  <a:cubicBezTo>
                    <a:pt x="1475" y="10"/>
                    <a:pt x="1225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2411275" y="3967875"/>
              <a:ext cx="70650" cy="6975"/>
            </a:xfrm>
            <a:custGeom>
              <a:avLst/>
              <a:gdLst/>
              <a:ahLst/>
              <a:cxnLst/>
              <a:rect l="l" t="t" r="r" b="b"/>
              <a:pathLst>
                <a:path w="2826" h="279" extrusionOk="0">
                  <a:moveTo>
                    <a:pt x="1410" y="0"/>
                  </a:moveTo>
                  <a:cubicBezTo>
                    <a:pt x="883" y="0"/>
                    <a:pt x="345" y="60"/>
                    <a:pt x="1" y="185"/>
                  </a:cubicBezTo>
                  <a:cubicBezTo>
                    <a:pt x="41" y="185"/>
                    <a:pt x="120" y="204"/>
                    <a:pt x="180" y="204"/>
                  </a:cubicBezTo>
                  <a:lnTo>
                    <a:pt x="1612" y="204"/>
                  </a:lnTo>
                  <a:cubicBezTo>
                    <a:pt x="1811" y="254"/>
                    <a:pt x="2010" y="279"/>
                    <a:pt x="2211" y="279"/>
                  </a:cubicBezTo>
                  <a:cubicBezTo>
                    <a:pt x="2413" y="279"/>
                    <a:pt x="2617" y="254"/>
                    <a:pt x="2826" y="204"/>
                  </a:cubicBezTo>
                  <a:cubicBezTo>
                    <a:pt x="2536" y="70"/>
                    <a:pt x="1979" y="0"/>
                    <a:pt x="1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2504275" y="3877475"/>
              <a:ext cx="7500" cy="72150"/>
            </a:xfrm>
            <a:custGeom>
              <a:avLst/>
              <a:gdLst/>
              <a:ahLst/>
              <a:cxnLst/>
              <a:rect l="l" t="t" r="r" b="b"/>
              <a:pathLst>
                <a:path w="300" h="2886" extrusionOk="0">
                  <a:moveTo>
                    <a:pt x="41" y="1"/>
                  </a:moveTo>
                  <a:lnTo>
                    <a:pt x="41" y="2249"/>
                  </a:lnTo>
                  <a:cubicBezTo>
                    <a:pt x="41" y="2488"/>
                    <a:pt x="1" y="2726"/>
                    <a:pt x="239" y="2885"/>
                  </a:cubicBezTo>
                  <a:cubicBezTo>
                    <a:pt x="200" y="2289"/>
                    <a:pt x="200" y="1692"/>
                    <a:pt x="200" y="1095"/>
                  </a:cubicBezTo>
                  <a:cubicBezTo>
                    <a:pt x="299" y="916"/>
                    <a:pt x="299" y="737"/>
                    <a:pt x="200" y="558"/>
                  </a:cubicBezTo>
                  <a:cubicBezTo>
                    <a:pt x="200" y="518"/>
                    <a:pt x="180" y="439"/>
                    <a:pt x="180" y="399"/>
                  </a:cubicBezTo>
                  <a:cubicBezTo>
                    <a:pt x="160" y="260"/>
                    <a:pt x="160" y="120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2392875" y="3857825"/>
              <a:ext cx="37325" cy="11225"/>
            </a:xfrm>
            <a:custGeom>
              <a:avLst/>
              <a:gdLst/>
              <a:ahLst/>
              <a:cxnLst/>
              <a:rect l="l" t="t" r="r" b="b"/>
              <a:pathLst>
                <a:path w="1493" h="449" extrusionOk="0">
                  <a:moveTo>
                    <a:pt x="1159" y="1"/>
                  </a:moveTo>
                  <a:cubicBezTo>
                    <a:pt x="779" y="1"/>
                    <a:pt x="390" y="111"/>
                    <a:pt x="1" y="111"/>
                  </a:cubicBezTo>
                  <a:lnTo>
                    <a:pt x="1" y="449"/>
                  </a:lnTo>
                  <a:lnTo>
                    <a:pt x="1493" y="230"/>
                  </a:lnTo>
                  <a:cubicBezTo>
                    <a:pt x="1473" y="150"/>
                    <a:pt x="1473" y="111"/>
                    <a:pt x="1473" y="31"/>
                  </a:cubicBezTo>
                  <a:cubicBezTo>
                    <a:pt x="1369" y="9"/>
                    <a:pt x="1264" y="1"/>
                    <a:pt x="1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2243200" y="3783500"/>
              <a:ext cx="7475" cy="63175"/>
            </a:xfrm>
            <a:custGeom>
              <a:avLst/>
              <a:gdLst/>
              <a:ahLst/>
              <a:cxnLst/>
              <a:rect l="l" t="t" r="r" b="b"/>
              <a:pathLst>
                <a:path w="299" h="2527" extrusionOk="0">
                  <a:moveTo>
                    <a:pt x="139" y="0"/>
                  </a:moveTo>
                  <a:lnTo>
                    <a:pt x="139" y="0"/>
                  </a:lnTo>
                  <a:cubicBezTo>
                    <a:pt x="60" y="836"/>
                    <a:pt x="0" y="1691"/>
                    <a:pt x="259" y="2527"/>
                  </a:cubicBezTo>
                  <a:cubicBezTo>
                    <a:pt x="279" y="2228"/>
                    <a:pt x="279" y="1970"/>
                    <a:pt x="298" y="1671"/>
                  </a:cubicBezTo>
                  <a:lnTo>
                    <a:pt x="298" y="1293"/>
                  </a:lnTo>
                  <a:cubicBezTo>
                    <a:pt x="298" y="1174"/>
                    <a:pt x="279" y="1074"/>
                    <a:pt x="279" y="935"/>
                  </a:cubicBezTo>
                  <a:cubicBezTo>
                    <a:pt x="279" y="776"/>
                    <a:pt x="279" y="597"/>
                    <a:pt x="298" y="398"/>
                  </a:cubicBezTo>
                  <a:cubicBezTo>
                    <a:pt x="239" y="279"/>
                    <a:pt x="279" y="10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2242700" y="3953575"/>
              <a:ext cx="16925" cy="40800"/>
            </a:xfrm>
            <a:custGeom>
              <a:avLst/>
              <a:gdLst/>
              <a:ahLst/>
              <a:cxnLst/>
              <a:rect l="l" t="t" r="r" b="b"/>
              <a:pathLst>
                <a:path w="677" h="1632" extrusionOk="0">
                  <a:moveTo>
                    <a:pt x="497" y="1"/>
                  </a:moveTo>
                  <a:cubicBezTo>
                    <a:pt x="458" y="20"/>
                    <a:pt x="418" y="60"/>
                    <a:pt x="378" y="80"/>
                  </a:cubicBezTo>
                  <a:cubicBezTo>
                    <a:pt x="318" y="180"/>
                    <a:pt x="299" y="259"/>
                    <a:pt x="279" y="359"/>
                  </a:cubicBezTo>
                  <a:cubicBezTo>
                    <a:pt x="318" y="796"/>
                    <a:pt x="0" y="1333"/>
                    <a:pt x="597" y="1632"/>
                  </a:cubicBezTo>
                  <a:cubicBezTo>
                    <a:pt x="617" y="1572"/>
                    <a:pt x="657" y="1493"/>
                    <a:pt x="677" y="1453"/>
                  </a:cubicBezTo>
                  <a:cubicBezTo>
                    <a:pt x="617" y="975"/>
                    <a:pt x="677" y="478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2438125" y="3996500"/>
              <a:ext cx="27875" cy="6975"/>
            </a:xfrm>
            <a:custGeom>
              <a:avLst/>
              <a:gdLst/>
              <a:ahLst/>
              <a:cxnLst/>
              <a:rect l="l" t="t" r="r" b="b"/>
              <a:pathLst>
                <a:path w="1115" h="279" extrusionOk="0">
                  <a:moveTo>
                    <a:pt x="271" y="1"/>
                  </a:moveTo>
                  <a:cubicBezTo>
                    <a:pt x="180" y="1"/>
                    <a:pt x="90" y="30"/>
                    <a:pt x="1" y="114"/>
                  </a:cubicBezTo>
                  <a:lnTo>
                    <a:pt x="160" y="273"/>
                  </a:lnTo>
                  <a:cubicBezTo>
                    <a:pt x="186" y="271"/>
                    <a:pt x="213" y="270"/>
                    <a:pt x="239" y="270"/>
                  </a:cubicBezTo>
                  <a:cubicBezTo>
                    <a:pt x="334" y="270"/>
                    <a:pt x="434" y="279"/>
                    <a:pt x="535" y="279"/>
                  </a:cubicBezTo>
                  <a:cubicBezTo>
                    <a:pt x="732" y="279"/>
                    <a:pt x="935" y="246"/>
                    <a:pt x="1115" y="54"/>
                  </a:cubicBezTo>
                  <a:lnTo>
                    <a:pt x="1115" y="54"/>
                  </a:lnTo>
                  <a:cubicBezTo>
                    <a:pt x="1034" y="114"/>
                    <a:pt x="953" y="135"/>
                    <a:pt x="872" y="135"/>
                  </a:cubicBezTo>
                  <a:cubicBezTo>
                    <a:pt x="670" y="135"/>
                    <a:pt x="468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2451575" y="3972975"/>
              <a:ext cx="30350" cy="4500"/>
            </a:xfrm>
            <a:custGeom>
              <a:avLst/>
              <a:gdLst/>
              <a:ahLst/>
              <a:cxnLst/>
              <a:rect l="l" t="t" r="r" b="b"/>
              <a:pathLst>
                <a:path w="1214" h="180" extrusionOk="0">
                  <a:moveTo>
                    <a:pt x="0" y="0"/>
                  </a:moveTo>
                  <a:cubicBezTo>
                    <a:pt x="129" y="140"/>
                    <a:pt x="279" y="165"/>
                    <a:pt x="433" y="165"/>
                  </a:cubicBezTo>
                  <a:cubicBezTo>
                    <a:pt x="518" y="165"/>
                    <a:pt x="606" y="157"/>
                    <a:pt x="692" y="157"/>
                  </a:cubicBezTo>
                  <a:cubicBezTo>
                    <a:pt x="761" y="157"/>
                    <a:pt x="829" y="162"/>
                    <a:pt x="895" y="179"/>
                  </a:cubicBezTo>
                  <a:cubicBezTo>
                    <a:pt x="1015" y="179"/>
                    <a:pt x="1174" y="160"/>
                    <a:pt x="1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2486875" y="3927725"/>
              <a:ext cx="15950" cy="20900"/>
            </a:xfrm>
            <a:custGeom>
              <a:avLst/>
              <a:gdLst/>
              <a:ahLst/>
              <a:cxnLst/>
              <a:rect l="l" t="t" r="r" b="b"/>
              <a:pathLst>
                <a:path w="638" h="836" extrusionOk="0">
                  <a:moveTo>
                    <a:pt x="359" y="0"/>
                  </a:moveTo>
                  <a:cubicBezTo>
                    <a:pt x="359" y="239"/>
                    <a:pt x="259" y="438"/>
                    <a:pt x="0" y="517"/>
                  </a:cubicBezTo>
                  <a:lnTo>
                    <a:pt x="0" y="716"/>
                  </a:lnTo>
                  <a:cubicBezTo>
                    <a:pt x="90" y="796"/>
                    <a:pt x="180" y="836"/>
                    <a:pt x="267" y="836"/>
                  </a:cubicBezTo>
                  <a:cubicBezTo>
                    <a:pt x="354" y="836"/>
                    <a:pt x="438" y="796"/>
                    <a:pt x="518" y="716"/>
                  </a:cubicBezTo>
                  <a:cubicBezTo>
                    <a:pt x="498" y="478"/>
                    <a:pt x="637" y="179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2486875" y="3945625"/>
              <a:ext cx="13450" cy="14075"/>
            </a:xfrm>
            <a:custGeom>
              <a:avLst/>
              <a:gdLst/>
              <a:ahLst/>
              <a:cxnLst/>
              <a:rect l="l" t="t" r="r" b="b"/>
              <a:pathLst>
                <a:path w="538" h="563" extrusionOk="0">
                  <a:moveTo>
                    <a:pt x="0" y="0"/>
                  </a:moveTo>
                  <a:lnTo>
                    <a:pt x="0" y="179"/>
                  </a:lnTo>
                  <a:cubicBezTo>
                    <a:pt x="80" y="219"/>
                    <a:pt x="140" y="299"/>
                    <a:pt x="180" y="338"/>
                  </a:cubicBezTo>
                  <a:lnTo>
                    <a:pt x="180" y="518"/>
                  </a:lnTo>
                  <a:cubicBezTo>
                    <a:pt x="225" y="549"/>
                    <a:pt x="264" y="563"/>
                    <a:pt x="297" y="563"/>
                  </a:cubicBezTo>
                  <a:cubicBezTo>
                    <a:pt x="408" y="563"/>
                    <a:pt x="461" y="415"/>
                    <a:pt x="538" y="338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2419250" y="4039125"/>
              <a:ext cx="17925" cy="8475"/>
            </a:xfrm>
            <a:custGeom>
              <a:avLst/>
              <a:gdLst/>
              <a:ahLst/>
              <a:cxnLst/>
              <a:rect l="l" t="t" r="r" b="b"/>
              <a:pathLst>
                <a:path w="717" h="339" extrusionOk="0">
                  <a:moveTo>
                    <a:pt x="279" y="0"/>
                  </a:moveTo>
                  <a:cubicBezTo>
                    <a:pt x="20" y="40"/>
                    <a:pt x="0" y="159"/>
                    <a:pt x="199" y="338"/>
                  </a:cubicBezTo>
                  <a:cubicBezTo>
                    <a:pt x="298" y="139"/>
                    <a:pt x="617" y="239"/>
                    <a:pt x="716" y="20"/>
                  </a:cubicBezTo>
                  <a:cubicBezTo>
                    <a:pt x="577" y="20"/>
                    <a:pt x="418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2379950" y="4039625"/>
              <a:ext cx="21900" cy="4375"/>
            </a:xfrm>
            <a:custGeom>
              <a:avLst/>
              <a:gdLst/>
              <a:ahLst/>
              <a:cxnLst/>
              <a:rect l="l" t="t" r="r" b="b"/>
              <a:pathLst>
                <a:path w="876" h="175" extrusionOk="0">
                  <a:moveTo>
                    <a:pt x="876" y="0"/>
                  </a:moveTo>
                  <a:cubicBezTo>
                    <a:pt x="577" y="0"/>
                    <a:pt x="299" y="20"/>
                    <a:pt x="1" y="20"/>
                  </a:cubicBezTo>
                  <a:cubicBezTo>
                    <a:pt x="150" y="119"/>
                    <a:pt x="299" y="174"/>
                    <a:pt x="446" y="174"/>
                  </a:cubicBezTo>
                  <a:cubicBezTo>
                    <a:pt x="592" y="174"/>
                    <a:pt x="737" y="119"/>
                    <a:pt x="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2489350" y="3896375"/>
              <a:ext cx="8500" cy="18425"/>
            </a:xfrm>
            <a:custGeom>
              <a:avLst/>
              <a:gdLst/>
              <a:ahLst/>
              <a:cxnLst/>
              <a:rect l="l" t="t" r="r" b="b"/>
              <a:pathLst>
                <a:path w="340" h="737" extrusionOk="0">
                  <a:moveTo>
                    <a:pt x="81" y="1"/>
                  </a:moveTo>
                  <a:lnTo>
                    <a:pt x="81" y="1"/>
                  </a:lnTo>
                  <a:cubicBezTo>
                    <a:pt x="100" y="260"/>
                    <a:pt x="1" y="538"/>
                    <a:pt x="260" y="737"/>
                  </a:cubicBezTo>
                  <a:cubicBezTo>
                    <a:pt x="240" y="478"/>
                    <a:pt x="339" y="200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2491350" y="3954075"/>
              <a:ext cx="8475" cy="7750"/>
            </a:xfrm>
            <a:custGeom>
              <a:avLst/>
              <a:gdLst/>
              <a:ahLst/>
              <a:cxnLst/>
              <a:rect l="l" t="t" r="r" b="b"/>
              <a:pathLst>
                <a:path w="339" h="310" extrusionOk="0">
                  <a:moveTo>
                    <a:pt x="339" y="0"/>
                  </a:moveTo>
                  <a:lnTo>
                    <a:pt x="339" y="0"/>
                  </a:lnTo>
                  <a:cubicBezTo>
                    <a:pt x="219" y="60"/>
                    <a:pt x="120" y="140"/>
                    <a:pt x="1" y="180"/>
                  </a:cubicBezTo>
                  <a:cubicBezTo>
                    <a:pt x="93" y="272"/>
                    <a:pt x="160" y="310"/>
                    <a:pt x="208" y="310"/>
                  </a:cubicBezTo>
                  <a:cubicBezTo>
                    <a:pt x="303" y="310"/>
                    <a:pt x="325" y="16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2247175" y="3945625"/>
              <a:ext cx="11950" cy="9975"/>
            </a:xfrm>
            <a:custGeom>
              <a:avLst/>
              <a:gdLst/>
              <a:ahLst/>
              <a:cxnLst/>
              <a:rect l="l" t="t" r="r" b="b"/>
              <a:pathLst>
                <a:path w="478" h="399" extrusionOk="0">
                  <a:moveTo>
                    <a:pt x="120" y="0"/>
                  </a:moveTo>
                  <a:cubicBezTo>
                    <a:pt x="0" y="179"/>
                    <a:pt x="20" y="319"/>
                    <a:pt x="239" y="398"/>
                  </a:cubicBezTo>
                  <a:cubicBezTo>
                    <a:pt x="279" y="398"/>
                    <a:pt x="299" y="378"/>
                    <a:pt x="318" y="338"/>
                  </a:cubicBezTo>
                  <a:cubicBezTo>
                    <a:pt x="338" y="219"/>
                    <a:pt x="478" y="12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2393375" y="3968875"/>
              <a:ext cx="8475" cy="3625"/>
            </a:xfrm>
            <a:custGeom>
              <a:avLst/>
              <a:gdLst/>
              <a:ahLst/>
              <a:cxnLst/>
              <a:rect l="l" t="t" r="r" b="b"/>
              <a:pathLst>
                <a:path w="339" h="145" extrusionOk="0">
                  <a:moveTo>
                    <a:pt x="162" y="0"/>
                  </a:moveTo>
                  <a:cubicBezTo>
                    <a:pt x="105" y="0"/>
                    <a:pt x="50" y="45"/>
                    <a:pt x="1" y="145"/>
                  </a:cubicBezTo>
                  <a:cubicBezTo>
                    <a:pt x="120" y="145"/>
                    <a:pt x="219" y="125"/>
                    <a:pt x="339" y="125"/>
                  </a:cubicBezTo>
                  <a:cubicBezTo>
                    <a:pt x="279" y="45"/>
                    <a:pt x="219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2406300" y="4039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1" y="0"/>
                  </a:moveTo>
                  <a:cubicBezTo>
                    <a:pt x="21" y="50"/>
                    <a:pt x="51" y="75"/>
                    <a:pt x="83" y="75"/>
                  </a:cubicBezTo>
                  <a:cubicBezTo>
                    <a:pt x="115" y="75"/>
                    <a:pt x="150" y="5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2357575" y="40457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97" y="1"/>
                  </a:moveTo>
                  <a:cubicBezTo>
                    <a:pt x="65" y="1"/>
                    <a:pt x="30" y="26"/>
                    <a:pt x="0" y="75"/>
                  </a:cubicBezTo>
                  <a:lnTo>
                    <a:pt x="179" y="75"/>
                  </a:lnTo>
                  <a:cubicBezTo>
                    <a:pt x="160" y="26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2371000" y="4046200"/>
              <a:ext cx="4000" cy="2875"/>
            </a:xfrm>
            <a:custGeom>
              <a:avLst/>
              <a:gdLst/>
              <a:ahLst/>
              <a:cxnLst/>
              <a:rect l="l" t="t" r="r" b="b"/>
              <a:pathLst>
                <a:path w="160" h="115" extrusionOk="0">
                  <a:moveTo>
                    <a:pt x="80" y="1"/>
                  </a:moveTo>
                  <a:cubicBezTo>
                    <a:pt x="50" y="1"/>
                    <a:pt x="20" y="25"/>
                    <a:pt x="0" y="75"/>
                  </a:cubicBezTo>
                  <a:lnTo>
                    <a:pt x="100" y="115"/>
                  </a:lnTo>
                  <a:lnTo>
                    <a:pt x="160" y="75"/>
                  </a:lnTo>
                  <a:cubicBezTo>
                    <a:pt x="140" y="25"/>
                    <a:pt x="110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2397350" y="3809475"/>
              <a:ext cx="4000" cy="2400"/>
            </a:xfrm>
            <a:custGeom>
              <a:avLst/>
              <a:gdLst/>
              <a:ahLst/>
              <a:cxnLst/>
              <a:rect l="l" t="t" r="r" b="b"/>
              <a:pathLst>
                <a:path w="160" h="96" extrusionOk="0">
                  <a:moveTo>
                    <a:pt x="80" y="1"/>
                  </a:moveTo>
                  <a:cubicBezTo>
                    <a:pt x="56" y="1"/>
                    <a:pt x="31" y="26"/>
                    <a:pt x="1" y="75"/>
                  </a:cubicBezTo>
                  <a:lnTo>
                    <a:pt x="80" y="95"/>
                  </a:lnTo>
                  <a:lnTo>
                    <a:pt x="160" y="75"/>
                  </a:lnTo>
                  <a:cubicBezTo>
                    <a:pt x="130" y="26"/>
                    <a:pt x="10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2486875" y="3950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83" y="82"/>
                  </a:lnTo>
                  <a:lnTo>
                    <a:pt x="83" y="82"/>
                  </a:lnTo>
                  <a:cubicBezTo>
                    <a:pt x="55" y="50"/>
                    <a:pt x="30" y="20"/>
                    <a:pt x="0" y="0"/>
                  </a:cubicBezTo>
                  <a:close/>
                  <a:moveTo>
                    <a:pt x="83" y="82"/>
                  </a:moveTo>
                  <a:cubicBezTo>
                    <a:pt x="110" y="115"/>
                    <a:pt x="140" y="150"/>
                    <a:pt x="180" y="179"/>
                  </a:cubicBezTo>
                  <a:lnTo>
                    <a:pt x="83" y="8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2387900" y="39724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60" y="40"/>
                    <a:pt x="80" y="100"/>
                    <a:pt x="1" y="120"/>
                  </a:cubicBezTo>
                  <a:cubicBezTo>
                    <a:pt x="120" y="120"/>
                    <a:pt x="180" y="8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2491350" y="3887925"/>
              <a:ext cx="2500" cy="4000"/>
            </a:xfrm>
            <a:custGeom>
              <a:avLst/>
              <a:gdLst/>
              <a:ahLst/>
              <a:cxnLst/>
              <a:rect l="l" t="t" r="r" b="b"/>
              <a:pathLst>
                <a:path w="100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20" y="140"/>
                    <a:pt x="40" y="120"/>
                    <a:pt x="80" y="120"/>
                  </a:cubicBezTo>
                  <a:cubicBezTo>
                    <a:pt x="100" y="60"/>
                    <a:pt x="80" y="2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2492350" y="39232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0"/>
                  </a:moveTo>
                  <a:cubicBezTo>
                    <a:pt x="0" y="60"/>
                    <a:pt x="0" y="119"/>
                    <a:pt x="140" y="17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2495825" y="3914775"/>
              <a:ext cx="3000" cy="4025"/>
            </a:xfrm>
            <a:custGeom>
              <a:avLst/>
              <a:gdLst/>
              <a:ahLst/>
              <a:cxnLst/>
              <a:rect l="l" t="t" r="r" b="b"/>
              <a:pathLst>
                <a:path w="120" h="161" extrusionOk="0">
                  <a:moveTo>
                    <a:pt x="1" y="1"/>
                  </a:moveTo>
                  <a:lnTo>
                    <a:pt x="1" y="160"/>
                  </a:lnTo>
                  <a:cubicBezTo>
                    <a:pt x="120" y="81"/>
                    <a:pt x="120" y="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580375" y="3841175"/>
              <a:ext cx="50250" cy="34500"/>
            </a:xfrm>
            <a:custGeom>
              <a:avLst/>
              <a:gdLst/>
              <a:ahLst/>
              <a:cxnLst/>
              <a:rect l="l" t="t" r="r" b="b"/>
              <a:pathLst>
                <a:path w="2010" h="1380" extrusionOk="0">
                  <a:moveTo>
                    <a:pt x="1823" y="1"/>
                  </a:moveTo>
                  <a:cubicBezTo>
                    <a:pt x="1795" y="1"/>
                    <a:pt x="1764" y="7"/>
                    <a:pt x="1731" y="21"/>
                  </a:cubicBezTo>
                  <a:cubicBezTo>
                    <a:pt x="1492" y="80"/>
                    <a:pt x="1452" y="299"/>
                    <a:pt x="1353" y="478"/>
                  </a:cubicBezTo>
                  <a:cubicBezTo>
                    <a:pt x="1227" y="721"/>
                    <a:pt x="1096" y="827"/>
                    <a:pt x="957" y="827"/>
                  </a:cubicBezTo>
                  <a:cubicBezTo>
                    <a:pt x="813" y="827"/>
                    <a:pt x="660" y="711"/>
                    <a:pt x="498" y="518"/>
                  </a:cubicBezTo>
                  <a:cubicBezTo>
                    <a:pt x="336" y="392"/>
                    <a:pt x="336" y="89"/>
                    <a:pt x="90" y="89"/>
                  </a:cubicBezTo>
                  <a:cubicBezTo>
                    <a:pt x="63" y="89"/>
                    <a:pt x="33" y="92"/>
                    <a:pt x="0" y="100"/>
                  </a:cubicBezTo>
                  <a:lnTo>
                    <a:pt x="0" y="458"/>
                  </a:lnTo>
                  <a:cubicBezTo>
                    <a:pt x="40" y="1095"/>
                    <a:pt x="239" y="1294"/>
                    <a:pt x="935" y="1373"/>
                  </a:cubicBezTo>
                  <a:cubicBezTo>
                    <a:pt x="985" y="1377"/>
                    <a:pt x="1032" y="1379"/>
                    <a:pt x="1077" y="1379"/>
                  </a:cubicBezTo>
                  <a:cubicBezTo>
                    <a:pt x="1505" y="1379"/>
                    <a:pt x="1750" y="1201"/>
                    <a:pt x="1930" y="697"/>
                  </a:cubicBezTo>
                  <a:cubicBezTo>
                    <a:pt x="2009" y="478"/>
                    <a:pt x="1990" y="279"/>
                    <a:pt x="1950" y="80"/>
                  </a:cubicBezTo>
                  <a:cubicBezTo>
                    <a:pt x="1923" y="27"/>
                    <a:pt x="1879" y="1"/>
                    <a:pt x="1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560975" y="3764275"/>
              <a:ext cx="99500" cy="14825"/>
            </a:xfrm>
            <a:custGeom>
              <a:avLst/>
              <a:gdLst/>
              <a:ahLst/>
              <a:cxnLst/>
              <a:rect l="l" t="t" r="r" b="b"/>
              <a:pathLst>
                <a:path w="3980" h="593" extrusionOk="0">
                  <a:moveTo>
                    <a:pt x="2088" y="1"/>
                  </a:moveTo>
                  <a:cubicBezTo>
                    <a:pt x="1434" y="1"/>
                    <a:pt x="777" y="82"/>
                    <a:pt x="120" y="172"/>
                  </a:cubicBezTo>
                  <a:cubicBezTo>
                    <a:pt x="20" y="272"/>
                    <a:pt x="0" y="352"/>
                    <a:pt x="80" y="471"/>
                  </a:cubicBezTo>
                  <a:cubicBezTo>
                    <a:pt x="297" y="507"/>
                    <a:pt x="515" y="593"/>
                    <a:pt x="717" y="593"/>
                  </a:cubicBezTo>
                  <a:cubicBezTo>
                    <a:pt x="737" y="593"/>
                    <a:pt x="757" y="592"/>
                    <a:pt x="776" y="590"/>
                  </a:cubicBezTo>
                  <a:cubicBezTo>
                    <a:pt x="1831" y="471"/>
                    <a:pt x="2905" y="471"/>
                    <a:pt x="3979" y="471"/>
                  </a:cubicBezTo>
                  <a:lnTo>
                    <a:pt x="3979" y="292"/>
                  </a:lnTo>
                  <a:cubicBezTo>
                    <a:pt x="3353" y="77"/>
                    <a:pt x="2721" y="1"/>
                    <a:pt x="20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580875" y="3820675"/>
              <a:ext cx="48250" cy="35950"/>
            </a:xfrm>
            <a:custGeom>
              <a:avLst/>
              <a:gdLst/>
              <a:ahLst/>
              <a:cxnLst/>
              <a:rect l="l" t="t" r="r" b="b"/>
              <a:pathLst>
                <a:path w="1930" h="1438" extrusionOk="0">
                  <a:moveTo>
                    <a:pt x="1250" y="1"/>
                  </a:moveTo>
                  <a:cubicBezTo>
                    <a:pt x="1057" y="1"/>
                    <a:pt x="831" y="93"/>
                    <a:pt x="577" y="284"/>
                  </a:cubicBezTo>
                  <a:cubicBezTo>
                    <a:pt x="318" y="443"/>
                    <a:pt x="100" y="622"/>
                    <a:pt x="0" y="920"/>
                  </a:cubicBezTo>
                  <a:cubicBezTo>
                    <a:pt x="219" y="1020"/>
                    <a:pt x="100" y="1338"/>
                    <a:pt x="318" y="1437"/>
                  </a:cubicBezTo>
                  <a:cubicBezTo>
                    <a:pt x="568" y="1036"/>
                    <a:pt x="798" y="644"/>
                    <a:pt x="1176" y="644"/>
                  </a:cubicBezTo>
                  <a:cubicBezTo>
                    <a:pt x="1341" y="644"/>
                    <a:pt x="1535" y="719"/>
                    <a:pt x="1771" y="900"/>
                  </a:cubicBezTo>
                  <a:lnTo>
                    <a:pt x="1930" y="900"/>
                  </a:lnTo>
                  <a:cubicBezTo>
                    <a:pt x="1840" y="309"/>
                    <a:pt x="1601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553525" y="3756850"/>
              <a:ext cx="11950" cy="24175"/>
            </a:xfrm>
            <a:custGeom>
              <a:avLst/>
              <a:gdLst/>
              <a:ahLst/>
              <a:cxnLst/>
              <a:rect l="l" t="t" r="r" b="b"/>
              <a:pathLst>
                <a:path w="478" h="967" extrusionOk="0">
                  <a:moveTo>
                    <a:pt x="232" y="0"/>
                  </a:moveTo>
                  <a:cubicBezTo>
                    <a:pt x="206" y="0"/>
                    <a:pt x="181" y="5"/>
                    <a:pt x="159" y="12"/>
                  </a:cubicBezTo>
                  <a:cubicBezTo>
                    <a:pt x="100" y="72"/>
                    <a:pt x="60" y="151"/>
                    <a:pt x="20" y="211"/>
                  </a:cubicBezTo>
                  <a:cubicBezTo>
                    <a:pt x="0" y="410"/>
                    <a:pt x="0" y="609"/>
                    <a:pt x="119" y="788"/>
                  </a:cubicBezTo>
                  <a:cubicBezTo>
                    <a:pt x="159" y="847"/>
                    <a:pt x="179" y="907"/>
                    <a:pt x="199" y="967"/>
                  </a:cubicBezTo>
                  <a:lnTo>
                    <a:pt x="378" y="788"/>
                  </a:lnTo>
                  <a:lnTo>
                    <a:pt x="378" y="569"/>
                  </a:lnTo>
                  <a:cubicBezTo>
                    <a:pt x="418" y="509"/>
                    <a:pt x="478" y="430"/>
                    <a:pt x="478" y="370"/>
                  </a:cubicBezTo>
                  <a:cubicBezTo>
                    <a:pt x="478" y="251"/>
                    <a:pt x="458" y="151"/>
                    <a:pt x="378" y="52"/>
                  </a:cubicBezTo>
                  <a:cubicBezTo>
                    <a:pt x="328" y="14"/>
                    <a:pt x="277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2666400" y="3325475"/>
              <a:ext cx="17925" cy="201925"/>
            </a:xfrm>
            <a:custGeom>
              <a:avLst/>
              <a:gdLst/>
              <a:ahLst/>
              <a:cxnLst/>
              <a:rect l="l" t="t" r="r" b="b"/>
              <a:pathLst>
                <a:path w="717" h="8077" extrusionOk="0">
                  <a:moveTo>
                    <a:pt x="319" y="0"/>
                  </a:moveTo>
                  <a:cubicBezTo>
                    <a:pt x="220" y="1015"/>
                    <a:pt x="279" y="2029"/>
                    <a:pt x="180" y="3044"/>
                  </a:cubicBezTo>
                  <a:cubicBezTo>
                    <a:pt x="100" y="3859"/>
                    <a:pt x="140" y="4695"/>
                    <a:pt x="100" y="5510"/>
                  </a:cubicBezTo>
                  <a:cubicBezTo>
                    <a:pt x="41" y="5630"/>
                    <a:pt x="1" y="5749"/>
                    <a:pt x="1" y="5888"/>
                  </a:cubicBezTo>
                  <a:cubicBezTo>
                    <a:pt x="100" y="6346"/>
                    <a:pt x="140" y="6803"/>
                    <a:pt x="1" y="7281"/>
                  </a:cubicBezTo>
                  <a:cubicBezTo>
                    <a:pt x="1" y="7420"/>
                    <a:pt x="1" y="7559"/>
                    <a:pt x="41" y="7679"/>
                  </a:cubicBezTo>
                  <a:cubicBezTo>
                    <a:pt x="120" y="7818"/>
                    <a:pt x="180" y="7997"/>
                    <a:pt x="359" y="8077"/>
                  </a:cubicBezTo>
                  <a:lnTo>
                    <a:pt x="518" y="7858"/>
                  </a:lnTo>
                  <a:cubicBezTo>
                    <a:pt x="518" y="6306"/>
                    <a:pt x="538" y="4774"/>
                    <a:pt x="538" y="3223"/>
                  </a:cubicBezTo>
                  <a:cubicBezTo>
                    <a:pt x="717" y="2248"/>
                    <a:pt x="458" y="1293"/>
                    <a:pt x="657" y="338"/>
                  </a:cubicBezTo>
                  <a:cubicBezTo>
                    <a:pt x="637" y="239"/>
                    <a:pt x="637" y="119"/>
                    <a:pt x="637" y="20"/>
                  </a:cubicBezTo>
                  <a:cubicBezTo>
                    <a:pt x="538" y="20"/>
                    <a:pt x="418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2656950" y="3517425"/>
              <a:ext cx="19925" cy="115400"/>
            </a:xfrm>
            <a:custGeom>
              <a:avLst/>
              <a:gdLst/>
              <a:ahLst/>
              <a:cxnLst/>
              <a:rect l="l" t="t" r="r" b="b"/>
              <a:pathLst>
                <a:path w="797" h="4616" extrusionOk="0">
                  <a:moveTo>
                    <a:pt x="498" y="1"/>
                  </a:moveTo>
                  <a:cubicBezTo>
                    <a:pt x="259" y="180"/>
                    <a:pt x="200" y="438"/>
                    <a:pt x="120" y="717"/>
                  </a:cubicBezTo>
                  <a:cubicBezTo>
                    <a:pt x="1" y="1731"/>
                    <a:pt x="100" y="2786"/>
                    <a:pt x="100" y="3820"/>
                  </a:cubicBezTo>
                  <a:cubicBezTo>
                    <a:pt x="100" y="4039"/>
                    <a:pt x="140" y="4297"/>
                    <a:pt x="359" y="4457"/>
                  </a:cubicBezTo>
                  <a:cubicBezTo>
                    <a:pt x="458" y="4496"/>
                    <a:pt x="558" y="4576"/>
                    <a:pt x="657" y="4616"/>
                  </a:cubicBezTo>
                  <a:cubicBezTo>
                    <a:pt x="796" y="3203"/>
                    <a:pt x="677" y="1811"/>
                    <a:pt x="717" y="399"/>
                  </a:cubicBezTo>
                  <a:cubicBezTo>
                    <a:pt x="697" y="239"/>
                    <a:pt x="657" y="60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2556000" y="3463225"/>
              <a:ext cx="117400" cy="69350"/>
            </a:xfrm>
            <a:custGeom>
              <a:avLst/>
              <a:gdLst/>
              <a:ahLst/>
              <a:cxnLst/>
              <a:rect l="l" t="t" r="r" b="b"/>
              <a:pathLst>
                <a:path w="4696" h="2774" extrusionOk="0">
                  <a:moveTo>
                    <a:pt x="4377" y="0"/>
                  </a:moveTo>
                  <a:cubicBezTo>
                    <a:pt x="4258" y="120"/>
                    <a:pt x="4178" y="299"/>
                    <a:pt x="4158" y="478"/>
                  </a:cubicBezTo>
                  <a:cubicBezTo>
                    <a:pt x="3959" y="1552"/>
                    <a:pt x="3959" y="1512"/>
                    <a:pt x="2905" y="1552"/>
                  </a:cubicBezTo>
                  <a:cubicBezTo>
                    <a:pt x="2850" y="1553"/>
                    <a:pt x="2796" y="1554"/>
                    <a:pt x="2741" y="1554"/>
                  </a:cubicBezTo>
                  <a:cubicBezTo>
                    <a:pt x="2256" y="1554"/>
                    <a:pt x="1782" y="1510"/>
                    <a:pt x="1309" y="1510"/>
                  </a:cubicBezTo>
                  <a:cubicBezTo>
                    <a:pt x="967" y="1510"/>
                    <a:pt x="624" y="1533"/>
                    <a:pt x="279" y="1612"/>
                  </a:cubicBezTo>
                  <a:lnTo>
                    <a:pt x="100" y="1612"/>
                  </a:lnTo>
                  <a:cubicBezTo>
                    <a:pt x="60" y="1970"/>
                    <a:pt x="1" y="2328"/>
                    <a:pt x="100" y="2686"/>
                  </a:cubicBezTo>
                  <a:cubicBezTo>
                    <a:pt x="196" y="2743"/>
                    <a:pt x="287" y="2773"/>
                    <a:pt x="375" y="2773"/>
                  </a:cubicBezTo>
                  <a:cubicBezTo>
                    <a:pt x="471" y="2773"/>
                    <a:pt x="564" y="2738"/>
                    <a:pt x="657" y="2666"/>
                  </a:cubicBezTo>
                  <a:cubicBezTo>
                    <a:pt x="538" y="2567"/>
                    <a:pt x="379" y="2427"/>
                    <a:pt x="379" y="2328"/>
                  </a:cubicBezTo>
                  <a:cubicBezTo>
                    <a:pt x="379" y="2185"/>
                    <a:pt x="464" y="2156"/>
                    <a:pt x="568" y="2156"/>
                  </a:cubicBezTo>
                  <a:cubicBezTo>
                    <a:pt x="636" y="2156"/>
                    <a:pt x="713" y="2169"/>
                    <a:pt x="776" y="2169"/>
                  </a:cubicBezTo>
                  <a:cubicBezTo>
                    <a:pt x="1751" y="2129"/>
                    <a:pt x="2686" y="2189"/>
                    <a:pt x="3661" y="2069"/>
                  </a:cubicBezTo>
                  <a:cubicBezTo>
                    <a:pt x="3810" y="2051"/>
                    <a:pt x="3925" y="2037"/>
                    <a:pt x="4013" y="2037"/>
                  </a:cubicBezTo>
                  <a:cubicBezTo>
                    <a:pt x="4303" y="2037"/>
                    <a:pt x="4321" y="2178"/>
                    <a:pt x="4397" y="2726"/>
                  </a:cubicBezTo>
                  <a:cubicBezTo>
                    <a:pt x="4576" y="2567"/>
                    <a:pt x="4496" y="2348"/>
                    <a:pt x="4556" y="2169"/>
                  </a:cubicBezTo>
                  <a:cubicBezTo>
                    <a:pt x="4556" y="2049"/>
                    <a:pt x="4576" y="1910"/>
                    <a:pt x="4576" y="1791"/>
                  </a:cubicBezTo>
                  <a:cubicBezTo>
                    <a:pt x="4695" y="1313"/>
                    <a:pt x="4675" y="856"/>
                    <a:pt x="4576" y="378"/>
                  </a:cubicBezTo>
                  <a:cubicBezTo>
                    <a:pt x="4556" y="259"/>
                    <a:pt x="4556" y="120"/>
                    <a:pt x="4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2558500" y="3614900"/>
              <a:ext cx="75100" cy="94025"/>
            </a:xfrm>
            <a:custGeom>
              <a:avLst/>
              <a:gdLst/>
              <a:ahLst/>
              <a:cxnLst/>
              <a:rect l="l" t="t" r="r" b="b"/>
              <a:pathLst>
                <a:path w="3004" h="3761" extrusionOk="0">
                  <a:moveTo>
                    <a:pt x="0" y="1"/>
                  </a:moveTo>
                  <a:lnTo>
                    <a:pt x="0" y="3760"/>
                  </a:lnTo>
                  <a:cubicBezTo>
                    <a:pt x="279" y="3581"/>
                    <a:pt x="597" y="3581"/>
                    <a:pt x="915" y="3581"/>
                  </a:cubicBezTo>
                  <a:lnTo>
                    <a:pt x="3004" y="3581"/>
                  </a:lnTo>
                  <a:cubicBezTo>
                    <a:pt x="2956" y="3199"/>
                    <a:pt x="2705" y="3187"/>
                    <a:pt x="2453" y="3187"/>
                  </a:cubicBezTo>
                  <a:cubicBezTo>
                    <a:pt x="2435" y="3187"/>
                    <a:pt x="2417" y="3187"/>
                    <a:pt x="2399" y="3187"/>
                  </a:cubicBezTo>
                  <a:cubicBezTo>
                    <a:pt x="2355" y="3187"/>
                    <a:pt x="2310" y="3186"/>
                    <a:pt x="2268" y="3183"/>
                  </a:cubicBezTo>
                  <a:cubicBezTo>
                    <a:pt x="2164" y="3176"/>
                    <a:pt x="2060" y="3173"/>
                    <a:pt x="1955" y="3173"/>
                  </a:cubicBezTo>
                  <a:cubicBezTo>
                    <a:pt x="1796" y="3173"/>
                    <a:pt x="1635" y="3178"/>
                    <a:pt x="1470" y="3178"/>
                  </a:cubicBezTo>
                  <a:cubicBezTo>
                    <a:pt x="1194" y="3178"/>
                    <a:pt x="905" y="3164"/>
                    <a:pt x="597" y="3084"/>
                  </a:cubicBezTo>
                  <a:cubicBezTo>
                    <a:pt x="895" y="2865"/>
                    <a:pt x="1213" y="2905"/>
                    <a:pt x="1393" y="2706"/>
                  </a:cubicBezTo>
                  <a:cubicBezTo>
                    <a:pt x="1443" y="2571"/>
                    <a:pt x="1422" y="2478"/>
                    <a:pt x="1292" y="2478"/>
                  </a:cubicBezTo>
                  <a:cubicBezTo>
                    <a:pt x="1269" y="2478"/>
                    <a:pt x="1243" y="2481"/>
                    <a:pt x="1213" y="2487"/>
                  </a:cubicBezTo>
                  <a:cubicBezTo>
                    <a:pt x="159" y="2487"/>
                    <a:pt x="179" y="2487"/>
                    <a:pt x="159" y="1453"/>
                  </a:cubicBezTo>
                  <a:cubicBezTo>
                    <a:pt x="159" y="975"/>
                    <a:pt x="318" y="45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2558500" y="3557225"/>
              <a:ext cx="74125" cy="9475"/>
            </a:xfrm>
            <a:custGeom>
              <a:avLst/>
              <a:gdLst/>
              <a:ahLst/>
              <a:cxnLst/>
              <a:rect l="l" t="t" r="r" b="b"/>
              <a:pathLst>
                <a:path w="2965" h="379" extrusionOk="0">
                  <a:moveTo>
                    <a:pt x="0" y="0"/>
                  </a:moveTo>
                  <a:cubicBezTo>
                    <a:pt x="0" y="119"/>
                    <a:pt x="0" y="239"/>
                    <a:pt x="20" y="378"/>
                  </a:cubicBezTo>
                  <a:cubicBezTo>
                    <a:pt x="955" y="338"/>
                    <a:pt x="1890" y="338"/>
                    <a:pt x="2845" y="338"/>
                  </a:cubicBezTo>
                  <a:cubicBezTo>
                    <a:pt x="2964" y="60"/>
                    <a:pt x="2845" y="0"/>
                    <a:pt x="25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2548550" y="3713875"/>
              <a:ext cx="13950" cy="77100"/>
            </a:xfrm>
            <a:custGeom>
              <a:avLst/>
              <a:gdLst/>
              <a:ahLst/>
              <a:cxnLst/>
              <a:rect l="l" t="t" r="r" b="b"/>
              <a:pathLst>
                <a:path w="558" h="3084" extrusionOk="0">
                  <a:moveTo>
                    <a:pt x="0" y="0"/>
                  </a:moveTo>
                  <a:lnTo>
                    <a:pt x="0" y="3084"/>
                  </a:lnTo>
                  <a:cubicBezTo>
                    <a:pt x="279" y="2885"/>
                    <a:pt x="120" y="2606"/>
                    <a:pt x="318" y="2487"/>
                  </a:cubicBezTo>
                  <a:cubicBezTo>
                    <a:pt x="358" y="2228"/>
                    <a:pt x="378" y="2009"/>
                    <a:pt x="398" y="1771"/>
                  </a:cubicBezTo>
                  <a:cubicBezTo>
                    <a:pt x="517" y="1592"/>
                    <a:pt x="557" y="1393"/>
                    <a:pt x="318" y="1234"/>
                  </a:cubicBezTo>
                  <a:cubicBezTo>
                    <a:pt x="120" y="1035"/>
                    <a:pt x="199" y="776"/>
                    <a:pt x="179" y="517"/>
                  </a:cubicBezTo>
                  <a:cubicBezTo>
                    <a:pt x="179" y="319"/>
                    <a:pt x="199" y="12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2557500" y="3726800"/>
              <a:ext cx="76100" cy="31850"/>
            </a:xfrm>
            <a:custGeom>
              <a:avLst/>
              <a:gdLst/>
              <a:ahLst/>
              <a:cxnLst/>
              <a:rect l="l" t="t" r="r" b="b"/>
              <a:pathLst>
                <a:path w="3044" h="1274" extrusionOk="0">
                  <a:moveTo>
                    <a:pt x="40" y="0"/>
                  </a:moveTo>
                  <a:cubicBezTo>
                    <a:pt x="20" y="259"/>
                    <a:pt x="20" y="478"/>
                    <a:pt x="0" y="717"/>
                  </a:cubicBezTo>
                  <a:cubicBezTo>
                    <a:pt x="20" y="896"/>
                    <a:pt x="20" y="1075"/>
                    <a:pt x="40" y="1254"/>
                  </a:cubicBezTo>
                  <a:cubicBezTo>
                    <a:pt x="100" y="1254"/>
                    <a:pt x="139" y="1254"/>
                    <a:pt x="219" y="1274"/>
                  </a:cubicBezTo>
                  <a:cubicBezTo>
                    <a:pt x="516" y="754"/>
                    <a:pt x="969" y="615"/>
                    <a:pt x="1513" y="615"/>
                  </a:cubicBezTo>
                  <a:cubicBezTo>
                    <a:pt x="1552" y="615"/>
                    <a:pt x="1592" y="616"/>
                    <a:pt x="1631" y="617"/>
                  </a:cubicBezTo>
                  <a:cubicBezTo>
                    <a:pt x="1834" y="634"/>
                    <a:pt x="2043" y="665"/>
                    <a:pt x="2249" y="665"/>
                  </a:cubicBezTo>
                  <a:cubicBezTo>
                    <a:pt x="2530" y="665"/>
                    <a:pt x="2803" y="608"/>
                    <a:pt x="3044" y="378"/>
                  </a:cubicBezTo>
                  <a:cubicBezTo>
                    <a:pt x="2877" y="184"/>
                    <a:pt x="2680" y="154"/>
                    <a:pt x="2468" y="154"/>
                  </a:cubicBezTo>
                  <a:cubicBezTo>
                    <a:pt x="2378" y="154"/>
                    <a:pt x="2284" y="160"/>
                    <a:pt x="2188" y="160"/>
                  </a:cubicBezTo>
                  <a:cubicBezTo>
                    <a:pt x="1820" y="160"/>
                    <a:pt x="1457" y="199"/>
                    <a:pt x="1099" y="199"/>
                  </a:cubicBezTo>
                  <a:cubicBezTo>
                    <a:pt x="741" y="199"/>
                    <a:pt x="388" y="16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2558500" y="3529850"/>
              <a:ext cx="79575" cy="5000"/>
            </a:xfrm>
            <a:custGeom>
              <a:avLst/>
              <a:gdLst/>
              <a:ahLst/>
              <a:cxnLst/>
              <a:rect l="l" t="t" r="r" b="b"/>
              <a:pathLst>
                <a:path w="3183" h="200" extrusionOk="0">
                  <a:moveTo>
                    <a:pt x="557" y="1"/>
                  </a:moveTo>
                  <a:cubicBezTo>
                    <a:pt x="338" y="21"/>
                    <a:pt x="179" y="21"/>
                    <a:pt x="0" y="21"/>
                  </a:cubicBezTo>
                  <a:cubicBezTo>
                    <a:pt x="0" y="100"/>
                    <a:pt x="0" y="140"/>
                    <a:pt x="20" y="200"/>
                  </a:cubicBezTo>
                  <a:cubicBezTo>
                    <a:pt x="1094" y="200"/>
                    <a:pt x="2148" y="180"/>
                    <a:pt x="3183" y="180"/>
                  </a:cubicBezTo>
                  <a:lnTo>
                    <a:pt x="31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2558500" y="3592225"/>
              <a:ext cx="27175" cy="5300"/>
            </a:xfrm>
            <a:custGeom>
              <a:avLst/>
              <a:gdLst/>
              <a:ahLst/>
              <a:cxnLst/>
              <a:rect l="l" t="t" r="r" b="b"/>
              <a:pathLst>
                <a:path w="1087" h="212" extrusionOk="0">
                  <a:moveTo>
                    <a:pt x="966" y="1"/>
                  </a:moveTo>
                  <a:cubicBezTo>
                    <a:pt x="941" y="1"/>
                    <a:pt x="911" y="5"/>
                    <a:pt x="875" y="12"/>
                  </a:cubicBezTo>
                  <a:lnTo>
                    <a:pt x="0" y="12"/>
                  </a:lnTo>
                  <a:cubicBezTo>
                    <a:pt x="0" y="92"/>
                    <a:pt x="20" y="172"/>
                    <a:pt x="20" y="211"/>
                  </a:cubicBezTo>
                  <a:cubicBezTo>
                    <a:pt x="338" y="211"/>
                    <a:pt x="696" y="191"/>
                    <a:pt x="1054" y="191"/>
                  </a:cubicBezTo>
                  <a:cubicBezTo>
                    <a:pt x="1086" y="64"/>
                    <a:pt x="1067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2215825" y="3258325"/>
              <a:ext cx="23400" cy="202075"/>
            </a:xfrm>
            <a:custGeom>
              <a:avLst/>
              <a:gdLst/>
              <a:ahLst/>
              <a:cxnLst/>
              <a:rect l="l" t="t" r="r" b="b"/>
              <a:pathLst>
                <a:path w="936" h="8083" extrusionOk="0">
                  <a:moveTo>
                    <a:pt x="260" y="1"/>
                  </a:moveTo>
                  <a:cubicBezTo>
                    <a:pt x="140" y="100"/>
                    <a:pt x="61" y="239"/>
                    <a:pt x="1" y="398"/>
                  </a:cubicBezTo>
                  <a:cubicBezTo>
                    <a:pt x="1" y="498"/>
                    <a:pt x="41" y="558"/>
                    <a:pt x="61" y="637"/>
                  </a:cubicBezTo>
                  <a:cubicBezTo>
                    <a:pt x="100" y="856"/>
                    <a:pt x="81" y="1095"/>
                    <a:pt x="81" y="1313"/>
                  </a:cubicBezTo>
                  <a:cubicBezTo>
                    <a:pt x="81" y="1990"/>
                    <a:pt x="100" y="2686"/>
                    <a:pt x="100" y="3343"/>
                  </a:cubicBezTo>
                  <a:cubicBezTo>
                    <a:pt x="100" y="4894"/>
                    <a:pt x="1" y="6426"/>
                    <a:pt x="200" y="7978"/>
                  </a:cubicBezTo>
                  <a:cubicBezTo>
                    <a:pt x="266" y="8043"/>
                    <a:pt x="332" y="8082"/>
                    <a:pt x="409" y="8082"/>
                  </a:cubicBezTo>
                  <a:cubicBezTo>
                    <a:pt x="425" y="8082"/>
                    <a:pt x="441" y="8080"/>
                    <a:pt x="458" y="8077"/>
                  </a:cubicBezTo>
                  <a:cubicBezTo>
                    <a:pt x="896" y="7361"/>
                    <a:pt x="478" y="6605"/>
                    <a:pt x="558" y="5909"/>
                  </a:cubicBezTo>
                  <a:lnTo>
                    <a:pt x="558" y="5909"/>
                  </a:lnTo>
                  <a:cubicBezTo>
                    <a:pt x="558" y="6068"/>
                    <a:pt x="558" y="6207"/>
                    <a:pt x="578" y="6386"/>
                  </a:cubicBezTo>
                  <a:cubicBezTo>
                    <a:pt x="626" y="6434"/>
                    <a:pt x="674" y="6461"/>
                    <a:pt x="718" y="6461"/>
                  </a:cubicBezTo>
                  <a:cubicBezTo>
                    <a:pt x="746" y="6461"/>
                    <a:pt x="773" y="6449"/>
                    <a:pt x="797" y="6426"/>
                  </a:cubicBezTo>
                  <a:cubicBezTo>
                    <a:pt x="836" y="6128"/>
                    <a:pt x="836" y="5829"/>
                    <a:pt x="856" y="5531"/>
                  </a:cubicBezTo>
                  <a:cubicBezTo>
                    <a:pt x="856" y="5033"/>
                    <a:pt x="836" y="4536"/>
                    <a:pt x="836" y="4039"/>
                  </a:cubicBezTo>
                  <a:cubicBezTo>
                    <a:pt x="836" y="3323"/>
                    <a:pt x="936" y="2626"/>
                    <a:pt x="797" y="1930"/>
                  </a:cubicBezTo>
                  <a:cubicBezTo>
                    <a:pt x="598" y="1711"/>
                    <a:pt x="478" y="1512"/>
                    <a:pt x="578" y="1154"/>
                  </a:cubicBezTo>
                  <a:cubicBezTo>
                    <a:pt x="677" y="796"/>
                    <a:pt x="657" y="359"/>
                    <a:pt x="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2229275" y="3418950"/>
              <a:ext cx="7975" cy="9475"/>
            </a:xfrm>
            <a:custGeom>
              <a:avLst/>
              <a:gdLst/>
              <a:ahLst/>
              <a:cxnLst/>
              <a:rect l="l" t="t" r="r" b="b"/>
              <a:pathLst>
                <a:path w="319" h="379" extrusionOk="0">
                  <a:moveTo>
                    <a:pt x="139" y="1"/>
                  </a:moveTo>
                  <a:cubicBezTo>
                    <a:pt x="0" y="180"/>
                    <a:pt x="0" y="299"/>
                    <a:pt x="239" y="379"/>
                  </a:cubicBezTo>
                  <a:cubicBezTo>
                    <a:pt x="259" y="299"/>
                    <a:pt x="298" y="260"/>
                    <a:pt x="318" y="180"/>
                  </a:cubicBezTo>
                  <a:cubicBezTo>
                    <a:pt x="318" y="140"/>
                    <a:pt x="298" y="6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2210875" y="3758100"/>
              <a:ext cx="26375" cy="100525"/>
            </a:xfrm>
            <a:custGeom>
              <a:avLst/>
              <a:gdLst/>
              <a:ahLst/>
              <a:cxnLst/>
              <a:rect l="l" t="t" r="r" b="b"/>
              <a:pathLst>
                <a:path w="1055" h="4021" extrusionOk="0">
                  <a:moveTo>
                    <a:pt x="566" y="1"/>
                  </a:moveTo>
                  <a:cubicBezTo>
                    <a:pt x="340" y="1"/>
                    <a:pt x="281" y="227"/>
                    <a:pt x="179" y="380"/>
                  </a:cubicBezTo>
                  <a:cubicBezTo>
                    <a:pt x="0" y="1215"/>
                    <a:pt x="80" y="2011"/>
                    <a:pt x="179" y="2807"/>
                  </a:cubicBezTo>
                  <a:cubicBezTo>
                    <a:pt x="279" y="3145"/>
                    <a:pt x="239" y="3543"/>
                    <a:pt x="398" y="3861"/>
                  </a:cubicBezTo>
                  <a:cubicBezTo>
                    <a:pt x="497" y="4000"/>
                    <a:pt x="597" y="4020"/>
                    <a:pt x="756" y="4020"/>
                  </a:cubicBezTo>
                  <a:cubicBezTo>
                    <a:pt x="816" y="4000"/>
                    <a:pt x="875" y="3940"/>
                    <a:pt x="935" y="3861"/>
                  </a:cubicBezTo>
                  <a:cubicBezTo>
                    <a:pt x="855" y="3781"/>
                    <a:pt x="796" y="3642"/>
                    <a:pt x="935" y="3523"/>
                  </a:cubicBezTo>
                  <a:cubicBezTo>
                    <a:pt x="935" y="3443"/>
                    <a:pt x="895" y="3364"/>
                    <a:pt x="875" y="3304"/>
                  </a:cubicBezTo>
                  <a:cubicBezTo>
                    <a:pt x="836" y="2926"/>
                    <a:pt x="796" y="2528"/>
                    <a:pt x="836" y="2150"/>
                  </a:cubicBezTo>
                  <a:cubicBezTo>
                    <a:pt x="855" y="1911"/>
                    <a:pt x="855" y="1693"/>
                    <a:pt x="855" y="1434"/>
                  </a:cubicBezTo>
                  <a:cubicBezTo>
                    <a:pt x="776" y="1235"/>
                    <a:pt x="696" y="1056"/>
                    <a:pt x="855" y="877"/>
                  </a:cubicBezTo>
                  <a:cubicBezTo>
                    <a:pt x="1054" y="559"/>
                    <a:pt x="796" y="300"/>
                    <a:pt x="696" y="22"/>
                  </a:cubicBezTo>
                  <a:cubicBezTo>
                    <a:pt x="647" y="7"/>
                    <a:pt x="604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2213350" y="3681225"/>
              <a:ext cx="23900" cy="74575"/>
            </a:xfrm>
            <a:custGeom>
              <a:avLst/>
              <a:gdLst/>
              <a:ahLst/>
              <a:cxnLst/>
              <a:rect l="l" t="t" r="r" b="b"/>
              <a:pathLst>
                <a:path w="956" h="2983" extrusionOk="0">
                  <a:moveTo>
                    <a:pt x="343" y="0"/>
                  </a:moveTo>
                  <a:cubicBezTo>
                    <a:pt x="293" y="0"/>
                    <a:pt x="246" y="10"/>
                    <a:pt x="199" y="33"/>
                  </a:cubicBezTo>
                  <a:cubicBezTo>
                    <a:pt x="0" y="252"/>
                    <a:pt x="40" y="530"/>
                    <a:pt x="0" y="789"/>
                  </a:cubicBezTo>
                  <a:lnTo>
                    <a:pt x="0" y="1525"/>
                  </a:lnTo>
                  <a:cubicBezTo>
                    <a:pt x="0" y="1644"/>
                    <a:pt x="0" y="1744"/>
                    <a:pt x="40" y="1883"/>
                  </a:cubicBezTo>
                  <a:cubicBezTo>
                    <a:pt x="40" y="1943"/>
                    <a:pt x="60" y="2022"/>
                    <a:pt x="80" y="2102"/>
                  </a:cubicBezTo>
                  <a:cubicBezTo>
                    <a:pt x="140" y="2281"/>
                    <a:pt x="140" y="2480"/>
                    <a:pt x="140" y="2639"/>
                  </a:cubicBezTo>
                  <a:cubicBezTo>
                    <a:pt x="160" y="2719"/>
                    <a:pt x="180" y="2798"/>
                    <a:pt x="239" y="2838"/>
                  </a:cubicBezTo>
                  <a:cubicBezTo>
                    <a:pt x="332" y="2931"/>
                    <a:pt x="424" y="2983"/>
                    <a:pt x="525" y="2983"/>
                  </a:cubicBezTo>
                  <a:cubicBezTo>
                    <a:pt x="597" y="2983"/>
                    <a:pt x="673" y="2956"/>
                    <a:pt x="756" y="2898"/>
                  </a:cubicBezTo>
                  <a:lnTo>
                    <a:pt x="756" y="2739"/>
                  </a:lnTo>
                  <a:cubicBezTo>
                    <a:pt x="856" y="2440"/>
                    <a:pt x="458" y="2082"/>
                    <a:pt x="935" y="1843"/>
                  </a:cubicBezTo>
                  <a:cubicBezTo>
                    <a:pt x="955" y="1525"/>
                    <a:pt x="935" y="1227"/>
                    <a:pt x="756" y="948"/>
                  </a:cubicBezTo>
                  <a:cubicBezTo>
                    <a:pt x="597" y="650"/>
                    <a:pt x="776" y="252"/>
                    <a:pt x="458" y="13"/>
                  </a:cubicBezTo>
                  <a:cubicBezTo>
                    <a:pt x="417" y="5"/>
                    <a:pt x="37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2218325" y="3598525"/>
              <a:ext cx="18925" cy="75575"/>
            </a:xfrm>
            <a:custGeom>
              <a:avLst/>
              <a:gdLst/>
              <a:ahLst/>
              <a:cxnLst/>
              <a:rect l="l" t="t" r="r" b="b"/>
              <a:pathLst>
                <a:path w="757" h="3023" extrusionOk="0">
                  <a:moveTo>
                    <a:pt x="447" y="0"/>
                  </a:moveTo>
                  <a:cubicBezTo>
                    <a:pt x="269" y="0"/>
                    <a:pt x="269" y="298"/>
                    <a:pt x="179" y="417"/>
                  </a:cubicBezTo>
                  <a:cubicBezTo>
                    <a:pt x="120" y="477"/>
                    <a:pt x="100" y="556"/>
                    <a:pt x="80" y="636"/>
                  </a:cubicBezTo>
                  <a:cubicBezTo>
                    <a:pt x="60" y="715"/>
                    <a:pt x="20" y="815"/>
                    <a:pt x="20" y="874"/>
                  </a:cubicBezTo>
                  <a:cubicBezTo>
                    <a:pt x="0" y="1332"/>
                    <a:pt x="60" y="1770"/>
                    <a:pt x="100" y="2227"/>
                  </a:cubicBezTo>
                  <a:cubicBezTo>
                    <a:pt x="239" y="2506"/>
                    <a:pt x="60" y="2943"/>
                    <a:pt x="557" y="3023"/>
                  </a:cubicBezTo>
                  <a:cubicBezTo>
                    <a:pt x="557" y="2347"/>
                    <a:pt x="736" y="1710"/>
                    <a:pt x="577" y="1034"/>
                  </a:cubicBezTo>
                  <a:lnTo>
                    <a:pt x="538" y="974"/>
                  </a:lnTo>
                  <a:cubicBezTo>
                    <a:pt x="498" y="934"/>
                    <a:pt x="498" y="914"/>
                    <a:pt x="557" y="855"/>
                  </a:cubicBezTo>
                  <a:cubicBezTo>
                    <a:pt x="557" y="775"/>
                    <a:pt x="557" y="735"/>
                    <a:pt x="577" y="676"/>
                  </a:cubicBezTo>
                  <a:cubicBezTo>
                    <a:pt x="736" y="477"/>
                    <a:pt x="756" y="258"/>
                    <a:pt x="697" y="119"/>
                  </a:cubicBezTo>
                  <a:cubicBezTo>
                    <a:pt x="587" y="34"/>
                    <a:pt x="507" y="0"/>
                    <a:pt x="4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2232750" y="3860700"/>
              <a:ext cx="12950" cy="54625"/>
            </a:xfrm>
            <a:custGeom>
              <a:avLst/>
              <a:gdLst/>
              <a:ahLst/>
              <a:cxnLst/>
              <a:rect l="l" t="t" r="r" b="b"/>
              <a:pathLst>
                <a:path w="518" h="2185" extrusionOk="0">
                  <a:moveTo>
                    <a:pt x="430" y="1"/>
                  </a:moveTo>
                  <a:cubicBezTo>
                    <a:pt x="403" y="1"/>
                    <a:pt x="378" y="6"/>
                    <a:pt x="358" y="16"/>
                  </a:cubicBezTo>
                  <a:cubicBezTo>
                    <a:pt x="259" y="35"/>
                    <a:pt x="179" y="95"/>
                    <a:pt x="120" y="135"/>
                  </a:cubicBezTo>
                  <a:cubicBezTo>
                    <a:pt x="80" y="214"/>
                    <a:pt x="60" y="294"/>
                    <a:pt x="20" y="354"/>
                  </a:cubicBezTo>
                  <a:cubicBezTo>
                    <a:pt x="0" y="533"/>
                    <a:pt x="20" y="692"/>
                    <a:pt x="80" y="851"/>
                  </a:cubicBezTo>
                  <a:cubicBezTo>
                    <a:pt x="199" y="1289"/>
                    <a:pt x="60" y="1726"/>
                    <a:pt x="299" y="2124"/>
                  </a:cubicBezTo>
                  <a:cubicBezTo>
                    <a:pt x="337" y="2163"/>
                    <a:pt x="384" y="2185"/>
                    <a:pt x="434" y="2185"/>
                  </a:cubicBezTo>
                  <a:cubicBezTo>
                    <a:pt x="461" y="2185"/>
                    <a:pt x="489" y="2178"/>
                    <a:pt x="518" y="2164"/>
                  </a:cubicBezTo>
                  <a:lnTo>
                    <a:pt x="518" y="16"/>
                  </a:lnTo>
                  <a:cubicBezTo>
                    <a:pt x="488" y="6"/>
                    <a:pt x="458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2225775" y="3811850"/>
              <a:ext cx="11475" cy="31350"/>
            </a:xfrm>
            <a:custGeom>
              <a:avLst/>
              <a:gdLst/>
              <a:ahLst/>
              <a:cxnLst/>
              <a:rect l="l" t="t" r="r" b="b"/>
              <a:pathLst>
                <a:path w="459" h="1254" extrusionOk="0">
                  <a:moveTo>
                    <a:pt x="259" y="0"/>
                  </a:moveTo>
                  <a:cubicBezTo>
                    <a:pt x="1" y="438"/>
                    <a:pt x="1" y="816"/>
                    <a:pt x="259" y="1253"/>
                  </a:cubicBezTo>
                  <a:cubicBezTo>
                    <a:pt x="399" y="1174"/>
                    <a:pt x="299" y="995"/>
                    <a:pt x="438" y="895"/>
                  </a:cubicBezTo>
                  <a:cubicBezTo>
                    <a:pt x="458" y="597"/>
                    <a:pt x="458" y="279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2225275" y="3725375"/>
              <a:ext cx="15450" cy="23825"/>
            </a:xfrm>
            <a:custGeom>
              <a:avLst/>
              <a:gdLst/>
              <a:ahLst/>
              <a:cxnLst/>
              <a:rect l="l" t="t" r="r" b="b"/>
              <a:pathLst>
                <a:path w="618" h="953" extrusionOk="0">
                  <a:moveTo>
                    <a:pt x="215" y="0"/>
                  </a:moveTo>
                  <a:cubicBezTo>
                    <a:pt x="156" y="0"/>
                    <a:pt x="110" y="32"/>
                    <a:pt x="100" y="137"/>
                  </a:cubicBezTo>
                  <a:cubicBezTo>
                    <a:pt x="80" y="396"/>
                    <a:pt x="1" y="734"/>
                    <a:pt x="279" y="953"/>
                  </a:cubicBezTo>
                  <a:cubicBezTo>
                    <a:pt x="618" y="734"/>
                    <a:pt x="220" y="336"/>
                    <a:pt x="419" y="57"/>
                  </a:cubicBezTo>
                  <a:cubicBezTo>
                    <a:pt x="357" y="37"/>
                    <a:pt x="27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2231750" y="3592525"/>
              <a:ext cx="9975" cy="22900"/>
            </a:xfrm>
            <a:custGeom>
              <a:avLst/>
              <a:gdLst/>
              <a:ahLst/>
              <a:cxnLst/>
              <a:rect l="l" t="t" r="r" b="b"/>
              <a:pathLst>
                <a:path w="399" h="916" extrusionOk="0">
                  <a:moveTo>
                    <a:pt x="100" y="0"/>
                  </a:moveTo>
                  <a:cubicBezTo>
                    <a:pt x="20" y="0"/>
                    <a:pt x="1" y="100"/>
                    <a:pt x="20" y="199"/>
                  </a:cubicBezTo>
                  <a:cubicBezTo>
                    <a:pt x="40" y="458"/>
                    <a:pt x="40" y="677"/>
                    <a:pt x="40" y="916"/>
                  </a:cubicBezTo>
                  <a:cubicBezTo>
                    <a:pt x="160" y="916"/>
                    <a:pt x="299" y="896"/>
                    <a:pt x="398" y="896"/>
                  </a:cubicBezTo>
                  <a:cubicBezTo>
                    <a:pt x="359" y="717"/>
                    <a:pt x="359" y="557"/>
                    <a:pt x="359" y="378"/>
                  </a:cubicBezTo>
                  <a:cubicBezTo>
                    <a:pt x="239" y="279"/>
                    <a:pt x="319" y="2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2218825" y="3651200"/>
              <a:ext cx="13950" cy="29075"/>
            </a:xfrm>
            <a:custGeom>
              <a:avLst/>
              <a:gdLst/>
              <a:ahLst/>
              <a:cxnLst/>
              <a:rect l="l" t="t" r="r" b="b"/>
              <a:pathLst>
                <a:path w="558" h="1163" extrusionOk="0">
                  <a:moveTo>
                    <a:pt x="219" y="1"/>
                  </a:moveTo>
                  <a:cubicBezTo>
                    <a:pt x="140" y="21"/>
                    <a:pt x="80" y="100"/>
                    <a:pt x="60" y="160"/>
                  </a:cubicBezTo>
                  <a:cubicBezTo>
                    <a:pt x="0" y="319"/>
                    <a:pt x="0" y="498"/>
                    <a:pt x="0" y="657"/>
                  </a:cubicBezTo>
                  <a:cubicBezTo>
                    <a:pt x="40" y="856"/>
                    <a:pt x="60" y="1015"/>
                    <a:pt x="219" y="1135"/>
                  </a:cubicBezTo>
                  <a:cubicBezTo>
                    <a:pt x="257" y="1154"/>
                    <a:pt x="296" y="1163"/>
                    <a:pt x="333" y="1163"/>
                  </a:cubicBezTo>
                  <a:cubicBezTo>
                    <a:pt x="413" y="1163"/>
                    <a:pt x="490" y="1123"/>
                    <a:pt x="557" y="1055"/>
                  </a:cubicBezTo>
                  <a:cubicBezTo>
                    <a:pt x="557" y="1015"/>
                    <a:pt x="537" y="936"/>
                    <a:pt x="537" y="896"/>
                  </a:cubicBezTo>
                  <a:cubicBezTo>
                    <a:pt x="219" y="657"/>
                    <a:pt x="498" y="22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2223300" y="3680350"/>
              <a:ext cx="13950" cy="24600"/>
            </a:xfrm>
            <a:custGeom>
              <a:avLst/>
              <a:gdLst/>
              <a:ahLst/>
              <a:cxnLst/>
              <a:rect l="l" t="t" r="r" b="b"/>
              <a:pathLst>
                <a:path w="558" h="984" extrusionOk="0">
                  <a:moveTo>
                    <a:pt x="196" y="1"/>
                  </a:moveTo>
                  <a:cubicBezTo>
                    <a:pt x="136" y="1"/>
                    <a:pt x="74" y="26"/>
                    <a:pt x="0" y="68"/>
                  </a:cubicBezTo>
                  <a:cubicBezTo>
                    <a:pt x="259" y="347"/>
                    <a:pt x="40" y="764"/>
                    <a:pt x="358" y="983"/>
                  </a:cubicBezTo>
                  <a:cubicBezTo>
                    <a:pt x="557" y="665"/>
                    <a:pt x="299" y="367"/>
                    <a:pt x="358" y="68"/>
                  </a:cubicBezTo>
                  <a:cubicBezTo>
                    <a:pt x="302" y="21"/>
                    <a:pt x="250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2229750" y="3834225"/>
              <a:ext cx="9975" cy="31350"/>
            </a:xfrm>
            <a:custGeom>
              <a:avLst/>
              <a:gdLst/>
              <a:ahLst/>
              <a:cxnLst/>
              <a:rect l="l" t="t" r="r" b="b"/>
              <a:pathLst>
                <a:path w="399" h="1254" extrusionOk="0">
                  <a:moveTo>
                    <a:pt x="279" y="0"/>
                  </a:moveTo>
                  <a:cubicBezTo>
                    <a:pt x="120" y="80"/>
                    <a:pt x="100" y="239"/>
                    <a:pt x="100" y="358"/>
                  </a:cubicBezTo>
                  <a:cubicBezTo>
                    <a:pt x="100" y="398"/>
                    <a:pt x="100" y="458"/>
                    <a:pt x="61" y="518"/>
                  </a:cubicBezTo>
                  <a:cubicBezTo>
                    <a:pt x="21" y="577"/>
                    <a:pt x="21" y="657"/>
                    <a:pt x="61" y="697"/>
                  </a:cubicBezTo>
                  <a:cubicBezTo>
                    <a:pt x="100" y="756"/>
                    <a:pt x="100" y="816"/>
                    <a:pt x="100" y="876"/>
                  </a:cubicBezTo>
                  <a:cubicBezTo>
                    <a:pt x="1" y="1094"/>
                    <a:pt x="1" y="1254"/>
                    <a:pt x="299" y="1254"/>
                  </a:cubicBezTo>
                  <a:lnTo>
                    <a:pt x="319" y="1254"/>
                  </a:lnTo>
                  <a:cubicBezTo>
                    <a:pt x="399" y="1055"/>
                    <a:pt x="399" y="876"/>
                    <a:pt x="319" y="697"/>
                  </a:cubicBezTo>
                  <a:cubicBezTo>
                    <a:pt x="299" y="478"/>
                    <a:pt x="299" y="239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2214850" y="3748675"/>
              <a:ext cx="17925" cy="1792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219" y="1"/>
                  </a:moveTo>
                  <a:cubicBezTo>
                    <a:pt x="120" y="41"/>
                    <a:pt x="80" y="120"/>
                    <a:pt x="40" y="200"/>
                  </a:cubicBezTo>
                  <a:cubicBezTo>
                    <a:pt x="0" y="399"/>
                    <a:pt x="20" y="598"/>
                    <a:pt x="199" y="717"/>
                  </a:cubicBezTo>
                  <a:cubicBezTo>
                    <a:pt x="338" y="637"/>
                    <a:pt x="338" y="419"/>
                    <a:pt x="537" y="379"/>
                  </a:cubicBezTo>
                  <a:cubicBezTo>
                    <a:pt x="597" y="299"/>
                    <a:pt x="677" y="239"/>
                    <a:pt x="716" y="180"/>
                  </a:cubicBezTo>
                  <a:lnTo>
                    <a:pt x="716" y="180"/>
                  </a:lnTo>
                  <a:cubicBezTo>
                    <a:pt x="699" y="182"/>
                    <a:pt x="682" y="182"/>
                    <a:pt x="666" y="182"/>
                  </a:cubicBezTo>
                  <a:cubicBezTo>
                    <a:pt x="493" y="182"/>
                    <a:pt x="364" y="92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2237725" y="3851625"/>
              <a:ext cx="4000" cy="13950"/>
            </a:xfrm>
            <a:custGeom>
              <a:avLst/>
              <a:gdLst/>
              <a:ahLst/>
              <a:cxnLst/>
              <a:rect l="l" t="t" r="r" b="b"/>
              <a:pathLst>
                <a:path w="160" h="558" extrusionOk="0">
                  <a:moveTo>
                    <a:pt x="0" y="1"/>
                  </a:moveTo>
                  <a:lnTo>
                    <a:pt x="0" y="558"/>
                  </a:lnTo>
                  <a:cubicBezTo>
                    <a:pt x="60" y="478"/>
                    <a:pt x="100" y="438"/>
                    <a:pt x="159" y="359"/>
                  </a:cubicBezTo>
                  <a:cubicBezTo>
                    <a:pt x="159" y="219"/>
                    <a:pt x="120" y="8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2226775" y="3780025"/>
              <a:ext cx="7475" cy="13925"/>
            </a:xfrm>
            <a:custGeom>
              <a:avLst/>
              <a:gdLst/>
              <a:ahLst/>
              <a:cxnLst/>
              <a:rect l="l" t="t" r="r" b="b"/>
              <a:pathLst>
                <a:path w="299" h="557" extrusionOk="0">
                  <a:moveTo>
                    <a:pt x="219" y="0"/>
                  </a:moveTo>
                  <a:cubicBezTo>
                    <a:pt x="1" y="219"/>
                    <a:pt x="1" y="378"/>
                    <a:pt x="219" y="557"/>
                  </a:cubicBezTo>
                  <a:cubicBezTo>
                    <a:pt x="299" y="477"/>
                    <a:pt x="299" y="438"/>
                    <a:pt x="239" y="358"/>
                  </a:cubicBezTo>
                  <a:cubicBezTo>
                    <a:pt x="239" y="239"/>
                    <a:pt x="219" y="139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2221800" y="3678550"/>
              <a:ext cx="10975" cy="4025"/>
            </a:xfrm>
            <a:custGeom>
              <a:avLst/>
              <a:gdLst/>
              <a:ahLst/>
              <a:cxnLst/>
              <a:rect l="l" t="t" r="r" b="b"/>
              <a:pathLst>
                <a:path w="439" h="161" extrusionOk="0">
                  <a:moveTo>
                    <a:pt x="418" y="1"/>
                  </a:moveTo>
                  <a:cubicBezTo>
                    <a:pt x="299" y="1"/>
                    <a:pt x="200" y="21"/>
                    <a:pt x="60" y="21"/>
                  </a:cubicBezTo>
                  <a:cubicBezTo>
                    <a:pt x="1" y="41"/>
                    <a:pt x="1" y="100"/>
                    <a:pt x="40" y="160"/>
                  </a:cubicBezTo>
                  <a:lnTo>
                    <a:pt x="60" y="140"/>
                  </a:lnTo>
                  <a:lnTo>
                    <a:pt x="418" y="140"/>
                  </a:lnTo>
                  <a:cubicBezTo>
                    <a:pt x="438" y="80"/>
                    <a:pt x="438" y="2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2230250" y="3619875"/>
              <a:ext cx="2525" cy="4000"/>
            </a:xfrm>
            <a:custGeom>
              <a:avLst/>
              <a:gdLst/>
              <a:ahLst/>
              <a:cxnLst/>
              <a:rect l="l" t="t" r="r" b="b"/>
              <a:pathLst>
                <a:path w="101" h="160" extrusionOk="0">
                  <a:moveTo>
                    <a:pt x="80" y="1"/>
                  </a:moveTo>
                  <a:cubicBezTo>
                    <a:pt x="80" y="1"/>
                    <a:pt x="21" y="20"/>
                    <a:pt x="21" y="60"/>
                  </a:cubicBezTo>
                  <a:cubicBezTo>
                    <a:pt x="1" y="100"/>
                    <a:pt x="21" y="160"/>
                    <a:pt x="100" y="160"/>
                  </a:cubicBezTo>
                  <a:cubicBezTo>
                    <a:pt x="100" y="100"/>
                    <a:pt x="100" y="20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2232250" y="3788975"/>
              <a:ext cx="1475" cy="4975"/>
            </a:xfrm>
            <a:custGeom>
              <a:avLst/>
              <a:gdLst/>
              <a:ahLst/>
              <a:cxnLst/>
              <a:rect l="l" t="t" r="r" b="b"/>
              <a:pathLst>
                <a:path w="59" h="199" extrusionOk="0">
                  <a:moveTo>
                    <a:pt x="0" y="0"/>
                  </a:moveTo>
                  <a:lnTo>
                    <a:pt x="0" y="199"/>
                  </a:lnTo>
                  <a:cubicBezTo>
                    <a:pt x="17" y="183"/>
                    <a:pt x="59" y="154"/>
                    <a:pt x="53" y="154"/>
                  </a:cubicBezTo>
                  <a:cubicBezTo>
                    <a:pt x="52" y="154"/>
                    <a:pt x="48" y="155"/>
                    <a:pt x="40" y="159"/>
                  </a:cubicBezTo>
                  <a:cubicBezTo>
                    <a:pt x="40" y="10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2229750" y="3958050"/>
              <a:ext cx="32850" cy="148725"/>
            </a:xfrm>
            <a:custGeom>
              <a:avLst/>
              <a:gdLst/>
              <a:ahLst/>
              <a:cxnLst/>
              <a:rect l="l" t="t" r="r" b="b"/>
              <a:pathLst>
                <a:path w="1314" h="5949" extrusionOk="0">
                  <a:moveTo>
                    <a:pt x="936" y="1"/>
                  </a:moveTo>
                  <a:cubicBezTo>
                    <a:pt x="777" y="1"/>
                    <a:pt x="677" y="180"/>
                    <a:pt x="458" y="200"/>
                  </a:cubicBezTo>
                  <a:cubicBezTo>
                    <a:pt x="385" y="200"/>
                    <a:pt x="304" y="169"/>
                    <a:pt x="220" y="169"/>
                  </a:cubicBezTo>
                  <a:cubicBezTo>
                    <a:pt x="168" y="169"/>
                    <a:pt x="114" y="181"/>
                    <a:pt x="61" y="219"/>
                  </a:cubicBezTo>
                  <a:cubicBezTo>
                    <a:pt x="1" y="398"/>
                    <a:pt x="1" y="578"/>
                    <a:pt x="100" y="757"/>
                  </a:cubicBezTo>
                  <a:cubicBezTo>
                    <a:pt x="240" y="1035"/>
                    <a:pt x="419" y="1333"/>
                    <a:pt x="359" y="1711"/>
                  </a:cubicBezTo>
                  <a:cubicBezTo>
                    <a:pt x="339" y="1831"/>
                    <a:pt x="359" y="1970"/>
                    <a:pt x="419" y="2069"/>
                  </a:cubicBezTo>
                  <a:lnTo>
                    <a:pt x="498" y="2288"/>
                  </a:lnTo>
                  <a:cubicBezTo>
                    <a:pt x="538" y="2646"/>
                    <a:pt x="558" y="2985"/>
                    <a:pt x="558" y="3323"/>
                  </a:cubicBezTo>
                  <a:lnTo>
                    <a:pt x="558" y="3581"/>
                  </a:lnTo>
                  <a:lnTo>
                    <a:pt x="558" y="3820"/>
                  </a:lnTo>
                  <a:cubicBezTo>
                    <a:pt x="598" y="4198"/>
                    <a:pt x="598" y="4576"/>
                    <a:pt x="797" y="4894"/>
                  </a:cubicBezTo>
                  <a:cubicBezTo>
                    <a:pt x="836" y="5252"/>
                    <a:pt x="916" y="5590"/>
                    <a:pt x="956" y="5949"/>
                  </a:cubicBezTo>
                  <a:cubicBezTo>
                    <a:pt x="1135" y="5869"/>
                    <a:pt x="1274" y="5770"/>
                    <a:pt x="1314" y="5571"/>
                  </a:cubicBezTo>
                  <a:cubicBezTo>
                    <a:pt x="1015" y="4874"/>
                    <a:pt x="1214" y="4118"/>
                    <a:pt x="1195" y="3402"/>
                  </a:cubicBezTo>
                  <a:cubicBezTo>
                    <a:pt x="1055" y="3303"/>
                    <a:pt x="1055" y="3183"/>
                    <a:pt x="1135" y="3064"/>
                  </a:cubicBezTo>
                  <a:lnTo>
                    <a:pt x="1135" y="2686"/>
                  </a:lnTo>
                  <a:cubicBezTo>
                    <a:pt x="1035" y="2388"/>
                    <a:pt x="1035" y="2109"/>
                    <a:pt x="1135" y="1811"/>
                  </a:cubicBezTo>
                  <a:cubicBezTo>
                    <a:pt x="1135" y="1691"/>
                    <a:pt x="1115" y="1572"/>
                    <a:pt x="1115" y="1433"/>
                  </a:cubicBezTo>
                  <a:cubicBezTo>
                    <a:pt x="836" y="995"/>
                    <a:pt x="1075" y="478"/>
                    <a:pt x="9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2562975" y="3753650"/>
              <a:ext cx="97975" cy="13450"/>
            </a:xfrm>
            <a:custGeom>
              <a:avLst/>
              <a:gdLst/>
              <a:ahLst/>
              <a:cxnLst/>
              <a:rect l="l" t="t" r="r" b="b"/>
              <a:pathLst>
                <a:path w="3919" h="538" extrusionOk="0">
                  <a:moveTo>
                    <a:pt x="3919" y="1"/>
                  </a:moveTo>
                  <a:lnTo>
                    <a:pt x="3919" y="1"/>
                  </a:lnTo>
                  <a:cubicBezTo>
                    <a:pt x="3698" y="37"/>
                    <a:pt x="3444" y="142"/>
                    <a:pt x="3202" y="142"/>
                  </a:cubicBezTo>
                  <a:cubicBezTo>
                    <a:pt x="3183" y="142"/>
                    <a:pt x="3163" y="141"/>
                    <a:pt x="3143" y="140"/>
                  </a:cubicBezTo>
                  <a:cubicBezTo>
                    <a:pt x="2947" y="125"/>
                    <a:pt x="2749" y="119"/>
                    <a:pt x="2550" y="119"/>
                  </a:cubicBezTo>
                  <a:cubicBezTo>
                    <a:pt x="1901" y="119"/>
                    <a:pt x="1242" y="181"/>
                    <a:pt x="593" y="181"/>
                  </a:cubicBezTo>
                  <a:cubicBezTo>
                    <a:pt x="394" y="181"/>
                    <a:pt x="197" y="175"/>
                    <a:pt x="0" y="160"/>
                  </a:cubicBezTo>
                  <a:lnTo>
                    <a:pt x="0" y="538"/>
                  </a:lnTo>
                  <a:cubicBezTo>
                    <a:pt x="994" y="370"/>
                    <a:pt x="1987" y="331"/>
                    <a:pt x="2990" y="331"/>
                  </a:cubicBezTo>
                  <a:cubicBezTo>
                    <a:pt x="3292" y="331"/>
                    <a:pt x="3595" y="334"/>
                    <a:pt x="3899" y="339"/>
                  </a:cubicBezTo>
                  <a:cubicBezTo>
                    <a:pt x="3919" y="239"/>
                    <a:pt x="3919" y="120"/>
                    <a:pt x="3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2659950" y="3637775"/>
              <a:ext cx="7475" cy="63200"/>
            </a:xfrm>
            <a:custGeom>
              <a:avLst/>
              <a:gdLst/>
              <a:ahLst/>
              <a:cxnLst/>
              <a:rect l="l" t="t" r="r" b="b"/>
              <a:pathLst>
                <a:path w="299" h="2528" extrusionOk="0">
                  <a:moveTo>
                    <a:pt x="40" y="1"/>
                  </a:moveTo>
                  <a:lnTo>
                    <a:pt x="40" y="896"/>
                  </a:lnTo>
                  <a:cubicBezTo>
                    <a:pt x="20" y="896"/>
                    <a:pt x="20" y="896"/>
                    <a:pt x="0" y="956"/>
                  </a:cubicBezTo>
                  <a:cubicBezTo>
                    <a:pt x="0" y="995"/>
                    <a:pt x="0" y="1015"/>
                    <a:pt x="40" y="1075"/>
                  </a:cubicBezTo>
                  <a:cubicBezTo>
                    <a:pt x="40" y="1135"/>
                    <a:pt x="20" y="1194"/>
                    <a:pt x="20" y="1254"/>
                  </a:cubicBezTo>
                  <a:cubicBezTo>
                    <a:pt x="20" y="1672"/>
                    <a:pt x="40" y="2089"/>
                    <a:pt x="40" y="2527"/>
                  </a:cubicBezTo>
                  <a:cubicBezTo>
                    <a:pt x="299" y="1672"/>
                    <a:pt x="179" y="836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2252650" y="4003800"/>
              <a:ext cx="7975" cy="21925"/>
            </a:xfrm>
            <a:custGeom>
              <a:avLst/>
              <a:gdLst/>
              <a:ahLst/>
              <a:cxnLst/>
              <a:rect l="l" t="t" r="r" b="b"/>
              <a:pathLst>
                <a:path w="319" h="877" extrusionOk="0">
                  <a:moveTo>
                    <a:pt x="219" y="1"/>
                  </a:moveTo>
                  <a:cubicBezTo>
                    <a:pt x="0" y="319"/>
                    <a:pt x="0" y="578"/>
                    <a:pt x="219" y="876"/>
                  </a:cubicBezTo>
                  <a:cubicBezTo>
                    <a:pt x="318" y="578"/>
                    <a:pt x="298" y="279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254125" y="403465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160" y="0"/>
                  </a:moveTo>
                  <a:cubicBezTo>
                    <a:pt x="1" y="139"/>
                    <a:pt x="21" y="279"/>
                    <a:pt x="220" y="338"/>
                  </a:cubicBezTo>
                  <a:cubicBezTo>
                    <a:pt x="220" y="239"/>
                    <a:pt x="200" y="119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223300" y="3463225"/>
              <a:ext cx="20900" cy="71125"/>
            </a:xfrm>
            <a:custGeom>
              <a:avLst/>
              <a:gdLst/>
              <a:ahLst/>
              <a:cxnLst/>
              <a:rect l="l" t="t" r="r" b="b"/>
              <a:pathLst>
                <a:path w="836" h="2845" extrusionOk="0">
                  <a:moveTo>
                    <a:pt x="597" y="0"/>
                  </a:moveTo>
                  <a:cubicBezTo>
                    <a:pt x="0" y="279"/>
                    <a:pt x="378" y="915"/>
                    <a:pt x="80" y="1293"/>
                  </a:cubicBezTo>
                  <a:cubicBezTo>
                    <a:pt x="40" y="1472"/>
                    <a:pt x="0" y="1671"/>
                    <a:pt x="40" y="1870"/>
                  </a:cubicBezTo>
                  <a:cubicBezTo>
                    <a:pt x="0" y="1970"/>
                    <a:pt x="40" y="2089"/>
                    <a:pt x="60" y="2189"/>
                  </a:cubicBezTo>
                  <a:cubicBezTo>
                    <a:pt x="100" y="2308"/>
                    <a:pt x="140" y="2447"/>
                    <a:pt x="140" y="2586"/>
                  </a:cubicBezTo>
                  <a:cubicBezTo>
                    <a:pt x="140" y="2606"/>
                    <a:pt x="159" y="2666"/>
                    <a:pt x="159" y="2686"/>
                  </a:cubicBezTo>
                  <a:cubicBezTo>
                    <a:pt x="179" y="2765"/>
                    <a:pt x="219" y="2805"/>
                    <a:pt x="299" y="2845"/>
                  </a:cubicBezTo>
                  <a:lnTo>
                    <a:pt x="398" y="2845"/>
                  </a:lnTo>
                  <a:cubicBezTo>
                    <a:pt x="836" y="2765"/>
                    <a:pt x="756" y="2447"/>
                    <a:pt x="736" y="2169"/>
                  </a:cubicBezTo>
                  <a:cubicBezTo>
                    <a:pt x="657" y="1612"/>
                    <a:pt x="697" y="1075"/>
                    <a:pt x="736" y="518"/>
                  </a:cubicBezTo>
                  <a:cubicBezTo>
                    <a:pt x="736" y="339"/>
                    <a:pt x="697" y="199"/>
                    <a:pt x="697" y="20"/>
                  </a:cubicBezTo>
                  <a:cubicBezTo>
                    <a:pt x="657" y="20"/>
                    <a:pt x="597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2222800" y="3392600"/>
              <a:ext cx="14950" cy="102475"/>
            </a:xfrm>
            <a:custGeom>
              <a:avLst/>
              <a:gdLst/>
              <a:ahLst/>
              <a:cxnLst/>
              <a:rect l="l" t="t" r="r" b="b"/>
              <a:pathLst>
                <a:path w="598" h="4099" extrusionOk="0">
                  <a:moveTo>
                    <a:pt x="179" y="1"/>
                  </a:moveTo>
                  <a:lnTo>
                    <a:pt x="179" y="2646"/>
                  </a:lnTo>
                  <a:cubicBezTo>
                    <a:pt x="100" y="2746"/>
                    <a:pt x="60" y="2825"/>
                    <a:pt x="20" y="2945"/>
                  </a:cubicBezTo>
                  <a:cubicBezTo>
                    <a:pt x="0" y="3024"/>
                    <a:pt x="0" y="3104"/>
                    <a:pt x="0" y="3183"/>
                  </a:cubicBezTo>
                  <a:lnTo>
                    <a:pt x="0" y="3402"/>
                  </a:lnTo>
                  <a:cubicBezTo>
                    <a:pt x="0" y="3541"/>
                    <a:pt x="0" y="3681"/>
                    <a:pt x="20" y="3820"/>
                  </a:cubicBezTo>
                  <a:cubicBezTo>
                    <a:pt x="60" y="3900"/>
                    <a:pt x="80" y="3939"/>
                    <a:pt x="100" y="4019"/>
                  </a:cubicBezTo>
                  <a:lnTo>
                    <a:pt x="179" y="4098"/>
                  </a:lnTo>
                  <a:cubicBezTo>
                    <a:pt x="597" y="3760"/>
                    <a:pt x="319" y="3203"/>
                    <a:pt x="577" y="2825"/>
                  </a:cubicBezTo>
                  <a:cubicBezTo>
                    <a:pt x="577" y="2726"/>
                    <a:pt x="557" y="2607"/>
                    <a:pt x="557" y="2447"/>
                  </a:cubicBezTo>
                  <a:cubicBezTo>
                    <a:pt x="458" y="2149"/>
                    <a:pt x="458" y="1851"/>
                    <a:pt x="557" y="1552"/>
                  </a:cubicBezTo>
                  <a:cubicBezTo>
                    <a:pt x="518" y="1512"/>
                    <a:pt x="518" y="1433"/>
                    <a:pt x="518" y="1393"/>
                  </a:cubicBezTo>
                  <a:cubicBezTo>
                    <a:pt x="378" y="1314"/>
                    <a:pt x="378" y="1194"/>
                    <a:pt x="398" y="1035"/>
                  </a:cubicBezTo>
                  <a:cubicBezTo>
                    <a:pt x="319" y="697"/>
                    <a:pt x="458" y="31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2230250" y="3431900"/>
              <a:ext cx="5500" cy="22900"/>
            </a:xfrm>
            <a:custGeom>
              <a:avLst/>
              <a:gdLst/>
              <a:ahLst/>
              <a:cxnLst/>
              <a:rect l="l" t="t" r="r" b="b"/>
              <a:pathLst>
                <a:path w="220" h="916" extrusionOk="0">
                  <a:moveTo>
                    <a:pt x="220" y="0"/>
                  </a:moveTo>
                  <a:cubicBezTo>
                    <a:pt x="1" y="318"/>
                    <a:pt x="21" y="597"/>
                    <a:pt x="220" y="915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2215825" y="3544775"/>
              <a:ext cx="26900" cy="66675"/>
            </a:xfrm>
            <a:custGeom>
              <a:avLst/>
              <a:gdLst/>
              <a:ahLst/>
              <a:cxnLst/>
              <a:rect l="l" t="t" r="r" b="b"/>
              <a:pathLst>
                <a:path w="1076" h="2667" extrusionOk="0">
                  <a:moveTo>
                    <a:pt x="339" y="1"/>
                  </a:moveTo>
                  <a:cubicBezTo>
                    <a:pt x="260" y="41"/>
                    <a:pt x="200" y="100"/>
                    <a:pt x="160" y="180"/>
                  </a:cubicBezTo>
                  <a:cubicBezTo>
                    <a:pt x="1" y="737"/>
                    <a:pt x="279" y="1334"/>
                    <a:pt x="160" y="1930"/>
                  </a:cubicBezTo>
                  <a:cubicBezTo>
                    <a:pt x="359" y="2129"/>
                    <a:pt x="100" y="2467"/>
                    <a:pt x="339" y="2666"/>
                  </a:cubicBezTo>
                  <a:cubicBezTo>
                    <a:pt x="558" y="2527"/>
                    <a:pt x="458" y="2209"/>
                    <a:pt x="677" y="2109"/>
                  </a:cubicBezTo>
                  <a:cubicBezTo>
                    <a:pt x="721" y="2074"/>
                    <a:pt x="755" y="2059"/>
                    <a:pt x="783" y="2059"/>
                  </a:cubicBezTo>
                  <a:cubicBezTo>
                    <a:pt x="895" y="2059"/>
                    <a:pt x="908" y="2288"/>
                    <a:pt x="1035" y="2288"/>
                  </a:cubicBezTo>
                  <a:cubicBezTo>
                    <a:pt x="1035" y="2209"/>
                    <a:pt x="1055" y="2089"/>
                    <a:pt x="1055" y="2050"/>
                  </a:cubicBezTo>
                  <a:cubicBezTo>
                    <a:pt x="478" y="1373"/>
                    <a:pt x="677" y="677"/>
                    <a:pt x="1075" y="1"/>
                  </a:cubicBezTo>
                  <a:lnTo>
                    <a:pt x="697" y="1"/>
                  </a:lnTo>
                  <a:cubicBezTo>
                    <a:pt x="657" y="21"/>
                    <a:pt x="628" y="31"/>
                    <a:pt x="598" y="31"/>
                  </a:cubicBezTo>
                  <a:cubicBezTo>
                    <a:pt x="568" y="31"/>
                    <a:pt x="538" y="2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2250650" y="3546800"/>
              <a:ext cx="4500" cy="59175"/>
            </a:xfrm>
            <a:custGeom>
              <a:avLst/>
              <a:gdLst/>
              <a:ahLst/>
              <a:cxnLst/>
              <a:rect l="l" t="t" r="r" b="b"/>
              <a:pathLst>
                <a:path w="180" h="2367" extrusionOk="0">
                  <a:moveTo>
                    <a:pt x="92" y="0"/>
                  </a:moveTo>
                  <a:cubicBezTo>
                    <a:pt x="63" y="0"/>
                    <a:pt x="35" y="33"/>
                    <a:pt x="0" y="79"/>
                  </a:cubicBezTo>
                  <a:lnTo>
                    <a:pt x="0" y="2367"/>
                  </a:lnTo>
                  <a:cubicBezTo>
                    <a:pt x="179" y="2227"/>
                    <a:pt x="160" y="2008"/>
                    <a:pt x="160" y="1810"/>
                  </a:cubicBezTo>
                  <a:lnTo>
                    <a:pt x="160" y="59"/>
                  </a:lnTo>
                  <a:cubicBezTo>
                    <a:pt x="135" y="17"/>
                    <a:pt x="113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2241700" y="3538325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498" y="40"/>
                  </a:moveTo>
                  <a:cubicBezTo>
                    <a:pt x="319" y="60"/>
                    <a:pt x="100" y="0"/>
                    <a:pt x="0" y="219"/>
                  </a:cubicBezTo>
                  <a:cubicBezTo>
                    <a:pt x="140" y="219"/>
                    <a:pt x="259" y="259"/>
                    <a:pt x="339" y="398"/>
                  </a:cubicBezTo>
                  <a:lnTo>
                    <a:pt x="518" y="398"/>
                  </a:lnTo>
                  <a:cubicBezTo>
                    <a:pt x="518" y="279"/>
                    <a:pt x="518" y="159"/>
                    <a:pt x="498" y="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2509250" y="3891900"/>
              <a:ext cx="5000" cy="13450"/>
            </a:xfrm>
            <a:custGeom>
              <a:avLst/>
              <a:gdLst/>
              <a:ahLst/>
              <a:cxnLst/>
              <a:rect l="l" t="t" r="r" b="b"/>
              <a:pathLst>
                <a:path w="200" h="538" extrusionOk="0">
                  <a:moveTo>
                    <a:pt x="1" y="1"/>
                  </a:moveTo>
                  <a:lnTo>
                    <a:pt x="1" y="538"/>
                  </a:lnTo>
                  <a:cubicBezTo>
                    <a:pt x="200" y="359"/>
                    <a:pt x="200" y="1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2208375" y="3257825"/>
              <a:ext cx="23900" cy="282000"/>
            </a:xfrm>
            <a:custGeom>
              <a:avLst/>
              <a:gdLst/>
              <a:ahLst/>
              <a:cxnLst/>
              <a:rect l="l" t="t" r="r" b="b"/>
              <a:pathLst>
                <a:path w="956" h="11280" extrusionOk="0">
                  <a:moveTo>
                    <a:pt x="418" y="1"/>
                  </a:moveTo>
                  <a:lnTo>
                    <a:pt x="379" y="40"/>
                  </a:lnTo>
                  <a:cubicBezTo>
                    <a:pt x="219" y="100"/>
                    <a:pt x="199" y="279"/>
                    <a:pt x="180" y="438"/>
                  </a:cubicBezTo>
                  <a:lnTo>
                    <a:pt x="180" y="4158"/>
                  </a:lnTo>
                  <a:cubicBezTo>
                    <a:pt x="1" y="4516"/>
                    <a:pt x="1" y="4854"/>
                    <a:pt x="199" y="5213"/>
                  </a:cubicBezTo>
                  <a:cubicBezTo>
                    <a:pt x="219" y="6346"/>
                    <a:pt x="319" y="7520"/>
                    <a:pt x="279" y="8654"/>
                  </a:cubicBezTo>
                  <a:cubicBezTo>
                    <a:pt x="219" y="9529"/>
                    <a:pt x="299" y="10405"/>
                    <a:pt x="379" y="11280"/>
                  </a:cubicBezTo>
                  <a:cubicBezTo>
                    <a:pt x="597" y="11280"/>
                    <a:pt x="796" y="11280"/>
                    <a:pt x="955" y="11081"/>
                  </a:cubicBezTo>
                  <a:cubicBezTo>
                    <a:pt x="876" y="11021"/>
                    <a:pt x="796" y="10942"/>
                    <a:pt x="776" y="10882"/>
                  </a:cubicBezTo>
                  <a:lnTo>
                    <a:pt x="796" y="10882"/>
                  </a:lnTo>
                  <a:cubicBezTo>
                    <a:pt x="657" y="10783"/>
                    <a:pt x="776" y="10663"/>
                    <a:pt x="796" y="10524"/>
                  </a:cubicBezTo>
                  <a:cubicBezTo>
                    <a:pt x="776" y="10405"/>
                    <a:pt x="776" y="10305"/>
                    <a:pt x="756" y="10186"/>
                  </a:cubicBezTo>
                  <a:cubicBezTo>
                    <a:pt x="637" y="9987"/>
                    <a:pt x="697" y="9768"/>
                    <a:pt x="677" y="9569"/>
                  </a:cubicBezTo>
                  <a:cubicBezTo>
                    <a:pt x="677" y="9450"/>
                    <a:pt x="697" y="9370"/>
                    <a:pt x="756" y="9271"/>
                  </a:cubicBezTo>
                  <a:lnTo>
                    <a:pt x="756" y="8793"/>
                  </a:lnTo>
                  <a:cubicBezTo>
                    <a:pt x="697" y="8714"/>
                    <a:pt x="697" y="8614"/>
                    <a:pt x="756" y="8535"/>
                  </a:cubicBezTo>
                  <a:lnTo>
                    <a:pt x="756" y="8435"/>
                  </a:lnTo>
                  <a:cubicBezTo>
                    <a:pt x="677" y="8316"/>
                    <a:pt x="697" y="8177"/>
                    <a:pt x="597" y="8057"/>
                  </a:cubicBezTo>
                  <a:cubicBezTo>
                    <a:pt x="558" y="6167"/>
                    <a:pt x="697" y="4278"/>
                    <a:pt x="577" y="2388"/>
                  </a:cubicBezTo>
                  <a:cubicBezTo>
                    <a:pt x="558" y="1990"/>
                    <a:pt x="398" y="1592"/>
                    <a:pt x="558" y="1174"/>
                  </a:cubicBezTo>
                  <a:cubicBezTo>
                    <a:pt x="458" y="975"/>
                    <a:pt x="498" y="776"/>
                    <a:pt x="458" y="578"/>
                  </a:cubicBezTo>
                  <a:lnTo>
                    <a:pt x="458" y="379"/>
                  </a:lnTo>
                  <a:cubicBezTo>
                    <a:pt x="478" y="259"/>
                    <a:pt x="478" y="14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2219325" y="35437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60" y="140"/>
                    <a:pt x="120" y="6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2227775" y="35437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1"/>
                    <a:pt x="70" y="76"/>
                    <a:pt x="100" y="76"/>
                  </a:cubicBezTo>
                  <a:cubicBezTo>
                    <a:pt x="130" y="76"/>
                    <a:pt x="160" y="5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2003475" y="3788975"/>
              <a:ext cx="27875" cy="243200"/>
            </a:xfrm>
            <a:custGeom>
              <a:avLst/>
              <a:gdLst/>
              <a:ahLst/>
              <a:cxnLst/>
              <a:rect l="l" t="t" r="r" b="b"/>
              <a:pathLst>
                <a:path w="1115" h="9728" extrusionOk="0">
                  <a:moveTo>
                    <a:pt x="598" y="0"/>
                  </a:moveTo>
                  <a:cubicBezTo>
                    <a:pt x="399" y="60"/>
                    <a:pt x="220" y="100"/>
                    <a:pt x="41" y="199"/>
                  </a:cubicBezTo>
                  <a:cubicBezTo>
                    <a:pt x="1" y="1870"/>
                    <a:pt x="41" y="3541"/>
                    <a:pt x="239" y="5192"/>
                  </a:cubicBezTo>
                  <a:cubicBezTo>
                    <a:pt x="438" y="5928"/>
                    <a:pt x="200" y="6684"/>
                    <a:pt x="379" y="7420"/>
                  </a:cubicBezTo>
                  <a:cubicBezTo>
                    <a:pt x="399" y="7480"/>
                    <a:pt x="399" y="7579"/>
                    <a:pt x="399" y="7679"/>
                  </a:cubicBezTo>
                  <a:cubicBezTo>
                    <a:pt x="498" y="7758"/>
                    <a:pt x="538" y="7818"/>
                    <a:pt x="419" y="7858"/>
                  </a:cubicBezTo>
                  <a:cubicBezTo>
                    <a:pt x="299" y="8136"/>
                    <a:pt x="319" y="8375"/>
                    <a:pt x="399" y="8653"/>
                  </a:cubicBezTo>
                  <a:cubicBezTo>
                    <a:pt x="399" y="8753"/>
                    <a:pt x="419" y="8852"/>
                    <a:pt x="419" y="8952"/>
                  </a:cubicBezTo>
                  <a:cubicBezTo>
                    <a:pt x="598" y="9151"/>
                    <a:pt x="438" y="9409"/>
                    <a:pt x="518" y="9628"/>
                  </a:cubicBezTo>
                  <a:cubicBezTo>
                    <a:pt x="558" y="9708"/>
                    <a:pt x="637" y="9728"/>
                    <a:pt x="717" y="9728"/>
                  </a:cubicBezTo>
                  <a:cubicBezTo>
                    <a:pt x="836" y="9668"/>
                    <a:pt x="856" y="9549"/>
                    <a:pt x="956" y="9469"/>
                  </a:cubicBezTo>
                  <a:cubicBezTo>
                    <a:pt x="1015" y="9429"/>
                    <a:pt x="1015" y="9409"/>
                    <a:pt x="995" y="9350"/>
                  </a:cubicBezTo>
                  <a:cubicBezTo>
                    <a:pt x="1015" y="9270"/>
                    <a:pt x="1015" y="9171"/>
                    <a:pt x="956" y="9111"/>
                  </a:cubicBezTo>
                  <a:cubicBezTo>
                    <a:pt x="936" y="9111"/>
                    <a:pt x="936" y="9071"/>
                    <a:pt x="916" y="9051"/>
                  </a:cubicBezTo>
                  <a:cubicBezTo>
                    <a:pt x="896" y="9031"/>
                    <a:pt x="916" y="8972"/>
                    <a:pt x="956" y="8952"/>
                  </a:cubicBezTo>
                  <a:cubicBezTo>
                    <a:pt x="995" y="8554"/>
                    <a:pt x="1115" y="8176"/>
                    <a:pt x="956" y="7818"/>
                  </a:cubicBezTo>
                  <a:lnTo>
                    <a:pt x="956" y="7738"/>
                  </a:lnTo>
                  <a:cubicBezTo>
                    <a:pt x="1035" y="7480"/>
                    <a:pt x="995" y="7221"/>
                    <a:pt x="936" y="6963"/>
                  </a:cubicBezTo>
                  <a:cubicBezTo>
                    <a:pt x="717" y="6227"/>
                    <a:pt x="836" y="5451"/>
                    <a:pt x="896" y="4675"/>
                  </a:cubicBezTo>
                  <a:cubicBezTo>
                    <a:pt x="876" y="4297"/>
                    <a:pt x="717" y="3959"/>
                    <a:pt x="976" y="3601"/>
                  </a:cubicBezTo>
                  <a:cubicBezTo>
                    <a:pt x="936" y="3262"/>
                    <a:pt x="777" y="2904"/>
                    <a:pt x="836" y="2546"/>
                  </a:cubicBezTo>
                  <a:cubicBezTo>
                    <a:pt x="896" y="2387"/>
                    <a:pt x="876" y="2268"/>
                    <a:pt x="737" y="2168"/>
                  </a:cubicBezTo>
                  <a:cubicBezTo>
                    <a:pt x="717" y="1452"/>
                    <a:pt x="896" y="696"/>
                    <a:pt x="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2126325" y="3771550"/>
              <a:ext cx="69150" cy="148425"/>
            </a:xfrm>
            <a:custGeom>
              <a:avLst/>
              <a:gdLst/>
              <a:ahLst/>
              <a:cxnLst/>
              <a:rect l="l" t="t" r="r" b="b"/>
              <a:pathLst>
                <a:path w="2766" h="5937" extrusionOk="0">
                  <a:moveTo>
                    <a:pt x="140" y="1"/>
                  </a:moveTo>
                  <a:cubicBezTo>
                    <a:pt x="0" y="1911"/>
                    <a:pt x="398" y="3800"/>
                    <a:pt x="358" y="5730"/>
                  </a:cubicBezTo>
                  <a:cubicBezTo>
                    <a:pt x="403" y="5805"/>
                    <a:pt x="449" y="5937"/>
                    <a:pt x="554" y="5937"/>
                  </a:cubicBezTo>
                  <a:cubicBezTo>
                    <a:pt x="588" y="5937"/>
                    <a:pt x="628" y="5923"/>
                    <a:pt x="677" y="5889"/>
                  </a:cubicBezTo>
                  <a:cubicBezTo>
                    <a:pt x="930" y="5758"/>
                    <a:pt x="1200" y="5735"/>
                    <a:pt x="1483" y="5735"/>
                  </a:cubicBezTo>
                  <a:cubicBezTo>
                    <a:pt x="1640" y="5735"/>
                    <a:pt x="1800" y="5742"/>
                    <a:pt x="1963" y="5742"/>
                  </a:cubicBezTo>
                  <a:cubicBezTo>
                    <a:pt x="2224" y="5742"/>
                    <a:pt x="2492" y="5724"/>
                    <a:pt x="2765" y="5630"/>
                  </a:cubicBezTo>
                  <a:cubicBezTo>
                    <a:pt x="2348" y="5542"/>
                    <a:pt x="1986" y="5526"/>
                    <a:pt x="1645" y="5526"/>
                  </a:cubicBezTo>
                  <a:cubicBezTo>
                    <a:pt x="1451" y="5526"/>
                    <a:pt x="1263" y="5531"/>
                    <a:pt x="1074" y="5531"/>
                  </a:cubicBezTo>
                  <a:cubicBezTo>
                    <a:pt x="1046" y="5531"/>
                    <a:pt x="1017" y="5531"/>
                    <a:pt x="987" y="5531"/>
                  </a:cubicBezTo>
                  <a:cubicBezTo>
                    <a:pt x="753" y="5531"/>
                    <a:pt x="517" y="5516"/>
                    <a:pt x="517" y="5233"/>
                  </a:cubicBezTo>
                  <a:cubicBezTo>
                    <a:pt x="517" y="4636"/>
                    <a:pt x="279" y="3999"/>
                    <a:pt x="657" y="3442"/>
                  </a:cubicBezTo>
                  <a:cubicBezTo>
                    <a:pt x="697" y="3383"/>
                    <a:pt x="716" y="3343"/>
                    <a:pt x="716" y="3263"/>
                  </a:cubicBezTo>
                  <a:cubicBezTo>
                    <a:pt x="617" y="3144"/>
                    <a:pt x="657" y="3064"/>
                    <a:pt x="756" y="2965"/>
                  </a:cubicBezTo>
                  <a:cubicBezTo>
                    <a:pt x="776" y="2806"/>
                    <a:pt x="716" y="2686"/>
                    <a:pt x="597" y="2607"/>
                  </a:cubicBezTo>
                  <a:cubicBezTo>
                    <a:pt x="338" y="2567"/>
                    <a:pt x="557" y="2487"/>
                    <a:pt x="577" y="2448"/>
                  </a:cubicBezTo>
                  <a:cubicBezTo>
                    <a:pt x="597" y="2328"/>
                    <a:pt x="597" y="2249"/>
                    <a:pt x="537" y="2149"/>
                  </a:cubicBezTo>
                  <a:cubicBezTo>
                    <a:pt x="259" y="1433"/>
                    <a:pt x="398" y="67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1998500" y="3694475"/>
              <a:ext cx="20925" cy="96000"/>
            </a:xfrm>
            <a:custGeom>
              <a:avLst/>
              <a:gdLst/>
              <a:ahLst/>
              <a:cxnLst/>
              <a:rect l="l" t="t" r="r" b="b"/>
              <a:pathLst>
                <a:path w="837" h="3840" extrusionOk="0">
                  <a:moveTo>
                    <a:pt x="618" y="0"/>
                  </a:moveTo>
                  <a:cubicBezTo>
                    <a:pt x="438" y="120"/>
                    <a:pt x="299" y="299"/>
                    <a:pt x="100" y="398"/>
                  </a:cubicBezTo>
                  <a:cubicBezTo>
                    <a:pt x="140" y="1532"/>
                    <a:pt x="1" y="2686"/>
                    <a:pt x="220" y="3840"/>
                  </a:cubicBezTo>
                  <a:cubicBezTo>
                    <a:pt x="478" y="3800"/>
                    <a:pt x="618" y="3601"/>
                    <a:pt x="777" y="3422"/>
                  </a:cubicBezTo>
                  <a:lnTo>
                    <a:pt x="777" y="219"/>
                  </a:lnTo>
                  <a:cubicBezTo>
                    <a:pt x="836" y="80"/>
                    <a:pt x="777" y="0"/>
                    <a:pt x="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2224800" y="3878475"/>
              <a:ext cx="20400" cy="80600"/>
            </a:xfrm>
            <a:custGeom>
              <a:avLst/>
              <a:gdLst/>
              <a:ahLst/>
              <a:cxnLst/>
              <a:rect l="l" t="t" r="r" b="b"/>
              <a:pathLst>
                <a:path w="816" h="3224" extrusionOk="0">
                  <a:moveTo>
                    <a:pt x="497" y="1"/>
                  </a:moveTo>
                  <a:lnTo>
                    <a:pt x="418" y="80"/>
                  </a:lnTo>
                  <a:cubicBezTo>
                    <a:pt x="418" y="239"/>
                    <a:pt x="378" y="419"/>
                    <a:pt x="438" y="598"/>
                  </a:cubicBezTo>
                  <a:cubicBezTo>
                    <a:pt x="449" y="596"/>
                    <a:pt x="458" y="595"/>
                    <a:pt x="466" y="595"/>
                  </a:cubicBezTo>
                  <a:cubicBezTo>
                    <a:pt x="520" y="595"/>
                    <a:pt x="487" y="631"/>
                    <a:pt x="456" y="631"/>
                  </a:cubicBezTo>
                  <a:cubicBezTo>
                    <a:pt x="437" y="631"/>
                    <a:pt x="418" y="619"/>
                    <a:pt x="418" y="578"/>
                  </a:cubicBezTo>
                  <a:cubicBezTo>
                    <a:pt x="347" y="454"/>
                    <a:pt x="481" y="187"/>
                    <a:pt x="244" y="187"/>
                  </a:cubicBezTo>
                  <a:cubicBezTo>
                    <a:pt x="215" y="187"/>
                    <a:pt x="180" y="191"/>
                    <a:pt x="139" y="200"/>
                  </a:cubicBezTo>
                  <a:cubicBezTo>
                    <a:pt x="0" y="438"/>
                    <a:pt x="40" y="697"/>
                    <a:pt x="119" y="936"/>
                  </a:cubicBezTo>
                  <a:cubicBezTo>
                    <a:pt x="80" y="1712"/>
                    <a:pt x="20" y="2487"/>
                    <a:pt x="298" y="3223"/>
                  </a:cubicBezTo>
                  <a:lnTo>
                    <a:pt x="418" y="3223"/>
                  </a:lnTo>
                  <a:cubicBezTo>
                    <a:pt x="597" y="3184"/>
                    <a:pt x="716" y="3104"/>
                    <a:pt x="776" y="2905"/>
                  </a:cubicBezTo>
                  <a:cubicBezTo>
                    <a:pt x="637" y="2448"/>
                    <a:pt x="796" y="1950"/>
                    <a:pt x="696" y="1453"/>
                  </a:cubicBezTo>
                  <a:cubicBezTo>
                    <a:pt x="577" y="976"/>
                    <a:pt x="816" y="458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2008950" y="3667625"/>
              <a:ext cx="74625" cy="32350"/>
            </a:xfrm>
            <a:custGeom>
              <a:avLst/>
              <a:gdLst/>
              <a:ahLst/>
              <a:cxnLst/>
              <a:rect l="l" t="t" r="r" b="b"/>
              <a:pathLst>
                <a:path w="2985" h="1294" extrusionOk="0">
                  <a:moveTo>
                    <a:pt x="398" y="0"/>
                  </a:moveTo>
                  <a:cubicBezTo>
                    <a:pt x="359" y="40"/>
                    <a:pt x="299" y="40"/>
                    <a:pt x="259" y="60"/>
                  </a:cubicBezTo>
                  <a:lnTo>
                    <a:pt x="160" y="60"/>
                  </a:lnTo>
                  <a:cubicBezTo>
                    <a:pt x="60" y="199"/>
                    <a:pt x="1" y="358"/>
                    <a:pt x="1" y="537"/>
                  </a:cubicBezTo>
                  <a:cubicBezTo>
                    <a:pt x="1" y="657"/>
                    <a:pt x="1" y="776"/>
                    <a:pt x="60" y="895"/>
                  </a:cubicBezTo>
                  <a:cubicBezTo>
                    <a:pt x="80" y="975"/>
                    <a:pt x="120" y="1055"/>
                    <a:pt x="200" y="1094"/>
                  </a:cubicBezTo>
                  <a:cubicBezTo>
                    <a:pt x="259" y="1174"/>
                    <a:pt x="299" y="1234"/>
                    <a:pt x="359" y="1293"/>
                  </a:cubicBezTo>
                  <a:cubicBezTo>
                    <a:pt x="1125" y="1275"/>
                    <a:pt x="1874" y="1090"/>
                    <a:pt x="2745" y="1090"/>
                  </a:cubicBezTo>
                  <a:cubicBezTo>
                    <a:pt x="2824" y="1090"/>
                    <a:pt x="2904" y="1091"/>
                    <a:pt x="2985" y="1094"/>
                  </a:cubicBezTo>
                  <a:cubicBezTo>
                    <a:pt x="2683" y="841"/>
                    <a:pt x="2404" y="763"/>
                    <a:pt x="2133" y="763"/>
                  </a:cubicBezTo>
                  <a:cubicBezTo>
                    <a:pt x="1957" y="763"/>
                    <a:pt x="1785" y="797"/>
                    <a:pt x="1612" y="836"/>
                  </a:cubicBezTo>
                  <a:cubicBezTo>
                    <a:pt x="1314" y="895"/>
                    <a:pt x="1055" y="895"/>
                    <a:pt x="757" y="895"/>
                  </a:cubicBezTo>
                  <a:cubicBezTo>
                    <a:pt x="703" y="895"/>
                    <a:pt x="649" y="901"/>
                    <a:pt x="600" y="901"/>
                  </a:cubicBezTo>
                  <a:cubicBezTo>
                    <a:pt x="484" y="901"/>
                    <a:pt x="392" y="872"/>
                    <a:pt x="379" y="677"/>
                  </a:cubicBezTo>
                  <a:cubicBezTo>
                    <a:pt x="359" y="438"/>
                    <a:pt x="458" y="279"/>
                    <a:pt x="697" y="259"/>
                  </a:cubicBezTo>
                  <a:cubicBezTo>
                    <a:pt x="816" y="239"/>
                    <a:pt x="995" y="279"/>
                    <a:pt x="1095" y="100"/>
                  </a:cubicBezTo>
                  <a:cubicBezTo>
                    <a:pt x="856" y="80"/>
                    <a:pt x="617" y="4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2041775" y="3950900"/>
              <a:ext cx="38325" cy="65850"/>
            </a:xfrm>
            <a:custGeom>
              <a:avLst/>
              <a:gdLst/>
              <a:ahLst/>
              <a:cxnLst/>
              <a:rect l="l" t="t" r="r" b="b"/>
              <a:pathLst>
                <a:path w="1533" h="2634" extrusionOk="0">
                  <a:moveTo>
                    <a:pt x="946" y="1"/>
                  </a:moveTo>
                  <a:cubicBezTo>
                    <a:pt x="550" y="1"/>
                    <a:pt x="256" y="275"/>
                    <a:pt x="160" y="824"/>
                  </a:cubicBezTo>
                  <a:cubicBezTo>
                    <a:pt x="60" y="1440"/>
                    <a:pt x="1" y="2057"/>
                    <a:pt x="299" y="2614"/>
                  </a:cubicBezTo>
                  <a:cubicBezTo>
                    <a:pt x="339" y="2628"/>
                    <a:pt x="374" y="2634"/>
                    <a:pt x="404" y="2634"/>
                  </a:cubicBezTo>
                  <a:cubicBezTo>
                    <a:pt x="507" y="2634"/>
                    <a:pt x="544" y="2558"/>
                    <a:pt x="498" y="2435"/>
                  </a:cubicBezTo>
                  <a:cubicBezTo>
                    <a:pt x="498" y="1977"/>
                    <a:pt x="458" y="1500"/>
                    <a:pt x="498" y="1043"/>
                  </a:cubicBezTo>
                  <a:cubicBezTo>
                    <a:pt x="543" y="624"/>
                    <a:pt x="689" y="452"/>
                    <a:pt x="1004" y="452"/>
                  </a:cubicBezTo>
                  <a:cubicBezTo>
                    <a:pt x="1108" y="452"/>
                    <a:pt x="1230" y="471"/>
                    <a:pt x="1373" y="505"/>
                  </a:cubicBezTo>
                  <a:cubicBezTo>
                    <a:pt x="1532" y="446"/>
                    <a:pt x="1473" y="267"/>
                    <a:pt x="1532" y="167"/>
                  </a:cubicBezTo>
                  <a:cubicBezTo>
                    <a:pt x="1322" y="56"/>
                    <a:pt x="1124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2018400" y="3877975"/>
              <a:ext cx="81575" cy="32850"/>
            </a:xfrm>
            <a:custGeom>
              <a:avLst/>
              <a:gdLst/>
              <a:ahLst/>
              <a:cxnLst/>
              <a:rect l="l" t="t" r="r" b="b"/>
              <a:pathLst>
                <a:path w="3263" h="1314" extrusionOk="0">
                  <a:moveTo>
                    <a:pt x="319" y="1"/>
                  </a:moveTo>
                  <a:cubicBezTo>
                    <a:pt x="1" y="319"/>
                    <a:pt x="219" y="697"/>
                    <a:pt x="199" y="1035"/>
                  </a:cubicBezTo>
                  <a:cubicBezTo>
                    <a:pt x="219" y="1135"/>
                    <a:pt x="239" y="1234"/>
                    <a:pt x="379" y="1314"/>
                  </a:cubicBezTo>
                  <a:cubicBezTo>
                    <a:pt x="1890" y="1314"/>
                    <a:pt x="2786" y="1155"/>
                    <a:pt x="3263" y="816"/>
                  </a:cubicBezTo>
                  <a:cubicBezTo>
                    <a:pt x="3138" y="797"/>
                    <a:pt x="3014" y="789"/>
                    <a:pt x="2892" y="789"/>
                  </a:cubicBezTo>
                  <a:cubicBezTo>
                    <a:pt x="2341" y="789"/>
                    <a:pt x="1814" y="949"/>
                    <a:pt x="1271" y="949"/>
                  </a:cubicBezTo>
                  <a:cubicBezTo>
                    <a:pt x="1186" y="949"/>
                    <a:pt x="1101" y="945"/>
                    <a:pt x="1015" y="936"/>
                  </a:cubicBezTo>
                  <a:cubicBezTo>
                    <a:pt x="418" y="896"/>
                    <a:pt x="418" y="916"/>
                    <a:pt x="339" y="220"/>
                  </a:cubicBezTo>
                  <a:cubicBezTo>
                    <a:pt x="418" y="120"/>
                    <a:pt x="418" y="4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1986575" y="4088850"/>
              <a:ext cx="107450" cy="28125"/>
            </a:xfrm>
            <a:custGeom>
              <a:avLst/>
              <a:gdLst/>
              <a:ahLst/>
              <a:cxnLst/>
              <a:rect l="l" t="t" r="r" b="b"/>
              <a:pathLst>
                <a:path w="4298" h="1125" extrusionOk="0">
                  <a:moveTo>
                    <a:pt x="1811" y="0"/>
                  </a:moveTo>
                  <a:cubicBezTo>
                    <a:pt x="1572" y="120"/>
                    <a:pt x="1791" y="398"/>
                    <a:pt x="1612" y="538"/>
                  </a:cubicBezTo>
                  <a:cubicBezTo>
                    <a:pt x="1517" y="726"/>
                    <a:pt x="1477" y="897"/>
                    <a:pt x="1235" y="897"/>
                  </a:cubicBezTo>
                  <a:cubicBezTo>
                    <a:pt x="1222" y="897"/>
                    <a:pt x="1208" y="897"/>
                    <a:pt x="1194" y="896"/>
                  </a:cubicBezTo>
                  <a:cubicBezTo>
                    <a:pt x="1061" y="882"/>
                    <a:pt x="929" y="878"/>
                    <a:pt x="796" y="878"/>
                  </a:cubicBezTo>
                  <a:cubicBezTo>
                    <a:pt x="531" y="878"/>
                    <a:pt x="266" y="896"/>
                    <a:pt x="0" y="896"/>
                  </a:cubicBezTo>
                  <a:cubicBezTo>
                    <a:pt x="160" y="1035"/>
                    <a:pt x="339" y="1060"/>
                    <a:pt x="525" y="1060"/>
                  </a:cubicBezTo>
                  <a:cubicBezTo>
                    <a:pt x="629" y="1060"/>
                    <a:pt x="735" y="1052"/>
                    <a:pt x="841" y="1052"/>
                  </a:cubicBezTo>
                  <a:cubicBezTo>
                    <a:pt x="926" y="1052"/>
                    <a:pt x="1011" y="1057"/>
                    <a:pt x="1095" y="1075"/>
                  </a:cubicBezTo>
                  <a:lnTo>
                    <a:pt x="1413" y="1075"/>
                  </a:lnTo>
                  <a:cubicBezTo>
                    <a:pt x="1487" y="1102"/>
                    <a:pt x="1552" y="1117"/>
                    <a:pt x="1613" y="1117"/>
                  </a:cubicBezTo>
                  <a:cubicBezTo>
                    <a:pt x="1683" y="1117"/>
                    <a:pt x="1747" y="1097"/>
                    <a:pt x="1811" y="1055"/>
                  </a:cubicBezTo>
                  <a:lnTo>
                    <a:pt x="2149" y="1055"/>
                  </a:lnTo>
                  <a:cubicBezTo>
                    <a:pt x="2209" y="1104"/>
                    <a:pt x="2273" y="1124"/>
                    <a:pt x="2340" y="1124"/>
                  </a:cubicBezTo>
                  <a:cubicBezTo>
                    <a:pt x="2407" y="1124"/>
                    <a:pt x="2477" y="1104"/>
                    <a:pt x="2547" y="1075"/>
                  </a:cubicBezTo>
                  <a:lnTo>
                    <a:pt x="2666" y="1075"/>
                  </a:lnTo>
                  <a:cubicBezTo>
                    <a:pt x="2778" y="1044"/>
                    <a:pt x="2895" y="1035"/>
                    <a:pt x="3014" y="1035"/>
                  </a:cubicBezTo>
                  <a:cubicBezTo>
                    <a:pt x="3224" y="1035"/>
                    <a:pt x="3441" y="1065"/>
                    <a:pt x="3654" y="1065"/>
                  </a:cubicBezTo>
                  <a:cubicBezTo>
                    <a:pt x="3878" y="1065"/>
                    <a:pt x="4097" y="1032"/>
                    <a:pt x="4297" y="896"/>
                  </a:cubicBezTo>
                  <a:lnTo>
                    <a:pt x="4297" y="896"/>
                  </a:lnTo>
                  <a:cubicBezTo>
                    <a:pt x="4118" y="906"/>
                    <a:pt x="3934" y="906"/>
                    <a:pt x="3748" y="906"/>
                  </a:cubicBezTo>
                  <a:cubicBezTo>
                    <a:pt x="3561" y="906"/>
                    <a:pt x="3372" y="906"/>
                    <a:pt x="3183" y="915"/>
                  </a:cubicBezTo>
                  <a:cubicBezTo>
                    <a:pt x="3030" y="918"/>
                    <a:pt x="2898" y="921"/>
                    <a:pt x="2785" y="921"/>
                  </a:cubicBezTo>
                  <a:cubicBezTo>
                    <a:pt x="2103" y="921"/>
                    <a:pt x="2066" y="819"/>
                    <a:pt x="1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162125" y="3951950"/>
              <a:ext cx="34850" cy="73300"/>
            </a:xfrm>
            <a:custGeom>
              <a:avLst/>
              <a:gdLst/>
              <a:ahLst/>
              <a:cxnLst/>
              <a:rect l="l" t="t" r="r" b="b"/>
              <a:pathLst>
                <a:path w="1394" h="2932" extrusionOk="0">
                  <a:moveTo>
                    <a:pt x="762" y="0"/>
                  </a:moveTo>
                  <a:cubicBezTo>
                    <a:pt x="559" y="0"/>
                    <a:pt x="435" y="168"/>
                    <a:pt x="299" y="543"/>
                  </a:cubicBezTo>
                  <a:cubicBezTo>
                    <a:pt x="1" y="1339"/>
                    <a:pt x="40" y="2134"/>
                    <a:pt x="319" y="2930"/>
                  </a:cubicBezTo>
                  <a:cubicBezTo>
                    <a:pt x="334" y="2931"/>
                    <a:pt x="349" y="2932"/>
                    <a:pt x="362" y="2932"/>
                  </a:cubicBezTo>
                  <a:cubicBezTo>
                    <a:pt x="615" y="2932"/>
                    <a:pt x="592" y="2761"/>
                    <a:pt x="498" y="2572"/>
                  </a:cubicBezTo>
                  <a:cubicBezTo>
                    <a:pt x="259" y="1975"/>
                    <a:pt x="239" y="1379"/>
                    <a:pt x="518" y="782"/>
                  </a:cubicBezTo>
                  <a:cubicBezTo>
                    <a:pt x="622" y="589"/>
                    <a:pt x="737" y="384"/>
                    <a:pt x="946" y="384"/>
                  </a:cubicBezTo>
                  <a:cubicBezTo>
                    <a:pt x="1017" y="384"/>
                    <a:pt x="1098" y="408"/>
                    <a:pt x="1194" y="463"/>
                  </a:cubicBezTo>
                  <a:cubicBezTo>
                    <a:pt x="1313" y="444"/>
                    <a:pt x="1353" y="364"/>
                    <a:pt x="1393" y="265"/>
                  </a:cubicBezTo>
                  <a:cubicBezTo>
                    <a:pt x="1112" y="94"/>
                    <a:pt x="915" y="0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2021375" y="3850975"/>
              <a:ext cx="52250" cy="32000"/>
            </a:xfrm>
            <a:custGeom>
              <a:avLst/>
              <a:gdLst/>
              <a:ahLst/>
              <a:cxnLst/>
              <a:rect l="l" t="t" r="r" b="b"/>
              <a:pathLst>
                <a:path w="2090" h="1280" extrusionOk="0">
                  <a:moveTo>
                    <a:pt x="163" y="0"/>
                  </a:moveTo>
                  <a:cubicBezTo>
                    <a:pt x="140" y="0"/>
                    <a:pt x="113" y="10"/>
                    <a:pt x="80" y="27"/>
                  </a:cubicBezTo>
                  <a:cubicBezTo>
                    <a:pt x="1" y="385"/>
                    <a:pt x="21" y="723"/>
                    <a:pt x="200" y="1061"/>
                  </a:cubicBezTo>
                  <a:cubicBezTo>
                    <a:pt x="200" y="1121"/>
                    <a:pt x="220" y="1200"/>
                    <a:pt x="220" y="1280"/>
                  </a:cubicBezTo>
                  <a:cubicBezTo>
                    <a:pt x="488" y="1128"/>
                    <a:pt x="763" y="1106"/>
                    <a:pt x="1045" y="1106"/>
                  </a:cubicBezTo>
                  <a:cubicBezTo>
                    <a:pt x="1158" y="1106"/>
                    <a:pt x="1272" y="1110"/>
                    <a:pt x="1387" y="1110"/>
                  </a:cubicBezTo>
                  <a:cubicBezTo>
                    <a:pt x="1474" y="1110"/>
                    <a:pt x="1563" y="1108"/>
                    <a:pt x="1652" y="1101"/>
                  </a:cubicBezTo>
                  <a:cubicBezTo>
                    <a:pt x="1700" y="1101"/>
                    <a:pt x="1758" y="1110"/>
                    <a:pt x="1815" y="1110"/>
                  </a:cubicBezTo>
                  <a:cubicBezTo>
                    <a:pt x="1946" y="1110"/>
                    <a:pt x="2076" y="1062"/>
                    <a:pt x="2090" y="743"/>
                  </a:cubicBezTo>
                  <a:cubicBezTo>
                    <a:pt x="1824" y="743"/>
                    <a:pt x="1550" y="734"/>
                    <a:pt x="1279" y="734"/>
                  </a:cubicBezTo>
                  <a:cubicBezTo>
                    <a:pt x="1144" y="734"/>
                    <a:pt x="1009" y="736"/>
                    <a:pt x="876" y="743"/>
                  </a:cubicBezTo>
                  <a:cubicBezTo>
                    <a:pt x="839" y="745"/>
                    <a:pt x="803" y="747"/>
                    <a:pt x="769" y="747"/>
                  </a:cubicBezTo>
                  <a:cubicBezTo>
                    <a:pt x="301" y="747"/>
                    <a:pt x="185" y="493"/>
                    <a:pt x="260" y="66"/>
                  </a:cubicBezTo>
                  <a:cubicBezTo>
                    <a:pt x="225" y="2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2191975" y="3958550"/>
              <a:ext cx="24875" cy="54225"/>
            </a:xfrm>
            <a:custGeom>
              <a:avLst/>
              <a:gdLst/>
              <a:ahLst/>
              <a:cxnLst/>
              <a:rect l="l" t="t" r="r" b="b"/>
              <a:pathLst>
                <a:path w="995" h="2169" extrusionOk="0">
                  <a:moveTo>
                    <a:pt x="199" y="1"/>
                  </a:moveTo>
                  <a:lnTo>
                    <a:pt x="0" y="199"/>
                  </a:lnTo>
                  <a:cubicBezTo>
                    <a:pt x="497" y="737"/>
                    <a:pt x="557" y="1353"/>
                    <a:pt x="358" y="2169"/>
                  </a:cubicBezTo>
                  <a:cubicBezTo>
                    <a:pt x="995" y="1353"/>
                    <a:pt x="915" y="776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2040275" y="3834475"/>
              <a:ext cx="58225" cy="12200"/>
            </a:xfrm>
            <a:custGeom>
              <a:avLst/>
              <a:gdLst/>
              <a:ahLst/>
              <a:cxnLst/>
              <a:rect l="l" t="t" r="r" b="b"/>
              <a:pathLst>
                <a:path w="2329" h="488" extrusionOk="0">
                  <a:moveTo>
                    <a:pt x="1946" y="1"/>
                  </a:moveTo>
                  <a:cubicBezTo>
                    <a:pt x="1279" y="1"/>
                    <a:pt x="619" y="91"/>
                    <a:pt x="1" y="309"/>
                  </a:cubicBezTo>
                  <a:cubicBezTo>
                    <a:pt x="61" y="468"/>
                    <a:pt x="259" y="388"/>
                    <a:pt x="359" y="488"/>
                  </a:cubicBezTo>
                  <a:cubicBezTo>
                    <a:pt x="1035" y="448"/>
                    <a:pt x="1732" y="408"/>
                    <a:pt x="2328" y="10"/>
                  </a:cubicBezTo>
                  <a:cubicBezTo>
                    <a:pt x="2201" y="4"/>
                    <a:pt x="2073" y="1"/>
                    <a:pt x="1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2235225" y="4034250"/>
              <a:ext cx="14450" cy="46175"/>
            </a:xfrm>
            <a:custGeom>
              <a:avLst/>
              <a:gdLst/>
              <a:ahLst/>
              <a:cxnLst/>
              <a:rect l="l" t="t" r="r" b="b"/>
              <a:pathLst>
                <a:path w="578" h="1847" extrusionOk="0">
                  <a:moveTo>
                    <a:pt x="240" y="0"/>
                  </a:moveTo>
                  <a:cubicBezTo>
                    <a:pt x="192" y="0"/>
                    <a:pt x="139" y="11"/>
                    <a:pt x="80" y="36"/>
                  </a:cubicBezTo>
                  <a:cubicBezTo>
                    <a:pt x="1" y="394"/>
                    <a:pt x="21" y="732"/>
                    <a:pt x="100" y="1090"/>
                  </a:cubicBezTo>
                  <a:cubicBezTo>
                    <a:pt x="180" y="1389"/>
                    <a:pt x="180" y="1727"/>
                    <a:pt x="578" y="1846"/>
                  </a:cubicBezTo>
                  <a:lnTo>
                    <a:pt x="578" y="613"/>
                  </a:lnTo>
                  <a:cubicBezTo>
                    <a:pt x="399" y="513"/>
                    <a:pt x="478" y="434"/>
                    <a:pt x="578" y="374"/>
                  </a:cubicBezTo>
                  <a:lnTo>
                    <a:pt x="578" y="255"/>
                  </a:lnTo>
                  <a:cubicBezTo>
                    <a:pt x="488" y="105"/>
                    <a:pt x="387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2015425" y="4050075"/>
              <a:ext cx="17425" cy="51725"/>
            </a:xfrm>
            <a:custGeom>
              <a:avLst/>
              <a:gdLst/>
              <a:ahLst/>
              <a:cxnLst/>
              <a:rect l="l" t="t" r="r" b="b"/>
              <a:pathLst>
                <a:path w="697" h="2069" extrusionOk="0">
                  <a:moveTo>
                    <a:pt x="299" y="0"/>
                  </a:moveTo>
                  <a:cubicBezTo>
                    <a:pt x="256" y="0"/>
                    <a:pt x="210" y="7"/>
                    <a:pt x="159" y="20"/>
                  </a:cubicBezTo>
                  <a:cubicBezTo>
                    <a:pt x="100" y="79"/>
                    <a:pt x="40" y="139"/>
                    <a:pt x="40" y="238"/>
                  </a:cubicBezTo>
                  <a:cubicBezTo>
                    <a:pt x="40" y="497"/>
                    <a:pt x="0" y="776"/>
                    <a:pt x="100" y="1054"/>
                  </a:cubicBezTo>
                  <a:cubicBezTo>
                    <a:pt x="120" y="1154"/>
                    <a:pt x="120" y="1253"/>
                    <a:pt x="139" y="1352"/>
                  </a:cubicBezTo>
                  <a:cubicBezTo>
                    <a:pt x="219" y="1472"/>
                    <a:pt x="318" y="1591"/>
                    <a:pt x="398" y="1711"/>
                  </a:cubicBezTo>
                  <a:cubicBezTo>
                    <a:pt x="398" y="1790"/>
                    <a:pt x="418" y="1870"/>
                    <a:pt x="438" y="1949"/>
                  </a:cubicBezTo>
                  <a:cubicBezTo>
                    <a:pt x="418" y="1989"/>
                    <a:pt x="438" y="2009"/>
                    <a:pt x="458" y="2069"/>
                  </a:cubicBezTo>
                  <a:cubicBezTo>
                    <a:pt x="696" y="1949"/>
                    <a:pt x="617" y="1711"/>
                    <a:pt x="657" y="1512"/>
                  </a:cubicBezTo>
                  <a:cubicBezTo>
                    <a:pt x="637" y="1392"/>
                    <a:pt x="637" y="1293"/>
                    <a:pt x="637" y="1134"/>
                  </a:cubicBezTo>
                  <a:cubicBezTo>
                    <a:pt x="498" y="815"/>
                    <a:pt x="637" y="437"/>
                    <a:pt x="537" y="99"/>
                  </a:cubicBezTo>
                  <a:cubicBezTo>
                    <a:pt x="469" y="31"/>
                    <a:pt x="39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2224300" y="3856100"/>
              <a:ext cx="13450" cy="46275"/>
            </a:xfrm>
            <a:custGeom>
              <a:avLst/>
              <a:gdLst/>
              <a:ahLst/>
              <a:cxnLst/>
              <a:rect l="l" t="t" r="r" b="b"/>
              <a:pathLst>
                <a:path w="538" h="1851" extrusionOk="0">
                  <a:moveTo>
                    <a:pt x="20" y="1"/>
                  </a:moveTo>
                  <a:cubicBezTo>
                    <a:pt x="20" y="498"/>
                    <a:pt x="0" y="975"/>
                    <a:pt x="0" y="1433"/>
                  </a:cubicBezTo>
                  <a:cubicBezTo>
                    <a:pt x="40" y="1572"/>
                    <a:pt x="100" y="1711"/>
                    <a:pt x="139" y="1851"/>
                  </a:cubicBezTo>
                  <a:cubicBezTo>
                    <a:pt x="219" y="1592"/>
                    <a:pt x="60" y="1294"/>
                    <a:pt x="318" y="1095"/>
                  </a:cubicBezTo>
                  <a:cubicBezTo>
                    <a:pt x="398" y="1055"/>
                    <a:pt x="438" y="995"/>
                    <a:pt x="497" y="916"/>
                  </a:cubicBezTo>
                  <a:lnTo>
                    <a:pt x="537" y="896"/>
                  </a:lnTo>
                  <a:lnTo>
                    <a:pt x="537" y="379"/>
                  </a:lnTo>
                  <a:cubicBezTo>
                    <a:pt x="358" y="299"/>
                    <a:pt x="358" y="160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2230250" y="3975400"/>
              <a:ext cx="22900" cy="47825"/>
            </a:xfrm>
            <a:custGeom>
              <a:avLst/>
              <a:gdLst/>
              <a:ahLst/>
              <a:cxnLst/>
              <a:rect l="l" t="t" r="r" b="b"/>
              <a:pathLst>
                <a:path w="916" h="1913" extrusionOk="0">
                  <a:moveTo>
                    <a:pt x="302" y="1"/>
                  </a:moveTo>
                  <a:cubicBezTo>
                    <a:pt x="264" y="1"/>
                    <a:pt x="220" y="9"/>
                    <a:pt x="180" y="23"/>
                  </a:cubicBezTo>
                  <a:cubicBezTo>
                    <a:pt x="160" y="23"/>
                    <a:pt x="120" y="63"/>
                    <a:pt x="100" y="63"/>
                  </a:cubicBezTo>
                  <a:cubicBezTo>
                    <a:pt x="120" y="679"/>
                    <a:pt x="1" y="1296"/>
                    <a:pt x="220" y="1913"/>
                  </a:cubicBezTo>
                  <a:cubicBezTo>
                    <a:pt x="498" y="1714"/>
                    <a:pt x="399" y="1415"/>
                    <a:pt x="419" y="1137"/>
                  </a:cubicBezTo>
                  <a:cubicBezTo>
                    <a:pt x="916" y="799"/>
                    <a:pt x="259" y="500"/>
                    <a:pt x="379" y="142"/>
                  </a:cubicBezTo>
                  <a:cubicBezTo>
                    <a:pt x="432" y="36"/>
                    <a:pt x="37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2234225" y="4003300"/>
              <a:ext cx="15950" cy="36825"/>
            </a:xfrm>
            <a:custGeom>
              <a:avLst/>
              <a:gdLst/>
              <a:ahLst/>
              <a:cxnLst/>
              <a:rect l="l" t="t" r="r" b="b"/>
              <a:pathLst>
                <a:path w="638" h="1473" extrusionOk="0">
                  <a:moveTo>
                    <a:pt x="260" y="1"/>
                  </a:moveTo>
                  <a:cubicBezTo>
                    <a:pt x="1" y="200"/>
                    <a:pt x="140" y="518"/>
                    <a:pt x="61" y="777"/>
                  </a:cubicBezTo>
                  <a:cubicBezTo>
                    <a:pt x="100" y="956"/>
                    <a:pt x="120" y="1095"/>
                    <a:pt x="120" y="1254"/>
                  </a:cubicBezTo>
                  <a:cubicBezTo>
                    <a:pt x="279" y="1314"/>
                    <a:pt x="439" y="1393"/>
                    <a:pt x="618" y="1473"/>
                  </a:cubicBezTo>
                  <a:cubicBezTo>
                    <a:pt x="598" y="1115"/>
                    <a:pt x="638" y="717"/>
                    <a:pt x="498" y="379"/>
                  </a:cubicBezTo>
                  <a:cubicBezTo>
                    <a:pt x="299" y="359"/>
                    <a:pt x="399" y="279"/>
                    <a:pt x="439" y="200"/>
                  </a:cubicBezTo>
                  <a:cubicBezTo>
                    <a:pt x="399" y="120"/>
                    <a:pt x="319" y="80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2134775" y="3913800"/>
              <a:ext cx="12450" cy="54850"/>
            </a:xfrm>
            <a:custGeom>
              <a:avLst/>
              <a:gdLst/>
              <a:ahLst/>
              <a:cxnLst/>
              <a:rect l="l" t="t" r="r" b="b"/>
              <a:pathLst>
                <a:path w="498" h="2194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736"/>
                    <a:pt x="100" y="1472"/>
                    <a:pt x="319" y="2149"/>
                  </a:cubicBezTo>
                  <a:cubicBezTo>
                    <a:pt x="339" y="2178"/>
                    <a:pt x="368" y="2193"/>
                    <a:pt x="401" y="2193"/>
                  </a:cubicBezTo>
                  <a:cubicBezTo>
                    <a:pt x="433" y="2193"/>
                    <a:pt x="468" y="2178"/>
                    <a:pt x="498" y="2149"/>
                  </a:cubicBezTo>
                  <a:cubicBezTo>
                    <a:pt x="359" y="1492"/>
                    <a:pt x="299" y="856"/>
                    <a:pt x="319" y="179"/>
                  </a:cubicBezTo>
                  <a:cubicBezTo>
                    <a:pt x="219" y="120"/>
                    <a:pt x="10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2020400" y="3903850"/>
              <a:ext cx="7975" cy="59200"/>
            </a:xfrm>
            <a:custGeom>
              <a:avLst/>
              <a:gdLst/>
              <a:ahLst/>
              <a:cxnLst/>
              <a:rect l="l" t="t" r="r" b="b"/>
              <a:pathLst>
                <a:path w="319" h="2368" extrusionOk="0">
                  <a:moveTo>
                    <a:pt x="119" y="0"/>
                  </a:moveTo>
                  <a:lnTo>
                    <a:pt x="119" y="0"/>
                  </a:lnTo>
                  <a:cubicBezTo>
                    <a:pt x="0" y="736"/>
                    <a:pt x="159" y="1472"/>
                    <a:pt x="40" y="2189"/>
                  </a:cubicBezTo>
                  <a:cubicBezTo>
                    <a:pt x="20" y="2328"/>
                    <a:pt x="159" y="2348"/>
                    <a:pt x="299" y="2368"/>
                  </a:cubicBezTo>
                  <a:cubicBezTo>
                    <a:pt x="318" y="1671"/>
                    <a:pt x="199" y="955"/>
                    <a:pt x="299" y="259"/>
                  </a:cubicBezTo>
                  <a:cubicBezTo>
                    <a:pt x="219" y="179"/>
                    <a:pt x="159" y="8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2136275" y="3824275"/>
              <a:ext cx="19400" cy="36350"/>
            </a:xfrm>
            <a:custGeom>
              <a:avLst/>
              <a:gdLst/>
              <a:ahLst/>
              <a:cxnLst/>
              <a:rect l="l" t="t" r="r" b="b"/>
              <a:pathLst>
                <a:path w="776" h="1454" extrusionOk="0">
                  <a:moveTo>
                    <a:pt x="139" y="0"/>
                  </a:moveTo>
                  <a:cubicBezTo>
                    <a:pt x="100" y="140"/>
                    <a:pt x="80" y="279"/>
                    <a:pt x="60" y="398"/>
                  </a:cubicBezTo>
                  <a:cubicBezTo>
                    <a:pt x="0" y="458"/>
                    <a:pt x="40" y="498"/>
                    <a:pt x="80" y="557"/>
                  </a:cubicBezTo>
                  <a:cubicBezTo>
                    <a:pt x="259" y="657"/>
                    <a:pt x="259" y="796"/>
                    <a:pt x="239" y="955"/>
                  </a:cubicBezTo>
                  <a:cubicBezTo>
                    <a:pt x="259" y="995"/>
                    <a:pt x="259" y="1035"/>
                    <a:pt x="279" y="1055"/>
                  </a:cubicBezTo>
                  <a:lnTo>
                    <a:pt x="279" y="1274"/>
                  </a:lnTo>
                  <a:cubicBezTo>
                    <a:pt x="259" y="1333"/>
                    <a:pt x="279" y="1373"/>
                    <a:pt x="338" y="1433"/>
                  </a:cubicBezTo>
                  <a:cubicBezTo>
                    <a:pt x="359" y="1447"/>
                    <a:pt x="381" y="1453"/>
                    <a:pt x="403" y="1453"/>
                  </a:cubicBezTo>
                  <a:cubicBezTo>
                    <a:pt x="443" y="1453"/>
                    <a:pt x="486" y="1431"/>
                    <a:pt x="537" y="1393"/>
                  </a:cubicBezTo>
                  <a:cubicBezTo>
                    <a:pt x="657" y="1214"/>
                    <a:pt x="696" y="1055"/>
                    <a:pt x="756" y="856"/>
                  </a:cubicBezTo>
                  <a:cubicBezTo>
                    <a:pt x="776" y="717"/>
                    <a:pt x="736" y="637"/>
                    <a:pt x="657" y="538"/>
                  </a:cubicBezTo>
                  <a:cubicBezTo>
                    <a:pt x="577" y="359"/>
                    <a:pt x="537" y="180"/>
                    <a:pt x="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2049225" y="4011775"/>
              <a:ext cx="33850" cy="13550"/>
            </a:xfrm>
            <a:custGeom>
              <a:avLst/>
              <a:gdLst/>
              <a:ahLst/>
              <a:cxnLst/>
              <a:rect l="l" t="t" r="r" b="b"/>
              <a:pathLst>
                <a:path w="1354" h="542" extrusionOk="0">
                  <a:moveTo>
                    <a:pt x="200" y="0"/>
                  </a:moveTo>
                  <a:lnTo>
                    <a:pt x="1" y="179"/>
                  </a:lnTo>
                  <a:cubicBezTo>
                    <a:pt x="216" y="416"/>
                    <a:pt x="443" y="542"/>
                    <a:pt x="687" y="542"/>
                  </a:cubicBezTo>
                  <a:cubicBezTo>
                    <a:pt x="895" y="542"/>
                    <a:pt x="1116" y="451"/>
                    <a:pt x="1354" y="259"/>
                  </a:cubicBezTo>
                  <a:cubicBezTo>
                    <a:pt x="936" y="119"/>
                    <a:pt x="538" y="25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2165600" y="3859625"/>
              <a:ext cx="35350" cy="14400"/>
            </a:xfrm>
            <a:custGeom>
              <a:avLst/>
              <a:gdLst/>
              <a:ahLst/>
              <a:cxnLst/>
              <a:rect l="l" t="t" r="r" b="b"/>
              <a:pathLst>
                <a:path w="1414" h="576" extrusionOk="0">
                  <a:moveTo>
                    <a:pt x="831" y="1"/>
                  </a:moveTo>
                  <a:cubicBezTo>
                    <a:pt x="647" y="1"/>
                    <a:pt x="456" y="54"/>
                    <a:pt x="259" y="138"/>
                  </a:cubicBezTo>
                  <a:cubicBezTo>
                    <a:pt x="1" y="297"/>
                    <a:pt x="160" y="456"/>
                    <a:pt x="319" y="576"/>
                  </a:cubicBezTo>
                  <a:lnTo>
                    <a:pt x="1214" y="576"/>
                  </a:lnTo>
                  <a:cubicBezTo>
                    <a:pt x="1294" y="456"/>
                    <a:pt x="1354" y="357"/>
                    <a:pt x="1413" y="238"/>
                  </a:cubicBezTo>
                  <a:cubicBezTo>
                    <a:pt x="1234" y="69"/>
                    <a:pt x="1038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2140750" y="3968000"/>
              <a:ext cx="6475" cy="44275"/>
            </a:xfrm>
            <a:custGeom>
              <a:avLst/>
              <a:gdLst/>
              <a:ahLst/>
              <a:cxnLst/>
              <a:rect l="l" t="t" r="r" b="b"/>
              <a:pathLst>
                <a:path w="259" h="1771" extrusionOk="0">
                  <a:moveTo>
                    <a:pt x="80" y="0"/>
                  </a:moveTo>
                  <a:cubicBezTo>
                    <a:pt x="0" y="597"/>
                    <a:pt x="20" y="1194"/>
                    <a:pt x="259" y="1771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2003475" y="3780025"/>
              <a:ext cx="14950" cy="16500"/>
            </a:xfrm>
            <a:custGeom>
              <a:avLst/>
              <a:gdLst/>
              <a:ahLst/>
              <a:cxnLst/>
              <a:rect l="l" t="t" r="r" b="b"/>
              <a:pathLst>
                <a:path w="598" h="660" extrusionOk="0">
                  <a:moveTo>
                    <a:pt x="598" y="0"/>
                  </a:moveTo>
                  <a:cubicBezTo>
                    <a:pt x="299" y="0"/>
                    <a:pt x="120" y="159"/>
                    <a:pt x="21" y="418"/>
                  </a:cubicBezTo>
                  <a:cubicBezTo>
                    <a:pt x="1" y="458"/>
                    <a:pt x="1" y="497"/>
                    <a:pt x="41" y="557"/>
                  </a:cubicBezTo>
                  <a:cubicBezTo>
                    <a:pt x="162" y="604"/>
                    <a:pt x="280" y="660"/>
                    <a:pt x="376" y="660"/>
                  </a:cubicBezTo>
                  <a:cubicBezTo>
                    <a:pt x="484" y="660"/>
                    <a:pt x="566" y="589"/>
                    <a:pt x="598" y="358"/>
                  </a:cubicBezTo>
                  <a:lnTo>
                    <a:pt x="5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2076100" y="3955075"/>
              <a:ext cx="11950" cy="30300"/>
            </a:xfrm>
            <a:custGeom>
              <a:avLst/>
              <a:gdLst/>
              <a:ahLst/>
              <a:cxnLst/>
              <a:rect l="l" t="t" r="r" b="b"/>
              <a:pathLst>
                <a:path w="478" h="1212" extrusionOk="0">
                  <a:moveTo>
                    <a:pt x="179" y="0"/>
                  </a:moveTo>
                  <a:cubicBezTo>
                    <a:pt x="20" y="60"/>
                    <a:pt x="20" y="219"/>
                    <a:pt x="0" y="338"/>
                  </a:cubicBezTo>
                  <a:cubicBezTo>
                    <a:pt x="159" y="617"/>
                    <a:pt x="179" y="895"/>
                    <a:pt x="219" y="1194"/>
                  </a:cubicBezTo>
                  <a:cubicBezTo>
                    <a:pt x="262" y="1205"/>
                    <a:pt x="300" y="1211"/>
                    <a:pt x="330" y="1211"/>
                  </a:cubicBezTo>
                  <a:cubicBezTo>
                    <a:pt x="411" y="1211"/>
                    <a:pt x="441" y="1165"/>
                    <a:pt x="398" y="1035"/>
                  </a:cubicBezTo>
                  <a:lnTo>
                    <a:pt x="398" y="895"/>
                  </a:lnTo>
                  <a:cubicBezTo>
                    <a:pt x="458" y="736"/>
                    <a:pt x="478" y="617"/>
                    <a:pt x="378" y="498"/>
                  </a:cubicBezTo>
                  <a:cubicBezTo>
                    <a:pt x="398" y="299"/>
                    <a:pt x="299" y="14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2143725" y="3859350"/>
              <a:ext cx="16425" cy="20025"/>
            </a:xfrm>
            <a:custGeom>
              <a:avLst/>
              <a:gdLst/>
              <a:ahLst/>
              <a:cxnLst/>
              <a:rect l="l" t="t" r="r" b="b"/>
              <a:pathLst>
                <a:path w="657" h="801" extrusionOk="0">
                  <a:moveTo>
                    <a:pt x="310" y="1"/>
                  </a:moveTo>
                  <a:cubicBezTo>
                    <a:pt x="266" y="1"/>
                    <a:pt x="217" y="15"/>
                    <a:pt x="160" y="50"/>
                  </a:cubicBezTo>
                  <a:lnTo>
                    <a:pt x="40" y="50"/>
                  </a:lnTo>
                  <a:cubicBezTo>
                    <a:pt x="1" y="268"/>
                    <a:pt x="1" y="527"/>
                    <a:pt x="180" y="726"/>
                  </a:cubicBezTo>
                  <a:cubicBezTo>
                    <a:pt x="228" y="780"/>
                    <a:pt x="262" y="800"/>
                    <a:pt x="287" y="800"/>
                  </a:cubicBezTo>
                  <a:cubicBezTo>
                    <a:pt x="352" y="800"/>
                    <a:pt x="350" y="655"/>
                    <a:pt x="378" y="627"/>
                  </a:cubicBezTo>
                  <a:cubicBezTo>
                    <a:pt x="478" y="487"/>
                    <a:pt x="657" y="388"/>
                    <a:pt x="577" y="189"/>
                  </a:cubicBezTo>
                  <a:cubicBezTo>
                    <a:pt x="492" y="90"/>
                    <a:pt x="41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2152675" y="3862700"/>
              <a:ext cx="22400" cy="12325"/>
            </a:xfrm>
            <a:custGeom>
              <a:avLst/>
              <a:gdLst/>
              <a:ahLst/>
              <a:cxnLst/>
              <a:rect l="l" t="t" r="r" b="b"/>
              <a:pathLst>
                <a:path w="896" h="493" extrusionOk="0">
                  <a:moveTo>
                    <a:pt x="431" y="0"/>
                  </a:moveTo>
                  <a:cubicBezTo>
                    <a:pt x="339" y="0"/>
                    <a:pt x="249" y="45"/>
                    <a:pt x="160" y="134"/>
                  </a:cubicBezTo>
                  <a:cubicBezTo>
                    <a:pt x="100" y="234"/>
                    <a:pt x="40" y="353"/>
                    <a:pt x="1" y="493"/>
                  </a:cubicBezTo>
                  <a:cubicBezTo>
                    <a:pt x="279" y="453"/>
                    <a:pt x="577" y="453"/>
                    <a:pt x="896" y="453"/>
                  </a:cubicBezTo>
                  <a:cubicBezTo>
                    <a:pt x="836" y="353"/>
                    <a:pt x="757" y="234"/>
                    <a:pt x="717" y="134"/>
                  </a:cubicBezTo>
                  <a:cubicBezTo>
                    <a:pt x="617" y="45"/>
                    <a:pt x="523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2022875" y="3842175"/>
              <a:ext cx="26375" cy="10475"/>
            </a:xfrm>
            <a:custGeom>
              <a:avLst/>
              <a:gdLst/>
              <a:ahLst/>
              <a:cxnLst/>
              <a:rect l="l" t="t" r="r" b="b"/>
              <a:pathLst>
                <a:path w="1055" h="419" extrusionOk="0">
                  <a:moveTo>
                    <a:pt x="697" y="1"/>
                  </a:moveTo>
                  <a:cubicBezTo>
                    <a:pt x="438" y="40"/>
                    <a:pt x="219" y="40"/>
                    <a:pt x="1" y="40"/>
                  </a:cubicBezTo>
                  <a:cubicBezTo>
                    <a:pt x="1" y="140"/>
                    <a:pt x="20" y="259"/>
                    <a:pt x="20" y="379"/>
                  </a:cubicBezTo>
                  <a:cubicBezTo>
                    <a:pt x="60" y="379"/>
                    <a:pt x="140" y="418"/>
                    <a:pt x="200" y="418"/>
                  </a:cubicBezTo>
                  <a:cubicBezTo>
                    <a:pt x="438" y="219"/>
                    <a:pt x="757" y="180"/>
                    <a:pt x="1055" y="180"/>
                  </a:cubicBezTo>
                  <a:cubicBezTo>
                    <a:pt x="955" y="40"/>
                    <a:pt x="836" y="40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2021875" y="3984400"/>
              <a:ext cx="11475" cy="28375"/>
            </a:xfrm>
            <a:custGeom>
              <a:avLst/>
              <a:gdLst/>
              <a:ahLst/>
              <a:cxnLst/>
              <a:rect l="l" t="t" r="r" b="b"/>
              <a:pathLst>
                <a:path w="459" h="1135" extrusionOk="0">
                  <a:moveTo>
                    <a:pt x="240" y="1"/>
                  </a:moveTo>
                  <a:cubicBezTo>
                    <a:pt x="259" y="399"/>
                    <a:pt x="1" y="757"/>
                    <a:pt x="240" y="1135"/>
                  </a:cubicBezTo>
                  <a:cubicBezTo>
                    <a:pt x="458" y="757"/>
                    <a:pt x="359" y="399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2023875" y="4047575"/>
              <a:ext cx="9475" cy="31850"/>
            </a:xfrm>
            <a:custGeom>
              <a:avLst/>
              <a:gdLst/>
              <a:ahLst/>
              <a:cxnLst/>
              <a:rect l="l" t="t" r="r" b="b"/>
              <a:pathLst>
                <a:path w="379" h="1274" extrusionOk="0">
                  <a:moveTo>
                    <a:pt x="160" y="0"/>
                  </a:moveTo>
                  <a:cubicBezTo>
                    <a:pt x="80" y="20"/>
                    <a:pt x="80" y="80"/>
                    <a:pt x="80" y="159"/>
                  </a:cubicBezTo>
                  <a:cubicBezTo>
                    <a:pt x="199" y="518"/>
                    <a:pt x="0" y="955"/>
                    <a:pt x="279" y="1273"/>
                  </a:cubicBezTo>
                  <a:cubicBezTo>
                    <a:pt x="279" y="856"/>
                    <a:pt x="378" y="398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2170075" y="4016725"/>
              <a:ext cx="14950" cy="16400"/>
            </a:xfrm>
            <a:custGeom>
              <a:avLst/>
              <a:gdLst/>
              <a:ahLst/>
              <a:cxnLst/>
              <a:rect l="l" t="t" r="r" b="b"/>
              <a:pathLst>
                <a:path w="598" h="656" extrusionOk="0">
                  <a:moveTo>
                    <a:pt x="180" y="1"/>
                  </a:moveTo>
                  <a:cubicBezTo>
                    <a:pt x="140" y="140"/>
                    <a:pt x="140" y="260"/>
                    <a:pt x="1" y="339"/>
                  </a:cubicBezTo>
                  <a:cubicBezTo>
                    <a:pt x="68" y="490"/>
                    <a:pt x="149" y="656"/>
                    <a:pt x="281" y="656"/>
                  </a:cubicBezTo>
                  <a:cubicBezTo>
                    <a:pt x="305" y="656"/>
                    <a:pt x="331" y="650"/>
                    <a:pt x="359" y="638"/>
                  </a:cubicBezTo>
                  <a:cubicBezTo>
                    <a:pt x="598" y="518"/>
                    <a:pt x="399" y="339"/>
                    <a:pt x="339" y="200"/>
                  </a:cubicBezTo>
                  <a:cubicBezTo>
                    <a:pt x="299" y="120"/>
                    <a:pt x="220" y="6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2014425" y="4030650"/>
              <a:ext cx="13450" cy="21925"/>
            </a:xfrm>
            <a:custGeom>
              <a:avLst/>
              <a:gdLst/>
              <a:ahLst/>
              <a:cxnLst/>
              <a:rect l="l" t="t" r="r" b="b"/>
              <a:pathLst>
                <a:path w="538" h="877" extrusionOk="0">
                  <a:moveTo>
                    <a:pt x="179" y="1"/>
                  </a:moveTo>
                  <a:cubicBezTo>
                    <a:pt x="0" y="279"/>
                    <a:pt x="40" y="578"/>
                    <a:pt x="160" y="876"/>
                  </a:cubicBezTo>
                  <a:cubicBezTo>
                    <a:pt x="259" y="856"/>
                    <a:pt x="358" y="856"/>
                    <a:pt x="458" y="836"/>
                  </a:cubicBezTo>
                  <a:lnTo>
                    <a:pt x="538" y="677"/>
                  </a:lnTo>
                  <a:cubicBezTo>
                    <a:pt x="378" y="578"/>
                    <a:pt x="398" y="458"/>
                    <a:pt x="498" y="359"/>
                  </a:cubicBezTo>
                  <a:lnTo>
                    <a:pt x="498" y="180"/>
                  </a:lnTo>
                  <a:cubicBezTo>
                    <a:pt x="478" y="100"/>
                    <a:pt x="398" y="4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2174550" y="4107050"/>
              <a:ext cx="19925" cy="7800"/>
            </a:xfrm>
            <a:custGeom>
              <a:avLst/>
              <a:gdLst/>
              <a:ahLst/>
              <a:cxnLst/>
              <a:rect l="l" t="t" r="r" b="b"/>
              <a:pathLst>
                <a:path w="797" h="312" extrusionOk="0">
                  <a:moveTo>
                    <a:pt x="279" y="0"/>
                  </a:moveTo>
                  <a:cubicBezTo>
                    <a:pt x="187" y="0"/>
                    <a:pt x="95" y="29"/>
                    <a:pt x="1" y="108"/>
                  </a:cubicBezTo>
                  <a:cubicBezTo>
                    <a:pt x="187" y="260"/>
                    <a:pt x="372" y="311"/>
                    <a:pt x="594" y="311"/>
                  </a:cubicBezTo>
                  <a:cubicBezTo>
                    <a:pt x="634" y="311"/>
                    <a:pt x="675" y="310"/>
                    <a:pt x="717" y="307"/>
                  </a:cubicBezTo>
                  <a:cubicBezTo>
                    <a:pt x="737" y="307"/>
                    <a:pt x="737" y="307"/>
                    <a:pt x="757" y="267"/>
                  </a:cubicBezTo>
                  <a:cubicBezTo>
                    <a:pt x="797" y="207"/>
                    <a:pt x="757" y="187"/>
                    <a:pt x="717" y="128"/>
                  </a:cubicBezTo>
                  <a:cubicBezTo>
                    <a:pt x="561" y="68"/>
                    <a:pt x="419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2192475" y="4109950"/>
              <a:ext cx="26875" cy="4775"/>
            </a:xfrm>
            <a:custGeom>
              <a:avLst/>
              <a:gdLst/>
              <a:ahLst/>
              <a:cxnLst/>
              <a:rect l="l" t="t" r="r" b="b"/>
              <a:pathLst>
                <a:path w="1075" h="191" extrusionOk="0">
                  <a:moveTo>
                    <a:pt x="322" y="0"/>
                  </a:moveTo>
                  <a:cubicBezTo>
                    <a:pt x="217" y="0"/>
                    <a:pt x="109" y="6"/>
                    <a:pt x="0" y="12"/>
                  </a:cubicBezTo>
                  <a:lnTo>
                    <a:pt x="0" y="191"/>
                  </a:lnTo>
                  <a:lnTo>
                    <a:pt x="1074" y="191"/>
                  </a:lnTo>
                  <a:cubicBezTo>
                    <a:pt x="834" y="35"/>
                    <a:pt x="583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2081075" y="3980925"/>
              <a:ext cx="12450" cy="15950"/>
            </a:xfrm>
            <a:custGeom>
              <a:avLst/>
              <a:gdLst/>
              <a:ahLst/>
              <a:cxnLst/>
              <a:rect l="l" t="t" r="r" b="b"/>
              <a:pathLst>
                <a:path w="498" h="638" extrusionOk="0">
                  <a:moveTo>
                    <a:pt x="179" y="1"/>
                  </a:moveTo>
                  <a:cubicBezTo>
                    <a:pt x="100" y="60"/>
                    <a:pt x="40" y="100"/>
                    <a:pt x="0" y="160"/>
                  </a:cubicBezTo>
                  <a:cubicBezTo>
                    <a:pt x="60" y="339"/>
                    <a:pt x="100" y="498"/>
                    <a:pt x="259" y="637"/>
                  </a:cubicBezTo>
                  <a:cubicBezTo>
                    <a:pt x="497" y="379"/>
                    <a:pt x="477" y="18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2119850" y="3677575"/>
              <a:ext cx="8475" cy="28850"/>
            </a:xfrm>
            <a:custGeom>
              <a:avLst/>
              <a:gdLst/>
              <a:ahLst/>
              <a:cxnLst/>
              <a:rect l="l" t="t" r="r" b="b"/>
              <a:pathLst>
                <a:path w="339" h="1154" extrusionOk="0">
                  <a:moveTo>
                    <a:pt x="60" y="0"/>
                  </a:moveTo>
                  <a:lnTo>
                    <a:pt x="60" y="0"/>
                  </a:lnTo>
                  <a:cubicBezTo>
                    <a:pt x="21" y="398"/>
                    <a:pt x="1" y="796"/>
                    <a:pt x="200" y="1154"/>
                  </a:cubicBezTo>
                  <a:cubicBezTo>
                    <a:pt x="200" y="776"/>
                    <a:pt x="339" y="35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2022875" y="3963025"/>
              <a:ext cx="8475" cy="19425"/>
            </a:xfrm>
            <a:custGeom>
              <a:avLst/>
              <a:gdLst/>
              <a:ahLst/>
              <a:cxnLst/>
              <a:rect l="l" t="t" r="r" b="b"/>
              <a:pathLst>
                <a:path w="339" h="777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" y="239"/>
                    <a:pt x="140" y="518"/>
                    <a:pt x="200" y="776"/>
                  </a:cubicBezTo>
                  <a:cubicBezTo>
                    <a:pt x="319" y="518"/>
                    <a:pt x="339" y="259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2232250" y="3956550"/>
              <a:ext cx="11950" cy="10975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259" y="1"/>
                  </a:moveTo>
                  <a:cubicBezTo>
                    <a:pt x="199" y="1"/>
                    <a:pt x="140" y="21"/>
                    <a:pt x="80" y="61"/>
                  </a:cubicBezTo>
                  <a:lnTo>
                    <a:pt x="20" y="81"/>
                  </a:lnTo>
                  <a:cubicBezTo>
                    <a:pt x="0" y="160"/>
                    <a:pt x="0" y="200"/>
                    <a:pt x="20" y="260"/>
                  </a:cubicBezTo>
                  <a:cubicBezTo>
                    <a:pt x="140" y="319"/>
                    <a:pt x="279" y="379"/>
                    <a:pt x="398" y="439"/>
                  </a:cubicBezTo>
                  <a:cubicBezTo>
                    <a:pt x="478" y="339"/>
                    <a:pt x="478" y="220"/>
                    <a:pt x="438" y="61"/>
                  </a:cubicBezTo>
                  <a:cubicBezTo>
                    <a:pt x="378" y="21"/>
                    <a:pt x="319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2085550" y="396750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40"/>
                    <a:pt x="20" y="279"/>
                    <a:pt x="20" y="398"/>
                  </a:cubicBez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2021875" y="40257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60"/>
                    <a:pt x="80" y="119"/>
                    <a:pt x="1" y="179"/>
                  </a:cubicBezTo>
                  <a:lnTo>
                    <a:pt x="180" y="358"/>
                  </a:lnTo>
                  <a:cubicBezTo>
                    <a:pt x="200" y="259"/>
                    <a:pt x="200" y="11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2021875" y="4039625"/>
              <a:ext cx="6500" cy="8475"/>
            </a:xfrm>
            <a:custGeom>
              <a:avLst/>
              <a:gdLst/>
              <a:ahLst/>
              <a:cxnLst/>
              <a:rect l="l" t="t" r="r" b="b"/>
              <a:pathLst>
                <a:path w="260" h="339" extrusionOk="0">
                  <a:moveTo>
                    <a:pt x="200" y="0"/>
                  </a:moveTo>
                  <a:cubicBezTo>
                    <a:pt x="41" y="119"/>
                    <a:pt x="1" y="219"/>
                    <a:pt x="200" y="338"/>
                  </a:cubicBezTo>
                  <a:cubicBezTo>
                    <a:pt x="259" y="219"/>
                    <a:pt x="259" y="99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2023875" y="4012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60" y="1"/>
                  </a:moveTo>
                  <a:cubicBezTo>
                    <a:pt x="0" y="60"/>
                    <a:pt x="0" y="100"/>
                    <a:pt x="160" y="140"/>
                  </a:cubicBezTo>
                  <a:cubicBezTo>
                    <a:pt x="179" y="100"/>
                    <a:pt x="179" y="6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2026850" y="4016250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80"/>
                    <a:pt x="41" y="179"/>
                    <a:pt x="41" y="259"/>
                  </a:cubicBezTo>
                  <a:cubicBezTo>
                    <a:pt x="140" y="179"/>
                    <a:pt x="140" y="8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2113875" y="3472175"/>
              <a:ext cx="68675" cy="48750"/>
            </a:xfrm>
            <a:custGeom>
              <a:avLst/>
              <a:gdLst/>
              <a:ahLst/>
              <a:cxnLst/>
              <a:rect l="l" t="t" r="r" b="b"/>
              <a:pathLst>
                <a:path w="2747" h="1950" extrusionOk="0">
                  <a:moveTo>
                    <a:pt x="100" y="0"/>
                  </a:moveTo>
                  <a:cubicBezTo>
                    <a:pt x="81" y="60"/>
                    <a:pt x="81" y="120"/>
                    <a:pt x="61" y="199"/>
                  </a:cubicBezTo>
                  <a:cubicBezTo>
                    <a:pt x="81" y="319"/>
                    <a:pt x="81" y="418"/>
                    <a:pt x="81" y="538"/>
                  </a:cubicBezTo>
                  <a:cubicBezTo>
                    <a:pt x="160" y="1035"/>
                    <a:pt x="1" y="1532"/>
                    <a:pt x="260" y="1950"/>
                  </a:cubicBezTo>
                  <a:cubicBezTo>
                    <a:pt x="260" y="1731"/>
                    <a:pt x="279" y="1492"/>
                    <a:pt x="279" y="1254"/>
                  </a:cubicBezTo>
                  <a:cubicBezTo>
                    <a:pt x="279" y="557"/>
                    <a:pt x="279" y="597"/>
                    <a:pt x="936" y="518"/>
                  </a:cubicBezTo>
                  <a:cubicBezTo>
                    <a:pt x="1533" y="438"/>
                    <a:pt x="2129" y="319"/>
                    <a:pt x="2746" y="239"/>
                  </a:cubicBezTo>
                  <a:cubicBezTo>
                    <a:pt x="2169" y="160"/>
                    <a:pt x="1592" y="160"/>
                    <a:pt x="1035" y="160"/>
                  </a:cubicBezTo>
                  <a:cubicBezTo>
                    <a:pt x="900" y="160"/>
                    <a:pt x="768" y="172"/>
                    <a:pt x="640" y="172"/>
                  </a:cubicBezTo>
                  <a:cubicBezTo>
                    <a:pt x="449" y="172"/>
                    <a:pt x="268" y="144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2152675" y="3520225"/>
              <a:ext cx="49250" cy="13650"/>
            </a:xfrm>
            <a:custGeom>
              <a:avLst/>
              <a:gdLst/>
              <a:ahLst/>
              <a:cxnLst/>
              <a:rect l="l" t="t" r="r" b="b"/>
              <a:pathLst>
                <a:path w="1970" h="546" extrusionOk="0">
                  <a:moveTo>
                    <a:pt x="1825" y="1"/>
                  </a:moveTo>
                  <a:cubicBezTo>
                    <a:pt x="1333" y="1"/>
                    <a:pt x="876" y="234"/>
                    <a:pt x="384" y="234"/>
                  </a:cubicBezTo>
                  <a:cubicBezTo>
                    <a:pt x="336" y="234"/>
                    <a:pt x="288" y="232"/>
                    <a:pt x="239" y="227"/>
                  </a:cubicBezTo>
                  <a:cubicBezTo>
                    <a:pt x="80" y="227"/>
                    <a:pt x="20" y="406"/>
                    <a:pt x="1" y="545"/>
                  </a:cubicBezTo>
                  <a:cubicBezTo>
                    <a:pt x="617" y="287"/>
                    <a:pt x="1314" y="545"/>
                    <a:pt x="1930" y="227"/>
                  </a:cubicBezTo>
                  <a:cubicBezTo>
                    <a:pt x="1930" y="187"/>
                    <a:pt x="1930" y="107"/>
                    <a:pt x="1970" y="8"/>
                  </a:cubicBezTo>
                  <a:cubicBezTo>
                    <a:pt x="1921" y="3"/>
                    <a:pt x="1873" y="1"/>
                    <a:pt x="1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2130300" y="3654700"/>
              <a:ext cx="20425" cy="14925"/>
            </a:xfrm>
            <a:custGeom>
              <a:avLst/>
              <a:gdLst/>
              <a:ahLst/>
              <a:cxnLst/>
              <a:rect l="l" t="t" r="r" b="b"/>
              <a:pathLst>
                <a:path w="817" h="597" extrusionOk="0">
                  <a:moveTo>
                    <a:pt x="0" y="0"/>
                  </a:moveTo>
                  <a:lnTo>
                    <a:pt x="0" y="597"/>
                  </a:lnTo>
                  <a:cubicBezTo>
                    <a:pt x="152" y="391"/>
                    <a:pt x="331" y="327"/>
                    <a:pt x="533" y="327"/>
                  </a:cubicBezTo>
                  <a:cubicBezTo>
                    <a:pt x="623" y="327"/>
                    <a:pt x="718" y="340"/>
                    <a:pt x="816" y="358"/>
                  </a:cubicBezTo>
                  <a:cubicBezTo>
                    <a:pt x="597" y="119"/>
                    <a:pt x="219" y="25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2120850" y="3624350"/>
              <a:ext cx="10475" cy="30850"/>
            </a:xfrm>
            <a:custGeom>
              <a:avLst/>
              <a:gdLst/>
              <a:ahLst/>
              <a:cxnLst/>
              <a:rect l="l" t="t" r="r" b="b"/>
              <a:pathLst>
                <a:path w="419" h="123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219" y="398"/>
                    <a:pt x="0" y="876"/>
                    <a:pt x="378" y="1234"/>
                  </a:cubicBezTo>
                  <a:cubicBezTo>
                    <a:pt x="279" y="816"/>
                    <a:pt x="418" y="3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2210875" y="3592525"/>
              <a:ext cx="15925" cy="108925"/>
            </a:xfrm>
            <a:custGeom>
              <a:avLst/>
              <a:gdLst/>
              <a:ahLst/>
              <a:cxnLst/>
              <a:rect l="l" t="t" r="r" b="b"/>
              <a:pathLst>
                <a:path w="637" h="4357" extrusionOk="0">
                  <a:moveTo>
                    <a:pt x="358" y="0"/>
                  </a:moveTo>
                  <a:cubicBezTo>
                    <a:pt x="293" y="130"/>
                    <a:pt x="426" y="431"/>
                    <a:pt x="231" y="431"/>
                  </a:cubicBezTo>
                  <a:cubicBezTo>
                    <a:pt x="186" y="431"/>
                    <a:pt x="125" y="415"/>
                    <a:pt x="40" y="378"/>
                  </a:cubicBezTo>
                  <a:lnTo>
                    <a:pt x="40" y="378"/>
                  </a:lnTo>
                  <a:cubicBezTo>
                    <a:pt x="0" y="1711"/>
                    <a:pt x="99" y="3044"/>
                    <a:pt x="298" y="4357"/>
                  </a:cubicBezTo>
                  <a:cubicBezTo>
                    <a:pt x="378" y="4098"/>
                    <a:pt x="239" y="3800"/>
                    <a:pt x="517" y="3581"/>
                  </a:cubicBezTo>
                  <a:cubicBezTo>
                    <a:pt x="517" y="3541"/>
                    <a:pt x="557" y="3482"/>
                    <a:pt x="557" y="3442"/>
                  </a:cubicBezTo>
                  <a:cubicBezTo>
                    <a:pt x="517" y="3263"/>
                    <a:pt x="517" y="3064"/>
                    <a:pt x="517" y="2885"/>
                  </a:cubicBezTo>
                  <a:cubicBezTo>
                    <a:pt x="378" y="2706"/>
                    <a:pt x="398" y="2547"/>
                    <a:pt x="477" y="2368"/>
                  </a:cubicBezTo>
                  <a:lnTo>
                    <a:pt x="557" y="2348"/>
                  </a:lnTo>
                  <a:cubicBezTo>
                    <a:pt x="637" y="1870"/>
                    <a:pt x="477" y="1393"/>
                    <a:pt x="497" y="916"/>
                  </a:cubicBezTo>
                  <a:cubicBezTo>
                    <a:pt x="458" y="856"/>
                    <a:pt x="338" y="816"/>
                    <a:pt x="458" y="717"/>
                  </a:cubicBezTo>
                  <a:lnTo>
                    <a:pt x="537" y="717"/>
                  </a:lnTo>
                  <a:cubicBezTo>
                    <a:pt x="458" y="498"/>
                    <a:pt x="557" y="199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2173075" y="3525875"/>
              <a:ext cx="36325" cy="22400"/>
            </a:xfrm>
            <a:custGeom>
              <a:avLst/>
              <a:gdLst/>
              <a:ahLst/>
              <a:cxnLst/>
              <a:rect l="l" t="t" r="r" b="b"/>
              <a:pathLst>
                <a:path w="1453" h="89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174" y="359"/>
                    <a:pt x="995" y="538"/>
                    <a:pt x="677" y="657"/>
                  </a:cubicBezTo>
                  <a:cubicBezTo>
                    <a:pt x="478" y="717"/>
                    <a:pt x="219" y="637"/>
                    <a:pt x="0" y="896"/>
                  </a:cubicBezTo>
                  <a:lnTo>
                    <a:pt x="1293" y="896"/>
                  </a:lnTo>
                  <a:cubicBezTo>
                    <a:pt x="1273" y="598"/>
                    <a:pt x="1452" y="259"/>
                    <a:pt x="1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2205400" y="3361275"/>
              <a:ext cx="8975" cy="26375"/>
            </a:xfrm>
            <a:custGeom>
              <a:avLst/>
              <a:gdLst/>
              <a:ahLst/>
              <a:cxnLst/>
              <a:rect l="l" t="t" r="r" b="b"/>
              <a:pathLst>
                <a:path w="359" h="1055" extrusionOk="0">
                  <a:moveTo>
                    <a:pt x="318" y="0"/>
                  </a:moveTo>
                  <a:cubicBezTo>
                    <a:pt x="0" y="120"/>
                    <a:pt x="0" y="398"/>
                    <a:pt x="0" y="677"/>
                  </a:cubicBezTo>
                  <a:cubicBezTo>
                    <a:pt x="40" y="756"/>
                    <a:pt x="100" y="816"/>
                    <a:pt x="159" y="876"/>
                  </a:cubicBezTo>
                  <a:lnTo>
                    <a:pt x="159" y="1055"/>
                  </a:lnTo>
                  <a:lnTo>
                    <a:pt x="358" y="1055"/>
                  </a:lnTo>
                  <a:cubicBezTo>
                    <a:pt x="358" y="697"/>
                    <a:pt x="318" y="339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2186000" y="3560700"/>
              <a:ext cx="19925" cy="9975"/>
            </a:xfrm>
            <a:custGeom>
              <a:avLst/>
              <a:gdLst/>
              <a:ahLst/>
              <a:cxnLst/>
              <a:rect l="l" t="t" r="r" b="b"/>
              <a:pathLst>
                <a:path w="797" h="399" extrusionOk="0">
                  <a:moveTo>
                    <a:pt x="756" y="0"/>
                  </a:moveTo>
                  <a:cubicBezTo>
                    <a:pt x="538" y="80"/>
                    <a:pt x="279" y="140"/>
                    <a:pt x="60" y="199"/>
                  </a:cubicBezTo>
                  <a:cubicBezTo>
                    <a:pt x="60" y="199"/>
                    <a:pt x="40" y="239"/>
                    <a:pt x="40" y="279"/>
                  </a:cubicBezTo>
                  <a:cubicBezTo>
                    <a:pt x="0" y="339"/>
                    <a:pt x="40" y="358"/>
                    <a:pt x="80" y="398"/>
                  </a:cubicBezTo>
                  <a:cubicBezTo>
                    <a:pt x="339" y="378"/>
                    <a:pt x="557" y="378"/>
                    <a:pt x="796" y="378"/>
                  </a:cubicBezTo>
                  <a:cubicBezTo>
                    <a:pt x="776" y="259"/>
                    <a:pt x="776" y="14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2205400" y="3392600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0" y="1"/>
                  </a:moveTo>
                  <a:cubicBezTo>
                    <a:pt x="0" y="40"/>
                    <a:pt x="0" y="100"/>
                    <a:pt x="20" y="140"/>
                  </a:cubicBezTo>
                  <a:cubicBezTo>
                    <a:pt x="60" y="120"/>
                    <a:pt x="100" y="100"/>
                    <a:pt x="80" y="80"/>
                  </a:cubicBezTo>
                  <a:cubicBezTo>
                    <a:pt x="60" y="60"/>
                    <a:pt x="20" y="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1861250" y="3472175"/>
              <a:ext cx="132800" cy="45275"/>
            </a:xfrm>
            <a:custGeom>
              <a:avLst/>
              <a:gdLst/>
              <a:ahLst/>
              <a:cxnLst/>
              <a:rect l="l" t="t" r="r" b="b"/>
              <a:pathLst>
                <a:path w="5312" h="1811" extrusionOk="0">
                  <a:moveTo>
                    <a:pt x="5033" y="0"/>
                  </a:moveTo>
                  <a:cubicBezTo>
                    <a:pt x="4824" y="249"/>
                    <a:pt x="4591" y="324"/>
                    <a:pt x="4347" y="324"/>
                  </a:cubicBezTo>
                  <a:cubicBezTo>
                    <a:pt x="4103" y="324"/>
                    <a:pt x="3850" y="249"/>
                    <a:pt x="3601" y="199"/>
                  </a:cubicBezTo>
                  <a:cubicBezTo>
                    <a:pt x="3270" y="199"/>
                    <a:pt x="2929" y="173"/>
                    <a:pt x="2592" y="173"/>
                  </a:cubicBezTo>
                  <a:cubicBezTo>
                    <a:pt x="2423" y="173"/>
                    <a:pt x="2255" y="179"/>
                    <a:pt x="2089" y="199"/>
                  </a:cubicBezTo>
                  <a:cubicBezTo>
                    <a:pt x="1987" y="208"/>
                    <a:pt x="1884" y="211"/>
                    <a:pt x="1780" y="211"/>
                  </a:cubicBezTo>
                  <a:cubicBezTo>
                    <a:pt x="1505" y="211"/>
                    <a:pt x="1226" y="189"/>
                    <a:pt x="951" y="189"/>
                  </a:cubicBezTo>
                  <a:cubicBezTo>
                    <a:pt x="625" y="189"/>
                    <a:pt x="304" y="220"/>
                    <a:pt x="0" y="358"/>
                  </a:cubicBezTo>
                  <a:cubicBezTo>
                    <a:pt x="37" y="462"/>
                    <a:pt x="107" y="483"/>
                    <a:pt x="185" y="483"/>
                  </a:cubicBezTo>
                  <a:cubicBezTo>
                    <a:pt x="240" y="483"/>
                    <a:pt x="298" y="473"/>
                    <a:pt x="353" y="473"/>
                  </a:cubicBezTo>
                  <a:cubicBezTo>
                    <a:pt x="431" y="473"/>
                    <a:pt x="501" y="494"/>
                    <a:pt x="538" y="597"/>
                  </a:cubicBezTo>
                  <a:cubicBezTo>
                    <a:pt x="723" y="721"/>
                    <a:pt x="918" y="759"/>
                    <a:pt x="1114" y="759"/>
                  </a:cubicBezTo>
                  <a:cubicBezTo>
                    <a:pt x="1296" y="759"/>
                    <a:pt x="1479" y="725"/>
                    <a:pt x="1652" y="697"/>
                  </a:cubicBezTo>
                  <a:cubicBezTo>
                    <a:pt x="2119" y="578"/>
                    <a:pt x="2593" y="553"/>
                    <a:pt x="3066" y="553"/>
                  </a:cubicBezTo>
                  <a:cubicBezTo>
                    <a:pt x="3399" y="553"/>
                    <a:pt x="3732" y="565"/>
                    <a:pt x="4060" y="565"/>
                  </a:cubicBezTo>
                  <a:cubicBezTo>
                    <a:pt x="4355" y="565"/>
                    <a:pt x="4648" y="555"/>
                    <a:pt x="4934" y="518"/>
                  </a:cubicBezTo>
                  <a:lnTo>
                    <a:pt x="4934" y="518"/>
                  </a:lnTo>
                  <a:cubicBezTo>
                    <a:pt x="5093" y="995"/>
                    <a:pt x="4894" y="1433"/>
                    <a:pt x="5173" y="1811"/>
                  </a:cubicBezTo>
                  <a:cubicBezTo>
                    <a:pt x="5312" y="1234"/>
                    <a:pt x="5093" y="657"/>
                    <a:pt x="5173" y="100"/>
                  </a:cubicBezTo>
                  <a:cubicBezTo>
                    <a:pt x="5173" y="20"/>
                    <a:pt x="5113" y="0"/>
                    <a:pt x="50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1988075" y="3427900"/>
              <a:ext cx="7975" cy="46775"/>
            </a:xfrm>
            <a:custGeom>
              <a:avLst/>
              <a:gdLst/>
              <a:ahLst/>
              <a:cxnLst/>
              <a:rect l="l" t="t" r="r" b="b"/>
              <a:pathLst>
                <a:path w="319" h="1871" extrusionOk="0">
                  <a:moveTo>
                    <a:pt x="0" y="1"/>
                  </a:moveTo>
                  <a:lnTo>
                    <a:pt x="0" y="1771"/>
                  </a:lnTo>
                  <a:cubicBezTo>
                    <a:pt x="40" y="1791"/>
                    <a:pt x="60" y="1811"/>
                    <a:pt x="119" y="1871"/>
                  </a:cubicBezTo>
                  <a:cubicBezTo>
                    <a:pt x="60" y="1234"/>
                    <a:pt x="318" y="59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1991050" y="3391600"/>
              <a:ext cx="5500" cy="9475"/>
            </a:xfrm>
            <a:custGeom>
              <a:avLst/>
              <a:gdLst/>
              <a:ahLst/>
              <a:cxnLst/>
              <a:rect l="l" t="t" r="r" b="b"/>
              <a:pathLst>
                <a:path w="220" h="379" extrusionOk="0">
                  <a:moveTo>
                    <a:pt x="199" y="1"/>
                  </a:moveTo>
                  <a:cubicBezTo>
                    <a:pt x="0" y="160"/>
                    <a:pt x="20" y="279"/>
                    <a:pt x="219" y="379"/>
                  </a:cubicBezTo>
                  <a:cubicBezTo>
                    <a:pt x="199" y="259"/>
                    <a:pt x="199" y="140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1986075" y="34189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"/>
                  </a:moveTo>
                  <a:cubicBezTo>
                    <a:pt x="1" y="80"/>
                    <a:pt x="1" y="120"/>
                    <a:pt x="20" y="180"/>
                  </a:cubicBezTo>
                  <a:cubicBezTo>
                    <a:pt x="140" y="100"/>
                    <a:pt x="140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1993050" y="34055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39" y="1"/>
                  </a:moveTo>
                  <a:cubicBezTo>
                    <a:pt x="0" y="41"/>
                    <a:pt x="0" y="120"/>
                    <a:pt x="139" y="180"/>
                  </a:cubicBezTo>
                  <a:cubicBezTo>
                    <a:pt x="159" y="100"/>
                    <a:pt x="159" y="4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2013925" y="30932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60"/>
                    <a:pt x="60" y="100"/>
                    <a:pt x="1" y="17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2125325" y="3671600"/>
              <a:ext cx="11950" cy="27875"/>
            </a:xfrm>
            <a:custGeom>
              <a:avLst/>
              <a:gdLst/>
              <a:ahLst/>
              <a:cxnLst/>
              <a:rect l="l" t="t" r="r" b="b"/>
              <a:pathLst>
                <a:path w="478" h="1115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19" y="378"/>
                    <a:pt x="0" y="796"/>
                    <a:pt x="378" y="1114"/>
                  </a:cubicBezTo>
                  <a:cubicBezTo>
                    <a:pt x="339" y="935"/>
                    <a:pt x="339" y="776"/>
                    <a:pt x="339" y="597"/>
                  </a:cubicBezTo>
                  <a:cubicBezTo>
                    <a:pt x="438" y="498"/>
                    <a:pt x="478" y="339"/>
                    <a:pt x="378" y="199"/>
                  </a:cubicBezTo>
                  <a:cubicBezTo>
                    <a:pt x="319" y="120"/>
                    <a:pt x="239" y="8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142225" y="3804875"/>
              <a:ext cx="6000" cy="14950"/>
            </a:xfrm>
            <a:custGeom>
              <a:avLst/>
              <a:gdLst/>
              <a:ahLst/>
              <a:cxnLst/>
              <a:rect l="l" t="t" r="r" b="b"/>
              <a:pathLst>
                <a:path w="240" h="598" extrusionOk="0">
                  <a:moveTo>
                    <a:pt x="61" y="1"/>
                  </a:moveTo>
                  <a:lnTo>
                    <a:pt x="61" y="1"/>
                  </a:lnTo>
                  <a:cubicBezTo>
                    <a:pt x="41" y="239"/>
                    <a:pt x="1" y="458"/>
                    <a:pt x="200" y="597"/>
                  </a:cubicBezTo>
                  <a:cubicBezTo>
                    <a:pt x="240" y="379"/>
                    <a:pt x="240" y="180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2204900" y="3307025"/>
              <a:ext cx="5500" cy="19575"/>
            </a:xfrm>
            <a:custGeom>
              <a:avLst/>
              <a:gdLst/>
              <a:ahLst/>
              <a:cxnLst/>
              <a:rect l="l" t="t" r="r" b="b"/>
              <a:pathLst>
                <a:path w="220" h="783" extrusionOk="0">
                  <a:moveTo>
                    <a:pt x="124" y="1"/>
                  </a:moveTo>
                  <a:cubicBezTo>
                    <a:pt x="90" y="1"/>
                    <a:pt x="48" y="22"/>
                    <a:pt x="0" y="62"/>
                  </a:cubicBezTo>
                  <a:lnTo>
                    <a:pt x="0" y="161"/>
                  </a:lnTo>
                  <a:cubicBezTo>
                    <a:pt x="0" y="340"/>
                    <a:pt x="20" y="539"/>
                    <a:pt x="40" y="738"/>
                  </a:cubicBezTo>
                  <a:cubicBezTo>
                    <a:pt x="70" y="768"/>
                    <a:pt x="95" y="783"/>
                    <a:pt x="120" y="783"/>
                  </a:cubicBezTo>
                  <a:cubicBezTo>
                    <a:pt x="145" y="783"/>
                    <a:pt x="169" y="768"/>
                    <a:pt x="199" y="738"/>
                  </a:cubicBezTo>
                  <a:cubicBezTo>
                    <a:pt x="199" y="539"/>
                    <a:pt x="219" y="340"/>
                    <a:pt x="219" y="141"/>
                  </a:cubicBezTo>
                  <a:cubicBezTo>
                    <a:pt x="207" y="46"/>
                    <a:pt x="17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2204900" y="3325475"/>
              <a:ext cx="6000" cy="9950"/>
            </a:xfrm>
            <a:custGeom>
              <a:avLst/>
              <a:gdLst/>
              <a:ahLst/>
              <a:cxnLst/>
              <a:rect l="l" t="t" r="r" b="b"/>
              <a:pathLst>
                <a:path w="240" h="398" extrusionOk="0">
                  <a:moveTo>
                    <a:pt x="20" y="0"/>
                  </a:moveTo>
                  <a:cubicBezTo>
                    <a:pt x="40" y="139"/>
                    <a:pt x="0" y="298"/>
                    <a:pt x="120" y="398"/>
                  </a:cubicBezTo>
                  <a:cubicBezTo>
                    <a:pt x="239" y="259"/>
                    <a:pt x="199" y="13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206875" y="3378675"/>
              <a:ext cx="3525" cy="5000"/>
            </a:xfrm>
            <a:custGeom>
              <a:avLst/>
              <a:gdLst/>
              <a:ahLst/>
              <a:cxnLst/>
              <a:rect l="l" t="t" r="r" b="b"/>
              <a:pathLst>
                <a:path w="141" h="200" extrusionOk="0">
                  <a:moveTo>
                    <a:pt x="1" y="1"/>
                  </a:moveTo>
                  <a:cubicBezTo>
                    <a:pt x="21" y="60"/>
                    <a:pt x="61" y="120"/>
                    <a:pt x="140" y="200"/>
                  </a:cubicBezTo>
                  <a:cubicBezTo>
                    <a:pt x="100" y="120"/>
                    <a:pt x="41" y="8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2102450" y="3177750"/>
              <a:ext cx="71150" cy="31925"/>
            </a:xfrm>
            <a:custGeom>
              <a:avLst/>
              <a:gdLst/>
              <a:ahLst/>
              <a:cxnLst/>
              <a:rect l="l" t="t" r="r" b="b"/>
              <a:pathLst>
                <a:path w="2846" h="1277" extrusionOk="0">
                  <a:moveTo>
                    <a:pt x="20" y="1"/>
                  </a:moveTo>
                  <a:lnTo>
                    <a:pt x="20" y="558"/>
                  </a:lnTo>
                  <a:cubicBezTo>
                    <a:pt x="0" y="797"/>
                    <a:pt x="239" y="896"/>
                    <a:pt x="358" y="1075"/>
                  </a:cubicBezTo>
                  <a:cubicBezTo>
                    <a:pt x="662" y="1212"/>
                    <a:pt x="1012" y="1276"/>
                    <a:pt x="1357" y="1276"/>
                  </a:cubicBezTo>
                  <a:cubicBezTo>
                    <a:pt x="1963" y="1276"/>
                    <a:pt x="2554" y="1079"/>
                    <a:pt x="2845" y="737"/>
                  </a:cubicBezTo>
                  <a:cubicBezTo>
                    <a:pt x="2686" y="697"/>
                    <a:pt x="2527" y="697"/>
                    <a:pt x="2348" y="697"/>
                  </a:cubicBezTo>
                  <a:cubicBezTo>
                    <a:pt x="2109" y="458"/>
                    <a:pt x="1711" y="637"/>
                    <a:pt x="1433" y="359"/>
                  </a:cubicBezTo>
                  <a:cubicBezTo>
                    <a:pt x="1313" y="359"/>
                    <a:pt x="1187" y="338"/>
                    <a:pt x="1066" y="338"/>
                  </a:cubicBezTo>
                  <a:cubicBezTo>
                    <a:pt x="986" y="338"/>
                    <a:pt x="908" y="347"/>
                    <a:pt x="836" y="379"/>
                  </a:cubicBezTo>
                  <a:cubicBezTo>
                    <a:pt x="737" y="424"/>
                    <a:pt x="651" y="444"/>
                    <a:pt x="575" y="444"/>
                  </a:cubicBezTo>
                  <a:cubicBezTo>
                    <a:pt x="316" y="444"/>
                    <a:pt x="174" y="216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2107925" y="3410500"/>
              <a:ext cx="7975" cy="7975"/>
            </a:xfrm>
            <a:custGeom>
              <a:avLst/>
              <a:gdLst/>
              <a:ahLst/>
              <a:cxnLst/>
              <a:rect l="l" t="t" r="r" b="b"/>
              <a:pathLst>
                <a:path w="319" h="319" extrusionOk="0">
                  <a:moveTo>
                    <a:pt x="299" y="1"/>
                  </a:moveTo>
                  <a:cubicBezTo>
                    <a:pt x="80" y="1"/>
                    <a:pt x="0" y="120"/>
                    <a:pt x="0" y="319"/>
                  </a:cubicBezTo>
                  <a:lnTo>
                    <a:pt x="139" y="319"/>
                  </a:lnTo>
                  <a:lnTo>
                    <a:pt x="319" y="140"/>
                  </a:lnTo>
                  <a:cubicBezTo>
                    <a:pt x="319" y="100"/>
                    <a:pt x="319" y="4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108025" y="3399075"/>
              <a:ext cx="2900" cy="3675"/>
            </a:xfrm>
            <a:custGeom>
              <a:avLst/>
              <a:gdLst/>
              <a:ahLst/>
              <a:cxnLst/>
              <a:rect l="l" t="t" r="r" b="b"/>
              <a:pathLst>
                <a:path w="116" h="147" extrusionOk="0">
                  <a:moveTo>
                    <a:pt x="76" y="0"/>
                  </a:moveTo>
                  <a:cubicBezTo>
                    <a:pt x="36" y="40"/>
                    <a:pt x="16" y="40"/>
                    <a:pt x="16" y="60"/>
                  </a:cubicBezTo>
                  <a:cubicBezTo>
                    <a:pt x="1" y="121"/>
                    <a:pt x="21" y="147"/>
                    <a:pt x="57" y="147"/>
                  </a:cubicBezTo>
                  <a:cubicBezTo>
                    <a:pt x="69" y="147"/>
                    <a:pt x="82" y="144"/>
                    <a:pt x="96" y="139"/>
                  </a:cubicBezTo>
                  <a:cubicBezTo>
                    <a:pt x="116" y="139"/>
                    <a:pt x="116" y="80"/>
                    <a:pt x="116" y="60"/>
                  </a:cubicBezTo>
                  <a:cubicBezTo>
                    <a:pt x="96" y="40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2108425" y="3233275"/>
              <a:ext cx="66650" cy="11675"/>
            </a:xfrm>
            <a:custGeom>
              <a:avLst/>
              <a:gdLst/>
              <a:ahLst/>
              <a:cxnLst/>
              <a:rect l="l" t="t" r="r" b="b"/>
              <a:pathLst>
                <a:path w="2666" h="467" extrusionOk="0">
                  <a:moveTo>
                    <a:pt x="584" y="0"/>
                  </a:moveTo>
                  <a:cubicBezTo>
                    <a:pt x="392" y="0"/>
                    <a:pt x="203" y="40"/>
                    <a:pt x="20" y="127"/>
                  </a:cubicBezTo>
                  <a:cubicBezTo>
                    <a:pt x="20" y="227"/>
                    <a:pt x="0" y="346"/>
                    <a:pt x="0" y="446"/>
                  </a:cubicBezTo>
                  <a:lnTo>
                    <a:pt x="1850" y="446"/>
                  </a:lnTo>
                  <a:cubicBezTo>
                    <a:pt x="1968" y="446"/>
                    <a:pt x="2093" y="466"/>
                    <a:pt x="2220" y="466"/>
                  </a:cubicBezTo>
                  <a:cubicBezTo>
                    <a:pt x="2372" y="466"/>
                    <a:pt x="2525" y="437"/>
                    <a:pt x="2666" y="306"/>
                  </a:cubicBezTo>
                  <a:cubicBezTo>
                    <a:pt x="2578" y="288"/>
                    <a:pt x="2489" y="282"/>
                    <a:pt x="2399" y="282"/>
                  </a:cubicBezTo>
                  <a:cubicBezTo>
                    <a:pt x="2212" y="282"/>
                    <a:pt x="2022" y="308"/>
                    <a:pt x="1835" y="308"/>
                  </a:cubicBezTo>
                  <a:cubicBezTo>
                    <a:pt x="1622" y="308"/>
                    <a:pt x="1412" y="274"/>
                    <a:pt x="1214" y="127"/>
                  </a:cubicBezTo>
                  <a:cubicBezTo>
                    <a:pt x="999" y="45"/>
                    <a:pt x="78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2108425" y="3231475"/>
              <a:ext cx="39300" cy="6000"/>
            </a:xfrm>
            <a:custGeom>
              <a:avLst/>
              <a:gdLst/>
              <a:ahLst/>
              <a:cxnLst/>
              <a:rect l="l" t="t" r="r" b="b"/>
              <a:pathLst>
                <a:path w="1572" h="240" extrusionOk="0">
                  <a:moveTo>
                    <a:pt x="0" y="0"/>
                  </a:moveTo>
                  <a:lnTo>
                    <a:pt x="0" y="219"/>
                  </a:lnTo>
                  <a:cubicBezTo>
                    <a:pt x="418" y="199"/>
                    <a:pt x="816" y="199"/>
                    <a:pt x="1214" y="199"/>
                  </a:cubicBezTo>
                  <a:cubicBezTo>
                    <a:pt x="1313" y="140"/>
                    <a:pt x="1512" y="239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1998500" y="3668625"/>
              <a:ext cx="15950" cy="38450"/>
            </a:xfrm>
            <a:custGeom>
              <a:avLst/>
              <a:gdLst/>
              <a:ahLst/>
              <a:cxnLst/>
              <a:rect l="l" t="t" r="r" b="b"/>
              <a:pathLst>
                <a:path w="638" h="1538" extrusionOk="0">
                  <a:moveTo>
                    <a:pt x="578" y="0"/>
                  </a:moveTo>
                  <a:cubicBezTo>
                    <a:pt x="399" y="60"/>
                    <a:pt x="240" y="119"/>
                    <a:pt x="80" y="199"/>
                  </a:cubicBezTo>
                  <a:cubicBezTo>
                    <a:pt x="1" y="298"/>
                    <a:pt x="21" y="418"/>
                    <a:pt x="80" y="537"/>
                  </a:cubicBezTo>
                  <a:cubicBezTo>
                    <a:pt x="100" y="537"/>
                    <a:pt x="100" y="537"/>
                    <a:pt x="120" y="597"/>
                  </a:cubicBezTo>
                  <a:cubicBezTo>
                    <a:pt x="140" y="637"/>
                    <a:pt x="140" y="657"/>
                    <a:pt x="100" y="716"/>
                  </a:cubicBezTo>
                  <a:cubicBezTo>
                    <a:pt x="41" y="955"/>
                    <a:pt x="21" y="1194"/>
                    <a:pt x="100" y="1432"/>
                  </a:cubicBezTo>
                  <a:cubicBezTo>
                    <a:pt x="257" y="1496"/>
                    <a:pt x="357" y="1538"/>
                    <a:pt x="426" y="1538"/>
                  </a:cubicBezTo>
                  <a:cubicBezTo>
                    <a:pt x="548" y="1538"/>
                    <a:pt x="566" y="1405"/>
                    <a:pt x="618" y="1034"/>
                  </a:cubicBezTo>
                  <a:cubicBezTo>
                    <a:pt x="637" y="975"/>
                    <a:pt x="618" y="935"/>
                    <a:pt x="598" y="895"/>
                  </a:cubicBezTo>
                  <a:cubicBezTo>
                    <a:pt x="498" y="796"/>
                    <a:pt x="498" y="657"/>
                    <a:pt x="578" y="537"/>
                  </a:cubicBezTo>
                  <a:cubicBezTo>
                    <a:pt x="598" y="358"/>
                    <a:pt x="637" y="159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2194450" y="3182225"/>
              <a:ext cx="13275" cy="39350"/>
            </a:xfrm>
            <a:custGeom>
              <a:avLst/>
              <a:gdLst/>
              <a:ahLst/>
              <a:cxnLst/>
              <a:rect l="l" t="t" r="r" b="b"/>
              <a:pathLst>
                <a:path w="531" h="1574" extrusionOk="0">
                  <a:moveTo>
                    <a:pt x="359" y="1"/>
                  </a:moveTo>
                  <a:cubicBezTo>
                    <a:pt x="1" y="200"/>
                    <a:pt x="100" y="578"/>
                    <a:pt x="160" y="817"/>
                  </a:cubicBezTo>
                  <a:cubicBezTo>
                    <a:pt x="259" y="1115"/>
                    <a:pt x="100" y="1314"/>
                    <a:pt x="120" y="1572"/>
                  </a:cubicBezTo>
                  <a:cubicBezTo>
                    <a:pt x="132" y="1573"/>
                    <a:pt x="144" y="1573"/>
                    <a:pt x="156" y="1573"/>
                  </a:cubicBezTo>
                  <a:cubicBezTo>
                    <a:pt x="531" y="1573"/>
                    <a:pt x="419" y="1267"/>
                    <a:pt x="438" y="1035"/>
                  </a:cubicBezTo>
                  <a:cubicBezTo>
                    <a:pt x="438" y="697"/>
                    <a:pt x="458" y="339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2202400" y="3240925"/>
              <a:ext cx="7500" cy="16425"/>
            </a:xfrm>
            <a:custGeom>
              <a:avLst/>
              <a:gdLst/>
              <a:ahLst/>
              <a:cxnLst/>
              <a:rect l="l" t="t" r="r" b="b"/>
              <a:pathLst>
                <a:path w="300" h="657" extrusionOk="0">
                  <a:moveTo>
                    <a:pt x="299" y="0"/>
                  </a:moveTo>
                  <a:cubicBezTo>
                    <a:pt x="1" y="120"/>
                    <a:pt x="1" y="219"/>
                    <a:pt x="299" y="657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2471950" y="309770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" y="0"/>
                  </a:moveTo>
                  <a:cubicBezTo>
                    <a:pt x="80" y="80"/>
                    <a:pt x="160" y="120"/>
                    <a:pt x="239" y="199"/>
                  </a:cubicBezTo>
                  <a:cubicBezTo>
                    <a:pt x="180" y="10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2458525" y="3092600"/>
              <a:ext cx="5500" cy="4125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20" y="0"/>
                  </a:moveTo>
                  <a:cubicBezTo>
                    <a:pt x="11" y="0"/>
                    <a:pt x="1" y="5"/>
                    <a:pt x="1" y="25"/>
                  </a:cubicBezTo>
                  <a:cubicBezTo>
                    <a:pt x="1" y="85"/>
                    <a:pt x="1" y="105"/>
                    <a:pt x="40" y="125"/>
                  </a:cubicBezTo>
                  <a:cubicBezTo>
                    <a:pt x="100" y="164"/>
                    <a:pt x="180" y="164"/>
                    <a:pt x="219" y="164"/>
                  </a:cubicBezTo>
                  <a:cubicBezTo>
                    <a:pt x="180" y="105"/>
                    <a:pt x="100" y="65"/>
                    <a:pt x="40" y="5"/>
                  </a:cubicBezTo>
                  <a:cubicBezTo>
                    <a:pt x="40" y="5"/>
                    <a:pt x="30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2454050" y="3092725"/>
              <a:ext cx="5500" cy="4100"/>
            </a:xfrm>
            <a:custGeom>
              <a:avLst/>
              <a:gdLst/>
              <a:ahLst/>
              <a:cxnLst/>
              <a:rect l="l" t="t" r="r" b="b"/>
              <a:pathLst>
                <a:path w="220" h="164" extrusionOk="0">
                  <a:moveTo>
                    <a:pt x="219" y="0"/>
                  </a:moveTo>
                  <a:cubicBezTo>
                    <a:pt x="160" y="20"/>
                    <a:pt x="100" y="20"/>
                    <a:pt x="1" y="20"/>
                  </a:cubicBezTo>
                  <a:cubicBezTo>
                    <a:pt x="53" y="107"/>
                    <a:pt x="105" y="163"/>
                    <a:pt x="183" y="163"/>
                  </a:cubicBezTo>
                  <a:cubicBezTo>
                    <a:pt x="194" y="163"/>
                    <a:pt x="207" y="162"/>
                    <a:pt x="219" y="15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2129800" y="3084750"/>
              <a:ext cx="32850" cy="57725"/>
            </a:xfrm>
            <a:custGeom>
              <a:avLst/>
              <a:gdLst/>
              <a:ahLst/>
              <a:cxnLst/>
              <a:rect l="l" t="t" r="r" b="b"/>
              <a:pathLst>
                <a:path w="1314" h="2309" extrusionOk="0">
                  <a:moveTo>
                    <a:pt x="518" y="1"/>
                  </a:moveTo>
                  <a:cubicBezTo>
                    <a:pt x="259" y="120"/>
                    <a:pt x="140" y="339"/>
                    <a:pt x="100" y="618"/>
                  </a:cubicBezTo>
                  <a:cubicBezTo>
                    <a:pt x="20" y="996"/>
                    <a:pt x="199" y="1393"/>
                    <a:pt x="1" y="1771"/>
                  </a:cubicBezTo>
                  <a:cubicBezTo>
                    <a:pt x="1" y="2110"/>
                    <a:pt x="160" y="2289"/>
                    <a:pt x="518" y="2309"/>
                  </a:cubicBezTo>
                  <a:cubicBezTo>
                    <a:pt x="796" y="2169"/>
                    <a:pt x="896" y="1891"/>
                    <a:pt x="995" y="1672"/>
                  </a:cubicBezTo>
                  <a:cubicBezTo>
                    <a:pt x="1313" y="1314"/>
                    <a:pt x="1055" y="916"/>
                    <a:pt x="1035" y="538"/>
                  </a:cubicBezTo>
                  <a:cubicBezTo>
                    <a:pt x="935" y="299"/>
                    <a:pt x="756" y="120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2138250" y="3186500"/>
              <a:ext cx="34350" cy="9275"/>
            </a:xfrm>
            <a:custGeom>
              <a:avLst/>
              <a:gdLst/>
              <a:ahLst/>
              <a:cxnLst/>
              <a:rect l="l" t="t" r="r" b="b"/>
              <a:pathLst>
                <a:path w="1374" h="371" extrusionOk="0">
                  <a:moveTo>
                    <a:pt x="583" y="0"/>
                  </a:moveTo>
                  <a:cubicBezTo>
                    <a:pt x="390" y="0"/>
                    <a:pt x="200" y="9"/>
                    <a:pt x="1" y="9"/>
                  </a:cubicBezTo>
                  <a:cubicBezTo>
                    <a:pt x="141" y="304"/>
                    <a:pt x="370" y="371"/>
                    <a:pt x="612" y="371"/>
                  </a:cubicBezTo>
                  <a:cubicBezTo>
                    <a:pt x="713" y="371"/>
                    <a:pt x="816" y="359"/>
                    <a:pt x="916" y="347"/>
                  </a:cubicBezTo>
                  <a:cubicBezTo>
                    <a:pt x="916" y="248"/>
                    <a:pt x="1373" y="49"/>
                    <a:pt x="876" y="9"/>
                  </a:cubicBezTo>
                  <a:cubicBezTo>
                    <a:pt x="777" y="2"/>
                    <a:pt x="679" y="0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2151675" y="3098200"/>
              <a:ext cx="14950" cy="31350"/>
            </a:xfrm>
            <a:custGeom>
              <a:avLst/>
              <a:gdLst/>
              <a:ahLst/>
              <a:cxnLst/>
              <a:rect l="l" t="t" r="r" b="b"/>
              <a:pathLst>
                <a:path w="598" h="1254" extrusionOk="0">
                  <a:moveTo>
                    <a:pt x="200" y="0"/>
                  </a:moveTo>
                  <a:cubicBezTo>
                    <a:pt x="80" y="60"/>
                    <a:pt x="1" y="179"/>
                    <a:pt x="80" y="279"/>
                  </a:cubicBezTo>
                  <a:cubicBezTo>
                    <a:pt x="259" y="557"/>
                    <a:pt x="140" y="796"/>
                    <a:pt x="41" y="1074"/>
                  </a:cubicBezTo>
                  <a:cubicBezTo>
                    <a:pt x="80" y="1154"/>
                    <a:pt x="120" y="1253"/>
                    <a:pt x="259" y="1253"/>
                  </a:cubicBezTo>
                  <a:cubicBezTo>
                    <a:pt x="598" y="915"/>
                    <a:pt x="498" y="557"/>
                    <a:pt x="379" y="179"/>
                  </a:cubicBezTo>
                  <a:cubicBezTo>
                    <a:pt x="339" y="139"/>
                    <a:pt x="259" y="8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2129800" y="3096700"/>
              <a:ext cx="7975" cy="32350"/>
            </a:xfrm>
            <a:custGeom>
              <a:avLst/>
              <a:gdLst/>
              <a:ahLst/>
              <a:cxnLst/>
              <a:rect l="l" t="t" r="r" b="b"/>
              <a:pathLst>
                <a:path w="319" h="1294" extrusionOk="0">
                  <a:moveTo>
                    <a:pt x="60" y="0"/>
                  </a:moveTo>
                  <a:lnTo>
                    <a:pt x="1" y="60"/>
                  </a:lnTo>
                  <a:lnTo>
                    <a:pt x="1" y="1293"/>
                  </a:lnTo>
                  <a:cubicBezTo>
                    <a:pt x="319" y="915"/>
                    <a:pt x="120" y="458"/>
                    <a:pt x="160" y="40"/>
                  </a:cubicBezTo>
                  <a:cubicBezTo>
                    <a:pt x="140" y="20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2142725" y="3125050"/>
              <a:ext cx="14950" cy="17450"/>
            </a:xfrm>
            <a:custGeom>
              <a:avLst/>
              <a:gdLst/>
              <a:ahLst/>
              <a:cxnLst/>
              <a:rect l="l" t="t" r="r" b="b"/>
              <a:pathLst>
                <a:path w="598" h="698" extrusionOk="0">
                  <a:moveTo>
                    <a:pt x="399" y="0"/>
                  </a:moveTo>
                  <a:cubicBezTo>
                    <a:pt x="279" y="219"/>
                    <a:pt x="140" y="458"/>
                    <a:pt x="1" y="697"/>
                  </a:cubicBezTo>
                  <a:cubicBezTo>
                    <a:pt x="17" y="697"/>
                    <a:pt x="32" y="698"/>
                    <a:pt x="47" y="698"/>
                  </a:cubicBezTo>
                  <a:cubicBezTo>
                    <a:pt x="392" y="698"/>
                    <a:pt x="540" y="484"/>
                    <a:pt x="598" y="179"/>
                  </a:cubicBezTo>
                  <a:cubicBezTo>
                    <a:pt x="518" y="120"/>
                    <a:pt x="478" y="6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2131300" y="3083275"/>
              <a:ext cx="11950" cy="13950"/>
            </a:xfrm>
            <a:custGeom>
              <a:avLst/>
              <a:gdLst/>
              <a:ahLst/>
              <a:cxnLst/>
              <a:rect l="l" t="t" r="r" b="b"/>
              <a:pathLst>
                <a:path w="478" h="558" extrusionOk="0">
                  <a:moveTo>
                    <a:pt x="139" y="0"/>
                  </a:moveTo>
                  <a:cubicBezTo>
                    <a:pt x="0" y="199"/>
                    <a:pt x="0" y="378"/>
                    <a:pt x="139" y="557"/>
                  </a:cubicBezTo>
                  <a:cubicBezTo>
                    <a:pt x="299" y="438"/>
                    <a:pt x="378" y="239"/>
                    <a:pt x="478" y="40"/>
                  </a:cubicBezTo>
                  <a:cubicBezTo>
                    <a:pt x="358" y="40"/>
                    <a:pt x="239" y="4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2128800" y="3084275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239" y="0"/>
                  </a:moveTo>
                  <a:cubicBezTo>
                    <a:pt x="1" y="119"/>
                    <a:pt x="41" y="338"/>
                    <a:pt x="60" y="537"/>
                  </a:cubicBezTo>
                  <a:lnTo>
                    <a:pt x="239" y="537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2156150" y="3097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7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2190475" y="3137475"/>
              <a:ext cx="17425" cy="35325"/>
            </a:xfrm>
            <a:custGeom>
              <a:avLst/>
              <a:gdLst/>
              <a:ahLst/>
              <a:cxnLst/>
              <a:rect l="l" t="t" r="r" b="b"/>
              <a:pathLst>
                <a:path w="697" h="1413" extrusionOk="0">
                  <a:moveTo>
                    <a:pt x="80" y="1"/>
                  </a:moveTo>
                  <a:cubicBezTo>
                    <a:pt x="20" y="299"/>
                    <a:pt x="0" y="597"/>
                    <a:pt x="80" y="896"/>
                  </a:cubicBezTo>
                  <a:cubicBezTo>
                    <a:pt x="299" y="1015"/>
                    <a:pt x="179" y="1314"/>
                    <a:pt x="418" y="1413"/>
                  </a:cubicBezTo>
                  <a:cubicBezTo>
                    <a:pt x="160" y="975"/>
                    <a:pt x="697" y="339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2623825" y="3408275"/>
              <a:ext cx="16250" cy="20600"/>
            </a:xfrm>
            <a:custGeom>
              <a:avLst/>
              <a:gdLst/>
              <a:ahLst/>
              <a:cxnLst/>
              <a:rect l="l" t="t" r="r" b="b"/>
              <a:pathLst>
                <a:path w="650" h="824" extrusionOk="0">
                  <a:moveTo>
                    <a:pt x="439" y="0"/>
                  </a:moveTo>
                  <a:cubicBezTo>
                    <a:pt x="317" y="0"/>
                    <a:pt x="262" y="183"/>
                    <a:pt x="192" y="289"/>
                  </a:cubicBezTo>
                  <a:cubicBezTo>
                    <a:pt x="152" y="388"/>
                    <a:pt x="73" y="488"/>
                    <a:pt x="33" y="587"/>
                  </a:cubicBezTo>
                  <a:cubicBezTo>
                    <a:pt x="1" y="731"/>
                    <a:pt x="33" y="823"/>
                    <a:pt x="160" y="823"/>
                  </a:cubicBezTo>
                  <a:cubicBezTo>
                    <a:pt x="191" y="823"/>
                    <a:pt x="228" y="818"/>
                    <a:pt x="271" y="806"/>
                  </a:cubicBezTo>
                  <a:cubicBezTo>
                    <a:pt x="331" y="806"/>
                    <a:pt x="371" y="786"/>
                    <a:pt x="431" y="786"/>
                  </a:cubicBezTo>
                  <a:cubicBezTo>
                    <a:pt x="431" y="627"/>
                    <a:pt x="470" y="507"/>
                    <a:pt x="590" y="408"/>
                  </a:cubicBezTo>
                  <a:cubicBezTo>
                    <a:pt x="570" y="249"/>
                    <a:pt x="649" y="50"/>
                    <a:pt x="490" y="10"/>
                  </a:cubicBezTo>
                  <a:cubicBezTo>
                    <a:pt x="472" y="3"/>
                    <a:pt x="455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2219825" y="3257325"/>
              <a:ext cx="3500" cy="9475"/>
            </a:xfrm>
            <a:custGeom>
              <a:avLst/>
              <a:gdLst/>
              <a:ahLst/>
              <a:cxnLst/>
              <a:rect l="l" t="t" r="r" b="b"/>
              <a:pathLst>
                <a:path w="140" h="379" extrusionOk="0">
                  <a:moveTo>
                    <a:pt x="0" y="1"/>
                  </a:moveTo>
                  <a:cubicBezTo>
                    <a:pt x="20" y="140"/>
                    <a:pt x="20" y="259"/>
                    <a:pt x="20" y="379"/>
                  </a:cubicBezTo>
                  <a:cubicBezTo>
                    <a:pt x="119" y="299"/>
                    <a:pt x="139" y="160"/>
                    <a:pt x="139" y="41"/>
                  </a:cubicBezTo>
                  <a:cubicBezTo>
                    <a:pt x="100" y="1"/>
                    <a:pt x="4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2716150" y="3512450"/>
              <a:ext cx="6475" cy="9475"/>
            </a:xfrm>
            <a:custGeom>
              <a:avLst/>
              <a:gdLst/>
              <a:ahLst/>
              <a:cxnLst/>
              <a:rect l="l" t="t" r="r" b="b"/>
              <a:pathLst>
                <a:path w="259" h="379" extrusionOk="0">
                  <a:moveTo>
                    <a:pt x="259" y="1"/>
                  </a:moveTo>
                  <a:cubicBezTo>
                    <a:pt x="219" y="1"/>
                    <a:pt x="159" y="21"/>
                    <a:pt x="119" y="21"/>
                  </a:cubicBezTo>
                  <a:cubicBezTo>
                    <a:pt x="0" y="100"/>
                    <a:pt x="40" y="200"/>
                    <a:pt x="40" y="299"/>
                  </a:cubicBezTo>
                  <a:cubicBezTo>
                    <a:pt x="40" y="319"/>
                    <a:pt x="60" y="339"/>
                    <a:pt x="80" y="379"/>
                  </a:cubicBezTo>
                  <a:lnTo>
                    <a:pt x="259" y="37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2678350" y="3334425"/>
              <a:ext cx="5000" cy="71625"/>
            </a:xfrm>
            <a:custGeom>
              <a:avLst/>
              <a:gdLst/>
              <a:ahLst/>
              <a:cxnLst/>
              <a:rect l="l" t="t" r="r" b="b"/>
              <a:pathLst>
                <a:path w="200" h="2865" extrusionOk="0">
                  <a:moveTo>
                    <a:pt x="159" y="0"/>
                  </a:moveTo>
                  <a:cubicBezTo>
                    <a:pt x="20" y="159"/>
                    <a:pt x="0" y="378"/>
                    <a:pt x="0" y="577"/>
                  </a:cubicBezTo>
                  <a:cubicBezTo>
                    <a:pt x="0" y="1333"/>
                    <a:pt x="20" y="2089"/>
                    <a:pt x="20" y="2865"/>
                  </a:cubicBezTo>
                  <a:cubicBezTo>
                    <a:pt x="179" y="2686"/>
                    <a:pt x="179" y="2487"/>
                    <a:pt x="179" y="2328"/>
                  </a:cubicBezTo>
                  <a:cubicBezTo>
                    <a:pt x="179" y="1771"/>
                    <a:pt x="179" y="1253"/>
                    <a:pt x="199" y="736"/>
                  </a:cubicBezTo>
                  <a:cubicBezTo>
                    <a:pt x="179" y="478"/>
                    <a:pt x="179" y="259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2710175" y="3520025"/>
              <a:ext cx="9475" cy="24775"/>
            </a:xfrm>
            <a:custGeom>
              <a:avLst/>
              <a:gdLst/>
              <a:ahLst/>
              <a:cxnLst/>
              <a:rect l="l" t="t" r="r" b="b"/>
              <a:pathLst>
                <a:path w="379" h="991" extrusionOk="0">
                  <a:moveTo>
                    <a:pt x="242" y="0"/>
                  </a:moveTo>
                  <a:cubicBezTo>
                    <a:pt x="219" y="0"/>
                    <a:pt x="197" y="22"/>
                    <a:pt x="179" y="76"/>
                  </a:cubicBezTo>
                  <a:cubicBezTo>
                    <a:pt x="40" y="135"/>
                    <a:pt x="100" y="314"/>
                    <a:pt x="0" y="414"/>
                  </a:cubicBezTo>
                  <a:lnTo>
                    <a:pt x="0" y="593"/>
                  </a:lnTo>
                  <a:cubicBezTo>
                    <a:pt x="80" y="712"/>
                    <a:pt x="179" y="832"/>
                    <a:pt x="279" y="991"/>
                  </a:cubicBezTo>
                  <a:cubicBezTo>
                    <a:pt x="299" y="832"/>
                    <a:pt x="338" y="712"/>
                    <a:pt x="378" y="593"/>
                  </a:cubicBezTo>
                  <a:cubicBezTo>
                    <a:pt x="358" y="414"/>
                    <a:pt x="358" y="235"/>
                    <a:pt x="319" y="76"/>
                  </a:cubicBezTo>
                  <a:cubicBezTo>
                    <a:pt x="297" y="32"/>
                    <a:pt x="269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2709175" y="352190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40" y="1"/>
                  </a:moveTo>
                  <a:cubicBezTo>
                    <a:pt x="1" y="100"/>
                    <a:pt x="1" y="220"/>
                    <a:pt x="40" y="339"/>
                  </a:cubicBezTo>
                  <a:cubicBezTo>
                    <a:pt x="160" y="259"/>
                    <a:pt x="199" y="14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2715150" y="35124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0" y="1"/>
                  </a:moveTo>
                  <a:lnTo>
                    <a:pt x="0" y="379"/>
                  </a:lnTo>
                  <a:lnTo>
                    <a:pt x="159" y="379"/>
                  </a:lnTo>
                  <a:cubicBezTo>
                    <a:pt x="159" y="239"/>
                    <a:pt x="159" y="140"/>
                    <a:pt x="179" y="21"/>
                  </a:cubicBezTo>
                  <a:cubicBezTo>
                    <a:pt x="120" y="21"/>
                    <a:pt x="40" y="2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2442125" y="4718500"/>
              <a:ext cx="116400" cy="57275"/>
            </a:xfrm>
            <a:custGeom>
              <a:avLst/>
              <a:gdLst/>
              <a:ahLst/>
              <a:cxnLst/>
              <a:rect l="l" t="t" r="r" b="b"/>
              <a:pathLst>
                <a:path w="4656" h="2291" extrusionOk="0">
                  <a:moveTo>
                    <a:pt x="3183" y="536"/>
                  </a:moveTo>
                  <a:cubicBezTo>
                    <a:pt x="3163" y="575"/>
                    <a:pt x="3143" y="575"/>
                    <a:pt x="3103" y="595"/>
                  </a:cubicBezTo>
                  <a:cubicBezTo>
                    <a:pt x="3159" y="564"/>
                    <a:pt x="3167" y="557"/>
                    <a:pt x="3163" y="557"/>
                  </a:cubicBezTo>
                  <a:cubicBezTo>
                    <a:pt x="3160" y="557"/>
                    <a:pt x="3152" y="560"/>
                    <a:pt x="3149" y="560"/>
                  </a:cubicBezTo>
                  <a:cubicBezTo>
                    <a:pt x="3145" y="560"/>
                    <a:pt x="3150" y="556"/>
                    <a:pt x="3183" y="536"/>
                  </a:cubicBezTo>
                  <a:close/>
                  <a:moveTo>
                    <a:pt x="3561" y="1"/>
                  </a:moveTo>
                  <a:cubicBezTo>
                    <a:pt x="3379" y="1"/>
                    <a:pt x="3216" y="178"/>
                    <a:pt x="3044" y="178"/>
                  </a:cubicBezTo>
                  <a:cubicBezTo>
                    <a:pt x="2919" y="178"/>
                    <a:pt x="2802" y="264"/>
                    <a:pt x="2687" y="264"/>
                  </a:cubicBezTo>
                  <a:cubicBezTo>
                    <a:pt x="2620" y="264"/>
                    <a:pt x="2553" y="234"/>
                    <a:pt x="2487" y="138"/>
                  </a:cubicBezTo>
                  <a:cubicBezTo>
                    <a:pt x="2069" y="396"/>
                    <a:pt x="1671" y="615"/>
                    <a:pt x="1253" y="874"/>
                  </a:cubicBezTo>
                  <a:cubicBezTo>
                    <a:pt x="1054" y="1232"/>
                    <a:pt x="657" y="1331"/>
                    <a:pt x="358" y="1590"/>
                  </a:cubicBezTo>
                  <a:cubicBezTo>
                    <a:pt x="239" y="1769"/>
                    <a:pt x="100" y="1908"/>
                    <a:pt x="0" y="2127"/>
                  </a:cubicBezTo>
                  <a:cubicBezTo>
                    <a:pt x="60" y="2207"/>
                    <a:pt x="119" y="2266"/>
                    <a:pt x="199" y="2286"/>
                  </a:cubicBezTo>
                  <a:cubicBezTo>
                    <a:pt x="227" y="2289"/>
                    <a:pt x="255" y="2291"/>
                    <a:pt x="282" y="2291"/>
                  </a:cubicBezTo>
                  <a:cubicBezTo>
                    <a:pt x="613" y="2291"/>
                    <a:pt x="838" y="2074"/>
                    <a:pt x="1114" y="1908"/>
                  </a:cubicBezTo>
                  <a:cubicBezTo>
                    <a:pt x="1373" y="1769"/>
                    <a:pt x="1512" y="1510"/>
                    <a:pt x="1810" y="1411"/>
                  </a:cubicBezTo>
                  <a:lnTo>
                    <a:pt x="1810" y="1411"/>
                  </a:lnTo>
                  <a:cubicBezTo>
                    <a:pt x="1492" y="1610"/>
                    <a:pt x="1512" y="1809"/>
                    <a:pt x="1771" y="2028"/>
                  </a:cubicBezTo>
                  <a:cubicBezTo>
                    <a:pt x="1846" y="2065"/>
                    <a:pt x="1922" y="2079"/>
                    <a:pt x="2003" y="2079"/>
                  </a:cubicBezTo>
                  <a:cubicBezTo>
                    <a:pt x="2049" y="2079"/>
                    <a:pt x="2098" y="2075"/>
                    <a:pt x="2149" y="2067"/>
                  </a:cubicBezTo>
                  <a:cubicBezTo>
                    <a:pt x="2447" y="1908"/>
                    <a:pt x="2725" y="1709"/>
                    <a:pt x="3004" y="1590"/>
                  </a:cubicBezTo>
                  <a:cubicBezTo>
                    <a:pt x="3402" y="1391"/>
                    <a:pt x="3859" y="1192"/>
                    <a:pt x="4237" y="934"/>
                  </a:cubicBezTo>
                  <a:cubicBezTo>
                    <a:pt x="4556" y="735"/>
                    <a:pt x="4655" y="516"/>
                    <a:pt x="4158" y="396"/>
                  </a:cubicBezTo>
                  <a:cubicBezTo>
                    <a:pt x="4058" y="396"/>
                    <a:pt x="3979" y="396"/>
                    <a:pt x="3899" y="416"/>
                  </a:cubicBezTo>
                  <a:cubicBezTo>
                    <a:pt x="3756" y="459"/>
                    <a:pt x="3643" y="492"/>
                    <a:pt x="3517" y="492"/>
                  </a:cubicBezTo>
                  <a:cubicBezTo>
                    <a:pt x="3468" y="492"/>
                    <a:pt x="3418" y="487"/>
                    <a:pt x="3362" y="476"/>
                  </a:cubicBezTo>
                  <a:cubicBezTo>
                    <a:pt x="3302" y="476"/>
                    <a:pt x="3243" y="496"/>
                    <a:pt x="3183" y="536"/>
                  </a:cubicBezTo>
                  <a:cubicBezTo>
                    <a:pt x="3342" y="396"/>
                    <a:pt x="3641" y="476"/>
                    <a:pt x="3760" y="217"/>
                  </a:cubicBezTo>
                  <a:cubicBezTo>
                    <a:pt x="3780" y="178"/>
                    <a:pt x="3780" y="138"/>
                    <a:pt x="3780" y="98"/>
                  </a:cubicBezTo>
                  <a:cubicBezTo>
                    <a:pt x="3703" y="27"/>
                    <a:pt x="3630" y="1"/>
                    <a:pt x="3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2513725" y="4711000"/>
              <a:ext cx="74125" cy="49150"/>
            </a:xfrm>
            <a:custGeom>
              <a:avLst/>
              <a:gdLst/>
              <a:ahLst/>
              <a:cxnLst/>
              <a:rect l="l" t="t" r="r" b="b"/>
              <a:pathLst>
                <a:path w="2965" h="1966" extrusionOk="0">
                  <a:moveTo>
                    <a:pt x="2507" y="0"/>
                  </a:moveTo>
                  <a:cubicBezTo>
                    <a:pt x="2467" y="20"/>
                    <a:pt x="2447" y="20"/>
                    <a:pt x="2408" y="40"/>
                  </a:cubicBezTo>
                  <a:cubicBezTo>
                    <a:pt x="2388" y="80"/>
                    <a:pt x="2368" y="80"/>
                    <a:pt x="2348" y="100"/>
                  </a:cubicBezTo>
                  <a:cubicBezTo>
                    <a:pt x="2209" y="179"/>
                    <a:pt x="2070" y="139"/>
                    <a:pt x="1950" y="179"/>
                  </a:cubicBezTo>
                  <a:cubicBezTo>
                    <a:pt x="1592" y="318"/>
                    <a:pt x="1115" y="239"/>
                    <a:pt x="1075" y="796"/>
                  </a:cubicBezTo>
                  <a:cubicBezTo>
                    <a:pt x="1091" y="799"/>
                    <a:pt x="1107" y="799"/>
                    <a:pt x="1124" y="799"/>
                  </a:cubicBezTo>
                  <a:cubicBezTo>
                    <a:pt x="1161" y="799"/>
                    <a:pt x="1202" y="795"/>
                    <a:pt x="1244" y="795"/>
                  </a:cubicBezTo>
                  <a:cubicBezTo>
                    <a:pt x="1326" y="795"/>
                    <a:pt x="1413" y="812"/>
                    <a:pt x="1493" y="915"/>
                  </a:cubicBezTo>
                  <a:cubicBezTo>
                    <a:pt x="995" y="1174"/>
                    <a:pt x="498" y="1432"/>
                    <a:pt x="1" y="1691"/>
                  </a:cubicBezTo>
                  <a:cubicBezTo>
                    <a:pt x="33" y="1901"/>
                    <a:pt x="101" y="1966"/>
                    <a:pt x="184" y="1966"/>
                  </a:cubicBezTo>
                  <a:cubicBezTo>
                    <a:pt x="318" y="1966"/>
                    <a:pt x="494" y="1793"/>
                    <a:pt x="627" y="1793"/>
                  </a:cubicBezTo>
                  <a:cubicBezTo>
                    <a:pt x="660" y="1793"/>
                    <a:pt x="690" y="1804"/>
                    <a:pt x="717" y="1830"/>
                  </a:cubicBezTo>
                  <a:cubicBezTo>
                    <a:pt x="1254" y="1671"/>
                    <a:pt x="1811" y="1592"/>
                    <a:pt x="2209" y="1214"/>
                  </a:cubicBezTo>
                  <a:cubicBezTo>
                    <a:pt x="2242" y="1185"/>
                    <a:pt x="2295" y="1179"/>
                    <a:pt x="2354" y="1179"/>
                  </a:cubicBezTo>
                  <a:cubicBezTo>
                    <a:pt x="2396" y="1179"/>
                    <a:pt x="2441" y="1182"/>
                    <a:pt x="2484" y="1182"/>
                  </a:cubicBezTo>
                  <a:cubicBezTo>
                    <a:pt x="2631" y="1182"/>
                    <a:pt x="2748" y="1146"/>
                    <a:pt x="2607" y="816"/>
                  </a:cubicBezTo>
                  <a:cubicBezTo>
                    <a:pt x="2547" y="597"/>
                    <a:pt x="2965" y="338"/>
                    <a:pt x="2686" y="40"/>
                  </a:cubicBezTo>
                  <a:cubicBezTo>
                    <a:pt x="2646" y="0"/>
                    <a:pt x="2587" y="0"/>
                    <a:pt x="2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3039975" y="4733875"/>
              <a:ext cx="104875" cy="27875"/>
            </a:xfrm>
            <a:custGeom>
              <a:avLst/>
              <a:gdLst/>
              <a:ahLst/>
              <a:cxnLst/>
              <a:rect l="l" t="t" r="r" b="b"/>
              <a:pathLst>
                <a:path w="4195" h="1115" extrusionOk="0">
                  <a:moveTo>
                    <a:pt x="2633" y="0"/>
                  </a:moveTo>
                  <a:cubicBezTo>
                    <a:pt x="2397" y="0"/>
                    <a:pt x="2148" y="64"/>
                    <a:pt x="1907" y="100"/>
                  </a:cubicBezTo>
                  <a:cubicBezTo>
                    <a:pt x="1807" y="120"/>
                    <a:pt x="1728" y="199"/>
                    <a:pt x="1648" y="279"/>
                  </a:cubicBezTo>
                  <a:cubicBezTo>
                    <a:pt x="1628" y="319"/>
                    <a:pt x="1628" y="378"/>
                    <a:pt x="1608" y="418"/>
                  </a:cubicBezTo>
                  <a:cubicBezTo>
                    <a:pt x="1589" y="677"/>
                    <a:pt x="1449" y="776"/>
                    <a:pt x="1211" y="776"/>
                  </a:cubicBezTo>
                  <a:lnTo>
                    <a:pt x="17" y="776"/>
                  </a:lnTo>
                  <a:cubicBezTo>
                    <a:pt x="1" y="908"/>
                    <a:pt x="11" y="985"/>
                    <a:pt x="129" y="985"/>
                  </a:cubicBezTo>
                  <a:cubicBezTo>
                    <a:pt x="153" y="985"/>
                    <a:pt x="182" y="982"/>
                    <a:pt x="216" y="975"/>
                  </a:cubicBezTo>
                  <a:lnTo>
                    <a:pt x="355" y="975"/>
                  </a:lnTo>
                  <a:cubicBezTo>
                    <a:pt x="485" y="1025"/>
                    <a:pt x="609" y="1050"/>
                    <a:pt x="733" y="1050"/>
                  </a:cubicBezTo>
                  <a:cubicBezTo>
                    <a:pt x="858" y="1050"/>
                    <a:pt x="982" y="1025"/>
                    <a:pt x="1111" y="975"/>
                  </a:cubicBezTo>
                  <a:cubicBezTo>
                    <a:pt x="1240" y="970"/>
                    <a:pt x="1370" y="967"/>
                    <a:pt x="1500" y="967"/>
                  </a:cubicBezTo>
                  <a:cubicBezTo>
                    <a:pt x="2309" y="967"/>
                    <a:pt x="3130" y="1063"/>
                    <a:pt x="3936" y="1114"/>
                  </a:cubicBezTo>
                  <a:cubicBezTo>
                    <a:pt x="3996" y="975"/>
                    <a:pt x="4195" y="876"/>
                    <a:pt x="4175" y="657"/>
                  </a:cubicBezTo>
                  <a:cubicBezTo>
                    <a:pt x="4091" y="608"/>
                    <a:pt x="3995" y="601"/>
                    <a:pt x="3898" y="601"/>
                  </a:cubicBezTo>
                  <a:cubicBezTo>
                    <a:pt x="3856" y="601"/>
                    <a:pt x="3814" y="602"/>
                    <a:pt x="3772" y="602"/>
                  </a:cubicBezTo>
                  <a:cubicBezTo>
                    <a:pt x="3633" y="602"/>
                    <a:pt x="3498" y="587"/>
                    <a:pt x="3399" y="458"/>
                  </a:cubicBezTo>
                  <a:cubicBezTo>
                    <a:pt x="3191" y="96"/>
                    <a:pt x="2922" y="0"/>
                    <a:pt x="2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2561975" y="4735850"/>
              <a:ext cx="123850" cy="33675"/>
            </a:xfrm>
            <a:custGeom>
              <a:avLst/>
              <a:gdLst/>
              <a:ahLst/>
              <a:cxnLst/>
              <a:rect l="l" t="t" r="r" b="b"/>
              <a:pathLst>
                <a:path w="4954" h="1347" extrusionOk="0">
                  <a:moveTo>
                    <a:pt x="4317" y="1"/>
                  </a:moveTo>
                  <a:cubicBezTo>
                    <a:pt x="4257" y="41"/>
                    <a:pt x="4178" y="100"/>
                    <a:pt x="4138" y="180"/>
                  </a:cubicBezTo>
                  <a:cubicBezTo>
                    <a:pt x="3601" y="299"/>
                    <a:pt x="3044" y="399"/>
                    <a:pt x="2527" y="538"/>
                  </a:cubicBezTo>
                  <a:cubicBezTo>
                    <a:pt x="1671" y="777"/>
                    <a:pt x="856" y="1015"/>
                    <a:pt x="0" y="1234"/>
                  </a:cubicBezTo>
                  <a:cubicBezTo>
                    <a:pt x="125" y="1311"/>
                    <a:pt x="246" y="1346"/>
                    <a:pt x="366" y="1346"/>
                  </a:cubicBezTo>
                  <a:cubicBezTo>
                    <a:pt x="494" y="1346"/>
                    <a:pt x="623" y="1306"/>
                    <a:pt x="756" y="1234"/>
                  </a:cubicBezTo>
                  <a:cubicBezTo>
                    <a:pt x="955" y="1214"/>
                    <a:pt x="1174" y="1214"/>
                    <a:pt x="1373" y="1194"/>
                  </a:cubicBezTo>
                  <a:cubicBezTo>
                    <a:pt x="2547" y="995"/>
                    <a:pt x="3661" y="498"/>
                    <a:pt x="4854" y="339"/>
                  </a:cubicBezTo>
                  <a:cubicBezTo>
                    <a:pt x="4954" y="1"/>
                    <a:pt x="4576" y="140"/>
                    <a:pt x="44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2965300" y="4655800"/>
              <a:ext cx="88550" cy="22525"/>
            </a:xfrm>
            <a:custGeom>
              <a:avLst/>
              <a:gdLst/>
              <a:ahLst/>
              <a:cxnLst/>
              <a:rect l="l" t="t" r="r" b="b"/>
              <a:pathLst>
                <a:path w="3542" h="901" extrusionOk="0">
                  <a:moveTo>
                    <a:pt x="1910" y="0"/>
                  </a:moveTo>
                  <a:cubicBezTo>
                    <a:pt x="1293" y="139"/>
                    <a:pt x="557" y="20"/>
                    <a:pt x="0" y="657"/>
                  </a:cubicBezTo>
                  <a:cubicBezTo>
                    <a:pt x="707" y="850"/>
                    <a:pt x="1387" y="900"/>
                    <a:pt x="2056" y="900"/>
                  </a:cubicBezTo>
                  <a:cubicBezTo>
                    <a:pt x="2555" y="900"/>
                    <a:pt x="3048" y="872"/>
                    <a:pt x="3541" y="856"/>
                  </a:cubicBezTo>
                  <a:cubicBezTo>
                    <a:pt x="3521" y="537"/>
                    <a:pt x="3283" y="537"/>
                    <a:pt x="3044" y="497"/>
                  </a:cubicBezTo>
                  <a:cubicBezTo>
                    <a:pt x="2996" y="489"/>
                    <a:pt x="2946" y="486"/>
                    <a:pt x="2896" y="486"/>
                  </a:cubicBezTo>
                  <a:cubicBezTo>
                    <a:pt x="2746" y="486"/>
                    <a:pt x="2588" y="513"/>
                    <a:pt x="2434" y="513"/>
                  </a:cubicBezTo>
                  <a:cubicBezTo>
                    <a:pt x="2254" y="513"/>
                    <a:pt x="2079" y="476"/>
                    <a:pt x="1930" y="318"/>
                  </a:cubicBezTo>
                  <a:cubicBezTo>
                    <a:pt x="1930" y="199"/>
                    <a:pt x="1910" y="100"/>
                    <a:pt x="1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2749950" y="4712125"/>
              <a:ext cx="91525" cy="18775"/>
            </a:xfrm>
            <a:custGeom>
              <a:avLst/>
              <a:gdLst/>
              <a:ahLst/>
              <a:cxnLst/>
              <a:rect l="l" t="t" r="r" b="b"/>
              <a:pathLst>
                <a:path w="3661" h="751" extrusionOk="0">
                  <a:moveTo>
                    <a:pt x="2803" y="1"/>
                  </a:moveTo>
                  <a:cubicBezTo>
                    <a:pt x="1926" y="1"/>
                    <a:pt x="1066" y="353"/>
                    <a:pt x="180" y="353"/>
                  </a:cubicBezTo>
                  <a:cubicBezTo>
                    <a:pt x="120" y="353"/>
                    <a:pt x="60" y="472"/>
                    <a:pt x="1" y="552"/>
                  </a:cubicBezTo>
                  <a:cubicBezTo>
                    <a:pt x="1" y="632"/>
                    <a:pt x="21" y="691"/>
                    <a:pt x="100" y="711"/>
                  </a:cubicBezTo>
                  <a:cubicBezTo>
                    <a:pt x="120" y="711"/>
                    <a:pt x="180" y="751"/>
                    <a:pt x="200" y="751"/>
                  </a:cubicBezTo>
                  <a:cubicBezTo>
                    <a:pt x="1239" y="751"/>
                    <a:pt x="2227" y="266"/>
                    <a:pt x="3405" y="266"/>
                  </a:cubicBezTo>
                  <a:cubicBezTo>
                    <a:pt x="3490" y="266"/>
                    <a:pt x="3575" y="268"/>
                    <a:pt x="3661" y="273"/>
                  </a:cubicBezTo>
                  <a:cubicBezTo>
                    <a:pt x="3462" y="134"/>
                    <a:pt x="3402" y="55"/>
                    <a:pt x="3363" y="55"/>
                  </a:cubicBezTo>
                  <a:cubicBezTo>
                    <a:pt x="3175" y="16"/>
                    <a:pt x="2989" y="1"/>
                    <a:pt x="2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3033425" y="4657550"/>
              <a:ext cx="82575" cy="20075"/>
            </a:xfrm>
            <a:custGeom>
              <a:avLst/>
              <a:gdLst/>
              <a:ahLst/>
              <a:cxnLst/>
              <a:rect l="l" t="t" r="r" b="b"/>
              <a:pathLst>
                <a:path w="3303" h="803" extrusionOk="0">
                  <a:moveTo>
                    <a:pt x="2551" y="0"/>
                  </a:moveTo>
                  <a:cubicBezTo>
                    <a:pt x="2332" y="0"/>
                    <a:pt x="2115" y="64"/>
                    <a:pt x="1890" y="89"/>
                  </a:cubicBezTo>
                  <a:lnTo>
                    <a:pt x="1552" y="89"/>
                  </a:lnTo>
                  <a:cubicBezTo>
                    <a:pt x="1441" y="166"/>
                    <a:pt x="1323" y="177"/>
                    <a:pt x="1207" y="177"/>
                  </a:cubicBezTo>
                  <a:cubicBezTo>
                    <a:pt x="1161" y="177"/>
                    <a:pt x="1115" y="175"/>
                    <a:pt x="1070" y="175"/>
                  </a:cubicBezTo>
                  <a:cubicBezTo>
                    <a:pt x="964" y="175"/>
                    <a:pt x="864" y="185"/>
                    <a:pt x="776" y="248"/>
                  </a:cubicBezTo>
                  <a:cubicBezTo>
                    <a:pt x="737" y="248"/>
                    <a:pt x="714" y="231"/>
                    <a:pt x="692" y="231"/>
                  </a:cubicBezTo>
                  <a:cubicBezTo>
                    <a:pt x="681" y="231"/>
                    <a:pt x="670" y="235"/>
                    <a:pt x="657" y="248"/>
                  </a:cubicBezTo>
                  <a:cubicBezTo>
                    <a:pt x="535" y="248"/>
                    <a:pt x="412" y="188"/>
                    <a:pt x="299" y="188"/>
                  </a:cubicBezTo>
                  <a:cubicBezTo>
                    <a:pt x="228" y="188"/>
                    <a:pt x="161" y="212"/>
                    <a:pt x="100" y="288"/>
                  </a:cubicBezTo>
                  <a:cubicBezTo>
                    <a:pt x="1" y="447"/>
                    <a:pt x="160" y="527"/>
                    <a:pt x="279" y="587"/>
                  </a:cubicBezTo>
                  <a:cubicBezTo>
                    <a:pt x="458" y="646"/>
                    <a:pt x="677" y="626"/>
                    <a:pt x="816" y="766"/>
                  </a:cubicBezTo>
                  <a:cubicBezTo>
                    <a:pt x="995" y="766"/>
                    <a:pt x="1154" y="786"/>
                    <a:pt x="1353" y="786"/>
                  </a:cubicBezTo>
                  <a:cubicBezTo>
                    <a:pt x="1412" y="758"/>
                    <a:pt x="1472" y="749"/>
                    <a:pt x="1531" y="749"/>
                  </a:cubicBezTo>
                  <a:cubicBezTo>
                    <a:pt x="1672" y="749"/>
                    <a:pt x="1814" y="803"/>
                    <a:pt x="1961" y="803"/>
                  </a:cubicBezTo>
                  <a:cubicBezTo>
                    <a:pt x="2023" y="803"/>
                    <a:pt x="2085" y="793"/>
                    <a:pt x="2149" y="766"/>
                  </a:cubicBezTo>
                  <a:lnTo>
                    <a:pt x="2368" y="686"/>
                  </a:lnTo>
                  <a:cubicBezTo>
                    <a:pt x="2490" y="618"/>
                    <a:pt x="2603" y="587"/>
                    <a:pt x="2720" y="587"/>
                  </a:cubicBezTo>
                  <a:cubicBezTo>
                    <a:pt x="2774" y="587"/>
                    <a:pt x="2828" y="594"/>
                    <a:pt x="2885" y="606"/>
                  </a:cubicBezTo>
                  <a:cubicBezTo>
                    <a:pt x="2905" y="646"/>
                    <a:pt x="2965" y="646"/>
                    <a:pt x="2984" y="646"/>
                  </a:cubicBezTo>
                  <a:cubicBezTo>
                    <a:pt x="3084" y="646"/>
                    <a:pt x="3203" y="606"/>
                    <a:pt x="3303" y="606"/>
                  </a:cubicBezTo>
                  <a:lnTo>
                    <a:pt x="2945" y="89"/>
                  </a:lnTo>
                  <a:cubicBezTo>
                    <a:pt x="2811" y="23"/>
                    <a:pt x="2681" y="0"/>
                    <a:pt x="25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2968775" y="4751000"/>
              <a:ext cx="76600" cy="19875"/>
            </a:xfrm>
            <a:custGeom>
              <a:avLst/>
              <a:gdLst/>
              <a:ahLst/>
              <a:cxnLst/>
              <a:rect l="l" t="t" r="r" b="b"/>
              <a:pathLst>
                <a:path w="3064" h="795" extrusionOk="0">
                  <a:moveTo>
                    <a:pt x="1838" y="1"/>
                  </a:moveTo>
                  <a:cubicBezTo>
                    <a:pt x="1585" y="1"/>
                    <a:pt x="1333" y="37"/>
                    <a:pt x="1075" y="91"/>
                  </a:cubicBezTo>
                  <a:lnTo>
                    <a:pt x="896" y="91"/>
                  </a:lnTo>
                  <a:cubicBezTo>
                    <a:pt x="806" y="41"/>
                    <a:pt x="722" y="16"/>
                    <a:pt x="637" y="16"/>
                  </a:cubicBezTo>
                  <a:cubicBezTo>
                    <a:pt x="553" y="16"/>
                    <a:pt x="468" y="41"/>
                    <a:pt x="378" y="91"/>
                  </a:cubicBezTo>
                  <a:lnTo>
                    <a:pt x="199" y="250"/>
                  </a:lnTo>
                  <a:cubicBezTo>
                    <a:pt x="1" y="509"/>
                    <a:pt x="180" y="648"/>
                    <a:pt x="378" y="787"/>
                  </a:cubicBezTo>
                  <a:cubicBezTo>
                    <a:pt x="416" y="782"/>
                    <a:pt x="454" y="780"/>
                    <a:pt x="493" y="780"/>
                  </a:cubicBezTo>
                  <a:cubicBezTo>
                    <a:pt x="602" y="780"/>
                    <a:pt x="713" y="795"/>
                    <a:pt x="822" y="795"/>
                  </a:cubicBezTo>
                  <a:cubicBezTo>
                    <a:pt x="983" y="795"/>
                    <a:pt x="1139" y="764"/>
                    <a:pt x="1274" y="608"/>
                  </a:cubicBezTo>
                  <a:cubicBezTo>
                    <a:pt x="1291" y="524"/>
                    <a:pt x="1279" y="396"/>
                    <a:pt x="1409" y="396"/>
                  </a:cubicBezTo>
                  <a:cubicBezTo>
                    <a:pt x="1432" y="396"/>
                    <a:pt x="1459" y="400"/>
                    <a:pt x="1492" y="409"/>
                  </a:cubicBezTo>
                  <a:cubicBezTo>
                    <a:pt x="1612" y="435"/>
                    <a:pt x="1731" y="442"/>
                    <a:pt x="1852" y="442"/>
                  </a:cubicBezTo>
                  <a:cubicBezTo>
                    <a:pt x="2013" y="442"/>
                    <a:pt x="2177" y="429"/>
                    <a:pt x="2348" y="429"/>
                  </a:cubicBezTo>
                  <a:cubicBezTo>
                    <a:pt x="2372" y="427"/>
                    <a:pt x="2397" y="426"/>
                    <a:pt x="2422" y="426"/>
                  </a:cubicBezTo>
                  <a:cubicBezTo>
                    <a:pt x="2506" y="426"/>
                    <a:pt x="2593" y="435"/>
                    <a:pt x="2678" y="435"/>
                  </a:cubicBezTo>
                  <a:cubicBezTo>
                    <a:pt x="2818" y="435"/>
                    <a:pt x="2953" y="412"/>
                    <a:pt x="3064" y="290"/>
                  </a:cubicBezTo>
                  <a:lnTo>
                    <a:pt x="2865" y="91"/>
                  </a:lnTo>
                  <a:cubicBezTo>
                    <a:pt x="2825" y="61"/>
                    <a:pt x="2795" y="46"/>
                    <a:pt x="2766" y="46"/>
                  </a:cubicBezTo>
                  <a:cubicBezTo>
                    <a:pt x="2736" y="46"/>
                    <a:pt x="2706" y="61"/>
                    <a:pt x="2666" y="91"/>
                  </a:cubicBezTo>
                  <a:lnTo>
                    <a:pt x="2487" y="91"/>
                  </a:lnTo>
                  <a:cubicBezTo>
                    <a:pt x="2268" y="27"/>
                    <a:pt x="2053" y="1"/>
                    <a:pt x="1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3019000" y="4721150"/>
              <a:ext cx="63200" cy="23200"/>
            </a:xfrm>
            <a:custGeom>
              <a:avLst/>
              <a:gdLst/>
              <a:ahLst/>
              <a:cxnLst/>
              <a:rect l="l" t="t" r="r" b="b"/>
              <a:pathLst>
                <a:path w="2528" h="928" extrusionOk="0">
                  <a:moveTo>
                    <a:pt x="1424" y="1"/>
                  </a:moveTo>
                  <a:cubicBezTo>
                    <a:pt x="1033" y="1"/>
                    <a:pt x="666" y="329"/>
                    <a:pt x="259" y="469"/>
                  </a:cubicBezTo>
                  <a:cubicBezTo>
                    <a:pt x="200" y="509"/>
                    <a:pt x="160" y="589"/>
                    <a:pt x="80" y="629"/>
                  </a:cubicBezTo>
                  <a:cubicBezTo>
                    <a:pt x="80" y="629"/>
                    <a:pt x="60" y="629"/>
                    <a:pt x="40" y="688"/>
                  </a:cubicBezTo>
                  <a:cubicBezTo>
                    <a:pt x="1" y="708"/>
                    <a:pt x="40" y="768"/>
                    <a:pt x="100" y="788"/>
                  </a:cubicBezTo>
                  <a:cubicBezTo>
                    <a:pt x="127" y="781"/>
                    <a:pt x="151" y="779"/>
                    <a:pt x="173" y="779"/>
                  </a:cubicBezTo>
                  <a:cubicBezTo>
                    <a:pt x="217" y="779"/>
                    <a:pt x="253" y="788"/>
                    <a:pt x="279" y="788"/>
                  </a:cubicBezTo>
                  <a:cubicBezTo>
                    <a:pt x="329" y="838"/>
                    <a:pt x="384" y="862"/>
                    <a:pt x="443" y="862"/>
                  </a:cubicBezTo>
                  <a:cubicBezTo>
                    <a:pt x="503" y="862"/>
                    <a:pt x="568" y="838"/>
                    <a:pt x="637" y="788"/>
                  </a:cubicBezTo>
                  <a:cubicBezTo>
                    <a:pt x="697" y="728"/>
                    <a:pt x="757" y="698"/>
                    <a:pt x="814" y="698"/>
                  </a:cubicBezTo>
                  <a:cubicBezTo>
                    <a:pt x="871" y="698"/>
                    <a:pt x="926" y="728"/>
                    <a:pt x="975" y="788"/>
                  </a:cubicBezTo>
                  <a:lnTo>
                    <a:pt x="995" y="788"/>
                  </a:lnTo>
                  <a:cubicBezTo>
                    <a:pt x="1135" y="867"/>
                    <a:pt x="1274" y="828"/>
                    <a:pt x="1373" y="927"/>
                  </a:cubicBezTo>
                  <a:lnTo>
                    <a:pt x="2447" y="927"/>
                  </a:lnTo>
                  <a:lnTo>
                    <a:pt x="2527" y="788"/>
                  </a:lnTo>
                  <a:cubicBezTo>
                    <a:pt x="2487" y="708"/>
                    <a:pt x="2447" y="668"/>
                    <a:pt x="2368" y="609"/>
                  </a:cubicBezTo>
                  <a:cubicBezTo>
                    <a:pt x="2268" y="529"/>
                    <a:pt x="2169" y="489"/>
                    <a:pt x="2129" y="390"/>
                  </a:cubicBezTo>
                  <a:cubicBezTo>
                    <a:pt x="2050" y="330"/>
                    <a:pt x="1990" y="271"/>
                    <a:pt x="1930" y="211"/>
                  </a:cubicBezTo>
                  <a:cubicBezTo>
                    <a:pt x="1754" y="58"/>
                    <a:pt x="1587" y="1"/>
                    <a:pt x="14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2471950" y="4774150"/>
              <a:ext cx="64675" cy="25750"/>
            </a:xfrm>
            <a:custGeom>
              <a:avLst/>
              <a:gdLst/>
              <a:ahLst/>
              <a:cxnLst/>
              <a:rect l="l" t="t" r="r" b="b"/>
              <a:pathLst>
                <a:path w="2587" h="1030" extrusionOk="0">
                  <a:moveTo>
                    <a:pt x="2507" y="1"/>
                  </a:moveTo>
                  <a:cubicBezTo>
                    <a:pt x="2268" y="1"/>
                    <a:pt x="2050" y="140"/>
                    <a:pt x="1811" y="200"/>
                  </a:cubicBezTo>
                  <a:cubicBezTo>
                    <a:pt x="1711" y="239"/>
                    <a:pt x="1592" y="239"/>
                    <a:pt x="1473" y="239"/>
                  </a:cubicBezTo>
                  <a:cubicBezTo>
                    <a:pt x="1373" y="339"/>
                    <a:pt x="1194" y="299"/>
                    <a:pt x="1095" y="398"/>
                  </a:cubicBezTo>
                  <a:cubicBezTo>
                    <a:pt x="1035" y="538"/>
                    <a:pt x="856" y="478"/>
                    <a:pt x="757" y="577"/>
                  </a:cubicBezTo>
                  <a:lnTo>
                    <a:pt x="399" y="577"/>
                  </a:lnTo>
                  <a:cubicBezTo>
                    <a:pt x="299" y="677"/>
                    <a:pt x="80" y="597"/>
                    <a:pt x="1" y="776"/>
                  </a:cubicBezTo>
                  <a:cubicBezTo>
                    <a:pt x="1" y="876"/>
                    <a:pt x="40" y="955"/>
                    <a:pt x="80" y="995"/>
                  </a:cubicBezTo>
                  <a:cubicBezTo>
                    <a:pt x="127" y="1019"/>
                    <a:pt x="174" y="1030"/>
                    <a:pt x="220" y="1030"/>
                  </a:cubicBezTo>
                  <a:cubicBezTo>
                    <a:pt x="291" y="1030"/>
                    <a:pt x="358" y="1004"/>
                    <a:pt x="418" y="955"/>
                  </a:cubicBezTo>
                  <a:cubicBezTo>
                    <a:pt x="1154" y="757"/>
                    <a:pt x="1950" y="697"/>
                    <a:pt x="2567" y="239"/>
                  </a:cubicBezTo>
                  <a:cubicBezTo>
                    <a:pt x="2567" y="239"/>
                    <a:pt x="2587" y="200"/>
                    <a:pt x="2567" y="160"/>
                  </a:cubicBezTo>
                  <a:cubicBezTo>
                    <a:pt x="2567" y="100"/>
                    <a:pt x="2567" y="60"/>
                    <a:pt x="2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2561975" y="4693575"/>
              <a:ext cx="39300" cy="20075"/>
            </a:xfrm>
            <a:custGeom>
              <a:avLst/>
              <a:gdLst/>
              <a:ahLst/>
              <a:cxnLst/>
              <a:rect l="l" t="t" r="r" b="b"/>
              <a:pathLst>
                <a:path w="1572" h="803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1035" y="220"/>
                    <a:pt x="418" y="100"/>
                    <a:pt x="0" y="618"/>
                  </a:cubicBezTo>
                  <a:cubicBezTo>
                    <a:pt x="113" y="762"/>
                    <a:pt x="264" y="803"/>
                    <a:pt x="422" y="803"/>
                  </a:cubicBezTo>
                  <a:cubicBezTo>
                    <a:pt x="460" y="803"/>
                    <a:pt x="499" y="801"/>
                    <a:pt x="537" y="797"/>
                  </a:cubicBezTo>
                  <a:lnTo>
                    <a:pt x="736" y="797"/>
                  </a:lnTo>
                  <a:cubicBezTo>
                    <a:pt x="1055" y="598"/>
                    <a:pt x="1572" y="618"/>
                    <a:pt x="1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2479425" y="4753275"/>
              <a:ext cx="51725" cy="26375"/>
            </a:xfrm>
            <a:custGeom>
              <a:avLst/>
              <a:gdLst/>
              <a:ahLst/>
              <a:cxnLst/>
              <a:rect l="l" t="t" r="r" b="b"/>
              <a:pathLst>
                <a:path w="2069" h="1055" extrusionOk="0">
                  <a:moveTo>
                    <a:pt x="1373" y="0"/>
                  </a:moveTo>
                  <a:cubicBezTo>
                    <a:pt x="1094" y="139"/>
                    <a:pt x="776" y="219"/>
                    <a:pt x="617" y="537"/>
                  </a:cubicBezTo>
                  <a:cubicBezTo>
                    <a:pt x="478" y="696"/>
                    <a:pt x="0" y="617"/>
                    <a:pt x="279" y="1054"/>
                  </a:cubicBezTo>
                  <a:cubicBezTo>
                    <a:pt x="875" y="716"/>
                    <a:pt x="1512" y="557"/>
                    <a:pt x="2069" y="159"/>
                  </a:cubicBezTo>
                  <a:cubicBezTo>
                    <a:pt x="2017" y="68"/>
                    <a:pt x="1948" y="28"/>
                    <a:pt x="1867" y="28"/>
                  </a:cubicBezTo>
                  <a:cubicBezTo>
                    <a:pt x="1825" y="28"/>
                    <a:pt x="1779" y="39"/>
                    <a:pt x="1731" y="60"/>
                  </a:cubicBezTo>
                  <a:cubicBezTo>
                    <a:pt x="1671" y="94"/>
                    <a:pt x="1611" y="114"/>
                    <a:pt x="1556" y="114"/>
                  </a:cubicBezTo>
                  <a:cubicBezTo>
                    <a:pt x="1483" y="114"/>
                    <a:pt x="1418" y="79"/>
                    <a:pt x="1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2531625" y="4708000"/>
              <a:ext cx="43800" cy="24475"/>
            </a:xfrm>
            <a:custGeom>
              <a:avLst/>
              <a:gdLst/>
              <a:ahLst/>
              <a:cxnLst/>
              <a:rect l="l" t="t" r="r" b="b"/>
              <a:pathLst>
                <a:path w="1752" h="979" extrusionOk="0">
                  <a:moveTo>
                    <a:pt x="1234" y="21"/>
                  </a:moveTo>
                  <a:cubicBezTo>
                    <a:pt x="856" y="100"/>
                    <a:pt x="498" y="259"/>
                    <a:pt x="160" y="518"/>
                  </a:cubicBezTo>
                  <a:lnTo>
                    <a:pt x="140" y="558"/>
                  </a:lnTo>
                  <a:cubicBezTo>
                    <a:pt x="41" y="697"/>
                    <a:pt x="1" y="816"/>
                    <a:pt x="80" y="936"/>
                  </a:cubicBezTo>
                  <a:cubicBezTo>
                    <a:pt x="117" y="964"/>
                    <a:pt x="154" y="978"/>
                    <a:pt x="189" y="978"/>
                  </a:cubicBezTo>
                  <a:cubicBezTo>
                    <a:pt x="230" y="978"/>
                    <a:pt x="267" y="959"/>
                    <a:pt x="299" y="916"/>
                  </a:cubicBezTo>
                  <a:cubicBezTo>
                    <a:pt x="578" y="538"/>
                    <a:pt x="1055" y="618"/>
                    <a:pt x="1393" y="399"/>
                  </a:cubicBezTo>
                  <a:cubicBezTo>
                    <a:pt x="1436" y="413"/>
                    <a:pt x="1468" y="427"/>
                    <a:pt x="1511" y="427"/>
                  </a:cubicBezTo>
                  <a:cubicBezTo>
                    <a:pt x="1529" y="427"/>
                    <a:pt x="1549" y="424"/>
                    <a:pt x="1572" y="419"/>
                  </a:cubicBezTo>
                  <a:cubicBezTo>
                    <a:pt x="1672" y="359"/>
                    <a:pt x="1672" y="259"/>
                    <a:pt x="1751" y="200"/>
                  </a:cubicBezTo>
                  <a:cubicBezTo>
                    <a:pt x="1632" y="1"/>
                    <a:pt x="1433" y="41"/>
                    <a:pt x="1234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2461025" y="4765500"/>
              <a:ext cx="34825" cy="29850"/>
            </a:xfrm>
            <a:custGeom>
              <a:avLst/>
              <a:gdLst/>
              <a:ahLst/>
              <a:cxnLst/>
              <a:rect l="l" t="t" r="r" b="b"/>
              <a:pathLst>
                <a:path w="1393" h="1194" extrusionOk="0">
                  <a:moveTo>
                    <a:pt x="879" y="1"/>
                  </a:moveTo>
                  <a:cubicBezTo>
                    <a:pt x="858" y="1"/>
                    <a:pt x="837" y="3"/>
                    <a:pt x="816" y="8"/>
                  </a:cubicBezTo>
                  <a:lnTo>
                    <a:pt x="378" y="307"/>
                  </a:lnTo>
                  <a:lnTo>
                    <a:pt x="219" y="446"/>
                  </a:lnTo>
                  <a:cubicBezTo>
                    <a:pt x="80" y="705"/>
                    <a:pt x="0" y="943"/>
                    <a:pt x="279" y="1182"/>
                  </a:cubicBezTo>
                  <a:cubicBezTo>
                    <a:pt x="300" y="1189"/>
                    <a:pt x="325" y="1194"/>
                    <a:pt x="351" y="1194"/>
                  </a:cubicBezTo>
                  <a:cubicBezTo>
                    <a:pt x="396" y="1194"/>
                    <a:pt x="447" y="1180"/>
                    <a:pt x="497" y="1142"/>
                  </a:cubicBezTo>
                  <a:cubicBezTo>
                    <a:pt x="637" y="1122"/>
                    <a:pt x="796" y="1103"/>
                    <a:pt x="875" y="943"/>
                  </a:cubicBezTo>
                  <a:cubicBezTo>
                    <a:pt x="637" y="685"/>
                    <a:pt x="935" y="685"/>
                    <a:pt x="1034" y="585"/>
                  </a:cubicBezTo>
                  <a:cubicBezTo>
                    <a:pt x="995" y="307"/>
                    <a:pt x="1293" y="227"/>
                    <a:pt x="1393" y="48"/>
                  </a:cubicBezTo>
                  <a:cubicBezTo>
                    <a:pt x="1300" y="48"/>
                    <a:pt x="1216" y="39"/>
                    <a:pt x="1135" y="39"/>
                  </a:cubicBezTo>
                  <a:cubicBezTo>
                    <a:pt x="1094" y="39"/>
                    <a:pt x="1054" y="42"/>
                    <a:pt x="1015" y="48"/>
                  </a:cubicBezTo>
                  <a:cubicBezTo>
                    <a:pt x="985" y="19"/>
                    <a:pt x="935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3027450" y="4716325"/>
              <a:ext cx="44800" cy="14600"/>
            </a:xfrm>
            <a:custGeom>
              <a:avLst/>
              <a:gdLst/>
              <a:ahLst/>
              <a:cxnLst/>
              <a:rect l="l" t="t" r="r" b="b"/>
              <a:pathLst>
                <a:path w="1792" h="584" extrusionOk="0">
                  <a:moveTo>
                    <a:pt x="1258" y="1"/>
                  </a:moveTo>
                  <a:cubicBezTo>
                    <a:pt x="785" y="1"/>
                    <a:pt x="366" y="174"/>
                    <a:pt x="1" y="583"/>
                  </a:cubicBezTo>
                  <a:cubicBezTo>
                    <a:pt x="11" y="583"/>
                    <a:pt x="22" y="584"/>
                    <a:pt x="33" y="584"/>
                  </a:cubicBezTo>
                  <a:cubicBezTo>
                    <a:pt x="421" y="584"/>
                    <a:pt x="800" y="316"/>
                    <a:pt x="1211" y="316"/>
                  </a:cubicBezTo>
                  <a:cubicBezTo>
                    <a:pt x="1335" y="316"/>
                    <a:pt x="1461" y="341"/>
                    <a:pt x="1592" y="404"/>
                  </a:cubicBezTo>
                  <a:cubicBezTo>
                    <a:pt x="1712" y="324"/>
                    <a:pt x="1751" y="205"/>
                    <a:pt x="1791" y="66"/>
                  </a:cubicBezTo>
                  <a:cubicBezTo>
                    <a:pt x="1606" y="23"/>
                    <a:pt x="1428" y="1"/>
                    <a:pt x="1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3062275" y="4690600"/>
              <a:ext cx="31350" cy="12950"/>
            </a:xfrm>
            <a:custGeom>
              <a:avLst/>
              <a:gdLst/>
              <a:ahLst/>
              <a:cxnLst/>
              <a:rect l="l" t="t" r="r" b="b"/>
              <a:pathLst>
                <a:path w="1254" h="518" extrusionOk="0">
                  <a:moveTo>
                    <a:pt x="398" y="1"/>
                  </a:moveTo>
                  <a:cubicBezTo>
                    <a:pt x="140" y="1"/>
                    <a:pt x="20" y="140"/>
                    <a:pt x="0" y="359"/>
                  </a:cubicBezTo>
                  <a:cubicBezTo>
                    <a:pt x="89" y="474"/>
                    <a:pt x="191" y="506"/>
                    <a:pt x="298" y="506"/>
                  </a:cubicBezTo>
                  <a:cubicBezTo>
                    <a:pt x="432" y="506"/>
                    <a:pt x="574" y="456"/>
                    <a:pt x="707" y="456"/>
                  </a:cubicBezTo>
                  <a:cubicBezTo>
                    <a:pt x="780" y="456"/>
                    <a:pt x="850" y="471"/>
                    <a:pt x="915" y="518"/>
                  </a:cubicBezTo>
                  <a:cubicBezTo>
                    <a:pt x="896" y="239"/>
                    <a:pt x="1134" y="160"/>
                    <a:pt x="1254" y="20"/>
                  </a:cubicBezTo>
                  <a:cubicBezTo>
                    <a:pt x="955" y="20"/>
                    <a:pt x="697" y="20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2536100" y="4766200"/>
              <a:ext cx="44800" cy="14175"/>
            </a:xfrm>
            <a:custGeom>
              <a:avLst/>
              <a:gdLst/>
              <a:ahLst/>
              <a:cxnLst/>
              <a:rect l="l" t="t" r="r" b="b"/>
              <a:pathLst>
                <a:path w="1792" h="567" extrusionOk="0">
                  <a:moveTo>
                    <a:pt x="1035" y="0"/>
                  </a:moveTo>
                  <a:cubicBezTo>
                    <a:pt x="839" y="107"/>
                    <a:pt x="643" y="182"/>
                    <a:pt x="418" y="182"/>
                  </a:cubicBezTo>
                  <a:cubicBezTo>
                    <a:pt x="392" y="182"/>
                    <a:pt x="366" y="181"/>
                    <a:pt x="339" y="179"/>
                  </a:cubicBezTo>
                  <a:cubicBezTo>
                    <a:pt x="279" y="299"/>
                    <a:pt x="80" y="219"/>
                    <a:pt x="1" y="378"/>
                  </a:cubicBezTo>
                  <a:lnTo>
                    <a:pt x="1" y="557"/>
                  </a:lnTo>
                  <a:cubicBezTo>
                    <a:pt x="120" y="557"/>
                    <a:pt x="240" y="566"/>
                    <a:pt x="359" y="566"/>
                  </a:cubicBezTo>
                  <a:cubicBezTo>
                    <a:pt x="419" y="566"/>
                    <a:pt x="478" y="564"/>
                    <a:pt x="538" y="557"/>
                  </a:cubicBezTo>
                  <a:cubicBezTo>
                    <a:pt x="976" y="418"/>
                    <a:pt x="1393" y="259"/>
                    <a:pt x="17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2674375" y="4730875"/>
              <a:ext cx="37800" cy="13475"/>
            </a:xfrm>
            <a:custGeom>
              <a:avLst/>
              <a:gdLst/>
              <a:ahLst/>
              <a:cxnLst/>
              <a:rect l="l" t="t" r="r" b="b"/>
              <a:pathLst>
                <a:path w="1512" h="539" extrusionOk="0">
                  <a:moveTo>
                    <a:pt x="1055" y="0"/>
                  </a:moveTo>
                  <a:cubicBezTo>
                    <a:pt x="714" y="0"/>
                    <a:pt x="384" y="201"/>
                    <a:pt x="41" y="201"/>
                  </a:cubicBezTo>
                  <a:cubicBezTo>
                    <a:pt x="27" y="201"/>
                    <a:pt x="14" y="200"/>
                    <a:pt x="0" y="200"/>
                  </a:cubicBezTo>
                  <a:lnTo>
                    <a:pt x="0" y="200"/>
                  </a:lnTo>
                  <a:cubicBezTo>
                    <a:pt x="119" y="299"/>
                    <a:pt x="239" y="419"/>
                    <a:pt x="358" y="538"/>
                  </a:cubicBezTo>
                  <a:cubicBezTo>
                    <a:pt x="716" y="478"/>
                    <a:pt x="1054" y="419"/>
                    <a:pt x="1412" y="379"/>
                  </a:cubicBezTo>
                  <a:cubicBezTo>
                    <a:pt x="1512" y="180"/>
                    <a:pt x="1333" y="120"/>
                    <a:pt x="1233" y="21"/>
                  </a:cubicBezTo>
                  <a:cubicBezTo>
                    <a:pt x="1173" y="7"/>
                    <a:pt x="1114" y="0"/>
                    <a:pt x="1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2817100" y="4619225"/>
              <a:ext cx="59200" cy="5750"/>
            </a:xfrm>
            <a:custGeom>
              <a:avLst/>
              <a:gdLst/>
              <a:ahLst/>
              <a:cxnLst/>
              <a:rect l="l" t="t" r="r" b="b"/>
              <a:pathLst>
                <a:path w="2368" h="230" extrusionOk="0">
                  <a:moveTo>
                    <a:pt x="441" y="0"/>
                  </a:moveTo>
                  <a:cubicBezTo>
                    <a:pt x="276" y="0"/>
                    <a:pt x="114" y="33"/>
                    <a:pt x="0" y="210"/>
                  </a:cubicBezTo>
                  <a:cubicBezTo>
                    <a:pt x="796" y="190"/>
                    <a:pt x="1592" y="230"/>
                    <a:pt x="2367" y="31"/>
                  </a:cubicBezTo>
                  <a:cubicBezTo>
                    <a:pt x="1810" y="11"/>
                    <a:pt x="1273" y="11"/>
                    <a:pt x="716" y="11"/>
                  </a:cubicBezTo>
                  <a:cubicBezTo>
                    <a:pt x="630" y="11"/>
                    <a:pt x="535" y="0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2709675" y="4726450"/>
              <a:ext cx="45275" cy="9425"/>
            </a:xfrm>
            <a:custGeom>
              <a:avLst/>
              <a:gdLst/>
              <a:ahLst/>
              <a:cxnLst/>
              <a:rect l="l" t="t" r="r" b="b"/>
              <a:pathLst>
                <a:path w="1811" h="377" extrusionOk="0">
                  <a:moveTo>
                    <a:pt x="558" y="0"/>
                  </a:moveTo>
                  <a:cubicBezTo>
                    <a:pt x="367" y="0"/>
                    <a:pt x="180" y="35"/>
                    <a:pt x="0" y="178"/>
                  </a:cubicBezTo>
                  <a:cubicBezTo>
                    <a:pt x="88" y="259"/>
                    <a:pt x="190" y="278"/>
                    <a:pt x="297" y="278"/>
                  </a:cubicBezTo>
                  <a:cubicBezTo>
                    <a:pt x="392" y="278"/>
                    <a:pt x="491" y="263"/>
                    <a:pt x="588" y="263"/>
                  </a:cubicBezTo>
                  <a:cubicBezTo>
                    <a:pt x="703" y="263"/>
                    <a:pt x="816" y="284"/>
                    <a:pt x="915" y="377"/>
                  </a:cubicBezTo>
                  <a:cubicBezTo>
                    <a:pt x="973" y="365"/>
                    <a:pt x="1030" y="362"/>
                    <a:pt x="1088" y="362"/>
                  </a:cubicBezTo>
                  <a:cubicBezTo>
                    <a:pt x="1175" y="362"/>
                    <a:pt x="1262" y="370"/>
                    <a:pt x="1348" y="370"/>
                  </a:cubicBezTo>
                  <a:cubicBezTo>
                    <a:pt x="1508" y="370"/>
                    <a:pt x="1665" y="344"/>
                    <a:pt x="1811" y="198"/>
                  </a:cubicBezTo>
                  <a:cubicBezTo>
                    <a:pt x="1632" y="19"/>
                    <a:pt x="1413" y="178"/>
                    <a:pt x="1274" y="19"/>
                  </a:cubicBezTo>
                  <a:cubicBezTo>
                    <a:pt x="1215" y="27"/>
                    <a:pt x="1157" y="30"/>
                    <a:pt x="1099" y="30"/>
                  </a:cubicBezTo>
                  <a:cubicBezTo>
                    <a:pt x="917" y="30"/>
                    <a:pt x="736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2995625" y="4748225"/>
              <a:ext cx="35350" cy="5075"/>
            </a:xfrm>
            <a:custGeom>
              <a:avLst/>
              <a:gdLst/>
              <a:ahLst/>
              <a:cxnLst/>
              <a:rect l="l" t="t" r="r" b="b"/>
              <a:pathLst>
                <a:path w="1414" h="203" extrusionOk="0">
                  <a:moveTo>
                    <a:pt x="720" y="1"/>
                  </a:moveTo>
                  <a:cubicBezTo>
                    <a:pt x="482" y="1"/>
                    <a:pt x="244" y="70"/>
                    <a:pt x="1" y="202"/>
                  </a:cubicBezTo>
                  <a:lnTo>
                    <a:pt x="1413" y="202"/>
                  </a:lnTo>
                  <a:cubicBezTo>
                    <a:pt x="1179" y="65"/>
                    <a:pt x="949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2705700" y="4730875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159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60" y="140"/>
                    <a:pt x="140" y="240"/>
                    <a:pt x="179" y="379"/>
                  </a:cubicBezTo>
                  <a:cubicBezTo>
                    <a:pt x="458" y="200"/>
                    <a:pt x="776" y="200"/>
                    <a:pt x="1074" y="200"/>
                  </a:cubicBezTo>
                  <a:cubicBezTo>
                    <a:pt x="935" y="41"/>
                    <a:pt x="781" y="11"/>
                    <a:pt x="624" y="11"/>
                  </a:cubicBezTo>
                  <a:cubicBezTo>
                    <a:pt x="530" y="11"/>
                    <a:pt x="436" y="22"/>
                    <a:pt x="342" y="22"/>
                  </a:cubicBezTo>
                  <a:cubicBezTo>
                    <a:pt x="280" y="22"/>
                    <a:pt x="219" y="17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2794725" y="4621100"/>
              <a:ext cx="22900" cy="6500"/>
            </a:xfrm>
            <a:custGeom>
              <a:avLst/>
              <a:gdLst/>
              <a:ahLst/>
              <a:cxnLst/>
              <a:rect l="l" t="t" r="r" b="b"/>
              <a:pathLst>
                <a:path w="916" h="260" extrusionOk="0">
                  <a:moveTo>
                    <a:pt x="326" y="1"/>
                  </a:moveTo>
                  <a:cubicBezTo>
                    <a:pt x="217" y="1"/>
                    <a:pt x="108" y="34"/>
                    <a:pt x="0" y="135"/>
                  </a:cubicBezTo>
                  <a:cubicBezTo>
                    <a:pt x="141" y="219"/>
                    <a:pt x="282" y="260"/>
                    <a:pt x="425" y="260"/>
                  </a:cubicBezTo>
                  <a:cubicBezTo>
                    <a:pt x="585" y="260"/>
                    <a:pt x="747" y="209"/>
                    <a:pt x="915" y="115"/>
                  </a:cubicBezTo>
                  <a:cubicBezTo>
                    <a:pt x="712" y="102"/>
                    <a:pt x="518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2965300" y="4756750"/>
              <a:ext cx="12450" cy="13950"/>
            </a:xfrm>
            <a:custGeom>
              <a:avLst/>
              <a:gdLst/>
              <a:ahLst/>
              <a:cxnLst/>
              <a:rect l="l" t="t" r="r" b="b"/>
              <a:pathLst>
                <a:path w="498" h="558" extrusionOk="0">
                  <a:moveTo>
                    <a:pt x="159" y="0"/>
                  </a:moveTo>
                  <a:cubicBezTo>
                    <a:pt x="20" y="100"/>
                    <a:pt x="0" y="239"/>
                    <a:pt x="0" y="378"/>
                  </a:cubicBezTo>
                  <a:lnTo>
                    <a:pt x="140" y="537"/>
                  </a:lnTo>
                  <a:cubicBezTo>
                    <a:pt x="239" y="537"/>
                    <a:pt x="358" y="557"/>
                    <a:pt x="498" y="557"/>
                  </a:cubicBezTo>
                  <a:cubicBezTo>
                    <a:pt x="438" y="378"/>
                    <a:pt x="358" y="199"/>
                    <a:pt x="319" y="40"/>
                  </a:cubicBezTo>
                  <a:cubicBezTo>
                    <a:pt x="259" y="40"/>
                    <a:pt x="219" y="4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3003100" y="4735850"/>
              <a:ext cx="19400" cy="4575"/>
            </a:xfrm>
            <a:custGeom>
              <a:avLst/>
              <a:gdLst/>
              <a:ahLst/>
              <a:cxnLst/>
              <a:rect l="l" t="t" r="r" b="b"/>
              <a:pathLst>
                <a:path w="776" h="183" extrusionOk="0">
                  <a:moveTo>
                    <a:pt x="0" y="1"/>
                  </a:moveTo>
                  <a:cubicBezTo>
                    <a:pt x="234" y="161"/>
                    <a:pt x="413" y="183"/>
                    <a:pt x="587" y="183"/>
                  </a:cubicBezTo>
                  <a:cubicBezTo>
                    <a:pt x="650" y="183"/>
                    <a:pt x="712" y="180"/>
                    <a:pt x="776" y="180"/>
                  </a:cubicBezTo>
                  <a:lnTo>
                    <a:pt x="7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2893175" y="4614500"/>
              <a:ext cx="17925" cy="5000"/>
            </a:xfrm>
            <a:custGeom>
              <a:avLst/>
              <a:gdLst/>
              <a:ahLst/>
              <a:cxnLst/>
              <a:rect l="l" t="t" r="r" b="b"/>
              <a:pathLst>
                <a:path w="717" h="200" extrusionOk="0">
                  <a:moveTo>
                    <a:pt x="254" y="1"/>
                  </a:moveTo>
                  <a:cubicBezTo>
                    <a:pt x="222" y="1"/>
                    <a:pt x="191" y="1"/>
                    <a:pt x="160" y="1"/>
                  </a:cubicBezTo>
                  <a:cubicBezTo>
                    <a:pt x="120" y="81"/>
                    <a:pt x="41" y="160"/>
                    <a:pt x="1" y="200"/>
                  </a:cubicBezTo>
                  <a:lnTo>
                    <a:pt x="717" y="200"/>
                  </a:lnTo>
                  <a:cubicBezTo>
                    <a:pt x="616" y="15"/>
                    <a:pt x="430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2626125" y="4688125"/>
              <a:ext cx="6000" cy="5575"/>
            </a:xfrm>
            <a:custGeom>
              <a:avLst/>
              <a:gdLst/>
              <a:ahLst/>
              <a:cxnLst/>
              <a:rect l="l" t="t" r="r" b="b"/>
              <a:pathLst>
                <a:path w="240" h="223" extrusionOk="0">
                  <a:moveTo>
                    <a:pt x="80" y="0"/>
                  </a:moveTo>
                  <a:cubicBezTo>
                    <a:pt x="60" y="40"/>
                    <a:pt x="60" y="100"/>
                    <a:pt x="0" y="159"/>
                  </a:cubicBezTo>
                  <a:cubicBezTo>
                    <a:pt x="52" y="176"/>
                    <a:pt x="103" y="223"/>
                    <a:pt x="142" y="223"/>
                  </a:cubicBezTo>
                  <a:cubicBezTo>
                    <a:pt x="148" y="223"/>
                    <a:pt x="154" y="222"/>
                    <a:pt x="160" y="219"/>
                  </a:cubicBezTo>
                  <a:cubicBezTo>
                    <a:pt x="199" y="179"/>
                    <a:pt x="199" y="119"/>
                    <a:pt x="239" y="6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2608725" y="4692100"/>
              <a:ext cx="9475" cy="6600"/>
            </a:xfrm>
            <a:custGeom>
              <a:avLst/>
              <a:gdLst/>
              <a:ahLst/>
              <a:cxnLst/>
              <a:rect l="l" t="t" r="r" b="b"/>
              <a:pathLst>
                <a:path w="379" h="264" extrusionOk="0">
                  <a:moveTo>
                    <a:pt x="299" y="0"/>
                  </a:moveTo>
                  <a:cubicBezTo>
                    <a:pt x="239" y="0"/>
                    <a:pt x="159" y="60"/>
                    <a:pt x="80" y="100"/>
                  </a:cubicBezTo>
                  <a:cubicBezTo>
                    <a:pt x="0" y="159"/>
                    <a:pt x="40" y="239"/>
                    <a:pt x="100" y="259"/>
                  </a:cubicBezTo>
                  <a:cubicBezTo>
                    <a:pt x="117" y="262"/>
                    <a:pt x="133" y="264"/>
                    <a:pt x="149" y="264"/>
                  </a:cubicBezTo>
                  <a:cubicBezTo>
                    <a:pt x="225" y="264"/>
                    <a:pt x="286" y="225"/>
                    <a:pt x="318" y="159"/>
                  </a:cubicBezTo>
                  <a:cubicBezTo>
                    <a:pt x="378" y="80"/>
                    <a:pt x="378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2978225" y="4749150"/>
              <a:ext cx="12950" cy="4150"/>
            </a:xfrm>
            <a:custGeom>
              <a:avLst/>
              <a:gdLst/>
              <a:ahLst/>
              <a:cxnLst/>
              <a:rect l="l" t="t" r="r" b="b"/>
              <a:pathLst>
                <a:path w="518" h="166" extrusionOk="0">
                  <a:moveTo>
                    <a:pt x="244" y="1"/>
                  </a:moveTo>
                  <a:cubicBezTo>
                    <a:pt x="155" y="1"/>
                    <a:pt x="70" y="56"/>
                    <a:pt x="0" y="165"/>
                  </a:cubicBezTo>
                  <a:lnTo>
                    <a:pt x="518" y="165"/>
                  </a:lnTo>
                  <a:cubicBezTo>
                    <a:pt x="428" y="56"/>
                    <a:pt x="334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2741000" y="4725900"/>
              <a:ext cx="13450" cy="5075"/>
            </a:xfrm>
            <a:custGeom>
              <a:avLst/>
              <a:gdLst/>
              <a:ahLst/>
              <a:cxnLst/>
              <a:rect l="l" t="t" r="r" b="b"/>
              <a:pathLst>
                <a:path w="538" h="203" extrusionOk="0">
                  <a:moveTo>
                    <a:pt x="339" y="1"/>
                  </a:moveTo>
                  <a:cubicBezTo>
                    <a:pt x="239" y="1"/>
                    <a:pt x="100" y="21"/>
                    <a:pt x="1" y="21"/>
                  </a:cubicBezTo>
                  <a:cubicBezTo>
                    <a:pt x="103" y="181"/>
                    <a:pt x="248" y="203"/>
                    <a:pt x="388" y="203"/>
                  </a:cubicBezTo>
                  <a:cubicBezTo>
                    <a:pt x="439" y="203"/>
                    <a:pt x="490" y="200"/>
                    <a:pt x="538" y="20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2958325" y="4654800"/>
              <a:ext cx="7500" cy="4500"/>
            </a:xfrm>
            <a:custGeom>
              <a:avLst/>
              <a:gdLst/>
              <a:ahLst/>
              <a:cxnLst/>
              <a:rect l="l" t="t" r="r" b="b"/>
              <a:pathLst>
                <a:path w="300" h="180" extrusionOk="0">
                  <a:moveTo>
                    <a:pt x="140" y="0"/>
                  </a:moveTo>
                  <a:cubicBezTo>
                    <a:pt x="100" y="0"/>
                    <a:pt x="41" y="60"/>
                    <a:pt x="1" y="80"/>
                  </a:cubicBezTo>
                  <a:cubicBezTo>
                    <a:pt x="41" y="140"/>
                    <a:pt x="100" y="159"/>
                    <a:pt x="140" y="179"/>
                  </a:cubicBezTo>
                  <a:cubicBezTo>
                    <a:pt x="200" y="159"/>
                    <a:pt x="239" y="140"/>
                    <a:pt x="299" y="80"/>
                  </a:cubicBezTo>
                  <a:cubicBezTo>
                    <a:pt x="239" y="60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2500300" y="47801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9" y="0"/>
                  </a:moveTo>
                  <a:cubicBezTo>
                    <a:pt x="219" y="0"/>
                    <a:pt x="60" y="40"/>
                    <a:pt x="1" y="159"/>
                  </a:cubicBezTo>
                  <a:cubicBezTo>
                    <a:pt x="140" y="159"/>
                    <a:pt x="299" y="14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2491350" y="478410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0"/>
                  </a:moveTo>
                  <a:cubicBezTo>
                    <a:pt x="199" y="0"/>
                    <a:pt x="80" y="60"/>
                    <a:pt x="1" y="179"/>
                  </a:cubicBezTo>
                  <a:cubicBezTo>
                    <a:pt x="160" y="179"/>
                    <a:pt x="279" y="16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2585350" y="4664075"/>
              <a:ext cx="9975" cy="4325"/>
            </a:xfrm>
            <a:custGeom>
              <a:avLst/>
              <a:gdLst/>
              <a:ahLst/>
              <a:cxnLst/>
              <a:rect l="l" t="t" r="r" b="b"/>
              <a:pathLst>
                <a:path w="399" h="173" extrusionOk="0">
                  <a:moveTo>
                    <a:pt x="305" y="1"/>
                  </a:moveTo>
                  <a:cubicBezTo>
                    <a:pt x="185" y="1"/>
                    <a:pt x="80" y="39"/>
                    <a:pt x="0" y="166"/>
                  </a:cubicBezTo>
                  <a:cubicBezTo>
                    <a:pt x="28" y="170"/>
                    <a:pt x="57" y="173"/>
                    <a:pt x="86" y="173"/>
                  </a:cubicBezTo>
                  <a:cubicBezTo>
                    <a:pt x="201" y="173"/>
                    <a:pt x="319" y="135"/>
                    <a:pt x="398" y="7"/>
                  </a:cubicBezTo>
                  <a:cubicBezTo>
                    <a:pt x="366" y="3"/>
                    <a:pt x="335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2598275" y="4657150"/>
              <a:ext cx="9475" cy="6750"/>
            </a:xfrm>
            <a:custGeom>
              <a:avLst/>
              <a:gdLst/>
              <a:ahLst/>
              <a:cxnLst/>
              <a:rect l="l" t="t" r="r" b="b"/>
              <a:pathLst>
                <a:path w="379" h="270" extrusionOk="0">
                  <a:moveTo>
                    <a:pt x="188" y="1"/>
                  </a:moveTo>
                  <a:cubicBezTo>
                    <a:pt x="122" y="1"/>
                    <a:pt x="61" y="24"/>
                    <a:pt x="0" y="85"/>
                  </a:cubicBezTo>
                  <a:lnTo>
                    <a:pt x="0" y="264"/>
                  </a:lnTo>
                  <a:cubicBezTo>
                    <a:pt x="26" y="268"/>
                    <a:pt x="50" y="269"/>
                    <a:pt x="73" y="269"/>
                  </a:cubicBezTo>
                  <a:cubicBezTo>
                    <a:pt x="197" y="269"/>
                    <a:pt x="295" y="222"/>
                    <a:pt x="378" y="105"/>
                  </a:cubicBezTo>
                  <a:cubicBezTo>
                    <a:pt x="378" y="85"/>
                    <a:pt x="359" y="65"/>
                    <a:pt x="319" y="26"/>
                  </a:cubicBezTo>
                  <a:cubicBezTo>
                    <a:pt x="272" y="10"/>
                    <a:pt x="229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2976225" y="4651800"/>
              <a:ext cx="4025" cy="2525"/>
            </a:xfrm>
            <a:custGeom>
              <a:avLst/>
              <a:gdLst/>
              <a:ahLst/>
              <a:cxnLst/>
              <a:rect l="l" t="t" r="r" b="b"/>
              <a:pathLst>
                <a:path w="161" h="101" extrusionOk="0">
                  <a:moveTo>
                    <a:pt x="80" y="1"/>
                  </a:moveTo>
                  <a:cubicBezTo>
                    <a:pt x="61" y="1"/>
                    <a:pt x="21" y="21"/>
                    <a:pt x="1" y="21"/>
                  </a:cubicBezTo>
                  <a:cubicBezTo>
                    <a:pt x="1" y="61"/>
                    <a:pt x="1" y="81"/>
                    <a:pt x="21" y="81"/>
                  </a:cubicBezTo>
                  <a:cubicBezTo>
                    <a:pt x="61" y="100"/>
                    <a:pt x="80" y="100"/>
                    <a:pt x="100" y="100"/>
                  </a:cubicBezTo>
                  <a:cubicBezTo>
                    <a:pt x="160" y="61"/>
                    <a:pt x="160" y="2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2710175" y="4629750"/>
              <a:ext cx="8475" cy="4175"/>
            </a:xfrm>
            <a:custGeom>
              <a:avLst/>
              <a:gdLst/>
              <a:ahLst/>
              <a:cxnLst/>
              <a:rect l="l" t="t" r="r" b="b"/>
              <a:pathLst>
                <a:path w="339" h="167" extrusionOk="0">
                  <a:moveTo>
                    <a:pt x="166" y="0"/>
                  </a:moveTo>
                  <a:cubicBezTo>
                    <a:pt x="107" y="0"/>
                    <a:pt x="51" y="55"/>
                    <a:pt x="0" y="167"/>
                  </a:cubicBezTo>
                  <a:cubicBezTo>
                    <a:pt x="120" y="147"/>
                    <a:pt x="219" y="147"/>
                    <a:pt x="338" y="147"/>
                  </a:cubicBezTo>
                  <a:cubicBezTo>
                    <a:pt x="280" y="50"/>
                    <a:pt x="222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3035925" y="473680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176" y="0"/>
                  </a:moveTo>
                  <a:cubicBezTo>
                    <a:pt x="117" y="0"/>
                    <a:pt x="61" y="50"/>
                    <a:pt x="0" y="142"/>
                  </a:cubicBezTo>
                  <a:lnTo>
                    <a:pt x="358" y="142"/>
                  </a:lnTo>
                  <a:cubicBezTo>
                    <a:pt x="290" y="45"/>
                    <a:pt x="232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3044875" y="4740325"/>
              <a:ext cx="8975" cy="3675"/>
            </a:xfrm>
            <a:custGeom>
              <a:avLst/>
              <a:gdLst/>
              <a:ahLst/>
              <a:cxnLst/>
              <a:rect l="l" t="t" r="r" b="b"/>
              <a:pathLst>
                <a:path w="359" h="147" extrusionOk="0">
                  <a:moveTo>
                    <a:pt x="0" y="1"/>
                  </a:moveTo>
                  <a:cubicBezTo>
                    <a:pt x="47" y="111"/>
                    <a:pt x="157" y="147"/>
                    <a:pt x="270" y="147"/>
                  </a:cubicBezTo>
                  <a:cubicBezTo>
                    <a:pt x="300" y="147"/>
                    <a:pt x="329" y="144"/>
                    <a:pt x="358" y="140"/>
                  </a:cubicBezTo>
                  <a:cubicBezTo>
                    <a:pt x="259" y="21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3026475" y="4740325"/>
              <a:ext cx="8975" cy="3025"/>
            </a:xfrm>
            <a:custGeom>
              <a:avLst/>
              <a:gdLst/>
              <a:ahLst/>
              <a:cxnLst/>
              <a:rect l="l" t="t" r="r" b="b"/>
              <a:pathLst>
                <a:path w="359" h="121" extrusionOk="0">
                  <a:moveTo>
                    <a:pt x="0" y="1"/>
                  </a:moveTo>
                  <a:cubicBezTo>
                    <a:pt x="70" y="80"/>
                    <a:pt x="134" y="120"/>
                    <a:pt x="194" y="120"/>
                  </a:cubicBezTo>
                  <a:cubicBezTo>
                    <a:pt x="254" y="120"/>
                    <a:pt x="308" y="8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2859875" y="4713975"/>
              <a:ext cx="3150" cy="2525"/>
            </a:xfrm>
            <a:custGeom>
              <a:avLst/>
              <a:gdLst/>
              <a:ahLst/>
              <a:cxnLst/>
              <a:rect l="l" t="t" r="r" b="b"/>
              <a:pathLst>
                <a:path w="126" h="101" extrusionOk="0">
                  <a:moveTo>
                    <a:pt x="70" y="1"/>
                  </a:moveTo>
                  <a:cubicBezTo>
                    <a:pt x="51" y="1"/>
                    <a:pt x="27" y="7"/>
                    <a:pt x="0" y="20"/>
                  </a:cubicBezTo>
                  <a:cubicBezTo>
                    <a:pt x="0" y="60"/>
                    <a:pt x="40" y="80"/>
                    <a:pt x="40" y="100"/>
                  </a:cubicBezTo>
                  <a:cubicBezTo>
                    <a:pt x="60" y="100"/>
                    <a:pt x="80" y="80"/>
                    <a:pt x="99" y="80"/>
                  </a:cubicBezTo>
                  <a:cubicBezTo>
                    <a:pt x="126" y="27"/>
                    <a:pt x="108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2845950" y="4713975"/>
              <a:ext cx="3500" cy="2525"/>
            </a:xfrm>
            <a:custGeom>
              <a:avLst/>
              <a:gdLst/>
              <a:ahLst/>
              <a:cxnLst/>
              <a:rect l="l" t="t" r="r" b="b"/>
              <a:pathLst>
                <a:path w="140" h="101" extrusionOk="0">
                  <a:moveTo>
                    <a:pt x="60" y="1"/>
                  </a:moveTo>
                  <a:cubicBezTo>
                    <a:pt x="0" y="20"/>
                    <a:pt x="0" y="80"/>
                    <a:pt x="60" y="100"/>
                  </a:cubicBezTo>
                  <a:cubicBezTo>
                    <a:pt x="99" y="100"/>
                    <a:pt x="119" y="80"/>
                    <a:pt x="139" y="80"/>
                  </a:cubicBezTo>
                  <a:lnTo>
                    <a:pt x="139" y="20"/>
                  </a:lnTo>
                  <a:cubicBezTo>
                    <a:pt x="119" y="20"/>
                    <a:pt x="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3026475" y="46190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79" y="1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2915550" y="4617250"/>
              <a:ext cx="4025" cy="2250"/>
            </a:xfrm>
            <a:custGeom>
              <a:avLst/>
              <a:gdLst/>
              <a:ahLst/>
              <a:cxnLst/>
              <a:rect l="l" t="t" r="r" b="b"/>
              <a:pathLst>
                <a:path w="161" h="90" extrusionOk="0">
                  <a:moveTo>
                    <a:pt x="81" y="0"/>
                  </a:moveTo>
                  <a:cubicBezTo>
                    <a:pt x="51" y="0"/>
                    <a:pt x="21" y="30"/>
                    <a:pt x="1" y="90"/>
                  </a:cubicBezTo>
                  <a:lnTo>
                    <a:pt x="160" y="90"/>
                  </a:lnTo>
                  <a:cubicBezTo>
                    <a:pt x="140" y="30"/>
                    <a:pt x="110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3022475" y="47308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1"/>
                  </a:moveTo>
                  <a:lnTo>
                    <a:pt x="1" y="180"/>
                  </a:lnTo>
                  <a:cubicBezTo>
                    <a:pt x="61" y="120"/>
                    <a:pt x="120" y="80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2664925" y="4735850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199" y="1"/>
                  </a:moveTo>
                  <a:cubicBezTo>
                    <a:pt x="163" y="19"/>
                    <a:pt x="130" y="46"/>
                    <a:pt x="100" y="75"/>
                  </a:cubicBezTo>
                  <a:lnTo>
                    <a:pt x="100" y="75"/>
                  </a:lnTo>
                  <a:cubicBezTo>
                    <a:pt x="135" y="45"/>
                    <a:pt x="169" y="21"/>
                    <a:pt x="199" y="1"/>
                  </a:cubicBezTo>
                  <a:close/>
                  <a:moveTo>
                    <a:pt x="100" y="75"/>
                  </a:moveTo>
                  <a:lnTo>
                    <a:pt x="100" y="75"/>
                  </a:lnTo>
                  <a:cubicBezTo>
                    <a:pt x="65" y="105"/>
                    <a:pt x="30" y="140"/>
                    <a:pt x="0" y="180"/>
                  </a:cubicBezTo>
                  <a:cubicBezTo>
                    <a:pt x="32" y="148"/>
                    <a:pt x="65" y="109"/>
                    <a:pt x="100" y="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3035925" y="47514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90" y="0"/>
                  </a:moveTo>
                  <a:cubicBezTo>
                    <a:pt x="60" y="0"/>
                    <a:pt x="30" y="25"/>
                    <a:pt x="0" y="75"/>
                  </a:cubicBezTo>
                  <a:lnTo>
                    <a:pt x="179" y="75"/>
                  </a:lnTo>
                  <a:cubicBezTo>
                    <a:pt x="149" y="25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2612200" y="4655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40" y="40"/>
                    <a:pt x="0" y="119"/>
                  </a:cubicBezTo>
                  <a:cubicBezTo>
                    <a:pt x="100" y="119"/>
                    <a:pt x="160" y="6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2575900" y="46692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60" y="6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2566950" y="4673200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0" y="0"/>
                  </a:moveTo>
                  <a:lnTo>
                    <a:pt x="0" y="140"/>
                  </a:lnTo>
                  <a:cubicBezTo>
                    <a:pt x="80" y="100"/>
                    <a:pt x="159" y="60"/>
                    <a:pt x="239" y="20"/>
                  </a:cubicBezTo>
                  <a:cubicBezTo>
                    <a:pt x="159" y="2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2993650" y="4757575"/>
              <a:ext cx="32850" cy="9650"/>
            </a:xfrm>
            <a:custGeom>
              <a:avLst/>
              <a:gdLst/>
              <a:ahLst/>
              <a:cxnLst/>
              <a:rect l="l" t="t" r="r" b="b"/>
              <a:pathLst>
                <a:path w="1314" h="386" extrusionOk="0">
                  <a:moveTo>
                    <a:pt x="770" y="0"/>
                  </a:moveTo>
                  <a:cubicBezTo>
                    <a:pt x="604" y="0"/>
                    <a:pt x="432" y="30"/>
                    <a:pt x="250" y="30"/>
                  </a:cubicBezTo>
                  <a:cubicBezTo>
                    <a:pt x="169" y="30"/>
                    <a:pt x="86" y="24"/>
                    <a:pt x="0" y="7"/>
                  </a:cubicBezTo>
                  <a:lnTo>
                    <a:pt x="0" y="7"/>
                  </a:lnTo>
                  <a:cubicBezTo>
                    <a:pt x="119" y="206"/>
                    <a:pt x="199" y="266"/>
                    <a:pt x="259" y="365"/>
                  </a:cubicBezTo>
                  <a:cubicBezTo>
                    <a:pt x="497" y="365"/>
                    <a:pt x="716" y="365"/>
                    <a:pt x="955" y="385"/>
                  </a:cubicBezTo>
                  <a:cubicBezTo>
                    <a:pt x="1094" y="345"/>
                    <a:pt x="1214" y="266"/>
                    <a:pt x="1313" y="206"/>
                  </a:cubicBezTo>
                  <a:cubicBezTo>
                    <a:pt x="1137" y="39"/>
                    <a:pt x="958" y="0"/>
                    <a:pt x="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3018000" y="47627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379" y="0"/>
                  </a:moveTo>
                  <a:cubicBezTo>
                    <a:pt x="200" y="0"/>
                    <a:pt x="80" y="40"/>
                    <a:pt x="1" y="199"/>
                  </a:cubicBezTo>
                  <a:cubicBezTo>
                    <a:pt x="41" y="239"/>
                    <a:pt x="120" y="298"/>
                    <a:pt x="200" y="338"/>
                  </a:cubicBezTo>
                  <a:cubicBezTo>
                    <a:pt x="240" y="239"/>
                    <a:pt x="319" y="119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3022475" y="4771175"/>
              <a:ext cx="4025" cy="2325"/>
            </a:xfrm>
            <a:custGeom>
              <a:avLst/>
              <a:gdLst/>
              <a:ahLst/>
              <a:cxnLst/>
              <a:rect l="l" t="t" r="r" b="b"/>
              <a:pathLst>
                <a:path w="161" h="93" extrusionOk="0">
                  <a:moveTo>
                    <a:pt x="1" y="0"/>
                  </a:moveTo>
                  <a:cubicBezTo>
                    <a:pt x="22" y="63"/>
                    <a:pt x="48" y="92"/>
                    <a:pt x="77" y="92"/>
                  </a:cubicBezTo>
                  <a:cubicBezTo>
                    <a:pt x="103" y="92"/>
                    <a:pt x="132" y="68"/>
                    <a:pt x="160" y="20"/>
                  </a:cubicBezTo>
                  <a:cubicBezTo>
                    <a:pt x="120" y="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2785275" y="4753025"/>
              <a:ext cx="36325" cy="13025"/>
            </a:xfrm>
            <a:custGeom>
              <a:avLst/>
              <a:gdLst/>
              <a:ahLst/>
              <a:cxnLst/>
              <a:rect l="l" t="t" r="r" b="b"/>
              <a:pathLst>
                <a:path w="1453" h="521" extrusionOk="0">
                  <a:moveTo>
                    <a:pt x="875" y="0"/>
                  </a:moveTo>
                  <a:cubicBezTo>
                    <a:pt x="681" y="0"/>
                    <a:pt x="487" y="20"/>
                    <a:pt x="298" y="110"/>
                  </a:cubicBezTo>
                  <a:cubicBezTo>
                    <a:pt x="199" y="149"/>
                    <a:pt x="0" y="209"/>
                    <a:pt x="100" y="408"/>
                  </a:cubicBezTo>
                  <a:cubicBezTo>
                    <a:pt x="138" y="484"/>
                    <a:pt x="225" y="520"/>
                    <a:pt x="299" y="520"/>
                  </a:cubicBezTo>
                  <a:cubicBezTo>
                    <a:pt x="340" y="520"/>
                    <a:pt x="377" y="509"/>
                    <a:pt x="398" y="488"/>
                  </a:cubicBezTo>
                  <a:cubicBezTo>
                    <a:pt x="696" y="149"/>
                    <a:pt x="1134" y="388"/>
                    <a:pt x="1452" y="209"/>
                  </a:cubicBezTo>
                  <a:lnTo>
                    <a:pt x="1452" y="10"/>
                  </a:lnTo>
                  <a:cubicBezTo>
                    <a:pt x="1414" y="12"/>
                    <a:pt x="1376" y="13"/>
                    <a:pt x="1338" y="13"/>
                  </a:cubicBezTo>
                  <a:cubicBezTo>
                    <a:pt x="1186" y="13"/>
                    <a:pt x="1031" y="0"/>
                    <a:pt x="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2774825" y="4758725"/>
              <a:ext cx="4000" cy="2525"/>
            </a:xfrm>
            <a:custGeom>
              <a:avLst/>
              <a:gdLst/>
              <a:ahLst/>
              <a:cxnLst/>
              <a:rect l="l" t="t" r="r" b="b"/>
              <a:pathLst>
                <a:path w="160" h="101" extrusionOk="0">
                  <a:moveTo>
                    <a:pt x="80" y="1"/>
                  </a:moveTo>
                  <a:cubicBezTo>
                    <a:pt x="60" y="1"/>
                    <a:pt x="20" y="21"/>
                    <a:pt x="0" y="21"/>
                  </a:cubicBezTo>
                  <a:cubicBezTo>
                    <a:pt x="20" y="61"/>
                    <a:pt x="20" y="80"/>
                    <a:pt x="20" y="80"/>
                  </a:cubicBezTo>
                  <a:cubicBezTo>
                    <a:pt x="60" y="100"/>
                    <a:pt x="80" y="100"/>
                    <a:pt x="100" y="100"/>
                  </a:cubicBezTo>
                  <a:cubicBezTo>
                    <a:pt x="159" y="61"/>
                    <a:pt x="159" y="2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2598275" y="4655825"/>
              <a:ext cx="7975" cy="3975"/>
            </a:xfrm>
            <a:custGeom>
              <a:avLst/>
              <a:gdLst/>
              <a:ahLst/>
              <a:cxnLst/>
              <a:rect l="l" t="t" r="r" b="b"/>
              <a:pathLst>
                <a:path w="319" h="159" extrusionOk="0">
                  <a:moveTo>
                    <a:pt x="163" y="0"/>
                  </a:moveTo>
                  <a:cubicBezTo>
                    <a:pt x="99" y="0"/>
                    <a:pt x="47" y="66"/>
                    <a:pt x="0" y="158"/>
                  </a:cubicBezTo>
                  <a:cubicBezTo>
                    <a:pt x="120" y="138"/>
                    <a:pt x="219" y="138"/>
                    <a:pt x="319" y="118"/>
                  </a:cubicBezTo>
                  <a:cubicBezTo>
                    <a:pt x="260" y="35"/>
                    <a:pt x="20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2999100" y="4657275"/>
              <a:ext cx="50775" cy="15350"/>
            </a:xfrm>
            <a:custGeom>
              <a:avLst/>
              <a:gdLst/>
              <a:ahLst/>
              <a:cxnLst/>
              <a:rect l="l" t="t" r="r" b="b"/>
              <a:pathLst>
                <a:path w="2031" h="614" extrusionOk="0">
                  <a:moveTo>
                    <a:pt x="1891" y="1"/>
                  </a:moveTo>
                  <a:cubicBezTo>
                    <a:pt x="1473" y="60"/>
                    <a:pt x="1015" y="140"/>
                    <a:pt x="598" y="200"/>
                  </a:cubicBezTo>
                  <a:cubicBezTo>
                    <a:pt x="399" y="299"/>
                    <a:pt x="140" y="200"/>
                    <a:pt x="1" y="558"/>
                  </a:cubicBezTo>
                  <a:cubicBezTo>
                    <a:pt x="238" y="600"/>
                    <a:pt x="472" y="614"/>
                    <a:pt x="705" y="614"/>
                  </a:cubicBezTo>
                  <a:cubicBezTo>
                    <a:pt x="1019" y="614"/>
                    <a:pt x="1332" y="589"/>
                    <a:pt x="1652" y="578"/>
                  </a:cubicBezTo>
                  <a:cubicBezTo>
                    <a:pt x="1604" y="450"/>
                    <a:pt x="1518" y="310"/>
                    <a:pt x="1669" y="310"/>
                  </a:cubicBezTo>
                  <a:cubicBezTo>
                    <a:pt x="1707" y="310"/>
                    <a:pt x="1759" y="319"/>
                    <a:pt x="1831" y="339"/>
                  </a:cubicBezTo>
                  <a:cubicBezTo>
                    <a:pt x="1844" y="342"/>
                    <a:pt x="1857" y="343"/>
                    <a:pt x="1868" y="343"/>
                  </a:cubicBezTo>
                  <a:cubicBezTo>
                    <a:pt x="1942" y="343"/>
                    <a:pt x="1978" y="291"/>
                    <a:pt x="2030" y="240"/>
                  </a:cubicBezTo>
                  <a:cubicBezTo>
                    <a:pt x="1990" y="160"/>
                    <a:pt x="1970" y="41"/>
                    <a:pt x="1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3080175" y="4654275"/>
              <a:ext cx="25875" cy="7275"/>
            </a:xfrm>
            <a:custGeom>
              <a:avLst/>
              <a:gdLst/>
              <a:ahLst/>
              <a:cxnLst/>
              <a:rect l="l" t="t" r="r" b="b"/>
              <a:pathLst>
                <a:path w="1035" h="291" extrusionOk="0">
                  <a:moveTo>
                    <a:pt x="578" y="1"/>
                  </a:moveTo>
                  <a:cubicBezTo>
                    <a:pt x="384" y="1"/>
                    <a:pt x="189" y="98"/>
                    <a:pt x="0" y="220"/>
                  </a:cubicBezTo>
                  <a:cubicBezTo>
                    <a:pt x="89" y="272"/>
                    <a:pt x="179" y="290"/>
                    <a:pt x="269" y="290"/>
                  </a:cubicBezTo>
                  <a:cubicBezTo>
                    <a:pt x="473" y="290"/>
                    <a:pt x="679" y="199"/>
                    <a:pt x="881" y="199"/>
                  </a:cubicBezTo>
                  <a:cubicBezTo>
                    <a:pt x="933" y="199"/>
                    <a:pt x="984" y="205"/>
                    <a:pt x="1035" y="220"/>
                  </a:cubicBezTo>
                  <a:cubicBezTo>
                    <a:pt x="885" y="62"/>
                    <a:pt x="732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3052325" y="4659150"/>
              <a:ext cx="18925" cy="5100"/>
            </a:xfrm>
            <a:custGeom>
              <a:avLst/>
              <a:gdLst/>
              <a:ahLst/>
              <a:cxnLst/>
              <a:rect l="l" t="t" r="r" b="b"/>
              <a:pathLst>
                <a:path w="757" h="204" extrusionOk="0">
                  <a:moveTo>
                    <a:pt x="485" y="0"/>
                  </a:moveTo>
                  <a:cubicBezTo>
                    <a:pt x="313" y="0"/>
                    <a:pt x="144" y="41"/>
                    <a:pt x="0" y="184"/>
                  </a:cubicBezTo>
                  <a:cubicBezTo>
                    <a:pt x="113" y="184"/>
                    <a:pt x="229" y="203"/>
                    <a:pt x="343" y="203"/>
                  </a:cubicBezTo>
                  <a:cubicBezTo>
                    <a:pt x="490" y="203"/>
                    <a:pt x="633" y="171"/>
                    <a:pt x="756" y="25"/>
                  </a:cubicBezTo>
                  <a:cubicBezTo>
                    <a:pt x="667" y="12"/>
                    <a:pt x="576" y="0"/>
                    <a:pt x="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3100575" y="4623950"/>
              <a:ext cx="10450" cy="8500"/>
            </a:xfrm>
            <a:custGeom>
              <a:avLst/>
              <a:gdLst/>
              <a:ahLst/>
              <a:cxnLst/>
              <a:rect l="l" t="t" r="r" b="b"/>
              <a:pathLst>
                <a:path w="418" h="340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279"/>
                    <a:pt x="179" y="319"/>
                    <a:pt x="418" y="339"/>
                  </a:cubicBezTo>
                  <a:cubicBezTo>
                    <a:pt x="378" y="220"/>
                    <a:pt x="298" y="120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3048350" y="4758250"/>
              <a:ext cx="18925" cy="4125"/>
            </a:xfrm>
            <a:custGeom>
              <a:avLst/>
              <a:gdLst/>
              <a:ahLst/>
              <a:cxnLst/>
              <a:rect l="l" t="t" r="r" b="b"/>
              <a:pathLst>
                <a:path w="757" h="165" extrusionOk="0">
                  <a:moveTo>
                    <a:pt x="0" y="0"/>
                  </a:moveTo>
                  <a:cubicBezTo>
                    <a:pt x="130" y="109"/>
                    <a:pt x="259" y="164"/>
                    <a:pt x="386" y="164"/>
                  </a:cubicBezTo>
                  <a:cubicBezTo>
                    <a:pt x="513" y="164"/>
                    <a:pt x="637" y="109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3069450" y="4723425"/>
              <a:ext cx="70425" cy="20925"/>
            </a:xfrm>
            <a:custGeom>
              <a:avLst/>
              <a:gdLst/>
              <a:ahLst/>
              <a:cxnLst/>
              <a:rect l="l" t="t" r="r" b="b"/>
              <a:pathLst>
                <a:path w="2817" h="837" extrusionOk="0">
                  <a:moveTo>
                    <a:pt x="2558" y="1"/>
                  </a:moveTo>
                  <a:lnTo>
                    <a:pt x="2558" y="1"/>
                  </a:lnTo>
                  <a:cubicBezTo>
                    <a:pt x="1683" y="100"/>
                    <a:pt x="887" y="199"/>
                    <a:pt x="111" y="299"/>
                  </a:cubicBezTo>
                  <a:cubicBezTo>
                    <a:pt x="1" y="584"/>
                    <a:pt x="61" y="648"/>
                    <a:pt x="169" y="648"/>
                  </a:cubicBezTo>
                  <a:cubicBezTo>
                    <a:pt x="256" y="648"/>
                    <a:pt x="375" y="607"/>
                    <a:pt x="461" y="607"/>
                  </a:cubicBezTo>
                  <a:cubicBezTo>
                    <a:pt x="498" y="607"/>
                    <a:pt x="529" y="614"/>
                    <a:pt x="549" y="637"/>
                  </a:cubicBezTo>
                  <a:cubicBezTo>
                    <a:pt x="1106" y="677"/>
                    <a:pt x="1703" y="577"/>
                    <a:pt x="2220" y="836"/>
                  </a:cubicBezTo>
                  <a:cubicBezTo>
                    <a:pt x="2270" y="805"/>
                    <a:pt x="2327" y="799"/>
                    <a:pt x="2389" y="799"/>
                  </a:cubicBezTo>
                  <a:cubicBezTo>
                    <a:pt x="2426" y="799"/>
                    <a:pt x="2464" y="801"/>
                    <a:pt x="2503" y="801"/>
                  </a:cubicBezTo>
                  <a:cubicBezTo>
                    <a:pt x="2608" y="801"/>
                    <a:pt x="2717" y="786"/>
                    <a:pt x="2817" y="677"/>
                  </a:cubicBezTo>
                  <a:cubicBezTo>
                    <a:pt x="2419" y="538"/>
                    <a:pt x="2757" y="120"/>
                    <a:pt x="2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3145825" y="4799025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60" y="0"/>
                  </a:moveTo>
                  <a:cubicBezTo>
                    <a:pt x="60" y="0"/>
                    <a:pt x="40" y="40"/>
                    <a:pt x="0" y="40"/>
                  </a:cubicBezTo>
                  <a:lnTo>
                    <a:pt x="0" y="80"/>
                  </a:lnTo>
                  <a:cubicBezTo>
                    <a:pt x="40" y="100"/>
                    <a:pt x="60" y="100"/>
                    <a:pt x="80" y="100"/>
                  </a:cubicBezTo>
                  <a:cubicBezTo>
                    <a:pt x="140" y="60"/>
                    <a:pt x="140" y="4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2803675" y="4823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19" y="41"/>
                    <a:pt x="40" y="41"/>
                    <a:pt x="0" y="41"/>
                  </a:cubicBezTo>
                  <a:cubicBezTo>
                    <a:pt x="60" y="100"/>
                    <a:pt x="119" y="16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3016525" y="4615125"/>
              <a:ext cx="9975" cy="4375"/>
            </a:xfrm>
            <a:custGeom>
              <a:avLst/>
              <a:gdLst/>
              <a:ahLst/>
              <a:cxnLst/>
              <a:rect l="l" t="t" r="r" b="b"/>
              <a:pathLst>
                <a:path w="399" h="175" extrusionOk="0">
                  <a:moveTo>
                    <a:pt x="132" y="1"/>
                  </a:moveTo>
                  <a:cubicBezTo>
                    <a:pt x="85" y="1"/>
                    <a:pt x="40" y="26"/>
                    <a:pt x="0" y="95"/>
                  </a:cubicBezTo>
                  <a:lnTo>
                    <a:pt x="239" y="175"/>
                  </a:lnTo>
                  <a:lnTo>
                    <a:pt x="398" y="175"/>
                  </a:lnTo>
                  <a:cubicBezTo>
                    <a:pt x="378" y="135"/>
                    <a:pt x="358" y="75"/>
                    <a:pt x="279" y="56"/>
                  </a:cubicBezTo>
                  <a:cubicBezTo>
                    <a:pt x="229" y="26"/>
                    <a:pt x="17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3030950" y="4614950"/>
              <a:ext cx="14425" cy="4550"/>
            </a:xfrm>
            <a:custGeom>
              <a:avLst/>
              <a:gdLst/>
              <a:ahLst/>
              <a:cxnLst/>
              <a:rect l="l" t="t" r="r" b="b"/>
              <a:pathLst>
                <a:path w="577" h="182" extrusionOk="0">
                  <a:moveTo>
                    <a:pt x="377" y="0"/>
                  </a:moveTo>
                  <a:cubicBezTo>
                    <a:pt x="239" y="0"/>
                    <a:pt x="88" y="21"/>
                    <a:pt x="0" y="182"/>
                  </a:cubicBezTo>
                  <a:cubicBezTo>
                    <a:pt x="199" y="182"/>
                    <a:pt x="378" y="182"/>
                    <a:pt x="557" y="162"/>
                  </a:cubicBezTo>
                  <a:cubicBezTo>
                    <a:pt x="557" y="162"/>
                    <a:pt x="577" y="162"/>
                    <a:pt x="577" y="102"/>
                  </a:cubicBezTo>
                  <a:cubicBezTo>
                    <a:pt x="577" y="82"/>
                    <a:pt x="557" y="43"/>
                    <a:pt x="517" y="3"/>
                  </a:cubicBezTo>
                  <a:cubicBezTo>
                    <a:pt x="475" y="3"/>
                    <a:pt x="42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3044875" y="461500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lnTo>
                    <a:pt x="0" y="180"/>
                  </a:lnTo>
                  <a:cubicBezTo>
                    <a:pt x="20" y="160"/>
                    <a:pt x="40" y="160"/>
                    <a:pt x="60" y="120"/>
                  </a:cubicBezTo>
                  <a:cubicBezTo>
                    <a:pt x="100" y="61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2470475" y="4810950"/>
              <a:ext cx="55225" cy="23125"/>
            </a:xfrm>
            <a:custGeom>
              <a:avLst/>
              <a:gdLst/>
              <a:ahLst/>
              <a:cxnLst/>
              <a:rect l="l" t="t" r="r" b="b"/>
              <a:pathLst>
                <a:path w="2209" h="925" extrusionOk="0">
                  <a:moveTo>
                    <a:pt x="1760" y="1"/>
                  </a:moveTo>
                  <a:cubicBezTo>
                    <a:pt x="1549" y="1"/>
                    <a:pt x="1344" y="30"/>
                    <a:pt x="1131" y="30"/>
                  </a:cubicBezTo>
                  <a:cubicBezTo>
                    <a:pt x="1067" y="30"/>
                    <a:pt x="1002" y="28"/>
                    <a:pt x="935" y="21"/>
                  </a:cubicBezTo>
                  <a:cubicBezTo>
                    <a:pt x="656" y="100"/>
                    <a:pt x="398" y="180"/>
                    <a:pt x="119" y="279"/>
                  </a:cubicBezTo>
                  <a:cubicBezTo>
                    <a:pt x="40" y="319"/>
                    <a:pt x="0" y="418"/>
                    <a:pt x="0" y="518"/>
                  </a:cubicBezTo>
                  <a:cubicBezTo>
                    <a:pt x="169" y="827"/>
                    <a:pt x="368" y="924"/>
                    <a:pt x="582" y="924"/>
                  </a:cubicBezTo>
                  <a:cubicBezTo>
                    <a:pt x="822" y="924"/>
                    <a:pt x="1080" y="801"/>
                    <a:pt x="1333" y="717"/>
                  </a:cubicBezTo>
                  <a:cubicBezTo>
                    <a:pt x="1353" y="717"/>
                    <a:pt x="1373" y="697"/>
                    <a:pt x="1412" y="677"/>
                  </a:cubicBezTo>
                  <a:cubicBezTo>
                    <a:pt x="1432" y="617"/>
                    <a:pt x="1412" y="597"/>
                    <a:pt x="1353" y="558"/>
                  </a:cubicBezTo>
                  <a:cubicBezTo>
                    <a:pt x="1469" y="395"/>
                    <a:pt x="1612" y="361"/>
                    <a:pt x="1762" y="361"/>
                  </a:cubicBezTo>
                  <a:cubicBezTo>
                    <a:pt x="1870" y="361"/>
                    <a:pt x="1981" y="379"/>
                    <a:pt x="2089" y="379"/>
                  </a:cubicBezTo>
                  <a:cubicBezTo>
                    <a:pt x="2148" y="379"/>
                    <a:pt x="2208" y="379"/>
                    <a:pt x="2208" y="359"/>
                  </a:cubicBezTo>
                  <a:cubicBezTo>
                    <a:pt x="2148" y="259"/>
                    <a:pt x="2089" y="120"/>
                    <a:pt x="2029" y="21"/>
                  </a:cubicBezTo>
                  <a:cubicBezTo>
                    <a:pt x="1937" y="6"/>
                    <a:pt x="1848" y="1"/>
                    <a:pt x="17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2638550" y="4802500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538" y="0"/>
                  </a:moveTo>
                  <a:cubicBezTo>
                    <a:pt x="359" y="0"/>
                    <a:pt x="180" y="20"/>
                    <a:pt x="1" y="20"/>
                  </a:cubicBezTo>
                  <a:lnTo>
                    <a:pt x="1" y="160"/>
                  </a:lnTo>
                  <a:cubicBezTo>
                    <a:pt x="80" y="160"/>
                    <a:pt x="120" y="160"/>
                    <a:pt x="180" y="180"/>
                  </a:cubicBezTo>
                  <a:cubicBezTo>
                    <a:pt x="339" y="180"/>
                    <a:pt x="458" y="14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2526175" y="4800500"/>
              <a:ext cx="18425" cy="5500"/>
            </a:xfrm>
            <a:custGeom>
              <a:avLst/>
              <a:gdLst/>
              <a:ahLst/>
              <a:cxnLst/>
              <a:rect l="l" t="t" r="r" b="b"/>
              <a:pathLst>
                <a:path w="737" h="220" extrusionOk="0">
                  <a:moveTo>
                    <a:pt x="199" y="41"/>
                  </a:moveTo>
                  <a:cubicBezTo>
                    <a:pt x="119" y="80"/>
                    <a:pt x="80" y="80"/>
                    <a:pt x="20" y="80"/>
                  </a:cubicBezTo>
                  <a:lnTo>
                    <a:pt x="0" y="100"/>
                  </a:lnTo>
                  <a:cubicBezTo>
                    <a:pt x="0" y="140"/>
                    <a:pt x="0" y="180"/>
                    <a:pt x="40" y="220"/>
                  </a:cubicBezTo>
                  <a:lnTo>
                    <a:pt x="736" y="220"/>
                  </a:lnTo>
                  <a:cubicBezTo>
                    <a:pt x="617" y="1"/>
                    <a:pt x="398" y="80"/>
                    <a:pt x="199" y="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2492850" y="4802500"/>
              <a:ext cx="33825" cy="12750"/>
            </a:xfrm>
            <a:custGeom>
              <a:avLst/>
              <a:gdLst/>
              <a:ahLst/>
              <a:cxnLst/>
              <a:rect l="l" t="t" r="r" b="b"/>
              <a:pathLst>
                <a:path w="1353" h="510" extrusionOk="0">
                  <a:moveTo>
                    <a:pt x="1353" y="0"/>
                  </a:moveTo>
                  <a:cubicBezTo>
                    <a:pt x="1046" y="77"/>
                    <a:pt x="727" y="166"/>
                    <a:pt x="397" y="166"/>
                  </a:cubicBezTo>
                  <a:cubicBezTo>
                    <a:pt x="299" y="166"/>
                    <a:pt x="200" y="158"/>
                    <a:pt x="100" y="140"/>
                  </a:cubicBezTo>
                  <a:cubicBezTo>
                    <a:pt x="40" y="199"/>
                    <a:pt x="20" y="239"/>
                    <a:pt x="0" y="319"/>
                  </a:cubicBezTo>
                  <a:cubicBezTo>
                    <a:pt x="20" y="398"/>
                    <a:pt x="40" y="438"/>
                    <a:pt x="100" y="498"/>
                  </a:cubicBezTo>
                  <a:cubicBezTo>
                    <a:pt x="208" y="504"/>
                    <a:pt x="317" y="510"/>
                    <a:pt x="428" y="510"/>
                  </a:cubicBezTo>
                  <a:cubicBezTo>
                    <a:pt x="684" y="510"/>
                    <a:pt x="944" y="478"/>
                    <a:pt x="1194" y="339"/>
                  </a:cubicBezTo>
                  <a:lnTo>
                    <a:pt x="1353" y="160"/>
                  </a:lnTo>
                  <a:lnTo>
                    <a:pt x="13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3088125" y="4669850"/>
              <a:ext cx="19425" cy="8350"/>
            </a:xfrm>
            <a:custGeom>
              <a:avLst/>
              <a:gdLst/>
              <a:ahLst/>
              <a:cxnLst/>
              <a:rect l="l" t="t" r="r" b="b"/>
              <a:pathLst>
                <a:path w="777" h="334" extrusionOk="0">
                  <a:moveTo>
                    <a:pt x="399" y="0"/>
                  </a:moveTo>
                  <a:cubicBezTo>
                    <a:pt x="299" y="0"/>
                    <a:pt x="200" y="25"/>
                    <a:pt x="100" y="75"/>
                  </a:cubicBezTo>
                  <a:cubicBezTo>
                    <a:pt x="60" y="95"/>
                    <a:pt x="21" y="134"/>
                    <a:pt x="1" y="154"/>
                  </a:cubicBezTo>
                  <a:cubicBezTo>
                    <a:pt x="180" y="294"/>
                    <a:pt x="379" y="294"/>
                    <a:pt x="578" y="333"/>
                  </a:cubicBezTo>
                  <a:lnTo>
                    <a:pt x="777" y="134"/>
                  </a:lnTo>
                  <a:cubicBezTo>
                    <a:pt x="737" y="134"/>
                    <a:pt x="717" y="95"/>
                    <a:pt x="697" y="75"/>
                  </a:cubicBezTo>
                  <a:cubicBezTo>
                    <a:pt x="598" y="25"/>
                    <a:pt x="498" y="0"/>
                    <a:pt x="3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3098075" y="46906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359" y="1"/>
                  </a:moveTo>
                  <a:cubicBezTo>
                    <a:pt x="219" y="20"/>
                    <a:pt x="120" y="20"/>
                    <a:pt x="1" y="20"/>
                  </a:cubicBezTo>
                  <a:cubicBezTo>
                    <a:pt x="59" y="108"/>
                    <a:pt x="122" y="152"/>
                    <a:pt x="182" y="152"/>
                  </a:cubicBezTo>
                  <a:cubicBezTo>
                    <a:pt x="246" y="152"/>
                    <a:pt x="308" y="103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2454050" y="4810950"/>
              <a:ext cx="50250" cy="27875"/>
            </a:xfrm>
            <a:custGeom>
              <a:avLst/>
              <a:gdLst/>
              <a:ahLst/>
              <a:cxnLst/>
              <a:rect l="l" t="t" r="r" b="b"/>
              <a:pathLst>
                <a:path w="2010" h="1115" extrusionOk="0">
                  <a:moveTo>
                    <a:pt x="637" y="1"/>
                  </a:moveTo>
                  <a:cubicBezTo>
                    <a:pt x="379" y="120"/>
                    <a:pt x="80" y="200"/>
                    <a:pt x="1" y="558"/>
                  </a:cubicBezTo>
                  <a:cubicBezTo>
                    <a:pt x="22" y="590"/>
                    <a:pt x="56" y="605"/>
                    <a:pt x="96" y="605"/>
                  </a:cubicBezTo>
                  <a:cubicBezTo>
                    <a:pt x="128" y="605"/>
                    <a:pt x="164" y="595"/>
                    <a:pt x="199" y="578"/>
                  </a:cubicBezTo>
                  <a:cubicBezTo>
                    <a:pt x="379" y="617"/>
                    <a:pt x="498" y="737"/>
                    <a:pt x="577" y="916"/>
                  </a:cubicBezTo>
                  <a:cubicBezTo>
                    <a:pt x="518" y="975"/>
                    <a:pt x="518" y="1015"/>
                    <a:pt x="518" y="1095"/>
                  </a:cubicBezTo>
                  <a:lnTo>
                    <a:pt x="617" y="1095"/>
                  </a:lnTo>
                  <a:cubicBezTo>
                    <a:pt x="1095" y="1015"/>
                    <a:pt x="1572" y="1115"/>
                    <a:pt x="2010" y="916"/>
                  </a:cubicBezTo>
                  <a:lnTo>
                    <a:pt x="2010" y="717"/>
                  </a:lnTo>
                  <a:lnTo>
                    <a:pt x="1174" y="717"/>
                  </a:lnTo>
                  <a:cubicBezTo>
                    <a:pt x="916" y="717"/>
                    <a:pt x="776" y="657"/>
                    <a:pt x="796" y="379"/>
                  </a:cubicBezTo>
                  <a:cubicBezTo>
                    <a:pt x="896" y="200"/>
                    <a:pt x="896" y="60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2504275" y="482487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41" y="1"/>
                  </a:moveTo>
                  <a:cubicBezTo>
                    <a:pt x="1" y="60"/>
                    <a:pt x="1" y="120"/>
                    <a:pt x="1" y="160"/>
                  </a:cubicBezTo>
                  <a:cubicBezTo>
                    <a:pt x="80" y="140"/>
                    <a:pt x="160" y="120"/>
                    <a:pt x="259" y="100"/>
                  </a:cubicBezTo>
                  <a:cubicBezTo>
                    <a:pt x="200" y="1"/>
                    <a:pt x="10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1782175" y="3176475"/>
              <a:ext cx="182050" cy="17100"/>
            </a:xfrm>
            <a:custGeom>
              <a:avLst/>
              <a:gdLst/>
              <a:ahLst/>
              <a:cxnLst/>
              <a:rect l="l" t="t" r="r" b="b"/>
              <a:pathLst>
                <a:path w="7282" h="684" extrusionOk="0">
                  <a:moveTo>
                    <a:pt x="5986" y="0"/>
                  </a:moveTo>
                  <a:cubicBezTo>
                    <a:pt x="5836" y="0"/>
                    <a:pt x="5689" y="14"/>
                    <a:pt x="5551" y="52"/>
                  </a:cubicBezTo>
                  <a:cubicBezTo>
                    <a:pt x="5414" y="107"/>
                    <a:pt x="5268" y="119"/>
                    <a:pt x="5119" y="119"/>
                  </a:cubicBezTo>
                  <a:cubicBezTo>
                    <a:pt x="4995" y="119"/>
                    <a:pt x="4869" y="110"/>
                    <a:pt x="4744" y="110"/>
                  </a:cubicBezTo>
                  <a:cubicBezTo>
                    <a:pt x="4583" y="110"/>
                    <a:pt x="4425" y="125"/>
                    <a:pt x="4277" y="191"/>
                  </a:cubicBezTo>
                  <a:lnTo>
                    <a:pt x="3959" y="191"/>
                  </a:lnTo>
                  <a:cubicBezTo>
                    <a:pt x="3909" y="241"/>
                    <a:pt x="3862" y="258"/>
                    <a:pt x="3816" y="258"/>
                  </a:cubicBezTo>
                  <a:cubicBezTo>
                    <a:pt x="3734" y="258"/>
                    <a:pt x="3658" y="204"/>
                    <a:pt x="3581" y="191"/>
                  </a:cubicBezTo>
                  <a:lnTo>
                    <a:pt x="3402" y="191"/>
                  </a:lnTo>
                  <a:cubicBezTo>
                    <a:pt x="3339" y="270"/>
                    <a:pt x="3275" y="298"/>
                    <a:pt x="3212" y="298"/>
                  </a:cubicBezTo>
                  <a:cubicBezTo>
                    <a:pt x="3071" y="298"/>
                    <a:pt x="2930" y="163"/>
                    <a:pt x="2789" y="163"/>
                  </a:cubicBezTo>
                  <a:cubicBezTo>
                    <a:pt x="2755" y="163"/>
                    <a:pt x="2721" y="171"/>
                    <a:pt x="2686" y="191"/>
                  </a:cubicBezTo>
                  <a:cubicBezTo>
                    <a:pt x="2551" y="268"/>
                    <a:pt x="2412" y="303"/>
                    <a:pt x="2270" y="303"/>
                  </a:cubicBezTo>
                  <a:cubicBezTo>
                    <a:pt x="2119" y="303"/>
                    <a:pt x="1965" y="263"/>
                    <a:pt x="1811" y="191"/>
                  </a:cubicBezTo>
                  <a:cubicBezTo>
                    <a:pt x="1773" y="144"/>
                    <a:pt x="1744" y="124"/>
                    <a:pt x="1716" y="124"/>
                  </a:cubicBezTo>
                  <a:cubicBezTo>
                    <a:pt x="1685" y="124"/>
                    <a:pt x="1654" y="149"/>
                    <a:pt x="1612" y="191"/>
                  </a:cubicBezTo>
                  <a:cubicBezTo>
                    <a:pt x="1556" y="178"/>
                    <a:pt x="1499" y="172"/>
                    <a:pt x="1443" y="172"/>
                  </a:cubicBezTo>
                  <a:cubicBezTo>
                    <a:pt x="1195" y="172"/>
                    <a:pt x="949" y="278"/>
                    <a:pt x="707" y="278"/>
                  </a:cubicBezTo>
                  <a:cubicBezTo>
                    <a:pt x="596" y="278"/>
                    <a:pt x="487" y="256"/>
                    <a:pt x="378" y="191"/>
                  </a:cubicBezTo>
                  <a:cubicBezTo>
                    <a:pt x="219" y="231"/>
                    <a:pt x="80" y="231"/>
                    <a:pt x="1" y="390"/>
                  </a:cubicBezTo>
                  <a:cubicBezTo>
                    <a:pt x="40" y="450"/>
                    <a:pt x="100" y="509"/>
                    <a:pt x="180" y="549"/>
                  </a:cubicBezTo>
                  <a:cubicBezTo>
                    <a:pt x="325" y="602"/>
                    <a:pt x="462" y="629"/>
                    <a:pt x="602" y="629"/>
                  </a:cubicBezTo>
                  <a:cubicBezTo>
                    <a:pt x="672" y="629"/>
                    <a:pt x="743" y="622"/>
                    <a:pt x="816" y="609"/>
                  </a:cubicBezTo>
                  <a:cubicBezTo>
                    <a:pt x="1105" y="659"/>
                    <a:pt x="1398" y="684"/>
                    <a:pt x="1691" y="684"/>
                  </a:cubicBezTo>
                  <a:cubicBezTo>
                    <a:pt x="1985" y="684"/>
                    <a:pt x="2278" y="659"/>
                    <a:pt x="2567" y="609"/>
                  </a:cubicBezTo>
                  <a:lnTo>
                    <a:pt x="2786" y="609"/>
                  </a:lnTo>
                  <a:cubicBezTo>
                    <a:pt x="3034" y="659"/>
                    <a:pt x="3288" y="684"/>
                    <a:pt x="3544" y="684"/>
                  </a:cubicBezTo>
                  <a:cubicBezTo>
                    <a:pt x="3800" y="684"/>
                    <a:pt x="4059" y="659"/>
                    <a:pt x="4317" y="609"/>
                  </a:cubicBezTo>
                  <a:cubicBezTo>
                    <a:pt x="4445" y="620"/>
                    <a:pt x="4574" y="625"/>
                    <a:pt x="4704" y="625"/>
                  </a:cubicBezTo>
                  <a:cubicBezTo>
                    <a:pt x="5038" y="625"/>
                    <a:pt x="5374" y="592"/>
                    <a:pt x="5690" y="549"/>
                  </a:cubicBezTo>
                  <a:cubicBezTo>
                    <a:pt x="5789" y="503"/>
                    <a:pt x="5891" y="492"/>
                    <a:pt x="5993" y="492"/>
                  </a:cubicBezTo>
                  <a:cubicBezTo>
                    <a:pt x="6086" y="492"/>
                    <a:pt x="6180" y="501"/>
                    <a:pt x="6273" y="501"/>
                  </a:cubicBezTo>
                  <a:cubicBezTo>
                    <a:pt x="6385" y="501"/>
                    <a:pt x="6496" y="488"/>
                    <a:pt x="6605" y="430"/>
                  </a:cubicBezTo>
                  <a:cubicBezTo>
                    <a:pt x="6844" y="430"/>
                    <a:pt x="7062" y="410"/>
                    <a:pt x="7281" y="410"/>
                  </a:cubicBezTo>
                  <a:cubicBezTo>
                    <a:pt x="7003" y="52"/>
                    <a:pt x="6585" y="92"/>
                    <a:pt x="6247" y="12"/>
                  </a:cubicBezTo>
                  <a:cubicBezTo>
                    <a:pt x="6159" y="5"/>
                    <a:pt x="6072" y="0"/>
                    <a:pt x="5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1827925" y="3263300"/>
              <a:ext cx="111425" cy="22400"/>
            </a:xfrm>
            <a:custGeom>
              <a:avLst/>
              <a:gdLst/>
              <a:ahLst/>
              <a:cxnLst/>
              <a:rect l="l" t="t" r="r" b="b"/>
              <a:pathLst>
                <a:path w="4457" h="896" extrusionOk="0">
                  <a:moveTo>
                    <a:pt x="3840" y="0"/>
                  </a:moveTo>
                  <a:cubicBezTo>
                    <a:pt x="3363" y="0"/>
                    <a:pt x="2885" y="0"/>
                    <a:pt x="2428" y="20"/>
                  </a:cubicBezTo>
                  <a:cubicBezTo>
                    <a:pt x="2388" y="20"/>
                    <a:pt x="2388" y="40"/>
                    <a:pt x="2368" y="60"/>
                  </a:cubicBezTo>
                  <a:cubicBezTo>
                    <a:pt x="2348" y="100"/>
                    <a:pt x="2368" y="140"/>
                    <a:pt x="2428" y="160"/>
                  </a:cubicBezTo>
                  <a:cubicBezTo>
                    <a:pt x="2487" y="219"/>
                    <a:pt x="2587" y="259"/>
                    <a:pt x="2626" y="339"/>
                  </a:cubicBezTo>
                  <a:cubicBezTo>
                    <a:pt x="2726" y="518"/>
                    <a:pt x="2547" y="518"/>
                    <a:pt x="2447" y="518"/>
                  </a:cubicBezTo>
                  <a:cubicBezTo>
                    <a:pt x="2069" y="518"/>
                    <a:pt x="1731" y="498"/>
                    <a:pt x="1373" y="498"/>
                  </a:cubicBezTo>
                  <a:cubicBezTo>
                    <a:pt x="1235" y="498"/>
                    <a:pt x="1097" y="492"/>
                    <a:pt x="960" y="492"/>
                  </a:cubicBezTo>
                  <a:cubicBezTo>
                    <a:pt x="663" y="492"/>
                    <a:pt x="372" y="520"/>
                    <a:pt x="100" y="697"/>
                  </a:cubicBezTo>
                  <a:cubicBezTo>
                    <a:pt x="1" y="756"/>
                    <a:pt x="1" y="816"/>
                    <a:pt x="100" y="896"/>
                  </a:cubicBezTo>
                  <a:cubicBezTo>
                    <a:pt x="1433" y="896"/>
                    <a:pt x="2726" y="856"/>
                    <a:pt x="4039" y="856"/>
                  </a:cubicBezTo>
                  <a:cubicBezTo>
                    <a:pt x="4019" y="737"/>
                    <a:pt x="4457" y="657"/>
                    <a:pt x="4079" y="518"/>
                  </a:cubicBezTo>
                  <a:cubicBezTo>
                    <a:pt x="4031" y="494"/>
                    <a:pt x="3977" y="488"/>
                    <a:pt x="3919" y="488"/>
                  </a:cubicBezTo>
                  <a:cubicBezTo>
                    <a:pt x="3857" y="488"/>
                    <a:pt x="3791" y="495"/>
                    <a:pt x="3724" y="495"/>
                  </a:cubicBezTo>
                  <a:cubicBezTo>
                    <a:pt x="3642" y="495"/>
                    <a:pt x="3559" y="484"/>
                    <a:pt x="3482" y="438"/>
                  </a:cubicBezTo>
                  <a:cubicBezTo>
                    <a:pt x="3581" y="259"/>
                    <a:pt x="3920" y="259"/>
                    <a:pt x="3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1804050" y="3443550"/>
              <a:ext cx="114425" cy="10500"/>
            </a:xfrm>
            <a:custGeom>
              <a:avLst/>
              <a:gdLst/>
              <a:ahLst/>
              <a:cxnLst/>
              <a:rect l="l" t="t" r="r" b="b"/>
              <a:pathLst>
                <a:path w="4577" h="420" extrusionOk="0">
                  <a:moveTo>
                    <a:pt x="3706" y="0"/>
                  </a:moveTo>
                  <a:cubicBezTo>
                    <a:pt x="3670" y="0"/>
                    <a:pt x="3635" y="5"/>
                    <a:pt x="3601" y="12"/>
                  </a:cubicBezTo>
                  <a:cubicBezTo>
                    <a:pt x="2686" y="51"/>
                    <a:pt x="1791" y="51"/>
                    <a:pt x="896" y="71"/>
                  </a:cubicBezTo>
                  <a:cubicBezTo>
                    <a:pt x="851" y="103"/>
                    <a:pt x="810" y="115"/>
                    <a:pt x="771" y="115"/>
                  </a:cubicBezTo>
                  <a:cubicBezTo>
                    <a:pt x="690" y="115"/>
                    <a:pt x="619" y="65"/>
                    <a:pt x="538" y="51"/>
                  </a:cubicBezTo>
                  <a:cubicBezTo>
                    <a:pt x="419" y="71"/>
                    <a:pt x="319" y="71"/>
                    <a:pt x="200" y="71"/>
                  </a:cubicBezTo>
                  <a:cubicBezTo>
                    <a:pt x="140" y="151"/>
                    <a:pt x="21" y="171"/>
                    <a:pt x="1" y="270"/>
                  </a:cubicBezTo>
                  <a:cubicBezTo>
                    <a:pt x="180" y="385"/>
                    <a:pt x="363" y="420"/>
                    <a:pt x="546" y="420"/>
                  </a:cubicBezTo>
                  <a:cubicBezTo>
                    <a:pt x="821" y="420"/>
                    <a:pt x="1097" y="342"/>
                    <a:pt x="1369" y="342"/>
                  </a:cubicBezTo>
                  <a:cubicBezTo>
                    <a:pt x="1417" y="342"/>
                    <a:pt x="1465" y="344"/>
                    <a:pt x="1513" y="350"/>
                  </a:cubicBezTo>
                  <a:cubicBezTo>
                    <a:pt x="1980" y="399"/>
                    <a:pt x="2448" y="409"/>
                    <a:pt x="2913" y="409"/>
                  </a:cubicBezTo>
                  <a:cubicBezTo>
                    <a:pt x="3223" y="409"/>
                    <a:pt x="3531" y="405"/>
                    <a:pt x="3839" y="405"/>
                  </a:cubicBezTo>
                  <a:cubicBezTo>
                    <a:pt x="3992" y="405"/>
                    <a:pt x="4145" y="406"/>
                    <a:pt x="4298" y="409"/>
                  </a:cubicBezTo>
                  <a:cubicBezTo>
                    <a:pt x="4417" y="350"/>
                    <a:pt x="4576" y="270"/>
                    <a:pt x="4477" y="71"/>
                  </a:cubicBezTo>
                  <a:lnTo>
                    <a:pt x="3920" y="71"/>
                  </a:lnTo>
                  <a:cubicBezTo>
                    <a:pt x="3853" y="18"/>
                    <a:pt x="3778" y="0"/>
                    <a:pt x="3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1745375" y="3480125"/>
              <a:ext cx="105950" cy="11100"/>
            </a:xfrm>
            <a:custGeom>
              <a:avLst/>
              <a:gdLst/>
              <a:ahLst/>
              <a:cxnLst/>
              <a:rect l="l" t="t" r="r" b="b"/>
              <a:pathLst>
                <a:path w="4238" h="444" extrusionOk="0">
                  <a:moveTo>
                    <a:pt x="718" y="0"/>
                  </a:moveTo>
                  <a:cubicBezTo>
                    <a:pt x="468" y="0"/>
                    <a:pt x="223" y="41"/>
                    <a:pt x="0" y="200"/>
                  </a:cubicBezTo>
                  <a:lnTo>
                    <a:pt x="199" y="399"/>
                  </a:lnTo>
                  <a:cubicBezTo>
                    <a:pt x="348" y="380"/>
                    <a:pt x="496" y="374"/>
                    <a:pt x="644" y="374"/>
                  </a:cubicBezTo>
                  <a:cubicBezTo>
                    <a:pt x="1114" y="374"/>
                    <a:pt x="1581" y="443"/>
                    <a:pt x="2056" y="443"/>
                  </a:cubicBezTo>
                  <a:cubicBezTo>
                    <a:pt x="2251" y="443"/>
                    <a:pt x="2448" y="432"/>
                    <a:pt x="2646" y="399"/>
                  </a:cubicBezTo>
                  <a:cubicBezTo>
                    <a:pt x="2947" y="358"/>
                    <a:pt x="3238" y="279"/>
                    <a:pt x="3539" y="279"/>
                  </a:cubicBezTo>
                  <a:cubicBezTo>
                    <a:pt x="3677" y="279"/>
                    <a:pt x="3816" y="295"/>
                    <a:pt x="3959" y="339"/>
                  </a:cubicBezTo>
                  <a:cubicBezTo>
                    <a:pt x="4098" y="299"/>
                    <a:pt x="4238" y="220"/>
                    <a:pt x="4138" y="21"/>
                  </a:cubicBezTo>
                  <a:cubicBezTo>
                    <a:pt x="4051" y="19"/>
                    <a:pt x="3963" y="18"/>
                    <a:pt x="3876" y="18"/>
                  </a:cubicBezTo>
                  <a:cubicBezTo>
                    <a:pt x="3252" y="18"/>
                    <a:pt x="2636" y="60"/>
                    <a:pt x="2022" y="60"/>
                  </a:cubicBezTo>
                  <a:cubicBezTo>
                    <a:pt x="1806" y="60"/>
                    <a:pt x="1589" y="55"/>
                    <a:pt x="1373" y="40"/>
                  </a:cubicBezTo>
                  <a:cubicBezTo>
                    <a:pt x="1159" y="31"/>
                    <a:pt x="937" y="0"/>
                    <a:pt x="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1868700" y="3423425"/>
              <a:ext cx="73625" cy="8525"/>
            </a:xfrm>
            <a:custGeom>
              <a:avLst/>
              <a:gdLst/>
              <a:ahLst/>
              <a:cxnLst/>
              <a:rect l="l" t="t" r="r" b="b"/>
              <a:pathLst>
                <a:path w="2945" h="341" extrusionOk="0">
                  <a:moveTo>
                    <a:pt x="419" y="1"/>
                  </a:moveTo>
                  <a:cubicBezTo>
                    <a:pt x="339" y="140"/>
                    <a:pt x="1" y="1"/>
                    <a:pt x="61" y="319"/>
                  </a:cubicBezTo>
                  <a:cubicBezTo>
                    <a:pt x="836" y="339"/>
                    <a:pt x="1592" y="339"/>
                    <a:pt x="2348" y="339"/>
                  </a:cubicBezTo>
                  <a:cubicBezTo>
                    <a:pt x="2397" y="339"/>
                    <a:pt x="2445" y="340"/>
                    <a:pt x="2492" y="340"/>
                  </a:cubicBezTo>
                  <a:cubicBezTo>
                    <a:pt x="2716" y="340"/>
                    <a:pt x="2912" y="313"/>
                    <a:pt x="29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1792625" y="3262175"/>
              <a:ext cx="96000" cy="9275"/>
            </a:xfrm>
            <a:custGeom>
              <a:avLst/>
              <a:gdLst/>
              <a:ahLst/>
              <a:cxnLst/>
              <a:rect l="l" t="t" r="r" b="b"/>
              <a:pathLst>
                <a:path w="3840" h="371" extrusionOk="0">
                  <a:moveTo>
                    <a:pt x="2343" y="1"/>
                  </a:moveTo>
                  <a:cubicBezTo>
                    <a:pt x="1596" y="1"/>
                    <a:pt x="852" y="30"/>
                    <a:pt x="100" y="65"/>
                  </a:cubicBezTo>
                  <a:cubicBezTo>
                    <a:pt x="80" y="65"/>
                    <a:pt x="60" y="65"/>
                    <a:pt x="20" y="105"/>
                  </a:cubicBezTo>
                  <a:cubicBezTo>
                    <a:pt x="0" y="145"/>
                    <a:pt x="20" y="185"/>
                    <a:pt x="80" y="244"/>
                  </a:cubicBezTo>
                  <a:cubicBezTo>
                    <a:pt x="189" y="338"/>
                    <a:pt x="323" y="370"/>
                    <a:pt x="462" y="370"/>
                  </a:cubicBezTo>
                  <a:cubicBezTo>
                    <a:pt x="500" y="370"/>
                    <a:pt x="539" y="368"/>
                    <a:pt x="577" y="364"/>
                  </a:cubicBezTo>
                  <a:cubicBezTo>
                    <a:pt x="1631" y="165"/>
                    <a:pt x="2745" y="264"/>
                    <a:pt x="3840" y="185"/>
                  </a:cubicBezTo>
                  <a:lnTo>
                    <a:pt x="3840" y="45"/>
                  </a:lnTo>
                  <a:cubicBezTo>
                    <a:pt x="3338" y="14"/>
                    <a:pt x="2840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1736425" y="3263300"/>
              <a:ext cx="58700" cy="8950"/>
            </a:xfrm>
            <a:custGeom>
              <a:avLst/>
              <a:gdLst/>
              <a:ahLst/>
              <a:cxnLst/>
              <a:rect l="l" t="t" r="r" b="b"/>
              <a:pathLst>
                <a:path w="2348" h="358" extrusionOk="0">
                  <a:moveTo>
                    <a:pt x="0" y="0"/>
                  </a:moveTo>
                  <a:cubicBezTo>
                    <a:pt x="435" y="257"/>
                    <a:pt x="870" y="357"/>
                    <a:pt x="1309" y="357"/>
                  </a:cubicBezTo>
                  <a:cubicBezTo>
                    <a:pt x="1652" y="357"/>
                    <a:pt x="1998" y="296"/>
                    <a:pt x="2348" y="199"/>
                  </a:cubicBezTo>
                  <a:lnTo>
                    <a:pt x="23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1910975" y="3443700"/>
              <a:ext cx="50250" cy="11100"/>
            </a:xfrm>
            <a:custGeom>
              <a:avLst/>
              <a:gdLst/>
              <a:ahLst/>
              <a:cxnLst/>
              <a:rect l="l" t="t" r="r" b="b"/>
              <a:pathLst>
                <a:path w="2010" h="444" extrusionOk="0">
                  <a:moveTo>
                    <a:pt x="988" y="0"/>
                  </a:moveTo>
                  <a:cubicBezTo>
                    <a:pt x="704" y="0"/>
                    <a:pt x="432" y="37"/>
                    <a:pt x="160" y="65"/>
                  </a:cubicBezTo>
                  <a:cubicBezTo>
                    <a:pt x="120" y="185"/>
                    <a:pt x="41" y="284"/>
                    <a:pt x="1" y="403"/>
                  </a:cubicBezTo>
                  <a:cubicBezTo>
                    <a:pt x="299" y="443"/>
                    <a:pt x="598" y="443"/>
                    <a:pt x="896" y="443"/>
                  </a:cubicBezTo>
                  <a:cubicBezTo>
                    <a:pt x="1214" y="364"/>
                    <a:pt x="1532" y="304"/>
                    <a:pt x="2010" y="204"/>
                  </a:cubicBezTo>
                  <a:cubicBezTo>
                    <a:pt x="1642" y="47"/>
                    <a:pt x="1307" y="0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1754825" y="3445825"/>
              <a:ext cx="53225" cy="9050"/>
            </a:xfrm>
            <a:custGeom>
              <a:avLst/>
              <a:gdLst/>
              <a:ahLst/>
              <a:cxnLst/>
              <a:rect l="l" t="t" r="r" b="b"/>
              <a:pathLst>
                <a:path w="2129" h="362" extrusionOk="0">
                  <a:moveTo>
                    <a:pt x="498" y="0"/>
                  </a:moveTo>
                  <a:cubicBezTo>
                    <a:pt x="219" y="0"/>
                    <a:pt x="20" y="40"/>
                    <a:pt x="0" y="358"/>
                  </a:cubicBezTo>
                  <a:cubicBezTo>
                    <a:pt x="43" y="361"/>
                    <a:pt x="86" y="362"/>
                    <a:pt x="128" y="362"/>
                  </a:cubicBezTo>
                  <a:cubicBezTo>
                    <a:pt x="658" y="362"/>
                    <a:pt x="1154" y="179"/>
                    <a:pt x="1656" y="179"/>
                  </a:cubicBezTo>
                  <a:cubicBezTo>
                    <a:pt x="1747" y="179"/>
                    <a:pt x="1838" y="185"/>
                    <a:pt x="1930" y="199"/>
                  </a:cubicBezTo>
                  <a:lnTo>
                    <a:pt x="21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1757300" y="3279700"/>
              <a:ext cx="42300" cy="9875"/>
            </a:xfrm>
            <a:custGeom>
              <a:avLst/>
              <a:gdLst/>
              <a:ahLst/>
              <a:cxnLst/>
              <a:rect l="l" t="t" r="r" b="b"/>
              <a:pathLst>
                <a:path w="1692" h="395" extrusionOk="0">
                  <a:moveTo>
                    <a:pt x="80" y="1"/>
                  </a:moveTo>
                  <a:cubicBezTo>
                    <a:pt x="80" y="1"/>
                    <a:pt x="41" y="41"/>
                    <a:pt x="21" y="81"/>
                  </a:cubicBezTo>
                  <a:cubicBezTo>
                    <a:pt x="1" y="140"/>
                    <a:pt x="21" y="160"/>
                    <a:pt x="80" y="200"/>
                  </a:cubicBezTo>
                  <a:cubicBezTo>
                    <a:pt x="359" y="324"/>
                    <a:pt x="633" y="394"/>
                    <a:pt x="909" y="394"/>
                  </a:cubicBezTo>
                  <a:cubicBezTo>
                    <a:pt x="1165" y="394"/>
                    <a:pt x="1424" y="334"/>
                    <a:pt x="1692" y="200"/>
                  </a:cubicBezTo>
                  <a:cubicBezTo>
                    <a:pt x="1612" y="81"/>
                    <a:pt x="1413" y="160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1782675" y="3423425"/>
              <a:ext cx="41800" cy="8925"/>
            </a:xfrm>
            <a:custGeom>
              <a:avLst/>
              <a:gdLst/>
              <a:ahLst/>
              <a:cxnLst/>
              <a:rect l="l" t="t" r="r" b="b"/>
              <a:pathLst>
                <a:path w="1672" h="357" extrusionOk="0">
                  <a:moveTo>
                    <a:pt x="1572" y="1"/>
                  </a:moveTo>
                  <a:lnTo>
                    <a:pt x="1572" y="1"/>
                  </a:lnTo>
                  <a:cubicBezTo>
                    <a:pt x="1322" y="53"/>
                    <a:pt x="1073" y="83"/>
                    <a:pt x="826" y="83"/>
                  </a:cubicBezTo>
                  <a:cubicBezTo>
                    <a:pt x="601" y="83"/>
                    <a:pt x="378" y="58"/>
                    <a:pt x="160" y="1"/>
                  </a:cubicBezTo>
                  <a:lnTo>
                    <a:pt x="160" y="1"/>
                  </a:lnTo>
                  <a:cubicBezTo>
                    <a:pt x="100" y="160"/>
                    <a:pt x="0" y="339"/>
                    <a:pt x="299" y="339"/>
                  </a:cubicBezTo>
                  <a:cubicBezTo>
                    <a:pt x="425" y="352"/>
                    <a:pt x="546" y="357"/>
                    <a:pt x="666" y="357"/>
                  </a:cubicBezTo>
                  <a:cubicBezTo>
                    <a:pt x="907" y="357"/>
                    <a:pt x="1141" y="339"/>
                    <a:pt x="1393" y="339"/>
                  </a:cubicBezTo>
                  <a:cubicBezTo>
                    <a:pt x="1492" y="260"/>
                    <a:pt x="1671" y="200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1844350" y="3478425"/>
              <a:ext cx="33325" cy="11975"/>
            </a:xfrm>
            <a:custGeom>
              <a:avLst/>
              <a:gdLst/>
              <a:ahLst/>
              <a:cxnLst/>
              <a:rect l="l" t="t" r="r" b="b"/>
              <a:pathLst>
                <a:path w="1333" h="479" extrusionOk="0">
                  <a:moveTo>
                    <a:pt x="364" y="1"/>
                  </a:moveTo>
                  <a:cubicBezTo>
                    <a:pt x="300" y="1"/>
                    <a:pt x="238" y="27"/>
                    <a:pt x="179" y="108"/>
                  </a:cubicBezTo>
                  <a:cubicBezTo>
                    <a:pt x="100" y="208"/>
                    <a:pt x="40" y="347"/>
                    <a:pt x="0" y="447"/>
                  </a:cubicBezTo>
                  <a:cubicBezTo>
                    <a:pt x="94" y="469"/>
                    <a:pt x="188" y="478"/>
                    <a:pt x="280" y="478"/>
                  </a:cubicBezTo>
                  <a:cubicBezTo>
                    <a:pt x="597" y="478"/>
                    <a:pt x="905" y="369"/>
                    <a:pt x="1214" y="307"/>
                  </a:cubicBezTo>
                  <a:cubicBezTo>
                    <a:pt x="1333" y="168"/>
                    <a:pt x="1233" y="108"/>
                    <a:pt x="1114" y="108"/>
                  </a:cubicBezTo>
                  <a:cubicBezTo>
                    <a:pt x="995" y="108"/>
                    <a:pt x="836" y="89"/>
                    <a:pt x="696" y="89"/>
                  </a:cubicBezTo>
                  <a:cubicBezTo>
                    <a:pt x="584" y="76"/>
                    <a:pt x="47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1835875" y="3422950"/>
              <a:ext cx="43800" cy="8475"/>
            </a:xfrm>
            <a:custGeom>
              <a:avLst/>
              <a:gdLst/>
              <a:ahLst/>
              <a:cxnLst/>
              <a:rect l="l" t="t" r="r" b="b"/>
              <a:pathLst>
                <a:path w="1752" h="339" extrusionOk="0">
                  <a:moveTo>
                    <a:pt x="1" y="0"/>
                  </a:moveTo>
                  <a:lnTo>
                    <a:pt x="1" y="0"/>
                  </a:lnTo>
                  <a:cubicBezTo>
                    <a:pt x="58" y="229"/>
                    <a:pt x="179" y="280"/>
                    <a:pt x="318" y="280"/>
                  </a:cubicBezTo>
                  <a:cubicBezTo>
                    <a:pt x="430" y="280"/>
                    <a:pt x="555" y="246"/>
                    <a:pt x="667" y="246"/>
                  </a:cubicBezTo>
                  <a:cubicBezTo>
                    <a:pt x="754" y="246"/>
                    <a:pt x="835" y="266"/>
                    <a:pt x="896" y="338"/>
                  </a:cubicBezTo>
                  <a:lnTo>
                    <a:pt x="1055" y="338"/>
                  </a:lnTo>
                  <a:cubicBezTo>
                    <a:pt x="1095" y="318"/>
                    <a:pt x="1125" y="308"/>
                    <a:pt x="1155" y="308"/>
                  </a:cubicBezTo>
                  <a:cubicBezTo>
                    <a:pt x="1185" y="308"/>
                    <a:pt x="1214" y="318"/>
                    <a:pt x="1254" y="338"/>
                  </a:cubicBezTo>
                  <a:lnTo>
                    <a:pt x="1413" y="338"/>
                  </a:lnTo>
                  <a:cubicBezTo>
                    <a:pt x="1533" y="239"/>
                    <a:pt x="1632" y="119"/>
                    <a:pt x="1751" y="20"/>
                  </a:cubicBezTo>
                  <a:cubicBezTo>
                    <a:pt x="1155" y="20"/>
                    <a:pt x="558" y="2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1817475" y="3423425"/>
              <a:ext cx="40325" cy="8500"/>
            </a:xfrm>
            <a:custGeom>
              <a:avLst/>
              <a:gdLst/>
              <a:ahLst/>
              <a:cxnLst/>
              <a:rect l="l" t="t" r="r" b="b"/>
              <a:pathLst>
                <a:path w="1613" h="340" extrusionOk="0">
                  <a:moveTo>
                    <a:pt x="180" y="1"/>
                  </a:moveTo>
                  <a:cubicBezTo>
                    <a:pt x="120" y="120"/>
                    <a:pt x="41" y="220"/>
                    <a:pt x="1" y="339"/>
                  </a:cubicBezTo>
                  <a:lnTo>
                    <a:pt x="1612" y="339"/>
                  </a:lnTo>
                  <a:cubicBezTo>
                    <a:pt x="1393" y="21"/>
                    <a:pt x="956" y="319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1790125" y="3279450"/>
              <a:ext cx="39825" cy="5700"/>
            </a:xfrm>
            <a:custGeom>
              <a:avLst/>
              <a:gdLst/>
              <a:ahLst/>
              <a:cxnLst/>
              <a:rect l="l" t="t" r="r" b="b"/>
              <a:pathLst>
                <a:path w="1593" h="228" extrusionOk="0">
                  <a:moveTo>
                    <a:pt x="797" y="1"/>
                  </a:moveTo>
                  <a:cubicBezTo>
                    <a:pt x="528" y="1"/>
                    <a:pt x="259" y="11"/>
                    <a:pt x="1" y="51"/>
                  </a:cubicBezTo>
                  <a:cubicBezTo>
                    <a:pt x="80" y="190"/>
                    <a:pt x="220" y="190"/>
                    <a:pt x="379" y="210"/>
                  </a:cubicBezTo>
                  <a:cubicBezTo>
                    <a:pt x="657" y="210"/>
                    <a:pt x="936" y="228"/>
                    <a:pt x="1202" y="228"/>
                  </a:cubicBezTo>
                  <a:cubicBezTo>
                    <a:pt x="1336" y="228"/>
                    <a:pt x="1466" y="223"/>
                    <a:pt x="1592" y="210"/>
                  </a:cubicBezTo>
                  <a:lnTo>
                    <a:pt x="1592" y="11"/>
                  </a:lnTo>
                  <a:cubicBezTo>
                    <a:pt x="1334" y="11"/>
                    <a:pt x="1065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1802075" y="3192175"/>
              <a:ext cx="43275" cy="4000"/>
            </a:xfrm>
            <a:custGeom>
              <a:avLst/>
              <a:gdLst/>
              <a:ahLst/>
              <a:cxnLst/>
              <a:rect l="l" t="t" r="r" b="b"/>
              <a:pathLst>
                <a:path w="1731" h="160" extrusionOk="0">
                  <a:moveTo>
                    <a:pt x="0" y="1"/>
                  </a:moveTo>
                  <a:cubicBezTo>
                    <a:pt x="256" y="115"/>
                    <a:pt x="515" y="160"/>
                    <a:pt x="773" y="160"/>
                  </a:cubicBezTo>
                  <a:cubicBezTo>
                    <a:pt x="1098" y="160"/>
                    <a:pt x="1421" y="89"/>
                    <a:pt x="1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1851800" y="3191675"/>
              <a:ext cx="38325" cy="3525"/>
            </a:xfrm>
            <a:custGeom>
              <a:avLst/>
              <a:gdLst/>
              <a:ahLst/>
              <a:cxnLst/>
              <a:rect l="l" t="t" r="r" b="b"/>
              <a:pathLst>
                <a:path w="1533" h="141" extrusionOk="0">
                  <a:moveTo>
                    <a:pt x="1" y="1"/>
                  </a:moveTo>
                  <a:lnTo>
                    <a:pt x="219" y="140"/>
                  </a:lnTo>
                  <a:cubicBezTo>
                    <a:pt x="318" y="132"/>
                    <a:pt x="417" y="129"/>
                    <a:pt x="514" y="129"/>
                  </a:cubicBezTo>
                  <a:cubicBezTo>
                    <a:pt x="605" y="129"/>
                    <a:pt x="695" y="131"/>
                    <a:pt x="785" y="131"/>
                  </a:cubicBezTo>
                  <a:cubicBezTo>
                    <a:pt x="1041" y="131"/>
                    <a:pt x="1290" y="116"/>
                    <a:pt x="1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1753725" y="3280475"/>
              <a:ext cx="6100" cy="5225"/>
            </a:xfrm>
            <a:custGeom>
              <a:avLst/>
              <a:gdLst/>
              <a:ahLst/>
              <a:cxnLst/>
              <a:rect l="l" t="t" r="r" b="b"/>
              <a:pathLst>
                <a:path w="244" h="209" extrusionOk="0">
                  <a:moveTo>
                    <a:pt x="112" y="0"/>
                  </a:moveTo>
                  <a:cubicBezTo>
                    <a:pt x="48" y="0"/>
                    <a:pt x="1" y="22"/>
                    <a:pt x="25" y="129"/>
                  </a:cubicBezTo>
                  <a:cubicBezTo>
                    <a:pt x="25" y="149"/>
                    <a:pt x="164" y="169"/>
                    <a:pt x="243" y="209"/>
                  </a:cubicBezTo>
                  <a:lnTo>
                    <a:pt x="243" y="10"/>
                  </a:lnTo>
                  <a:cubicBezTo>
                    <a:pt x="204" y="10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1781675" y="3186700"/>
              <a:ext cx="4000" cy="4525"/>
            </a:xfrm>
            <a:custGeom>
              <a:avLst/>
              <a:gdLst/>
              <a:ahLst/>
              <a:cxnLst/>
              <a:rect l="l" t="t" r="r" b="b"/>
              <a:pathLst>
                <a:path w="160" h="181" extrusionOk="0">
                  <a:moveTo>
                    <a:pt x="1" y="1"/>
                  </a:moveTo>
                  <a:lnTo>
                    <a:pt x="1" y="140"/>
                  </a:lnTo>
                  <a:cubicBezTo>
                    <a:pt x="40" y="180"/>
                    <a:pt x="120" y="180"/>
                    <a:pt x="160" y="180"/>
                  </a:cubicBezTo>
                  <a:cubicBezTo>
                    <a:pt x="120" y="100"/>
                    <a:pt x="40" y="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1790625" y="3179475"/>
              <a:ext cx="31350" cy="7375"/>
            </a:xfrm>
            <a:custGeom>
              <a:avLst/>
              <a:gdLst/>
              <a:ahLst/>
              <a:cxnLst/>
              <a:rect l="l" t="t" r="r" b="b"/>
              <a:pathLst>
                <a:path w="1254" h="295" extrusionOk="0">
                  <a:moveTo>
                    <a:pt x="814" y="0"/>
                  </a:moveTo>
                  <a:cubicBezTo>
                    <a:pt x="537" y="0"/>
                    <a:pt x="260" y="98"/>
                    <a:pt x="1" y="111"/>
                  </a:cubicBezTo>
                  <a:cubicBezTo>
                    <a:pt x="168" y="248"/>
                    <a:pt x="329" y="295"/>
                    <a:pt x="488" y="295"/>
                  </a:cubicBezTo>
                  <a:cubicBezTo>
                    <a:pt x="745" y="295"/>
                    <a:pt x="996" y="172"/>
                    <a:pt x="1254" y="111"/>
                  </a:cubicBezTo>
                  <a:cubicBezTo>
                    <a:pt x="1109" y="28"/>
                    <a:pt x="961" y="0"/>
                    <a:pt x="8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1888600" y="3178000"/>
              <a:ext cx="31350" cy="4525"/>
            </a:xfrm>
            <a:custGeom>
              <a:avLst/>
              <a:gdLst/>
              <a:ahLst/>
              <a:cxnLst/>
              <a:rect l="l" t="t" r="r" b="b"/>
              <a:pathLst>
                <a:path w="1254" h="181" extrusionOk="0">
                  <a:moveTo>
                    <a:pt x="565" y="0"/>
                  </a:moveTo>
                  <a:cubicBezTo>
                    <a:pt x="372" y="0"/>
                    <a:pt x="184" y="31"/>
                    <a:pt x="1" y="150"/>
                  </a:cubicBezTo>
                  <a:cubicBezTo>
                    <a:pt x="26" y="149"/>
                    <a:pt x="52" y="148"/>
                    <a:pt x="78" y="148"/>
                  </a:cubicBezTo>
                  <a:cubicBezTo>
                    <a:pt x="278" y="148"/>
                    <a:pt x="482" y="180"/>
                    <a:pt x="683" y="180"/>
                  </a:cubicBezTo>
                  <a:cubicBezTo>
                    <a:pt x="878" y="180"/>
                    <a:pt x="1070" y="150"/>
                    <a:pt x="1254" y="31"/>
                  </a:cubicBezTo>
                  <a:lnTo>
                    <a:pt x="1254" y="31"/>
                  </a:lnTo>
                  <a:cubicBezTo>
                    <a:pt x="1227" y="32"/>
                    <a:pt x="1200" y="32"/>
                    <a:pt x="1173" y="32"/>
                  </a:cubicBezTo>
                  <a:cubicBezTo>
                    <a:pt x="966" y="32"/>
                    <a:pt x="763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1848825" y="3179575"/>
              <a:ext cx="17925" cy="7275"/>
            </a:xfrm>
            <a:custGeom>
              <a:avLst/>
              <a:gdLst/>
              <a:ahLst/>
              <a:cxnLst/>
              <a:rect l="l" t="t" r="r" b="b"/>
              <a:pathLst>
                <a:path w="717" h="291" extrusionOk="0">
                  <a:moveTo>
                    <a:pt x="226" y="1"/>
                  </a:moveTo>
                  <a:cubicBezTo>
                    <a:pt x="148" y="1"/>
                    <a:pt x="73" y="27"/>
                    <a:pt x="0" y="107"/>
                  </a:cubicBezTo>
                  <a:cubicBezTo>
                    <a:pt x="148" y="168"/>
                    <a:pt x="288" y="291"/>
                    <a:pt x="434" y="291"/>
                  </a:cubicBezTo>
                  <a:cubicBezTo>
                    <a:pt x="524" y="291"/>
                    <a:pt x="617" y="244"/>
                    <a:pt x="716" y="107"/>
                  </a:cubicBezTo>
                  <a:cubicBezTo>
                    <a:pt x="544" y="107"/>
                    <a:pt x="380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1826925" y="3181750"/>
              <a:ext cx="21925" cy="5425"/>
            </a:xfrm>
            <a:custGeom>
              <a:avLst/>
              <a:gdLst/>
              <a:ahLst/>
              <a:cxnLst/>
              <a:rect l="l" t="t" r="r" b="b"/>
              <a:pathLst>
                <a:path w="877" h="217" extrusionOk="0">
                  <a:moveTo>
                    <a:pt x="876" y="0"/>
                  </a:moveTo>
                  <a:lnTo>
                    <a:pt x="876" y="0"/>
                  </a:lnTo>
                  <a:cubicBezTo>
                    <a:pt x="727" y="10"/>
                    <a:pt x="578" y="15"/>
                    <a:pt x="431" y="15"/>
                  </a:cubicBezTo>
                  <a:cubicBezTo>
                    <a:pt x="284" y="15"/>
                    <a:pt x="140" y="10"/>
                    <a:pt x="1" y="0"/>
                  </a:cubicBezTo>
                  <a:lnTo>
                    <a:pt x="1" y="0"/>
                  </a:lnTo>
                  <a:cubicBezTo>
                    <a:pt x="153" y="142"/>
                    <a:pt x="299" y="216"/>
                    <a:pt x="446" y="216"/>
                  </a:cubicBezTo>
                  <a:cubicBezTo>
                    <a:pt x="588" y="216"/>
                    <a:pt x="730" y="147"/>
                    <a:pt x="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1870200" y="31800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168" y="0"/>
                  </a:moveTo>
                  <a:cubicBezTo>
                    <a:pt x="115" y="0"/>
                    <a:pt x="59" y="19"/>
                    <a:pt x="1" y="69"/>
                  </a:cubicBezTo>
                  <a:cubicBezTo>
                    <a:pt x="70" y="169"/>
                    <a:pt x="135" y="218"/>
                    <a:pt x="197" y="218"/>
                  </a:cubicBezTo>
                  <a:cubicBezTo>
                    <a:pt x="259" y="218"/>
                    <a:pt x="319" y="169"/>
                    <a:pt x="378" y="69"/>
                  </a:cubicBezTo>
                  <a:cubicBezTo>
                    <a:pt x="310" y="35"/>
                    <a:pt x="24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2394375" y="4753275"/>
              <a:ext cx="7975" cy="24375"/>
            </a:xfrm>
            <a:custGeom>
              <a:avLst/>
              <a:gdLst/>
              <a:ahLst/>
              <a:cxnLst/>
              <a:rect l="l" t="t" r="r" b="b"/>
              <a:pathLst>
                <a:path w="319" h="975" extrusionOk="0">
                  <a:moveTo>
                    <a:pt x="319" y="0"/>
                  </a:moveTo>
                  <a:lnTo>
                    <a:pt x="319" y="0"/>
                  </a:lnTo>
                  <a:cubicBezTo>
                    <a:pt x="0" y="279"/>
                    <a:pt x="160" y="637"/>
                    <a:pt x="160" y="975"/>
                  </a:cubicBezTo>
                  <a:lnTo>
                    <a:pt x="299" y="895"/>
                  </a:lnTo>
                  <a:cubicBezTo>
                    <a:pt x="299" y="597"/>
                    <a:pt x="299" y="298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2406800" y="4373800"/>
              <a:ext cx="1525" cy="4500"/>
            </a:xfrm>
            <a:custGeom>
              <a:avLst/>
              <a:gdLst/>
              <a:ahLst/>
              <a:cxnLst/>
              <a:rect l="l" t="t" r="r" b="b"/>
              <a:pathLst>
                <a:path w="61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21" y="160"/>
                    <a:pt x="60" y="160"/>
                    <a:pt x="60" y="140"/>
                  </a:cubicBezTo>
                  <a:cubicBezTo>
                    <a:pt x="60" y="81"/>
                    <a:pt x="21" y="6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2421225" y="4770675"/>
              <a:ext cx="49750" cy="34825"/>
            </a:xfrm>
            <a:custGeom>
              <a:avLst/>
              <a:gdLst/>
              <a:ahLst/>
              <a:cxnLst/>
              <a:rect l="l" t="t" r="r" b="b"/>
              <a:pathLst>
                <a:path w="1990" h="1393" extrusionOk="0">
                  <a:moveTo>
                    <a:pt x="498" y="0"/>
                  </a:moveTo>
                  <a:cubicBezTo>
                    <a:pt x="438" y="40"/>
                    <a:pt x="399" y="80"/>
                    <a:pt x="339" y="120"/>
                  </a:cubicBezTo>
                  <a:cubicBezTo>
                    <a:pt x="319" y="179"/>
                    <a:pt x="279" y="219"/>
                    <a:pt x="219" y="279"/>
                  </a:cubicBezTo>
                  <a:lnTo>
                    <a:pt x="140" y="339"/>
                  </a:lnTo>
                  <a:cubicBezTo>
                    <a:pt x="100" y="398"/>
                    <a:pt x="40" y="478"/>
                    <a:pt x="21" y="518"/>
                  </a:cubicBezTo>
                  <a:cubicBezTo>
                    <a:pt x="21" y="537"/>
                    <a:pt x="1" y="597"/>
                    <a:pt x="1" y="617"/>
                  </a:cubicBezTo>
                  <a:lnTo>
                    <a:pt x="1" y="716"/>
                  </a:lnTo>
                  <a:cubicBezTo>
                    <a:pt x="21" y="796"/>
                    <a:pt x="21" y="856"/>
                    <a:pt x="80" y="915"/>
                  </a:cubicBezTo>
                  <a:cubicBezTo>
                    <a:pt x="140" y="955"/>
                    <a:pt x="200" y="995"/>
                    <a:pt x="279" y="995"/>
                  </a:cubicBezTo>
                  <a:lnTo>
                    <a:pt x="379" y="995"/>
                  </a:lnTo>
                  <a:cubicBezTo>
                    <a:pt x="418" y="982"/>
                    <a:pt x="460" y="977"/>
                    <a:pt x="505" y="977"/>
                  </a:cubicBezTo>
                  <a:cubicBezTo>
                    <a:pt x="593" y="977"/>
                    <a:pt x="690" y="995"/>
                    <a:pt x="796" y="995"/>
                  </a:cubicBezTo>
                  <a:cubicBezTo>
                    <a:pt x="893" y="934"/>
                    <a:pt x="963" y="910"/>
                    <a:pt x="1012" y="910"/>
                  </a:cubicBezTo>
                  <a:cubicBezTo>
                    <a:pt x="1208" y="910"/>
                    <a:pt x="1107" y="1286"/>
                    <a:pt x="1234" y="1333"/>
                  </a:cubicBezTo>
                  <a:cubicBezTo>
                    <a:pt x="1332" y="1372"/>
                    <a:pt x="1423" y="1392"/>
                    <a:pt x="1507" y="1392"/>
                  </a:cubicBezTo>
                  <a:cubicBezTo>
                    <a:pt x="1680" y="1392"/>
                    <a:pt x="1823" y="1308"/>
                    <a:pt x="1930" y="1134"/>
                  </a:cubicBezTo>
                  <a:cubicBezTo>
                    <a:pt x="1990" y="1035"/>
                    <a:pt x="1990" y="955"/>
                    <a:pt x="1910" y="896"/>
                  </a:cubicBezTo>
                  <a:cubicBezTo>
                    <a:pt x="1711" y="677"/>
                    <a:pt x="1910" y="418"/>
                    <a:pt x="1910" y="199"/>
                  </a:cubicBezTo>
                  <a:cubicBezTo>
                    <a:pt x="1831" y="93"/>
                    <a:pt x="1742" y="60"/>
                    <a:pt x="1648" y="60"/>
                  </a:cubicBezTo>
                  <a:cubicBezTo>
                    <a:pt x="1491" y="60"/>
                    <a:pt x="1317" y="152"/>
                    <a:pt x="1141" y="152"/>
                  </a:cubicBezTo>
                  <a:cubicBezTo>
                    <a:pt x="1106" y="152"/>
                    <a:pt x="1070" y="148"/>
                    <a:pt x="1035" y="140"/>
                  </a:cubicBezTo>
                  <a:cubicBezTo>
                    <a:pt x="916" y="100"/>
                    <a:pt x="737" y="140"/>
                    <a:pt x="637" y="20"/>
                  </a:cubicBezTo>
                  <a:cubicBezTo>
                    <a:pt x="597" y="20"/>
                    <a:pt x="538" y="0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2407300" y="4771125"/>
              <a:ext cx="26875" cy="28050"/>
            </a:xfrm>
            <a:custGeom>
              <a:avLst/>
              <a:gdLst/>
              <a:ahLst/>
              <a:cxnLst/>
              <a:rect l="l" t="t" r="r" b="b"/>
              <a:pathLst>
                <a:path w="1075" h="1122" extrusionOk="0">
                  <a:moveTo>
                    <a:pt x="1032" y="1"/>
                  </a:moveTo>
                  <a:cubicBezTo>
                    <a:pt x="776" y="1"/>
                    <a:pt x="586" y="164"/>
                    <a:pt x="379" y="221"/>
                  </a:cubicBezTo>
                  <a:cubicBezTo>
                    <a:pt x="319" y="281"/>
                    <a:pt x="279" y="301"/>
                    <a:pt x="219" y="321"/>
                  </a:cubicBezTo>
                  <a:cubicBezTo>
                    <a:pt x="200" y="400"/>
                    <a:pt x="160" y="460"/>
                    <a:pt x="140" y="500"/>
                  </a:cubicBezTo>
                  <a:cubicBezTo>
                    <a:pt x="21" y="698"/>
                    <a:pt x="1" y="897"/>
                    <a:pt x="180" y="1096"/>
                  </a:cubicBezTo>
                  <a:cubicBezTo>
                    <a:pt x="223" y="1114"/>
                    <a:pt x="261" y="1121"/>
                    <a:pt x="296" y="1121"/>
                  </a:cubicBezTo>
                  <a:cubicBezTo>
                    <a:pt x="421" y="1121"/>
                    <a:pt x="495" y="1018"/>
                    <a:pt x="558" y="878"/>
                  </a:cubicBezTo>
                  <a:cubicBezTo>
                    <a:pt x="597" y="758"/>
                    <a:pt x="578" y="619"/>
                    <a:pt x="677" y="519"/>
                  </a:cubicBezTo>
                  <a:cubicBezTo>
                    <a:pt x="757" y="480"/>
                    <a:pt x="796" y="420"/>
                    <a:pt x="876" y="380"/>
                  </a:cubicBezTo>
                  <a:cubicBezTo>
                    <a:pt x="936" y="301"/>
                    <a:pt x="975" y="261"/>
                    <a:pt x="1035" y="181"/>
                  </a:cubicBezTo>
                  <a:cubicBezTo>
                    <a:pt x="1035" y="102"/>
                    <a:pt x="1055" y="62"/>
                    <a:pt x="1075" y="2"/>
                  </a:cubicBezTo>
                  <a:cubicBezTo>
                    <a:pt x="1060" y="1"/>
                    <a:pt x="1046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2437375" y="4770675"/>
              <a:ext cx="11225" cy="6700"/>
            </a:xfrm>
            <a:custGeom>
              <a:avLst/>
              <a:gdLst/>
              <a:ahLst/>
              <a:cxnLst/>
              <a:rect l="l" t="t" r="r" b="b"/>
              <a:pathLst>
                <a:path w="449" h="268" extrusionOk="0">
                  <a:moveTo>
                    <a:pt x="170" y="0"/>
                  </a:moveTo>
                  <a:cubicBezTo>
                    <a:pt x="91" y="0"/>
                    <a:pt x="71" y="20"/>
                    <a:pt x="11" y="40"/>
                  </a:cubicBezTo>
                  <a:cubicBezTo>
                    <a:pt x="0" y="211"/>
                    <a:pt x="47" y="267"/>
                    <a:pt x="120" y="267"/>
                  </a:cubicBezTo>
                  <a:cubicBezTo>
                    <a:pt x="183" y="267"/>
                    <a:pt x="266" y="225"/>
                    <a:pt x="349" y="179"/>
                  </a:cubicBezTo>
                  <a:cubicBezTo>
                    <a:pt x="369" y="179"/>
                    <a:pt x="389" y="179"/>
                    <a:pt x="429" y="120"/>
                  </a:cubicBezTo>
                  <a:cubicBezTo>
                    <a:pt x="449" y="100"/>
                    <a:pt x="429" y="40"/>
                    <a:pt x="349" y="20"/>
                  </a:cubicBezTo>
                  <a:cubicBezTo>
                    <a:pt x="290" y="20"/>
                    <a:pt x="21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2406300" y="4783600"/>
              <a:ext cx="10975" cy="19675"/>
            </a:xfrm>
            <a:custGeom>
              <a:avLst/>
              <a:gdLst/>
              <a:ahLst/>
              <a:cxnLst/>
              <a:rect l="l" t="t" r="r" b="b"/>
              <a:pathLst>
                <a:path w="439" h="787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0" y="20"/>
                    <a:pt x="80" y="60"/>
                    <a:pt x="21" y="60"/>
                  </a:cubicBezTo>
                  <a:cubicBezTo>
                    <a:pt x="1" y="299"/>
                    <a:pt x="1" y="518"/>
                    <a:pt x="1" y="756"/>
                  </a:cubicBezTo>
                  <a:lnTo>
                    <a:pt x="200" y="756"/>
                  </a:lnTo>
                  <a:cubicBezTo>
                    <a:pt x="220" y="776"/>
                    <a:pt x="250" y="786"/>
                    <a:pt x="284" y="786"/>
                  </a:cubicBezTo>
                  <a:cubicBezTo>
                    <a:pt x="319" y="786"/>
                    <a:pt x="359" y="776"/>
                    <a:pt x="399" y="756"/>
                  </a:cubicBezTo>
                  <a:cubicBezTo>
                    <a:pt x="439" y="677"/>
                    <a:pt x="419" y="597"/>
                    <a:pt x="339" y="558"/>
                  </a:cubicBezTo>
                  <a:cubicBezTo>
                    <a:pt x="140" y="418"/>
                    <a:pt x="200" y="199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2433175" y="4824875"/>
              <a:ext cx="26375" cy="18575"/>
            </a:xfrm>
            <a:custGeom>
              <a:avLst/>
              <a:gdLst/>
              <a:ahLst/>
              <a:cxnLst/>
              <a:rect l="l" t="t" r="r" b="b"/>
              <a:pathLst>
                <a:path w="1055" h="743" extrusionOk="0">
                  <a:moveTo>
                    <a:pt x="915" y="1"/>
                  </a:moveTo>
                  <a:cubicBezTo>
                    <a:pt x="657" y="160"/>
                    <a:pt x="378" y="319"/>
                    <a:pt x="199" y="538"/>
                  </a:cubicBezTo>
                  <a:cubicBezTo>
                    <a:pt x="119" y="597"/>
                    <a:pt x="60" y="637"/>
                    <a:pt x="0" y="677"/>
                  </a:cubicBezTo>
                  <a:cubicBezTo>
                    <a:pt x="23" y="724"/>
                    <a:pt x="54" y="743"/>
                    <a:pt x="86" y="743"/>
                  </a:cubicBezTo>
                  <a:cubicBezTo>
                    <a:pt x="110" y="743"/>
                    <a:pt x="134" y="733"/>
                    <a:pt x="159" y="717"/>
                  </a:cubicBezTo>
                  <a:cubicBezTo>
                    <a:pt x="935" y="697"/>
                    <a:pt x="935" y="697"/>
                    <a:pt x="1054" y="21"/>
                  </a:cubicBezTo>
                  <a:cubicBezTo>
                    <a:pt x="1015" y="1"/>
                    <a:pt x="955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2423225" y="4842275"/>
              <a:ext cx="13950" cy="9550"/>
            </a:xfrm>
            <a:custGeom>
              <a:avLst/>
              <a:gdLst/>
              <a:ahLst/>
              <a:cxnLst/>
              <a:rect l="l" t="t" r="r" b="b"/>
              <a:pathLst>
                <a:path w="558" h="382" extrusionOk="0">
                  <a:moveTo>
                    <a:pt x="398" y="1"/>
                  </a:moveTo>
                  <a:cubicBezTo>
                    <a:pt x="338" y="1"/>
                    <a:pt x="279" y="21"/>
                    <a:pt x="219" y="21"/>
                  </a:cubicBezTo>
                  <a:cubicBezTo>
                    <a:pt x="139" y="120"/>
                    <a:pt x="0" y="220"/>
                    <a:pt x="20" y="259"/>
                  </a:cubicBezTo>
                  <a:cubicBezTo>
                    <a:pt x="39" y="355"/>
                    <a:pt x="90" y="382"/>
                    <a:pt x="151" y="382"/>
                  </a:cubicBezTo>
                  <a:cubicBezTo>
                    <a:pt x="217" y="382"/>
                    <a:pt x="296" y="349"/>
                    <a:pt x="358" y="339"/>
                  </a:cubicBezTo>
                  <a:cubicBezTo>
                    <a:pt x="517" y="319"/>
                    <a:pt x="537" y="160"/>
                    <a:pt x="557" y="21"/>
                  </a:cubicBezTo>
                  <a:cubicBezTo>
                    <a:pt x="517" y="21"/>
                    <a:pt x="438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2466975" y="4833325"/>
              <a:ext cx="2025" cy="4500"/>
            </a:xfrm>
            <a:custGeom>
              <a:avLst/>
              <a:gdLst/>
              <a:ahLst/>
              <a:cxnLst/>
              <a:rect l="l" t="t" r="r" b="b"/>
              <a:pathLst>
                <a:path w="81" h="180" extrusionOk="0">
                  <a:moveTo>
                    <a:pt x="80" y="1"/>
                  </a:moveTo>
                  <a:cubicBezTo>
                    <a:pt x="60" y="21"/>
                    <a:pt x="1" y="21"/>
                    <a:pt x="1" y="60"/>
                  </a:cubicBezTo>
                  <a:cubicBezTo>
                    <a:pt x="1" y="80"/>
                    <a:pt x="41" y="120"/>
                    <a:pt x="41" y="180"/>
                  </a:cubicBezTo>
                  <a:cubicBezTo>
                    <a:pt x="60" y="100"/>
                    <a:pt x="60" y="60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2298900" y="4843275"/>
              <a:ext cx="15425" cy="12450"/>
            </a:xfrm>
            <a:custGeom>
              <a:avLst/>
              <a:gdLst/>
              <a:ahLst/>
              <a:cxnLst/>
              <a:rect l="l" t="t" r="r" b="b"/>
              <a:pathLst>
                <a:path w="617" h="498" extrusionOk="0">
                  <a:moveTo>
                    <a:pt x="537" y="1"/>
                  </a:moveTo>
                  <a:cubicBezTo>
                    <a:pt x="372" y="56"/>
                    <a:pt x="240" y="162"/>
                    <a:pt x="64" y="162"/>
                  </a:cubicBezTo>
                  <a:cubicBezTo>
                    <a:pt x="50" y="162"/>
                    <a:pt x="35" y="161"/>
                    <a:pt x="20" y="160"/>
                  </a:cubicBezTo>
                  <a:cubicBezTo>
                    <a:pt x="20" y="200"/>
                    <a:pt x="20" y="279"/>
                    <a:pt x="0" y="319"/>
                  </a:cubicBezTo>
                  <a:cubicBezTo>
                    <a:pt x="20" y="379"/>
                    <a:pt x="20" y="418"/>
                    <a:pt x="40" y="478"/>
                  </a:cubicBezTo>
                  <a:cubicBezTo>
                    <a:pt x="219" y="498"/>
                    <a:pt x="358" y="498"/>
                    <a:pt x="537" y="498"/>
                  </a:cubicBezTo>
                  <a:cubicBezTo>
                    <a:pt x="557" y="418"/>
                    <a:pt x="597" y="379"/>
                    <a:pt x="597" y="319"/>
                  </a:cubicBezTo>
                  <a:cubicBezTo>
                    <a:pt x="557" y="279"/>
                    <a:pt x="557" y="200"/>
                    <a:pt x="557" y="160"/>
                  </a:cubicBezTo>
                  <a:cubicBezTo>
                    <a:pt x="557" y="160"/>
                    <a:pt x="597" y="160"/>
                    <a:pt x="597" y="100"/>
                  </a:cubicBezTo>
                  <a:cubicBezTo>
                    <a:pt x="617" y="80"/>
                    <a:pt x="597" y="2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2286450" y="4849175"/>
              <a:ext cx="3500" cy="2075"/>
            </a:xfrm>
            <a:custGeom>
              <a:avLst/>
              <a:gdLst/>
              <a:ahLst/>
              <a:cxnLst/>
              <a:rect l="l" t="t" r="r" b="b"/>
              <a:pathLst>
                <a:path w="140" h="83" extrusionOk="0">
                  <a:moveTo>
                    <a:pt x="74" y="1"/>
                  </a:moveTo>
                  <a:cubicBezTo>
                    <a:pt x="48" y="1"/>
                    <a:pt x="22" y="31"/>
                    <a:pt x="1" y="83"/>
                  </a:cubicBezTo>
                  <a:lnTo>
                    <a:pt x="140" y="83"/>
                  </a:lnTo>
                  <a:cubicBezTo>
                    <a:pt x="121" y="26"/>
                    <a:pt x="9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2409275" y="4790250"/>
              <a:ext cx="36350" cy="26550"/>
            </a:xfrm>
            <a:custGeom>
              <a:avLst/>
              <a:gdLst/>
              <a:ahLst/>
              <a:cxnLst/>
              <a:rect l="l" t="t" r="r" b="b"/>
              <a:pathLst>
                <a:path w="1454" h="1062" extrusionOk="0">
                  <a:moveTo>
                    <a:pt x="981" y="1"/>
                  </a:moveTo>
                  <a:cubicBezTo>
                    <a:pt x="918" y="1"/>
                    <a:pt x="855" y="45"/>
                    <a:pt x="797" y="132"/>
                  </a:cubicBezTo>
                  <a:lnTo>
                    <a:pt x="618" y="132"/>
                  </a:lnTo>
                  <a:cubicBezTo>
                    <a:pt x="473" y="205"/>
                    <a:pt x="477" y="459"/>
                    <a:pt x="268" y="459"/>
                  </a:cubicBezTo>
                  <a:cubicBezTo>
                    <a:pt x="248" y="459"/>
                    <a:pt x="225" y="456"/>
                    <a:pt x="200" y="451"/>
                  </a:cubicBezTo>
                  <a:cubicBezTo>
                    <a:pt x="160" y="451"/>
                    <a:pt x="121" y="451"/>
                    <a:pt x="81" y="490"/>
                  </a:cubicBezTo>
                  <a:cubicBezTo>
                    <a:pt x="0" y="861"/>
                    <a:pt x="102" y="1062"/>
                    <a:pt x="397" y="1062"/>
                  </a:cubicBezTo>
                  <a:cubicBezTo>
                    <a:pt x="466" y="1062"/>
                    <a:pt x="547" y="1050"/>
                    <a:pt x="638" y="1028"/>
                  </a:cubicBezTo>
                  <a:cubicBezTo>
                    <a:pt x="697" y="1028"/>
                    <a:pt x="777" y="1047"/>
                    <a:pt x="817" y="1047"/>
                  </a:cubicBezTo>
                  <a:cubicBezTo>
                    <a:pt x="877" y="1047"/>
                    <a:pt x="916" y="1028"/>
                    <a:pt x="976" y="1028"/>
                  </a:cubicBezTo>
                  <a:cubicBezTo>
                    <a:pt x="1135" y="948"/>
                    <a:pt x="1314" y="888"/>
                    <a:pt x="1394" y="650"/>
                  </a:cubicBezTo>
                  <a:cubicBezTo>
                    <a:pt x="1453" y="451"/>
                    <a:pt x="1314" y="311"/>
                    <a:pt x="1175" y="152"/>
                  </a:cubicBezTo>
                  <a:cubicBezTo>
                    <a:pt x="1114" y="50"/>
                    <a:pt x="1047" y="1"/>
                    <a:pt x="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2433175" y="4799025"/>
              <a:ext cx="38300" cy="39300"/>
            </a:xfrm>
            <a:custGeom>
              <a:avLst/>
              <a:gdLst/>
              <a:ahLst/>
              <a:cxnLst/>
              <a:rect l="l" t="t" r="r" b="b"/>
              <a:pathLst>
                <a:path w="1532" h="1572" extrusionOk="0">
                  <a:moveTo>
                    <a:pt x="1412" y="0"/>
                  </a:moveTo>
                  <a:cubicBezTo>
                    <a:pt x="1214" y="100"/>
                    <a:pt x="995" y="179"/>
                    <a:pt x="736" y="179"/>
                  </a:cubicBezTo>
                  <a:cubicBezTo>
                    <a:pt x="597" y="179"/>
                    <a:pt x="497" y="299"/>
                    <a:pt x="338" y="338"/>
                  </a:cubicBezTo>
                  <a:cubicBezTo>
                    <a:pt x="159" y="378"/>
                    <a:pt x="60" y="498"/>
                    <a:pt x="0" y="677"/>
                  </a:cubicBezTo>
                  <a:cubicBezTo>
                    <a:pt x="517" y="875"/>
                    <a:pt x="100" y="1273"/>
                    <a:pt x="199" y="1572"/>
                  </a:cubicBezTo>
                  <a:cubicBezTo>
                    <a:pt x="557" y="1572"/>
                    <a:pt x="756" y="1353"/>
                    <a:pt x="915" y="1015"/>
                  </a:cubicBezTo>
                  <a:cubicBezTo>
                    <a:pt x="1034" y="796"/>
                    <a:pt x="1512" y="895"/>
                    <a:pt x="1432" y="498"/>
                  </a:cubicBezTo>
                  <a:lnTo>
                    <a:pt x="1412" y="418"/>
                  </a:lnTo>
                  <a:lnTo>
                    <a:pt x="1373" y="358"/>
                  </a:lnTo>
                  <a:lnTo>
                    <a:pt x="1452" y="378"/>
                  </a:lnTo>
                  <a:cubicBezTo>
                    <a:pt x="1512" y="358"/>
                    <a:pt x="1532" y="279"/>
                    <a:pt x="1532" y="219"/>
                  </a:cubicBezTo>
                  <a:cubicBezTo>
                    <a:pt x="1532" y="139"/>
                    <a:pt x="1512" y="60"/>
                    <a:pt x="1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1752825" y="3994175"/>
              <a:ext cx="181050" cy="10350"/>
            </a:xfrm>
            <a:custGeom>
              <a:avLst/>
              <a:gdLst/>
              <a:ahLst/>
              <a:cxnLst/>
              <a:rect l="l" t="t" r="r" b="b"/>
              <a:pathLst>
                <a:path w="7242" h="414" extrusionOk="0">
                  <a:moveTo>
                    <a:pt x="3370" y="0"/>
                  </a:moveTo>
                  <a:cubicBezTo>
                    <a:pt x="2250" y="0"/>
                    <a:pt x="1128" y="42"/>
                    <a:pt x="1" y="227"/>
                  </a:cubicBezTo>
                  <a:cubicBezTo>
                    <a:pt x="156" y="373"/>
                    <a:pt x="301" y="413"/>
                    <a:pt x="438" y="413"/>
                  </a:cubicBezTo>
                  <a:cubicBezTo>
                    <a:pt x="602" y="413"/>
                    <a:pt x="755" y="357"/>
                    <a:pt x="902" y="357"/>
                  </a:cubicBezTo>
                  <a:cubicBezTo>
                    <a:pt x="933" y="357"/>
                    <a:pt x="965" y="360"/>
                    <a:pt x="995" y="366"/>
                  </a:cubicBezTo>
                  <a:cubicBezTo>
                    <a:pt x="1045" y="316"/>
                    <a:pt x="1100" y="291"/>
                    <a:pt x="1160" y="291"/>
                  </a:cubicBezTo>
                  <a:cubicBezTo>
                    <a:pt x="1219" y="291"/>
                    <a:pt x="1284" y="316"/>
                    <a:pt x="1354" y="366"/>
                  </a:cubicBezTo>
                  <a:cubicBezTo>
                    <a:pt x="1669" y="376"/>
                    <a:pt x="1986" y="380"/>
                    <a:pt x="2306" y="380"/>
                  </a:cubicBezTo>
                  <a:cubicBezTo>
                    <a:pt x="3333" y="380"/>
                    <a:pt x="4382" y="340"/>
                    <a:pt x="5470" y="340"/>
                  </a:cubicBezTo>
                  <a:cubicBezTo>
                    <a:pt x="6049" y="340"/>
                    <a:pt x="6639" y="351"/>
                    <a:pt x="7242" y="386"/>
                  </a:cubicBezTo>
                  <a:cubicBezTo>
                    <a:pt x="6943" y="167"/>
                    <a:pt x="6824" y="87"/>
                    <a:pt x="6685" y="28"/>
                  </a:cubicBezTo>
                  <a:cubicBezTo>
                    <a:pt x="6665" y="34"/>
                    <a:pt x="6645" y="37"/>
                    <a:pt x="6626" y="37"/>
                  </a:cubicBezTo>
                  <a:cubicBezTo>
                    <a:pt x="6588" y="37"/>
                    <a:pt x="6552" y="28"/>
                    <a:pt x="6526" y="28"/>
                  </a:cubicBezTo>
                  <a:cubicBezTo>
                    <a:pt x="6405" y="29"/>
                    <a:pt x="6284" y="29"/>
                    <a:pt x="6163" y="29"/>
                  </a:cubicBezTo>
                  <a:cubicBezTo>
                    <a:pt x="5233" y="29"/>
                    <a:pt x="4302" y="0"/>
                    <a:pt x="3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1858775" y="3597000"/>
              <a:ext cx="124850" cy="10975"/>
            </a:xfrm>
            <a:custGeom>
              <a:avLst/>
              <a:gdLst/>
              <a:ahLst/>
              <a:cxnLst/>
              <a:rect l="l" t="t" r="r" b="b"/>
              <a:pathLst>
                <a:path w="4994" h="439" extrusionOk="0">
                  <a:moveTo>
                    <a:pt x="2756" y="0"/>
                  </a:moveTo>
                  <a:cubicBezTo>
                    <a:pt x="2414" y="0"/>
                    <a:pt x="2071" y="14"/>
                    <a:pt x="1731" y="20"/>
                  </a:cubicBezTo>
                  <a:cubicBezTo>
                    <a:pt x="1624" y="100"/>
                    <a:pt x="1510" y="121"/>
                    <a:pt x="1393" y="121"/>
                  </a:cubicBezTo>
                  <a:cubicBezTo>
                    <a:pt x="1269" y="121"/>
                    <a:pt x="1142" y="98"/>
                    <a:pt x="1019" y="98"/>
                  </a:cubicBezTo>
                  <a:cubicBezTo>
                    <a:pt x="997" y="98"/>
                    <a:pt x="976" y="98"/>
                    <a:pt x="955" y="100"/>
                  </a:cubicBezTo>
                  <a:cubicBezTo>
                    <a:pt x="910" y="114"/>
                    <a:pt x="863" y="119"/>
                    <a:pt x="816" y="119"/>
                  </a:cubicBezTo>
                  <a:cubicBezTo>
                    <a:pt x="668" y="119"/>
                    <a:pt x="512" y="68"/>
                    <a:pt x="367" y="68"/>
                  </a:cubicBezTo>
                  <a:cubicBezTo>
                    <a:pt x="229" y="68"/>
                    <a:pt x="100" y="115"/>
                    <a:pt x="0" y="299"/>
                  </a:cubicBezTo>
                  <a:cubicBezTo>
                    <a:pt x="401" y="347"/>
                    <a:pt x="803" y="363"/>
                    <a:pt x="1206" y="363"/>
                  </a:cubicBezTo>
                  <a:cubicBezTo>
                    <a:pt x="1924" y="363"/>
                    <a:pt x="2644" y="314"/>
                    <a:pt x="3366" y="314"/>
                  </a:cubicBezTo>
                  <a:cubicBezTo>
                    <a:pt x="3908" y="314"/>
                    <a:pt x="4450" y="341"/>
                    <a:pt x="4993" y="438"/>
                  </a:cubicBezTo>
                  <a:cubicBezTo>
                    <a:pt x="4267" y="68"/>
                    <a:pt x="3513" y="0"/>
                    <a:pt x="2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1745375" y="3790450"/>
              <a:ext cx="132300" cy="8475"/>
            </a:xfrm>
            <a:custGeom>
              <a:avLst/>
              <a:gdLst/>
              <a:ahLst/>
              <a:cxnLst/>
              <a:rect l="l" t="t" r="r" b="b"/>
              <a:pathLst>
                <a:path w="5292" h="339" extrusionOk="0">
                  <a:moveTo>
                    <a:pt x="319" y="1"/>
                  </a:moveTo>
                  <a:cubicBezTo>
                    <a:pt x="219" y="1"/>
                    <a:pt x="100" y="60"/>
                    <a:pt x="0" y="120"/>
                  </a:cubicBezTo>
                  <a:cubicBezTo>
                    <a:pt x="135" y="214"/>
                    <a:pt x="281" y="238"/>
                    <a:pt x="431" y="238"/>
                  </a:cubicBezTo>
                  <a:cubicBezTo>
                    <a:pt x="581" y="238"/>
                    <a:pt x="735" y="214"/>
                    <a:pt x="885" y="214"/>
                  </a:cubicBezTo>
                  <a:cubicBezTo>
                    <a:pt x="1027" y="214"/>
                    <a:pt x="1165" y="236"/>
                    <a:pt x="1293" y="319"/>
                  </a:cubicBezTo>
                  <a:lnTo>
                    <a:pt x="1473" y="319"/>
                  </a:lnTo>
                  <a:cubicBezTo>
                    <a:pt x="1492" y="289"/>
                    <a:pt x="1522" y="274"/>
                    <a:pt x="1555" y="274"/>
                  </a:cubicBezTo>
                  <a:cubicBezTo>
                    <a:pt x="1587" y="274"/>
                    <a:pt x="1622" y="289"/>
                    <a:pt x="1652" y="319"/>
                  </a:cubicBezTo>
                  <a:cubicBezTo>
                    <a:pt x="1771" y="299"/>
                    <a:pt x="1890" y="299"/>
                    <a:pt x="2010" y="299"/>
                  </a:cubicBezTo>
                  <a:cubicBezTo>
                    <a:pt x="2129" y="249"/>
                    <a:pt x="2243" y="215"/>
                    <a:pt x="2358" y="215"/>
                  </a:cubicBezTo>
                  <a:cubicBezTo>
                    <a:pt x="2472" y="215"/>
                    <a:pt x="2587" y="249"/>
                    <a:pt x="2706" y="339"/>
                  </a:cubicBezTo>
                  <a:cubicBezTo>
                    <a:pt x="2902" y="288"/>
                    <a:pt x="3094" y="284"/>
                    <a:pt x="3285" y="284"/>
                  </a:cubicBezTo>
                  <a:cubicBezTo>
                    <a:pt x="3316" y="284"/>
                    <a:pt x="3348" y="284"/>
                    <a:pt x="3380" y="284"/>
                  </a:cubicBezTo>
                  <a:cubicBezTo>
                    <a:pt x="3601" y="284"/>
                    <a:pt x="3820" y="279"/>
                    <a:pt x="4039" y="200"/>
                  </a:cubicBezTo>
                  <a:cubicBezTo>
                    <a:pt x="4099" y="170"/>
                    <a:pt x="4162" y="159"/>
                    <a:pt x="4228" y="159"/>
                  </a:cubicBezTo>
                  <a:cubicBezTo>
                    <a:pt x="4411" y="159"/>
                    <a:pt x="4613" y="244"/>
                    <a:pt x="4816" y="244"/>
                  </a:cubicBezTo>
                  <a:cubicBezTo>
                    <a:pt x="4977" y="244"/>
                    <a:pt x="5138" y="191"/>
                    <a:pt x="5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1757800" y="3823575"/>
              <a:ext cx="114175" cy="10475"/>
            </a:xfrm>
            <a:custGeom>
              <a:avLst/>
              <a:gdLst/>
              <a:ahLst/>
              <a:cxnLst/>
              <a:rect l="l" t="t" r="r" b="b"/>
              <a:pathLst>
                <a:path w="4567" h="419" extrusionOk="0">
                  <a:moveTo>
                    <a:pt x="2303" y="1"/>
                  </a:moveTo>
                  <a:cubicBezTo>
                    <a:pt x="1838" y="1"/>
                    <a:pt x="1375" y="23"/>
                    <a:pt x="916" y="88"/>
                  </a:cubicBezTo>
                  <a:cubicBezTo>
                    <a:pt x="829" y="150"/>
                    <a:pt x="735" y="166"/>
                    <a:pt x="637" y="166"/>
                  </a:cubicBezTo>
                  <a:cubicBezTo>
                    <a:pt x="538" y="166"/>
                    <a:pt x="435" y="149"/>
                    <a:pt x="335" y="149"/>
                  </a:cubicBezTo>
                  <a:cubicBezTo>
                    <a:pt x="218" y="149"/>
                    <a:pt x="104" y="171"/>
                    <a:pt x="1" y="267"/>
                  </a:cubicBezTo>
                  <a:cubicBezTo>
                    <a:pt x="238" y="382"/>
                    <a:pt x="480" y="418"/>
                    <a:pt x="724" y="418"/>
                  </a:cubicBezTo>
                  <a:cubicBezTo>
                    <a:pt x="1031" y="418"/>
                    <a:pt x="1341" y="360"/>
                    <a:pt x="1652" y="327"/>
                  </a:cubicBezTo>
                  <a:cubicBezTo>
                    <a:pt x="1942" y="295"/>
                    <a:pt x="2233" y="281"/>
                    <a:pt x="2524" y="281"/>
                  </a:cubicBezTo>
                  <a:cubicBezTo>
                    <a:pt x="3128" y="281"/>
                    <a:pt x="3733" y="339"/>
                    <a:pt x="4337" y="406"/>
                  </a:cubicBezTo>
                  <a:cubicBezTo>
                    <a:pt x="4377" y="347"/>
                    <a:pt x="4457" y="307"/>
                    <a:pt x="4536" y="247"/>
                  </a:cubicBezTo>
                  <a:cubicBezTo>
                    <a:pt x="4566" y="127"/>
                    <a:pt x="4551" y="40"/>
                    <a:pt x="4438" y="40"/>
                  </a:cubicBezTo>
                  <a:cubicBezTo>
                    <a:pt x="4401" y="40"/>
                    <a:pt x="4355" y="49"/>
                    <a:pt x="4298" y="68"/>
                  </a:cubicBezTo>
                  <a:cubicBezTo>
                    <a:pt x="3631" y="45"/>
                    <a:pt x="2965" y="1"/>
                    <a:pt x="2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1792625" y="3593325"/>
              <a:ext cx="94000" cy="13850"/>
            </a:xfrm>
            <a:custGeom>
              <a:avLst/>
              <a:gdLst/>
              <a:ahLst/>
              <a:cxnLst/>
              <a:rect l="l" t="t" r="r" b="b"/>
              <a:pathLst>
                <a:path w="3760" h="554" extrusionOk="0">
                  <a:moveTo>
                    <a:pt x="524" y="1"/>
                  </a:moveTo>
                  <a:cubicBezTo>
                    <a:pt x="371" y="1"/>
                    <a:pt x="215" y="50"/>
                    <a:pt x="60" y="147"/>
                  </a:cubicBezTo>
                  <a:cubicBezTo>
                    <a:pt x="0" y="327"/>
                    <a:pt x="398" y="147"/>
                    <a:pt x="259" y="386"/>
                  </a:cubicBezTo>
                  <a:cubicBezTo>
                    <a:pt x="624" y="514"/>
                    <a:pt x="988" y="554"/>
                    <a:pt x="1353" y="554"/>
                  </a:cubicBezTo>
                  <a:cubicBezTo>
                    <a:pt x="1784" y="554"/>
                    <a:pt x="2215" y="498"/>
                    <a:pt x="2646" y="466"/>
                  </a:cubicBezTo>
                  <a:cubicBezTo>
                    <a:pt x="2797" y="362"/>
                    <a:pt x="2961" y="339"/>
                    <a:pt x="3128" y="339"/>
                  </a:cubicBezTo>
                  <a:cubicBezTo>
                    <a:pt x="3264" y="339"/>
                    <a:pt x="3402" y="354"/>
                    <a:pt x="3535" y="354"/>
                  </a:cubicBezTo>
                  <a:cubicBezTo>
                    <a:pt x="3584" y="354"/>
                    <a:pt x="3633" y="352"/>
                    <a:pt x="3680" y="346"/>
                  </a:cubicBezTo>
                  <a:cubicBezTo>
                    <a:pt x="3700" y="346"/>
                    <a:pt x="3700" y="327"/>
                    <a:pt x="3740" y="327"/>
                  </a:cubicBezTo>
                  <a:cubicBezTo>
                    <a:pt x="3760" y="287"/>
                    <a:pt x="3740" y="247"/>
                    <a:pt x="3680" y="227"/>
                  </a:cubicBezTo>
                  <a:lnTo>
                    <a:pt x="2069" y="227"/>
                  </a:lnTo>
                  <a:cubicBezTo>
                    <a:pt x="2039" y="247"/>
                    <a:pt x="2009" y="257"/>
                    <a:pt x="1980" y="257"/>
                  </a:cubicBezTo>
                  <a:cubicBezTo>
                    <a:pt x="1950" y="257"/>
                    <a:pt x="1920" y="247"/>
                    <a:pt x="1890" y="227"/>
                  </a:cubicBezTo>
                  <a:cubicBezTo>
                    <a:pt x="1691" y="187"/>
                    <a:pt x="1512" y="187"/>
                    <a:pt x="1353" y="187"/>
                  </a:cubicBezTo>
                  <a:cubicBezTo>
                    <a:pt x="1271" y="222"/>
                    <a:pt x="1197" y="278"/>
                    <a:pt x="1129" y="278"/>
                  </a:cubicBezTo>
                  <a:cubicBezTo>
                    <a:pt x="1081" y="278"/>
                    <a:pt x="1036" y="250"/>
                    <a:pt x="995" y="167"/>
                  </a:cubicBezTo>
                  <a:cubicBezTo>
                    <a:pt x="842" y="55"/>
                    <a:pt x="684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1848825" y="3632475"/>
              <a:ext cx="67150" cy="9300"/>
            </a:xfrm>
            <a:custGeom>
              <a:avLst/>
              <a:gdLst/>
              <a:ahLst/>
              <a:cxnLst/>
              <a:rect l="l" t="t" r="r" b="b"/>
              <a:pathLst>
                <a:path w="2686" h="372" extrusionOk="0">
                  <a:moveTo>
                    <a:pt x="419" y="0"/>
                  </a:moveTo>
                  <a:cubicBezTo>
                    <a:pt x="280" y="0"/>
                    <a:pt x="141" y="5"/>
                    <a:pt x="0" y="14"/>
                  </a:cubicBezTo>
                  <a:cubicBezTo>
                    <a:pt x="100" y="252"/>
                    <a:pt x="418" y="113"/>
                    <a:pt x="517" y="372"/>
                  </a:cubicBezTo>
                  <a:lnTo>
                    <a:pt x="2686" y="372"/>
                  </a:lnTo>
                  <a:cubicBezTo>
                    <a:pt x="1928" y="136"/>
                    <a:pt x="1184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1841350" y="3963325"/>
              <a:ext cx="55725" cy="9175"/>
            </a:xfrm>
            <a:custGeom>
              <a:avLst/>
              <a:gdLst/>
              <a:ahLst/>
              <a:cxnLst/>
              <a:rect l="l" t="t" r="r" b="b"/>
              <a:pathLst>
                <a:path w="2229" h="367" extrusionOk="0">
                  <a:moveTo>
                    <a:pt x="398" y="0"/>
                  </a:moveTo>
                  <a:cubicBezTo>
                    <a:pt x="299" y="0"/>
                    <a:pt x="200" y="3"/>
                    <a:pt x="100" y="8"/>
                  </a:cubicBezTo>
                  <a:cubicBezTo>
                    <a:pt x="1" y="108"/>
                    <a:pt x="1" y="247"/>
                    <a:pt x="100" y="367"/>
                  </a:cubicBezTo>
                  <a:lnTo>
                    <a:pt x="2229" y="367"/>
                  </a:lnTo>
                  <a:cubicBezTo>
                    <a:pt x="1629" y="110"/>
                    <a:pt x="1015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1865225" y="3824275"/>
              <a:ext cx="54225" cy="6175"/>
            </a:xfrm>
            <a:custGeom>
              <a:avLst/>
              <a:gdLst/>
              <a:ahLst/>
              <a:cxnLst/>
              <a:rect l="l" t="t" r="r" b="b"/>
              <a:pathLst>
                <a:path w="2169" h="247" extrusionOk="0">
                  <a:moveTo>
                    <a:pt x="1" y="0"/>
                  </a:moveTo>
                  <a:lnTo>
                    <a:pt x="239" y="219"/>
                  </a:lnTo>
                  <a:cubicBezTo>
                    <a:pt x="393" y="238"/>
                    <a:pt x="547" y="247"/>
                    <a:pt x="701" y="247"/>
                  </a:cubicBezTo>
                  <a:cubicBezTo>
                    <a:pt x="1201" y="247"/>
                    <a:pt x="1697" y="153"/>
                    <a:pt x="2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1884625" y="4091825"/>
              <a:ext cx="46275" cy="13850"/>
            </a:xfrm>
            <a:custGeom>
              <a:avLst/>
              <a:gdLst/>
              <a:ahLst/>
              <a:cxnLst/>
              <a:rect l="l" t="t" r="r" b="b"/>
              <a:pathLst>
                <a:path w="1851" h="554" extrusionOk="0">
                  <a:moveTo>
                    <a:pt x="0" y="1"/>
                  </a:moveTo>
                  <a:cubicBezTo>
                    <a:pt x="485" y="330"/>
                    <a:pt x="1000" y="553"/>
                    <a:pt x="1584" y="553"/>
                  </a:cubicBezTo>
                  <a:cubicBezTo>
                    <a:pt x="1671" y="553"/>
                    <a:pt x="1760" y="548"/>
                    <a:pt x="1850" y="538"/>
                  </a:cubicBezTo>
                  <a:cubicBezTo>
                    <a:pt x="1274" y="239"/>
                    <a:pt x="67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1752825" y="3964875"/>
              <a:ext cx="33850" cy="7775"/>
            </a:xfrm>
            <a:custGeom>
              <a:avLst/>
              <a:gdLst/>
              <a:ahLst/>
              <a:cxnLst/>
              <a:rect l="l" t="t" r="r" b="b"/>
              <a:pathLst>
                <a:path w="1354" h="311" extrusionOk="0">
                  <a:moveTo>
                    <a:pt x="887" y="1"/>
                  </a:moveTo>
                  <a:cubicBezTo>
                    <a:pt x="597" y="1"/>
                    <a:pt x="310" y="107"/>
                    <a:pt x="45" y="107"/>
                  </a:cubicBezTo>
                  <a:cubicBezTo>
                    <a:pt x="30" y="107"/>
                    <a:pt x="16" y="106"/>
                    <a:pt x="1" y="106"/>
                  </a:cubicBezTo>
                  <a:lnTo>
                    <a:pt x="1" y="106"/>
                  </a:lnTo>
                  <a:cubicBezTo>
                    <a:pt x="212" y="253"/>
                    <a:pt x="420" y="311"/>
                    <a:pt x="627" y="311"/>
                  </a:cubicBezTo>
                  <a:cubicBezTo>
                    <a:pt x="867" y="311"/>
                    <a:pt x="1108" y="232"/>
                    <a:pt x="1354" y="125"/>
                  </a:cubicBezTo>
                  <a:cubicBezTo>
                    <a:pt x="1199" y="31"/>
                    <a:pt x="1043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1807550" y="3963525"/>
              <a:ext cx="36325" cy="9575"/>
            </a:xfrm>
            <a:custGeom>
              <a:avLst/>
              <a:gdLst/>
              <a:ahLst/>
              <a:cxnLst/>
              <a:rect l="l" t="t" r="r" b="b"/>
              <a:pathLst>
                <a:path w="1453" h="383" extrusionOk="0">
                  <a:moveTo>
                    <a:pt x="1452" y="0"/>
                  </a:moveTo>
                  <a:cubicBezTo>
                    <a:pt x="975" y="80"/>
                    <a:pt x="477" y="160"/>
                    <a:pt x="0" y="219"/>
                  </a:cubicBezTo>
                  <a:cubicBezTo>
                    <a:pt x="195" y="349"/>
                    <a:pt x="393" y="383"/>
                    <a:pt x="591" y="383"/>
                  </a:cubicBezTo>
                  <a:cubicBezTo>
                    <a:pt x="808" y="383"/>
                    <a:pt x="1026" y="342"/>
                    <a:pt x="1241" y="342"/>
                  </a:cubicBezTo>
                  <a:cubicBezTo>
                    <a:pt x="1312" y="342"/>
                    <a:pt x="1382" y="347"/>
                    <a:pt x="1452" y="359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2008450" y="3918775"/>
              <a:ext cx="9475" cy="55725"/>
            </a:xfrm>
            <a:custGeom>
              <a:avLst/>
              <a:gdLst/>
              <a:ahLst/>
              <a:cxnLst/>
              <a:rect l="l" t="t" r="r" b="b"/>
              <a:pathLst>
                <a:path w="379" h="2229" extrusionOk="0">
                  <a:moveTo>
                    <a:pt x="40" y="0"/>
                  </a:moveTo>
                  <a:lnTo>
                    <a:pt x="40" y="0"/>
                  </a:lnTo>
                  <a:cubicBezTo>
                    <a:pt x="1" y="756"/>
                    <a:pt x="21" y="1472"/>
                    <a:pt x="180" y="2228"/>
                  </a:cubicBezTo>
                  <a:cubicBezTo>
                    <a:pt x="180" y="1472"/>
                    <a:pt x="379" y="736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1772225" y="3593350"/>
              <a:ext cx="30875" cy="10675"/>
            </a:xfrm>
            <a:custGeom>
              <a:avLst/>
              <a:gdLst/>
              <a:ahLst/>
              <a:cxnLst/>
              <a:rect l="l" t="t" r="r" b="b"/>
              <a:pathLst>
                <a:path w="1235" h="427" extrusionOk="0">
                  <a:moveTo>
                    <a:pt x="345" y="1"/>
                  </a:moveTo>
                  <a:cubicBezTo>
                    <a:pt x="232" y="1"/>
                    <a:pt x="118" y="33"/>
                    <a:pt x="1" y="127"/>
                  </a:cubicBezTo>
                  <a:cubicBezTo>
                    <a:pt x="60" y="266"/>
                    <a:pt x="239" y="186"/>
                    <a:pt x="339" y="266"/>
                  </a:cubicBezTo>
                  <a:cubicBezTo>
                    <a:pt x="473" y="378"/>
                    <a:pt x="602" y="427"/>
                    <a:pt x="731" y="427"/>
                  </a:cubicBezTo>
                  <a:cubicBezTo>
                    <a:pt x="830" y="427"/>
                    <a:pt x="931" y="398"/>
                    <a:pt x="1035" y="345"/>
                  </a:cubicBezTo>
                  <a:cubicBezTo>
                    <a:pt x="1115" y="326"/>
                    <a:pt x="1234" y="266"/>
                    <a:pt x="1234" y="246"/>
                  </a:cubicBezTo>
                  <a:cubicBezTo>
                    <a:pt x="1234" y="160"/>
                    <a:pt x="1193" y="144"/>
                    <a:pt x="1144" y="144"/>
                  </a:cubicBezTo>
                  <a:cubicBezTo>
                    <a:pt x="1113" y="144"/>
                    <a:pt x="1079" y="150"/>
                    <a:pt x="1048" y="150"/>
                  </a:cubicBezTo>
                  <a:cubicBezTo>
                    <a:pt x="1037" y="150"/>
                    <a:pt x="1025" y="149"/>
                    <a:pt x="1015" y="146"/>
                  </a:cubicBezTo>
                  <a:cubicBezTo>
                    <a:pt x="975" y="127"/>
                    <a:pt x="916" y="127"/>
                    <a:pt x="876" y="127"/>
                  </a:cubicBezTo>
                  <a:cubicBezTo>
                    <a:pt x="695" y="78"/>
                    <a:pt x="521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1848825" y="4083875"/>
              <a:ext cx="35825" cy="9050"/>
            </a:xfrm>
            <a:custGeom>
              <a:avLst/>
              <a:gdLst/>
              <a:ahLst/>
              <a:cxnLst/>
              <a:rect l="l" t="t" r="r" b="b"/>
              <a:pathLst>
                <a:path w="1433" h="362" extrusionOk="0">
                  <a:moveTo>
                    <a:pt x="0" y="0"/>
                  </a:moveTo>
                  <a:cubicBezTo>
                    <a:pt x="262" y="302"/>
                    <a:pt x="576" y="362"/>
                    <a:pt x="907" y="362"/>
                  </a:cubicBezTo>
                  <a:cubicBezTo>
                    <a:pt x="1079" y="362"/>
                    <a:pt x="1256" y="345"/>
                    <a:pt x="1432" y="339"/>
                  </a:cubicBezTo>
                  <a:cubicBezTo>
                    <a:pt x="995" y="120"/>
                    <a:pt x="49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1738400" y="3825275"/>
              <a:ext cx="43300" cy="4425"/>
            </a:xfrm>
            <a:custGeom>
              <a:avLst/>
              <a:gdLst/>
              <a:ahLst/>
              <a:cxnLst/>
              <a:rect l="l" t="t" r="r" b="b"/>
              <a:pathLst>
                <a:path w="1732" h="177" extrusionOk="0">
                  <a:moveTo>
                    <a:pt x="1" y="0"/>
                  </a:moveTo>
                  <a:cubicBezTo>
                    <a:pt x="233" y="142"/>
                    <a:pt x="406" y="167"/>
                    <a:pt x="559" y="167"/>
                  </a:cubicBezTo>
                  <a:cubicBezTo>
                    <a:pt x="642" y="167"/>
                    <a:pt x="719" y="159"/>
                    <a:pt x="797" y="159"/>
                  </a:cubicBezTo>
                  <a:cubicBezTo>
                    <a:pt x="830" y="155"/>
                    <a:pt x="863" y="153"/>
                    <a:pt x="898" y="153"/>
                  </a:cubicBezTo>
                  <a:cubicBezTo>
                    <a:pt x="1026" y="153"/>
                    <a:pt x="1163" y="177"/>
                    <a:pt x="1297" y="177"/>
                  </a:cubicBezTo>
                  <a:cubicBezTo>
                    <a:pt x="1455" y="177"/>
                    <a:pt x="1607" y="144"/>
                    <a:pt x="1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1737425" y="3793450"/>
              <a:ext cx="39800" cy="5625"/>
            </a:xfrm>
            <a:custGeom>
              <a:avLst/>
              <a:gdLst/>
              <a:ahLst/>
              <a:cxnLst/>
              <a:rect l="l" t="t" r="r" b="b"/>
              <a:pathLst>
                <a:path w="1592" h="225" extrusionOk="0">
                  <a:moveTo>
                    <a:pt x="299" y="0"/>
                  </a:moveTo>
                  <a:cubicBezTo>
                    <a:pt x="139" y="40"/>
                    <a:pt x="0" y="179"/>
                    <a:pt x="259" y="219"/>
                  </a:cubicBezTo>
                  <a:cubicBezTo>
                    <a:pt x="350" y="223"/>
                    <a:pt x="440" y="225"/>
                    <a:pt x="529" y="225"/>
                  </a:cubicBezTo>
                  <a:cubicBezTo>
                    <a:pt x="885" y="225"/>
                    <a:pt x="1226" y="199"/>
                    <a:pt x="1592" y="199"/>
                  </a:cubicBezTo>
                  <a:cubicBezTo>
                    <a:pt x="1401" y="47"/>
                    <a:pt x="1192" y="17"/>
                    <a:pt x="980" y="17"/>
                  </a:cubicBezTo>
                  <a:cubicBezTo>
                    <a:pt x="849" y="17"/>
                    <a:pt x="716" y="29"/>
                    <a:pt x="586" y="29"/>
                  </a:cubicBezTo>
                  <a:cubicBezTo>
                    <a:pt x="488" y="29"/>
                    <a:pt x="392" y="22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2013425" y="4012250"/>
              <a:ext cx="7000" cy="42075"/>
            </a:xfrm>
            <a:custGeom>
              <a:avLst/>
              <a:gdLst/>
              <a:ahLst/>
              <a:cxnLst/>
              <a:rect l="l" t="t" r="r" b="b"/>
              <a:pathLst>
                <a:path w="280" h="1683" extrusionOk="0">
                  <a:moveTo>
                    <a:pt x="1" y="1"/>
                  </a:moveTo>
                  <a:lnTo>
                    <a:pt x="1" y="1612"/>
                  </a:lnTo>
                  <a:cubicBezTo>
                    <a:pt x="23" y="1657"/>
                    <a:pt x="52" y="1683"/>
                    <a:pt x="79" y="1683"/>
                  </a:cubicBezTo>
                  <a:cubicBezTo>
                    <a:pt x="101" y="1683"/>
                    <a:pt x="122" y="1667"/>
                    <a:pt x="140" y="1632"/>
                  </a:cubicBezTo>
                  <a:lnTo>
                    <a:pt x="180" y="1612"/>
                  </a:lnTo>
                  <a:cubicBezTo>
                    <a:pt x="200" y="1334"/>
                    <a:pt x="200" y="1035"/>
                    <a:pt x="200" y="737"/>
                  </a:cubicBezTo>
                  <a:cubicBezTo>
                    <a:pt x="180" y="498"/>
                    <a:pt x="279" y="20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2013425" y="4052550"/>
              <a:ext cx="4500" cy="24375"/>
            </a:xfrm>
            <a:custGeom>
              <a:avLst/>
              <a:gdLst/>
              <a:ahLst/>
              <a:cxnLst/>
              <a:rect l="l" t="t" r="r" b="b"/>
              <a:pathLst>
                <a:path w="180" h="975" extrusionOk="0">
                  <a:moveTo>
                    <a:pt x="21" y="0"/>
                  </a:moveTo>
                  <a:cubicBezTo>
                    <a:pt x="40" y="319"/>
                    <a:pt x="1" y="677"/>
                    <a:pt x="180" y="975"/>
                  </a:cubicBezTo>
                  <a:lnTo>
                    <a:pt x="180" y="20"/>
                  </a:lnTo>
                  <a:cubicBezTo>
                    <a:pt x="120" y="0"/>
                    <a:pt x="8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1759300" y="3597125"/>
              <a:ext cx="21400" cy="5575"/>
            </a:xfrm>
            <a:custGeom>
              <a:avLst/>
              <a:gdLst/>
              <a:ahLst/>
              <a:cxnLst/>
              <a:rect l="l" t="t" r="r" b="b"/>
              <a:pathLst>
                <a:path w="856" h="223" extrusionOk="0">
                  <a:moveTo>
                    <a:pt x="465" y="0"/>
                  </a:moveTo>
                  <a:cubicBezTo>
                    <a:pt x="443" y="0"/>
                    <a:pt x="418" y="5"/>
                    <a:pt x="398" y="15"/>
                  </a:cubicBezTo>
                  <a:cubicBezTo>
                    <a:pt x="239" y="35"/>
                    <a:pt x="100" y="35"/>
                    <a:pt x="0" y="194"/>
                  </a:cubicBezTo>
                  <a:cubicBezTo>
                    <a:pt x="135" y="212"/>
                    <a:pt x="261" y="222"/>
                    <a:pt x="386" y="222"/>
                  </a:cubicBezTo>
                  <a:cubicBezTo>
                    <a:pt x="539" y="222"/>
                    <a:pt x="692" y="207"/>
                    <a:pt x="856" y="175"/>
                  </a:cubicBezTo>
                  <a:cubicBezTo>
                    <a:pt x="796" y="35"/>
                    <a:pt x="637" y="15"/>
                    <a:pt x="518" y="15"/>
                  </a:cubicBezTo>
                  <a:cubicBezTo>
                    <a:pt x="508" y="5"/>
                    <a:pt x="488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2008950" y="3985400"/>
              <a:ext cx="4500" cy="19925"/>
            </a:xfrm>
            <a:custGeom>
              <a:avLst/>
              <a:gdLst/>
              <a:ahLst/>
              <a:cxnLst/>
              <a:rect l="l" t="t" r="r" b="b"/>
              <a:pathLst>
                <a:path w="180" h="797" extrusionOk="0">
                  <a:moveTo>
                    <a:pt x="180" y="1"/>
                  </a:moveTo>
                  <a:lnTo>
                    <a:pt x="180" y="1"/>
                  </a:lnTo>
                  <a:cubicBezTo>
                    <a:pt x="60" y="239"/>
                    <a:pt x="1" y="518"/>
                    <a:pt x="160" y="796"/>
                  </a:cubicBezTo>
                  <a:cubicBezTo>
                    <a:pt x="180" y="518"/>
                    <a:pt x="180" y="279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1795600" y="3793875"/>
              <a:ext cx="17425" cy="4575"/>
            </a:xfrm>
            <a:custGeom>
              <a:avLst/>
              <a:gdLst/>
              <a:ahLst/>
              <a:cxnLst/>
              <a:rect l="l" t="t" r="r" b="b"/>
              <a:pathLst>
                <a:path w="697" h="183" extrusionOk="0">
                  <a:moveTo>
                    <a:pt x="371" y="0"/>
                  </a:moveTo>
                  <a:cubicBezTo>
                    <a:pt x="254" y="0"/>
                    <a:pt x="133" y="61"/>
                    <a:pt x="1" y="162"/>
                  </a:cubicBezTo>
                  <a:cubicBezTo>
                    <a:pt x="239" y="162"/>
                    <a:pt x="458" y="162"/>
                    <a:pt x="697" y="182"/>
                  </a:cubicBezTo>
                  <a:cubicBezTo>
                    <a:pt x="590" y="56"/>
                    <a:pt x="483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1884625" y="3597500"/>
              <a:ext cx="17425" cy="4575"/>
            </a:xfrm>
            <a:custGeom>
              <a:avLst/>
              <a:gdLst/>
              <a:ahLst/>
              <a:cxnLst/>
              <a:rect l="l" t="t" r="r" b="b"/>
              <a:pathLst>
                <a:path w="697" h="183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78" y="20"/>
                    <a:pt x="219" y="20"/>
                    <a:pt x="0" y="20"/>
                  </a:cubicBezTo>
                  <a:lnTo>
                    <a:pt x="0" y="179"/>
                  </a:lnTo>
                  <a:cubicBezTo>
                    <a:pt x="28" y="177"/>
                    <a:pt x="55" y="177"/>
                    <a:pt x="82" y="177"/>
                  </a:cubicBezTo>
                  <a:cubicBezTo>
                    <a:pt x="157" y="177"/>
                    <a:pt x="230" y="182"/>
                    <a:pt x="301" y="182"/>
                  </a:cubicBezTo>
                  <a:cubicBezTo>
                    <a:pt x="451" y="182"/>
                    <a:pt x="588" y="157"/>
                    <a:pt x="6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1744875" y="4159475"/>
              <a:ext cx="5500" cy="14450"/>
            </a:xfrm>
            <a:custGeom>
              <a:avLst/>
              <a:gdLst/>
              <a:ahLst/>
              <a:cxnLst/>
              <a:rect l="l" t="t" r="r" b="b"/>
              <a:pathLst>
                <a:path w="220" h="578" extrusionOk="0">
                  <a:moveTo>
                    <a:pt x="219" y="0"/>
                  </a:moveTo>
                  <a:cubicBezTo>
                    <a:pt x="1" y="159"/>
                    <a:pt x="20" y="358"/>
                    <a:pt x="80" y="577"/>
                  </a:cubicBezTo>
                  <a:cubicBezTo>
                    <a:pt x="120" y="577"/>
                    <a:pt x="180" y="577"/>
                    <a:pt x="219" y="557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2011925" y="3980925"/>
              <a:ext cx="9475" cy="6425"/>
            </a:xfrm>
            <a:custGeom>
              <a:avLst/>
              <a:gdLst/>
              <a:ahLst/>
              <a:cxnLst/>
              <a:rect l="l" t="t" r="r" b="b"/>
              <a:pathLst>
                <a:path w="379" h="257" extrusionOk="0">
                  <a:moveTo>
                    <a:pt x="61" y="1"/>
                  </a:moveTo>
                  <a:cubicBezTo>
                    <a:pt x="1" y="60"/>
                    <a:pt x="1" y="140"/>
                    <a:pt x="61" y="180"/>
                  </a:cubicBezTo>
                  <a:cubicBezTo>
                    <a:pt x="130" y="180"/>
                    <a:pt x="218" y="257"/>
                    <a:pt x="279" y="257"/>
                  </a:cubicBezTo>
                  <a:cubicBezTo>
                    <a:pt x="306" y="257"/>
                    <a:pt x="327" y="242"/>
                    <a:pt x="339" y="200"/>
                  </a:cubicBezTo>
                  <a:cubicBezTo>
                    <a:pt x="379" y="1"/>
                    <a:pt x="180" y="40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2017900" y="4083875"/>
              <a:ext cx="8475" cy="10100"/>
            </a:xfrm>
            <a:custGeom>
              <a:avLst/>
              <a:gdLst/>
              <a:ahLst/>
              <a:cxnLst/>
              <a:rect l="l" t="t" r="r" b="b"/>
              <a:pathLst>
                <a:path w="339" h="404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60"/>
                    <a:pt x="60" y="259"/>
                    <a:pt x="160" y="359"/>
                  </a:cubicBezTo>
                  <a:cubicBezTo>
                    <a:pt x="190" y="388"/>
                    <a:pt x="224" y="403"/>
                    <a:pt x="257" y="403"/>
                  </a:cubicBezTo>
                  <a:cubicBezTo>
                    <a:pt x="289" y="403"/>
                    <a:pt x="319" y="388"/>
                    <a:pt x="339" y="359"/>
                  </a:cubicBezTo>
                  <a:cubicBezTo>
                    <a:pt x="299" y="199"/>
                    <a:pt x="160" y="6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1830425" y="4078400"/>
              <a:ext cx="14925" cy="5225"/>
            </a:xfrm>
            <a:custGeom>
              <a:avLst/>
              <a:gdLst/>
              <a:ahLst/>
              <a:cxnLst/>
              <a:rect l="l" t="t" r="r" b="b"/>
              <a:pathLst>
                <a:path w="597" h="209" extrusionOk="0">
                  <a:moveTo>
                    <a:pt x="0" y="1"/>
                  </a:moveTo>
                  <a:cubicBezTo>
                    <a:pt x="101" y="165"/>
                    <a:pt x="226" y="209"/>
                    <a:pt x="360" y="209"/>
                  </a:cubicBezTo>
                  <a:cubicBezTo>
                    <a:pt x="437" y="209"/>
                    <a:pt x="517" y="194"/>
                    <a:pt x="597" y="180"/>
                  </a:cubicBezTo>
                  <a:cubicBezTo>
                    <a:pt x="438" y="60"/>
                    <a:pt x="239" y="4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1785650" y="3967775"/>
              <a:ext cx="9975" cy="4425"/>
            </a:xfrm>
            <a:custGeom>
              <a:avLst/>
              <a:gdLst/>
              <a:ahLst/>
              <a:cxnLst/>
              <a:rect l="l" t="t" r="r" b="b"/>
              <a:pathLst>
                <a:path w="399" h="177" extrusionOk="0">
                  <a:moveTo>
                    <a:pt x="129" y="1"/>
                  </a:moveTo>
                  <a:cubicBezTo>
                    <a:pt x="89" y="1"/>
                    <a:pt x="41" y="9"/>
                    <a:pt x="1" y="9"/>
                  </a:cubicBezTo>
                  <a:cubicBezTo>
                    <a:pt x="60" y="69"/>
                    <a:pt x="80" y="109"/>
                    <a:pt x="100" y="129"/>
                  </a:cubicBezTo>
                  <a:cubicBezTo>
                    <a:pt x="147" y="157"/>
                    <a:pt x="199" y="176"/>
                    <a:pt x="248" y="176"/>
                  </a:cubicBezTo>
                  <a:cubicBezTo>
                    <a:pt x="303" y="176"/>
                    <a:pt x="357" y="152"/>
                    <a:pt x="399" y="89"/>
                  </a:cubicBezTo>
                  <a:lnTo>
                    <a:pt x="180" y="9"/>
                  </a:lnTo>
                  <a:cubicBezTo>
                    <a:pt x="167" y="3"/>
                    <a:pt x="14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1816500" y="3597275"/>
              <a:ext cx="9950" cy="4450"/>
            </a:xfrm>
            <a:custGeom>
              <a:avLst/>
              <a:gdLst/>
              <a:ahLst/>
              <a:cxnLst/>
              <a:rect l="l" t="t" r="r" b="b"/>
              <a:pathLst>
                <a:path w="398" h="178" extrusionOk="0">
                  <a:moveTo>
                    <a:pt x="164" y="1"/>
                  </a:moveTo>
                  <a:cubicBezTo>
                    <a:pt x="122" y="1"/>
                    <a:pt x="80" y="3"/>
                    <a:pt x="40" y="9"/>
                  </a:cubicBezTo>
                  <a:cubicBezTo>
                    <a:pt x="40" y="69"/>
                    <a:pt x="0" y="129"/>
                    <a:pt x="0" y="129"/>
                  </a:cubicBezTo>
                  <a:cubicBezTo>
                    <a:pt x="53" y="162"/>
                    <a:pt x="104" y="177"/>
                    <a:pt x="152" y="177"/>
                  </a:cubicBezTo>
                  <a:cubicBezTo>
                    <a:pt x="248" y="177"/>
                    <a:pt x="332" y="115"/>
                    <a:pt x="398" y="9"/>
                  </a:cubicBezTo>
                  <a:cubicBezTo>
                    <a:pt x="332" y="9"/>
                    <a:pt x="248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1777200" y="399995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179" y="0"/>
                  </a:moveTo>
                  <a:cubicBezTo>
                    <a:pt x="121" y="0"/>
                    <a:pt x="64" y="51"/>
                    <a:pt x="1" y="135"/>
                  </a:cubicBezTo>
                  <a:lnTo>
                    <a:pt x="339" y="135"/>
                  </a:lnTo>
                  <a:cubicBezTo>
                    <a:pt x="282" y="41"/>
                    <a:pt x="230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1839875" y="3597125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82" y="0"/>
                  </a:moveTo>
                  <a:cubicBezTo>
                    <a:pt x="55" y="0"/>
                    <a:pt x="30" y="5"/>
                    <a:pt x="0" y="15"/>
                  </a:cubicBezTo>
                  <a:cubicBezTo>
                    <a:pt x="30" y="65"/>
                    <a:pt x="60" y="90"/>
                    <a:pt x="90" y="90"/>
                  </a:cubicBezTo>
                  <a:cubicBezTo>
                    <a:pt x="119" y="90"/>
                    <a:pt x="149" y="65"/>
                    <a:pt x="179" y="15"/>
                  </a:cubicBezTo>
                  <a:cubicBezTo>
                    <a:pt x="139" y="5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2001000" y="3682050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80"/>
                    <a:pt x="0" y="120"/>
                    <a:pt x="20" y="179"/>
                  </a:cubicBezTo>
                  <a:cubicBezTo>
                    <a:pt x="20" y="159"/>
                    <a:pt x="80" y="120"/>
                    <a:pt x="80" y="120"/>
                  </a:cubicBezTo>
                  <a:cubicBezTo>
                    <a:pt x="40" y="8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2021875" y="4092825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cubicBezTo>
                    <a:pt x="1" y="100"/>
                    <a:pt x="80" y="180"/>
                    <a:pt x="160" y="239"/>
                  </a:cubicBezTo>
                  <a:cubicBezTo>
                    <a:pt x="160" y="160"/>
                    <a:pt x="180" y="8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1750350" y="41510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60" y="1"/>
                  </a:moveTo>
                  <a:cubicBezTo>
                    <a:pt x="40" y="41"/>
                    <a:pt x="0" y="120"/>
                    <a:pt x="20" y="240"/>
                  </a:cubicBezTo>
                  <a:cubicBezTo>
                    <a:pt x="80" y="240"/>
                    <a:pt x="120" y="220"/>
                    <a:pt x="179" y="180"/>
                  </a:cubicBezTo>
                  <a:cubicBezTo>
                    <a:pt x="179" y="120"/>
                    <a:pt x="160" y="6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1781675" y="3796550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0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160" y="75"/>
                  </a:lnTo>
                  <a:cubicBezTo>
                    <a:pt x="140" y="25"/>
                    <a:pt x="11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2312325" y="48427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cubicBezTo>
                    <a:pt x="0" y="41"/>
                    <a:pt x="20" y="120"/>
                    <a:pt x="20" y="180"/>
                  </a:cubicBezTo>
                  <a:cubicBezTo>
                    <a:pt x="60" y="140"/>
                    <a:pt x="80" y="140"/>
                    <a:pt x="80" y="120"/>
                  </a:cubicBezTo>
                  <a:cubicBezTo>
                    <a:pt x="100" y="4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2048250" y="44419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40" y="0"/>
                  </a:moveTo>
                  <a:cubicBezTo>
                    <a:pt x="20" y="20"/>
                    <a:pt x="0" y="20"/>
                    <a:pt x="0" y="40"/>
                  </a:cubicBezTo>
                  <a:cubicBezTo>
                    <a:pt x="0" y="40"/>
                    <a:pt x="20" y="60"/>
                    <a:pt x="20" y="100"/>
                  </a:cubicBezTo>
                  <a:cubicBezTo>
                    <a:pt x="80" y="60"/>
                    <a:pt x="100" y="40"/>
                    <a:pt x="119" y="20"/>
                  </a:cubicBezTo>
                  <a:cubicBezTo>
                    <a:pt x="100" y="20"/>
                    <a:pt x="80" y="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2111400" y="4115250"/>
              <a:ext cx="30850" cy="3450"/>
            </a:xfrm>
            <a:custGeom>
              <a:avLst/>
              <a:gdLst/>
              <a:ahLst/>
              <a:cxnLst/>
              <a:rect l="l" t="t" r="r" b="b"/>
              <a:pathLst>
                <a:path w="1234" h="138" extrusionOk="0">
                  <a:moveTo>
                    <a:pt x="606" y="0"/>
                  </a:moveTo>
                  <a:cubicBezTo>
                    <a:pt x="432" y="0"/>
                    <a:pt x="236" y="37"/>
                    <a:pt x="0" y="138"/>
                  </a:cubicBezTo>
                  <a:lnTo>
                    <a:pt x="1234" y="138"/>
                  </a:lnTo>
                  <a:cubicBezTo>
                    <a:pt x="1039" y="69"/>
                    <a:pt x="843" y="0"/>
                    <a:pt x="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2192950" y="4574225"/>
              <a:ext cx="14950" cy="8725"/>
            </a:xfrm>
            <a:custGeom>
              <a:avLst/>
              <a:gdLst/>
              <a:ahLst/>
              <a:cxnLst/>
              <a:rect l="l" t="t" r="r" b="b"/>
              <a:pathLst>
                <a:path w="598" h="349" extrusionOk="0">
                  <a:moveTo>
                    <a:pt x="498" y="21"/>
                  </a:moveTo>
                  <a:cubicBezTo>
                    <a:pt x="379" y="40"/>
                    <a:pt x="220" y="1"/>
                    <a:pt x="1" y="220"/>
                  </a:cubicBezTo>
                  <a:cubicBezTo>
                    <a:pt x="34" y="208"/>
                    <a:pt x="65" y="202"/>
                    <a:pt x="92" y="202"/>
                  </a:cubicBezTo>
                  <a:cubicBezTo>
                    <a:pt x="239" y="202"/>
                    <a:pt x="310" y="349"/>
                    <a:pt x="428" y="349"/>
                  </a:cubicBezTo>
                  <a:cubicBezTo>
                    <a:pt x="470" y="349"/>
                    <a:pt x="518" y="330"/>
                    <a:pt x="578" y="279"/>
                  </a:cubicBezTo>
                  <a:cubicBezTo>
                    <a:pt x="598" y="220"/>
                    <a:pt x="518" y="100"/>
                    <a:pt x="498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1787650" y="406547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00" y="0"/>
                  </a:moveTo>
                  <a:cubicBezTo>
                    <a:pt x="60" y="0"/>
                    <a:pt x="20" y="20"/>
                    <a:pt x="0" y="60"/>
                  </a:cubicBezTo>
                  <a:cubicBezTo>
                    <a:pt x="60" y="100"/>
                    <a:pt x="100" y="179"/>
                    <a:pt x="159" y="239"/>
                  </a:cubicBezTo>
                  <a:cubicBezTo>
                    <a:pt x="120" y="160"/>
                    <a:pt x="100" y="8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1823950" y="44896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20" y="41"/>
                    <a:pt x="1" y="81"/>
                    <a:pt x="40" y="81"/>
                  </a:cubicBezTo>
                  <a:cubicBezTo>
                    <a:pt x="60" y="81"/>
                    <a:pt x="60" y="2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2021875" y="4115200"/>
              <a:ext cx="9975" cy="3275"/>
            </a:xfrm>
            <a:custGeom>
              <a:avLst/>
              <a:gdLst/>
              <a:ahLst/>
              <a:cxnLst/>
              <a:rect l="l" t="t" r="r" b="b"/>
              <a:pathLst>
                <a:path w="399" h="131" extrusionOk="0">
                  <a:moveTo>
                    <a:pt x="399" y="1"/>
                  </a:moveTo>
                  <a:cubicBezTo>
                    <a:pt x="259" y="1"/>
                    <a:pt x="140" y="21"/>
                    <a:pt x="1" y="21"/>
                  </a:cubicBezTo>
                  <a:cubicBezTo>
                    <a:pt x="80" y="90"/>
                    <a:pt x="150" y="130"/>
                    <a:pt x="215" y="130"/>
                  </a:cubicBezTo>
                  <a:cubicBezTo>
                    <a:pt x="279" y="130"/>
                    <a:pt x="339" y="90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2040275" y="4115200"/>
              <a:ext cx="9975" cy="3325"/>
            </a:xfrm>
            <a:custGeom>
              <a:avLst/>
              <a:gdLst/>
              <a:ahLst/>
              <a:cxnLst/>
              <a:rect l="l" t="t" r="r" b="b"/>
              <a:pathLst>
                <a:path w="399" h="133" extrusionOk="0">
                  <a:moveTo>
                    <a:pt x="1" y="1"/>
                  </a:moveTo>
                  <a:cubicBezTo>
                    <a:pt x="63" y="93"/>
                    <a:pt x="124" y="133"/>
                    <a:pt x="191" y="133"/>
                  </a:cubicBezTo>
                  <a:cubicBezTo>
                    <a:pt x="254" y="133"/>
                    <a:pt x="322" y="98"/>
                    <a:pt x="399" y="41"/>
                  </a:cubicBezTo>
                  <a:cubicBezTo>
                    <a:pt x="259" y="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2234725" y="3913800"/>
              <a:ext cx="19425" cy="55600"/>
            </a:xfrm>
            <a:custGeom>
              <a:avLst/>
              <a:gdLst/>
              <a:ahLst/>
              <a:cxnLst/>
              <a:rect l="l" t="t" r="r" b="b"/>
              <a:pathLst>
                <a:path w="777" h="2224" extrusionOk="0">
                  <a:moveTo>
                    <a:pt x="319" y="0"/>
                  </a:moveTo>
                  <a:cubicBezTo>
                    <a:pt x="180" y="557"/>
                    <a:pt x="1" y="1074"/>
                    <a:pt x="279" y="1611"/>
                  </a:cubicBezTo>
                  <a:cubicBezTo>
                    <a:pt x="299" y="1671"/>
                    <a:pt x="299" y="1751"/>
                    <a:pt x="279" y="1791"/>
                  </a:cubicBezTo>
                  <a:cubicBezTo>
                    <a:pt x="279" y="1930"/>
                    <a:pt x="299" y="2029"/>
                    <a:pt x="299" y="2149"/>
                  </a:cubicBezTo>
                  <a:cubicBezTo>
                    <a:pt x="391" y="2202"/>
                    <a:pt x="456" y="2224"/>
                    <a:pt x="503" y="2224"/>
                  </a:cubicBezTo>
                  <a:cubicBezTo>
                    <a:pt x="703" y="2224"/>
                    <a:pt x="584" y="1831"/>
                    <a:pt x="777" y="1751"/>
                  </a:cubicBezTo>
                  <a:lnTo>
                    <a:pt x="777" y="1651"/>
                  </a:lnTo>
                  <a:cubicBezTo>
                    <a:pt x="677" y="1532"/>
                    <a:pt x="637" y="1393"/>
                    <a:pt x="637" y="1253"/>
                  </a:cubicBezTo>
                  <a:cubicBezTo>
                    <a:pt x="419" y="856"/>
                    <a:pt x="637" y="398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2668400" y="3472675"/>
              <a:ext cx="8475" cy="35325"/>
            </a:xfrm>
            <a:custGeom>
              <a:avLst/>
              <a:gdLst/>
              <a:ahLst/>
              <a:cxnLst/>
              <a:rect l="l" t="t" r="r" b="b"/>
              <a:pathLst>
                <a:path w="339" h="1413" extrusionOk="0">
                  <a:moveTo>
                    <a:pt x="60" y="0"/>
                  </a:moveTo>
                  <a:cubicBezTo>
                    <a:pt x="0" y="478"/>
                    <a:pt x="20" y="935"/>
                    <a:pt x="60" y="1413"/>
                  </a:cubicBezTo>
                  <a:cubicBezTo>
                    <a:pt x="338" y="935"/>
                    <a:pt x="299" y="47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2589825" y="3672600"/>
              <a:ext cx="61200" cy="9675"/>
            </a:xfrm>
            <a:custGeom>
              <a:avLst/>
              <a:gdLst/>
              <a:ahLst/>
              <a:cxnLst/>
              <a:rect l="l" t="t" r="r" b="b"/>
              <a:pathLst>
                <a:path w="2448" h="387" extrusionOk="0">
                  <a:moveTo>
                    <a:pt x="1055" y="0"/>
                  </a:moveTo>
                  <a:cubicBezTo>
                    <a:pt x="975" y="18"/>
                    <a:pt x="893" y="23"/>
                    <a:pt x="812" y="23"/>
                  </a:cubicBezTo>
                  <a:cubicBezTo>
                    <a:pt x="709" y="23"/>
                    <a:pt x="606" y="15"/>
                    <a:pt x="505" y="15"/>
                  </a:cubicBezTo>
                  <a:cubicBezTo>
                    <a:pt x="324" y="15"/>
                    <a:pt x="149" y="40"/>
                    <a:pt x="0" y="179"/>
                  </a:cubicBezTo>
                  <a:lnTo>
                    <a:pt x="159" y="358"/>
                  </a:lnTo>
                  <a:cubicBezTo>
                    <a:pt x="311" y="377"/>
                    <a:pt x="461" y="386"/>
                    <a:pt x="609" y="386"/>
                  </a:cubicBezTo>
                  <a:cubicBezTo>
                    <a:pt x="1242" y="386"/>
                    <a:pt x="1851" y="226"/>
                    <a:pt x="24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2580375" y="3587875"/>
              <a:ext cx="62675" cy="9400"/>
            </a:xfrm>
            <a:custGeom>
              <a:avLst/>
              <a:gdLst/>
              <a:ahLst/>
              <a:cxnLst/>
              <a:rect l="l" t="t" r="r" b="b"/>
              <a:pathLst>
                <a:path w="2507" h="376" extrusionOk="0">
                  <a:moveTo>
                    <a:pt x="1289" y="0"/>
                  </a:moveTo>
                  <a:cubicBezTo>
                    <a:pt x="774" y="0"/>
                    <a:pt x="352" y="69"/>
                    <a:pt x="0" y="186"/>
                  </a:cubicBezTo>
                  <a:lnTo>
                    <a:pt x="179" y="365"/>
                  </a:lnTo>
                  <a:lnTo>
                    <a:pt x="398" y="365"/>
                  </a:lnTo>
                  <a:cubicBezTo>
                    <a:pt x="418" y="336"/>
                    <a:pt x="443" y="321"/>
                    <a:pt x="468" y="321"/>
                  </a:cubicBezTo>
                  <a:cubicBezTo>
                    <a:pt x="493" y="321"/>
                    <a:pt x="518" y="336"/>
                    <a:pt x="537" y="365"/>
                  </a:cubicBezTo>
                  <a:cubicBezTo>
                    <a:pt x="616" y="372"/>
                    <a:pt x="695" y="376"/>
                    <a:pt x="774" y="376"/>
                  </a:cubicBezTo>
                  <a:cubicBezTo>
                    <a:pt x="1367" y="376"/>
                    <a:pt x="1945" y="195"/>
                    <a:pt x="2507" y="107"/>
                  </a:cubicBezTo>
                  <a:cubicBezTo>
                    <a:pt x="2050" y="33"/>
                    <a:pt x="1647" y="0"/>
                    <a:pt x="1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2585350" y="3629325"/>
              <a:ext cx="17425" cy="24400"/>
            </a:xfrm>
            <a:custGeom>
              <a:avLst/>
              <a:gdLst/>
              <a:ahLst/>
              <a:cxnLst/>
              <a:rect l="l" t="t" r="r" b="b"/>
              <a:pathLst>
                <a:path w="697" h="976" extrusionOk="0">
                  <a:moveTo>
                    <a:pt x="517" y="1"/>
                  </a:moveTo>
                  <a:cubicBezTo>
                    <a:pt x="0" y="498"/>
                    <a:pt x="0" y="597"/>
                    <a:pt x="597" y="975"/>
                  </a:cubicBezTo>
                  <a:cubicBezTo>
                    <a:pt x="239" y="637"/>
                    <a:pt x="398" y="398"/>
                    <a:pt x="696" y="180"/>
                  </a:cubicBezTo>
                  <a:cubicBezTo>
                    <a:pt x="677" y="100"/>
                    <a:pt x="617" y="20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2598275" y="3628650"/>
              <a:ext cx="15950" cy="6550"/>
            </a:xfrm>
            <a:custGeom>
              <a:avLst/>
              <a:gdLst/>
              <a:ahLst/>
              <a:cxnLst/>
              <a:rect l="l" t="t" r="r" b="b"/>
              <a:pathLst>
                <a:path w="638" h="262" extrusionOk="0">
                  <a:moveTo>
                    <a:pt x="422" y="1"/>
                  </a:moveTo>
                  <a:cubicBezTo>
                    <a:pt x="365" y="1"/>
                    <a:pt x="305" y="8"/>
                    <a:pt x="259" y="8"/>
                  </a:cubicBezTo>
                  <a:cubicBezTo>
                    <a:pt x="179" y="8"/>
                    <a:pt x="80" y="28"/>
                    <a:pt x="0" y="28"/>
                  </a:cubicBezTo>
                  <a:cubicBezTo>
                    <a:pt x="80" y="67"/>
                    <a:pt x="120" y="147"/>
                    <a:pt x="179" y="207"/>
                  </a:cubicBezTo>
                  <a:lnTo>
                    <a:pt x="259" y="187"/>
                  </a:lnTo>
                  <a:cubicBezTo>
                    <a:pt x="265" y="186"/>
                    <a:pt x="271" y="185"/>
                    <a:pt x="277" y="185"/>
                  </a:cubicBezTo>
                  <a:cubicBezTo>
                    <a:pt x="357" y="185"/>
                    <a:pt x="465" y="262"/>
                    <a:pt x="533" y="262"/>
                  </a:cubicBezTo>
                  <a:cubicBezTo>
                    <a:pt x="567" y="262"/>
                    <a:pt x="591" y="243"/>
                    <a:pt x="597" y="187"/>
                  </a:cubicBezTo>
                  <a:cubicBezTo>
                    <a:pt x="637" y="28"/>
                    <a:pt x="535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2589825" y="3595125"/>
              <a:ext cx="3500" cy="1900"/>
            </a:xfrm>
            <a:custGeom>
              <a:avLst/>
              <a:gdLst/>
              <a:ahLst/>
              <a:cxnLst/>
              <a:rect l="l" t="t" r="r" b="b"/>
              <a:pathLst>
                <a:path w="140" h="76" extrusionOk="0">
                  <a:moveTo>
                    <a:pt x="62" y="1"/>
                  </a:moveTo>
                  <a:cubicBezTo>
                    <a:pt x="40" y="1"/>
                    <a:pt x="20" y="26"/>
                    <a:pt x="0" y="75"/>
                  </a:cubicBezTo>
                  <a:lnTo>
                    <a:pt x="140" y="75"/>
                  </a:lnTo>
                  <a:cubicBezTo>
                    <a:pt x="110" y="26"/>
                    <a:pt x="85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2219825" y="3271750"/>
              <a:ext cx="5000" cy="14950"/>
            </a:xfrm>
            <a:custGeom>
              <a:avLst/>
              <a:gdLst/>
              <a:ahLst/>
              <a:cxnLst/>
              <a:rect l="l" t="t" r="r" b="b"/>
              <a:pathLst>
                <a:path w="200" h="598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19"/>
                    <a:pt x="20" y="418"/>
                    <a:pt x="119" y="597"/>
                  </a:cubicBezTo>
                  <a:cubicBezTo>
                    <a:pt x="139" y="379"/>
                    <a:pt x="199" y="18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2224300" y="3458750"/>
              <a:ext cx="3000" cy="9975"/>
            </a:xfrm>
            <a:custGeom>
              <a:avLst/>
              <a:gdLst/>
              <a:ahLst/>
              <a:cxnLst/>
              <a:rect l="l" t="t" r="r" b="b"/>
              <a:pathLst>
                <a:path w="120" h="399" extrusionOk="0">
                  <a:moveTo>
                    <a:pt x="0" y="0"/>
                  </a:moveTo>
                  <a:cubicBezTo>
                    <a:pt x="0" y="159"/>
                    <a:pt x="0" y="299"/>
                    <a:pt x="119" y="398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2230250" y="3847650"/>
              <a:ext cx="2025" cy="4000"/>
            </a:xfrm>
            <a:custGeom>
              <a:avLst/>
              <a:gdLst/>
              <a:ahLst/>
              <a:cxnLst/>
              <a:rect l="l" t="t" r="r" b="b"/>
              <a:pathLst>
                <a:path w="81" h="160" extrusionOk="0">
                  <a:moveTo>
                    <a:pt x="80" y="0"/>
                  </a:moveTo>
                  <a:cubicBezTo>
                    <a:pt x="61" y="0"/>
                    <a:pt x="1" y="20"/>
                    <a:pt x="21" y="40"/>
                  </a:cubicBezTo>
                  <a:cubicBezTo>
                    <a:pt x="21" y="100"/>
                    <a:pt x="61" y="120"/>
                    <a:pt x="80" y="16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2152175" y="3740750"/>
              <a:ext cx="68150" cy="17575"/>
            </a:xfrm>
            <a:custGeom>
              <a:avLst/>
              <a:gdLst/>
              <a:ahLst/>
              <a:cxnLst/>
              <a:rect l="l" t="t" r="r" b="b"/>
              <a:pathLst>
                <a:path w="2726" h="703" extrusionOk="0">
                  <a:moveTo>
                    <a:pt x="2221" y="1"/>
                  </a:moveTo>
                  <a:cubicBezTo>
                    <a:pt x="1860" y="1"/>
                    <a:pt x="1534" y="96"/>
                    <a:pt x="1234" y="318"/>
                  </a:cubicBezTo>
                  <a:cubicBezTo>
                    <a:pt x="796" y="318"/>
                    <a:pt x="339" y="397"/>
                    <a:pt x="1" y="696"/>
                  </a:cubicBezTo>
                  <a:cubicBezTo>
                    <a:pt x="74" y="701"/>
                    <a:pt x="147" y="703"/>
                    <a:pt x="220" y="703"/>
                  </a:cubicBezTo>
                  <a:cubicBezTo>
                    <a:pt x="921" y="703"/>
                    <a:pt x="1601" y="498"/>
                    <a:pt x="2300" y="498"/>
                  </a:cubicBezTo>
                  <a:cubicBezTo>
                    <a:pt x="2415" y="498"/>
                    <a:pt x="2530" y="504"/>
                    <a:pt x="2646" y="517"/>
                  </a:cubicBezTo>
                  <a:cubicBezTo>
                    <a:pt x="2686" y="457"/>
                    <a:pt x="2706" y="397"/>
                    <a:pt x="2726" y="318"/>
                  </a:cubicBezTo>
                  <a:lnTo>
                    <a:pt x="2726" y="139"/>
                  </a:lnTo>
                  <a:cubicBezTo>
                    <a:pt x="2646" y="59"/>
                    <a:pt x="2587" y="39"/>
                    <a:pt x="2507" y="19"/>
                  </a:cubicBezTo>
                  <a:cubicBezTo>
                    <a:pt x="2409" y="7"/>
                    <a:pt x="2314" y="1"/>
                    <a:pt x="2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2170075" y="3726800"/>
              <a:ext cx="50250" cy="13500"/>
            </a:xfrm>
            <a:custGeom>
              <a:avLst/>
              <a:gdLst/>
              <a:ahLst/>
              <a:cxnLst/>
              <a:rect l="l" t="t" r="r" b="b"/>
              <a:pathLst>
                <a:path w="2010" h="540" extrusionOk="0">
                  <a:moveTo>
                    <a:pt x="1413" y="0"/>
                  </a:moveTo>
                  <a:cubicBezTo>
                    <a:pt x="976" y="180"/>
                    <a:pt x="478" y="140"/>
                    <a:pt x="1" y="199"/>
                  </a:cubicBezTo>
                  <a:cubicBezTo>
                    <a:pt x="1" y="259"/>
                    <a:pt x="21" y="319"/>
                    <a:pt x="21" y="378"/>
                  </a:cubicBezTo>
                  <a:lnTo>
                    <a:pt x="1035" y="378"/>
                  </a:lnTo>
                  <a:cubicBezTo>
                    <a:pt x="1192" y="491"/>
                    <a:pt x="1349" y="539"/>
                    <a:pt x="1513" y="539"/>
                  </a:cubicBezTo>
                  <a:cubicBezTo>
                    <a:pt x="1640" y="539"/>
                    <a:pt x="1772" y="510"/>
                    <a:pt x="1911" y="458"/>
                  </a:cubicBezTo>
                  <a:lnTo>
                    <a:pt x="2010" y="359"/>
                  </a:lnTo>
                  <a:cubicBezTo>
                    <a:pt x="1990" y="299"/>
                    <a:pt x="1950" y="219"/>
                    <a:pt x="1930" y="180"/>
                  </a:cubicBezTo>
                  <a:cubicBezTo>
                    <a:pt x="1879" y="94"/>
                    <a:pt x="1798" y="82"/>
                    <a:pt x="1712" y="82"/>
                  </a:cubicBezTo>
                  <a:cubicBezTo>
                    <a:pt x="1680" y="82"/>
                    <a:pt x="1648" y="84"/>
                    <a:pt x="1616" y="84"/>
                  </a:cubicBezTo>
                  <a:cubicBezTo>
                    <a:pt x="1536" y="84"/>
                    <a:pt x="1462" y="73"/>
                    <a:pt x="1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2205400" y="3721825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498" y="1"/>
                  </a:moveTo>
                  <a:cubicBezTo>
                    <a:pt x="318" y="40"/>
                    <a:pt x="179" y="120"/>
                    <a:pt x="0" y="199"/>
                  </a:cubicBezTo>
                  <a:cubicBezTo>
                    <a:pt x="120" y="398"/>
                    <a:pt x="358" y="339"/>
                    <a:pt x="517" y="379"/>
                  </a:cubicBezTo>
                  <a:cubicBezTo>
                    <a:pt x="517" y="259"/>
                    <a:pt x="517" y="120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2215825" y="3736250"/>
              <a:ext cx="8500" cy="8475"/>
            </a:xfrm>
            <a:custGeom>
              <a:avLst/>
              <a:gdLst/>
              <a:ahLst/>
              <a:cxnLst/>
              <a:rect l="l" t="t" r="r" b="b"/>
              <a:pathLst>
                <a:path w="340" h="339" extrusionOk="0">
                  <a:moveTo>
                    <a:pt x="81" y="0"/>
                  </a:moveTo>
                  <a:cubicBezTo>
                    <a:pt x="1" y="100"/>
                    <a:pt x="1" y="219"/>
                    <a:pt x="81" y="339"/>
                  </a:cubicBezTo>
                  <a:cubicBezTo>
                    <a:pt x="100" y="319"/>
                    <a:pt x="160" y="319"/>
                    <a:pt x="180" y="319"/>
                  </a:cubicBezTo>
                  <a:cubicBezTo>
                    <a:pt x="339" y="219"/>
                    <a:pt x="299" y="10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2217325" y="36099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200" y="1"/>
                  </a:moveTo>
                  <a:cubicBezTo>
                    <a:pt x="120" y="21"/>
                    <a:pt x="1" y="21"/>
                    <a:pt x="21" y="120"/>
                  </a:cubicBezTo>
                  <a:cubicBezTo>
                    <a:pt x="40" y="180"/>
                    <a:pt x="180" y="180"/>
                    <a:pt x="239" y="200"/>
                  </a:cubicBezTo>
                  <a:cubicBezTo>
                    <a:pt x="219" y="160"/>
                    <a:pt x="200" y="8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2217825" y="365170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200"/>
                    <a:pt x="1" y="379"/>
                    <a:pt x="219" y="518"/>
                  </a:cubicBezTo>
                  <a:cubicBezTo>
                    <a:pt x="199" y="339"/>
                    <a:pt x="199" y="160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2240200" y="4043100"/>
              <a:ext cx="9475" cy="10475"/>
            </a:xfrm>
            <a:custGeom>
              <a:avLst/>
              <a:gdLst/>
              <a:ahLst/>
              <a:cxnLst/>
              <a:rect l="l" t="t" r="r" b="b"/>
              <a:pathLst>
                <a:path w="379" h="419" extrusionOk="0">
                  <a:moveTo>
                    <a:pt x="379" y="0"/>
                  </a:moveTo>
                  <a:cubicBezTo>
                    <a:pt x="220" y="60"/>
                    <a:pt x="1" y="140"/>
                    <a:pt x="80" y="338"/>
                  </a:cubicBezTo>
                  <a:cubicBezTo>
                    <a:pt x="105" y="397"/>
                    <a:pt x="128" y="418"/>
                    <a:pt x="151" y="418"/>
                  </a:cubicBezTo>
                  <a:cubicBezTo>
                    <a:pt x="214" y="418"/>
                    <a:pt x="275" y="252"/>
                    <a:pt x="352" y="252"/>
                  </a:cubicBezTo>
                  <a:cubicBezTo>
                    <a:pt x="361" y="252"/>
                    <a:pt x="370" y="254"/>
                    <a:pt x="379" y="259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2240700" y="4007775"/>
              <a:ext cx="6000" cy="7000"/>
            </a:xfrm>
            <a:custGeom>
              <a:avLst/>
              <a:gdLst/>
              <a:ahLst/>
              <a:cxnLst/>
              <a:rect l="l" t="t" r="r" b="b"/>
              <a:pathLst>
                <a:path w="240" h="280" extrusionOk="0">
                  <a:moveTo>
                    <a:pt x="200" y="1"/>
                  </a:moveTo>
                  <a:cubicBezTo>
                    <a:pt x="40" y="61"/>
                    <a:pt x="1" y="160"/>
                    <a:pt x="100" y="279"/>
                  </a:cubicBezTo>
                  <a:cubicBezTo>
                    <a:pt x="140" y="259"/>
                    <a:pt x="180" y="200"/>
                    <a:pt x="239" y="180"/>
                  </a:cubicBezTo>
                  <a:cubicBezTo>
                    <a:pt x="200" y="120"/>
                    <a:pt x="200" y="80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2221800" y="3493050"/>
              <a:ext cx="6000" cy="19425"/>
            </a:xfrm>
            <a:custGeom>
              <a:avLst/>
              <a:gdLst/>
              <a:ahLst/>
              <a:cxnLst/>
              <a:rect l="l" t="t" r="r" b="b"/>
              <a:pathLst>
                <a:path w="240" h="777" extrusionOk="0">
                  <a:moveTo>
                    <a:pt x="120" y="1"/>
                  </a:moveTo>
                  <a:cubicBezTo>
                    <a:pt x="60" y="279"/>
                    <a:pt x="1" y="558"/>
                    <a:pt x="219" y="777"/>
                  </a:cubicBezTo>
                  <a:cubicBezTo>
                    <a:pt x="219" y="538"/>
                    <a:pt x="219" y="299"/>
                    <a:pt x="239" y="61"/>
                  </a:cubicBezTo>
                  <a:cubicBezTo>
                    <a:pt x="219" y="1"/>
                    <a:pt x="16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2222800" y="3521900"/>
              <a:ext cx="9975" cy="8475"/>
            </a:xfrm>
            <a:custGeom>
              <a:avLst/>
              <a:gdLst/>
              <a:ahLst/>
              <a:cxnLst/>
              <a:rect l="l" t="t" r="r" b="b"/>
              <a:pathLst>
                <a:path w="399" h="339" extrusionOk="0">
                  <a:moveTo>
                    <a:pt x="219" y="1"/>
                  </a:moveTo>
                  <a:cubicBezTo>
                    <a:pt x="20" y="120"/>
                    <a:pt x="0" y="239"/>
                    <a:pt x="219" y="339"/>
                  </a:cubicBezTo>
                  <a:cubicBezTo>
                    <a:pt x="259" y="220"/>
                    <a:pt x="398" y="100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2228275" y="352985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cubicBezTo>
                    <a:pt x="0" y="120"/>
                    <a:pt x="80" y="160"/>
                    <a:pt x="179" y="200"/>
                  </a:cubicBezTo>
                  <a:cubicBezTo>
                    <a:pt x="159" y="10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2224800" y="3472175"/>
              <a:ext cx="2500" cy="6000"/>
            </a:xfrm>
            <a:custGeom>
              <a:avLst/>
              <a:gdLst/>
              <a:ahLst/>
              <a:cxnLst/>
              <a:rect l="l" t="t" r="r" b="b"/>
              <a:pathLst>
                <a:path w="100" h="240" extrusionOk="0">
                  <a:moveTo>
                    <a:pt x="99" y="0"/>
                  </a:moveTo>
                  <a:cubicBezTo>
                    <a:pt x="0" y="60"/>
                    <a:pt x="0" y="140"/>
                    <a:pt x="99" y="23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2224800" y="3490075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119" y="1"/>
                  </a:moveTo>
                  <a:lnTo>
                    <a:pt x="119" y="1"/>
                  </a:lnTo>
                  <a:cubicBezTo>
                    <a:pt x="80" y="40"/>
                    <a:pt x="40" y="100"/>
                    <a:pt x="0" y="140"/>
                  </a:cubicBezTo>
                  <a:cubicBezTo>
                    <a:pt x="20" y="160"/>
                    <a:pt x="80" y="199"/>
                    <a:pt x="119" y="199"/>
                  </a:cubicBezTo>
                  <a:cubicBezTo>
                    <a:pt x="119" y="120"/>
                    <a:pt x="99" y="40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2133775" y="3672825"/>
              <a:ext cx="36825" cy="13725"/>
            </a:xfrm>
            <a:custGeom>
              <a:avLst/>
              <a:gdLst/>
              <a:ahLst/>
              <a:cxnLst/>
              <a:rect l="l" t="t" r="r" b="b"/>
              <a:pathLst>
                <a:path w="1473" h="549" extrusionOk="0">
                  <a:moveTo>
                    <a:pt x="732" y="1"/>
                  </a:moveTo>
                  <a:cubicBezTo>
                    <a:pt x="484" y="1"/>
                    <a:pt x="260" y="56"/>
                    <a:pt x="40" y="150"/>
                  </a:cubicBezTo>
                  <a:cubicBezTo>
                    <a:pt x="40" y="290"/>
                    <a:pt x="1" y="429"/>
                    <a:pt x="1" y="548"/>
                  </a:cubicBezTo>
                  <a:cubicBezTo>
                    <a:pt x="399" y="250"/>
                    <a:pt x="975" y="528"/>
                    <a:pt x="1473" y="150"/>
                  </a:cubicBezTo>
                  <a:cubicBezTo>
                    <a:pt x="1199" y="46"/>
                    <a:pt x="956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2152175" y="3837700"/>
              <a:ext cx="48275" cy="8475"/>
            </a:xfrm>
            <a:custGeom>
              <a:avLst/>
              <a:gdLst/>
              <a:ahLst/>
              <a:cxnLst/>
              <a:rect l="l" t="t" r="r" b="b"/>
              <a:pathLst>
                <a:path w="1931" h="339" extrusionOk="0">
                  <a:moveTo>
                    <a:pt x="21" y="1"/>
                  </a:moveTo>
                  <a:cubicBezTo>
                    <a:pt x="21" y="120"/>
                    <a:pt x="1" y="219"/>
                    <a:pt x="1" y="339"/>
                  </a:cubicBezTo>
                  <a:cubicBezTo>
                    <a:pt x="463" y="204"/>
                    <a:pt x="959" y="171"/>
                    <a:pt x="1447" y="171"/>
                  </a:cubicBezTo>
                  <a:cubicBezTo>
                    <a:pt x="1610" y="171"/>
                    <a:pt x="1771" y="175"/>
                    <a:pt x="1930" y="180"/>
                  </a:cubicBezTo>
                  <a:cubicBezTo>
                    <a:pt x="1656" y="38"/>
                    <a:pt x="1370" y="7"/>
                    <a:pt x="1083" y="7"/>
                  </a:cubicBezTo>
                  <a:cubicBezTo>
                    <a:pt x="853" y="7"/>
                    <a:pt x="623" y="27"/>
                    <a:pt x="397" y="27"/>
                  </a:cubicBezTo>
                  <a:cubicBezTo>
                    <a:pt x="270" y="27"/>
                    <a:pt x="144" y="20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2160625" y="3563175"/>
              <a:ext cx="26900" cy="11475"/>
            </a:xfrm>
            <a:custGeom>
              <a:avLst/>
              <a:gdLst/>
              <a:ahLst/>
              <a:cxnLst/>
              <a:rect l="l" t="t" r="r" b="b"/>
              <a:pathLst>
                <a:path w="1076" h="459" extrusionOk="0">
                  <a:moveTo>
                    <a:pt x="1075" y="100"/>
                  </a:moveTo>
                  <a:cubicBezTo>
                    <a:pt x="777" y="160"/>
                    <a:pt x="379" y="1"/>
                    <a:pt x="1" y="458"/>
                  </a:cubicBezTo>
                  <a:cubicBezTo>
                    <a:pt x="478" y="379"/>
                    <a:pt x="777" y="339"/>
                    <a:pt x="1075" y="279"/>
                  </a:cubicBezTo>
                  <a:lnTo>
                    <a:pt x="1075" y="10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2014425" y="3805875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60" y="0"/>
                  </a:moveTo>
                  <a:lnTo>
                    <a:pt x="0" y="20"/>
                  </a:lnTo>
                  <a:cubicBezTo>
                    <a:pt x="0" y="40"/>
                    <a:pt x="40" y="60"/>
                    <a:pt x="40" y="100"/>
                  </a:cubicBezTo>
                  <a:cubicBezTo>
                    <a:pt x="100" y="100"/>
                    <a:pt x="140" y="8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2003975" y="3714375"/>
              <a:ext cx="11975" cy="29350"/>
            </a:xfrm>
            <a:custGeom>
              <a:avLst/>
              <a:gdLst/>
              <a:ahLst/>
              <a:cxnLst/>
              <a:rect l="l" t="t" r="r" b="b"/>
              <a:pathLst>
                <a:path w="479" h="1174" extrusionOk="0">
                  <a:moveTo>
                    <a:pt x="100" y="0"/>
                  </a:moveTo>
                  <a:cubicBezTo>
                    <a:pt x="21" y="418"/>
                    <a:pt x="1" y="736"/>
                    <a:pt x="160" y="1174"/>
                  </a:cubicBezTo>
                  <a:cubicBezTo>
                    <a:pt x="458" y="716"/>
                    <a:pt x="478" y="418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2006475" y="3752900"/>
              <a:ext cx="6975" cy="8250"/>
            </a:xfrm>
            <a:custGeom>
              <a:avLst/>
              <a:gdLst/>
              <a:ahLst/>
              <a:cxnLst/>
              <a:rect l="l" t="t" r="r" b="b"/>
              <a:pathLst>
                <a:path w="279" h="330" extrusionOk="0">
                  <a:moveTo>
                    <a:pt x="168" y="0"/>
                  </a:moveTo>
                  <a:cubicBezTo>
                    <a:pt x="98" y="0"/>
                    <a:pt x="53" y="65"/>
                    <a:pt x="20" y="130"/>
                  </a:cubicBezTo>
                  <a:cubicBezTo>
                    <a:pt x="0" y="230"/>
                    <a:pt x="20" y="329"/>
                    <a:pt x="119" y="329"/>
                  </a:cubicBezTo>
                  <a:cubicBezTo>
                    <a:pt x="219" y="329"/>
                    <a:pt x="259" y="250"/>
                    <a:pt x="279" y="150"/>
                  </a:cubicBezTo>
                  <a:lnTo>
                    <a:pt x="219" y="11"/>
                  </a:lnTo>
                  <a:cubicBezTo>
                    <a:pt x="201" y="4"/>
                    <a:pt x="18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2230750" y="3878975"/>
              <a:ext cx="7000" cy="17425"/>
            </a:xfrm>
            <a:custGeom>
              <a:avLst/>
              <a:gdLst/>
              <a:ahLst/>
              <a:cxnLst/>
              <a:rect l="l" t="t" r="r" b="b"/>
              <a:pathLst>
                <a:path w="280" h="697" extrusionOk="0">
                  <a:moveTo>
                    <a:pt x="200" y="1"/>
                  </a:moveTo>
                  <a:cubicBezTo>
                    <a:pt x="160" y="60"/>
                    <a:pt x="100" y="120"/>
                    <a:pt x="60" y="180"/>
                  </a:cubicBezTo>
                  <a:cubicBezTo>
                    <a:pt x="100" y="339"/>
                    <a:pt x="1" y="558"/>
                    <a:pt x="180" y="697"/>
                  </a:cubicBezTo>
                  <a:cubicBezTo>
                    <a:pt x="279" y="458"/>
                    <a:pt x="239" y="219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2232750" y="3954075"/>
              <a:ext cx="10475" cy="4500"/>
            </a:xfrm>
            <a:custGeom>
              <a:avLst/>
              <a:gdLst/>
              <a:ahLst/>
              <a:cxnLst/>
              <a:rect l="l" t="t" r="r" b="b"/>
              <a:pathLst>
                <a:path w="419" h="180" extrusionOk="0">
                  <a:moveTo>
                    <a:pt x="319" y="0"/>
                  </a:moveTo>
                  <a:cubicBezTo>
                    <a:pt x="199" y="0"/>
                    <a:pt x="80" y="40"/>
                    <a:pt x="0" y="160"/>
                  </a:cubicBezTo>
                  <a:cubicBezTo>
                    <a:pt x="100" y="160"/>
                    <a:pt x="219" y="180"/>
                    <a:pt x="319" y="180"/>
                  </a:cubicBezTo>
                  <a:cubicBezTo>
                    <a:pt x="358" y="160"/>
                    <a:pt x="398" y="160"/>
                    <a:pt x="398" y="140"/>
                  </a:cubicBezTo>
                  <a:cubicBezTo>
                    <a:pt x="418" y="80"/>
                    <a:pt x="398" y="4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2008950" y="3682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0"/>
                  </a:moveTo>
                  <a:cubicBezTo>
                    <a:pt x="1" y="120"/>
                    <a:pt x="1" y="259"/>
                    <a:pt x="180" y="35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1737425" y="3426175"/>
              <a:ext cx="34825" cy="10225"/>
            </a:xfrm>
            <a:custGeom>
              <a:avLst/>
              <a:gdLst/>
              <a:ahLst/>
              <a:cxnLst/>
              <a:rect l="l" t="t" r="r" b="b"/>
              <a:pathLst>
                <a:path w="1393" h="409" extrusionOk="0">
                  <a:moveTo>
                    <a:pt x="866" y="0"/>
                  </a:moveTo>
                  <a:cubicBezTo>
                    <a:pt x="811" y="0"/>
                    <a:pt x="756" y="20"/>
                    <a:pt x="696" y="70"/>
                  </a:cubicBezTo>
                  <a:cubicBezTo>
                    <a:pt x="660" y="76"/>
                    <a:pt x="621" y="77"/>
                    <a:pt x="581" y="77"/>
                  </a:cubicBezTo>
                  <a:cubicBezTo>
                    <a:pt x="521" y="77"/>
                    <a:pt x="458" y="74"/>
                    <a:pt x="397" y="74"/>
                  </a:cubicBezTo>
                  <a:cubicBezTo>
                    <a:pt x="205" y="74"/>
                    <a:pt x="26" y="110"/>
                    <a:pt x="0" y="408"/>
                  </a:cubicBezTo>
                  <a:cubicBezTo>
                    <a:pt x="418" y="150"/>
                    <a:pt x="935" y="309"/>
                    <a:pt x="1393" y="90"/>
                  </a:cubicBezTo>
                  <a:cubicBezTo>
                    <a:pt x="1273" y="70"/>
                    <a:pt x="1174" y="70"/>
                    <a:pt x="1035" y="50"/>
                  </a:cubicBezTo>
                  <a:cubicBezTo>
                    <a:pt x="975" y="20"/>
                    <a:pt x="920" y="0"/>
                    <a:pt x="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1924400" y="3186275"/>
              <a:ext cx="22900" cy="4500"/>
            </a:xfrm>
            <a:custGeom>
              <a:avLst/>
              <a:gdLst/>
              <a:ahLst/>
              <a:cxnLst/>
              <a:rect l="l" t="t" r="r" b="b"/>
              <a:pathLst>
                <a:path w="916" h="180" extrusionOk="0">
                  <a:moveTo>
                    <a:pt x="470" y="0"/>
                  </a:moveTo>
                  <a:cubicBezTo>
                    <a:pt x="307" y="0"/>
                    <a:pt x="146" y="33"/>
                    <a:pt x="1" y="157"/>
                  </a:cubicBezTo>
                  <a:cubicBezTo>
                    <a:pt x="107" y="171"/>
                    <a:pt x="215" y="179"/>
                    <a:pt x="322" y="179"/>
                  </a:cubicBezTo>
                  <a:cubicBezTo>
                    <a:pt x="536" y="179"/>
                    <a:pt x="744" y="144"/>
                    <a:pt x="916" y="38"/>
                  </a:cubicBezTo>
                  <a:cubicBezTo>
                    <a:pt x="773" y="28"/>
                    <a:pt x="620" y="0"/>
                    <a:pt x="4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1817475" y="3441350"/>
              <a:ext cx="8975" cy="7800"/>
            </a:xfrm>
            <a:custGeom>
              <a:avLst/>
              <a:gdLst/>
              <a:ahLst/>
              <a:cxnLst/>
              <a:rect l="l" t="t" r="r" b="b"/>
              <a:pathLst>
                <a:path w="359" h="312" extrusionOk="0">
                  <a:moveTo>
                    <a:pt x="21" y="0"/>
                  </a:moveTo>
                  <a:cubicBezTo>
                    <a:pt x="1" y="60"/>
                    <a:pt x="1" y="100"/>
                    <a:pt x="1" y="159"/>
                  </a:cubicBezTo>
                  <a:cubicBezTo>
                    <a:pt x="55" y="256"/>
                    <a:pt x="114" y="312"/>
                    <a:pt x="179" y="312"/>
                  </a:cubicBezTo>
                  <a:cubicBezTo>
                    <a:pt x="235" y="312"/>
                    <a:pt x="295" y="271"/>
                    <a:pt x="359" y="179"/>
                  </a:cubicBezTo>
                  <a:cubicBezTo>
                    <a:pt x="279" y="119"/>
                    <a:pt x="220" y="6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1861750" y="3430400"/>
              <a:ext cx="5000" cy="1525"/>
            </a:xfrm>
            <a:custGeom>
              <a:avLst/>
              <a:gdLst/>
              <a:ahLst/>
              <a:cxnLst/>
              <a:rect l="l" t="t" r="r" b="b"/>
              <a:pathLst>
                <a:path w="200" h="61" extrusionOk="0">
                  <a:moveTo>
                    <a:pt x="100" y="0"/>
                  </a:moveTo>
                  <a:cubicBezTo>
                    <a:pt x="70" y="0"/>
                    <a:pt x="40" y="20"/>
                    <a:pt x="0" y="60"/>
                  </a:cubicBezTo>
                  <a:lnTo>
                    <a:pt x="199" y="60"/>
                  </a:lnTo>
                  <a:cubicBezTo>
                    <a:pt x="160" y="20"/>
                    <a:pt x="130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1887600" y="3482625"/>
              <a:ext cx="3525" cy="2500"/>
            </a:xfrm>
            <a:custGeom>
              <a:avLst/>
              <a:gdLst/>
              <a:ahLst/>
              <a:cxnLst/>
              <a:rect l="l" t="t" r="r" b="b"/>
              <a:pathLst>
                <a:path w="141" h="100" extrusionOk="0">
                  <a:moveTo>
                    <a:pt x="80" y="0"/>
                  </a:moveTo>
                  <a:lnTo>
                    <a:pt x="1" y="60"/>
                  </a:lnTo>
                  <a:cubicBezTo>
                    <a:pt x="1" y="60"/>
                    <a:pt x="41" y="100"/>
                    <a:pt x="60" y="100"/>
                  </a:cubicBezTo>
                  <a:cubicBezTo>
                    <a:pt x="80" y="80"/>
                    <a:pt x="100" y="80"/>
                    <a:pt x="140" y="4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2597775" y="3421450"/>
              <a:ext cx="32350" cy="11125"/>
            </a:xfrm>
            <a:custGeom>
              <a:avLst/>
              <a:gdLst/>
              <a:ahLst/>
              <a:cxnLst/>
              <a:rect l="l" t="t" r="r" b="b"/>
              <a:pathLst>
                <a:path w="1294" h="445" extrusionOk="0">
                  <a:moveTo>
                    <a:pt x="1" y="0"/>
                  </a:moveTo>
                  <a:cubicBezTo>
                    <a:pt x="207" y="304"/>
                    <a:pt x="443" y="444"/>
                    <a:pt x="718" y="444"/>
                  </a:cubicBezTo>
                  <a:cubicBezTo>
                    <a:pt x="893" y="444"/>
                    <a:pt x="1084" y="387"/>
                    <a:pt x="1294" y="279"/>
                  </a:cubicBezTo>
                  <a:lnTo>
                    <a:pt x="1075" y="60"/>
                  </a:lnTo>
                  <a:cubicBezTo>
                    <a:pt x="945" y="183"/>
                    <a:pt x="818" y="226"/>
                    <a:pt x="694" y="226"/>
                  </a:cubicBezTo>
                  <a:cubicBezTo>
                    <a:pt x="454" y="226"/>
                    <a:pt x="223" y="6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2446100" y="4762650"/>
              <a:ext cx="32350" cy="15850"/>
            </a:xfrm>
            <a:custGeom>
              <a:avLst/>
              <a:gdLst/>
              <a:ahLst/>
              <a:cxnLst/>
              <a:rect l="l" t="t" r="r" b="b"/>
              <a:pathLst>
                <a:path w="1294" h="634" extrusionOk="0">
                  <a:moveTo>
                    <a:pt x="874" y="1"/>
                  </a:moveTo>
                  <a:cubicBezTo>
                    <a:pt x="585" y="1"/>
                    <a:pt x="380" y="351"/>
                    <a:pt x="84" y="351"/>
                  </a:cubicBezTo>
                  <a:cubicBezTo>
                    <a:pt x="57" y="351"/>
                    <a:pt x="29" y="348"/>
                    <a:pt x="0" y="341"/>
                  </a:cubicBezTo>
                  <a:lnTo>
                    <a:pt x="0" y="341"/>
                  </a:lnTo>
                  <a:cubicBezTo>
                    <a:pt x="0" y="401"/>
                    <a:pt x="20" y="441"/>
                    <a:pt x="0" y="500"/>
                  </a:cubicBezTo>
                  <a:cubicBezTo>
                    <a:pt x="83" y="600"/>
                    <a:pt x="167" y="633"/>
                    <a:pt x="252" y="633"/>
                  </a:cubicBezTo>
                  <a:cubicBezTo>
                    <a:pt x="429" y="633"/>
                    <a:pt x="609" y="488"/>
                    <a:pt x="784" y="488"/>
                  </a:cubicBezTo>
                  <a:cubicBezTo>
                    <a:pt x="828" y="488"/>
                    <a:pt x="872" y="497"/>
                    <a:pt x="915" y="520"/>
                  </a:cubicBezTo>
                  <a:cubicBezTo>
                    <a:pt x="955" y="520"/>
                    <a:pt x="1015" y="500"/>
                    <a:pt x="1055" y="500"/>
                  </a:cubicBezTo>
                  <a:cubicBezTo>
                    <a:pt x="1293" y="321"/>
                    <a:pt x="1154" y="162"/>
                    <a:pt x="1015" y="23"/>
                  </a:cubicBezTo>
                  <a:cubicBezTo>
                    <a:pt x="995" y="23"/>
                    <a:pt x="935" y="3"/>
                    <a:pt x="915" y="3"/>
                  </a:cubicBezTo>
                  <a:cubicBezTo>
                    <a:pt x="901" y="1"/>
                    <a:pt x="887" y="1"/>
                    <a:pt x="8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2468975" y="4744325"/>
              <a:ext cx="27875" cy="23075"/>
            </a:xfrm>
            <a:custGeom>
              <a:avLst/>
              <a:gdLst/>
              <a:ahLst/>
              <a:cxnLst/>
              <a:rect l="l" t="t" r="r" b="b"/>
              <a:pathLst>
                <a:path w="1115" h="923" extrusionOk="0">
                  <a:moveTo>
                    <a:pt x="1075" y="0"/>
                  </a:moveTo>
                  <a:cubicBezTo>
                    <a:pt x="617" y="159"/>
                    <a:pt x="279" y="358"/>
                    <a:pt x="0" y="736"/>
                  </a:cubicBezTo>
                  <a:cubicBezTo>
                    <a:pt x="145" y="784"/>
                    <a:pt x="263" y="923"/>
                    <a:pt x="418" y="923"/>
                  </a:cubicBezTo>
                  <a:cubicBezTo>
                    <a:pt x="455" y="923"/>
                    <a:pt x="495" y="915"/>
                    <a:pt x="537" y="895"/>
                  </a:cubicBezTo>
                  <a:cubicBezTo>
                    <a:pt x="597" y="895"/>
                    <a:pt x="657" y="875"/>
                    <a:pt x="697" y="875"/>
                  </a:cubicBezTo>
                  <a:cubicBezTo>
                    <a:pt x="438" y="458"/>
                    <a:pt x="1114" y="398"/>
                    <a:pt x="10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2505775" y="4730875"/>
              <a:ext cx="16925" cy="10975"/>
            </a:xfrm>
            <a:custGeom>
              <a:avLst/>
              <a:gdLst/>
              <a:ahLst/>
              <a:cxnLst/>
              <a:rect l="l" t="t" r="r" b="b"/>
              <a:pathLst>
                <a:path w="677" h="439" extrusionOk="0">
                  <a:moveTo>
                    <a:pt x="677" y="1"/>
                  </a:moveTo>
                  <a:lnTo>
                    <a:pt x="677" y="1"/>
                  </a:lnTo>
                  <a:cubicBezTo>
                    <a:pt x="398" y="21"/>
                    <a:pt x="140" y="100"/>
                    <a:pt x="0" y="439"/>
                  </a:cubicBezTo>
                  <a:cubicBezTo>
                    <a:pt x="339" y="379"/>
                    <a:pt x="577" y="279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2522675" y="4721925"/>
              <a:ext cx="12950" cy="11075"/>
            </a:xfrm>
            <a:custGeom>
              <a:avLst/>
              <a:gdLst/>
              <a:ahLst/>
              <a:cxnLst/>
              <a:rect l="l" t="t" r="r" b="b"/>
              <a:pathLst>
                <a:path w="518" h="443" extrusionOk="0">
                  <a:moveTo>
                    <a:pt x="518" y="1"/>
                  </a:moveTo>
                  <a:cubicBezTo>
                    <a:pt x="319" y="100"/>
                    <a:pt x="120" y="160"/>
                    <a:pt x="1" y="379"/>
                  </a:cubicBezTo>
                  <a:cubicBezTo>
                    <a:pt x="60" y="379"/>
                    <a:pt x="140" y="399"/>
                    <a:pt x="220" y="399"/>
                  </a:cubicBezTo>
                  <a:cubicBezTo>
                    <a:pt x="271" y="424"/>
                    <a:pt x="318" y="443"/>
                    <a:pt x="362" y="443"/>
                  </a:cubicBezTo>
                  <a:cubicBezTo>
                    <a:pt x="421" y="443"/>
                    <a:pt x="472" y="410"/>
                    <a:pt x="518" y="319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2528150" y="4730400"/>
              <a:ext cx="12450" cy="5175"/>
            </a:xfrm>
            <a:custGeom>
              <a:avLst/>
              <a:gdLst/>
              <a:ahLst/>
              <a:cxnLst/>
              <a:rect l="l" t="t" r="r" b="b"/>
              <a:pathLst>
                <a:path w="498" h="207" extrusionOk="0">
                  <a:moveTo>
                    <a:pt x="299" y="0"/>
                  </a:moveTo>
                  <a:lnTo>
                    <a:pt x="1" y="60"/>
                  </a:lnTo>
                  <a:cubicBezTo>
                    <a:pt x="78" y="163"/>
                    <a:pt x="152" y="207"/>
                    <a:pt x="224" y="207"/>
                  </a:cubicBezTo>
                  <a:cubicBezTo>
                    <a:pt x="318" y="207"/>
                    <a:pt x="408" y="133"/>
                    <a:pt x="498" y="20"/>
                  </a:cubicBezTo>
                  <a:cubicBezTo>
                    <a:pt x="418" y="20"/>
                    <a:pt x="379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2570925" y="47134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lnTo>
                    <a:pt x="0" y="180"/>
                  </a:lnTo>
                  <a:lnTo>
                    <a:pt x="199" y="180"/>
                  </a:lnTo>
                  <a:cubicBezTo>
                    <a:pt x="199" y="100"/>
                    <a:pt x="199" y="40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3082175" y="4739350"/>
              <a:ext cx="1000" cy="1500"/>
            </a:xfrm>
            <a:custGeom>
              <a:avLst/>
              <a:gdLst/>
              <a:ahLst/>
              <a:cxnLst/>
              <a:rect l="l" t="t" r="r" b="b"/>
              <a:pathLst>
                <a:path w="40" h="60" extrusionOk="0">
                  <a:moveTo>
                    <a:pt x="20" y="0"/>
                  </a:moveTo>
                  <a:lnTo>
                    <a:pt x="0" y="6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2466975" y="4798525"/>
              <a:ext cx="17925" cy="21900"/>
            </a:xfrm>
            <a:custGeom>
              <a:avLst/>
              <a:gdLst/>
              <a:ahLst/>
              <a:cxnLst/>
              <a:rect l="l" t="t" r="r" b="b"/>
              <a:pathLst>
                <a:path w="717" h="876" extrusionOk="0">
                  <a:moveTo>
                    <a:pt x="279" y="0"/>
                  </a:moveTo>
                  <a:cubicBezTo>
                    <a:pt x="120" y="80"/>
                    <a:pt x="200" y="279"/>
                    <a:pt x="80" y="358"/>
                  </a:cubicBezTo>
                  <a:cubicBezTo>
                    <a:pt x="60" y="358"/>
                    <a:pt x="60" y="358"/>
                    <a:pt x="21" y="398"/>
                  </a:cubicBezTo>
                  <a:cubicBezTo>
                    <a:pt x="1" y="458"/>
                    <a:pt x="21" y="478"/>
                    <a:pt x="80" y="518"/>
                  </a:cubicBezTo>
                  <a:cubicBezTo>
                    <a:pt x="259" y="577"/>
                    <a:pt x="259" y="716"/>
                    <a:pt x="279" y="876"/>
                  </a:cubicBezTo>
                  <a:lnTo>
                    <a:pt x="458" y="876"/>
                  </a:lnTo>
                  <a:cubicBezTo>
                    <a:pt x="558" y="776"/>
                    <a:pt x="717" y="697"/>
                    <a:pt x="617" y="518"/>
                  </a:cubicBezTo>
                  <a:cubicBezTo>
                    <a:pt x="359" y="358"/>
                    <a:pt x="558" y="179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2478425" y="4808850"/>
              <a:ext cx="17425" cy="11075"/>
            </a:xfrm>
            <a:custGeom>
              <a:avLst/>
              <a:gdLst/>
              <a:ahLst/>
              <a:cxnLst/>
              <a:rect l="l" t="t" r="r" b="b"/>
              <a:pathLst>
                <a:path w="697" h="443" extrusionOk="0">
                  <a:moveTo>
                    <a:pt x="532" y="0"/>
                  </a:moveTo>
                  <a:cubicBezTo>
                    <a:pt x="473" y="0"/>
                    <a:pt x="408" y="25"/>
                    <a:pt x="338" y="65"/>
                  </a:cubicBezTo>
                  <a:cubicBezTo>
                    <a:pt x="299" y="65"/>
                    <a:pt x="219" y="85"/>
                    <a:pt x="179" y="85"/>
                  </a:cubicBezTo>
                  <a:cubicBezTo>
                    <a:pt x="100" y="204"/>
                    <a:pt x="40" y="303"/>
                    <a:pt x="0" y="443"/>
                  </a:cubicBezTo>
                  <a:cubicBezTo>
                    <a:pt x="219" y="383"/>
                    <a:pt x="438" y="303"/>
                    <a:pt x="657" y="244"/>
                  </a:cubicBezTo>
                  <a:cubicBezTo>
                    <a:pt x="697" y="184"/>
                    <a:pt x="697" y="144"/>
                    <a:pt x="697" y="85"/>
                  </a:cubicBezTo>
                  <a:cubicBezTo>
                    <a:pt x="647" y="25"/>
                    <a:pt x="592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2486875" y="48064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19" y="40"/>
                    <a:pt x="80" y="60"/>
                    <a:pt x="0" y="180"/>
                  </a:cubicBezTo>
                  <a:cubicBezTo>
                    <a:pt x="100" y="200"/>
                    <a:pt x="219" y="200"/>
                    <a:pt x="359" y="20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3090625" y="4664250"/>
              <a:ext cx="14925" cy="8600"/>
            </a:xfrm>
            <a:custGeom>
              <a:avLst/>
              <a:gdLst/>
              <a:ahLst/>
              <a:cxnLst/>
              <a:rect l="l" t="t" r="r" b="b"/>
              <a:pathLst>
                <a:path w="597" h="344" extrusionOk="0">
                  <a:moveTo>
                    <a:pt x="291" y="0"/>
                  </a:moveTo>
                  <a:cubicBezTo>
                    <a:pt x="194" y="0"/>
                    <a:pt x="97" y="95"/>
                    <a:pt x="0" y="299"/>
                  </a:cubicBezTo>
                  <a:cubicBezTo>
                    <a:pt x="100" y="329"/>
                    <a:pt x="199" y="343"/>
                    <a:pt x="299" y="343"/>
                  </a:cubicBezTo>
                  <a:cubicBezTo>
                    <a:pt x="398" y="343"/>
                    <a:pt x="498" y="329"/>
                    <a:pt x="597" y="299"/>
                  </a:cubicBezTo>
                  <a:cubicBezTo>
                    <a:pt x="495" y="105"/>
                    <a:pt x="393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2468475" y="47935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0" y="0"/>
                  </a:moveTo>
                  <a:cubicBezTo>
                    <a:pt x="0" y="80"/>
                    <a:pt x="0" y="120"/>
                    <a:pt x="0" y="199"/>
                  </a:cubicBezTo>
                  <a:lnTo>
                    <a:pt x="0" y="518"/>
                  </a:lnTo>
                  <a:cubicBezTo>
                    <a:pt x="179" y="478"/>
                    <a:pt x="199" y="319"/>
                    <a:pt x="199" y="179"/>
                  </a:cubicBezTo>
                  <a:cubicBezTo>
                    <a:pt x="199" y="120"/>
                    <a:pt x="199" y="80"/>
                    <a:pt x="179" y="20"/>
                  </a:cubicBezTo>
                  <a:cubicBezTo>
                    <a:pt x="120" y="20"/>
                    <a:pt x="80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2468975" y="4762725"/>
              <a:ext cx="13950" cy="12450"/>
            </a:xfrm>
            <a:custGeom>
              <a:avLst/>
              <a:gdLst/>
              <a:ahLst/>
              <a:cxnLst/>
              <a:rect l="l" t="t" r="r" b="b"/>
              <a:pathLst>
                <a:path w="558" h="498" extrusionOk="0">
                  <a:moveTo>
                    <a:pt x="0" y="0"/>
                  </a:moveTo>
                  <a:cubicBezTo>
                    <a:pt x="80" y="139"/>
                    <a:pt x="179" y="298"/>
                    <a:pt x="159" y="497"/>
                  </a:cubicBezTo>
                  <a:cubicBezTo>
                    <a:pt x="358" y="458"/>
                    <a:pt x="478" y="338"/>
                    <a:pt x="557" y="159"/>
                  </a:cubicBezTo>
                  <a:cubicBezTo>
                    <a:pt x="378" y="100"/>
                    <a:pt x="19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2436650" y="4784325"/>
              <a:ext cx="23400" cy="25475"/>
            </a:xfrm>
            <a:custGeom>
              <a:avLst/>
              <a:gdLst/>
              <a:ahLst/>
              <a:cxnLst/>
              <a:rect l="l" t="t" r="r" b="b"/>
              <a:pathLst>
                <a:path w="936" h="1019" extrusionOk="0">
                  <a:moveTo>
                    <a:pt x="506" y="1"/>
                  </a:moveTo>
                  <a:cubicBezTo>
                    <a:pt x="376" y="1"/>
                    <a:pt x="307" y="100"/>
                    <a:pt x="279" y="270"/>
                  </a:cubicBezTo>
                  <a:cubicBezTo>
                    <a:pt x="239" y="310"/>
                    <a:pt x="120" y="350"/>
                    <a:pt x="40" y="369"/>
                  </a:cubicBezTo>
                  <a:cubicBezTo>
                    <a:pt x="0" y="568"/>
                    <a:pt x="159" y="727"/>
                    <a:pt x="199" y="887"/>
                  </a:cubicBezTo>
                  <a:cubicBezTo>
                    <a:pt x="294" y="981"/>
                    <a:pt x="361" y="1019"/>
                    <a:pt x="412" y="1019"/>
                  </a:cubicBezTo>
                  <a:cubicBezTo>
                    <a:pt x="509" y="1019"/>
                    <a:pt x="545" y="879"/>
                    <a:pt x="597" y="747"/>
                  </a:cubicBezTo>
                  <a:cubicBezTo>
                    <a:pt x="617" y="688"/>
                    <a:pt x="657" y="648"/>
                    <a:pt x="697" y="568"/>
                  </a:cubicBezTo>
                  <a:cubicBezTo>
                    <a:pt x="935" y="389"/>
                    <a:pt x="935" y="190"/>
                    <a:pt x="697" y="51"/>
                  </a:cubicBezTo>
                  <a:cubicBezTo>
                    <a:pt x="622" y="17"/>
                    <a:pt x="559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2413775" y="4788550"/>
              <a:ext cx="10450" cy="15025"/>
            </a:xfrm>
            <a:custGeom>
              <a:avLst/>
              <a:gdLst/>
              <a:ahLst/>
              <a:cxnLst/>
              <a:rect l="l" t="t" r="r" b="b"/>
              <a:pathLst>
                <a:path w="418" h="601" extrusionOk="0">
                  <a:moveTo>
                    <a:pt x="346" y="1"/>
                  </a:moveTo>
                  <a:cubicBezTo>
                    <a:pt x="308" y="1"/>
                    <a:pt x="278" y="23"/>
                    <a:pt x="239" y="61"/>
                  </a:cubicBezTo>
                  <a:cubicBezTo>
                    <a:pt x="179" y="141"/>
                    <a:pt x="100" y="280"/>
                    <a:pt x="20" y="379"/>
                  </a:cubicBezTo>
                  <a:cubicBezTo>
                    <a:pt x="20" y="419"/>
                    <a:pt x="20" y="479"/>
                    <a:pt x="0" y="519"/>
                  </a:cubicBezTo>
                  <a:cubicBezTo>
                    <a:pt x="97" y="577"/>
                    <a:pt x="169" y="601"/>
                    <a:pt x="223" y="601"/>
                  </a:cubicBezTo>
                  <a:cubicBezTo>
                    <a:pt x="392" y="601"/>
                    <a:pt x="388" y="366"/>
                    <a:pt x="418" y="200"/>
                  </a:cubicBezTo>
                  <a:lnTo>
                    <a:pt x="418" y="21"/>
                  </a:lnTo>
                  <a:cubicBezTo>
                    <a:pt x="390" y="7"/>
                    <a:pt x="36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"/>
            <p:cNvSpPr/>
            <p:nvPr/>
          </p:nvSpPr>
          <p:spPr>
            <a:xfrm>
              <a:off x="2424225" y="478062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cubicBezTo>
                    <a:pt x="99" y="0"/>
                    <a:pt x="20" y="40"/>
                    <a:pt x="0" y="139"/>
                  </a:cubicBezTo>
                  <a:cubicBezTo>
                    <a:pt x="80" y="100"/>
                    <a:pt x="119" y="4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"/>
            <p:cNvSpPr/>
            <p:nvPr/>
          </p:nvSpPr>
          <p:spPr>
            <a:xfrm>
              <a:off x="2419725" y="47841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81" y="60"/>
                    <a:pt x="41" y="100"/>
                    <a:pt x="1" y="199"/>
                  </a:cubicBezTo>
                  <a:cubicBezTo>
                    <a:pt x="81" y="199"/>
                    <a:pt x="140" y="179"/>
                    <a:pt x="180" y="17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2429175" y="4775650"/>
              <a:ext cx="4025" cy="5000"/>
            </a:xfrm>
            <a:custGeom>
              <a:avLst/>
              <a:gdLst/>
              <a:ahLst/>
              <a:cxnLst/>
              <a:rect l="l" t="t" r="r" b="b"/>
              <a:pathLst>
                <a:path w="161" h="20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00" y="80"/>
                    <a:pt x="41" y="120"/>
                    <a:pt x="1" y="199"/>
                  </a:cubicBezTo>
                  <a:cubicBezTo>
                    <a:pt x="100" y="179"/>
                    <a:pt x="120" y="10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2428700" y="479355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cubicBezTo>
                    <a:pt x="0" y="16"/>
                    <a:pt x="13" y="46"/>
                    <a:pt x="18" y="46"/>
                  </a:cubicBezTo>
                  <a:cubicBezTo>
                    <a:pt x="19" y="46"/>
                    <a:pt x="20" y="44"/>
                    <a:pt x="20" y="40"/>
                  </a:cubicBezTo>
                  <a:cubicBezTo>
                    <a:pt x="20" y="80"/>
                    <a:pt x="40" y="80"/>
                    <a:pt x="80" y="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2463500" y="480647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219" y="1"/>
                  </a:moveTo>
                  <a:cubicBezTo>
                    <a:pt x="140" y="40"/>
                    <a:pt x="20" y="60"/>
                    <a:pt x="20" y="60"/>
                  </a:cubicBezTo>
                  <a:cubicBezTo>
                    <a:pt x="1" y="200"/>
                    <a:pt x="140" y="160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3"/>
        </a:solidFill>
        <a:effectLst/>
      </p:bgPr>
    </p:bg>
    <p:spTree>
      <p:nvGrpSpPr>
        <p:cNvPr id="1" name="Shape 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4" name="Google Shape;1624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25" name="Google Shape;1625;p4"/>
          <p:cNvGrpSpPr/>
          <p:nvPr/>
        </p:nvGrpSpPr>
        <p:grpSpPr>
          <a:xfrm rot="-6299960">
            <a:off x="7281335" y="3367518"/>
            <a:ext cx="2132936" cy="1457131"/>
            <a:chOff x="1094375" y="742900"/>
            <a:chExt cx="2133000" cy="1457175"/>
          </a:xfrm>
        </p:grpSpPr>
        <p:sp>
          <p:nvSpPr>
            <p:cNvPr id="1626" name="Google Shape;1626;p4"/>
            <p:cNvSpPr/>
            <p:nvPr/>
          </p:nvSpPr>
          <p:spPr>
            <a:xfrm>
              <a:off x="1851800" y="2095575"/>
              <a:ext cx="278025" cy="55725"/>
            </a:xfrm>
            <a:custGeom>
              <a:avLst/>
              <a:gdLst/>
              <a:ahLst/>
              <a:cxnLst/>
              <a:rect l="l" t="t" r="r" b="b"/>
              <a:pathLst>
                <a:path w="11121" h="2229" extrusionOk="0">
                  <a:moveTo>
                    <a:pt x="779" y="1"/>
                  </a:moveTo>
                  <a:cubicBezTo>
                    <a:pt x="587" y="1"/>
                    <a:pt x="394" y="27"/>
                    <a:pt x="199" y="101"/>
                  </a:cubicBezTo>
                  <a:cubicBezTo>
                    <a:pt x="40" y="180"/>
                    <a:pt x="1" y="320"/>
                    <a:pt x="20" y="479"/>
                  </a:cubicBezTo>
                  <a:cubicBezTo>
                    <a:pt x="100" y="717"/>
                    <a:pt x="378" y="618"/>
                    <a:pt x="498" y="737"/>
                  </a:cubicBezTo>
                  <a:cubicBezTo>
                    <a:pt x="512" y="730"/>
                    <a:pt x="530" y="725"/>
                    <a:pt x="548" y="725"/>
                  </a:cubicBezTo>
                  <a:cubicBezTo>
                    <a:pt x="579" y="725"/>
                    <a:pt x="612" y="739"/>
                    <a:pt x="637" y="777"/>
                  </a:cubicBezTo>
                  <a:cubicBezTo>
                    <a:pt x="1333" y="916"/>
                    <a:pt x="2069" y="1016"/>
                    <a:pt x="2785" y="1095"/>
                  </a:cubicBezTo>
                  <a:lnTo>
                    <a:pt x="2825" y="1076"/>
                  </a:lnTo>
                  <a:lnTo>
                    <a:pt x="2885" y="1095"/>
                  </a:lnTo>
                  <a:cubicBezTo>
                    <a:pt x="3036" y="1185"/>
                    <a:pt x="3198" y="1208"/>
                    <a:pt x="3365" y="1208"/>
                  </a:cubicBezTo>
                  <a:cubicBezTo>
                    <a:pt x="3544" y="1208"/>
                    <a:pt x="3727" y="1181"/>
                    <a:pt x="3907" y="1181"/>
                  </a:cubicBezTo>
                  <a:cubicBezTo>
                    <a:pt x="4047" y="1181"/>
                    <a:pt x="4186" y="1197"/>
                    <a:pt x="4317" y="1255"/>
                  </a:cubicBezTo>
                  <a:lnTo>
                    <a:pt x="4317" y="1215"/>
                  </a:lnTo>
                  <a:cubicBezTo>
                    <a:pt x="4434" y="1345"/>
                    <a:pt x="4566" y="1381"/>
                    <a:pt x="4704" y="1381"/>
                  </a:cubicBezTo>
                  <a:cubicBezTo>
                    <a:pt x="4881" y="1381"/>
                    <a:pt x="5067" y="1321"/>
                    <a:pt x="5244" y="1321"/>
                  </a:cubicBezTo>
                  <a:cubicBezTo>
                    <a:pt x="5351" y="1321"/>
                    <a:pt x="5455" y="1343"/>
                    <a:pt x="5551" y="1414"/>
                  </a:cubicBezTo>
                  <a:cubicBezTo>
                    <a:pt x="5661" y="1546"/>
                    <a:pt x="5787" y="1581"/>
                    <a:pt x="5919" y="1581"/>
                  </a:cubicBezTo>
                  <a:cubicBezTo>
                    <a:pt x="6063" y="1581"/>
                    <a:pt x="6214" y="1539"/>
                    <a:pt x="6356" y="1539"/>
                  </a:cubicBezTo>
                  <a:cubicBezTo>
                    <a:pt x="6436" y="1539"/>
                    <a:pt x="6513" y="1552"/>
                    <a:pt x="6585" y="1593"/>
                  </a:cubicBezTo>
                  <a:lnTo>
                    <a:pt x="6565" y="1593"/>
                  </a:lnTo>
                  <a:cubicBezTo>
                    <a:pt x="7003" y="1792"/>
                    <a:pt x="7480" y="1672"/>
                    <a:pt x="7958" y="1772"/>
                  </a:cubicBezTo>
                  <a:cubicBezTo>
                    <a:pt x="8554" y="2090"/>
                    <a:pt x="9231" y="2011"/>
                    <a:pt x="9867" y="2110"/>
                  </a:cubicBezTo>
                  <a:lnTo>
                    <a:pt x="9847" y="2110"/>
                  </a:lnTo>
                  <a:cubicBezTo>
                    <a:pt x="9976" y="2204"/>
                    <a:pt x="10120" y="2228"/>
                    <a:pt x="10267" y="2228"/>
                  </a:cubicBezTo>
                  <a:cubicBezTo>
                    <a:pt x="10420" y="2228"/>
                    <a:pt x="10576" y="2203"/>
                    <a:pt x="10724" y="2203"/>
                  </a:cubicBezTo>
                  <a:cubicBezTo>
                    <a:pt x="10764" y="2203"/>
                    <a:pt x="10803" y="2205"/>
                    <a:pt x="10842" y="2209"/>
                  </a:cubicBezTo>
                  <a:cubicBezTo>
                    <a:pt x="10941" y="2209"/>
                    <a:pt x="11021" y="2190"/>
                    <a:pt x="11081" y="2130"/>
                  </a:cubicBezTo>
                  <a:cubicBezTo>
                    <a:pt x="11081" y="2090"/>
                    <a:pt x="11121" y="2070"/>
                    <a:pt x="11121" y="2011"/>
                  </a:cubicBezTo>
                  <a:cubicBezTo>
                    <a:pt x="11081" y="1831"/>
                    <a:pt x="11041" y="1692"/>
                    <a:pt x="10882" y="1573"/>
                  </a:cubicBezTo>
                  <a:cubicBezTo>
                    <a:pt x="10838" y="1544"/>
                    <a:pt x="10773" y="1525"/>
                    <a:pt x="10710" y="1525"/>
                  </a:cubicBezTo>
                  <a:cubicBezTo>
                    <a:pt x="10687" y="1525"/>
                    <a:pt x="10664" y="1528"/>
                    <a:pt x="10643" y="1533"/>
                  </a:cubicBezTo>
                  <a:cubicBezTo>
                    <a:pt x="10490" y="1601"/>
                    <a:pt x="10348" y="1644"/>
                    <a:pt x="10216" y="1644"/>
                  </a:cubicBezTo>
                  <a:cubicBezTo>
                    <a:pt x="10041" y="1644"/>
                    <a:pt x="9885" y="1567"/>
                    <a:pt x="9748" y="1374"/>
                  </a:cubicBezTo>
                  <a:cubicBezTo>
                    <a:pt x="9688" y="1294"/>
                    <a:pt x="9648" y="1235"/>
                    <a:pt x="9589" y="1195"/>
                  </a:cubicBezTo>
                  <a:cubicBezTo>
                    <a:pt x="9511" y="1150"/>
                    <a:pt x="9439" y="1124"/>
                    <a:pt x="9362" y="1124"/>
                  </a:cubicBezTo>
                  <a:cubicBezTo>
                    <a:pt x="9303" y="1124"/>
                    <a:pt x="9241" y="1140"/>
                    <a:pt x="9171" y="1175"/>
                  </a:cubicBezTo>
                  <a:cubicBezTo>
                    <a:pt x="9104" y="1247"/>
                    <a:pt x="9053" y="1274"/>
                    <a:pt x="9012" y="1274"/>
                  </a:cubicBezTo>
                  <a:cubicBezTo>
                    <a:pt x="8880" y="1274"/>
                    <a:pt x="8851" y="991"/>
                    <a:pt x="8723" y="991"/>
                  </a:cubicBezTo>
                  <a:cubicBezTo>
                    <a:pt x="8714" y="991"/>
                    <a:pt x="8704" y="993"/>
                    <a:pt x="8694" y="996"/>
                  </a:cubicBezTo>
                  <a:cubicBezTo>
                    <a:pt x="6466" y="538"/>
                    <a:pt x="4158" y="419"/>
                    <a:pt x="1890" y="141"/>
                  </a:cubicBezTo>
                  <a:cubicBezTo>
                    <a:pt x="1522" y="101"/>
                    <a:pt x="1153" y="1"/>
                    <a:pt x="7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1640950" y="2067925"/>
              <a:ext cx="213850" cy="44475"/>
            </a:xfrm>
            <a:custGeom>
              <a:avLst/>
              <a:gdLst/>
              <a:ahLst/>
              <a:cxnLst/>
              <a:rect l="l" t="t" r="r" b="b"/>
              <a:pathLst>
                <a:path w="8554" h="1779" extrusionOk="0">
                  <a:moveTo>
                    <a:pt x="2011" y="1"/>
                  </a:moveTo>
                  <a:cubicBezTo>
                    <a:pt x="1791" y="1"/>
                    <a:pt x="1624" y="238"/>
                    <a:pt x="1410" y="238"/>
                  </a:cubicBezTo>
                  <a:cubicBezTo>
                    <a:pt x="1391" y="238"/>
                    <a:pt x="1372" y="236"/>
                    <a:pt x="1353" y="232"/>
                  </a:cubicBezTo>
                  <a:cubicBezTo>
                    <a:pt x="1154" y="232"/>
                    <a:pt x="955" y="232"/>
                    <a:pt x="756" y="292"/>
                  </a:cubicBezTo>
                  <a:cubicBezTo>
                    <a:pt x="517" y="351"/>
                    <a:pt x="259" y="391"/>
                    <a:pt x="60" y="550"/>
                  </a:cubicBezTo>
                  <a:cubicBezTo>
                    <a:pt x="0" y="650"/>
                    <a:pt x="0" y="709"/>
                    <a:pt x="99" y="749"/>
                  </a:cubicBezTo>
                  <a:cubicBezTo>
                    <a:pt x="121" y="742"/>
                    <a:pt x="138" y="737"/>
                    <a:pt x="152" y="737"/>
                  </a:cubicBezTo>
                  <a:cubicBezTo>
                    <a:pt x="176" y="737"/>
                    <a:pt x="194" y="751"/>
                    <a:pt x="219" y="789"/>
                  </a:cubicBezTo>
                  <a:cubicBezTo>
                    <a:pt x="346" y="857"/>
                    <a:pt x="483" y="867"/>
                    <a:pt x="622" y="867"/>
                  </a:cubicBezTo>
                  <a:cubicBezTo>
                    <a:pt x="682" y="867"/>
                    <a:pt x="742" y="865"/>
                    <a:pt x="802" y="865"/>
                  </a:cubicBezTo>
                  <a:cubicBezTo>
                    <a:pt x="930" y="865"/>
                    <a:pt x="1057" y="874"/>
                    <a:pt x="1174" y="928"/>
                  </a:cubicBezTo>
                  <a:cubicBezTo>
                    <a:pt x="1253" y="948"/>
                    <a:pt x="1353" y="948"/>
                    <a:pt x="1452" y="988"/>
                  </a:cubicBezTo>
                  <a:cubicBezTo>
                    <a:pt x="1635" y="1058"/>
                    <a:pt x="1819" y="1239"/>
                    <a:pt x="2030" y="1239"/>
                  </a:cubicBezTo>
                  <a:cubicBezTo>
                    <a:pt x="2117" y="1239"/>
                    <a:pt x="2209" y="1208"/>
                    <a:pt x="2308" y="1127"/>
                  </a:cubicBezTo>
                  <a:cubicBezTo>
                    <a:pt x="2397" y="1107"/>
                    <a:pt x="2487" y="1097"/>
                    <a:pt x="2576" y="1097"/>
                  </a:cubicBezTo>
                  <a:cubicBezTo>
                    <a:pt x="2666" y="1097"/>
                    <a:pt x="2755" y="1107"/>
                    <a:pt x="2845" y="1127"/>
                  </a:cubicBezTo>
                  <a:cubicBezTo>
                    <a:pt x="2994" y="1202"/>
                    <a:pt x="3150" y="1218"/>
                    <a:pt x="3308" y="1218"/>
                  </a:cubicBezTo>
                  <a:cubicBezTo>
                    <a:pt x="3422" y="1218"/>
                    <a:pt x="3537" y="1210"/>
                    <a:pt x="3652" y="1210"/>
                  </a:cubicBezTo>
                  <a:cubicBezTo>
                    <a:pt x="3801" y="1210"/>
                    <a:pt x="3951" y="1223"/>
                    <a:pt x="4098" y="1286"/>
                  </a:cubicBezTo>
                  <a:cubicBezTo>
                    <a:pt x="4143" y="1268"/>
                    <a:pt x="4183" y="1259"/>
                    <a:pt x="4224" y="1259"/>
                  </a:cubicBezTo>
                  <a:cubicBezTo>
                    <a:pt x="4273" y="1259"/>
                    <a:pt x="4322" y="1273"/>
                    <a:pt x="4376" y="1306"/>
                  </a:cubicBezTo>
                  <a:cubicBezTo>
                    <a:pt x="4522" y="1379"/>
                    <a:pt x="4675" y="1397"/>
                    <a:pt x="4830" y="1397"/>
                  </a:cubicBezTo>
                  <a:cubicBezTo>
                    <a:pt x="4977" y="1397"/>
                    <a:pt x="5125" y="1381"/>
                    <a:pt x="5274" y="1381"/>
                  </a:cubicBezTo>
                  <a:cubicBezTo>
                    <a:pt x="5441" y="1381"/>
                    <a:pt x="5607" y="1401"/>
                    <a:pt x="5769" y="1485"/>
                  </a:cubicBezTo>
                  <a:cubicBezTo>
                    <a:pt x="5888" y="1505"/>
                    <a:pt x="5988" y="1505"/>
                    <a:pt x="6127" y="1505"/>
                  </a:cubicBezTo>
                  <a:cubicBezTo>
                    <a:pt x="6252" y="1575"/>
                    <a:pt x="6389" y="1591"/>
                    <a:pt x="6532" y="1591"/>
                  </a:cubicBezTo>
                  <a:cubicBezTo>
                    <a:pt x="6655" y="1591"/>
                    <a:pt x="6782" y="1579"/>
                    <a:pt x="6909" y="1579"/>
                  </a:cubicBezTo>
                  <a:cubicBezTo>
                    <a:pt x="7055" y="1579"/>
                    <a:pt x="7201" y="1595"/>
                    <a:pt x="7340" y="1664"/>
                  </a:cubicBezTo>
                  <a:cubicBezTo>
                    <a:pt x="7539" y="1744"/>
                    <a:pt x="7743" y="1779"/>
                    <a:pt x="7947" y="1779"/>
                  </a:cubicBezTo>
                  <a:cubicBezTo>
                    <a:pt x="8151" y="1779"/>
                    <a:pt x="8355" y="1744"/>
                    <a:pt x="8554" y="1684"/>
                  </a:cubicBezTo>
                  <a:lnTo>
                    <a:pt x="8554" y="1366"/>
                  </a:lnTo>
                  <a:cubicBezTo>
                    <a:pt x="7838" y="869"/>
                    <a:pt x="6962" y="889"/>
                    <a:pt x="6187" y="690"/>
                  </a:cubicBezTo>
                  <a:cubicBezTo>
                    <a:pt x="4854" y="451"/>
                    <a:pt x="3481" y="550"/>
                    <a:pt x="2188" y="53"/>
                  </a:cubicBezTo>
                  <a:cubicBezTo>
                    <a:pt x="2125" y="16"/>
                    <a:pt x="2066" y="1"/>
                    <a:pt x="20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1399250" y="2045375"/>
              <a:ext cx="259625" cy="41175"/>
            </a:xfrm>
            <a:custGeom>
              <a:avLst/>
              <a:gdLst/>
              <a:ahLst/>
              <a:cxnLst/>
              <a:rect l="l" t="t" r="r" b="b"/>
              <a:pathLst>
                <a:path w="10385" h="1647" extrusionOk="0">
                  <a:moveTo>
                    <a:pt x="836" y="120"/>
                  </a:moveTo>
                  <a:cubicBezTo>
                    <a:pt x="517" y="199"/>
                    <a:pt x="0" y="0"/>
                    <a:pt x="179" y="657"/>
                  </a:cubicBezTo>
                  <a:cubicBezTo>
                    <a:pt x="299" y="836"/>
                    <a:pt x="517" y="756"/>
                    <a:pt x="677" y="836"/>
                  </a:cubicBezTo>
                  <a:cubicBezTo>
                    <a:pt x="764" y="804"/>
                    <a:pt x="852" y="791"/>
                    <a:pt x="939" y="791"/>
                  </a:cubicBezTo>
                  <a:cubicBezTo>
                    <a:pt x="1070" y="791"/>
                    <a:pt x="1202" y="820"/>
                    <a:pt x="1333" y="856"/>
                  </a:cubicBezTo>
                  <a:cubicBezTo>
                    <a:pt x="1515" y="920"/>
                    <a:pt x="1702" y="937"/>
                    <a:pt x="1893" y="937"/>
                  </a:cubicBezTo>
                  <a:cubicBezTo>
                    <a:pt x="2084" y="937"/>
                    <a:pt x="2279" y="920"/>
                    <a:pt x="2472" y="920"/>
                  </a:cubicBezTo>
                  <a:cubicBezTo>
                    <a:pt x="2678" y="920"/>
                    <a:pt x="2883" y="939"/>
                    <a:pt x="3084" y="1015"/>
                  </a:cubicBezTo>
                  <a:cubicBezTo>
                    <a:pt x="3352" y="1104"/>
                    <a:pt x="3626" y="1124"/>
                    <a:pt x="3901" y="1124"/>
                  </a:cubicBezTo>
                  <a:cubicBezTo>
                    <a:pt x="4114" y="1124"/>
                    <a:pt x="4328" y="1112"/>
                    <a:pt x="4539" y="1112"/>
                  </a:cubicBezTo>
                  <a:cubicBezTo>
                    <a:pt x="4781" y="1112"/>
                    <a:pt x="5020" y="1127"/>
                    <a:pt x="5252" y="1194"/>
                  </a:cubicBezTo>
                  <a:cubicBezTo>
                    <a:pt x="5372" y="1166"/>
                    <a:pt x="5492" y="1151"/>
                    <a:pt x="5614" y="1151"/>
                  </a:cubicBezTo>
                  <a:cubicBezTo>
                    <a:pt x="5755" y="1151"/>
                    <a:pt x="5898" y="1171"/>
                    <a:pt x="6048" y="1214"/>
                  </a:cubicBezTo>
                  <a:cubicBezTo>
                    <a:pt x="6170" y="1298"/>
                    <a:pt x="6301" y="1317"/>
                    <a:pt x="6435" y="1317"/>
                  </a:cubicBezTo>
                  <a:cubicBezTo>
                    <a:pt x="6551" y="1317"/>
                    <a:pt x="6669" y="1303"/>
                    <a:pt x="6786" y="1303"/>
                  </a:cubicBezTo>
                  <a:cubicBezTo>
                    <a:pt x="6887" y="1303"/>
                    <a:pt x="6986" y="1313"/>
                    <a:pt x="7082" y="1353"/>
                  </a:cubicBezTo>
                  <a:cubicBezTo>
                    <a:pt x="7200" y="1449"/>
                    <a:pt x="7334" y="1471"/>
                    <a:pt x="7473" y="1471"/>
                  </a:cubicBezTo>
                  <a:cubicBezTo>
                    <a:pt x="7593" y="1471"/>
                    <a:pt x="7717" y="1454"/>
                    <a:pt x="7838" y="1454"/>
                  </a:cubicBezTo>
                  <a:cubicBezTo>
                    <a:pt x="7956" y="1454"/>
                    <a:pt x="8071" y="1470"/>
                    <a:pt x="8176" y="1532"/>
                  </a:cubicBezTo>
                  <a:cubicBezTo>
                    <a:pt x="8276" y="1532"/>
                    <a:pt x="8375" y="1552"/>
                    <a:pt x="8474" y="1552"/>
                  </a:cubicBezTo>
                  <a:cubicBezTo>
                    <a:pt x="8663" y="1621"/>
                    <a:pt x="8857" y="1646"/>
                    <a:pt x="9051" y="1646"/>
                  </a:cubicBezTo>
                  <a:cubicBezTo>
                    <a:pt x="9245" y="1646"/>
                    <a:pt x="9439" y="1621"/>
                    <a:pt x="9628" y="1592"/>
                  </a:cubicBezTo>
                  <a:cubicBezTo>
                    <a:pt x="9887" y="1512"/>
                    <a:pt x="10185" y="1631"/>
                    <a:pt x="10384" y="1373"/>
                  </a:cubicBezTo>
                  <a:cubicBezTo>
                    <a:pt x="10324" y="995"/>
                    <a:pt x="9947" y="1035"/>
                    <a:pt x="9688" y="1015"/>
                  </a:cubicBezTo>
                  <a:cubicBezTo>
                    <a:pt x="8455" y="915"/>
                    <a:pt x="7241" y="617"/>
                    <a:pt x="5988" y="517"/>
                  </a:cubicBezTo>
                  <a:cubicBezTo>
                    <a:pt x="5760" y="531"/>
                    <a:pt x="5532" y="607"/>
                    <a:pt x="5305" y="607"/>
                  </a:cubicBezTo>
                  <a:cubicBezTo>
                    <a:pt x="5194" y="607"/>
                    <a:pt x="5084" y="589"/>
                    <a:pt x="4973" y="537"/>
                  </a:cubicBezTo>
                  <a:cubicBezTo>
                    <a:pt x="4794" y="497"/>
                    <a:pt x="4615" y="458"/>
                    <a:pt x="4456" y="458"/>
                  </a:cubicBezTo>
                  <a:cubicBezTo>
                    <a:pt x="4277" y="458"/>
                    <a:pt x="4098" y="438"/>
                    <a:pt x="3919" y="438"/>
                  </a:cubicBezTo>
                  <a:cubicBezTo>
                    <a:pt x="2904" y="239"/>
                    <a:pt x="1870" y="318"/>
                    <a:pt x="836" y="1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2643525" y="748950"/>
              <a:ext cx="238250" cy="29975"/>
            </a:xfrm>
            <a:custGeom>
              <a:avLst/>
              <a:gdLst/>
              <a:ahLst/>
              <a:cxnLst/>
              <a:rect l="l" t="t" r="r" b="b"/>
              <a:pathLst>
                <a:path w="9530" h="1199" extrusionOk="0">
                  <a:moveTo>
                    <a:pt x="8185" y="1"/>
                  </a:moveTo>
                  <a:cubicBezTo>
                    <a:pt x="8078" y="1"/>
                    <a:pt x="7970" y="16"/>
                    <a:pt x="7858" y="76"/>
                  </a:cubicBezTo>
                  <a:cubicBezTo>
                    <a:pt x="7783" y="114"/>
                    <a:pt x="7715" y="128"/>
                    <a:pt x="7645" y="128"/>
                  </a:cubicBezTo>
                  <a:cubicBezTo>
                    <a:pt x="7605" y="128"/>
                    <a:pt x="7564" y="123"/>
                    <a:pt x="7520" y="116"/>
                  </a:cubicBezTo>
                  <a:cubicBezTo>
                    <a:pt x="7450" y="46"/>
                    <a:pt x="7388" y="15"/>
                    <a:pt x="7335" y="15"/>
                  </a:cubicBezTo>
                  <a:cubicBezTo>
                    <a:pt x="7253" y="15"/>
                    <a:pt x="7190" y="87"/>
                    <a:pt x="7142" y="196"/>
                  </a:cubicBezTo>
                  <a:cubicBezTo>
                    <a:pt x="7242" y="415"/>
                    <a:pt x="7441" y="415"/>
                    <a:pt x="7620" y="434"/>
                  </a:cubicBezTo>
                  <a:cubicBezTo>
                    <a:pt x="7557" y="434"/>
                    <a:pt x="7493" y="438"/>
                    <a:pt x="7429" y="438"/>
                  </a:cubicBezTo>
                  <a:cubicBezTo>
                    <a:pt x="7269" y="438"/>
                    <a:pt x="7111" y="417"/>
                    <a:pt x="6983" y="275"/>
                  </a:cubicBezTo>
                  <a:cubicBezTo>
                    <a:pt x="6903" y="176"/>
                    <a:pt x="6764" y="136"/>
                    <a:pt x="6625" y="116"/>
                  </a:cubicBezTo>
                  <a:cubicBezTo>
                    <a:pt x="6372" y="154"/>
                    <a:pt x="6119" y="162"/>
                    <a:pt x="5866" y="162"/>
                  </a:cubicBezTo>
                  <a:cubicBezTo>
                    <a:pt x="5690" y="162"/>
                    <a:pt x="5514" y="158"/>
                    <a:pt x="5338" y="158"/>
                  </a:cubicBezTo>
                  <a:cubicBezTo>
                    <a:pt x="4971" y="158"/>
                    <a:pt x="4604" y="175"/>
                    <a:pt x="4238" y="275"/>
                  </a:cubicBezTo>
                  <a:cubicBezTo>
                    <a:pt x="4208" y="295"/>
                    <a:pt x="4188" y="305"/>
                    <a:pt x="4168" y="305"/>
                  </a:cubicBezTo>
                  <a:cubicBezTo>
                    <a:pt x="4148" y="305"/>
                    <a:pt x="4128" y="295"/>
                    <a:pt x="4099" y="275"/>
                  </a:cubicBezTo>
                  <a:cubicBezTo>
                    <a:pt x="3813" y="335"/>
                    <a:pt x="3519" y="348"/>
                    <a:pt x="3223" y="348"/>
                  </a:cubicBezTo>
                  <a:cubicBezTo>
                    <a:pt x="2985" y="348"/>
                    <a:pt x="2746" y="340"/>
                    <a:pt x="2507" y="340"/>
                  </a:cubicBezTo>
                  <a:cubicBezTo>
                    <a:pt x="2150" y="340"/>
                    <a:pt x="1795" y="359"/>
                    <a:pt x="1453" y="454"/>
                  </a:cubicBezTo>
                  <a:lnTo>
                    <a:pt x="1473" y="454"/>
                  </a:lnTo>
                  <a:cubicBezTo>
                    <a:pt x="1413" y="474"/>
                    <a:pt x="1373" y="514"/>
                    <a:pt x="1353" y="554"/>
                  </a:cubicBezTo>
                  <a:cubicBezTo>
                    <a:pt x="1294" y="554"/>
                    <a:pt x="1214" y="534"/>
                    <a:pt x="1174" y="534"/>
                  </a:cubicBezTo>
                  <a:cubicBezTo>
                    <a:pt x="1068" y="514"/>
                    <a:pt x="964" y="507"/>
                    <a:pt x="862" y="507"/>
                  </a:cubicBezTo>
                  <a:cubicBezTo>
                    <a:pt x="657" y="507"/>
                    <a:pt x="458" y="534"/>
                    <a:pt x="259" y="534"/>
                  </a:cubicBezTo>
                  <a:cubicBezTo>
                    <a:pt x="80" y="574"/>
                    <a:pt x="1" y="733"/>
                    <a:pt x="1" y="932"/>
                  </a:cubicBezTo>
                  <a:cubicBezTo>
                    <a:pt x="60" y="1011"/>
                    <a:pt x="140" y="1071"/>
                    <a:pt x="200" y="1111"/>
                  </a:cubicBezTo>
                  <a:cubicBezTo>
                    <a:pt x="299" y="1151"/>
                    <a:pt x="379" y="1171"/>
                    <a:pt x="478" y="1171"/>
                  </a:cubicBezTo>
                  <a:cubicBezTo>
                    <a:pt x="935" y="1188"/>
                    <a:pt x="1393" y="1198"/>
                    <a:pt x="1852" y="1198"/>
                  </a:cubicBezTo>
                  <a:cubicBezTo>
                    <a:pt x="2973" y="1198"/>
                    <a:pt x="4098" y="1135"/>
                    <a:pt x="5213" y="952"/>
                  </a:cubicBezTo>
                  <a:cubicBezTo>
                    <a:pt x="5324" y="803"/>
                    <a:pt x="5435" y="752"/>
                    <a:pt x="5545" y="752"/>
                  </a:cubicBezTo>
                  <a:cubicBezTo>
                    <a:pt x="5728" y="752"/>
                    <a:pt x="5906" y="897"/>
                    <a:pt x="6068" y="972"/>
                  </a:cubicBezTo>
                  <a:cubicBezTo>
                    <a:pt x="6638" y="1015"/>
                    <a:pt x="7213" y="1052"/>
                    <a:pt x="7785" y="1052"/>
                  </a:cubicBezTo>
                  <a:cubicBezTo>
                    <a:pt x="8271" y="1052"/>
                    <a:pt x="8755" y="1025"/>
                    <a:pt x="9231" y="952"/>
                  </a:cubicBezTo>
                  <a:cubicBezTo>
                    <a:pt x="9330" y="932"/>
                    <a:pt x="9390" y="872"/>
                    <a:pt x="9450" y="812"/>
                  </a:cubicBezTo>
                  <a:cubicBezTo>
                    <a:pt x="9529" y="315"/>
                    <a:pt x="8833" y="534"/>
                    <a:pt x="8813" y="136"/>
                  </a:cubicBezTo>
                  <a:cubicBezTo>
                    <a:pt x="8753" y="57"/>
                    <a:pt x="8694" y="37"/>
                    <a:pt x="8614" y="17"/>
                  </a:cubicBezTo>
                  <a:cubicBezTo>
                    <a:pt x="8589" y="19"/>
                    <a:pt x="8564" y="19"/>
                    <a:pt x="8539" y="19"/>
                  </a:cubicBezTo>
                  <a:cubicBezTo>
                    <a:pt x="8419" y="19"/>
                    <a:pt x="8302" y="1"/>
                    <a:pt x="818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2226775" y="2148125"/>
              <a:ext cx="197950" cy="47150"/>
            </a:xfrm>
            <a:custGeom>
              <a:avLst/>
              <a:gdLst/>
              <a:ahLst/>
              <a:cxnLst/>
              <a:rect l="l" t="t" r="r" b="b"/>
              <a:pathLst>
                <a:path w="7918" h="1886" extrusionOk="0">
                  <a:moveTo>
                    <a:pt x="1386" y="1"/>
                  </a:moveTo>
                  <a:cubicBezTo>
                    <a:pt x="1209" y="1"/>
                    <a:pt x="1038" y="27"/>
                    <a:pt x="856" y="88"/>
                  </a:cubicBezTo>
                  <a:cubicBezTo>
                    <a:pt x="597" y="227"/>
                    <a:pt x="319" y="326"/>
                    <a:pt x="60" y="505"/>
                  </a:cubicBezTo>
                  <a:cubicBezTo>
                    <a:pt x="1" y="585"/>
                    <a:pt x="1" y="664"/>
                    <a:pt x="60" y="724"/>
                  </a:cubicBezTo>
                  <a:cubicBezTo>
                    <a:pt x="235" y="815"/>
                    <a:pt x="419" y="837"/>
                    <a:pt x="607" y="837"/>
                  </a:cubicBezTo>
                  <a:cubicBezTo>
                    <a:pt x="787" y="837"/>
                    <a:pt x="970" y="817"/>
                    <a:pt x="1151" y="817"/>
                  </a:cubicBezTo>
                  <a:cubicBezTo>
                    <a:pt x="1321" y="817"/>
                    <a:pt x="1489" y="834"/>
                    <a:pt x="1652" y="903"/>
                  </a:cubicBezTo>
                  <a:cubicBezTo>
                    <a:pt x="1676" y="895"/>
                    <a:pt x="1694" y="890"/>
                    <a:pt x="1711" y="890"/>
                  </a:cubicBezTo>
                  <a:cubicBezTo>
                    <a:pt x="1735" y="890"/>
                    <a:pt x="1756" y="900"/>
                    <a:pt x="1791" y="923"/>
                  </a:cubicBezTo>
                  <a:cubicBezTo>
                    <a:pt x="1885" y="1000"/>
                    <a:pt x="1993" y="1011"/>
                    <a:pt x="2104" y="1011"/>
                  </a:cubicBezTo>
                  <a:cubicBezTo>
                    <a:pt x="2148" y="1011"/>
                    <a:pt x="2192" y="1009"/>
                    <a:pt x="2236" y="1009"/>
                  </a:cubicBezTo>
                  <a:cubicBezTo>
                    <a:pt x="2339" y="1009"/>
                    <a:pt x="2439" y="1019"/>
                    <a:pt x="2527" y="1082"/>
                  </a:cubicBezTo>
                  <a:cubicBezTo>
                    <a:pt x="2626" y="1082"/>
                    <a:pt x="2726" y="1102"/>
                    <a:pt x="2825" y="1102"/>
                  </a:cubicBezTo>
                  <a:cubicBezTo>
                    <a:pt x="2937" y="1172"/>
                    <a:pt x="3057" y="1188"/>
                    <a:pt x="3183" y="1188"/>
                  </a:cubicBezTo>
                  <a:cubicBezTo>
                    <a:pt x="3291" y="1188"/>
                    <a:pt x="3403" y="1176"/>
                    <a:pt x="3515" y="1176"/>
                  </a:cubicBezTo>
                  <a:cubicBezTo>
                    <a:pt x="3645" y="1176"/>
                    <a:pt x="3775" y="1192"/>
                    <a:pt x="3900" y="1261"/>
                  </a:cubicBezTo>
                  <a:cubicBezTo>
                    <a:pt x="4516" y="1659"/>
                    <a:pt x="5212" y="1420"/>
                    <a:pt x="5869" y="1599"/>
                  </a:cubicBezTo>
                  <a:cubicBezTo>
                    <a:pt x="5905" y="1582"/>
                    <a:pt x="5949" y="1572"/>
                    <a:pt x="5993" y="1572"/>
                  </a:cubicBezTo>
                  <a:cubicBezTo>
                    <a:pt x="6048" y="1572"/>
                    <a:pt x="6104" y="1586"/>
                    <a:pt x="6147" y="1619"/>
                  </a:cubicBezTo>
                  <a:cubicBezTo>
                    <a:pt x="6307" y="1759"/>
                    <a:pt x="6525" y="1619"/>
                    <a:pt x="6685" y="1778"/>
                  </a:cubicBezTo>
                  <a:cubicBezTo>
                    <a:pt x="6779" y="1863"/>
                    <a:pt x="6882" y="1886"/>
                    <a:pt x="6990" y="1886"/>
                  </a:cubicBezTo>
                  <a:cubicBezTo>
                    <a:pt x="7110" y="1886"/>
                    <a:pt x="7235" y="1858"/>
                    <a:pt x="7361" y="1858"/>
                  </a:cubicBezTo>
                  <a:cubicBezTo>
                    <a:pt x="7560" y="1679"/>
                    <a:pt x="7918" y="1679"/>
                    <a:pt x="7918" y="1301"/>
                  </a:cubicBezTo>
                  <a:cubicBezTo>
                    <a:pt x="7759" y="1062"/>
                    <a:pt x="7480" y="1062"/>
                    <a:pt x="7222" y="1003"/>
                  </a:cubicBezTo>
                  <a:cubicBezTo>
                    <a:pt x="5332" y="664"/>
                    <a:pt x="3442" y="326"/>
                    <a:pt x="1552" y="8"/>
                  </a:cubicBezTo>
                  <a:cubicBezTo>
                    <a:pt x="1496" y="3"/>
                    <a:pt x="1441" y="1"/>
                    <a:pt x="13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1177450" y="1404800"/>
              <a:ext cx="127325" cy="146250"/>
            </a:xfrm>
            <a:custGeom>
              <a:avLst/>
              <a:gdLst/>
              <a:ahLst/>
              <a:cxnLst/>
              <a:rect l="l" t="t" r="r" b="b"/>
              <a:pathLst>
                <a:path w="5093" h="5850" extrusionOk="0">
                  <a:moveTo>
                    <a:pt x="4709" y="1"/>
                  </a:moveTo>
                  <a:cubicBezTo>
                    <a:pt x="4625" y="1"/>
                    <a:pt x="4532" y="22"/>
                    <a:pt x="4436" y="61"/>
                  </a:cubicBezTo>
                  <a:cubicBezTo>
                    <a:pt x="4118" y="180"/>
                    <a:pt x="3780" y="160"/>
                    <a:pt x="3481" y="280"/>
                  </a:cubicBezTo>
                  <a:cubicBezTo>
                    <a:pt x="3382" y="241"/>
                    <a:pt x="3289" y="225"/>
                    <a:pt x="3200" y="225"/>
                  </a:cubicBezTo>
                  <a:cubicBezTo>
                    <a:pt x="2787" y="225"/>
                    <a:pt x="2465" y="572"/>
                    <a:pt x="2089" y="638"/>
                  </a:cubicBezTo>
                  <a:lnTo>
                    <a:pt x="2109" y="598"/>
                  </a:lnTo>
                  <a:lnTo>
                    <a:pt x="2109" y="598"/>
                  </a:lnTo>
                  <a:cubicBezTo>
                    <a:pt x="1830" y="797"/>
                    <a:pt x="1492" y="777"/>
                    <a:pt x="1213" y="956"/>
                  </a:cubicBezTo>
                  <a:lnTo>
                    <a:pt x="1233" y="956"/>
                  </a:lnTo>
                  <a:cubicBezTo>
                    <a:pt x="736" y="1036"/>
                    <a:pt x="438" y="1255"/>
                    <a:pt x="418" y="1831"/>
                  </a:cubicBezTo>
                  <a:cubicBezTo>
                    <a:pt x="418" y="2249"/>
                    <a:pt x="239" y="2667"/>
                    <a:pt x="179" y="3085"/>
                  </a:cubicBezTo>
                  <a:lnTo>
                    <a:pt x="219" y="3144"/>
                  </a:lnTo>
                  <a:lnTo>
                    <a:pt x="179" y="3184"/>
                  </a:lnTo>
                  <a:cubicBezTo>
                    <a:pt x="0" y="3423"/>
                    <a:pt x="99" y="3662"/>
                    <a:pt x="99" y="3920"/>
                  </a:cubicBezTo>
                  <a:cubicBezTo>
                    <a:pt x="199" y="4238"/>
                    <a:pt x="40" y="4577"/>
                    <a:pt x="99" y="4915"/>
                  </a:cubicBezTo>
                  <a:cubicBezTo>
                    <a:pt x="139" y="5253"/>
                    <a:pt x="20" y="5671"/>
                    <a:pt x="458" y="5850"/>
                  </a:cubicBezTo>
                  <a:cubicBezTo>
                    <a:pt x="736" y="5671"/>
                    <a:pt x="736" y="5412"/>
                    <a:pt x="736" y="5154"/>
                  </a:cubicBezTo>
                  <a:cubicBezTo>
                    <a:pt x="736" y="4517"/>
                    <a:pt x="895" y="3841"/>
                    <a:pt x="915" y="3184"/>
                  </a:cubicBezTo>
                  <a:cubicBezTo>
                    <a:pt x="955" y="2329"/>
                    <a:pt x="1333" y="1871"/>
                    <a:pt x="2168" y="1633"/>
                  </a:cubicBezTo>
                  <a:cubicBezTo>
                    <a:pt x="3123" y="1354"/>
                    <a:pt x="4138" y="1155"/>
                    <a:pt x="4993" y="578"/>
                  </a:cubicBezTo>
                  <a:cubicBezTo>
                    <a:pt x="5033" y="499"/>
                    <a:pt x="5093" y="439"/>
                    <a:pt x="5093" y="340"/>
                  </a:cubicBezTo>
                  <a:cubicBezTo>
                    <a:pt x="5025" y="97"/>
                    <a:pt x="4885" y="1"/>
                    <a:pt x="47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1406200" y="1066700"/>
              <a:ext cx="28875" cy="150775"/>
            </a:xfrm>
            <a:custGeom>
              <a:avLst/>
              <a:gdLst/>
              <a:ahLst/>
              <a:cxnLst/>
              <a:rect l="l" t="t" r="r" b="b"/>
              <a:pathLst>
                <a:path w="1155" h="6031" extrusionOk="0">
                  <a:moveTo>
                    <a:pt x="687" y="1"/>
                  </a:moveTo>
                  <a:cubicBezTo>
                    <a:pt x="647" y="1"/>
                    <a:pt x="605" y="20"/>
                    <a:pt x="558" y="58"/>
                  </a:cubicBezTo>
                  <a:cubicBezTo>
                    <a:pt x="458" y="138"/>
                    <a:pt x="418" y="197"/>
                    <a:pt x="399" y="297"/>
                  </a:cubicBezTo>
                  <a:lnTo>
                    <a:pt x="418" y="356"/>
                  </a:lnTo>
                  <a:lnTo>
                    <a:pt x="399" y="396"/>
                  </a:lnTo>
                  <a:cubicBezTo>
                    <a:pt x="1" y="1968"/>
                    <a:pt x="100" y="3539"/>
                    <a:pt x="219" y="5111"/>
                  </a:cubicBezTo>
                  <a:lnTo>
                    <a:pt x="219" y="5270"/>
                  </a:lnTo>
                  <a:cubicBezTo>
                    <a:pt x="160" y="5330"/>
                    <a:pt x="120" y="5409"/>
                    <a:pt x="100" y="5449"/>
                  </a:cubicBezTo>
                  <a:cubicBezTo>
                    <a:pt x="60" y="5528"/>
                    <a:pt x="21" y="5568"/>
                    <a:pt x="1" y="5648"/>
                  </a:cubicBezTo>
                  <a:cubicBezTo>
                    <a:pt x="1" y="5727"/>
                    <a:pt x="21" y="5807"/>
                    <a:pt x="60" y="5847"/>
                  </a:cubicBezTo>
                  <a:cubicBezTo>
                    <a:pt x="120" y="5887"/>
                    <a:pt x="200" y="5946"/>
                    <a:pt x="259" y="5966"/>
                  </a:cubicBezTo>
                  <a:cubicBezTo>
                    <a:pt x="349" y="6006"/>
                    <a:pt x="438" y="6031"/>
                    <a:pt x="523" y="6031"/>
                  </a:cubicBezTo>
                  <a:cubicBezTo>
                    <a:pt x="607" y="6031"/>
                    <a:pt x="687" y="6006"/>
                    <a:pt x="757" y="5946"/>
                  </a:cubicBezTo>
                  <a:cubicBezTo>
                    <a:pt x="936" y="5747"/>
                    <a:pt x="955" y="5528"/>
                    <a:pt x="995" y="5270"/>
                  </a:cubicBezTo>
                  <a:cubicBezTo>
                    <a:pt x="916" y="3758"/>
                    <a:pt x="1154" y="2266"/>
                    <a:pt x="1115" y="754"/>
                  </a:cubicBezTo>
                  <a:cubicBezTo>
                    <a:pt x="1035" y="535"/>
                    <a:pt x="955" y="277"/>
                    <a:pt x="816" y="78"/>
                  </a:cubicBezTo>
                  <a:cubicBezTo>
                    <a:pt x="774" y="25"/>
                    <a:pt x="732" y="1"/>
                    <a:pt x="6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2073100" y="770525"/>
              <a:ext cx="222325" cy="28225"/>
            </a:xfrm>
            <a:custGeom>
              <a:avLst/>
              <a:gdLst/>
              <a:ahLst/>
              <a:cxnLst/>
              <a:rect l="l" t="t" r="r" b="b"/>
              <a:pathLst>
                <a:path w="8893" h="1129" extrusionOk="0">
                  <a:moveTo>
                    <a:pt x="4795" y="546"/>
                  </a:moveTo>
                  <a:lnTo>
                    <a:pt x="4795" y="546"/>
                  </a:lnTo>
                  <a:cubicBezTo>
                    <a:pt x="4749" y="549"/>
                    <a:pt x="4702" y="552"/>
                    <a:pt x="4656" y="555"/>
                  </a:cubicBezTo>
                  <a:lnTo>
                    <a:pt x="4656" y="555"/>
                  </a:lnTo>
                  <a:cubicBezTo>
                    <a:pt x="4702" y="551"/>
                    <a:pt x="4749" y="548"/>
                    <a:pt x="4795" y="546"/>
                  </a:cubicBezTo>
                  <a:close/>
                  <a:moveTo>
                    <a:pt x="8099" y="0"/>
                  </a:moveTo>
                  <a:cubicBezTo>
                    <a:pt x="7982" y="0"/>
                    <a:pt x="7867" y="19"/>
                    <a:pt x="7759" y="89"/>
                  </a:cubicBezTo>
                  <a:cubicBezTo>
                    <a:pt x="7747" y="112"/>
                    <a:pt x="7722" y="122"/>
                    <a:pt x="7695" y="122"/>
                  </a:cubicBezTo>
                  <a:cubicBezTo>
                    <a:pt x="7676" y="122"/>
                    <a:pt x="7656" y="117"/>
                    <a:pt x="7640" y="109"/>
                  </a:cubicBezTo>
                  <a:cubicBezTo>
                    <a:pt x="7412" y="177"/>
                    <a:pt x="7179" y="187"/>
                    <a:pt x="6944" y="187"/>
                  </a:cubicBezTo>
                  <a:cubicBezTo>
                    <a:pt x="6841" y="187"/>
                    <a:pt x="6737" y="185"/>
                    <a:pt x="6634" y="185"/>
                  </a:cubicBezTo>
                  <a:cubicBezTo>
                    <a:pt x="6356" y="185"/>
                    <a:pt x="6079" y="200"/>
                    <a:pt x="5809" y="308"/>
                  </a:cubicBezTo>
                  <a:cubicBezTo>
                    <a:pt x="5745" y="325"/>
                    <a:pt x="5683" y="332"/>
                    <a:pt x="5622" y="332"/>
                  </a:cubicBezTo>
                  <a:cubicBezTo>
                    <a:pt x="5474" y="332"/>
                    <a:pt x="5333" y="290"/>
                    <a:pt x="5193" y="248"/>
                  </a:cubicBezTo>
                  <a:cubicBezTo>
                    <a:pt x="5034" y="228"/>
                    <a:pt x="4865" y="228"/>
                    <a:pt x="4695" y="228"/>
                  </a:cubicBezTo>
                  <a:cubicBezTo>
                    <a:pt x="4526" y="228"/>
                    <a:pt x="4357" y="228"/>
                    <a:pt x="4198" y="208"/>
                  </a:cubicBezTo>
                  <a:cubicBezTo>
                    <a:pt x="4104" y="200"/>
                    <a:pt x="3996" y="177"/>
                    <a:pt x="3894" y="177"/>
                  </a:cubicBezTo>
                  <a:cubicBezTo>
                    <a:pt x="3737" y="177"/>
                    <a:pt x="3598" y="233"/>
                    <a:pt x="3562" y="487"/>
                  </a:cubicBezTo>
                  <a:cubicBezTo>
                    <a:pt x="3598" y="501"/>
                    <a:pt x="3635" y="514"/>
                    <a:pt x="3672" y="525"/>
                  </a:cubicBezTo>
                  <a:lnTo>
                    <a:pt x="3672" y="525"/>
                  </a:lnTo>
                  <a:cubicBezTo>
                    <a:pt x="3478" y="500"/>
                    <a:pt x="3282" y="462"/>
                    <a:pt x="3084" y="407"/>
                  </a:cubicBezTo>
                  <a:cubicBezTo>
                    <a:pt x="2956" y="384"/>
                    <a:pt x="2821" y="374"/>
                    <a:pt x="2687" y="374"/>
                  </a:cubicBezTo>
                  <a:cubicBezTo>
                    <a:pt x="2592" y="374"/>
                    <a:pt x="2498" y="379"/>
                    <a:pt x="2408" y="387"/>
                  </a:cubicBezTo>
                  <a:cubicBezTo>
                    <a:pt x="2221" y="477"/>
                    <a:pt x="2034" y="504"/>
                    <a:pt x="1848" y="504"/>
                  </a:cubicBezTo>
                  <a:cubicBezTo>
                    <a:pt x="1556" y="504"/>
                    <a:pt x="1264" y="438"/>
                    <a:pt x="973" y="438"/>
                  </a:cubicBezTo>
                  <a:cubicBezTo>
                    <a:pt x="914" y="438"/>
                    <a:pt x="855" y="440"/>
                    <a:pt x="796" y="447"/>
                  </a:cubicBezTo>
                  <a:lnTo>
                    <a:pt x="578" y="367"/>
                  </a:lnTo>
                  <a:cubicBezTo>
                    <a:pt x="504" y="420"/>
                    <a:pt x="436" y="444"/>
                    <a:pt x="371" y="444"/>
                  </a:cubicBezTo>
                  <a:cubicBezTo>
                    <a:pt x="312" y="444"/>
                    <a:pt x="256" y="425"/>
                    <a:pt x="200" y="387"/>
                  </a:cubicBezTo>
                  <a:cubicBezTo>
                    <a:pt x="120" y="387"/>
                    <a:pt x="80" y="447"/>
                    <a:pt x="21" y="506"/>
                  </a:cubicBezTo>
                  <a:cubicBezTo>
                    <a:pt x="1" y="646"/>
                    <a:pt x="1" y="745"/>
                    <a:pt x="80" y="865"/>
                  </a:cubicBezTo>
                  <a:cubicBezTo>
                    <a:pt x="180" y="964"/>
                    <a:pt x="279" y="1044"/>
                    <a:pt x="399" y="1083"/>
                  </a:cubicBezTo>
                  <a:cubicBezTo>
                    <a:pt x="488" y="1113"/>
                    <a:pt x="583" y="1128"/>
                    <a:pt x="675" y="1128"/>
                  </a:cubicBezTo>
                  <a:cubicBezTo>
                    <a:pt x="767" y="1128"/>
                    <a:pt x="856" y="1113"/>
                    <a:pt x="936" y="1083"/>
                  </a:cubicBezTo>
                  <a:cubicBezTo>
                    <a:pt x="1174" y="1024"/>
                    <a:pt x="1413" y="1004"/>
                    <a:pt x="1649" y="1004"/>
                  </a:cubicBezTo>
                  <a:cubicBezTo>
                    <a:pt x="1886" y="1004"/>
                    <a:pt x="2119" y="1024"/>
                    <a:pt x="2348" y="1044"/>
                  </a:cubicBezTo>
                  <a:cubicBezTo>
                    <a:pt x="2600" y="1035"/>
                    <a:pt x="2851" y="1032"/>
                    <a:pt x="3102" y="1032"/>
                  </a:cubicBezTo>
                  <a:cubicBezTo>
                    <a:pt x="3813" y="1032"/>
                    <a:pt x="4520" y="1057"/>
                    <a:pt x="5226" y="1057"/>
                  </a:cubicBezTo>
                  <a:cubicBezTo>
                    <a:pt x="5985" y="1057"/>
                    <a:pt x="6743" y="1028"/>
                    <a:pt x="7500" y="904"/>
                  </a:cubicBezTo>
                  <a:cubicBezTo>
                    <a:pt x="7662" y="831"/>
                    <a:pt x="7803" y="680"/>
                    <a:pt x="7986" y="680"/>
                  </a:cubicBezTo>
                  <a:cubicBezTo>
                    <a:pt x="8050" y="680"/>
                    <a:pt x="8119" y="699"/>
                    <a:pt x="8197" y="745"/>
                  </a:cubicBezTo>
                  <a:cubicBezTo>
                    <a:pt x="8274" y="761"/>
                    <a:pt x="8351" y="770"/>
                    <a:pt x="8427" y="770"/>
                  </a:cubicBezTo>
                  <a:cubicBezTo>
                    <a:pt x="8547" y="770"/>
                    <a:pt x="8664" y="746"/>
                    <a:pt x="8773" y="685"/>
                  </a:cubicBezTo>
                  <a:cubicBezTo>
                    <a:pt x="8893" y="506"/>
                    <a:pt x="8793" y="308"/>
                    <a:pt x="8853" y="148"/>
                  </a:cubicBezTo>
                  <a:cubicBezTo>
                    <a:pt x="8793" y="69"/>
                    <a:pt x="8734" y="9"/>
                    <a:pt x="8654" y="9"/>
                  </a:cubicBezTo>
                  <a:cubicBezTo>
                    <a:pt x="8602" y="20"/>
                    <a:pt x="8549" y="23"/>
                    <a:pt x="8495" y="23"/>
                  </a:cubicBezTo>
                  <a:cubicBezTo>
                    <a:pt x="8363" y="23"/>
                    <a:pt x="8230" y="0"/>
                    <a:pt x="80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3000600" y="1488500"/>
              <a:ext cx="178575" cy="40300"/>
            </a:xfrm>
            <a:custGeom>
              <a:avLst/>
              <a:gdLst/>
              <a:ahLst/>
              <a:cxnLst/>
              <a:rect l="l" t="t" r="r" b="b"/>
              <a:pathLst>
                <a:path w="7143" h="1612" extrusionOk="0">
                  <a:moveTo>
                    <a:pt x="349" y="0"/>
                  </a:moveTo>
                  <a:cubicBezTo>
                    <a:pt x="304" y="0"/>
                    <a:pt x="259" y="5"/>
                    <a:pt x="219" y="15"/>
                  </a:cubicBezTo>
                  <a:cubicBezTo>
                    <a:pt x="100" y="55"/>
                    <a:pt x="21" y="174"/>
                    <a:pt x="1" y="294"/>
                  </a:cubicBezTo>
                  <a:cubicBezTo>
                    <a:pt x="1" y="393"/>
                    <a:pt x="21" y="473"/>
                    <a:pt x="100" y="513"/>
                  </a:cubicBezTo>
                  <a:cubicBezTo>
                    <a:pt x="279" y="612"/>
                    <a:pt x="438" y="692"/>
                    <a:pt x="637" y="731"/>
                  </a:cubicBezTo>
                  <a:cubicBezTo>
                    <a:pt x="796" y="791"/>
                    <a:pt x="975" y="791"/>
                    <a:pt x="1115" y="811"/>
                  </a:cubicBezTo>
                  <a:cubicBezTo>
                    <a:pt x="1314" y="811"/>
                    <a:pt x="1512" y="890"/>
                    <a:pt x="1711" y="930"/>
                  </a:cubicBezTo>
                  <a:cubicBezTo>
                    <a:pt x="2487" y="1169"/>
                    <a:pt x="3283" y="1209"/>
                    <a:pt x="4059" y="1328"/>
                  </a:cubicBezTo>
                  <a:lnTo>
                    <a:pt x="4556" y="1328"/>
                  </a:lnTo>
                  <a:cubicBezTo>
                    <a:pt x="4589" y="1324"/>
                    <a:pt x="4621" y="1322"/>
                    <a:pt x="4653" y="1322"/>
                  </a:cubicBezTo>
                  <a:cubicBezTo>
                    <a:pt x="4948" y="1322"/>
                    <a:pt x="5202" y="1479"/>
                    <a:pt x="5471" y="1587"/>
                  </a:cubicBezTo>
                  <a:cubicBezTo>
                    <a:pt x="5548" y="1602"/>
                    <a:pt x="5628" y="1612"/>
                    <a:pt x="5709" y="1612"/>
                  </a:cubicBezTo>
                  <a:cubicBezTo>
                    <a:pt x="5837" y="1612"/>
                    <a:pt x="5966" y="1588"/>
                    <a:pt x="6088" y="1527"/>
                  </a:cubicBezTo>
                  <a:cubicBezTo>
                    <a:pt x="6386" y="1308"/>
                    <a:pt x="6764" y="1368"/>
                    <a:pt x="7063" y="1169"/>
                  </a:cubicBezTo>
                  <a:cubicBezTo>
                    <a:pt x="7142" y="1089"/>
                    <a:pt x="7142" y="1010"/>
                    <a:pt x="7102" y="910"/>
                  </a:cubicBezTo>
                  <a:cubicBezTo>
                    <a:pt x="6685" y="711"/>
                    <a:pt x="6247" y="711"/>
                    <a:pt x="5789" y="632"/>
                  </a:cubicBezTo>
                  <a:cubicBezTo>
                    <a:pt x="4822" y="480"/>
                    <a:pt x="3855" y="292"/>
                    <a:pt x="2854" y="292"/>
                  </a:cubicBezTo>
                  <a:cubicBezTo>
                    <a:pt x="2805" y="292"/>
                    <a:pt x="2755" y="293"/>
                    <a:pt x="2706" y="294"/>
                  </a:cubicBezTo>
                  <a:cubicBezTo>
                    <a:pt x="2567" y="250"/>
                    <a:pt x="2432" y="241"/>
                    <a:pt x="2297" y="241"/>
                  </a:cubicBezTo>
                  <a:cubicBezTo>
                    <a:pt x="2196" y="241"/>
                    <a:pt x="2096" y="246"/>
                    <a:pt x="1994" y="246"/>
                  </a:cubicBezTo>
                  <a:cubicBezTo>
                    <a:pt x="1921" y="246"/>
                    <a:pt x="1846" y="243"/>
                    <a:pt x="1771" y="234"/>
                  </a:cubicBezTo>
                  <a:cubicBezTo>
                    <a:pt x="1711" y="214"/>
                    <a:pt x="1632" y="194"/>
                    <a:pt x="1572" y="174"/>
                  </a:cubicBezTo>
                  <a:cubicBezTo>
                    <a:pt x="1493" y="174"/>
                    <a:pt x="1413" y="174"/>
                    <a:pt x="1333" y="194"/>
                  </a:cubicBezTo>
                  <a:lnTo>
                    <a:pt x="1294" y="194"/>
                  </a:lnTo>
                  <a:cubicBezTo>
                    <a:pt x="1015" y="95"/>
                    <a:pt x="717" y="35"/>
                    <a:pt x="478" y="15"/>
                  </a:cubicBezTo>
                  <a:cubicBezTo>
                    <a:pt x="438" y="5"/>
                    <a:pt x="394" y="0"/>
                    <a:pt x="3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1189875" y="2025150"/>
              <a:ext cx="174575" cy="32300"/>
            </a:xfrm>
            <a:custGeom>
              <a:avLst/>
              <a:gdLst/>
              <a:ahLst/>
              <a:cxnLst/>
              <a:rect l="l" t="t" r="r" b="b"/>
              <a:pathLst>
                <a:path w="6983" h="1292" extrusionOk="0">
                  <a:moveTo>
                    <a:pt x="2202" y="1"/>
                  </a:moveTo>
                  <a:cubicBezTo>
                    <a:pt x="1848" y="1"/>
                    <a:pt x="1494" y="42"/>
                    <a:pt x="1134" y="73"/>
                  </a:cubicBezTo>
                  <a:cubicBezTo>
                    <a:pt x="796" y="212"/>
                    <a:pt x="398" y="153"/>
                    <a:pt x="60" y="352"/>
                  </a:cubicBezTo>
                  <a:cubicBezTo>
                    <a:pt x="0" y="431"/>
                    <a:pt x="0" y="511"/>
                    <a:pt x="60" y="570"/>
                  </a:cubicBezTo>
                  <a:cubicBezTo>
                    <a:pt x="159" y="610"/>
                    <a:pt x="239" y="610"/>
                    <a:pt x="339" y="630"/>
                  </a:cubicBezTo>
                  <a:cubicBezTo>
                    <a:pt x="657" y="909"/>
                    <a:pt x="1035" y="849"/>
                    <a:pt x="1413" y="869"/>
                  </a:cubicBezTo>
                  <a:cubicBezTo>
                    <a:pt x="1518" y="879"/>
                    <a:pt x="1622" y="883"/>
                    <a:pt x="1727" y="883"/>
                  </a:cubicBezTo>
                  <a:cubicBezTo>
                    <a:pt x="1986" y="883"/>
                    <a:pt x="2246" y="860"/>
                    <a:pt x="2505" y="860"/>
                  </a:cubicBezTo>
                  <a:cubicBezTo>
                    <a:pt x="2738" y="860"/>
                    <a:pt x="2970" y="879"/>
                    <a:pt x="3203" y="948"/>
                  </a:cubicBezTo>
                  <a:cubicBezTo>
                    <a:pt x="3241" y="933"/>
                    <a:pt x="3276" y="927"/>
                    <a:pt x="3311" y="927"/>
                  </a:cubicBezTo>
                  <a:cubicBezTo>
                    <a:pt x="3366" y="927"/>
                    <a:pt x="3420" y="944"/>
                    <a:pt x="3482" y="968"/>
                  </a:cubicBezTo>
                  <a:cubicBezTo>
                    <a:pt x="3592" y="1044"/>
                    <a:pt x="3712" y="1063"/>
                    <a:pt x="3836" y="1063"/>
                  </a:cubicBezTo>
                  <a:cubicBezTo>
                    <a:pt x="3953" y="1063"/>
                    <a:pt x="4073" y="1046"/>
                    <a:pt x="4191" y="1046"/>
                  </a:cubicBezTo>
                  <a:cubicBezTo>
                    <a:pt x="4309" y="1046"/>
                    <a:pt x="4426" y="1063"/>
                    <a:pt x="4536" y="1127"/>
                  </a:cubicBezTo>
                  <a:cubicBezTo>
                    <a:pt x="4561" y="1119"/>
                    <a:pt x="4582" y="1114"/>
                    <a:pt x="4603" y="1114"/>
                  </a:cubicBezTo>
                  <a:cubicBezTo>
                    <a:pt x="4632" y="1114"/>
                    <a:pt x="4660" y="1124"/>
                    <a:pt x="4695" y="1147"/>
                  </a:cubicBezTo>
                  <a:cubicBezTo>
                    <a:pt x="4840" y="1213"/>
                    <a:pt x="4987" y="1230"/>
                    <a:pt x="5136" y="1230"/>
                  </a:cubicBezTo>
                  <a:cubicBezTo>
                    <a:pt x="5312" y="1230"/>
                    <a:pt x="5489" y="1205"/>
                    <a:pt x="5664" y="1205"/>
                  </a:cubicBezTo>
                  <a:cubicBezTo>
                    <a:pt x="5746" y="1205"/>
                    <a:pt x="5828" y="1211"/>
                    <a:pt x="5908" y="1227"/>
                  </a:cubicBezTo>
                  <a:cubicBezTo>
                    <a:pt x="6090" y="1236"/>
                    <a:pt x="6281" y="1292"/>
                    <a:pt x="6460" y="1292"/>
                  </a:cubicBezTo>
                  <a:cubicBezTo>
                    <a:pt x="6655" y="1292"/>
                    <a:pt x="6838" y="1227"/>
                    <a:pt x="6983" y="968"/>
                  </a:cubicBezTo>
                  <a:cubicBezTo>
                    <a:pt x="5988" y="252"/>
                    <a:pt x="4814" y="332"/>
                    <a:pt x="3700" y="252"/>
                  </a:cubicBezTo>
                  <a:cubicBezTo>
                    <a:pt x="3590" y="264"/>
                    <a:pt x="3443" y="434"/>
                    <a:pt x="3336" y="434"/>
                  </a:cubicBezTo>
                  <a:cubicBezTo>
                    <a:pt x="3269" y="434"/>
                    <a:pt x="3218" y="367"/>
                    <a:pt x="3203" y="153"/>
                  </a:cubicBezTo>
                  <a:cubicBezTo>
                    <a:pt x="2866" y="37"/>
                    <a:pt x="2534" y="1"/>
                    <a:pt x="22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2786750" y="2048675"/>
              <a:ext cx="118900" cy="50950"/>
            </a:xfrm>
            <a:custGeom>
              <a:avLst/>
              <a:gdLst/>
              <a:ahLst/>
              <a:cxnLst/>
              <a:rect l="l" t="t" r="r" b="b"/>
              <a:pathLst>
                <a:path w="4756" h="2038" extrusionOk="0">
                  <a:moveTo>
                    <a:pt x="4140" y="0"/>
                  </a:moveTo>
                  <a:cubicBezTo>
                    <a:pt x="4100" y="0"/>
                    <a:pt x="4059" y="3"/>
                    <a:pt x="4019" y="7"/>
                  </a:cubicBezTo>
                  <a:cubicBezTo>
                    <a:pt x="2965" y="286"/>
                    <a:pt x="1891" y="644"/>
                    <a:pt x="836" y="1042"/>
                  </a:cubicBezTo>
                  <a:cubicBezTo>
                    <a:pt x="598" y="1340"/>
                    <a:pt x="100" y="1241"/>
                    <a:pt x="1" y="1659"/>
                  </a:cubicBezTo>
                  <a:cubicBezTo>
                    <a:pt x="21" y="1738"/>
                    <a:pt x="41" y="1798"/>
                    <a:pt x="100" y="1877"/>
                  </a:cubicBezTo>
                  <a:cubicBezTo>
                    <a:pt x="202" y="1997"/>
                    <a:pt x="305" y="2037"/>
                    <a:pt x="410" y="2037"/>
                  </a:cubicBezTo>
                  <a:cubicBezTo>
                    <a:pt x="634" y="2037"/>
                    <a:pt x="866" y="1852"/>
                    <a:pt x="1106" y="1852"/>
                  </a:cubicBezTo>
                  <a:cubicBezTo>
                    <a:pt x="1129" y="1852"/>
                    <a:pt x="1152" y="1854"/>
                    <a:pt x="1174" y="1857"/>
                  </a:cubicBezTo>
                  <a:cubicBezTo>
                    <a:pt x="1200" y="1854"/>
                    <a:pt x="1227" y="1853"/>
                    <a:pt x="1255" y="1853"/>
                  </a:cubicBezTo>
                  <a:cubicBezTo>
                    <a:pt x="1286" y="1853"/>
                    <a:pt x="1317" y="1854"/>
                    <a:pt x="1349" y="1854"/>
                  </a:cubicBezTo>
                  <a:cubicBezTo>
                    <a:pt x="1446" y="1854"/>
                    <a:pt x="1547" y="1843"/>
                    <a:pt x="1632" y="1758"/>
                  </a:cubicBezTo>
                  <a:cubicBezTo>
                    <a:pt x="1731" y="1678"/>
                    <a:pt x="1891" y="1698"/>
                    <a:pt x="1990" y="1599"/>
                  </a:cubicBezTo>
                  <a:cubicBezTo>
                    <a:pt x="2002" y="1576"/>
                    <a:pt x="2027" y="1566"/>
                    <a:pt x="2054" y="1566"/>
                  </a:cubicBezTo>
                  <a:cubicBezTo>
                    <a:pt x="2073" y="1566"/>
                    <a:pt x="2093" y="1571"/>
                    <a:pt x="2109" y="1579"/>
                  </a:cubicBezTo>
                  <a:cubicBezTo>
                    <a:pt x="2288" y="1479"/>
                    <a:pt x="2507" y="1579"/>
                    <a:pt x="2686" y="1440"/>
                  </a:cubicBezTo>
                  <a:cubicBezTo>
                    <a:pt x="2699" y="1402"/>
                    <a:pt x="2712" y="1388"/>
                    <a:pt x="2734" y="1388"/>
                  </a:cubicBezTo>
                  <a:cubicBezTo>
                    <a:pt x="2747" y="1388"/>
                    <a:pt x="2764" y="1393"/>
                    <a:pt x="2786" y="1400"/>
                  </a:cubicBezTo>
                  <a:cubicBezTo>
                    <a:pt x="2885" y="1380"/>
                    <a:pt x="2965" y="1340"/>
                    <a:pt x="3024" y="1261"/>
                  </a:cubicBezTo>
                  <a:cubicBezTo>
                    <a:pt x="3104" y="1161"/>
                    <a:pt x="3263" y="1181"/>
                    <a:pt x="3363" y="1102"/>
                  </a:cubicBezTo>
                  <a:cubicBezTo>
                    <a:pt x="3377" y="1073"/>
                    <a:pt x="3401" y="1045"/>
                    <a:pt x="3435" y="1045"/>
                  </a:cubicBezTo>
                  <a:cubicBezTo>
                    <a:pt x="3449" y="1045"/>
                    <a:pt x="3465" y="1050"/>
                    <a:pt x="3482" y="1062"/>
                  </a:cubicBezTo>
                  <a:cubicBezTo>
                    <a:pt x="3721" y="962"/>
                    <a:pt x="3999" y="942"/>
                    <a:pt x="4298" y="783"/>
                  </a:cubicBezTo>
                  <a:cubicBezTo>
                    <a:pt x="4397" y="743"/>
                    <a:pt x="4497" y="664"/>
                    <a:pt x="4576" y="564"/>
                  </a:cubicBezTo>
                  <a:cubicBezTo>
                    <a:pt x="4656" y="405"/>
                    <a:pt x="4755" y="266"/>
                    <a:pt x="4556" y="107"/>
                  </a:cubicBezTo>
                  <a:cubicBezTo>
                    <a:pt x="4417" y="30"/>
                    <a:pt x="4279" y="0"/>
                    <a:pt x="4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1857275" y="779525"/>
              <a:ext cx="189500" cy="50750"/>
            </a:xfrm>
            <a:custGeom>
              <a:avLst/>
              <a:gdLst/>
              <a:ahLst/>
              <a:cxnLst/>
              <a:rect l="l" t="t" r="r" b="b"/>
              <a:pathLst>
                <a:path w="7580" h="2030" extrusionOk="0">
                  <a:moveTo>
                    <a:pt x="7097" y="0"/>
                  </a:moveTo>
                  <a:cubicBezTo>
                    <a:pt x="7007" y="0"/>
                    <a:pt x="6919" y="26"/>
                    <a:pt x="6843" y="87"/>
                  </a:cubicBezTo>
                  <a:cubicBezTo>
                    <a:pt x="6755" y="161"/>
                    <a:pt x="6658" y="178"/>
                    <a:pt x="6558" y="178"/>
                  </a:cubicBezTo>
                  <a:cubicBezTo>
                    <a:pt x="6475" y="178"/>
                    <a:pt x="6391" y="167"/>
                    <a:pt x="6308" y="167"/>
                  </a:cubicBezTo>
                  <a:cubicBezTo>
                    <a:pt x="6196" y="167"/>
                    <a:pt x="6086" y="188"/>
                    <a:pt x="5988" y="286"/>
                  </a:cubicBezTo>
                  <a:lnTo>
                    <a:pt x="6008" y="286"/>
                  </a:lnTo>
                  <a:cubicBezTo>
                    <a:pt x="5889" y="345"/>
                    <a:pt x="5749" y="345"/>
                    <a:pt x="5650" y="425"/>
                  </a:cubicBezTo>
                  <a:cubicBezTo>
                    <a:pt x="5609" y="439"/>
                    <a:pt x="5586" y="462"/>
                    <a:pt x="5557" y="462"/>
                  </a:cubicBezTo>
                  <a:cubicBezTo>
                    <a:pt x="5544" y="462"/>
                    <a:pt x="5529" y="457"/>
                    <a:pt x="5511" y="445"/>
                  </a:cubicBezTo>
                  <a:cubicBezTo>
                    <a:pt x="5398" y="505"/>
                    <a:pt x="5279" y="518"/>
                    <a:pt x="5156" y="518"/>
                  </a:cubicBezTo>
                  <a:cubicBezTo>
                    <a:pt x="5058" y="518"/>
                    <a:pt x="4959" y="509"/>
                    <a:pt x="4859" y="509"/>
                  </a:cubicBezTo>
                  <a:cubicBezTo>
                    <a:pt x="4709" y="509"/>
                    <a:pt x="4560" y="528"/>
                    <a:pt x="4417" y="624"/>
                  </a:cubicBezTo>
                  <a:lnTo>
                    <a:pt x="4456" y="624"/>
                  </a:lnTo>
                  <a:cubicBezTo>
                    <a:pt x="4277" y="743"/>
                    <a:pt x="4058" y="644"/>
                    <a:pt x="3899" y="783"/>
                  </a:cubicBezTo>
                  <a:cubicBezTo>
                    <a:pt x="3800" y="783"/>
                    <a:pt x="3700" y="803"/>
                    <a:pt x="3601" y="803"/>
                  </a:cubicBezTo>
                  <a:cubicBezTo>
                    <a:pt x="3521" y="858"/>
                    <a:pt x="3430" y="872"/>
                    <a:pt x="3334" y="872"/>
                  </a:cubicBezTo>
                  <a:cubicBezTo>
                    <a:pt x="3241" y="872"/>
                    <a:pt x="3142" y="859"/>
                    <a:pt x="3045" y="859"/>
                  </a:cubicBezTo>
                  <a:cubicBezTo>
                    <a:pt x="2919" y="859"/>
                    <a:pt x="2795" y="881"/>
                    <a:pt x="2686" y="982"/>
                  </a:cubicBezTo>
                  <a:cubicBezTo>
                    <a:pt x="2623" y="998"/>
                    <a:pt x="2558" y="1001"/>
                    <a:pt x="2492" y="1001"/>
                  </a:cubicBezTo>
                  <a:cubicBezTo>
                    <a:pt x="2443" y="1001"/>
                    <a:pt x="2393" y="999"/>
                    <a:pt x="2344" y="999"/>
                  </a:cubicBezTo>
                  <a:cubicBezTo>
                    <a:pt x="2209" y="999"/>
                    <a:pt x="2078" y="1013"/>
                    <a:pt x="1970" y="1121"/>
                  </a:cubicBezTo>
                  <a:cubicBezTo>
                    <a:pt x="1890" y="1121"/>
                    <a:pt x="1791" y="1141"/>
                    <a:pt x="1691" y="1141"/>
                  </a:cubicBezTo>
                  <a:cubicBezTo>
                    <a:pt x="1604" y="1205"/>
                    <a:pt x="1500" y="1211"/>
                    <a:pt x="1392" y="1211"/>
                  </a:cubicBezTo>
                  <a:cubicBezTo>
                    <a:pt x="1365" y="1211"/>
                    <a:pt x="1338" y="1211"/>
                    <a:pt x="1311" y="1211"/>
                  </a:cubicBezTo>
                  <a:cubicBezTo>
                    <a:pt x="1174" y="1211"/>
                    <a:pt x="1035" y="1221"/>
                    <a:pt x="915" y="1340"/>
                  </a:cubicBezTo>
                  <a:cubicBezTo>
                    <a:pt x="852" y="1408"/>
                    <a:pt x="770" y="1427"/>
                    <a:pt x="680" y="1427"/>
                  </a:cubicBezTo>
                  <a:cubicBezTo>
                    <a:pt x="574" y="1427"/>
                    <a:pt x="458" y="1401"/>
                    <a:pt x="350" y="1401"/>
                  </a:cubicBezTo>
                  <a:cubicBezTo>
                    <a:pt x="201" y="1401"/>
                    <a:pt x="68" y="1449"/>
                    <a:pt x="0" y="1678"/>
                  </a:cubicBezTo>
                  <a:cubicBezTo>
                    <a:pt x="100" y="1837"/>
                    <a:pt x="279" y="1937"/>
                    <a:pt x="458" y="1996"/>
                  </a:cubicBezTo>
                  <a:cubicBezTo>
                    <a:pt x="551" y="2020"/>
                    <a:pt x="651" y="2029"/>
                    <a:pt x="754" y="2029"/>
                  </a:cubicBezTo>
                  <a:cubicBezTo>
                    <a:pt x="827" y="2029"/>
                    <a:pt x="901" y="2025"/>
                    <a:pt x="975" y="2016"/>
                  </a:cubicBezTo>
                  <a:cubicBezTo>
                    <a:pt x="3104" y="1599"/>
                    <a:pt x="5272" y="1221"/>
                    <a:pt x="7361" y="624"/>
                  </a:cubicBezTo>
                  <a:cubicBezTo>
                    <a:pt x="7440" y="584"/>
                    <a:pt x="7520" y="524"/>
                    <a:pt x="7560" y="445"/>
                  </a:cubicBezTo>
                  <a:cubicBezTo>
                    <a:pt x="7579" y="345"/>
                    <a:pt x="7560" y="286"/>
                    <a:pt x="7520" y="206"/>
                  </a:cubicBezTo>
                  <a:cubicBezTo>
                    <a:pt x="7440" y="107"/>
                    <a:pt x="7321" y="27"/>
                    <a:pt x="7182" y="7"/>
                  </a:cubicBezTo>
                  <a:cubicBezTo>
                    <a:pt x="7153" y="2"/>
                    <a:pt x="7125" y="0"/>
                    <a:pt x="70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1706075" y="818225"/>
              <a:ext cx="161675" cy="44550"/>
            </a:xfrm>
            <a:custGeom>
              <a:avLst/>
              <a:gdLst/>
              <a:ahLst/>
              <a:cxnLst/>
              <a:rect l="l" t="t" r="r" b="b"/>
              <a:pathLst>
                <a:path w="6467" h="1782" extrusionOk="0">
                  <a:moveTo>
                    <a:pt x="5436" y="0"/>
                  </a:moveTo>
                  <a:cubicBezTo>
                    <a:pt x="5128" y="0"/>
                    <a:pt x="4826" y="67"/>
                    <a:pt x="4517" y="269"/>
                  </a:cubicBezTo>
                  <a:cubicBezTo>
                    <a:pt x="4484" y="302"/>
                    <a:pt x="4457" y="317"/>
                    <a:pt x="4429" y="317"/>
                  </a:cubicBezTo>
                  <a:cubicBezTo>
                    <a:pt x="4407" y="317"/>
                    <a:pt x="4384" y="307"/>
                    <a:pt x="4357" y="289"/>
                  </a:cubicBezTo>
                  <a:cubicBezTo>
                    <a:pt x="4218" y="429"/>
                    <a:pt x="3979" y="329"/>
                    <a:pt x="3820" y="448"/>
                  </a:cubicBezTo>
                  <a:cubicBezTo>
                    <a:pt x="3797" y="472"/>
                    <a:pt x="3774" y="481"/>
                    <a:pt x="3746" y="481"/>
                  </a:cubicBezTo>
                  <a:cubicBezTo>
                    <a:pt x="3727" y="481"/>
                    <a:pt x="3706" y="477"/>
                    <a:pt x="3681" y="468"/>
                  </a:cubicBezTo>
                  <a:cubicBezTo>
                    <a:pt x="2925" y="568"/>
                    <a:pt x="2129" y="588"/>
                    <a:pt x="1393" y="966"/>
                  </a:cubicBezTo>
                  <a:cubicBezTo>
                    <a:pt x="1312" y="1047"/>
                    <a:pt x="1210" y="1059"/>
                    <a:pt x="1105" y="1059"/>
                  </a:cubicBezTo>
                  <a:cubicBezTo>
                    <a:pt x="1066" y="1059"/>
                    <a:pt x="1027" y="1057"/>
                    <a:pt x="988" y="1057"/>
                  </a:cubicBezTo>
                  <a:cubicBezTo>
                    <a:pt x="879" y="1057"/>
                    <a:pt x="775" y="1070"/>
                    <a:pt x="697" y="1165"/>
                  </a:cubicBezTo>
                  <a:lnTo>
                    <a:pt x="737" y="1165"/>
                  </a:lnTo>
                  <a:cubicBezTo>
                    <a:pt x="692" y="1220"/>
                    <a:pt x="625" y="1235"/>
                    <a:pt x="550" y="1235"/>
                  </a:cubicBezTo>
                  <a:cubicBezTo>
                    <a:pt x="465" y="1235"/>
                    <a:pt x="369" y="1216"/>
                    <a:pt x="282" y="1216"/>
                  </a:cubicBezTo>
                  <a:cubicBezTo>
                    <a:pt x="140" y="1216"/>
                    <a:pt x="19" y="1265"/>
                    <a:pt x="1" y="1523"/>
                  </a:cubicBezTo>
                  <a:cubicBezTo>
                    <a:pt x="180" y="1682"/>
                    <a:pt x="399" y="1761"/>
                    <a:pt x="657" y="1781"/>
                  </a:cubicBezTo>
                  <a:cubicBezTo>
                    <a:pt x="2488" y="1483"/>
                    <a:pt x="4318" y="1045"/>
                    <a:pt x="6108" y="588"/>
                  </a:cubicBezTo>
                  <a:cubicBezTo>
                    <a:pt x="6267" y="568"/>
                    <a:pt x="6406" y="448"/>
                    <a:pt x="6466" y="269"/>
                  </a:cubicBezTo>
                  <a:cubicBezTo>
                    <a:pt x="6367" y="130"/>
                    <a:pt x="6227" y="90"/>
                    <a:pt x="6068" y="70"/>
                  </a:cubicBezTo>
                  <a:cubicBezTo>
                    <a:pt x="5852" y="30"/>
                    <a:pt x="5643" y="0"/>
                    <a:pt x="54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2492350" y="761650"/>
              <a:ext cx="149225" cy="23350"/>
            </a:xfrm>
            <a:custGeom>
              <a:avLst/>
              <a:gdLst/>
              <a:ahLst/>
              <a:cxnLst/>
              <a:rect l="l" t="t" r="r" b="b"/>
              <a:pathLst>
                <a:path w="5969" h="934" extrusionOk="0">
                  <a:moveTo>
                    <a:pt x="4253" y="0"/>
                  </a:moveTo>
                  <a:cubicBezTo>
                    <a:pt x="3993" y="0"/>
                    <a:pt x="3735" y="26"/>
                    <a:pt x="3482" y="125"/>
                  </a:cubicBezTo>
                  <a:cubicBezTo>
                    <a:pt x="3462" y="135"/>
                    <a:pt x="3447" y="140"/>
                    <a:pt x="3429" y="140"/>
                  </a:cubicBezTo>
                  <a:cubicBezTo>
                    <a:pt x="3412" y="140"/>
                    <a:pt x="3392" y="135"/>
                    <a:pt x="3362" y="125"/>
                  </a:cubicBezTo>
                  <a:cubicBezTo>
                    <a:pt x="3248" y="127"/>
                    <a:pt x="3133" y="128"/>
                    <a:pt x="3019" y="128"/>
                  </a:cubicBezTo>
                  <a:cubicBezTo>
                    <a:pt x="2640" y="128"/>
                    <a:pt x="2261" y="120"/>
                    <a:pt x="1881" y="120"/>
                  </a:cubicBezTo>
                  <a:cubicBezTo>
                    <a:pt x="1258" y="120"/>
                    <a:pt x="632" y="143"/>
                    <a:pt x="0" y="265"/>
                  </a:cubicBezTo>
                  <a:cubicBezTo>
                    <a:pt x="0" y="702"/>
                    <a:pt x="378" y="702"/>
                    <a:pt x="657" y="822"/>
                  </a:cubicBezTo>
                  <a:cubicBezTo>
                    <a:pt x="1160" y="897"/>
                    <a:pt x="1675" y="914"/>
                    <a:pt x="2192" y="914"/>
                  </a:cubicBezTo>
                  <a:cubicBezTo>
                    <a:pt x="2636" y="914"/>
                    <a:pt x="3081" y="901"/>
                    <a:pt x="3521" y="901"/>
                  </a:cubicBezTo>
                  <a:cubicBezTo>
                    <a:pt x="3886" y="901"/>
                    <a:pt x="4260" y="934"/>
                    <a:pt x="4635" y="934"/>
                  </a:cubicBezTo>
                  <a:cubicBezTo>
                    <a:pt x="5036" y="934"/>
                    <a:pt x="5438" y="896"/>
                    <a:pt x="5829" y="742"/>
                  </a:cubicBezTo>
                  <a:cubicBezTo>
                    <a:pt x="5928" y="663"/>
                    <a:pt x="5948" y="603"/>
                    <a:pt x="5968" y="503"/>
                  </a:cubicBezTo>
                  <a:cubicBezTo>
                    <a:pt x="5769" y="225"/>
                    <a:pt x="5332" y="404"/>
                    <a:pt x="5192" y="26"/>
                  </a:cubicBezTo>
                  <a:cubicBezTo>
                    <a:pt x="5152" y="27"/>
                    <a:pt x="5111" y="28"/>
                    <a:pt x="5070" y="28"/>
                  </a:cubicBezTo>
                  <a:cubicBezTo>
                    <a:pt x="4797" y="28"/>
                    <a:pt x="4523" y="0"/>
                    <a:pt x="42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3071225" y="1971375"/>
              <a:ext cx="103950" cy="49150"/>
            </a:xfrm>
            <a:custGeom>
              <a:avLst/>
              <a:gdLst/>
              <a:ahLst/>
              <a:cxnLst/>
              <a:rect l="l" t="t" r="r" b="b"/>
              <a:pathLst>
                <a:path w="4158" h="1966" extrusionOk="0">
                  <a:moveTo>
                    <a:pt x="3761" y="0"/>
                  </a:moveTo>
                  <a:cubicBezTo>
                    <a:pt x="3584" y="0"/>
                    <a:pt x="3416" y="81"/>
                    <a:pt x="3263" y="175"/>
                  </a:cubicBezTo>
                  <a:cubicBezTo>
                    <a:pt x="3163" y="215"/>
                    <a:pt x="3064" y="275"/>
                    <a:pt x="2964" y="334"/>
                  </a:cubicBezTo>
                  <a:cubicBezTo>
                    <a:pt x="2885" y="374"/>
                    <a:pt x="2845" y="414"/>
                    <a:pt x="2765" y="434"/>
                  </a:cubicBezTo>
                  <a:cubicBezTo>
                    <a:pt x="2567" y="513"/>
                    <a:pt x="2348" y="533"/>
                    <a:pt x="2149" y="593"/>
                  </a:cubicBezTo>
                  <a:cubicBezTo>
                    <a:pt x="1691" y="673"/>
                    <a:pt x="1254" y="891"/>
                    <a:pt x="796" y="1031"/>
                  </a:cubicBezTo>
                  <a:cubicBezTo>
                    <a:pt x="657" y="1090"/>
                    <a:pt x="538" y="1130"/>
                    <a:pt x="378" y="1190"/>
                  </a:cubicBezTo>
                  <a:cubicBezTo>
                    <a:pt x="299" y="1210"/>
                    <a:pt x="259" y="1269"/>
                    <a:pt x="179" y="1289"/>
                  </a:cubicBezTo>
                  <a:cubicBezTo>
                    <a:pt x="80" y="1369"/>
                    <a:pt x="40" y="1428"/>
                    <a:pt x="0" y="1568"/>
                  </a:cubicBezTo>
                  <a:cubicBezTo>
                    <a:pt x="49" y="1700"/>
                    <a:pt x="104" y="1760"/>
                    <a:pt x="197" y="1760"/>
                  </a:cubicBezTo>
                  <a:cubicBezTo>
                    <a:pt x="259" y="1760"/>
                    <a:pt x="336" y="1734"/>
                    <a:pt x="438" y="1687"/>
                  </a:cubicBezTo>
                  <a:cubicBezTo>
                    <a:pt x="640" y="1581"/>
                    <a:pt x="871" y="1497"/>
                    <a:pt x="1109" y="1497"/>
                  </a:cubicBezTo>
                  <a:cubicBezTo>
                    <a:pt x="1315" y="1497"/>
                    <a:pt x="1527" y="1560"/>
                    <a:pt x="1731" y="1727"/>
                  </a:cubicBezTo>
                  <a:cubicBezTo>
                    <a:pt x="1791" y="1806"/>
                    <a:pt x="1870" y="1966"/>
                    <a:pt x="1970" y="1966"/>
                  </a:cubicBezTo>
                  <a:cubicBezTo>
                    <a:pt x="2169" y="1966"/>
                    <a:pt x="2169" y="1806"/>
                    <a:pt x="2129" y="1667"/>
                  </a:cubicBezTo>
                  <a:cubicBezTo>
                    <a:pt x="2069" y="1508"/>
                    <a:pt x="2049" y="1389"/>
                    <a:pt x="2189" y="1289"/>
                  </a:cubicBezTo>
                  <a:cubicBezTo>
                    <a:pt x="2203" y="1279"/>
                    <a:pt x="2218" y="1274"/>
                    <a:pt x="2233" y="1274"/>
                  </a:cubicBezTo>
                  <a:cubicBezTo>
                    <a:pt x="2317" y="1274"/>
                    <a:pt x="2399" y="1420"/>
                    <a:pt x="2472" y="1420"/>
                  </a:cubicBezTo>
                  <a:cubicBezTo>
                    <a:pt x="2506" y="1420"/>
                    <a:pt x="2538" y="1387"/>
                    <a:pt x="2567" y="1289"/>
                  </a:cubicBezTo>
                  <a:cubicBezTo>
                    <a:pt x="2626" y="1170"/>
                    <a:pt x="2547" y="971"/>
                    <a:pt x="2746" y="931"/>
                  </a:cubicBezTo>
                  <a:cubicBezTo>
                    <a:pt x="2845" y="931"/>
                    <a:pt x="2825" y="1090"/>
                    <a:pt x="2865" y="1130"/>
                  </a:cubicBezTo>
                  <a:cubicBezTo>
                    <a:pt x="2936" y="1201"/>
                    <a:pt x="3037" y="1211"/>
                    <a:pt x="3140" y="1211"/>
                  </a:cubicBezTo>
                  <a:cubicBezTo>
                    <a:pt x="3182" y="1211"/>
                    <a:pt x="3223" y="1210"/>
                    <a:pt x="3263" y="1210"/>
                  </a:cubicBezTo>
                  <a:cubicBezTo>
                    <a:pt x="3322" y="1170"/>
                    <a:pt x="3322" y="1090"/>
                    <a:pt x="3263" y="1031"/>
                  </a:cubicBezTo>
                  <a:lnTo>
                    <a:pt x="3442" y="871"/>
                  </a:lnTo>
                  <a:cubicBezTo>
                    <a:pt x="3561" y="513"/>
                    <a:pt x="4158" y="613"/>
                    <a:pt x="4138" y="135"/>
                  </a:cubicBezTo>
                  <a:cubicBezTo>
                    <a:pt x="4009" y="38"/>
                    <a:pt x="3882" y="0"/>
                    <a:pt x="37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1250050" y="1253150"/>
              <a:ext cx="50750" cy="123550"/>
            </a:xfrm>
            <a:custGeom>
              <a:avLst/>
              <a:gdLst/>
              <a:ahLst/>
              <a:cxnLst/>
              <a:rect l="l" t="t" r="r" b="b"/>
              <a:pathLst>
                <a:path w="2030" h="4942" extrusionOk="0">
                  <a:moveTo>
                    <a:pt x="896" y="0"/>
                  </a:moveTo>
                  <a:lnTo>
                    <a:pt x="896" y="0"/>
                  </a:lnTo>
                  <a:cubicBezTo>
                    <a:pt x="0" y="279"/>
                    <a:pt x="418" y="995"/>
                    <a:pt x="319" y="1552"/>
                  </a:cubicBezTo>
                  <a:cubicBezTo>
                    <a:pt x="279" y="1671"/>
                    <a:pt x="279" y="1830"/>
                    <a:pt x="339" y="1950"/>
                  </a:cubicBezTo>
                  <a:cubicBezTo>
                    <a:pt x="339" y="2069"/>
                    <a:pt x="378" y="2168"/>
                    <a:pt x="378" y="2268"/>
                  </a:cubicBezTo>
                  <a:cubicBezTo>
                    <a:pt x="577" y="2725"/>
                    <a:pt x="339" y="3223"/>
                    <a:pt x="518" y="3680"/>
                  </a:cubicBezTo>
                  <a:cubicBezTo>
                    <a:pt x="537" y="3819"/>
                    <a:pt x="537" y="3919"/>
                    <a:pt x="577" y="4018"/>
                  </a:cubicBezTo>
                  <a:cubicBezTo>
                    <a:pt x="592" y="4061"/>
                    <a:pt x="606" y="4094"/>
                    <a:pt x="643" y="4094"/>
                  </a:cubicBezTo>
                  <a:cubicBezTo>
                    <a:pt x="657" y="4094"/>
                    <a:pt x="674" y="4089"/>
                    <a:pt x="697" y="4078"/>
                  </a:cubicBezTo>
                  <a:cubicBezTo>
                    <a:pt x="776" y="4058"/>
                    <a:pt x="796" y="4018"/>
                    <a:pt x="796" y="3939"/>
                  </a:cubicBezTo>
                  <a:lnTo>
                    <a:pt x="876" y="3939"/>
                  </a:lnTo>
                  <a:lnTo>
                    <a:pt x="836" y="4018"/>
                  </a:lnTo>
                  <a:cubicBezTo>
                    <a:pt x="796" y="4058"/>
                    <a:pt x="736" y="4118"/>
                    <a:pt x="697" y="4178"/>
                  </a:cubicBezTo>
                  <a:lnTo>
                    <a:pt x="697" y="4257"/>
                  </a:lnTo>
                  <a:lnTo>
                    <a:pt x="736" y="4337"/>
                  </a:lnTo>
                  <a:lnTo>
                    <a:pt x="796" y="4376"/>
                  </a:lnTo>
                  <a:lnTo>
                    <a:pt x="796" y="4456"/>
                  </a:lnTo>
                  <a:cubicBezTo>
                    <a:pt x="816" y="4555"/>
                    <a:pt x="896" y="4635"/>
                    <a:pt x="935" y="4715"/>
                  </a:cubicBezTo>
                  <a:lnTo>
                    <a:pt x="935" y="4735"/>
                  </a:lnTo>
                  <a:cubicBezTo>
                    <a:pt x="1015" y="4754"/>
                    <a:pt x="1075" y="4814"/>
                    <a:pt x="1094" y="4874"/>
                  </a:cubicBezTo>
                  <a:lnTo>
                    <a:pt x="1114" y="4914"/>
                  </a:lnTo>
                  <a:cubicBezTo>
                    <a:pt x="1157" y="4928"/>
                    <a:pt x="1199" y="4942"/>
                    <a:pt x="1248" y="4942"/>
                  </a:cubicBezTo>
                  <a:cubicBezTo>
                    <a:pt x="1268" y="4942"/>
                    <a:pt x="1290" y="4939"/>
                    <a:pt x="1313" y="4933"/>
                  </a:cubicBezTo>
                  <a:cubicBezTo>
                    <a:pt x="1512" y="4774"/>
                    <a:pt x="1811" y="4814"/>
                    <a:pt x="1990" y="4615"/>
                  </a:cubicBezTo>
                  <a:cubicBezTo>
                    <a:pt x="2010" y="4555"/>
                    <a:pt x="2029" y="4476"/>
                    <a:pt x="2029" y="4416"/>
                  </a:cubicBezTo>
                  <a:cubicBezTo>
                    <a:pt x="1990" y="4337"/>
                    <a:pt x="1970" y="4277"/>
                    <a:pt x="1890" y="4237"/>
                  </a:cubicBezTo>
                  <a:cubicBezTo>
                    <a:pt x="1711" y="4158"/>
                    <a:pt x="1572" y="4038"/>
                    <a:pt x="1492" y="3859"/>
                  </a:cubicBezTo>
                  <a:cubicBezTo>
                    <a:pt x="1313" y="3382"/>
                    <a:pt x="1273" y="2865"/>
                    <a:pt x="1114" y="2367"/>
                  </a:cubicBezTo>
                  <a:cubicBezTo>
                    <a:pt x="876" y="1591"/>
                    <a:pt x="1134" y="776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1094375" y="1750850"/>
              <a:ext cx="23400" cy="134050"/>
            </a:xfrm>
            <a:custGeom>
              <a:avLst/>
              <a:gdLst/>
              <a:ahLst/>
              <a:cxnLst/>
              <a:rect l="l" t="t" r="r" b="b"/>
              <a:pathLst>
                <a:path w="936" h="5362" extrusionOk="0">
                  <a:moveTo>
                    <a:pt x="384" y="1"/>
                  </a:moveTo>
                  <a:cubicBezTo>
                    <a:pt x="171" y="1"/>
                    <a:pt x="180" y="288"/>
                    <a:pt x="100" y="462"/>
                  </a:cubicBezTo>
                  <a:cubicBezTo>
                    <a:pt x="61" y="641"/>
                    <a:pt x="61" y="820"/>
                    <a:pt x="80" y="979"/>
                  </a:cubicBezTo>
                  <a:cubicBezTo>
                    <a:pt x="180" y="1218"/>
                    <a:pt x="61" y="1437"/>
                    <a:pt x="80" y="1656"/>
                  </a:cubicBezTo>
                  <a:cubicBezTo>
                    <a:pt x="100" y="2730"/>
                    <a:pt x="1" y="3804"/>
                    <a:pt x="339" y="4839"/>
                  </a:cubicBezTo>
                  <a:lnTo>
                    <a:pt x="339" y="5018"/>
                  </a:lnTo>
                  <a:cubicBezTo>
                    <a:pt x="267" y="5198"/>
                    <a:pt x="260" y="5361"/>
                    <a:pt x="466" y="5361"/>
                  </a:cubicBezTo>
                  <a:cubicBezTo>
                    <a:pt x="488" y="5361"/>
                    <a:pt x="512" y="5360"/>
                    <a:pt x="538" y="5356"/>
                  </a:cubicBezTo>
                  <a:cubicBezTo>
                    <a:pt x="737" y="5137"/>
                    <a:pt x="757" y="4839"/>
                    <a:pt x="856" y="4560"/>
                  </a:cubicBezTo>
                  <a:cubicBezTo>
                    <a:pt x="936" y="3068"/>
                    <a:pt x="836" y="1556"/>
                    <a:pt x="598" y="64"/>
                  </a:cubicBezTo>
                  <a:cubicBezTo>
                    <a:pt x="508" y="20"/>
                    <a:pt x="439" y="1"/>
                    <a:pt x="3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1578275" y="852300"/>
              <a:ext cx="141275" cy="45900"/>
            </a:xfrm>
            <a:custGeom>
              <a:avLst/>
              <a:gdLst/>
              <a:ahLst/>
              <a:cxnLst/>
              <a:rect l="l" t="t" r="r" b="b"/>
              <a:pathLst>
                <a:path w="5651" h="1836" extrusionOk="0">
                  <a:moveTo>
                    <a:pt x="4775" y="1"/>
                  </a:moveTo>
                  <a:cubicBezTo>
                    <a:pt x="4596" y="80"/>
                    <a:pt x="4417" y="60"/>
                    <a:pt x="4258" y="120"/>
                  </a:cubicBezTo>
                  <a:cubicBezTo>
                    <a:pt x="4178" y="160"/>
                    <a:pt x="4118" y="180"/>
                    <a:pt x="4059" y="199"/>
                  </a:cubicBezTo>
                  <a:cubicBezTo>
                    <a:pt x="3959" y="319"/>
                    <a:pt x="3800" y="319"/>
                    <a:pt x="3661" y="319"/>
                  </a:cubicBezTo>
                  <a:cubicBezTo>
                    <a:pt x="3502" y="359"/>
                    <a:pt x="3362" y="299"/>
                    <a:pt x="3223" y="418"/>
                  </a:cubicBezTo>
                  <a:cubicBezTo>
                    <a:pt x="2825" y="597"/>
                    <a:pt x="2328" y="398"/>
                    <a:pt x="2010" y="796"/>
                  </a:cubicBezTo>
                  <a:cubicBezTo>
                    <a:pt x="1632" y="896"/>
                    <a:pt x="1274" y="975"/>
                    <a:pt x="935" y="1154"/>
                  </a:cubicBezTo>
                  <a:cubicBezTo>
                    <a:pt x="851" y="1222"/>
                    <a:pt x="748" y="1232"/>
                    <a:pt x="643" y="1232"/>
                  </a:cubicBezTo>
                  <a:cubicBezTo>
                    <a:pt x="598" y="1232"/>
                    <a:pt x="552" y="1230"/>
                    <a:pt x="508" y="1230"/>
                  </a:cubicBezTo>
                  <a:cubicBezTo>
                    <a:pt x="411" y="1230"/>
                    <a:pt x="317" y="1239"/>
                    <a:pt x="239" y="1294"/>
                  </a:cubicBezTo>
                  <a:cubicBezTo>
                    <a:pt x="226" y="1307"/>
                    <a:pt x="202" y="1330"/>
                    <a:pt x="170" y="1330"/>
                  </a:cubicBezTo>
                  <a:cubicBezTo>
                    <a:pt x="155" y="1330"/>
                    <a:pt x="138" y="1326"/>
                    <a:pt x="120" y="1313"/>
                  </a:cubicBezTo>
                  <a:cubicBezTo>
                    <a:pt x="20" y="1373"/>
                    <a:pt x="1" y="1413"/>
                    <a:pt x="40" y="1512"/>
                  </a:cubicBezTo>
                  <a:cubicBezTo>
                    <a:pt x="180" y="1672"/>
                    <a:pt x="299" y="1751"/>
                    <a:pt x="478" y="1791"/>
                  </a:cubicBezTo>
                  <a:cubicBezTo>
                    <a:pt x="583" y="1822"/>
                    <a:pt x="684" y="1835"/>
                    <a:pt x="782" y="1835"/>
                  </a:cubicBezTo>
                  <a:cubicBezTo>
                    <a:pt x="1001" y="1835"/>
                    <a:pt x="1207" y="1768"/>
                    <a:pt x="1413" y="1672"/>
                  </a:cubicBezTo>
                  <a:cubicBezTo>
                    <a:pt x="1592" y="1592"/>
                    <a:pt x="1771" y="1512"/>
                    <a:pt x="1930" y="1492"/>
                  </a:cubicBezTo>
                  <a:cubicBezTo>
                    <a:pt x="1990" y="1492"/>
                    <a:pt x="2069" y="1473"/>
                    <a:pt x="2129" y="1453"/>
                  </a:cubicBezTo>
                  <a:cubicBezTo>
                    <a:pt x="2268" y="1393"/>
                    <a:pt x="2408" y="1373"/>
                    <a:pt x="2527" y="1313"/>
                  </a:cubicBezTo>
                  <a:cubicBezTo>
                    <a:pt x="2606" y="1294"/>
                    <a:pt x="2666" y="1274"/>
                    <a:pt x="2726" y="1254"/>
                  </a:cubicBezTo>
                  <a:cubicBezTo>
                    <a:pt x="2905" y="1194"/>
                    <a:pt x="3064" y="1174"/>
                    <a:pt x="3223" y="1115"/>
                  </a:cubicBezTo>
                  <a:cubicBezTo>
                    <a:pt x="3382" y="1095"/>
                    <a:pt x="3482" y="1015"/>
                    <a:pt x="3601" y="955"/>
                  </a:cubicBezTo>
                  <a:cubicBezTo>
                    <a:pt x="3720" y="896"/>
                    <a:pt x="3860" y="836"/>
                    <a:pt x="3979" y="816"/>
                  </a:cubicBezTo>
                  <a:lnTo>
                    <a:pt x="4277" y="756"/>
                  </a:lnTo>
                  <a:cubicBezTo>
                    <a:pt x="4397" y="697"/>
                    <a:pt x="4556" y="677"/>
                    <a:pt x="4675" y="657"/>
                  </a:cubicBezTo>
                  <a:lnTo>
                    <a:pt x="4974" y="577"/>
                  </a:lnTo>
                  <a:cubicBezTo>
                    <a:pt x="5153" y="518"/>
                    <a:pt x="5312" y="498"/>
                    <a:pt x="5491" y="418"/>
                  </a:cubicBezTo>
                  <a:cubicBezTo>
                    <a:pt x="5551" y="398"/>
                    <a:pt x="5590" y="359"/>
                    <a:pt x="5650" y="279"/>
                  </a:cubicBezTo>
                  <a:cubicBezTo>
                    <a:pt x="5511" y="80"/>
                    <a:pt x="5292" y="120"/>
                    <a:pt x="5093" y="100"/>
                  </a:cubicBezTo>
                  <a:cubicBezTo>
                    <a:pt x="5013" y="20"/>
                    <a:pt x="4914" y="20"/>
                    <a:pt x="47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1318175" y="1205075"/>
              <a:ext cx="94025" cy="35150"/>
            </a:xfrm>
            <a:custGeom>
              <a:avLst/>
              <a:gdLst/>
              <a:ahLst/>
              <a:cxnLst/>
              <a:rect l="l" t="t" r="r" b="b"/>
              <a:pathLst>
                <a:path w="3761" h="1406" extrusionOk="0">
                  <a:moveTo>
                    <a:pt x="3297" y="1"/>
                  </a:moveTo>
                  <a:cubicBezTo>
                    <a:pt x="3205" y="1"/>
                    <a:pt x="3119" y="20"/>
                    <a:pt x="3044" y="73"/>
                  </a:cubicBezTo>
                  <a:cubicBezTo>
                    <a:pt x="2945" y="173"/>
                    <a:pt x="2786" y="133"/>
                    <a:pt x="2686" y="212"/>
                  </a:cubicBezTo>
                  <a:lnTo>
                    <a:pt x="2348" y="212"/>
                  </a:lnTo>
                  <a:cubicBezTo>
                    <a:pt x="2348" y="212"/>
                    <a:pt x="2348" y="192"/>
                    <a:pt x="2288" y="192"/>
                  </a:cubicBezTo>
                  <a:cubicBezTo>
                    <a:pt x="2268" y="192"/>
                    <a:pt x="2229" y="212"/>
                    <a:pt x="2189" y="232"/>
                  </a:cubicBezTo>
                  <a:cubicBezTo>
                    <a:pt x="1791" y="371"/>
                    <a:pt x="1393" y="411"/>
                    <a:pt x="995" y="570"/>
                  </a:cubicBezTo>
                  <a:cubicBezTo>
                    <a:pt x="896" y="590"/>
                    <a:pt x="796" y="590"/>
                    <a:pt x="697" y="610"/>
                  </a:cubicBezTo>
                  <a:cubicBezTo>
                    <a:pt x="578" y="670"/>
                    <a:pt x="438" y="670"/>
                    <a:pt x="299" y="729"/>
                  </a:cubicBezTo>
                  <a:cubicBezTo>
                    <a:pt x="259" y="769"/>
                    <a:pt x="180" y="769"/>
                    <a:pt x="140" y="769"/>
                  </a:cubicBezTo>
                  <a:cubicBezTo>
                    <a:pt x="60" y="809"/>
                    <a:pt x="40" y="869"/>
                    <a:pt x="40" y="928"/>
                  </a:cubicBezTo>
                  <a:cubicBezTo>
                    <a:pt x="80" y="1088"/>
                    <a:pt x="1" y="1227"/>
                    <a:pt x="140" y="1366"/>
                  </a:cubicBezTo>
                  <a:cubicBezTo>
                    <a:pt x="200" y="1386"/>
                    <a:pt x="279" y="1406"/>
                    <a:pt x="359" y="1406"/>
                  </a:cubicBezTo>
                  <a:cubicBezTo>
                    <a:pt x="1154" y="1267"/>
                    <a:pt x="1930" y="1028"/>
                    <a:pt x="2726" y="889"/>
                  </a:cubicBezTo>
                  <a:cubicBezTo>
                    <a:pt x="3084" y="809"/>
                    <a:pt x="3581" y="789"/>
                    <a:pt x="3760" y="272"/>
                  </a:cubicBezTo>
                  <a:lnTo>
                    <a:pt x="3542" y="33"/>
                  </a:lnTo>
                  <a:cubicBezTo>
                    <a:pt x="3459" y="15"/>
                    <a:pt x="3376" y="1"/>
                    <a:pt x="32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2538600" y="2142175"/>
              <a:ext cx="59200" cy="28575"/>
            </a:xfrm>
            <a:custGeom>
              <a:avLst/>
              <a:gdLst/>
              <a:ahLst/>
              <a:cxnLst/>
              <a:rect l="l" t="t" r="r" b="b"/>
              <a:pathLst>
                <a:path w="2368" h="1143" extrusionOk="0">
                  <a:moveTo>
                    <a:pt x="1898" y="0"/>
                  </a:moveTo>
                  <a:cubicBezTo>
                    <a:pt x="1868" y="0"/>
                    <a:pt x="1839" y="3"/>
                    <a:pt x="1811" y="7"/>
                  </a:cubicBezTo>
                  <a:cubicBezTo>
                    <a:pt x="1592" y="27"/>
                    <a:pt x="1393" y="47"/>
                    <a:pt x="1174" y="87"/>
                  </a:cubicBezTo>
                  <a:cubicBezTo>
                    <a:pt x="697" y="206"/>
                    <a:pt x="140" y="186"/>
                    <a:pt x="0" y="823"/>
                  </a:cubicBezTo>
                  <a:cubicBezTo>
                    <a:pt x="62" y="1054"/>
                    <a:pt x="207" y="1142"/>
                    <a:pt x="381" y="1142"/>
                  </a:cubicBezTo>
                  <a:cubicBezTo>
                    <a:pt x="431" y="1142"/>
                    <a:pt x="484" y="1135"/>
                    <a:pt x="537" y="1121"/>
                  </a:cubicBezTo>
                  <a:cubicBezTo>
                    <a:pt x="677" y="1101"/>
                    <a:pt x="816" y="1101"/>
                    <a:pt x="935" y="1022"/>
                  </a:cubicBezTo>
                  <a:cubicBezTo>
                    <a:pt x="963" y="994"/>
                    <a:pt x="992" y="966"/>
                    <a:pt x="1027" y="966"/>
                  </a:cubicBezTo>
                  <a:cubicBezTo>
                    <a:pt x="1041" y="966"/>
                    <a:pt x="1057" y="970"/>
                    <a:pt x="1075" y="982"/>
                  </a:cubicBezTo>
                  <a:cubicBezTo>
                    <a:pt x="1194" y="902"/>
                    <a:pt x="1353" y="922"/>
                    <a:pt x="1472" y="823"/>
                  </a:cubicBezTo>
                  <a:cubicBezTo>
                    <a:pt x="1494" y="790"/>
                    <a:pt x="1522" y="775"/>
                    <a:pt x="1550" y="775"/>
                  </a:cubicBezTo>
                  <a:cubicBezTo>
                    <a:pt x="1572" y="775"/>
                    <a:pt x="1594" y="785"/>
                    <a:pt x="1612" y="803"/>
                  </a:cubicBezTo>
                  <a:cubicBezTo>
                    <a:pt x="1711" y="743"/>
                    <a:pt x="1850" y="704"/>
                    <a:pt x="1970" y="644"/>
                  </a:cubicBezTo>
                  <a:cubicBezTo>
                    <a:pt x="2208" y="524"/>
                    <a:pt x="2368" y="385"/>
                    <a:pt x="2189" y="87"/>
                  </a:cubicBezTo>
                  <a:cubicBezTo>
                    <a:pt x="2097" y="26"/>
                    <a:pt x="1995" y="0"/>
                    <a:pt x="18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1126700" y="1947850"/>
              <a:ext cx="37625" cy="65825"/>
            </a:xfrm>
            <a:custGeom>
              <a:avLst/>
              <a:gdLst/>
              <a:ahLst/>
              <a:cxnLst/>
              <a:rect l="l" t="t" r="r" b="b"/>
              <a:pathLst>
                <a:path w="1505" h="2633" extrusionOk="0">
                  <a:moveTo>
                    <a:pt x="236" y="1"/>
                  </a:moveTo>
                  <a:cubicBezTo>
                    <a:pt x="161" y="1"/>
                    <a:pt x="95" y="46"/>
                    <a:pt x="41" y="181"/>
                  </a:cubicBezTo>
                  <a:cubicBezTo>
                    <a:pt x="41" y="281"/>
                    <a:pt x="1" y="420"/>
                    <a:pt x="81" y="539"/>
                  </a:cubicBezTo>
                  <a:cubicBezTo>
                    <a:pt x="140" y="579"/>
                    <a:pt x="140" y="639"/>
                    <a:pt x="140" y="679"/>
                  </a:cubicBezTo>
                  <a:cubicBezTo>
                    <a:pt x="200" y="818"/>
                    <a:pt x="200" y="957"/>
                    <a:pt x="279" y="1076"/>
                  </a:cubicBezTo>
                  <a:lnTo>
                    <a:pt x="279" y="1116"/>
                  </a:lnTo>
                  <a:cubicBezTo>
                    <a:pt x="399" y="1196"/>
                    <a:pt x="359" y="1355"/>
                    <a:pt x="478" y="1434"/>
                  </a:cubicBezTo>
                  <a:cubicBezTo>
                    <a:pt x="558" y="1554"/>
                    <a:pt x="538" y="1713"/>
                    <a:pt x="657" y="1812"/>
                  </a:cubicBezTo>
                  <a:cubicBezTo>
                    <a:pt x="737" y="1852"/>
                    <a:pt x="777" y="1932"/>
                    <a:pt x="856" y="1991"/>
                  </a:cubicBezTo>
                  <a:cubicBezTo>
                    <a:pt x="876" y="2051"/>
                    <a:pt x="936" y="2111"/>
                    <a:pt x="976" y="2111"/>
                  </a:cubicBezTo>
                  <a:lnTo>
                    <a:pt x="996" y="2131"/>
                  </a:lnTo>
                  <a:cubicBezTo>
                    <a:pt x="1055" y="2210"/>
                    <a:pt x="1115" y="2250"/>
                    <a:pt x="1115" y="2350"/>
                  </a:cubicBezTo>
                  <a:cubicBezTo>
                    <a:pt x="1155" y="2449"/>
                    <a:pt x="1175" y="2529"/>
                    <a:pt x="1195" y="2628"/>
                  </a:cubicBezTo>
                  <a:cubicBezTo>
                    <a:pt x="1218" y="2631"/>
                    <a:pt x="1240" y="2632"/>
                    <a:pt x="1260" y="2632"/>
                  </a:cubicBezTo>
                  <a:cubicBezTo>
                    <a:pt x="1504" y="2632"/>
                    <a:pt x="1456" y="2416"/>
                    <a:pt x="1493" y="2250"/>
                  </a:cubicBezTo>
                  <a:cubicBezTo>
                    <a:pt x="1493" y="2171"/>
                    <a:pt x="1493" y="2111"/>
                    <a:pt x="1473" y="2031"/>
                  </a:cubicBezTo>
                  <a:cubicBezTo>
                    <a:pt x="1453" y="1932"/>
                    <a:pt x="1393" y="1832"/>
                    <a:pt x="1354" y="1733"/>
                  </a:cubicBezTo>
                  <a:cubicBezTo>
                    <a:pt x="1314" y="1653"/>
                    <a:pt x="1274" y="1614"/>
                    <a:pt x="1254" y="1534"/>
                  </a:cubicBezTo>
                  <a:lnTo>
                    <a:pt x="1095" y="1236"/>
                  </a:lnTo>
                  <a:cubicBezTo>
                    <a:pt x="896" y="858"/>
                    <a:pt x="856" y="420"/>
                    <a:pt x="538" y="122"/>
                  </a:cubicBezTo>
                  <a:cubicBezTo>
                    <a:pt x="429" y="67"/>
                    <a:pt x="326" y="1"/>
                    <a:pt x="2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1280375" y="1364050"/>
              <a:ext cx="52250" cy="23650"/>
            </a:xfrm>
            <a:custGeom>
              <a:avLst/>
              <a:gdLst/>
              <a:ahLst/>
              <a:cxnLst/>
              <a:rect l="l" t="t" r="r" b="b"/>
              <a:pathLst>
                <a:path w="2090" h="946" extrusionOk="0">
                  <a:moveTo>
                    <a:pt x="1095" y="0"/>
                  </a:moveTo>
                  <a:cubicBezTo>
                    <a:pt x="976" y="0"/>
                    <a:pt x="876" y="60"/>
                    <a:pt x="777" y="139"/>
                  </a:cubicBezTo>
                  <a:cubicBezTo>
                    <a:pt x="684" y="170"/>
                    <a:pt x="579" y="238"/>
                    <a:pt x="471" y="238"/>
                  </a:cubicBezTo>
                  <a:cubicBezTo>
                    <a:pt x="440" y="238"/>
                    <a:pt x="410" y="232"/>
                    <a:pt x="379" y="219"/>
                  </a:cubicBezTo>
                  <a:cubicBezTo>
                    <a:pt x="336" y="207"/>
                    <a:pt x="298" y="201"/>
                    <a:pt x="266" y="201"/>
                  </a:cubicBezTo>
                  <a:cubicBezTo>
                    <a:pt x="88" y="201"/>
                    <a:pt x="54" y="369"/>
                    <a:pt x="21" y="537"/>
                  </a:cubicBezTo>
                  <a:lnTo>
                    <a:pt x="1" y="617"/>
                  </a:lnTo>
                  <a:lnTo>
                    <a:pt x="60" y="676"/>
                  </a:lnTo>
                  <a:cubicBezTo>
                    <a:pt x="200" y="836"/>
                    <a:pt x="438" y="716"/>
                    <a:pt x="617" y="836"/>
                  </a:cubicBezTo>
                  <a:lnTo>
                    <a:pt x="677" y="836"/>
                  </a:lnTo>
                  <a:cubicBezTo>
                    <a:pt x="755" y="813"/>
                    <a:pt x="839" y="785"/>
                    <a:pt x="919" y="785"/>
                  </a:cubicBezTo>
                  <a:cubicBezTo>
                    <a:pt x="982" y="785"/>
                    <a:pt x="1042" y="803"/>
                    <a:pt x="1095" y="856"/>
                  </a:cubicBezTo>
                  <a:cubicBezTo>
                    <a:pt x="1150" y="924"/>
                    <a:pt x="1214" y="945"/>
                    <a:pt x="1288" y="945"/>
                  </a:cubicBezTo>
                  <a:cubicBezTo>
                    <a:pt x="1321" y="945"/>
                    <a:pt x="1356" y="941"/>
                    <a:pt x="1393" y="935"/>
                  </a:cubicBezTo>
                  <a:cubicBezTo>
                    <a:pt x="1552" y="696"/>
                    <a:pt x="2090" y="796"/>
                    <a:pt x="1970" y="299"/>
                  </a:cubicBezTo>
                  <a:cubicBezTo>
                    <a:pt x="1811" y="179"/>
                    <a:pt x="1612" y="100"/>
                    <a:pt x="1453" y="40"/>
                  </a:cubicBezTo>
                  <a:cubicBezTo>
                    <a:pt x="1354" y="0"/>
                    <a:pt x="1214" y="0"/>
                    <a:pt x="10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1098375" y="1683875"/>
              <a:ext cx="20900" cy="79050"/>
            </a:xfrm>
            <a:custGeom>
              <a:avLst/>
              <a:gdLst/>
              <a:ahLst/>
              <a:cxnLst/>
              <a:rect l="l" t="t" r="r" b="b"/>
              <a:pathLst>
                <a:path w="836" h="3162" extrusionOk="0">
                  <a:moveTo>
                    <a:pt x="350" y="0"/>
                  </a:moveTo>
                  <a:cubicBezTo>
                    <a:pt x="307" y="0"/>
                    <a:pt x="270" y="25"/>
                    <a:pt x="239" y="78"/>
                  </a:cubicBezTo>
                  <a:lnTo>
                    <a:pt x="239" y="157"/>
                  </a:lnTo>
                  <a:lnTo>
                    <a:pt x="219" y="217"/>
                  </a:lnTo>
                  <a:cubicBezTo>
                    <a:pt x="0" y="774"/>
                    <a:pt x="279" y="1371"/>
                    <a:pt x="40" y="1948"/>
                  </a:cubicBezTo>
                  <a:lnTo>
                    <a:pt x="40" y="3161"/>
                  </a:lnTo>
                  <a:cubicBezTo>
                    <a:pt x="239" y="3042"/>
                    <a:pt x="139" y="2743"/>
                    <a:pt x="398" y="2644"/>
                  </a:cubicBezTo>
                  <a:cubicBezTo>
                    <a:pt x="836" y="2226"/>
                    <a:pt x="816" y="1709"/>
                    <a:pt x="736" y="1152"/>
                  </a:cubicBezTo>
                  <a:cubicBezTo>
                    <a:pt x="597" y="774"/>
                    <a:pt x="696" y="376"/>
                    <a:pt x="477" y="58"/>
                  </a:cubicBezTo>
                  <a:cubicBezTo>
                    <a:pt x="431" y="20"/>
                    <a:pt x="388" y="0"/>
                    <a:pt x="3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2125825" y="2131025"/>
              <a:ext cx="51750" cy="26750"/>
            </a:xfrm>
            <a:custGeom>
              <a:avLst/>
              <a:gdLst/>
              <a:ahLst/>
              <a:cxnLst/>
              <a:rect l="l" t="t" r="r" b="b"/>
              <a:pathLst>
                <a:path w="2070" h="1070" extrusionOk="0">
                  <a:moveTo>
                    <a:pt x="637" y="1"/>
                  </a:moveTo>
                  <a:cubicBezTo>
                    <a:pt x="582" y="1"/>
                    <a:pt x="528" y="6"/>
                    <a:pt x="478" y="16"/>
                  </a:cubicBezTo>
                  <a:cubicBezTo>
                    <a:pt x="398" y="16"/>
                    <a:pt x="319" y="55"/>
                    <a:pt x="279" y="95"/>
                  </a:cubicBezTo>
                  <a:cubicBezTo>
                    <a:pt x="279" y="135"/>
                    <a:pt x="239" y="155"/>
                    <a:pt x="219" y="175"/>
                  </a:cubicBezTo>
                  <a:cubicBezTo>
                    <a:pt x="199" y="254"/>
                    <a:pt x="219" y="334"/>
                    <a:pt x="239" y="374"/>
                  </a:cubicBezTo>
                  <a:cubicBezTo>
                    <a:pt x="279" y="433"/>
                    <a:pt x="299" y="493"/>
                    <a:pt x="279" y="553"/>
                  </a:cubicBezTo>
                  <a:cubicBezTo>
                    <a:pt x="219" y="593"/>
                    <a:pt x="179" y="632"/>
                    <a:pt x="120" y="672"/>
                  </a:cubicBezTo>
                  <a:lnTo>
                    <a:pt x="100" y="712"/>
                  </a:lnTo>
                  <a:cubicBezTo>
                    <a:pt x="0" y="791"/>
                    <a:pt x="20" y="851"/>
                    <a:pt x="120" y="871"/>
                  </a:cubicBezTo>
                  <a:lnTo>
                    <a:pt x="100" y="871"/>
                  </a:lnTo>
                  <a:cubicBezTo>
                    <a:pt x="241" y="975"/>
                    <a:pt x="397" y="999"/>
                    <a:pt x="556" y="999"/>
                  </a:cubicBezTo>
                  <a:cubicBezTo>
                    <a:pt x="687" y="999"/>
                    <a:pt x="821" y="983"/>
                    <a:pt x="953" y="983"/>
                  </a:cubicBezTo>
                  <a:cubicBezTo>
                    <a:pt x="1091" y="983"/>
                    <a:pt x="1226" y="1000"/>
                    <a:pt x="1353" y="1070"/>
                  </a:cubicBezTo>
                  <a:cubicBezTo>
                    <a:pt x="1363" y="1060"/>
                    <a:pt x="1373" y="1055"/>
                    <a:pt x="1388" y="1055"/>
                  </a:cubicBezTo>
                  <a:cubicBezTo>
                    <a:pt x="1403" y="1055"/>
                    <a:pt x="1423" y="1060"/>
                    <a:pt x="1453" y="1070"/>
                  </a:cubicBezTo>
                  <a:cubicBezTo>
                    <a:pt x="1572" y="990"/>
                    <a:pt x="1711" y="1050"/>
                    <a:pt x="1850" y="951"/>
                  </a:cubicBezTo>
                  <a:cubicBezTo>
                    <a:pt x="1890" y="811"/>
                    <a:pt x="1910" y="692"/>
                    <a:pt x="2010" y="593"/>
                  </a:cubicBezTo>
                  <a:cubicBezTo>
                    <a:pt x="2069" y="513"/>
                    <a:pt x="2069" y="473"/>
                    <a:pt x="2069" y="394"/>
                  </a:cubicBezTo>
                  <a:cubicBezTo>
                    <a:pt x="2010" y="314"/>
                    <a:pt x="1970" y="274"/>
                    <a:pt x="1910" y="254"/>
                  </a:cubicBezTo>
                  <a:cubicBezTo>
                    <a:pt x="1811" y="195"/>
                    <a:pt x="1711" y="175"/>
                    <a:pt x="1612" y="175"/>
                  </a:cubicBezTo>
                  <a:cubicBezTo>
                    <a:pt x="1393" y="175"/>
                    <a:pt x="1194" y="155"/>
                    <a:pt x="995" y="75"/>
                  </a:cubicBezTo>
                  <a:cubicBezTo>
                    <a:pt x="955" y="55"/>
                    <a:pt x="876" y="16"/>
                    <a:pt x="796" y="16"/>
                  </a:cubicBezTo>
                  <a:cubicBezTo>
                    <a:pt x="746" y="6"/>
                    <a:pt x="692" y="1"/>
                    <a:pt x="6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1557875" y="888175"/>
              <a:ext cx="29875" cy="54650"/>
            </a:xfrm>
            <a:custGeom>
              <a:avLst/>
              <a:gdLst/>
              <a:ahLst/>
              <a:cxnLst/>
              <a:rect l="l" t="t" r="r" b="b"/>
              <a:pathLst>
                <a:path w="1195" h="2186" extrusionOk="0">
                  <a:moveTo>
                    <a:pt x="468" y="0"/>
                  </a:moveTo>
                  <a:cubicBezTo>
                    <a:pt x="383" y="0"/>
                    <a:pt x="303" y="22"/>
                    <a:pt x="240" y="117"/>
                  </a:cubicBezTo>
                  <a:lnTo>
                    <a:pt x="260" y="77"/>
                  </a:lnTo>
                  <a:lnTo>
                    <a:pt x="260" y="77"/>
                  </a:lnTo>
                  <a:cubicBezTo>
                    <a:pt x="1" y="316"/>
                    <a:pt x="279" y="555"/>
                    <a:pt x="240" y="774"/>
                  </a:cubicBezTo>
                  <a:cubicBezTo>
                    <a:pt x="240" y="833"/>
                    <a:pt x="220" y="913"/>
                    <a:pt x="220" y="953"/>
                  </a:cubicBezTo>
                  <a:cubicBezTo>
                    <a:pt x="100" y="1211"/>
                    <a:pt x="160" y="1510"/>
                    <a:pt x="140" y="1768"/>
                  </a:cubicBezTo>
                  <a:cubicBezTo>
                    <a:pt x="226" y="1940"/>
                    <a:pt x="238" y="2186"/>
                    <a:pt x="470" y="2186"/>
                  </a:cubicBezTo>
                  <a:cubicBezTo>
                    <a:pt x="507" y="2186"/>
                    <a:pt x="549" y="2180"/>
                    <a:pt x="598" y="2166"/>
                  </a:cubicBezTo>
                  <a:cubicBezTo>
                    <a:pt x="817" y="1927"/>
                    <a:pt x="757" y="1609"/>
                    <a:pt x="797" y="1311"/>
                  </a:cubicBezTo>
                  <a:cubicBezTo>
                    <a:pt x="797" y="1032"/>
                    <a:pt x="896" y="774"/>
                    <a:pt x="1055" y="555"/>
                  </a:cubicBezTo>
                  <a:cubicBezTo>
                    <a:pt x="1135" y="455"/>
                    <a:pt x="1194" y="356"/>
                    <a:pt x="1115" y="237"/>
                  </a:cubicBezTo>
                  <a:cubicBezTo>
                    <a:pt x="956" y="177"/>
                    <a:pt x="836" y="77"/>
                    <a:pt x="697" y="18"/>
                  </a:cubicBezTo>
                  <a:cubicBezTo>
                    <a:pt x="622" y="18"/>
                    <a:pt x="543" y="0"/>
                    <a:pt x="4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2966775" y="859275"/>
              <a:ext cx="26900" cy="56700"/>
            </a:xfrm>
            <a:custGeom>
              <a:avLst/>
              <a:gdLst/>
              <a:ahLst/>
              <a:cxnLst/>
              <a:rect l="l" t="t" r="r" b="b"/>
              <a:pathLst>
                <a:path w="1076" h="2268" extrusionOk="0">
                  <a:moveTo>
                    <a:pt x="359" y="0"/>
                  </a:moveTo>
                  <a:cubicBezTo>
                    <a:pt x="61" y="179"/>
                    <a:pt x="200" y="497"/>
                    <a:pt x="100" y="716"/>
                  </a:cubicBezTo>
                  <a:cubicBezTo>
                    <a:pt x="81" y="796"/>
                    <a:pt x="81" y="875"/>
                    <a:pt x="61" y="935"/>
                  </a:cubicBezTo>
                  <a:cubicBezTo>
                    <a:pt x="61" y="1094"/>
                    <a:pt x="1" y="1273"/>
                    <a:pt x="140" y="1393"/>
                  </a:cubicBezTo>
                  <a:lnTo>
                    <a:pt x="160" y="1432"/>
                  </a:lnTo>
                  <a:lnTo>
                    <a:pt x="160" y="1512"/>
                  </a:lnTo>
                  <a:cubicBezTo>
                    <a:pt x="200" y="1611"/>
                    <a:pt x="260" y="1671"/>
                    <a:pt x="299" y="1731"/>
                  </a:cubicBezTo>
                  <a:cubicBezTo>
                    <a:pt x="359" y="1770"/>
                    <a:pt x="359" y="1790"/>
                    <a:pt x="359" y="1830"/>
                  </a:cubicBezTo>
                  <a:cubicBezTo>
                    <a:pt x="379" y="1969"/>
                    <a:pt x="458" y="2029"/>
                    <a:pt x="538" y="2089"/>
                  </a:cubicBezTo>
                  <a:cubicBezTo>
                    <a:pt x="578" y="2168"/>
                    <a:pt x="638" y="2208"/>
                    <a:pt x="697" y="2268"/>
                  </a:cubicBezTo>
                  <a:lnTo>
                    <a:pt x="737" y="2228"/>
                  </a:lnTo>
                  <a:cubicBezTo>
                    <a:pt x="1075" y="2208"/>
                    <a:pt x="996" y="1989"/>
                    <a:pt x="976" y="1770"/>
                  </a:cubicBezTo>
                  <a:cubicBezTo>
                    <a:pt x="876" y="1472"/>
                    <a:pt x="936" y="1134"/>
                    <a:pt x="677" y="895"/>
                  </a:cubicBezTo>
                  <a:cubicBezTo>
                    <a:pt x="478" y="637"/>
                    <a:pt x="737" y="298"/>
                    <a:pt x="498" y="40"/>
                  </a:cubicBezTo>
                  <a:cubicBezTo>
                    <a:pt x="458" y="40"/>
                    <a:pt x="399" y="2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2643525" y="2118950"/>
              <a:ext cx="62700" cy="24175"/>
            </a:xfrm>
            <a:custGeom>
              <a:avLst/>
              <a:gdLst/>
              <a:ahLst/>
              <a:cxnLst/>
              <a:rect l="l" t="t" r="r" b="b"/>
              <a:pathLst>
                <a:path w="2508" h="967" extrusionOk="0">
                  <a:moveTo>
                    <a:pt x="450" y="0"/>
                  </a:moveTo>
                  <a:cubicBezTo>
                    <a:pt x="276" y="0"/>
                    <a:pt x="114" y="58"/>
                    <a:pt x="1" y="260"/>
                  </a:cubicBezTo>
                  <a:cubicBezTo>
                    <a:pt x="200" y="459"/>
                    <a:pt x="299" y="737"/>
                    <a:pt x="478" y="956"/>
                  </a:cubicBezTo>
                  <a:cubicBezTo>
                    <a:pt x="498" y="954"/>
                    <a:pt x="518" y="953"/>
                    <a:pt x="538" y="953"/>
                  </a:cubicBezTo>
                  <a:cubicBezTo>
                    <a:pt x="619" y="953"/>
                    <a:pt x="702" y="966"/>
                    <a:pt x="784" y="966"/>
                  </a:cubicBezTo>
                  <a:cubicBezTo>
                    <a:pt x="886" y="966"/>
                    <a:pt x="985" y="946"/>
                    <a:pt x="1075" y="857"/>
                  </a:cubicBezTo>
                  <a:cubicBezTo>
                    <a:pt x="1214" y="717"/>
                    <a:pt x="1453" y="837"/>
                    <a:pt x="1592" y="717"/>
                  </a:cubicBezTo>
                  <a:cubicBezTo>
                    <a:pt x="1636" y="688"/>
                    <a:pt x="1669" y="670"/>
                    <a:pt x="1707" y="670"/>
                  </a:cubicBezTo>
                  <a:cubicBezTo>
                    <a:pt x="1721" y="670"/>
                    <a:pt x="1735" y="672"/>
                    <a:pt x="1751" y="678"/>
                  </a:cubicBezTo>
                  <a:cubicBezTo>
                    <a:pt x="1848" y="607"/>
                    <a:pt x="1961" y="603"/>
                    <a:pt x="2074" y="603"/>
                  </a:cubicBezTo>
                  <a:cubicBezTo>
                    <a:pt x="2089" y="603"/>
                    <a:pt x="2103" y="603"/>
                    <a:pt x="2117" y="603"/>
                  </a:cubicBezTo>
                  <a:cubicBezTo>
                    <a:pt x="2244" y="603"/>
                    <a:pt x="2368" y="598"/>
                    <a:pt x="2467" y="499"/>
                  </a:cubicBezTo>
                  <a:lnTo>
                    <a:pt x="2447" y="499"/>
                  </a:lnTo>
                  <a:cubicBezTo>
                    <a:pt x="2467" y="459"/>
                    <a:pt x="2487" y="439"/>
                    <a:pt x="2507" y="419"/>
                  </a:cubicBezTo>
                  <a:cubicBezTo>
                    <a:pt x="2487" y="379"/>
                    <a:pt x="2487" y="339"/>
                    <a:pt x="2467" y="320"/>
                  </a:cubicBezTo>
                  <a:cubicBezTo>
                    <a:pt x="2447" y="280"/>
                    <a:pt x="2388" y="260"/>
                    <a:pt x="2368" y="240"/>
                  </a:cubicBezTo>
                  <a:cubicBezTo>
                    <a:pt x="2288" y="220"/>
                    <a:pt x="2209" y="180"/>
                    <a:pt x="2149" y="180"/>
                  </a:cubicBezTo>
                  <a:lnTo>
                    <a:pt x="1890" y="180"/>
                  </a:lnTo>
                  <a:cubicBezTo>
                    <a:pt x="1831" y="180"/>
                    <a:pt x="1751" y="180"/>
                    <a:pt x="1672" y="220"/>
                  </a:cubicBezTo>
                  <a:cubicBezTo>
                    <a:pt x="1585" y="256"/>
                    <a:pt x="1503" y="270"/>
                    <a:pt x="1423" y="270"/>
                  </a:cubicBezTo>
                  <a:cubicBezTo>
                    <a:pt x="1190" y="270"/>
                    <a:pt x="979" y="145"/>
                    <a:pt x="757" y="41"/>
                  </a:cubicBezTo>
                  <a:cubicBezTo>
                    <a:pt x="655" y="19"/>
                    <a:pt x="550" y="0"/>
                    <a:pt x="4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1115775" y="1918050"/>
              <a:ext cx="27875" cy="37325"/>
            </a:xfrm>
            <a:custGeom>
              <a:avLst/>
              <a:gdLst/>
              <a:ahLst/>
              <a:cxnLst/>
              <a:rect l="l" t="t" r="r" b="b"/>
              <a:pathLst>
                <a:path w="1115" h="1493" extrusionOk="0">
                  <a:moveTo>
                    <a:pt x="284" y="1"/>
                  </a:moveTo>
                  <a:cubicBezTo>
                    <a:pt x="117" y="1"/>
                    <a:pt x="104" y="199"/>
                    <a:pt x="40" y="359"/>
                  </a:cubicBezTo>
                  <a:cubicBezTo>
                    <a:pt x="40" y="438"/>
                    <a:pt x="20" y="498"/>
                    <a:pt x="20" y="558"/>
                  </a:cubicBezTo>
                  <a:lnTo>
                    <a:pt x="20" y="597"/>
                  </a:lnTo>
                  <a:lnTo>
                    <a:pt x="0" y="637"/>
                  </a:lnTo>
                  <a:cubicBezTo>
                    <a:pt x="20" y="717"/>
                    <a:pt x="80" y="776"/>
                    <a:pt x="120" y="856"/>
                  </a:cubicBezTo>
                  <a:cubicBezTo>
                    <a:pt x="179" y="916"/>
                    <a:pt x="179" y="995"/>
                    <a:pt x="179" y="1035"/>
                  </a:cubicBezTo>
                  <a:cubicBezTo>
                    <a:pt x="279" y="1154"/>
                    <a:pt x="219" y="1314"/>
                    <a:pt x="338" y="1413"/>
                  </a:cubicBezTo>
                  <a:lnTo>
                    <a:pt x="398" y="1493"/>
                  </a:lnTo>
                  <a:lnTo>
                    <a:pt x="478" y="1493"/>
                  </a:lnTo>
                  <a:cubicBezTo>
                    <a:pt x="521" y="1389"/>
                    <a:pt x="572" y="1356"/>
                    <a:pt x="625" y="1356"/>
                  </a:cubicBezTo>
                  <a:cubicBezTo>
                    <a:pt x="695" y="1356"/>
                    <a:pt x="768" y="1410"/>
                    <a:pt x="836" y="1433"/>
                  </a:cubicBezTo>
                  <a:cubicBezTo>
                    <a:pt x="1114" y="856"/>
                    <a:pt x="816" y="438"/>
                    <a:pt x="438" y="40"/>
                  </a:cubicBezTo>
                  <a:cubicBezTo>
                    <a:pt x="375" y="13"/>
                    <a:pt x="325" y="1"/>
                    <a:pt x="2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1283875" y="1226150"/>
              <a:ext cx="36325" cy="22050"/>
            </a:xfrm>
            <a:custGeom>
              <a:avLst/>
              <a:gdLst/>
              <a:ahLst/>
              <a:cxnLst/>
              <a:rect l="l" t="t" r="r" b="b"/>
              <a:pathLst>
                <a:path w="1453" h="882" extrusionOk="0">
                  <a:moveTo>
                    <a:pt x="1194" y="1"/>
                  </a:moveTo>
                  <a:cubicBezTo>
                    <a:pt x="1164" y="1"/>
                    <a:pt x="1134" y="16"/>
                    <a:pt x="1114" y="46"/>
                  </a:cubicBezTo>
                  <a:cubicBezTo>
                    <a:pt x="1074" y="85"/>
                    <a:pt x="1015" y="85"/>
                    <a:pt x="955" y="85"/>
                  </a:cubicBezTo>
                  <a:cubicBezTo>
                    <a:pt x="637" y="145"/>
                    <a:pt x="318" y="185"/>
                    <a:pt x="80" y="463"/>
                  </a:cubicBezTo>
                  <a:lnTo>
                    <a:pt x="119" y="463"/>
                  </a:lnTo>
                  <a:cubicBezTo>
                    <a:pt x="40" y="523"/>
                    <a:pt x="0" y="583"/>
                    <a:pt x="60" y="662"/>
                  </a:cubicBezTo>
                  <a:cubicBezTo>
                    <a:pt x="159" y="782"/>
                    <a:pt x="298" y="861"/>
                    <a:pt x="477" y="881"/>
                  </a:cubicBezTo>
                  <a:cubicBezTo>
                    <a:pt x="875" y="881"/>
                    <a:pt x="1214" y="762"/>
                    <a:pt x="1452" y="443"/>
                  </a:cubicBezTo>
                  <a:lnTo>
                    <a:pt x="1452" y="284"/>
                  </a:lnTo>
                  <a:cubicBezTo>
                    <a:pt x="1452" y="185"/>
                    <a:pt x="1373" y="145"/>
                    <a:pt x="1273" y="46"/>
                  </a:cubicBezTo>
                  <a:cubicBezTo>
                    <a:pt x="1253" y="16"/>
                    <a:pt x="1223" y="1"/>
                    <a:pt x="11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2896675" y="848675"/>
              <a:ext cx="30350" cy="12800"/>
            </a:xfrm>
            <a:custGeom>
              <a:avLst/>
              <a:gdLst/>
              <a:ahLst/>
              <a:cxnLst/>
              <a:rect l="l" t="t" r="r" b="b"/>
              <a:pathLst>
                <a:path w="1214" h="512" extrusionOk="0">
                  <a:moveTo>
                    <a:pt x="1102" y="1"/>
                  </a:moveTo>
                  <a:cubicBezTo>
                    <a:pt x="1093" y="1"/>
                    <a:pt x="1084" y="2"/>
                    <a:pt x="1074" y="6"/>
                  </a:cubicBezTo>
                  <a:cubicBezTo>
                    <a:pt x="716" y="126"/>
                    <a:pt x="318" y="6"/>
                    <a:pt x="0" y="245"/>
                  </a:cubicBezTo>
                  <a:cubicBezTo>
                    <a:pt x="60" y="404"/>
                    <a:pt x="179" y="444"/>
                    <a:pt x="318" y="504"/>
                  </a:cubicBezTo>
                  <a:cubicBezTo>
                    <a:pt x="338" y="509"/>
                    <a:pt x="358" y="511"/>
                    <a:pt x="377" y="511"/>
                  </a:cubicBezTo>
                  <a:cubicBezTo>
                    <a:pt x="435" y="511"/>
                    <a:pt x="487" y="489"/>
                    <a:pt x="517" y="444"/>
                  </a:cubicBezTo>
                  <a:lnTo>
                    <a:pt x="1054" y="444"/>
                  </a:lnTo>
                  <a:cubicBezTo>
                    <a:pt x="1094" y="364"/>
                    <a:pt x="1154" y="325"/>
                    <a:pt x="1214" y="265"/>
                  </a:cubicBezTo>
                  <a:cubicBezTo>
                    <a:pt x="1214" y="157"/>
                    <a:pt x="1181" y="1"/>
                    <a:pt x="11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1375375" y="2045400"/>
              <a:ext cx="45775" cy="17400"/>
            </a:xfrm>
            <a:custGeom>
              <a:avLst/>
              <a:gdLst/>
              <a:ahLst/>
              <a:cxnLst/>
              <a:rect l="l" t="t" r="r" b="b"/>
              <a:pathLst>
                <a:path w="1831" h="696" extrusionOk="0">
                  <a:moveTo>
                    <a:pt x="1391" y="0"/>
                  </a:moveTo>
                  <a:cubicBezTo>
                    <a:pt x="1277" y="0"/>
                    <a:pt x="1155" y="24"/>
                    <a:pt x="1035" y="39"/>
                  </a:cubicBezTo>
                  <a:cubicBezTo>
                    <a:pt x="756" y="238"/>
                    <a:pt x="378" y="298"/>
                    <a:pt x="80" y="457"/>
                  </a:cubicBezTo>
                  <a:cubicBezTo>
                    <a:pt x="0" y="536"/>
                    <a:pt x="0" y="616"/>
                    <a:pt x="100" y="656"/>
                  </a:cubicBezTo>
                  <a:cubicBezTo>
                    <a:pt x="166" y="639"/>
                    <a:pt x="235" y="630"/>
                    <a:pt x="304" y="630"/>
                  </a:cubicBezTo>
                  <a:cubicBezTo>
                    <a:pt x="400" y="630"/>
                    <a:pt x="496" y="649"/>
                    <a:pt x="577" y="695"/>
                  </a:cubicBezTo>
                  <a:lnTo>
                    <a:pt x="1273" y="695"/>
                  </a:lnTo>
                  <a:cubicBezTo>
                    <a:pt x="1187" y="523"/>
                    <a:pt x="1176" y="365"/>
                    <a:pt x="1382" y="365"/>
                  </a:cubicBezTo>
                  <a:cubicBezTo>
                    <a:pt x="1413" y="365"/>
                    <a:pt x="1450" y="369"/>
                    <a:pt x="1492" y="377"/>
                  </a:cubicBezTo>
                  <a:cubicBezTo>
                    <a:pt x="1592" y="377"/>
                    <a:pt x="1731" y="337"/>
                    <a:pt x="1830" y="337"/>
                  </a:cubicBezTo>
                  <a:cubicBezTo>
                    <a:pt x="1744" y="65"/>
                    <a:pt x="1580" y="0"/>
                    <a:pt x="13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1422625" y="1048750"/>
              <a:ext cx="19900" cy="32350"/>
            </a:xfrm>
            <a:custGeom>
              <a:avLst/>
              <a:gdLst/>
              <a:ahLst/>
              <a:cxnLst/>
              <a:rect l="l" t="t" r="r" b="b"/>
              <a:pathLst>
                <a:path w="796" h="1294" extrusionOk="0">
                  <a:moveTo>
                    <a:pt x="215" y="1"/>
                  </a:moveTo>
                  <a:cubicBezTo>
                    <a:pt x="161" y="1"/>
                    <a:pt x="120" y="32"/>
                    <a:pt x="80" y="100"/>
                  </a:cubicBezTo>
                  <a:cubicBezTo>
                    <a:pt x="100" y="279"/>
                    <a:pt x="139" y="438"/>
                    <a:pt x="40" y="597"/>
                  </a:cubicBezTo>
                  <a:lnTo>
                    <a:pt x="0" y="677"/>
                  </a:lnTo>
                  <a:lnTo>
                    <a:pt x="60" y="716"/>
                  </a:lnTo>
                  <a:cubicBezTo>
                    <a:pt x="80" y="915"/>
                    <a:pt x="40" y="1174"/>
                    <a:pt x="259" y="1293"/>
                  </a:cubicBezTo>
                  <a:cubicBezTo>
                    <a:pt x="796" y="1154"/>
                    <a:pt x="577" y="716"/>
                    <a:pt x="557" y="338"/>
                  </a:cubicBezTo>
                  <a:cubicBezTo>
                    <a:pt x="497" y="219"/>
                    <a:pt x="438" y="100"/>
                    <a:pt x="298" y="20"/>
                  </a:cubicBezTo>
                  <a:cubicBezTo>
                    <a:pt x="267" y="7"/>
                    <a:pt x="240" y="1"/>
                    <a:pt x="2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2428700" y="2182600"/>
              <a:ext cx="39800" cy="17475"/>
            </a:xfrm>
            <a:custGeom>
              <a:avLst/>
              <a:gdLst/>
              <a:ahLst/>
              <a:cxnLst/>
              <a:rect l="l" t="t" r="r" b="b"/>
              <a:pathLst>
                <a:path w="1592" h="699" extrusionOk="0">
                  <a:moveTo>
                    <a:pt x="288" y="1"/>
                  </a:moveTo>
                  <a:cubicBezTo>
                    <a:pt x="211" y="1"/>
                    <a:pt x="133" y="29"/>
                    <a:pt x="60" y="121"/>
                  </a:cubicBezTo>
                  <a:cubicBezTo>
                    <a:pt x="0" y="300"/>
                    <a:pt x="0" y="479"/>
                    <a:pt x="139" y="618"/>
                  </a:cubicBezTo>
                  <a:cubicBezTo>
                    <a:pt x="236" y="661"/>
                    <a:pt x="333" y="698"/>
                    <a:pt x="429" y="698"/>
                  </a:cubicBezTo>
                  <a:cubicBezTo>
                    <a:pt x="512" y="698"/>
                    <a:pt x="594" y="672"/>
                    <a:pt x="676" y="598"/>
                  </a:cubicBezTo>
                  <a:cubicBezTo>
                    <a:pt x="935" y="598"/>
                    <a:pt x="1213" y="578"/>
                    <a:pt x="1492" y="578"/>
                  </a:cubicBezTo>
                  <a:cubicBezTo>
                    <a:pt x="1591" y="519"/>
                    <a:pt x="1591" y="459"/>
                    <a:pt x="1532" y="380"/>
                  </a:cubicBezTo>
                  <a:cubicBezTo>
                    <a:pt x="1273" y="161"/>
                    <a:pt x="855" y="200"/>
                    <a:pt x="557" y="61"/>
                  </a:cubicBezTo>
                  <a:cubicBezTo>
                    <a:pt x="471" y="40"/>
                    <a:pt x="380" y="1"/>
                    <a:pt x="2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2703700" y="2111025"/>
              <a:ext cx="41800" cy="18550"/>
            </a:xfrm>
            <a:custGeom>
              <a:avLst/>
              <a:gdLst/>
              <a:ahLst/>
              <a:cxnLst/>
              <a:rect l="l" t="t" r="r" b="b"/>
              <a:pathLst>
                <a:path w="1672" h="742" extrusionOk="0">
                  <a:moveTo>
                    <a:pt x="1373" y="0"/>
                  </a:moveTo>
                  <a:cubicBezTo>
                    <a:pt x="936" y="60"/>
                    <a:pt x="458" y="99"/>
                    <a:pt x="80" y="398"/>
                  </a:cubicBezTo>
                  <a:cubicBezTo>
                    <a:pt x="40" y="458"/>
                    <a:pt x="1" y="557"/>
                    <a:pt x="40" y="637"/>
                  </a:cubicBezTo>
                  <a:lnTo>
                    <a:pt x="80" y="676"/>
                  </a:lnTo>
                  <a:cubicBezTo>
                    <a:pt x="170" y="716"/>
                    <a:pt x="249" y="741"/>
                    <a:pt x="329" y="741"/>
                  </a:cubicBezTo>
                  <a:cubicBezTo>
                    <a:pt x="408" y="741"/>
                    <a:pt x="488" y="716"/>
                    <a:pt x="578" y="656"/>
                  </a:cubicBezTo>
                  <a:cubicBezTo>
                    <a:pt x="737" y="497"/>
                    <a:pt x="956" y="637"/>
                    <a:pt x="1095" y="497"/>
                  </a:cubicBezTo>
                  <a:cubicBezTo>
                    <a:pt x="1137" y="483"/>
                    <a:pt x="1179" y="469"/>
                    <a:pt x="1214" y="469"/>
                  </a:cubicBezTo>
                  <a:cubicBezTo>
                    <a:pt x="1229" y="469"/>
                    <a:pt x="1242" y="472"/>
                    <a:pt x="1254" y="477"/>
                  </a:cubicBezTo>
                  <a:cubicBezTo>
                    <a:pt x="1373" y="398"/>
                    <a:pt x="1552" y="438"/>
                    <a:pt x="1652" y="338"/>
                  </a:cubicBezTo>
                  <a:lnTo>
                    <a:pt x="1632" y="338"/>
                  </a:lnTo>
                  <a:cubicBezTo>
                    <a:pt x="1672" y="259"/>
                    <a:pt x="1672" y="179"/>
                    <a:pt x="1632" y="99"/>
                  </a:cubicBezTo>
                  <a:cubicBezTo>
                    <a:pt x="1552" y="60"/>
                    <a:pt x="1453" y="0"/>
                    <a:pt x="137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2089025" y="780675"/>
              <a:ext cx="43775" cy="5950"/>
            </a:xfrm>
            <a:custGeom>
              <a:avLst/>
              <a:gdLst/>
              <a:ahLst/>
              <a:cxnLst/>
              <a:rect l="l" t="t" r="r" b="b"/>
              <a:pathLst>
                <a:path w="1751" h="238" extrusionOk="0">
                  <a:moveTo>
                    <a:pt x="1393" y="1"/>
                  </a:moveTo>
                  <a:cubicBezTo>
                    <a:pt x="1353" y="41"/>
                    <a:pt x="1273" y="41"/>
                    <a:pt x="1234" y="41"/>
                  </a:cubicBezTo>
                  <a:cubicBezTo>
                    <a:pt x="1083" y="82"/>
                    <a:pt x="938" y="95"/>
                    <a:pt x="795" y="95"/>
                  </a:cubicBezTo>
                  <a:cubicBezTo>
                    <a:pt x="556" y="95"/>
                    <a:pt x="326" y="58"/>
                    <a:pt x="96" y="58"/>
                  </a:cubicBezTo>
                  <a:cubicBezTo>
                    <a:pt x="64" y="58"/>
                    <a:pt x="32" y="59"/>
                    <a:pt x="0" y="61"/>
                  </a:cubicBezTo>
                  <a:cubicBezTo>
                    <a:pt x="283" y="178"/>
                    <a:pt x="566" y="237"/>
                    <a:pt x="851" y="237"/>
                  </a:cubicBezTo>
                  <a:cubicBezTo>
                    <a:pt x="1147" y="237"/>
                    <a:pt x="1447" y="173"/>
                    <a:pt x="1751" y="41"/>
                  </a:cubicBezTo>
                  <a:cubicBezTo>
                    <a:pt x="1632" y="41"/>
                    <a:pt x="1532" y="1"/>
                    <a:pt x="13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2976725" y="943475"/>
              <a:ext cx="31375" cy="19750"/>
            </a:xfrm>
            <a:custGeom>
              <a:avLst/>
              <a:gdLst/>
              <a:ahLst/>
              <a:cxnLst/>
              <a:rect l="l" t="t" r="r" b="b"/>
              <a:pathLst>
                <a:path w="1255" h="790" extrusionOk="0">
                  <a:moveTo>
                    <a:pt x="853" y="0"/>
                  </a:moveTo>
                  <a:cubicBezTo>
                    <a:pt x="724" y="0"/>
                    <a:pt x="569" y="50"/>
                    <a:pt x="438" y="93"/>
                  </a:cubicBezTo>
                  <a:cubicBezTo>
                    <a:pt x="339" y="312"/>
                    <a:pt x="41" y="352"/>
                    <a:pt x="1" y="630"/>
                  </a:cubicBezTo>
                  <a:cubicBezTo>
                    <a:pt x="41" y="710"/>
                    <a:pt x="80" y="750"/>
                    <a:pt x="160" y="790"/>
                  </a:cubicBezTo>
                  <a:lnTo>
                    <a:pt x="200" y="790"/>
                  </a:lnTo>
                  <a:cubicBezTo>
                    <a:pt x="379" y="730"/>
                    <a:pt x="578" y="790"/>
                    <a:pt x="737" y="650"/>
                  </a:cubicBezTo>
                  <a:cubicBezTo>
                    <a:pt x="936" y="531"/>
                    <a:pt x="1254" y="412"/>
                    <a:pt x="1095" y="133"/>
                  </a:cubicBezTo>
                  <a:cubicBezTo>
                    <a:pt x="1050" y="34"/>
                    <a:pt x="960" y="0"/>
                    <a:pt x="8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2984200" y="903525"/>
              <a:ext cx="13950" cy="20900"/>
            </a:xfrm>
            <a:custGeom>
              <a:avLst/>
              <a:gdLst/>
              <a:ahLst/>
              <a:cxnLst/>
              <a:rect l="l" t="t" r="r" b="b"/>
              <a:pathLst>
                <a:path w="558" h="836" extrusionOk="0">
                  <a:moveTo>
                    <a:pt x="159" y="0"/>
                  </a:moveTo>
                  <a:cubicBezTo>
                    <a:pt x="100" y="140"/>
                    <a:pt x="199" y="339"/>
                    <a:pt x="40" y="458"/>
                  </a:cubicBezTo>
                  <a:cubicBezTo>
                    <a:pt x="40" y="538"/>
                    <a:pt x="0" y="597"/>
                    <a:pt x="0" y="657"/>
                  </a:cubicBezTo>
                  <a:lnTo>
                    <a:pt x="179" y="836"/>
                  </a:lnTo>
                  <a:cubicBezTo>
                    <a:pt x="478" y="816"/>
                    <a:pt x="557" y="657"/>
                    <a:pt x="458" y="398"/>
                  </a:cubicBezTo>
                  <a:cubicBezTo>
                    <a:pt x="398" y="259"/>
                    <a:pt x="378" y="120"/>
                    <a:pt x="3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2786250" y="2092875"/>
              <a:ext cx="28875" cy="10400"/>
            </a:xfrm>
            <a:custGeom>
              <a:avLst/>
              <a:gdLst/>
              <a:ahLst/>
              <a:cxnLst/>
              <a:rect l="l" t="t" r="r" b="b"/>
              <a:pathLst>
                <a:path w="1155" h="416" extrusionOk="0">
                  <a:moveTo>
                    <a:pt x="1000" y="0"/>
                  </a:moveTo>
                  <a:cubicBezTo>
                    <a:pt x="795" y="0"/>
                    <a:pt x="580" y="128"/>
                    <a:pt x="372" y="128"/>
                  </a:cubicBezTo>
                  <a:cubicBezTo>
                    <a:pt x="280" y="128"/>
                    <a:pt x="189" y="103"/>
                    <a:pt x="100" y="30"/>
                  </a:cubicBezTo>
                  <a:cubicBezTo>
                    <a:pt x="1" y="129"/>
                    <a:pt x="1" y="249"/>
                    <a:pt x="41" y="368"/>
                  </a:cubicBezTo>
                  <a:cubicBezTo>
                    <a:pt x="135" y="389"/>
                    <a:pt x="229" y="415"/>
                    <a:pt x="321" y="415"/>
                  </a:cubicBezTo>
                  <a:cubicBezTo>
                    <a:pt x="403" y="415"/>
                    <a:pt x="483" y="394"/>
                    <a:pt x="558" y="328"/>
                  </a:cubicBezTo>
                  <a:cubicBezTo>
                    <a:pt x="600" y="314"/>
                    <a:pt x="622" y="300"/>
                    <a:pt x="653" y="300"/>
                  </a:cubicBezTo>
                  <a:cubicBezTo>
                    <a:pt x="666" y="300"/>
                    <a:pt x="680" y="302"/>
                    <a:pt x="697" y="308"/>
                  </a:cubicBezTo>
                  <a:cubicBezTo>
                    <a:pt x="797" y="308"/>
                    <a:pt x="836" y="229"/>
                    <a:pt x="916" y="189"/>
                  </a:cubicBezTo>
                  <a:cubicBezTo>
                    <a:pt x="943" y="175"/>
                    <a:pt x="990" y="152"/>
                    <a:pt x="1036" y="152"/>
                  </a:cubicBezTo>
                  <a:cubicBezTo>
                    <a:pt x="1056" y="152"/>
                    <a:pt x="1076" y="157"/>
                    <a:pt x="1095" y="169"/>
                  </a:cubicBezTo>
                  <a:lnTo>
                    <a:pt x="1155" y="109"/>
                  </a:lnTo>
                  <a:lnTo>
                    <a:pt x="1155" y="30"/>
                  </a:lnTo>
                  <a:cubicBezTo>
                    <a:pt x="1104" y="9"/>
                    <a:pt x="1052" y="0"/>
                    <a:pt x="10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2752950" y="2097550"/>
              <a:ext cx="31850" cy="13000"/>
            </a:xfrm>
            <a:custGeom>
              <a:avLst/>
              <a:gdLst/>
              <a:ahLst/>
              <a:cxnLst/>
              <a:rect l="l" t="t" r="r" b="b"/>
              <a:pathLst>
                <a:path w="1274" h="520" extrusionOk="0">
                  <a:moveTo>
                    <a:pt x="659" y="1"/>
                  </a:moveTo>
                  <a:cubicBezTo>
                    <a:pt x="383" y="1"/>
                    <a:pt x="151" y="128"/>
                    <a:pt x="0" y="519"/>
                  </a:cubicBezTo>
                  <a:cubicBezTo>
                    <a:pt x="239" y="499"/>
                    <a:pt x="458" y="499"/>
                    <a:pt x="676" y="479"/>
                  </a:cubicBezTo>
                  <a:cubicBezTo>
                    <a:pt x="796" y="420"/>
                    <a:pt x="955" y="440"/>
                    <a:pt x="1054" y="340"/>
                  </a:cubicBezTo>
                  <a:cubicBezTo>
                    <a:pt x="1068" y="326"/>
                    <a:pt x="1102" y="312"/>
                    <a:pt x="1135" y="312"/>
                  </a:cubicBezTo>
                  <a:cubicBezTo>
                    <a:pt x="1149" y="312"/>
                    <a:pt x="1162" y="314"/>
                    <a:pt x="1174" y="320"/>
                  </a:cubicBezTo>
                  <a:cubicBezTo>
                    <a:pt x="1273" y="241"/>
                    <a:pt x="1273" y="181"/>
                    <a:pt x="1174" y="101"/>
                  </a:cubicBezTo>
                  <a:cubicBezTo>
                    <a:pt x="992" y="43"/>
                    <a:pt x="818" y="1"/>
                    <a:pt x="6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2877275" y="854775"/>
              <a:ext cx="27875" cy="9975"/>
            </a:xfrm>
            <a:custGeom>
              <a:avLst/>
              <a:gdLst/>
              <a:ahLst/>
              <a:cxnLst/>
              <a:rect l="l" t="t" r="r" b="b"/>
              <a:pathLst>
                <a:path w="1115" h="399" extrusionOk="0">
                  <a:moveTo>
                    <a:pt x="776" y="1"/>
                  </a:moveTo>
                  <a:cubicBezTo>
                    <a:pt x="537" y="21"/>
                    <a:pt x="279" y="81"/>
                    <a:pt x="80" y="220"/>
                  </a:cubicBezTo>
                  <a:cubicBezTo>
                    <a:pt x="20" y="260"/>
                    <a:pt x="0" y="299"/>
                    <a:pt x="80" y="359"/>
                  </a:cubicBezTo>
                  <a:cubicBezTo>
                    <a:pt x="199" y="359"/>
                    <a:pt x="319" y="379"/>
                    <a:pt x="458" y="379"/>
                  </a:cubicBezTo>
                  <a:lnTo>
                    <a:pt x="597" y="379"/>
                  </a:lnTo>
                  <a:cubicBezTo>
                    <a:pt x="756" y="260"/>
                    <a:pt x="995" y="399"/>
                    <a:pt x="1114" y="200"/>
                  </a:cubicBezTo>
                  <a:cubicBezTo>
                    <a:pt x="1055" y="61"/>
                    <a:pt x="895" y="21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2886225" y="924900"/>
              <a:ext cx="23400" cy="13600"/>
            </a:xfrm>
            <a:custGeom>
              <a:avLst/>
              <a:gdLst/>
              <a:ahLst/>
              <a:cxnLst/>
              <a:rect l="l" t="t" r="r" b="b"/>
              <a:pathLst>
                <a:path w="936" h="544" extrusionOk="0">
                  <a:moveTo>
                    <a:pt x="597" y="1"/>
                  </a:moveTo>
                  <a:cubicBezTo>
                    <a:pt x="537" y="61"/>
                    <a:pt x="478" y="100"/>
                    <a:pt x="418" y="160"/>
                  </a:cubicBezTo>
                  <a:cubicBezTo>
                    <a:pt x="378" y="160"/>
                    <a:pt x="299" y="180"/>
                    <a:pt x="239" y="180"/>
                  </a:cubicBezTo>
                  <a:lnTo>
                    <a:pt x="80" y="359"/>
                  </a:lnTo>
                  <a:cubicBezTo>
                    <a:pt x="0" y="399"/>
                    <a:pt x="0" y="478"/>
                    <a:pt x="80" y="538"/>
                  </a:cubicBezTo>
                  <a:cubicBezTo>
                    <a:pt x="109" y="542"/>
                    <a:pt x="137" y="543"/>
                    <a:pt x="164" y="543"/>
                  </a:cubicBezTo>
                  <a:cubicBezTo>
                    <a:pt x="442" y="543"/>
                    <a:pt x="664" y="377"/>
                    <a:pt x="935" y="359"/>
                  </a:cubicBezTo>
                  <a:cubicBezTo>
                    <a:pt x="895" y="240"/>
                    <a:pt x="816" y="140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3010050" y="1489375"/>
              <a:ext cx="22900" cy="4750"/>
            </a:xfrm>
            <a:custGeom>
              <a:avLst/>
              <a:gdLst/>
              <a:ahLst/>
              <a:cxnLst/>
              <a:rect l="l" t="t" r="r" b="b"/>
              <a:pathLst>
                <a:path w="916" h="190" extrusionOk="0">
                  <a:moveTo>
                    <a:pt x="697" y="0"/>
                  </a:moveTo>
                  <a:cubicBezTo>
                    <a:pt x="438" y="40"/>
                    <a:pt x="219" y="40"/>
                    <a:pt x="1" y="40"/>
                  </a:cubicBezTo>
                  <a:cubicBezTo>
                    <a:pt x="130" y="159"/>
                    <a:pt x="279" y="189"/>
                    <a:pt x="436" y="189"/>
                  </a:cubicBezTo>
                  <a:cubicBezTo>
                    <a:pt x="592" y="189"/>
                    <a:pt x="757" y="159"/>
                    <a:pt x="916" y="159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2513725" y="2172025"/>
              <a:ext cx="18925" cy="9625"/>
            </a:xfrm>
            <a:custGeom>
              <a:avLst/>
              <a:gdLst/>
              <a:ahLst/>
              <a:cxnLst/>
              <a:rect l="l" t="t" r="r" b="b"/>
              <a:pathLst>
                <a:path w="757" h="385" extrusionOk="0">
                  <a:moveTo>
                    <a:pt x="365" y="1"/>
                  </a:moveTo>
                  <a:cubicBezTo>
                    <a:pt x="208" y="1"/>
                    <a:pt x="68" y="57"/>
                    <a:pt x="1" y="285"/>
                  </a:cubicBezTo>
                  <a:cubicBezTo>
                    <a:pt x="21" y="325"/>
                    <a:pt x="60" y="345"/>
                    <a:pt x="80" y="385"/>
                  </a:cubicBezTo>
                  <a:cubicBezTo>
                    <a:pt x="220" y="345"/>
                    <a:pt x="399" y="345"/>
                    <a:pt x="558" y="325"/>
                  </a:cubicBezTo>
                  <a:cubicBezTo>
                    <a:pt x="581" y="302"/>
                    <a:pt x="611" y="292"/>
                    <a:pt x="640" y="292"/>
                  </a:cubicBezTo>
                  <a:cubicBezTo>
                    <a:pt x="661" y="292"/>
                    <a:pt x="680" y="297"/>
                    <a:pt x="697" y="305"/>
                  </a:cubicBezTo>
                  <a:cubicBezTo>
                    <a:pt x="697" y="246"/>
                    <a:pt x="717" y="226"/>
                    <a:pt x="757" y="186"/>
                  </a:cubicBezTo>
                  <a:cubicBezTo>
                    <a:pt x="717" y="106"/>
                    <a:pt x="637" y="47"/>
                    <a:pt x="597" y="27"/>
                  </a:cubicBezTo>
                  <a:cubicBezTo>
                    <a:pt x="520" y="14"/>
                    <a:pt x="440" y="1"/>
                    <a:pt x="3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2627625" y="2136675"/>
              <a:ext cx="17425" cy="8675"/>
            </a:xfrm>
            <a:custGeom>
              <a:avLst/>
              <a:gdLst/>
              <a:ahLst/>
              <a:cxnLst/>
              <a:rect l="l" t="t" r="r" b="b"/>
              <a:pathLst>
                <a:path w="697" h="347" extrusionOk="0">
                  <a:moveTo>
                    <a:pt x="313" y="0"/>
                  </a:moveTo>
                  <a:cubicBezTo>
                    <a:pt x="184" y="0"/>
                    <a:pt x="73" y="87"/>
                    <a:pt x="0" y="327"/>
                  </a:cubicBezTo>
                  <a:cubicBezTo>
                    <a:pt x="179" y="327"/>
                    <a:pt x="338" y="347"/>
                    <a:pt x="517" y="347"/>
                  </a:cubicBezTo>
                  <a:cubicBezTo>
                    <a:pt x="531" y="333"/>
                    <a:pt x="565" y="318"/>
                    <a:pt x="598" y="318"/>
                  </a:cubicBezTo>
                  <a:cubicBezTo>
                    <a:pt x="612" y="318"/>
                    <a:pt x="625" y="321"/>
                    <a:pt x="637" y="327"/>
                  </a:cubicBezTo>
                  <a:cubicBezTo>
                    <a:pt x="637" y="267"/>
                    <a:pt x="657" y="227"/>
                    <a:pt x="696" y="168"/>
                  </a:cubicBezTo>
                  <a:cubicBezTo>
                    <a:pt x="564" y="73"/>
                    <a:pt x="431" y="0"/>
                    <a:pt x="3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2965800" y="863750"/>
              <a:ext cx="9950" cy="19125"/>
            </a:xfrm>
            <a:custGeom>
              <a:avLst/>
              <a:gdLst/>
              <a:ahLst/>
              <a:cxnLst/>
              <a:rect l="l" t="t" r="r" b="b"/>
              <a:pathLst>
                <a:path w="398" h="765" extrusionOk="0">
                  <a:moveTo>
                    <a:pt x="120" y="0"/>
                  </a:moveTo>
                  <a:cubicBezTo>
                    <a:pt x="80" y="20"/>
                    <a:pt x="40" y="20"/>
                    <a:pt x="0" y="40"/>
                  </a:cubicBezTo>
                  <a:cubicBezTo>
                    <a:pt x="0" y="199"/>
                    <a:pt x="20" y="358"/>
                    <a:pt x="20" y="537"/>
                  </a:cubicBezTo>
                  <a:lnTo>
                    <a:pt x="80" y="597"/>
                  </a:lnTo>
                  <a:lnTo>
                    <a:pt x="80" y="657"/>
                  </a:lnTo>
                  <a:cubicBezTo>
                    <a:pt x="80" y="724"/>
                    <a:pt x="98" y="764"/>
                    <a:pt x="135" y="764"/>
                  </a:cubicBezTo>
                  <a:cubicBezTo>
                    <a:pt x="152" y="764"/>
                    <a:pt x="174" y="755"/>
                    <a:pt x="199" y="736"/>
                  </a:cubicBezTo>
                  <a:cubicBezTo>
                    <a:pt x="219" y="716"/>
                    <a:pt x="219" y="696"/>
                    <a:pt x="239" y="657"/>
                  </a:cubicBezTo>
                  <a:cubicBezTo>
                    <a:pt x="279" y="418"/>
                    <a:pt x="398" y="159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2931475" y="848025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145" y="1"/>
                  </a:moveTo>
                  <a:cubicBezTo>
                    <a:pt x="44" y="1"/>
                    <a:pt x="14" y="146"/>
                    <a:pt x="1" y="291"/>
                  </a:cubicBezTo>
                  <a:lnTo>
                    <a:pt x="180" y="291"/>
                  </a:lnTo>
                  <a:cubicBezTo>
                    <a:pt x="279" y="271"/>
                    <a:pt x="279" y="172"/>
                    <a:pt x="359" y="132"/>
                  </a:cubicBezTo>
                  <a:cubicBezTo>
                    <a:pt x="265" y="38"/>
                    <a:pt x="196" y="1"/>
                    <a:pt x="1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2927000" y="2051125"/>
              <a:ext cx="14950" cy="7200"/>
            </a:xfrm>
            <a:custGeom>
              <a:avLst/>
              <a:gdLst/>
              <a:ahLst/>
              <a:cxnLst/>
              <a:rect l="l" t="t" r="r" b="b"/>
              <a:pathLst>
                <a:path w="598" h="288" extrusionOk="0">
                  <a:moveTo>
                    <a:pt x="238" y="1"/>
                  </a:moveTo>
                  <a:cubicBezTo>
                    <a:pt x="121" y="1"/>
                    <a:pt x="35" y="62"/>
                    <a:pt x="1" y="267"/>
                  </a:cubicBezTo>
                  <a:cubicBezTo>
                    <a:pt x="140" y="267"/>
                    <a:pt x="239" y="287"/>
                    <a:pt x="359" y="287"/>
                  </a:cubicBezTo>
                  <a:cubicBezTo>
                    <a:pt x="370" y="264"/>
                    <a:pt x="396" y="254"/>
                    <a:pt x="423" y="254"/>
                  </a:cubicBezTo>
                  <a:cubicBezTo>
                    <a:pt x="442" y="254"/>
                    <a:pt x="461" y="259"/>
                    <a:pt x="478" y="267"/>
                  </a:cubicBezTo>
                  <a:cubicBezTo>
                    <a:pt x="577" y="208"/>
                    <a:pt x="597" y="168"/>
                    <a:pt x="538" y="69"/>
                  </a:cubicBezTo>
                  <a:cubicBezTo>
                    <a:pt x="427" y="35"/>
                    <a:pt x="324" y="1"/>
                    <a:pt x="2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3142825" y="2006075"/>
              <a:ext cx="8000" cy="12950"/>
            </a:xfrm>
            <a:custGeom>
              <a:avLst/>
              <a:gdLst/>
              <a:ahLst/>
              <a:cxnLst/>
              <a:rect l="l" t="t" r="r" b="b"/>
              <a:pathLst>
                <a:path w="320" h="518" extrusionOk="0">
                  <a:moveTo>
                    <a:pt x="220" y="1"/>
                  </a:moveTo>
                  <a:cubicBezTo>
                    <a:pt x="1" y="180"/>
                    <a:pt x="1" y="359"/>
                    <a:pt x="220" y="518"/>
                  </a:cubicBezTo>
                  <a:cubicBezTo>
                    <a:pt x="319" y="399"/>
                    <a:pt x="319" y="299"/>
                    <a:pt x="220" y="18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3161725" y="1902150"/>
              <a:ext cx="10475" cy="6975"/>
            </a:xfrm>
            <a:custGeom>
              <a:avLst/>
              <a:gdLst/>
              <a:ahLst/>
              <a:cxnLst/>
              <a:rect l="l" t="t" r="r" b="b"/>
              <a:pathLst>
                <a:path w="419" h="279" extrusionOk="0">
                  <a:moveTo>
                    <a:pt x="1" y="0"/>
                  </a:moveTo>
                  <a:lnTo>
                    <a:pt x="1" y="159"/>
                  </a:lnTo>
                  <a:cubicBezTo>
                    <a:pt x="41" y="199"/>
                    <a:pt x="100" y="259"/>
                    <a:pt x="160" y="279"/>
                  </a:cubicBezTo>
                  <a:cubicBezTo>
                    <a:pt x="240" y="279"/>
                    <a:pt x="319" y="259"/>
                    <a:pt x="359" y="199"/>
                  </a:cubicBezTo>
                  <a:cubicBezTo>
                    <a:pt x="419" y="139"/>
                    <a:pt x="399" y="6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1670775" y="858200"/>
              <a:ext cx="9975" cy="5725"/>
            </a:xfrm>
            <a:custGeom>
              <a:avLst/>
              <a:gdLst/>
              <a:ahLst/>
              <a:cxnLst/>
              <a:rect l="l" t="t" r="r" b="b"/>
              <a:pathLst>
                <a:path w="399" h="229" extrusionOk="0">
                  <a:moveTo>
                    <a:pt x="317" y="0"/>
                  </a:moveTo>
                  <a:cubicBezTo>
                    <a:pt x="289" y="0"/>
                    <a:pt x="256" y="15"/>
                    <a:pt x="219" y="43"/>
                  </a:cubicBezTo>
                  <a:cubicBezTo>
                    <a:pt x="191" y="57"/>
                    <a:pt x="153" y="71"/>
                    <a:pt x="119" y="71"/>
                  </a:cubicBezTo>
                  <a:cubicBezTo>
                    <a:pt x="105" y="71"/>
                    <a:pt x="92" y="69"/>
                    <a:pt x="80" y="63"/>
                  </a:cubicBezTo>
                  <a:lnTo>
                    <a:pt x="1" y="222"/>
                  </a:lnTo>
                  <a:cubicBezTo>
                    <a:pt x="32" y="226"/>
                    <a:pt x="63" y="228"/>
                    <a:pt x="94" y="228"/>
                  </a:cubicBezTo>
                  <a:cubicBezTo>
                    <a:pt x="214" y="228"/>
                    <a:pt x="319" y="190"/>
                    <a:pt x="398" y="63"/>
                  </a:cubicBezTo>
                  <a:cubicBezTo>
                    <a:pt x="377" y="20"/>
                    <a:pt x="350" y="0"/>
                    <a:pt x="3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3174675" y="1902150"/>
              <a:ext cx="4500" cy="4825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0" y="0"/>
                  </a:moveTo>
                  <a:lnTo>
                    <a:pt x="0" y="159"/>
                  </a:lnTo>
                  <a:cubicBezTo>
                    <a:pt x="23" y="183"/>
                    <a:pt x="54" y="192"/>
                    <a:pt x="90" y="192"/>
                  </a:cubicBezTo>
                  <a:cubicBezTo>
                    <a:pt x="117" y="192"/>
                    <a:pt x="146" y="187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3033925" y="1490350"/>
              <a:ext cx="6000" cy="3525"/>
            </a:xfrm>
            <a:custGeom>
              <a:avLst/>
              <a:gdLst/>
              <a:ahLst/>
              <a:cxnLst/>
              <a:rect l="l" t="t" r="r" b="b"/>
              <a:pathLst>
                <a:path w="240" h="141" extrusionOk="0">
                  <a:moveTo>
                    <a:pt x="179" y="1"/>
                  </a:moveTo>
                  <a:cubicBezTo>
                    <a:pt x="140" y="41"/>
                    <a:pt x="80" y="61"/>
                    <a:pt x="0" y="120"/>
                  </a:cubicBezTo>
                  <a:cubicBezTo>
                    <a:pt x="80" y="120"/>
                    <a:pt x="160" y="140"/>
                    <a:pt x="239" y="140"/>
                  </a:cubicBezTo>
                  <a:cubicBezTo>
                    <a:pt x="199" y="100"/>
                    <a:pt x="199" y="4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2679825" y="956725"/>
              <a:ext cx="152225" cy="67675"/>
            </a:xfrm>
            <a:custGeom>
              <a:avLst/>
              <a:gdLst/>
              <a:ahLst/>
              <a:cxnLst/>
              <a:rect l="l" t="t" r="r" b="b"/>
              <a:pathLst>
                <a:path w="6089" h="2707" extrusionOk="0">
                  <a:moveTo>
                    <a:pt x="4278" y="1"/>
                  </a:moveTo>
                  <a:cubicBezTo>
                    <a:pt x="3263" y="21"/>
                    <a:pt x="2308" y="279"/>
                    <a:pt x="1493" y="896"/>
                  </a:cubicBezTo>
                  <a:cubicBezTo>
                    <a:pt x="1651" y="1130"/>
                    <a:pt x="1845" y="1185"/>
                    <a:pt x="2050" y="1185"/>
                  </a:cubicBezTo>
                  <a:cubicBezTo>
                    <a:pt x="2233" y="1185"/>
                    <a:pt x="2426" y="1141"/>
                    <a:pt x="2611" y="1141"/>
                  </a:cubicBezTo>
                  <a:cubicBezTo>
                    <a:pt x="2713" y="1141"/>
                    <a:pt x="2811" y="1154"/>
                    <a:pt x="2905" y="1195"/>
                  </a:cubicBezTo>
                  <a:cubicBezTo>
                    <a:pt x="2925" y="1195"/>
                    <a:pt x="2985" y="1214"/>
                    <a:pt x="2985" y="1214"/>
                  </a:cubicBezTo>
                  <a:lnTo>
                    <a:pt x="2945" y="1294"/>
                  </a:lnTo>
                  <a:cubicBezTo>
                    <a:pt x="2905" y="1294"/>
                    <a:pt x="2826" y="1314"/>
                    <a:pt x="2786" y="1314"/>
                  </a:cubicBezTo>
                  <a:cubicBezTo>
                    <a:pt x="2706" y="1314"/>
                    <a:pt x="2666" y="1354"/>
                    <a:pt x="2587" y="1354"/>
                  </a:cubicBezTo>
                  <a:cubicBezTo>
                    <a:pt x="2487" y="1374"/>
                    <a:pt x="2348" y="1393"/>
                    <a:pt x="2249" y="1453"/>
                  </a:cubicBezTo>
                  <a:cubicBezTo>
                    <a:pt x="1851" y="1672"/>
                    <a:pt x="1433" y="1652"/>
                    <a:pt x="1015" y="1752"/>
                  </a:cubicBezTo>
                  <a:cubicBezTo>
                    <a:pt x="816" y="1811"/>
                    <a:pt x="618" y="1871"/>
                    <a:pt x="438" y="1950"/>
                  </a:cubicBezTo>
                  <a:cubicBezTo>
                    <a:pt x="299" y="2010"/>
                    <a:pt x="140" y="2090"/>
                    <a:pt x="41" y="2209"/>
                  </a:cubicBezTo>
                  <a:cubicBezTo>
                    <a:pt x="1" y="2348"/>
                    <a:pt x="1" y="2448"/>
                    <a:pt x="41" y="2567"/>
                  </a:cubicBezTo>
                  <a:cubicBezTo>
                    <a:pt x="140" y="2667"/>
                    <a:pt x="240" y="2706"/>
                    <a:pt x="359" y="2706"/>
                  </a:cubicBezTo>
                  <a:cubicBezTo>
                    <a:pt x="438" y="2706"/>
                    <a:pt x="518" y="2706"/>
                    <a:pt x="598" y="2687"/>
                  </a:cubicBezTo>
                  <a:cubicBezTo>
                    <a:pt x="757" y="2647"/>
                    <a:pt x="936" y="2587"/>
                    <a:pt x="1115" y="2567"/>
                  </a:cubicBezTo>
                  <a:cubicBezTo>
                    <a:pt x="1194" y="2567"/>
                    <a:pt x="1234" y="2547"/>
                    <a:pt x="1314" y="2507"/>
                  </a:cubicBezTo>
                  <a:lnTo>
                    <a:pt x="1692" y="2368"/>
                  </a:lnTo>
                  <a:cubicBezTo>
                    <a:pt x="1751" y="2348"/>
                    <a:pt x="1811" y="2309"/>
                    <a:pt x="1891" y="2289"/>
                  </a:cubicBezTo>
                  <a:cubicBezTo>
                    <a:pt x="2090" y="2209"/>
                    <a:pt x="2289" y="2249"/>
                    <a:pt x="2487" y="2189"/>
                  </a:cubicBezTo>
                  <a:cubicBezTo>
                    <a:pt x="2547" y="2189"/>
                    <a:pt x="2607" y="2169"/>
                    <a:pt x="2686" y="2149"/>
                  </a:cubicBezTo>
                  <a:cubicBezTo>
                    <a:pt x="2865" y="2090"/>
                    <a:pt x="3025" y="2070"/>
                    <a:pt x="3204" y="2010"/>
                  </a:cubicBezTo>
                  <a:cubicBezTo>
                    <a:pt x="3283" y="1990"/>
                    <a:pt x="3323" y="1950"/>
                    <a:pt x="3403" y="1911"/>
                  </a:cubicBezTo>
                  <a:cubicBezTo>
                    <a:pt x="3500" y="1822"/>
                    <a:pt x="3606" y="1793"/>
                    <a:pt x="3714" y="1793"/>
                  </a:cubicBezTo>
                  <a:cubicBezTo>
                    <a:pt x="3848" y="1793"/>
                    <a:pt x="3986" y="1838"/>
                    <a:pt x="4119" y="1871"/>
                  </a:cubicBezTo>
                  <a:cubicBezTo>
                    <a:pt x="4238" y="1871"/>
                    <a:pt x="4377" y="1851"/>
                    <a:pt x="4477" y="1811"/>
                  </a:cubicBezTo>
                  <a:cubicBezTo>
                    <a:pt x="4676" y="1771"/>
                    <a:pt x="4835" y="1712"/>
                    <a:pt x="5034" y="1712"/>
                  </a:cubicBezTo>
                  <a:cubicBezTo>
                    <a:pt x="5173" y="1712"/>
                    <a:pt x="5272" y="1692"/>
                    <a:pt x="5392" y="1672"/>
                  </a:cubicBezTo>
                  <a:cubicBezTo>
                    <a:pt x="5511" y="1612"/>
                    <a:pt x="5630" y="1592"/>
                    <a:pt x="5710" y="1493"/>
                  </a:cubicBezTo>
                  <a:lnTo>
                    <a:pt x="6088" y="1354"/>
                  </a:lnTo>
                  <a:lnTo>
                    <a:pt x="6088" y="1214"/>
                  </a:lnTo>
                  <a:cubicBezTo>
                    <a:pt x="6088" y="976"/>
                    <a:pt x="6008" y="777"/>
                    <a:pt x="5750" y="677"/>
                  </a:cubicBezTo>
                  <a:cubicBezTo>
                    <a:pt x="5718" y="672"/>
                    <a:pt x="5686" y="670"/>
                    <a:pt x="5654" y="670"/>
                  </a:cubicBezTo>
                  <a:cubicBezTo>
                    <a:pt x="5568" y="670"/>
                    <a:pt x="5484" y="688"/>
                    <a:pt x="5412" y="717"/>
                  </a:cubicBezTo>
                  <a:cubicBezTo>
                    <a:pt x="5292" y="777"/>
                    <a:pt x="5173" y="797"/>
                    <a:pt x="5073" y="916"/>
                  </a:cubicBezTo>
                  <a:cubicBezTo>
                    <a:pt x="5073" y="969"/>
                    <a:pt x="5065" y="996"/>
                    <a:pt x="5035" y="996"/>
                  </a:cubicBezTo>
                  <a:cubicBezTo>
                    <a:pt x="5020" y="996"/>
                    <a:pt x="5001" y="989"/>
                    <a:pt x="4974" y="976"/>
                  </a:cubicBezTo>
                  <a:cubicBezTo>
                    <a:pt x="4914" y="916"/>
                    <a:pt x="4855" y="896"/>
                    <a:pt x="4795" y="876"/>
                  </a:cubicBezTo>
                  <a:cubicBezTo>
                    <a:pt x="4755" y="866"/>
                    <a:pt x="4725" y="861"/>
                    <a:pt x="4696" y="861"/>
                  </a:cubicBezTo>
                  <a:cubicBezTo>
                    <a:pt x="4666" y="861"/>
                    <a:pt x="4636" y="866"/>
                    <a:pt x="4596" y="876"/>
                  </a:cubicBezTo>
                  <a:cubicBezTo>
                    <a:pt x="4497" y="896"/>
                    <a:pt x="4402" y="906"/>
                    <a:pt x="4308" y="906"/>
                  </a:cubicBezTo>
                  <a:cubicBezTo>
                    <a:pt x="4213" y="906"/>
                    <a:pt x="4119" y="896"/>
                    <a:pt x="4019" y="876"/>
                  </a:cubicBezTo>
                  <a:cubicBezTo>
                    <a:pt x="3920" y="876"/>
                    <a:pt x="3820" y="856"/>
                    <a:pt x="3741" y="777"/>
                  </a:cubicBezTo>
                  <a:cubicBezTo>
                    <a:pt x="3780" y="618"/>
                    <a:pt x="3920" y="578"/>
                    <a:pt x="4019" y="478"/>
                  </a:cubicBezTo>
                  <a:cubicBezTo>
                    <a:pt x="4178" y="419"/>
                    <a:pt x="4357" y="359"/>
                    <a:pt x="4516" y="299"/>
                  </a:cubicBezTo>
                  <a:cubicBezTo>
                    <a:pt x="4576" y="120"/>
                    <a:pt x="4437" y="61"/>
                    <a:pt x="42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2500800" y="1394850"/>
              <a:ext cx="107950" cy="44725"/>
            </a:xfrm>
            <a:custGeom>
              <a:avLst/>
              <a:gdLst/>
              <a:ahLst/>
              <a:cxnLst/>
              <a:rect l="l" t="t" r="r" b="b"/>
              <a:pathLst>
                <a:path w="4318" h="1789" extrusionOk="0">
                  <a:moveTo>
                    <a:pt x="3993" y="1"/>
                  </a:moveTo>
                  <a:cubicBezTo>
                    <a:pt x="2556" y="1"/>
                    <a:pt x="1288" y="490"/>
                    <a:pt x="0" y="1036"/>
                  </a:cubicBezTo>
                  <a:cubicBezTo>
                    <a:pt x="20" y="1434"/>
                    <a:pt x="339" y="1553"/>
                    <a:pt x="577" y="1752"/>
                  </a:cubicBezTo>
                  <a:cubicBezTo>
                    <a:pt x="662" y="1778"/>
                    <a:pt x="745" y="1789"/>
                    <a:pt x="825" y="1789"/>
                  </a:cubicBezTo>
                  <a:cubicBezTo>
                    <a:pt x="1177" y="1789"/>
                    <a:pt x="1490" y="1582"/>
                    <a:pt x="1831" y="1533"/>
                  </a:cubicBezTo>
                  <a:cubicBezTo>
                    <a:pt x="2268" y="1334"/>
                    <a:pt x="2785" y="1354"/>
                    <a:pt x="3124" y="976"/>
                  </a:cubicBezTo>
                  <a:cubicBezTo>
                    <a:pt x="3502" y="817"/>
                    <a:pt x="3860" y="678"/>
                    <a:pt x="4218" y="539"/>
                  </a:cubicBezTo>
                  <a:cubicBezTo>
                    <a:pt x="4317" y="300"/>
                    <a:pt x="4277" y="161"/>
                    <a:pt x="4078" y="1"/>
                  </a:cubicBezTo>
                  <a:cubicBezTo>
                    <a:pt x="4050" y="1"/>
                    <a:pt x="4021" y="1"/>
                    <a:pt x="39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2624625" y="1172575"/>
              <a:ext cx="115900" cy="34350"/>
            </a:xfrm>
            <a:custGeom>
              <a:avLst/>
              <a:gdLst/>
              <a:ahLst/>
              <a:cxnLst/>
              <a:rect l="l" t="t" r="r" b="b"/>
              <a:pathLst>
                <a:path w="4636" h="1374" extrusionOk="0">
                  <a:moveTo>
                    <a:pt x="4158" y="0"/>
                  </a:moveTo>
                  <a:cubicBezTo>
                    <a:pt x="3203" y="20"/>
                    <a:pt x="2288" y="319"/>
                    <a:pt x="1334" y="538"/>
                  </a:cubicBezTo>
                  <a:cubicBezTo>
                    <a:pt x="916" y="617"/>
                    <a:pt x="399" y="498"/>
                    <a:pt x="60" y="916"/>
                  </a:cubicBezTo>
                  <a:cubicBezTo>
                    <a:pt x="1" y="1274"/>
                    <a:pt x="299" y="1274"/>
                    <a:pt x="458" y="1373"/>
                  </a:cubicBezTo>
                  <a:cubicBezTo>
                    <a:pt x="1910" y="1293"/>
                    <a:pt x="3283" y="916"/>
                    <a:pt x="4636" y="518"/>
                  </a:cubicBezTo>
                  <a:lnTo>
                    <a:pt x="4636" y="398"/>
                  </a:lnTo>
                  <a:cubicBezTo>
                    <a:pt x="4596" y="279"/>
                    <a:pt x="4536" y="140"/>
                    <a:pt x="4417" y="80"/>
                  </a:cubicBezTo>
                  <a:cubicBezTo>
                    <a:pt x="4337" y="40"/>
                    <a:pt x="4258" y="20"/>
                    <a:pt x="41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2695750" y="1333250"/>
              <a:ext cx="91025" cy="43250"/>
            </a:xfrm>
            <a:custGeom>
              <a:avLst/>
              <a:gdLst/>
              <a:ahLst/>
              <a:cxnLst/>
              <a:rect l="l" t="t" r="r" b="b"/>
              <a:pathLst>
                <a:path w="3641" h="1730" extrusionOk="0">
                  <a:moveTo>
                    <a:pt x="2139" y="1"/>
                  </a:moveTo>
                  <a:cubicBezTo>
                    <a:pt x="1968" y="1"/>
                    <a:pt x="1791" y="19"/>
                    <a:pt x="1632" y="19"/>
                  </a:cubicBezTo>
                  <a:cubicBezTo>
                    <a:pt x="1552" y="58"/>
                    <a:pt x="1552" y="118"/>
                    <a:pt x="1552" y="178"/>
                  </a:cubicBezTo>
                  <a:cubicBezTo>
                    <a:pt x="1658" y="507"/>
                    <a:pt x="1569" y="579"/>
                    <a:pt x="1422" y="579"/>
                  </a:cubicBezTo>
                  <a:cubicBezTo>
                    <a:pt x="1320" y="579"/>
                    <a:pt x="1189" y="544"/>
                    <a:pt x="1075" y="536"/>
                  </a:cubicBezTo>
                  <a:cubicBezTo>
                    <a:pt x="1024" y="529"/>
                    <a:pt x="970" y="524"/>
                    <a:pt x="916" y="524"/>
                  </a:cubicBezTo>
                  <a:cubicBezTo>
                    <a:pt x="822" y="524"/>
                    <a:pt x="725" y="538"/>
                    <a:pt x="637" y="576"/>
                  </a:cubicBezTo>
                  <a:cubicBezTo>
                    <a:pt x="557" y="635"/>
                    <a:pt x="538" y="675"/>
                    <a:pt x="498" y="755"/>
                  </a:cubicBezTo>
                  <a:cubicBezTo>
                    <a:pt x="498" y="1073"/>
                    <a:pt x="100" y="1133"/>
                    <a:pt x="40" y="1411"/>
                  </a:cubicBezTo>
                  <a:cubicBezTo>
                    <a:pt x="0" y="1471"/>
                    <a:pt x="0" y="1550"/>
                    <a:pt x="0" y="1630"/>
                  </a:cubicBezTo>
                  <a:cubicBezTo>
                    <a:pt x="40" y="1670"/>
                    <a:pt x="60" y="1710"/>
                    <a:pt x="80" y="1729"/>
                  </a:cubicBezTo>
                  <a:cubicBezTo>
                    <a:pt x="259" y="1710"/>
                    <a:pt x="398" y="1710"/>
                    <a:pt x="577" y="1650"/>
                  </a:cubicBezTo>
                  <a:cubicBezTo>
                    <a:pt x="1453" y="1451"/>
                    <a:pt x="2288" y="1232"/>
                    <a:pt x="3163" y="1013"/>
                  </a:cubicBezTo>
                  <a:cubicBezTo>
                    <a:pt x="3283" y="914"/>
                    <a:pt x="3641" y="1013"/>
                    <a:pt x="3541" y="655"/>
                  </a:cubicBezTo>
                  <a:cubicBezTo>
                    <a:pt x="3445" y="566"/>
                    <a:pt x="3329" y="546"/>
                    <a:pt x="3207" y="546"/>
                  </a:cubicBezTo>
                  <a:cubicBezTo>
                    <a:pt x="3111" y="546"/>
                    <a:pt x="3011" y="558"/>
                    <a:pt x="2914" y="558"/>
                  </a:cubicBezTo>
                  <a:cubicBezTo>
                    <a:pt x="2751" y="558"/>
                    <a:pt x="2597" y="524"/>
                    <a:pt x="2487" y="337"/>
                  </a:cubicBezTo>
                  <a:cubicBezTo>
                    <a:pt x="2527" y="218"/>
                    <a:pt x="2626" y="39"/>
                    <a:pt x="2388" y="19"/>
                  </a:cubicBezTo>
                  <a:cubicBezTo>
                    <a:pt x="2308" y="5"/>
                    <a:pt x="2224" y="1"/>
                    <a:pt x="2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2461025" y="1428700"/>
              <a:ext cx="87550" cy="46775"/>
            </a:xfrm>
            <a:custGeom>
              <a:avLst/>
              <a:gdLst/>
              <a:ahLst/>
              <a:cxnLst/>
              <a:rect l="l" t="t" r="r" b="b"/>
              <a:pathLst>
                <a:path w="3502" h="1871" extrusionOk="0">
                  <a:moveTo>
                    <a:pt x="3342" y="0"/>
                  </a:moveTo>
                  <a:cubicBezTo>
                    <a:pt x="2964" y="120"/>
                    <a:pt x="2526" y="219"/>
                    <a:pt x="2129" y="338"/>
                  </a:cubicBezTo>
                  <a:cubicBezTo>
                    <a:pt x="2109" y="338"/>
                    <a:pt x="2069" y="338"/>
                    <a:pt x="2009" y="378"/>
                  </a:cubicBezTo>
                  <a:cubicBezTo>
                    <a:pt x="1731" y="498"/>
                    <a:pt x="1472" y="517"/>
                    <a:pt x="1174" y="537"/>
                  </a:cubicBezTo>
                  <a:cubicBezTo>
                    <a:pt x="995" y="577"/>
                    <a:pt x="855" y="637"/>
                    <a:pt x="756" y="776"/>
                  </a:cubicBezTo>
                  <a:cubicBezTo>
                    <a:pt x="617" y="1134"/>
                    <a:pt x="139" y="1234"/>
                    <a:pt x="0" y="1612"/>
                  </a:cubicBezTo>
                  <a:cubicBezTo>
                    <a:pt x="0" y="1771"/>
                    <a:pt x="60" y="1830"/>
                    <a:pt x="199" y="1870"/>
                  </a:cubicBezTo>
                  <a:cubicBezTo>
                    <a:pt x="1233" y="1413"/>
                    <a:pt x="2308" y="975"/>
                    <a:pt x="3342" y="517"/>
                  </a:cubicBezTo>
                  <a:cubicBezTo>
                    <a:pt x="3481" y="338"/>
                    <a:pt x="3501" y="179"/>
                    <a:pt x="33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2425200" y="1546300"/>
              <a:ext cx="89050" cy="34600"/>
            </a:xfrm>
            <a:custGeom>
              <a:avLst/>
              <a:gdLst/>
              <a:ahLst/>
              <a:cxnLst/>
              <a:rect l="l" t="t" r="r" b="b"/>
              <a:pathLst>
                <a:path w="3562" h="1384" extrusionOk="0">
                  <a:moveTo>
                    <a:pt x="3150" y="0"/>
                  </a:moveTo>
                  <a:cubicBezTo>
                    <a:pt x="3115" y="0"/>
                    <a:pt x="3080" y="4"/>
                    <a:pt x="3044" y="11"/>
                  </a:cubicBezTo>
                  <a:cubicBezTo>
                    <a:pt x="2567" y="369"/>
                    <a:pt x="1970" y="289"/>
                    <a:pt x="1473" y="548"/>
                  </a:cubicBezTo>
                  <a:cubicBezTo>
                    <a:pt x="1433" y="608"/>
                    <a:pt x="1373" y="667"/>
                    <a:pt x="1294" y="687"/>
                  </a:cubicBezTo>
                  <a:cubicBezTo>
                    <a:pt x="1135" y="707"/>
                    <a:pt x="976" y="707"/>
                    <a:pt x="796" y="747"/>
                  </a:cubicBezTo>
                  <a:cubicBezTo>
                    <a:pt x="737" y="767"/>
                    <a:pt x="677" y="806"/>
                    <a:pt x="598" y="866"/>
                  </a:cubicBezTo>
                  <a:cubicBezTo>
                    <a:pt x="558" y="846"/>
                    <a:pt x="478" y="846"/>
                    <a:pt x="438" y="846"/>
                  </a:cubicBezTo>
                  <a:cubicBezTo>
                    <a:pt x="374" y="819"/>
                    <a:pt x="313" y="804"/>
                    <a:pt x="257" y="804"/>
                  </a:cubicBezTo>
                  <a:cubicBezTo>
                    <a:pt x="193" y="804"/>
                    <a:pt x="134" y="824"/>
                    <a:pt x="80" y="866"/>
                  </a:cubicBezTo>
                  <a:cubicBezTo>
                    <a:pt x="41" y="906"/>
                    <a:pt x="1" y="966"/>
                    <a:pt x="41" y="1045"/>
                  </a:cubicBezTo>
                  <a:cubicBezTo>
                    <a:pt x="60" y="1085"/>
                    <a:pt x="140" y="1145"/>
                    <a:pt x="180" y="1165"/>
                  </a:cubicBezTo>
                  <a:cubicBezTo>
                    <a:pt x="319" y="1204"/>
                    <a:pt x="419" y="1284"/>
                    <a:pt x="538" y="1363"/>
                  </a:cubicBezTo>
                  <a:cubicBezTo>
                    <a:pt x="558" y="1363"/>
                    <a:pt x="598" y="1383"/>
                    <a:pt x="637" y="1383"/>
                  </a:cubicBezTo>
                  <a:cubicBezTo>
                    <a:pt x="1334" y="1204"/>
                    <a:pt x="2070" y="1085"/>
                    <a:pt x="2666" y="647"/>
                  </a:cubicBezTo>
                  <a:cubicBezTo>
                    <a:pt x="2965" y="468"/>
                    <a:pt x="3422" y="568"/>
                    <a:pt x="3562" y="150"/>
                  </a:cubicBezTo>
                  <a:cubicBezTo>
                    <a:pt x="3447" y="68"/>
                    <a:pt x="3307" y="0"/>
                    <a:pt x="31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2913075" y="946300"/>
              <a:ext cx="76125" cy="25875"/>
            </a:xfrm>
            <a:custGeom>
              <a:avLst/>
              <a:gdLst/>
              <a:ahLst/>
              <a:cxnLst/>
              <a:rect l="l" t="t" r="r" b="b"/>
              <a:pathLst>
                <a:path w="3045" h="1035" extrusionOk="0">
                  <a:moveTo>
                    <a:pt x="2945" y="0"/>
                  </a:moveTo>
                  <a:lnTo>
                    <a:pt x="2945" y="0"/>
                  </a:lnTo>
                  <a:cubicBezTo>
                    <a:pt x="2149" y="219"/>
                    <a:pt x="1333" y="80"/>
                    <a:pt x="538" y="199"/>
                  </a:cubicBezTo>
                  <a:cubicBezTo>
                    <a:pt x="498" y="239"/>
                    <a:pt x="418" y="299"/>
                    <a:pt x="359" y="338"/>
                  </a:cubicBezTo>
                  <a:cubicBezTo>
                    <a:pt x="20" y="557"/>
                    <a:pt x="1" y="816"/>
                    <a:pt x="359" y="1035"/>
                  </a:cubicBezTo>
                  <a:cubicBezTo>
                    <a:pt x="1055" y="915"/>
                    <a:pt x="1751" y="816"/>
                    <a:pt x="2447" y="696"/>
                  </a:cubicBezTo>
                  <a:cubicBezTo>
                    <a:pt x="2507" y="637"/>
                    <a:pt x="2587" y="597"/>
                    <a:pt x="2626" y="537"/>
                  </a:cubicBezTo>
                  <a:cubicBezTo>
                    <a:pt x="2726" y="338"/>
                    <a:pt x="3044" y="279"/>
                    <a:pt x="294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2735525" y="1154700"/>
              <a:ext cx="111925" cy="32175"/>
            </a:xfrm>
            <a:custGeom>
              <a:avLst/>
              <a:gdLst/>
              <a:ahLst/>
              <a:cxnLst/>
              <a:rect l="l" t="t" r="r" b="b"/>
              <a:pathLst>
                <a:path w="4477" h="1287" extrusionOk="0">
                  <a:moveTo>
                    <a:pt x="4258" y="1"/>
                  </a:moveTo>
                  <a:cubicBezTo>
                    <a:pt x="4162" y="1"/>
                    <a:pt x="4071" y="40"/>
                    <a:pt x="3979" y="79"/>
                  </a:cubicBezTo>
                  <a:cubicBezTo>
                    <a:pt x="3860" y="139"/>
                    <a:pt x="3761" y="158"/>
                    <a:pt x="3661" y="178"/>
                  </a:cubicBezTo>
                  <a:cubicBezTo>
                    <a:pt x="3462" y="178"/>
                    <a:pt x="3263" y="218"/>
                    <a:pt x="3084" y="258"/>
                  </a:cubicBezTo>
                  <a:cubicBezTo>
                    <a:pt x="2826" y="337"/>
                    <a:pt x="2527" y="337"/>
                    <a:pt x="2249" y="337"/>
                  </a:cubicBezTo>
                  <a:cubicBezTo>
                    <a:pt x="2070" y="357"/>
                    <a:pt x="1930" y="357"/>
                    <a:pt x="1751" y="417"/>
                  </a:cubicBezTo>
                  <a:cubicBezTo>
                    <a:pt x="1552" y="497"/>
                    <a:pt x="1314" y="497"/>
                    <a:pt x="1095" y="497"/>
                  </a:cubicBezTo>
                  <a:cubicBezTo>
                    <a:pt x="1042" y="505"/>
                    <a:pt x="987" y="507"/>
                    <a:pt x="932" y="507"/>
                  </a:cubicBezTo>
                  <a:cubicBezTo>
                    <a:pt x="819" y="507"/>
                    <a:pt x="703" y="496"/>
                    <a:pt x="592" y="496"/>
                  </a:cubicBezTo>
                  <a:cubicBezTo>
                    <a:pt x="345" y="496"/>
                    <a:pt x="120" y="550"/>
                    <a:pt x="1" y="894"/>
                  </a:cubicBezTo>
                  <a:lnTo>
                    <a:pt x="61" y="934"/>
                  </a:lnTo>
                  <a:cubicBezTo>
                    <a:pt x="154" y="981"/>
                    <a:pt x="250" y="994"/>
                    <a:pt x="342" y="994"/>
                  </a:cubicBezTo>
                  <a:cubicBezTo>
                    <a:pt x="463" y="994"/>
                    <a:pt x="577" y="971"/>
                    <a:pt x="668" y="971"/>
                  </a:cubicBezTo>
                  <a:cubicBezTo>
                    <a:pt x="685" y="971"/>
                    <a:pt x="702" y="972"/>
                    <a:pt x="717" y="974"/>
                  </a:cubicBezTo>
                  <a:cubicBezTo>
                    <a:pt x="699" y="1009"/>
                    <a:pt x="667" y="1020"/>
                    <a:pt x="626" y="1020"/>
                  </a:cubicBezTo>
                  <a:cubicBezTo>
                    <a:pt x="562" y="1020"/>
                    <a:pt x="478" y="994"/>
                    <a:pt x="400" y="994"/>
                  </a:cubicBezTo>
                  <a:cubicBezTo>
                    <a:pt x="303" y="994"/>
                    <a:pt x="214" y="1034"/>
                    <a:pt x="180" y="1213"/>
                  </a:cubicBezTo>
                  <a:lnTo>
                    <a:pt x="200" y="1253"/>
                  </a:lnTo>
                  <a:cubicBezTo>
                    <a:pt x="323" y="1277"/>
                    <a:pt x="447" y="1287"/>
                    <a:pt x="570" y="1287"/>
                  </a:cubicBezTo>
                  <a:cubicBezTo>
                    <a:pt x="844" y="1287"/>
                    <a:pt x="1119" y="1240"/>
                    <a:pt x="1393" y="1213"/>
                  </a:cubicBezTo>
                  <a:cubicBezTo>
                    <a:pt x="1467" y="1146"/>
                    <a:pt x="1552" y="1132"/>
                    <a:pt x="1640" y="1132"/>
                  </a:cubicBezTo>
                  <a:cubicBezTo>
                    <a:pt x="1708" y="1132"/>
                    <a:pt x="1779" y="1141"/>
                    <a:pt x="1849" y="1141"/>
                  </a:cubicBezTo>
                  <a:cubicBezTo>
                    <a:pt x="1932" y="1141"/>
                    <a:pt x="2014" y="1128"/>
                    <a:pt x="2090" y="1074"/>
                  </a:cubicBezTo>
                  <a:cubicBezTo>
                    <a:pt x="2368" y="914"/>
                    <a:pt x="2666" y="934"/>
                    <a:pt x="2965" y="914"/>
                  </a:cubicBezTo>
                  <a:cubicBezTo>
                    <a:pt x="3044" y="914"/>
                    <a:pt x="3084" y="914"/>
                    <a:pt x="3144" y="894"/>
                  </a:cubicBezTo>
                  <a:cubicBezTo>
                    <a:pt x="3144" y="875"/>
                    <a:pt x="3149" y="865"/>
                    <a:pt x="3161" y="865"/>
                  </a:cubicBezTo>
                  <a:cubicBezTo>
                    <a:pt x="3174" y="865"/>
                    <a:pt x="3194" y="875"/>
                    <a:pt x="3223" y="894"/>
                  </a:cubicBezTo>
                  <a:cubicBezTo>
                    <a:pt x="3235" y="883"/>
                    <a:pt x="3247" y="878"/>
                    <a:pt x="3258" y="878"/>
                  </a:cubicBezTo>
                  <a:cubicBezTo>
                    <a:pt x="3287" y="878"/>
                    <a:pt x="3315" y="906"/>
                    <a:pt x="3343" y="934"/>
                  </a:cubicBezTo>
                  <a:cubicBezTo>
                    <a:pt x="3366" y="958"/>
                    <a:pt x="3403" y="967"/>
                    <a:pt x="3446" y="967"/>
                  </a:cubicBezTo>
                  <a:cubicBezTo>
                    <a:pt x="3476" y="967"/>
                    <a:pt x="3509" y="962"/>
                    <a:pt x="3542" y="954"/>
                  </a:cubicBezTo>
                  <a:cubicBezTo>
                    <a:pt x="3741" y="954"/>
                    <a:pt x="3880" y="855"/>
                    <a:pt x="4039" y="755"/>
                  </a:cubicBezTo>
                  <a:cubicBezTo>
                    <a:pt x="4218" y="616"/>
                    <a:pt x="4457" y="536"/>
                    <a:pt x="4477" y="258"/>
                  </a:cubicBezTo>
                  <a:cubicBezTo>
                    <a:pt x="4477" y="158"/>
                    <a:pt x="4457" y="119"/>
                    <a:pt x="4417" y="39"/>
                  </a:cubicBezTo>
                  <a:cubicBezTo>
                    <a:pt x="4362" y="12"/>
                    <a:pt x="4309" y="1"/>
                    <a:pt x="42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2721600" y="1469850"/>
              <a:ext cx="65675" cy="34825"/>
            </a:xfrm>
            <a:custGeom>
              <a:avLst/>
              <a:gdLst/>
              <a:ahLst/>
              <a:cxnLst/>
              <a:rect l="l" t="t" r="r" b="b"/>
              <a:pathLst>
                <a:path w="2627" h="1393" extrusionOk="0">
                  <a:moveTo>
                    <a:pt x="2219" y="0"/>
                  </a:moveTo>
                  <a:cubicBezTo>
                    <a:pt x="2124" y="0"/>
                    <a:pt x="2030" y="25"/>
                    <a:pt x="1930" y="65"/>
                  </a:cubicBezTo>
                  <a:cubicBezTo>
                    <a:pt x="1632" y="145"/>
                    <a:pt x="1354" y="184"/>
                    <a:pt x="1095" y="264"/>
                  </a:cubicBezTo>
                  <a:cubicBezTo>
                    <a:pt x="956" y="423"/>
                    <a:pt x="717" y="284"/>
                    <a:pt x="558" y="443"/>
                  </a:cubicBezTo>
                  <a:cubicBezTo>
                    <a:pt x="458" y="562"/>
                    <a:pt x="319" y="523"/>
                    <a:pt x="220" y="582"/>
                  </a:cubicBezTo>
                  <a:cubicBezTo>
                    <a:pt x="180" y="622"/>
                    <a:pt x="140" y="642"/>
                    <a:pt x="80" y="642"/>
                  </a:cubicBezTo>
                  <a:cubicBezTo>
                    <a:pt x="21" y="662"/>
                    <a:pt x="1" y="702"/>
                    <a:pt x="1" y="801"/>
                  </a:cubicBezTo>
                  <a:cubicBezTo>
                    <a:pt x="266" y="1204"/>
                    <a:pt x="424" y="1393"/>
                    <a:pt x="686" y="1393"/>
                  </a:cubicBezTo>
                  <a:cubicBezTo>
                    <a:pt x="915" y="1393"/>
                    <a:pt x="1223" y="1249"/>
                    <a:pt x="1751" y="980"/>
                  </a:cubicBezTo>
                  <a:cubicBezTo>
                    <a:pt x="1867" y="914"/>
                    <a:pt x="1968" y="876"/>
                    <a:pt x="2079" y="876"/>
                  </a:cubicBezTo>
                  <a:cubicBezTo>
                    <a:pt x="2102" y="876"/>
                    <a:pt x="2125" y="877"/>
                    <a:pt x="2149" y="881"/>
                  </a:cubicBezTo>
                  <a:cubicBezTo>
                    <a:pt x="2190" y="892"/>
                    <a:pt x="2227" y="897"/>
                    <a:pt x="2262" y="897"/>
                  </a:cubicBezTo>
                  <a:cubicBezTo>
                    <a:pt x="2347" y="897"/>
                    <a:pt x="2417" y="869"/>
                    <a:pt x="2487" y="841"/>
                  </a:cubicBezTo>
                  <a:cubicBezTo>
                    <a:pt x="2527" y="781"/>
                    <a:pt x="2587" y="702"/>
                    <a:pt x="2587" y="642"/>
                  </a:cubicBezTo>
                  <a:cubicBezTo>
                    <a:pt x="2587" y="463"/>
                    <a:pt x="2627" y="264"/>
                    <a:pt x="2507" y="85"/>
                  </a:cubicBezTo>
                  <a:cubicBezTo>
                    <a:pt x="2408" y="25"/>
                    <a:pt x="2313" y="0"/>
                    <a:pt x="2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2849425" y="956250"/>
              <a:ext cx="70150" cy="27150"/>
            </a:xfrm>
            <a:custGeom>
              <a:avLst/>
              <a:gdLst/>
              <a:ahLst/>
              <a:cxnLst/>
              <a:rect l="l" t="t" r="r" b="b"/>
              <a:pathLst>
                <a:path w="2806" h="1086" extrusionOk="0">
                  <a:moveTo>
                    <a:pt x="2089" y="0"/>
                  </a:moveTo>
                  <a:cubicBezTo>
                    <a:pt x="1393" y="100"/>
                    <a:pt x="697" y="219"/>
                    <a:pt x="0" y="318"/>
                  </a:cubicBezTo>
                  <a:cubicBezTo>
                    <a:pt x="137" y="835"/>
                    <a:pt x="414" y="1085"/>
                    <a:pt x="838" y="1085"/>
                  </a:cubicBezTo>
                  <a:cubicBezTo>
                    <a:pt x="969" y="1085"/>
                    <a:pt x="1114" y="1061"/>
                    <a:pt x="1273" y="1015"/>
                  </a:cubicBezTo>
                  <a:cubicBezTo>
                    <a:pt x="1791" y="975"/>
                    <a:pt x="2308" y="895"/>
                    <a:pt x="2805" y="676"/>
                  </a:cubicBezTo>
                  <a:cubicBezTo>
                    <a:pt x="2646" y="398"/>
                    <a:pt x="2387" y="179"/>
                    <a:pt x="20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2762400" y="1207375"/>
              <a:ext cx="33825" cy="90575"/>
            </a:xfrm>
            <a:custGeom>
              <a:avLst/>
              <a:gdLst/>
              <a:ahLst/>
              <a:cxnLst/>
              <a:rect l="l" t="t" r="r" b="b"/>
              <a:pathLst>
                <a:path w="1353" h="3623" extrusionOk="0">
                  <a:moveTo>
                    <a:pt x="696" y="1"/>
                  </a:moveTo>
                  <a:cubicBezTo>
                    <a:pt x="676" y="41"/>
                    <a:pt x="676" y="100"/>
                    <a:pt x="637" y="140"/>
                  </a:cubicBezTo>
                  <a:cubicBezTo>
                    <a:pt x="0" y="518"/>
                    <a:pt x="378" y="1095"/>
                    <a:pt x="398" y="1612"/>
                  </a:cubicBezTo>
                  <a:cubicBezTo>
                    <a:pt x="259" y="1871"/>
                    <a:pt x="458" y="2110"/>
                    <a:pt x="418" y="2368"/>
                  </a:cubicBezTo>
                  <a:cubicBezTo>
                    <a:pt x="398" y="2627"/>
                    <a:pt x="398" y="2925"/>
                    <a:pt x="159" y="3124"/>
                  </a:cubicBezTo>
                  <a:lnTo>
                    <a:pt x="159" y="3104"/>
                  </a:lnTo>
                  <a:cubicBezTo>
                    <a:pt x="100" y="3184"/>
                    <a:pt x="100" y="3263"/>
                    <a:pt x="119" y="3323"/>
                  </a:cubicBezTo>
                  <a:cubicBezTo>
                    <a:pt x="219" y="3482"/>
                    <a:pt x="398" y="3502"/>
                    <a:pt x="557" y="3582"/>
                  </a:cubicBezTo>
                  <a:cubicBezTo>
                    <a:pt x="612" y="3609"/>
                    <a:pt x="666" y="3622"/>
                    <a:pt x="719" y="3622"/>
                  </a:cubicBezTo>
                  <a:cubicBezTo>
                    <a:pt x="821" y="3622"/>
                    <a:pt x="916" y="3574"/>
                    <a:pt x="995" y="3482"/>
                  </a:cubicBezTo>
                  <a:cubicBezTo>
                    <a:pt x="1054" y="3422"/>
                    <a:pt x="1054" y="3363"/>
                    <a:pt x="1015" y="3303"/>
                  </a:cubicBezTo>
                  <a:cubicBezTo>
                    <a:pt x="915" y="3204"/>
                    <a:pt x="955" y="3064"/>
                    <a:pt x="875" y="2965"/>
                  </a:cubicBezTo>
                  <a:cubicBezTo>
                    <a:pt x="676" y="2388"/>
                    <a:pt x="716" y="1811"/>
                    <a:pt x="855" y="1234"/>
                  </a:cubicBezTo>
                  <a:cubicBezTo>
                    <a:pt x="915" y="936"/>
                    <a:pt x="975" y="677"/>
                    <a:pt x="1054" y="399"/>
                  </a:cubicBezTo>
                  <a:cubicBezTo>
                    <a:pt x="1114" y="279"/>
                    <a:pt x="1353" y="200"/>
                    <a:pt x="121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2434150" y="1498325"/>
              <a:ext cx="64675" cy="44775"/>
            </a:xfrm>
            <a:custGeom>
              <a:avLst/>
              <a:gdLst/>
              <a:ahLst/>
              <a:cxnLst/>
              <a:rect l="l" t="t" r="r" b="b"/>
              <a:pathLst>
                <a:path w="2587" h="1791" extrusionOk="0">
                  <a:moveTo>
                    <a:pt x="1990" y="0"/>
                  </a:moveTo>
                  <a:cubicBezTo>
                    <a:pt x="1811" y="219"/>
                    <a:pt x="1612" y="418"/>
                    <a:pt x="1354" y="497"/>
                  </a:cubicBezTo>
                  <a:cubicBezTo>
                    <a:pt x="1155" y="617"/>
                    <a:pt x="896" y="537"/>
                    <a:pt x="717" y="657"/>
                  </a:cubicBezTo>
                  <a:cubicBezTo>
                    <a:pt x="498" y="975"/>
                    <a:pt x="100" y="1094"/>
                    <a:pt x="1" y="1492"/>
                  </a:cubicBezTo>
                  <a:cubicBezTo>
                    <a:pt x="1" y="1572"/>
                    <a:pt x="1" y="1631"/>
                    <a:pt x="61" y="1711"/>
                  </a:cubicBezTo>
                  <a:cubicBezTo>
                    <a:pt x="120" y="1771"/>
                    <a:pt x="200" y="1791"/>
                    <a:pt x="279" y="1791"/>
                  </a:cubicBezTo>
                  <a:cubicBezTo>
                    <a:pt x="458" y="1791"/>
                    <a:pt x="598" y="1731"/>
                    <a:pt x="757" y="1711"/>
                  </a:cubicBezTo>
                  <a:cubicBezTo>
                    <a:pt x="1274" y="1512"/>
                    <a:pt x="1751" y="1234"/>
                    <a:pt x="2249" y="995"/>
                  </a:cubicBezTo>
                  <a:cubicBezTo>
                    <a:pt x="2368" y="875"/>
                    <a:pt x="2587" y="776"/>
                    <a:pt x="2547" y="517"/>
                  </a:cubicBezTo>
                  <a:cubicBezTo>
                    <a:pt x="2289" y="398"/>
                    <a:pt x="2269" y="80"/>
                    <a:pt x="19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2599775" y="1379450"/>
              <a:ext cx="51250" cy="28875"/>
            </a:xfrm>
            <a:custGeom>
              <a:avLst/>
              <a:gdLst/>
              <a:ahLst/>
              <a:cxnLst/>
              <a:rect l="l" t="t" r="r" b="b"/>
              <a:pathLst>
                <a:path w="2050" h="1155" extrusionOk="0">
                  <a:moveTo>
                    <a:pt x="1890" y="1"/>
                  </a:moveTo>
                  <a:cubicBezTo>
                    <a:pt x="1731" y="1"/>
                    <a:pt x="1631" y="60"/>
                    <a:pt x="1512" y="100"/>
                  </a:cubicBezTo>
                  <a:cubicBezTo>
                    <a:pt x="1432" y="120"/>
                    <a:pt x="1333" y="180"/>
                    <a:pt x="1253" y="180"/>
                  </a:cubicBezTo>
                  <a:cubicBezTo>
                    <a:pt x="1214" y="180"/>
                    <a:pt x="1154" y="180"/>
                    <a:pt x="1114" y="160"/>
                  </a:cubicBezTo>
                  <a:cubicBezTo>
                    <a:pt x="1054" y="120"/>
                    <a:pt x="975" y="100"/>
                    <a:pt x="935" y="100"/>
                  </a:cubicBezTo>
                  <a:cubicBezTo>
                    <a:pt x="895" y="100"/>
                    <a:pt x="816" y="100"/>
                    <a:pt x="756" y="120"/>
                  </a:cubicBezTo>
                  <a:cubicBezTo>
                    <a:pt x="716" y="120"/>
                    <a:pt x="637" y="160"/>
                    <a:pt x="597" y="180"/>
                  </a:cubicBezTo>
                  <a:cubicBezTo>
                    <a:pt x="497" y="220"/>
                    <a:pt x="398" y="259"/>
                    <a:pt x="299" y="299"/>
                  </a:cubicBezTo>
                  <a:cubicBezTo>
                    <a:pt x="139" y="399"/>
                    <a:pt x="0" y="498"/>
                    <a:pt x="40" y="717"/>
                  </a:cubicBezTo>
                  <a:cubicBezTo>
                    <a:pt x="219" y="816"/>
                    <a:pt x="239" y="976"/>
                    <a:pt x="259" y="1155"/>
                  </a:cubicBezTo>
                  <a:cubicBezTo>
                    <a:pt x="816" y="1055"/>
                    <a:pt x="1393" y="995"/>
                    <a:pt x="1810" y="617"/>
                  </a:cubicBezTo>
                  <a:cubicBezTo>
                    <a:pt x="1830" y="518"/>
                    <a:pt x="1910" y="438"/>
                    <a:pt x="1989" y="399"/>
                  </a:cubicBezTo>
                  <a:cubicBezTo>
                    <a:pt x="2049" y="319"/>
                    <a:pt x="2049" y="220"/>
                    <a:pt x="2029" y="120"/>
                  </a:cubicBezTo>
                  <a:cubicBezTo>
                    <a:pt x="2009" y="80"/>
                    <a:pt x="1950" y="21"/>
                    <a:pt x="18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2737525" y="1284975"/>
              <a:ext cx="51750" cy="43100"/>
            </a:xfrm>
            <a:custGeom>
              <a:avLst/>
              <a:gdLst/>
              <a:ahLst/>
              <a:cxnLst/>
              <a:rect l="l" t="t" r="r" b="b"/>
              <a:pathLst>
                <a:path w="2070" h="1724" extrusionOk="0">
                  <a:moveTo>
                    <a:pt x="1154" y="0"/>
                  </a:moveTo>
                  <a:cubicBezTo>
                    <a:pt x="816" y="239"/>
                    <a:pt x="319" y="80"/>
                    <a:pt x="0" y="458"/>
                  </a:cubicBezTo>
                  <a:cubicBezTo>
                    <a:pt x="186" y="523"/>
                    <a:pt x="363" y="540"/>
                    <a:pt x="533" y="540"/>
                  </a:cubicBezTo>
                  <a:cubicBezTo>
                    <a:pt x="728" y="540"/>
                    <a:pt x="914" y="517"/>
                    <a:pt x="1095" y="517"/>
                  </a:cubicBezTo>
                  <a:cubicBezTo>
                    <a:pt x="1313" y="557"/>
                    <a:pt x="1492" y="597"/>
                    <a:pt x="1512" y="856"/>
                  </a:cubicBezTo>
                  <a:cubicBezTo>
                    <a:pt x="1457" y="933"/>
                    <a:pt x="1401" y="974"/>
                    <a:pt x="1339" y="974"/>
                  </a:cubicBezTo>
                  <a:cubicBezTo>
                    <a:pt x="1290" y="974"/>
                    <a:pt x="1236" y="948"/>
                    <a:pt x="1174" y="895"/>
                  </a:cubicBezTo>
                  <a:lnTo>
                    <a:pt x="995" y="895"/>
                  </a:lnTo>
                  <a:cubicBezTo>
                    <a:pt x="896" y="995"/>
                    <a:pt x="896" y="1114"/>
                    <a:pt x="955" y="1253"/>
                  </a:cubicBezTo>
                  <a:cubicBezTo>
                    <a:pt x="1004" y="1302"/>
                    <a:pt x="1070" y="1309"/>
                    <a:pt x="1140" y="1309"/>
                  </a:cubicBezTo>
                  <a:cubicBezTo>
                    <a:pt x="1170" y="1309"/>
                    <a:pt x="1201" y="1308"/>
                    <a:pt x="1231" y="1308"/>
                  </a:cubicBezTo>
                  <a:cubicBezTo>
                    <a:pt x="1333" y="1308"/>
                    <a:pt x="1433" y="1323"/>
                    <a:pt x="1492" y="1452"/>
                  </a:cubicBezTo>
                  <a:cubicBezTo>
                    <a:pt x="1531" y="1657"/>
                    <a:pt x="1609" y="1723"/>
                    <a:pt x="1708" y="1723"/>
                  </a:cubicBezTo>
                  <a:cubicBezTo>
                    <a:pt x="1811" y="1723"/>
                    <a:pt x="1938" y="1652"/>
                    <a:pt x="2069" y="1592"/>
                  </a:cubicBezTo>
                  <a:cubicBezTo>
                    <a:pt x="2010" y="1353"/>
                    <a:pt x="1751" y="1114"/>
                    <a:pt x="2010" y="875"/>
                  </a:cubicBezTo>
                  <a:cubicBezTo>
                    <a:pt x="2010" y="696"/>
                    <a:pt x="1990" y="517"/>
                    <a:pt x="1990" y="358"/>
                  </a:cubicBezTo>
                  <a:lnTo>
                    <a:pt x="1492" y="358"/>
                  </a:lnTo>
                  <a:cubicBezTo>
                    <a:pt x="1413" y="219"/>
                    <a:pt x="1214" y="358"/>
                    <a:pt x="1154" y="199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2826050" y="964200"/>
              <a:ext cx="54725" cy="27375"/>
            </a:xfrm>
            <a:custGeom>
              <a:avLst/>
              <a:gdLst/>
              <a:ahLst/>
              <a:cxnLst/>
              <a:rect l="l" t="t" r="r" b="b"/>
              <a:pathLst>
                <a:path w="2189" h="1095" extrusionOk="0">
                  <a:moveTo>
                    <a:pt x="935" y="0"/>
                  </a:moveTo>
                  <a:cubicBezTo>
                    <a:pt x="716" y="0"/>
                    <a:pt x="518" y="0"/>
                    <a:pt x="358" y="120"/>
                  </a:cubicBezTo>
                  <a:cubicBezTo>
                    <a:pt x="358" y="418"/>
                    <a:pt x="0" y="677"/>
                    <a:pt x="219" y="995"/>
                  </a:cubicBezTo>
                  <a:lnTo>
                    <a:pt x="259" y="1055"/>
                  </a:lnTo>
                  <a:cubicBezTo>
                    <a:pt x="617" y="1015"/>
                    <a:pt x="995" y="1094"/>
                    <a:pt x="1313" y="876"/>
                  </a:cubicBezTo>
                  <a:cubicBezTo>
                    <a:pt x="1612" y="876"/>
                    <a:pt x="1910" y="876"/>
                    <a:pt x="2188" y="697"/>
                  </a:cubicBezTo>
                  <a:cubicBezTo>
                    <a:pt x="1910" y="617"/>
                    <a:pt x="1532" y="776"/>
                    <a:pt x="1413" y="319"/>
                  </a:cubicBezTo>
                  <a:cubicBezTo>
                    <a:pt x="1353" y="120"/>
                    <a:pt x="1035" y="179"/>
                    <a:pt x="9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2570850" y="1466700"/>
              <a:ext cx="58275" cy="27175"/>
            </a:xfrm>
            <a:custGeom>
              <a:avLst/>
              <a:gdLst/>
              <a:ahLst/>
              <a:cxnLst/>
              <a:rect l="l" t="t" r="r" b="b"/>
              <a:pathLst>
                <a:path w="2331" h="1087" extrusionOk="0">
                  <a:moveTo>
                    <a:pt x="2168" y="0"/>
                  </a:moveTo>
                  <a:cubicBezTo>
                    <a:pt x="2143" y="0"/>
                    <a:pt x="2117" y="14"/>
                    <a:pt x="2092" y="52"/>
                  </a:cubicBezTo>
                  <a:cubicBezTo>
                    <a:pt x="1456" y="211"/>
                    <a:pt x="779" y="410"/>
                    <a:pt x="123" y="609"/>
                  </a:cubicBezTo>
                  <a:cubicBezTo>
                    <a:pt x="83" y="609"/>
                    <a:pt x="63" y="688"/>
                    <a:pt x="23" y="748"/>
                  </a:cubicBezTo>
                  <a:cubicBezTo>
                    <a:pt x="1" y="793"/>
                    <a:pt x="46" y="798"/>
                    <a:pt x="97" y="798"/>
                  </a:cubicBezTo>
                  <a:cubicBezTo>
                    <a:pt x="114" y="798"/>
                    <a:pt x="131" y="798"/>
                    <a:pt x="148" y="798"/>
                  </a:cubicBezTo>
                  <a:cubicBezTo>
                    <a:pt x="212" y="798"/>
                    <a:pt x="252" y="808"/>
                    <a:pt x="123" y="907"/>
                  </a:cubicBezTo>
                  <a:cubicBezTo>
                    <a:pt x="123" y="987"/>
                    <a:pt x="143" y="1046"/>
                    <a:pt x="202" y="1086"/>
                  </a:cubicBezTo>
                  <a:cubicBezTo>
                    <a:pt x="918" y="987"/>
                    <a:pt x="1515" y="469"/>
                    <a:pt x="2231" y="370"/>
                  </a:cubicBezTo>
                  <a:cubicBezTo>
                    <a:pt x="2331" y="330"/>
                    <a:pt x="2331" y="290"/>
                    <a:pt x="2271" y="211"/>
                  </a:cubicBezTo>
                  <a:lnTo>
                    <a:pt x="2271" y="72"/>
                  </a:lnTo>
                  <a:cubicBezTo>
                    <a:pt x="2271" y="52"/>
                    <a:pt x="2251" y="52"/>
                    <a:pt x="2211" y="12"/>
                  </a:cubicBezTo>
                  <a:cubicBezTo>
                    <a:pt x="2197" y="5"/>
                    <a:pt x="2182" y="0"/>
                    <a:pt x="21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2779800" y="1307350"/>
              <a:ext cx="39800" cy="41950"/>
            </a:xfrm>
            <a:custGeom>
              <a:avLst/>
              <a:gdLst/>
              <a:ahLst/>
              <a:cxnLst/>
              <a:rect l="l" t="t" r="r" b="b"/>
              <a:pathLst>
                <a:path w="1592" h="1678" extrusionOk="0">
                  <a:moveTo>
                    <a:pt x="319" y="0"/>
                  </a:moveTo>
                  <a:cubicBezTo>
                    <a:pt x="100" y="20"/>
                    <a:pt x="0" y="160"/>
                    <a:pt x="0" y="378"/>
                  </a:cubicBezTo>
                  <a:cubicBezTo>
                    <a:pt x="0" y="617"/>
                    <a:pt x="179" y="677"/>
                    <a:pt x="378" y="717"/>
                  </a:cubicBezTo>
                  <a:cubicBezTo>
                    <a:pt x="517" y="697"/>
                    <a:pt x="677" y="697"/>
                    <a:pt x="856" y="697"/>
                  </a:cubicBezTo>
                  <a:cubicBezTo>
                    <a:pt x="1114" y="975"/>
                    <a:pt x="895" y="1194"/>
                    <a:pt x="816" y="1453"/>
                  </a:cubicBezTo>
                  <a:cubicBezTo>
                    <a:pt x="816" y="1552"/>
                    <a:pt x="856" y="1592"/>
                    <a:pt x="915" y="1651"/>
                  </a:cubicBezTo>
                  <a:cubicBezTo>
                    <a:pt x="973" y="1668"/>
                    <a:pt x="1027" y="1678"/>
                    <a:pt x="1078" y="1678"/>
                  </a:cubicBezTo>
                  <a:cubicBezTo>
                    <a:pt x="1150" y="1678"/>
                    <a:pt x="1215" y="1658"/>
                    <a:pt x="1273" y="1612"/>
                  </a:cubicBezTo>
                  <a:cubicBezTo>
                    <a:pt x="1353" y="1552"/>
                    <a:pt x="1373" y="1492"/>
                    <a:pt x="1413" y="1413"/>
                  </a:cubicBezTo>
                  <a:cubicBezTo>
                    <a:pt x="1592" y="1154"/>
                    <a:pt x="1393" y="796"/>
                    <a:pt x="1552" y="518"/>
                  </a:cubicBezTo>
                  <a:cubicBezTo>
                    <a:pt x="1513" y="233"/>
                    <a:pt x="1365" y="176"/>
                    <a:pt x="1184" y="176"/>
                  </a:cubicBezTo>
                  <a:cubicBezTo>
                    <a:pt x="1087" y="176"/>
                    <a:pt x="980" y="192"/>
                    <a:pt x="876" y="199"/>
                  </a:cubicBezTo>
                  <a:cubicBezTo>
                    <a:pt x="781" y="231"/>
                    <a:pt x="680" y="279"/>
                    <a:pt x="589" y="279"/>
                  </a:cubicBezTo>
                  <a:cubicBezTo>
                    <a:pt x="508" y="279"/>
                    <a:pt x="434" y="241"/>
                    <a:pt x="378" y="120"/>
                  </a:cubicBezTo>
                  <a:cubicBezTo>
                    <a:pt x="378" y="80"/>
                    <a:pt x="358" y="2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2814600" y="1119150"/>
              <a:ext cx="42300" cy="39525"/>
            </a:xfrm>
            <a:custGeom>
              <a:avLst/>
              <a:gdLst/>
              <a:ahLst/>
              <a:cxnLst/>
              <a:rect l="l" t="t" r="r" b="b"/>
              <a:pathLst>
                <a:path w="1692" h="1581" extrusionOk="0">
                  <a:moveTo>
                    <a:pt x="402" y="1"/>
                  </a:moveTo>
                  <a:cubicBezTo>
                    <a:pt x="262" y="1"/>
                    <a:pt x="175" y="83"/>
                    <a:pt x="100" y="188"/>
                  </a:cubicBezTo>
                  <a:cubicBezTo>
                    <a:pt x="1" y="347"/>
                    <a:pt x="1" y="526"/>
                    <a:pt x="60" y="685"/>
                  </a:cubicBezTo>
                  <a:cubicBezTo>
                    <a:pt x="100" y="825"/>
                    <a:pt x="160" y="944"/>
                    <a:pt x="220" y="1043"/>
                  </a:cubicBezTo>
                  <a:cubicBezTo>
                    <a:pt x="437" y="1405"/>
                    <a:pt x="752" y="1421"/>
                    <a:pt x="1092" y="1421"/>
                  </a:cubicBezTo>
                  <a:cubicBezTo>
                    <a:pt x="1126" y="1421"/>
                    <a:pt x="1160" y="1421"/>
                    <a:pt x="1194" y="1421"/>
                  </a:cubicBezTo>
                  <a:cubicBezTo>
                    <a:pt x="1194" y="1461"/>
                    <a:pt x="1214" y="1541"/>
                    <a:pt x="1214" y="1580"/>
                  </a:cubicBezTo>
                  <a:cubicBezTo>
                    <a:pt x="1692" y="1441"/>
                    <a:pt x="1612" y="1063"/>
                    <a:pt x="1652" y="685"/>
                  </a:cubicBezTo>
                  <a:cubicBezTo>
                    <a:pt x="1561" y="550"/>
                    <a:pt x="1455" y="513"/>
                    <a:pt x="1341" y="513"/>
                  </a:cubicBezTo>
                  <a:cubicBezTo>
                    <a:pt x="1204" y="513"/>
                    <a:pt x="1057" y="566"/>
                    <a:pt x="916" y="566"/>
                  </a:cubicBezTo>
                  <a:cubicBezTo>
                    <a:pt x="916" y="566"/>
                    <a:pt x="896" y="586"/>
                    <a:pt x="856" y="586"/>
                  </a:cubicBezTo>
                  <a:cubicBezTo>
                    <a:pt x="796" y="586"/>
                    <a:pt x="777" y="566"/>
                    <a:pt x="757" y="526"/>
                  </a:cubicBezTo>
                  <a:cubicBezTo>
                    <a:pt x="518" y="427"/>
                    <a:pt x="697" y="168"/>
                    <a:pt x="558" y="29"/>
                  </a:cubicBezTo>
                  <a:cubicBezTo>
                    <a:pt x="499" y="9"/>
                    <a:pt x="448" y="1"/>
                    <a:pt x="4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2442625" y="1519200"/>
              <a:ext cx="51225" cy="32350"/>
            </a:xfrm>
            <a:custGeom>
              <a:avLst/>
              <a:gdLst/>
              <a:ahLst/>
              <a:cxnLst/>
              <a:rect l="l" t="t" r="r" b="b"/>
              <a:pathLst>
                <a:path w="2049" h="1294" extrusionOk="0">
                  <a:moveTo>
                    <a:pt x="1850" y="1"/>
                  </a:moveTo>
                  <a:cubicBezTo>
                    <a:pt x="1333" y="259"/>
                    <a:pt x="816" y="478"/>
                    <a:pt x="279" y="737"/>
                  </a:cubicBezTo>
                  <a:cubicBezTo>
                    <a:pt x="179" y="796"/>
                    <a:pt x="60" y="856"/>
                    <a:pt x="0" y="995"/>
                  </a:cubicBezTo>
                  <a:cubicBezTo>
                    <a:pt x="33" y="1144"/>
                    <a:pt x="39" y="1293"/>
                    <a:pt x="177" y="1293"/>
                  </a:cubicBezTo>
                  <a:cubicBezTo>
                    <a:pt x="205" y="1293"/>
                    <a:pt x="238" y="1287"/>
                    <a:pt x="279" y="1274"/>
                  </a:cubicBezTo>
                  <a:cubicBezTo>
                    <a:pt x="915" y="1055"/>
                    <a:pt x="1512" y="776"/>
                    <a:pt x="2049" y="399"/>
                  </a:cubicBezTo>
                  <a:lnTo>
                    <a:pt x="2049" y="299"/>
                  </a:lnTo>
                  <a:cubicBezTo>
                    <a:pt x="2029" y="200"/>
                    <a:pt x="1969" y="140"/>
                    <a:pt x="1930" y="60"/>
                  </a:cubicBezTo>
                  <a:cubicBezTo>
                    <a:pt x="1910" y="40"/>
                    <a:pt x="1870" y="40"/>
                    <a:pt x="185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2774825" y="1340650"/>
              <a:ext cx="58700" cy="27900"/>
            </a:xfrm>
            <a:custGeom>
              <a:avLst/>
              <a:gdLst/>
              <a:ahLst/>
              <a:cxnLst/>
              <a:rect l="l" t="t" r="r" b="b"/>
              <a:pathLst>
                <a:path w="2348" h="1116" extrusionOk="0">
                  <a:moveTo>
                    <a:pt x="1737" y="1"/>
                  </a:moveTo>
                  <a:cubicBezTo>
                    <a:pt x="1629" y="1"/>
                    <a:pt x="1521" y="34"/>
                    <a:pt x="1413" y="121"/>
                  </a:cubicBezTo>
                  <a:cubicBezTo>
                    <a:pt x="1413" y="140"/>
                    <a:pt x="1393" y="180"/>
                    <a:pt x="1373" y="220"/>
                  </a:cubicBezTo>
                  <a:cubicBezTo>
                    <a:pt x="1331" y="279"/>
                    <a:pt x="1288" y="299"/>
                    <a:pt x="1243" y="299"/>
                  </a:cubicBezTo>
                  <a:cubicBezTo>
                    <a:pt x="1182" y="299"/>
                    <a:pt x="1115" y="263"/>
                    <a:pt x="1035" y="240"/>
                  </a:cubicBezTo>
                  <a:cubicBezTo>
                    <a:pt x="998" y="228"/>
                    <a:pt x="963" y="223"/>
                    <a:pt x="928" y="223"/>
                  </a:cubicBezTo>
                  <a:cubicBezTo>
                    <a:pt x="735" y="223"/>
                    <a:pt x="564" y="382"/>
                    <a:pt x="378" y="399"/>
                  </a:cubicBezTo>
                  <a:cubicBezTo>
                    <a:pt x="239" y="498"/>
                    <a:pt x="120" y="638"/>
                    <a:pt x="0" y="737"/>
                  </a:cubicBezTo>
                  <a:cubicBezTo>
                    <a:pt x="199" y="777"/>
                    <a:pt x="418" y="717"/>
                    <a:pt x="537" y="936"/>
                  </a:cubicBezTo>
                  <a:cubicBezTo>
                    <a:pt x="601" y="1013"/>
                    <a:pt x="674" y="1040"/>
                    <a:pt x="752" y="1040"/>
                  </a:cubicBezTo>
                  <a:cubicBezTo>
                    <a:pt x="920" y="1040"/>
                    <a:pt x="1111" y="915"/>
                    <a:pt x="1280" y="915"/>
                  </a:cubicBezTo>
                  <a:cubicBezTo>
                    <a:pt x="1374" y="915"/>
                    <a:pt x="1461" y="954"/>
                    <a:pt x="1532" y="1075"/>
                  </a:cubicBezTo>
                  <a:cubicBezTo>
                    <a:pt x="1711" y="1075"/>
                    <a:pt x="1890" y="1115"/>
                    <a:pt x="2069" y="1115"/>
                  </a:cubicBezTo>
                  <a:cubicBezTo>
                    <a:pt x="2288" y="757"/>
                    <a:pt x="2348" y="419"/>
                    <a:pt x="2010" y="61"/>
                  </a:cubicBezTo>
                  <a:cubicBezTo>
                    <a:pt x="1919" y="24"/>
                    <a:pt x="1828" y="1"/>
                    <a:pt x="17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2807150" y="1064775"/>
              <a:ext cx="20400" cy="60075"/>
            </a:xfrm>
            <a:custGeom>
              <a:avLst/>
              <a:gdLst/>
              <a:ahLst/>
              <a:cxnLst/>
              <a:rect l="l" t="t" r="r" b="b"/>
              <a:pathLst>
                <a:path w="816" h="2403" extrusionOk="0">
                  <a:moveTo>
                    <a:pt x="403" y="1"/>
                  </a:moveTo>
                  <a:cubicBezTo>
                    <a:pt x="355" y="1"/>
                    <a:pt x="289" y="17"/>
                    <a:pt x="199" y="55"/>
                  </a:cubicBezTo>
                  <a:cubicBezTo>
                    <a:pt x="80" y="254"/>
                    <a:pt x="80" y="513"/>
                    <a:pt x="20" y="732"/>
                  </a:cubicBezTo>
                  <a:cubicBezTo>
                    <a:pt x="0" y="811"/>
                    <a:pt x="0" y="871"/>
                    <a:pt x="0" y="951"/>
                  </a:cubicBezTo>
                  <a:cubicBezTo>
                    <a:pt x="60" y="1169"/>
                    <a:pt x="80" y="1408"/>
                    <a:pt x="80" y="1627"/>
                  </a:cubicBezTo>
                  <a:cubicBezTo>
                    <a:pt x="80" y="1826"/>
                    <a:pt x="100" y="2025"/>
                    <a:pt x="179" y="2204"/>
                  </a:cubicBezTo>
                  <a:cubicBezTo>
                    <a:pt x="259" y="2303"/>
                    <a:pt x="358" y="2363"/>
                    <a:pt x="478" y="2403"/>
                  </a:cubicBezTo>
                  <a:cubicBezTo>
                    <a:pt x="597" y="2323"/>
                    <a:pt x="697" y="2263"/>
                    <a:pt x="816" y="2204"/>
                  </a:cubicBezTo>
                  <a:cubicBezTo>
                    <a:pt x="756" y="1627"/>
                    <a:pt x="697" y="1050"/>
                    <a:pt x="617" y="513"/>
                  </a:cubicBezTo>
                  <a:cubicBezTo>
                    <a:pt x="433" y="446"/>
                    <a:pt x="656" y="1"/>
                    <a:pt x="4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2804175" y="994025"/>
              <a:ext cx="19400" cy="82600"/>
            </a:xfrm>
            <a:custGeom>
              <a:avLst/>
              <a:gdLst/>
              <a:ahLst/>
              <a:cxnLst/>
              <a:rect l="l" t="t" r="r" b="b"/>
              <a:pathLst>
                <a:path w="776" h="3304" extrusionOk="0">
                  <a:moveTo>
                    <a:pt x="736" y="1"/>
                  </a:moveTo>
                  <a:lnTo>
                    <a:pt x="736" y="1"/>
                  </a:lnTo>
                  <a:cubicBezTo>
                    <a:pt x="617" y="21"/>
                    <a:pt x="497" y="21"/>
                    <a:pt x="378" y="61"/>
                  </a:cubicBezTo>
                  <a:cubicBezTo>
                    <a:pt x="0" y="976"/>
                    <a:pt x="179" y="1950"/>
                    <a:pt x="219" y="2905"/>
                  </a:cubicBezTo>
                  <a:cubicBezTo>
                    <a:pt x="219" y="2945"/>
                    <a:pt x="318" y="2965"/>
                    <a:pt x="378" y="2965"/>
                  </a:cubicBezTo>
                  <a:cubicBezTo>
                    <a:pt x="400" y="2921"/>
                    <a:pt x="434" y="2890"/>
                    <a:pt x="466" y="2890"/>
                  </a:cubicBezTo>
                  <a:cubicBezTo>
                    <a:pt x="493" y="2890"/>
                    <a:pt x="519" y="2911"/>
                    <a:pt x="537" y="2965"/>
                  </a:cubicBezTo>
                  <a:cubicBezTo>
                    <a:pt x="597" y="3084"/>
                    <a:pt x="617" y="3243"/>
                    <a:pt x="736" y="3303"/>
                  </a:cubicBezTo>
                  <a:cubicBezTo>
                    <a:pt x="696" y="2607"/>
                    <a:pt x="776" y="1891"/>
                    <a:pt x="637" y="1175"/>
                  </a:cubicBezTo>
                  <a:cubicBezTo>
                    <a:pt x="577" y="797"/>
                    <a:pt x="517" y="379"/>
                    <a:pt x="7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2421225" y="1473950"/>
              <a:ext cx="56725" cy="31050"/>
            </a:xfrm>
            <a:custGeom>
              <a:avLst/>
              <a:gdLst/>
              <a:ahLst/>
              <a:cxnLst/>
              <a:rect l="l" t="t" r="r" b="b"/>
              <a:pathLst>
                <a:path w="2269" h="1242" extrusionOk="0">
                  <a:moveTo>
                    <a:pt x="1473" y="0"/>
                  </a:moveTo>
                  <a:cubicBezTo>
                    <a:pt x="1015" y="80"/>
                    <a:pt x="597" y="199"/>
                    <a:pt x="219" y="478"/>
                  </a:cubicBezTo>
                  <a:cubicBezTo>
                    <a:pt x="140" y="557"/>
                    <a:pt x="80" y="657"/>
                    <a:pt x="21" y="776"/>
                  </a:cubicBezTo>
                  <a:cubicBezTo>
                    <a:pt x="1" y="876"/>
                    <a:pt x="1" y="955"/>
                    <a:pt x="21" y="1015"/>
                  </a:cubicBezTo>
                  <a:cubicBezTo>
                    <a:pt x="136" y="1183"/>
                    <a:pt x="263" y="1241"/>
                    <a:pt x="395" y="1241"/>
                  </a:cubicBezTo>
                  <a:cubicBezTo>
                    <a:pt x="559" y="1241"/>
                    <a:pt x="730" y="1152"/>
                    <a:pt x="896" y="1075"/>
                  </a:cubicBezTo>
                  <a:cubicBezTo>
                    <a:pt x="1113" y="984"/>
                    <a:pt x="1331" y="811"/>
                    <a:pt x="1593" y="811"/>
                  </a:cubicBezTo>
                  <a:cubicBezTo>
                    <a:pt x="1619" y="811"/>
                    <a:pt x="1645" y="812"/>
                    <a:pt x="1672" y="816"/>
                  </a:cubicBezTo>
                  <a:cubicBezTo>
                    <a:pt x="1731" y="816"/>
                    <a:pt x="1791" y="816"/>
                    <a:pt x="1871" y="776"/>
                  </a:cubicBezTo>
                  <a:cubicBezTo>
                    <a:pt x="1970" y="597"/>
                    <a:pt x="2268" y="577"/>
                    <a:pt x="2189" y="279"/>
                  </a:cubicBezTo>
                  <a:cubicBezTo>
                    <a:pt x="2010" y="259"/>
                    <a:pt x="1811" y="299"/>
                    <a:pt x="1672" y="120"/>
                  </a:cubicBezTo>
                  <a:cubicBezTo>
                    <a:pt x="1612" y="60"/>
                    <a:pt x="1572" y="20"/>
                    <a:pt x="147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2488375" y="1502300"/>
              <a:ext cx="48250" cy="26375"/>
            </a:xfrm>
            <a:custGeom>
              <a:avLst/>
              <a:gdLst/>
              <a:ahLst/>
              <a:cxnLst/>
              <a:rect l="l" t="t" r="r" b="b"/>
              <a:pathLst>
                <a:path w="1930" h="1055" extrusionOk="0">
                  <a:moveTo>
                    <a:pt x="1731" y="0"/>
                  </a:moveTo>
                  <a:cubicBezTo>
                    <a:pt x="1356" y="214"/>
                    <a:pt x="966" y="364"/>
                    <a:pt x="530" y="364"/>
                  </a:cubicBezTo>
                  <a:cubicBezTo>
                    <a:pt x="480" y="364"/>
                    <a:pt x="429" y="362"/>
                    <a:pt x="378" y="358"/>
                  </a:cubicBezTo>
                  <a:cubicBezTo>
                    <a:pt x="239" y="458"/>
                    <a:pt x="120" y="577"/>
                    <a:pt x="0" y="677"/>
                  </a:cubicBezTo>
                  <a:lnTo>
                    <a:pt x="0" y="736"/>
                  </a:lnTo>
                  <a:cubicBezTo>
                    <a:pt x="100" y="776"/>
                    <a:pt x="120" y="895"/>
                    <a:pt x="120" y="995"/>
                  </a:cubicBezTo>
                  <a:lnTo>
                    <a:pt x="199" y="1055"/>
                  </a:lnTo>
                  <a:cubicBezTo>
                    <a:pt x="776" y="836"/>
                    <a:pt x="1413" y="756"/>
                    <a:pt x="1930" y="378"/>
                  </a:cubicBezTo>
                  <a:cubicBezTo>
                    <a:pt x="1930" y="219"/>
                    <a:pt x="1830" y="120"/>
                    <a:pt x="17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2545050" y="1419250"/>
              <a:ext cx="45800" cy="22400"/>
            </a:xfrm>
            <a:custGeom>
              <a:avLst/>
              <a:gdLst/>
              <a:ahLst/>
              <a:cxnLst/>
              <a:rect l="l" t="t" r="r" b="b"/>
              <a:pathLst>
                <a:path w="1832" h="896" extrusionOk="0">
                  <a:moveTo>
                    <a:pt x="1354" y="0"/>
                  </a:moveTo>
                  <a:cubicBezTo>
                    <a:pt x="856" y="0"/>
                    <a:pt x="419" y="179"/>
                    <a:pt x="1" y="378"/>
                  </a:cubicBezTo>
                  <a:lnTo>
                    <a:pt x="1" y="895"/>
                  </a:lnTo>
                  <a:cubicBezTo>
                    <a:pt x="518" y="816"/>
                    <a:pt x="956" y="577"/>
                    <a:pt x="1413" y="398"/>
                  </a:cubicBezTo>
                  <a:cubicBezTo>
                    <a:pt x="1831" y="219"/>
                    <a:pt x="1314" y="159"/>
                    <a:pt x="13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2403825" y="1539600"/>
              <a:ext cx="37825" cy="58700"/>
            </a:xfrm>
            <a:custGeom>
              <a:avLst/>
              <a:gdLst/>
              <a:ahLst/>
              <a:cxnLst/>
              <a:rect l="l" t="t" r="r" b="b"/>
              <a:pathLst>
                <a:path w="1513" h="2348" extrusionOk="0">
                  <a:moveTo>
                    <a:pt x="776" y="0"/>
                  </a:moveTo>
                  <a:cubicBezTo>
                    <a:pt x="697" y="0"/>
                    <a:pt x="617" y="40"/>
                    <a:pt x="557" y="80"/>
                  </a:cubicBezTo>
                  <a:cubicBezTo>
                    <a:pt x="518" y="140"/>
                    <a:pt x="498" y="199"/>
                    <a:pt x="478" y="279"/>
                  </a:cubicBezTo>
                  <a:cubicBezTo>
                    <a:pt x="418" y="478"/>
                    <a:pt x="418" y="657"/>
                    <a:pt x="418" y="856"/>
                  </a:cubicBezTo>
                  <a:cubicBezTo>
                    <a:pt x="398" y="1134"/>
                    <a:pt x="478" y="1433"/>
                    <a:pt x="398" y="1711"/>
                  </a:cubicBezTo>
                  <a:cubicBezTo>
                    <a:pt x="319" y="1751"/>
                    <a:pt x="219" y="1751"/>
                    <a:pt x="120" y="1771"/>
                  </a:cubicBezTo>
                  <a:cubicBezTo>
                    <a:pt x="40" y="1811"/>
                    <a:pt x="20" y="1850"/>
                    <a:pt x="0" y="1930"/>
                  </a:cubicBezTo>
                  <a:cubicBezTo>
                    <a:pt x="20" y="2228"/>
                    <a:pt x="160" y="2348"/>
                    <a:pt x="438" y="2348"/>
                  </a:cubicBezTo>
                  <a:cubicBezTo>
                    <a:pt x="915" y="2328"/>
                    <a:pt x="1035" y="1731"/>
                    <a:pt x="1512" y="1671"/>
                  </a:cubicBezTo>
                  <a:cubicBezTo>
                    <a:pt x="1492" y="1651"/>
                    <a:pt x="1472" y="1612"/>
                    <a:pt x="1433" y="1592"/>
                  </a:cubicBezTo>
                  <a:cubicBezTo>
                    <a:pt x="1313" y="1472"/>
                    <a:pt x="1114" y="1472"/>
                    <a:pt x="995" y="1333"/>
                  </a:cubicBezTo>
                  <a:lnTo>
                    <a:pt x="935" y="1273"/>
                  </a:lnTo>
                  <a:lnTo>
                    <a:pt x="796" y="1134"/>
                  </a:lnTo>
                  <a:cubicBezTo>
                    <a:pt x="796" y="995"/>
                    <a:pt x="816" y="895"/>
                    <a:pt x="816" y="776"/>
                  </a:cubicBezTo>
                  <a:cubicBezTo>
                    <a:pt x="856" y="736"/>
                    <a:pt x="896" y="677"/>
                    <a:pt x="935" y="637"/>
                  </a:cubicBezTo>
                  <a:cubicBezTo>
                    <a:pt x="1015" y="557"/>
                    <a:pt x="1035" y="478"/>
                    <a:pt x="1055" y="378"/>
                  </a:cubicBezTo>
                  <a:cubicBezTo>
                    <a:pt x="1055" y="299"/>
                    <a:pt x="1035" y="239"/>
                    <a:pt x="1015" y="179"/>
                  </a:cubicBezTo>
                  <a:lnTo>
                    <a:pt x="935" y="100"/>
                  </a:lnTo>
                  <a:cubicBezTo>
                    <a:pt x="896" y="60"/>
                    <a:pt x="836" y="40"/>
                    <a:pt x="7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2769850" y="1356275"/>
              <a:ext cx="48350" cy="19750"/>
            </a:xfrm>
            <a:custGeom>
              <a:avLst/>
              <a:gdLst/>
              <a:ahLst/>
              <a:cxnLst/>
              <a:rect l="l" t="t" r="r" b="b"/>
              <a:pathLst>
                <a:path w="1934" h="790" extrusionOk="0">
                  <a:moveTo>
                    <a:pt x="1627" y="0"/>
                  </a:moveTo>
                  <a:cubicBezTo>
                    <a:pt x="1587" y="0"/>
                    <a:pt x="1542" y="4"/>
                    <a:pt x="1492" y="13"/>
                  </a:cubicBezTo>
                  <a:cubicBezTo>
                    <a:pt x="1262" y="51"/>
                    <a:pt x="1033" y="292"/>
                    <a:pt x="749" y="292"/>
                  </a:cubicBezTo>
                  <a:cubicBezTo>
                    <a:pt x="739" y="292"/>
                    <a:pt x="728" y="292"/>
                    <a:pt x="717" y="291"/>
                  </a:cubicBezTo>
                  <a:cubicBezTo>
                    <a:pt x="518" y="450"/>
                    <a:pt x="199" y="411"/>
                    <a:pt x="0" y="629"/>
                  </a:cubicBezTo>
                  <a:cubicBezTo>
                    <a:pt x="80" y="749"/>
                    <a:pt x="259" y="709"/>
                    <a:pt x="339" y="789"/>
                  </a:cubicBezTo>
                  <a:cubicBezTo>
                    <a:pt x="357" y="789"/>
                    <a:pt x="375" y="790"/>
                    <a:pt x="393" y="790"/>
                  </a:cubicBezTo>
                  <a:cubicBezTo>
                    <a:pt x="868" y="790"/>
                    <a:pt x="1290" y="545"/>
                    <a:pt x="1711" y="430"/>
                  </a:cubicBezTo>
                  <a:cubicBezTo>
                    <a:pt x="1934" y="156"/>
                    <a:pt x="1876" y="0"/>
                    <a:pt x="16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2613225" y="1498325"/>
              <a:ext cx="42750" cy="18450"/>
            </a:xfrm>
            <a:custGeom>
              <a:avLst/>
              <a:gdLst/>
              <a:ahLst/>
              <a:cxnLst/>
              <a:rect l="l" t="t" r="r" b="b"/>
              <a:pathLst>
                <a:path w="1710" h="738" extrusionOk="0">
                  <a:moveTo>
                    <a:pt x="1611" y="0"/>
                  </a:moveTo>
                  <a:cubicBezTo>
                    <a:pt x="1093" y="80"/>
                    <a:pt x="516" y="0"/>
                    <a:pt x="59" y="338"/>
                  </a:cubicBezTo>
                  <a:cubicBezTo>
                    <a:pt x="59" y="509"/>
                    <a:pt x="1" y="737"/>
                    <a:pt x="233" y="737"/>
                  </a:cubicBezTo>
                  <a:cubicBezTo>
                    <a:pt x="272" y="737"/>
                    <a:pt x="320" y="731"/>
                    <a:pt x="377" y="716"/>
                  </a:cubicBezTo>
                  <a:cubicBezTo>
                    <a:pt x="616" y="637"/>
                    <a:pt x="875" y="617"/>
                    <a:pt x="1093" y="517"/>
                  </a:cubicBezTo>
                  <a:lnTo>
                    <a:pt x="1272" y="517"/>
                  </a:lnTo>
                  <a:cubicBezTo>
                    <a:pt x="1312" y="438"/>
                    <a:pt x="1312" y="338"/>
                    <a:pt x="1451" y="338"/>
                  </a:cubicBezTo>
                  <a:lnTo>
                    <a:pt x="1611" y="338"/>
                  </a:lnTo>
                  <a:cubicBezTo>
                    <a:pt x="1710" y="239"/>
                    <a:pt x="1710" y="120"/>
                    <a:pt x="16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2648500" y="1365375"/>
              <a:ext cx="48275" cy="24775"/>
            </a:xfrm>
            <a:custGeom>
              <a:avLst/>
              <a:gdLst/>
              <a:ahLst/>
              <a:cxnLst/>
              <a:rect l="l" t="t" r="r" b="b"/>
              <a:pathLst>
                <a:path w="1931" h="991" extrusionOk="0">
                  <a:moveTo>
                    <a:pt x="1279" y="0"/>
                  </a:moveTo>
                  <a:cubicBezTo>
                    <a:pt x="1165" y="0"/>
                    <a:pt x="1074" y="36"/>
                    <a:pt x="995" y="146"/>
                  </a:cubicBezTo>
                  <a:cubicBezTo>
                    <a:pt x="975" y="186"/>
                    <a:pt x="995" y="265"/>
                    <a:pt x="975" y="285"/>
                  </a:cubicBezTo>
                  <a:cubicBezTo>
                    <a:pt x="964" y="308"/>
                    <a:pt x="957" y="316"/>
                    <a:pt x="954" y="316"/>
                  </a:cubicBezTo>
                  <a:cubicBezTo>
                    <a:pt x="944" y="316"/>
                    <a:pt x="950" y="265"/>
                    <a:pt x="936" y="265"/>
                  </a:cubicBezTo>
                  <a:cubicBezTo>
                    <a:pt x="856" y="246"/>
                    <a:pt x="796" y="226"/>
                    <a:pt x="717" y="226"/>
                  </a:cubicBezTo>
                  <a:cubicBezTo>
                    <a:pt x="478" y="265"/>
                    <a:pt x="259" y="365"/>
                    <a:pt x="60" y="544"/>
                  </a:cubicBezTo>
                  <a:cubicBezTo>
                    <a:pt x="60" y="584"/>
                    <a:pt x="40" y="623"/>
                    <a:pt x="1" y="643"/>
                  </a:cubicBezTo>
                  <a:cubicBezTo>
                    <a:pt x="40" y="743"/>
                    <a:pt x="40" y="862"/>
                    <a:pt x="40" y="982"/>
                  </a:cubicBezTo>
                  <a:cubicBezTo>
                    <a:pt x="95" y="988"/>
                    <a:pt x="148" y="990"/>
                    <a:pt x="201" y="990"/>
                  </a:cubicBezTo>
                  <a:cubicBezTo>
                    <a:pt x="839" y="990"/>
                    <a:pt x="1342" y="575"/>
                    <a:pt x="1930" y="464"/>
                  </a:cubicBezTo>
                  <a:lnTo>
                    <a:pt x="1871" y="405"/>
                  </a:lnTo>
                  <a:cubicBezTo>
                    <a:pt x="1711" y="265"/>
                    <a:pt x="1572" y="126"/>
                    <a:pt x="1373" y="7"/>
                  </a:cubicBezTo>
                  <a:cubicBezTo>
                    <a:pt x="1340" y="3"/>
                    <a:pt x="1309" y="0"/>
                    <a:pt x="1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2447100" y="1492850"/>
              <a:ext cx="39800" cy="22900"/>
            </a:xfrm>
            <a:custGeom>
              <a:avLst/>
              <a:gdLst/>
              <a:ahLst/>
              <a:cxnLst/>
              <a:rect l="l" t="t" r="r" b="b"/>
              <a:pathLst>
                <a:path w="1592" h="916" extrusionOk="0">
                  <a:moveTo>
                    <a:pt x="935" y="0"/>
                  </a:moveTo>
                  <a:cubicBezTo>
                    <a:pt x="895" y="0"/>
                    <a:pt x="855" y="0"/>
                    <a:pt x="796" y="40"/>
                  </a:cubicBezTo>
                  <a:cubicBezTo>
                    <a:pt x="497" y="140"/>
                    <a:pt x="100" y="60"/>
                    <a:pt x="0" y="518"/>
                  </a:cubicBezTo>
                  <a:cubicBezTo>
                    <a:pt x="0" y="597"/>
                    <a:pt x="40" y="657"/>
                    <a:pt x="60" y="736"/>
                  </a:cubicBezTo>
                  <a:cubicBezTo>
                    <a:pt x="279" y="896"/>
                    <a:pt x="577" y="756"/>
                    <a:pt x="796" y="915"/>
                  </a:cubicBezTo>
                  <a:cubicBezTo>
                    <a:pt x="1154" y="816"/>
                    <a:pt x="1591" y="796"/>
                    <a:pt x="1472" y="219"/>
                  </a:cubicBezTo>
                  <a:cubicBezTo>
                    <a:pt x="1293" y="199"/>
                    <a:pt x="1094" y="239"/>
                    <a:pt x="975" y="40"/>
                  </a:cubicBezTo>
                  <a:cubicBezTo>
                    <a:pt x="975" y="20"/>
                    <a:pt x="975" y="20"/>
                    <a:pt x="9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2569775" y="1513675"/>
              <a:ext cx="40450" cy="20700"/>
            </a:xfrm>
            <a:custGeom>
              <a:avLst/>
              <a:gdLst/>
              <a:ahLst/>
              <a:cxnLst/>
              <a:rect l="l" t="t" r="r" b="b"/>
              <a:pathLst>
                <a:path w="1618" h="828" extrusionOk="0">
                  <a:moveTo>
                    <a:pt x="1451" y="0"/>
                  </a:moveTo>
                  <a:cubicBezTo>
                    <a:pt x="1394" y="0"/>
                    <a:pt x="1341" y="30"/>
                    <a:pt x="1300" y="82"/>
                  </a:cubicBezTo>
                  <a:cubicBezTo>
                    <a:pt x="842" y="122"/>
                    <a:pt x="424" y="202"/>
                    <a:pt x="46" y="421"/>
                  </a:cubicBezTo>
                  <a:cubicBezTo>
                    <a:pt x="62" y="565"/>
                    <a:pt x="0" y="827"/>
                    <a:pt x="197" y="827"/>
                  </a:cubicBezTo>
                  <a:cubicBezTo>
                    <a:pt x="244" y="827"/>
                    <a:pt x="305" y="813"/>
                    <a:pt x="385" y="779"/>
                  </a:cubicBezTo>
                  <a:cubicBezTo>
                    <a:pt x="762" y="620"/>
                    <a:pt x="1101" y="301"/>
                    <a:pt x="1538" y="301"/>
                  </a:cubicBezTo>
                  <a:cubicBezTo>
                    <a:pt x="1558" y="301"/>
                    <a:pt x="1598" y="162"/>
                    <a:pt x="1618" y="82"/>
                  </a:cubicBezTo>
                  <a:cubicBezTo>
                    <a:pt x="1561" y="25"/>
                    <a:pt x="1504" y="0"/>
                    <a:pt x="145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2788750" y="1186550"/>
              <a:ext cx="28375" cy="30300"/>
            </a:xfrm>
            <a:custGeom>
              <a:avLst/>
              <a:gdLst/>
              <a:ahLst/>
              <a:cxnLst/>
              <a:rect l="l" t="t" r="r" b="b"/>
              <a:pathLst>
                <a:path w="1135" h="1212" extrusionOk="0">
                  <a:moveTo>
                    <a:pt x="590" y="0"/>
                  </a:moveTo>
                  <a:cubicBezTo>
                    <a:pt x="567" y="0"/>
                    <a:pt x="543" y="6"/>
                    <a:pt x="518" y="18"/>
                  </a:cubicBezTo>
                  <a:cubicBezTo>
                    <a:pt x="339" y="58"/>
                    <a:pt x="299" y="177"/>
                    <a:pt x="339" y="337"/>
                  </a:cubicBezTo>
                  <a:cubicBezTo>
                    <a:pt x="438" y="555"/>
                    <a:pt x="418" y="734"/>
                    <a:pt x="159" y="814"/>
                  </a:cubicBezTo>
                  <a:cubicBezTo>
                    <a:pt x="80" y="933"/>
                    <a:pt x="40" y="1073"/>
                    <a:pt x="0" y="1212"/>
                  </a:cubicBezTo>
                  <a:cubicBezTo>
                    <a:pt x="140" y="1152"/>
                    <a:pt x="319" y="1112"/>
                    <a:pt x="498" y="1073"/>
                  </a:cubicBezTo>
                  <a:cubicBezTo>
                    <a:pt x="1035" y="894"/>
                    <a:pt x="1134" y="575"/>
                    <a:pt x="796" y="158"/>
                  </a:cubicBezTo>
                  <a:cubicBezTo>
                    <a:pt x="749" y="79"/>
                    <a:pt x="677" y="0"/>
                    <a:pt x="5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2771350" y="1389400"/>
              <a:ext cx="46275" cy="26375"/>
            </a:xfrm>
            <a:custGeom>
              <a:avLst/>
              <a:gdLst/>
              <a:ahLst/>
              <a:cxnLst/>
              <a:rect l="l" t="t" r="r" b="b"/>
              <a:pathLst>
                <a:path w="1851" h="1055" extrusionOk="0">
                  <a:moveTo>
                    <a:pt x="1731" y="1"/>
                  </a:moveTo>
                  <a:lnTo>
                    <a:pt x="1731" y="1"/>
                  </a:lnTo>
                  <a:cubicBezTo>
                    <a:pt x="1412" y="100"/>
                    <a:pt x="1094" y="219"/>
                    <a:pt x="756" y="319"/>
                  </a:cubicBezTo>
                  <a:cubicBezTo>
                    <a:pt x="358" y="418"/>
                    <a:pt x="119" y="677"/>
                    <a:pt x="0" y="1055"/>
                  </a:cubicBezTo>
                  <a:cubicBezTo>
                    <a:pt x="476" y="936"/>
                    <a:pt x="895" y="540"/>
                    <a:pt x="1429" y="540"/>
                  </a:cubicBezTo>
                  <a:cubicBezTo>
                    <a:pt x="1519" y="540"/>
                    <a:pt x="1613" y="552"/>
                    <a:pt x="1711" y="578"/>
                  </a:cubicBezTo>
                  <a:cubicBezTo>
                    <a:pt x="1850" y="379"/>
                    <a:pt x="1830" y="200"/>
                    <a:pt x="17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2822575" y="1441275"/>
              <a:ext cx="36825" cy="27225"/>
            </a:xfrm>
            <a:custGeom>
              <a:avLst/>
              <a:gdLst/>
              <a:ahLst/>
              <a:cxnLst/>
              <a:rect l="l" t="t" r="r" b="b"/>
              <a:pathLst>
                <a:path w="1473" h="1089" extrusionOk="0">
                  <a:moveTo>
                    <a:pt x="504" y="0"/>
                  </a:moveTo>
                  <a:cubicBezTo>
                    <a:pt x="464" y="0"/>
                    <a:pt x="422" y="5"/>
                    <a:pt x="378" y="14"/>
                  </a:cubicBezTo>
                  <a:cubicBezTo>
                    <a:pt x="438" y="293"/>
                    <a:pt x="139" y="333"/>
                    <a:pt x="0" y="512"/>
                  </a:cubicBezTo>
                  <a:cubicBezTo>
                    <a:pt x="40" y="969"/>
                    <a:pt x="338" y="1069"/>
                    <a:pt x="736" y="1089"/>
                  </a:cubicBezTo>
                  <a:cubicBezTo>
                    <a:pt x="1094" y="949"/>
                    <a:pt x="1472" y="850"/>
                    <a:pt x="1233" y="313"/>
                  </a:cubicBezTo>
                  <a:cubicBezTo>
                    <a:pt x="989" y="225"/>
                    <a:pt x="791" y="0"/>
                    <a:pt x="50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2816800" y="1419400"/>
              <a:ext cx="40100" cy="31625"/>
            </a:xfrm>
            <a:custGeom>
              <a:avLst/>
              <a:gdLst/>
              <a:ahLst/>
              <a:cxnLst/>
              <a:rect l="l" t="t" r="r" b="b"/>
              <a:pathLst>
                <a:path w="1604" h="1265" extrusionOk="0">
                  <a:moveTo>
                    <a:pt x="176" y="1"/>
                  </a:moveTo>
                  <a:cubicBezTo>
                    <a:pt x="55" y="1"/>
                    <a:pt x="1" y="66"/>
                    <a:pt x="32" y="253"/>
                  </a:cubicBezTo>
                  <a:cubicBezTo>
                    <a:pt x="112" y="551"/>
                    <a:pt x="390" y="690"/>
                    <a:pt x="589" y="889"/>
                  </a:cubicBezTo>
                  <a:cubicBezTo>
                    <a:pt x="800" y="960"/>
                    <a:pt x="934" y="1264"/>
                    <a:pt x="1182" y="1264"/>
                  </a:cubicBezTo>
                  <a:cubicBezTo>
                    <a:pt x="1215" y="1264"/>
                    <a:pt x="1249" y="1259"/>
                    <a:pt x="1285" y="1247"/>
                  </a:cubicBezTo>
                  <a:cubicBezTo>
                    <a:pt x="1385" y="1148"/>
                    <a:pt x="1524" y="1188"/>
                    <a:pt x="1604" y="1108"/>
                  </a:cubicBezTo>
                  <a:lnTo>
                    <a:pt x="1604" y="949"/>
                  </a:lnTo>
                  <a:cubicBezTo>
                    <a:pt x="1027" y="850"/>
                    <a:pt x="609" y="492"/>
                    <a:pt x="291" y="14"/>
                  </a:cubicBezTo>
                  <a:cubicBezTo>
                    <a:pt x="248" y="6"/>
                    <a:pt x="210" y="1"/>
                    <a:pt x="1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2666900" y="1398350"/>
              <a:ext cx="47775" cy="14950"/>
            </a:xfrm>
            <a:custGeom>
              <a:avLst/>
              <a:gdLst/>
              <a:ahLst/>
              <a:cxnLst/>
              <a:rect l="l" t="t" r="r" b="b"/>
              <a:pathLst>
                <a:path w="1911" h="598" extrusionOk="0">
                  <a:moveTo>
                    <a:pt x="1197" y="9"/>
                  </a:moveTo>
                  <a:cubicBezTo>
                    <a:pt x="787" y="9"/>
                    <a:pt x="431" y="176"/>
                    <a:pt x="1" y="538"/>
                  </a:cubicBezTo>
                  <a:cubicBezTo>
                    <a:pt x="737" y="399"/>
                    <a:pt x="1353" y="598"/>
                    <a:pt x="1910" y="200"/>
                  </a:cubicBezTo>
                  <a:cubicBezTo>
                    <a:pt x="1791" y="1"/>
                    <a:pt x="1532" y="160"/>
                    <a:pt x="1393" y="21"/>
                  </a:cubicBezTo>
                  <a:cubicBezTo>
                    <a:pt x="1326" y="13"/>
                    <a:pt x="1261" y="9"/>
                    <a:pt x="1197" y="9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2535600" y="1489050"/>
              <a:ext cx="35350" cy="17750"/>
            </a:xfrm>
            <a:custGeom>
              <a:avLst/>
              <a:gdLst/>
              <a:ahLst/>
              <a:cxnLst/>
              <a:rect l="l" t="t" r="r" b="b"/>
              <a:pathLst>
                <a:path w="1414" h="710" extrusionOk="0">
                  <a:moveTo>
                    <a:pt x="1031" y="1"/>
                  </a:moveTo>
                  <a:cubicBezTo>
                    <a:pt x="611" y="1"/>
                    <a:pt x="276" y="166"/>
                    <a:pt x="1" y="510"/>
                  </a:cubicBezTo>
                  <a:cubicBezTo>
                    <a:pt x="140" y="709"/>
                    <a:pt x="379" y="590"/>
                    <a:pt x="518" y="689"/>
                  </a:cubicBezTo>
                  <a:cubicBezTo>
                    <a:pt x="817" y="550"/>
                    <a:pt x="1175" y="610"/>
                    <a:pt x="1413" y="371"/>
                  </a:cubicBezTo>
                  <a:cubicBezTo>
                    <a:pt x="1413" y="212"/>
                    <a:pt x="1334" y="113"/>
                    <a:pt x="1234" y="13"/>
                  </a:cubicBezTo>
                  <a:cubicBezTo>
                    <a:pt x="1164" y="5"/>
                    <a:pt x="1096" y="1"/>
                    <a:pt x="10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2672875" y="1215350"/>
              <a:ext cx="51750" cy="12950"/>
            </a:xfrm>
            <a:custGeom>
              <a:avLst/>
              <a:gdLst/>
              <a:ahLst/>
              <a:cxnLst/>
              <a:rect l="l" t="t" r="r" b="b"/>
              <a:pathLst>
                <a:path w="2070" h="518" extrusionOk="0">
                  <a:moveTo>
                    <a:pt x="1313" y="0"/>
                  </a:moveTo>
                  <a:cubicBezTo>
                    <a:pt x="1179" y="78"/>
                    <a:pt x="1034" y="95"/>
                    <a:pt x="887" y="95"/>
                  </a:cubicBezTo>
                  <a:cubicBezTo>
                    <a:pt x="767" y="95"/>
                    <a:pt x="646" y="84"/>
                    <a:pt x="526" y="84"/>
                  </a:cubicBezTo>
                  <a:cubicBezTo>
                    <a:pt x="379" y="84"/>
                    <a:pt x="234" y="101"/>
                    <a:pt x="100" y="179"/>
                  </a:cubicBezTo>
                  <a:cubicBezTo>
                    <a:pt x="40" y="219"/>
                    <a:pt x="0" y="279"/>
                    <a:pt x="0" y="358"/>
                  </a:cubicBezTo>
                  <a:cubicBezTo>
                    <a:pt x="0" y="418"/>
                    <a:pt x="40" y="478"/>
                    <a:pt x="100" y="517"/>
                  </a:cubicBezTo>
                  <a:cubicBezTo>
                    <a:pt x="540" y="375"/>
                    <a:pt x="1001" y="355"/>
                    <a:pt x="1453" y="355"/>
                  </a:cubicBezTo>
                  <a:cubicBezTo>
                    <a:pt x="1634" y="355"/>
                    <a:pt x="1813" y="358"/>
                    <a:pt x="1990" y="358"/>
                  </a:cubicBezTo>
                  <a:cubicBezTo>
                    <a:pt x="2069" y="299"/>
                    <a:pt x="2069" y="239"/>
                    <a:pt x="2029" y="159"/>
                  </a:cubicBezTo>
                  <a:cubicBezTo>
                    <a:pt x="1970" y="80"/>
                    <a:pt x="1830" y="60"/>
                    <a:pt x="1731" y="20"/>
                  </a:cubicBezTo>
                  <a:cubicBezTo>
                    <a:pt x="1592" y="0"/>
                    <a:pt x="1472" y="0"/>
                    <a:pt x="13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2717725" y="1381450"/>
              <a:ext cx="40200" cy="17725"/>
            </a:xfrm>
            <a:custGeom>
              <a:avLst/>
              <a:gdLst/>
              <a:ahLst/>
              <a:cxnLst/>
              <a:rect l="l" t="t" r="r" b="b"/>
              <a:pathLst>
                <a:path w="1608" h="709" extrusionOk="0">
                  <a:moveTo>
                    <a:pt x="1091" y="0"/>
                  </a:moveTo>
                  <a:cubicBezTo>
                    <a:pt x="792" y="120"/>
                    <a:pt x="494" y="219"/>
                    <a:pt x="196" y="319"/>
                  </a:cubicBezTo>
                  <a:cubicBezTo>
                    <a:pt x="156" y="398"/>
                    <a:pt x="96" y="438"/>
                    <a:pt x="17" y="498"/>
                  </a:cubicBezTo>
                  <a:cubicBezTo>
                    <a:pt x="1" y="642"/>
                    <a:pt x="10" y="708"/>
                    <a:pt x="118" y="708"/>
                  </a:cubicBezTo>
                  <a:cubicBezTo>
                    <a:pt x="144" y="708"/>
                    <a:pt x="176" y="704"/>
                    <a:pt x="216" y="697"/>
                  </a:cubicBezTo>
                  <a:cubicBezTo>
                    <a:pt x="295" y="697"/>
                    <a:pt x="355" y="697"/>
                    <a:pt x="395" y="677"/>
                  </a:cubicBezTo>
                  <a:cubicBezTo>
                    <a:pt x="514" y="577"/>
                    <a:pt x="673" y="597"/>
                    <a:pt x="773" y="518"/>
                  </a:cubicBezTo>
                  <a:cubicBezTo>
                    <a:pt x="1071" y="498"/>
                    <a:pt x="1389" y="418"/>
                    <a:pt x="1608" y="179"/>
                  </a:cubicBezTo>
                  <a:cubicBezTo>
                    <a:pt x="1588" y="120"/>
                    <a:pt x="1568" y="100"/>
                    <a:pt x="1509" y="80"/>
                  </a:cubicBezTo>
                  <a:cubicBezTo>
                    <a:pt x="1466" y="52"/>
                    <a:pt x="1416" y="46"/>
                    <a:pt x="1364" y="46"/>
                  </a:cubicBezTo>
                  <a:cubicBezTo>
                    <a:pt x="1329" y="46"/>
                    <a:pt x="1294" y="48"/>
                    <a:pt x="1259" y="48"/>
                  </a:cubicBezTo>
                  <a:cubicBezTo>
                    <a:pt x="1198" y="48"/>
                    <a:pt x="1140" y="41"/>
                    <a:pt x="10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2705200" y="1211675"/>
              <a:ext cx="50750" cy="12925"/>
            </a:xfrm>
            <a:custGeom>
              <a:avLst/>
              <a:gdLst/>
              <a:ahLst/>
              <a:cxnLst/>
              <a:rect l="l" t="t" r="r" b="b"/>
              <a:pathLst>
                <a:path w="2030" h="517" extrusionOk="0">
                  <a:moveTo>
                    <a:pt x="1635" y="0"/>
                  </a:moveTo>
                  <a:cubicBezTo>
                    <a:pt x="1417" y="0"/>
                    <a:pt x="1201" y="45"/>
                    <a:pt x="995" y="127"/>
                  </a:cubicBezTo>
                  <a:cubicBezTo>
                    <a:pt x="934" y="155"/>
                    <a:pt x="874" y="168"/>
                    <a:pt x="818" y="168"/>
                  </a:cubicBezTo>
                  <a:cubicBezTo>
                    <a:pt x="709" y="168"/>
                    <a:pt x="609" y="119"/>
                    <a:pt x="518" y="28"/>
                  </a:cubicBezTo>
                  <a:cubicBezTo>
                    <a:pt x="458" y="48"/>
                    <a:pt x="378" y="48"/>
                    <a:pt x="299" y="68"/>
                  </a:cubicBezTo>
                  <a:cubicBezTo>
                    <a:pt x="0" y="227"/>
                    <a:pt x="319" y="247"/>
                    <a:pt x="358" y="346"/>
                  </a:cubicBezTo>
                  <a:lnTo>
                    <a:pt x="717" y="346"/>
                  </a:lnTo>
                  <a:cubicBezTo>
                    <a:pt x="994" y="405"/>
                    <a:pt x="1251" y="517"/>
                    <a:pt x="1533" y="517"/>
                  </a:cubicBezTo>
                  <a:cubicBezTo>
                    <a:pt x="1635" y="517"/>
                    <a:pt x="1740" y="502"/>
                    <a:pt x="1850" y="465"/>
                  </a:cubicBezTo>
                  <a:cubicBezTo>
                    <a:pt x="1910" y="446"/>
                    <a:pt x="1990" y="366"/>
                    <a:pt x="2010" y="267"/>
                  </a:cubicBezTo>
                  <a:cubicBezTo>
                    <a:pt x="2029" y="167"/>
                    <a:pt x="2010" y="107"/>
                    <a:pt x="1930" y="28"/>
                  </a:cubicBezTo>
                  <a:cubicBezTo>
                    <a:pt x="1831" y="9"/>
                    <a:pt x="1733" y="0"/>
                    <a:pt x="16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2807650" y="1453800"/>
              <a:ext cx="33825" cy="24125"/>
            </a:xfrm>
            <a:custGeom>
              <a:avLst/>
              <a:gdLst/>
              <a:ahLst/>
              <a:cxnLst/>
              <a:rect l="l" t="t" r="r" b="b"/>
              <a:pathLst>
                <a:path w="1353" h="965" extrusionOk="0">
                  <a:moveTo>
                    <a:pt x="366" y="1"/>
                  </a:moveTo>
                  <a:cubicBezTo>
                    <a:pt x="333" y="1"/>
                    <a:pt x="299" y="11"/>
                    <a:pt x="259" y="31"/>
                  </a:cubicBezTo>
                  <a:cubicBezTo>
                    <a:pt x="179" y="90"/>
                    <a:pt x="140" y="170"/>
                    <a:pt x="60" y="210"/>
                  </a:cubicBezTo>
                  <a:cubicBezTo>
                    <a:pt x="140" y="409"/>
                    <a:pt x="0" y="588"/>
                    <a:pt x="0" y="747"/>
                  </a:cubicBezTo>
                  <a:cubicBezTo>
                    <a:pt x="40" y="826"/>
                    <a:pt x="60" y="906"/>
                    <a:pt x="100" y="946"/>
                  </a:cubicBezTo>
                  <a:cubicBezTo>
                    <a:pt x="149" y="959"/>
                    <a:pt x="197" y="964"/>
                    <a:pt x="244" y="964"/>
                  </a:cubicBezTo>
                  <a:cubicBezTo>
                    <a:pt x="483" y="964"/>
                    <a:pt x="702" y="820"/>
                    <a:pt x="935" y="787"/>
                  </a:cubicBezTo>
                  <a:cubicBezTo>
                    <a:pt x="1094" y="707"/>
                    <a:pt x="1333" y="687"/>
                    <a:pt x="1353" y="409"/>
                  </a:cubicBezTo>
                  <a:lnTo>
                    <a:pt x="1353" y="409"/>
                  </a:lnTo>
                  <a:cubicBezTo>
                    <a:pt x="1317" y="415"/>
                    <a:pt x="1283" y="417"/>
                    <a:pt x="1251" y="417"/>
                  </a:cubicBezTo>
                  <a:cubicBezTo>
                    <a:pt x="955" y="417"/>
                    <a:pt x="776" y="190"/>
                    <a:pt x="597" y="11"/>
                  </a:cubicBezTo>
                  <a:cubicBezTo>
                    <a:pt x="557" y="11"/>
                    <a:pt x="498" y="11"/>
                    <a:pt x="458" y="31"/>
                  </a:cubicBezTo>
                  <a:cubicBezTo>
                    <a:pt x="428" y="11"/>
                    <a:pt x="398" y="1"/>
                    <a:pt x="3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2822575" y="1336700"/>
              <a:ext cx="14425" cy="36025"/>
            </a:xfrm>
            <a:custGeom>
              <a:avLst/>
              <a:gdLst/>
              <a:ahLst/>
              <a:cxnLst/>
              <a:rect l="l" t="t" r="r" b="b"/>
              <a:pathLst>
                <a:path w="577" h="1441" extrusionOk="0">
                  <a:moveTo>
                    <a:pt x="199" y="0"/>
                  </a:moveTo>
                  <a:cubicBezTo>
                    <a:pt x="100" y="20"/>
                    <a:pt x="40" y="80"/>
                    <a:pt x="0" y="199"/>
                  </a:cubicBezTo>
                  <a:cubicBezTo>
                    <a:pt x="338" y="497"/>
                    <a:pt x="40" y="915"/>
                    <a:pt x="159" y="1233"/>
                  </a:cubicBezTo>
                  <a:cubicBezTo>
                    <a:pt x="215" y="1289"/>
                    <a:pt x="212" y="1440"/>
                    <a:pt x="273" y="1440"/>
                  </a:cubicBezTo>
                  <a:cubicBezTo>
                    <a:pt x="299" y="1440"/>
                    <a:pt x="337" y="1411"/>
                    <a:pt x="398" y="1333"/>
                  </a:cubicBezTo>
                  <a:cubicBezTo>
                    <a:pt x="477" y="1213"/>
                    <a:pt x="577" y="1054"/>
                    <a:pt x="537" y="895"/>
                  </a:cubicBezTo>
                  <a:cubicBezTo>
                    <a:pt x="438" y="776"/>
                    <a:pt x="438" y="656"/>
                    <a:pt x="537" y="537"/>
                  </a:cubicBezTo>
                  <a:cubicBezTo>
                    <a:pt x="557" y="279"/>
                    <a:pt x="438" y="10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2724600" y="1416250"/>
              <a:ext cx="28850" cy="14950"/>
            </a:xfrm>
            <a:custGeom>
              <a:avLst/>
              <a:gdLst/>
              <a:ahLst/>
              <a:cxnLst/>
              <a:rect l="l" t="t" r="r" b="b"/>
              <a:pathLst>
                <a:path w="1154" h="598" extrusionOk="0">
                  <a:moveTo>
                    <a:pt x="836" y="1"/>
                  </a:moveTo>
                  <a:cubicBezTo>
                    <a:pt x="537" y="180"/>
                    <a:pt x="139" y="140"/>
                    <a:pt x="0" y="598"/>
                  </a:cubicBezTo>
                  <a:cubicBezTo>
                    <a:pt x="696" y="538"/>
                    <a:pt x="696" y="538"/>
                    <a:pt x="1154" y="180"/>
                  </a:cubicBezTo>
                  <a:cubicBezTo>
                    <a:pt x="1114" y="1"/>
                    <a:pt x="935" y="41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2836000" y="1137275"/>
              <a:ext cx="22900" cy="35325"/>
            </a:xfrm>
            <a:custGeom>
              <a:avLst/>
              <a:gdLst/>
              <a:ahLst/>
              <a:cxnLst/>
              <a:rect l="l" t="t" r="r" b="b"/>
              <a:pathLst>
                <a:path w="916" h="1413" extrusionOk="0">
                  <a:moveTo>
                    <a:pt x="716" y="0"/>
                  </a:moveTo>
                  <a:lnTo>
                    <a:pt x="716" y="0"/>
                  </a:lnTo>
                  <a:cubicBezTo>
                    <a:pt x="617" y="279"/>
                    <a:pt x="617" y="617"/>
                    <a:pt x="358" y="855"/>
                  </a:cubicBezTo>
                  <a:cubicBezTo>
                    <a:pt x="239" y="1034"/>
                    <a:pt x="120" y="1214"/>
                    <a:pt x="0" y="1412"/>
                  </a:cubicBezTo>
                  <a:cubicBezTo>
                    <a:pt x="756" y="1233"/>
                    <a:pt x="915" y="935"/>
                    <a:pt x="7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2688300" y="1471925"/>
              <a:ext cx="23875" cy="17475"/>
            </a:xfrm>
            <a:custGeom>
              <a:avLst/>
              <a:gdLst/>
              <a:ahLst/>
              <a:cxnLst/>
              <a:rect l="l" t="t" r="r" b="b"/>
              <a:pathLst>
                <a:path w="955" h="699" extrusionOk="0">
                  <a:moveTo>
                    <a:pt x="714" y="1"/>
                  </a:moveTo>
                  <a:cubicBezTo>
                    <a:pt x="442" y="1"/>
                    <a:pt x="166" y="28"/>
                    <a:pt x="0" y="360"/>
                  </a:cubicBezTo>
                  <a:cubicBezTo>
                    <a:pt x="0" y="499"/>
                    <a:pt x="40" y="638"/>
                    <a:pt x="179" y="698"/>
                  </a:cubicBezTo>
                  <a:cubicBezTo>
                    <a:pt x="239" y="638"/>
                    <a:pt x="298" y="579"/>
                    <a:pt x="358" y="519"/>
                  </a:cubicBezTo>
                  <a:lnTo>
                    <a:pt x="696" y="519"/>
                  </a:lnTo>
                  <a:lnTo>
                    <a:pt x="875" y="360"/>
                  </a:lnTo>
                  <a:lnTo>
                    <a:pt x="875" y="181"/>
                  </a:lnTo>
                  <a:cubicBezTo>
                    <a:pt x="955" y="141"/>
                    <a:pt x="955" y="62"/>
                    <a:pt x="875" y="2"/>
                  </a:cubicBezTo>
                  <a:cubicBezTo>
                    <a:pt x="822" y="2"/>
                    <a:pt x="768" y="1"/>
                    <a:pt x="71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2901150" y="954350"/>
              <a:ext cx="21900" cy="19125"/>
            </a:xfrm>
            <a:custGeom>
              <a:avLst/>
              <a:gdLst/>
              <a:ahLst/>
              <a:cxnLst/>
              <a:rect l="l" t="t" r="r" b="b"/>
              <a:pathLst>
                <a:path w="876" h="765" extrusionOk="0">
                  <a:moveTo>
                    <a:pt x="511" y="0"/>
                  </a:moveTo>
                  <a:cubicBezTo>
                    <a:pt x="337" y="0"/>
                    <a:pt x="165" y="17"/>
                    <a:pt x="0" y="76"/>
                  </a:cubicBezTo>
                  <a:cubicBezTo>
                    <a:pt x="100" y="454"/>
                    <a:pt x="378" y="653"/>
                    <a:pt x="716" y="752"/>
                  </a:cubicBezTo>
                  <a:cubicBezTo>
                    <a:pt x="738" y="760"/>
                    <a:pt x="757" y="764"/>
                    <a:pt x="776" y="764"/>
                  </a:cubicBezTo>
                  <a:cubicBezTo>
                    <a:pt x="808" y="764"/>
                    <a:pt x="838" y="751"/>
                    <a:pt x="875" y="713"/>
                  </a:cubicBezTo>
                  <a:cubicBezTo>
                    <a:pt x="696" y="494"/>
                    <a:pt x="716" y="255"/>
                    <a:pt x="875" y="16"/>
                  </a:cubicBezTo>
                  <a:cubicBezTo>
                    <a:pt x="754" y="8"/>
                    <a:pt x="632" y="0"/>
                    <a:pt x="5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2770350" y="1463500"/>
              <a:ext cx="33850" cy="16700"/>
            </a:xfrm>
            <a:custGeom>
              <a:avLst/>
              <a:gdLst/>
              <a:ahLst/>
              <a:cxnLst/>
              <a:rect l="l" t="t" r="r" b="b"/>
              <a:pathLst>
                <a:path w="1354" h="668" extrusionOk="0">
                  <a:moveTo>
                    <a:pt x="1075" y="1"/>
                  </a:moveTo>
                  <a:cubicBezTo>
                    <a:pt x="677" y="1"/>
                    <a:pt x="358" y="140"/>
                    <a:pt x="0" y="319"/>
                  </a:cubicBezTo>
                  <a:cubicBezTo>
                    <a:pt x="179" y="379"/>
                    <a:pt x="438" y="299"/>
                    <a:pt x="557" y="518"/>
                  </a:cubicBezTo>
                  <a:cubicBezTo>
                    <a:pt x="672" y="613"/>
                    <a:pt x="791" y="667"/>
                    <a:pt x="908" y="667"/>
                  </a:cubicBezTo>
                  <a:cubicBezTo>
                    <a:pt x="1035" y="667"/>
                    <a:pt x="1159" y="603"/>
                    <a:pt x="1273" y="458"/>
                  </a:cubicBezTo>
                  <a:cubicBezTo>
                    <a:pt x="1353" y="259"/>
                    <a:pt x="1194" y="140"/>
                    <a:pt x="10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2627125" y="1460225"/>
              <a:ext cx="20900" cy="15850"/>
            </a:xfrm>
            <a:custGeom>
              <a:avLst/>
              <a:gdLst/>
              <a:ahLst/>
              <a:cxnLst/>
              <a:rect l="l" t="t" r="r" b="b"/>
              <a:pathLst>
                <a:path w="836" h="634" extrusionOk="0">
                  <a:moveTo>
                    <a:pt x="581" y="1"/>
                  </a:moveTo>
                  <a:cubicBezTo>
                    <a:pt x="288" y="1"/>
                    <a:pt x="212" y="358"/>
                    <a:pt x="20" y="470"/>
                  </a:cubicBezTo>
                  <a:cubicBezTo>
                    <a:pt x="20" y="530"/>
                    <a:pt x="0" y="569"/>
                    <a:pt x="0" y="629"/>
                  </a:cubicBezTo>
                  <a:cubicBezTo>
                    <a:pt x="32" y="632"/>
                    <a:pt x="63" y="633"/>
                    <a:pt x="93" y="633"/>
                  </a:cubicBezTo>
                  <a:cubicBezTo>
                    <a:pt x="470" y="633"/>
                    <a:pt x="670" y="404"/>
                    <a:pt x="836" y="72"/>
                  </a:cubicBezTo>
                  <a:cubicBezTo>
                    <a:pt x="735" y="22"/>
                    <a:pt x="651" y="1"/>
                    <a:pt x="5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2640775" y="1220325"/>
              <a:ext cx="34600" cy="8975"/>
            </a:xfrm>
            <a:custGeom>
              <a:avLst/>
              <a:gdLst/>
              <a:ahLst/>
              <a:cxnLst/>
              <a:rect l="l" t="t" r="r" b="b"/>
              <a:pathLst>
                <a:path w="1384" h="359" extrusionOk="0">
                  <a:moveTo>
                    <a:pt x="170" y="0"/>
                  </a:moveTo>
                  <a:cubicBezTo>
                    <a:pt x="0" y="217"/>
                    <a:pt x="59" y="325"/>
                    <a:pt x="205" y="325"/>
                  </a:cubicBezTo>
                  <a:cubicBezTo>
                    <a:pt x="247" y="325"/>
                    <a:pt x="296" y="316"/>
                    <a:pt x="349" y="299"/>
                  </a:cubicBezTo>
                  <a:cubicBezTo>
                    <a:pt x="509" y="259"/>
                    <a:pt x="658" y="224"/>
                    <a:pt x="799" y="224"/>
                  </a:cubicBezTo>
                  <a:cubicBezTo>
                    <a:pt x="941" y="224"/>
                    <a:pt x="1075" y="259"/>
                    <a:pt x="1205" y="358"/>
                  </a:cubicBezTo>
                  <a:cubicBezTo>
                    <a:pt x="1264" y="299"/>
                    <a:pt x="1344" y="259"/>
                    <a:pt x="1384" y="199"/>
                  </a:cubicBezTo>
                  <a:lnTo>
                    <a:pt x="1384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2748950" y="1372000"/>
              <a:ext cx="30375" cy="12950"/>
            </a:xfrm>
            <a:custGeom>
              <a:avLst/>
              <a:gdLst/>
              <a:ahLst/>
              <a:cxnLst/>
              <a:rect l="l" t="t" r="r" b="b"/>
              <a:pathLst>
                <a:path w="1215" h="518" extrusionOk="0">
                  <a:moveTo>
                    <a:pt x="856" y="0"/>
                  </a:moveTo>
                  <a:cubicBezTo>
                    <a:pt x="618" y="219"/>
                    <a:pt x="220" y="100"/>
                    <a:pt x="1" y="319"/>
                  </a:cubicBezTo>
                  <a:cubicBezTo>
                    <a:pt x="61" y="478"/>
                    <a:pt x="220" y="398"/>
                    <a:pt x="339" y="458"/>
                  </a:cubicBezTo>
                  <a:lnTo>
                    <a:pt x="359" y="518"/>
                  </a:lnTo>
                  <a:cubicBezTo>
                    <a:pt x="677" y="518"/>
                    <a:pt x="956" y="378"/>
                    <a:pt x="1214" y="160"/>
                  </a:cubicBezTo>
                  <a:cubicBezTo>
                    <a:pt x="1135" y="20"/>
                    <a:pt x="1015" y="0"/>
                    <a:pt x="85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2811125" y="1389350"/>
              <a:ext cx="17650" cy="19625"/>
            </a:xfrm>
            <a:custGeom>
              <a:avLst/>
              <a:gdLst/>
              <a:ahLst/>
              <a:cxnLst/>
              <a:rect l="l" t="t" r="r" b="b"/>
              <a:pathLst>
                <a:path w="706" h="785" extrusionOk="0">
                  <a:moveTo>
                    <a:pt x="367" y="1"/>
                  </a:moveTo>
                  <a:cubicBezTo>
                    <a:pt x="345" y="1"/>
                    <a:pt x="323" y="1"/>
                    <a:pt x="299" y="3"/>
                  </a:cubicBezTo>
                  <a:lnTo>
                    <a:pt x="120" y="3"/>
                  </a:lnTo>
                  <a:cubicBezTo>
                    <a:pt x="1" y="202"/>
                    <a:pt x="40" y="381"/>
                    <a:pt x="100" y="580"/>
                  </a:cubicBezTo>
                  <a:cubicBezTo>
                    <a:pt x="100" y="599"/>
                    <a:pt x="120" y="659"/>
                    <a:pt x="120" y="699"/>
                  </a:cubicBezTo>
                  <a:cubicBezTo>
                    <a:pt x="175" y="754"/>
                    <a:pt x="235" y="784"/>
                    <a:pt x="295" y="784"/>
                  </a:cubicBezTo>
                  <a:cubicBezTo>
                    <a:pt x="345" y="784"/>
                    <a:pt x="393" y="764"/>
                    <a:pt x="438" y="719"/>
                  </a:cubicBezTo>
                  <a:cubicBezTo>
                    <a:pt x="498" y="599"/>
                    <a:pt x="518" y="500"/>
                    <a:pt x="558" y="401"/>
                  </a:cubicBezTo>
                  <a:cubicBezTo>
                    <a:pt x="705" y="123"/>
                    <a:pt x="647" y="1"/>
                    <a:pt x="3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2465500" y="1480900"/>
              <a:ext cx="30350" cy="12975"/>
            </a:xfrm>
            <a:custGeom>
              <a:avLst/>
              <a:gdLst/>
              <a:ahLst/>
              <a:cxnLst/>
              <a:rect l="l" t="t" r="r" b="b"/>
              <a:pathLst>
                <a:path w="1214" h="519" extrusionOk="0">
                  <a:moveTo>
                    <a:pt x="418" y="1"/>
                  </a:moveTo>
                  <a:cubicBezTo>
                    <a:pt x="259" y="140"/>
                    <a:pt x="0" y="200"/>
                    <a:pt x="40" y="498"/>
                  </a:cubicBezTo>
                  <a:cubicBezTo>
                    <a:pt x="119" y="518"/>
                    <a:pt x="159" y="518"/>
                    <a:pt x="239" y="518"/>
                  </a:cubicBezTo>
                  <a:cubicBezTo>
                    <a:pt x="298" y="518"/>
                    <a:pt x="338" y="518"/>
                    <a:pt x="398" y="498"/>
                  </a:cubicBezTo>
                  <a:cubicBezTo>
                    <a:pt x="438" y="439"/>
                    <a:pt x="497" y="399"/>
                    <a:pt x="557" y="339"/>
                  </a:cubicBezTo>
                  <a:cubicBezTo>
                    <a:pt x="557" y="319"/>
                    <a:pt x="577" y="319"/>
                    <a:pt x="617" y="299"/>
                  </a:cubicBezTo>
                  <a:cubicBezTo>
                    <a:pt x="633" y="291"/>
                    <a:pt x="650" y="286"/>
                    <a:pt x="666" y="286"/>
                  </a:cubicBezTo>
                  <a:cubicBezTo>
                    <a:pt x="690" y="286"/>
                    <a:pt x="713" y="296"/>
                    <a:pt x="736" y="319"/>
                  </a:cubicBezTo>
                  <a:cubicBezTo>
                    <a:pt x="796" y="369"/>
                    <a:pt x="851" y="394"/>
                    <a:pt x="905" y="394"/>
                  </a:cubicBezTo>
                  <a:cubicBezTo>
                    <a:pt x="960" y="394"/>
                    <a:pt x="1015" y="369"/>
                    <a:pt x="1074" y="319"/>
                  </a:cubicBezTo>
                  <a:cubicBezTo>
                    <a:pt x="1174" y="220"/>
                    <a:pt x="1214" y="100"/>
                    <a:pt x="10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2810125" y="1319775"/>
              <a:ext cx="17425" cy="23525"/>
            </a:xfrm>
            <a:custGeom>
              <a:avLst/>
              <a:gdLst/>
              <a:ahLst/>
              <a:cxnLst/>
              <a:rect l="l" t="t" r="r" b="b"/>
              <a:pathLst>
                <a:path w="697" h="941" extrusionOk="0">
                  <a:moveTo>
                    <a:pt x="299" y="1"/>
                  </a:moveTo>
                  <a:cubicBezTo>
                    <a:pt x="41" y="259"/>
                    <a:pt x="180" y="657"/>
                    <a:pt x="1" y="916"/>
                  </a:cubicBezTo>
                  <a:cubicBezTo>
                    <a:pt x="55" y="934"/>
                    <a:pt x="110" y="941"/>
                    <a:pt x="163" y="941"/>
                  </a:cubicBezTo>
                  <a:cubicBezTo>
                    <a:pt x="285" y="941"/>
                    <a:pt x="401" y="904"/>
                    <a:pt x="498" y="876"/>
                  </a:cubicBezTo>
                  <a:cubicBezTo>
                    <a:pt x="578" y="816"/>
                    <a:pt x="637" y="757"/>
                    <a:pt x="697" y="677"/>
                  </a:cubicBezTo>
                  <a:cubicBezTo>
                    <a:pt x="538" y="478"/>
                    <a:pt x="239" y="359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2797200" y="1458525"/>
              <a:ext cx="22900" cy="15325"/>
            </a:xfrm>
            <a:custGeom>
              <a:avLst/>
              <a:gdLst/>
              <a:ahLst/>
              <a:cxnLst/>
              <a:rect l="l" t="t" r="r" b="b"/>
              <a:pathLst>
                <a:path w="916" h="613" extrusionOk="0">
                  <a:moveTo>
                    <a:pt x="498" y="1"/>
                  </a:moveTo>
                  <a:cubicBezTo>
                    <a:pt x="319" y="80"/>
                    <a:pt x="180" y="120"/>
                    <a:pt x="1" y="200"/>
                  </a:cubicBezTo>
                  <a:cubicBezTo>
                    <a:pt x="1" y="339"/>
                    <a:pt x="20" y="478"/>
                    <a:pt x="180" y="538"/>
                  </a:cubicBezTo>
                  <a:cubicBezTo>
                    <a:pt x="229" y="588"/>
                    <a:pt x="284" y="612"/>
                    <a:pt x="341" y="612"/>
                  </a:cubicBezTo>
                  <a:cubicBezTo>
                    <a:pt x="398" y="612"/>
                    <a:pt x="458" y="588"/>
                    <a:pt x="518" y="538"/>
                  </a:cubicBezTo>
                  <a:cubicBezTo>
                    <a:pt x="916" y="140"/>
                    <a:pt x="916" y="140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2776325" y="1237725"/>
              <a:ext cx="7975" cy="42800"/>
            </a:xfrm>
            <a:custGeom>
              <a:avLst/>
              <a:gdLst/>
              <a:ahLst/>
              <a:cxnLst/>
              <a:rect l="l" t="t" r="r" b="b"/>
              <a:pathLst>
                <a:path w="319" h="1712" extrusionOk="0">
                  <a:moveTo>
                    <a:pt x="298" y="0"/>
                  </a:moveTo>
                  <a:cubicBezTo>
                    <a:pt x="40" y="577"/>
                    <a:pt x="0" y="1134"/>
                    <a:pt x="318" y="1711"/>
                  </a:cubicBezTo>
                  <a:cubicBezTo>
                    <a:pt x="318" y="1154"/>
                    <a:pt x="318" y="577"/>
                    <a:pt x="2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2744975" y="1411275"/>
              <a:ext cx="25400" cy="9975"/>
            </a:xfrm>
            <a:custGeom>
              <a:avLst/>
              <a:gdLst/>
              <a:ahLst/>
              <a:cxnLst/>
              <a:rect l="l" t="t" r="r" b="b"/>
              <a:pathLst>
                <a:path w="1016" h="399" extrusionOk="0">
                  <a:moveTo>
                    <a:pt x="359" y="1"/>
                  </a:moveTo>
                  <a:cubicBezTo>
                    <a:pt x="240" y="1"/>
                    <a:pt x="120" y="41"/>
                    <a:pt x="1" y="160"/>
                  </a:cubicBezTo>
                  <a:cubicBezTo>
                    <a:pt x="80" y="319"/>
                    <a:pt x="220" y="339"/>
                    <a:pt x="339" y="379"/>
                  </a:cubicBezTo>
                  <a:cubicBezTo>
                    <a:pt x="598" y="319"/>
                    <a:pt x="836" y="399"/>
                    <a:pt x="1015" y="160"/>
                  </a:cubicBezTo>
                  <a:cubicBezTo>
                    <a:pt x="797" y="134"/>
                    <a:pt x="578" y="1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2426700" y="1538950"/>
              <a:ext cx="22900" cy="16750"/>
            </a:xfrm>
            <a:custGeom>
              <a:avLst/>
              <a:gdLst/>
              <a:ahLst/>
              <a:cxnLst/>
              <a:rect l="l" t="t" r="r" b="b"/>
              <a:pathLst>
                <a:path w="916" h="670" extrusionOk="0">
                  <a:moveTo>
                    <a:pt x="221" y="0"/>
                  </a:moveTo>
                  <a:cubicBezTo>
                    <a:pt x="176" y="0"/>
                    <a:pt x="129" y="10"/>
                    <a:pt x="80" y="26"/>
                  </a:cubicBezTo>
                  <a:cubicBezTo>
                    <a:pt x="0" y="86"/>
                    <a:pt x="0" y="166"/>
                    <a:pt x="60" y="245"/>
                  </a:cubicBezTo>
                  <a:lnTo>
                    <a:pt x="80" y="285"/>
                  </a:lnTo>
                  <a:cubicBezTo>
                    <a:pt x="160" y="364"/>
                    <a:pt x="219" y="444"/>
                    <a:pt x="299" y="484"/>
                  </a:cubicBezTo>
                  <a:cubicBezTo>
                    <a:pt x="359" y="504"/>
                    <a:pt x="378" y="504"/>
                    <a:pt x="398" y="524"/>
                  </a:cubicBezTo>
                  <a:cubicBezTo>
                    <a:pt x="458" y="524"/>
                    <a:pt x="518" y="583"/>
                    <a:pt x="577" y="603"/>
                  </a:cubicBezTo>
                  <a:cubicBezTo>
                    <a:pt x="601" y="650"/>
                    <a:pt x="638" y="669"/>
                    <a:pt x="676" y="669"/>
                  </a:cubicBezTo>
                  <a:cubicBezTo>
                    <a:pt x="704" y="669"/>
                    <a:pt x="732" y="659"/>
                    <a:pt x="756" y="643"/>
                  </a:cubicBezTo>
                  <a:lnTo>
                    <a:pt x="916" y="464"/>
                  </a:lnTo>
                  <a:cubicBezTo>
                    <a:pt x="776" y="384"/>
                    <a:pt x="756" y="265"/>
                    <a:pt x="756" y="106"/>
                  </a:cubicBezTo>
                  <a:cubicBezTo>
                    <a:pt x="756" y="86"/>
                    <a:pt x="717" y="66"/>
                    <a:pt x="717" y="66"/>
                  </a:cubicBezTo>
                  <a:cubicBezTo>
                    <a:pt x="708" y="48"/>
                    <a:pt x="695" y="38"/>
                    <a:pt x="678" y="38"/>
                  </a:cubicBezTo>
                  <a:cubicBezTo>
                    <a:pt x="657" y="38"/>
                    <a:pt x="630" y="53"/>
                    <a:pt x="597" y="86"/>
                  </a:cubicBezTo>
                  <a:cubicBezTo>
                    <a:pt x="518" y="66"/>
                    <a:pt x="478" y="66"/>
                    <a:pt x="418" y="66"/>
                  </a:cubicBezTo>
                  <a:cubicBezTo>
                    <a:pt x="348" y="19"/>
                    <a:pt x="285" y="0"/>
                    <a:pt x="2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2531625" y="1500400"/>
              <a:ext cx="16950" cy="10875"/>
            </a:xfrm>
            <a:custGeom>
              <a:avLst/>
              <a:gdLst/>
              <a:ahLst/>
              <a:cxnLst/>
              <a:rect l="l" t="t" r="r" b="b"/>
              <a:pathLst>
                <a:path w="678" h="435" extrusionOk="0">
                  <a:moveTo>
                    <a:pt x="538" y="1"/>
                  </a:moveTo>
                  <a:cubicBezTo>
                    <a:pt x="445" y="1"/>
                    <a:pt x="325" y="85"/>
                    <a:pt x="234" y="85"/>
                  </a:cubicBezTo>
                  <a:cubicBezTo>
                    <a:pt x="206" y="85"/>
                    <a:pt x="181" y="77"/>
                    <a:pt x="160" y="56"/>
                  </a:cubicBezTo>
                  <a:cubicBezTo>
                    <a:pt x="120" y="56"/>
                    <a:pt x="89" y="74"/>
                    <a:pt x="55" y="74"/>
                  </a:cubicBezTo>
                  <a:cubicBezTo>
                    <a:pt x="38" y="74"/>
                    <a:pt x="21" y="70"/>
                    <a:pt x="1" y="56"/>
                  </a:cubicBezTo>
                  <a:lnTo>
                    <a:pt x="1" y="56"/>
                  </a:lnTo>
                  <a:cubicBezTo>
                    <a:pt x="1" y="235"/>
                    <a:pt x="61" y="355"/>
                    <a:pt x="200" y="434"/>
                  </a:cubicBezTo>
                  <a:cubicBezTo>
                    <a:pt x="359" y="355"/>
                    <a:pt x="538" y="295"/>
                    <a:pt x="677" y="216"/>
                  </a:cubicBezTo>
                  <a:cubicBezTo>
                    <a:pt x="663" y="48"/>
                    <a:pt x="608" y="1"/>
                    <a:pt x="5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2608225" y="1196825"/>
              <a:ext cx="27875" cy="15050"/>
            </a:xfrm>
            <a:custGeom>
              <a:avLst/>
              <a:gdLst/>
              <a:ahLst/>
              <a:cxnLst/>
              <a:rect l="l" t="t" r="r" b="b"/>
              <a:pathLst>
                <a:path w="1115" h="602" extrusionOk="0">
                  <a:moveTo>
                    <a:pt x="657" y="0"/>
                  </a:moveTo>
                  <a:cubicBezTo>
                    <a:pt x="617" y="0"/>
                    <a:pt x="577" y="15"/>
                    <a:pt x="537" y="45"/>
                  </a:cubicBezTo>
                  <a:cubicBezTo>
                    <a:pt x="378" y="224"/>
                    <a:pt x="0" y="224"/>
                    <a:pt x="80" y="602"/>
                  </a:cubicBezTo>
                  <a:cubicBezTo>
                    <a:pt x="299" y="602"/>
                    <a:pt x="498" y="562"/>
                    <a:pt x="716" y="562"/>
                  </a:cubicBezTo>
                  <a:cubicBezTo>
                    <a:pt x="816" y="423"/>
                    <a:pt x="975" y="423"/>
                    <a:pt x="1114" y="403"/>
                  </a:cubicBezTo>
                  <a:cubicBezTo>
                    <a:pt x="995" y="304"/>
                    <a:pt x="895" y="164"/>
                    <a:pt x="776" y="45"/>
                  </a:cubicBezTo>
                  <a:cubicBezTo>
                    <a:pt x="736" y="15"/>
                    <a:pt x="697" y="0"/>
                    <a:pt x="6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2812125" y="1406800"/>
              <a:ext cx="11950" cy="17950"/>
            </a:xfrm>
            <a:custGeom>
              <a:avLst/>
              <a:gdLst/>
              <a:ahLst/>
              <a:cxnLst/>
              <a:rect l="l" t="t" r="r" b="b"/>
              <a:pathLst>
                <a:path w="478" h="718" extrusionOk="0">
                  <a:moveTo>
                    <a:pt x="80" y="1"/>
                  </a:moveTo>
                  <a:cubicBezTo>
                    <a:pt x="60" y="260"/>
                    <a:pt x="0" y="518"/>
                    <a:pt x="219" y="717"/>
                  </a:cubicBezTo>
                  <a:cubicBezTo>
                    <a:pt x="319" y="657"/>
                    <a:pt x="398" y="578"/>
                    <a:pt x="478" y="498"/>
                  </a:cubicBezTo>
                  <a:cubicBezTo>
                    <a:pt x="458" y="359"/>
                    <a:pt x="418" y="180"/>
                    <a:pt x="398" y="21"/>
                  </a:cubicBezTo>
                  <a:cubicBezTo>
                    <a:pt x="299" y="1"/>
                    <a:pt x="179" y="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2788750" y="1173525"/>
              <a:ext cx="21400" cy="8275"/>
            </a:xfrm>
            <a:custGeom>
              <a:avLst/>
              <a:gdLst/>
              <a:ahLst/>
              <a:cxnLst/>
              <a:rect l="l" t="t" r="r" b="b"/>
              <a:pathLst>
                <a:path w="856" h="331" extrusionOk="0">
                  <a:moveTo>
                    <a:pt x="559" y="0"/>
                  </a:moveTo>
                  <a:cubicBezTo>
                    <a:pt x="351" y="0"/>
                    <a:pt x="181" y="204"/>
                    <a:pt x="0" y="301"/>
                  </a:cubicBezTo>
                  <a:cubicBezTo>
                    <a:pt x="113" y="316"/>
                    <a:pt x="226" y="331"/>
                    <a:pt x="337" y="331"/>
                  </a:cubicBezTo>
                  <a:cubicBezTo>
                    <a:pt x="519" y="331"/>
                    <a:pt x="695" y="290"/>
                    <a:pt x="856" y="141"/>
                  </a:cubicBezTo>
                  <a:cubicBezTo>
                    <a:pt x="747" y="39"/>
                    <a:pt x="650" y="0"/>
                    <a:pt x="5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2492350" y="1476425"/>
              <a:ext cx="13450" cy="12925"/>
            </a:xfrm>
            <a:custGeom>
              <a:avLst/>
              <a:gdLst/>
              <a:ahLst/>
              <a:cxnLst/>
              <a:rect l="l" t="t" r="r" b="b"/>
              <a:pathLst>
                <a:path w="538" h="517" extrusionOk="0">
                  <a:moveTo>
                    <a:pt x="358" y="1"/>
                  </a:moveTo>
                  <a:cubicBezTo>
                    <a:pt x="259" y="41"/>
                    <a:pt x="140" y="120"/>
                    <a:pt x="0" y="180"/>
                  </a:cubicBezTo>
                  <a:lnTo>
                    <a:pt x="0" y="498"/>
                  </a:lnTo>
                  <a:cubicBezTo>
                    <a:pt x="84" y="506"/>
                    <a:pt x="165" y="516"/>
                    <a:pt x="240" y="516"/>
                  </a:cubicBezTo>
                  <a:cubicBezTo>
                    <a:pt x="360" y="516"/>
                    <a:pt x="464" y="489"/>
                    <a:pt x="537" y="379"/>
                  </a:cubicBezTo>
                  <a:cubicBezTo>
                    <a:pt x="537" y="220"/>
                    <a:pt x="458" y="100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2701725" y="1393875"/>
              <a:ext cx="21400" cy="9975"/>
            </a:xfrm>
            <a:custGeom>
              <a:avLst/>
              <a:gdLst/>
              <a:ahLst/>
              <a:cxnLst/>
              <a:rect l="l" t="t" r="r" b="b"/>
              <a:pathLst>
                <a:path w="856" h="399" extrusionOk="0">
                  <a:moveTo>
                    <a:pt x="657" y="1"/>
                  </a:moveTo>
                  <a:cubicBezTo>
                    <a:pt x="458" y="120"/>
                    <a:pt x="239" y="200"/>
                    <a:pt x="0" y="200"/>
                  </a:cubicBezTo>
                  <a:cubicBezTo>
                    <a:pt x="119" y="399"/>
                    <a:pt x="338" y="339"/>
                    <a:pt x="517" y="379"/>
                  </a:cubicBezTo>
                  <a:cubicBezTo>
                    <a:pt x="657" y="339"/>
                    <a:pt x="796" y="319"/>
                    <a:pt x="856" y="20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2770350" y="1178925"/>
              <a:ext cx="17425" cy="5850"/>
            </a:xfrm>
            <a:custGeom>
              <a:avLst/>
              <a:gdLst/>
              <a:ahLst/>
              <a:cxnLst/>
              <a:rect l="l" t="t" r="r" b="b"/>
              <a:pathLst>
                <a:path w="697" h="234" extrusionOk="0">
                  <a:moveTo>
                    <a:pt x="290" y="0"/>
                  </a:moveTo>
                  <a:cubicBezTo>
                    <a:pt x="182" y="0"/>
                    <a:pt x="79" y="46"/>
                    <a:pt x="0" y="204"/>
                  </a:cubicBezTo>
                  <a:cubicBezTo>
                    <a:pt x="130" y="204"/>
                    <a:pt x="254" y="234"/>
                    <a:pt x="371" y="234"/>
                  </a:cubicBezTo>
                  <a:cubicBezTo>
                    <a:pt x="488" y="234"/>
                    <a:pt x="597" y="204"/>
                    <a:pt x="697" y="85"/>
                  </a:cubicBezTo>
                  <a:cubicBezTo>
                    <a:pt x="574" y="74"/>
                    <a:pt x="427" y="0"/>
                    <a:pt x="2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2566450" y="1487425"/>
              <a:ext cx="9475" cy="10925"/>
            </a:xfrm>
            <a:custGeom>
              <a:avLst/>
              <a:gdLst/>
              <a:ahLst/>
              <a:cxnLst/>
              <a:rect l="l" t="t" r="r" b="b"/>
              <a:pathLst>
                <a:path w="379" h="437" extrusionOk="0">
                  <a:moveTo>
                    <a:pt x="260" y="1"/>
                  </a:moveTo>
                  <a:cubicBezTo>
                    <a:pt x="225" y="1"/>
                    <a:pt x="187" y="21"/>
                    <a:pt x="140" y="58"/>
                  </a:cubicBezTo>
                  <a:cubicBezTo>
                    <a:pt x="80" y="58"/>
                    <a:pt x="40" y="58"/>
                    <a:pt x="0" y="78"/>
                  </a:cubicBezTo>
                  <a:cubicBezTo>
                    <a:pt x="0" y="237"/>
                    <a:pt x="20" y="357"/>
                    <a:pt x="179" y="436"/>
                  </a:cubicBezTo>
                  <a:cubicBezTo>
                    <a:pt x="259" y="376"/>
                    <a:pt x="299" y="337"/>
                    <a:pt x="378" y="257"/>
                  </a:cubicBezTo>
                  <a:lnTo>
                    <a:pt x="378" y="78"/>
                  </a:lnTo>
                  <a:cubicBezTo>
                    <a:pt x="336" y="26"/>
                    <a:pt x="300" y="1"/>
                    <a:pt x="2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2501800" y="1475950"/>
              <a:ext cx="10950" cy="9450"/>
            </a:xfrm>
            <a:custGeom>
              <a:avLst/>
              <a:gdLst/>
              <a:ahLst/>
              <a:cxnLst/>
              <a:rect l="l" t="t" r="r" b="b"/>
              <a:pathLst>
                <a:path w="438" h="378" extrusionOk="0">
                  <a:moveTo>
                    <a:pt x="0" y="0"/>
                  </a:moveTo>
                  <a:cubicBezTo>
                    <a:pt x="0" y="139"/>
                    <a:pt x="40" y="298"/>
                    <a:pt x="179" y="378"/>
                  </a:cubicBezTo>
                  <a:cubicBezTo>
                    <a:pt x="438" y="119"/>
                    <a:pt x="25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2712650" y="1465625"/>
              <a:ext cx="10475" cy="11575"/>
            </a:xfrm>
            <a:custGeom>
              <a:avLst/>
              <a:gdLst/>
              <a:ahLst/>
              <a:cxnLst/>
              <a:rect l="l" t="t" r="r" b="b"/>
              <a:pathLst>
                <a:path w="419" h="463" extrusionOk="0">
                  <a:moveTo>
                    <a:pt x="259" y="1"/>
                  </a:moveTo>
                  <a:cubicBezTo>
                    <a:pt x="156" y="1"/>
                    <a:pt x="123" y="168"/>
                    <a:pt x="80" y="254"/>
                  </a:cubicBezTo>
                  <a:cubicBezTo>
                    <a:pt x="1" y="314"/>
                    <a:pt x="1" y="393"/>
                    <a:pt x="80" y="433"/>
                  </a:cubicBezTo>
                  <a:cubicBezTo>
                    <a:pt x="100" y="453"/>
                    <a:pt x="130" y="463"/>
                    <a:pt x="162" y="463"/>
                  </a:cubicBezTo>
                  <a:cubicBezTo>
                    <a:pt x="195" y="463"/>
                    <a:pt x="230" y="453"/>
                    <a:pt x="259" y="433"/>
                  </a:cubicBezTo>
                  <a:cubicBezTo>
                    <a:pt x="299" y="353"/>
                    <a:pt x="359" y="314"/>
                    <a:pt x="419" y="254"/>
                  </a:cubicBezTo>
                  <a:lnTo>
                    <a:pt x="419" y="95"/>
                  </a:lnTo>
                  <a:cubicBezTo>
                    <a:pt x="351" y="27"/>
                    <a:pt x="299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2658450" y="1456400"/>
              <a:ext cx="6500" cy="5150"/>
            </a:xfrm>
            <a:custGeom>
              <a:avLst/>
              <a:gdLst/>
              <a:ahLst/>
              <a:cxnLst/>
              <a:rect l="l" t="t" r="r" b="b"/>
              <a:pathLst>
                <a:path w="260" h="206" extrusionOk="0">
                  <a:moveTo>
                    <a:pt x="142" y="1"/>
                  </a:moveTo>
                  <a:cubicBezTo>
                    <a:pt x="107" y="1"/>
                    <a:pt x="40" y="33"/>
                    <a:pt x="40" y="66"/>
                  </a:cubicBezTo>
                  <a:cubicBezTo>
                    <a:pt x="0" y="126"/>
                    <a:pt x="60" y="205"/>
                    <a:pt x="160" y="205"/>
                  </a:cubicBezTo>
                  <a:cubicBezTo>
                    <a:pt x="179" y="205"/>
                    <a:pt x="239" y="126"/>
                    <a:pt x="259" y="106"/>
                  </a:cubicBezTo>
                  <a:cubicBezTo>
                    <a:pt x="241" y="70"/>
                    <a:pt x="208" y="3"/>
                    <a:pt x="172" y="3"/>
                  </a:cubicBezTo>
                  <a:cubicBezTo>
                    <a:pt x="168" y="3"/>
                    <a:pt x="164" y="4"/>
                    <a:pt x="160" y="6"/>
                  </a:cubicBezTo>
                  <a:cubicBezTo>
                    <a:pt x="156" y="3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2662425" y="1484400"/>
              <a:ext cx="8475" cy="7475"/>
            </a:xfrm>
            <a:custGeom>
              <a:avLst/>
              <a:gdLst/>
              <a:ahLst/>
              <a:cxnLst/>
              <a:rect l="l" t="t" r="r" b="b"/>
              <a:pathLst>
                <a:path w="339" h="299" extrusionOk="0">
                  <a:moveTo>
                    <a:pt x="160" y="0"/>
                  </a:moveTo>
                  <a:cubicBezTo>
                    <a:pt x="120" y="40"/>
                    <a:pt x="80" y="40"/>
                    <a:pt x="20" y="40"/>
                  </a:cubicBezTo>
                  <a:cubicBezTo>
                    <a:pt x="1" y="139"/>
                    <a:pt x="1" y="259"/>
                    <a:pt x="120" y="299"/>
                  </a:cubicBezTo>
                  <a:cubicBezTo>
                    <a:pt x="160" y="299"/>
                    <a:pt x="239" y="279"/>
                    <a:pt x="259" y="259"/>
                  </a:cubicBezTo>
                  <a:cubicBezTo>
                    <a:pt x="339" y="159"/>
                    <a:pt x="259" y="6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2448575" y="1468850"/>
              <a:ext cx="17425" cy="9100"/>
            </a:xfrm>
            <a:custGeom>
              <a:avLst/>
              <a:gdLst/>
              <a:ahLst/>
              <a:cxnLst/>
              <a:rect l="l" t="t" r="r" b="b"/>
              <a:pathLst>
                <a:path w="697" h="364" extrusionOk="0">
                  <a:moveTo>
                    <a:pt x="259" y="1"/>
                  </a:moveTo>
                  <a:cubicBezTo>
                    <a:pt x="175" y="1"/>
                    <a:pt x="90" y="35"/>
                    <a:pt x="1" y="105"/>
                  </a:cubicBezTo>
                  <a:cubicBezTo>
                    <a:pt x="13" y="294"/>
                    <a:pt x="90" y="363"/>
                    <a:pt x="195" y="363"/>
                  </a:cubicBezTo>
                  <a:cubicBezTo>
                    <a:pt x="256" y="363"/>
                    <a:pt x="326" y="340"/>
                    <a:pt x="399" y="304"/>
                  </a:cubicBezTo>
                  <a:cubicBezTo>
                    <a:pt x="478" y="304"/>
                    <a:pt x="518" y="304"/>
                    <a:pt x="578" y="324"/>
                  </a:cubicBezTo>
                  <a:cubicBezTo>
                    <a:pt x="617" y="304"/>
                    <a:pt x="677" y="284"/>
                    <a:pt x="697" y="264"/>
                  </a:cubicBezTo>
                  <a:cubicBezTo>
                    <a:pt x="617" y="204"/>
                    <a:pt x="578" y="165"/>
                    <a:pt x="518" y="105"/>
                  </a:cubicBezTo>
                  <a:cubicBezTo>
                    <a:pt x="428" y="35"/>
                    <a:pt x="344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2744975" y="1380950"/>
              <a:ext cx="11975" cy="4600"/>
            </a:xfrm>
            <a:custGeom>
              <a:avLst/>
              <a:gdLst/>
              <a:ahLst/>
              <a:cxnLst/>
              <a:rect l="l" t="t" r="r" b="b"/>
              <a:pathLst>
                <a:path w="479" h="184" extrusionOk="0">
                  <a:moveTo>
                    <a:pt x="120" y="0"/>
                  </a:moveTo>
                  <a:cubicBezTo>
                    <a:pt x="100" y="0"/>
                    <a:pt x="60" y="0"/>
                    <a:pt x="1" y="20"/>
                  </a:cubicBezTo>
                  <a:cubicBezTo>
                    <a:pt x="67" y="141"/>
                    <a:pt x="151" y="183"/>
                    <a:pt x="243" y="183"/>
                  </a:cubicBezTo>
                  <a:cubicBezTo>
                    <a:pt x="318" y="183"/>
                    <a:pt x="398" y="155"/>
                    <a:pt x="478" y="120"/>
                  </a:cubicBezTo>
                  <a:cubicBezTo>
                    <a:pt x="379" y="20"/>
                    <a:pt x="259" y="2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2826550" y="1120350"/>
              <a:ext cx="5975" cy="12475"/>
            </a:xfrm>
            <a:custGeom>
              <a:avLst/>
              <a:gdLst/>
              <a:ahLst/>
              <a:cxnLst/>
              <a:rect l="l" t="t" r="r" b="b"/>
              <a:pathLst>
                <a:path w="239" h="499" extrusionOk="0">
                  <a:moveTo>
                    <a:pt x="40" y="1"/>
                  </a:moveTo>
                  <a:cubicBezTo>
                    <a:pt x="20" y="200"/>
                    <a:pt x="0" y="399"/>
                    <a:pt x="239" y="498"/>
                  </a:cubicBezTo>
                  <a:cubicBezTo>
                    <a:pt x="199" y="319"/>
                    <a:pt x="199" y="12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2789250" y="1309825"/>
              <a:ext cx="12450" cy="5700"/>
            </a:xfrm>
            <a:custGeom>
              <a:avLst/>
              <a:gdLst/>
              <a:ahLst/>
              <a:cxnLst/>
              <a:rect l="l" t="t" r="r" b="b"/>
              <a:pathLst>
                <a:path w="498" h="228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69"/>
                    <a:pt x="126" y="228"/>
                    <a:pt x="204" y="228"/>
                  </a:cubicBezTo>
                  <a:cubicBezTo>
                    <a:pt x="293" y="228"/>
                    <a:pt x="392" y="154"/>
                    <a:pt x="498" y="80"/>
                  </a:cubicBezTo>
                  <a:cubicBezTo>
                    <a:pt x="319" y="61"/>
                    <a:pt x="139" y="2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2423725" y="1552100"/>
              <a:ext cx="12950" cy="6925"/>
            </a:xfrm>
            <a:custGeom>
              <a:avLst/>
              <a:gdLst/>
              <a:ahLst/>
              <a:cxnLst/>
              <a:rect l="l" t="t" r="r" b="b"/>
              <a:pathLst>
                <a:path w="518" h="277" extrusionOk="0">
                  <a:moveTo>
                    <a:pt x="276" y="1"/>
                  </a:moveTo>
                  <a:cubicBezTo>
                    <a:pt x="171" y="1"/>
                    <a:pt x="81" y="50"/>
                    <a:pt x="0" y="117"/>
                  </a:cubicBezTo>
                  <a:cubicBezTo>
                    <a:pt x="20" y="157"/>
                    <a:pt x="20" y="236"/>
                    <a:pt x="20" y="276"/>
                  </a:cubicBezTo>
                  <a:cubicBezTo>
                    <a:pt x="199" y="256"/>
                    <a:pt x="398" y="276"/>
                    <a:pt x="517" y="117"/>
                  </a:cubicBezTo>
                  <a:lnTo>
                    <a:pt x="438" y="37"/>
                  </a:lnTo>
                  <a:cubicBezTo>
                    <a:pt x="380" y="12"/>
                    <a:pt x="326" y="1"/>
                    <a:pt x="2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2705700" y="1212675"/>
              <a:ext cx="8975" cy="7175"/>
            </a:xfrm>
            <a:custGeom>
              <a:avLst/>
              <a:gdLst/>
              <a:ahLst/>
              <a:cxnLst/>
              <a:rect l="l" t="t" r="r" b="b"/>
              <a:pathLst>
                <a:path w="359" h="287" extrusionOk="0">
                  <a:moveTo>
                    <a:pt x="211" y="1"/>
                  </a:moveTo>
                  <a:cubicBezTo>
                    <a:pt x="117" y="1"/>
                    <a:pt x="47" y="30"/>
                    <a:pt x="0" y="107"/>
                  </a:cubicBezTo>
                  <a:cubicBezTo>
                    <a:pt x="80" y="266"/>
                    <a:pt x="199" y="286"/>
                    <a:pt x="358" y="286"/>
                  </a:cubicBezTo>
                  <a:cubicBezTo>
                    <a:pt x="338" y="207"/>
                    <a:pt x="338" y="107"/>
                    <a:pt x="299" y="8"/>
                  </a:cubicBezTo>
                  <a:cubicBezTo>
                    <a:pt x="267" y="3"/>
                    <a:pt x="238" y="1"/>
                    <a:pt x="2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2569925" y="1485500"/>
              <a:ext cx="8400" cy="4875"/>
            </a:xfrm>
            <a:custGeom>
              <a:avLst/>
              <a:gdLst/>
              <a:ahLst/>
              <a:cxnLst/>
              <a:rect l="l" t="t" r="r" b="b"/>
              <a:pathLst>
                <a:path w="336" h="195" extrusionOk="0">
                  <a:moveTo>
                    <a:pt x="230" y="0"/>
                  </a:moveTo>
                  <a:cubicBezTo>
                    <a:pt x="179" y="0"/>
                    <a:pt x="112" y="18"/>
                    <a:pt x="64" y="18"/>
                  </a:cubicBezTo>
                  <a:cubicBezTo>
                    <a:pt x="56" y="18"/>
                    <a:pt x="48" y="17"/>
                    <a:pt x="40" y="16"/>
                  </a:cubicBezTo>
                  <a:cubicBezTo>
                    <a:pt x="20" y="56"/>
                    <a:pt x="20" y="115"/>
                    <a:pt x="1" y="155"/>
                  </a:cubicBezTo>
                  <a:cubicBezTo>
                    <a:pt x="100" y="155"/>
                    <a:pt x="160" y="195"/>
                    <a:pt x="239" y="195"/>
                  </a:cubicBezTo>
                  <a:cubicBezTo>
                    <a:pt x="336" y="34"/>
                    <a:pt x="299" y="0"/>
                    <a:pt x="23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2428200" y="1564125"/>
              <a:ext cx="8475" cy="3350"/>
            </a:xfrm>
            <a:custGeom>
              <a:avLst/>
              <a:gdLst/>
              <a:ahLst/>
              <a:cxnLst/>
              <a:rect l="l" t="t" r="r" b="b"/>
              <a:pathLst>
                <a:path w="339" h="134" extrusionOk="0">
                  <a:moveTo>
                    <a:pt x="164" y="0"/>
                  </a:moveTo>
                  <a:cubicBezTo>
                    <a:pt x="100" y="0"/>
                    <a:pt x="44" y="46"/>
                    <a:pt x="0" y="133"/>
                  </a:cubicBezTo>
                  <a:cubicBezTo>
                    <a:pt x="120" y="133"/>
                    <a:pt x="219" y="93"/>
                    <a:pt x="338" y="93"/>
                  </a:cubicBezTo>
                  <a:cubicBezTo>
                    <a:pt x="276" y="31"/>
                    <a:pt x="217" y="0"/>
                    <a:pt x="1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2484400" y="1488875"/>
              <a:ext cx="8975" cy="3750"/>
            </a:xfrm>
            <a:custGeom>
              <a:avLst/>
              <a:gdLst/>
              <a:ahLst/>
              <a:cxnLst/>
              <a:rect l="l" t="t" r="r" b="b"/>
              <a:pathLst>
                <a:path w="359" h="150" extrusionOk="0">
                  <a:moveTo>
                    <a:pt x="0" y="0"/>
                  </a:moveTo>
                  <a:cubicBezTo>
                    <a:pt x="50" y="100"/>
                    <a:pt x="109" y="149"/>
                    <a:pt x="172" y="149"/>
                  </a:cubicBezTo>
                  <a:cubicBezTo>
                    <a:pt x="234" y="149"/>
                    <a:pt x="298" y="100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2831525" y="13501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0"/>
                  </a:moveTo>
                  <a:cubicBezTo>
                    <a:pt x="0" y="139"/>
                    <a:pt x="0" y="239"/>
                    <a:pt x="179" y="358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2601250" y="15112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0"/>
                  </a:moveTo>
                  <a:cubicBezTo>
                    <a:pt x="200" y="0"/>
                    <a:pt x="80" y="60"/>
                    <a:pt x="1" y="179"/>
                  </a:cubicBezTo>
                  <a:lnTo>
                    <a:pt x="359" y="179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2727575" y="1393875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379" y="1"/>
                  </a:moveTo>
                  <a:cubicBezTo>
                    <a:pt x="219" y="1"/>
                    <a:pt x="100" y="21"/>
                    <a:pt x="1" y="140"/>
                  </a:cubicBezTo>
                  <a:cubicBezTo>
                    <a:pt x="30" y="150"/>
                    <a:pt x="61" y="155"/>
                    <a:pt x="93" y="155"/>
                  </a:cubicBezTo>
                  <a:cubicBezTo>
                    <a:pt x="194" y="155"/>
                    <a:pt x="303" y="106"/>
                    <a:pt x="3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2784275" y="1280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0"/>
                  </a:moveTo>
                  <a:cubicBezTo>
                    <a:pt x="0" y="139"/>
                    <a:pt x="20" y="259"/>
                    <a:pt x="140" y="358"/>
                  </a:cubicBezTo>
                  <a:cubicBezTo>
                    <a:pt x="179" y="199"/>
                    <a:pt x="179" y="8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2645525" y="138940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60" y="60"/>
                    <a:pt x="0" y="120"/>
                    <a:pt x="0" y="219"/>
                  </a:cubicBezTo>
                  <a:cubicBezTo>
                    <a:pt x="60" y="160"/>
                    <a:pt x="100" y="8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2623150" y="1465225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90" y="1"/>
                  </a:moveTo>
                  <a:cubicBezTo>
                    <a:pt x="65" y="1"/>
                    <a:pt x="37" y="25"/>
                    <a:pt x="0" y="71"/>
                  </a:cubicBezTo>
                  <a:cubicBezTo>
                    <a:pt x="60" y="111"/>
                    <a:pt x="119" y="111"/>
                    <a:pt x="179" y="111"/>
                  </a:cubicBezTo>
                  <a:cubicBezTo>
                    <a:pt x="147" y="35"/>
                    <a:pt x="120" y="1"/>
                    <a:pt x="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2423225" y="15674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cubicBezTo>
                    <a:pt x="20" y="100"/>
                    <a:pt x="40" y="140"/>
                    <a:pt x="139" y="140"/>
                  </a:cubicBezTo>
                  <a:cubicBezTo>
                    <a:pt x="159" y="100"/>
                    <a:pt x="159" y="4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2479900" y="1487050"/>
              <a:ext cx="4525" cy="2350"/>
            </a:xfrm>
            <a:custGeom>
              <a:avLst/>
              <a:gdLst/>
              <a:ahLst/>
              <a:cxnLst/>
              <a:rect l="l" t="t" r="r" b="b"/>
              <a:pathLst>
                <a:path w="181" h="94" extrusionOk="0">
                  <a:moveTo>
                    <a:pt x="87" y="1"/>
                  </a:moveTo>
                  <a:cubicBezTo>
                    <a:pt x="58" y="1"/>
                    <a:pt x="32" y="31"/>
                    <a:pt x="1" y="93"/>
                  </a:cubicBezTo>
                  <a:cubicBezTo>
                    <a:pt x="61" y="93"/>
                    <a:pt x="120" y="93"/>
                    <a:pt x="180" y="73"/>
                  </a:cubicBezTo>
                  <a:cubicBezTo>
                    <a:pt x="142" y="26"/>
                    <a:pt x="113" y="1"/>
                    <a:pt x="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2475425" y="1490350"/>
              <a:ext cx="4025" cy="3525"/>
            </a:xfrm>
            <a:custGeom>
              <a:avLst/>
              <a:gdLst/>
              <a:ahLst/>
              <a:cxnLst/>
              <a:rect l="l" t="t" r="r" b="b"/>
              <a:pathLst>
                <a:path w="161" h="14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20" y="21"/>
                    <a:pt x="61" y="61"/>
                    <a:pt x="1" y="140"/>
                  </a:cubicBezTo>
                  <a:cubicBezTo>
                    <a:pt x="41" y="100"/>
                    <a:pt x="120" y="41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2441125" y="15634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20" y="40"/>
                    <a:pt x="40" y="100"/>
                    <a:pt x="0" y="119"/>
                  </a:cubicBezTo>
                  <a:cubicBezTo>
                    <a:pt x="4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2441125" y="1554025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0" y="0"/>
                  </a:moveTo>
                  <a:cubicBezTo>
                    <a:pt x="22" y="76"/>
                    <a:pt x="49" y="110"/>
                    <a:pt x="83" y="110"/>
                  </a:cubicBezTo>
                  <a:cubicBezTo>
                    <a:pt x="111" y="110"/>
                    <a:pt x="143" y="86"/>
                    <a:pt x="179" y="40"/>
                  </a:cubicBezTo>
                  <a:cubicBezTo>
                    <a:pt x="120" y="0"/>
                    <a:pt x="40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2434650" y="15510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80" y="1"/>
                  </a:moveTo>
                  <a:cubicBezTo>
                    <a:pt x="1" y="60"/>
                    <a:pt x="1" y="80"/>
                    <a:pt x="60" y="120"/>
                  </a:cubicBezTo>
                  <a:lnTo>
                    <a:pt x="80" y="160"/>
                  </a:lnTo>
                  <a:cubicBezTo>
                    <a:pt x="160" y="120"/>
                    <a:pt x="200" y="120"/>
                    <a:pt x="259" y="120"/>
                  </a:cubicBezTo>
                  <a:cubicBezTo>
                    <a:pt x="200" y="41"/>
                    <a:pt x="180" y="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2458025" y="15585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0" y="60"/>
                    <a:pt x="60" y="100"/>
                    <a:pt x="1" y="159"/>
                  </a:cubicBezTo>
                  <a:cubicBezTo>
                    <a:pt x="100" y="120"/>
                    <a:pt x="140" y="8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2718125" y="138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" y="18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2832025" y="1132300"/>
              <a:ext cx="4000" cy="2975"/>
            </a:xfrm>
            <a:custGeom>
              <a:avLst/>
              <a:gdLst/>
              <a:ahLst/>
              <a:cxnLst/>
              <a:rect l="l" t="t" r="r" b="b"/>
              <a:pathLst>
                <a:path w="160" h="119" extrusionOk="0">
                  <a:moveTo>
                    <a:pt x="0" y="0"/>
                  </a:moveTo>
                  <a:cubicBezTo>
                    <a:pt x="11" y="78"/>
                    <a:pt x="35" y="118"/>
                    <a:pt x="67" y="118"/>
                  </a:cubicBezTo>
                  <a:cubicBezTo>
                    <a:pt x="93" y="118"/>
                    <a:pt x="124" y="93"/>
                    <a:pt x="159" y="40"/>
                  </a:cubicBezTo>
                  <a:cubicBezTo>
                    <a:pt x="99" y="20"/>
                    <a:pt x="60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2818575" y="1177050"/>
              <a:ext cx="5000" cy="1950"/>
            </a:xfrm>
            <a:custGeom>
              <a:avLst/>
              <a:gdLst/>
              <a:ahLst/>
              <a:cxnLst/>
              <a:rect l="l" t="t" r="r" b="b"/>
              <a:pathLst>
                <a:path w="200" h="78" extrusionOk="0">
                  <a:moveTo>
                    <a:pt x="1" y="0"/>
                  </a:moveTo>
                  <a:cubicBezTo>
                    <a:pt x="32" y="53"/>
                    <a:pt x="64" y="78"/>
                    <a:pt x="98" y="78"/>
                  </a:cubicBezTo>
                  <a:cubicBezTo>
                    <a:pt x="129" y="78"/>
                    <a:pt x="162" y="58"/>
                    <a:pt x="200" y="20"/>
                  </a:cubicBezTo>
                  <a:cubicBezTo>
                    <a:pt x="140" y="20"/>
                    <a:pt x="61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2814100" y="145200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90" y="0"/>
                  </a:moveTo>
                  <a:cubicBezTo>
                    <a:pt x="53" y="0"/>
                    <a:pt x="22" y="31"/>
                    <a:pt x="1" y="83"/>
                  </a:cubicBezTo>
                  <a:lnTo>
                    <a:pt x="200" y="83"/>
                  </a:lnTo>
                  <a:cubicBezTo>
                    <a:pt x="162" y="26"/>
                    <a:pt x="124" y="0"/>
                    <a:pt x="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2814100" y="117445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83" y="0"/>
                  </a:moveTo>
                  <a:cubicBezTo>
                    <a:pt x="51" y="0"/>
                    <a:pt x="21" y="35"/>
                    <a:pt x="1" y="104"/>
                  </a:cubicBezTo>
                  <a:cubicBezTo>
                    <a:pt x="41" y="114"/>
                    <a:pt x="71" y="119"/>
                    <a:pt x="98" y="119"/>
                  </a:cubicBezTo>
                  <a:cubicBezTo>
                    <a:pt x="125" y="119"/>
                    <a:pt x="150" y="114"/>
                    <a:pt x="180" y="104"/>
                  </a:cubicBezTo>
                  <a:cubicBezTo>
                    <a:pt x="150" y="35"/>
                    <a:pt x="115" y="0"/>
                    <a:pt x="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2725575" y="873675"/>
              <a:ext cx="98000" cy="29875"/>
            </a:xfrm>
            <a:custGeom>
              <a:avLst/>
              <a:gdLst/>
              <a:ahLst/>
              <a:cxnLst/>
              <a:rect l="l" t="t" r="r" b="b"/>
              <a:pathLst>
                <a:path w="3920" h="1195" extrusionOk="0">
                  <a:moveTo>
                    <a:pt x="3562" y="1"/>
                  </a:moveTo>
                  <a:cubicBezTo>
                    <a:pt x="2368" y="240"/>
                    <a:pt x="1175" y="518"/>
                    <a:pt x="81" y="1055"/>
                  </a:cubicBezTo>
                  <a:cubicBezTo>
                    <a:pt x="1" y="1095"/>
                    <a:pt x="1" y="1135"/>
                    <a:pt x="81" y="1194"/>
                  </a:cubicBezTo>
                  <a:cubicBezTo>
                    <a:pt x="1393" y="956"/>
                    <a:pt x="2647" y="518"/>
                    <a:pt x="3920" y="140"/>
                  </a:cubicBezTo>
                  <a:lnTo>
                    <a:pt x="3860" y="100"/>
                  </a:lnTo>
                  <a:cubicBezTo>
                    <a:pt x="3761" y="61"/>
                    <a:pt x="3641" y="61"/>
                    <a:pt x="35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2654475" y="842950"/>
              <a:ext cx="83075" cy="30875"/>
            </a:xfrm>
            <a:custGeom>
              <a:avLst/>
              <a:gdLst/>
              <a:ahLst/>
              <a:cxnLst/>
              <a:rect l="l" t="t" r="r" b="b"/>
              <a:pathLst>
                <a:path w="3323" h="1235" extrusionOk="0">
                  <a:moveTo>
                    <a:pt x="2727" y="1"/>
                  </a:moveTo>
                  <a:cubicBezTo>
                    <a:pt x="2078" y="1"/>
                    <a:pt x="1506" y="390"/>
                    <a:pt x="895" y="454"/>
                  </a:cubicBezTo>
                  <a:cubicBezTo>
                    <a:pt x="617" y="554"/>
                    <a:pt x="319" y="534"/>
                    <a:pt x="60" y="693"/>
                  </a:cubicBezTo>
                  <a:cubicBezTo>
                    <a:pt x="0" y="872"/>
                    <a:pt x="0" y="1051"/>
                    <a:pt x="100" y="1190"/>
                  </a:cubicBezTo>
                  <a:cubicBezTo>
                    <a:pt x="130" y="1220"/>
                    <a:pt x="164" y="1235"/>
                    <a:pt x="202" y="1235"/>
                  </a:cubicBezTo>
                  <a:cubicBezTo>
                    <a:pt x="239" y="1235"/>
                    <a:pt x="279" y="1220"/>
                    <a:pt x="319" y="1190"/>
                  </a:cubicBezTo>
                  <a:cubicBezTo>
                    <a:pt x="1254" y="792"/>
                    <a:pt x="2288" y="653"/>
                    <a:pt x="3243" y="295"/>
                  </a:cubicBezTo>
                  <a:cubicBezTo>
                    <a:pt x="3322" y="195"/>
                    <a:pt x="3303" y="136"/>
                    <a:pt x="3203" y="76"/>
                  </a:cubicBezTo>
                  <a:cubicBezTo>
                    <a:pt x="3039" y="23"/>
                    <a:pt x="2881" y="1"/>
                    <a:pt x="272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2651000" y="867225"/>
              <a:ext cx="71625" cy="36825"/>
            </a:xfrm>
            <a:custGeom>
              <a:avLst/>
              <a:gdLst/>
              <a:ahLst/>
              <a:cxnLst/>
              <a:rect l="l" t="t" r="r" b="b"/>
              <a:pathLst>
                <a:path w="2865" h="1473" extrusionOk="0">
                  <a:moveTo>
                    <a:pt x="2865" y="0"/>
                  </a:moveTo>
                  <a:cubicBezTo>
                    <a:pt x="2188" y="398"/>
                    <a:pt x="1572" y="319"/>
                    <a:pt x="975" y="518"/>
                  </a:cubicBezTo>
                  <a:cubicBezTo>
                    <a:pt x="895" y="551"/>
                    <a:pt x="811" y="573"/>
                    <a:pt x="735" y="573"/>
                  </a:cubicBezTo>
                  <a:cubicBezTo>
                    <a:pt x="581" y="573"/>
                    <a:pt x="458" y="484"/>
                    <a:pt x="458" y="219"/>
                  </a:cubicBezTo>
                  <a:cubicBezTo>
                    <a:pt x="431" y="212"/>
                    <a:pt x="409" y="210"/>
                    <a:pt x="389" y="210"/>
                  </a:cubicBezTo>
                  <a:cubicBezTo>
                    <a:pt x="349" y="210"/>
                    <a:pt x="318" y="219"/>
                    <a:pt x="279" y="219"/>
                  </a:cubicBezTo>
                  <a:cubicBezTo>
                    <a:pt x="0" y="498"/>
                    <a:pt x="60" y="816"/>
                    <a:pt x="80" y="1154"/>
                  </a:cubicBezTo>
                  <a:cubicBezTo>
                    <a:pt x="100" y="1214"/>
                    <a:pt x="159" y="1313"/>
                    <a:pt x="199" y="1393"/>
                  </a:cubicBezTo>
                  <a:cubicBezTo>
                    <a:pt x="252" y="1446"/>
                    <a:pt x="305" y="1472"/>
                    <a:pt x="364" y="1472"/>
                  </a:cubicBezTo>
                  <a:cubicBezTo>
                    <a:pt x="394" y="1472"/>
                    <a:pt x="424" y="1466"/>
                    <a:pt x="458" y="1452"/>
                  </a:cubicBezTo>
                  <a:cubicBezTo>
                    <a:pt x="736" y="1194"/>
                    <a:pt x="1074" y="1055"/>
                    <a:pt x="1333" y="776"/>
                  </a:cubicBezTo>
                  <a:cubicBezTo>
                    <a:pt x="1751" y="418"/>
                    <a:pt x="2427" y="697"/>
                    <a:pt x="28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2955350" y="777200"/>
              <a:ext cx="28375" cy="43300"/>
            </a:xfrm>
            <a:custGeom>
              <a:avLst/>
              <a:gdLst/>
              <a:ahLst/>
              <a:cxnLst/>
              <a:rect l="l" t="t" r="r" b="b"/>
              <a:pathLst>
                <a:path w="1135" h="1732" extrusionOk="0">
                  <a:moveTo>
                    <a:pt x="617" y="1"/>
                  </a:moveTo>
                  <a:cubicBezTo>
                    <a:pt x="557" y="41"/>
                    <a:pt x="518" y="60"/>
                    <a:pt x="438" y="60"/>
                  </a:cubicBezTo>
                  <a:cubicBezTo>
                    <a:pt x="358" y="60"/>
                    <a:pt x="319" y="60"/>
                    <a:pt x="259" y="21"/>
                  </a:cubicBezTo>
                  <a:cubicBezTo>
                    <a:pt x="199" y="41"/>
                    <a:pt x="140" y="100"/>
                    <a:pt x="60" y="120"/>
                  </a:cubicBezTo>
                  <a:cubicBezTo>
                    <a:pt x="0" y="200"/>
                    <a:pt x="0" y="259"/>
                    <a:pt x="100" y="319"/>
                  </a:cubicBezTo>
                  <a:cubicBezTo>
                    <a:pt x="122" y="319"/>
                    <a:pt x="144" y="319"/>
                    <a:pt x="167" y="319"/>
                  </a:cubicBezTo>
                  <a:cubicBezTo>
                    <a:pt x="445" y="319"/>
                    <a:pt x="722" y="336"/>
                    <a:pt x="538" y="796"/>
                  </a:cubicBezTo>
                  <a:cubicBezTo>
                    <a:pt x="458" y="975"/>
                    <a:pt x="438" y="1174"/>
                    <a:pt x="398" y="1334"/>
                  </a:cubicBezTo>
                  <a:cubicBezTo>
                    <a:pt x="418" y="1393"/>
                    <a:pt x="438" y="1413"/>
                    <a:pt x="458" y="1433"/>
                  </a:cubicBezTo>
                  <a:cubicBezTo>
                    <a:pt x="597" y="1532"/>
                    <a:pt x="657" y="1672"/>
                    <a:pt x="796" y="1731"/>
                  </a:cubicBezTo>
                  <a:cubicBezTo>
                    <a:pt x="1035" y="1373"/>
                    <a:pt x="915" y="896"/>
                    <a:pt x="1134" y="518"/>
                  </a:cubicBezTo>
                  <a:cubicBezTo>
                    <a:pt x="1095" y="319"/>
                    <a:pt x="935" y="140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2668900" y="899550"/>
              <a:ext cx="58700" cy="22400"/>
            </a:xfrm>
            <a:custGeom>
              <a:avLst/>
              <a:gdLst/>
              <a:ahLst/>
              <a:cxnLst/>
              <a:rect l="l" t="t" r="r" b="b"/>
              <a:pathLst>
                <a:path w="2348" h="896" extrusionOk="0">
                  <a:moveTo>
                    <a:pt x="2348" y="0"/>
                  </a:moveTo>
                  <a:cubicBezTo>
                    <a:pt x="2049" y="60"/>
                    <a:pt x="1771" y="100"/>
                    <a:pt x="1492" y="140"/>
                  </a:cubicBezTo>
                  <a:cubicBezTo>
                    <a:pt x="1373" y="219"/>
                    <a:pt x="1253" y="219"/>
                    <a:pt x="1134" y="279"/>
                  </a:cubicBezTo>
                  <a:cubicBezTo>
                    <a:pt x="795" y="297"/>
                    <a:pt x="520" y="507"/>
                    <a:pt x="194" y="507"/>
                  </a:cubicBezTo>
                  <a:cubicBezTo>
                    <a:pt x="157" y="507"/>
                    <a:pt x="119" y="504"/>
                    <a:pt x="80" y="498"/>
                  </a:cubicBezTo>
                  <a:cubicBezTo>
                    <a:pt x="40" y="557"/>
                    <a:pt x="0" y="597"/>
                    <a:pt x="40" y="677"/>
                  </a:cubicBezTo>
                  <a:cubicBezTo>
                    <a:pt x="80" y="776"/>
                    <a:pt x="159" y="856"/>
                    <a:pt x="259" y="896"/>
                  </a:cubicBezTo>
                  <a:cubicBezTo>
                    <a:pt x="338" y="896"/>
                    <a:pt x="378" y="876"/>
                    <a:pt x="438" y="816"/>
                  </a:cubicBezTo>
                  <a:cubicBezTo>
                    <a:pt x="577" y="677"/>
                    <a:pt x="796" y="776"/>
                    <a:pt x="955" y="677"/>
                  </a:cubicBezTo>
                  <a:cubicBezTo>
                    <a:pt x="1432" y="518"/>
                    <a:pt x="1930" y="418"/>
                    <a:pt x="2348" y="120"/>
                  </a:cubicBezTo>
                  <a:lnTo>
                    <a:pt x="234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2751950" y="818200"/>
              <a:ext cx="57700" cy="22000"/>
            </a:xfrm>
            <a:custGeom>
              <a:avLst/>
              <a:gdLst/>
              <a:ahLst/>
              <a:cxnLst/>
              <a:rect l="l" t="t" r="r" b="b"/>
              <a:pathLst>
                <a:path w="2308" h="880" extrusionOk="0">
                  <a:moveTo>
                    <a:pt x="1881" y="0"/>
                  </a:moveTo>
                  <a:cubicBezTo>
                    <a:pt x="1733" y="0"/>
                    <a:pt x="1582" y="72"/>
                    <a:pt x="1436" y="72"/>
                  </a:cubicBezTo>
                  <a:cubicBezTo>
                    <a:pt x="1394" y="72"/>
                    <a:pt x="1354" y="66"/>
                    <a:pt x="1313" y="52"/>
                  </a:cubicBezTo>
                  <a:cubicBezTo>
                    <a:pt x="1015" y="91"/>
                    <a:pt x="716" y="191"/>
                    <a:pt x="438" y="270"/>
                  </a:cubicBezTo>
                  <a:cubicBezTo>
                    <a:pt x="279" y="350"/>
                    <a:pt x="120" y="430"/>
                    <a:pt x="20" y="569"/>
                  </a:cubicBezTo>
                  <a:cubicBezTo>
                    <a:pt x="0" y="668"/>
                    <a:pt x="20" y="748"/>
                    <a:pt x="80" y="827"/>
                  </a:cubicBezTo>
                  <a:cubicBezTo>
                    <a:pt x="156" y="865"/>
                    <a:pt x="231" y="879"/>
                    <a:pt x="307" y="879"/>
                  </a:cubicBezTo>
                  <a:cubicBezTo>
                    <a:pt x="351" y="879"/>
                    <a:pt x="394" y="874"/>
                    <a:pt x="438" y="867"/>
                  </a:cubicBezTo>
                  <a:cubicBezTo>
                    <a:pt x="577" y="867"/>
                    <a:pt x="697" y="867"/>
                    <a:pt x="816" y="827"/>
                  </a:cubicBezTo>
                  <a:cubicBezTo>
                    <a:pt x="1313" y="708"/>
                    <a:pt x="1830" y="648"/>
                    <a:pt x="2308" y="449"/>
                  </a:cubicBezTo>
                  <a:cubicBezTo>
                    <a:pt x="2268" y="350"/>
                    <a:pt x="2208" y="231"/>
                    <a:pt x="2169" y="131"/>
                  </a:cubicBezTo>
                  <a:cubicBezTo>
                    <a:pt x="2075" y="30"/>
                    <a:pt x="1978" y="0"/>
                    <a:pt x="188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2778300" y="808050"/>
              <a:ext cx="58700" cy="16450"/>
            </a:xfrm>
            <a:custGeom>
              <a:avLst/>
              <a:gdLst/>
              <a:ahLst/>
              <a:cxnLst/>
              <a:rect l="l" t="t" r="r" b="b"/>
              <a:pathLst>
                <a:path w="2348" h="658" extrusionOk="0">
                  <a:moveTo>
                    <a:pt x="1970" y="0"/>
                  </a:moveTo>
                  <a:cubicBezTo>
                    <a:pt x="1393" y="100"/>
                    <a:pt x="816" y="239"/>
                    <a:pt x="239" y="338"/>
                  </a:cubicBezTo>
                  <a:cubicBezTo>
                    <a:pt x="204" y="318"/>
                    <a:pt x="175" y="309"/>
                    <a:pt x="150" y="309"/>
                  </a:cubicBezTo>
                  <a:cubicBezTo>
                    <a:pt x="79" y="309"/>
                    <a:pt x="45" y="383"/>
                    <a:pt x="1" y="458"/>
                  </a:cubicBezTo>
                  <a:cubicBezTo>
                    <a:pt x="1" y="577"/>
                    <a:pt x="120" y="637"/>
                    <a:pt x="219" y="657"/>
                  </a:cubicBezTo>
                  <a:cubicBezTo>
                    <a:pt x="233" y="657"/>
                    <a:pt x="246" y="658"/>
                    <a:pt x="258" y="658"/>
                  </a:cubicBezTo>
                  <a:cubicBezTo>
                    <a:pt x="495" y="658"/>
                    <a:pt x="709" y="520"/>
                    <a:pt x="963" y="520"/>
                  </a:cubicBezTo>
                  <a:cubicBezTo>
                    <a:pt x="1012" y="520"/>
                    <a:pt x="1062" y="525"/>
                    <a:pt x="1115" y="537"/>
                  </a:cubicBezTo>
                  <a:cubicBezTo>
                    <a:pt x="1473" y="338"/>
                    <a:pt x="1950" y="438"/>
                    <a:pt x="2348" y="179"/>
                  </a:cubicBezTo>
                  <a:cubicBezTo>
                    <a:pt x="2268" y="40"/>
                    <a:pt x="2069" y="100"/>
                    <a:pt x="197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2820575" y="861250"/>
              <a:ext cx="51750" cy="16450"/>
            </a:xfrm>
            <a:custGeom>
              <a:avLst/>
              <a:gdLst/>
              <a:ahLst/>
              <a:cxnLst/>
              <a:rect l="l" t="t" r="r" b="b"/>
              <a:pathLst>
                <a:path w="2070" h="658" extrusionOk="0">
                  <a:moveTo>
                    <a:pt x="1990" y="1"/>
                  </a:moveTo>
                  <a:cubicBezTo>
                    <a:pt x="1373" y="239"/>
                    <a:pt x="657" y="40"/>
                    <a:pt x="80" y="438"/>
                  </a:cubicBezTo>
                  <a:cubicBezTo>
                    <a:pt x="0" y="498"/>
                    <a:pt x="0" y="558"/>
                    <a:pt x="80" y="617"/>
                  </a:cubicBezTo>
                  <a:lnTo>
                    <a:pt x="120" y="657"/>
                  </a:lnTo>
                  <a:cubicBezTo>
                    <a:pt x="737" y="498"/>
                    <a:pt x="1413" y="418"/>
                    <a:pt x="2010" y="120"/>
                  </a:cubicBezTo>
                  <a:cubicBezTo>
                    <a:pt x="2069" y="60"/>
                    <a:pt x="2069" y="20"/>
                    <a:pt x="19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2909100" y="780200"/>
              <a:ext cx="48750" cy="14425"/>
            </a:xfrm>
            <a:custGeom>
              <a:avLst/>
              <a:gdLst/>
              <a:ahLst/>
              <a:cxnLst/>
              <a:rect l="l" t="t" r="r" b="b"/>
              <a:pathLst>
                <a:path w="1950" h="577" extrusionOk="0">
                  <a:moveTo>
                    <a:pt x="1910" y="0"/>
                  </a:moveTo>
                  <a:cubicBezTo>
                    <a:pt x="1274" y="20"/>
                    <a:pt x="617" y="199"/>
                    <a:pt x="0" y="378"/>
                  </a:cubicBezTo>
                  <a:cubicBezTo>
                    <a:pt x="20" y="478"/>
                    <a:pt x="120" y="497"/>
                    <a:pt x="199" y="577"/>
                  </a:cubicBezTo>
                  <a:cubicBezTo>
                    <a:pt x="816" y="577"/>
                    <a:pt x="1373" y="398"/>
                    <a:pt x="1950" y="199"/>
                  </a:cubicBezTo>
                  <a:cubicBezTo>
                    <a:pt x="1910" y="119"/>
                    <a:pt x="1910" y="80"/>
                    <a:pt x="19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2662925" y="886625"/>
              <a:ext cx="27875" cy="16925"/>
            </a:xfrm>
            <a:custGeom>
              <a:avLst/>
              <a:gdLst/>
              <a:ahLst/>
              <a:cxnLst/>
              <a:rect l="l" t="t" r="r" b="b"/>
              <a:pathLst>
                <a:path w="1115" h="677" extrusionOk="0">
                  <a:moveTo>
                    <a:pt x="876" y="0"/>
                  </a:moveTo>
                  <a:cubicBezTo>
                    <a:pt x="418" y="0"/>
                    <a:pt x="120" y="219"/>
                    <a:pt x="0" y="676"/>
                  </a:cubicBezTo>
                  <a:cubicBezTo>
                    <a:pt x="398" y="637"/>
                    <a:pt x="756" y="497"/>
                    <a:pt x="1114" y="398"/>
                  </a:cubicBezTo>
                  <a:cubicBezTo>
                    <a:pt x="1114" y="179"/>
                    <a:pt x="916" y="119"/>
                    <a:pt x="8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2812125" y="824350"/>
              <a:ext cx="37325" cy="9725"/>
            </a:xfrm>
            <a:custGeom>
              <a:avLst/>
              <a:gdLst/>
              <a:ahLst/>
              <a:cxnLst/>
              <a:rect l="l" t="t" r="r" b="b"/>
              <a:pathLst>
                <a:path w="1493" h="389" extrusionOk="0">
                  <a:moveTo>
                    <a:pt x="1186" y="1"/>
                  </a:moveTo>
                  <a:cubicBezTo>
                    <a:pt x="798" y="1"/>
                    <a:pt x="423" y="105"/>
                    <a:pt x="60" y="184"/>
                  </a:cubicBezTo>
                  <a:cubicBezTo>
                    <a:pt x="0" y="243"/>
                    <a:pt x="0" y="323"/>
                    <a:pt x="60" y="382"/>
                  </a:cubicBezTo>
                  <a:cubicBezTo>
                    <a:pt x="109" y="386"/>
                    <a:pt x="157" y="388"/>
                    <a:pt x="205" y="388"/>
                  </a:cubicBezTo>
                  <a:cubicBezTo>
                    <a:pt x="660" y="388"/>
                    <a:pt x="1060" y="223"/>
                    <a:pt x="1492" y="24"/>
                  </a:cubicBezTo>
                  <a:cubicBezTo>
                    <a:pt x="1389" y="8"/>
                    <a:pt x="1287" y="1"/>
                    <a:pt x="11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2768850" y="829425"/>
              <a:ext cx="42800" cy="12950"/>
            </a:xfrm>
            <a:custGeom>
              <a:avLst/>
              <a:gdLst/>
              <a:ahLst/>
              <a:cxnLst/>
              <a:rect l="l" t="t" r="r" b="b"/>
              <a:pathLst>
                <a:path w="1712" h="518" extrusionOk="0">
                  <a:moveTo>
                    <a:pt x="1632" y="0"/>
                  </a:moveTo>
                  <a:cubicBezTo>
                    <a:pt x="1095" y="20"/>
                    <a:pt x="558" y="140"/>
                    <a:pt x="60" y="319"/>
                  </a:cubicBezTo>
                  <a:cubicBezTo>
                    <a:pt x="1" y="398"/>
                    <a:pt x="1" y="438"/>
                    <a:pt x="60" y="518"/>
                  </a:cubicBezTo>
                  <a:cubicBezTo>
                    <a:pt x="617" y="518"/>
                    <a:pt x="1115" y="279"/>
                    <a:pt x="1632" y="179"/>
                  </a:cubicBezTo>
                  <a:cubicBezTo>
                    <a:pt x="1711" y="120"/>
                    <a:pt x="1711" y="40"/>
                    <a:pt x="16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2869800" y="790625"/>
              <a:ext cx="41300" cy="13950"/>
            </a:xfrm>
            <a:custGeom>
              <a:avLst/>
              <a:gdLst/>
              <a:ahLst/>
              <a:cxnLst/>
              <a:rect l="l" t="t" r="r" b="b"/>
              <a:pathLst>
                <a:path w="1652" h="558" extrusionOk="0">
                  <a:moveTo>
                    <a:pt x="1453" y="1"/>
                  </a:moveTo>
                  <a:cubicBezTo>
                    <a:pt x="956" y="41"/>
                    <a:pt x="458" y="100"/>
                    <a:pt x="1" y="299"/>
                  </a:cubicBezTo>
                  <a:cubicBezTo>
                    <a:pt x="61" y="458"/>
                    <a:pt x="200" y="498"/>
                    <a:pt x="379" y="538"/>
                  </a:cubicBezTo>
                  <a:cubicBezTo>
                    <a:pt x="379" y="558"/>
                    <a:pt x="399" y="558"/>
                    <a:pt x="458" y="558"/>
                  </a:cubicBezTo>
                  <a:cubicBezTo>
                    <a:pt x="498" y="558"/>
                    <a:pt x="538" y="518"/>
                    <a:pt x="578" y="498"/>
                  </a:cubicBezTo>
                  <a:cubicBezTo>
                    <a:pt x="896" y="259"/>
                    <a:pt x="1334" y="438"/>
                    <a:pt x="1652" y="180"/>
                  </a:cubicBezTo>
                  <a:cubicBezTo>
                    <a:pt x="1632" y="80"/>
                    <a:pt x="1533" y="61"/>
                    <a:pt x="1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2827525" y="799575"/>
              <a:ext cx="41800" cy="13000"/>
            </a:xfrm>
            <a:custGeom>
              <a:avLst/>
              <a:gdLst/>
              <a:ahLst/>
              <a:cxnLst/>
              <a:rect l="l" t="t" r="r" b="b"/>
              <a:pathLst>
                <a:path w="1672" h="520" extrusionOk="0">
                  <a:moveTo>
                    <a:pt x="1573" y="1"/>
                  </a:moveTo>
                  <a:cubicBezTo>
                    <a:pt x="1055" y="120"/>
                    <a:pt x="538" y="220"/>
                    <a:pt x="1" y="339"/>
                  </a:cubicBezTo>
                  <a:cubicBezTo>
                    <a:pt x="81" y="498"/>
                    <a:pt x="240" y="498"/>
                    <a:pt x="379" y="518"/>
                  </a:cubicBezTo>
                  <a:cubicBezTo>
                    <a:pt x="392" y="519"/>
                    <a:pt x="405" y="519"/>
                    <a:pt x="417" y="519"/>
                  </a:cubicBezTo>
                  <a:cubicBezTo>
                    <a:pt x="751" y="519"/>
                    <a:pt x="1033" y="306"/>
                    <a:pt x="1396" y="306"/>
                  </a:cubicBezTo>
                  <a:cubicBezTo>
                    <a:pt x="1446" y="306"/>
                    <a:pt x="1499" y="310"/>
                    <a:pt x="1553" y="319"/>
                  </a:cubicBezTo>
                  <a:cubicBezTo>
                    <a:pt x="1632" y="299"/>
                    <a:pt x="1652" y="240"/>
                    <a:pt x="1672" y="180"/>
                  </a:cubicBezTo>
                  <a:cubicBezTo>
                    <a:pt x="1652" y="100"/>
                    <a:pt x="1632" y="41"/>
                    <a:pt x="15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2958825" y="811525"/>
              <a:ext cx="14450" cy="52725"/>
            </a:xfrm>
            <a:custGeom>
              <a:avLst/>
              <a:gdLst/>
              <a:ahLst/>
              <a:cxnLst/>
              <a:rect l="l" t="t" r="r" b="b"/>
              <a:pathLst>
                <a:path w="578" h="2109" extrusionOk="0">
                  <a:moveTo>
                    <a:pt x="279" y="0"/>
                  </a:moveTo>
                  <a:cubicBezTo>
                    <a:pt x="60" y="697"/>
                    <a:pt x="1" y="1413"/>
                    <a:pt x="279" y="2109"/>
                  </a:cubicBezTo>
                  <a:lnTo>
                    <a:pt x="359" y="2089"/>
                  </a:lnTo>
                  <a:cubicBezTo>
                    <a:pt x="558" y="1393"/>
                    <a:pt x="578" y="716"/>
                    <a:pt x="359" y="4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2736025" y="836800"/>
              <a:ext cx="28375" cy="13525"/>
            </a:xfrm>
            <a:custGeom>
              <a:avLst/>
              <a:gdLst/>
              <a:ahLst/>
              <a:cxnLst/>
              <a:rect l="l" t="t" r="r" b="b"/>
              <a:pathLst>
                <a:path w="1135" h="541" extrusionOk="0">
                  <a:moveTo>
                    <a:pt x="431" y="1"/>
                  </a:moveTo>
                  <a:cubicBezTo>
                    <a:pt x="225" y="1"/>
                    <a:pt x="57" y="71"/>
                    <a:pt x="1" y="382"/>
                  </a:cubicBezTo>
                  <a:lnTo>
                    <a:pt x="1" y="541"/>
                  </a:lnTo>
                  <a:cubicBezTo>
                    <a:pt x="359" y="501"/>
                    <a:pt x="737" y="422"/>
                    <a:pt x="1055" y="243"/>
                  </a:cubicBezTo>
                  <a:cubicBezTo>
                    <a:pt x="1135" y="183"/>
                    <a:pt x="1135" y="123"/>
                    <a:pt x="1055" y="44"/>
                  </a:cubicBezTo>
                  <a:cubicBezTo>
                    <a:pt x="956" y="44"/>
                    <a:pt x="836" y="24"/>
                    <a:pt x="697" y="24"/>
                  </a:cubicBezTo>
                  <a:cubicBezTo>
                    <a:pt x="605" y="12"/>
                    <a:pt x="515" y="1"/>
                    <a:pt x="4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2653975" y="903525"/>
              <a:ext cx="16925" cy="15025"/>
            </a:xfrm>
            <a:custGeom>
              <a:avLst/>
              <a:gdLst/>
              <a:ahLst/>
              <a:cxnLst/>
              <a:rect l="l" t="t" r="r" b="b"/>
              <a:pathLst>
                <a:path w="677" h="601" extrusionOk="0">
                  <a:moveTo>
                    <a:pt x="219" y="0"/>
                  </a:moveTo>
                  <a:cubicBezTo>
                    <a:pt x="0" y="140"/>
                    <a:pt x="40" y="319"/>
                    <a:pt x="140" y="518"/>
                  </a:cubicBezTo>
                  <a:cubicBezTo>
                    <a:pt x="220" y="571"/>
                    <a:pt x="301" y="601"/>
                    <a:pt x="379" y="601"/>
                  </a:cubicBezTo>
                  <a:cubicBezTo>
                    <a:pt x="476" y="601"/>
                    <a:pt x="569" y="557"/>
                    <a:pt x="657" y="458"/>
                  </a:cubicBezTo>
                  <a:cubicBezTo>
                    <a:pt x="657" y="438"/>
                    <a:pt x="677" y="398"/>
                    <a:pt x="677" y="339"/>
                  </a:cubicBezTo>
                  <a:cubicBezTo>
                    <a:pt x="637" y="160"/>
                    <a:pt x="259" y="319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2870800" y="8597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213" y="0"/>
                  </a:moveTo>
                  <a:cubicBezTo>
                    <a:pt x="137" y="0"/>
                    <a:pt x="65" y="22"/>
                    <a:pt x="1" y="61"/>
                  </a:cubicBezTo>
                  <a:lnTo>
                    <a:pt x="1" y="180"/>
                  </a:lnTo>
                  <a:cubicBezTo>
                    <a:pt x="120" y="160"/>
                    <a:pt x="219" y="160"/>
                    <a:pt x="339" y="160"/>
                  </a:cubicBezTo>
                  <a:lnTo>
                    <a:pt x="339" y="21"/>
                  </a:lnTo>
                  <a:cubicBezTo>
                    <a:pt x="297" y="7"/>
                    <a:pt x="254" y="0"/>
                    <a:pt x="2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2814600" y="872200"/>
              <a:ext cx="8000" cy="4650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319" y="0"/>
                  </a:moveTo>
                  <a:cubicBezTo>
                    <a:pt x="200" y="0"/>
                    <a:pt x="100" y="20"/>
                    <a:pt x="1" y="20"/>
                  </a:cubicBezTo>
                  <a:cubicBezTo>
                    <a:pt x="64" y="147"/>
                    <a:pt x="141" y="186"/>
                    <a:pt x="240" y="186"/>
                  </a:cubicBezTo>
                  <a:cubicBezTo>
                    <a:pt x="265" y="186"/>
                    <a:pt x="291" y="183"/>
                    <a:pt x="319" y="17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2905625" y="789650"/>
              <a:ext cx="7975" cy="5475"/>
            </a:xfrm>
            <a:custGeom>
              <a:avLst/>
              <a:gdLst/>
              <a:ahLst/>
              <a:cxnLst/>
              <a:rect l="l" t="t" r="r" b="b"/>
              <a:pathLst>
                <a:path w="319" h="219" extrusionOk="0">
                  <a:moveTo>
                    <a:pt x="119" y="0"/>
                  </a:moveTo>
                  <a:cubicBezTo>
                    <a:pt x="100" y="0"/>
                    <a:pt x="40" y="20"/>
                    <a:pt x="0" y="40"/>
                  </a:cubicBezTo>
                  <a:cubicBezTo>
                    <a:pt x="60" y="100"/>
                    <a:pt x="119" y="179"/>
                    <a:pt x="199" y="219"/>
                  </a:cubicBezTo>
                  <a:cubicBezTo>
                    <a:pt x="239" y="219"/>
                    <a:pt x="299" y="219"/>
                    <a:pt x="318" y="199"/>
                  </a:cubicBezTo>
                  <a:cubicBezTo>
                    <a:pt x="299" y="100"/>
                    <a:pt x="219" y="40"/>
                    <a:pt x="1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2762400" y="837375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318" y="1"/>
                  </a:moveTo>
                  <a:cubicBezTo>
                    <a:pt x="219" y="1"/>
                    <a:pt x="100" y="21"/>
                    <a:pt x="0" y="21"/>
                  </a:cubicBezTo>
                  <a:lnTo>
                    <a:pt x="0" y="220"/>
                  </a:lnTo>
                  <a:cubicBezTo>
                    <a:pt x="100" y="220"/>
                    <a:pt x="219" y="200"/>
                    <a:pt x="318" y="200"/>
                  </a:cubicBezTo>
                  <a:lnTo>
                    <a:pt x="31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2696750" y="90315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269" y="1"/>
                  </a:moveTo>
                  <a:cubicBezTo>
                    <a:pt x="179" y="1"/>
                    <a:pt x="90" y="45"/>
                    <a:pt x="0" y="135"/>
                  </a:cubicBezTo>
                  <a:cubicBezTo>
                    <a:pt x="30" y="139"/>
                    <a:pt x="59" y="142"/>
                    <a:pt x="87" y="142"/>
                  </a:cubicBezTo>
                  <a:cubicBezTo>
                    <a:pt x="190" y="142"/>
                    <a:pt x="280" y="109"/>
                    <a:pt x="358" y="15"/>
                  </a:cubicBezTo>
                  <a:cubicBezTo>
                    <a:pt x="328" y="6"/>
                    <a:pt x="299" y="1"/>
                    <a:pt x="2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2810125" y="828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60" y="1"/>
                  </a:moveTo>
                  <a:cubicBezTo>
                    <a:pt x="100" y="1"/>
                    <a:pt x="60" y="20"/>
                    <a:pt x="1" y="20"/>
                  </a:cubicBezTo>
                  <a:lnTo>
                    <a:pt x="1" y="199"/>
                  </a:lnTo>
                  <a:lnTo>
                    <a:pt x="180" y="199"/>
                  </a:lnTo>
                  <a:cubicBezTo>
                    <a:pt x="160" y="120"/>
                    <a:pt x="160" y="6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2680825" y="916950"/>
              <a:ext cx="61200" cy="31625"/>
            </a:xfrm>
            <a:custGeom>
              <a:avLst/>
              <a:gdLst/>
              <a:ahLst/>
              <a:cxnLst/>
              <a:rect l="l" t="t" r="r" b="b"/>
              <a:pathLst>
                <a:path w="2448" h="1265" extrusionOk="0">
                  <a:moveTo>
                    <a:pt x="2348" y="1"/>
                  </a:moveTo>
                  <a:lnTo>
                    <a:pt x="100" y="518"/>
                  </a:lnTo>
                  <a:cubicBezTo>
                    <a:pt x="1" y="737"/>
                    <a:pt x="239" y="916"/>
                    <a:pt x="200" y="1115"/>
                  </a:cubicBezTo>
                  <a:cubicBezTo>
                    <a:pt x="283" y="1222"/>
                    <a:pt x="367" y="1265"/>
                    <a:pt x="459" y="1265"/>
                  </a:cubicBezTo>
                  <a:cubicBezTo>
                    <a:pt x="520" y="1265"/>
                    <a:pt x="585" y="1246"/>
                    <a:pt x="657" y="1214"/>
                  </a:cubicBezTo>
                  <a:cubicBezTo>
                    <a:pt x="896" y="1214"/>
                    <a:pt x="1135" y="1115"/>
                    <a:pt x="1353" y="1015"/>
                  </a:cubicBezTo>
                  <a:cubicBezTo>
                    <a:pt x="1378" y="815"/>
                    <a:pt x="1301" y="764"/>
                    <a:pt x="1165" y="764"/>
                  </a:cubicBezTo>
                  <a:cubicBezTo>
                    <a:pt x="1086" y="764"/>
                    <a:pt x="986" y="782"/>
                    <a:pt x="876" y="796"/>
                  </a:cubicBezTo>
                  <a:cubicBezTo>
                    <a:pt x="1294" y="717"/>
                    <a:pt x="1632" y="597"/>
                    <a:pt x="1970" y="558"/>
                  </a:cubicBezTo>
                  <a:cubicBezTo>
                    <a:pt x="2089" y="518"/>
                    <a:pt x="2229" y="478"/>
                    <a:pt x="2328" y="418"/>
                  </a:cubicBezTo>
                  <a:cubicBezTo>
                    <a:pt x="2368" y="379"/>
                    <a:pt x="2408" y="299"/>
                    <a:pt x="2447" y="219"/>
                  </a:cubicBezTo>
                  <a:cubicBezTo>
                    <a:pt x="2447" y="120"/>
                    <a:pt x="2388" y="60"/>
                    <a:pt x="23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2812625" y="940025"/>
              <a:ext cx="49250" cy="14750"/>
            </a:xfrm>
            <a:custGeom>
              <a:avLst/>
              <a:gdLst/>
              <a:ahLst/>
              <a:cxnLst/>
              <a:rect l="l" t="t" r="r" b="b"/>
              <a:pathLst>
                <a:path w="1970" h="590" extrusionOk="0">
                  <a:moveTo>
                    <a:pt x="1502" y="1"/>
                  </a:moveTo>
                  <a:cubicBezTo>
                    <a:pt x="994" y="1"/>
                    <a:pt x="521" y="233"/>
                    <a:pt x="0" y="371"/>
                  </a:cubicBezTo>
                  <a:cubicBezTo>
                    <a:pt x="40" y="490"/>
                    <a:pt x="100" y="570"/>
                    <a:pt x="239" y="589"/>
                  </a:cubicBezTo>
                  <a:cubicBezTo>
                    <a:pt x="856" y="530"/>
                    <a:pt x="1432" y="351"/>
                    <a:pt x="1970" y="72"/>
                  </a:cubicBezTo>
                  <a:cubicBezTo>
                    <a:pt x="1809" y="22"/>
                    <a:pt x="1654" y="1"/>
                    <a:pt x="15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2760900" y="904725"/>
              <a:ext cx="50250" cy="20400"/>
            </a:xfrm>
            <a:custGeom>
              <a:avLst/>
              <a:gdLst/>
              <a:ahLst/>
              <a:cxnLst/>
              <a:rect l="l" t="t" r="r" b="b"/>
              <a:pathLst>
                <a:path w="2010" h="816" extrusionOk="0">
                  <a:moveTo>
                    <a:pt x="1460" y="1"/>
                  </a:moveTo>
                  <a:cubicBezTo>
                    <a:pt x="1265" y="1"/>
                    <a:pt x="1070" y="99"/>
                    <a:pt x="876" y="112"/>
                  </a:cubicBezTo>
                  <a:cubicBezTo>
                    <a:pt x="577" y="271"/>
                    <a:pt x="239" y="211"/>
                    <a:pt x="0" y="490"/>
                  </a:cubicBezTo>
                  <a:cubicBezTo>
                    <a:pt x="40" y="708"/>
                    <a:pt x="199" y="768"/>
                    <a:pt x="418" y="808"/>
                  </a:cubicBezTo>
                  <a:cubicBezTo>
                    <a:pt x="462" y="813"/>
                    <a:pt x="506" y="815"/>
                    <a:pt x="549" y="815"/>
                  </a:cubicBezTo>
                  <a:cubicBezTo>
                    <a:pt x="1011" y="815"/>
                    <a:pt x="1419" y="546"/>
                    <a:pt x="1910" y="509"/>
                  </a:cubicBezTo>
                  <a:cubicBezTo>
                    <a:pt x="1970" y="470"/>
                    <a:pt x="2010" y="390"/>
                    <a:pt x="1950" y="291"/>
                  </a:cubicBezTo>
                  <a:lnTo>
                    <a:pt x="1771" y="112"/>
                  </a:lnTo>
                  <a:cubicBezTo>
                    <a:pt x="1667" y="29"/>
                    <a:pt x="1563" y="1"/>
                    <a:pt x="14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2740000" y="905375"/>
              <a:ext cx="42800" cy="19350"/>
            </a:xfrm>
            <a:custGeom>
              <a:avLst/>
              <a:gdLst/>
              <a:ahLst/>
              <a:cxnLst/>
              <a:rect l="l" t="t" r="r" b="b"/>
              <a:pathLst>
                <a:path w="1712" h="774" extrusionOk="0">
                  <a:moveTo>
                    <a:pt x="1577" y="1"/>
                  </a:moveTo>
                  <a:cubicBezTo>
                    <a:pt x="1507" y="1"/>
                    <a:pt x="1418" y="36"/>
                    <a:pt x="1334" y="46"/>
                  </a:cubicBezTo>
                  <a:cubicBezTo>
                    <a:pt x="876" y="125"/>
                    <a:pt x="399" y="165"/>
                    <a:pt x="1" y="444"/>
                  </a:cubicBezTo>
                  <a:lnTo>
                    <a:pt x="1" y="623"/>
                  </a:lnTo>
                  <a:cubicBezTo>
                    <a:pt x="150" y="722"/>
                    <a:pt x="289" y="773"/>
                    <a:pt x="417" y="773"/>
                  </a:cubicBezTo>
                  <a:cubicBezTo>
                    <a:pt x="597" y="773"/>
                    <a:pt x="757" y="673"/>
                    <a:pt x="896" y="464"/>
                  </a:cubicBezTo>
                  <a:cubicBezTo>
                    <a:pt x="1175" y="364"/>
                    <a:pt x="1453" y="285"/>
                    <a:pt x="1712" y="225"/>
                  </a:cubicBezTo>
                  <a:cubicBezTo>
                    <a:pt x="1712" y="46"/>
                    <a:pt x="1656" y="1"/>
                    <a:pt x="15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2814100" y="890100"/>
              <a:ext cx="40325" cy="12725"/>
            </a:xfrm>
            <a:custGeom>
              <a:avLst/>
              <a:gdLst/>
              <a:ahLst/>
              <a:cxnLst/>
              <a:rect l="l" t="t" r="r" b="b"/>
              <a:pathLst>
                <a:path w="1613" h="509" extrusionOk="0">
                  <a:moveTo>
                    <a:pt x="1612" y="60"/>
                  </a:moveTo>
                  <a:cubicBezTo>
                    <a:pt x="1075" y="199"/>
                    <a:pt x="498" y="0"/>
                    <a:pt x="1" y="339"/>
                  </a:cubicBezTo>
                  <a:cubicBezTo>
                    <a:pt x="21" y="438"/>
                    <a:pt x="120" y="458"/>
                    <a:pt x="200" y="498"/>
                  </a:cubicBezTo>
                  <a:cubicBezTo>
                    <a:pt x="285" y="504"/>
                    <a:pt x="370" y="508"/>
                    <a:pt x="453" y="508"/>
                  </a:cubicBezTo>
                  <a:cubicBezTo>
                    <a:pt x="878" y="508"/>
                    <a:pt x="1280" y="409"/>
                    <a:pt x="1612" y="6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2764875" y="914125"/>
              <a:ext cx="53025" cy="17425"/>
            </a:xfrm>
            <a:custGeom>
              <a:avLst/>
              <a:gdLst/>
              <a:ahLst/>
              <a:cxnLst/>
              <a:rect l="l" t="t" r="r" b="b"/>
              <a:pathLst>
                <a:path w="2121" h="697" extrusionOk="0">
                  <a:moveTo>
                    <a:pt x="2003" y="1"/>
                  </a:moveTo>
                  <a:cubicBezTo>
                    <a:pt x="1948" y="1"/>
                    <a:pt x="1875" y="32"/>
                    <a:pt x="1791" y="74"/>
                  </a:cubicBezTo>
                  <a:cubicBezTo>
                    <a:pt x="1726" y="64"/>
                    <a:pt x="1662" y="59"/>
                    <a:pt x="1598" y="59"/>
                  </a:cubicBezTo>
                  <a:cubicBezTo>
                    <a:pt x="1149" y="59"/>
                    <a:pt x="712" y="273"/>
                    <a:pt x="259" y="273"/>
                  </a:cubicBezTo>
                  <a:cubicBezTo>
                    <a:pt x="160" y="332"/>
                    <a:pt x="20" y="372"/>
                    <a:pt x="1" y="511"/>
                  </a:cubicBezTo>
                  <a:cubicBezTo>
                    <a:pt x="1" y="591"/>
                    <a:pt x="40" y="671"/>
                    <a:pt x="120" y="690"/>
                  </a:cubicBezTo>
                  <a:cubicBezTo>
                    <a:pt x="184" y="690"/>
                    <a:pt x="247" y="697"/>
                    <a:pt x="310" y="697"/>
                  </a:cubicBezTo>
                  <a:cubicBezTo>
                    <a:pt x="403" y="697"/>
                    <a:pt x="494" y="683"/>
                    <a:pt x="577" y="611"/>
                  </a:cubicBezTo>
                  <a:cubicBezTo>
                    <a:pt x="717" y="472"/>
                    <a:pt x="935" y="571"/>
                    <a:pt x="1095" y="472"/>
                  </a:cubicBezTo>
                  <a:cubicBezTo>
                    <a:pt x="1413" y="372"/>
                    <a:pt x="1751" y="233"/>
                    <a:pt x="2109" y="233"/>
                  </a:cubicBezTo>
                  <a:cubicBezTo>
                    <a:pt x="2121" y="60"/>
                    <a:pt x="2079" y="1"/>
                    <a:pt x="20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2774325" y="898550"/>
              <a:ext cx="44275" cy="11475"/>
            </a:xfrm>
            <a:custGeom>
              <a:avLst/>
              <a:gdLst/>
              <a:ahLst/>
              <a:cxnLst/>
              <a:rect l="l" t="t" r="r" b="b"/>
              <a:pathLst>
                <a:path w="1771" h="459" extrusionOk="0">
                  <a:moveTo>
                    <a:pt x="1592" y="1"/>
                  </a:moveTo>
                  <a:cubicBezTo>
                    <a:pt x="1035" y="20"/>
                    <a:pt x="498" y="140"/>
                    <a:pt x="0" y="299"/>
                  </a:cubicBezTo>
                  <a:cubicBezTo>
                    <a:pt x="120" y="339"/>
                    <a:pt x="259" y="339"/>
                    <a:pt x="339" y="458"/>
                  </a:cubicBezTo>
                  <a:cubicBezTo>
                    <a:pt x="605" y="405"/>
                    <a:pt x="872" y="336"/>
                    <a:pt x="1138" y="336"/>
                  </a:cubicBezTo>
                  <a:cubicBezTo>
                    <a:pt x="1170" y="336"/>
                    <a:pt x="1202" y="337"/>
                    <a:pt x="1234" y="339"/>
                  </a:cubicBezTo>
                  <a:cubicBezTo>
                    <a:pt x="1373" y="160"/>
                    <a:pt x="1592" y="199"/>
                    <a:pt x="1771" y="160"/>
                  </a:cubicBezTo>
                  <a:lnTo>
                    <a:pt x="1592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2719125" y="944800"/>
              <a:ext cx="40300" cy="16700"/>
            </a:xfrm>
            <a:custGeom>
              <a:avLst/>
              <a:gdLst/>
              <a:ahLst/>
              <a:cxnLst/>
              <a:rect l="l" t="t" r="r" b="b"/>
              <a:pathLst>
                <a:path w="1612" h="668" extrusionOk="0">
                  <a:moveTo>
                    <a:pt x="1532" y="1"/>
                  </a:moveTo>
                  <a:cubicBezTo>
                    <a:pt x="1492" y="40"/>
                    <a:pt x="1413" y="40"/>
                    <a:pt x="1353" y="60"/>
                  </a:cubicBezTo>
                  <a:cubicBezTo>
                    <a:pt x="915" y="180"/>
                    <a:pt x="438" y="299"/>
                    <a:pt x="0" y="438"/>
                  </a:cubicBezTo>
                  <a:cubicBezTo>
                    <a:pt x="0" y="616"/>
                    <a:pt x="55" y="667"/>
                    <a:pt x="128" y="667"/>
                  </a:cubicBezTo>
                  <a:cubicBezTo>
                    <a:pt x="193" y="667"/>
                    <a:pt x="273" y="626"/>
                    <a:pt x="339" y="597"/>
                  </a:cubicBezTo>
                  <a:cubicBezTo>
                    <a:pt x="736" y="478"/>
                    <a:pt x="1114" y="359"/>
                    <a:pt x="1512" y="239"/>
                  </a:cubicBezTo>
                  <a:cubicBezTo>
                    <a:pt x="1592" y="180"/>
                    <a:pt x="1612" y="140"/>
                    <a:pt x="1512" y="80"/>
                  </a:cubicBezTo>
                  <a:lnTo>
                    <a:pt x="1532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2810125" y="911825"/>
              <a:ext cx="24400" cy="8550"/>
            </a:xfrm>
            <a:custGeom>
              <a:avLst/>
              <a:gdLst/>
              <a:ahLst/>
              <a:cxnLst/>
              <a:rect l="l" t="t" r="r" b="b"/>
              <a:pathLst>
                <a:path w="976" h="342" extrusionOk="0">
                  <a:moveTo>
                    <a:pt x="375" y="0"/>
                  </a:moveTo>
                  <a:cubicBezTo>
                    <a:pt x="246" y="0"/>
                    <a:pt x="120" y="7"/>
                    <a:pt x="1" y="7"/>
                  </a:cubicBezTo>
                  <a:lnTo>
                    <a:pt x="1" y="166"/>
                  </a:lnTo>
                  <a:cubicBezTo>
                    <a:pt x="140" y="186"/>
                    <a:pt x="259" y="186"/>
                    <a:pt x="339" y="325"/>
                  </a:cubicBezTo>
                  <a:cubicBezTo>
                    <a:pt x="353" y="324"/>
                    <a:pt x="367" y="323"/>
                    <a:pt x="381" y="323"/>
                  </a:cubicBezTo>
                  <a:cubicBezTo>
                    <a:pt x="465" y="323"/>
                    <a:pt x="556" y="342"/>
                    <a:pt x="643" y="342"/>
                  </a:cubicBezTo>
                  <a:cubicBezTo>
                    <a:pt x="774" y="342"/>
                    <a:pt x="897" y="299"/>
                    <a:pt x="975" y="86"/>
                  </a:cubicBezTo>
                  <a:cubicBezTo>
                    <a:pt x="773" y="15"/>
                    <a:pt x="570" y="0"/>
                    <a:pt x="3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2665900" y="927975"/>
              <a:ext cx="23400" cy="14925"/>
            </a:xfrm>
            <a:custGeom>
              <a:avLst/>
              <a:gdLst/>
              <a:ahLst/>
              <a:cxnLst/>
              <a:rect l="l" t="t" r="r" b="b"/>
              <a:pathLst>
                <a:path w="936" h="597" extrusionOk="0">
                  <a:moveTo>
                    <a:pt x="106" y="1"/>
                  </a:moveTo>
                  <a:cubicBezTo>
                    <a:pt x="79" y="1"/>
                    <a:pt x="55" y="29"/>
                    <a:pt x="41" y="57"/>
                  </a:cubicBezTo>
                  <a:cubicBezTo>
                    <a:pt x="1" y="276"/>
                    <a:pt x="80" y="415"/>
                    <a:pt x="339" y="415"/>
                  </a:cubicBezTo>
                  <a:cubicBezTo>
                    <a:pt x="458" y="415"/>
                    <a:pt x="598" y="415"/>
                    <a:pt x="677" y="534"/>
                  </a:cubicBezTo>
                  <a:cubicBezTo>
                    <a:pt x="709" y="577"/>
                    <a:pt x="741" y="597"/>
                    <a:pt x="776" y="597"/>
                  </a:cubicBezTo>
                  <a:cubicBezTo>
                    <a:pt x="807" y="597"/>
                    <a:pt x="839" y="582"/>
                    <a:pt x="876" y="554"/>
                  </a:cubicBezTo>
                  <a:cubicBezTo>
                    <a:pt x="936" y="375"/>
                    <a:pt x="777" y="236"/>
                    <a:pt x="737" y="57"/>
                  </a:cubicBezTo>
                  <a:cubicBezTo>
                    <a:pt x="598" y="57"/>
                    <a:pt x="498" y="37"/>
                    <a:pt x="359" y="37"/>
                  </a:cubicBezTo>
                  <a:lnTo>
                    <a:pt x="180" y="37"/>
                  </a:lnTo>
                  <a:cubicBezTo>
                    <a:pt x="180" y="37"/>
                    <a:pt x="180" y="17"/>
                    <a:pt x="140" y="17"/>
                  </a:cubicBezTo>
                  <a:cubicBezTo>
                    <a:pt x="128" y="5"/>
                    <a:pt x="117" y="1"/>
                    <a:pt x="1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2865825" y="933150"/>
              <a:ext cx="22400" cy="9500"/>
            </a:xfrm>
            <a:custGeom>
              <a:avLst/>
              <a:gdLst/>
              <a:ahLst/>
              <a:cxnLst/>
              <a:rect l="l" t="t" r="r" b="b"/>
              <a:pathLst>
                <a:path w="896" h="380" extrusionOk="0">
                  <a:moveTo>
                    <a:pt x="492" y="0"/>
                  </a:moveTo>
                  <a:cubicBezTo>
                    <a:pt x="317" y="0"/>
                    <a:pt x="146" y="34"/>
                    <a:pt x="1" y="168"/>
                  </a:cubicBezTo>
                  <a:cubicBezTo>
                    <a:pt x="21" y="307"/>
                    <a:pt x="140" y="307"/>
                    <a:pt x="200" y="367"/>
                  </a:cubicBezTo>
                  <a:cubicBezTo>
                    <a:pt x="248" y="375"/>
                    <a:pt x="296" y="379"/>
                    <a:pt x="344" y="379"/>
                  </a:cubicBezTo>
                  <a:cubicBezTo>
                    <a:pt x="529" y="379"/>
                    <a:pt x="706" y="319"/>
                    <a:pt x="896" y="208"/>
                  </a:cubicBezTo>
                  <a:lnTo>
                    <a:pt x="896" y="29"/>
                  </a:lnTo>
                  <a:cubicBezTo>
                    <a:pt x="766" y="20"/>
                    <a:pt x="628" y="0"/>
                    <a:pt x="4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2771825" y="941075"/>
              <a:ext cx="12475" cy="8725"/>
            </a:xfrm>
            <a:custGeom>
              <a:avLst/>
              <a:gdLst/>
              <a:ahLst/>
              <a:cxnLst/>
              <a:rect l="l" t="t" r="r" b="b"/>
              <a:pathLst>
                <a:path w="499" h="349" extrusionOk="0">
                  <a:moveTo>
                    <a:pt x="404" y="0"/>
                  </a:moveTo>
                  <a:cubicBezTo>
                    <a:pt x="379" y="0"/>
                    <a:pt x="359" y="10"/>
                    <a:pt x="339" y="30"/>
                  </a:cubicBezTo>
                  <a:cubicBezTo>
                    <a:pt x="220" y="30"/>
                    <a:pt x="120" y="50"/>
                    <a:pt x="1" y="50"/>
                  </a:cubicBezTo>
                  <a:cubicBezTo>
                    <a:pt x="1" y="189"/>
                    <a:pt x="1" y="329"/>
                    <a:pt x="200" y="348"/>
                  </a:cubicBezTo>
                  <a:cubicBezTo>
                    <a:pt x="419" y="348"/>
                    <a:pt x="478" y="229"/>
                    <a:pt x="498" y="30"/>
                  </a:cubicBezTo>
                  <a:cubicBezTo>
                    <a:pt x="459" y="10"/>
                    <a:pt x="429" y="0"/>
                    <a:pt x="40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2804175" y="949775"/>
              <a:ext cx="14925" cy="9475"/>
            </a:xfrm>
            <a:custGeom>
              <a:avLst/>
              <a:gdLst/>
              <a:ahLst/>
              <a:cxnLst/>
              <a:rect l="l" t="t" r="r" b="b"/>
              <a:pathLst>
                <a:path w="597" h="379" extrusionOk="0">
                  <a:moveTo>
                    <a:pt x="378" y="0"/>
                  </a:moveTo>
                  <a:cubicBezTo>
                    <a:pt x="279" y="40"/>
                    <a:pt x="179" y="40"/>
                    <a:pt x="60" y="60"/>
                  </a:cubicBezTo>
                  <a:cubicBezTo>
                    <a:pt x="60" y="100"/>
                    <a:pt x="40" y="140"/>
                    <a:pt x="20" y="180"/>
                  </a:cubicBezTo>
                  <a:cubicBezTo>
                    <a:pt x="0" y="259"/>
                    <a:pt x="0" y="339"/>
                    <a:pt x="60" y="378"/>
                  </a:cubicBezTo>
                  <a:cubicBezTo>
                    <a:pt x="119" y="378"/>
                    <a:pt x="179" y="378"/>
                    <a:pt x="219" y="359"/>
                  </a:cubicBezTo>
                  <a:cubicBezTo>
                    <a:pt x="338" y="279"/>
                    <a:pt x="497" y="299"/>
                    <a:pt x="597" y="239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2678850" y="916425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28" y="1"/>
                  </a:moveTo>
                  <a:cubicBezTo>
                    <a:pt x="280" y="1"/>
                    <a:pt x="127" y="14"/>
                    <a:pt x="0" y="141"/>
                  </a:cubicBezTo>
                  <a:cubicBezTo>
                    <a:pt x="78" y="155"/>
                    <a:pt x="154" y="167"/>
                    <a:pt x="225" y="167"/>
                  </a:cubicBezTo>
                  <a:cubicBezTo>
                    <a:pt x="351" y="167"/>
                    <a:pt x="461" y="129"/>
                    <a:pt x="537" y="2"/>
                  </a:cubicBezTo>
                  <a:cubicBezTo>
                    <a:pt x="501" y="2"/>
                    <a:pt x="465" y="1"/>
                    <a:pt x="42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2861850" y="936850"/>
              <a:ext cx="8975" cy="5500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160" y="0"/>
                  </a:moveTo>
                  <a:cubicBezTo>
                    <a:pt x="80" y="60"/>
                    <a:pt x="1" y="100"/>
                    <a:pt x="1" y="219"/>
                  </a:cubicBezTo>
                  <a:cubicBezTo>
                    <a:pt x="120" y="199"/>
                    <a:pt x="219" y="199"/>
                    <a:pt x="359" y="19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2929000" y="742900"/>
              <a:ext cx="50250" cy="21425"/>
            </a:xfrm>
            <a:custGeom>
              <a:avLst/>
              <a:gdLst/>
              <a:ahLst/>
              <a:cxnLst/>
              <a:rect l="l" t="t" r="r" b="b"/>
              <a:pathLst>
                <a:path w="2010" h="857" extrusionOk="0">
                  <a:moveTo>
                    <a:pt x="1691" y="0"/>
                  </a:moveTo>
                  <a:cubicBezTo>
                    <a:pt x="1253" y="219"/>
                    <a:pt x="696" y="0"/>
                    <a:pt x="279" y="358"/>
                  </a:cubicBezTo>
                  <a:cubicBezTo>
                    <a:pt x="159" y="497"/>
                    <a:pt x="0" y="617"/>
                    <a:pt x="100" y="856"/>
                  </a:cubicBezTo>
                  <a:cubicBezTo>
                    <a:pt x="183" y="856"/>
                    <a:pt x="266" y="856"/>
                    <a:pt x="348" y="856"/>
                  </a:cubicBezTo>
                  <a:cubicBezTo>
                    <a:pt x="676" y="856"/>
                    <a:pt x="995" y="844"/>
                    <a:pt x="1313" y="716"/>
                  </a:cubicBezTo>
                  <a:cubicBezTo>
                    <a:pt x="1313" y="696"/>
                    <a:pt x="1333" y="676"/>
                    <a:pt x="1373" y="657"/>
                  </a:cubicBezTo>
                  <a:cubicBezTo>
                    <a:pt x="1388" y="633"/>
                    <a:pt x="1407" y="622"/>
                    <a:pt x="1425" y="622"/>
                  </a:cubicBezTo>
                  <a:cubicBezTo>
                    <a:pt x="1453" y="622"/>
                    <a:pt x="1480" y="648"/>
                    <a:pt x="1492" y="696"/>
                  </a:cubicBezTo>
                  <a:cubicBezTo>
                    <a:pt x="1890" y="676"/>
                    <a:pt x="2009" y="497"/>
                    <a:pt x="1870" y="119"/>
                  </a:cubicBezTo>
                  <a:cubicBezTo>
                    <a:pt x="1810" y="80"/>
                    <a:pt x="1751" y="60"/>
                    <a:pt x="16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2965800" y="745875"/>
              <a:ext cx="45275" cy="31350"/>
            </a:xfrm>
            <a:custGeom>
              <a:avLst/>
              <a:gdLst/>
              <a:ahLst/>
              <a:cxnLst/>
              <a:rect l="l" t="t" r="r" b="b"/>
              <a:pathLst>
                <a:path w="1811" h="1254" extrusionOk="0">
                  <a:moveTo>
                    <a:pt x="378" y="0"/>
                  </a:moveTo>
                  <a:cubicBezTo>
                    <a:pt x="378" y="279"/>
                    <a:pt x="239" y="478"/>
                    <a:pt x="0" y="577"/>
                  </a:cubicBezTo>
                  <a:cubicBezTo>
                    <a:pt x="90" y="631"/>
                    <a:pt x="168" y="653"/>
                    <a:pt x="244" y="653"/>
                  </a:cubicBezTo>
                  <a:cubicBezTo>
                    <a:pt x="337" y="653"/>
                    <a:pt x="428" y="621"/>
                    <a:pt x="537" y="577"/>
                  </a:cubicBezTo>
                  <a:cubicBezTo>
                    <a:pt x="733" y="468"/>
                    <a:pt x="858" y="407"/>
                    <a:pt x="950" y="407"/>
                  </a:cubicBezTo>
                  <a:cubicBezTo>
                    <a:pt x="1091" y="407"/>
                    <a:pt x="1153" y="550"/>
                    <a:pt x="1273" y="876"/>
                  </a:cubicBezTo>
                  <a:cubicBezTo>
                    <a:pt x="1313" y="995"/>
                    <a:pt x="1393" y="1134"/>
                    <a:pt x="1432" y="1254"/>
                  </a:cubicBezTo>
                  <a:cubicBezTo>
                    <a:pt x="1810" y="1134"/>
                    <a:pt x="1790" y="836"/>
                    <a:pt x="1711" y="557"/>
                  </a:cubicBezTo>
                  <a:cubicBezTo>
                    <a:pt x="1631" y="279"/>
                    <a:pt x="1492" y="40"/>
                    <a:pt x="11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2738025" y="794600"/>
              <a:ext cx="69150" cy="17950"/>
            </a:xfrm>
            <a:custGeom>
              <a:avLst/>
              <a:gdLst/>
              <a:ahLst/>
              <a:cxnLst/>
              <a:rect l="l" t="t" r="r" b="b"/>
              <a:pathLst>
                <a:path w="2766" h="718" extrusionOk="0">
                  <a:moveTo>
                    <a:pt x="2547" y="1"/>
                  </a:moveTo>
                  <a:cubicBezTo>
                    <a:pt x="1731" y="160"/>
                    <a:pt x="935" y="339"/>
                    <a:pt x="100" y="518"/>
                  </a:cubicBezTo>
                  <a:cubicBezTo>
                    <a:pt x="0" y="578"/>
                    <a:pt x="0" y="618"/>
                    <a:pt x="140" y="717"/>
                  </a:cubicBezTo>
                  <a:lnTo>
                    <a:pt x="796" y="717"/>
                  </a:lnTo>
                  <a:cubicBezTo>
                    <a:pt x="880" y="633"/>
                    <a:pt x="979" y="616"/>
                    <a:pt x="1081" y="616"/>
                  </a:cubicBezTo>
                  <a:cubicBezTo>
                    <a:pt x="1146" y="616"/>
                    <a:pt x="1213" y="623"/>
                    <a:pt x="1278" y="623"/>
                  </a:cubicBezTo>
                  <a:cubicBezTo>
                    <a:pt x="1353" y="623"/>
                    <a:pt x="1425" y="614"/>
                    <a:pt x="1492" y="578"/>
                  </a:cubicBezTo>
                  <a:cubicBezTo>
                    <a:pt x="1552" y="538"/>
                    <a:pt x="1631" y="538"/>
                    <a:pt x="1671" y="538"/>
                  </a:cubicBezTo>
                  <a:cubicBezTo>
                    <a:pt x="1990" y="279"/>
                    <a:pt x="2447" y="478"/>
                    <a:pt x="2765" y="220"/>
                  </a:cubicBezTo>
                  <a:cubicBezTo>
                    <a:pt x="2745" y="100"/>
                    <a:pt x="2626" y="81"/>
                    <a:pt x="25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2965300" y="810800"/>
              <a:ext cx="12450" cy="69375"/>
            </a:xfrm>
            <a:custGeom>
              <a:avLst/>
              <a:gdLst/>
              <a:ahLst/>
              <a:cxnLst/>
              <a:rect l="l" t="t" r="r" b="b"/>
              <a:pathLst>
                <a:path w="498" h="2775" extrusionOk="0">
                  <a:moveTo>
                    <a:pt x="271" y="1"/>
                  </a:moveTo>
                  <a:cubicBezTo>
                    <a:pt x="224" y="1"/>
                    <a:pt x="157" y="21"/>
                    <a:pt x="60" y="69"/>
                  </a:cubicBezTo>
                  <a:cubicBezTo>
                    <a:pt x="0" y="765"/>
                    <a:pt x="20" y="1442"/>
                    <a:pt x="60" y="2118"/>
                  </a:cubicBezTo>
                  <a:cubicBezTo>
                    <a:pt x="239" y="2277"/>
                    <a:pt x="219" y="2536"/>
                    <a:pt x="239" y="2775"/>
                  </a:cubicBezTo>
                  <a:cubicBezTo>
                    <a:pt x="498" y="2536"/>
                    <a:pt x="299" y="2198"/>
                    <a:pt x="398" y="1939"/>
                  </a:cubicBezTo>
                  <a:cubicBezTo>
                    <a:pt x="418" y="1879"/>
                    <a:pt x="398" y="1840"/>
                    <a:pt x="358" y="1780"/>
                  </a:cubicBezTo>
                  <a:cubicBezTo>
                    <a:pt x="239" y="1382"/>
                    <a:pt x="239" y="964"/>
                    <a:pt x="358" y="566"/>
                  </a:cubicBezTo>
                  <a:cubicBezTo>
                    <a:pt x="398" y="487"/>
                    <a:pt x="398" y="447"/>
                    <a:pt x="398" y="387"/>
                  </a:cubicBezTo>
                  <a:cubicBezTo>
                    <a:pt x="319" y="308"/>
                    <a:pt x="455" y="1"/>
                    <a:pt x="27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2896175" y="750850"/>
              <a:ext cx="40300" cy="24100"/>
            </a:xfrm>
            <a:custGeom>
              <a:avLst/>
              <a:gdLst/>
              <a:ahLst/>
              <a:cxnLst/>
              <a:rect l="l" t="t" r="r" b="b"/>
              <a:pathLst>
                <a:path w="1612" h="964" extrusionOk="0">
                  <a:moveTo>
                    <a:pt x="1592" y="0"/>
                  </a:moveTo>
                  <a:cubicBezTo>
                    <a:pt x="1532" y="0"/>
                    <a:pt x="1472" y="0"/>
                    <a:pt x="1413" y="40"/>
                  </a:cubicBezTo>
                  <a:cubicBezTo>
                    <a:pt x="1413" y="60"/>
                    <a:pt x="1413" y="60"/>
                    <a:pt x="1353" y="80"/>
                  </a:cubicBezTo>
                  <a:cubicBezTo>
                    <a:pt x="1313" y="80"/>
                    <a:pt x="1293" y="80"/>
                    <a:pt x="1234" y="40"/>
                  </a:cubicBezTo>
                  <a:lnTo>
                    <a:pt x="1074" y="40"/>
                  </a:lnTo>
                  <a:cubicBezTo>
                    <a:pt x="597" y="140"/>
                    <a:pt x="159" y="279"/>
                    <a:pt x="0" y="776"/>
                  </a:cubicBezTo>
                  <a:cubicBezTo>
                    <a:pt x="44" y="917"/>
                    <a:pt x="105" y="964"/>
                    <a:pt x="181" y="964"/>
                  </a:cubicBezTo>
                  <a:cubicBezTo>
                    <a:pt x="244" y="964"/>
                    <a:pt x="317" y="932"/>
                    <a:pt x="398" y="896"/>
                  </a:cubicBezTo>
                  <a:cubicBezTo>
                    <a:pt x="736" y="776"/>
                    <a:pt x="1094" y="697"/>
                    <a:pt x="1413" y="498"/>
                  </a:cubicBezTo>
                  <a:cubicBezTo>
                    <a:pt x="1492" y="358"/>
                    <a:pt x="1611" y="199"/>
                    <a:pt x="15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2801175" y="784550"/>
              <a:ext cx="40800" cy="15550"/>
            </a:xfrm>
            <a:custGeom>
              <a:avLst/>
              <a:gdLst/>
              <a:ahLst/>
              <a:cxnLst/>
              <a:rect l="l" t="t" r="r" b="b"/>
              <a:pathLst>
                <a:path w="1632" h="622" extrusionOk="0">
                  <a:moveTo>
                    <a:pt x="1396" y="0"/>
                  </a:moveTo>
                  <a:cubicBezTo>
                    <a:pt x="1333" y="0"/>
                    <a:pt x="1274" y="15"/>
                    <a:pt x="1214" y="45"/>
                  </a:cubicBezTo>
                  <a:cubicBezTo>
                    <a:pt x="816" y="144"/>
                    <a:pt x="399" y="284"/>
                    <a:pt x="1" y="403"/>
                  </a:cubicBezTo>
                  <a:lnTo>
                    <a:pt x="219" y="622"/>
                  </a:lnTo>
                  <a:cubicBezTo>
                    <a:pt x="697" y="542"/>
                    <a:pt x="1135" y="502"/>
                    <a:pt x="1552" y="304"/>
                  </a:cubicBezTo>
                  <a:cubicBezTo>
                    <a:pt x="1632" y="224"/>
                    <a:pt x="1632" y="144"/>
                    <a:pt x="1592" y="45"/>
                  </a:cubicBezTo>
                  <a:cubicBezTo>
                    <a:pt x="1522" y="15"/>
                    <a:pt x="1458" y="0"/>
                    <a:pt x="13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2870800" y="767250"/>
              <a:ext cx="35350" cy="16275"/>
            </a:xfrm>
            <a:custGeom>
              <a:avLst/>
              <a:gdLst/>
              <a:ahLst/>
              <a:cxnLst/>
              <a:rect l="l" t="t" r="r" b="b"/>
              <a:pathLst>
                <a:path w="1414" h="651" extrusionOk="0">
                  <a:moveTo>
                    <a:pt x="896" y="1"/>
                  </a:moveTo>
                  <a:cubicBezTo>
                    <a:pt x="717" y="21"/>
                    <a:pt x="597" y="100"/>
                    <a:pt x="498" y="220"/>
                  </a:cubicBezTo>
                  <a:cubicBezTo>
                    <a:pt x="319" y="279"/>
                    <a:pt x="160" y="339"/>
                    <a:pt x="1" y="419"/>
                  </a:cubicBezTo>
                  <a:cubicBezTo>
                    <a:pt x="1" y="592"/>
                    <a:pt x="54" y="651"/>
                    <a:pt x="134" y="651"/>
                  </a:cubicBezTo>
                  <a:cubicBezTo>
                    <a:pt x="192" y="651"/>
                    <a:pt x="264" y="620"/>
                    <a:pt x="339" y="578"/>
                  </a:cubicBezTo>
                  <a:cubicBezTo>
                    <a:pt x="458" y="578"/>
                    <a:pt x="558" y="538"/>
                    <a:pt x="657" y="538"/>
                  </a:cubicBezTo>
                  <a:cubicBezTo>
                    <a:pt x="796" y="478"/>
                    <a:pt x="936" y="498"/>
                    <a:pt x="1035" y="399"/>
                  </a:cubicBezTo>
                  <a:cubicBezTo>
                    <a:pt x="1194" y="379"/>
                    <a:pt x="1314" y="319"/>
                    <a:pt x="1413" y="220"/>
                  </a:cubicBezTo>
                  <a:cubicBezTo>
                    <a:pt x="1294" y="180"/>
                    <a:pt x="1194" y="140"/>
                    <a:pt x="1055" y="100"/>
                  </a:cubicBezTo>
                  <a:cubicBezTo>
                    <a:pt x="1035" y="21"/>
                    <a:pt x="995" y="1"/>
                    <a:pt x="8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2974250" y="774150"/>
              <a:ext cx="17425" cy="16000"/>
            </a:xfrm>
            <a:custGeom>
              <a:avLst/>
              <a:gdLst/>
              <a:ahLst/>
              <a:cxnLst/>
              <a:rect l="l" t="t" r="r" b="b"/>
              <a:pathLst>
                <a:path w="697" h="640" extrusionOk="0">
                  <a:moveTo>
                    <a:pt x="444" y="1"/>
                  </a:moveTo>
                  <a:cubicBezTo>
                    <a:pt x="346" y="1"/>
                    <a:pt x="229" y="68"/>
                    <a:pt x="124" y="68"/>
                  </a:cubicBezTo>
                  <a:cubicBezTo>
                    <a:pt x="109" y="68"/>
                    <a:pt x="94" y="66"/>
                    <a:pt x="80" y="63"/>
                  </a:cubicBezTo>
                  <a:cubicBezTo>
                    <a:pt x="60" y="63"/>
                    <a:pt x="40" y="103"/>
                    <a:pt x="0" y="103"/>
                  </a:cubicBezTo>
                  <a:cubicBezTo>
                    <a:pt x="40" y="361"/>
                    <a:pt x="0" y="620"/>
                    <a:pt x="378" y="640"/>
                  </a:cubicBezTo>
                  <a:cubicBezTo>
                    <a:pt x="557" y="521"/>
                    <a:pt x="697" y="342"/>
                    <a:pt x="597" y="123"/>
                  </a:cubicBezTo>
                  <a:cubicBezTo>
                    <a:pt x="561" y="29"/>
                    <a:pt x="507" y="1"/>
                    <a:pt x="4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2853400" y="777700"/>
              <a:ext cx="25875" cy="9550"/>
            </a:xfrm>
            <a:custGeom>
              <a:avLst/>
              <a:gdLst/>
              <a:ahLst/>
              <a:cxnLst/>
              <a:rect l="l" t="t" r="r" b="b"/>
              <a:pathLst>
                <a:path w="1035" h="382" extrusionOk="0">
                  <a:moveTo>
                    <a:pt x="697" y="1"/>
                  </a:moveTo>
                  <a:cubicBezTo>
                    <a:pt x="458" y="60"/>
                    <a:pt x="239" y="120"/>
                    <a:pt x="0" y="160"/>
                  </a:cubicBezTo>
                  <a:cubicBezTo>
                    <a:pt x="0" y="332"/>
                    <a:pt x="59" y="382"/>
                    <a:pt x="138" y="382"/>
                  </a:cubicBezTo>
                  <a:cubicBezTo>
                    <a:pt x="204" y="382"/>
                    <a:pt x="286" y="346"/>
                    <a:pt x="358" y="319"/>
                  </a:cubicBezTo>
                  <a:cubicBezTo>
                    <a:pt x="577" y="299"/>
                    <a:pt x="836" y="319"/>
                    <a:pt x="1035" y="160"/>
                  </a:cubicBezTo>
                  <a:cubicBezTo>
                    <a:pt x="915" y="160"/>
                    <a:pt x="756" y="120"/>
                    <a:pt x="6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2967275" y="824950"/>
              <a:ext cx="7000" cy="30350"/>
            </a:xfrm>
            <a:custGeom>
              <a:avLst/>
              <a:gdLst/>
              <a:ahLst/>
              <a:cxnLst/>
              <a:rect l="l" t="t" r="r" b="b"/>
              <a:pathLst>
                <a:path w="280" h="1214" extrusionOk="0">
                  <a:moveTo>
                    <a:pt x="279" y="0"/>
                  </a:moveTo>
                  <a:cubicBezTo>
                    <a:pt x="41" y="398"/>
                    <a:pt x="1" y="816"/>
                    <a:pt x="279" y="1214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2839975" y="781675"/>
              <a:ext cx="22400" cy="9975"/>
            </a:xfrm>
            <a:custGeom>
              <a:avLst/>
              <a:gdLst/>
              <a:ahLst/>
              <a:cxnLst/>
              <a:rect l="l" t="t" r="r" b="b"/>
              <a:pathLst>
                <a:path w="896" h="399" extrusionOk="0">
                  <a:moveTo>
                    <a:pt x="199" y="1"/>
                  </a:moveTo>
                  <a:cubicBezTo>
                    <a:pt x="120" y="41"/>
                    <a:pt x="40" y="60"/>
                    <a:pt x="0" y="160"/>
                  </a:cubicBezTo>
                  <a:lnTo>
                    <a:pt x="0" y="399"/>
                  </a:lnTo>
                  <a:cubicBezTo>
                    <a:pt x="299" y="299"/>
                    <a:pt x="617" y="359"/>
                    <a:pt x="895" y="200"/>
                  </a:cubicBezTo>
                  <a:cubicBezTo>
                    <a:pt x="776" y="160"/>
                    <a:pt x="617" y="140"/>
                    <a:pt x="537" y="21"/>
                  </a:cubicBezTo>
                  <a:cubicBezTo>
                    <a:pt x="438" y="21"/>
                    <a:pt x="338" y="2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2866325" y="798100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140" y="0"/>
                  </a:moveTo>
                  <a:cubicBezTo>
                    <a:pt x="100" y="0"/>
                    <a:pt x="40" y="40"/>
                    <a:pt x="1" y="60"/>
                  </a:cubicBezTo>
                  <a:lnTo>
                    <a:pt x="1" y="239"/>
                  </a:lnTo>
                  <a:cubicBezTo>
                    <a:pt x="180" y="199"/>
                    <a:pt x="319" y="199"/>
                    <a:pt x="498" y="179"/>
                  </a:cubicBezTo>
                  <a:cubicBezTo>
                    <a:pt x="418" y="40"/>
                    <a:pt x="279" y="4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2887225" y="777075"/>
              <a:ext cx="9475" cy="3950"/>
            </a:xfrm>
            <a:custGeom>
              <a:avLst/>
              <a:gdLst/>
              <a:ahLst/>
              <a:cxnLst/>
              <a:rect l="l" t="t" r="r" b="b"/>
              <a:pathLst>
                <a:path w="379" h="158" extrusionOk="0">
                  <a:moveTo>
                    <a:pt x="304" y="1"/>
                  </a:moveTo>
                  <a:cubicBezTo>
                    <a:pt x="181" y="1"/>
                    <a:pt x="83" y="45"/>
                    <a:pt x="0" y="145"/>
                  </a:cubicBezTo>
                  <a:cubicBezTo>
                    <a:pt x="33" y="153"/>
                    <a:pt x="65" y="157"/>
                    <a:pt x="95" y="157"/>
                  </a:cubicBezTo>
                  <a:cubicBezTo>
                    <a:pt x="208" y="157"/>
                    <a:pt x="299" y="100"/>
                    <a:pt x="378" y="6"/>
                  </a:cubicBezTo>
                  <a:cubicBezTo>
                    <a:pt x="352" y="2"/>
                    <a:pt x="327" y="1"/>
                    <a:pt x="3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2965300" y="776975"/>
              <a:ext cx="5500" cy="3725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51" y="1"/>
                  </a:moveTo>
                  <a:cubicBezTo>
                    <a:pt x="111" y="1"/>
                    <a:pt x="80" y="10"/>
                    <a:pt x="40" y="10"/>
                  </a:cubicBezTo>
                  <a:cubicBezTo>
                    <a:pt x="0" y="50"/>
                    <a:pt x="0" y="109"/>
                    <a:pt x="60" y="149"/>
                  </a:cubicBezTo>
                  <a:lnTo>
                    <a:pt x="219" y="10"/>
                  </a:lnTo>
                  <a:cubicBezTo>
                    <a:pt x="193" y="3"/>
                    <a:pt x="170" y="1"/>
                    <a:pt x="1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2961825" y="777200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79" y="1"/>
                  </a:moveTo>
                  <a:cubicBezTo>
                    <a:pt x="139" y="21"/>
                    <a:pt x="60" y="21"/>
                    <a:pt x="0" y="21"/>
                  </a:cubicBezTo>
                  <a:cubicBezTo>
                    <a:pt x="80" y="41"/>
                    <a:pt x="139" y="100"/>
                    <a:pt x="199" y="140"/>
                  </a:cubicBezTo>
                  <a:cubicBezTo>
                    <a:pt x="179" y="100"/>
                    <a:pt x="179" y="4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2961825" y="757375"/>
              <a:ext cx="4500" cy="2950"/>
            </a:xfrm>
            <a:custGeom>
              <a:avLst/>
              <a:gdLst/>
              <a:ahLst/>
              <a:cxnLst/>
              <a:rect l="l" t="t" r="r" b="b"/>
              <a:pathLst>
                <a:path w="180" h="118" extrusionOk="0">
                  <a:moveTo>
                    <a:pt x="94" y="1"/>
                  </a:moveTo>
                  <a:cubicBezTo>
                    <a:pt x="61" y="1"/>
                    <a:pt x="34" y="49"/>
                    <a:pt x="0" y="117"/>
                  </a:cubicBezTo>
                  <a:cubicBezTo>
                    <a:pt x="60" y="117"/>
                    <a:pt x="99" y="117"/>
                    <a:pt x="179" y="97"/>
                  </a:cubicBezTo>
                  <a:cubicBezTo>
                    <a:pt x="145" y="29"/>
                    <a:pt x="118" y="1"/>
                    <a:pt x="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2993650" y="1999625"/>
              <a:ext cx="50250" cy="30100"/>
            </a:xfrm>
            <a:custGeom>
              <a:avLst/>
              <a:gdLst/>
              <a:ahLst/>
              <a:cxnLst/>
              <a:rect l="l" t="t" r="r" b="b"/>
              <a:pathLst>
                <a:path w="2010" h="1204" extrusionOk="0">
                  <a:moveTo>
                    <a:pt x="1771" y="0"/>
                  </a:moveTo>
                  <a:cubicBezTo>
                    <a:pt x="1611" y="0"/>
                    <a:pt x="1472" y="40"/>
                    <a:pt x="1313" y="80"/>
                  </a:cubicBezTo>
                  <a:lnTo>
                    <a:pt x="1094" y="159"/>
                  </a:lnTo>
                  <a:cubicBezTo>
                    <a:pt x="975" y="219"/>
                    <a:pt x="875" y="239"/>
                    <a:pt x="756" y="259"/>
                  </a:cubicBezTo>
                  <a:cubicBezTo>
                    <a:pt x="398" y="358"/>
                    <a:pt x="60" y="438"/>
                    <a:pt x="0" y="875"/>
                  </a:cubicBezTo>
                  <a:cubicBezTo>
                    <a:pt x="43" y="1091"/>
                    <a:pt x="139" y="1203"/>
                    <a:pt x="294" y="1203"/>
                  </a:cubicBezTo>
                  <a:cubicBezTo>
                    <a:pt x="353" y="1203"/>
                    <a:pt x="421" y="1187"/>
                    <a:pt x="497" y="1154"/>
                  </a:cubicBezTo>
                  <a:cubicBezTo>
                    <a:pt x="676" y="1134"/>
                    <a:pt x="816" y="1134"/>
                    <a:pt x="975" y="1114"/>
                  </a:cubicBezTo>
                  <a:cubicBezTo>
                    <a:pt x="975" y="1054"/>
                    <a:pt x="975" y="995"/>
                    <a:pt x="995" y="955"/>
                  </a:cubicBezTo>
                  <a:cubicBezTo>
                    <a:pt x="1087" y="839"/>
                    <a:pt x="1206" y="825"/>
                    <a:pt x="1325" y="825"/>
                  </a:cubicBezTo>
                  <a:cubicBezTo>
                    <a:pt x="1367" y="825"/>
                    <a:pt x="1408" y="826"/>
                    <a:pt x="1448" y="826"/>
                  </a:cubicBezTo>
                  <a:cubicBezTo>
                    <a:pt x="1491" y="826"/>
                    <a:pt x="1533" y="824"/>
                    <a:pt x="1572" y="816"/>
                  </a:cubicBezTo>
                  <a:cubicBezTo>
                    <a:pt x="1582" y="821"/>
                    <a:pt x="1594" y="823"/>
                    <a:pt x="1607" y="823"/>
                  </a:cubicBezTo>
                  <a:cubicBezTo>
                    <a:pt x="1641" y="823"/>
                    <a:pt x="1676" y="805"/>
                    <a:pt x="1691" y="776"/>
                  </a:cubicBezTo>
                  <a:cubicBezTo>
                    <a:pt x="1870" y="617"/>
                    <a:pt x="2009" y="438"/>
                    <a:pt x="1930" y="159"/>
                  </a:cubicBezTo>
                  <a:cubicBezTo>
                    <a:pt x="1910" y="80"/>
                    <a:pt x="1850" y="40"/>
                    <a:pt x="17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3035925" y="1998800"/>
              <a:ext cx="40025" cy="20225"/>
            </a:xfrm>
            <a:custGeom>
              <a:avLst/>
              <a:gdLst/>
              <a:ahLst/>
              <a:cxnLst/>
              <a:rect l="l" t="t" r="r" b="b"/>
              <a:pathLst>
                <a:path w="1601" h="809" extrusionOk="0">
                  <a:moveTo>
                    <a:pt x="1322" y="1"/>
                  </a:moveTo>
                  <a:cubicBezTo>
                    <a:pt x="1266" y="1"/>
                    <a:pt x="1208" y="8"/>
                    <a:pt x="1154" y="13"/>
                  </a:cubicBezTo>
                  <a:cubicBezTo>
                    <a:pt x="938" y="13"/>
                    <a:pt x="737" y="82"/>
                    <a:pt x="526" y="82"/>
                  </a:cubicBezTo>
                  <a:cubicBezTo>
                    <a:pt x="484" y="82"/>
                    <a:pt x="441" y="79"/>
                    <a:pt x="398" y="73"/>
                  </a:cubicBezTo>
                  <a:cubicBezTo>
                    <a:pt x="375" y="61"/>
                    <a:pt x="353" y="56"/>
                    <a:pt x="332" y="56"/>
                  </a:cubicBezTo>
                  <a:cubicBezTo>
                    <a:pt x="282" y="56"/>
                    <a:pt x="235" y="84"/>
                    <a:pt x="179" y="113"/>
                  </a:cubicBezTo>
                  <a:cubicBezTo>
                    <a:pt x="119" y="371"/>
                    <a:pt x="60" y="590"/>
                    <a:pt x="0" y="809"/>
                  </a:cubicBezTo>
                  <a:cubicBezTo>
                    <a:pt x="451" y="790"/>
                    <a:pt x="831" y="487"/>
                    <a:pt x="1308" y="487"/>
                  </a:cubicBezTo>
                  <a:cubicBezTo>
                    <a:pt x="1336" y="487"/>
                    <a:pt x="1364" y="488"/>
                    <a:pt x="1393" y="491"/>
                  </a:cubicBezTo>
                  <a:lnTo>
                    <a:pt x="1572" y="312"/>
                  </a:lnTo>
                  <a:cubicBezTo>
                    <a:pt x="1601" y="51"/>
                    <a:pt x="1471" y="1"/>
                    <a:pt x="13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3018500" y="2016950"/>
              <a:ext cx="14450" cy="6575"/>
            </a:xfrm>
            <a:custGeom>
              <a:avLst/>
              <a:gdLst/>
              <a:ahLst/>
              <a:cxnLst/>
              <a:rect l="l" t="t" r="r" b="b"/>
              <a:pathLst>
                <a:path w="578" h="263" extrusionOk="0">
                  <a:moveTo>
                    <a:pt x="269" y="0"/>
                  </a:moveTo>
                  <a:cubicBezTo>
                    <a:pt x="151" y="0"/>
                    <a:pt x="57" y="71"/>
                    <a:pt x="1" y="262"/>
                  </a:cubicBezTo>
                  <a:cubicBezTo>
                    <a:pt x="37" y="262"/>
                    <a:pt x="73" y="263"/>
                    <a:pt x="109" y="263"/>
                  </a:cubicBezTo>
                  <a:cubicBezTo>
                    <a:pt x="271" y="263"/>
                    <a:pt x="431" y="249"/>
                    <a:pt x="578" y="103"/>
                  </a:cubicBezTo>
                  <a:cubicBezTo>
                    <a:pt x="465" y="42"/>
                    <a:pt x="360" y="0"/>
                    <a:pt x="2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3111000" y="2015025"/>
              <a:ext cx="2525" cy="1525"/>
            </a:xfrm>
            <a:custGeom>
              <a:avLst/>
              <a:gdLst/>
              <a:ahLst/>
              <a:cxnLst/>
              <a:rect l="l" t="t" r="r" b="b"/>
              <a:pathLst>
                <a:path w="101" h="6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41" y="21"/>
                    <a:pt x="1" y="41"/>
                    <a:pt x="60" y="60"/>
                  </a:cubicBezTo>
                  <a:cubicBezTo>
                    <a:pt x="80" y="60"/>
                    <a:pt x="80" y="2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2090525" y="2127000"/>
              <a:ext cx="30350" cy="16850"/>
            </a:xfrm>
            <a:custGeom>
              <a:avLst/>
              <a:gdLst/>
              <a:ahLst/>
              <a:cxnLst/>
              <a:rect l="l" t="t" r="r" b="b"/>
              <a:pathLst>
                <a:path w="1214" h="674" extrusionOk="0">
                  <a:moveTo>
                    <a:pt x="615" y="0"/>
                  </a:moveTo>
                  <a:cubicBezTo>
                    <a:pt x="456" y="0"/>
                    <a:pt x="305" y="30"/>
                    <a:pt x="179" y="157"/>
                  </a:cubicBezTo>
                  <a:cubicBezTo>
                    <a:pt x="119" y="216"/>
                    <a:pt x="0" y="296"/>
                    <a:pt x="20" y="336"/>
                  </a:cubicBezTo>
                  <a:cubicBezTo>
                    <a:pt x="139" y="674"/>
                    <a:pt x="497" y="515"/>
                    <a:pt x="736" y="634"/>
                  </a:cubicBezTo>
                  <a:cubicBezTo>
                    <a:pt x="770" y="651"/>
                    <a:pt x="803" y="659"/>
                    <a:pt x="834" y="659"/>
                  </a:cubicBezTo>
                  <a:cubicBezTo>
                    <a:pt x="982" y="659"/>
                    <a:pt x="1091" y="484"/>
                    <a:pt x="1174" y="336"/>
                  </a:cubicBezTo>
                  <a:cubicBezTo>
                    <a:pt x="1213" y="256"/>
                    <a:pt x="1194" y="197"/>
                    <a:pt x="1114" y="117"/>
                  </a:cubicBezTo>
                  <a:cubicBezTo>
                    <a:pt x="1034" y="57"/>
                    <a:pt x="975" y="37"/>
                    <a:pt x="895" y="17"/>
                  </a:cubicBezTo>
                  <a:cubicBezTo>
                    <a:pt x="801" y="10"/>
                    <a:pt x="707" y="0"/>
                    <a:pt x="6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2071625" y="2127925"/>
              <a:ext cx="12450" cy="11025"/>
            </a:xfrm>
            <a:custGeom>
              <a:avLst/>
              <a:gdLst/>
              <a:ahLst/>
              <a:cxnLst/>
              <a:rect l="l" t="t" r="r" b="b"/>
              <a:pathLst>
                <a:path w="498" h="441" extrusionOk="0">
                  <a:moveTo>
                    <a:pt x="179" y="0"/>
                  </a:moveTo>
                  <a:cubicBezTo>
                    <a:pt x="139" y="120"/>
                    <a:pt x="0" y="219"/>
                    <a:pt x="139" y="378"/>
                  </a:cubicBezTo>
                  <a:cubicBezTo>
                    <a:pt x="171" y="421"/>
                    <a:pt x="209" y="441"/>
                    <a:pt x="249" y="441"/>
                  </a:cubicBezTo>
                  <a:cubicBezTo>
                    <a:pt x="284" y="441"/>
                    <a:pt x="321" y="426"/>
                    <a:pt x="358" y="398"/>
                  </a:cubicBezTo>
                  <a:cubicBezTo>
                    <a:pt x="497" y="279"/>
                    <a:pt x="378" y="160"/>
                    <a:pt x="358" y="20"/>
                  </a:cubicBezTo>
                  <a:cubicBezTo>
                    <a:pt x="298" y="20"/>
                    <a:pt x="239" y="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2123825" y="213637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1" y="1"/>
                  </a:moveTo>
                  <a:cubicBezTo>
                    <a:pt x="1" y="140"/>
                    <a:pt x="41" y="279"/>
                    <a:pt x="160" y="379"/>
                  </a:cubicBezTo>
                  <a:lnTo>
                    <a:pt x="240" y="359"/>
                  </a:lnTo>
                  <a:cubicBezTo>
                    <a:pt x="299" y="299"/>
                    <a:pt x="339" y="259"/>
                    <a:pt x="339" y="219"/>
                  </a:cubicBezTo>
                  <a:cubicBezTo>
                    <a:pt x="359" y="160"/>
                    <a:pt x="359" y="100"/>
                    <a:pt x="359" y="60"/>
                  </a:cubicBezTo>
                  <a:cubicBezTo>
                    <a:pt x="259" y="40"/>
                    <a:pt x="140" y="4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2127800" y="2143300"/>
              <a:ext cx="9475" cy="5525"/>
            </a:xfrm>
            <a:custGeom>
              <a:avLst/>
              <a:gdLst/>
              <a:ahLst/>
              <a:cxnLst/>
              <a:rect l="l" t="t" r="r" b="b"/>
              <a:pathLst>
                <a:path w="379" h="221" extrusionOk="0">
                  <a:moveTo>
                    <a:pt x="225" y="0"/>
                  </a:moveTo>
                  <a:cubicBezTo>
                    <a:pt x="167" y="0"/>
                    <a:pt x="97" y="24"/>
                    <a:pt x="21" y="62"/>
                  </a:cubicBezTo>
                  <a:lnTo>
                    <a:pt x="1" y="82"/>
                  </a:lnTo>
                  <a:cubicBezTo>
                    <a:pt x="1" y="102"/>
                    <a:pt x="21" y="161"/>
                    <a:pt x="21" y="201"/>
                  </a:cubicBezTo>
                  <a:cubicBezTo>
                    <a:pt x="140" y="201"/>
                    <a:pt x="240" y="221"/>
                    <a:pt x="379" y="221"/>
                  </a:cubicBezTo>
                  <a:cubicBezTo>
                    <a:pt x="379" y="61"/>
                    <a:pt x="318" y="0"/>
                    <a:pt x="2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1657350" y="2015525"/>
              <a:ext cx="34825" cy="67700"/>
            </a:xfrm>
            <a:custGeom>
              <a:avLst/>
              <a:gdLst/>
              <a:ahLst/>
              <a:cxnLst/>
              <a:rect l="l" t="t" r="r" b="b"/>
              <a:pathLst>
                <a:path w="1393" h="2708" extrusionOk="0">
                  <a:moveTo>
                    <a:pt x="398" y="1"/>
                  </a:moveTo>
                  <a:cubicBezTo>
                    <a:pt x="0" y="60"/>
                    <a:pt x="199" y="319"/>
                    <a:pt x="239" y="518"/>
                  </a:cubicBezTo>
                  <a:cubicBezTo>
                    <a:pt x="219" y="916"/>
                    <a:pt x="518" y="1194"/>
                    <a:pt x="637" y="1532"/>
                  </a:cubicBezTo>
                  <a:cubicBezTo>
                    <a:pt x="756" y="1851"/>
                    <a:pt x="1154" y="2209"/>
                    <a:pt x="756" y="2607"/>
                  </a:cubicBezTo>
                  <a:cubicBezTo>
                    <a:pt x="827" y="2677"/>
                    <a:pt x="888" y="2707"/>
                    <a:pt x="941" y="2707"/>
                  </a:cubicBezTo>
                  <a:cubicBezTo>
                    <a:pt x="1023" y="2707"/>
                    <a:pt x="1086" y="2636"/>
                    <a:pt x="1134" y="2527"/>
                  </a:cubicBezTo>
                  <a:cubicBezTo>
                    <a:pt x="1174" y="2408"/>
                    <a:pt x="1214" y="2308"/>
                    <a:pt x="1313" y="2229"/>
                  </a:cubicBezTo>
                  <a:cubicBezTo>
                    <a:pt x="1393" y="1990"/>
                    <a:pt x="1254" y="1791"/>
                    <a:pt x="1154" y="1592"/>
                  </a:cubicBezTo>
                  <a:cubicBezTo>
                    <a:pt x="916" y="1055"/>
                    <a:pt x="637" y="518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1509775" y="2013975"/>
              <a:ext cx="37200" cy="52825"/>
            </a:xfrm>
            <a:custGeom>
              <a:avLst/>
              <a:gdLst/>
              <a:ahLst/>
              <a:cxnLst/>
              <a:rect l="l" t="t" r="r" b="b"/>
              <a:pathLst>
                <a:path w="1488" h="2113" extrusionOk="0">
                  <a:moveTo>
                    <a:pt x="364" y="0"/>
                  </a:moveTo>
                  <a:cubicBezTo>
                    <a:pt x="113" y="0"/>
                    <a:pt x="0" y="107"/>
                    <a:pt x="55" y="381"/>
                  </a:cubicBezTo>
                  <a:cubicBezTo>
                    <a:pt x="75" y="799"/>
                    <a:pt x="194" y="1097"/>
                    <a:pt x="632" y="1336"/>
                  </a:cubicBezTo>
                  <a:cubicBezTo>
                    <a:pt x="970" y="1495"/>
                    <a:pt x="930" y="1694"/>
                    <a:pt x="572" y="1952"/>
                  </a:cubicBezTo>
                  <a:cubicBezTo>
                    <a:pt x="696" y="2068"/>
                    <a:pt x="816" y="2112"/>
                    <a:pt x="935" y="2112"/>
                  </a:cubicBezTo>
                  <a:cubicBezTo>
                    <a:pt x="1122" y="2112"/>
                    <a:pt x="1305" y="2002"/>
                    <a:pt x="1487" y="1893"/>
                  </a:cubicBezTo>
                  <a:cubicBezTo>
                    <a:pt x="1268" y="1197"/>
                    <a:pt x="652" y="719"/>
                    <a:pt x="433" y="3"/>
                  </a:cubicBezTo>
                  <a:cubicBezTo>
                    <a:pt x="409" y="1"/>
                    <a:pt x="386" y="0"/>
                    <a:pt x="3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1485775" y="2023975"/>
              <a:ext cx="25875" cy="38825"/>
            </a:xfrm>
            <a:custGeom>
              <a:avLst/>
              <a:gdLst/>
              <a:ahLst/>
              <a:cxnLst/>
              <a:rect l="l" t="t" r="r" b="b"/>
              <a:pathLst>
                <a:path w="1035" h="1553" extrusionOk="0">
                  <a:moveTo>
                    <a:pt x="140" y="1"/>
                  </a:moveTo>
                  <a:cubicBezTo>
                    <a:pt x="120" y="1"/>
                    <a:pt x="80" y="41"/>
                    <a:pt x="60" y="60"/>
                  </a:cubicBezTo>
                  <a:cubicBezTo>
                    <a:pt x="40" y="100"/>
                    <a:pt x="20" y="160"/>
                    <a:pt x="0" y="240"/>
                  </a:cubicBezTo>
                  <a:lnTo>
                    <a:pt x="0" y="339"/>
                  </a:lnTo>
                  <a:cubicBezTo>
                    <a:pt x="0" y="777"/>
                    <a:pt x="339" y="1095"/>
                    <a:pt x="458" y="1493"/>
                  </a:cubicBezTo>
                  <a:cubicBezTo>
                    <a:pt x="657" y="1513"/>
                    <a:pt x="836" y="1513"/>
                    <a:pt x="1035" y="1552"/>
                  </a:cubicBezTo>
                  <a:cubicBezTo>
                    <a:pt x="577" y="1135"/>
                    <a:pt x="637" y="399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2861850" y="750550"/>
              <a:ext cx="61200" cy="19225"/>
            </a:xfrm>
            <a:custGeom>
              <a:avLst/>
              <a:gdLst/>
              <a:ahLst/>
              <a:cxnLst/>
              <a:rect l="l" t="t" r="r" b="b"/>
              <a:pathLst>
                <a:path w="2448" h="769" extrusionOk="0">
                  <a:moveTo>
                    <a:pt x="1543" y="1"/>
                  </a:moveTo>
                  <a:cubicBezTo>
                    <a:pt x="1027" y="1"/>
                    <a:pt x="518" y="14"/>
                    <a:pt x="1" y="52"/>
                  </a:cubicBezTo>
                  <a:lnTo>
                    <a:pt x="1" y="191"/>
                  </a:lnTo>
                  <a:cubicBezTo>
                    <a:pt x="279" y="390"/>
                    <a:pt x="697" y="211"/>
                    <a:pt x="876" y="589"/>
                  </a:cubicBezTo>
                  <a:cubicBezTo>
                    <a:pt x="932" y="653"/>
                    <a:pt x="1000" y="666"/>
                    <a:pt x="1072" y="666"/>
                  </a:cubicBezTo>
                  <a:cubicBezTo>
                    <a:pt x="1120" y="666"/>
                    <a:pt x="1170" y="660"/>
                    <a:pt x="1219" y="660"/>
                  </a:cubicBezTo>
                  <a:cubicBezTo>
                    <a:pt x="1280" y="660"/>
                    <a:pt x="1340" y="669"/>
                    <a:pt x="1393" y="709"/>
                  </a:cubicBezTo>
                  <a:lnTo>
                    <a:pt x="1413" y="768"/>
                  </a:lnTo>
                  <a:cubicBezTo>
                    <a:pt x="1851" y="649"/>
                    <a:pt x="2010" y="172"/>
                    <a:pt x="2447" y="12"/>
                  </a:cubicBezTo>
                  <a:cubicBezTo>
                    <a:pt x="2142" y="5"/>
                    <a:pt x="1841" y="1"/>
                    <a:pt x="154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2814100" y="754325"/>
              <a:ext cx="40825" cy="10250"/>
            </a:xfrm>
            <a:custGeom>
              <a:avLst/>
              <a:gdLst/>
              <a:ahLst/>
              <a:cxnLst/>
              <a:rect l="l" t="t" r="r" b="b"/>
              <a:pathLst>
                <a:path w="1633" h="410" extrusionOk="0">
                  <a:moveTo>
                    <a:pt x="279" y="1"/>
                  </a:moveTo>
                  <a:cubicBezTo>
                    <a:pt x="180" y="21"/>
                    <a:pt x="100" y="21"/>
                    <a:pt x="1" y="40"/>
                  </a:cubicBezTo>
                  <a:cubicBezTo>
                    <a:pt x="203" y="285"/>
                    <a:pt x="512" y="410"/>
                    <a:pt x="833" y="410"/>
                  </a:cubicBezTo>
                  <a:cubicBezTo>
                    <a:pt x="1112" y="410"/>
                    <a:pt x="1400" y="315"/>
                    <a:pt x="1632" y="120"/>
                  </a:cubicBezTo>
                  <a:cubicBezTo>
                    <a:pt x="1439" y="45"/>
                    <a:pt x="1246" y="29"/>
                    <a:pt x="1055" y="29"/>
                  </a:cubicBezTo>
                  <a:cubicBezTo>
                    <a:pt x="923" y="29"/>
                    <a:pt x="792" y="36"/>
                    <a:pt x="662" y="36"/>
                  </a:cubicBezTo>
                  <a:cubicBezTo>
                    <a:pt x="533" y="36"/>
                    <a:pt x="405" y="29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2861850" y="755100"/>
              <a:ext cx="24900" cy="11675"/>
            </a:xfrm>
            <a:custGeom>
              <a:avLst/>
              <a:gdLst/>
              <a:ahLst/>
              <a:cxnLst/>
              <a:rect l="l" t="t" r="r" b="b"/>
              <a:pathLst>
                <a:path w="996" h="467" extrusionOk="0">
                  <a:moveTo>
                    <a:pt x="518" y="1"/>
                  </a:moveTo>
                  <a:cubicBezTo>
                    <a:pt x="345" y="1"/>
                    <a:pt x="173" y="9"/>
                    <a:pt x="1" y="9"/>
                  </a:cubicBezTo>
                  <a:cubicBezTo>
                    <a:pt x="80" y="467"/>
                    <a:pt x="478" y="228"/>
                    <a:pt x="697" y="368"/>
                  </a:cubicBezTo>
                  <a:cubicBezTo>
                    <a:pt x="697" y="387"/>
                    <a:pt x="717" y="387"/>
                    <a:pt x="776" y="407"/>
                  </a:cubicBezTo>
                  <a:cubicBezTo>
                    <a:pt x="816" y="407"/>
                    <a:pt x="856" y="387"/>
                    <a:pt x="876" y="328"/>
                  </a:cubicBezTo>
                  <a:cubicBezTo>
                    <a:pt x="896" y="208"/>
                    <a:pt x="995" y="29"/>
                    <a:pt x="776" y="9"/>
                  </a:cubicBezTo>
                  <a:cubicBezTo>
                    <a:pt x="690" y="3"/>
                    <a:pt x="604" y="1"/>
                    <a:pt x="5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2776825" y="759750"/>
              <a:ext cx="15425" cy="8525"/>
            </a:xfrm>
            <a:custGeom>
              <a:avLst/>
              <a:gdLst/>
              <a:ahLst/>
              <a:cxnLst/>
              <a:rect l="l" t="t" r="r" b="b"/>
              <a:pathLst>
                <a:path w="617" h="341" extrusionOk="0">
                  <a:moveTo>
                    <a:pt x="261" y="1"/>
                  </a:moveTo>
                  <a:cubicBezTo>
                    <a:pt x="0" y="1"/>
                    <a:pt x="6" y="136"/>
                    <a:pt x="99" y="341"/>
                  </a:cubicBezTo>
                  <a:lnTo>
                    <a:pt x="438" y="341"/>
                  </a:lnTo>
                  <a:cubicBezTo>
                    <a:pt x="497" y="201"/>
                    <a:pt x="617" y="22"/>
                    <a:pt x="318" y="2"/>
                  </a:cubicBezTo>
                  <a:cubicBezTo>
                    <a:pt x="298" y="1"/>
                    <a:pt x="279" y="1"/>
                    <a:pt x="2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2878275" y="761800"/>
              <a:ext cx="17925" cy="10675"/>
            </a:xfrm>
            <a:custGeom>
              <a:avLst/>
              <a:gdLst/>
              <a:ahLst/>
              <a:cxnLst/>
              <a:rect l="l" t="t" r="r" b="b"/>
              <a:pathLst>
                <a:path w="717" h="427" extrusionOk="0">
                  <a:moveTo>
                    <a:pt x="199" y="60"/>
                  </a:moveTo>
                  <a:cubicBezTo>
                    <a:pt x="139" y="100"/>
                    <a:pt x="99" y="100"/>
                    <a:pt x="40" y="100"/>
                  </a:cubicBezTo>
                  <a:cubicBezTo>
                    <a:pt x="40" y="139"/>
                    <a:pt x="20" y="199"/>
                    <a:pt x="0" y="239"/>
                  </a:cubicBezTo>
                  <a:lnTo>
                    <a:pt x="159" y="418"/>
                  </a:lnTo>
                  <a:cubicBezTo>
                    <a:pt x="196" y="424"/>
                    <a:pt x="231" y="427"/>
                    <a:pt x="263" y="427"/>
                  </a:cubicBezTo>
                  <a:cubicBezTo>
                    <a:pt x="442" y="427"/>
                    <a:pt x="565" y="343"/>
                    <a:pt x="716" y="259"/>
                  </a:cubicBezTo>
                  <a:cubicBezTo>
                    <a:pt x="617" y="0"/>
                    <a:pt x="358" y="119"/>
                    <a:pt x="199" y="6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2633075" y="764275"/>
              <a:ext cx="16450" cy="9350"/>
            </a:xfrm>
            <a:custGeom>
              <a:avLst/>
              <a:gdLst/>
              <a:ahLst/>
              <a:cxnLst/>
              <a:rect l="l" t="t" r="r" b="b"/>
              <a:pathLst>
                <a:path w="658" h="374" extrusionOk="0">
                  <a:moveTo>
                    <a:pt x="120" y="1"/>
                  </a:moveTo>
                  <a:cubicBezTo>
                    <a:pt x="1" y="160"/>
                    <a:pt x="180" y="219"/>
                    <a:pt x="279" y="319"/>
                  </a:cubicBezTo>
                  <a:lnTo>
                    <a:pt x="319" y="359"/>
                  </a:lnTo>
                  <a:cubicBezTo>
                    <a:pt x="349" y="369"/>
                    <a:pt x="369" y="373"/>
                    <a:pt x="389" y="373"/>
                  </a:cubicBezTo>
                  <a:cubicBezTo>
                    <a:pt x="409" y="373"/>
                    <a:pt x="429" y="369"/>
                    <a:pt x="458" y="359"/>
                  </a:cubicBezTo>
                  <a:cubicBezTo>
                    <a:pt x="518" y="239"/>
                    <a:pt x="578" y="140"/>
                    <a:pt x="657" y="20"/>
                  </a:cubicBezTo>
                  <a:cubicBezTo>
                    <a:pt x="478" y="20"/>
                    <a:pt x="299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2678850" y="764275"/>
              <a:ext cx="6475" cy="3125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28"/>
                    <a:pt x="92" y="125"/>
                    <a:pt x="157" y="125"/>
                  </a:cubicBezTo>
                  <a:cubicBezTo>
                    <a:pt x="185" y="125"/>
                    <a:pt x="217" y="108"/>
                    <a:pt x="259" y="60"/>
                  </a:cubicBezTo>
                  <a:cubicBezTo>
                    <a:pt x="159" y="40"/>
                    <a:pt x="80" y="2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2700225" y="765275"/>
              <a:ext cx="3000" cy="2000"/>
            </a:xfrm>
            <a:custGeom>
              <a:avLst/>
              <a:gdLst/>
              <a:ahLst/>
              <a:cxnLst/>
              <a:rect l="l" t="t" r="r" b="b"/>
              <a:pathLst>
                <a:path w="120" h="80" extrusionOk="0">
                  <a:moveTo>
                    <a:pt x="80" y="0"/>
                  </a:moveTo>
                  <a:cubicBezTo>
                    <a:pt x="60" y="0"/>
                    <a:pt x="20" y="20"/>
                    <a:pt x="0" y="60"/>
                  </a:cubicBezTo>
                  <a:cubicBezTo>
                    <a:pt x="0" y="60"/>
                    <a:pt x="20" y="80"/>
                    <a:pt x="60" y="80"/>
                  </a:cubicBezTo>
                  <a:cubicBezTo>
                    <a:pt x="80" y="80"/>
                    <a:pt x="100" y="60"/>
                    <a:pt x="120" y="6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2644025" y="773225"/>
              <a:ext cx="7000" cy="2125"/>
            </a:xfrm>
            <a:custGeom>
              <a:avLst/>
              <a:gdLst/>
              <a:ahLst/>
              <a:cxnLst/>
              <a:rect l="l" t="t" r="r" b="b"/>
              <a:pathLst>
                <a:path w="280" h="85" extrusionOk="0">
                  <a:moveTo>
                    <a:pt x="1" y="1"/>
                  </a:moveTo>
                  <a:cubicBezTo>
                    <a:pt x="53" y="61"/>
                    <a:pt x="93" y="84"/>
                    <a:pt x="131" y="84"/>
                  </a:cubicBezTo>
                  <a:cubicBezTo>
                    <a:pt x="179" y="84"/>
                    <a:pt x="223" y="46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2174550" y="2143700"/>
              <a:ext cx="72650" cy="22050"/>
            </a:xfrm>
            <a:custGeom>
              <a:avLst/>
              <a:gdLst/>
              <a:ahLst/>
              <a:cxnLst/>
              <a:rect l="l" t="t" r="r" b="b"/>
              <a:pathLst>
                <a:path w="2906" h="882" extrusionOk="0">
                  <a:moveTo>
                    <a:pt x="508" y="1"/>
                  </a:moveTo>
                  <a:cubicBezTo>
                    <a:pt x="364" y="1"/>
                    <a:pt x="220" y="26"/>
                    <a:pt x="80" y="66"/>
                  </a:cubicBezTo>
                  <a:lnTo>
                    <a:pt x="41" y="145"/>
                  </a:lnTo>
                  <a:cubicBezTo>
                    <a:pt x="1" y="245"/>
                    <a:pt x="41" y="364"/>
                    <a:pt x="21" y="463"/>
                  </a:cubicBezTo>
                  <a:cubicBezTo>
                    <a:pt x="339" y="682"/>
                    <a:pt x="777" y="523"/>
                    <a:pt x="1115" y="762"/>
                  </a:cubicBezTo>
                  <a:cubicBezTo>
                    <a:pt x="1433" y="762"/>
                    <a:pt x="1771" y="782"/>
                    <a:pt x="2109" y="782"/>
                  </a:cubicBezTo>
                  <a:cubicBezTo>
                    <a:pt x="2408" y="742"/>
                    <a:pt x="2806" y="881"/>
                    <a:pt x="2846" y="384"/>
                  </a:cubicBezTo>
                  <a:cubicBezTo>
                    <a:pt x="2905" y="324"/>
                    <a:pt x="2885" y="265"/>
                    <a:pt x="2806" y="265"/>
                  </a:cubicBezTo>
                  <a:cubicBezTo>
                    <a:pt x="2763" y="269"/>
                    <a:pt x="2721" y="272"/>
                    <a:pt x="2679" y="272"/>
                  </a:cubicBezTo>
                  <a:cubicBezTo>
                    <a:pt x="2544" y="272"/>
                    <a:pt x="2415" y="246"/>
                    <a:pt x="2308" y="185"/>
                  </a:cubicBezTo>
                  <a:cubicBezTo>
                    <a:pt x="2129" y="125"/>
                    <a:pt x="1911" y="165"/>
                    <a:pt x="1751" y="125"/>
                  </a:cubicBezTo>
                  <a:cubicBezTo>
                    <a:pt x="1741" y="135"/>
                    <a:pt x="1722" y="140"/>
                    <a:pt x="1702" y="140"/>
                  </a:cubicBezTo>
                  <a:cubicBezTo>
                    <a:pt x="1682" y="140"/>
                    <a:pt x="1662" y="135"/>
                    <a:pt x="1652" y="125"/>
                  </a:cubicBezTo>
                  <a:cubicBezTo>
                    <a:pt x="1612" y="145"/>
                    <a:pt x="1572" y="155"/>
                    <a:pt x="1533" y="155"/>
                  </a:cubicBezTo>
                  <a:cubicBezTo>
                    <a:pt x="1493" y="155"/>
                    <a:pt x="1453" y="145"/>
                    <a:pt x="1413" y="125"/>
                  </a:cubicBezTo>
                  <a:cubicBezTo>
                    <a:pt x="1342" y="134"/>
                    <a:pt x="1267" y="143"/>
                    <a:pt x="1193" y="143"/>
                  </a:cubicBezTo>
                  <a:cubicBezTo>
                    <a:pt x="1102" y="143"/>
                    <a:pt x="1013" y="129"/>
                    <a:pt x="936" y="86"/>
                  </a:cubicBezTo>
                  <a:cubicBezTo>
                    <a:pt x="797" y="26"/>
                    <a:pt x="652" y="1"/>
                    <a:pt x="5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2410775" y="2183125"/>
              <a:ext cx="21425" cy="15175"/>
            </a:xfrm>
            <a:custGeom>
              <a:avLst/>
              <a:gdLst/>
              <a:ahLst/>
              <a:cxnLst/>
              <a:rect l="l" t="t" r="r" b="b"/>
              <a:pathLst>
                <a:path w="857" h="607" extrusionOk="0">
                  <a:moveTo>
                    <a:pt x="558" y="0"/>
                  </a:moveTo>
                  <a:cubicBezTo>
                    <a:pt x="319" y="60"/>
                    <a:pt x="1" y="0"/>
                    <a:pt x="1" y="378"/>
                  </a:cubicBezTo>
                  <a:cubicBezTo>
                    <a:pt x="120" y="418"/>
                    <a:pt x="260" y="418"/>
                    <a:pt x="339" y="557"/>
                  </a:cubicBezTo>
                  <a:cubicBezTo>
                    <a:pt x="452" y="570"/>
                    <a:pt x="565" y="606"/>
                    <a:pt x="673" y="606"/>
                  </a:cubicBezTo>
                  <a:cubicBezTo>
                    <a:pt x="736" y="606"/>
                    <a:pt x="798" y="594"/>
                    <a:pt x="856" y="557"/>
                  </a:cubicBezTo>
                  <a:lnTo>
                    <a:pt x="856" y="60"/>
                  </a:lnTo>
                  <a:cubicBezTo>
                    <a:pt x="757" y="40"/>
                    <a:pt x="657" y="40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1173450" y="1501300"/>
              <a:ext cx="26900" cy="84075"/>
            </a:xfrm>
            <a:custGeom>
              <a:avLst/>
              <a:gdLst/>
              <a:ahLst/>
              <a:cxnLst/>
              <a:rect l="l" t="t" r="r" b="b"/>
              <a:pathLst>
                <a:path w="1076" h="3363" extrusionOk="0">
                  <a:moveTo>
                    <a:pt x="299" y="1"/>
                  </a:moveTo>
                  <a:cubicBezTo>
                    <a:pt x="1" y="816"/>
                    <a:pt x="200" y="1612"/>
                    <a:pt x="299" y="2447"/>
                  </a:cubicBezTo>
                  <a:cubicBezTo>
                    <a:pt x="558" y="2706"/>
                    <a:pt x="319" y="2766"/>
                    <a:pt x="120" y="2805"/>
                  </a:cubicBezTo>
                  <a:cubicBezTo>
                    <a:pt x="21" y="3044"/>
                    <a:pt x="180" y="3163"/>
                    <a:pt x="299" y="3303"/>
                  </a:cubicBezTo>
                  <a:cubicBezTo>
                    <a:pt x="399" y="3343"/>
                    <a:pt x="498" y="3343"/>
                    <a:pt x="598" y="3362"/>
                  </a:cubicBezTo>
                  <a:cubicBezTo>
                    <a:pt x="1075" y="3343"/>
                    <a:pt x="916" y="3044"/>
                    <a:pt x="856" y="2766"/>
                  </a:cubicBezTo>
                  <a:cubicBezTo>
                    <a:pt x="856" y="2487"/>
                    <a:pt x="856" y="2189"/>
                    <a:pt x="677" y="1950"/>
                  </a:cubicBezTo>
                  <a:cubicBezTo>
                    <a:pt x="339" y="1691"/>
                    <a:pt x="558" y="1313"/>
                    <a:pt x="478" y="955"/>
                  </a:cubicBezTo>
                  <a:cubicBezTo>
                    <a:pt x="419" y="657"/>
                    <a:pt x="598" y="279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1262475" y="1394375"/>
              <a:ext cx="55725" cy="25400"/>
            </a:xfrm>
            <a:custGeom>
              <a:avLst/>
              <a:gdLst/>
              <a:ahLst/>
              <a:cxnLst/>
              <a:rect l="l" t="t" r="r" b="b"/>
              <a:pathLst>
                <a:path w="2229" h="1016" extrusionOk="0">
                  <a:moveTo>
                    <a:pt x="1632" y="1"/>
                  </a:moveTo>
                  <a:cubicBezTo>
                    <a:pt x="1532" y="120"/>
                    <a:pt x="1413" y="160"/>
                    <a:pt x="1274" y="160"/>
                  </a:cubicBezTo>
                  <a:cubicBezTo>
                    <a:pt x="1135" y="319"/>
                    <a:pt x="916" y="299"/>
                    <a:pt x="737" y="319"/>
                  </a:cubicBezTo>
                  <a:cubicBezTo>
                    <a:pt x="717" y="359"/>
                    <a:pt x="697" y="398"/>
                    <a:pt x="697" y="398"/>
                  </a:cubicBezTo>
                  <a:cubicBezTo>
                    <a:pt x="637" y="379"/>
                    <a:pt x="617" y="359"/>
                    <a:pt x="578" y="319"/>
                  </a:cubicBezTo>
                  <a:lnTo>
                    <a:pt x="399" y="319"/>
                  </a:lnTo>
                  <a:cubicBezTo>
                    <a:pt x="319" y="458"/>
                    <a:pt x="200" y="498"/>
                    <a:pt x="40" y="558"/>
                  </a:cubicBezTo>
                  <a:cubicBezTo>
                    <a:pt x="40" y="697"/>
                    <a:pt x="21" y="876"/>
                    <a:pt x="1" y="1015"/>
                  </a:cubicBezTo>
                  <a:cubicBezTo>
                    <a:pt x="418" y="717"/>
                    <a:pt x="975" y="856"/>
                    <a:pt x="1393" y="597"/>
                  </a:cubicBezTo>
                  <a:cubicBezTo>
                    <a:pt x="1397" y="595"/>
                    <a:pt x="1402" y="594"/>
                    <a:pt x="1408" y="594"/>
                  </a:cubicBezTo>
                  <a:cubicBezTo>
                    <a:pt x="1454" y="594"/>
                    <a:pt x="1541" y="661"/>
                    <a:pt x="1612" y="697"/>
                  </a:cubicBezTo>
                  <a:cubicBezTo>
                    <a:pt x="1831" y="558"/>
                    <a:pt x="2229" y="577"/>
                    <a:pt x="2129" y="160"/>
                  </a:cubicBezTo>
                  <a:cubicBezTo>
                    <a:pt x="1970" y="100"/>
                    <a:pt x="1811" y="60"/>
                    <a:pt x="16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1302275" y="1382425"/>
              <a:ext cx="36825" cy="32375"/>
            </a:xfrm>
            <a:custGeom>
              <a:avLst/>
              <a:gdLst/>
              <a:ahLst/>
              <a:cxnLst/>
              <a:rect l="l" t="t" r="r" b="b"/>
              <a:pathLst>
                <a:path w="1473" h="1295" extrusionOk="0">
                  <a:moveTo>
                    <a:pt x="1021" y="1"/>
                  </a:moveTo>
                  <a:cubicBezTo>
                    <a:pt x="916" y="1"/>
                    <a:pt x="802" y="44"/>
                    <a:pt x="676" y="140"/>
                  </a:cubicBezTo>
                  <a:cubicBezTo>
                    <a:pt x="736" y="300"/>
                    <a:pt x="716" y="479"/>
                    <a:pt x="537" y="598"/>
                  </a:cubicBezTo>
                  <a:cubicBezTo>
                    <a:pt x="478" y="876"/>
                    <a:pt x="139" y="896"/>
                    <a:pt x="20" y="1155"/>
                  </a:cubicBezTo>
                  <a:cubicBezTo>
                    <a:pt x="20" y="1195"/>
                    <a:pt x="20" y="1254"/>
                    <a:pt x="0" y="1294"/>
                  </a:cubicBezTo>
                  <a:cubicBezTo>
                    <a:pt x="617" y="1175"/>
                    <a:pt x="1034" y="757"/>
                    <a:pt x="1472" y="339"/>
                  </a:cubicBezTo>
                  <a:cubicBezTo>
                    <a:pt x="1347" y="127"/>
                    <a:pt x="1198" y="1"/>
                    <a:pt x="10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3096100" y="1562325"/>
              <a:ext cx="63175" cy="174725"/>
            </a:xfrm>
            <a:custGeom>
              <a:avLst/>
              <a:gdLst/>
              <a:ahLst/>
              <a:cxnLst/>
              <a:rect l="l" t="t" r="r" b="b"/>
              <a:pathLst>
                <a:path w="2527" h="6989" extrusionOk="0">
                  <a:moveTo>
                    <a:pt x="2029" y="1"/>
                  </a:moveTo>
                  <a:cubicBezTo>
                    <a:pt x="1876" y="1"/>
                    <a:pt x="1722" y="38"/>
                    <a:pt x="1572" y="66"/>
                  </a:cubicBezTo>
                  <a:cubicBezTo>
                    <a:pt x="1432" y="106"/>
                    <a:pt x="1293" y="106"/>
                    <a:pt x="1154" y="106"/>
                  </a:cubicBezTo>
                  <a:cubicBezTo>
                    <a:pt x="1118" y="108"/>
                    <a:pt x="1083" y="108"/>
                    <a:pt x="1046" y="108"/>
                  </a:cubicBezTo>
                  <a:cubicBezTo>
                    <a:pt x="935" y="108"/>
                    <a:pt x="821" y="102"/>
                    <a:pt x="708" y="102"/>
                  </a:cubicBezTo>
                  <a:cubicBezTo>
                    <a:pt x="445" y="102"/>
                    <a:pt x="190" y="136"/>
                    <a:pt x="0" y="364"/>
                  </a:cubicBezTo>
                  <a:cubicBezTo>
                    <a:pt x="40" y="703"/>
                    <a:pt x="298" y="663"/>
                    <a:pt x="497" y="703"/>
                  </a:cubicBezTo>
                  <a:cubicBezTo>
                    <a:pt x="696" y="742"/>
                    <a:pt x="855" y="802"/>
                    <a:pt x="875" y="1041"/>
                  </a:cubicBezTo>
                  <a:cubicBezTo>
                    <a:pt x="875" y="1200"/>
                    <a:pt x="895" y="1339"/>
                    <a:pt x="975" y="1498"/>
                  </a:cubicBezTo>
                  <a:cubicBezTo>
                    <a:pt x="975" y="2553"/>
                    <a:pt x="895" y="3587"/>
                    <a:pt x="239" y="4482"/>
                  </a:cubicBezTo>
                  <a:cubicBezTo>
                    <a:pt x="159" y="4741"/>
                    <a:pt x="159" y="5019"/>
                    <a:pt x="358" y="5238"/>
                  </a:cubicBezTo>
                  <a:cubicBezTo>
                    <a:pt x="385" y="5242"/>
                    <a:pt x="409" y="5243"/>
                    <a:pt x="430" y="5243"/>
                  </a:cubicBezTo>
                  <a:cubicBezTo>
                    <a:pt x="488" y="5243"/>
                    <a:pt x="527" y="5231"/>
                    <a:pt x="553" y="5212"/>
                  </a:cubicBezTo>
                  <a:lnTo>
                    <a:pt x="553" y="5212"/>
                  </a:lnTo>
                  <a:cubicBezTo>
                    <a:pt x="484" y="5559"/>
                    <a:pt x="448" y="5978"/>
                    <a:pt x="398" y="6412"/>
                  </a:cubicBezTo>
                  <a:cubicBezTo>
                    <a:pt x="378" y="6670"/>
                    <a:pt x="279" y="6969"/>
                    <a:pt x="696" y="6989"/>
                  </a:cubicBezTo>
                  <a:cubicBezTo>
                    <a:pt x="836" y="6710"/>
                    <a:pt x="855" y="6432"/>
                    <a:pt x="875" y="6173"/>
                  </a:cubicBezTo>
                  <a:cubicBezTo>
                    <a:pt x="895" y="5676"/>
                    <a:pt x="975" y="5198"/>
                    <a:pt x="1034" y="4701"/>
                  </a:cubicBezTo>
                  <a:cubicBezTo>
                    <a:pt x="1154" y="3488"/>
                    <a:pt x="1552" y="2294"/>
                    <a:pt x="1870" y="1061"/>
                  </a:cubicBezTo>
                  <a:cubicBezTo>
                    <a:pt x="1950" y="722"/>
                    <a:pt x="2148" y="364"/>
                    <a:pt x="2526" y="205"/>
                  </a:cubicBezTo>
                  <a:cubicBezTo>
                    <a:pt x="2369" y="47"/>
                    <a:pt x="2200" y="1"/>
                    <a:pt x="20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3129400" y="1541575"/>
              <a:ext cx="87550" cy="29875"/>
            </a:xfrm>
            <a:custGeom>
              <a:avLst/>
              <a:gdLst/>
              <a:ahLst/>
              <a:cxnLst/>
              <a:rect l="l" t="t" r="r" b="b"/>
              <a:pathLst>
                <a:path w="3502" h="1195" extrusionOk="0">
                  <a:moveTo>
                    <a:pt x="2925" y="1"/>
                  </a:moveTo>
                  <a:lnTo>
                    <a:pt x="2925" y="1"/>
                  </a:lnTo>
                  <a:cubicBezTo>
                    <a:pt x="2030" y="299"/>
                    <a:pt x="1055" y="140"/>
                    <a:pt x="200" y="498"/>
                  </a:cubicBezTo>
                  <a:cubicBezTo>
                    <a:pt x="120" y="578"/>
                    <a:pt x="41" y="637"/>
                    <a:pt x="21" y="737"/>
                  </a:cubicBezTo>
                  <a:cubicBezTo>
                    <a:pt x="1" y="956"/>
                    <a:pt x="120" y="1075"/>
                    <a:pt x="240" y="1194"/>
                  </a:cubicBezTo>
                  <a:cubicBezTo>
                    <a:pt x="460" y="1092"/>
                    <a:pt x="680" y="1032"/>
                    <a:pt x="909" y="1032"/>
                  </a:cubicBezTo>
                  <a:cubicBezTo>
                    <a:pt x="990" y="1032"/>
                    <a:pt x="1071" y="1040"/>
                    <a:pt x="1155" y="1055"/>
                  </a:cubicBezTo>
                  <a:cubicBezTo>
                    <a:pt x="1266" y="1059"/>
                    <a:pt x="1378" y="1061"/>
                    <a:pt x="1490" y="1061"/>
                  </a:cubicBezTo>
                  <a:cubicBezTo>
                    <a:pt x="1955" y="1061"/>
                    <a:pt x="2420" y="1020"/>
                    <a:pt x="2885" y="876"/>
                  </a:cubicBezTo>
                  <a:cubicBezTo>
                    <a:pt x="3502" y="478"/>
                    <a:pt x="3502" y="379"/>
                    <a:pt x="292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3165225" y="1511750"/>
              <a:ext cx="49250" cy="22225"/>
            </a:xfrm>
            <a:custGeom>
              <a:avLst/>
              <a:gdLst/>
              <a:ahLst/>
              <a:cxnLst/>
              <a:rect l="l" t="t" r="r" b="b"/>
              <a:pathLst>
                <a:path w="1970" h="889" extrusionOk="0">
                  <a:moveTo>
                    <a:pt x="1572" y="0"/>
                  </a:moveTo>
                  <a:cubicBezTo>
                    <a:pt x="1512" y="17"/>
                    <a:pt x="1451" y="22"/>
                    <a:pt x="1389" y="22"/>
                  </a:cubicBezTo>
                  <a:cubicBezTo>
                    <a:pt x="1291" y="22"/>
                    <a:pt x="1190" y="9"/>
                    <a:pt x="1091" y="9"/>
                  </a:cubicBezTo>
                  <a:cubicBezTo>
                    <a:pt x="960" y="9"/>
                    <a:pt x="832" y="32"/>
                    <a:pt x="716" y="140"/>
                  </a:cubicBezTo>
                  <a:lnTo>
                    <a:pt x="676" y="179"/>
                  </a:lnTo>
                  <a:cubicBezTo>
                    <a:pt x="671" y="185"/>
                    <a:pt x="663" y="187"/>
                    <a:pt x="653" y="187"/>
                  </a:cubicBezTo>
                  <a:cubicBezTo>
                    <a:pt x="627" y="187"/>
                    <a:pt x="592" y="169"/>
                    <a:pt x="577" y="140"/>
                  </a:cubicBezTo>
                  <a:cubicBezTo>
                    <a:pt x="497" y="159"/>
                    <a:pt x="418" y="159"/>
                    <a:pt x="358" y="179"/>
                  </a:cubicBezTo>
                  <a:cubicBezTo>
                    <a:pt x="80" y="358"/>
                    <a:pt x="0" y="577"/>
                    <a:pt x="219" y="856"/>
                  </a:cubicBezTo>
                  <a:cubicBezTo>
                    <a:pt x="266" y="879"/>
                    <a:pt x="312" y="889"/>
                    <a:pt x="363" y="889"/>
                  </a:cubicBezTo>
                  <a:cubicBezTo>
                    <a:pt x="399" y="889"/>
                    <a:pt x="436" y="884"/>
                    <a:pt x="478" y="876"/>
                  </a:cubicBezTo>
                  <a:cubicBezTo>
                    <a:pt x="756" y="697"/>
                    <a:pt x="1094" y="756"/>
                    <a:pt x="1393" y="677"/>
                  </a:cubicBezTo>
                  <a:cubicBezTo>
                    <a:pt x="1651" y="597"/>
                    <a:pt x="1969" y="577"/>
                    <a:pt x="1771" y="179"/>
                  </a:cubicBezTo>
                  <a:cubicBezTo>
                    <a:pt x="1691" y="140"/>
                    <a:pt x="1651" y="60"/>
                    <a:pt x="15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3197050" y="1525900"/>
              <a:ext cx="21900" cy="37600"/>
            </a:xfrm>
            <a:custGeom>
              <a:avLst/>
              <a:gdLst/>
              <a:ahLst/>
              <a:cxnLst/>
              <a:rect l="l" t="t" r="r" b="b"/>
              <a:pathLst>
                <a:path w="876" h="1504" extrusionOk="0">
                  <a:moveTo>
                    <a:pt x="453" y="1"/>
                  </a:moveTo>
                  <a:cubicBezTo>
                    <a:pt x="419" y="1"/>
                    <a:pt x="381" y="5"/>
                    <a:pt x="338" y="11"/>
                  </a:cubicBezTo>
                  <a:cubicBezTo>
                    <a:pt x="279" y="71"/>
                    <a:pt x="239" y="131"/>
                    <a:pt x="239" y="210"/>
                  </a:cubicBezTo>
                  <a:cubicBezTo>
                    <a:pt x="299" y="290"/>
                    <a:pt x="338" y="329"/>
                    <a:pt x="398" y="389"/>
                  </a:cubicBezTo>
                  <a:cubicBezTo>
                    <a:pt x="358" y="379"/>
                    <a:pt x="319" y="374"/>
                    <a:pt x="281" y="374"/>
                  </a:cubicBezTo>
                  <a:cubicBezTo>
                    <a:pt x="244" y="374"/>
                    <a:pt x="209" y="379"/>
                    <a:pt x="179" y="389"/>
                  </a:cubicBezTo>
                  <a:cubicBezTo>
                    <a:pt x="40" y="508"/>
                    <a:pt x="0" y="628"/>
                    <a:pt x="140" y="787"/>
                  </a:cubicBezTo>
                  <a:cubicBezTo>
                    <a:pt x="597" y="1006"/>
                    <a:pt x="597" y="1006"/>
                    <a:pt x="140" y="1503"/>
                  </a:cubicBezTo>
                  <a:cubicBezTo>
                    <a:pt x="836" y="1384"/>
                    <a:pt x="876" y="1364"/>
                    <a:pt x="796" y="727"/>
                  </a:cubicBezTo>
                  <a:cubicBezTo>
                    <a:pt x="756" y="508"/>
                    <a:pt x="716" y="310"/>
                    <a:pt x="677" y="91"/>
                  </a:cubicBezTo>
                  <a:cubicBezTo>
                    <a:pt x="594" y="22"/>
                    <a:pt x="531" y="1"/>
                    <a:pt x="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3174175" y="1516225"/>
              <a:ext cx="40800" cy="19625"/>
            </a:xfrm>
            <a:custGeom>
              <a:avLst/>
              <a:gdLst/>
              <a:ahLst/>
              <a:cxnLst/>
              <a:rect l="l" t="t" r="r" b="b"/>
              <a:pathLst>
                <a:path w="1632" h="785" extrusionOk="0">
                  <a:moveTo>
                    <a:pt x="1393" y="0"/>
                  </a:moveTo>
                  <a:cubicBezTo>
                    <a:pt x="1343" y="261"/>
                    <a:pt x="1178" y="297"/>
                    <a:pt x="1002" y="297"/>
                  </a:cubicBezTo>
                  <a:cubicBezTo>
                    <a:pt x="934" y="297"/>
                    <a:pt x="865" y="292"/>
                    <a:pt x="801" y="292"/>
                  </a:cubicBezTo>
                  <a:cubicBezTo>
                    <a:pt x="764" y="292"/>
                    <a:pt x="729" y="293"/>
                    <a:pt x="696" y="299"/>
                  </a:cubicBezTo>
                  <a:cubicBezTo>
                    <a:pt x="627" y="314"/>
                    <a:pt x="552" y="315"/>
                    <a:pt x="479" y="315"/>
                  </a:cubicBezTo>
                  <a:cubicBezTo>
                    <a:pt x="464" y="315"/>
                    <a:pt x="449" y="315"/>
                    <a:pt x="435" y="315"/>
                  </a:cubicBezTo>
                  <a:cubicBezTo>
                    <a:pt x="230" y="315"/>
                    <a:pt x="42" y="325"/>
                    <a:pt x="0" y="617"/>
                  </a:cubicBezTo>
                  <a:cubicBezTo>
                    <a:pt x="156" y="738"/>
                    <a:pt x="307" y="785"/>
                    <a:pt x="454" y="785"/>
                  </a:cubicBezTo>
                  <a:cubicBezTo>
                    <a:pt x="719" y="785"/>
                    <a:pt x="971" y="631"/>
                    <a:pt x="1214" y="478"/>
                  </a:cubicBezTo>
                  <a:lnTo>
                    <a:pt x="1592" y="478"/>
                  </a:lnTo>
                  <a:cubicBezTo>
                    <a:pt x="1592" y="299"/>
                    <a:pt x="1631" y="100"/>
                    <a:pt x="13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2767350" y="971250"/>
              <a:ext cx="56725" cy="12250"/>
            </a:xfrm>
            <a:custGeom>
              <a:avLst/>
              <a:gdLst/>
              <a:ahLst/>
              <a:cxnLst/>
              <a:rect l="l" t="t" r="r" b="b"/>
              <a:pathLst>
                <a:path w="2269" h="490" extrusionOk="0">
                  <a:moveTo>
                    <a:pt x="2104" y="0"/>
                  </a:moveTo>
                  <a:cubicBezTo>
                    <a:pt x="2029" y="0"/>
                    <a:pt x="1938" y="28"/>
                    <a:pt x="1851" y="37"/>
                  </a:cubicBezTo>
                  <a:cubicBezTo>
                    <a:pt x="1592" y="76"/>
                    <a:pt x="1314" y="76"/>
                    <a:pt x="1075" y="96"/>
                  </a:cubicBezTo>
                  <a:cubicBezTo>
                    <a:pt x="1000" y="145"/>
                    <a:pt x="919" y="161"/>
                    <a:pt x="836" y="161"/>
                  </a:cubicBezTo>
                  <a:cubicBezTo>
                    <a:pt x="676" y="161"/>
                    <a:pt x="506" y="101"/>
                    <a:pt x="348" y="101"/>
                  </a:cubicBezTo>
                  <a:cubicBezTo>
                    <a:pt x="222" y="101"/>
                    <a:pt x="103" y="139"/>
                    <a:pt x="1" y="275"/>
                  </a:cubicBezTo>
                  <a:cubicBezTo>
                    <a:pt x="59" y="427"/>
                    <a:pt x="152" y="483"/>
                    <a:pt x="263" y="483"/>
                  </a:cubicBezTo>
                  <a:cubicBezTo>
                    <a:pt x="341" y="483"/>
                    <a:pt x="428" y="456"/>
                    <a:pt x="518" y="415"/>
                  </a:cubicBezTo>
                  <a:cubicBezTo>
                    <a:pt x="618" y="464"/>
                    <a:pt x="727" y="489"/>
                    <a:pt x="839" y="489"/>
                  </a:cubicBezTo>
                  <a:cubicBezTo>
                    <a:pt x="951" y="489"/>
                    <a:pt x="1065" y="464"/>
                    <a:pt x="1175" y="415"/>
                  </a:cubicBezTo>
                  <a:cubicBezTo>
                    <a:pt x="1254" y="395"/>
                    <a:pt x="1294" y="395"/>
                    <a:pt x="1374" y="395"/>
                  </a:cubicBezTo>
                  <a:cubicBezTo>
                    <a:pt x="1513" y="315"/>
                    <a:pt x="1692" y="335"/>
                    <a:pt x="1891" y="255"/>
                  </a:cubicBezTo>
                  <a:cubicBezTo>
                    <a:pt x="2010" y="236"/>
                    <a:pt x="2149" y="236"/>
                    <a:pt x="2269" y="236"/>
                  </a:cubicBezTo>
                  <a:cubicBezTo>
                    <a:pt x="2269" y="46"/>
                    <a:pt x="2200" y="0"/>
                    <a:pt x="210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2812125" y="966675"/>
              <a:ext cx="32350" cy="22425"/>
            </a:xfrm>
            <a:custGeom>
              <a:avLst/>
              <a:gdLst/>
              <a:ahLst/>
              <a:cxnLst/>
              <a:rect l="l" t="t" r="r" b="b"/>
              <a:pathLst>
                <a:path w="1294" h="897" extrusionOk="0">
                  <a:moveTo>
                    <a:pt x="895" y="21"/>
                  </a:moveTo>
                  <a:cubicBezTo>
                    <a:pt x="597" y="61"/>
                    <a:pt x="279" y="1"/>
                    <a:pt x="0" y="200"/>
                  </a:cubicBezTo>
                  <a:cubicBezTo>
                    <a:pt x="159" y="220"/>
                    <a:pt x="319" y="220"/>
                    <a:pt x="418" y="399"/>
                  </a:cubicBezTo>
                  <a:cubicBezTo>
                    <a:pt x="657" y="498"/>
                    <a:pt x="518" y="797"/>
                    <a:pt x="756" y="896"/>
                  </a:cubicBezTo>
                  <a:cubicBezTo>
                    <a:pt x="776" y="618"/>
                    <a:pt x="876" y="419"/>
                    <a:pt x="1075" y="220"/>
                  </a:cubicBezTo>
                  <a:cubicBezTo>
                    <a:pt x="1293" y="21"/>
                    <a:pt x="975" y="100"/>
                    <a:pt x="895" y="2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2761900" y="968550"/>
              <a:ext cx="30850" cy="8600"/>
            </a:xfrm>
            <a:custGeom>
              <a:avLst/>
              <a:gdLst/>
              <a:ahLst/>
              <a:cxnLst/>
              <a:rect l="l" t="t" r="r" b="b"/>
              <a:pathLst>
                <a:path w="1234" h="344" extrusionOk="0">
                  <a:moveTo>
                    <a:pt x="517" y="0"/>
                  </a:moveTo>
                  <a:cubicBezTo>
                    <a:pt x="448" y="0"/>
                    <a:pt x="378" y="5"/>
                    <a:pt x="318" y="25"/>
                  </a:cubicBezTo>
                  <a:cubicBezTo>
                    <a:pt x="159" y="85"/>
                    <a:pt x="0" y="145"/>
                    <a:pt x="159" y="344"/>
                  </a:cubicBezTo>
                  <a:cubicBezTo>
                    <a:pt x="256" y="317"/>
                    <a:pt x="355" y="310"/>
                    <a:pt x="455" y="310"/>
                  </a:cubicBezTo>
                  <a:cubicBezTo>
                    <a:pt x="552" y="310"/>
                    <a:pt x="649" y="316"/>
                    <a:pt x="745" y="316"/>
                  </a:cubicBezTo>
                  <a:cubicBezTo>
                    <a:pt x="917" y="316"/>
                    <a:pt x="1084" y="296"/>
                    <a:pt x="1233" y="184"/>
                  </a:cubicBezTo>
                  <a:cubicBezTo>
                    <a:pt x="1074" y="125"/>
                    <a:pt x="836" y="204"/>
                    <a:pt x="716" y="5"/>
                  </a:cubicBezTo>
                  <a:cubicBezTo>
                    <a:pt x="657" y="5"/>
                    <a:pt x="587" y="0"/>
                    <a:pt x="5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2787750" y="953750"/>
              <a:ext cx="18425" cy="10475"/>
            </a:xfrm>
            <a:custGeom>
              <a:avLst/>
              <a:gdLst/>
              <a:ahLst/>
              <a:cxnLst/>
              <a:rect l="l" t="t" r="r" b="b"/>
              <a:pathLst>
                <a:path w="737" h="419" extrusionOk="0">
                  <a:moveTo>
                    <a:pt x="677" y="21"/>
                  </a:moveTo>
                  <a:cubicBezTo>
                    <a:pt x="458" y="80"/>
                    <a:pt x="180" y="1"/>
                    <a:pt x="1" y="200"/>
                  </a:cubicBezTo>
                  <a:cubicBezTo>
                    <a:pt x="60" y="279"/>
                    <a:pt x="120" y="339"/>
                    <a:pt x="199" y="418"/>
                  </a:cubicBezTo>
                  <a:cubicBezTo>
                    <a:pt x="398" y="398"/>
                    <a:pt x="597" y="398"/>
                    <a:pt x="737" y="219"/>
                  </a:cubicBezTo>
                  <a:cubicBezTo>
                    <a:pt x="697" y="180"/>
                    <a:pt x="697" y="100"/>
                    <a:pt x="677" y="2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2809625" y="955650"/>
              <a:ext cx="9475" cy="3725"/>
            </a:xfrm>
            <a:custGeom>
              <a:avLst/>
              <a:gdLst/>
              <a:ahLst/>
              <a:cxnLst/>
              <a:rect l="l" t="t" r="r" b="b"/>
              <a:pathLst>
                <a:path w="379" h="149" extrusionOk="0">
                  <a:moveTo>
                    <a:pt x="259" y="1"/>
                  </a:moveTo>
                  <a:cubicBezTo>
                    <a:pt x="157" y="1"/>
                    <a:pt x="74" y="56"/>
                    <a:pt x="1" y="143"/>
                  </a:cubicBezTo>
                  <a:cubicBezTo>
                    <a:pt x="27" y="147"/>
                    <a:pt x="53" y="148"/>
                    <a:pt x="77" y="148"/>
                  </a:cubicBezTo>
                  <a:cubicBezTo>
                    <a:pt x="199" y="148"/>
                    <a:pt x="296" y="107"/>
                    <a:pt x="379" y="24"/>
                  </a:cubicBezTo>
                  <a:cubicBezTo>
                    <a:pt x="336" y="8"/>
                    <a:pt x="296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1419625" y="1202900"/>
              <a:ext cx="189000" cy="39325"/>
            </a:xfrm>
            <a:custGeom>
              <a:avLst/>
              <a:gdLst/>
              <a:ahLst/>
              <a:cxnLst/>
              <a:rect l="l" t="t" r="r" b="b"/>
              <a:pathLst>
                <a:path w="7560" h="1573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80" y="200"/>
                    <a:pt x="220" y="419"/>
                    <a:pt x="1" y="538"/>
                  </a:cubicBezTo>
                  <a:cubicBezTo>
                    <a:pt x="41" y="936"/>
                    <a:pt x="180" y="1294"/>
                    <a:pt x="617" y="1373"/>
                  </a:cubicBezTo>
                  <a:cubicBezTo>
                    <a:pt x="1095" y="1473"/>
                    <a:pt x="1592" y="1572"/>
                    <a:pt x="2070" y="1572"/>
                  </a:cubicBezTo>
                  <a:lnTo>
                    <a:pt x="7480" y="1572"/>
                  </a:lnTo>
                  <a:cubicBezTo>
                    <a:pt x="7540" y="1513"/>
                    <a:pt x="7560" y="1473"/>
                    <a:pt x="7540" y="1393"/>
                  </a:cubicBezTo>
                  <a:cubicBezTo>
                    <a:pt x="7480" y="1314"/>
                    <a:pt x="7441" y="1274"/>
                    <a:pt x="7381" y="1234"/>
                  </a:cubicBezTo>
                  <a:cubicBezTo>
                    <a:pt x="7281" y="1194"/>
                    <a:pt x="7242" y="1095"/>
                    <a:pt x="7182" y="1015"/>
                  </a:cubicBezTo>
                  <a:lnTo>
                    <a:pt x="7043" y="876"/>
                  </a:lnTo>
                  <a:cubicBezTo>
                    <a:pt x="6978" y="839"/>
                    <a:pt x="6921" y="823"/>
                    <a:pt x="6871" y="823"/>
                  </a:cubicBezTo>
                  <a:cubicBezTo>
                    <a:pt x="6706" y="823"/>
                    <a:pt x="6608" y="988"/>
                    <a:pt x="6486" y="1095"/>
                  </a:cubicBezTo>
                  <a:cubicBezTo>
                    <a:pt x="6268" y="1168"/>
                    <a:pt x="6051" y="1190"/>
                    <a:pt x="5832" y="1190"/>
                  </a:cubicBezTo>
                  <a:cubicBezTo>
                    <a:pt x="5484" y="1190"/>
                    <a:pt x="5133" y="1133"/>
                    <a:pt x="4776" y="1133"/>
                  </a:cubicBezTo>
                  <a:cubicBezTo>
                    <a:pt x="4756" y="1133"/>
                    <a:pt x="4735" y="1133"/>
                    <a:pt x="4715" y="1134"/>
                  </a:cubicBezTo>
                  <a:lnTo>
                    <a:pt x="4715" y="1134"/>
                  </a:lnTo>
                  <a:cubicBezTo>
                    <a:pt x="4802" y="1129"/>
                    <a:pt x="4888" y="1112"/>
                    <a:pt x="4974" y="1095"/>
                  </a:cubicBezTo>
                  <a:cubicBezTo>
                    <a:pt x="5114" y="1072"/>
                    <a:pt x="5267" y="1062"/>
                    <a:pt x="5422" y="1062"/>
                  </a:cubicBezTo>
                  <a:cubicBezTo>
                    <a:pt x="5532" y="1062"/>
                    <a:pt x="5643" y="1067"/>
                    <a:pt x="5750" y="1075"/>
                  </a:cubicBezTo>
                  <a:cubicBezTo>
                    <a:pt x="5869" y="1095"/>
                    <a:pt x="5969" y="1115"/>
                    <a:pt x="6088" y="1115"/>
                  </a:cubicBezTo>
                  <a:cubicBezTo>
                    <a:pt x="6167" y="1115"/>
                    <a:pt x="6247" y="1095"/>
                    <a:pt x="6307" y="1075"/>
                  </a:cubicBezTo>
                  <a:cubicBezTo>
                    <a:pt x="6406" y="996"/>
                    <a:pt x="6486" y="896"/>
                    <a:pt x="6486" y="777"/>
                  </a:cubicBezTo>
                  <a:cubicBezTo>
                    <a:pt x="6466" y="757"/>
                    <a:pt x="6466" y="697"/>
                    <a:pt x="6446" y="677"/>
                  </a:cubicBezTo>
                  <a:cubicBezTo>
                    <a:pt x="5987" y="713"/>
                    <a:pt x="5526" y="723"/>
                    <a:pt x="5064" y="723"/>
                  </a:cubicBezTo>
                  <a:cubicBezTo>
                    <a:pt x="4479" y="723"/>
                    <a:pt x="3894" y="707"/>
                    <a:pt x="3311" y="707"/>
                  </a:cubicBezTo>
                  <a:cubicBezTo>
                    <a:pt x="3076" y="707"/>
                    <a:pt x="2841" y="710"/>
                    <a:pt x="2607" y="717"/>
                  </a:cubicBezTo>
                  <a:cubicBezTo>
                    <a:pt x="2567" y="816"/>
                    <a:pt x="2448" y="916"/>
                    <a:pt x="2428" y="1095"/>
                  </a:cubicBezTo>
                  <a:cubicBezTo>
                    <a:pt x="2368" y="976"/>
                    <a:pt x="2527" y="876"/>
                    <a:pt x="2467" y="737"/>
                  </a:cubicBezTo>
                  <a:cubicBezTo>
                    <a:pt x="2207" y="723"/>
                    <a:pt x="1946" y="700"/>
                    <a:pt x="1685" y="700"/>
                  </a:cubicBezTo>
                  <a:cubicBezTo>
                    <a:pt x="1568" y="700"/>
                    <a:pt x="1451" y="705"/>
                    <a:pt x="1334" y="717"/>
                  </a:cubicBezTo>
                  <a:cubicBezTo>
                    <a:pt x="1255" y="728"/>
                    <a:pt x="1181" y="733"/>
                    <a:pt x="1110" y="733"/>
                  </a:cubicBezTo>
                  <a:cubicBezTo>
                    <a:pt x="646" y="733"/>
                    <a:pt x="355" y="502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1406700" y="12024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" y="0"/>
                  </a:moveTo>
                  <a:cubicBezTo>
                    <a:pt x="1" y="40"/>
                    <a:pt x="1" y="99"/>
                    <a:pt x="1" y="159"/>
                  </a:cubicBezTo>
                  <a:cubicBezTo>
                    <a:pt x="100" y="139"/>
                    <a:pt x="180" y="9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2292925" y="772725"/>
              <a:ext cx="94025" cy="14325"/>
            </a:xfrm>
            <a:custGeom>
              <a:avLst/>
              <a:gdLst/>
              <a:ahLst/>
              <a:cxnLst/>
              <a:rect l="l" t="t" r="r" b="b"/>
              <a:pathLst>
                <a:path w="3761" h="573" extrusionOk="0">
                  <a:moveTo>
                    <a:pt x="3661" y="1"/>
                  </a:moveTo>
                  <a:lnTo>
                    <a:pt x="3661" y="1"/>
                  </a:lnTo>
                  <a:cubicBezTo>
                    <a:pt x="3541" y="21"/>
                    <a:pt x="3442" y="21"/>
                    <a:pt x="3303" y="21"/>
                  </a:cubicBezTo>
                  <a:cubicBezTo>
                    <a:pt x="3263" y="100"/>
                    <a:pt x="3163" y="120"/>
                    <a:pt x="3084" y="160"/>
                  </a:cubicBezTo>
                  <a:cubicBezTo>
                    <a:pt x="3064" y="160"/>
                    <a:pt x="3044" y="180"/>
                    <a:pt x="3004" y="180"/>
                  </a:cubicBezTo>
                  <a:lnTo>
                    <a:pt x="2845" y="180"/>
                  </a:lnTo>
                  <a:cubicBezTo>
                    <a:pt x="2746" y="160"/>
                    <a:pt x="2686" y="100"/>
                    <a:pt x="2626" y="21"/>
                  </a:cubicBezTo>
                  <a:cubicBezTo>
                    <a:pt x="2235" y="12"/>
                    <a:pt x="1843" y="3"/>
                    <a:pt x="1452" y="3"/>
                  </a:cubicBezTo>
                  <a:cubicBezTo>
                    <a:pt x="968" y="3"/>
                    <a:pt x="484" y="16"/>
                    <a:pt x="0" y="60"/>
                  </a:cubicBezTo>
                  <a:lnTo>
                    <a:pt x="0" y="120"/>
                  </a:lnTo>
                  <a:lnTo>
                    <a:pt x="0" y="200"/>
                  </a:lnTo>
                  <a:cubicBezTo>
                    <a:pt x="100" y="319"/>
                    <a:pt x="279" y="359"/>
                    <a:pt x="358" y="518"/>
                  </a:cubicBezTo>
                  <a:cubicBezTo>
                    <a:pt x="772" y="550"/>
                    <a:pt x="1189" y="572"/>
                    <a:pt x="1607" y="572"/>
                  </a:cubicBezTo>
                  <a:cubicBezTo>
                    <a:pt x="2233" y="572"/>
                    <a:pt x="2861" y="522"/>
                    <a:pt x="3482" y="379"/>
                  </a:cubicBezTo>
                  <a:cubicBezTo>
                    <a:pt x="3581" y="259"/>
                    <a:pt x="3760" y="180"/>
                    <a:pt x="36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2042775" y="776950"/>
              <a:ext cx="34825" cy="20725"/>
            </a:xfrm>
            <a:custGeom>
              <a:avLst/>
              <a:gdLst/>
              <a:ahLst/>
              <a:cxnLst/>
              <a:rect l="l" t="t" r="r" b="b"/>
              <a:pathLst>
                <a:path w="1393" h="829" extrusionOk="0">
                  <a:moveTo>
                    <a:pt x="716" y="1"/>
                  </a:moveTo>
                  <a:cubicBezTo>
                    <a:pt x="513" y="1"/>
                    <a:pt x="309" y="51"/>
                    <a:pt x="100" y="150"/>
                  </a:cubicBezTo>
                  <a:cubicBezTo>
                    <a:pt x="0" y="230"/>
                    <a:pt x="0" y="289"/>
                    <a:pt x="100" y="349"/>
                  </a:cubicBezTo>
                  <a:cubicBezTo>
                    <a:pt x="120" y="548"/>
                    <a:pt x="697" y="249"/>
                    <a:pt x="438" y="707"/>
                  </a:cubicBezTo>
                  <a:cubicBezTo>
                    <a:pt x="569" y="795"/>
                    <a:pt x="701" y="828"/>
                    <a:pt x="832" y="828"/>
                  </a:cubicBezTo>
                  <a:cubicBezTo>
                    <a:pt x="999" y="828"/>
                    <a:pt x="1166" y="774"/>
                    <a:pt x="1333" y="707"/>
                  </a:cubicBezTo>
                  <a:cubicBezTo>
                    <a:pt x="1393" y="647"/>
                    <a:pt x="1393" y="588"/>
                    <a:pt x="1333" y="528"/>
                  </a:cubicBezTo>
                  <a:lnTo>
                    <a:pt x="1333" y="150"/>
                  </a:lnTo>
                  <a:cubicBezTo>
                    <a:pt x="1124" y="51"/>
                    <a:pt x="920" y="1"/>
                    <a:pt x="7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2149700" y="780675"/>
              <a:ext cx="47275" cy="5475"/>
            </a:xfrm>
            <a:custGeom>
              <a:avLst/>
              <a:gdLst/>
              <a:ahLst/>
              <a:cxnLst/>
              <a:rect l="l" t="t" r="r" b="b"/>
              <a:pathLst>
                <a:path w="1891" h="219" extrusionOk="0">
                  <a:moveTo>
                    <a:pt x="458" y="1"/>
                  </a:moveTo>
                  <a:cubicBezTo>
                    <a:pt x="319" y="1"/>
                    <a:pt x="139" y="41"/>
                    <a:pt x="0" y="41"/>
                  </a:cubicBezTo>
                  <a:cubicBezTo>
                    <a:pt x="244" y="175"/>
                    <a:pt x="491" y="218"/>
                    <a:pt x="740" y="218"/>
                  </a:cubicBezTo>
                  <a:cubicBezTo>
                    <a:pt x="1121" y="218"/>
                    <a:pt x="1505" y="117"/>
                    <a:pt x="1890" y="81"/>
                  </a:cubicBezTo>
                  <a:lnTo>
                    <a:pt x="45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2093500" y="789925"/>
              <a:ext cx="36825" cy="4350"/>
            </a:xfrm>
            <a:custGeom>
              <a:avLst/>
              <a:gdLst/>
              <a:ahLst/>
              <a:cxnLst/>
              <a:rect l="l" t="t" r="r" b="b"/>
              <a:pathLst>
                <a:path w="1473" h="174" extrusionOk="0">
                  <a:moveTo>
                    <a:pt x="654" y="0"/>
                  </a:moveTo>
                  <a:cubicBezTo>
                    <a:pt x="434" y="0"/>
                    <a:pt x="215" y="34"/>
                    <a:pt x="0" y="168"/>
                  </a:cubicBezTo>
                  <a:cubicBezTo>
                    <a:pt x="71" y="162"/>
                    <a:pt x="142" y="160"/>
                    <a:pt x="213" y="160"/>
                  </a:cubicBezTo>
                  <a:cubicBezTo>
                    <a:pt x="391" y="160"/>
                    <a:pt x="568" y="173"/>
                    <a:pt x="744" y="173"/>
                  </a:cubicBezTo>
                  <a:cubicBezTo>
                    <a:pt x="990" y="173"/>
                    <a:pt x="1234" y="148"/>
                    <a:pt x="1472" y="29"/>
                  </a:cubicBezTo>
                  <a:lnTo>
                    <a:pt x="1472" y="29"/>
                  </a:lnTo>
                  <a:cubicBezTo>
                    <a:pt x="1424" y="33"/>
                    <a:pt x="1375" y="34"/>
                    <a:pt x="1326" y="34"/>
                  </a:cubicBezTo>
                  <a:cubicBezTo>
                    <a:pt x="1101" y="34"/>
                    <a:pt x="877" y="0"/>
                    <a:pt x="6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2288950" y="777050"/>
              <a:ext cx="16150" cy="8150"/>
            </a:xfrm>
            <a:custGeom>
              <a:avLst/>
              <a:gdLst/>
              <a:ahLst/>
              <a:cxnLst/>
              <a:rect l="l" t="t" r="r" b="b"/>
              <a:pathLst>
                <a:path w="646" h="326" extrusionOk="0">
                  <a:moveTo>
                    <a:pt x="400" y="1"/>
                  </a:moveTo>
                  <a:cubicBezTo>
                    <a:pt x="338" y="1"/>
                    <a:pt x="268" y="9"/>
                    <a:pt x="207" y="9"/>
                  </a:cubicBezTo>
                  <a:cubicBezTo>
                    <a:pt x="190" y="9"/>
                    <a:pt x="174" y="8"/>
                    <a:pt x="159" y="7"/>
                  </a:cubicBezTo>
                  <a:cubicBezTo>
                    <a:pt x="0" y="126"/>
                    <a:pt x="139" y="226"/>
                    <a:pt x="159" y="325"/>
                  </a:cubicBezTo>
                  <a:lnTo>
                    <a:pt x="517" y="325"/>
                  </a:lnTo>
                  <a:cubicBezTo>
                    <a:pt x="645" y="43"/>
                    <a:pt x="543" y="1"/>
                    <a:pt x="4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2267050" y="779050"/>
              <a:ext cx="8500" cy="8500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67" y="1"/>
                  </a:moveTo>
                  <a:cubicBezTo>
                    <a:pt x="21" y="1"/>
                    <a:pt x="19" y="157"/>
                    <a:pt x="1" y="265"/>
                  </a:cubicBezTo>
                  <a:cubicBezTo>
                    <a:pt x="61" y="315"/>
                    <a:pt x="115" y="339"/>
                    <a:pt x="170" y="339"/>
                  </a:cubicBezTo>
                  <a:cubicBezTo>
                    <a:pt x="225" y="339"/>
                    <a:pt x="279" y="315"/>
                    <a:pt x="339" y="265"/>
                  </a:cubicBezTo>
                  <a:cubicBezTo>
                    <a:pt x="339" y="165"/>
                    <a:pt x="339" y="26"/>
                    <a:pt x="220" y="6"/>
                  </a:cubicBezTo>
                  <a:cubicBezTo>
                    <a:pt x="200" y="2"/>
                    <a:pt x="183" y="1"/>
                    <a:pt x="1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2205900" y="779100"/>
              <a:ext cx="8975" cy="5350"/>
            </a:xfrm>
            <a:custGeom>
              <a:avLst/>
              <a:gdLst/>
              <a:ahLst/>
              <a:cxnLst/>
              <a:rect l="l" t="t" r="r" b="b"/>
              <a:pathLst>
                <a:path w="359" h="214" extrusionOk="0">
                  <a:moveTo>
                    <a:pt x="232" y="1"/>
                  </a:moveTo>
                  <a:cubicBezTo>
                    <a:pt x="162" y="1"/>
                    <a:pt x="85" y="40"/>
                    <a:pt x="0" y="64"/>
                  </a:cubicBezTo>
                  <a:cubicBezTo>
                    <a:pt x="70" y="163"/>
                    <a:pt x="134" y="213"/>
                    <a:pt x="194" y="213"/>
                  </a:cubicBezTo>
                  <a:cubicBezTo>
                    <a:pt x="254" y="213"/>
                    <a:pt x="308" y="163"/>
                    <a:pt x="358" y="64"/>
                  </a:cubicBezTo>
                  <a:cubicBezTo>
                    <a:pt x="319" y="17"/>
                    <a:pt x="277" y="1"/>
                    <a:pt x="2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2080575" y="781800"/>
              <a:ext cx="4500" cy="1400"/>
            </a:xfrm>
            <a:custGeom>
              <a:avLst/>
              <a:gdLst/>
              <a:ahLst/>
              <a:cxnLst/>
              <a:rect l="l" t="t" r="r" b="b"/>
              <a:pathLst>
                <a:path w="180" h="56" extrusionOk="0">
                  <a:moveTo>
                    <a:pt x="82" y="1"/>
                  </a:moveTo>
                  <a:cubicBezTo>
                    <a:pt x="50" y="1"/>
                    <a:pt x="20" y="6"/>
                    <a:pt x="0" y="16"/>
                  </a:cubicBezTo>
                  <a:cubicBezTo>
                    <a:pt x="0" y="16"/>
                    <a:pt x="20" y="55"/>
                    <a:pt x="40" y="55"/>
                  </a:cubicBezTo>
                  <a:cubicBezTo>
                    <a:pt x="100" y="55"/>
                    <a:pt x="120" y="36"/>
                    <a:pt x="179" y="16"/>
                  </a:cubicBezTo>
                  <a:cubicBezTo>
                    <a:pt x="149" y="6"/>
                    <a:pt x="115" y="1"/>
                    <a:pt x="8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2076100" y="790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80"/>
                  </a:lnTo>
                  <a:lnTo>
                    <a:pt x="0" y="160"/>
                  </a:lnTo>
                  <a:cubicBezTo>
                    <a:pt x="60" y="160"/>
                    <a:pt x="100" y="160"/>
                    <a:pt x="179" y="1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152775" y="1515650"/>
              <a:ext cx="21425" cy="19625"/>
            </a:xfrm>
            <a:custGeom>
              <a:avLst/>
              <a:gdLst/>
              <a:ahLst/>
              <a:cxnLst/>
              <a:rect l="l" t="t" r="r" b="b"/>
              <a:pathLst>
                <a:path w="857" h="785" extrusionOk="0">
                  <a:moveTo>
                    <a:pt x="384" y="0"/>
                  </a:moveTo>
                  <a:cubicBezTo>
                    <a:pt x="207" y="0"/>
                    <a:pt x="54" y="65"/>
                    <a:pt x="1" y="381"/>
                  </a:cubicBezTo>
                  <a:cubicBezTo>
                    <a:pt x="21" y="401"/>
                    <a:pt x="21" y="441"/>
                    <a:pt x="60" y="481"/>
                  </a:cubicBezTo>
                  <a:cubicBezTo>
                    <a:pt x="186" y="625"/>
                    <a:pt x="329" y="785"/>
                    <a:pt x="546" y="785"/>
                  </a:cubicBezTo>
                  <a:cubicBezTo>
                    <a:pt x="569" y="785"/>
                    <a:pt x="593" y="783"/>
                    <a:pt x="617" y="779"/>
                  </a:cubicBezTo>
                  <a:cubicBezTo>
                    <a:pt x="677" y="739"/>
                    <a:pt x="697" y="720"/>
                    <a:pt x="717" y="700"/>
                  </a:cubicBezTo>
                  <a:cubicBezTo>
                    <a:pt x="697" y="441"/>
                    <a:pt x="777" y="242"/>
                    <a:pt x="856" y="23"/>
                  </a:cubicBezTo>
                  <a:lnTo>
                    <a:pt x="856" y="23"/>
                  </a:lnTo>
                  <a:cubicBezTo>
                    <a:pt x="826" y="29"/>
                    <a:pt x="794" y="32"/>
                    <a:pt x="761" y="32"/>
                  </a:cubicBezTo>
                  <a:cubicBezTo>
                    <a:pt x="641" y="32"/>
                    <a:pt x="507" y="0"/>
                    <a:pt x="3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121950" y="1523675"/>
              <a:ext cx="35325" cy="16950"/>
            </a:xfrm>
            <a:custGeom>
              <a:avLst/>
              <a:gdLst/>
              <a:ahLst/>
              <a:cxnLst/>
              <a:rect l="l" t="t" r="r" b="b"/>
              <a:pathLst>
                <a:path w="1413" h="678" extrusionOk="0">
                  <a:moveTo>
                    <a:pt x="518" y="1"/>
                  </a:moveTo>
                  <a:cubicBezTo>
                    <a:pt x="498" y="1"/>
                    <a:pt x="458" y="1"/>
                    <a:pt x="438" y="21"/>
                  </a:cubicBezTo>
                  <a:cubicBezTo>
                    <a:pt x="299" y="60"/>
                    <a:pt x="140" y="100"/>
                    <a:pt x="20" y="180"/>
                  </a:cubicBezTo>
                  <a:cubicBezTo>
                    <a:pt x="0" y="259"/>
                    <a:pt x="0" y="319"/>
                    <a:pt x="40" y="399"/>
                  </a:cubicBezTo>
                  <a:cubicBezTo>
                    <a:pt x="299" y="617"/>
                    <a:pt x="637" y="597"/>
                    <a:pt x="955" y="677"/>
                  </a:cubicBezTo>
                  <a:cubicBezTo>
                    <a:pt x="1095" y="677"/>
                    <a:pt x="1214" y="617"/>
                    <a:pt x="1313" y="518"/>
                  </a:cubicBezTo>
                  <a:cubicBezTo>
                    <a:pt x="1413" y="359"/>
                    <a:pt x="1393" y="180"/>
                    <a:pt x="1234" y="21"/>
                  </a:cubicBezTo>
                  <a:cubicBezTo>
                    <a:pt x="995" y="21"/>
                    <a:pt x="756" y="1"/>
                    <a:pt x="5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039900" y="1493850"/>
              <a:ext cx="22400" cy="6000"/>
            </a:xfrm>
            <a:custGeom>
              <a:avLst/>
              <a:gdLst/>
              <a:ahLst/>
              <a:cxnLst/>
              <a:rect l="l" t="t" r="r" b="b"/>
              <a:pathLst>
                <a:path w="896" h="240" extrusionOk="0">
                  <a:moveTo>
                    <a:pt x="0" y="0"/>
                  </a:moveTo>
                  <a:lnTo>
                    <a:pt x="0" y="0"/>
                  </a:lnTo>
                  <a:cubicBezTo>
                    <a:pt x="86" y="187"/>
                    <a:pt x="195" y="240"/>
                    <a:pt x="315" y="240"/>
                  </a:cubicBezTo>
                  <a:cubicBezTo>
                    <a:pt x="473" y="240"/>
                    <a:pt x="647" y="148"/>
                    <a:pt x="807" y="148"/>
                  </a:cubicBezTo>
                  <a:cubicBezTo>
                    <a:pt x="837" y="148"/>
                    <a:pt x="867" y="152"/>
                    <a:pt x="895" y="159"/>
                  </a:cubicBezTo>
                  <a:cubicBezTo>
                    <a:pt x="763" y="37"/>
                    <a:pt x="622" y="12"/>
                    <a:pt x="478" y="12"/>
                  </a:cubicBezTo>
                  <a:cubicBezTo>
                    <a:pt x="385" y="12"/>
                    <a:pt x="291" y="23"/>
                    <a:pt x="197" y="23"/>
                  </a:cubicBezTo>
                  <a:cubicBezTo>
                    <a:pt x="131" y="23"/>
                    <a:pt x="65" y="17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113500" y="1515600"/>
              <a:ext cx="21900" cy="10600"/>
            </a:xfrm>
            <a:custGeom>
              <a:avLst/>
              <a:gdLst/>
              <a:ahLst/>
              <a:cxnLst/>
              <a:rect l="l" t="t" r="r" b="b"/>
              <a:pathLst>
                <a:path w="876" h="424" extrusionOk="0">
                  <a:moveTo>
                    <a:pt x="358" y="1"/>
                  </a:moveTo>
                  <a:cubicBezTo>
                    <a:pt x="243" y="1"/>
                    <a:pt x="122" y="18"/>
                    <a:pt x="0" y="25"/>
                  </a:cubicBezTo>
                  <a:cubicBezTo>
                    <a:pt x="100" y="224"/>
                    <a:pt x="398" y="105"/>
                    <a:pt x="498" y="304"/>
                  </a:cubicBezTo>
                  <a:cubicBezTo>
                    <a:pt x="498" y="383"/>
                    <a:pt x="537" y="423"/>
                    <a:pt x="597" y="423"/>
                  </a:cubicBezTo>
                  <a:cubicBezTo>
                    <a:pt x="697" y="423"/>
                    <a:pt x="796" y="403"/>
                    <a:pt x="876" y="324"/>
                  </a:cubicBezTo>
                  <a:lnTo>
                    <a:pt x="856" y="324"/>
                  </a:lnTo>
                  <a:cubicBezTo>
                    <a:pt x="741" y="56"/>
                    <a:pt x="561" y="1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024975" y="1502700"/>
              <a:ext cx="14950" cy="3725"/>
            </a:xfrm>
            <a:custGeom>
              <a:avLst/>
              <a:gdLst/>
              <a:ahLst/>
              <a:cxnLst/>
              <a:rect l="l" t="t" r="r" b="b"/>
              <a:pathLst>
                <a:path w="598" h="149" extrusionOk="0">
                  <a:moveTo>
                    <a:pt x="274" y="0"/>
                  </a:moveTo>
                  <a:cubicBezTo>
                    <a:pt x="186" y="0"/>
                    <a:pt x="93" y="16"/>
                    <a:pt x="0" y="24"/>
                  </a:cubicBezTo>
                  <a:cubicBezTo>
                    <a:pt x="133" y="107"/>
                    <a:pt x="293" y="148"/>
                    <a:pt x="481" y="148"/>
                  </a:cubicBezTo>
                  <a:cubicBezTo>
                    <a:pt x="519" y="148"/>
                    <a:pt x="557" y="147"/>
                    <a:pt x="597" y="143"/>
                  </a:cubicBezTo>
                  <a:cubicBezTo>
                    <a:pt x="505" y="29"/>
                    <a:pt x="394" y="0"/>
                    <a:pt x="2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2994150" y="1488875"/>
              <a:ext cx="11450" cy="8975"/>
            </a:xfrm>
            <a:custGeom>
              <a:avLst/>
              <a:gdLst/>
              <a:ahLst/>
              <a:cxnLst/>
              <a:rect l="l" t="t" r="r" b="b"/>
              <a:pathLst>
                <a:path w="458" h="359" extrusionOk="0">
                  <a:moveTo>
                    <a:pt x="99" y="0"/>
                  </a:moveTo>
                  <a:cubicBezTo>
                    <a:pt x="0" y="100"/>
                    <a:pt x="0" y="219"/>
                    <a:pt x="99" y="358"/>
                  </a:cubicBezTo>
                  <a:lnTo>
                    <a:pt x="279" y="358"/>
                  </a:lnTo>
                  <a:cubicBezTo>
                    <a:pt x="338" y="259"/>
                    <a:pt x="378" y="120"/>
                    <a:pt x="458" y="20"/>
                  </a:cubicBezTo>
                  <a:cubicBezTo>
                    <a:pt x="338" y="20"/>
                    <a:pt x="239" y="0"/>
                    <a:pt x="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001100" y="1498100"/>
              <a:ext cx="12950" cy="3825"/>
            </a:xfrm>
            <a:custGeom>
              <a:avLst/>
              <a:gdLst/>
              <a:ahLst/>
              <a:cxnLst/>
              <a:rect l="l" t="t" r="r" b="b"/>
              <a:pathLst>
                <a:path w="518" h="153" extrusionOk="0">
                  <a:moveTo>
                    <a:pt x="206" y="1"/>
                  </a:moveTo>
                  <a:cubicBezTo>
                    <a:pt x="138" y="1"/>
                    <a:pt x="68" y="9"/>
                    <a:pt x="1" y="9"/>
                  </a:cubicBezTo>
                  <a:cubicBezTo>
                    <a:pt x="111" y="133"/>
                    <a:pt x="240" y="152"/>
                    <a:pt x="362" y="152"/>
                  </a:cubicBezTo>
                  <a:cubicBezTo>
                    <a:pt x="416" y="152"/>
                    <a:pt x="469" y="148"/>
                    <a:pt x="518" y="148"/>
                  </a:cubicBezTo>
                  <a:cubicBezTo>
                    <a:pt x="431" y="24"/>
                    <a:pt x="320" y="1"/>
                    <a:pt x="2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3105525" y="1515725"/>
              <a:ext cx="4525" cy="2000"/>
            </a:xfrm>
            <a:custGeom>
              <a:avLst/>
              <a:gdLst/>
              <a:ahLst/>
              <a:cxnLst/>
              <a:rect l="l" t="t" r="r" b="b"/>
              <a:pathLst>
                <a:path w="181" h="80" extrusionOk="0">
                  <a:moveTo>
                    <a:pt x="1" y="0"/>
                  </a:moveTo>
                  <a:cubicBezTo>
                    <a:pt x="21" y="20"/>
                    <a:pt x="61" y="80"/>
                    <a:pt x="61" y="80"/>
                  </a:cubicBezTo>
                  <a:cubicBezTo>
                    <a:pt x="81" y="80"/>
                    <a:pt x="120" y="40"/>
                    <a:pt x="180" y="20"/>
                  </a:cubicBezTo>
                  <a:cubicBezTo>
                    <a:pt x="100" y="0"/>
                    <a:pt x="61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1335075" y="2050350"/>
              <a:ext cx="63700" cy="9475"/>
            </a:xfrm>
            <a:custGeom>
              <a:avLst/>
              <a:gdLst/>
              <a:ahLst/>
              <a:cxnLst/>
              <a:rect l="l" t="t" r="r" b="b"/>
              <a:pathLst>
                <a:path w="2548" h="379" extrusionOk="0">
                  <a:moveTo>
                    <a:pt x="1155" y="0"/>
                  </a:moveTo>
                  <a:cubicBezTo>
                    <a:pt x="985" y="132"/>
                    <a:pt x="801" y="157"/>
                    <a:pt x="615" y="157"/>
                  </a:cubicBezTo>
                  <a:cubicBezTo>
                    <a:pt x="505" y="157"/>
                    <a:pt x="393" y="148"/>
                    <a:pt x="284" y="148"/>
                  </a:cubicBezTo>
                  <a:cubicBezTo>
                    <a:pt x="188" y="148"/>
                    <a:pt x="93" y="155"/>
                    <a:pt x="1" y="179"/>
                  </a:cubicBezTo>
                  <a:cubicBezTo>
                    <a:pt x="61" y="219"/>
                    <a:pt x="81" y="279"/>
                    <a:pt x="100" y="318"/>
                  </a:cubicBezTo>
                  <a:cubicBezTo>
                    <a:pt x="598" y="338"/>
                    <a:pt x="1095" y="338"/>
                    <a:pt x="1592" y="378"/>
                  </a:cubicBezTo>
                  <a:cubicBezTo>
                    <a:pt x="1771" y="338"/>
                    <a:pt x="1931" y="318"/>
                    <a:pt x="2110" y="318"/>
                  </a:cubicBezTo>
                  <a:cubicBezTo>
                    <a:pt x="2368" y="318"/>
                    <a:pt x="2507" y="239"/>
                    <a:pt x="25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1189875" y="2029625"/>
              <a:ext cx="25875" cy="6825"/>
            </a:xfrm>
            <a:custGeom>
              <a:avLst/>
              <a:gdLst/>
              <a:ahLst/>
              <a:cxnLst/>
              <a:rect l="l" t="t" r="r" b="b"/>
              <a:pathLst>
                <a:path w="1035" h="273" extrusionOk="0">
                  <a:moveTo>
                    <a:pt x="212" y="1"/>
                  </a:moveTo>
                  <a:cubicBezTo>
                    <a:pt x="111" y="1"/>
                    <a:pt x="30" y="58"/>
                    <a:pt x="0" y="272"/>
                  </a:cubicBezTo>
                  <a:cubicBezTo>
                    <a:pt x="67" y="252"/>
                    <a:pt x="136" y="246"/>
                    <a:pt x="207" y="246"/>
                  </a:cubicBezTo>
                  <a:cubicBezTo>
                    <a:pt x="341" y="246"/>
                    <a:pt x="479" y="270"/>
                    <a:pt x="613" y="270"/>
                  </a:cubicBezTo>
                  <a:cubicBezTo>
                    <a:pt x="763" y="270"/>
                    <a:pt x="908" y="240"/>
                    <a:pt x="1035" y="113"/>
                  </a:cubicBezTo>
                  <a:cubicBezTo>
                    <a:pt x="876" y="113"/>
                    <a:pt x="716" y="73"/>
                    <a:pt x="557" y="73"/>
                  </a:cubicBezTo>
                  <a:cubicBezTo>
                    <a:pt x="446" y="63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1267450" y="2035700"/>
              <a:ext cx="9975" cy="6350"/>
            </a:xfrm>
            <a:custGeom>
              <a:avLst/>
              <a:gdLst/>
              <a:ahLst/>
              <a:cxnLst/>
              <a:rect l="l" t="t" r="r" b="b"/>
              <a:pathLst>
                <a:path w="399" h="254" extrusionOk="0">
                  <a:moveTo>
                    <a:pt x="288" y="1"/>
                  </a:moveTo>
                  <a:cubicBezTo>
                    <a:pt x="273" y="1"/>
                    <a:pt x="257" y="3"/>
                    <a:pt x="239" y="9"/>
                  </a:cubicBezTo>
                  <a:cubicBezTo>
                    <a:pt x="180" y="89"/>
                    <a:pt x="1" y="9"/>
                    <a:pt x="20" y="168"/>
                  </a:cubicBezTo>
                  <a:cubicBezTo>
                    <a:pt x="20" y="188"/>
                    <a:pt x="100" y="208"/>
                    <a:pt x="140" y="228"/>
                  </a:cubicBezTo>
                  <a:cubicBezTo>
                    <a:pt x="183" y="245"/>
                    <a:pt x="219" y="253"/>
                    <a:pt x="249" y="253"/>
                  </a:cubicBezTo>
                  <a:cubicBezTo>
                    <a:pt x="355" y="253"/>
                    <a:pt x="383" y="153"/>
                    <a:pt x="398" y="29"/>
                  </a:cubicBezTo>
                  <a:cubicBezTo>
                    <a:pt x="356" y="15"/>
                    <a:pt x="324" y="1"/>
                    <a:pt x="2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2896675" y="2018500"/>
              <a:ext cx="109425" cy="46225"/>
            </a:xfrm>
            <a:custGeom>
              <a:avLst/>
              <a:gdLst/>
              <a:ahLst/>
              <a:cxnLst/>
              <a:rect l="l" t="t" r="r" b="b"/>
              <a:pathLst>
                <a:path w="4377" h="1849" extrusionOk="0">
                  <a:moveTo>
                    <a:pt x="3979" y="1"/>
                  </a:moveTo>
                  <a:cubicBezTo>
                    <a:pt x="2944" y="299"/>
                    <a:pt x="1890" y="677"/>
                    <a:pt x="875" y="1075"/>
                  </a:cubicBezTo>
                  <a:cubicBezTo>
                    <a:pt x="716" y="1214"/>
                    <a:pt x="497" y="1095"/>
                    <a:pt x="358" y="1214"/>
                  </a:cubicBezTo>
                  <a:cubicBezTo>
                    <a:pt x="298" y="1294"/>
                    <a:pt x="199" y="1314"/>
                    <a:pt x="179" y="1413"/>
                  </a:cubicBezTo>
                  <a:cubicBezTo>
                    <a:pt x="119" y="1553"/>
                    <a:pt x="60" y="1652"/>
                    <a:pt x="0" y="1771"/>
                  </a:cubicBezTo>
                  <a:cubicBezTo>
                    <a:pt x="63" y="1824"/>
                    <a:pt x="132" y="1849"/>
                    <a:pt x="200" y="1849"/>
                  </a:cubicBezTo>
                  <a:cubicBezTo>
                    <a:pt x="261" y="1849"/>
                    <a:pt x="322" y="1829"/>
                    <a:pt x="378" y="1791"/>
                  </a:cubicBezTo>
                  <a:cubicBezTo>
                    <a:pt x="497" y="1592"/>
                    <a:pt x="756" y="1752"/>
                    <a:pt x="915" y="1612"/>
                  </a:cubicBezTo>
                  <a:cubicBezTo>
                    <a:pt x="1015" y="1592"/>
                    <a:pt x="1114" y="1592"/>
                    <a:pt x="1214" y="1572"/>
                  </a:cubicBezTo>
                  <a:cubicBezTo>
                    <a:pt x="1325" y="1434"/>
                    <a:pt x="1455" y="1401"/>
                    <a:pt x="1592" y="1401"/>
                  </a:cubicBezTo>
                  <a:cubicBezTo>
                    <a:pt x="1651" y="1401"/>
                    <a:pt x="1711" y="1407"/>
                    <a:pt x="1771" y="1413"/>
                  </a:cubicBezTo>
                  <a:cubicBezTo>
                    <a:pt x="1870" y="1413"/>
                    <a:pt x="1969" y="1393"/>
                    <a:pt x="2069" y="1393"/>
                  </a:cubicBezTo>
                  <a:cubicBezTo>
                    <a:pt x="2208" y="1214"/>
                    <a:pt x="2387" y="1214"/>
                    <a:pt x="2586" y="1214"/>
                  </a:cubicBezTo>
                  <a:cubicBezTo>
                    <a:pt x="3143" y="856"/>
                    <a:pt x="3839" y="797"/>
                    <a:pt x="4376" y="399"/>
                  </a:cubicBezTo>
                  <a:cubicBezTo>
                    <a:pt x="4138" y="379"/>
                    <a:pt x="3998" y="240"/>
                    <a:pt x="39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2679325" y="2085050"/>
              <a:ext cx="110450" cy="42400"/>
            </a:xfrm>
            <a:custGeom>
              <a:avLst/>
              <a:gdLst/>
              <a:ahLst/>
              <a:cxnLst/>
              <a:rect l="l" t="t" r="r" b="b"/>
              <a:pathLst>
                <a:path w="4418" h="1696" extrusionOk="0">
                  <a:moveTo>
                    <a:pt x="4147" y="1"/>
                  </a:moveTo>
                  <a:cubicBezTo>
                    <a:pt x="4042" y="1"/>
                    <a:pt x="3941" y="39"/>
                    <a:pt x="3840" y="84"/>
                  </a:cubicBezTo>
                  <a:cubicBezTo>
                    <a:pt x="3522" y="303"/>
                    <a:pt x="3124" y="303"/>
                    <a:pt x="2766" y="422"/>
                  </a:cubicBezTo>
                  <a:cubicBezTo>
                    <a:pt x="2627" y="621"/>
                    <a:pt x="2408" y="502"/>
                    <a:pt x="2229" y="601"/>
                  </a:cubicBezTo>
                  <a:cubicBezTo>
                    <a:pt x="2172" y="732"/>
                    <a:pt x="2078" y="759"/>
                    <a:pt x="1975" y="759"/>
                  </a:cubicBezTo>
                  <a:cubicBezTo>
                    <a:pt x="1903" y="759"/>
                    <a:pt x="1825" y="745"/>
                    <a:pt x="1753" y="745"/>
                  </a:cubicBezTo>
                  <a:cubicBezTo>
                    <a:pt x="1677" y="745"/>
                    <a:pt x="1607" y="760"/>
                    <a:pt x="1553" y="820"/>
                  </a:cubicBezTo>
                  <a:cubicBezTo>
                    <a:pt x="1334" y="979"/>
                    <a:pt x="1095" y="1079"/>
                    <a:pt x="817" y="1099"/>
                  </a:cubicBezTo>
                  <a:cubicBezTo>
                    <a:pt x="697" y="1099"/>
                    <a:pt x="578" y="1138"/>
                    <a:pt x="478" y="1198"/>
                  </a:cubicBezTo>
                  <a:lnTo>
                    <a:pt x="260" y="1278"/>
                  </a:lnTo>
                  <a:cubicBezTo>
                    <a:pt x="1" y="1477"/>
                    <a:pt x="160" y="1576"/>
                    <a:pt x="339" y="1695"/>
                  </a:cubicBezTo>
                  <a:lnTo>
                    <a:pt x="518" y="1695"/>
                  </a:lnTo>
                  <a:cubicBezTo>
                    <a:pt x="518" y="1676"/>
                    <a:pt x="518" y="1676"/>
                    <a:pt x="558" y="1636"/>
                  </a:cubicBezTo>
                  <a:cubicBezTo>
                    <a:pt x="618" y="1636"/>
                    <a:pt x="638" y="1636"/>
                    <a:pt x="697" y="1695"/>
                  </a:cubicBezTo>
                  <a:lnTo>
                    <a:pt x="856" y="1695"/>
                  </a:lnTo>
                  <a:cubicBezTo>
                    <a:pt x="936" y="1676"/>
                    <a:pt x="976" y="1596"/>
                    <a:pt x="1035" y="1536"/>
                  </a:cubicBezTo>
                  <a:cubicBezTo>
                    <a:pt x="1513" y="1417"/>
                    <a:pt x="1950" y="1298"/>
                    <a:pt x="2428" y="1178"/>
                  </a:cubicBezTo>
                  <a:cubicBezTo>
                    <a:pt x="2607" y="1039"/>
                    <a:pt x="2826" y="1178"/>
                    <a:pt x="2965" y="1019"/>
                  </a:cubicBezTo>
                  <a:cubicBezTo>
                    <a:pt x="3251" y="764"/>
                    <a:pt x="3576" y="663"/>
                    <a:pt x="3929" y="663"/>
                  </a:cubicBezTo>
                  <a:cubicBezTo>
                    <a:pt x="4017" y="663"/>
                    <a:pt x="4107" y="669"/>
                    <a:pt x="4198" y="681"/>
                  </a:cubicBezTo>
                  <a:cubicBezTo>
                    <a:pt x="4238" y="681"/>
                    <a:pt x="4298" y="681"/>
                    <a:pt x="4338" y="641"/>
                  </a:cubicBezTo>
                  <a:cubicBezTo>
                    <a:pt x="4377" y="542"/>
                    <a:pt x="4377" y="442"/>
                    <a:pt x="4417" y="283"/>
                  </a:cubicBezTo>
                  <a:cubicBezTo>
                    <a:pt x="4417" y="204"/>
                    <a:pt x="4397" y="144"/>
                    <a:pt x="4397" y="84"/>
                  </a:cubicBezTo>
                  <a:cubicBezTo>
                    <a:pt x="4311" y="24"/>
                    <a:pt x="4228" y="1"/>
                    <a:pt x="41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2774325" y="2078375"/>
              <a:ext cx="30850" cy="9775"/>
            </a:xfrm>
            <a:custGeom>
              <a:avLst/>
              <a:gdLst/>
              <a:ahLst/>
              <a:cxnLst/>
              <a:rect l="l" t="t" r="r" b="b"/>
              <a:pathLst>
                <a:path w="1234" h="391" extrusionOk="0">
                  <a:moveTo>
                    <a:pt x="1106" y="0"/>
                  </a:moveTo>
                  <a:cubicBezTo>
                    <a:pt x="1060" y="0"/>
                    <a:pt x="1018" y="21"/>
                    <a:pt x="975" y="53"/>
                  </a:cubicBezTo>
                  <a:lnTo>
                    <a:pt x="995" y="53"/>
                  </a:lnTo>
                  <a:cubicBezTo>
                    <a:pt x="617" y="73"/>
                    <a:pt x="279" y="93"/>
                    <a:pt x="0" y="391"/>
                  </a:cubicBezTo>
                  <a:lnTo>
                    <a:pt x="538" y="391"/>
                  </a:lnTo>
                  <a:cubicBezTo>
                    <a:pt x="796" y="272"/>
                    <a:pt x="1114" y="331"/>
                    <a:pt x="1234" y="53"/>
                  </a:cubicBezTo>
                  <a:cubicBezTo>
                    <a:pt x="1188" y="16"/>
                    <a:pt x="1146" y="0"/>
                    <a:pt x="11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2887225" y="2047850"/>
              <a:ext cx="18425" cy="6000"/>
            </a:xfrm>
            <a:custGeom>
              <a:avLst/>
              <a:gdLst/>
              <a:ahLst/>
              <a:cxnLst/>
              <a:rect l="l" t="t" r="r" b="b"/>
              <a:pathLst>
                <a:path w="737" h="240" extrusionOk="0">
                  <a:moveTo>
                    <a:pt x="736" y="40"/>
                  </a:moveTo>
                  <a:cubicBezTo>
                    <a:pt x="458" y="60"/>
                    <a:pt x="199" y="1"/>
                    <a:pt x="0" y="219"/>
                  </a:cubicBezTo>
                  <a:cubicBezTo>
                    <a:pt x="179" y="219"/>
                    <a:pt x="378" y="239"/>
                    <a:pt x="557" y="239"/>
                  </a:cubicBezTo>
                  <a:cubicBezTo>
                    <a:pt x="637" y="180"/>
                    <a:pt x="676" y="120"/>
                    <a:pt x="736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2892200" y="206277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179" y="0"/>
                  </a:moveTo>
                  <a:cubicBezTo>
                    <a:pt x="139" y="40"/>
                    <a:pt x="60" y="100"/>
                    <a:pt x="0" y="179"/>
                  </a:cubicBezTo>
                  <a:cubicBezTo>
                    <a:pt x="139" y="179"/>
                    <a:pt x="239" y="199"/>
                    <a:pt x="358" y="199"/>
                  </a:cubicBezTo>
                  <a:cubicBezTo>
                    <a:pt x="386" y="186"/>
                    <a:pt x="422" y="162"/>
                    <a:pt x="456" y="162"/>
                  </a:cubicBezTo>
                  <a:cubicBezTo>
                    <a:pt x="471" y="162"/>
                    <a:pt x="485" y="167"/>
                    <a:pt x="497" y="179"/>
                  </a:cubicBezTo>
                  <a:cubicBezTo>
                    <a:pt x="517" y="120"/>
                    <a:pt x="557" y="80"/>
                    <a:pt x="557" y="20"/>
                  </a:cubicBezTo>
                  <a:cubicBezTo>
                    <a:pt x="438" y="20"/>
                    <a:pt x="298" y="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2045250" y="782350"/>
              <a:ext cx="17450" cy="12275"/>
            </a:xfrm>
            <a:custGeom>
              <a:avLst/>
              <a:gdLst/>
              <a:ahLst/>
              <a:cxnLst/>
              <a:rect l="l" t="t" r="r" b="b"/>
              <a:pathLst>
                <a:path w="698" h="491" extrusionOk="0">
                  <a:moveTo>
                    <a:pt x="514" y="0"/>
                  </a:moveTo>
                  <a:cubicBezTo>
                    <a:pt x="440" y="0"/>
                    <a:pt x="350" y="80"/>
                    <a:pt x="259" y="93"/>
                  </a:cubicBezTo>
                  <a:cubicBezTo>
                    <a:pt x="200" y="113"/>
                    <a:pt x="100" y="113"/>
                    <a:pt x="21" y="133"/>
                  </a:cubicBezTo>
                  <a:cubicBezTo>
                    <a:pt x="21" y="212"/>
                    <a:pt x="1" y="272"/>
                    <a:pt x="21" y="332"/>
                  </a:cubicBezTo>
                  <a:cubicBezTo>
                    <a:pt x="100" y="491"/>
                    <a:pt x="220" y="491"/>
                    <a:pt x="359" y="491"/>
                  </a:cubicBezTo>
                  <a:cubicBezTo>
                    <a:pt x="637" y="491"/>
                    <a:pt x="697" y="292"/>
                    <a:pt x="617" y="93"/>
                  </a:cubicBezTo>
                  <a:cubicBezTo>
                    <a:pt x="590" y="23"/>
                    <a:pt x="554" y="0"/>
                    <a:pt x="5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2036300" y="780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59" y="1"/>
                    <a:pt x="160" y="41"/>
                    <a:pt x="1" y="41"/>
                  </a:cubicBezTo>
                  <a:cubicBezTo>
                    <a:pt x="100" y="160"/>
                    <a:pt x="220" y="180"/>
                    <a:pt x="359" y="20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179650" y="1514475"/>
              <a:ext cx="3500" cy="3375"/>
            </a:xfrm>
            <a:custGeom>
              <a:avLst/>
              <a:gdLst/>
              <a:ahLst/>
              <a:cxnLst/>
              <a:rect l="l" t="t" r="r" b="b"/>
              <a:pathLst>
                <a:path w="140" h="135" extrusionOk="0">
                  <a:moveTo>
                    <a:pt x="70" y="1"/>
                  </a:moveTo>
                  <a:cubicBezTo>
                    <a:pt x="45" y="1"/>
                    <a:pt x="20" y="11"/>
                    <a:pt x="0" y="31"/>
                  </a:cubicBezTo>
                  <a:cubicBezTo>
                    <a:pt x="20" y="100"/>
                    <a:pt x="45" y="135"/>
                    <a:pt x="70" y="135"/>
                  </a:cubicBezTo>
                  <a:cubicBezTo>
                    <a:pt x="95" y="135"/>
                    <a:pt x="119" y="100"/>
                    <a:pt x="139" y="31"/>
                  </a:cubicBezTo>
                  <a:cubicBezTo>
                    <a:pt x="119" y="11"/>
                    <a:pt x="95" y="1"/>
                    <a:pt x="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097575" y="1680825"/>
              <a:ext cx="18425" cy="123700"/>
            </a:xfrm>
            <a:custGeom>
              <a:avLst/>
              <a:gdLst/>
              <a:ahLst/>
              <a:cxnLst/>
              <a:rect l="l" t="t" r="r" b="b"/>
              <a:pathLst>
                <a:path w="737" h="4948" extrusionOk="0">
                  <a:moveTo>
                    <a:pt x="597" y="1"/>
                  </a:moveTo>
                  <a:lnTo>
                    <a:pt x="597" y="1"/>
                  </a:lnTo>
                  <a:cubicBezTo>
                    <a:pt x="438" y="160"/>
                    <a:pt x="498" y="399"/>
                    <a:pt x="299" y="498"/>
                  </a:cubicBezTo>
                  <a:cubicBezTo>
                    <a:pt x="180" y="538"/>
                    <a:pt x="100" y="598"/>
                    <a:pt x="100" y="757"/>
                  </a:cubicBezTo>
                  <a:lnTo>
                    <a:pt x="100" y="976"/>
                  </a:lnTo>
                  <a:cubicBezTo>
                    <a:pt x="100" y="1095"/>
                    <a:pt x="120" y="1194"/>
                    <a:pt x="120" y="1334"/>
                  </a:cubicBezTo>
                  <a:cubicBezTo>
                    <a:pt x="200" y="1891"/>
                    <a:pt x="1" y="2448"/>
                    <a:pt x="1" y="2985"/>
                  </a:cubicBezTo>
                  <a:cubicBezTo>
                    <a:pt x="21" y="3204"/>
                    <a:pt x="60" y="3442"/>
                    <a:pt x="100" y="3661"/>
                  </a:cubicBezTo>
                  <a:cubicBezTo>
                    <a:pt x="120" y="3840"/>
                    <a:pt x="140" y="4039"/>
                    <a:pt x="140" y="4198"/>
                  </a:cubicBezTo>
                  <a:cubicBezTo>
                    <a:pt x="140" y="4357"/>
                    <a:pt x="180" y="4516"/>
                    <a:pt x="220" y="4656"/>
                  </a:cubicBezTo>
                  <a:cubicBezTo>
                    <a:pt x="259" y="4755"/>
                    <a:pt x="339" y="4855"/>
                    <a:pt x="438" y="4914"/>
                  </a:cubicBezTo>
                  <a:cubicBezTo>
                    <a:pt x="485" y="4938"/>
                    <a:pt x="532" y="4947"/>
                    <a:pt x="574" y="4947"/>
                  </a:cubicBezTo>
                  <a:cubicBezTo>
                    <a:pt x="604" y="4947"/>
                    <a:pt x="632" y="4942"/>
                    <a:pt x="657" y="4934"/>
                  </a:cubicBezTo>
                  <a:cubicBezTo>
                    <a:pt x="717" y="4875"/>
                    <a:pt x="737" y="4795"/>
                    <a:pt x="737" y="4735"/>
                  </a:cubicBezTo>
                  <a:cubicBezTo>
                    <a:pt x="697" y="4556"/>
                    <a:pt x="737" y="4357"/>
                    <a:pt x="697" y="4178"/>
                  </a:cubicBezTo>
                  <a:cubicBezTo>
                    <a:pt x="498" y="3581"/>
                    <a:pt x="538" y="3025"/>
                    <a:pt x="657" y="2448"/>
                  </a:cubicBezTo>
                  <a:lnTo>
                    <a:pt x="657" y="2269"/>
                  </a:lnTo>
                  <a:cubicBezTo>
                    <a:pt x="438" y="2129"/>
                    <a:pt x="518" y="1930"/>
                    <a:pt x="558" y="1731"/>
                  </a:cubicBezTo>
                  <a:cubicBezTo>
                    <a:pt x="737" y="1155"/>
                    <a:pt x="637" y="578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3105525" y="1807775"/>
              <a:ext cx="29375" cy="73500"/>
            </a:xfrm>
            <a:custGeom>
              <a:avLst/>
              <a:gdLst/>
              <a:ahLst/>
              <a:cxnLst/>
              <a:rect l="l" t="t" r="r" b="b"/>
              <a:pathLst>
                <a:path w="1175" h="2940" extrusionOk="0">
                  <a:moveTo>
                    <a:pt x="322" y="0"/>
                  </a:moveTo>
                  <a:cubicBezTo>
                    <a:pt x="279" y="0"/>
                    <a:pt x="240" y="5"/>
                    <a:pt x="200" y="15"/>
                  </a:cubicBezTo>
                  <a:cubicBezTo>
                    <a:pt x="120" y="75"/>
                    <a:pt x="81" y="115"/>
                    <a:pt x="61" y="194"/>
                  </a:cubicBezTo>
                  <a:cubicBezTo>
                    <a:pt x="1" y="453"/>
                    <a:pt x="100" y="692"/>
                    <a:pt x="61" y="950"/>
                  </a:cubicBezTo>
                  <a:cubicBezTo>
                    <a:pt x="61" y="1070"/>
                    <a:pt x="120" y="1189"/>
                    <a:pt x="200" y="1308"/>
                  </a:cubicBezTo>
                  <a:cubicBezTo>
                    <a:pt x="260" y="1388"/>
                    <a:pt x="319" y="1468"/>
                    <a:pt x="379" y="1547"/>
                  </a:cubicBezTo>
                  <a:cubicBezTo>
                    <a:pt x="439" y="1666"/>
                    <a:pt x="439" y="1786"/>
                    <a:pt x="478" y="1905"/>
                  </a:cubicBezTo>
                  <a:cubicBezTo>
                    <a:pt x="498" y="2064"/>
                    <a:pt x="498" y="2204"/>
                    <a:pt x="558" y="2343"/>
                  </a:cubicBezTo>
                  <a:cubicBezTo>
                    <a:pt x="598" y="2462"/>
                    <a:pt x="618" y="2562"/>
                    <a:pt x="677" y="2661"/>
                  </a:cubicBezTo>
                  <a:cubicBezTo>
                    <a:pt x="717" y="2780"/>
                    <a:pt x="777" y="2880"/>
                    <a:pt x="896" y="2940"/>
                  </a:cubicBezTo>
                  <a:cubicBezTo>
                    <a:pt x="976" y="2940"/>
                    <a:pt x="1055" y="2900"/>
                    <a:pt x="1095" y="2840"/>
                  </a:cubicBezTo>
                  <a:cubicBezTo>
                    <a:pt x="1175" y="2681"/>
                    <a:pt x="1095" y="2502"/>
                    <a:pt x="1095" y="2363"/>
                  </a:cubicBezTo>
                  <a:cubicBezTo>
                    <a:pt x="1095" y="2243"/>
                    <a:pt x="1095" y="2144"/>
                    <a:pt x="1055" y="2005"/>
                  </a:cubicBezTo>
                  <a:cubicBezTo>
                    <a:pt x="817" y="1806"/>
                    <a:pt x="1016" y="1487"/>
                    <a:pt x="876" y="1269"/>
                  </a:cubicBezTo>
                  <a:lnTo>
                    <a:pt x="896" y="1209"/>
                  </a:lnTo>
                  <a:lnTo>
                    <a:pt x="876" y="1169"/>
                  </a:lnTo>
                  <a:cubicBezTo>
                    <a:pt x="677" y="831"/>
                    <a:pt x="797" y="354"/>
                    <a:pt x="459" y="15"/>
                  </a:cubicBezTo>
                  <a:cubicBezTo>
                    <a:pt x="409" y="5"/>
                    <a:pt x="364" y="0"/>
                    <a:pt x="3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111000" y="1800250"/>
              <a:ext cx="16950" cy="36775"/>
            </a:xfrm>
            <a:custGeom>
              <a:avLst/>
              <a:gdLst/>
              <a:ahLst/>
              <a:cxnLst/>
              <a:rect l="l" t="t" r="r" b="b"/>
              <a:pathLst>
                <a:path w="678" h="1471" extrusionOk="0">
                  <a:moveTo>
                    <a:pt x="206" y="0"/>
                  </a:moveTo>
                  <a:cubicBezTo>
                    <a:pt x="169" y="0"/>
                    <a:pt x="132" y="25"/>
                    <a:pt x="100" y="78"/>
                  </a:cubicBezTo>
                  <a:cubicBezTo>
                    <a:pt x="1" y="197"/>
                    <a:pt x="1" y="296"/>
                    <a:pt x="100" y="436"/>
                  </a:cubicBezTo>
                  <a:cubicBezTo>
                    <a:pt x="458" y="694"/>
                    <a:pt x="299" y="1192"/>
                    <a:pt x="657" y="1470"/>
                  </a:cubicBezTo>
                  <a:cubicBezTo>
                    <a:pt x="677" y="973"/>
                    <a:pt x="558" y="495"/>
                    <a:pt x="299" y="58"/>
                  </a:cubicBezTo>
                  <a:cubicBezTo>
                    <a:pt x="271" y="20"/>
                    <a:pt x="238" y="0"/>
                    <a:pt x="2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106025" y="1740500"/>
              <a:ext cx="8500" cy="43800"/>
            </a:xfrm>
            <a:custGeom>
              <a:avLst/>
              <a:gdLst/>
              <a:ahLst/>
              <a:cxnLst/>
              <a:rect l="l" t="t" r="r" b="b"/>
              <a:pathLst>
                <a:path w="340" h="1752" extrusionOk="0">
                  <a:moveTo>
                    <a:pt x="299" y="1"/>
                  </a:moveTo>
                  <a:cubicBezTo>
                    <a:pt x="41" y="598"/>
                    <a:pt x="1" y="1175"/>
                    <a:pt x="339" y="1751"/>
                  </a:cubicBezTo>
                  <a:cubicBezTo>
                    <a:pt x="339" y="1175"/>
                    <a:pt x="339" y="598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3128425" y="1865425"/>
              <a:ext cx="14425" cy="25300"/>
            </a:xfrm>
            <a:custGeom>
              <a:avLst/>
              <a:gdLst/>
              <a:ahLst/>
              <a:cxnLst/>
              <a:rect l="l" t="t" r="r" b="b"/>
              <a:pathLst>
                <a:path w="577" h="1012" extrusionOk="0">
                  <a:moveTo>
                    <a:pt x="177" y="0"/>
                  </a:moveTo>
                  <a:cubicBezTo>
                    <a:pt x="156" y="0"/>
                    <a:pt x="128" y="29"/>
                    <a:pt x="100" y="57"/>
                  </a:cubicBezTo>
                  <a:lnTo>
                    <a:pt x="100" y="574"/>
                  </a:lnTo>
                  <a:cubicBezTo>
                    <a:pt x="60" y="653"/>
                    <a:pt x="0" y="733"/>
                    <a:pt x="0" y="833"/>
                  </a:cubicBezTo>
                  <a:cubicBezTo>
                    <a:pt x="40" y="912"/>
                    <a:pt x="80" y="972"/>
                    <a:pt x="179" y="1012"/>
                  </a:cubicBezTo>
                  <a:cubicBezTo>
                    <a:pt x="378" y="1012"/>
                    <a:pt x="577" y="972"/>
                    <a:pt x="477" y="713"/>
                  </a:cubicBezTo>
                  <a:cubicBezTo>
                    <a:pt x="477" y="653"/>
                    <a:pt x="477" y="614"/>
                    <a:pt x="438" y="574"/>
                  </a:cubicBezTo>
                  <a:cubicBezTo>
                    <a:pt x="298" y="474"/>
                    <a:pt x="358" y="315"/>
                    <a:pt x="279" y="176"/>
                  </a:cubicBezTo>
                  <a:cubicBezTo>
                    <a:pt x="298" y="136"/>
                    <a:pt x="298" y="77"/>
                    <a:pt x="259" y="57"/>
                  </a:cubicBezTo>
                  <a:lnTo>
                    <a:pt x="199" y="17"/>
                  </a:lnTo>
                  <a:cubicBezTo>
                    <a:pt x="193" y="5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109525" y="1784275"/>
              <a:ext cx="9950" cy="17925"/>
            </a:xfrm>
            <a:custGeom>
              <a:avLst/>
              <a:gdLst/>
              <a:ahLst/>
              <a:cxnLst/>
              <a:rect l="l" t="t" r="r" b="b"/>
              <a:pathLst>
                <a:path w="398" h="717" extrusionOk="0">
                  <a:moveTo>
                    <a:pt x="219" y="0"/>
                  </a:moveTo>
                  <a:cubicBezTo>
                    <a:pt x="0" y="239"/>
                    <a:pt x="199" y="478"/>
                    <a:pt x="199" y="717"/>
                  </a:cubicBezTo>
                  <a:cubicBezTo>
                    <a:pt x="259" y="697"/>
                    <a:pt x="318" y="697"/>
                    <a:pt x="398" y="697"/>
                  </a:cubicBezTo>
                  <a:cubicBezTo>
                    <a:pt x="358" y="438"/>
                    <a:pt x="358" y="199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3123450" y="1839475"/>
              <a:ext cx="9475" cy="18925"/>
            </a:xfrm>
            <a:custGeom>
              <a:avLst/>
              <a:gdLst/>
              <a:ahLst/>
              <a:cxnLst/>
              <a:rect l="l" t="t" r="r" b="b"/>
              <a:pathLst>
                <a:path w="379" h="757" extrusionOk="0">
                  <a:moveTo>
                    <a:pt x="159" y="1"/>
                  </a:moveTo>
                  <a:cubicBezTo>
                    <a:pt x="159" y="259"/>
                    <a:pt x="0" y="558"/>
                    <a:pt x="338" y="757"/>
                  </a:cubicBezTo>
                  <a:cubicBezTo>
                    <a:pt x="378" y="478"/>
                    <a:pt x="358" y="219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130900" y="185737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40" y="1"/>
                  </a:moveTo>
                  <a:cubicBezTo>
                    <a:pt x="40" y="140"/>
                    <a:pt x="1" y="259"/>
                    <a:pt x="1" y="379"/>
                  </a:cubicBezTo>
                  <a:lnTo>
                    <a:pt x="180" y="379"/>
                  </a:lnTo>
                  <a:cubicBezTo>
                    <a:pt x="180" y="259"/>
                    <a:pt x="199" y="10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135375" y="1869825"/>
              <a:ext cx="4500" cy="9950"/>
            </a:xfrm>
            <a:custGeom>
              <a:avLst/>
              <a:gdLst/>
              <a:ahLst/>
              <a:cxnLst/>
              <a:rect l="l" t="t" r="r" b="b"/>
              <a:pathLst>
                <a:path w="180" h="398" extrusionOk="0">
                  <a:moveTo>
                    <a:pt x="20" y="0"/>
                  </a:moveTo>
                  <a:lnTo>
                    <a:pt x="20" y="0"/>
                  </a:lnTo>
                  <a:cubicBezTo>
                    <a:pt x="1" y="159"/>
                    <a:pt x="20" y="298"/>
                    <a:pt x="180" y="398"/>
                  </a:cubicBezTo>
                  <a:lnTo>
                    <a:pt x="180" y="8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181625" y="1910500"/>
              <a:ext cx="45750" cy="56325"/>
            </a:xfrm>
            <a:custGeom>
              <a:avLst/>
              <a:gdLst/>
              <a:ahLst/>
              <a:cxnLst/>
              <a:rect l="l" t="t" r="r" b="b"/>
              <a:pathLst>
                <a:path w="1830" h="2253" extrusionOk="0">
                  <a:moveTo>
                    <a:pt x="979" y="1827"/>
                  </a:moveTo>
                  <a:cubicBezTo>
                    <a:pt x="989" y="1827"/>
                    <a:pt x="1001" y="1830"/>
                    <a:pt x="1015" y="1834"/>
                  </a:cubicBezTo>
                  <a:cubicBezTo>
                    <a:pt x="974" y="1848"/>
                    <a:pt x="952" y="1871"/>
                    <a:pt x="936" y="1897"/>
                  </a:cubicBezTo>
                  <a:lnTo>
                    <a:pt x="936" y="1897"/>
                  </a:lnTo>
                  <a:cubicBezTo>
                    <a:pt x="938" y="1848"/>
                    <a:pt x="950" y="1827"/>
                    <a:pt x="979" y="1827"/>
                  </a:cubicBezTo>
                  <a:close/>
                  <a:moveTo>
                    <a:pt x="1375" y="0"/>
                  </a:moveTo>
                  <a:cubicBezTo>
                    <a:pt x="1349" y="0"/>
                    <a:pt x="1322" y="2"/>
                    <a:pt x="1294" y="4"/>
                  </a:cubicBezTo>
                  <a:cubicBezTo>
                    <a:pt x="1194" y="64"/>
                    <a:pt x="1134" y="163"/>
                    <a:pt x="1115" y="263"/>
                  </a:cubicBezTo>
                  <a:cubicBezTo>
                    <a:pt x="1095" y="362"/>
                    <a:pt x="1095" y="462"/>
                    <a:pt x="1055" y="561"/>
                  </a:cubicBezTo>
                  <a:cubicBezTo>
                    <a:pt x="1015" y="740"/>
                    <a:pt x="896" y="840"/>
                    <a:pt x="737" y="919"/>
                  </a:cubicBezTo>
                  <a:cubicBezTo>
                    <a:pt x="538" y="1039"/>
                    <a:pt x="339" y="1158"/>
                    <a:pt x="239" y="1397"/>
                  </a:cubicBezTo>
                  <a:cubicBezTo>
                    <a:pt x="140" y="1715"/>
                    <a:pt x="1" y="2033"/>
                    <a:pt x="418" y="2252"/>
                  </a:cubicBezTo>
                  <a:lnTo>
                    <a:pt x="597" y="2252"/>
                  </a:lnTo>
                  <a:cubicBezTo>
                    <a:pt x="715" y="2168"/>
                    <a:pt x="804" y="2084"/>
                    <a:pt x="888" y="1977"/>
                  </a:cubicBezTo>
                  <a:lnTo>
                    <a:pt x="888" y="1977"/>
                  </a:lnTo>
                  <a:cubicBezTo>
                    <a:pt x="875" y="2022"/>
                    <a:pt x="905" y="2068"/>
                    <a:pt x="936" y="2113"/>
                  </a:cubicBezTo>
                  <a:cubicBezTo>
                    <a:pt x="1155" y="2145"/>
                    <a:pt x="1318" y="2167"/>
                    <a:pt x="1438" y="2167"/>
                  </a:cubicBezTo>
                  <a:cubicBezTo>
                    <a:pt x="1765" y="2167"/>
                    <a:pt x="1775" y="2004"/>
                    <a:pt x="1731" y="1437"/>
                  </a:cubicBezTo>
                  <a:cubicBezTo>
                    <a:pt x="1731" y="1138"/>
                    <a:pt x="1791" y="860"/>
                    <a:pt x="1811" y="601"/>
                  </a:cubicBezTo>
                  <a:cubicBezTo>
                    <a:pt x="1829" y="249"/>
                    <a:pt x="1727" y="0"/>
                    <a:pt x="13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120950" y="1945400"/>
              <a:ext cx="71150" cy="40200"/>
            </a:xfrm>
            <a:custGeom>
              <a:avLst/>
              <a:gdLst/>
              <a:ahLst/>
              <a:cxnLst/>
              <a:rect l="l" t="t" r="r" b="b"/>
              <a:pathLst>
                <a:path w="2846" h="1608" extrusionOk="0">
                  <a:moveTo>
                    <a:pt x="2845" y="1"/>
                  </a:moveTo>
                  <a:cubicBezTo>
                    <a:pt x="2189" y="1"/>
                    <a:pt x="1652" y="319"/>
                    <a:pt x="1135" y="578"/>
                  </a:cubicBezTo>
                  <a:cubicBezTo>
                    <a:pt x="1035" y="677"/>
                    <a:pt x="896" y="777"/>
                    <a:pt x="776" y="836"/>
                  </a:cubicBezTo>
                  <a:cubicBezTo>
                    <a:pt x="697" y="856"/>
                    <a:pt x="657" y="876"/>
                    <a:pt x="578" y="916"/>
                  </a:cubicBezTo>
                  <a:cubicBezTo>
                    <a:pt x="458" y="956"/>
                    <a:pt x="299" y="1015"/>
                    <a:pt x="180" y="1055"/>
                  </a:cubicBezTo>
                  <a:cubicBezTo>
                    <a:pt x="140" y="1095"/>
                    <a:pt x="60" y="1135"/>
                    <a:pt x="40" y="1214"/>
                  </a:cubicBezTo>
                  <a:cubicBezTo>
                    <a:pt x="1" y="1294"/>
                    <a:pt x="40" y="1353"/>
                    <a:pt x="80" y="1413"/>
                  </a:cubicBezTo>
                  <a:cubicBezTo>
                    <a:pt x="140" y="1453"/>
                    <a:pt x="200" y="1473"/>
                    <a:pt x="279" y="1513"/>
                  </a:cubicBezTo>
                  <a:cubicBezTo>
                    <a:pt x="430" y="1513"/>
                    <a:pt x="590" y="1607"/>
                    <a:pt x="747" y="1607"/>
                  </a:cubicBezTo>
                  <a:cubicBezTo>
                    <a:pt x="818" y="1607"/>
                    <a:pt x="888" y="1588"/>
                    <a:pt x="956" y="1532"/>
                  </a:cubicBezTo>
                  <a:cubicBezTo>
                    <a:pt x="995" y="1453"/>
                    <a:pt x="1075" y="1413"/>
                    <a:pt x="1174" y="1393"/>
                  </a:cubicBezTo>
                  <a:cubicBezTo>
                    <a:pt x="1493" y="1294"/>
                    <a:pt x="1791" y="1155"/>
                    <a:pt x="2149" y="1155"/>
                  </a:cubicBezTo>
                  <a:cubicBezTo>
                    <a:pt x="2368" y="1055"/>
                    <a:pt x="2627" y="936"/>
                    <a:pt x="2845" y="836"/>
                  </a:cubicBezTo>
                  <a:cubicBezTo>
                    <a:pt x="2587" y="558"/>
                    <a:pt x="2806" y="259"/>
                    <a:pt x="28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153275" y="1906625"/>
              <a:ext cx="60700" cy="30350"/>
            </a:xfrm>
            <a:custGeom>
              <a:avLst/>
              <a:gdLst/>
              <a:ahLst/>
              <a:cxnLst/>
              <a:rect l="l" t="t" r="r" b="b"/>
              <a:pathLst>
                <a:path w="2428" h="1214" extrusionOk="0">
                  <a:moveTo>
                    <a:pt x="657" y="0"/>
                  </a:moveTo>
                  <a:cubicBezTo>
                    <a:pt x="597" y="0"/>
                    <a:pt x="518" y="20"/>
                    <a:pt x="478" y="60"/>
                  </a:cubicBezTo>
                  <a:cubicBezTo>
                    <a:pt x="558" y="318"/>
                    <a:pt x="1" y="179"/>
                    <a:pt x="120" y="517"/>
                  </a:cubicBezTo>
                  <a:cubicBezTo>
                    <a:pt x="276" y="720"/>
                    <a:pt x="492" y="764"/>
                    <a:pt x="713" y="764"/>
                  </a:cubicBezTo>
                  <a:cubicBezTo>
                    <a:pt x="774" y="764"/>
                    <a:pt x="835" y="760"/>
                    <a:pt x="896" y="756"/>
                  </a:cubicBezTo>
                  <a:cubicBezTo>
                    <a:pt x="938" y="752"/>
                    <a:pt x="980" y="751"/>
                    <a:pt x="1021" y="751"/>
                  </a:cubicBezTo>
                  <a:cubicBezTo>
                    <a:pt x="1422" y="751"/>
                    <a:pt x="1757" y="925"/>
                    <a:pt x="2010" y="1214"/>
                  </a:cubicBezTo>
                  <a:cubicBezTo>
                    <a:pt x="2209" y="1154"/>
                    <a:pt x="2368" y="1054"/>
                    <a:pt x="2368" y="816"/>
                  </a:cubicBezTo>
                  <a:cubicBezTo>
                    <a:pt x="2308" y="716"/>
                    <a:pt x="2308" y="617"/>
                    <a:pt x="2388" y="557"/>
                  </a:cubicBezTo>
                  <a:cubicBezTo>
                    <a:pt x="2428" y="418"/>
                    <a:pt x="2428" y="298"/>
                    <a:pt x="2428" y="179"/>
                  </a:cubicBezTo>
                  <a:cubicBezTo>
                    <a:pt x="2070" y="100"/>
                    <a:pt x="1751" y="60"/>
                    <a:pt x="1373" y="20"/>
                  </a:cubicBezTo>
                  <a:cubicBezTo>
                    <a:pt x="1306" y="65"/>
                    <a:pt x="1232" y="104"/>
                    <a:pt x="1159" y="104"/>
                  </a:cubicBezTo>
                  <a:cubicBezTo>
                    <a:pt x="1103" y="104"/>
                    <a:pt x="1047" y="81"/>
                    <a:pt x="995" y="20"/>
                  </a:cubicBezTo>
                  <a:cubicBezTo>
                    <a:pt x="956" y="20"/>
                    <a:pt x="876" y="0"/>
                    <a:pt x="816" y="0"/>
                  </a:cubicBezTo>
                  <a:cubicBezTo>
                    <a:pt x="786" y="10"/>
                    <a:pt x="757" y="15"/>
                    <a:pt x="729" y="15"/>
                  </a:cubicBezTo>
                  <a:cubicBezTo>
                    <a:pt x="702" y="15"/>
                    <a:pt x="677" y="10"/>
                    <a:pt x="6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196550" y="1958325"/>
              <a:ext cx="8475" cy="8125"/>
            </a:xfrm>
            <a:custGeom>
              <a:avLst/>
              <a:gdLst/>
              <a:ahLst/>
              <a:cxnLst/>
              <a:rect l="l" t="t" r="r" b="b"/>
              <a:pathLst>
                <a:path w="339" h="325" extrusionOk="0">
                  <a:moveTo>
                    <a:pt x="339" y="1"/>
                  </a:moveTo>
                  <a:cubicBezTo>
                    <a:pt x="160" y="81"/>
                    <a:pt x="60" y="200"/>
                    <a:pt x="0" y="319"/>
                  </a:cubicBezTo>
                  <a:cubicBezTo>
                    <a:pt x="24" y="323"/>
                    <a:pt x="46" y="324"/>
                    <a:pt x="67" y="324"/>
                  </a:cubicBezTo>
                  <a:cubicBezTo>
                    <a:pt x="173" y="324"/>
                    <a:pt x="256" y="283"/>
                    <a:pt x="339" y="20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179150" y="1906625"/>
              <a:ext cx="8975" cy="2475"/>
            </a:xfrm>
            <a:custGeom>
              <a:avLst/>
              <a:gdLst/>
              <a:ahLst/>
              <a:cxnLst/>
              <a:rect l="l" t="t" r="r" b="b"/>
              <a:pathLst>
                <a:path w="359" h="99" extrusionOk="0">
                  <a:moveTo>
                    <a:pt x="0" y="0"/>
                  </a:moveTo>
                  <a:cubicBezTo>
                    <a:pt x="53" y="71"/>
                    <a:pt x="106" y="98"/>
                    <a:pt x="159" y="98"/>
                  </a:cubicBezTo>
                  <a:cubicBezTo>
                    <a:pt x="226" y="98"/>
                    <a:pt x="292" y="55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2379950" y="764775"/>
              <a:ext cx="126350" cy="17650"/>
            </a:xfrm>
            <a:custGeom>
              <a:avLst/>
              <a:gdLst/>
              <a:ahLst/>
              <a:cxnLst/>
              <a:rect l="l" t="t" r="r" b="b"/>
              <a:pathLst>
                <a:path w="5054" h="706" extrusionOk="0">
                  <a:moveTo>
                    <a:pt x="3641" y="0"/>
                  </a:moveTo>
                  <a:cubicBezTo>
                    <a:pt x="2487" y="40"/>
                    <a:pt x="1353" y="120"/>
                    <a:pt x="199" y="179"/>
                  </a:cubicBezTo>
                  <a:cubicBezTo>
                    <a:pt x="199" y="219"/>
                    <a:pt x="199" y="239"/>
                    <a:pt x="180" y="299"/>
                  </a:cubicBezTo>
                  <a:cubicBezTo>
                    <a:pt x="140" y="438"/>
                    <a:pt x="60" y="577"/>
                    <a:pt x="1" y="697"/>
                  </a:cubicBezTo>
                  <a:cubicBezTo>
                    <a:pt x="319" y="697"/>
                    <a:pt x="646" y="705"/>
                    <a:pt x="976" y="705"/>
                  </a:cubicBezTo>
                  <a:cubicBezTo>
                    <a:pt x="1141" y="705"/>
                    <a:pt x="1307" y="703"/>
                    <a:pt x="1473" y="697"/>
                  </a:cubicBezTo>
                  <a:cubicBezTo>
                    <a:pt x="1814" y="674"/>
                    <a:pt x="2155" y="671"/>
                    <a:pt x="2496" y="671"/>
                  </a:cubicBezTo>
                  <a:cubicBezTo>
                    <a:pt x="2632" y="671"/>
                    <a:pt x="2768" y="671"/>
                    <a:pt x="2905" y="671"/>
                  </a:cubicBezTo>
                  <a:cubicBezTo>
                    <a:pt x="3621" y="671"/>
                    <a:pt x="4337" y="657"/>
                    <a:pt x="5053" y="478"/>
                  </a:cubicBezTo>
                  <a:cubicBezTo>
                    <a:pt x="4954" y="279"/>
                    <a:pt x="4636" y="378"/>
                    <a:pt x="4536" y="140"/>
                  </a:cubicBezTo>
                  <a:cubicBezTo>
                    <a:pt x="4458" y="114"/>
                    <a:pt x="4378" y="107"/>
                    <a:pt x="4299" y="107"/>
                  </a:cubicBezTo>
                  <a:cubicBezTo>
                    <a:pt x="4207" y="107"/>
                    <a:pt x="4116" y="116"/>
                    <a:pt x="4025" y="116"/>
                  </a:cubicBezTo>
                  <a:cubicBezTo>
                    <a:pt x="3893" y="116"/>
                    <a:pt x="3763" y="96"/>
                    <a:pt x="36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2623150" y="764275"/>
              <a:ext cx="16925" cy="8300"/>
            </a:xfrm>
            <a:custGeom>
              <a:avLst/>
              <a:gdLst/>
              <a:ahLst/>
              <a:cxnLst/>
              <a:rect l="l" t="t" r="r" b="b"/>
              <a:pathLst>
                <a:path w="677" h="332" extrusionOk="0">
                  <a:moveTo>
                    <a:pt x="179" y="1"/>
                  </a:moveTo>
                  <a:cubicBezTo>
                    <a:pt x="119" y="60"/>
                    <a:pt x="0" y="160"/>
                    <a:pt x="0" y="239"/>
                  </a:cubicBezTo>
                  <a:cubicBezTo>
                    <a:pt x="11" y="314"/>
                    <a:pt x="62" y="332"/>
                    <a:pt x="122" y="332"/>
                  </a:cubicBezTo>
                  <a:cubicBezTo>
                    <a:pt x="174" y="332"/>
                    <a:pt x="233" y="319"/>
                    <a:pt x="279" y="319"/>
                  </a:cubicBezTo>
                  <a:cubicBezTo>
                    <a:pt x="318" y="325"/>
                    <a:pt x="363" y="328"/>
                    <a:pt x="408" y="328"/>
                  </a:cubicBezTo>
                  <a:cubicBezTo>
                    <a:pt x="500" y="328"/>
                    <a:pt x="597" y="319"/>
                    <a:pt x="676" y="319"/>
                  </a:cubicBezTo>
                  <a:cubicBezTo>
                    <a:pt x="617" y="219"/>
                    <a:pt x="577" y="100"/>
                    <a:pt x="517" y="1"/>
                  </a:cubicBezTo>
                  <a:cubicBezTo>
                    <a:pt x="438" y="1"/>
                    <a:pt x="367" y="9"/>
                    <a:pt x="293" y="9"/>
                  </a:cubicBezTo>
                  <a:cubicBezTo>
                    <a:pt x="256" y="9"/>
                    <a:pt x="219" y="7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043875" y="1975475"/>
              <a:ext cx="85050" cy="32075"/>
            </a:xfrm>
            <a:custGeom>
              <a:avLst/>
              <a:gdLst/>
              <a:ahLst/>
              <a:cxnLst/>
              <a:rect l="l" t="t" r="r" b="b"/>
              <a:pathLst>
                <a:path w="3402" h="1283" extrusionOk="0">
                  <a:moveTo>
                    <a:pt x="2756" y="1"/>
                  </a:moveTo>
                  <a:cubicBezTo>
                    <a:pt x="2727" y="1"/>
                    <a:pt x="2697" y="4"/>
                    <a:pt x="2666" y="11"/>
                  </a:cubicBezTo>
                  <a:cubicBezTo>
                    <a:pt x="2527" y="31"/>
                    <a:pt x="2387" y="71"/>
                    <a:pt x="2288" y="170"/>
                  </a:cubicBezTo>
                  <a:cubicBezTo>
                    <a:pt x="1890" y="349"/>
                    <a:pt x="1472" y="528"/>
                    <a:pt x="1075" y="707"/>
                  </a:cubicBezTo>
                  <a:cubicBezTo>
                    <a:pt x="993" y="789"/>
                    <a:pt x="895" y="804"/>
                    <a:pt x="794" y="804"/>
                  </a:cubicBezTo>
                  <a:cubicBezTo>
                    <a:pt x="736" y="804"/>
                    <a:pt x="677" y="799"/>
                    <a:pt x="620" y="799"/>
                  </a:cubicBezTo>
                  <a:cubicBezTo>
                    <a:pt x="533" y="799"/>
                    <a:pt x="449" y="810"/>
                    <a:pt x="378" y="867"/>
                  </a:cubicBezTo>
                  <a:cubicBezTo>
                    <a:pt x="279" y="966"/>
                    <a:pt x="140" y="966"/>
                    <a:pt x="0" y="1026"/>
                  </a:cubicBezTo>
                  <a:cubicBezTo>
                    <a:pt x="89" y="1202"/>
                    <a:pt x="201" y="1283"/>
                    <a:pt x="337" y="1283"/>
                  </a:cubicBezTo>
                  <a:cubicBezTo>
                    <a:pt x="416" y="1283"/>
                    <a:pt x="502" y="1256"/>
                    <a:pt x="597" y="1205"/>
                  </a:cubicBezTo>
                  <a:cubicBezTo>
                    <a:pt x="709" y="1126"/>
                    <a:pt x="840" y="1048"/>
                    <a:pt x="969" y="1048"/>
                  </a:cubicBezTo>
                  <a:cubicBezTo>
                    <a:pt x="1069" y="1048"/>
                    <a:pt x="1167" y="1095"/>
                    <a:pt x="1254" y="1225"/>
                  </a:cubicBezTo>
                  <a:cubicBezTo>
                    <a:pt x="1293" y="1205"/>
                    <a:pt x="1373" y="1205"/>
                    <a:pt x="1433" y="1185"/>
                  </a:cubicBezTo>
                  <a:cubicBezTo>
                    <a:pt x="1532" y="1105"/>
                    <a:pt x="1671" y="1145"/>
                    <a:pt x="1751" y="1026"/>
                  </a:cubicBezTo>
                  <a:cubicBezTo>
                    <a:pt x="2288" y="946"/>
                    <a:pt x="2825" y="767"/>
                    <a:pt x="3342" y="548"/>
                  </a:cubicBezTo>
                  <a:cubicBezTo>
                    <a:pt x="3402" y="429"/>
                    <a:pt x="3402" y="310"/>
                    <a:pt x="3322" y="190"/>
                  </a:cubicBezTo>
                  <a:lnTo>
                    <a:pt x="3143" y="190"/>
                  </a:lnTo>
                  <a:cubicBezTo>
                    <a:pt x="3012" y="75"/>
                    <a:pt x="2894" y="1"/>
                    <a:pt x="27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3126925" y="1980725"/>
              <a:ext cx="17425" cy="9475"/>
            </a:xfrm>
            <a:custGeom>
              <a:avLst/>
              <a:gdLst/>
              <a:ahLst/>
              <a:cxnLst/>
              <a:rect l="l" t="t" r="r" b="b"/>
              <a:pathLst>
                <a:path w="697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19"/>
                    <a:pt x="20" y="239"/>
                    <a:pt x="20" y="378"/>
                  </a:cubicBezTo>
                  <a:cubicBezTo>
                    <a:pt x="259" y="338"/>
                    <a:pt x="518" y="338"/>
                    <a:pt x="697" y="179"/>
                  </a:cubicBezTo>
                  <a:cubicBezTo>
                    <a:pt x="458" y="119"/>
                    <a:pt x="21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079675" y="2001100"/>
              <a:ext cx="7975" cy="4175"/>
            </a:xfrm>
            <a:custGeom>
              <a:avLst/>
              <a:gdLst/>
              <a:ahLst/>
              <a:cxnLst/>
              <a:rect l="l" t="t" r="r" b="b"/>
              <a:pathLst>
                <a:path w="319" h="167" extrusionOk="0">
                  <a:moveTo>
                    <a:pt x="319" y="1"/>
                  </a:moveTo>
                  <a:cubicBezTo>
                    <a:pt x="200" y="1"/>
                    <a:pt x="60" y="21"/>
                    <a:pt x="1" y="160"/>
                  </a:cubicBezTo>
                  <a:cubicBezTo>
                    <a:pt x="24" y="164"/>
                    <a:pt x="48" y="166"/>
                    <a:pt x="72" y="166"/>
                  </a:cubicBezTo>
                  <a:cubicBezTo>
                    <a:pt x="166" y="166"/>
                    <a:pt x="255" y="128"/>
                    <a:pt x="3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3144325" y="19807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0"/>
                  </a:moveTo>
                  <a:cubicBezTo>
                    <a:pt x="120" y="0"/>
                    <a:pt x="40" y="40"/>
                    <a:pt x="1" y="139"/>
                  </a:cubicBezTo>
                  <a:cubicBezTo>
                    <a:pt x="120" y="139"/>
                    <a:pt x="200" y="10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1251050" y="1242200"/>
              <a:ext cx="43275" cy="52250"/>
            </a:xfrm>
            <a:custGeom>
              <a:avLst/>
              <a:gdLst/>
              <a:ahLst/>
              <a:cxnLst/>
              <a:rect l="l" t="t" r="r" b="b"/>
              <a:pathLst>
                <a:path w="1731" h="2090" extrusionOk="0">
                  <a:moveTo>
                    <a:pt x="1353" y="0"/>
                  </a:moveTo>
                  <a:cubicBezTo>
                    <a:pt x="1253" y="20"/>
                    <a:pt x="1154" y="20"/>
                    <a:pt x="1054" y="40"/>
                  </a:cubicBezTo>
                  <a:cubicBezTo>
                    <a:pt x="955" y="140"/>
                    <a:pt x="816" y="199"/>
                    <a:pt x="676" y="199"/>
                  </a:cubicBezTo>
                  <a:cubicBezTo>
                    <a:pt x="159" y="438"/>
                    <a:pt x="0" y="836"/>
                    <a:pt x="179" y="1353"/>
                  </a:cubicBezTo>
                  <a:cubicBezTo>
                    <a:pt x="259" y="1592"/>
                    <a:pt x="299" y="1831"/>
                    <a:pt x="358" y="2089"/>
                  </a:cubicBezTo>
                  <a:cubicBezTo>
                    <a:pt x="597" y="1811"/>
                    <a:pt x="478" y="1492"/>
                    <a:pt x="497" y="1194"/>
                  </a:cubicBezTo>
                  <a:cubicBezTo>
                    <a:pt x="537" y="896"/>
                    <a:pt x="557" y="617"/>
                    <a:pt x="935" y="538"/>
                  </a:cubicBezTo>
                  <a:cubicBezTo>
                    <a:pt x="1194" y="398"/>
                    <a:pt x="1452" y="279"/>
                    <a:pt x="1731" y="140"/>
                  </a:cubicBezTo>
                  <a:cubicBezTo>
                    <a:pt x="1651" y="0"/>
                    <a:pt x="1492" y="0"/>
                    <a:pt x="13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1266850" y="1349950"/>
              <a:ext cx="6600" cy="9150"/>
            </a:xfrm>
            <a:custGeom>
              <a:avLst/>
              <a:gdLst/>
              <a:ahLst/>
              <a:cxnLst/>
              <a:rect l="l" t="t" r="r" b="b"/>
              <a:pathLst>
                <a:path w="264" h="366" extrusionOk="0">
                  <a:moveTo>
                    <a:pt x="101" y="1"/>
                  </a:moveTo>
                  <a:cubicBezTo>
                    <a:pt x="1" y="1"/>
                    <a:pt x="88" y="198"/>
                    <a:pt x="25" y="246"/>
                  </a:cubicBezTo>
                  <a:lnTo>
                    <a:pt x="25" y="306"/>
                  </a:lnTo>
                  <a:lnTo>
                    <a:pt x="64" y="365"/>
                  </a:lnTo>
                  <a:cubicBezTo>
                    <a:pt x="124" y="306"/>
                    <a:pt x="164" y="246"/>
                    <a:pt x="224" y="206"/>
                  </a:cubicBezTo>
                  <a:cubicBezTo>
                    <a:pt x="263" y="166"/>
                    <a:pt x="263" y="87"/>
                    <a:pt x="224" y="47"/>
                  </a:cubicBezTo>
                  <a:cubicBezTo>
                    <a:pt x="166" y="14"/>
                    <a:pt x="127" y="1"/>
                    <a:pt x="1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1285350" y="1358900"/>
              <a:ext cx="12950" cy="5675"/>
            </a:xfrm>
            <a:custGeom>
              <a:avLst/>
              <a:gdLst/>
              <a:ahLst/>
              <a:cxnLst/>
              <a:rect l="l" t="t" r="r" b="b"/>
              <a:pathLst>
                <a:path w="518" h="227" extrusionOk="0">
                  <a:moveTo>
                    <a:pt x="197" y="1"/>
                  </a:moveTo>
                  <a:cubicBezTo>
                    <a:pt x="133" y="1"/>
                    <a:pt x="67" y="7"/>
                    <a:pt x="1" y="7"/>
                  </a:cubicBezTo>
                  <a:cubicBezTo>
                    <a:pt x="120" y="226"/>
                    <a:pt x="359" y="127"/>
                    <a:pt x="518" y="186"/>
                  </a:cubicBezTo>
                  <a:cubicBezTo>
                    <a:pt x="438" y="27"/>
                    <a:pt x="323" y="1"/>
                    <a:pt x="1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1298275" y="1362300"/>
              <a:ext cx="9800" cy="4750"/>
            </a:xfrm>
            <a:custGeom>
              <a:avLst/>
              <a:gdLst/>
              <a:ahLst/>
              <a:cxnLst/>
              <a:rect l="l" t="t" r="r" b="b"/>
              <a:pathLst>
                <a:path w="392" h="190" extrusionOk="0">
                  <a:moveTo>
                    <a:pt x="261" y="0"/>
                  </a:moveTo>
                  <a:cubicBezTo>
                    <a:pt x="238" y="0"/>
                    <a:pt x="211" y="4"/>
                    <a:pt x="180" y="10"/>
                  </a:cubicBezTo>
                  <a:cubicBezTo>
                    <a:pt x="100" y="10"/>
                    <a:pt x="61" y="50"/>
                    <a:pt x="1" y="50"/>
                  </a:cubicBezTo>
                  <a:cubicBezTo>
                    <a:pt x="1" y="90"/>
                    <a:pt x="41" y="170"/>
                    <a:pt x="41" y="189"/>
                  </a:cubicBezTo>
                  <a:lnTo>
                    <a:pt x="359" y="189"/>
                  </a:lnTo>
                  <a:cubicBezTo>
                    <a:pt x="392" y="75"/>
                    <a:pt x="370" y="0"/>
                    <a:pt x="2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1272925" y="135012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100" y="139"/>
                    <a:pt x="80" y="6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2927000" y="750850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1" y="0"/>
                  </a:moveTo>
                  <a:cubicBezTo>
                    <a:pt x="30" y="70"/>
                    <a:pt x="65" y="105"/>
                    <a:pt x="97" y="105"/>
                  </a:cubicBezTo>
                  <a:cubicBezTo>
                    <a:pt x="130" y="105"/>
                    <a:pt x="160" y="7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1105325" y="1866825"/>
              <a:ext cx="13950" cy="21900"/>
            </a:xfrm>
            <a:custGeom>
              <a:avLst/>
              <a:gdLst/>
              <a:ahLst/>
              <a:cxnLst/>
              <a:rect l="l" t="t" r="r" b="b"/>
              <a:pathLst>
                <a:path w="558" h="876" extrusionOk="0">
                  <a:moveTo>
                    <a:pt x="259" y="1"/>
                  </a:moveTo>
                  <a:cubicBezTo>
                    <a:pt x="1" y="200"/>
                    <a:pt x="120" y="498"/>
                    <a:pt x="60" y="757"/>
                  </a:cubicBezTo>
                  <a:cubicBezTo>
                    <a:pt x="40" y="796"/>
                    <a:pt x="60" y="836"/>
                    <a:pt x="100" y="876"/>
                  </a:cubicBezTo>
                  <a:cubicBezTo>
                    <a:pt x="558" y="717"/>
                    <a:pt x="299" y="399"/>
                    <a:pt x="299" y="120"/>
                  </a:cubicBezTo>
                  <a:cubicBezTo>
                    <a:pt x="299" y="80"/>
                    <a:pt x="299" y="60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1098850" y="177632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20"/>
                    <a:pt x="1" y="219"/>
                    <a:pt x="1" y="338"/>
                  </a:cubicBezTo>
                  <a:cubicBezTo>
                    <a:pt x="180" y="219"/>
                    <a:pt x="180" y="120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1632475" y="881975"/>
              <a:ext cx="13950" cy="9850"/>
            </a:xfrm>
            <a:custGeom>
              <a:avLst/>
              <a:gdLst/>
              <a:ahLst/>
              <a:cxnLst/>
              <a:rect l="l" t="t" r="r" b="b"/>
              <a:pathLst>
                <a:path w="558" h="394" extrusionOk="0">
                  <a:moveTo>
                    <a:pt x="299" y="0"/>
                  </a:moveTo>
                  <a:cubicBezTo>
                    <a:pt x="181" y="0"/>
                    <a:pt x="79" y="33"/>
                    <a:pt x="1" y="126"/>
                  </a:cubicBezTo>
                  <a:cubicBezTo>
                    <a:pt x="61" y="186"/>
                    <a:pt x="120" y="266"/>
                    <a:pt x="200" y="305"/>
                  </a:cubicBezTo>
                  <a:cubicBezTo>
                    <a:pt x="285" y="357"/>
                    <a:pt x="359" y="393"/>
                    <a:pt x="418" y="393"/>
                  </a:cubicBezTo>
                  <a:cubicBezTo>
                    <a:pt x="496" y="393"/>
                    <a:pt x="546" y="328"/>
                    <a:pt x="558" y="146"/>
                  </a:cubicBezTo>
                  <a:cubicBezTo>
                    <a:pt x="518" y="107"/>
                    <a:pt x="438" y="67"/>
                    <a:pt x="399" y="7"/>
                  </a:cubicBezTo>
                  <a:cubicBezTo>
                    <a:pt x="364" y="3"/>
                    <a:pt x="331" y="0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1645425" y="877650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37" y="0"/>
                  </a:moveTo>
                  <a:cubicBezTo>
                    <a:pt x="299" y="0"/>
                    <a:pt x="143" y="13"/>
                    <a:pt x="0" y="140"/>
                  </a:cubicBezTo>
                  <a:cubicBezTo>
                    <a:pt x="71" y="155"/>
                    <a:pt x="143" y="166"/>
                    <a:pt x="211" y="166"/>
                  </a:cubicBezTo>
                  <a:cubicBezTo>
                    <a:pt x="334" y="166"/>
                    <a:pt x="448" y="129"/>
                    <a:pt x="537" y="1"/>
                  </a:cubicBezTo>
                  <a:cubicBezTo>
                    <a:pt x="505" y="1"/>
                    <a:pt x="472" y="0"/>
                    <a:pt x="4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1702600" y="859675"/>
              <a:ext cx="14450" cy="4175"/>
            </a:xfrm>
            <a:custGeom>
              <a:avLst/>
              <a:gdLst/>
              <a:ahLst/>
              <a:cxnLst/>
              <a:rect l="l" t="t" r="r" b="b"/>
              <a:pathLst>
                <a:path w="578" h="167" extrusionOk="0">
                  <a:moveTo>
                    <a:pt x="401" y="1"/>
                  </a:moveTo>
                  <a:cubicBezTo>
                    <a:pt x="250" y="1"/>
                    <a:pt x="100" y="21"/>
                    <a:pt x="1" y="163"/>
                  </a:cubicBezTo>
                  <a:cubicBezTo>
                    <a:pt x="28" y="166"/>
                    <a:pt x="56" y="167"/>
                    <a:pt x="82" y="167"/>
                  </a:cubicBezTo>
                  <a:cubicBezTo>
                    <a:pt x="265" y="167"/>
                    <a:pt x="421" y="108"/>
                    <a:pt x="578" y="4"/>
                  </a:cubicBezTo>
                  <a:cubicBezTo>
                    <a:pt x="521" y="4"/>
                    <a:pt x="461" y="1"/>
                    <a:pt x="4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1683200" y="856275"/>
              <a:ext cx="14950" cy="3400"/>
            </a:xfrm>
            <a:custGeom>
              <a:avLst/>
              <a:gdLst/>
              <a:ahLst/>
              <a:cxnLst/>
              <a:rect l="l" t="t" r="r" b="b"/>
              <a:pathLst>
                <a:path w="598" h="136" extrusionOk="0">
                  <a:moveTo>
                    <a:pt x="100" y="1"/>
                  </a:moveTo>
                  <a:cubicBezTo>
                    <a:pt x="80" y="40"/>
                    <a:pt x="41" y="100"/>
                    <a:pt x="1" y="120"/>
                  </a:cubicBezTo>
                  <a:cubicBezTo>
                    <a:pt x="89" y="120"/>
                    <a:pt x="182" y="136"/>
                    <a:pt x="273" y="136"/>
                  </a:cubicBezTo>
                  <a:cubicBezTo>
                    <a:pt x="386" y="136"/>
                    <a:pt x="498" y="111"/>
                    <a:pt x="5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1615575" y="886125"/>
              <a:ext cx="12950" cy="3725"/>
            </a:xfrm>
            <a:custGeom>
              <a:avLst/>
              <a:gdLst/>
              <a:ahLst/>
              <a:cxnLst/>
              <a:rect l="l" t="t" r="r" b="b"/>
              <a:pathLst>
                <a:path w="518" h="149" extrusionOk="0">
                  <a:moveTo>
                    <a:pt x="518" y="0"/>
                  </a:moveTo>
                  <a:cubicBezTo>
                    <a:pt x="319" y="0"/>
                    <a:pt x="140" y="0"/>
                    <a:pt x="0" y="139"/>
                  </a:cubicBezTo>
                  <a:cubicBezTo>
                    <a:pt x="52" y="145"/>
                    <a:pt x="104" y="149"/>
                    <a:pt x="155" y="149"/>
                  </a:cubicBezTo>
                  <a:cubicBezTo>
                    <a:pt x="298" y="149"/>
                    <a:pt x="430" y="118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1576775" y="890100"/>
              <a:ext cx="12475" cy="5425"/>
            </a:xfrm>
            <a:custGeom>
              <a:avLst/>
              <a:gdLst/>
              <a:ahLst/>
              <a:cxnLst/>
              <a:rect l="l" t="t" r="r" b="b"/>
              <a:pathLst>
                <a:path w="499" h="217" extrusionOk="0">
                  <a:moveTo>
                    <a:pt x="160" y="0"/>
                  </a:moveTo>
                  <a:cubicBezTo>
                    <a:pt x="100" y="0"/>
                    <a:pt x="61" y="0"/>
                    <a:pt x="1" y="20"/>
                  </a:cubicBezTo>
                  <a:cubicBezTo>
                    <a:pt x="80" y="160"/>
                    <a:pt x="259" y="160"/>
                    <a:pt x="379" y="199"/>
                  </a:cubicBezTo>
                  <a:cubicBezTo>
                    <a:pt x="391" y="212"/>
                    <a:pt x="403" y="216"/>
                    <a:pt x="416" y="216"/>
                  </a:cubicBezTo>
                  <a:cubicBezTo>
                    <a:pt x="443" y="216"/>
                    <a:pt x="471" y="193"/>
                    <a:pt x="498" y="179"/>
                  </a:cubicBezTo>
                  <a:cubicBezTo>
                    <a:pt x="458" y="0"/>
                    <a:pt x="279" y="4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1685200" y="864500"/>
              <a:ext cx="10475" cy="3625"/>
            </a:xfrm>
            <a:custGeom>
              <a:avLst/>
              <a:gdLst/>
              <a:ahLst/>
              <a:cxnLst/>
              <a:rect l="l" t="t" r="r" b="b"/>
              <a:pathLst>
                <a:path w="419" h="145" extrusionOk="0">
                  <a:moveTo>
                    <a:pt x="300" y="0"/>
                  </a:moveTo>
                  <a:cubicBezTo>
                    <a:pt x="195" y="0"/>
                    <a:pt x="87" y="28"/>
                    <a:pt x="0" y="129"/>
                  </a:cubicBezTo>
                  <a:cubicBezTo>
                    <a:pt x="35" y="139"/>
                    <a:pt x="71" y="144"/>
                    <a:pt x="108" y="144"/>
                  </a:cubicBezTo>
                  <a:cubicBezTo>
                    <a:pt x="217" y="144"/>
                    <a:pt x="329" y="99"/>
                    <a:pt x="418" y="10"/>
                  </a:cubicBezTo>
                  <a:cubicBezTo>
                    <a:pt x="380" y="4"/>
                    <a:pt x="340" y="0"/>
                    <a:pt x="3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1668300" y="868975"/>
              <a:ext cx="10450" cy="4050"/>
            </a:xfrm>
            <a:custGeom>
              <a:avLst/>
              <a:gdLst/>
              <a:ahLst/>
              <a:cxnLst/>
              <a:rect l="l" t="t" r="r" b="b"/>
              <a:pathLst>
                <a:path w="418" h="162" extrusionOk="0">
                  <a:moveTo>
                    <a:pt x="291" y="1"/>
                  </a:moveTo>
                  <a:cubicBezTo>
                    <a:pt x="172" y="1"/>
                    <a:pt x="59" y="32"/>
                    <a:pt x="0" y="149"/>
                  </a:cubicBezTo>
                  <a:cubicBezTo>
                    <a:pt x="33" y="157"/>
                    <a:pt x="66" y="161"/>
                    <a:pt x="97" y="161"/>
                  </a:cubicBezTo>
                  <a:cubicBezTo>
                    <a:pt x="217" y="161"/>
                    <a:pt x="323" y="104"/>
                    <a:pt x="418" y="10"/>
                  </a:cubicBezTo>
                  <a:cubicBezTo>
                    <a:pt x="376" y="5"/>
                    <a:pt x="333" y="1"/>
                    <a:pt x="2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1315700" y="1227775"/>
              <a:ext cx="8975" cy="5500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159" y="1"/>
                  </a:moveTo>
                  <a:cubicBezTo>
                    <a:pt x="100" y="1"/>
                    <a:pt x="60" y="20"/>
                    <a:pt x="0" y="60"/>
                  </a:cubicBezTo>
                  <a:cubicBezTo>
                    <a:pt x="80" y="100"/>
                    <a:pt x="139" y="180"/>
                    <a:pt x="179" y="219"/>
                  </a:cubicBezTo>
                  <a:cubicBezTo>
                    <a:pt x="358" y="120"/>
                    <a:pt x="259" y="8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2986675" y="941500"/>
              <a:ext cx="41800" cy="17750"/>
            </a:xfrm>
            <a:custGeom>
              <a:avLst/>
              <a:gdLst/>
              <a:ahLst/>
              <a:cxnLst/>
              <a:rect l="l" t="t" r="r" b="b"/>
              <a:pathLst>
                <a:path w="1672" h="710" extrusionOk="0">
                  <a:moveTo>
                    <a:pt x="793" y="0"/>
                  </a:moveTo>
                  <a:cubicBezTo>
                    <a:pt x="526" y="0"/>
                    <a:pt x="263" y="29"/>
                    <a:pt x="1" y="172"/>
                  </a:cubicBezTo>
                  <a:cubicBezTo>
                    <a:pt x="60" y="190"/>
                    <a:pt x="120" y="194"/>
                    <a:pt x="179" y="194"/>
                  </a:cubicBezTo>
                  <a:cubicBezTo>
                    <a:pt x="219" y="194"/>
                    <a:pt x="258" y="192"/>
                    <a:pt x="297" y="192"/>
                  </a:cubicBezTo>
                  <a:cubicBezTo>
                    <a:pt x="394" y="192"/>
                    <a:pt x="488" y="202"/>
                    <a:pt x="578" y="272"/>
                  </a:cubicBezTo>
                  <a:lnTo>
                    <a:pt x="200" y="709"/>
                  </a:lnTo>
                  <a:lnTo>
                    <a:pt x="896" y="709"/>
                  </a:lnTo>
                  <a:cubicBezTo>
                    <a:pt x="1035" y="530"/>
                    <a:pt x="1194" y="570"/>
                    <a:pt x="1353" y="530"/>
                  </a:cubicBezTo>
                  <a:cubicBezTo>
                    <a:pt x="1493" y="530"/>
                    <a:pt x="1652" y="491"/>
                    <a:pt x="1652" y="312"/>
                  </a:cubicBezTo>
                  <a:cubicBezTo>
                    <a:pt x="1672" y="113"/>
                    <a:pt x="1493" y="13"/>
                    <a:pt x="1333" y="13"/>
                  </a:cubicBezTo>
                  <a:cubicBezTo>
                    <a:pt x="1150" y="13"/>
                    <a:pt x="971" y="0"/>
                    <a:pt x="7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2358575" y="771250"/>
              <a:ext cx="13950" cy="9450"/>
            </a:xfrm>
            <a:custGeom>
              <a:avLst/>
              <a:gdLst/>
              <a:ahLst/>
              <a:cxnLst/>
              <a:rect l="l" t="t" r="r" b="b"/>
              <a:pathLst>
                <a:path w="558" h="378" extrusionOk="0">
                  <a:moveTo>
                    <a:pt x="251" y="0"/>
                  </a:moveTo>
                  <a:cubicBezTo>
                    <a:pt x="164" y="0"/>
                    <a:pt x="80" y="20"/>
                    <a:pt x="0" y="60"/>
                  </a:cubicBezTo>
                  <a:cubicBezTo>
                    <a:pt x="0" y="279"/>
                    <a:pt x="100" y="378"/>
                    <a:pt x="318" y="378"/>
                  </a:cubicBezTo>
                  <a:cubicBezTo>
                    <a:pt x="378" y="358"/>
                    <a:pt x="438" y="279"/>
                    <a:pt x="517" y="239"/>
                  </a:cubicBezTo>
                  <a:cubicBezTo>
                    <a:pt x="557" y="179"/>
                    <a:pt x="557" y="119"/>
                    <a:pt x="517" y="60"/>
                  </a:cubicBezTo>
                  <a:cubicBezTo>
                    <a:pt x="428" y="20"/>
                    <a:pt x="338" y="0"/>
                    <a:pt x="25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2371500" y="7722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20" y="21"/>
                    <a:pt x="40" y="21"/>
                    <a:pt x="0" y="21"/>
                  </a:cubicBezTo>
                  <a:lnTo>
                    <a:pt x="0" y="200"/>
                  </a:lnTo>
                  <a:cubicBezTo>
                    <a:pt x="40" y="120"/>
                    <a:pt x="100" y="8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1168000" y="2021750"/>
              <a:ext cx="35825" cy="14725"/>
            </a:xfrm>
            <a:custGeom>
              <a:avLst/>
              <a:gdLst/>
              <a:ahLst/>
              <a:cxnLst/>
              <a:rect l="l" t="t" r="r" b="b"/>
              <a:pathLst>
                <a:path w="1433" h="589" extrusionOk="0">
                  <a:moveTo>
                    <a:pt x="192" y="0"/>
                  </a:moveTo>
                  <a:cubicBezTo>
                    <a:pt x="81" y="0"/>
                    <a:pt x="0" y="66"/>
                    <a:pt x="0" y="269"/>
                  </a:cubicBezTo>
                  <a:cubicBezTo>
                    <a:pt x="163" y="562"/>
                    <a:pt x="419" y="588"/>
                    <a:pt x="703" y="588"/>
                  </a:cubicBezTo>
                  <a:cubicBezTo>
                    <a:pt x="766" y="588"/>
                    <a:pt x="830" y="587"/>
                    <a:pt x="895" y="587"/>
                  </a:cubicBezTo>
                  <a:cubicBezTo>
                    <a:pt x="995" y="348"/>
                    <a:pt x="1253" y="488"/>
                    <a:pt x="1432" y="388"/>
                  </a:cubicBezTo>
                  <a:cubicBezTo>
                    <a:pt x="1094" y="269"/>
                    <a:pt x="736" y="149"/>
                    <a:pt x="398" y="50"/>
                  </a:cubicBezTo>
                  <a:cubicBezTo>
                    <a:pt x="326" y="21"/>
                    <a:pt x="254" y="0"/>
                    <a:pt x="1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1156550" y="2001100"/>
              <a:ext cx="21400" cy="27375"/>
            </a:xfrm>
            <a:custGeom>
              <a:avLst/>
              <a:gdLst/>
              <a:ahLst/>
              <a:cxnLst/>
              <a:rect l="l" t="t" r="r" b="b"/>
              <a:pathLst>
                <a:path w="856" h="1095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180"/>
                    <a:pt x="180" y="399"/>
                    <a:pt x="1" y="518"/>
                  </a:cubicBezTo>
                  <a:cubicBezTo>
                    <a:pt x="160" y="717"/>
                    <a:pt x="299" y="896"/>
                    <a:pt x="458" y="1095"/>
                  </a:cubicBezTo>
                  <a:cubicBezTo>
                    <a:pt x="538" y="956"/>
                    <a:pt x="677" y="896"/>
                    <a:pt x="856" y="876"/>
                  </a:cubicBezTo>
                  <a:cubicBezTo>
                    <a:pt x="438" y="757"/>
                    <a:pt x="359" y="319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1148100" y="199762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0"/>
                  </a:moveTo>
                  <a:cubicBezTo>
                    <a:pt x="0" y="60"/>
                    <a:pt x="40" y="120"/>
                    <a:pt x="140" y="1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1151575" y="20016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80"/>
                    <a:pt x="80" y="160"/>
                    <a:pt x="140" y="219"/>
                  </a:cubicBezTo>
                  <a:cubicBezTo>
                    <a:pt x="140" y="140"/>
                    <a:pt x="100" y="6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1434050" y="1036875"/>
              <a:ext cx="78100" cy="23075"/>
            </a:xfrm>
            <a:custGeom>
              <a:avLst/>
              <a:gdLst/>
              <a:ahLst/>
              <a:cxnLst/>
              <a:rect l="l" t="t" r="r" b="b"/>
              <a:pathLst>
                <a:path w="3124" h="923" extrusionOk="0">
                  <a:moveTo>
                    <a:pt x="2673" y="1"/>
                  </a:moveTo>
                  <a:cubicBezTo>
                    <a:pt x="2503" y="1"/>
                    <a:pt x="2333" y="45"/>
                    <a:pt x="2173" y="45"/>
                  </a:cubicBezTo>
                  <a:cubicBezTo>
                    <a:pt x="2138" y="45"/>
                    <a:pt x="2103" y="43"/>
                    <a:pt x="2069" y="38"/>
                  </a:cubicBezTo>
                  <a:cubicBezTo>
                    <a:pt x="1854" y="177"/>
                    <a:pt x="1630" y="195"/>
                    <a:pt x="1403" y="195"/>
                  </a:cubicBezTo>
                  <a:cubicBezTo>
                    <a:pt x="1323" y="195"/>
                    <a:pt x="1244" y="193"/>
                    <a:pt x="1164" y="193"/>
                  </a:cubicBezTo>
                  <a:cubicBezTo>
                    <a:pt x="1114" y="193"/>
                    <a:pt x="1065" y="194"/>
                    <a:pt x="1015" y="197"/>
                  </a:cubicBezTo>
                  <a:cubicBezTo>
                    <a:pt x="936" y="276"/>
                    <a:pt x="896" y="336"/>
                    <a:pt x="816" y="376"/>
                  </a:cubicBezTo>
                  <a:cubicBezTo>
                    <a:pt x="816" y="396"/>
                    <a:pt x="796" y="435"/>
                    <a:pt x="757" y="455"/>
                  </a:cubicBezTo>
                  <a:cubicBezTo>
                    <a:pt x="737" y="469"/>
                    <a:pt x="719" y="475"/>
                    <a:pt x="704" y="475"/>
                  </a:cubicBezTo>
                  <a:cubicBezTo>
                    <a:pt x="673" y="475"/>
                    <a:pt x="650" y="449"/>
                    <a:pt x="637" y="396"/>
                  </a:cubicBezTo>
                  <a:cubicBezTo>
                    <a:pt x="478" y="376"/>
                    <a:pt x="299" y="376"/>
                    <a:pt x="120" y="356"/>
                  </a:cubicBezTo>
                  <a:cubicBezTo>
                    <a:pt x="1" y="455"/>
                    <a:pt x="100" y="595"/>
                    <a:pt x="100" y="734"/>
                  </a:cubicBezTo>
                  <a:cubicBezTo>
                    <a:pt x="187" y="882"/>
                    <a:pt x="320" y="923"/>
                    <a:pt x="460" y="923"/>
                  </a:cubicBezTo>
                  <a:cubicBezTo>
                    <a:pt x="546" y="923"/>
                    <a:pt x="634" y="908"/>
                    <a:pt x="717" y="893"/>
                  </a:cubicBezTo>
                  <a:cubicBezTo>
                    <a:pt x="1413" y="793"/>
                    <a:pt x="2089" y="674"/>
                    <a:pt x="2766" y="575"/>
                  </a:cubicBezTo>
                  <a:cubicBezTo>
                    <a:pt x="2885" y="415"/>
                    <a:pt x="3124" y="296"/>
                    <a:pt x="2905" y="38"/>
                  </a:cubicBezTo>
                  <a:cubicBezTo>
                    <a:pt x="2829" y="10"/>
                    <a:pt x="2751" y="1"/>
                    <a:pt x="26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1503175" y="1033325"/>
              <a:ext cx="74625" cy="17925"/>
            </a:xfrm>
            <a:custGeom>
              <a:avLst/>
              <a:gdLst/>
              <a:ahLst/>
              <a:cxnLst/>
              <a:rect l="l" t="t" r="r" b="b"/>
              <a:pathLst>
                <a:path w="2985" h="717" extrusionOk="0">
                  <a:moveTo>
                    <a:pt x="2607" y="0"/>
                  </a:moveTo>
                  <a:cubicBezTo>
                    <a:pt x="2590" y="170"/>
                    <a:pt x="2515" y="224"/>
                    <a:pt x="2346" y="224"/>
                  </a:cubicBezTo>
                  <a:cubicBezTo>
                    <a:pt x="2316" y="224"/>
                    <a:pt x="2284" y="222"/>
                    <a:pt x="2249" y="219"/>
                  </a:cubicBezTo>
                  <a:cubicBezTo>
                    <a:pt x="1900" y="160"/>
                    <a:pt x="1547" y="135"/>
                    <a:pt x="1194" y="135"/>
                  </a:cubicBezTo>
                  <a:cubicBezTo>
                    <a:pt x="841" y="135"/>
                    <a:pt x="488" y="160"/>
                    <a:pt x="140" y="199"/>
                  </a:cubicBezTo>
                  <a:lnTo>
                    <a:pt x="1" y="717"/>
                  </a:lnTo>
                  <a:cubicBezTo>
                    <a:pt x="916" y="677"/>
                    <a:pt x="1831" y="617"/>
                    <a:pt x="2726" y="538"/>
                  </a:cubicBezTo>
                  <a:cubicBezTo>
                    <a:pt x="2885" y="319"/>
                    <a:pt x="2985" y="100"/>
                    <a:pt x="260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1566825" y="954050"/>
              <a:ext cx="16450" cy="92725"/>
            </a:xfrm>
            <a:custGeom>
              <a:avLst/>
              <a:gdLst/>
              <a:ahLst/>
              <a:cxnLst/>
              <a:rect l="l" t="t" r="r" b="b"/>
              <a:pathLst>
                <a:path w="658" h="3709" extrusionOk="0">
                  <a:moveTo>
                    <a:pt x="430" y="1"/>
                  </a:moveTo>
                  <a:cubicBezTo>
                    <a:pt x="397" y="1"/>
                    <a:pt x="366" y="11"/>
                    <a:pt x="339" y="28"/>
                  </a:cubicBezTo>
                  <a:cubicBezTo>
                    <a:pt x="140" y="307"/>
                    <a:pt x="200" y="645"/>
                    <a:pt x="140" y="943"/>
                  </a:cubicBezTo>
                  <a:cubicBezTo>
                    <a:pt x="140" y="1023"/>
                    <a:pt x="100" y="1103"/>
                    <a:pt x="100" y="1182"/>
                  </a:cubicBezTo>
                  <a:cubicBezTo>
                    <a:pt x="1" y="1481"/>
                    <a:pt x="260" y="1819"/>
                    <a:pt x="41" y="2117"/>
                  </a:cubicBezTo>
                  <a:lnTo>
                    <a:pt x="41" y="2296"/>
                  </a:lnTo>
                  <a:cubicBezTo>
                    <a:pt x="160" y="2475"/>
                    <a:pt x="160" y="2634"/>
                    <a:pt x="41" y="2813"/>
                  </a:cubicBezTo>
                  <a:cubicBezTo>
                    <a:pt x="41" y="2913"/>
                    <a:pt x="61" y="3052"/>
                    <a:pt x="61" y="3171"/>
                  </a:cubicBezTo>
                  <a:cubicBezTo>
                    <a:pt x="260" y="3311"/>
                    <a:pt x="200" y="3510"/>
                    <a:pt x="180" y="3709"/>
                  </a:cubicBezTo>
                  <a:cubicBezTo>
                    <a:pt x="657" y="3649"/>
                    <a:pt x="459" y="3351"/>
                    <a:pt x="399" y="3112"/>
                  </a:cubicBezTo>
                  <a:cubicBezTo>
                    <a:pt x="538" y="2097"/>
                    <a:pt x="558" y="1083"/>
                    <a:pt x="558" y="48"/>
                  </a:cubicBezTo>
                  <a:cubicBezTo>
                    <a:pt x="514" y="15"/>
                    <a:pt x="470" y="1"/>
                    <a:pt x="4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1560875" y="933850"/>
              <a:ext cx="17425" cy="70150"/>
            </a:xfrm>
            <a:custGeom>
              <a:avLst/>
              <a:gdLst/>
              <a:ahLst/>
              <a:cxnLst/>
              <a:rect l="l" t="t" r="r" b="b"/>
              <a:pathLst>
                <a:path w="697" h="2806" extrusionOk="0">
                  <a:moveTo>
                    <a:pt x="120" y="1"/>
                  </a:moveTo>
                  <a:cubicBezTo>
                    <a:pt x="0" y="916"/>
                    <a:pt x="120" y="1831"/>
                    <a:pt x="120" y="2766"/>
                  </a:cubicBezTo>
                  <a:cubicBezTo>
                    <a:pt x="159" y="2786"/>
                    <a:pt x="199" y="2786"/>
                    <a:pt x="239" y="2806"/>
                  </a:cubicBezTo>
                  <a:cubicBezTo>
                    <a:pt x="458" y="2567"/>
                    <a:pt x="299" y="2189"/>
                    <a:pt x="438" y="1911"/>
                  </a:cubicBezTo>
                  <a:cubicBezTo>
                    <a:pt x="657" y="1572"/>
                    <a:pt x="418" y="1135"/>
                    <a:pt x="597" y="797"/>
                  </a:cubicBezTo>
                  <a:cubicBezTo>
                    <a:pt x="637" y="717"/>
                    <a:pt x="657" y="637"/>
                    <a:pt x="697" y="578"/>
                  </a:cubicBezTo>
                  <a:cubicBezTo>
                    <a:pt x="637" y="439"/>
                    <a:pt x="557" y="379"/>
                    <a:pt x="418" y="339"/>
                  </a:cubicBezTo>
                  <a:cubicBezTo>
                    <a:pt x="319" y="220"/>
                    <a:pt x="219" y="120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1564350" y="981600"/>
              <a:ext cx="11475" cy="26375"/>
            </a:xfrm>
            <a:custGeom>
              <a:avLst/>
              <a:gdLst/>
              <a:ahLst/>
              <a:cxnLst/>
              <a:rect l="l" t="t" r="r" b="b"/>
              <a:pathLst>
                <a:path w="459" h="1055" extrusionOk="0">
                  <a:moveTo>
                    <a:pt x="299" y="1"/>
                  </a:moveTo>
                  <a:cubicBezTo>
                    <a:pt x="1" y="259"/>
                    <a:pt x="199" y="597"/>
                    <a:pt x="100" y="896"/>
                  </a:cubicBezTo>
                  <a:lnTo>
                    <a:pt x="100" y="975"/>
                  </a:lnTo>
                  <a:lnTo>
                    <a:pt x="140" y="1055"/>
                  </a:lnTo>
                  <a:cubicBezTo>
                    <a:pt x="279" y="1015"/>
                    <a:pt x="458" y="995"/>
                    <a:pt x="398" y="816"/>
                  </a:cubicBezTo>
                  <a:cubicBezTo>
                    <a:pt x="299" y="558"/>
                    <a:pt x="458" y="259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1568325" y="101145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" y="0"/>
                  </a:moveTo>
                  <a:lnTo>
                    <a:pt x="1" y="517"/>
                  </a:lnTo>
                  <a:cubicBezTo>
                    <a:pt x="219" y="358"/>
                    <a:pt x="200" y="179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2583350" y="2126425"/>
              <a:ext cx="77600" cy="32850"/>
            </a:xfrm>
            <a:custGeom>
              <a:avLst/>
              <a:gdLst/>
              <a:ahLst/>
              <a:cxnLst/>
              <a:rect l="l" t="t" r="r" b="b"/>
              <a:pathLst>
                <a:path w="3104" h="1314" extrusionOk="0">
                  <a:moveTo>
                    <a:pt x="2408" y="1"/>
                  </a:moveTo>
                  <a:cubicBezTo>
                    <a:pt x="2420" y="1"/>
                    <a:pt x="2433" y="2"/>
                    <a:pt x="2446" y="3"/>
                  </a:cubicBezTo>
                  <a:lnTo>
                    <a:pt x="2446" y="3"/>
                  </a:lnTo>
                  <a:cubicBezTo>
                    <a:pt x="2446" y="2"/>
                    <a:pt x="2447" y="2"/>
                    <a:pt x="2447" y="1"/>
                  </a:cubicBezTo>
                  <a:close/>
                  <a:moveTo>
                    <a:pt x="2446" y="3"/>
                  </a:moveTo>
                  <a:cubicBezTo>
                    <a:pt x="2306" y="238"/>
                    <a:pt x="2049" y="81"/>
                    <a:pt x="1890" y="200"/>
                  </a:cubicBezTo>
                  <a:cubicBezTo>
                    <a:pt x="1831" y="239"/>
                    <a:pt x="1791" y="239"/>
                    <a:pt x="1751" y="279"/>
                  </a:cubicBezTo>
                  <a:cubicBezTo>
                    <a:pt x="1592" y="359"/>
                    <a:pt x="1393" y="259"/>
                    <a:pt x="1254" y="399"/>
                  </a:cubicBezTo>
                  <a:cubicBezTo>
                    <a:pt x="1135" y="518"/>
                    <a:pt x="975" y="478"/>
                    <a:pt x="836" y="558"/>
                  </a:cubicBezTo>
                  <a:cubicBezTo>
                    <a:pt x="800" y="550"/>
                    <a:pt x="765" y="546"/>
                    <a:pt x="731" y="546"/>
                  </a:cubicBezTo>
                  <a:cubicBezTo>
                    <a:pt x="595" y="546"/>
                    <a:pt x="474" y="609"/>
                    <a:pt x="379" y="737"/>
                  </a:cubicBezTo>
                  <a:cubicBezTo>
                    <a:pt x="399" y="1015"/>
                    <a:pt x="120" y="1075"/>
                    <a:pt x="1" y="1314"/>
                  </a:cubicBezTo>
                  <a:cubicBezTo>
                    <a:pt x="180" y="1314"/>
                    <a:pt x="339" y="1274"/>
                    <a:pt x="518" y="1274"/>
                  </a:cubicBezTo>
                  <a:cubicBezTo>
                    <a:pt x="757" y="1154"/>
                    <a:pt x="995" y="1035"/>
                    <a:pt x="1214" y="916"/>
                  </a:cubicBezTo>
                  <a:cubicBezTo>
                    <a:pt x="1314" y="816"/>
                    <a:pt x="1493" y="856"/>
                    <a:pt x="1592" y="757"/>
                  </a:cubicBezTo>
                  <a:cubicBezTo>
                    <a:pt x="1615" y="762"/>
                    <a:pt x="1634" y="765"/>
                    <a:pt x="1649" y="765"/>
                  </a:cubicBezTo>
                  <a:cubicBezTo>
                    <a:pt x="1687" y="765"/>
                    <a:pt x="1709" y="751"/>
                    <a:pt x="1751" y="737"/>
                  </a:cubicBezTo>
                  <a:cubicBezTo>
                    <a:pt x="1862" y="603"/>
                    <a:pt x="1986" y="582"/>
                    <a:pt x="2119" y="582"/>
                  </a:cubicBezTo>
                  <a:cubicBezTo>
                    <a:pt x="2182" y="582"/>
                    <a:pt x="2247" y="587"/>
                    <a:pt x="2314" y="587"/>
                  </a:cubicBezTo>
                  <a:cubicBezTo>
                    <a:pt x="2358" y="587"/>
                    <a:pt x="2402" y="585"/>
                    <a:pt x="2447" y="578"/>
                  </a:cubicBezTo>
                  <a:cubicBezTo>
                    <a:pt x="2447" y="558"/>
                    <a:pt x="2467" y="558"/>
                    <a:pt x="2487" y="538"/>
                  </a:cubicBezTo>
                  <a:cubicBezTo>
                    <a:pt x="2512" y="530"/>
                    <a:pt x="2530" y="525"/>
                    <a:pt x="2545" y="525"/>
                  </a:cubicBezTo>
                  <a:cubicBezTo>
                    <a:pt x="2567" y="525"/>
                    <a:pt x="2583" y="534"/>
                    <a:pt x="2607" y="558"/>
                  </a:cubicBezTo>
                  <a:lnTo>
                    <a:pt x="2786" y="558"/>
                  </a:lnTo>
                  <a:cubicBezTo>
                    <a:pt x="2825" y="399"/>
                    <a:pt x="3104" y="379"/>
                    <a:pt x="3044" y="160"/>
                  </a:cubicBezTo>
                  <a:cubicBezTo>
                    <a:pt x="2991" y="54"/>
                    <a:pt x="2894" y="45"/>
                    <a:pt x="2800" y="45"/>
                  </a:cubicBezTo>
                  <a:cubicBezTo>
                    <a:pt x="2781" y="45"/>
                    <a:pt x="2762" y="45"/>
                    <a:pt x="2744" y="45"/>
                  </a:cubicBezTo>
                  <a:cubicBezTo>
                    <a:pt x="2716" y="45"/>
                    <a:pt x="2690" y="44"/>
                    <a:pt x="2666" y="40"/>
                  </a:cubicBezTo>
                  <a:cubicBezTo>
                    <a:pt x="2599" y="40"/>
                    <a:pt x="2518" y="12"/>
                    <a:pt x="2446" y="3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2529650" y="2160750"/>
              <a:ext cx="24875" cy="15425"/>
            </a:xfrm>
            <a:custGeom>
              <a:avLst/>
              <a:gdLst/>
              <a:ahLst/>
              <a:cxnLst/>
              <a:rect l="l" t="t" r="r" b="b"/>
              <a:pathLst>
                <a:path w="995" h="617" extrusionOk="0">
                  <a:moveTo>
                    <a:pt x="418" y="0"/>
                  </a:moveTo>
                  <a:cubicBezTo>
                    <a:pt x="358" y="0"/>
                    <a:pt x="338" y="0"/>
                    <a:pt x="279" y="20"/>
                  </a:cubicBezTo>
                  <a:cubicBezTo>
                    <a:pt x="80" y="159"/>
                    <a:pt x="0" y="338"/>
                    <a:pt x="80" y="577"/>
                  </a:cubicBezTo>
                  <a:lnTo>
                    <a:pt x="140" y="617"/>
                  </a:lnTo>
                  <a:cubicBezTo>
                    <a:pt x="406" y="598"/>
                    <a:pt x="636" y="397"/>
                    <a:pt x="917" y="397"/>
                  </a:cubicBezTo>
                  <a:cubicBezTo>
                    <a:pt x="929" y="397"/>
                    <a:pt x="942" y="397"/>
                    <a:pt x="955" y="398"/>
                  </a:cubicBezTo>
                  <a:cubicBezTo>
                    <a:pt x="955" y="358"/>
                    <a:pt x="975" y="299"/>
                    <a:pt x="995" y="259"/>
                  </a:cubicBezTo>
                  <a:cubicBezTo>
                    <a:pt x="776" y="219"/>
                    <a:pt x="537" y="259"/>
                    <a:pt x="4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2570425" y="2145325"/>
              <a:ext cx="13450" cy="3725"/>
            </a:xfrm>
            <a:custGeom>
              <a:avLst/>
              <a:gdLst/>
              <a:ahLst/>
              <a:cxnLst/>
              <a:rect l="l" t="t" r="r" b="b"/>
              <a:pathLst>
                <a:path w="538" h="149" extrusionOk="0">
                  <a:moveTo>
                    <a:pt x="538" y="1"/>
                  </a:moveTo>
                  <a:cubicBezTo>
                    <a:pt x="339" y="1"/>
                    <a:pt x="140" y="21"/>
                    <a:pt x="0" y="140"/>
                  </a:cubicBezTo>
                  <a:cubicBezTo>
                    <a:pt x="75" y="140"/>
                    <a:pt x="150" y="148"/>
                    <a:pt x="221" y="148"/>
                  </a:cubicBezTo>
                  <a:cubicBezTo>
                    <a:pt x="340" y="148"/>
                    <a:pt x="451" y="125"/>
                    <a:pt x="5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1156050" y="199165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" y="1"/>
                  </a:moveTo>
                  <a:cubicBezTo>
                    <a:pt x="1" y="100"/>
                    <a:pt x="21" y="180"/>
                    <a:pt x="120" y="239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1151575" y="19837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" y="0"/>
                  </a:moveTo>
                  <a:cubicBezTo>
                    <a:pt x="1" y="100"/>
                    <a:pt x="60" y="180"/>
                    <a:pt x="140" y="219"/>
                  </a:cubicBezTo>
                  <a:cubicBezTo>
                    <a:pt x="140" y="120"/>
                    <a:pt x="80" y="6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1302750" y="1353575"/>
              <a:ext cx="373525" cy="45825"/>
            </a:xfrm>
            <a:custGeom>
              <a:avLst/>
              <a:gdLst/>
              <a:ahLst/>
              <a:cxnLst/>
              <a:rect l="l" t="t" r="r" b="b"/>
              <a:pathLst>
                <a:path w="14941" h="1833" extrusionOk="0">
                  <a:moveTo>
                    <a:pt x="756" y="1"/>
                  </a:moveTo>
                  <a:cubicBezTo>
                    <a:pt x="504" y="1"/>
                    <a:pt x="252" y="47"/>
                    <a:pt x="21" y="220"/>
                  </a:cubicBezTo>
                  <a:cubicBezTo>
                    <a:pt x="21" y="260"/>
                    <a:pt x="1" y="340"/>
                    <a:pt x="1" y="399"/>
                  </a:cubicBezTo>
                  <a:lnTo>
                    <a:pt x="180" y="558"/>
                  </a:lnTo>
                  <a:cubicBezTo>
                    <a:pt x="279" y="558"/>
                    <a:pt x="359" y="598"/>
                    <a:pt x="498" y="598"/>
                  </a:cubicBezTo>
                  <a:cubicBezTo>
                    <a:pt x="777" y="698"/>
                    <a:pt x="1075" y="618"/>
                    <a:pt x="1314" y="757"/>
                  </a:cubicBezTo>
                  <a:cubicBezTo>
                    <a:pt x="1413" y="757"/>
                    <a:pt x="1493" y="797"/>
                    <a:pt x="1592" y="797"/>
                  </a:cubicBezTo>
                  <a:cubicBezTo>
                    <a:pt x="1644" y="800"/>
                    <a:pt x="1695" y="800"/>
                    <a:pt x="1748" y="800"/>
                  </a:cubicBezTo>
                  <a:cubicBezTo>
                    <a:pt x="1927" y="800"/>
                    <a:pt x="2112" y="789"/>
                    <a:pt x="2297" y="789"/>
                  </a:cubicBezTo>
                  <a:cubicBezTo>
                    <a:pt x="2496" y="789"/>
                    <a:pt x="2695" y="802"/>
                    <a:pt x="2885" y="857"/>
                  </a:cubicBezTo>
                  <a:cubicBezTo>
                    <a:pt x="2965" y="897"/>
                    <a:pt x="3064" y="897"/>
                    <a:pt x="3124" y="916"/>
                  </a:cubicBezTo>
                  <a:cubicBezTo>
                    <a:pt x="3204" y="916"/>
                    <a:pt x="3303" y="936"/>
                    <a:pt x="3383" y="936"/>
                  </a:cubicBezTo>
                  <a:lnTo>
                    <a:pt x="3860" y="936"/>
                  </a:lnTo>
                  <a:cubicBezTo>
                    <a:pt x="4019" y="936"/>
                    <a:pt x="4218" y="996"/>
                    <a:pt x="4397" y="1036"/>
                  </a:cubicBezTo>
                  <a:cubicBezTo>
                    <a:pt x="4477" y="1056"/>
                    <a:pt x="4556" y="1095"/>
                    <a:pt x="4636" y="1095"/>
                  </a:cubicBezTo>
                  <a:cubicBezTo>
                    <a:pt x="4775" y="1115"/>
                    <a:pt x="4934" y="1115"/>
                    <a:pt x="5074" y="1115"/>
                  </a:cubicBezTo>
                  <a:cubicBezTo>
                    <a:pt x="5233" y="1115"/>
                    <a:pt x="5352" y="1095"/>
                    <a:pt x="5491" y="1036"/>
                  </a:cubicBezTo>
                  <a:cubicBezTo>
                    <a:pt x="5546" y="981"/>
                    <a:pt x="5601" y="951"/>
                    <a:pt x="5662" y="951"/>
                  </a:cubicBezTo>
                  <a:cubicBezTo>
                    <a:pt x="5712" y="951"/>
                    <a:pt x="5767" y="971"/>
                    <a:pt x="5830" y="1016"/>
                  </a:cubicBezTo>
                  <a:cubicBezTo>
                    <a:pt x="5869" y="1036"/>
                    <a:pt x="5949" y="1056"/>
                    <a:pt x="6009" y="1056"/>
                  </a:cubicBezTo>
                  <a:lnTo>
                    <a:pt x="6247" y="1056"/>
                  </a:lnTo>
                  <a:cubicBezTo>
                    <a:pt x="6347" y="1056"/>
                    <a:pt x="6466" y="1036"/>
                    <a:pt x="6566" y="1016"/>
                  </a:cubicBezTo>
                  <a:cubicBezTo>
                    <a:pt x="6604" y="1014"/>
                    <a:pt x="6641" y="1014"/>
                    <a:pt x="6679" y="1014"/>
                  </a:cubicBezTo>
                  <a:cubicBezTo>
                    <a:pt x="7136" y="1014"/>
                    <a:pt x="7578" y="1117"/>
                    <a:pt x="8038" y="1135"/>
                  </a:cubicBezTo>
                  <a:cubicBezTo>
                    <a:pt x="8058" y="1135"/>
                    <a:pt x="8117" y="1155"/>
                    <a:pt x="8137" y="1155"/>
                  </a:cubicBezTo>
                  <a:cubicBezTo>
                    <a:pt x="8157" y="1195"/>
                    <a:pt x="8217" y="1195"/>
                    <a:pt x="8237" y="1195"/>
                  </a:cubicBezTo>
                  <a:cubicBezTo>
                    <a:pt x="8276" y="1195"/>
                    <a:pt x="8356" y="1195"/>
                    <a:pt x="8435" y="1155"/>
                  </a:cubicBezTo>
                  <a:cubicBezTo>
                    <a:pt x="8443" y="1159"/>
                    <a:pt x="8450" y="1161"/>
                    <a:pt x="8456" y="1161"/>
                  </a:cubicBezTo>
                  <a:cubicBezTo>
                    <a:pt x="8503" y="1161"/>
                    <a:pt x="8519" y="1067"/>
                    <a:pt x="8575" y="1067"/>
                  </a:cubicBezTo>
                  <a:cubicBezTo>
                    <a:pt x="8591" y="1067"/>
                    <a:pt x="8610" y="1075"/>
                    <a:pt x="8634" y="1095"/>
                  </a:cubicBezTo>
                  <a:cubicBezTo>
                    <a:pt x="8654" y="1115"/>
                    <a:pt x="8674" y="1115"/>
                    <a:pt x="8714" y="1135"/>
                  </a:cubicBezTo>
                  <a:lnTo>
                    <a:pt x="8813" y="1135"/>
                  </a:lnTo>
                  <a:cubicBezTo>
                    <a:pt x="8833" y="1135"/>
                    <a:pt x="8853" y="1115"/>
                    <a:pt x="8873" y="1115"/>
                  </a:cubicBezTo>
                  <a:cubicBezTo>
                    <a:pt x="8903" y="1080"/>
                    <a:pt x="8927" y="1067"/>
                    <a:pt x="8949" y="1067"/>
                  </a:cubicBezTo>
                  <a:cubicBezTo>
                    <a:pt x="8998" y="1067"/>
                    <a:pt x="9030" y="1135"/>
                    <a:pt x="9072" y="1135"/>
                  </a:cubicBezTo>
                  <a:cubicBezTo>
                    <a:pt x="9112" y="1155"/>
                    <a:pt x="9152" y="1155"/>
                    <a:pt x="9172" y="1155"/>
                  </a:cubicBezTo>
                  <a:lnTo>
                    <a:pt x="9370" y="1155"/>
                  </a:lnTo>
                  <a:cubicBezTo>
                    <a:pt x="9569" y="1155"/>
                    <a:pt x="9728" y="1255"/>
                    <a:pt x="9868" y="1334"/>
                  </a:cubicBezTo>
                  <a:cubicBezTo>
                    <a:pt x="10862" y="1633"/>
                    <a:pt x="11857" y="1692"/>
                    <a:pt x="12891" y="1732"/>
                  </a:cubicBezTo>
                  <a:cubicBezTo>
                    <a:pt x="12968" y="1719"/>
                    <a:pt x="13046" y="1713"/>
                    <a:pt x="13124" y="1713"/>
                  </a:cubicBezTo>
                  <a:cubicBezTo>
                    <a:pt x="13488" y="1713"/>
                    <a:pt x="13864" y="1833"/>
                    <a:pt x="14252" y="1833"/>
                  </a:cubicBezTo>
                  <a:cubicBezTo>
                    <a:pt x="14276" y="1833"/>
                    <a:pt x="14300" y="1832"/>
                    <a:pt x="14324" y="1832"/>
                  </a:cubicBezTo>
                  <a:cubicBezTo>
                    <a:pt x="14543" y="1832"/>
                    <a:pt x="14781" y="1812"/>
                    <a:pt x="14940" y="1613"/>
                  </a:cubicBezTo>
                  <a:cubicBezTo>
                    <a:pt x="14244" y="1354"/>
                    <a:pt x="13528" y="1255"/>
                    <a:pt x="12792" y="1255"/>
                  </a:cubicBezTo>
                  <a:cubicBezTo>
                    <a:pt x="11897" y="1235"/>
                    <a:pt x="10962" y="1155"/>
                    <a:pt x="10106" y="916"/>
                  </a:cubicBezTo>
                  <a:cubicBezTo>
                    <a:pt x="10047" y="757"/>
                    <a:pt x="9967" y="698"/>
                    <a:pt x="9848" y="618"/>
                  </a:cubicBezTo>
                  <a:cubicBezTo>
                    <a:pt x="9609" y="519"/>
                    <a:pt x="9331" y="519"/>
                    <a:pt x="9072" y="519"/>
                  </a:cubicBezTo>
                  <a:cubicBezTo>
                    <a:pt x="9016" y="523"/>
                    <a:pt x="8958" y="526"/>
                    <a:pt x="8900" y="526"/>
                  </a:cubicBezTo>
                  <a:cubicBezTo>
                    <a:pt x="8713" y="526"/>
                    <a:pt x="8523" y="500"/>
                    <a:pt x="8356" y="439"/>
                  </a:cubicBezTo>
                  <a:cubicBezTo>
                    <a:pt x="8157" y="399"/>
                    <a:pt x="7958" y="359"/>
                    <a:pt x="7759" y="359"/>
                  </a:cubicBezTo>
                  <a:lnTo>
                    <a:pt x="6188" y="359"/>
                  </a:lnTo>
                  <a:cubicBezTo>
                    <a:pt x="6014" y="359"/>
                    <a:pt x="5840" y="377"/>
                    <a:pt x="5667" y="377"/>
                  </a:cubicBezTo>
                  <a:cubicBezTo>
                    <a:pt x="5522" y="377"/>
                    <a:pt x="5377" y="365"/>
                    <a:pt x="5233" y="320"/>
                  </a:cubicBezTo>
                  <a:cubicBezTo>
                    <a:pt x="5153" y="300"/>
                    <a:pt x="5074" y="260"/>
                    <a:pt x="4994" y="260"/>
                  </a:cubicBezTo>
                  <a:lnTo>
                    <a:pt x="4676" y="260"/>
                  </a:lnTo>
                  <a:cubicBezTo>
                    <a:pt x="4596" y="260"/>
                    <a:pt x="4517" y="260"/>
                    <a:pt x="4457" y="300"/>
                  </a:cubicBezTo>
                  <a:cubicBezTo>
                    <a:pt x="4298" y="300"/>
                    <a:pt x="4159" y="240"/>
                    <a:pt x="3999" y="220"/>
                  </a:cubicBezTo>
                  <a:cubicBezTo>
                    <a:pt x="3880" y="200"/>
                    <a:pt x="3761" y="161"/>
                    <a:pt x="3641" y="161"/>
                  </a:cubicBezTo>
                  <a:cubicBezTo>
                    <a:pt x="3333" y="151"/>
                    <a:pt x="3035" y="151"/>
                    <a:pt x="2739" y="151"/>
                  </a:cubicBezTo>
                  <a:cubicBezTo>
                    <a:pt x="2443" y="151"/>
                    <a:pt x="2149" y="151"/>
                    <a:pt x="1851" y="141"/>
                  </a:cubicBezTo>
                  <a:cubicBezTo>
                    <a:pt x="1672" y="141"/>
                    <a:pt x="1473" y="101"/>
                    <a:pt x="1294" y="41"/>
                  </a:cubicBezTo>
                  <a:cubicBezTo>
                    <a:pt x="1119" y="25"/>
                    <a:pt x="938" y="1"/>
                    <a:pt x="7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1316675" y="1369975"/>
              <a:ext cx="38825" cy="20950"/>
            </a:xfrm>
            <a:custGeom>
              <a:avLst/>
              <a:gdLst/>
              <a:ahLst/>
              <a:cxnLst/>
              <a:rect l="l" t="t" r="r" b="b"/>
              <a:pathLst>
                <a:path w="1553" h="838" extrusionOk="0">
                  <a:moveTo>
                    <a:pt x="731" y="1"/>
                  </a:moveTo>
                  <a:cubicBezTo>
                    <a:pt x="649" y="1"/>
                    <a:pt x="578" y="12"/>
                    <a:pt x="518" y="101"/>
                  </a:cubicBezTo>
                  <a:cubicBezTo>
                    <a:pt x="439" y="260"/>
                    <a:pt x="339" y="360"/>
                    <a:pt x="140" y="360"/>
                  </a:cubicBezTo>
                  <a:cubicBezTo>
                    <a:pt x="1" y="360"/>
                    <a:pt x="21" y="479"/>
                    <a:pt x="1" y="579"/>
                  </a:cubicBezTo>
                  <a:cubicBezTo>
                    <a:pt x="21" y="638"/>
                    <a:pt x="61" y="638"/>
                    <a:pt x="120" y="638"/>
                  </a:cubicBezTo>
                  <a:cubicBezTo>
                    <a:pt x="145" y="635"/>
                    <a:pt x="170" y="633"/>
                    <a:pt x="195" y="633"/>
                  </a:cubicBezTo>
                  <a:cubicBezTo>
                    <a:pt x="442" y="633"/>
                    <a:pt x="663" y="801"/>
                    <a:pt x="916" y="837"/>
                  </a:cubicBezTo>
                  <a:cubicBezTo>
                    <a:pt x="1015" y="798"/>
                    <a:pt x="1095" y="778"/>
                    <a:pt x="1214" y="778"/>
                  </a:cubicBezTo>
                  <a:cubicBezTo>
                    <a:pt x="1493" y="499"/>
                    <a:pt x="1553" y="280"/>
                    <a:pt x="1135" y="81"/>
                  </a:cubicBezTo>
                  <a:cubicBezTo>
                    <a:pt x="1115" y="62"/>
                    <a:pt x="1055" y="62"/>
                    <a:pt x="1035" y="42"/>
                  </a:cubicBezTo>
                  <a:cubicBezTo>
                    <a:pt x="956" y="2"/>
                    <a:pt x="896" y="2"/>
                    <a:pt x="817" y="2"/>
                  </a:cubicBezTo>
                  <a:cubicBezTo>
                    <a:pt x="787" y="2"/>
                    <a:pt x="758" y="1"/>
                    <a:pt x="7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1314700" y="1368525"/>
              <a:ext cx="24900" cy="5000"/>
            </a:xfrm>
            <a:custGeom>
              <a:avLst/>
              <a:gdLst/>
              <a:ahLst/>
              <a:cxnLst/>
              <a:rect l="l" t="t" r="r" b="b"/>
              <a:pathLst>
                <a:path w="996" h="200" extrusionOk="0">
                  <a:moveTo>
                    <a:pt x="0" y="0"/>
                  </a:moveTo>
                  <a:cubicBezTo>
                    <a:pt x="140" y="199"/>
                    <a:pt x="398" y="139"/>
                    <a:pt x="597" y="159"/>
                  </a:cubicBezTo>
                  <a:cubicBezTo>
                    <a:pt x="697" y="139"/>
                    <a:pt x="796" y="139"/>
                    <a:pt x="896" y="120"/>
                  </a:cubicBezTo>
                  <a:cubicBezTo>
                    <a:pt x="975" y="120"/>
                    <a:pt x="995" y="60"/>
                    <a:pt x="9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1107825" y="1869825"/>
              <a:ext cx="17925" cy="57200"/>
            </a:xfrm>
            <a:custGeom>
              <a:avLst/>
              <a:gdLst/>
              <a:ahLst/>
              <a:cxnLst/>
              <a:rect l="l" t="t" r="r" b="b"/>
              <a:pathLst>
                <a:path w="717" h="228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19" y="259"/>
                    <a:pt x="239" y="557"/>
                    <a:pt x="0" y="756"/>
                  </a:cubicBezTo>
                  <a:cubicBezTo>
                    <a:pt x="20" y="875"/>
                    <a:pt x="20" y="975"/>
                    <a:pt x="60" y="1074"/>
                  </a:cubicBezTo>
                  <a:cubicBezTo>
                    <a:pt x="259" y="1452"/>
                    <a:pt x="159" y="1930"/>
                    <a:pt x="418" y="2288"/>
                  </a:cubicBezTo>
                  <a:cubicBezTo>
                    <a:pt x="517" y="2188"/>
                    <a:pt x="617" y="2069"/>
                    <a:pt x="716" y="1969"/>
                  </a:cubicBezTo>
                  <a:cubicBezTo>
                    <a:pt x="696" y="1930"/>
                    <a:pt x="696" y="1850"/>
                    <a:pt x="696" y="1790"/>
                  </a:cubicBezTo>
                  <a:cubicBezTo>
                    <a:pt x="597" y="1691"/>
                    <a:pt x="617" y="1552"/>
                    <a:pt x="537" y="1432"/>
                  </a:cubicBezTo>
                  <a:cubicBezTo>
                    <a:pt x="418" y="955"/>
                    <a:pt x="398" y="458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1103825" y="1680325"/>
              <a:ext cx="15450" cy="30375"/>
            </a:xfrm>
            <a:custGeom>
              <a:avLst/>
              <a:gdLst/>
              <a:ahLst/>
              <a:cxnLst/>
              <a:rect l="l" t="t" r="r" b="b"/>
              <a:pathLst>
                <a:path w="618" h="1215" extrusionOk="0">
                  <a:moveTo>
                    <a:pt x="160" y="1"/>
                  </a:moveTo>
                  <a:lnTo>
                    <a:pt x="120" y="80"/>
                  </a:lnTo>
                  <a:lnTo>
                    <a:pt x="120" y="160"/>
                  </a:lnTo>
                  <a:cubicBezTo>
                    <a:pt x="220" y="498"/>
                    <a:pt x="1" y="916"/>
                    <a:pt x="319" y="1214"/>
                  </a:cubicBezTo>
                  <a:cubicBezTo>
                    <a:pt x="379" y="797"/>
                    <a:pt x="618" y="339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128300" y="2140850"/>
              <a:ext cx="15450" cy="7975"/>
            </a:xfrm>
            <a:custGeom>
              <a:avLst/>
              <a:gdLst/>
              <a:ahLst/>
              <a:cxnLst/>
              <a:rect l="l" t="t" r="r" b="b"/>
              <a:pathLst>
                <a:path w="618" h="319" extrusionOk="0">
                  <a:moveTo>
                    <a:pt x="140" y="1"/>
                  </a:moveTo>
                  <a:lnTo>
                    <a:pt x="1" y="160"/>
                  </a:lnTo>
                  <a:cubicBezTo>
                    <a:pt x="140" y="160"/>
                    <a:pt x="279" y="200"/>
                    <a:pt x="359" y="319"/>
                  </a:cubicBezTo>
                  <a:cubicBezTo>
                    <a:pt x="478" y="319"/>
                    <a:pt x="598" y="299"/>
                    <a:pt x="618" y="180"/>
                  </a:cubicBezTo>
                  <a:cubicBezTo>
                    <a:pt x="618" y="60"/>
                    <a:pt x="498" y="1"/>
                    <a:pt x="3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2166900" y="2145700"/>
              <a:ext cx="13150" cy="8800"/>
            </a:xfrm>
            <a:custGeom>
              <a:avLst/>
              <a:gdLst/>
              <a:ahLst/>
              <a:cxnLst/>
              <a:rect l="l" t="t" r="r" b="b"/>
              <a:pathLst>
                <a:path w="526" h="352" extrusionOk="0">
                  <a:moveTo>
                    <a:pt x="265" y="1"/>
                  </a:moveTo>
                  <a:cubicBezTo>
                    <a:pt x="0" y="1"/>
                    <a:pt x="171" y="194"/>
                    <a:pt x="207" y="304"/>
                  </a:cubicBezTo>
                  <a:cubicBezTo>
                    <a:pt x="222" y="333"/>
                    <a:pt x="247" y="351"/>
                    <a:pt x="283" y="351"/>
                  </a:cubicBezTo>
                  <a:cubicBezTo>
                    <a:pt x="296" y="351"/>
                    <a:pt x="311" y="349"/>
                    <a:pt x="327" y="344"/>
                  </a:cubicBezTo>
                  <a:cubicBezTo>
                    <a:pt x="526" y="224"/>
                    <a:pt x="446" y="125"/>
                    <a:pt x="347" y="6"/>
                  </a:cubicBezTo>
                  <a:cubicBezTo>
                    <a:pt x="316" y="2"/>
                    <a:pt x="289" y="1"/>
                    <a:pt x="2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1571800" y="915525"/>
              <a:ext cx="11975" cy="30300"/>
            </a:xfrm>
            <a:custGeom>
              <a:avLst/>
              <a:gdLst/>
              <a:ahLst/>
              <a:cxnLst/>
              <a:rect l="l" t="t" r="r" b="b"/>
              <a:pathLst>
                <a:path w="479" h="1212" extrusionOk="0">
                  <a:moveTo>
                    <a:pt x="181" y="0"/>
                  </a:moveTo>
                  <a:cubicBezTo>
                    <a:pt x="146" y="0"/>
                    <a:pt x="108" y="20"/>
                    <a:pt x="61" y="58"/>
                  </a:cubicBezTo>
                  <a:cubicBezTo>
                    <a:pt x="41" y="376"/>
                    <a:pt x="41" y="734"/>
                    <a:pt x="1" y="1052"/>
                  </a:cubicBezTo>
                  <a:cubicBezTo>
                    <a:pt x="61" y="1112"/>
                    <a:pt x="140" y="1152"/>
                    <a:pt x="180" y="1211"/>
                  </a:cubicBezTo>
                  <a:cubicBezTo>
                    <a:pt x="478" y="853"/>
                    <a:pt x="379" y="475"/>
                    <a:pt x="299" y="77"/>
                  </a:cubicBezTo>
                  <a:cubicBezTo>
                    <a:pt x="257" y="25"/>
                    <a:pt x="221" y="0"/>
                    <a:pt x="18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1573300" y="899050"/>
              <a:ext cx="8475" cy="17925"/>
            </a:xfrm>
            <a:custGeom>
              <a:avLst/>
              <a:gdLst/>
              <a:ahLst/>
              <a:cxnLst/>
              <a:rect l="l" t="t" r="r" b="b"/>
              <a:pathLst>
                <a:path w="339" h="717" extrusionOk="0">
                  <a:moveTo>
                    <a:pt x="339" y="0"/>
                  </a:moveTo>
                  <a:lnTo>
                    <a:pt x="339" y="0"/>
                  </a:lnTo>
                  <a:cubicBezTo>
                    <a:pt x="80" y="179"/>
                    <a:pt x="1" y="418"/>
                    <a:pt x="1" y="717"/>
                  </a:cubicBezTo>
                  <a:cubicBezTo>
                    <a:pt x="14" y="717"/>
                    <a:pt x="45" y="708"/>
                    <a:pt x="76" y="708"/>
                  </a:cubicBezTo>
                  <a:cubicBezTo>
                    <a:pt x="91" y="708"/>
                    <a:pt x="107" y="710"/>
                    <a:pt x="120" y="717"/>
                  </a:cubicBezTo>
                  <a:cubicBezTo>
                    <a:pt x="219" y="697"/>
                    <a:pt x="299" y="617"/>
                    <a:pt x="339" y="498"/>
                  </a:cubicBezTo>
                  <a:cubicBezTo>
                    <a:pt x="299" y="339"/>
                    <a:pt x="279" y="179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918550" y="1477750"/>
              <a:ext cx="78100" cy="20100"/>
            </a:xfrm>
            <a:custGeom>
              <a:avLst/>
              <a:gdLst/>
              <a:ahLst/>
              <a:cxnLst/>
              <a:rect l="l" t="t" r="r" b="b"/>
              <a:pathLst>
                <a:path w="3124" h="804" extrusionOk="0">
                  <a:moveTo>
                    <a:pt x="227" y="0"/>
                  </a:moveTo>
                  <a:cubicBezTo>
                    <a:pt x="111" y="0"/>
                    <a:pt x="20" y="62"/>
                    <a:pt x="0" y="306"/>
                  </a:cubicBezTo>
                  <a:cubicBezTo>
                    <a:pt x="1015" y="565"/>
                    <a:pt x="2069" y="763"/>
                    <a:pt x="3123" y="803"/>
                  </a:cubicBezTo>
                  <a:lnTo>
                    <a:pt x="3123" y="445"/>
                  </a:lnTo>
                  <a:cubicBezTo>
                    <a:pt x="2765" y="167"/>
                    <a:pt x="2268" y="445"/>
                    <a:pt x="1910" y="107"/>
                  </a:cubicBezTo>
                  <a:cubicBezTo>
                    <a:pt x="1492" y="107"/>
                    <a:pt x="1035" y="67"/>
                    <a:pt x="617" y="67"/>
                  </a:cubicBezTo>
                  <a:cubicBezTo>
                    <a:pt x="495" y="67"/>
                    <a:pt x="348" y="0"/>
                    <a:pt x="2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848925" y="1454050"/>
              <a:ext cx="84575" cy="31900"/>
            </a:xfrm>
            <a:custGeom>
              <a:avLst/>
              <a:gdLst/>
              <a:ahLst/>
              <a:cxnLst/>
              <a:rect l="l" t="t" r="r" b="b"/>
              <a:pathLst>
                <a:path w="3383" h="1276" extrusionOk="0">
                  <a:moveTo>
                    <a:pt x="537" y="1"/>
                  </a:moveTo>
                  <a:cubicBezTo>
                    <a:pt x="319" y="279"/>
                    <a:pt x="20" y="498"/>
                    <a:pt x="0" y="876"/>
                  </a:cubicBezTo>
                  <a:cubicBezTo>
                    <a:pt x="879" y="1048"/>
                    <a:pt x="1740" y="1275"/>
                    <a:pt x="2653" y="1275"/>
                  </a:cubicBezTo>
                  <a:cubicBezTo>
                    <a:pt x="2690" y="1275"/>
                    <a:pt x="2728" y="1275"/>
                    <a:pt x="2765" y="1274"/>
                  </a:cubicBezTo>
                  <a:cubicBezTo>
                    <a:pt x="2905" y="1015"/>
                    <a:pt x="3163" y="1075"/>
                    <a:pt x="3382" y="1055"/>
                  </a:cubicBezTo>
                  <a:cubicBezTo>
                    <a:pt x="2706" y="896"/>
                    <a:pt x="2029" y="717"/>
                    <a:pt x="1373" y="598"/>
                  </a:cubicBezTo>
                  <a:cubicBezTo>
                    <a:pt x="1315" y="611"/>
                    <a:pt x="1263" y="618"/>
                    <a:pt x="1215" y="618"/>
                  </a:cubicBezTo>
                  <a:cubicBezTo>
                    <a:pt x="847" y="618"/>
                    <a:pt x="731" y="247"/>
                    <a:pt x="5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2666400" y="2113500"/>
              <a:ext cx="23400" cy="18400"/>
            </a:xfrm>
            <a:custGeom>
              <a:avLst/>
              <a:gdLst/>
              <a:ahLst/>
              <a:cxnLst/>
              <a:rect l="l" t="t" r="r" b="b"/>
              <a:pathLst>
                <a:path w="936" h="736" extrusionOk="0">
                  <a:moveTo>
                    <a:pt x="876" y="0"/>
                  </a:moveTo>
                  <a:cubicBezTo>
                    <a:pt x="578" y="140"/>
                    <a:pt x="259" y="140"/>
                    <a:pt x="1" y="378"/>
                  </a:cubicBezTo>
                  <a:cubicBezTo>
                    <a:pt x="139" y="620"/>
                    <a:pt x="204" y="736"/>
                    <a:pt x="354" y="736"/>
                  </a:cubicBezTo>
                  <a:cubicBezTo>
                    <a:pt x="463" y="736"/>
                    <a:pt x="616" y="675"/>
                    <a:pt x="876" y="557"/>
                  </a:cubicBezTo>
                  <a:cubicBezTo>
                    <a:pt x="856" y="418"/>
                    <a:pt x="677" y="339"/>
                    <a:pt x="876" y="199"/>
                  </a:cubicBezTo>
                  <a:cubicBezTo>
                    <a:pt x="936" y="140"/>
                    <a:pt x="936" y="80"/>
                    <a:pt x="8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2701725" y="21234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19" y="60"/>
                    <a:pt x="40" y="100"/>
                    <a:pt x="0" y="159"/>
                  </a:cubicBezTo>
                  <a:lnTo>
                    <a:pt x="119" y="159"/>
                  </a:lnTo>
                  <a:cubicBezTo>
                    <a:pt x="139" y="100"/>
                    <a:pt x="159" y="6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692775" y="2125425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119" y="1"/>
                  </a:moveTo>
                  <a:cubicBezTo>
                    <a:pt x="80" y="21"/>
                    <a:pt x="60" y="41"/>
                    <a:pt x="0" y="80"/>
                  </a:cubicBezTo>
                  <a:cubicBezTo>
                    <a:pt x="60" y="80"/>
                    <a:pt x="100" y="80"/>
                    <a:pt x="179" y="41"/>
                  </a:cubicBezTo>
                  <a:cubicBezTo>
                    <a:pt x="159" y="41"/>
                    <a:pt x="119" y="1"/>
                    <a:pt x="1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114000" y="1892700"/>
              <a:ext cx="56700" cy="28850"/>
            </a:xfrm>
            <a:custGeom>
              <a:avLst/>
              <a:gdLst/>
              <a:ahLst/>
              <a:cxnLst/>
              <a:rect l="l" t="t" r="r" b="b"/>
              <a:pathLst>
                <a:path w="2268" h="1154" extrusionOk="0">
                  <a:moveTo>
                    <a:pt x="946" y="0"/>
                  </a:moveTo>
                  <a:cubicBezTo>
                    <a:pt x="893" y="0"/>
                    <a:pt x="831" y="18"/>
                    <a:pt x="756" y="60"/>
                  </a:cubicBezTo>
                  <a:cubicBezTo>
                    <a:pt x="577" y="358"/>
                    <a:pt x="0" y="478"/>
                    <a:pt x="199" y="915"/>
                  </a:cubicBezTo>
                  <a:cubicBezTo>
                    <a:pt x="288" y="1102"/>
                    <a:pt x="436" y="1153"/>
                    <a:pt x="607" y="1153"/>
                  </a:cubicBezTo>
                  <a:cubicBezTo>
                    <a:pt x="819" y="1153"/>
                    <a:pt x="1064" y="1074"/>
                    <a:pt x="1273" y="1074"/>
                  </a:cubicBezTo>
                  <a:cubicBezTo>
                    <a:pt x="1452" y="1074"/>
                    <a:pt x="1592" y="1015"/>
                    <a:pt x="1731" y="875"/>
                  </a:cubicBezTo>
                  <a:lnTo>
                    <a:pt x="1970" y="875"/>
                  </a:lnTo>
                  <a:cubicBezTo>
                    <a:pt x="1982" y="873"/>
                    <a:pt x="1995" y="872"/>
                    <a:pt x="2009" y="872"/>
                  </a:cubicBezTo>
                  <a:cubicBezTo>
                    <a:pt x="2051" y="872"/>
                    <a:pt x="2098" y="880"/>
                    <a:pt x="2139" y="880"/>
                  </a:cubicBezTo>
                  <a:cubicBezTo>
                    <a:pt x="2193" y="880"/>
                    <a:pt x="2238" y="865"/>
                    <a:pt x="2248" y="796"/>
                  </a:cubicBezTo>
                  <a:cubicBezTo>
                    <a:pt x="2268" y="736"/>
                    <a:pt x="2149" y="637"/>
                    <a:pt x="2069" y="557"/>
                  </a:cubicBezTo>
                  <a:cubicBezTo>
                    <a:pt x="2029" y="557"/>
                    <a:pt x="1950" y="537"/>
                    <a:pt x="1890" y="537"/>
                  </a:cubicBezTo>
                  <a:cubicBezTo>
                    <a:pt x="1862" y="548"/>
                    <a:pt x="1834" y="553"/>
                    <a:pt x="1807" y="553"/>
                  </a:cubicBezTo>
                  <a:cubicBezTo>
                    <a:pt x="1735" y="553"/>
                    <a:pt x="1663" y="521"/>
                    <a:pt x="1592" y="478"/>
                  </a:cubicBezTo>
                  <a:cubicBezTo>
                    <a:pt x="1568" y="483"/>
                    <a:pt x="1546" y="486"/>
                    <a:pt x="1525" y="486"/>
                  </a:cubicBezTo>
                  <a:cubicBezTo>
                    <a:pt x="1251" y="486"/>
                    <a:pt x="1225" y="0"/>
                    <a:pt x="94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129900" y="1883750"/>
              <a:ext cx="24400" cy="25500"/>
            </a:xfrm>
            <a:custGeom>
              <a:avLst/>
              <a:gdLst/>
              <a:ahLst/>
              <a:cxnLst/>
              <a:rect l="l" t="t" r="r" b="b"/>
              <a:pathLst>
                <a:path w="976" h="1020" extrusionOk="0">
                  <a:moveTo>
                    <a:pt x="418" y="0"/>
                  </a:moveTo>
                  <a:cubicBezTo>
                    <a:pt x="379" y="139"/>
                    <a:pt x="239" y="219"/>
                    <a:pt x="80" y="219"/>
                  </a:cubicBezTo>
                  <a:cubicBezTo>
                    <a:pt x="21" y="279"/>
                    <a:pt x="1" y="318"/>
                    <a:pt x="21" y="398"/>
                  </a:cubicBezTo>
                  <a:cubicBezTo>
                    <a:pt x="50" y="418"/>
                    <a:pt x="80" y="428"/>
                    <a:pt x="110" y="428"/>
                  </a:cubicBezTo>
                  <a:cubicBezTo>
                    <a:pt x="140" y="428"/>
                    <a:pt x="170" y="418"/>
                    <a:pt x="200" y="398"/>
                  </a:cubicBezTo>
                  <a:cubicBezTo>
                    <a:pt x="418" y="477"/>
                    <a:pt x="379" y="716"/>
                    <a:pt x="498" y="875"/>
                  </a:cubicBezTo>
                  <a:cubicBezTo>
                    <a:pt x="583" y="970"/>
                    <a:pt x="660" y="1020"/>
                    <a:pt x="734" y="1020"/>
                  </a:cubicBezTo>
                  <a:cubicBezTo>
                    <a:pt x="815" y="1020"/>
                    <a:pt x="892" y="960"/>
                    <a:pt x="975" y="836"/>
                  </a:cubicBezTo>
                  <a:cubicBezTo>
                    <a:pt x="876" y="497"/>
                    <a:pt x="598" y="279"/>
                    <a:pt x="4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2821075" y="1446600"/>
              <a:ext cx="42800" cy="34325"/>
            </a:xfrm>
            <a:custGeom>
              <a:avLst/>
              <a:gdLst/>
              <a:ahLst/>
              <a:cxnLst/>
              <a:rect l="l" t="t" r="r" b="b"/>
              <a:pathLst>
                <a:path w="1712" h="1373" extrusionOk="0">
                  <a:moveTo>
                    <a:pt x="1453" y="0"/>
                  </a:moveTo>
                  <a:cubicBezTo>
                    <a:pt x="1333" y="0"/>
                    <a:pt x="1214" y="0"/>
                    <a:pt x="1134" y="159"/>
                  </a:cubicBezTo>
                  <a:cubicBezTo>
                    <a:pt x="1353" y="498"/>
                    <a:pt x="1333" y="557"/>
                    <a:pt x="816" y="697"/>
                  </a:cubicBezTo>
                  <a:cubicBezTo>
                    <a:pt x="657" y="876"/>
                    <a:pt x="438" y="816"/>
                    <a:pt x="259" y="876"/>
                  </a:cubicBezTo>
                  <a:cubicBezTo>
                    <a:pt x="140" y="1094"/>
                    <a:pt x="0" y="1313"/>
                    <a:pt x="418" y="1373"/>
                  </a:cubicBezTo>
                  <a:cubicBezTo>
                    <a:pt x="637" y="1293"/>
                    <a:pt x="896" y="1254"/>
                    <a:pt x="1114" y="1174"/>
                  </a:cubicBezTo>
                  <a:cubicBezTo>
                    <a:pt x="1453" y="975"/>
                    <a:pt x="1711" y="716"/>
                    <a:pt x="1651" y="299"/>
                  </a:cubicBezTo>
                  <a:cubicBezTo>
                    <a:pt x="1592" y="199"/>
                    <a:pt x="1512" y="80"/>
                    <a:pt x="14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1127700" y="1571425"/>
              <a:ext cx="50250" cy="39750"/>
            </a:xfrm>
            <a:custGeom>
              <a:avLst/>
              <a:gdLst/>
              <a:ahLst/>
              <a:cxnLst/>
              <a:rect l="l" t="t" r="r" b="b"/>
              <a:pathLst>
                <a:path w="2010" h="1590" extrusionOk="0">
                  <a:moveTo>
                    <a:pt x="1294" y="20"/>
                  </a:moveTo>
                  <a:cubicBezTo>
                    <a:pt x="498" y="60"/>
                    <a:pt x="418" y="100"/>
                    <a:pt x="418" y="697"/>
                  </a:cubicBezTo>
                  <a:cubicBezTo>
                    <a:pt x="359" y="776"/>
                    <a:pt x="299" y="816"/>
                    <a:pt x="259" y="896"/>
                  </a:cubicBezTo>
                  <a:cubicBezTo>
                    <a:pt x="140" y="975"/>
                    <a:pt x="180" y="1114"/>
                    <a:pt x="100" y="1214"/>
                  </a:cubicBezTo>
                  <a:cubicBezTo>
                    <a:pt x="60" y="1254"/>
                    <a:pt x="41" y="1293"/>
                    <a:pt x="41" y="1353"/>
                  </a:cubicBezTo>
                  <a:cubicBezTo>
                    <a:pt x="21" y="1453"/>
                    <a:pt x="1" y="1552"/>
                    <a:pt x="100" y="1572"/>
                  </a:cubicBezTo>
                  <a:cubicBezTo>
                    <a:pt x="128" y="1584"/>
                    <a:pt x="155" y="1590"/>
                    <a:pt x="180" y="1590"/>
                  </a:cubicBezTo>
                  <a:cubicBezTo>
                    <a:pt x="279" y="1590"/>
                    <a:pt x="355" y="1504"/>
                    <a:pt x="418" y="1393"/>
                  </a:cubicBezTo>
                  <a:lnTo>
                    <a:pt x="418" y="1373"/>
                  </a:lnTo>
                  <a:cubicBezTo>
                    <a:pt x="558" y="1293"/>
                    <a:pt x="498" y="1134"/>
                    <a:pt x="598" y="1055"/>
                  </a:cubicBezTo>
                  <a:cubicBezTo>
                    <a:pt x="677" y="955"/>
                    <a:pt x="657" y="776"/>
                    <a:pt x="816" y="717"/>
                  </a:cubicBezTo>
                  <a:cubicBezTo>
                    <a:pt x="953" y="612"/>
                    <a:pt x="1108" y="589"/>
                    <a:pt x="1270" y="589"/>
                  </a:cubicBezTo>
                  <a:cubicBezTo>
                    <a:pt x="1403" y="589"/>
                    <a:pt x="1540" y="605"/>
                    <a:pt x="1675" y="605"/>
                  </a:cubicBezTo>
                  <a:cubicBezTo>
                    <a:pt x="1783" y="605"/>
                    <a:pt x="1889" y="594"/>
                    <a:pt x="1990" y="557"/>
                  </a:cubicBezTo>
                  <a:cubicBezTo>
                    <a:pt x="2010" y="0"/>
                    <a:pt x="1413" y="339"/>
                    <a:pt x="1294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1156050" y="1572425"/>
              <a:ext cx="26375" cy="12950"/>
            </a:xfrm>
            <a:custGeom>
              <a:avLst/>
              <a:gdLst/>
              <a:ahLst/>
              <a:cxnLst/>
              <a:rect l="l" t="t" r="r" b="b"/>
              <a:pathLst>
                <a:path w="1055" h="518" extrusionOk="0">
                  <a:moveTo>
                    <a:pt x="160" y="0"/>
                  </a:moveTo>
                  <a:cubicBezTo>
                    <a:pt x="80" y="159"/>
                    <a:pt x="1" y="338"/>
                    <a:pt x="299" y="338"/>
                  </a:cubicBezTo>
                  <a:cubicBezTo>
                    <a:pt x="332" y="338"/>
                    <a:pt x="366" y="338"/>
                    <a:pt x="400" y="338"/>
                  </a:cubicBezTo>
                  <a:cubicBezTo>
                    <a:pt x="569" y="338"/>
                    <a:pt x="740" y="352"/>
                    <a:pt x="856" y="517"/>
                  </a:cubicBezTo>
                  <a:cubicBezTo>
                    <a:pt x="896" y="498"/>
                    <a:pt x="955" y="498"/>
                    <a:pt x="1015" y="498"/>
                  </a:cubicBezTo>
                  <a:cubicBezTo>
                    <a:pt x="1055" y="299"/>
                    <a:pt x="955" y="139"/>
                    <a:pt x="856" y="0"/>
                  </a:cubicBezTo>
                  <a:lnTo>
                    <a:pt x="677" y="0"/>
                  </a:lnTo>
                  <a:cubicBezTo>
                    <a:pt x="617" y="50"/>
                    <a:pt x="563" y="75"/>
                    <a:pt x="505" y="75"/>
                  </a:cubicBezTo>
                  <a:cubicBezTo>
                    <a:pt x="448" y="75"/>
                    <a:pt x="389" y="5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1164000" y="1572425"/>
              <a:ext cx="8975" cy="2625"/>
            </a:xfrm>
            <a:custGeom>
              <a:avLst/>
              <a:gdLst/>
              <a:ahLst/>
              <a:cxnLst/>
              <a:rect l="l" t="t" r="r" b="b"/>
              <a:pathLst>
                <a:path w="359" h="105" extrusionOk="0">
                  <a:moveTo>
                    <a:pt x="1" y="0"/>
                  </a:moveTo>
                  <a:cubicBezTo>
                    <a:pt x="61" y="70"/>
                    <a:pt x="115" y="105"/>
                    <a:pt x="172" y="105"/>
                  </a:cubicBezTo>
                  <a:cubicBezTo>
                    <a:pt x="230" y="105"/>
                    <a:pt x="289" y="7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1134175" y="15888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00" y="40"/>
                    <a:pt x="60" y="40"/>
                    <a:pt x="0" y="60"/>
                  </a:cubicBezTo>
                  <a:lnTo>
                    <a:pt x="0" y="200"/>
                  </a:lnTo>
                  <a:cubicBezTo>
                    <a:pt x="80" y="160"/>
                    <a:pt x="159" y="10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2905625" y="2058400"/>
              <a:ext cx="13450" cy="4900"/>
            </a:xfrm>
            <a:custGeom>
              <a:avLst/>
              <a:gdLst/>
              <a:ahLst/>
              <a:cxnLst/>
              <a:rect l="l" t="t" r="r" b="b"/>
              <a:pathLst>
                <a:path w="538" h="196" extrusionOk="0">
                  <a:moveTo>
                    <a:pt x="336" y="1"/>
                  </a:moveTo>
                  <a:cubicBezTo>
                    <a:pt x="203" y="1"/>
                    <a:pt x="80" y="36"/>
                    <a:pt x="0" y="195"/>
                  </a:cubicBezTo>
                  <a:cubicBezTo>
                    <a:pt x="219" y="195"/>
                    <a:pt x="398" y="136"/>
                    <a:pt x="537" y="16"/>
                  </a:cubicBezTo>
                  <a:cubicBezTo>
                    <a:pt x="471" y="10"/>
                    <a:pt x="402" y="1"/>
                    <a:pt x="3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1429075" y="104575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20" y="21"/>
                    <a:pt x="120" y="21"/>
                    <a:pt x="21" y="21"/>
                  </a:cubicBezTo>
                  <a:cubicBezTo>
                    <a:pt x="21" y="60"/>
                    <a:pt x="1" y="120"/>
                    <a:pt x="1" y="180"/>
                  </a:cubicBezTo>
                  <a:cubicBezTo>
                    <a:pt x="40" y="240"/>
                    <a:pt x="120" y="299"/>
                    <a:pt x="200" y="379"/>
                  </a:cubicBezTo>
                  <a:lnTo>
                    <a:pt x="319" y="379"/>
                  </a:lnTo>
                  <a:cubicBezTo>
                    <a:pt x="518" y="279"/>
                    <a:pt x="379" y="12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1450950" y="1046250"/>
              <a:ext cx="4025" cy="5500"/>
            </a:xfrm>
            <a:custGeom>
              <a:avLst/>
              <a:gdLst/>
              <a:ahLst/>
              <a:cxnLst/>
              <a:rect l="l" t="t" r="r" b="b"/>
              <a:pathLst>
                <a:path w="161" h="220" extrusionOk="0">
                  <a:moveTo>
                    <a:pt x="160" y="1"/>
                  </a:moveTo>
                  <a:cubicBezTo>
                    <a:pt x="120" y="21"/>
                    <a:pt x="41" y="21"/>
                    <a:pt x="1" y="21"/>
                  </a:cubicBezTo>
                  <a:cubicBezTo>
                    <a:pt x="21" y="100"/>
                    <a:pt x="1" y="200"/>
                    <a:pt x="100" y="22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2440625" y="2172175"/>
              <a:ext cx="75125" cy="22400"/>
            </a:xfrm>
            <a:custGeom>
              <a:avLst/>
              <a:gdLst/>
              <a:ahLst/>
              <a:cxnLst/>
              <a:rect l="l" t="t" r="r" b="b"/>
              <a:pathLst>
                <a:path w="3005" h="896" extrusionOk="0">
                  <a:moveTo>
                    <a:pt x="2626" y="1"/>
                  </a:moveTo>
                  <a:cubicBezTo>
                    <a:pt x="2527" y="1"/>
                    <a:pt x="2487" y="21"/>
                    <a:pt x="2427" y="100"/>
                  </a:cubicBezTo>
                  <a:cubicBezTo>
                    <a:pt x="2427" y="120"/>
                    <a:pt x="2407" y="120"/>
                    <a:pt x="2407" y="180"/>
                  </a:cubicBezTo>
                  <a:cubicBezTo>
                    <a:pt x="2403" y="185"/>
                    <a:pt x="2396" y="187"/>
                    <a:pt x="2389" y="187"/>
                  </a:cubicBezTo>
                  <a:cubicBezTo>
                    <a:pt x="2368" y="187"/>
                    <a:pt x="2338" y="165"/>
                    <a:pt x="2308" y="120"/>
                  </a:cubicBezTo>
                  <a:cubicBezTo>
                    <a:pt x="2268" y="110"/>
                    <a:pt x="2228" y="105"/>
                    <a:pt x="2191" y="105"/>
                  </a:cubicBezTo>
                  <a:cubicBezTo>
                    <a:pt x="2154" y="105"/>
                    <a:pt x="2119" y="110"/>
                    <a:pt x="2089" y="120"/>
                  </a:cubicBezTo>
                  <a:cubicBezTo>
                    <a:pt x="1930" y="319"/>
                    <a:pt x="1691" y="200"/>
                    <a:pt x="1512" y="299"/>
                  </a:cubicBezTo>
                  <a:cubicBezTo>
                    <a:pt x="1492" y="299"/>
                    <a:pt x="1433" y="299"/>
                    <a:pt x="1413" y="319"/>
                  </a:cubicBezTo>
                  <a:cubicBezTo>
                    <a:pt x="1314" y="417"/>
                    <a:pt x="1200" y="431"/>
                    <a:pt x="1082" y="431"/>
                  </a:cubicBezTo>
                  <a:cubicBezTo>
                    <a:pt x="1035" y="431"/>
                    <a:pt x="988" y="429"/>
                    <a:pt x="941" y="429"/>
                  </a:cubicBezTo>
                  <a:cubicBezTo>
                    <a:pt x="843" y="429"/>
                    <a:pt x="746" y="439"/>
                    <a:pt x="657" y="498"/>
                  </a:cubicBezTo>
                  <a:cubicBezTo>
                    <a:pt x="637" y="488"/>
                    <a:pt x="622" y="483"/>
                    <a:pt x="605" y="483"/>
                  </a:cubicBezTo>
                  <a:cubicBezTo>
                    <a:pt x="587" y="483"/>
                    <a:pt x="567" y="488"/>
                    <a:pt x="538" y="498"/>
                  </a:cubicBezTo>
                  <a:cubicBezTo>
                    <a:pt x="538" y="518"/>
                    <a:pt x="518" y="578"/>
                    <a:pt x="498" y="578"/>
                  </a:cubicBezTo>
                  <a:cubicBezTo>
                    <a:pt x="479" y="582"/>
                    <a:pt x="464" y="585"/>
                    <a:pt x="450" y="585"/>
                  </a:cubicBezTo>
                  <a:cubicBezTo>
                    <a:pt x="408" y="585"/>
                    <a:pt x="389" y="559"/>
                    <a:pt x="359" y="498"/>
                  </a:cubicBezTo>
                  <a:cubicBezTo>
                    <a:pt x="314" y="482"/>
                    <a:pt x="270" y="473"/>
                    <a:pt x="229" y="473"/>
                  </a:cubicBezTo>
                  <a:cubicBezTo>
                    <a:pt x="120" y="473"/>
                    <a:pt x="29" y="533"/>
                    <a:pt x="0" y="677"/>
                  </a:cubicBezTo>
                  <a:cubicBezTo>
                    <a:pt x="339" y="896"/>
                    <a:pt x="736" y="816"/>
                    <a:pt x="1114" y="876"/>
                  </a:cubicBezTo>
                  <a:cubicBezTo>
                    <a:pt x="1125" y="881"/>
                    <a:pt x="1136" y="884"/>
                    <a:pt x="1146" y="884"/>
                  </a:cubicBezTo>
                  <a:cubicBezTo>
                    <a:pt x="1176" y="884"/>
                    <a:pt x="1205" y="865"/>
                    <a:pt x="1234" y="836"/>
                  </a:cubicBezTo>
                  <a:cubicBezTo>
                    <a:pt x="1313" y="757"/>
                    <a:pt x="1413" y="752"/>
                    <a:pt x="1512" y="752"/>
                  </a:cubicBezTo>
                  <a:cubicBezTo>
                    <a:pt x="1527" y="752"/>
                    <a:pt x="1541" y="752"/>
                    <a:pt x="1555" y="752"/>
                  </a:cubicBezTo>
                  <a:cubicBezTo>
                    <a:pt x="1640" y="752"/>
                    <a:pt x="1723" y="748"/>
                    <a:pt x="1791" y="697"/>
                  </a:cubicBezTo>
                  <a:lnTo>
                    <a:pt x="1751" y="697"/>
                  </a:lnTo>
                  <a:cubicBezTo>
                    <a:pt x="1828" y="586"/>
                    <a:pt x="1931" y="567"/>
                    <a:pt x="2039" y="567"/>
                  </a:cubicBezTo>
                  <a:cubicBezTo>
                    <a:pt x="2096" y="567"/>
                    <a:pt x="2154" y="572"/>
                    <a:pt x="2210" y="572"/>
                  </a:cubicBezTo>
                  <a:cubicBezTo>
                    <a:pt x="2296" y="572"/>
                    <a:pt x="2379" y="560"/>
                    <a:pt x="2447" y="498"/>
                  </a:cubicBezTo>
                  <a:cubicBezTo>
                    <a:pt x="2514" y="498"/>
                    <a:pt x="2580" y="503"/>
                    <a:pt x="2645" y="503"/>
                  </a:cubicBezTo>
                  <a:cubicBezTo>
                    <a:pt x="2774" y="503"/>
                    <a:pt x="2898" y="485"/>
                    <a:pt x="3004" y="379"/>
                  </a:cubicBezTo>
                  <a:lnTo>
                    <a:pt x="2945" y="299"/>
                  </a:lnTo>
                  <a:cubicBezTo>
                    <a:pt x="2885" y="180"/>
                    <a:pt x="2726" y="100"/>
                    <a:pt x="26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2740000" y="2110500"/>
              <a:ext cx="13450" cy="4525"/>
            </a:xfrm>
            <a:custGeom>
              <a:avLst/>
              <a:gdLst/>
              <a:ahLst/>
              <a:cxnLst/>
              <a:rect l="l" t="t" r="r" b="b"/>
              <a:pathLst>
                <a:path w="538" h="181" extrusionOk="0">
                  <a:moveTo>
                    <a:pt x="431" y="0"/>
                  </a:moveTo>
                  <a:cubicBezTo>
                    <a:pt x="275" y="0"/>
                    <a:pt x="131" y="14"/>
                    <a:pt x="1" y="160"/>
                  </a:cubicBezTo>
                  <a:cubicBezTo>
                    <a:pt x="80" y="160"/>
                    <a:pt x="160" y="180"/>
                    <a:pt x="220" y="180"/>
                  </a:cubicBezTo>
                  <a:cubicBezTo>
                    <a:pt x="319" y="180"/>
                    <a:pt x="419" y="160"/>
                    <a:pt x="518" y="160"/>
                  </a:cubicBezTo>
                  <a:cubicBezTo>
                    <a:pt x="518" y="101"/>
                    <a:pt x="538" y="41"/>
                    <a:pt x="538" y="1"/>
                  </a:cubicBezTo>
                  <a:cubicBezTo>
                    <a:pt x="502" y="1"/>
                    <a:pt x="466" y="0"/>
                    <a:pt x="4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484400" y="2183925"/>
              <a:ext cx="17425" cy="5200"/>
            </a:xfrm>
            <a:custGeom>
              <a:avLst/>
              <a:gdLst/>
              <a:ahLst/>
              <a:cxnLst/>
              <a:rect l="l" t="t" r="r" b="b"/>
              <a:pathLst>
                <a:path w="697" h="208" extrusionOk="0">
                  <a:moveTo>
                    <a:pt x="389" y="1"/>
                  </a:moveTo>
                  <a:cubicBezTo>
                    <a:pt x="244" y="1"/>
                    <a:pt x="105" y="32"/>
                    <a:pt x="0" y="207"/>
                  </a:cubicBezTo>
                  <a:cubicBezTo>
                    <a:pt x="239" y="207"/>
                    <a:pt x="458" y="167"/>
                    <a:pt x="676" y="147"/>
                  </a:cubicBezTo>
                  <a:cubicBezTo>
                    <a:pt x="676" y="88"/>
                    <a:pt x="676" y="48"/>
                    <a:pt x="696" y="8"/>
                  </a:cubicBezTo>
                  <a:lnTo>
                    <a:pt x="696" y="8"/>
                  </a:lnTo>
                  <a:cubicBezTo>
                    <a:pt x="676" y="10"/>
                    <a:pt x="655" y="11"/>
                    <a:pt x="634" y="11"/>
                  </a:cubicBezTo>
                  <a:cubicBezTo>
                    <a:pt x="554" y="11"/>
                    <a:pt x="471" y="1"/>
                    <a:pt x="3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2614675" y="21453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1"/>
                  </a:moveTo>
                  <a:cubicBezTo>
                    <a:pt x="220" y="1"/>
                    <a:pt x="80" y="1"/>
                    <a:pt x="1" y="140"/>
                  </a:cubicBezTo>
                  <a:lnTo>
                    <a:pt x="319" y="140"/>
                  </a:lnTo>
                  <a:cubicBezTo>
                    <a:pt x="319" y="100"/>
                    <a:pt x="339" y="40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1107325" y="1605750"/>
              <a:ext cx="30350" cy="105450"/>
            </a:xfrm>
            <a:custGeom>
              <a:avLst/>
              <a:gdLst/>
              <a:ahLst/>
              <a:cxnLst/>
              <a:rect l="l" t="t" r="r" b="b"/>
              <a:pathLst>
                <a:path w="1214" h="4218" extrusionOk="0">
                  <a:moveTo>
                    <a:pt x="836" y="0"/>
                  </a:moveTo>
                  <a:cubicBezTo>
                    <a:pt x="776" y="0"/>
                    <a:pt x="756" y="20"/>
                    <a:pt x="716" y="40"/>
                  </a:cubicBezTo>
                  <a:cubicBezTo>
                    <a:pt x="716" y="199"/>
                    <a:pt x="657" y="318"/>
                    <a:pt x="537" y="398"/>
                  </a:cubicBezTo>
                  <a:cubicBezTo>
                    <a:pt x="497" y="716"/>
                    <a:pt x="358" y="995"/>
                    <a:pt x="179" y="1273"/>
                  </a:cubicBezTo>
                  <a:cubicBezTo>
                    <a:pt x="139" y="1572"/>
                    <a:pt x="279" y="1890"/>
                    <a:pt x="40" y="2168"/>
                  </a:cubicBezTo>
                  <a:cubicBezTo>
                    <a:pt x="40" y="2427"/>
                    <a:pt x="0" y="2725"/>
                    <a:pt x="0" y="3004"/>
                  </a:cubicBezTo>
                  <a:cubicBezTo>
                    <a:pt x="338" y="3382"/>
                    <a:pt x="60" y="3819"/>
                    <a:pt x="179" y="4217"/>
                  </a:cubicBezTo>
                  <a:cubicBezTo>
                    <a:pt x="478" y="3700"/>
                    <a:pt x="318" y="3103"/>
                    <a:pt x="438" y="2566"/>
                  </a:cubicBezTo>
                  <a:cubicBezTo>
                    <a:pt x="637" y="1691"/>
                    <a:pt x="915" y="875"/>
                    <a:pt x="1214" y="60"/>
                  </a:cubicBezTo>
                  <a:lnTo>
                    <a:pt x="1214" y="60"/>
                  </a:lnTo>
                  <a:cubicBezTo>
                    <a:pt x="1134" y="71"/>
                    <a:pt x="1054" y="122"/>
                    <a:pt x="982" y="122"/>
                  </a:cubicBezTo>
                  <a:cubicBezTo>
                    <a:pt x="928" y="122"/>
                    <a:pt x="878" y="93"/>
                    <a:pt x="8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2645025" y="2138950"/>
              <a:ext cx="4000" cy="1925"/>
            </a:xfrm>
            <a:custGeom>
              <a:avLst/>
              <a:gdLst/>
              <a:ahLst/>
              <a:cxnLst/>
              <a:rect l="l" t="t" r="r" b="b"/>
              <a:pathLst>
                <a:path w="160" h="77" extrusionOk="0">
                  <a:moveTo>
                    <a:pt x="66" y="1"/>
                  </a:moveTo>
                  <a:cubicBezTo>
                    <a:pt x="29" y="1"/>
                    <a:pt x="15" y="34"/>
                    <a:pt x="0" y="77"/>
                  </a:cubicBezTo>
                  <a:cubicBezTo>
                    <a:pt x="40" y="77"/>
                    <a:pt x="120" y="77"/>
                    <a:pt x="160" y="57"/>
                  </a:cubicBezTo>
                  <a:cubicBezTo>
                    <a:pt x="140" y="57"/>
                    <a:pt x="140" y="17"/>
                    <a:pt x="120" y="17"/>
                  </a:cubicBezTo>
                  <a:cubicBezTo>
                    <a:pt x="97" y="6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2506275" y="2160800"/>
              <a:ext cx="30350" cy="18875"/>
            </a:xfrm>
            <a:custGeom>
              <a:avLst/>
              <a:gdLst/>
              <a:ahLst/>
              <a:cxnLst/>
              <a:rect l="l" t="t" r="r" b="b"/>
              <a:pathLst>
                <a:path w="1214" h="755" extrusionOk="0">
                  <a:moveTo>
                    <a:pt x="1071" y="0"/>
                  </a:moveTo>
                  <a:cubicBezTo>
                    <a:pt x="1001" y="0"/>
                    <a:pt x="935" y="38"/>
                    <a:pt x="876" y="98"/>
                  </a:cubicBezTo>
                  <a:cubicBezTo>
                    <a:pt x="796" y="157"/>
                    <a:pt x="716" y="237"/>
                    <a:pt x="617" y="237"/>
                  </a:cubicBezTo>
                  <a:cubicBezTo>
                    <a:pt x="418" y="297"/>
                    <a:pt x="199" y="376"/>
                    <a:pt x="0" y="456"/>
                  </a:cubicBezTo>
                  <a:cubicBezTo>
                    <a:pt x="0" y="655"/>
                    <a:pt x="120" y="754"/>
                    <a:pt x="319" y="754"/>
                  </a:cubicBezTo>
                  <a:cubicBezTo>
                    <a:pt x="438" y="595"/>
                    <a:pt x="601" y="577"/>
                    <a:pt x="768" y="577"/>
                  </a:cubicBezTo>
                  <a:cubicBezTo>
                    <a:pt x="816" y="577"/>
                    <a:pt x="863" y="579"/>
                    <a:pt x="910" y="579"/>
                  </a:cubicBezTo>
                  <a:cubicBezTo>
                    <a:pt x="946" y="579"/>
                    <a:pt x="981" y="578"/>
                    <a:pt x="1015" y="575"/>
                  </a:cubicBezTo>
                  <a:cubicBezTo>
                    <a:pt x="1114" y="436"/>
                    <a:pt x="1214" y="257"/>
                    <a:pt x="1214" y="58"/>
                  </a:cubicBezTo>
                  <a:cubicBezTo>
                    <a:pt x="1166" y="18"/>
                    <a:pt x="1117" y="0"/>
                    <a:pt x="10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470950" y="2188300"/>
              <a:ext cx="13475" cy="4300"/>
            </a:xfrm>
            <a:custGeom>
              <a:avLst/>
              <a:gdLst/>
              <a:ahLst/>
              <a:cxnLst/>
              <a:rect l="l" t="t" r="r" b="b"/>
              <a:pathLst>
                <a:path w="539" h="172" extrusionOk="0">
                  <a:moveTo>
                    <a:pt x="360" y="0"/>
                  </a:moveTo>
                  <a:cubicBezTo>
                    <a:pt x="225" y="0"/>
                    <a:pt x="98" y="32"/>
                    <a:pt x="1" y="171"/>
                  </a:cubicBezTo>
                  <a:cubicBezTo>
                    <a:pt x="180" y="171"/>
                    <a:pt x="339" y="171"/>
                    <a:pt x="498" y="152"/>
                  </a:cubicBezTo>
                  <a:cubicBezTo>
                    <a:pt x="518" y="112"/>
                    <a:pt x="538" y="72"/>
                    <a:pt x="538" y="12"/>
                  </a:cubicBezTo>
                  <a:cubicBezTo>
                    <a:pt x="478" y="6"/>
                    <a:pt x="418" y="0"/>
                    <a:pt x="3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1129200" y="15938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40" y="1"/>
                  </a:moveTo>
                  <a:cubicBezTo>
                    <a:pt x="0" y="140"/>
                    <a:pt x="0" y="239"/>
                    <a:pt x="0" y="339"/>
                  </a:cubicBezTo>
                  <a:cubicBezTo>
                    <a:pt x="160" y="279"/>
                    <a:pt x="179" y="16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171075" y="1289800"/>
              <a:ext cx="297925" cy="70275"/>
            </a:xfrm>
            <a:custGeom>
              <a:avLst/>
              <a:gdLst/>
              <a:ahLst/>
              <a:cxnLst/>
              <a:rect l="l" t="t" r="r" b="b"/>
              <a:pathLst>
                <a:path w="11917" h="2811" extrusionOk="0">
                  <a:moveTo>
                    <a:pt x="11125" y="1"/>
                  </a:moveTo>
                  <a:cubicBezTo>
                    <a:pt x="11020" y="1"/>
                    <a:pt x="10912" y="12"/>
                    <a:pt x="10802" y="26"/>
                  </a:cubicBezTo>
                  <a:cubicBezTo>
                    <a:pt x="10723" y="26"/>
                    <a:pt x="10623" y="66"/>
                    <a:pt x="10544" y="86"/>
                  </a:cubicBezTo>
                  <a:cubicBezTo>
                    <a:pt x="10245" y="165"/>
                    <a:pt x="9927" y="205"/>
                    <a:pt x="9629" y="205"/>
                  </a:cubicBezTo>
                  <a:cubicBezTo>
                    <a:pt x="7898" y="404"/>
                    <a:pt x="6147" y="722"/>
                    <a:pt x="4457" y="1180"/>
                  </a:cubicBezTo>
                  <a:cubicBezTo>
                    <a:pt x="4278" y="1279"/>
                    <a:pt x="4079" y="1359"/>
                    <a:pt x="3860" y="1359"/>
                  </a:cubicBezTo>
                  <a:cubicBezTo>
                    <a:pt x="3681" y="1359"/>
                    <a:pt x="3542" y="1379"/>
                    <a:pt x="3362" y="1399"/>
                  </a:cubicBezTo>
                  <a:cubicBezTo>
                    <a:pt x="3084" y="1478"/>
                    <a:pt x="2786" y="1518"/>
                    <a:pt x="2527" y="1598"/>
                  </a:cubicBezTo>
                  <a:cubicBezTo>
                    <a:pt x="2268" y="1677"/>
                    <a:pt x="2050" y="1697"/>
                    <a:pt x="1791" y="1757"/>
                  </a:cubicBezTo>
                  <a:cubicBezTo>
                    <a:pt x="1552" y="1796"/>
                    <a:pt x="1333" y="1876"/>
                    <a:pt x="1075" y="1896"/>
                  </a:cubicBezTo>
                  <a:cubicBezTo>
                    <a:pt x="975" y="1896"/>
                    <a:pt x="896" y="1916"/>
                    <a:pt x="836" y="1936"/>
                  </a:cubicBezTo>
                  <a:cubicBezTo>
                    <a:pt x="538" y="2075"/>
                    <a:pt x="100" y="1936"/>
                    <a:pt x="1" y="2393"/>
                  </a:cubicBezTo>
                  <a:lnTo>
                    <a:pt x="200" y="2592"/>
                  </a:lnTo>
                  <a:cubicBezTo>
                    <a:pt x="398" y="2811"/>
                    <a:pt x="677" y="2811"/>
                    <a:pt x="995" y="2811"/>
                  </a:cubicBezTo>
                  <a:cubicBezTo>
                    <a:pt x="1095" y="2811"/>
                    <a:pt x="1174" y="2811"/>
                    <a:pt x="1274" y="2791"/>
                  </a:cubicBezTo>
                  <a:cubicBezTo>
                    <a:pt x="1433" y="2751"/>
                    <a:pt x="1552" y="2712"/>
                    <a:pt x="1672" y="2672"/>
                  </a:cubicBezTo>
                  <a:cubicBezTo>
                    <a:pt x="3343" y="2334"/>
                    <a:pt x="4954" y="1896"/>
                    <a:pt x="6625" y="1578"/>
                  </a:cubicBezTo>
                  <a:cubicBezTo>
                    <a:pt x="7515" y="1520"/>
                    <a:pt x="8387" y="1179"/>
                    <a:pt x="9313" y="1179"/>
                  </a:cubicBezTo>
                  <a:cubicBezTo>
                    <a:pt x="9339" y="1179"/>
                    <a:pt x="9364" y="1179"/>
                    <a:pt x="9390" y="1180"/>
                  </a:cubicBezTo>
                  <a:cubicBezTo>
                    <a:pt x="9649" y="1100"/>
                    <a:pt x="9907" y="1041"/>
                    <a:pt x="10186" y="1021"/>
                  </a:cubicBezTo>
                  <a:cubicBezTo>
                    <a:pt x="10623" y="921"/>
                    <a:pt x="11081" y="921"/>
                    <a:pt x="11518" y="881"/>
                  </a:cubicBezTo>
                  <a:cubicBezTo>
                    <a:pt x="11717" y="862"/>
                    <a:pt x="11877" y="802"/>
                    <a:pt x="11916" y="583"/>
                  </a:cubicBezTo>
                  <a:cubicBezTo>
                    <a:pt x="11737" y="484"/>
                    <a:pt x="11698" y="364"/>
                    <a:pt x="11698" y="185"/>
                  </a:cubicBezTo>
                  <a:cubicBezTo>
                    <a:pt x="11515" y="42"/>
                    <a:pt x="11324" y="1"/>
                    <a:pt x="1112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2206875" y="1289950"/>
              <a:ext cx="208900" cy="47475"/>
            </a:xfrm>
            <a:custGeom>
              <a:avLst/>
              <a:gdLst/>
              <a:ahLst/>
              <a:cxnLst/>
              <a:rect l="l" t="t" r="r" b="b"/>
              <a:pathLst>
                <a:path w="8356" h="1899" extrusionOk="0">
                  <a:moveTo>
                    <a:pt x="7083" y="0"/>
                  </a:moveTo>
                  <a:cubicBezTo>
                    <a:pt x="7007" y="58"/>
                    <a:pt x="6923" y="74"/>
                    <a:pt x="6835" y="74"/>
                  </a:cubicBezTo>
                  <a:cubicBezTo>
                    <a:pt x="6733" y="74"/>
                    <a:pt x="6626" y="53"/>
                    <a:pt x="6522" y="53"/>
                  </a:cubicBezTo>
                  <a:cubicBezTo>
                    <a:pt x="6410" y="53"/>
                    <a:pt x="6302" y="77"/>
                    <a:pt x="6207" y="179"/>
                  </a:cubicBezTo>
                  <a:cubicBezTo>
                    <a:pt x="6179" y="193"/>
                    <a:pt x="6141" y="207"/>
                    <a:pt x="6107" y="207"/>
                  </a:cubicBezTo>
                  <a:cubicBezTo>
                    <a:pt x="6093" y="207"/>
                    <a:pt x="6080" y="205"/>
                    <a:pt x="6068" y="199"/>
                  </a:cubicBezTo>
                  <a:cubicBezTo>
                    <a:pt x="4198" y="259"/>
                    <a:pt x="2408" y="856"/>
                    <a:pt x="538" y="955"/>
                  </a:cubicBezTo>
                  <a:cubicBezTo>
                    <a:pt x="439" y="975"/>
                    <a:pt x="359" y="1015"/>
                    <a:pt x="299" y="1054"/>
                  </a:cubicBezTo>
                  <a:cubicBezTo>
                    <a:pt x="220" y="1094"/>
                    <a:pt x="140" y="1154"/>
                    <a:pt x="100" y="1194"/>
                  </a:cubicBezTo>
                  <a:cubicBezTo>
                    <a:pt x="1" y="1353"/>
                    <a:pt x="1" y="1492"/>
                    <a:pt x="41" y="1671"/>
                  </a:cubicBezTo>
                  <a:cubicBezTo>
                    <a:pt x="100" y="1790"/>
                    <a:pt x="220" y="1850"/>
                    <a:pt x="319" y="1890"/>
                  </a:cubicBezTo>
                  <a:cubicBezTo>
                    <a:pt x="409" y="1890"/>
                    <a:pt x="504" y="1898"/>
                    <a:pt x="598" y="1898"/>
                  </a:cubicBezTo>
                  <a:cubicBezTo>
                    <a:pt x="756" y="1898"/>
                    <a:pt x="911" y="1875"/>
                    <a:pt x="1035" y="1751"/>
                  </a:cubicBezTo>
                  <a:cubicBezTo>
                    <a:pt x="1003" y="1702"/>
                    <a:pt x="970" y="1666"/>
                    <a:pt x="937" y="1666"/>
                  </a:cubicBezTo>
                  <a:cubicBezTo>
                    <a:pt x="930" y="1666"/>
                    <a:pt x="923" y="1668"/>
                    <a:pt x="916" y="1671"/>
                  </a:cubicBezTo>
                  <a:cubicBezTo>
                    <a:pt x="905" y="1673"/>
                    <a:pt x="896" y="1674"/>
                    <a:pt x="888" y="1674"/>
                  </a:cubicBezTo>
                  <a:cubicBezTo>
                    <a:pt x="826" y="1674"/>
                    <a:pt x="867" y="1611"/>
                    <a:pt x="956" y="1611"/>
                  </a:cubicBezTo>
                  <a:cubicBezTo>
                    <a:pt x="982" y="1615"/>
                    <a:pt x="1009" y="1616"/>
                    <a:pt x="1034" y="1616"/>
                  </a:cubicBezTo>
                  <a:cubicBezTo>
                    <a:pt x="1260" y="1616"/>
                    <a:pt x="1454" y="1508"/>
                    <a:pt x="1668" y="1508"/>
                  </a:cubicBezTo>
                  <a:cubicBezTo>
                    <a:pt x="1739" y="1508"/>
                    <a:pt x="1813" y="1520"/>
                    <a:pt x="1891" y="1552"/>
                  </a:cubicBezTo>
                  <a:lnTo>
                    <a:pt x="2388" y="1552"/>
                  </a:lnTo>
                  <a:cubicBezTo>
                    <a:pt x="2527" y="1393"/>
                    <a:pt x="2786" y="1512"/>
                    <a:pt x="2885" y="1393"/>
                  </a:cubicBezTo>
                  <a:cubicBezTo>
                    <a:pt x="4636" y="915"/>
                    <a:pt x="6466" y="657"/>
                    <a:pt x="8256" y="318"/>
                  </a:cubicBezTo>
                  <a:cubicBezTo>
                    <a:pt x="8356" y="0"/>
                    <a:pt x="7998" y="159"/>
                    <a:pt x="7918" y="20"/>
                  </a:cubicBezTo>
                  <a:cubicBezTo>
                    <a:pt x="7660" y="0"/>
                    <a:pt x="7361" y="0"/>
                    <a:pt x="70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572425" y="1335450"/>
              <a:ext cx="147225" cy="46300"/>
            </a:xfrm>
            <a:custGeom>
              <a:avLst/>
              <a:gdLst/>
              <a:ahLst/>
              <a:cxnLst/>
              <a:rect l="l" t="t" r="r" b="b"/>
              <a:pathLst>
                <a:path w="5889" h="1852" extrusionOk="0">
                  <a:moveTo>
                    <a:pt x="5587" y="0"/>
                  </a:moveTo>
                  <a:cubicBezTo>
                    <a:pt x="5495" y="0"/>
                    <a:pt x="5401" y="20"/>
                    <a:pt x="5311" y="50"/>
                  </a:cubicBezTo>
                  <a:cubicBezTo>
                    <a:pt x="3620" y="269"/>
                    <a:pt x="1950" y="667"/>
                    <a:pt x="279" y="965"/>
                  </a:cubicBezTo>
                  <a:cubicBezTo>
                    <a:pt x="139" y="1065"/>
                    <a:pt x="0" y="1164"/>
                    <a:pt x="159" y="1383"/>
                  </a:cubicBezTo>
                  <a:cubicBezTo>
                    <a:pt x="205" y="1460"/>
                    <a:pt x="278" y="1481"/>
                    <a:pt x="360" y="1481"/>
                  </a:cubicBezTo>
                  <a:cubicBezTo>
                    <a:pt x="464" y="1481"/>
                    <a:pt x="583" y="1447"/>
                    <a:pt x="684" y="1447"/>
                  </a:cubicBezTo>
                  <a:cubicBezTo>
                    <a:pt x="815" y="1447"/>
                    <a:pt x="915" y="1503"/>
                    <a:pt x="915" y="1761"/>
                  </a:cubicBezTo>
                  <a:cubicBezTo>
                    <a:pt x="1050" y="1828"/>
                    <a:pt x="1198" y="1851"/>
                    <a:pt x="1351" y="1851"/>
                  </a:cubicBezTo>
                  <a:cubicBezTo>
                    <a:pt x="1469" y="1851"/>
                    <a:pt x="1590" y="1838"/>
                    <a:pt x="1711" y="1820"/>
                  </a:cubicBezTo>
                  <a:cubicBezTo>
                    <a:pt x="2228" y="1641"/>
                    <a:pt x="2825" y="1741"/>
                    <a:pt x="3262" y="1363"/>
                  </a:cubicBezTo>
                  <a:cubicBezTo>
                    <a:pt x="3227" y="1116"/>
                    <a:pt x="3213" y="1015"/>
                    <a:pt x="3058" y="1015"/>
                  </a:cubicBezTo>
                  <a:cubicBezTo>
                    <a:pt x="2952" y="1015"/>
                    <a:pt x="2779" y="1063"/>
                    <a:pt x="2487" y="1144"/>
                  </a:cubicBezTo>
                  <a:cubicBezTo>
                    <a:pt x="3024" y="886"/>
                    <a:pt x="3620" y="965"/>
                    <a:pt x="4177" y="846"/>
                  </a:cubicBezTo>
                  <a:cubicBezTo>
                    <a:pt x="4396" y="786"/>
                    <a:pt x="4615" y="726"/>
                    <a:pt x="4834" y="687"/>
                  </a:cubicBezTo>
                  <a:cubicBezTo>
                    <a:pt x="5192" y="488"/>
                    <a:pt x="5888" y="866"/>
                    <a:pt x="5888" y="70"/>
                  </a:cubicBezTo>
                  <a:lnTo>
                    <a:pt x="5848" y="70"/>
                  </a:lnTo>
                  <a:cubicBezTo>
                    <a:pt x="5769" y="20"/>
                    <a:pt x="5679" y="0"/>
                    <a:pt x="55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197925" y="1323750"/>
              <a:ext cx="164650" cy="38100"/>
            </a:xfrm>
            <a:custGeom>
              <a:avLst/>
              <a:gdLst/>
              <a:ahLst/>
              <a:cxnLst/>
              <a:rect l="l" t="t" r="r" b="b"/>
              <a:pathLst>
                <a:path w="6586" h="1524" extrusionOk="0">
                  <a:moveTo>
                    <a:pt x="5531" y="1"/>
                  </a:moveTo>
                  <a:cubicBezTo>
                    <a:pt x="3780" y="240"/>
                    <a:pt x="2070" y="717"/>
                    <a:pt x="359" y="1095"/>
                  </a:cubicBezTo>
                  <a:cubicBezTo>
                    <a:pt x="279" y="1135"/>
                    <a:pt x="200" y="1194"/>
                    <a:pt x="120" y="1214"/>
                  </a:cubicBezTo>
                  <a:cubicBezTo>
                    <a:pt x="100" y="1234"/>
                    <a:pt x="61" y="1234"/>
                    <a:pt x="1" y="1254"/>
                  </a:cubicBezTo>
                  <a:cubicBezTo>
                    <a:pt x="74" y="1465"/>
                    <a:pt x="177" y="1524"/>
                    <a:pt x="290" y="1524"/>
                  </a:cubicBezTo>
                  <a:cubicBezTo>
                    <a:pt x="423" y="1524"/>
                    <a:pt x="568" y="1444"/>
                    <a:pt x="697" y="1433"/>
                  </a:cubicBezTo>
                  <a:cubicBezTo>
                    <a:pt x="956" y="1413"/>
                    <a:pt x="1174" y="1413"/>
                    <a:pt x="1393" y="1354"/>
                  </a:cubicBezTo>
                  <a:cubicBezTo>
                    <a:pt x="2647" y="1115"/>
                    <a:pt x="3880" y="856"/>
                    <a:pt x="5093" y="518"/>
                  </a:cubicBezTo>
                  <a:cubicBezTo>
                    <a:pt x="5591" y="359"/>
                    <a:pt x="6148" y="538"/>
                    <a:pt x="6585" y="200"/>
                  </a:cubicBezTo>
                  <a:lnTo>
                    <a:pt x="6526" y="120"/>
                  </a:lnTo>
                  <a:cubicBezTo>
                    <a:pt x="6376" y="41"/>
                    <a:pt x="6227" y="26"/>
                    <a:pt x="6078" y="26"/>
                  </a:cubicBezTo>
                  <a:cubicBezTo>
                    <a:pt x="5989" y="26"/>
                    <a:pt x="5899" y="31"/>
                    <a:pt x="5809" y="31"/>
                  </a:cubicBezTo>
                  <a:cubicBezTo>
                    <a:pt x="5750" y="31"/>
                    <a:pt x="5690" y="29"/>
                    <a:pt x="5630" y="21"/>
                  </a:cubicBezTo>
                  <a:cubicBezTo>
                    <a:pt x="5591" y="1"/>
                    <a:pt x="5551" y="1"/>
                    <a:pt x="55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2216825" y="1281750"/>
              <a:ext cx="142275" cy="37550"/>
            </a:xfrm>
            <a:custGeom>
              <a:avLst/>
              <a:gdLst/>
              <a:ahLst/>
              <a:cxnLst/>
              <a:rect l="l" t="t" r="r" b="b"/>
              <a:pathLst>
                <a:path w="5691" h="1502" extrusionOk="0">
                  <a:moveTo>
                    <a:pt x="3768" y="296"/>
                  </a:moveTo>
                  <a:cubicBezTo>
                    <a:pt x="3780" y="296"/>
                    <a:pt x="3857" y="397"/>
                    <a:pt x="3780" y="428"/>
                  </a:cubicBezTo>
                  <a:cubicBezTo>
                    <a:pt x="3697" y="428"/>
                    <a:pt x="3614" y="429"/>
                    <a:pt x="3532" y="433"/>
                  </a:cubicBezTo>
                  <a:lnTo>
                    <a:pt x="3532" y="433"/>
                  </a:lnTo>
                  <a:cubicBezTo>
                    <a:pt x="3615" y="406"/>
                    <a:pt x="3699" y="366"/>
                    <a:pt x="3780" y="328"/>
                  </a:cubicBezTo>
                  <a:cubicBezTo>
                    <a:pt x="3767" y="305"/>
                    <a:pt x="3764" y="296"/>
                    <a:pt x="3768" y="296"/>
                  </a:cubicBezTo>
                  <a:close/>
                  <a:moveTo>
                    <a:pt x="4892" y="0"/>
                  </a:moveTo>
                  <a:cubicBezTo>
                    <a:pt x="4725" y="0"/>
                    <a:pt x="4523" y="49"/>
                    <a:pt x="4238" y="129"/>
                  </a:cubicBezTo>
                  <a:cubicBezTo>
                    <a:pt x="4172" y="139"/>
                    <a:pt x="4106" y="142"/>
                    <a:pt x="4039" y="142"/>
                  </a:cubicBezTo>
                  <a:cubicBezTo>
                    <a:pt x="3893" y="142"/>
                    <a:pt x="3744" y="127"/>
                    <a:pt x="3597" y="127"/>
                  </a:cubicBezTo>
                  <a:cubicBezTo>
                    <a:pt x="3400" y="127"/>
                    <a:pt x="3205" y="155"/>
                    <a:pt x="3024" y="288"/>
                  </a:cubicBezTo>
                  <a:cubicBezTo>
                    <a:pt x="3090" y="378"/>
                    <a:pt x="3162" y="429"/>
                    <a:pt x="3237" y="451"/>
                  </a:cubicBezTo>
                  <a:lnTo>
                    <a:pt x="3237" y="451"/>
                  </a:lnTo>
                  <a:cubicBezTo>
                    <a:pt x="2550" y="510"/>
                    <a:pt x="1876" y="664"/>
                    <a:pt x="1214" y="806"/>
                  </a:cubicBezTo>
                  <a:lnTo>
                    <a:pt x="995" y="885"/>
                  </a:lnTo>
                  <a:cubicBezTo>
                    <a:pt x="836" y="925"/>
                    <a:pt x="697" y="985"/>
                    <a:pt x="538" y="1004"/>
                  </a:cubicBezTo>
                  <a:cubicBezTo>
                    <a:pt x="399" y="1024"/>
                    <a:pt x="220" y="1024"/>
                    <a:pt x="100" y="1124"/>
                  </a:cubicBezTo>
                  <a:cubicBezTo>
                    <a:pt x="41" y="1184"/>
                    <a:pt x="1" y="1243"/>
                    <a:pt x="1" y="1323"/>
                  </a:cubicBezTo>
                  <a:cubicBezTo>
                    <a:pt x="21" y="1402"/>
                    <a:pt x="41" y="1442"/>
                    <a:pt x="120" y="1502"/>
                  </a:cubicBezTo>
                  <a:cubicBezTo>
                    <a:pt x="319" y="1382"/>
                    <a:pt x="558" y="1382"/>
                    <a:pt x="796" y="1382"/>
                  </a:cubicBezTo>
                  <a:cubicBezTo>
                    <a:pt x="2448" y="1323"/>
                    <a:pt x="4059" y="925"/>
                    <a:pt x="5690" y="507"/>
                  </a:cubicBezTo>
                  <a:cubicBezTo>
                    <a:pt x="5363" y="143"/>
                    <a:pt x="5179" y="0"/>
                    <a:pt x="48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2177550" y="1385350"/>
              <a:ext cx="182525" cy="22725"/>
            </a:xfrm>
            <a:custGeom>
              <a:avLst/>
              <a:gdLst/>
              <a:ahLst/>
              <a:cxnLst/>
              <a:rect l="l" t="t" r="r" b="b"/>
              <a:pathLst>
                <a:path w="7301" h="909" extrusionOk="0">
                  <a:moveTo>
                    <a:pt x="6969" y="1"/>
                  </a:moveTo>
                  <a:cubicBezTo>
                    <a:pt x="6876" y="1"/>
                    <a:pt x="6780" y="21"/>
                    <a:pt x="6684" y="63"/>
                  </a:cubicBezTo>
                  <a:cubicBezTo>
                    <a:pt x="6571" y="116"/>
                    <a:pt x="6454" y="130"/>
                    <a:pt x="6335" y="130"/>
                  </a:cubicBezTo>
                  <a:cubicBezTo>
                    <a:pt x="6216" y="130"/>
                    <a:pt x="6094" y="116"/>
                    <a:pt x="5972" y="116"/>
                  </a:cubicBezTo>
                  <a:cubicBezTo>
                    <a:pt x="5851" y="116"/>
                    <a:pt x="5729" y="130"/>
                    <a:pt x="5610" y="183"/>
                  </a:cubicBezTo>
                  <a:cubicBezTo>
                    <a:pt x="4118" y="342"/>
                    <a:pt x="2626" y="342"/>
                    <a:pt x="1134" y="362"/>
                  </a:cubicBezTo>
                  <a:cubicBezTo>
                    <a:pt x="1005" y="297"/>
                    <a:pt x="884" y="270"/>
                    <a:pt x="769" y="270"/>
                  </a:cubicBezTo>
                  <a:cubicBezTo>
                    <a:pt x="530" y="270"/>
                    <a:pt x="315" y="386"/>
                    <a:pt x="100" y="521"/>
                  </a:cubicBezTo>
                  <a:cubicBezTo>
                    <a:pt x="20" y="640"/>
                    <a:pt x="0" y="759"/>
                    <a:pt x="100" y="879"/>
                  </a:cubicBezTo>
                  <a:cubicBezTo>
                    <a:pt x="139" y="899"/>
                    <a:pt x="169" y="909"/>
                    <a:pt x="197" y="909"/>
                  </a:cubicBezTo>
                  <a:cubicBezTo>
                    <a:pt x="224" y="909"/>
                    <a:pt x="249" y="899"/>
                    <a:pt x="279" y="879"/>
                  </a:cubicBezTo>
                  <a:cubicBezTo>
                    <a:pt x="279" y="859"/>
                    <a:pt x="279" y="859"/>
                    <a:pt x="319" y="839"/>
                  </a:cubicBezTo>
                  <a:cubicBezTo>
                    <a:pt x="336" y="833"/>
                    <a:pt x="350" y="831"/>
                    <a:pt x="362" y="831"/>
                  </a:cubicBezTo>
                  <a:cubicBezTo>
                    <a:pt x="392" y="831"/>
                    <a:pt x="410" y="845"/>
                    <a:pt x="438" y="859"/>
                  </a:cubicBezTo>
                  <a:cubicBezTo>
                    <a:pt x="468" y="869"/>
                    <a:pt x="503" y="874"/>
                    <a:pt x="535" y="874"/>
                  </a:cubicBezTo>
                  <a:cubicBezTo>
                    <a:pt x="567" y="874"/>
                    <a:pt x="597" y="869"/>
                    <a:pt x="617" y="859"/>
                  </a:cubicBezTo>
                  <a:cubicBezTo>
                    <a:pt x="746" y="789"/>
                    <a:pt x="871" y="784"/>
                    <a:pt x="995" y="784"/>
                  </a:cubicBezTo>
                  <a:cubicBezTo>
                    <a:pt x="1016" y="784"/>
                    <a:pt x="1036" y="784"/>
                    <a:pt x="1057" y="784"/>
                  </a:cubicBezTo>
                  <a:cubicBezTo>
                    <a:pt x="1161" y="784"/>
                    <a:pt x="1265" y="781"/>
                    <a:pt x="1373" y="740"/>
                  </a:cubicBezTo>
                  <a:cubicBezTo>
                    <a:pt x="1746" y="725"/>
                    <a:pt x="2120" y="722"/>
                    <a:pt x="2495" y="722"/>
                  </a:cubicBezTo>
                  <a:cubicBezTo>
                    <a:pt x="2682" y="722"/>
                    <a:pt x="2869" y="723"/>
                    <a:pt x="3057" y="723"/>
                  </a:cubicBezTo>
                  <a:cubicBezTo>
                    <a:pt x="3993" y="723"/>
                    <a:pt x="4929" y="707"/>
                    <a:pt x="5849" y="521"/>
                  </a:cubicBezTo>
                  <a:cubicBezTo>
                    <a:pt x="5882" y="465"/>
                    <a:pt x="5941" y="440"/>
                    <a:pt x="6004" y="440"/>
                  </a:cubicBezTo>
                  <a:cubicBezTo>
                    <a:pt x="6053" y="440"/>
                    <a:pt x="6104" y="455"/>
                    <a:pt x="6147" y="481"/>
                  </a:cubicBezTo>
                  <a:cubicBezTo>
                    <a:pt x="6286" y="481"/>
                    <a:pt x="6406" y="481"/>
                    <a:pt x="6565" y="421"/>
                  </a:cubicBezTo>
                  <a:lnTo>
                    <a:pt x="6644" y="421"/>
                  </a:lnTo>
                  <a:cubicBezTo>
                    <a:pt x="6694" y="441"/>
                    <a:pt x="6734" y="451"/>
                    <a:pt x="6774" y="451"/>
                  </a:cubicBezTo>
                  <a:cubicBezTo>
                    <a:pt x="6813" y="451"/>
                    <a:pt x="6853" y="441"/>
                    <a:pt x="6903" y="421"/>
                  </a:cubicBezTo>
                  <a:cubicBezTo>
                    <a:pt x="7002" y="421"/>
                    <a:pt x="7102" y="381"/>
                    <a:pt x="7201" y="381"/>
                  </a:cubicBezTo>
                  <a:cubicBezTo>
                    <a:pt x="7301" y="262"/>
                    <a:pt x="7301" y="163"/>
                    <a:pt x="7201" y="43"/>
                  </a:cubicBezTo>
                  <a:cubicBezTo>
                    <a:pt x="7128" y="16"/>
                    <a:pt x="7049" y="1"/>
                    <a:pt x="69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318775" y="1233450"/>
              <a:ext cx="110925" cy="29650"/>
            </a:xfrm>
            <a:custGeom>
              <a:avLst/>
              <a:gdLst/>
              <a:ahLst/>
              <a:cxnLst/>
              <a:rect l="l" t="t" r="r" b="b"/>
              <a:pathLst>
                <a:path w="4437" h="1186" extrusionOk="0">
                  <a:moveTo>
                    <a:pt x="3132" y="0"/>
                  </a:moveTo>
                  <a:cubicBezTo>
                    <a:pt x="3079" y="0"/>
                    <a:pt x="3023" y="5"/>
                    <a:pt x="2965" y="12"/>
                  </a:cubicBezTo>
                  <a:cubicBezTo>
                    <a:pt x="2905" y="12"/>
                    <a:pt x="2845" y="52"/>
                    <a:pt x="2766" y="72"/>
                  </a:cubicBezTo>
                  <a:cubicBezTo>
                    <a:pt x="2567" y="151"/>
                    <a:pt x="2348" y="151"/>
                    <a:pt x="2149" y="191"/>
                  </a:cubicBezTo>
                  <a:cubicBezTo>
                    <a:pt x="2089" y="191"/>
                    <a:pt x="2010" y="211"/>
                    <a:pt x="1930" y="251"/>
                  </a:cubicBezTo>
                  <a:cubicBezTo>
                    <a:pt x="1612" y="311"/>
                    <a:pt x="1314" y="271"/>
                    <a:pt x="995" y="311"/>
                  </a:cubicBezTo>
                  <a:cubicBezTo>
                    <a:pt x="617" y="410"/>
                    <a:pt x="200" y="450"/>
                    <a:pt x="1" y="868"/>
                  </a:cubicBezTo>
                  <a:cubicBezTo>
                    <a:pt x="21" y="1086"/>
                    <a:pt x="160" y="1166"/>
                    <a:pt x="359" y="1186"/>
                  </a:cubicBezTo>
                  <a:lnTo>
                    <a:pt x="637" y="1186"/>
                  </a:lnTo>
                  <a:cubicBezTo>
                    <a:pt x="1353" y="1086"/>
                    <a:pt x="2109" y="1027"/>
                    <a:pt x="2806" y="788"/>
                  </a:cubicBezTo>
                  <a:cubicBezTo>
                    <a:pt x="2834" y="774"/>
                    <a:pt x="2872" y="760"/>
                    <a:pt x="2906" y="760"/>
                  </a:cubicBezTo>
                  <a:cubicBezTo>
                    <a:pt x="2920" y="760"/>
                    <a:pt x="2933" y="762"/>
                    <a:pt x="2945" y="768"/>
                  </a:cubicBezTo>
                  <a:cubicBezTo>
                    <a:pt x="2826" y="808"/>
                    <a:pt x="2746" y="888"/>
                    <a:pt x="2806" y="1027"/>
                  </a:cubicBezTo>
                  <a:cubicBezTo>
                    <a:pt x="3402" y="1027"/>
                    <a:pt x="3999" y="947"/>
                    <a:pt x="4437" y="490"/>
                  </a:cubicBezTo>
                  <a:cubicBezTo>
                    <a:pt x="4359" y="479"/>
                    <a:pt x="4283" y="476"/>
                    <a:pt x="4210" y="476"/>
                  </a:cubicBezTo>
                  <a:cubicBezTo>
                    <a:pt x="4044" y="476"/>
                    <a:pt x="3887" y="494"/>
                    <a:pt x="3726" y="494"/>
                  </a:cubicBezTo>
                  <a:cubicBezTo>
                    <a:pt x="3685" y="494"/>
                    <a:pt x="3643" y="493"/>
                    <a:pt x="3601" y="490"/>
                  </a:cubicBezTo>
                  <a:cubicBezTo>
                    <a:pt x="3343" y="490"/>
                    <a:pt x="3442" y="331"/>
                    <a:pt x="3522" y="191"/>
                  </a:cubicBezTo>
                  <a:cubicBezTo>
                    <a:pt x="3502" y="132"/>
                    <a:pt x="3442" y="72"/>
                    <a:pt x="3402" y="52"/>
                  </a:cubicBezTo>
                  <a:cubicBezTo>
                    <a:pt x="3314" y="14"/>
                    <a:pt x="3226" y="0"/>
                    <a:pt x="31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2434150" y="1334200"/>
              <a:ext cx="99500" cy="20425"/>
            </a:xfrm>
            <a:custGeom>
              <a:avLst/>
              <a:gdLst/>
              <a:ahLst/>
              <a:cxnLst/>
              <a:rect l="l" t="t" r="r" b="b"/>
              <a:pathLst>
                <a:path w="3980" h="817" extrusionOk="0">
                  <a:moveTo>
                    <a:pt x="3562" y="1"/>
                  </a:moveTo>
                  <a:cubicBezTo>
                    <a:pt x="2507" y="40"/>
                    <a:pt x="1473" y="100"/>
                    <a:pt x="438" y="299"/>
                  </a:cubicBezTo>
                  <a:cubicBezTo>
                    <a:pt x="339" y="478"/>
                    <a:pt x="1" y="498"/>
                    <a:pt x="100" y="816"/>
                  </a:cubicBezTo>
                  <a:cubicBezTo>
                    <a:pt x="777" y="717"/>
                    <a:pt x="1473" y="697"/>
                    <a:pt x="2129" y="538"/>
                  </a:cubicBezTo>
                  <a:cubicBezTo>
                    <a:pt x="2287" y="505"/>
                    <a:pt x="2450" y="498"/>
                    <a:pt x="2615" y="498"/>
                  </a:cubicBezTo>
                  <a:cubicBezTo>
                    <a:pt x="2753" y="498"/>
                    <a:pt x="2892" y="503"/>
                    <a:pt x="3030" y="503"/>
                  </a:cubicBezTo>
                  <a:cubicBezTo>
                    <a:pt x="3333" y="503"/>
                    <a:pt x="3631" y="478"/>
                    <a:pt x="3900" y="319"/>
                  </a:cubicBezTo>
                  <a:cubicBezTo>
                    <a:pt x="3979" y="219"/>
                    <a:pt x="3979" y="140"/>
                    <a:pt x="3880" y="80"/>
                  </a:cubicBezTo>
                  <a:cubicBezTo>
                    <a:pt x="3860" y="80"/>
                    <a:pt x="3800" y="100"/>
                    <a:pt x="3761" y="100"/>
                  </a:cubicBezTo>
                  <a:cubicBezTo>
                    <a:pt x="3701" y="80"/>
                    <a:pt x="3621" y="1"/>
                    <a:pt x="35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2358575" y="1376475"/>
              <a:ext cx="114400" cy="17425"/>
            </a:xfrm>
            <a:custGeom>
              <a:avLst/>
              <a:gdLst/>
              <a:ahLst/>
              <a:cxnLst/>
              <a:rect l="l" t="t" r="r" b="b"/>
              <a:pathLst>
                <a:path w="4576" h="697" extrusionOk="0">
                  <a:moveTo>
                    <a:pt x="3641" y="0"/>
                  </a:moveTo>
                  <a:cubicBezTo>
                    <a:pt x="2427" y="120"/>
                    <a:pt x="1214" y="219"/>
                    <a:pt x="0" y="339"/>
                  </a:cubicBezTo>
                  <a:lnTo>
                    <a:pt x="0" y="697"/>
                  </a:lnTo>
                  <a:cubicBezTo>
                    <a:pt x="438" y="697"/>
                    <a:pt x="875" y="677"/>
                    <a:pt x="1353" y="677"/>
                  </a:cubicBezTo>
                  <a:cubicBezTo>
                    <a:pt x="1492" y="607"/>
                    <a:pt x="1638" y="591"/>
                    <a:pt x="1786" y="591"/>
                  </a:cubicBezTo>
                  <a:cubicBezTo>
                    <a:pt x="1915" y="591"/>
                    <a:pt x="2044" y="603"/>
                    <a:pt x="2173" y="603"/>
                  </a:cubicBezTo>
                  <a:cubicBezTo>
                    <a:pt x="2321" y="603"/>
                    <a:pt x="2467" y="587"/>
                    <a:pt x="2606" y="518"/>
                  </a:cubicBezTo>
                  <a:lnTo>
                    <a:pt x="3302" y="518"/>
                  </a:lnTo>
                  <a:cubicBezTo>
                    <a:pt x="3477" y="535"/>
                    <a:pt x="3655" y="556"/>
                    <a:pt x="3831" y="556"/>
                  </a:cubicBezTo>
                  <a:cubicBezTo>
                    <a:pt x="4058" y="556"/>
                    <a:pt x="4283" y="521"/>
                    <a:pt x="4496" y="398"/>
                  </a:cubicBezTo>
                  <a:cubicBezTo>
                    <a:pt x="4575" y="319"/>
                    <a:pt x="4575" y="239"/>
                    <a:pt x="4536" y="140"/>
                  </a:cubicBezTo>
                  <a:cubicBezTo>
                    <a:pt x="4456" y="67"/>
                    <a:pt x="4368" y="46"/>
                    <a:pt x="4275" y="46"/>
                  </a:cubicBezTo>
                  <a:cubicBezTo>
                    <a:pt x="4152" y="46"/>
                    <a:pt x="4022" y="82"/>
                    <a:pt x="3897" y="82"/>
                  </a:cubicBezTo>
                  <a:cubicBezTo>
                    <a:pt x="3808" y="82"/>
                    <a:pt x="3721" y="64"/>
                    <a:pt x="36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2291925" y="1354575"/>
              <a:ext cx="73125" cy="18500"/>
            </a:xfrm>
            <a:custGeom>
              <a:avLst/>
              <a:gdLst/>
              <a:ahLst/>
              <a:cxnLst/>
              <a:rect l="l" t="t" r="r" b="b"/>
              <a:pathLst>
                <a:path w="2925" h="740" extrusionOk="0">
                  <a:moveTo>
                    <a:pt x="2557" y="0"/>
                  </a:moveTo>
                  <a:cubicBezTo>
                    <a:pt x="1666" y="0"/>
                    <a:pt x="862" y="232"/>
                    <a:pt x="40" y="518"/>
                  </a:cubicBezTo>
                  <a:cubicBezTo>
                    <a:pt x="1" y="598"/>
                    <a:pt x="1" y="678"/>
                    <a:pt x="80" y="717"/>
                  </a:cubicBezTo>
                  <a:cubicBezTo>
                    <a:pt x="223" y="732"/>
                    <a:pt x="364" y="739"/>
                    <a:pt x="505" y="739"/>
                  </a:cubicBezTo>
                  <a:cubicBezTo>
                    <a:pt x="1288" y="739"/>
                    <a:pt x="2050" y="528"/>
                    <a:pt x="2825" y="359"/>
                  </a:cubicBezTo>
                  <a:cubicBezTo>
                    <a:pt x="2925" y="160"/>
                    <a:pt x="2786" y="81"/>
                    <a:pt x="2666" y="1"/>
                  </a:cubicBezTo>
                  <a:cubicBezTo>
                    <a:pt x="2630" y="0"/>
                    <a:pt x="2593" y="0"/>
                    <a:pt x="25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2406300" y="1280350"/>
              <a:ext cx="85575" cy="17575"/>
            </a:xfrm>
            <a:custGeom>
              <a:avLst/>
              <a:gdLst/>
              <a:ahLst/>
              <a:cxnLst/>
              <a:rect l="l" t="t" r="r" b="b"/>
              <a:pathLst>
                <a:path w="3423" h="703" extrusionOk="0">
                  <a:moveTo>
                    <a:pt x="2826" y="1"/>
                  </a:moveTo>
                  <a:cubicBezTo>
                    <a:pt x="1872" y="1"/>
                    <a:pt x="920" y="168"/>
                    <a:pt x="1" y="384"/>
                  </a:cubicBezTo>
                  <a:cubicBezTo>
                    <a:pt x="100" y="484"/>
                    <a:pt x="220" y="583"/>
                    <a:pt x="319" y="683"/>
                  </a:cubicBezTo>
                  <a:cubicBezTo>
                    <a:pt x="340" y="681"/>
                    <a:pt x="362" y="680"/>
                    <a:pt x="383" y="680"/>
                  </a:cubicBezTo>
                  <a:cubicBezTo>
                    <a:pt x="512" y="680"/>
                    <a:pt x="645" y="702"/>
                    <a:pt x="777" y="702"/>
                  </a:cubicBezTo>
                  <a:cubicBezTo>
                    <a:pt x="931" y="702"/>
                    <a:pt x="1085" y="673"/>
                    <a:pt x="1234" y="543"/>
                  </a:cubicBezTo>
                  <a:lnTo>
                    <a:pt x="2607" y="543"/>
                  </a:lnTo>
                  <a:cubicBezTo>
                    <a:pt x="2706" y="454"/>
                    <a:pt x="2826" y="444"/>
                    <a:pt x="2947" y="444"/>
                  </a:cubicBezTo>
                  <a:cubicBezTo>
                    <a:pt x="2982" y="444"/>
                    <a:pt x="3017" y="445"/>
                    <a:pt x="3052" y="445"/>
                  </a:cubicBezTo>
                  <a:cubicBezTo>
                    <a:pt x="3139" y="445"/>
                    <a:pt x="3225" y="440"/>
                    <a:pt x="3303" y="404"/>
                  </a:cubicBezTo>
                  <a:cubicBezTo>
                    <a:pt x="3422" y="185"/>
                    <a:pt x="3263" y="106"/>
                    <a:pt x="3124" y="6"/>
                  </a:cubicBezTo>
                  <a:cubicBezTo>
                    <a:pt x="3025" y="2"/>
                    <a:pt x="2926" y="1"/>
                    <a:pt x="28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358575" y="1345975"/>
              <a:ext cx="65650" cy="17600"/>
            </a:xfrm>
            <a:custGeom>
              <a:avLst/>
              <a:gdLst/>
              <a:ahLst/>
              <a:cxnLst/>
              <a:rect l="l" t="t" r="r" b="b"/>
              <a:pathLst>
                <a:path w="2626" h="704" extrusionOk="0">
                  <a:moveTo>
                    <a:pt x="1748" y="1"/>
                  </a:moveTo>
                  <a:cubicBezTo>
                    <a:pt x="1154" y="1"/>
                    <a:pt x="559" y="112"/>
                    <a:pt x="0" y="345"/>
                  </a:cubicBezTo>
                  <a:cubicBezTo>
                    <a:pt x="40" y="465"/>
                    <a:pt x="120" y="564"/>
                    <a:pt x="159" y="703"/>
                  </a:cubicBezTo>
                  <a:cubicBezTo>
                    <a:pt x="995" y="604"/>
                    <a:pt x="1810" y="504"/>
                    <a:pt x="2626" y="365"/>
                  </a:cubicBezTo>
                  <a:cubicBezTo>
                    <a:pt x="2626" y="285"/>
                    <a:pt x="2586" y="246"/>
                    <a:pt x="2527" y="186"/>
                  </a:cubicBezTo>
                  <a:cubicBezTo>
                    <a:pt x="2427" y="146"/>
                    <a:pt x="2328" y="106"/>
                    <a:pt x="2248" y="27"/>
                  </a:cubicBezTo>
                  <a:cubicBezTo>
                    <a:pt x="2082" y="9"/>
                    <a:pt x="1915" y="1"/>
                    <a:pt x="17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2208375" y="1368525"/>
              <a:ext cx="62200" cy="18375"/>
            </a:xfrm>
            <a:custGeom>
              <a:avLst/>
              <a:gdLst/>
              <a:ahLst/>
              <a:cxnLst/>
              <a:rect l="l" t="t" r="r" b="b"/>
              <a:pathLst>
                <a:path w="2488" h="735" extrusionOk="0">
                  <a:moveTo>
                    <a:pt x="2348" y="0"/>
                  </a:moveTo>
                  <a:cubicBezTo>
                    <a:pt x="1572" y="100"/>
                    <a:pt x="796" y="120"/>
                    <a:pt x="80" y="458"/>
                  </a:cubicBezTo>
                  <a:cubicBezTo>
                    <a:pt x="1" y="537"/>
                    <a:pt x="1" y="617"/>
                    <a:pt x="80" y="696"/>
                  </a:cubicBezTo>
                  <a:cubicBezTo>
                    <a:pt x="277" y="722"/>
                    <a:pt x="470" y="734"/>
                    <a:pt x="663" y="734"/>
                  </a:cubicBezTo>
                  <a:cubicBezTo>
                    <a:pt x="1230" y="734"/>
                    <a:pt x="1783" y="626"/>
                    <a:pt x="2348" y="418"/>
                  </a:cubicBezTo>
                  <a:cubicBezTo>
                    <a:pt x="2487" y="299"/>
                    <a:pt x="2467" y="139"/>
                    <a:pt x="234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336175" y="1311775"/>
              <a:ext cx="79600" cy="16975"/>
            </a:xfrm>
            <a:custGeom>
              <a:avLst/>
              <a:gdLst/>
              <a:ahLst/>
              <a:cxnLst/>
              <a:rect l="l" t="t" r="r" b="b"/>
              <a:pathLst>
                <a:path w="3184" h="679" extrusionOk="0">
                  <a:moveTo>
                    <a:pt x="2322" y="0"/>
                  </a:moveTo>
                  <a:cubicBezTo>
                    <a:pt x="2285" y="0"/>
                    <a:pt x="2248" y="7"/>
                    <a:pt x="2209" y="22"/>
                  </a:cubicBezTo>
                  <a:cubicBezTo>
                    <a:pt x="1493" y="281"/>
                    <a:pt x="737" y="301"/>
                    <a:pt x="1" y="480"/>
                  </a:cubicBezTo>
                  <a:cubicBezTo>
                    <a:pt x="21" y="500"/>
                    <a:pt x="41" y="520"/>
                    <a:pt x="61" y="520"/>
                  </a:cubicBezTo>
                  <a:cubicBezTo>
                    <a:pt x="168" y="563"/>
                    <a:pt x="281" y="572"/>
                    <a:pt x="396" y="572"/>
                  </a:cubicBezTo>
                  <a:cubicBezTo>
                    <a:pt x="484" y="572"/>
                    <a:pt x="573" y="567"/>
                    <a:pt x="660" y="567"/>
                  </a:cubicBezTo>
                  <a:cubicBezTo>
                    <a:pt x="775" y="567"/>
                    <a:pt x="888" y="576"/>
                    <a:pt x="996" y="619"/>
                  </a:cubicBezTo>
                  <a:cubicBezTo>
                    <a:pt x="1016" y="639"/>
                    <a:pt x="1035" y="679"/>
                    <a:pt x="1055" y="679"/>
                  </a:cubicBezTo>
                  <a:cubicBezTo>
                    <a:pt x="1771" y="679"/>
                    <a:pt x="2488" y="540"/>
                    <a:pt x="3184" y="341"/>
                  </a:cubicBezTo>
                  <a:cubicBezTo>
                    <a:pt x="3104" y="162"/>
                    <a:pt x="2925" y="162"/>
                    <a:pt x="2766" y="142"/>
                  </a:cubicBezTo>
                  <a:cubicBezTo>
                    <a:pt x="2606" y="110"/>
                    <a:pt x="2472" y="0"/>
                    <a:pt x="23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2491850" y="1201750"/>
              <a:ext cx="67150" cy="23125"/>
            </a:xfrm>
            <a:custGeom>
              <a:avLst/>
              <a:gdLst/>
              <a:ahLst/>
              <a:cxnLst/>
              <a:rect l="l" t="t" r="r" b="b"/>
              <a:pathLst>
                <a:path w="2686" h="925" extrusionOk="0">
                  <a:moveTo>
                    <a:pt x="1322" y="1"/>
                  </a:moveTo>
                  <a:cubicBezTo>
                    <a:pt x="1084" y="1"/>
                    <a:pt x="854" y="63"/>
                    <a:pt x="637" y="226"/>
                  </a:cubicBezTo>
                  <a:cubicBezTo>
                    <a:pt x="597" y="624"/>
                    <a:pt x="0" y="504"/>
                    <a:pt x="40" y="922"/>
                  </a:cubicBezTo>
                  <a:cubicBezTo>
                    <a:pt x="97" y="923"/>
                    <a:pt x="154" y="924"/>
                    <a:pt x="211" y="924"/>
                  </a:cubicBezTo>
                  <a:cubicBezTo>
                    <a:pt x="1049" y="924"/>
                    <a:pt x="1885" y="790"/>
                    <a:pt x="2686" y="604"/>
                  </a:cubicBezTo>
                  <a:cubicBezTo>
                    <a:pt x="2487" y="325"/>
                    <a:pt x="2169" y="266"/>
                    <a:pt x="1930" y="107"/>
                  </a:cubicBezTo>
                  <a:cubicBezTo>
                    <a:pt x="1723" y="43"/>
                    <a:pt x="1519" y="1"/>
                    <a:pt x="13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187975" y="1267075"/>
              <a:ext cx="90050" cy="27375"/>
            </a:xfrm>
            <a:custGeom>
              <a:avLst/>
              <a:gdLst/>
              <a:ahLst/>
              <a:cxnLst/>
              <a:rect l="l" t="t" r="r" b="b"/>
              <a:pathLst>
                <a:path w="3602" h="1095" extrusionOk="0">
                  <a:moveTo>
                    <a:pt x="3005" y="0"/>
                  </a:moveTo>
                  <a:cubicBezTo>
                    <a:pt x="2607" y="0"/>
                    <a:pt x="2229" y="179"/>
                    <a:pt x="1851" y="179"/>
                  </a:cubicBezTo>
                  <a:cubicBezTo>
                    <a:pt x="1234" y="358"/>
                    <a:pt x="498" y="179"/>
                    <a:pt x="1" y="716"/>
                  </a:cubicBezTo>
                  <a:cubicBezTo>
                    <a:pt x="1" y="1034"/>
                    <a:pt x="279" y="1034"/>
                    <a:pt x="498" y="1094"/>
                  </a:cubicBezTo>
                  <a:cubicBezTo>
                    <a:pt x="896" y="1074"/>
                    <a:pt x="1274" y="935"/>
                    <a:pt x="1672" y="915"/>
                  </a:cubicBezTo>
                  <a:cubicBezTo>
                    <a:pt x="1851" y="895"/>
                    <a:pt x="1990" y="836"/>
                    <a:pt x="2129" y="776"/>
                  </a:cubicBezTo>
                  <a:cubicBezTo>
                    <a:pt x="2268" y="738"/>
                    <a:pt x="2383" y="724"/>
                    <a:pt x="2499" y="724"/>
                  </a:cubicBezTo>
                  <a:cubicBezTo>
                    <a:pt x="2566" y="724"/>
                    <a:pt x="2634" y="729"/>
                    <a:pt x="2706" y="736"/>
                  </a:cubicBezTo>
                  <a:cubicBezTo>
                    <a:pt x="2726" y="736"/>
                    <a:pt x="2786" y="776"/>
                    <a:pt x="2806" y="776"/>
                  </a:cubicBezTo>
                  <a:cubicBezTo>
                    <a:pt x="2945" y="736"/>
                    <a:pt x="3045" y="736"/>
                    <a:pt x="3164" y="716"/>
                  </a:cubicBezTo>
                  <a:cubicBezTo>
                    <a:pt x="3204" y="696"/>
                    <a:pt x="3243" y="637"/>
                    <a:pt x="3224" y="597"/>
                  </a:cubicBezTo>
                  <a:lnTo>
                    <a:pt x="3184" y="517"/>
                  </a:lnTo>
                  <a:cubicBezTo>
                    <a:pt x="3212" y="481"/>
                    <a:pt x="3244" y="471"/>
                    <a:pt x="3275" y="471"/>
                  </a:cubicBezTo>
                  <a:cubicBezTo>
                    <a:pt x="3314" y="471"/>
                    <a:pt x="3353" y="487"/>
                    <a:pt x="3386" y="487"/>
                  </a:cubicBezTo>
                  <a:cubicBezTo>
                    <a:pt x="3399" y="487"/>
                    <a:pt x="3412" y="485"/>
                    <a:pt x="3423" y="477"/>
                  </a:cubicBezTo>
                  <a:cubicBezTo>
                    <a:pt x="3602" y="20"/>
                    <a:pt x="3582" y="20"/>
                    <a:pt x="30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240200" y="1288950"/>
              <a:ext cx="76625" cy="17925"/>
            </a:xfrm>
            <a:custGeom>
              <a:avLst/>
              <a:gdLst/>
              <a:ahLst/>
              <a:cxnLst/>
              <a:rect l="l" t="t" r="r" b="b"/>
              <a:pathLst>
                <a:path w="3065" h="717" extrusionOk="0">
                  <a:moveTo>
                    <a:pt x="2109" y="0"/>
                  </a:moveTo>
                  <a:cubicBezTo>
                    <a:pt x="1950" y="20"/>
                    <a:pt x="1771" y="20"/>
                    <a:pt x="1612" y="60"/>
                  </a:cubicBezTo>
                  <a:cubicBezTo>
                    <a:pt x="1513" y="159"/>
                    <a:pt x="1373" y="120"/>
                    <a:pt x="1274" y="219"/>
                  </a:cubicBezTo>
                  <a:cubicBezTo>
                    <a:pt x="1095" y="219"/>
                    <a:pt x="936" y="239"/>
                    <a:pt x="777" y="239"/>
                  </a:cubicBezTo>
                  <a:cubicBezTo>
                    <a:pt x="687" y="299"/>
                    <a:pt x="593" y="304"/>
                    <a:pt x="498" y="304"/>
                  </a:cubicBezTo>
                  <a:cubicBezTo>
                    <a:pt x="479" y="304"/>
                    <a:pt x="460" y="304"/>
                    <a:pt x="441" y="304"/>
                  </a:cubicBezTo>
                  <a:cubicBezTo>
                    <a:pt x="366" y="304"/>
                    <a:pt x="291" y="307"/>
                    <a:pt x="220" y="339"/>
                  </a:cubicBezTo>
                  <a:cubicBezTo>
                    <a:pt x="80" y="418"/>
                    <a:pt x="1" y="537"/>
                    <a:pt x="60" y="716"/>
                  </a:cubicBezTo>
                  <a:cubicBezTo>
                    <a:pt x="1055" y="537"/>
                    <a:pt x="2070" y="398"/>
                    <a:pt x="3064" y="219"/>
                  </a:cubicBezTo>
                  <a:cubicBezTo>
                    <a:pt x="3044" y="159"/>
                    <a:pt x="3044" y="120"/>
                    <a:pt x="3044" y="60"/>
                  </a:cubicBezTo>
                  <a:cubicBezTo>
                    <a:pt x="2746" y="40"/>
                    <a:pt x="2408" y="20"/>
                    <a:pt x="210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2757925" y="1325250"/>
              <a:ext cx="51725" cy="28975"/>
            </a:xfrm>
            <a:custGeom>
              <a:avLst/>
              <a:gdLst/>
              <a:ahLst/>
              <a:cxnLst/>
              <a:rect l="l" t="t" r="r" b="b"/>
              <a:pathLst>
                <a:path w="2069" h="1159" extrusionOk="0">
                  <a:moveTo>
                    <a:pt x="1691" y="1"/>
                  </a:moveTo>
                  <a:cubicBezTo>
                    <a:pt x="1751" y="259"/>
                    <a:pt x="1691" y="438"/>
                    <a:pt x="1392" y="478"/>
                  </a:cubicBezTo>
                  <a:cubicBezTo>
                    <a:pt x="1054" y="538"/>
                    <a:pt x="696" y="637"/>
                    <a:pt x="358" y="697"/>
                  </a:cubicBezTo>
                  <a:cubicBezTo>
                    <a:pt x="279" y="756"/>
                    <a:pt x="279" y="836"/>
                    <a:pt x="279" y="896"/>
                  </a:cubicBezTo>
                  <a:cubicBezTo>
                    <a:pt x="259" y="836"/>
                    <a:pt x="259" y="756"/>
                    <a:pt x="179" y="697"/>
                  </a:cubicBezTo>
                  <a:cubicBezTo>
                    <a:pt x="151" y="683"/>
                    <a:pt x="103" y="669"/>
                    <a:pt x="56" y="669"/>
                  </a:cubicBezTo>
                  <a:cubicBezTo>
                    <a:pt x="37" y="669"/>
                    <a:pt x="17" y="671"/>
                    <a:pt x="0" y="677"/>
                  </a:cubicBezTo>
                  <a:cubicBezTo>
                    <a:pt x="0" y="963"/>
                    <a:pt x="57" y="1158"/>
                    <a:pt x="283" y="1158"/>
                  </a:cubicBezTo>
                  <a:cubicBezTo>
                    <a:pt x="356" y="1158"/>
                    <a:pt x="446" y="1138"/>
                    <a:pt x="557" y="1095"/>
                  </a:cubicBezTo>
                  <a:cubicBezTo>
                    <a:pt x="696" y="1055"/>
                    <a:pt x="875" y="1055"/>
                    <a:pt x="1054" y="1035"/>
                  </a:cubicBezTo>
                  <a:cubicBezTo>
                    <a:pt x="1114" y="1067"/>
                    <a:pt x="1169" y="1080"/>
                    <a:pt x="1222" y="1080"/>
                  </a:cubicBezTo>
                  <a:cubicBezTo>
                    <a:pt x="1398" y="1080"/>
                    <a:pt x="1547" y="933"/>
                    <a:pt x="1731" y="856"/>
                  </a:cubicBezTo>
                  <a:cubicBezTo>
                    <a:pt x="1850" y="558"/>
                    <a:pt x="2069" y="259"/>
                    <a:pt x="16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2132275" y="1310825"/>
              <a:ext cx="25900" cy="65175"/>
            </a:xfrm>
            <a:custGeom>
              <a:avLst/>
              <a:gdLst/>
              <a:ahLst/>
              <a:cxnLst/>
              <a:rect l="l" t="t" r="r" b="b"/>
              <a:pathLst>
                <a:path w="1036" h="2607" extrusionOk="0">
                  <a:moveTo>
                    <a:pt x="459" y="1"/>
                  </a:moveTo>
                  <a:cubicBezTo>
                    <a:pt x="41" y="140"/>
                    <a:pt x="1" y="478"/>
                    <a:pt x="41" y="836"/>
                  </a:cubicBezTo>
                  <a:cubicBezTo>
                    <a:pt x="100" y="1154"/>
                    <a:pt x="140" y="1453"/>
                    <a:pt x="61" y="1771"/>
                  </a:cubicBezTo>
                  <a:cubicBezTo>
                    <a:pt x="41" y="2209"/>
                    <a:pt x="260" y="2467"/>
                    <a:pt x="657" y="2607"/>
                  </a:cubicBezTo>
                  <a:cubicBezTo>
                    <a:pt x="797" y="2607"/>
                    <a:pt x="936" y="2567"/>
                    <a:pt x="1035" y="2467"/>
                  </a:cubicBezTo>
                  <a:cubicBezTo>
                    <a:pt x="956" y="2149"/>
                    <a:pt x="717" y="1930"/>
                    <a:pt x="717" y="1572"/>
                  </a:cubicBezTo>
                  <a:cubicBezTo>
                    <a:pt x="737" y="1512"/>
                    <a:pt x="757" y="1453"/>
                    <a:pt x="757" y="1433"/>
                  </a:cubicBezTo>
                  <a:cubicBezTo>
                    <a:pt x="797" y="1314"/>
                    <a:pt x="797" y="1194"/>
                    <a:pt x="797" y="1095"/>
                  </a:cubicBezTo>
                  <a:cubicBezTo>
                    <a:pt x="797" y="1035"/>
                    <a:pt x="797" y="955"/>
                    <a:pt x="757" y="876"/>
                  </a:cubicBezTo>
                  <a:cubicBezTo>
                    <a:pt x="697" y="578"/>
                    <a:pt x="817" y="200"/>
                    <a:pt x="4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153675" y="1379025"/>
              <a:ext cx="56725" cy="20125"/>
            </a:xfrm>
            <a:custGeom>
              <a:avLst/>
              <a:gdLst/>
              <a:ahLst/>
              <a:cxnLst/>
              <a:rect l="l" t="t" r="r" b="b"/>
              <a:pathLst>
                <a:path w="2269" h="805" extrusionOk="0">
                  <a:moveTo>
                    <a:pt x="1775" y="1"/>
                  </a:moveTo>
                  <a:cubicBezTo>
                    <a:pt x="1432" y="1"/>
                    <a:pt x="1095" y="87"/>
                    <a:pt x="758" y="87"/>
                  </a:cubicBezTo>
                  <a:cubicBezTo>
                    <a:pt x="698" y="87"/>
                    <a:pt x="637" y="84"/>
                    <a:pt x="577" y="77"/>
                  </a:cubicBezTo>
                  <a:cubicBezTo>
                    <a:pt x="552" y="40"/>
                    <a:pt x="511" y="26"/>
                    <a:pt x="464" y="26"/>
                  </a:cubicBezTo>
                  <a:cubicBezTo>
                    <a:pt x="437" y="26"/>
                    <a:pt x="407" y="30"/>
                    <a:pt x="378" y="38"/>
                  </a:cubicBezTo>
                  <a:cubicBezTo>
                    <a:pt x="339" y="296"/>
                    <a:pt x="0" y="316"/>
                    <a:pt x="0" y="595"/>
                  </a:cubicBezTo>
                  <a:cubicBezTo>
                    <a:pt x="60" y="634"/>
                    <a:pt x="100" y="714"/>
                    <a:pt x="179" y="734"/>
                  </a:cubicBezTo>
                  <a:cubicBezTo>
                    <a:pt x="316" y="780"/>
                    <a:pt x="453" y="804"/>
                    <a:pt x="589" y="804"/>
                  </a:cubicBezTo>
                  <a:cubicBezTo>
                    <a:pt x="751" y="804"/>
                    <a:pt x="913" y="770"/>
                    <a:pt x="1075" y="694"/>
                  </a:cubicBezTo>
                  <a:cubicBezTo>
                    <a:pt x="1393" y="535"/>
                    <a:pt x="1791" y="634"/>
                    <a:pt x="2089" y="416"/>
                  </a:cubicBezTo>
                  <a:cubicBezTo>
                    <a:pt x="2149" y="376"/>
                    <a:pt x="2228" y="336"/>
                    <a:pt x="2268" y="296"/>
                  </a:cubicBezTo>
                  <a:lnTo>
                    <a:pt x="2268" y="77"/>
                  </a:lnTo>
                  <a:cubicBezTo>
                    <a:pt x="2102" y="20"/>
                    <a:pt x="1938" y="1"/>
                    <a:pt x="17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2449575" y="1369750"/>
              <a:ext cx="74125" cy="17150"/>
            </a:xfrm>
            <a:custGeom>
              <a:avLst/>
              <a:gdLst/>
              <a:ahLst/>
              <a:cxnLst/>
              <a:rect l="l" t="t" r="r" b="b"/>
              <a:pathLst>
                <a:path w="2965" h="686" extrusionOk="0">
                  <a:moveTo>
                    <a:pt x="2641" y="1"/>
                  </a:moveTo>
                  <a:cubicBezTo>
                    <a:pt x="2489" y="1"/>
                    <a:pt x="2326" y="71"/>
                    <a:pt x="2169" y="71"/>
                  </a:cubicBezTo>
                  <a:cubicBezTo>
                    <a:pt x="1453" y="90"/>
                    <a:pt x="717" y="90"/>
                    <a:pt x="1" y="289"/>
                  </a:cubicBezTo>
                  <a:cubicBezTo>
                    <a:pt x="136" y="435"/>
                    <a:pt x="288" y="461"/>
                    <a:pt x="445" y="461"/>
                  </a:cubicBezTo>
                  <a:cubicBezTo>
                    <a:pt x="530" y="461"/>
                    <a:pt x="617" y="454"/>
                    <a:pt x="703" y="454"/>
                  </a:cubicBezTo>
                  <a:cubicBezTo>
                    <a:pt x="761" y="454"/>
                    <a:pt x="819" y="457"/>
                    <a:pt x="876" y="468"/>
                  </a:cubicBezTo>
                  <a:cubicBezTo>
                    <a:pt x="1094" y="643"/>
                    <a:pt x="1336" y="686"/>
                    <a:pt x="1582" y="686"/>
                  </a:cubicBezTo>
                  <a:cubicBezTo>
                    <a:pt x="1785" y="686"/>
                    <a:pt x="1991" y="656"/>
                    <a:pt x="2189" y="647"/>
                  </a:cubicBezTo>
                  <a:cubicBezTo>
                    <a:pt x="2487" y="568"/>
                    <a:pt x="2805" y="488"/>
                    <a:pt x="2965" y="190"/>
                  </a:cubicBezTo>
                  <a:cubicBezTo>
                    <a:pt x="2869" y="42"/>
                    <a:pt x="2759" y="1"/>
                    <a:pt x="26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2416250" y="1210150"/>
              <a:ext cx="70150" cy="21125"/>
            </a:xfrm>
            <a:custGeom>
              <a:avLst/>
              <a:gdLst/>
              <a:ahLst/>
              <a:cxnLst/>
              <a:rect l="l" t="t" r="r" b="b"/>
              <a:pathLst>
                <a:path w="2806" h="845" extrusionOk="0">
                  <a:moveTo>
                    <a:pt x="2055" y="1"/>
                  </a:moveTo>
                  <a:cubicBezTo>
                    <a:pt x="1868" y="1"/>
                    <a:pt x="1677" y="29"/>
                    <a:pt x="1493" y="29"/>
                  </a:cubicBezTo>
                  <a:cubicBezTo>
                    <a:pt x="1413" y="69"/>
                    <a:pt x="1314" y="89"/>
                    <a:pt x="1234" y="109"/>
                  </a:cubicBezTo>
                  <a:cubicBezTo>
                    <a:pt x="916" y="228"/>
                    <a:pt x="538" y="168"/>
                    <a:pt x="220" y="288"/>
                  </a:cubicBezTo>
                  <a:cubicBezTo>
                    <a:pt x="140" y="308"/>
                    <a:pt x="100" y="387"/>
                    <a:pt x="41" y="447"/>
                  </a:cubicBezTo>
                  <a:cubicBezTo>
                    <a:pt x="1" y="745"/>
                    <a:pt x="140" y="845"/>
                    <a:pt x="418" y="845"/>
                  </a:cubicBezTo>
                  <a:cubicBezTo>
                    <a:pt x="558" y="825"/>
                    <a:pt x="697" y="825"/>
                    <a:pt x="816" y="805"/>
                  </a:cubicBezTo>
                  <a:cubicBezTo>
                    <a:pt x="1393" y="686"/>
                    <a:pt x="1990" y="666"/>
                    <a:pt x="2547" y="586"/>
                  </a:cubicBezTo>
                  <a:cubicBezTo>
                    <a:pt x="2607" y="586"/>
                    <a:pt x="2666" y="586"/>
                    <a:pt x="2706" y="566"/>
                  </a:cubicBezTo>
                  <a:cubicBezTo>
                    <a:pt x="2786" y="487"/>
                    <a:pt x="2806" y="407"/>
                    <a:pt x="2766" y="308"/>
                  </a:cubicBezTo>
                  <a:cubicBezTo>
                    <a:pt x="2559" y="54"/>
                    <a:pt x="2311" y="1"/>
                    <a:pt x="20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2329725" y="1250250"/>
              <a:ext cx="67650" cy="16850"/>
            </a:xfrm>
            <a:custGeom>
              <a:avLst/>
              <a:gdLst/>
              <a:ahLst/>
              <a:cxnLst/>
              <a:rect l="l" t="t" r="r" b="b"/>
              <a:pathLst>
                <a:path w="2706" h="674" extrusionOk="0">
                  <a:moveTo>
                    <a:pt x="2454" y="0"/>
                  </a:moveTo>
                  <a:cubicBezTo>
                    <a:pt x="1726" y="0"/>
                    <a:pt x="1043" y="386"/>
                    <a:pt x="313" y="386"/>
                  </a:cubicBezTo>
                  <a:cubicBezTo>
                    <a:pt x="243" y="386"/>
                    <a:pt x="171" y="383"/>
                    <a:pt x="100" y="375"/>
                  </a:cubicBezTo>
                  <a:lnTo>
                    <a:pt x="100" y="375"/>
                  </a:lnTo>
                  <a:cubicBezTo>
                    <a:pt x="0" y="554"/>
                    <a:pt x="160" y="593"/>
                    <a:pt x="279" y="673"/>
                  </a:cubicBezTo>
                  <a:cubicBezTo>
                    <a:pt x="975" y="574"/>
                    <a:pt x="1671" y="454"/>
                    <a:pt x="2368" y="355"/>
                  </a:cubicBezTo>
                  <a:cubicBezTo>
                    <a:pt x="2407" y="176"/>
                    <a:pt x="2686" y="275"/>
                    <a:pt x="2706" y="17"/>
                  </a:cubicBezTo>
                  <a:cubicBezTo>
                    <a:pt x="2621" y="5"/>
                    <a:pt x="2537" y="0"/>
                    <a:pt x="24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2195450" y="1286950"/>
              <a:ext cx="63675" cy="22900"/>
            </a:xfrm>
            <a:custGeom>
              <a:avLst/>
              <a:gdLst/>
              <a:ahLst/>
              <a:cxnLst/>
              <a:rect l="l" t="t" r="r" b="b"/>
              <a:pathLst>
                <a:path w="2547" h="916" extrusionOk="0">
                  <a:moveTo>
                    <a:pt x="1751" y="1"/>
                  </a:moveTo>
                  <a:cubicBezTo>
                    <a:pt x="1612" y="21"/>
                    <a:pt x="1512" y="21"/>
                    <a:pt x="1413" y="21"/>
                  </a:cubicBezTo>
                  <a:cubicBezTo>
                    <a:pt x="1194" y="41"/>
                    <a:pt x="995" y="120"/>
                    <a:pt x="796" y="160"/>
                  </a:cubicBezTo>
                  <a:cubicBezTo>
                    <a:pt x="657" y="239"/>
                    <a:pt x="518" y="299"/>
                    <a:pt x="378" y="299"/>
                  </a:cubicBezTo>
                  <a:cubicBezTo>
                    <a:pt x="259" y="319"/>
                    <a:pt x="160" y="359"/>
                    <a:pt x="80" y="458"/>
                  </a:cubicBezTo>
                  <a:cubicBezTo>
                    <a:pt x="0" y="558"/>
                    <a:pt x="0" y="657"/>
                    <a:pt x="60" y="796"/>
                  </a:cubicBezTo>
                  <a:cubicBezTo>
                    <a:pt x="120" y="896"/>
                    <a:pt x="219" y="916"/>
                    <a:pt x="358" y="916"/>
                  </a:cubicBezTo>
                  <a:cubicBezTo>
                    <a:pt x="478" y="896"/>
                    <a:pt x="577" y="856"/>
                    <a:pt x="677" y="836"/>
                  </a:cubicBezTo>
                  <a:cubicBezTo>
                    <a:pt x="776" y="816"/>
                    <a:pt x="876" y="796"/>
                    <a:pt x="975" y="796"/>
                  </a:cubicBezTo>
                  <a:lnTo>
                    <a:pt x="1174" y="796"/>
                  </a:lnTo>
                  <a:cubicBezTo>
                    <a:pt x="1273" y="796"/>
                    <a:pt x="1373" y="777"/>
                    <a:pt x="1472" y="737"/>
                  </a:cubicBezTo>
                  <a:cubicBezTo>
                    <a:pt x="1572" y="717"/>
                    <a:pt x="1671" y="657"/>
                    <a:pt x="1751" y="617"/>
                  </a:cubicBezTo>
                  <a:cubicBezTo>
                    <a:pt x="1811" y="578"/>
                    <a:pt x="1910" y="538"/>
                    <a:pt x="1990" y="478"/>
                  </a:cubicBezTo>
                  <a:cubicBezTo>
                    <a:pt x="2189" y="438"/>
                    <a:pt x="2387" y="498"/>
                    <a:pt x="2547" y="299"/>
                  </a:cubicBezTo>
                  <a:cubicBezTo>
                    <a:pt x="2288" y="239"/>
                    <a:pt x="2049" y="339"/>
                    <a:pt x="1870" y="140"/>
                  </a:cubicBezTo>
                  <a:cubicBezTo>
                    <a:pt x="1870" y="80"/>
                    <a:pt x="1811" y="21"/>
                    <a:pt x="17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483900" y="1277900"/>
              <a:ext cx="52225" cy="13700"/>
            </a:xfrm>
            <a:custGeom>
              <a:avLst/>
              <a:gdLst/>
              <a:ahLst/>
              <a:cxnLst/>
              <a:rect l="l" t="t" r="r" b="b"/>
              <a:pathLst>
                <a:path w="2089" h="548" extrusionOk="0">
                  <a:moveTo>
                    <a:pt x="1186" y="1"/>
                  </a:moveTo>
                  <a:cubicBezTo>
                    <a:pt x="790" y="1"/>
                    <a:pt x="391" y="78"/>
                    <a:pt x="0" y="104"/>
                  </a:cubicBezTo>
                  <a:cubicBezTo>
                    <a:pt x="60" y="243"/>
                    <a:pt x="119" y="343"/>
                    <a:pt x="179" y="462"/>
                  </a:cubicBezTo>
                  <a:cubicBezTo>
                    <a:pt x="253" y="518"/>
                    <a:pt x="331" y="547"/>
                    <a:pt x="412" y="547"/>
                  </a:cubicBezTo>
                  <a:cubicBezTo>
                    <a:pt x="504" y="547"/>
                    <a:pt x="600" y="508"/>
                    <a:pt x="696" y="422"/>
                  </a:cubicBezTo>
                  <a:lnTo>
                    <a:pt x="856" y="422"/>
                  </a:lnTo>
                  <a:cubicBezTo>
                    <a:pt x="915" y="373"/>
                    <a:pt x="975" y="348"/>
                    <a:pt x="1035" y="348"/>
                  </a:cubicBezTo>
                  <a:cubicBezTo>
                    <a:pt x="1094" y="348"/>
                    <a:pt x="1154" y="373"/>
                    <a:pt x="1214" y="422"/>
                  </a:cubicBezTo>
                  <a:lnTo>
                    <a:pt x="1572" y="422"/>
                  </a:lnTo>
                  <a:cubicBezTo>
                    <a:pt x="1711" y="263"/>
                    <a:pt x="1950" y="403"/>
                    <a:pt x="2089" y="263"/>
                  </a:cubicBezTo>
                  <a:cubicBezTo>
                    <a:pt x="2009" y="164"/>
                    <a:pt x="1950" y="104"/>
                    <a:pt x="1810" y="84"/>
                  </a:cubicBezTo>
                  <a:cubicBezTo>
                    <a:pt x="1604" y="22"/>
                    <a:pt x="1396" y="1"/>
                    <a:pt x="11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2703200" y="1311150"/>
              <a:ext cx="71650" cy="13125"/>
            </a:xfrm>
            <a:custGeom>
              <a:avLst/>
              <a:gdLst/>
              <a:ahLst/>
              <a:cxnLst/>
              <a:rect l="l" t="t" r="r" b="b"/>
              <a:pathLst>
                <a:path w="2866" h="525" extrusionOk="0">
                  <a:moveTo>
                    <a:pt x="1198" y="1"/>
                  </a:moveTo>
                  <a:cubicBezTo>
                    <a:pt x="873" y="1"/>
                    <a:pt x="590" y="224"/>
                    <a:pt x="258" y="224"/>
                  </a:cubicBezTo>
                  <a:cubicBezTo>
                    <a:pt x="207" y="224"/>
                    <a:pt x="154" y="219"/>
                    <a:pt x="100" y="206"/>
                  </a:cubicBezTo>
                  <a:lnTo>
                    <a:pt x="100" y="206"/>
                  </a:lnTo>
                  <a:cubicBezTo>
                    <a:pt x="1" y="525"/>
                    <a:pt x="379" y="366"/>
                    <a:pt x="458" y="525"/>
                  </a:cubicBezTo>
                  <a:cubicBezTo>
                    <a:pt x="959" y="400"/>
                    <a:pt x="1460" y="329"/>
                    <a:pt x="1966" y="329"/>
                  </a:cubicBezTo>
                  <a:cubicBezTo>
                    <a:pt x="2264" y="329"/>
                    <a:pt x="2563" y="354"/>
                    <a:pt x="2865" y="405"/>
                  </a:cubicBezTo>
                  <a:cubicBezTo>
                    <a:pt x="2786" y="127"/>
                    <a:pt x="2547" y="206"/>
                    <a:pt x="2348" y="167"/>
                  </a:cubicBezTo>
                  <a:cubicBezTo>
                    <a:pt x="2288" y="127"/>
                    <a:pt x="2229" y="67"/>
                    <a:pt x="2149" y="67"/>
                  </a:cubicBezTo>
                  <a:cubicBezTo>
                    <a:pt x="2070" y="67"/>
                    <a:pt x="1990" y="107"/>
                    <a:pt x="1930" y="107"/>
                  </a:cubicBezTo>
                  <a:cubicBezTo>
                    <a:pt x="1891" y="99"/>
                    <a:pt x="1848" y="97"/>
                    <a:pt x="1805" y="97"/>
                  </a:cubicBezTo>
                  <a:cubicBezTo>
                    <a:pt x="1740" y="97"/>
                    <a:pt x="1672" y="102"/>
                    <a:pt x="1605" y="102"/>
                  </a:cubicBezTo>
                  <a:cubicBezTo>
                    <a:pt x="1493" y="102"/>
                    <a:pt x="1383" y="87"/>
                    <a:pt x="1294" y="8"/>
                  </a:cubicBezTo>
                  <a:cubicBezTo>
                    <a:pt x="1261" y="3"/>
                    <a:pt x="1229" y="1"/>
                    <a:pt x="11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149700" y="1332225"/>
              <a:ext cx="48750" cy="17925"/>
            </a:xfrm>
            <a:custGeom>
              <a:avLst/>
              <a:gdLst/>
              <a:ahLst/>
              <a:cxnLst/>
              <a:rect l="l" t="t" r="r" b="b"/>
              <a:pathLst>
                <a:path w="1950" h="717" extrusionOk="0">
                  <a:moveTo>
                    <a:pt x="1413" y="0"/>
                  </a:moveTo>
                  <a:cubicBezTo>
                    <a:pt x="1015" y="99"/>
                    <a:pt x="597" y="99"/>
                    <a:pt x="219" y="298"/>
                  </a:cubicBezTo>
                  <a:cubicBezTo>
                    <a:pt x="139" y="358"/>
                    <a:pt x="100" y="398"/>
                    <a:pt x="40" y="477"/>
                  </a:cubicBezTo>
                  <a:cubicBezTo>
                    <a:pt x="20" y="497"/>
                    <a:pt x="20" y="557"/>
                    <a:pt x="0" y="577"/>
                  </a:cubicBezTo>
                  <a:cubicBezTo>
                    <a:pt x="20" y="617"/>
                    <a:pt x="20" y="676"/>
                    <a:pt x="20" y="716"/>
                  </a:cubicBezTo>
                  <a:lnTo>
                    <a:pt x="856" y="716"/>
                  </a:lnTo>
                  <a:cubicBezTo>
                    <a:pt x="1114" y="477"/>
                    <a:pt x="1532" y="676"/>
                    <a:pt x="1791" y="418"/>
                  </a:cubicBezTo>
                  <a:cubicBezTo>
                    <a:pt x="1950" y="60"/>
                    <a:pt x="1711" y="0"/>
                    <a:pt x="14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2540575" y="1197400"/>
              <a:ext cx="42300" cy="22450"/>
            </a:xfrm>
            <a:custGeom>
              <a:avLst/>
              <a:gdLst/>
              <a:ahLst/>
              <a:cxnLst/>
              <a:rect l="l" t="t" r="r" b="b"/>
              <a:pathLst>
                <a:path w="1692" h="898" extrusionOk="0">
                  <a:moveTo>
                    <a:pt x="668" y="0"/>
                  </a:moveTo>
                  <a:cubicBezTo>
                    <a:pt x="415" y="0"/>
                    <a:pt x="185" y="97"/>
                    <a:pt x="1" y="400"/>
                  </a:cubicBezTo>
                  <a:cubicBezTo>
                    <a:pt x="41" y="897"/>
                    <a:pt x="478" y="698"/>
                    <a:pt x="737" y="778"/>
                  </a:cubicBezTo>
                  <a:cubicBezTo>
                    <a:pt x="836" y="738"/>
                    <a:pt x="936" y="738"/>
                    <a:pt x="1035" y="738"/>
                  </a:cubicBezTo>
                  <a:cubicBezTo>
                    <a:pt x="1294" y="619"/>
                    <a:pt x="1692" y="579"/>
                    <a:pt x="1334" y="141"/>
                  </a:cubicBezTo>
                  <a:cubicBezTo>
                    <a:pt x="1107" y="69"/>
                    <a:pt x="880" y="0"/>
                    <a:pt x="6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423225" y="1306350"/>
              <a:ext cx="37825" cy="12975"/>
            </a:xfrm>
            <a:custGeom>
              <a:avLst/>
              <a:gdLst/>
              <a:ahLst/>
              <a:cxnLst/>
              <a:rect l="l" t="t" r="r" b="b"/>
              <a:pathLst>
                <a:path w="1513" h="519" extrusionOk="0">
                  <a:moveTo>
                    <a:pt x="653" y="0"/>
                  </a:moveTo>
                  <a:cubicBezTo>
                    <a:pt x="431" y="0"/>
                    <a:pt x="217" y="40"/>
                    <a:pt x="20" y="200"/>
                  </a:cubicBezTo>
                  <a:cubicBezTo>
                    <a:pt x="0" y="339"/>
                    <a:pt x="60" y="438"/>
                    <a:pt x="199" y="518"/>
                  </a:cubicBezTo>
                  <a:cubicBezTo>
                    <a:pt x="275" y="518"/>
                    <a:pt x="350" y="518"/>
                    <a:pt x="425" y="518"/>
                  </a:cubicBezTo>
                  <a:cubicBezTo>
                    <a:pt x="762" y="518"/>
                    <a:pt x="1087" y="505"/>
                    <a:pt x="1413" y="359"/>
                  </a:cubicBezTo>
                  <a:cubicBezTo>
                    <a:pt x="1512" y="259"/>
                    <a:pt x="1512" y="140"/>
                    <a:pt x="1413" y="40"/>
                  </a:cubicBezTo>
                  <a:cubicBezTo>
                    <a:pt x="1389" y="41"/>
                    <a:pt x="1365" y="42"/>
                    <a:pt x="1341" y="42"/>
                  </a:cubicBezTo>
                  <a:cubicBezTo>
                    <a:pt x="1111" y="42"/>
                    <a:pt x="878" y="0"/>
                    <a:pt x="6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577875" y="1193950"/>
              <a:ext cx="46275" cy="19975"/>
            </a:xfrm>
            <a:custGeom>
              <a:avLst/>
              <a:gdLst/>
              <a:ahLst/>
              <a:cxnLst/>
              <a:rect l="l" t="t" r="r" b="b"/>
              <a:pathLst>
                <a:path w="1851" h="799" extrusionOk="0">
                  <a:moveTo>
                    <a:pt x="1274" y="1"/>
                  </a:moveTo>
                  <a:cubicBezTo>
                    <a:pt x="916" y="100"/>
                    <a:pt x="498" y="41"/>
                    <a:pt x="140" y="220"/>
                  </a:cubicBezTo>
                  <a:cubicBezTo>
                    <a:pt x="41" y="279"/>
                    <a:pt x="1" y="359"/>
                    <a:pt x="1" y="458"/>
                  </a:cubicBezTo>
                  <a:cubicBezTo>
                    <a:pt x="136" y="728"/>
                    <a:pt x="311" y="799"/>
                    <a:pt x="500" y="799"/>
                  </a:cubicBezTo>
                  <a:cubicBezTo>
                    <a:pt x="707" y="799"/>
                    <a:pt x="929" y="714"/>
                    <a:pt x="1131" y="714"/>
                  </a:cubicBezTo>
                  <a:cubicBezTo>
                    <a:pt x="1153" y="714"/>
                    <a:pt x="1174" y="715"/>
                    <a:pt x="1194" y="717"/>
                  </a:cubicBezTo>
                  <a:cubicBezTo>
                    <a:pt x="1205" y="722"/>
                    <a:pt x="1214" y="725"/>
                    <a:pt x="1223" y="725"/>
                  </a:cubicBezTo>
                  <a:cubicBezTo>
                    <a:pt x="1246" y="725"/>
                    <a:pt x="1265" y="706"/>
                    <a:pt x="1294" y="677"/>
                  </a:cubicBezTo>
                  <a:cubicBezTo>
                    <a:pt x="1413" y="458"/>
                    <a:pt x="1851" y="558"/>
                    <a:pt x="1811" y="160"/>
                  </a:cubicBezTo>
                  <a:cubicBezTo>
                    <a:pt x="1672" y="21"/>
                    <a:pt x="1473" y="21"/>
                    <a:pt x="12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2124825" y="1370500"/>
              <a:ext cx="42800" cy="28875"/>
            </a:xfrm>
            <a:custGeom>
              <a:avLst/>
              <a:gdLst/>
              <a:ahLst/>
              <a:cxnLst/>
              <a:rect l="l" t="t" r="r" b="b"/>
              <a:pathLst>
                <a:path w="1712" h="1155" extrusionOk="0">
                  <a:moveTo>
                    <a:pt x="239" y="1"/>
                  </a:moveTo>
                  <a:cubicBezTo>
                    <a:pt x="160" y="41"/>
                    <a:pt x="120" y="60"/>
                    <a:pt x="60" y="140"/>
                  </a:cubicBezTo>
                  <a:cubicBezTo>
                    <a:pt x="1" y="339"/>
                    <a:pt x="60" y="498"/>
                    <a:pt x="100" y="697"/>
                  </a:cubicBezTo>
                  <a:cubicBezTo>
                    <a:pt x="339" y="836"/>
                    <a:pt x="518" y="1075"/>
                    <a:pt x="816" y="1155"/>
                  </a:cubicBezTo>
                  <a:cubicBezTo>
                    <a:pt x="882" y="1007"/>
                    <a:pt x="934" y="900"/>
                    <a:pt x="1083" y="900"/>
                  </a:cubicBezTo>
                  <a:cubicBezTo>
                    <a:pt x="1115" y="900"/>
                    <a:pt x="1152" y="905"/>
                    <a:pt x="1194" y="916"/>
                  </a:cubicBezTo>
                  <a:lnTo>
                    <a:pt x="1194" y="757"/>
                  </a:lnTo>
                  <a:cubicBezTo>
                    <a:pt x="1314" y="657"/>
                    <a:pt x="1433" y="578"/>
                    <a:pt x="1512" y="438"/>
                  </a:cubicBezTo>
                  <a:cubicBezTo>
                    <a:pt x="1592" y="399"/>
                    <a:pt x="1632" y="399"/>
                    <a:pt x="1711" y="379"/>
                  </a:cubicBezTo>
                  <a:cubicBezTo>
                    <a:pt x="1592" y="279"/>
                    <a:pt x="1453" y="160"/>
                    <a:pt x="1333" y="60"/>
                  </a:cubicBezTo>
                  <a:lnTo>
                    <a:pt x="995" y="60"/>
                  </a:lnTo>
                  <a:cubicBezTo>
                    <a:pt x="907" y="167"/>
                    <a:pt x="826" y="204"/>
                    <a:pt x="747" y="204"/>
                  </a:cubicBezTo>
                  <a:cubicBezTo>
                    <a:pt x="575" y="204"/>
                    <a:pt x="416" y="28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2749950" y="1210875"/>
              <a:ext cx="28875" cy="36500"/>
            </a:xfrm>
            <a:custGeom>
              <a:avLst/>
              <a:gdLst/>
              <a:ahLst/>
              <a:cxnLst/>
              <a:rect l="l" t="t" r="r" b="b"/>
              <a:pathLst>
                <a:path w="1155" h="1460" extrusionOk="0">
                  <a:moveTo>
                    <a:pt x="1154" y="0"/>
                  </a:moveTo>
                  <a:cubicBezTo>
                    <a:pt x="1055" y="0"/>
                    <a:pt x="956" y="40"/>
                    <a:pt x="856" y="40"/>
                  </a:cubicBezTo>
                  <a:cubicBezTo>
                    <a:pt x="697" y="159"/>
                    <a:pt x="518" y="80"/>
                    <a:pt x="359" y="139"/>
                  </a:cubicBezTo>
                  <a:cubicBezTo>
                    <a:pt x="279" y="139"/>
                    <a:pt x="200" y="159"/>
                    <a:pt x="160" y="199"/>
                  </a:cubicBezTo>
                  <a:cubicBezTo>
                    <a:pt x="160" y="259"/>
                    <a:pt x="120" y="299"/>
                    <a:pt x="120" y="358"/>
                  </a:cubicBezTo>
                  <a:cubicBezTo>
                    <a:pt x="359" y="478"/>
                    <a:pt x="1" y="597"/>
                    <a:pt x="120" y="756"/>
                  </a:cubicBezTo>
                  <a:cubicBezTo>
                    <a:pt x="279" y="915"/>
                    <a:pt x="558" y="875"/>
                    <a:pt x="677" y="1074"/>
                  </a:cubicBezTo>
                  <a:cubicBezTo>
                    <a:pt x="816" y="1154"/>
                    <a:pt x="856" y="1253"/>
                    <a:pt x="856" y="1393"/>
                  </a:cubicBezTo>
                  <a:cubicBezTo>
                    <a:pt x="856" y="1413"/>
                    <a:pt x="876" y="1413"/>
                    <a:pt x="896" y="1452"/>
                  </a:cubicBezTo>
                  <a:cubicBezTo>
                    <a:pt x="901" y="1457"/>
                    <a:pt x="908" y="1460"/>
                    <a:pt x="917" y="1460"/>
                  </a:cubicBezTo>
                  <a:cubicBezTo>
                    <a:pt x="943" y="1460"/>
                    <a:pt x="980" y="1437"/>
                    <a:pt x="995" y="1393"/>
                  </a:cubicBezTo>
                  <a:cubicBezTo>
                    <a:pt x="916" y="915"/>
                    <a:pt x="876" y="458"/>
                    <a:pt x="11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282975" y="1253150"/>
              <a:ext cx="45775" cy="25200"/>
            </a:xfrm>
            <a:custGeom>
              <a:avLst/>
              <a:gdLst/>
              <a:ahLst/>
              <a:cxnLst/>
              <a:rect l="l" t="t" r="r" b="b"/>
              <a:pathLst>
                <a:path w="1831" h="1008" extrusionOk="0">
                  <a:moveTo>
                    <a:pt x="1274" y="0"/>
                  </a:moveTo>
                  <a:cubicBezTo>
                    <a:pt x="1174" y="20"/>
                    <a:pt x="1075" y="80"/>
                    <a:pt x="975" y="119"/>
                  </a:cubicBezTo>
                  <a:cubicBezTo>
                    <a:pt x="657" y="279"/>
                    <a:pt x="299" y="279"/>
                    <a:pt x="60" y="517"/>
                  </a:cubicBezTo>
                  <a:cubicBezTo>
                    <a:pt x="0" y="597"/>
                    <a:pt x="0" y="676"/>
                    <a:pt x="0" y="756"/>
                  </a:cubicBezTo>
                  <a:cubicBezTo>
                    <a:pt x="80" y="895"/>
                    <a:pt x="239" y="955"/>
                    <a:pt x="378" y="995"/>
                  </a:cubicBezTo>
                  <a:cubicBezTo>
                    <a:pt x="403" y="1003"/>
                    <a:pt x="428" y="1008"/>
                    <a:pt x="454" y="1008"/>
                  </a:cubicBezTo>
                  <a:cubicBezTo>
                    <a:pt x="491" y="1008"/>
                    <a:pt x="531" y="998"/>
                    <a:pt x="577" y="975"/>
                  </a:cubicBezTo>
                  <a:cubicBezTo>
                    <a:pt x="756" y="915"/>
                    <a:pt x="975" y="955"/>
                    <a:pt x="1075" y="756"/>
                  </a:cubicBezTo>
                  <a:lnTo>
                    <a:pt x="1274" y="756"/>
                  </a:lnTo>
                  <a:cubicBezTo>
                    <a:pt x="1393" y="517"/>
                    <a:pt x="1831" y="657"/>
                    <a:pt x="1791" y="279"/>
                  </a:cubicBezTo>
                  <a:cubicBezTo>
                    <a:pt x="1671" y="259"/>
                    <a:pt x="1532" y="239"/>
                    <a:pt x="1453" y="100"/>
                  </a:cubicBezTo>
                  <a:cubicBezTo>
                    <a:pt x="1393" y="40"/>
                    <a:pt x="1353" y="0"/>
                    <a:pt x="12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2723100" y="1226350"/>
              <a:ext cx="43800" cy="14550"/>
            </a:xfrm>
            <a:custGeom>
              <a:avLst/>
              <a:gdLst/>
              <a:ahLst/>
              <a:cxnLst/>
              <a:rect l="l" t="t" r="r" b="b"/>
              <a:pathLst>
                <a:path w="1752" h="582" extrusionOk="0">
                  <a:moveTo>
                    <a:pt x="874" y="0"/>
                  </a:moveTo>
                  <a:cubicBezTo>
                    <a:pt x="756" y="0"/>
                    <a:pt x="632" y="35"/>
                    <a:pt x="498" y="117"/>
                  </a:cubicBezTo>
                  <a:cubicBezTo>
                    <a:pt x="339" y="237"/>
                    <a:pt x="1" y="356"/>
                    <a:pt x="478" y="535"/>
                  </a:cubicBezTo>
                  <a:cubicBezTo>
                    <a:pt x="579" y="569"/>
                    <a:pt x="678" y="581"/>
                    <a:pt x="778" y="581"/>
                  </a:cubicBezTo>
                  <a:cubicBezTo>
                    <a:pt x="1090" y="581"/>
                    <a:pt x="1399" y="455"/>
                    <a:pt x="1731" y="455"/>
                  </a:cubicBezTo>
                  <a:cubicBezTo>
                    <a:pt x="1751" y="58"/>
                    <a:pt x="1433" y="137"/>
                    <a:pt x="1194" y="77"/>
                  </a:cubicBezTo>
                  <a:cubicBezTo>
                    <a:pt x="1089" y="30"/>
                    <a:pt x="984" y="0"/>
                    <a:pt x="8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2526175" y="1359075"/>
              <a:ext cx="53225" cy="17975"/>
            </a:xfrm>
            <a:custGeom>
              <a:avLst/>
              <a:gdLst/>
              <a:ahLst/>
              <a:cxnLst/>
              <a:rect l="l" t="t" r="r" b="b"/>
              <a:pathLst>
                <a:path w="2129" h="719" extrusionOk="0">
                  <a:moveTo>
                    <a:pt x="1770" y="0"/>
                  </a:moveTo>
                  <a:cubicBezTo>
                    <a:pt x="1591" y="120"/>
                    <a:pt x="1373" y="40"/>
                    <a:pt x="1194" y="120"/>
                  </a:cubicBezTo>
                  <a:cubicBezTo>
                    <a:pt x="796" y="120"/>
                    <a:pt x="418" y="199"/>
                    <a:pt x="40" y="338"/>
                  </a:cubicBezTo>
                  <a:cubicBezTo>
                    <a:pt x="0" y="617"/>
                    <a:pt x="199" y="637"/>
                    <a:pt x="378" y="696"/>
                  </a:cubicBezTo>
                  <a:cubicBezTo>
                    <a:pt x="462" y="712"/>
                    <a:pt x="542" y="718"/>
                    <a:pt x="622" y="718"/>
                  </a:cubicBezTo>
                  <a:cubicBezTo>
                    <a:pt x="752" y="718"/>
                    <a:pt x="879" y="701"/>
                    <a:pt x="1015" y="677"/>
                  </a:cubicBezTo>
                  <a:cubicBezTo>
                    <a:pt x="1134" y="637"/>
                    <a:pt x="1273" y="597"/>
                    <a:pt x="1392" y="577"/>
                  </a:cubicBezTo>
                  <a:cubicBezTo>
                    <a:pt x="1591" y="517"/>
                    <a:pt x="1810" y="517"/>
                    <a:pt x="1930" y="318"/>
                  </a:cubicBezTo>
                  <a:cubicBezTo>
                    <a:pt x="2009" y="219"/>
                    <a:pt x="2069" y="120"/>
                    <a:pt x="2129" y="20"/>
                  </a:cubicBezTo>
                  <a:cubicBezTo>
                    <a:pt x="2009" y="20"/>
                    <a:pt x="1910" y="20"/>
                    <a:pt x="177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174550" y="1354600"/>
              <a:ext cx="40825" cy="12150"/>
            </a:xfrm>
            <a:custGeom>
              <a:avLst/>
              <a:gdLst/>
              <a:ahLst/>
              <a:cxnLst/>
              <a:rect l="l" t="t" r="r" b="b"/>
              <a:pathLst>
                <a:path w="1633" h="486" extrusionOk="0">
                  <a:moveTo>
                    <a:pt x="61" y="0"/>
                  </a:moveTo>
                  <a:cubicBezTo>
                    <a:pt x="41" y="40"/>
                    <a:pt x="41" y="80"/>
                    <a:pt x="21" y="120"/>
                  </a:cubicBezTo>
                  <a:cubicBezTo>
                    <a:pt x="1" y="179"/>
                    <a:pt x="21" y="199"/>
                    <a:pt x="61" y="219"/>
                  </a:cubicBezTo>
                  <a:cubicBezTo>
                    <a:pt x="61" y="279"/>
                    <a:pt x="41" y="318"/>
                    <a:pt x="1" y="318"/>
                  </a:cubicBezTo>
                  <a:lnTo>
                    <a:pt x="1" y="398"/>
                  </a:lnTo>
                  <a:cubicBezTo>
                    <a:pt x="160" y="460"/>
                    <a:pt x="318" y="486"/>
                    <a:pt x="476" y="486"/>
                  </a:cubicBezTo>
                  <a:cubicBezTo>
                    <a:pt x="872" y="486"/>
                    <a:pt x="1262" y="327"/>
                    <a:pt x="1632" y="199"/>
                  </a:cubicBezTo>
                  <a:cubicBezTo>
                    <a:pt x="1577" y="189"/>
                    <a:pt x="1519" y="188"/>
                    <a:pt x="1459" y="188"/>
                  </a:cubicBezTo>
                  <a:cubicBezTo>
                    <a:pt x="1439" y="188"/>
                    <a:pt x="1419" y="188"/>
                    <a:pt x="1399" y="188"/>
                  </a:cubicBezTo>
                  <a:cubicBezTo>
                    <a:pt x="1236" y="188"/>
                    <a:pt x="1068" y="179"/>
                    <a:pt x="936" y="20"/>
                  </a:cubicBezTo>
                  <a:cubicBezTo>
                    <a:pt x="637" y="20"/>
                    <a:pt x="339" y="20"/>
                    <a:pt x="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2490850" y="1297900"/>
              <a:ext cx="43300" cy="13650"/>
            </a:xfrm>
            <a:custGeom>
              <a:avLst/>
              <a:gdLst/>
              <a:ahLst/>
              <a:cxnLst/>
              <a:rect l="l" t="t" r="r" b="b"/>
              <a:pathLst>
                <a:path w="1732" h="546" extrusionOk="0">
                  <a:moveTo>
                    <a:pt x="1115" y="0"/>
                  </a:moveTo>
                  <a:cubicBezTo>
                    <a:pt x="1035" y="140"/>
                    <a:pt x="876" y="80"/>
                    <a:pt x="796" y="140"/>
                  </a:cubicBezTo>
                  <a:lnTo>
                    <a:pt x="617" y="140"/>
                  </a:lnTo>
                  <a:cubicBezTo>
                    <a:pt x="523" y="98"/>
                    <a:pt x="434" y="72"/>
                    <a:pt x="345" y="72"/>
                  </a:cubicBezTo>
                  <a:cubicBezTo>
                    <a:pt x="265" y="72"/>
                    <a:pt x="185" y="93"/>
                    <a:pt x="100" y="140"/>
                  </a:cubicBezTo>
                  <a:lnTo>
                    <a:pt x="80" y="140"/>
                  </a:lnTo>
                  <a:cubicBezTo>
                    <a:pt x="21" y="179"/>
                    <a:pt x="1" y="219"/>
                    <a:pt x="21" y="299"/>
                  </a:cubicBezTo>
                  <a:cubicBezTo>
                    <a:pt x="80" y="358"/>
                    <a:pt x="120" y="398"/>
                    <a:pt x="180" y="438"/>
                  </a:cubicBezTo>
                  <a:cubicBezTo>
                    <a:pt x="239" y="438"/>
                    <a:pt x="339" y="438"/>
                    <a:pt x="418" y="498"/>
                  </a:cubicBezTo>
                  <a:cubicBezTo>
                    <a:pt x="522" y="532"/>
                    <a:pt x="624" y="546"/>
                    <a:pt x="725" y="546"/>
                  </a:cubicBezTo>
                  <a:cubicBezTo>
                    <a:pt x="1035" y="546"/>
                    <a:pt x="1342" y="418"/>
                    <a:pt x="1672" y="358"/>
                  </a:cubicBezTo>
                  <a:cubicBezTo>
                    <a:pt x="1731" y="239"/>
                    <a:pt x="1731" y="100"/>
                    <a:pt x="16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458025" y="1303825"/>
              <a:ext cx="38825" cy="11500"/>
            </a:xfrm>
            <a:custGeom>
              <a:avLst/>
              <a:gdLst/>
              <a:ahLst/>
              <a:cxnLst/>
              <a:rect l="l" t="t" r="r" b="b"/>
              <a:pathLst>
                <a:path w="1553" h="460" extrusionOk="0">
                  <a:moveTo>
                    <a:pt x="1034" y="1"/>
                  </a:moveTo>
                  <a:cubicBezTo>
                    <a:pt x="913" y="1"/>
                    <a:pt x="790" y="12"/>
                    <a:pt x="669" y="12"/>
                  </a:cubicBezTo>
                  <a:cubicBezTo>
                    <a:pt x="611" y="12"/>
                    <a:pt x="554" y="10"/>
                    <a:pt x="498" y="2"/>
                  </a:cubicBezTo>
                  <a:lnTo>
                    <a:pt x="399" y="2"/>
                  </a:lnTo>
                  <a:cubicBezTo>
                    <a:pt x="299" y="121"/>
                    <a:pt x="140" y="121"/>
                    <a:pt x="1" y="141"/>
                  </a:cubicBezTo>
                  <a:lnTo>
                    <a:pt x="1" y="460"/>
                  </a:lnTo>
                  <a:cubicBezTo>
                    <a:pt x="92" y="453"/>
                    <a:pt x="184" y="451"/>
                    <a:pt x="276" y="451"/>
                  </a:cubicBezTo>
                  <a:cubicBezTo>
                    <a:pt x="438" y="451"/>
                    <a:pt x="600" y="457"/>
                    <a:pt x="758" y="457"/>
                  </a:cubicBezTo>
                  <a:cubicBezTo>
                    <a:pt x="1039" y="457"/>
                    <a:pt x="1310" y="436"/>
                    <a:pt x="1552" y="320"/>
                  </a:cubicBezTo>
                  <a:cubicBezTo>
                    <a:pt x="1552" y="221"/>
                    <a:pt x="1453" y="221"/>
                    <a:pt x="1393" y="161"/>
                  </a:cubicBezTo>
                  <a:lnTo>
                    <a:pt x="1393" y="62"/>
                  </a:lnTo>
                  <a:cubicBezTo>
                    <a:pt x="1279" y="13"/>
                    <a:pt x="1158" y="1"/>
                    <a:pt x="10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2722100" y="1220325"/>
              <a:ext cx="44800" cy="12450"/>
            </a:xfrm>
            <a:custGeom>
              <a:avLst/>
              <a:gdLst/>
              <a:ahLst/>
              <a:cxnLst/>
              <a:rect l="l" t="t" r="r" b="b"/>
              <a:pathLst>
                <a:path w="1792" h="498" extrusionOk="0">
                  <a:moveTo>
                    <a:pt x="1214" y="0"/>
                  </a:moveTo>
                  <a:cubicBezTo>
                    <a:pt x="816" y="0"/>
                    <a:pt x="418" y="20"/>
                    <a:pt x="21" y="20"/>
                  </a:cubicBezTo>
                  <a:cubicBezTo>
                    <a:pt x="21" y="80"/>
                    <a:pt x="1" y="119"/>
                    <a:pt x="1" y="179"/>
                  </a:cubicBezTo>
                  <a:cubicBezTo>
                    <a:pt x="29" y="182"/>
                    <a:pt x="58" y="183"/>
                    <a:pt x="87" y="183"/>
                  </a:cubicBezTo>
                  <a:cubicBezTo>
                    <a:pt x="125" y="183"/>
                    <a:pt x="164" y="181"/>
                    <a:pt x="202" y="181"/>
                  </a:cubicBezTo>
                  <a:cubicBezTo>
                    <a:pt x="334" y="181"/>
                    <a:pt x="458" y="199"/>
                    <a:pt x="538" y="358"/>
                  </a:cubicBezTo>
                  <a:cubicBezTo>
                    <a:pt x="652" y="455"/>
                    <a:pt x="758" y="497"/>
                    <a:pt x="861" y="497"/>
                  </a:cubicBezTo>
                  <a:cubicBezTo>
                    <a:pt x="990" y="497"/>
                    <a:pt x="1112" y="430"/>
                    <a:pt x="1234" y="318"/>
                  </a:cubicBezTo>
                  <a:cubicBezTo>
                    <a:pt x="1254" y="199"/>
                    <a:pt x="1791" y="80"/>
                    <a:pt x="12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695250" y="1233175"/>
              <a:ext cx="27875" cy="12525"/>
            </a:xfrm>
            <a:custGeom>
              <a:avLst/>
              <a:gdLst/>
              <a:ahLst/>
              <a:cxnLst/>
              <a:rect l="l" t="t" r="r" b="b"/>
              <a:pathLst>
                <a:path w="1115" h="501" extrusionOk="0">
                  <a:moveTo>
                    <a:pt x="887" y="0"/>
                  </a:moveTo>
                  <a:cubicBezTo>
                    <a:pt x="877" y="0"/>
                    <a:pt x="866" y="1"/>
                    <a:pt x="856" y="3"/>
                  </a:cubicBezTo>
                  <a:cubicBezTo>
                    <a:pt x="577" y="103"/>
                    <a:pt x="279" y="103"/>
                    <a:pt x="80" y="361"/>
                  </a:cubicBezTo>
                  <a:cubicBezTo>
                    <a:pt x="1" y="401"/>
                    <a:pt x="1" y="461"/>
                    <a:pt x="60" y="501"/>
                  </a:cubicBezTo>
                  <a:cubicBezTo>
                    <a:pt x="359" y="481"/>
                    <a:pt x="657" y="481"/>
                    <a:pt x="916" y="461"/>
                  </a:cubicBezTo>
                  <a:cubicBezTo>
                    <a:pt x="1055" y="421"/>
                    <a:pt x="1115" y="322"/>
                    <a:pt x="1095" y="182"/>
                  </a:cubicBezTo>
                  <a:cubicBezTo>
                    <a:pt x="1077" y="75"/>
                    <a:pt x="979" y="0"/>
                    <a:pt x="8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2267050" y="1366200"/>
              <a:ext cx="26400" cy="13275"/>
            </a:xfrm>
            <a:custGeom>
              <a:avLst/>
              <a:gdLst/>
              <a:ahLst/>
              <a:cxnLst/>
              <a:rect l="l" t="t" r="r" b="b"/>
              <a:pathLst>
                <a:path w="1056" h="531" extrusionOk="0">
                  <a:moveTo>
                    <a:pt x="726" y="0"/>
                  </a:moveTo>
                  <a:cubicBezTo>
                    <a:pt x="483" y="0"/>
                    <a:pt x="237" y="51"/>
                    <a:pt x="1" y="93"/>
                  </a:cubicBezTo>
                  <a:lnTo>
                    <a:pt x="1" y="511"/>
                  </a:lnTo>
                  <a:cubicBezTo>
                    <a:pt x="379" y="451"/>
                    <a:pt x="737" y="531"/>
                    <a:pt x="1055" y="232"/>
                  </a:cubicBezTo>
                  <a:cubicBezTo>
                    <a:pt x="1035" y="193"/>
                    <a:pt x="1035" y="113"/>
                    <a:pt x="1035" y="33"/>
                  </a:cubicBezTo>
                  <a:cubicBezTo>
                    <a:pt x="934" y="10"/>
                    <a:pt x="830" y="0"/>
                    <a:pt x="7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2533125" y="1331300"/>
              <a:ext cx="35825" cy="10875"/>
            </a:xfrm>
            <a:custGeom>
              <a:avLst/>
              <a:gdLst/>
              <a:ahLst/>
              <a:cxnLst/>
              <a:rect l="l" t="t" r="r" b="b"/>
              <a:pathLst>
                <a:path w="1433" h="435" extrusionOk="0">
                  <a:moveTo>
                    <a:pt x="1065" y="1"/>
                  </a:moveTo>
                  <a:cubicBezTo>
                    <a:pt x="861" y="1"/>
                    <a:pt x="655" y="74"/>
                    <a:pt x="453" y="74"/>
                  </a:cubicBezTo>
                  <a:cubicBezTo>
                    <a:pt x="401" y="74"/>
                    <a:pt x="350" y="69"/>
                    <a:pt x="299" y="57"/>
                  </a:cubicBezTo>
                  <a:cubicBezTo>
                    <a:pt x="219" y="156"/>
                    <a:pt x="1" y="216"/>
                    <a:pt x="120" y="435"/>
                  </a:cubicBezTo>
                  <a:cubicBezTo>
                    <a:pt x="219" y="380"/>
                    <a:pt x="324" y="363"/>
                    <a:pt x="430" y="363"/>
                  </a:cubicBezTo>
                  <a:cubicBezTo>
                    <a:pt x="617" y="363"/>
                    <a:pt x="810" y="416"/>
                    <a:pt x="995" y="416"/>
                  </a:cubicBezTo>
                  <a:cubicBezTo>
                    <a:pt x="1127" y="416"/>
                    <a:pt x="1255" y="389"/>
                    <a:pt x="1373" y="296"/>
                  </a:cubicBezTo>
                  <a:cubicBezTo>
                    <a:pt x="1433" y="216"/>
                    <a:pt x="1433" y="136"/>
                    <a:pt x="1333" y="57"/>
                  </a:cubicBezTo>
                  <a:cubicBezTo>
                    <a:pt x="1245" y="15"/>
                    <a:pt x="1155" y="1"/>
                    <a:pt x="10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264575" y="1259150"/>
              <a:ext cx="21900" cy="23925"/>
            </a:xfrm>
            <a:custGeom>
              <a:avLst/>
              <a:gdLst/>
              <a:ahLst/>
              <a:cxnLst/>
              <a:rect l="l" t="t" r="r" b="b"/>
              <a:pathLst>
                <a:path w="876" h="957" extrusionOk="0">
                  <a:moveTo>
                    <a:pt x="372" y="1"/>
                  </a:moveTo>
                  <a:cubicBezTo>
                    <a:pt x="263" y="1"/>
                    <a:pt x="164" y="34"/>
                    <a:pt x="80" y="118"/>
                  </a:cubicBezTo>
                  <a:cubicBezTo>
                    <a:pt x="0" y="237"/>
                    <a:pt x="0" y="357"/>
                    <a:pt x="100" y="476"/>
                  </a:cubicBezTo>
                  <a:cubicBezTo>
                    <a:pt x="166" y="476"/>
                    <a:pt x="250" y="414"/>
                    <a:pt x="311" y="414"/>
                  </a:cubicBezTo>
                  <a:cubicBezTo>
                    <a:pt x="341" y="414"/>
                    <a:pt x="365" y="430"/>
                    <a:pt x="378" y="476"/>
                  </a:cubicBezTo>
                  <a:cubicBezTo>
                    <a:pt x="398" y="675"/>
                    <a:pt x="199" y="655"/>
                    <a:pt x="80" y="675"/>
                  </a:cubicBezTo>
                  <a:lnTo>
                    <a:pt x="40" y="755"/>
                  </a:lnTo>
                  <a:lnTo>
                    <a:pt x="100" y="834"/>
                  </a:lnTo>
                  <a:lnTo>
                    <a:pt x="120" y="914"/>
                  </a:lnTo>
                  <a:cubicBezTo>
                    <a:pt x="216" y="935"/>
                    <a:pt x="311" y="956"/>
                    <a:pt x="404" y="956"/>
                  </a:cubicBezTo>
                  <a:cubicBezTo>
                    <a:pt x="485" y="956"/>
                    <a:pt x="563" y="940"/>
                    <a:pt x="637" y="894"/>
                  </a:cubicBezTo>
                  <a:cubicBezTo>
                    <a:pt x="697" y="894"/>
                    <a:pt x="736" y="854"/>
                    <a:pt x="796" y="854"/>
                  </a:cubicBezTo>
                  <a:cubicBezTo>
                    <a:pt x="836" y="834"/>
                    <a:pt x="876" y="814"/>
                    <a:pt x="876" y="735"/>
                  </a:cubicBezTo>
                  <a:cubicBezTo>
                    <a:pt x="836" y="635"/>
                    <a:pt x="776" y="596"/>
                    <a:pt x="816" y="496"/>
                  </a:cubicBezTo>
                  <a:lnTo>
                    <a:pt x="816" y="397"/>
                  </a:lnTo>
                  <a:cubicBezTo>
                    <a:pt x="796" y="237"/>
                    <a:pt x="717" y="138"/>
                    <a:pt x="597" y="39"/>
                  </a:cubicBezTo>
                  <a:cubicBezTo>
                    <a:pt x="519" y="15"/>
                    <a:pt x="443" y="1"/>
                    <a:pt x="3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30075" y="1254625"/>
              <a:ext cx="32350" cy="11975"/>
            </a:xfrm>
            <a:custGeom>
              <a:avLst/>
              <a:gdLst/>
              <a:ahLst/>
              <a:cxnLst/>
              <a:rect l="l" t="t" r="r" b="b"/>
              <a:pathLst>
                <a:path w="1294" h="479" extrusionOk="0">
                  <a:moveTo>
                    <a:pt x="915" y="1"/>
                  </a:moveTo>
                  <a:cubicBezTo>
                    <a:pt x="597" y="1"/>
                    <a:pt x="298" y="41"/>
                    <a:pt x="0" y="478"/>
                  </a:cubicBezTo>
                  <a:cubicBezTo>
                    <a:pt x="517" y="319"/>
                    <a:pt x="915" y="478"/>
                    <a:pt x="1293" y="220"/>
                  </a:cubicBezTo>
                  <a:cubicBezTo>
                    <a:pt x="1293" y="200"/>
                    <a:pt x="1273" y="140"/>
                    <a:pt x="1293" y="140"/>
                  </a:cubicBezTo>
                  <a:cubicBezTo>
                    <a:pt x="1253" y="100"/>
                    <a:pt x="1174" y="60"/>
                    <a:pt x="1114" y="41"/>
                  </a:cubicBezTo>
                  <a:cubicBezTo>
                    <a:pt x="1054" y="21"/>
                    <a:pt x="995" y="1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36150" y="1223300"/>
              <a:ext cx="44275" cy="8100"/>
            </a:xfrm>
            <a:custGeom>
              <a:avLst/>
              <a:gdLst/>
              <a:ahLst/>
              <a:cxnLst/>
              <a:rect l="l" t="t" r="r" b="b"/>
              <a:pathLst>
                <a:path w="1771" h="324" extrusionOk="0">
                  <a:moveTo>
                    <a:pt x="1017" y="0"/>
                  </a:moveTo>
                  <a:cubicBezTo>
                    <a:pt x="674" y="0"/>
                    <a:pt x="334" y="50"/>
                    <a:pt x="0" y="199"/>
                  </a:cubicBezTo>
                  <a:cubicBezTo>
                    <a:pt x="150" y="289"/>
                    <a:pt x="299" y="324"/>
                    <a:pt x="446" y="324"/>
                  </a:cubicBezTo>
                  <a:cubicBezTo>
                    <a:pt x="592" y="324"/>
                    <a:pt x="736" y="289"/>
                    <a:pt x="876" y="239"/>
                  </a:cubicBezTo>
                  <a:cubicBezTo>
                    <a:pt x="1174" y="140"/>
                    <a:pt x="1492" y="259"/>
                    <a:pt x="1771" y="60"/>
                  </a:cubicBezTo>
                  <a:cubicBezTo>
                    <a:pt x="1519" y="27"/>
                    <a:pt x="1267" y="0"/>
                    <a:pt x="10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566450" y="1202425"/>
              <a:ext cx="41300" cy="13450"/>
            </a:xfrm>
            <a:custGeom>
              <a:avLst/>
              <a:gdLst/>
              <a:ahLst/>
              <a:cxnLst/>
              <a:rect l="l" t="t" r="r" b="b"/>
              <a:pathLst>
                <a:path w="1652" h="538" extrusionOk="0">
                  <a:moveTo>
                    <a:pt x="478" y="0"/>
                  </a:moveTo>
                  <a:cubicBezTo>
                    <a:pt x="418" y="0"/>
                    <a:pt x="378" y="0"/>
                    <a:pt x="358" y="40"/>
                  </a:cubicBezTo>
                  <a:cubicBezTo>
                    <a:pt x="378" y="318"/>
                    <a:pt x="100" y="378"/>
                    <a:pt x="0" y="537"/>
                  </a:cubicBezTo>
                  <a:cubicBezTo>
                    <a:pt x="120" y="524"/>
                    <a:pt x="239" y="521"/>
                    <a:pt x="358" y="521"/>
                  </a:cubicBezTo>
                  <a:cubicBezTo>
                    <a:pt x="517" y="521"/>
                    <a:pt x="676" y="527"/>
                    <a:pt x="833" y="527"/>
                  </a:cubicBezTo>
                  <a:cubicBezTo>
                    <a:pt x="1109" y="527"/>
                    <a:pt x="1383" y="507"/>
                    <a:pt x="1651" y="398"/>
                  </a:cubicBezTo>
                  <a:cubicBezTo>
                    <a:pt x="1393" y="398"/>
                    <a:pt x="1154" y="378"/>
                    <a:pt x="895" y="378"/>
                  </a:cubicBezTo>
                  <a:cubicBezTo>
                    <a:pt x="677" y="378"/>
                    <a:pt x="557" y="239"/>
                    <a:pt x="518" y="20"/>
                  </a:cubicBezTo>
                  <a:cubicBezTo>
                    <a:pt x="518" y="0"/>
                    <a:pt x="498" y="0"/>
                    <a:pt x="4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416250" y="1341650"/>
              <a:ext cx="29875" cy="14450"/>
            </a:xfrm>
            <a:custGeom>
              <a:avLst/>
              <a:gdLst/>
              <a:ahLst/>
              <a:cxnLst/>
              <a:rect l="l" t="t" r="r" b="b"/>
              <a:pathLst>
                <a:path w="1195" h="578" extrusionOk="0">
                  <a:moveTo>
                    <a:pt x="1174" y="1"/>
                  </a:moveTo>
                  <a:cubicBezTo>
                    <a:pt x="1035" y="21"/>
                    <a:pt x="916" y="21"/>
                    <a:pt x="796" y="41"/>
                  </a:cubicBezTo>
                  <a:cubicBezTo>
                    <a:pt x="708" y="78"/>
                    <a:pt x="619" y="84"/>
                    <a:pt x="531" y="84"/>
                  </a:cubicBezTo>
                  <a:cubicBezTo>
                    <a:pt x="481" y="84"/>
                    <a:pt x="431" y="82"/>
                    <a:pt x="382" y="82"/>
                  </a:cubicBezTo>
                  <a:cubicBezTo>
                    <a:pt x="285" y="82"/>
                    <a:pt x="191" y="91"/>
                    <a:pt x="100" y="140"/>
                  </a:cubicBezTo>
                  <a:lnTo>
                    <a:pt x="120" y="160"/>
                  </a:lnTo>
                  <a:cubicBezTo>
                    <a:pt x="1" y="339"/>
                    <a:pt x="140" y="419"/>
                    <a:pt x="239" y="498"/>
                  </a:cubicBezTo>
                  <a:lnTo>
                    <a:pt x="319" y="578"/>
                  </a:lnTo>
                  <a:cubicBezTo>
                    <a:pt x="498" y="538"/>
                    <a:pt x="637" y="538"/>
                    <a:pt x="816" y="518"/>
                  </a:cubicBezTo>
                  <a:cubicBezTo>
                    <a:pt x="936" y="339"/>
                    <a:pt x="1194" y="279"/>
                    <a:pt x="11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761400" y="1245675"/>
              <a:ext cx="13950" cy="24400"/>
            </a:xfrm>
            <a:custGeom>
              <a:avLst/>
              <a:gdLst/>
              <a:ahLst/>
              <a:cxnLst/>
              <a:rect l="l" t="t" r="r" b="b"/>
              <a:pathLst>
                <a:path w="558" h="976" extrusionOk="0">
                  <a:moveTo>
                    <a:pt x="358" y="1"/>
                  </a:moveTo>
                  <a:cubicBezTo>
                    <a:pt x="239" y="60"/>
                    <a:pt x="120" y="100"/>
                    <a:pt x="40" y="200"/>
                  </a:cubicBezTo>
                  <a:cubicBezTo>
                    <a:pt x="20" y="299"/>
                    <a:pt x="0" y="418"/>
                    <a:pt x="40" y="538"/>
                  </a:cubicBezTo>
                  <a:lnTo>
                    <a:pt x="60" y="597"/>
                  </a:lnTo>
                  <a:cubicBezTo>
                    <a:pt x="77" y="596"/>
                    <a:pt x="94" y="595"/>
                    <a:pt x="110" y="595"/>
                  </a:cubicBezTo>
                  <a:cubicBezTo>
                    <a:pt x="315" y="595"/>
                    <a:pt x="418" y="714"/>
                    <a:pt x="418" y="936"/>
                  </a:cubicBezTo>
                  <a:cubicBezTo>
                    <a:pt x="418" y="956"/>
                    <a:pt x="438" y="956"/>
                    <a:pt x="458" y="975"/>
                  </a:cubicBezTo>
                  <a:cubicBezTo>
                    <a:pt x="498" y="975"/>
                    <a:pt x="537" y="956"/>
                    <a:pt x="557" y="896"/>
                  </a:cubicBezTo>
                  <a:cubicBezTo>
                    <a:pt x="557" y="597"/>
                    <a:pt x="537" y="299"/>
                    <a:pt x="5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178050" y="1388900"/>
              <a:ext cx="27875" cy="9975"/>
            </a:xfrm>
            <a:custGeom>
              <a:avLst/>
              <a:gdLst/>
              <a:ahLst/>
              <a:cxnLst/>
              <a:rect l="l" t="t" r="r" b="b"/>
              <a:pathLst>
                <a:path w="1115" h="399" extrusionOk="0">
                  <a:moveTo>
                    <a:pt x="1094" y="1"/>
                  </a:moveTo>
                  <a:cubicBezTo>
                    <a:pt x="1016" y="25"/>
                    <a:pt x="934" y="32"/>
                    <a:pt x="849" y="32"/>
                  </a:cubicBezTo>
                  <a:cubicBezTo>
                    <a:pt x="752" y="32"/>
                    <a:pt x="652" y="23"/>
                    <a:pt x="553" y="23"/>
                  </a:cubicBezTo>
                  <a:cubicBezTo>
                    <a:pt x="386" y="23"/>
                    <a:pt x="221" y="48"/>
                    <a:pt x="80" y="180"/>
                  </a:cubicBezTo>
                  <a:cubicBezTo>
                    <a:pt x="20" y="220"/>
                    <a:pt x="0" y="279"/>
                    <a:pt x="0" y="319"/>
                  </a:cubicBezTo>
                  <a:lnTo>
                    <a:pt x="80" y="399"/>
                  </a:lnTo>
                  <a:cubicBezTo>
                    <a:pt x="418" y="399"/>
                    <a:pt x="776" y="299"/>
                    <a:pt x="1114" y="180"/>
                  </a:cubicBezTo>
                  <a:cubicBezTo>
                    <a:pt x="1114" y="120"/>
                    <a:pt x="1094" y="41"/>
                    <a:pt x="10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06300" y="1311325"/>
              <a:ext cx="21925" cy="8975"/>
            </a:xfrm>
            <a:custGeom>
              <a:avLst/>
              <a:gdLst/>
              <a:ahLst/>
              <a:cxnLst/>
              <a:rect l="l" t="t" r="r" b="b"/>
              <a:pathLst>
                <a:path w="877" h="359" extrusionOk="0">
                  <a:moveTo>
                    <a:pt x="697" y="1"/>
                  </a:moveTo>
                  <a:cubicBezTo>
                    <a:pt x="640" y="14"/>
                    <a:pt x="583" y="17"/>
                    <a:pt x="527" y="17"/>
                  </a:cubicBezTo>
                  <a:cubicBezTo>
                    <a:pt x="464" y="17"/>
                    <a:pt x="401" y="13"/>
                    <a:pt x="341" y="13"/>
                  </a:cubicBezTo>
                  <a:cubicBezTo>
                    <a:pt x="213" y="13"/>
                    <a:pt x="96" y="33"/>
                    <a:pt x="1" y="160"/>
                  </a:cubicBezTo>
                  <a:cubicBezTo>
                    <a:pt x="80" y="319"/>
                    <a:pt x="240" y="339"/>
                    <a:pt x="399" y="359"/>
                  </a:cubicBezTo>
                  <a:cubicBezTo>
                    <a:pt x="538" y="339"/>
                    <a:pt x="717" y="339"/>
                    <a:pt x="876" y="319"/>
                  </a:cubicBezTo>
                  <a:cubicBezTo>
                    <a:pt x="876" y="160"/>
                    <a:pt x="816" y="60"/>
                    <a:pt x="6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689775" y="1336700"/>
              <a:ext cx="36825" cy="18800"/>
            </a:xfrm>
            <a:custGeom>
              <a:avLst/>
              <a:gdLst/>
              <a:ahLst/>
              <a:cxnLst/>
              <a:rect l="l" t="t" r="r" b="b"/>
              <a:pathLst>
                <a:path w="1473" h="752" extrusionOk="0">
                  <a:moveTo>
                    <a:pt x="1294" y="0"/>
                  </a:moveTo>
                  <a:cubicBezTo>
                    <a:pt x="1274" y="0"/>
                    <a:pt x="1214" y="0"/>
                    <a:pt x="1194" y="20"/>
                  </a:cubicBezTo>
                  <a:cubicBezTo>
                    <a:pt x="1194" y="318"/>
                    <a:pt x="975" y="378"/>
                    <a:pt x="737" y="398"/>
                  </a:cubicBezTo>
                  <a:lnTo>
                    <a:pt x="1" y="398"/>
                  </a:lnTo>
                  <a:cubicBezTo>
                    <a:pt x="96" y="662"/>
                    <a:pt x="224" y="752"/>
                    <a:pt x="374" y="752"/>
                  </a:cubicBezTo>
                  <a:cubicBezTo>
                    <a:pt x="507" y="752"/>
                    <a:pt x="657" y="681"/>
                    <a:pt x="816" y="597"/>
                  </a:cubicBezTo>
                  <a:lnTo>
                    <a:pt x="1334" y="597"/>
                  </a:lnTo>
                  <a:lnTo>
                    <a:pt x="1413" y="517"/>
                  </a:lnTo>
                  <a:cubicBezTo>
                    <a:pt x="1433" y="438"/>
                    <a:pt x="1473" y="398"/>
                    <a:pt x="1473" y="318"/>
                  </a:cubicBezTo>
                  <a:cubicBezTo>
                    <a:pt x="1473" y="239"/>
                    <a:pt x="1473" y="199"/>
                    <a:pt x="1433" y="119"/>
                  </a:cubicBezTo>
                  <a:cubicBezTo>
                    <a:pt x="1413" y="40"/>
                    <a:pt x="1373" y="20"/>
                    <a:pt x="12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74375" y="1315300"/>
              <a:ext cx="25375" cy="13150"/>
            </a:xfrm>
            <a:custGeom>
              <a:avLst/>
              <a:gdLst/>
              <a:ahLst/>
              <a:cxnLst/>
              <a:rect l="l" t="t" r="r" b="b"/>
              <a:pathLst>
                <a:path w="1015" h="526" extrusionOk="0">
                  <a:moveTo>
                    <a:pt x="915" y="1"/>
                  </a:moveTo>
                  <a:cubicBezTo>
                    <a:pt x="637" y="200"/>
                    <a:pt x="298" y="160"/>
                    <a:pt x="0" y="259"/>
                  </a:cubicBezTo>
                  <a:cubicBezTo>
                    <a:pt x="152" y="452"/>
                    <a:pt x="304" y="525"/>
                    <a:pt x="458" y="525"/>
                  </a:cubicBezTo>
                  <a:cubicBezTo>
                    <a:pt x="607" y="525"/>
                    <a:pt x="759" y="456"/>
                    <a:pt x="915" y="359"/>
                  </a:cubicBezTo>
                  <a:cubicBezTo>
                    <a:pt x="1015" y="239"/>
                    <a:pt x="1015" y="100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761900" y="1268050"/>
              <a:ext cx="15925" cy="17450"/>
            </a:xfrm>
            <a:custGeom>
              <a:avLst/>
              <a:gdLst/>
              <a:ahLst/>
              <a:cxnLst/>
              <a:rect l="l" t="t" r="r" b="b"/>
              <a:pathLst>
                <a:path w="637" h="698" extrusionOk="0">
                  <a:moveTo>
                    <a:pt x="378" y="1"/>
                  </a:moveTo>
                  <a:cubicBezTo>
                    <a:pt x="0" y="140"/>
                    <a:pt x="139" y="438"/>
                    <a:pt x="139" y="697"/>
                  </a:cubicBezTo>
                  <a:cubicBezTo>
                    <a:pt x="637" y="657"/>
                    <a:pt x="497" y="279"/>
                    <a:pt x="5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483900" y="1209875"/>
              <a:ext cx="25375" cy="14450"/>
            </a:xfrm>
            <a:custGeom>
              <a:avLst/>
              <a:gdLst/>
              <a:ahLst/>
              <a:cxnLst/>
              <a:rect l="l" t="t" r="r" b="b"/>
              <a:pathLst>
                <a:path w="1015" h="578" extrusionOk="0">
                  <a:moveTo>
                    <a:pt x="657" y="0"/>
                  </a:moveTo>
                  <a:cubicBezTo>
                    <a:pt x="378" y="60"/>
                    <a:pt x="119" y="120"/>
                    <a:pt x="0" y="418"/>
                  </a:cubicBezTo>
                  <a:lnTo>
                    <a:pt x="0" y="498"/>
                  </a:lnTo>
                  <a:lnTo>
                    <a:pt x="0" y="577"/>
                  </a:lnTo>
                  <a:lnTo>
                    <a:pt x="338" y="557"/>
                  </a:lnTo>
                  <a:cubicBezTo>
                    <a:pt x="438" y="438"/>
                    <a:pt x="577" y="398"/>
                    <a:pt x="716" y="398"/>
                  </a:cubicBezTo>
                  <a:cubicBezTo>
                    <a:pt x="1015" y="398"/>
                    <a:pt x="915" y="199"/>
                    <a:pt x="875" y="40"/>
                  </a:cubicBezTo>
                  <a:cubicBezTo>
                    <a:pt x="796" y="20"/>
                    <a:pt x="716" y="0"/>
                    <a:pt x="6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503775" y="1367850"/>
              <a:ext cx="33850" cy="11625"/>
            </a:xfrm>
            <a:custGeom>
              <a:avLst/>
              <a:gdLst/>
              <a:ahLst/>
              <a:cxnLst/>
              <a:rect l="l" t="t" r="r" b="b"/>
              <a:pathLst>
                <a:path w="1354" h="465" extrusionOk="0">
                  <a:moveTo>
                    <a:pt x="590" y="0"/>
                  </a:moveTo>
                  <a:cubicBezTo>
                    <a:pt x="383" y="0"/>
                    <a:pt x="188" y="34"/>
                    <a:pt x="1" y="147"/>
                  </a:cubicBezTo>
                  <a:cubicBezTo>
                    <a:pt x="87" y="173"/>
                    <a:pt x="178" y="175"/>
                    <a:pt x="268" y="175"/>
                  </a:cubicBezTo>
                  <a:cubicBezTo>
                    <a:pt x="286" y="175"/>
                    <a:pt x="305" y="175"/>
                    <a:pt x="323" y="175"/>
                  </a:cubicBezTo>
                  <a:cubicBezTo>
                    <a:pt x="485" y="175"/>
                    <a:pt x="645" y="182"/>
                    <a:pt x="777" y="326"/>
                  </a:cubicBezTo>
                  <a:cubicBezTo>
                    <a:pt x="777" y="345"/>
                    <a:pt x="797" y="385"/>
                    <a:pt x="816" y="425"/>
                  </a:cubicBezTo>
                  <a:cubicBezTo>
                    <a:pt x="896" y="445"/>
                    <a:pt x="976" y="465"/>
                    <a:pt x="1035" y="465"/>
                  </a:cubicBezTo>
                  <a:cubicBezTo>
                    <a:pt x="1214" y="445"/>
                    <a:pt x="1354" y="385"/>
                    <a:pt x="1314" y="186"/>
                  </a:cubicBezTo>
                  <a:cubicBezTo>
                    <a:pt x="1175" y="186"/>
                    <a:pt x="1055" y="147"/>
                    <a:pt x="976" y="27"/>
                  </a:cubicBezTo>
                  <a:cubicBezTo>
                    <a:pt x="842" y="12"/>
                    <a:pt x="714" y="0"/>
                    <a:pt x="5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469975" y="1298675"/>
              <a:ext cx="22400" cy="7475"/>
            </a:xfrm>
            <a:custGeom>
              <a:avLst/>
              <a:gdLst/>
              <a:ahLst/>
              <a:cxnLst/>
              <a:rect l="l" t="t" r="r" b="b"/>
              <a:pathLst>
                <a:path w="896" h="299" extrusionOk="0">
                  <a:moveTo>
                    <a:pt x="471" y="1"/>
                  </a:moveTo>
                  <a:cubicBezTo>
                    <a:pt x="314" y="1"/>
                    <a:pt x="160" y="62"/>
                    <a:pt x="0" y="168"/>
                  </a:cubicBezTo>
                  <a:cubicBezTo>
                    <a:pt x="151" y="266"/>
                    <a:pt x="320" y="298"/>
                    <a:pt x="488" y="298"/>
                  </a:cubicBezTo>
                  <a:cubicBezTo>
                    <a:pt x="628" y="298"/>
                    <a:pt x="768" y="275"/>
                    <a:pt x="895" y="248"/>
                  </a:cubicBezTo>
                  <a:lnTo>
                    <a:pt x="895" y="148"/>
                  </a:lnTo>
                  <a:cubicBezTo>
                    <a:pt x="747" y="47"/>
                    <a:pt x="608" y="1"/>
                    <a:pt x="47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314300" y="1259375"/>
              <a:ext cx="22400" cy="12200"/>
            </a:xfrm>
            <a:custGeom>
              <a:avLst/>
              <a:gdLst/>
              <a:ahLst/>
              <a:cxnLst/>
              <a:rect l="l" t="t" r="r" b="b"/>
              <a:pathLst>
                <a:path w="896" h="488" extrusionOk="0">
                  <a:moveTo>
                    <a:pt x="648" y="1"/>
                  </a:moveTo>
                  <a:cubicBezTo>
                    <a:pt x="609" y="1"/>
                    <a:pt x="578" y="10"/>
                    <a:pt x="538" y="10"/>
                  </a:cubicBezTo>
                  <a:cubicBezTo>
                    <a:pt x="418" y="209"/>
                    <a:pt x="1" y="109"/>
                    <a:pt x="21" y="487"/>
                  </a:cubicBezTo>
                  <a:cubicBezTo>
                    <a:pt x="319" y="427"/>
                    <a:pt x="597" y="388"/>
                    <a:pt x="896" y="328"/>
                  </a:cubicBezTo>
                  <a:cubicBezTo>
                    <a:pt x="816" y="228"/>
                    <a:pt x="777" y="109"/>
                    <a:pt x="717" y="10"/>
                  </a:cubicBezTo>
                  <a:cubicBezTo>
                    <a:pt x="690" y="3"/>
                    <a:pt x="668" y="1"/>
                    <a:pt x="6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531625" y="1298750"/>
              <a:ext cx="14450" cy="8625"/>
            </a:xfrm>
            <a:custGeom>
              <a:avLst/>
              <a:gdLst/>
              <a:ahLst/>
              <a:cxnLst/>
              <a:rect l="l" t="t" r="r" b="b"/>
              <a:pathLst>
                <a:path w="578" h="345" extrusionOk="0">
                  <a:moveTo>
                    <a:pt x="203" y="1"/>
                  </a:moveTo>
                  <a:cubicBezTo>
                    <a:pt x="136" y="1"/>
                    <a:pt x="66" y="6"/>
                    <a:pt x="1" y="6"/>
                  </a:cubicBezTo>
                  <a:cubicBezTo>
                    <a:pt x="1" y="126"/>
                    <a:pt x="41" y="225"/>
                    <a:pt x="41" y="344"/>
                  </a:cubicBezTo>
                  <a:cubicBezTo>
                    <a:pt x="74" y="336"/>
                    <a:pt x="109" y="334"/>
                    <a:pt x="146" y="334"/>
                  </a:cubicBezTo>
                  <a:cubicBezTo>
                    <a:pt x="191" y="334"/>
                    <a:pt x="239" y="337"/>
                    <a:pt x="286" y="337"/>
                  </a:cubicBezTo>
                  <a:cubicBezTo>
                    <a:pt x="388" y="337"/>
                    <a:pt x="492" y="322"/>
                    <a:pt x="578" y="225"/>
                  </a:cubicBezTo>
                  <a:cubicBezTo>
                    <a:pt x="508" y="30"/>
                    <a:pt x="360" y="1"/>
                    <a:pt x="2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426200" y="1228275"/>
              <a:ext cx="31850" cy="5450"/>
            </a:xfrm>
            <a:custGeom>
              <a:avLst/>
              <a:gdLst/>
              <a:ahLst/>
              <a:cxnLst/>
              <a:rect l="l" t="t" r="r" b="b"/>
              <a:pathLst>
                <a:path w="1274" h="218" extrusionOk="0">
                  <a:moveTo>
                    <a:pt x="398" y="0"/>
                  </a:moveTo>
                  <a:cubicBezTo>
                    <a:pt x="319" y="0"/>
                    <a:pt x="239" y="26"/>
                    <a:pt x="160" y="26"/>
                  </a:cubicBezTo>
                  <a:cubicBezTo>
                    <a:pt x="140" y="26"/>
                    <a:pt x="120" y="24"/>
                    <a:pt x="100" y="20"/>
                  </a:cubicBezTo>
                  <a:cubicBezTo>
                    <a:pt x="80" y="60"/>
                    <a:pt x="20" y="80"/>
                    <a:pt x="1" y="100"/>
                  </a:cubicBezTo>
                  <a:cubicBezTo>
                    <a:pt x="20" y="120"/>
                    <a:pt x="40" y="179"/>
                    <a:pt x="80" y="199"/>
                  </a:cubicBezTo>
                  <a:cubicBezTo>
                    <a:pt x="133" y="191"/>
                    <a:pt x="186" y="188"/>
                    <a:pt x="240" y="188"/>
                  </a:cubicBezTo>
                  <a:cubicBezTo>
                    <a:pt x="407" y="188"/>
                    <a:pt x="577" y="218"/>
                    <a:pt x="745" y="218"/>
                  </a:cubicBezTo>
                  <a:cubicBezTo>
                    <a:pt x="925" y="218"/>
                    <a:pt x="1104" y="183"/>
                    <a:pt x="1274" y="40"/>
                  </a:cubicBezTo>
                  <a:cubicBezTo>
                    <a:pt x="975" y="40"/>
                    <a:pt x="697" y="0"/>
                    <a:pt x="3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362550" y="1286650"/>
              <a:ext cx="21900" cy="7800"/>
            </a:xfrm>
            <a:custGeom>
              <a:avLst/>
              <a:gdLst/>
              <a:ahLst/>
              <a:cxnLst/>
              <a:rect l="l" t="t" r="r" b="b"/>
              <a:pathLst>
                <a:path w="876" h="312" extrusionOk="0">
                  <a:moveTo>
                    <a:pt x="338" y="1"/>
                  </a:moveTo>
                  <a:cubicBezTo>
                    <a:pt x="206" y="1"/>
                    <a:pt x="86" y="70"/>
                    <a:pt x="0" y="311"/>
                  </a:cubicBezTo>
                  <a:cubicBezTo>
                    <a:pt x="61" y="289"/>
                    <a:pt x="126" y="283"/>
                    <a:pt x="193" y="283"/>
                  </a:cubicBezTo>
                  <a:cubicBezTo>
                    <a:pt x="291" y="283"/>
                    <a:pt x="393" y="297"/>
                    <a:pt x="492" y="297"/>
                  </a:cubicBezTo>
                  <a:cubicBezTo>
                    <a:pt x="632" y="297"/>
                    <a:pt x="766" y="269"/>
                    <a:pt x="876" y="132"/>
                  </a:cubicBezTo>
                  <a:cubicBezTo>
                    <a:pt x="706" y="121"/>
                    <a:pt x="511" y="1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70475" y="1288950"/>
              <a:ext cx="30850" cy="5175"/>
            </a:xfrm>
            <a:custGeom>
              <a:avLst/>
              <a:gdLst/>
              <a:ahLst/>
              <a:cxnLst/>
              <a:rect l="l" t="t" r="r" b="b"/>
              <a:pathLst>
                <a:path w="1234" h="207" extrusionOk="0">
                  <a:moveTo>
                    <a:pt x="716" y="20"/>
                  </a:moveTo>
                  <a:cubicBezTo>
                    <a:pt x="497" y="100"/>
                    <a:pt x="219" y="0"/>
                    <a:pt x="0" y="199"/>
                  </a:cubicBezTo>
                  <a:cubicBezTo>
                    <a:pt x="62" y="190"/>
                    <a:pt x="124" y="187"/>
                    <a:pt x="187" y="187"/>
                  </a:cubicBezTo>
                  <a:cubicBezTo>
                    <a:pt x="343" y="187"/>
                    <a:pt x="500" y="207"/>
                    <a:pt x="654" y="207"/>
                  </a:cubicBezTo>
                  <a:cubicBezTo>
                    <a:pt x="855" y="207"/>
                    <a:pt x="1051" y="174"/>
                    <a:pt x="1233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696750" y="1315800"/>
              <a:ext cx="16925" cy="8475"/>
            </a:xfrm>
            <a:custGeom>
              <a:avLst/>
              <a:gdLst/>
              <a:ahLst/>
              <a:cxnLst/>
              <a:rect l="l" t="t" r="r" b="b"/>
              <a:pathLst>
                <a:path w="677" h="339" extrusionOk="0">
                  <a:moveTo>
                    <a:pt x="0" y="1"/>
                  </a:moveTo>
                  <a:cubicBezTo>
                    <a:pt x="20" y="120"/>
                    <a:pt x="20" y="239"/>
                    <a:pt x="20" y="339"/>
                  </a:cubicBezTo>
                  <a:lnTo>
                    <a:pt x="677" y="339"/>
                  </a:lnTo>
                  <a:cubicBezTo>
                    <a:pt x="557" y="239"/>
                    <a:pt x="458" y="120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318275" y="1385100"/>
              <a:ext cx="26900" cy="4400"/>
            </a:xfrm>
            <a:custGeom>
              <a:avLst/>
              <a:gdLst/>
              <a:ahLst/>
              <a:cxnLst/>
              <a:rect l="l" t="t" r="r" b="b"/>
              <a:pathLst>
                <a:path w="1076" h="176" extrusionOk="0">
                  <a:moveTo>
                    <a:pt x="631" y="1"/>
                  </a:moveTo>
                  <a:cubicBezTo>
                    <a:pt x="415" y="1"/>
                    <a:pt x="201" y="35"/>
                    <a:pt x="1" y="153"/>
                  </a:cubicBezTo>
                  <a:cubicBezTo>
                    <a:pt x="26" y="151"/>
                    <a:pt x="52" y="151"/>
                    <a:pt x="78" y="151"/>
                  </a:cubicBezTo>
                  <a:cubicBezTo>
                    <a:pt x="241" y="151"/>
                    <a:pt x="411" y="175"/>
                    <a:pt x="577" y="175"/>
                  </a:cubicBezTo>
                  <a:cubicBezTo>
                    <a:pt x="752" y="175"/>
                    <a:pt x="923" y="148"/>
                    <a:pt x="1075" y="33"/>
                  </a:cubicBezTo>
                  <a:cubicBezTo>
                    <a:pt x="929" y="17"/>
                    <a:pt x="779" y="1"/>
                    <a:pt x="6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404325" y="1229275"/>
              <a:ext cx="23900" cy="10450"/>
            </a:xfrm>
            <a:custGeom>
              <a:avLst/>
              <a:gdLst/>
              <a:ahLst/>
              <a:cxnLst/>
              <a:rect l="l" t="t" r="r" b="b"/>
              <a:pathLst>
                <a:path w="956" h="418" extrusionOk="0">
                  <a:moveTo>
                    <a:pt x="299" y="0"/>
                  </a:moveTo>
                  <a:cubicBezTo>
                    <a:pt x="219" y="20"/>
                    <a:pt x="159" y="40"/>
                    <a:pt x="80" y="100"/>
                  </a:cubicBezTo>
                  <a:cubicBezTo>
                    <a:pt x="60" y="120"/>
                    <a:pt x="20" y="159"/>
                    <a:pt x="0" y="199"/>
                  </a:cubicBezTo>
                  <a:cubicBezTo>
                    <a:pt x="20" y="239"/>
                    <a:pt x="20" y="259"/>
                    <a:pt x="60" y="318"/>
                  </a:cubicBezTo>
                  <a:lnTo>
                    <a:pt x="100" y="358"/>
                  </a:lnTo>
                  <a:cubicBezTo>
                    <a:pt x="378" y="299"/>
                    <a:pt x="697" y="418"/>
                    <a:pt x="955" y="159"/>
                  </a:cubicBezTo>
                  <a:lnTo>
                    <a:pt x="895" y="100"/>
                  </a:lnTo>
                  <a:cubicBezTo>
                    <a:pt x="697" y="60"/>
                    <a:pt x="498" y="0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566450" y="1332700"/>
              <a:ext cx="16425" cy="6500"/>
            </a:xfrm>
            <a:custGeom>
              <a:avLst/>
              <a:gdLst/>
              <a:ahLst/>
              <a:cxnLst/>
              <a:rect l="l" t="t" r="r" b="b"/>
              <a:pathLst>
                <a:path w="657" h="260" extrusionOk="0">
                  <a:moveTo>
                    <a:pt x="0" y="1"/>
                  </a:moveTo>
                  <a:cubicBezTo>
                    <a:pt x="0" y="80"/>
                    <a:pt x="20" y="160"/>
                    <a:pt x="20" y="240"/>
                  </a:cubicBezTo>
                  <a:cubicBezTo>
                    <a:pt x="239" y="140"/>
                    <a:pt x="498" y="260"/>
                    <a:pt x="6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735525" y="1309825"/>
              <a:ext cx="19425" cy="5400"/>
            </a:xfrm>
            <a:custGeom>
              <a:avLst/>
              <a:gdLst/>
              <a:ahLst/>
              <a:cxnLst/>
              <a:rect l="l" t="t" r="r" b="b"/>
              <a:pathLst>
                <a:path w="777" h="216" extrusionOk="0">
                  <a:moveTo>
                    <a:pt x="717" y="1"/>
                  </a:moveTo>
                  <a:cubicBezTo>
                    <a:pt x="478" y="1"/>
                    <a:pt x="259" y="21"/>
                    <a:pt x="1" y="21"/>
                  </a:cubicBezTo>
                  <a:cubicBezTo>
                    <a:pt x="97" y="182"/>
                    <a:pt x="223" y="215"/>
                    <a:pt x="355" y="215"/>
                  </a:cubicBezTo>
                  <a:cubicBezTo>
                    <a:pt x="451" y="215"/>
                    <a:pt x="550" y="198"/>
                    <a:pt x="645" y="198"/>
                  </a:cubicBezTo>
                  <a:cubicBezTo>
                    <a:pt x="662" y="198"/>
                    <a:pt x="680" y="198"/>
                    <a:pt x="697" y="200"/>
                  </a:cubicBezTo>
                  <a:cubicBezTo>
                    <a:pt x="777" y="160"/>
                    <a:pt x="777" y="100"/>
                    <a:pt x="7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418750" y="1342375"/>
              <a:ext cx="17425" cy="3800"/>
            </a:xfrm>
            <a:custGeom>
              <a:avLst/>
              <a:gdLst/>
              <a:ahLst/>
              <a:cxnLst/>
              <a:rect l="l" t="t" r="r" b="b"/>
              <a:pathLst>
                <a:path w="697" h="152" extrusionOk="0">
                  <a:moveTo>
                    <a:pt x="391" y="1"/>
                  </a:moveTo>
                  <a:cubicBezTo>
                    <a:pt x="257" y="1"/>
                    <a:pt x="125" y="20"/>
                    <a:pt x="0" y="111"/>
                  </a:cubicBezTo>
                  <a:cubicBezTo>
                    <a:pt x="100" y="129"/>
                    <a:pt x="212" y="152"/>
                    <a:pt x="324" y="152"/>
                  </a:cubicBezTo>
                  <a:cubicBezTo>
                    <a:pt x="456" y="152"/>
                    <a:pt x="588" y="120"/>
                    <a:pt x="696" y="12"/>
                  </a:cubicBezTo>
                  <a:cubicBezTo>
                    <a:pt x="594" y="12"/>
                    <a:pt x="492" y="1"/>
                    <a:pt x="3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754925" y="1250150"/>
              <a:ext cx="11975" cy="8975"/>
            </a:xfrm>
            <a:custGeom>
              <a:avLst/>
              <a:gdLst/>
              <a:ahLst/>
              <a:cxnLst/>
              <a:rect l="l" t="t" r="r" b="b"/>
              <a:pathLst>
                <a:path w="479" h="359" extrusionOk="0">
                  <a:moveTo>
                    <a:pt x="279" y="1"/>
                  </a:moveTo>
                  <a:cubicBezTo>
                    <a:pt x="219" y="1"/>
                    <a:pt x="180" y="1"/>
                    <a:pt x="120" y="60"/>
                  </a:cubicBezTo>
                  <a:cubicBezTo>
                    <a:pt x="1" y="180"/>
                    <a:pt x="1" y="279"/>
                    <a:pt x="160" y="359"/>
                  </a:cubicBezTo>
                  <a:cubicBezTo>
                    <a:pt x="200" y="359"/>
                    <a:pt x="219" y="319"/>
                    <a:pt x="279" y="319"/>
                  </a:cubicBezTo>
                  <a:cubicBezTo>
                    <a:pt x="359" y="220"/>
                    <a:pt x="478" y="100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492350" y="1298525"/>
              <a:ext cx="13450" cy="3375"/>
            </a:xfrm>
            <a:custGeom>
              <a:avLst/>
              <a:gdLst/>
              <a:ahLst/>
              <a:cxnLst/>
              <a:rect l="l" t="t" r="r" b="b"/>
              <a:pathLst>
                <a:path w="538" h="135" extrusionOk="0">
                  <a:moveTo>
                    <a:pt x="269" y="0"/>
                  </a:moveTo>
                  <a:cubicBezTo>
                    <a:pt x="179" y="0"/>
                    <a:pt x="90" y="45"/>
                    <a:pt x="0" y="135"/>
                  </a:cubicBezTo>
                  <a:lnTo>
                    <a:pt x="537" y="135"/>
                  </a:lnTo>
                  <a:cubicBezTo>
                    <a:pt x="448" y="45"/>
                    <a:pt x="358" y="0"/>
                    <a:pt x="2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415750" y="1346150"/>
              <a:ext cx="7500" cy="8025"/>
            </a:xfrm>
            <a:custGeom>
              <a:avLst/>
              <a:gdLst/>
              <a:ahLst/>
              <a:cxnLst/>
              <a:rect l="l" t="t" r="r" b="b"/>
              <a:pathLst>
                <a:path w="300" h="321" extrusionOk="0">
                  <a:moveTo>
                    <a:pt x="140" y="0"/>
                  </a:moveTo>
                  <a:cubicBezTo>
                    <a:pt x="61" y="0"/>
                    <a:pt x="21" y="0"/>
                    <a:pt x="1" y="20"/>
                  </a:cubicBezTo>
                  <a:cubicBezTo>
                    <a:pt x="1" y="204"/>
                    <a:pt x="52" y="320"/>
                    <a:pt x="250" y="320"/>
                  </a:cubicBezTo>
                  <a:cubicBezTo>
                    <a:pt x="266" y="320"/>
                    <a:pt x="282" y="320"/>
                    <a:pt x="299" y="318"/>
                  </a:cubicBezTo>
                  <a:cubicBezTo>
                    <a:pt x="240" y="199"/>
                    <a:pt x="200" y="99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284475" y="1274325"/>
              <a:ext cx="12950" cy="6850"/>
            </a:xfrm>
            <a:custGeom>
              <a:avLst/>
              <a:gdLst/>
              <a:ahLst/>
              <a:cxnLst/>
              <a:rect l="l" t="t" r="r" b="b"/>
              <a:pathLst>
                <a:path w="518" h="274" extrusionOk="0">
                  <a:moveTo>
                    <a:pt x="166" y="1"/>
                  </a:moveTo>
                  <a:cubicBezTo>
                    <a:pt x="116" y="1"/>
                    <a:pt x="68" y="31"/>
                    <a:pt x="20" y="108"/>
                  </a:cubicBezTo>
                  <a:cubicBezTo>
                    <a:pt x="20" y="148"/>
                    <a:pt x="0" y="207"/>
                    <a:pt x="0" y="247"/>
                  </a:cubicBezTo>
                  <a:cubicBezTo>
                    <a:pt x="64" y="261"/>
                    <a:pt x="131" y="273"/>
                    <a:pt x="197" y="273"/>
                  </a:cubicBezTo>
                  <a:cubicBezTo>
                    <a:pt x="314" y="273"/>
                    <a:pt x="428" y="236"/>
                    <a:pt x="517" y="108"/>
                  </a:cubicBezTo>
                  <a:cubicBezTo>
                    <a:pt x="478" y="108"/>
                    <a:pt x="398" y="88"/>
                    <a:pt x="338" y="88"/>
                  </a:cubicBezTo>
                  <a:cubicBezTo>
                    <a:pt x="276" y="36"/>
                    <a:pt x="220" y="1"/>
                    <a:pt x="1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267050" y="1281475"/>
              <a:ext cx="12975" cy="3525"/>
            </a:xfrm>
            <a:custGeom>
              <a:avLst/>
              <a:gdLst/>
              <a:ahLst/>
              <a:cxnLst/>
              <a:rect l="l" t="t" r="r" b="b"/>
              <a:pathLst>
                <a:path w="519" h="141" extrusionOk="0">
                  <a:moveTo>
                    <a:pt x="518" y="1"/>
                  </a:moveTo>
                  <a:cubicBezTo>
                    <a:pt x="339" y="1"/>
                    <a:pt x="180" y="21"/>
                    <a:pt x="1" y="21"/>
                  </a:cubicBezTo>
                  <a:lnTo>
                    <a:pt x="1" y="140"/>
                  </a:lnTo>
                  <a:cubicBezTo>
                    <a:pt x="37" y="140"/>
                    <a:pt x="73" y="141"/>
                    <a:pt x="110" y="141"/>
                  </a:cubicBezTo>
                  <a:cubicBezTo>
                    <a:pt x="257" y="141"/>
                    <a:pt x="407" y="128"/>
                    <a:pt x="5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05200" y="1333075"/>
              <a:ext cx="13950" cy="3650"/>
            </a:xfrm>
            <a:custGeom>
              <a:avLst/>
              <a:gdLst/>
              <a:ahLst/>
              <a:cxnLst/>
              <a:rect l="l" t="t" r="r" b="b"/>
              <a:pathLst>
                <a:path w="558" h="146" extrusionOk="0">
                  <a:moveTo>
                    <a:pt x="286" y="1"/>
                  </a:moveTo>
                  <a:cubicBezTo>
                    <a:pt x="194" y="1"/>
                    <a:pt x="100" y="46"/>
                    <a:pt x="0" y="125"/>
                  </a:cubicBezTo>
                  <a:cubicBezTo>
                    <a:pt x="179" y="125"/>
                    <a:pt x="378" y="145"/>
                    <a:pt x="557" y="145"/>
                  </a:cubicBezTo>
                  <a:cubicBezTo>
                    <a:pt x="468" y="46"/>
                    <a:pt x="378" y="1"/>
                    <a:pt x="2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722100" y="1333150"/>
              <a:ext cx="14450" cy="7050"/>
            </a:xfrm>
            <a:custGeom>
              <a:avLst/>
              <a:gdLst/>
              <a:ahLst/>
              <a:cxnLst/>
              <a:rect l="l" t="t" r="r" b="b"/>
              <a:pathLst>
                <a:path w="578" h="282" extrusionOk="0">
                  <a:moveTo>
                    <a:pt x="379" y="1"/>
                  </a:moveTo>
                  <a:cubicBezTo>
                    <a:pt x="248" y="1"/>
                    <a:pt x="120" y="36"/>
                    <a:pt x="1" y="142"/>
                  </a:cubicBezTo>
                  <a:lnTo>
                    <a:pt x="41" y="182"/>
                  </a:lnTo>
                  <a:cubicBezTo>
                    <a:pt x="130" y="242"/>
                    <a:pt x="220" y="281"/>
                    <a:pt x="304" y="281"/>
                  </a:cubicBezTo>
                  <a:cubicBezTo>
                    <a:pt x="389" y="281"/>
                    <a:pt x="468" y="242"/>
                    <a:pt x="538" y="142"/>
                  </a:cubicBezTo>
                  <a:cubicBezTo>
                    <a:pt x="538" y="82"/>
                    <a:pt x="578" y="62"/>
                    <a:pt x="578" y="23"/>
                  </a:cubicBezTo>
                  <a:cubicBezTo>
                    <a:pt x="511" y="9"/>
                    <a:pt x="445" y="1"/>
                    <a:pt x="3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690275" y="1241925"/>
              <a:ext cx="7000" cy="6375"/>
            </a:xfrm>
            <a:custGeom>
              <a:avLst/>
              <a:gdLst/>
              <a:ahLst/>
              <a:cxnLst/>
              <a:rect l="l" t="t" r="r" b="b"/>
              <a:pathLst>
                <a:path w="280" h="255" extrusionOk="0">
                  <a:moveTo>
                    <a:pt x="140" y="0"/>
                  </a:moveTo>
                  <a:cubicBezTo>
                    <a:pt x="79" y="0"/>
                    <a:pt x="23" y="20"/>
                    <a:pt x="1" y="111"/>
                  </a:cubicBezTo>
                  <a:cubicBezTo>
                    <a:pt x="1" y="131"/>
                    <a:pt x="40" y="210"/>
                    <a:pt x="80" y="230"/>
                  </a:cubicBezTo>
                  <a:cubicBezTo>
                    <a:pt x="108" y="247"/>
                    <a:pt x="132" y="254"/>
                    <a:pt x="152" y="254"/>
                  </a:cubicBezTo>
                  <a:cubicBezTo>
                    <a:pt x="204" y="254"/>
                    <a:pt x="236" y="208"/>
                    <a:pt x="279" y="151"/>
                  </a:cubicBezTo>
                  <a:lnTo>
                    <a:pt x="279" y="11"/>
                  </a:lnTo>
                  <a:cubicBezTo>
                    <a:pt x="236" y="11"/>
                    <a:pt x="187" y="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541575" y="1277000"/>
              <a:ext cx="6000" cy="5500"/>
            </a:xfrm>
            <a:custGeom>
              <a:avLst/>
              <a:gdLst/>
              <a:ahLst/>
              <a:cxnLst/>
              <a:rect l="l" t="t" r="r" b="b"/>
              <a:pathLst>
                <a:path w="240" h="220" extrusionOk="0">
                  <a:moveTo>
                    <a:pt x="140" y="1"/>
                  </a:moveTo>
                  <a:cubicBezTo>
                    <a:pt x="100" y="1"/>
                    <a:pt x="40" y="41"/>
                    <a:pt x="1" y="80"/>
                  </a:cubicBezTo>
                  <a:cubicBezTo>
                    <a:pt x="1" y="120"/>
                    <a:pt x="21" y="180"/>
                    <a:pt x="60" y="220"/>
                  </a:cubicBezTo>
                  <a:cubicBezTo>
                    <a:pt x="100" y="200"/>
                    <a:pt x="160" y="200"/>
                    <a:pt x="180" y="120"/>
                  </a:cubicBezTo>
                  <a:cubicBezTo>
                    <a:pt x="239" y="80"/>
                    <a:pt x="200" y="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556500" y="1359200"/>
              <a:ext cx="14450" cy="4050"/>
            </a:xfrm>
            <a:custGeom>
              <a:avLst/>
              <a:gdLst/>
              <a:ahLst/>
              <a:cxnLst/>
              <a:rect l="l" t="t" r="r" b="b"/>
              <a:pathLst>
                <a:path w="578" h="162" extrusionOk="0">
                  <a:moveTo>
                    <a:pt x="428" y="0"/>
                  </a:moveTo>
                  <a:cubicBezTo>
                    <a:pt x="280" y="0"/>
                    <a:pt x="135" y="45"/>
                    <a:pt x="0" y="134"/>
                  </a:cubicBezTo>
                  <a:cubicBezTo>
                    <a:pt x="75" y="149"/>
                    <a:pt x="149" y="161"/>
                    <a:pt x="222" y="161"/>
                  </a:cubicBezTo>
                  <a:cubicBezTo>
                    <a:pt x="345" y="161"/>
                    <a:pt x="465" y="127"/>
                    <a:pt x="577" y="15"/>
                  </a:cubicBezTo>
                  <a:cubicBezTo>
                    <a:pt x="528" y="5"/>
                    <a:pt x="478" y="0"/>
                    <a:pt x="4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523175" y="1284475"/>
              <a:ext cx="12950" cy="5075"/>
            </a:xfrm>
            <a:custGeom>
              <a:avLst/>
              <a:gdLst/>
              <a:ahLst/>
              <a:cxnLst/>
              <a:rect l="l" t="t" r="r" b="b"/>
              <a:pathLst>
                <a:path w="518" h="203" extrusionOk="0">
                  <a:moveTo>
                    <a:pt x="518" y="20"/>
                  </a:moveTo>
                  <a:cubicBezTo>
                    <a:pt x="339" y="40"/>
                    <a:pt x="120" y="0"/>
                    <a:pt x="1" y="199"/>
                  </a:cubicBezTo>
                  <a:cubicBezTo>
                    <a:pt x="54" y="199"/>
                    <a:pt x="107" y="202"/>
                    <a:pt x="158" y="202"/>
                  </a:cubicBezTo>
                  <a:cubicBezTo>
                    <a:pt x="300" y="202"/>
                    <a:pt x="430" y="181"/>
                    <a:pt x="518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531125" y="1332550"/>
              <a:ext cx="9475" cy="9625"/>
            </a:xfrm>
            <a:custGeom>
              <a:avLst/>
              <a:gdLst/>
              <a:ahLst/>
              <a:cxnLst/>
              <a:rect l="l" t="t" r="r" b="b"/>
              <a:pathLst>
                <a:path w="379" h="385" extrusionOk="0">
                  <a:moveTo>
                    <a:pt x="303" y="1"/>
                  </a:moveTo>
                  <a:cubicBezTo>
                    <a:pt x="198" y="1"/>
                    <a:pt x="81" y="39"/>
                    <a:pt x="1" y="166"/>
                  </a:cubicBezTo>
                  <a:cubicBezTo>
                    <a:pt x="1" y="246"/>
                    <a:pt x="21" y="305"/>
                    <a:pt x="21" y="385"/>
                  </a:cubicBezTo>
                  <a:lnTo>
                    <a:pt x="200" y="385"/>
                  </a:lnTo>
                  <a:cubicBezTo>
                    <a:pt x="260" y="266"/>
                    <a:pt x="319" y="146"/>
                    <a:pt x="379" y="7"/>
                  </a:cubicBezTo>
                  <a:cubicBezTo>
                    <a:pt x="355" y="3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510250" y="1297900"/>
              <a:ext cx="8475" cy="4125"/>
            </a:xfrm>
            <a:custGeom>
              <a:avLst/>
              <a:gdLst/>
              <a:ahLst/>
              <a:cxnLst/>
              <a:rect l="l" t="t" r="r" b="b"/>
              <a:pathLst>
                <a:path w="339" h="165" extrusionOk="0">
                  <a:moveTo>
                    <a:pt x="339" y="0"/>
                  </a:moveTo>
                  <a:cubicBezTo>
                    <a:pt x="219" y="0"/>
                    <a:pt x="100" y="40"/>
                    <a:pt x="0" y="160"/>
                  </a:cubicBezTo>
                  <a:cubicBezTo>
                    <a:pt x="22" y="163"/>
                    <a:pt x="44" y="164"/>
                    <a:pt x="65" y="164"/>
                  </a:cubicBezTo>
                  <a:cubicBezTo>
                    <a:pt x="176" y="164"/>
                    <a:pt x="272" y="118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439125" y="1247175"/>
              <a:ext cx="2525" cy="2500"/>
            </a:xfrm>
            <a:custGeom>
              <a:avLst/>
              <a:gdLst/>
              <a:ahLst/>
              <a:cxnLst/>
              <a:rect l="l" t="t" r="r" b="b"/>
              <a:pathLst>
                <a:path w="101" h="100" extrusionOk="0">
                  <a:moveTo>
                    <a:pt x="80" y="0"/>
                  </a:moveTo>
                  <a:cubicBezTo>
                    <a:pt x="41" y="0"/>
                    <a:pt x="21" y="0"/>
                    <a:pt x="1" y="20"/>
                  </a:cubicBezTo>
                  <a:cubicBezTo>
                    <a:pt x="1" y="40"/>
                    <a:pt x="21" y="80"/>
                    <a:pt x="21" y="100"/>
                  </a:cubicBezTo>
                  <a:cubicBezTo>
                    <a:pt x="60" y="80"/>
                    <a:pt x="100" y="80"/>
                    <a:pt x="100" y="80"/>
                  </a:cubicBezTo>
                  <a:cubicBezTo>
                    <a:pt x="100" y="40"/>
                    <a:pt x="80" y="2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493350" y="1307425"/>
              <a:ext cx="7975" cy="4425"/>
            </a:xfrm>
            <a:custGeom>
              <a:avLst/>
              <a:gdLst/>
              <a:ahLst/>
              <a:cxnLst/>
              <a:rect l="l" t="t" r="r" b="b"/>
              <a:pathLst>
                <a:path w="319" h="177" extrusionOk="0">
                  <a:moveTo>
                    <a:pt x="112" y="0"/>
                  </a:moveTo>
                  <a:cubicBezTo>
                    <a:pt x="76" y="0"/>
                    <a:pt x="38" y="6"/>
                    <a:pt x="0" y="17"/>
                  </a:cubicBezTo>
                  <a:cubicBezTo>
                    <a:pt x="40" y="77"/>
                    <a:pt x="119" y="117"/>
                    <a:pt x="179" y="176"/>
                  </a:cubicBezTo>
                  <a:cubicBezTo>
                    <a:pt x="206" y="176"/>
                    <a:pt x="241" y="168"/>
                    <a:pt x="273" y="168"/>
                  </a:cubicBezTo>
                  <a:cubicBezTo>
                    <a:pt x="290" y="168"/>
                    <a:pt x="305" y="170"/>
                    <a:pt x="318" y="176"/>
                  </a:cubicBezTo>
                  <a:cubicBezTo>
                    <a:pt x="289" y="46"/>
                    <a:pt x="208" y="0"/>
                    <a:pt x="11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505775" y="1286275"/>
              <a:ext cx="9475" cy="3200"/>
            </a:xfrm>
            <a:custGeom>
              <a:avLst/>
              <a:gdLst/>
              <a:ahLst/>
              <a:cxnLst/>
              <a:rect l="l" t="t" r="r" b="b"/>
              <a:pathLst>
                <a:path w="379" h="128" extrusionOk="0">
                  <a:moveTo>
                    <a:pt x="176" y="0"/>
                  </a:moveTo>
                  <a:cubicBezTo>
                    <a:pt x="116" y="0"/>
                    <a:pt x="58" y="40"/>
                    <a:pt x="0" y="127"/>
                  </a:cubicBezTo>
                  <a:lnTo>
                    <a:pt x="378" y="127"/>
                  </a:lnTo>
                  <a:cubicBezTo>
                    <a:pt x="307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752950" y="1307350"/>
              <a:ext cx="7475" cy="7850"/>
            </a:xfrm>
            <a:custGeom>
              <a:avLst/>
              <a:gdLst/>
              <a:ahLst/>
              <a:cxnLst/>
              <a:rect l="l" t="t" r="r" b="b"/>
              <a:pathLst>
                <a:path w="299" h="314" extrusionOk="0">
                  <a:moveTo>
                    <a:pt x="199" y="0"/>
                  </a:moveTo>
                  <a:cubicBezTo>
                    <a:pt x="139" y="0"/>
                    <a:pt x="60" y="20"/>
                    <a:pt x="40" y="100"/>
                  </a:cubicBezTo>
                  <a:cubicBezTo>
                    <a:pt x="0" y="179"/>
                    <a:pt x="0" y="219"/>
                    <a:pt x="0" y="299"/>
                  </a:cubicBezTo>
                  <a:cubicBezTo>
                    <a:pt x="40" y="309"/>
                    <a:pt x="75" y="314"/>
                    <a:pt x="107" y="314"/>
                  </a:cubicBezTo>
                  <a:cubicBezTo>
                    <a:pt x="139" y="314"/>
                    <a:pt x="169" y="309"/>
                    <a:pt x="199" y="299"/>
                  </a:cubicBezTo>
                  <a:cubicBezTo>
                    <a:pt x="298" y="199"/>
                    <a:pt x="298" y="10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752950" y="1251650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199" y="0"/>
                  </a:moveTo>
                  <a:cubicBezTo>
                    <a:pt x="139" y="20"/>
                    <a:pt x="80" y="60"/>
                    <a:pt x="0" y="120"/>
                  </a:cubicBezTo>
                  <a:cubicBezTo>
                    <a:pt x="60" y="219"/>
                    <a:pt x="100" y="299"/>
                    <a:pt x="239" y="299"/>
                  </a:cubicBezTo>
                  <a:cubicBezTo>
                    <a:pt x="239" y="199"/>
                    <a:pt x="199" y="10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57925" y="1307150"/>
              <a:ext cx="4500" cy="8175"/>
            </a:xfrm>
            <a:custGeom>
              <a:avLst/>
              <a:gdLst/>
              <a:ahLst/>
              <a:cxnLst/>
              <a:rect l="l" t="t" r="r" b="b"/>
              <a:pathLst>
                <a:path w="180" h="327" extrusionOk="0">
                  <a:moveTo>
                    <a:pt x="118" y="0"/>
                  </a:moveTo>
                  <a:cubicBezTo>
                    <a:pt x="74" y="0"/>
                    <a:pt x="42" y="14"/>
                    <a:pt x="0" y="28"/>
                  </a:cubicBezTo>
                  <a:lnTo>
                    <a:pt x="0" y="327"/>
                  </a:lnTo>
                  <a:lnTo>
                    <a:pt x="179" y="327"/>
                  </a:lnTo>
                  <a:lnTo>
                    <a:pt x="179" y="8"/>
                  </a:lnTo>
                  <a:cubicBezTo>
                    <a:pt x="156" y="3"/>
                    <a:pt x="136" y="0"/>
                    <a:pt x="1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766375" y="1305350"/>
              <a:ext cx="8475" cy="5125"/>
            </a:xfrm>
            <a:custGeom>
              <a:avLst/>
              <a:gdLst/>
              <a:ahLst/>
              <a:cxnLst/>
              <a:rect l="l" t="t" r="r" b="b"/>
              <a:pathLst>
                <a:path w="339" h="205" extrusionOk="0">
                  <a:moveTo>
                    <a:pt x="338" y="1"/>
                  </a:moveTo>
                  <a:lnTo>
                    <a:pt x="338" y="1"/>
                  </a:lnTo>
                  <a:cubicBezTo>
                    <a:pt x="239" y="41"/>
                    <a:pt x="120" y="41"/>
                    <a:pt x="0" y="60"/>
                  </a:cubicBezTo>
                  <a:cubicBezTo>
                    <a:pt x="62" y="158"/>
                    <a:pt x="120" y="204"/>
                    <a:pt x="173" y="204"/>
                  </a:cubicBezTo>
                  <a:cubicBezTo>
                    <a:pt x="238" y="204"/>
                    <a:pt x="294" y="133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61900" y="134215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0" y="1"/>
                  </a:moveTo>
                  <a:cubicBezTo>
                    <a:pt x="20" y="100"/>
                    <a:pt x="0" y="180"/>
                    <a:pt x="100" y="220"/>
                  </a:cubicBezTo>
                  <a:cubicBezTo>
                    <a:pt x="139" y="160"/>
                    <a:pt x="159" y="8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272025" y="1289825"/>
              <a:ext cx="8500" cy="4275"/>
            </a:xfrm>
            <a:custGeom>
              <a:avLst/>
              <a:gdLst/>
              <a:ahLst/>
              <a:cxnLst/>
              <a:rect l="l" t="t" r="r" b="b"/>
              <a:pathLst>
                <a:path w="340" h="171" extrusionOk="0">
                  <a:moveTo>
                    <a:pt x="272" y="0"/>
                  </a:moveTo>
                  <a:cubicBezTo>
                    <a:pt x="152" y="0"/>
                    <a:pt x="34" y="47"/>
                    <a:pt x="1" y="164"/>
                  </a:cubicBezTo>
                  <a:cubicBezTo>
                    <a:pt x="25" y="168"/>
                    <a:pt x="50" y="171"/>
                    <a:pt x="76" y="171"/>
                  </a:cubicBezTo>
                  <a:cubicBezTo>
                    <a:pt x="180" y="171"/>
                    <a:pt x="291" y="132"/>
                    <a:pt x="339" y="5"/>
                  </a:cubicBezTo>
                  <a:cubicBezTo>
                    <a:pt x="317" y="2"/>
                    <a:pt x="294" y="0"/>
                    <a:pt x="2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39700" y="128282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221" y="0"/>
                  </a:moveTo>
                  <a:cubicBezTo>
                    <a:pt x="176" y="0"/>
                    <a:pt x="130" y="10"/>
                    <a:pt x="80" y="27"/>
                  </a:cubicBezTo>
                  <a:cubicBezTo>
                    <a:pt x="1" y="86"/>
                    <a:pt x="1" y="166"/>
                    <a:pt x="41" y="225"/>
                  </a:cubicBezTo>
                  <a:lnTo>
                    <a:pt x="41" y="305"/>
                  </a:lnTo>
                  <a:cubicBezTo>
                    <a:pt x="180" y="285"/>
                    <a:pt x="279" y="285"/>
                    <a:pt x="399" y="265"/>
                  </a:cubicBezTo>
                  <a:cubicBezTo>
                    <a:pt x="478" y="206"/>
                    <a:pt x="478" y="146"/>
                    <a:pt x="419" y="66"/>
                  </a:cubicBezTo>
                  <a:cubicBezTo>
                    <a:pt x="349" y="20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249650" y="1283275"/>
              <a:ext cx="8475" cy="6200"/>
            </a:xfrm>
            <a:custGeom>
              <a:avLst/>
              <a:gdLst/>
              <a:ahLst/>
              <a:cxnLst/>
              <a:rect l="l" t="t" r="r" b="b"/>
              <a:pathLst>
                <a:path w="339" h="248" extrusionOk="0">
                  <a:moveTo>
                    <a:pt x="181" y="1"/>
                  </a:moveTo>
                  <a:cubicBezTo>
                    <a:pt x="126" y="1"/>
                    <a:pt x="73" y="25"/>
                    <a:pt x="21" y="88"/>
                  </a:cubicBezTo>
                  <a:cubicBezTo>
                    <a:pt x="21" y="148"/>
                    <a:pt x="1" y="188"/>
                    <a:pt x="1" y="247"/>
                  </a:cubicBezTo>
                  <a:cubicBezTo>
                    <a:pt x="120" y="247"/>
                    <a:pt x="239" y="247"/>
                    <a:pt x="339" y="128"/>
                  </a:cubicBezTo>
                  <a:lnTo>
                    <a:pt x="339" y="48"/>
                  </a:lnTo>
                  <a:cubicBezTo>
                    <a:pt x="283" y="20"/>
                    <a:pt x="231" y="1"/>
                    <a:pt x="1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172075" y="1357575"/>
              <a:ext cx="5000" cy="7000"/>
            </a:xfrm>
            <a:custGeom>
              <a:avLst/>
              <a:gdLst/>
              <a:ahLst/>
              <a:cxnLst/>
              <a:rect l="l" t="t" r="r" b="b"/>
              <a:pathLst>
                <a:path w="200" h="280" extrusionOk="0">
                  <a:moveTo>
                    <a:pt x="100" y="1"/>
                  </a:moveTo>
                  <a:cubicBezTo>
                    <a:pt x="0" y="100"/>
                    <a:pt x="0" y="180"/>
                    <a:pt x="100" y="279"/>
                  </a:cubicBezTo>
                  <a:lnTo>
                    <a:pt x="160" y="199"/>
                  </a:lnTo>
                  <a:cubicBezTo>
                    <a:pt x="199" y="160"/>
                    <a:pt x="199" y="140"/>
                    <a:pt x="160" y="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420725" y="1542950"/>
              <a:ext cx="170125" cy="71850"/>
            </a:xfrm>
            <a:custGeom>
              <a:avLst/>
              <a:gdLst/>
              <a:ahLst/>
              <a:cxnLst/>
              <a:rect l="l" t="t" r="r" b="b"/>
              <a:pathLst>
                <a:path w="6805" h="2874" extrusionOk="0">
                  <a:moveTo>
                    <a:pt x="5573" y="858"/>
                  </a:moveTo>
                  <a:cubicBezTo>
                    <a:pt x="5433" y="928"/>
                    <a:pt x="5289" y="1005"/>
                    <a:pt x="5133" y="1080"/>
                  </a:cubicBezTo>
                  <a:cubicBezTo>
                    <a:pt x="5286" y="1000"/>
                    <a:pt x="5431" y="926"/>
                    <a:pt x="5573" y="858"/>
                  </a:cubicBezTo>
                  <a:close/>
                  <a:moveTo>
                    <a:pt x="6471" y="0"/>
                  </a:moveTo>
                  <a:cubicBezTo>
                    <a:pt x="6374" y="0"/>
                    <a:pt x="6271" y="38"/>
                    <a:pt x="6167" y="85"/>
                  </a:cubicBezTo>
                  <a:cubicBezTo>
                    <a:pt x="5571" y="244"/>
                    <a:pt x="4994" y="523"/>
                    <a:pt x="4417" y="781"/>
                  </a:cubicBezTo>
                  <a:cubicBezTo>
                    <a:pt x="2985" y="1418"/>
                    <a:pt x="1493" y="1935"/>
                    <a:pt x="1" y="2393"/>
                  </a:cubicBezTo>
                  <a:cubicBezTo>
                    <a:pt x="1" y="2532"/>
                    <a:pt x="1" y="2671"/>
                    <a:pt x="100" y="2771"/>
                  </a:cubicBezTo>
                  <a:cubicBezTo>
                    <a:pt x="277" y="2843"/>
                    <a:pt x="450" y="2874"/>
                    <a:pt x="619" y="2874"/>
                  </a:cubicBezTo>
                  <a:cubicBezTo>
                    <a:pt x="963" y="2874"/>
                    <a:pt x="1292" y="2745"/>
                    <a:pt x="1612" y="2572"/>
                  </a:cubicBezTo>
                  <a:cubicBezTo>
                    <a:pt x="1811" y="2492"/>
                    <a:pt x="1970" y="2413"/>
                    <a:pt x="2149" y="2313"/>
                  </a:cubicBezTo>
                  <a:cubicBezTo>
                    <a:pt x="2152" y="2314"/>
                    <a:pt x="2155" y="2314"/>
                    <a:pt x="2158" y="2314"/>
                  </a:cubicBezTo>
                  <a:cubicBezTo>
                    <a:pt x="2223" y="2314"/>
                    <a:pt x="2296" y="2185"/>
                    <a:pt x="2366" y="2185"/>
                  </a:cubicBezTo>
                  <a:cubicBezTo>
                    <a:pt x="2401" y="2185"/>
                    <a:pt x="2435" y="2217"/>
                    <a:pt x="2467" y="2313"/>
                  </a:cubicBezTo>
                  <a:cubicBezTo>
                    <a:pt x="2547" y="2432"/>
                    <a:pt x="2467" y="2592"/>
                    <a:pt x="2547" y="2711"/>
                  </a:cubicBezTo>
                  <a:cubicBezTo>
                    <a:pt x="3940" y="2333"/>
                    <a:pt x="5193" y="1617"/>
                    <a:pt x="6526" y="1120"/>
                  </a:cubicBezTo>
                  <a:cubicBezTo>
                    <a:pt x="6804" y="921"/>
                    <a:pt x="6804" y="722"/>
                    <a:pt x="6486" y="582"/>
                  </a:cubicBezTo>
                  <a:cubicBezTo>
                    <a:pt x="6334" y="582"/>
                    <a:pt x="6192" y="609"/>
                    <a:pt x="6053" y="652"/>
                  </a:cubicBezTo>
                  <a:lnTo>
                    <a:pt x="6053" y="652"/>
                  </a:lnTo>
                  <a:cubicBezTo>
                    <a:pt x="6239" y="585"/>
                    <a:pt x="6426" y="533"/>
                    <a:pt x="6625" y="503"/>
                  </a:cubicBezTo>
                  <a:cubicBezTo>
                    <a:pt x="6724" y="423"/>
                    <a:pt x="6784" y="324"/>
                    <a:pt x="6764" y="185"/>
                  </a:cubicBezTo>
                  <a:cubicBezTo>
                    <a:pt x="6680" y="48"/>
                    <a:pt x="6579" y="0"/>
                    <a:pt x="64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639550" y="1487375"/>
              <a:ext cx="151200" cy="48925"/>
            </a:xfrm>
            <a:custGeom>
              <a:avLst/>
              <a:gdLst/>
              <a:ahLst/>
              <a:cxnLst/>
              <a:rect l="l" t="t" r="r" b="b"/>
              <a:pathLst>
                <a:path w="6048" h="1957" extrusionOk="0">
                  <a:moveTo>
                    <a:pt x="5272" y="1"/>
                  </a:moveTo>
                  <a:cubicBezTo>
                    <a:pt x="5217" y="1"/>
                    <a:pt x="5163" y="20"/>
                    <a:pt x="5113" y="60"/>
                  </a:cubicBezTo>
                  <a:cubicBezTo>
                    <a:pt x="4631" y="351"/>
                    <a:pt x="4342" y="495"/>
                    <a:pt x="4097" y="495"/>
                  </a:cubicBezTo>
                  <a:cubicBezTo>
                    <a:pt x="3856" y="495"/>
                    <a:pt x="3658" y="356"/>
                    <a:pt x="3362" y="80"/>
                  </a:cubicBezTo>
                  <a:cubicBezTo>
                    <a:pt x="3323" y="120"/>
                    <a:pt x="3243" y="120"/>
                    <a:pt x="3203" y="120"/>
                  </a:cubicBezTo>
                  <a:cubicBezTo>
                    <a:pt x="2925" y="239"/>
                    <a:pt x="2626" y="359"/>
                    <a:pt x="2348" y="478"/>
                  </a:cubicBezTo>
                  <a:cubicBezTo>
                    <a:pt x="2109" y="677"/>
                    <a:pt x="1771" y="737"/>
                    <a:pt x="1473" y="836"/>
                  </a:cubicBezTo>
                  <a:cubicBezTo>
                    <a:pt x="1333" y="975"/>
                    <a:pt x="1134" y="975"/>
                    <a:pt x="935" y="975"/>
                  </a:cubicBezTo>
                  <a:cubicBezTo>
                    <a:pt x="836" y="1115"/>
                    <a:pt x="737" y="1154"/>
                    <a:pt x="577" y="1154"/>
                  </a:cubicBezTo>
                  <a:lnTo>
                    <a:pt x="1" y="1453"/>
                  </a:lnTo>
                  <a:cubicBezTo>
                    <a:pt x="148" y="1619"/>
                    <a:pt x="193" y="1956"/>
                    <a:pt x="485" y="1956"/>
                  </a:cubicBezTo>
                  <a:cubicBezTo>
                    <a:pt x="508" y="1956"/>
                    <a:pt x="532" y="1954"/>
                    <a:pt x="558" y="1950"/>
                  </a:cubicBezTo>
                  <a:cubicBezTo>
                    <a:pt x="836" y="1910"/>
                    <a:pt x="1115" y="1771"/>
                    <a:pt x="1353" y="1672"/>
                  </a:cubicBezTo>
                  <a:cubicBezTo>
                    <a:pt x="1401" y="1655"/>
                    <a:pt x="1437" y="1647"/>
                    <a:pt x="1465" y="1647"/>
                  </a:cubicBezTo>
                  <a:cubicBezTo>
                    <a:pt x="1603" y="1647"/>
                    <a:pt x="1546" y="1818"/>
                    <a:pt x="1612" y="1851"/>
                  </a:cubicBezTo>
                  <a:cubicBezTo>
                    <a:pt x="3004" y="1373"/>
                    <a:pt x="4357" y="876"/>
                    <a:pt x="5769" y="418"/>
                  </a:cubicBezTo>
                  <a:cubicBezTo>
                    <a:pt x="5829" y="359"/>
                    <a:pt x="5889" y="319"/>
                    <a:pt x="6008" y="259"/>
                  </a:cubicBezTo>
                  <a:cubicBezTo>
                    <a:pt x="6048" y="180"/>
                    <a:pt x="6048" y="120"/>
                    <a:pt x="6008" y="40"/>
                  </a:cubicBezTo>
                  <a:cubicBezTo>
                    <a:pt x="6008" y="40"/>
                    <a:pt x="5988" y="20"/>
                    <a:pt x="5929" y="20"/>
                  </a:cubicBezTo>
                  <a:cubicBezTo>
                    <a:pt x="5889" y="20"/>
                    <a:pt x="5829" y="20"/>
                    <a:pt x="5789" y="60"/>
                  </a:cubicBezTo>
                  <a:lnTo>
                    <a:pt x="5431" y="60"/>
                  </a:lnTo>
                  <a:cubicBezTo>
                    <a:pt x="5382" y="20"/>
                    <a:pt x="5327" y="1"/>
                    <a:pt x="52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604750" y="1523375"/>
              <a:ext cx="62675" cy="36525"/>
            </a:xfrm>
            <a:custGeom>
              <a:avLst/>
              <a:gdLst/>
              <a:ahLst/>
              <a:cxnLst/>
              <a:rect l="l" t="t" r="r" b="b"/>
              <a:pathLst>
                <a:path w="2507" h="1461" extrusionOk="0">
                  <a:moveTo>
                    <a:pt x="1468" y="1"/>
                  </a:moveTo>
                  <a:cubicBezTo>
                    <a:pt x="1445" y="1"/>
                    <a:pt x="1420" y="5"/>
                    <a:pt x="1393" y="13"/>
                  </a:cubicBezTo>
                  <a:cubicBezTo>
                    <a:pt x="1375" y="11"/>
                    <a:pt x="1358" y="10"/>
                    <a:pt x="1342" y="10"/>
                  </a:cubicBezTo>
                  <a:cubicBezTo>
                    <a:pt x="1169" y="10"/>
                    <a:pt x="1039" y="101"/>
                    <a:pt x="875" y="192"/>
                  </a:cubicBezTo>
                  <a:cubicBezTo>
                    <a:pt x="756" y="490"/>
                    <a:pt x="517" y="709"/>
                    <a:pt x="279" y="968"/>
                  </a:cubicBezTo>
                  <a:cubicBezTo>
                    <a:pt x="65" y="1214"/>
                    <a:pt x="1" y="1460"/>
                    <a:pt x="310" y="1460"/>
                  </a:cubicBezTo>
                  <a:cubicBezTo>
                    <a:pt x="375" y="1460"/>
                    <a:pt x="457" y="1449"/>
                    <a:pt x="557" y="1425"/>
                  </a:cubicBezTo>
                  <a:cubicBezTo>
                    <a:pt x="1233" y="1206"/>
                    <a:pt x="1910" y="968"/>
                    <a:pt x="2507" y="590"/>
                  </a:cubicBezTo>
                  <a:cubicBezTo>
                    <a:pt x="2387" y="371"/>
                    <a:pt x="2129" y="490"/>
                    <a:pt x="1950" y="391"/>
                  </a:cubicBezTo>
                  <a:cubicBezTo>
                    <a:pt x="1928" y="396"/>
                    <a:pt x="1909" y="398"/>
                    <a:pt x="1891" y="398"/>
                  </a:cubicBezTo>
                  <a:cubicBezTo>
                    <a:pt x="1665" y="398"/>
                    <a:pt x="1699" y="1"/>
                    <a:pt x="14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575400" y="1528150"/>
              <a:ext cx="56725" cy="35350"/>
            </a:xfrm>
            <a:custGeom>
              <a:avLst/>
              <a:gdLst/>
              <a:ahLst/>
              <a:cxnLst/>
              <a:rect l="l" t="t" r="r" b="b"/>
              <a:pathLst>
                <a:path w="2269" h="1414" extrusionOk="0">
                  <a:moveTo>
                    <a:pt x="2089" y="1"/>
                  </a:moveTo>
                  <a:lnTo>
                    <a:pt x="2089" y="1"/>
                  </a:lnTo>
                  <a:cubicBezTo>
                    <a:pt x="1890" y="21"/>
                    <a:pt x="1691" y="1"/>
                    <a:pt x="1592" y="200"/>
                  </a:cubicBezTo>
                  <a:cubicBezTo>
                    <a:pt x="1579" y="344"/>
                    <a:pt x="1514" y="410"/>
                    <a:pt x="1414" y="410"/>
                  </a:cubicBezTo>
                  <a:cubicBezTo>
                    <a:pt x="1362" y="410"/>
                    <a:pt x="1301" y="393"/>
                    <a:pt x="1234" y="359"/>
                  </a:cubicBezTo>
                  <a:cubicBezTo>
                    <a:pt x="796" y="399"/>
                    <a:pt x="398" y="498"/>
                    <a:pt x="0" y="697"/>
                  </a:cubicBezTo>
                  <a:cubicBezTo>
                    <a:pt x="160" y="717"/>
                    <a:pt x="418" y="677"/>
                    <a:pt x="537" y="896"/>
                  </a:cubicBezTo>
                  <a:cubicBezTo>
                    <a:pt x="637" y="1015"/>
                    <a:pt x="796" y="1095"/>
                    <a:pt x="915" y="1174"/>
                  </a:cubicBezTo>
                  <a:cubicBezTo>
                    <a:pt x="1035" y="1234"/>
                    <a:pt x="1114" y="1373"/>
                    <a:pt x="1234" y="1413"/>
                  </a:cubicBezTo>
                  <a:cubicBezTo>
                    <a:pt x="1413" y="1413"/>
                    <a:pt x="1612" y="1413"/>
                    <a:pt x="1771" y="1234"/>
                  </a:cubicBezTo>
                  <a:cubicBezTo>
                    <a:pt x="1472" y="1174"/>
                    <a:pt x="1293" y="1015"/>
                    <a:pt x="1671" y="836"/>
                  </a:cubicBezTo>
                  <a:cubicBezTo>
                    <a:pt x="2069" y="637"/>
                    <a:pt x="2268" y="438"/>
                    <a:pt x="20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541575" y="1529150"/>
              <a:ext cx="24400" cy="13650"/>
            </a:xfrm>
            <a:custGeom>
              <a:avLst/>
              <a:gdLst/>
              <a:ahLst/>
              <a:cxnLst/>
              <a:rect l="l" t="t" r="r" b="b"/>
              <a:pathLst>
                <a:path w="976" h="546" extrusionOk="0">
                  <a:moveTo>
                    <a:pt x="498" y="1"/>
                  </a:moveTo>
                  <a:lnTo>
                    <a:pt x="498" y="1"/>
                  </a:lnTo>
                  <a:cubicBezTo>
                    <a:pt x="558" y="359"/>
                    <a:pt x="80" y="180"/>
                    <a:pt x="1" y="498"/>
                  </a:cubicBezTo>
                  <a:cubicBezTo>
                    <a:pt x="92" y="531"/>
                    <a:pt x="175" y="545"/>
                    <a:pt x="251" y="545"/>
                  </a:cubicBezTo>
                  <a:cubicBezTo>
                    <a:pt x="540" y="545"/>
                    <a:pt x="739" y="341"/>
                    <a:pt x="975" y="199"/>
                  </a:cubicBezTo>
                  <a:cubicBezTo>
                    <a:pt x="856" y="1"/>
                    <a:pt x="637" y="100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511250" y="1541975"/>
              <a:ext cx="22900" cy="9075"/>
            </a:xfrm>
            <a:custGeom>
              <a:avLst/>
              <a:gdLst/>
              <a:ahLst/>
              <a:cxnLst/>
              <a:rect l="l" t="t" r="r" b="b"/>
              <a:pathLst>
                <a:path w="916" h="363" extrusionOk="0">
                  <a:moveTo>
                    <a:pt x="674" y="1"/>
                  </a:moveTo>
                  <a:cubicBezTo>
                    <a:pt x="483" y="1"/>
                    <a:pt x="296" y="176"/>
                    <a:pt x="0" y="363"/>
                  </a:cubicBezTo>
                  <a:cubicBezTo>
                    <a:pt x="79" y="347"/>
                    <a:pt x="153" y="342"/>
                    <a:pt x="224" y="342"/>
                  </a:cubicBezTo>
                  <a:cubicBezTo>
                    <a:pt x="340" y="342"/>
                    <a:pt x="446" y="356"/>
                    <a:pt x="541" y="356"/>
                  </a:cubicBezTo>
                  <a:cubicBezTo>
                    <a:pt x="682" y="356"/>
                    <a:pt x="800" y="327"/>
                    <a:pt x="895" y="184"/>
                  </a:cubicBezTo>
                  <a:cubicBezTo>
                    <a:pt x="915" y="164"/>
                    <a:pt x="876" y="64"/>
                    <a:pt x="836" y="45"/>
                  </a:cubicBezTo>
                  <a:cubicBezTo>
                    <a:pt x="780" y="14"/>
                    <a:pt x="726" y="1"/>
                    <a:pt x="6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606225" y="1532625"/>
              <a:ext cx="14950" cy="8700"/>
            </a:xfrm>
            <a:custGeom>
              <a:avLst/>
              <a:gdLst/>
              <a:ahLst/>
              <a:cxnLst/>
              <a:rect l="l" t="t" r="r" b="b"/>
              <a:pathLst>
                <a:path w="598" h="348" extrusionOk="0">
                  <a:moveTo>
                    <a:pt x="339" y="1"/>
                  </a:moveTo>
                  <a:cubicBezTo>
                    <a:pt x="200" y="60"/>
                    <a:pt x="100" y="120"/>
                    <a:pt x="1" y="160"/>
                  </a:cubicBezTo>
                  <a:cubicBezTo>
                    <a:pt x="95" y="281"/>
                    <a:pt x="189" y="347"/>
                    <a:pt x="295" y="347"/>
                  </a:cubicBezTo>
                  <a:cubicBezTo>
                    <a:pt x="346" y="347"/>
                    <a:pt x="400" y="332"/>
                    <a:pt x="458" y="299"/>
                  </a:cubicBezTo>
                  <a:cubicBezTo>
                    <a:pt x="518" y="239"/>
                    <a:pt x="598" y="160"/>
                    <a:pt x="558" y="100"/>
                  </a:cubicBezTo>
                  <a:cubicBezTo>
                    <a:pt x="498" y="41"/>
                    <a:pt x="399" y="21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642525" y="863750"/>
              <a:ext cx="42300" cy="166125"/>
            </a:xfrm>
            <a:custGeom>
              <a:avLst/>
              <a:gdLst/>
              <a:ahLst/>
              <a:cxnLst/>
              <a:rect l="l" t="t" r="r" b="b"/>
              <a:pathLst>
                <a:path w="1692" h="6645" extrusionOk="0">
                  <a:moveTo>
                    <a:pt x="458" y="0"/>
                  </a:moveTo>
                  <a:cubicBezTo>
                    <a:pt x="1" y="418"/>
                    <a:pt x="538" y="1074"/>
                    <a:pt x="100" y="1512"/>
                  </a:cubicBezTo>
                  <a:cubicBezTo>
                    <a:pt x="21" y="1591"/>
                    <a:pt x="140" y="1651"/>
                    <a:pt x="140" y="1731"/>
                  </a:cubicBezTo>
                  <a:cubicBezTo>
                    <a:pt x="240" y="3083"/>
                    <a:pt x="200" y="4436"/>
                    <a:pt x="797" y="5689"/>
                  </a:cubicBezTo>
                  <a:cubicBezTo>
                    <a:pt x="876" y="5868"/>
                    <a:pt x="717" y="5968"/>
                    <a:pt x="618" y="6067"/>
                  </a:cubicBezTo>
                  <a:cubicBezTo>
                    <a:pt x="498" y="6226"/>
                    <a:pt x="498" y="6406"/>
                    <a:pt x="637" y="6585"/>
                  </a:cubicBezTo>
                  <a:cubicBezTo>
                    <a:pt x="717" y="6624"/>
                    <a:pt x="802" y="6644"/>
                    <a:pt x="886" y="6644"/>
                  </a:cubicBezTo>
                  <a:cubicBezTo>
                    <a:pt x="971" y="6644"/>
                    <a:pt x="1055" y="6624"/>
                    <a:pt x="1135" y="6585"/>
                  </a:cubicBezTo>
                  <a:cubicBezTo>
                    <a:pt x="1314" y="6485"/>
                    <a:pt x="1513" y="6386"/>
                    <a:pt x="1692" y="6266"/>
                  </a:cubicBezTo>
                  <a:cubicBezTo>
                    <a:pt x="1692" y="6127"/>
                    <a:pt x="1672" y="6028"/>
                    <a:pt x="1672" y="5908"/>
                  </a:cubicBezTo>
                  <a:cubicBezTo>
                    <a:pt x="1592" y="5749"/>
                    <a:pt x="1473" y="5689"/>
                    <a:pt x="1393" y="5550"/>
                  </a:cubicBezTo>
                  <a:cubicBezTo>
                    <a:pt x="1314" y="5391"/>
                    <a:pt x="1294" y="5212"/>
                    <a:pt x="1393" y="5033"/>
                  </a:cubicBezTo>
                  <a:cubicBezTo>
                    <a:pt x="1393" y="4953"/>
                    <a:pt x="1393" y="4894"/>
                    <a:pt x="1373" y="4814"/>
                  </a:cubicBezTo>
                  <a:cubicBezTo>
                    <a:pt x="1194" y="4635"/>
                    <a:pt x="996" y="4496"/>
                    <a:pt x="916" y="4237"/>
                  </a:cubicBezTo>
                  <a:cubicBezTo>
                    <a:pt x="876" y="4058"/>
                    <a:pt x="737" y="3919"/>
                    <a:pt x="677" y="3760"/>
                  </a:cubicBezTo>
                  <a:lnTo>
                    <a:pt x="677" y="2447"/>
                  </a:lnTo>
                  <a:cubicBezTo>
                    <a:pt x="737" y="2328"/>
                    <a:pt x="737" y="2188"/>
                    <a:pt x="677" y="2049"/>
                  </a:cubicBezTo>
                  <a:cubicBezTo>
                    <a:pt x="618" y="1910"/>
                    <a:pt x="618" y="1731"/>
                    <a:pt x="677" y="1572"/>
                  </a:cubicBezTo>
                  <a:cubicBezTo>
                    <a:pt x="637" y="1512"/>
                    <a:pt x="637" y="1452"/>
                    <a:pt x="618" y="1373"/>
                  </a:cubicBezTo>
                  <a:cubicBezTo>
                    <a:pt x="419" y="935"/>
                    <a:pt x="697" y="438"/>
                    <a:pt x="4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93225" y="995525"/>
              <a:ext cx="23400" cy="90050"/>
            </a:xfrm>
            <a:custGeom>
              <a:avLst/>
              <a:gdLst/>
              <a:ahLst/>
              <a:cxnLst/>
              <a:rect l="l" t="t" r="r" b="b"/>
              <a:pathLst>
                <a:path w="936" h="3602" extrusionOk="0">
                  <a:moveTo>
                    <a:pt x="537" y="1"/>
                  </a:moveTo>
                  <a:cubicBezTo>
                    <a:pt x="458" y="21"/>
                    <a:pt x="438" y="40"/>
                    <a:pt x="498" y="120"/>
                  </a:cubicBezTo>
                  <a:cubicBezTo>
                    <a:pt x="776" y="538"/>
                    <a:pt x="796" y="936"/>
                    <a:pt x="498" y="1353"/>
                  </a:cubicBezTo>
                  <a:cubicBezTo>
                    <a:pt x="378" y="1532"/>
                    <a:pt x="358" y="1692"/>
                    <a:pt x="498" y="1851"/>
                  </a:cubicBezTo>
                  <a:cubicBezTo>
                    <a:pt x="876" y="2328"/>
                    <a:pt x="319" y="2328"/>
                    <a:pt x="160" y="2547"/>
                  </a:cubicBezTo>
                  <a:cubicBezTo>
                    <a:pt x="0" y="2726"/>
                    <a:pt x="40" y="2905"/>
                    <a:pt x="160" y="3084"/>
                  </a:cubicBezTo>
                  <a:cubicBezTo>
                    <a:pt x="206" y="3077"/>
                    <a:pt x="250" y="3074"/>
                    <a:pt x="290" y="3074"/>
                  </a:cubicBezTo>
                  <a:cubicBezTo>
                    <a:pt x="592" y="3074"/>
                    <a:pt x="712" y="3268"/>
                    <a:pt x="677" y="3601"/>
                  </a:cubicBezTo>
                  <a:cubicBezTo>
                    <a:pt x="935" y="3422"/>
                    <a:pt x="816" y="3144"/>
                    <a:pt x="856" y="2905"/>
                  </a:cubicBezTo>
                  <a:cubicBezTo>
                    <a:pt x="796" y="2885"/>
                    <a:pt x="756" y="2825"/>
                    <a:pt x="756" y="2786"/>
                  </a:cubicBezTo>
                  <a:cubicBezTo>
                    <a:pt x="935" y="1851"/>
                    <a:pt x="856" y="916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677850" y="979650"/>
              <a:ext cx="84075" cy="15650"/>
            </a:xfrm>
            <a:custGeom>
              <a:avLst/>
              <a:gdLst/>
              <a:ahLst/>
              <a:cxnLst/>
              <a:rect l="l" t="t" r="r" b="b"/>
              <a:pathLst>
                <a:path w="3363" h="626" extrusionOk="0">
                  <a:moveTo>
                    <a:pt x="376" y="0"/>
                  </a:moveTo>
                  <a:cubicBezTo>
                    <a:pt x="244" y="0"/>
                    <a:pt x="125" y="58"/>
                    <a:pt x="20" y="198"/>
                  </a:cubicBezTo>
                  <a:cubicBezTo>
                    <a:pt x="20" y="258"/>
                    <a:pt x="0" y="278"/>
                    <a:pt x="0" y="317"/>
                  </a:cubicBezTo>
                  <a:cubicBezTo>
                    <a:pt x="20" y="377"/>
                    <a:pt x="20" y="397"/>
                    <a:pt x="40" y="457"/>
                  </a:cubicBezTo>
                  <a:cubicBezTo>
                    <a:pt x="120" y="496"/>
                    <a:pt x="199" y="556"/>
                    <a:pt x="279" y="576"/>
                  </a:cubicBezTo>
                  <a:cubicBezTo>
                    <a:pt x="448" y="616"/>
                    <a:pt x="622" y="626"/>
                    <a:pt x="796" y="626"/>
                  </a:cubicBezTo>
                  <a:cubicBezTo>
                    <a:pt x="970" y="626"/>
                    <a:pt x="1144" y="616"/>
                    <a:pt x="1313" y="616"/>
                  </a:cubicBezTo>
                  <a:cubicBezTo>
                    <a:pt x="1592" y="616"/>
                    <a:pt x="1870" y="616"/>
                    <a:pt x="2109" y="556"/>
                  </a:cubicBezTo>
                  <a:cubicBezTo>
                    <a:pt x="2328" y="496"/>
                    <a:pt x="2527" y="397"/>
                    <a:pt x="2765" y="397"/>
                  </a:cubicBezTo>
                  <a:cubicBezTo>
                    <a:pt x="2815" y="397"/>
                    <a:pt x="2867" y="399"/>
                    <a:pt x="2920" y="399"/>
                  </a:cubicBezTo>
                  <a:cubicBezTo>
                    <a:pt x="3079" y="399"/>
                    <a:pt x="3243" y="377"/>
                    <a:pt x="3362" y="198"/>
                  </a:cubicBezTo>
                  <a:cubicBezTo>
                    <a:pt x="3137" y="54"/>
                    <a:pt x="2903" y="16"/>
                    <a:pt x="2665" y="16"/>
                  </a:cubicBezTo>
                  <a:cubicBezTo>
                    <a:pt x="2407" y="16"/>
                    <a:pt x="2145" y="60"/>
                    <a:pt x="1888" y="60"/>
                  </a:cubicBezTo>
                  <a:cubicBezTo>
                    <a:pt x="1795" y="60"/>
                    <a:pt x="1703" y="55"/>
                    <a:pt x="1612" y="39"/>
                  </a:cubicBezTo>
                  <a:lnTo>
                    <a:pt x="1572" y="79"/>
                  </a:lnTo>
                  <a:cubicBezTo>
                    <a:pt x="1555" y="87"/>
                    <a:pt x="1542" y="92"/>
                    <a:pt x="1530" y="92"/>
                  </a:cubicBezTo>
                  <a:cubicBezTo>
                    <a:pt x="1512" y="92"/>
                    <a:pt x="1496" y="82"/>
                    <a:pt x="1472" y="59"/>
                  </a:cubicBezTo>
                  <a:cubicBezTo>
                    <a:pt x="1413" y="79"/>
                    <a:pt x="1333" y="79"/>
                    <a:pt x="1293" y="79"/>
                  </a:cubicBezTo>
                  <a:cubicBezTo>
                    <a:pt x="1208" y="150"/>
                    <a:pt x="1102" y="160"/>
                    <a:pt x="998" y="160"/>
                  </a:cubicBezTo>
                  <a:cubicBezTo>
                    <a:pt x="957" y="160"/>
                    <a:pt x="915" y="158"/>
                    <a:pt x="876" y="158"/>
                  </a:cubicBezTo>
                  <a:cubicBezTo>
                    <a:pt x="816" y="118"/>
                    <a:pt x="756" y="99"/>
                    <a:pt x="677" y="79"/>
                  </a:cubicBezTo>
                  <a:cubicBezTo>
                    <a:pt x="570" y="29"/>
                    <a:pt x="469" y="0"/>
                    <a:pt x="3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705200" y="991425"/>
              <a:ext cx="35325" cy="12075"/>
            </a:xfrm>
            <a:custGeom>
              <a:avLst/>
              <a:gdLst/>
              <a:ahLst/>
              <a:cxnLst/>
              <a:rect l="l" t="t" r="r" b="b"/>
              <a:pathLst>
                <a:path w="1413" h="483" extrusionOk="0">
                  <a:moveTo>
                    <a:pt x="1178" y="1"/>
                  </a:moveTo>
                  <a:cubicBezTo>
                    <a:pt x="946" y="1"/>
                    <a:pt x="729" y="115"/>
                    <a:pt x="506" y="115"/>
                  </a:cubicBezTo>
                  <a:cubicBezTo>
                    <a:pt x="470" y="115"/>
                    <a:pt x="434" y="112"/>
                    <a:pt x="398" y="105"/>
                  </a:cubicBezTo>
                  <a:cubicBezTo>
                    <a:pt x="219" y="125"/>
                    <a:pt x="80" y="185"/>
                    <a:pt x="0" y="364"/>
                  </a:cubicBezTo>
                  <a:cubicBezTo>
                    <a:pt x="0" y="403"/>
                    <a:pt x="20" y="423"/>
                    <a:pt x="20" y="483"/>
                  </a:cubicBezTo>
                  <a:cubicBezTo>
                    <a:pt x="82" y="480"/>
                    <a:pt x="144" y="480"/>
                    <a:pt x="207" y="480"/>
                  </a:cubicBezTo>
                  <a:cubicBezTo>
                    <a:pt x="258" y="480"/>
                    <a:pt x="309" y="480"/>
                    <a:pt x="360" y="480"/>
                  </a:cubicBezTo>
                  <a:cubicBezTo>
                    <a:pt x="734" y="480"/>
                    <a:pt x="1108" y="460"/>
                    <a:pt x="1413" y="125"/>
                  </a:cubicBezTo>
                  <a:cubicBezTo>
                    <a:pt x="1393" y="105"/>
                    <a:pt x="1373" y="85"/>
                    <a:pt x="1353" y="25"/>
                  </a:cubicBezTo>
                  <a:cubicBezTo>
                    <a:pt x="1293" y="8"/>
                    <a:pt x="1235" y="1"/>
                    <a:pt x="11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742500" y="985575"/>
              <a:ext cx="24875" cy="8975"/>
            </a:xfrm>
            <a:custGeom>
              <a:avLst/>
              <a:gdLst/>
              <a:ahLst/>
              <a:cxnLst/>
              <a:rect l="l" t="t" r="r" b="b"/>
              <a:pathLst>
                <a:path w="995" h="359" extrusionOk="0">
                  <a:moveTo>
                    <a:pt x="776" y="1"/>
                  </a:moveTo>
                  <a:cubicBezTo>
                    <a:pt x="557" y="1"/>
                    <a:pt x="358" y="21"/>
                    <a:pt x="120" y="41"/>
                  </a:cubicBezTo>
                  <a:cubicBezTo>
                    <a:pt x="0" y="239"/>
                    <a:pt x="199" y="259"/>
                    <a:pt x="299" y="359"/>
                  </a:cubicBezTo>
                  <a:lnTo>
                    <a:pt x="418" y="359"/>
                  </a:lnTo>
                  <a:cubicBezTo>
                    <a:pt x="455" y="313"/>
                    <a:pt x="492" y="296"/>
                    <a:pt x="529" y="296"/>
                  </a:cubicBezTo>
                  <a:cubicBezTo>
                    <a:pt x="572" y="296"/>
                    <a:pt x="614" y="318"/>
                    <a:pt x="657" y="339"/>
                  </a:cubicBezTo>
                  <a:cubicBezTo>
                    <a:pt x="756" y="239"/>
                    <a:pt x="995" y="200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762400" y="995250"/>
              <a:ext cx="21900" cy="7775"/>
            </a:xfrm>
            <a:custGeom>
              <a:avLst/>
              <a:gdLst/>
              <a:ahLst/>
              <a:cxnLst/>
              <a:rect l="l" t="t" r="r" b="b"/>
              <a:pathLst>
                <a:path w="876" h="311" extrusionOk="0">
                  <a:moveTo>
                    <a:pt x="435" y="1"/>
                  </a:moveTo>
                  <a:cubicBezTo>
                    <a:pt x="262" y="1"/>
                    <a:pt x="112" y="86"/>
                    <a:pt x="0" y="310"/>
                  </a:cubicBezTo>
                  <a:cubicBezTo>
                    <a:pt x="75" y="300"/>
                    <a:pt x="150" y="299"/>
                    <a:pt x="226" y="299"/>
                  </a:cubicBezTo>
                  <a:cubicBezTo>
                    <a:pt x="252" y="299"/>
                    <a:pt x="277" y="299"/>
                    <a:pt x="302" y="299"/>
                  </a:cubicBezTo>
                  <a:cubicBezTo>
                    <a:pt x="504" y="299"/>
                    <a:pt x="703" y="290"/>
                    <a:pt x="875" y="131"/>
                  </a:cubicBezTo>
                  <a:cubicBezTo>
                    <a:pt x="719" y="53"/>
                    <a:pt x="570" y="1"/>
                    <a:pt x="4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70875" y="1020400"/>
              <a:ext cx="23900" cy="7975"/>
            </a:xfrm>
            <a:custGeom>
              <a:avLst/>
              <a:gdLst/>
              <a:ahLst/>
              <a:cxnLst/>
              <a:rect l="l" t="t" r="r" b="b"/>
              <a:pathLst>
                <a:path w="956" h="319" extrusionOk="0">
                  <a:moveTo>
                    <a:pt x="558" y="0"/>
                  </a:moveTo>
                  <a:cubicBezTo>
                    <a:pt x="299" y="20"/>
                    <a:pt x="100" y="80"/>
                    <a:pt x="1" y="319"/>
                  </a:cubicBezTo>
                  <a:cubicBezTo>
                    <a:pt x="319" y="259"/>
                    <a:pt x="657" y="239"/>
                    <a:pt x="956" y="20"/>
                  </a:cubicBezTo>
                  <a:cubicBezTo>
                    <a:pt x="836" y="20"/>
                    <a:pt x="677" y="0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723100" y="1007150"/>
              <a:ext cx="21900" cy="4900"/>
            </a:xfrm>
            <a:custGeom>
              <a:avLst/>
              <a:gdLst/>
              <a:ahLst/>
              <a:cxnLst/>
              <a:rect l="l" t="t" r="r" b="b"/>
              <a:pathLst>
                <a:path w="876" h="196" extrusionOk="0">
                  <a:moveTo>
                    <a:pt x="393" y="0"/>
                  </a:moveTo>
                  <a:cubicBezTo>
                    <a:pt x="245" y="0"/>
                    <a:pt x="106" y="38"/>
                    <a:pt x="1" y="192"/>
                  </a:cubicBezTo>
                  <a:cubicBezTo>
                    <a:pt x="86" y="192"/>
                    <a:pt x="171" y="195"/>
                    <a:pt x="256" y="195"/>
                  </a:cubicBezTo>
                  <a:cubicBezTo>
                    <a:pt x="468" y="195"/>
                    <a:pt x="677" y="175"/>
                    <a:pt x="876" y="33"/>
                  </a:cubicBezTo>
                  <a:lnTo>
                    <a:pt x="876" y="33"/>
                  </a:lnTo>
                  <a:cubicBezTo>
                    <a:pt x="859" y="34"/>
                    <a:pt x="843" y="35"/>
                    <a:pt x="826" y="35"/>
                  </a:cubicBezTo>
                  <a:cubicBezTo>
                    <a:pt x="685" y="35"/>
                    <a:pt x="535" y="0"/>
                    <a:pt x="3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672375" y="1002750"/>
              <a:ext cx="20900" cy="10200"/>
            </a:xfrm>
            <a:custGeom>
              <a:avLst/>
              <a:gdLst/>
              <a:ahLst/>
              <a:cxnLst/>
              <a:rect l="l" t="t" r="r" b="b"/>
              <a:pathLst>
                <a:path w="836" h="408" extrusionOk="0">
                  <a:moveTo>
                    <a:pt x="368" y="0"/>
                  </a:moveTo>
                  <a:cubicBezTo>
                    <a:pt x="244" y="0"/>
                    <a:pt x="120" y="40"/>
                    <a:pt x="0" y="129"/>
                  </a:cubicBezTo>
                  <a:cubicBezTo>
                    <a:pt x="40" y="408"/>
                    <a:pt x="239" y="348"/>
                    <a:pt x="438" y="368"/>
                  </a:cubicBezTo>
                  <a:cubicBezTo>
                    <a:pt x="597" y="348"/>
                    <a:pt x="736" y="328"/>
                    <a:pt x="836" y="209"/>
                  </a:cubicBezTo>
                  <a:cubicBezTo>
                    <a:pt x="796" y="169"/>
                    <a:pt x="776" y="129"/>
                    <a:pt x="736" y="109"/>
                  </a:cubicBezTo>
                  <a:cubicBezTo>
                    <a:pt x="617" y="40"/>
                    <a:pt x="493" y="0"/>
                    <a:pt x="3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31550" y="985675"/>
              <a:ext cx="17925" cy="8875"/>
            </a:xfrm>
            <a:custGeom>
              <a:avLst/>
              <a:gdLst/>
              <a:ahLst/>
              <a:cxnLst/>
              <a:rect l="l" t="t" r="r" b="b"/>
              <a:pathLst>
                <a:path w="717" h="355" extrusionOk="0">
                  <a:moveTo>
                    <a:pt x="294" y="1"/>
                  </a:moveTo>
                  <a:cubicBezTo>
                    <a:pt x="189" y="1"/>
                    <a:pt x="89" y="28"/>
                    <a:pt x="1" y="116"/>
                  </a:cubicBezTo>
                  <a:cubicBezTo>
                    <a:pt x="40" y="315"/>
                    <a:pt x="259" y="216"/>
                    <a:pt x="339" y="335"/>
                  </a:cubicBezTo>
                  <a:lnTo>
                    <a:pt x="359" y="355"/>
                  </a:lnTo>
                  <a:cubicBezTo>
                    <a:pt x="458" y="355"/>
                    <a:pt x="597" y="335"/>
                    <a:pt x="717" y="335"/>
                  </a:cubicBezTo>
                  <a:lnTo>
                    <a:pt x="558" y="37"/>
                  </a:lnTo>
                  <a:cubicBezTo>
                    <a:pt x="469" y="19"/>
                    <a:pt x="380" y="1"/>
                    <a:pt x="2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801675" y="976825"/>
              <a:ext cx="12450" cy="8775"/>
            </a:xfrm>
            <a:custGeom>
              <a:avLst/>
              <a:gdLst/>
              <a:ahLst/>
              <a:cxnLst/>
              <a:rect l="l" t="t" r="r" b="b"/>
              <a:pathLst>
                <a:path w="498" h="351" extrusionOk="0">
                  <a:moveTo>
                    <a:pt x="324" y="1"/>
                  </a:moveTo>
                  <a:cubicBezTo>
                    <a:pt x="196" y="1"/>
                    <a:pt x="84" y="33"/>
                    <a:pt x="1" y="172"/>
                  </a:cubicBezTo>
                  <a:cubicBezTo>
                    <a:pt x="40" y="251"/>
                    <a:pt x="100" y="291"/>
                    <a:pt x="180" y="351"/>
                  </a:cubicBezTo>
                  <a:lnTo>
                    <a:pt x="498" y="13"/>
                  </a:lnTo>
                  <a:cubicBezTo>
                    <a:pt x="438" y="7"/>
                    <a:pt x="380" y="1"/>
                    <a:pt x="32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744975" y="1003050"/>
              <a:ext cx="17450" cy="5000"/>
            </a:xfrm>
            <a:custGeom>
              <a:avLst/>
              <a:gdLst/>
              <a:ahLst/>
              <a:cxnLst/>
              <a:rect l="l" t="t" r="r" b="b"/>
              <a:pathLst>
                <a:path w="698" h="200" extrusionOk="0">
                  <a:moveTo>
                    <a:pt x="388" y="1"/>
                  </a:moveTo>
                  <a:cubicBezTo>
                    <a:pt x="244" y="1"/>
                    <a:pt x="105" y="34"/>
                    <a:pt x="1" y="197"/>
                  </a:cubicBezTo>
                  <a:cubicBezTo>
                    <a:pt x="70" y="197"/>
                    <a:pt x="137" y="200"/>
                    <a:pt x="203" y="200"/>
                  </a:cubicBezTo>
                  <a:cubicBezTo>
                    <a:pt x="384" y="200"/>
                    <a:pt x="551" y="178"/>
                    <a:pt x="697" y="18"/>
                  </a:cubicBezTo>
                  <a:cubicBezTo>
                    <a:pt x="598" y="18"/>
                    <a:pt x="491" y="1"/>
                    <a:pt x="3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9800" y="981600"/>
              <a:ext cx="16425" cy="4125"/>
            </a:xfrm>
            <a:custGeom>
              <a:avLst/>
              <a:gdLst/>
              <a:ahLst/>
              <a:cxnLst/>
              <a:rect l="l" t="t" r="r" b="b"/>
              <a:pathLst>
                <a:path w="657" h="165" extrusionOk="0">
                  <a:moveTo>
                    <a:pt x="0" y="1"/>
                  </a:moveTo>
                  <a:cubicBezTo>
                    <a:pt x="110" y="110"/>
                    <a:pt x="214" y="165"/>
                    <a:pt x="321" y="165"/>
                  </a:cubicBezTo>
                  <a:cubicBezTo>
                    <a:pt x="428" y="165"/>
                    <a:pt x="537" y="110"/>
                    <a:pt x="6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792225" y="994225"/>
              <a:ext cx="13950" cy="3825"/>
            </a:xfrm>
            <a:custGeom>
              <a:avLst/>
              <a:gdLst/>
              <a:ahLst/>
              <a:cxnLst/>
              <a:rect l="l" t="t" r="r" b="b"/>
              <a:pathLst>
                <a:path w="558" h="153" extrusionOk="0">
                  <a:moveTo>
                    <a:pt x="370" y="0"/>
                  </a:moveTo>
                  <a:cubicBezTo>
                    <a:pt x="237" y="0"/>
                    <a:pt x="109" y="30"/>
                    <a:pt x="1" y="152"/>
                  </a:cubicBezTo>
                  <a:lnTo>
                    <a:pt x="518" y="152"/>
                  </a:lnTo>
                  <a:cubicBezTo>
                    <a:pt x="518" y="92"/>
                    <a:pt x="518" y="73"/>
                    <a:pt x="558" y="13"/>
                  </a:cubicBezTo>
                  <a:cubicBezTo>
                    <a:pt x="495" y="7"/>
                    <a:pt x="432" y="0"/>
                    <a:pt x="37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696750" y="1016100"/>
              <a:ext cx="14925" cy="4325"/>
            </a:xfrm>
            <a:custGeom>
              <a:avLst/>
              <a:gdLst/>
              <a:ahLst/>
              <a:cxnLst/>
              <a:rect l="l" t="t" r="r" b="b"/>
              <a:pathLst>
                <a:path w="597" h="173" extrusionOk="0">
                  <a:moveTo>
                    <a:pt x="347" y="0"/>
                  </a:moveTo>
                  <a:cubicBezTo>
                    <a:pt x="220" y="0"/>
                    <a:pt x="96" y="29"/>
                    <a:pt x="0" y="172"/>
                  </a:cubicBezTo>
                  <a:cubicBezTo>
                    <a:pt x="219" y="172"/>
                    <a:pt x="418" y="172"/>
                    <a:pt x="597" y="13"/>
                  </a:cubicBezTo>
                  <a:cubicBezTo>
                    <a:pt x="517" y="13"/>
                    <a:pt x="431" y="0"/>
                    <a:pt x="3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92275" y="1000175"/>
              <a:ext cx="13450" cy="7800"/>
            </a:xfrm>
            <a:custGeom>
              <a:avLst/>
              <a:gdLst/>
              <a:ahLst/>
              <a:cxnLst/>
              <a:rect l="l" t="t" r="r" b="b"/>
              <a:pathLst>
                <a:path w="538" h="312" extrusionOk="0">
                  <a:moveTo>
                    <a:pt x="253" y="1"/>
                  </a:moveTo>
                  <a:cubicBezTo>
                    <a:pt x="144" y="1"/>
                    <a:pt x="56" y="73"/>
                    <a:pt x="0" y="252"/>
                  </a:cubicBezTo>
                  <a:lnTo>
                    <a:pt x="20" y="312"/>
                  </a:lnTo>
                  <a:cubicBezTo>
                    <a:pt x="219" y="272"/>
                    <a:pt x="418" y="312"/>
                    <a:pt x="537" y="133"/>
                  </a:cubicBezTo>
                  <a:lnTo>
                    <a:pt x="537" y="113"/>
                  </a:lnTo>
                  <a:cubicBezTo>
                    <a:pt x="433" y="44"/>
                    <a:pt x="337" y="1"/>
                    <a:pt x="2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805150" y="985575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41"/>
                    <a:pt x="140" y="100"/>
                    <a:pt x="180" y="120"/>
                  </a:cubicBezTo>
                  <a:cubicBezTo>
                    <a:pt x="180" y="100"/>
                    <a:pt x="200" y="60"/>
                    <a:pt x="240" y="41"/>
                  </a:cubicBezTo>
                  <a:cubicBezTo>
                    <a:pt x="160" y="21"/>
                    <a:pt x="80" y="2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714650" y="1011775"/>
              <a:ext cx="8475" cy="4175"/>
            </a:xfrm>
            <a:custGeom>
              <a:avLst/>
              <a:gdLst/>
              <a:ahLst/>
              <a:cxnLst/>
              <a:rect l="l" t="t" r="r" b="b"/>
              <a:pathLst>
                <a:path w="339" h="167" extrusionOk="0">
                  <a:moveTo>
                    <a:pt x="256" y="1"/>
                  </a:moveTo>
                  <a:cubicBezTo>
                    <a:pt x="147" y="1"/>
                    <a:pt x="48" y="39"/>
                    <a:pt x="0" y="166"/>
                  </a:cubicBezTo>
                  <a:cubicBezTo>
                    <a:pt x="120" y="166"/>
                    <a:pt x="279" y="146"/>
                    <a:pt x="339" y="7"/>
                  </a:cubicBezTo>
                  <a:cubicBezTo>
                    <a:pt x="311" y="3"/>
                    <a:pt x="283" y="1"/>
                    <a:pt x="2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752950" y="992100"/>
              <a:ext cx="5975" cy="1950"/>
            </a:xfrm>
            <a:custGeom>
              <a:avLst/>
              <a:gdLst/>
              <a:ahLst/>
              <a:cxnLst/>
              <a:rect l="l" t="t" r="r" b="b"/>
              <a:pathLst>
                <a:path w="239" h="78" extrusionOk="0">
                  <a:moveTo>
                    <a:pt x="126" y="1"/>
                  </a:moveTo>
                  <a:cubicBezTo>
                    <a:pt x="84" y="1"/>
                    <a:pt x="42" y="25"/>
                    <a:pt x="0" y="78"/>
                  </a:cubicBezTo>
                  <a:cubicBezTo>
                    <a:pt x="80" y="78"/>
                    <a:pt x="159" y="78"/>
                    <a:pt x="239" y="58"/>
                  </a:cubicBezTo>
                  <a:cubicBezTo>
                    <a:pt x="201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412275" y="1424225"/>
              <a:ext cx="101975" cy="53225"/>
            </a:xfrm>
            <a:custGeom>
              <a:avLst/>
              <a:gdLst/>
              <a:ahLst/>
              <a:cxnLst/>
              <a:rect l="l" t="t" r="r" b="b"/>
              <a:pathLst>
                <a:path w="4079" h="2129" extrusionOk="0">
                  <a:moveTo>
                    <a:pt x="3561" y="0"/>
                  </a:moveTo>
                  <a:cubicBezTo>
                    <a:pt x="2766" y="299"/>
                    <a:pt x="1870" y="318"/>
                    <a:pt x="1095" y="716"/>
                  </a:cubicBezTo>
                  <a:cubicBezTo>
                    <a:pt x="987" y="777"/>
                    <a:pt x="884" y="803"/>
                    <a:pt x="785" y="803"/>
                  </a:cubicBezTo>
                  <a:cubicBezTo>
                    <a:pt x="593" y="803"/>
                    <a:pt x="417" y="702"/>
                    <a:pt x="259" y="557"/>
                  </a:cubicBezTo>
                  <a:cubicBezTo>
                    <a:pt x="1" y="995"/>
                    <a:pt x="140" y="1492"/>
                    <a:pt x="140" y="1970"/>
                  </a:cubicBezTo>
                  <a:cubicBezTo>
                    <a:pt x="160" y="2029"/>
                    <a:pt x="200" y="2089"/>
                    <a:pt x="279" y="2129"/>
                  </a:cubicBezTo>
                  <a:cubicBezTo>
                    <a:pt x="379" y="2129"/>
                    <a:pt x="438" y="2109"/>
                    <a:pt x="498" y="2069"/>
                  </a:cubicBezTo>
                  <a:cubicBezTo>
                    <a:pt x="657" y="1791"/>
                    <a:pt x="836" y="1592"/>
                    <a:pt x="1174" y="1572"/>
                  </a:cubicBezTo>
                  <a:cubicBezTo>
                    <a:pt x="1751" y="1413"/>
                    <a:pt x="2368" y="1413"/>
                    <a:pt x="2865" y="1015"/>
                  </a:cubicBezTo>
                  <a:cubicBezTo>
                    <a:pt x="2945" y="875"/>
                    <a:pt x="3084" y="875"/>
                    <a:pt x="3203" y="856"/>
                  </a:cubicBezTo>
                  <a:cubicBezTo>
                    <a:pt x="3502" y="756"/>
                    <a:pt x="3840" y="756"/>
                    <a:pt x="4079" y="517"/>
                  </a:cubicBezTo>
                  <a:cubicBezTo>
                    <a:pt x="4059" y="199"/>
                    <a:pt x="3880" y="20"/>
                    <a:pt x="35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736525" y="1176550"/>
              <a:ext cx="16925" cy="7000"/>
            </a:xfrm>
            <a:custGeom>
              <a:avLst/>
              <a:gdLst/>
              <a:ahLst/>
              <a:cxnLst/>
              <a:rect l="l" t="t" r="r" b="b"/>
              <a:pathLst>
                <a:path w="677" h="280" extrusionOk="0">
                  <a:moveTo>
                    <a:pt x="429" y="0"/>
                  </a:moveTo>
                  <a:cubicBezTo>
                    <a:pt x="293" y="0"/>
                    <a:pt x="157" y="28"/>
                    <a:pt x="21" y="40"/>
                  </a:cubicBezTo>
                  <a:cubicBezTo>
                    <a:pt x="1" y="160"/>
                    <a:pt x="1" y="259"/>
                    <a:pt x="140" y="279"/>
                  </a:cubicBezTo>
                  <a:cubicBezTo>
                    <a:pt x="259" y="120"/>
                    <a:pt x="538" y="239"/>
                    <a:pt x="677" y="40"/>
                  </a:cubicBezTo>
                  <a:cubicBezTo>
                    <a:pt x="594" y="10"/>
                    <a:pt x="512" y="0"/>
                    <a:pt x="42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723100" y="1336200"/>
              <a:ext cx="24900" cy="18575"/>
            </a:xfrm>
            <a:custGeom>
              <a:avLst/>
              <a:gdLst/>
              <a:ahLst/>
              <a:cxnLst/>
              <a:rect l="l" t="t" r="r" b="b"/>
              <a:pathLst>
                <a:path w="996" h="743" extrusionOk="0">
                  <a:moveTo>
                    <a:pt x="498" y="0"/>
                  </a:moveTo>
                  <a:cubicBezTo>
                    <a:pt x="339" y="20"/>
                    <a:pt x="180" y="20"/>
                    <a:pt x="1" y="40"/>
                  </a:cubicBezTo>
                  <a:cubicBezTo>
                    <a:pt x="1" y="159"/>
                    <a:pt x="1" y="259"/>
                    <a:pt x="40" y="398"/>
                  </a:cubicBezTo>
                  <a:cubicBezTo>
                    <a:pt x="80" y="438"/>
                    <a:pt x="80" y="517"/>
                    <a:pt x="40" y="557"/>
                  </a:cubicBezTo>
                  <a:cubicBezTo>
                    <a:pt x="179" y="664"/>
                    <a:pt x="341" y="742"/>
                    <a:pt x="492" y="742"/>
                  </a:cubicBezTo>
                  <a:cubicBezTo>
                    <a:pt x="622" y="742"/>
                    <a:pt x="744" y="684"/>
                    <a:pt x="836" y="537"/>
                  </a:cubicBezTo>
                  <a:cubicBezTo>
                    <a:pt x="995" y="299"/>
                    <a:pt x="796" y="60"/>
                    <a:pt x="4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665400" y="1354800"/>
              <a:ext cx="53750" cy="19400"/>
            </a:xfrm>
            <a:custGeom>
              <a:avLst/>
              <a:gdLst/>
              <a:ahLst/>
              <a:cxnLst/>
              <a:rect l="l" t="t" r="r" b="b"/>
              <a:pathLst>
                <a:path w="2150" h="776" extrusionOk="0">
                  <a:moveTo>
                    <a:pt x="1514" y="0"/>
                  </a:moveTo>
                  <a:cubicBezTo>
                    <a:pt x="1337" y="0"/>
                    <a:pt x="1152" y="14"/>
                    <a:pt x="976" y="52"/>
                  </a:cubicBezTo>
                  <a:cubicBezTo>
                    <a:pt x="697" y="151"/>
                    <a:pt x="419" y="151"/>
                    <a:pt x="160" y="251"/>
                  </a:cubicBezTo>
                  <a:cubicBezTo>
                    <a:pt x="81" y="271"/>
                    <a:pt x="21" y="350"/>
                    <a:pt x="1" y="410"/>
                  </a:cubicBezTo>
                  <a:cubicBezTo>
                    <a:pt x="1" y="569"/>
                    <a:pt x="100" y="649"/>
                    <a:pt x="220" y="669"/>
                  </a:cubicBezTo>
                  <a:lnTo>
                    <a:pt x="220" y="768"/>
                  </a:lnTo>
                  <a:cubicBezTo>
                    <a:pt x="239" y="773"/>
                    <a:pt x="256" y="775"/>
                    <a:pt x="273" y="775"/>
                  </a:cubicBezTo>
                  <a:cubicBezTo>
                    <a:pt x="326" y="775"/>
                    <a:pt x="368" y="749"/>
                    <a:pt x="399" y="688"/>
                  </a:cubicBezTo>
                  <a:cubicBezTo>
                    <a:pt x="478" y="549"/>
                    <a:pt x="598" y="549"/>
                    <a:pt x="757" y="549"/>
                  </a:cubicBezTo>
                  <a:cubicBezTo>
                    <a:pt x="858" y="650"/>
                    <a:pt x="990" y="678"/>
                    <a:pt x="1139" y="678"/>
                  </a:cubicBezTo>
                  <a:cubicBezTo>
                    <a:pt x="1195" y="678"/>
                    <a:pt x="1254" y="674"/>
                    <a:pt x="1314" y="669"/>
                  </a:cubicBezTo>
                  <a:cubicBezTo>
                    <a:pt x="1493" y="489"/>
                    <a:pt x="1652" y="310"/>
                    <a:pt x="1950" y="310"/>
                  </a:cubicBezTo>
                  <a:cubicBezTo>
                    <a:pt x="2050" y="310"/>
                    <a:pt x="2149" y="211"/>
                    <a:pt x="2050" y="92"/>
                  </a:cubicBezTo>
                  <a:cubicBezTo>
                    <a:pt x="1990" y="52"/>
                    <a:pt x="1891" y="52"/>
                    <a:pt x="1811" y="12"/>
                  </a:cubicBezTo>
                  <a:cubicBezTo>
                    <a:pt x="1717" y="5"/>
                    <a:pt x="1617" y="0"/>
                    <a:pt x="15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2674375" y="1347125"/>
              <a:ext cx="35825" cy="12475"/>
            </a:xfrm>
            <a:custGeom>
              <a:avLst/>
              <a:gdLst/>
              <a:ahLst/>
              <a:cxnLst/>
              <a:rect l="l" t="t" r="r" b="b"/>
              <a:pathLst>
                <a:path w="1433" h="499" extrusionOk="0">
                  <a:moveTo>
                    <a:pt x="597" y="1"/>
                  </a:moveTo>
                  <a:cubicBezTo>
                    <a:pt x="398" y="60"/>
                    <a:pt x="199" y="120"/>
                    <a:pt x="0" y="180"/>
                  </a:cubicBezTo>
                  <a:cubicBezTo>
                    <a:pt x="0" y="220"/>
                    <a:pt x="0" y="299"/>
                    <a:pt x="40" y="359"/>
                  </a:cubicBezTo>
                  <a:cubicBezTo>
                    <a:pt x="99" y="399"/>
                    <a:pt x="139" y="419"/>
                    <a:pt x="219" y="458"/>
                  </a:cubicBezTo>
                  <a:cubicBezTo>
                    <a:pt x="318" y="478"/>
                    <a:pt x="418" y="498"/>
                    <a:pt x="517" y="498"/>
                  </a:cubicBezTo>
                  <a:lnTo>
                    <a:pt x="617" y="498"/>
                  </a:lnTo>
                  <a:cubicBezTo>
                    <a:pt x="689" y="478"/>
                    <a:pt x="763" y="473"/>
                    <a:pt x="838" y="473"/>
                  </a:cubicBezTo>
                  <a:cubicBezTo>
                    <a:pt x="899" y="473"/>
                    <a:pt x="960" y="476"/>
                    <a:pt x="1020" y="476"/>
                  </a:cubicBezTo>
                  <a:cubicBezTo>
                    <a:pt x="1172" y="476"/>
                    <a:pt x="1316" y="456"/>
                    <a:pt x="1432" y="319"/>
                  </a:cubicBezTo>
                  <a:cubicBezTo>
                    <a:pt x="1432" y="279"/>
                    <a:pt x="1432" y="200"/>
                    <a:pt x="1412" y="180"/>
                  </a:cubicBezTo>
                  <a:cubicBezTo>
                    <a:pt x="1344" y="156"/>
                    <a:pt x="1274" y="149"/>
                    <a:pt x="1203" y="149"/>
                  </a:cubicBezTo>
                  <a:cubicBezTo>
                    <a:pt x="1122" y="149"/>
                    <a:pt x="1040" y="158"/>
                    <a:pt x="961" y="158"/>
                  </a:cubicBezTo>
                  <a:cubicBezTo>
                    <a:pt x="827" y="158"/>
                    <a:pt x="701" y="133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2684300" y="1367975"/>
              <a:ext cx="12975" cy="8525"/>
            </a:xfrm>
            <a:custGeom>
              <a:avLst/>
              <a:gdLst/>
              <a:ahLst/>
              <a:cxnLst/>
              <a:rect l="l" t="t" r="r" b="b"/>
              <a:pathLst>
                <a:path w="519" h="341" extrusionOk="0">
                  <a:moveTo>
                    <a:pt x="181" y="1"/>
                  </a:moveTo>
                  <a:cubicBezTo>
                    <a:pt x="124" y="1"/>
                    <a:pt x="65" y="9"/>
                    <a:pt x="1" y="22"/>
                  </a:cubicBezTo>
                  <a:cubicBezTo>
                    <a:pt x="1" y="325"/>
                    <a:pt x="192" y="341"/>
                    <a:pt x="389" y="341"/>
                  </a:cubicBezTo>
                  <a:cubicBezTo>
                    <a:pt x="412" y="341"/>
                    <a:pt x="435" y="340"/>
                    <a:pt x="458" y="340"/>
                  </a:cubicBezTo>
                  <a:cubicBezTo>
                    <a:pt x="498" y="261"/>
                    <a:pt x="518" y="221"/>
                    <a:pt x="518" y="161"/>
                  </a:cubicBezTo>
                  <a:cubicBezTo>
                    <a:pt x="410" y="40"/>
                    <a:pt x="302" y="1"/>
                    <a:pt x="1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749950" y="1353100"/>
              <a:ext cx="2525" cy="3000"/>
            </a:xfrm>
            <a:custGeom>
              <a:avLst/>
              <a:gdLst/>
              <a:ahLst/>
              <a:cxnLst/>
              <a:rect l="l" t="t" r="r" b="b"/>
              <a:pathLst>
                <a:path w="101" h="120" extrusionOk="0">
                  <a:moveTo>
                    <a:pt x="41" y="0"/>
                  </a:moveTo>
                  <a:cubicBezTo>
                    <a:pt x="41" y="0"/>
                    <a:pt x="21" y="40"/>
                    <a:pt x="1" y="40"/>
                  </a:cubicBezTo>
                  <a:lnTo>
                    <a:pt x="80" y="120"/>
                  </a:lnTo>
                  <a:cubicBezTo>
                    <a:pt x="80" y="120"/>
                    <a:pt x="100" y="80"/>
                    <a:pt x="100" y="60"/>
                  </a:cubicBezTo>
                  <a:cubicBezTo>
                    <a:pt x="80" y="40"/>
                    <a:pt x="80" y="20"/>
                    <a:pt x="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2426200" y="1449575"/>
              <a:ext cx="57725" cy="28100"/>
            </a:xfrm>
            <a:custGeom>
              <a:avLst/>
              <a:gdLst/>
              <a:ahLst/>
              <a:cxnLst/>
              <a:rect l="l" t="t" r="r" b="b"/>
              <a:pathLst>
                <a:path w="2309" h="1124" extrusionOk="0">
                  <a:moveTo>
                    <a:pt x="2308" y="1"/>
                  </a:moveTo>
                  <a:lnTo>
                    <a:pt x="2308" y="1"/>
                  </a:lnTo>
                  <a:cubicBezTo>
                    <a:pt x="1652" y="60"/>
                    <a:pt x="1035" y="259"/>
                    <a:pt x="418" y="399"/>
                  </a:cubicBezTo>
                  <a:cubicBezTo>
                    <a:pt x="140" y="538"/>
                    <a:pt x="1" y="757"/>
                    <a:pt x="160" y="975"/>
                  </a:cubicBezTo>
                  <a:cubicBezTo>
                    <a:pt x="253" y="1083"/>
                    <a:pt x="349" y="1124"/>
                    <a:pt x="444" y="1124"/>
                  </a:cubicBezTo>
                  <a:cubicBezTo>
                    <a:pt x="612" y="1124"/>
                    <a:pt x="776" y="998"/>
                    <a:pt x="916" y="896"/>
                  </a:cubicBezTo>
                  <a:cubicBezTo>
                    <a:pt x="1095" y="896"/>
                    <a:pt x="1234" y="876"/>
                    <a:pt x="1413" y="876"/>
                  </a:cubicBezTo>
                  <a:cubicBezTo>
                    <a:pt x="1612" y="498"/>
                    <a:pt x="2268" y="558"/>
                    <a:pt x="23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493350" y="1437150"/>
              <a:ext cx="21900" cy="8900"/>
            </a:xfrm>
            <a:custGeom>
              <a:avLst/>
              <a:gdLst/>
              <a:ahLst/>
              <a:cxnLst/>
              <a:rect l="l" t="t" r="r" b="b"/>
              <a:pathLst>
                <a:path w="876" h="356" extrusionOk="0">
                  <a:moveTo>
                    <a:pt x="875" y="0"/>
                  </a:moveTo>
                  <a:cubicBezTo>
                    <a:pt x="577" y="80"/>
                    <a:pt x="239" y="120"/>
                    <a:pt x="0" y="339"/>
                  </a:cubicBezTo>
                  <a:cubicBezTo>
                    <a:pt x="78" y="348"/>
                    <a:pt x="158" y="356"/>
                    <a:pt x="238" y="356"/>
                  </a:cubicBezTo>
                  <a:cubicBezTo>
                    <a:pt x="484" y="356"/>
                    <a:pt x="725" y="286"/>
                    <a:pt x="8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2427775" y="1571550"/>
              <a:ext cx="11875" cy="8375"/>
            </a:xfrm>
            <a:custGeom>
              <a:avLst/>
              <a:gdLst/>
              <a:ahLst/>
              <a:cxnLst/>
              <a:rect l="l" t="t" r="r" b="b"/>
              <a:pathLst>
                <a:path w="475" h="335" extrusionOk="0">
                  <a:moveTo>
                    <a:pt x="243" y="1"/>
                  </a:moveTo>
                  <a:cubicBezTo>
                    <a:pt x="180" y="1"/>
                    <a:pt x="108" y="16"/>
                    <a:pt x="37" y="35"/>
                  </a:cubicBezTo>
                  <a:cubicBezTo>
                    <a:pt x="1" y="276"/>
                    <a:pt x="89" y="335"/>
                    <a:pt x="212" y="335"/>
                  </a:cubicBezTo>
                  <a:cubicBezTo>
                    <a:pt x="292" y="335"/>
                    <a:pt x="388" y="310"/>
                    <a:pt x="475" y="294"/>
                  </a:cubicBezTo>
                  <a:cubicBezTo>
                    <a:pt x="475" y="66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2488375" y="1557800"/>
              <a:ext cx="4975" cy="5200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23" y="1"/>
                  </a:moveTo>
                  <a:cubicBezTo>
                    <a:pt x="105" y="1"/>
                    <a:pt x="78" y="9"/>
                    <a:pt x="40" y="28"/>
                  </a:cubicBezTo>
                  <a:cubicBezTo>
                    <a:pt x="0" y="48"/>
                    <a:pt x="80" y="148"/>
                    <a:pt x="139" y="207"/>
                  </a:cubicBezTo>
                  <a:cubicBezTo>
                    <a:pt x="123" y="143"/>
                    <a:pt x="198" y="1"/>
                    <a:pt x="12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2791725" y="1164375"/>
              <a:ext cx="22400" cy="4175"/>
            </a:xfrm>
            <a:custGeom>
              <a:avLst/>
              <a:gdLst/>
              <a:ahLst/>
              <a:cxnLst/>
              <a:rect l="l" t="t" r="r" b="b"/>
              <a:pathLst>
                <a:path w="896" h="167" extrusionOk="0">
                  <a:moveTo>
                    <a:pt x="532" y="1"/>
                  </a:moveTo>
                  <a:cubicBezTo>
                    <a:pt x="349" y="1"/>
                    <a:pt x="168" y="22"/>
                    <a:pt x="1" y="130"/>
                  </a:cubicBezTo>
                  <a:cubicBezTo>
                    <a:pt x="154" y="139"/>
                    <a:pt x="302" y="167"/>
                    <a:pt x="445" y="167"/>
                  </a:cubicBezTo>
                  <a:cubicBezTo>
                    <a:pt x="601" y="167"/>
                    <a:pt x="751" y="134"/>
                    <a:pt x="896" y="10"/>
                  </a:cubicBezTo>
                  <a:cubicBezTo>
                    <a:pt x="777" y="10"/>
                    <a:pt x="654" y="1"/>
                    <a:pt x="5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2765375" y="1168350"/>
              <a:ext cx="13950" cy="3925"/>
            </a:xfrm>
            <a:custGeom>
              <a:avLst/>
              <a:gdLst/>
              <a:ahLst/>
              <a:cxnLst/>
              <a:rect l="l" t="t" r="r" b="b"/>
              <a:pathLst>
                <a:path w="558" h="157" extrusionOk="0">
                  <a:moveTo>
                    <a:pt x="395" y="1"/>
                  </a:moveTo>
                  <a:cubicBezTo>
                    <a:pt x="252" y="1"/>
                    <a:pt x="116" y="29"/>
                    <a:pt x="0" y="130"/>
                  </a:cubicBezTo>
                  <a:cubicBezTo>
                    <a:pt x="89" y="145"/>
                    <a:pt x="167" y="157"/>
                    <a:pt x="239" y="157"/>
                  </a:cubicBezTo>
                  <a:cubicBezTo>
                    <a:pt x="358" y="157"/>
                    <a:pt x="458" y="123"/>
                    <a:pt x="557" y="10"/>
                  </a:cubicBezTo>
                  <a:cubicBezTo>
                    <a:pt x="503" y="5"/>
                    <a:pt x="448" y="1"/>
                    <a:pt x="3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2829525" y="1160150"/>
              <a:ext cx="6500" cy="3000"/>
            </a:xfrm>
            <a:custGeom>
              <a:avLst/>
              <a:gdLst/>
              <a:ahLst/>
              <a:cxnLst/>
              <a:rect l="l" t="t" r="r" b="b"/>
              <a:pathLst>
                <a:path w="260" h="12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80" y="40"/>
                    <a:pt x="80" y="80"/>
                    <a:pt x="1" y="119"/>
                  </a:cubicBezTo>
                  <a:cubicBezTo>
                    <a:pt x="100" y="119"/>
                    <a:pt x="199" y="8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2783775" y="1468975"/>
              <a:ext cx="47275" cy="25400"/>
            </a:xfrm>
            <a:custGeom>
              <a:avLst/>
              <a:gdLst/>
              <a:ahLst/>
              <a:cxnLst/>
              <a:rect l="l" t="t" r="r" b="b"/>
              <a:pathLst>
                <a:path w="1891" h="1016" extrusionOk="0">
                  <a:moveTo>
                    <a:pt x="1731" y="1"/>
                  </a:moveTo>
                  <a:lnTo>
                    <a:pt x="1731" y="1"/>
                  </a:lnTo>
                  <a:cubicBezTo>
                    <a:pt x="1512" y="100"/>
                    <a:pt x="1254" y="199"/>
                    <a:pt x="1035" y="299"/>
                  </a:cubicBezTo>
                  <a:cubicBezTo>
                    <a:pt x="697" y="378"/>
                    <a:pt x="259" y="359"/>
                    <a:pt x="20" y="697"/>
                  </a:cubicBezTo>
                  <a:cubicBezTo>
                    <a:pt x="20" y="756"/>
                    <a:pt x="0" y="776"/>
                    <a:pt x="0" y="816"/>
                  </a:cubicBezTo>
                  <a:lnTo>
                    <a:pt x="199" y="816"/>
                  </a:lnTo>
                  <a:cubicBezTo>
                    <a:pt x="239" y="876"/>
                    <a:pt x="279" y="916"/>
                    <a:pt x="319" y="1015"/>
                  </a:cubicBezTo>
                  <a:cubicBezTo>
                    <a:pt x="856" y="916"/>
                    <a:pt x="1413" y="796"/>
                    <a:pt x="1890" y="498"/>
                  </a:cubicBezTo>
                  <a:cubicBezTo>
                    <a:pt x="1711" y="378"/>
                    <a:pt x="1731" y="199"/>
                    <a:pt x="17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2779300" y="1471950"/>
              <a:ext cx="30850" cy="13950"/>
            </a:xfrm>
            <a:custGeom>
              <a:avLst/>
              <a:gdLst/>
              <a:ahLst/>
              <a:cxnLst/>
              <a:rect l="l" t="t" r="r" b="b"/>
              <a:pathLst>
                <a:path w="1234" h="558" extrusionOk="0">
                  <a:moveTo>
                    <a:pt x="896" y="1"/>
                  </a:moveTo>
                  <a:cubicBezTo>
                    <a:pt x="787" y="157"/>
                    <a:pt x="642" y="183"/>
                    <a:pt x="492" y="183"/>
                  </a:cubicBezTo>
                  <a:cubicBezTo>
                    <a:pt x="420" y="183"/>
                    <a:pt x="347" y="177"/>
                    <a:pt x="276" y="177"/>
                  </a:cubicBezTo>
                  <a:cubicBezTo>
                    <a:pt x="250" y="177"/>
                    <a:pt x="225" y="178"/>
                    <a:pt x="199" y="180"/>
                  </a:cubicBezTo>
                  <a:cubicBezTo>
                    <a:pt x="140" y="299"/>
                    <a:pt x="0" y="439"/>
                    <a:pt x="199" y="558"/>
                  </a:cubicBezTo>
                  <a:cubicBezTo>
                    <a:pt x="518" y="439"/>
                    <a:pt x="876" y="279"/>
                    <a:pt x="1214" y="160"/>
                  </a:cubicBezTo>
                  <a:cubicBezTo>
                    <a:pt x="1214" y="100"/>
                    <a:pt x="1214" y="61"/>
                    <a:pt x="12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766875" y="1485325"/>
              <a:ext cx="7975" cy="3575"/>
            </a:xfrm>
            <a:custGeom>
              <a:avLst/>
              <a:gdLst/>
              <a:ahLst/>
              <a:cxnLst/>
              <a:rect l="l" t="t" r="r" b="b"/>
              <a:pathLst>
                <a:path w="319" h="143" extrusionOk="0">
                  <a:moveTo>
                    <a:pt x="171" y="0"/>
                  </a:moveTo>
                  <a:cubicBezTo>
                    <a:pt x="117" y="0"/>
                    <a:pt x="61" y="50"/>
                    <a:pt x="0" y="142"/>
                  </a:cubicBezTo>
                  <a:lnTo>
                    <a:pt x="318" y="142"/>
                  </a:lnTo>
                  <a:cubicBezTo>
                    <a:pt x="270" y="45"/>
                    <a:pt x="222" y="0"/>
                    <a:pt x="1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2868825" y="968175"/>
              <a:ext cx="19400" cy="7175"/>
            </a:xfrm>
            <a:custGeom>
              <a:avLst/>
              <a:gdLst/>
              <a:ahLst/>
              <a:cxnLst/>
              <a:rect l="l" t="t" r="r" b="b"/>
              <a:pathLst>
                <a:path w="776" h="287" extrusionOk="0">
                  <a:moveTo>
                    <a:pt x="776" y="1"/>
                  </a:moveTo>
                  <a:lnTo>
                    <a:pt x="776" y="1"/>
                  </a:lnTo>
                  <a:cubicBezTo>
                    <a:pt x="537" y="20"/>
                    <a:pt x="298" y="20"/>
                    <a:pt x="0" y="20"/>
                  </a:cubicBezTo>
                  <a:cubicBezTo>
                    <a:pt x="162" y="202"/>
                    <a:pt x="306" y="287"/>
                    <a:pt x="432" y="287"/>
                  </a:cubicBezTo>
                  <a:cubicBezTo>
                    <a:pt x="568" y="287"/>
                    <a:pt x="683" y="187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2888200" y="964475"/>
              <a:ext cx="5175" cy="3725"/>
            </a:xfrm>
            <a:custGeom>
              <a:avLst/>
              <a:gdLst/>
              <a:ahLst/>
              <a:cxnLst/>
              <a:rect l="l" t="t" r="r" b="b"/>
              <a:pathLst>
                <a:path w="207" h="149" extrusionOk="0">
                  <a:moveTo>
                    <a:pt x="144" y="0"/>
                  </a:moveTo>
                  <a:cubicBezTo>
                    <a:pt x="105" y="0"/>
                    <a:pt x="18" y="81"/>
                    <a:pt x="1" y="149"/>
                  </a:cubicBezTo>
                  <a:cubicBezTo>
                    <a:pt x="10" y="140"/>
                    <a:pt x="26" y="138"/>
                    <a:pt x="45" y="138"/>
                  </a:cubicBezTo>
                  <a:cubicBezTo>
                    <a:pt x="63" y="138"/>
                    <a:pt x="83" y="140"/>
                    <a:pt x="103" y="140"/>
                  </a:cubicBezTo>
                  <a:cubicBezTo>
                    <a:pt x="159" y="140"/>
                    <a:pt x="206" y="125"/>
                    <a:pt x="160" y="9"/>
                  </a:cubicBezTo>
                  <a:cubicBezTo>
                    <a:pt x="157" y="3"/>
                    <a:pt x="151" y="0"/>
                    <a:pt x="14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755925" y="1208975"/>
              <a:ext cx="15450" cy="6900"/>
            </a:xfrm>
            <a:custGeom>
              <a:avLst/>
              <a:gdLst/>
              <a:ahLst/>
              <a:cxnLst/>
              <a:rect l="l" t="t" r="r" b="b"/>
              <a:pathLst>
                <a:path w="618" h="276" extrusionOk="0">
                  <a:moveTo>
                    <a:pt x="375" y="1"/>
                  </a:moveTo>
                  <a:cubicBezTo>
                    <a:pt x="276" y="1"/>
                    <a:pt x="178" y="33"/>
                    <a:pt x="80" y="76"/>
                  </a:cubicBezTo>
                  <a:cubicBezTo>
                    <a:pt x="0" y="156"/>
                    <a:pt x="0" y="215"/>
                    <a:pt x="80" y="255"/>
                  </a:cubicBezTo>
                  <a:cubicBezTo>
                    <a:pt x="154" y="263"/>
                    <a:pt x="233" y="275"/>
                    <a:pt x="309" y="275"/>
                  </a:cubicBezTo>
                  <a:cubicBezTo>
                    <a:pt x="437" y="275"/>
                    <a:pt x="555" y="239"/>
                    <a:pt x="617" y="76"/>
                  </a:cubicBezTo>
                  <a:cubicBezTo>
                    <a:pt x="536" y="22"/>
                    <a:pt x="455" y="1"/>
                    <a:pt x="3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2752950" y="1211850"/>
              <a:ext cx="4975" cy="4025"/>
            </a:xfrm>
            <a:custGeom>
              <a:avLst/>
              <a:gdLst/>
              <a:ahLst/>
              <a:cxnLst/>
              <a:rect l="l" t="t" r="r" b="b"/>
              <a:pathLst>
                <a:path w="199" h="161" extrusionOk="0">
                  <a:moveTo>
                    <a:pt x="199" y="1"/>
                  </a:moveTo>
                  <a:cubicBezTo>
                    <a:pt x="139" y="1"/>
                    <a:pt x="80" y="1"/>
                    <a:pt x="0" y="21"/>
                  </a:cubicBezTo>
                  <a:cubicBezTo>
                    <a:pt x="0" y="61"/>
                    <a:pt x="40" y="120"/>
                    <a:pt x="40" y="160"/>
                  </a:cubicBez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765375" y="1289450"/>
              <a:ext cx="9475" cy="4700"/>
            </a:xfrm>
            <a:custGeom>
              <a:avLst/>
              <a:gdLst/>
              <a:ahLst/>
              <a:cxnLst/>
              <a:rect l="l" t="t" r="r" b="b"/>
              <a:pathLst>
                <a:path w="379" h="188" extrusionOk="0">
                  <a:moveTo>
                    <a:pt x="0" y="0"/>
                  </a:moveTo>
                  <a:cubicBezTo>
                    <a:pt x="0" y="153"/>
                    <a:pt x="57" y="188"/>
                    <a:pt x="128" y="188"/>
                  </a:cubicBezTo>
                  <a:cubicBezTo>
                    <a:pt x="189" y="188"/>
                    <a:pt x="262" y="162"/>
                    <a:pt x="318" y="162"/>
                  </a:cubicBezTo>
                  <a:cubicBezTo>
                    <a:pt x="341" y="162"/>
                    <a:pt x="362" y="166"/>
                    <a:pt x="378" y="179"/>
                  </a:cubicBezTo>
                  <a:cubicBezTo>
                    <a:pt x="299" y="20"/>
                    <a:pt x="179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2417250" y="1514225"/>
              <a:ext cx="37325" cy="31350"/>
            </a:xfrm>
            <a:custGeom>
              <a:avLst/>
              <a:gdLst/>
              <a:ahLst/>
              <a:cxnLst/>
              <a:rect l="l" t="t" r="r" b="b"/>
              <a:pathLst>
                <a:path w="1493" h="1254" extrusionOk="0">
                  <a:moveTo>
                    <a:pt x="398" y="1"/>
                  </a:moveTo>
                  <a:cubicBezTo>
                    <a:pt x="299" y="1"/>
                    <a:pt x="239" y="60"/>
                    <a:pt x="180" y="100"/>
                  </a:cubicBezTo>
                  <a:cubicBezTo>
                    <a:pt x="1" y="438"/>
                    <a:pt x="1" y="757"/>
                    <a:pt x="239" y="1075"/>
                  </a:cubicBezTo>
                  <a:cubicBezTo>
                    <a:pt x="299" y="1135"/>
                    <a:pt x="359" y="1194"/>
                    <a:pt x="438" y="1254"/>
                  </a:cubicBezTo>
                  <a:lnTo>
                    <a:pt x="438" y="1095"/>
                  </a:lnTo>
                  <a:cubicBezTo>
                    <a:pt x="498" y="956"/>
                    <a:pt x="657" y="975"/>
                    <a:pt x="776" y="936"/>
                  </a:cubicBezTo>
                  <a:cubicBezTo>
                    <a:pt x="935" y="558"/>
                    <a:pt x="1492" y="558"/>
                    <a:pt x="1492" y="80"/>
                  </a:cubicBezTo>
                  <a:cubicBezTo>
                    <a:pt x="1446" y="34"/>
                    <a:pt x="1391" y="24"/>
                    <a:pt x="1332" y="24"/>
                  </a:cubicBezTo>
                  <a:cubicBezTo>
                    <a:pt x="1285" y="24"/>
                    <a:pt x="1235" y="30"/>
                    <a:pt x="1187" y="30"/>
                  </a:cubicBezTo>
                  <a:cubicBezTo>
                    <a:pt x="1141" y="30"/>
                    <a:pt x="1096" y="24"/>
                    <a:pt x="1055" y="1"/>
                  </a:cubicBezTo>
                  <a:cubicBezTo>
                    <a:pt x="920" y="46"/>
                    <a:pt x="798" y="84"/>
                    <a:pt x="678" y="84"/>
                  </a:cubicBezTo>
                  <a:cubicBezTo>
                    <a:pt x="585" y="84"/>
                    <a:pt x="494" y="61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2443600" y="1507600"/>
              <a:ext cx="23400" cy="11200"/>
            </a:xfrm>
            <a:custGeom>
              <a:avLst/>
              <a:gdLst/>
              <a:ahLst/>
              <a:cxnLst/>
              <a:rect l="l" t="t" r="r" b="b"/>
              <a:pathLst>
                <a:path w="936" h="448" extrusionOk="0">
                  <a:moveTo>
                    <a:pt x="723" y="0"/>
                  </a:moveTo>
                  <a:cubicBezTo>
                    <a:pt x="673" y="0"/>
                    <a:pt x="612" y="15"/>
                    <a:pt x="538" y="47"/>
                  </a:cubicBezTo>
                  <a:cubicBezTo>
                    <a:pt x="438" y="107"/>
                    <a:pt x="319" y="67"/>
                    <a:pt x="220" y="107"/>
                  </a:cubicBezTo>
                  <a:cubicBezTo>
                    <a:pt x="80" y="107"/>
                    <a:pt x="1" y="146"/>
                    <a:pt x="41" y="306"/>
                  </a:cubicBezTo>
                  <a:cubicBezTo>
                    <a:pt x="90" y="377"/>
                    <a:pt x="138" y="399"/>
                    <a:pt x="183" y="399"/>
                  </a:cubicBezTo>
                  <a:cubicBezTo>
                    <a:pt x="265" y="399"/>
                    <a:pt x="342" y="325"/>
                    <a:pt x="419" y="325"/>
                  </a:cubicBezTo>
                  <a:cubicBezTo>
                    <a:pt x="524" y="372"/>
                    <a:pt x="630" y="447"/>
                    <a:pt x="732" y="447"/>
                  </a:cubicBezTo>
                  <a:cubicBezTo>
                    <a:pt x="802" y="447"/>
                    <a:pt x="871" y="411"/>
                    <a:pt x="936" y="306"/>
                  </a:cubicBezTo>
                  <a:cubicBezTo>
                    <a:pt x="921" y="115"/>
                    <a:pt x="863" y="0"/>
                    <a:pt x="7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2440625" y="1537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1"/>
                  </a:moveTo>
                  <a:cubicBezTo>
                    <a:pt x="219" y="1"/>
                    <a:pt x="80" y="21"/>
                    <a:pt x="0" y="140"/>
                  </a:cubicBezTo>
                  <a:cubicBezTo>
                    <a:pt x="60" y="160"/>
                    <a:pt x="120" y="160"/>
                    <a:pt x="199" y="160"/>
                  </a:cubicBezTo>
                  <a:cubicBezTo>
                    <a:pt x="239" y="100"/>
                    <a:pt x="299" y="4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2610200" y="138555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267" y="1"/>
                  </a:moveTo>
                  <a:cubicBezTo>
                    <a:pt x="156" y="1"/>
                    <a:pt x="61" y="49"/>
                    <a:pt x="1" y="155"/>
                  </a:cubicBezTo>
                  <a:cubicBezTo>
                    <a:pt x="140" y="155"/>
                    <a:pt x="259" y="135"/>
                    <a:pt x="379" y="15"/>
                  </a:cubicBezTo>
                  <a:cubicBezTo>
                    <a:pt x="340" y="6"/>
                    <a:pt x="303" y="1"/>
                    <a:pt x="2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2634575" y="1377700"/>
              <a:ext cx="10475" cy="7250"/>
            </a:xfrm>
            <a:custGeom>
              <a:avLst/>
              <a:gdLst/>
              <a:ahLst/>
              <a:cxnLst/>
              <a:rect l="l" t="t" r="r" b="b"/>
              <a:pathLst>
                <a:path w="419" h="290" extrusionOk="0">
                  <a:moveTo>
                    <a:pt x="247" y="1"/>
                  </a:moveTo>
                  <a:cubicBezTo>
                    <a:pt x="180" y="1"/>
                    <a:pt x="115" y="22"/>
                    <a:pt x="60" y="91"/>
                  </a:cubicBezTo>
                  <a:cubicBezTo>
                    <a:pt x="40" y="130"/>
                    <a:pt x="21" y="170"/>
                    <a:pt x="1" y="190"/>
                  </a:cubicBezTo>
                  <a:cubicBezTo>
                    <a:pt x="21" y="250"/>
                    <a:pt x="40" y="270"/>
                    <a:pt x="60" y="290"/>
                  </a:cubicBezTo>
                  <a:cubicBezTo>
                    <a:pt x="219" y="290"/>
                    <a:pt x="339" y="250"/>
                    <a:pt x="418" y="130"/>
                  </a:cubicBezTo>
                  <a:cubicBezTo>
                    <a:pt x="398" y="91"/>
                    <a:pt x="359" y="71"/>
                    <a:pt x="339" y="11"/>
                  </a:cubicBezTo>
                  <a:cubicBezTo>
                    <a:pt x="308" y="5"/>
                    <a:pt x="277" y="1"/>
                    <a:pt x="2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2618675" y="1382050"/>
              <a:ext cx="8975" cy="3900"/>
            </a:xfrm>
            <a:custGeom>
              <a:avLst/>
              <a:gdLst/>
              <a:ahLst/>
              <a:cxnLst/>
              <a:rect l="l" t="t" r="r" b="b"/>
              <a:pathLst>
                <a:path w="359" h="156" extrusionOk="0">
                  <a:moveTo>
                    <a:pt x="174" y="1"/>
                  </a:moveTo>
                  <a:cubicBezTo>
                    <a:pt x="111" y="1"/>
                    <a:pt x="53" y="50"/>
                    <a:pt x="0" y="155"/>
                  </a:cubicBezTo>
                  <a:cubicBezTo>
                    <a:pt x="139" y="155"/>
                    <a:pt x="239" y="116"/>
                    <a:pt x="358" y="116"/>
                  </a:cubicBezTo>
                  <a:cubicBezTo>
                    <a:pt x="292" y="40"/>
                    <a:pt x="231" y="1"/>
                    <a:pt x="1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2644025" y="13759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40" y="1"/>
                  </a:moveTo>
                  <a:cubicBezTo>
                    <a:pt x="40" y="1"/>
                    <a:pt x="1" y="100"/>
                    <a:pt x="40" y="160"/>
                  </a:cubicBezTo>
                  <a:lnTo>
                    <a:pt x="60" y="199"/>
                  </a:lnTo>
                  <a:lnTo>
                    <a:pt x="219" y="199"/>
                  </a:lnTo>
                  <a:lnTo>
                    <a:pt x="259" y="140"/>
                  </a:lnTo>
                  <a:cubicBezTo>
                    <a:pt x="259" y="60"/>
                    <a:pt x="200" y="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627625" y="13849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0" y="1"/>
                  </a:moveTo>
                  <a:cubicBezTo>
                    <a:pt x="20" y="60"/>
                    <a:pt x="60" y="100"/>
                    <a:pt x="119" y="160"/>
                  </a:cubicBezTo>
                  <a:cubicBezTo>
                    <a:pt x="239" y="140"/>
                    <a:pt x="239" y="80"/>
                    <a:pt x="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2630100" y="1383850"/>
              <a:ext cx="5500" cy="5075"/>
            </a:xfrm>
            <a:custGeom>
              <a:avLst/>
              <a:gdLst/>
              <a:ahLst/>
              <a:cxnLst/>
              <a:rect l="l" t="t" r="r" b="b"/>
              <a:pathLst>
                <a:path w="220" h="203" extrusionOk="0">
                  <a:moveTo>
                    <a:pt x="108" y="1"/>
                  </a:moveTo>
                  <a:cubicBezTo>
                    <a:pt x="87" y="1"/>
                    <a:pt x="66" y="7"/>
                    <a:pt x="40" y="24"/>
                  </a:cubicBezTo>
                  <a:lnTo>
                    <a:pt x="20" y="44"/>
                  </a:lnTo>
                  <a:cubicBezTo>
                    <a:pt x="20" y="103"/>
                    <a:pt x="20" y="143"/>
                    <a:pt x="1" y="203"/>
                  </a:cubicBezTo>
                  <a:cubicBezTo>
                    <a:pt x="120" y="203"/>
                    <a:pt x="200" y="143"/>
                    <a:pt x="219" y="44"/>
                  </a:cubicBezTo>
                  <a:lnTo>
                    <a:pt x="200" y="24"/>
                  </a:lnTo>
                  <a:cubicBezTo>
                    <a:pt x="165" y="12"/>
                    <a:pt x="137" y="1"/>
                    <a:pt x="1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2852400" y="9821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60" y="1"/>
                  </a:moveTo>
                  <a:cubicBezTo>
                    <a:pt x="60" y="40"/>
                    <a:pt x="40" y="60"/>
                    <a:pt x="1" y="80"/>
                  </a:cubicBezTo>
                  <a:lnTo>
                    <a:pt x="239" y="160"/>
                  </a:lnTo>
                  <a:cubicBezTo>
                    <a:pt x="180" y="100"/>
                    <a:pt x="140" y="60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801175" y="1346150"/>
              <a:ext cx="7975" cy="3300"/>
            </a:xfrm>
            <a:custGeom>
              <a:avLst/>
              <a:gdLst/>
              <a:ahLst/>
              <a:cxnLst/>
              <a:rect l="l" t="t" r="r" b="b"/>
              <a:pathLst>
                <a:path w="319" h="132" extrusionOk="0">
                  <a:moveTo>
                    <a:pt x="319" y="0"/>
                  </a:moveTo>
                  <a:cubicBezTo>
                    <a:pt x="219" y="0"/>
                    <a:pt x="100" y="0"/>
                    <a:pt x="1" y="20"/>
                  </a:cubicBezTo>
                  <a:cubicBezTo>
                    <a:pt x="67" y="75"/>
                    <a:pt x="128" y="131"/>
                    <a:pt x="186" y="131"/>
                  </a:cubicBezTo>
                  <a:cubicBezTo>
                    <a:pt x="231" y="131"/>
                    <a:pt x="275" y="96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2818100" y="1137750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40" y="1"/>
                  </a:moveTo>
                  <a:lnTo>
                    <a:pt x="40" y="1"/>
                  </a:lnTo>
                  <a:cubicBezTo>
                    <a:pt x="0" y="120"/>
                    <a:pt x="60" y="180"/>
                    <a:pt x="159" y="220"/>
                  </a:cubicBezTo>
                  <a:cubicBezTo>
                    <a:pt x="159" y="120"/>
                    <a:pt x="139" y="41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488875" y="1520575"/>
              <a:ext cx="6975" cy="7100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2" y="0"/>
                  </a:moveTo>
                  <a:cubicBezTo>
                    <a:pt x="85" y="0"/>
                    <a:pt x="40" y="5"/>
                    <a:pt x="0" y="5"/>
                  </a:cubicBezTo>
                  <a:cubicBezTo>
                    <a:pt x="0" y="125"/>
                    <a:pt x="0" y="224"/>
                    <a:pt x="119" y="284"/>
                  </a:cubicBezTo>
                  <a:cubicBezTo>
                    <a:pt x="179" y="204"/>
                    <a:pt x="279" y="125"/>
                    <a:pt x="199" y="25"/>
                  </a:cubicBezTo>
                  <a:cubicBezTo>
                    <a:pt x="189" y="5"/>
                    <a:pt x="159" y="0"/>
                    <a:pt x="1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2770575" y="1086050"/>
              <a:ext cx="44550" cy="17800"/>
            </a:xfrm>
            <a:custGeom>
              <a:avLst/>
              <a:gdLst/>
              <a:ahLst/>
              <a:cxnLst/>
              <a:rect l="l" t="t" r="r" b="b"/>
              <a:pathLst>
                <a:path w="1782" h="712" extrusionOk="0">
                  <a:moveTo>
                    <a:pt x="1583" y="0"/>
                  </a:moveTo>
                  <a:lnTo>
                    <a:pt x="1225" y="159"/>
                  </a:lnTo>
                  <a:cubicBezTo>
                    <a:pt x="1175" y="209"/>
                    <a:pt x="1125" y="234"/>
                    <a:pt x="1070" y="234"/>
                  </a:cubicBezTo>
                  <a:cubicBezTo>
                    <a:pt x="1016" y="234"/>
                    <a:pt x="956" y="209"/>
                    <a:pt x="886" y="159"/>
                  </a:cubicBezTo>
                  <a:cubicBezTo>
                    <a:pt x="588" y="199"/>
                    <a:pt x="329" y="279"/>
                    <a:pt x="31" y="318"/>
                  </a:cubicBezTo>
                  <a:cubicBezTo>
                    <a:pt x="0" y="458"/>
                    <a:pt x="29" y="537"/>
                    <a:pt x="128" y="537"/>
                  </a:cubicBezTo>
                  <a:cubicBezTo>
                    <a:pt x="157" y="537"/>
                    <a:pt x="190" y="531"/>
                    <a:pt x="230" y="517"/>
                  </a:cubicBezTo>
                  <a:cubicBezTo>
                    <a:pt x="443" y="630"/>
                    <a:pt x="664" y="711"/>
                    <a:pt x="882" y="711"/>
                  </a:cubicBezTo>
                  <a:cubicBezTo>
                    <a:pt x="1011" y="711"/>
                    <a:pt x="1139" y="683"/>
                    <a:pt x="1264" y="617"/>
                  </a:cubicBezTo>
                  <a:cubicBezTo>
                    <a:pt x="1324" y="584"/>
                    <a:pt x="1379" y="570"/>
                    <a:pt x="1432" y="570"/>
                  </a:cubicBezTo>
                  <a:cubicBezTo>
                    <a:pt x="1539" y="570"/>
                    <a:pt x="1636" y="623"/>
                    <a:pt x="1742" y="676"/>
                  </a:cubicBezTo>
                  <a:cubicBezTo>
                    <a:pt x="1782" y="418"/>
                    <a:pt x="1682" y="219"/>
                    <a:pt x="15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2416250" y="1488050"/>
              <a:ext cx="50750" cy="28275"/>
            </a:xfrm>
            <a:custGeom>
              <a:avLst/>
              <a:gdLst/>
              <a:ahLst/>
              <a:cxnLst/>
              <a:rect l="l" t="t" r="r" b="b"/>
              <a:pathLst>
                <a:path w="2030" h="1131" extrusionOk="0">
                  <a:moveTo>
                    <a:pt x="1671" y="0"/>
                  </a:moveTo>
                  <a:cubicBezTo>
                    <a:pt x="1561" y="0"/>
                    <a:pt x="1444" y="49"/>
                    <a:pt x="1314" y="133"/>
                  </a:cubicBezTo>
                  <a:cubicBezTo>
                    <a:pt x="1087" y="288"/>
                    <a:pt x="881" y="535"/>
                    <a:pt x="623" y="535"/>
                  </a:cubicBezTo>
                  <a:cubicBezTo>
                    <a:pt x="518" y="535"/>
                    <a:pt x="405" y="494"/>
                    <a:pt x="279" y="391"/>
                  </a:cubicBezTo>
                  <a:cubicBezTo>
                    <a:pt x="249" y="361"/>
                    <a:pt x="215" y="347"/>
                    <a:pt x="177" y="347"/>
                  </a:cubicBezTo>
                  <a:cubicBezTo>
                    <a:pt x="140" y="347"/>
                    <a:pt x="100" y="361"/>
                    <a:pt x="60" y="391"/>
                  </a:cubicBezTo>
                  <a:cubicBezTo>
                    <a:pt x="1" y="491"/>
                    <a:pt x="1" y="590"/>
                    <a:pt x="21" y="710"/>
                  </a:cubicBezTo>
                  <a:cubicBezTo>
                    <a:pt x="120" y="889"/>
                    <a:pt x="299" y="948"/>
                    <a:pt x="438" y="1048"/>
                  </a:cubicBezTo>
                  <a:lnTo>
                    <a:pt x="478" y="1107"/>
                  </a:lnTo>
                  <a:cubicBezTo>
                    <a:pt x="531" y="1123"/>
                    <a:pt x="580" y="1130"/>
                    <a:pt x="626" y="1130"/>
                  </a:cubicBezTo>
                  <a:cubicBezTo>
                    <a:pt x="921" y="1130"/>
                    <a:pt x="1075" y="835"/>
                    <a:pt x="1334" y="749"/>
                  </a:cubicBezTo>
                  <a:cubicBezTo>
                    <a:pt x="1413" y="391"/>
                    <a:pt x="1871" y="451"/>
                    <a:pt x="2030" y="212"/>
                  </a:cubicBezTo>
                  <a:cubicBezTo>
                    <a:pt x="1913" y="64"/>
                    <a:pt x="1797" y="0"/>
                    <a:pt x="16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2422225" y="1459500"/>
              <a:ext cx="36325" cy="29900"/>
            </a:xfrm>
            <a:custGeom>
              <a:avLst/>
              <a:gdLst/>
              <a:ahLst/>
              <a:cxnLst/>
              <a:rect l="l" t="t" r="r" b="b"/>
              <a:pathLst>
                <a:path w="1453" h="1196" extrusionOk="0">
                  <a:moveTo>
                    <a:pt x="536" y="1"/>
                  </a:moveTo>
                  <a:cubicBezTo>
                    <a:pt x="98" y="1"/>
                    <a:pt x="60" y="311"/>
                    <a:pt x="40" y="678"/>
                  </a:cubicBezTo>
                  <a:cubicBezTo>
                    <a:pt x="0" y="877"/>
                    <a:pt x="40" y="1076"/>
                    <a:pt x="199" y="1195"/>
                  </a:cubicBezTo>
                  <a:cubicBezTo>
                    <a:pt x="617" y="1036"/>
                    <a:pt x="1035" y="877"/>
                    <a:pt x="1453" y="698"/>
                  </a:cubicBezTo>
                  <a:cubicBezTo>
                    <a:pt x="1313" y="678"/>
                    <a:pt x="1174" y="678"/>
                    <a:pt x="1095" y="539"/>
                  </a:cubicBezTo>
                  <a:cubicBezTo>
                    <a:pt x="929" y="547"/>
                    <a:pt x="798" y="553"/>
                    <a:pt x="697" y="553"/>
                  </a:cubicBezTo>
                  <a:cubicBezTo>
                    <a:pt x="311" y="553"/>
                    <a:pt x="357" y="458"/>
                    <a:pt x="577" y="2"/>
                  </a:cubicBezTo>
                  <a:cubicBezTo>
                    <a:pt x="563" y="1"/>
                    <a:pt x="549" y="1"/>
                    <a:pt x="5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2414275" y="1476425"/>
              <a:ext cx="14450" cy="17950"/>
            </a:xfrm>
            <a:custGeom>
              <a:avLst/>
              <a:gdLst/>
              <a:ahLst/>
              <a:cxnLst/>
              <a:rect l="l" t="t" r="r" b="b"/>
              <a:pathLst>
                <a:path w="578" h="718" extrusionOk="0">
                  <a:moveTo>
                    <a:pt x="378" y="1"/>
                  </a:moveTo>
                  <a:cubicBezTo>
                    <a:pt x="318" y="1"/>
                    <a:pt x="279" y="1"/>
                    <a:pt x="259" y="61"/>
                  </a:cubicBezTo>
                  <a:cubicBezTo>
                    <a:pt x="0" y="279"/>
                    <a:pt x="179" y="478"/>
                    <a:pt x="299" y="677"/>
                  </a:cubicBezTo>
                  <a:cubicBezTo>
                    <a:pt x="318" y="677"/>
                    <a:pt x="378" y="697"/>
                    <a:pt x="398" y="717"/>
                  </a:cubicBezTo>
                  <a:cubicBezTo>
                    <a:pt x="458" y="657"/>
                    <a:pt x="497" y="598"/>
                    <a:pt x="557" y="518"/>
                  </a:cubicBezTo>
                  <a:cubicBezTo>
                    <a:pt x="517" y="319"/>
                    <a:pt x="577" y="120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2416750" y="1492850"/>
              <a:ext cx="7000" cy="5500"/>
            </a:xfrm>
            <a:custGeom>
              <a:avLst/>
              <a:gdLst/>
              <a:ahLst/>
              <a:cxnLst/>
              <a:rect l="l" t="t" r="r" b="b"/>
              <a:pathLst>
                <a:path w="280" h="220" extrusionOk="0">
                  <a:moveTo>
                    <a:pt x="200" y="0"/>
                  </a:moveTo>
                  <a:cubicBezTo>
                    <a:pt x="80" y="20"/>
                    <a:pt x="1" y="100"/>
                    <a:pt x="100" y="219"/>
                  </a:cubicBezTo>
                  <a:cubicBezTo>
                    <a:pt x="160" y="219"/>
                    <a:pt x="200" y="199"/>
                    <a:pt x="259" y="199"/>
                  </a:cubicBezTo>
                  <a:cubicBezTo>
                    <a:pt x="279" y="140"/>
                    <a:pt x="279" y="100"/>
                    <a:pt x="239" y="40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2402325" y="1473250"/>
              <a:ext cx="19925" cy="115100"/>
            </a:xfrm>
            <a:custGeom>
              <a:avLst/>
              <a:gdLst/>
              <a:ahLst/>
              <a:cxnLst/>
              <a:rect l="l" t="t" r="r" b="b"/>
              <a:pathLst>
                <a:path w="797" h="4604" extrusionOk="0">
                  <a:moveTo>
                    <a:pt x="490" y="1"/>
                  </a:moveTo>
                  <a:cubicBezTo>
                    <a:pt x="442" y="1"/>
                    <a:pt x="393" y="11"/>
                    <a:pt x="339" y="28"/>
                  </a:cubicBezTo>
                  <a:cubicBezTo>
                    <a:pt x="200" y="207"/>
                    <a:pt x="339" y="426"/>
                    <a:pt x="200" y="605"/>
                  </a:cubicBezTo>
                  <a:cubicBezTo>
                    <a:pt x="160" y="904"/>
                    <a:pt x="1" y="1202"/>
                    <a:pt x="60" y="1441"/>
                  </a:cubicBezTo>
                  <a:cubicBezTo>
                    <a:pt x="259" y="2435"/>
                    <a:pt x="60" y="3430"/>
                    <a:pt x="180" y="4425"/>
                  </a:cubicBezTo>
                  <a:cubicBezTo>
                    <a:pt x="200" y="4465"/>
                    <a:pt x="259" y="4465"/>
                    <a:pt x="299" y="4484"/>
                  </a:cubicBezTo>
                  <a:cubicBezTo>
                    <a:pt x="379" y="4425"/>
                    <a:pt x="438" y="4365"/>
                    <a:pt x="359" y="4266"/>
                  </a:cubicBezTo>
                  <a:lnTo>
                    <a:pt x="359" y="4266"/>
                  </a:lnTo>
                  <a:cubicBezTo>
                    <a:pt x="458" y="4325"/>
                    <a:pt x="399" y="4465"/>
                    <a:pt x="458" y="4524"/>
                  </a:cubicBezTo>
                  <a:cubicBezTo>
                    <a:pt x="478" y="4564"/>
                    <a:pt x="478" y="4584"/>
                    <a:pt x="498" y="4604"/>
                  </a:cubicBezTo>
                  <a:cubicBezTo>
                    <a:pt x="637" y="4604"/>
                    <a:pt x="777" y="4584"/>
                    <a:pt x="737" y="4385"/>
                  </a:cubicBezTo>
                  <a:cubicBezTo>
                    <a:pt x="657" y="4067"/>
                    <a:pt x="657" y="3728"/>
                    <a:pt x="677" y="3410"/>
                  </a:cubicBezTo>
                  <a:cubicBezTo>
                    <a:pt x="558" y="3191"/>
                    <a:pt x="558" y="2933"/>
                    <a:pt x="677" y="2714"/>
                  </a:cubicBezTo>
                  <a:cubicBezTo>
                    <a:pt x="757" y="2237"/>
                    <a:pt x="757" y="1799"/>
                    <a:pt x="677" y="1321"/>
                  </a:cubicBezTo>
                  <a:cubicBezTo>
                    <a:pt x="697" y="1222"/>
                    <a:pt x="697" y="1103"/>
                    <a:pt x="697" y="1003"/>
                  </a:cubicBezTo>
                  <a:cubicBezTo>
                    <a:pt x="737" y="924"/>
                    <a:pt x="777" y="844"/>
                    <a:pt x="796" y="784"/>
                  </a:cubicBezTo>
                  <a:cubicBezTo>
                    <a:pt x="777" y="585"/>
                    <a:pt x="737" y="347"/>
                    <a:pt x="697" y="88"/>
                  </a:cubicBezTo>
                  <a:lnTo>
                    <a:pt x="657" y="48"/>
                  </a:lnTo>
                  <a:cubicBezTo>
                    <a:pt x="602" y="15"/>
                    <a:pt x="548" y="1"/>
                    <a:pt x="4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2413775" y="1506275"/>
              <a:ext cx="14450" cy="35050"/>
            </a:xfrm>
            <a:custGeom>
              <a:avLst/>
              <a:gdLst/>
              <a:ahLst/>
              <a:cxnLst/>
              <a:rect l="l" t="t" r="r" b="b"/>
              <a:pathLst>
                <a:path w="578" h="1402" extrusionOk="0">
                  <a:moveTo>
                    <a:pt x="219" y="0"/>
                  </a:moveTo>
                  <a:cubicBezTo>
                    <a:pt x="0" y="478"/>
                    <a:pt x="140" y="916"/>
                    <a:pt x="219" y="1393"/>
                  </a:cubicBezTo>
                  <a:cubicBezTo>
                    <a:pt x="239" y="1400"/>
                    <a:pt x="257" y="1402"/>
                    <a:pt x="274" y="1402"/>
                  </a:cubicBezTo>
                  <a:cubicBezTo>
                    <a:pt x="307" y="1402"/>
                    <a:pt x="338" y="1393"/>
                    <a:pt x="378" y="1393"/>
                  </a:cubicBezTo>
                  <a:cubicBezTo>
                    <a:pt x="418" y="1015"/>
                    <a:pt x="219" y="617"/>
                    <a:pt x="537" y="319"/>
                  </a:cubicBezTo>
                  <a:cubicBezTo>
                    <a:pt x="577" y="80"/>
                    <a:pt x="438" y="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413275" y="1541575"/>
              <a:ext cx="6000" cy="17450"/>
            </a:xfrm>
            <a:custGeom>
              <a:avLst/>
              <a:gdLst/>
              <a:ahLst/>
              <a:cxnLst/>
              <a:rect l="l" t="t" r="r" b="b"/>
              <a:pathLst>
                <a:path w="240" h="698" extrusionOk="0">
                  <a:moveTo>
                    <a:pt x="219" y="1"/>
                  </a:moveTo>
                  <a:cubicBezTo>
                    <a:pt x="0" y="240"/>
                    <a:pt x="0" y="478"/>
                    <a:pt x="219" y="697"/>
                  </a:cubicBezTo>
                  <a:cubicBezTo>
                    <a:pt x="219" y="458"/>
                    <a:pt x="239" y="240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2422725" y="1547350"/>
              <a:ext cx="13950" cy="6700"/>
            </a:xfrm>
            <a:custGeom>
              <a:avLst/>
              <a:gdLst/>
              <a:ahLst/>
              <a:cxnLst/>
              <a:rect l="l" t="t" r="r" b="b"/>
              <a:pathLst>
                <a:path w="558" h="268" extrusionOk="0">
                  <a:moveTo>
                    <a:pt x="329" y="1"/>
                  </a:moveTo>
                  <a:cubicBezTo>
                    <a:pt x="278" y="1"/>
                    <a:pt x="226" y="21"/>
                    <a:pt x="179" y="68"/>
                  </a:cubicBezTo>
                  <a:cubicBezTo>
                    <a:pt x="100" y="128"/>
                    <a:pt x="40" y="168"/>
                    <a:pt x="0" y="267"/>
                  </a:cubicBezTo>
                  <a:lnTo>
                    <a:pt x="537" y="267"/>
                  </a:lnTo>
                  <a:cubicBezTo>
                    <a:pt x="557" y="227"/>
                    <a:pt x="557" y="188"/>
                    <a:pt x="557" y="148"/>
                  </a:cubicBezTo>
                  <a:lnTo>
                    <a:pt x="498" y="68"/>
                  </a:lnTo>
                  <a:cubicBezTo>
                    <a:pt x="445" y="26"/>
                    <a:pt x="387" y="1"/>
                    <a:pt x="3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2409800" y="1580375"/>
              <a:ext cx="6975" cy="8800"/>
            </a:xfrm>
            <a:custGeom>
              <a:avLst/>
              <a:gdLst/>
              <a:ahLst/>
              <a:cxnLst/>
              <a:rect l="l" t="t" r="r" b="b"/>
              <a:pathLst>
                <a:path w="279" h="352" extrusionOk="0">
                  <a:moveTo>
                    <a:pt x="100" y="0"/>
                  </a:moveTo>
                  <a:cubicBezTo>
                    <a:pt x="60" y="80"/>
                    <a:pt x="40" y="140"/>
                    <a:pt x="0" y="219"/>
                  </a:cubicBezTo>
                  <a:cubicBezTo>
                    <a:pt x="31" y="298"/>
                    <a:pt x="63" y="351"/>
                    <a:pt x="133" y="351"/>
                  </a:cubicBezTo>
                  <a:cubicBezTo>
                    <a:pt x="152" y="351"/>
                    <a:pt x="174" y="347"/>
                    <a:pt x="199" y="339"/>
                  </a:cubicBezTo>
                  <a:cubicBezTo>
                    <a:pt x="179" y="219"/>
                    <a:pt x="279" y="8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428200" y="1545900"/>
              <a:ext cx="7975" cy="4175"/>
            </a:xfrm>
            <a:custGeom>
              <a:avLst/>
              <a:gdLst/>
              <a:ahLst/>
              <a:cxnLst/>
              <a:rect l="l" t="t" r="r" b="b"/>
              <a:pathLst>
                <a:path w="319" h="167" extrusionOk="0">
                  <a:moveTo>
                    <a:pt x="81" y="1"/>
                  </a:moveTo>
                  <a:cubicBezTo>
                    <a:pt x="55" y="1"/>
                    <a:pt x="28" y="3"/>
                    <a:pt x="0" y="7"/>
                  </a:cubicBezTo>
                  <a:lnTo>
                    <a:pt x="0" y="86"/>
                  </a:lnTo>
                  <a:lnTo>
                    <a:pt x="0" y="166"/>
                  </a:lnTo>
                  <a:lnTo>
                    <a:pt x="318" y="166"/>
                  </a:lnTo>
                  <a:cubicBezTo>
                    <a:pt x="271" y="39"/>
                    <a:pt x="185" y="1"/>
                    <a:pt x="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2614200" y="1365225"/>
              <a:ext cx="56700" cy="15750"/>
            </a:xfrm>
            <a:custGeom>
              <a:avLst/>
              <a:gdLst/>
              <a:ahLst/>
              <a:cxnLst/>
              <a:rect l="l" t="t" r="r" b="b"/>
              <a:pathLst>
                <a:path w="2268" h="630" extrusionOk="0">
                  <a:moveTo>
                    <a:pt x="1823" y="0"/>
                  </a:moveTo>
                  <a:cubicBezTo>
                    <a:pt x="1737" y="0"/>
                    <a:pt x="1647" y="25"/>
                    <a:pt x="1552" y="72"/>
                  </a:cubicBezTo>
                  <a:cubicBezTo>
                    <a:pt x="1074" y="291"/>
                    <a:pt x="477" y="172"/>
                    <a:pt x="0" y="450"/>
                  </a:cubicBezTo>
                  <a:cubicBezTo>
                    <a:pt x="40" y="455"/>
                    <a:pt x="81" y="457"/>
                    <a:pt x="121" y="457"/>
                  </a:cubicBezTo>
                  <a:cubicBezTo>
                    <a:pt x="235" y="457"/>
                    <a:pt x="349" y="443"/>
                    <a:pt x="459" y="443"/>
                  </a:cubicBezTo>
                  <a:cubicBezTo>
                    <a:pt x="620" y="443"/>
                    <a:pt x="771" y="474"/>
                    <a:pt x="895" y="629"/>
                  </a:cubicBezTo>
                  <a:cubicBezTo>
                    <a:pt x="1015" y="590"/>
                    <a:pt x="1094" y="590"/>
                    <a:pt x="1233" y="590"/>
                  </a:cubicBezTo>
                  <a:cubicBezTo>
                    <a:pt x="1233" y="570"/>
                    <a:pt x="1253" y="550"/>
                    <a:pt x="1273" y="550"/>
                  </a:cubicBezTo>
                  <a:cubicBezTo>
                    <a:pt x="1333" y="570"/>
                    <a:pt x="1373" y="570"/>
                    <a:pt x="1432" y="590"/>
                  </a:cubicBezTo>
                  <a:cubicBezTo>
                    <a:pt x="1731" y="570"/>
                    <a:pt x="2009" y="431"/>
                    <a:pt x="2268" y="252"/>
                  </a:cubicBezTo>
                  <a:cubicBezTo>
                    <a:pt x="2228" y="192"/>
                    <a:pt x="2148" y="152"/>
                    <a:pt x="2089" y="92"/>
                  </a:cubicBezTo>
                  <a:cubicBezTo>
                    <a:pt x="2006" y="30"/>
                    <a:pt x="1917" y="0"/>
                    <a:pt x="18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670875" y="1371500"/>
              <a:ext cx="4500" cy="5850"/>
            </a:xfrm>
            <a:custGeom>
              <a:avLst/>
              <a:gdLst/>
              <a:ahLst/>
              <a:cxnLst/>
              <a:rect l="l" t="t" r="r" b="b"/>
              <a:pathLst>
                <a:path w="180" h="234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20"/>
                    <a:pt x="60" y="40"/>
                    <a:pt x="1" y="80"/>
                  </a:cubicBezTo>
                  <a:cubicBezTo>
                    <a:pt x="34" y="130"/>
                    <a:pt x="12" y="234"/>
                    <a:pt x="83" y="234"/>
                  </a:cubicBezTo>
                  <a:cubicBezTo>
                    <a:pt x="98" y="234"/>
                    <a:pt x="116" y="230"/>
                    <a:pt x="140" y="219"/>
                  </a:cubicBezTo>
                  <a:cubicBezTo>
                    <a:pt x="160" y="219"/>
                    <a:pt x="160" y="8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2428200" y="1507650"/>
              <a:ext cx="21400" cy="16000"/>
            </a:xfrm>
            <a:custGeom>
              <a:avLst/>
              <a:gdLst/>
              <a:ahLst/>
              <a:cxnLst/>
              <a:rect l="l" t="t" r="r" b="b"/>
              <a:pathLst>
                <a:path w="856" h="640" extrusionOk="0">
                  <a:moveTo>
                    <a:pt x="780" y="1"/>
                  </a:moveTo>
                  <a:cubicBezTo>
                    <a:pt x="478" y="1"/>
                    <a:pt x="239" y="215"/>
                    <a:pt x="0" y="343"/>
                  </a:cubicBezTo>
                  <a:cubicBezTo>
                    <a:pt x="108" y="540"/>
                    <a:pt x="168" y="639"/>
                    <a:pt x="251" y="639"/>
                  </a:cubicBezTo>
                  <a:cubicBezTo>
                    <a:pt x="336" y="639"/>
                    <a:pt x="445" y="535"/>
                    <a:pt x="657" y="323"/>
                  </a:cubicBezTo>
                  <a:cubicBezTo>
                    <a:pt x="736" y="244"/>
                    <a:pt x="796" y="204"/>
                    <a:pt x="836" y="124"/>
                  </a:cubicBezTo>
                  <a:cubicBezTo>
                    <a:pt x="856" y="65"/>
                    <a:pt x="856" y="45"/>
                    <a:pt x="856" y="5"/>
                  </a:cubicBezTo>
                  <a:cubicBezTo>
                    <a:pt x="830" y="2"/>
                    <a:pt x="805" y="1"/>
                    <a:pt x="7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2662925" y="831425"/>
              <a:ext cx="90525" cy="27925"/>
            </a:xfrm>
            <a:custGeom>
              <a:avLst/>
              <a:gdLst/>
              <a:ahLst/>
              <a:cxnLst/>
              <a:rect l="l" t="t" r="r" b="b"/>
              <a:pathLst>
                <a:path w="3621" h="1117" extrusionOk="0">
                  <a:moveTo>
                    <a:pt x="3384" y="1"/>
                  </a:moveTo>
                  <a:cubicBezTo>
                    <a:pt x="3233" y="1"/>
                    <a:pt x="3072" y="107"/>
                    <a:pt x="2927" y="107"/>
                  </a:cubicBezTo>
                  <a:cubicBezTo>
                    <a:pt x="2906" y="107"/>
                    <a:pt x="2885" y="105"/>
                    <a:pt x="2865" y="99"/>
                  </a:cubicBezTo>
                  <a:cubicBezTo>
                    <a:pt x="2686" y="119"/>
                    <a:pt x="2567" y="159"/>
                    <a:pt x="2388" y="159"/>
                  </a:cubicBezTo>
                  <a:cubicBezTo>
                    <a:pt x="2308" y="159"/>
                    <a:pt x="2228" y="199"/>
                    <a:pt x="2169" y="219"/>
                  </a:cubicBezTo>
                  <a:cubicBezTo>
                    <a:pt x="1990" y="239"/>
                    <a:pt x="1831" y="318"/>
                    <a:pt x="1711" y="398"/>
                  </a:cubicBezTo>
                  <a:cubicBezTo>
                    <a:pt x="1194" y="438"/>
                    <a:pt x="697" y="617"/>
                    <a:pt x="180" y="716"/>
                  </a:cubicBezTo>
                  <a:cubicBezTo>
                    <a:pt x="0" y="1094"/>
                    <a:pt x="398" y="955"/>
                    <a:pt x="498" y="1114"/>
                  </a:cubicBezTo>
                  <a:cubicBezTo>
                    <a:pt x="517" y="1116"/>
                    <a:pt x="537" y="1117"/>
                    <a:pt x="556" y="1117"/>
                  </a:cubicBezTo>
                  <a:cubicBezTo>
                    <a:pt x="752" y="1117"/>
                    <a:pt x="935" y="1031"/>
                    <a:pt x="1134" y="995"/>
                  </a:cubicBezTo>
                  <a:cubicBezTo>
                    <a:pt x="1694" y="864"/>
                    <a:pt x="2237" y="593"/>
                    <a:pt x="2811" y="593"/>
                  </a:cubicBezTo>
                  <a:cubicBezTo>
                    <a:pt x="2849" y="593"/>
                    <a:pt x="2887" y="594"/>
                    <a:pt x="2925" y="597"/>
                  </a:cubicBezTo>
                  <a:cubicBezTo>
                    <a:pt x="3104" y="358"/>
                    <a:pt x="3422" y="438"/>
                    <a:pt x="3621" y="239"/>
                  </a:cubicBezTo>
                  <a:lnTo>
                    <a:pt x="3621" y="139"/>
                  </a:lnTo>
                  <a:cubicBezTo>
                    <a:pt x="3549" y="34"/>
                    <a:pt x="3468" y="1"/>
                    <a:pt x="33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2649000" y="858350"/>
              <a:ext cx="11475" cy="40225"/>
            </a:xfrm>
            <a:custGeom>
              <a:avLst/>
              <a:gdLst/>
              <a:ahLst/>
              <a:cxnLst/>
              <a:rect l="l" t="t" r="r" b="b"/>
              <a:pathLst>
                <a:path w="459" h="1609" extrusionOk="0">
                  <a:moveTo>
                    <a:pt x="253" y="1"/>
                  </a:moveTo>
                  <a:cubicBezTo>
                    <a:pt x="228" y="1"/>
                    <a:pt x="194" y="29"/>
                    <a:pt x="180" y="57"/>
                  </a:cubicBezTo>
                  <a:lnTo>
                    <a:pt x="180" y="216"/>
                  </a:lnTo>
                  <a:cubicBezTo>
                    <a:pt x="259" y="674"/>
                    <a:pt x="1" y="1171"/>
                    <a:pt x="339" y="1609"/>
                  </a:cubicBezTo>
                  <a:cubicBezTo>
                    <a:pt x="458" y="1270"/>
                    <a:pt x="279" y="932"/>
                    <a:pt x="359" y="554"/>
                  </a:cubicBezTo>
                  <a:cubicBezTo>
                    <a:pt x="359" y="415"/>
                    <a:pt x="339" y="236"/>
                    <a:pt x="339" y="57"/>
                  </a:cubicBezTo>
                  <a:lnTo>
                    <a:pt x="279" y="17"/>
                  </a:lnTo>
                  <a:cubicBezTo>
                    <a:pt x="273" y="5"/>
                    <a:pt x="264" y="1"/>
                    <a:pt x="2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2658450" y="915950"/>
              <a:ext cx="16425" cy="9975"/>
            </a:xfrm>
            <a:custGeom>
              <a:avLst/>
              <a:gdLst/>
              <a:ahLst/>
              <a:cxnLst/>
              <a:rect l="l" t="t" r="r" b="b"/>
              <a:pathLst>
                <a:path w="657" h="399" extrusionOk="0">
                  <a:moveTo>
                    <a:pt x="0" y="1"/>
                  </a:moveTo>
                  <a:lnTo>
                    <a:pt x="0" y="399"/>
                  </a:lnTo>
                  <a:cubicBezTo>
                    <a:pt x="239" y="319"/>
                    <a:pt x="438" y="220"/>
                    <a:pt x="657" y="160"/>
                  </a:cubicBezTo>
                  <a:cubicBezTo>
                    <a:pt x="597" y="100"/>
                    <a:pt x="538" y="41"/>
                    <a:pt x="4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2726075" y="826450"/>
              <a:ext cx="36350" cy="11450"/>
            </a:xfrm>
            <a:custGeom>
              <a:avLst/>
              <a:gdLst/>
              <a:ahLst/>
              <a:cxnLst/>
              <a:rect l="l" t="t" r="r" b="b"/>
              <a:pathLst>
                <a:path w="1454" h="458" extrusionOk="0">
                  <a:moveTo>
                    <a:pt x="1274" y="0"/>
                  </a:moveTo>
                  <a:cubicBezTo>
                    <a:pt x="856" y="100"/>
                    <a:pt x="399" y="100"/>
                    <a:pt x="1" y="298"/>
                  </a:cubicBezTo>
                  <a:cubicBezTo>
                    <a:pt x="41" y="398"/>
                    <a:pt x="140" y="398"/>
                    <a:pt x="200" y="458"/>
                  </a:cubicBezTo>
                  <a:cubicBezTo>
                    <a:pt x="518" y="418"/>
                    <a:pt x="816" y="398"/>
                    <a:pt x="1095" y="338"/>
                  </a:cubicBezTo>
                  <a:cubicBezTo>
                    <a:pt x="1234" y="259"/>
                    <a:pt x="1354" y="219"/>
                    <a:pt x="1453" y="159"/>
                  </a:cubicBezTo>
                  <a:cubicBezTo>
                    <a:pt x="1453" y="40"/>
                    <a:pt x="1354" y="40"/>
                    <a:pt x="12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2757925" y="819975"/>
              <a:ext cx="25875" cy="9975"/>
            </a:xfrm>
            <a:custGeom>
              <a:avLst/>
              <a:gdLst/>
              <a:ahLst/>
              <a:cxnLst/>
              <a:rect l="l" t="t" r="r" b="b"/>
              <a:pathLst>
                <a:path w="1035" h="399" extrusionOk="0">
                  <a:moveTo>
                    <a:pt x="855" y="0"/>
                  </a:moveTo>
                  <a:cubicBezTo>
                    <a:pt x="736" y="0"/>
                    <a:pt x="637" y="20"/>
                    <a:pt x="537" y="20"/>
                  </a:cubicBezTo>
                  <a:cubicBezTo>
                    <a:pt x="398" y="120"/>
                    <a:pt x="279" y="100"/>
                    <a:pt x="159" y="160"/>
                  </a:cubicBezTo>
                  <a:lnTo>
                    <a:pt x="0" y="219"/>
                  </a:lnTo>
                  <a:lnTo>
                    <a:pt x="179" y="398"/>
                  </a:lnTo>
                  <a:cubicBezTo>
                    <a:pt x="477" y="378"/>
                    <a:pt x="756" y="319"/>
                    <a:pt x="1034" y="180"/>
                  </a:cubicBezTo>
                  <a:cubicBezTo>
                    <a:pt x="975" y="100"/>
                    <a:pt x="895" y="60"/>
                    <a:pt x="85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2662425" y="964700"/>
              <a:ext cx="39325" cy="22400"/>
            </a:xfrm>
            <a:custGeom>
              <a:avLst/>
              <a:gdLst/>
              <a:ahLst/>
              <a:cxnLst/>
              <a:rect l="l" t="t" r="r" b="b"/>
              <a:pathLst>
                <a:path w="1573" h="896" extrusionOk="0">
                  <a:moveTo>
                    <a:pt x="1035" y="0"/>
                  </a:moveTo>
                  <a:cubicBezTo>
                    <a:pt x="677" y="0"/>
                    <a:pt x="319" y="40"/>
                    <a:pt x="40" y="338"/>
                  </a:cubicBezTo>
                  <a:cubicBezTo>
                    <a:pt x="1" y="697"/>
                    <a:pt x="239" y="776"/>
                    <a:pt x="518" y="856"/>
                  </a:cubicBezTo>
                  <a:cubicBezTo>
                    <a:pt x="518" y="876"/>
                    <a:pt x="518" y="876"/>
                    <a:pt x="538" y="895"/>
                  </a:cubicBezTo>
                  <a:cubicBezTo>
                    <a:pt x="597" y="895"/>
                    <a:pt x="637" y="876"/>
                    <a:pt x="677" y="836"/>
                  </a:cubicBezTo>
                  <a:cubicBezTo>
                    <a:pt x="749" y="664"/>
                    <a:pt x="846" y="616"/>
                    <a:pt x="951" y="616"/>
                  </a:cubicBezTo>
                  <a:cubicBezTo>
                    <a:pt x="1077" y="616"/>
                    <a:pt x="1214" y="686"/>
                    <a:pt x="1333" y="697"/>
                  </a:cubicBezTo>
                  <a:cubicBezTo>
                    <a:pt x="1373" y="677"/>
                    <a:pt x="1393" y="637"/>
                    <a:pt x="1413" y="597"/>
                  </a:cubicBezTo>
                  <a:cubicBezTo>
                    <a:pt x="1572" y="358"/>
                    <a:pt x="1333" y="279"/>
                    <a:pt x="1214" y="159"/>
                  </a:cubicBezTo>
                  <a:cubicBezTo>
                    <a:pt x="1194" y="80"/>
                    <a:pt x="1115" y="40"/>
                    <a:pt x="10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690775" y="955750"/>
              <a:ext cx="37325" cy="13450"/>
            </a:xfrm>
            <a:custGeom>
              <a:avLst/>
              <a:gdLst/>
              <a:ahLst/>
              <a:cxnLst/>
              <a:rect l="l" t="t" r="r" b="b"/>
              <a:pathLst>
                <a:path w="1493" h="538" extrusionOk="0">
                  <a:moveTo>
                    <a:pt x="1134" y="0"/>
                  </a:moveTo>
                  <a:cubicBezTo>
                    <a:pt x="836" y="40"/>
                    <a:pt x="557" y="100"/>
                    <a:pt x="239" y="159"/>
                  </a:cubicBezTo>
                  <a:cubicBezTo>
                    <a:pt x="100" y="239"/>
                    <a:pt x="0" y="299"/>
                    <a:pt x="40" y="458"/>
                  </a:cubicBezTo>
                  <a:cubicBezTo>
                    <a:pt x="60" y="498"/>
                    <a:pt x="60" y="517"/>
                    <a:pt x="80" y="537"/>
                  </a:cubicBezTo>
                  <a:cubicBezTo>
                    <a:pt x="557" y="438"/>
                    <a:pt x="1055" y="418"/>
                    <a:pt x="1492" y="199"/>
                  </a:cubicBezTo>
                  <a:cubicBezTo>
                    <a:pt x="1353" y="159"/>
                    <a:pt x="1194" y="139"/>
                    <a:pt x="11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2757425" y="946850"/>
              <a:ext cx="6250" cy="4475"/>
            </a:xfrm>
            <a:custGeom>
              <a:avLst/>
              <a:gdLst/>
              <a:ahLst/>
              <a:cxnLst/>
              <a:rect l="l" t="t" r="r" b="b"/>
              <a:pathLst>
                <a:path w="250" h="179" extrusionOk="0">
                  <a:moveTo>
                    <a:pt x="118" y="0"/>
                  </a:moveTo>
                  <a:cubicBezTo>
                    <a:pt x="79" y="0"/>
                    <a:pt x="36" y="9"/>
                    <a:pt x="0" y="18"/>
                  </a:cubicBezTo>
                  <a:lnTo>
                    <a:pt x="0" y="177"/>
                  </a:lnTo>
                  <a:cubicBezTo>
                    <a:pt x="22" y="177"/>
                    <a:pt x="47" y="178"/>
                    <a:pt x="72" y="178"/>
                  </a:cubicBezTo>
                  <a:cubicBezTo>
                    <a:pt x="160" y="178"/>
                    <a:pt x="250" y="166"/>
                    <a:pt x="219" y="58"/>
                  </a:cubicBezTo>
                  <a:cubicBezTo>
                    <a:pt x="208" y="14"/>
                    <a:pt x="167" y="0"/>
                    <a:pt x="1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2699725" y="981600"/>
              <a:ext cx="10475" cy="3875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100" y="1"/>
                  </a:moveTo>
                  <a:cubicBezTo>
                    <a:pt x="1" y="21"/>
                    <a:pt x="1" y="80"/>
                    <a:pt x="40" y="140"/>
                  </a:cubicBezTo>
                  <a:cubicBezTo>
                    <a:pt x="79" y="150"/>
                    <a:pt x="116" y="155"/>
                    <a:pt x="152" y="155"/>
                  </a:cubicBezTo>
                  <a:cubicBezTo>
                    <a:pt x="264" y="155"/>
                    <a:pt x="358" y="106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694750" y="980600"/>
              <a:ext cx="7500" cy="4500"/>
            </a:xfrm>
            <a:custGeom>
              <a:avLst/>
              <a:gdLst/>
              <a:ahLst/>
              <a:cxnLst/>
              <a:rect l="l" t="t" r="r" b="b"/>
              <a:pathLst>
                <a:path w="300" h="180" extrusionOk="0">
                  <a:moveTo>
                    <a:pt x="120" y="1"/>
                  </a:moveTo>
                  <a:lnTo>
                    <a:pt x="80" y="41"/>
                  </a:lnTo>
                  <a:cubicBezTo>
                    <a:pt x="1" y="120"/>
                    <a:pt x="21" y="160"/>
                    <a:pt x="100" y="180"/>
                  </a:cubicBezTo>
                  <a:lnTo>
                    <a:pt x="239" y="180"/>
                  </a:lnTo>
                  <a:cubicBezTo>
                    <a:pt x="279" y="140"/>
                    <a:pt x="279" y="100"/>
                    <a:pt x="299" y="41"/>
                  </a:cubicBezTo>
                  <a:cubicBezTo>
                    <a:pt x="239" y="41"/>
                    <a:pt x="180" y="2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2714650" y="980175"/>
              <a:ext cx="3500" cy="3125"/>
            </a:xfrm>
            <a:custGeom>
              <a:avLst/>
              <a:gdLst/>
              <a:ahLst/>
              <a:cxnLst/>
              <a:rect l="l" t="t" r="r" b="b"/>
              <a:pathLst>
                <a:path w="140" h="125" extrusionOk="0">
                  <a:moveTo>
                    <a:pt x="98" y="1"/>
                  </a:moveTo>
                  <a:cubicBezTo>
                    <a:pt x="65" y="1"/>
                    <a:pt x="28" y="24"/>
                    <a:pt x="0" y="38"/>
                  </a:cubicBezTo>
                  <a:cubicBezTo>
                    <a:pt x="29" y="95"/>
                    <a:pt x="58" y="125"/>
                    <a:pt x="82" y="125"/>
                  </a:cubicBezTo>
                  <a:cubicBezTo>
                    <a:pt x="108" y="125"/>
                    <a:pt x="129" y="90"/>
                    <a:pt x="140" y="18"/>
                  </a:cubicBezTo>
                  <a:cubicBezTo>
                    <a:pt x="127" y="6"/>
                    <a:pt x="113" y="1"/>
                    <a:pt x="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657450" y="958525"/>
              <a:ext cx="39825" cy="15150"/>
            </a:xfrm>
            <a:custGeom>
              <a:avLst/>
              <a:gdLst/>
              <a:ahLst/>
              <a:cxnLst/>
              <a:rect l="l" t="t" r="r" b="b"/>
              <a:pathLst>
                <a:path w="1593" h="606" extrusionOk="0">
                  <a:moveTo>
                    <a:pt x="1484" y="1"/>
                  </a:moveTo>
                  <a:cubicBezTo>
                    <a:pt x="1457" y="1"/>
                    <a:pt x="1429" y="11"/>
                    <a:pt x="1393" y="28"/>
                  </a:cubicBezTo>
                  <a:cubicBezTo>
                    <a:pt x="1333" y="48"/>
                    <a:pt x="1294" y="68"/>
                    <a:pt x="1234" y="68"/>
                  </a:cubicBezTo>
                  <a:cubicBezTo>
                    <a:pt x="1194" y="98"/>
                    <a:pt x="1164" y="113"/>
                    <a:pt x="1135" y="113"/>
                  </a:cubicBezTo>
                  <a:cubicBezTo>
                    <a:pt x="1105" y="113"/>
                    <a:pt x="1075" y="98"/>
                    <a:pt x="1035" y="68"/>
                  </a:cubicBezTo>
                  <a:cubicBezTo>
                    <a:pt x="996" y="66"/>
                    <a:pt x="957" y="65"/>
                    <a:pt x="916" y="65"/>
                  </a:cubicBezTo>
                  <a:cubicBezTo>
                    <a:pt x="779" y="65"/>
                    <a:pt x="636" y="76"/>
                    <a:pt x="493" y="76"/>
                  </a:cubicBezTo>
                  <a:cubicBezTo>
                    <a:pt x="339" y="76"/>
                    <a:pt x="186" y="63"/>
                    <a:pt x="40" y="9"/>
                  </a:cubicBezTo>
                  <a:lnTo>
                    <a:pt x="40" y="9"/>
                  </a:lnTo>
                  <a:cubicBezTo>
                    <a:pt x="21" y="247"/>
                    <a:pt x="1" y="446"/>
                    <a:pt x="239" y="605"/>
                  </a:cubicBezTo>
                  <a:cubicBezTo>
                    <a:pt x="617" y="526"/>
                    <a:pt x="1015" y="426"/>
                    <a:pt x="1393" y="347"/>
                  </a:cubicBezTo>
                  <a:cubicBezTo>
                    <a:pt x="1473" y="247"/>
                    <a:pt x="1513" y="148"/>
                    <a:pt x="1592" y="48"/>
                  </a:cubicBezTo>
                  <a:cubicBezTo>
                    <a:pt x="1548" y="15"/>
                    <a:pt x="1517" y="1"/>
                    <a:pt x="14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2716150" y="921850"/>
              <a:ext cx="49250" cy="20000"/>
            </a:xfrm>
            <a:custGeom>
              <a:avLst/>
              <a:gdLst/>
              <a:ahLst/>
              <a:cxnLst/>
              <a:rect l="l" t="t" r="r" b="b"/>
              <a:pathLst>
                <a:path w="1970" h="800" extrusionOk="0">
                  <a:moveTo>
                    <a:pt x="1568" y="1"/>
                  </a:moveTo>
                  <a:cubicBezTo>
                    <a:pt x="1372" y="1"/>
                    <a:pt x="1177" y="67"/>
                    <a:pt x="975" y="163"/>
                  </a:cubicBezTo>
                  <a:cubicBezTo>
                    <a:pt x="855" y="202"/>
                    <a:pt x="736" y="202"/>
                    <a:pt x="617" y="222"/>
                  </a:cubicBezTo>
                  <a:cubicBezTo>
                    <a:pt x="358" y="322"/>
                    <a:pt x="0" y="381"/>
                    <a:pt x="80" y="799"/>
                  </a:cubicBezTo>
                  <a:cubicBezTo>
                    <a:pt x="438" y="720"/>
                    <a:pt x="756" y="680"/>
                    <a:pt x="1114" y="600"/>
                  </a:cubicBezTo>
                  <a:cubicBezTo>
                    <a:pt x="1273" y="481"/>
                    <a:pt x="1452" y="481"/>
                    <a:pt x="1651" y="461"/>
                  </a:cubicBezTo>
                  <a:cubicBezTo>
                    <a:pt x="1770" y="401"/>
                    <a:pt x="1910" y="362"/>
                    <a:pt x="1969" y="282"/>
                  </a:cubicBezTo>
                  <a:lnTo>
                    <a:pt x="1969" y="103"/>
                  </a:lnTo>
                  <a:cubicBezTo>
                    <a:pt x="1833" y="31"/>
                    <a:pt x="1701" y="1"/>
                    <a:pt x="15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2694750" y="924900"/>
              <a:ext cx="39325" cy="17450"/>
            </a:xfrm>
            <a:custGeom>
              <a:avLst/>
              <a:gdLst/>
              <a:ahLst/>
              <a:cxnLst/>
              <a:rect l="l" t="t" r="r" b="b"/>
              <a:pathLst>
                <a:path w="1573" h="698" extrusionOk="0">
                  <a:moveTo>
                    <a:pt x="1493" y="1"/>
                  </a:moveTo>
                  <a:cubicBezTo>
                    <a:pt x="936" y="1"/>
                    <a:pt x="518" y="379"/>
                    <a:pt x="1" y="498"/>
                  </a:cubicBezTo>
                  <a:cubicBezTo>
                    <a:pt x="66" y="534"/>
                    <a:pt x="138" y="543"/>
                    <a:pt x="213" y="543"/>
                  </a:cubicBezTo>
                  <a:cubicBezTo>
                    <a:pt x="303" y="543"/>
                    <a:pt x="396" y="529"/>
                    <a:pt x="485" y="529"/>
                  </a:cubicBezTo>
                  <a:cubicBezTo>
                    <a:pt x="612" y="529"/>
                    <a:pt x="729" y="558"/>
                    <a:pt x="816" y="697"/>
                  </a:cubicBezTo>
                  <a:cubicBezTo>
                    <a:pt x="856" y="697"/>
                    <a:pt x="916" y="697"/>
                    <a:pt x="955" y="677"/>
                  </a:cubicBezTo>
                  <a:cubicBezTo>
                    <a:pt x="1035" y="399"/>
                    <a:pt x="1333" y="379"/>
                    <a:pt x="1493" y="180"/>
                  </a:cubicBezTo>
                  <a:cubicBezTo>
                    <a:pt x="1572" y="140"/>
                    <a:pt x="1572" y="61"/>
                    <a:pt x="14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2674375" y="941825"/>
              <a:ext cx="23375" cy="9275"/>
            </a:xfrm>
            <a:custGeom>
              <a:avLst/>
              <a:gdLst/>
              <a:ahLst/>
              <a:cxnLst/>
              <a:rect l="l" t="t" r="r" b="b"/>
              <a:pathLst>
                <a:path w="935" h="371" extrusionOk="0">
                  <a:moveTo>
                    <a:pt x="358" y="0"/>
                  </a:moveTo>
                  <a:cubicBezTo>
                    <a:pt x="159" y="20"/>
                    <a:pt x="0" y="100"/>
                    <a:pt x="239" y="279"/>
                  </a:cubicBezTo>
                  <a:cubicBezTo>
                    <a:pt x="334" y="340"/>
                    <a:pt x="438" y="370"/>
                    <a:pt x="542" y="370"/>
                  </a:cubicBezTo>
                  <a:cubicBezTo>
                    <a:pt x="676" y="370"/>
                    <a:pt x="812" y="320"/>
                    <a:pt x="935" y="219"/>
                  </a:cubicBezTo>
                  <a:cubicBezTo>
                    <a:pt x="816" y="179"/>
                    <a:pt x="637" y="199"/>
                    <a:pt x="557" y="20"/>
                  </a:cubicBezTo>
                  <a:cubicBezTo>
                    <a:pt x="497" y="0"/>
                    <a:pt x="438" y="0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2683325" y="959725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0" y="75"/>
                    <a:pt x="100" y="75"/>
                  </a:cubicBezTo>
                  <a:cubicBezTo>
                    <a:pt x="129" y="75"/>
                    <a:pt x="159" y="5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2692775" y="956675"/>
              <a:ext cx="4500" cy="307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94" y="0"/>
                  </a:moveTo>
                  <a:cubicBezTo>
                    <a:pt x="68" y="0"/>
                    <a:pt x="39" y="35"/>
                    <a:pt x="0" y="102"/>
                  </a:cubicBezTo>
                  <a:cubicBezTo>
                    <a:pt x="60" y="102"/>
                    <a:pt x="119" y="122"/>
                    <a:pt x="179" y="122"/>
                  </a:cubicBezTo>
                  <a:cubicBezTo>
                    <a:pt x="148" y="40"/>
                    <a:pt x="123" y="0"/>
                    <a:pt x="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2738025" y="916950"/>
              <a:ext cx="33350" cy="11950"/>
            </a:xfrm>
            <a:custGeom>
              <a:avLst/>
              <a:gdLst/>
              <a:ahLst/>
              <a:cxnLst/>
              <a:rect l="l" t="t" r="r" b="b"/>
              <a:pathLst>
                <a:path w="1334" h="478" extrusionOk="0">
                  <a:moveTo>
                    <a:pt x="975" y="1"/>
                  </a:moveTo>
                  <a:cubicBezTo>
                    <a:pt x="717" y="69"/>
                    <a:pt x="475" y="168"/>
                    <a:pt x="208" y="168"/>
                  </a:cubicBezTo>
                  <a:cubicBezTo>
                    <a:pt x="166" y="168"/>
                    <a:pt x="123" y="165"/>
                    <a:pt x="80" y="160"/>
                  </a:cubicBezTo>
                  <a:lnTo>
                    <a:pt x="80" y="299"/>
                  </a:lnTo>
                  <a:cubicBezTo>
                    <a:pt x="0" y="359"/>
                    <a:pt x="0" y="418"/>
                    <a:pt x="80" y="478"/>
                  </a:cubicBezTo>
                  <a:cubicBezTo>
                    <a:pt x="334" y="351"/>
                    <a:pt x="627" y="312"/>
                    <a:pt x="907" y="312"/>
                  </a:cubicBezTo>
                  <a:cubicBezTo>
                    <a:pt x="977" y="312"/>
                    <a:pt x="1047" y="315"/>
                    <a:pt x="1114" y="319"/>
                  </a:cubicBezTo>
                  <a:cubicBezTo>
                    <a:pt x="1194" y="259"/>
                    <a:pt x="1273" y="200"/>
                    <a:pt x="1333" y="160"/>
                  </a:cubicBezTo>
                  <a:cubicBezTo>
                    <a:pt x="1194" y="160"/>
                    <a:pt x="1055" y="120"/>
                    <a:pt x="9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2731550" y="9244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cubicBezTo>
                    <a:pt x="239" y="1"/>
                    <a:pt x="120" y="21"/>
                    <a:pt x="1" y="21"/>
                  </a:cubicBezTo>
                  <a:lnTo>
                    <a:pt x="1" y="200"/>
                  </a:lnTo>
                  <a:cubicBezTo>
                    <a:pt x="120" y="200"/>
                    <a:pt x="220" y="180"/>
                    <a:pt x="339" y="18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1907500" y="1041700"/>
              <a:ext cx="290950" cy="25250"/>
            </a:xfrm>
            <a:custGeom>
              <a:avLst/>
              <a:gdLst/>
              <a:ahLst/>
              <a:cxnLst/>
              <a:rect l="l" t="t" r="r" b="b"/>
              <a:pathLst>
                <a:path w="11638" h="1010" extrusionOk="0">
                  <a:moveTo>
                    <a:pt x="11049" y="0"/>
                  </a:moveTo>
                  <a:cubicBezTo>
                    <a:pt x="10009" y="0"/>
                    <a:pt x="8969" y="202"/>
                    <a:pt x="7929" y="202"/>
                  </a:cubicBezTo>
                  <a:cubicBezTo>
                    <a:pt x="7753" y="202"/>
                    <a:pt x="7577" y="196"/>
                    <a:pt x="7401" y="183"/>
                  </a:cubicBezTo>
                  <a:cubicBezTo>
                    <a:pt x="7051" y="159"/>
                    <a:pt x="6688" y="150"/>
                    <a:pt x="6327" y="150"/>
                  </a:cubicBezTo>
                  <a:cubicBezTo>
                    <a:pt x="6072" y="150"/>
                    <a:pt x="5818" y="155"/>
                    <a:pt x="5570" y="163"/>
                  </a:cubicBezTo>
                  <a:cubicBezTo>
                    <a:pt x="4945" y="197"/>
                    <a:pt x="4320" y="208"/>
                    <a:pt x="3694" y="208"/>
                  </a:cubicBezTo>
                  <a:cubicBezTo>
                    <a:pt x="2682" y="208"/>
                    <a:pt x="1670" y="180"/>
                    <a:pt x="658" y="180"/>
                  </a:cubicBezTo>
                  <a:cubicBezTo>
                    <a:pt x="485" y="180"/>
                    <a:pt x="313" y="181"/>
                    <a:pt x="140" y="183"/>
                  </a:cubicBezTo>
                  <a:cubicBezTo>
                    <a:pt x="80" y="262"/>
                    <a:pt x="40" y="342"/>
                    <a:pt x="40" y="441"/>
                  </a:cubicBezTo>
                  <a:cubicBezTo>
                    <a:pt x="0" y="581"/>
                    <a:pt x="60" y="700"/>
                    <a:pt x="160" y="799"/>
                  </a:cubicBezTo>
                  <a:cubicBezTo>
                    <a:pt x="279" y="879"/>
                    <a:pt x="398" y="899"/>
                    <a:pt x="538" y="939"/>
                  </a:cubicBezTo>
                  <a:cubicBezTo>
                    <a:pt x="594" y="943"/>
                    <a:pt x="651" y="946"/>
                    <a:pt x="709" y="946"/>
                  </a:cubicBezTo>
                  <a:cubicBezTo>
                    <a:pt x="897" y="946"/>
                    <a:pt x="1091" y="920"/>
                    <a:pt x="1274" y="859"/>
                  </a:cubicBezTo>
                  <a:cubicBezTo>
                    <a:pt x="1397" y="752"/>
                    <a:pt x="1506" y="703"/>
                    <a:pt x="1605" y="703"/>
                  </a:cubicBezTo>
                  <a:cubicBezTo>
                    <a:pt x="1746" y="703"/>
                    <a:pt x="1865" y="803"/>
                    <a:pt x="1970" y="978"/>
                  </a:cubicBezTo>
                  <a:cubicBezTo>
                    <a:pt x="2044" y="1001"/>
                    <a:pt x="2118" y="1009"/>
                    <a:pt x="2192" y="1009"/>
                  </a:cubicBezTo>
                  <a:cubicBezTo>
                    <a:pt x="2376" y="1009"/>
                    <a:pt x="2561" y="959"/>
                    <a:pt x="2746" y="959"/>
                  </a:cubicBezTo>
                  <a:lnTo>
                    <a:pt x="3323" y="959"/>
                  </a:lnTo>
                  <a:cubicBezTo>
                    <a:pt x="4417" y="959"/>
                    <a:pt x="5511" y="963"/>
                    <a:pt x="6607" y="963"/>
                  </a:cubicBezTo>
                  <a:cubicBezTo>
                    <a:pt x="7704" y="963"/>
                    <a:pt x="8803" y="959"/>
                    <a:pt x="9907" y="939"/>
                  </a:cubicBezTo>
                  <a:cubicBezTo>
                    <a:pt x="10404" y="799"/>
                    <a:pt x="10922" y="839"/>
                    <a:pt x="11399" y="600"/>
                  </a:cubicBezTo>
                  <a:cubicBezTo>
                    <a:pt x="11638" y="362"/>
                    <a:pt x="11498" y="183"/>
                    <a:pt x="11280" y="4"/>
                  </a:cubicBezTo>
                  <a:cubicBezTo>
                    <a:pt x="11203" y="1"/>
                    <a:pt x="11126" y="0"/>
                    <a:pt x="110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963700" y="996850"/>
              <a:ext cx="169100" cy="24350"/>
            </a:xfrm>
            <a:custGeom>
              <a:avLst/>
              <a:gdLst/>
              <a:ahLst/>
              <a:cxnLst/>
              <a:rect l="l" t="t" r="r" b="b"/>
              <a:pathLst>
                <a:path w="6764" h="974" extrusionOk="0">
                  <a:moveTo>
                    <a:pt x="5865" y="0"/>
                  </a:moveTo>
                  <a:cubicBezTo>
                    <a:pt x="5483" y="0"/>
                    <a:pt x="5096" y="84"/>
                    <a:pt x="4715" y="107"/>
                  </a:cubicBezTo>
                  <a:cubicBezTo>
                    <a:pt x="3521" y="246"/>
                    <a:pt x="2328" y="27"/>
                    <a:pt x="1174" y="385"/>
                  </a:cubicBezTo>
                  <a:cubicBezTo>
                    <a:pt x="1043" y="444"/>
                    <a:pt x="901" y="480"/>
                    <a:pt x="757" y="480"/>
                  </a:cubicBezTo>
                  <a:cubicBezTo>
                    <a:pt x="704" y="480"/>
                    <a:pt x="650" y="475"/>
                    <a:pt x="597" y="465"/>
                  </a:cubicBezTo>
                  <a:cubicBezTo>
                    <a:pt x="418" y="465"/>
                    <a:pt x="259" y="465"/>
                    <a:pt x="120" y="564"/>
                  </a:cubicBezTo>
                  <a:cubicBezTo>
                    <a:pt x="0" y="763"/>
                    <a:pt x="160" y="843"/>
                    <a:pt x="299" y="942"/>
                  </a:cubicBezTo>
                  <a:cubicBezTo>
                    <a:pt x="589" y="964"/>
                    <a:pt x="879" y="973"/>
                    <a:pt x="1169" y="973"/>
                  </a:cubicBezTo>
                  <a:cubicBezTo>
                    <a:pt x="2636" y="973"/>
                    <a:pt x="4105" y="740"/>
                    <a:pt x="5586" y="740"/>
                  </a:cubicBezTo>
                  <a:cubicBezTo>
                    <a:pt x="5680" y="740"/>
                    <a:pt x="5774" y="741"/>
                    <a:pt x="5869" y="743"/>
                  </a:cubicBezTo>
                  <a:cubicBezTo>
                    <a:pt x="5968" y="743"/>
                    <a:pt x="6088" y="664"/>
                    <a:pt x="6187" y="604"/>
                  </a:cubicBezTo>
                  <a:cubicBezTo>
                    <a:pt x="6247" y="604"/>
                    <a:pt x="6286" y="604"/>
                    <a:pt x="6306" y="584"/>
                  </a:cubicBezTo>
                  <a:cubicBezTo>
                    <a:pt x="6465" y="564"/>
                    <a:pt x="6645" y="544"/>
                    <a:pt x="6764" y="405"/>
                  </a:cubicBezTo>
                  <a:cubicBezTo>
                    <a:pt x="6764" y="345"/>
                    <a:pt x="6744" y="266"/>
                    <a:pt x="6684" y="186"/>
                  </a:cubicBezTo>
                  <a:cubicBezTo>
                    <a:pt x="6417" y="44"/>
                    <a:pt x="6142" y="0"/>
                    <a:pt x="58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2409800" y="1026975"/>
              <a:ext cx="126825" cy="21475"/>
            </a:xfrm>
            <a:custGeom>
              <a:avLst/>
              <a:gdLst/>
              <a:ahLst/>
              <a:cxnLst/>
              <a:rect l="l" t="t" r="r" b="b"/>
              <a:pathLst>
                <a:path w="5073" h="859" extrusionOk="0">
                  <a:moveTo>
                    <a:pt x="4694" y="0"/>
                  </a:moveTo>
                  <a:cubicBezTo>
                    <a:pt x="4578" y="0"/>
                    <a:pt x="4442" y="28"/>
                    <a:pt x="4297" y="56"/>
                  </a:cubicBezTo>
                  <a:cubicBezTo>
                    <a:pt x="4191" y="40"/>
                    <a:pt x="4087" y="34"/>
                    <a:pt x="3984" y="34"/>
                  </a:cubicBezTo>
                  <a:cubicBezTo>
                    <a:pt x="3406" y="34"/>
                    <a:pt x="2859" y="235"/>
                    <a:pt x="2268" y="235"/>
                  </a:cubicBezTo>
                  <a:cubicBezTo>
                    <a:pt x="1984" y="335"/>
                    <a:pt x="1687" y="352"/>
                    <a:pt x="1389" y="352"/>
                  </a:cubicBezTo>
                  <a:cubicBezTo>
                    <a:pt x="1246" y="352"/>
                    <a:pt x="1103" y="348"/>
                    <a:pt x="961" y="348"/>
                  </a:cubicBezTo>
                  <a:cubicBezTo>
                    <a:pt x="756" y="348"/>
                    <a:pt x="554" y="356"/>
                    <a:pt x="358" y="394"/>
                  </a:cubicBezTo>
                  <a:cubicBezTo>
                    <a:pt x="279" y="533"/>
                    <a:pt x="0" y="473"/>
                    <a:pt x="40" y="692"/>
                  </a:cubicBezTo>
                  <a:cubicBezTo>
                    <a:pt x="54" y="834"/>
                    <a:pt x="160" y="855"/>
                    <a:pt x="262" y="855"/>
                  </a:cubicBezTo>
                  <a:cubicBezTo>
                    <a:pt x="303" y="855"/>
                    <a:pt x="344" y="851"/>
                    <a:pt x="378" y="851"/>
                  </a:cubicBezTo>
                  <a:cubicBezTo>
                    <a:pt x="408" y="856"/>
                    <a:pt x="440" y="859"/>
                    <a:pt x="474" y="859"/>
                  </a:cubicBezTo>
                  <a:cubicBezTo>
                    <a:pt x="575" y="859"/>
                    <a:pt x="686" y="836"/>
                    <a:pt x="776" y="792"/>
                  </a:cubicBezTo>
                  <a:lnTo>
                    <a:pt x="816" y="792"/>
                  </a:lnTo>
                  <a:cubicBezTo>
                    <a:pt x="900" y="834"/>
                    <a:pt x="978" y="859"/>
                    <a:pt x="1057" y="859"/>
                  </a:cubicBezTo>
                  <a:cubicBezTo>
                    <a:pt x="1127" y="859"/>
                    <a:pt x="1198" y="839"/>
                    <a:pt x="1273" y="792"/>
                  </a:cubicBezTo>
                  <a:cubicBezTo>
                    <a:pt x="2546" y="772"/>
                    <a:pt x="3839" y="772"/>
                    <a:pt x="5073" y="473"/>
                  </a:cubicBezTo>
                  <a:cubicBezTo>
                    <a:pt x="5060" y="97"/>
                    <a:pt x="4912" y="0"/>
                    <a:pt x="46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338675" y="841425"/>
              <a:ext cx="142750" cy="19075"/>
            </a:xfrm>
            <a:custGeom>
              <a:avLst/>
              <a:gdLst/>
              <a:ahLst/>
              <a:cxnLst/>
              <a:rect l="l" t="t" r="r" b="b"/>
              <a:pathLst>
                <a:path w="5710" h="763" extrusionOk="0">
                  <a:moveTo>
                    <a:pt x="5241" y="0"/>
                  </a:moveTo>
                  <a:cubicBezTo>
                    <a:pt x="4729" y="0"/>
                    <a:pt x="4212" y="86"/>
                    <a:pt x="3720" y="197"/>
                  </a:cubicBezTo>
                  <a:cubicBezTo>
                    <a:pt x="3665" y="263"/>
                    <a:pt x="3604" y="305"/>
                    <a:pt x="3539" y="305"/>
                  </a:cubicBezTo>
                  <a:cubicBezTo>
                    <a:pt x="3488" y="305"/>
                    <a:pt x="3435" y="278"/>
                    <a:pt x="3382" y="217"/>
                  </a:cubicBezTo>
                  <a:lnTo>
                    <a:pt x="3024" y="217"/>
                  </a:lnTo>
                  <a:cubicBezTo>
                    <a:pt x="2945" y="316"/>
                    <a:pt x="2885" y="436"/>
                    <a:pt x="2726" y="436"/>
                  </a:cubicBezTo>
                  <a:cubicBezTo>
                    <a:pt x="2805" y="396"/>
                    <a:pt x="2925" y="356"/>
                    <a:pt x="2845" y="217"/>
                  </a:cubicBezTo>
                  <a:cubicBezTo>
                    <a:pt x="2696" y="204"/>
                    <a:pt x="2547" y="198"/>
                    <a:pt x="2398" y="198"/>
                  </a:cubicBezTo>
                  <a:cubicBezTo>
                    <a:pt x="1632" y="198"/>
                    <a:pt x="866" y="346"/>
                    <a:pt x="100" y="396"/>
                  </a:cubicBezTo>
                  <a:cubicBezTo>
                    <a:pt x="0" y="714"/>
                    <a:pt x="339" y="595"/>
                    <a:pt x="418" y="714"/>
                  </a:cubicBezTo>
                  <a:cubicBezTo>
                    <a:pt x="565" y="751"/>
                    <a:pt x="714" y="763"/>
                    <a:pt x="864" y="763"/>
                  </a:cubicBezTo>
                  <a:cubicBezTo>
                    <a:pt x="1121" y="763"/>
                    <a:pt x="1380" y="727"/>
                    <a:pt x="1632" y="714"/>
                  </a:cubicBezTo>
                  <a:cubicBezTo>
                    <a:pt x="1656" y="678"/>
                    <a:pt x="1695" y="619"/>
                    <a:pt x="1735" y="619"/>
                  </a:cubicBezTo>
                  <a:cubicBezTo>
                    <a:pt x="1761" y="619"/>
                    <a:pt x="1787" y="644"/>
                    <a:pt x="1811" y="714"/>
                  </a:cubicBezTo>
                  <a:cubicBezTo>
                    <a:pt x="2139" y="704"/>
                    <a:pt x="2467" y="704"/>
                    <a:pt x="2798" y="704"/>
                  </a:cubicBezTo>
                  <a:cubicBezTo>
                    <a:pt x="3129" y="704"/>
                    <a:pt x="3462" y="704"/>
                    <a:pt x="3800" y="694"/>
                  </a:cubicBezTo>
                  <a:cubicBezTo>
                    <a:pt x="3851" y="689"/>
                    <a:pt x="3902" y="687"/>
                    <a:pt x="3953" y="687"/>
                  </a:cubicBezTo>
                  <a:cubicBezTo>
                    <a:pt x="4141" y="687"/>
                    <a:pt x="4332" y="713"/>
                    <a:pt x="4521" y="713"/>
                  </a:cubicBezTo>
                  <a:cubicBezTo>
                    <a:pt x="4702" y="713"/>
                    <a:pt x="4881" y="689"/>
                    <a:pt x="5053" y="595"/>
                  </a:cubicBezTo>
                  <a:cubicBezTo>
                    <a:pt x="5133" y="595"/>
                    <a:pt x="5212" y="555"/>
                    <a:pt x="5252" y="535"/>
                  </a:cubicBezTo>
                  <a:cubicBezTo>
                    <a:pt x="5371" y="495"/>
                    <a:pt x="5451" y="436"/>
                    <a:pt x="5531" y="396"/>
                  </a:cubicBezTo>
                  <a:cubicBezTo>
                    <a:pt x="5630" y="276"/>
                    <a:pt x="5710" y="157"/>
                    <a:pt x="5630" y="18"/>
                  </a:cubicBezTo>
                  <a:cubicBezTo>
                    <a:pt x="5501" y="6"/>
                    <a:pt x="5371" y="0"/>
                    <a:pt x="52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2188475" y="1036800"/>
              <a:ext cx="98500" cy="24225"/>
            </a:xfrm>
            <a:custGeom>
              <a:avLst/>
              <a:gdLst/>
              <a:ahLst/>
              <a:cxnLst/>
              <a:rect l="l" t="t" r="r" b="b"/>
              <a:pathLst>
                <a:path w="3940" h="969" extrusionOk="0">
                  <a:moveTo>
                    <a:pt x="3641" y="1"/>
                  </a:moveTo>
                  <a:cubicBezTo>
                    <a:pt x="2428" y="140"/>
                    <a:pt x="1194" y="1"/>
                    <a:pt x="1" y="200"/>
                  </a:cubicBezTo>
                  <a:cubicBezTo>
                    <a:pt x="61" y="359"/>
                    <a:pt x="140" y="538"/>
                    <a:pt x="180" y="697"/>
                  </a:cubicBezTo>
                  <a:cubicBezTo>
                    <a:pt x="403" y="909"/>
                    <a:pt x="649" y="969"/>
                    <a:pt x="905" y="969"/>
                  </a:cubicBezTo>
                  <a:cubicBezTo>
                    <a:pt x="1129" y="969"/>
                    <a:pt x="1361" y="924"/>
                    <a:pt x="1592" y="896"/>
                  </a:cubicBezTo>
                  <a:cubicBezTo>
                    <a:pt x="1891" y="816"/>
                    <a:pt x="2189" y="757"/>
                    <a:pt x="2487" y="697"/>
                  </a:cubicBezTo>
                  <a:cubicBezTo>
                    <a:pt x="2676" y="647"/>
                    <a:pt x="2865" y="549"/>
                    <a:pt x="3053" y="549"/>
                  </a:cubicBezTo>
                  <a:cubicBezTo>
                    <a:pt x="3163" y="549"/>
                    <a:pt x="3273" y="582"/>
                    <a:pt x="3383" y="677"/>
                  </a:cubicBezTo>
                  <a:cubicBezTo>
                    <a:pt x="3442" y="717"/>
                    <a:pt x="3522" y="757"/>
                    <a:pt x="3582" y="757"/>
                  </a:cubicBezTo>
                  <a:cubicBezTo>
                    <a:pt x="3721" y="717"/>
                    <a:pt x="3780" y="677"/>
                    <a:pt x="3860" y="578"/>
                  </a:cubicBezTo>
                  <a:cubicBezTo>
                    <a:pt x="3940" y="379"/>
                    <a:pt x="3860" y="200"/>
                    <a:pt x="3741" y="60"/>
                  </a:cubicBezTo>
                  <a:cubicBezTo>
                    <a:pt x="3721" y="41"/>
                    <a:pt x="3661" y="41"/>
                    <a:pt x="36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862750" y="874650"/>
              <a:ext cx="150200" cy="20850"/>
            </a:xfrm>
            <a:custGeom>
              <a:avLst/>
              <a:gdLst/>
              <a:ahLst/>
              <a:cxnLst/>
              <a:rect l="l" t="t" r="r" b="b"/>
              <a:pathLst>
                <a:path w="6008" h="834" extrusionOk="0">
                  <a:moveTo>
                    <a:pt x="3147" y="1"/>
                  </a:moveTo>
                  <a:cubicBezTo>
                    <a:pt x="2517" y="1"/>
                    <a:pt x="1891" y="126"/>
                    <a:pt x="1273" y="260"/>
                  </a:cubicBezTo>
                  <a:cubicBezTo>
                    <a:pt x="1194" y="318"/>
                    <a:pt x="1109" y="337"/>
                    <a:pt x="1023" y="337"/>
                  </a:cubicBezTo>
                  <a:cubicBezTo>
                    <a:pt x="872" y="337"/>
                    <a:pt x="716" y="280"/>
                    <a:pt x="577" y="280"/>
                  </a:cubicBezTo>
                  <a:lnTo>
                    <a:pt x="60" y="280"/>
                  </a:lnTo>
                  <a:cubicBezTo>
                    <a:pt x="0" y="519"/>
                    <a:pt x="139" y="658"/>
                    <a:pt x="338" y="758"/>
                  </a:cubicBezTo>
                  <a:cubicBezTo>
                    <a:pt x="578" y="818"/>
                    <a:pt x="822" y="833"/>
                    <a:pt x="1068" y="833"/>
                  </a:cubicBezTo>
                  <a:cubicBezTo>
                    <a:pt x="1337" y="833"/>
                    <a:pt x="1608" y="815"/>
                    <a:pt x="1880" y="815"/>
                  </a:cubicBezTo>
                  <a:cubicBezTo>
                    <a:pt x="1936" y="815"/>
                    <a:pt x="1993" y="815"/>
                    <a:pt x="2049" y="817"/>
                  </a:cubicBezTo>
                  <a:cubicBezTo>
                    <a:pt x="2268" y="797"/>
                    <a:pt x="2487" y="778"/>
                    <a:pt x="2646" y="579"/>
                  </a:cubicBezTo>
                  <a:cubicBezTo>
                    <a:pt x="2725" y="459"/>
                    <a:pt x="2487" y="419"/>
                    <a:pt x="2566" y="300"/>
                  </a:cubicBezTo>
                  <a:lnTo>
                    <a:pt x="2566" y="300"/>
                  </a:lnTo>
                  <a:cubicBezTo>
                    <a:pt x="2566" y="419"/>
                    <a:pt x="2666" y="459"/>
                    <a:pt x="2745" y="519"/>
                  </a:cubicBezTo>
                  <a:lnTo>
                    <a:pt x="2885" y="598"/>
                  </a:lnTo>
                  <a:cubicBezTo>
                    <a:pt x="3253" y="658"/>
                    <a:pt x="3621" y="688"/>
                    <a:pt x="3986" y="688"/>
                  </a:cubicBezTo>
                  <a:cubicBezTo>
                    <a:pt x="4352" y="688"/>
                    <a:pt x="4715" y="658"/>
                    <a:pt x="5073" y="598"/>
                  </a:cubicBezTo>
                  <a:cubicBezTo>
                    <a:pt x="5371" y="459"/>
                    <a:pt x="5769" y="519"/>
                    <a:pt x="6008" y="61"/>
                  </a:cubicBezTo>
                  <a:cubicBezTo>
                    <a:pt x="5746" y="30"/>
                    <a:pt x="5511" y="4"/>
                    <a:pt x="5284" y="4"/>
                  </a:cubicBezTo>
                  <a:cubicBezTo>
                    <a:pt x="5080" y="4"/>
                    <a:pt x="4882" y="25"/>
                    <a:pt x="4675" y="81"/>
                  </a:cubicBezTo>
                  <a:cubicBezTo>
                    <a:pt x="4635" y="81"/>
                    <a:pt x="4575" y="81"/>
                    <a:pt x="4536" y="101"/>
                  </a:cubicBezTo>
                  <a:cubicBezTo>
                    <a:pt x="4450" y="158"/>
                    <a:pt x="4374" y="183"/>
                    <a:pt x="4300" y="183"/>
                  </a:cubicBezTo>
                  <a:cubicBezTo>
                    <a:pt x="4219" y="183"/>
                    <a:pt x="4141" y="153"/>
                    <a:pt x="4058" y="101"/>
                  </a:cubicBezTo>
                  <a:cubicBezTo>
                    <a:pt x="3754" y="30"/>
                    <a:pt x="3450" y="1"/>
                    <a:pt x="31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2070125" y="862750"/>
              <a:ext cx="119875" cy="20300"/>
            </a:xfrm>
            <a:custGeom>
              <a:avLst/>
              <a:gdLst/>
              <a:ahLst/>
              <a:cxnLst/>
              <a:rect l="l" t="t" r="r" b="b"/>
              <a:pathLst>
                <a:path w="4795" h="812" extrusionOk="0">
                  <a:moveTo>
                    <a:pt x="3502" y="0"/>
                  </a:moveTo>
                  <a:cubicBezTo>
                    <a:pt x="2348" y="0"/>
                    <a:pt x="1214" y="80"/>
                    <a:pt x="60" y="239"/>
                  </a:cubicBezTo>
                  <a:cubicBezTo>
                    <a:pt x="0" y="398"/>
                    <a:pt x="60" y="537"/>
                    <a:pt x="160" y="617"/>
                  </a:cubicBezTo>
                  <a:cubicBezTo>
                    <a:pt x="239" y="677"/>
                    <a:pt x="319" y="756"/>
                    <a:pt x="418" y="776"/>
                  </a:cubicBezTo>
                  <a:cubicBezTo>
                    <a:pt x="656" y="801"/>
                    <a:pt x="893" y="811"/>
                    <a:pt x="1128" y="811"/>
                  </a:cubicBezTo>
                  <a:cubicBezTo>
                    <a:pt x="2214" y="811"/>
                    <a:pt x="3282" y="593"/>
                    <a:pt x="4377" y="577"/>
                  </a:cubicBezTo>
                  <a:cubicBezTo>
                    <a:pt x="4536" y="577"/>
                    <a:pt x="4695" y="498"/>
                    <a:pt x="4795" y="319"/>
                  </a:cubicBezTo>
                  <a:cubicBezTo>
                    <a:pt x="4795" y="159"/>
                    <a:pt x="4675" y="80"/>
                    <a:pt x="4516" y="60"/>
                  </a:cubicBezTo>
                  <a:cubicBezTo>
                    <a:pt x="4367" y="50"/>
                    <a:pt x="4218" y="50"/>
                    <a:pt x="4068" y="50"/>
                  </a:cubicBezTo>
                  <a:cubicBezTo>
                    <a:pt x="3919" y="50"/>
                    <a:pt x="3770" y="50"/>
                    <a:pt x="3621" y="40"/>
                  </a:cubicBezTo>
                  <a:cubicBezTo>
                    <a:pt x="3581" y="40"/>
                    <a:pt x="3541" y="0"/>
                    <a:pt x="35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2318775" y="1036800"/>
              <a:ext cx="110425" cy="20025"/>
            </a:xfrm>
            <a:custGeom>
              <a:avLst/>
              <a:gdLst/>
              <a:ahLst/>
              <a:cxnLst/>
              <a:rect l="l" t="t" r="r" b="b"/>
              <a:pathLst>
                <a:path w="4417" h="801" extrusionOk="0">
                  <a:moveTo>
                    <a:pt x="41" y="1"/>
                  </a:moveTo>
                  <a:cubicBezTo>
                    <a:pt x="41" y="60"/>
                    <a:pt x="21" y="80"/>
                    <a:pt x="1" y="120"/>
                  </a:cubicBezTo>
                  <a:cubicBezTo>
                    <a:pt x="239" y="498"/>
                    <a:pt x="737" y="478"/>
                    <a:pt x="1055" y="717"/>
                  </a:cubicBezTo>
                  <a:cubicBezTo>
                    <a:pt x="1292" y="774"/>
                    <a:pt x="1526" y="801"/>
                    <a:pt x="1759" y="801"/>
                  </a:cubicBezTo>
                  <a:cubicBezTo>
                    <a:pt x="2173" y="801"/>
                    <a:pt x="2585" y="718"/>
                    <a:pt x="3005" y="578"/>
                  </a:cubicBezTo>
                  <a:cubicBezTo>
                    <a:pt x="3482" y="478"/>
                    <a:pt x="3979" y="578"/>
                    <a:pt x="4417" y="399"/>
                  </a:cubicBezTo>
                  <a:cubicBezTo>
                    <a:pt x="4317" y="399"/>
                    <a:pt x="4198" y="379"/>
                    <a:pt x="4099" y="379"/>
                  </a:cubicBezTo>
                  <a:cubicBezTo>
                    <a:pt x="4077" y="379"/>
                    <a:pt x="4056" y="380"/>
                    <a:pt x="4037" y="380"/>
                  </a:cubicBezTo>
                  <a:cubicBezTo>
                    <a:pt x="3577" y="380"/>
                    <a:pt x="4000" y="155"/>
                    <a:pt x="4019" y="41"/>
                  </a:cubicBezTo>
                  <a:cubicBezTo>
                    <a:pt x="3884" y="34"/>
                    <a:pt x="3748" y="32"/>
                    <a:pt x="3613" y="32"/>
                  </a:cubicBezTo>
                  <a:cubicBezTo>
                    <a:pt x="2854" y="32"/>
                    <a:pt x="2096" y="113"/>
                    <a:pt x="1342" y="113"/>
                  </a:cubicBezTo>
                  <a:cubicBezTo>
                    <a:pt x="906" y="113"/>
                    <a:pt x="472" y="86"/>
                    <a:pt x="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2294900" y="851300"/>
              <a:ext cx="54750" cy="79975"/>
            </a:xfrm>
            <a:custGeom>
              <a:avLst/>
              <a:gdLst/>
              <a:ahLst/>
              <a:cxnLst/>
              <a:rect l="l" t="t" r="r" b="b"/>
              <a:pathLst>
                <a:path w="2190" h="3199" extrusionOk="0">
                  <a:moveTo>
                    <a:pt x="1851" y="1"/>
                  </a:moveTo>
                  <a:cubicBezTo>
                    <a:pt x="1791" y="1"/>
                    <a:pt x="1712" y="1"/>
                    <a:pt x="1692" y="41"/>
                  </a:cubicBezTo>
                  <a:cubicBezTo>
                    <a:pt x="1692" y="60"/>
                    <a:pt x="1692" y="60"/>
                    <a:pt x="1632" y="100"/>
                  </a:cubicBezTo>
                  <a:cubicBezTo>
                    <a:pt x="1592" y="100"/>
                    <a:pt x="1572" y="100"/>
                    <a:pt x="1513" y="41"/>
                  </a:cubicBezTo>
                  <a:cubicBezTo>
                    <a:pt x="1393" y="41"/>
                    <a:pt x="1294" y="60"/>
                    <a:pt x="1175" y="60"/>
                  </a:cubicBezTo>
                  <a:cubicBezTo>
                    <a:pt x="1095" y="100"/>
                    <a:pt x="1015" y="160"/>
                    <a:pt x="916" y="160"/>
                  </a:cubicBezTo>
                  <a:cubicBezTo>
                    <a:pt x="777" y="140"/>
                    <a:pt x="647" y="130"/>
                    <a:pt x="518" y="130"/>
                  </a:cubicBezTo>
                  <a:cubicBezTo>
                    <a:pt x="389" y="130"/>
                    <a:pt x="260" y="140"/>
                    <a:pt x="120" y="160"/>
                  </a:cubicBezTo>
                  <a:cubicBezTo>
                    <a:pt x="21" y="299"/>
                    <a:pt x="1" y="418"/>
                    <a:pt x="80" y="558"/>
                  </a:cubicBezTo>
                  <a:cubicBezTo>
                    <a:pt x="419" y="816"/>
                    <a:pt x="379" y="1194"/>
                    <a:pt x="399" y="1552"/>
                  </a:cubicBezTo>
                  <a:cubicBezTo>
                    <a:pt x="458" y="2070"/>
                    <a:pt x="299" y="2627"/>
                    <a:pt x="598" y="3124"/>
                  </a:cubicBezTo>
                  <a:cubicBezTo>
                    <a:pt x="657" y="3174"/>
                    <a:pt x="727" y="3198"/>
                    <a:pt x="797" y="3198"/>
                  </a:cubicBezTo>
                  <a:cubicBezTo>
                    <a:pt x="866" y="3198"/>
                    <a:pt x="936" y="3174"/>
                    <a:pt x="996" y="3124"/>
                  </a:cubicBezTo>
                  <a:cubicBezTo>
                    <a:pt x="996" y="2527"/>
                    <a:pt x="996" y="1950"/>
                    <a:pt x="1015" y="1373"/>
                  </a:cubicBezTo>
                  <a:cubicBezTo>
                    <a:pt x="1055" y="518"/>
                    <a:pt x="1095" y="498"/>
                    <a:pt x="1930" y="359"/>
                  </a:cubicBezTo>
                  <a:cubicBezTo>
                    <a:pt x="2010" y="339"/>
                    <a:pt x="2110" y="339"/>
                    <a:pt x="2189" y="319"/>
                  </a:cubicBezTo>
                  <a:cubicBezTo>
                    <a:pt x="2070" y="200"/>
                    <a:pt x="1970" y="100"/>
                    <a:pt x="18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749350" y="881125"/>
              <a:ext cx="107950" cy="19175"/>
            </a:xfrm>
            <a:custGeom>
              <a:avLst/>
              <a:gdLst/>
              <a:ahLst/>
              <a:cxnLst/>
              <a:rect l="l" t="t" r="r" b="b"/>
              <a:pathLst>
                <a:path w="4318" h="767" extrusionOk="0">
                  <a:moveTo>
                    <a:pt x="1314" y="220"/>
                  </a:moveTo>
                  <a:lnTo>
                    <a:pt x="1314" y="220"/>
                  </a:lnTo>
                  <a:cubicBezTo>
                    <a:pt x="1425" y="250"/>
                    <a:pt x="1539" y="260"/>
                    <a:pt x="1655" y="262"/>
                  </a:cubicBezTo>
                  <a:lnTo>
                    <a:pt x="1655" y="262"/>
                  </a:lnTo>
                  <a:cubicBezTo>
                    <a:pt x="1605" y="269"/>
                    <a:pt x="1555" y="274"/>
                    <a:pt x="1507" y="274"/>
                  </a:cubicBezTo>
                  <a:cubicBezTo>
                    <a:pt x="1436" y="274"/>
                    <a:pt x="1369" y="262"/>
                    <a:pt x="1314" y="220"/>
                  </a:cubicBezTo>
                  <a:close/>
                  <a:moveTo>
                    <a:pt x="829" y="1"/>
                  </a:moveTo>
                  <a:cubicBezTo>
                    <a:pt x="549" y="1"/>
                    <a:pt x="272" y="30"/>
                    <a:pt x="1" y="160"/>
                  </a:cubicBezTo>
                  <a:cubicBezTo>
                    <a:pt x="140" y="439"/>
                    <a:pt x="398" y="598"/>
                    <a:pt x="657" y="698"/>
                  </a:cubicBezTo>
                  <a:cubicBezTo>
                    <a:pt x="897" y="724"/>
                    <a:pt x="1132" y="767"/>
                    <a:pt x="1359" y="767"/>
                  </a:cubicBezTo>
                  <a:cubicBezTo>
                    <a:pt x="1640" y="767"/>
                    <a:pt x="1907" y="701"/>
                    <a:pt x="2149" y="459"/>
                  </a:cubicBezTo>
                  <a:cubicBezTo>
                    <a:pt x="2102" y="336"/>
                    <a:pt x="2031" y="280"/>
                    <a:pt x="1948" y="258"/>
                  </a:cubicBezTo>
                  <a:lnTo>
                    <a:pt x="1948" y="258"/>
                  </a:lnTo>
                  <a:cubicBezTo>
                    <a:pt x="1997" y="257"/>
                    <a:pt x="2046" y="256"/>
                    <a:pt x="2095" y="256"/>
                  </a:cubicBezTo>
                  <a:cubicBezTo>
                    <a:pt x="2146" y="256"/>
                    <a:pt x="2197" y="257"/>
                    <a:pt x="2248" y="260"/>
                  </a:cubicBezTo>
                  <a:cubicBezTo>
                    <a:pt x="2278" y="260"/>
                    <a:pt x="2303" y="250"/>
                    <a:pt x="2328" y="250"/>
                  </a:cubicBezTo>
                  <a:cubicBezTo>
                    <a:pt x="2353" y="250"/>
                    <a:pt x="2378" y="260"/>
                    <a:pt x="2408" y="300"/>
                  </a:cubicBezTo>
                  <a:cubicBezTo>
                    <a:pt x="2308" y="300"/>
                    <a:pt x="2288" y="359"/>
                    <a:pt x="2248" y="439"/>
                  </a:cubicBezTo>
                  <a:cubicBezTo>
                    <a:pt x="2583" y="655"/>
                    <a:pt x="2912" y="760"/>
                    <a:pt x="3239" y="760"/>
                  </a:cubicBezTo>
                  <a:cubicBezTo>
                    <a:pt x="3574" y="760"/>
                    <a:pt x="3906" y="650"/>
                    <a:pt x="4238" y="439"/>
                  </a:cubicBezTo>
                  <a:cubicBezTo>
                    <a:pt x="4317" y="300"/>
                    <a:pt x="4317" y="160"/>
                    <a:pt x="4218" y="41"/>
                  </a:cubicBezTo>
                  <a:cubicBezTo>
                    <a:pt x="3502" y="41"/>
                    <a:pt x="2786" y="16"/>
                    <a:pt x="2069" y="16"/>
                  </a:cubicBezTo>
                  <a:cubicBezTo>
                    <a:pt x="1890" y="16"/>
                    <a:pt x="1711" y="17"/>
                    <a:pt x="1532" y="21"/>
                  </a:cubicBezTo>
                  <a:cubicBezTo>
                    <a:pt x="1297" y="21"/>
                    <a:pt x="1062" y="1"/>
                    <a:pt x="8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588825" y="1013925"/>
              <a:ext cx="69150" cy="20125"/>
            </a:xfrm>
            <a:custGeom>
              <a:avLst/>
              <a:gdLst/>
              <a:ahLst/>
              <a:cxnLst/>
              <a:rect l="l" t="t" r="r" b="b"/>
              <a:pathLst>
                <a:path w="2766" h="805" extrusionOk="0">
                  <a:moveTo>
                    <a:pt x="2746" y="60"/>
                  </a:moveTo>
                  <a:cubicBezTo>
                    <a:pt x="1890" y="120"/>
                    <a:pt x="995" y="1"/>
                    <a:pt x="160" y="279"/>
                  </a:cubicBezTo>
                  <a:cubicBezTo>
                    <a:pt x="0" y="458"/>
                    <a:pt x="0" y="597"/>
                    <a:pt x="160" y="776"/>
                  </a:cubicBezTo>
                  <a:cubicBezTo>
                    <a:pt x="308" y="796"/>
                    <a:pt x="455" y="805"/>
                    <a:pt x="600" y="805"/>
                  </a:cubicBezTo>
                  <a:cubicBezTo>
                    <a:pt x="1333" y="805"/>
                    <a:pt x="2035" y="594"/>
                    <a:pt x="2766" y="578"/>
                  </a:cubicBezTo>
                  <a:cubicBezTo>
                    <a:pt x="2746" y="399"/>
                    <a:pt x="2746" y="219"/>
                    <a:pt x="2746" y="6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2518200" y="1021250"/>
              <a:ext cx="74625" cy="17625"/>
            </a:xfrm>
            <a:custGeom>
              <a:avLst/>
              <a:gdLst/>
              <a:ahLst/>
              <a:cxnLst/>
              <a:rect l="l" t="t" r="r" b="b"/>
              <a:pathLst>
                <a:path w="2985" h="705" extrusionOk="0">
                  <a:moveTo>
                    <a:pt x="2721" y="1"/>
                  </a:moveTo>
                  <a:cubicBezTo>
                    <a:pt x="1815" y="1"/>
                    <a:pt x="908" y="177"/>
                    <a:pt x="1" y="304"/>
                  </a:cubicBezTo>
                  <a:cubicBezTo>
                    <a:pt x="299" y="324"/>
                    <a:pt x="617" y="364"/>
                    <a:pt x="737" y="702"/>
                  </a:cubicBezTo>
                  <a:cubicBezTo>
                    <a:pt x="818" y="700"/>
                    <a:pt x="899" y="699"/>
                    <a:pt x="981" y="699"/>
                  </a:cubicBezTo>
                  <a:cubicBezTo>
                    <a:pt x="1182" y="699"/>
                    <a:pt x="1384" y="704"/>
                    <a:pt x="1586" y="704"/>
                  </a:cubicBezTo>
                  <a:cubicBezTo>
                    <a:pt x="2063" y="704"/>
                    <a:pt x="2535" y="678"/>
                    <a:pt x="2985" y="503"/>
                  </a:cubicBezTo>
                  <a:lnTo>
                    <a:pt x="2985" y="6"/>
                  </a:lnTo>
                  <a:cubicBezTo>
                    <a:pt x="2897" y="3"/>
                    <a:pt x="2809" y="1"/>
                    <a:pt x="27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708075" y="1035550"/>
              <a:ext cx="161150" cy="21925"/>
            </a:xfrm>
            <a:custGeom>
              <a:avLst/>
              <a:gdLst/>
              <a:ahLst/>
              <a:cxnLst/>
              <a:rect l="l" t="t" r="r" b="b"/>
              <a:pathLst>
                <a:path w="6446" h="877" extrusionOk="0">
                  <a:moveTo>
                    <a:pt x="968" y="1"/>
                  </a:moveTo>
                  <a:cubicBezTo>
                    <a:pt x="702" y="1"/>
                    <a:pt x="438" y="51"/>
                    <a:pt x="180" y="150"/>
                  </a:cubicBezTo>
                  <a:cubicBezTo>
                    <a:pt x="20" y="250"/>
                    <a:pt x="1" y="409"/>
                    <a:pt x="40" y="548"/>
                  </a:cubicBezTo>
                  <a:cubicBezTo>
                    <a:pt x="120" y="707"/>
                    <a:pt x="239" y="727"/>
                    <a:pt x="398" y="747"/>
                  </a:cubicBezTo>
                  <a:cubicBezTo>
                    <a:pt x="617" y="747"/>
                    <a:pt x="876" y="787"/>
                    <a:pt x="1095" y="827"/>
                  </a:cubicBezTo>
                  <a:cubicBezTo>
                    <a:pt x="1668" y="865"/>
                    <a:pt x="2239" y="877"/>
                    <a:pt x="2810" y="877"/>
                  </a:cubicBezTo>
                  <a:cubicBezTo>
                    <a:pt x="3722" y="877"/>
                    <a:pt x="4632" y="846"/>
                    <a:pt x="5551" y="846"/>
                  </a:cubicBezTo>
                  <a:cubicBezTo>
                    <a:pt x="5789" y="827"/>
                    <a:pt x="6068" y="827"/>
                    <a:pt x="6287" y="707"/>
                  </a:cubicBezTo>
                  <a:cubicBezTo>
                    <a:pt x="6386" y="648"/>
                    <a:pt x="6446" y="548"/>
                    <a:pt x="6386" y="449"/>
                  </a:cubicBezTo>
                  <a:cubicBezTo>
                    <a:pt x="5153" y="449"/>
                    <a:pt x="3939" y="449"/>
                    <a:pt x="2686" y="429"/>
                  </a:cubicBezTo>
                  <a:cubicBezTo>
                    <a:pt x="2559" y="429"/>
                    <a:pt x="2425" y="449"/>
                    <a:pt x="2295" y="449"/>
                  </a:cubicBezTo>
                  <a:cubicBezTo>
                    <a:pt x="2139" y="449"/>
                    <a:pt x="1990" y="420"/>
                    <a:pt x="1870" y="289"/>
                  </a:cubicBezTo>
                  <a:cubicBezTo>
                    <a:pt x="1851" y="230"/>
                    <a:pt x="1811" y="210"/>
                    <a:pt x="1771" y="150"/>
                  </a:cubicBezTo>
                  <a:cubicBezTo>
                    <a:pt x="1502" y="51"/>
                    <a:pt x="1234" y="1"/>
                    <a:pt x="9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2246675" y="968000"/>
              <a:ext cx="71125" cy="45450"/>
            </a:xfrm>
            <a:custGeom>
              <a:avLst/>
              <a:gdLst/>
              <a:ahLst/>
              <a:cxnLst/>
              <a:rect l="l" t="t" r="r" b="b"/>
              <a:pathLst>
                <a:path w="2845" h="1818" extrusionOk="0">
                  <a:moveTo>
                    <a:pt x="1742" y="0"/>
                  </a:moveTo>
                  <a:cubicBezTo>
                    <a:pt x="1715" y="0"/>
                    <a:pt x="1684" y="3"/>
                    <a:pt x="1651" y="8"/>
                  </a:cubicBezTo>
                  <a:cubicBezTo>
                    <a:pt x="1492" y="206"/>
                    <a:pt x="1452" y="445"/>
                    <a:pt x="1433" y="704"/>
                  </a:cubicBezTo>
                  <a:cubicBezTo>
                    <a:pt x="1452" y="953"/>
                    <a:pt x="1489" y="1202"/>
                    <a:pt x="1136" y="1202"/>
                  </a:cubicBezTo>
                  <a:cubicBezTo>
                    <a:pt x="1123" y="1202"/>
                    <a:pt x="1109" y="1202"/>
                    <a:pt x="1094" y="1201"/>
                  </a:cubicBezTo>
                  <a:cubicBezTo>
                    <a:pt x="971" y="1187"/>
                    <a:pt x="852" y="1176"/>
                    <a:pt x="737" y="1176"/>
                  </a:cubicBezTo>
                  <a:cubicBezTo>
                    <a:pt x="519" y="1176"/>
                    <a:pt x="315" y="1217"/>
                    <a:pt x="120" y="1360"/>
                  </a:cubicBezTo>
                  <a:cubicBezTo>
                    <a:pt x="0" y="1718"/>
                    <a:pt x="418" y="1619"/>
                    <a:pt x="458" y="1798"/>
                  </a:cubicBezTo>
                  <a:cubicBezTo>
                    <a:pt x="1114" y="1798"/>
                    <a:pt x="1751" y="1818"/>
                    <a:pt x="2407" y="1818"/>
                  </a:cubicBezTo>
                  <a:cubicBezTo>
                    <a:pt x="2447" y="1818"/>
                    <a:pt x="2507" y="1758"/>
                    <a:pt x="2547" y="1738"/>
                  </a:cubicBezTo>
                  <a:cubicBezTo>
                    <a:pt x="2726" y="1639"/>
                    <a:pt x="2845" y="1539"/>
                    <a:pt x="2726" y="1320"/>
                  </a:cubicBezTo>
                  <a:cubicBezTo>
                    <a:pt x="2407" y="1141"/>
                    <a:pt x="2129" y="923"/>
                    <a:pt x="2089" y="505"/>
                  </a:cubicBezTo>
                  <a:cubicBezTo>
                    <a:pt x="2034" y="286"/>
                    <a:pt x="2047" y="0"/>
                    <a:pt x="17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2503275" y="857400"/>
              <a:ext cx="15950" cy="98400"/>
            </a:xfrm>
            <a:custGeom>
              <a:avLst/>
              <a:gdLst/>
              <a:ahLst/>
              <a:cxnLst/>
              <a:rect l="l" t="t" r="r" b="b"/>
              <a:pathLst>
                <a:path w="638" h="3936" extrusionOk="0">
                  <a:moveTo>
                    <a:pt x="426" y="0"/>
                  </a:moveTo>
                  <a:cubicBezTo>
                    <a:pt x="384" y="0"/>
                    <a:pt x="339" y="5"/>
                    <a:pt x="299" y="15"/>
                  </a:cubicBezTo>
                  <a:cubicBezTo>
                    <a:pt x="279" y="75"/>
                    <a:pt x="240" y="95"/>
                    <a:pt x="220" y="115"/>
                  </a:cubicBezTo>
                  <a:cubicBezTo>
                    <a:pt x="220" y="473"/>
                    <a:pt x="299" y="811"/>
                    <a:pt x="220" y="1149"/>
                  </a:cubicBezTo>
                  <a:cubicBezTo>
                    <a:pt x="21" y="2064"/>
                    <a:pt x="1" y="2979"/>
                    <a:pt x="100" y="3934"/>
                  </a:cubicBezTo>
                  <a:cubicBezTo>
                    <a:pt x="114" y="3935"/>
                    <a:pt x="127" y="3935"/>
                    <a:pt x="139" y="3935"/>
                  </a:cubicBezTo>
                  <a:cubicBezTo>
                    <a:pt x="415" y="3935"/>
                    <a:pt x="376" y="3727"/>
                    <a:pt x="299" y="3536"/>
                  </a:cubicBezTo>
                  <a:cubicBezTo>
                    <a:pt x="419" y="2383"/>
                    <a:pt x="518" y="1249"/>
                    <a:pt x="638" y="95"/>
                  </a:cubicBezTo>
                  <a:cubicBezTo>
                    <a:pt x="618" y="75"/>
                    <a:pt x="578" y="55"/>
                    <a:pt x="538" y="15"/>
                  </a:cubicBezTo>
                  <a:cubicBezTo>
                    <a:pt x="508" y="5"/>
                    <a:pt x="468" y="0"/>
                    <a:pt x="4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1891100" y="1006925"/>
              <a:ext cx="73625" cy="17475"/>
            </a:xfrm>
            <a:custGeom>
              <a:avLst/>
              <a:gdLst/>
              <a:ahLst/>
              <a:cxnLst/>
              <a:rect l="l" t="t" r="r" b="b"/>
              <a:pathLst>
                <a:path w="2945" h="699" extrusionOk="0">
                  <a:moveTo>
                    <a:pt x="1943" y="1"/>
                  </a:moveTo>
                  <a:cubicBezTo>
                    <a:pt x="1328" y="1"/>
                    <a:pt x="724" y="149"/>
                    <a:pt x="119" y="281"/>
                  </a:cubicBezTo>
                  <a:cubicBezTo>
                    <a:pt x="0" y="400"/>
                    <a:pt x="0" y="559"/>
                    <a:pt x="99" y="679"/>
                  </a:cubicBezTo>
                  <a:cubicBezTo>
                    <a:pt x="756" y="679"/>
                    <a:pt x="1412" y="679"/>
                    <a:pt x="2089" y="698"/>
                  </a:cubicBezTo>
                  <a:cubicBezTo>
                    <a:pt x="2387" y="698"/>
                    <a:pt x="2646" y="659"/>
                    <a:pt x="2845" y="400"/>
                  </a:cubicBezTo>
                  <a:cubicBezTo>
                    <a:pt x="2924" y="340"/>
                    <a:pt x="2944" y="261"/>
                    <a:pt x="2904" y="141"/>
                  </a:cubicBezTo>
                  <a:cubicBezTo>
                    <a:pt x="2580" y="40"/>
                    <a:pt x="2260" y="1"/>
                    <a:pt x="194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979125" y="872000"/>
              <a:ext cx="96500" cy="19425"/>
            </a:xfrm>
            <a:custGeom>
              <a:avLst/>
              <a:gdLst/>
              <a:ahLst/>
              <a:cxnLst/>
              <a:rect l="l" t="t" r="r" b="b"/>
              <a:pathLst>
                <a:path w="3860" h="777" extrusionOk="0">
                  <a:moveTo>
                    <a:pt x="3089" y="1"/>
                  </a:moveTo>
                  <a:cubicBezTo>
                    <a:pt x="2752" y="1"/>
                    <a:pt x="2413" y="59"/>
                    <a:pt x="2072" y="59"/>
                  </a:cubicBezTo>
                  <a:cubicBezTo>
                    <a:pt x="1912" y="59"/>
                    <a:pt x="1752" y="46"/>
                    <a:pt x="1591" y="8"/>
                  </a:cubicBezTo>
                  <a:cubicBezTo>
                    <a:pt x="1518" y="11"/>
                    <a:pt x="1443" y="12"/>
                    <a:pt x="1368" y="12"/>
                  </a:cubicBezTo>
                  <a:cubicBezTo>
                    <a:pt x="1267" y="12"/>
                    <a:pt x="1166" y="10"/>
                    <a:pt x="1064" y="10"/>
                  </a:cubicBezTo>
                  <a:cubicBezTo>
                    <a:pt x="707" y="10"/>
                    <a:pt x="345" y="28"/>
                    <a:pt x="0" y="187"/>
                  </a:cubicBezTo>
                  <a:lnTo>
                    <a:pt x="1194" y="187"/>
                  </a:lnTo>
                  <a:cubicBezTo>
                    <a:pt x="895" y="466"/>
                    <a:pt x="557" y="267"/>
                    <a:pt x="398" y="525"/>
                  </a:cubicBezTo>
                  <a:cubicBezTo>
                    <a:pt x="825" y="706"/>
                    <a:pt x="1247" y="777"/>
                    <a:pt x="1663" y="777"/>
                  </a:cubicBezTo>
                  <a:cubicBezTo>
                    <a:pt x="2391" y="777"/>
                    <a:pt x="3103" y="562"/>
                    <a:pt x="3800" y="346"/>
                  </a:cubicBezTo>
                  <a:cubicBezTo>
                    <a:pt x="3839" y="346"/>
                    <a:pt x="3859" y="247"/>
                    <a:pt x="3859" y="207"/>
                  </a:cubicBezTo>
                  <a:lnTo>
                    <a:pt x="3839" y="147"/>
                  </a:lnTo>
                  <a:cubicBezTo>
                    <a:pt x="3591" y="33"/>
                    <a:pt x="3341" y="1"/>
                    <a:pt x="30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633475" y="886125"/>
              <a:ext cx="82575" cy="12950"/>
            </a:xfrm>
            <a:custGeom>
              <a:avLst/>
              <a:gdLst/>
              <a:ahLst/>
              <a:cxnLst/>
              <a:rect l="l" t="t" r="r" b="b"/>
              <a:pathLst>
                <a:path w="3303" h="518" extrusionOk="0">
                  <a:moveTo>
                    <a:pt x="518" y="0"/>
                  </a:moveTo>
                  <a:cubicBezTo>
                    <a:pt x="418" y="120"/>
                    <a:pt x="299" y="139"/>
                    <a:pt x="160" y="139"/>
                  </a:cubicBezTo>
                  <a:cubicBezTo>
                    <a:pt x="100" y="219"/>
                    <a:pt x="60" y="299"/>
                    <a:pt x="1" y="338"/>
                  </a:cubicBezTo>
                  <a:cubicBezTo>
                    <a:pt x="66" y="485"/>
                    <a:pt x="157" y="498"/>
                    <a:pt x="254" y="498"/>
                  </a:cubicBezTo>
                  <a:cubicBezTo>
                    <a:pt x="275" y="498"/>
                    <a:pt x="297" y="498"/>
                    <a:pt x="319" y="498"/>
                  </a:cubicBezTo>
                  <a:cubicBezTo>
                    <a:pt x="634" y="439"/>
                    <a:pt x="943" y="418"/>
                    <a:pt x="1251" y="418"/>
                  </a:cubicBezTo>
                  <a:cubicBezTo>
                    <a:pt x="1780" y="418"/>
                    <a:pt x="2305" y="480"/>
                    <a:pt x="2845" y="517"/>
                  </a:cubicBezTo>
                  <a:cubicBezTo>
                    <a:pt x="3104" y="398"/>
                    <a:pt x="3303" y="259"/>
                    <a:pt x="29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2164625" y="996475"/>
              <a:ext cx="68250" cy="19525"/>
            </a:xfrm>
            <a:custGeom>
              <a:avLst/>
              <a:gdLst/>
              <a:ahLst/>
              <a:cxnLst/>
              <a:rect l="l" t="t" r="r" b="b"/>
              <a:pathLst>
                <a:path w="2730" h="781" extrusionOk="0">
                  <a:moveTo>
                    <a:pt x="1237" y="0"/>
                  </a:moveTo>
                  <a:cubicBezTo>
                    <a:pt x="845" y="0"/>
                    <a:pt x="452" y="61"/>
                    <a:pt x="60" y="221"/>
                  </a:cubicBezTo>
                  <a:cubicBezTo>
                    <a:pt x="0" y="380"/>
                    <a:pt x="0" y="520"/>
                    <a:pt x="119" y="659"/>
                  </a:cubicBezTo>
                  <a:cubicBezTo>
                    <a:pt x="159" y="659"/>
                    <a:pt x="219" y="659"/>
                    <a:pt x="259" y="619"/>
                  </a:cubicBezTo>
                  <a:cubicBezTo>
                    <a:pt x="442" y="721"/>
                    <a:pt x="630" y="781"/>
                    <a:pt x="815" y="781"/>
                  </a:cubicBezTo>
                  <a:cubicBezTo>
                    <a:pt x="992" y="781"/>
                    <a:pt x="1167" y="726"/>
                    <a:pt x="1333" y="599"/>
                  </a:cubicBezTo>
                  <a:cubicBezTo>
                    <a:pt x="1518" y="599"/>
                    <a:pt x="1713" y="679"/>
                    <a:pt x="1905" y="679"/>
                  </a:cubicBezTo>
                  <a:cubicBezTo>
                    <a:pt x="2000" y="679"/>
                    <a:pt x="2095" y="659"/>
                    <a:pt x="2188" y="599"/>
                  </a:cubicBezTo>
                  <a:cubicBezTo>
                    <a:pt x="2280" y="630"/>
                    <a:pt x="2362" y="646"/>
                    <a:pt x="2432" y="646"/>
                  </a:cubicBezTo>
                  <a:cubicBezTo>
                    <a:pt x="2632" y="646"/>
                    <a:pt x="2730" y="511"/>
                    <a:pt x="2686" y="201"/>
                  </a:cubicBezTo>
                  <a:cubicBezTo>
                    <a:pt x="2203" y="92"/>
                    <a:pt x="1720" y="0"/>
                    <a:pt x="12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2157150" y="859225"/>
              <a:ext cx="78100" cy="15675"/>
            </a:xfrm>
            <a:custGeom>
              <a:avLst/>
              <a:gdLst/>
              <a:ahLst/>
              <a:cxnLst/>
              <a:rect l="l" t="t" r="r" b="b"/>
              <a:pathLst>
                <a:path w="3124" h="627" extrusionOk="0">
                  <a:moveTo>
                    <a:pt x="1834" y="1"/>
                  </a:moveTo>
                  <a:cubicBezTo>
                    <a:pt x="1220" y="1"/>
                    <a:pt x="610" y="35"/>
                    <a:pt x="1" y="181"/>
                  </a:cubicBezTo>
                  <a:cubicBezTo>
                    <a:pt x="40" y="181"/>
                    <a:pt x="60" y="201"/>
                    <a:pt x="100" y="221"/>
                  </a:cubicBezTo>
                  <a:cubicBezTo>
                    <a:pt x="180" y="274"/>
                    <a:pt x="266" y="287"/>
                    <a:pt x="355" y="287"/>
                  </a:cubicBezTo>
                  <a:cubicBezTo>
                    <a:pt x="444" y="287"/>
                    <a:pt x="536" y="274"/>
                    <a:pt x="628" y="274"/>
                  </a:cubicBezTo>
                  <a:cubicBezTo>
                    <a:pt x="719" y="274"/>
                    <a:pt x="810" y="287"/>
                    <a:pt x="896" y="340"/>
                  </a:cubicBezTo>
                  <a:cubicBezTo>
                    <a:pt x="1035" y="340"/>
                    <a:pt x="1154" y="380"/>
                    <a:pt x="1314" y="380"/>
                  </a:cubicBezTo>
                  <a:cubicBezTo>
                    <a:pt x="1587" y="552"/>
                    <a:pt x="1865" y="626"/>
                    <a:pt x="2149" y="626"/>
                  </a:cubicBezTo>
                  <a:cubicBezTo>
                    <a:pt x="2422" y="626"/>
                    <a:pt x="2701" y="557"/>
                    <a:pt x="2985" y="440"/>
                  </a:cubicBezTo>
                  <a:cubicBezTo>
                    <a:pt x="3104" y="320"/>
                    <a:pt x="3124" y="181"/>
                    <a:pt x="3004" y="22"/>
                  </a:cubicBezTo>
                  <a:cubicBezTo>
                    <a:pt x="2612" y="14"/>
                    <a:pt x="2222" y="1"/>
                    <a:pt x="18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2556500" y="974650"/>
              <a:ext cx="58700" cy="24100"/>
            </a:xfrm>
            <a:custGeom>
              <a:avLst/>
              <a:gdLst/>
              <a:ahLst/>
              <a:cxnLst/>
              <a:rect l="l" t="t" r="r" b="b"/>
              <a:pathLst>
                <a:path w="2348" h="964" extrusionOk="0">
                  <a:moveTo>
                    <a:pt x="2069" y="0"/>
                  </a:moveTo>
                  <a:lnTo>
                    <a:pt x="1990" y="60"/>
                  </a:lnTo>
                  <a:cubicBezTo>
                    <a:pt x="1970" y="179"/>
                    <a:pt x="1950" y="358"/>
                    <a:pt x="1771" y="378"/>
                  </a:cubicBezTo>
                  <a:cubicBezTo>
                    <a:pt x="1274" y="478"/>
                    <a:pt x="756" y="537"/>
                    <a:pt x="259" y="597"/>
                  </a:cubicBezTo>
                  <a:cubicBezTo>
                    <a:pt x="199" y="676"/>
                    <a:pt x="160" y="736"/>
                    <a:pt x="80" y="776"/>
                  </a:cubicBezTo>
                  <a:cubicBezTo>
                    <a:pt x="0" y="836"/>
                    <a:pt x="20" y="895"/>
                    <a:pt x="80" y="955"/>
                  </a:cubicBezTo>
                  <a:cubicBezTo>
                    <a:pt x="165" y="960"/>
                    <a:pt x="250" y="964"/>
                    <a:pt x="336" y="964"/>
                  </a:cubicBezTo>
                  <a:cubicBezTo>
                    <a:pt x="595" y="964"/>
                    <a:pt x="856" y="930"/>
                    <a:pt x="1095" y="796"/>
                  </a:cubicBezTo>
                  <a:lnTo>
                    <a:pt x="1174" y="796"/>
                  </a:lnTo>
                  <a:cubicBezTo>
                    <a:pt x="1224" y="786"/>
                    <a:pt x="1269" y="781"/>
                    <a:pt x="1308" y="781"/>
                  </a:cubicBezTo>
                  <a:cubicBezTo>
                    <a:pt x="1348" y="781"/>
                    <a:pt x="1383" y="786"/>
                    <a:pt x="1413" y="796"/>
                  </a:cubicBezTo>
                  <a:lnTo>
                    <a:pt x="1492" y="836"/>
                  </a:lnTo>
                  <a:cubicBezTo>
                    <a:pt x="1592" y="836"/>
                    <a:pt x="1691" y="796"/>
                    <a:pt x="1791" y="796"/>
                  </a:cubicBezTo>
                  <a:cubicBezTo>
                    <a:pt x="1907" y="895"/>
                    <a:pt x="2005" y="946"/>
                    <a:pt x="2087" y="946"/>
                  </a:cubicBezTo>
                  <a:cubicBezTo>
                    <a:pt x="2201" y="946"/>
                    <a:pt x="2281" y="846"/>
                    <a:pt x="2328" y="637"/>
                  </a:cubicBezTo>
                  <a:cubicBezTo>
                    <a:pt x="2348" y="438"/>
                    <a:pt x="2248" y="259"/>
                    <a:pt x="2149" y="80"/>
                  </a:cubicBezTo>
                  <a:lnTo>
                    <a:pt x="206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2551525" y="833275"/>
              <a:ext cx="56725" cy="17500"/>
            </a:xfrm>
            <a:custGeom>
              <a:avLst/>
              <a:gdLst/>
              <a:ahLst/>
              <a:cxnLst/>
              <a:rect l="l" t="t" r="r" b="b"/>
              <a:pathLst>
                <a:path w="2269" h="700" extrusionOk="0">
                  <a:moveTo>
                    <a:pt x="1219" y="1"/>
                  </a:moveTo>
                  <a:cubicBezTo>
                    <a:pt x="886" y="1"/>
                    <a:pt x="567" y="35"/>
                    <a:pt x="259" y="185"/>
                  </a:cubicBezTo>
                  <a:cubicBezTo>
                    <a:pt x="100" y="244"/>
                    <a:pt x="1" y="324"/>
                    <a:pt x="60" y="483"/>
                  </a:cubicBezTo>
                  <a:cubicBezTo>
                    <a:pt x="202" y="635"/>
                    <a:pt x="344" y="699"/>
                    <a:pt x="494" y="699"/>
                  </a:cubicBezTo>
                  <a:cubicBezTo>
                    <a:pt x="638" y="699"/>
                    <a:pt x="790" y="640"/>
                    <a:pt x="955" y="543"/>
                  </a:cubicBezTo>
                  <a:cubicBezTo>
                    <a:pt x="1333" y="344"/>
                    <a:pt x="1870" y="483"/>
                    <a:pt x="2268" y="25"/>
                  </a:cubicBezTo>
                  <a:lnTo>
                    <a:pt x="2268" y="25"/>
                  </a:lnTo>
                  <a:cubicBezTo>
                    <a:pt x="2222" y="27"/>
                    <a:pt x="2177" y="27"/>
                    <a:pt x="2131" y="27"/>
                  </a:cubicBezTo>
                  <a:cubicBezTo>
                    <a:pt x="1813" y="27"/>
                    <a:pt x="1511" y="1"/>
                    <a:pt x="1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2232250" y="854275"/>
              <a:ext cx="63175" cy="15625"/>
            </a:xfrm>
            <a:custGeom>
              <a:avLst/>
              <a:gdLst/>
              <a:ahLst/>
              <a:cxnLst/>
              <a:rect l="l" t="t" r="r" b="b"/>
              <a:pathLst>
                <a:path w="2527" h="625" extrusionOk="0">
                  <a:moveTo>
                    <a:pt x="1519" y="1"/>
                  </a:moveTo>
                  <a:cubicBezTo>
                    <a:pt x="1008" y="1"/>
                    <a:pt x="500" y="38"/>
                    <a:pt x="0" y="200"/>
                  </a:cubicBezTo>
                  <a:lnTo>
                    <a:pt x="0" y="538"/>
                  </a:lnTo>
                  <a:cubicBezTo>
                    <a:pt x="61" y="599"/>
                    <a:pt x="110" y="625"/>
                    <a:pt x="166" y="625"/>
                  </a:cubicBezTo>
                  <a:cubicBezTo>
                    <a:pt x="183" y="625"/>
                    <a:pt x="200" y="622"/>
                    <a:pt x="219" y="618"/>
                  </a:cubicBezTo>
                  <a:cubicBezTo>
                    <a:pt x="499" y="594"/>
                    <a:pt x="765" y="585"/>
                    <a:pt x="1029" y="585"/>
                  </a:cubicBezTo>
                  <a:cubicBezTo>
                    <a:pt x="1216" y="585"/>
                    <a:pt x="1402" y="590"/>
                    <a:pt x="1592" y="598"/>
                  </a:cubicBezTo>
                  <a:cubicBezTo>
                    <a:pt x="1695" y="609"/>
                    <a:pt x="1785" y="621"/>
                    <a:pt x="1877" y="621"/>
                  </a:cubicBezTo>
                  <a:cubicBezTo>
                    <a:pt x="1945" y="621"/>
                    <a:pt x="2013" y="615"/>
                    <a:pt x="2089" y="598"/>
                  </a:cubicBezTo>
                  <a:cubicBezTo>
                    <a:pt x="2308" y="459"/>
                    <a:pt x="2527" y="339"/>
                    <a:pt x="2427" y="21"/>
                  </a:cubicBezTo>
                  <a:cubicBezTo>
                    <a:pt x="2124" y="14"/>
                    <a:pt x="1821" y="1"/>
                    <a:pt x="15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2603250" y="893575"/>
              <a:ext cx="12450" cy="83075"/>
            </a:xfrm>
            <a:custGeom>
              <a:avLst/>
              <a:gdLst/>
              <a:ahLst/>
              <a:cxnLst/>
              <a:rect l="l" t="t" r="r" b="b"/>
              <a:pathLst>
                <a:path w="498" h="3323" extrusionOk="0">
                  <a:moveTo>
                    <a:pt x="259" y="1"/>
                  </a:moveTo>
                  <a:cubicBezTo>
                    <a:pt x="0" y="1095"/>
                    <a:pt x="80" y="2209"/>
                    <a:pt x="120" y="3323"/>
                  </a:cubicBezTo>
                  <a:lnTo>
                    <a:pt x="279" y="3323"/>
                  </a:lnTo>
                  <a:cubicBezTo>
                    <a:pt x="498" y="2885"/>
                    <a:pt x="219" y="2388"/>
                    <a:pt x="438" y="1950"/>
                  </a:cubicBezTo>
                  <a:lnTo>
                    <a:pt x="438" y="916"/>
                  </a:lnTo>
                  <a:cubicBezTo>
                    <a:pt x="398" y="856"/>
                    <a:pt x="398" y="796"/>
                    <a:pt x="438" y="737"/>
                  </a:cubicBezTo>
                  <a:cubicBezTo>
                    <a:pt x="438" y="637"/>
                    <a:pt x="478" y="518"/>
                    <a:pt x="478" y="418"/>
                  </a:cubicBezTo>
                  <a:cubicBezTo>
                    <a:pt x="458" y="239"/>
                    <a:pt x="418" y="60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2476425" y="837700"/>
              <a:ext cx="62200" cy="22575"/>
            </a:xfrm>
            <a:custGeom>
              <a:avLst/>
              <a:gdLst/>
              <a:ahLst/>
              <a:cxnLst/>
              <a:rect l="l" t="t" r="r" b="b"/>
              <a:pathLst>
                <a:path w="2488" h="903" extrusionOk="0">
                  <a:moveTo>
                    <a:pt x="1242" y="0"/>
                  </a:moveTo>
                  <a:cubicBezTo>
                    <a:pt x="878" y="0"/>
                    <a:pt x="514" y="33"/>
                    <a:pt x="160" y="187"/>
                  </a:cubicBezTo>
                  <a:cubicBezTo>
                    <a:pt x="100" y="286"/>
                    <a:pt x="60" y="405"/>
                    <a:pt x="1" y="505"/>
                  </a:cubicBezTo>
                  <a:cubicBezTo>
                    <a:pt x="76" y="575"/>
                    <a:pt x="145" y="600"/>
                    <a:pt x="212" y="600"/>
                  </a:cubicBezTo>
                  <a:cubicBezTo>
                    <a:pt x="380" y="600"/>
                    <a:pt x="534" y="442"/>
                    <a:pt x="729" y="442"/>
                  </a:cubicBezTo>
                  <a:cubicBezTo>
                    <a:pt x="745" y="442"/>
                    <a:pt x="761" y="443"/>
                    <a:pt x="777" y="445"/>
                  </a:cubicBezTo>
                  <a:cubicBezTo>
                    <a:pt x="896" y="405"/>
                    <a:pt x="1055" y="405"/>
                    <a:pt x="1194" y="405"/>
                  </a:cubicBezTo>
                  <a:cubicBezTo>
                    <a:pt x="1493" y="405"/>
                    <a:pt x="1552" y="704"/>
                    <a:pt x="1692" y="883"/>
                  </a:cubicBezTo>
                  <a:lnTo>
                    <a:pt x="1771" y="903"/>
                  </a:lnTo>
                  <a:cubicBezTo>
                    <a:pt x="1990" y="883"/>
                    <a:pt x="2209" y="883"/>
                    <a:pt x="2448" y="863"/>
                  </a:cubicBezTo>
                  <a:cubicBezTo>
                    <a:pt x="2467" y="644"/>
                    <a:pt x="2388" y="405"/>
                    <a:pt x="2487" y="207"/>
                  </a:cubicBezTo>
                  <a:lnTo>
                    <a:pt x="2487" y="107"/>
                  </a:lnTo>
                  <a:cubicBezTo>
                    <a:pt x="2467" y="67"/>
                    <a:pt x="2448" y="47"/>
                    <a:pt x="2408" y="8"/>
                  </a:cubicBezTo>
                  <a:cubicBezTo>
                    <a:pt x="2299" y="16"/>
                    <a:pt x="2188" y="20"/>
                    <a:pt x="2078" y="20"/>
                  </a:cubicBezTo>
                  <a:cubicBezTo>
                    <a:pt x="1802" y="20"/>
                    <a:pt x="1522" y="0"/>
                    <a:pt x="12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1705600" y="885125"/>
              <a:ext cx="57700" cy="16000"/>
            </a:xfrm>
            <a:custGeom>
              <a:avLst/>
              <a:gdLst/>
              <a:ahLst/>
              <a:cxnLst/>
              <a:rect l="l" t="t" r="r" b="b"/>
              <a:pathLst>
                <a:path w="2308" h="640" extrusionOk="0">
                  <a:moveTo>
                    <a:pt x="1751" y="0"/>
                  </a:moveTo>
                  <a:cubicBezTo>
                    <a:pt x="1174" y="0"/>
                    <a:pt x="617" y="20"/>
                    <a:pt x="60" y="20"/>
                  </a:cubicBezTo>
                  <a:cubicBezTo>
                    <a:pt x="100" y="160"/>
                    <a:pt x="259" y="279"/>
                    <a:pt x="20" y="378"/>
                  </a:cubicBezTo>
                  <a:cubicBezTo>
                    <a:pt x="0" y="478"/>
                    <a:pt x="20" y="557"/>
                    <a:pt x="80" y="597"/>
                  </a:cubicBezTo>
                  <a:cubicBezTo>
                    <a:pt x="141" y="628"/>
                    <a:pt x="201" y="639"/>
                    <a:pt x="262" y="639"/>
                  </a:cubicBezTo>
                  <a:cubicBezTo>
                    <a:pt x="399" y="639"/>
                    <a:pt x="532" y="579"/>
                    <a:pt x="657" y="538"/>
                  </a:cubicBezTo>
                  <a:cubicBezTo>
                    <a:pt x="752" y="479"/>
                    <a:pt x="847" y="458"/>
                    <a:pt x="943" y="458"/>
                  </a:cubicBezTo>
                  <a:cubicBezTo>
                    <a:pt x="1108" y="458"/>
                    <a:pt x="1276" y="520"/>
                    <a:pt x="1452" y="557"/>
                  </a:cubicBezTo>
                  <a:cubicBezTo>
                    <a:pt x="1566" y="565"/>
                    <a:pt x="1677" y="577"/>
                    <a:pt x="1784" y="577"/>
                  </a:cubicBezTo>
                  <a:cubicBezTo>
                    <a:pt x="1976" y="577"/>
                    <a:pt x="2154" y="537"/>
                    <a:pt x="2308" y="359"/>
                  </a:cubicBezTo>
                  <a:cubicBezTo>
                    <a:pt x="2188" y="140"/>
                    <a:pt x="1989" y="20"/>
                    <a:pt x="175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866725" y="1044525"/>
              <a:ext cx="44775" cy="21400"/>
            </a:xfrm>
            <a:custGeom>
              <a:avLst/>
              <a:gdLst/>
              <a:ahLst/>
              <a:cxnLst/>
              <a:rect l="l" t="t" r="r" b="b"/>
              <a:pathLst>
                <a:path w="1791" h="856" extrusionOk="0">
                  <a:moveTo>
                    <a:pt x="1425" y="0"/>
                  </a:moveTo>
                  <a:cubicBezTo>
                    <a:pt x="1363" y="0"/>
                    <a:pt x="1303" y="30"/>
                    <a:pt x="1254" y="90"/>
                  </a:cubicBezTo>
                  <a:cubicBezTo>
                    <a:pt x="1224" y="119"/>
                    <a:pt x="1189" y="134"/>
                    <a:pt x="1152" y="134"/>
                  </a:cubicBezTo>
                  <a:cubicBezTo>
                    <a:pt x="1114" y="134"/>
                    <a:pt x="1074" y="119"/>
                    <a:pt x="1035" y="90"/>
                  </a:cubicBezTo>
                  <a:cubicBezTo>
                    <a:pt x="1015" y="100"/>
                    <a:pt x="995" y="104"/>
                    <a:pt x="975" y="104"/>
                  </a:cubicBezTo>
                  <a:cubicBezTo>
                    <a:pt x="955" y="104"/>
                    <a:pt x="935" y="100"/>
                    <a:pt x="915" y="90"/>
                  </a:cubicBezTo>
                  <a:cubicBezTo>
                    <a:pt x="876" y="119"/>
                    <a:pt x="831" y="134"/>
                    <a:pt x="786" y="134"/>
                  </a:cubicBezTo>
                  <a:cubicBezTo>
                    <a:pt x="741" y="134"/>
                    <a:pt x="697" y="119"/>
                    <a:pt x="657" y="90"/>
                  </a:cubicBezTo>
                  <a:cubicBezTo>
                    <a:pt x="557" y="70"/>
                    <a:pt x="458" y="70"/>
                    <a:pt x="358" y="70"/>
                  </a:cubicBezTo>
                  <a:cubicBezTo>
                    <a:pt x="358" y="50"/>
                    <a:pt x="358" y="50"/>
                    <a:pt x="319" y="30"/>
                  </a:cubicBezTo>
                  <a:cubicBezTo>
                    <a:pt x="279" y="30"/>
                    <a:pt x="239" y="30"/>
                    <a:pt x="199" y="70"/>
                  </a:cubicBezTo>
                  <a:lnTo>
                    <a:pt x="40" y="70"/>
                  </a:lnTo>
                  <a:cubicBezTo>
                    <a:pt x="20" y="109"/>
                    <a:pt x="0" y="169"/>
                    <a:pt x="0" y="229"/>
                  </a:cubicBezTo>
                  <a:cubicBezTo>
                    <a:pt x="140" y="527"/>
                    <a:pt x="398" y="647"/>
                    <a:pt x="697" y="786"/>
                  </a:cubicBezTo>
                  <a:cubicBezTo>
                    <a:pt x="853" y="821"/>
                    <a:pt x="1017" y="855"/>
                    <a:pt x="1180" y="855"/>
                  </a:cubicBezTo>
                  <a:cubicBezTo>
                    <a:pt x="1391" y="855"/>
                    <a:pt x="1600" y="797"/>
                    <a:pt x="1791" y="607"/>
                  </a:cubicBezTo>
                  <a:cubicBezTo>
                    <a:pt x="1791" y="487"/>
                    <a:pt x="1751" y="348"/>
                    <a:pt x="1751" y="229"/>
                  </a:cubicBezTo>
                  <a:cubicBezTo>
                    <a:pt x="1711" y="169"/>
                    <a:pt x="1651" y="149"/>
                    <a:pt x="1612" y="90"/>
                  </a:cubicBezTo>
                  <a:cubicBezTo>
                    <a:pt x="1552" y="30"/>
                    <a:pt x="1487" y="0"/>
                    <a:pt x="14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2467975" y="923725"/>
              <a:ext cx="17425" cy="57225"/>
            </a:xfrm>
            <a:custGeom>
              <a:avLst/>
              <a:gdLst/>
              <a:ahLst/>
              <a:cxnLst/>
              <a:rect l="l" t="t" r="r" b="b"/>
              <a:pathLst>
                <a:path w="697" h="2289" extrusionOk="0">
                  <a:moveTo>
                    <a:pt x="357" y="0"/>
                  </a:moveTo>
                  <a:cubicBezTo>
                    <a:pt x="325" y="0"/>
                    <a:pt x="303" y="19"/>
                    <a:pt x="259" y="48"/>
                  </a:cubicBezTo>
                  <a:cubicBezTo>
                    <a:pt x="40" y="704"/>
                    <a:pt x="1" y="1321"/>
                    <a:pt x="418" y="1918"/>
                  </a:cubicBezTo>
                  <a:cubicBezTo>
                    <a:pt x="498" y="1997"/>
                    <a:pt x="458" y="2137"/>
                    <a:pt x="498" y="2236"/>
                  </a:cubicBezTo>
                  <a:cubicBezTo>
                    <a:pt x="519" y="2268"/>
                    <a:pt x="552" y="2289"/>
                    <a:pt x="584" y="2289"/>
                  </a:cubicBezTo>
                  <a:cubicBezTo>
                    <a:pt x="611" y="2289"/>
                    <a:pt x="639" y="2273"/>
                    <a:pt x="657" y="2236"/>
                  </a:cubicBezTo>
                  <a:cubicBezTo>
                    <a:pt x="697" y="2216"/>
                    <a:pt x="657" y="2176"/>
                    <a:pt x="637" y="2117"/>
                  </a:cubicBezTo>
                  <a:cubicBezTo>
                    <a:pt x="597" y="1420"/>
                    <a:pt x="518" y="724"/>
                    <a:pt x="458" y="28"/>
                  </a:cubicBezTo>
                  <a:cubicBezTo>
                    <a:pt x="458" y="28"/>
                    <a:pt x="458" y="8"/>
                    <a:pt x="398" y="8"/>
                  </a:cubicBezTo>
                  <a:cubicBezTo>
                    <a:pt x="382" y="3"/>
                    <a:pt x="369" y="0"/>
                    <a:pt x="3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2304350" y="933275"/>
              <a:ext cx="18425" cy="44250"/>
            </a:xfrm>
            <a:custGeom>
              <a:avLst/>
              <a:gdLst/>
              <a:ahLst/>
              <a:cxnLst/>
              <a:rect l="l" t="t" r="r" b="b"/>
              <a:pathLst>
                <a:path w="737" h="1770" extrusionOk="0">
                  <a:moveTo>
                    <a:pt x="539" y="1"/>
                  </a:moveTo>
                  <a:cubicBezTo>
                    <a:pt x="201" y="1"/>
                    <a:pt x="213" y="334"/>
                    <a:pt x="100" y="541"/>
                  </a:cubicBezTo>
                  <a:cubicBezTo>
                    <a:pt x="1" y="959"/>
                    <a:pt x="21" y="1357"/>
                    <a:pt x="319" y="1715"/>
                  </a:cubicBezTo>
                  <a:cubicBezTo>
                    <a:pt x="396" y="1753"/>
                    <a:pt x="455" y="1770"/>
                    <a:pt x="500" y="1770"/>
                  </a:cubicBezTo>
                  <a:cubicBezTo>
                    <a:pt x="687" y="1770"/>
                    <a:pt x="641" y="1493"/>
                    <a:pt x="737" y="1397"/>
                  </a:cubicBezTo>
                  <a:cubicBezTo>
                    <a:pt x="737" y="919"/>
                    <a:pt x="737" y="442"/>
                    <a:pt x="598" y="4"/>
                  </a:cubicBezTo>
                  <a:cubicBezTo>
                    <a:pt x="577" y="2"/>
                    <a:pt x="558" y="1"/>
                    <a:pt x="5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2356025" y="934350"/>
              <a:ext cx="38375" cy="25875"/>
            </a:xfrm>
            <a:custGeom>
              <a:avLst/>
              <a:gdLst/>
              <a:ahLst/>
              <a:cxnLst/>
              <a:rect l="l" t="t" r="r" b="b"/>
              <a:pathLst>
                <a:path w="1535" h="1035" extrusionOk="0">
                  <a:moveTo>
                    <a:pt x="977" y="1"/>
                  </a:moveTo>
                  <a:cubicBezTo>
                    <a:pt x="560" y="160"/>
                    <a:pt x="261" y="419"/>
                    <a:pt x="62" y="797"/>
                  </a:cubicBezTo>
                  <a:cubicBezTo>
                    <a:pt x="0" y="952"/>
                    <a:pt x="60" y="1035"/>
                    <a:pt x="174" y="1035"/>
                  </a:cubicBezTo>
                  <a:cubicBezTo>
                    <a:pt x="206" y="1035"/>
                    <a:pt x="242" y="1028"/>
                    <a:pt x="281" y="1015"/>
                  </a:cubicBezTo>
                  <a:cubicBezTo>
                    <a:pt x="639" y="657"/>
                    <a:pt x="1037" y="359"/>
                    <a:pt x="1534" y="180"/>
                  </a:cubicBezTo>
                  <a:cubicBezTo>
                    <a:pt x="1467" y="35"/>
                    <a:pt x="1369" y="15"/>
                    <a:pt x="1257" y="15"/>
                  </a:cubicBezTo>
                  <a:cubicBezTo>
                    <a:pt x="1215" y="15"/>
                    <a:pt x="1171" y="18"/>
                    <a:pt x="1126" y="18"/>
                  </a:cubicBezTo>
                  <a:cubicBezTo>
                    <a:pt x="1077" y="18"/>
                    <a:pt x="1027" y="14"/>
                    <a:pt x="9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2532125" y="839875"/>
              <a:ext cx="43800" cy="19900"/>
            </a:xfrm>
            <a:custGeom>
              <a:avLst/>
              <a:gdLst/>
              <a:ahLst/>
              <a:cxnLst/>
              <a:rect l="l" t="t" r="r" b="b"/>
              <a:pathLst>
                <a:path w="1752" h="796" extrusionOk="0">
                  <a:moveTo>
                    <a:pt x="515" y="0"/>
                  </a:moveTo>
                  <a:cubicBezTo>
                    <a:pt x="399" y="0"/>
                    <a:pt x="279" y="40"/>
                    <a:pt x="160" y="120"/>
                  </a:cubicBezTo>
                  <a:lnTo>
                    <a:pt x="160" y="100"/>
                  </a:lnTo>
                  <a:lnTo>
                    <a:pt x="160" y="100"/>
                  </a:lnTo>
                  <a:cubicBezTo>
                    <a:pt x="1" y="259"/>
                    <a:pt x="60" y="398"/>
                    <a:pt x="200" y="517"/>
                  </a:cubicBezTo>
                  <a:cubicBezTo>
                    <a:pt x="458" y="677"/>
                    <a:pt x="777" y="577"/>
                    <a:pt x="995" y="796"/>
                  </a:cubicBezTo>
                  <a:lnTo>
                    <a:pt x="1194" y="796"/>
                  </a:lnTo>
                  <a:cubicBezTo>
                    <a:pt x="1353" y="657"/>
                    <a:pt x="1612" y="617"/>
                    <a:pt x="1731" y="458"/>
                  </a:cubicBezTo>
                  <a:cubicBezTo>
                    <a:pt x="1731" y="398"/>
                    <a:pt x="1751" y="358"/>
                    <a:pt x="1751" y="299"/>
                  </a:cubicBezTo>
                  <a:cubicBezTo>
                    <a:pt x="1674" y="278"/>
                    <a:pt x="1596" y="273"/>
                    <a:pt x="1517" y="273"/>
                  </a:cubicBezTo>
                  <a:cubicBezTo>
                    <a:pt x="1453" y="273"/>
                    <a:pt x="1389" y="276"/>
                    <a:pt x="1325" y="276"/>
                  </a:cubicBezTo>
                  <a:cubicBezTo>
                    <a:pt x="1163" y="276"/>
                    <a:pt x="1004" y="257"/>
                    <a:pt x="856" y="120"/>
                  </a:cubicBezTo>
                  <a:cubicBezTo>
                    <a:pt x="747" y="40"/>
                    <a:pt x="632" y="0"/>
                    <a:pt x="5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2316800" y="993200"/>
              <a:ext cx="32350" cy="18775"/>
            </a:xfrm>
            <a:custGeom>
              <a:avLst/>
              <a:gdLst/>
              <a:ahLst/>
              <a:cxnLst/>
              <a:rect l="l" t="t" r="r" b="b"/>
              <a:pathLst>
                <a:path w="1294" h="751" extrusionOk="0">
                  <a:moveTo>
                    <a:pt x="316" y="1"/>
                  </a:moveTo>
                  <a:cubicBezTo>
                    <a:pt x="285" y="1"/>
                    <a:pt x="252" y="6"/>
                    <a:pt x="219" y="14"/>
                  </a:cubicBezTo>
                  <a:cubicBezTo>
                    <a:pt x="120" y="133"/>
                    <a:pt x="40" y="253"/>
                    <a:pt x="20" y="432"/>
                  </a:cubicBezTo>
                  <a:cubicBezTo>
                    <a:pt x="20" y="551"/>
                    <a:pt x="0" y="690"/>
                    <a:pt x="120" y="750"/>
                  </a:cubicBezTo>
                  <a:cubicBezTo>
                    <a:pt x="178" y="747"/>
                    <a:pt x="238" y="746"/>
                    <a:pt x="299" y="746"/>
                  </a:cubicBezTo>
                  <a:cubicBezTo>
                    <a:pt x="347" y="746"/>
                    <a:pt x="395" y="747"/>
                    <a:pt x="443" y="747"/>
                  </a:cubicBezTo>
                  <a:cubicBezTo>
                    <a:pt x="727" y="747"/>
                    <a:pt x="1021" y="732"/>
                    <a:pt x="1293" y="531"/>
                  </a:cubicBezTo>
                  <a:cubicBezTo>
                    <a:pt x="1015" y="233"/>
                    <a:pt x="497" y="591"/>
                    <a:pt x="438" y="34"/>
                  </a:cubicBezTo>
                  <a:cubicBezTo>
                    <a:pt x="403" y="11"/>
                    <a:pt x="361" y="1"/>
                    <a:pt x="3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2219325" y="999325"/>
              <a:ext cx="38800" cy="14925"/>
            </a:xfrm>
            <a:custGeom>
              <a:avLst/>
              <a:gdLst/>
              <a:ahLst/>
              <a:cxnLst/>
              <a:rect l="l" t="t" r="r" b="b"/>
              <a:pathLst>
                <a:path w="1552" h="597" extrusionOk="0">
                  <a:moveTo>
                    <a:pt x="859" y="0"/>
                  </a:moveTo>
                  <a:cubicBezTo>
                    <a:pt x="741" y="0"/>
                    <a:pt x="629" y="55"/>
                    <a:pt x="517" y="167"/>
                  </a:cubicBezTo>
                  <a:cubicBezTo>
                    <a:pt x="418" y="386"/>
                    <a:pt x="239" y="485"/>
                    <a:pt x="0" y="485"/>
                  </a:cubicBezTo>
                  <a:cubicBezTo>
                    <a:pt x="168" y="569"/>
                    <a:pt x="336" y="597"/>
                    <a:pt x="504" y="597"/>
                  </a:cubicBezTo>
                  <a:cubicBezTo>
                    <a:pt x="818" y="597"/>
                    <a:pt x="1131" y="501"/>
                    <a:pt x="1445" y="501"/>
                  </a:cubicBezTo>
                  <a:cubicBezTo>
                    <a:pt x="1481" y="501"/>
                    <a:pt x="1516" y="502"/>
                    <a:pt x="1552" y="505"/>
                  </a:cubicBezTo>
                  <a:cubicBezTo>
                    <a:pt x="1432" y="386"/>
                    <a:pt x="1333" y="266"/>
                    <a:pt x="1214" y="147"/>
                  </a:cubicBezTo>
                  <a:cubicBezTo>
                    <a:pt x="1087" y="50"/>
                    <a:pt x="971" y="0"/>
                    <a:pt x="8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2473450" y="881150"/>
              <a:ext cx="12950" cy="40300"/>
            </a:xfrm>
            <a:custGeom>
              <a:avLst/>
              <a:gdLst/>
              <a:ahLst/>
              <a:cxnLst/>
              <a:rect l="l" t="t" r="r" b="b"/>
              <a:pathLst>
                <a:path w="518" h="1612" extrusionOk="0">
                  <a:moveTo>
                    <a:pt x="219" y="0"/>
                  </a:moveTo>
                  <a:cubicBezTo>
                    <a:pt x="0" y="319"/>
                    <a:pt x="40" y="697"/>
                    <a:pt x="80" y="1055"/>
                  </a:cubicBezTo>
                  <a:cubicBezTo>
                    <a:pt x="259" y="1194"/>
                    <a:pt x="80" y="1452"/>
                    <a:pt x="279" y="1612"/>
                  </a:cubicBezTo>
                  <a:cubicBezTo>
                    <a:pt x="518" y="1154"/>
                    <a:pt x="398" y="657"/>
                    <a:pt x="418" y="199"/>
                  </a:cubicBezTo>
                  <a:cubicBezTo>
                    <a:pt x="339" y="140"/>
                    <a:pt x="339" y="2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2519200" y="786725"/>
              <a:ext cx="39325" cy="8125"/>
            </a:xfrm>
            <a:custGeom>
              <a:avLst/>
              <a:gdLst/>
              <a:ahLst/>
              <a:cxnLst/>
              <a:rect l="l" t="t" r="r" b="b"/>
              <a:pathLst>
                <a:path w="1573" h="325" extrusionOk="0">
                  <a:moveTo>
                    <a:pt x="935" y="0"/>
                  </a:moveTo>
                  <a:cubicBezTo>
                    <a:pt x="554" y="0"/>
                    <a:pt x="329" y="97"/>
                    <a:pt x="1" y="316"/>
                  </a:cubicBezTo>
                  <a:cubicBezTo>
                    <a:pt x="179" y="316"/>
                    <a:pt x="355" y="324"/>
                    <a:pt x="528" y="324"/>
                  </a:cubicBezTo>
                  <a:cubicBezTo>
                    <a:pt x="895" y="324"/>
                    <a:pt x="1247" y="287"/>
                    <a:pt x="1572" y="57"/>
                  </a:cubicBezTo>
                  <a:cubicBezTo>
                    <a:pt x="1312" y="20"/>
                    <a:pt x="1107" y="0"/>
                    <a:pt x="9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2019400" y="868700"/>
              <a:ext cx="56225" cy="8650"/>
            </a:xfrm>
            <a:custGeom>
              <a:avLst/>
              <a:gdLst/>
              <a:ahLst/>
              <a:cxnLst/>
              <a:rect l="l" t="t" r="r" b="b"/>
              <a:pathLst>
                <a:path w="2249" h="346" extrusionOk="0">
                  <a:moveTo>
                    <a:pt x="1751" y="1"/>
                  </a:moveTo>
                  <a:cubicBezTo>
                    <a:pt x="1595" y="75"/>
                    <a:pt x="1433" y="95"/>
                    <a:pt x="1268" y="95"/>
                  </a:cubicBezTo>
                  <a:cubicBezTo>
                    <a:pt x="1091" y="95"/>
                    <a:pt x="910" y="73"/>
                    <a:pt x="731" y="73"/>
                  </a:cubicBezTo>
                  <a:cubicBezTo>
                    <a:pt x="585" y="73"/>
                    <a:pt x="440" y="87"/>
                    <a:pt x="299" y="140"/>
                  </a:cubicBezTo>
                  <a:cubicBezTo>
                    <a:pt x="199" y="160"/>
                    <a:pt x="100" y="160"/>
                    <a:pt x="0" y="160"/>
                  </a:cubicBezTo>
                  <a:cubicBezTo>
                    <a:pt x="106" y="319"/>
                    <a:pt x="248" y="346"/>
                    <a:pt x="401" y="346"/>
                  </a:cubicBezTo>
                  <a:cubicBezTo>
                    <a:pt x="478" y="346"/>
                    <a:pt x="557" y="339"/>
                    <a:pt x="637" y="339"/>
                  </a:cubicBezTo>
                  <a:cubicBezTo>
                    <a:pt x="1174" y="339"/>
                    <a:pt x="1691" y="319"/>
                    <a:pt x="2248" y="319"/>
                  </a:cubicBezTo>
                  <a:cubicBezTo>
                    <a:pt x="2189" y="220"/>
                    <a:pt x="2149" y="100"/>
                    <a:pt x="2089" y="21"/>
                  </a:cubicBezTo>
                  <a:cubicBezTo>
                    <a:pt x="1970" y="1"/>
                    <a:pt x="1870" y="1"/>
                    <a:pt x="17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778200" y="1029125"/>
              <a:ext cx="51750" cy="13125"/>
            </a:xfrm>
            <a:custGeom>
              <a:avLst/>
              <a:gdLst/>
              <a:ahLst/>
              <a:cxnLst/>
              <a:rect l="l" t="t" r="r" b="b"/>
              <a:pathLst>
                <a:path w="2070" h="525" extrusionOk="0">
                  <a:moveTo>
                    <a:pt x="1603" y="0"/>
                  </a:moveTo>
                  <a:cubicBezTo>
                    <a:pt x="1550" y="0"/>
                    <a:pt x="1506" y="9"/>
                    <a:pt x="1453" y="9"/>
                  </a:cubicBezTo>
                  <a:cubicBezTo>
                    <a:pt x="1373" y="9"/>
                    <a:pt x="1293" y="49"/>
                    <a:pt x="1234" y="69"/>
                  </a:cubicBezTo>
                  <a:cubicBezTo>
                    <a:pt x="1110" y="103"/>
                    <a:pt x="989" y="114"/>
                    <a:pt x="868" y="114"/>
                  </a:cubicBezTo>
                  <a:cubicBezTo>
                    <a:pt x="673" y="114"/>
                    <a:pt x="480" y="86"/>
                    <a:pt x="281" y="86"/>
                  </a:cubicBezTo>
                  <a:cubicBezTo>
                    <a:pt x="248" y="86"/>
                    <a:pt x="214" y="87"/>
                    <a:pt x="179" y="89"/>
                  </a:cubicBezTo>
                  <a:cubicBezTo>
                    <a:pt x="100" y="129"/>
                    <a:pt x="60" y="188"/>
                    <a:pt x="40" y="268"/>
                  </a:cubicBezTo>
                  <a:cubicBezTo>
                    <a:pt x="0" y="348"/>
                    <a:pt x="40" y="407"/>
                    <a:pt x="80" y="487"/>
                  </a:cubicBezTo>
                  <a:cubicBezTo>
                    <a:pt x="420" y="487"/>
                    <a:pt x="755" y="524"/>
                    <a:pt x="1085" y="524"/>
                  </a:cubicBezTo>
                  <a:cubicBezTo>
                    <a:pt x="1391" y="524"/>
                    <a:pt x="1693" y="492"/>
                    <a:pt x="1990" y="367"/>
                  </a:cubicBezTo>
                  <a:cubicBezTo>
                    <a:pt x="2029" y="348"/>
                    <a:pt x="2029" y="308"/>
                    <a:pt x="2069" y="268"/>
                  </a:cubicBezTo>
                  <a:cubicBezTo>
                    <a:pt x="2029" y="89"/>
                    <a:pt x="1870" y="29"/>
                    <a:pt x="1691" y="9"/>
                  </a:cubicBezTo>
                  <a:cubicBezTo>
                    <a:pt x="1658" y="3"/>
                    <a:pt x="1629" y="0"/>
                    <a:pt x="16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2662925" y="838875"/>
              <a:ext cx="47275" cy="12950"/>
            </a:xfrm>
            <a:custGeom>
              <a:avLst/>
              <a:gdLst/>
              <a:ahLst/>
              <a:cxnLst/>
              <a:rect l="l" t="t" r="r" b="b"/>
              <a:pathLst>
                <a:path w="1891" h="518" extrusionOk="0">
                  <a:moveTo>
                    <a:pt x="1552" y="0"/>
                  </a:moveTo>
                  <a:cubicBezTo>
                    <a:pt x="1015" y="120"/>
                    <a:pt x="478" y="120"/>
                    <a:pt x="0" y="438"/>
                  </a:cubicBezTo>
                  <a:cubicBezTo>
                    <a:pt x="60" y="458"/>
                    <a:pt x="80" y="498"/>
                    <a:pt x="120" y="518"/>
                  </a:cubicBezTo>
                  <a:cubicBezTo>
                    <a:pt x="756" y="458"/>
                    <a:pt x="1313" y="339"/>
                    <a:pt x="1890" y="140"/>
                  </a:cubicBezTo>
                  <a:cubicBezTo>
                    <a:pt x="1811" y="0"/>
                    <a:pt x="1632" y="60"/>
                    <a:pt x="155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2419250" y="1033150"/>
              <a:ext cx="47750" cy="6975"/>
            </a:xfrm>
            <a:custGeom>
              <a:avLst/>
              <a:gdLst/>
              <a:ahLst/>
              <a:cxnLst/>
              <a:rect l="l" t="t" r="r" b="b"/>
              <a:pathLst>
                <a:path w="1910" h="279" extrusionOk="0">
                  <a:moveTo>
                    <a:pt x="1269" y="1"/>
                  </a:moveTo>
                  <a:cubicBezTo>
                    <a:pt x="840" y="1"/>
                    <a:pt x="411" y="27"/>
                    <a:pt x="0" y="187"/>
                  </a:cubicBezTo>
                  <a:cubicBezTo>
                    <a:pt x="249" y="247"/>
                    <a:pt x="494" y="278"/>
                    <a:pt x="737" y="278"/>
                  </a:cubicBezTo>
                  <a:cubicBezTo>
                    <a:pt x="1136" y="278"/>
                    <a:pt x="1527" y="193"/>
                    <a:pt x="1910" y="7"/>
                  </a:cubicBezTo>
                  <a:cubicBezTo>
                    <a:pt x="1698" y="7"/>
                    <a:pt x="1483" y="1"/>
                    <a:pt x="12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2118850" y="998625"/>
              <a:ext cx="38325" cy="16600"/>
            </a:xfrm>
            <a:custGeom>
              <a:avLst/>
              <a:gdLst/>
              <a:ahLst/>
              <a:cxnLst/>
              <a:rect l="l" t="t" r="r" b="b"/>
              <a:pathLst>
                <a:path w="1533" h="664" extrusionOk="0">
                  <a:moveTo>
                    <a:pt x="1026" y="0"/>
                  </a:moveTo>
                  <a:cubicBezTo>
                    <a:pt x="839" y="0"/>
                    <a:pt x="677" y="96"/>
                    <a:pt x="558" y="334"/>
                  </a:cubicBezTo>
                  <a:cubicBezTo>
                    <a:pt x="478" y="334"/>
                    <a:pt x="439" y="374"/>
                    <a:pt x="359" y="374"/>
                  </a:cubicBezTo>
                  <a:cubicBezTo>
                    <a:pt x="279" y="434"/>
                    <a:pt x="160" y="434"/>
                    <a:pt x="80" y="513"/>
                  </a:cubicBezTo>
                  <a:lnTo>
                    <a:pt x="1" y="533"/>
                  </a:lnTo>
                  <a:cubicBezTo>
                    <a:pt x="138" y="630"/>
                    <a:pt x="274" y="663"/>
                    <a:pt x="411" y="663"/>
                  </a:cubicBezTo>
                  <a:cubicBezTo>
                    <a:pt x="710" y="663"/>
                    <a:pt x="1010" y="503"/>
                    <a:pt x="1310" y="503"/>
                  </a:cubicBezTo>
                  <a:cubicBezTo>
                    <a:pt x="1351" y="503"/>
                    <a:pt x="1392" y="506"/>
                    <a:pt x="1433" y="513"/>
                  </a:cubicBezTo>
                  <a:cubicBezTo>
                    <a:pt x="1533" y="394"/>
                    <a:pt x="1533" y="235"/>
                    <a:pt x="1433" y="115"/>
                  </a:cubicBezTo>
                  <a:cubicBezTo>
                    <a:pt x="1289" y="43"/>
                    <a:pt x="1152" y="0"/>
                    <a:pt x="10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2380950" y="926600"/>
              <a:ext cx="33350" cy="12750"/>
            </a:xfrm>
            <a:custGeom>
              <a:avLst/>
              <a:gdLst/>
              <a:ahLst/>
              <a:cxnLst/>
              <a:rect l="l" t="t" r="r" b="b"/>
              <a:pathLst>
                <a:path w="1334" h="510" extrusionOk="0">
                  <a:moveTo>
                    <a:pt x="880" y="0"/>
                  </a:moveTo>
                  <a:cubicBezTo>
                    <a:pt x="570" y="0"/>
                    <a:pt x="296" y="178"/>
                    <a:pt x="0" y="311"/>
                  </a:cubicBezTo>
                  <a:cubicBezTo>
                    <a:pt x="140" y="510"/>
                    <a:pt x="339" y="430"/>
                    <a:pt x="537" y="490"/>
                  </a:cubicBezTo>
                  <a:cubicBezTo>
                    <a:pt x="637" y="470"/>
                    <a:pt x="736" y="470"/>
                    <a:pt x="836" y="430"/>
                  </a:cubicBezTo>
                  <a:cubicBezTo>
                    <a:pt x="935" y="291"/>
                    <a:pt x="1333" y="430"/>
                    <a:pt x="1214" y="72"/>
                  </a:cubicBezTo>
                  <a:cubicBezTo>
                    <a:pt x="1097" y="21"/>
                    <a:pt x="986" y="0"/>
                    <a:pt x="8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2504275" y="945800"/>
              <a:ext cx="13950" cy="35325"/>
            </a:xfrm>
            <a:custGeom>
              <a:avLst/>
              <a:gdLst/>
              <a:ahLst/>
              <a:cxnLst/>
              <a:rect l="l" t="t" r="r" b="b"/>
              <a:pathLst>
                <a:path w="558" h="1413" extrusionOk="0">
                  <a:moveTo>
                    <a:pt x="279" y="0"/>
                  </a:moveTo>
                  <a:cubicBezTo>
                    <a:pt x="239" y="140"/>
                    <a:pt x="200" y="319"/>
                    <a:pt x="60" y="398"/>
                  </a:cubicBezTo>
                  <a:cubicBezTo>
                    <a:pt x="1" y="796"/>
                    <a:pt x="100" y="1114"/>
                    <a:pt x="399" y="1413"/>
                  </a:cubicBezTo>
                  <a:cubicBezTo>
                    <a:pt x="359" y="935"/>
                    <a:pt x="558" y="438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2465500" y="853000"/>
              <a:ext cx="23400" cy="33150"/>
            </a:xfrm>
            <a:custGeom>
              <a:avLst/>
              <a:gdLst/>
              <a:ahLst/>
              <a:cxnLst/>
              <a:rect l="l" t="t" r="r" b="b"/>
              <a:pathLst>
                <a:path w="936" h="1326" extrusionOk="0">
                  <a:moveTo>
                    <a:pt x="438" y="0"/>
                  </a:moveTo>
                  <a:cubicBezTo>
                    <a:pt x="316" y="0"/>
                    <a:pt x="190" y="29"/>
                    <a:pt x="60" y="72"/>
                  </a:cubicBezTo>
                  <a:lnTo>
                    <a:pt x="0" y="152"/>
                  </a:lnTo>
                  <a:cubicBezTo>
                    <a:pt x="418" y="251"/>
                    <a:pt x="736" y="430"/>
                    <a:pt x="537" y="947"/>
                  </a:cubicBezTo>
                  <a:lnTo>
                    <a:pt x="537" y="1126"/>
                  </a:lnTo>
                  <a:lnTo>
                    <a:pt x="736" y="1325"/>
                  </a:lnTo>
                  <a:cubicBezTo>
                    <a:pt x="816" y="967"/>
                    <a:pt x="895" y="629"/>
                    <a:pt x="935" y="291"/>
                  </a:cubicBezTo>
                  <a:cubicBezTo>
                    <a:pt x="915" y="251"/>
                    <a:pt x="915" y="231"/>
                    <a:pt x="895" y="171"/>
                  </a:cubicBezTo>
                  <a:cubicBezTo>
                    <a:pt x="749" y="48"/>
                    <a:pt x="597" y="0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2310325" y="967175"/>
              <a:ext cx="19425" cy="26875"/>
            </a:xfrm>
            <a:custGeom>
              <a:avLst/>
              <a:gdLst/>
              <a:ahLst/>
              <a:cxnLst/>
              <a:rect l="l" t="t" r="r" b="b"/>
              <a:pathLst>
                <a:path w="777" h="1075" extrusionOk="0">
                  <a:moveTo>
                    <a:pt x="538" y="1"/>
                  </a:moveTo>
                  <a:cubicBezTo>
                    <a:pt x="398" y="120"/>
                    <a:pt x="299" y="220"/>
                    <a:pt x="200" y="359"/>
                  </a:cubicBezTo>
                  <a:cubicBezTo>
                    <a:pt x="1" y="757"/>
                    <a:pt x="100" y="975"/>
                    <a:pt x="538" y="1075"/>
                  </a:cubicBezTo>
                  <a:lnTo>
                    <a:pt x="697" y="1075"/>
                  </a:lnTo>
                  <a:cubicBezTo>
                    <a:pt x="776" y="697"/>
                    <a:pt x="577" y="379"/>
                    <a:pt x="5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2279500" y="1032575"/>
              <a:ext cx="40300" cy="11975"/>
            </a:xfrm>
            <a:custGeom>
              <a:avLst/>
              <a:gdLst/>
              <a:ahLst/>
              <a:cxnLst/>
              <a:rect l="l" t="t" r="r" b="b"/>
              <a:pathLst>
                <a:path w="1612" h="479" extrusionOk="0">
                  <a:moveTo>
                    <a:pt x="940" y="0"/>
                  </a:moveTo>
                  <a:cubicBezTo>
                    <a:pt x="627" y="0"/>
                    <a:pt x="314" y="88"/>
                    <a:pt x="0" y="170"/>
                  </a:cubicBezTo>
                  <a:lnTo>
                    <a:pt x="80" y="249"/>
                  </a:lnTo>
                  <a:cubicBezTo>
                    <a:pt x="313" y="408"/>
                    <a:pt x="546" y="479"/>
                    <a:pt x="780" y="479"/>
                  </a:cubicBezTo>
                  <a:cubicBezTo>
                    <a:pt x="1044" y="479"/>
                    <a:pt x="1308" y="388"/>
                    <a:pt x="1572" y="229"/>
                  </a:cubicBezTo>
                  <a:lnTo>
                    <a:pt x="1612" y="170"/>
                  </a:lnTo>
                  <a:cubicBezTo>
                    <a:pt x="1388" y="45"/>
                    <a:pt x="1164" y="0"/>
                    <a:pt x="9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2479900" y="977125"/>
              <a:ext cx="16950" cy="28875"/>
            </a:xfrm>
            <a:custGeom>
              <a:avLst/>
              <a:gdLst/>
              <a:ahLst/>
              <a:cxnLst/>
              <a:rect l="l" t="t" r="r" b="b"/>
              <a:pathLst>
                <a:path w="678" h="1155" extrusionOk="0">
                  <a:moveTo>
                    <a:pt x="160" y="1"/>
                  </a:moveTo>
                  <a:cubicBezTo>
                    <a:pt x="100" y="60"/>
                    <a:pt x="61" y="80"/>
                    <a:pt x="1" y="140"/>
                  </a:cubicBezTo>
                  <a:cubicBezTo>
                    <a:pt x="160" y="478"/>
                    <a:pt x="140" y="936"/>
                    <a:pt x="677" y="1154"/>
                  </a:cubicBezTo>
                  <a:cubicBezTo>
                    <a:pt x="478" y="697"/>
                    <a:pt x="419" y="339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2486875" y="842850"/>
              <a:ext cx="26875" cy="17425"/>
            </a:xfrm>
            <a:custGeom>
              <a:avLst/>
              <a:gdLst/>
              <a:ahLst/>
              <a:cxnLst/>
              <a:rect l="l" t="t" r="r" b="b"/>
              <a:pathLst>
                <a:path w="1075" h="697" extrusionOk="0">
                  <a:moveTo>
                    <a:pt x="219" y="1"/>
                  </a:moveTo>
                  <a:cubicBezTo>
                    <a:pt x="180" y="60"/>
                    <a:pt x="160" y="100"/>
                    <a:pt x="180" y="199"/>
                  </a:cubicBezTo>
                  <a:cubicBezTo>
                    <a:pt x="180" y="339"/>
                    <a:pt x="140" y="398"/>
                    <a:pt x="60" y="478"/>
                  </a:cubicBezTo>
                  <a:cubicBezTo>
                    <a:pt x="0" y="538"/>
                    <a:pt x="0" y="597"/>
                    <a:pt x="20" y="677"/>
                  </a:cubicBezTo>
                  <a:cubicBezTo>
                    <a:pt x="60" y="677"/>
                    <a:pt x="80" y="697"/>
                    <a:pt x="100" y="697"/>
                  </a:cubicBezTo>
                  <a:lnTo>
                    <a:pt x="896" y="697"/>
                  </a:lnTo>
                  <a:lnTo>
                    <a:pt x="975" y="677"/>
                  </a:lnTo>
                  <a:cubicBezTo>
                    <a:pt x="1075" y="398"/>
                    <a:pt x="955" y="199"/>
                    <a:pt x="7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2351100" y="954250"/>
              <a:ext cx="16850" cy="23975"/>
            </a:xfrm>
            <a:custGeom>
              <a:avLst/>
              <a:gdLst/>
              <a:ahLst/>
              <a:cxnLst/>
              <a:rect l="l" t="t" r="r" b="b"/>
              <a:pathLst>
                <a:path w="674" h="959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378"/>
                    <a:pt x="120" y="677"/>
                    <a:pt x="438" y="955"/>
                  </a:cubicBezTo>
                  <a:cubicBezTo>
                    <a:pt x="456" y="957"/>
                    <a:pt x="473" y="958"/>
                    <a:pt x="489" y="958"/>
                  </a:cubicBezTo>
                  <a:cubicBezTo>
                    <a:pt x="628" y="958"/>
                    <a:pt x="673" y="878"/>
                    <a:pt x="637" y="717"/>
                  </a:cubicBezTo>
                  <a:cubicBezTo>
                    <a:pt x="518" y="577"/>
                    <a:pt x="458" y="418"/>
                    <a:pt x="478" y="21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2535125" y="994025"/>
              <a:ext cx="22900" cy="7300"/>
            </a:xfrm>
            <a:custGeom>
              <a:avLst/>
              <a:gdLst/>
              <a:ahLst/>
              <a:cxnLst/>
              <a:rect l="l" t="t" r="r" b="b"/>
              <a:pathLst>
                <a:path w="916" h="292" extrusionOk="0">
                  <a:moveTo>
                    <a:pt x="915" y="1"/>
                  </a:moveTo>
                  <a:cubicBezTo>
                    <a:pt x="852" y="14"/>
                    <a:pt x="785" y="16"/>
                    <a:pt x="717" y="16"/>
                  </a:cubicBezTo>
                  <a:cubicBezTo>
                    <a:pt x="662" y="16"/>
                    <a:pt x="606" y="15"/>
                    <a:pt x="550" y="15"/>
                  </a:cubicBezTo>
                  <a:cubicBezTo>
                    <a:pt x="348" y="15"/>
                    <a:pt x="147" y="39"/>
                    <a:pt x="0" y="260"/>
                  </a:cubicBezTo>
                  <a:cubicBezTo>
                    <a:pt x="58" y="218"/>
                    <a:pt x="119" y="203"/>
                    <a:pt x="183" y="203"/>
                  </a:cubicBezTo>
                  <a:cubicBezTo>
                    <a:pt x="338" y="203"/>
                    <a:pt x="505" y="291"/>
                    <a:pt x="663" y="291"/>
                  </a:cubicBezTo>
                  <a:cubicBezTo>
                    <a:pt x="751" y="291"/>
                    <a:pt x="836" y="264"/>
                    <a:pt x="915" y="180"/>
                  </a:cubicBezTo>
                  <a:lnTo>
                    <a:pt x="915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2710175" y="807425"/>
              <a:ext cx="30350" cy="9050"/>
            </a:xfrm>
            <a:custGeom>
              <a:avLst/>
              <a:gdLst/>
              <a:ahLst/>
              <a:cxnLst/>
              <a:rect l="l" t="t" r="r" b="b"/>
              <a:pathLst>
                <a:path w="1214" h="362" extrusionOk="0">
                  <a:moveTo>
                    <a:pt x="1124" y="1"/>
                  </a:moveTo>
                  <a:cubicBezTo>
                    <a:pt x="766" y="1"/>
                    <a:pt x="460" y="209"/>
                    <a:pt x="0" y="264"/>
                  </a:cubicBezTo>
                  <a:cubicBezTo>
                    <a:pt x="216" y="330"/>
                    <a:pt x="404" y="362"/>
                    <a:pt x="575" y="362"/>
                  </a:cubicBezTo>
                  <a:cubicBezTo>
                    <a:pt x="813" y="362"/>
                    <a:pt x="1017" y="300"/>
                    <a:pt x="1214" y="184"/>
                  </a:cubicBezTo>
                  <a:lnTo>
                    <a:pt x="1214" y="5"/>
                  </a:lnTo>
                  <a:cubicBezTo>
                    <a:pt x="1183" y="2"/>
                    <a:pt x="1154" y="1"/>
                    <a:pt x="112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2401825" y="928400"/>
              <a:ext cx="16950" cy="24875"/>
            </a:xfrm>
            <a:custGeom>
              <a:avLst/>
              <a:gdLst/>
              <a:ahLst/>
              <a:cxnLst/>
              <a:rect l="l" t="t" r="r" b="b"/>
              <a:pathLst>
                <a:path w="678" h="995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19" y="199"/>
                    <a:pt x="100" y="219"/>
                    <a:pt x="1" y="358"/>
                  </a:cubicBezTo>
                  <a:cubicBezTo>
                    <a:pt x="11" y="358"/>
                    <a:pt x="20" y="358"/>
                    <a:pt x="29" y="358"/>
                  </a:cubicBezTo>
                  <a:cubicBezTo>
                    <a:pt x="464" y="358"/>
                    <a:pt x="125" y="819"/>
                    <a:pt x="359" y="995"/>
                  </a:cubicBezTo>
                  <a:cubicBezTo>
                    <a:pt x="598" y="637"/>
                    <a:pt x="677" y="318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2562475" y="851300"/>
              <a:ext cx="25375" cy="8475"/>
            </a:xfrm>
            <a:custGeom>
              <a:avLst/>
              <a:gdLst/>
              <a:ahLst/>
              <a:cxnLst/>
              <a:rect l="l" t="t" r="r" b="b"/>
              <a:pathLst>
                <a:path w="1015" h="339" extrusionOk="0">
                  <a:moveTo>
                    <a:pt x="517" y="1"/>
                  </a:moveTo>
                  <a:cubicBezTo>
                    <a:pt x="259" y="1"/>
                    <a:pt x="100" y="100"/>
                    <a:pt x="0" y="339"/>
                  </a:cubicBezTo>
                  <a:lnTo>
                    <a:pt x="1015" y="339"/>
                  </a:lnTo>
                  <a:cubicBezTo>
                    <a:pt x="736" y="140"/>
                    <a:pt x="637" y="60"/>
                    <a:pt x="5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2526175" y="842350"/>
              <a:ext cx="21400" cy="16950"/>
            </a:xfrm>
            <a:custGeom>
              <a:avLst/>
              <a:gdLst/>
              <a:ahLst/>
              <a:cxnLst/>
              <a:rect l="l" t="t" r="r" b="b"/>
              <a:pathLst>
                <a:path w="856" h="678" extrusionOk="0">
                  <a:moveTo>
                    <a:pt x="418" y="1"/>
                  </a:moveTo>
                  <a:cubicBezTo>
                    <a:pt x="0" y="319"/>
                    <a:pt x="0" y="319"/>
                    <a:pt x="418" y="677"/>
                  </a:cubicBezTo>
                  <a:lnTo>
                    <a:pt x="756" y="677"/>
                  </a:lnTo>
                  <a:cubicBezTo>
                    <a:pt x="855" y="478"/>
                    <a:pt x="676" y="458"/>
                    <a:pt x="577" y="379"/>
                  </a:cubicBezTo>
                  <a:cubicBezTo>
                    <a:pt x="418" y="279"/>
                    <a:pt x="418" y="160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2026850" y="868675"/>
              <a:ext cx="36325" cy="4825"/>
            </a:xfrm>
            <a:custGeom>
              <a:avLst/>
              <a:gdLst/>
              <a:ahLst/>
              <a:cxnLst/>
              <a:rect l="l" t="t" r="r" b="b"/>
              <a:pathLst>
                <a:path w="1453" h="193" extrusionOk="0">
                  <a:moveTo>
                    <a:pt x="579" y="1"/>
                  </a:moveTo>
                  <a:cubicBezTo>
                    <a:pt x="381" y="1"/>
                    <a:pt x="186" y="29"/>
                    <a:pt x="1" y="141"/>
                  </a:cubicBezTo>
                  <a:cubicBezTo>
                    <a:pt x="22" y="140"/>
                    <a:pt x="44" y="140"/>
                    <a:pt x="65" y="140"/>
                  </a:cubicBezTo>
                  <a:cubicBezTo>
                    <a:pt x="311" y="140"/>
                    <a:pt x="565" y="193"/>
                    <a:pt x="815" y="193"/>
                  </a:cubicBezTo>
                  <a:cubicBezTo>
                    <a:pt x="1034" y="193"/>
                    <a:pt x="1249" y="152"/>
                    <a:pt x="1453" y="2"/>
                  </a:cubicBezTo>
                  <a:lnTo>
                    <a:pt x="1453" y="2"/>
                  </a:lnTo>
                  <a:cubicBezTo>
                    <a:pt x="1360" y="21"/>
                    <a:pt x="1265" y="28"/>
                    <a:pt x="1169" y="28"/>
                  </a:cubicBezTo>
                  <a:cubicBezTo>
                    <a:pt x="974" y="28"/>
                    <a:pt x="775" y="1"/>
                    <a:pt x="5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2606225" y="941825"/>
              <a:ext cx="11975" cy="34825"/>
            </a:xfrm>
            <a:custGeom>
              <a:avLst/>
              <a:gdLst/>
              <a:ahLst/>
              <a:cxnLst/>
              <a:rect l="l" t="t" r="r" b="b"/>
              <a:pathLst>
                <a:path w="479" h="1393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" y="418"/>
                    <a:pt x="200" y="915"/>
                    <a:pt x="160" y="1393"/>
                  </a:cubicBezTo>
                  <a:cubicBezTo>
                    <a:pt x="478" y="975"/>
                    <a:pt x="279" y="478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2609700" y="888125"/>
              <a:ext cx="13950" cy="15425"/>
            </a:xfrm>
            <a:custGeom>
              <a:avLst/>
              <a:gdLst/>
              <a:ahLst/>
              <a:cxnLst/>
              <a:rect l="l" t="t" r="r" b="b"/>
              <a:pathLst>
                <a:path w="558" h="617" extrusionOk="0">
                  <a:moveTo>
                    <a:pt x="127" y="0"/>
                  </a:moveTo>
                  <a:cubicBezTo>
                    <a:pt x="74" y="0"/>
                    <a:pt x="27" y="46"/>
                    <a:pt x="1" y="179"/>
                  </a:cubicBezTo>
                  <a:cubicBezTo>
                    <a:pt x="21" y="358"/>
                    <a:pt x="41" y="517"/>
                    <a:pt x="220" y="616"/>
                  </a:cubicBezTo>
                  <a:cubicBezTo>
                    <a:pt x="399" y="517"/>
                    <a:pt x="558" y="358"/>
                    <a:pt x="339" y="139"/>
                  </a:cubicBezTo>
                  <a:cubicBezTo>
                    <a:pt x="273" y="73"/>
                    <a:pt x="194" y="0"/>
                    <a:pt x="1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2153675" y="1000375"/>
              <a:ext cx="13950" cy="13900"/>
            </a:xfrm>
            <a:custGeom>
              <a:avLst/>
              <a:gdLst/>
              <a:ahLst/>
              <a:cxnLst/>
              <a:rect l="l" t="t" r="r" b="b"/>
              <a:pathLst>
                <a:path w="558" h="556" extrusionOk="0">
                  <a:moveTo>
                    <a:pt x="269" y="1"/>
                  </a:moveTo>
                  <a:cubicBezTo>
                    <a:pt x="179" y="1"/>
                    <a:pt x="90" y="45"/>
                    <a:pt x="0" y="145"/>
                  </a:cubicBezTo>
                  <a:lnTo>
                    <a:pt x="0" y="443"/>
                  </a:lnTo>
                  <a:cubicBezTo>
                    <a:pt x="15" y="440"/>
                    <a:pt x="29" y="439"/>
                    <a:pt x="43" y="439"/>
                  </a:cubicBezTo>
                  <a:cubicBezTo>
                    <a:pt x="176" y="439"/>
                    <a:pt x="293" y="555"/>
                    <a:pt x="420" y="555"/>
                  </a:cubicBezTo>
                  <a:cubicBezTo>
                    <a:pt x="464" y="555"/>
                    <a:pt x="510" y="541"/>
                    <a:pt x="557" y="503"/>
                  </a:cubicBezTo>
                  <a:cubicBezTo>
                    <a:pt x="537" y="364"/>
                    <a:pt x="537" y="244"/>
                    <a:pt x="537" y="125"/>
                  </a:cubicBezTo>
                  <a:cubicBezTo>
                    <a:pt x="448" y="45"/>
                    <a:pt x="358" y="1"/>
                    <a:pt x="2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2284475" y="855275"/>
              <a:ext cx="14925" cy="19800"/>
            </a:xfrm>
            <a:custGeom>
              <a:avLst/>
              <a:gdLst/>
              <a:ahLst/>
              <a:cxnLst/>
              <a:rect l="l" t="t" r="r" b="b"/>
              <a:pathLst>
                <a:path w="597" h="792" extrusionOk="0">
                  <a:moveTo>
                    <a:pt x="338" y="1"/>
                  </a:moveTo>
                  <a:cubicBezTo>
                    <a:pt x="219" y="180"/>
                    <a:pt x="120" y="359"/>
                    <a:pt x="0" y="538"/>
                  </a:cubicBezTo>
                  <a:cubicBezTo>
                    <a:pt x="0" y="558"/>
                    <a:pt x="20" y="578"/>
                    <a:pt x="20" y="657"/>
                  </a:cubicBezTo>
                  <a:cubicBezTo>
                    <a:pt x="60" y="697"/>
                    <a:pt x="120" y="757"/>
                    <a:pt x="159" y="777"/>
                  </a:cubicBezTo>
                  <a:cubicBezTo>
                    <a:pt x="199" y="787"/>
                    <a:pt x="234" y="792"/>
                    <a:pt x="266" y="792"/>
                  </a:cubicBezTo>
                  <a:cubicBezTo>
                    <a:pt x="299" y="792"/>
                    <a:pt x="328" y="787"/>
                    <a:pt x="358" y="777"/>
                  </a:cubicBezTo>
                  <a:cubicBezTo>
                    <a:pt x="438" y="737"/>
                    <a:pt x="517" y="657"/>
                    <a:pt x="577" y="578"/>
                  </a:cubicBezTo>
                  <a:cubicBezTo>
                    <a:pt x="597" y="538"/>
                    <a:pt x="577" y="458"/>
                    <a:pt x="537" y="399"/>
                  </a:cubicBezTo>
                  <a:cubicBezTo>
                    <a:pt x="537" y="279"/>
                    <a:pt x="517" y="140"/>
                    <a:pt x="5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2362050" y="972150"/>
              <a:ext cx="19425" cy="9725"/>
            </a:xfrm>
            <a:custGeom>
              <a:avLst/>
              <a:gdLst/>
              <a:ahLst/>
              <a:cxnLst/>
              <a:rect l="l" t="t" r="r" b="b"/>
              <a:pathLst>
                <a:path w="777" h="389" extrusionOk="0">
                  <a:moveTo>
                    <a:pt x="199" y="1"/>
                  </a:moveTo>
                  <a:cubicBezTo>
                    <a:pt x="120" y="80"/>
                    <a:pt x="80" y="160"/>
                    <a:pt x="0" y="239"/>
                  </a:cubicBezTo>
                  <a:cubicBezTo>
                    <a:pt x="110" y="349"/>
                    <a:pt x="229" y="389"/>
                    <a:pt x="358" y="389"/>
                  </a:cubicBezTo>
                  <a:cubicBezTo>
                    <a:pt x="488" y="389"/>
                    <a:pt x="627" y="349"/>
                    <a:pt x="776" y="299"/>
                  </a:cubicBezTo>
                  <a:cubicBezTo>
                    <a:pt x="577" y="100"/>
                    <a:pt x="398" y="2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831400" y="1030075"/>
              <a:ext cx="23400" cy="11900"/>
            </a:xfrm>
            <a:custGeom>
              <a:avLst/>
              <a:gdLst/>
              <a:ahLst/>
              <a:cxnLst/>
              <a:rect l="l" t="t" r="r" b="b"/>
              <a:pathLst>
                <a:path w="936" h="476" extrusionOk="0">
                  <a:moveTo>
                    <a:pt x="347" y="0"/>
                  </a:moveTo>
                  <a:cubicBezTo>
                    <a:pt x="227" y="0"/>
                    <a:pt x="110" y="62"/>
                    <a:pt x="1" y="230"/>
                  </a:cubicBezTo>
                  <a:cubicBezTo>
                    <a:pt x="21" y="250"/>
                    <a:pt x="41" y="310"/>
                    <a:pt x="61" y="329"/>
                  </a:cubicBezTo>
                  <a:cubicBezTo>
                    <a:pt x="235" y="399"/>
                    <a:pt x="409" y="476"/>
                    <a:pt x="580" y="476"/>
                  </a:cubicBezTo>
                  <a:cubicBezTo>
                    <a:pt x="701" y="476"/>
                    <a:pt x="820" y="437"/>
                    <a:pt x="936" y="329"/>
                  </a:cubicBezTo>
                  <a:cubicBezTo>
                    <a:pt x="916" y="270"/>
                    <a:pt x="896" y="250"/>
                    <a:pt x="856" y="230"/>
                  </a:cubicBezTo>
                  <a:cubicBezTo>
                    <a:pt x="684" y="115"/>
                    <a:pt x="512" y="0"/>
                    <a:pt x="3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862250" y="1012225"/>
              <a:ext cx="25375" cy="14150"/>
            </a:xfrm>
            <a:custGeom>
              <a:avLst/>
              <a:gdLst/>
              <a:ahLst/>
              <a:cxnLst/>
              <a:rect l="l" t="t" r="r" b="b"/>
              <a:pathLst>
                <a:path w="1015" h="566" extrusionOk="0">
                  <a:moveTo>
                    <a:pt x="510" y="0"/>
                  </a:moveTo>
                  <a:cubicBezTo>
                    <a:pt x="392" y="0"/>
                    <a:pt x="274" y="25"/>
                    <a:pt x="159" y="69"/>
                  </a:cubicBezTo>
                  <a:cubicBezTo>
                    <a:pt x="60" y="89"/>
                    <a:pt x="0" y="168"/>
                    <a:pt x="0" y="268"/>
                  </a:cubicBezTo>
                  <a:cubicBezTo>
                    <a:pt x="120" y="546"/>
                    <a:pt x="398" y="486"/>
                    <a:pt x="617" y="566"/>
                  </a:cubicBezTo>
                  <a:lnTo>
                    <a:pt x="756" y="566"/>
                  </a:lnTo>
                  <a:cubicBezTo>
                    <a:pt x="796" y="546"/>
                    <a:pt x="876" y="526"/>
                    <a:pt x="915" y="486"/>
                  </a:cubicBezTo>
                  <a:cubicBezTo>
                    <a:pt x="1015" y="367"/>
                    <a:pt x="995" y="228"/>
                    <a:pt x="955" y="128"/>
                  </a:cubicBezTo>
                  <a:cubicBezTo>
                    <a:pt x="811" y="39"/>
                    <a:pt x="660" y="0"/>
                    <a:pt x="5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861750" y="1022425"/>
              <a:ext cx="18425" cy="10925"/>
            </a:xfrm>
            <a:custGeom>
              <a:avLst/>
              <a:gdLst/>
              <a:ahLst/>
              <a:cxnLst/>
              <a:rect l="l" t="t" r="r" b="b"/>
              <a:pathLst>
                <a:path w="737" h="437" extrusionOk="0">
                  <a:moveTo>
                    <a:pt x="453" y="1"/>
                  </a:moveTo>
                  <a:cubicBezTo>
                    <a:pt x="343" y="1"/>
                    <a:pt x="228" y="19"/>
                    <a:pt x="120" y="19"/>
                  </a:cubicBezTo>
                  <a:cubicBezTo>
                    <a:pt x="40" y="39"/>
                    <a:pt x="0" y="78"/>
                    <a:pt x="0" y="178"/>
                  </a:cubicBezTo>
                  <a:cubicBezTo>
                    <a:pt x="20" y="218"/>
                    <a:pt x="40" y="257"/>
                    <a:pt x="80" y="277"/>
                  </a:cubicBezTo>
                  <a:cubicBezTo>
                    <a:pt x="219" y="277"/>
                    <a:pt x="319" y="317"/>
                    <a:pt x="398" y="436"/>
                  </a:cubicBezTo>
                  <a:cubicBezTo>
                    <a:pt x="597" y="436"/>
                    <a:pt x="736" y="357"/>
                    <a:pt x="716" y="138"/>
                  </a:cubicBezTo>
                  <a:lnTo>
                    <a:pt x="716" y="59"/>
                  </a:lnTo>
                  <a:cubicBezTo>
                    <a:pt x="635" y="13"/>
                    <a:pt x="546" y="1"/>
                    <a:pt x="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2540100" y="851625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70" y="1"/>
                  </a:moveTo>
                  <a:cubicBezTo>
                    <a:pt x="115" y="1"/>
                    <a:pt x="58" y="4"/>
                    <a:pt x="0" y="8"/>
                  </a:cubicBezTo>
                  <a:cubicBezTo>
                    <a:pt x="60" y="107"/>
                    <a:pt x="119" y="207"/>
                    <a:pt x="159" y="306"/>
                  </a:cubicBezTo>
                  <a:cubicBezTo>
                    <a:pt x="338" y="306"/>
                    <a:pt x="537" y="306"/>
                    <a:pt x="696" y="326"/>
                  </a:cubicBezTo>
                  <a:cubicBezTo>
                    <a:pt x="584" y="54"/>
                    <a:pt x="395" y="1"/>
                    <a:pt x="1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2394875" y="8473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637" y="1"/>
                  </a:moveTo>
                  <a:cubicBezTo>
                    <a:pt x="537" y="200"/>
                    <a:pt x="219" y="80"/>
                    <a:pt x="0" y="379"/>
                  </a:cubicBezTo>
                  <a:cubicBezTo>
                    <a:pt x="378" y="279"/>
                    <a:pt x="716" y="458"/>
                    <a:pt x="7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2419725" y="845775"/>
              <a:ext cx="12475" cy="9075"/>
            </a:xfrm>
            <a:custGeom>
              <a:avLst/>
              <a:gdLst/>
              <a:ahLst/>
              <a:cxnLst/>
              <a:rect l="l" t="t" r="r" b="b"/>
              <a:pathLst>
                <a:path w="499" h="363" extrusionOk="0">
                  <a:moveTo>
                    <a:pt x="334" y="0"/>
                  </a:moveTo>
                  <a:cubicBezTo>
                    <a:pt x="272" y="0"/>
                    <a:pt x="213" y="20"/>
                    <a:pt x="160" y="63"/>
                  </a:cubicBezTo>
                  <a:cubicBezTo>
                    <a:pt x="140" y="162"/>
                    <a:pt x="1" y="341"/>
                    <a:pt x="220" y="361"/>
                  </a:cubicBezTo>
                  <a:cubicBezTo>
                    <a:pt x="231" y="362"/>
                    <a:pt x="242" y="363"/>
                    <a:pt x="252" y="363"/>
                  </a:cubicBezTo>
                  <a:cubicBezTo>
                    <a:pt x="425" y="363"/>
                    <a:pt x="480" y="212"/>
                    <a:pt x="498" y="43"/>
                  </a:cubicBezTo>
                  <a:cubicBezTo>
                    <a:pt x="443" y="15"/>
                    <a:pt x="387" y="0"/>
                    <a:pt x="3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2471450" y="9075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160" y="1"/>
                  </a:moveTo>
                  <a:cubicBezTo>
                    <a:pt x="180" y="239"/>
                    <a:pt x="1" y="478"/>
                    <a:pt x="120" y="737"/>
                  </a:cubicBezTo>
                  <a:cubicBezTo>
                    <a:pt x="200" y="697"/>
                    <a:pt x="259" y="697"/>
                    <a:pt x="319" y="697"/>
                  </a:cubicBezTo>
                  <a:cubicBezTo>
                    <a:pt x="359" y="657"/>
                    <a:pt x="359" y="597"/>
                    <a:pt x="359" y="558"/>
                  </a:cubicBezTo>
                  <a:cubicBezTo>
                    <a:pt x="299" y="359"/>
                    <a:pt x="399" y="14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2304850" y="928900"/>
              <a:ext cx="14950" cy="17425"/>
            </a:xfrm>
            <a:custGeom>
              <a:avLst/>
              <a:gdLst/>
              <a:ahLst/>
              <a:cxnLst/>
              <a:rect l="l" t="t" r="r" b="b"/>
              <a:pathLst>
                <a:path w="598" h="697" extrusionOk="0">
                  <a:moveTo>
                    <a:pt x="220" y="0"/>
                  </a:moveTo>
                  <a:cubicBezTo>
                    <a:pt x="1" y="219"/>
                    <a:pt x="1" y="438"/>
                    <a:pt x="200" y="696"/>
                  </a:cubicBezTo>
                  <a:cubicBezTo>
                    <a:pt x="458" y="597"/>
                    <a:pt x="359" y="278"/>
                    <a:pt x="578" y="179"/>
                  </a:cubicBezTo>
                  <a:cubicBezTo>
                    <a:pt x="598" y="119"/>
                    <a:pt x="598" y="80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2536600" y="837075"/>
              <a:ext cx="21925" cy="5800"/>
            </a:xfrm>
            <a:custGeom>
              <a:avLst/>
              <a:gdLst/>
              <a:ahLst/>
              <a:cxnLst/>
              <a:rect l="l" t="t" r="r" b="b"/>
              <a:pathLst>
                <a:path w="877" h="232" extrusionOk="0">
                  <a:moveTo>
                    <a:pt x="681" y="0"/>
                  </a:moveTo>
                  <a:cubicBezTo>
                    <a:pt x="623" y="0"/>
                    <a:pt x="563" y="14"/>
                    <a:pt x="498" y="33"/>
                  </a:cubicBezTo>
                  <a:lnTo>
                    <a:pt x="379" y="33"/>
                  </a:lnTo>
                  <a:cubicBezTo>
                    <a:pt x="339" y="23"/>
                    <a:pt x="304" y="18"/>
                    <a:pt x="269" y="18"/>
                  </a:cubicBezTo>
                  <a:cubicBezTo>
                    <a:pt x="234" y="18"/>
                    <a:pt x="200" y="23"/>
                    <a:pt x="160" y="33"/>
                  </a:cubicBezTo>
                  <a:cubicBezTo>
                    <a:pt x="100" y="33"/>
                    <a:pt x="60" y="33"/>
                    <a:pt x="1" y="72"/>
                  </a:cubicBezTo>
                  <a:lnTo>
                    <a:pt x="1" y="232"/>
                  </a:lnTo>
                  <a:lnTo>
                    <a:pt x="677" y="232"/>
                  </a:lnTo>
                  <a:cubicBezTo>
                    <a:pt x="717" y="172"/>
                    <a:pt x="796" y="92"/>
                    <a:pt x="876" y="72"/>
                  </a:cubicBezTo>
                  <a:cubicBezTo>
                    <a:pt x="812" y="19"/>
                    <a:pt x="748" y="0"/>
                    <a:pt x="68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854275" y="882150"/>
              <a:ext cx="12975" cy="10700"/>
            </a:xfrm>
            <a:custGeom>
              <a:avLst/>
              <a:gdLst/>
              <a:ahLst/>
              <a:cxnLst/>
              <a:rect l="l" t="t" r="r" b="b"/>
              <a:pathLst>
                <a:path w="519" h="428" extrusionOk="0">
                  <a:moveTo>
                    <a:pt x="1" y="0"/>
                  </a:moveTo>
                  <a:lnTo>
                    <a:pt x="1" y="318"/>
                  </a:lnTo>
                  <a:cubicBezTo>
                    <a:pt x="100" y="388"/>
                    <a:pt x="195" y="428"/>
                    <a:pt x="282" y="428"/>
                  </a:cubicBezTo>
                  <a:cubicBezTo>
                    <a:pt x="369" y="428"/>
                    <a:pt x="449" y="388"/>
                    <a:pt x="518" y="298"/>
                  </a:cubicBezTo>
                  <a:cubicBezTo>
                    <a:pt x="478" y="199"/>
                    <a:pt x="399" y="10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876675" y="879450"/>
              <a:ext cx="17425" cy="6250"/>
            </a:xfrm>
            <a:custGeom>
              <a:avLst/>
              <a:gdLst/>
              <a:ahLst/>
              <a:cxnLst/>
              <a:rect l="l" t="t" r="r" b="b"/>
              <a:pathLst>
                <a:path w="697" h="250" extrusionOk="0">
                  <a:moveTo>
                    <a:pt x="274" y="1"/>
                  </a:moveTo>
                  <a:cubicBezTo>
                    <a:pt x="181" y="1"/>
                    <a:pt x="90" y="23"/>
                    <a:pt x="0" y="88"/>
                  </a:cubicBezTo>
                  <a:cubicBezTo>
                    <a:pt x="117" y="195"/>
                    <a:pt x="234" y="250"/>
                    <a:pt x="348" y="250"/>
                  </a:cubicBezTo>
                  <a:cubicBezTo>
                    <a:pt x="468" y="250"/>
                    <a:pt x="585" y="190"/>
                    <a:pt x="696" y="68"/>
                  </a:cubicBezTo>
                  <a:cubicBezTo>
                    <a:pt x="544" y="45"/>
                    <a:pt x="406" y="1"/>
                    <a:pt x="2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885125" y="1014975"/>
              <a:ext cx="8975" cy="9425"/>
            </a:xfrm>
            <a:custGeom>
              <a:avLst/>
              <a:gdLst/>
              <a:ahLst/>
              <a:cxnLst/>
              <a:rect l="l" t="t" r="r" b="b"/>
              <a:pathLst>
                <a:path w="359" h="377" extrusionOk="0">
                  <a:moveTo>
                    <a:pt x="184" y="1"/>
                  </a:moveTo>
                  <a:cubicBezTo>
                    <a:pt x="127" y="1"/>
                    <a:pt x="66" y="21"/>
                    <a:pt x="0" y="58"/>
                  </a:cubicBezTo>
                  <a:lnTo>
                    <a:pt x="0" y="376"/>
                  </a:lnTo>
                  <a:lnTo>
                    <a:pt x="358" y="376"/>
                  </a:lnTo>
                  <a:lnTo>
                    <a:pt x="358" y="78"/>
                  </a:lnTo>
                  <a:cubicBezTo>
                    <a:pt x="306" y="26"/>
                    <a:pt x="248" y="1"/>
                    <a:pt x="1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763275" y="1034150"/>
              <a:ext cx="16925" cy="7150"/>
            </a:xfrm>
            <a:custGeom>
              <a:avLst/>
              <a:gdLst/>
              <a:ahLst/>
              <a:cxnLst/>
              <a:rect l="l" t="t" r="r" b="b"/>
              <a:pathLst>
                <a:path w="677" h="286" extrusionOk="0">
                  <a:moveTo>
                    <a:pt x="335" y="0"/>
                  </a:moveTo>
                  <a:cubicBezTo>
                    <a:pt x="250" y="0"/>
                    <a:pt x="165" y="24"/>
                    <a:pt x="80" y="67"/>
                  </a:cubicBezTo>
                  <a:cubicBezTo>
                    <a:pt x="1" y="107"/>
                    <a:pt x="1" y="206"/>
                    <a:pt x="40" y="286"/>
                  </a:cubicBezTo>
                  <a:lnTo>
                    <a:pt x="677" y="286"/>
                  </a:lnTo>
                  <a:lnTo>
                    <a:pt x="677" y="147"/>
                  </a:lnTo>
                  <a:cubicBezTo>
                    <a:pt x="563" y="44"/>
                    <a:pt x="449" y="0"/>
                    <a:pt x="3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2701725" y="835775"/>
              <a:ext cx="16425" cy="6600"/>
            </a:xfrm>
            <a:custGeom>
              <a:avLst/>
              <a:gdLst/>
              <a:ahLst/>
              <a:cxnLst/>
              <a:rect l="l" t="t" r="r" b="b"/>
              <a:pathLst>
                <a:path w="657" h="264" extrusionOk="0">
                  <a:moveTo>
                    <a:pt x="405" y="0"/>
                  </a:moveTo>
                  <a:cubicBezTo>
                    <a:pt x="318" y="0"/>
                    <a:pt x="229" y="25"/>
                    <a:pt x="139" y="65"/>
                  </a:cubicBezTo>
                  <a:cubicBezTo>
                    <a:pt x="80" y="65"/>
                    <a:pt x="40" y="85"/>
                    <a:pt x="0" y="124"/>
                  </a:cubicBezTo>
                  <a:cubicBezTo>
                    <a:pt x="60" y="244"/>
                    <a:pt x="219" y="244"/>
                    <a:pt x="338" y="264"/>
                  </a:cubicBezTo>
                  <a:cubicBezTo>
                    <a:pt x="458" y="244"/>
                    <a:pt x="617" y="244"/>
                    <a:pt x="657" y="85"/>
                  </a:cubicBezTo>
                  <a:cubicBezTo>
                    <a:pt x="577" y="25"/>
                    <a:pt x="492" y="0"/>
                    <a:pt x="4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2311325" y="1002000"/>
              <a:ext cx="8475" cy="11850"/>
            </a:xfrm>
            <a:custGeom>
              <a:avLst/>
              <a:gdLst/>
              <a:ahLst/>
              <a:cxnLst/>
              <a:rect l="l" t="t" r="r" b="b"/>
              <a:pathLst>
                <a:path w="339" h="474" extrusionOk="0">
                  <a:moveTo>
                    <a:pt x="259" y="0"/>
                  </a:moveTo>
                  <a:cubicBezTo>
                    <a:pt x="239" y="0"/>
                    <a:pt x="179" y="0"/>
                    <a:pt x="160" y="60"/>
                  </a:cubicBezTo>
                  <a:cubicBezTo>
                    <a:pt x="120" y="179"/>
                    <a:pt x="40" y="279"/>
                    <a:pt x="0" y="378"/>
                  </a:cubicBezTo>
                  <a:cubicBezTo>
                    <a:pt x="40" y="450"/>
                    <a:pt x="84" y="474"/>
                    <a:pt x="129" y="474"/>
                  </a:cubicBezTo>
                  <a:cubicBezTo>
                    <a:pt x="196" y="474"/>
                    <a:pt x="267" y="422"/>
                    <a:pt x="339" y="398"/>
                  </a:cubicBezTo>
                  <a:cubicBezTo>
                    <a:pt x="319" y="279"/>
                    <a:pt x="319" y="179"/>
                    <a:pt x="319" y="60"/>
                  </a:cubicBezTo>
                  <a:cubicBezTo>
                    <a:pt x="319" y="40"/>
                    <a:pt x="299" y="4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2379950" y="852650"/>
              <a:ext cx="8475" cy="6650"/>
            </a:xfrm>
            <a:custGeom>
              <a:avLst/>
              <a:gdLst/>
              <a:ahLst/>
              <a:cxnLst/>
              <a:rect l="l" t="t" r="r" b="b"/>
              <a:pathLst>
                <a:path w="339" h="266" extrusionOk="0">
                  <a:moveTo>
                    <a:pt x="158" y="1"/>
                  </a:moveTo>
                  <a:cubicBezTo>
                    <a:pt x="40" y="1"/>
                    <a:pt x="36" y="157"/>
                    <a:pt x="1" y="265"/>
                  </a:cubicBezTo>
                  <a:lnTo>
                    <a:pt x="180" y="265"/>
                  </a:lnTo>
                  <a:cubicBezTo>
                    <a:pt x="199" y="185"/>
                    <a:pt x="339" y="46"/>
                    <a:pt x="199" y="6"/>
                  </a:cubicBezTo>
                  <a:cubicBezTo>
                    <a:pt x="184" y="3"/>
                    <a:pt x="170" y="1"/>
                    <a:pt x="1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2705700" y="833500"/>
              <a:ext cx="14950" cy="4400"/>
            </a:xfrm>
            <a:custGeom>
              <a:avLst/>
              <a:gdLst/>
              <a:ahLst/>
              <a:cxnLst/>
              <a:rect l="l" t="t" r="r" b="b"/>
              <a:pathLst>
                <a:path w="598" h="176" extrusionOk="0">
                  <a:moveTo>
                    <a:pt x="341" y="1"/>
                  </a:moveTo>
                  <a:cubicBezTo>
                    <a:pt x="218" y="1"/>
                    <a:pt x="101" y="42"/>
                    <a:pt x="0" y="156"/>
                  </a:cubicBezTo>
                  <a:cubicBezTo>
                    <a:pt x="179" y="156"/>
                    <a:pt x="358" y="176"/>
                    <a:pt x="537" y="176"/>
                  </a:cubicBezTo>
                  <a:cubicBezTo>
                    <a:pt x="577" y="136"/>
                    <a:pt x="597" y="76"/>
                    <a:pt x="557" y="36"/>
                  </a:cubicBezTo>
                  <a:cubicBezTo>
                    <a:pt x="484" y="15"/>
                    <a:pt x="412" y="1"/>
                    <a:pt x="3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2718125" y="832900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39" y="1"/>
                  </a:moveTo>
                  <a:cubicBezTo>
                    <a:pt x="239" y="40"/>
                    <a:pt x="140" y="40"/>
                    <a:pt x="40" y="60"/>
                  </a:cubicBezTo>
                  <a:cubicBezTo>
                    <a:pt x="40" y="100"/>
                    <a:pt x="1" y="160"/>
                    <a:pt x="1" y="200"/>
                  </a:cubicBezTo>
                  <a:cubicBezTo>
                    <a:pt x="180" y="200"/>
                    <a:pt x="359" y="200"/>
                    <a:pt x="538" y="180"/>
                  </a:cubicBezTo>
                  <a:cubicBezTo>
                    <a:pt x="458" y="140"/>
                    <a:pt x="398" y="6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1963200" y="876050"/>
              <a:ext cx="12950" cy="5300"/>
            </a:xfrm>
            <a:custGeom>
              <a:avLst/>
              <a:gdLst/>
              <a:ahLst/>
              <a:cxnLst/>
              <a:rect l="l" t="t" r="r" b="b"/>
              <a:pathLst>
                <a:path w="518" h="212" extrusionOk="0">
                  <a:moveTo>
                    <a:pt x="304" y="1"/>
                  </a:moveTo>
                  <a:cubicBezTo>
                    <a:pt x="199" y="1"/>
                    <a:pt x="96" y="29"/>
                    <a:pt x="0" y="65"/>
                  </a:cubicBezTo>
                  <a:cubicBezTo>
                    <a:pt x="98" y="162"/>
                    <a:pt x="180" y="212"/>
                    <a:pt x="261" y="212"/>
                  </a:cubicBezTo>
                  <a:cubicBezTo>
                    <a:pt x="345" y="212"/>
                    <a:pt x="426" y="157"/>
                    <a:pt x="518" y="45"/>
                  </a:cubicBezTo>
                  <a:cubicBezTo>
                    <a:pt x="446" y="13"/>
                    <a:pt x="374" y="1"/>
                    <a:pt x="3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962200" y="1010750"/>
              <a:ext cx="8975" cy="9725"/>
            </a:xfrm>
            <a:custGeom>
              <a:avLst/>
              <a:gdLst/>
              <a:ahLst/>
              <a:cxnLst/>
              <a:rect l="l" t="t" r="r" b="b"/>
              <a:pathLst>
                <a:path w="359" h="389" extrusionOk="0">
                  <a:moveTo>
                    <a:pt x="108" y="0"/>
                  </a:moveTo>
                  <a:cubicBezTo>
                    <a:pt x="80" y="0"/>
                    <a:pt x="55" y="19"/>
                    <a:pt x="40" y="48"/>
                  </a:cubicBezTo>
                  <a:cubicBezTo>
                    <a:pt x="40" y="128"/>
                    <a:pt x="1" y="187"/>
                    <a:pt x="1" y="247"/>
                  </a:cubicBezTo>
                  <a:cubicBezTo>
                    <a:pt x="48" y="352"/>
                    <a:pt x="122" y="389"/>
                    <a:pt x="200" y="389"/>
                  </a:cubicBezTo>
                  <a:cubicBezTo>
                    <a:pt x="254" y="389"/>
                    <a:pt x="310" y="371"/>
                    <a:pt x="359" y="346"/>
                  </a:cubicBezTo>
                  <a:cubicBezTo>
                    <a:pt x="299" y="227"/>
                    <a:pt x="220" y="128"/>
                    <a:pt x="180" y="28"/>
                  </a:cubicBezTo>
                  <a:cubicBezTo>
                    <a:pt x="180" y="28"/>
                    <a:pt x="180" y="8"/>
                    <a:pt x="140" y="8"/>
                  </a:cubicBezTo>
                  <a:cubicBezTo>
                    <a:pt x="129" y="3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853800" y="1028650"/>
              <a:ext cx="10450" cy="9675"/>
            </a:xfrm>
            <a:custGeom>
              <a:avLst/>
              <a:gdLst/>
              <a:ahLst/>
              <a:cxnLst/>
              <a:rect l="l" t="t" r="r" b="b"/>
              <a:pathLst>
                <a:path w="418" h="387" extrusionOk="0">
                  <a:moveTo>
                    <a:pt x="267" y="1"/>
                  </a:moveTo>
                  <a:cubicBezTo>
                    <a:pt x="76" y="1"/>
                    <a:pt x="0" y="118"/>
                    <a:pt x="0" y="327"/>
                  </a:cubicBezTo>
                  <a:lnTo>
                    <a:pt x="40" y="386"/>
                  </a:lnTo>
                  <a:cubicBezTo>
                    <a:pt x="259" y="367"/>
                    <a:pt x="358" y="227"/>
                    <a:pt x="418" y="28"/>
                  </a:cubicBezTo>
                  <a:lnTo>
                    <a:pt x="358" y="8"/>
                  </a:lnTo>
                  <a:cubicBezTo>
                    <a:pt x="325" y="3"/>
                    <a:pt x="295" y="1"/>
                    <a:pt x="2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2583350" y="992100"/>
              <a:ext cx="9975" cy="5775"/>
            </a:xfrm>
            <a:custGeom>
              <a:avLst/>
              <a:gdLst/>
              <a:ahLst/>
              <a:cxnLst/>
              <a:rect l="l" t="t" r="r" b="b"/>
              <a:pathLst>
                <a:path w="399" h="231" extrusionOk="0">
                  <a:moveTo>
                    <a:pt x="218" y="1"/>
                  </a:moveTo>
                  <a:cubicBezTo>
                    <a:pt x="169" y="1"/>
                    <a:pt x="117" y="20"/>
                    <a:pt x="60" y="58"/>
                  </a:cubicBezTo>
                  <a:lnTo>
                    <a:pt x="1" y="98"/>
                  </a:lnTo>
                  <a:cubicBezTo>
                    <a:pt x="66" y="185"/>
                    <a:pt x="138" y="231"/>
                    <a:pt x="212" y="231"/>
                  </a:cubicBezTo>
                  <a:cubicBezTo>
                    <a:pt x="273" y="231"/>
                    <a:pt x="336" y="200"/>
                    <a:pt x="399" y="138"/>
                  </a:cubicBezTo>
                  <a:lnTo>
                    <a:pt x="379" y="78"/>
                  </a:lnTo>
                  <a:cubicBezTo>
                    <a:pt x="326" y="25"/>
                    <a:pt x="274" y="1"/>
                    <a:pt x="2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2548550" y="834250"/>
              <a:ext cx="9475" cy="3650"/>
            </a:xfrm>
            <a:custGeom>
              <a:avLst/>
              <a:gdLst/>
              <a:ahLst/>
              <a:cxnLst/>
              <a:rect l="l" t="t" r="r" b="b"/>
              <a:pathLst>
                <a:path w="379" h="146" extrusionOk="0">
                  <a:moveTo>
                    <a:pt x="222" y="1"/>
                  </a:moveTo>
                  <a:cubicBezTo>
                    <a:pt x="157" y="1"/>
                    <a:pt x="84" y="52"/>
                    <a:pt x="0" y="126"/>
                  </a:cubicBezTo>
                  <a:cubicBezTo>
                    <a:pt x="120" y="126"/>
                    <a:pt x="239" y="146"/>
                    <a:pt x="378" y="146"/>
                  </a:cubicBezTo>
                  <a:cubicBezTo>
                    <a:pt x="331" y="42"/>
                    <a:pt x="280" y="1"/>
                    <a:pt x="2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2761900" y="820300"/>
              <a:ext cx="9475" cy="3775"/>
            </a:xfrm>
            <a:custGeom>
              <a:avLst/>
              <a:gdLst/>
              <a:ahLst/>
              <a:cxnLst/>
              <a:rect l="l" t="t" r="r" b="b"/>
              <a:pathLst>
                <a:path w="379" h="151" extrusionOk="0">
                  <a:moveTo>
                    <a:pt x="284" y="1"/>
                  </a:moveTo>
                  <a:cubicBezTo>
                    <a:pt x="170" y="1"/>
                    <a:pt x="79" y="36"/>
                    <a:pt x="0" y="147"/>
                  </a:cubicBezTo>
                  <a:cubicBezTo>
                    <a:pt x="18" y="149"/>
                    <a:pt x="36" y="150"/>
                    <a:pt x="54" y="150"/>
                  </a:cubicBezTo>
                  <a:cubicBezTo>
                    <a:pt x="175" y="150"/>
                    <a:pt x="291" y="94"/>
                    <a:pt x="378" y="7"/>
                  </a:cubicBezTo>
                  <a:cubicBezTo>
                    <a:pt x="345" y="3"/>
                    <a:pt x="314" y="1"/>
                    <a:pt x="28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752825" y="1035075"/>
              <a:ext cx="10475" cy="7225"/>
            </a:xfrm>
            <a:custGeom>
              <a:avLst/>
              <a:gdLst/>
              <a:ahLst/>
              <a:cxnLst/>
              <a:rect l="l" t="t" r="r" b="b"/>
              <a:pathLst>
                <a:path w="419" h="289" extrusionOk="0">
                  <a:moveTo>
                    <a:pt x="190" y="0"/>
                  </a:moveTo>
                  <a:cubicBezTo>
                    <a:pt x="155" y="0"/>
                    <a:pt x="120" y="10"/>
                    <a:pt x="80" y="30"/>
                  </a:cubicBezTo>
                  <a:cubicBezTo>
                    <a:pt x="21" y="70"/>
                    <a:pt x="1" y="149"/>
                    <a:pt x="1" y="229"/>
                  </a:cubicBezTo>
                  <a:lnTo>
                    <a:pt x="80" y="289"/>
                  </a:lnTo>
                  <a:cubicBezTo>
                    <a:pt x="200" y="289"/>
                    <a:pt x="299" y="269"/>
                    <a:pt x="419" y="269"/>
                  </a:cubicBezTo>
                  <a:cubicBezTo>
                    <a:pt x="419" y="229"/>
                    <a:pt x="399" y="169"/>
                    <a:pt x="399" y="129"/>
                  </a:cubicBezTo>
                  <a:lnTo>
                    <a:pt x="299" y="30"/>
                  </a:lnTo>
                  <a:cubicBezTo>
                    <a:pt x="259" y="10"/>
                    <a:pt x="225" y="0"/>
                    <a:pt x="1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897550" y="104290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187" y="0"/>
                  </a:moveTo>
                  <a:cubicBezTo>
                    <a:pt x="130" y="0"/>
                    <a:pt x="70" y="45"/>
                    <a:pt x="1" y="135"/>
                  </a:cubicBezTo>
                  <a:lnTo>
                    <a:pt x="359" y="135"/>
                  </a:lnTo>
                  <a:cubicBezTo>
                    <a:pt x="299" y="45"/>
                    <a:pt x="244" y="0"/>
                    <a:pt x="1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2267050" y="785650"/>
              <a:ext cx="8500" cy="2825"/>
            </a:xfrm>
            <a:custGeom>
              <a:avLst/>
              <a:gdLst/>
              <a:ahLst/>
              <a:cxnLst/>
              <a:rect l="l" t="t" r="r" b="b"/>
              <a:pathLst>
                <a:path w="340" h="113" extrusionOk="0">
                  <a:moveTo>
                    <a:pt x="1" y="1"/>
                  </a:moveTo>
                  <a:cubicBezTo>
                    <a:pt x="59" y="78"/>
                    <a:pt x="112" y="113"/>
                    <a:pt x="165" y="113"/>
                  </a:cubicBezTo>
                  <a:cubicBezTo>
                    <a:pt x="221" y="113"/>
                    <a:pt x="277" y="73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2558000" y="990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cubicBezTo>
                    <a:pt x="119" y="40"/>
                    <a:pt x="40" y="100"/>
                    <a:pt x="0" y="16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2540100" y="835525"/>
              <a:ext cx="5475" cy="1875"/>
            </a:xfrm>
            <a:custGeom>
              <a:avLst/>
              <a:gdLst/>
              <a:ahLst/>
              <a:cxnLst/>
              <a:rect l="l" t="t" r="r" b="b"/>
              <a:pathLst>
                <a:path w="219" h="75" extrusionOk="0">
                  <a:moveTo>
                    <a:pt x="102" y="0"/>
                  </a:moveTo>
                  <a:cubicBezTo>
                    <a:pt x="65" y="0"/>
                    <a:pt x="30" y="25"/>
                    <a:pt x="0" y="75"/>
                  </a:cubicBezTo>
                  <a:lnTo>
                    <a:pt x="219" y="75"/>
                  </a:lnTo>
                  <a:cubicBezTo>
                    <a:pt x="179" y="25"/>
                    <a:pt x="139" y="0"/>
                    <a:pt x="1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884125" y="104675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" y="1"/>
                  </a:moveTo>
                  <a:cubicBezTo>
                    <a:pt x="50" y="50"/>
                    <a:pt x="95" y="75"/>
                    <a:pt x="135" y="75"/>
                  </a:cubicBezTo>
                  <a:cubicBezTo>
                    <a:pt x="175" y="75"/>
                    <a:pt x="209" y="50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871700" y="1044025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97" y="0"/>
                  </a:moveTo>
                  <a:cubicBezTo>
                    <a:pt x="70" y="0"/>
                    <a:pt x="40" y="30"/>
                    <a:pt x="0" y="90"/>
                  </a:cubicBezTo>
                  <a:lnTo>
                    <a:pt x="179" y="90"/>
                  </a:lnTo>
                  <a:cubicBezTo>
                    <a:pt x="149" y="30"/>
                    <a:pt x="125" y="0"/>
                    <a:pt x="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1869200" y="1033325"/>
              <a:ext cx="2525" cy="2025"/>
            </a:xfrm>
            <a:custGeom>
              <a:avLst/>
              <a:gdLst/>
              <a:ahLst/>
              <a:cxnLst/>
              <a:rect l="l" t="t" r="r" b="b"/>
              <a:pathLst>
                <a:path w="101" h="81" extrusionOk="0">
                  <a:moveTo>
                    <a:pt x="100" y="0"/>
                  </a:moveTo>
                  <a:lnTo>
                    <a:pt x="100" y="0"/>
                  </a:lnTo>
                  <a:cubicBezTo>
                    <a:pt x="21" y="20"/>
                    <a:pt x="1" y="40"/>
                    <a:pt x="41" y="80"/>
                  </a:cubicBezTo>
                  <a:cubicBezTo>
                    <a:pt x="80" y="80"/>
                    <a:pt x="80" y="2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1906500" y="10462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" y="1"/>
                  </a:moveTo>
                  <a:cubicBezTo>
                    <a:pt x="40" y="40"/>
                    <a:pt x="100" y="80"/>
                    <a:pt x="140" y="120"/>
                  </a:cubicBezTo>
                  <a:cubicBezTo>
                    <a:pt x="180" y="80"/>
                    <a:pt x="180" y="4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1892575" y="10467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" y="1"/>
                  </a:moveTo>
                  <a:cubicBezTo>
                    <a:pt x="44" y="54"/>
                    <a:pt x="87" y="91"/>
                    <a:pt x="130" y="91"/>
                  </a:cubicBezTo>
                  <a:cubicBezTo>
                    <a:pt x="166" y="91"/>
                    <a:pt x="203" y="65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1827425" y="1036125"/>
              <a:ext cx="5500" cy="4050"/>
            </a:xfrm>
            <a:custGeom>
              <a:avLst/>
              <a:gdLst/>
              <a:ahLst/>
              <a:cxnLst/>
              <a:rect l="l" t="t" r="r" b="b"/>
              <a:pathLst>
                <a:path w="220" h="162" extrusionOk="0">
                  <a:moveTo>
                    <a:pt x="105" y="0"/>
                  </a:moveTo>
                  <a:cubicBezTo>
                    <a:pt x="88" y="0"/>
                    <a:pt x="65" y="23"/>
                    <a:pt x="21" y="68"/>
                  </a:cubicBezTo>
                  <a:lnTo>
                    <a:pt x="1" y="87"/>
                  </a:lnTo>
                  <a:cubicBezTo>
                    <a:pt x="41" y="137"/>
                    <a:pt x="80" y="162"/>
                    <a:pt x="118" y="162"/>
                  </a:cubicBezTo>
                  <a:cubicBezTo>
                    <a:pt x="155" y="162"/>
                    <a:pt x="190" y="137"/>
                    <a:pt x="220" y="87"/>
                  </a:cubicBezTo>
                  <a:lnTo>
                    <a:pt x="180" y="68"/>
                  </a:lnTo>
                  <a:cubicBezTo>
                    <a:pt x="180" y="28"/>
                    <a:pt x="160" y="28"/>
                    <a:pt x="120" y="8"/>
                  </a:cubicBezTo>
                  <a:cubicBezTo>
                    <a:pt x="115" y="3"/>
                    <a:pt x="110" y="0"/>
                    <a:pt x="1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2612200" y="9119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1"/>
                  </a:moveTo>
                  <a:cubicBezTo>
                    <a:pt x="0" y="60"/>
                    <a:pt x="0" y="120"/>
                    <a:pt x="100" y="1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2332200" y="850300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1" y="1"/>
                  </a:moveTo>
                  <a:cubicBezTo>
                    <a:pt x="21" y="41"/>
                    <a:pt x="21" y="81"/>
                    <a:pt x="61" y="81"/>
                  </a:cubicBezTo>
                  <a:cubicBezTo>
                    <a:pt x="74" y="101"/>
                    <a:pt x="91" y="110"/>
                    <a:pt x="107" y="110"/>
                  </a:cubicBezTo>
                  <a:cubicBezTo>
                    <a:pt x="137" y="110"/>
                    <a:pt x="167" y="80"/>
                    <a:pt x="180" y="41"/>
                  </a:cubicBezTo>
                  <a:cubicBezTo>
                    <a:pt x="120" y="41"/>
                    <a:pt x="61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2317300" y="851800"/>
              <a:ext cx="6475" cy="2650"/>
            </a:xfrm>
            <a:custGeom>
              <a:avLst/>
              <a:gdLst/>
              <a:ahLst/>
              <a:cxnLst/>
              <a:rect l="l" t="t" r="r" b="b"/>
              <a:pathLst>
                <a:path w="259" h="106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59" y="40"/>
                    <a:pt x="80" y="80"/>
                    <a:pt x="0" y="100"/>
                  </a:cubicBezTo>
                  <a:cubicBezTo>
                    <a:pt x="17" y="104"/>
                    <a:pt x="34" y="105"/>
                    <a:pt x="51" y="105"/>
                  </a:cubicBezTo>
                  <a:cubicBezTo>
                    <a:pt x="132" y="105"/>
                    <a:pt x="209" y="67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3026475" y="200310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358" y="0"/>
                  </a:moveTo>
                  <a:cubicBezTo>
                    <a:pt x="239" y="0"/>
                    <a:pt x="100" y="20"/>
                    <a:pt x="0" y="120"/>
                  </a:cubicBezTo>
                  <a:cubicBezTo>
                    <a:pt x="159" y="120"/>
                    <a:pt x="279" y="120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3016525" y="2007250"/>
              <a:ext cx="5975" cy="2825"/>
            </a:xfrm>
            <a:custGeom>
              <a:avLst/>
              <a:gdLst/>
              <a:ahLst/>
              <a:cxnLst/>
              <a:rect l="l" t="t" r="r" b="b"/>
              <a:pathLst>
                <a:path w="239" h="113" extrusionOk="0">
                  <a:moveTo>
                    <a:pt x="176" y="1"/>
                  </a:moveTo>
                  <a:cubicBezTo>
                    <a:pt x="106" y="1"/>
                    <a:pt x="47" y="51"/>
                    <a:pt x="0" y="113"/>
                  </a:cubicBezTo>
                  <a:cubicBezTo>
                    <a:pt x="100" y="113"/>
                    <a:pt x="179" y="73"/>
                    <a:pt x="239" y="13"/>
                  </a:cubicBezTo>
                  <a:cubicBezTo>
                    <a:pt x="217" y="5"/>
                    <a:pt x="196" y="1"/>
                    <a:pt x="1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1188375" y="1570925"/>
              <a:ext cx="183050" cy="37325"/>
            </a:xfrm>
            <a:custGeom>
              <a:avLst/>
              <a:gdLst/>
              <a:ahLst/>
              <a:cxnLst/>
              <a:rect l="l" t="t" r="r" b="b"/>
              <a:pathLst>
                <a:path w="7322" h="1493" extrusionOk="0">
                  <a:moveTo>
                    <a:pt x="239" y="1"/>
                  </a:moveTo>
                  <a:cubicBezTo>
                    <a:pt x="219" y="219"/>
                    <a:pt x="239" y="478"/>
                    <a:pt x="1" y="597"/>
                  </a:cubicBezTo>
                  <a:cubicBezTo>
                    <a:pt x="160" y="756"/>
                    <a:pt x="299" y="916"/>
                    <a:pt x="418" y="1035"/>
                  </a:cubicBezTo>
                  <a:cubicBezTo>
                    <a:pt x="418" y="1075"/>
                    <a:pt x="458" y="1095"/>
                    <a:pt x="478" y="1115"/>
                  </a:cubicBezTo>
                  <a:cubicBezTo>
                    <a:pt x="490" y="1126"/>
                    <a:pt x="501" y="1131"/>
                    <a:pt x="513" y="1131"/>
                  </a:cubicBezTo>
                  <a:cubicBezTo>
                    <a:pt x="541" y="1131"/>
                    <a:pt x="569" y="1103"/>
                    <a:pt x="597" y="1075"/>
                  </a:cubicBezTo>
                  <a:cubicBezTo>
                    <a:pt x="717" y="1075"/>
                    <a:pt x="816" y="1055"/>
                    <a:pt x="955" y="1055"/>
                  </a:cubicBezTo>
                  <a:cubicBezTo>
                    <a:pt x="975" y="1015"/>
                    <a:pt x="1015" y="975"/>
                    <a:pt x="1075" y="975"/>
                  </a:cubicBezTo>
                  <a:cubicBezTo>
                    <a:pt x="1154" y="995"/>
                    <a:pt x="1154" y="1055"/>
                    <a:pt x="1095" y="1095"/>
                  </a:cubicBezTo>
                  <a:cubicBezTo>
                    <a:pt x="1310" y="1260"/>
                    <a:pt x="1553" y="1274"/>
                    <a:pt x="1778" y="1274"/>
                  </a:cubicBezTo>
                  <a:cubicBezTo>
                    <a:pt x="1823" y="1274"/>
                    <a:pt x="1867" y="1274"/>
                    <a:pt x="1910" y="1274"/>
                  </a:cubicBezTo>
                  <a:cubicBezTo>
                    <a:pt x="3164" y="1294"/>
                    <a:pt x="4377" y="1294"/>
                    <a:pt x="5590" y="1294"/>
                  </a:cubicBezTo>
                  <a:cubicBezTo>
                    <a:pt x="5829" y="1373"/>
                    <a:pt x="6028" y="1492"/>
                    <a:pt x="6267" y="1492"/>
                  </a:cubicBezTo>
                  <a:cubicBezTo>
                    <a:pt x="6466" y="1492"/>
                    <a:pt x="6665" y="1492"/>
                    <a:pt x="6844" y="1473"/>
                  </a:cubicBezTo>
                  <a:cubicBezTo>
                    <a:pt x="6963" y="1473"/>
                    <a:pt x="7102" y="1413"/>
                    <a:pt x="7222" y="1313"/>
                  </a:cubicBezTo>
                  <a:cubicBezTo>
                    <a:pt x="7321" y="1095"/>
                    <a:pt x="7182" y="955"/>
                    <a:pt x="7063" y="816"/>
                  </a:cubicBezTo>
                  <a:cubicBezTo>
                    <a:pt x="6923" y="697"/>
                    <a:pt x="6744" y="617"/>
                    <a:pt x="6565" y="577"/>
                  </a:cubicBezTo>
                  <a:cubicBezTo>
                    <a:pt x="6184" y="549"/>
                    <a:pt x="5808" y="498"/>
                    <a:pt x="5439" y="498"/>
                  </a:cubicBezTo>
                  <a:cubicBezTo>
                    <a:pt x="5036" y="498"/>
                    <a:pt x="4642" y="558"/>
                    <a:pt x="4258" y="776"/>
                  </a:cubicBezTo>
                  <a:lnTo>
                    <a:pt x="2288" y="776"/>
                  </a:lnTo>
                  <a:cubicBezTo>
                    <a:pt x="2225" y="776"/>
                    <a:pt x="2163" y="777"/>
                    <a:pt x="2102" y="777"/>
                  </a:cubicBezTo>
                  <a:cubicBezTo>
                    <a:pt x="1785" y="777"/>
                    <a:pt x="1514" y="749"/>
                    <a:pt x="1314" y="398"/>
                  </a:cubicBezTo>
                  <a:cubicBezTo>
                    <a:pt x="1212" y="229"/>
                    <a:pt x="1053" y="175"/>
                    <a:pt x="885" y="175"/>
                  </a:cubicBezTo>
                  <a:cubicBezTo>
                    <a:pt x="855" y="175"/>
                    <a:pt x="826" y="177"/>
                    <a:pt x="796" y="180"/>
                  </a:cubicBezTo>
                  <a:cubicBezTo>
                    <a:pt x="763" y="183"/>
                    <a:pt x="730" y="184"/>
                    <a:pt x="698" y="184"/>
                  </a:cubicBezTo>
                  <a:cubicBezTo>
                    <a:pt x="523" y="184"/>
                    <a:pt x="374" y="135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1161025" y="1793725"/>
              <a:ext cx="114400" cy="87050"/>
            </a:xfrm>
            <a:custGeom>
              <a:avLst/>
              <a:gdLst/>
              <a:ahLst/>
              <a:cxnLst/>
              <a:rect l="l" t="t" r="r" b="b"/>
              <a:pathLst>
                <a:path w="4576" h="3482" extrusionOk="0">
                  <a:moveTo>
                    <a:pt x="4476" y="0"/>
                  </a:moveTo>
                  <a:cubicBezTo>
                    <a:pt x="4277" y="20"/>
                    <a:pt x="4059" y="0"/>
                    <a:pt x="3880" y="40"/>
                  </a:cubicBezTo>
                  <a:cubicBezTo>
                    <a:pt x="2984" y="299"/>
                    <a:pt x="2189" y="756"/>
                    <a:pt x="1393" y="1234"/>
                  </a:cubicBezTo>
                  <a:cubicBezTo>
                    <a:pt x="975" y="1492"/>
                    <a:pt x="458" y="1652"/>
                    <a:pt x="279" y="2209"/>
                  </a:cubicBezTo>
                  <a:cubicBezTo>
                    <a:pt x="199" y="2328"/>
                    <a:pt x="219" y="2487"/>
                    <a:pt x="120" y="2606"/>
                  </a:cubicBezTo>
                  <a:cubicBezTo>
                    <a:pt x="1" y="2885"/>
                    <a:pt x="1" y="3183"/>
                    <a:pt x="120" y="3482"/>
                  </a:cubicBezTo>
                  <a:cubicBezTo>
                    <a:pt x="657" y="3442"/>
                    <a:pt x="239" y="2945"/>
                    <a:pt x="478" y="2785"/>
                  </a:cubicBezTo>
                  <a:cubicBezTo>
                    <a:pt x="816" y="1831"/>
                    <a:pt x="1612" y="1453"/>
                    <a:pt x="2408" y="1055"/>
                  </a:cubicBezTo>
                  <a:cubicBezTo>
                    <a:pt x="2965" y="796"/>
                    <a:pt x="3561" y="597"/>
                    <a:pt x="4138" y="339"/>
                  </a:cubicBezTo>
                  <a:cubicBezTo>
                    <a:pt x="4198" y="199"/>
                    <a:pt x="4576" y="319"/>
                    <a:pt x="44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1531525" y="1622000"/>
              <a:ext cx="147225" cy="23275"/>
            </a:xfrm>
            <a:custGeom>
              <a:avLst/>
              <a:gdLst/>
              <a:ahLst/>
              <a:cxnLst/>
              <a:rect l="l" t="t" r="r" b="b"/>
              <a:pathLst>
                <a:path w="5889" h="931" extrusionOk="0">
                  <a:moveTo>
                    <a:pt x="2071" y="0"/>
                  </a:moveTo>
                  <a:cubicBezTo>
                    <a:pt x="1701" y="0"/>
                    <a:pt x="1329" y="21"/>
                    <a:pt x="955" y="66"/>
                  </a:cubicBezTo>
                  <a:cubicBezTo>
                    <a:pt x="617" y="205"/>
                    <a:pt x="219" y="126"/>
                    <a:pt x="1" y="444"/>
                  </a:cubicBezTo>
                  <a:cubicBezTo>
                    <a:pt x="132" y="552"/>
                    <a:pt x="285" y="573"/>
                    <a:pt x="442" y="573"/>
                  </a:cubicBezTo>
                  <a:cubicBezTo>
                    <a:pt x="546" y="573"/>
                    <a:pt x="653" y="563"/>
                    <a:pt x="757" y="563"/>
                  </a:cubicBezTo>
                  <a:cubicBezTo>
                    <a:pt x="1910" y="603"/>
                    <a:pt x="3084" y="723"/>
                    <a:pt x="4258" y="822"/>
                  </a:cubicBezTo>
                  <a:cubicBezTo>
                    <a:pt x="4691" y="855"/>
                    <a:pt x="5111" y="931"/>
                    <a:pt x="5540" y="931"/>
                  </a:cubicBezTo>
                  <a:cubicBezTo>
                    <a:pt x="5623" y="931"/>
                    <a:pt x="5706" y="928"/>
                    <a:pt x="5789" y="922"/>
                  </a:cubicBezTo>
                  <a:cubicBezTo>
                    <a:pt x="5889" y="762"/>
                    <a:pt x="5889" y="643"/>
                    <a:pt x="5750" y="524"/>
                  </a:cubicBezTo>
                  <a:cubicBezTo>
                    <a:pt x="4538" y="232"/>
                    <a:pt x="3315" y="0"/>
                    <a:pt x="20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1650375" y="1805150"/>
              <a:ext cx="25400" cy="133200"/>
            </a:xfrm>
            <a:custGeom>
              <a:avLst/>
              <a:gdLst/>
              <a:ahLst/>
              <a:cxnLst/>
              <a:rect l="l" t="t" r="r" b="b"/>
              <a:pathLst>
                <a:path w="1016" h="5328" extrusionOk="0">
                  <a:moveTo>
                    <a:pt x="449" y="1"/>
                  </a:moveTo>
                  <a:cubicBezTo>
                    <a:pt x="385" y="1"/>
                    <a:pt x="327" y="67"/>
                    <a:pt x="279" y="240"/>
                  </a:cubicBezTo>
                  <a:cubicBezTo>
                    <a:pt x="339" y="498"/>
                    <a:pt x="339" y="777"/>
                    <a:pt x="339" y="1055"/>
                  </a:cubicBezTo>
                  <a:cubicBezTo>
                    <a:pt x="339" y="1234"/>
                    <a:pt x="339" y="1433"/>
                    <a:pt x="279" y="1592"/>
                  </a:cubicBezTo>
                  <a:cubicBezTo>
                    <a:pt x="240" y="1652"/>
                    <a:pt x="200" y="1732"/>
                    <a:pt x="140" y="1771"/>
                  </a:cubicBezTo>
                  <a:cubicBezTo>
                    <a:pt x="140" y="2249"/>
                    <a:pt x="1" y="2806"/>
                    <a:pt x="200" y="3224"/>
                  </a:cubicBezTo>
                  <a:cubicBezTo>
                    <a:pt x="538" y="3880"/>
                    <a:pt x="478" y="4556"/>
                    <a:pt x="518" y="5233"/>
                  </a:cubicBezTo>
                  <a:cubicBezTo>
                    <a:pt x="558" y="5233"/>
                    <a:pt x="618" y="5253"/>
                    <a:pt x="677" y="5253"/>
                  </a:cubicBezTo>
                  <a:cubicBezTo>
                    <a:pt x="737" y="5302"/>
                    <a:pt x="792" y="5327"/>
                    <a:pt x="846" y="5327"/>
                  </a:cubicBezTo>
                  <a:cubicBezTo>
                    <a:pt x="901" y="5327"/>
                    <a:pt x="956" y="5302"/>
                    <a:pt x="1015" y="5253"/>
                  </a:cubicBezTo>
                  <a:cubicBezTo>
                    <a:pt x="936" y="4517"/>
                    <a:pt x="896" y="3741"/>
                    <a:pt x="677" y="2985"/>
                  </a:cubicBezTo>
                  <a:cubicBezTo>
                    <a:pt x="598" y="2885"/>
                    <a:pt x="558" y="2786"/>
                    <a:pt x="677" y="2647"/>
                  </a:cubicBezTo>
                  <a:cubicBezTo>
                    <a:pt x="717" y="1831"/>
                    <a:pt x="717" y="996"/>
                    <a:pt x="677" y="180"/>
                  </a:cubicBezTo>
                  <a:cubicBezTo>
                    <a:pt x="595" y="77"/>
                    <a:pt x="518" y="1"/>
                    <a:pt x="4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1333100" y="1613700"/>
              <a:ext cx="135800" cy="19550"/>
            </a:xfrm>
            <a:custGeom>
              <a:avLst/>
              <a:gdLst/>
              <a:ahLst/>
              <a:cxnLst/>
              <a:rect l="l" t="t" r="r" b="b"/>
              <a:pathLst>
                <a:path w="5432" h="782" extrusionOk="0">
                  <a:moveTo>
                    <a:pt x="319" y="0"/>
                  </a:moveTo>
                  <a:cubicBezTo>
                    <a:pt x="40" y="140"/>
                    <a:pt x="0" y="338"/>
                    <a:pt x="179" y="577"/>
                  </a:cubicBezTo>
                  <a:cubicBezTo>
                    <a:pt x="1418" y="626"/>
                    <a:pt x="2643" y="782"/>
                    <a:pt x="3888" y="782"/>
                  </a:cubicBezTo>
                  <a:cubicBezTo>
                    <a:pt x="4163" y="782"/>
                    <a:pt x="4438" y="774"/>
                    <a:pt x="4715" y="756"/>
                  </a:cubicBezTo>
                  <a:cubicBezTo>
                    <a:pt x="4778" y="687"/>
                    <a:pt x="4857" y="671"/>
                    <a:pt x="4941" y="671"/>
                  </a:cubicBezTo>
                  <a:cubicBezTo>
                    <a:pt x="5007" y="671"/>
                    <a:pt x="5076" y="681"/>
                    <a:pt x="5142" y="681"/>
                  </a:cubicBezTo>
                  <a:cubicBezTo>
                    <a:pt x="5256" y="681"/>
                    <a:pt x="5362" y="652"/>
                    <a:pt x="5431" y="498"/>
                  </a:cubicBezTo>
                  <a:cubicBezTo>
                    <a:pt x="5272" y="215"/>
                    <a:pt x="4987" y="199"/>
                    <a:pt x="4716" y="199"/>
                  </a:cubicBezTo>
                  <a:cubicBezTo>
                    <a:pt x="4682" y="199"/>
                    <a:pt x="4649" y="199"/>
                    <a:pt x="4616" y="199"/>
                  </a:cubicBezTo>
                  <a:cubicBezTo>
                    <a:pt x="4485" y="203"/>
                    <a:pt x="4354" y="204"/>
                    <a:pt x="4224" y="204"/>
                  </a:cubicBezTo>
                  <a:cubicBezTo>
                    <a:pt x="2909" y="204"/>
                    <a:pt x="1622" y="36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1657850" y="1674500"/>
              <a:ext cx="33350" cy="86300"/>
            </a:xfrm>
            <a:custGeom>
              <a:avLst/>
              <a:gdLst/>
              <a:ahLst/>
              <a:cxnLst/>
              <a:rect l="l" t="t" r="r" b="b"/>
              <a:pathLst>
                <a:path w="1334" h="3452" extrusionOk="0">
                  <a:moveTo>
                    <a:pt x="1114" y="0"/>
                  </a:moveTo>
                  <a:cubicBezTo>
                    <a:pt x="1085" y="0"/>
                    <a:pt x="1055" y="5"/>
                    <a:pt x="1015" y="15"/>
                  </a:cubicBezTo>
                  <a:cubicBezTo>
                    <a:pt x="975" y="35"/>
                    <a:pt x="915" y="95"/>
                    <a:pt x="876" y="134"/>
                  </a:cubicBezTo>
                  <a:cubicBezTo>
                    <a:pt x="816" y="254"/>
                    <a:pt x="677" y="313"/>
                    <a:pt x="597" y="413"/>
                  </a:cubicBezTo>
                  <a:cubicBezTo>
                    <a:pt x="398" y="1388"/>
                    <a:pt x="199" y="2382"/>
                    <a:pt x="0" y="3337"/>
                  </a:cubicBezTo>
                  <a:cubicBezTo>
                    <a:pt x="59" y="3411"/>
                    <a:pt x="129" y="3452"/>
                    <a:pt x="210" y="3452"/>
                  </a:cubicBezTo>
                  <a:cubicBezTo>
                    <a:pt x="238" y="3452"/>
                    <a:pt x="268" y="3447"/>
                    <a:pt x="299" y="3437"/>
                  </a:cubicBezTo>
                  <a:cubicBezTo>
                    <a:pt x="438" y="3437"/>
                    <a:pt x="398" y="3198"/>
                    <a:pt x="577" y="3198"/>
                  </a:cubicBezTo>
                  <a:cubicBezTo>
                    <a:pt x="597" y="3178"/>
                    <a:pt x="637" y="3138"/>
                    <a:pt x="697" y="3118"/>
                  </a:cubicBezTo>
                  <a:cubicBezTo>
                    <a:pt x="697" y="2502"/>
                    <a:pt x="995" y="1925"/>
                    <a:pt x="915" y="1308"/>
                  </a:cubicBezTo>
                  <a:cubicBezTo>
                    <a:pt x="1075" y="1109"/>
                    <a:pt x="836" y="791"/>
                    <a:pt x="1094" y="592"/>
                  </a:cubicBezTo>
                  <a:lnTo>
                    <a:pt x="1094" y="612"/>
                  </a:lnTo>
                  <a:cubicBezTo>
                    <a:pt x="1114" y="532"/>
                    <a:pt x="1194" y="453"/>
                    <a:pt x="1234" y="413"/>
                  </a:cubicBezTo>
                  <a:cubicBezTo>
                    <a:pt x="1293" y="393"/>
                    <a:pt x="1293" y="333"/>
                    <a:pt x="1293" y="294"/>
                  </a:cubicBezTo>
                  <a:cubicBezTo>
                    <a:pt x="1333" y="194"/>
                    <a:pt x="1313" y="95"/>
                    <a:pt x="1214" y="15"/>
                  </a:cubicBezTo>
                  <a:cubicBezTo>
                    <a:pt x="1174" y="5"/>
                    <a:pt x="1144" y="0"/>
                    <a:pt x="11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1472350" y="1866900"/>
              <a:ext cx="30850" cy="96850"/>
            </a:xfrm>
            <a:custGeom>
              <a:avLst/>
              <a:gdLst/>
              <a:ahLst/>
              <a:cxnLst/>
              <a:rect l="l" t="t" r="r" b="b"/>
              <a:pathLst>
                <a:path w="1234" h="3874" extrusionOk="0">
                  <a:moveTo>
                    <a:pt x="250" y="0"/>
                  </a:moveTo>
                  <a:cubicBezTo>
                    <a:pt x="30" y="0"/>
                    <a:pt x="123" y="288"/>
                    <a:pt x="0" y="376"/>
                  </a:cubicBezTo>
                  <a:lnTo>
                    <a:pt x="0" y="714"/>
                  </a:lnTo>
                  <a:cubicBezTo>
                    <a:pt x="100" y="813"/>
                    <a:pt x="80" y="972"/>
                    <a:pt x="160" y="1092"/>
                  </a:cubicBezTo>
                  <a:cubicBezTo>
                    <a:pt x="160" y="1947"/>
                    <a:pt x="478" y="2703"/>
                    <a:pt x="577" y="3539"/>
                  </a:cubicBezTo>
                  <a:cubicBezTo>
                    <a:pt x="597" y="3678"/>
                    <a:pt x="736" y="3777"/>
                    <a:pt x="856" y="3857"/>
                  </a:cubicBezTo>
                  <a:cubicBezTo>
                    <a:pt x="895" y="3868"/>
                    <a:pt x="927" y="3873"/>
                    <a:pt x="955" y="3873"/>
                  </a:cubicBezTo>
                  <a:cubicBezTo>
                    <a:pt x="1170" y="3873"/>
                    <a:pt x="1093" y="3567"/>
                    <a:pt x="1234" y="3479"/>
                  </a:cubicBezTo>
                  <a:cubicBezTo>
                    <a:pt x="1234" y="3360"/>
                    <a:pt x="1194" y="3240"/>
                    <a:pt x="1075" y="3141"/>
                  </a:cubicBezTo>
                  <a:cubicBezTo>
                    <a:pt x="876" y="3041"/>
                    <a:pt x="896" y="2842"/>
                    <a:pt x="876" y="2643"/>
                  </a:cubicBezTo>
                  <a:cubicBezTo>
                    <a:pt x="955" y="1708"/>
                    <a:pt x="398" y="913"/>
                    <a:pt x="358" y="18"/>
                  </a:cubicBezTo>
                  <a:cubicBezTo>
                    <a:pt x="315" y="6"/>
                    <a:pt x="280" y="0"/>
                    <a:pt x="2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1676250" y="1626075"/>
              <a:ext cx="62175" cy="37225"/>
            </a:xfrm>
            <a:custGeom>
              <a:avLst/>
              <a:gdLst/>
              <a:ahLst/>
              <a:cxnLst/>
              <a:rect l="l" t="t" r="r" b="b"/>
              <a:pathLst>
                <a:path w="2487" h="1489" extrusionOk="0">
                  <a:moveTo>
                    <a:pt x="1327" y="1"/>
                  </a:moveTo>
                  <a:cubicBezTo>
                    <a:pt x="894" y="1"/>
                    <a:pt x="453" y="197"/>
                    <a:pt x="0" y="460"/>
                  </a:cubicBezTo>
                  <a:lnTo>
                    <a:pt x="0" y="759"/>
                  </a:lnTo>
                  <a:cubicBezTo>
                    <a:pt x="239" y="798"/>
                    <a:pt x="498" y="778"/>
                    <a:pt x="537" y="1097"/>
                  </a:cubicBezTo>
                  <a:cubicBezTo>
                    <a:pt x="470" y="1350"/>
                    <a:pt x="560" y="1488"/>
                    <a:pt x="758" y="1488"/>
                  </a:cubicBezTo>
                  <a:cubicBezTo>
                    <a:pt x="794" y="1488"/>
                    <a:pt x="833" y="1484"/>
                    <a:pt x="876" y="1475"/>
                  </a:cubicBezTo>
                  <a:cubicBezTo>
                    <a:pt x="1012" y="1031"/>
                    <a:pt x="1296" y="821"/>
                    <a:pt x="1713" y="821"/>
                  </a:cubicBezTo>
                  <a:cubicBezTo>
                    <a:pt x="1782" y="821"/>
                    <a:pt x="1854" y="827"/>
                    <a:pt x="1930" y="838"/>
                  </a:cubicBezTo>
                  <a:cubicBezTo>
                    <a:pt x="1953" y="841"/>
                    <a:pt x="1976" y="842"/>
                    <a:pt x="1999" y="842"/>
                  </a:cubicBezTo>
                  <a:cubicBezTo>
                    <a:pt x="2140" y="842"/>
                    <a:pt x="2294" y="798"/>
                    <a:pt x="2447" y="798"/>
                  </a:cubicBezTo>
                  <a:cubicBezTo>
                    <a:pt x="2487" y="739"/>
                    <a:pt x="2487" y="639"/>
                    <a:pt x="2467" y="560"/>
                  </a:cubicBezTo>
                  <a:cubicBezTo>
                    <a:pt x="2092" y="157"/>
                    <a:pt x="1713" y="1"/>
                    <a:pt x="132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1493725" y="1954350"/>
              <a:ext cx="26875" cy="70650"/>
            </a:xfrm>
            <a:custGeom>
              <a:avLst/>
              <a:gdLst/>
              <a:ahLst/>
              <a:cxnLst/>
              <a:rect l="l" t="t" r="r" b="b"/>
              <a:pathLst>
                <a:path w="1075" h="2826" extrusionOk="0">
                  <a:moveTo>
                    <a:pt x="379" y="1"/>
                  </a:moveTo>
                  <a:cubicBezTo>
                    <a:pt x="239" y="100"/>
                    <a:pt x="120" y="240"/>
                    <a:pt x="1" y="359"/>
                  </a:cubicBezTo>
                  <a:cubicBezTo>
                    <a:pt x="140" y="1174"/>
                    <a:pt x="239" y="2030"/>
                    <a:pt x="697" y="2826"/>
                  </a:cubicBezTo>
                  <a:cubicBezTo>
                    <a:pt x="796" y="2647"/>
                    <a:pt x="896" y="2487"/>
                    <a:pt x="1075" y="2448"/>
                  </a:cubicBezTo>
                  <a:cubicBezTo>
                    <a:pt x="836" y="1632"/>
                    <a:pt x="598" y="836"/>
                    <a:pt x="3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1302275" y="1636075"/>
              <a:ext cx="25875" cy="88550"/>
            </a:xfrm>
            <a:custGeom>
              <a:avLst/>
              <a:gdLst/>
              <a:ahLst/>
              <a:cxnLst/>
              <a:rect l="l" t="t" r="r" b="b"/>
              <a:pathLst>
                <a:path w="1035" h="3542" extrusionOk="0">
                  <a:moveTo>
                    <a:pt x="816" y="0"/>
                  </a:moveTo>
                  <a:cubicBezTo>
                    <a:pt x="796" y="0"/>
                    <a:pt x="736" y="0"/>
                    <a:pt x="716" y="60"/>
                  </a:cubicBezTo>
                  <a:cubicBezTo>
                    <a:pt x="537" y="697"/>
                    <a:pt x="398" y="1353"/>
                    <a:pt x="179" y="1970"/>
                  </a:cubicBezTo>
                  <a:cubicBezTo>
                    <a:pt x="0" y="2467"/>
                    <a:pt x="60" y="2945"/>
                    <a:pt x="119" y="3541"/>
                  </a:cubicBezTo>
                  <a:cubicBezTo>
                    <a:pt x="458" y="3084"/>
                    <a:pt x="378" y="2646"/>
                    <a:pt x="438" y="2268"/>
                  </a:cubicBezTo>
                  <a:cubicBezTo>
                    <a:pt x="597" y="1632"/>
                    <a:pt x="995" y="1055"/>
                    <a:pt x="1034" y="378"/>
                  </a:cubicBezTo>
                  <a:cubicBezTo>
                    <a:pt x="975" y="259"/>
                    <a:pt x="1034" y="100"/>
                    <a:pt x="895" y="40"/>
                  </a:cubicBezTo>
                  <a:cubicBezTo>
                    <a:pt x="895" y="0"/>
                    <a:pt x="875" y="0"/>
                    <a:pt x="8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1438525" y="1869825"/>
              <a:ext cx="25400" cy="81075"/>
            </a:xfrm>
            <a:custGeom>
              <a:avLst/>
              <a:gdLst/>
              <a:ahLst/>
              <a:cxnLst/>
              <a:rect l="l" t="t" r="r" b="b"/>
              <a:pathLst>
                <a:path w="1016" h="3243" extrusionOk="0">
                  <a:moveTo>
                    <a:pt x="160" y="0"/>
                  </a:moveTo>
                  <a:cubicBezTo>
                    <a:pt x="1" y="80"/>
                    <a:pt x="100" y="279"/>
                    <a:pt x="1" y="378"/>
                  </a:cubicBezTo>
                  <a:cubicBezTo>
                    <a:pt x="100" y="995"/>
                    <a:pt x="219" y="1591"/>
                    <a:pt x="299" y="2188"/>
                  </a:cubicBezTo>
                  <a:cubicBezTo>
                    <a:pt x="319" y="2467"/>
                    <a:pt x="399" y="2686"/>
                    <a:pt x="637" y="2845"/>
                  </a:cubicBezTo>
                  <a:cubicBezTo>
                    <a:pt x="737" y="2924"/>
                    <a:pt x="737" y="3044"/>
                    <a:pt x="757" y="3103"/>
                  </a:cubicBezTo>
                  <a:cubicBezTo>
                    <a:pt x="796" y="3183"/>
                    <a:pt x="856" y="3243"/>
                    <a:pt x="936" y="3243"/>
                  </a:cubicBezTo>
                  <a:lnTo>
                    <a:pt x="1015" y="3163"/>
                  </a:lnTo>
                  <a:cubicBezTo>
                    <a:pt x="836" y="2089"/>
                    <a:pt x="518" y="1054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1223200" y="1902625"/>
              <a:ext cx="91025" cy="16950"/>
            </a:xfrm>
            <a:custGeom>
              <a:avLst/>
              <a:gdLst/>
              <a:ahLst/>
              <a:cxnLst/>
              <a:rect l="l" t="t" r="r" b="b"/>
              <a:pathLst>
                <a:path w="3641" h="678" extrusionOk="0">
                  <a:moveTo>
                    <a:pt x="3382" y="1"/>
                  </a:moveTo>
                  <a:cubicBezTo>
                    <a:pt x="3117" y="77"/>
                    <a:pt x="2833" y="261"/>
                    <a:pt x="2600" y="261"/>
                  </a:cubicBezTo>
                  <a:cubicBezTo>
                    <a:pt x="2589" y="261"/>
                    <a:pt x="2578" y="261"/>
                    <a:pt x="2566" y="260"/>
                  </a:cubicBezTo>
                  <a:cubicBezTo>
                    <a:pt x="2484" y="248"/>
                    <a:pt x="2402" y="243"/>
                    <a:pt x="2319" y="243"/>
                  </a:cubicBezTo>
                  <a:cubicBezTo>
                    <a:pt x="1841" y="243"/>
                    <a:pt x="1355" y="406"/>
                    <a:pt x="868" y="406"/>
                  </a:cubicBezTo>
                  <a:cubicBezTo>
                    <a:pt x="705" y="406"/>
                    <a:pt x="541" y="388"/>
                    <a:pt x="378" y="339"/>
                  </a:cubicBezTo>
                  <a:cubicBezTo>
                    <a:pt x="363" y="337"/>
                    <a:pt x="348" y="335"/>
                    <a:pt x="333" y="335"/>
                  </a:cubicBezTo>
                  <a:cubicBezTo>
                    <a:pt x="233" y="335"/>
                    <a:pt x="149" y="392"/>
                    <a:pt x="80" y="478"/>
                  </a:cubicBezTo>
                  <a:cubicBezTo>
                    <a:pt x="0" y="558"/>
                    <a:pt x="20" y="618"/>
                    <a:pt x="80" y="677"/>
                  </a:cubicBezTo>
                  <a:cubicBezTo>
                    <a:pt x="875" y="677"/>
                    <a:pt x="1691" y="657"/>
                    <a:pt x="2487" y="657"/>
                  </a:cubicBezTo>
                  <a:cubicBezTo>
                    <a:pt x="2805" y="458"/>
                    <a:pt x="3183" y="439"/>
                    <a:pt x="3541" y="319"/>
                  </a:cubicBezTo>
                  <a:cubicBezTo>
                    <a:pt x="3641" y="260"/>
                    <a:pt x="3641" y="180"/>
                    <a:pt x="3561" y="160"/>
                  </a:cubicBezTo>
                  <a:cubicBezTo>
                    <a:pt x="3501" y="100"/>
                    <a:pt x="3442" y="61"/>
                    <a:pt x="338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1655350" y="1756725"/>
              <a:ext cx="16450" cy="55125"/>
            </a:xfrm>
            <a:custGeom>
              <a:avLst/>
              <a:gdLst/>
              <a:ahLst/>
              <a:cxnLst/>
              <a:rect l="l" t="t" r="r" b="b"/>
              <a:pathLst>
                <a:path w="658" h="2205" extrusionOk="0">
                  <a:moveTo>
                    <a:pt x="595" y="1"/>
                  </a:moveTo>
                  <a:cubicBezTo>
                    <a:pt x="569" y="1"/>
                    <a:pt x="533" y="19"/>
                    <a:pt x="518" y="48"/>
                  </a:cubicBezTo>
                  <a:lnTo>
                    <a:pt x="120" y="48"/>
                  </a:lnTo>
                  <a:cubicBezTo>
                    <a:pt x="1" y="187"/>
                    <a:pt x="21" y="307"/>
                    <a:pt x="41" y="426"/>
                  </a:cubicBezTo>
                  <a:cubicBezTo>
                    <a:pt x="1" y="1003"/>
                    <a:pt x="220" y="1580"/>
                    <a:pt x="21" y="2137"/>
                  </a:cubicBezTo>
                  <a:lnTo>
                    <a:pt x="61" y="2197"/>
                  </a:lnTo>
                  <a:cubicBezTo>
                    <a:pt x="71" y="2202"/>
                    <a:pt x="80" y="2204"/>
                    <a:pt x="90" y="2204"/>
                  </a:cubicBezTo>
                  <a:cubicBezTo>
                    <a:pt x="119" y="2204"/>
                    <a:pt x="145" y="2182"/>
                    <a:pt x="160" y="2137"/>
                  </a:cubicBezTo>
                  <a:cubicBezTo>
                    <a:pt x="196" y="2066"/>
                    <a:pt x="236" y="2043"/>
                    <a:pt x="278" y="2043"/>
                  </a:cubicBezTo>
                  <a:cubicBezTo>
                    <a:pt x="354" y="2043"/>
                    <a:pt x="434" y="2117"/>
                    <a:pt x="498" y="2117"/>
                  </a:cubicBezTo>
                  <a:cubicBezTo>
                    <a:pt x="538" y="1421"/>
                    <a:pt x="618" y="744"/>
                    <a:pt x="657" y="48"/>
                  </a:cubicBezTo>
                  <a:lnTo>
                    <a:pt x="618" y="8"/>
                  </a:lnTo>
                  <a:cubicBezTo>
                    <a:pt x="612" y="3"/>
                    <a:pt x="604" y="1"/>
                    <a:pt x="5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2056200" y="2023000"/>
              <a:ext cx="31850" cy="74600"/>
            </a:xfrm>
            <a:custGeom>
              <a:avLst/>
              <a:gdLst/>
              <a:ahLst/>
              <a:cxnLst/>
              <a:rect l="l" t="t" r="r" b="b"/>
              <a:pathLst>
                <a:path w="1274" h="2984" extrusionOk="0">
                  <a:moveTo>
                    <a:pt x="345" y="1"/>
                  </a:moveTo>
                  <a:cubicBezTo>
                    <a:pt x="138" y="1"/>
                    <a:pt x="186" y="257"/>
                    <a:pt x="100" y="378"/>
                  </a:cubicBezTo>
                  <a:cubicBezTo>
                    <a:pt x="179" y="676"/>
                    <a:pt x="0" y="995"/>
                    <a:pt x="279" y="1233"/>
                  </a:cubicBezTo>
                  <a:cubicBezTo>
                    <a:pt x="279" y="1293"/>
                    <a:pt x="279" y="1373"/>
                    <a:pt x="259" y="1432"/>
                  </a:cubicBezTo>
                  <a:cubicBezTo>
                    <a:pt x="697" y="1850"/>
                    <a:pt x="557" y="2526"/>
                    <a:pt x="955" y="2984"/>
                  </a:cubicBezTo>
                  <a:cubicBezTo>
                    <a:pt x="1274" y="2984"/>
                    <a:pt x="1214" y="2825"/>
                    <a:pt x="1114" y="2626"/>
                  </a:cubicBezTo>
                  <a:lnTo>
                    <a:pt x="1114" y="2606"/>
                  </a:lnTo>
                  <a:cubicBezTo>
                    <a:pt x="1055" y="2586"/>
                    <a:pt x="1015" y="2526"/>
                    <a:pt x="995" y="2487"/>
                  </a:cubicBezTo>
                  <a:cubicBezTo>
                    <a:pt x="995" y="2407"/>
                    <a:pt x="975" y="2327"/>
                    <a:pt x="955" y="2268"/>
                  </a:cubicBezTo>
                  <a:cubicBezTo>
                    <a:pt x="896" y="2228"/>
                    <a:pt x="876" y="2188"/>
                    <a:pt x="856" y="2129"/>
                  </a:cubicBezTo>
                  <a:cubicBezTo>
                    <a:pt x="955" y="1830"/>
                    <a:pt x="856" y="1532"/>
                    <a:pt x="776" y="1273"/>
                  </a:cubicBezTo>
                  <a:cubicBezTo>
                    <a:pt x="717" y="1213"/>
                    <a:pt x="697" y="1174"/>
                    <a:pt x="677" y="1094"/>
                  </a:cubicBezTo>
                  <a:cubicBezTo>
                    <a:pt x="657" y="836"/>
                    <a:pt x="617" y="617"/>
                    <a:pt x="597" y="378"/>
                  </a:cubicBezTo>
                  <a:cubicBezTo>
                    <a:pt x="518" y="279"/>
                    <a:pt x="518" y="139"/>
                    <a:pt x="498" y="20"/>
                  </a:cubicBezTo>
                  <a:lnTo>
                    <a:pt x="458" y="20"/>
                  </a:lnTo>
                  <a:cubicBezTo>
                    <a:pt x="414" y="7"/>
                    <a:pt x="376" y="1"/>
                    <a:pt x="3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1450950" y="1621150"/>
              <a:ext cx="104475" cy="13750"/>
            </a:xfrm>
            <a:custGeom>
              <a:avLst/>
              <a:gdLst/>
              <a:ahLst/>
              <a:cxnLst/>
              <a:rect l="l" t="t" r="r" b="b"/>
              <a:pathLst>
                <a:path w="4179" h="550" extrusionOk="0">
                  <a:moveTo>
                    <a:pt x="1035" y="1"/>
                  </a:moveTo>
                  <a:cubicBezTo>
                    <a:pt x="896" y="1"/>
                    <a:pt x="757" y="100"/>
                    <a:pt x="717" y="259"/>
                  </a:cubicBezTo>
                  <a:cubicBezTo>
                    <a:pt x="459" y="359"/>
                    <a:pt x="200" y="200"/>
                    <a:pt x="1" y="458"/>
                  </a:cubicBezTo>
                  <a:cubicBezTo>
                    <a:pt x="429" y="528"/>
                    <a:pt x="851" y="550"/>
                    <a:pt x="1272" y="550"/>
                  </a:cubicBezTo>
                  <a:cubicBezTo>
                    <a:pt x="1926" y="550"/>
                    <a:pt x="2578" y="498"/>
                    <a:pt x="3244" y="498"/>
                  </a:cubicBezTo>
                  <a:cubicBezTo>
                    <a:pt x="3330" y="469"/>
                    <a:pt x="3422" y="464"/>
                    <a:pt x="3517" y="464"/>
                  </a:cubicBezTo>
                  <a:cubicBezTo>
                    <a:pt x="3576" y="464"/>
                    <a:pt x="3635" y="466"/>
                    <a:pt x="3694" y="466"/>
                  </a:cubicBezTo>
                  <a:cubicBezTo>
                    <a:pt x="3870" y="466"/>
                    <a:pt x="4041" y="447"/>
                    <a:pt x="4178" y="299"/>
                  </a:cubicBezTo>
                  <a:cubicBezTo>
                    <a:pt x="4019" y="100"/>
                    <a:pt x="3820" y="80"/>
                    <a:pt x="3621" y="60"/>
                  </a:cubicBezTo>
                  <a:cubicBezTo>
                    <a:pt x="3289" y="23"/>
                    <a:pt x="2962" y="13"/>
                    <a:pt x="2637" y="13"/>
                  </a:cubicBezTo>
                  <a:cubicBezTo>
                    <a:pt x="2336" y="13"/>
                    <a:pt x="2036" y="21"/>
                    <a:pt x="1734" y="21"/>
                  </a:cubicBezTo>
                  <a:cubicBezTo>
                    <a:pt x="1503" y="21"/>
                    <a:pt x="1271" y="17"/>
                    <a:pt x="10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1401225" y="1833625"/>
              <a:ext cx="18925" cy="59675"/>
            </a:xfrm>
            <a:custGeom>
              <a:avLst/>
              <a:gdLst/>
              <a:ahLst/>
              <a:cxnLst/>
              <a:rect l="l" t="t" r="r" b="b"/>
              <a:pathLst>
                <a:path w="757" h="2387" extrusionOk="0">
                  <a:moveTo>
                    <a:pt x="308" y="0"/>
                  </a:moveTo>
                  <a:cubicBezTo>
                    <a:pt x="281" y="0"/>
                    <a:pt x="252" y="5"/>
                    <a:pt x="220" y="16"/>
                  </a:cubicBezTo>
                  <a:cubicBezTo>
                    <a:pt x="1" y="95"/>
                    <a:pt x="80" y="314"/>
                    <a:pt x="140" y="453"/>
                  </a:cubicBezTo>
                  <a:cubicBezTo>
                    <a:pt x="239" y="831"/>
                    <a:pt x="339" y="1189"/>
                    <a:pt x="60" y="1528"/>
                  </a:cubicBezTo>
                  <a:lnTo>
                    <a:pt x="60" y="1846"/>
                  </a:lnTo>
                  <a:lnTo>
                    <a:pt x="60" y="2164"/>
                  </a:lnTo>
                  <a:cubicBezTo>
                    <a:pt x="25" y="2321"/>
                    <a:pt x="98" y="2387"/>
                    <a:pt x="211" y="2387"/>
                  </a:cubicBezTo>
                  <a:cubicBezTo>
                    <a:pt x="226" y="2387"/>
                    <a:pt x="242" y="2385"/>
                    <a:pt x="259" y="2383"/>
                  </a:cubicBezTo>
                  <a:cubicBezTo>
                    <a:pt x="478" y="1727"/>
                    <a:pt x="757" y="1090"/>
                    <a:pt x="578" y="394"/>
                  </a:cubicBezTo>
                  <a:cubicBezTo>
                    <a:pt x="543" y="204"/>
                    <a:pt x="479" y="0"/>
                    <a:pt x="3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1462400" y="1980725"/>
              <a:ext cx="27375" cy="51725"/>
            </a:xfrm>
            <a:custGeom>
              <a:avLst/>
              <a:gdLst/>
              <a:ahLst/>
              <a:cxnLst/>
              <a:rect l="l" t="t" r="r" b="b"/>
              <a:pathLst>
                <a:path w="1095" h="2069" extrusionOk="0">
                  <a:moveTo>
                    <a:pt x="558" y="0"/>
                  </a:moveTo>
                  <a:cubicBezTo>
                    <a:pt x="1" y="80"/>
                    <a:pt x="1" y="100"/>
                    <a:pt x="378" y="875"/>
                  </a:cubicBezTo>
                  <a:cubicBezTo>
                    <a:pt x="538" y="1074"/>
                    <a:pt x="577" y="1293"/>
                    <a:pt x="577" y="1512"/>
                  </a:cubicBezTo>
                  <a:cubicBezTo>
                    <a:pt x="597" y="1771"/>
                    <a:pt x="697" y="1930"/>
                    <a:pt x="935" y="2069"/>
                  </a:cubicBezTo>
                  <a:cubicBezTo>
                    <a:pt x="1035" y="1970"/>
                    <a:pt x="975" y="1790"/>
                    <a:pt x="1075" y="1711"/>
                  </a:cubicBezTo>
                  <a:lnTo>
                    <a:pt x="1075" y="1731"/>
                  </a:lnTo>
                  <a:cubicBezTo>
                    <a:pt x="1095" y="1094"/>
                    <a:pt x="756" y="577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1448975" y="1945400"/>
              <a:ext cx="27375" cy="57225"/>
            </a:xfrm>
            <a:custGeom>
              <a:avLst/>
              <a:gdLst/>
              <a:ahLst/>
              <a:cxnLst/>
              <a:rect l="l" t="t" r="r" b="b"/>
              <a:pathLst>
                <a:path w="1095" h="228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160"/>
                    <a:pt x="120" y="359"/>
                    <a:pt x="219" y="538"/>
                  </a:cubicBezTo>
                  <a:cubicBezTo>
                    <a:pt x="299" y="598"/>
                    <a:pt x="339" y="657"/>
                    <a:pt x="398" y="717"/>
                  </a:cubicBezTo>
                  <a:cubicBezTo>
                    <a:pt x="538" y="1234"/>
                    <a:pt x="398" y="1851"/>
                    <a:pt x="896" y="2288"/>
                  </a:cubicBezTo>
                  <a:cubicBezTo>
                    <a:pt x="876" y="2109"/>
                    <a:pt x="816" y="1950"/>
                    <a:pt x="796" y="1791"/>
                  </a:cubicBezTo>
                  <a:cubicBezTo>
                    <a:pt x="736" y="1532"/>
                    <a:pt x="836" y="1413"/>
                    <a:pt x="1095" y="1393"/>
                  </a:cubicBezTo>
                  <a:cubicBezTo>
                    <a:pt x="1015" y="1015"/>
                    <a:pt x="995" y="598"/>
                    <a:pt x="597" y="359"/>
                  </a:cubicBezTo>
                  <a:cubicBezTo>
                    <a:pt x="518" y="319"/>
                    <a:pt x="478" y="259"/>
                    <a:pt x="398" y="220"/>
                  </a:cubicBezTo>
                  <a:cubicBezTo>
                    <a:pt x="319" y="140"/>
                    <a:pt x="319" y="2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1623525" y="1919550"/>
              <a:ext cx="22400" cy="66175"/>
            </a:xfrm>
            <a:custGeom>
              <a:avLst/>
              <a:gdLst/>
              <a:ahLst/>
              <a:cxnLst/>
              <a:rect l="l" t="t" r="r" b="b"/>
              <a:pathLst>
                <a:path w="896" h="2647" extrusionOk="0">
                  <a:moveTo>
                    <a:pt x="41" y="0"/>
                  </a:moveTo>
                  <a:cubicBezTo>
                    <a:pt x="21" y="299"/>
                    <a:pt x="21" y="577"/>
                    <a:pt x="1" y="856"/>
                  </a:cubicBezTo>
                  <a:cubicBezTo>
                    <a:pt x="1" y="935"/>
                    <a:pt x="21" y="975"/>
                    <a:pt x="21" y="1015"/>
                  </a:cubicBezTo>
                  <a:lnTo>
                    <a:pt x="21" y="1094"/>
                  </a:lnTo>
                  <a:lnTo>
                    <a:pt x="21" y="1174"/>
                  </a:lnTo>
                  <a:lnTo>
                    <a:pt x="1" y="1254"/>
                  </a:lnTo>
                  <a:cubicBezTo>
                    <a:pt x="220" y="1731"/>
                    <a:pt x="319" y="2248"/>
                    <a:pt x="697" y="2646"/>
                  </a:cubicBezTo>
                  <a:cubicBezTo>
                    <a:pt x="896" y="2447"/>
                    <a:pt x="856" y="2248"/>
                    <a:pt x="757" y="2049"/>
                  </a:cubicBezTo>
                  <a:cubicBezTo>
                    <a:pt x="617" y="1333"/>
                    <a:pt x="419" y="637"/>
                    <a:pt x="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1141125" y="1788750"/>
              <a:ext cx="45300" cy="45800"/>
            </a:xfrm>
            <a:custGeom>
              <a:avLst/>
              <a:gdLst/>
              <a:ahLst/>
              <a:cxnLst/>
              <a:rect l="l" t="t" r="r" b="b"/>
              <a:pathLst>
                <a:path w="1812" h="1832" extrusionOk="0">
                  <a:moveTo>
                    <a:pt x="1592" y="1"/>
                  </a:moveTo>
                  <a:cubicBezTo>
                    <a:pt x="916" y="299"/>
                    <a:pt x="478" y="836"/>
                    <a:pt x="61" y="1413"/>
                  </a:cubicBezTo>
                  <a:cubicBezTo>
                    <a:pt x="1" y="1492"/>
                    <a:pt x="1" y="1532"/>
                    <a:pt x="61" y="1592"/>
                  </a:cubicBezTo>
                  <a:cubicBezTo>
                    <a:pt x="73" y="1727"/>
                    <a:pt x="130" y="1831"/>
                    <a:pt x="196" y="1831"/>
                  </a:cubicBezTo>
                  <a:cubicBezTo>
                    <a:pt x="237" y="1831"/>
                    <a:pt x="281" y="1791"/>
                    <a:pt x="319" y="1691"/>
                  </a:cubicBezTo>
                  <a:cubicBezTo>
                    <a:pt x="458" y="1333"/>
                    <a:pt x="697" y="1134"/>
                    <a:pt x="956" y="916"/>
                  </a:cubicBezTo>
                  <a:cubicBezTo>
                    <a:pt x="1214" y="657"/>
                    <a:pt x="1612" y="538"/>
                    <a:pt x="1811" y="219"/>
                  </a:cubicBezTo>
                  <a:cubicBezTo>
                    <a:pt x="1791" y="100"/>
                    <a:pt x="1712" y="20"/>
                    <a:pt x="15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1319675" y="1603250"/>
              <a:ext cx="28375" cy="42300"/>
            </a:xfrm>
            <a:custGeom>
              <a:avLst/>
              <a:gdLst/>
              <a:ahLst/>
              <a:cxnLst/>
              <a:rect l="l" t="t" r="r" b="b"/>
              <a:pathLst>
                <a:path w="1135" h="1692" extrusionOk="0">
                  <a:moveTo>
                    <a:pt x="299" y="1"/>
                  </a:moveTo>
                  <a:cubicBezTo>
                    <a:pt x="617" y="199"/>
                    <a:pt x="378" y="418"/>
                    <a:pt x="319" y="617"/>
                  </a:cubicBezTo>
                  <a:cubicBezTo>
                    <a:pt x="120" y="856"/>
                    <a:pt x="0" y="1075"/>
                    <a:pt x="140" y="1373"/>
                  </a:cubicBezTo>
                  <a:cubicBezTo>
                    <a:pt x="179" y="1492"/>
                    <a:pt x="219" y="1612"/>
                    <a:pt x="338" y="1691"/>
                  </a:cubicBezTo>
                  <a:cubicBezTo>
                    <a:pt x="518" y="1473"/>
                    <a:pt x="518" y="1174"/>
                    <a:pt x="697" y="1015"/>
                  </a:cubicBezTo>
                  <a:cubicBezTo>
                    <a:pt x="716" y="816"/>
                    <a:pt x="677" y="617"/>
                    <a:pt x="876" y="498"/>
                  </a:cubicBezTo>
                  <a:cubicBezTo>
                    <a:pt x="1035" y="379"/>
                    <a:pt x="1134" y="219"/>
                    <a:pt x="10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1460900" y="1791225"/>
              <a:ext cx="17600" cy="58750"/>
            </a:xfrm>
            <a:custGeom>
              <a:avLst/>
              <a:gdLst/>
              <a:ahLst/>
              <a:cxnLst/>
              <a:rect l="l" t="t" r="r" b="b"/>
              <a:pathLst>
                <a:path w="704" h="2350" extrusionOk="0">
                  <a:moveTo>
                    <a:pt x="61" y="1"/>
                  </a:moveTo>
                  <a:lnTo>
                    <a:pt x="61" y="1"/>
                  </a:lnTo>
                  <a:cubicBezTo>
                    <a:pt x="299" y="836"/>
                    <a:pt x="1" y="1612"/>
                    <a:pt x="299" y="2348"/>
                  </a:cubicBezTo>
                  <a:cubicBezTo>
                    <a:pt x="309" y="2349"/>
                    <a:pt x="318" y="2349"/>
                    <a:pt x="327" y="2349"/>
                  </a:cubicBezTo>
                  <a:cubicBezTo>
                    <a:pt x="703" y="2349"/>
                    <a:pt x="424" y="1948"/>
                    <a:pt x="637" y="1851"/>
                  </a:cubicBezTo>
                  <a:cubicBezTo>
                    <a:pt x="419" y="1453"/>
                    <a:pt x="458" y="1016"/>
                    <a:pt x="458" y="598"/>
                  </a:cubicBezTo>
                  <a:cubicBezTo>
                    <a:pt x="458" y="359"/>
                    <a:pt x="458" y="140"/>
                    <a:pt x="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1185900" y="1903125"/>
              <a:ext cx="38800" cy="18600"/>
            </a:xfrm>
            <a:custGeom>
              <a:avLst/>
              <a:gdLst/>
              <a:ahLst/>
              <a:cxnLst/>
              <a:rect l="l" t="t" r="r" b="b"/>
              <a:pathLst>
                <a:path w="1552" h="744" extrusionOk="0">
                  <a:moveTo>
                    <a:pt x="159" y="1"/>
                  </a:moveTo>
                  <a:cubicBezTo>
                    <a:pt x="0" y="140"/>
                    <a:pt x="0" y="319"/>
                    <a:pt x="159" y="458"/>
                  </a:cubicBezTo>
                  <a:cubicBezTo>
                    <a:pt x="428" y="650"/>
                    <a:pt x="720" y="743"/>
                    <a:pt x="1027" y="743"/>
                  </a:cubicBezTo>
                  <a:cubicBezTo>
                    <a:pt x="1198" y="743"/>
                    <a:pt x="1374" y="714"/>
                    <a:pt x="1552" y="657"/>
                  </a:cubicBezTo>
                  <a:lnTo>
                    <a:pt x="1552" y="458"/>
                  </a:lnTo>
                  <a:cubicBezTo>
                    <a:pt x="1094" y="299"/>
                    <a:pt x="617" y="14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1163525" y="1862850"/>
              <a:ext cx="20400" cy="48275"/>
            </a:xfrm>
            <a:custGeom>
              <a:avLst/>
              <a:gdLst/>
              <a:ahLst/>
              <a:cxnLst/>
              <a:rect l="l" t="t" r="r" b="b"/>
              <a:pathLst>
                <a:path w="816" h="1931" extrusionOk="0">
                  <a:moveTo>
                    <a:pt x="358" y="1"/>
                  </a:moveTo>
                  <a:lnTo>
                    <a:pt x="358" y="1"/>
                  </a:lnTo>
                  <a:cubicBezTo>
                    <a:pt x="80" y="160"/>
                    <a:pt x="298" y="558"/>
                    <a:pt x="0" y="717"/>
                  </a:cubicBezTo>
                  <a:cubicBezTo>
                    <a:pt x="80" y="1214"/>
                    <a:pt x="398" y="1552"/>
                    <a:pt x="716" y="1930"/>
                  </a:cubicBezTo>
                  <a:cubicBezTo>
                    <a:pt x="816" y="1811"/>
                    <a:pt x="816" y="1672"/>
                    <a:pt x="716" y="1532"/>
                  </a:cubicBezTo>
                  <a:cubicBezTo>
                    <a:pt x="756" y="1274"/>
                    <a:pt x="617" y="1075"/>
                    <a:pt x="517" y="876"/>
                  </a:cubicBezTo>
                  <a:cubicBezTo>
                    <a:pt x="219" y="637"/>
                    <a:pt x="418" y="299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1606125" y="1847425"/>
              <a:ext cx="19925" cy="41300"/>
            </a:xfrm>
            <a:custGeom>
              <a:avLst/>
              <a:gdLst/>
              <a:ahLst/>
              <a:cxnLst/>
              <a:rect l="l" t="t" r="r" b="b"/>
              <a:pathLst>
                <a:path w="797" h="1652" extrusionOk="0">
                  <a:moveTo>
                    <a:pt x="299" y="1"/>
                  </a:moveTo>
                  <a:cubicBezTo>
                    <a:pt x="219" y="41"/>
                    <a:pt x="100" y="100"/>
                    <a:pt x="100" y="160"/>
                  </a:cubicBezTo>
                  <a:cubicBezTo>
                    <a:pt x="80" y="478"/>
                    <a:pt x="1" y="836"/>
                    <a:pt x="199" y="1115"/>
                  </a:cubicBezTo>
                  <a:cubicBezTo>
                    <a:pt x="398" y="1274"/>
                    <a:pt x="199" y="1553"/>
                    <a:pt x="418" y="1652"/>
                  </a:cubicBezTo>
                  <a:cubicBezTo>
                    <a:pt x="796" y="1115"/>
                    <a:pt x="378" y="598"/>
                    <a:pt x="418" y="80"/>
                  </a:cubicBezTo>
                  <a:cubicBezTo>
                    <a:pt x="418" y="61"/>
                    <a:pt x="319" y="1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1363925" y="1906125"/>
              <a:ext cx="33850" cy="25875"/>
            </a:xfrm>
            <a:custGeom>
              <a:avLst/>
              <a:gdLst/>
              <a:ahLst/>
              <a:cxnLst/>
              <a:rect l="l" t="t" r="r" b="b"/>
              <a:pathLst>
                <a:path w="1354" h="1035" extrusionOk="0">
                  <a:moveTo>
                    <a:pt x="1015" y="0"/>
                  </a:moveTo>
                  <a:cubicBezTo>
                    <a:pt x="697" y="338"/>
                    <a:pt x="339" y="696"/>
                    <a:pt x="1" y="1035"/>
                  </a:cubicBezTo>
                  <a:cubicBezTo>
                    <a:pt x="617" y="1015"/>
                    <a:pt x="1095" y="736"/>
                    <a:pt x="1353" y="179"/>
                  </a:cubicBezTo>
                  <a:cubicBezTo>
                    <a:pt x="1274" y="40"/>
                    <a:pt x="1155" y="0"/>
                    <a:pt x="10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1297800" y="1793725"/>
              <a:ext cx="49250" cy="16425"/>
            </a:xfrm>
            <a:custGeom>
              <a:avLst/>
              <a:gdLst/>
              <a:ahLst/>
              <a:cxnLst/>
              <a:rect l="l" t="t" r="r" b="b"/>
              <a:pathLst>
                <a:path w="1970" h="657" extrusionOk="0">
                  <a:moveTo>
                    <a:pt x="378" y="0"/>
                  </a:moveTo>
                  <a:cubicBezTo>
                    <a:pt x="279" y="120"/>
                    <a:pt x="80" y="20"/>
                    <a:pt x="0" y="199"/>
                  </a:cubicBezTo>
                  <a:cubicBezTo>
                    <a:pt x="597" y="339"/>
                    <a:pt x="1194" y="518"/>
                    <a:pt x="1790" y="657"/>
                  </a:cubicBezTo>
                  <a:cubicBezTo>
                    <a:pt x="1870" y="617"/>
                    <a:pt x="1969" y="597"/>
                    <a:pt x="1969" y="498"/>
                  </a:cubicBezTo>
                  <a:cubicBezTo>
                    <a:pt x="1472" y="199"/>
                    <a:pt x="915" y="120"/>
                    <a:pt x="3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1466875" y="1837000"/>
              <a:ext cx="13950" cy="39300"/>
            </a:xfrm>
            <a:custGeom>
              <a:avLst/>
              <a:gdLst/>
              <a:ahLst/>
              <a:cxnLst/>
              <a:rect l="l" t="t" r="r" b="b"/>
              <a:pathLst>
                <a:path w="558" h="1572" extrusionOk="0">
                  <a:moveTo>
                    <a:pt x="379" y="0"/>
                  </a:moveTo>
                  <a:cubicBezTo>
                    <a:pt x="160" y="100"/>
                    <a:pt x="259" y="418"/>
                    <a:pt x="60" y="517"/>
                  </a:cubicBezTo>
                  <a:cubicBezTo>
                    <a:pt x="20" y="875"/>
                    <a:pt x="1" y="1253"/>
                    <a:pt x="199" y="1572"/>
                  </a:cubicBezTo>
                  <a:lnTo>
                    <a:pt x="558" y="1214"/>
                  </a:lnTo>
                  <a:cubicBezTo>
                    <a:pt x="359" y="816"/>
                    <a:pt x="398" y="398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1181425" y="1781150"/>
              <a:ext cx="37325" cy="13100"/>
            </a:xfrm>
            <a:custGeom>
              <a:avLst/>
              <a:gdLst/>
              <a:ahLst/>
              <a:cxnLst/>
              <a:rect l="l" t="t" r="r" b="b"/>
              <a:pathLst>
                <a:path w="1493" h="524" extrusionOk="0">
                  <a:moveTo>
                    <a:pt x="1092" y="0"/>
                  </a:moveTo>
                  <a:cubicBezTo>
                    <a:pt x="693" y="0"/>
                    <a:pt x="339" y="146"/>
                    <a:pt x="0" y="324"/>
                  </a:cubicBezTo>
                  <a:cubicBezTo>
                    <a:pt x="80" y="364"/>
                    <a:pt x="139" y="444"/>
                    <a:pt x="199" y="523"/>
                  </a:cubicBezTo>
                  <a:cubicBezTo>
                    <a:pt x="520" y="371"/>
                    <a:pt x="855" y="320"/>
                    <a:pt x="1204" y="320"/>
                  </a:cubicBezTo>
                  <a:cubicBezTo>
                    <a:pt x="1267" y="320"/>
                    <a:pt x="1329" y="321"/>
                    <a:pt x="1393" y="324"/>
                  </a:cubicBezTo>
                  <a:cubicBezTo>
                    <a:pt x="1492" y="125"/>
                    <a:pt x="1353" y="66"/>
                    <a:pt x="1233" y="6"/>
                  </a:cubicBezTo>
                  <a:cubicBezTo>
                    <a:pt x="1186" y="2"/>
                    <a:pt x="1139" y="0"/>
                    <a:pt x="10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1263475" y="1791175"/>
              <a:ext cx="43775" cy="11025"/>
            </a:xfrm>
            <a:custGeom>
              <a:avLst/>
              <a:gdLst/>
              <a:ahLst/>
              <a:cxnLst/>
              <a:rect l="l" t="t" r="r" b="b"/>
              <a:pathLst>
                <a:path w="1751" h="441" extrusionOk="0">
                  <a:moveTo>
                    <a:pt x="1311" y="1"/>
                  </a:moveTo>
                  <a:cubicBezTo>
                    <a:pt x="1016" y="1"/>
                    <a:pt x="718" y="104"/>
                    <a:pt x="412" y="104"/>
                  </a:cubicBezTo>
                  <a:cubicBezTo>
                    <a:pt x="394" y="104"/>
                    <a:pt x="377" y="103"/>
                    <a:pt x="359" y="102"/>
                  </a:cubicBezTo>
                  <a:lnTo>
                    <a:pt x="0" y="441"/>
                  </a:lnTo>
                  <a:cubicBezTo>
                    <a:pt x="478" y="401"/>
                    <a:pt x="935" y="341"/>
                    <a:pt x="1373" y="301"/>
                  </a:cubicBezTo>
                  <a:cubicBezTo>
                    <a:pt x="1492" y="262"/>
                    <a:pt x="1671" y="242"/>
                    <a:pt x="1751" y="102"/>
                  </a:cubicBezTo>
                  <a:cubicBezTo>
                    <a:pt x="1605" y="26"/>
                    <a:pt x="1458" y="1"/>
                    <a:pt x="13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1296300" y="1618175"/>
              <a:ext cx="31850" cy="18925"/>
            </a:xfrm>
            <a:custGeom>
              <a:avLst/>
              <a:gdLst/>
              <a:ahLst/>
              <a:cxnLst/>
              <a:rect l="l" t="t" r="r" b="b"/>
              <a:pathLst>
                <a:path w="1274" h="757" extrusionOk="0">
                  <a:moveTo>
                    <a:pt x="1273" y="0"/>
                  </a:moveTo>
                  <a:lnTo>
                    <a:pt x="1273" y="0"/>
                  </a:lnTo>
                  <a:cubicBezTo>
                    <a:pt x="876" y="20"/>
                    <a:pt x="478" y="60"/>
                    <a:pt x="0" y="80"/>
                  </a:cubicBezTo>
                  <a:cubicBezTo>
                    <a:pt x="378" y="378"/>
                    <a:pt x="955" y="179"/>
                    <a:pt x="975" y="756"/>
                  </a:cubicBezTo>
                  <a:lnTo>
                    <a:pt x="1114" y="756"/>
                  </a:lnTo>
                  <a:cubicBezTo>
                    <a:pt x="1154" y="498"/>
                    <a:pt x="1234" y="259"/>
                    <a:pt x="127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1172950" y="1597575"/>
              <a:ext cx="39825" cy="13900"/>
            </a:xfrm>
            <a:custGeom>
              <a:avLst/>
              <a:gdLst/>
              <a:ahLst/>
              <a:cxnLst/>
              <a:rect l="l" t="t" r="r" b="b"/>
              <a:pathLst>
                <a:path w="1593" h="556" extrusionOk="0">
                  <a:moveTo>
                    <a:pt x="1091" y="0"/>
                  </a:moveTo>
                  <a:cubicBezTo>
                    <a:pt x="1072" y="0"/>
                    <a:pt x="1053" y="3"/>
                    <a:pt x="1035" y="9"/>
                  </a:cubicBezTo>
                  <a:cubicBezTo>
                    <a:pt x="951" y="194"/>
                    <a:pt x="782" y="208"/>
                    <a:pt x="623" y="208"/>
                  </a:cubicBezTo>
                  <a:cubicBezTo>
                    <a:pt x="594" y="208"/>
                    <a:pt x="566" y="208"/>
                    <a:pt x="538" y="208"/>
                  </a:cubicBezTo>
                  <a:cubicBezTo>
                    <a:pt x="485" y="208"/>
                    <a:pt x="431" y="205"/>
                    <a:pt x="377" y="205"/>
                  </a:cubicBezTo>
                  <a:cubicBezTo>
                    <a:pt x="230" y="205"/>
                    <a:pt x="89" y="226"/>
                    <a:pt x="1" y="387"/>
                  </a:cubicBezTo>
                  <a:cubicBezTo>
                    <a:pt x="79" y="445"/>
                    <a:pt x="171" y="459"/>
                    <a:pt x="268" y="459"/>
                  </a:cubicBezTo>
                  <a:cubicBezTo>
                    <a:pt x="360" y="459"/>
                    <a:pt x="455" y="447"/>
                    <a:pt x="548" y="447"/>
                  </a:cubicBezTo>
                  <a:cubicBezTo>
                    <a:pt x="660" y="447"/>
                    <a:pt x="768" y="465"/>
                    <a:pt x="856" y="546"/>
                  </a:cubicBezTo>
                  <a:cubicBezTo>
                    <a:pt x="926" y="552"/>
                    <a:pt x="995" y="556"/>
                    <a:pt x="1064" y="556"/>
                  </a:cubicBezTo>
                  <a:cubicBezTo>
                    <a:pt x="1235" y="556"/>
                    <a:pt x="1409" y="531"/>
                    <a:pt x="1592" y="446"/>
                  </a:cubicBezTo>
                  <a:cubicBezTo>
                    <a:pt x="1354" y="387"/>
                    <a:pt x="1195" y="287"/>
                    <a:pt x="1214" y="29"/>
                  </a:cubicBezTo>
                  <a:cubicBezTo>
                    <a:pt x="1186" y="15"/>
                    <a:pt x="1138" y="0"/>
                    <a:pt x="10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1672775" y="1952875"/>
              <a:ext cx="15925" cy="29850"/>
            </a:xfrm>
            <a:custGeom>
              <a:avLst/>
              <a:gdLst/>
              <a:ahLst/>
              <a:cxnLst/>
              <a:rect l="l" t="t" r="r" b="b"/>
              <a:pathLst>
                <a:path w="637" h="1194" extrusionOk="0">
                  <a:moveTo>
                    <a:pt x="211" y="1"/>
                  </a:moveTo>
                  <a:cubicBezTo>
                    <a:pt x="111" y="1"/>
                    <a:pt x="61" y="127"/>
                    <a:pt x="0" y="219"/>
                  </a:cubicBezTo>
                  <a:cubicBezTo>
                    <a:pt x="159" y="458"/>
                    <a:pt x="100" y="816"/>
                    <a:pt x="239" y="1194"/>
                  </a:cubicBezTo>
                  <a:cubicBezTo>
                    <a:pt x="497" y="756"/>
                    <a:pt x="637" y="418"/>
                    <a:pt x="318" y="40"/>
                  </a:cubicBezTo>
                  <a:cubicBezTo>
                    <a:pt x="277" y="12"/>
                    <a:pt x="242" y="1"/>
                    <a:pt x="2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1432075" y="1819075"/>
              <a:ext cx="10450" cy="32725"/>
            </a:xfrm>
            <a:custGeom>
              <a:avLst/>
              <a:gdLst/>
              <a:ahLst/>
              <a:cxnLst/>
              <a:rect l="l" t="t" r="r" b="b"/>
              <a:pathLst>
                <a:path w="418" h="130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419"/>
                    <a:pt x="60" y="817"/>
                    <a:pt x="80" y="1234"/>
                  </a:cubicBezTo>
                  <a:cubicBezTo>
                    <a:pt x="129" y="1284"/>
                    <a:pt x="179" y="1309"/>
                    <a:pt x="229" y="1309"/>
                  </a:cubicBezTo>
                  <a:cubicBezTo>
                    <a:pt x="279" y="1309"/>
                    <a:pt x="328" y="1284"/>
                    <a:pt x="378" y="1234"/>
                  </a:cubicBezTo>
                  <a:cubicBezTo>
                    <a:pt x="418" y="797"/>
                    <a:pt x="318" y="379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1389800" y="1888700"/>
              <a:ext cx="17925" cy="21925"/>
            </a:xfrm>
            <a:custGeom>
              <a:avLst/>
              <a:gdLst/>
              <a:ahLst/>
              <a:cxnLst/>
              <a:rect l="l" t="t" r="r" b="b"/>
              <a:pathLst>
                <a:path w="717" h="877" extrusionOk="0">
                  <a:moveTo>
                    <a:pt x="517" y="1"/>
                  </a:moveTo>
                  <a:cubicBezTo>
                    <a:pt x="219" y="140"/>
                    <a:pt x="159" y="439"/>
                    <a:pt x="0" y="697"/>
                  </a:cubicBezTo>
                  <a:cubicBezTo>
                    <a:pt x="80" y="836"/>
                    <a:pt x="199" y="876"/>
                    <a:pt x="358" y="876"/>
                  </a:cubicBezTo>
                  <a:cubicBezTo>
                    <a:pt x="458" y="638"/>
                    <a:pt x="716" y="498"/>
                    <a:pt x="716" y="200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2080575" y="2088625"/>
              <a:ext cx="18425" cy="34350"/>
            </a:xfrm>
            <a:custGeom>
              <a:avLst/>
              <a:gdLst/>
              <a:ahLst/>
              <a:cxnLst/>
              <a:rect l="l" t="t" r="r" b="b"/>
              <a:pathLst>
                <a:path w="737" h="1374" extrusionOk="0">
                  <a:moveTo>
                    <a:pt x="179" y="1"/>
                  </a:moveTo>
                  <a:cubicBezTo>
                    <a:pt x="179" y="160"/>
                    <a:pt x="139" y="279"/>
                    <a:pt x="0" y="359"/>
                  </a:cubicBezTo>
                  <a:cubicBezTo>
                    <a:pt x="100" y="737"/>
                    <a:pt x="497" y="976"/>
                    <a:pt x="517" y="1373"/>
                  </a:cubicBezTo>
                  <a:cubicBezTo>
                    <a:pt x="696" y="1274"/>
                    <a:pt x="736" y="1095"/>
                    <a:pt x="637" y="956"/>
                  </a:cubicBezTo>
                  <a:cubicBezTo>
                    <a:pt x="458" y="657"/>
                    <a:pt x="418" y="279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1681225" y="1653475"/>
              <a:ext cx="16425" cy="28375"/>
            </a:xfrm>
            <a:custGeom>
              <a:avLst/>
              <a:gdLst/>
              <a:ahLst/>
              <a:cxnLst/>
              <a:rect l="l" t="t" r="r" b="b"/>
              <a:pathLst>
                <a:path w="657" h="1135" extrusionOk="0">
                  <a:moveTo>
                    <a:pt x="299" y="1"/>
                  </a:moveTo>
                  <a:cubicBezTo>
                    <a:pt x="179" y="100"/>
                    <a:pt x="159" y="239"/>
                    <a:pt x="159" y="379"/>
                  </a:cubicBezTo>
                  <a:cubicBezTo>
                    <a:pt x="60" y="558"/>
                    <a:pt x="0" y="737"/>
                    <a:pt x="159" y="896"/>
                  </a:cubicBezTo>
                  <a:cubicBezTo>
                    <a:pt x="239" y="975"/>
                    <a:pt x="279" y="1055"/>
                    <a:pt x="358" y="1135"/>
                  </a:cubicBezTo>
                  <a:cubicBezTo>
                    <a:pt x="557" y="916"/>
                    <a:pt x="657" y="677"/>
                    <a:pt x="657" y="379"/>
                  </a:cubicBezTo>
                  <a:cubicBezTo>
                    <a:pt x="478" y="299"/>
                    <a:pt x="378" y="18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1640950" y="1970775"/>
              <a:ext cx="16925" cy="28375"/>
            </a:xfrm>
            <a:custGeom>
              <a:avLst/>
              <a:gdLst/>
              <a:ahLst/>
              <a:cxnLst/>
              <a:rect l="l" t="t" r="r" b="b"/>
              <a:pathLst>
                <a:path w="677" h="1135" extrusionOk="0">
                  <a:moveTo>
                    <a:pt x="20" y="0"/>
                  </a:moveTo>
                  <a:cubicBezTo>
                    <a:pt x="20" y="199"/>
                    <a:pt x="0" y="398"/>
                    <a:pt x="0" y="597"/>
                  </a:cubicBezTo>
                  <a:cubicBezTo>
                    <a:pt x="80" y="876"/>
                    <a:pt x="318" y="935"/>
                    <a:pt x="517" y="1094"/>
                  </a:cubicBezTo>
                  <a:lnTo>
                    <a:pt x="577" y="1134"/>
                  </a:lnTo>
                  <a:cubicBezTo>
                    <a:pt x="617" y="1134"/>
                    <a:pt x="656" y="1114"/>
                    <a:pt x="676" y="1074"/>
                  </a:cubicBezTo>
                  <a:cubicBezTo>
                    <a:pt x="398" y="776"/>
                    <a:pt x="438" y="239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1350000" y="1811125"/>
              <a:ext cx="21425" cy="22900"/>
            </a:xfrm>
            <a:custGeom>
              <a:avLst/>
              <a:gdLst/>
              <a:ahLst/>
              <a:cxnLst/>
              <a:rect l="l" t="t" r="r" b="b"/>
              <a:pathLst>
                <a:path w="857" h="916" extrusionOk="0">
                  <a:moveTo>
                    <a:pt x="180" y="1"/>
                  </a:moveTo>
                  <a:cubicBezTo>
                    <a:pt x="100" y="40"/>
                    <a:pt x="1" y="60"/>
                    <a:pt x="1" y="160"/>
                  </a:cubicBezTo>
                  <a:cubicBezTo>
                    <a:pt x="279" y="359"/>
                    <a:pt x="319" y="757"/>
                    <a:pt x="677" y="916"/>
                  </a:cubicBezTo>
                  <a:cubicBezTo>
                    <a:pt x="856" y="399"/>
                    <a:pt x="419" y="239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1648400" y="1997625"/>
              <a:ext cx="18925" cy="30850"/>
            </a:xfrm>
            <a:custGeom>
              <a:avLst/>
              <a:gdLst/>
              <a:ahLst/>
              <a:cxnLst/>
              <a:rect l="l" t="t" r="r" b="b"/>
              <a:pathLst>
                <a:path w="757" h="1234" extrusionOk="0">
                  <a:moveTo>
                    <a:pt x="259" y="0"/>
                  </a:moveTo>
                  <a:cubicBezTo>
                    <a:pt x="140" y="160"/>
                    <a:pt x="0" y="359"/>
                    <a:pt x="199" y="518"/>
                  </a:cubicBezTo>
                  <a:cubicBezTo>
                    <a:pt x="458" y="717"/>
                    <a:pt x="378" y="1055"/>
                    <a:pt x="597" y="1234"/>
                  </a:cubicBezTo>
                  <a:cubicBezTo>
                    <a:pt x="617" y="1055"/>
                    <a:pt x="577" y="856"/>
                    <a:pt x="756" y="717"/>
                  </a:cubicBezTo>
                  <a:cubicBezTo>
                    <a:pt x="577" y="498"/>
                    <a:pt x="478" y="259"/>
                    <a:pt x="3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1431075" y="1849925"/>
              <a:ext cx="11450" cy="26375"/>
            </a:xfrm>
            <a:custGeom>
              <a:avLst/>
              <a:gdLst/>
              <a:ahLst/>
              <a:cxnLst/>
              <a:rect l="l" t="t" r="r" b="b"/>
              <a:pathLst>
                <a:path w="458" h="1055" extrusionOk="0">
                  <a:moveTo>
                    <a:pt x="120" y="0"/>
                  </a:moveTo>
                  <a:cubicBezTo>
                    <a:pt x="100" y="358"/>
                    <a:pt x="0" y="736"/>
                    <a:pt x="259" y="1055"/>
                  </a:cubicBezTo>
                  <a:cubicBezTo>
                    <a:pt x="418" y="975"/>
                    <a:pt x="338" y="776"/>
                    <a:pt x="458" y="677"/>
                  </a:cubicBezTo>
                  <a:cubicBezTo>
                    <a:pt x="458" y="458"/>
                    <a:pt x="438" y="239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1607625" y="1875275"/>
              <a:ext cx="12450" cy="30875"/>
            </a:xfrm>
            <a:custGeom>
              <a:avLst/>
              <a:gdLst/>
              <a:ahLst/>
              <a:cxnLst/>
              <a:rect l="l" t="t" r="r" b="b"/>
              <a:pathLst>
                <a:path w="498" h="1235" extrusionOk="0">
                  <a:moveTo>
                    <a:pt x="139" y="1"/>
                  </a:moveTo>
                  <a:cubicBezTo>
                    <a:pt x="120" y="240"/>
                    <a:pt x="120" y="478"/>
                    <a:pt x="60" y="677"/>
                  </a:cubicBezTo>
                  <a:cubicBezTo>
                    <a:pt x="0" y="956"/>
                    <a:pt x="100" y="1135"/>
                    <a:pt x="338" y="1234"/>
                  </a:cubicBezTo>
                  <a:cubicBezTo>
                    <a:pt x="338" y="996"/>
                    <a:pt x="498" y="777"/>
                    <a:pt x="358" y="558"/>
                  </a:cubicBezTo>
                  <a:cubicBezTo>
                    <a:pt x="318" y="359"/>
                    <a:pt x="358" y="140"/>
                    <a:pt x="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1667300" y="1936450"/>
              <a:ext cx="13950" cy="21425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0" y="1"/>
                  </a:moveTo>
                  <a:cubicBezTo>
                    <a:pt x="159" y="259"/>
                    <a:pt x="159" y="558"/>
                    <a:pt x="199" y="856"/>
                  </a:cubicBezTo>
                  <a:cubicBezTo>
                    <a:pt x="319" y="796"/>
                    <a:pt x="418" y="757"/>
                    <a:pt x="537" y="697"/>
                  </a:cubicBezTo>
                  <a:cubicBezTo>
                    <a:pt x="557" y="458"/>
                    <a:pt x="498" y="219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1652875" y="1811125"/>
              <a:ext cx="11450" cy="23275"/>
            </a:xfrm>
            <a:custGeom>
              <a:avLst/>
              <a:gdLst/>
              <a:ahLst/>
              <a:cxnLst/>
              <a:rect l="l" t="t" r="r" b="b"/>
              <a:pathLst>
                <a:path w="458" h="931" extrusionOk="0">
                  <a:moveTo>
                    <a:pt x="80" y="1"/>
                  </a:moveTo>
                  <a:cubicBezTo>
                    <a:pt x="0" y="259"/>
                    <a:pt x="40" y="558"/>
                    <a:pt x="100" y="856"/>
                  </a:cubicBezTo>
                  <a:cubicBezTo>
                    <a:pt x="150" y="906"/>
                    <a:pt x="204" y="931"/>
                    <a:pt x="259" y="931"/>
                  </a:cubicBezTo>
                  <a:cubicBezTo>
                    <a:pt x="314" y="931"/>
                    <a:pt x="368" y="906"/>
                    <a:pt x="418" y="856"/>
                  </a:cubicBezTo>
                  <a:cubicBezTo>
                    <a:pt x="458" y="538"/>
                    <a:pt x="418" y="259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1614175" y="1905025"/>
              <a:ext cx="15675" cy="14075"/>
            </a:xfrm>
            <a:custGeom>
              <a:avLst/>
              <a:gdLst/>
              <a:ahLst/>
              <a:cxnLst/>
              <a:rect l="l" t="t" r="r" b="b"/>
              <a:pathLst>
                <a:path w="627" h="563" extrusionOk="0">
                  <a:moveTo>
                    <a:pt x="300" y="1"/>
                  </a:moveTo>
                  <a:cubicBezTo>
                    <a:pt x="242" y="1"/>
                    <a:pt x="163" y="14"/>
                    <a:pt x="56" y="44"/>
                  </a:cubicBezTo>
                  <a:cubicBezTo>
                    <a:pt x="56" y="275"/>
                    <a:pt x="1" y="562"/>
                    <a:pt x="358" y="562"/>
                  </a:cubicBezTo>
                  <a:cubicBezTo>
                    <a:pt x="370" y="562"/>
                    <a:pt x="382" y="562"/>
                    <a:pt x="395" y="561"/>
                  </a:cubicBezTo>
                  <a:cubicBezTo>
                    <a:pt x="310" y="410"/>
                    <a:pt x="626" y="1"/>
                    <a:pt x="3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1673275" y="1662925"/>
              <a:ext cx="11950" cy="22400"/>
            </a:xfrm>
            <a:custGeom>
              <a:avLst/>
              <a:gdLst/>
              <a:ahLst/>
              <a:cxnLst/>
              <a:rect l="l" t="t" r="r" b="b"/>
              <a:pathLst>
                <a:path w="478" h="896" extrusionOk="0">
                  <a:moveTo>
                    <a:pt x="477" y="1"/>
                  </a:moveTo>
                  <a:cubicBezTo>
                    <a:pt x="219" y="259"/>
                    <a:pt x="99" y="558"/>
                    <a:pt x="0" y="896"/>
                  </a:cubicBezTo>
                  <a:cubicBezTo>
                    <a:pt x="119" y="876"/>
                    <a:pt x="259" y="836"/>
                    <a:pt x="318" y="697"/>
                  </a:cubicBezTo>
                  <a:cubicBezTo>
                    <a:pt x="378" y="617"/>
                    <a:pt x="418" y="578"/>
                    <a:pt x="477" y="518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1488250" y="1932975"/>
              <a:ext cx="10475" cy="14050"/>
            </a:xfrm>
            <a:custGeom>
              <a:avLst/>
              <a:gdLst/>
              <a:ahLst/>
              <a:cxnLst/>
              <a:rect l="l" t="t" r="r" b="b"/>
              <a:pathLst>
                <a:path w="419" h="562" extrusionOk="0">
                  <a:moveTo>
                    <a:pt x="220" y="0"/>
                  </a:moveTo>
                  <a:cubicBezTo>
                    <a:pt x="41" y="140"/>
                    <a:pt x="1" y="339"/>
                    <a:pt x="120" y="518"/>
                  </a:cubicBezTo>
                  <a:cubicBezTo>
                    <a:pt x="133" y="550"/>
                    <a:pt x="158" y="561"/>
                    <a:pt x="190" y="561"/>
                  </a:cubicBezTo>
                  <a:cubicBezTo>
                    <a:pt x="257" y="561"/>
                    <a:pt x="351" y="511"/>
                    <a:pt x="419" y="498"/>
                  </a:cubicBezTo>
                  <a:cubicBezTo>
                    <a:pt x="419" y="299"/>
                    <a:pt x="419" y="100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1181425" y="1900150"/>
              <a:ext cx="8475" cy="14700"/>
            </a:xfrm>
            <a:custGeom>
              <a:avLst/>
              <a:gdLst/>
              <a:ahLst/>
              <a:cxnLst/>
              <a:rect l="l" t="t" r="r" b="b"/>
              <a:pathLst>
                <a:path w="339" h="588" extrusionOk="0">
                  <a:moveTo>
                    <a:pt x="0" y="1"/>
                  </a:moveTo>
                  <a:lnTo>
                    <a:pt x="0" y="418"/>
                  </a:lnTo>
                  <a:cubicBezTo>
                    <a:pt x="66" y="516"/>
                    <a:pt x="158" y="588"/>
                    <a:pt x="266" y="588"/>
                  </a:cubicBezTo>
                  <a:cubicBezTo>
                    <a:pt x="290" y="588"/>
                    <a:pt x="314" y="584"/>
                    <a:pt x="338" y="577"/>
                  </a:cubicBezTo>
                  <a:lnTo>
                    <a:pt x="338" y="100"/>
                  </a:lnTo>
                  <a:cubicBezTo>
                    <a:pt x="239" y="80"/>
                    <a:pt x="100" y="4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1171350" y="1606225"/>
              <a:ext cx="23025" cy="4725"/>
            </a:xfrm>
            <a:custGeom>
              <a:avLst/>
              <a:gdLst/>
              <a:ahLst/>
              <a:cxnLst/>
              <a:rect l="l" t="t" r="r" b="b"/>
              <a:pathLst>
                <a:path w="921" h="189" extrusionOk="0">
                  <a:moveTo>
                    <a:pt x="515" y="1"/>
                  </a:moveTo>
                  <a:cubicBezTo>
                    <a:pt x="417" y="1"/>
                    <a:pt x="316" y="14"/>
                    <a:pt x="215" y="14"/>
                  </a:cubicBezTo>
                  <a:cubicBezTo>
                    <a:pt x="165" y="14"/>
                    <a:pt x="115" y="11"/>
                    <a:pt x="65" y="1"/>
                  </a:cubicBezTo>
                  <a:lnTo>
                    <a:pt x="65" y="1"/>
                  </a:lnTo>
                  <a:cubicBezTo>
                    <a:pt x="1" y="145"/>
                    <a:pt x="66" y="186"/>
                    <a:pt x="146" y="186"/>
                  </a:cubicBezTo>
                  <a:cubicBezTo>
                    <a:pt x="165" y="186"/>
                    <a:pt x="185" y="184"/>
                    <a:pt x="204" y="180"/>
                  </a:cubicBezTo>
                  <a:cubicBezTo>
                    <a:pt x="290" y="187"/>
                    <a:pt x="372" y="189"/>
                    <a:pt x="452" y="189"/>
                  </a:cubicBezTo>
                  <a:cubicBezTo>
                    <a:pt x="611" y="189"/>
                    <a:pt x="761" y="180"/>
                    <a:pt x="920" y="180"/>
                  </a:cubicBezTo>
                  <a:cubicBezTo>
                    <a:pt x="801" y="31"/>
                    <a:pt x="662" y="1"/>
                    <a:pt x="5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1211250" y="1778100"/>
              <a:ext cx="13700" cy="10675"/>
            </a:xfrm>
            <a:custGeom>
              <a:avLst/>
              <a:gdLst/>
              <a:ahLst/>
              <a:cxnLst/>
              <a:rect l="l" t="t" r="r" b="b"/>
              <a:pathLst>
                <a:path w="548" h="427" extrusionOk="0">
                  <a:moveTo>
                    <a:pt x="290" y="0"/>
                  </a:moveTo>
                  <a:cubicBezTo>
                    <a:pt x="200" y="0"/>
                    <a:pt x="98" y="56"/>
                    <a:pt x="1" y="88"/>
                  </a:cubicBezTo>
                  <a:cubicBezTo>
                    <a:pt x="60" y="228"/>
                    <a:pt x="140" y="327"/>
                    <a:pt x="180" y="427"/>
                  </a:cubicBezTo>
                  <a:cubicBezTo>
                    <a:pt x="197" y="427"/>
                    <a:pt x="216" y="427"/>
                    <a:pt x="236" y="427"/>
                  </a:cubicBezTo>
                  <a:cubicBezTo>
                    <a:pt x="374" y="427"/>
                    <a:pt x="548" y="412"/>
                    <a:pt x="478" y="168"/>
                  </a:cubicBezTo>
                  <a:cubicBezTo>
                    <a:pt x="433" y="40"/>
                    <a:pt x="366" y="0"/>
                    <a:pt x="2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1653875" y="1832525"/>
              <a:ext cx="11450" cy="16925"/>
            </a:xfrm>
            <a:custGeom>
              <a:avLst/>
              <a:gdLst/>
              <a:ahLst/>
              <a:cxnLst/>
              <a:rect l="l" t="t" r="r" b="b"/>
              <a:pathLst>
                <a:path w="458" h="677" extrusionOk="0">
                  <a:moveTo>
                    <a:pt x="40" y="0"/>
                  </a:moveTo>
                  <a:cubicBezTo>
                    <a:pt x="40" y="60"/>
                    <a:pt x="40" y="100"/>
                    <a:pt x="0" y="179"/>
                  </a:cubicBezTo>
                  <a:cubicBezTo>
                    <a:pt x="139" y="338"/>
                    <a:pt x="0" y="557"/>
                    <a:pt x="179" y="676"/>
                  </a:cubicBezTo>
                  <a:cubicBezTo>
                    <a:pt x="458" y="497"/>
                    <a:pt x="338" y="219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1158050" y="1858375"/>
              <a:ext cx="5975" cy="21400"/>
            </a:xfrm>
            <a:custGeom>
              <a:avLst/>
              <a:gdLst/>
              <a:ahLst/>
              <a:cxnLst/>
              <a:rect l="l" t="t" r="r" b="b"/>
              <a:pathLst>
                <a:path w="239" h="856" extrusionOk="0">
                  <a:moveTo>
                    <a:pt x="239" y="1"/>
                  </a:moveTo>
                  <a:cubicBezTo>
                    <a:pt x="0" y="299"/>
                    <a:pt x="20" y="597"/>
                    <a:pt x="239" y="856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1311725" y="1902475"/>
              <a:ext cx="14925" cy="8150"/>
            </a:xfrm>
            <a:custGeom>
              <a:avLst/>
              <a:gdLst/>
              <a:ahLst/>
              <a:cxnLst/>
              <a:rect l="l" t="t" r="r" b="b"/>
              <a:pathLst>
                <a:path w="597" h="326" extrusionOk="0">
                  <a:moveTo>
                    <a:pt x="410" y="0"/>
                  </a:moveTo>
                  <a:cubicBezTo>
                    <a:pt x="260" y="0"/>
                    <a:pt x="151" y="132"/>
                    <a:pt x="20" y="146"/>
                  </a:cubicBezTo>
                  <a:cubicBezTo>
                    <a:pt x="0" y="186"/>
                    <a:pt x="0" y="266"/>
                    <a:pt x="0" y="325"/>
                  </a:cubicBezTo>
                  <a:cubicBezTo>
                    <a:pt x="219" y="325"/>
                    <a:pt x="438" y="246"/>
                    <a:pt x="597" y="67"/>
                  </a:cubicBezTo>
                  <a:cubicBezTo>
                    <a:pt x="527" y="18"/>
                    <a:pt x="466" y="0"/>
                    <a:pt x="4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1212250" y="1590775"/>
              <a:ext cx="9975" cy="7525"/>
            </a:xfrm>
            <a:custGeom>
              <a:avLst/>
              <a:gdLst/>
              <a:ahLst/>
              <a:cxnLst/>
              <a:rect l="l" t="t" r="r" b="b"/>
              <a:pathLst>
                <a:path w="399" h="301" extrusionOk="0">
                  <a:moveTo>
                    <a:pt x="187" y="0"/>
                  </a:moveTo>
                  <a:cubicBezTo>
                    <a:pt x="38" y="0"/>
                    <a:pt x="19" y="132"/>
                    <a:pt x="0" y="281"/>
                  </a:cubicBezTo>
                  <a:cubicBezTo>
                    <a:pt x="20" y="301"/>
                    <a:pt x="60" y="301"/>
                    <a:pt x="120" y="301"/>
                  </a:cubicBezTo>
                  <a:cubicBezTo>
                    <a:pt x="219" y="281"/>
                    <a:pt x="359" y="301"/>
                    <a:pt x="359" y="161"/>
                  </a:cubicBezTo>
                  <a:cubicBezTo>
                    <a:pt x="398" y="102"/>
                    <a:pt x="259" y="2"/>
                    <a:pt x="219" y="2"/>
                  </a:cubicBezTo>
                  <a:cubicBezTo>
                    <a:pt x="208" y="1"/>
                    <a:pt x="197" y="0"/>
                    <a:pt x="1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1342050" y="1806150"/>
              <a:ext cx="12450" cy="9975"/>
            </a:xfrm>
            <a:custGeom>
              <a:avLst/>
              <a:gdLst/>
              <a:ahLst/>
              <a:cxnLst/>
              <a:rect l="l" t="t" r="r" b="b"/>
              <a:pathLst>
                <a:path w="498" h="399" extrusionOk="0">
                  <a:moveTo>
                    <a:pt x="199" y="1"/>
                  </a:moveTo>
                  <a:cubicBezTo>
                    <a:pt x="120" y="41"/>
                    <a:pt x="80" y="120"/>
                    <a:pt x="0" y="160"/>
                  </a:cubicBezTo>
                  <a:cubicBezTo>
                    <a:pt x="120" y="239"/>
                    <a:pt x="219" y="319"/>
                    <a:pt x="319" y="399"/>
                  </a:cubicBezTo>
                  <a:cubicBezTo>
                    <a:pt x="378" y="319"/>
                    <a:pt x="438" y="259"/>
                    <a:pt x="498" y="200"/>
                  </a:cubicBezTo>
                  <a:cubicBezTo>
                    <a:pt x="398" y="120"/>
                    <a:pt x="299" y="6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1651875" y="1837000"/>
              <a:ext cx="7975" cy="12950"/>
            </a:xfrm>
            <a:custGeom>
              <a:avLst/>
              <a:gdLst/>
              <a:ahLst/>
              <a:cxnLst/>
              <a:rect l="l" t="t" r="r" b="b"/>
              <a:pathLst>
                <a:path w="319" h="518" extrusionOk="0">
                  <a:moveTo>
                    <a:pt x="120" y="0"/>
                  </a:moveTo>
                  <a:cubicBezTo>
                    <a:pt x="1" y="179"/>
                    <a:pt x="1" y="358"/>
                    <a:pt x="120" y="517"/>
                  </a:cubicBezTo>
                  <a:cubicBezTo>
                    <a:pt x="160" y="517"/>
                    <a:pt x="239" y="497"/>
                    <a:pt x="279" y="497"/>
                  </a:cubicBezTo>
                  <a:cubicBezTo>
                    <a:pt x="279" y="318"/>
                    <a:pt x="319" y="119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1437025" y="1866825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200" y="1"/>
                  </a:moveTo>
                  <a:cubicBezTo>
                    <a:pt x="61" y="80"/>
                    <a:pt x="21" y="220"/>
                    <a:pt x="1" y="379"/>
                  </a:cubicBezTo>
                  <a:cubicBezTo>
                    <a:pt x="1" y="418"/>
                    <a:pt x="21" y="478"/>
                    <a:pt x="41" y="518"/>
                  </a:cubicBezTo>
                  <a:cubicBezTo>
                    <a:pt x="180" y="418"/>
                    <a:pt x="180" y="279"/>
                    <a:pt x="220" y="160"/>
                  </a:cubicBezTo>
                  <a:cubicBezTo>
                    <a:pt x="220" y="100"/>
                    <a:pt x="220" y="6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1661325" y="1871800"/>
              <a:ext cx="6000" cy="7975"/>
            </a:xfrm>
            <a:custGeom>
              <a:avLst/>
              <a:gdLst/>
              <a:ahLst/>
              <a:cxnLst/>
              <a:rect l="l" t="t" r="r" b="b"/>
              <a:pathLst>
                <a:path w="240" h="319" extrusionOk="0">
                  <a:moveTo>
                    <a:pt x="200" y="1"/>
                  </a:moveTo>
                  <a:cubicBezTo>
                    <a:pt x="120" y="21"/>
                    <a:pt x="1" y="1"/>
                    <a:pt x="1" y="100"/>
                  </a:cubicBezTo>
                  <a:cubicBezTo>
                    <a:pt x="1" y="219"/>
                    <a:pt x="120" y="279"/>
                    <a:pt x="239" y="319"/>
                  </a:cubicBezTo>
                  <a:cubicBezTo>
                    <a:pt x="239" y="219"/>
                    <a:pt x="239" y="10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1620050" y="1939450"/>
              <a:ext cx="6500" cy="10450"/>
            </a:xfrm>
            <a:custGeom>
              <a:avLst/>
              <a:gdLst/>
              <a:ahLst/>
              <a:cxnLst/>
              <a:rect l="l" t="t" r="r" b="b"/>
              <a:pathLst>
                <a:path w="260" h="418" extrusionOk="0">
                  <a:moveTo>
                    <a:pt x="140" y="0"/>
                  </a:moveTo>
                  <a:cubicBezTo>
                    <a:pt x="1" y="159"/>
                    <a:pt x="1" y="298"/>
                    <a:pt x="140" y="418"/>
                  </a:cubicBezTo>
                  <a:lnTo>
                    <a:pt x="180" y="358"/>
                  </a:lnTo>
                  <a:cubicBezTo>
                    <a:pt x="259" y="259"/>
                    <a:pt x="259" y="159"/>
                    <a:pt x="180" y="60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1120750" y="19056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0"/>
                  </a:moveTo>
                  <a:cubicBezTo>
                    <a:pt x="0" y="140"/>
                    <a:pt x="20" y="259"/>
                    <a:pt x="139" y="358"/>
                  </a:cubicBezTo>
                  <a:cubicBezTo>
                    <a:pt x="179" y="219"/>
                    <a:pt x="100" y="10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1667075" y="1753175"/>
              <a:ext cx="5725" cy="5750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6" y="1"/>
                  </a:moveTo>
                  <a:cubicBezTo>
                    <a:pt x="0" y="1"/>
                    <a:pt x="59" y="171"/>
                    <a:pt x="29" y="230"/>
                  </a:cubicBezTo>
                  <a:lnTo>
                    <a:pt x="168" y="230"/>
                  </a:lnTo>
                  <a:cubicBezTo>
                    <a:pt x="208" y="170"/>
                    <a:pt x="228" y="131"/>
                    <a:pt x="208" y="71"/>
                  </a:cubicBezTo>
                  <a:cubicBezTo>
                    <a:pt x="143" y="20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1142625" y="158932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219" y="1"/>
                  </a:moveTo>
                  <a:lnTo>
                    <a:pt x="219" y="1"/>
                  </a:lnTo>
                  <a:cubicBezTo>
                    <a:pt x="40" y="60"/>
                    <a:pt x="1" y="180"/>
                    <a:pt x="1" y="339"/>
                  </a:cubicBezTo>
                  <a:cubicBezTo>
                    <a:pt x="120" y="259"/>
                    <a:pt x="160" y="160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1138150" y="159777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0" y="80"/>
                    <a:pt x="0" y="180"/>
                    <a:pt x="0" y="319"/>
                  </a:cubicBezTo>
                  <a:lnTo>
                    <a:pt x="120" y="31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40" y="319"/>
                  </a:lnTo>
                  <a:cubicBezTo>
                    <a:pt x="140" y="200"/>
                    <a:pt x="180" y="10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1164000" y="184892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1" y="100"/>
                    <a:pt x="1" y="219"/>
                    <a:pt x="1" y="379"/>
                  </a:cubicBezTo>
                  <a:cubicBezTo>
                    <a:pt x="160" y="299"/>
                    <a:pt x="180" y="14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1471850" y="1884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180"/>
                    <a:pt x="60" y="299"/>
                    <a:pt x="180" y="379"/>
                  </a:cubicBezTo>
                  <a:cubicBezTo>
                    <a:pt x="199" y="220"/>
                    <a:pt x="180" y="81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1454450" y="19409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20" y="1"/>
                  </a:moveTo>
                  <a:cubicBezTo>
                    <a:pt x="0" y="21"/>
                    <a:pt x="0" y="80"/>
                    <a:pt x="0" y="120"/>
                  </a:cubicBezTo>
                  <a:cubicBezTo>
                    <a:pt x="80" y="200"/>
                    <a:pt x="120" y="279"/>
                    <a:pt x="199" y="339"/>
                  </a:cubicBezTo>
                  <a:cubicBezTo>
                    <a:pt x="199" y="200"/>
                    <a:pt x="159" y="80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1459425" y="1949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60" y="60"/>
                    <a:pt x="120" y="120"/>
                    <a:pt x="199" y="160"/>
                  </a:cubicBezTo>
                  <a:cubicBezTo>
                    <a:pt x="199" y="120"/>
                    <a:pt x="199" y="4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1454950" y="19583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cubicBezTo>
                    <a:pt x="0" y="100"/>
                    <a:pt x="60" y="160"/>
                    <a:pt x="179" y="1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1361450" y="19319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20" y="40"/>
                    <a:pt x="0" y="60"/>
                    <a:pt x="40" y="80"/>
                  </a:cubicBezTo>
                  <a:cubicBezTo>
                    <a:pt x="60" y="80"/>
                    <a:pt x="60" y="40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1307725" y="19021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61" y="60"/>
                    <a:pt x="120" y="100"/>
                    <a:pt x="180" y="159"/>
                  </a:cubicBezTo>
                  <a:cubicBezTo>
                    <a:pt x="160" y="60"/>
                    <a:pt x="80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554500" y="1603950"/>
              <a:ext cx="317325" cy="83225"/>
            </a:xfrm>
            <a:custGeom>
              <a:avLst/>
              <a:gdLst/>
              <a:ahLst/>
              <a:cxnLst/>
              <a:rect l="l" t="t" r="r" b="b"/>
              <a:pathLst>
                <a:path w="12693" h="3329" extrusionOk="0">
                  <a:moveTo>
                    <a:pt x="12445" y="1"/>
                  </a:moveTo>
                  <a:cubicBezTo>
                    <a:pt x="12328" y="1"/>
                    <a:pt x="12186" y="61"/>
                    <a:pt x="12076" y="72"/>
                  </a:cubicBezTo>
                  <a:cubicBezTo>
                    <a:pt x="11933" y="72"/>
                    <a:pt x="11777" y="47"/>
                    <a:pt x="11649" y="47"/>
                  </a:cubicBezTo>
                  <a:cubicBezTo>
                    <a:pt x="11617" y="47"/>
                    <a:pt x="11586" y="48"/>
                    <a:pt x="11559" y="52"/>
                  </a:cubicBezTo>
                  <a:cubicBezTo>
                    <a:pt x="10206" y="331"/>
                    <a:pt x="8833" y="589"/>
                    <a:pt x="7500" y="927"/>
                  </a:cubicBezTo>
                  <a:cubicBezTo>
                    <a:pt x="6128" y="1246"/>
                    <a:pt x="4815" y="1624"/>
                    <a:pt x="3442" y="1842"/>
                  </a:cubicBezTo>
                  <a:cubicBezTo>
                    <a:pt x="3263" y="1962"/>
                    <a:pt x="3064" y="2021"/>
                    <a:pt x="2925" y="2041"/>
                  </a:cubicBezTo>
                  <a:cubicBezTo>
                    <a:pt x="1950" y="2320"/>
                    <a:pt x="976" y="2618"/>
                    <a:pt x="1" y="2877"/>
                  </a:cubicBezTo>
                  <a:cubicBezTo>
                    <a:pt x="37" y="3235"/>
                    <a:pt x="201" y="3328"/>
                    <a:pt x="405" y="3328"/>
                  </a:cubicBezTo>
                  <a:cubicBezTo>
                    <a:pt x="540" y="3328"/>
                    <a:pt x="693" y="3287"/>
                    <a:pt x="836" y="3255"/>
                  </a:cubicBezTo>
                  <a:cubicBezTo>
                    <a:pt x="1632" y="3076"/>
                    <a:pt x="2368" y="2777"/>
                    <a:pt x="3204" y="2758"/>
                  </a:cubicBezTo>
                  <a:cubicBezTo>
                    <a:pt x="4715" y="2519"/>
                    <a:pt x="6188" y="1962"/>
                    <a:pt x="7699" y="1663"/>
                  </a:cubicBezTo>
                  <a:cubicBezTo>
                    <a:pt x="8933" y="1445"/>
                    <a:pt x="10186" y="1246"/>
                    <a:pt x="11380" y="828"/>
                  </a:cubicBezTo>
                  <a:cubicBezTo>
                    <a:pt x="11658" y="669"/>
                    <a:pt x="11956" y="649"/>
                    <a:pt x="12255" y="530"/>
                  </a:cubicBezTo>
                  <a:cubicBezTo>
                    <a:pt x="12414" y="450"/>
                    <a:pt x="12692" y="390"/>
                    <a:pt x="12653" y="171"/>
                  </a:cubicBezTo>
                  <a:cubicBezTo>
                    <a:pt x="12617" y="39"/>
                    <a:pt x="12539" y="1"/>
                    <a:pt x="124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2917050" y="1525675"/>
              <a:ext cx="227300" cy="46775"/>
            </a:xfrm>
            <a:custGeom>
              <a:avLst/>
              <a:gdLst/>
              <a:ahLst/>
              <a:cxnLst/>
              <a:rect l="l" t="t" r="r" b="b"/>
              <a:pathLst>
                <a:path w="9092" h="1871" extrusionOk="0">
                  <a:moveTo>
                    <a:pt x="7689" y="0"/>
                  </a:moveTo>
                  <a:cubicBezTo>
                    <a:pt x="7515" y="0"/>
                    <a:pt x="7341" y="30"/>
                    <a:pt x="7162" y="60"/>
                  </a:cubicBezTo>
                  <a:cubicBezTo>
                    <a:pt x="7063" y="60"/>
                    <a:pt x="6943" y="100"/>
                    <a:pt x="6844" y="100"/>
                  </a:cubicBezTo>
                  <a:cubicBezTo>
                    <a:pt x="6804" y="100"/>
                    <a:pt x="6764" y="120"/>
                    <a:pt x="6764" y="179"/>
                  </a:cubicBezTo>
                  <a:cubicBezTo>
                    <a:pt x="6758" y="199"/>
                    <a:pt x="6751" y="206"/>
                    <a:pt x="6744" y="206"/>
                  </a:cubicBezTo>
                  <a:cubicBezTo>
                    <a:pt x="6731" y="206"/>
                    <a:pt x="6718" y="179"/>
                    <a:pt x="6705" y="179"/>
                  </a:cubicBezTo>
                  <a:cubicBezTo>
                    <a:pt x="6643" y="179"/>
                    <a:pt x="6581" y="171"/>
                    <a:pt x="6521" y="171"/>
                  </a:cubicBezTo>
                  <a:cubicBezTo>
                    <a:pt x="6445" y="171"/>
                    <a:pt x="6373" y="184"/>
                    <a:pt x="6307" y="239"/>
                  </a:cubicBezTo>
                  <a:cubicBezTo>
                    <a:pt x="6167" y="319"/>
                    <a:pt x="6048" y="378"/>
                    <a:pt x="5929" y="418"/>
                  </a:cubicBezTo>
                  <a:cubicBezTo>
                    <a:pt x="5921" y="486"/>
                    <a:pt x="5905" y="508"/>
                    <a:pt x="5884" y="508"/>
                  </a:cubicBezTo>
                  <a:cubicBezTo>
                    <a:pt x="5851" y="508"/>
                    <a:pt x="5806" y="450"/>
                    <a:pt x="5770" y="438"/>
                  </a:cubicBezTo>
                  <a:cubicBezTo>
                    <a:pt x="5691" y="415"/>
                    <a:pt x="5612" y="406"/>
                    <a:pt x="5532" y="406"/>
                  </a:cubicBezTo>
                  <a:cubicBezTo>
                    <a:pt x="5268" y="406"/>
                    <a:pt x="5000" y="507"/>
                    <a:pt x="4755" y="537"/>
                  </a:cubicBezTo>
                  <a:cubicBezTo>
                    <a:pt x="3164" y="756"/>
                    <a:pt x="1572" y="1094"/>
                    <a:pt x="1" y="1452"/>
                  </a:cubicBezTo>
                  <a:cubicBezTo>
                    <a:pt x="60" y="1512"/>
                    <a:pt x="80" y="1552"/>
                    <a:pt x="160" y="1592"/>
                  </a:cubicBezTo>
                  <a:cubicBezTo>
                    <a:pt x="259" y="1631"/>
                    <a:pt x="399" y="1612"/>
                    <a:pt x="359" y="1791"/>
                  </a:cubicBezTo>
                  <a:lnTo>
                    <a:pt x="399" y="1870"/>
                  </a:lnTo>
                  <a:cubicBezTo>
                    <a:pt x="1075" y="1731"/>
                    <a:pt x="1771" y="1671"/>
                    <a:pt x="2447" y="1512"/>
                  </a:cubicBezTo>
                  <a:cubicBezTo>
                    <a:pt x="4636" y="1074"/>
                    <a:pt x="6844" y="637"/>
                    <a:pt x="9092" y="478"/>
                  </a:cubicBezTo>
                  <a:cubicBezTo>
                    <a:pt x="8893" y="120"/>
                    <a:pt x="8435" y="418"/>
                    <a:pt x="8216" y="120"/>
                  </a:cubicBezTo>
                  <a:cubicBezTo>
                    <a:pt x="8037" y="30"/>
                    <a:pt x="7863" y="0"/>
                    <a:pt x="76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1914450" y="1650500"/>
              <a:ext cx="188525" cy="39800"/>
            </a:xfrm>
            <a:custGeom>
              <a:avLst/>
              <a:gdLst/>
              <a:ahLst/>
              <a:cxnLst/>
              <a:rect l="l" t="t" r="r" b="b"/>
              <a:pathLst>
                <a:path w="7541" h="1592" extrusionOk="0">
                  <a:moveTo>
                    <a:pt x="1508" y="218"/>
                  </a:moveTo>
                  <a:cubicBezTo>
                    <a:pt x="1516" y="218"/>
                    <a:pt x="1525" y="218"/>
                    <a:pt x="1533" y="219"/>
                  </a:cubicBezTo>
                  <a:cubicBezTo>
                    <a:pt x="1465" y="238"/>
                    <a:pt x="1396" y="246"/>
                    <a:pt x="1326" y="246"/>
                  </a:cubicBezTo>
                  <a:cubicBezTo>
                    <a:pt x="1326" y="246"/>
                    <a:pt x="1326" y="246"/>
                    <a:pt x="1326" y="246"/>
                  </a:cubicBezTo>
                  <a:lnTo>
                    <a:pt x="1326" y="246"/>
                  </a:lnTo>
                  <a:cubicBezTo>
                    <a:pt x="1388" y="236"/>
                    <a:pt x="1453" y="218"/>
                    <a:pt x="1508" y="218"/>
                  </a:cubicBezTo>
                  <a:close/>
                  <a:moveTo>
                    <a:pt x="1075" y="0"/>
                  </a:moveTo>
                  <a:lnTo>
                    <a:pt x="1075" y="0"/>
                  </a:lnTo>
                  <a:cubicBezTo>
                    <a:pt x="1082" y="144"/>
                    <a:pt x="1123" y="210"/>
                    <a:pt x="1180" y="236"/>
                  </a:cubicBezTo>
                  <a:lnTo>
                    <a:pt x="1180" y="236"/>
                  </a:lnTo>
                  <a:cubicBezTo>
                    <a:pt x="964" y="211"/>
                    <a:pt x="744" y="141"/>
                    <a:pt x="529" y="141"/>
                  </a:cubicBezTo>
                  <a:cubicBezTo>
                    <a:pt x="347" y="141"/>
                    <a:pt x="169" y="190"/>
                    <a:pt x="1" y="358"/>
                  </a:cubicBezTo>
                  <a:cubicBezTo>
                    <a:pt x="156" y="467"/>
                    <a:pt x="334" y="479"/>
                    <a:pt x="519" y="479"/>
                  </a:cubicBezTo>
                  <a:cubicBezTo>
                    <a:pt x="571" y="479"/>
                    <a:pt x="624" y="478"/>
                    <a:pt x="677" y="478"/>
                  </a:cubicBezTo>
                  <a:cubicBezTo>
                    <a:pt x="1413" y="478"/>
                    <a:pt x="2169" y="498"/>
                    <a:pt x="2905" y="498"/>
                  </a:cubicBezTo>
                  <a:cubicBezTo>
                    <a:pt x="3761" y="518"/>
                    <a:pt x="4616" y="518"/>
                    <a:pt x="5471" y="657"/>
                  </a:cubicBezTo>
                  <a:cubicBezTo>
                    <a:pt x="5969" y="716"/>
                    <a:pt x="5969" y="716"/>
                    <a:pt x="5670" y="1214"/>
                  </a:cubicBezTo>
                  <a:lnTo>
                    <a:pt x="5591" y="1373"/>
                  </a:lnTo>
                  <a:cubicBezTo>
                    <a:pt x="5750" y="1552"/>
                    <a:pt x="5949" y="1592"/>
                    <a:pt x="6168" y="1592"/>
                  </a:cubicBezTo>
                  <a:cubicBezTo>
                    <a:pt x="6387" y="1393"/>
                    <a:pt x="6486" y="1094"/>
                    <a:pt x="6645" y="856"/>
                  </a:cubicBezTo>
                  <a:cubicBezTo>
                    <a:pt x="6625" y="756"/>
                    <a:pt x="6625" y="657"/>
                    <a:pt x="6705" y="597"/>
                  </a:cubicBezTo>
                  <a:cubicBezTo>
                    <a:pt x="6728" y="592"/>
                    <a:pt x="6751" y="590"/>
                    <a:pt x="6772" y="590"/>
                  </a:cubicBezTo>
                  <a:cubicBezTo>
                    <a:pt x="6842" y="590"/>
                    <a:pt x="6903" y="616"/>
                    <a:pt x="6963" y="677"/>
                  </a:cubicBezTo>
                  <a:lnTo>
                    <a:pt x="7302" y="677"/>
                  </a:lnTo>
                  <a:cubicBezTo>
                    <a:pt x="7381" y="597"/>
                    <a:pt x="7501" y="577"/>
                    <a:pt x="7540" y="438"/>
                  </a:cubicBezTo>
                  <a:cubicBezTo>
                    <a:pt x="7160" y="210"/>
                    <a:pt x="6747" y="176"/>
                    <a:pt x="6328" y="176"/>
                  </a:cubicBezTo>
                  <a:cubicBezTo>
                    <a:pt x="6148" y="176"/>
                    <a:pt x="5967" y="182"/>
                    <a:pt x="5786" y="182"/>
                  </a:cubicBezTo>
                  <a:cubicBezTo>
                    <a:pt x="5728" y="182"/>
                    <a:pt x="5669" y="181"/>
                    <a:pt x="5611" y="179"/>
                  </a:cubicBezTo>
                  <a:cubicBezTo>
                    <a:pt x="4099" y="120"/>
                    <a:pt x="2587" y="80"/>
                    <a:pt x="10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2830525" y="1983200"/>
              <a:ext cx="144750" cy="55300"/>
            </a:xfrm>
            <a:custGeom>
              <a:avLst/>
              <a:gdLst/>
              <a:ahLst/>
              <a:cxnLst/>
              <a:rect l="l" t="t" r="r" b="b"/>
              <a:pathLst>
                <a:path w="5790" h="2212" extrusionOk="0">
                  <a:moveTo>
                    <a:pt x="5531" y="1"/>
                  </a:moveTo>
                  <a:cubicBezTo>
                    <a:pt x="4019" y="200"/>
                    <a:pt x="2646" y="836"/>
                    <a:pt x="1254" y="1413"/>
                  </a:cubicBezTo>
                  <a:cubicBezTo>
                    <a:pt x="1244" y="1554"/>
                    <a:pt x="1199" y="1597"/>
                    <a:pt x="1142" y="1597"/>
                  </a:cubicBezTo>
                  <a:cubicBezTo>
                    <a:pt x="1078" y="1597"/>
                    <a:pt x="998" y="1544"/>
                    <a:pt x="935" y="1512"/>
                  </a:cubicBezTo>
                  <a:cubicBezTo>
                    <a:pt x="577" y="1572"/>
                    <a:pt x="140" y="1453"/>
                    <a:pt x="0" y="1990"/>
                  </a:cubicBezTo>
                  <a:cubicBezTo>
                    <a:pt x="219" y="2209"/>
                    <a:pt x="498" y="2109"/>
                    <a:pt x="756" y="2189"/>
                  </a:cubicBezTo>
                  <a:cubicBezTo>
                    <a:pt x="836" y="2205"/>
                    <a:pt x="913" y="2212"/>
                    <a:pt x="990" y="2212"/>
                  </a:cubicBezTo>
                  <a:cubicBezTo>
                    <a:pt x="1486" y="2212"/>
                    <a:pt x="1925" y="1912"/>
                    <a:pt x="2407" y="1791"/>
                  </a:cubicBezTo>
                  <a:cubicBezTo>
                    <a:pt x="3541" y="1493"/>
                    <a:pt x="4695" y="1075"/>
                    <a:pt x="5749" y="577"/>
                  </a:cubicBezTo>
                  <a:cubicBezTo>
                    <a:pt x="5789" y="319"/>
                    <a:pt x="5789" y="100"/>
                    <a:pt x="55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737525" y="1572175"/>
              <a:ext cx="144250" cy="38075"/>
            </a:xfrm>
            <a:custGeom>
              <a:avLst/>
              <a:gdLst/>
              <a:ahLst/>
              <a:cxnLst/>
              <a:rect l="l" t="t" r="r" b="b"/>
              <a:pathLst>
                <a:path w="5770" h="1523" extrusionOk="0">
                  <a:moveTo>
                    <a:pt x="5426" y="1"/>
                  </a:moveTo>
                  <a:cubicBezTo>
                    <a:pt x="5197" y="1"/>
                    <a:pt x="4976" y="71"/>
                    <a:pt x="4755" y="130"/>
                  </a:cubicBezTo>
                  <a:cubicBezTo>
                    <a:pt x="3800" y="368"/>
                    <a:pt x="2845" y="527"/>
                    <a:pt x="1890" y="706"/>
                  </a:cubicBezTo>
                  <a:cubicBezTo>
                    <a:pt x="1393" y="766"/>
                    <a:pt x="896" y="905"/>
                    <a:pt x="398" y="1005"/>
                  </a:cubicBezTo>
                  <a:cubicBezTo>
                    <a:pt x="458" y="1244"/>
                    <a:pt x="0" y="1224"/>
                    <a:pt x="120" y="1522"/>
                  </a:cubicBezTo>
                  <a:cubicBezTo>
                    <a:pt x="1870" y="1303"/>
                    <a:pt x="3601" y="905"/>
                    <a:pt x="5332" y="527"/>
                  </a:cubicBezTo>
                  <a:cubicBezTo>
                    <a:pt x="5431" y="368"/>
                    <a:pt x="5630" y="448"/>
                    <a:pt x="5729" y="348"/>
                  </a:cubicBezTo>
                  <a:cubicBezTo>
                    <a:pt x="5769" y="229"/>
                    <a:pt x="5769" y="130"/>
                    <a:pt x="5670" y="30"/>
                  </a:cubicBezTo>
                  <a:cubicBezTo>
                    <a:pt x="5587" y="9"/>
                    <a:pt x="5506" y="1"/>
                    <a:pt x="54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2350100" y="1861500"/>
              <a:ext cx="36350" cy="93750"/>
            </a:xfrm>
            <a:custGeom>
              <a:avLst/>
              <a:gdLst/>
              <a:ahLst/>
              <a:cxnLst/>
              <a:rect l="l" t="t" r="r" b="b"/>
              <a:pathLst>
                <a:path w="1454" h="3750" extrusionOk="0">
                  <a:moveTo>
                    <a:pt x="794" y="1"/>
                  </a:moveTo>
                  <a:cubicBezTo>
                    <a:pt x="729" y="1"/>
                    <a:pt x="658" y="29"/>
                    <a:pt x="578" y="94"/>
                  </a:cubicBezTo>
                  <a:cubicBezTo>
                    <a:pt x="558" y="174"/>
                    <a:pt x="538" y="214"/>
                    <a:pt x="459" y="214"/>
                  </a:cubicBezTo>
                  <a:lnTo>
                    <a:pt x="299" y="134"/>
                  </a:lnTo>
                  <a:cubicBezTo>
                    <a:pt x="240" y="134"/>
                    <a:pt x="180" y="174"/>
                    <a:pt x="160" y="214"/>
                  </a:cubicBezTo>
                  <a:cubicBezTo>
                    <a:pt x="61" y="910"/>
                    <a:pt x="1" y="1606"/>
                    <a:pt x="1" y="2302"/>
                  </a:cubicBezTo>
                  <a:cubicBezTo>
                    <a:pt x="140" y="2462"/>
                    <a:pt x="41" y="2680"/>
                    <a:pt x="140" y="2800"/>
                  </a:cubicBezTo>
                  <a:cubicBezTo>
                    <a:pt x="180" y="2840"/>
                    <a:pt x="260" y="2879"/>
                    <a:pt x="339" y="2879"/>
                  </a:cubicBezTo>
                  <a:cubicBezTo>
                    <a:pt x="439" y="2840"/>
                    <a:pt x="498" y="2780"/>
                    <a:pt x="558" y="2680"/>
                  </a:cubicBezTo>
                  <a:cubicBezTo>
                    <a:pt x="578" y="2601"/>
                    <a:pt x="598" y="2541"/>
                    <a:pt x="578" y="2481"/>
                  </a:cubicBezTo>
                  <a:cubicBezTo>
                    <a:pt x="578" y="2455"/>
                    <a:pt x="576" y="2436"/>
                    <a:pt x="571" y="2419"/>
                  </a:cubicBezTo>
                  <a:lnTo>
                    <a:pt x="571" y="2419"/>
                  </a:lnTo>
                  <a:cubicBezTo>
                    <a:pt x="688" y="2645"/>
                    <a:pt x="463" y="2872"/>
                    <a:pt x="498" y="3098"/>
                  </a:cubicBezTo>
                  <a:cubicBezTo>
                    <a:pt x="538" y="3377"/>
                    <a:pt x="638" y="3615"/>
                    <a:pt x="896" y="3735"/>
                  </a:cubicBezTo>
                  <a:cubicBezTo>
                    <a:pt x="932" y="3745"/>
                    <a:pt x="968" y="3750"/>
                    <a:pt x="1003" y="3750"/>
                  </a:cubicBezTo>
                  <a:cubicBezTo>
                    <a:pt x="1105" y="3750"/>
                    <a:pt x="1200" y="3709"/>
                    <a:pt x="1274" y="3635"/>
                  </a:cubicBezTo>
                  <a:cubicBezTo>
                    <a:pt x="1453" y="3377"/>
                    <a:pt x="1453" y="3078"/>
                    <a:pt x="1234" y="2800"/>
                  </a:cubicBezTo>
                  <a:cubicBezTo>
                    <a:pt x="1188" y="2777"/>
                    <a:pt x="1142" y="2754"/>
                    <a:pt x="1097" y="2754"/>
                  </a:cubicBezTo>
                  <a:cubicBezTo>
                    <a:pt x="1063" y="2754"/>
                    <a:pt x="1029" y="2766"/>
                    <a:pt x="996" y="2800"/>
                  </a:cubicBezTo>
                  <a:cubicBezTo>
                    <a:pt x="956" y="2680"/>
                    <a:pt x="1075" y="2680"/>
                    <a:pt x="1095" y="2621"/>
                  </a:cubicBezTo>
                  <a:cubicBezTo>
                    <a:pt x="1195" y="2481"/>
                    <a:pt x="1254" y="2283"/>
                    <a:pt x="1294" y="2103"/>
                  </a:cubicBezTo>
                  <a:lnTo>
                    <a:pt x="1294" y="1885"/>
                  </a:lnTo>
                  <a:cubicBezTo>
                    <a:pt x="1234" y="1606"/>
                    <a:pt x="1195" y="1308"/>
                    <a:pt x="1274" y="1009"/>
                  </a:cubicBezTo>
                  <a:lnTo>
                    <a:pt x="1274" y="791"/>
                  </a:lnTo>
                  <a:cubicBezTo>
                    <a:pt x="1274" y="711"/>
                    <a:pt x="1254" y="631"/>
                    <a:pt x="1195" y="592"/>
                  </a:cubicBezTo>
                  <a:cubicBezTo>
                    <a:pt x="1135" y="492"/>
                    <a:pt x="1095" y="333"/>
                    <a:pt x="1075" y="214"/>
                  </a:cubicBezTo>
                  <a:cubicBezTo>
                    <a:pt x="999" y="87"/>
                    <a:pt x="907" y="1"/>
                    <a:pt x="7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2443600" y="2115000"/>
              <a:ext cx="143250" cy="47750"/>
            </a:xfrm>
            <a:custGeom>
              <a:avLst/>
              <a:gdLst/>
              <a:ahLst/>
              <a:cxnLst/>
              <a:rect l="l" t="t" r="r" b="b"/>
              <a:pathLst>
                <a:path w="5730" h="1910" extrusionOk="0">
                  <a:moveTo>
                    <a:pt x="5332" y="0"/>
                  </a:moveTo>
                  <a:cubicBezTo>
                    <a:pt x="5233" y="0"/>
                    <a:pt x="5173" y="0"/>
                    <a:pt x="5093" y="20"/>
                  </a:cubicBezTo>
                  <a:cubicBezTo>
                    <a:pt x="4934" y="80"/>
                    <a:pt x="4795" y="100"/>
                    <a:pt x="4636" y="120"/>
                  </a:cubicBezTo>
                  <a:cubicBezTo>
                    <a:pt x="4576" y="120"/>
                    <a:pt x="4497" y="120"/>
                    <a:pt x="4417" y="139"/>
                  </a:cubicBezTo>
                  <a:cubicBezTo>
                    <a:pt x="4019" y="219"/>
                    <a:pt x="3661" y="398"/>
                    <a:pt x="3243" y="497"/>
                  </a:cubicBezTo>
                  <a:cubicBezTo>
                    <a:pt x="2464" y="687"/>
                    <a:pt x="1758" y="1077"/>
                    <a:pt x="934" y="1077"/>
                  </a:cubicBezTo>
                  <a:cubicBezTo>
                    <a:pt x="895" y="1077"/>
                    <a:pt x="856" y="1076"/>
                    <a:pt x="816" y="1074"/>
                  </a:cubicBezTo>
                  <a:cubicBezTo>
                    <a:pt x="792" y="1071"/>
                    <a:pt x="768" y="1069"/>
                    <a:pt x="746" y="1069"/>
                  </a:cubicBezTo>
                  <a:cubicBezTo>
                    <a:pt x="528" y="1069"/>
                    <a:pt x="386" y="1234"/>
                    <a:pt x="259" y="1432"/>
                  </a:cubicBezTo>
                  <a:cubicBezTo>
                    <a:pt x="259" y="1611"/>
                    <a:pt x="1" y="1890"/>
                    <a:pt x="419" y="1910"/>
                  </a:cubicBezTo>
                  <a:cubicBezTo>
                    <a:pt x="1930" y="1731"/>
                    <a:pt x="3363" y="1273"/>
                    <a:pt x="4775" y="736"/>
                  </a:cubicBezTo>
                  <a:cubicBezTo>
                    <a:pt x="4840" y="598"/>
                    <a:pt x="4951" y="579"/>
                    <a:pt x="5068" y="579"/>
                  </a:cubicBezTo>
                  <a:cubicBezTo>
                    <a:pt x="5111" y="579"/>
                    <a:pt x="5155" y="582"/>
                    <a:pt x="5198" y="582"/>
                  </a:cubicBezTo>
                  <a:cubicBezTo>
                    <a:pt x="5289" y="582"/>
                    <a:pt x="5373" y="570"/>
                    <a:pt x="5432" y="497"/>
                  </a:cubicBezTo>
                  <a:cubicBezTo>
                    <a:pt x="5670" y="299"/>
                    <a:pt x="5730" y="100"/>
                    <a:pt x="53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2971750" y="1948875"/>
              <a:ext cx="111425" cy="44300"/>
            </a:xfrm>
            <a:custGeom>
              <a:avLst/>
              <a:gdLst/>
              <a:ahLst/>
              <a:cxnLst/>
              <a:rect l="l" t="t" r="r" b="b"/>
              <a:pathLst>
                <a:path w="4457" h="1772" extrusionOk="0">
                  <a:moveTo>
                    <a:pt x="3681" y="1"/>
                  </a:moveTo>
                  <a:cubicBezTo>
                    <a:pt x="2448" y="279"/>
                    <a:pt x="1254" y="677"/>
                    <a:pt x="100" y="1254"/>
                  </a:cubicBezTo>
                  <a:cubicBezTo>
                    <a:pt x="1" y="1573"/>
                    <a:pt x="399" y="1573"/>
                    <a:pt x="458" y="1771"/>
                  </a:cubicBezTo>
                  <a:cubicBezTo>
                    <a:pt x="1652" y="1493"/>
                    <a:pt x="2826" y="1214"/>
                    <a:pt x="3940" y="717"/>
                  </a:cubicBezTo>
                  <a:cubicBezTo>
                    <a:pt x="4039" y="538"/>
                    <a:pt x="4457" y="618"/>
                    <a:pt x="4337" y="279"/>
                  </a:cubicBezTo>
                  <a:cubicBezTo>
                    <a:pt x="4238" y="1"/>
                    <a:pt x="3940" y="21"/>
                    <a:pt x="36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064650" y="1654625"/>
              <a:ext cx="63675" cy="164575"/>
            </a:xfrm>
            <a:custGeom>
              <a:avLst/>
              <a:gdLst/>
              <a:ahLst/>
              <a:cxnLst/>
              <a:rect l="l" t="t" r="r" b="b"/>
              <a:pathLst>
                <a:path w="2547" h="6583" extrusionOk="0">
                  <a:moveTo>
                    <a:pt x="2231" y="0"/>
                  </a:moveTo>
                  <a:cubicBezTo>
                    <a:pt x="2163" y="0"/>
                    <a:pt x="2100" y="64"/>
                    <a:pt x="2030" y="134"/>
                  </a:cubicBezTo>
                  <a:cubicBezTo>
                    <a:pt x="1791" y="253"/>
                    <a:pt x="1672" y="432"/>
                    <a:pt x="1831" y="691"/>
                  </a:cubicBezTo>
                  <a:cubicBezTo>
                    <a:pt x="1771" y="910"/>
                    <a:pt x="1691" y="1108"/>
                    <a:pt x="1652" y="1307"/>
                  </a:cubicBezTo>
                  <a:cubicBezTo>
                    <a:pt x="1632" y="1407"/>
                    <a:pt x="1572" y="1486"/>
                    <a:pt x="1493" y="1526"/>
                  </a:cubicBezTo>
                  <a:cubicBezTo>
                    <a:pt x="1413" y="1626"/>
                    <a:pt x="1453" y="1785"/>
                    <a:pt x="1333" y="1884"/>
                  </a:cubicBezTo>
                  <a:cubicBezTo>
                    <a:pt x="1274" y="1944"/>
                    <a:pt x="1254" y="2043"/>
                    <a:pt x="1254" y="2143"/>
                  </a:cubicBezTo>
                  <a:cubicBezTo>
                    <a:pt x="1254" y="2242"/>
                    <a:pt x="1234" y="2342"/>
                    <a:pt x="1134" y="2402"/>
                  </a:cubicBezTo>
                  <a:cubicBezTo>
                    <a:pt x="995" y="2581"/>
                    <a:pt x="1134" y="2799"/>
                    <a:pt x="975" y="2939"/>
                  </a:cubicBezTo>
                  <a:lnTo>
                    <a:pt x="955" y="2998"/>
                  </a:lnTo>
                  <a:lnTo>
                    <a:pt x="955" y="3038"/>
                  </a:lnTo>
                  <a:cubicBezTo>
                    <a:pt x="955" y="3138"/>
                    <a:pt x="876" y="3217"/>
                    <a:pt x="816" y="3297"/>
                  </a:cubicBezTo>
                  <a:lnTo>
                    <a:pt x="776" y="3336"/>
                  </a:lnTo>
                  <a:lnTo>
                    <a:pt x="776" y="3396"/>
                  </a:lnTo>
                  <a:cubicBezTo>
                    <a:pt x="737" y="3516"/>
                    <a:pt x="757" y="3695"/>
                    <a:pt x="697" y="3794"/>
                  </a:cubicBezTo>
                  <a:cubicBezTo>
                    <a:pt x="558" y="3933"/>
                    <a:pt x="697" y="4192"/>
                    <a:pt x="498" y="4311"/>
                  </a:cubicBezTo>
                  <a:lnTo>
                    <a:pt x="498" y="4291"/>
                  </a:lnTo>
                  <a:cubicBezTo>
                    <a:pt x="379" y="4470"/>
                    <a:pt x="498" y="4689"/>
                    <a:pt x="339" y="4828"/>
                  </a:cubicBezTo>
                  <a:lnTo>
                    <a:pt x="339" y="4809"/>
                  </a:lnTo>
                  <a:lnTo>
                    <a:pt x="339" y="4809"/>
                  </a:lnTo>
                  <a:cubicBezTo>
                    <a:pt x="160" y="5027"/>
                    <a:pt x="359" y="5326"/>
                    <a:pt x="160" y="5525"/>
                  </a:cubicBezTo>
                  <a:lnTo>
                    <a:pt x="140" y="5584"/>
                  </a:lnTo>
                  <a:lnTo>
                    <a:pt x="140" y="5624"/>
                  </a:lnTo>
                  <a:cubicBezTo>
                    <a:pt x="80" y="5763"/>
                    <a:pt x="100" y="5903"/>
                    <a:pt x="1" y="6022"/>
                  </a:cubicBezTo>
                  <a:lnTo>
                    <a:pt x="1" y="6559"/>
                  </a:lnTo>
                  <a:cubicBezTo>
                    <a:pt x="49" y="6575"/>
                    <a:pt x="92" y="6582"/>
                    <a:pt x="131" y="6582"/>
                  </a:cubicBezTo>
                  <a:cubicBezTo>
                    <a:pt x="332" y="6582"/>
                    <a:pt x="421" y="6388"/>
                    <a:pt x="538" y="6221"/>
                  </a:cubicBezTo>
                  <a:cubicBezTo>
                    <a:pt x="538" y="5923"/>
                    <a:pt x="597" y="5624"/>
                    <a:pt x="677" y="5366"/>
                  </a:cubicBezTo>
                  <a:cubicBezTo>
                    <a:pt x="757" y="5107"/>
                    <a:pt x="856" y="4868"/>
                    <a:pt x="896" y="4610"/>
                  </a:cubicBezTo>
                  <a:cubicBezTo>
                    <a:pt x="955" y="4411"/>
                    <a:pt x="1035" y="4192"/>
                    <a:pt x="1174" y="4013"/>
                  </a:cubicBezTo>
                  <a:cubicBezTo>
                    <a:pt x="1234" y="3973"/>
                    <a:pt x="1254" y="3893"/>
                    <a:pt x="1254" y="3814"/>
                  </a:cubicBezTo>
                  <a:cubicBezTo>
                    <a:pt x="1194" y="3675"/>
                    <a:pt x="1254" y="3535"/>
                    <a:pt x="1353" y="3416"/>
                  </a:cubicBezTo>
                  <a:lnTo>
                    <a:pt x="1433" y="3416"/>
                  </a:lnTo>
                  <a:lnTo>
                    <a:pt x="1433" y="3197"/>
                  </a:lnTo>
                  <a:cubicBezTo>
                    <a:pt x="1433" y="3098"/>
                    <a:pt x="1433" y="2978"/>
                    <a:pt x="1493" y="2899"/>
                  </a:cubicBezTo>
                  <a:lnTo>
                    <a:pt x="1572" y="2899"/>
                  </a:lnTo>
                  <a:cubicBezTo>
                    <a:pt x="1592" y="2819"/>
                    <a:pt x="1592" y="2740"/>
                    <a:pt x="1592" y="2680"/>
                  </a:cubicBezTo>
                  <a:cubicBezTo>
                    <a:pt x="1592" y="2501"/>
                    <a:pt x="1632" y="2322"/>
                    <a:pt x="1731" y="2143"/>
                  </a:cubicBezTo>
                  <a:cubicBezTo>
                    <a:pt x="1771" y="2043"/>
                    <a:pt x="1831" y="1944"/>
                    <a:pt x="1890" y="1884"/>
                  </a:cubicBezTo>
                  <a:cubicBezTo>
                    <a:pt x="1950" y="1745"/>
                    <a:pt x="1970" y="1626"/>
                    <a:pt x="2069" y="1526"/>
                  </a:cubicBezTo>
                  <a:cubicBezTo>
                    <a:pt x="2129" y="1427"/>
                    <a:pt x="2089" y="1288"/>
                    <a:pt x="2189" y="1188"/>
                  </a:cubicBezTo>
                  <a:lnTo>
                    <a:pt x="2268" y="1188"/>
                  </a:lnTo>
                  <a:cubicBezTo>
                    <a:pt x="2288" y="1108"/>
                    <a:pt x="2328" y="1029"/>
                    <a:pt x="2368" y="989"/>
                  </a:cubicBezTo>
                  <a:cubicBezTo>
                    <a:pt x="2348" y="929"/>
                    <a:pt x="2348" y="890"/>
                    <a:pt x="2388" y="830"/>
                  </a:cubicBezTo>
                  <a:cubicBezTo>
                    <a:pt x="2447" y="750"/>
                    <a:pt x="2487" y="691"/>
                    <a:pt x="2527" y="611"/>
                  </a:cubicBezTo>
                  <a:cubicBezTo>
                    <a:pt x="2547" y="432"/>
                    <a:pt x="2467" y="253"/>
                    <a:pt x="2388" y="114"/>
                  </a:cubicBezTo>
                  <a:cubicBezTo>
                    <a:pt x="2330" y="32"/>
                    <a:pt x="2280" y="0"/>
                    <a:pt x="22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2368525" y="1962225"/>
              <a:ext cx="42275" cy="128425"/>
            </a:xfrm>
            <a:custGeom>
              <a:avLst/>
              <a:gdLst/>
              <a:ahLst/>
              <a:cxnLst/>
              <a:rect l="l" t="t" r="r" b="b"/>
              <a:pathLst>
                <a:path w="1691" h="5137" extrusionOk="0">
                  <a:moveTo>
                    <a:pt x="536" y="0"/>
                  </a:moveTo>
                  <a:cubicBezTo>
                    <a:pt x="325" y="0"/>
                    <a:pt x="391" y="412"/>
                    <a:pt x="175" y="412"/>
                  </a:cubicBezTo>
                  <a:cubicBezTo>
                    <a:pt x="144" y="412"/>
                    <a:pt x="106" y="403"/>
                    <a:pt x="60" y="382"/>
                  </a:cubicBezTo>
                  <a:lnTo>
                    <a:pt x="60" y="382"/>
                  </a:lnTo>
                  <a:cubicBezTo>
                    <a:pt x="0" y="482"/>
                    <a:pt x="20" y="621"/>
                    <a:pt x="99" y="720"/>
                  </a:cubicBezTo>
                  <a:cubicBezTo>
                    <a:pt x="259" y="2153"/>
                    <a:pt x="517" y="3605"/>
                    <a:pt x="1134" y="4918"/>
                  </a:cubicBezTo>
                  <a:cubicBezTo>
                    <a:pt x="1144" y="4916"/>
                    <a:pt x="1154" y="4916"/>
                    <a:pt x="1163" y="4916"/>
                  </a:cubicBezTo>
                  <a:cubicBezTo>
                    <a:pt x="1288" y="4916"/>
                    <a:pt x="1258" y="5042"/>
                    <a:pt x="1333" y="5117"/>
                  </a:cubicBezTo>
                  <a:cubicBezTo>
                    <a:pt x="1353" y="5117"/>
                    <a:pt x="1412" y="5136"/>
                    <a:pt x="1432" y="5136"/>
                  </a:cubicBezTo>
                  <a:cubicBezTo>
                    <a:pt x="1452" y="5117"/>
                    <a:pt x="1512" y="5097"/>
                    <a:pt x="1532" y="5097"/>
                  </a:cubicBezTo>
                  <a:cubicBezTo>
                    <a:pt x="1591" y="5037"/>
                    <a:pt x="1611" y="4957"/>
                    <a:pt x="1631" y="4898"/>
                  </a:cubicBezTo>
                  <a:cubicBezTo>
                    <a:pt x="1691" y="4619"/>
                    <a:pt x="1591" y="4361"/>
                    <a:pt x="1452" y="4122"/>
                  </a:cubicBezTo>
                  <a:cubicBezTo>
                    <a:pt x="1353" y="3943"/>
                    <a:pt x="1353" y="3744"/>
                    <a:pt x="1333" y="3545"/>
                  </a:cubicBezTo>
                  <a:cubicBezTo>
                    <a:pt x="1333" y="3426"/>
                    <a:pt x="1313" y="3306"/>
                    <a:pt x="1253" y="3167"/>
                  </a:cubicBezTo>
                  <a:cubicBezTo>
                    <a:pt x="1114" y="2749"/>
                    <a:pt x="1094" y="2332"/>
                    <a:pt x="1034" y="1914"/>
                  </a:cubicBezTo>
                  <a:cubicBezTo>
                    <a:pt x="955" y="1277"/>
                    <a:pt x="1015" y="581"/>
                    <a:pt x="637" y="24"/>
                  </a:cubicBezTo>
                  <a:cubicBezTo>
                    <a:pt x="597" y="7"/>
                    <a:pt x="564" y="0"/>
                    <a:pt x="5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049225" y="1910525"/>
              <a:ext cx="18425" cy="121450"/>
            </a:xfrm>
            <a:custGeom>
              <a:avLst/>
              <a:gdLst/>
              <a:ahLst/>
              <a:cxnLst/>
              <a:rect l="l" t="t" r="r" b="b"/>
              <a:pathLst>
                <a:path w="737" h="4858" extrusionOk="0">
                  <a:moveTo>
                    <a:pt x="375" y="1297"/>
                  </a:moveTo>
                  <a:lnTo>
                    <a:pt x="375" y="1297"/>
                  </a:lnTo>
                  <a:cubicBezTo>
                    <a:pt x="383" y="1434"/>
                    <a:pt x="386" y="1568"/>
                    <a:pt x="379" y="1694"/>
                  </a:cubicBezTo>
                  <a:cubicBezTo>
                    <a:pt x="335" y="1581"/>
                    <a:pt x="368" y="1437"/>
                    <a:pt x="375" y="1297"/>
                  </a:cubicBezTo>
                  <a:close/>
                  <a:moveTo>
                    <a:pt x="617" y="0"/>
                  </a:moveTo>
                  <a:cubicBezTo>
                    <a:pt x="249" y="0"/>
                    <a:pt x="339" y="354"/>
                    <a:pt x="339" y="600"/>
                  </a:cubicBezTo>
                  <a:cubicBezTo>
                    <a:pt x="339" y="773"/>
                    <a:pt x="353" y="956"/>
                    <a:pt x="365" y="1137"/>
                  </a:cubicBezTo>
                  <a:lnTo>
                    <a:pt x="365" y="1137"/>
                  </a:lnTo>
                  <a:cubicBezTo>
                    <a:pt x="339" y="1021"/>
                    <a:pt x="262" y="920"/>
                    <a:pt x="61" y="859"/>
                  </a:cubicBezTo>
                  <a:cubicBezTo>
                    <a:pt x="61" y="1296"/>
                    <a:pt x="1" y="1734"/>
                    <a:pt x="61" y="2152"/>
                  </a:cubicBezTo>
                  <a:cubicBezTo>
                    <a:pt x="160" y="3067"/>
                    <a:pt x="61" y="4002"/>
                    <a:pt x="379" y="4857"/>
                  </a:cubicBezTo>
                  <a:lnTo>
                    <a:pt x="737" y="4519"/>
                  </a:lnTo>
                  <a:cubicBezTo>
                    <a:pt x="697" y="3007"/>
                    <a:pt x="697" y="1515"/>
                    <a:pt x="677" y="3"/>
                  </a:cubicBezTo>
                  <a:cubicBezTo>
                    <a:pt x="656" y="1"/>
                    <a:pt x="636" y="0"/>
                    <a:pt x="6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2267050" y="1682825"/>
              <a:ext cx="53250" cy="104950"/>
            </a:xfrm>
            <a:custGeom>
              <a:avLst/>
              <a:gdLst/>
              <a:ahLst/>
              <a:cxnLst/>
              <a:rect l="l" t="t" r="r" b="b"/>
              <a:pathLst>
                <a:path w="2130" h="4198" extrusionOk="0">
                  <a:moveTo>
                    <a:pt x="1891" y="0"/>
                  </a:moveTo>
                  <a:cubicBezTo>
                    <a:pt x="1831" y="0"/>
                    <a:pt x="1791" y="0"/>
                    <a:pt x="1771" y="60"/>
                  </a:cubicBezTo>
                  <a:cubicBezTo>
                    <a:pt x="1632" y="160"/>
                    <a:pt x="1473" y="219"/>
                    <a:pt x="1433" y="358"/>
                  </a:cubicBezTo>
                  <a:cubicBezTo>
                    <a:pt x="1135" y="1373"/>
                    <a:pt x="538" y="2288"/>
                    <a:pt x="319" y="3342"/>
                  </a:cubicBezTo>
                  <a:cubicBezTo>
                    <a:pt x="339" y="3641"/>
                    <a:pt x="1" y="3999"/>
                    <a:pt x="498" y="4198"/>
                  </a:cubicBezTo>
                  <a:cubicBezTo>
                    <a:pt x="1035" y="2885"/>
                    <a:pt x="1592" y="1592"/>
                    <a:pt x="2129" y="279"/>
                  </a:cubicBezTo>
                  <a:cubicBezTo>
                    <a:pt x="2129" y="259"/>
                    <a:pt x="2110" y="199"/>
                    <a:pt x="2110" y="179"/>
                  </a:cubicBezTo>
                  <a:lnTo>
                    <a:pt x="1970" y="20"/>
                  </a:lnTo>
                  <a:cubicBezTo>
                    <a:pt x="1970" y="0"/>
                    <a:pt x="1931" y="0"/>
                    <a:pt x="18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575400" y="2085650"/>
              <a:ext cx="83075" cy="42800"/>
            </a:xfrm>
            <a:custGeom>
              <a:avLst/>
              <a:gdLst/>
              <a:ahLst/>
              <a:cxnLst/>
              <a:rect l="l" t="t" r="r" b="b"/>
              <a:pathLst>
                <a:path w="3323" h="1712" extrusionOk="0">
                  <a:moveTo>
                    <a:pt x="2805" y="0"/>
                  </a:moveTo>
                  <a:cubicBezTo>
                    <a:pt x="2109" y="180"/>
                    <a:pt x="1333" y="20"/>
                    <a:pt x="736" y="557"/>
                  </a:cubicBezTo>
                  <a:cubicBezTo>
                    <a:pt x="637" y="955"/>
                    <a:pt x="20" y="876"/>
                    <a:pt x="0" y="1353"/>
                  </a:cubicBezTo>
                  <a:cubicBezTo>
                    <a:pt x="28" y="1350"/>
                    <a:pt x="53" y="1348"/>
                    <a:pt x="75" y="1348"/>
                  </a:cubicBezTo>
                  <a:cubicBezTo>
                    <a:pt x="305" y="1348"/>
                    <a:pt x="236" y="1530"/>
                    <a:pt x="199" y="1711"/>
                  </a:cubicBezTo>
                  <a:cubicBezTo>
                    <a:pt x="1234" y="1413"/>
                    <a:pt x="2308" y="1154"/>
                    <a:pt x="3322" y="617"/>
                  </a:cubicBezTo>
                  <a:lnTo>
                    <a:pt x="3263" y="557"/>
                  </a:lnTo>
                  <a:cubicBezTo>
                    <a:pt x="2984" y="518"/>
                    <a:pt x="2825" y="398"/>
                    <a:pt x="3004" y="120"/>
                  </a:cubicBezTo>
                  <a:cubicBezTo>
                    <a:pt x="2964" y="80"/>
                    <a:pt x="2885" y="20"/>
                    <a:pt x="28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2618175" y="1603875"/>
              <a:ext cx="104950" cy="29250"/>
            </a:xfrm>
            <a:custGeom>
              <a:avLst/>
              <a:gdLst/>
              <a:ahLst/>
              <a:cxnLst/>
              <a:rect l="l" t="t" r="r" b="b"/>
              <a:pathLst>
                <a:path w="4198" h="1170" extrusionOk="0">
                  <a:moveTo>
                    <a:pt x="3936" y="0"/>
                  </a:moveTo>
                  <a:cubicBezTo>
                    <a:pt x="3798" y="0"/>
                    <a:pt x="3630" y="76"/>
                    <a:pt x="3503" y="76"/>
                  </a:cubicBezTo>
                  <a:cubicBezTo>
                    <a:pt x="3496" y="76"/>
                    <a:pt x="3489" y="76"/>
                    <a:pt x="3481" y="75"/>
                  </a:cubicBezTo>
                  <a:cubicBezTo>
                    <a:pt x="2347" y="314"/>
                    <a:pt x="1174" y="552"/>
                    <a:pt x="20" y="771"/>
                  </a:cubicBezTo>
                  <a:cubicBezTo>
                    <a:pt x="0" y="950"/>
                    <a:pt x="120" y="1050"/>
                    <a:pt x="219" y="1149"/>
                  </a:cubicBezTo>
                  <a:cubicBezTo>
                    <a:pt x="345" y="1162"/>
                    <a:pt x="467" y="1169"/>
                    <a:pt x="587" y="1169"/>
                  </a:cubicBezTo>
                  <a:cubicBezTo>
                    <a:pt x="827" y="1169"/>
                    <a:pt x="1061" y="1143"/>
                    <a:pt x="1313" y="1090"/>
                  </a:cubicBezTo>
                  <a:cubicBezTo>
                    <a:pt x="2268" y="871"/>
                    <a:pt x="3243" y="652"/>
                    <a:pt x="4198" y="433"/>
                  </a:cubicBezTo>
                  <a:cubicBezTo>
                    <a:pt x="4198" y="85"/>
                    <a:pt x="4083" y="0"/>
                    <a:pt x="39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2456550" y="1625125"/>
              <a:ext cx="163625" cy="31425"/>
            </a:xfrm>
            <a:custGeom>
              <a:avLst/>
              <a:gdLst/>
              <a:ahLst/>
              <a:cxnLst/>
              <a:rect l="l" t="t" r="r" b="b"/>
              <a:pathLst>
                <a:path w="6545" h="1257" extrusionOk="0">
                  <a:moveTo>
                    <a:pt x="6286" y="1"/>
                  </a:moveTo>
                  <a:cubicBezTo>
                    <a:pt x="5471" y="1"/>
                    <a:pt x="4655" y="220"/>
                    <a:pt x="3859" y="359"/>
                  </a:cubicBezTo>
                  <a:cubicBezTo>
                    <a:pt x="3680" y="498"/>
                    <a:pt x="3461" y="399"/>
                    <a:pt x="3282" y="498"/>
                  </a:cubicBezTo>
                  <a:cubicBezTo>
                    <a:pt x="3264" y="480"/>
                    <a:pt x="3243" y="470"/>
                    <a:pt x="3222" y="470"/>
                  </a:cubicBezTo>
                  <a:cubicBezTo>
                    <a:pt x="3197" y="470"/>
                    <a:pt x="3174" y="485"/>
                    <a:pt x="3163" y="518"/>
                  </a:cubicBezTo>
                  <a:cubicBezTo>
                    <a:pt x="3060" y="584"/>
                    <a:pt x="2948" y="599"/>
                    <a:pt x="2835" y="599"/>
                  </a:cubicBezTo>
                  <a:cubicBezTo>
                    <a:pt x="2747" y="599"/>
                    <a:pt x="2658" y="590"/>
                    <a:pt x="2571" y="590"/>
                  </a:cubicBezTo>
                  <a:cubicBezTo>
                    <a:pt x="2466" y="590"/>
                    <a:pt x="2363" y="603"/>
                    <a:pt x="2268" y="657"/>
                  </a:cubicBezTo>
                  <a:cubicBezTo>
                    <a:pt x="2246" y="650"/>
                    <a:pt x="2227" y="645"/>
                    <a:pt x="2208" y="645"/>
                  </a:cubicBezTo>
                  <a:cubicBezTo>
                    <a:pt x="2176" y="645"/>
                    <a:pt x="2146" y="659"/>
                    <a:pt x="2109" y="697"/>
                  </a:cubicBezTo>
                  <a:cubicBezTo>
                    <a:pt x="1930" y="816"/>
                    <a:pt x="1711" y="717"/>
                    <a:pt x="1532" y="816"/>
                  </a:cubicBezTo>
                  <a:cubicBezTo>
                    <a:pt x="1414" y="793"/>
                    <a:pt x="1302" y="779"/>
                    <a:pt x="1194" y="779"/>
                  </a:cubicBezTo>
                  <a:cubicBezTo>
                    <a:pt x="1029" y="779"/>
                    <a:pt x="872" y="812"/>
                    <a:pt x="716" y="896"/>
                  </a:cubicBezTo>
                  <a:cubicBezTo>
                    <a:pt x="659" y="925"/>
                    <a:pt x="595" y="932"/>
                    <a:pt x="528" y="932"/>
                  </a:cubicBezTo>
                  <a:cubicBezTo>
                    <a:pt x="461" y="932"/>
                    <a:pt x="391" y="925"/>
                    <a:pt x="322" y="925"/>
                  </a:cubicBezTo>
                  <a:cubicBezTo>
                    <a:pt x="222" y="925"/>
                    <a:pt x="124" y="940"/>
                    <a:pt x="40" y="1015"/>
                  </a:cubicBezTo>
                  <a:cubicBezTo>
                    <a:pt x="0" y="1055"/>
                    <a:pt x="0" y="1115"/>
                    <a:pt x="40" y="1155"/>
                  </a:cubicBezTo>
                  <a:cubicBezTo>
                    <a:pt x="163" y="1231"/>
                    <a:pt x="278" y="1257"/>
                    <a:pt x="392" y="1257"/>
                  </a:cubicBezTo>
                  <a:cubicBezTo>
                    <a:pt x="517" y="1257"/>
                    <a:pt x="641" y="1226"/>
                    <a:pt x="776" y="1194"/>
                  </a:cubicBezTo>
                  <a:cubicBezTo>
                    <a:pt x="895" y="1155"/>
                    <a:pt x="995" y="1155"/>
                    <a:pt x="1094" y="1135"/>
                  </a:cubicBezTo>
                  <a:cubicBezTo>
                    <a:pt x="1254" y="1062"/>
                    <a:pt x="1421" y="1045"/>
                    <a:pt x="1592" y="1045"/>
                  </a:cubicBezTo>
                  <a:cubicBezTo>
                    <a:pt x="1742" y="1045"/>
                    <a:pt x="1894" y="1058"/>
                    <a:pt x="2046" y="1058"/>
                  </a:cubicBezTo>
                  <a:cubicBezTo>
                    <a:pt x="2194" y="1058"/>
                    <a:pt x="2343" y="1046"/>
                    <a:pt x="2487" y="995"/>
                  </a:cubicBezTo>
                  <a:cubicBezTo>
                    <a:pt x="2601" y="905"/>
                    <a:pt x="2726" y="889"/>
                    <a:pt x="2853" y="889"/>
                  </a:cubicBezTo>
                  <a:cubicBezTo>
                    <a:pt x="2922" y="889"/>
                    <a:pt x="2991" y="894"/>
                    <a:pt x="3059" y="894"/>
                  </a:cubicBezTo>
                  <a:cubicBezTo>
                    <a:pt x="3171" y="894"/>
                    <a:pt x="3280" y="882"/>
                    <a:pt x="3382" y="816"/>
                  </a:cubicBezTo>
                  <a:cubicBezTo>
                    <a:pt x="3399" y="822"/>
                    <a:pt x="3415" y="825"/>
                    <a:pt x="3430" y="825"/>
                  </a:cubicBezTo>
                  <a:cubicBezTo>
                    <a:pt x="3466" y="825"/>
                    <a:pt x="3499" y="811"/>
                    <a:pt x="3541" y="797"/>
                  </a:cubicBezTo>
                  <a:cubicBezTo>
                    <a:pt x="3628" y="733"/>
                    <a:pt x="3729" y="720"/>
                    <a:pt x="3832" y="720"/>
                  </a:cubicBezTo>
                  <a:cubicBezTo>
                    <a:pt x="3900" y="720"/>
                    <a:pt x="3970" y="726"/>
                    <a:pt x="4038" y="726"/>
                  </a:cubicBezTo>
                  <a:cubicBezTo>
                    <a:pt x="4122" y="726"/>
                    <a:pt x="4204" y="717"/>
                    <a:pt x="4277" y="677"/>
                  </a:cubicBezTo>
                  <a:cubicBezTo>
                    <a:pt x="4376" y="677"/>
                    <a:pt x="4476" y="637"/>
                    <a:pt x="4575" y="637"/>
                  </a:cubicBezTo>
                  <a:cubicBezTo>
                    <a:pt x="4754" y="518"/>
                    <a:pt x="4993" y="617"/>
                    <a:pt x="5172" y="518"/>
                  </a:cubicBezTo>
                  <a:cubicBezTo>
                    <a:pt x="5650" y="478"/>
                    <a:pt x="6127" y="538"/>
                    <a:pt x="6545" y="339"/>
                  </a:cubicBezTo>
                  <a:cubicBezTo>
                    <a:pt x="6525" y="180"/>
                    <a:pt x="6405" y="41"/>
                    <a:pt x="62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2052725" y="1810125"/>
              <a:ext cx="25375" cy="89125"/>
            </a:xfrm>
            <a:custGeom>
              <a:avLst/>
              <a:gdLst/>
              <a:ahLst/>
              <a:cxnLst/>
              <a:rect l="l" t="t" r="r" b="b"/>
              <a:pathLst>
                <a:path w="1015" h="3565" extrusionOk="0">
                  <a:moveTo>
                    <a:pt x="895" y="1"/>
                  </a:moveTo>
                  <a:cubicBezTo>
                    <a:pt x="736" y="140"/>
                    <a:pt x="557" y="260"/>
                    <a:pt x="418" y="379"/>
                  </a:cubicBezTo>
                  <a:cubicBezTo>
                    <a:pt x="120" y="1393"/>
                    <a:pt x="0" y="2448"/>
                    <a:pt x="40" y="3542"/>
                  </a:cubicBezTo>
                  <a:cubicBezTo>
                    <a:pt x="117" y="3558"/>
                    <a:pt x="181" y="3565"/>
                    <a:pt x="234" y="3565"/>
                  </a:cubicBezTo>
                  <a:cubicBezTo>
                    <a:pt x="721" y="3565"/>
                    <a:pt x="322" y="2971"/>
                    <a:pt x="537" y="2846"/>
                  </a:cubicBezTo>
                  <a:cubicBezTo>
                    <a:pt x="597" y="2806"/>
                    <a:pt x="617" y="2806"/>
                    <a:pt x="637" y="2806"/>
                  </a:cubicBezTo>
                  <a:cubicBezTo>
                    <a:pt x="657" y="2686"/>
                    <a:pt x="657" y="2567"/>
                    <a:pt x="736" y="2448"/>
                  </a:cubicBezTo>
                  <a:cubicBezTo>
                    <a:pt x="716" y="2169"/>
                    <a:pt x="657" y="1871"/>
                    <a:pt x="796" y="1592"/>
                  </a:cubicBezTo>
                  <a:cubicBezTo>
                    <a:pt x="895" y="1374"/>
                    <a:pt x="796" y="1095"/>
                    <a:pt x="915" y="876"/>
                  </a:cubicBezTo>
                  <a:cubicBezTo>
                    <a:pt x="915" y="697"/>
                    <a:pt x="935" y="558"/>
                    <a:pt x="955" y="379"/>
                  </a:cubicBezTo>
                  <a:cubicBezTo>
                    <a:pt x="1015" y="279"/>
                    <a:pt x="1015" y="160"/>
                    <a:pt x="995" y="61"/>
                  </a:cubicBezTo>
                  <a:cubicBezTo>
                    <a:pt x="955" y="41"/>
                    <a:pt x="915" y="41"/>
                    <a:pt x="8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057700" y="1623775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1592" y="1"/>
                  </a:moveTo>
                  <a:cubicBezTo>
                    <a:pt x="1482" y="1"/>
                    <a:pt x="1369" y="11"/>
                    <a:pt x="1253" y="35"/>
                  </a:cubicBezTo>
                  <a:cubicBezTo>
                    <a:pt x="1194" y="35"/>
                    <a:pt x="1134" y="55"/>
                    <a:pt x="1054" y="95"/>
                  </a:cubicBezTo>
                  <a:cubicBezTo>
                    <a:pt x="915" y="194"/>
                    <a:pt x="756" y="333"/>
                    <a:pt x="597" y="333"/>
                  </a:cubicBezTo>
                  <a:cubicBezTo>
                    <a:pt x="497" y="353"/>
                    <a:pt x="358" y="353"/>
                    <a:pt x="259" y="373"/>
                  </a:cubicBezTo>
                  <a:cubicBezTo>
                    <a:pt x="159" y="393"/>
                    <a:pt x="60" y="453"/>
                    <a:pt x="0" y="552"/>
                  </a:cubicBezTo>
                  <a:cubicBezTo>
                    <a:pt x="1432" y="831"/>
                    <a:pt x="2904" y="870"/>
                    <a:pt x="4376" y="1030"/>
                  </a:cubicBezTo>
                  <a:cubicBezTo>
                    <a:pt x="4436" y="851"/>
                    <a:pt x="4337" y="731"/>
                    <a:pt x="4217" y="632"/>
                  </a:cubicBezTo>
                  <a:cubicBezTo>
                    <a:pt x="4098" y="552"/>
                    <a:pt x="3979" y="473"/>
                    <a:pt x="3899" y="353"/>
                  </a:cubicBezTo>
                  <a:cubicBezTo>
                    <a:pt x="3839" y="294"/>
                    <a:pt x="3800" y="254"/>
                    <a:pt x="3720" y="234"/>
                  </a:cubicBezTo>
                  <a:cubicBezTo>
                    <a:pt x="3632" y="196"/>
                    <a:pt x="3543" y="182"/>
                    <a:pt x="3455" y="182"/>
                  </a:cubicBezTo>
                  <a:cubicBezTo>
                    <a:pt x="3404" y="182"/>
                    <a:pt x="3353" y="187"/>
                    <a:pt x="3302" y="194"/>
                  </a:cubicBezTo>
                  <a:cubicBezTo>
                    <a:pt x="3223" y="234"/>
                    <a:pt x="3183" y="234"/>
                    <a:pt x="3103" y="254"/>
                  </a:cubicBezTo>
                  <a:cubicBezTo>
                    <a:pt x="3072" y="257"/>
                    <a:pt x="3041" y="259"/>
                    <a:pt x="3012" y="259"/>
                  </a:cubicBezTo>
                  <a:cubicBezTo>
                    <a:pt x="2874" y="259"/>
                    <a:pt x="2753" y="223"/>
                    <a:pt x="2606" y="174"/>
                  </a:cubicBezTo>
                  <a:cubicBezTo>
                    <a:pt x="2260" y="99"/>
                    <a:pt x="1936" y="1"/>
                    <a:pt x="15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2510250" y="1667400"/>
              <a:ext cx="122375" cy="33400"/>
            </a:xfrm>
            <a:custGeom>
              <a:avLst/>
              <a:gdLst/>
              <a:ahLst/>
              <a:cxnLst/>
              <a:rect l="l" t="t" r="r" b="b"/>
              <a:pathLst>
                <a:path w="4895" h="1336" extrusionOk="0">
                  <a:moveTo>
                    <a:pt x="4641" y="1"/>
                  </a:moveTo>
                  <a:cubicBezTo>
                    <a:pt x="4474" y="1"/>
                    <a:pt x="4311" y="27"/>
                    <a:pt x="4138" y="80"/>
                  </a:cubicBezTo>
                  <a:cubicBezTo>
                    <a:pt x="3541" y="239"/>
                    <a:pt x="2945" y="379"/>
                    <a:pt x="2348" y="578"/>
                  </a:cubicBezTo>
                  <a:cubicBezTo>
                    <a:pt x="2256" y="596"/>
                    <a:pt x="2173" y="609"/>
                    <a:pt x="2099" y="609"/>
                  </a:cubicBezTo>
                  <a:cubicBezTo>
                    <a:pt x="1934" y="609"/>
                    <a:pt x="1814" y="545"/>
                    <a:pt x="1731" y="339"/>
                  </a:cubicBezTo>
                  <a:cubicBezTo>
                    <a:pt x="1214" y="498"/>
                    <a:pt x="657" y="438"/>
                    <a:pt x="140" y="697"/>
                  </a:cubicBezTo>
                  <a:cubicBezTo>
                    <a:pt x="40" y="975"/>
                    <a:pt x="0" y="1214"/>
                    <a:pt x="339" y="1334"/>
                  </a:cubicBezTo>
                  <a:cubicBezTo>
                    <a:pt x="382" y="1335"/>
                    <a:pt x="426" y="1335"/>
                    <a:pt x="469" y="1335"/>
                  </a:cubicBezTo>
                  <a:cubicBezTo>
                    <a:pt x="1908" y="1335"/>
                    <a:pt x="3204" y="707"/>
                    <a:pt x="4556" y="379"/>
                  </a:cubicBezTo>
                  <a:cubicBezTo>
                    <a:pt x="4715" y="339"/>
                    <a:pt x="4854" y="220"/>
                    <a:pt x="4894" y="21"/>
                  </a:cubicBezTo>
                  <a:cubicBezTo>
                    <a:pt x="4808" y="7"/>
                    <a:pt x="4724" y="1"/>
                    <a:pt x="46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48500" y="2055925"/>
              <a:ext cx="113925" cy="45675"/>
            </a:xfrm>
            <a:custGeom>
              <a:avLst/>
              <a:gdLst/>
              <a:ahLst/>
              <a:cxnLst/>
              <a:rect l="l" t="t" r="r" b="b"/>
              <a:pathLst>
                <a:path w="4557" h="1827" extrusionOk="0">
                  <a:moveTo>
                    <a:pt x="4121" y="1"/>
                  </a:moveTo>
                  <a:cubicBezTo>
                    <a:pt x="4084" y="1"/>
                    <a:pt x="4049" y="6"/>
                    <a:pt x="4019" y="16"/>
                  </a:cubicBezTo>
                  <a:cubicBezTo>
                    <a:pt x="3860" y="75"/>
                    <a:pt x="3740" y="95"/>
                    <a:pt x="3621" y="135"/>
                  </a:cubicBezTo>
                  <a:cubicBezTo>
                    <a:pt x="3561" y="175"/>
                    <a:pt x="3482" y="195"/>
                    <a:pt x="3442" y="215"/>
                  </a:cubicBezTo>
                  <a:cubicBezTo>
                    <a:pt x="3362" y="274"/>
                    <a:pt x="3263" y="294"/>
                    <a:pt x="3183" y="334"/>
                  </a:cubicBezTo>
                  <a:cubicBezTo>
                    <a:pt x="3144" y="374"/>
                    <a:pt x="3064" y="394"/>
                    <a:pt x="3024" y="414"/>
                  </a:cubicBezTo>
                  <a:lnTo>
                    <a:pt x="2646" y="493"/>
                  </a:lnTo>
                  <a:cubicBezTo>
                    <a:pt x="2587" y="493"/>
                    <a:pt x="2527" y="513"/>
                    <a:pt x="2467" y="533"/>
                  </a:cubicBezTo>
                  <a:cubicBezTo>
                    <a:pt x="2348" y="593"/>
                    <a:pt x="2229" y="632"/>
                    <a:pt x="2089" y="672"/>
                  </a:cubicBezTo>
                  <a:cubicBezTo>
                    <a:pt x="2030" y="692"/>
                    <a:pt x="1970" y="692"/>
                    <a:pt x="1890" y="712"/>
                  </a:cubicBezTo>
                  <a:lnTo>
                    <a:pt x="1572" y="712"/>
                  </a:lnTo>
                  <a:cubicBezTo>
                    <a:pt x="1035" y="812"/>
                    <a:pt x="398" y="772"/>
                    <a:pt x="1" y="1309"/>
                  </a:cubicBezTo>
                  <a:lnTo>
                    <a:pt x="80" y="1329"/>
                  </a:lnTo>
                  <a:cubicBezTo>
                    <a:pt x="219" y="1468"/>
                    <a:pt x="359" y="1587"/>
                    <a:pt x="379" y="1786"/>
                  </a:cubicBezTo>
                  <a:lnTo>
                    <a:pt x="379" y="1826"/>
                  </a:lnTo>
                  <a:cubicBezTo>
                    <a:pt x="717" y="1707"/>
                    <a:pt x="1075" y="1607"/>
                    <a:pt x="1433" y="1488"/>
                  </a:cubicBezTo>
                  <a:cubicBezTo>
                    <a:pt x="1691" y="1309"/>
                    <a:pt x="2030" y="1269"/>
                    <a:pt x="2268" y="1170"/>
                  </a:cubicBezTo>
                  <a:cubicBezTo>
                    <a:pt x="2428" y="971"/>
                    <a:pt x="2646" y="1090"/>
                    <a:pt x="2825" y="991"/>
                  </a:cubicBezTo>
                  <a:cubicBezTo>
                    <a:pt x="2945" y="772"/>
                    <a:pt x="3183" y="951"/>
                    <a:pt x="3343" y="792"/>
                  </a:cubicBezTo>
                  <a:cubicBezTo>
                    <a:pt x="3482" y="593"/>
                    <a:pt x="3740" y="732"/>
                    <a:pt x="3880" y="613"/>
                  </a:cubicBezTo>
                  <a:cubicBezTo>
                    <a:pt x="3904" y="621"/>
                    <a:pt x="3926" y="626"/>
                    <a:pt x="3946" y="626"/>
                  </a:cubicBezTo>
                  <a:cubicBezTo>
                    <a:pt x="3976" y="626"/>
                    <a:pt x="4004" y="616"/>
                    <a:pt x="4039" y="593"/>
                  </a:cubicBezTo>
                  <a:cubicBezTo>
                    <a:pt x="4118" y="533"/>
                    <a:pt x="4158" y="493"/>
                    <a:pt x="4258" y="473"/>
                  </a:cubicBezTo>
                  <a:cubicBezTo>
                    <a:pt x="4274" y="479"/>
                    <a:pt x="4288" y="481"/>
                    <a:pt x="4301" y="481"/>
                  </a:cubicBezTo>
                  <a:cubicBezTo>
                    <a:pt x="4337" y="481"/>
                    <a:pt x="4362" y="463"/>
                    <a:pt x="4377" y="434"/>
                  </a:cubicBezTo>
                  <a:cubicBezTo>
                    <a:pt x="4556" y="235"/>
                    <a:pt x="4437" y="115"/>
                    <a:pt x="4238" y="16"/>
                  </a:cubicBezTo>
                  <a:cubicBezTo>
                    <a:pt x="4198" y="6"/>
                    <a:pt x="4158" y="1"/>
                    <a:pt x="41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2376525" y="1682100"/>
              <a:ext cx="37775" cy="91150"/>
            </a:xfrm>
            <a:custGeom>
              <a:avLst/>
              <a:gdLst/>
              <a:ahLst/>
              <a:cxnLst/>
              <a:rect l="l" t="t" r="r" b="b"/>
              <a:pathLst>
                <a:path w="1511" h="3646" extrusionOk="0">
                  <a:moveTo>
                    <a:pt x="1076" y="1"/>
                  </a:moveTo>
                  <a:cubicBezTo>
                    <a:pt x="926" y="1"/>
                    <a:pt x="779" y="119"/>
                    <a:pt x="675" y="288"/>
                  </a:cubicBezTo>
                  <a:cubicBezTo>
                    <a:pt x="714" y="1024"/>
                    <a:pt x="237" y="1621"/>
                    <a:pt x="98" y="2317"/>
                  </a:cubicBezTo>
                  <a:cubicBezTo>
                    <a:pt x="118" y="2397"/>
                    <a:pt x="118" y="2436"/>
                    <a:pt x="138" y="2536"/>
                  </a:cubicBezTo>
                  <a:cubicBezTo>
                    <a:pt x="138" y="2695"/>
                    <a:pt x="118" y="2834"/>
                    <a:pt x="78" y="2974"/>
                  </a:cubicBezTo>
                  <a:cubicBezTo>
                    <a:pt x="38" y="3033"/>
                    <a:pt x="38" y="3113"/>
                    <a:pt x="18" y="3192"/>
                  </a:cubicBezTo>
                  <a:cubicBezTo>
                    <a:pt x="1" y="3434"/>
                    <a:pt x="59" y="3645"/>
                    <a:pt x="308" y="3645"/>
                  </a:cubicBezTo>
                  <a:cubicBezTo>
                    <a:pt x="346" y="3645"/>
                    <a:pt x="388" y="3641"/>
                    <a:pt x="436" y="3630"/>
                  </a:cubicBezTo>
                  <a:cubicBezTo>
                    <a:pt x="774" y="3411"/>
                    <a:pt x="814" y="3033"/>
                    <a:pt x="834" y="2715"/>
                  </a:cubicBezTo>
                  <a:cubicBezTo>
                    <a:pt x="913" y="2078"/>
                    <a:pt x="973" y="1422"/>
                    <a:pt x="1192" y="805"/>
                  </a:cubicBezTo>
                  <a:cubicBezTo>
                    <a:pt x="1311" y="586"/>
                    <a:pt x="1510" y="308"/>
                    <a:pt x="1311" y="109"/>
                  </a:cubicBezTo>
                  <a:cubicBezTo>
                    <a:pt x="1236" y="33"/>
                    <a:pt x="1155" y="1"/>
                    <a:pt x="10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1882125" y="1633125"/>
              <a:ext cx="76625" cy="43100"/>
            </a:xfrm>
            <a:custGeom>
              <a:avLst/>
              <a:gdLst/>
              <a:ahLst/>
              <a:cxnLst/>
              <a:rect l="l" t="t" r="r" b="b"/>
              <a:pathLst>
                <a:path w="3065" h="1724" extrusionOk="0">
                  <a:moveTo>
                    <a:pt x="998" y="1"/>
                  </a:moveTo>
                  <a:cubicBezTo>
                    <a:pt x="951" y="1"/>
                    <a:pt x="903" y="7"/>
                    <a:pt x="856" y="19"/>
                  </a:cubicBezTo>
                  <a:cubicBezTo>
                    <a:pt x="657" y="99"/>
                    <a:pt x="478" y="218"/>
                    <a:pt x="359" y="397"/>
                  </a:cubicBezTo>
                  <a:cubicBezTo>
                    <a:pt x="260" y="616"/>
                    <a:pt x="1" y="775"/>
                    <a:pt x="100" y="1034"/>
                  </a:cubicBezTo>
                  <a:cubicBezTo>
                    <a:pt x="180" y="1073"/>
                    <a:pt x="180" y="1113"/>
                    <a:pt x="120" y="1193"/>
                  </a:cubicBezTo>
                  <a:lnTo>
                    <a:pt x="100" y="1272"/>
                  </a:lnTo>
                  <a:lnTo>
                    <a:pt x="100" y="1352"/>
                  </a:lnTo>
                  <a:cubicBezTo>
                    <a:pt x="67" y="1588"/>
                    <a:pt x="147" y="1724"/>
                    <a:pt x="354" y="1724"/>
                  </a:cubicBezTo>
                  <a:cubicBezTo>
                    <a:pt x="391" y="1724"/>
                    <a:pt x="433" y="1719"/>
                    <a:pt x="478" y="1710"/>
                  </a:cubicBezTo>
                  <a:cubicBezTo>
                    <a:pt x="588" y="1344"/>
                    <a:pt x="765" y="1046"/>
                    <a:pt x="1178" y="1046"/>
                  </a:cubicBezTo>
                  <a:cubicBezTo>
                    <a:pt x="1215" y="1046"/>
                    <a:pt x="1253" y="1049"/>
                    <a:pt x="1294" y="1053"/>
                  </a:cubicBezTo>
                  <a:lnTo>
                    <a:pt x="3064" y="1053"/>
                  </a:lnTo>
                  <a:cubicBezTo>
                    <a:pt x="2706" y="815"/>
                    <a:pt x="2468" y="894"/>
                    <a:pt x="2368" y="695"/>
                  </a:cubicBezTo>
                  <a:cubicBezTo>
                    <a:pt x="2269" y="675"/>
                    <a:pt x="2149" y="675"/>
                    <a:pt x="2010" y="675"/>
                  </a:cubicBezTo>
                  <a:cubicBezTo>
                    <a:pt x="2010" y="695"/>
                    <a:pt x="2010" y="715"/>
                    <a:pt x="1970" y="715"/>
                  </a:cubicBezTo>
                  <a:cubicBezTo>
                    <a:pt x="1950" y="715"/>
                    <a:pt x="1891" y="695"/>
                    <a:pt x="1871" y="636"/>
                  </a:cubicBezTo>
                  <a:cubicBezTo>
                    <a:pt x="1572" y="596"/>
                    <a:pt x="1214" y="616"/>
                    <a:pt x="1314" y="138"/>
                  </a:cubicBezTo>
                  <a:cubicBezTo>
                    <a:pt x="1229" y="40"/>
                    <a:pt x="1115" y="1"/>
                    <a:pt x="9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2250150" y="1766375"/>
              <a:ext cx="29375" cy="97125"/>
            </a:xfrm>
            <a:custGeom>
              <a:avLst/>
              <a:gdLst/>
              <a:ahLst/>
              <a:cxnLst/>
              <a:rect l="l" t="t" r="r" b="b"/>
              <a:pathLst>
                <a:path w="1175" h="3885" extrusionOk="0">
                  <a:moveTo>
                    <a:pt x="995" y="0"/>
                  </a:moveTo>
                  <a:cubicBezTo>
                    <a:pt x="359" y="1214"/>
                    <a:pt x="80" y="2507"/>
                    <a:pt x="1" y="3879"/>
                  </a:cubicBezTo>
                  <a:cubicBezTo>
                    <a:pt x="24" y="3883"/>
                    <a:pt x="46" y="3884"/>
                    <a:pt x="66" y="3884"/>
                  </a:cubicBezTo>
                  <a:cubicBezTo>
                    <a:pt x="400" y="3884"/>
                    <a:pt x="254" y="3436"/>
                    <a:pt x="498" y="3342"/>
                  </a:cubicBezTo>
                  <a:cubicBezTo>
                    <a:pt x="717" y="2845"/>
                    <a:pt x="856" y="2328"/>
                    <a:pt x="876" y="1791"/>
                  </a:cubicBezTo>
                  <a:cubicBezTo>
                    <a:pt x="776" y="1492"/>
                    <a:pt x="856" y="1254"/>
                    <a:pt x="1075" y="1094"/>
                  </a:cubicBezTo>
                  <a:cubicBezTo>
                    <a:pt x="1154" y="1055"/>
                    <a:pt x="1174" y="995"/>
                    <a:pt x="1174" y="896"/>
                  </a:cubicBezTo>
                  <a:cubicBezTo>
                    <a:pt x="896" y="617"/>
                    <a:pt x="1095" y="299"/>
                    <a:pt x="9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2238225" y="1871300"/>
              <a:ext cx="23400" cy="107950"/>
            </a:xfrm>
            <a:custGeom>
              <a:avLst/>
              <a:gdLst/>
              <a:ahLst/>
              <a:cxnLst/>
              <a:rect l="l" t="t" r="r" b="b"/>
              <a:pathLst>
                <a:path w="936" h="4318" extrusionOk="0">
                  <a:moveTo>
                    <a:pt x="776" y="1"/>
                  </a:moveTo>
                  <a:cubicBezTo>
                    <a:pt x="378" y="1"/>
                    <a:pt x="657" y="418"/>
                    <a:pt x="458" y="518"/>
                  </a:cubicBezTo>
                  <a:cubicBezTo>
                    <a:pt x="0" y="1791"/>
                    <a:pt x="0" y="3044"/>
                    <a:pt x="378" y="4317"/>
                  </a:cubicBezTo>
                  <a:cubicBezTo>
                    <a:pt x="398" y="3522"/>
                    <a:pt x="557" y="2746"/>
                    <a:pt x="597" y="1950"/>
                  </a:cubicBezTo>
                  <a:cubicBezTo>
                    <a:pt x="657" y="1294"/>
                    <a:pt x="935" y="657"/>
                    <a:pt x="7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966175" y="1613500"/>
              <a:ext cx="105475" cy="24100"/>
            </a:xfrm>
            <a:custGeom>
              <a:avLst/>
              <a:gdLst/>
              <a:ahLst/>
              <a:cxnLst/>
              <a:rect l="l" t="t" r="r" b="b"/>
              <a:pathLst>
                <a:path w="4219" h="964" extrusionOk="0">
                  <a:moveTo>
                    <a:pt x="1385" y="0"/>
                  </a:moveTo>
                  <a:cubicBezTo>
                    <a:pt x="1340" y="0"/>
                    <a:pt x="1292" y="19"/>
                    <a:pt x="1234" y="48"/>
                  </a:cubicBezTo>
                  <a:cubicBezTo>
                    <a:pt x="1135" y="108"/>
                    <a:pt x="1075" y="207"/>
                    <a:pt x="976" y="287"/>
                  </a:cubicBezTo>
                  <a:cubicBezTo>
                    <a:pt x="932" y="320"/>
                    <a:pt x="882" y="334"/>
                    <a:pt x="833" y="334"/>
                  </a:cubicBezTo>
                  <a:cubicBezTo>
                    <a:pt x="793" y="334"/>
                    <a:pt x="753" y="325"/>
                    <a:pt x="717" y="307"/>
                  </a:cubicBezTo>
                  <a:cubicBezTo>
                    <a:pt x="677" y="287"/>
                    <a:pt x="598" y="267"/>
                    <a:pt x="538" y="267"/>
                  </a:cubicBezTo>
                  <a:lnTo>
                    <a:pt x="339" y="267"/>
                  </a:lnTo>
                  <a:cubicBezTo>
                    <a:pt x="279" y="267"/>
                    <a:pt x="220" y="287"/>
                    <a:pt x="140" y="307"/>
                  </a:cubicBezTo>
                  <a:cubicBezTo>
                    <a:pt x="80" y="346"/>
                    <a:pt x="21" y="386"/>
                    <a:pt x="1" y="466"/>
                  </a:cubicBezTo>
                  <a:cubicBezTo>
                    <a:pt x="1" y="744"/>
                    <a:pt x="299" y="645"/>
                    <a:pt x="399" y="764"/>
                  </a:cubicBezTo>
                  <a:cubicBezTo>
                    <a:pt x="1493" y="804"/>
                    <a:pt x="2567" y="884"/>
                    <a:pt x="3661" y="963"/>
                  </a:cubicBezTo>
                  <a:cubicBezTo>
                    <a:pt x="3800" y="943"/>
                    <a:pt x="3920" y="943"/>
                    <a:pt x="4079" y="903"/>
                  </a:cubicBezTo>
                  <a:cubicBezTo>
                    <a:pt x="4218" y="545"/>
                    <a:pt x="3920" y="486"/>
                    <a:pt x="3701" y="406"/>
                  </a:cubicBezTo>
                  <a:cubicBezTo>
                    <a:pt x="3583" y="361"/>
                    <a:pt x="3466" y="347"/>
                    <a:pt x="3348" y="347"/>
                  </a:cubicBezTo>
                  <a:cubicBezTo>
                    <a:pt x="3115" y="347"/>
                    <a:pt x="2881" y="404"/>
                    <a:pt x="2641" y="404"/>
                  </a:cubicBezTo>
                  <a:cubicBezTo>
                    <a:pt x="2570" y="404"/>
                    <a:pt x="2499" y="399"/>
                    <a:pt x="2428" y="386"/>
                  </a:cubicBezTo>
                  <a:cubicBezTo>
                    <a:pt x="2288" y="366"/>
                    <a:pt x="2129" y="346"/>
                    <a:pt x="2010" y="287"/>
                  </a:cubicBezTo>
                  <a:cubicBezTo>
                    <a:pt x="1811" y="187"/>
                    <a:pt x="1632" y="68"/>
                    <a:pt x="1433" y="8"/>
                  </a:cubicBezTo>
                  <a:cubicBezTo>
                    <a:pt x="1417" y="3"/>
                    <a:pt x="1401" y="0"/>
                    <a:pt x="13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385925" y="1707425"/>
              <a:ext cx="55725" cy="91625"/>
            </a:xfrm>
            <a:custGeom>
              <a:avLst/>
              <a:gdLst/>
              <a:ahLst/>
              <a:cxnLst/>
              <a:rect l="l" t="t" r="r" b="b"/>
              <a:pathLst>
                <a:path w="2229" h="3665" extrusionOk="0">
                  <a:moveTo>
                    <a:pt x="1968" y="1"/>
                  </a:moveTo>
                  <a:cubicBezTo>
                    <a:pt x="1880" y="1"/>
                    <a:pt x="1786" y="44"/>
                    <a:pt x="1691" y="110"/>
                  </a:cubicBezTo>
                  <a:cubicBezTo>
                    <a:pt x="1552" y="230"/>
                    <a:pt x="1452" y="369"/>
                    <a:pt x="1353" y="488"/>
                  </a:cubicBezTo>
                  <a:cubicBezTo>
                    <a:pt x="1055" y="628"/>
                    <a:pt x="1114" y="966"/>
                    <a:pt x="995" y="1205"/>
                  </a:cubicBezTo>
                  <a:cubicBezTo>
                    <a:pt x="995" y="1264"/>
                    <a:pt x="955" y="1304"/>
                    <a:pt x="935" y="1364"/>
                  </a:cubicBezTo>
                  <a:cubicBezTo>
                    <a:pt x="915" y="1423"/>
                    <a:pt x="856" y="1483"/>
                    <a:pt x="836" y="1523"/>
                  </a:cubicBezTo>
                  <a:cubicBezTo>
                    <a:pt x="219" y="1921"/>
                    <a:pt x="259" y="2677"/>
                    <a:pt x="0" y="3254"/>
                  </a:cubicBezTo>
                  <a:cubicBezTo>
                    <a:pt x="0" y="3313"/>
                    <a:pt x="20" y="3413"/>
                    <a:pt x="40" y="3492"/>
                  </a:cubicBezTo>
                  <a:cubicBezTo>
                    <a:pt x="104" y="3607"/>
                    <a:pt x="184" y="3665"/>
                    <a:pt x="292" y="3665"/>
                  </a:cubicBezTo>
                  <a:cubicBezTo>
                    <a:pt x="351" y="3665"/>
                    <a:pt x="419" y="3647"/>
                    <a:pt x="498" y="3612"/>
                  </a:cubicBezTo>
                  <a:cubicBezTo>
                    <a:pt x="915" y="2856"/>
                    <a:pt x="1234" y="2060"/>
                    <a:pt x="1631" y="1264"/>
                  </a:cubicBezTo>
                  <a:cubicBezTo>
                    <a:pt x="1811" y="886"/>
                    <a:pt x="2188" y="608"/>
                    <a:pt x="2228" y="190"/>
                  </a:cubicBezTo>
                  <a:cubicBezTo>
                    <a:pt x="2155" y="54"/>
                    <a:pt x="2065" y="1"/>
                    <a:pt x="19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1898550" y="1615175"/>
              <a:ext cx="77600" cy="22425"/>
            </a:xfrm>
            <a:custGeom>
              <a:avLst/>
              <a:gdLst/>
              <a:ahLst/>
              <a:cxnLst/>
              <a:rect l="l" t="t" r="r" b="b"/>
              <a:pathLst>
                <a:path w="3104" h="897" extrusionOk="0">
                  <a:moveTo>
                    <a:pt x="657" y="1"/>
                  </a:moveTo>
                  <a:cubicBezTo>
                    <a:pt x="538" y="1"/>
                    <a:pt x="438" y="21"/>
                    <a:pt x="319" y="41"/>
                  </a:cubicBezTo>
                  <a:cubicBezTo>
                    <a:pt x="239" y="81"/>
                    <a:pt x="160" y="100"/>
                    <a:pt x="120" y="140"/>
                  </a:cubicBezTo>
                  <a:cubicBezTo>
                    <a:pt x="20" y="399"/>
                    <a:pt x="0" y="638"/>
                    <a:pt x="140" y="896"/>
                  </a:cubicBezTo>
                  <a:lnTo>
                    <a:pt x="637" y="896"/>
                  </a:lnTo>
                  <a:cubicBezTo>
                    <a:pt x="764" y="719"/>
                    <a:pt x="922" y="687"/>
                    <a:pt x="1083" y="687"/>
                  </a:cubicBezTo>
                  <a:cubicBezTo>
                    <a:pt x="1174" y="687"/>
                    <a:pt x="1266" y="697"/>
                    <a:pt x="1353" y="697"/>
                  </a:cubicBezTo>
                  <a:lnTo>
                    <a:pt x="3104" y="697"/>
                  </a:lnTo>
                  <a:lnTo>
                    <a:pt x="2746" y="339"/>
                  </a:lnTo>
                  <a:cubicBezTo>
                    <a:pt x="2635" y="118"/>
                    <a:pt x="2457" y="100"/>
                    <a:pt x="2269" y="100"/>
                  </a:cubicBezTo>
                  <a:cubicBezTo>
                    <a:pt x="2232" y="100"/>
                    <a:pt x="2194" y="100"/>
                    <a:pt x="2156" y="100"/>
                  </a:cubicBezTo>
                  <a:cubicBezTo>
                    <a:pt x="2043" y="100"/>
                    <a:pt x="1930" y="94"/>
                    <a:pt x="1831" y="41"/>
                  </a:cubicBezTo>
                  <a:cubicBezTo>
                    <a:pt x="1711" y="21"/>
                    <a:pt x="1612" y="1"/>
                    <a:pt x="14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308825" y="1626250"/>
              <a:ext cx="98000" cy="19725"/>
            </a:xfrm>
            <a:custGeom>
              <a:avLst/>
              <a:gdLst/>
              <a:ahLst/>
              <a:cxnLst/>
              <a:rect l="l" t="t" r="r" b="b"/>
              <a:pathLst>
                <a:path w="3920" h="789" extrusionOk="0">
                  <a:moveTo>
                    <a:pt x="2848" y="1"/>
                  </a:moveTo>
                  <a:cubicBezTo>
                    <a:pt x="2557" y="1"/>
                    <a:pt x="2269" y="25"/>
                    <a:pt x="1990" y="55"/>
                  </a:cubicBezTo>
                  <a:cubicBezTo>
                    <a:pt x="1950" y="75"/>
                    <a:pt x="1930" y="75"/>
                    <a:pt x="1950" y="95"/>
                  </a:cubicBezTo>
                  <a:cubicBezTo>
                    <a:pt x="1920" y="120"/>
                    <a:pt x="1889" y="129"/>
                    <a:pt x="1859" y="129"/>
                  </a:cubicBezTo>
                  <a:cubicBezTo>
                    <a:pt x="1793" y="129"/>
                    <a:pt x="1733" y="83"/>
                    <a:pt x="1692" y="55"/>
                  </a:cubicBezTo>
                  <a:cubicBezTo>
                    <a:pt x="1662" y="45"/>
                    <a:pt x="1627" y="40"/>
                    <a:pt x="1592" y="40"/>
                  </a:cubicBezTo>
                  <a:cubicBezTo>
                    <a:pt x="1558" y="40"/>
                    <a:pt x="1523" y="45"/>
                    <a:pt x="1493" y="55"/>
                  </a:cubicBezTo>
                  <a:cubicBezTo>
                    <a:pt x="1294" y="135"/>
                    <a:pt x="1115" y="234"/>
                    <a:pt x="896" y="234"/>
                  </a:cubicBezTo>
                  <a:cubicBezTo>
                    <a:pt x="697" y="234"/>
                    <a:pt x="558" y="95"/>
                    <a:pt x="419" y="35"/>
                  </a:cubicBezTo>
                  <a:cubicBezTo>
                    <a:pt x="339" y="35"/>
                    <a:pt x="260" y="35"/>
                    <a:pt x="220" y="75"/>
                  </a:cubicBezTo>
                  <a:cubicBezTo>
                    <a:pt x="100" y="234"/>
                    <a:pt x="1" y="393"/>
                    <a:pt x="100" y="592"/>
                  </a:cubicBezTo>
                  <a:cubicBezTo>
                    <a:pt x="956" y="652"/>
                    <a:pt x="1851" y="632"/>
                    <a:pt x="2746" y="752"/>
                  </a:cubicBezTo>
                  <a:cubicBezTo>
                    <a:pt x="2842" y="761"/>
                    <a:pt x="2951" y="789"/>
                    <a:pt x="3056" y="789"/>
                  </a:cubicBezTo>
                  <a:cubicBezTo>
                    <a:pt x="3170" y="789"/>
                    <a:pt x="3280" y="756"/>
                    <a:pt x="3363" y="632"/>
                  </a:cubicBezTo>
                  <a:cubicBezTo>
                    <a:pt x="3283" y="473"/>
                    <a:pt x="3124" y="453"/>
                    <a:pt x="2945" y="433"/>
                  </a:cubicBezTo>
                  <a:cubicBezTo>
                    <a:pt x="3104" y="433"/>
                    <a:pt x="3243" y="473"/>
                    <a:pt x="3363" y="592"/>
                  </a:cubicBezTo>
                  <a:lnTo>
                    <a:pt x="3900" y="374"/>
                  </a:lnTo>
                  <a:cubicBezTo>
                    <a:pt x="3920" y="254"/>
                    <a:pt x="3840" y="155"/>
                    <a:pt x="3721" y="95"/>
                  </a:cubicBezTo>
                  <a:cubicBezTo>
                    <a:pt x="3432" y="25"/>
                    <a:pt x="3139" y="1"/>
                    <a:pt x="28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2748950" y="2037900"/>
              <a:ext cx="66175" cy="28375"/>
            </a:xfrm>
            <a:custGeom>
              <a:avLst/>
              <a:gdLst/>
              <a:ahLst/>
              <a:cxnLst/>
              <a:rect l="l" t="t" r="r" b="b"/>
              <a:pathLst>
                <a:path w="2647" h="1135" extrusionOk="0">
                  <a:moveTo>
                    <a:pt x="2388" y="1"/>
                  </a:moveTo>
                  <a:cubicBezTo>
                    <a:pt x="1513" y="80"/>
                    <a:pt x="638" y="41"/>
                    <a:pt x="1" y="796"/>
                  </a:cubicBezTo>
                  <a:cubicBezTo>
                    <a:pt x="180" y="816"/>
                    <a:pt x="339" y="916"/>
                    <a:pt x="339" y="1135"/>
                  </a:cubicBezTo>
                  <a:cubicBezTo>
                    <a:pt x="1155" y="1075"/>
                    <a:pt x="1931" y="896"/>
                    <a:pt x="2647" y="478"/>
                  </a:cubicBezTo>
                  <a:cubicBezTo>
                    <a:pt x="2647" y="240"/>
                    <a:pt x="2587" y="100"/>
                    <a:pt x="23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349625" y="1988175"/>
              <a:ext cx="15925" cy="78175"/>
            </a:xfrm>
            <a:custGeom>
              <a:avLst/>
              <a:gdLst/>
              <a:ahLst/>
              <a:cxnLst/>
              <a:rect l="l" t="t" r="r" b="b"/>
              <a:pathLst>
                <a:path w="637" h="3127" extrusionOk="0">
                  <a:moveTo>
                    <a:pt x="418" y="1"/>
                  </a:moveTo>
                  <a:cubicBezTo>
                    <a:pt x="338" y="1"/>
                    <a:pt x="298" y="40"/>
                    <a:pt x="239" y="120"/>
                  </a:cubicBezTo>
                  <a:cubicBezTo>
                    <a:pt x="159" y="378"/>
                    <a:pt x="219" y="677"/>
                    <a:pt x="20" y="896"/>
                  </a:cubicBezTo>
                  <a:cubicBezTo>
                    <a:pt x="0" y="1632"/>
                    <a:pt x="0" y="2388"/>
                    <a:pt x="199" y="3124"/>
                  </a:cubicBezTo>
                  <a:cubicBezTo>
                    <a:pt x="219" y="3126"/>
                    <a:pt x="237" y="3126"/>
                    <a:pt x="254" y="3126"/>
                  </a:cubicBezTo>
                  <a:cubicBezTo>
                    <a:pt x="595" y="3126"/>
                    <a:pt x="385" y="2759"/>
                    <a:pt x="517" y="2626"/>
                  </a:cubicBezTo>
                  <a:cubicBezTo>
                    <a:pt x="478" y="1771"/>
                    <a:pt x="637" y="876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2049225" y="1879750"/>
              <a:ext cx="19925" cy="78600"/>
            </a:xfrm>
            <a:custGeom>
              <a:avLst/>
              <a:gdLst/>
              <a:ahLst/>
              <a:cxnLst/>
              <a:rect l="l" t="t" r="r" b="b"/>
              <a:pathLst>
                <a:path w="797" h="3144" extrusionOk="0">
                  <a:moveTo>
                    <a:pt x="677" y="1"/>
                  </a:moveTo>
                  <a:cubicBezTo>
                    <a:pt x="558" y="100"/>
                    <a:pt x="538" y="220"/>
                    <a:pt x="538" y="379"/>
                  </a:cubicBezTo>
                  <a:cubicBezTo>
                    <a:pt x="538" y="598"/>
                    <a:pt x="399" y="677"/>
                    <a:pt x="200" y="697"/>
                  </a:cubicBezTo>
                  <a:cubicBezTo>
                    <a:pt x="1" y="1155"/>
                    <a:pt x="140" y="1652"/>
                    <a:pt x="1" y="2070"/>
                  </a:cubicBezTo>
                  <a:cubicBezTo>
                    <a:pt x="299" y="2348"/>
                    <a:pt x="1" y="2865"/>
                    <a:pt x="478" y="3144"/>
                  </a:cubicBezTo>
                  <a:cubicBezTo>
                    <a:pt x="478" y="2647"/>
                    <a:pt x="538" y="2169"/>
                    <a:pt x="478" y="1692"/>
                  </a:cubicBezTo>
                  <a:cubicBezTo>
                    <a:pt x="478" y="1473"/>
                    <a:pt x="478" y="1314"/>
                    <a:pt x="677" y="1194"/>
                  </a:cubicBezTo>
                  <a:cubicBezTo>
                    <a:pt x="697" y="1075"/>
                    <a:pt x="737" y="976"/>
                    <a:pt x="757" y="856"/>
                  </a:cubicBezTo>
                  <a:cubicBezTo>
                    <a:pt x="797" y="757"/>
                    <a:pt x="797" y="618"/>
                    <a:pt x="757" y="538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2428200" y="1694250"/>
              <a:ext cx="66150" cy="26375"/>
            </a:xfrm>
            <a:custGeom>
              <a:avLst/>
              <a:gdLst/>
              <a:ahLst/>
              <a:cxnLst/>
              <a:rect l="l" t="t" r="r" b="b"/>
              <a:pathLst>
                <a:path w="2646" h="1055" extrusionOk="0">
                  <a:moveTo>
                    <a:pt x="1910" y="1"/>
                  </a:moveTo>
                  <a:cubicBezTo>
                    <a:pt x="1372" y="59"/>
                    <a:pt x="890" y="320"/>
                    <a:pt x="374" y="320"/>
                  </a:cubicBezTo>
                  <a:cubicBezTo>
                    <a:pt x="355" y="320"/>
                    <a:pt x="337" y="320"/>
                    <a:pt x="318" y="319"/>
                  </a:cubicBezTo>
                  <a:cubicBezTo>
                    <a:pt x="139" y="319"/>
                    <a:pt x="20" y="458"/>
                    <a:pt x="0" y="657"/>
                  </a:cubicBezTo>
                  <a:cubicBezTo>
                    <a:pt x="33" y="657"/>
                    <a:pt x="66" y="657"/>
                    <a:pt x="99" y="657"/>
                  </a:cubicBezTo>
                  <a:cubicBezTo>
                    <a:pt x="263" y="657"/>
                    <a:pt x="418" y="671"/>
                    <a:pt x="517" y="836"/>
                  </a:cubicBezTo>
                  <a:cubicBezTo>
                    <a:pt x="716" y="994"/>
                    <a:pt x="908" y="1055"/>
                    <a:pt x="1095" y="1055"/>
                  </a:cubicBezTo>
                  <a:cubicBezTo>
                    <a:pt x="1356" y="1055"/>
                    <a:pt x="1607" y="936"/>
                    <a:pt x="1850" y="797"/>
                  </a:cubicBezTo>
                  <a:cubicBezTo>
                    <a:pt x="2029" y="637"/>
                    <a:pt x="2228" y="538"/>
                    <a:pt x="2447" y="458"/>
                  </a:cubicBezTo>
                  <a:cubicBezTo>
                    <a:pt x="2527" y="439"/>
                    <a:pt x="2586" y="399"/>
                    <a:pt x="2626" y="319"/>
                  </a:cubicBezTo>
                  <a:cubicBezTo>
                    <a:pt x="2646" y="240"/>
                    <a:pt x="2626" y="160"/>
                    <a:pt x="2586" y="120"/>
                  </a:cubicBezTo>
                  <a:cubicBezTo>
                    <a:pt x="2504" y="61"/>
                    <a:pt x="2428" y="44"/>
                    <a:pt x="2352" y="44"/>
                  </a:cubicBezTo>
                  <a:cubicBezTo>
                    <a:pt x="2299" y="44"/>
                    <a:pt x="2245" y="52"/>
                    <a:pt x="2188" y="61"/>
                  </a:cubicBezTo>
                  <a:cubicBezTo>
                    <a:pt x="2069" y="61"/>
                    <a:pt x="1989" y="61"/>
                    <a:pt x="191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2227775" y="1619400"/>
              <a:ext cx="61700" cy="21175"/>
            </a:xfrm>
            <a:custGeom>
              <a:avLst/>
              <a:gdLst/>
              <a:ahLst/>
              <a:cxnLst/>
              <a:rect l="l" t="t" r="r" b="b"/>
              <a:pathLst>
                <a:path w="2468" h="847" extrusionOk="0">
                  <a:moveTo>
                    <a:pt x="1708" y="1"/>
                  </a:moveTo>
                  <a:cubicBezTo>
                    <a:pt x="1433" y="1"/>
                    <a:pt x="1153" y="35"/>
                    <a:pt x="875" y="35"/>
                  </a:cubicBezTo>
                  <a:cubicBezTo>
                    <a:pt x="755" y="35"/>
                    <a:pt x="636" y="29"/>
                    <a:pt x="518" y="11"/>
                  </a:cubicBezTo>
                  <a:cubicBezTo>
                    <a:pt x="498" y="31"/>
                    <a:pt x="478" y="51"/>
                    <a:pt x="458" y="51"/>
                  </a:cubicBezTo>
                  <a:cubicBezTo>
                    <a:pt x="418" y="289"/>
                    <a:pt x="279" y="488"/>
                    <a:pt x="60" y="628"/>
                  </a:cubicBezTo>
                  <a:cubicBezTo>
                    <a:pt x="0" y="687"/>
                    <a:pt x="0" y="747"/>
                    <a:pt x="60" y="827"/>
                  </a:cubicBezTo>
                  <a:cubicBezTo>
                    <a:pt x="776" y="846"/>
                    <a:pt x="1512" y="846"/>
                    <a:pt x="2268" y="846"/>
                  </a:cubicBezTo>
                  <a:cubicBezTo>
                    <a:pt x="2308" y="787"/>
                    <a:pt x="2368" y="747"/>
                    <a:pt x="2388" y="687"/>
                  </a:cubicBezTo>
                  <a:cubicBezTo>
                    <a:pt x="2407" y="628"/>
                    <a:pt x="2447" y="528"/>
                    <a:pt x="2447" y="429"/>
                  </a:cubicBezTo>
                  <a:cubicBezTo>
                    <a:pt x="2467" y="369"/>
                    <a:pt x="2467" y="289"/>
                    <a:pt x="2467" y="250"/>
                  </a:cubicBezTo>
                  <a:lnTo>
                    <a:pt x="2467" y="150"/>
                  </a:lnTo>
                  <a:cubicBezTo>
                    <a:pt x="2222" y="32"/>
                    <a:pt x="1967" y="1"/>
                    <a:pt x="17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229750" y="1715025"/>
              <a:ext cx="34775" cy="86675"/>
            </a:xfrm>
            <a:custGeom>
              <a:avLst/>
              <a:gdLst/>
              <a:ahLst/>
              <a:cxnLst/>
              <a:rect l="l" t="t" r="r" b="b"/>
              <a:pathLst>
                <a:path w="1391" h="3467" extrusionOk="0">
                  <a:moveTo>
                    <a:pt x="1208" y="1"/>
                  </a:moveTo>
                  <a:cubicBezTo>
                    <a:pt x="1186" y="1"/>
                    <a:pt x="1161" y="2"/>
                    <a:pt x="1135" y="5"/>
                  </a:cubicBezTo>
                  <a:cubicBezTo>
                    <a:pt x="1035" y="582"/>
                    <a:pt x="677" y="1060"/>
                    <a:pt x="598" y="1657"/>
                  </a:cubicBezTo>
                  <a:cubicBezTo>
                    <a:pt x="598" y="1776"/>
                    <a:pt x="518" y="1855"/>
                    <a:pt x="439" y="1875"/>
                  </a:cubicBezTo>
                  <a:cubicBezTo>
                    <a:pt x="319" y="2015"/>
                    <a:pt x="419" y="2213"/>
                    <a:pt x="339" y="2393"/>
                  </a:cubicBezTo>
                  <a:lnTo>
                    <a:pt x="279" y="2691"/>
                  </a:lnTo>
                  <a:cubicBezTo>
                    <a:pt x="279" y="2969"/>
                    <a:pt x="1" y="3288"/>
                    <a:pt x="439" y="3467"/>
                  </a:cubicBezTo>
                  <a:cubicBezTo>
                    <a:pt x="478" y="3387"/>
                    <a:pt x="478" y="3288"/>
                    <a:pt x="498" y="3188"/>
                  </a:cubicBezTo>
                  <a:cubicBezTo>
                    <a:pt x="578" y="3069"/>
                    <a:pt x="538" y="2910"/>
                    <a:pt x="638" y="2790"/>
                  </a:cubicBezTo>
                  <a:cubicBezTo>
                    <a:pt x="677" y="2770"/>
                    <a:pt x="677" y="2711"/>
                    <a:pt x="677" y="2671"/>
                  </a:cubicBezTo>
                  <a:cubicBezTo>
                    <a:pt x="717" y="2572"/>
                    <a:pt x="697" y="2412"/>
                    <a:pt x="797" y="2293"/>
                  </a:cubicBezTo>
                  <a:cubicBezTo>
                    <a:pt x="817" y="2194"/>
                    <a:pt x="817" y="2114"/>
                    <a:pt x="836" y="2015"/>
                  </a:cubicBezTo>
                  <a:cubicBezTo>
                    <a:pt x="876" y="1875"/>
                    <a:pt x="876" y="1696"/>
                    <a:pt x="996" y="1597"/>
                  </a:cubicBezTo>
                  <a:cubicBezTo>
                    <a:pt x="1294" y="1199"/>
                    <a:pt x="1334" y="702"/>
                    <a:pt x="1374" y="224"/>
                  </a:cubicBezTo>
                  <a:cubicBezTo>
                    <a:pt x="1390" y="55"/>
                    <a:pt x="1335" y="1"/>
                    <a:pt x="12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2354100" y="1806050"/>
              <a:ext cx="27875" cy="60800"/>
            </a:xfrm>
            <a:custGeom>
              <a:avLst/>
              <a:gdLst/>
              <a:ahLst/>
              <a:cxnLst/>
              <a:rect l="l" t="t" r="r" b="b"/>
              <a:pathLst>
                <a:path w="1115" h="2432" extrusionOk="0">
                  <a:moveTo>
                    <a:pt x="842" y="0"/>
                  </a:moveTo>
                  <a:cubicBezTo>
                    <a:pt x="393" y="0"/>
                    <a:pt x="526" y="533"/>
                    <a:pt x="299" y="741"/>
                  </a:cubicBezTo>
                  <a:cubicBezTo>
                    <a:pt x="279" y="820"/>
                    <a:pt x="299" y="920"/>
                    <a:pt x="318" y="999"/>
                  </a:cubicBezTo>
                  <a:lnTo>
                    <a:pt x="239" y="960"/>
                  </a:lnTo>
                  <a:lnTo>
                    <a:pt x="199" y="1039"/>
                  </a:lnTo>
                  <a:cubicBezTo>
                    <a:pt x="199" y="1139"/>
                    <a:pt x="179" y="1258"/>
                    <a:pt x="179" y="1357"/>
                  </a:cubicBezTo>
                  <a:cubicBezTo>
                    <a:pt x="20" y="1596"/>
                    <a:pt x="179" y="1855"/>
                    <a:pt x="20" y="2094"/>
                  </a:cubicBezTo>
                  <a:cubicBezTo>
                    <a:pt x="20" y="2213"/>
                    <a:pt x="0" y="2312"/>
                    <a:pt x="0" y="2432"/>
                  </a:cubicBezTo>
                  <a:lnTo>
                    <a:pt x="179" y="2432"/>
                  </a:lnTo>
                  <a:cubicBezTo>
                    <a:pt x="1114" y="2014"/>
                    <a:pt x="1094" y="1159"/>
                    <a:pt x="1074" y="323"/>
                  </a:cubicBezTo>
                  <a:cubicBezTo>
                    <a:pt x="1035" y="204"/>
                    <a:pt x="995" y="104"/>
                    <a:pt x="915" y="5"/>
                  </a:cubicBezTo>
                  <a:cubicBezTo>
                    <a:pt x="889" y="2"/>
                    <a:pt x="865" y="0"/>
                    <a:pt x="8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162625" y="1638075"/>
              <a:ext cx="82575" cy="18050"/>
            </a:xfrm>
            <a:custGeom>
              <a:avLst/>
              <a:gdLst/>
              <a:ahLst/>
              <a:cxnLst/>
              <a:rect l="l" t="t" r="r" b="b"/>
              <a:pathLst>
                <a:path w="3303" h="722" extrusionOk="0">
                  <a:moveTo>
                    <a:pt x="378" y="0"/>
                  </a:moveTo>
                  <a:cubicBezTo>
                    <a:pt x="219" y="0"/>
                    <a:pt x="100" y="0"/>
                    <a:pt x="0" y="159"/>
                  </a:cubicBezTo>
                  <a:cubicBezTo>
                    <a:pt x="80" y="259"/>
                    <a:pt x="120" y="358"/>
                    <a:pt x="179" y="458"/>
                  </a:cubicBezTo>
                  <a:cubicBezTo>
                    <a:pt x="933" y="493"/>
                    <a:pt x="1672" y="667"/>
                    <a:pt x="2408" y="667"/>
                  </a:cubicBezTo>
                  <a:cubicBezTo>
                    <a:pt x="2507" y="667"/>
                    <a:pt x="2607" y="664"/>
                    <a:pt x="2706" y="656"/>
                  </a:cubicBezTo>
                  <a:cubicBezTo>
                    <a:pt x="2820" y="656"/>
                    <a:pt x="2956" y="721"/>
                    <a:pt x="3071" y="721"/>
                  </a:cubicBezTo>
                  <a:cubicBezTo>
                    <a:pt x="3176" y="721"/>
                    <a:pt x="3265" y="667"/>
                    <a:pt x="3303" y="458"/>
                  </a:cubicBezTo>
                  <a:cubicBezTo>
                    <a:pt x="3096" y="316"/>
                    <a:pt x="2877" y="306"/>
                    <a:pt x="2656" y="306"/>
                  </a:cubicBezTo>
                  <a:cubicBezTo>
                    <a:pt x="2618" y="306"/>
                    <a:pt x="2580" y="306"/>
                    <a:pt x="2542" y="306"/>
                  </a:cubicBezTo>
                  <a:cubicBezTo>
                    <a:pt x="2397" y="306"/>
                    <a:pt x="2252" y="301"/>
                    <a:pt x="2109" y="259"/>
                  </a:cubicBezTo>
                  <a:cubicBezTo>
                    <a:pt x="1890" y="20"/>
                    <a:pt x="1592" y="80"/>
                    <a:pt x="1313" y="60"/>
                  </a:cubicBezTo>
                  <a:cubicBezTo>
                    <a:pt x="1194" y="60"/>
                    <a:pt x="1095" y="60"/>
                    <a:pt x="975" y="20"/>
                  </a:cubicBezTo>
                  <a:lnTo>
                    <a:pt x="736" y="20"/>
                  </a:lnTo>
                  <a:cubicBezTo>
                    <a:pt x="684" y="55"/>
                    <a:pt x="632" y="71"/>
                    <a:pt x="579" y="71"/>
                  </a:cubicBezTo>
                  <a:cubicBezTo>
                    <a:pt x="512" y="71"/>
                    <a:pt x="445" y="45"/>
                    <a:pt x="3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2359075" y="1758900"/>
              <a:ext cx="25375" cy="73650"/>
            </a:xfrm>
            <a:custGeom>
              <a:avLst/>
              <a:gdLst/>
              <a:ahLst/>
              <a:cxnLst/>
              <a:rect l="l" t="t" r="r" b="b"/>
              <a:pathLst>
                <a:path w="1015" h="2946" extrusionOk="0">
                  <a:moveTo>
                    <a:pt x="657" y="1"/>
                  </a:moveTo>
                  <a:cubicBezTo>
                    <a:pt x="398" y="956"/>
                    <a:pt x="100" y="1931"/>
                    <a:pt x="0" y="2945"/>
                  </a:cubicBezTo>
                  <a:lnTo>
                    <a:pt x="139" y="2945"/>
                  </a:lnTo>
                  <a:cubicBezTo>
                    <a:pt x="199" y="2547"/>
                    <a:pt x="398" y="2209"/>
                    <a:pt x="657" y="1911"/>
                  </a:cubicBezTo>
                  <a:cubicBezTo>
                    <a:pt x="816" y="1831"/>
                    <a:pt x="915" y="1692"/>
                    <a:pt x="955" y="1533"/>
                  </a:cubicBezTo>
                  <a:cubicBezTo>
                    <a:pt x="1015" y="1393"/>
                    <a:pt x="935" y="1214"/>
                    <a:pt x="915" y="1055"/>
                  </a:cubicBezTo>
                  <a:cubicBezTo>
                    <a:pt x="855" y="916"/>
                    <a:pt x="855" y="737"/>
                    <a:pt x="816" y="598"/>
                  </a:cubicBezTo>
                  <a:cubicBezTo>
                    <a:pt x="716" y="399"/>
                    <a:pt x="836" y="160"/>
                    <a:pt x="6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309325" y="1658200"/>
              <a:ext cx="85575" cy="9200"/>
            </a:xfrm>
            <a:custGeom>
              <a:avLst/>
              <a:gdLst/>
              <a:ahLst/>
              <a:cxnLst/>
              <a:rect l="l" t="t" r="r" b="b"/>
              <a:pathLst>
                <a:path w="3423" h="368" extrusionOk="0">
                  <a:moveTo>
                    <a:pt x="2502" y="1"/>
                  </a:moveTo>
                  <a:cubicBezTo>
                    <a:pt x="2259" y="1"/>
                    <a:pt x="2013" y="33"/>
                    <a:pt x="1771" y="50"/>
                  </a:cubicBezTo>
                  <a:cubicBezTo>
                    <a:pt x="1605" y="108"/>
                    <a:pt x="1436" y="124"/>
                    <a:pt x="1265" y="124"/>
                  </a:cubicBezTo>
                  <a:cubicBezTo>
                    <a:pt x="1047" y="124"/>
                    <a:pt x="827" y="98"/>
                    <a:pt x="608" y="98"/>
                  </a:cubicBezTo>
                  <a:cubicBezTo>
                    <a:pt x="403" y="98"/>
                    <a:pt x="199" y="120"/>
                    <a:pt x="1" y="210"/>
                  </a:cubicBezTo>
                  <a:cubicBezTo>
                    <a:pt x="520" y="328"/>
                    <a:pt x="1044" y="367"/>
                    <a:pt x="1568" y="367"/>
                  </a:cubicBezTo>
                  <a:cubicBezTo>
                    <a:pt x="2187" y="367"/>
                    <a:pt x="2808" y="312"/>
                    <a:pt x="3422" y="269"/>
                  </a:cubicBezTo>
                  <a:cubicBezTo>
                    <a:pt x="3130" y="56"/>
                    <a:pt x="2818" y="1"/>
                    <a:pt x="250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2344150" y="1936675"/>
              <a:ext cx="28375" cy="52575"/>
            </a:xfrm>
            <a:custGeom>
              <a:avLst/>
              <a:gdLst/>
              <a:ahLst/>
              <a:cxnLst/>
              <a:rect l="l" t="t" r="r" b="b"/>
              <a:pathLst>
                <a:path w="1135" h="2103" extrusionOk="0">
                  <a:moveTo>
                    <a:pt x="566" y="1"/>
                  </a:moveTo>
                  <a:cubicBezTo>
                    <a:pt x="442" y="1"/>
                    <a:pt x="325" y="115"/>
                    <a:pt x="199" y="191"/>
                  </a:cubicBezTo>
                  <a:cubicBezTo>
                    <a:pt x="0" y="648"/>
                    <a:pt x="319" y="1106"/>
                    <a:pt x="199" y="1563"/>
                  </a:cubicBezTo>
                  <a:cubicBezTo>
                    <a:pt x="486" y="1640"/>
                    <a:pt x="148" y="2103"/>
                    <a:pt x="493" y="2103"/>
                  </a:cubicBezTo>
                  <a:cubicBezTo>
                    <a:pt x="507" y="2103"/>
                    <a:pt x="521" y="2102"/>
                    <a:pt x="537" y="2100"/>
                  </a:cubicBezTo>
                  <a:cubicBezTo>
                    <a:pt x="577" y="2080"/>
                    <a:pt x="597" y="2080"/>
                    <a:pt x="617" y="2061"/>
                  </a:cubicBezTo>
                  <a:cubicBezTo>
                    <a:pt x="677" y="1901"/>
                    <a:pt x="716" y="1742"/>
                    <a:pt x="776" y="1583"/>
                  </a:cubicBezTo>
                  <a:cubicBezTo>
                    <a:pt x="1134" y="1106"/>
                    <a:pt x="816" y="608"/>
                    <a:pt x="796" y="151"/>
                  </a:cubicBezTo>
                  <a:cubicBezTo>
                    <a:pt x="715" y="40"/>
                    <a:pt x="639" y="1"/>
                    <a:pt x="5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2414275" y="2113500"/>
              <a:ext cx="39800" cy="52975"/>
            </a:xfrm>
            <a:custGeom>
              <a:avLst/>
              <a:gdLst/>
              <a:ahLst/>
              <a:cxnLst/>
              <a:rect l="l" t="t" r="r" b="b"/>
              <a:pathLst>
                <a:path w="1592" h="2119" extrusionOk="0">
                  <a:moveTo>
                    <a:pt x="179" y="0"/>
                  </a:moveTo>
                  <a:cubicBezTo>
                    <a:pt x="0" y="160"/>
                    <a:pt x="0" y="359"/>
                    <a:pt x="20" y="557"/>
                  </a:cubicBezTo>
                  <a:cubicBezTo>
                    <a:pt x="358" y="995"/>
                    <a:pt x="657" y="1433"/>
                    <a:pt x="975" y="1870"/>
                  </a:cubicBezTo>
                  <a:cubicBezTo>
                    <a:pt x="1086" y="2006"/>
                    <a:pt x="1204" y="2119"/>
                    <a:pt x="1335" y="2119"/>
                  </a:cubicBezTo>
                  <a:cubicBezTo>
                    <a:pt x="1416" y="2119"/>
                    <a:pt x="1501" y="2076"/>
                    <a:pt x="1592" y="1970"/>
                  </a:cubicBezTo>
                  <a:cubicBezTo>
                    <a:pt x="1413" y="1851"/>
                    <a:pt x="1592" y="1691"/>
                    <a:pt x="1572" y="1572"/>
                  </a:cubicBezTo>
                  <a:cubicBezTo>
                    <a:pt x="1094" y="1055"/>
                    <a:pt x="796" y="398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2214850" y="1782775"/>
              <a:ext cx="25375" cy="96900"/>
            </a:xfrm>
            <a:custGeom>
              <a:avLst/>
              <a:gdLst/>
              <a:ahLst/>
              <a:cxnLst/>
              <a:rect l="l" t="t" r="r" b="b"/>
              <a:pathLst>
                <a:path w="1015" h="3876" extrusionOk="0">
                  <a:moveTo>
                    <a:pt x="836" y="1"/>
                  </a:moveTo>
                  <a:cubicBezTo>
                    <a:pt x="696" y="657"/>
                    <a:pt x="318" y="1234"/>
                    <a:pt x="279" y="1930"/>
                  </a:cubicBezTo>
                  <a:cubicBezTo>
                    <a:pt x="239" y="2070"/>
                    <a:pt x="239" y="2209"/>
                    <a:pt x="179" y="2348"/>
                  </a:cubicBezTo>
                  <a:cubicBezTo>
                    <a:pt x="199" y="2428"/>
                    <a:pt x="199" y="2468"/>
                    <a:pt x="199" y="2547"/>
                  </a:cubicBezTo>
                  <a:cubicBezTo>
                    <a:pt x="279" y="2766"/>
                    <a:pt x="318" y="2985"/>
                    <a:pt x="179" y="3204"/>
                  </a:cubicBezTo>
                  <a:cubicBezTo>
                    <a:pt x="139" y="3243"/>
                    <a:pt x="139" y="3283"/>
                    <a:pt x="139" y="3343"/>
                  </a:cubicBezTo>
                  <a:cubicBezTo>
                    <a:pt x="100" y="3522"/>
                    <a:pt x="0" y="3820"/>
                    <a:pt x="199" y="3860"/>
                  </a:cubicBezTo>
                  <a:cubicBezTo>
                    <a:pt x="241" y="3870"/>
                    <a:pt x="275" y="3875"/>
                    <a:pt x="303" y="3875"/>
                  </a:cubicBezTo>
                  <a:cubicBezTo>
                    <a:pt x="548" y="3875"/>
                    <a:pt x="355" y="3525"/>
                    <a:pt x="497" y="3383"/>
                  </a:cubicBezTo>
                  <a:cubicBezTo>
                    <a:pt x="517" y="3223"/>
                    <a:pt x="517" y="3064"/>
                    <a:pt x="537" y="2885"/>
                  </a:cubicBezTo>
                  <a:cubicBezTo>
                    <a:pt x="617" y="2766"/>
                    <a:pt x="617" y="2627"/>
                    <a:pt x="537" y="2468"/>
                  </a:cubicBezTo>
                  <a:lnTo>
                    <a:pt x="537" y="2388"/>
                  </a:lnTo>
                  <a:cubicBezTo>
                    <a:pt x="617" y="1970"/>
                    <a:pt x="637" y="1533"/>
                    <a:pt x="875" y="1135"/>
                  </a:cubicBezTo>
                  <a:cubicBezTo>
                    <a:pt x="915" y="995"/>
                    <a:pt x="975" y="896"/>
                    <a:pt x="1015" y="777"/>
                  </a:cubicBezTo>
                  <a:cubicBezTo>
                    <a:pt x="796" y="558"/>
                    <a:pt x="895" y="259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148700" y="1628125"/>
              <a:ext cx="78600" cy="16925"/>
            </a:xfrm>
            <a:custGeom>
              <a:avLst/>
              <a:gdLst/>
              <a:ahLst/>
              <a:cxnLst/>
              <a:rect l="l" t="t" r="r" b="b"/>
              <a:pathLst>
                <a:path w="3144" h="677" extrusionOk="0">
                  <a:moveTo>
                    <a:pt x="677" y="0"/>
                  </a:moveTo>
                  <a:cubicBezTo>
                    <a:pt x="498" y="20"/>
                    <a:pt x="339" y="20"/>
                    <a:pt x="199" y="199"/>
                  </a:cubicBezTo>
                  <a:cubicBezTo>
                    <a:pt x="0" y="617"/>
                    <a:pt x="398" y="478"/>
                    <a:pt x="557" y="557"/>
                  </a:cubicBezTo>
                  <a:lnTo>
                    <a:pt x="1075" y="557"/>
                  </a:lnTo>
                  <a:cubicBezTo>
                    <a:pt x="1121" y="580"/>
                    <a:pt x="1154" y="590"/>
                    <a:pt x="1174" y="590"/>
                  </a:cubicBezTo>
                  <a:cubicBezTo>
                    <a:pt x="1187" y="590"/>
                    <a:pt x="1194" y="585"/>
                    <a:pt x="1194" y="577"/>
                  </a:cubicBezTo>
                  <a:lnTo>
                    <a:pt x="1373" y="577"/>
                  </a:lnTo>
                  <a:cubicBezTo>
                    <a:pt x="1453" y="597"/>
                    <a:pt x="1492" y="677"/>
                    <a:pt x="1592" y="677"/>
                  </a:cubicBezTo>
                  <a:lnTo>
                    <a:pt x="2586" y="677"/>
                  </a:lnTo>
                  <a:cubicBezTo>
                    <a:pt x="2746" y="497"/>
                    <a:pt x="2964" y="557"/>
                    <a:pt x="3143" y="497"/>
                  </a:cubicBezTo>
                  <a:cubicBezTo>
                    <a:pt x="3124" y="458"/>
                    <a:pt x="3124" y="398"/>
                    <a:pt x="3084" y="358"/>
                  </a:cubicBezTo>
                  <a:cubicBezTo>
                    <a:pt x="3064" y="318"/>
                    <a:pt x="3044" y="279"/>
                    <a:pt x="3024" y="259"/>
                  </a:cubicBezTo>
                  <a:cubicBezTo>
                    <a:pt x="2925" y="199"/>
                    <a:pt x="2785" y="159"/>
                    <a:pt x="2666" y="159"/>
                  </a:cubicBezTo>
                  <a:cubicBezTo>
                    <a:pt x="2487" y="120"/>
                    <a:pt x="2348" y="120"/>
                    <a:pt x="2169" y="120"/>
                  </a:cubicBezTo>
                  <a:cubicBezTo>
                    <a:pt x="2095" y="116"/>
                    <a:pt x="2020" y="115"/>
                    <a:pt x="1945" y="115"/>
                  </a:cubicBezTo>
                  <a:cubicBezTo>
                    <a:pt x="1862" y="115"/>
                    <a:pt x="1778" y="116"/>
                    <a:pt x="1694" y="116"/>
                  </a:cubicBezTo>
                  <a:cubicBezTo>
                    <a:pt x="1438" y="116"/>
                    <a:pt x="1179" y="105"/>
                    <a:pt x="935" y="20"/>
                  </a:cubicBezTo>
                  <a:cubicBezTo>
                    <a:pt x="856" y="20"/>
                    <a:pt x="776" y="0"/>
                    <a:pt x="6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2223300" y="1676375"/>
              <a:ext cx="61200" cy="26575"/>
            </a:xfrm>
            <a:custGeom>
              <a:avLst/>
              <a:gdLst/>
              <a:ahLst/>
              <a:cxnLst/>
              <a:rect l="l" t="t" r="r" b="b"/>
              <a:pathLst>
                <a:path w="2448" h="1063" extrusionOk="0">
                  <a:moveTo>
                    <a:pt x="867" y="0"/>
                  </a:moveTo>
                  <a:cubicBezTo>
                    <a:pt x="758" y="0"/>
                    <a:pt x="648" y="6"/>
                    <a:pt x="537" y="20"/>
                  </a:cubicBezTo>
                  <a:cubicBezTo>
                    <a:pt x="487" y="70"/>
                    <a:pt x="421" y="79"/>
                    <a:pt x="350" y="79"/>
                  </a:cubicBezTo>
                  <a:cubicBezTo>
                    <a:pt x="314" y="79"/>
                    <a:pt x="276" y="76"/>
                    <a:pt x="238" y="76"/>
                  </a:cubicBezTo>
                  <a:cubicBezTo>
                    <a:pt x="149" y="76"/>
                    <a:pt x="63" y="90"/>
                    <a:pt x="0" y="179"/>
                  </a:cubicBezTo>
                  <a:cubicBezTo>
                    <a:pt x="185" y="320"/>
                    <a:pt x="376" y="349"/>
                    <a:pt x="572" y="349"/>
                  </a:cubicBezTo>
                  <a:cubicBezTo>
                    <a:pt x="705" y="349"/>
                    <a:pt x="841" y="336"/>
                    <a:pt x="979" y="336"/>
                  </a:cubicBezTo>
                  <a:cubicBezTo>
                    <a:pt x="1011" y="336"/>
                    <a:pt x="1043" y="336"/>
                    <a:pt x="1075" y="338"/>
                  </a:cubicBezTo>
                  <a:cubicBezTo>
                    <a:pt x="1671" y="378"/>
                    <a:pt x="1671" y="358"/>
                    <a:pt x="1751" y="1034"/>
                  </a:cubicBezTo>
                  <a:cubicBezTo>
                    <a:pt x="1784" y="1054"/>
                    <a:pt x="1813" y="1062"/>
                    <a:pt x="1837" y="1062"/>
                  </a:cubicBezTo>
                  <a:cubicBezTo>
                    <a:pt x="1955" y="1062"/>
                    <a:pt x="1987" y="874"/>
                    <a:pt x="2078" y="874"/>
                  </a:cubicBezTo>
                  <a:cubicBezTo>
                    <a:pt x="2081" y="874"/>
                    <a:pt x="2085" y="874"/>
                    <a:pt x="2089" y="875"/>
                  </a:cubicBezTo>
                  <a:cubicBezTo>
                    <a:pt x="2387" y="616"/>
                    <a:pt x="2447" y="378"/>
                    <a:pt x="1990" y="219"/>
                  </a:cubicBezTo>
                  <a:cubicBezTo>
                    <a:pt x="1633" y="79"/>
                    <a:pt x="1253" y="0"/>
                    <a:pt x="8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3065250" y="1940425"/>
              <a:ext cx="44300" cy="26750"/>
            </a:xfrm>
            <a:custGeom>
              <a:avLst/>
              <a:gdLst/>
              <a:ahLst/>
              <a:cxnLst/>
              <a:rect l="l" t="t" r="r" b="b"/>
              <a:pathLst>
                <a:path w="1772" h="1070" extrusionOk="0">
                  <a:moveTo>
                    <a:pt x="1375" y="0"/>
                  </a:moveTo>
                  <a:cubicBezTo>
                    <a:pt x="854" y="0"/>
                    <a:pt x="350" y="31"/>
                    <a:pt x="1" y="538"/>
                  </a:cubicBezTo>
                  <a:cubicBezTo>
                    <a:pt x="498" y="617"/>
                    <a:pt x="498" y="598"/>
                    <a:pt x="200" y="995"/>
                  </a:cubicBezTo>
                  <a:lnTo>
                    <a:pt x="200" y="1055"/>
                  </a:lnTo>
                  <a:cubicBezTo>
                    <a:pt x="240" y="1065"/>
                    <a:pt x="279" y="1070"/>
                    <a:pt x="317" y="1070"/>
                  </a:cubicBezTo>
                  <a:cubicBezTo>
                    <a:pt x="563" y="1070"/>
                    <a:pt x="774" y="892"/>
                    <a:pt x="983" y="892"/>
                  </a:cubicBezTo>
                  <a:cubicBezTo>
                    <a:pt x="1000" y="892"/>
                    <a:pt x="1018" y="893"/>
                    <a:pt x="1035" y="896"/>
                  </a:cubicBezTo>
                  <a:cubicBezTo>
                    <a:pt x="1234" y="737"/>
                    <a:pt x="1632" y="916"/>
                    <a:pt x="1711" y="518"/>
                  </a:cubicBezTo>
                  <a:cubicBezTo>
                    <a:pt x="1771" y="319"/>
                    <a:pt x="1731" y="140"/>
                    <a:pt x="1592" y="1"/>
                  </a:cubicBezTo>
                  <a:cubicBezTo>
                    <a:pt x="1520" y="1"/>
                    <a:pt x="1447" y="0"/>
                    <a:pt x="13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2206875" y="1897175"/>
              <a:ext cx="12975" cy="75975"/>
            </a:xfrm>
            <a:custGeom>
              <a:avLst/>
              <a:gdLst/>
              <a:ahLst/>
              <a:cxnLst/>
              <a:rect l="l" t="t" r="r" b="b"/>
              <a:pathLst>
                <a:path w="519" h="3039" extrusionOk="0">
                  <a:moveTo>
                    <a:pt x="319" y="0"/>
                  </a:moveTo>
                  <a:cubicBezTo>
                    <a:pt x="1" y="975"/>
                    <a:pt x="140" y="1970"/>
                    <a:pt x="140" y="2964"/>
                  </a:cubicBezTo>
                  <a:cubicBezTo>
                    <a:pt x="200" y="3014"/>
                    <a:pt x="264" y="3039"/>
                    <a:pt x="329" y="3039"/>
                  </a:cubicBezTo>
                  <a:cubicBezTo>
                    <a:pt x="394" y="3039"/>
                    <a:pt x="458" y="3014"/>
                    <a:pt x="518" y="2964"/>
                  </a:cubicBezTo>
                  <a:cubicBezTo>
                    <a:pt x="518" y="2387"/>
                    <a:pt x="478" y="1790"/>
                    <a:pt x="478" y="1233"/>
                  </a:cubicBezTo>
                  <a:cubicBezTo>
                    <a:pt x="339" y="895"/>
                    <a:pt x="419" y="557"/>
                    <a:pt x="439" y="239"/>
                  </a:cubicBezTo>
                  <a:cubicBezTo>
                    <a:pt x="419" y="139"/>
                    <a:pt x="399" y="6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2286950" y="1622475"/>
              <a:ext cx="70650" cy="18100"/>
            </a:xfrm>
            <a:custGeom>
              <a:avLst/>
              <a:gdLst/>
              <a:ahLst/>
              <a:cxnLst/>
              <a:rect l="l" t="t" r="r" b="b"/>
              <a:pathLst>
                <a:path w="2826" h="724" extrusionOk="0">
                  <a:moveTo>
                    <a:pt x="2325" y="1"/>
                  </a:moveTo>
                  <a:cubicBezTo>
                    <a:pt x="2279" y="1"/>
                    <a:pt x="2234" y="3"/>
                    <a:pt x="2189" y="7"/>
                  </a:cubicBezTo>
                  <a:cubicBezTo>
                    <a:pt x="1957" y="41"/>
                    <a:pt x="1720" y="52"/>
                    <a:pt x="1482" y="52"/>
                  </a:cubicBezTo>
                  <a:cubicBezTo>
                    <a:pt x="1006" y="52"/>
                    <a:pt x="524" y="7"/>
                    <a:pt x="60" y="7"/>
                  </a:cubicBezTo>
                  <a:lnTo>
                    <a:pt x="21" y="47"/>
                  </a:lnTo>
                  <a:cubicBezTo>
                    <a:pt x="1" y="127"/>
                    <a:pt x="1" y="186"/>
                    <a:pt x="21" y="246"/>
                  </a:cubicBezTo>
                  <a:cubicBezTo>
                    <a:pt x="60" y="346"/>
                    <a:pt x="40" y="445"/>
                    <a:pt x="21" y="544"/>
                  </a:cubicBezTo>
                  <a:cubicBezTo>
                    <a:pt x="1" y="624"/>
                    <a:pt x="21" y="684"/>
                    <a:pt x="60" y="723"/>
                  </a:cubicBezTo>
                  <a:lnTo>
                    <a:pt x="757" y="723"/>
                  </a:lnTo>
                  <a:cubicBezTo>
                    <a:pt x="836" y="525"/>
                    <a:pt x="936" y="346"/>
                    <a:pt x="1115" y="226"/>
                  </a:cubicBezTo>
                  <a:cubicBezTo>
                    <a:pt x="1194" y="246"/>
                    <a:pt x="1234" y="246"/>
                    <a:pt x="1314" y="246"/>
                  </a:cubicBezTo>
                  <a:cubicBezTo>
                    <a:pt x="1413" y="346"/>
                    <a:pt x="1532" y="405"/>
                    <a:pt x="1691" y="405"/>
                  </a:cubicBezTo>
                  <a:cubicBezTo>
                    <a:pt x="1735" y="409"/>
                    <a:pt x="1779" y="412"/>
                    <a:pt x="1823" y="412"/>
                  </a:cubicBezTo>
                  <a:cubicBezTo>
                    <a:pt x="1997" y="412"/>
                    <a:pt x="2169" y="373"/>
                    <a:pt x="2328" y="246"/>
                  </a:cubicBezTo>
                  <a:lnTo>
                    <a:pt x="2527" y="246"/>
                  </a:lnTo>
                  <a:cubicBezTo>
                    <a:pt x="2567" y="286"/>
                    <a:pt x="2617" y="311"/>
                    <a:pt x="2666" y="311"/>
                  </a:cubicBezTo>
                  <a:cubicBezTo>
                    <a:pt x="2716" y="311"/>
                    <a:pt x="2766" y="286"/>
                    <a:pt x="2805" y="226"/>
                  </a:cubicBezTo>
                  <a:lnTo>
                    <a:pt x="2825" y="147"/>
                  </a:lnTo>
                  <a:cubicBezTo>
                    <a:pt x="2668" y="36"/>
                    <a:pt x="2497" y="1"/>
                    <a:pt x="232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2397350" y="2086450"/>
              <a:ext cx="28375" cy="41000"/>
            </a:xfrm>
            <a:custGeom>
              <a:avLst/>
              <a:gdLst/>
              <a:ahLst/>
              <a:cxnLst/>
              <a:rect l="l" t="t" r="r" b="b"/>
              <a:pathLst>
                <a:path w="1135" h="1640" extrusionOk="0">
                  <a:moveTo>
                    <a:pt x="85" y="1"/>
                  </a:moveTo>
                  <a:cubicBezTo>
                    <a:pt x="68" y="1"/>
                    <a:pt x="46" y="23"/>
                    <a:pt x="1" y="68"/>
                  </a:cubicBezTo>
                  <a:cubicBezTo>
                    <a:pt x="60" y="506"/>
                    <a:pt x="359" y="884"/>
                    <a:pt x="498" y="1281"/>
                  </a:cubicBezTo>
                  <a:cubicBezTo>
                    <a:pt x="637" y="1361"/>
                    <a:pt x="578" y="1540"/>
                    <a:pt x="697" y="1600"/>
                  </a:cubicBezTo>
                  <a:lnTo>
                    <a:pt x="697" y="1639"/>
                  </a:lnTo>
                  <a:cubicBezTo>
                    <a:pt x="896" y="1480"/>
                    <a:pt x="856" y="1262"/>
                    <a:pt x="876" y="1082"/>
                  </a:cubicBezTo>
                  <a:cubicBezTo>
                    <a:pt x="1135" y="565"/>
                    <a:pt x="876" y="247"/>
                    <a:pt x="359" y="48"/>
                  </a:cubicBezTo>
                  <a:lnTo>
                    <a:pt x="299" y="88"/>
                  </a:lnTo>
                  <a:cubicBezTo>
                    <a:pt x="299" y="108"/>
                    <a:pt x="279" y="108"/>
                    <a:pt x="259" y="108"/>
                  </a:cubicBezTo>
                  <a:cubicBezTo>
                    <a:pt x="200" y="108"/>
                    <a:pt x="180" y="108"/>
                    <a:pt x="160" y="68"/>
                  </a:cubicBezTo>
                  <a:lnTo>
                    <a:pt x="100" y="8"/>
                  </a:lnTo>
                  <a:cubicBezTo>
                    <a:pt x="95" y="3"/>
                    <a:pt x="90" y="1"/>
                    <a:pt x="8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352600" y="2053825"/>
              <a:ext cx="17425" cy="48250"/>
            </a:xfrm>
            <a:custGeom>
              <a:avLst/>
              <a:gdLst/>
              <a:ahLst/>
              <a:cxnLst/>
              <a:rect l="l" t="t" r="r" b="b"/>
              <a:pathLst>
                <a:path w="697" h="1930" extrusionOk="0">
                  <a:moveTo>
                    <a:pt x="398" y="0"/>
                  </a:moveTo>
                  <a:cubicBezTo>
                    <a:pt x="179" y="100"/>
                    <a:pt x="299" y="398"/>
                    <a:pt x="80" y="498"/>
                  </a:cubicBezTo>
                  <a:cubicBezTo>
                    <a:pt x="0" y="995"/>
                    <a:pt x="120" y="1433"/>
                    <a:pt x="557" y="1930"/>
                  </a:cubicBezTo>
                  <a:cubicBezTo>
                    <a:pt x="597" y="1174"/>
                    <a:pt x="697" y="577"/>
                    <a:pt x="3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2446600" y="1599275"/>
              <a:ext cx="42300" cy="24400"/>
            </a:xfrm>
            <a:custGeom>
              <a:avLst/>
              <a:gdLst/>
              <a:ahLst/>
              <a:cxnLst/>
              <a:rect l="l" t="t" r="r" b="b"/>
              <a:pathLst>
                <a:path w="1692" h="976" extrusionOk="0">
                  <a:moveTo>
                    <a:pt x="1293" y="0"/>
                  </a:moveTo>
                  <a:cubicBezTo>
                    <a:pt x="1253" y="0"/>
                    <a:pt x="1174" y="40"/>
                    <a:pt x="1114" y="60"/>
                  </a:cubicBezTo>
                  <a:cubicBezTo>
                    <a:pt x="1054" y="80"/>
                    <a:pt x="955" y="100"/>
                    <a:pt x="875" y="160"/>
                  </a:cubicBezTo>
                  <a:cubicBezTo>
                    <a:pt x="796" y="179"/>
                    <a:pt x="756" y="219"/>
                    <a:pt x="696" y="239"/>
                  </a:cubicBezTo>
                  <a:cubicBezTo>
                    <a:pt x="617" y="259"/>
                    <a:pt x="517" y="279"/>
                    <a:pt x="418" y="319"/>
                  </a:cubicBezTo>
                  <a:cubicBezTo>
                    <a:pt x="279" y="378"/>
                    <a:pt x="100" y="458"/>
                    <a:pt x="20" y="657"/>
                  </a:cubicBezTo>
                  <a:cubicBezTo>
                    <a:pt x="0" y="776"/>
                    <a:pt x="20" y="915"/>
                    <a:pt x="120" y="975"/>
                  </a:cubicBezTo>
                  <a:cubicBezTo>
                    <a:pt x="637" y="935"/>
                    <a:pt x="1094" y="736"/>
                    <a:pt x="1512" y="478"/>
                  </a:cubicBezTo>
                  <a:cubicBezTo>
                    <a:pt x="1552" y="358"/>
                    <a:pt x="1691" y="179"/>
                    <a:pt x="1472" y="80"/>
                  </a:cubicBezTo>
                  <a:cubicBezTo>
                    <a:pt x="1413" y="40"/>
                    <a:pt x="1373" y="20"/>
                    <a:pt x="12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2257375" y="1653700"/>
              <a:ext cx="57950" cy="9300"/>
            </a:xfrm>
            <a:custGeom>
              <a:avLst/>
              <a:gdLst/>
              <a:ahLst/>
              <a:cxnLst/>
              <a:rect l="l" t="t" r="r" b="b"/>
              <a:pathLst>
                <a:path w="2318" h="372" extrusionOk="0">
                  <a:moveTo>
                    <a:pt x="102" y="0"/>
                  </a:moveTo>
                  <a:cubicBezTo>
                    <a:pt x="14" y="0"/>
                    <a:pt x="1" y="74"/>
                    <a:pt x="30" y="191"/>
                  </a:cubicBezTo>
                  <a:cubicBezTo>
                    <a:pt x="643" y="246"/>
                    <a:pt x="1222" y="372"/>
                    <a:pt x="1830" y="372"/>
                  </a:cubicBezTo>
                  <a:cubicBezTo>
                    <a:pt x="1873" y="372"/>
                    <a:pt x="1916" y="371"/>
                    <a:pt x="1959" y="370"/>
                  </a:cubicBezTo>
                  <a:cubicBezTo>
                    <a:pt x="2059" y="250"/>
                    <a:pt x="2258" y="330"/>
                    <a:pt x="2318" y="191"/>
                  </a:cubicBezTo>
                  <a:cubicBezTo>
                    <a:pt x="1816" y="69"/>
                    <a:pt x="1268" y="17"/>
                    <a:pt x="727" y="17"/>
                  </a:cubicBezTo>
                  <a:cubicBezTo>
                    <a:pt x="560" y="17"/>
                    <a:pt x="393" y="22"/>
                    <a:pt x="229" y="31"/>
                  </a:cubicBezTo>
                  <a:cubicBezTo>
                    <a:pt x="175" y="10"/>
                    <a:pt x="134" y="0"/>
                    <a:pt x="1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3092100" y="1950375"/>
              <a:ext cx="37325" cy="29375"/>
            </a:xfrm>
            <a:custGeom>
              <a:avLst/>
              <a:gdLst/>
              <a:ahLst/>
              <a:cxnLst/>
              <a:rect l="l" t="t" r="r" b="b"/>
              <a:pathLst>
                <a:path w="1493" h="1175" extrusionOk="0">
                  <a:moveTo>
                    <a:pt x="915" y="1"/>
                  </a:moveTo>
                  <a:cubicBezTo>
                    <a:pt x="780" y="1"/>
                    <a:pt x="659" y="51"/>
                    <a:pt x="538" y="160"/>
                  </a:cubicBezTo>
                  <a:cubicBezTo>
                    <a:pt x="399" y="339"/>
                    <a:pt x="120" y="259"/>
                    <a:pt x="1" y="478"/>
                  </a:cubicBezTo>
                  <a:cubicBezTo>
                    <a:pt x="439" y="538"/>
                    <a:pt x="319" y="896"/>
                    <a:pt x="359" y="1174"/>
                  </a:cubicBezTo>
                  <a:lnTo>
                    <a:pt x="717" y="1174"/>
                  </a:lnTo>
                  <a:cubicBezTo>
                    <a:pt x="757" y="1154"/>
                    <a:pt x="816" y="1115"/>
                    <a:pt x="816" y="1035"/>
                  </a:cubicBezTo>
                  <a:cubicBezTo>
                    <a:pt x="852" y="922"/>
                    <a:pt x="879" y="884"/>
                    <a:pt x="901" y="884"/>
                  </a:cubicBezTo>
                  <a:cubicBezTo>
                    <a:pt x="948" y="884"/>
                    <a:pt x="975" y="1060"/>
                    <a:pt x="1021" y="1060"/>
                  </a:cubicBezTo>
                  <a:cubicBezTo>
                    <a:pt x="1026" y="1060"/>
                    <a:pt x="1030" y="1059"/>
                    <a:pt x="1035" y="1055"/>
                  </a:cubicBezTo>
                  <a:cubicBezTo>
                    <a:pt x="1035" y="1055"/>
                    <a:pt x="1055" y="1075"/>
                    <a:pt x="1115" y="1075"/>
                  </a:cubicBezTo>
                  <a:cubicBezTo>
                    <a:pt x="1135" y="1075"/>
                    <a:pt x="1194" y="1075"/>
                    <a:pt x="1234" y="1035"/>
                  </a:cubicBezTo>
                  <a:cubicBezTo>
                    <a:pt x="1254" y="1015"/>
                    <a:pt x="1314" y="1015"/>
                    <a:pt x="1354" y="1015"/>
                  </a:cubicBezTo>
                  <a:cubicBezTo>
                    <a:pt x="1453" y="956"/>
                    <a:pt x="1493" y="876"/>
                    <a:pt x="1493" y="776"/>
                  </a:cubicBezTo>
                  <a:cubicBezTo>
                    <a:pt x="1453" y="518"/>
                    <a:pt x="1433" y="239"/>
                    <a:pt x="1194" y="60"/>
                  </a:cubicBezTo>
                  <a:cubicBezTo>
                    <a:pt x="1093" y="21"/>
                    <a:pt x="1001" y="1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2212350" y="1866325"/>
              <a:ext cx="15450" cy="40800"/>
            </a:xfrm>
            <a:custGeom>
              <a:avLst/>
              <a:gdLst/>
              <a:ahLst/>
              <a:cxnLst/>
              <a:rect l="l" t="t" r="r" b="b"/>
              <a:pathLst>
                <a:path w="618" h="1632" extrusionOk="0">
                  <a:moveTo>
                    <a:pt x="239" y="1"/>
                  </a:moveTo>
                  <a:cubicBezTo>
                    <a:pt x="1" y="399"/>
                    <a:pt x="120" y="816"/>
                    <a:pt x="100" y="1234"/>
                  </a:cubicBezTo>
                  <a:cubicBezTo>
                    <a:pt x="100" y="1314"/>
                    <a:pt x="120" y="1393"/>
                    <a:pt x="120" y="1473"/>
                  </a:cubicBezTo>
                  <a:cubicBezTo>
                    <a:pt x="180" y="1533"/>
                    <a:pt x="220" y="1592"/>
                    <a:pt x="299" y="1632"/>
                  </a:cubicBezTo>
                  <a:cubicBezTo>
                    <a:pt x="478" y="1115"/>
                    <a:pt x="617" y="598"/>
                    <a:pt x="597" y="41"/>
                  </a:cubicBezTo>
                  <a:lnTo>
                    <a:pt x="597" y="41"/>
                  </a:lnTo>
                  <a:cubicBezTo>
                    <a:pt x="578" y="100"/>
                    <a:pt x="518" y="120"/>
                    <a:pt x="498" y="180"/>
                  </a:cubicBezTo>
                  <a:cubicBezTo>
                    <a:pt x="441" y="236"/>
                    <a:pt x="474" y="400"/>
                    <a:pt x="342" y="400"/>
                  </a:cubicBezTo>
                  <a:cubicBezTo>
                    <a:pt x="335" y="400"/>
                    <a:pt x="327" y="400"/>
                    <a:pt x="319" y="399"/>
                  </a:cubicBezTo>
                  <a:cubicBezTo>
                    <a:pt x="299" y="399"/>
                    <a:pt x="279" y="240"/>
                    <a:pt x="279" y="180"/>
                  </a:cubicBezTo>
                  <a:cubicBezTo>
                    <a:pt x="239" y="100"/>
                    <a:pt x="239" y="41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2123825" y="1657950"/>
              <a:ext cx="39825" cy="15950"/>
            </a:xfrm>
            <a:custGeom>
              <a:avLst/>
              <a:gdLst/>
              <a:ahLst/>
              <a:cxnLst/>
              <a:rect l="l" t="t" r="r" b="b"/>
              <a:pathLst>
                <a:path w="1593" h="638" extrusionOk="0">
                  <a:moveTo>
                    <a:pt x="1" y="1"/>
                  </a:moveTo>
                  <a:lnTo>
                    <a:pt x="1" y="578"/>
                  </a:lnTo>
                  <a:cubicBezTo>
                    <a:pt x="133" y="624"/>
                    <a:pt x="265" y="637"/>
                    <a:pt x="395" y="637"/>
                  </a:cubicBezTo>
                  <a:cubicBezTo>
                    <a:pt x="565" y="637"/>
                    <a:pt x="731" y="615"/>
                    <a:pt x="888" y="615"/>
                  </a:cubicBezTo>
                  <a:cubicBezTo>
                    <a:pt x="918" y="615"/>
                    <a:pt x="947" y="615"/>
                    <a:pt x="976" y="617"/>
                  </a:cubicBezTo>
                  <a:cubicBezTo>
                    <a:pt x="1155" y="617"/>
                    <a:pt x="1294" y="538"/>
                    <a:pt x="1453" y="498"/>
                  </a:cubicBezTo>
                  <a:cubicBezTo>
                    <a:pt x="1533" y="478"/>
                    <a:pt x="1572" y="399"/>
                    <a:pt x="1592" y="319"/>
                  </a:cubicBezTo>
                  <a:cubicBezTo>
                    <a:pt x="1095" y="1"/>
                    <a:pt x="498" y="299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2654475" y="1517700"/>
              <a:ext cx="33350" cy="20425"/>
            </a:xfrm>
            <a:custGeom>
              <a:avLst/>
              <a:gdLst/>
              <a:ahLst/>
              <a:cxnLst/>
              <a:rect l="l" t="t" r="r" b="b"/>
              <a:pathLst>
                <a:path w="1334" h="817" extrusionOk="0">
                  <a:moveTo>
                    <a:pt x="1194" y="1"/>
                  </a:moveTo>
                  <a:lnTo>
                    <a:pt x="1194" y="1"/>
                  </a:lnTo>
                  <a:cubicBezTo>
                    <a:pt x="816" y="339"/>
                    <a:pt x="319" y="220"/>
                    <a:pt x="0" y="598"/>
                  </a:cubicBezTo>
                  <a:cubicBezTo>
                    <a:pt x="120" y="817"/>
                    <a:pt x="338" y="737"/>
                    <a:pt x="537" y="797"/>
                  </a:cubicBezTo>
                  <a:cubicBezTo>
                    <a:pt x="572" y="801"/>
                    <a:pt x="607" y="803"/>
                    <a:pt x="641" y="803"/>
                  </a:cubicBezTo>
                  <a:cubicBezTo>
                    <a:pt x="784" y="803"/>
                    <a:pt x="922" y="762"/>
                    <a:pt x="1035" y="618"/>
                  </a:cubicBezTo>
                  <a:cubicBezTo>
                    <a:pt x="1035" y="419"/>
                    <a:pt x="1333" y="319"/>
                    <a:pt x="11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2160625" y="1665425"/>
              <a:ext cx="47275" cy="12725"/>
            </a:xfrm>
            <a:custGeom>
              <a:avLst/>
              <a:gdLst/>
              <a:ahLst/>
              <a:cxnLst/>
              <a:rect l="l" t="t" r="r" b="b"/>
              <a:pathLst>
                <a:path w="1891" h="509" extrusionOk="0">
                  <a:moveTo>
                    <a:pt x="100" y="0"/>
                  </a:moveTo>
                  <a:cubicBezTo>
                    <a:pt x="100" y="20"/>
                    <a:pt x="80" y="60"/>
                    <a:pt x="61" y="80"/>
                  </a:cubicBezTo>
                  <a:cubicBezTo>
                    <a:pt x="1" y="119"/>
                    <a:pt x="1" y="199"/>
                    <a:pt x="21" y="259"/>
                  </a:cubicBezTo>
                  <a:cubicBezTo>
                    <a:pt x="100" y="318"/>
                    <a:pt x="200" y="358"/>
                    <a:pt x="259" y="418"/>
                  </a:cubicBezTo>
                  <a:cubicBezTo>
                    <a:pt x="657" y="458"/>
                    <a:pt x="1055" y="458"/>
                    <a:pt x="1453" y="458"/>
                  </a:cubicBezTo>
                  <a:cubicBezTo>
                    <a:pt x="1519" y="491"/>
                    <a:pt x="1579" y="509"/>
                    <a:pt x="1632" y="509"/>
                  </a:cubicBezTo>
                  <a:cubicBezTo>
                    <a:pt x="1738" y="509"/>
                    <a:pt x="1818" y="438"/>
                    <a:pt x="1871" y="279"/>
                  </a:cubicBezTo>
                  <a:cubicBezTo>
                    <a:pt x="1891" y="179"/>
                    <a:pt x="1831" y="100"/>
                    <a:pt x="1771" y="60"/>
                  </a:cubicBezTo>
                  <a:cubicBezTo>
                    <a:pt x="1611" y="115"/>
                    <a:pt x="1452" y="135"/>
                    <a:pt x="1295" y="135"/>
                  </a:cubicBezTo>
                  <a:cubicBezTo>
                    <a:pt x="887" y="135"/>
                    <a:pt x="488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2362050" y="1935450"/>
              <a:ext cx="14450" cy="44800"/>
            </a:xfrm>
            <a:custGeom>
              <a:avLst/>
              <a:gdLst/>
              <a:ahLst/>
              <a:cxnLst/>
              <a:rect l="l" t="t" r="r" b="b"/>
              <a:pathLst>
                <a:path w="578" h="1792" extrusionOk="0">
                  <a:moveTo>
                    <a:pt x="100" y="1"/>
                  </a:moveTo>
                  <a:cubicBezTo>
                    <a:pt x="60" y="21"/>
                    <a:pt x="20" y="21"/>
                    <a:pt x="0" y="41"/>
                  </a:cubicBezTo>
                  <a:cubicBezTo>
                    <a:pt x="20" y="558"/>
                    <a:pt x="20" y="1115"/>
                    <a:pt x="60" y="1632"/>
                  </a:cubicBezTo>
                  <a:cubicBezTo>
                    <a:pt x="160" y="1692"/>
                    <a:pt x="239" y="1732"/>
                    <a:pt x="378" y="1791"/>
                  </a:cubicBezTo>
                  <a:cubicBezTo>
                    <a:pt x="398" y="1652"/>
                    <a:pt x="398" y="1553"/>
                    <a:pt x="418" y="1433"/>
                  </a:cubicBezTo>
                  <a:cubicBezTo>
                    <a:pt x="577" y="1194"/>
                    <a:pt x="577" y="956"/>
                    <a:pt x="398" y="737"/>
                  </a:cubicBezTo>
                  <a:cubicBezTo>
                    <a:pt x="319" y="518"/>
                    <a:pt x="259" y="259"/>
                    <a:pt x="179" y="41"/>
                  </a:cubicBezTo>
                  <a:cubicBezTo>
                    <a:pt x="160" y="41"/>
                    <a:pt x="120" y="2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2243200" y="1847950"/>
              <a:ext cx="19900" cy="36300"/>
            </a:xfrm>
            <a:custGeom>
              <a:avLst/>
              <a:gdLst/>
              <a:ahLst/>
              <a:cxnLst/>
              <a:rect l="l" t="t" r="r" b="b"/>
              <a:pathLst>
                <a:path w="796" h="1452" extrusionOk="0">
                  <a:moveTo>
                    <a:pt x="564" y="1"/>
                  </a:moveTo>
                  <a:cubicBezTo>
                    <a:pt x="480" y="1"/>
                    <a:pt x="418" y="54"/>
                    <a:pt x="418" y="219"/>
                  </a:cubicBezTo>
                  <a:cubicBezTo>
                    <a:pt x="418" y="358"/>
                    <a:pt x="378" y="517"/>
                    <a:pt x="259" y="577"/>
                  </a:cubicBezTo>
                  <a:cubicBezTo>
                    <a:pt x="0" y="875"/>
                    <a:pt x="199" y="1154"/>
                    <a:pt x="259" y="1452"/>
                  </a:cubicBezTo>
                  <a:cubicBezTo>
                    <a:pt x="477" y="1352"/>
                    <a:pt x="378" y="1054"/>
                    <a:pt x="577" y="935"/>
                  </a:cubicBezTo>
                  <a:cubicBezTo>
                    <a:pt x="637" y="656"/>
                    <a:pt x="796" y="378"/>
                    <a:pt x="756" y="59"/>
                  </a:cubicBezTo>
                  <a:cubicBezTo>
                    <a:pt x="691" y="27"/>
                    <a:pt x="622" y="1"/>
                    <a:pt x="56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2478925" y="1684325"/>
              <a:ext cx="39300" cy="16625"/>
            </a:xfrm>
            <a:custGeom>
              <a:avLst/>
              <a:gdLst/>
              <a:ahLst/>
              <a:cxnLst/>
              <a:rect l="l" t="t" r="r" b="b"/>
              <a:pathLst>
                <a:path w="1572" h="665" extrusionOk="0">
                  <a:moveTo>
                    <a:pt x="1273" y="0"/>
                  </a:moveTo>
                  <a:cubicBezTo>
                    <a:pt x="1094" y="139"/>
                    <a:pt x="875" y="40"/>
                    <a:pt x="696" y="139"/>
                  </a:cubicBezTo>
                  <a:cubicBezTo>
                    <a:pt x="478" y="139"/>
                    <a:pt x="259" y="159"/>
                    <a:pt x="40" y="338"/>
                  </a:cubicBezTo>
                  <a:cubicBezTo>
                    <a:pt x="0" y="398"/>
                    <a:pt x="0" y="458"/>
                    <a:pt x="40" y="517"/>
                  </a:cubicBezTo>
                  <a:cubicBezTo>
                    <a:pt x="219" y="537"/>
                    <a:pt x="398" y="537"/>
                    <a:pt x="577" y="537"/>
                  </a:cubicBezTo>
                  <a:cubicBezTo>
                    <a:pt x="673" y="633"/>
                    <a:pt x="773" y="664"/>
                    <a:pt x="880" y="664"/>
                  </a:cubicBezTo>
                  <a:cubicBezTo>
                    <a:pt x="996" y="664"/>
                    <a:pt x="1119" y="628"/>
                    <a:pt x="1253" y="597"/>
                  </a:cubicBezTo>
                  <a:cubicBezTo>
                    <a:pt x="1313" y="557"/>
                    <a:pt x="1393" y="537"/>
                    <a:pt x="1452" y="497"/>
                  </a:cubicBezTo>
                  <a:cubicBezTo>
                    <a:pt x="1572" y="318"/>
                    <a:pt x="1532" y="159"/>
                    <a:pt x="145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2809625" y="2029950"/>
              <a:ext cx="31375" cy="19425"/>
            </a:xfrm>
            <a:custGeom>
              <a:avLst/>
              <a:gdLst/>
              <a:ahLst/>
              <a:cxnLst/>
              <a:rect l="l" t="t" r="r" b="b"/>
              <a:pathLst>
                <a:path w="1255" h="777" extrusionOk="0">
                  <a:moveTo>
                    <a:pt x="677" y="20"/>
                  </a:moveTo>
                  <a:cubicBezTo>
                    <a:pt x="379" y="40"/>
                    <a:pt x="61" y="1"/>
                    <a:pt x="1" y="418"/>
                  </a:cubicBezTo>
                  <a:cubicBezTo>
                    <a:pt x="1" y="558"/>
                    <a:pt x="61" y="717"/>
                    <a:pt x="200" y="776"/>
                  </a:cubicBezTo>
                  <a:cubicBezTo>
                    <a:pt x="578" y="737"/>
                    <a:pt x="956" y="657"/>
                    <a:pt x="1254" y="438"/>
                  </a:cubicBezTo>
                  <a:cubicBezTo>
                    <a:pt x="1115" y="219"/>
                    <a:pt x="816" y="219"/>
                    <a:pt x="677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2401325" y="1613200"/>
              <a:ext cx="47775" cy="22950"/>
            </a:xfrm>
            <a:custGeom>
              <a:avLst/>
              <a:gdLst/>
              <a:ahLst/>
              <a:cxnLst/>
              <a:rect l="l" t="t" r="r" b="b"/>
              <a:pathLst>
                <a:path w="1911" h="918" extrusionOk="0">
                  <a:moveTo>
                    <a:pt x="1732" y="0"/>
                  </a:moveTo>
                  <a:lnTo>
                    <a:pt x="1433" y="80"/>
                  </a:lnTo>
                  <a:cubicBezTo>
                    <a:pt x="1334" y="100"/>
                    <a:pt x="1234" y="160"/>
                    <a:pt x="1155" y="199"/>
                  </a:cubicBezTo>
                  <a:lnTo>
                    <a:pt x="1195" y="259"/>
                  </a:lnTo>
                  <a:cubicBezTo>
                    <a:pt x="1075" y="358"/>
                    <a:pt x="916" y="319"/>
                    <a:pt x="797" y="398"/>
                  </a:cubicBezTo>
                  <a:cubicBezTo>
                    <a:pt x="737" y="398"/>
                    <a:pt x="697" y="398"/>
                    <a:pt x="657" y="458"/>
                  </a:cubicBezTo>
                  <a:cubicBezTo>
                    <a:pt x="518" y="557"/>
                    <a:pt x="299" y="458"/>
                    <a:pt x="120" y="577"/>
                  </a:cubicBezTo>
                  <a:cubicBezTo>
                    <a:pt x="109" y="571"/>
                    <a:pt x="95" y="569"/>
                    <a:pt x="82" y="569"/>
                  </a:cubicBezTo>
                  <a:cubicBezTo>
                    <a:pt x="49" y="569"/>
                    <a:pt x="15" y="583"/>
                    <a:pt x="1" y="597"/>
                  </a:cubicBezTo>
                  <a:cubicBezTo>
                    <a:pt x="41" y="677"/>
                    <a:pt x="120" y="776"/>
                    <a:pt x="160" y="876"/>
                  </a:cubicBezTo>
                  <a:cubicBezTo>
                    <a:pt x="246" y="900"/>
                    <a:pt x="317" y="917"/>
                    <a:pt x="387" y="917"/>
                  </a:cubicBezTo>
                  <a:cubicBezTo>
                    <a:pt x="430" y="917"/>
                    <a:pt x="473" y="911"/>
                    <a:pt x="518" y="896"/>
                  </a:cubicBezTo>
                  <a:cubicBezTo>
                    <a:pt x="618" y="816"/>
                    <a:pt x="757" y="856"/>
                    <a:pt x="856" y="776"/>
                  </a:cubicBezTo>
                  <a:cubicBezTo>
                    <a:pt x="996" y="597"/>
                    <a:pt x="1234" y="717"/>
                    <a:pt x="1393" y="597"/>
                  </a:cubicBezTo>
                  <a:cubicBezTo>
                    <a:pt x="1513" y="418"/>
                    <a:pt x="1751" y="577"/>
                    <a:pt x="1911" y="418"/>
                  </a:cubicBezTo>
                  <a:lnTo>
                    <a:pt x="1911" y="100"/>
                  </a:lnTo>
                  <a:cubicBezTo>
                    <a:pt x="1891" y="60"/>
                    <a:pt x="1831" y="0"/>
                    <a:pt x="17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2210375" y="1971275"/>
              <a:ext cx="12450" cy="34825"/>
            </a:xfrm>
            <a:custGeom>
              <a:avLst/>
              <a:gdLst/>
              <a:ahLst/>
              <a:cxnLst/>
              <a:rect l="l" t="t" r="r" b="b"/>
              <a:pathLst>
                <a:path w="498" h="1393" extrusionOk="0">
                  <a:moveTo>
                    <a:pt x="0" y="0"/>
                  </a:moveTo>
                  <a:lnTo>
                    <a:pt x="0" y="1015"/>
                  </a:lnTo>
                  <a:cubicBezTo>
                    <a:pt x="0" y="1253"/>
                    <a:pt x="100" y="1393"/>
                    <a:pt x="358" y="1393"/>
                  </a:cubicBezTo>
                  <a:cubicBezTo>
                    <a:pt x="318" y="1174"/>
                    <a:pt x="497" y="915"/>
                    <a:pt x="358" y="696"/>
                  </a:cubicBezTo>
                  <a:cubicBezTo>
                    <a:pt x="219" y="517"/>
                    <a:pt x="219" y="358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2687800" y="2104850"/>
              <a:ext cx="30350" cy="13650"/>
            </a:xfrm>
            <a:custGeom>
              <a:avLst/>
              <a:gdLst/>
              <a:ahLst/>
              <a:cxnLst/>
              <a:rect l="l" t="t" r="r" b="b"/>
              <a:pathLst>
                <a:path w="1214" h="546" extrusionOk="0">
                  <a:moveTo>
                    <a:pt x="993" y="1"/>
                  </a:moveTo>
                  <a:cubicBezTo>
                    <a:pt x="626" y="1"/>
                    <a:pt x="334" y="230"/>
                    <a:pt x="0" y="346"/>
                  </a:cubicBezTo>
                  <a:cubicBezTo>
                    <a:pt x="20" y="426"/>
                    <a:pt x="20" y="486"/>
                    <a:pt x="20" y="545"/>
                  </a:cubicBezTo>
                  <a:cubicBezTo>
                    <a:pt x="80" y="545"/>
                    <a:pt x="119" y="545"/>
                    <a:pt x="179" y="526"/>
                  </a:cubicBezTo>
                  <a:cubicBezTo>
                    <a:pt x="219" y="466"/>
                    <a:pt x="299" y="426"/>
                    <a:pt x="338" y="366"/>
                  </a:cubicBezTo>
                  <a:cubicBezTo>
                    <a:pt x="374" y="359"/>
                    <a:pt x="411" y="357"/>
                    <a:pt x="451" y="357"/>
                  </a:cubicBezTo>
                  <a:cubicBezTo>
                    <a:pt x="562" y="357"/>
                    <a:pt x="686" y="378"/>
                    <a:pt x="802" y="378"/>
                  </a:cubicBezTo>
                  <a:cubicBezTo>
                    <a:pt x="992" y="378"/>
                    <a:pt x="1159" y="322"/>
                    <a:pt x="1214" y="28"/>
                  </a:cubicBezTo>
                  <a:cubicBezTo>
                    <a:pt x="1137" y="9"/>
                    <a:pt x="1064" y="1"/>
                    <a:pt x="9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2583850" y="1553650"/>
              <a:ext cx="21900" cy="17800"/>
            </a:xfrm>
            <a:custGeom>
              <a:avLst/>
              <a:gdLst/>
              <a:ahLst/>
              <a:cxnLst/>
              <a:rect l="l" t="t" r="r" b="b"/>
              <a:pathLst>
                <a:path w="876" h="712" extrusionOk="0">
                  <a:moveTo>
                    <a:pt x="564" y="0"/>
                  </a:moveTo>
                  <a:cubicBezTo>
                    <a:pt x="389" y="0"/>
                    <a:pt x="224" y="98"/>
                    <a:pt x="60" y="115"/>
                  </a:cubicBezTo>
                  <a:cubicBezTo>
                    <a:pt x="60" y="154"/>
                    <a:pt x="40" y="194"/>
                    <a:pt x="1" y="214"/>
                  </a:cubicBezTo>
                  <a:cubicBezTo>
                    <a:pt x="140" y="393"/>
                    <a:pt x="100" y="552"/>
                    <a:pt x="1" y="711"/>
                  </a:cubicBezTo>
                  <a:cubicBezTo>
                    <a:pt x="339" y="692"/>
                    <a:pt x="637" y="612"/>
                    <a:pt x="876" y="393"/>
                  </a:cubicBezTo>
                  <a:cubicBezTo>
                    <a:pt x="876" y="254"/>
                    <a:pt x="836" y="95"/>
                    <a:pt x="677" y="15"/>
                  </a:cubicBezTo>
                  <a:cubicBezTo>
                    <a:pt x="639" y="5"/>
                    <a:pt x="601" y="0"/>
                    <a:pt x="5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2349125" y="1975750"/>
              <a:ext cx="10450" cy="34825"/>
            </a:xfrm>
            <a:custGeom>
              <a:avLst/>
              <a:gdLst/>
              <a:ahLst/>
              <a:cxnLst/>
              <a:rect l="l" t="t" r="r" b="b"/>
              <a:pathLst>
                <a:path w="418" h="1393" extrusionOk="0">
                  <a:moveTo>
                    <a:pt x="0" y="0"/>
                  </a:moveTo>
                  <a:cubicBezTo>
                    <a:pt x="0" y="438"/>
                    <a:pt x="20" y="915"/>
                    <a:pt x="20" y="1393"/>
                  </a:cubicBezTo>
                  <a:cubicBezTo>
                    <a:pt x="418" y="1214"/>
                    <a:pt x="338" y="875"/>
                    <a:pt x="338" y="537"/>
                  </a:cubicBezTo>
                  <a:cubicBezTo>
                    <a:pt x="239" y="458"/>
                    <a:pt x="219" y="378"/>
                    <a:pt x="239" y="239"/>
                  </a:cubicBezTo>
                  <a:cubicBezTo>
                    <a:pt x="29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2258100" y="1696650"/>
              <a:ext cx="18425" cy="24000"/>
            </a:xfrm>
            <a:custGeom>
              <a:avLst/>
              <a:gdLst/>
              <a:ahLst/>
              <a:cxnLst/>
              <a:rect l="l" t="t" r="r" b="b"/>
              <a:pathLst>
                <a:path w="737" h="960" extrusionOk="0">
                  <a:moveTo>
                    <a:pt x="611" y="0"/>
                  </a:moveTo>
                  <a:cubicBezTo>
                    <a:pt x="500" y="0"/>
                    <a:pt x="500" y="226"/>
                    <a:pt x="382" y="226"/>
                  </a:cubicBezTo>
                  <a:cubicBezTo>
                    <a:pt x="375" y="226"/>
                    <a:pt x="367" y="225"/>
                    <a:pt x="359" y="223"/>
                  </a:cubicBezTo>
                  <a:cubicBezTo>
                    <a:pt x="180" y="343"/>
                    <a:pt x="100" y="541"/>
                    <a:pt x="1" y="740"/>
                  </a:cubicBezTo>
                  <a:lnTo>
                    <a:pt x="240" y="959"/>
                  </a:lnTo>
                  <a:cubicBezTo>
                    <a:pt x="558" y="740"/>
                    <a:pt x="657" y="422"/>
                    <a:pt x="737" y="64"/>
                  </a:cubicBezTo>
                  <a:cubicBezTo>
                    <a:pt x="683" y="18"/>
                    <a:pt x="642" y="0"/>
                    <a:pt x="6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2311325" y="1671550"/>
              <a:ext cx="19925" cy="18250"/>
            </a:xfrm>
            <a:custGeom>
              <a:avLst/>
              <a:gdLst/>
              <a:ahLst/>
              <a:cxnLst/>
              <a:rect l="l" t="t" r="r" b="b"/>
              <a:pathLst>
                <a:path w="797" h="730" extrusionOk="0">
                  <a:moveTo>
                    <a:pt x="403" y="1"/>
                  </a:moveTo>
                  <a:cubicBezTo>
                    <a:pt x="253" y="1"/>
                    <a:pt x="117" y="119"/>
                    <a:pt x="40" y="272"/>
                  </a:cubicBezTo>
                  <a:cubicBezTo>
                    <a:pt x="20" y="352"/>
                    <a:pt x="20" y="451"/>
                    <a:pt x="0" y="531"/>
                  </a:cubicBezTo>
                  <a:lnTo>
                    <a:pt x="140" y="531"/>
                  </a:lnTo>
                  <a:cubicBezTo>
                    <a:pt x="149" y="529"/>
                    <a:pt x="157" y="529"/>
                    <a:pt x="164" y="529"/>
                  </a:cubicBezTo>
                  <a:cubicBezTo>
                    <a:pt x="256" y="529"/>
                    <a:pt x="244" y="633"/>
                    <a:pt x="299" y="670"/>
                  </a:cubicBezTo>
                  <a:cubicBezTo>
                    <a:pt x="319" y="670"/>
                    <a:pt x="339" y="690"/>
                    <a:pt x="358" y="730"/>
                  </a:cubicBezTo>
                  <a:cubicBezTo>
                    <a:pt x="418" y="670"/>
                    <a:pt x="498" y="630"/>
                    <a:pt x="537" y="551"/>
                  </a:cubicBezTo>
                  <a:cubicBezTo>
                    <a:pt x="637" y="372"/>
                    <a:pt x="796" y="153"/>
                    <a:pt x="537" y="34"/>
                  </a:cubicBezTo>
                  <a:cubicBezTo>
                    <a:pt x="492" y="11"/>
                    <a:pt x="447" y="1"/>
                    <a:pt x="4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2196950" y="1671300"/>
              <a:ext cx="38800" cy="9550"/>
            </a:xfrm>
            <a:custGeom>
              <a:avLst/>
              <a:gdLst/>
              <a:ahLst/>
              <a:cxnLst/>
              <a:rect l="l" t="t" r="r" b="b"/>
              <a:pathLst>
                <a:path w="1552" h="382" extrusionOk="0">
                  <a:moveTo>
                    <a:pt x="449" y="0"/>
                  </a:moveTo>
                  <a:cubicBezTo>
                    <a:pt x="419" y="0"/>
                    <a:pt x="388" y="7"/>
                    <a:pt x="358" y="24"/>
                  </a:cubicBezTo>
                  <a:cubicBezTo>
                    <a:pt x="298" y="163"/>
                    <a:pt x="139" y="183"/>
                    <a:pt x="0" y="223"/>
                  </a:cubicBezTo>
                  <a:cubicBezTo>
                    <a:pt x="178" y="356"/>
                    <a:pt x="381" y="378"/>
                    <a:pt x="581" y="378"/>
                  </a:cubicBezTo>
                  <a:cubicBezTo>
                    <a:pt x="676" y="378"/>
                    <a:pt x="771" y="373"/>
                    <a:pt x="861" y="373"/>
                  </a:cubicBezTo>
                  <a:cubicBezTo>
                    <a:pt x="921" y="373"/>
                    <a:pt x="979" y="375"/>
                    <a:pt x="1034" y="382"/>
                  </a:cubicBezTo>
                  <a:cubicBezTo>
                    <a:pt x="1060" y="379"/>
                    <a:pt x="1086" y="378"/>
                    <a:pt x="1113" y="378"/>
                  </a:cubicBezTo>
                  <a:cubicBezTo>
                    <a:pt x="1149" y="378"/>
                    <a:pt x="1185" y="380"/>
                    <a:pt x="1222" y="380"/>
                  </a:cubicBezTo>
                  <a:cubicBezTo>
                    <a:pt x="1348" y="380"/>
                    <a:pt x="1472" y="362"/>
                    <a:pt x="1552" y="203"/>
                  </a:cubicBezTo>
                  <a:cubicBezTo>
                    <a:pt x="1333" y="203"/>
                    <a:pt x="1114" y="143"/>
                    <a:pt x="895" y="44"/>
                  </a:cubicBezTo>
                  <a:cubicBezTo>
                    <a:pt x="856" y="75"/>
                    <a:pt x="816" y="86"/>
                    <a:pt x="776" y="86"/>
                  </a:cubicBezTo>
                  <a:cubicBezTo>
                    <a:pt x="667" y="86"/>
                    <a:pt x="558" y="0"/>
                    <a:pt x="4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2306350" y="1658175"/>
              <a:ext cx="47275" cy="5900"/>
            </a:xfrm>
            <a:custGeom>
              <a:avLst/>
              <a:gdLst/>
              <a:ahLst/>
              <a:cxnLst/>
              <a:rect l="l" t="t" r="r" b="b"/>
              <a:pathLst>
                <a:path w="1891" h="236" extrusionOk="0">
                  <a:moveTo>
                    <a:pt x="866" y="1"/>
                  </a:moveTo>
                  <a:cubicBezTo>
                    <a:pt x="694" y="1"/>
                    <a:pt x="524" y="5"/>
                    <a:pt x="359" y="12"/>
                  </a:cubicBezTo>
                  <a:cubicBezTo>
                    <a:pt x="219" y="51"/>
                    <a:pt x="60" y="51"/>
                    <a:pt x="0" y="191"/>
                  </a:cubicBezTo>
                  <a:cubicBezTo>
                    <a:pt x="33" y="207"/>
                    <a:pt x="52" y="236"/>
                    <a:pt x="90" y="236"/>
                  </a:cubicBezTo>
                  <a:cubicBezTo>
                    <a:pt x="98" y="236"/>
                    <a:pt x="108" y="234"/>
                    <a:pt x="120" y="230"/>
                  </a:cubicBezTo>
                  <a:cubicBezTo>
                    <a:pt x="252" y="199"/>
                    <a:pt x="386" y="189"/>
                    <a:pt x="522" y="189"/>
                  </a:cubicBezTo>
                  <a:cubicBezTo>
                    <a:pt x="747" y="189"/>
                    <a:pt x="976" y="216"/>
                    <a:pt x="1203" y="216"/>
                  </a:cubicBezTo>
                  <a:cubicBezTo>
                    <a:pt x="1435" y="216"/>
                    <a:pt x="1666" y="187"/>
                    <a:pt x="1890" y="71"/>
                  </a:cubicBezTo>
                  <a:cubicBezTo>
                    <a:pt x="1559" y="18"/>
                    <a:pt x="1209" y="1"/>
                    <a:pt x="8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2724500" y="1597275"/>
              <a:ext cx="32450" cy="15500"/>
            </a:xfrm>
            <a:custGeom>
              <a:avLst/>
              <a:gdLst/>
              <a:ahLst/>
              <a:cxnLst/>
              <a:rect l="l" t="t" r="r" b="b"/>
              <a:pathLst>
                <a:path w="1298" h="620" extrusionOk="0">
                  <a:moveTo>
                    <a:pt x="919" y="1"/>
                  </a:moveTo>
                  <a:cubicBezTo>
                    <a:pt x="820" y="1"/>
                    <a:pt x="720" y="21"/>
                    <a:pt x="641" y="41"/>
                  </a:cubicBezTo>
                  <a:cubicBezTo>
                    <a:pt x="502" y="180"/>
                    <a:pt x="243" y="61"/>
                    <a:pt x="104" y="180"/>
                  </a:cubicBezTo>
                  <a:cubicBezTo>
                    <a:pt x="1" y="459"/>
                    <a:pt x="50" y="619"/>
                    <a:pt x="243" y="619"/>
                  </a:cubicBezTo>
                  <a:cubicBezTo>
                    <a:pt x="312" y="619"/>
                    <a:pt x="398" y="599"/>
                    <a:pt x="502" y="558"/>
                  </a:cubicBezTo>
                  <a:cubicBezTo>
                    <a:pt x="541" y="558"/>
                    <a:pt x="601" y="558"/>
                    <a:pt x="641" y="518"/>
                  </a:cubicBezTo>
                  <a:cubicBezTo>
                    <a:pt x="700" y="399"/>
                    <a:pt x="800" y="319"/>
                    <a:pt x="939" y="259"/>
                  </a:cubicBezTo>
                  <a:cubicBezTo>
                    <a:pt x="1297" y="160"/>
                    <a:pt x="1019" y="61"/>
                    <a:pt x="9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2230250" y="1649425"/>
              <a:ext cx="32850" cy="9150"/>
            </a:xfrm>
            <a:custGeom>
              <a:avLst/>
              <a:gdLst/>
              <a:ahLst/>
              <a:cxnLst/>
              <a:rect l="l" t="t" r="r" b="b"/>
              <a:pathLst>
                <a:path w="1314" h="366" extrusionOk="0">
                  <a:moveTo>
                    <a:pt x="805" y="0"/>
                  </a:moveTo>
                  <a:cubicBezTo>
                    <a:pt x="739" y="0"/>
                    <a:pt x="670" y="8"/>
                    <a:pt x="598" y="23"/>
                  </a:cubicBezTo>
                  <a:cubicBezTo>
                    <a:pt x="458" y="242"/>
                    <a:pt x="200" y="163"/>
                    <a:pt x="1" y="222"/>
                  </a:cubicBezTo>
                  <a:cubicBezTo>
                    <a:pt x="207" y="337"/>
                    <a:pt x="427" y="366"/>
                    <a:pt x="644" y="366"/>
                  </a:cubicBezTo>
                  <a:cubicBezTo>
                    <a:pt x="804" y="366"/>
                    <a:pt x="963" y="350"/>
                    <a:pt x="1115" y="342"/>
                  </a:cubicBezTo>
                  <a:cubicBezTo>
                    <a:pt x="1194" y="302"/>
                    <a:pt x="1254" y="222"/>
                    <a:pt x="1314" y="163"/>
                  </a:cubicBezTo>
                  <a:cubicBezTo>
                    <a:pt x="1152" y="60"/>
                    <a:pt x="991" y="0"/>
                    <a:pt x="8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2896675" y="1561475"/>
              <a:ext cx="30350" cy="14675"/>
            </a:xfrm>
            <a:custGeom>
              <a:avLst/>
              <a:gdLst/>
              <a:ahLst/>
              <a:cxnLst/>
              <a:rect l="l" t="t" r="r" b="b"/>
              <a:pathLst>
                <a:path w="1214" h="587" extrusionOk="0">
                  <a:moveTo>
                    <a:pt x="855" y="40"/>
                  </a:moveTo>
                  <a:cubicBezTo>
                    <a:pt x="577" y="80"/>
                    <a:pt x="259" y="1"/>
                    <a:pt x="0" y="199"/>
                  </a:cubicBezTo>
                  <a:cubicBezTo>
                    <a:pt x="0" y="259"/>
                    <a:pt x="20" y="279"/>
                    <a:pt x="60" y="299"/>
                  </a:cubicBezTo>
                  <a:cubicBezTo>
                    <a:pt x="199" y="438"/>
                    <a:pt x="398" y="438"/>
                    <a:pt x="517" y="577"/>
                  </a:cubicBezTo>
                  <a:cubicBezTo>
                    <a:pt x="585" y="583"/>
                    <a:pt x="651" y="586"/>
                    <a:pt x="715" y="586"/>
                  </a:cubicBezTo>
                  <a:cubicBezTo>
                    <a:pt x="898" y="586"/>
                    <a:pt x="1067" y="556"/>
                    <a:pt x="1214" y="438"/>
                  </a:cubicBezTo>
                  <a:lnTo>
                    <a:pt x="1214" y="359"/>
                  </a:lnTo>
                  <a:cubicBezTo>
                    <a:pt x="1114" y="259"/>
                    <a:pt x="915" y="279"/>
                    <a:pt x="915" y="60"/>
                  </a:cubicBezTo>
                  <a:cubicBezTo>
                    <a:pt x="895" y="60"/>
                    <a:pt x="875" y="40"/>
                    <a:pt x="855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2827050" y="2030950"/>
              <a:ext cx="21900" cy="11450"/>
            </a:xfrm>
            <a:custGeom>
              <a:avLst/>
              <a:gdLst/>
              <a:ahLst/>
              <a:cxnLst/>
              <a:rect l="l" t="t" r="r" b="b"/>
              <a:pathLst>
                <a:path w="876" h="458" extrusionOk="0">
                  <a:moveTo>
                    <a:pt x="80" y="0"/>
                  </a:moveTo>
                  <a:cubicBezTo>
                    <a:pt x="60" y="0"/>
                    <a:pt x="20" y="20"/>
                    <a:pt x="0" y="100"/>
                  </a:cubicBezTo>
                  <a:cubicBezTo>
                    <a:pt x="60" y="458"/>
                    <a:pt x="318" y="378"/>
                    <a:pt x="557" y="398"/>
                  </a:cubicBezTo>
                  <a:cubicBezTo>
                    <a:pt x="580" y="401"/>
                    <a:pt x="602" y="403"/>
                    <a:pt x="623" y="403"/>
                  </a:cubicBezTo>
                  <a:cubicBezTo>
                    <a:pt x="733" y="403"/>
                    <a:pt x="825" y="359"/>
                    <a:pt x="875" y="259"/>
                  </a:cubicBezTo>
                  <a:cubicBezTo>
                    <a:pt x="769" y="58"/>
                    <a:pt x="620" y="33"/>
                    <a:pt x="467" y="33"/>
                  </a:cubicBezTo>
                  <a:cubicBezTo>
                    <a:pt x="416" y="33"/>
                    <a:pt x="364" y="35"/>
                    <a:pt x="312" y="35"/>
                  </a:cubicBezTo>
                  <a:cubicBezTo>
                    <a:pt x="260" y="35"/>
                    <a:pt x="208" y="32"/>
                    <a:pt x="159" y="20"/>
                  </a:cubicBezTo>
                  <a:cubicBezTo>
                    <a:pt x="159" y="0"/>
                    <a:pt x="119" y="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2704700" y="1600775"/>
              <a:ext cx="32350" cy="13500"/>
            </a:xfrm>
            <a:custGeom>
              <a:avLst/>
              <a:gdLst/>
              <a:ahLst/>
              <a:cxnLst/>
              <a:rect l="l" t="t" r="r" b="b"/>
              <a:pathLst>
                <a:path w="1294" h="540" extrusionOk="0">
                  <a:moveTo>
                    <a:pt x="896" y="20"/>
                  </a:moveTo>
                  <a:cubicBezTo>
                    <a:pt x="597" y="80"/>
                    <a:pt x="279" y="0"/>
                    <a:pt x="0" y="179"/>
                  </a:cubicBezTo>
                  <a:cubicBezTo>
                    <a:pt x="67" y="198"/>
                    <a:pt x="137" y="201"/>
                    <a:pt x="208" y="201"/>
                  </a:cubicBezTo>
                  <a:cubicBezTo>
                    <a:pt x="244" y="201"/>
                    <a:pt x="280" y="200"/>
                    <a:pt x="315" y="200"/>
                  </a:cubicBezTo>
                  <a:cubicBezTo>
                    <a:pt x="502" y="200"/>
                    <a:pt x="673" y="224"/>
                    <a:pt x="737" y="517"/>
                  </a:cubicBezTo>
                  <a:cubicBezTo>
                    <a:pt x="803" y="531"/>
                    <a:pt x="869" y="539"/>
                    <a:pt x="934" y="539"/>
                  </a:cubicBezTo>
                  <a:cubicBezTo>
                    <a:pt x="1064" y="539"/>
                    <a:pt x="1187" y="504"/>
                    <a:pt x="1294" y="398"/>
                  </a:cubicBezTo>
                  <a:cubicBezTo>
                    <a:pt x="1035" y="398"/>
                    <a:pt x="916" y="279"/>
                    <a:pt x="896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2217325" y="2018025"/>
              <a:ext cx="11975" cy="24375"/>
            </a:xfrm>
            <a:custGeom>
              <a:avLst/>
              <a:gdLst/>
              <a:ahLst/>
              <a:cxnLst/>
              <a:rect l="l" t="t" r="r" b="b"/>
              <a:pathLst>
                <a:path w="479" h="975" extrusionOk="0">
                  <a:moveTo>
                    <a:pt x="180" y="0"/>
                  </a:moveTo>
                  <a:cubicBezTo>
                    <a:pt x="120" y="0"/>
                    <a:pt x="60" y="20"/>
                    <a:pt x="40" y="60"/>
                  </a:cubicBezTo>
                  <a:cubicBezTo>
                    <a:pt x="80" y="398"/>
                    <a:pt x="1" y="716"/>
                    <a:pt x="379" y="975"/>
                  </a:cubicBezTo>
                  <a:cubicBezTo>
                    <a:pt x="478" y="617"/>
                    <a:pt x="398" y="318"/>
                    <a:pt x="239" y="40"/>
                  </a:cubicBezTo>
                  <a:cubicBezTo>
                    <a:pt x="239" y="20"/>
                    <a:pt x="219" y="2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2747975" y="2088125"/>
              <a:ext cx="26875" cy="9300"/>
            </a:xfrm>
            <a:custGeom>
              <a:avLst/>
              <a:gdLst/>
              <a:ahLst/>
              <a:cxnLst/>
              <a:rect l="l" t="t" r="r" b="b"/>
              <a:pathLst>
                <a:path w="1075" h="372" extrusionOk="0">
                  <a:moveTo>
                    <a:pt x="1074" y="1"/>
                  </a:moveTo>
                  <a:cubicBezTo>
                    <a:pt x="696" y="21"/>
                    <a:pt x="299" y="21"/>
                    <a:pt x="0" y="359"/>
                  </a:cubicBezTo>
                  <a:cubicBezTo>
                    <a:pt x="85" y="367"/>
                    <a:pt x="167" y="371"/>
                    <a:pt x="246" y="371"/>
                  </a:cubicBezTo>
                  <a:cubicBezTo>
                    <a:pt x="574" y="371"/>
                    <a:pt x="850" y="290"/>
                    <a:pt x="10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2483900" y="1649275"/>
              <a:ext cx="34825" cy="5150"/>
            </a:xfrm>
            <a:custGeom>
              <a:avLst/>
              <a:gdLst/>
              <a:ahLst/>
              <a:cxnLst/>
              <a:rect l="l" t="t" r="r" b="b"/>
              <a:pathLst>
                <a:path w="1393" h="206" extrusionOk="0">
                  <a:moveTo>
                    <a:pt x="632" y="1"/>
                  </a:moveTo>
                  <a:cubicBezTo>
                    <a:pt x="420" y="1"/>
                    <a:pt x="206" y="35"/>
                    <a:pt x="0" y="169"/>
                  </a:cubicBezTo>
                  <a:cubicBezTo>
                    <a:pt x="201" y="185"/>
                    <a:pt x="406" y="206"/>
                    <a:pt x="607" y="206"/>
                  </a:cubicBezTo>
                  <a:cubicBezTo>
                    <a:pt x="883" y="206"/>
                    <a:pt x="1151" y="168"/>
                    <a:pt x="1393" y="29"/>
                  </a:cubicBezTo>
                  <a:lnTo>
                    <a:pt x="1393" y="29"/>
                  </a:lnTo>
                  <a:cubicBezTo>
                    <a:pt x="1350" y="33"/>
                    <a:pt x="1306" y="35"/>
                    <a:pt x="1262" y="35"/>
                  </a:cubicBezTo>
                  <a:cubicBezTo>
                    <a:pt x="1059" y="35"/>
                    <a:pt x="846" y="1"/>
                    <a:pt x="6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2226775" y="1811125"/>
              <a:ext cx="9975" cy="31350"/>
            </a:xfrm>
            <a:custGeom>
              <a:avLst/>
              <a:gdLst/>
              <a:ahLst/>
              <a:cxnLst/>
              <a:rect l="l" t="t" r="r" b="b"/>
              <a:pathLst>
                <a:path w="399" h="1254" extrusionOk="0">
                  <a:moveTo>
                    <a:pt x="398" y="1"/>
                  </a:moveTo>
                  <a:cubicBezTo>
                    <a:pt x="1" y="339"/>
                    <a:pt x="20" y="816"/>
                    <a:pt x="60" y="1254"/>
                  </a:cubicBezTo>
                  <a:cubicBezTo>
                    <a:pt x="299" y="856"/>
                    <a:pt x="359" y="418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3096100" y="1522675"/>
              <a:ext cx="32350" cy="6000"/>
            </a:xfrm>
            <a:custGeom>
              <a:avLst/>
              <a:gdLst/>
              <a:ahLst/>
              <a:cxnLst/>
              <a:rect l="l" t="t" r="r" b="b"/>
              <a:pathLst>
                <a:path w="1294" h="240" extrusionOk="0">
                  <a:moveTo>
                    <a:pt x="1194" y="1"/>
                  </a:moveTo>
                  <a:cubicBezTo>
                    <a:pt x="1088" y="33"/>
                    <a:pt x="979" y="40"/>
                    <a:pt x="870" y="40"/>
                  </a:cubicBezTo>
                  <a:cubicBezTo>
                    <a:pt x="764" y="40"/>
                    <a:pt x="657" y="33"/>
                    <a:pt x="552" y="33"/>
                  </a:cubicBezTo>
                  <a:cubicBezTo>
                    <a:pt x="358" y="33"/>
                    <a:pt x="170" y="58"/>
                    <a:pt x="0" y="200"/>
                  </a:cubicBezTo>
                  <a:cubicBezTo>
                    <a:pt x="358" y="220"/>
                    <a:pt x="696" y="220"/>
                    <a:pt x="1054" y="240"/>
                  </a:cubicBezTo>
                  <a:cubicBezTo>
                    <a:pt x="1094" y="220"/>
                    <a:pt x="1154" y="220"/>
                    <a:pt x="1194" y="200"/>
                  </a:cubicBezTo>
                  <a:cubicBezTo>
                    <a:pt x="1273" y="160"/>
                    <a:pt x="1293" y="140"/>
                    <a:pt x="1253" y="61"/>
                  </a:cubicBezTo>
                  <a:cubicBezTo>
                    <a:pt x="1253" y="41"/>
                    <a:pt x="1233" y="21"/>
                    <a:pt x="11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2968775" y="1981225"/>
              <a:ext cx="19425" cy="15425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166" y="92"/>
                  </a:moveTo>
                  <a:cubicBezTo>
                    <a:pt x="129" y="92"/>
                    <a:pt x="80" y="114"/>
                    <a:pt x="20" y="159"/>
                  </a:cubicBezTo>
                  <a:cubicBezTo>
                    <a:pt x="20" y="318"/>
                    <a:pt x="1" y="497"/>
                    <a:pt x="180" y="617"/>
                  </a:cubicBezTo>
                  <a:lnTo>
                    <a:pt x="199" y="617"/>
                  </a:lnTo>
                  <a:cubicBezTo>
                    <a:pt x="268" y="582"/>
                    <a:pt x="277" y="489"/>
                    <a:pt x="355" y="489"/>
                  </a:cubicBezTo>
                  <a:cubicBezTo>
                    <a:pt x="367" y="489"/>
                    <a:pt x="382" y="492"/>
                    <a:pt x="398" y="497"/>
                  </a:cubicBezTo>
                  <a:cubicBezTo>
                    <a:pt x="431" y="506"/>
                    <a:pt x="457" y="510"/>
                    <a:pt x="481" y="510"/>
                  </a:cubicBezTo>
                  <a:cubicBezTo>
                    <a:pt x="514" y="510"/>
                    <a:pt x="542" y="501"/>
                    <a:pt x="577" y="477"/>
                  </a:cubicBezTo>
                  <a:cubicBezTo>
                    <a:pt x="776" y="0"/>
                    <a:pt x="378" y="179"/>
                    <a:pt x="199" y="99"/>
                  </a:cubicBezTo>
                  <a:cubicBezTo>
                    <a:pt x="189" y="95"/>
                    <a:pt x="178" y="92"/>
                    <a:pt x="166" y="92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2301875" y="1628625"/>
              <a:ext cx="13450" cy="12450"/>
            </a:xfrm>
            <a:custGeom>
              <a:avLst/>
              <a:gdLst/>
              <a:ahLst/>
              <a:cxnLst/>
              <a:rect l="l" t="t" r="r" b="b"/>
              <a:pathLst>
                <a:path w="538" h="49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40"/>
                    <a:pt x="0" y="40"/>
                    <a:pt x="179" y="497"/>
                  </a:cubicBezTo>
                  <a:lnTo>
                    <a:pt x="339" y="497"/>
                  </a:lnTo>
                  <a:cubicBezTo>
                    <a:pt x="418" y="338"/>
                    <a:pt x="538" y="199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2264575" y="1793725"/>
              <a:ext cx="11950" cy="17425"/>
            </a:xfrm>
            <a:custGeom>
              <a:avLst/>
              <a:gdLst/>
              <a:ahLst/>
              <a:cxnLst/>
              <a:rect l="l" t="t" r="r" b="b"/>
              <a:pathLst>
                <a:path w="478" h="697" extrusionOk="0">
                  <a:moveTo>
                    <a:pt x="478" y="0"/>
                  </a:moveTo>
                  <a:lnTo>
                    <a:pt x="478" y="0"/>
                  </a:lnTo>
                  <a:cubicBezTo>
                    <a:pt x="20" y="160"/>
                    <a:pt x="0" y="219"/>
                    <a:pt x="279" y="697"/>
                  </a:cubicBezTo>
                  <a:cubicBezTo>
                    <a:pt x="398" y="458"/>
                    <a:pt x="478" y="239"/>
                    <a:pt x="4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2097975" y="1658450"/>
              <a:ext cx="17425" cy="13950"/>
            </a:xfrm>
            <a:custGeom>
              <a:avLst/>
              <a:gdLst/>
              <a:ahLst/>
              <a:cxnLst/>
              <a:rect l="l" t="t" r="r" b="b"/>
              <a:pathLst>
                <a:path w="697" h="558" extrusionOk="0">
                  <a:moveTo>
                    <a:pt x="697" y="1"/>
                  </a:moveTo>
                  <a:cubicBezTo>
                    <a:pt x="518" y="60"/>
                    <a:pt x="378" y="100"/>
                    <a:pt x="219" y="120"/>
                  </a:cubicBezTo>
                  <a:lnTo>
                    <a:pt x="0" y="359"/>
                  </a:lnTo>
                  <a:cubicBezTo>
                    <a:pt x="160" y="398"/>
                    <a:pt x="339" y="398"/>
                    <a:pt x="498" y="558"/>
                  </a:cubicBezTo>
                  <a:cubicBezTo>
                    <a:pt x="577" y="379"/>
                    <a:pt x="617" y="180"/>
                    <a:pt x="6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2211850" y="1903125"/>
              <a:ext cx="8975" cy="23900"/>
            </a:xfrm>
            <a:custGeom>
              <a:avLst/>
              <a:gdLst/>
              <a:ahLst/>
              <a:cxnLst/>
              <a:rect l="l" t="t" r="r" b="b"/>
              <a:pathLst>
                <a:path w="359" h="956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60" y="319"/>
                    <a:pt x="1" y="697"/>
                    <a:pt x="299" y="956"/>
                  </a:cubicBezTo>
                  <a:cubicBezTo>
                    <a:pt x="359" y="697"/>
                    <a:pt x="339" y="419"/>
                    <a:pt x="319" y="140"/>
                  </a:cubicBezTo>
                  <a:cubicBezTo>
                    <a:pt x="259" y="100"/>
                    <a:pt x="200" y="4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2071625" y="1787750"/>
              <a:ext cx="10450" cy="24575"/>
            </a:xfrm>
            <a:custGeom>
              <a:avLst/>
              <a:gdLst/>
              <a:ahLst/>
              <a:cxnLst/>
              <a:rect l="l" t="t" r="r" b="b"/>
              <a:pathLst>
                <a:path w="418" h="983" extrusionOk="0">
                  <a:moveTo>
                    <a:pt x="298" y="1"/>
                  </a:moveTo>
                  <a:cubicBezTo>
                    <a:pt x="259" y="1"/>
                    <a:pt x="219" y="41"/>
                    <a:pt x="179" y="80"/>
                  </a:cubicBezTo>
                  <a:cubicBezTo>
                    <a:pt x="239" y="359"/>
                    <a:pt x="0" y="637"/>
                    <a:pt x="139" y="896"/>
                  </a:cubicBezTo>
                  <a:lnTo>
                    <a:pt x="179" y="956"/>
                  </a:lnTo>
                  <a:cubicBezTo>
                    <a:pt x="179" y="956"/>
                    <a:pt x="199" y="975"/>
                    <a:pt x="259" y="975"/>
                  </a:cubicBezTo>
                  <a:cubicBezTo>
                    <a:pt x="263" y="980"/>
                    <a:pt x="268" y="983"/>
                    <a:pt x="273" y="983"/>
                  </a:cubicBezTo>
                  <a:cubicBezTo>
                    <a:pt x="289" y="983"/>
                    <a:pt x="308" y="957"/>
                    <a:pt x="338" y="896"/>
                  </a:cubicBezTo>
                  <a:cubicBezTo>
                    <a:pt x="358" y="737"/>
                    <a:pt x="358" y="578"/>
                    <a:pt x="378" y="399"/>
                  </a:cubicBezTo>
                  <a:cubicBezTo>
                    <a:pt x="418" y="279"/>
                    <a:pt x="418" y="180"/>
                    <a:pt x="378" y="60"/>
                  </a:cubicBezTo>
                  <a:cubicBezTo>
                    <a:pt x="378" y="21"/>
                    <a:pt x="358" y="1"/>
                    <a:pt x="2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2375975" y="1752950"/>
              <a:ext cx="8975" cy="25250"/>
            </a:xfrm>
            <a:custGeom>
              <a:avLst/>
              <a:gdLst/>
              <a:ahLst/>
              <a:cxnLst/>
              <a:rect l="l" t="t" r="r" b="b"/>
              <a:pathLst>
                <a:path w="359" h="1010" extrusionOk="0">
                  <a:moveTo>
                    <a:pt x="120" y="0"/>
                  </a:moveTo>
                  <a:cubicBezTo>
                    <a:pt x="100" y="0"/>
                    <a:pt x="40" y="0"/>
                    <a:pt x="20" y="60"/>
                  </a:cubicBezTo>
                  <a:cubicBezTo>
                    <a:pt x="0" y="100"/>
                    <a:pt x="0" y="159"/>
                    <a:pt x="0" y="199"/>
                  </a:cubicBezTo>
                  <a:lnTo>
                    <a:pt x="0" y="935"/>
                  </a:lnTo>
                  <a:cubicBezTo>
                    <a:pt x="50" y="985"/>
                    <a:pt x="105" y="1010"/>
                    <a:pt x="160" y="1010"/>
                  </a:cubicBezTo>
                  <a:cubicBezTo>
                    <a:pt x="214" y="1010"/>
                    <a:pt x="269" y="985"/>
                    <a:pt x="319" y="935"/>
                  </a:cubicBezTo>
                  <a:cubicBezTo>
                    <a:pt x="358" y="876"/>
                    <a:pt x="358" y="836"/>
                    <a:pt x="358" y="776"/>
                  </a:cubicBezTo>
                  <a:cubicBezTo>
                    <a:pt x="100" y="577"/>
                    <a:pt x="199" y="299"/>
                    <a:pt x="160" y="60"/>
                  </a:cubicBezTo>
                  <a:cubicBezTo>
                    <a:pt x="160" y="40"/>
                    <a:pt x="140" y="4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2684300" y="2084425"/>
              <a:ext cx="21425" cy="8700"/>
            </a:xfrm>
            <a:custGeom>
              <a:avLst/>
              <a:gdLst/>
              <a:ahLst/>
              <a:cxnLst/>
              <a:rect l="l" t="t" r="r" b="b"/>
              <a:pathLst>
                <a:path w="857" h="348" extrusionOk="0">
                  <a:moveTo>
                    <a:pt x="701" y="0"/>
                  </a:moveTo>
                  <a:cubicBezTo>
                    <a:pt x="427" y="0"/>
                    <a:pt x="185" y="96"/>
                    <a:pt x="1" y="348"/>
                  </a:cubicBezTo>
                  <a:cubicBezTo>
                    <a:pt x="319" y="328"/>
                    <a:pt x="637" y="308"/>
                    <a:pt x="856" y="10"/>
                  </a:cubicBezTo>
                  <a:cubicBezTo>
                    <a:pt x="803" y="3"/>
                    <a:pt x="751" y="0"/>
                    <a:pt x="70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2719125" y="2099075"/>
              <a:ext cx="16425" cy="8750"/>
            </a:xfrm>
            <a:custGeom>
              <a:avLst/>
              <a:gdLst/>
              <a:ahLst/>
              <a:cxnLst/>
              <a:rect l="l" t="t" r="r" b="b"/>
              <a:pathLst>
                <a:path w="657" h="350" extrusionOk="0">
                  <a:moveTo>
                    <a:pt x="657" y="60"/>
                  </a:moveTo>
                  <a:lnTo>
                    <a:pt x="657" y="60"/>
                  </a:lnTo>
                  <a:cubicBezTo>
                    <a:pt x="438" y="180"/>
                    <a:pt x="140" y="1"/>
                    <a:pt x="0" y="279"/>
                  </a:cubicBezTo>
                  <a:cubicBezTo>
                    <a:pt x="125" y="279"/>
                    <a:pt x="270" y="349"/>
                    <a:pt x="395" y="349"/>
                  </a:cubicBezTo>
                  <a:cubicBezTo>
                    <a:pt x="511" y="349"/>
                    <a:pt x="609" y="289"/>
                    <a:pt x="657" y="6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2348625" y="1930475"/>
              <a:ext cx="15425" cy="10975"/>
            </a:xfrm>
            <a:custGeom>
              <a:avLst/>
              <a:gdLst/>
              <a:ahLst/>
              <a:cxnLst/>
              <a:rect l="l" t="t" r="r" b="b"/>
              <a:pathLst>
                <a:path w="617" h="439" extrusionOk="0">
                  <a:moveTo>
                    <a:pt x="140" y="1"/>
                  </a:moveTo>
                  <a:cubicBezTo>
                    <a:pt x="120" y="1"/>
                    <a:pt x="60" y="21"/>
                    <a:pt x="40" y="61"/>
                  </a:cubicBezTo>
                  <a:lnTo>
                    <a:pt x="20" y="140"/>
                  </a:lnTo>
                  <a:lnTo>
                    <a:pt x="20" y="220"/>
                  </a:lnTo>
                  <a:cubicBezTo>
                    <a:pt x="0" y="279"/>
                    <a:pt x="0" y="359"/>
                    <a:pt x="40" y="439"/>
                  </a:cubicBezTo>
                  <a:cubicBezTo>
                    <a:pt x="219" y="439"/>
                    <a:pt x="378" y="339"/>
                    <a:pt x="537" y="240"/>
                  </a:cubicBezTo>
                  <a:lnTo>
                    <a:pt x="557" y="220"/>
                  </a:lnTo>
                  <a:cubicBezTo>
                    <a:pt x="617" y="160"/>
                    <a:pt x="617" y="100"/>
                    <a:pt x="557" y="21"/>
                  </a:cubicBezTo>
                  <a:cubicBezTo>
                    <a:pt x="557" y="21"/>
                    <a:pt x="537" y="1"/>
                    <a:pt x="478" y="1"/>
                  </a:cubicBezTo>
                  <a:cubicBezTo>
                    <a:pt x="438" y="1"/>
                    <a:pt x="418" y="1"/>
                    <a:pt x="358" y="41"/>
                  </a:cubicBezTo>
                  <a:lnTo>
                    <a:pt x="179" y="41"/>
                  </a:lnTo>
                  <a:cubicBezTo>
                    <a:pt x="179" y="41"/>
                    <a:pt x="179" y="2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2076100" y="1771350"/>
              <a:ext cx="11450" cy="18625"/>
            </a:xfrm>
            <a:custGeom>
              <a:avLst/>
              <a:gdLst/>
              <a:ahLst/>
              <a:cxnLst/>
              <a:rect l="l" t="t" r="r" b="b"/>
              <a:pathLst>
                <a:path w="458" h="745" extrusionOk="0">
                  <a:moveTo>
                    <a:pt x="318" y="0"/>
                  </a:moveTo>
                  <a:cubicBezTo>
                    <a:pt x="119" y="199"/>
                    <a:pt x="139" y="498"/>
                    <a:pt x="0" y="716"/>
                  </a:cubicBezTo>
                  <a:lnTo>
                    <a:pt x="199" y="716"/>
                  </a:lnTo>
                  <a:cubicBezTo>
                    <a:pt x="199" y="730"/>
                    <a:pt x="209" y="745"/>
                    <a:pt x="229" y="745"/>
                  </a:cubicBezTo>
                  <a:cubicBezTo>
                    <a:pt x="237" y="745"/>
                    <a:pt x="247" y="742"/>
                    <a:pt x="259" y="736"/>
                  </a:cubicBezTo>
                  <a:cubicBezTo>
                    <a:pt x="262" y="740"/>
                    <a:pt x="266" y="741"/>
                    <a:pt x="269" y="741"/>
                  </a:cubicBezTo>
                  <a:cubicBezTo>
                    <a:pt x="286" y="741"/>
                    <a:pt x="302" y="706"/>
                    <a:pt x="318" y="657"/>
                  </a:cubicBezTo>
                  <a:cubicBezTo>
                    <a:pt x="299" y="617"/>
                    <a:pt x="318" y="557"/>
                    <a:pt x="358" y="517"/>
                  </a:cubicBezTo>
                  <a:cubicBezTo>
                    <a:pt x="458" y="358"/>
                    <a:pt x="398" y="219"/>
                    <a:pt x="398" y="60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2084050" y="1754425"/>
              <a:ext cx="11450" cy="19425"/>
            </a:xfrm>
            <a:custGeom>
              <a:avLst/>
              <a:gdLst/>
              <a:ahLst/>
              <a:cxnLst/>
              <a:rect l="l" t="t" r="r" b="b"/>
              <a:pathLst>
                <a:path w="458" h="777" extrusionOk="0">
                  <a:moveTo>
                    <a:pt x="358" y="1"/>
                  </a:moveTo>
                  <a:cubicBezTo>
                    <a:pt x="60" y="120"/>
                    <a:pt x="0" y="399"/>
                    <a:pt x="0" y="677"/>
                  </a:cubicBezTo>
                  <a:lnTo>
                    <a:pt x="60" y="717"/>
                  </a:lnTo>
                  <a:cubicBezTo>
                    <a:pt x="60" y="737"/>
                    <a:pt x="80" y="777"/>
                    <a:pt x="140" y="777"/>
                  </a:cubicBezTo>
                  <a:cubicBezTo>
                    <a:pt x="160" y="777"/>
                    <a:pt x="179" y="737"/>
                    <a:pt x="199" y="697"/>
                  </a:cubicBezTo>
                  <a:cubicBezTo>
                    <a:pt x="199" y="618"/>
                    <a:pt x="239" y="578"/>
                    <a:pt x="259" y="518"/>
                  </a:cubicBezTo>
                  <a:cubicBezTo>
                    <a:pt x="279" y="439"/>
                    <a:pt x="299" y="399"/>
                    <a:pt x="358" y="319"/>
                  </a:cubicBezTo>
                  <a:cubicBezTo>
                    <a:pt x="339" y="240"/>
                    <a:pt x="339" y="220"/>
                    <a:pt x="378" y="180"/>
                  </a:cubicBezTo>
                  <a:cubicBezTo>
                    <a:pt x="458" y="100"/>
                    <a:pt x="438" y="41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2513725" y="1637550"/>
              <a:ext cx="22400" cy="4200"/>
            </a:xfrm>
            <a:custGeom>
              <a:avLst/>
              <a:gdLst/>
              <a:ahLst/>
              <a:cxnLst/>
              <a:rect l="l" t="t" r="r" b="b"/>
              <a:pathLst>
                <a:path w="896" h="168" extrusionOk="0">
                  <a:moveTo>
                    <a:pt x="715" y="0"/>
                  </a:moveTo>
                  <a:cubicBezTo>
                    <a:pt x="472" y="0"/>
                    <a:pt x="223" y="13"/>
                    <a:pt x="1" y="140"/>
                  </a:cubicBezTo>
                  <a:cubicBezTo>
                    <a:pt x="19" y="139"/>
                    <a:pt x="38" y="139"/>
                    <a:pt x="57" y="139"/>
                  </a:cubicBezTo>
                  <a:cubicBezTo>
                    <a:pt x="194" y="139"/>
                    <a:pt x="334" y="168"/>
                    <a:pt x="472" y="168"/>
                  </a:cubicBezTo>
                  <a:cubicBezTo>
                    <a:pt x="618" y="168"/>
                    <a:pt x="762" y="135"/>
                    <a:pt x="896" y="1"/>
                  </a:cubicBezTo>
                  <a:cubicBezTo>
                    <a:pt x="836" y="1"/>
                    <a:pt x="776" y="0"/>
                    <a:pt x="7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2518700" y="1645825"/>
              <a:ext cx="22400" cy="5200"/>
            </a:xfrm>
            <a:custGeom>
              <a:avLst/>
              <a:gdLst/>
              <a:ahLst/>
              <a:cxnLst/>
              <a:rect l="l" t="t" r="r" b="b"/>
              <a:pathLst>
                <a:path w="896" h="208" extrusionOk="0">
                  <a:moveTo>
                    <a:pt x="452" y="1"/>
                  </a:moveTo>
                  <a:cubicBezTo>
                    <a:pt x="291" y="1"/>
                    <a:pt x="135" y="32"/>
                    <a:pt x="1" y="187"/>
                  </a:cubicBezTo>
                  <a:cubicBezTo>
                    <a:pt x="319" y="167"/>
                    <a:pt x="657" y="207"/>
                    <a:pt x="896" y="8"/>
                  </a:cubicBezTo>
                  <a:lnTo>
                    <a:pt x="896" y="8"/>
                  </a:lnTo>
                  <a:cubicBezTo>
                    <a:pt x="858" y="13"/>
                    <a:pt x="820" y="15"/>
                    <a:pt x="781" y="15"/>
                  </a:cubicBezTo>
                  <a:cubicBezTo>
                    <a:pt x="673" y="15"/>
                    <a:pt x="561" y="1"/>
                    <a:pt x="4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2545050" y="1641100"/>
              <a:ext cx="18425" cy="3975"/>
            </a:xfrm>
            <a:custGeom>
              <a:avLst/>
              <a:gdLst/>
              <a:ahLst/>
              <a:cxnLst/>
              <a:rect l="l" t="t" r="r" b="b"/>
              <a:pathLst>
                <a:path w="737" h="159" extrusionOk="0">
                  <a:moveTo>
                    <a:pt x="347" y="1"/>
                  </a:moveTo>
                  <a:cubicBezTo>
                    <a:pt x="225" y="1"/>
                    <a:pt x="106" y="33"/>
                    <a:pt x="1" y="158"/>
                  </a:cubicBezTo>
                  <a:cubicBezTo>
                    <a:pt x="58" y="158"/>
                    <a:pt x="116" y="159"/>
                    <a:pt x="173" y="159"/>
                  </a:cubicBezTo>
                  <a:cubicBezTo>
                    <a:pt x="373" y="159"/>
                    <a:pt x="567" y="146"/>
                    <a:pt x="737" y="38"/>
                  </a:cubicBezTo>
                  <a:cubicBezTo>
                    <a:pt x="613" y="38"/>
                    <a:pt x="479" y="1"/>
                    <a:pt x="3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2562975" y="2127625"/>
              <a:ext cx="17425" cy="6775"/>
            </a:xfrm>
            <a:custGeom>
              <a:avLst/>
              <a:gdLst/>
              <a:ahLst/>
              <a:cxnLst/>
              <a:rect l="l" t="t" r="r" b="b"/>
              <a:pathLst>
                <a:path w="697" h="271" extrusionOk="0">
                  <a:moveTo>
                    <a:pt x="359" y="0"/>
                  </a:moveTo>
                  <a:cubicBezTo>
                    <a:pt x="212" y="0"/>
                    <a:pt x="80" y="37"/>
                    <a:pt x="0" y="231"/>
                  </a:cubicBezTo>
                  <a:cubicBezTo>
                    <a:pt x="219" y="132"/>
                    <a:pt x="517" y="271"/>
                    <a:pt x="696" y="12"/>
                  </a:cubicBezTo>
                  <a:lnTo>
                    <a:pt x="696" y="12"/>
                  </a:lnTo>
                  <a:cubicBezTo>
                    <a:pt x="677" y="14"/>
                    <a:pt x="658" y="14"/>
                    <a:pt x="639" y="14"/>
                  </a:cubicBezTo>
                  <a:cubicBezTo>
                    <a:pt x="546" y="14"/>
                    <a:pt x="450" y="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2614675" y="1623350"/>
              <a:ext cx="8500" cy="10250"/>
            </a:xfrm>
            <a:custGeom>
              <a:avLst/>
              <a:gdLst/>
              <a:ahLst/>
              <a:cxnLst/>
              <a:rect l="l" t="t" r="r" b="b"/>
              <a:pathLst>
                <a:path w="340" h="410" extrusionOk="0">
                  <a:moveTo>
                    <a:pt x="82" y="0"/>
                  </a:moveTo>
                  <a:cubicBezTo>
                    <a:pt x="51" y="0"/>
                    <a:pt x="26" y="14"/>
                    <a:pt x="1" y="52"/>
                  </a:cubicBezTo>
                  <a:cubicBezTo>
                    <a:pt x="21" y="191"/>
                    <a:pt x="61" y="350"/>
                    <a:pt x="220" y="410"/>
                  </a:cubicBezTo>
                  <a:cubicBezTo>
                    <a:pt x="260" y="410"/>
                    <a:pt x="299" y="410"/>
                    <a:pt x="339" y="390"/>
                  </a:cubicBezTo>
                  <a:cubicBezTo>
                    <a:pt x="339" y="251"/>
                    <a:pt x="299" y="92"/>
                    <a:pt x="140" y="12"/>
                  </a:cubicBezTo>
                  <a:cubicBezTo>
                    <a:pt x="118" y="5"/>
                    <a:pt x="99" y="0"/>
                    <a:pt x="8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2214850" y="2006075"/>
              <a:ext cx="9475" cy="13950"/>
            </a:xfrm>
            <a:custGeom>
              <a:avLst/>
              <a:gdLst/>
              <a:ahLst/>
              <a:cxnLst/>
              <a:rect l="l" t="t" r="r" b="b"/>
              <a:pathLst>
                <a:path w="379" h="558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99" y="180"/>
                    <a:pt x="0" y="359"/>
                    <a:pt x="139" y="558"/>
                  </a:cubicBezTo>
                  <a:cubicBezTo>
                    <a:pt x="219" y="518"/>
                    <a:pt x="279" y="518"/>
                    <a:pt x="338" y="518"/>
                  </a:cubicBezTo>
                  <a:cubicBezTo>
                    <a:pt x="338" y="319"/>
                    <a:pt x="378" y="12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2205400" y="1667350"/>
              <a:ext cx="14450" cy="7400"/>
            </a:xfrm>
            <a:custGeom>
              <a:avLst/>
              <a:gdLst/>
              <a:ahLst/>
              <a:cxnLst/>
              <a:rect l="l" t="t" r="r" b="b"/>
              <a:pathLst>
                <a:path w="578" h="296" extrusionOk="0">
                  <a:moveTo>
                    <a:pt x="49" y="1"/>
                  </a:moveTo>
                  <a:cubicBezTo>
                    <a:pt x="33" y="1"/>
                    <a:pt x="17" y="1"/>
                    <a:pt x="0" y="3"/>
                  </a:cubicBezTo>
                  <a:cubicBezTo>
                    <a:pt x="20" y="42"/>
                    <a:pt x="20" y="102"/>
                    <a:pt x="60" y="142"/>
                  </a:cubicBezTo>
                  <a:cubicBezTo>
                    <a:pt x="163" y="194"/>
                    <a:pt x="275" y="295"/>
                    <a:pt x="389" y="295"/>
                  </a:cubicBezTo>
                  <a:cubicBezTo>
                    <a:pt x="451" y="295"/>
                    <a:pt x="514" y="266"/>
                    <a:pt x="577" y="182"/>
                  </a:cubicBezTo>
                  <a:cubicBezTo>
                    <a:pt x="393" y="108"/>
                    <a:pt x="243" y="1"/>
                    <a:pt x="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3052825" y="1992975"/>
              <a:ext cx="17425" cy="4700"/>
            </a:xfrm>
            <a:custGeom>
              <a:avLst/>
              <a:gdLst/>
              <a:ahLst/>
              <a:cxnLst/>
              <a:rect l="l" t="t" r="r" b="b"/>
              <a:pathLst>
                <a:path w="697" h="188" extrusionOk="0">
                  <a:moveTo>
                    <a:pt x="445" y="1"/>
                  </a:moveTo>
                  <a:cubicBezTo>
                    <a:pt x="283" y="1"/>
                    <a:pt x="133" y="27"/>
                    <a:pt x="0" y="186"/>
                  </a:cubicBezTo>
                  <a:cubicBezTo>
                    <a:pt x="36" y="181"/>
                    <a:pt x="72" y="179"/>
                    <a:pt x="108" y="179"/>
                  </a:cubicBezTo>
                  <a:cubicBezTo>
                    <a:pt x="184" y="179"/>
                    <a:pt x="261" y="187"/>
                    <a:pt x="336" y="187"/>
                  </a:cubicBezTo>
                  <a:cubicBezTo>
                    <a:pt x="471" y="187"/>
                    <a:pt x="599" y="160"/>
                    <a:pt x="697" y="7"/>
                  </a:cubicBezTo>
                  <a:cubicBezTo>
                    <a:pt x="610" y="7"/>
                    <a:pt x="526" y="1"/>
                    <a:pt x="4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2219825" y="1845950"/>
              <a:ext cx="5475" cy="16425"/>
            </a:xfrm>
            <a:custGeom>
              <a:avLst/>
              <a:gdLst/>
              <a:ahLst/>
              <a:cxnLst/>
              <a:rect l="l" t="t" r="r" b="b"/>
              <a:pathLst>
                <a:path w="219" h="657" extrusionOk="0">
                  <a:moveTo>
                    <a:pt x="20" y="0"/>
                  </a:moveTo>
                  <a:cubicBezTo>
                    <a:pt x="20" y="219"/>
                    <a:pt x="0" y="438"/>
                    <a:pt x="0" y="657"/>
                  </a:cubicBezTo>
                  <a:cubicBezTo>
                    <a:pt x="219" y="458"/>
                    <a:pt x="199" y="239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2354100" y="1839975"/>
              <a:ext cx="5975" cy="17925"/>
            </a:xfrm>
            <a:custGeom>
              <a:avLst/>
              <a:gdLst/>
              <a:ahLst/>
              <a:cxnLst/>
              <a:rect l="l" t="t" r="r" b="b"/>
              <a:pathLst>
                <a:path w="239" h="717" extrusionOk="0">
                  <a:moveTo>
                    <a:pt x="139" y="0"/>
                  </a:moveTo>
                  <a:lnTo>
                    <a:pt x="139" y="0"/>
                  </a:lnTo>
                  <a:cubicBezTo>
                    <a:pt x="20" y="239"/>
                    <a:pt x="20" y="478"/>
                    <a:pt x="0" y="717"/>
                  </a:cubicBezTo>
                  <a:cubicBezTo>
                    <a:pt x="239" y="538"/>
                    <a:pt x="139" y="259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2458525" y="1654475"/>
              <a:ext cx="17925" cy="4450"/>
            </a:xfrm>
            <a:custGeom>
              <a:avLst/>
              <a:gdLst/>
              <a:ahLst/>
              <a:cxnLst/>
              <a:rect l="l" t="t" r="r" b="b"/>
              <a:pathLst>
                <a:path w="717" h="178" extrusionOk="0">
                  <a:moveTo>
                    <a:pt x="1" y="0"/>
                  </a:moveTo>
                  <a:cubicBezTo>
                    <a:pt x="96" y="131"/>
                    <a:pt x="199" y="177"/>
                    <a:pt x="305" y="177"/>
                  </a:cubicBezTo>
                  <a:cubicBezTo>
                    <a:pt x="441" y="177"/>
                    <a:pt x="582" y="99"/>
                    <a:pt x="717" y="20"/>
                  </a:cubicBezTo>
                  <a:cubicBezTo>
                    <a:pt x="458" y="20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2458525" y="1645675"/>
              <a:ext cx="16925" cy="4550"/>
            </a:xfrm>
            <a:custGeom>
              <a:avLst/>
              <a:gdLst/>
              <a:ahLst/>
              <a:cxnLst/>
              <a:rect l="l" t="t" r="r" b="b"/>
              <a:pathLst>
                <a:path w="677" h="182" extrusionOk="0">
                  <a:moveTo>
                    <a:pt x="285" y="1"/>
                  </a:moveTo>
                  <a:cubicBezTo>
                    <a:pt x="180" y="1"/>
                    <a:pt x="82" y="38"/>
                    <a:pt x="1" y="173"/>
                  </a:cubicBezTo>
                  <a:cubicBezTo>
                    <a:pt x="23" y="171"/>
                    <a:pt x="45" y="171"/>
                    <a:pt x="68" y="171"/>
                  </a:cubicBezTo>
                  <a:cubicBezTo>
                    <a:pt x="152" y="171"/>
                    <a:pt x="239" y="181"/>
                    <a:pt x="325" y="181"/>
                  </a:cubicBezTo>
                  <a:cubicBezTo>
                    <a:pt x="449" y="181"/>
                    <a:pt x="572" y="160"/>
                    <a:pt x="677" y="54"/>
                  </a:cubicBezTo>
                  <a:cubicBezTo>
                    <a:pt x="547" y="54"/>
                    <a:pt x="411" y="1"/>
                    <a:pt x="28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2457025" y="2179525"/>
              <a:ext cx="18925" cy="5050"/>
            </a:xfrm>
            <a:custGeom>
              <a:avLst/>
              <a:gdLst/>
              <a:ahLst/>
              <a:cxnLst/>
              <a:rect l="l" t="t" r="r" b="b"/>
              <a:pathLst>
                <a:path w="757" h="202" extrusionOk="0">
                  <a:moveTo>
                    <a:pt x="630" y="0"/>
                  </a:moveTo>
                  <a:cubicBezTo>
                    <a:pt x="404" y="0"/>
                    <a:pt x="203" y="50"/>
                    <a:pt x="1" y="184"/>
                  </a:cubicBezTo>
                  <a:cubicBezTo>
                    <a:pt x="109" y="184"/>
                    <a:pt x="223" y="202"/>
                    <a:pt x="335" y="202"/>
                  </a:cubicBezTo>
                  <a:cubicBezTo>
                    <a:pt x="491" y="202"/>
                    <a:pt x="641" y="168"/>
                    <a:pt x="757" y="5"/>
                  </a:cubicBezTo>
                  <a:cubicBezTo>
                    <a:pt x="714" y="2"/>
                    <a:pt x="672" y="0"/>
                    <a:pt x="63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2100450" y="1706700"/>
              <a:ext cx="8000" cy="18425"/>
            </a:xfrm>
            <a:custGeom>
              <a:avLst/>
              <a:gdLst/>
              <a:ahLst/>
              <a:cxnLst/>
              <a:rect l="l" t="t" r="r" b="b"/>
              <a:pathLst>
                <a:path w="320" h="737" extrusionOk="0">
                  <a:moveTo>
                    <a:pt x="220" y="0"/>
                  </a:moveTo>
                  <a:cubicBezTo>
                    <a:pt x="1" y="219"/>
                    <a:pt x="100" y="498"/>
                    <a:pt x="100" y="736"/>
                  </a:cubicBezTo>
                  <a:cubicBezTo>
                    <a:pt x="140" y="736"/>
                    <a:pt x="200" y="716"/>
                    <a:pt x="220" y="657"/>
                  </a:cubicBezTo>
                  <a:cubicBezTo>
                    <a:pt x="200" y="557"/>
                    <a:pt x="220" y="438"/>
                    <a:pt x="299" y="338"/>
                  </a:cubicBezTo>
                  <a:cubicBezTo>
                    <a:pt x="319" y="259"/>
                    <a:pt x="319" y="219"/>
                    <a:pt x="319" y="139"/>
                  </a:cubicBezTo>
                  <a:cubicBezTo>
                    <a:pt x="319" y="60"/>
                    <a:pt x="299" y="20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2879250" y="1570225"/>
              <a:ext cx="11975" cy="12300"/>
            </a:xfrm>
            <a:custGeom>
              <a:avLst/>
              <a:gdLst/>
              <a:ahLst/>
              <a:cxnLst/>
              <a:rect l="l" t="t" r="r" b="b"/>
              <a:pathLst>
                <a:path w="479" h="492" extrusionOk="0">
                  <a:moveTo>
                    <a:pt x="275" y="1"/>
                  </a:moveTo>
                  <a:cubicBezTo>
                    <a:pt x="241" y="1"/>
                    <a:pt x="205" y="11"/>
                    <a:pt x="160" y="29"/>
                  </a:cubicBezTo>
                  <a:cubicBezTo>
                    <a:pt x="100" y="29"/>
                    <a:pt x="60" y="48"/>
                    <a:pt x="1" y="88"/>
                  </a:cubicBezTo>
                  <a:lnTo>
                    <a:pt x="1" y="406"/>
                  </a:lnTo>
                  <a:cubicBezTo>
                    <a:pt x="60" y="466"/>
                    <a:pt x="125" y="491"/>
                    <a:pt x="190" y="491"/>
                  </a:cubicBezTo>
                  <a:cubicBezTo>
                    <a:pt x="254" y="491"/>
                    <a:pt x="319" y="466"/>
                    <a:pt x="379" y="426"/>
                  </a:cubicBezTo>
                  <a:cubicBezTo>
                    <a:pt x="458" y="307"/>
                    <a:pt x="478" y="188"/>
                    <a:pt x="399" y="48"/>
                  </a:cubicBezTo>
                  <a:cubicBezTo>
                    <a:pt x="355" y="16"/>
                    <a:pt x="317" y="1"/>
                    <a:pt x="2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2735025" y="2095925"/>
              <a:ext cx="13950" cy="5175"/>
            </a:xfrm>
            <a:custGeom>
              <a:avLst/>
              <a:gdLst/>
              <a:ahLst/>
              <a:cxnLst/>
              <a:rect l="l" t="t" r="r" b="b"/>
              <a:pathLst>
                <a:path w="558" h="207" extrusionOk="0">
                  <a:moveTo>
                    <a:pt x="352" y="1"/>
                  </a:moveTo>
                  <a:cubicBezTo>
                    <a:pt x="213" y="1"/>
                    <a:pt x="81" y="27"/>
                    <a:pt x="1" y="186"/>
                  </a:cubicBezTo>
                  <a:cubicBezTo>
                    <a:pt x="82" y="194"/>
                    <a:pt x="161" y="207"/>
                    <a:pt x="235" y="207"/>
                  </a:cubicBezTo>
                  <a:cubicBezTo>
                    <a:pt x="359" y="207"/>
                    <a:pt x="470" y="170"/>
                    <a:pt x="558" y="7"/>
                  </a:cubicBezTo>
                  <a:cubicBezTo>
                    <a:pt x="492" y="7"/>
                    <a:pt x="421" y="1"/>
                    <a:pt x="3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2732050" y="2070950"/>
              <a:ext cx="13450" cy="4775"/>
            </a:xfrm>
            <a:custGeom>
              <a:avLst/>
              <a:gdLst/>
              <a:ahLst/>
              <a:cxnLst/>
              <a:rect l="l" t="t" r="r" b="b"/>
              <a:pathLst>
                <a:path w="538" h="191" extrusionOk="0">
                  <a:moveTo>
                    <a:pt x="363" y="0"/>
                  </a:moveTo>
                  <a:cubicBezTo>
                    <a:pt x="221" y="0"/>
                    <a:pt x="85" y="35"/>
                    <a:pt x="1" y="191"/>
                  </a:cubicBezTo>
                  <a:cubicBezTo>
                    <a:pt x="200" y="191"/>
                    <a:pt x="398" y="171"/>
                    <a:pt x="538" y="12"/>
                  </a:cubicBezTo>
                  <a:cubicBezTo>
                    <a:pt x="480" y="6"/>
                    <a:pt x="421" y="0"/>
                    <a:pt x="36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2905125" y="2045375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537" y="0"/>
                  </a:moveTo>
                  <a:cubicBezTo>
                    <a:pt x="338" y="20"/>
                    <a:pt x="139" y="0"/>
                    <a:pt x="0" y="159"/>
                  </a:cubicBezTo>
                  <a:cubicBezTo>
                    <a:pt x="76" y="173"/>
                    <a:pt x="149" y="184"/>
                    <a:pt x="217" y="184"/>
                  </a:cubicBezTo>
                  <a:cubicBezTo>
                    <a:pt x="347" y="184"/>
                    <a:pt x="459" y="143"/>
                    <a:pt x="5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2882250" y="1567450"/>
              <a:ext cx="14925" cy="6425"/>
            </a:xfrm>
            <a:custGeom>
              <a:avLst/>
              <a:gdLst/>
              <a:ahLst/>
              <a:cxnLst/>
              <a:rect l="l" t="t" r="r" b="b"/>
              <a:pathLst>
                <a:path w="597" h="257" extrusionOk="0">
                  <a:moveTo>
                    <a:pt x="557" y="0"/>
                  </a:moveTo>
                  <a:cubicBezTo>
                    <a:pt x="530" y="3"/>
                    <a:pt x="504" y="4"/>
                    <a:pt x="477" y="4"/>
                  </a:cubicBezTo>
                  <a:cubicBezTo>
                    <a:pt x="426" y="4"/>
                    <a:pt x="375" y="1"/>
                    <a:pt x="326" y="1"/>
                  </a:cubicBezTo>
                  <a:cubicBezTo>
                    <a:pt x="208" y="1"/>
                    <a:pt x="97" y="19"/>
                    <a:pt x="0" y="140"/>
                  </a:cubicBezTo>
                  <a:cubicBezTo>
                    <a:pt x="80" y="159"/>
                    <a:pt x="139" y="199"/>
                    <a:pt x="199" y="219"/>
                  </a:cubicBezTo>
                  <a:cubicBezTo>
                    <a:pt x="261" y="244"/>
                    <a:pt x="318" y="257"/>
                    <a:pt x="370" y="257"/>
                  </a:cubicBezTo>
                  <a:cubicBezTo>
                    <a:pt x="485" y="257"/>
                    <a:pt x="569" y="191"/>
                    <a:pt x="597" y="40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2213350" y="1975750"/>
              <a:ext cx="6000" cy="12950"/>
            </a:xfrm>
            <a:custGeom>
              <a:avLst/>
              <a:gdLst/>
              <a:ahLst/>
              <a:cxnLst/>
              <a:rect l="l" t="t" r="r" b="b"/>
              <a:pathLst>
                <a:path w="240" h="518" extrusionOk="0">
                  <a:moveTo>
                    <a:pt x="239" y="0"/>
                  </a:moveTo>
                  <a:cubicBezTo>
                    <a:pt x="0" y="179"/>
                    <a:pt x="0" y="338"/>
                    <a:pt x="239" y="517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2436650" y="1624000"/>
              <a:ext cx="12950" cy="4650"/>
            </a:xfrm>
            <a:custGeom>
              <a:avLst/>
              <a:gdLst/>
              <a:ahLst/>
              <a:cxnLst/>
              <a:rect l="l" t="t" r="r" b="b"/>
              <a:pathLst>
                <a:path w="518" h="186" extrusionOk="0">
                  <a:moveTo>
                    <a:pt x="315" y="1"/>
                  </a:moveTo>
                  <a:cubicBezTo>
                    <a:pt x="191" y="1"/>
                    <a:pt x="78" y="42"/>
                    <a:pt x="0" y="185"/>
                  </a:cubicBezTo>
                  <a:cubicBezTo>
                    <a:pt x="199" y="185"/>
                    <a:pt x="378" y="145"/>
                    <a:pt x="518" y="26"/>
                  </a:cubicBezTo>
                  <a:cubicBezTo>
                    <a:pt x="449" y="12"/>
                    <a:pt x="380" y="1"/>
                    <a:pt x="3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2088025" y="1741500"/>
              <a:ext cx="9975" cy="10175"/>
            </a:xfrm>
            <a:custGeom>
              <a:avLst/>
              <a:gdLst/>
              <a:ahLst/>
              <a:cxnLst/>
              <a:rect l="l" t="t" r="r" b="b"/>
              <a:pathLst>
                <a:path w="399" h="407" extrusionOk="0">
                  <a:moveTo>
                    <a:pt x="398" y="1"/>
                  </a:moveTo>
                  <a:cubicBezTo>
                    <a:pt x="239" y="100"/>
                    <a:pt x="1" y="140"/>
                    <a:pt x="279" y="359"/>
                  </a:cubicBezTo>
                  <a:cubicBezTo>
                    <a:pt x="279" y="359"/>
                    <a:pt x="279" y="399"/>
                    <a:pt x="319" y="399"/>
                  </a:cubicBezTo>
                  <a:cubicBezTo>
                    <a:pt x="324" y="404"/>
                    <a:pt x="330" y="406"/>
                    <a:pt x="337" y="406"/>
                  </a:cubicBezTo>
                  <a:cubicBezTo>
                    <a:pt x="357" y="406"/>
                    <a:pt x="383" y="384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2495825" y="1684800"/>
              <a:ext cx="14450" cy="4725"/>
            </a:xfrm>
            <a:custGeom>
              <a:avLst/>
              <a:gdLst/>
              <a:ahLst/>
              <a:cxnLst/>
              <a:rect l="l" t="t" r="r" b="b"/>
              <a:pathLst>
                <a:path w="578" h="189" extrusionOk="0">
                  <a:moveTo>
                    <a:pt x="385" y="0"/>
                  </a:moveTo>
                  <a:cubicBezTo>
                    <a:pt x="248" y="0"/>
                    <a:pt x="124" y="43"/>
                    <a:pt x="1" y="180"/>
                  </a:cubicBezTo>
                  <a:cubicBezTo>
                    <a:pt x="55" y="185"/>
                    <a:pt x="109" y="189"/>
                    <a:pt x="161" y="189"/>
                  </a:cubicBezTo>
                  <a:cubicBezTo>
                    <a:pt x="316" y="189"/>
                    <a:pt x="458" y="155"/>
                    <a:pt x="577" y="21"/>
                  </a:cubicBezTo>
                  <a:cubicBezTo>
                    <a:pt x="510" y="9"/>
                    <a:pt x="446" y="0"/>
                    <a:pt x="3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2495825" y="1641925"/>
              <a:ext cx="14450" cy="3725"/>
            </a:xfrm>
            <a:custGeom>
              <a:avLst/>
              <a:gdLst/>
              <a:ahLst/>
              <a:cxnLst/>
              <a:rect l="l" t="t" r="r" b="b"/>
              <a:pathLst>
                <a:path w="578" h="149" extrusionOk="0">
                  <a:moveTo>
                    <a:pt x="370" y="1"/>
                  </a:moveTo>
                  <a:cubicBezTo>
                    <a:pt x="239" y="1"/>
                    <a:pt x="120" y="18"/>
                    <a:pt x="1" y="125"/>
                  </a:cubicBezTo>
                  <a:cubicBezTo>
                    <a:pt x="85" y="133"/>
                    <a:pt x="173" y="149"/>
                    <a:pt x="258" y="149"/>
                  </a:cubicBezTo>
                  <a:cubicBezTo>
                    <a:pt x="374" y="149"/>
                    <a:pt x="486" y="120"/>
                    <a:pt x="577" y="5"/>
                  </a:cubicBezTo>
                  <a:cubicBezTo>
                    <a:pt x="504" y="5"/>
                    <a:pt x="436" y="1"/>
                    <a:pt x="3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2478425" y="217517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557" y="0"/>
                  </a:moveTo>
                  <a:cubicBezTo>
                    <a:pt x="378" y="0"/>
                    <a:pt x="179" y="60"/>
                    <a:pt x="0" y="179"/>
                  </a:cubicBezTo>
                  <a:cubicBezTo>
                    <a:pt x="74" y="187"/>
                    <a:pt x="154" y="199"/>
                    <a:pt x="230" y="199"/>
                  </a:cubicBezTo>
                  <a:cubicBezTo>
                    <a:pt x="360" y="199"/>
                    <a:pt x="482" y="163"/>
                    <a:pt x="5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2349625" y="19190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0" y="0"/>
                  </a:moveTo>
                  <a:lnTo>
                    <a:pt x="0" y="518"/>
                  </a:lnTo>
                  <a:lnTo>
                    <a:pt x="179" y="518"/>
                  </a:lnTo>
                  <a:cubicBezTo>
                    <a:pt x="179" y="358"/>
                    <a:pt x="199" y="16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2374975" y="1740025"/>
              <a:ext cx="8475" cy="14425"/>
            </a:xfrm>
            <a:custGeom>
              <a:avLst/>
              <a:gdLst/>
              <a:ahLst/>
              <a:cxnLst/>
              <a:rect l="l" t="t" r="r" b="b"/>
              <a:pathLst>
                <a:path w="339" h="577" extrusionOk="0">
                  <a:moveTo>
                    <a:pt x="160" y="0"/>
                  </a:moveTo>
                  <a:cubicBezTo>
                    <a:pt x="1" y="179"/>
                    <a:pt x="1" y="378"/>
                    <a:pt x="60" y="577"/>
                  </a:cubicBezTo>
                  <a:lnTo>
                    <a:pt x="200" y="577"/>
                  </a:lnTo>
                  <a:cubicBezTo>
                    <a:pt x="339" y="418"/>
                    <a:pt x="299" y="259"/>
                    <a:pt x="219" y="8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2423725" y="1628325"/>
              <a:ext cx="12950" cy="5275"/>
            </a:xfrm>
            <a:custGeom>
              <a:avLst/>
              <a:gdLst/>
              <a:ahLst/>
              <a:cxnLst/>
              <a:rect l="l" t="t" r="r" b="b"/>
              <a:pathLst>
                <a:path w="518" h="211" extrusionOk="0">
                  <a:moveTo>
                    <a:pt x="347" y="1"/>
                  </a:moveTo>
                  <a:cubicBezTo>
                    <a:pt x="210" y="1"/>
                    <a:pt x="85" y="35"/>
                    <a:pt x="0" y="191"/>
                  </a:cubicBezTo>
                  <a:cubicBezTo>
                    <a:pt x="45" y="205"/>
                    <a:pt x="89" y="211"/>
                    <a:pt x="131" y="211"/>
                  </a:cubicBezTo>
                  <a:cubicBezTo>
                    <a:pt x="278" y="211"/>
                    <a:pt x="409" y="135"/>
                    <a:pt x="517" y="12"/>
                  </a:cubicBezTo>
                  <a:cubicBezTo>
                    <a:pt x="460" y="6"/>
                    <a:pt x="402" y="1"/>
                    <a:pt x="3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2237225" y="176240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00" y="20"/>
                    <a:pt x="40" y="20"/>
                    <a:pt x="20" y="40"/>
                  </a:cubicBezTo>
                  <a:lnTo>
                    <a:pt x="20" y="120"/>
                  </a:lnTo>
                  <a:lnTo>
                    <a:pt x="0" y="199"/>
                  </a:lnTo>
                  <a:cubicBezTo>
                    <a:pt x="0" y="299"/>
                    <a:pt x="20" y="418"/>
                    <a:pt x="40" y="517"/>
                  </a:cubicBezTo>
                  <a:cubicBezTo>
                    <a:pt x="199" y="378"/>
                    <a:pt x="140" y="179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2705700" y="2080175"/>
              <a:ext cx="13950" cy="5500"/>
            </a:xfrm>
            <a:custGeom>
              <a:avLst/>
              <a:gdLst/>
              <a:ahLst/>
              <a:cxnLst/>
              <a:rect l="l" t="t" r="r" b="b"/>
              <a:pathLst>
                <a:path w="558" h="220" extrusionOk="0">
                  <a:moveTo>
                    <a:pt x="324" y="0"/>
                  </a:moveTo>
                  <a:cubicBezTo>
                    <a:pt x="199" y="0"/>
                    <a:pt x="88" y="37"/>
                    <a:pt x="0" y="200"/>
                  </a:cubicBezTo>
                  <a:cubicBezTo>
                    <a:pt x="199" y="180"/>
                    <a:pt x="398" y="219"/>
                    <a:pt x="557" y="21"/>
                  </a:cubicBezTo>
                  <a:cubicBezTo>
                    <a:pt x="476" y="13"/>
                    <a:pt x="397" y="0"/>
                    <a:pt x="32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2719125" y="2075550"/>
              <a:ext cx="12950" cy="5150"/>
            </a:xfrm>
            <a:custGeom>
              <a:avLst/>
              <a:gdLst/>
              <a:ahLst/>
              <a:cxnLst/>
              <a:rect l="l" t="t" r="r" b="b"/>
              <a:pathLst>
                <a:path w="518" h="206" extrusionOk="0">
                  <a:moveTo>
                    <a:pt x="328" y="1"/>
                  </a:moveTo>
                  <a:cubicBezTo>
                    <a:pt x="192" y="1"/>
                    <a:pt x="68" y="29"/>
                    <a:pt x="0" y="206"/>
                  </a:cubicBezTo>
                  <a:cubicBezTo>
                    <a:pt x="199" y="206"/>
                    <a:pt x="378" y="186"/>
                    <a:pt x="518" y="7"/>
                  </a:cubicBezTo>
                  <a:cubicBezTo>
                    <a:pt x="455" y="7"/>
                    <a:pt x="390" y="1"/>
                    <a:pt x="32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2727075" y="1598250"/>
              <a:ext cx="13450" cy="4325"/>
            </a:xfrm>
            <a:custGeom>
              <a:avLst/>
              <a:gdLst/>
              <a:ahLst/>
              <a:cxnLst/>
              <a:rect l="l" t="t" r="r" b="b"/>
              <a:pathLst>
                <a:path w="538" h="173" extrusionOk="0">
                  <a:moveTo>
                    <a:pt x="430" y="1"/>
                  </a:moveTo>
                  <a:cubicBezTo>
                    <a:pt x="268" y="1"/>
                    <a:pt x="115" y="14"/>
                    <a:pt x="1" y="161"/>
                  </a:cubicBezTo>
                  <a:cubicBezTo>
                    <a:pt x="61" y="167"/>
                    <a:pt x="122" y="173"/>
                    <a:pt x="183" y="173"/>
                  </a:cubicBezTo>
                  <a:cubicBezTo>
                    <a:pt x="322" y="173"/>
                    <a:pt x="454" y="141"/>
                    <a:pt x="538" y="2"/>
                  </a:cubicBezTo>
                  <a:cubicBezTo>
                    <a:pt x="502" y="2"/>
                    <a:pt x="465" y="1"/>
                    <a:pt x="4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2539100" y="1633100"/>
              <a:ext cx="14450" cy="3800"/>
            </a:xfrm>
            <a:custGeom>
              <a:avLst/>
              <a:gdLst/>
              <a:ahLst/>
              <a:cxnLst/>
              <a:rect l="l" t="t" r="r" b="b"/>
              <a:pathLst>
                <a:path w="578" h="152" extrusionOk="0">
                  <a:moveTo>
                    <a:pt x="577" y="0"/>
                  </a:moveTo>
                  <a:cubicBezTo>
                    <a:pt x="378" y="0"/>
                    <a:pt x="179" y="0"/>
                    <a:pt x="0" y="119"/>
                  </a:cubicBezTo>
                  <a:cubicBezTo>
                    <a:pt x="81" y="136"/>
                    <a:pt x="166" y="152"/>
                    <a:pt x="248" y="152"/>
                  </a:cubicBezTo>
                  <a:cubicBezTo>
                    <a:pt x="368" y="152"/>
                    <a:pt x="483" y="118"/>
                    <a:pt x="5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2614675" y="2132875"/>
              <a:ext cx="12475" cy="3150"/>
            </a:xfrm>
            <a:custGeom>
              <a:avLst/>
              <a:gdLst/>
              <a:ahLst/>
              <a:cxnLst/>
              <a:rect l="l" t="t" r="r" b="b"/>
              <a:pathLst>
                <a:path w="499" h="126" extrusionOk="0">
                  <a:moveTo>
                    <a:pt x="379" y="0"/>
                  </a:moveTo>
                  <a:cubicBezTo>
                    <a:pt x="242" y="0"/>
                    <a:pt x="109" y="12"/>
                    <a:pt x="1" y="121"/>
                  </a:cubicBezTo>
                  <a:cubicBezTo>
                    <a:pt x="54" y="121"/>
                    <a:pt x="109" y="125"/>
                    <a:pt x="165" y="125"/>
                  </a:cubicBezTo>
                  <a:cubicBezTo>
                    <a:pt x="277" y="125"/>
                    <a:pt x="392" y="107"/>
                    <a:pt x="498" y="1"/>
                  </a:cubicBezTo>
                  <a:cubicBezTo>
                    <a:pt x="458" y="1"/>
                    <a:pt x="419" y="0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2631100" y="2126925"/>
              <a:ext cx="13950" cy="5050"/>
            </a:xfrm>
            <a:custGeom>
              <a:avLst/>
              <a:gdLst/>
              <a:ahLst/>
              <a:cxnLst/>
              <a:rect l="l" t="t" r="r" b="b"/>
              <a:pathLst>
                <a:path w="558" h="202" extrusionOk="0">
                  <a:moveTo>
                    <a:pt x="557" y="1"/>
                  </a:moveTo>
                  <a:lnTo>
                    <a:pt x="557" y="1"/>
                  </a:lnTo>
                  <a:cubicBezTo>
                    <a:pt x="358" y="20"/>
                    <a:pt x="140" y="1"/>
                    <a:pt x="0" y="200"/>
                  </a:cubicBezTo>
                  <a:cubicBezTo>
                    <a:pt x="50" y="200"/>
                    <a:pt x="101" y="202"/>
                    <a:pt x="152" y="202"/>
                  </a:cubicBezTo>
                  <a:cubicBezTo>
                    <a:pt x="304" y="202"/>
                    <a:pt x="453" y="180"/>
                    <a:pt x="5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2570925" y="1637475"/>
              <a:ext cx="14950" cy="4600"/>
            </a:xfrm>
            <a:custGeom>
              <a:avLst/>
              <a:gdLst/>
              <a:ahLst/>
              <a:cxnLst/>
              <a:rect l="l" t="t" r="r" b="b"/>
              <a:pathLst>
                <a:path w="598" h="184" extrusionOk="0">
                  <a:moveTo>
                    <a:pt x="323" y="0"/>
                  </a:moveTo>
                  <a:cubicBezTo>
                    <a:pt x="204" y="0"/>
                    <a:pt x="92" y="29"/>
                    <a:pt x="0" y="143"/>
                  </a:cubicBezTo>
                  <a:cubicBezTo>
                    <a:pt x="179" y="143"/>
                    <a:pt x="339" y="143"/>
                    <a:pt x="498" y="183"/>
                  </a:cubicBezTo>
                  <a:cubicBezTo>
                    <a:pt x="518" y="123"/>
                    <a:pt x="577" y="64"/>
                    <a:pt x="597" y="24"/>
                  </a:cubicBezTo>
                  <a:cubicBezTo>
                    <a:pt x="504" y="16"/>
                    <a:pt x="412" y="0"/>
                    <a:pt x="3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3075200" y="1528350"/>
              <a:ext cx="12950" cy="4300"/>
            </a:xfrm>
            <a:custGeom>
              <a:avLst/>
              <a:gdLst/>
              <a:ahLst/>
              <a:cxnLst/>
              <a:rect l="l" t="t" r="r" b="b"/>
              <a:pathLst>
                <a:path w="518" h="172" extrusionOk="0">
                  <a:moveTo>
                    <a:pt x="340" y="1"/>
                  </a:moveTo>
                  <a:cubicBezTo>
                    <a:pt x="206" y="1"/>
                    <a:pt x="84" y="33"/>
                    <a:pt x="1" y="172"/>
                  </a:cubicBezTo>
                  <a:lnTo>
                    <a:pt x="498" y="172"/>
                  </a:lnTo>
                  <a:cubicBezTo>
                    <a:pt x="498" y="112"/>
                    <a:pt x="498" y="72"/>
                    <a:pt x="518" y="13"/>
                  </a:cubicBezTo>
                  <a:cubicBezTo>
                    <a:pt x="458" y="7"/>
                    <a:pt x="398" y="1"/>
                    <a:pt x="3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2414775" y="1632925"/>
              <a:ext cx="8975" cy="3475"/>
            </a:xfrm>
            <a:custGeom>
              <a:avLst/>
              <a:gdLst/>
              <a:ahLst/>
              <a:cxnLst/>
              <a:rect l="l" t="t" r="r" b="b"/>
              <a:pathLst>
                <a:path w="359" h="139" extrusionOk="0">
                  <a:moveTo>
                    <a:pt x="271" y="0"/>
                  </a:moveTo>
                  <a:cubicBezTo>
                    <a:pt x="168" y="0"/>
                    <a:pt x="78" y="33"/>
                    <a:pt x="0" y="126"/>
                  </a:cubicBezTo>
                  <a:cubicBezTo>
                    <a:pt x="34" y="135"/>
                    <a:pt x="65" y="139"/>
                    <a:pt x="94" y="139"/>
                  </a:cubicBezTo>
                  <a:cubicBezTo>
                    <a:pt x="202" y="139"/>
                    <a:pt x="280" y="85"/>
                    <a:pt x="358" y="7"/>
                  </a:cubicBezTo>
                  <a:cubicBezTo>
                    <a:pt x="328" y="3"/>
                    <a:pt x="299" y="0"/>
                    <a:pt x="2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2396375" y="2083175"/>
              <a:ext cx="5475" cy="5475"/>
            </a:xfrm>
            <a:custGeom>
              <a:avLst/>
              <a:gdLst/>
              <a:ahLst/>
              <a:cxnLst/>
              <a:rect l="l" t="t" r="r" b="b"/>
              <a:pathLst>
                <a:path w="219" h="219" extrusionOk="0">
                  <a:moveTo>
                    <a:pt x="139" y="0"/>
                  </a:moveTo>
                  <a:cubicBezTo>
                    <a:pt x="119" y="20"/>
                    <a:pt x="80" y="40"/>
                    <a:pt x="20" y="80"/>
                  </a:cubicBezTo>
                  <a:cubicBezTo>
                    <a:pt x="0" y="119"/>
                    <a:pt x="20" y="179"/>
                    <a:pt x="40" y="219"/>
                  </a:cubicBezTo>
                  <a:lnTo>
                    <a:pt x="219" y="219"/>
                  </a:lnTo>
                  <a:cubicBezTo>
                    <a:pt x="199" y="139"/>
                    <a:pt x="179" y="6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2409800" y="2119475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0" y="0"/>
                  </a:moveTo>
                  <a:cubicBezTo>
                    <a:pt x="0" y="120"/>
                    <a:pt x="80" y="239"/>
                    <a:pt x="199" y="318"/>
                  </a:cubicBezTo>
                  <a:cubicBezTo>
                    <a:pt x="179" y="159"/>
                    <a:pt x="15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3043875" y="199762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378" y="0"/>
                  </a:moveTo>
                  <a:cubicBezTo>
                    <a:pt x="239" y="0"/>
                    <a:pt x="80" y="0"/>
                    <a:pt x="0" y="140"/>
                  </a:cubicBezTo>
                  <a:cubicBezTo>
                    <a:pt x="33" y="144"/>
                    <a:pt x="65" y="146"/>
                    <a:pt x="96" y="146"/>
                  </a:cubicBezTo>
                  <a:cubicBezTo>
                    <a:pt x="215" y="146"/>
                    <a:pt x="315" y="111"/>
                    <a:pt x="3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2974250" y="199115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80" y="1"/>
                  </a:moveTo>
                  <a:lnTo>
                    <a:pt x="0" y="220"/>
                  </a:lnTo>
                  <a:cubicBezTo>
                    <a:pt x="100" y="220"/>
                    <a:pt x="179" y="200"/>
                    <a:pt x="199" y="100"/>
                  </a:cubicBezTo>
                  <a:cubicBezTo>
                    <a:pt x="159" y="80"/>
                    <a:pt x="140" y="2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3061275" y="1536325"/>
              <a:ext cx="6500" cy="4825"/>
            </a:xfrm>
            <a:custGeom>
              <a:avLst/>
              <a:gdLst/>
              <a:ahLst/>
              <a:cxnLst/>
              <a:rect l="l" t="t" r="r" b="b"/>
              <a:pathLst>
                <a:path w="260" h="193" extrusionOk="0">
                  <a:moveTo>
                    <a:pt x="100" y="0"/>
                  </a:moveTo>
                  <a:cubicBezTo>
                    <a:pt x="68" y="0"/>
                    <a:pt x="38" y="14"/>
                    <a:pt x="1" y="52"/>
                  </a:cubicBezTo>
                  <a:cubicBezTo>
                    <a:pt x="57" y="122"/>
                    <a:pt x="103" y="192"/>
                    <a:pt x="168" y="192"/>
                  </a:cubicBezTo>
                  <a:cubicBezTo>
                    <a:pt x="194" y="192"/>
                    <a:pt x="224" y="180"/>
                    <a:pt x="259" y="151"/>
                  </a:cubicBezTo>
                  <a:cubicBezTo>
                    <a:pt x="239" y="91"/>
                    <a:pt x="180" y="72"/>
                    <a:pt x="160" y="12"/>
                  </a:cubicBezTo>
                  <a:cubicBezTo>
                    <a:pt x="138" y="5"/>
                    <a:pt x="119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2604250" y="2136375"/>
              <a:ext cx="10450" cy="4175"/>
            </a:xfrm>
            <a:custGeom>
              <a:avLst/>
              <a:gdLst/>
              <a:ahLst/>
              <a:cxnLst/>
              <a:rect l="l" t="t" r="r" b="b"/>
              <a:pathLst>
                <a:path w="418" h="167" extrusionOk="0">
                  <a:moveTo>
                    <a:pt x="418" y="1"/>
                  </a:moveTo>
                  <a:cubicBezTo>
                    <a:pt x="259" y="1"/>
                    <a:pt x="120" y="40"/>
                    <a:pt x="0" y="160"/>
                  </a:cubicBezTo>
                  <a:cubicBezTo>
                    <a:pt x="32" y="164"/>
                    <a:pt x="64" y="166"/>
                    <a:pt x="95" y="166"/>
                  </a:cubicBezTo>
                  <a:cubicBezTo>
                    <a:pt x="221" y="166"/>
                    <a:pt x="338" y="128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2105925" y="1701225"/>
              <a:ext cx="7000" cy="10975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160" y="0"/>
                  </a:moveTo>
                  <a:cubicBezTo>
                    <a:pt x="100" y="80"/>
                    <a:pt x="60" y="140"/>
                    <a:pt x="1" y="219"/>
                  </a:cubicBezTo>
                  <a:cubicBezTo>
                    <a:pt x="21" y="259"/>
                    <a:pt x="21" y="339"/>
                    <a:pt x="60" y="418"/>
                  </a:cubicBezTo>
                  <a:cubicBezTo>
                    <a:pt x="74" y="431"/>
                    <a:pt x="89" y="438"/>
                    <a:pt x="105" y="438"/>
                  </a:cubicBezTo>
                  <a:cubicBezTo>
                    <a:pt x="136" y="438"/>
                    <a:pt x="166" y="412"/>
                    <a:pt x="180" y="358"/>
                  </a:cubicBezTo>
                  <a:cubicBezTo>
                    <a:pt x="200" y="299"/>
                    <a:pt x="200" y="239"/>
                    <a:pt x="219" y="179"/>
                  </a:cubicBezTo>
                  <a:cubicBezTo>
                    <a:pt x="259" y="140"/>
                    <a:pt x="279" y="6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2097975" y="17280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79" y="1"/>
                  </a:moveTo>
                  <a:cubicBezTo>
                    <a:pt x="0" y="100"/>
                    <a:pt x="0" y="259"/>
                    <a:pt x="20" y="398"/>
                  </a:cubicBezTo>
                  <a:cubicBezTo>
                    <a:pt x="80" y="398"/>
                    <a:pt x="120" y="379"/>
                    <a:pt x="179" y="33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2109900" y="1692775"/>
              <a:ext cx="7500" cy="10150"/>
            </a:xfrm>
            <a:custGeom>
              <a:avLst/>
              <a:gdLst/>
              <a:ahLst/>
              <a:cxnLst/>
              <a:rect l="l" t="t" r="r" b="b"/>
              <a:pathLst>
                <a:path w="300" h="406" extrusionOk="0">
                  <a:moveTo>
                    <a:pt x="160" y="0"/>
                  </a:moveTo>
                  <a:cubicBezTo>
                    <a:pt x="120" y="120"/>
                    <a:pt x="41" y="219"/>
                    <a:pt x="1" y="358"/>
                  </a:cubicBezTo>
                  <a:lnTo>
                    <a:pt x="41" y="398"/>
                  </a:lnTo>
                  <a:cubicBezTo>
                    <a:pt x="59" y="403"/>
                    <a:pt x="76" y="405"/>
                    <a:pt x="91" y="405"/>
                  </a:cubicBezTo>
                  <a:cubicBezTo>
                    <a:pt x="139" y="405"/>
                    <a:pt x="169" y="379"/>
                    <a:pt x="200" y="319"/>
                  </a:cubicBezTo>
                  <a:cubicBezTo>
                    <a:pt x="200" y="279"/>
                    <a:pt x="200" y="219"/>
                    <a:pt x="240" y="199"/>
                  </a:cubicBezTo>
                  <a:cubicBezTo>
                    <a:pt x="259" y="159"/>
                    <a:pt x="299" y="100"/>
                    <a:pt x="259" y="20"/>
                  </a:cubicBezTo>
                  <a:cubicBezTo>
                    <a:pt x="240" y="0"/>
                    <a:pt x="200" y="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2113875" y="1685300"/>
              <a:ext cx="5000" cy="9175"/>
            </a:xfrm>
            <a:custGeom>
              <a:avLst/>
              <a:gdLst/>
              <a:ahLst/>
              <a:cxnLst/>
              <a:rect l="l" t="t" r="r" b="b"/>
              <a:pathLst>
                <a:path w="200" h="367" extrusionOk="0">
                  <a:moveTo>
                    <a:pt x="200" y="1"/>
                  </a:moveTo>
                  <a:cubicBezTo>
                    <a:pt x="81" y="61"/>
                    <a:pt x="41" y="180"/>
                    <a:pt x="1" y="299"/>
                  </a:cubicBezTo>
                  <a:lnTo>
                    <a:pt x="61" y="359"/>
                  </a:lnTo>
                  <a:cubicBezTo>
                    <a:pt x="79" y="364"/>
                    <a:pt x="96" y="366"/>
                    <a:pt x="111" y="366"/>
                  </a:cubicBezTo>
                  <a:cubicBezTo>
                    <a:pt x="158" y="366"/>
                    <a:pt x="185" y="340"/>
                    <a:pt x="200" y="279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2249650" y="1754425"/>
              <a:ext cx="5000" cy="10475"/>
            </a:xfrm>
            <a:custGeom>
              <a:avLst/>
              <a:gdLst/>
              <a:ahLst/>
              <a:cxnLst/>
              <a:rect l="l" t="t" r="r" b="b"/>
              <a:pathLst>
                <a:path w="200" h="41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00"/>
                    <a:pt x="1" y="240"/>
                    <a:pt x="21" y="419"/>
                  </a:cubicBezTo>
                  <a:cubicBezTo>
                    <a:pt x="140" y="299"/>
                    <a:pt x="200" y="18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2240700" y="17847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100"/>
                    <a:pt x="1" y="259"/>
                    <a:pt x="40" y="398"/>
                  </a:cubicBezTo>
                  <a:cubicBezTo>
                    <a:pt x="160" y="299"/>
                    <a:pt x="180" y="16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2245175" y="17723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21" y="80"/>
                    <a:pt x="1" y="219"/>
                    <a:pt x="21" y="378"/>
                  </a:cubicBezTo>
                  <a:cubicBezTo>
                    <a:pt x="120" y="259"/>
                    <a:pt x="180" y="119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2228275" y="1844450"/>
              <a:ext cx="3500" cy="10475"/>
            </a:xfrm>
            <a:custGeom>
              <a:avLst/>
              <a:gdLst/>
              <a:ahLst/>
              <a:cxnLst/>
              <a:rect l="l" t="t" r="r" b="b"/>
              <a:pathLst>
                <a:path w="140" h="419" extrusionOk="0">
                  <a:moveTo>
                    <a:pt x="0" y="1"/>
                  </a:moveTo>
                  <a:lnTo>
                    <a:pt x="0" y="418"/>
                  </a:lnTo>
                  <a:cubicBezTo>
                    <a:pt x="140" y="279"/>
                    <a:pt x="140" y="16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2219325" y="1831025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39" y="0"/>
                  </a:moveTo>
                  <a:lnTo>
                    <a:pt x="139" y="0"/>
                  </a:lnTo>
                  <a:cubicBezTo>
                    <a:pt x="20" y="100"/>
                    <a:pt x="0" y="239"/>
                    <a:pt x="40" y="418"/>
                  </a:cubicBezTo>
                  <a:cubicBezTo>
                    <a:pt x="159" y="279"/>
                    <a:pt x="159" y="14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1928375" y="1649500"/>
              <a:ext cx="4025" cy="2525"/>
            </a:xfrm>
            <a:custGeom>
              <a:avLst/>
              <a:gdLst/>
              <a:ahLst/>
              <a:cxnLst/>
              <a:rect l="l" t="t" r="r" b="b"/>
              <a:pathLst>
                <a:path w="161" h="101" extrusionOk="0">
                  <a:moveTo>
                    <a:pt x="1" y="1"/>
                  </a:moveTo>
                  <a:cubicBezTo>
                    <a:pt x="23" y="65"/>
                    <a:pt x="50" y="101"/>
                    <a:pt x="80" y="101"/>
                  </a:cubicBezTo>
                  <a:cubicBezTo>
                    <a:pt x="105" y="101"/>
                    <a:pt x="133" y="75"/>
                    <a:pt x="160" y="20"/>
                  </a:cubicBezTo>
                  <a:cubicBezTo>
                    <a:pt x="120" y="1"/>
                    <a:pt x="61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2521200" y="2163125"/>
              <a:ext cx="6475" cy="3600"/>
            </a:xfrm>
            <a:custGeom>
              <a:avLst/>
              <a:gdLst/>
              <a:ahLst/>
              <a:cxnLst/>
              <a:rect l="l" t="t" r="r" b="b"/>
              <a:pathLst>
                <a:path w="259" h="144" extrusionOk="0">
                  <a:moveTo>
                    <a:pt x="221" y="1"/>
                  </a:moveTo>
                  <a:cubicBezTo>
                    <a:pt x="139" y="1"/>
                    <a:pt x="69" y="57"/>
                    <a:pt x="0" y="144"/>
                  </a:cubicBezTo>
                  <a:cubicBezTo>
                    <a:pt x="100" y="144"/>
                    <a:pt x="199" y="84"/>
                    <a:pt x="259" y="5"/>
                  </a:cubicBezTo>
                  <a:cubicBezTo>
                    <a:pt x="246" y="2"/>
                    <a:pt x="233" y="1"/>
                    <a:pt x="2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2284475" y="1636000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1" y="1"/>
                  </a:moveTo>
                  <a:cubicBezTo>
                    <a:pt x="65" y="1"/>
                    <a:pt x="37" y="16"/>
                    <a:pt x="0" y="43"/>
                  </a:cubicBezTo>
                  <a:lnTo>
                    <a:pt x="0" y="202"/>
                  </a:lnTo>
                  <a:lnTo>
                    <a:pt x="179" y="202"/>
                  </a:lnTo>
                  <a:lnTo>
                    <a:pt x="179" y="63"/>
                  </a:lnTo>
                  <a:cubicBezTo>
                    <a:pt x="147" y="20"/>
                    <a:pt x="121" y="1"/>
                    <a:pt x="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2346625" y="1935950"/>
              <a:ext cx="3025" cy="5500"/>
            </a:xfrm>
            <a:custGeom>
              <a:avLst/>
              <a:gdLst/>
              <a:ahLst/>
              <a:cxnLst/>
              <a:rect l="l" t="t" r="r" b="b"/>
              <a:pathLst>
                <a:path w="121" h="220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" y="60"/>
                    <a:pt x="1" y="140"/>
                    <a:pt x="120" y="220"/>
                  </a:cubicBezTo>
                  <a:cubicBezTo>
                    <a:pt x="100" y="140"/>
                    <a:pt x="100" y="80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2475425" y="16932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20" y="0"/>
                    <a:pt x="61" y="0"/>
                    <a:pt x="1" y="40"/>
                  </a:cubicBezTo>
                  <a:cubicBezTo>
                    <a:pt x="41" y="80"/>
                    <a:pt x="120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2497825" y="2174250"/>
              <a:ext cx="3500" cy="3425"/>
            </a:xfrm>
            <a:custGeom>
              <a:avLst/>
              <a:gdLst/>
              <a:ahLst/>
              <a:cxnLst/>
              <a:rect l="l" t="t" r="r" b="b"/>
              <a:pathLst>
                <a:path w="140" h="137" extrusionOk="0">
                  <a:moveTo>
                    <a:pt x="98" y="0"/>
                  </a:moveTo>
                  <a:cubicBezTo>
                    <a:pt x="64" y="0"/>
                    <a:pt x="28" y="23"/>
                    <a:pt x="0" y="37"/>
                  </a:cubicBezTo>
                  <a:cubicBezTo>
                    <a:pt x="20" y="57"/>
                    <a:pt x="40" y="117"/>
                    <a:pt x="60" y="137"/>
                  </a:cubicBezTo>
                  <a:cubicBezTo>
                    <a:pt x="100" y="97"/>
                    <a:pt x="119" y="57"/>
                    <a:pt x="139" y="17"/>
                  </a:cubicBezTo>
                  <a:cubicBezTo>
                    <a:pt x="127" y="5"/>
                    <a:pt x="113" y="0"/>
                    <a:pt x="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2491850" y="2172750"/>
              <a:ext cx="6000" cy="2450"/>
            </a:xfrm>
            <a:custGeom>
              <a:avLst/>
              <a:gdLst/>
              <a:ahLst/>
              <a:cxnLst/>
              <a:rect l="l" t="t" r="r" b="b"/>
              <a:pathLst>
                <a:path w="240" h="98" extrusionOk="0">
                  <a:moveTo>
                    <a:pt x="124" y="0"/>
                  </a:moveTo>
                  <a:cubicBezTo>
                    <a:pt x="83" y="0"/>
                    <a:pt x="42" y="35"/>
                    <a:pt x="0" y="97"/>
                  </a:cubicBezTo>
                  <a:lnTo>
                    <a:pt x="239" y="97"/>
                  </a:lnTo>
                  <a:cubicBezTo>
                    <a:pt x="201" y="30"/>
                    <a:pt x="163" y="0"/>
                    <a:pt x="12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2449575" y="2184125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32" y="62"/>
                    <a:pt x="68" y="97"/>
                    <a:pt x="101" y="97"/>
                  </a:cubicBezTo>
                  <a:cubicBezTo>
                    <a:pt x="132" y="97"/>
                    <a:pt x="160" y="67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2455050" y="165050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0" y="60"/>
                    <a:pt x="0" y="100"/>
                    <a:pt x="14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2749450" y="20677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cubicBezTo>
                    <a:pt x="120" y="0"/>
                    <a:pt x="41" y="40"/>
                    <a:pt x="1" y="120"/>
                  </a:cubicBezTo>
                  <a:cubicBezTo>
                    <a:pt x="100" y="120"/>
                    <a:pt x="160" y="80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2783775" y="14943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80" y="0"/>
                    <a:pt x="40" y="60"/>
                    <a:pt x="0" y="139"/>
                  </a:cubicBezTo>
                  <a:cubicBezTo>
                    <a:pt x="100" y="139"/>
                    <a:pt x="160" y="8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2788750" y="1489375"/>
              <a:ext cx="4000" cy="5425"/>
            </a:xfrm>
            <a:custGeom>
              <a:avLst/>
              <a:gdLst/>
              <a:ahLst/>
              <a:cxnLst/>
              <a:rect l="l" t="t" r="r" b="b"/>
              <a:pathLst>
                <a:path w="160" h="217" extrusionOk="0">
                  <a:moveTo>
                    <a:pt x="0" y="0"/>
                  </a:moveTo>
                  <a:cubicBezTo>
                    <a:pt x="0" y="60"/>
                    <a:pt x="0" y="139"/>
                    <a:pt x="20" y="199"/>
                  </a:cubicBezTo>
                  <a:cubicBezTo>
                    <a:pt x="33" y="211"/>
                    <a:pt x="47" y="216"/>
                    <a:pt x="62" y="216"/>
                  </a:cubicBezTo>
                  <a:cubicBezTo>
                    <a:pt x="95" y="216"/>
                    <a:pt x="132" y="193"/>
                    <a:pt x="159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2799200" y="207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1354975" y="1575400"/>
              <a:ext cx="160175" cy="39075"/>
            </a:xfrm>
            <a:custGeom>
              <a:avLst/>
              <a:gdLst/>
              <a:ahLst/>
              <a:cxnLst/>
              <a:rect l="l" t="t" r="r" b="b"/>
              <a:pathLst>
                <a:path w="6407" h="1563" extrusionOk="0">
                  <a:moveTo>
                    <a:pt x="2467" y="1"/>
                  </a:moveTo>
                  <a:cubicBezTo>
                    <a:pt x="2408" y="20"/>
                    <a:pt x="2368" y="40"/>
                    <a:pt x="2348" y="120"/>
                  </a:cubicBezTo>
                  <a:cubicBezTo>
                    <a:pt x="2308" y="219"/>
                    <a:pt x="2348" y="319"/>
                    <a:pt x="2448" y="379"/>
                  </a:cubicBezTo>
                  <a:cubicBezTo>
                    <a:pt x="2547" y="438"/>
                    <a:pt x="2686" y="478"/>
                    <a:pt x="2746" y="677"/>
                  </a:cubicBezTo>
                  <a:cubicBezTo>
                    <a:pt x="2673" y="680"/>
                    <a:pt x="2600" y="681"/>
                    <a:pt x="2527" y="681"/>
                  </a:cubicBezTo>
                  <a:cubicBezTo>
                    <a:pt x="1833" y="681"/>
                    <a:pt x="1159" y="553"/>
                    <a:pt x="480" y="553"/>
                  </a:cubicBezTo>
                  <a:cubicBezTo>
                    <a:pt x="320" y="553"/>
                    <a:pt x="161" y="560"/>
                    <a:pt x="1" y="577"/>
                  </a:cubicBezTo>
                  <a:cubicBezTo>
                    <a:pt x="100" y="717"/>
                    <a:pt x="220" y="717"/>
                    <a:pt x="379" y="737"/>
                  </a:cubicBezTo>
                  <a:cubicBezTo>
                    <a:pt x="677" y="836"/>
                    <a:pt x="697" y="1214"/>
                    <a:pt x="936" y="1373"/>
                  </a:cubicBezTo>
                  <a:cubicBezTo>
                    <a:pt x="1811" y="1502"/>
                    <a:pt x="2681" y="1562"/>
                    <a:pt x="3552" y="1562"/>
                  </a:cubicBezTo>
                  <a:cubicBezTo>
                    <a:pt x="4422" y="1562"/>
                    <a:pt x="5292" y="1502"/>
                    <a:pt x="6167" y="1393"/>
                  </a:cubicBezTo>
                  <a:cubicBezTo>
                    <a:pt x="6406" y="1234"/>
                    <a:pt x="6406" y="1035"/>
                    <a:pt x="6346" y="816"/>
                  </a:cubicBezTo>
                  <a:lnTo>
                    <a:pt x="6227" y="697"/>
                  </a:lnTo>
                  <a:cubicBezTo>
                    <a:pt x="6167" y="697"/>
                    <a:pt x="6108" y="697"/>
                    <a:pt x="6088" y="717"/>
                  </a:cubicBezTo>
                  <a:cubicBezTo>
                    <a:pt x="5501" y="332"/>
                    <a:pt x="4847" y="217"/>
                    <a:pt x="4140" y="217"/>
                  </a:cubicBezTo>
                  <a:cubicBezTo>
                    <a:pt x="4080" y="217"/>
                    <a:pt x="4020" y="218"/>
                    <a:pt x="3959" y="219"/>
                  </a:cubicBezTo>
                  <a:cubicBezTo>
                    <a:pt x="3641" y="219"/>
                    <a:pt x="3343" y="199"/>
                    <a:pt x="3004" y="199"/>
                  </a:cubicBezTo>
                  <a:cubicBezTo>
                    <a:pt x="2786" y="199"/>
                    <a:pt x="2607" y="180"/>
                    <a:pt x="24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1466875" y="1378400"/>
              <a:ext cx="158675" cy="27950"/>
            </a:xfrm>
            <a:custGeom>
              <a:avLst/>
              <a:gdLst/>
              <a:ahLst/>
              <a:cxnLst/>
              <a:rect l="l" t="t" r="r" b="b"/>
              <a:pathLst>
                <a:path w="6347" h="1118" extrusionOk="0">
                  <a:moveTo>
                    <a:pt x="2938" y="0"/>
                  </a:moveTo>
                  <a:cubicBezTo>
                    <a:pt x="2855" y="0"/>
                    <a:pt x="2778" y="40"/>
                    <a:pt x="2706" y="122"/>
                  </a:cubicBezTo>
                  <a:cubicBezTo>
                    <a:pt x="2676" y="142"/>
                    <a:pt x="2646" y="152"/>
                    <a:pt x="2614" y="152"/>
                  </a:cubicBezTo>
                  <a:cubicBezTo>
                    <a:pt x="2582" y="152"/>
                    <a:pt x="2547" y="142"/>
                    <a:pt x="2507" y="122"/>
                  </a:cubicBezTo>
                  <a:cubicBezTo>
                    <a:pt x="2507" y="102"/>
                    <a:pt x="2487" y="102"/>
                    <a:pt x="2467" y="63"/>
                  </a:cubicBezTo>
                  <a:cubicBezTo>
                    <a:pt x="2462" y="58"/>
                    <a:pt x="2455" y="55"/>
                    <a:pt x="2446" y="55"/>
                  </a:cubicBezTo>
                  <a:cubicBezTo>
                    <a:pt x="2420" y="55"/>
                    <a:pt x="2383" y="78"/>
                    <a:pt x="2368" y="122"/>
                  </a:cubicBezTo>
                  <a:cubicBezTo>
                    <a:pt x="2328" y="142"/>
                    <a:pt x="2288" y="152"/>
                    <a:pt x="2251" y="152"/>
                  </a:cubicBezTo>
                  <a:cubicBezTo>
                    <a:pt x="2214" y="152"/>
                    <a:pt x="2179" y="142"/>
                    <a:pt x="2149" y="122"/>
                  </a:cubicBezTo>
                  <a:cubicBezTo>
                    <a:pt x="2149" y="102"/>
                    <a:pt x="2109" y="102"/>
                    <a:pt x="2089" y="63"/>
                  </a:cubicBezTo>
                  <a:cubicBezTo>
                    <a:pt x="2079" y="58"/>
                    <a:pt x="2069" y="55"/>
                    <a:pt x="2059" y="55"/>
                  </a:cubicBezTo>
                  <a:cubicBezTo>
                    <a:pt x="2030" y="55"/>
                    <a:pt x="2000" y="78"/>
                    <a:pt x="1970" y="122"/>
                  </a:cubicBezTo>
                  <a:cubicBezTo>
                    <a:pt x="1940" y="132"/>
                    <a:pt x="1920" y="137"/>
                    <a:pt x="1903" y="137"/>
                  </a:cubicBezTo>
                  <a:cubicBezTo>
                    <a:pt x="1885" y="137"/>
                    <a:pt x="1870" y="132"/>
                    <a:pt x="1851" y="122"/>
                  </a:cubicBezTo>
                  <a:cubicBezTo>
                    <a:pt x="1793" y="145"/>
                    <a:pt x="1742" y="168"/>
                    <a:pt x="1694" y="168"/>
                  </a:cubicBezTo>
                  <a:cubicBezTo>
                    <a:pt x="1659" y="168"/>
                    <a:pt x="1626" y="156"/>
                    <a:pt x="1592" y="122"/>
                  </a:cubicBezTo>
                  <a:lnTo>
                    <a:pt x="1612" y="122"/>
                  </a:lnTo>
                  <a:cubicBezTo>
                    <a:pt x="1452" y="24"/>
                    <a:pt x="1283" y="2"/>
                    <a:pt x="1111" y="2"/>
                  </a:cubicBezTo>
                  <a:cubicBezTo>
                    <a:pt x="967" y="2"/>
                    <a:pt x="821" y="17"/>
                    <a:pt x="674" y="17"/>
                  </a:cubicBezTo>
                  <a:cubicBezTo>
                    <a:pt x="602" y="17"/>
                    <a:pt x="530" y="14"/>
                    <a:pt x="458" y="3"/>
                  </a:cubicBezTo>
                  <a:cubicBezTo>
                    <a:pt x="60" y="23"/>
                    <a:pt x="259" y="500"/>
                    <a:pt x="1" y="640"/>
                  </a:cubicBezTo>
                  <a:cubicBezTo>
                    <a:pt x="180" y="747"/>
                    <a:pt x="366" y="769"/>
                    <a:pt x="559" y="769"/>
                  </a:cubicBezTo>
                  <a:cubicBezTo>
                    <a:pt x="688" y="769"/>
                    <a:pt x="820" y="759"/>
                    <a:pt x="955" y="759"/>
                  </a:cubicBezTo>
                  <a:cubicBezTo>
                    <a:pt x="995" y="719"/>
                    <a:pt x="1055" y="699"/>
                    <a:pt x="1095" y="640"/>
                  </a:cubicBezTo>
                  <a:cubicBezTo>
                    <a:pt x="1139" y="620"/>
                    <a:pt x="1178" y="611"/>
                    <a:pt x="1213" y="611"/>
                  </a:cubicBezTo>
                  <a:cubicBezTo>
                    <a:pt x="1323" y="611"/>
                    <a:pt x="1398" y="694"/>
                    <a:pt x="1473" y="799"/>
                  </a:cubicBezTo>
                  <a:cubicBezTo>
                    <a:pt x="1552" y="839"/>
                    <a:pt x="1592" y="898"/>
                    <a:pt x="1672" y="938"/>
                  </a:cubicBezTo>
                  <a:lnTo>
                    <a:pt x="1652" y="938"/>
                  </a:lnTo>
                  <a:cubicBezTo>
                    <a:pt x="3144" y="998"/>
                    <a:pt x="4655" y="1057"/>
                    <a:pt x="6147" y="1117"/>
                  </a:cubicBezTo>
                  <a:cubicBezTo>
                    <a:pt x="6227" y="1018"/>
                    <a:pt x="6227" y="898"/>
                    <a:pt x="6267" y="759"/>
                  </a:cubicBezTo>
                  <a:cubicBezTo>
                    <a:pt x="6326" y="719"/>
                    <a:pt x="6326" y="640"/>
                    <a:pt x="6346" y="600"/>
                  </a:cubicBezTo>
                  <a:cubicBezTo>
                    <a:pt x="6245" y="454"/>
                    <a:pt x="6125" y="422"/>
                    <a:pt x="5996" y="422"/>
                  </a:cubicBezTo>
                  <a:cubicBezTo>
                    <a:pt x="5897" y="422"/>
                    <a:pt x="5794" y="441"/>
                    <a:pt x="5690" y="441"/>
                  </a:cubicBezTo>
                  <a:cubicBezTo>
                    <a:pt x="5598" y="447"/>
                    <a:pt x="5507" y="450"/>
                    <a:pt x="5415" y="450"/>
                  </a:cubicBezTo>
                  <a:cubicBezTo>
                    <a:pt x="4655" y="450"/>
                    <a:pt x="3911" y="245"/>
                    <a:pt x="3183" y="102"/>
                  </a:cubicBezTo>
                  <a:cubicBezTo>
                    <a:pt x="3097" y="35"/>
                    <a:pt x="3015" y="0"/>
                    <a:pt x="29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1343050" y="1370375"/>
              <a:ext cx="135775" cy="26175"/>
            </a:xfrm>
            <a:custGeom>
              <a:avLst/>
              <a:gdLst/>
              <a:ahLst/>
              <a:cxnLst/>
              <a:rect l="l" t="t" r="r" b="b"/>
              <a:pathLst>
                <a:path w="5431" h="1047" extrusionOk="0">
                  <a:moveTo>
                    <a:pt x="694" y="1"/>
                  </a:moveTo>
                  <a:cubicBezTo>
                    <a:pt x="463" y="1"/>
                    <a:pt x="229" y="26"/>
                    <a:pt x="0" y="65"/>
                  </a:cubicBezTo>
                  <a:cubicBezTo>
                    <a:pt x="179" y="264"/>
                    <a:pt x="259" y="483"/>
                    <a:pt x="159" y="762"/>
                  </a:cubicBezTo>
                  <a:cubicBezTo>
                    <a:pt x="597" y="782"/>
                    <a:pt x="1074" y="821"/>
                    <a:pt x="1532" y="861"/>
                  </a:cubicBezTo>
                  <a:cubicBezTo>
                    <a:pt x="2288" y="967"/>
                    <a:pt x="3053" y="1047"/>
                    <a:pt x="3815" y="1047"/>
                  </a:cubicBezTo>
                  <a:cubicBezTo>
                    <a:pt x="4195" y="1047"/>
                    <a:pt x="4576" y="1027"/>
                    <a:pt x="4954" y="980"/>
                  </a:cubicBezTo>
                  <a:cubicBezTo>
                    <a:pt x="5431" y="881"/>
                    <a:pt x="5431" y="881"/>
                    <a:pt x="5212" y="364"/>
                  </a:cubicBezTo>
                  <a:cubicBezTo>
                    <a:pt x="5179" y="231"/>
                    <a:pt x="5121" y="178"/>
                    <a:pt x="5045" y="178"/>
                  </a:cubicBezTo>
                  <a:cubicBezTo>
                    <a:pt x="4985" y="178"/>
                    <a:pt x="4914" y="211"/>
                    <a:pt x="4834" y="264"/>
                  </a:cubicBezTo>
                  <a:cubicBezTo>
                    <a:pt x="4735" y="264"/>
                    <a:pt x="4615" y="284"/>
                    <a:pt x="4516" y="284"/>
                  </a:cubicBezTo>
                  <a:cubicBezTo>
                    <a:pt x="4479" y="321"/>
                    <a:pt x="4438" y="337"/>
                    <a:pt x="4396" y="337"/>
                  </a:cubicBezTo>
                  <a:cubicBezTo>
                    <a:pt x="4348" y="337"/>
                    <a:pt x="4300" y="316"/>
                    <a:pt x="4257" y="284"/>
                  </a:cubicBezTo>
                  <a:cubicBezTo>
                    <a:pt x="4247" y="294"/>
                    <a:pt x="4237" y="299"/>
                    <a:pt x="4223" y="299"/>
                  </a:cubicBezTo>
                  <a:cubicBezTo>
                    <a:pt x="4208" y="299"/>
                    <a:pt x="4188" y="294"/>
                    <a:pt x="4158" y="284"/>
                  </a:cubicBezTo>
                  <a:lnTo>
                    <a:pt x="3481" y="284"/>
                  </a:lnTo>
                  <a:cubicBezTo>
                    <a:pt x="3382" y="334"/>
                    <a:pt x="3283" y="359"/>
                    <a:pt x="3183" y="359"/>
                  </a:cubicBezTo>
                  <a:cubicBezTo>
                    <a:pt x="3084" y="359"/>
                    <a:pt x="2984" y="334"/>
                    <a:pt x="2885" y="284"/>
                  </a:cubicBezTo>
                  <a:cubicBezTo>
                    <a:pt x="2868" y="292"/>
                    <a:pt x="2848" y="297"/>
                    <a:pt x="2829" y="297"/>
                  </a:cubicBezTo>
                  <a:cubicBezTo>
                    <a:pt x="2802" y="297"/>
                    <a:pt x="2777" y="288"/>
                    <a:pt x="2765" y="264"/>
                  </a:cubicBezTo>
                  <a:cubicBezTo>
                    <a:pt x="2586" y="145"/>
                    <a:pt x="2368" y="205"/>
                    <a:pt x="2169" y="105"/>
                  </a:cubicBezTo>
                  <a:cubicBezTo>
                    <a:pt x="2109" y="135"/>
                    <a:pt x="2039" y="150"/>
                    <a:pt x="1970" y="150"/>
                  </a:cubicBezTo>
                  <a:cubicBezTo>
                    <a:pt x="1900" y="150"/>
                    <a:pt x="1830" y="135"/>
                    <a:pt x="1771" y="105"/>
                  </a:cubicBezTo>
                  <a:cubicBezTo>
                    <a:pt x="1731" y="135"/>
                    <a:pt x="1686" y="150"/>
                    <a:pt x="1639" y="150"/>
                  </a:cubicBezTo>
                  <a:cubicBezTo>
                    <a:pt x="1592" y="150"/>
                    <a:pt x="1542" y="135"/>
                    <a:pt x="1492" y="105"/>
                  </a:cubicBezTo>
                  <a:cubicBezTo>
                    <a:pt x="1474" y="123"/>
                    <a:pt x="1452" y="133"/>
                    <a:pt x="1432" y="133"/>
                  </a:cubicBezTo>
                  <a:cubicBezTo>
                    <a:pt x="1407" y="133"/>
                    <a:pt x="1384" y="118"/>
                    <a:pt x="1373" y="85"/>
                  </a:cubicBezTo>
                  <a:cubicBezTo>
                    <a:pt x="1154" y="26"/>
                    <a:pt x="925" y="1"/>
                    <a:pt x="6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1519100" y="1558400"/>
              <a:ext cx="174575" cy="42150"/>
            </a:xfrm>
            <a:custGeom>
              <a:avLst/>
              <a:gdLst/>
              <a:ahLst/>
              <a:cxnLst/>
              <a:rect l="l" t="t" r="r" b="b"/>
              <a:pathLst>
                <a:path w="6983" h="1686" extrusionOk="0">
                  <a:moveTo>
                    <a:pt x="3259" y="0"/>
                  </a:moveTo>
                  <a:cubicBezTo>
                    <a:pt x="3005" y="0"/>
                    <a:pt x="3141" y="236"/>
                    <a:pt x="3104" y="402"/>
                  </a:cubicBezTo>
                  <a:cubicBezTo>
                    <a:pt x="3070" y="537"/>
                    <a:pt x="3150" y="742"/>
                    <a:pt x="2959" y="742"/>
                  </a:cubicBezTo>
                  <a:cubicBezTo>
                    <a:pt x="2924" y="742"/>
                    <a:pt x="2880" y="736"/>
                    <a:pt x="2825" y="720"/>
                  </a:cubicBezTo>
                  <a:cubicBezTo>
                    <a:pt x="2765" y="720"/>
                    <a:pt x="2698" y="709"/>
                    <a:pt x="2638" y="709"/>
                  </a:cubicBezTo>
                  <a:cubicBezTo>
                    <a:pt x="2558" y="709"/>
                    <a:pt x="2490" y="729"/>
                    <a:pt x="2467" y="820"/>
                  </a:cubicBezTo>
                  <a:cubicBezTo>
                    <a:pt x="2427" y="919"/>
                    <a:pt x="2686" y="1059"/>
                    <a:pt x="2487" y="1178"/>
                  </a:cubicBezTo>
                  <a:cubicBezTo>
                    <a:pt x="2444" y="1199"/>
                    <a:pt x="2406" y="1209"/>
                    <a:pt x="2371" y="1209"/>
                  </a:cubicBezTo>
                  <a:cubicBezTo>
                    <a:pt x="2246" y="1209"/>
                    <a:pt x="2171" y="1084"/>
                    <a:pt x="2109" y="959"/>
                  </a:cubicBezTo>
                  <a:cubicBezTo>
                    <a:pt x="2057" y="829"/>
                    <a:pt x="1979" y="750"/>
                    <a:pt x="1881" y="750"/>
                  </a:cubicBezTo>
                  <a:cubicBezTo>
                    <a:pt x="1830" y="750"/>
                    <a:pt x="1773" y="772"/>
                    <a:pt x="1711" y="820"/>
                  </a:cubicBezTo>
                  <a:cubicBezTo>
                    <a:pt x="1592" y="959"/>
                    <a:pt x="1830" y="1078"/>
                    <a:pt x="1771" y="1218"/>
                  </a:cubicBezTo>
                  <a:lnTo>
                    <a:pt x="219" y="1218"/>
                  </a:lnTo>
                  <a:cubicBezTo>
                    <a:pt x="140" y="1218"/>
                    <a:pt x="100" y="1257"/>
                    <a:pt x="20" y="1257"/>
                  </a:cubicBezTo>
                  <a:cubicBezTo>
                    <a:pt x="0" y="1317"/>
                    <a:pt x="20" y="1397"/>
                    <a:pt x="80" y="1476"/>
                  </a:cubicBezTo>
                  <a:cubicBezTo>
                    <a:pt x="120" y="1516"/>
                    <a:pt x="219" y="1556"/>
                    <a:pt x="299" y="1576"/>
                  </a:cubicBezTo>
                  <a:cubicBezTo>
                    <a:pt x="378" y="1596"/>
                    <a:pt x="438" y="1616"/>
                    <a:pt x="537" y="1616"/>
                  </a:cubicBezTo>
                  <a:lnTo>
                    <a:pt x="816" y="1616"/>
                  </a:lnTo>
                  <a:cubicBezTo>
                    <a:pt x="1234" y="1616"/>
                    <a:pt x="1671" y="1616"/>
                    <a:pt x="2089" y="1655"/>
                  </a:cubicBezTo>
                  <a:cubicBezTo>
                    <a:pt x="2394" y="1662"/>
                    <a:pt x="2703" y="1664"/>
                    <a:pt x="3015" y="1664"/>
                  </a:cubicBezTo>
                  <a:cubicBezTo>
                    <a:pt x="3638" y="1664"/>
                    <a:pt x="4271" y="1655"/>
                    <a:pt x="4894" y="1655"/>
                  </a:cubicBezTo>
                  <a:cubicBezTo>
                    <a:pt x="4968" y="1649"/>
                    <a:pt x="5042" y="1646"/>
                    <a:pt x="5116" y="1646"/>
                  </a:cubicBezTo>
                  <a:cubicBezTo>
                    <a:pt x="5408" y="1646"/>
                    <a:pt x="5702" y="1685"/>
                    <a:pt x="5992" y="1685"/>
                  </a:cubicBezTo>
                  <a:cubicBezTo>
                    <a:pt x="6324" y="1685"/>
                    <a:pt x="6650" y="1635"/>
                    <a:pt x="6963" y="1417"/>
                  </a:cubicBezTo>
                  <a:cubicBezTo>
                    <a:pt x="6963" y="1297"/>
                    <a:pt x="6983" y="1198"/>
                    <a:pt x="6983" y="1078"/>
                  </a:cubicBezTo>
                  <a:cubicBezTo>
                    <a:pt x="6983" y="1019"/>
                    <a:pt x="6963" y="999"/>
                    <a:pt x="6963" y="959"/>
                  </a:cubicBezTo>
                  <a:cubicBezTo>
                    <a:pt x="6765" y="739"/>
                    <a:pt x="6524" y="671"/>
                    <a:pt x="6282" y="671"/>
                  </a:cubicBezTo>
                  <a:cubicBezTo>
                    <a:pt x="6085" y="671"/>
                    <a:pt x="5887" y="716"/>
                    <a:pt x="5709" y="760"/>
                  </a:cubicBezTo>
                  <a:cubicBezTo>
                    <a:pt x="5635" y="777"/>
                    <a:pt x="5585" y="784"/>
                    <a:pt x="5552" y="784"/>
                  </a:cubicBezTo>
                  <a:cubicBezTo>
                    <a:pt x="5364" y="784"/>
                    <a:pt x="5754" y="555"/>
                    <a:pt x="5653" y="555"/>
                  </a:cubicBezTo>
                  <a:cubicBezTo>
                    <a:pt x="5643" y="555"/>
                    <a:pt x="5629" y="557"/>
                    <a:pt x="5610" y="561"/>
                  </a:cubicBezTo>
                  <a:cubicBezTo>
                    <a:pt x="5491" y="577"/>
                    <a:pt x="5371" y="583"/>
                    <a:pt x="5250" y="583"/>
                  </a:cubicBezTo>
                  <a:cubicBezTo>
                    <a:pt x="4958" y="583"/>
                    <a:pt x="4660" y="550"/>
                    <a:pt x="4360" y="550"/>
                  </a:cubicBezTo>
                  <a:cubicBezTo>
                    <a:pt x="4016" y="550"/>
                    <a:pt x="3669" y="593"/>
                    <a:pt x="3322" y="780"/>
                  </a:cubicBezTo>
                  <a:lnTo>
                    <a:pt x="3322" y="4"/>
                  </a:lnTo>
                  <a:cubicBezTo>
                    <a:pt x="3299" y="1"/>
                    <a:pt x="3278" y="0"/>
                    <a:pt x="3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1765775" y="1403325"/>
              <a:ext cx="132800" cy="24400"/>
            </a:xfrm>
            <a:custGeom>
              <a:avLst/>
              <a:gdLst/>
              <a:ahLst/>
              <a:cxnLst/>
              <a:rect l="l" t="t" r="r" b="b"/>
              <a:pathLst>
                <a:path w="5312" h="976" extrusionOk="0">
                  <a:moveTo>
                    <a:pt x="438" y="1"/>
                  </a:moveTo>
                  <a:cubicBezTo>
                    <a:pt x="438" y="140"/>
                    <a:pt x="279" y="299"/>
                    <a:pt x="20" y="359"/>
                  </a:cubicBezTo>
                  <a:cubicBezTo>
                    <a:pt x="0" y="379"/>
                    <a:pt x="0" y="458"/>
                    <a:pt x="60" y="518"/>
                  </a:cubicBezTo>
                  <a:cubicBezTo>
                    <a:pt x="119" y="558"/>
                    <a:pt x="199" y="637"/>
                    <a:pt x="279" y="637"/>
                  </a:cubicBezTo>
                  <a:cubicBezTo>
                    <a:pt x="1711" y="757"/>
                    <a:pt x="3143" y="876"/>
                    <a:pt x="4575" y="975"/>
                  </a:cubicBezTo>
                  <a:cubicBezTo>
                    <a:pt x="4635" y="956"/>
                    <a:pt x="4655" y="916"/>
                    <a:pt x="4655" y="836"/>
                  </a:cubicBezTo>
                  <a:cubicBezTo>
                    <a:pt x="4689" y="785"/>
                    <a:pt x="4727" y="770"/>
                    <a:pt x="4765" y="770"/>
                  </a:cubicBezTo>
                  <a:cubicBezTo>
                    <a:pt x="4816" y="770"/>
                    <a:pt x="4868" y="796"/>
                    <a:pt x="4914" y="796"/>
                  </a:cubicBezTo>
                  <a:cubicBezTo>
                    <a:pt x="5073" y="757"/>
                    <a:pt x="5311" y="796"/>
                    <a:pt x="5272" y="498"/>
                  </a:cubicBezTo>
                  <a:cubicBezTo>
                    <a:pt x="5009" y="396"/>
                    <a:pt x="4725" y="294"/>
                    <a:pt x="4435" y="294"/>
                  </a:cubicBezTo>
                  <a:cubicBezTo>
                    <a:pt x="4330" y="294"/>
                    <a:pt x="4224" y="307"/>
                    <a:pt x="4118" y="339"/>
                  </a:cubicBezTo>
                  <a:cubicBezTo>
                    <a:pt x="4054" y="364"/>
                    <a:pt x="3992" y="374"/>
                    <a:pt x="3931" y="374"/>
                  </a:cubicBezTo>
                  <a:cubicBezTo>
                    <a:pt x="3802" y="374"/>
                    <a:pt x="3676" y="332"/>
                    <a:pt x="3541" y="319"/>
                  </a:cubicBezTo>
                  <a:cubicBezTo>
                    <a:pt x="2526" y="140"/>
                    <a:pt x="1472" y="21"/>
                    <a:pt x="4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1416650" y="1449075"/>
              <a:ext cx="95500" cy="110925"/>
            </a:xfrm>
            <a:custGeom>
              <a:avLst/>
              <a:gdLst/>
              <a:ahLst/>
              <a:cxnLst/>
              <a:rect l="l" t="t" r="r" b="b"/>
              <a:pathLst>
                <a:path w="3820" h="4437" extrusionOk="0">
                  <a:moveTo>
                    <a:pt x="3561" y="1"/>
                  </a:moveTo>
                  <a:cubicBezTo>
                    <a:pt x="3521" y="1"/>
                    <a:pt x="3482" y="1"/>
                    <a:pt x="3462" y="60"/>
                  </a:cubicBezTo>
                  <a:cubicBezTo>
                    <a:pt x="2527" y="299"/>
                    <a:pt x="1592" y="319"/>
                    <a:pt x="677" y="399"/>
                  </a:cubicBezTo>
                  <a:cubicBezTo>
                    <a:pt x="557" y="458"/>
                    <a:pt x="423" y="458"/>
                    <a:pt x="301" y="458"/>
                  </a:cubicBezTo>
                  <a:cubicBezTo>
                    <a:pt x="179" y="458"/>
                    <a:pt x="70" y="458"/>
                    <a:pt x="0" y="518"/>
                  </a:cubicBezTo>
                  <a:cubicBezTo>
                    <a:pt x="0" y="657"/>
                    <a:pt x="25" y="737"/>
                    <a:pt x="120" y="737"/>
                  </a:cubicBezTo>
                  <a:cubicBezTo>
                    <a:pt x="147" y="737"/>
                    <a:pt x="180" y="730"/>
                    <a:pt x="219" y="717"/>
                  </a:cubicBezTo>
                  <a:cubicBezTo>
                    <a:pt x="305" y="714"/>
                    <a:pt x="390" y="714"/>
                    <a:pt x="475" y="714"/>
                  </a:cubicBezTo>
                  <a:cubicBezTo>
                    <a:pt x="769" y="714"/>
                    <a:pt x="1062" y="725"/>
                    <a:pt x="1353" y="725"/>
                  </a:cubicBezTo>
                  <a:cubicBezTo>
                    <a:pt x="1667" y="725"/>
                    <a:pt x="1980" y="712"/>
                    <a:pt x="2288" y="657"/>
                  </a:cubicBezTo>
                  <a:cubicBezTo>
                    <a:pt x="2647" y="586"/>
                    <a:pt x="2901" y="543"/>
                    <a:pt x="3079" y="543"/>
                  </a:cubicBezTo>
                  <a:cubicBezTo>
                    <a:pt x="3552" y="543"/>
                    <a:pt x="3496" y="852"/>
                    <a:pt x="3482" y="1791"/>
                  </a:cubicBezTo>
                  <a:cubicBezTo>
                    <a:pt x="3482" y="1851"/>
                    <a:pt x="3462" y="1910"/>
                    <a:pt x="3462" y="1970"/>
                  </a:cubicBezTo>
                  <a:cubicBezTo>
                    <a:pt x="3502" y="2786"/>
                    <a:pt x="3283" y="3641"/>
                    <a:pt x="3621" y="4437"/>
                  </a:cubicBezTo>
                  <a:cubicBezTo>
                    <a:pt x="3820" y="4099"/>
                    <a:pt x="3760" y="3780"/>
                    <a:pt x="3681" y="3442"/>
                  </a:cubicBezTo>
                  <a:cubicBezTo>
                    <a:pt x="3820" y="2467"/>
                    <a:pt x="3800" y="1473"/>
                    <a:pt x="3820" y="498"/>
                  </a:cubicBezTo>
                  <a:cubicBezTo>
                    <a:pt x="3820" y="299"/>
                    <a:pt x="3700" y="180"/>
                    <a:pt x="3601" y="60"/>
                  </a:cubicBezTo>
                  <a:cubicBezTo>
                    <a:pt x="3601" y="21"/>
                    <a:pt x="3581" y="21"/>
                    <a:pt x="35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1650875" y="1392400"/>
              <a:ext cx="111925" cy="22500"/>
            </a:xfrm>
            <a:custGeom>
              <a:avLst/>
              <a:gdLst/>
              <a:ahLst/>
              <a:cxnLst/>
              <a:rect l="l" t="t" r="r" b="b"/>
              <a:pathLst>
                <a:path w="4477" h="900" extrusionOk="0">
                  <a:moveTo>
                    <a:pt x="1314" y="0"/>
                  </a:moveTo>
                  <a:cubicBezTo>
                    <a:pt x="1274" y="0"/>
                    <a:pt x="1254" y="0"/>
                    <a:pt x="1194" y="60"/>
                  </a:cubicBezTo>
                  <a:cubicBezTo>
                    <a:pt x="1155" y="60"/>
                    <a:pt x="1075" y="40"/>
                    <a:pt x="1015" y="40"/>
                  </a:cubicBezTo>
                  <a:cubicBezTo>
                    <a:pt x="797" y="40"/>
                    <a:pt x="558" y="60"/>
                    <a:pt x="319" y="60"/>
                  </a:cubicBezTo>
                  <a:cubicBezTo>
                    <a:pt x="220" y="259"/>
                    <a:pt x="41" y="398"/>
                    <a:pt x="1" y="557"/>
                  </a:cubicBezTo>
                  <a:cubicBezTo>
                    <a:pt x="153" y="671"/>
                    <a:pt x="319" y="699"/>
                    <a:pt x="492" y="699"/>
                  </a:cubicBezTo>
                  <a:cubicBezTo>
                    <a:pt x="655" y="699"/>
                    <a:pt x="824" y="674"/>
                    <a:pt x="995" y="674"/>
                  </a:cubicBezTo>
                  <a:cubicBezTo>
                    <a:pt x="1021" y="674"/>
                    <a:pt x="1048" y="675"/>
                    <a:pt x="1075" y="676"/>
                  </a:cubicBezTo>
                  <a:cubicBezTo>
                    <a:pt x="1095" y="676"/>
                    <a:pt x="1115" y="656"/>
                    <a:pt x="1135" y="637"/>
                  </a:cubicBezTo>
                  <a:cubicBezTo>
                    <a:pt x="1115" y="577"/>
                    <a:pt x="1115" y="557"/>
                    <a:pt x="1115" y="537"/>
                  </a:cubicBezTo>
                  <a:cubicBezTo>
                    <a:pt x="1095" y="477"/>
                    <a:pt x="1075" y="418"/>
                    <a:pt x="1015" y="378"/>
                  </a:cubicBezTo>
                  <a:cubicBezTo>
                    <a:pt x="995" y="318"/>
                    <a:pt x="936" y="298"/>
                    <a:pt x="896" y="279"/>
                  </a:cubicBezTo>
                  <a:cubicBezTo>
                    <a:pt x="896" y="227"/>
                    <a:pt x="874" y="209"/>
                    <a:pt x="858" y="203"/>
                  </a:cubicBezTo>
                  <a:lnTo>
                    <a:pt x="858" y="203"/>
                  </a:lnTo>
                  <a:cubicBezTo>
                    <a:pt x="867" y="203"/>
                    <a:pt x="879" y="202"/>
                    <a:pt x="896" y="199"/>
                  </a:cubicBezTo>
                  <a:cubicBezTo>
                    <a:pt x="896" y="199"/>
                    <a:pt x="936" y="298"/>
                    <a:pt x="995" y="318"/>
                  </a:cubicBezTo>
                  <a:cubicBezTo>
                    <a:pt x="1075" y="398"/>
                    <a:pt x="1115" y="477"/>
                    <a:pt x="1135" y="557"/>
                  </a:cubicBezTo>
                  <a:cubicBezTo>
                    <a:pt x="1135" y="597"/>
                    <a:pt x="1175" y="656"/>
                    <a:pt x="1214" y="696"/>
                  </a:cubicBezTo>
                  <a:cubicBezTo>
                    <a:pt x="2109" y="848"/>
                    <a:pt x="2989" y="900"/>
                    <a:pt x="3880" y="900"/>
                  </a:cubicBezTo>
                  <a:cubicBezTo>
                    <a:pt x="4039" y="900"/>
                    <a:pt x="4198" y="898"/>
                    <a:pt x="4357" y="895"/>
                  </a:cubicBezTo>
                  <a:cubicBezTo>
                    <a:pt x="4477" y="656"/>
                    <a:pt x="4298" y="537"/>
                    <a:pt x="4178" y="378"/>
                  </a:cubicBezTo>
                  <a:cubicBezTo>
                    <a:pt x="3979" y="239"/>
                    <a:pt x="3721" y="259"/>
                    <a:pt x="3482" y="199"/>
                  </a:cubicBezTo>
                  <a:cubicBezTo>
                    <a:pt x="3393" y="139"/>
                    <a:pt x="3303" y="109"/>
                    <a:pt x="3216" y="109"/>
                  </a:cubicBezTo>
                  <a:cubicBezTo>
                    <a:pt x="3129" y="109"/>
                    <a:pt x="3044" y="139"/>
                    <a:pt x="2965" y="199"/>
                  </a:cubicBezTo>
                  <a:lnTo>
                    <a:pt x="2786" y="199"/>
                  </a:lnTo>
                  <a:cubicBezTo>
                    <a:pt x="2633" y="129"/>
                    <a:pt x="2477" y="110"/>
                    <a:pt x="2323" y="110"/>
                  </a:cubicBezTo>
                  <a:cubicBezTo>
                    <a:pt x="2140" y="110"/>
                    <a:pt x="1959" y="136"/>
                    <a:pt x="1782" y="136"/>
                  </a:cubicBezTo>
                  <a:cubicBezTo>
                    <a:pt x="1642" y="136"/>
                    <a:pt x="1505" y="119"/>
                    <a:pt x="1373" y="60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1879650" y="1415750"/>
              <a:ext cx="130825" cy="22425"/>
            </a:xfrm>
            <a:custGeom>
              <a:avLst/>
              <a:gdLst/>
              <a:ahLst/>
              <a:cxnLst/>
              <a:rect l="l" t="t" r="r" b="b"/>
              <a:pathLst>
                <a:path w="5233" h="897" extrusionOk="0">
                  <a:moveTo>
                    <a:pt x="717" y="1"/>
                  </a:moveTo>
                  <a:cubicBezTo>
                    <a:pt x="631" y="143"/>
                    <a:pt x="506" y="163"/>
                    <a:pt x="375" y="163"/>
                  </a:cubicBezTo>
                  <a:cubicBezTo>
                    <a:pt x="323" y="163"/>
                    <a:pt x="270" y="160"/>
                    <a:pt x="219" y="160"/>
                  </a:cubicBezTo>
                  <a:cubicBezTo>
                    <a:pt x="120" y="160"/>
                    <a:pt x="60" y="240"/>
                    <a:pt x="0" y="339"/>
                  </a:cubicBezTo>
                  <a:lnTo>
                    <a:pt x="0" y="478"/>
                  </a:lnTo>
                  <a:cubicBezTo>
                    <a:pt x="745" y="614"/>
                    <a:pt x="1490" y="706"/>
                    <a:pt x="2222" y="706"/>
                  </a:cubicBezTo>
                  <a:cubicBezTo>
                    <a:pt x="2351" y="706"/>
                    <a:pt x="2479" y="703"/>
                    <a:pt x="2606" y="697"/>
                  </a:cubicBezTo>
                  <a:cubicBezTo>
                    <a:pt x="3382" y="797"/>
                    <a:pt x="4158" y="697"/>
                    <a:pt x="4894" y="896"/>
                  </a:cubicBezTo>
                  <a:cubicBezTo>
                    <a:pt x="5232" y="439"/>
                    <a:pt x="5153" y="240"/>
                    <a:pt x="4576" y="240"/>
                  </a:cubicBezTo>
                  <a:cubicBezTo>
                    <a:pt x="4367" y="240"/>
                    <a:pt x="4158" y="260"/>
                    <a:pt x="3952" y="260"/>
                  </a:cubicBezTo>
                  <a:cubicBezTo>
                    <a:pt x="3745" y="260"/>
                    <a:pt x="3541" y="240"/>
                    <a:pt x="3342" y="160"/>
                  </a:cubicBezTo>
                  <a:cubicBezTo>
                    <a:pt x="2828" y="32"/>
                    <a:pt x="2314" y="20"/>
                    <a:pt x="1801" y="20"/>
                  </a:cubicBezTo>
                  <a:cubicBezTo>
                    <a:pt x="1684" y="20"/>
                    <a:pt x="1567" y="20"/>
                    <a:pt x="1451" y="20"/>
                  </a:cubicBezTo>
                  <a:cubicBezTo>
                    <a:pt x="1206" y="20"/>
                    <a:pt x="961" y="18"/>
                    <a:pt x="7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1804050" y="1585350"/>
              <a:ext cx="86075" cy="22450"/>
            </a:xfrm>
            <a:custGeom>
              <a:avLst/>
              <a:gdLst/>
              <a:ahLst/>
              <a:cxnLst/>
              <a:rect l="l" t="t" r="r" b="b"/>
              <a:pathLst>
                <a:path w="3443" h="898" extrusionOk="0">
                  <a:moveTo>
                    <a:pt x="120" y="0"/>
                  </a:moveTo>
                  <a:cubicBezTo>
                    <a:pt x="21" y="100"/>
                    <a:pt x="1" y="219"/>
                    <a:pt x="60" y="319"/>
                  </a:cubicBezTo>
                  <a:cubicBezTo>
                    <a:pt x="120" y="438"/>
                    <a:pt x="220" y="518"/>
                    <a:pt x="319" y="597"/>
                  </a:cubicBezTo>
                  <a:cubicBezTo>
                    <a:pt x="637" y="796"/>
                    <a:pt x="1035" y="736"/>
                    <a:pt x="1393" y="836"/>
                  </a:cubicBezTo>
                  <a:cubicBezTo>
                    <a:pt x="1685" y="889"/>
                    <a:pt x="1968" y="898"/>
                    <a:pt x="2260" y="898"/>
                  </a:cubicBezTo>
                  <a:cubicBezTo>
                    <a:pt x="2406" y="898"/>
                    <a:pt x="2554" y="896"/>
                    <a:pt x="2706" y="896"/>
                  </a:cubicBezTo>
                  <a:cubicBezTo>
                    <a:pt x="2826" y="896"/>
                    <a:pt x="2985" y="856"/>
                    <a:pt x="3104" y="816"/>
                  </a:cubicBezTo>
                  <a:cubicBezTo>
                    <a:pt x="3184" y="796"/>
                    <a:pt x="3243" y="717"/>
                    <a:pt x="3303" y="637"/>
                  </a:cubicBezTo>
                  <a:cubicBezTo>
                    <a:pt x="3442" y="498"/>
                    <a:pt x="2686" y="518"/>
                    <a:pt x="3223" y="299"/>
                  </a:cubicBezTo>
                  <a:cubicBezTo>
                    <a:pt x="3343" y="199"/>
                    <a:pt x="3383" y="100"/>
                    <a:pt x="32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1880150" y="1600400"/>
              <a:ext cx="144250" cy="23275"/>
            </a:xfrm>
            <a:custGeom>
              <a:avLst/>
              <a:gdLst/>
              <a:ahLst/>
              <a:cxnLst/>
              <a:rect l="l" t="t" r="r" b="b"/>
              <a:pathLst>
                <a:path w="5770" h="931" extrusionOk="0">
                  <a:moveTo>
                    <a:pt x="3999" y="0"/>
                  </a:moveTo>
                  <a:cubicBezTo>
                    <a:pt x="3939" y="0"/>
                    <a:pt x="3879" y="25"/>
                    <a:pt x="3820" y="75"/>
                  </a:cubicBezTo>
                  <a:cubicBezTo>
                    <a:pt x="3541" y="75"/>
                    <a:pt x="3243" y="95"/>
                    <a:pt x="2964" y="95"/>
                  </a:cubicBezTo>
                  <a:cubicBezTo>
                    <a:pt x="2049" y="75"/>
                    <a:pt x="1154" y="75"/>
                    <a:pt x="239" y="35"/>
                  </a:cubicBezTo>
                  <a:cubicBezTo>
                    <a:pt x="160" y="75"/>
                    <a:pt x="80" y="75"/>
                    <a:pt x="0" y="95"/>
                  </a:cubicBezTo>
                  <a:cubicBezTo>
                    <a:pt x="0" y="313"/>
                    <a:pt x="160" y="373"/>
                    <a:pt x="299" y="393"/>
                  </a:cubicBezTo>
                  <a:cubicBezTo>
                    <a:pt x="677" y="453"/>
                    <a:pt x="1094" y="353"/>
                    <a:pt x="1393" y="711"/>
                  </a:cubicBezTo>
                  <a:lnTo>
                    <a:pt x="1751" y="711"/>
                  </a:lnTo>
                  <a:cubicBezTo>
                    <a:pt x="1831" y="652"/>
                    <a:pt x="1850" y="612"/>
                    <a:pt x="1850" y="512"/>
                  </a:cubicBezTo>
                  <a:cubicBezTo>
                    <a:pt x="1850" y="493"/>
                    <a:pt x="1831" y="433"/>
                    <a:pt x="1831" y="433"/>
                  </a:cubicBezTo>
                  <a:lnTo>
                    <a:pt x="1870" y="433"/>
                  </a:lnTo>
                  <a:cubicBezTo>
                    <a:pt x="1930" y="433"/>
                    <a:pt x="2029" y="433"/>
                    <a:pt x="2089" y="413"/>
                  </a:cubicBezTo>
                  <a:cubicBezTo>
                    <a:pt x="2149" y="413"/>
                    <a:pt x="2228" y="393"/>
                    <a:pt x="2268" y="393"/>
                  </a:cubicBezTo>
                  <a:cubicBezTo>
                    <a:pt x="2301" y="380"/>
                    <a:pt x="2332" y="375"/>
                    <a:pt x="2362" y="375"/>
                  </a:cubicBezTo>
                  <a:cubicBezTo>
                    <a:pt x="2423" y="375"/>
                    <a:pt x="2480" y="393"/>
                    <a:pt x="2547" y="393"/>
                  </a:cubicBezTo>
                  <a:cubicBezTo>
                    <a:pt x="2626" y="413"/>
                    <a:pt x="2726" y="453"/>
                    <a:pt x="2785" y="493"/>
                  </a:cubicBezTo>
                  <a:cubicBezTo>
                    <a:pt x="2845" y="512"/>
                    <a:pt x="2925" y="532"/>
                    <a:pt x="2964" y="552"/>
                  </a:cubicBezTo>
                  <a:cubicBezTo>
                    <a:pt x="3143" y="592"/>
                    <a:pt x="3283" y="632"/>
                    <a:pt x="3462" y="632"/>
                  </a:cubicBezTo>
                  <a:cubicBezTo>
                    <a:pt x="3541" y="612"/>
                    <a:pt x="3621" y="592"/>
                    <a:pt x="3661" y="532"/>
                  </a:cubicBezTo>
                  <a:cubicBezTo>
                    <a:pt x="3712" y="507"/>
                    <a:pt x="3770" y="499"/>
                    <a:pt x="3831" y="499"/>
                  </a:cubicBezTo>
                  <a:cubicBezTo>
                    <a:pt x="3913" y="499"/>
                    <a:pt x="3999" y="512"/>
                    <a:pt x="4078" y="512"/>
                  </a:cubicBezTo>
                  <a:cubicBezTo>
                    <a:pt x="4108" y="522"/>
                    <a:pt x="4143" y="527"/>
                    <a:pt x="4178" y="527"/>
                  </a:cubicBezTo>
                  <a:cubicBezTo>
                    <a:pt x="4213" y="527"/>
                    <a:pt x="4247" y="522"/>
                    <a:pt x="4277" y="512"/>
                  </a:cubicBezTo>
                  <a:cubicBezTo>
                    <a:pt x="4337" y="493"/>
                    <a:pt x="4417" y="493"/>
                    <a:pt x="4456" y="473"/>
                  </a:cubicBezTo>
                  <a:lnTo>
                    <a:pt x="4635" y="473"/>
                  </a:lnTo>
                  <a:cubicBezTo>
                    <a:pt x="4715" y="493"/>
                    <a:pt x="4755" y="493"/>
                    <a:pt x="4814" y="493"/>
                  </a:cubicBezTo>
                  <a:lnTo>
                    <a:pt x="4874" y="512"/>
                  </a:lnTo>
                  <a:lnTo>
                    <a:pt x="4854" y="592"/>
                  </a:lnTo>
                  <a:cubicBezTo>
                    <a:pt x="4974" y="791"/>
                    <a:pt x="5212" y="831"/>
                    <a:pt x="5371" y="930"/>
                  </a:cubicBezTo>
                  <a:cubicBezTo>
                    <a:pt x="5451" y="890"/>
                    <a:pt x="5471" y="791"/>
                    <a:pt x="5471" y="691"/>
                  </a:cubicBezTo>
                  <a:cubicBezTo>
                    <a:pt x="5471" y="612"/>
                    <a:pt x="5451" y="572"/>
                    <a:pt x="5411" y="512"/>
                  </a:cubicBezTo>
                  <a:cubicBezTo>
                    <a:pt x="5422" y="475"/>
                    <a:pt x="5436" y="462"/>
                    <a:pt x="5451" y="462"/>
                  </a:cubicBezTo>
                  <a:cubicBezTo>
                    <a:pt x="5484" y="462"/>
                    <a:pt x="5523" y="524"/>
                    <a:pt x="5552" y="524"/>
                  </a:cubicBezTo>
                  <a:cubicBezTo>
                    <a:pt x="5559" y="524"/>
                    <a:pt x="5565" y="521"/>
                    <a:pt x="5570" y="512"/>
                  </a:cubicBezTo>
                  <a:cubicBezTo>
                    <a:pt x="5670" y="493"/>
                    <a:pt x="5769" y="433"/>
                    <a:pt x="5769" y="313"/>
                  </a:cubicBezTo>
                  <a:cubicBezTo>
                    <a:pt x="5741" y="242"/>
                    <a:pt x="5692" y="182"/>
                    <a:pt x="5623" y="182"/>
                  </a:cubicBezTo>
                  <a:cubicBezTo>
                    <a:pt x="5596" y="182"/>
                    <a:pt x="5565" y="191"/>
                    <a:pt x="5531" y="214"/>
                  </a:cubicBezTo>
                  <a:cubicBezTo>
                    <a:pt x="5309" y="98"/>
                    <a:pt x="5071" y="77"/>
                    <a:pt x="4827" y="77"/>
                  </a:cubicBezTo>
                  <a:cubicBezTo>
                    <a:pt x="4690" y="77"/>
                    <a:pt x="4551" y="84"/>
                    <a:pt x="4413" y="84"/>
                  </a:cubicBezTo>
                  <a:cubicBezTo>
                    <a:pt x="4334" y="84"/>
                    <a:pt x="4256" y="82"/>
                    <a:pt x="4178" y="75"/>
                  </a:cubicBezTo>
                  <a:cubicBezTo>
                    <a:pt x="4118" y="25"/>
                    <a:pt x="4059" y="0"/>
                    <a:pt x="39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1307250" y="1419675"/>
              <a:ext cx="100475" cy="17225"/>
            </a:xfrm>
            <a:custGeom>
              <a:avLst/>
              <a:gdLst/>
              <a:ahLst/>
              <a:cxnLst/>
              <a:rect l="l" t="t" r="r" b="b"/>
              <a:pathLst>
                <a:path w="4019" h="689" extrusionOk="0">
                  <a:moveTo>
                    <a:pt x="397" y="1"/>
                  </a:moveTo>
                  <a:cubicBezTo>
                    <a:pt x="249" y="1"/>
                    <a:pt x="91" y="99"/>
                    <a:pt x="0" y="282"/>
                  </a:cubicBezTo>
                  <a:cubicBezTo>
                    <a:pt x="597" y="361"/>
                    <a:pt x="1194" y="381"/>
                    <a:pt x="1770" y="540"/>
                  </a:cubicBezTo>
                  <a:cubicBezTo>
                    <a:pt x="2226" y="658"/>
                    <a:pt x="2693" y="689"/>
                    <a:pt x="3162" y="689"/>
                  </a:cubicBezTo>
                  <a:cubicBezTo>
                    <a:pt x="3328" y="689"/>
                    <a:pt x="3494" y="685"/>
                    <a:pt x="3660" y="679"/>
                  </a:cubicBezTo>
                  <a:cubicBezTo>
                    <a:pt x="3680" y="381"/>
                    <a:pt x="3461" y="481"/>
                    <a:pt x="3282" y="441"/>
                  </a:cubicBezTo>
                  <a:lnTo>
                    <a:pt x="3051" y="441"/>
                  </a:lnTo>
                  <a:cubicBezTo>
                    <a:pt x="3110" y="435"/>
                    <a:pt x="3171" y="431"/>
                    <a:pt x="3234" y="431"/>
                  </a:cubicBezTo>
                  <a:cubicBezTo>
                    <a:pt x="3283" y="431"/>
                    <a:pt x="3333" y="434"/>
                    <a:pt x="3382" y="441"/>
                  </a:cubicBezTo>
                  <a:cubicBezTo>
                    <a:pt x="3496" y="441"/>
                    <a:pt x="3621" y="473"/>
                    <a:pt x="3737" y="473"/>
                  </a:cubicBezTo>
                  <a:cubicBezTo>
                    <a:pt x="3843" y="473"/>
                    <a:pt x="3942" y="446"/>
                    <a:pt x="4018" y="341"/>
                  </a:cubicBezTo>
                  <a:cubicBezTo>
                    <a:pt x="2865" y="63"/>
                    <a:pt x="1631" y="162"/>
                    <a:pt x="438" y="3"/>
                  </a:cubicBezTo>
                  <a:cubicBezTo>
                    <a:pt x="424" y="1"/>
                    <a:pt x="411" y="1"/>
                    <a:pt x="3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1645425" y="1464000"/>
              <a:ext cx="79075" cy="48775"/>
            </a:xfrm>
            <a:custGeom>
              <a:avLst/>
              <a:gdLst/>
              <a:ahLst/>
              <a:cxnLst/>
              <a:rect l="l" t="t" r="r" b="b"/>
              <a:pathLst>
                <a:path w="3163" h="1951" extrusionOk="0">
                  <a:moveTo>
                    <a:pt x="915" y="1"/>
                  </a:moveTo>
                  <a:cubicBezTo>
                    <a:pt x="836" y="145"/>
                    <a:pt x="740" y="238"/>
                    <a:pt x="615" y="238"/>
                  </a:cubicBezTo>
                  <a:cubicBezTo>
                    <a:pt x="550" y="238"/>
                    <a:pt x="479" y="214"/>
                    <a:pt x="398" y="160"/>
                  </a:cubicBezTo>
                  <a:lnTo>
                    <a:pt x="298" y="160"/>
                  </a:lnTo>
                  <a:cubicBezTo>
                    <a:pt x="199" y="180"/>
                    <a:pt x="119" y="200"/>
                    <a:pt x="40" y="279"/>
                  </a:cubicBezTo>
                  <a:cubicBezTo>
                    <a:pt x="20" y="299"/>
                    <a:pt x="20" y="319"/>
                    <a:pt x="0" y="359"/>
                  </a:cubicBezTo>
                  <a:cubicBezTo>
                    <a:pt x="183" y="485"/>
                    <a:pt x="386" y="538"/>
                    <a:pt x="582" y="538"/>
                  </a:cubicBezTo>
                  <a:cubicBezTo>
                    <a:pt x="727" y="538"/>
                    <a:pt x="868" y="509"/>
                    <a:pt x="995" y="458"/>
                  </a:cubicBezTo>
                  <a:cubicBezTo>
                    <a:pt x="1302" y="325"/>
                    <a:pt x="1604" y="281"/>
                    <a:pt x="1906" y="281"/>
                  </a:cubicBezTo>
                  <a:cubicBezTo>
                    <a:pt x="2191" y="281"/>
                    <a:pt x="2476" y="320"/>
                    <a:pt x="2765" y="359"/>
                  </a:cubicBezTo>
                  <a:cubicBezTo>
                    <a:pt x="2904" y="816"/>
                    <a:pt x="2725" y="1274"/>
                    <a:pt x="2666" y="1711"/>
                  </a:cubicBezTo>
                  <a:cubicBezTo>
                    <a:pt x="2705" y="1791"/>
                    <a:pt x="2725" y="1890"/>
                    <a:pt x="2865" y="1950"/>
                  </a:cubicBezTo>
                  <a:cubicBezTo>
                    <a:pt x="3064" y="1473"/>
                    <a:pt x="2964" y="955"/>
                    <a:pt x="3163" y="498"/>
                  </a:cubicBezTo>
                  <a:cubicBezTo>
                    <a:pt x="3064" y="379"/>
                    <a:pt x="3163" y="160"/>
                    <a:pt x="3004" y="20"/>
                  </a:cubicBezTo>
                  <a:cubicBezTo>
                    <a:pt x="2586" y="20"/>
                    <a:pt x="2168" y="1"/>
                    <a:pt x="1731" y="1"/>
                  </a:cubicBezTo>
                  <a:cubicBezTo>
                    <a:pt x="1558" y="1"/>
                    <a:pt x="1377" y="98"/>
                    <a:pt x="1193" y="98"/>
                  </a:cubicBezTo>
                  <a:cubicBezTo>
                    <a:pt x="1101" y="98"/>
                    <a:pt x="1008" y="74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1406200" y="1462025"/>
              <a:ext cx="14950" cy="106450"/>
            </a:xfrm>
            <a:custGeom>
              <a:avLst/>
              <a:gdLst/>
              <a:ahLst/>
              <a:cxnLst/>
              <a:rect l="l" t="t" r="r" b="b"/>
              <a:pathLst>
                <a:path w="598" h="4258" extrusionOk="0">
                  <a:moveTo>
                    <a:pt x="299" y="0"/>
                  </a:moveTo>
                  <a:cubicBezTo>
                    <a:pt x="259" y="40"/>
                    <a:pt x="219" y="40"/>
                    <a:pt x="200" y="60"/>
                  </a:cubicBezTo>
                  <a:cubicBezTo>
                    <a:pt x="259" y="1174"/>
                    <a:pt x="219" y="2327"/>
                    <a:pt x="60" y="3441"/>
                  </a:cubicBezTo>
                  <a:cubicBezTo>
                    <a:pt x="40" y="3720"/>
                    <a:pt x="1" y="4018"/>
                    <a:pt x="200" y="4257"/>
                  </a:cubicBezTo>
                  <a:cubicBezTo>
                    <a:pt x="319" y="4237"/>
                    <a:pt x="339" y="4138"/>
                    <a:pt x="399" y="4058"/>
                  </a:cubicBezTo>
                  <a:cubicBezTo>
                    <a:pt x="438" y="2785"/>
                    <a:pt x="518" y="1492"/>
                    <a:pt x="597" y="239"/>
                  </a:cubicBezTo>
                  <a:cubicBezTo>
                    <a:pt x="518" y="159"/>
                    <a:pt x="458" y="99"/>
                    <a:pt x="399" y="60"/>
                  </a:cubicBezTo>
                  <a:cubicBezTo>
                    <a:pt x="339" y="60"/>
                    <a:pt x="319" y="40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1827425" y="1444500"/>
              <a:ext cx="76125" cy="23625"/>
            </a:xfrm>
            <a:custGeom>
              <a:avLst/>
              <a:gdLst/>
              <a:ahLst/>
              <a:cxnLst/>
              <a:rect l="l" t="t" r="r" b="b"/>
              <a:pathLst>
                <a:path w="3045" h="945" extrusionOk="0">
                  <a:moveTo>
                    <a:pt x="2844" y="1"/>
                  </a:moveTo>
                  <a:cubicBezTo>
                    <a:pt x="2788" y="1"/>
                    <a:pt x="2722" y="23"/>
                    <a:pt x="2646" y="64"/>
                  </a:cubicBezTo>
                  <a:cubicBezTo>
                    <a:pt x="2610" y="77"/>
                    <a:pt x="2566" y="126"/>
                    <a:pt x="2533" y="126"/>
                  </a:cubicBezTo>
                  <a:cubicBezTo>
                    <a:pt x="2512" y="126"/>
                    <a:pt x="2495" y="106"/>
                    <a:pt x="2487" y="45"/>
                  </a:cubicBezTo>
                  <a:cubicBezTo>
                    <a:pt x="1672" y="45"/>
                    <a:pt x="856" y="64"/>
                    <a:pt x="21" y="64"/>
                  </a:cubicBezTo>
                  <a:cubicBezTo>
                    <a:pt x="21" y="104"/>
                    <a:pt x="1" y="144"/>
                    <a:pt x="1" y="184"/>
                  </a:cubicBezTo>
                  <a:cubicBezTo>
                    <a:pt x="138" y="466"/>
                    <a:pt x="315" y="542"/>
                    <a:pt x="507" y="542"/>
                  </a:cubicBezTo>
                  <a:cubicBezTo>
                    <a:pt x="734" y="542"/>
                    <a:pt x="981" y="437"/>
                    <a:pt x="1208" y="437"/>
                  </a:cubicBezTo>
                  <a:cubicBezTo>
                    <a:pt x="1237" y="437"/>
                    <a:pt x="1266" y="439"/>
                    <a:pt x="1294" y="442"/>
                  </a:cubicBezTo>
                  <a:lnTo>
                    <a:pt x="2587" y="442"/>
                  </a:lnTo>
                  <a:cubicBezTo>
                    <a:pt x="2870" y="461"/>
                    <a:pt x="2581" y="944"/>
                    <a:pt x="2922" y="944"/>
                  </a:cubicBezTo>
                  <a:cubicBezTo>
                    <a:pt x="2941" y="944"/>
                    <a:pt x="2962" y="943"/>
                    <a:pt x="2985" y="940"/>
                  </a:cubicBezTo>
                  <a:cubicBezTo>
                    <a:pt x="3005" y="701"/>
                    <a:pt x="3044" y="482"/>
                    <a:pt x="3044" y="263"/>
                  </a:cubicBezTo>
                  <a:cubicBezTo>
                    <a:pt x="3018" y="81"/>
                    <a:pt x="2950" y="1"/>
                    <a:pt x="28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1762775" y="1447525"/>
              <a:ext cx="97000" cy="12675"/>
            </a:xfrm>
            <a:custGeom>
              <a:avLst/>
              <a:gdLst/>
              <a:ahLst/>
              <a:cxnLst/>
              <a:rect l="l" t="t" r="r" b="b"/>
              <a:pathLst>
                <a:path w="3880" h="507" extrusionOk="0">
                  <a:moveTo>
                    <a:pt x="194" y="0"/>
                  </a:moveTo>
                  <a:cubicBezTo>
                    <a:pt x="65" y="0"/>
                    <a:pt x="1" y="122"/>
                    <a:pt x="1" y="282"/>
                  </a:cubicBezTo>
                  <a:cubicBezTo>
                    <a:pt x="569" y="448"/>
                    <a:pt x="1136" y="506"/>
                    <a:pt x="1704" y="506"/>
                  </a:cubicBezTo>
                  <a:cubicBezTo>
                    <a:pt x="2429" y="506"/>
                    <a:pt x="3155" y="411"/>
                    <a:pt x="3880" y="321"/>
                  </a:cubicBezTo>
                  <a:cubicBezTo>
                    <a:pt x="3797" y="294"/>
                    <a:pt x="3711" y="285"/>
                    <a:pt x="3624" y="285"/>
                  </a:cubicBezTo>
                  <a:cubicBezTo>
                    <a:pt x="3467" y="285"/>
                    <a:pt x="3306" y="313"/>
                    <a:pt x="3149" y="313"/>
                  </a:cubicBezTo>
                  <a:cubicBezTo>
                    <a:pt x="2950" y="313"/>
                    <a:pt x="2756" y="268"/>
                    <a:pt x="2587" y="63"/>
                  </a:cubicBezTo>
                  <a:cubicBezTo>
                    <a:pt x="2547" y="63"/>
                    <a:pt x="2487" y="63"/>
                    <a:pt x="2448" y="122"/>
                  </a:cubicBezTo>
                  <a:cubicBezTo>
                    <a:pt x="2275" y="199"/>
                    <a:pt x="2108" y="230"/>
                    <a:pt x="1940" y="230"/>
                  </a:cubicBezTo>
                  <a:cubicBezTo>
                    <a:pt x="1760" y="230"/>
                    <a:pt x="1579" y="194"/>
                    <a:pt x="1393" y="142"/>
                  </a:cubicBezTo>
                  <a:cubicBezTo>
                    <a:pt x="1055" y="43"/>
                    <a:pt x="677" y="142"/>
                    <a:pt x="299" y="23"/>
                  </a:cubicBezTo>
                  <a:cubicBezTo>
                    <a:pt x="260" y="7"/>
                    <a:pt x="225" y="0"/>
                    <a:pt x="1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1617575" y="1390375"/>
              <a:ext cx="45775" cy="16450"/>
            </a:xfrm>
            <a:custGeom>
              <a:avLst/>
              <a:gdLst/>
              <a:ahLst/>
              <a:cxnLst/>
              <a:rect l="l" t="t" r="r" b="b"/>
              <a:pathLst>
                <a:path w="1831" h="658" extrusionOk="0">
                  <a:moveTo>
                    <a:pt x="636" y="1"/>
                  </a:moveTo>
                  <a:cubicBezTo>
                    <a:pt x="524" y="1"/>
                    <a:pt x="411" y="22"/>
                    <a:pt x="298" y="81"/>
                  </a:cubicBezTo>
                  <a:cubicBezTo>
                    <a:pt x="219" y="81"/>
                    <a:pt x="159" y="121"/>
                    <a:pt x="100" y="121"/>
                  </a:cubicBezTo>
                  <a:cubicBezTo>
                    <a:pt x="0" y="340"/>
                    <a:pt x="159" y="479"/>
                    <a:pt x="259" y="638"/>
                  </a:cubicBezTo>
                  <a:cubicBezTo>
                    <a:pt x="617" y="638"/>
                    <a:pt x="935" y="658"/>
                    <a:pt x="1293" y="658"/>
                  </a:cubicBezTo>
                  <a:cubicBezTo>
                    <a:pt x="1830" y="578"/>
                    <a:pt x="1830" y="578"/>
                    <a:pt x="1651" y="141"/>
                  </a:cubicBezTo>
                  <a:lnTo>
                    <a:pt x="1651" y="141"/>
                  </a:lnTo>
                  <a:cubicBezTo>
                    <a:pt x="1608" y="149"/>
                    <a:pt x="1565" y="152"/>
                    <a:pt x="1522" y="152"/>
                  </a:cubicBezTo>
                  <a:cubicBezTo>
                    <a:pt x="1232" y="152"/>
                    <a:pt x="935" y="1"/>
                    <a:pt x="6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1428075" y="1428450"/>
              <a:ext cx="64200" cy="9900"/>
            </a:xfrm>
            <a:custGeom>
              <a:avLst/>
              <a:gdLst/>
              <a:ahLst/>
              <a:cxnLst/>
              <a:rect l="l" t="t" r="r" b="b"/>
              <a:pathLst>
                <a:path w="2568" h="396" extrusionOk="0">
                  <a:moveTo>
                    <a:pt x="620" y="0"/>
                  </a:moveTo>
                  <a:cubicBezTo>
                    <a:pt x="540" y="0"/>
                    <a:pt x="459" y="3"/>
                    <a:pt x="379" y="10"/>
                  </a:cubicBezTo>
                  <a:cubicBezTo>
                    <a:pt x="260" y="130"/>
                    <a:pt x="41" y="149"/>
                    <a:pt x="1" y="388"/>
                  </a:cubicBezTo>
                  <a:cubicBezTo>
                    <a:pt x="317" y="366"/>
                    <a:pt x="634" y="350"/>
                    <a:pt x="950" y="350"/>
                  </a:cubicBezTo>
                  <a:cubicBezTo>
                    <a:pt x="1211" y="350"/>
                    <a:pt x="1471" y="361"/>
                    <a:pt x="1732" y="388"/>
                  </a:cubicBezTo>
                  <a:cubicBezTo>
                    <a:pt x="1796" y="393"/>
                    <a:pt x="1860" y="396"/>
                    <a:pt x="1922" y="396"/>
                  </a:cubicBezTo>
                  <a:cubicBezTo>
                    <a:pt x="2110" y="396"/>
                    <a:pt x="2289" y="373"/>
                    <a:pt x="2468" y="328"/>
                  </a:cubicBezTo>
                  <a:cubicBezTo>
                    <a:pt x="2567" y="229"/>
                    <a:pt x="2567" y="130"/>
                    <a:pt x="2468" y="30"/>
                  </a:cubicBezTo>
                  <a:cubicBezTo>
                    <a:pt x="2288" y="71"/>
                    <a:pt x="2108" y="86"/>
                    <a:pt x="1928" y="86"/>
                  </a:cubicBezTo>
                  <a:cubicBezTo>
                    <a:pt x="1492" y="86"/>
                    <a:pt x="1056" y="0"/>
                    <a:pt x="6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1897550" y="1496150"/>
              <a:ext cx="15950" cy="78775"/>
            </a:xfrm>
            <a:custGeom>
              <a:avLst/>
              <a:gdLst/>
              <a:ahLst/>
              <a:cxnLst/>
              <a:rect l="l" t="t" r="r" b="b"/>
              <a:pathLst>
                <a:path w="638" h="3151" extrusionOk="0">
                  <a:moveTo>
                    <a:pt x="101" y="0"/>
                  </a:moveTo>
                  <a:cubicBezTo>
                    <a:pt x="68" y="0"/>
                    <a:pt x="45" y="23"/>
                    <a:pt x="1" y="67"/>
                  </a:cubicBezTo>
                  <a:cubicBezTo>
                    <a:pt x="1" y="923"/>
                    <a:pt x="40" y="1778"/>
                    <a:pt x="40" y="2653"/>
                  </a:cubicBezTo>
                  <a:cubicBezTo>
                    <a:pt x="180" y="2793"/>
                    <a:pt x="180" y="2992"/>
                    <a:pt x="200" y="3151"/>
                  </a:cubicBezTo>
                  <a:cubicBezTo>
                    <a:pt x="637" y="3091"/>
                    <a:pt x="379" y="2852"/>
                    <a:pt x="379" y="2653"/>
                  </a:cubicBezTo>
                  <a:cubicBezTo>
                    <a:pt x="339" y="1778"/>
                    <a:pt x="259" y="923"/>
                    <a:pt x="180" y="67"/>
                  </a:cubicBezTo>
                  <a:lnTo>
                    <a:pt x="140" y="8"/>
                  </a:lnTo>
                  <a:cubicBezTo>
                    <a:pt x="125" y="3"/>
                    <a:pt x="113" y="0"/>
                    <a:pt x="10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1583250" y="1459525"/>
              <a:ext cx="45775" cy="14350"/>
            </a:xfrm>
            <a:custGeom>
              <a:avLst/>
              <a:gdLst/>
              <a:ahLst/>
              <a:cxnLst/>
              <a:rect l="l" t="t" r="r" b="b"/>
              <a:pathLst>
                <a:path w="1831" h="574" extrusionOk="0">
                  <a:moveTo>
                    <a:pt x="418" y="1"/>
                  </a:moveTo>
                  <a:cubicBezTo>
                    <a:pt x="219" y="40"/>
                    <a:pt x="0" y="60"/>
                    <a:pt x="0" y="299"/>
                  </a:cubicBezTo>
                  <a:cubicBezTo>
                    <a:pt x="0" y="478"/>
                    <a:pt x="124" y="500"/>
                    <a:pt x="261" y="500"/>
                  </a:cubicBezTo>
                  <a:cubicBezTo>
                    <a:pt x="306" y="500"/>
                    <a:pt x="354" y="498"/>
                    <a:pt x="398" y="498"/>
                  </a:cubicBezTo>
                  <a:cubicBezTo>
                    <a:pt x="691" y="498"/>
                    <a:pt x="995" y="573"/>
                    <a:pt x="1302" y="573"/>
                  </a:cubicBezTo>
                  <a:cubicBezTo>
                    <a:pt x="1412" y="573"/>
                    <a:pt x="1522" y="564"/>
                    <a:pt x="1632" y="538"/>
                  </a:cubicBezTo>
                  <a:cubicBezTo>
                    <a:pt x="1731" y="498"/>
                    <a:pt x="1811" y="438"/>
                    <a:pt x="1831" y="339"/>
                  </a:cubicBezTo>
                  <a:cubicBezTo>
                    <a:pt x="1751" y="211"/>
                    <a:pt x="1621" y="199"/>
                    <a:pt x="1490" y="199"/>
                  </a:cubicBezTo>
                  <a:cubicBezTo>
                    <a:pt x="1457" y="199"/>
                    <a:pt x="1425" y="199"/>
                    <a:pt x="1393" y="199"/>
                  </a:cubicBezTo>
                  <a:cubicBezTo>
                    <a:pt x="1303" y="199"/>
                    <a:pt x="1216" y="202"/>
                    <a:pt x="1132" y="202"/>
                  </a:cubicBezTo>
                  <a:cubicBezTo>
                    <a:pt x="877" y="202"/>
                    <a:pt x="642" y="180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1945800" y="1430250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164" y="0"/>
                  </a:moveTo>
                  <a:cubicBezTo>
                    <a:pt x="774" y="0"/>
                    <a:pt x="385" y="77"/>
                    <a:pt x="0" y="117"/>
                  </a:cubicBezTo>
                  <a:cubicBezTo>
                    <a:pt x="20" y="157"/>
                    <a:pt x="20" y="217"/>
                    <a:pt x="60" y="256"/>
                  </a:cubicBezTo>
                  <a:cubicBezTo>
                    <a:pt x="612" y="256"/>
                    <a:pt x="1164" y="357"/>
                    <a:pt x="1724" y="357"/>
                  </a:cubicBezTo>
                  <a:cubicBezTo>
                    <a:pt x="1911" y="357"/>
                    <a:pt x="2099" y="346"/>
                    <a:pt x="2288" y="316"/>
                  </a:cubicBezTo>
                  <a:cubicBezTo>
                    <a:pt x="1916" y="72"/>
                    <a:pt x="1540" y="0"/>
                    <a:pt x="11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1272925" y="1446175"/>
              <a:ext cx="37325" cy="13125"/>
            </a:xfrm>
            <a:custGeom>
              <a:avLst/>
              <a:gdLst/>
              <a:ahLst/>
              <a:cxnLst/>
              <a:rect l="l" t="t" r="r" b="b"/>
              <a:pathLst>
                <a:path w="1493" h="525" extrusionOk="0">
                  <a:moveTo>
                    <a:pt x="1191" y="0"/>
                  </a:moveTo>
                  <a:cubicBezTo>
                    <a:pt x="823" y="0"/>
                    <a:pt x="212" y="234"/>
                    <a:pt x="0" y="495"/>
                  </a:cubicBezTo>
                  <a:cubicBezTo>
                    <a:pt x="60" y="495"/>
                    <a:pt x="100" y="515"/>
                    <a:pt x="160" y="515"/>
                  </a:cubicBezTo>
                  <a:cubicBezTo>
                    <a:pt x="195" y="513"/>
                    <a:pt x="232" y="512"/>
                    <a:pt x="268" y="512"/>
                  </a:cubicBezTo>
                  <a:cubicBezTo>
                    <a:pt x="414" y="512"/>
                    <a:pt x="565" y="525"/>
                    <a:pt x="717" y="525"/>
                  </a:cubicBezTo>
                  <a:cubicBezTo>
                    <a:pt x="906" y="525"/>
                    <a:pt x="1095" y="505"/>
                    <a:pt x="1274" y="415"/>
                  </a:cubicBezTo>
                  <a:cubicBezTo>
                    <a:pt x="1373" y="395"/>
                    <a:pt x="1492" y="316"/>
                    <a:pt x="1472" y="176"/>
                  </a:cubicBezTo>
                  <a:cubicBezTo>
                    <a:pt x="1472" y="117"/>
                    <a:pt x="1453" y="77"/>
                    <a:pt x="1393" y="37"/>
                  </a:cubicBezTo>
                  <a:cubicBezTo>
                    <a:pt x="1342" y="12"/>
                    <a:pt x="1273" y="0"/>
                    <a:pt x="11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1387800" y="1428200"/>
              <a:ext cx="49750" cy="9975"/>
            </a:xfrm>
            <a:custGeom>
              <a:avLst/>
              <a:gdLst/>
              <a:ahLst/>
              <a:cxnLst/>
              <a:rect l="l" t="t" r="r" b="b"/>
              <a:pathLst>
                <a:path w="1990" h="399" extrusionOk="0">
                  <a:moveTo>
                    <a:pt x="776" y="0"/>
                  </a:moveTo>
                  <a:cubicBezTo>
                    <a:pt x="558" y="0"/>
                    <a:pt x="299" y="20"/>
                    <a:pt x="60" y="20"/>
                  </a:cubicBezTo>
                  <a:cubicBezTo>
                    <a:pt x="1" y="60"/>
                    <a:pt x="1" y="120"/>
                    <a:pt x="60" y="159"/>
                  </a:cubicBezTo>
                  <a:cubicBezTo>
                    <a:pt x="200" y="199"/>
                    <a:pt x="359" y="219"/>
                    <a:pt x="438" y="338"/>
                  </a:cubicBezTo>
                  <a:cubicBezTo>
                    <a:pt x="836" y="358"/>
                    <a:pt x="1234" y="358"/>
                    <a:pt x="1632" y="398"/>
                  </a:cubicBezTo>
                  <a:cubicBezTo>
                    <a:pt x="1791" y="319"/>
                    <a:pt x="1950" y="219"/>
                    <a:pt x="1990" y="20"/>
                  </a:cubicBezTo>
                  <a:cubicBezTo>
                    <a:pt x="1592" y="0"/>
                    <a:pt x="1194" y="0"/>
                    <a:pt x="7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1363925" y="1449450"/>
              <a:ext cx="53750" cy="14075"/>
            </a:xfrm>
            <a:custGeom>
              <a:avLst/>
              <a:gdLst/>
              <a:ahLst/>
              <a:cxnLst/>
              <a:rect l="l" t="t" r="r" b="b"/>
              <a:pathLst>
                <a:path w="2150" h="563" extrusionOk="0">
                  <a:moveTo>
                    <a:pt x="400" y="0"/>
                  </a:moveTo>
                  <a:cubicBezTo>
                    <a:pt x="219" y="0"/>
                    <a:pt x="57" y="82"/>
                    <a:pt x="1" y="384"/>
                  </a:cubicBezTo>
                  <a:cubicBezTo>
                    <a:pt x="289" y="375"/>
                    <a:pt x="581" y="345"/>
                    <a:pt x="869" y="345"/>
                  </a:cubicBezTo>
                  <a:cubicBezTo>
                    <a:pt x="1219" y="345"/>
                    <a:pt x="1564" y="388"/>
                    <a:pt x="1891" y="563"/>
                  </a:cubicBezTo>
                  <a:lnTo>
                    <a:pt x="1930" y="563"/>
                  </a:lnTo>
                  <a:cubicBezTo>
                    <a:pt x="2010" y="463"/>
                    <a:pt x="2149" y="384"/>
                    <a:pt x="2090" y="244"/>
                  </a:cubicBezTo>
                  <a:cubicBezTo>
                    <a:pt x="1652" y="185"/>
                    <a:pt x="1234" y="205"/>
                    <a:pt x="816" y="85"/>
                  </a:cubicBezTo>
                  <a:cubicBezTo>
                    <a:pt x="694" y="50"/>
                    <a:pt x="541" y="0"/>
                    <a:pt x="4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1517100" y="1425200"/>
              <a:ext cx="32350" cy="11625"/>
            </a:xfrm>
            <a:custGeom>
              <a:avLst/>
              <a:gdLst/>
              <a:ahLst/>
              <a:cxnLst/>
              <a:rect l="l" t="t" r="r" b="b"/>
              <a:pathLst>
                <a:path w="1294" h="465" extrusionOk="0">
                  <a:moveTo>
                    <a:pt x="905" y="0"/>
                  </a:moveTo>
                  <a:cubicBezTo>
                    <a:pt x="697" y="0"/>
                    <a:pt x="495" y="141"/>
                    <a:pt x="277" y="141"/>
                  </a:cubicBezTo>
                  <a:cubicBezTo>
                    <a:pt x="232" y="141"/>
                    <a:pt x="187" y="135"/>
                    <a:pt x="140" y="120"/>
                  </a:cubicBezTo>
                  <a:cubicBezTo>
                    <a:pt x="41" y="240"/>
                    <a:pt x="1" y="359"/>
                    <a:pt x="100" y="458"/>
                  </a:cubicBezTo>
                  <a:cubicBezTo>
                    <a:pt x="192" y="418"/>
                    <a:pt x="284" y="405"/>
                    <a:pt x="376" y="405"/>
                  </a:cubicBezTo>
                  <a:cubicBezTo>
                    <a:pt x="568" y="405"/>
                    <a:pt x="758" y="464"/>
                    <a:pt x="941" y="464"/>
                  </a:cubicBezTo>
                  <a:cubicBezTo>
                    <a:pt x="973" y="464"/>
                    <a:pt x="1004" y="463"/>
                    <a:pt x="1035" y="458"/>
                  </a:cubicBezTo>
                  <a:cubicBezTo>
                    <a:pt x="1135" y="439"/>
                    <a:pt x="1254" y="439"/>
                    <a:pt x="1274" y="279"/>
                  </a:cubicBezTo>
                  <a:cubicBezTo>
                    <a:pt x="1294" y="120"/>
                    <a:pt x="1154" y="41"/>
                    <a:pt x="1035" y="21"/>
                  </a:cubicBezTo>
                  <a:cubicBezTo>
                    <a:pt x="991" y="6"/>
                    <a:pt x="948" y="0"/>
                    <a:pt x="9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1559375" y="1425900"/>
              <a:ext cx="28875" cy="11850"/>
            </a:xfrm>
            <a:custGeom>
              <a:avLst/>
              <a:gdLst/>
              <a:ahLst/>
              <a:cxnLst/>
              <a:rect l="l" t="t" r="r" b="b"/>
              <a:pathLst>
                <a:path w="1155" h="474" extrusionOk="0">
                  <a:moveTo>
                    <a:pt x="443" y="0"/>
                  </a:moveTo>
                  <a:cubicBezTo>
                    <a:pt x="307" y="0"/>
                    <a:pt x="174" y="28"/>
                    <a:pt x="40" y="72"/>
                  </a:cubicBezTo>
                  <a:cubicBezTo>
                    <a:pt x="1" y="72"/>
                    <a:pt x="1" y="291"/>
                    <a:pt x="40" y="311"/>
                  </a:cubicBezTo>
                  <a:cubicBezTo>
                    <a:pt x="199" y="423"/>
                    <a:pt x="352" y="473"/>
                    <a:pt x="518" y="473"/>
                  </a:cubicBezTo>
                  <a:cubicBezTo>
                    <a:pt x="707" y="473"/>
                    <a:pt x="911" y="408"/>
                    <a:pt x="1154" y="291"/>
                  </a:cubicBezTo>
                  <a:cubicBezTo>
                    <a:pt x="905" y="79"/>
                    <a:pt x="671" y="0"/>
                    <a:pt x="44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1969175" y="1550525"/>
              <a:ext cx="15425" cy="51750"/>
            </a:xfrm>
            <a:custGeom>
              <a:avLst/>
              <a:gdLst/>
              <a:ahLst/>
              <a:cxnLst/>
              <a:rect l="l" t="t" r="r" b="b"/>
              <a:pathLst>
                <a:path w="617" h="207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637"/>
                    <a:pt x="378" y="1274"/>
                    <a:pt x="259" y="1911"/>
                  </a:cubicBezTo>
                  <a:lnTo>
                    <a:pt x="259" y="1990"/>
                  </a:lnTo>
                  <a:lnTo>
                    <a:pt x="259" y="2070"/>
                  </a:lnTo>
                  <a:lnTo>
                    <a:pt x="617" y="2070"/>
                  </a:lnTo>
                  <a:cubicBezTo>
                    <a:pt x="478" y="1612"/>
                    <a:pt x="478" y="1135"/>
                    <a:pt x="458" y="677"/>
                  </a:cubicBezTo>
                  <a:cubicBezTo>
                    <a:pt x="199" y="518"/>
                    <a:pt x="597" y="80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1892075" y="1455550"/>
              <a:ext cx="9975" cy="42800"/>
            </a:xfrm>
            <a:custGeom>
              <a:avLst/>
              <a:gdLst/>
              <a:ahLst/>
              <a:cxnLst/>
              <a:rect l="l" t="t" r="r" b="b"/>
              <a:pathLst>
                <a:path w="399" h="1712" extrusionOk="0">
                  <a:moveTo>
                    <a:pt x="1" y="0"/>
                  </a:moveTo>
                  <a:lnTo>
                    <a:pt x="220" y="1711"/>
                  </a:lnTo>
                  <a:lnTo>
                    <a:pt x="399" y="1711"/>
                  </a:lnTo>
                  <a:lnTo>
                    <a:pt x="399" y="498"/>
                  </a:lnTo>
                  <a:cubicBezTo>
                    <a:pt x="180" y="378"/>
                    <a:pt x="299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1320175" y="1447000"/>
              <a:ext cx="22400" cy="12175"/>
            </a:xfrm>
            <a:custGeom>
              <a:avLst/>
              <a:gdLst/>
              <a:ahLst/>
              <a:cxnLst/>
              <a:rect l="l" t="t" r="r" b="b"/>
              <a:pathLst>
                <a:path w="896" h="487" extrusionOk="0">
                  <a:moveTo>
                    <a:pt x="419" y="1"/>
                  </a:moveTo>
                  <a:cubicBezTo>
                    <a:pt x="295" y="1"/>
                    <a:pt x="170" y="105"/>
                    <a:pt x="0" y="303"/>
                  </a:cubicBezTo>
                  <a:cubicBezTo>
                    <a:pt x="120" y="362"/>
                    <a:pt x="219" y="442"/>
                    <a:pt x="358" y="482"/>
                  </a:cubicBezTo>
                  <a:cubicBezTo>
                    <a:pt x="383" y="479"/>
                    <a:pt x="408" y="478"/>
                    <a:pt x="433" y="478"/>
                  </a:cubicBezTo>
                  <a:cubicBezTo>
                    <a:pt x="507" y="478"/>
                    <a:pt x="580" y="487"/>
                    <a:pt x="649" y="487"/>
                  </a:cubicBezTo>
                  <a:cubicBezTo>
                    <a:pt x="741" y="487"/>
                    <a:pt x="826" y="472"/>
                    <a:pt x="895" y="402"/>
                  </a:cubicBezTo>
                  <a:cubicBezTo>
                    <a:pt x="696" y="130"/>
                    <a:pt x="558" y="1"/>
                    <a:pt x="4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1624025" y="1464000"/>
              <a:ext cx="31350" cy="13025"/>
            </a:xfrm>
            <a:custGeom>
              <a:avLst/>
              <a:gdLst/>
              <a:ahLst/>
              <a:cxnLst/>
              <a:rect l="l" t="t" r="r" b="b"/>
              <a:pathLst>
                <a:path w="1254" h="521" extrusionOk="0">
                  <a:moveTo>
                    <a:pt x="919" y="0"/>
                  </a:moveTo>
                  <a:cubicBezTo>
                    <a:pt x="696" y="0"/>
                    <a:pt x="476" y="162"/>
                    <a:pt x="249" y="162"/>
                  </a:cubicBezTo>
                  <a:cubicBezTo>
                    <a:pt x="233" y="162"/>
                    <a:pt x="216" y="162"/>
                    <a:pt x="200" y="160"/>
                  </a:cubicBezTo>
                  <a:lnTo>
                    <a:pt x="1" y="359"/>
                  </a:lnTo>
                  <a:cubicBezTo>
                    <a:pt x="112" y="478"/>
                    <a:pt x="226" y="521"/>
                    <a:pt x="341" y="521"/>
                  </a:cubicBezTo>
                  <a:cubicBezTo>
                    <a:pt x="514" y="521"/>
                    <a:pt x="689" y="423"/>
                    <a:pt x="856" y="339"/>
                  </a:cubicBezTo>
                  <a:lnTo>
                    <a:pt x="896" y="299"/>
                  </a:lnTo>
                  <a:cubicBezTo>
                    <a:pt x="995" y="219"/>
                    <a:pt x="1095" y="259"/>
                    <a:pt x="1174" y="180"/>
                  </a:cubicBezTo>
                  <a:lnTo>
                    <a:pt x="1254" y="160"/>
                  </a:lnTo>
                  <a:cubicBezTo>
                    <a:pt x="1141" y="40"/>
                    <a:pt x="1029" y="0"/>
                    <a:pt x="9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1754825" y="1400700"/>
              <a:ext cx="27250" cy="15825"/>
            </a:xfrm>
            <a:custGeom>
              <a:avLst/>
              <a:gdLst/>
              <a:ahLst/>
              <a:cxnLst/>
              <a:rect l="l" t="t" r="r" b="b"/>
              <a:pathLst>
                <a:path w="1090" h="633" extrusionOk="0">
                  <a:moveTo>
                    <a:pt x="663" y="0"/>
                  </a:moveTo>
                  <a:cubicBezTo>
                    <a:pt x="615" y="0"/>
                    <a:pt x="568" y="12"/>
                    <a:pt x="518" y="46"/>
                  </a:cubicBezTo>
                  <a:cubicBezTo>
                    <a:pt x="455" y="98"/>
                    <a:pt x="398" y="128"/>
                    <a:pt x="341" y="128"/>
                  </a:cubicBezTo>
                  <a:cubicBezTo>
                    <a:pt x="289" y="128"/>
                    <a:pt x="236" y="103"/>
                    <a:pt x="179" y="46"/>
                  </a:cubicBezTo>
                  <a:cubicBezTo>
                    <a:pt x="120" y="66"/>
                    <a:pt x="40" y="66"/>
                    <a:pt x="0" y="66"/>
                  </a:cubicBezTo>
                  <a:cubicBezTo>
                    <a:pt x="80" y="245"/>
                    <a:pt x="120" y="424"/>
                    <a:pt x="179" y="603"/>
                  </a:cubicBezTo>
                  <a:cubicBezTo>
                    <a:pt x="199" y="623"/>
                    <a:pt x="229" y="633"/>
                    <a:pt x="262" y="633"/>
                  </a:cubicBezTo>
                  <a:cubicBezTo>
                    <a:pt x="294" y="633"/>
                    <a:pt x="329" y="623"/>
                    <a:pt x="359" y="603"/>
                  </a:cubicBezTo>
                  <a:cubicBezTo>
                    <a:pt x="378" y="613"/>
                    <a:pt x="398" y="618"/>
                    <a:pt x="421" y="618"/>
                  </a:cubicBezTo>
                  <a:cubicBezTo>
                    <a:pt x="443" y="618"/>
                    <a:pt x="468" y="613"/>
                    <a:pt x="498" y="603"/>
                  </a:cubicBezTo>
                  <a:cubicBezTo>
                    <a:pt x="527" y="529"/>
                    <a:pt x="579" y="488"/>
                    <a:pt x="636" y="488"/>
                  </a:cubicBezTo>
                  <a:cubicBezTo>
                    <a:pt x="656" y="488"/>
                    <a:pt x="676" y="493"/>
                    <a:pt x="697" y="504"/>
                  </a:cubicBezTo>
                  <a:cubicBezTo>
                    <a:pt x="796" y="528"/>
                    <a:pt x="872" y="541"/>
                    <a:pt x="926" y="541"/>
                  </a:cubicBezTo>
                  <a:cubicBezTo>
                    <a:pt x="1090" y="541"/>
                    <a:pt x="1060" y="429"/>
                    <a:pt x="896" y="205"/>
                  </a:cubicBezTo>
                  <a:cubicBezTo>
                    <a:pt x="876" y="165"/>
                    <a:pt x="876" y="106"/>
                    <a:pt x="876" y="46"/>
                  </a:cubicBezTo>
                  <a:cubicBezTo>
                    <a:pt x="795" y="23"/>
                    <a:pt x="728" y="0"/>
                    <a:pt x="66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1769750" y="1580525"/>
              <a:ext cx="24875" cy="15350"/>
            </a:xfrm>
            <a:custGeom>
              <a:avLst/>
              <a:gdLst/>
              <a:ahLst/>
              <a:cxnLst/>
              <a:rect l="l" t="t" r="r" b="b"/>
              <a:pathLst>
                <a:path w="995" h="614" extrusionOk="0">
                  <a:moveTo>
                    <a:pt x="196" y="1"/>
                  </a:moveTo>
                  <a:cubicBezTo>
                    <a:pt x="124" y="1"/>
                    <a:pt x="57" y="17"/>
                    <a:pt x="0" y="74"/>
                  </a:cubicBezTo>
                  <a:cubicBezTo>
                    <a:pt x="20" y="333"/>
                    <a:pt x="279" y="392"/>
                    <a:pt x="438" y="512"/>
                  </a:cubicBezTo>
                  <a:cubicBezTo>
                    <a:pt x="524" y="584"/>
                    <a:pt x="597" y="614"/>
                    <a:pt x="663" y="614"/>
                  </a:cubicBezTo>
                  <a:cubicBezTo>
                    <a:pt x="780" y="614"/>
                    <a:pt x="873" y="519"/>
                    <a:pt x="975" y="392"/>
                  </a:cubicBezTo>
                  <a:cubicBezTo>
                    <a:pt x="995" y="313"/>
                    <a:pt x="995" y="233"/>
                    <a:pt x="975" y="174"/>
                  </a:cubicBezTo>
                  <a:cubicBezTo>
                    <a:pt x="816" y="114"/>
                    <a:pt x="696" y="74"/>
                    <a:pt x="577" y="14"/>
                  </a:cubicBezTo>
                  <a:cubicBezTo>
                    <a:pt x="546" y="25"/>
                    <a:pt x="513" y="28"/>
                    <a:pt x="479" y="28"/>
                  </a:cubicBezTo>
                  <a:cubicBezTo>
                    <a:pt x="388" y="28"/>
                    <a:pt x="288" y="1"/>
                    <a:pt x="1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1489750" y="1427800"/>
              <a:ext cx="28875" cy="8875"/>
            </a:xfrm>
            <a:custGeom>
              <a:avLst/>
              <a:gdLst/>
              <a:ahLst/>
              <a:cxnLst/>
              <a:rect l="l" t="t" r="r" b="b"/>
              <a:pathLst>
                <a:path w="1155" h="355" extrusionOk="0">
                  <a:moveTo>
                    <a:pt x="354" y="1"/>
                  </a:moveTo>
                  <a:cubicBezTo>
                    <a:pt x="237" y="1"/>
                    <a:pt x="120" y="10"/>
                    <a:pt x="1" y="36"/>
                  </a:cubicBezTo>
                  <a:lnTo>
                    <a:pt x="1" y="354"/>
                  </a:lnTo>
                  <a:cubicBezTo>
                    <a:pt x="359" y="354"/>
                    <a:pt x="697" y="354"/>
                    <a:pt x="1055" y="335"/>
                  </a:cubicBezTo>
                  <a:cubicBezTo>
                    <a:pt x="1154" y="235"/>
                    <a:pt x="1135" y="136"/>
                    <a:pt x="1055" y="36"/>
                  </a:cubicBezTo>
                  <a:cubicBezTo>
                    <a:pt x="816" y="36"/>
                    <a:pt x="586" y="1"/>
                    <a:pt x="35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1686200" y="1423625"/>
              <a:ext cx="33825" cy="13550"/>
            </a:xfrm>
            <a:custGeom>
              <a:avLst/>
              <a:gdLst/>
              <a:ahLst/>
              <a:cxnLst/>
              <a:rect l="l" t="t" r="r" b="b"/>
              <a:pathLst>
                <a:path w="1353" h="542" extrusionOk="0">
                  <a:moveTo>
                    <a:pt x="592" y="1"/>
                  </a:moveTo>
                  <a:cubicBezTo>
                    <a:pt x="561" y="1"/>
                    <a:pt x="529" y="2"/>
                    <a:pt x="498" y="4"/>
                  </a:cubicBezTo>
                  <a:cubicBezTo>
                    <a:pt x="438" y="144"/>
                    <a:pt x="299" y="183"/>
                    <a:pt x="159" y="183"/>
                  </a:cubicBezTo>
                  <a:cubicBezTo>
                    <a:pt x="0" y="382"/>
                    <a:pt x="199" y="422"/>
                    <a:pt x="299" y="521"/>
                  </a:cubicBezTo>
                  <a:cubicBezTo>
                    <a:pt x="481" y="473"/>
                    <a:pt x="655" y="365"/>
                    <a:pt x="831" y="365"/>
                  </a:cubicBezTo>
                  <a:cubicBezTo>
                    <a:pt x="944" y="365"/>
                    <a:pt x="1057" y="409"/>
                    <a:pt x="1174" y="541"/>
                  </a:cubicBezTo>
                  <a:cubicBezTo>
                    <a:pt x="1293" y="442"/>
                    <a:pt x="1353" y="323"/>
                    <a:pt x="1234" y="203"/>
                  </a:cubicBezTo>
                  <a:cubicBezTo>
                    <a:pt x="1024" y="64"/>
                    <a:pt x="815" y="1"/>
                    <a:pt x="5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1655850" y="1424775"/>
              <a:ext cx="31375" cy="12400"/>
            </a:xfrm>
            <a:custGeom>
              <a:avLst/>
              <a:gdLst/>
              <a:ahLst/>
              <a:cxnLst/>
              <a:rect l="l" t="t" r="r" b="b"/>
              <a:pathLst>
                <a:path w="1255" h="496" extrusionOk="0">
                  <a:moveTo>
                    <a:pt x="719" y="0"/>
                  </a:moveTo>
                  <a:cubicBezTo>
                    <a:pt x="576" y="0"/>
                    <a:pt x="435" y="50"/>
                    <a:pt x="299" y="157"/>
                  </a:cubicBezTo>
                  <a:cubicBezTo>
                    <a:pt x="1" y="396"/>
                    <a:pt x="279" y="456"/>
                    <a:pt x="478" y="495"/>
                  </a:cubicBezTo>
                  <a:cubicBezTo>
                    <a:pt x="576" y="365"/>
                    <a:pt x="691" y="336"/>
                    <a:pt x="818" y="336"/>
                  </a:cubicBezTo>
                  <a:cubicBezTo>
                    <a:pt x="924" y="336"/>
                    <a:pt x="1037" y="356"/>
                    <a:pt x="1155" y="356"/>
                  </a:cubicBezTo>
                  <a:cubicBezTo>
                    <a:pt x="1254" y="277"/>
                    <a:pt x="1254" y="237"/>
                    <a:pt x="1174" y="157"/>
                  </a:cubicBezTo>
                  <a:cubicBezTo>
                    <a:pt x="1022" y="55"/>
                    <a:pt x="869" y="0"/>
                    <a:pt x="7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1503175" y="1535625"/>
              <a:ext cx="10475" cy="40800"/>
            </a:xfrm>
            <a:custGeom>
              <a:avLst/>
              <a:gdLst/>
              <a:ahLst/>
              <a:cxnLst/>
              <a:rect l="l" t="t" r="r" b="b"/>
              <a:pathLst>
                <a:path w="419" h="1632" extrusionOk="0">
                  <a:moveTo>
                    <a:pt x="200" y="0"/>
                  </a:moveTo>
                  <a:cubicBezTo>
                    <a:pt x="160" y="318"/>
                    <a:pt x="160" y="657"/>
                    <a:pt x="140" y="995"/>
                  </a:cubicBezTo>
                  <a:cubicBezTo>
                    <a:pt x="140" y="1174"/>
                    <a:pt x="1" y="1413"/>
                    <a:pt x="319" y="1631"/>
                  </a:cubicBezTo>
                  <a:cubicBezTo>
                    <a:pt x="418" y="1015"/>
                    <a:pt x="359" y="497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1246075" y="1445250"/>
              <a:ext cx="15725" cy="9350"/>
            </a:xfrm>
            <a:custGeom>
              <a:avLst/>
              <a:gdLst/>
              <a:ahLst/>
              <a:cxnLst/>
              <a:rect l="l" t="t" r="r" b="b"/>
              <a:pathLst>
                <a:path w="629" h="374" extrusionOk="0">
                  <a:moveTo>
                    <a:pt x="368" y="1"/>
                  </a:moveTo>
                  <a:cubicBezTo>
                    <a:pt x="280" y="1"/>
                    <a:pt x="180" y="30"/>
                    <a:pt x="100" y="74"/>
                  </a:cubicBezTo>
                  <a:cubicBezTo>
                    <a:pt x="80" y="114"/>
                    <a:pt x="20" y="154"/>
                    <a:pt x="0" y="213"/>
                  </a:cubicBezTo>
                  <a:lnTo>
                    <a:pt x="179" y="373"/>
                  </a:lnTo>
                  <a:cubicBezTo>
                    <a:pt x="199" y="370"/>
                    <a:pt x="220" y="370"/>
                    <a:pt x="241" y="370"/>
                  </a:cubicBezTo>
                  <a:cubicBezTo>
                    <a:pt x="290" y="370"/>
                    <a:pt x="342" y="373"/>
                    <a:pt x="391" y="373"/>
                  </a:cubicBezTo>
                  <a:cubicBezTo>
                    <a:pt x="522" y="373"/>
                    <a:pt x="629" y="347"/>
                    <a:pt x="577" y="154"/>
                  </a:cubicBezTo>
                  <a:cubicBezTo>
                    <a:pt x="566" y="44"/>
                    <a:pt x="477" y="1"/>
                    <a:pt x="3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1412675" y="1454550"/>
              <a:ext cx="20900" cy="9975"/>
            </a:xfrm>
            <a:custGeom>
              <a:avLst/>
              <a:gdLst/>
              <a:ahLst/>
              <a:cxnLst/>
              <a:rect l="l" t="t" r="r" b="b"/>
              <a:pathLst>
                <a:path w="836" h="399" extrusionOk="0">
                  <a:moveTo>
                    <a:pt x="159" y="1"/>
                  </a:moveTo>
                  <a:cubicBezTo>
                    <a:pt x="100" y="140"/>
                    <a:pt x="60" y="239"/>
                    <a:pt x="0" y="339"/>
                  </a:cubicBezTo>
                  <a:cubicBezTo>
                    <a:pt x="60" y="359"/>
                    <a:pt x="80" y="359"/>
                    <a:pt x="140" y="359"/>
                  </a:cubicBezTo>
                  <a:cubicBezTo>
                    <a:pt x="358" y="299"/>
                    <a:pt x="657" y="398"/>
                    <a:pt x="836" y="16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1902525" y="1562975"/>
              <a:ext cx="9475" cy="20125"/>
            </a:xfrm>
            <a:custGeom>
              <a:avLst/>
              <a:gdLst/>
              <a:ahLst/>
              <a:cxnLst/>
              <a:rect l="l" t="t" r="r" b="b"/>
              <a:pathLst>
                <a:path w="379" h="805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60" y="179"/>
                    <a:pt x="239" y="378"/>
                    <a:pt x="40" y="498"/>
                  </a:cubicBezTo>
                  <a:cubicBezTo>
                    <a:pt x="1" y="617"/>
                    <a:pt x="1" y="736"/>
                    <a:pt x="160" y="796"/>
                  </a:cubicBezTo>
                  <a:cubicBezTo>
                    <a:pt x="178" y="802"/>
                    <a:pt x="195" y="805"/>
                    <a:pt x="210" y="805"/>
                  </a:cubicBezTo>
                  <a:cubicBezTo>
                    <a:pt x="296" y="805"/>
                    <a:pt x="342" y="718"/>
                    <a:pt x="359" y="617"/>
                  </a:cubicBezTo>
                  <a:cubicBezTo>
                    <a:pt x="379" y="398"/>
                    <a:pt x="379" y="17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1489750" y="1386775"/>
              <a:ext cx="13450" cy="12100"/>
            </a:xfrm>
            <a:custGeom>
              <a:avLst/>
              <a:gdLst/>
              <a:ahLst/>
              <a:cxnLst/>
              <a:rect l="l" t="t" r="r" b="b"/>
              <a:pathLst>
                <a:path w="538" h="484" extrusionOk="0">
                  <a:moveTo>
                    <a:pt x="177" y="0"/>
                  </a:moveTo>
                  <a:cubicBezTo>
                    <a:pt x="20" y="0"/>
                    <a:pt x="18" y="142"/>
                    <a:pt x="1" y="285"/>
                  </a:cubicBezTo>
                  <a:cubicBezTo>
                    <a:pt x="60" y="324"/>
                    <a:pt x="100" y="404"/>
                    <a:pt x="180" y="464"/>
                  </a:cubicBezTo>
                  <a:cubicBezTo>
                    <a:pt x="299" y="484"/>
                    <a:pt x="398" y="484"/>
                    <a:pt x="538" y="484"/>
                  </a:cubicBezTo>
                  <a:cubicBezTo>
                    <a:pt x="498" y="265"/>
                    <a:pt x="458" y="66"/>
                    <a:pt x="239" y="6"/>
                  </a:cubicBezTo>
                  <a:cubicBezTo>
                    <a:pt x="216" y="2"/>
                    <a:pt x="196" y="0"/>
                    <a:pt x="1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1798100" y="1449050"/>
              <a:ext cx="26375" cy="5900"/>
            </a:xfrm>
            <a:custGeom>
              <a:avLst/>
              <a:gdLst/>
              <a:ahLst/>
              <a:cxnLst/>
              <a:rect l="l" t="t" r="r" b="b"/>
              <a:pathLst>
                <a:path w="1055" h="236" extrusionOk="0">
                  <a:moveTo>
                    <a:pt x="680" y="1"/>
                  </a:moveTo>
                  <a:cubicBezTo>
                    <a:pt x="454" y="1"/>
                    <a:pt x="231" y="23"/>
                    <a:pt x="0" y="61"/>
                  </a:cubicBezTo>
                  <a:cubicBezTo>
                    <a:pt x="172" y="176"/>
                    <a:pt x="340" y="236"/>
                    <a:pt x="507" y="236"/>
                  </a:cubicBezTo>
                  <a:cubicBezTo>
                    <a:pt x="688" y="236"/>
                    <a:pt x="868" y="166"/>
                    <a:pt x="1054" y="22"/>
                  </a:cubicBezTo>
                  <a:cubicBezTo>
                    <a:pt x="928" y="8"/>
                    <a:pt x="803" y="1"/>
                    <a:pt x="6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1757300" y="1454550"/>
              <a:ext cx="12475" cy="22400"/>
            </a:xfrm>
            <a:custGeom>
              <a:avLst/>
              <a:gdLst/>
              <a:ahLst/>
              <a:cxnLst/>
              <a:rect l="l" t="t" r="r" b="b"/>
              <a:pathLst>
                <a:path w="499" h="896" extrusionOk="0">
                  <a:moveTo>
                    <a:pt x="240" y="1"/>
                  </a:moveTo>
                  <a:cubicBezTo>
                    <a:pt x="200" y="1"/>
                    <a:pt x="120" y="1"/>
                    <a:pt x="61" y="60"/>
                  </a:cubicBezTo>
                  <a:cubicBezTo>
                    <a:pt x="1" y="339"/>
                    <a:pt x="21" y="637"/>
                    <a:pt x="61" y="896"/>
                  </a:cubicBezTo>
                  <a:cubicBezTo>
                    <a:pt x="498" y="856"/>
                    <a:pt x="260" y="558"/>
                    <a:pt x="260" y="339"/>
                  </a:cubicBezTo>
                  <a:cubicBezTo>
                    <a:pt x="260" y="200"/>
                    <a:pt x="240" y="100"/>
                    <a:pt x="2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1793125" y="1585350"/>
              <a:ext cx="13450" cy="10650"/>
            </a:xfrm>
            <a:custGeom>
              <a:avLst/>
              <a:gdLst/>
              <a:ahLst/>
              <a:cxnLst/>
              <a:rect l="l" t="t" r="r" b="b"/>
              <a:pathLst>
                <a:path w="538" h="426" extrusionOk="0">
                  <a:moveTo>
                    <a:pt x="0" y="0"/>
                  </a:moveTo>
                  <a:lnTo>
                    <a:pt x="0" y="179"/>
                  </a:lnTo>
                  <a:cubicBezTo>
                    <a:pt x="40" y="199"/>
                    <a:pt x="40" y="239"/>
                    <a:pt x="60" y="279"/>
                  </a:cubicBezTo>
                  <a:cubicBezTo>
                    <a:pt x="100" y="339"/>
                    <a:pt x="159" y="398"/>
                    <a:pt x="239" y="418"/>
                  </a:cubicBezTo>
                  <a:cubicBezTo>
                    <a:pt x="266" y="423"/>
                    <a:pt x="292" y="425"/>
                    <a:pt x="316" y="425"/>
                  </a:cubicBezTo>
                  <a:cubicBezTo>
                    <a:pt x="402" y="425"/>
                    <a:pt x="476" y="396"/>
                    <a:pt x="537" y="319"/>
                  </a:cubicBezTo>
                  <a:lnTo>
                    <a:pt x="537" y="20"/>
                  </a:lnTo>
                  <a:cubicBezTo>
                    <a:pt x="358" y="20"/>
                    <a:pt x="179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1884125" y="1585025"/>
              <a:ext cx="10475" cy="8300"/>
            </a:xfrm>
            <a:custGeom>
              <a:avLst/>
              <a:gdLst/>
              <a:ahLst/>
              <a:cxnLst/>
              <a:rect l="l" t="t" r="r" b="b"/>
              <a:pathLst>
                <a:path w="419" h="332" extrusionOk="0">
                  <a:moveTo>
                    <a:pt x="262" y="1"/>
                  </a:moveTo>
                  <a:cubicBezTo>
                    <a:pt x="178" y="1"/>
                    <a:pt x="73" y="33"/>
                    <a:pt x="1" y="33"/>
                  </a:cubicBezTo>
                  <a:lnTo>
                    <a:pt x="1" y="332"/>
                  </a:lnTo>
                  <a:cubicBezTo>
                    <a:pt x="180" y="332"/>
                    <a:pt x="418" y="332"/>
                    <a:pt x="398" y="133"/>
                  </a:cubicBezTo>
                  <a:cubicBezTo>
                    <a:pt x="398" y="28"/>
                    <a:pt x="339" y="1"/>
                    <a:pt x="2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1408700" y="1563475"/>
              <a:ext cx="8475" cy="15050"/>
            </a:xfrm>
            <a:custGeom>
              <a:avLst/>
              <a:gdLst/>
              <a:ahLst/>
              <a:cxnLst/>
              <a:rect l="l" t="t" r="r" b="b"/>
              <a:pathLst>
                <a:path w="339" h="602" extrusionOk="0">
                  <a:moveTo>
                    <a:pt x="299" y="0"/>
                  </a:moveTo>
                  <a:lnTo>
                    <a:pt x="100" y="199"/>
                  </a:lnTo>
                  <a:cubicBezTo>
                    <a:pt x="40" y="299"/>
                    <a:pt x="20" y="398"/>
                    <a:pt x="0" y="517"/>
                  </a:cubicBezTo>
                  <a:cubicBezTo>
                    <a:pt x="61" y="578"/>
                    <a:pt x="122" y="602"/>
                    <a:pt x="183" y="602"/>
                  </a:cubicBezTo>
                  <a:cubicBezTo>
                    <a:pt x="221" y="602"/>
                    <a:pt x="260" y="592"/>
                    <a:pt x="299" y="577"/>
                  </a:cubicBezTo>
                  <a:cubicBezTo>
                    <a:pt x="318" y="517"/>
                    <a:pt x="318" y="497"/>
                    <a:pt x="338" y="478"/>
                  </a:cubicBezTo>
                  <a:cubicBezTo>
                    <a:pt x="318" y="318"/>
                    <a:pt x="318" y="159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1611600" y="1393875"/>
              <a:ext cx="12450" cy="12950"/>
            </a:xfrm>
            <a:custGeom>
              <a:avLst/>
              <a:gdLst/>
              <a:ahLst/>
              <a:cxnLst/>
              <a:rect l="l" t="t" r="r" b="b"/>
              <a:pathLst>
                <a:path w="498" h="518" extrusionOk="0">
                  <a:moveTo>
                    <a:pt x="339" y="1"/>
                  </a:moveTo>
                  <a:cubicBezTo>
                    <a:pt x="0" y="180"/>
                    <a:pt x="299" y="339"/>
                    <a:pt x="339" y="518"/>
                  </a:cubicBezTo>
                  <a:lnTo>
                    <a:pt x="498" y="518"/>
                  </a:lnTo>
                  <a:cubicBezTo>
                    <a:pt x="458" y="339"/>
                    <a:pt x="378" y="18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1601150" y="1428700"/>
              <a:ext cx="12950" cy="6925"/>
            </a:xfrm>
            <a:custGeom>
              <a:avLst/>
              <a:gdLst/>
              <a:ahLst/>
              <a:cxnLst/>
              <a:rect l="l" t="t" r="r" b="b"/>
              <a:pathLst>
                <a:path w="518" h="277" extrusionOk="0">
                  <a:moveTo>
                    <a:pt x="40" y="0"/>
                  </a:moveTo>
                  <a:cubicBezTo>
                    <a:pt x="1" y="80"/>
                    <a:pt x="1" y="120"/>
                    <a:pt x="40" y="139"/>
                  </a:cubicBezTo>
                  <a:lnTo>
                    <a:pt x="200" y="219"/>
                  </a:lnTo>
                  <a:cubicBezTo>
                    <a:pt x="263" y="232"/>
                    <a:pt x="334" y="277"/>
                    <a:pt x="393" y="277"/>
                  </a:cubicBezTo>
                  <a:cubicBezTo>
                    <a:pt x="427" y="277"/>
                    <a:pt x="456" y="262"/>
                    <a:pt x="478" y="219"/>
                  </a:cubicBezTo>
                  <a:cubicBezTo>
                    <a:pt x="518" y="120"/>
                    <a:pt x="398" y="40"/>
                    <a:pt x="299" y="20"/>
                  </a:cubicBezTo>
                  <a:cubicBezTo>
                    <a:pt x="219" y="0"/>
                    <a:pt x="120" y="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1593700" y="1426700"/>
              <a:ext cx="8475" cy="7625"/>
            </a:xfrm>
            <a:custGeom>
              <a:avLst/>
              <a:gdLst/>
              <a:ahLst/>
              <a:cxnLst/>
              <a:rect l="l" t="t" r="r" b="b"/>
              <a:pathLst>
                <a:path w="339" h="305" extrusionOk="0">
                  <a:moveTo>
                    <a:pt x="100" y="1"/>
                  </a:moveTo>
                  <a:cubicBezTo>
                    <a:pt x="0" y="21"/>
                    <a:pt x="20" y="120"/>
                    <a:pt x="80" y="200"/>
                  </a:cubicBezTo>
                  <a:cubicBezTo>
                    <a:pt x="116" y="248"/>
                    <a:pt x="167" y="304"/>
                    <a:pt x="225" y="304"/>
                  </a:cubicBezTo>
                  <a:cubicBezTo>
                    <a:pt x="261" y="304"/>
                    <a:pt x="300" y="281"/>
                    <a:pt x="338" y="219"/>
                  </a:cubicBezTo>
                  <a:lnTo>
                    <a:pt x="338" y="80"/>
                  </a:lnTo>
                  <a:cubicBezTo>
                    <a:pt x="279" y="60"/>
                    <a:pt x="179" y="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1684700" y="1428700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180" y="0"/>
                  </a:moveTo>
                  <a:cubicBezTo>
                    <a:pt x="140" y="20"/>
                    <a:pt x="60" y="20"/>
                    <a:pt x="20" y="20"/>
                  </a:cubicBezTo>
                  <a:cubicBezTo>
                    <a:pt x="1" y="80"/>
                    <a:pt x="1" y="139"/>
                    <a:pt x="1" y="199"/>
                  </a:cubicBezTo>
                  <a:cubicBezTo>
                    <a:pt x="100" y="338"/>
                    <a:pt x="219" y="338"/>
                    <a:pt x="339" y="338"/>
                  </a:cubicBezTo>
                  <a:cubicBezTo>
                    <a:pt x="299" y="219"/>
                    <a:pt x="239" y="12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1887100" y="1445600"/>
              <a:ext cx="6500" cy="4050"/>
            </a:xfrm>
            <a:custGeom>
              <a:avLst/>
              <a:gdLst/>
              <a:ahLst/>
              <a:cxnLst/>
              <a:rect l="l" t="t" r="r" b="b"/>
              <a:pathLst>
                <a:path w="260" h="162" extrusionOk="0">
                  <a:moveTo>
                    <a:pt x="100" y="1"/>
                  </a:moveTo>
                  <a:cubicBezTo>
                    <a:pt x="80" y="40"/>
                    <a:pt x="21" y="60"/>
                    <a:pt x="1" y="120"/>
                  </a:cubicBezTo>
                  <a:cubicBezTo>
                    <a:pt x="36" y="149"/>
                    <a:pt x="67" y="161"/>
                    <a:pt x="96" y="161"/>
                  </a:cubicBezTo>
                  <a:cubicBezTo>
                    <a:pt x="165" y="161"/>
                    <a:pt x="217" y="91"/>
                    <a:pt x="259" y="20"/>
                  </a:cubicBezTo>
                  <a:cubicBezTo>
                    <a:pt x="200" y="1"/>
                    <a:pt x="180" y="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1511150" y="1589825"/>
              <a:ext cx="9950" cy="6000"/>
            </a:xfrm>
            <a:custGeom>
              <a:avLst/>
              <a:gdLst/>
              <a:ahLst/>
              <a:cxnLst/>
              <a:rect l="l" t="t" r="r" b="b"/>
              <a:pathLst>
                <a:path w="398" h="240" extrusionOk="0">
                  <a:moveTo>
                    <a:pt x="338" y="0"/>
                  </a:moveTo>
                  <a:cubicBezTo>
                    <a:pt x="199" y="0"/>
                    <a:pt x="80" y="0"/>
                    <a:pt x="0" y="120"/>
                  </a:cubicBezTo>
                  <a:lnTo>
                    <a:pt x="40" y="160"/>
                  </a:lnTo>
                  <a:cubicBezTo>
                    <a:pt x="99" y="219"/>
                    <a:pt x="139" y="239"/>
                    <a:pt x="219" y="239"/>
                  </a:cubicBezTo>
                  <a:cubicBezTo>
                    <a:pt x="298" y="239"/>
                    <a:pt x="338" y="199"/>
                    <a:pt x="398" y="140"/>
                  </a:cubicBezTo>
                  <a:cubicBezTo>
                    <a:pt x="378" y="100"/>
                    <a:pt x="378" y="40"/>
                    <a:pt x="3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1516100" y="142720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20" y="1"/>
                  </a:moveTo>
                  <a:cubicBezTo>
                    <a:pt x="81" y="1"/>
                    <a:pt x="21" y="1"/>
                    <a:pt x="1" y="60"/>
                  </a:cubicBezTo>
                  <a:lnTo>
                    <a:pt x="1" y="80"/>
                  </a:lnTo>
                  <a:lnTo>
                    <a:pt x="1" y="378"/>
                  </a:lnTo>
                  <a:lnTo>
                    <a:pt x="180" y="378"/>
                  </a:lnTo>
                  <a:cubicBezTo>
                    <a:pt x="200" y="279"/>
                    <a:pt x="200" y="160"/>
                    <a:pt x="200" y="40"/>
                  </a:cubicBezTo>
                  <a:cubicBezTo>
                    <a:pt x="200" y="40"/>
                    <a:pt x="180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1676250" y="1405825"/>
              <a:ext cx="4000" cy="5575"/>
            </a:xfrm>
            <a:custGeom>
              <a:avLst/>
              <a:gdLst/>
              <a:ahLst/>
              <a:cxnLst/>
              <a:rect l="l" t="t" r="r" b="b"/>
              <a:pathLst>
                <a:path w="160" h="223" extrusionOk="0">
                  <a:moveTo>
                    <a:pt x="100" y="0"/>
                  </a:moveTo>
                  <a:cubicBezTo>
                    <a:pt x="80" y="0"/>
                    <a:pt x="60" y="0"/>
                    <a:pt x="0" y="40"/>
                  </a:cubicBezTo>
                  <a:lnTo>
                    <a:pt x="0" y="199"/>
                  </a:lnTo>
                  <a:cubicBezTo>
                    <a:pt x="35" y="211"/>
                    <a:pt x="76" y="222"/>
                    <a:pt x="108" y="222"/>
                  </a:cubicBezTo>
                  <a:cubicBezTo>
                    <a:pt x="132" y="222"/>
                    <a:pt x="151" y="216"/>
                    <a:pt x="160" y="199"/>
                  </a:cubicBezTo>
                  <a:lnTo>
                    <a:pt x="160" y="40"/>
                  </a:lnTo>
                  <a:cubicBezTo>
                    <a:pt x="160" y="20"/>
                    <a:pt x="140" y="2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1758300" y="14157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" y="1"/>
                  </a:moveTo>
                  <a:cubicBezTo>
                    <a:pt x="40" y="61"/>
                    <a:pt x="80" y="90"/>
                    <a:pt x="120" y="90"/>
                  </a:cubicBezTo>
                  <a:cubicBezTo>
                    <a:pt x="160" y="90"/>
                    <a:pt x="200" y="61"/>
                    <a:pt x="2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1489750" y="1393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40"/>
                  </a:lnTo>
                  <a:cubicBezTo>
                    <a:pt x="60" y="140"/>
                    <a:pt x="140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1516100" y="14247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lnTo>
                    <a:pt x="1" y="80"/>
                  </a:lnTo>
                  <a:lnTo>
                    <a:pt x="1" y="159"/>
                  </a:lnTo>
                  <a:cubicBezTo>
                    <a:pt x="41" y="139"/>
                    <a:pt x="120" y="139"/>
                    <a:pt x="180" y="139"/>
                  </a:cubicBezTo>
                  <a:cubicBezTo>
                    <a:pt x="120" y="80"/>
                    <a:pt x="41" y="4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3025475" y="1562525"/>
              <a:ext cx="102975" cy="22375"/>
            </a:xfrm>
            <a:custGeom>
              <a:avLst/>
              <a:gdLst/>
              <a:ahLst/>
              <a:cxnLst/>
              <a:rect l="l" t="t" r="r" b="b"/>
              <a:pathLst>
                <a:path w="4119" h="895" extrusionOk="0">
                  <a:moveTo>
                    <a:pt x="3235" y="0"/>
                  </a:moveTo>
                  <a:cubicBezTo>
                    <a:pt x="2157" y="0"/>
                    <a:pt x="1081" y="269"/>
                    <a:pt x="20" y="356"/>
                  </a:cubicBezTo>
                  <a:cubicBezTo>
                    <a:pt x="20" y="416"/>
                    <a:pt x="80" y="456"/>
                    <a:pt x="120" y="476"/>
                  </a:cubicBezTo>
                  <a:cubicBezTo>
                    <a:pt x="319" y="635"/>
                    <a:pt x="40" y="615"/>
                    <a:pt x="40" y="695"/>
                  </a:cubicBezTo>
                  <a:cubicBezTo>
                    <a:pt x="0" y="754"/>
                    <a:pt x="0" y="814"/>
                    <a:pt x="40" y="894"/>
                  </a:cubicBezTo>
                  <a:cubicBezTo>
                    <a:pt x="75" y="894"/>
                    <a:pt x="110" y="895"/>
                    <a:pt x="145" y="895"/>
                  </a:cubicBezTo>
                  <a:cubicBezTo>
                    <a:pt x="1062" y="895"/>
                    <a:pt x="1944" y="650"/>
                    <a:pt x="2825" y="535"/>
                  </a:cubicBezTo>
                  <a:cubicBezTo>
                    <a:pt x="3006" y="393"/>
                    <a:pt x="3210" y="364"/>
                    <a:pt x="3419" y="364"/>
                  </a:cubicBezTo>
                  <a:cubicBezTo>
                    <a:pt x="3561" y="364"/>
                    <a:pt x="3705" y="377"/>
                    <a:pt x="3846" y="377"/>
                  </a:cubicBezTo>
                  <a:cubicBezTo>
                    <a:pt x="3931" y="377"/>
                    <a:pt x="4016" y="372"/>
                    <a:pt x="4098" y="356"/>
                  </a:cubicBezTo>
                  <a:cubicBezTo>
                    <a:pt x="4118" y="58"/>
                    <a:pt x="3899" y="58"/>
                    <a:pt x="3700" y="18"/>
                  </a:cubicBezTo>
                  <a:cubicBezTo>
                    <a:pt x="3545" y="6"/>
                    <a:pt x="3390" y="0"/>
                    <a:pt x="32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3105050" y="1602125"/>
              <a:ext cx="25100" cy="69775"/>
            </a:xfrm>
            <a:custGeom>
              <a:avLst/>
              <a:gdLst/>
              <a:ahLst/>
              <a:cxnLst/>
              <a:rect l="l" t="t" r="r" b="b"/>
              <a:pathLst>
                <a:path w="1004" h="2791" extrusionOk="0">
                  <a:moveTo>
                    <a:pt x="905" y="0"/>
                  </a:moveTo>
                  <a:cubicBezTo>
                    <a:pt x="845" y="0"/>
                    <a:pt x="766" y="28"/>
                    <a:pt x="703" y="28"/>
                  </a:cubicBezTo>
                  <a:cubicBezTo>
                    <a:pt x="694" y="28"/>
                    <a:pt x="685" y="27"/>
                    <a:pt x="676" y="26"/>
                  </a:cubicBezTo>
                  <a:cubicBezTo>
                    <a:pt x="637" y="65"/>
                    <a:pt x="637" y="105"/>
                    <a:pt x="617" y="125"/>
                  </a:cubicBezTo>
                  <a:cubicBezTo>
                    <a:pt x="617" y="225"/>
                    <a:pt x="617" y="324"/>
                    <a:pt x="537" y="404"/>
                  </a:cubicBezTo>
                  <a:cubicBezTo>
                    <a:pt x="517" y="483"/>
                    <a:pt x="517" y="603"/>
                    <a:pt x="497" y="702"/>
                  </a:cubicBezTo>
                  <a:cubicBezTo>
                    <a:pt x="497" y="742"/>
                    <a:pt x="478" y="801"/>
                    <a:pt x="438" y="841"/>
                  </a:cubicBezTo>
                  <a:cubicBezTo>
                    <a:pt x="438" y="921"/>
                    <a:pt x="418" y="980"/>
                    <a:pt x="378" y="1060"/>
                  </a:cubicBezTo>
                  <a:cubicBezTo>
                    <a:pt x="338" y="1160"/>
                    <a:pt x="338" y="1239"/>
                    <a:pt x="318" y="1339"/>
                  </a:cubicBezTo>
                  <a:cubicBezTo>
                    <a:pt x="199" y="1597"/>
                    <a:pt x="318" y="1856"/>
                    <a:pt x="199" y="2114"/>
                  </a:cubicBezTo>
                  <a:lnTo>
                    <a:pt x="179" y="2194"/>
                  </a:lnTo>
                  <a:lnTo>
                    <a:pt x="179" y="2254"/>
                  </a:lnTo>
                  <a:cubicBezTo>
                    <a:pt x="80" y="2353"/>
                    <a:pt x="119" y="2512"/>
                    <a:pt x="20" y="2612"/>
                  </a:cubicBezTo>
                  <a:cubicBezTo>
                    <a:pt x="0" y="2651"/>
                    <a:pt x="0" y="2731"/>
                    <a:pt x="0" y="2791"/>
                  </a:cubicBezTo>
                  <a:cubicBezTo>
                    <a:pt x="438" y="2751"/>
                    <a:pt x="637" y="2453"/>
                    <a:pt x="577" y="2114"/>
                  </a:cubicBezTo>
                  <a:cubicBezTo>
                    <a:pt x="537" y="1836"/>
                    <a:pt x="637" y="1617"/>
                    <a:pt x="696" y="1358"/>
                  </a:cubicBezTo>
                  <a:cubicBezTo>
                    <a:pt x="796" y="961"/>
                    <a:pt x="935" y="543"/>
                    <a:pt x="995" y="125"/>
                  </a:cubicBezTo>
                  <a:cubicBezTo>
                    <a:pt x="1004" y="26"/>
                    <a:pt x="963" y="0"/>
                    <a:pt x="9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3117475" y="1561475"/>
              <a:ext cx="17925" cy="9975"/>
            </a:xfrm>
            <a:custGeom>
              <a:avLst/>
              <a:gdLst/>
              <a:ahLst/>
              <a:cxnLst/>
              <a:rect l="l" t="t" r="r" b="b"/>
              <a:pathLst>
                <a:path w="717" h="399" extrusionOk="0">
                  <a:moveTo>
                    <a:pt x="259" y="1"/>
                  </a:moveTo>
                  <a:cubicBezTo>
                    <a:pt x="174" y="1"/>
                    <a:pt x="90" y="20"/>
                    <a:pt x="0" y="60"/>
                  </a:cubicBezTo>
                  <a:cubicBezTo>
                    <a:pt x="140" y="180"/>
                    <a:pt x="279" y="279"/>
                    <a:pt x="398" y="398"/>
                  </a:cubicBezTo>
                  <a:lnTo>
                    <a:pt x="697" y="398"/>
                  </a:lnTo>
                  <a:cubicBezTo>
                    <a:pt x="717" y="259"/>
                    <a:pt x="677" y="140"/>
                    <a:pt x="518" y="60"/>
                  </a:cubicBezTo>
                  <a:cubicBezTo>
                    <a:pt x="428" y="20"/>
                    <a:pt x="344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3116975" y="1589825"/>
              <a:ext cx="5500" cy="14350"/>
            </a:xfrm>
            <a:custGeom>
              <a:avLst/>
              <a:gdLst/>
              <a:ahLst/>
              <a:cxnLst/>
              <a:rect l="l" t="t" r="r" b="b"/>
              <a:pathLst>
                <a:path w="220" h="574" extrusionOk="0">
                  <a:moveTo>
                    <a:pt x="199" y="0"/>
                  </a:moveTo>
                  <a:cubicBezTo>
                    <a:pt x="1" y="140"/>
                    <a:pt x="40" y="319"/>
                    <a:pt x="60" y="518"/>
                  </a:cubicBezTo>
                  <a:cubicBezTo>
                    <a:pt x="60" y="518"/>
                    <a:pt x="100" y="538"/>
                    <a:pt x="140" y="557"/>
                  </a:cubicBezTo>
                  <a:cubicBezTo>
                    <a:pt x="145" y="569"/>
                    <a:pt x="152" y="573"/>
                    <a:pt x="160" y="573"/>
                  </a:cubicBezTo>
                  <a:cubicBezTo>
                    <a:pt x="180" y="573"/>
                    <a:pt x="205" y="541"/>
                    <a:pt x="219" y="498"/>
                  </a:cubicBezTo>
                  <a:cubicBezTo>
                    <a:pt x="219" y="319"/>
                    <a:pt x="199" y="1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3117975" y="155870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378" y="0"/>
                  </a:moveTo>
                  <a:cubicBezTo>
                    <a:pt x="242" y="0"/>
                    <a:pt x="111" y="32"/>
                    <a:pt x="0" y="171"/>
                  </a:cubicBezTo>
                  <a:lnTo>
                    <a:pt x="518" y="171"/>
                  </a:lnTo>
                  <a:cubicBezTo>
                    <a:pt x="518" y="112"/>
                    <a:pt x="518" y="72"/>
                    <a:pt x="557" y="12"/>
                  </a:cubicBezTo>
                  <a:cubicBezTo>
                    <a:pt x="497" y="6"/>
                    <a:pt x="437" y="0"/>
                    <a:pt x="3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3205000" y="1533125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20" y="1"/>
                  </a:moveTo>
                  <a:lnTo>
                    <a:pt x="1" y="80"/>
                  </a:lnTo>
                  <a:lnTo>
                    <a:pt x="1" y="140"/>
                  </a:lnTo>
                  <a:cubicBezTo>
                    <a:pt x="80" y="120"/>
                    <a:pt x="100" y="80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1436050" y="1259100"/>
              <a:ext cx="288950" cy="13900"/>
            </a:xfrm>
            <a:custGeom>
              <a:avLst/>
              <a:gdLst/>
              <a:ahLst/>
              <a:cxnLst/>
              <a:rect l="l" t="t" r="r" b="b"/>
              <a:pathLst>
                <a:path w="11558" h="556" extrusionOk="0">
                  <a:moveTo>
                    <a:pt x="1432" y="1"/>
                  </a:moveTo>
                  <a:cubicBezTo>
                    <a:pt x="1328" y="77"/>
                    <a:pt x="1215" y="102"/>
                    <a:pt x="1098" y="102"/>
                  </a:cubicBezTo>
                  <a:cubicBezTo>
                    <a:pt x="879" y="102"/>
                    <a:pt x="647" y="15"/>
                    <a:pt x="428" y="15"/>
                  </a:cubicBezTo>
                  <a:cubicBezTo>
                    <a:pt x="276" y="15"/>
                    <a:pt x="130" y="57"/>
                    <a:pt x="0" y="200"/>
                  </a:cubicBezTo>
                  <a:cubicBezTo>
                    <a:pt x="100" y="220"/>
                    <a:pt x="219" y="299"/>
                    <a:pt x="318" y="299"/>
                  </a:cubicBezTo>
                  <a:cubicBezTo>
                    <a:pt x="2447" y="359"/>
                    <a:pt x="4595" y="458"/>
                    <a:pt x="6704" y="458"/>
                  </a:cubicBezTo>
                  <a:cubicBezTo>
                    <a:pt x="7460" y="458"/>
                    <a:pt x="8216" y="498"/>
                    <a:pt x="8992" y="518"/>
                  </a:cubicBezTo>
                  <a:cubicBezTo>
                    <a:pt x="9383" y="528"/>
                    <a:pt x="9784" y="555"/>
                    <a:pt x="10185" y="555"/>
                  </a:cubicBezTo>
                  <a:cubicBezTo>
                    <a:pt x="10620" y="555"/>
                    <a:pt x="11054" y="523"/>
                    <a:pt x="11478" y="399"/>
                  </a:cubicBezTo>
                  <a:cubicBezTo>
                    <a:pt x="11498" y="359"/>
                    <a:pt x="11538" y="319"/>
                    <a:pt x="11558" y="299"/>
                  </a:cubicBezTo>
                  <a:cubicBezTo>
                    <a:pt x="11558" y="259"/>
                    <a:pt x="11538" y="220"/>
                    <a:pt x="11498" y="200"/>
                  </a:cubicBezTo>
                  <a:cubicBezTo>
                    <a:pt x="10730" y="114"/>
                    <a:pt x="9954" y="104"/>
                    <a:pt x="9175" y="104"/>
                  </a:cubicBezTo>
                  <a:cubicBezTo>
                    <a:pt x="8918" y="104"/>
                    <a:pt x="8661" y="105"/>
                    <a:pt x="8404" y="105"/>
                  </a:cubicBezTo>
                  <a:cubicBezTo>
                    <a:pt x="8169" y="105"/>
                    <a:pt x="7934" y="104"/>
                    <a:pt x="7699" y="100"/>
                  </a:cubicBezTo>
                  <a:lnTo>
                    <a:pt x="3004" y="21"/>
                  </a:lnTo>
                  <a:cubicBezTo>
                    <a:pt x="2947" y="68"/>
                    <a:pt x="2895" y="93"/>
                    <a:pt x="2840" y="93"/>
                  </a:cubicBezTo>
                  <a:cubicBezTo>
                    <a:pt x="2781" y="93"/>
                    <a:pt x="2719" y="63"/>
                    <a:pt x="2646" y="1"/>
                  </a:cubicBezTo>
                  <a:cubicBezTo>
                    <a:pt x="2487" y="1"/>
                    <a:pt x="2308" y="21"/>
                    <a:pt x="2129" y="21"/>
                  </a:cubicBezTo>
                  <a:cubicBezTo>
                    <a:pt x="2109" y="41"/>
                    <a:pt x="2084" y="51"/>
                    <a:pt x="2054" y="51"/>
                  </a:cubicBezTo>
                  <a:cubicBezTo>
                    <a:pt x="2024" y="51"/>
                    <a:pt x="1989" y="41"/>
                    <a:pt x="1950" y="21"/>
                  </a:cubicBezTo>
                  <a:lnTo>
                    <a:pt x="1751" y="21"/>
                  </a:lnTo>
                  <a:cubicBezTo>
                    <a:pt x="1751" y="21"/>
                    <a:pt x="1751" y="41"/>
                    <a:pt x="1711" y="41"/>
                  </a:cubicBezTo>
                  <a:cubicBezTo>
                    <a:pt x="1691" y="41"/>
                    <a:pt x="1631" y="41"/>
                    <a:pt x="16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1302750" y="1333200"/>
              <a:ext cx="153200" cy="29875"/>
            </a:xfrm>
            <a:custGeom>
              <a:avLst/>
              <a:gdLst/>
              <a:ahLst/>
              <a:cxnLst/>
              <a:rect l="l" t="t" r="r" b="b"/>
              <a:pathLst>
                <a:path w="6128" h="1195" extrusionOk="0">
                  <a:moveTo>
                    <a:pt x="4497" y="1"/>
                  </a:moveTo>
                  <a:cubicBezTo>
                    <a:pt x="4402" y="230"/>
                    <a:pt x="4226" y="276"/>
                    <a:pt x="4035" y="276"/>
                  </a:cubicBezTo>
                  <a:cubicBezTo>
                    <a:pt x="3945" y="276"/>
                    <a:pt x="3851" y="266"/>
                    <a:pt x="3761" y="259"/>
                  </a:cubicBezTo>
                  <a:cubicBezTo>
                    <a:pt x="2945" y="200"/>
                    <a:pt x="2090" y="160"/>
                    <a:pt x="1274" y="100"/>
                  </a:cubicBezTo>
                  <a:cubicBezTo>
                    <a:pt x="1155" y="100"/>
                    <a:pt x="1055" y="80"/>
                    <a:pt x="916" y="60"/>
                  </a:cubicBezTo>
                  <a:cubicBezTo>
                    <a:pt x="856" y="51"/>
                    <a:pt x="802" y="46"/>
                    <a:pt x="747" y="46"/>
                  </a:cubicBezTo>
                  <a:cubicBezTo>
                    <a:pt x="692" y="46"/>
                    <a:pt x="638" y="51"/>
                    <a:pt x="578" y="60"/>
                  </a:cubicBezTo>
                  <a:cubicBezTo>
                    <a:pt x="459" y="100"/>
                    <a:pt x="379" y="160"/>
                    <a:pt x="299" y="259"/>
                  </a:cubicBezTo>
                  <a:cubicBezTo>
                    <a:pt x="260" y="299"/>
                    <a:pt x="220" y="379"/>
                    <a:pt x="200" y="458"/>
                  </a:cubicBezTo>
                  <a:cubicBezTo>
                    <a:pt x="180" y="598"/>
                    <a:pt x="160" y="737"/>
                    <a:pt x="21" y="836"/>
                  </a:cubicBezTo>
                  <a:cubicBezTo>
                    <a:pt x="21" y="916"/>
                    <a:pt x="1" y="956"/>
                    <a:pt x="1" y="1035"/>
                  </a:cubicBezTo>
                  <a:lnTo>
                    <a:pt x="1413" y="1115"/>
                  </a:lnTo>
                  <a:cubicBezTo>
                    <a:pt x="1493" y="1055"/>
                    <a:pt x="1553" y="1035"/>
                    <a:pt x="1592" y="976"/>
                  </a:cubicBezTo>
                  <a:cubicBezTo>
                    <a:pt x="1680" y="961"/>
                    <a:pt x="1757" y="914"/>
                    <a:pt x="1847" y="914"/>
                  </a:cubicBezTo>
                  <a:cubicBezTo>
                    <a:pt x="1880" y="914"/>
                    <a:pt x="1914" y="920"/>
                    <a:pt x="1950" y="936"/>
                  </a:cubicBezTo>
                  <a:cubicBezTo>
                    <a:pt x="1871" y="936"/>
                    <a:pt x="1791" y="956"/>
                    <a:pt x="1712" y="995"/>
                  </a:cubicBezTo>
                  <a:cubicBezTo>
                    <a:pt x="1692" y="1075"/>
                    <a:pt x="1692" y="1155"/>
                    <a:pt x="1771" y="1194"/>
                  </a:cubicBezTo>
                  <a:cubicBezTo>
                    <a:pt x="2468" y="1174"/>
                    <a:pt x="3164" y="1174"/>
                    <a:pt x="3860" y="1174"/>
                  </a:cubicBezTo>
                  <a:cubicBezTo>
                    <a:pt x="4055" y="980"/>
                    <a:pt x="4279" y="950"/>
                    <a:pt x="4519" y="950"/>
                  </a:cubicBezTo>
                  <a:cubicBezTo>
                    <a:pt x="4622" y="950"/>
                    <a:pt x="4727" y="956"/>
                    <a:pt x="4835" y="956"/>
                  </a:cubicBezTo>
                  <a:cubicBezTo>
                    <a:pt x="5026" y="956"/>
                    <a:pt x="5230" y="981"/>
                    <a:pt x="5426" y="981"/>
                  </a:cubicBezTo>
                  <a:cubicBezTo>
                    <a:pt x="5475" y="981"/>
                    <a:pt x="5523" y="980"/>
                    <a:pt x="5571" y="976"/>
                  </a:cubicBezTo>
                  <a:cubicBezTo>
                    <a:pt x="5889" y="956"/>
                    <a:pt x="6128" y="856"/>
                    <a:pt x="5949" y="458"/>
                  </a:cubicBezTo>
                  <a:cubicBezTo>
                    <a:pt x="5631" y="240"/>
                    <a:pt x="5173" y="339"/>
                    <a:pt x="48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1703150" y="1213075"/>
              <a:ext cx="118825" cy="33625"/>
            </a:xfrm>
            <a:custGeom>
              <a:avLst/>
              <a:gdLst/>
              <a:ahLst/>
              <a:cxnLst/>
              <a:rect l="l" t="t" r="r" b="b"/>
              <a:pathLst>
                <a:path w="4753" h="1345" extrusionOk="0">
                  <a:moveTo>
                    <a:pt x="2701" y="0"/>
                  </a:moveTo>
                  <a:cubicBezTo>
                    <a:pt x="1968" y="0"/>
                    <a:pt x="1235" y="69"/>
                    <a:pt x="496" y="91"/>
                  </a:cubicBezTo>
                  <a:cubicBezTo>
                    <a:pt x="377" y="151"/>
                    <a:pt x="257" y="211"/>
                    <a:pt x="158" y="310"/>
                  </a:cubicBezTo>
                  <a:cubicBezTo>
                    <a:pt x="0" y="808"/>
                    <a:pt x="145" y="935"/>
                    <a:pt x="399" y="935"/>
                  </a:cubicBezTo>
                  <a:cubicBezTo>
                    <a:pt x="531" y="935"/>
                    <a:pt x="691" y="901"/>
                    <a:pt x="854" y="867"/>
                  </a:cubicBezTo>
                  <a:cubicBezTo>
                    <a:pt x="949" y="891"/>
                    <a:pt x="1043" y="921"/>
                    <a:pt x="1142" y="921"/>
                  </a:cubicBezTo>
                  <a:cubicBezTo>
                    <a:pt x="1210" y="921"/>
                    <a:pt x="1279" y="907"/>
                    <a:pt x="1351" y="867"/>
                  </a:cubicBezTo>
                  <a:cubicBezTo>
                    <a:pt x="1391" y="847"/>
                    <a:pt x="1451" y="807"/>
                    <a:pt x="1510" y="807"/>
                  </a:cubicBezTo>
                  <a:cubicBezTo>
                    <a:pt x="1429" y="933"/>
                    <a:pt x="1340" y="971"/>
                    <a:pt x="1247" y="971"/>
                  </a:cubicBezTo>
                  <a:cubicBezTo>
                    <a:pt x="1107" y="971"/>
                    <a:pt x="959" y="883"/>
                    <a:pt x="821" y="883"/>
                  </a:cubicBezTo>
                  <a:cubicBezTo>
                    <a:pt x="806" y="883"/>
                    <a:pt x="790" y="884"/>
                    <a:pt x="774" y="887"/>
                  </a:cubicBezTo>
                  <a:cubicBezTo>
                    <a:pt x="675" y="947"/>
                    <a:pt x="595" y="1006"/>
                    <a:pt x="675" y="1165"/>
                  </a:cubicBezTo>
                  <a:cubicBezTo>
                    <a:pt x="1002" y="1281"/>
                    <a:pt x="1340" y="1302"/>
                    <a:pt x="1681" y="1302"/>
                  </a:cubicBezTo>
                  <a:cubicBezTo>
                    <a:pt x="1873" y="1302"/>
                    <a:pt x="2066" y="1296"/>
                    <a:pt x="2258" y="1296"/>
                  </a:cubicBezTo>
                  <a:cubicBezTo>
                    <a:pt x="2367" y="1296"/>
                    <a:pt x="2476" y="1298"/>
                    <a:pt x="2585" y="1305"/>
                  </a:cubicBezTo>
                  <a:cubicBezTo>
                    <a:pt x="2664" y="1165"/>
                    <a:pt x="2565" y="1066"/>
                    <a:pt x="2505" y="947"/>
                  </a:cubicBezTo>
                  <a:cubicBezTo>
                    <a:pt x="2475" y="857"/>
                    <a:pt x="2485" y="832"/>
                    <a:pt x="2510" y="832"/>
                  </a:cubicBezTo>
                  <a:cubicBezTo>
                    <a:pt x="2535" y="832"/>
                    <a:pt x="2575" y="857"/>
                    <a:pt x="2605" y="867"/>
                  </a:cubicBezTo>
                  <a:cubicBezTo>
                    <a:pt x="2634" y="877"/>
                    <a:pt x="2669" y="882"/>
                    <a:pt x="2702" y="882"/>
                  </a:cubicBezTo>
                  <a:cubicBezTo>
                    <a:pt x="2734" y="882"/>
                    <a:pt x="2764" y="877"/>
                    <a:pt x="2784" y="867"/>
                  </a:cubicBezTo>
                  <a:cubicBezTo>
                    <a:pt x="2833" y="859"/>
                    <a:pt x="2879" y="854"/>
                    <a:pt x="2926" y="854"/>
                  </a:cubicBezTo>
                  <a:cubicBezTo>
                    <a:pt x="2992" y="854"/>
                    <a:pt x="3060" y="864"/>
                    <a:pt x="3142" y="887"/>
                  </a:cubicBezTo>
                  <a:cubicBezTo>
                    <a:pt x="3175" y="894"/>
                    <a:pt x="3208" y="896"/>
                    <a:pt x="3242" y="896"/>
                  </a:cubicBezTo>
                  <a:cubicBezTo>
                    <a:pt x="3310" y="896"/>
                    <a:pt x="3380" y="887"/>
                    <a:pt x="3460" y="887"/>
                  </a:cubicBezTo>
                  <a:lnTo>
                    <a:pt x="3480" y="887"/>
                  </a:lnTo>
                  <a:cubicBezTo>
                    <a:pt x="3261" y="966"/>
                    <a:pt x="3102" y="1046"/>
                    <a:pt x="3281" y="1305"/>
                  </a:cubicBezTo>
                  <a:cubicBezTo>
                    <a:pt x="3393" y="1335"/>
                    <a:pt x="3503" y="1345"/>
                    <a:pt x="3612" y="1345"/>
                  </a:cubicBezTo>
                  <a:cubicBezTo>
                    <a:pt x="3792" y="1345"/>
                    <a:pt x="3970" y="1317"/>
                    <a:pt x="4156" y="1305"/>
                  </a:cubicBezTo>
                  <a:cubicBezTo>
                    <a:pt x="4295" y="1185"/>
                    <a:pt x="4375" y="1006"/>
                    <a:pt x="4494" y="867"/>
                  </a:cubicBezTo>
                  <a:cubicBezTo>
                    <a:pt x="4594" y="748"/>
                    <a:pt x="4753" y="608"/>
                    <a:pt x="4693" y="409"/>
                  </a:cubicBezTo>
                  <a:cubicBezTo>
                    <a:pt x="4653" y="350"/>
                    <a:pt x="4594" y="270"/>
                    <a:pt x="4534" y="211"/>
                  </a:cubicBezTo>
                  <a:cubicBezTo>
                    <a:pt x="3920" y="48"/>
                    <a:pt x="3310" y="0"/>
                    <a:pt x="270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1807050" y="1217775"/>
              <a:ext cx="83575" cy="32900"/>
            </a:xfrm>
            <a:custGeom>
              <a:avLst/>
              <a:gdLst/>
              <a:ahLst/>
              <a:cxnLst/>
              <a:rect l="l" t="t" r="r" b="b"/>
              <a:pathLst>
                <a:path w="3343" h="1316" extrusionOk="0">
                  <a:moveTo>
                    <a:pt x="1346" y="0"/>
                  </a:moveTo>
                  <a:cubicBezTo>
                    <a:pt x="1062" y="0"/>
                    <a:pt x="782" y="58"/>
                    <a:pt x="517" y="261"/>
                  </a:cubicBezTo>
                  <a:lnTo>
                    <a:pt x="517" y="460"/>
                  </a:lnTo>
                  <a:cubicBezTo>
                    <a:pt x="497" y="530"/>
                    <a:pt x="443" y="535"/>
                    <a:pt x="383" y="535"/>
                  </a:cubicBezTo>
                  <a:cubicBezTo>
                    <a:pt x="373" y="535"/>
                    <a:pt x="363" y="535"/>
                    <a:pt x="353" y="535"/>
                  </a:cubicBezTo>
                  <a:cubicBezTo>
                    <a:pt x="303" y="535"/>
                    <a:pt x="252" y="538"/>
                    <a:pt x="219" y="580"/>
                  </a:cubicBezTo>
                  <a:cubicBezTo>
                    <a:pt x="0" y="699"/>
                    <a:pt x="0" y="898"/>
                    <a:pt x="0" y="1117"/>
                  </a:cubicBezTo>
                  <a:cubicBezTo>
                    <a:pt x="853" y="1182"/>
                    <a:pt x="1707" y="1316"/>
                    <a:pt x="2571" y="1316"/>
                  </a:cubicBezTo>
                  <a:cubicBezTo>
                    <a:pt x="2755" y="1316"/>
                    <a:pt x="2939" y="1310"/>
                    <a:pt x="3123" y="1296"/>
                  </a:cubicBezTo>
                  <a:cubicBezTo>
                    <a:pt x="3342" y="1017"/>
                    <a:pt x="3342" y="719"/>
                    <a:pt x="3183" y="420"/>
                  </a:cubicBezTo>
                  <a:cubicBezTo>
                    <a:pt x="2885" y="182"/>
                    <a:pt x="2507" y="182"/>
                    <a:pt x="2168" y="82"/>
                  </a:cubicBezTo>
                  <a:cubicBezTo>
                    <a:pt x="1896" y="53"/>
                    <a:pt x="1619" y="0"/>
                    <a:pt x="134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1952250" y="1226400"/>
              <a:ext cx="107950" cy="23775"/>
            </a:xfrm>
            <a:custGeom>
              <a:avLst/>
              <a:gdLst/>
              <a:ahLst/>
              <a:cxnLst/>
              <a:rect l="l" t="t" r="r" b="b"/>
              <a:pathLst>
                <a:path w="4318" h="951" extrusionOk="0">
                  <a:moveTo>
                    <a:pt x="2298" y="1"/>
                  </a:moveTo>
                  <a:cubicBezTo>
                    <a:pt x="1682" y="1"/>
                    <a:pt x="1065" y="46"/>
                    <a:pt x="458" y="115"/>
                  </a:cubicBezTo>
                  <a:cubicBezTo>
                    <a:pt x="1" y="712"/>
                    <a:pt x="1" y="712"/>
                    <a:pt x="956" y="931"/>
                  </a:cubicBezTo>
                  <a:cubicBezTo>
                    <a:pt x="2050" y="931"/>
                    <a:pt x="3164" y="951"/>
                    <a:pt x="4258" y="951"/>
                  </a:cubicBezTo>
                  <a:cubicBezTo>
                    <a:pt x="4139" y="712"/>
                    <a:pt x="4318" y="374"/>
                    <a:pt x="4139" y="155"/>
                  </a:cubicBezTo>
                  <a:cubicBezTo>
                    <a:pt x="3532" y="46"/>
                    <a:pt x="2915" y="1"/>
                    <a:pt x="22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114875" y="1293075"/>
              <a:ext cx="37825" cy="97850"/>
            </a:xfrm>
            <a:custGeom>
              <a:avLst/>
              <a:gdLst/>
              <a:ahLst/>
              <a:cxnLst/>
              <a:rect l="l" t="t" r="r" b="b"/>
              <a:pathLst>
                <a:path w="1513" h="3914" extrusionOk="0">
                  <a:moveTo>
                    <a:pt x="1106" y="1"/>
                  </a:moveTo>
                  <a:cubicBezTo>
                    <a:pt x="1030" y="1"/>
                    <a:pt x="947" y="25"/>
                    <a:pt x="856" y="74"/>
                  </a:cubicBezTo>
                  <a:cubicBezTo>
                    <a:pt x="790" y="162"/>
                    <a:pt x="706" y="189"/>
                    <a:pt x="620" y="189"/>
                  </a:cubicBezTo>
                  <a:cubicBezTo>
                    <a:pt x="551" y="189"/>
                    <a:pt x="481" y="171"/>
                    <a:pt x="418" y="154"/>
                  </a:cubicBezTo>
                  <a:cubicBezTo>
                    <a:pt x="339" y="154"/>
                    <a:pt x="299" y="193"/>
                    <a:pt x="259" y="273"/>
                  </a:cubicBezTo>
                  <a:cubicBezTo>
                    <a:pt x="220" y="551"/>
                    <a:pt x="319" y="830"/>
                    <a:pt x="200" y="1069"/>
                  </a:cubicBezTo>
                  <a:cubicBezTo>
                    <a:pt x="200" y="1984"/>
                    <a:pt x="1" y="2939"/>
                    <a:pt x="359" y="3834"/>
                  </a:cubicBezTo>
                  <a:lnTo>
                    <a:pt x="438" y="3913"/>
                  </a:lnTo>
                  <a:cubicBezTo>
                    <a:pt x="458" y="3913"/>
                    <a:pt x="498" y="3874"/>
                    <a:pt x="518" y="3854"/>
                  </a:cubicBezTo>
                  <a:cubicBezTo>
                    <a:pt x="538" y="3615"/>
                    <a:pt x="538" y="3376"/>
                    <a:pt x="558" y="3138"/>
                  </a:cubicBezTo>
                  <a:cubicBezTo>
                    <a:pt x="816" y="2958"/>
                    <a:pt x="558" y="2620"/>
                    <a:pt x="796" y="2441"/>
                  </a:cubicBezTo>
                  <a:lnTo>
                    <a:pt x="796" y="2441"/>
                  </a:lnTo>
                  <a:cubicBezTo>
                    <a:pt x="816" y="2461"/>
                    <a:pt x="836" y="2461"/>
                    <a:pt x="856" y="2481"/>
                  </a:cubicBezTo>
                  <a:cubicBezTo>
                    <a:pt x="1155" y="2262"/>
                    <a:pt x="1095" y="1964"/>
                    <a:pt x="995" y="1725"/>
                  </a:cubicBezTo>
                  <a:cubicBezTo>
                    <a:pt x="856" y="1327"/>
                    <a:pt x="936" y="989"/>
                    <a:pt x="1194" y="691"/>
                  </a:cubicBezTo>
                  <a:cubicBezTo>
                    <a:pt x="1453" y="671"/>
                    <a:pt x="1513" y="492"/>
                    <a:pt x="1453" y="253"/>
                  </a:cubicBezTo>
                  <a:cubicBezTo>
                    <a:pt x="1362" y="85"/>
                    <a:pt x="1247" y="1"/>
                    <a:pt x="11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1469850" y="1293950"/>
              <a:ext cx="84075" cy="26025"/>
            </a:xfrm>
            <a:custGeom>
              <a:avLst/>
              <a:gdLst/>
              <a:ahLst/>
              <a:cxnLst/>
              <a:rect l="l" t="t" r="r" b="b"/>
              <a:pathLst>
                <a:path w="3363" h="1041" extrusionOk="0">
                  <a:moveTo>
                    <a:pt x="1006" y="1"/>
                  </a:moveTo>
                  <a:cubicBezTo>
                    <a:pt x="883" y="1"/>
                    <a:pt x="760" y="6"/>
                    <a:pt x="637" y="19"/>
                  </a:cubicBezTo>
                  <a:cubicBezTo>
                    <a:pt x="558" y="99"/>
                    <a:pt x="538" y="158"/>
                    <a:pt x="538" y="258"/>
                  </a:cubicBezTo>
                  <a:cubicBezTo>
                    <a:pt x="578" y="536"/>
                    <a:pt x="299" y="357"/>
                    <a:pt x="240" y="497"/>
                  </a:cubicBezTo>
                  <a:cubicBezTo>
                    <a:pt x="140" y="616"/>
                    <a:pt x="1" y="715"/>
                    <a:pt x="140" y="894"/>
                  </a:cubicBezTo>
                  <a:cubicBezTo>
                    <a:pt x="771" y="1005"/>
                    <a:pt x="1402" y="1040"/>
                    <a:pt x="2043" y="1040"/>
                  </a:cubicBezTo>
                  <a:cubicBezTo>
                    <a:pt x="2210" y="1040"/>
                    <a:pt x="2378" y="1038"/>
                    <a:pt x="2547" y="1034"/>
                  </a:cubicBezTo>
                  <a:cubicBezTo>
                    <a:pt x="2667" y="755"/>
                    <a:pt x="3363" y="715"/>
                    <a:pt x="2885" y="198"/>
                  </a:cubicBezTo>
                  <a:cubicBezTo>
                    <a:pt x="2269" y="148"/>
                    <a:pt x="1639" y="1"/>
                    <a:pt x="10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1422625" y="1335500"/>
              <a:ext cx="94500" cy="33175"/>
            </a:xfrm>
            <a:custGeom>
              <a:avLst/>
              <a:gdLst/>
              <a:ahLst/>
              <a:cxnLst/>
              <a:rect l="l" t="t" r="r" b="b"/>
              <a:pathLst>
                <a:path w="3780" h="1327" extrusionOk="0">
                  <a:moveTo>
                    <a:pt x="1211" y="0"/>
                  </a:moveTo>
                  <a:cubicBezTo>
                    <a:pt x="1182" y="0"/>
                    <a:pt x="1150" y="10"/>
                    <a:pt x="1114" y="28"/>
                  </a:cubicBezTo>
                  <a:cubicBezTo>
                    <a:pt x="1035" y="167"/>
                    <a:pt x="1114" y="287"/>
                    <a:pt x="1094" y="446"/>
                  </a:cubicBezTo>
                  <a:cubicBezTo>
                    <a:pt x="1094" y="663"/>
                    <a:pt x="1022" y="771"/>
                    <a:pt x="868" y="771"/>
                  </a:cubicBezTo>
                  <a:cubicBezTo>
                    <a:pt x="824" y="771"/>
                    <a:pt x="774" y="762"/>
                    <a:pt x="716" y="744"/>
                  </a:cubicBezTo>
                  <a:cubicBezTo>
                    <a:pt x="613" y="707"/>
                    <a:pt x="510" y="687"/>
                    <a:pt x="408" y="687"/>
                  </a:cubicBezTo>
                  <a:cubicBezTo>
                    <a:pt x="295" y="687"/>
                    <a:pt x="185" y="712"/>
                    <a:pt x="80" y="764"/>
                  </a:cubicBezTo>
                  <a:cubicBezTo>
                    <a:pt x="0" y="824"/>
                    <a:pt x="0" y="864"/>
                    <a:pt x="20" y="943"/>
                  </a:cubicBezTo>
                  <a:cubicBezTo>
                    <a:pt x="100" y="1023"/>
                    <a:pt x="199" y="1043"/>
                    <a:pt x="279" y="1122"/>
                  </a:cubicBezTo>
                  <a:lnTo>
                    <a:pt x="279" y="1142"/>
                  </a:lnTo>
                  <a:cubicBezTo>
                    <a:pt x="389" y="1181"/>
                    <a:pt x="503" y="1192"/>
                    <a:pt x="618" y="1192"/>
                  </a:cubicBezTo>
                  <a:cubicBezTo>
                    <a:pt x="770" y="1192"/>
                    <a:pt x="924" y="1173"/>
                    <a:pt x="1076" y="1173"/>
                  </a:cubicBezTo>
                  <a:cubicBezTo>
                    <a:pt x="1224" y="1173"/>
                    <a:pt x="1371" y="1191"/>
                    <a:pt x="1512" y="1261"/>
                  </a:cubicBezTo>
                  <a:cubicBezTo>
                    <a:pt x="1538" y="1261"/>
                    <a:pt x="1565" y="1253"/>
                    <a:pt x="1586" y="1253"/>
                  </a:cubicBezTo>
                  <a:cubicBezTo>
                    <a:pt x="1596" y="1253"/>
                    <a:pt x="1605" y="1255"/>
                    <a:pt x="1611" y="1261"/>
                  </a:cubicBezTo>
                  <a:cubicBezTo>
                    <a:pt x="1657" y="1239"/>
                    <a:pt x="1703" y="1216"/>
                    <a:pt x="1749" y="1216"/>
                  </a:cubicBezTo>
                  <a:cubicBezTo>
                    <a:pt x="1783" y="1216"/>
                    <a:pt x="1816" y="1228"/>
                    <a:pt x="1850" y="1261"/>
                  </a:cubicBezTo>
                  <a:lnTo>
                    <a:pt x="2288" y="1261"/>
                  </a:lnTo>
                  <a:cubicBezTo>
                    <a:pt x="2338" y="1242"/>
                    <a:pt x="2382" y="1232"/>
                    <a:pt x="2427" y="1232"/>
                  </a:cubicBezTo>
                  <a:cubicBezTo>
                    <a:pt x="2472" y="1232"/>
                    <a:pt x="2517" y="1242"/>
                    <a:pt x="2566" y="1261"/>
                  </a:cubicBezTo>
                  <a:lnTo>
                    <a:pt x="2646" y="1261"/>
                  </a:lnTo>
                  <a:cubicBezTo>
                    <a:pt x="2680" y="1239"/>
                    <a:pt x="2728" y="1216"/>
                    <a:pt x="2778" y="1216"/>
                  </a:cubicBezTo>
                  <a:cubicBezTo>
                    <a:pt x="2814" y="1216"/>
                    <a:pt x="2851" y="1228"/>
                    <a:pt x="2885" y="1261"/>
                  </a:cubicBezTo>
                  <a:cubicBezTo>
                    <a:pt x="3004" y="1251"/>
                    <a:pt x="3130" y="1234"/>
                    <a:pt x="3255" y="1234"/>
                  </a:cubicBezTo>
                  <a:cubicBezTo>
                    <a:pt x="3359" y="1234"/>
                    <a:pt x="3462" y="1245"/>
                    <a:pt x="3561" y="1281"/>
                  </a:cubicBezTo>
                  <a:cubicBezTo>
                    <a:pt x="3601" y="1311"/>
                    <a:pt x="3631" y="1326"/>
                    <a:pt x="3660" y="1326"/>
                  </a:cubicBezTo>
                  <a:cubicBezTo>
                    <a:pt x="3690" y="1326"/>
                    <a:pt x="3720" y="1311"/>
                    <a:pt x="3760" y="1281"/>
                  </a:cubicBezTo>
                  <a:cubicBezTo>
                    <a:pt x="3780" y="1202"/>
                    <a:pt x="3780" y="1142"/>
                    <a:pt x="3760" y="1063"/>
                  </a:cubicBezTo>
                  <a:cubicBezTo>
                    <a:pt x="3601" y="923"/>
                    <a:pt x="3402" y="884"/>
                    <a:pt x="3243" y="764"/>
                  </a:cubicBezTo>
                  <a:cubicBezTo>
                    <a:pt x="3163" y="724"/>
                    <a:pt x="3083" y="685"/>
                    <a:pt x="3044" y="625"/>
                  </a:cubicBezTo>
                  <a:cubicBezTo>
                    <a:pt x="3103" y="565"/>
                    <a:pt x="3203" y="585"/>
                    <a:pt x="3263" y="525"/>
                  </a:cubicBezTo>
                  <a:cubicBezTo>
                    <a:pt x="3302" y="366"/>
                    <a:pt x="3302" y="247"/>
                    <a:pt x="3163" y="148"/>
                  </a:cubicBezTo>
                  <a:cubicBezTo>
                    <a:pt x="3134" y="136"/>
                    <a:pt x="3103" y="131"/>
                    <a:pt x="3072" y="131"/>
                  </a:cubicBezTo>
                  <a:cubicBezTo>
                    <a:pt x="2995" y="131"/>
                    <a:pt x="2915" y="159"/>
                    <a:pt x="2845" y="187"/>
                  </a:cubicBezTo>
                  <a:cubicBezTo>
                    <a:pt x="2745" y="207"/>
                    <a:pt x="2606" y="207"/>
                    <a:pt x="2507" y="207"/>
                  </a:cubicBezTo>
                  <a:cubicBezTo>
                    <a:pt x="2367" y="247"/>
                    <a:pt x="2208" y="247"/>
                    <a:pt x="2069" y="287"/>
                  </a:cubicBezTo>
                  <a:cubicBezTo>
                    <a:pt x="1989" y="327"/>
                    <a:pt x="1950" y="366"/>
                    <a:pt x="1910" y="426"/>
                  </a:cubicBezTo>
                  <a:lnTo>
                    <a:pt x="1910" y="486"/>
                  </a:lnTo>
                  <a:lnTo>
                    <a:pt x="1950" y="565"/>
                  </a:lnTo>
                  <a:cubicBezTo>
                    <a:pt x="2049" y="565"/>
                    <a:pt x="2049" y="565"/>
                    <a:pt x="1950" y="585"/>
                  </a:cubicBezTo>
                  <a:lnTo>
                    <a:pt x="1910" y="545"/>
                  </a:lnTo>
                  <a:cubicBezTo>
                    <a:pt x="1890" y="486"/>
                    <a:pt x="1890" y="446"/>
                    <a:pt x="1870" y="386"/>
                  </a:cubicBezTo>
                  <a:cubicBezTo>
                    <a:pt x="1850" y="346"/>
                    <a:pt x="1790" y="346"/>
                    <a:pt x="1711" y="346"/>
                  </a:cubicBezTo>
                  <a:lnTo>
                    <a:pt x="1671" y="386"/>
                  </a:lnTo>
                  <a:lnTo>
                    <a:pt x="1592" y="366"/>
                  </a:lnTo>
                  <a:cubicBezTo>
                    <a:pt x="1651" y="287"/>
                    <a:pt x="1691" y="247"/>
                    <a:pt x="1711" y="167"/>
                  </a:cubicBezTo>
                  <a:lnTo>
                    <a:pt x="1711" y="88"/>
                  </a:lnTo>
                  <a:cubicBezTo>
                    <a:pt x="1691" y="68"/>
                    <a:pt x="1671" y="68"/>
                    <a:pt x="1651" y="48"/>
                  </a:cubicBezTo>
                  <a:lnTo>
                    <a:pt x="1313" y="48"/>
                  </a:lnTo>
                  <a:cubicBezTo>
                    <a:pt x="1280" y="15"/>
                    <a:pt x="1247" y="0"/>
                    <a:pt x="12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108925" y="1426700"/>
              <a:ext cx="99475" cy="22900"/>
            </a:xfrm>
            <a:custGeom>
              <a:avLst/>
              <a:gdLst/>
              <a:ahLst/>
              <a:cxnLst/>
              <a:rect l="l" t="t" r="r" b="b"/>
              <a:pathLst>
                <a:path w="3979" h="916" extrusionOk="0">
                  <a:moveTo>
                    <a:pt x="3720" y="1"/>
                  </a:moveTo>
                  <a:cubicBezTo>
                    <a:pt x="3660" y="1"/>
                    <a:pt x="3601" y="21"/>
                    <a:pt x="3541" y="60"/>
                  </a:cubicBezTo>
                  <a:cubicBezTo>
                    <a:pt x="3260" y="60"/>
                    <a:pt x="2974" y="53"/>
                    <a:pt x="2688" y="53"/>
                  </a:cubicBezTo>
                  <a:cubicBezTo>
                    <a:pt x="2163" y="53"/>
                    <a:pt x="1636" y="78"/>
                    <a:pt x="1134" y="219"/>
                  </a:cubicBezTo>
                  <a:cubicBezTo>
                    <a:pt x="1080" y="295"/>
                    <a:pt x="1014" y="329"/>
                    <a:pt x="947" y="329"/>
                  </a:cubicBezTo>
                  <a:cubicBezTo>
                    <a:pt x="889" y="329"/>
                    <a:pt x="831" y="305"/>
                    <a:pt x="776" y="259"/>
                  </a:cubicBezTo>
                  <a:lnTo>
                    <a:pt x="597" y="259"/>
                  </a:lnTo>
                  <a:cubicBezTo>
                    <a:pt x="537" y="309"/>
                    <a:pt x="472" y="319"/>
                    <a:pt x="403" y="319"/>
                  </a:cubicBezTo>
                  <a:cubicBezTo>
                    <a:pt x="356" y="319"/>
                    <a:pt x="308" y="314"/>
                    <a:pt x="257" y="314"/>
                  </a:cubicBezTo>
                  <a:cubicBezTo>
                    <a:pt x="232" y="314"/>
                    <a:pt x="206" y="316"/>
                    <a:pt x="179" y="319"/>
                  </a:cubicBezTo>
                  <a:cubicBezTo>
                    <a:pt x="99" y="359"/>
                    <a:pt x="40" y="379"/>
                    <a:pt x="0" y="458"/>
                  </a:cubicBezTo>
                  <a:cubicBezTo>
                    <a:pt x="0" y="518"/>
                    <a:pt x="0" y="597"/>
                    <a:pt x="40" y="677"/>
                  </a:cubicBezTo>
                  <a:cubicBezTo>
                    <a:pt x="80" y="776"/>
                    <a:pt x="179" y="856"/>
                    <a:pt x="259" y="916"/>
                  </a:cubicBezTo>
                  <a:lnTo>
                    <a:pt x="438" y="916"/>
                  </a:lnTo>
                  <a:cubicBezTo>
                    <a:pt x="557" y="856"/>
                    <a:pt x="696" y="856"/>
                    <a:pt x="836" y="796"/>
                  </a:cubicBezTo>
                  <a:cubicBezTo>
                    <a:pt x="1552" y="717"/>
                    <a:pt x="2268" y="677"/>
                    <a:pt x="2984" y="617"/>
                  </a:cubicBezTo>
                  <a:cubicBezTo>
                    <a:pt x="3086" y="654"/>
                    <a:pt x="3186" y="672"/>
                    <a:pt x="3282" y="672"/>
                  </a:cubicBezTo>
                  <a:cubicBezTo>
                    <a:pt x="3449" y="672"/>
                    <a:pt x="3609" y="619"/>
                    <a:pt x="3760" y="518"/>
                  </a:cubicBezTo>
                  <a:cubicBezTo>
                    <a:pt x="3879" y="398"/>
                    <a:pt x="3979" y="259"/>
                    <a:pt x="3899" y="60"/>
                  </a:cubicBezTo>
                  <a:cubicBezTo>
                    <a:pt x="3839" y="21"/>
                    <a:pt x="3780" y="1"/>
                    <a:pt x="37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1636450" y="1352100"/>
              <a:ext cx="77125" cy="32850"/>
            </a:xfrm>
            <a:custGeom>
              <a:avLst/>
              <a:gdLst/>
              <a:ahLst/>
              <a:cxnLst/>
              <a:rect l="l" t="t" r="r" b="b"/>
              <a:pathLst>
                <a:path w="3085" h="1314" extrusionOk="0">
                  <a:moveTo>
                    <a:pt x="1254" y="1"/>
                  </a:moveTo>
                  <a:cubicBezTo>
                    <a:pt x="1175" y="60"/>
                    <a:pt x="1155" y="120"/>
                    <a:pt x="1155" y="220"/>
                  </a:cubicBezTo>
                  <a:cubicBezTo>
                    <a:pt x="1155" y="279"/>
                    <a:pt x="1175" y="319"/>
                    <a:pt x="1175" y="379"/>
                  </a:cubicBezTo>
                  <a:cubicBezTo>
                    <a:pt x="1175" y="439"/>
                    <a:pt x="1140" y="465"/>
                    <a:pt x="1106" y="465"/>
                  </a:cubicBezTo>
                  <a:cubicBezTo>
                    <a:pt x="1095" y="465"/>
                    <a:pt x="1085" y="463"/>
                    <a:pt x="1075" y="458"/>
                  </a:cubicBezTo>
                  <a:cubicBezTo>
                    <a:pt x="986" y="413"/>
                    <a:pt x="874" y="391"/>
                    <a:pt x="765" y="391"/>
                  </a:cubicBezTo>
                  <a:cubicBezTo>
                    <a:pt x="728" y="391"/>
                    <a:pt x="692" y="394"/>
                    <a:pt x="657" y="399"/>
                  </a:cubicBezTo>
                  <a:cubicBezTo>
                    <a:pt x="478" y="458"/>
                    <a:pt x="339" y="578"/>
                    <a:pt x="180" y="677"/>
                  </a:cubicBezTo>
                  <a:lnTo>
                    <a:pt x="41" y="816"/>
                  </a:lnTo>
                  <a:cubicBezTo>
                    <a:pt x="41" y="856"/>
                    <a:pt x="1" y="896"/>
                    <a:pt x="1" y="916"/>
                  </a:cubicBezTo>
                  <a:cubicBezTo>
                    <a:pt x="1" y="956"/>
                    <a:pt x="41" y="995"/>
                    <a:pt x="41" y="1015"/>
                  </a:cubicBezTo>
                  <a:cubicBezTo>
                    <a:pt x="71" y="1045"/>
                    <a:pt x="100" y="1060"/>
                    <a:pt x="133" y="1060"/>
                  </a:cubicBezTo>
                  <a:cubicBezTo>
                    <a:pt x="165" y="1060"/>
                    <a:pt x="200" y="1045"/>
                    <a:pt x="240" y="1015"/>
                  </a:cubicBezTo>
                  <a:cubicBezTo>
                    <a:pt x="279" y="995"/>
                    <a:pt x="359" y="995"/>
                    <a:pt x="399" y="995"/>
                  </a:cubicBezTo>
                  <a:cubicBezTo>
                    <a:pt x="593" y="1056"/>
                    <a:pt x="790" y="1072"/>
                    <a:pt x="987" y="1072"/>
                  </a:cubicBezTo>
                  <a:cubicBezTo>
                    <a:pt x="1212" y="1072"/>
                    <a:pt x="1438" y="1051"/>
                    <a:pt x="1663" y="1051"/>
                  </a:cubicBezTo>
                  <a:cubicBezTo>
                    <a:pt x="1886" y="1051"/>
                    <a:pt x="2108" y="1072"/>
                    <a:pt x="2328" y="1154"/>
                  </a:cubicBezTo>
                  <a:lnTo>
                    <a:pt x="2468" y="1154"/>
                  </a:lnTo>
                  <a:cubicBezTo>
                    <a:pt x="2607" y="1274"/>
                    <a:pt x="2786" y="1214"/>
                    <a:pt x="2945" y="1314"/>
                  </a:cubicBezTo>
                  <a:cubicBezTo>
                    <a:pt x="3045" y="1254"/>
                    <a:pt x="3064" y="1115"/>
                    <a:pt x="3064" y="995"/>
                  </a:cubicBezTo>
                  <a:cubicBezTo>
                    <a:pt x="3025" y="777"/>
                    <a:pt x="2786" y="677"/>
                    <a:pt x="2686" y="478"/>
                  </a:cubicBezTo>
                  <a:cubicBezTo>
                    <a:pt x="2671" y="417"/>
                    <a:pt x="2656" y="391"/>
                    <a:pt x="2623" y="391"/>
                  </a:cubicBezTo>
                  <a:cubicBezTo>
                    <a:pt x="2613" y="391"/>
                    <a:pt x="2601" y="394"/>
                    <a:pt x="2587" y="399"/>
                  </a:cubicBezTo>
                  <a:cubicBezTo>
                    <a:pt x="2606" y="373"/>
                    <a:pt x="2621" y="364"/>
                    <a:pt x="2633" y="364"/>
                  </a:cubicBezTo>
                  <a:cubicBezTo>
                    <a:pt x="2659" y="364"/>
                    <a:pt x="2673" y="405"/>
                    <a:pt x="2686" y="418"/>
                  </a:cubicBezTo>
                  <a:cubicBezTo>
                    <a:pt x="2766" y="418"/>
                    <a:pt x="2846" y="399"/>
                    <a:pt x="2885" y="379"/>
                  </a:cubicBezTo>
                  <a:cubicBezTo>
                    <a:pt x="2985" y="259"/>
                    <a:pt x="3084" y="160"/>
                    <a:pt x="298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1723500" y="1263075"/>
              <a:ext cx="167000" cy="13475"/>
            </a:xfrm>
            <a:custGeom>
              <a:avLst/>
              <a:gdLst/>
              <a:ahLst/>
              <a:cxnLst/>
              <a:rect l="l" t="t" r="r" b="b"/>
              <a:pathLst>
                <a:path w="6680" h="539" extrusionOk="0">
                  <a:moveTo>
                    <a:pt x="378" y="1"/>
                  </a:moveTo>
                  <a:cubicBezTo>
                    <a:pt x="299" y="140"/>
                    <a:pt x="159" y="80"/>
                    <a:pt x="60" y="160"/>
                  </a:cubicBezTo>
                  <a:lnTo>
                    <a:pt x="0" y="240"/>
                  </a:lnTo>
                  <a:cubicBezTo>
                    <a:pt x="188" y="354"/>
                    <a:pt x="375" y="382"/>
                    <a:pt x="566" y="382"/>
                  </a:cubicBezTo>
                  <a:cubicBezTo>
                    <a:pt x="739" y="382"/>
                    <a:pt x="914" y="359"/>
                    <a:pt x="1094" y="359"/>
                  </a:cubicBezTo>
                  <a:cubicBezTo>
                    <a:pt x="2546" y="399"/>
                    <a:pt x="3979" y="339"/>
                    <a:pt x="5391" y="538"/>
                  </a:cubicBezTo>
                  <a:cubicBezTo>
                    <a:pt x="5531" y="464"/>
                    <a:pt x="5679" y="446"/>
                    <a:pt x="5827" y="446"/>
                  </a:cubicBezTo>
                  <a:cubicBezTo>
                    <a:pt x="5965" y="446"/>
                    <a:pt x="6104" y="461"/>
                    <a:pt x="6237" y="461"/>
                  </a:cubicBezTo>
                  <a:cubicBezTo>
                    <a:pt x="6267" y="461"/>
                    <a:pt x="6297" y="460"/>
                    <a:pt x="6326" y="458"/>
                  </a:cubicBezTo>
                  <a:cubicBezTo>
                    <a:pt x="6348" y="458"/>
                    <a:pt x="6371" y="459"/>
                    <a:pt x="6393" y="459"/>
                  </a:cubicBezTo>
                  <a:cubicBezTo>
                    <a:pt x="6546" y="459"/>
                    <a:pt x="6679" y="444"/>
                    <a:pt x="6644" y="200"/>
                  </a:cubicBezTo>
                  <a:cubicBezTo>
                    <a:pt x="5284" y="123"/>
                    <a:pt x="3936" y="9"/>
                    <a:pt x="2581" y="9"/>
                  </a:cubicBezTo>
                  <a:cubicBezTo>
                    <a:pt x="2192" y="9"/>
                    <a:pt x="1803" y="19"/>
                    <a:pt x="1413" y="41"/>
                  </a:cubicBezTo>
                  <a:cubicBezTo>
                    <a:pt x="1269" y="108"/>
                    <a:pt x="1135" y="138"/>
                    <a:pt x="1001" y="138"/>
                  </a:cubicBezTo>
                  <a:cubicBezTo>
                    <a:pt x="856" y="138"/>
                    <a:pt x="712" y="103"/>
                    <a:pt x="557" y="41"/>
                  </a:cubicBezTo>
                  <a:cubicBezTo>
                    <a:pt x="498" y="1"/>
                    <a:pt x="418" y="1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1295300" y="1324750"/>
              <a:ext cx="128325" cy="21700"/>
            </a:xfrm>
            <a:custGeom>
              <a:avLst/>
              <a:gdLst/>
              <a:ahLst/>
              <a:cxnLst/>
              <a:rect l="l" t="t" r="r" b="b"/>
              <a:pathLst>
                <a:path w="5133" h="868" extrusionOk="0">
                  <a:moveTo>
                    <a:pt x="478" y="1"/>
                  </a:moveTo>
                  <a:cubicBezTo>
                    <a:pt x="1" y="100"/>
                    <a:pt x="379" y="418"/>
                    <a:pt x="319" y="657"/>
                  </a:cubicBezTo>
                  <a:cubicBezTo>
                    <a:pt x="359" y="717"/>
                    <a:pt x="398" y="757"/>
                    <a:pt x="478" y="776"/>
                  </a:cubicBezTo>
                  <a:cubicBezTo>
                    <a:pt x="558" y="776"/>
                    <a:pt x="597" y="717"/>
                    <a:pt x="657" y="677"/>
                  </a:cubicBezTo>
                  <a:cubicBezTo>
                    <a:pt x="717" y="617"/>
                    <a:pt x="776" y="558"/>
                    <a:pt x="876" y="558"/>
                  </a:cubicBezTo>
                  <a:cubicBezTo>
                    <a:pt x="955" y="558"/>
                    <a:pt x="1055" y="518"/>
                    <a:pt x="1154" y="518"/>
                  </a:cubicBezTo>
                  <a:cubicBezTo>
                    <a:pt x="1214" y="558"/>
                    <a:pt x="1294" y="597"/>
                    <a:pt x="1373" y="657"/>
                  </a:cubicBezTo>
                  <a:cubicBezTo>
                    <a:pt x="2169" y="677"/>
                    <a:pt x="2965" y="717"/>
                    <a:pt x="3760" y="816"/>
                  </a:cubicBezTo>
                  <a:cubicBezTo>
                    <a:pt x="3949" y="854"/>
                    <a:pt x="4147" y="868"/>
                    <a:pt x="4347" y="868"/>
                  </a:cubicBezTo>
                  <a:cubicBezTo>
                    <a:pt x="4462" y="868"/>
                    <a:pt x="4579" y="863"/>
                    <a:pt x="4695" y="856"/>
                  </a:cubicBezTo>
                  <a:cubicBezTo>
                    <a:pt x="5133" y="796"/>
                    <a:pt x="4934" y="578"/>
                    <a:pt x="4795" y="379"/>
                  </a:cubicBezTo>
                  <a:lnTo>
                    <a:pt x="4655" y="379"/>
                  </a:lnTo>
                  <a:cubicBezTo>
                    <a:pt x="4593" y="421"/>
                    <a:pt x="4524" y="446"/>
                    <a:pt x="4456" y="446"/>
                  </a:cubicBezTo>
                  <a:cubicBezTo>
                    <a:pt x="4395" y="446"/>
                    <a:pt x="4334" y="426"/>
                    <a:pt x="4278" y="379"/>
                  </a:cubicBezTo>
                  <a:cubicBezTo>
                    <a:pt x="3661" y="359"/>
                    <a:pt x="3064" y="359"/>
                    <a:pt x="2447" y="319"/>
                  </a:cubicBezTo>
                  <a:cubicBezTo>
                    <a:pt x="2368" y="289"/>
                    <a:pt x="2293" y="274"/>
                    <a:pt x="2219" y="274"/>
                  </a:cubicBezTo>
                  <a:cubicBezTo>
                    <a:pt x="2144" y="274"/>
                    <a:pt x="2069" y="289"/>
                    <a:pt x="1990" y="319"/>
                  </a:cubicBezTo>
                  <a:lnTo>
                    <a:pt x="1910" y="319"/>
                  </a:lnTo>
                  <a:cubicBezTo>
                    <a:pt x="1801" y="267"/>
                    <a:pt x="1683" y="256"/>
                    <a:pt x="1563" y="256"/>
                  </a:cubicBezTo>
                  <a:cubicBezTo>
                    <a:pt x="1458" y="256"/>
                    <a:pt x="1351" y="264"/>
                    <a:pt x="1246" y="264"/>
                  </a:cubicBezTo>
                  <a:cubicBezTo>
                    <a:pt x="1097" y="264"/>
                    <a:pt x="950" y="247"/>
                    <a:pt x="816" y="160"/>
                  </a:cubicBezTo>
                  <a:cubicBezTo>
                    <a:pt x="717" y="80"/>
                    <a:pt x="577" y="100"/>
                    <a:pt x="4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1963700" y="1419750"/>
              <a:ext cx="105450" cy="21800"/>
            </a:xfrm>
            <a:custGeom>
              <a:avLst/>
              <a:gdLst/>
              <a:ahLst/>
              <a:cxnLst/>
              <a:rect l="l" t="t" r="r" b="b"/>
              <a:pathLst>
                <a:path w="4218" h="872" extrusionOk="0">
                  <a:moveTo>
                    <a:pt x="1303" y="0"/>
                  </a:moveTo>
                  <a:cubicBezTo>
                    <a:pt x="1015" y="0"/>
                    <a:pt x="726" y="13"/>
                    <a:pt x="437" y="13"/>
                  </a:cubicBezTo>
                  <a:cubicBezTo>
                    <a:pt x="292" y="13"/>
                    <a:pt x="146" y="10"/>
                    <a:pt x="0" y="0"/>
                  </a:cubicBezTo>
                  <a:lnTo>
                    <a:pt x="0" y="0"/>
                  </a:lnTo>
                  <a:cubicBezTo>
                    <a:pt x="181" y="159"/>
                    <a:pt x="389" y="200"/>
                    <a:pt x="599" y="200"/>
                  </a:cubicBezTo>
                  <a:cubicBezTo>
                    <a:pt x="782" y="200"/>
                    <a:pt x="967" y="169"/>
                    <a:pt x="1134" y="159"/>
                  </a:cubicBezTo>
                  <a:cubicBezTo>
                    <a:pt x="1154" y="158"/>
                    <a:pt x="1172" y="158"/>
                    <a:pt x="1190" y="158"/>
                  </a:cubicBezTo>
                  <a:cubicBezTo>
                    <a:pt x="1630" y="158"/>
                    <a:pt x="1610" y="392"/>
                    <a:pt x="1572" y="736"/>
                  </a:cubicBezTo>
                  <a:cubicBezTo>
                    <a:pt x="2039" y="779"/>
                    <a:pt x="2525" y="871"/>
                    <a:pt x="3032" y="871"/>
                  </a:cubicBezTo>
                  <a:cubicBezTo>
                    <a:pt x="3238" y="871"/>
                    <a:pt x="3448" y="856"/>
                    <a:pt x="3661" y="816"/>
                  </a:cubicBezTo>
                  <a:cubicBezTo>
                    <a:pt x="3705" y="786"/>
                    <a:pt x="3757" y="779"/>
                    <a:pt x="3811" y="779"/>
                  </a:cubicBezTo>
                  <a:cubicBezTo>
                    <a:pt x="3871" y="779"/>
                    <a:pt x="3933" y="788"/>
                    <a:pt x="3989" y="788"/>
                  </a:cubicBezTo>
                  <a:cubicBezTo>
                    <a:pt x="4021" y="788"/>
                    <a:pt x="4051" y="785"/>
                    <a:pt x="4078" y="776"/>
                  </a:cubicBezTo>
                  <a:cubicBezTo>
                    <a:pt x="4158" y="756"/>
                    <a:pt x="4198" y="696"/>
                    <a:pt x="4218" y="637"/>
                  </a:cubicBezTo>
                  <a:cubicBezTo>
                    <a:pt x="4218" y="557"/>
                    <a:pt x="4198" y="478"/>
                    <a:pt x="4158" y="438"/>
                  </a:cubicBezTo>
                  <a:cubicBezTo>
                    <a:pt x="4038" y="378"/>
                    <a:pt x="3907" y="284"/>
                    <a:pt x="3764" y="284"/>
                  </a:cubicBezTo>
                  <a:cubicBezTo>
                    <a:pt x="3718" y="284"/>
                    <a:pt x="3670" y="294"/>
                    <a:pt x="3621" y="318"/>
                  </a:cubicBezTo>
                  <a:lnTo>
                    <a:pt x="3501" y="318"/>
                  </a:lnTo>
                  <a:cubicBezTo>
                    <a:pt x="3406" y="264"/>
                    <a:pt x="3303" y="251"/>
                    <a:pt x="3198" y="251"/>
                  </a:cubicBezTo>
                  <a:cubicBezTo>
                    <a:pt x="3111" y="251"/>
                    <a:pt x="3022" y="260"/>
                    <a:pt x="2934" y="260"/>
                  </a:cubicBezTo>
                  <a:cubicBezTo>
                    <a:pt x="2821" y="260"/>
                    <a:pt x="2709" y="245"/>
                    <a:pt x="2606" y="179"/>
                  </a:cubicBezTo>
                  <a:cubicBezTo>
                    <a:pt x="2169" y="30"/>
                    <a:pt x="1736" y="0"/>
                    <a:pt x="13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1502175" y="1340900"/>
              <a:ext cx="84575" cy="33700"/>
            </a:xfrm>
            <a:custGeom>
              <a:avLst/>
              <a:gdLst/>
              <a:ahLst/>
              <a:cxnLst/>
              <a:rect l="l" t="t" r="r" b="b"/>
              <a:pathLst>
                <a:path w="3383" h="1348" extrusionOk="0">
                  <a:moveTo>
                    <a:pt x="1236" y="276"/>
                  </a:moveTo>
                  <a:cubicBezTo>
                    <a:pt x="1234" y="286"/>
                    <a:pt x="1238" y="303"/>
                    <a:pt x="1254" y="329"/>
                  </a:cubicBezTo>
                  <a:cubicBezTo>
                    <a:pt x="1261" y="336"/>
                    <a:pt x="1263" y="338"/>
                    <a:pt x="1260" y="338"/>
                  </a:cubicBezTo>
                  <a:cubicBezTo>
                    <a:pt x="1254" y="338"/>
                    <a:pt x="1228" y="329"/>
                    <a:pt x="1175" y="329"/>
                  </a:cubicBezTo>
                  <a:cubicBezTo>
                    <a:pt x="1153" y="329"/>
                    <a:pt x="1132" y="332"/>
                    <a:pt x="1114" y="338"/>
                  </a:cubicBezTo>
                  <a:lnTo>
                    <a:pt x="1114" y="338"/>
                  </a:lnTo>
                  <a:cubicBezTo>
                    <a:pt x="1149" y="308"/>
                    <a:pt x="1189" y="286"/>
                    <a:pt x="1236" y="276"/>
                  </a:cubicBezTo>
                  <a:close/>
                  <a:moveTo>
                    <a:pt x="655" y="0"/>
                  </a:moveTo>
                  <a:cubicBezTo>
                    <a:pt x="516" y="0"/>
                    <a:pt x="377" y="9"/>
                    <a:pt x="240" y="31"/>
                  </a:cubicBezTo>
                  <a:cubicBezTo>
                    <a:pt x="160" y="71"/>
                    <a:pt x="140" y="150"/>
                    <a:pt x="140" y="230"/>
                  </a:cubicBezTo>
                  <a:cubicBezTo>
                    <a:pt x="81" y="488"/>
                    <a:pt x="1" y="747"/>
                    <a:pt x="478" y="827"/>
                  </a:cubicBezTo>
                  <a:cubicBezTo>
                    <a:pt x="506" y="831"/>
                    <a:pt x="533" y="834"/>
                    <a:pt x="558" y="834"/>
                  </a:cubicBezTo>
                  <a:cubicBezTo>
                    <a:pt x="792" y="834"/>
                    <a:pt x="889" y="637"/>
                    <a:pt x="998" y="476"/>
                  </a:cubicBezTo>
                  <a:lnTo>
                    <a:pt x="998" y="476"/>
                  </a:lnTo>
                  <a:cubicBezTo>
                    <a:pt x="997" y="480"/>
                    <a:pt x="996" y="484"/>
                    <a:pt x="996" y="488"/>
                  </a:cubicBezTo>
                  <a:cubicBezTo>
                    <a:pt x="1035" y="568"/>
                    <a:pt x="1075" y="568"/>
                    <a:pt x="1095" y="628"/>
                  </a:cubicBezTo>
                  <a:cubicBezTo>
                    <a:pt x="1130" y="680"/>
                    <a:pt x="1123" y="690"/>
                    <a:pt x="1104" y="690"/>
                  </a:cubicBezTo>
                  <a:cubicBezTo>
                    <a:pt x="1091" y="690"/>
                    <a:pt x="1074" y="686"/>
                    <a:pt x="1061" y="686"/>
                  </a:cubicBezTo>
                  <a:cubicBezTo>
                    <a:pt x="1046" y="686"/>
                    <a:pt x="1035" y="691"/>
                    <a:pt x="1035" y="707"/>
                  </a:cubicBezTo>
                  <a:cubicBezTo>
                    <a:pt x="896" y="847"/>
                    <a:pt x="677" y="767"/>
                    <a:pt x="558" y="926"/>
                  </a:cubicBezTo>
                  <a:cubicBezTo>
                    <a:pt x="538" y="966"/>
                    <a:pt x="538" y="1026"/>
                    <a:pt x="538" y="1065"/>
                  </a:cubicBezTo>
                  <a:cubicBezTo>
                    <a:pt x="677" y="1244"/>
                    <a:pt x="936" y="1105"/>
                    <a:pt x="1095" y="1244"/>
                  </a:cubicBezTo>
                  <a:cubicBezTo>
                    <a:pt x="1374" y="1264"/>
                    <a:pt x="1672" y="1264"/>
                    <a:pt x="1950" y="1304"/>
                  </a:cubicBezTo>
                  <a:cubicBezTo>
                    <a:pt x="2050" y="1344"/>
                    <a:pt x="2169" y="1344"/>
                    <a:pt x="2289" y="1344"/>
                  </a:cubicBezTo>
                  <a:cubicBezTo>
                    <a:pt x="2344" y="1344"/>
                    <a:pt x="2397" y="1347"/>
                    <a:pt x="2446" y="1347"/>
                  </a:cubicBezTo>
                  <a:cubicBezTo>
                    <a:pt x="2520" y="1347"/>
                    <a:pt x="2587" y="1340"/>
                    <a:pt x="2647" y="1304"/>
                  </a:cubicBezTo>
                  <a:lnTo>
                    <a:pt x="2826" y="1304"/>
                  </a:lnTo>
                  <a:cubicBezTo>
                    <a:pt x="2885" y="1340"/>
                    <a:pt x="2959" y="1347"/>
                    <a:pt x="3035" y="1347"/>
                  </a:cubicBezTo>
                  <a:cubicBezTo>
                    <a:pt x="3085" y="1347"/>
                    <a:pt x="3136" y="1344"/>
                    <a:pt x="3184" y="1344"/>
                  </a:cubicBezTo>
                  <a:cubicBezTo>
                    <a:pt x="3283" y="1344"/>
                    <a:pt x="3363" y="1304"/>
                    <a:pt x="3383" y="1205"/>
                  </a:cubicBezTo>
                  <a:cubicBezTo>
                    <a:pt x="3383" y="1105"/>
                    <a:pt x="3343" y="1026"/>
                    <a:pt x="3263" y="966"/>
                  </a:cubicBezTo>
                  <a:cubicBezTo>
                    <a:pt x="3064" y="886"/>
                    <a:pt x="2865" y="866"/>
                    <a:pt x="2647" y="866"/>
                  </a:cubicBezTo>
                  <a:cubicBezTo>
                    <a:pt x="2622" y="865"/>
                    <a:pt x="2597" y="865"/>
                    <a:pt x="2573" y="865"/>
                  </a:cubicBezTo>
                  <a:cubicBezTo>
                    <a:pt x="2340" y="865"/>
                    <a:pt x="2133" y="921"/>
                    <a:pt x="1977" y="969"/>
                  </a:cubicBezTo>
                  <a:lnTo>
                    <a:pt x="1977" y="969"/>
                  </a:lnTo>
                  <a:cubicBezTo>
                    <a:pt x="2119" y="852"/>
                    <a:pt x="2160" y="571"/>
                    <a:pt x="2189" y="290"/>
                  </a:cubicBezTo>
                  <a:cubicBezTo>
                    <a:pt x="2189" y="230"/>
                    <a:pt x="2169" y="150"/>
                    <a:pt x="2129" y="71"/>
                  </a:cubicBezTo>
                  <a:cubicBezTo>
                    <a:pt x="2064" y="75"/>
                    <a:pt x="1998" y="77"/>
                    <a:pt x="1933" y="77"/>
                  </a:cubicBezTo>
                  <a:cubicBezTo>
                    <a:pt x="1504" y="77"/>
                    <a:pt x="1076" y="0"/>
                    <a:pt x="65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84625" y="1220950"/>
              <a:ext cx="91025" cy="28725"/>
            </a:xfrm>
            <a:custGeom>
              <a:avLst/>
              <a:gdLst/>
              <a:ahLst/>
              <a:cxnLst/>
              <a:rect l="l" t="t" r="r" b="b"/>
              <a:pathLst>
                <a:path w="3641" h="1149" extrusionOk="0">
                  <a:moveTo>
                    <a:pt x="811" y="0"/>
                  </a:moveTo>
                  <a:cubicBezTo>
                    <a:pt x="533" y="0"/>
                    <a:pt x="259" y="75"/>
                    <a:pt x="0" y="274"/>
                  </a:cubicBezTo>
                  <a:lnTo>
                    <a:pt x="0" y="1129"/>
                  </a:lnTo>
                  <a:lnTo>
                    <a:pt x="179" y="1129"/>
                  </a:lnTo>
                  <a:cubicBezTo>
                    <a:pt x="259" y="1049"/>
                    <a:pt x="299" y="930"/>
                    <a:pt x="378" y="850"/>
                  </a:cubicBezTo>
                  <a:cubicBezTo>
                    <a:pt x="393" y="836"/>
                    <a:pt x="386" y="688"/>
                    <a:pt x="439" y="688"/>
                  </a:cubicBezTo>
                  <a:cubicBezTo>
                    <a:pt x="457" y="688"/>
                    <a:pt x="482" y="705"/>
                    <a:pt x="518" y="751"/>
                  </a:cubicBezTo>
                  <a:cubicBezTo>
                    <a:pt x="677" y="910"/>
                    <a:pt x="458" y="870"/>
                    <a:pt x="398" y="910"/>
                  </a:cubicBezTo>
                  <a:cubicBezTo>
                    <a:pt x="319" y="990"/>
                    <a:pt x="299" y="1049"/>
                    <a:pt x="358" y="1149"/>
                  </a:cubicBezTo>
                  <a:cubicBezTo>
                    <a:pt x="1453" y="1149"/>
                    <a:pt x="2547" y="1129"/>
                    <a:pt x="3641" y="1129"/>
                  </a:cubicBezTo>
                  <a:cubicBezTo>
                    <a:pt x="3502" y="1049"/>
                    <a:pt x="3402" y="910"/>
                    <a:pt x="3283" y="910"/>
                  </a:cubicBezTo>
                  <a:cubicBezTo>
                    <a:pt x="2984" y="910"/>
                    <a:pt x="2945" y="751"/>
                    <a:pt x="2964" y="492"/>
                  </a:cubicBezTo>
                  <a:cubicBezTo>
                    <a:pt x="2905" y="453"/>
                    <a:pt x="2845" y="453"/>
                    <a:pt x="2746" y="413"/>
                  </a:cubicBezTo>
                  <a:cubicBezTo>
                    <a:pt x="2422" y="623"/>
                    <a:pt x="2191" y="732"/>
                    <a:pt x="2025" y="732"/>
                  </a:cubicBezTo>
                  <a:cubicBezTo>
                    <a:pt x="1813" y="732"/>
                    <a:pt x="1707" y="553"/>
                    <a:pt x="1652" y="174"/>
                  </a:cubicBezTo>
                  <a:cubicBezTo>
                    <a:pt x="1373" y="75"/>
                    <a:pt x="1090" y="0"/>
                    <a:pt x="8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1596675" y="1348575"/>
              <a:ext cx="73625" cy="29175"/>
            </a:xfrm>
            <a:custGeom>
              <a:avLst/>
              <a:gdLst/>
              <a:ahLst/>
              <a:cxnLst/>
              <a:rect l="l" t="t" r="r" b="b"/>
              <a:pathLst>
                <a:path w="2945" h="1167" extrusionOk="0">
                  <a:moveTo>
                    <a:pt x="2189" y="1"/>
                  </a:moveTo>
                  <a:cubicBezTo>
                    <a:pt x="1950" y="1"/>
                    <a:pt x="1711" y="22"/>
                    <a:pt x="1473" y="22"/>
                  </a:cubicBezTo>
                  <a:cubicBezTo>
                    <a:pt x="1433" y="42"/>
                    <a:pt x="1393" y="42"/>
                    <a:pt x="1373" y="62"/>
                  </a:cubicBezTo>
                  <a:cubicBezTo>
                    <a:pt x="1294" y="162"/>
                    <a:pt x="1194" y="201"/>
                    <a:pt x="1095" y="221"/>
                  </a:cubicBezTo>
                  <a:cubicBezTo>
                    <a:pt x="637" y="261"/>
                    <a:pt x="379" y="639"/>
                    <a:pt x="40" y="858"/>
                  </a:cubicBezTo>
                  <a:cubicBezTo>
                    <a:pt x="1" y="937"/>
                    <a:pt x="1" y="1017"/>
                    <a:pt x="80" y="1057"/>
                  </a:cubicBezTo>
                  <a:cubicBezTo>
                    <a:pt x="259" y="1097"/>
                    <a:pt x="398" y="1097"/>
                    <a:pt x="577" y="1116"/>
                  </a:cubicBezTo>
                  <a:cubicBezTo>
                    <a:pt x="597" y="1136"/>
                    <a:pt x="627" y="1146"/>
                    <a:pt x="659" y="1146"/>
                  </a:cubicBezTo>
                  <a:cubicBezTo>
                    <a:pt x="692" y="1146"/>
                    <a:pt x="727" y="1136"/>
                    <a:pt x="756" y="1116"/>
                  </a:cubicBezTo>
                  <a:cubicBezTo>
                    <a:pt x="916" y="1097"/>
                    <a:pt x="1095" y="1097"/>
                    <a:pt x="1274" y="1097"/>
                  </a:cubicBezTo>
                  <a:cubicBezTo>
                    <a:pt x="1328" y="1142"/>
                    <a:pt x="1383" y="1167"/>
                    <a:pt x="1436" y="1167"/>
                  </a:cubicBezTo>
                  <a:cubicBezTo>
                    <a:pt x="1498" y="1167"/>
                    <a:pt x="1558" y="1132"/>
                    <a:pt x="1612" y="1057"/>
                  </a:cubicBezTo>
                  <a:lnTo>
                    <a:pt x="1612" y="918"/>
                  </a:lnTo>
                  <a:lnTo>
                    <a:pt x="1831" y="918"/>
                  </a:lnTo>
                  <a:cubicBezTo>
                    <a:pt x="1870" y="798"/>
                    <a:pt x="1950" y="619"/>
                    <a:pt x="2109" y="599"/>
                  </a:cubicBezTo>
                  <a:cubicBezTo>
                    <a:pt x="2368" y="659"/>
                    <a:pt x="2587" y="719"/>
                    <a:pt x="2845" y="758"/>
                  </a:cubicBezTo>
                  <a:cubicBezTo>
                    <a:pt x="2945" y="659"/>
                    <a:pt x="2945" y="559"/>
                    <a:pt x="2885" y="420"/>
                  </a:cubicBezTo>
                  <a:lnTo>
                    <a:pt x="2845" y="361"/>
                  </a:lnTo>
                  <a:cubicBezTo>
                    <a:pt x="2825" y="241"/>
                    <a:pt x="2288" y="361"/>
                    <a:pt x="2666" y="42"/>
                  </a:cubicBezTo>
                  <a:cubicBezTo>
                    <a:pt x="2507" y="10"/>
                    <a:pt x="2348" y="1"/>
                    <a:pt x="21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2183500" y="1423000"/>
              <a:ext cx="72150" cy="23350"/>
            </a:xfrm>
            <a:custGeom>
              <a:avLst/>
              <a:gdLst/>
              <a:ahLst/>
              <a:cxnLst/>
              <a:rect l="l" t="t" r="r" b="b"/>
              <a:pathLst>
                <a:path w="2886" h="934" extrusionOk="0">
                  <a:moveTo>
                    <a:pt x="1088" y="1"/>
                  </a:moveTo>
                  <a:cubicBezTo>
                    <a:pt x="900" y="1"/>
                    <a:pt x="719" y="34"/>
                    <a:pt x="558" y="169"/>
                  </a:cubicBezTo>
                  <a:cubicBezTo>
                    <a:pt x="657" y="188"/>
                    <a:pt x="777" y="188"/>
                    <a:pt x="896" y="228"/>
                  </a:cubicBezTo>
                  <a:cubicBezTo>
                    <a:pt x="1393" y="626"/>
                    <a:pt x="598" y="348"/>
                    <a:pt x="737" y="546"/>
                  </a:cubicBezTo>
                  <a:cubicBezTo>
                    <a:pt x="478" y="626"/>
                    <a:pt x="260" y="686"/>
                    <a:pt x="1" y="765"/>
                  </a:cubicBezTo>
                  <a:cubicBezTo>
                    <a:pt x="431" y="882"/>
                    <a:pt x="858" y="934"/>
                    <a:pt x="1287" y="934"/>
                  </a:cubicBezTo>
                  <a:cubicBezTo>
                    <a:pt x="1811" y="934"/>
                    <a:pt x="2339" y="857"/>
                    <a:pt x="2885" y="726"/>
                  </a:cubicBezTo>
                  <a:cubicBezTo>
                    <a:pt x="2885" y="626"/>
                    <a:pt x="2607" y="686"/>
                    <a:pt x="2746" y="527"/>
                  </a:cubicBezTo>
                  <a:cubicBezTo>
                    <a:pt x="2746" y="467"/>
                    <a:pt x="2746" y="407"/>
                    <a:pt x="2706" y="348"/>
                  </a:cubicBezTo>
                  <a:cubicBezTo>
                    <a:pt x="2667" y="308"/>
                    <a:pt x="2627" y="248"/>
                    <a:pt x="2547" y="228"/>
                  </a:cubicBezTo>
                  <a:cubicBezTo>
                    <a:pt x="2289" y="129"/>
                    <a:pt x="1990" y="228"/>
                    <a:pt x="1791" y="29"/>
                  </a:cubicBezTo>
                  <a:cubicBezTo>
                    <a:pt x="1750" y="33"/>
                    <a:pt x="1709" y="35"/>
                    <a:pt x="1667" y="35"/>
                  </a:cubicBezTo>
                  <a:cubicBezTo>
                    <a:pt x="1475" y="35"/>
                    <a:pt x="1278" y="1"/>
                    <a:pt x="10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2260600" y="1409800"/>
              <a:ext cx="90525" cy="31350"/>
            </a:xfrm>
            <a:custGeom>
              <a:avLst/>
              <a:gdLst/>
              <a:ahLst/>
              <a:cxnLst/>
              <a:rect l="l" t="t" r="r" b="b"/>
              <a:pathLst>
                <a:path w="3621" h="1254" extrusionOk="0">
                  <a:moveTo>
                    <a:pt x="3382" y="0"/>
                  </a:moveTo>
                  <a:cubicBezTo>
                    <a:pt x="3104" y="179"/>
                    <a:pt x="2785" y="100"/>
                    <a:pt x="2507" y="199"/>
                  </a:cubicBezTo>
                  <a:cubicBezTo>
                    <a:pt x="2427" y="199"/>
                    <a:pt x="2356" y="243"/>
                    <a:pt x="2283" y="243"/>
                  </a:cubicBezTo>
                  <a:cubicBezTo>
                    <a:pt x="2246" y="243"/>
                    <a:pt x="2208" y="232"/>
                    <a:pt x="2169" y="199"/>
                  </a:cubicBezTo>
                  <a:cubicBezTo>
                    <a:pt x="1803" y="364"/>
                    <a:pt x="1424" y="383"/>
                    <a:pt x="1044" y="383"/>
                  </a:cubicBezTo>
                  <a:cubicBezTo>
                    <a:pt x="934" y="383"/>
                    <a:pt x="824" y="381"/>
                    <a:pt x="715" y="381"/>
                  </a:cubicBezTo>
                  <a:cubicBezTo>
                    <a:pt x="562" y="381"/>
                    <a:pt x="410" y="384"/>
                    <a:pt x="259" y="398"/>
                  </a:cubicBezTo>
                  <a:cubicBezTo>
                    <a:pt x="319" y="637"/>
                    <a:pt x="179" y="736"/>
                    <a:pt x="60" y="856"/>
                  </a:cubicBezTo>
                  <a:cubicBezTo>
                    <a:pt x="20" y="935"/>
                    <a:pt x="0" y="995"/>
                    <a:pt x="20" y="1074"/>
                  </a:cubicBezTo>
                  <a:cubicBezTo>
                    <a:pt x="80" y="1154"/>
                    <a:pt x="159" y="1174"/>
                    <a:pt x="219" y="1194"/>
                  </a:cubicBezTo>
                  <a:cubicBezTo>
                    <a:pt x="329" y="1234"/>
                    <a:pt x="428" y="1254"/>
                    <a:pt x="525" y="1254"/>
                  </a:cubicBezTo>
                  <a:cubicBezTo>
                    <a:pt x="622" y="1254"/>
                    <a:pt x="716" y="1234"/>
                    <a:pt x="816" y="1194"/>
                  </a:cubicBezTo>
                  <a:cubicBezTo>
                    <a:pt x="1114" y="995"/>
                    <a:pt x="1472" y="955"/>
                    <a:pt x="1811" y="955"/>
                  </a:cubicBezTo>
                  <a:cubicBezTo>
                    <a:pt x="1890" y="935"/>
                    <a:pt x="1970" y="935"/>
                    <a:pt x="2049" y="895"/>
                  </a:cubicBezTo>
                  <a:cubicBezTo>
                    <a:pt x="2268" y="856"/>
                    <a:pt x="2467" y="736"/>
                    <a:pt x="2666" y="577"/>
                  </a:cubicBezTo>
                  <a:cubicBezTo>
                    <a:pt x="2964" y="438"/>
                    <a:pt x="3263" y="438"/>
                    <a:pt x="3561" y="378"/>
                  </a:cubicBezTo>
                  <a:cubicBezTo>
                    <a:pt x="3621" y="259"/>
                    <a:pt x="3561" y="159"/>
                    <a:pt x="3482" y="60"/>
                  </a:cubicBezTo>
                  <a:cubicBezTo>
                    <a:pt x="3462" y="20"/>
                    <a:pt x="3402" y="20"/>
                    <a:pt x="338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533525" y="1297825"/>
              <a:ext cx="48250" cy="21975"/>
            </a:xfrm>
            <a:custGeom>
              <a:avLst/>
              <a:gdLst/>
              <a:ahLst/>
              <a:cxnLst/>
              <a:rect l="l" t="t" r="r" b="b"/>
              <a:pathLst>
                <a:path w="1930" h="879" extrusionOk="0">
                  <a:moveTo>
                    <a:pt x="725" y="0"/>
                  </a:moveTo>
                  <a:cubicBezTo>
                    <a:pt x="596" y="0"/>
                    <a:pt x="467" y="3"/>
                    <a:pt x="338" y="3"/>
                  </a:cubicBezTo>
                  <a:cubicBezTo>
                    <a:pt x="398" y="163"/>
                    <a:pt x="478" y="282"/>
                    <a:pt x="299" y="381"/>
                  </a:cubicBezTo>
                  <a:cubicBezTo>
                    <a:pt x="100" y="501"/>
                    <a:pt x="0" y="660"/>
                    <a:pt x="0" y="879"/>
                  </a:cubicBezTo>
                  <a:cubicBezTo>
                    <a:pt x="497" y="879"/>
                    <a:pt x="1015" y="879"/>
                    <a:pt x="1572" y="859"/>
                  </a:cubicBezTo>
                  <a:cubicBezTo>
                    <a:pt x="1671" y="660"/>
                    <a:pt x="1870" y="560"/>
                    <a:pt x="1930" y="342"/>
                  </a:cubicBezTo>
                  <a:cubicBezTo>
                    <a:pt x="1578" y="36"/>
                    <a:pt x="1155" y="0"/>
                    <a:pt x="7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2148200" y="1240625"/>
              <a:ext cx="71150" cy="34600"/>
            </a:xfrm>
            <a:custGeom>
              <a:avLst/>
              <a:gdLst/>
              <a:ahLst/>
              <a:cxnLst/>
              <a:rect l="l" t="t" r="r" b="b"/>
              <a:pathLst>
                <a:path w="2846" h="1384" extrusionOk="0">
                  <a:moveTo>
                    <a:pt x="1995" y="1"/>
                  </a:moveTo>
                  <a:cubicBezTo>
                    <a:pt x="1967" y="1"/>
                    <a:pt x="1939" y="2"/>
                    <a:pt x="1910" y="4"/>
                  </a:cubicBezTo>
                  <a:cubicBezTo>
                    <a:pt x="1811" y="44"/>
                    <a:pt x="1751" y="63"/>
                    <a:pt x="1672" y="83"/>
                  </a:cubicBezTo>
                  <a:cubicBezTo>
                    <a:pt x="1612" y="143"/>
                    <a:pt x="1572" y="183"/>
                    <a:pt x="1552" y="262"/>
                  </a:cubicBezTo>
                  <a:cubicBezTo>
                    <a:pt x="1552" y="342"/>
                    <a:pt x="1572" y="382"/>
                    <a:pt x="1612" y="441"/>
                  </a:cubicBezTo>
                  <a:cubicBezTo>
                    <a:pt x="1675" y="479"/>
                    <a:pt x="1690" y="493"/>
                    <a:pt x="1672" y="493"/>
                  </a:cubicBezTo>
                  <a:cubicBezTo>
                    <a:pt x="1662" y="493"/>
                    <a:pt x="1641" y="488"/>
                    <a:pt x="1612" y="481"/>
                  </a:cubicBezTo>
                  <a:cubicBezTo>
                    <a:pt x="1593" y="479"/>
                    <a:pt x="1575" y="479"/>
                    <a:pt x="1556" y="479"/>
                  </a:cubicBezTo>
                  <a:cubicBezTo>
                    <a:pt x="1363" y="479"/>
                    <a:pt x="1202" y="573"/>
                    <a:pt x="1075" y="700"/>
                  </a:cubicBezTo>
                  <a:cubicBezTo>
                    <a:pt x="717" y="839"/>
                    <a:pt x="319" y="839"/>
                    <a:pt x="1" y="1058"/>
                  </a:cubicBezTo>
                  <a:cubicBezTo>
                    <a:pt x="20" y="1197"/>
                    <a:pt x="120" y="1297"/>
                    <a:pt x="259" y="1356"/>
                  </a:cubicBezTo>
                  <a:cubicBezTo>
                    <a:pt x="389" y="1375"/>
                    <a:pt x="517" y="1383"/>
                    <a:pt x="643" y="1383"/>
                  </a:cubicBezTo>
                  <a:cubicBezTo>
                    <a:pt x="1194" y="1383"/>
                    <a:pt x="1718" y="1227"/>
                    <a:pt x="2268" y="1098"/>
                  </a:cubicBezTo>
                  <a:cubicBezTo>
                    <a:pt x="2686" y="998"/>
                    <a:pt x="2845" y="760"/>
                    <a:pt x="2646" y="342"/>
                  </a:cubicBezTo>
                  <a:cubicBezTo>
                    <a:pt x="2484" y="90"/>
                    <a:pt x="2257" y="1"/>
                    <a:pt x="19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83250" y="1346500"/>
              <a:ext cx="48275" cy="27700"/>
            </a:xfrm>
            <a:custGeom>
              <a:avLst/>
              <a:gdLst/>
              <a:ahLst/>
              <a:cxnLst/>
              <a:rect l="l" t="t" r="r" b="b"/>
              <a:pathLst>
                <a:path w="1931" h="1108" extrusionOk="0">
                  <a:moveTo>
                    <a:pt x="759" y="0"/>
                  </a:moveTo>
                  <a:cubicBezTo>
                    <a:pt x="596" y="0"/>
                    <a:pt x="431" y="9"/>
                    <a:pt x="267" y="9"/>
                  </a:cubicBezTo>
                  <a:cubicBezTo>
                    <a:pt x="218" y="9"/>
                    <a:pt x="169" y="8"/>
                    <a:pt x="120" y="6"/>
                  </a:cubicBezTo>
                  <a:lnTo>
                    <a:pt x="120" y="6"/>
                  </a:lnTo>
                  <a:cubicBezTo>
                    <a:pt x="160" y="284"/>
                    <a:pt x="0" y="583"/>
                    <a:pt x="120" y="841"/>
                  </a:cubicBezTo>
                  <a:lnTo>
                    <a:pt x="120" y="1020"/>
                  </a:lnTo>
                  <a:cubicBezTo>
                    <a:pt x="120" y="1081"/>
                    <a:pt x="143" y="1107"/>
                    <a:pt x="189" y="1107"/>
                  </a:cubicBezTo>
                  <a:cubicBezTo>
                    <a:pt x="204" y="1107"/>
                    <a:pt x="220" y="1105"/>
                    <a:pt x="239" y="1100"/>
                  </a:cubicBezTo>
                  <a:cubicBezTo>
                    <a:pt x="239" y="1080"/>
                    <a:pt x="279" y="1080"/>
                    <a:pt x="319" y="1040"/>
                  </a:cubicBezTo>
                  <a:cubicBezTo>
                    <a:pt x="340" y="1026"/>
                    <a:pt x="359" y="1020"/>
                    <a:pt x="375" y="1020"/>
                  </a:cubicBezTo>
                  <a:cubicBezTo>
                    <a:pt x="404" y="1020"/>
                    <a:pt x="425" y="1042"/>
                    <a:pt x="438" y="1080"/>
                  </a:cubicBezTo>
                  <a:cubicBezTo>
                    <a:pt x="459" y="1094"/>
                    <a:pt x="478" y="1101"/>
                    <a:pt x="496" y="1101"/>
                  </a:cubicBezTo>
                  <a:cubicBezTo>
                    <a:pt x="528" y="1101"/>
                    <a:pt x="559" y="1079"/>
                    <a:pt x="597" y="1040"/>
                  </a:cubicBezTo>
                  <a:cubicBezTo>
                    <a:pt x="896" y="1040"/>
                    <a:pt x="1174" y="1001"/>
                    <a:pt x="1313" y="702"/>
                  </a:cubicBezTo>
                  <a:cubicBezTo>
                    <a:pt x="1413" y="483"/>
                    <a:pt x="1632" y="523"/>
                    <a:pt x="1831" y="503"/>
                  </a:cubicBezTo>
                  <a:cubicBezTo>
                    <a:pt x="1910" y="404"/>
                    <a:pt x="1910" y="284"/>
                    <a:pt x="1930" y="205"/>
                  </a:cubicBezTo>
                  <a:cubicBezTo>
                    <a:pt x="1910" y="205"/>
                    <a:pt x="1850" y="185"/>
                    <a:pt x="1831" y="145"/>
                  </a:cubicBezTo>
                  <a:cubicBezTo>
                    <a:pt x="1791" y="145"/>
                    <a:pt x="1731" y="145"/>
                    <a:pt x="1691" y="185"/>
                  </a:cubicBezTo>
                  <a:cubicBezTo>
                    <a:pt x="1652" y="225"/>
                    <a:pt x="1612" y="245"/>
                    <a:pt x="1552" y="245"/>
                  </a:cubicBezTo>
                  <a:lnTo>
                    <a:pt x="1512" y="304"/>
                  </a:lnTo>
                  <a:lnTo>
                    <a:pt x="1512" y="225"/>
                  </a:lnTo>
                  <a:lnTo>
                    <a:pt x="1532" y="145"/>
                  </a:lnTo>
                  <a:cubicBezTo>
                    <a:pt x="1288" y="23"/>
                    <a:pt x="1026" y="0"/>
                    <a:pt x="7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084050" y="1289450"/>
              <a:ext cx="15925" cy="121375"/>
            </a:xfrm>
            <a:custGeom>
              <a:avLst/>
              <a:gdLst/>
              <a:ahLst/>
              <a:cxnLst/>
              <a:rect l="l" t="t" r="r" b="b"/>
              <a:pathLst>
                <a:path w="637" h="4855" extrusionOk="0">
                  <a:moveTo>
                    <a:pt x="409" y="1"/>
                  </a:moveTo>
                  <a:cubicBezTo>
                    <a:pt x="335" y="1"/>
                    <a:pt x="255" y="68"/>
                    <a:pt x="199" y="179"/>
                  </a:cubicBezTo>
                  <a:cubicBezTo>
                    <a:pt x="358" y="338"/>
                    <a:pt x="179" y="517"/>
                    <a:pt x="199" y="696"/>
                  </a:cubicBezTo>
                  <a:cubicBezTo>
                    <a:pt x="0" y="1612"/>
                    <a:pt x="239" y="2566"/>
                    <a:pt x="40" y="3481"/>
                  </a:cubicBezTo>
                  <a:cubicBezTo>
                    <a:pt x="0" y="3959"/>
                    <a:pt x="80" y="4397"/>
                    <a:pt x="199" y="4854"/>
                  </a:cubicBezTo>
                  <a:cubicBezTo>
                    <a:pt x="637" y="4794"/>
                    <a:pt x="438" y="4556"/>
                    <a:pt x="378" y="4317"/>
                  </a:cubicBezTo>
                  <a:cubicBezTo>
                    <a:pt x="398" y="3183"/>
                    <a:pt x="279" y="2029"/>
                    <a:pt x="538" y="915"/>
                  </a:cubicBezTo>
                  <a:cubicBezTo>
                    <a:pt x="577" y="677"/>
                    <a:pt x="597" y="378"/>
                    <a:pt x="557" y="139"/>
                  </a:cubicBezTo>
                  <a:cubicBezTo>
                    <a:pt x="522" y="43"/>
                    <a:pt x="468" y="1"/>
                    <a:pt x="4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696625" y="1354400"/>
              <a:ext cx="49275" cy="31325"/>
            </a:xfrm>
            <a:custGeom>
              <a:avLst/>
              <a:gdLst/>
              <a:ahLst/>
              <a:cxnLst/>
              <a:rect l="l" t="t" r="r" b="b"/>
              <a:pathLst>
                <a:path w="1971" h="1253" extrusionOk="0">
                  <a:moveTo>
                    <a:pt x="956" y="1"/>
                  </a:moveTo>
                  <a:cubicBezTo>
                    <a:pt x="778" y="1"/>
                    <a:pt x="593" y="47"/>
                    <a:pt x="399" y="167"/>
                  </a:cubicBezTo>
                  <a:cubicBezTo>
                    <a:pt x="339" y="187"/>
                    <a:pt x="279" y="187"/>
                    <a:pt x="240" y="187"/>
                  </a:cubicBezTo>
                  <a:cubicBezTo>
                    <a:pt x="1" y="585"/>
                    <a:pt x="279" y="665"/>
                    <a:pt x="578" y="704"/>
                  </a:cubicBezTo>
                  <a:cubicBezTo>
                    <a:pt x="737" y="824"/>
                    <a:pt x="697" y="923"/>
                    <a:pt x="578" y="1062"/>
                  </a:cubicBezTo>
                  <a:lnTo>
                    <a:pt x="61" y="1062"/>
                  </a:lnTo>
                  <a:cubicBezTo>
                    <a:pt x="276" y="1193"/>
                    <a:pt x="471" y="1252"/>
                    <a:pt x="654" y="1252"/>
                  </a:cubicBezTo>
                  <a:cubicBezTo>
                    <a:pt x="1113" y="1252"/>
                    <a:pt x="1501" y="881"/>
                    <a:pt x="1970" y="326"/>
                  </a:cubicBezTo>
                  <a:cubicBezTo>
                    <a:pt x="1640" y="181"/>
                    <a:pt x="1310" y="1"/>
                    <a:pt x="9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1307450" y="1282800"/>
              <a:ext cx="78875" cy="20550"/>
            </a:xfrm>
            <a:custGeom>
              <a:avLst/>
              <a:gdLst/>
              <a:ahLst/>
              <a:cxnLst/>
              <a:rect l="l" t="t" r="r" b="b"/>
              <a:pathLst>
                <a:path w="3155" h="822" extrusionOk="0">
                  <a:moveTo>
                    <a:pt x="237" y="0"/>
                  </a:moveTo>
                  <a:cubicBezTo>
                    <a:pt x="118" y="0"/>
                    <a:pt x="0" y="46"/>
                    <a:pt x="32" y="266"/>
                  </a:cubicBezTo>
                  <a:cubicBezTo>
                    <a:pt x="211" y="704"/>
                    <a:pt x="629" y="644"/>
                    <a:pt x="987" y="684"/>
                  </a:cubicBezTo>
                  <a:lnTo>
                    <a:pt x="1265" y="684"/>
                  </a:lnTo>
                  <a:cubicBezTo>
                    <a:pt x="1617" y="697"/>
                    <a:pt x="1978" y="821"/>
                    <a:pt x="2336" y="821"/>
                  </a:cubicBezTo>
                  <a:cubicBezTo>
                    <a:pt x="2524" y="821"/>
                    <a:pt x="2711" y="787"/>
                    <a:pt x="2896" y="684"/>
                  </a:cubicBezTo>
                  <a:cubicBezTo>
                    <a:pt x="3155" y="306"/>
                    <a:pt x="2678" y="405"/>
                    <a:pt x="2598" y="266"/>
                  </a:cubicBezTo>
                  <a:cubicBezTo>
                    <a:pt x="1862" y="67"/>
                    <a:pt x="1086" y="147"/>
                    <a:pt x="330" y="8"/>
                  </a:cubicBezTo>
                  <a:cubicBezTo>
                    <a:pt x="301" y="3"/>
                    <a:pt x="269" y="0"/>
                    <a:pt x="2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307725" y="1294425"/>
              <a:ext cx="71650" cy="18800"/>
            </a:xfrm>
            <a:custGeom>
              <a:avLst/>
              <a:gdLst/>
              <a:ahLst/>
              <a:cxnLst/>
              <a:rect l="l" t="t" r="r" b="b"/>
              <a:pathLst>
                <a:path w="2866" h="752" extrusionOk="0">
                  <a:moveTo>
                    <a:pt x="996" y="0"/>
                  </a:moveTo>
                  <a:cubicBezTo>
                    <a:pt x="905" y="97"/>
                    <a:pt x="805" y="125"/>
                    <a:pt x="702" y="125"/>
                  </a:cubicBezTo>
                  <a:cubicBezTo>
                    <a:pt x="549" y="125"/>
                    <a:pt x="387" y="62"/>
                    <a:pt x="236" y="62"/>
                  </a:cubicBezTo>
                  <a:cubicBezTo>
                    <a:pt x="154" y="62"/>
                    <a:pt x="74" y="81"/>
                    <a:pt x="1" y="139"/>
                  </a:cubicBezTo>
                  <a:cubicBezTo>
                    <a:pt x="160" y="577"/>
                    <a:pt x="498" y="597"/>
                    <a:pt x="856" y="617"/>
                  </a:cubicBezTo>
                  <a:cubicBezTo>
                    <a:pt x="1373" y="677"/>
                    <a:pt x="1891" y="677"/>
                    <a:pt x="2408" y="696"/>
                  </a:cubicBezTo>
                  <a:cubicBezTo>
                    <a:pt x="2482" y="729"/>
                    <a:pt x="2552" y="752"/>
                    <a:pt x="2614" y="752"/>
                  </a:cubicBezTo>
                  <a:cubicBezTo>
                    <a:pt x="2701" y="752"/>
                    <a:pt x="2771" y="706"/>
                    <a:pt x="2806" y="577"/>
                  </a:cubicBezTo>
                  <a:cubicBezTo>
                    <a:pt x="2865" y="338"/>
                    <a:pt x="2746" y="239"/>
                    <a:pt x="2547" y="239"/>
                  </a:cubicBezTo>
                  <a:cubicBezTo>
                    <a:pt x="2471" y="236"/>
                    <a:pt x="2395" y="235"/>
                    <a:pt x="2320" y="235"/>
                  </a:cubicBezTo>
                  <a:cubicBezTo>
                    <a:pt x="2283" y="235"/>
                    <a:pt x="2245" y="235"/>
                    <a:pt x="2208" y="235"/>
                  </a:cubicBezTo>
                  <a:cubicBezTo>
                    <a:pt x="1873" y="235"/>
                    <a:pt x="1553" y="224"/>
                    <a:pt x="12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422625" y="1290450"/>
              <a:ext cx="62175" cy="18775"/>
            </a:xfrm>
            <a:custGeom>
              <a:avLst/>
              <a:gdLst/>
              <a:ahLst/>
              <a:cxnLst/>
              <a:rect l="l" t="t" r="r" b="b"/>
              <a:pathLst>
                <a:path w="2487" h="751" extrusionOk="0">
                  <a:moveTo>
                    <a:pt x="60" y="0"/>
                  </a:moveTo>
                  <a:cubicBezTo>
                    <a:pt x="0" y="60"/>
                    <a:pt x="0" y="139"/>
                    <a:pt x="40" y="199"/>
                  </a:cubicBezTo>
                  <a:cubicBezTo>
                    <a:pt x="80" y="298"/>
                    <a:pt x="159" y="378"/>
                    <a:pt x="259" y="458"/>
                  </a:cubicBezTo>
                  <a:cubicBezTo>
                    <a:pt x="577" y="696"/>
                    <a:pt x="975" y="597"/>
                    <a:pt x="1333" y="736"/>
                  </a:cubicBezTo>
                  <a:cubicBezTo>
                    <a:pt x="1363" y="746"/>
                    <a:pt x="1398" y="751"/>
                    <a:pt x="1435" y="751"/>
                  </a:cubicBezTo>
                  <a:cubicBezTo>
                    <a:pt x="1472" y="751"/>
                    <a:pt x="1512" y="746"/>
                    <a:pt x="1552" y="736"/>
                  </a:cubicBezTo>
                  <a:cubicBezTo>
                    <a:pt x="1771" y="676"/>
                    <a:pt x="1989" y="656"/>
                    <a:pt x="2188" y="577"/>
                  </a:cubicBezTo>
                  <a:cubicBezTo>
                    <a:pt x="2288" y="557"/>
                    <a:pt x="2427" y="577"/>
                    <a:pt x="2487" y="477"/>
                  </a:cubicBezTo>
                  <a:lnTo>
                    <a:pt x="2487" y="159"/>
                  </a:lnTo>
                  <a:cubicBezTo>
                    <a:pt x="2109" y="36"/>
                    <a:pt x="1727" y="12"/>
                    <a:pt x="1342" y="12"/>
                  </a:cubicBezTo>
                  <a:cubicBezTo>
                    <a:pt x="1093" y="12"/>
                    <a:pt x="843" y="22"/>
                    <a:pt x="592" y="22"/>
                  </a:cubicBezTo>
                  <a:cubicBezTo>
                    <a:pt x="415" y="22"/>
                    <a:pt x="237" y="17"/>
                    <a:pt x="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58725" y="1336700"/>
              <a:ext cx="34825" cy="33325"/>
            </a:xfrm>
            <a:custGeom>
              <a:avLst/>
              <a:gdLst/>
              <a:ahLst/>
              <a:cxnLst/>
              <a:rect l="l" t="t" r="r" b="b"/>
              <a:pathLst>
                <a:path w="1393" h="1333" extrusionOk="0">
                  <a:moveTo>
                    <a:pt x="736" y="0"/>
                  </a:moveTo>
                  <a:cubicBezTo>
                    <a:pt x="219" y="20"/>
                    <a:pt x="40" y="418"/>
                    <a:pt x="20" y="816"/>
                  </a:cubicBezTo>
                  <a:cubicBezTo>
                    <a:pt x="0" y="1273"/>
                    <a:pt x="418" y="1194"/>
                    <a:pt x="717" y="1273"/>
                  </a:cubicBezTo>
                  <a:cubicBezTo>
                    <a:pt x="816" y="1293"/>
                    <a:pt x="896" y="1313"/>
                    <a:pt x="975" y="1333"/>
                  </a:cubicBezTo>
                  <a:cubicBezTo>
                    <a:pt x="995" y="1333"/>
                    <a:pt x="1035" y="1293"/>
                    <a:pt x="1075" y="1273"/>
                  </a:cubicBezTo>
                  <a:cubicBezTo>
                    <a:pt x="995" y="1015"/>
                    <a:pt x="637" y="1034"/>
                    <a:pt x="597" y="796"/>
                  </a:cubicBezTo>
                  <a:cubicBezTo>
                    <a:pt x="697" y="378"/>
                    <a:pt x="1174" y="438"/>
                    <a:pt x="1393" y="199"/>
                  </a:cubicBezTo>
                  <a:cubicBezTo>
                    <a:pt x="1274" y="0"/>
                    <a:pt x="1035" y="40"/>
                    <a:pt x="8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2043275" y="1228525"/>
              <a:ext cx="63175" cy="22150"/>
            </a:xfrm>
            <a:custGeom>
              <a:avLst/>
              <a:gdLst/>
              <a:ahLst/>
              <a:cxnLst/>
              <a:rect l="l" t="t" r="r" b="b"/>
              <a:pathLst>
                <a:path w="2527" h="886" extrusionOk="0">
                  <a:moveTo>
                    <a:pt x="1549" y="0"/>
                  </a:moveTo>
                  <a:cubicBezTo>
                    <a:pt x="1251" y="0"/>
                    <a:pt x="949" y="124"/>
                    <a:pt x="637" y="348"/>
                  </a:cubicBezTo>
                  <a:cubicBezTo>
                    <a:pt x="590" y="367"/>
                    <a:pt x="537" y="373"/>
                    <a:pt x="482" y="373"/>
                  </a:cubicBezTo>
                  <a:cubicBezTo>
                    <a:pt x="407" y="373"/>
                    <a:pt x="327" y="362"/>
                    <a:pt x="252" y="362"/>
                  </a:cubicBezTo>
                  <a:cubicBezTo>
                    <a:pt x="152" y="362"/>
                    <a:pt x="61" y="381"/>
                    <a:pt x="0" y="468"/>
                  </a:cubicBezTo>
                  <a:cubicBezTo>
                    <a:pt x="44" y="585"/>
                    <a:pt x="140" y="602"/>
                    <a:pt x="242" y="602"/>
                  </a:cubicBezTo>
                  <a:cubicBezTo>
                    <a:pt x="285" y="602"/>
                    <a:pt x="330" y="599"/>
                    <a:pt x="372" y="599"/>
                  </a:cubicBezTo>
                  <a:cubicBezTo>
                    <a:pt x="504" y="599"/>
                    <a:pt x="617" y="628"/>
                    <a:pt x="617" y="866"/>
                  </a:cubicBezTo>
                  <a:lnTo>
                    <a:pt x="776" y="866"/>
                  </a:lnTo>
                  <a:cubicBezTo>
                    <a:pt x="1019" y="802"/>
                    <a:pt x="1267" y="756"/>
                    <a:pt x="1515" y="756"/>
                  </a:cubicBezTo>
                  <a:cubicBezTo>
                    <a:pt x="1735" y="756"/>
                    <a:pt x="1954" y="792"/>
                    <a:pt x="2169" y="886"/>
                  </a:cubicBezTo>
                  <a:cubicBezTo>
                    <a:pt x="2527" y="886"/>
                    <a:pt x="2487" y="667"/>
                    <a:pt x="2467" y="428"/>
                  </a:cubicBezTo>
                  <a:cubicBezTo>
                    <a:pt x="2163" y="134"/>
                    <a:pt x="1859" y="0"/>
                    <a:pt x="15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397750" y="1294425"/>
              <a:ext cx="61700" cy="21700"/>
            </a:xfrm>
            <a:custGeom>
              <a:avLst/>
              <a:gdLst/>
              <a:ahLst/>
              <a:cxnLst/>
              <a:rect l="l" t="t" r="r" b="b"/>
              <a:pathLst>
                <a:path w="2468" h="868" extrusionOk="0">
                  <a:moveTo>
                    <a:pt x="697" y="0"/>
                  </a:moveTo>
                  <a:cubicBezTo>
                    <a:pt x="617" y="0"/>
                    <a:pt x="557" y="20"/>
                    <a:pt x="478" y="40"/>
                  </a:cubicBezTo>
                  <a:cubicBezTo>
                    <a:pt x="398" y="100"/>
                    <a:pt x="359" y="139"/>
                    <a:pt x="339" y="219"/>
                  </a:cubicBezTo>
                  <a:cubicBezTo>
                    <a:pt x="478" y="517"/>
                    <a:pt x="239" y="537"/>
                    <a:pt x="60" y="617"/>
                  </a:cubicBezTo>
                  <a:cubicBezTo>
                    <a:pt x="60" y="637"/>
                    <a:pt x="40" y="696"/>
                    <a:pt x="0" y="716"/>
                  </a:cubicBezTo>
                  <a:cubicBezTo>
                    <a:pt x="215" y="836"/>
                    <a:pt x="444" y="868"/>
                    <a:pt x="677" y="868"/>
                  </a:cubicBezTo>
                  <a:cubicBezTo>
                    <a:pt x="931" y="868"/>
                    <a:pt x="1190" y="830"/>
                    <a:pt x="1439" y="830"/>
                  </a:cubicBezTo>
                  <a:cubicBezTo>
                    <a:pt x="1490" y="830"/>
                    <a:pt x="1541" y="832"/>
                    <a:pt x="1592" y="836"/>
                  </a:cubicBezTo>
                  <a:cubicBezTo>
                    <a:pt x="1652" y="796"/>
                    <a:pt x="1691" y="736"/>
                    <a:pt x="1751" y="716"/>
                  </a:cubicBezTo>
                  <a:cubicBezTo>
                    <a:pt x="1809" y="693"/>
                    <a:pt x="1868" y="683"/>
                    <a:pt x="1926" y="683"/>
                  </a:cubicBezTo>
                  <a:cubicBezTo>
                    <a:pt x="1967" y="683"/>
                    <a:pt x="2008" y="688"/>
                    <a:pt x="2049" y="696"/>
                  </a:cubicBezTo>
                  <a:cubicBezTo>
                    <a:pt x="2137" y="706"/>
                    <a:pt x="2238" y="754"/>
                    <a:pt x="2319" y="754"/>
                  </a:cubicBezTo>
                  <a:cubicBezTo>
                    <a:pt x="2405" y="754"/>
                    <a:pt x="2467" y="701"/>
                    <a:pt x="2467" y="497"/>
                  </a:cubicBezTo>
                  <a:cubicBezTo>
                    <a:pt x="2297" y="436"/>
                    <a:pt x="2187" y="242"/>
                    <a:pt x="1989" y="242"/>
                  </a:cubicBezTo>
                  <a:cubicBezTo>
                    <a:pt x="1931" y="242"/>
                    <a:pt x="1867" y="258"/>
                    <a:pt x="1791" y="299"/>
                  </a:cubicBezTo>
                  <a:cubicBezTo>
                    <a:pt x="1749" y="319"/>
                    <a:pt x="1710" y="328"/>
                    <a:pt x="1671" y="328"/>
                  </a:cubicBezTo>
                  <a:cubicBezTo>
                    <a:pt x="1525" y="328"/>
                    <a:pt x="1396" y="202"/>
                    <a:pt x="1254" y="139"/>
                  </a:cubicBezTo>
                  <a:cubicBezTo>
                    <a:pt x="1154" y="80"/>
                    <a:pt x="1035" y="40"/>
                    <a:pt x="935" y="20"/>
                  </a:cubicBezTo>
                  <a:cubicBezTo>
                    <a:pt x="856" y="0"/>
                    <a:pt x="776" y="0"/>
                    <a:pt x="6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2126325" y="1386175"/>
              <a:ext cx="54225" cy="24175"/>
            </a:xfrm>
            <a:custGeom>
              <a:avLst/>
              <a:gdLst/>
              <a:ahLst/>
              <a:cxnLst/>
              <a:rect l="l" t="t" r="r" b="b"/>
              <a:pathLst>
                <a:path w="2169" h="967" extrusionOk="0">
                  <a:moveTo>
                    <a:pt x="359" y="0"/>
                  </a:moveTo>
                  <a:cubicBezTo>
                    <a:pt x="287" y="0"/>
                    <a:pt x="197" y="37"/>
                    <a:pt x="80" y="130"/>
                  </a:cubicBezTo>
                  <a:cubicBezTo>
                    <a:pt x="0" y="189"/>
                    <a:pt x="0" y="229"/>
                    <a:pt x="100" y="249"/>
                  </a:cubicBezTo>
                  <a:lnTo>
                    <a:pt x="100" y="289"/>
                  </a:lnTo>
                  <a:cubicBezTo>
                    <a:pt x="140" y="348"/>
                    <a:pt x="179" y="408"/>
                    <a:pt x="259" y="448"/>
                  </a:cubicBezTo>
                  <a:cubicBezTo>
                    <a:pt x="378" y="587"/>
                    <a:pt x="498" y="687"/>
                    <a:pt x="597" y="806"/>
                  </a:cubicBezTo>
                  <a:cubicBezTo>
                    <a:pt x="695" y="904"/>
                    <a:pt x="794" y="967"/>
                    <a:pt x="895" y="967"/>
                  </a:cubicBezTo>
                  <a:cubicBezTo>
                    <a:pt x="979" y="967"/>
                    <a:pt x="1064" y="925"/>
                    <a:pt x="1154" y="826"/>
                  </a:cubicBezTo>
                  <a:cubicBezTo>
                    <a:pt x="1270" y="901"/>
                    <a:pt x="1386" y="927"/>
                    <a:pt x="1502" y="927"/>
                  </a:cubicBezTo>
                  <a:cubicBezTo>
                    <a:pt x="1724" y="927"/>
                    <a:pt x="1946" y="832"/>
                    <a:pt x="2169" y="806"/>
                  </a:cubicBezTo>
                  <a:lnTo>
                    <a:pt x="2169" y="508"/>
                  </a:lnTo>
                  <a:lnTo>
                    <a:pt x="2169" y="428"/>
                  </a:lnTo>
                  <a:cubicBezTo>
                    <a:pt x="1950" y="388"/>
                    <a:pt x="1721" y="363"/>
                    <a:pt x="1490" y="363"/>
                  </a:cubicBezTo>
                  <a:cubicBezTo>
                    <a:pt x="1258" y="363"/>
                    <a:pt x="1025" y="388"/>
                    <a:pt x="796" y="448"/>
                  </a:cubicBezTo>
                  <a:cubicBezTo>
                    <a:pt x="631" y="343"/>
                    <a:pt x="579" y="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707575" y="1350075"/>
              <a:ext cx="47775" cy="17200"/>
            </a:xfrm>
            <a:custGeom>
              <a:avLst/>
              <a:gdLst/>
              <a:ahLst/>
              <a:cxnLst/>
              <a:rect l="l" t="t" r="r" b="b"/>
              <a:pathLst>
                <a:path w="1911" h="688" extrusionOk="0">
                  <a:moveTo>
                    <a:pt x="1427" y="0"/>
                  </a:moveTo>
                  <a:cubicBezTo>
                    <a:pt x="1410" y="0"/>
                    <a:pt x="1392" y="1"/>
                    <a:pt x="1373" y="2"/>
                  </a:cubicBezTo>
                  <a:cubicBezTo>
                    <a:pt x="1234" y="15"/>
                    <a:pt x="1097" y="20"/>
                    <a:pt x="961" y="20"/>
                  </a:cubicBezTo>
                  <a:cubicBezTo>
                    <a:pt x="690" y="20"/>
                    <a:pt x="425" y="2"/>
                    <a:pt x="160" y="2"/>
                  </a:cubicBezTo>
                  <a:cubicBezTo>
                    <a:pt x="120" y="141"/>
                    <a:pt x="40" y="241"/>
                    <a:pt x="1" y="360"/>
                  </a:cubicBezTo>
                  <a:cubicBezTo>
                    <a:pt x="62" y="367"/>
                    <a:pt x="123" y="368"/>
                    <a:pt x="185" y="368"/>
                  </a:cubicBezTo>
                  <a:cubicBezTo>
                    <a:pt x="256" y="368"/>
                    <a:pt x="327" y="366"/>
                    <a:pt x="398" y="366"/>
                  </a:cubicBezTo>
                  <a:cubicBezTo>
                    <a:pt x="640" y="366"/>
                    <a:pt x="876" y="394"/>
                    <a:pt x="1095" y="639"/>
                  </a:cubicBezTo>
                  <a:cubicBezTo>
                    <a:pt x="1125" y="674"/>
                    <a:pt x="1159" y="688"/>
                    <a:pt x="1195" y="688"/>
                  </a:cubicBezTo>
                  <a:cubicBezTo>
                    <a:pt x="1302" y="688"/>
                    <a:pt x="1428" y="569"/>
                    <a:pt x="1532" y="539"/>
                  </a:cubicBezTo>
                  <a:cubicBezTo>
                    <a:pt x="1612" y="440"/>
                    <a:pt x="1811" y="460"/>
                    <a:pt x="1910" y="340"/>
                  </a:cubicBezTo>
                  <a:cubicBezTo>
                    <a:pt x="1800" y="119"/>
                    <a:pt x="1654" y="0"/>
                    <a:pt x="14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1858775" y="1268050"/>
              <a:ext cx="76100" cy="9225"/>
            </a:xfrm>
            <a:custGeom>
              <a:avLst/>
              <a:gdLst/>
              <a:ahLst/>
              <a:cxnLst/>
              <a:rect l="l" t="t" r="r" b="b"/>
              <a:pathLst>
                <a:path w="3044" h="369" extrusionOk="0">
                  <a:moveTo>
                    <a:pt x="2049" y="0"/>
                  </a:moveTo>
                  <a:cubicBezTo>
                    <a:pt x="1862" y="0"/>
                    <a:pt x="1674" y="9"/>
                    <a:pt x="1486" y="9"/>
                  </a:cubicBezTo>
                  <a:cubicBezTo>
                    <a:pt x="1395" y="9"/>
                    <a:pt x="1304" y="7"/>
                    <a:pt x="1213" y="1"/>
                  </a:cubicBezTo>
                  <a:cubicBezTo>
                    <a:pt x="1094" y="200"/>
                    <a:pt x="895" y="160"/>
                    <a:pt x="696" y="180"/>
                  </a:cubicBezTo>
                  <a:cubicBezTo>
                    <a:pt x="458" y="200"/>
                    <a:pt x="199" y="140"/>
                    <a:pt x="0" y="339"/>
                  </a:cubicBezTo>
                  <a:cubicBezTo>
                    <a:pt x="211" y="360"/>
                    <a:pt x="422" y="368"/>
                    <a:pt x="633" y="368"/>
                  </a:cubicBezTo>
                  <a:cubicBezTo>
                    <a:pt x="1436" y="368"/>
                    <a:pt x="2240" y="243"/>
                    <a:pt x="3044" y="180"/>
                  </a:cubicBezTo>
                  <a:cubicBezTo>
                    <a:pt x="2717" y="27"/>
                    <a:pt x="2384" y="0"/>
                    <a:pt x="20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347025" y="1254575"/>
              <a:ext cx="69650" cy="9825"/>
            </a:xfrm>
            <a:custGeom>
              <a:avLst/>
              <a:gdLst/>
              <a:ahLst/>
              <a:cxnLst/>
              <a:rect l="l" t="t" r="r" b="b"/>
              <a:pathLst>
                <a:path w="2786" h="393" extrusionOk="0">
                  <a:moveTo>
                    <a:pt x="1691" y="0"/>
                  </a:moveTo>
                  <a:cubicBezTo>
                    <a:pt x="1346" y="0"/>
                    <a:pt x="1001" y="25"/>
                    <a:pt x="659" y="25"/>
                  </a:cubicBezTo>
                  <a:cubicBezTo>
                    <a:pt x="605" y="25"/>
                    <a:pt x="551" y="24"/>
                    <a:pt x="498" y="23"/>
                  </a:cubicBezTo>
                  <a:cubicBezTo>
                    <a:pt x="339" y="182"/>
                    <a:pt x="100" y="23"/>
                    <a:pt x="0" y="202"/>
                  </a:cubicBezTo>
                  <a:cubicBezTo>
                    <a:pt x="301" y="352"/>
                    <a:pt x="614" y="392"/>
                    <a:pt x="930" y="392"/>
                  </a:cubicBezTo>
                  <a:cubicBezTo>
                    <a:pt x="1292" y="392"/>
                    <a:pt x="1658" y="340"/>
                    <a:pt x="2015" y="340"/>
                  </a:cubicBezTo>
                  <a:cubicBezTo>
                    <a:pt x="2046" y="340"/>
                    <a:pt x="2078" y="340"/>
                    <a:pt x="2109" y="341"/>
                  </a:cubicBezTo>
                  <a:cubicBezTo>
                    <a:pt x="2197" y="279"/>
                    <a:pt x="2289" y="268"/>
                    <a:pt x="2385" y="268"/>
                  </a:cubicBezTo>
                  <a:cubicBezTo>
                    <a:pt x="2438" y="268"/>
                    <a:pt x="2492" y="272"/>
                    <a:pt x="2548" y="272"/>
                  </a:cubicBezTo>
                  <a:cubicBezTo>
                    <a:pt x="2619" y="272"/>
                    <a:pt x="2691" y="266"/>
                    <a:pt x="2766" y="241"/>
                  </a:cubicBezTo>
                  <a:cubicBezTo>
                    <a:pt x="2766" y="222"/>
                    <a:pt x="2785" y="182"/>
                    <a:pt x="2785" y="142"/>
                  </a:cubicBezTo>
                  <a:cubicBezTo>
                    <a:pt x="2424" y="28"/>
                    <a:pt x="2058" y="0"/>
                    <a:pt x="16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2097475" y="1231875"/>
              <a:ext cx="49750" cy="22275"/>
            </a:xfrm>
            <a:custGeom>
              <a:avLst/>
              <a:gdLst/>
              <a:ahLst/>
              <a:cxnLst/>
              <a:rect l="l" t="t" r="r" b="b"/>
              <a:pathLst>
                <a:path w="1990" h="891" extrusionOk="0">
                  <a:moveTo>
                    <a:pt x="734" y="1"/>
                  </a:moveTo>
                  <a:cubicBezTo>
                    <a:pt x="527" y="1"/>
                    <a:pt x="330" y="53"/>
                    <a:pt x="160" y="234"/>
                  </a:cubicBezTo>
                  <a:cubicBezTo>
                    <a:pt x="199" y="433"/>
                    <a:pt x="199" y="632"/>
                    <a:pt x="1" y="752"/>
                  </a:cubicBezTo>
                  <a:cubicBezTo>
                    <a:pt x="358" y="867"/>
                    <a:pt x="723" y="882"/>
                    <a:pt x="1086" y="882"/>
                  </a:cubicBezTo>
                  <a:cubicBezTo>
                    <a:pt x="1213" y="882"/>
                    <a:pt x="1341" y="880"/>
                    <a:pt x="1467" y="880"/>
                  </a:cubicBezTo>
                  <a:cubicBezTo>
                    <a:pt x="1602" y="880"/>
                    <a:pt x="1737" y="882"/>
                    <a:pt x="1870" y="891"/>
                  </a:cubicBezTo>
                  <a:cubicBezTo>
                    <a:pt x="1950" y="831"/>
                    <a:pt x="1990" y="791"/>
                    <a:pt x="1990" y="692"/>
                  </a:cubicBezTo>
                  <a:cubicBezTo>
                    <a:pt x="1940" y="560"/>
                    <a:pt x="1850" y="483"/>
                    <a:pt x="1730" y="483"/>
                  </a:cubicBezTo>
                  <a:cubicBezTo>
                    <a:pt x="1705" y="483"/>
                    <a:pt x="1679" y="486"/>
                    <a:pt x="1652" y="493"/>
                  </a:cubicBezTo>
                  <a:cubicBezTo>
                    <a:pt x="1621" y="495"/>
                    <a:pt x="1591" y="496"/>
                    <a:pt x="1564" y="496"/>
                  </a:cubicBezTo>
                  <a:cubicBezTo>
                    <a:pt x="1345" y="496"/>
                    <a:pt x="1247" y="418"/>
                    <a:pt x="1353" y="135"/>
                  </a:cubicBezTo>
                  <a:lnTo>
                    <a:pt x="1214" y="55"/>
                  </a:lnTo>
                  <a:cubicBezTo>
                    <a:pt x="1052" y="30"/>
                    <a:pt x="890" y="1"/>
                    <a:pt x="7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441125" y="1383075"/>
              <a:ext cx="64675" cy="17000"/>
            </a:xfrm>
            <a:custGeom>
              <a:avLst/>
              <a:gdLst/>
              <a:ahLst/>
              <a:cxnLst/>
              <a:rect l="l" t="t" r="r" b="b"/>
              <a:pathLst>
                <a:path w="2587" h="680" extrusionOk="0">
                  <a:moveTo>
                    <a:pt x="1440" y="0"/>
                  </a:moveTo>
                  <a:cubicBezTo>
                    <a:pt x="1360" y="0"/>
                    <a:pt x="1278" y="16"/>
                    <a:pt x="1194" y="55"/>
                  </a:cubicBezTo>
                  <a:cubicBezTo>
                    <a:pt x="1116" y="66"/>
                    <a:pt x="1037" y="70"/>
                    <a:pt x="957" y="70"/>
                  </a:cubicBezTo>
                  <a:cubicBezTo>
                    <a:pt x="852" y="70"/>
                    <a:pt x="746" y="64"/>
                    <a:pt x="641" y="64"/>
                  </a:cubicBezTo>
                  <a:cubicBezTo>
                    <a:pt x="417" y="64"/>
                    <a:pt x="197" y="90"/>
                    <a:pt x="0" y="254"/>
                  </a:cubicBezTo>
                  <a:lnTo>
                    <a:pt x="0" y="453"/>
                  </a:lnTo>
                  <a:cubicBezTo>
                    <a:pt x="40" y="572"/>
                    <a:pt x="100" y="671"/>
                    <a:pt x="239" y="671"/>
                  </a:cubicBezTo>
                  <a:cubicBezTo>
                    <a:pt x="267" y="677"/>
                    <a:pt x="295" y="680"/>
                    <a:pt x="322" y="680"/>
                  </a:cubicBezTo>
                  <a:cubicBezTo>
                    <a:pt x="565" y="680"/>
                    <a:pt x="809" y="479"/>
                    <a:pt x="1058" y="479"/>
                  </a:cubicBezTo>
                  <a:cubicBezTo>
                    <a:pt x="1168" y="479"/>
                    <a:pt x="1280" y="519"/>
                    <a:pt x="1393" y="632"/>
                  </a:cubicBezTo>
                  <a:cubicBezTo>
                    <a:pt x="1464" y="617"/>
                    <a:pt x="1537" y="613"/>
                    <a:pt x="1610" y="613"/>
                  </a:cubicBezTo>
                  <a:cubicBezTo>
                    <a:pt x="1749" y="613"/>
                    <a:pt x="1889" y="629"/>
                    <a:pt x="2027" y="629"/>
                  </a:cubicBezTo>
                  <a:cubicBezTo>
                    <a:pt x="2223" y="629"/>
                    <a:pt x="2414" y="596"/>
                    <a:pt x="2586" y="433"/>
                  </a:cubicBezTo>
                  <a:cubicBezTo>
                    <a:pt x="2427" y="254"/>
                    <a:pt x="2228" y="214"/>
                    <a:pt x="2029" y="174"/>
                  </a:cubicBezTo>
                  <a:cubicBezTo>
                    <a:pt x="1843" y="103"/>
                    <a:pt x="1647" y="0"/>
                    <a:pt x="14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601650" y="1221800"/>
              <a:ext cx="44275" cy="19925"/>
            </a:xfrm>
            <a:custGeom>
              <a:avLst/>
              <a:gdLst/>
              <a:ahLst/>
              <a:cxnLst/>
              <a:rect l="l" t="t" r="r" b="b"/>
              <a:pathLst>
                <a:path w="1771" h="797" extrusionOk="0">
                  <a:moveTo>
                    <a:pt x="438" y="1"/>
                  </a:moveTo>
                  <a:cubicBezTo>
                    <a:pt x="60" y="100"/>
                    <a:pt x="0" y="299"/>
                    <a:pt x="199" y="617"/>
                  </a:cubicBezTo>
                  <a:lnTo>
                    <a:pt x="199" y="797"/>
                  </a:lnTo>
                  <a:lnTo>
                    <a:pt x="1751" y="797"/>
                  </a:lnTo>
                  <a:cubicBezTo>
                    <a:pt x="1771" y="399"/>
                    <a:pt x="1393" y="359"/>
                    <a:pt x="1194" y="160"/>
                  </a:cubicBezTo>
                  <a:cubicBezTo>
                    <a:pt x="955" y="60"/>
                    <a:pt x="697" y="1"/>
                    <a:pt x="4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566825" y="1301375"/>
              <a:ext cx="41325" cy="19100"/>
            </a:xfrm>
            <a:custGeom>
              <a:avLst/>
              <a:gdLst/>
              <a:ahLst/>
              <a:cxnLst/>
              <a:rect l="l" t="t" r="r" b="b"/>
              <a:pathLst>
                <a:path w="1653" h="764" extrusionOk="0">
                  <a:moveTo>
                    <a:pt x="1573" y="21"/>
                  </a:moveTo>
                  <a:cubicBezTo>
                    <a:pt x="1234" y="60"/>
                    <a:pt x="876" y="1"/>
                    <a:pt x="578" y="219"/>
                  </a:cubicBezTo>
                  <a:cubicBezTo>
                    <a:pt x="299" y="259"/>
                    <a:pt x="1" y="319"/>
                    <a:pt x="200" y="737"/>
                  </a:cubicBezTo>
                  <a:cubicBezTo>
                    <a:pt x="269" y="756"/>
                    <a:pt x="337" y="764"/>
                    <a:pt x="403" y="764"/>
                  </a:cubicBezTo>
                  <a:cubicBezTo>
                    <a:pt x="740" y="764"/>
                    <a:pt x="1036" y="557"/>
                    <a:pt x="1357" y="557"/>
                  </a:cubicBezTo>
                  <a:cubicBezTo>
                    <a:pt x="1369" y="557"/>
                    <a:pt x="1381" y="557"/>
                    <a:pt x="1393" y="558"/>
                  </a:cubicBezTo>
                  <a:cubicBezTo>
                    <a:pt x="1473" y="518"/>
                    <a:pt x="1533" y="418"/>
                    <a:pt x="1573" y="339"/>
                  </a:cubicBezTo>
                  <a:cubicBezTo>
                    <a:pt x="1592" y="299"/>
                    <a:pt x="1632" y="239"/>
                    <a:pt x="1652" y="160"/>
                  </a:cubicBezTo>
                  <a:cubicBezTo>
                    <a:pt x="1652" y="120"/>
                    <a:pt x="1632" y="60"/>
                    <a:pt x="1573" y="2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2079575" y="1297400"/>
              <a:ext cx="13450" cy="79100"/>
            </a:xfrm>
            <a:custGeom>
              <a:avLst/>
              <a:gdLst/>
              <a:ahLst/>
              <a:cxnLst/>
              <a:rect l="l" t="t" r="r" b="b"/>
              <a:pathLst>
                <a:path w="538" h="3164" extrusionOk="0">
                  <a:moveTo>
                    <a:pt x="358" y="1"/>
                  </a:moveTo>
                  <a:cubicBezTo>
                    <a:pt x="0" y="1055"/>
                    <a:pt x="160" y="2109"/>
                    <a:pt x="219" y="3163"/>
                  </a:cubicBezTo>
                  <a:cubicBezTo>
                    <a:pt x="518" y="2189"/>
                    <a:pt x="339" y="1174"/>
                    <a:pt x="537" y="180"/>
                  </a:cubicBezTo>
                  <a:cubicBezTo>
                    <a:pt x="478" y="100"/>
                    <a:pt x="438" y="60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65850" y="1344450"/>
              <a:ext cx="31850" cy="23100"/>
            </a:xfrm>
            <a:custGeom>
              <a:avLst/>
              <a:gdLst/>
              <a:ahLst/>
              <a:cxnLst/>
              <a:rect l="l" t="t" r="r" b="b"/>
              <a:pathLst>
                <a:path w="1274" h="924" extrusionOk="0">
                  <a:moveTo>
                    <a:pt x="614" y="1"/>
                  </a:moveTo>
                  <a:cubicBezTo>
                    <a:pt x="552" y="1"/>
                    <a:pt x="489" y="35"/>
                    <a:pt x="438" y="108"/>
                  </a:cubicBezTo>
                  <a:lnTo>
                    <a:pt x="239" y="108"/>
                  </a:lnTo>
                  <a:cubicBezTo>
                    <a:pt x="40" y="267"/>
                    <a:pt x="40" y="506"/>
                    <a:pt x="0" y="724"/>
                  </a:cubicBezTo>
                  <a:cubicBezTo>
                    <a:pt x="0" y="804"/>
                    <a:pt x="20" y="884"/>
                    <a:pt x="80" y="923"/>
                  </a:cubicBezTo>
                  <a:lnTo>
                    <a:pt x="776" y="923"/>
                  </a:lnTo>
                  <a:cubicBezTo>
                    <a:pt x="975" y="665"/>
                    <a:pt x="1273" y="366"/>
                    <a:pt x="776" y="88"/>
                  </a:cubicBezTo>
                  <a:cubicBezTo>
                    <a:pt x="728" y="31"/>
                    <a:pt x="671" y="1"/>
                    <a:pt x="61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1678725" y="1218325"/>
              <a:ext cx="47275" cy="24400"/>
            </a:xfrm>
            <a:custGeom>
              <a:avLst/>
              <a:gdLst/>
              <a:ahLst/>
              <a:cxnLst/>
              <a:rect l="l" t="t" r="r" b="b"/>
              <a:pathLst>
                <a:path w="1891" h="976" extrusionOk="0">
                  <a:moveTo>
                    <a:pt x="1035" y="1"/>
                  </a:moveTo>
                  <a:cubicBezTo>
                    <a:pt x="976" y="40"/>
                    <a:pt x="936" y="60"/>
                    <a:pt x="876" y="100"/>
                  </a:cubicBezTo>
                  <a:cubicBezTo>
                    <a:pt x="797" y="180"/>
                    <a:pt x="757" y="239"/>
                    <a:pt x="677" y="279"/>
                  </a:cubicBezTo>
                  <a:cubicBezTo>
                    <a:pt x="598" y="299"/>
                    <a:pt x="558" y="299"/>
                    <a:pt x="498" y="339"/>
                  </a:cubicBezTo>
                  <a:cubicBezTo>
                    <a:pt x="359" y="339"/>
                    <a:pt x="240" y="339"/>
                    <a:pt x="100" y="359"/>
                  </a:cubicBezTo>
                  <a:lnTo>
                    <a:pt x="41" y="438"/>
                  </a:lnTo>
                  <a:cubicBezTo>
                    <a:pt x="41" y="458"/>
                    <a:pt x="1" y="498"/>
                    <a:pt x="1" y="538"/>
                  </a:cubicBezTo>
                  <a:cubicBezTo>
                    <a:pt x="1" y="597"/>
                    <a:pt x="1" y="677"/>
                    <a:pt x="61" y="756"/>
                  </a:cubicBezTo>
                  <a:cubicBezTo>
                    <a:pt x="182" y="840"/>
                    <a:pt x="318" y="857"/>
                    <a:pt x="458" y="857"/>
                  </a:cubicBezTo>
                  <a:cubicBezTo>
                    <a:pt x="554" y="857"/>
                    <a:pt x="651" y="849"/>
                    <a:pt x="748" y="849"/>
                  </a:cubicBezTo>
                  <a:cubicBezTo>
                    <a:pt x="881" y="849"/>
                    <a:pt x="1013" y="864"/>
                    <a:pt x="1135" y="936"/>
                  </a:cubicBezTo>
                  <a:cubicBezTo>
                    <a:pt x="1294" y="955"/>
                    <a:pt x="1473" y="955"/>
                    <a:pt x="1652" y="975"/>
                  </a:cubicBezTo>
                  <a:cubicBezTo>
                    <a:pt x="1692" y="896"/>
                    <a:pt x="1771" y="836"/>
                    <a:pt x="1831" y="756"/>
                  </a:cubicBezTo>
                  <a:cubicBezTo>
                    <a:pt x="1891" y="697"/>
                    <a:pt x="1891" y="657"/>
                    <a:pt x="1851" y="637"/>
                  </a:cubicBezTo>
                  <a:cubicBezTo>
                    <a:pt x="1796" y="583"/>
                    <a:pt x="1709" y="495"/>
                    <a:pt x="1679" y="495"/>
                  </a:cubicBezTo>
                  <a:cubicBezTo>
                    <a:pt x="1676" y="495"/>
                    <a:pt x="1674" y="496"/>
                    <a:pt x="1672" y="498"/>
                  </a:cubicBezTo>
                  <a:cubicBezTo>
                    <a:pt x="1563" y="595"/>
                    <a:pt x="1482" y="633"/>
                    <a:pt x="1420" y="633"/>
                  </a:cubicBezTo>
                  <a:cubicBezTo>
                    <a:pt x="1266" y="633"/>
                    <a:pt x="1225" y="401"/>
                    <a:pt x="1155" y="259"/>
                  </a:cubicBezTo>
                  <a:cubicBezTo>
                    <a:pt x="1194" y="199"/>
                    <a:pt x="1234" y="160"/>
                    <a:pt x="1194" y="80"/>
                  </a:cubicBezTo>
                  <a:cubicBezTo>
                    <a:pt x="1155" y="40"/>
                    <a:pt x="1095" y="1"/>
                    <a:pt x="10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2024375" y="1276200"/>
              <a:ext cx="60700" cy="15400"/>
            </a:xfrm>
            <a:custGeom>
              <a:avLst/>
              <a:gdLst/>
              <a:ahLst/>
              <a:cxnLst/>
              <a:rect l="l" t="t" r="r" b="b"/>
              <a:pathLst>
                <a:path w="2428" h="616" extrusionOk="0">
                  <a:moveTo>
                    <a:pt x="1080" y="0"/>
                  </a:moveTo>
                  <a:cubicBezTo>
                    <a:pt x="720" y="0"/>
                    <a:pt x="360" y="38"/>
                    <a:pt x="0" y="172"/>
                  </a:cubicBezTo>
                  <a:cubicBezTo>
                    <a:pt x="458" y="172"/>
                    <a:pt x="895" y="212"/>
                    <a:pt x="1353" y="232"/>
                  </a:cubicBezTo>
                  <a:cubicBezTo>
                    <a:pt x="1538" y="269"/>
                    <a:pt x="1448" y="616"/>
                    <a:pt x="1691" y="616"/>
                  </a:cubicBezTo>
                  <a:cubicBezTo>
                    <a:pt x="1709" y="616"/>
                    <a:pt x="1729" y="614"/>
                    <a:pt x="1751" y="610"/>
                  </a:cubicBezTo>
                  <a:cubicBezTo>
                    <a:pt x="1970" y="550"/>
                    <a:pt x="2228" y="550"/>
                    <a:pt x="2427" y="371"/>
                  </a:cubicBezTo>
                  <a:cubicBezTo>
                    <a:pt x="2387" y="311"/>
                    <a:pt x="2348" y="252"/>
                    <a:pt x="2328" y="252"/>
                  </a:cubicBezTo>
                  <a:cubicBezTo>
                    <a:pt x="2228" y="212"/>
                    <a:pt x="2149" y="132"/>
                    <a:pt x="2089" y="53"/>
                  </a:cubicBezTo>
                  <a:cubicBezTo>
                    <a:pt x="1753" y="34"/>
                    <a:pt x="1417" y="0"/>
                    <a:pt x="10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2344650" y="1406375"/>
              <a:ext cx="41800" cy="12900"/>
            </a:xfrm>
            <a:custGeom>
              <a:avLst/>
              <a:gdLst/>
              <a:ahLst/>
              <a:cxnLst/>
              <a:rect l="l" t="t" r="r" b="b"/>
              <a:pathLst>
                <a:path w="1672" h="516" extrusionOk="0">
                  <a:moveTo>
                    <a:pt x="732" y="0"/>
                  </a:moveTo>
                  <a:cubicBezTo>
                    <a:pt x="487" y="0"/>
                    <a:pt x="238" y="32"/>
                    <a:pt x="0" y="177"/>
                  </a:cubicBezTo>
                  <a:lnTo>
                    <a:pt x="60" y="237"/>
                  </a:lnTo>
                  <a:cubicBezTo>
                    <a:pt x="199" y="277"/>
                    <a:pt x="279" y="396"/>
                    <a:pt x="358" y="495"/>
                  </a:cubicBezTo>
                  <a:cubicBezTo>
                    <a:pt x="432" y="509"/>
                    <a:pt x="505" y="515"/>
                    <a:pt x="578" y="515"/>
                  </a:cubicBezTo>
                  <a:cubicBezTo>
                    <a:pt x="917" y="515"/>
                    <a:pt x="1248" y="385"/>
                    <a:pt x="1592" y="336"/>
                  </a:cubicBezTo>
                  <a:cubicBezTo>
                    <a:pt x="1671" y="177"/>
                    <a:pt x="1512" y="117"/>
                    <a:pt x="1393" y="18"/>
                  </a:cubicBezTo>
                  <a:cubicBezTo>
                    <a:pt x="1361" y="19"/>
                    <a:pt x="1329" y="20"/>
                    <a:pt x="1297" y="20"/>
                  </a:cubicBezTo>
                  <a:cubicBezTo>
                    <a:pt x="1116" y="20"/>
                    <a:pt x="925" y="0"/>
                    <a:pt x="7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337575" y="1294425"/>
              <a:ext cx="50250" cy="20750"/>
            </a:xfrm>
            <a:custGeom>
              <a:avLst/>
              <a:gdLst/>
              <a:ahLst/>
              <a:cxnLst/>
              <a:rect l="l" t="t" r="r" b="b"/>
              <a:pathLst>
                <a:path w="2010" h="830" extrusionOk="0">
                  <a:moveTo>
                    <a:pt x="20" y="0"/>
                  </a:moveTo>
                  <a:cubicBezTo>
                    <a:pt x="0" y="279"/>
                    <a:pt x="179" y="318"/>
                    <a:pt x="398" y="318"/>
                  </a:cubicBezTo>
                  <a:lnTo>
                    <a:pt x="1254" y="318"/>
                  </a:lnTo>
                  <a:cubicBezTo>
                    <a:pt x="1373" y="318"/>
                    <a:pt x="1492" y="378"/>
                    <a:pt x="1473" y="517"/>
                  </a:cubicBezTo>
                  <a:cubicBezTo>
                    <a:pt x="1453" y="637"/>
                    <a:pt x="1293" y="637"/>
                    <a:pt x="1194" y="696"/>
                  </a:cubicBezTo>
                  <a:cubicBezTo>
                    <a:pt x="1297" y="799"/>
                    <a:pt x="1406" y="830"/>
                    <a:pt x="1514" y="830"/>
                  </a:cubicBezTo>
                  <a:cubicBezTo>
                    <a:pt x="1595" y="830"/>
                    <a:pt x="1675" y="813"/>
                    <a:pt x="1751" y="796"/>
                  </a:cubicBezTo>
                  <a:cubicBezTo>
                    <a:pt x="1910" y="617"/>
                    <a:pt x="2010" y="398"/>
                    <a:pt x="1950" y="139"/>
                  </a:cubicBezTo>
                  <a:cubicBezTo>
                    <a:pt x="1892" y="110"/>
                    <a:pt x="1833" y="92"/>
                    <a:pt x="1775" y="92"/>
                  </a:cubicBezTo>
                  <a:cubicBezTo>
                    <a:pt x="1754" y="92"/>
                    <a:pt x="1733" y="94"/>
                    <a:pt x="1711" y="100"/>
                  </a:cubicBezTo>
                  <a:cubicBezTo>
                    <a:pt x="1565" y="135"/>
                    <a:pt x="1422" y="148"/>
                    <a:pt x="1280" y="148"/>
                  </a:cubicBezTo>
                  <a:cubicBezTo>
                    <a:pt x="860" y="148"/>
                    <a:pt x="451" y="30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372375" y="1289400"/>
              <a:ext cx="52250" cy="12275"/>
            </a:xfrm>
            <a:custGeom>
              <a:avLst/>
              <a:gdLst/>
              <a:ahLst/>
              <a:cxnLst/>
              <a:rect l="l" t="t" r="r" b="b"/>
              <a:pathLst>
                <a:path w="2090" h="491" extrusionOk="0">
                  <a:moveTo>
                    <a:pt x="799" y="0"/>
                  </a:moveTo>
                  <a:cubicBezTo>
                    <a:pt x="533" y="0"/>
                    <a:pt x="267" y="7"/>
                    <a:pt x="1" y="22"/>
                  </a:cubicBezTo>
                  <a:cubicBezTo>
                    <a:pt x="120" y="122"/>
                    <a:pt x="220" y="221"/>
                    <a:pt x="359" y="321"/>
                  </a:cubicBezTo>
                  <a:cubicBezTo>
                    <a:pt x="419" y="321"/>
                    <a:pt x="478" y="340"/>
                    <a:pt x="518" y="380"/>
                  </a:cubicBezTo>
                  <a:cubicBezTo>
                    <a:pt x="620" y="471"/>
                    <a:pt x="736" y="491"/>
                    <a:pt x="849" y="491"/>
                  </a:cubicBezTo>
                  <a:cubicBezTo>
                    <a:pt x="934" y="491"/>
                    <a:pt x="1018" y="480"/>
                    <a:pt x="1095" y="480"/>
                  </a:cubicBezTo>
                  <a:cubicBezTo>
                    <a:pt x="1182" y="480"/>
                    <a:pt x="1254" y="373"/>
                    <a:pt x="1337" y="373"/>
                  </a:cubicBezTo>
                  <a:cubicBezTo>
                    <a:pt x="1349" y="373"/>
                    <a:pt x="1361" y="375"/>
                    <a:pt x="1374" y="380"/>
                  </a:cubicBezTo>
                  <a:cubicBezTo>
                    <a:pt x="1453" y="380"/>
                    <a:pt x="1493" y="340"/>
                    <a:pt x="1572" y="340"/>
                  </a:cubicBezTo>
                  <a:cubicBezTo>
                    <a:pt x="1592" y="321"/>
                    <a:pt x="1617" y="311"/>
                    <a:pt x="1642" y="311"/>
                  </a:cubicBezTo>
                  <a:cubicBezTo>
                    <a:pt x="1667" y="311"/>
                    <a:pt x="1692" y="321"/>
                    <a:pt x="1712" y="340"/>
                  </a:cubicBezTo>
                  <a:cubicBezTo>
                    <a:pt x="1791" y="340"/>
                    <a:pt x="1851" y="380"/>
                    <a:pt x="1911" y="380"/>
                  </a:cubicBezTo>
                  <a:cubicBezTo>
                    <a:pt x="1990" y="321"/>
                    <a:pt x="2050" y="281"/>
                    <a:pt x="2090" y="201"/>
                  </a:cubicBezTo>
                  <a:lnTo>
                    <a:pt x="2090" y="42"/>
                  </a:lnTo>
                  <a:cubicBezTo>
                    <a:pt x="1659" y="17"/>
                    <a:pt x="1229" y="0"/>
                    <a:pt x="7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2072125" y="1272025"/>
              <a:ext cx="55225" cy="15200"/>
            </a:xfrm>
            <a:custGeom>
              <a:avLst/>
              <a:gdLst/>
              <a:ahLst/>
              <a:cxnLst/>
              <a:rect l="l" t="t" r="r" b="b"/>
              <a:pathLst>
                <a:path w="2209" h="608" extrusionOk="0">
                  <a:moveTo>
                    <a:pt x="2049" y="1"/>
                  </a:moveTo>
                  <a:cubicBezTo>
                    <a:pt x="1870" y="1"/>
                    <a:pt x="1711" y="21"/>
                    <a:pt x="1532" y="41"/>
                  </a:cubicBezTo>
                  <a:cubicBezTo>
                    <a:pt x="1439" y="108"/>
                    <a:pt x="1335" y="119"/>
                    <a:pt x="1230" y="119"/>
                  </a:cubicBezTo>
                  <a:cubicBezTo>
                    <a:pt x="1184" y="119"/>
                    <a:pt x="1139" y="117"/>
                    <a:pt x="1094" y="117"/>
                  </a:cubicBezTo>
                  <a:cubicBezTo>
                    <a:pt x="997" y="117"/>
                    <a:pt x="901" y="125"/>
                    <a:pt x="816" y="180"/>
                  </a:cubicBezTo>
                  <a:cubicBezTo>
                    <a:pt x="617" y="180"/>
                    <a:pt x="378" y="200"/>
                    <a:pt x="159" y="200"/>
                  </a:cubicBezTo>
                  <a:cubicBezTo>
                    <a:pt x="88" y="360"/>
                    <a:pt x="1" y="504"/>
                    <a:pt x="226" y="504"/>
                  </a:cubicBezTo>
                  <a:cubicBezTo>
                    <a:pt x="252" y="504"/>
                    <a:pt x="283" y="502"/>
                    <a:pt x="318" y="498"/>
                  </a:cubicBezTo>
                  <a:cubicBezTo>
                    <a:pt x="616" y="465"/>
                    <a:pt x="907" y="420"/>
                    <a:pt x="1192" y="420"/>
                  </a:cubicBezTo>
                  <a:cubicBezTo>
                    <a:pt x="1422" y="420"/>
                    <a:pt x="1648" y="449"/>
                    <a:pt x="1870" y="538"/>
                  </a:cubicBezTo>
                  <a:lnTo>
                    <a:pt x="1850" y="578"/>
                  </a:lnTo>
                  <a:cubicBezTo>
                    <a:pt x="1890" y="598"/>
                    <a:pt x="1930" y="608"/>
                    <a:pt x="1967" y="608"/>
                  </a:cubicBezTo>
                  <a:cubicBezTo>
                    <a:pt x="2004" y="608"/>
                    <a:pt x="2039" y="598"/>
                    <a:pt x="2069" y="578"/>
                  </a:cubicBezTo>
                  <a:cubicBezTo>
                    <a:pt x="2208" y="419"/>
                    <a:pt x="2208" y="279"/>
                    <a:pt x="2128" y="100"/>
                  </a:cubicBezTo>
                  <a:cubicBezTo>
                    <a:pt x="2109" y="81"/>
                    <a:pt x="2069" y="21"/>
                    <a:pt x="20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379850" y="1296250"/>
              <a:ext cx="27875" cy="19275"/>
            </a:xfrm>
            <a:custGeom>
              <a:avLst/>
              <a:gdLst/>
              <a:ahLst/>
              <a:cxnLst/>
              <a:rect l="l" t="t" r="r" b="b"/>
              <a:pathLst>
                <a:path w="1115" h="771" extrusionOk="0">
                  <a:moveTo>
                    <a:pt x="691" y="0"/>
                  </a:moveTo>
                  <a:cubicBezTo>
                    <a:pt x="537" y="0"/>
                    <a:pt x="378" y="106"/>
                    <a:pt x="219" y="106"/>
                  </a:cubicBezTo>
                  <a:cubicBezTo>
                    <a:pt x="120" y="305"/>
                    <a:pt x="0" y="504"/>
                    <a:pt x="80" y="743"/>
                  </a:cubicBezTo>
                  <a:cubicBezTo>
                    <a:pt x="148" y="761"/>
                    <a:pt x="215" y="770"/>
                    <a:pt x="283" y="770"/>
                  </a:cubicBezTo>
                  <a:cubicBezTo>
                    <a:pt x="432" y="770"/>
                    <a:pt x="579" y="726"/>
                    <a:pt x="716" y="643"/>
                  </a:cubicBezTo>
                  <a:cubicBezTo>
                    <a:pt x="776" y="623"/>
                    <a:pt x="796" y="604"/>
                    <a:pt x="816" y="564"/>
                  </a:cubicBezTo>
                  <a:cubicBezTo>
                    <a:pt x="995" y="444"/>
                    <a:pt x="1114" y="305"/>
                    <a:pt x="915" y="106"/>
                  </a:cubicBezTo>
                  <a:cubicBezTo>
                    <a:pt x="842" y="27"/>
                    <a:pt x="767" y="0"/>
                    <a:pt x="6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2010950" y="1328725"/>
              <a:ext cx="29850" cy="18925"/>
            </a:xfrm>
            <a:custGeom>
              <a:avLst/>
              <a:gdLst/>
              <a:ahLst/>
              <a:cxnLst/>
              <a:rect l="l" t="t" r="r" b="b"/>
              <a:pathLst>
                <a:path w="1194" h="757" extrusionOk="0">
                  <a:moveTo>
                    <a:pt x="696" y="1"/>
                  </a:moveTo>
                  <a:cubicBezTo>
                    <a:pt x="651" y="62"/>
                    <a:pt x="585" y="78"/>
                    <a:pt x="511" y="78"/>
                  </a:cubicBezTo>
                  <a:cubicBezTo>
                    <a:pt x="418" y="78"/>
                    <a:pt x="314" y="52"/>
                    <a:pt x="224" y="52"/>
                  </a:cubicBezTo>
                  <a:cubicBezTo>
                    <a:pt x="104" y="52"/>
                    <a:pt x="9" y="99"/>
                    <a:pt x="0" y="319"/>
                  </a:cubicBezTo>
                  <a:cubicBezTo>
                    <a:pt x="13" y="318"/>
                    <a:pt x="25" y="318"/>
                    <a:pt x="37" y="318"/>
                  </a:cubicBezTo>
                  <a:cubicBezTo>
                    <a:pt x="457" y="318"/>
                    <a:pt x="788" y="641"/>
                    <a:pt x="1194" y="757"/>
                  </a:cubicBezTo>
                  <a:cubicBezTo>
                    <a:pt x="1114" y="200"/>
                    <a:pt x="1114" y="200"/>
                    <a:pt x="6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2120850" y="1283975"/>
              <a:ext cx="17925" cy="36325"/>
            </a:xfrm>
            <a:custGeom>
              <a:avLst/>
              <a:gdLst/>
              <a:ahLst/>
              <a:cxnLst/>
              <a:rect l="l" t="t" r="r" b="b"/>
              <a:pathLst>
                <a:path w="717" h="1453" extrusionOk="0">
                  <a:moveTo>
                    <a:pt x="418" y="0"/>
                  </a:moveTo>
                  <a:cubicBezTo>
                    <a:pt x="299" y="0"/>
                    <a:pt x="259" y="100"/>
                    <a:pt x="179" y="140"/>
                  </a:cubicBezTo>
                  <a:cubicBezTo>
                    <a:pt x="100" y="160"/>
                    <a:pt x="60" y="199"/>
                    <a:pt x="0" y="239"/>
                  </a:cubicBezTo>
                  <a:lnTo>
                    <a:pt x="0" y="1453"/>
                  </a:lnTo>
                  <a:cubicBezTo>
                    <a:pt x="259" y="1194"/>
                    <a:pt x="100" y="856"/>
                    <a:pt x="179" y="557"/>
                  </a:cubicBezTo>
                  <a:lnTo>
                    <a:pt x="259" y="518"/>
                  </a:lnTo>
                  <a:lnTo>
                    <a:pt x="299" y="557"/>
                  </a:lnTo>
                  <a:cubicBezTo>
                    <a:pt x="299" y="657"/>
                    <a:pt x="299" y="816"/>
                    <a:pt x="418" y="816"/>
                  </a:cubicBezTo>
                  <a:cubicBezTo>
                    <a:pt x="557" y="816"/>
                    <a:pt x="617" y="657"/>
                    <a:pt x="677" y="538"/>
                  </a:cubicBezTo>
                  <a:cubicBezTo>
                    <a:pt x="717" y="358"/>
                    <a:pt x="657" y="219"/>
                    <a:pt x="597" y="60"/>
                  </a:cubicBezTo>
                  <a:cubicBezTo>
                    <a:pt x="557" y="40"/>
                    <a:pt x="498" y="0"/>
                    <a:pt x="4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1649900" y="1230250"/>
              <a:ext cx="57200" cy="12300"/>
            </a:xfrm>
            <a:custGeom>
              <a:avLst/>
              <a:gdLst/>
              <a:ahLst/>
              <a:cxnLst/>
              <a:rect l="l" t="t" r="r" b="b"/>
              <a:pathLst>
                <a:path w="2288" h="492" extrusionOk="0">
                  <a:moveTo>
                    <a:pt x="895" y="1"/>
                  </a:moveTo>
                  <a:cubicBezTo>
                    <a:pt x="657" y="61"/>
                    <a:pt x="418" y="81"/>
                    <a:pt x="199" y="160"/>
                  </a:cubicBezTo>
                  <a:cubicBezTo>
                    <a:pt x="100" y="200"/>
                    <a:pt x="0" y="279"/>
                    <a:pt x="20" y="419"/>
                  </a:cubicBezTo>
                  <a:cubicBezTo>
                    <a:pt x="277" y="474"/>
                    <a:pt x="538" y="491"/>
                    <a:pt x="802" y="491"/>
                  </a:cubicBezTo>
                  <a:cubicBezTo>
                    <a:pt x="1206" y="491"/>
                    <a:pt x="1614" y="452"/>
                    <a:pt x="2019" y="452"/>
                  </a:cubicBezTo>
                  <a:cubicBezTo>
                    <a:pt x="2109" y="452"/>
                    <a:pt x="2198" y="454"/>
                    <a:pt x="2288" y="459"/>
                  </a:cubicBezTo>
                  <a:cubicBezTo>
                    <a:pt x="2174" y="312"/>
                    <a:pt x="2020" y="299"/>
                    <a:pt x="1859" y="299"/>
                  </a:cubicBezTo>
                  <a:cubicBezTo>
                    <a:pt x="1823" y="299"/>
                    <a:pt x="1787" y="299"/>
                    <a:pt x="1751" y="299"/>
                  </a:cubicBezTo>
                  <a:cubicBezTo>
                    <a:pt x="1552" y="299"/>
                    <a:pt x="1353" y="299"/>
                    <a:pt x="1233" y="100"/>
                  </a:cubicBezTo>
                  <a:cubicBezTo>
                    <a:pt x="1134" y="21"/>
                    <a:pt x="1015" y="1"/>
                    <a:pt x="89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1424100" y="1332700"/>
              <a:ext cx="30875" cy="13950"/>
            </a:xfrm>
            <a:custGeom>
              <a:avLst/>
              <a:gdLst/>
              <a:ahLst/>
              <a:cxnLst/>
              <a:rect l="l" t="t" r="r" b="b"/>
              <a:pathLst>
                <a:path w="1235" h="558" extrusionOk="0">
                  <a:moveTo>
                    <a:pt x="21" y="1"/>
                  </a:moveTo>
                  <a:cubicBezTo>
                    <a:pt x="1" y="339"/>
                    <a:pt x="140" y="478"/>
                    <a:pt x="438" y="498"/>
                  </a:cubicBezTo>
                  <a:cubicBezTo>
                    <a:pt x="637" y="538"/>
                    <a:pt x="816" y="558"/>
                    <a:pt x="1015" y="558"/>
                  </a:cubicBezTo>
                  <a:cubicBezTo>
                    <a:pt x="1234" y="458"/>
                    <a:pt x="1095" y="339"/>
                    <a:pt x="1035" y="200"/>
                  </a:cubicBezTo>
                  <a:cubicBezTo>
                    <a:pt x="976" y="100"/>
                    <a:pt x="886" y="90"/>
                    <a:pt x="789" y="90"/>
                  </a:cubicBezTo>
                  <a:cubicBezTo>
                    <a:pt x="765" y="90"/>
                    <a:pt x="740" y="91"/>
                    <a:pt x="715" y="91"/>
                  </a:cubicBezTo>
                  <a:cubicBezTo>
                    <a:pt x="641" y="91"/>
                    <a:pt x="565" y="85"/>
                    <a:pt x="498" y="41"/>
                  </a:cubicBezTo>
                  <a:cubicBezTo>
                    <a:pt x="339" y="1"/>
                    <a:pt x="180" y="1"/>
                    <a:pt x="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437525" y="1304375"/>
              <a:ext cx="39325" cy="13200"/>
            </a:xfrm>
            <a:custGeom>
              <a:avLst/>
              <a:gdLst/>
              <a:ahLst/>
              <a:cxnLst/>
              <a:rect l="l" t="t" r="r" b="b"/>
              <a:pathLst>
                <a:path w="1573" h="528" extrusionOk="0">
                  <a:moveTo>
                    <a:pt x="1167" y="0"/>
                  </a:moveTo>
                  <a:cubicBezTo>
                    <a:pt x="1065" y="0"/>
                    <a:pt x="966" y="20"/>
                    <a:pt x="876" y="99"/>
                  </a:cubicBezTo>
                  <a:cubicBezTo>
                    <a:pt x="814" y="204"/>
                    <a:pt x="749" y="237"/>
                    <a:pt x="684" y="237"/>
                  </a:cubicBezTo>
                  <a:cubicBezTo>
                    <a:pt x="563" y="237"/>
                    <a:pt x="443" y="119"/>
                    <a:pt x="339" y="119"/>
                  </a:cubicBezTo>
                  <a:cubicBezTo>
                    <a:pt x="240" y="199"/>
                    <a:pt x="100" y="199"/>
                    <a:pt x="1" y="279"/>
                  </a:cubicBezTo>
                  <a:lnTo>
                    <a:pt x="1" y="438"/>
                  </a:lnTo>
                  <a:cubicBezTo>
                    <a:pt x="24" y="437"/>
                    <a:pt x="47" y="436"/>
                    <a:pt x="70" y="436"/>
                  </a:cubicBezTo>
                  <a:cubicBezTo>
                    <a:pt x="398" y="436"/>
                    <a:pt x="716" y="527"/>
                    <a:pt x="1032" y="527"/>
                  </a:cubicBezTo>
                  <a:cubicBezTo>
                    <a:pt x="1153" y="527"/>
                    <a:pt x="1273" y="514"/>
                    <a:pt x="1393" y="477"/>
                  </a:cubicBezTo>
                  <a:cubicBezTo>
                    <a:pt x="1453" y="338"/>
                    <a:pt x="1533" y="219"/>
                    <a:pt x="1572" y="99"/>
                  </a:cubicBezTo>
                  <a:cubicBezTo>
                    <a:pt x="1553" y="80"/>
                    <a:pt x="1493" y="40"/>
                    <a:pt x="1473" y="20"/>
                  </a:cubicBezTo>
                  <a:cubicBezTo>
                    <a:pt x="1373" y="20"/>
                    <a:pt x="1269" y="0"/>
                    <a:pt x="11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758300" y="1230575"/>
              <a:ext cx="35825" cy="15125"/>
            </a:xfrm>
            <a:custGeom>
              <a:avLst/>
              <a:gdLst/>
              <a:ahLst/>
              <a:cxnLst/>
              <a:rect l="l" t="t" r="r" b="b"/>
              <a:pathLst>
                <a:path w="1433" h="605" extrusionOk="0">
                  <a:moveTo>
                    <a:pt x="695" y="0"/>
                  </a:moveTo>
                  <a:cubicBezTo>
                    <a:pt x="657" y="0"/>
                    <a:pt x="627" y="23"/>
                    <a:pt x="597" y="68"/>
                  </a:cubicBezTo>
                  <a:lnTo>
                    <a:pt x="200" y="68"/>
                  </a:lnTo>
                  <a:cubicBezTo>
                    <a:pt x="1" y="346"/>
                    <a:pt x="259" y="465"/>
                    <a:pt x="379" y="605"/>
                  </a:cubicBezTo>
                  <a:cubicBezTo>
                    <a:pt x="438" y="605"/>
                    <a:pt x="478" y="605"/>
                    <a:pt x="558" y="585"/>
                  </a:cubicBezTo>
                  <a:cubicBezTo>
                    <a:pt x="617" y="535"/>
                    <a:pt x="672" y="510"/>
                    <a:pt x="727" y="510"/>
                  </a:cubicBezTo>
                  <a:cubicBezTo>
                    <a:pt x="781" y="510"/>
                    <a:pt x="836" y="535"/>
                    <a:pt x="896" y="585"/>
                  </a:cubicBezTo>
                  <a:cubicBezTo>
                    <a:pt x="956" y="565"/>
                    <a:pt x="1035" y="565"/>
                    <a:pt x="1075" y="565"/>
                  </a:cubicBezTo>
                  <a:cubicBezTo>
                    <a:pt x="1055" y="306"/>
                    <a:pt x="1333" y="247"/>
                    <a:pt x="1433" y="68"/>
                  </a:cubicBezTo>
                  <a:cubicBezTo>
                    <a:pt x="1254" y="68"/>
                    <a:pt x="1055" y="48"/>
                    <a:pt x="876" y="48"/>
                  </a:cubicBezTo>
                  <a:lnTo>
                    <a:pt x="836" y="68"/>
                  </a:lnTo>
                  <a:cubicBezTo>
                    <a:pt x="776" y="68"/>
                    <a:pt x="757" y="68"/>
                    <a:pt x="737" y="8"/>
                  </a:cubicBezTo>
                  <a:cubicBezTo>
                    <a:pt x="722" y="3"/>
                    <a:pt x="708" y="0"/>
                    <a:pt x="6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98675" y="1294775"/>
              <a:ext cx="20475" cy="21525"/>
            </a:xfrm>
            <a:custGeom>
              <a:avLst/>
              <a:gdLst/>
              <a:ahLst/>
              <a:cxnLst/>
              <a:rect l="l" t="t" r="r" b="b"/>
              <a:pathLst>
                <a:path w="819" h="861" extrusionOk="0">
                  <a:moveTo>
                    <a:pt x="503" y="0"/>
                  </a:moveTo>
                  <a:cubicBezTo>
                    <a:pt x="421" y="0"/>
                    <a:pt x="348" y="140"/>
                    <a:pt x="299" y="265"/>
                  </a:cubicBezTo>
                  <a:cubicBezTo>
                    <a:pt x="299" y="324"/>
                    <a:pt x="318" y="404"/>
                    <a:pt x="318" y="483"/>
                  </a:cubicBezTo>
                  <a:cubicBezTo>
                    <a:pt x="0" y="483"/>
                    <a:pt x="100" y="682"/>
                    <a:pt x="119" y="822"/>
                  </a:cubicBezTo>
                  <a:cubicBezTo>
                    <a:pt x="220" y="848"/>
                    <a:pt x="309" y="861"/>
                    <a:pt x="386" y="861"/>
                  </a:cubicBezTo>
                  <a:cubicBezTo>
                    <a:pt x="717" y="861"/>
                    <a:pt x="818" y="621"/>
                    <a:pt x="657" y="185"/>
                  </a:cubicBezTo>
                  <a:cubicBezTo>
                    <a:pt x="604" y="51"/>
                    <a:pt x="552" y="0"/>
                    <a:pt x="5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2379950" y="1402200"/>
              <a:ext cx="37325" cy="13025"/>
            </a:xfrm>
            <a:custGeom>
              <a:avLst/>
              <a:gdLst/>
              <a:ahLst/>
              <a:cxnLst/>
              <a:rect l="l" t="t" r="r" b="b"/>
              <a:pathLst>
                <a:path w="1493" h="521" extrusionOk="0">
                  <a:moveTo>
                    <a:pt x="1269" y="1"/>
                  </a:moveTo>
                  <a:cubicBezTo>
                    <a:pt x="853" y="1"/>
                    <a:pt x="435" y="167"/>
                    <a:pt x="1" y="185"/>
                  </a:cubicBezTo>
                  <a:cubicBezTo>
                    <a:pt x="60" y="284"/>
                    <a:pt x="140" y="404"/>
                    <a:pt x="180" y="503"/>
                  </a:cubicBezTo>
                  <a:cubicBezTo>
                    <a:pt x="199" y="516"/>
                    <a:pt x="217" y="521"/>
                    <a:pt x="234" y="521"/>
                  </a:cubicBezTo>
                  <a:cubicBezTo>
                    <a:pt x="268" y="521"/>
                    <a:pt x="299" y="503"/>
                    <a:pt x="339" y="503"/>
                  </a:cubicBezTo>
                  <a:cubicBezTo>
                    <a:pt x="431" y="445"/>
                    <a:pt x="533" y="435"/>
                    <a:pt x="638" y="435"/>
                  </a:cubicBezTo>
                  <a:cubicBezTo>
                    <a:pt x="686" y="435"/>
                    <a:pt x="735" y="437"/>
                    <a:pt x="784" y="437"/>
                  </a:cubicBezTo>
                  <a:cubicBezTo>
                    <a:pt x="878" y="437"/>
                    <a:pt x="971" y="430"/>
                    <a:pt x="1055" y="384"/>
                  </a:cubicBezTo>
                  <a:cubicBezTo>
                    <a:pt x="1154" y="384"/>
                    <a:pt x="1274" y="364"/>
                    <a:pt x="1373" y="364"/>
                  </a:cubicBezTo>
                  <a:cubicBezTo>
                    <a:pt x="1493" y="245"/>
                    <a:pt x="1493" y="145"/>
                    <a:pt x="1393" y="6"/>
                  </a:cubicBezTo>
                  <a:cubicBezTo>
                    <a:pt x="1352" y="2"/>
                    <a:pt x="1310" y="1"/>
                    <a:pt x="12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2144725" y="1245675"/>
              <a:ext cx="50250" cy="13300"/>
            </a:xfrm>
            <a:custGeom>
              <a:avLst/>
              <a:gdLst/>
              <a:ahLst/>
              <a:cxnLst/>
              <a:rect l="l" t="t" r="r" b="b"/>
              <a:pathLst>
                <a:path w="2010" h="532" extrusionOk="0">
                  <a:moveTo>
                    <a:pt x="697" y="1"/>
                  </a:moveTo>
                  <a:cubicBezTo>
                    <a:pt x="537" y="40"/>
                    <a:pt x="358" y="40"/>
                    <a:pt x="219" y="80"/>
                  </a:cubicBezTo>
                  <a:cubicBezTo>
                    <a:pt x="140" y="100"/>
                    <a:pt x="100" y="160"/>
                    <a:pt x="40" y="239"/>
                  </a:cubicBezTo>
                  <a:cubicBezTo>
                    <a:pt x="20" y="259"/>
                    <a:pt x="20" y="299"/>
                    <a:pt x="0" y="359"/>
                  </a:cubicBezTo>
                  <a:cubicBezTo>
                    <a:pt x="86" y="380"/>
                    <a:pt x="174" y="387"/>
                    <a:pt x="263" y="387"/>
                  </a:cubicBezTo>
                  <a:cubicBezTo>
                    <a:pt x="406" y="387"/>
                    <a:pt x="551" y="370"/>
                    <a:pt x="694" y="370"/>
                  </a:cubicBezTo>
                  <a:cubicBezTo>
                    <a:pt x="873" y="370"/>
                    <a:pt x="1049" y="397"/>
                    <a:pt x="1214" y="518"/>
                  </a:cubicBezTo>
                  <a:cubicBezTo>
                    <a:pt x="1254" y="527"/>
                    <a:pt x="1293" y="531"/>
                    <a:pt x="1331" y="531"/>
                  </a:cubicBezTo>
                  <a:cubicBezTo>
                    <a:pt x="1541" y="531"/>
                    <a:pt x="1728" y="412"/>
                    <a:pt x="1930" y="379"/>
                  </a:cubicBezTo>
                  <a:cubicBezTo>
                    <a:pt x="2009" y="319"/>
                    <a:pt x="2009" y="279"/>
                    <a:pt x="1930" y="219"/>
                  </a:cubicBezTo>
                  <a:cubicBezTo>
                    <a:pt x="1890" y="200"/>
                    <a:pt x="1811" y="200"/>
                    <a:pt x="1751" y="180"/>
                  </a:cubicBezTo>
                  <a:cubicBezTo>
                    <a:pt x="1691" y="140"/>
                    <a:pt x="1612" y="80"/>
                    <a:pt x="1532" y="60"/>
                  </a:cubicBezTo>
                  <a:cubicBezTo>
                    <a:pt x="1333" y="1"/>
                    <a:pt x="1134" y="1"/>
                    <a:pt x="9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24650" y="1251700"/>
              <a:ext cx="34825" cy="8425"/>
            </a:xfrm>
            <a:custGeom>
              <a:avLst/>
              <a:gdLst/>
              <a:ahLst/>
              <a:cxnLst/>
              <a:rect l="l" t="t" r="r" b="b"/>
              <a:pathLst>
                <a:path w="1393" h="337" extrusionOk="0">
                  <a:moveTo>
                    <a:pt x="541" y="1"/>
                  </a:moveTo>
                  <a:cubicBezTo>
                    <a:pt x="370" y="1"/>
                    <a:pt x="192" y="40"/>
                    <a:pt x="0" y="158"/>
                  </a:cubicBezTo>
                  <a:cubicBezTo>
                    <a:pt x="174" y="299"/>
                    <a:pt x="342" y="327"/>
                    <a:pt x="501" y="327"/>
                  </a:cubicBezTo>
                  <a:cubicBezTo>
                    <a:pt x="608" y="327"/>
                    <a:pt x="711" y="314"/>
                    <a:pt x="809" y="314"/>
                  </a:cubicBezTo>
                  <a:cubicBezTo>
                    <a:pt x="831" y="314"/>
                    <a:pt x="854" y="315"/>
                    <a:pt x="876" y="317"/>
                  </a:cubicBezTo>
                  <a:cubicBezTo>
                    <a:pt x="1035" y="297"/>
                    <a:pt x="1273" y="337"/>
                    <a:pt x="1393" y="138"/>
                  </a:cubicBezTo>
                  <a:cubicBezTo>
                    <a:pt x="1105" y="113"/>
                    <a:pt x="833" y="1"/>
                    <a:pt x="5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979600" y="1329225"/>
              <a:ext cx="29375" cy="12950"/>
            </a:xfrm>
            <a:custGeom>
              <a:avLst/>
              <a:gdLst/>
              <a:ahLst/>
              <a:cxnLst/>
              <a:rect l="l" t="t" r="r" b="b"/>
              <a:pathLst>
                <a:path w="1175" h="518" extrusionOk="0">
                  <a:moveTo>
                    <a:pt x="936" y="1"/>
                  </a:moveTo>
                  <a:cubicBezTo>
                    <a:pt x="598" y="80"/>
                    <a:pt x="240" y="1"/>
                    <a:pt x="1" y="299"/>
                  </a:cubicBezTo>
                  <a:cubicBezTo>
                    <a:pt x="140" y="518"/>
                    <a:pt x="359" y="478"/>
                    <a:pt x="558" y="498"/>
                  </a:cubicBezTo>
                  <a:cubicBezTo>
                    <a:pt x="737" y="438"/>
                    <a:pt x="896" y="379"/>
                    <a:pt x="1095" y="319"/>
                  </a:cubicBezTo>
                  <a:cubicBezTo>
                    <a:pt x="1175" y="140"/>
                    <a:pt x="1035" y="80"/>
                    <a:pt x="9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632975" y="1223875"/>
              <a:ext cx="24400" cy="17350"/>
            </a:xfrm>
            <a:custGeom>
              <a:avLst/>
              <a:gdLst/>
              <a:ahLst/>
              <a:cxnLst/>
              <a:rect l="l" t="t" r="r" b="b"/>
              <a:pathLst>
                <a:path w="976" h="694" extrusionOk="0">
                  <a:moveTo>
                    <a:pt x="487" y="1"/>
                  </a:moveTo>
                  <a:cubicBezTo>
                    <a:pt x="365" y="1"/>
                    <a:pt x="234" y="38"/>
                    <a:pt x="100" y="97"/>
                  </a:cubicBezTo>
                  <a:cubicBezTo>
                    <a:pt x="80" y="157"/>
                    <a:pt x="41" y="176"/>
                    <a:pt x="21" y="236"/>
                  </a:cubicBezTo>
                  <a:cubicBezTo>
                    <a:pt x="1" y="594"/>
                    <a:pt x="418" y="475"/>
                    <a:pt x="518" y="694"/>
                  </a:cubicBezTo>
                  <a:cubicBezTo>
                    <a:pt x="578" y="694"/>
                    <a:pt x="637" y="674"/>
                    <a:pt x="697" y="674"/>
                  </a:cubicBezTo>
                  <a:cubicBezTo>
                    <a:pt x="737" y="634"/>
                    <a:pt x="816" y="574"/>
                    <a:pt x="876" y="534"/>
                  </a:cubicBezTo>
                  <a:cubicBezTo>
                    <a:pt x="936" y="455"/>
                    <a:pt x="975" y="375"/>
                    <a:pt x="936" y="256"/>
                  </a:cubicBezTo>
                  <a:cubicBezTo>
                    <a:pt x="809" y="72"/>
                    <a:pt x="656" y="1"/>
                    <a:pt x="4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1645900" y="1376150"/>
              <a:ext cx="47775" cy="5125"/>
            </a:xfrm>
            <a:custGeom>
              <a:avLst/>
              <a:gdLst/>
              <a:ahLst/>
              <a:cxnLst/>
              <a:rect l="l" t="t" r="r" b="b"/>
              <a:pathLst>
                <a:path w="1911" h="205" extrusionOk="0">
                  <a:moveTo>
                    <a:pt x="917" y="1"/>
                  </a:moveTo>
                  <a:cubicBezTo>
                    <a:pt x="665" y="1"/>
                    <a:pt x="412" y="16"/>
                    <a:pt x="162" y="16"/>
                  </a:cubicBezTo>
                  <a:cubicBezTo>
                    <a:pt x="108" y="16"/>
                    <a:pt x="54" y="15"/>
                    <a:pt x="1" y="13"/>
                  </a:cubicBezTo>
                  <a:lnTo>
                    <a:pt x="1" y="13"/>
                  </a:lnTo>
                  <a:cubicBezTo>
                    <a:pt x="275" y="164"/>
                    <a:pt x="562" y="204"/>
                    <a:pt x="849" y="204"/>
                  </a:cubicBezTo>
                  <a:cubicBezTo>
                    <a:pt x="1179" y="204"/>
                    <a:pt x="1510" y="151"/>
                    <a:pt x="1827" y="151"/>
                  </a:cubicBezTo>
                  <a:cubicBezTo>
                    <a:pt x="1855" y="151"/>
                    <a:pt x="1883" y="152"/>
                    <a:pt x="1911" y="153"/>
                  </a:cubicBezTo>
                  <a:cubicBezTo>
                    <a:pt x="1587" y="28"/>
                    <a:pt x="1253" y="1"/>
                    <a:pt x="9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1414150" y="1254675"/>
              <a:ext cx="42300" cy="8425"/>
            </a:xfrm>
            <a:custGeom>
              <a:avLst/>
              <a:gdLst/>
              <a:ahLst/>
              <a:cxnLst/>
              <a:rect l="l" t="t" r="r" b="b"/>
              <a:pathLst>
                <a:path w="1692" h="337" extrusionOk="0">
                  <a:moveTo>
                    <a:pt x="1139" y="0"/>
                  </a:moveTo>
                  <a:cubicBezTo>
                    <a:pt x="791" y="0"/>
                    <a:pt x="437" y="118"/>
                    <a:pt x="100" y="118"/>
                  </a:cubicBezTo>
                  <a:cubicBezTo>
                    <a:pt x="100" y="178"/>
                    <a:pt x="100" y="198"/>
                    <a:pt x="81" y="218"/>
                  </a:cubicBezTo>
                  <a:cubicBezTo>
                    <a:pt x="1" y="277"/>
                    <a:pt x="1" y="317"/>
                    <a:pt x="81" y="337"/>
                  </a:cubicBezTo>
                  <a:lnTo>
                    <a:pt x="777" y="337"/>
                  </a:lnTo>
                  <a:cubicBezTo>
                    <a:pt x="859" y="267"/>
                    <a:pt x="954" y="250"/>
                    <a:pt x="1054" y="250"/>
                  </a:cubicBezTo>
                  <a:cubicBezTo>
                    <a:pt x="1150" y="250"/>
                    <a:pt x="1250" y="266"/>
                    <a:pt x="1349" y="266"/>
                  </a:cubicBezTo>
                  <a:cubicBezTo>
                    <a:pt x="1470" y="266"/>
                    <a:pt x="1588" y="242"/>
                    <a:pt x="1692" y="138"/>
                  </a:cubicBezTo>
                  <a:cubicBezTo>
                    <a:pt x="1511" y="34"/>
                    <a:pt x="1326" y="0"/>
                    <a:pt x="1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2079075" y="1418650"/>
              <a:ext cx="33850" cy="21500"/>
            </a:xfrm>
            <a:custGeom>
              <a:avLst/>
              <a:gdLst/>
              <a:ahLst/>
              <a:cxnLst/>
              <a:rect l="l" t="t" r="r" b="b"/>
              <a:pathLst>
                <a:path w="1354" h="860" extrusionOk="0">
                  <a:moveTo>
                    <a:pt x="508" y="1"/>
                  </a:moveTo>
                  <a:cubicBezTo>
                    <a:pt x="489" y="1"/>
                    <a:pt x="466" y="8"/>
                    <a:pt x="438" y="24"/>
                  </a:cubicBezTo>
                  <a:cubicBezTo>
                    <a:pt x="438" y="243"/>
                    <a:pt x="299" y="362"/>
                    <a:pt x="80" y="362"/>
                  </a:cubicBezTo>
                  <a:cubicBezTo>
                    <a:pt x="0" y="422"/>
                    <a:pt x="0" y="502"/>
                    <a:pt x="40" y="581"/>
                  </a:cubicBezTo>
                  <a:cubicBezTo>
                    <a:pt x="100" y="621"/>
                    <a:pt x="160" y="681"/>
                    <a:pt x="239" y="701"/>
                  </a:cubicBezTo>
                  <a:cubicBezTo>
                    <a:pt x="398" y="740"/>
                    <a:pt x="597" y="800"/>
                    <a:pt x="776" y="840"/>
                  </a:cubicBezTo>
                  <a:cubicBezTo>
                    <a:pt x="856" y="860"/>
                    <a:pt x="935" y="860"/>
                    <a:pt x="995" y="860"/>
                  </a:cubicBezTo>
                  <a:cubicBezTo>
                    <a:pt x="1095" y="840"/>
                    <a:pt x="1194" y="800"/>
                    <a:pt x="1274" y="701"/>
                  </a:cubicBezTo>
                  <a:lnTo>
                    <a:pt x="1254" y="681"/>
                  </a:lnTo>
                  <a:cubicBezTo>
                    <a:pt x="1353" y="681"/>
                    <a:pt x="1353" y="621"/>
                    <a:pt x="1274" y="541"/>
                  </a:cubicBezTo>
                  <a:lnTo>
                    <a:pt x="1274" y="541"/>
                  </a:lnTo>
                  <a:cubicBezTo>
                    <a:pt x="1254" y="544"/>
                    <a:pt x="1236" y="546"/>
                    <a:pt x="1218" y="546"/>
                  </a:cubicBezTo>
                  <a:cubicBezTo>
                    <a:pt x="986" y="546"/>
                    <a:pt x="924" y="314"/>
                    <a:pt x="776" y="203"/>
                  </a:cubicBezTo>
                  <a:cubicBezTo>
                    <a:pt x="759" y="211"/>
                    <a:pt x="744" y="214"/>
                    <a:pt x="730" y="214"/>
                  </a:cubicBezTo>
                  <a:cubicBezTo>
                    <a:pt x="622" y="214"/>
                    <a:pt x="617" y="1"/>
                    <a:pt x="50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889100" y="1232725"/>
              <a:ext cx="21900" cy="17450"/>
            </a:xfrm>
            <a:custGeom>
              <a:avLst/>
              <a:gdLst/>
              <a:ahLst/>
              <a:cxnLst/>
              <a:rect l="l" t="t" r="r" b="b"/>
              <a:pathLst>
                <a:path w="876" h="698" extrusionOk="0">
                  <a:moveTo>
                    <a:pt x="444" y="1"/>
                  </a:moveTo>
                  <a:cubicBezTo>
                    <a:pt x="436" y="1"/>
                    <a:pt x="427" y="1"/>
                    <a:pt x="418" y="1"/>
                  </a:cubicBezTo>
                  <a:cubicBezTo>
                    <a:pt x="219" y="21"/>
                    <a:pt x="100" y="21"/>
                    <a:pt x="100" y="280"/>
                  </a:cubicBezTo>
                  <a:cubicBezTo>
                    <a:pt x="100" y="419"/>
                    <a:pt x="20" y="558"/>
                    <a:pt x="0" y="698"/>
                  </a:cubicBezTo>
                  <a:lnTo>
                    <a:pt x="179" y="698"/>
                  </a:lnTo>
                  <a:cubicBezTo>
                    <a:pt x="279" y="558"/>
                    <a:pt x="398" y="558"/>
                    <a:pt x="538" y="519"/>
                  </a:cubicBezTo>
                  <a:cubicBezTo>
                    <a:pt x="617" y="519"/>
                    <a:pt x="876" y="459"/>
                    <a:pt x="637" y="399"/>
                  </a:cubicBezTo>
                  <a:cubicBezTo>
                    <a:pt x="328" y="322"/>
                    <a:pt x="713" y="1"/>
                    <a:pt x="4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1554150" y="1341525"/>
              <a:ext cx="21175" cy="22550"/>
            </a:xfrm>
            <a:custGeom>
              <a:avLst/>
              <a:gdLst/>
              <a:ahLst/>
              <a:cxnLst/>
              <a:rect l="l" t="t" r="r" b="b"/>
              <a:pathLst>
                <a:path w="847" h="902" extrusionOk="0">
                  <a:moveTo>
                    <a:pt x="335" y="0"/>
                  </a:moveTo>
                  <a:cubicBezTo>
                    <a:pt x="237" y="0"/>
                    <a:pt x="139" y="18"/>
                    <a:pt x="50" y="26"/>
                  </a:cubicBezTo>
                  <a:lnTo>
                    <a:pt x="50" y="185"/>
                  </a:lnTo>
                  <a:cubicBezTo>
                    <a:pt x="265" y="380"/>
                    <a:pt x="1" y="902"/>
                    <a:pt x="537" y="902"/>
                  </a:cubicBezTo>
                  <a:cubicBezTo>
                    <a:pt x="547" y="902"/>
                    <a:pt x="557" y="901"/>
                    <a:pt x="568" y="901"/>
                  </a:cubicBezTo>
                  <a:cubicBezTo>
                    <a:pt x="846" y="722"/>
                    <a:pt x="767" y="444"/>
                    <a:pt x="747" y="205"/>
                  </a:cubicBezTo>
                  <a:cubicBezTo>
                    <a:pt x="628" y="39"/>
                    <a:pt x="481" y="0"/>
                    <a:pt x="3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2228275" y="1421675"/>
              <a:ext cx="24400" cy="11575"/>
            </a:xfrm>
            <a:custGeom>
              <a:avLst/>
              <a:gdLst/>
              <a:ahLst/>
              <a:cxnLst/>
              <a:rect l="l" t="t" r="r" b="b"/>
              <a:pathLst>
                <a:path w="976" h="463" extrusionOk="0">
                  <a:moveTo>
                    <a:pt x="569" y="0"/>
                  </a:moveTo>
                  <a:cubicBezTo>
                    <a:pt x="380" y="0"/>
                    <a:pt x="195" y="89"/>
                    <a:pt x="0" y="102"/>
                  </a:cubicBezTo>
                  <a:cubicBezTo>
                    <a:pt x="124" y="377"/>
                    <a:pt x="314" y="462"/>
                    <a:pt x="538" y="462"/>
                  </a:cubicBezTo>
                  <a:cubicBezTo>
                    <a:pt x="638" y="462"/>
                    <a:pt x="745" y="445"/>
                    <a:pt x="856" y="420"/>
                  </a:cubicBezTo>
                  <a:cubicBezTo>
                    <a:pt x="955" y="301"/>
                    <a:pt x="975" y="202"/>
                    <a:pt x="876" y="102"/>
                  </a:cubicBezTo>
                  <a:cubicBezTo>
                    <a:pt x="771" y="26"/>
                    <a:pt x="670" y="0"/>
                    <a:pt x="5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2080075" y="1280100"/>
              <a:ext cx="38800" cy="5400"/>
            </a:xfrm>
            <a:custGeom>
              <a:avLst/>
              <a:gdLst/>
              <a:ahLst/>
              <a:cxnLst/>
              <a:rect l="l" t="t" r="r" b="b"/>
              <a:pathLst>
                <a:path w="1552" h="216" extrusionOk="0">
                  <a:moveTo>
                    <a:pt x="806" y="1"/>
                  </a:moveTo>
                  <a:cubicBezTo>
                    <a:pt x="537" y="1"/>
                    <a:pt x="269" y="72"/>
                    <a:pt x="0" y="175"/>
                  </a:cubicBezTo>
                  <a:cubicBezTo>
                    <a:pt x="60" y="175"/>
                    <a:pt x="140" y="195"/>
                    <a:pt x="159" y="215"/>
                  </a:cubicBezTo>
                  <a:lnTo>
                    <a:pt x="1552" y="215"/>
                  </a:lnTo>
                  <a:cubicBezTo>
                    <a:pt x="1303" y="62"/>
                    <a:pt x="1054" y="1"/>
                    <a:pt x="8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2089025" y="1397350"/>
              <a:ext cx="10950" cy="27850"/>
            </a:xfrm>
            <a:custGeom>
              <a:avLst/>
              <a:gdLst/>
              <a:ahLst/>
              <a:cxnLst/>
              <a:rect l="l" t="t" r="r" b="b"/>
              <a:pathLst>
                <a:path w="438" h="111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180"/>
                    <a:pt x="199" y="399"/>
                    <a:pt x="0" y="538"/>
                  </a:cubicBezTo>
                  <a:lnTo>
                    <a:pt x="0" y="876"/>
                  </a:lnTo>
                  <a:cubicBezTo>
                    <a:pt x="126" y="876"/>
                    <a:pt x="140" y="1113"/>
                    <a:pt x="259" y="1113"/>
                  </a:cubicBezTo>
                  <a:cubicBezTo>
                    <a:pt x="290" y="1113"/>
                    <a:pt x="329" y="1097"/>
                    <a:pt x="378" y="1055"/>
                  </a:cubicBezTo>
                  <a:cubicBezTo>
                    <a:pt x="279" y="737"/>
                    <a:pt x="438" y="339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433550" y="1258100"/>
              <a:ext cx="38825" cy="6200"/>
            </a:xfrm>
            <a:custGeom>
              <a:avLst/>
              <a:gdLst/>
              <a:ahLst/>
              <a:cxnLst/>
              <a:rect l="l" t="t" r="r" b="b"/>
              <a:pathLst>
                <a:path w="1553" h="248" extrusionOk="0">
                  <a:moveTo>
                    <a:pt x="916" y="1"/>
                  </a:moveTo>
                  <a:cubicBezTo>
                    <a:pt x="841" y="26"/>
                    <a:pt x="762" y="32"/>
                    <a:pt x="681" y="32"/>
                  </a:cubicBezTo>
                  <a:cubicBezTo>
                    <a:pt x="599" y="32"/>
                    <a:pt x="517" y="26"/>
                    <a:pt x="436" y="26"/>
                  </a:cubicBezTo>
                  <a:cubicBezTo>
                    <a:pt x="274" y="26"/>
                    <a:pt x="120" y="51"/>
                    <a:pt x="1" y="200"/>
                  </a:cubicBezTo>
                  <a:cubicBezTo>
                    <a:pt x="30" y="229"/>
                    <a:pt x="48" y="248"/>
                    <a:pt x="80" y="248"/>
                  </a:cubicBezTo>
                  <a:cubicBezTo>
                    <a:pt x="91" y="248"/>
                    <a:pt x="104" y="245"/>
                    <a:pt x="120" y="240"/>
                  </a:cubicBezTo>
                  <a:cubicBezTo>
                    <a:pt x="232" y="207"/>
                    <a:pt x="347" y="197"/>
                    <a:pt x="462" y="197"/>
                  </a:cubicBezTo>
                  <a:cubicBezTo>
                    <a:pt x="627" y="197"/>
                    <a:pt x="794" y="217"/>
                    <a:pt x="957" y="217"/>
                  </a:cubicBezTo>
                  <a:cubicBezTo>
                    <a:pt x="1164" y="217"/>
                    <a:pt x="1365" y="185"/>
                    <a:pt x="1552" y="41"/>
                  </a:cubicBezTo>
                  <a:cubicBezTo>
                    <a:pt x="1353" y="41"/>
                    <a:pt x="1135" y="1"/>
                    <a:pt x="9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2002000" y="1326550"/>
              <a:ext cx="25875" cy="10975"/>
            </a:xfrm>
            <a:custGeom>
              <a:avLst/>
              <a:gdLst/>
              <a:ahLst/>
              <a:cxnLst/>
              <a:rect l="l" t="t" r="r" b="b"/>
              <a:pathLst>
                <a:path w="1035" h="439" extrusionOk="0">
                  <a:moveTo>
                    <a:pt x="498" y="1"/>
                  </a:moveTo>
                  <a:cubicBezTo>
                    <a:pt x="335" y="1"/>
                    <a:pt x="172" y="31"/>
                    <a:pt x="0" y="108"/>
                  </a:cubicBezTo>
                  <a:cubicBezTo>
                    <a:pt x="80" y="207"/>
                    <a:pt x="139" y="326"/>
                    <a:pt x="179" y="426"/>
                  </a:cubicBezTo>
                  <a:cubicBezTo>
                    <a:pt x="204" y="434"/>
                    <a:pt x="229" y="439"/>
                    <a:pt x="252" y="439"/>
                  </a:cubicBezTo>
                  <a:cubicBezTo>
                    <a:pt x="285" y="439"/>
                    <a:pt x="315" y="429"/>
                    <a:pt x="338" y="406"/>
                  </a:cubicBezTo>
                  <a:cubicBezTo>
                    <a:pt x="478" y="128"/>
                    <a:pt x="875" y="386"/>
                    <a:pt x="1035" y="88"/>
                  </a:cubicBezTo>
                  <a:cubicBezTo>
                    <a:pt x="849" y="36"/>
                    <a:pt x="674" y="1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307725" y="1288950"/>
              <a:ext cx="24900" cy="12225"/>
            </a:xfrm>
            <a:custGeom>
              <a:avLst/>
              <a:gdLst/>
              <a:ahLst/>
              <a:cxnLst/>
              <a:rect l="l" t="t" r="r" b="b"/>
              <a:pathLst>
                <a:path w="996" h="489" extrusionOk="0">
                  <a:moveTo>
                    <a:pt x="21" y="0"/>
                  </a:moveTo>
                  <a:cubicBezTo>
                    <a:pt x="1" y="120"/>
                    <a:pt x="1" y="239"/>
                    <a:pt x="1" y="358"/>
                  </a:cubicBezTo>
                  <a:cubicBezTo>
                    <a:pt x="180" y="358"/>
                    <a:pt x="359" y="358"/>
                    <a:pt x="498" y="438"/>
                  </a:cubicBezTo>
                  <a:cubicBezTo>
                    <a:pt x="573" y="472"/>
                    <a:pt x="639" y="489"/>
                    <a:pt x="697" y="489"/>
                  </a:cubicBezTo>
                  <a:cubicBezTo>
                    <a:pt x="842" y="489"/>
                    <a:pt x="939" y="389"/>
                    <a:pt x="996" y="219"/>
                  </a:cubicBezTo>
                  <a:cubicBezTo>
                    <a:pt x="677" y="159"/>
                    <a:pt x="299" y="239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2255125" y="1419250"/>
              <a:ext cx="21400" cy="14950"/>
            </a:xfrm>
            <a:custGeom>
              <a:avLst/>
              <a:gdLst/>
              <a:ahLst/>
              <a:cxnLst/>
              <a:rect l="l" t="t" r="r" b="b"/>
              <a:pathLst>
                <a:path w="856" h="598" extrusionOk="0">
                  <a:moveTo>
                    <a:pt x="319" y="0"/>
                  </a:moveTo>
                  <a:cubicBezTo>
                    <a:pt x="264" y="0"/>
                    <a:pt x="209" y="20"/>
                    <a:pt x="160" y="60"/>
                  </a:cubicBezTo>
                  <a:cubicBezTo>
                    <a:pt x="20" y="199"/>
                    <a:pt x="0" y="358"/>
                    <a:pt x="80" y="517"/>
                  </a:cubicBezTo>
                  <a:cubicBezTo>
                    <a:pt x="133" y="570"/>
                    <a:pt x="177" y="597"/>
                    <a:pt x="224" y="597"/>
                  </a:cubicBezTo>
                  <a:cubicBezTo>
                    <a:pt x="248" y="597"/>
                    <a:pt x="272" y="590"/>
                    <a:pt x="299" y="577"/>
                  </a:cubicBezTo>
                  <a:lnTo>
                    <a:pt x="597" y="418"/>
                  </a:lnTo>
                  <a:cubicBezTo>
                    <a:pt x="677" y="378"/>
                    <a:pt x="856" y="458"/>
                    <a:pt x="816" y="279"/>
                  </a:cubicBezTo>
                  <a:cubicBezTo>
                    <a:pt x="816" y="219"/>
                    <a:pt x="677" y="219"/>
                    <a:pt x="597" y="179"/>
                  </a:cubicBezTo>
                  <a:lnTo>
                    <a:pt x="478" y="60"/>
                  </a:lnTo>
                  <a:cubicBezTo>
                    <a:pt x="428" y="20"/>
                    <a:pt x="373" y="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2425700" y="1394375"/>
              <a:ext cx="21425" cy="12950"/>
            </a:xfrm>
            <a:custGeom>
              <a:avLst/>
              <a:gdLst/>
              <a:ahLst/>
              <a:cxnLst/>
              <a:rect l="l" t="t" r="r" b="b"/>
              <a:pathLst>
                <a:path w="857" h="518" extrusionOk="0">
                  <a:moveTo>
                    <a:pt x="617" y="1"/>
                  </a:moveTo>
                  <a:cubicBezTo>
                    <a:pt x="558" y="20"/>
                    <a:pt x="538" y="20"/>
                    <a:pt x="518" y="40"/>
                  </a:cubicBezTo>
                  <a:cubicBezTo>
                    <a:pt x="505" y="38"/>
                    <a:pt x="493" y="37"/>
                    <a:pt x="480" y="37"/>
                  </a:cubicBezTo>
                  <a:cubicBezTo>
                    <a:pt x="399" y="37"/>
                    <a:pt x="334" y="93"/>
                    <a:pt x="299" y="180"/>
                  </a:cubicBezTo>
                  <a:cubicBezTo>
                    <a:pt x="160" y="239"/>
                    <a:pt x="1" y="299"/>
                    <a:pt x="120" y="498"/>
                  </a:cubicBezTo>
                  <a:cubicBezTo>
                    <a:pt x="339" y="458"/>
                    <a:pt x="597" y="518"/>
                    <a:pt x="796" y="319"/>
                  </a:cubicBezTo>
                  <a:cubicBezTo>
                    <a:pt x="856" y="279"/>
                    <a:pt x="856" y="200"/>
                    <a:pt x="796" y="160"/>
                  </a:cubicBezTo>
                  <a:cubicBezTo>
                    <a:pt x="737" y="100"/>
                    <a:pt x="657" y="60"/>
                    <a:pt x="6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1463900" y="1336550"/>
              <a:ext cx="21900" cy="9625"/>
            </a:xfrm>
            <a:custGeom>
              <a:avLst/>
              <a:gdLst/>
              <a:ahLst/>
              <a:cxnLst/>
              <a:rect l="l" t="t" r="r" b="b"/>
              <a:pathLst>
                <a:path w="876" h="385" extrusionOk="0">
                  <a:moveTo>
                    <a:pt x="366" y="0"/>
                  </a:moveTo>
                  <a:cubicBezTo>
                    <a:pt x="244" y="0"/>
                    <a:pt x="121" y="18"/>
                    <a:pt x="0" y="26"/>
                  </a:cubicBezTo>
                  <a:lnTo>
                    <a:pt x="0" y="205"/>
                  </a:lnTo>
                  <a:cubicBezTo>
                    <a:pt x="100" y="324"/>
                    <a:pt x="239" y="304"/>
                    <a:pt x="338" y="384"/>
                  </a:cubicBezTo>
                  <a:cubicBezTo>
                    <a:pt x="368" y="384"/>
                    <a:pt x="399" y="385"/>
                    <a:pt x="431" y="385"/>
                  </a:cubicBezTo>
                  <a:cubicBezTo>
                    <a:pt x="588" y="385"/>
                    <a:pt x="759" y="371"/>
                    <a:pt x="875" y="205"/>
                  </a:cubicBezTo>
                  <a:cubicBezTo>
                    <a:pt x="721" y="39"/>
                    <a:pt x="546" y="0"/>
                    <a:pt x="36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1684700" y="1393175"/>
              <a:ext cx="35325" cy="5200"/>
            </a:xfrm>
            <a:custGeom>
              <a:avLst/>
              <a:gdLst/>
              <a:ahLst/>
              <a:cxnLst/>
              <a:rect l="l" t="t" r="r" b="b"/>
              <a:pathLst>
                <a:path w="1413" h="208" extrusionOk="0">
                  <a:moveTo>
                    <a:pt x="764" y="0"/>
                  </a:moveTo>
                  <a:cubicBezTo>
                    <a:pt x="528" y="0"/>
                    <a:pt x="291" y="50"/>
                    <a:pt x="63" y="50"/>
                  </a:cubicBezTo>
                  <a:cubicBezTo>
                    <a:pt x="42" y="50"/>
                    <a:pt x="21" y="49"/>
                    <a:pt x="1" y="49"/>
                  </a:cubicBezTo>
                  <a:lnTo>
                    <a:pt x="1" y="49"/>
                  </a:lnTo>
                  <a:cubicBezTo>
                    <a:pt x="197" y="165"/>
                    <a:pt x="406" y="189"/>
                    <a:pt x="620" y="189"/>
                  </a:cubicBezTo>
                  <a:cubicBezTo>
                    <a:pt x="768" y="189"/>
                    <a:pt x="918" y="177"/>
                    <a:pt x="1068" y="177"/>
                  </a:cubicBezTo>
                  <a:cubicBezTo>
                    <a:pt x="1184" y="177"/>
                    <a:pt x="1299" y="184"/>
                    <a:pt x="1413" y="208"/>
                  </a:cubicBezTo>
                  <a:cubicBezTo>
                    <a:pt x="1203" y="43"/>
                    <a:pt x="984" y="0"/>
                    <a:pt x="7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2063150" y="1245350"/>
              <a:ext cx="34850" cy="6200"/>
            </a:xfrm>
            <a:custGeom>
              <a:avLst/>
              <a:gdLst/>
              <a:ahLst/>
              <a:cxnLst/>
              <a:rect l="l" t="t" r="r" b="b"/>
              <a:pathLst>
                <a:path w="1394" h="248" extrusionOk="0">
                  <a:moveTo>
                    <a:pt x="735" y="1"/>
                  </a:moveTo>
                  <a:cubicBezTo>
                    <a:pt x="493" y="1"/>
                    <a:pt x="253" y="77"/>
                    <a:pt x="1" y="193"/>
                  </a:cubicBezTo>
                  <a:cubicBezTo>
                    <a:pt x="220" y="232"/>
                    <a:pt x="448" y="247"/>
                    <a:pt x="682" y="247"/>
                  </a:cubicBezTo>
                  <a:cubicBezTo>
                    <a:pt x="916" y="247"/>
                    <a:pt x="1155" y="232"/>
                    <a:pt x="1393" y="213"/>
                  </a:cubicBezTo>
                  <a:cubicBezTo>
                    <a:pt x="1168" y="62"/>
                    <a:pt x="951" y="1"/>
                    <a:pt x="7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2050725" y="1280675"/>
              <a:ext cx="17425" cy="13800"/>
            </a:xfrm>
            <a:custGeom>
              <a:avLst/>
              <a:gdLst/>
              <a:ahLst/>
              <a:cxnLst/>
              <a:rect l="l" t="t" r="r" b="b"/>
              <a:pathLst>
                <a:path w="697" h="552" extrusionOk="0">
                  <a:moveTo>
                    <a:pt x="428" y="1"/>
                  </a:moveTo>
                  <a:cubicBezTo>
                    <a:pt x="395" y="1"/>
                    <a:pt x="353" y="10"/>
                    <a:pt x="299" y="33"/>
                  </a:cubicBezTo>
                  <a:cubicBezTo>
                    <a:pt x="279" y="192"/>
                    <a:pt x="1" y="331"/>
                    <a:pt x="100" y="451"/>
                  </a:cubicBezTo>
                  <a:cubicBezTo>
                    <a:pt x="149" y="525"/>
                    <a:pt x="215" y="551"/>
                    <a:pt x="289" y="551"/>
                  </a:cubicBezTo>
                  <a:cubicBezTo>
                    <a:pt x="393" y="551"/>
                    <a:pt x="512" y="497"/>
                    <a:pt x="617" y="451"/>
                  </a:cubicBezTo>
                  <a:cubicBezTo>
                    <a:pt x="637" y="451"/>
                    <a:pt x="677" y="431"/>
                    <a:pt x="697" y="391"/>
                  </a:cubicBezTo>
                  <a:cubicBezTo>
                    <a:pt x="509" y="357"/>
                    <a:pt x="629" y="1"/>
                    <a:pt x="42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2414275" y="1398075"/>
              <a:ext cx="17925" cy="13425"/>
            </a:xfrm>
            <a:custGeom>
              <a:avLst/>
              <a:gdLst/>
              <a:ahLst/>
              <a:cxnLst/>
              <a:rect l="l" t="t" r="r" b="b"/>
              <a:pathLst>
                <a:path w="717" h="537" extrusionOk="0">
                  <a:moveTo>
                    <a:pt x="518" y="0"/>
                  </a:moveTo>
                  <a:cubicBezTo>
                    <a:pt x="341" y="0"/>
                    <a:pt x="165" y="70"/>
                    <a:pt x="20" y="171"/>
                  </a:cubicBezTo>
                  <a:cubicBezTo>
                    <a:pt x="0" y="310"/>
                    <a:pt x="0" y="410"/>
                    <a:pt x="0" y="529"/>
                  </a:cubicBezTo>
                  <a:cubicBezTo>
                    <a:pt x="30" y="534"/>
                    <a:pt x="58" y="537"/>
                    <a:pt x="86" y="537"/>
                  </a:cubicBezTo>
                  <a:cubicBezTo>
                    <a:pt x="262" y="537"/>
                    <a:pt x="402" y="436"/>
                    <a:pt x="557" y="350"/>
                  </a:cubicBezTo>
                  <a:cubicBezTo>
                    <a:pt x="597" y="250"/>
                    <a:pt x="677" y="131"/>
                    <a:pt x="716" y="32"/>
                  </a:cubicBezTo>
                  <a:cubicBezTo>
                    <a:pt x="651" y="10"/>
                    <a:pt x="584" y="0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1290825" y="1289875"/>
              <a:ext cx="9475" cy="10825"/>
            </a:xfrm>
            <a:custGeom>
              <a:avLst/>
              <a:gdLst/>
              <a:ahLst/>
              <a:cxnLst/>
              <a:rect l="l" t="t" r="r" b="b"/>
              <a:pathLst>
                <a:path w="379" h="433" extrusionOk="0">
                  <a:moveTo>
                    <a:pt x="235" y="1"/>
                  </a:moveTo>
                  <a:cubicBezTo>
                    <a:pt x="84" y="1"/>
                    <a:pt x="1" y="95"/>
                    <a:pt x="1" y="222"/>
                  </a:cubicBezTo>
                  <a:cubicBezTo>
                    <a:pt x="1" y="302"/>
                    <a:pt x="60" y="401"/>
                    <a:pt x="100" y="421"/>
                  </a:cubicBezTo>
                  <a:cubicBezTo>
                    <a:pt x="125" y="429"/>
                    <a:pt x="147" y="433"/>
                    <a:pt x="167" y="433"/>
                  </a:cubicBezTo>
                  <a:cubicBezTo>
                    <a:pt x="285" y="433"/>
                    <a:pt x="305" y="296"/>
                    <a:pt x="339" y="262"/>
                  </a:cubicBezTo>
                  <a:cubicBezTo>
                    <a:pt x="379" y="103"/>
                    <a:pt x="359" y="23"/>
                    <a:pt x="279" y="3"/>
                  </a:cubicBezTo>
                  <a:cubicBezTo>
                    <a:pt x="264" y="1"/>
                    <a:pt x="249" y="1"/>
                    <a:pt x="2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123325" y="1267700"/>
              <a:ext cx="27875" cy="12525"/>
            </a:xfrm>
            <a:custGeom>
              <a:avLst/>
              <a:gdLst/>
              <a:ahLst/>
              <a:cxnLst/>
              <a:rect l="l" t="t" r="r" b="b"/>
              <a:pathLst>
                <a:path w="1115" h="501" extrusionOk="0">
                  <a:moveTo>
                    <a:pt x="411" y="1"/>
                  </a:moveTo>
                  <a:cubicBezTo>
                    <a:pt x="271" y="1"/>
                    <a:pt x="136" y="27"/>
                    <a:pt x="21" y="154"/>
                  </a:cubicBezTo>
                  <a:lnTo>
                    <a:pt x="1" y="214"/>
                  </a:lnTo>
                  <a:cubicBezTo>
                    <a:pt x="180" y="353"/>
                    <a:pt x="359" y="452"/>
                    <a:pt x="578" y="492"/>
                  </a:cubicBezTo>
                  <a:cubicBezTo>
                    <a:pt x="627" y="497"/>
                    <a:pt x="676" y="500"/>
                    <a:pt x="724" y="500"/>
                  </a:cubicBezTo>
                  <a:cubicBezTo>
                    <a:pt x="889" y="500"/>
                    <a:pt x="1038" y="459"/>
                    <a:pt x="1115" y="273"/>
                  </a:cubicBezTo>
                  <a:cubicBezTo>
                    <a:pt x="1075" y="55"/>
                    <a:pt x="817" y="154"/>
                    <a:pt x="717" y="15"/>
                  </a:cubicBezTo>
                  <a:cubicBezTo>
                    <a:pt x="617" y="15"/>
                    <a:pt x="513" y="1"/>
                    <a:pt x="4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053700" y="1424275"/>
              <a:ext cx="19175" cy="9175"/>
            </a:xfrm>
            <a:custGeom>
              <a:avLst/>
              <a:gdLst/>
              <a:ahLst/>
              <a:cxnLst/>
              <a:rect l="l" t="t" r="r" b="b"/>
              <a:pathLst>
                <a:path w="767" h="367" extrusionOk="0">
                  <a:moveTo>
                    <a:pt x="375" y="1"/>
                  </a:moveTo>
                  <a:cubicBezTo>
                    <a:pt x="255" y="1"/>
                    <a:pt x="133" y="56"/>
                    <a:pt x="1" y="137"/>
                  </a:cubicBezTo>
                  <a:cubicBezTo>
                    <a:pt x="180" y="257"/>
                    <a:pt x="359" y="356"/>
                    <a:pt x="558" y="356"/>
                  </a:cubicBezTo>
                  <a:cubicBezTo>
                    <a:pt x="582" y="363"/>
                    <a:pt x="605" y="366"/>
                    <a:pt x="625" y="366"/>
                  </a:cubicBezTo>
                  <a:cubicBezTo>
                    <a:pt x="721" y="366"/>
                    <a:pt x="766" y="292"/>
                    <a:pt x="717" y="177"/>
                  </a:cubicBezTo>
                  <a:cubicBezTo>
                    <a:pt x="601" y="51"/>
                    <a:pt x="489" y="1"/>
                    <a:pt x="37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2392375" y="1389175"/>
              <a:ext cx="31375" cy="5250"/>
            </a:xfrm>
            <a:custGeom>
              <a:avLst/>
              <a:gdLst/>
              <a:ahLst/>
              <a:cxnLst/>
              <a:rect l="l" t="t" r="r" b="b"/>
              <a:pathLst>
                <a:path w="1255" h="210" extrusionOk="0">
                  <a:moveTo>
                    <a:pt x="938" y="1"/>
                  </a:moveTo>
                  <a:cubicBezTo>
                    <a:pt x="620" y="1"/>
                    <a:pt x="299" y="35"/>
                    <a:pt x="1" y="169"/>
                  </a:cubicBezTo>
                  <a:cubicBezTo>
                    <a:pt x="205" y="178"/>
                    <a:pt x="405" y="209"/>
                    <a:pt x="601" y="209"/>
                  </a:cubicBezTo>
                  <a:cubicBezTo>
                    <a:pt x="824" y="209"/>
                    <a:pt x="1042" y="169"/>
                    <a:pt x="1254" y="10"/>
                  </a:cubicBezTo>
                  <a:cubicBezTo>
                    <a:pt x="1150" y="5"/>
                    <a:pt x="1044" y="1"/>
                    <a:pt x="9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1315700" y="1326750"/>
              <a:ext cx="27375" cy="6425"/>
            </a:xfrm>
            <a:custGeom>
              <a:avLst/>
              <a:gdLst/>
              <a:ahLst/>
              <a:cxnLst/>
              <a:rect l="l" t="t" r="r" b="b"/>
              <a:pathLst>
                <a:path w="1095" h="257" extrusionOk="0">
                  <a:moveTo>
                    <a:pt x="0" y="40"/>
                  </a:moveTo>
                  <a:cubicBezTo>
                    <a:pt x="164" y="214"/>
                    <a:pt x="343" y="256"/>
                    <a:pt x="524" y="256"/>
                  </a:cubicBezTo>
                  <a:cubicBezTo>
                    <a:pt x="697" y="256"/>
                    <a:pt x="872" y="218"/>
                    <a:pt x="1040" y="218"/>
                  </a:cubicBezTo>
                  <a:cubicBezTo>
                    <a:pt x="1058" y="218"/>
                    <a:pt x="1076" y="218"/>
                    <a:pt x="1094" y="219"/>
                  </a:cubicBezTo>
                  <a:cubicBezTo>
                    <a:pt x="776" y="0"/>
                    <a:pt x="378" y="120"/>
                    <a:pt x="0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2249150" y="1419750"/>
              <a:ext cx="8975" cy="15200"/>
            </a:xfrm>
            <a:custGeom>
              <a:avLst/>
              <a:gdLst/>
              <a:ahLst/>
              <a:cxnLst/>
              <a:rect l="l" t="t" r="r" b="b"/>
              <a:pathLst>
                <a:path w="359" h="608" extrusionOk="0">
                  <a:moveTo>
                    <a:pt x="359" y="0"/>
                  </a:moveTo>
                  <a:cubicBezTo>
                    <a:pt x="259" y="60"/>
                    <a:pt x="140" y="100"/>
                    <a:pt x="21" y="159"/>
                  </a:cubicBezTo>
                  <a:cubicBezTo>
                    <a:pt x="1" y="259"/>
                    <a:pt x="1" y="378"/>
                    <a:pt x="1" y="478"/>
                  </a:cubicBezTo>
                  <a:lnTo>
                    <a:pt x="21" y="537"/>
                  </a:lnTo>
                  <a:cubicBezTo>
                    <a:pt x="75" y="583"/>
                    <a:pt x="130" y="607"/>
                    <a:pt x="183" y="607"/>
                  </a:cubicBezTo>
                  <a:cubicBezTo>
                    <a:pt x="245" y="607"/>
                    <a:pt x="305" y="573"/>
                    <a:pt x="359" y="497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1737425" y="1262350"/>
              <a:ext cx="21900" cy="5600"/>
            </a:xfrm>
            <a:custGeom>
              <a:avLst/>
              <a:gdLst/>
              <a:ahLst/>
              <a:cxnLst/>
              <a:rect l="l" t="t" r="r" b="b"/>
              <a:pathLst>
                <a:path w="876" h="224" extrusionOk="0">
                  <a:moveTo>
                    <a:pt x="430" y="0"/>
                  </a:moveTo>
                  <a:cubicBezTo>
                    <a:pt x="289" y="0"/>
                    <a:pt x="149" y="10"/>
                    <a:pt x="0" y="30"/>
                  </a:cubicBezTo>
                  <a:cubicBezTo>
                    <a:pt x="149" y="159"/>
                    <a:pt x="294" y="224"/>
                    <a:pt x="438" y="224"/>
                  </a:cubicBezTo>
                  <a:cubicBezTo>
                    <a:pt x="582" y="224"/>
                    <a:pt x="726" y="159"/>
                    <a:pt x="875" y="30"/>
                  </a:cubicBezTo>
                  <a:cubicBezTo>
                    <a:pt x="716" y="10"/>
                    <a:pt x="572" y="0"/>
                    <a:pt x="43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2067150" y="1428475"/>
              <a:ext cx="14925" cy="15150"/>
            </a:xfrm>
            <a:custGeom>
              <a:avLst/>
              <a:gdLst/>
              <a:ahLst/>
              <a:cxnLst/>
              <a:rect l="l" t="t" r="r" b="b"/>
              <a:pathLst>
                <a:path w="597" h="606" extrusionOk="0">
                  <a:moveTo>
                    <a:pt x="243" y="0"/>
                  </a:moveTo>
                  <a:cubicBezTo>
                    <a:pt x="221" y="0"/>
                    <a:pt x="199" y="3"/>
                    <a:pt x="179" y="9"/>
                  </a:cubicBezTo>
                  <a:lnTo>
                    <a:pt x="20" y="188"/>
                  </a:lnTo>
                  <a:lnTo>
                    <a:pt x="0" y="347"/>
                  </a:lnTo>
                  <a:cubicBezTo>
                    <a:pt x="0" y="427"/>
                    <a:pt x="60" y="507"/>
                    <a:pt x="100" y="546"/>
                  </a:cubicBezTo>
                  <a:cubicBezTo>
                    <a:pt x="139" y="586"/>
                    <a:pt x="179" y="586"/>
                    <a:pt x="199" y="606"/>
                  </a:cubicBezTo>
                  <a:lnTo>
                    <a:pt x="338" y="606"/>
                  </a:lnTo>
                  <a:cubicBezTo>
                    <a:pt x="358" y="586"/>
                    <a:pt x="398" y="586"/>
                    <a:pt x="438" y="546"/>
                  </a:cubicBezTo>
                  <a:cubicBezTo>
                    <a:pt x="477" y="507"/>
                    <a:pt x="537" y="447"/>
                    <a:pt x="577" y="387"/>
                  </a:cubicBezTo>
                  <a:cubicBezTo>
                    <a:pt x="597" y="308"/>
                    <a:pt x="577" y="228"/>
                    <a:pt x="537" y="188"/>
                  </a:cubicBezTo>
                  <a:cubicBezTo>
                    <a:pt x="477" y="109"/>
                    <a:pt x="438" y="49"/>
                    <a:pt x="358" y="9"/>
                  </a:cubicBezTo>
                  <a:cubicBezTo>
                    <a:pt x="332" y="9"/>
                    <a:pt x="287" y="0"/>
                    <a:pt x="24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1303250" y="1341650"/>
              <a:ext cx="13975" cy="13025"/>
            </a:xfrm>
            <a:custGeom>
              <a:avLst/>
              <a:gdLst/>
              <a:ahLst/>
              <a:cxnLst/>
              <a:rect l="l" t="t" r="r" b="b"/>
              <a:pathLst>
                <a:path w="559" h="521" extrusionOk="0">
                  <a:moveTo>
                    <a:pt x="339" y="1"/>
                  </a:moveTo>
                  <a:cubicBezTo>
                    <a:pt x="259" y="1"/>
                    <a:pt x="200" y="21"/>
                    <a:pt x="140" y="21"/>
                  </a:cubicBezTo>
                  <a:cubicBezTo>
                    <a:pt x="61" y="120"/>
                    <a:pt x="80" y="279"/>
                    <a:pt x="1" y="379"/>
                  </a:cubicBezTo>
                  <a:cubicBezTo>
                    <a:pt x="1" y="399"/>
                    <a:pt x="21" y="439"/>
                    <a:pt x="21" y="498"/>
                  </a:cubicBezTo>
                  <a:cubicBezTo>
                    <a:pt x="99" y="513"/>
                    <a:pt x="161" y="520"/>
                    <a:pt x="211" y="520"/>
                  </a:cubicBezTo>
                  <a:cubicBezTo>
                    <a:pt x="558" y="520"/>
                    <a:pt x="304" y="192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2028350" y="1423675"/>
              <a:ext cx="22400" cy="5175"/>
            </a:xfrm>
            <a:custGeom>
              <a:avLst/>
              <a:gdLst/>
              <a:ahLst/>
              <a:cxnLst/>
              <a:rect l="l" t="t" r="r" b="b"/>
              <a:pathLst>
                <a:path w="896" h="207" extrusionOk="0">
                  <a:moveTo>
                    <a:pt x="361" y="1"/>
                  </a:moveTo>
                  <a:cubicBezTo>
                    <a:pt x="244" y="1"/>
                    <a:pt x="124" y="14"/>
                    <a:pt x="0" y="22"/>
                  </a:cubicBezTo>
                  <a:cubicBezTo>
                    <a:pt x="129" y="172"/>
                    <a:pt x="292" y="207"/>
                    <a:pt x="462" y="207"/>
                  </a:cubicBezTo>
                  <a:cubicBezTo>
                    <a:pt x="607" y="207"/>
                    <a:pt x="758" y="181"/>
                    <a:pt x="896" y="181"/>
                  </a:cubicBezTo>
                  <a:cubicBezTo>
                    <a:pt x="725" y="35"/>
                    <a:pt x="547" y="1"/>
                    <a:pt x="3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1579275" y="13703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522" y="1"/>
                  </a:moveTo>
                  <a:cubicBezTo>
                    <a:pt x="493" y="1"/>
                    <a:pt x="458" y="16"/>
                    <a:pt x="418" y="46"/>
                  </a:cubicBezTo>
                  <a:cubicBezTo>
                    <a:pt x="388" y="55"/>
                    <a:pt x="358" y="60"/>
                    <a:pt x="331" y="60"/>
                  </a:cubicBezTo>
                  <a:cubicBezTo>
                    <a:pt x="304" y="60"/>
                    <a:pt x="279" y="55"/>
                    <a:pt x="259" y="46"/>
                  </a:cubicBezTo>
                  <a:cubicBezTo>
                    <a:pt x="179" y="65"/>
                    <a:pt x="140" y="65"/>
                    <a:pt x="80" y="65"/>
                  </a:cubicBezTo>
                  <a:cubicBezTo>
                    <a:pt x="0" y="125"/>
                    <a:pt x="0" y="165"/>
                    <a:pt x="80" y="225"/>
                  </a:cubicBezTo>
                  <a:cubicBezTo>
                    <a:pt x="319" y="185"/>
                    <a:pt x="557" y="185"/>
                    <a:pt x="796" y="185"/>
                  </a:cubicBezTo>
                  <a:cubicBezTo>
                    <a:pt x="796" y="145"/>
                    <a:pt x="776" y="125"/>
                    <a:pt x="756" y="65"/>
                  </a:cubicBezTo>
                  <a:cubicBezTo>
                    <a:pt x="697" y="65"/>
                    <a:pt x="657" y="65"/>
                    <a:pt x="597" y="46"/>
                  </a:cubicBezTo>
                  <a:cubicBezTo>
                    <a:pt x="577" y="16"/>
                    <a:pt x="552" y="1"/>
                    <a:pt x="5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1437025" y="1332750"/>
              <a:ext cx="17950" cy="5950"/>
            </a:xfrm>
            <a:custGeom>
              <a:avLst/>
              <a:gdLst/>
              <a:ahLst/>
              <a:cxnLst/>
              <a:rect l="l" t="t" r="r" b="b"/>
              <a:pathLst>
                <a:path w="718" h="238" extrusionOk="0">
                  <a:moveTo>
                    <a:pt x="336" y="0"/>
                  </a:moveTo>
                  <a:cubicBezTo>
                    <a:pt x="227" y="0"/>
                    <a:pt x="114" y="21"/>
                    <a:pt x="1" y="39"/>
                  </a:cubicBezTo>
                  <a:cubicBezTo>
                    <a:pt x="120" y="238"/>
                    <a:pt x="359" y="158"/>
                    <a:pt x="518" y="198"/>
                  </a:cubicBezTo>
                  <a:cubicBezTo>
                    <a:pt x="598" y="198"/>
                    <a:pt x="677" y="178"/>
                    <a:pt x="717" y="158"/>
                  </a:cubicBezTo>
                  <a:cubicBezTo>
                    <a:pt x="605" y="35"/>
                    <a:pt x="475" y="0"/>
                    <a:pt x="3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1398750" y="1259100"/>
              <a:ext cx="16425" cy="4900"/>
            </a:xfrm>
            <a:custGeom>
              <a:avLst/>
              <a:gdLst/>
              <a:ahLst/>
              <a:cxnLst/>
              <a:rect l="l" t="t" r="r" b="b"/>
              <a:pathLst>
                <a:path w="657" h="196" extrusionOk="0">
                  <a:moveTo>
                    <a:pt x="321" y="1"/>
                  </a:moveTo>
                  <a:cubicBezTo>
                    <a:pt x="209" y="1"/>
                    <a:pt x="100" y="31"/>
                    <a:pt x="0" y="140"/>
                  </a:cubicBezTo>
                  <a:cubicBezTo>
                    <a:pt x="127" y="175"/>
                    <a:pt x="255" y="196"/>
                    <a:pt x="382" y="196"/>
                  </a:cubicBezTo>
                  <a:cubicBezTo>
                    <a:pt x="473" y="196"/>
                    <a:pt x="565" y="185"/>
                    <a:pt x="657" y="160"/>
                  </a:cubicBezTo>
                  <a:lnTo>
                    <a:pt x="657" y="41"/>
                  </a:lnTo>
                  <a:cubicBezTo>
                    <a:pt x="547" y="31"/>
                    <a:pt x="433" y="1"/>
                    <a:pt x="3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1657850" y="1350125"/>
              <a:ext cx="9975" cy="9475"/>
            </a:xfrm>
            <a:custGeom>
              <a:avLst/>
              <a:gdLst/>
              <a:ahLst/>
              <a:cxnLst/>
              <a:rect l="l" t="t" r="r" b="b"/>
              <a:pathLst>
                <a:path w="399" h="379" extrusionOk="0">
                  <a:moveTo>
                    <a:pt x="398" y="0"/>
                  </a:moveTo>
                  <a:cubicBezTo>
                    <a:pt x="339" y="40"/>
                    <a:pt x="259" y="40"/>
                    <a:pt x="219" y="40"/>
                  </a:cubicBezTo>
                  <a:cubicBezTo>
                    <a:pt x="140" y="139"/>
                    <a:pt x="0" y="239"/>
                    <a:pt x="20" y="279"/>
                  </a:cubicBezTo>
                  <a:cubicBezTo>
                    <a:pt x="60" y="358"/>
                    <a:pt x="120" y="378"/>
                    <a:pt x="187" y="378"/>
                  </a:cubicBezTo>
                  <a:cubicBezTo>
                    <a:pt x="254" y="378"/>
                    <a:pt x="329" y="358"/>
                    <a:pt x="398" y="358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2192950" y="1402525"/>
              <a:ext cx="18925" cy="4375"/>
            </a:xfrm>
            <a:custGeom>
              <a:avLst/>
              <a:gdLst/>
              <a:ahLst/>
              <a:cxnLst/>
              <a:rect l="l" t="t" r="r" b="b"/>
              <a:pathLst>
                <a:path w="757" h="175" extrusionOk="0">
                  <a:moveTo>
                    <a:pt x="427" y="0"/>
                  </a:moveTo>
                  <a:cubicBezTo>
                    <a:pt x="274" y="0"/>
                    <a:pt x="130" y="34"/>
                    <a:pt x="1" y="152"/>
                  </a:cubicBezTo>
                  <a:cubicBezTo>
                    <a:pt x="94" y="165"/>
                    <a:pt x="182" y="174"/>
                    <a:pt x="268" y="174"/>
                  </a:cubicBezTo>
                  <a:cubicBezTo>
                    <a:pt x="439" y="174"/>
                    <a:pt x="598" y="139"/>
                    <a:pt x="757" y="33"/>
                  </a:cubicBezTo>
                  <a:cubicBezTo>
                    <a:pt x="643" y="16"/>
                    <a:pt x="533" y="0"/>
                    <a:pt x="4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093000" y="1272150"/>
              <a:ext cx="17925" cy="4575"/>
            </a:xfrm>
            <a:custGeom>
              <a:avLst/>
              <a:gdLst/>
              <a:ahLst/>
              <a:cxnLst/>
              <a:rect l="l" t="t" r="r" b="b"/>
              <a:pathLst>
                <a:path w="717" h="183" extrusionOk="0">
                  <a:moveTo>
                    <a:pt x="515" y="1"/>
                  </a:moveTo>
                  <a:cubicBezTo>
                    <a:pt x="321" y="1"/>
                    <a:pt x="150" y="46"/>
                    <a:pt x="0" y="135"/>
                  </a:cubicBezTo>
                  <a:cubicBezTo>
                    <a:pt x="102" y="161"/>
                    <a:pt x="206" y="182"/>
                    <a:pt x="310" y="182"/>
                  </a:cubicBezTo>
                  <a:cubicBezTo>
                    <a:pt x="451" y="182"/>
                    <a:pt x="590" y="142"/>
                    <a:pt x="717" y="16"/>
                  </a:cubicBezTo>
                  <a:cubicBezTo>
                    <a:pt x="647" y="6"/>
                    <a:pt x="580" y="1"/>
                    <a:pt x="5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2141250" y="1267075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279" y="0"/>
                  </a:moveTo>
                  <a:cubicBezTo>
                    <a:pt x="199" y="20"/>
                    <a:pt x="100" y="20"/>
                    <a:pt x="0" y="40"/>
                  </a:cubicBezTo>
                  <a:cubicBezTo>
                    <a:pt x="80" y="179"/>
                    <a:pt x="239" y="199"/>
                    <a:pt x="378" y="219"/>
                  </a:cubicBezTo>
                  <a:lnTo>
                    <a:pt x="458" y="239"/>
                  </a:lnTo>
                  <a:lnTo>
                    <a:pt x="497" y="199"/>
                  </a:lnTo>
                  <a:cubicBezTo>
                    <a:pt x="438" y="119"/>
                    <a:pt x="358" y="80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2109900" y="1433175"/>
              <a:ext cx="13450" cy="4025"/>
            </a:xfrm>
            <a:custGeom>
              <a:avLst/>
              <a:gdLst/>
              <a:ahLst/>
              <a:cxnLst/>
              <a:rect l="l" t="t" r="r" b="b"/>
              <a:pathLst>
                <a:path w="538" h="161" extrusionOk="0">
                  <a:moveTo>
                    <a:pt x="21" y="0"/>
                  </a:moveTo>
                  <a:cubicBezTo>
                    <a:pt x="21" y="40"/>
                    <a:pt x="21" y="60"/>
                    <a:pt x="1" y="120"/>
                  </a:cubicBezTo>
                  <a:cubicBezTo>
                    <a:pt x="92" y="138"/>
                    <a:pt x="182" y="160"/>
                    <a:pt x="267" y="160"/>
                  </a:cubicBezTo>
                  <a:cubicBezTo>
                    <a:pt x="369" y="160"/>
                    <a:pt x="462" y="128"/>
                    <a:pt x="538" y="20"/>
                  </a:cubicBezTo>
                  <a:cubicBezTo>
                    <a:pt x="359" y="20"/>
                    <a:pt x="200" y="0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2314800" y="1413825"/>
              <a:ext cx="8975" cy="5325"/>
            </a:xfrm>
            <a:custGeom>
              <a:avLst/>
              <a:gdLst/>
              <a:ahLst/>
              <a:cxnLst/>
              <a:rect l="l" t="t" r="r" b="b"/>
              <a:pathLst>
                <a:path w="359" h="213" extrusionOk="0">
                  <a:moveTo>
                    <a:pt x="203" y="1"/>
                  </a:moveTo>
                  <a:cubicBezTo>
                    <a:pt x="135" y="1"/>
                    <a:pt x="71" y="43"/>
                    <a:pt x="1" y="78"/>
                  </a:cubicBezTo>
                  <a:cubicBezTo>
                    <a:pt x="57" y="172"/>
                    <a:pt x="109" y="213"/>
                    <a:pt x="163" y="213"/>
                  </a:cubicBezTo>
                  <a:cubicBezTo>
                    <a:pt x="223" y="213"/>
                    <a:pt x="285" y="162"/>
                    <a:pt x="359" y="78"/>
                  </a:cubicBezTo>
                  <a:cubicBezTo>
                    <a:pt x="302" y="21"/>
                    <a:pt x="251" y="1"/>
                    <a:pt x="20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2326750" y="1394375"/>
              <a:ext cx="15425" cy="3375"/>
            </a:xfrm>
            <a:custGeom>
              <a:avLst/>
              <a:gdLst/>
              <a:ahLst/>
              <a:cxnLst/>
              <a:rect l="l" t="t" r="r" b="b"/>
              <a:pathLst>
                <a:path w="617" h="135" extrusionOk="0">
                  <a:moveTo>
                    <a:pt x="40" y="1"/>
                  </a:moveTo>
                  <a:cubicBezTo>
                    <a:pt x="0" y="20"/>
                    <a:pt x="0" y="80"/>
                    <a:pt x="40" y="120"/>
                  </a:cubicBezTo>
                  <a:cubicBezTo>
                    <a:pt x="90" y="130"/>
                    <a:pt x="139" y="135"/>
                    <a:pt x="189" y="135"/>
                  </a:cubicBezTo>
                  <a:cubicBezTo>
                    <a:pt x="337" y="135"/>
                    <a:pt x="482" y="90"/>
                    <a:pt x="6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1628500" y="1375975"/>
              <a:ext cx="12950" cy="4700"/>
            </a:xfrm>
            <a:custGeom>
              <a:avLst/>
              <a:gdLst/>
              <a:ahLst/>
              <a:cxnLst/>
              <a:rect l="l" t="t" r="r" b="b"/>
              <a:pathLst>
                <a:path w="518" h="188" extrusionOk="0">
                  <a:moveTo>
                    <a:pt x="359" y="1"/>
                  </a:moveTo>
                  <a:cubicBezTo>
                    <a:pt x="220" y="1"/>
                    <a:pt x="120" y="20"/>
                    <a:pt x="1" y="20"/>
                  </a:cubicBezTo>
                  <a:cubicBezTo>
                    <a:pt x="92" y="132"/>
                    <a:pt x="184" y="187"/>
                    <a:pt x="273" y="187"/>
                  </a:cubicBezTo>
                  <a:cubicBezTo>
                    <a:pt x="358" y="187"/>
                    <a:pt x="440" y="137"/>
                    <a:pt x="518" y="40"/>
                  </a:cubicBezTo>
                  <a:cubicBezTo>
                    <a:pt x="478" y="20"/>
                    <a:pt x="399" y="20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1493725" y="1337800"/>
              <a:ext cx="14450" cy="5875"/>
            </a:xfrm>
            <a:custGeom>
              <a:avLst/>
              <a:gdLst/>
              <a:ahLst/>
              <a:cxnLst/>
              <a:rect l="l" t="t" r="r" b="b"/>
              <a:pathLst>
                <a:path w="578" h="235" extrusionOk="0">
                  <a:moveTo>
                    <a:pt x="289" y="1"/>
                  </a:moveTo>
                  <a:cubicBezTo>
                    <a:pt x="195" y="1"/>
                    <a:pt x="100" y="46"/>
                    <a:pt x="1" y="135"/>
                  </a:cubicBezTo>
                  <a:cubicBezTo>
                    <a:pt x="120" y="155"/>
                    <a:pt x="239" y="155"/>
                    <a:pt x="379" y="175"/>
                  </a:cubicBezTo>
                  <a:cubicBezTo>
                    <a:pt x="379" y="195"/>
                    <a:pt x="379" y="195"/>
                    <a:pt x="419" y="235"/>
                  </a:cubicBezTo>
                  <a:cubicBezTo>
                    <a:pt x="438" y="235"/>
                    <a:pt x="498" y="235"/>
                    <a:pt x="518" y="175"/>
                  </a:cubicBezTo>
                  <a:lnTo>
                    <a:pt x="578" y="135"/>
                  </a:lnTo>
                  <a:cubicBezTo>
                    <a:pt x="478" y="46"/>
                    <a:pt x="384" y="1"/>
                    <a:pt x="2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1724475" y="1393875"/>
              <a:ext cx="12975" cy="4500"/>
            </a:xfrm>
            <a:custGeom>
              <a:avLst/>
              <a:gdLst/>
              <a:ahLst/>
              <a:cxnLst/>
              <a:rect l="l" t="t" r="r" b="b"/>
              <a:pathLst>
                <a:path w="519" h="180" extrusionOk="0">
                  <a:moveTo>
                    <a:pt x="252" y="1"/>
                  </a:moveTo>
                  <a:cubicBezTo>
                    <a:pt x="165" y="1"/>
                    <a:pt x="81" y="60"/>
                    <a:pt x="1" y="180"/>
                  </a:cubicBezTo>
                  <a:lnTo>
                    <a:pt x="518" y="180"/>
                  </a:lnTo>
                  <a:cubicBezTo>
                    <a:pt x="429" y="60"/>
                    <a:pt x="339" y="1"/>
                    <a:pt x="2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1556900" y="1372500"/>
              <a:ext cx="11450" cy="4500"/>
            </a:xfrm>
            <a:custGeom>
              <a:avLst/>
              <a:gdLst/>
              <a:ahLst/>
              <a:cxnLst/>
              <a:rect l="l" t="t" r="r" b="b"/>
              <a:pathLst>
                <a:path w="458" h="180" extrusionOk="0">
                  <a:moveTo>
                    <a:pt x="100" y="0"/>
                  </a:moveTo>
                  <a:cubicBezTo>
                    <a:pt x="0" y="60"/>
                    <a:pt x="0" y="100"/>
                    <a:pt x="100" y="179"/>
                  </a:cubicBezTo>
                  <a:cubicBezTo>
                    <a:pt x="259" y="179"/>
                    <a:pt x="378" y="159"/>
                    <a:pt x="458" y="40"/>
                  </a:cubicBezTo>
                  <a:cubicBezTo>
                    <a:pt x="338" y="0"/>
                    <a:pt x="239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1550925" y="13725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cubicBezTo>
                    <a:pt x="40" y="60"/>
                    <a:pt x="120" y="100"/>
                    <a:pt x="179" y="159"/>
                  </a:cubicBezTo>
                  <a:lnTo>
                    <a:pt x="339" y="15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1576775" y="1343150"/>
              <a:ext cx="8500" cy="3000"/>
            </a:xfrm>
            <a:custGeom>
              <a:avLst/>
              <a:gdLst/>
              <a:ahLst/>
              <a:cxnLst/>
              <a:rect l="l" t="t" r="r" b="b"/>
              <a:pathLst>
                <a:path w="340" h="120" extrusionOk="0">
                  <a:moveTo>
                    <a:pt x="170" y="1"/>
                  </a:moveTo>
                  <a:cubicBezTo>
                    <a:pt x="110" y="1"/>
                    <a:pt x="51" y="40"/>
                    <a:pt x="1" y="120"/>
                  </a:cubicBezTo>
                  <a:lnTo>
                    <a:pt x="339" y="120"/>
                  </a:lnTo>
                  <a:cubicBezTo>
                    <a:pt x="289" y="40"/>
                    <a:pt x="230" y="1"/>
                    <a:pt x="1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088525" y="1294425"/>
              <a:ext cx="4500" cy="7475"/>
            </a:xfrm>
            <a:custGeom>
              <a:avLst/>
              <a:gdLst/>
              <a:ahLst/>
              <a:cxnLst/>
              <a:rect l="l" t="t" r="r" b="b"/>
              <a:pathLst>
                <a:path w="180" h="299" extrusionOk="0">
                  <a:moveTo>
                    <a:pt x="20" y="0"/>
                  </a:moveTo>
                  <a:lnTo>
                    <a:pt x="0" y="80"/>
                  </a:lnTo>
                  <a:lnTo>
                    <a:pt x="0" y="139"/>
                  </a:lnTo>
                  <a:cubicBezTo>
                    <a:pt x="60" y="199"/>
                    <a:pt x="120" y="239"/>
                    <a:pt x="179" y="299"/>
                  </a:cubicBezTo>
                  <a:cubicBezTo>
                    <a:pt x="179" y="179"/>
                    <a:pt x="179" y="40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1571800" y="137250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0"/>
                  </a:moveTo>
                  <a:cubicBezTo>
                    <a:pt x="80" y="140"/>
                    <a:pt x="220" y="159"/>
                    <a:pt x="359" y="15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759300" y="1402325"/>
              <a:ext cx="8475" cy="3575"/>
            </a:xfrm>
            <a:custGeom>
              <a:avLst/>
              <a:gdLst/>
              <a:ahLst/>
              <a:cxnLst/>
              <a:rect l="l" t="t" r="r" b="b"/>
              <a:pathLst>
                <a:path w="339" h="143" extrusionOk="0">
                  <a:moveTo>
                    <a:pt x="0" y="1"/>
                  </a:moveTo>
                  <a:cubicBezTo>
                    <a:pt x="52" y="93"/>
                    <a:pt x="108" y="143"/>
                    <a:pt x="167" y="143"/>
                  </a:cubicBezTo>
                  <a:cubicBezTo>
                    <a:pt x="222" y="143"/>
                    <a:pt x="281" y="98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1772225" y="1242700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70" y="0"/>
                  </a:moveTo>
                  <a:cubicBezTo>
                    <a:pt x="115" y="0"/>
                    <a:pt x="60" y="40"/>
                    <a:pt x="1" y="120"/>
                  </a:cubicBezTo>
                  <a:lnTo>
                    <a:pt x="339" y="120"/>
                  </a:lnTo>
                  <a:cubicBezTo>
                    <a:pt x="279" y="40"/>
                    <a:pt x="224" y="0"/>
                    <a:pt x="17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1745875" y="1357575"/>
              <a:ext cx="8475" cy="6000"/>
            </a:xfrm>
            <a:custGeom>
              <a:avLst/>
              <a:gdLst/>
              <a:ahLst/>
              <a:cxnLst/>
              <a:rect l="l" t="t" r="r" b="b"/>
              <a:pathLst>
                <a:path w="339" h="240" extrusionOk="0">
                  <a:moveTo>
                    <a:pt x="339" y="1"/>
                  </a:moveTo>
                  <a:cubicBezTo>
                    <a:pt x="199" y="60"/>
                    <a:pt x="60" y="80"/>
                    <a:pt x="0" y="239"/>
                  </a:cubicBezTo>
                  <a:cubicBezTo>
                    <a:pt x="160" y="239"/>
                    <a:pt x="299" y="199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1724000" y="1263075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358" y="1"/>
                  </a:moveTo>
                  <a:cubicBezTo>
                    <a:pt x="239" y="1"/>
                    <a:pt x="139" y="1"/>
                    <a:pt x="0" y="41"/>
                  </a:cubicBezTo>
                  <a:cubicBezTo>
                    <a:pt x="0" y="61"/>
                    <a:pt x="40" y="100"/>
                    <a:pt x="40" y="160"/>
                  </a:cubicBezTo>
                  <a:cubicBezTo>
                    <a:pt x="64" y="164"/>
                    <a:pt x="88" y="166"/>
                    <a:pt x="111" y="166"/>
                  </a:cubicBezTo>
                  <a:cubicBezTo>
                    <a:pt x="205" y="166"/>
                    <a:pt x="294" y="128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1402725" y="1333700"/>
              <a:ext cx="9475" cy="3225"/>
            </a:xfrm>
            <a:custGeom>
              <a:avLst/>
              <a:gdLst/>
              <a:ahLst/>
              <a:cxnLst/>
              <a:rect l="l" t="t" r="r" b="b"/>
              <a:pathLst>
                <a:path w="379" h="129" extrusionOk="0">
                  <a:moveTo>
                    <a:pt x="0" y="1"/>
                  </a:moveTo>
                  <a:cubicBezTo>
                    <a:pt x="64" y="92"/>
                    <a:pt x="123" y="128"/>
                    <a:pt x="181" y="128"/>
                  </a:cubicBezTo>
                  <a:cubicBezTo>
                    <a:pt x="249" y="128"/>
                    <a:pt x="314" y="76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345025" y="1329225"/>
              <a:ext cx="11475" cy="3025"/>
            </a:xfrm>
            <a:custGeom>
              <a:avLst/>
              <a:gdLst/>
              <a:ahLst/>
              <a:cxnLst/>
              <a:rect l="l" t="t" r="r" b="b"/>
              <a:pathLst>
                <a:path w="459" h="121" extrusionOk="0">
                  <a:moveTo>
                    <a:pt x="216" y="0"/>
                  </a:moveTo>
                  <a:cubicBezTo>
                    <a:pt x="146" y="0"/>
                    <a:pt x="76" y="36"/>
                    <a:pt x="1" y="120"/>
                  </a:cubicBezTo>
                  <a:lnTo>
                    <a:pt x="458" y="120"/>
                  </a:lnTo>
                  <a:cubicBezTo>
                    <a:pt x="374" y="46"/>
                    <a:pt x="295" y="0"/>
                    <a:pt x="2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303250" y="1341175"/>
              <a:ext cx="3525" cy="9950"/>
            </a:xfrm>
            <a:custGeom>
              <a:avLst/>
              <a:gdLst/>
              <a:ahLst/>
              <a:cxnLst/>
              <a:rect l="l" t="t" r="r" b="b"/>
              <a:pathLst>
                <a:path w="141" h="398" extrusionOk="0">
                  <a:moveTo>
                    <a:pt x="1" y="0"/>
                  </a:moveTo>
                  <a:lnTo>
                    <a:pt x="1" y="398"/>
                  </a:lnTo>
                  <a:cubicBezTo>
                    <a:pt x="140" y="318"/>
                    <a:pt x="140" y="159"/>
                    <a:pt x="140" y="40"/>
                  </a:cubicBezTo>
                  <a:cubicBezTo>
                    <a:pt x="80" y="20"/>
                    <a:pt x="61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1502675" y="1258100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1" y="1"/>
                  </a:moveTo>
                  <a:cubicBezTo>
                    <a:pt x="66" y="110"/>
                    <a:pt x="132" y="172"/>
                    <a:pt x="198" y="172"/>
                  </a:cubicBezTo>
                  <a:cubicBezTo>
                    <a:pt x="251" y="172"/>
                    <a:pt x="305" y="130"/>
                    <a:pt x="359" y="41"/>
                  </a:cubicBezTo>
                  <a:cubicBezTo>
                    <a:pt x="240" y="41"/>
                    <a:pt x="120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2128300" y="1432175"/>
              <a:ext cx="8975" cy="3725"/>
            </a:xfrm>
            <a:custGeom>
              <a:avLst/>
              <a:gdLst/>
              <a:ahLst/>
              <a:cxnLst/>
              <a:rect l="l" t="t" r="r" b="b"/>
              <a:pathLst>
                <a:path w="359" h="149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20" y="40"/>
                    <a:pt x="100" y="40"/>
                    <a:pt x="1" y="40"/>
                  </a:cubicBezTo>
                  <a:cubicBezTo>
                    <a:pt x="55" y="113"/>
                    <a:pt x="114" y="148"/>
                    <a:pt x="171" y="148"/>
                  </a:cubicBezTo>
                  <a:cubicBezTo>
                    <a:pt x="239" y="148"/>
                    <a:pt x="305" y="98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1307725" y="1324625"/>
              <a:ext cx="8975" cy="4225"/>
            </a:xfrm>
            <a:custGeom>
              <a:avLst/>
              <a:gdLst/>
              <a:ahLst/>
              <a:cxnLst/>
              <a:rect l="l" t="t" r="r" b="b"/>
              <a:pathLst>
                <a:path w="359" h="169" extrusionOk="0">
                  <a:moveTo>
                    <a:pt x="59" y="1"/>
                  </a:moveTo>
                  <a:cubicBezTo>
                    <a:pt x="39" y="1"/>
                    <a:pt x="20" y="2"/>
                    <a:pt x="1" y="6"/>
                  </a:cubicBezTo>
                  <a:cubicBezTo>
                    <a:pt x="70" y="110"/>
                    <a:pt x="170" y="169"/>
                    <a:pt x="300" y="169"/>
                  </a:cubicBezTo>
                  <a:cubicBezTo>
                    <a:pt x="319" y="169"/>
                    <a:pt x="339" y="167"/>
                    <a:pt x="359" y="165"/>
                  </a:cubicBezTo>
                  <a:cubicBezTo>
                    <a:pt x="275" y="48"/>
                    <a:pt x="163" y="1"/>
                    <a:pt x="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2076100" y="14282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20"/>
                    <a:pt x="60" y="20"/>
                    <a:pt x="0" y="20"/>
                  </a:cubicBezTo>
                  <a:cubicBezTo>
                    <a:pt x="60" y="100"/>
                    <a:pt x="119" y="140"/>
                    <a:pt x="179" y="19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680725" y="139170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94" y="1"/>
                  </a:moveTo>
                  <a:cubicBezTo>
                    <a:pt x="68" y="1"/>
                    <a:pt x="39" y="30"/>
                    <a:pt x="0" y="88"/>
                  </a:cubicBezTo>
                  <a:cubicBezTo>
                    <a:pt x="47" y="111"/>
                    <a:pt x="80" y="121"/>
                    <a:pt x="111" y="121"/>
                  </a:cubicBezTo>
                  <a:cubicBezTo>
                    <a:pt x="133" y="121"/>
                    <a:pt x="155" y="116"/>
                    <a:pt x="179" y="108"/>
                  </a:cubicBezTo>
                  <a:cubicBezTo>
                    <a:pt x="148" y="35"/>
                    <a:pt x="123" y="1"/>
                    <a:pt x="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1628000" y="1348500"/>
              <a:ext cx="6000" cy="2625"/>
            </a:xfrm>
            <a:custGeom>
              <a:avLst/>
              <a:gdLst/>
              <a:ahLst/>
              <a:cxnLst/>
              <a:rect l="l" t="t" r="r" b="b"/>
              <a:pathLst>
                <a:path w="240" h="105" extrusionOk="0">
                  <a:moveTo>
                    <a:pt x="111" y="1"/>
                  </a:moveTo>
                  <a:cubicBezTo>
                    <a:pt x="77" y="1"/>
                    <a:pt x="41" y="13"/>
                    <a:pt x="1" y="45"/>
                  </a:cubicBezTo>
                  <a:lnTo>
                    <a:pt x="41" y="105"/>
                  </a:lnTo>
                  <a:lnTo>
                    <a:pt x="180" y="105"/>
                  </a:lnTo>
                  <a:lnTo>
                    <a:pt x="240" y="65"/>
                  </a:lnTo>
                  <a:cubicBezTo>
                    <a:pt x="204" y="29"/>
                    <a:pt x="161" y="1"/>
                    <a:pt x="11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1618050" y="13496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00" y="0"/>
                  </a:moveTo>
                  <a:cubicBezTo>
                    <a:pt x="81" y="20"/>
                    <a:pt x="21" y="60"/>
                    <a:pt x="1" y="80"/>
                  </a:cubicBezTo>
                  <a:lnTo>
                    <a:pt x="1" y="159"/>
                  </a:lnTo>
                  <a:lnTo>
                    <a:pt x="41" y="199"/>
                  </a:lnTo>
                  <a:cubicBezTo>
                    <a:pt x="140" y="179"/>
                    <a:pt x="200" y="120"/>
                    <a:pt x="240" y="20"/>
                  </a:cubicBezTo>
                  <a:cubicBezTo>
                    <a:pt x="200" y="0"/>
                    <a:pt x="180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2344150" y="1394375"/>
              <a:ext cx="6975" cy="1525"/>
            </a:xfrm>
            <a:custGeom>
              <a:avLst/>
              <a:gdLst/>
              <a:ahLst/>
              <a:cxnLst/>
              <a:rect l="l" t="t" r="r" b="b"/>
              <a:pathLst>
                <a:path w="279" h="61" extrusionOk="0">
                  <a:moveTo>
                    <a:pt x="0" y="1"/>
                  </a:moveTo>
                  <a:cubicBezTo>
                    <a:pt x="40" y="40"/>
                    <a:pt x="85" y="60"/>
                    <a:pt x="132" y="60"/>
                  </a:cubicBezTo>
                  <a:cubicBezTo>
                    <a:pt x="179" y="60"/>
                    <a:pt x="229" y="40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2323750" y="13943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20" y="60"/>
                    <a:pt x="40" y="100"/>
                    <a:pt x="1" y="160"/>
                  </a:cubicBezTo>
                  <a:lnTo>
                    <a:pt x="160" y="16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2128800" y="1393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"/>
                  </a:moveTo>
                  <a:cubicBezTo>
                    <a:pt x="1" y="80"/>
                    <a:pt x="60" y="120"/>
                    <a:pt x="160" y="180"/>
                  </a:cubicBezTo>
                  <a:cubicBezTo>
                    <a:pt x="100" y="100"/>
                    <a:pt x="60" y="4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2124825" y="13894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cubicBezTo>
                    <a:pt x="20" y="80"/>
                    <a:pt x="60" y="160"/>
                    <a:pt x="160" y="160"/>
                  </a:cubicBezTo>
                  <a:cubicBezTo>
                    <a:pt x="160" y="100"/>
                    <a:pt x="140" y="4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2118850" y="12844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20"/>
                    <a:pt x="80" y="20"/>
                    <a:pt x="1" y="40"/>
                  </a:cubicBezTo>
                  <a:cubicBezTo>
                    <a:pt x="1" y="100"/>
                    <a:pt x="1" y="140"/>
                    <a:pt x="41" y="199"/>
                  </a:cubicBezTo>
                  <a:lnTo>
                    <a:pt x="180" y="199"/>
                  </a:lnTo>
                  <a:cubicBezTo>
                    <a:pt x="259" y="140"/>
                    <a:pt x="259" y="8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2432175" y="1394775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201" y="1"/>
                  </a:moveTo>
                  <a:cubicBezTo>
                    <a:pt x="119" y="1"/>
                    <a:pt x="52" y="57"/>
                    <a:pt x="0" y="144"/>
                  </a:cubicBezTo>
                  <a:cubicBezTo>
                    <a:pt x="80" y="104"/>
                    <a:pt x="159" y="64"/>
                    <a:pt x="239" y="4"/>
                  </a:cubicBezTo>
                  <a:cubicBezTo>
                    <a:pt x="226" y="2"/>
                    <a:pt x="214" y="1"/>
                    <a:pt x="2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2184500" y="1404325"/>
              <a:ext cx="4000" cy="2025"/>
            </a:xfrm>
            <a:custGeom>
              <a:avLst/>
              <a:gdLst/>
              <a:ahLst/>
              <a:cxnLst/>
              <a:rect l="l" t="t" r="r" b="b"/>
              <a:pathLst>
                <a:path w="160" h="81" extrusionOk="0">
                  <a:moveTo>
                    <a:pt x="120" y="0"/>
                  </a:moveTo>
                  <a:cubicBezTo>
                    <a:pt x="60" y="20"/>
                    <a:pt x="41" y="60"/>
                    <a:pt x="1" y="80"/>
                  </a:cubicBezTo>
                  <a:cubicBezTo>
                    <a:pt x="60" y="80"/>
                    <a:pt x="120" y="80"/>
                    <a:pt x="160" y="60"/>
                  </a:cubicBezTo>
                  <a:cubicBezTo>
                    <a:pt x="140" y="60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1476325" y="1259100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" y="1"/>
                  </a:moveTo>
                  <a:cubicBezTo>
                    <a:pt x="20" y="21"/>
                    <a:pt x="20" y="41"/>
                    <a:pt x="40" y="60"/>
                  </a:cubicBezTo>
                  <a:cubicBezTo>
                    <a:pt x="65" y="77"/>
                    <a:pt x="86" y="87"/>
                    <a:pt x="106" y="87"/>
                  </a:cubicBezTo>
                  <a:cubicBezTo>
                    <a:pt x="133" y="87"/>
                    <a:pt x="156" y="67"/>
                    <a:pt x="180" y="21"/>
                  </a:cubicBezTo>
                  <a:cubicBezTo>
                    <a:pt x="120" y="1"/>
                    <a:pt x="80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1611100" y="1376975"/>
              <a:ext cx="4500" cy="1350"/>
            </a:xfrm>
            <a:custGeom>
              <a:avLst/>
              <a:gdLst/>
              <a:ahLst/>
              <a:cxnLst/>
              <a:rect l="l" t="t" r="r" b="b"/>
              <a:pathLst>
                <a:path w="180" h="54" extrusionOk="0">
                  <a:moveTo>
                    <a:pt x="0" y="0"/>
                  </a:moveTo>
                  <a:cubicBezTo>
                    <a:pt x="16" y="15"/>
                    <a:pt x="42" y="54"/>
                    <a:pt x="45" y="54"/>
                  </a:cubicBezTo>
                  <a:cubicBezTo>
                    <a:pt x="46" y="54"/>
                    <a:pt x="45" y="50"/>
                    <a:pt x="40" y="40"/>
                  </a:cubicBezTo>
                  <a:cubicBezTo>
                    <a:pt x="100" y="40"/>
                    <a:pt x="120" y="2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1485775" y="1259275"/>
              <a:ext cx="3500" cy="2350"/>
            </a:xfrm>
            <a:custGeom>
              <a:avLst/>
              <a:gdLst/>
              <a:ahLst/>
              <a:cxnLst/>
              <a:rect l="l" t="t" r="r" b="b"/>
              <a:pathLst>
                <a:path w="140" h="94" extrusionOk="0">
                  <a:moveTo>
                    <a:pt x="83" y="1"/>
                  </a:moveTo>
                  <a:cubicBezTo>
                    <a:pt x="54" y="1"/>
                    <a:pt x="24" y="10"/>
                    <a:pt x="0" y="34"/>
                  </a:cubicBezTo>
                  <a:lnTo>
                    <a:pt x="40" y="93"/>
                  </a:lnTo>
                  <a:cubicBezTo>
                    <a:pt x="60" y="53"/>
                    <a:pt x="120" y="34"/>
                    <a:pt x="140" y="14"/>
                  </a:cubicBezTo>
                  <a:cubicBezTo>
                    <a:pt x="123" y="5"/>
                    <a:pt x="103" y="1"/>
                    <a:pt x="8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1597175" y="1048800"/>
              <a:ext cx="255650" cy="29050"/>
            </a:xfrm>
            <a:custGeom>
              <a:avLst/>
              <a:gdLst/>
              <a:ahLst/>
              <a:cxnLst/>
              <a:rect l="l" t="t" r="r" b="b"/>
              <a:pathLst>
                <a:path w="10226" h="1162" extrusionOk="0">
                  <a:moveTo>
                    <a:pt x="5085" y="0"/>
                  </a:moveTo>
                  <a:cubicBezTo>
                    <a:pt x="5024" y="0"/>
                    <a:pt x="4966" y="25"/>
                    <a:pt x="4914" y="78"/>
                  </a:cubicBezTo>
                  <a:cubicBezTo>
                    <a:pt x="4795" y="78"/>
                    <a:pt x="4675" y="98"/>
                    <a:pt x="4556" y="98"/>
                  </a:cubicBezTo>
                  <a:cubicBezTo>
                    <a:pt x="4483" y="84"/>
                    <a:pt x="4409" y="79"/>
                    <a:pt x="4336" y="79"/>
                  </a:cubicBezTo>
                  <a:cubicBezTo>
                    <a:pt x="3967" y="79"/>
                    <a:pt x="3594" y="217"/>
                    <a:pt x="3263" y="217"/>
                  </a:cubicBezTo>
                  <a:cubicBezTo>
                    <a:pt x="3143" y="277"/>
                    <a:pt x="3024" y="297"/>
                    <a:pt x="2865" y="297"/>
                  </a:cubicBezTo>
                  <a:cubicBezTo>
                    <a:pt x="2403" y="334"/>
                    <a:pt x="1934" y="387"/>
                    <a:pt x="1466" y="387"/>
                  </a:cubicBezTo>
                  <a:cubicBezTo>
                    <a:pt x="1188" y="387"/>
                    <a:pt x="911" y="368"/>
                    <a:pt x="637" y="316"/>
                  </a:cubicBezTo>
                  <a:cubicBezTo>
                    <a:pt x="538" y="284"/>
                    <a:pt x="440" y="269"/>
                    <a:pt x="341" y="269"/>
                  </a:cubicBezTo>
                  <a:cubicBezTo>
                    <a:pt x="261" y="269"/>
                    <a:pt x="180" y="279"/>
                    <a:pt x="100" y="297"/>
                  </a:cubicBezTo>
                  <a:cubicBezTo>
                    <a:pt x="0" y="396"/>
                    <a:pt x="0" y="495"/>
                    <a:pt x="100" y="595"/>
                  </a:cubicBezTo>
                  <a:cubicBezTo>
                    <a:pt x="199" y="615"/>
                    <a:pt x="279" y="615"/>
                    <a:pt x="378" y="655"/>
                  </a:cubicBezTo>
                  <a:cubicBezTo>
                    <a:pt x="556" y="704"/>
                    <a:pt x="737" y="717"/>
                    <a:pt x="920" y="717"/>
                  </a:cubicBezTo>
                  <a:cubicBezTo>
                    <a:pt x="1134" y="717"/>
                    <a:pt x="1351" y="699"/>
                    <a:pt x="1568" y="699"/>
                  </a:cubicBezTo>
                  <a:cubicBezTo>
                    <a:pt x="1769" y="699"/>
                    <a:pt x="1970" y="714"/>
                    <a:pt x="2169" y="774"/>
                  </a:cubicBezTo>
                  <a:lnTo>
                    <a:pt x="2527" y="774"/>
                  </a:lnTo>
                  <a:cubicBezTo>
                    <a:pt x="2646" y="724"/>
                    <a:pt x="2761" y="704"/>
                    <a:pt x="2877" y="704"/>
                  </a:cubicBezTo>
                  <a:cubicBezTo>
                    <a:pt x="2994" y="704"/>
                    <a:pt x="3114" y="724"/>
                    <a:pt x="3243" y="754"/>
                  </a:cubicBezTo>
                  <a:lnTo>
                    <a:pt x="3323" y="814"/>
                  </a:lnTo>
                  <a:cubicBezTo>
                    <a:pt x="3362" y="854"/>
                    <a:pt x="3402" y="854"/>
                    <a:pt x="3422" y="873"/>
                  </a:cubicBezTo>
                  <a:lnTo>
                    <a:pt x="3521" y="873"/>
                  </a:lnTo>
                  <a:cubicBezTo>
                    <a:pt x="3553" y="855"/>
                    <a:pt x="3581" y="848"/>
                    <a:pt x="3607" y="848"/>
                  </a:cubicBezTo>
                  <a:cubicBezTo>
                    <a:pt x="3665" y="848"/>
                    <a:pt x="3718" y="880"/>
                    <a:pt x="3800" y="893"/>
                  </a:cubicBezTo>
                  <a:lnTo>
                    <a:pt x="3999" y="893"/>
                  </a:lnTo>
                  <a:cubicBezTo>
                    <a:pt x="4019" y="873"/>
                    <a:pt x="4059" y="873"/>
                    <a:pt x="4098" y="873"/>
                  </a:cubicBezTo>
                  <a:cubicBezTo>
                    <a:pt x="4145" y="867"/>
                    <a:pt x="4196" y="865"/>
                    <a:pt x="4248" y="865"/>
                  </a:cubicBezTo>
                  <a:cubicBezTo>
                    <a:pt x="4353" y="865"/>
                    <a:pt x="4463" y="873"/>
                    <a:pt x="4556" y="873"/>
                  </a:cubicBezTo>
                  <a:cubicBezTo>
                    <a:pt x="5011" y="888"/>
                    <a:pt x="5464" y="892"/>
                    <a:pt x="5916" y="892"/>
                  </a:cubicBezTo>
                  <a:cubicBezTo>
                    <a:pt x="6409" y="892"/>
                    <a:pt x="6900" y="887"/>
                    <a:pt x="7391" y="887"/>
                  </a:cubicBezTo>
                  <a:cubicBezTo>
                    <a:pt x="7666" y="887"/>
                    <a:pt x="7941" y="889"/>
                    <a:pt x="8216" y="893"/>
                  </a:cubicBezTo>
                  <a:cubicBezTo>
                    <a:pt x="8236" y="888"/>
                    <a:pt x="8256" y="885"/>
                    <a:pt x="8276" y="885"/>
                  </a:cubicBezTo>
                  <a:cubicBezTo>
                    <a:pt x="8481" y="885"/>
                    <a:pt x="8645" y="1161"/>
                    <a:pt x="8870" y="1161"/>
                  </a:cubicBezTo>
                  <a:cubicBezTo>
                    <a:pt x="8937" y="1161"/>
                    <a:pt x="9010" y="1136"/>
                    <a:pt x="9091" y="1072"/>
                  </a:cubicBezTo>
                  <a:cubicBezTo>
                    <a:pt x="9211" y="973"/>
                    <a:pt x="9310" y="854"/>
                    <a:pt x="9430" y="754"/>
                  </a:cubicBezTo>
                  <a:cubicBezTo>
                    <a:pt x="9688" y="595"/>
                    <a:pt x="10006" y="675"/>
                    <a:pt x="10205" y="416"/>
                  </a:cubicBezTo>
                  <a:cubicBezTo>
                    <a:pt x="10225" y="297"/>
                    <a:pt x="10225" y="177"/>
                    <a:pt x="10126" y="78"/>
                  </a:cubicBezTo>
                  <a:cubicBezTo>
                    <a:pt x="8515" y="58"/>
                    <a:pt x="6883" y="58"/>
                    <a:pt x="5252" y="58"/>
                  </a:cubicBezTo>
                  <a:cubicBezTo>
                    <a:pt x="5196" y="20"/>
                    <a:pt x="5139" y="0"/>
                    <a:pt x="50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1606625" y="1170425"/>
              <a:ext cx="96500" cy="63375"/>
            </a:xfrm>
            <a:custGeom>
              <a:avLst/>
              <a:gdLst/>
              <a:ahLst/>
              <a:cxnLst/>
              <a:rect l="l" t="t" r="r" b="b"/>
              <a:pathLst>
                <a:path w="3860" h="2535" extrusionOk="0">
                  <a:moveTo>
                    <a:pt x="3064" y="1"/>
                  </a:moveTo>
                  <a:cubicBezTo>
                    <a:pt x="3046" y="1"/>
                    <a:pt x="3026" y="3"/>
                    <a:pt x="3004" y="7"/>
                  </a:cubicBezTo>
                  <a:cubicBezTo>
                    <a:pt x="2845" y="186"/>
                    <a:pt x="2865" y="385"/>
                    <a:pt x="2964" y="584"/>
                  </a:cubicBezTo>
                  <a:cubicBezTo>
                    <a:pt x="2984" y="783"/>
                    <a:pt x="2984" y="982"/>
                    <a:pt x="3044" y="1181"/>
                  </a:cubicBezTo>
                  <a:cubicBezTo>
                    <a:pt x="3163" y="1797"/>
                    <a:pt x="3163" y="1797"/>
                    <a:pt x="2567" y="1797"/>
                  </a:cubicBezTo>
                  <a:cubicBezTo>
                    <a:pt x="1771" y="1817"/>
                    <a:pt x="975" y="1817"/>
                    <a:pt x="179" y="1817"/>
                  </a:cubicBezTo>
                  <a:cubicBezTo>
                    <a:pt x="140" y="1877"/>
                    <a:pt x="60" y="1917"/>
                    <a:pt x="0" y="1976"/>
                  </a:cubicBezTo>
                  <a:cubicBezTo>
                    <a:pt x="20" y="2096"/>
                    <a:pt x="120" y="2096"/>
                    <a:pt x="219" y="2096"/>
                  </a:cubicBezTo>
                  <a:cubicBezTo>
                    <a:pt x="219" y="2059"/>
                    <a:pt x="217" y="2047"/>
                    <a:pt x="218" y="2047"/>
                  </a:cubicBezTo>
                  <a:lnTo>
                    <a:pt x="218" y="2047"/>
                  </a:lnTo>
                  <a:cubicBezTo>
                    <a:pt x="218" y="2047"/>
                    <a:pt x="228" y="2098"/>
                    <a:pt x="280" y="2098"/>
                  </a:cubicBezTo>
                  <a:cubicBezTo>
                    <a:pt x="286" y="2098"/>
                    <a:pt x="292" y="2097"/>
                    <a:pt x="299" y="2096"/>
                  </a:cubicBezTo>
                  <a:cubicBezTo>
                    <a:pt x="339" y="2086"/>
                    <a:pt x="363" y="2076"/>
                    <a:pt x="378" y="2076"/>
                  </a:cubicBezTo>
                  <a:cubicBezTo>
                    <a:pt x="393" y="2076"/>
                    <a:pt x="398" y="2086"/>
                    <a:pt x="398" y="2115"/>
                  </a:cubicBezTo>
                  <a:lnTo>
                    <a:pt x="378" y="2175"/>
                  </a:lnTo>
                  <a:cubicBezTo>
                    <a:pt x="557" y="2454"/>
                    <a:pt x="876" y="2314"/>
                    <a:pt x="1095" y="2394"/>
                  </a:cubicBezTo>
                  <a:lnTo>
                    <a:pt x="1075" y="2354"/>
                  </a:lnTo>
                  <a:cubicBezTo>
                    <a:pt x="1244" y="2225"/>
                    <a:pt x="1413" y="2155"/>
                    <a:pt x="1579" y="2155"/>
                  </a:cubicBezTo>
                  <a:cubicBezTo>
                    <a:pt x="1746" y="2155"/>
                    <a:pt x="1910" y="2225"/>
                    <a:pt x="2069" y="2374"/>
                  </a:cubicBezTo>
                  <a:cubicBezTo>
                    <a:pt x="2126" y="2402"/>
                    <a:pt x="2192" y="2430"/>
                    <a:pt x="2268" y="2430"/>
                  </a:cubicBezTo>
                  <a:cubicBezTo>
                    <a:pt x="2299" y="2430"/>
                    <a:pt x="2333" y="2426"/>
                    <a:pt x="2368" y="2414"/>
                  </a:cubicBezTo>
                  <a:cubicBezTo>
                    <a:pt x="2407" y="2394"/>
                    <a:pt x="2407" y="2374"/>
                    <a:pt x="2467" y="2354"/>
                  </a:cubicBezTo>
                  <a:lnTo>
                    <a:pt x="2467" y="2354"/>
                  </a:lnTo>
                  <a:lnTo>
                    <a:pt x="2407" y="2394"/>
                  </a:lnTo>
                  <a:cubicBezTo>
                    <a:pt x="2450" y="2464"/>
                    <a:pt x="2472" y="2535"/>
                    <a:pt x="2538" y="2535"/>
                  </a:cubicBezTo>
                  <a:cubicBezTo>
                    <a:pt x="2565" y="2535"/>
                    <a:pt x="2600" y="2523"/>
                    <a:pt x="2646" y="2493"/>
                  </a:cubicBezTo>
                  <a:cubicBezTo>
                    <a:pt x="2746" y="2474"/>
                    <a:pt x="2865" y="2474"/>
                    <a:pt x="2964" y="2474"/>
                  </a:cubicBezTo>
                  <a:cubicBezTo>
                    <a:pt x="2964" y="2414"/>
                    <a:pt x="2984" y="2374"/>
                    <a:pt x="2984" y="2314"/>
                  </a:cubicBezTo>
                  <a:cubicBezTo>
                    <a:pt x="2997" y="2321"/>
                    <a:pt x="3007" y="2324"/>
                    <a:pt x="3016" y="2324"/>
                  </a:cubicBezTo>
                  <a:cubicBezTo>
                    <a:pt x="3090" y="2324"/>
                    <a:pt x="3023" y="2107"/>
                    <a:pt x="3078" y="2107"/>
                  </a:cubicBezTo>
                  <a:cubicBezTo>
                    <a:pt x="3097" y="2107"/>
                    <a:pt x="3128" y="2131"/>
                    <a:pt x="3183" y="2195"/>
                  </a:cubicBezTo>
                  <a:cubicBezTo>
                    <a:pt x="3223" y="2205"/>
                    <a:pt x="3253" y="2210"/>
                    <a:pt x="3283" y="2210"/>
                  </a:cubicBezTo>
                  <a:cubicBezTo>
                    <a:pt x="3313" y="2210"/>
                    <a:pt x="3342" y="2205"/>
                    <a:pt x="3382" y="2195"/>
                  </a:cubicBezTo>
                  <a:cubicBezTo>
                    <a:pt x="3541" y="2115"/>
                    <a:pt x="3700" y="2096"/>
                    <a:pt x="3860" y="1996"/>
                  </a:cubicBezTo>
                  <a:lnTo>
                    <a:pt x="3860" y="1917"/>
                  </a:lnTo>
                  <a:cubicBezTo>
                    <a:pt x="3840" y="1399"/>
                    <a:pt x="3700" y="902"/>
                    <a:pt x="3541" y="425"/>
                  </a:cubicBezTo>
                  <a:cubicBezTo>
                    <a:pt x="3502" y="365"/>
                    <a:pt x="3462" y="305"/>
                    <a:pt x="3402" y="226"/>
                  </a:cubicBezTo>
                  <a:cubicBezTo>
                    <a:pt x="3296" y="137"/>
                    <a:pt x="3221" y="1"/>
                    <a:pt x="306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1670275" y="1066700"/>
              <a:ext cx="32850" cy="97675"/>
            </a:xfrm>
            <a:custGeom>
              <a:avLst/>
              <a:gdLst/>
              <a:ahLst/>
              <a:cxnLst/>
              <a:rect l="l" t="t" r="r" b="b"/>
              <a:pathLst>
                <a:path w="1314" h="3907" extrusionOk="0">
                  <a:moveTo>
                    <a:pt x="1142" y="1"/>
                  </a:moveTo>
                  <a:cubicBezTo>
                    <a:pt x="1077" y="1"/>
                    <a:pt x="1009" y="25"/>
                    <a:pt x="936" y="78"/>
                  </a:cubicBezTo>
                  <a:cubicBezTo>
                    <a:pt x="936" y="98"/>
                    <a:pt x="936" y="98"/>
                    <a:pt x="896" y="118"/>
                  </a:cubicBezTo>
                  <a:cubicBezTo>
                    <a:pt x="869" y="136"/>
                    <a:pt x="850" y="145"/>
                    <a:pt x="834" y="145"/>
                  </a:cubicBezTo>
                  <a:cubicBezTo>
                    <a:pt x="814" y="145"/>
                    <a:pt x="798" y="131"/>
                    <a:pt x="776" y="98"/>
                  </a:cubicBezTo>
                  <a:cubicBezTo>
                    <a:pt x="776" y="78"/>
                    <a:pt x="776" y="78"/>
                    <a:pt x="717" y="58"/>
                  </a:cubicBezTo>
                  <a:cubicBezTo>
                    <a:pt x="711" y="46"/>
                    <a:pt x="702" y="41"/>
                    <a:pt x="691" y="41"/>
                  </a:cubicBezTo>
                  <a:cubicBezTo>
                    <a:pt x="665" y="41"/>
                    <a:pt x="631" y="70"/>
                    <a:pt x="617" y="98"/>
                  </a:cubicBezTo>
                  <a:cubicBezTo>
                    <a:pt x="617" y="98"/>
                    <a:pt x="597" y="118"/>
                    <a:pt x="538" y="118"/>
                  </a:cubicBezTo>
                  <a:cubicBezTo>
                    <a:pt x="498" y="118"/>
                    <a:pt x="478" y="118"/>
                    <a:pt x="418" y="78"/>
                  </a:cubicBezTo>
                  <a:cubicBezTo>
                    <a:pt x="418" y="58"/>
                    <a:pt x="399" y="58"/>
                    <a:pt x="339" y="38"/>
                  </a:cubicBezTo>
                  <a:cubicBezTo>
                    <a:pt x="327" y="26"/>
                    <a:pt x="314" y="22"/>
                    <a:pt x="300" y="22"/>
                  </a:cubicBezTo>
                  <a:cubicBezTo>
                    <a:pt x="268" y="22"/>
                    <a:pt x="234" y="50"/>
                    <a:pt x="219" y="78"/>
                  </a:cubicBezTo>
                  <a:lnTo>
                    <a:pt x="219" y="157"/>
                  </a:lnTo>
                  <a:lnTo>
                    <a:pt x="219" y="237"/>
                  </a:lnTo>
                  <a:cubicBezTo>
                    <a:pt x="239" y="376"/>
                    <a:pt x="239" y="496"/>
                    <a:pt x="259" y="635"/>
                  </a:cubicBezTo>
                  <a:cubicBezTo>
                    <a:pt x="319" y="714"/>
                    <a:pt x="418" y="834"/>
                    <a:pt x="239" y="953"/>
                  </a:cubicBezTo>
                  <a:cubicBezTo>
                    <a:pt x="1" y="1252"/>
                    <a:pt x="1" y="1550"/>
                    <a:pt x="239" y="1828"/>
                  </a:cubicBezTo>
                  <a:cubicBezTo>
                    <a:pt x="637" y="2346"/>
                    <a:pt x="239" y="2942"/>
                    <a:pt x="438" y="3480"/>
                  </a:cubicBezTo>
                  <a:cubicBezTo>
                    <a:pt x="551" y="3641"/>
                    <a:pt x="586" y="3906"/>
                    <a:pt x="806" y="3906"/>
                  </a:cubicBezTo>
                  <a:cubicBezTo>
                    <a:pt x="858" y="3906"/>
                    <a:pt x="920" y="3892"/>
                    <a:pt x="995" y="3857"/>
                  </a:cubicBezTo>
                  <a:cubicBezTo>
                    <a:pt x="1095" y="2584"/>
                    <a:pt x="1015" y="1291"/>
                    <a:pt x="1314" y="58"/>
                  </a:cubicBezTo>
                  <a:cubicBezTo>
                    <a:pt x="1257" y="20"/>
                    <a:pt x="1201" y="1"/>
                    <a:pt x="114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1559375" y="1162625"/>
              <a:ext cx="34850" cy="60300"/>
            </a:xfrm>
            <a:custGeom>
              <a:avLst/>
              <a:gdLst/>
              <a:ahLst/>
              <a:cxnLst/>
              <a:rect l="l" t="t" r="r" b="b"/>
              <a:pathLst>
                <a:path w="1394" h="2412" extrusionOk="0">
                  <a:moveTo>
                    <a:pt x="896" y="1"/>
                  </a:moveTo>
                  <a:cubicBezTo>
                    <a:pt x="796" y="1"/>
                    <a:pt x="677" y="20"/>
                    <a:pt x="577" y="80"/>
                  </a:cubicBezTo>
                  <a:cubicBezTo>
                    <a:pt x="398" y="160"/>
                    <a:pt x="239" y="319"/>
                    <a:pt x="100" y="498"/>
                  </a:cubicBezTo>
                  <a:cubicBezTo>
                    <a:pt x="40" y="617"/>
                    <a:pt x="100" y="757"/>
                    <a:pt x="1" y="896"/>
                  </a:cubicBezTo>
                  <a:cubicBezTo>
                    <a:pt x="40" y="1234"/>
                    <a:pt x="180" y="1751"/>
                    <a:pt x="398" y="1751"/>
                  </a:cubicBezTo>
                  <a:cubicBezTo>
                    <a:pt x="414" y="1751"/>
                    <a:pt x="430" y="1750"/>
                    <a:pt x="444" y="1750"/>
                  </a:cubicBezTo>
                  <a:cubicBezTo>
                    <a:pt x="888" y="1750"/>
                    <a:pt x="780" y="2037"/>
                    <a:pt x="876" y="2248"/>
                  </a:cubicBezTo>
                  <a:lnTo>
                    <a:pt x="856" y="2328"/>
                  </a:lnTo>
                  <a:cubicBezTo>
                    <a:pt x="937" y="2385"/>
                    <a:pt x="1015" y="2412"/>
                    <a:pt x="1089" y="2412"/>
                  </a:cubicBezTo>
                  <a:cubicBezTo>
                    <a:pt x="1197" y="2412"/>
                    <a:pt x="1299" y="2355"/>
                    <a:pt x="1393" y="2248"/>
                  </a:cubicBezTo>
                  <a:cubicBezTo>
                    <a:pt x="1294" y="2109"/>
                    <a:pt x="1254" y="1930"/>
                    <a:pt x="1194" y="1791"/>
                  </a:cubicBezTo>
                  <a:cubicBezTo>
                    <a:pt x="995" y="1214"/>
                    <a:pt x="1035" y="597"/>
                    <a:pt x="8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1546450" y="1119050"/>
              <a:ext cx="22400" cy="65975"/>
            </a:xfrm>
            <a:custGeom>
              <a:avLst/>
              <a:gdLst/>
              <a:ahLst/>
              <a:cxnLst/>
              <a:rect l="l" t="t" r="r" b="b"/>
              <a:pathLst>
                <a:path w="896" h="2639" extrusionOk="0">
                  <a:moveTo>
                    <a:pt x="420" y="1"/>
                  </a:moveTo>
                  <a:cubicBezTo>
                    <a:pt x="266" y="1"/>
                    <a:pt x="126" y="64"/>
                    <a:pt x="20" y="252"/>
                  </a:cubicBezTo>
                  <a:lnTo>
                    <a:pt x="20" y="431"/>
                  </a:lnTo>
                  <a:cubicBezTo>
                    <a:pt x="80" y="470"/>
                    <a:pt x="120" y="550"/>
                    <a:pt x="160" y="630"/>
                  </a:cubicBezTo>
                  <a:cubicBezTo>
                    <a:pt x="179" y="769"/>
                    <a:pt x="179" y="948"/>
                    <a:pt x="179" y="1087"/>
                  </a:cubicBezTo>
                  <a:cubicBezTo>
                    <a:pt x="219" y="1346"/>
                    <a:pt x="0" y="1565"/>
                    <a:pt x="179" y="1823"/>
                  </a:cubicBezTo>
                  <a:cubicBezTo>
                    <a:pt x="179" y="1982"/>
                    <a:pt x="199" y="2141"/>
                    <a:pt x="199" y="2320"/>
                  </a:cubicBezTo>
                  <a:cubicBezTo>
                    <a:pt x="219" y="2360"/>
                    <a:pt x="299" y="2420"/>
                    <a:pt x="358" y="2460"/>
                  </a:cubicBezTo>
                  <a:lnTo>
                    <a:pt x="518" y="2639"/>
                  </a:lnTo>
                  <a:cubicBezTo>
                    <a:pt x="657" y="2559"/>
                    <a:pt x="677" y="2440"/>
                    <a:pt x="677" y="2320"/>
                  </a:cubicBezTo>
                  <a:cubicBezTo>
                    <a:pt x="776" y="2022"/>
                    <a:pt x="617" y="1664"/>
                    <a:pt x="816" y="1366"/>
                  </a:cubicBezTo>
                  <a:cubicBezTo>
                    <a:pt x="896" y="1147"/>
                    <a:pt x="896" y="928"/>
                    <a:pt x="816" y="689"/>
                  </a:cubicBezTo>
                  <a:cubicBezTo>
                    <a:pt x="796" y="590"/>
                    <a:pt x="518" y="530"/>
                    <a:pt x="776" y="371"/>
                  </a:cubicBezTo>
                  <a:cubicBezTo>
                    <a:pt x="816" y="272"/>
                    <a:pt x="796" y="172"/>
                    <a:pt x="756" y="73"/>
                  </a:cubicBezTo>
                  <a:cubicBezTo>
                    <a:pt x="642" y="32"/>
                    <a:pt x="527" y="1"/>
                    <a:pt x="4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1566825" y="1105250"/>
              <a:ext cx="19925" cy="62375"/>
            </a:xfrm>
            <a:custGeom>
              <a:avLst/>
              <a:gdLst/>
              <a:ahLst/>
              <a:cxnLst/>
              <a:rect l="l" t="t" r="r" b="b"/>
              <a:pathLst>
                <a:path w="797" h="2495" extrusionOk="0">
                  <a:moveTo>
                    <a:pt x="636" y="1"/>
                  </a:moveTo>
                  <a:cubicBezTo>
                    <a:pt x="513" y="1"/>
                    <a:pt x="455" y="143"/>
                    <a:pt x="359" y="207"/>
                  </a:cubicBezTo>
                  <a:cubicBezTo>
                    <a:pt x="200" y="346"/>
                    <a:pt x="260" y="545"/>
                    <a:pt x="200" y="724"/>
                  </a:cubicBezTo>
                  <a:cubicBezTo>
                    <a:pt x="1" y="923"/>
                    <a:pt x="61" y="1162"/>
                    <a:pt x="61" y="1420"/>
                  </a:cubicBezTo>
                  <a:cubicBezTo>
                    <a:pt x="61" y="1500"/>
                    <a:pt x="81" y="1560"/>
                    <a:pt x="100" y="1639"/>
                  </a:cubicBezTo>
                  <a:cubicBezTo>
                    <a:pt x="160" y="1798"/>
                    <a:pt x="180" y="1938"/>
                    <a:pt x="200" y="2097"/>
                  </a:cubicBezTo>
                  <a:cubicBezTo>
                    <a:pt x="200" y="2176"/>
                    <a:pt x="240" y="2236"/>
                    <a:pt x="260" y="2315"/>
                  </a:cubicBezTo>
                  <a:cubicBezTo>
                    <a:pt x="279" y="2395"/>
                    <a:pt x="339" y="2435"/>
                    <a:pt x="379" y="2495"/>
                  </a:cubicBezTo>
                  <a:cubicBezTo>
                    <a:pt x="459" y="2435"/>
                    <a:pt x="538" y="2375"/>
                    <a:pt x="598" y="2296"/>
                  </a:cubicBezTo>
                  <a:cubicBezTo>
                    <a:pt x="578" y="1977"/>
                    <a:pt x="578" y="1619"/>
                    <a:pt x="558" y="1241"/>
                  </a:cubicBezTo>
                  <a:cubicBezTo>
                    <a:pt x="777" y="1122"/>
                    <a:pt x="797" y="923"/>
                    <a:pt x="737" y="744"/>
                  </a:cubicBezTo>
                  <a:cubicBezTo>
                    <a:pt x="598" y="505"/>
                    <a:pt x="757" y="286"/>
                    <a:pt x="737" y="28"/>
                  </a:cubicBezTo>
                  <a:cubicBezTo>
                    <a:pt x="699" y="9"/>
                    <a:pt x="666" y="1"/>
                    <a:pt x="6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1557875" y="1088475"/>
              <a:ext cx="14950" cy="71700"/>
            </a:xfrm>
            <a:custGeom>
              <a:avLst/>
              <a:gdLst/>
              <a:ahLst/>
              <a:cxnLst/>
              <a:rect l="l" t="t" r="r" b="b"/>
              <a:pathLst>
                <a:path w="598" h="2868" extrusionOk="0">
                  <a:moveTo>
                    <a:pt x="350" y="0"/>
                  </a:moveTo>
                  <a:cubicBezTo>
                    <a:pt x="177" y="0"/>
                    <a:pt x="56" y="99"/>
                    <a:pt x="1" y="281"/>
                  </a:cubicBezTo>
                  <a:cubicBezTo>
                    <a:pt x="21" y="619"/>
                    <a:pt x="1" y="977"/>
                    <a:pt x="240" y="1276"/>
                  </a:cubicBezTo>
                  <a:lnTo>
                    <a:pt x="240" y="1614"/>
                  </a:lnTo>
                  <a:cubicBezTo>
                    <a:pt x="160" y="1674"/>
                    <a:pt x="160" y="1753"/>
                    <a:pt x="240" y="1793"/>
                  </a:cubicBezTo>
                  <a:cubicBezTo>
                    <a:pt x="220" y="2071"/>
                    <a:pt x="220" y="2370"/>
                    <a:pt x="220" y="2648"/>
                  </a:cubicBezTo>
                  <a:cubicBezTo>
                    <a:pt x="140" y="2807"/>
                    <a:pt x="240" y="2867"/>
                    <a:pt x="399" y="2867"/>
                  </a:cubicBezTo>
                  <a:cubicBezTo>
                    <a:pt x="598" y="2708"/>
                    <a:pt x="558" y="2489"/>
                    <a:pt x="538" y="2290"/>
                  </a:cubicBezTo>
                  <a:cubicBezTo>
                    <a:pt x="538" y="1992"/>
                    <a:pt x="558" y="1713"/>
                    <a:pt x="558" y="1415"/>
                  </a:cubicBezTo>
                  <a:cubicBezTo>
                    <a:pt x="240" y="997"/>
                    <a:pt x="498" y="480"/>
                    <a:pt x="399" y="3"/>
                  </a:cubicBezTo>
                  <a:cubicBezTo>
                    <a:pt x="382" y="1"/>
                    <a:pt x="366" y="0"/>
                    <a:pt x="3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1571325" y="1031325"/>
              <a:ext cx="26875" cy="32050"/>
            </a:xfrm>
            <a:custGeom>
              <a:avLst/>
              <a:gdLst/>
              <a:ahLst/>
              <a:cxnLst/>
              <a:rect l="l" t="t" r="r" b="b"/>
              <a:pathLst>
                <a:path w="1075" h="1282" extrusionOk="0">
                  <a:moveTo>
                    <a:pt x="219" y="1"/>
                  </a:moveTo>
                  <a:cubicBezTo>
                    <a:pt x="179" y="220"/>
                    <a:pt x="239" y="478"/>
                    <a:pt x="0" y="618"/>
                  </a:cubicBezTo>
                  <a:cubicBezTo>
                    <a:pt x="105" y="1141"/>
                    <a:pt x="469" y="1282"/>
                    <a:pt x="893" y="1282"/>
                  </a:cubicBezTo>
                  <a:cubicBezTo>
                    <a:pt x="952" y="1282"/>
                    <a:pt x="1013" y="1279"/>
                    <a:pt x="1074" y="1274"/>
                  </a:cubicBezTo>
                  <a:lnTo>
                    <a:pt x="1074" y="976"/>
                  </a:lnTo>
                  <a:cubicBezTo>
                    <a:pt x="597" y="817"/>
                    <a:pt x="358" y="478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1546950" y="1072625"/>
              <a:ext cx="22400" cy="43300"/>
            </a:xfrm>
            <a:custGeom>
              <a:avLst/>
              <a:gdLst/>
              <a:ahLst/>
              <a:cxnLst/>
              <a:rect l="l" t="t" r="r" b="b"/>
              <a:pathLst>
                <a:path w="896" h="1732" extrusionOk="0">
                  <a:moveTo>
                    <a:pt x="498" y="0"/>
                  </a:moveTo>
                  <a:cubicBezTo>
                    <a:pt x="159" y="517"/>
                    <a:pt x="60" y="1114"/>
                    <a:pt x="0" y="1731"/>
                  </a:cubicBezTo>
                  <a:cubicBezTo>
                    <a:pt x="12" y="1731"/>
                    <a:pt x="23" y="1731"/>
                    <a:pt x="34" y="1731"/>
                  </a:cubicBezTo>
                  <a:cubicBezTo>
                    <a:pt x="646" y="1731"/>
                    <a:pt x="361" y="1188"/>
                    <a:pt x="537" y="895"/>
                  </a:cubicBezTo>
                  <a:lnTo>
                    <a:pt x="836" y="656"/>
                  </a:lnTo>
                  <a:cubicBezTo>
                    <a:pt x="836" y="477"/>
                    <a:pt x="856" y="338"/>
                    <a:pt x="895" y="199"/>
                  </a:cubicBezTo>
                  <a:lnTo>
                    <a:pt x="895" y="199"/>
                  </a:lnTo>
                  <a:cubicBezTo>
                    <a:pt x="811" y="288"/>
                    <a:pt x="754" y="322"/>
                    <a:pt x="714" y="322"/>
                  </a:cubicBezTo>
                  <a:cubicBezTo>
                    <a:pt x="591" y="322"/>
                    <a:pt x="617" y="15"/>
                    <a:pt x="4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1575800" y="1077150"/>
              <a:ext cx="22900" cy="34275"/>
            </a:xfrm>
            <a:custGeom>
              <a:avLst/>
              <a:gdLst/>
              <a:ahLst/>
              <a:cxnLst/>
              <a:rect l="l" t="t" r="r" b="b"/>
              <a:pathLst>
                <a:path w="916" h="1371" extrusionOk="0">
                  <a:moveTo>
                    <a:pt x="735" y="0"/>
                  </a:moveTo>
                  <a:cubicBezTo>
                    <a:pt x="339" y="0"/>
                    <a:pt x="269" y="304"/>
                    <a:pt x="199" y="654"/>
                  </a:cubicBezTo>
                  <a:cubicBezTo>
                    <a:pt x="100" y="774"/>
                    <a:pt x="139" y="933"/>
                    <a:pt x="40" y="1032"/>
                  </a:cubicBezTo>
                  <a:cubicBezTo>
                    <a:pt x="20" y="1152"/>
                    <a:pt x="20" y="1251"/>
                    <a:pt x="0" y="1371"/>
                  </a:cubicBezTo>
                  <a:cubicBezTo>
                    <a:pt x="119" y="1331"/>
                    <a:pt x="239" y="1251"/>
                    <a:pt x="378" y="1211"/>
                  </a:cubicBezTo>
                  <a:cubicBezTo>
                    <a:pt x="497" y="1112"/>
                    <a:pt x="438" y="933"/>
                    <a:pt x="537" y="834"/>
                  </a:cubicBezTo>
                  <a:lnTo>
                    <a:pt x="915" y="18"/>
                  </a:lnTo>
                  <a:cubicBezTo>
                    <a:pt x="848" y="6"/>
                    <a:pt x="788" y="0"/>
                    <a:pt x="7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1546450" y="1094000"/>
              <a:ext cx="17425" cy="30350"/>
            </a:xfrm>
            <a:custGeom>
              <a:avLst/>
              <a:gdLst/>
              <a:ahLst/>
              <a:cxnLst/>
              <a:rect l="l" t="t" r="r" b="b"/>
              <a:pathLst>
                <a:path w="697" h="1214" extrusionOk="0">
                  <a:moveTo>
                    <a:pt x="518" y="0"/>
                  </a:moveTo>
                  <a:cubicBezTo>
                    <a:pt x="358" y="80"/>
                    <a:pt x="358" y="239"/>
                    <a:pt x="319" y="398"/>
                  </a:cubicBezTo>
                  <a:cubicBezTo>
                    <a:pt x="299" y="617"/>
                    <a:pt x="199" y="776"/>
                    <a:pt x="0" y="856"/>
                  </a:cubicBezTo>
                  <a:lnTo>
                    <a:pt x="0" y="1214"/>
                  </a:lnTo>
                  <a:cubicBezTo>
                    <a:pt x="199" y="1154"/>
                    <a:pt x="418" y="1094"/>
                    <a:pt x="657" y="1055"/>
                  </a:cubicBezTo>
                  <a:cubicBezTo>
                    <a:pt x="677" y="697"/>
                    <a:pt x="697" y="339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1605125" y="1063600"/>
              <a:ext cx="44300" cy="4200"/>
            </a:xfrm>
            <a:custGeom>
              <a:avLst/>
              <a:gdLst/>
              <a:ahLst/>
              <a:cxnLst/>
              <a:rect l="l" t="t" r="r" b="b"/>
              <a:pathLst>
                <a:path w="1772" h="168" extrusionOk="0">
                  <a:moveTo>
                    <a:pt x="1022" y="1"/>
                  </a:moveTo>
                  <a:cubicBezTo>
                    <a:pt x="763" y="1"/>
                    <a:pt x="500" y="34"/>
                    <a:pt x="238" y="34"/>
                  </a:cubicBezTo>
                  <a:cubicBezTo>
                    <a:pt x="159" y="34"/>
                    <a:pt x="80" y="31"/>
                    <a:pt x="1" y="23"/>
                  </a:cubicBezTo>
                  <a:lnTo>
                    <a:pt x="1" y="23"/>
                  </a:lnTo>
                  <a:cubicBezTo>
                    <a:pt x="299" y="142"/>
                    <a:pt x="602" y="167"/>
                    <a:pt x="901" y="167"/>
                  </a:cubicBezTo>
                  <a:cubicBezTo>
                    <a:pt x="1114" y="167"/>
                    <a:pt x="1325" y="154"/>
                    <a:pt x="1529" y="154"/>
                  </a:cubicBezTo>
                  <a:cubicBezTo>
                    <a:pt x="1611" y="154"/>
                    <a:pt x="1692" y="156"/>
                    <a:pt x="1771" y="162"/>
                  </a:cubicBezTo>
                  <a:cubicBezTo>
                    <a:pt x="1531" y="33"/>
                    <a:pt x="1279" y="1"/>
                    <a:pt x="10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1576275" y="1218825"/>
              <a:ext cx="24400" cy="14725"/>
            </a:xfrm>
            <a:custGeom>
              <a:avLst/>
              <a:gdLst/>
              <a:ahLst/>
              <a:cxnLst/>
              <a:rect l="l" t="t" r="r" b="b"/>
              <a:pathLst>
                <a:path w="976" h="589" extrusionOk="0">
                  <a:moveTo>
                    <a:pt x="717" y="0"/>
                  </a:moveTo>
                  <a:cubicBezTo>
                    <a:pt x="538" y="40"/>
                    <a:pt x="339" y="60"/>
                    <a:pt x="180" y="80"/>
                  </a:cubicBezTo>
                  <a:cubicBezTo>
                    <a:pt x="120" y="179"/>
                    <a:pt x="41" y="279"/>
                    <a:pt x="1" y="378"/>
                  </a:cubicBezTo>
                  <a:cubicBezTo>
                    <a:pt x="89" y="510"/>
                    <a:pt x="209" y="588"/>
                    <a:pt x="354" y="588"/>
                  </a:cubicBezTo>
                  <a:cubicBezTo>
                    <a:pt x="406" y="588"/>
                    <a:pt x="461" y="578"/>
                    <a:pt x="518" y="557"/>
                  </a:cubicBezTo>
                  <a:cubicBezTo>
                    <a:pt x="506" y="378"/>
                    <a:pt x="566" y="321"/>
                    <a:pt x="659" y="321"/>
                  </a:cubicBezTo>
                  <a:cubicBezTo>
                    <a:pt x="720" y="321"/>
                    <a:pt x="797" y="347"/>
                    <a:pt x="876" y="378"/>
                  </a:cubicBezTo>
                  <a:cubicBezTo>
                    <a:pt x="936" y="279"/>
                    <a:pt x="976" y="160"/>
                    <a:pt x="876" y="60"/>
                  </a:cubicBezTo>
                  <a:cubicBezTo>
                    <a:pt x="817" y="40"/>
                    <a:pt x="777" y="0"/>
                    <a:pt x="7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1470850" y="1220450"/>
              <a:ext cx="13950" cy="16300"/>
            </a:xfrm>
            <a:custGeom>
              <a:avLst/>
              <a:gdLst/>
              <a:ahLst/>
              <a:cxnLst/>
              <a:rect l="l" t="t" r="r" b="b"/>
              <a:pathLst>
                <a:path w="558" h="652" extrusionOk="0">
                  <a:moveTo>
                    <a:pt x="486" y="0"/>
                  </a:moveTo>
                  <a:cubicBezTo>
                    <a:pt x="458" y="0"/>
                    <a:pt x="428" y="5"/>
                    <a:pt x="399" y="15"/>
                  </a:cubicBezTo>
                  <a:cubicBezTo>
                    <a:pt x="319" y="254"/>
                    <a:pt x="21" y="353"/>
                    <a:pt x="1" y="652"/>
                  </a:cubicBezTo>
                  <a:cubicBezTo>
                    <a:pt x="438" y="592"/>
                    <a:pt x="438" y="592"/>
                    <a:pt x="558" y="15"/>
                  </a:cubicBezTo>
                  <a:cubicBezTo>
                    <a:pt x="538" y="5"/>
                    <a:pt x="513" y="0"/>
                    <a:pt x="48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1558575" y="1067400"/>
              <a:ext cx="14750" cy="13075"/>
            </a:xfrm>
            <a:custGeom>
              <a:avLst/>
              <a:gdLst/>
              <a:ahLst/>
              <a:cxnLst/>
              <a:rect l="l" t="t" r="r" b="b"/>
              <a:pathLst>
                <a:path w="590" h="523" extrusionOk="0">
                  <a:moveTo>
                    <a:pt x="239" y="0"/>
                  </a:moveTo>
                  <a:cubicBezTo>
                    <a:pt x="148" y="0"/>
                    <a:pt x="61" y="47"/>
                    <a:pt x="13" y="169"/>
                  </a:cubicBezTo>
                  <a:cubicBezTo>
                    <a:pt x="0" y="392"/>
                    <a:pt x="34" y="522"/>
                    <a:pt x="138" y="522"/>
                  </a:cubicBezTo>
                  <a:cubicBezTo>
                    <a:pt x="201" y="522"/>
                    <a:pt x="290" y="474"/>
                    <a:pt x="411" y="368"/>
                  </a:cubicBezTo>
                  <a:cubicBezTo>
                    <a:pt x="490" y="269"/>
                    <a:pt x="590" y="149"/>
                    <a:pt x="411" y="50"/>
                  </a:cubicBezTo>
                  <a:cubicBezTo>
                    <a:pt x="357" y="19"/>
                    <a:pt x="297" y="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1598175" y="1219325"/>
              <a:ext cx="19425" cy="17925"/>
            </a:xfrm>
            <a:custGeom>
              <a:avLst/>
              <a:gdLst/>
              <a:ahLst/>
              <a:cxnLst/>
              <a:rect l="l" t="t" r="r" b="b"/>
              <a:pathLst>
                <a:path w="777" h="717" extrusionOk="0">
                  <a:moveTo>
                    <a:pt x="319" y="0"/>
                  </a:moveTo>
                  <a:cubicBezTo>
                    <a:pt x="199" y="20"/>
                    <a:pt x="100" y="20"/>
                    <a:pt x="0" y="40"/>
                  </a:cubicBezTo>
                  <a:lnTo>
                    <a:pt x="0" y="358"/>
                  </a:lnTo>
                  <a:cubicBezTo>
                    <a:pt x="100" y="458"/>
                    <a:pt x="40" y="637"/>
                    <a:pt x="199" y="716"/>
                  </a:cubicBezTo>
                  <a:lnTo>
                    <a:pt x="338" y="716"/>
                  </a:lnTo>
                  <a:cubicBezTo>
                    <a:pt x="338" y="458"/>
                    <a:pt x="378" y="219"/>
                    <a:pt x="696" y="199"/>
                  </a:cubicBezTo>
                  <a:cubicBezTo>
                    <a:pt x="776" y="140"/>
                    <a:pt x="776" y="100"/>
                    <a:pt x="677" y="60"/>
                  </a:cubicBezTo>
                  <a:cubicBezTo>
                    <a:pt x="537" y="40"/>
                    <a:pt x="438" y="2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1544450" y="1146225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240" y="0"/>
                  </a:moveTo>
                  <a:lnTo>
                    <a:pt x="240" y="0"/>
                  </a:lnTo>
                  <a:cubicBezTo>
                    <a:pt x="1" y="239"/>
                    <a:pt x="41" y="478"/>
                    <a:pt x="240" y="736"/>
                  </a:cubicBezTo>
                  <a:cubicBezTo>
                    <a:pt x="160" y="478"/>
                    <a:pt x="578" y="259"/>
                    <a:pt x="2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1659825" y="1063050"/>
              <a:ext cx="20925" cy="5100"/>
            </a:xfrm>
            <a:custGeom>
              <a:avLst/>
              <a:gdLst/>
              <a:ahLst/>
              <a:cxnLst/>
              <a:rect l="l" t="t" r="r" b="b"/>
              <a:pathLst>
                <a:path w="837" h="204" extrusionOk="0">
                  <a:moveTo>
                    <a:pt x="411" y="0"/>
                  </a:moveTo>
                  <a:cubicBezTo>
                    <a:pt x="269" y="0"/>
                    <a:pt x="130" y="65"/>
                    <a:pt x="1" y="184"/>
                  </a:cubicBezTo>
                  <a:cubicBezTo>
                    <a:pt x="220" y="184"/>
                    <a:pt x="439" y="204"/>
                    <a:pt x="657" y="204"/>
                  </a:cubicBezTo>
                  <a:lnTo>
                    <a:pt x="836" y="204"/>
                  </a:lnTo>
                  <a:cubicBezTo>
                    <a:pt x="697" y="65"/>
                    <a:pt x="553" y="0"/>
                    <a:pt x="4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1585250" y="10984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20" y="80"/>
                    <a:pt x="0" y="199"/>
                    <a:pt x="0" y="358"/>
                  </a:cubicBezTo>
                  <a:cubicBezTo>
                    <a:pt x="139" y="279"/>
                    <a:pt x="159" y="16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1576275" y="109350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41" y="100"/>
                    <a:pt x="1" y="219"/>
                    <a:pt x="21" y="378"/>
                  </a:cubicBezTo>
                  <a:cubicBezTo>
                    <a:pt x="160" y="279"/>
                    <a:pt x="200" y="14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1550925" y="117705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0"/>
                  </a:moveTo>
                  <a:cubicBezTo>
                    <a:pt x="20" y="60"/>
                    <a:pt x="60" y="140"/>
                    <a:pt x="140" y="1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1546950" y="11288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80"/>
                    <a:pt x="80" y="160"/>
                    <a:pt x="140" y="200"/>
                  </a:cubicBezTo>
                  <a:cubicBezTo>
                    <a:pt x="140" y="140"/>
                    <a:pt x="80" y="6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1520575" y="1225300"/>
              <a:ext cx="68675" cy="12325"/>
            </a:xfrm>
            <a:custGeom>
              <a:avLst/>
              <a:gdLst/>
              <a:ahLst/>
              <a:cxnLst/>
              <a:rect l="l" t="t" r="r" b="b"/>
              <a:pathLst>
                <a:path w="2747" h="493" extrusionOk="0">
                  <a:moveTo>
                    <a:pt x="836" y="0"/>
                  </a:moveTo>
                  <a:cubicBezTo>
                    <a:pt x="777" y="60"/>
                    <a:pt x="717" y="100"/>
                    <a:pt x="657" y="159"/>
                  </a:cubicBezTo>
                  <a:cubicBezTo>
                    <a:pt x="558" y="119"/>
                    <a:pt x="439" y="100"/>
                    <a:pt x="339" y="80"/>
                  </a:cubicBezTo>
                  <a:cubicBezTo>
                    <a:pt x="284" y="56"/>
                    <a:pt x="226" y="39"/>
                    <a:pt x="174" y="39"/>
                  </a:cubicBezTo>
                  <a:cubicBezTo>
                    <a:pt x="96" y="39"/>
                    <a:pt x="33" y="79"/>
                    <a:pt x="21" y="199"/>
                  </a:cubicBezTo>
                  <a:cubicBezTo>
                    <a:pt x="1" y="338"/>
                    <a:pt x="100" y="477"/>
                    <a:pt x="260" y="477"/>
                  </a:cubicBezTo>
                  <a:cubicBezTo>
                    <a:pt x="631" y="477"/>
                    <a:pt x="985" y="486"/>
                    <a:pt x="1344" y="486"/>
                  </a:cubicBezTo>
                  <a:cubicBezTo>
                    <a:pt x="1524" y="486"/>
                    <a:pt x="1705" y="484"/>
                    <a:pt x="1891" y="477"/>
                  </a:cubicBezTo>
                  <a:cubicBezTo>
                    <a:pt x="1911" y="476"/>
                    <a:pt x="1931" y="475"/>
                    <a:pt x="1952" y="475"/>
                  </a:cubicBezTo>
                  <a:cubicBezTo>
                    <a:pt x="2063" y="475"/>
                    <a:pt x="2182" y="493"/>
                    <a:pt x="2298" y="493"/>
                  </a:cubicBezTo>
                  <a:cubicBezTo>
                    <a:pt x="2460" y="493"/>
                    <a:pt x="2618" y="459"/>
                    <a:pt x="2746" y="298"/>
                  </a:cubicBezTo>
                  <a:cubicBezTo>
                    <a:pt x="2587" y="259"/>
                    <a:pt x="2408" y="179"/>
                    <a:pt x="2229" y="119"/>
                  </a:cubicBezTo>
                  <a:cubicBezTo>
                    <a:pt x="2189" y="159"/>
                    <a:pt x="2129" y="159"/>
                    <a:pt x="2050" y="179"/>
                  </a:cubicBezTo>
                  <a:cubicBezTo>
                    <a:pt x="1931" y="179"/>
                    <a:pt x="1931" y="60"/>
                    <a:pt x="189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1502175" y="1224525"/>
              <a:ext cx="12975" cy="10275"/>
            </a:xfrm>
            <a:custGeom>
              <a:avLst/>
              <a:gdLst/>
              <a:ahLst/>
              <a:cxnLst/>
              <a:rect l="l" t="t" r="r" b="b"/>
              <a:pathLst>
                <a:path w="519" h="411" extrusionOk="0">
                  <a:moveTo>
                    <a:pt x="273" y="1"/>
                  </a:moveTo>
                  <a:cubicBezTo>
                    <a:pt x="194" y="1"/>
                    <a:pt x="101" y="26"/>
                    <a:pt x="1" y="51"/>
                  </a:cubicBezTo>
                  <a:cubicBezTo>
                    <a:pt x="96" y="222"/>
                    <a:pt x="173" y="410"/>
                    <a:pt x="369" y="410"/>
                  </a:cubicBezTo>
                  <a:cubicBezTo>
                    <a:pt x="379" y="410"/>
                    <a:pt x="389" y="410"/>
                    <a:pt x="399" y="409"/>
                  </a:cubicBezTo>
                  <a:cubicBezTo>
                    <a:pt x="498" y="409"/>
                    <a:pt x="518" y="290"/>
                    <a:pt x="498" y="210"/>
                  </a:cubicBezTo>
                  <a:cubicBezTo>
                    <a:pt x="464" y="49"/>
                    <a:pt x="382" y="1"/>
                    <a:pt x="2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1595300" y="1228275"/>
              <a:ext cx="7875" cy="9025"/>
            </a:xfrm>
            <a:custGeom>
              <a:avLst/>
              <a:gdLst/>
              <a:ahLst/>
              <a:cxnLst/>
              <a:rect l="l" t="t" r="r" b="b"/>
              <a:pathLst>
                <a:path w="315" h="361" extrusionOk="0">
                  <a:moveTo>
                    <a:pt x="135" y="0"/>
                  </a:moveTo>
                  <a:lnTo>
                    <a:pt x="135" y="0"/>
                  </a:lnTo>
                  <a:cubicBezTo>
                    <a:pt x="41" y="189"/>
                    <a:pt x="0" y="360"/>
                    <a:pt x="268" y="360"/>
                  </a:cubicBezTo>
                  <a:cubicBezTo>
                    <a:pt x="283" y="360"/>
                    <a:pt x="298" y="360"/>
                    <a:pt x="314" y="358"/>
                  </a:cubicBezTo>
                  <a:cubicBezTo>
                    <a:pt x="314" y="199"/>
                    <a:pt x="274" y="80"/>
                    <a:pt x="1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1566950" y="1224800"/>
              <a:ext cx="4875" cy="5550"/>
            </a:xfrm>
            <a:custGeom>
              <a:avLst/>
              <a:gdLst/>
              <a:ahLst/>
              <a:cxnLst/>
              <a:rect l="l" t="t" r="r" b="b"/>
              <a:pathLst>
                <a:path w="195" h="222" extrusionOk="0">
                  <a:moveTo>
                    <a:pt x="36" y="0"/>
                  </a:moveTo>
                  <a:lnTo>
                    <a:pt x="36" y="0"/>
                  </a:lnTo>
                  <a:cubicBezTo>
                    <a:pt x="67" y="62"/>
                    <a:pt x="1" y="222"/>
                    <a:pt x="85" y="222"/>
                  </a:cubicBezTo>
                  <a:cubicBezTo>
                    <a:pt x="108" y="222"/>
                    <a:pt x="143" y="210"/>
                    <a:pt x="195" y="179"/>
                  </a:cubicBezTo>
                  <a:cubicBezTo>
                    <a:pt x="155" y="100"/>
                    <a:pt x="95" y="40"/>
                    <a:pt x="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1538000" y="122480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0"/>
                  </a:moveTo>
                  <a:cubicBezTo>
                    <a:pt x="100" y="40"/>
                    <a:pt x="40" y="100"/>
                    <a:pt x="0" y="139"/>
                  </a:cubicBezTo>
                  <a:cubicBezTo>
                    <a:pt x="40" y="100"/>
                    <a:pt x="120" y="4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2366525" y="7772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1"/>
                  </a:moveTo>
                  <a:cubicBezTo>
                    <a:pt x="120" y="41"/>
                    <a:pt x="80" y="100"/>
                    <a:pt x="0" y="140"/>
                  </a:cubicBezTo>
                  <a:cubicBezTo>
                    <a:pt x="60" y="140"/>
                    <a:pt x="140" y="8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3152775" y="1523675"/>
              <a:ext cx="17450" cy="13500"/>
            </a:xfrm>
            <a:custGeom>
              <a:avLst/>
              <a:gdLst/>
              <a:ahLst/>
              <a:cxnLst/>
              <a:rect l="l" t="t" r="r" b="b"/>
              <a:pathLst>
                <a:path w="698" h="540" extrusionOk="0">
                  <a:moveTo>
                    <a:pt x="1" y="1"/>
                  </a:moveTo>
                  <a:lnTo>
                    <a:pt x="1" y="518"/>
                  </a:lnTo>
                  <a:cubicBezTo>
                    <a:pt x="84" y="531"/>
                    <a:pt x="164" y="539"/>
                    <a:pt x="243" y="539"/>
                  </a:cubicBezTo>
                  <a:cubicBezTo>
                    <a:pt x="408" y="539"/>
                    <a:pt x="562" y="500"/>
                    <a:pt x="697" y="379"/>
                  </a:cubicBezTo>
                  <a:cubicBezTo>
                    <a:pt x="419" y="379"/>
                    <a:pt x="299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3125925" y="15236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379" y="1"/>
                  </a:moveTo>
                  <a:lnTo>
                    <a:pt x="379" y="1"/>
                  </a:lnTo>
                  <a:cubicBezTo>
                    <a:pt x="259" y="21"/>
                    <a:pt x="160" y="21"/>
                    <a:pt x="60" y="60"/>
                  </a:cubicBezTo>
                  <a:cubicBezTo>
                    <a:pt x="40" y="80"/>
                    <a:pt x="1" y="120"/>
                    <a:pt x="1" y="180"/>
                  </a:cubicBezTo>
                  <a:cubicBezTo>
                    <a:pt x="35" y="184"/>
                    <a:pt x="68" y="186"/>
                    <a:pt x="98" y="186"/>
                  </a:cubicBezTo>
                  <a:cubicBezTo>
                    <a:pt x="224" y="186"/>
                    <a:pt x="314" y="145"/>
                    <a:pt x="3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2692275" y="21150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19" y="40"/>
                    <a:pt x="40" y="100"/>
                    <a:pt x="0" y="139"/>
                  </a:cubicBezTo>
                  <a:cubicBezTo>
                    <a:pt x="80" y="100"/>
                    <a:pt x="119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3052825" y="1758900"/>
              <a:ext cx="50250" cy="24350"/>
            </a:xfrm>
            <a:custGeom>
              <a:avLst/>
              <a:gdLst/>
              <a:ahLst/>
              <a:cxnLst/>
              <a:rect l="l" t="t" r="r" b="b"/>
              <a:pathLst>
                <a:path w="2010" h="974" extrusionOk="0">
                  <a:moveTo>
                    <a:pt x="1910" y="1"/>
                  </a:moveTo>
                  <a:cubicBezTo>
                    <a:pt x="1612" y="100"/>
                    <a:pt x="1333" y="220"/>
                    <a:pt x="1035" y="339"/>
                  </a:cubicBezTo>
                  <a:cubicBezTo>
                    <a:pt x="935" y="439"/>
                    <a:pt x="796" y="419"/>
                    <a:pt x="677" y="518"/>
                  </a:cubicBezTo>
                  <a:cubicBezTo>
                    <a:pt x="537" y="717"/>
                    <a:pt x="299" y="558"/>
                    <a:pt x="120" y="697"/>
                  </a:cubicBezTo>
                  <a:cubicBezTo>
                    <a:pt x="80" y="697"/>
                    <a:pt x="20" y="717"/>
                    <a:pt x="0" y="737"/>
                  </a:cubicBezTo>
                  <a:cubicBezTo>
                    <a:pt x="84" y="923"/>
                    <a:pt x="193" y="974"/>
                    <a:pt x="313" y="974"/>
                  </a:cubicBezTo>
                  <a:cubicBezTo>
                    <a:pt x="449" y="974"/>
                    <a:pt x="598" y="907"/>
                    <a:pt x="736" y="896"/>
                  </a:cubicBezTo>
                  <a:cubicBezTo>
                    <a:pt x="776" y="896"/>
                    <a:pt x="816" y="896"/>
                    <a:pt x="836" y="856"/>
                  </a:cubicBezTo>
                  <a:cubicBezTo>
                    <a:pt x="935" y="737"/>
                    <a:pt x="1114" y="757"/>
                    <a:pt x="1214" y="697"/>
                  </a:cubicBezTo>
                  <a:cubicBezTo>
                    <a:pt x="1313" y="598"/>
                    <a:pt x="1428" y="583"/>
                    <a:pt x="1542" y="583"/>
                  </a:cubicBezTo>
                  <a:cubicBezTo>
                    <a:pt x="1591" y="583"/>
                    <a:pt x="1640" y="586"/>
                    <a:pt x="1688" y="586"/>
                  </a:cubicBezTo>
                  <a:cubicBezTo>
                    <a:pt x="1752" y="586"/>
                    <a:pt x="1813" y="581"/>
                    <a:pt x="1870" y="558"/>
                  </a:cubicBezTo>
                  <a:lnTo>
                    <a:pt x="1930" y="498"/>
                  </a:lnTo>
                  <a:cubicBezTo>
                    <a:pt x="2010" y="319"/>
                    <a:pt x="2010" y="160"/>
                    <a:pt x="191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3099575" y="1771350"/>
              <a:ext cx="5975" cy="13950"/>
            </a:xfrm>
            <a:custGeom>
              <a:avLst/>
              <a:gdLst/>
              <a:ahLst/>
              <a:cxnLst/>
              <a:rect l="l" t="t" r="r" b="b"/>
              <a:pathLst>
                <a:path w="239" h="558" extrusionOk="0">
                  <a:moveTo>
                    <a:pt x="100" y="0"/>
                  </a:moveTo>
                  <a:lnTo>
                    <a:pt x="60" y="20"/>
                  </a:lnTo>
                  <a:cubicBezTo>
                    <a:pt x="0" y="100"/>
                    <a:pt x="0" y="140"/>
                    <a:pt x="60" y="199"/>
                  </a:cubicBezTo>
                  <a:cubicBezTo>
                    <a:pt x="100" y="319"/>
                    <a:pt x="140" y="438"/>
                    <a:pt x="199" y="557"/>
                  </a:cubicBezTo>
                  <a:cubicBezTo>
                    <a:pt x="239" y="358"/>
                    <a:pt x="239" y="159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3107525" y="1802175"/>
              <a:ext cx="6000" cy="8975"/>
            </a:xfrm>
            <a:custGeom>
              <a:avLst/>
              <a:gdLst/>
              <a:ahLst/>
              <a:cxnLst/>
              <a:rect l="l" t="t" r="r" b="b"/>
              <a:pathLst>
                <a:path w="240" h="359" extrusionOk="0">
                  <a:moveTo>
                    <a:pt x="100" y="1"/>
                  </a:moveTo>
                  <a:lnTo>
                    <a:pt x="20" y="80"/>
                  </a:lnTo>
                  <a:cubicBezTo>
                    <a:pt x="1" y="180"/>
                    <a:pt x="1" y="279"/>
                    <a:pt x="120" y="319"/>
                  </a:cubicBezTo>
                  <a:cubicBezTo>
                    <a:pt x="140" y="359"/>
                    <a:pt x="199" y="359"/>
                    <a:pt x="239" y="359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3095600" y="1697750"/>
              <a:ext cx="6975" cy="6475"/>
            </a:xfrm>
            <a:custGeom>
              <a:avLst/>
              <a:gdLst/>
              <a:ahLst/>
              <a:cxnLst/>
              <a:rect l="l" t="t" r="r" b="b"/>
              <a:pathLst>
                <a:path w="279" h="259" extrusionOk="0">
                  <a:moveTo>
                    <a:pt x="60" y="0"/>
                  </a:moveTo>
                  <a:cubicBezTo>
                    <a:pt x="20" y="20"/>
                    <a:pt x="20" y="80"/>
                    <a:pt x="0" y="120"/>
                  </a:cubicBezTo>
                  <a:cubicBezTo>
                    <a:pt x="20" y="199"/>
                    <a:pt x="100" y="219"/>
                    <a:pt x="179" y="259"/>
                  </a:cubicBezTo>
                  <a:cubicBezTo>
                    <a:pt x="199" y="219"/>
                    <a:pt x="219" y="179"/>
                    <a:pt x="259" y="159"/>
                  </a:cubicBezTo>
                  <a:cubicBezTo>
                    <a:pt x="279" y="100"/>
                    <a:pt x="259" y="80"/>
                    <a:pt x="219" y="20"/>
                  </a:cubicBezTo>
                  <a:cubicBezTo>
                    <a:pt x="179" y="0"/>
                    <a:pt x="100" y="0"/>
                    <a:pt x="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3098575" y="170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0" y="1"/>
                  </a:moveTo>
                  <a:lnTo>
                    <a:pt x="60" y="60"/>
                  </a:lnTo>
                  <a:cubicBezTo>
                    <a:pt x="1" y="140"/>
                    <a:pt x="1" y="180"/>
                    <a:pt x="80" y="239"/>
                  </a:cubicBezTo>
                  <a:cubicBezTo>
                    <a:pt x="100" y="259"/>
                    <a:pt x="160" y="259"/>
                    <a:pt x="199" y="259"/>
                  </a:cubicBezTo>
                  <a:cubicBezTo>
                    <a:pt x="239" y="160"/>
                    <a:pt x="199" y="80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3105525" y="1798200"/>
              <a:ext cx="4525" cy="5400"/>
            </a:xfrm>
            <a:custGeom>
              <a:avLst/>
              <a:gdLst/>
              <a:ahLst/>
              <a:cxnLst/>
              <a:rect l="l" t="t" r="r" b="b"/>
              <a:pathLst>
                <a:path w="181" h="216" extrusionOk="0">
                  <a:moveTo>
                    <a:pt x="21" y="0"/>
                  </a:moveTo>
                  <a:lnTo>
                    <a:pt x="1" y="80"/>
                  </a:lnTo>
                  <a:lnTo>
                    <a:pt x="1" y="160"/>
                  </a:lnTo>
                  <a:cubicBezTo>
                    <a:pt x="1" y="160"/>
                    <a:pt x="21" y="180"/>
                    <a:pt x="81" y="199"/>
                  </a:cubicBezTo>
                  <a:cubicBezTo>
                    <a:pt x="86" y="211"/>
                    <a:pt x="96" y="216"/>
                    <a:pt x="106" y="216"/>
                  </a:cubicBezTo>
                  <a:cubicBezTo>
                    <a:pt x="132" y="216"/>
                    <a:pt x="166" y="188"/>
                    <a:pt x="180" y="16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3040400" y="1831525"/>
              <a:ext cx="74125" cy="24900"/>
            </a:xfrm>
            <a:custGeom>
              <a:avLst/>
              <a:gdLst/>
              <a:ahLst/>
              <a:cxnLst/>
              <a:rect l="l" t="t" r="r" b="b"/>
              <a:pathLst>
                <a:path w="2965" h="996" extrusionOk="0">
                  <a:moveTo>
                    <a:pt x="2765" y="0"/>
                  </a:moveTo>
                  <a:cubicBezTo>
                    <a:pt x="2029" y="0"/>
                    <a:pt x="1393" y="120"/>
                    <a:pt x="895" y="716"/>
                  </a:cubicBezTo>
                  <a:cubicBezTo>
                    <a:pt x="816" y="697"/>
                    <a:pt x="736" y="617"/>
                    <a:pt x="696" y="557"/>
                  </a:cubicBezTo>
                  <a:lnTo>
                    <a:pt x="338" y="557"/>
                  </a:lnTo>
                  <a:cubicBezTo>
                    <a:pt x="239" y="677"/>
                    <a:pt x="0" y="617"/>
                    <a:pt x="20" y="836"/>
                  </a:cubicBezTo>
                  <a:cubicBezTo>
                    <a:pt x="36" y="982"/>
                    <a:pt x="159" y="996"/>
                    <a:pt x="269" y="996"/>
                  </a:cubicBezTo>
                  <a:cubicBezTo>
                    <a:pt x="293" y="996"/>
                    <a:pt x="317" y="995"/>
                    <a:pt x="338" y="995"/>
                  </a:cubicBezTo>
                  <a:cubicBezTo>
                    <a:pt x="477" y="995"/>
                    <a:pt x="617" y="995"/>
                    <a:pt x="736" y="915"/>
                  </a:cubicBezTo>
                  <a:cubicBezTo>
                    <a:pt x="1512" y="836"/>
                    <a:pt x="2208" y="518"/>
                    <a:pt x="2964" y="378"/>
                  </a:cubicBezTo>
                  <a:cubicBezTo>
                    <a:pt x="2884" y="239"/>
                    <a:pt x="2825" y="120"/>
                    <a:pt x="27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3103050" y="1801800"/>
              <a:ext cx="7475" cy="14325"/>
            </a:xfrm>
            <a:custGeom>
              <a:avLst/>
              <a:gdLst/>
              <a:ahLst/>
              <a:cxnLst/>
              <a:rect l="l" t="t" r="r" b="b"/>
              <a:pathLst>
                <a:path w="299" h="573" extrusionOk="0">
                  <a:moveTo>
                    <a:pt x="190" y="1"/>
                  </a:moveTo>
                  <a:cubicBezTo>
                    <a:pt x="160" y="1"/>
                    <a:pt x="130" y="6"/>
                    <a:pt x="100" y="16"/>
                  </a:cubicBezTo>
                  <a:lnTo>
                    <a:pt x="80" y="16"/>
                  </a:lnTo>
                  <a:cubicBezTo>
                    <a:pt x="1" y="175"/>
                    <a:pt x="1" y="294"/>
                    <a:pt x="100" y="413"/>
                  </a:cubicBezTo>
                  <a:cubicBezTo>
                    <a:pt x="160" y="473"/>
                    <a:pt x="219" y="513"/>
                    <a:pt x="279" y="573"/>
                  </a:cubicBezTo>
                  <a:cubicBezTo>
                    <a:pt x="279" y="493"/>
                    <a:pt x="299" y="433"/>
                    <a:pt x="299" y="374"/>
                  </a:cubicBezTo>
                  <a:cubicBezTo>
                    <a:pt x="299" y="234"/>
                    <a:pt x="279" y="135"/>
                    <a:pt x="279" y="16"/>
                  </a:cubicBezTo>
                  <a:cubicBezTo>
                    <a:pt x="249" y="6"/>
                    <a:pt x="219" y="1"/>
                    <a:pt x="1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3118475" y="18449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0" y="0"/>
                  </a:moveTo>
                  <a:cubicBezTo>
                    <a:pt x="0" y="160"/>
                    <a:pt x="60" y="299"/>
                    <a:pt x="159" y="398"/>
                  </a:cubicBezTo>
                  <a:cubicBezTo>
                    <a:pt x="179" y="259"/>
                    <a:pt x="159" y="10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3127425" y="18797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0" y="1"/>
                  </a:moveTo>
                  <a:cubicBezTo>
                    <a:pt x="0" y="100"/>
                    <a:pt x="40" y="180"/>
                    <a:pt x="120" y="240"/>
                  </a:cubicBezTo>
                  <a:cubicBezTo>
                    <a:pt x="140" y="160"/>
                    <a:pt x="140" y="80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3122950" y="1867325"/>
              <a:ext cx="3000" cy="6500"/>
            </a:xfrm>
            <a:custGeom>
              <a:avLst/>
              <a:gdLst/>
              <a:ahLst/>
              <a:cxnLst/>
              <a:rect l="l" t="t" r="r" b="b"/>
              <a:pathLst>
                <a:path w="120" h="260" extrusionOk="0">
                  <a:moveTo>
                    <a:pt x="20" y="1"/>
                  </a:moveTo>
                  <a:cubicBezTo>
                    <a:pt x="0" y="100"/>
                    <a:pt x="60" y="180"/>
                    <a:pt x="120" y="259"/>
                  </a:cubicBezTo>
                  <a:cubicBezTo>
                    <a:pt x="120" y="160"/>
                    <a:pt x="100" y="60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3098575" y="1893200"/>
              <a:ext cx="107450" cy="80600"/>
            </a:xfrm>
            <a:custGeom>
              <a:avLst/>
              <a:gdLst/>
              <a:ahLst/>
              <a:cxnLst/>
              <a:rect l="l" t="t" r="r" b="b"/>
              <a:pathLst>
                <a:path w="4298" h="3224" extrusionOk="0">
                  <a:moveTo>
                    <a:pt x="1294" y="0"/>
                  </a:moveTo>
                  <a:cubicBezTo>
                    <a:pt x="1095" y="458"/>
                    <a:pt x="557" y="517"/>
                    <a:pt x="259" y="855"/>
                  </a:cubicBezTo>
                  <a:cubicBezTo>
                    <a:pt x="180" y="1034"/>
                    <a:pt x="1" y="1154"/>
                    <a:pt x="60" y="1412"/>
                  </a:cubicBezTo>
                  <a:cubicBezTo>
                    <a:pt x="110" y="1417"/>
                    <a:pt x="157" y="1420"/>
                    <a:pt x="203" y="1420"/>
                  </a:cubicBezTo>
                  <a:cubicBezTo>
                    <a:pt x="341" y="1420"/>
                    <a:pt x="468" y="1397"/>
                    <a:pt x="617" y="1353"/>
                  </a:cubicBezTo>
                  <a:cubicBezTo>
                    <a:pt x="651" y="1343"/>
                    <a:pt x="686" y="1338"/>
                    <a:pt x="720" y="1338"/>
                  </a:cubicBezTo>
                  <a:cubicBezTo>
                    <a:pt x="828" y="1338"/>
                    <a:pt x="930" y="1386"/>
                    <a:pt x="975" y="1492"/>
                  </a:cubicBezTo>
                  <a:cubicBezTo>
                    <a:pt x="995" y="1552"/>
                    <a:pt x="876" y="1711"/>
                    <a:pt x="796" y="1810"/>
                  </a:cubicBezTo>
                  <a:cubicBezTo>
                    <a:pt x="995" y="2029"/>
                    <a:pt x="1294" y="1949"/>
                    <a:pt x="1552" y="2029"/>
                  </a:cubicBezTo>
                  <a:cubicBezTo>
                    <a:pt x="1294" y="2069"/>
                    <a:pt x="975" y="2049"/>
                    <a:pt x="955" y="2447"/>
                  </a:cubicBezTo>
                  <a:cubicBezTo>
                    <a:pt x="975" y="2705"/>
                    <a:pt x="876" y="3004"/>
                    <a:pt x="1154" y="3163"/>
                  </a:cubicBezTo>
                  <a:cubicBezTo>
                    <a:pt x="1180" y="3201"/>
                    <a:pt x="1214" y="3223"/>
                    <a:pt x="1251" y="3223"/>
                  </a:cubicBezTo>
                  <a:cubicBezTo>
                    <a:pt x="1271" y="3223"/>
                    <a:pt x="1292" y="3217"/>
                    <a:pt x="1313" y="3203"/>
                  </a:cubicBezTo>
                  <a:cubicBezTo>
                    <a:pt x="1413" y="3063"/>
                    <a:pt x="1552" y="3063"/>
                    <a:pt x="1691" y="3063"/>
                  </a:cubicBezTo>
                  <a:cubicBezTo>
                    <a:pt x="1791" y="3063"/>
                    <a:pt x="1890" y="3063"/>
                    <a:pt x="1970" y="2984"/>
                  </a:cubicBezTo>
                  <a:cubicBezTo>
                    <a:pt x="2487" y="2586"/>
                    <a:pt x="3203" y="2586"/>
                    <a:pt x="3701" y="2129"/>
                  </a:cubicBezTo>
                  <a:cubicBezTo>
                    <a:pt x="3880" y="2009"/>
                    <a:pt x="4039" y="1890"/>
                    <a:pt x="4198" y="1751"/>
                  </a:cubicBezTo>
                  <a:cubicBezTo>
                    <a:pt x="4297" y="1333"/>
                    <a:pt x="4138" y="1134"/>
                    <a:pt x="3701" y="1094"/>
                  </a:cubicBezTo>
                  <a:cubicBezTo>
                    <a:pt x="3615" y="1082"/>
                    <a:pt x="3527" y="1079"/>
                    <a:pt x="3438" y="1079"/>
                  </a:cubicBezTo>
                  <a:cubicBezTo>
                    <a:pt x="3321" y="1079"/>
                    <a:pt x="3203" y="1085"/>
                    <a:pt x="3084" y="1085"/>
                  </a:cubicBezTo>
                  <a:cubicBezTo>
                    <a:pt x="2830" y="1085"/>
                    <a:pt x="2577" y="1059"/>
                    <a:pt x="2348" y="895"/>
                  </a:cubicBezTo>
                  <a:cubicBezTo>
                    <a:pt x="2221" y="854"/>
                    <a:pt x="2093" y="841"/>
                    <a:pt x="1965" y="841"/>
                  </a:cubicBezTo>
                  <a:cubicBezTo>
                    <a:pt x="1720" y="841"/>
                    <a:pt x="1472" y="890"/>
                    <a:pt x="1213" y="890"/>
                  </a:cubicBezTo>
                  <a:cubicBezTo>
                    <a:pt x="1078" y="890"/>
                    <a:pt x="939" y="876"/>
                    <a:pt x="796" y="835"/>
                  </a:cubicBezTo>
                  <a:cubicBezTo>
                    <a:pt x="1035" y="497"/>
                    <a:pt x="1671" y="597"/>
                    <a:pt x="1453" y="20"/>
                  </a:cubicBezTo>
                  <a:cubicBezTo>
                    <a:pt x="1393" y="20"/>
                    <a:pt x="1353" y="0"/>
                    <a:pt x="129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3195050" y="1944975"/>
              <a:ext cx="21900" cy="13375"/>
            </a:xfrm>
            <a:custGeom>
              <a:avLst/>
              <a:gdLst/>
              <a:ahLst/>
              <a:cxnLst/>
              <a:rect l="l" t="t" r="r" b="b"/>
              <a:pathLst>
                <a:path w="876" h="535" extrusionOk="0">
                  <a:moveTo>
                    <a:pt x="384" y="0"/>
                  </a:moveTo>
                  <a:cubicBezTo>
                    <a:pt x="303" y="0"/>
                    <a:pt x="222" y="25"/>
                    <a:pt x="180" y="77"/>
                  </a:cubicBezTo>
                  <a:cubicBezTo>
                    <a:pt x="1" y="336"/>
                    <a:pt x="379" y="356"/>
                    <a:pt x="399" y="535"/>
                  </a:cubicBezTo>
                  <a:cubicBezTo>
                    <a:pt x="757" y="475"/>
                    <a:pt x="876" y="336"/>
                    <a:pt x="578" y="58"/>
                  </a:cubicBezTo>
                  <a:cubicBezTo>
                    <a:pt x="531" y="20"/>
                    <a:pt x="457" y="0"/>
                    <a:pt x="3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3208975" y="1919550"/>
              <a:ext cx="5000" cy="6975"/>
            </a:xfrm>
            <a:custGeom>
              <a:avLst/>
              <a:gdLst/>
              <a:ahLst/>
              <a:cxnLst/>
              <a:rect l="l" t="t" r="r" b="b"/>
              <a:pathLst>
                <a:path w="200" h="27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80"/>
                    <a:pt x="1" y="179"/>
                    <a:pt x="160" y="279"/>
                  </a:cubicBezTo>
                  <a:cubicBezTo>
                    <a:pt x="160" y="179"/>
                    <a:pt x="160" y="10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3109525" y="1973900"/>
              <a:ext cx="12950" cy="6350"/>
            </a:xfrm>
            <a:custGeom>
              <a:avLst/>
              <a:gdLst/>
              <a:ahLst/>
              <a:cxnLst/>
              <a:rect l="l" t="t" r="r" b="b"/>
              <a:pathLst>
                <a:path w="518" h="254" extrusionOk="0">
                  <a:moveTo>
                    <a:pt x="212" y="1"/>
                  </a:moveTo>
                  <a:cubicBezTo>
                    <a:pt x="147" y="1"/>
                    <a:pt x="90" y="32"/>
                    <a:pt x="40" y="94"/>
                  </a:cubicBezTo>
                  <a:cubicBezTo>
                    <a:pt x="20" y="154"/>
                    <a:pt x="20" y="194"/>
                    <a:pt x="0" y="253"/>
                  </a:cubicBezTo>
                  <a:lnTo>
                    <a:pt x="517" y="253"/>
                  </a:lnTo>
                  <a:lnTo>
                    <a:pt x="517" y="94"/>
                  </a:lnTo>
                  <a:cubicBezTo>
                    <a:pt x="458" y="74"/>
                    <a:pt x="398" y="74"/>
                    <a:pt x="338" y="34"/>
                  </a:cubicBezTo>
                  <a:cubicBezTo>
                    <a:pt x="294" y="12"/>
                    <a:pt x="252" y="1"/>
                    <a:pt x="2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3130900" y="1967225"/>
              <a:ext cx="10975" cy="5250"/>
            </a:xfrm>
            <a:custGeom>
              <a:avLst/>
              <a:gdLst/>
              <a:ahLst/>
              <a:cxnLst/>
              <a:rect l="l" t="t" r="r" b="b"/>
              <a:pathLst>
                <a:path w="439" h="210" extrusionOk="0">
                  <a:moveTo>
                    <a:pt x="255" y="1"/>
                  </a:moveTo>
                  <a:cubicBezTo>
                    <a:pt x="160" y="1"/>
                    <a:pt x="67" y="36"/>
                    <a:pt x="1" y="142"/>
                  </a:cubicBezTo>
                  <a:cubicBezTo>
                    <a:pt x="1" y="162"/>
                    <a:pt x="40" y="182"/>
                    <a:pt x="80" y="182"/>
                  </a:cubicBezTo>
                  <a:cubicBezTo>
                    <a:pt x="89" y="200"/>
                    <a:pt x="106" y="210"/>
                    <a:pt x="126" y="210"/>
                  </a:cubicBezTo>
                  <a:cubicBezTo>
                    <a:pt x="150" y="210"/>
                    <a:pt x="178" y="195"/>
                    <a:pt x="199" y="162"/>
                  </a:cubicBezTo>
                  <a:cubicBezTo>
                    <a:pt x="239" y="142"/>
                    <a:pt x="279" y="142"/>
                    <a:pt x="339" y="142"/>
                  </a:cubicBezTo>
                  <a:cubicBezTo>
                    <a:pt x="398" y="142"/>
                    <a:pt x="438" y="83"/>
                    <a:pt x="398" y="23"/>
                  </a:cubicBezTo>
                  <a:cubicBezTo>
                    <a:pt x="352" y="10"/>
                    <a:pt x="303" y="1"/>
                    <a:pt x="2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3125925" y="19707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200" y="0"/>
                  </a:moveTo>
                  <a:cubicBezTo>
                    <a:pt x="171" y="14"/>
                    <a:pt x="133" y="28"/>
                    <a:pt x="99" y="28"/>
                  </a:cubicBezTo>
                  <a:cubicBezTo>
                    <a:pt x="85" y="28"/>
                    <a:pt x="72" y="26"/>
                    <a:pt x="60" y="20"/>
                  </a:cubicBezTo>
                  <a:cubicBezTo>
                    <a:pt x="40" y="80"/>
                    <a:pt x="40" y="120"/>
                    <a:pt x="1" y="179"/>
                  </a:cubicBezTo>
                  <a:cubicBezTo>
                    <a:pt x="32" y="183"/>
                    <a:pt x="63" y="186"/>
                    <a:pt x="91" y="186"/>
                  </a:cubicBezTo>
                  <a:cubicBezTo>
                    <a:pt x="207" y="186"/>
                    <a:pt x="299" y="147"/>
                    <a:pt x="379" y="20"/>
                  </a:cubicBezTo>
                  <a:cubicBezTo>
                    <a:pt x="339" y="20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3139350" y="1966300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59" y="20"/>
                    <a:pt x="160" y="20"/>
                    <a:pt x="60" y="60"/>
                  </a:cubicBezTo>
                  <a:cubicBezTo>
                    <a:pt x="40" y="100"/>
                    <a:pt x="21" y="120"/>
                    <a:pt x="1" y="179"/>
                  </a:cubicBezTo>
                  <a:cubicBezTo>
                    <a:pt x="28" y="183"/>
                    <a:pt x="55" y="185"/>
                    <a:pt x="83" y="185"/>
                  </a:cubicBezTo>
                  <a:cubicBezTo>
                    <a:pt x="198" y="185"/>
                    <a:pt x="311" y="145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1675750" y="920925"/>
              <a:ext cx="31850" cy="105150"/>
            </a:xfrm>
            <a:custGeom>
              <a:avLst/>
              <a:gdLst/>
              <a:ahLst/>
              <a:cxnLst/>
              <a:rect l="l" t="t" r="r" b="b"/>
              <a:pathLst>
                <a:path w="1274" h="4206" extrusionOk="0">
                  <a:moveTo>
                    <a:pt x="896" y="1"/>
                  </a:moveTo>
                  <a:cubicBezTo>
                    <a:pt x="677" y="856"/>
                    <a:pt x="458" y="1731"/>
                    <a:pt x="219" y="2567"/>
                  </a:cubicBezTo>
                  <a:cubicBezTo>
                    <a:pt x="0" y="2965"/>
                    <a:pt x="80" y="3402"/>
                    <a:pt x="199" y="3800"/>
                  </a:cubicBezTo>
                  <a:cubicBezTo>
                    <a:pt x="259" y="3920"/>
                    <a:pt x="319" y="4019"/>
                    <a:pt x="378" y="4138"/>
                  </a:cubicBezTo>
                  <a:cubicBezTo>
                    <a:pt x="378" y="4138"/>
                    <a:pt x="378" y="4178"/>
                    <a:pt x="418" y="4198"/>
                  </a:cubicBezTo>
                  <a:cubicBezTo>
                    <a:pt x="433" y="4203"/>
                    <a:pt x="446" y="4206"/>
                    <a:pt x="456" y="4206"/>
                  </a:cubicBezTo>
                  <a:cubicBezTo>
                    <a:pt x="489" y="4206"/>
                    <a:pt x="508" y="4183"/>
                    <a:pt x="538" y="4138"/>
                  </a:cubicBezTo>
                  <a:cubicBezTo>
                    <a:pt x="299" y="3522"/>
                    <a:pt x="478" y="2925"/>
                    <a:pt x="677" y="2328"/>
                  </a:cubicBezTo>
                  <a:cubicBezTo>
                    <a:pt x="896" y="1652"/>
                    <a:pt x="1015" y="956"/>
                    <a:pt x="1194" y="259"/>
                  </a:cubicBezTo>
                  <a:cubicBezTo>
                    <a:pt x="1274" y="1"/>
                    <a:pt x="1075" y="1"/>
                    <a:pt x="8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1631500" y="1027100"/>
              <a:ext cx="67650" cy="17450"/>
            </a:xfrm>
            <a:custGeom>
              <a:avLst/>
              <a:gdLst/>
              <a:ahLst/>
              <a:cxnLst/>
              <a:rect l="l" t="t" r="r" b="b"/>
              <a:pathLst>
                <a:path w="2706" h="698" extrusionOk="0">
                  <a:moveTo>
                    <a:pt x="276" y="1"/>
                  </a:moveTo>
                  <a:cubicBezTo>
                    <a:pt x="205" y="1"/>
                    <a:pt x="143" y="40"/>
                    <a:pt x="100" y="170"/>
                  </a:cubicBezTo>
                  <a:cubicBezTo>
                    <a:pt x="0" y="448"/>
                    <a:pt x="219" y="528"/>
                    <a:pt x="438" y="568"/>
                  </a:cubicBezTo>
                  <a:cubicBezTo>
                    <a:pt x="537" y="588"/>
                    <a:pt x="657" y="588"/>
                    <a:pt x="756" y="627"/>
                  </a:cubicBezTo>
                  <a:cubicBezTo>
                    <a:pt x="961" y="683"/>
                    <a:pt x="1165" y="697"/>
                    <a:pt x="1372" y="697"/>
                  </a:cubicBezTo>
                  <a:cubicBezTo>
                    <a:pt x="1606" y="697"/>
                    <a:pt x="1843" y="679"/>
                    <a:pt x="2087" y="679"/>
                  </a:cubicBezTo>
                  <a:cubicBezTo>
                    <a:pt x="2173" y="679"/>
                    <a:pt x="2260" y="681"/>
                    <a:pt x="2347" y="687"/>
                  </a:cubicBezTo>
                  <a:cubicBezTo>
                    <a:pt x="2705" y="448"/>
                    <a:pt x="2447" y="349"/>
                    <a:pt x="2248" y="249"/>
                  </a:cubicBezTo>
                  <a:cubicBezTo>
                    <a:pt x="2188" y="249"/>
                    <a:pt x="2148" y="230"/>
                    <a:pt x="2089" y="230"/>
                  </a:cubicBezTo>
                  <a:cubicBezTo>
                    <a:pt x="1930" y="230"/>
                    <a:pt x="1772" y="233"/>
                    <a:pt x="1616" y="233"/>
                  </a:cubicBezTo>
                  <a:cubicBezTo>
                    <a:pt x="1266" y="233"/>
                    <a:pt x="921" y="214"/>
                    <a:pt x="577" y="90"/>
                  </a:cubicBezTo>
                  <a:cubicBezTo>
                    <a:pt x="476" y="68"/>
                    <a:pt x="368" y="1"/>
                    <a:pt x="27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1650375" y="1038625"/>
              <a:ext cx="60700" cy="19100"/>
            </a:xfrm>
            <a:custGeom>
              <a:avLst/>
              <a:gdLst/>
              <a:ahLst/>
              <a:cxnLst/>
              <a:rect l="l" t="t" r="r" b="b"/>
              <a:pathLst>
                <a:path w="2428" h="764" extrusionOk="0">
                  <a:moveTo>
                    <a:pt x="2068" y="1"/>
                  </a:moveTo>
                  <a:cubicBezTo>
                    <a:pt x="2035" y="1"/>
                    <a:pt x="2002" y="3"/>
                    <a:pt x="1970" y="7"/>
                  </a:cubicBezTo>
                  <a:cubicBezTo>
                    <a:pt x="1891" y="27"/>
                    <a:pt x="1811" y="87"/>
                    <a:pt x="1732" y="127"/>
                  </a:cubicBezTo>
                  <a:cubicBezTo>
                    <a:pt x="1175" y="127"/>
                    <a:pt x="578" y="166"/>
                    <a:pt x="1" y="166"/>
                  </a:cubicBezTo>
                  <a:cubicBezTo>
                    <a:pt x="209" y="305"/>
                    <a:pt x="433" y="336"/>
                    <a:pt x="664" y="336"/>
                  </a:cubicBezTo>
                  <a:cubicBezTo>
                    <a:pt x="852" y="336"/>
                    <a:pt x="1045" y="316"/>
                    <a:pt x="1240" y="316"/>
                  </a:cubicBezTo>
                  <a:cubicBezTo>
                    <a:pt x="1423" y="316"/>
                    <a:pt x="1608" y="334"/>
                    <a:pt x="1791" y="405"/>
                  </a:cubicBezTo>
                  <a:cubicBezTo>
                    <a:pt x="1634" y="468"/>
                    <a:pt x="1476" y="481"/>
                    <a:pt x="1318" y="481"/>
                  </a:cubicBezTo>
                  <a:cubicBezTo>
                    <a:pt x="1202" y="481"/>
                    <a:pt x="1087" y="474"/>
                    <a:pt x="974" y="474"/>
                  </a:cubicBezTo>
                  <a:cubicBezTo>
                    <a:pt x="752" y="474"/>
                    <a:pt x="538" y="501"/>
                    <a:pt x="339" y="664"/>
                  </a:cubicBezTo>
                  <a:cubicBezTo>
                    <a:pt x="418" y="742"/>
                    <a:pt x="515" y="751"/>
                    <a:pt x="610" y="751"/>
                  </a:cubicBezTo>
                  <a:cubicBezTo>
                    <a:pt x="638" y="751"/>
                    <a:pt x="666" y="750"/>
                    <a:pt x="693" y="750"/>
                  </a:cubicBezTo>
                  <a:cubicBezTo>
                    <a:pt x="737" y="750"/>
                    <a:pt x="779" y="752"/>
                    <a:pt x="817" y="763"/>
                  </a:cubicBezTo>
                  <a:cubicBezTo>
                    <a:pt x="896" y="763"/>
                    <a:pt x="976" y="723"/>
                    <a:pt x="1035" y="684"/>
                  </a:cubicBezTo>
                  <a:cubicBezTo>
                    <a:pt x="1153" y="643"/>
                    <a:pt x="1273" y="631"/>
                    <a:pt x="1394" y="631"/>
                  </a:cubicBezTo>
                  <a:cubicBezTo>
                    <a:pt x="1567" y="631"/>
                    <a:pt x="1741" y="655"/>
                    <a:pt x="1913" y="655"/>
                  </a:cubicBezTo>
                  <a:cubicBezTo>
                    <a:pt x="2090" y="655"/>
                    <a:pt x="2263" y="629"/>
                    <a:pt x="2428" y="525"/>
                  </a:cubicBezTo>
                  <a:lnTo>
                    <a:pt x="2428" y="166"/>
                  </a:lnTo>
                  <a:cubicBezTo>
                    <a:pt x="2332" y="39"/>
                    <a:pt x="2199" y="1"/>
                    <a:pt x="20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1640950" y="894525"/>
              <a:ext cx="66650" cy="4550"/>
            </a:xfrm>
            <a:custGeom>
              <a:avLst/>
              <a:gdLst/>
              <a:ahLst/>
              <a:cxnLst/>
              <a:rect l="l" t="t" r="r" b="b"/>
              <a:pathLst>
                <a:path w="2666" h="182" extrusionOk="0">
                  <a:moveTo>
                    <a:pt x="1102" y="0"/>
                  </a:moveTo>
                  <a:cubicBezTo>
                    <a:pt x="729" y="0"/>
                    <a:pt x="361" y="33"/>
                    <a:pt x="0" y="162"/>
                  </a:cubicBezTo>
                  <a:cubicBezTo>
                    <a:pt x="656" y="162"/>
                    <a:pt x="1293" y="181"/>
                    <a:pt x="1930" y="181"/>
                  </a:cubicBezTo>
                  <a:cubicBezTo>
                    <a:pt x="2168" y="181"/>
                    <a:pt x="2407" y="162"/>
                    <a:pt x="2666" y="162"/>
                  </a:cubicBezTo>
                  <a:cubicBezTo>
                    <a:pt x="2666" y="102"/>
                    <a:pt x="2646" y="62"/>
                    <a:pt x="2586" y="22"/>
                  </a:cubicBezTo>
                  <a:cubicBezTo>
                    <a:pt x="2470" y="30"/>
                    <a:pt x="2355" y="33"/>
                    <a:pt x="2239" y="33"/>
                  </a:cubicBezTo>
                  <a:cubicBezTo>
                    <a:pt x="1858" y="33"/>
                    <a:pt x="1478" y="0"/>
                    <a:pt x="11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1611100" y="1052850"/>
              <a:ext cx="62200" cy="6575"/>
            </a:xfrm>
            <a:custGeom>
              <a:avLst/>
              <a:gdLst/>
              <a:ahLst/>
              <a:cxnLst/>
              <a:rect l="l" t="t" r="r" b="b"/>
              <a:pathLst>
                <a:path w="2488" h="263" extrusionOk="0">
                  <a:moveTo>
                    <a:pt x="1482" y="0"/>
                  </a:moveTo>
                  <a:cubicBezTo>
                    <a:pt x="1393" y="0"/>
                    <a:pt x="1303" y="25"/>
                    <a:pt x="1214" y="95"/>
                  </a:cubicBezTo>
                  <a:cubicBezTo>
                    <a:pt x="1099" y="129"/>
                    <a:pt x="983" y="140"/>
                    <a:pt x="865" y="140"/>
                  </a:cubicBezTo>
                  <a:cubicBezTo>
                    <a:pt x="645" y="140"/>
                    <a:pt x="422" y="101"/>
                    <a:pt x="203" y="101"/>
                  </a:cubicBezTo>
                  <a:cubicBezTo>
                    <a:pt x="135" y="101"/>
                    <a:pt x="68" y="105"/>
                    <a:pt x="0" y="115"/>
                  </a:cubicBezTo>
                  <a:cubicBezTo>
                    <a:pt x="125" y="239"/>
                    <a:pt x="257" y="262"/>
                    <a:pt x="397" y="262"/>
                  </a:cubicBezTo>
                  <a:cubicBezTo>
                    <a:pt x="481" y="262"/>
                    <a:pt x="567" y="254"/>
                    <a:pt x="657" y="254"/>
                  </a:cubicBezTo>
                  <a:cubicBezTo>
                    <a:pt x="856" y="261"/>
                    <a:pt x="1055" y="263"/>
                    <a:pt x="1254" y="263"/>
                  </a:cubicBezTo>
                  <a:cubicBezTo>
                    <a:pt x="1652" y="263"/>
                    <a:pt x="2049" y="254"/>
                    <a:pt x="2447" y="254"/>
                  </a:cubicBezTo>
                  <a:cubicBezTo>
                    <a:pt x="2487" y="214"/>
                    <a:pt x="2487" y="154"/>
                    <a:pt x="2447" y="115"/>
                  </a:cubicBezTo>
                  <a:cubicBezTo>
                    <a:pt x="2268" y="115"/>
                    <a:pt x="2089" y="95"/>
                    <a:pt x="1910" y="95"/>
                  </a:cubicBezTo>
                  <a:cubicBezTo>
                    <a:pt x="1870" y="95"/>
                    <a:pt x="1791" y="95"/>
                    <a:pt x="1751" y="55"/>
                  </a:cubicBezTo>
                  <a:cubicBezTo>
                    <a:pt x="1661" y="25"/>
                    <a:pt x="1572" y="0"/>
                    <a:pt x="148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1574300" y="911975"/>
              <a:ext cx="9975" cy="43800"/>
            </a:xfrm>
            <a:custGeom>
              <a:avLst/>
              <a:gdLst/>
              <a:ahLst/>
              <a:cxnLst/>
              <a:rect l="l" t="t" r="r" b="b"/>
              <a:pathLst>
                <a:path w="399" h="1752" extrusionOk="0">
                  <a:moveTo>
                    <a:pt x="279" y="1"/>
                  </a:moveTo>
                  <a:cubicBezTo>
                    <a:pt x="199" y="60"/>
                    <a:pt x="160" y="120"/>
                    <a:pt x="80" y="200"/>
                  </a:cubicBezTo>
                  <a:cubicBezTo>
                    <a:pt x="80" y="578"/>
                    <a:pt x="80" y="975"/>
                    <a:pt x="60" y="1373"/>
                  </a:cubicBezTo>
                  <a:cubicBezTo>
                    <a:pt x="80" y="1453"/>
                    <a:pt x="80" y="1493"/>
                    <a:pt x="80" y="1572"/>
                  </a:cubicBezTo>
                  <a:cubicBezTo>
                    <a:pt x="0" y="1612"/>
                    <a:pt x="0" y="1692"/>
                    <a:pt x="80" y="1751"/>
                  </a:cubicBezTo>
                  <a:lnTo>
                    <a:pt x="259" y="1751"/>
                  </a:lnTo>
                  <a:cubicBezTo>
                    <a:pt x="299" y="1711"/>
                    <a:pt x="299" y="1672"/>
                    <a:pt x="279" y="1612"/>
                  </a:cubicBezTo>
                  <a:cubicBezTo>
                    <a:pt x="378" y="1095"/>
                    <a:pt x="398" y="558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1581250" y="911975"/>
              <a:ext cx="7500" cy="40300"/>
            </a:xfrm>
            <a:custGeom>
              <a:avLst/>
              <a:gdLst/>
              <a:ahLst/>
              <a:cxnLst/>
              <a:rect l="l" t="t" r="r" b="b"/>
              <a:pathLst>
                <a:path w="300" h="1612" extrusionOk="0">
                  <a:moveTo>
                    <a:pt x="1" y="1"/>
                  </a:moveTo>
                  <a:lnTo>
                    <a:pt x="1" y="1612"/>
                  </a:lnTo>
                  <a:cubicBezTo>
                    <a:pt x="100" y="1075"/>
                    <a:pt x="299" y="518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1683700" y="1024375"/>
              <a:ext cx="23400" cy="12550"/>
            </a:xfrm>
            <a:custGeom>
              <a:avLst/>
              <a:gdLst/>
              <a:ahLst/>
              <a:cxnLst/>
              <a:rect l="l" t="t" r="r" b="b"/>
              <a:pathLst>
                <a:path w="936" h="502" extrusionOk="0">
                  <a:moveTo>
                    <a:pt x="60" y="0"/>
                  </a:moveTo>
                  <a:cubicBezTo>
                    <a:pt x="41" y="100"/>
                    <a:pt x="41" y="239"/>
                    <a:pt x="1" y="299"/>
                  </a:cubicBezTo>
                  <a:lnTo>
                    <a:pt x="80" y="378"/>
                  </a:lnTo>
                  <a:cubicBezTo>
                    <a:pt x="248" y="390"/>
                    <a:pt x="442" y="502"/>
                    <a:pt x="610" y="502"/>
                  </a:cubicBezTo>
                  <a:cubicBezTo>
                    <a:pt x="741" y="502"/>
                    <a:pt x="857" y="434"/>
                    <a:pt x="936" y="199"/>
                  </a:cubicBezTo>
                  <a:cubicBezTo>
                    <a:pt x="879" y="185"/>
                    <a:pt x="819" y="182"/>
                    <a:pt x="758" y="182"/>
                  </a:cubicBezTo>
                  <a:cubicBezTo>
                    <a:pt x="714" y="182"/>
                    <a:pt x="670" y="184"/>
                    <a:pt x="626" y="184"/>
                  </a:cubicBezTo>
                  <a:cubicBezTo>
                    <a:pt x="473" y="184"/>
                    <a:pt x="326" y="165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1641425" y="1050800"/>
              <a:ext cx="13450" cy="4925"/>
            </a:xfrm>
            <a:custGeom>
              <a:avLst/>
              <a:gdLst/>
              <a:ahLst/>
              <a:cxnLst/>
              <a:rect l="l" t="t" r="r" b="b"/>
              <a:pathLst>
                <a:path w="538" h="197" extrusionOk="0">
                  <a:moveTo>
                    <a:pt x="275" y="0"/>
                  </a:moveTo>
                  <a:cubicBezTo>
                    <a:pt x="184" y="0"/>
                    <a:pt x="92" y="65"/>
                    <a:pt x="1" y="197"/>
                  </a:cubicBezTo>
                  <a:cubicBezTo>
                    <a:pt x="180" y="177"/>
                    <a:pt x="359" y="177"/>
                    <a:pt x="538" y="177"/>
                  </a:cubicBezTo>
                  <a:cubicBezTo>
                    <a:pt x="450" y="60"/>
                    <a:pt x="363" y="0"/>
                    <a:pt x="2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1633475" y="8896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0" y="60"/>
                    <a:pt x="1" y="100"/>
                    <a:pt x="1" y="199"/>
                  </a:cubicBezTo>
                  <a:cubicBezTo>
                    <a:pt x="60" y="120"/>
                    <a:pt x="100" y="8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1568325" y="950775"/>
              <a:ext cx="10475" cy="30350"/>
            </a:xfrm>
            <a:custGeom>
              <a:avLst/>
              <a:gdLst/>
              <a:ahLst/>
              <a:cxnLst/>
              <a:rect l="l" t="t" r="r" b="b"/>
              <a:pathLst>
                <a:path w="419" h="1214" extrusionOk="0">
                  <a:moveTo>
                    <a:pt x="319" y="0"/>
                  </a:moveTo>
                  <a:cubicBezTo>
                    <a:pt x="1" y="358"/>
                    <a:pt x="219" y="816"/>
                    <a:pt x="140" y="1214"/>
                  </a:cubicBezTo>
                  <a:cubicBezTo>
                    <a:pt x="418" y="915"/>
                    <a:pt x="279" y="517"/>
                    <a:pt x="319" y="15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1395750" y="1352200"/>
              <a:ext cx="28875" cy="12975"/>
            </a:xfrm>
            <a:custGeom>
              <a:avLst/>
              <a:gdLst/>
              <a:ahLst/>
              <a:cxnLst/>
              <a:rect l="l" t="t" r="r" b="b"/>
              <a:pathLst>
                <a:path w="1155" h="519" extrusionOk="0">
                  <a:moveTo>
                    <a:pt x="826" y="1"/>
                  </a:moveTo>
                  <a:cubicBezTo>
                    <a:pt x="590" y="1"/>
                    <a:pt x="350" y="115"/>
                    <a:pt x="120" y="156"/>
                  </a:cubicBezTo>
                  <a:cubicBezTo>
                    <a:pt x="1" y="176"/>
                    <a:pt x="80" y="315"/>
                    <a:pt x="140" y="414"/>
                  </a:cubicBezTo>
                  <a:cubicBezTo>
                    <a:pt x="240" y="434"/>
                    <a:pt x="359" y="434"/>
                    <a:pt x="458" y="474"/>
                  </a:cubicBezTo>
                  <a:cubicBezTo>
                    <a:pt x="518" y="504"/>
                    <a:pt x="573" y="519"/>
                    <a:pt x="628" y="519"/>
                  </a:cubicBezTo>
                  <a:cubicBezTo>
                    <a:pt x="682" y="519"/>
                    <a:pt x="737" y="504"/>
                    <a:pt x="797" y="474"/>
                  </a:cubicBezTo>
                  <a:lnTo>
                    <a:pt x="797" y="434"/>
                  </a:lnTo>
                  <a:cubicBezTo>
                    <a:pt x="916" y="355"/>
                    <a:pt x="1075" y="414"/>
                    <a:pt x="1155" y="275"/>
                  </a:cubicBezTo>
                  <a:lnTo>
                    <a:pt x="1155" y="96"/>
                  </a:lnTo>
                  <a:cubicBezTo>
                    <a:pt x="1047" y="26"/>
                    <a:pt x="936" y="1"/>
                    <a:pt x="8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1463900" y="1375000"/>
              <a:ext cx="43275" cy="5975"/>
            </a:xfrm>
            <a:custGeom>
              <a:avLst/>
              <a:gdLst/>
              <a:ahLst/>
              <a:cxnLst/>
              <a:rect l="l" t="t" r="r" b="b"/>
              <a:pathLst>
                <a:path w="1731" h="239" extrusionOk="0">
                  <a:moveTo>
                    <a:pt x="409" y="1"/>
                  </a:moveTo>
                  <a:cubicBezTo>
                    <a:pt x="249" y="1"/>
                    <a:pt x="107" y="13"/>
                    <a:pt x="0" y="40"/>
                  </a:cubicBezTo>
                  <a:cubicBezTo>
                    <a:pt x="120" y="79"/>
                    <a:pt x="279" y="59"/>
                    <a:pt x="378" y="179"/>
                  </a:cubicBezTo>
                  <a:cubicBezTo>
                    <a:pt x="816" y="199"/>
                    <a:pt x="1273" y="238"/>
                    <a:pt x="1731" y="238"/>
                  </a:cubicBezTo>
                  <a:cubicBezTo>
                    <a:pt x="1410" y="93"/>
                    <a:pt x="845" y="1"/>
                    <a:pt x="4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1340550" y="1367300"/>
              <a:ext cx="36325" cy="5600"/>
            </a:xfrm>
            <a:custGeom>
              <a:avLst/>
              <a:gdLst/>
              <a:ahLst/>
              <a:cxnLst/>
              <a:rect l="l" t="t" r="r" b="b"/>
              <a:pathLst>
                <a:path w="1453" h="224" extrusionOk="0">
                  <a:moveTo>
                    <a:pt x="817" y="1"/>
                  </a:moveTo>
                  <a:cubicBezTo>
                    <a:pt x="632" y="1"/>
                    <a:pt x="447" y="27"/>
                    <a:pt x="266" y="27"/>
                  </a:cubicBezTo>
                  <a:cubicBezTo>
                    <a:pt x="190" y="27"/>
                    <a:pt x="115" y="22"/>
                    <a:pt x="41" y="9"/>
                  </a:cubicBezTo>
                  <a:lnTo>
                    <a:pt x="41" y="9"/>
                  </a:lnTo>
                  <a:cubicBezTo>
                    <a:pt x="1" y="89"/>
                    <a:pt x="1" y="149"/>
                    <a:pt x="80" y="169"/>
                  </a:cubicBezTo>
                  <a:cubicBezTo>
                    <a:pt x="405" y="182"/>
                    <a:pt x="711" y="223"/>
                    <a:pt x="1017" y="223"/>
                  </a:cubicBezTo>
                  <a:cubicBezTo>
                    <a:pt x="1162" y="223"/>
                    <a:pt x="1306" y="214"/>
                    <a:pt x="1453" y="188"/>
                  </a:cubicBezTo>
                  <a:cubicBezTo>
                    <a:pt x="1247" y="36"/>
                    <a:pt x="1032" y="1"/>
                    <a:pt x="8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1429075" y="1363275"/>
              <a:ext cx="30875" cy="4725"/>
            </a:xfrm>
            <a:custGeom>
              <a:avLst/>
              <a:gdLst/>
              <a:ahLst/>
              <a:cxnLst/>
              <a:rect l="l" t="t" r="r" b="b"/>
              <a:pathLst>
                <a:path w="1235" h="189" extrusionOk="0">
                  <a:moveTo>
                    <a:pt x="569" y="1"/>
                  </a:moveTo>
                  <a:cubicBezTo>
                    <a:pt x="381" y="1"/>
                    <a:pt x="191" y="22"/>
                    <a:pt x="1" y="31"/>
                  </a:cubicBezTo>
                  <a:cubicBezTo>
                    <a:pt x="179" y="156"/>
                    <a:pt x="362" y="189"/>
                    <a:pt x="547" y="189"/>
                  </a:cubicBezTo>
                  <a:cubicBezTo>
                    <a:pt x="751" y="189"/>
                    <a:pt x="958" y="149"/>
                    <a:pt x="1165" y="149"/>
                  </a:cubicBezTo>
                  <a:cubicBezTo>
                    <a:pt x="1188" y="149"/>
                    <a:pt x="1211" y="149"/>
                    <a:pt x="1234" y="150"/>
                  </a:cubicBezTo>
                  <a:cubicBezTo>
                    <a:pt x="1017" y="31"/>
                    <a:pt x="795" y="1"/>
                    <a:pt x="5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1511150" y="1367525"/>
              <a:ext cx="17925" cy="5000"/>
            </a:xfrm>
            <a:custGeom>
              <a:avLst/>
              <a:gdLst/>
              <a:ahLst/>
              <a:cxnLst/>
              <a:rect l="l" t="t" r="r" b="b"/>
              <a:pathLst>
                <a:path w="717" h="200" extrusionOk="0">
                  <a:moveTo>
                    <a:pt x="179" y="0"/>
                  </a:moveTo>
                  <a:cubicBezTo>
                    <a:pt x="119" y="0"/>
                    <a:pt x="80" y="0"/>
                    <a:pt x="0" y="40"/>
                  </a:cubicBezTo>
                  <a:cubicBezTo>
                    <a:pt x="109" y="170"/>
                    <a:pt x="241" y="200"/>
                    <a:pt x="377" y="200"/>
                  </a:cubicBezTo>
                  <a:cubicBezTo>
                    <a:pt x="491" y="200"/>
                    <a:pt x="608" y="179"/>
                    <a:pt x="716" y="179"/>
                  </a:cubicBezTo>
                  <a:cubicBezTo>
                    <a:pt x="577" y="0"/>
                    <a:pt x="378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1396750" y="1372100"/>
              <a:ext cx="14950" cy="4425"/>
            </a:xfrm>
            <a:custGeom>
              <a:avLst/>
              <a:gdLst/>
              <a:ahLst/>
              <a:cxnLst/>
              <a:rect l="l" t="t" r="r" b="b"/>
              <a:pathLst>
                <a:path w="598" h="177" extrusionOk="0">
                  <a:moveTo>
                    <a:pt x="227" y="0"/>
                  </a:moveTo>
                  <a:cubicBezTo>
                    <a:pt x="153" y="0"/>
                    <a:pt x="77" y="9"/>
                    <a:pt x="1" y="16"/>
                  </a:cubicBezTo>
                  <a:cubicBezTo>
                    <a:pt x="147" y="163"/>
                    <a:pt x="307" y="176"/>
                    <a:pt x="480" y="176"/>
                  </a:cubicBezTo>
                  <a:cubicBezTo>
                    <a:pt x="519" y="176"/>
                    <a:pt x="558" y="175"/>
                    <a:pt x="597" y="175"/>
                  </a:cubicBezTo>
                  <a:cubicBezTo>
                    <a:pt x="494" y="33"/>
                    <a:pt x="365" y="0"/>
                    <a:pt x="2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1416150" y="135907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339" y="0"/>
                  </a:moveTo>
                  <a:cubicBezTo>
                    <a:pt x="219" y="20"/>
                    <a:pt x="60" y="40"/>
                    <a:pt x="1" y="179"/>
                  </a:cubicBezTo>
                  <a:lnTo>
                    <a:pt x="518" y="17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1414650" y="1376975"/>
              <a:ext cx="14950" cy="2650"/>
            </a:xfrm>
            <a:custGeom>
              <a:avLst/>
              <a:gdLst/>
              <a:ahLst/>
              <a:cxnLst/>
              <a:rect l="l" t="t" r="r" b="b"/>
              <a:pathLst>
                <a:path w="598" h="106" extrusionOk="0">
                  <a:moveTo>
                    <a:pt x="1" y="0"/>
                  </a:moveTo>
                  <a:cubicBezTo>
                    <a:pt x="93" y="74"/>
                    <a:pt x="186" y="105"/>
                    <a:pt x="278" y="105"/>
                  </a:cubicBezTo>
                  <a:cubicBezTo>
                    <a:pt x="385" y="105"/>
                    <a:pt x="491" y="64"/>
                    <a:pt x="5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1533525" y="137647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259" y="0"/>
                  </a:moveTo>
                  <a:cubicBezTo>
                    <a:pt x="174" y="0"/>
                    <a:pt x="90" y="60"/>
                    <a:pt x="0" y="179"/>
                  </a:cubicBezTo>
                  <a:lnTo>
                    <a:pt x="517" y="179"/>
                  </a:lnTo>
                  <a:cubicBezTo>
                    <a:pt x="428" y="60"/>
                    <a:pt x="343" y="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1441525" y="1374550"/>
              <a:ext cx="4975" cy="3450"/>
            </a:xfrm>
            <a:custGeom>
              <a:avLst/>
              <a:gdLst/>
              <a:ahLst/>
              <a:cxnLst/>
              <a:rect l="l" t="t" r="r" b="b"/>
              <a:pathLst>
                <a:path w="199" h="138" extrusionOk="0">
                  <a:moveTo>
                    <a:pt x="103" y="0"/>
                  </a:moveTo>
                  <a:cubicBezTo>
                    <a:pt x="72" y="0"/>
                    <a:pt x="38" y="30"/>
                    <a:pt x="0" y="97"/>
                  </a:cubicBezTo>
                  <a:cubicBezTo>
                    <a:pt x="20" y="117"/>
                    <a:pt x="20" y="137"/>
                    <a:pt x="40" y="137"/>
                  </a:cubicBezTo>
                  <a:cubicBezTo>
                    <a:pt x="99" y="137"/>
                    <a:pt x="139" y="117"/>
                    <a:pt x="199" y="97"/>
                  </a:cubicBezTo>
                  <a:cubicBezTo>
                    <a:pt x="168" y="35"/>
                    <a:pt x="137" y="0"/>
                    <a:pt x="1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1407200" y="1364050"/>
              <a:ext cx="8975" cy="2625"/>
            </a:xfrm>
            <a:custGeom>
              <a:avLst/>
              <a:gdLst/>
              <a:ahLst/>
              <a:cxnLst/>
              <a:rect l="l" t="t" r="r" b="b"/>
              <a:pathLst>
                <a:path w="359" h="105" extrusionOk="0">
                  <a:moveTo>
                    <a:pt x="0" y="0"/>
                  </a:moveTo>
                  <a:cubicBezTo>
                    <a:pt x="60" y="70"/>
                    <a:pt x="115" y="105"/>
                    <a:pt x="172" y="105"/>
                  </a:cubicBezTo>
                  <a:cubicBezTo>
                    <a:pt x="229" y="105"/>
                    <a:pt x="289" y="7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1338075" y="1357250"/>
              <a:ext cx="8975" cy="6325"/>
            </a:xfrm>
            <a:custGeom>
              <a:avLst/>
              <a:gdLst/>
              <a:ahLst/>
              <a:cxnLst/>
              <a:rect l="l" t="t" r="r" b="b"/>
              <a:pathLst>
                <a:path w="359" h="253" extrusionOk="0">
                  <a:moveTo>
                    <a:pt x="161" y="1"/>
                  </a:moveTo>
                  <a:cubicBezTo>
                    <a:pt x="104" y="1"/>
                    <a:pt x="48" y="26"/>
                    <a:pt x="0" y="73"/>
                  </a:cubicBezTo>
                  <a:lnTo>
                    <a:pt x="40" y="153"/>
                  </a:lnTo>
                  <a:cubicBezTo>
                    <a:pt x="100" y="252"/>
                    <a:pt x="239" y="252"/>
                    <a:pt x="358" y="252"/>
                  </a:cubicBezTo>
                  <a:cubicBezTo>
                    <a:pt x="358" y="193"/>
                    <a:pt x="339" y="153"/>
                    <a:pt x="339" y="93"/>
                  </a:cubicBezTo>
                  <a:cubicBezTo>
                    <a:pt x="287" y="31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1449475" y="1376475"/>
              <a:ext cx="6475" cy="1900"/>
            </a:xfrm>
            <a:custGeom>
              <a:avLst/>
              <a:gdLst/>
              <a:ahLst/>
              <a:cxnLst/>
              <a:rect l="l" t="t" r="r" b="b"/>
              <a:pathLst>
                <a:path w="259" h="7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209" y="10"/>
                    <a:pt x="164" y="15"/>
                    <a:pt x="122" y="15"/>
                  </a:cubicBezTo>
                  <a:cubicBezTo>
                    <a:pt x="80" y="15"/>
                    <a:pt x="40" y="10"/>
                    <a:pt x="0" y="0"/>
                  </a:cubicBezTo>
                  <a:lnTo>
                    <a:pt x="0" y="0"/>
                  </a:lnTo>
                  <a:cubicBezTo>
                    <a:pt x="40" y="50"/>
                    <a:pt x="85" y="75"/>
                    <a:pt x="130" y="75"/>
                  </a:cubicBezTo>
                  <a:cubicBezTo>
                    <a:pt x="174" y="75"/>
                    <a:pt x="219" y="5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1479800" y="1365150"/>
              <a:ext cx="7000" cy="1900"/>
            </a:xfrm>
            <a:custGeom>
              <a:avLst/>
              <a:gdLst/>
              <a:ahLst/>
              <a:cxnLst/>
              <a:rect l="l" t="t" r="r" b="b"/>
              <a:pathLst>
                <a:path w="280" h="76" extrusionOk="0">
                  <a:moveTo>
                    <a:pt x="133" y="1"/>
                  </a:moveTo>
                  <a:cubicBezTo>
                    <a:pt x="85" y="1"/>
                    <a:pt x="41" y="26"/>
                    <a:pt x="1" y="75"/>
                  </a:cubicBezTo>
                  <a:lnTo>
                    <a:pt x="279" y="75"/>
                  </a:lnTo>
                  <a:cubicBezTo>
                    <a:pt x="230" y="26"/>
                    <a:pt x="180" y="1"/>
                    <a:pt x="13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1462400" y="13651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20" y="1"/>
                  </a:moveTo>
                  <a:cubicBezTo>
                    <a:pt x="80" y="1"/>
                    <a:pt x="40" y="26"/>
                    <a:pt x="1" y="75"/>
                  </a:cubicBezTo>
                  <a:cubicBezTo>
                    <a:pt x="40" y="85"/>
                    <a:pt x="85" y="90"/>
                    <a:pt x="127" y="90"/>
                  </a:cubicBezTo>
                  <a:cubicBezTo>
                    <a:pt x="170" y="90"/>
                    <a:pt x="209" y="85"/>
                    <a:pt x="239" y="75"/>
                  </a:cubicBezTo>
                  <a:cubicBezTo>
                    <a:pt x="199" y="26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1379850" y="1372500"/>
              <a:ext cx="6975" cy="1875"/>
            </a:xfrm>
            <a:custGeom>
              <a:avLst/>
              <a:gdLst/>
              <a:ahLst/>
              <a:cxnLst/>
              <a:rect l="l" t="t" r="r" b="b"/>
              <a:pathLst>
                <a:path w="279" h="75" extrusionOk="0">
                  <a:moveTo>
                    <a:pt x="0" y="0"/>
                  </a:moveTo>
                  <a:cubicBezTo>
                    <a:pt x="50" y="50"/>
                    <a:pt x="95" y="75"/>
                    <a:pt x="140" y="75"/>
                  </a:cubicBezTo>
                  <a:cubicBezTo>
                    <a:pt x="184" y="75"/>
                    <a:pt x="229" y="50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1506650" y="1381450"/>
              <a:ext cx="6500" cy="2075"/>
            </a:xfrm>
            <a:custGeom>
              <a:avLst/>
              <a:gdLst/>
              <a:ahLst/>
              <a:cxnLst/>
              <a:rect l="l" t="t" r="r" b="b"/>
              <a:pathLst>
                <a:path w="260" h="83" extrusionOk="0">
                  <a:moveTo>
                    <a:pt x="1" y="0"/>
                  </a:moveTo>
                  <a:cubicBezTo>
                    <a:pt x="39" y="57"/>
                    <a:pt x="81" y="83"/>
                    <a:pt x="124" y="83"/>
                  </a:cubicBezTo>
                  <a:cubicBezTo>
                    <a:pt x="171" y="83"/>
                    <a:pt x="218" y="52"/>
                    <a:pt x="2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1488750" y="136515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35" y="1"/>
                  </a:moveTo>
                  <a:cubicBezTo>
                    <a:pt x="95" y="1"/>
                    <a:pt x="51" y="26"/>
                    <a:pt x="1" y="75"/>
                  </a:cubicBezTo>
                  <a:lnTo>
                    <a:pt x="240" y="75"/>
                  </a:lnTo>
                  <a:cubicBezTo>
                    <a:pt x="210" y="26"/>
                    <a:pt x="175" y="1"/>
                    <a:pt x="1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1529050" y="138095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79" y="0"/>
                  </a:moveTo>
                  <a:cubicBezTo>
                    <a:pt x="100" y="0"/>
                    <a:pt x="60" y="0"/>
                    <a:pt x="0" y="20"/>
                  </a:cubicBezTo>
                  <a:cubicBezTo>
                    <a:pt x="0" y="40"/>
                    <a:pt x="20" y="60"/>
                    <a:pt x="60" y="60"/>
                  </a:cubicBezTo>
                  <a:cubicBezTo>
                    <a:pt x="80" y="40"/>
                    <a:pt x="120" y="2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1524575" y="13788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85" y="0"/>
                  </a:moveTo>
                  <a:cubicBezTo>
                    <a:pt x="58" y="0"/>
                    <a:pt x="32" y="42"/>
                    <a:pt x="0" y="105"/>
                  </a:cubicBezTo>
                  <a:cubicBezTo>
                    <a:pt x="30" y="115"/>
                    <a:pt x="55" y="120"/>
                    <a:pt x="80" y="120"/>
                  </a:cubicBezTo>
                  <a:cubicBezTo>
                    <a:pt x="105" y="120"/>
                    <a:pt x="129" y="115"/>
                    <a:pt x="159" y="105"/>
                  </a:cubicBezTo>
                  <a:cubicBezTo>
                    <a:pt x="132" y="31"/>
                    <a:pt x="108" y="0"/>
                    <a:pt x="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1519100" y="1381450"/>
              <a:ext cx="5500" cy="2250"/>
            </a:xfrm>
            <a:custGeom>
              <a:avLst/>
              <a:gdLst/>
              <a:ahLst/>
              <a:cxnLst/>
              <a:rect l="l" t="t" r="r" b="b"/>
              <a:pathLst>
                <a:path w="220" h="90" extrusionOk="0">
                  <a:moveTo>
                    <a:pt x="0" y="0"/>
                  </a:moveTo>
                  <a:cubicBezTo>
                    <a:pt x="40" y="60"/>
                    <a:pt x="80" y="90"/>
                    <a:pt x="117" y="90"/>
                  </a:cubicBezTo>
                  <a:cubicBezTo>
                    <a:pt x="154" y="90"/>
                    <a:pt x="189" y="6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1515625" y="13788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93" y="0"/>
                  </a:moveTo>
                  <a:cubicBezTo>
                    <a:pt x="64" y="0"/>
                    <a:pt x="32" y="42"/>
                    <a:pt x="0" y="105"/>
                  </a:cubicBezTo>
                  <a:cubicBezTo>
                    <a:pt x="30" y="115"/>
                    <a:pt x="60" y="120"/>
                    <a:pt x="87" y="120"/>
                  </a:cubicBezTo>
                  <a:cubicBezTo>
                    <a:pt x="114" y="120"/>
                    <a:pt x="139" y="115"/>
                    <a:pt x="159" y="105"/>
                  </a:cubicBezTo>
                  <a:cubicBezTo>
                    <a:pt x="141" y="31"/>
                    <a:pt x="118" y="0"/>
                    <a:pt x="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1337075" y="13685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80" y="0"/>
                  </a:moveTo>
                  <a:cubicBezTo>
                    <a:pt x="140" y="0"/>
                    <a:pt x="100" y="20"/>
                    <a:pt x="80" y="20"/>
                  </a:cubicBezTo>
                  <a:cubicBezTo>
                    <a:pt x="40" y="40"/>
                    <a:pt x="20" y="100"/>
                    <a:pt x="1" y="139"/>
                  </a:cubicBezTo>
                  <a:lnTo>
                    <a:pt x="219" y="139"/>
                  </a:lnTo>
                  <a:cubicBezTo>
                    <a:pt x="219" y="100"/>
                    <a:pt x="199" y="4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2175550" y="1316425"/>
              <a:ext cx="34350" cy="25750"/>
            </a:xfrm>
            <a:custGeom>
              <a:avLst/>
              <a:gdLst/>
              <a:ahLst/>
              <a:cxnLst/>
              <a:rect l="l" t="t" r="r" b="b"/>
              <a:pathLst>
                <a:path w="1374" h="1030" extrusionOk="0">
                  <a:moveTo>
                    <a:pt x="1042" y="0"/>
                  </a:moveTo>
                  <a:cubicBezTo>
                    <a:pt x="935" y="0"/>
                    <a:pt x="820" y="49"/>
                    <a:pt x="697" y="135"/>
                  </a:cubicBezTo>
                  <a:cubicBezTo>
                    <a:pt x="657" y="214"/>
                    <a:pt x="657" y="294"/>
                    <a:pt x="717" y="334"/>
                  </a:cubicBezTo>
                  <a:cubicBezTo>
                    <a:pt x="677" y="334"/>
                    <a:pt x="657" y="254"/>
                    <a:pt x="597" y="234"/>
                  </a:cubicBezTo>
                  <a:cubicBezTo>
                    <a:pt x="537" y="200"/>
                    <a:pt x="474" y="180"/>
                    <a:pt x="410" y="180"/>
                  </a:cubicBezTo>
                  <a:cubicBezTo>
                    <a:pt x="325" y="180"/>
                    <a:pt x="239" y="215"/>
                    <a:pt x="160" y="294"/>
                  </a:cubicBezTo>
                  <a:cubicBezTo>
                    <a:pt x="1" y="513"/>
                    <a:pt x="100" y="692"/>
                    <a:pt x="319" y="811"/>
                  </a:cubicBezTo>
                  <a:cubicBezTo>
                    <a:pt x="400" y="784"/>
                    <a:pt x="472" y="766"/>
                    <a:pt x="532" y="766"/>
                  </a:cubicBezTo>
                  <a:cubicBezTo>
                    <a:pt x="648" y="766"/>
                    <a:pt x="717" y="833"/>
                    <a:pt x="717" y="1030"/>
                  </a:cubicBezTo>
                  <a:lnTo>
                    <a:pt x="816" y="1030"/>
                  </a:lnTo>
                  <a:cubicBezTo>
                    <a:pt x="956" y="851"/>
                    <a:pt x="1214" y="891"/>
                    <a:pt x="1353" y="692"/>
                  </a:cubicBezTo>
                  <a:cubicBezTo>
                    <a:pt x="1373" y="513"/>
                    <a:pt x="1373" y="354"/>
                    <a:pt x="1373" y="194"/>
                  </a:cubicBezTo>
                  <a:cubicBezTo>
                    <a:pt x="1269" y="59"/>
                    <a:pt x="1160" y="0"/>
                    <a:pt x="10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2217325" y="1322450"/>
              <a:ext cx="36325" cy="12275"/>
            </a:xfrm>
            <a:custGeom>
              <a:avLst/>
              <a:gdLst/>
              <a:ahLst/>
              <a:cxnLst/>
              <a:rect l="l" t="t" r="r" b="b"/>
              <a:pathLst>
                <a:path w="1453" h="491" extrusionOk="0">
                  <a:moveTo>
                    <a:pt x="1220" y="0"/>
                  </a:moveTo>
                  <a:cubicBezTo>
                    <a:pt x="1204" y="0"/>
                    <a:pt x="1189" y="4"/>
                    <a:pt x="1174" y="13"/>
                  </a:cubicBezTo>
                  <a:cubicBezTo>
                    <a:pt x="1011" y="140"/>
                    <a:pt x="835" y="168"/>
                    <a:pt x="654" y="168"/>
                  </a:cubicBezTo>
                  <a:cubicBezTo>
                    <a:pt x="515" y="168"/>
                    <a:pt x="374" y="152"/>
                    <a:pt x="234" y="152"/>
                  </a:cubicBezTo>
                  <a:cubicBezTo>
                    <a:pt x="156" y="152"/>
                    <a:pt x="78" y="157"/>
                    <a:pt x="1" y="172"/>
                  </a:cubicBezTo>
                  <a:cubicBezTo>
                    <a:pt x="140" y="490"/>
                    <a:pt x="418" y="391"/>
                    <a:pt x="617" y="451"/>
                  </a:cubicBezTo>
                  <a:cubicBezTo>
                    <a:pt x="916" y="451"/>
                    <a:pt x="1194" y="371"/>
                    <a:pt x="1453" y="252"/>
                  </a:cubicBezTo>
                  <a:cubicBezTo>
                    <a:pt x="1402" y="133"/>
                    <a:pt x="1308" y="0"/>
                    <a:pt x="1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2197425" y="1332700"/>
              <a:ext cx="17450" cy="8975"/>
            </a:xfrm>
            <a:custGeom>
              <a:avLst/>
              <a:gdLst/>
              <a:ahLst/>
              <a:cxnLst/>
              <a:rect l="l" t="t" r="r" b="b"/>
              <a:pathLst>
                <a:path w="698" h="359" extrusionOk="0">
                  <a:moveTo>
                    <a:pt x="518" y="1"/>
                  </a:moveTo>
                  <a:cubicBezTo>
                    <a:pt x="279" y="1"/>
                    <a:pt x="1" y="1"/>
                    <a:pt x="1" y="359"/>
                  </a:cubicBezTo>
                  <a:cubicBezTo>
                    <a:pt x="240" y="359"/>
                    <a:pt x="498" y="339"/>
                    <a:pt x="697" y="180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2266575" y="1324250"/>
              <a:ext cx="13450" cy="4575"/>
            </a:xfrm>
            <a:custGeom>
              <a:avLst/>
              <a:gdLst/>
              <a:ahLst/>
              <a:cxnLst/>
              <a:rect l="l" t="t" r="r" b="b"/>
              <a:pathLst>
                <a:path w="538" h="183" extrusionOk="0">
                  <a:moveTo>
                    <a:pt x="537" y="1"/>
                  </a:moveTo>
                  <a:cubicBezTo>
                    <a:pt x="338" y="1"/>
                    <a:pt x="139" y="1"/>
                    <a:pt x="0" y="180"/>
                  </a:cubicBezTo>
                  <a:cubicBezTo>
                    <a:pt x="53" y="180"/>
                    <a:pt x="108" y="183"/>
                    <a:pt x="161" y="183"/>
                  </a:cubicBezTo>
                  <a:cubicBezTo>
                    <a:pt x="309" y="183"/>
                    <a:pt x="450" y="161"/>
                    <a:pt x="5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2201900" y="13511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cubicBezTo>
                    <a:pt x="100" y="1"/>
                    <a:pt x="21" y="41"/>
                    <a:pt x="1" y="120"/>
                  </a:cubicBezTo>
                  <a:cubicBezTo>
                    <a:pt x="100" y="120"/>
                    <a:pt x="140" y="61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2150700" y="1308475"/>
              <a:ext cx="68150" cy="21975"/>
            </a:xfrm>
            <a:custGeom>
              <a:avLst/>
              <a:gdLst/>
              <a:ahLst/>
              <a:cxnLst/>
              <a:rect l="l" t="t" r="r" b="b"/>
              <a:pathLst>
                <a:path w="2726" h="879" extrusionOk="0">
                  <a:moveTo>
                    <a:pt x="2468" y="0"/>
                  </a:moveTo>
                  <a:cubicBezTo>
                    <a:pt x="2436" y="0"/>
                    <a:pt x="2402" y="5"/>
                    <a:pt x="2367" y="15"/>
                  </a:cubicBezTo>
                  <a:cubicBezTo>
                    <a:pt x="1611" y="154"/>
                    <a:pt x="875" y="35"/>
                    <a:pt x="179" y="353"/>
                  </a:cubicBezTo>
                  <a:cubicBezTo>
                    <a:pt x="20" y="433"/>
                    <a:pt x="0" y="552"/>
                    <a:pt x="20" y="711"/>
                  </a:cubicBezTo>
                  <a:cubicBezTo>
                    <a:pt x="103" y="846"/>
                    <a:pt x="202" y="878"/>
                    <a:pt x="305" y="878"/>
                  </a:cubicBezTo>
                  <a:cubicBezTo>
                    <a:pt x="401" y="878"/>
                    <a:pt x="501" y="851"/>
                    <a:pt x="597" y="851"/>
                  </a:cubicBezTo>
                  <a:cubicBezTo>
                    <a:pt x="716" y="831"/>
                    <a:pt x="855" y="831"/>
                    <a:pt x="975" y="771"/>
                  </a:cubicBezTo>
                  <a:cubicBezTo>
                    <a:pt x="1054" y="751"/>
                    <a:pt x="1094" y="691"/>
                    <a:pt x="1174" y="652"/>
                  </a:cubicBezTo>
                  <a:cubicBezTo>
                    <a:pt x="1353" y="652"/>
                    <a:pt x="1492" y="632"/>
                    <a:pt x="1671" y="632"/>
                  </a:cubicBezTo>
                  <a:cubicBezTo>
                    <a:pt x="1831" y="471"/>
                    <a:pt x="2024" y="450"/>
                    <a:pt x="2209" y="450"/>
                  </a:cubicBezTo>
                  <a:cubicBezTo>
                    <a:pt x="2277" y="450"/>
                    <a:pt x="2343" y="453"/>
                    <a:pt x="2407" y="453"/>
                  </a:cubicBezTo>
                  <a:cubicBezTo>
                    <a:pt x="2467" y="453"/>
                    <a:pt x="2506" y="433"/>
                    <a:pt x="2566" y="433"/>
                  </a:cubicBezTo>
                  <a:cubicBezTo>
                    <a:pt x="2626" y="413"/>
                    <a:pt x="2686" y="333"/>
                    <a:pt x="2725" y="274"/>
                  </a:cubicBezTo>
                  <a:lnTo>
                    <a:pt x="2725" y="134"/>
                  </a:lnTo>
                  <a:cubicBezTo>
                    <a:pt x="2651" y="45"/>
                    <a:pt x="2565" y="0"/>
                    <a:pt x="24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2214850" y="13163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59" y="0"/>
                  </a:moveTo>
                  <a:cubicBezTo>
                    <a:pt x="120" y="40"/>
                    <a:pt x="40" y="100"/>
                    <a:pt x="0" y="140"/>
                  </a:cubicBezTo>
                  <a:cubicBezTo>
                    <a:pt x="53" y="140"/>
                    <a:pt x="89" y="131"/>
                    <a:pt x="130" y="131"/>
                  </a:cubicBezTo>
                  <a:cubicBezTo>
                    <a:pt x="150" y="131"/>
                    <a:pt x="173" y="133"/>
                    <a:pt x="199" y="140"/>
                  </a:cubicBezTo>
                  <a:cubicBezTo>
                    <a:pt x="199" y="100"/>
                    <a:pt x="159" y="4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2485200" y="1368525"/>
              <a:ext cx="117325" cy="25875"/>
            </a:xfrm>
            <a:custGeom>
              <a:avLst/>
              <a:gdLst/>
              <a:ahLst/>
              <a:cxnLst/>
              <a:rect l="l" t="t" r="r" b="b"/>
              <a:pathLst>
                <a:path w="4693" h="1035" extrusionOk="0">
                  <a:moveTo>
                    <a:pt x="3588" y="0"/>
                  </a:moveTo>
                  <a:cubicBezTo>
                    <a:pt x="3350" y="0"/>
                    <a:pt x="3131" y="20"/>
                    <a:pt x="2912" y="20"/>
                  </a:cubicBezTo>
                  <a:cubicBezTo>
                    <a:pt x="2833" y="60"/>
                    <a:pt x="2793" y="120"/>
                    <a:pt x="2713" y="159"/>
                  </a:cubicBezTo>
                  <a:cubicBezTo>
                    <a:pt x="2494" y="159"/>
                    <a:pt x="2256" y="199"/>
                    <a:pt x="2037" y="199"/>
                  </a:cubicBezTo>
                  <a:cubicBezTo>
                    <a:pt x="1937" y="318"/>
                    <a:pt x="1798" y="338"/>
                    <a:pt x="1639" y="358"/>
                  </a:cubicBezTo>
                  <a:lnTo>
                    <a:pt x="1559" y="398"/>
                  </a:lnTo>
                  <a:cubicBezTo>
                    <a:pt x="1559" y="358"/>
                    <a:pt x="1540" y="338"/>
                    <a:pt x="1520" y="318"/>
                  </a:cubicBezTo>
                  <a:cubicBezTo>
                    <a:pt x="1261" y="338"/>
                    <a:pt x="1022" y="398"/>
                    <a:pt x="823" y="517"/>
                  </a:cubicBezTo>
                  <a:cubicBezTo>
                    <a:pt x="775" y="582"/>
                    <a:pt x="685" y="596"/>
                    <a:pt x="584" y="596"/>
                  </a:cubicBezTo>
                  <a:cubicBezTo>
                    <a:pt x="512" y="596"/>
                    <a:pt x="434" y="589"/>
                    <a:pt x="362" y="589"/>
                  </a:cubicBezTo>
                  <a:cubicBezTo>
                    <a:pt x="162" y="589"/>
                    <a:pt x="1" y="641"/>
                    <a:pt x="107" y="1035"/>
                  </a:cubicBezTo>
                  <a:cubicBezTo>
                    <a:pt x="346" y="1035"/>
                    <a:pt x="565" y="1015"/>
                    <a:pt x="823" y="1015"/>
                  </a:cubicBezTo>
                  <a:cubicBezTo>
                    <a:pt x="1241" y="736"/>
                    <a:pt x="1778" y="1035"/>
                    <a:pt x="2156" y="696"/>
                  </a:cubicBezTo>
                  <a:cubicBezTo>
                    <a:pt x="2037" y="637"/>
                    <a:pt x="2057" y="597"/>
                    <a:pt x="2156" y="537"/>
                  </a:cubicBezTo>
                  <a:cubicBezTo>
                    <a:pt x="2338" y="610"/>
                    <a:pt x="2520" y="705"/>
                    <a:pt x="2702" y="705"/>
                  </a:cubicBezTo>
                  <a:cubicBezTo>
                    <a:pt x="2818" y="705"/>
                    <a:pt x="2935" y="666"/>
                    <a:pt x="3051" y="557"/>
                  </a:cubicBezTo>
                  <a:cubicBezTo>
                    <a:pt x="3131" y="497"/>
                    <a:pt x="3211" y="458"/>
                    <a:pt x="3310" y="458"/>
                  </a:cubicBezTo>
                  <a:cubicBezTo>
                    <a:pt x="3409" y="458"/>
                    <a:pt x="3509" y="458"/>
                    <a:pt x="3569" y="537"/>
                  </a:cubicBezTo>
                  <a:cubicBezTo>
                    <a:pt x="3666" y="537"/>
                    <a:pt x="3760" y="546"/>
                    <a:pt x="3850" y="546"/>
                  </a:cubicBezTo>
                  <a:cubicBezTo>
                    <a:pt x="4001" y="546"/>
                    <a:pt x="4141" y="522"/>
                    <a:pt x="4265" y="398"/>
                  </a:cubicBezTo>
                  <a:cubicBezTo>
                    <a:pt x="4341" y="245"/>
                    <a:pt x="4693" y="19"/>
                    <a:pt x="4245" y="19"/>
                  </a:cubicBezTo>
                  <a:cubicBezTo>
                    <a:pt x="4226" y="19"/>
                    <a:pt x="4206" y="19"/>
                    <a:pt x="4185" y="20"/>
                  </a:cubicBezTo>
                  <a:cubicBezTo>
                    <a:pt x="3986" y="20"/>
                    <a:pt x="3787" y="0"/>
                    <a:pt x="358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2628600" y="1351100"/>
              <a:ext cx="46775" cy="16450"/>
            </a:xfrm>
            <a:custGeom>
              <a:avLst/>
              <a:gdLst/>
              <a:ahLst/>
              <a:cxnLst/>
              <a:rect l="l" t="t" r="r" b="b"/>
              <a:pathLst>
                <a:path w="1871" h="658" extrusionOk="0">
                  <a:moveTo>
                    <a:pt x="1851" y="1"/>
                  </a:moveTo>
                  <a:cubicBezTo>
                    <a:pt x="1214" y="21"/>
                    <a:pt x="677" y="240"/>
                    <a:pt x="1" y="399"/>
                  </a:cubicBezTo>
                  <a:cubicBezTo>
                    <a:pt x="145" y="471"/>
                    <a:pt x="273" y="494"/>
                    <a:pt x="390" y="494"/>
                  </a:cubicBezTo>
                  <a:cubicBezTo>
                    <a:pt x="531" y="494"/>
                    <a:pt x="657" y="460"/>
                    <a:pt x="777" y="439"/>
                  </a:cubicBezTo>
                  <a:cubicBezTo>
                    <a:pt x="792" y="437"/>
                    <a:pt x="806" y="436"/>
                    <a:pt x="820" y="436"/>
                  </a:cubicBezTo>
                  <a:cubicBezTo>
                    <a:pt x="959" y="436"/>
                    <a:pt x="976" y="528"/>
                    <a:pt x="976" y="637"/>
                  </a:cubicBezTo>
                  <a:cubicBezTo>
                    <a:pt x="1155" y="637"/>
                    <a:pt x="1354" y="657"/>
                    <a:pt x="1513" y="657"/>
                  </a:cubicBezTo>
                  <a:lnTo>
                    <a:pt x="1513" y="458"/>
                  </a:lnTo>
                  <a:cubicBezTo>
                    <a:pt x="1592" y="419"/>
                    <a:pt x="1672" y="399"/>
                    <a:pt x="1751" y="339"/>
                  </a:cubicBezTo>
                  <a:cubicBezTo>
                    <a:pt x="1771" y="319"/>
                    <a:pt x="1811" y="260"/>
                    <a:pt x="1851" y="220"/>
                  </a:cubicBezTo>
                  <a:cubicBezTo>
                    <a:pt x="1871" y="200"/>
                    <a:pt x="1871" y="160"/>
                    <a:pt x="1871" y="140"/>
                  </a:cubicBezTo>
                  <a:cubicBezTo>
                    <a:pt x="1871" y="100"/>
                    <a:pt x="1851" y="41"/>
                    <a:pt x="18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2337675" y="1324250"/>
              <a:ext cx="23400" cy="4725"/>
            </a:xfrm>
            <a:custGeom>
              <a:avLst/>
              <a:gdLst/>
              <a:ahLst/>
              <a:cxnLst/>
              <a:rect l="l" t="t" r="r" b="b"/>
              <a:pathLst>
                <a:path w="936" h="189" extrusionOk="0">
                  <a:moveTo>
                    <a:pt x="505" y="0"/>
                  </a:moveTo>
                  <a:cubicBezTo>
                    <a:pt x="334" y="0"/>
                    <a:pt x="161" y="41"/>
                    <a:pt x="1" y="41"/>
                  </a:cubicBezTo>
                  <a:cubicBezTo>
                    <a:pt x="126" y="156"/>
                    <a:pt x="258" y="188"/>
                    <a:pt x="397" y="188"/>
                  </a:cubicBezTo>
                  <a:cubicBezTo>
                    <a:pt x="569" y="188"/>
                    <a:pt x="749" y="140"/>
                    <a:pt x="936" y="140"/>
                  </a:cubicBezTo>
                  <a:cubicBezTo>
                    <a:pt x="798" y="30"/>
                    <a:pt x="652" y="0"/>
                    <a:pt x="5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2192475" y="1299400"/>
              <a:ext cx="53225" cy="15000"/>
            </a:xfrm>
            <a:custGeom>
              <a:avLst/>
              <a:gdLst/>
              <a:ahLst/>
              <a:cxnLst/>
              <a:rect l="l" t="t" r="r" b="b"/>
              <a:pathLst>
                <a:path w="2129" h="600" extrusionOk="0">
                  <a:moveTo>
                    <a:pt x="1810" y="0"/>
                  </a:moveTo>
                  <a:cubicBezTo>
                    <a:pt x="1731" y="20"/>
                    <a:pt x="1691" y="80"/>
                    <a:pt x="1611" y="119"/>
                  </a:cubicBezTo>
                  <a:cubicBezTo>
                    <a:pt x="1492" y="139"/>
                    <a:pt x="1392" y="139"/>
                    <a:pt x="1293" y="179"/>
                  </a:cubicBezTo>
                  <a:cubicBezTo>
                    <a:pt x="1293" y="179"/>
                    <a:pt x="1273" y="179"/>
                    <a:pt x="1213" y="199"/>
                  </a:cubicBezTo>
                  <a:cubicBezTo>
                    <a:pt x="1204" y="204"/>
                    <a:pt x="1192" y="206"/>
                    <a:pt x="1181" y="206"/>
                  </a:cubicBezTo>
                  <a:cubicBezTo>
                    <a:pt x="1145" y="206"/>
                    <a:pt x="1104" y="184"/>
                    <a:pt x="1074" y="139"/>
                  </a:cubicBezTo>
                  <a:lnTo>
                    <a:pt x="776" y="139"/>
                  </a:lnTo>
                  <a:cubicBezTo>
                    <a:pt x="696" y="199"/>
                    <a:pt x="637" y="239"/>
                    <a:pt x="577" y="279"/>
                  </a:cubicBezTo>
                  <a:cubicBezTo>
                    <a:pt x="438" y="298"/>
                    <a:pt x="338" y="298"/>
                    <a:pt x="219" y="298"/>
                  </a:cubicBezTo>
                  <a:cubicBezTo>
                    <a:pt x="186" y="282"/>
                    <a:pt x="156" y="275"/>
                    <a:pt x="130" y="275"/>
                  </a:cubicBezTo>
                  <a:cubicBezTo>
                    <a:pt x="60" y="275"/>
                    <a:pt x="14" y="326"/>
                    <a:pt x="0" y="398"/>
                  </a:cubicBezTo>
                  <a:cubicBezTo>
                    <a:pt x="97" y="553"/>
                    <a:pt x="213" y="599"/>
                    <a:pt x="336" y="599"/>
                  </a:cubicBezTo>
                  <a:cubicBezTo>
                    <a:pt x="466" y="599"/>
                    <a:pt x="603" y="548"/>
                    <a:pt x="736" y="517"/>
                  </a:cubicBezTo>
                  <a:lnTo>
                    <a:pt x="1074" y="517"/>
                  </a:lnTo>
                  <a:cubicBezTo>
                    <a:pt x="1187" y="503"/>
                    <a:pt x="1309" y="489"/>
                    <a:pt x="1435" y="489"/>
                  </a:cubicBezTo>
                  <a:cubicBezTo>
                    <a:pt x="1487" y="489"/>
                    <a:pt x="1539" y="492"/>
                    <a:pt x="1591" y="497"/>
                  </a:cubicBezTo>
                  <a:cubicBezTo>
                    <a:pt x="1711" y="418"/>
                    <a:pt x="1870" y="438"/>
                    <a:pt x="1969" y="338"/>
                  </a:cubicBezTo>
                  <a:lnTo>
                    <a:pt x="1969" y="318"/>
                  </a:lnTo>
                  <a:cubicBezTo>
                    <a:pt x="2009" y="219"/>
                    <a:pt x="2089" y="100"/>
                    <a:pt x="212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2323750" y="1284975"/>
              <a:ext cx="6500" cy="6975"/>
            </a:xfrm>
            <a:custGeom>
              <a:avLst/>
              <a:gdLst/>
              <a:ahLst/>
              <a:cxnLst/>
              <a:rect l="l" t="t" r="r" b="b"/>
              <a:pathLst>
                <a:path w="260" h="2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20"/>
                    <a:pt x="21" y="279"/>
                    <a:pt x="219" y="279"/>
                  </a:cubicBezTo>
                  <a:cubicBezTo>
                    <a:pt x="239" y="279"/>
                    <a:pt x="259" y="259"/>
                    <a:pt x="259" y="219"/>
                  </a:cubicBezTo>
                  <a:cubicBezTo>
                    <a:pt x="259" y="20"/>
                    <a:pt x="120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2231750" y="13072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274" y="0"/>
                  </a:moveTo>
                  <a:cubicBezTo>
                    <a:pt x="160" y="0"/>
                    <a:pt x="48" y="38"/>
                    <a:pt x="1" y="166"/>
                  </a:cubicBezTo>
                  <a:cubicBezTo>
                    <a:pt x="140" y="166"/>
                    <a:pt x="299" y="126"/>
                    <a:pt x="359" y="6"/>
                  </a:cubicBezTo>
                  <a:cubicBezTo>
                    <a:pt x="331" y="2"/>
                    <a:pt x="302" y="0"/>
                    <a:pt x="2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2348625" y="1221800"/>
              <a:ext cx="60700" cy="22050"/>
            </a:xfrm>
            <a:custGeom>
              <a:avLst/>
              <a:gdLst/>
              <a:ahLst/>
              <a:cxnLst/>
              <a:rect l="l" t="t" r="r" b="b"/>
              <a:pathLst>
                <a:path w="2428" h="882" extrusionOk="0">
                  <a:moveTo>
                    <a:pt x="2029" y="1"/>
                  </a:moveTo>
                  <a:cubicBezTo>
                    <a:pt x="1950" y="1"/>
                    <a:pt x="1890" y="1"/>
                    <a:pt x="1811" y="21"/>
                  </a:cubicBezTo>
                  <a:cubicBezTo>
                    <a:pt x="1691" y="60"/>
                    <a:pt x="1532" y="100"/>
                    <a:pt x="1413" y="140"/>
                  </a:cubicBezTo>
                  <a:cubicBezTo>
                    <a:pt x="1333" y="140"/>
                    <a:pt x="1273" y="160"/>
                    <a:pt x="1214" y="200"/>
                  </a:cubicBezTo>
                  <a:cubicBezTo>
                    <a:pt x="1167" y="206"/>
                    <a:pt x="1121" y="209"/>
                    <a:pt x="1075" y="209"/>
                  </a:cubicBezTo>
                  <a:cubicBezTo>
                    <a:pt x="984" y="209"/>
                    <a:pt x="895" y="200"/>
                    <a:pt x="816" y="200"/>
                  </a:cubicBezTo>
                  <a:cubicBezTo>
                    <a:pt x="736" y="200"/>
                    <a:pt x="657" y="200"/>
                    <a:pt x="577" y="220"/>
                  </a:cubicBezTo>
                  <a:cubicBezTo>
                    <a:pt x="358" y="259"/>
                    <a:pt x="120" y="279"/>
                    <a:pt x="0" y="518"/>
                  </a:cubicBezTo>
                  <a:cubicBezTo>
                    <a:pt x="54" y="804"/>
                    <a:pt x="176" y="881"/>
                    <a:pt x="325" y="881"/>
                  </a:cubicBezTo>
                  <a:cubicBezTo>
                    <a:pt x="499" y="881"/>
                    <a:pt x="709" y="776"/>
                    <a:pt x="890" y="776"/>
                  </a:cubicBezTo>
                  <a:cubicBezTo>
                    <a:pt x="898" y="776"/>
                    <a:pt x="907" y="776"/>
                    <a:pt x="915" y="777"/>
                  </a:cubicBezTo>
                  <a:cubicBezTo>
                    <a:pt x="1000" y="709"/>
                    <a:pt x="1102" y="699"/>
                    <a:pt x="1209" y="699"/>
                  </a:cubicBezTo>
                  <a:cubicBezTo>
                    <a:pt x="1255" y="699"/>
                    <a:pt x="1302" y="701"/>
                    <a:pt x="1348" y="701"/>
                  </a:cubicBezTo>
                  <a:cubicBezTo>
                    <a:pt x="1447" y="701"/>
                    <a:pt x="1546" y="692"/>
                    <a:pt x="1632" y="637"/>
                  </a:cubicBezTo>
                  <a:cubicBezTo>
                    <a:pt x="1649" y="643"/>
                    <a:pt x="1665" y="646"/>
                    <a:pt x="1679" y="646"/>
                  </a:cubicBezTo>
                  <a:cubicBezTo>
                    <a:pt x="1714" y="646"/>
                    <a:pt x="1743" y="632"/>
                    <a:pt x="1771" y="617"/>
                  </a:cubicBezTo>
                  <a:cubicBezTo>
                    <a:pt x="1930" y="458"/>
                    <a:pt x="2149" y="598"/>
                    <a:pt x="2348" y="458"/>
                  </a:cubicBezTo>
                  <a:cubicBezTo>
                    <a:pt x="2427" y="299"/>
                    <a:pt x="2328" y="200"/>
                    <a:pt x="2228" y="60"/>
                  </a:cubicBezTo>
                  <a:cubicBezTo>
                    <a:pt x="2189" y="41"/>
                    <a:pt x="2109" y="21"/>
                    <a:pt x="20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2311325" y="1232750"/>
              <a:ext cx="38325" cy="22900"/>
            </a:xfrm>
            <a:custGeom>
              <a:avLst/>
              <a:gdLst/>
              <a:ahLst/>
              <a:cxnLst/>
              <a:rect l="l" t="t" r="r" b="b"/>
              <a:pathLst>
                <a:path w="1533" h="916" extrusionOk="0">
                  <a:moveTo>
                    <a:pt x="896" y="0"/>
                  </a:moveTo>
                  <a:cubicBezTo>
                    <a:pt x="597" y="20"/>
                    <a:pt x="319" y="120"/>
                    <a:pt x="100" y="359"/>
                  </a:cubicBezTo>
                  <a:cubicBezTo>
                    <a:pt x="0" y="538"/>
                    <a:pt x="0" y="717"/>
                    <a:pt x="140" y="896"/>
                  </a:cubicBezTo>
                  <a:cubicBezTo>
                    <a:pt x="199" y="896"/>
                    <a:pt x="259" y="916"/>
                    <a:pt x="319" y="916"/>
                  </a:cubicBezTo>
                  <a:cubicBezTo>
                    <a:pt x="657" y="776"/>
                    <a:pt x="1015" y="657"/>
                    <a:pt x="1353" y="518"/>
                  </a:cubicBezTo>
                  <a:cubicBezTo>
                    <a:pt x="1532" y="80"/>
                    <a:pt x="1194" y="40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2330725" y="1229525"/>
              <a:ext cx="40800" cy="16500"/>
            </a:xfrm>
            <a:custGeom>
              <a:avLst/>
              <a:gdLst/>
              <a:ahLst/>
              <a:cxnLst/>
              <a:rect l="l" t="t" r="r" b="b"/>
              <a:pathLst>
                <a:path w="1632" h="660" extrusionOk="0">
                  <a:moveTo>
                    <a:pt x="408" y="0"/>
                  </a:moveTo>
                  <a:cubicBezTo>
                    <a:pt x="333" y="0"/>
                    <a:pt x="259" y="10"/>
                    <a:pt x="179" y="30"/>
                  </a:cubicBezTo>
                  <a:cubicBezTo>
                    <a:pt x="80" y="70"/>
                    <a:pt x="0" y="149"/>
                    <a:pt x="0" y="289"/>
                  </a:cubicBezTo>
                  <a:cubicBezTo>
                    <a:pt x="239" y="328"/>
                    <a:pt x="557" y="289"/>
                    <a:pt x="577" y="647"/>
                  </a:cubicBezTo>
                  <a:cubicBezTo>
                    <a:pt x="607" y="645"/>
                    <a:pt x="637" y="644"/>
                    <a:pt x="668" y="644"/>
                  </a:cubicBezTo>
                  <a:cubicBezTo>
                    <a:pt x="809" y="644"/>
                    <a:pt x="953" y="659"/>
                    <a:pt x="1093" y="659"/>
                  </a:cubicBezTo>
                  <a:cubicBezTo>
                    <a:pt x="1281" y="659"/>
                    <a:pt x="1465" y="633"/>
                    <a:pt x="1631" y="507"/>
                  </a:cubicBezTo>
                  <a:cubicBezTo>
                    <a:pt x="1461" y="507"/>
                    <a:pt x="1303" y="423"/>
                    <a:pt x="1129" y="423"/>
                  </a:cubicBezTo>
                  <a:cubicBezTo>
                    <a:pt x="1079" y="423"/>
                    <a:pt x="1028" y="430"/>
                    <a:pt x="975" y="448"/>
                  </a:cubicBezTo>
                  <a:cubicBezTo>
                    <a:pt x="965" y="449"/>
                    <a:pt x="955" y="450"/>
                    <a:pt x="946" y="450"/>
                  </a:cubicBezTo>
                  <a:cubicBezTo>
                    <a:pt x="811" y="450"/>
                    <a:pt x="776" y="318"/>
                    <a:pt x="776" y="169"/>
                  </a:cubicBezTo>
                  <a:cubicBezTo>
                    <a:pt x="756" y="110"/>
                    <a:pt x="716" y="50"/>
                    <a:pt x="637" y="30"/>
                  </a:cubicBezTo>
                  <a:cubicBezTo>
                    <a:pt x="557" y="10"/>
                    <a:pt x="483" y="0"/>
                    <a:pt x="4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2371500" y="1237575"/>
              <a:ext cx="17925" cy="4650"/>
            </a:xfrm>
            <a:custGeom>
              <a:avLst/>
              <a:gdLst/>
              <a:ahLst/>
              <a:cxnLst/>
              <a:rect l="l" t="t" r="r" b="b"/>
              <a:pathLst>
                <a:path w="717" h="186" extrusionOk="0">
                  <a:moveTo>
                    <a:pt x="364" y="1"/>
                  </a:moveTo>
                  <a:cubicBezTo>
                    <a:pt x="232" y="1"/>
                    <a:pt x="107" y="35"/>
                    <a:pt x="0" y="185"/>
                  </a:cubicBezTo>
                  <a:cubicBezTo>
                    <a:pt x="239" y="166"/>
                    <a:pt x="498" y="185"/>
                    <a:pt x="717" y="26"/>
                  </a:cubicBezTo>
                  <a:cubicBezTo>
                    <a:pt x="597" y="26"/>
                    <a:pt x="478" y="1"/>
                    <a:pt x="36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2392875" y="1233175"/>
              <a:ext cx="13950" cy="4075"/>
            </a:xfrm>
            <a:custGeom>
              <a:avLst/>
              <a:gdLst/>
              <a:ahLst/>
              <a:cxnLst/>
              <a:rect l="l" t="t" r="r" b="b"/>
              <a:pathLst>
                <a:path w="558" h="163" extrusionOk="0">
                  <a:moveTo>
                    <a:pt x="388" y="0"/>
                  </a:moveTo>
                  <a:cubicBezTo>
                    <a:pt x="248" y="0"/>
                    <a:pt x="114" y="20"/>
                    <a:pt x="1" y="162"/>
                  </a:cubicBezTo>
                  <a:lnTo>
                    <a:pt x="498" y="162"/>
                  </a:lnTo>
                  <a:cubicBezTo>
                    <a:pt x="538" y="103"/>
                    <a:pt x="558" y="63"/>
                    <a:pt x="558" y="3"/>
                  </a:cubicBezTo>
                  <a:cubicBezTo>
                    <a:pt x="501" y="3"/>
                    <a:pt x="444" y="0"/>
                    <a:pt x="38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2526175" y="133670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80" y="0"/>
                  </a:moveTo>
                  <a:lnTo>
                    <a:pt x="0" y="8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2470475" y="1380950"/>
              <a:ext cx="35325" cy="12950"/>
            </a:xfrm>
            <a:custGeom>
              <a:avLst/>
              <a:gdLst/>
              <a:ahLst/>
              <a:cxnLst/>
              <a:rect l="l" t="t" r="r" b="b"/>
              <a:pathLst>
                <a:path w="1413" h="518" extrusionOk="0">
                  <a:moveTo>
                    <a:pt x="20" y="0"/>
                  </a:moveTo>
                  <a:cubicBezTo>
                    <a:pt x="20" y="40"/>
                    <a:pt x="0" y="100"/>
                    <a:pt x="0" y="140"/>
                  </a:cubicBezTo>
                  <a:cubicBezTo>
                    <a:pt x="46" y="129"/>
                    <a:pt x="88" y="124"/>
                    <a:pt x="128" y="124"/>
                  </a:cubicBezTo>
                  <a:cubicBezTo>
                    <a:pt x="386" y="124"/>
                    <a:pt x="541" y="328"/>
                    <a:pt x="696" y="518"/>
                  </a:cubicBezTo>
                  <a:cubicBezTo>
                    <a:pt x="716" y="40"/>
                    <a:pt x="1253" y="259"/>
                    <a:pt x="141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2427700" y="1289775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130" y="1"/>
                  </a:moveTo>
                  <a:cubicBezTo>
                    <a:pt x="78" y="1"/>
                    <a:pt x="32" y="20"/>
                    <a:pt x="20" y="67"/>
                  </a:cubicBezTo>
                  <a:cubicBezTo>
                    <a:pt x="0" y="117"/>
                    <a:pt x="20" y="126"/>
                    <a:pt x="55" y="126"/>
                  </a:cubicBezTo>
                  <a:cubicBezTo>
                    <a:pt x="78" y="126"/>
                    <a:pt x="108" y="122"/>
                    <a:pt x="137" y="122"/>
                  </a:cubicBezTo>
                  <a:cubicBezTo>
                    <a:pt x="152" y="122"/>
                    <a:pt x="166" y="123"/>
                    <a:pt x="179" y="126"/>
                  </a:cubicBezTo>
                  <a:cubicBezTo>
                    <a:pt x="239" y="166"/>
                    <a:pt x="319" y="166"/>
                    <a:pt x="358" y="166"/>
                  </a:cubicBezTo>
                  <a:cubicBezTo>
                    <a:pt x="319" y="126"/>
                    <a:pt x="279" y="87"/>
                    <a:pt x="239" y="27"/>
                  </a:cubicBezTo>
                  <a:cubicBezTo>
                    <a:pt x="206" y="11"/>
                    <a:pt x="166" y="1"/>
                    <a:pt x="1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2131300" y="1266825"/>
              <a:ext cx="105950" cy="33075"/>
            </a:xfrm>
            <a:custGeom>
              <a:avLst/>
              <a:gdLst/>
              <a:ahLst/>
              <a:cxnLst/>
              <a:rect l="l" t="t" r="r" b="b"/>
              <a:pathLst>
                <a:path w="4238" h="1323" extrusionOk="0">
                  <a:moveTo>
                    <a:pt x="3625" y="0"/>
                  </a:moveTo>
                  <a:cubicBezTo>
                    <a:pt x="3558" y="0"/>
                    <a:pt x="3491" y="4"/>
                    <a:pt x="3422" y="10"/>
                  </a:cubicBezTo>
                  <a:cubicBezTo>
                    <a:pt x="2288" y="209"/>
                    <a:pt x="1154" y="328"/>
                    <a:pt x="80" y="746"/>
                  </a:cubicBezTo>
                  <a:cubicBezTo>
                    <a:pt x="0" y="945"/>
                    <a:pt x="139" y="1104"/>
                    <a:pt x="259" y="1224"/>
                  </a:cubicBezTo>
                  <a:cubicBezTo>
                    <a:pt x="320" y="1190"/>
                    <a:pt x="379" y="1174"/>
                    <a:pt x="437" y="1174"/>
                  </a:cubicBezTo>
                  <a:cubicBezTo>
                    <a:pt x="549" y="1174"/>
                    <a:pt x="658" y="1231"/>
                    <a:pt x="776" y="1323"/>
                  </a:cubicBezTo>
                  <a:lnTo>
                    <a:pt x="875" y="1323"/>
                  </a:lnTo>
                  <a:cubicBezTo>
                    <a:pt x="955" y="1323"/>
                    <a:pt x="1035" y="1323"/>
                    <a:pt x="1094" y="1303"/>
                  </a:cubicBezTo>
                  <a:cubicBezTo>
                    <a:pt x="1253" y="1283"/>
                    <a:pt x="1373" y="1243"/>
                    <a:pt x="1532" y="1204"/>
                  </a:cubicBezTo>
                  <a:cubicBezTo>
                    <a:pt x="1830" y="1104"/>
                    <a:pt x="2129" y="1025"/>
                    <a:pt x="2348" y="786"/>
                  </a:cubicBezTo>
                  <a:cubicBezTo>
                    <a:pt x="2944" y="507"/>
                    <a:pt x="3641" y="587"/>
                    <a:pt x="4237" y="348"/>
                  </a:cubicBezTo>
                  <a:cubicBezTo>
                    <a:pt x="4237" y="229"/>
                    <a:pt x="4178" y="149"/>
                    <a:pt x="4118" y="110"/>
                  </a:cubicBezTo>
                  <a:cubicBezTo>
                    <a:pt x="3948" y="25"/>
                    <a:pt x="3789" y="0"/>
                    <a:pt x="36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2236725" y="1259475"/>
              <a:ext cx="30850" cy="16400"/>
            </a:xfrm>
            <a:custGeom>
              <a:avLst/>
              <a:gdLst/>
              <a:ahLst/>
              <a:cxnLst/>
              <a:rect l="l" t="t" r="r" b="b"/>
              <a:pathLst>
                <a:path w="1234" h="656" extrusionOk="0">
                  <a:moveTo>
                    <a:pt x="862" y="1"/>
                  </a:moveTo>
                  <a:cubicBezTo>
                    <a:pt x="702" y="1"/>
                    <a:pt x="544" y="67"/>
                    <a:pt x="398" y="145"/>
                  </a:cubicBezTo>
                  <a:cubicBezTo>
                    <a:pt x="299" y="224"/>
                    <a:pt x="160" y="304"/>
                    <a:pt x="100" y="404"/>
                  </a:cubicBezTo>
                  <a:cubicBezTo>
                    <a:pt x="60" y="423"/>
                    <a:pt x="40" y="483"/>
                    <a:pt x="20" y="503"/>
                  </a:cubicBezTo>
                  <a:cubicBezTo>
                    <a:pt x="20" y="543"/>
                    <a:pt x="0" y="602"/>
                    <a:pt x="0" y="642"/>
                  </a:cubicBezTo>
                  <a:cubicBezTo>
                    <a:pt x="48" y="651"/>
                    <a:pt x="94" y="655"/>
                    <a:pt x="141" y="655"/>
                  </a:cubicBezTo>
                  <a:cubicBezTo>
                    <a:pt x="448" y="655"/>
                    <a:pt x="739" y="484"/>
                    <a:pt x="1056" y="484"/>
                  </a:cubicBezTo>
                  <a:cubicBezTo>
                    <a:pt x="1115" y="484"/>
                    <a:pt x="1174" y="489"/>
                    <a:pt x="1234" y="503"/>
                  </a:cubicBezTo>
                  <a:lnTo>
                    <a:pt x="1234" y="145"/>
                  </a:lnTo>
                  <a:cubicBezTo>
                    <a:pt x="1112" y="41"/>
                    <a:pt x="986" y="1"/>
                    <a:pt x="8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2195950" y="1284175"/>
              <a:ext cx="38800" cy="14750"/>
            </a:xfrm>
            <a:custGeom>
              <a:avLst/>
              <a:gdLst/>
              <a:ahLst/>
              <a:cxnLst/>
              <a:rect l="l" t="t" r="r" b="b"/>
              <a:pathLst>
                <a:path w="1552" h="590" extrusionOk="0">
                  <a:moveTo>
                    <a:pt x="1179" y="1"/>
                  </a:moveTo>
                  <a:cubicBezTo>
                    <a:pt x="860" y="1"/>
                    <a:pt x="554" y="118"/>
                    <a:pt x="259" y="211"/>
                  </a:cubicBezTo>
                  <a:cubicBezTo>
                    <a:pt x="199" y="251"/>
                    <a:pt x="159" y="291"/>
                    <a:pt x="80" y="311"/>
                  </a:cubicBezTo>
                  <a:cubicBezTo>
                    <a:pt x="40" y="350"/>
                    <a:pt x="0" y="410"/>
                    <a:pt x="0" y="490"/>
                  </a:cubicBezTo>
                  <a:cubicBezTo>
                    <a:pt x="40" y="530"/>
                    <a:pt x="40" y="549"/>
                    <a:pt x="60" y="589"/>
                  </a:cubicBezTo>
                  <a:cubicBezTo>
                    <a:pt x="159" y="549"/>
                    <a:pt x="279" y="549"/>
                    <a:pt x="378" y="530"/>
                  </a:cubicBezTo>
                  <a:cubicBezTo>
                    <a:pt x="478" y="450"/>
                    <a:pt x="637" y="490"/>
                    <a:pt x="756" y="410"/>
                  </a:cubicBezTo>
                  <a:cubicBezTo>
                    <a:pt x="975" y="350"/>
                    <a:pt x="1234" y="291"/>
                    <a:pt x="1452" y="211"/>
                  </a:cubicBezTo>
                  <a:cubicBezTo>
                    <a:pt x="1552" y="152"/>
                    <a:pt x="1532" y="112"/>
                    <a:pt x="1452" y="32"/>
                  </a:cubicBezTo>
                  <a:cubicBezTo>
                    <a:pt x="1360" y="10"/>
                    <a:pt x="1269" y="1"/>
                    <a:pt x="1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2166100" y="1286450"/>
              <a:ext cx="36325" cy="13950"/>
            </a:xfrm>
            <a:custGeom>
              <a:avLst/>
              <a:gdLst/>
              <a:ahLst/>
              <a:cxnLst/>
              <a:rect l="l" t="t" r="r" b="b"/>
              <a:pathLst>
                <a:path w="1453" h="558" extrusionOk="0">
                  <a:moveTo>
                    <a:pt x="916" y="1"/>
                  </a:moveTo>
                  <a:cubicBezTo>
                    <a:pt x="578" y="21"/>
                    <a:pt x="299" y="140"/>
                    <a:pt x="1" y="299"/>
                  </a:cubicBezTo>
                  <a:cubicBezTo>
                    <a:pt x="120" y="518"/>
                    <a:pt x="319" y="558"/>
                    <a:pt x="558" y="558"/>
                  </a:cubicBezTo>
                  <a:cubicBezTo>
                    <a:pt x="796" y="538"/>
                    <a:pt x="1055" y="518"/>
                    <a:pt x="1254" y="319"/>
                  </a:cubicBezTo>
                  <a:cubicBezTo>
                    <a:pt x="1334" y="240"/>
                    <a:pt x="1373" y="180"/>
                    <a:pt x="1453" y="140"/>
                  </a:cubicBezTo>
                  <a:cubicBezTo>
                    <a:pt x="1274" y="120"/>
                    <a:pt x="1055" y="160"/>
                    <a:pt x="9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2239700" y="1281175"/>
              <a:ext cx="18425" cy="4325"/>
            </a:xfrm>
            <a:custGeom>
              <a:avLst/>
              <a:gdLst/>
              <a:ahLst/>
              <a:cxnLst/>
              <a:rect l="l" t="t" r="r" b="b"/>
              <a:pathLst>
                <a:path w="737" h="173" extrusionOk="0">
                  <a:moveTo>
                    <a:pt x="428" y="0"/>
                  </a:moveTo>
                  <a:cubicBezTo>
                    <a:pt x="310" y="0"/>
                    <a:pt x="185" y="33"/>
                    <a:pt x="60" y="33"/>
                  </a:cubicBezTo>
                  <a:cubicBezTo>
                    <a:pt x="1" y="73"/>
                    <a:pt x="1" y="132"/>
                    <a:pt x="60" y="172"/>
                  </a:cubicBezTo>
                  <a:lnTo>
                    <a:pt x="419" y="172"/>
                  </a:lnTo>
                  <a:cubicBezTo>
                    <a:pt x="518" y="152"/>
                    <a:pt x="637" y="152"/>
                    <a:pt x="737" y="132"/>
                  </a:cubicBezTo>
                  <a:cubicBezTo>
                    <a:pt x="642" y="28"/>
                    <a:pt x="537" y="0"/>
                    <a:pt x="4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2232250" y="1281975"/>
              <a:ext cx="8475" cy="8000"/>
            </a:xfrm>
            <a:custGeom>
              <a:avLst/>
              <a:gdLst/>
              <a:ahLst/>
              <a:cxnLst/>
              <a:rect l="l" t="t" r="r" b="b"/>
              <a:pathLst>
                <a:path w="339" h="320" extrusionOk="0">
                  <a:moveTo>
                    <a:pt x="339" y="1"/>
                  </a:moveTo>
                  <a:cubicBezTo>
                    <a:pt x="239" y="41"/>
                    <a:pt x="120" y="100"/>
                    <a:pt x="0" y="160"/>
                  </a:cubicBezTo>
                  <a:lnTo>
                    <a:pt x="0" y="240"/>
                  </a:lnTo>
                  <a:lnTo>
                    <a:pt x="0" y="319"/>
                  </a:lnTo>
                  <a:cubicBezTo>
                    <a:pt x="120" y="319"/>
                    <a:pt x="219" y="299"/>
                    <a:pt x="339" y="299"/>
                  </a:cubicBez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2264075" y="1277000"/>
              <a:ext cx="3000" cy="3025"/>
            </a:xfrm>
            <a:custGeom>
              <a:avLst/>
              <a:gdLst/>
              <a:ahLst/>
              <a:cxnLst/>
              <a:rect l="l" t="t" r="r" b="b"/>
              <a:pathLst>
                <a:path w="120" h="121" extrusionOk="0">
                  <a:moveTo>
                    <a:pt x="120" y="1"/>
                  </a:moveTo>
                  <a:cubicBezTo>
                    <a:pt x="60" y="21"/>
                    <a:pt x="40" y="41"/>
                    <a:pt x="1" y="80"/>
                  </a:cubicBezTo>
                  <a:cubicBezTo>
                    <a:pt x="40" y="80"/>
                    <a:pt x="60" y="100"/>
                    <a:pt x="120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2140750" y="1292925"/>
              <a:ext cx="45275" cy="44275"/>
            </a:xfrm>
            <a:custGeom>
              <a:avLst/>
              <a:gdLst/>
              <a:ahLst/>
              <a:cxnLst/>
              <a:rect l="l" t="t" r="r" b="b"/>
              <a:pathLst>
                <a:path w="1811" h="1771" extrusionOk="0">
                  <a:moveTo>
                    <a:pt x="1015" y="0"/>
                  </a:moveTo>
                  <a:lnTo>
                    <a:pt x="577" y="80"/>
                  </a:lnTo>
                  <a:cubicBezTo>
                    <a:pt x="478" y="80"/>
                    <a:pt x="418" y="160"/>
                    <a:pt x="378" y="239"/>
                  </a:cubicBezTo>
                  <a:cubicBezTo>
                    <a:pt x="378" y="438"/>
                    <a:pt x="219" y="557"/>
                    <a:pt x="139" y="697"/>
                  </a:cubicBezTo>
                  <a:cubicBezTo>
                    <a:pt x="259" y="1055"/>
                    <a:pt x="0" y="1473"/>
                    <a:pt x="358" y="1771"/>
                  </a:cubicBezTo>
                  <a:cubicBezTo>
                    <a:pt x="497" y="1691"/>
                    <a:pt x="617" y="1632"/>
                    <a:pt x="517" y="1433"/>
                  </a:cubicBezTo>
                  <a:lnTo>
                    <a:pt x="517" y="1095"/>
                  </a:lnTo>
                  <a:cubicBezTo>
                    <a:pt x="856" y="737"/>
                    <a:pt x="1393" y="975"/>
                    <a:pt x="1711" y="657"/>
                  </a:cubicBezTo>
                  <a:cubicBezTo>
                    <a:pt x="1791" y="577"/>
                    <a:pt x="1810" y="498"/>
                    <a:pt x="1810" y="438"/>
                  </a:cubicBezTo>
                  <a:cubicBezTo>
                    <a:pt x="1791" y="359"/>
                    <a:pt x="1771" y="279"/>
                    <a:pt x="1691" y="239"/>
                  </a:cubicBezTo>
                  <a:cubicBezTo>
                    <a:pt x="1651" y="239"/>
                    <a:pt x="1611" y="199"/>
                    <a:pt x="1572" y="199"/>
                  </a:cubicBezTo>
                  <a:cubicBezTo>
                    <a:pt x="1393" y="100"/>
                    <a:pt x="1214" y="0"/>
                    <a:pt x="10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2150200" y="13242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214" y="1"/>
                  </a:moveTo>
                  <a:cubicBezTo>
                    <a:pt x="1174" y="1"/>
                    <a:pt x="1094" y="21"/>
                    <a:pt x="1015" y="21"/>
                  </a:cubicBezTo>
                  <a:cubicBezTo>
                    <a:pt x="952" y="73"/>
                    <a:pt x="895" y="103"/>
                    <a:pt x="841" y="103"/>
                  </a:cubicBezTo>
                  <a:cubicBezTo>
                    <a:pt x="791" y="103"/>
                    <a:pt x="744" y="78"/>
                    <a:pt x="696" y="21"/>
                  </a:cubicBezTo>
                  <a:cubicBezTo>
                    <a:pt x="679" y="19"/>
                    <a:pt x="662" y="18"/>
                    <a:pt x="645" y="18"/>
                  </a:cubicBezTo>
                  <a:cubicBezTo>
                    <a:pt x="469" y="18"/>
                    <a:pt x="324" y="107"/>
                    <a:pt x="179" y="180"/>
                  </a:cubicBezTo>
                  <a:cubicBezTo>
                    <a:pt x="119" y="299"/>
                    <a:pt x="40" y="399"/>
                    <a:pt x="0" y="518"/>
                  </a:cubicBezTo>
                  <a:lnTo>
                    <a:pt x="0" y="677"/>
                  </a:lnTo>
                  <a:cubicBezTo>
                    <a:pt x="20" y="697"/>
                    <a:pt x="20" y="737"/>
                    <a:pt x="40" y="777"/>
                  </a:cubicBezTo>
                  <a:cubicBezTo>
                    <a:pt x="80" y="777"/>
                    <a:pt x="119" y="737"/>
                    <a:pt x="139" y="717"/>
                  </a:cubicBezTo>
                  <a:cubicBezTo>
                    <a:pt x="577" y="637"/>
                    <a:pt x="975" y="578"/>
                    <a:pt x="1373" y="498"/>
                  </a:cubicBezTo>
                  <a:cubicBezTo>
                    <a:pt x="1313" y="319"/>
                    <a:pt x="1273" y="180"/>
                    <a:pt x="121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2145725" y="1341175"/>
              <a:ext cx="5000" cy="5475"/>
            </a:xfrm>
            <a:custGeom>
              <a:avLst/>
              <a:gdLst/>
              <a:ahLst/>
              <a:cxnLst/>
              <a:rect l="l" t="t" r="r" b="b"/>
              <a:pathLst>
                <a:path w="200" h="219" extrusionOk="0">
                  <a:moveTo>
                    <a:pt x="179" y="0"/>
                  </a:moveTo>
                  <a:cubicBezTo>
                    <a:pt x="80" y="60"/>
                    <a:pt x="0" y="139"/>
                    <a:pt x="159" y="219"/>
                  </a:cubicBezTo>
                  <a:lnTo>
                    <a:pt x="199" y="199"/>
                  </a:lnTo>
                  <a:cubicBezTo>
                    <a:pt x="199" y="139"/>
                    <a:pt x="179" y="119"/>
                    <a:pt x="179" y="60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2145450" y="1392575"/>
              <a:ext cx="34600" cy="5800"/>
            </a:xfrm>
            <a:custGeom>
              <a:avLst/>
              <a:gdLst/>
              <a:ahLst/>
              <a:cxnLst/>
              <a:rect l="l" t="t" r="r" b="b"/>
              <a:pathLst>
                <a:path w="1384" h="232" extrusionOk="0">
                  <a:moveTo>
                    <a:pt x="129" y="0"/>
                  </a:moveTo>
                  <a:cubicBezTo>
                    <a:pt x="54" y="0"/>
                    <a:pt x="1" y="48"/>
                    <a:pt x="11" y="232"/>
                  </a:cubicBezTo>
                  <a:cubicBezTo>
                    <a:pt x="469" y="192"/>
                    <a:pt x="926" y="192"/>
                    <a:pt x="1384" y="192"/>
                  </a:cubicBezTo>
                  <a:lnTo>
                    <a:pt x="1384" y="53"/>
                  </a:lnTo>
                  <a:lnTo>
                    <a:pt x="369" y="53"/>
                  </a:lnTo>
                  <a:cubicBezTo>
                    <a:pt x="292" y="43"/>
                    <a:pt x="200" y="0"/>
                    <a:pt x="12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2154675" y="1381450"/>
              <a:ext cx="11200" cy="8400"/>
            </a:xfrm>
            <a:custGeom>
              <a:avLst/>
              <a:gdLst/>
              <a:ahLst/>
              <a:cxnLst/>
              <a:rect l="l" t="t" r="r" b="b"/>
              <a:pathLst>
                <a:path w="448" h="336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39" y="40"/>
                    <a:pt x="40" y="140"/>
                    <a:pt x="0" y="319"/>
                  </a:cubicBezTo>
                  <a:cubicBezTo>
                    <a:pt x="9" y="318"/>
                    <a:pt x="19" y="317"/>
                    <a:pt x="29" y="317"/>
                  </a:cubicBezTo>
                  <a:cubicBezTo>
                    <a:pt x="93" y="317"/>
                    <a:pt x="178" y="336"/>
                    <a:pt x="249" y="336"/>
                  </a:cubicBezTo>
                  <a:cubicBezTo>
                    <a:pt x="368" y="336"/>
                    <a:pt x="448" y="283"/>
                    <a:pt x="3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2338675" y="1198650"/>
              <a:ext cx="115900" cy="33125"/>
            </a:xfrm>
            <a:custGeom>
              <a:avLst/>
              <a:gdLst/>
              <a:ahLst/>
              <a:cxnLst/>
              <a:rect l="l" t="t" r="r" b="b"/>
              <a:pathLst>
                <a:path w="4636" h="1325" extrusionOk="0">
                  <a:moveTo>
                    <a:pt x="4158" y="0"/>
                  </a:moveTo>
                  <a:cubicBezTo>
                    <a:pt x="4087" y="0"/>
                    <a:pt x="4014" y="6"/>
                    <a:pt x="3939" y="12"/>
                  </a:cubicBezTo>
                  <a:cubicBezTo>
                    <a:pt x="3661" y="111"/>
                    <a:pt x="3382" y="91"/>
                    <a:pt x="3104" y="151"/>
                  </a:cubicBezTo>
                  <a:cubicBezTo>
                    <a:pt x="2109" y="350"/>
                    <a:pt x="1035" y="211"/>
                    <a:pt x="140" y="788"/>
                  </a:cubicBezTo>
                  <a:cubicBezTo>
                    <a:pt x="0" y="1106"/>
                    <a:pt x="239" y="1166"/>
                    <a:pt x="458" y="1265"/>
                  </a:cubicBezTo>
                  <a:cubicBezTo>
                    <a:pt x="567" y="1305"/>
                    <a:pt x="682" y="1325"/>
                    <a:pt x="796" y="1325"/>
                  </a:cubicBezTo>
                  <a:cubicBezTo>
                    <a:pt x="911" y="1325"/>
                    <a:pt x="1025" y="1305"/>
                    <a:pt x="1134" y="1265"/>
                  </a:cubicBezTo>
                  <a:cubicBezTo>
                    <a:pt x="1174" y="1245"/>
                    <a:pt x="1254" y="1245"/>
                    <a:pt x="1313" y="1245"/>
                  </a:cubicBezTo>
                  <a:cubicBezTo>
                    <a:pt x="1363" y="1270"/>
                    <a:pt x="1409" y="1284"/>
                    <a:pt x="1453" y="1284"/>
                  </a:cubicBezTo>
                  <a:cubicBezTo>
                    <a:pt x="1515" y="1284"/>
                    <a:pt x="1573" y="1255"/>
                    <a:pt x="1632" y="1185"/>
                  </a:cubicBezTo>
                  <a:cubicBezTo>
                    <a:pt x="1811" y="1086"/>
                    <a:pt x="2010" y="1185"/>
                    <a:pt x="2169" y="1066"/>
                  </a:cubicBezTo>
                  <a:cubicBezTo>
                    <a:pt x="2228" y="1026"/>
                    <a:pt x="2288" y="1026"/>
                    <a:pt x="2328" y="1026"/>
                  </a:cubicBezTo>
                  <a:cubicBezTo>
                    <a:pt x="2392" y="994"/>
                    <a:pt x="2459" y="984"/>
                    <a:pt x="2528" y="984"/>
                  </a:cubicBezTo>
                  <a:cubicBezTo>
                    <a:pt x="2643" y="984"/>
                    <a:pt x="2764" y="1012"/>
                    <a:pt x="2887" y="1012"/>
                  </a:cubicBezTo>
                  <a:cubicBezTo>
                    <a:pt x="3012" y="1012"/>
                    <a:pt x="3139" y="983"/>
                    <a:pt x="3263" y="867"/>
                  </a:cubicBezTo>
                  <a:cubicBezTo>
                    <a:pt x="3303" y="847"/>
                    <a:pt x="3342" y="847"/>
                    <a:pt x="3402" y="847"/>
                  </a:cubicBezTo>
                  <a:cubicBezTo>
                    <a:pt x="3516" y="776"/>
                    <a:pt x="3644" y="761"/>
                    <a:pt x="3774" y="761"/>
                  </a:cubicBezTo>
                  <a:cubicBezTo>
                    <a:pt x="3869" y="761"/>
                    <a:pt x="3965" y="769"/>
                    <a:pt x="4060" y="769"/>
                  </a:cubicBezTo>
                  <a:cubicBezTo>
                    <a:pt x="4199" y="769"/>
                    <a:pt x="4335" y="752"/>
                    <a:pt x="4456" y="668"/>
                  </a:cubicBezTo>
                  <a:lnTo>
                    <a:pt x="4437" y="668"/>
                  </a:lnTo>
                  <a:cubicBezTo>
                    <a:pt x="4516" y="648"/>
                    <a:pt x="4616" y="609"/>
                    <a:pt x="4635" y="509"/>
                  </a:cubicBezTo>
                  <a:lnTo>
                    <a:pt x="4635" y="191"/>
                  </a:lnTo>
                  <a:cubicBezTo>
                    <a:pt x="4494" y="35"/>
                    <a:pt x="4332" y="0"/>
                    <a:pt x="41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2449075" y="1209375"/>
              <a:ext cx="52750" cy="10975"/>
            </a:xfrm>
            <a:custGeom>
              <a:avLst/>
              <a:gdLst/>
              <a:ahLst/>
              <a:cxnLst/>
              <a:rect l="l" t="t" r="r" b="b"/>
              <a:pathLst>
                <a:path w="2110" h="439" extrusionOk="0">
                  <a:moveTo>
                    <a:pt x="1244" y="1"/>
                  </a:moveTo>
                  <a:cubicBezTo>
                    <a:pt x="1189" y="1"/>
                    <a:pt x="1135" y="20"/>
                    <a:pt x="1075" y="60"/>
                  </a:cubicBezTo>
                  <a:lnTo>
                    <a:pt x="896" y="60"/>
                  </a:lnTo>
                  <a:cubicBezTo>
                    <a:pt x="876" y="40"/>
                    <a:pt x="846" y="30"/>
                    <a:pt x="814" y="30"/>
                  </a:cubicBezTo>
                  <a:cubicBezTo>
                    <a:pt x="781" y="30"/>
                    <a:pt x="747" y="40"/>
                    <a:pt x="717" y="60"/>
                  </a:cubicBezTo>
                  <a:cubicBezTo>
                    <a:pt x="601" y="99"/>
                    <a:pt x="494" y="121"/>
                    <a:pt x="384" y="121"/>
                  </a:cubicBezTo>
                  <a:cubicBezTo>
                    <a:pt x="324" y="121"/>
                    <a:pt x="263" y="114"/>
                    <a:pt x="200" y="100"/>
                  </a:cubicBezTo>
                  <a:cubicBezTo>
                    <a:pt x="120" y="140"/>
                    <a:pt x="80" y="199"/>
                    <a:pt x="1" y="239"/>
                  </a:cubicBezTo>
                  <a:cubicBezTo>
                    <a:pt x="102" y="266"/>
                    <a:pt x="206" y="273"/>
                    <a:pt x="311" y="273"/>
                  </a:cubicBezTo>
                  <a:cubicBezTo>
                    <a:pt x="470" y="273"/>
                    <a:pt x="633" y="255"/>
                    <a:pt x="793" y="255"/>
                  </a:cubicBezTo>
                  <a:cubicBezTo>
                    <a:pt x="1008" y="255"/>
                    <a:pt x="1218" y="288"/>
                    <a:pt x="1413" y="438"/>
                  </a:cubicBezTo>
                  <a:cubicBezTo>
                    <a:pt x="1612" y="259"/>
                    <a:pt x="1950" y="339"/>
                    <a:pt x="2109" y="100"/>
                  </a:cubicBezTo>
                  <a:cubicBezTo>
                    <a:pt x="1890" y="100"/>
                    <a:pt x="1632" y="60"/>
                    <a:pt x="1413" y="60"/>
                  </a:cubicBezTo>
                  <a:cubicBezTo>
                    <a:pt x="1353" y="20"/>
                    <a:pt x="1299" y="1"/>
                    <a:pt x="12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2396850" y="1220300"/>
              <a:ext cx="31875" cy="12975"/>
            </a:xfrm>
            <a:custGeom>
              <a:avLst/>
              <a:gdLst/>
              <a:ahLst/>
              <a:cxnLst/>
              <a:rect l="l" t="t" r="r" b="b"/>
              <a:pathLst>
                <a:path w="1275" h="519" extrusionOk="0">
                  <a:moveTo>
                    <a:pt x="732" y="0"/>
                  </a:moveTo>
                  <a:cubicBezTo>
                    <a:pt x="483" y="0"/>
                    <a:pt x="229" y="14"/>
                    <a:pt x="1" y="160"/>
                  </a:cubicBezTo>
                  <a:cubicBezTo>
                    <a:pt x="61" y="160"/>
                    <a:pt x="120" y="180"/>
                    <a:pt x="200" y="200"/>
                  </a:cubicBezTo>
                  <a:cubicBezTo>
                    <a:pt x="319" y="300"/>
                    <a:pt x="677" y="160"/>
                    <a:pt x="558" y="518"/>
                  </a:cubicBezTo>
                  <a:cubicBezTo>
                    <a:pt x="757" y="498"/>
                    <a:pt x="976" y="498"/>
                    <a:pt x="1194" y="479"/>
                  </a:cubicBezTo>
                  <a:cubicBezTo>
                    <a:pt x="1214" y="419"/>
                    <a:pt x="1254" y="379"/>
                    <a:pt x="1274" y="359"/>
                  </a:cubicBezTo>
                  <a:cubicBezTo>
                    <a:pt x="1075" y="319"/>
                    <a:pt x="896" y="260"/>
                    <a:pt x="896" y="1"/>
                  </a:cubicBezTo>
                  <a:cubicBezTo>
                    <a:pt x="842" y="1"/>
                    <a:pt x="787" y="0"/>
                    <a:pt x="73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2422225" y="1214350"/>
              <a:ext cx="26875" cy="6425"/>
            </a:xfrm>
            <a:custGeom>
              <a:avLst/>
              <a:gdLst/>
              <a:ahLst/>
              <a:cxnLst/>
              <a:rect l="l" t="t" r="r" b="b"/>
              <a:pathLst>
                <a:path w="1075" h="257" extrusionOk="0">
                  <a:moveTo>
                    <a:pt x="1075" y="40"/>
                  </a:moveTo>
                  <a:lnTo>
                    <a:pt x="1075" y="40"/>
                  </a:lnTo>
                  <a:cubicBezTo>
                    <a:pt x="736" y="60"/>
                    <a:pt x="339" y="0"/>
                    <a:pt x="0" y="219"/>
                  </a:cubicBezTo>
                  <a:cubicBezTo>
                    <a:pt x="19" y="218"/>
                    <a:pt x="38" y="218"/>
                    <a:pt x="57" y="218"/>
                  </a:cubicBezTo>
                  <a:cubicBezTo>
                    <a:pt x="233" y="218"/>
                    <a:pt x="413" y="257"/>
                    <a:pt x="583" y="257"/>
                  </a:cubicBezTo>
                  <a:cubicBezTo>
                    <a:pt x="761" y="257"/>
                    <a:pt x="930" y="214"/>
                    <a:pt x="1075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2184500" y="1296575"/>
              <a:ext cx="13450" cy="12525"/>
            </a:xfrm>
            <a:custGeom>
              <a:avLst/>
              <a:gdLst/>
              <a:ahLst/>
              <a:cxnLst/>
              <a:rect l="l" t="t" r="r" b="b"/>
              <a:pathLst>
                <a:path w="538" h="501" extrusionOk="0">
                  <a:moveTo>
                    <a:pt x="341" y="1"/>
                  </a:moveTo>
                  <a:cubicBezTo>
                    <a:pt x="295" y="1"/>
                    <a:pt x="249" y="5"/>
                    <a:pt x="200" y="14"/>
                  </a:cubicBezTo>
                  <a:cubicBezTo>
                    <a:pt x="60" y="93"/>
                    <a:pt x="21" y="153"/>
                    <a:pt x="1" y="292"/>
                  </a:cubicBezTo>
                  <a:lnTo>
                    <a:pt x="1" y="411"/>
                  </a:lnTo>
                  <a:cubicBezTo>
                    <a:pt x="70" y="469"/>
                    <a:pt x="140" y="500"/>
                    <a:pt x="209" y="500"/>
                  </a:cubicBezTo>
                  <a:cubicBezTo>
                    <a:pt x="259" y="500"/>
                    <a:pt x="309" y="484"/>
                    <a:pt x="359" y="451"/>
                  </a:cubicBezTo>
                  <a:cubicBezTo>
                    <a:pt x="418" y="431"/>
                    <a:pt x="498" y="431"/>
                    <a:pt x="538" y="411"/>
                  </a:cubicBezTo>
                  <a:cubicBezTo>
                    <a:pt x="518" y="312"/>
                    <a:pt x="518" y="213"/>
                    <a:pt x="518" y="113"/>
                  </a:cubicBezTo>
                  <a:lnTo>
                    <a:pt x="538" y="34"/>
                  </a:lnTo>
                  <a:cubicBezTo>
                    <a:pt x="468" y="10"/>
                    <a:pt x="405" y="1"/>
                    <a:pt x="3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2205400" y="1294800"/>
              <a:ext cx="9475" cy="3125"/>
            </a:xfrm>
            <a:custGeom>
              <a:avLst/>
              <a:gdLst/>
              <a:ahLst/>
              <a:cxnLst/>
              <a:rect l="l" t="t" r="r" b="b"/>
              <a:pathLst>
                <a:path w="379" h="125" extrusionOk="0">
                  <a:moveTo>
                    <a:pt x="302" y="0"/>
                  </a:moveTo>
                  <a:cubicBezTo>
                    <a:pt x="180" y="0"/>
                    <a:pt x="83" y="42"/>
                    <a:pt x="0" y="124"/>
                  </a:cubicBezTo>
                  <a:cubicBezTo>
                    <a:pt x="159" y="124"/>
                    <a:pt x="279" y="124"/>
                    <a:pt x="378" y="5"/>
                  </a:cubicBezTo>
                  <a:cubicBezTo>
                    <a:pt x="352" y="2"/>
                    <a:pt x="326" y="0"/>
                    <a:pt x="3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2205900" y="130287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59" y="40"/>
                    <a:pt x="80" y="80"/>
                    <a:pt x="0" y="140"/>
                  </a:cubicBezTo>
                  <a:cubicBezTo>
                    <a:pt x="80" y="80"/>
                    <a:pt x="139" y="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2232250" y="1298900"/>
              <a:ext cx="5000" cy="3075"/>
            </a:xfrm>
            <a:custGeom>
              <a:avLst/>
              <a:gdLst/>
              <a:ahLst/>
              <a:cxnLst/>
              <a:rect l="l" t="t" r="r" b="b"/>
              <a:pathLst>
                <a:path w="200" h="123" extrusionOk="0">
                  <a:moveTo>
                    <a:pt x="199" y="0"/>
                  </a:moveTo>
                  <a:cubicBezTo>
                    <a:pt x="140" y="40"/>
                    <a:pt x="80" y="60"/>
                    <a:pt x="0" y="120"/>
                  </a:cubicBezTo>
                  <a:cubicBezTo>
                    <a:pt x="11" y="122"/>
                    <a:pt x="21" y="123"/>
                    <a:pt x="30" y="123"/>
                  </a:cubicBezTo>
                  <a:cubicBezTo>
                    <a:pt x="109" y="123"/>
                    <a:pt x="146" y="53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2219325" y="1302375"/>
              <a:ext cx="5500" cy="2325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63"/>
                    <a:pt x="68" y="93"/>
                    <a:pt x="107" y="93"/>
                  </a:cubicBezTo>
                  <a:cubicBezTo>
                    <a:pt x="143" y="93"/>
                    <a:pt x="181" y="68"/>
                    <a:pt x="219" y="20"/>
                  </a:cubicBezTo>
                  <a:cubicBezTo>
                    <a:pt x="139" y="20"/>
                    <a:pt x="60" y="2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2150200" y="1341650"/>
              <a:ext cx="3500" cy="3525"/>
            </a:xfrm>
            <a:custGeom>
              <a:avLst/>
              <a:gdLst/>
              <a:ahLst/>
              <a:cxnLst/>
              <a:rect l="l" t="t" r="r" b="b"/>
              <a:pathLst>
                <a:path w="140" h="141" extrusionOk="0">
                  <a:moveTo>
                    <a:pt x="139" y="1"/>
                  </a:moveTo>
                  <a:cubicBezTo>
                    <a:pt x="100" y="1"/>
                    <a:pt x="40" y="1"/>
                    <a:pt x="0" y="21"/>
                  </a:cubicBezTo>
                  <a:cubicBezTo>
                    <a:pt x="0" y="81"/>
                    <a:pt x="0" y="120"/>
                    <a:pt x="20" y="140"/>
                  </a:cubicBezTo>
                  <a:cubicBezTo>
                    <a:pt x="40" y="100"/>
                    <a:pt x="100" y="81"/>
                    <a:pt x="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2582850" y="1198625"/>
              <a:ext cx="26875" cy="4375"/>
            </a:xfrm>
            <a:custGeom>
              <a:avLst/>
              <a:gdLst/>
              <a:ahLst/>
              <a:cxnLst/>
              <a:rect l="l" t="t" r="r" b="b"/>
              <a:pathLst>
                <a:path w="1075" h="175" extrusionOk="0">
                  <a:moveTo>
                    <a:pt x="631" y="0"/>
                  </a:moveTo>
                  <a:cubicBezTo>
                    <a:pt x="415" y="0"/>
                    <a:pt x="201" y="34"/>
                    <a:pt x="1" y="152"/>
                  </a:cubicBezTo>
                  <a:cubicBezTo>
                    <a:pt x="26" y="151"/>
                    <a:pt x="52" y="150"/>
                    <a:pt x="77" y="150"/>
                  </a:cubicBezTo>
                  <a:cubicBezTo>
                    <a:pt x="240" y="150"/>
                    <a:pt x="405" y="175"/>
                    <a:pt x="569" y="175"/>
                  </a:cubicBezTo>
                  <a:cubicBezTo>
                    <a:pt x="742" y="175"/>
                    <a:pt x="913" y="147"/>
                    <a:pt x="1075" y="33"/>
                  </a:cubicBezTo>
                  <a:cubicBezTo>
                    <a:pt x="929" y="16"/>
                    <a:pt x="779" y="0"/>
                    <a:pt x="6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2127325" y="1339675"/>
              <a:ext cx="8975" cy="32850"/>
            </a:xfrm>
            <a:custGeom>
              <a:avLst/>
              <a:gdLst/>
              <a:ahLst/>
              <a:cxnLst/>
              <a:rect l="l" t="t" r="r" b="b"/>
              <a:pathLst>
                <a:path w="359" h="1314" extrusionOk="0">
                  <a:moveTo>
                    <a:pt x="40" y="0"/>
                  </a:moveTo>
                  <a:lnTo>
                    <a:pt x="40" y="0"/>
                  </a:lnTo>
                  <a:cubicBezTo>
                    <a:pt x="20" y="478"/>
                    <a:pt x="0" y="876"/>
                    <a:pt x="60" y="1274"/>
                  </a:cubicBezTo>
                  <a:cubicBezTo>
                    <a:pt x="119" y="1293"/>
                    <a:pt x="139" y="1313"/>
                    <a:pt x="199" y="1313"/>
                  </a:cubicBezTo>
                  <a:cubicBezTo>
                    <a:pt x="239" y="1075"/>
                    <a:pt x="119" y="796"/>
                    <a:pt x="358" y="617"/>
                  </a:cubicBezTo>
                  <a:cubicBezTo>
                    <a:pt x="358" y="378"/>
                    <a:pt x="298" y="199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2271525" y="1229300"/>
              <a:ext cx="43300" cy="30825"/>
            </a:xfrm>
            <a:custGeom>
              <a:avLst/>
              <a:gdLst/>
              <a:ahLst/>
              <a:cxnLst/>
              <a:rect l="l" t="t" r="r" b="b"/>
              <a:pathLst>
                <a:path w="1732" h="1233" extrusionOk="0">
                  <a:moveTo>
                    <a:pt x="877" y="0"/>
                  </a:moveTo>
                  <a:cubicBezTo>
                    <a:pt x="658" y="0"/>
                    <a:pt x="421" y="94"/>
                    <a:pt x="160" y="298"/>
                  </a:cubicBezTo>
                  <a:cubicBezTo>
                    <a:pt x="41" y="437"/>
                    <a:pt x="1" y="616"/>
                    <a:pt x="41" y="795"/>
                  </a:cubicBezTo>
                  <a:cubicBezTo>
                    <a:pt x="149" y="1120"/>
                    <a:pt x="402" y="1156"/>
                    <a:pt x="677" y="1156"/>
                  </a:cubicBezTo>
                  <a:cubicBezTo>
                    <a:pt x="756" y="1156"/>
                    <a:pt x="836" y="1153"/>
                    <a:pt x="916" y="1153"/>
                  </a:cubicBezTo>
                  <a:cubicBezTo>
                    <a:pt x="996" y="1153"/>
                    <a:pt x="1035" y="1133"/>
                    <a:pt x="1115" y="1133"/>
                  </a:cubicBezTo>
                  <a:cubicBezTo>
                    <a:pt x="1195" y="1113"/>
                    <a:pt x="1234" y="1054"/>
                    <a:pt x="1314" y="1014"/>
                  </a:cubicBezTo>
                  <a:cubicBezTo>
                    <a:pt x="1325" y="1008"/>
                    <a:pt x="1335" y="1006"/>
                    <a:pt x="1345" y="1006"/>
                  </a:cubicBezTo>
                  <a:cubicBezTo>
                    <a:pt x="1374" y="1006"/>
                    <a:pt x="1399" y="1024"/>
                    <a:pt x="1413" y="1054"/>
                  </a:cubicBezTo>
                  <a:cubicBezTo>
                    <a:pt x="1433" y="1093"/>
                    <a:pt x="1453" y="1133"/>
                    <a:pt x="1493" y="1193"/>
                  </a:cubicBezTo>
                  <a:lnTo>
                    <a:pt x="1553" y="1233"/>
                  </a:lnTo>
                  <a:cubicBezTo>
                    <a:pt x="1612" y="1153"/>
                    <a:pt x="1692" y="1093"/>
                    <a:pt x="1732" y="1014"/>
                  </a:cubicBezTo>
                  <a:lnTo>
                    <a:pt x="1732" y="536"/>
                  </a:lnTo>
                  <a:cubicBezTo>
                    <a:pt x="1473" y="196"/>
                    <a:pt x="1194" y="0"/>
                    <a:pt x="8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2280000" y="1256050"/>
              <a:ext cx="30350" cy="13025"/>
            </a:xfrm>
            <a:custGeom>
              <a:avLst/>
              <a:gdLst/>
              <a:ahLst/>
              <a:cxnLst/>
              <a:rect l="l" t="t" r="r" b="b"/>
              <a:pathLst>
                <a:path w="1214" h="521" extrusionOk="0">
                  <a:moveTo>
                    <a:pt x="1022" y="1"/>
                  </a:moveTo>
                  <a:cubicBezTo>
                    <a:pt x="966" y="1"/>
                    <a:pt x="911" y="16"/>
                    <a:pt x="856" y="43"/>
                  </a:cubicBezTo>
                  <a:cubicBezTo>
                    <a:pt x="776" y="43"/>
                    <a:pt x="676" y="43"/>
                    <a:pt x="597" y="23"/>
                  </a:cubicBezTo>
                  <a:cubicBezTo>
                    <a:pt x="566" y="33"/>
                    <a:pt x="531" y="36"/>
                    <a:pt x="495" y="36"/>
                  </a:cubicBezTo>
                  <a:cubicBezTo>
                    <a:pt x="425" y="36"/>
                    <a:pt x="348" y="25"/>
                    <a:pt x="276" y="25"/>
                  </a:cubicBezTo>
                  <a:cubicBezTo>
                    <a:pt x="140" y="25"/>
                    <a:pt x="22" y="63"/>
                    <a:pt x="0" y="282"/>
                  </a:cubicBezTo>
                  <a:cubicBezTo>
                    <a:pt x="80" y="361"/>
                    <a:pt x="119" y="441"/>
                    <a:pt x="199" y="521"/>
                  </a:cubicBezTo>
                  <a:cubicBezTo>
                    <a:pt x="517" y="381"/>
                    <a:pt x="875" y="282"/>
                    <a:pt x="1214" y="163"/>
                  </a:cubicBezTo>
                  <a:lnTo>
                    <a:pt x="1214" y="63"/>
                  </a:lnTo>
                  <a:cubicBezTo>
                    <a:pt x="1150" y="20"/>
                    <a:pt x="1086" y="1"/>
                    <a:pt x="10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2300625" y="1268000"/>
              <a:ext cx="9225" cy="4100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127" y="0"/>
                  </a:moveTo>
                  <a:cubicBezTo>
                    <a:pt x="80" y="0"/>
                    <a:pt x="41" y="20"/>
                    <a:pt x="31" y="63"/>
                  </a:cubicBezTo>
                  <a:cubicBezTo>
                    <a:pt x="1" y="152"/>
                    <a:pt x="72" y="163"/>
                    <a:pt x="134" y="163"/>
                  </a:cubicBezTo>
                  <a:cubicBezTo>
                    <a:pt x="155" y="163"/>
                    <a:pt x="175" y="162"/>
                    <a:pt x="190" y="162"/>
                  </a:cubicBezTo>
                  <a:lnTo>
                    <a:pt x="369" y="162"/>
                  </a:lnTo>
                  <a:cubicBezTo>
                    <a:pt x="349" y="102"/>
                    <a:pt x="289" y="63"/>
                    <a:pt x="249" y="43"/>
                  </a:cubicBezTo>
                  <a:cubicBezTo>
                    <a:pt x="212" y="15"/>
                    <a:pt x="167" y="0"/>
                    <a:pt x="1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2281475" y="1271550"/>
              <a:ext cx="11475" cy="5475"/>
            </a:xfrm>
            <a:custGeom>
              <a:avLst/>
              <a:gdLst/>
              <a:ahLst/>
              <a:cxnLst/>
              <a:rect l="l" t="t" r="r" b="b"/>
              <a:pathLst>
                <a:path w="459" h="219" extrusionOk="0">
                  <a:moveTo>
                    <a:pt x="140" y="0"/>
                  </a:moveTo>
                  <a:cubicBezTo>
                    <a:pt x="1" y="60"/>
                    <a:pt x="21" y="139"/>
                    <a:pt x="140" y="219"/>
                  </a:cubicBezTo>
                  <a:cubicBezTo>
                    <a:pt x="259" y="219"/>
                    <a:pt x="359" y="199"/>
                    <a:pt x="458" y="199"/>
                  </a:cubicBezTo>
                  <a:cubicBezTo>
                    <a:pt x="399" y="40"/>
                    <a:pt x="259" y="4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2553025" y="13685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40"/>
                    <a:pt x="60" y="100"/>
                    <a:pt x="0" y="139"/>
                  </a:cubicBezTo>
                  <a:cubicBezTo>
                    <a:pt x="60" y="100"/>
                    <a:pt x="139" y="4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2176050" y="13600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" y="1"/>
                  </a:moveTo>
                  <a:lnTo>
                    <a:pt x="1" y="61"/>
                  </a:lnTo>
                  <a:lnTo>
                    <a:pt x="1" y="100"/>
                  </a:lnTo>
                  <a:cubicBezTo>
                    <a:pt x="60" y="81"/>
                    <a:pt x="80" y="81"/>
                    <a:pt x="100" y="81"/>
                  </a:cubicBezTo>
                  <a:cubicBezTo>
                    <a:pt x="80" y="61"/>
                    <a:pt x="40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2126325" y="1245175"/>
              <a:ext cx="173575" cy="41125"/>
            </a:xfrm>
            <a:custGeom>
              <a:avLst/>
              <a:gdLst/>
              <a:ahLst/>
              <a:cxnLst/>
              <a:rect l="l" t="t" r="r" b="b"/>
              <a:pathLst>
                <a:path w="6943" h="1645" extrusionOk="0">
                  <a:moveTo>
                    <a:pt x="4078" y="1"/>
                  </a:moveTo>
                  <a:cubicBezTo>
                    <a:pt x="3840" y="21"/>
                    <a:pt x="3581" y="41"/>
                    <a:pt x="3442" y="299"/>
                  </a:cubicBezTo>
                  <a:cubicBezTo>
                    <a:pt x="3561" y="478"/>
                    <a:pt x="3601" y="677"/>
                    <a:pt x="3302" y="717"/>
                  </a:cubicBezTo>
                  <a:lnTo>
                    <a:pt x="1154" y="1095"/>
                  </a:lnTo>
                  <a:cubicBezTo>
                    <a:pt x="1126" y="1109"/>
                    <a:pt x="1098" y="1123"/>
                    <a:pt x="1063" y="1123"/>
                  </a:cubicBezTo>
                  <a:cubicBezTo>
                    <a:pt x="1048" y="1123"/>
                    <a:pt x="1032" y="1121"/>
                    <a:pt x="1015" y="1115"/>
                  </a:cubicBezTo>
                  <a:cubicBezTo>
                    <a:pt x="856" y="1234"/>
                    <a:pt x="657" y="1234"/>
                    <a:pt x="458" y="1234"/>
                  </a:cubicBezTo>
                  <a:cubicBezTo>
                    <a:pt x="392" y="1218"/>
                    <a:pt x="334" y="1205"/>
                    <a:pt x="281" y="1205"/>
                  </a:cubicBezTo>
                  <a:cubicBezTo>
                    <a:pt x="204" y="1205"/>
                    <a:pt x="138" y="1232"/>
                    <a:pt x="80" y="1314"/>
                  </a:cubicBezTo>
                  <a:cubicBezTo>
                    <a:pt x="0" y="1413"/>
                    <a:pt x="60" y="1513"/>
                    <a:pt x="159" y="1592"/>
                  </a:cubicBezTo>
                  <a:cubicBezTo>
                    <a:pt x="199" y="1592"/>
                    <a:pt x="259" y="1612"/>
                    <a:pt x="299" y="1632"/>
                  </a:cubicBezTo>
                  <a:cubicBezTo>
                    <a:pt x="384" y="1640"/>
                    <a:pt x="469" y="1644"/>
                    <a:pt x="554" y="1644"/>
                  </a:cubicBezTo>
                  <a:cubicBezTo>
                    <a:pt x="867" y="1644"/>
                    <a:pt x="1179" y="1591"/>
                    <a:pt x="1492" y="1513"/>
                  </a:cubicBezTo>
                  <a:cubicBezTo>
                    <a:pt x="2208" y="1314"/>
                    <a:pt x="2944" y="1115"/>
                    <a:pt x="3680" y="1035"/>
                  </a:cubicBezTo>
                  <a:cubicBezTo>
                    <a:pt x="3836" y="999"/>
                    <a:pt x="3984" y="992"/>
                    <a:pt x="4133" y="992"/>
                  </a:cubicBezTo>
                  <a:cubicBezTo>
                    <a:pt x="4233" y="992"/>
                    <a:pt x="4333" y="995"/>
                    <a:pt x="4436" y="995"/>
                  </a:cubicBezTo>
                  <a:cubicBezTo>
                    <a:pt x="4556" y="995"/>
                    <a:pt x="4675" y="995"/>
                    <a:pt x="4775" y="896"/>
                  </a:cubicBezTo>
                  <a:cubicBezTo>
                    <a:pt x="5007" y="730"/>
                    <a:pt x="5253" y="716"/>
                    <a:pt x="5501" y="716"/>
                  </a:cubicBezTo>
                  <a:cubicBezTo>
                    <a:pt x="5550" y="716"/>
                    <a:pt x="5600" y="717"/>
                    <a:pt x="5650" y="717"/>
                  </a:cubicBezTo>
                  <a:cubicBezTo>
                    <a:pt x="5809" y="697"/>
                    <a:pt x="5968" y="697"/>
                    <a:pt x="6147" y="697"/>
                  </a:cubicBezTo>
                  <a:cubicBezTo>
                    <a:pt x="6262" y="570"/>
                    <a:pt x="6397" y="544"/>
                    <a:pt x="6537" y="544"/>
                  </a:cubicBezTo>
                  <a:cubicBezTo>
                    <a:pt x="6639" y="544"/>
                    <a:pt x="6743" y="558"/>
                    <a:pt x="6843" y="558"/>
                  </a:cubicBezTo>
                  <a:cubicBezTo>
                    <a:pt x="6923" y="498"/>
                    <a:pt x="6943" y="458"/>
                    <a:pt x="6883" y="399"/>
                  </a:cubicBezTo>
                  <a:cubicBezTo>
                    <a:pt x="6808" y="323"/>
                    <a:pt x="6718" y="303"/>
                    <a:pt x="6624" y="303"/>
                  </a:cubicBezTo>
                  <a:cubicBezTo>
                    <a:pt x="6519" y="303"/>
                    <a:pt x="6408" y="328"/>
                    <a:pt x="6303" y="328"/>
                  </a:cubicBezTo>
                  <a:cubicBezTo>
                    <a:pt x="6202" y="328"/>
                    <a:pt x="6107" y="306"/>
                    <a:pt x="6028" y="220"/>
                  </a:cubicBezTo>
                  <a:cubicBezTo>
                    <a:pt x="5889" y="120"/>
                    <a:pt x="5789" y="41"/>
                    <a:pt x="5650" y="21"/>
                  </a:cubicBezTo>
                  <a:cubicBezTo>
                    <a:pt x="5491" y="1"/>
                    <a:pt x="5371" y="1"/>
                    <a:pt x="52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2723100" y="13461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" y="0"/>
                  </a:moveTo>
                  <a:lnTo>
                    <a:pt x="1" y="159"/>
                  </a:lnTo>
                  <a:cubicBezTo>
                    <a:pt x="140" y="119"/>
                    <a:pt x="140" y="6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2401825" y="1224700"/>
              <a:ext cx="11575" cy="9750"/>
            </a:xfrm>
            <a:custGeom>
              <a:avLst/>
              <a:gdLst/>
              <a:ahLst/>
              <a:cxnLst/>
              <a:rect l="l" t="t" r="r" b="b"/>
              <a:pathLst>
                <a:path w="463" h="390" extrusionOk="0">
                  <a:moveTo>
                    <a:pt x="237" y="0"/>
                  </a:moveTo>
                  <a:cubicBezTo>
                    <a:pt x="164" y="0"/>
                    <a:pt x="77" y="17"/>
                    <a:pt x="1" y="24"/>
                  </a:cubicBezTo>
                  <a:cubicBezTo>
                    <a:pt x="61" y="124"/>
                    <a:pt x="120" y="243"/>
                    <a:pt x="200" y="382"/>
                  </a:cubicBezTo>
                  <a:cubicBezTo>
                    <a:pt x="216" y="387"/>
                    <a:pt x="230" y="390"/>
                    <a:pt x="244" y="390"/>
                  </a:cubicBezTo>
                  <a:cubicBezTo>
                    <a:pt x="282" y="390"/>
                    <a:pt x="315" y="371"/>
                    <a:pt x="359" y="342"/>
                  </a:cubicBezTo>
                  <a:cubicBezTo>
                    <a:pt x="462" y="58"/>
                    <a:pt x="373" y="0"/>
                    <a:pt x="2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2262075" y="1431175"/>
              <a:ext cx="151725" cy="28375"/>
            </a:xfrm>
            <a:custGeom>
              <a:avLst/>
              <a:gdLst/>
              <a:ahLst/>
              <a:cxnLst/>
              <a:rect l="l" t="t" r="r" b="b"/>
              <a:pathLst>
                <a:path w="6069" h="1135" extrusionOk="0">
                  <a:moveTo>
                    <a:pt x="2090" y="1"/>
                  </a:moveTo>
                  <a:cubicBezTo>
                    <a:pt x="2010" y="21"/>
                    <a:pt x="1911" y="21"/>
                    <a:pt x="1831" y="40"/>
                  </a:cubicBezTo>
                  <a:cubicBezTo>
                    <a:pt x="1473" y="100"/>
                    <a:pt x="1095" y="1"/>
                    <a:pt x="737" y="219"/>
                  </a:cubicBezTo>
                  <a:cubicBezTo>
                    <a:pt x="518" y="239"/>
                    <a:pt x="279" y="279"/>
                    <a:pt x="41" y="299"/>
                  </a:cubicBezTo>
                  <a:cubicBezTo>
                    <a:pt x="21" y="319"/>
                    <a:pt x="21" y="339"/>
                    <a:pt x="1" y="359"/>
                  </a:cubicBezTo>
                  <a:cubicBezTo>
                    <a:pt x="339" y="677"/>
                    <a:pt x="777" y="637"/>
                    <a:pt x="1195" y="697"/>
                  </a:cubicBezTo>
                  <a:cubicBezTo>
                    <a:pt x="2766" y="836"/>
                    <a:pt x="4298" y="995"/>
                    <a:pt x="5869" y="1135"/>
                  </a:cubicBezTo>
                  <a:cubicBezTo>
                    <a:pt x="5949" y="1095"/>
                    <a:pt x="6009" y="1015"/>
                    <a:pt x="6048" y="916"/>
                  </a:cubicBezTo>
                  <a:cubicBezTo>
                    <a:pt x="6068" y="717"/>
                    <a:pt x="6068" y="518"/>
                    <a:pt x="5889" y="379"/>
                  </a:cubicBezTo>
                  <a:cubicBezTo>
                    <a:pt x="5054" y="399"/>
                    <a:pt x="4178" y="399"/>
                    <a:pt x="3323" y="399"/>
                  </a:cubicBezTo>
                  <a:cubicBezTo>
                    <a:pt x="3064" y="219"/>
                    <a:pt x="2686" y="339"/>
                    <a:pt x="2408" y="140"/>
                  </a:cubicBezTo>
                  <a:cubicBezTo>
                    <a:pt x="2309" y="80"/>
                    <a:pt x="2209" y="21"/>
                    <a:pt x="20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2080575" y="1609725"/>
              <a:ext cx="72125" cy="24950"/>
            </a:xfrm>
            <a:custGeom>
              <a:avLst/>
              <a:gdLst/>
              <a:ahLst/>
              <a:cxnLst/>
              <a:rect l="l" t="t" r="r" b="b"/>
              <a:pathLst>
                <a:path w="2885" h="998" extrusionOk="0">
                  <a:moveTo>
                    <a:pt x="239" y="0"/>
                  </a:moveTo>
                  <a:cubicBezTo>
                    <a:pt x="219" y="0"/>
                    <a:pt x="199" y="20"/>
                    <a:pt x="179" y="40"/>
                  </a:cubicBezTo>
                  <a:cubicBezTo>
                    <a:pt x="40" y="299"/>
                    <a:pt x="0" y="537"/>
                    <a:pt x="179" y="756"/>
                  </a:cubicBezTo>
                  <a:cubicBezTo>
                    <a:pt x="245" y="749"/>
                    <a:pt x="311" y="746"/>
                    <a:pt x="376" y="746"/>
                  </a:cubicBezTo>
                  <a:cubicBezTo>
                    <a:pt x="896" y="746"/>
                    <a:pt x="1379" y="935"/>
                    <a:pt x="1910" y="935"/>
                  </a:cubicBezTo>
                  <a:cubicBezTo>
                    <a:pt x="1963" y="978"/>
                    <a:pt x="2016" y="998"/>
                    <a:pt x="2079" y="998"/>
                  </a:cubicBezTo>
                  <a:cubicBezTo>
                    <a:pt x="2133" y="998"/>
                    <a:pt x="2194" y="983"/>
                    <a:pt x="2268" y="955"/>
                  </a:cubicBezTo>
                  <a:cubicBezTo>
                    <a:pt x="2268" y="915"/>
                    <a:pt x="2288" y="895"/>
                    <a:pt x="2308" y="856"/>
                  </a:cubicBezTo>
                  <a:cubicBezTo>
                    <a:pt x="2323" y="858"/>
                    <a:pt x="2338" y="859"/>
                    <a:pt x="2351" y="859"/>
                  </a:cubicBezTo>
                  <a:cubicBezTo>
                    <a:pt x="2615" y="859"/>
                    <a:pt x="2464" y="379"/>
                    <a:pt x="2722" y="379"/>
                  </a:cubicBezTo>
                  <a:cubicBezTo>
                    <a:pt x="2751" y="379"/>
                    <a:pt x="2785" y="385"/>
                    <a:pt x="2825" y="398"/>
                  </a:cubicBezTo>
                  <a:cubicBezTo>
                    <a:pt x="2885" y="318"/>
                    <a:pt x="2865" y="239"/>
                    <a:pt x="2805" y="199"/>
                  </a:cubicBezTo>
                  <a:cubicBezTo>
                    <a:pt x="1970" y="0"/>
                    <a:pt x="1094" y="4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2195725" y="1501350"/>
              <a:ext cx="71350" cy="32100"/>
            </a:xfrm>
            <a:custGeom>
              <a:avLst/>
              <a:gdLst/>
              <a:ahLst/>
              <a:cxnLst/>
              <a:rect l="l" t="t" r="r" b="b"/>
              <a:pathLst>
                <a:path w="2854" h="1284" extrusionOk="0">
                  <a:moveTo>
                    <a:pt x="1600" y="1"/>
                  </a:moveTo>
                  <a:cubicBezTo>
                    <a:pt x="1049" y="1"/>
                    <a:pt x="535" y="338"/>
                    <a:pt x="49" y="1033"/>
                  </a:cubicBezTo>
                  <a:cubicBezTo>
                    <a:pt x="1" y="1210"/>
                    <a:pt x="57" y="1283"/>
                    <a:pt x="175" y="1283"/>
                  </a:cubicBezTo>
                  <a:cubicBezTo>
                    <a:pt x="203" y="1283"/>
                    <a:pt x="234" y="1279"/>
                    <a:pt x="268" y="1272"/>
                  </a:cubicBezTo>
                  <a:cubicBezTo>
                    <a:pt x="407" y="1212"/>
                    <a:pt x="507" y="1113"/>
                    <a:pt x="606" y="1013"/>
                  </a:cubicBezTo>
                  <a:cubicBezTo>
                    <a:pt x="1006" y="688"/>
                    <a:pt x="1413" y="489"/>
                    <a:pt x="1853" y="489"/>
                  </a:cubicBezTo>
                  <a:cubicBezTo>
                    <a:pt x="2114" y="489"/>
                    <a:pt x="2386" y="559"/>
                    <a:pt x="2675" y="715"/>
                  </a:cubicBezTo>
                  <a:cubicBezTo>
                    <a:pt x="2774" y="715"/>
                    <a:pt x="2854" y="655"/>
                    <a:pt x="2854" y="516"/>
                  </a:cubicBezTo>
                  <a:cubicBezTo>
                    <a:pt x="2413" y="175"/>
                    <a:pt x="1997" y="1"/>
                    <a:pt x="16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2168600" y="1613125"/>
              <a:ext cx="71100" cy="23975"/>
            </a:xfrm>
            <a:custGeom>
              <a:avLst/>
              <a:gdLst/>
              <a:ahLst/>
              <a:cxnLst/>
              <a:rect l="l" t="t" r="r" b="b"/>
              <a:pathLst>
                <a:path w="2844" h="959" extrusionOk="0">
                  <a:moveTo>
                    <a:pt x="781" y="1"/>
                  </a:moveTo>
                  <a:cubicBezTo>
                    <a:pt x="567" y="1"/>
                    <a:pt x="353" y="8"/>
                    <a:pt x="139" y="23"/>
                  </a:cubicBezTo>
                  <a:cubicBezTo>
                    <a:pt x="100" y="83"/>
                    <a:pt x="80" y="103"/>
                    <a:pt x="60" y="123"/>
                  </a:cubicBezTo>
                  <a:cubicBezTo>
                    <a:pt x="0" y="361"/>
                    <a:pt x="80" y="580"/>
                    <a:pt x="80" y="799"/>
                  </a:cubicBezTo>
                  <a:cubicBezTo>
                    <a:pt x="348" y="928"/>
                    <a:pt x="631" y="939"/>
                    <a:pt x="911" y="939"/>
                  </a:cubicBezTo>
                  <a:cubicBezTo>
                    <a:pt x="974" y="939"/>
                    <a:pt x="1038" y="939"/>
                    <a:pt x="1101" y="939"/>
                  </a:cubicBezTo>
                  <a:cubicBezTo>
                    <a:pt x="1233" y="939"/>
                    <a:pt x="1364" y="942"/>
                    <a:pt x="1492" y="958"/>
                  </a:cubicBezTo>
                  <a:cubicBezTo>
                    <a:pt x="1478" y="729"/>
                    <a:pt x="1378" y="670"/>
                    <a:pt x="1253" y="670"/>
                  </a:cubicBezTo>
                  <a:cubicBezTo>
                    <a:pt x="1121" y="670"/>
                    <a:pt x="961" y="735"/>
                    <a:pt x="842" y="735"/>
                  </a:cubicBezTo>
                  <a:cubicBezTo>
                    <a:pt x="760" y="735"/>
                    <a:pt x="697" y="704"/>
                    <a:pt x="677" y="600"/>
                  </a:cubicBezTo>
                  <a:lnTo>
                    <a:pt x="677" y="600"/>
                  </a:lnTo>
                  <a:cubicBezTo>
                    <a:pt x="739" y="607"/>
                    <a:pt x="803" y="610"/>
                    <a:pt x="868" y="610"/>
                  </a:cubicBezTo>
                  <a:cubicBezTo>
                    <a:pt x="1121" y="610"/>
                    <a:pt x="1385" y="569"/>
                    <a:pt x="1648" y="569"/>
                  </a:cubicBezTo>
                  <a:cubicBezTo>
                    <a:pt x="1914" y="569"/>
                    <a:pt x="2179" y="611"/>
                    <a:pt x="2427" y="779"/>
                  </a:cubicBezTo>
                  <a:cubicBezTo>
                    <a:pt x="2442" y="780"/>
                    <a:pt x="2456" y="781"/>
                    <a:pt x="2470" y="781"/>
                  </a:cubicBezTo>
                  <a:cubicBezTo>
                    <a:pt x="2754" y="781"/>
                    <a:pt x="2844" y="586"/>
                    <a:pt x="2825" y="302"/>
                  </a:cubicBezTo>
                  <a:lnTo>
                    <a:pt x="2725" y="202"/>
                  </a:lnTo>
                  <a:cubicBezTo>
                    <a:pt x="2069" y="68"/>
                    <a:pt x="1424" y="1"/>
                    <a:pt x="78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1972150" y="1480425"/>
              <a:ext cx="21400" cy="87050"/>
            </a:xfrm>
            <a:custGeom>
              <a:avLst/>
              <a:gdLst/>
              <a:ahLst/>
              <a:cxnLst/>
              <a:rect l="l" t="t" r="r" b="b"/>
              <a:pathLst>
                <a:path w="856" h="3482" extrusionOk="0">
                  <a:moveTo>
                    <a:pt x="714" y="0"/>
                  </a:moveTo>
                  <a:cubicBezTo>
                    <a:pt x="604" y="0"/>
                    <a:pt x="536" y="89"/>
                    <a:pt x="478" y="219"/>
                  </a:cubicBezTo>
                  <a:cubicBezTo>
                    <a:pt x="398" y="418"/>
                    <a:pt x="319" y="637"/>
                    <a:pt x="279" y="855"/>
                  </a:cubicBezTo>
                  <a:cubicBezTo>
                    <a:pt x="140" y="1512"/>
                    <a:pt x="239" y="2188"/>
                    <a:pt x="1" y="2805"/>
                  </a:cubicBezTo>
                  <a:cubicBezTo>
                    <a:pt x="259" y="2944"/>
                    <a:pt x="60" y="3322"/>
                    <a:pt x="339" y="3481"/>
                  </a:cubicBezTo>
                  <a:cubicBezTo>
                    <a:pt x="538" y="2327"/>
                    <a:pt x="438" y="1114"/>
                    <a:pt x="856" y="40"/>
                  </a:cubicBezTo>
                  <a:cubicBezTo>
                    <a:pt x="802" y="13"/>
                    <a:pt x="755" y="0"/>
                    <a:pt x="7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2183500" y="1528150"/>
              <a:ext cx="31625" cy="55000"/>
            </a:xfrm>
            <a:custGeom>
              <a:avLst/>
              <a:gdLst/>
              <a:ahLst/>
              <a:cxnLst/>
              <a:rect l="l" t="t" r="r" b="b"/>
              <a:pathLst>
                <a:path w="1265" h="2200" extrusionOk="0">
                  <a:moveTo>
                    <a:pt x="558" y="1"/>
                  </a:moveTo>
                  <a:cubicBezTo>
                    <a:pt x="379" y="140"/>
                    <a:pt x="299" y="339"/>
                    <a:pt x="240" y="538"/>
                  </a:cubicBezTo>
                  <a:cubicBezTo>
                    <a:pt x="260" y="598"/>
                    <a:pt x="379" y="677"/>
                    <a:pt x="200" y="677"/>
                  </a:cubicBezTo>
                  <a:cubicBezTo>
                    <a:pt x="1" y="1373"/>
                    <a:pt x="399" y="1791"/>
                    <a:pt x="896" y="2129"/>
                  </a:cubicBezTo>
                  <a:cubicBezTo>
                    <a:pt x="972" y="2158"/>
                    <a:pt x="1060" y="2199"/>
                    <a:pt x="1131" y="2199"/>
                  </a:cubicBezTo>
                  <a:cubicBezTo>
                    <a:pt x="1209" y="2199"/>
                    <a:pt x="1265" y="2148"/>
                    <a:pt x="1254" y="1970"/>
                  </a:cubicBezTo>
                  <a:cubicBezTo>
                    <a:pt x="439" y="1532"/>
                    <a:pt x="379" y="1433"/>
                    <a:pt x="638" y="617"/>
                  </a:cubicBezTo>
                  <a:cubicBezTo>
                    <a:pt x="657" y="478"/>
                    <a:pt x="737" y="339"/>
                    <a:pt x="777" y="220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2018900" y="1603750"/>
              <a:ext cx="61700" cy="18925"/>
            </a:xfrm>
            <a:custGeom>
              <a:avLst/>
              <a:gdLst/>
              <a:ahLst/>
              <a:cxnLst/>
              <a:rect l="l" t="t" r="r" b="b"/>
              <a:pathLst>
                <a:path w="2468" h="757" extrusionOk="0">
                  <a:moveTo>
                    <a:pt x="219" y="0"/>
                  </a:moveTo>
                  <a:cubicBezTo>
                    <a:pt x="160" y="0"/>
                    <a:pt x="80" y="80"/>
                    <a:pt x="0" y="100"/>
                  </a:cubicBezTo>
                  <a:cubicBezTo>
                    <a:pt x="60" y="179"/>
                    <a:pt x="120" y="239"/>
                    <a:pt x="199" y="299"/>
                  </a:cubicBezTo>
                  <a:cubicBezTo>
                    <a:pt x="100" y="378"/>
                    <a:pt x="100" y="498"/>
                    <a:pt x="160" y="657"/>
                  </a:cubicBezTo>
                  <a:cubicBezTo>
                    <a:pt x="194" y="655"/>
                    <a:pt x="228" y="654"/>
                    <a:pt x="263" y="654"/>
                  </a:cubicBezTo>
                  <a:cubicBezTo>
                    <a:pt x="613" y="654"/>
                    <a:pt x="993" y="738"/>
                    <a:pt x="1373" y="756"/>
                  </a:cubicBezTo>
                  <a:cubicBezTo>
                    <a:pt x="1572" y="657"/>
                    <a:pt x="1751" y="498"/>
                    <a:pt x="1970" y="498"/>
                  </a:cubicBezTo>
                  <a:cubicBezTo>
                    <a:pt x="2109" y="478"/>
                    <a:pt x="2268" y="478"/>
                    <a:pt x="2388" y="378"/>
                  </a:cubicBezTo>
                  <a:cubicBezTo>
                    <a:pt x="2407" y="359"/>
                    <a:pt x="2447" y="299"/>
                    <a:pt x="2467" y="279"/>
                  </a:cubicBezTo>
                  <a:cubicBezTo>
                    <a:pt x="1751" y="60"/>
                    <a:pt x="975" y="100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2205400" y="1577400"/>
              <a:ext cx="52725" cy="13950"/>
            </a:xfrm>
            <a:custGeom>
              <a:avLst/>
              <a:gdLst/>
              <a:ahLst/>
              <a:cxnLst/>
              <a:rect l="l" t="t" r="r" b="b"/>
              <a:pathLst>
                <a:path w="2109" h="558" extrusionOk="0">
                  <a:moveTo>
                    <a:pt x="358" y="0"/>
                  </a:moveTo>
                  <a:cubicBezTo>
                    <a:pt x="279" y="119"/>
                    <a:pt x="159" y="139"/>
                    <a:pt x="0" y="159"/>
                  </a:cubicBezTo>
                  <a:cubicBezTo>
                    <a:pt x="397" y="441"/>
                    <a:pt x="826" y="558"/>
                    <a:pt x="1294" y="558"/>
                  </a:cubicBezTo>
                  <a:cubicBezTo>
                    <a:pt x="1553" y="558"/>
                    <a:pt x="1825" y="522"/>
                    <a:pt x="2109" y="458"/>
                  </a:cubicBezTo>
                  <a:cubicBezTo>
                    <a:pt x="1552" y="20"/>
                    <a:pt x="895" y="159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2083550" y="1505775"/>
              <a:ext cx="11475" cy="70650"/>
            </a:xfrm>
            <a:custGeom>
              <a:avLst/>
              <a:gdLst/>
              <a:ahLst/>
              <a:cxnLst/>
              <a:rect l="l" t="t" r="r" b="b"/>
              <a:pathLst>
                <a:path w="459" h="2826" extrusionOk="0">
                  <a:moveTo>
                    <a:pt x="259" y="1"/>
                  </a:moveTo>
                  <a:cubicBezTo>
                    <a:pt x="1" y="199"/>
                    <a:pt x="259" y="518"/>
                    <a:pt x="60" y="717"/>
                  </a:cubicBezTo>
                  <a:cubicBezTo>
                    <a:pt x="120" y="1433"/>
                    <a:pt x="180" y="2129"/>
                    <a:pt x="259" y="2825"/>
                  </a:cubicBezTo>
                  <a:cubicBezTo>
                    <a:pt x="418" y="1890"/>
                    <a:pt x="458" y="936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1974650" y="1465175"/>
              <a:ext cx="40300" cy="20225"/>
            </a:xfrm>
            <a:custGeom>
              <a:avLst/>
              <a:gdLst/>
              <a:ahLst/>
              <a:cxnLst/>
              <a:rect l="l" t="t" r="r" b="b"/>
              <a:pathLst>
                <a:path w="1612" h="809" extrusionOk="0">
                  <a:moveTo>
                    <a:pt x="934" y="1"/>
                  </a:moveTo>
                  <a:cubicBezTo>
                    <a:pt x="817" y="1"/>
                    <a:pt x="694" y="20"/>
                    <a:pt x="577" y="73"/>
                  </a:cubicBezTo>
                  <a:cubicBezTo>
                    <a:pt x="398" y="113"/>
                    <a:pt x="159" y="33"/>
                    <a:pt x="80" y="272"/>
                  </a:cubicBezTo>
                  <a:cubicBezTo>
                    <a:pt x="0" y="550"/>
                    <a:pt x="259" y="650"/>
                    <a:pt x="398" y="809"/>
                  </a:cubicBezTo>
                  <a:cubicBezTo>
                    <a:pt x="537" y="749"/>
                    <a:pt x="656" y="670"/>
                    <a:pt x="776" y="630"/>
                  </a:cubicBezTo>
                  <a:cubicBezTo>
                    <a:pt x="895" y="431"/>
                    <a:pt x="1094" y="471"/>
                    <a:pt x="1273" y="451"/>
                  </a:cubicBezTo>
                  <a:cubicBezTo>
                    <a:pt x="1492" y="272"/>
                    <a:pt x="1611" y="113"/>
                    <a:pt x="1213" y="33"/>
                  </a:cubicBezTo>
                  <a:cubicBezTo>
                    <a:pt x="1131" y="15"/>
                    <a:pt x="1035" y="1"/>
                    <a:pt x="9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1989050" y="1463100"/>
              <a:ext cx="50275" cy="13375"/>
            </a:xfrm>
            <a:custGeom>
              <a:avLst/>
              <a:gdLst/>
              <a:ahLst/>
              <a:cxnLst/>
              <a:rect l="l" t="t" r="r" b="b"/>
              <a:pathLst>
                <a:path w="2011" h="535" extrusionOk="0">
                  <a:moveTo>
                    <a:pt x="866" y="0"/>
                  </a:moveTo>
                  <a:cubicBezTo>
                    <a:pt x="578" y="0"/>
                    <a:pt x="290" y="46"/>
                    <a:pt x="1" y="156"/>
                  </a:cubicBezTo>
                  <a:cubicBezTo>
                    <a:pt x="200" y="156"/>
                    <a:pt x="379" y="196"/>
                    <a:pt x="578" y="196"/>
                  </a:cubicBezTo>
                  <a:cubicBezTo>
                    <a:pt x="856" y="216"/>
                    <a:pt x="737" y="395"/>
                    <a:pt x="697" y="534"/>
                  </a:cubicBezTo>
                  <a:cubicBezTo>
                    <a:pt x="708" y="534"/>
                    <a:pt x="718" y="535"/>
                    <a:pt x="729" y="535"/>
                  </a:cubicBezTo>
                  <a:cubicBezTo>
                    <a:pt x="1150" y="535"/>
                    <a:pt x="1466" y="186"/>
                    <a:pt x="1889" y="186"/>
                  </a:cubicBezTo>
                  <a:cubicBezTo>
                    <a:pt x="1928" y="186"/>
                    <a:pt x="1969" y="189"/>
                    <a:pt x="2010" y="196"/>
                  </a:cubicBezTo>
                  <a:cubicBezTo>
                    <a:pt x="1634" y="82"/>
                    <a:pt x="1251" y="0"/>
                    <a:pt x="86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2326750" y="1506775"/>
              <a:ext cx="15925" cy="48525"/>
            </a:xfrm>
            <a:custGeom>
              <a:avLst/>
              <a:gdLst/>
              <a:ahLst/>
              <a:cxnLst/>
              <a:rect l="l" t="t" r="r" b="b"/>
              <a:pathLst>
                <a:path w="637" h="1941" extrusionOk="0">
                  <a:moveTo>
                    <a:pt x="80" y="0"/>
                  </a:moveTo>
                  <a:lnTo>
                    <a:pt x="80" y="0"/>
                  </a:lnTo>
                  <a:cubicBezTo>
                    <a:pt x="119" y="657"/>
                    <a:pt x="80" y="1194"/>
                    <a:pt x="0" y="1731"/>
                  </a:cubicBezTo>
                  <a:cubicBezTo>
                    <a:pt x="0" y="1863"/>
                    <a:pt x="55" y="1940"/>
                    <a:pt x="164" y="1940"/>
                  </a:cubicBezTo>
                  <a:cubicBezTo>
                    <a:pt x="186" y="1940"/>
                    <a:pt x="211" y="1937"/>
                    <a:pt x="239" y="1930"/>
                  </a:cubicBezTo>
                  <a:cubicBezTo>
                    <a:pt x="477" y="1293"/>
                    <a:pt x="637" y="677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2145225" y="1611200"/>
              <a:ext cx="27375" cy="21925"/>
            </a:xfrm>
            <a:custGeom>
              <a:avLst/>
              <a:gdLst/>
              <a:ahLst/>
              <a:cxnLst/>
              <a:rect l="l" t="t" r="r" b="b"/>
              <a:pathLst>
                <a:path w="1095" h="877" extrusionOk="0">
                  <a:moveTo>
                    <a:pt x="770" y="1"/>
                  </a:moveTo>
                  <a:cubicBezTo>
                    <a:pt x="581" y="1"/>
                    <a:pt x="394" y="107"/>
                    <a:pt x="199" y="120"/>
                  </a:cubicBezTo>
                  <a:cubicBezTo>
                    <a:pt x="179" y="200"/>
                    <a:pt x="179" y="259"/>
                    <a:pt x="179" y="339"/>
                  </a:cubicBezTo>
                  <a:cubicBezTo>
                    <a:pt x="0" y="558"/>
                    <a:pt x="120" y="697"/>
                    <a:pt x="318" y="797"/>
                  </a:cubicBezTo>
                  <a:lnTo>
                    <a:pt x="378" y="876"/>
                  </a:lnTo>
                  <a:lnTo>
                    <a:pt x="875" y="876"/>
                  </a:lnTo>
                  <a:cubicBezTo>
                    <a:pt x="1094" y="697"/>
                    <a:pt x="995" y="458"/>
                    <a:pt x="1035" y="240"/>
                  </a:cubicBezTo>
                  <a:cubicBezTo>
                    <a:pt x="1035" y="180"/>
                    <a:pt x="1074" y="160"/>
                    <a:pt x="1074" y="120"/>
                  </a:cubicBezTo>
                  <a:cubicBezTo>
                    <a:pt x="971" y="31"/>
                    <a:pt x="870" y="1"/>
                    <a:pt x="7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2298400" y="1550050"/>
              <a:ext cx="34325" cy="28050"/>
            </a:xfrm>
            <a:custGeom>
              <a:avLst/>
              <a:gdLst/>
              <a:ahLst/>
              <a:cxnLst/>
              <a:rect l="l" t="t" r="r" b="b"/>
              <a:pathLst>
                <a:path w="1373" h="1122" extrusionOk="0">
                  <a:moveTo>
                    <a:pt x="1134" y="0"/>
                  </a:moveTo>
                  <a:cubicBezTo>
                    <a:pt x="1035" y="438"/>
                    <a:pt x="637" y="537"/>
                    <a:pt x="279" y="716"/>
                  </a:cubicBezTo>
                  <a:cubicBezTo>
                    <a:pt x="159" y="756"/>
                    <a:pt x="0" y="836"/>
                    <a:pt x="80" y="1015"/>
                  </a:cubicBezTo>
                  <a:cubicBezTo>
                    <a:pt x="114" y="1092"/>
                    <a:pt x="160" y="1121"/>
                    <a:pt x="212" y="1121"/>
                  </a:cubicBezTo>
                  <a:cubicBezTo>
                    <a:pt x="280" y="1121"/>
                    <a:pt x="359" y="1071"/>
                    <a:pt x="438" y="1015"/>
                  </a:cubicBezTo>
                  <a:cubicBezTo>
                    <a:pt x="657" y="855"/>
                    <a:pt x="875" y="756"/>
                    <a:pt x="1134" y="696"/>
                  </a:cubicBezTo>
                  <a:cubicBezTo>
                    <a:pt x="1373" y="637"/>
                    <a:pt x="1353" y="418"/>
                    <a:pt x="1373" y="219"/>
                  </a:cubicBezTo>
                  <a:cubicBezTo>
                    <a:pt x="1273" y="139"/>
                    <a:pt x="1214" y="60"/>
                    <a:pt x="11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2423225" y="1602250"/>
              <a:ext cx="41300" cy="16450"/>
            </a:xfrm>
            <a:custGeom>
              <a:avLst/>
              <a:gdLst/>
              <a:ahLst/>
              <a:cxnLst/>
              <a:rect l="l" t="t" r="r" b="b"/>
              <a:pathLst>
                <a:path w="1652" h="658" extrusionOk="0">
                  <a:moveTo>
                    <a:pt x="1572" y="1"/>
                  </a:moveTo>
                  <a:cubicBezTo>
                    <a:pt x="1076" y="56"/>
                    <a:pt x="631" y="366"/>
                    <a:pt x="127" y="366"/>
                  </a:cubicBezTo>
                  <a:cubicBezTo>
                    <a:pt x="85" y="366"/>
                    <a:pt x="43" y="363"/>
                    <a:pt x="0" y="359"/>
                  </a:cubicBezTo>
                  <a:lnTo>
                    <a:pt x="0" y="359"/>
                  </a:lnTo>
                  <a:cubicBezTo>
                    <a:pt x="120" y="458"/>
                    <a:pt x="219" y="538"/>
                    <a:pt x="338" y="637"/>
                  </a:cubicBezTo>
                  <a:cubicBezTo>
                    <a:pt x="438" y="657"/>
                    <a:pt x="557" y="657"/>
                    <a:pt x="657" y="657"/>
                  </a:cubicBezTo>
                  <a:cubicBezTo>
                    <a:pt x="716" y="637"/>
                    <a:pt x="776" y="598"/>
                    <a:pt x="856" y="558"/>
                  </a:cubicBezTo>
                  <a:cubicBezTo>
                    <a:pt x="915" y="558"/>
                    <a:pt x="995" y="538"/>
                    <a:pt x="1035" y="538"/>
                  </a:cubicBezTo>
                  <a:cubicBezTo>
                    <a:pt x="1214" y="458"/>
                    <a:pt x="1353" y="399"/>
                    <a:pt x="1512" y="299"/>
                  </a:cubicBezTo>
                  <a:cubicBezTo>
                    <a:pt x="1572" y="299"/>
                    <a:pt x="1631" y="239"/>
                    <a:pt x="1651" y="160"/>
                  </a:cubicBezTo>
                  <a:cubicBezTo>
                    <a:pt x="1651" y="100"/>
                    <a:pt x="1631" y="41"/>
                    <a:pt x="15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2076100" y="1480425"/>
              <a:ext cx="14925" cy="43775"/>
            </a:xfrm>
            <a:custGeom>
              <a:avLst/>
              <a:gdLst/>
              <a:ahLst/>
              <a:cxnLst/>
              <a:rect l="l" t="t" r="r" b="b"/>
              <a:pathLst>
                <a:path w="597" h="1751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597"/>
                    <a:pt x="378" y="1154"/>
                    <a:pt x="358" y="1751"/>
                  </a:cubicBezTo>
                  <a:cubicBezTo>
                    <a:pt x="597" y="1552"/>
                    <a:pt x="478" y="1253"/>
                    <a:pt x="557" y="1015"/>
                  </a:cubicBezTo>
                  <a:cubicBezTo>
                    <a:pt x="557" y="836"/>
                    <a:pt x="517" y="696"/>
                    <a:pt x="517" y="557"/>
                  </a:cubicBezTo>
                  <a:cubicBezTo>
                    <a:pt x="318" y="418"/>
                    <a:pt x="557" y="119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2083550" y="1435100"/>
              <a:ext cx="31850" cy="16375"/>
            </a:xfrm>
            <a:custGeom>
              <a:avLst/>
              <a:gdLst/>
              <a:ahLst/>
              <a:cxnLst/>
              <a:rect l="l" t="t" r="r" b="b"/>
              <a:pathLst>
                <a:path w="1274" h="655" extrusionOk="0">
                  <a:moveTo>
                    <a:pt x="296" y="0"/>
                  </a:moveTo>
                  <a:cubicBezTo>
                    <a:pt x="200" y="0"/>
                    <a:pt x="119" y="47"/>
                    <a:pt x="80" y="222"/>
                  </a:cubicBezTo>
                  <a:cubicBezTo>
                    <a:pt x="1" y="381"/>
                    <a:pt x="319" y="341"/>
                    <a:pt x="398" y="480"/>
                  </a:cubicBezTo>
                  <a:cubicBezTo>
                    <a:pt x="578" y="609"/>
                    <a:pt x="767" y="654"/>
                    <a:pt x="958" y="654"/>
                  </a:cubicBezTo>
                  <a:cubicBezTo>
                    <a:pt x="1062" y="654"/>
                    <a:pt x="1168" y="641"/>
                    <a:pt x="1274" y="619"/>
                  </a:cubicBezTo>
                  <a:cubicBezTo>
                    <a:pt x="1274" y="460"/>
                    <a:pt x="1254" y="361"/>
                    <a:pt x="1114" y="281"/>
                  </a:cubicBezTo>
                  <a:cubicBezTo>
                    <a:pt x="975" y="281"/>
                    <a:pt x="856" y="222"/>
                    <a:pt x="756" y="122"/>
                  </a:cubicBezTo>
                  <a:cubicBezTo>
                    <a:pt x="717" y="62"/>
                    <a:pt x="677" y="62"/>
                    <a:pt x="617" y="62"/>
                  </a:cubicBezTo>
                  <a:cubicBezTo>
                    <a:pt x="515" y="52"/>
                    <a:pt x="397" y="0"/>
                    <a:pt x="2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2074100" y="1433075"/>
              <a:ext cx="24900" cy="13550"/>
            </a:xfrm>
            <a:custGeom>
              <a:avLst/>
              <a:gdLst/>
              <a:ahLst/>
              <a:cxnLst/>
              <a:rect l="l" t="t" r="r" b="b"/>
              <a:pathLst>
                <a:path w="996" h="542" extrusionOk="0">
                  <a:moveTo>
                    <a:pt x="484" y="0"/>
                  </a:moveTo>
                  <a:cubicBezTo>
                    <a:pt x="408" y="0"/>
                    <a:pt x="333" y="4"/>
                    <a:pt x="259" y="4"/>
                  </a:cubicBezTo>
                  <a:lnTo>
                    <a:pt x="219" y="64"/>
                  </a:lnTo>
                  <a:lnTo>
                    <a:pt x="219" y="143"/>
                  </a:lnTo>
                  <a:cubicBezTo>
                    <a:pt x="199" y="223"/>
                    <a:pt x="160" y="303"/>
                    <a:pt x="80" y="342"/>
                  </a:cubicBezTo>
                  <a:cubicBezTo>
                    <a:pt x="1" y="422"/>
                    <a:pt x="1" y="462"/>
                    <a:pt x="80" y="521"/>
                  </a:cubicBezTo>
                  <a:cubicBezTo>
                    <a:pt x="299" y="521"/>
                    <a:pt x="558" y="541"/>
                    <a:pt x="776" y="541"/>
                  </a:cubicBezTo>
                  <a:cubicBezTo>
                    <a:pt x="379" y="143"/>
                    <a:pt x="756" y="163"/>
                    <a:pt x="995" y="143"/>
                  </a:cubicBezTo>
                  <a:cubicBezTo>
                    <a:pt x="830" y="20"/>
                    <a:pt x="655" y="0"/>
                    <a:pt x="4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2240200" y="1435275"/>
              <a:ext cx="22900" cy="6875"/>
            </a:xfrm>
            <a:custGeom>
              <a:avLst/>
              <a:gdLst/>
              <a:ahLst/>
              <a:cxnLst/>
              <a:rect l="l" t="t" r="r" b="b"/>
              <a:pathLst>
                <a:path w="916" h="275" extrusionOk="0">
                  <a:moveTo>
                    <a:pt x="647" y="1"/>
                  </a:moveTo>
                  <a:cubicBezTo>
                    <a:pt x="568" y="1"/>
                    <a:pt x="488" y="26"/>
                    <a:pt x="399" y="75"/>
                  </a:cubicBezTo>
                  <a:cubicBezTo>
                    <a:pt x="279" y="115"/>
                    <a:pt x="120" y="36"/>
                    <a:pt x="1" y="235"/>
                  </a:cubicBezTo>
                  <a:cubicBezTo>
                    <a:pt x="220" y="254"/>
                    <a:pt x="399" y="254"/>
                    <a:pt x="597" y="274"/>
                  </a:cubicBezTo>
                  <a:cubicBezTo>
                    <a:pt x="697" y="254"/>
                    <a:pt x="816" y="254"/>
                    <a:pt x="916" y="235"/>
                  </a:cubicBezTo>
                  <a:lnTo>
                    <a:pt x="916" y="135"/>
                  </a:lnTo>
                  <a:lnTo>
                    <a:pt x="896" y="75"/>
                  </a:lnTo>
                  <a:cubicBezTo>
                    <a:pt x="806" y="26"/>
                    <a:pt x="727" y="1"/>
                    <a:pt x="6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2405800" y="1462025"/>
              <a:ext cx="8000" cy="26875"/>
            </a:xfrm>
            <a:custGeom>
              <a:avLst/>
              <a:gdLst/>
              <a:ahLst/>
              <a:cxnLst/>
              <a:rect l="l" t="t" r="r" b="b"/>
              <a:pathLst>
                <a:path w="320" h="1075" extrusionOk="0">
                  <a:moveTo>
                    <a:pt x="160" y="0"/>
                  </a:moveTo>
                  <a:cubicBezTo>
                    <a:pt x="1" y="358"/>
                    <a:pt x="21" y="696"/>
                    <a:pt x="41" y="1074"/>
                  </a:cubicBezTo>
                  <a:cubicBezTo>
                    <a:pt x="220" y="935"/>
                    <a:pt x="160" y="736"/>
                    <a:pt x="220" y="537"/>
                  </a:cubicBezTo>
                  <a:cubicBezTo>
                    <a:pt x="260" y="477"/>
                    <a:pt x="299" y="398"/>
                    <a:pt x="319" y="298"/>
                  </a:cubicBezTo>
                  <a:cubicBezTo>
                    <a:pt x="319" y="179"/>
                    <a:pt x="299" y="8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2083550" y="1475050"/>
              <a:ext cx="9975" cy="18825"/>
            </a:xfrm>
            <a:custGeom>
              <a:avLst/>
              <a:gdLst/>
              <a:ahLst/>
              <a:cxnLst/>
              <a:rect l="l" t="t" r="r" b="b"/>
              <a:pathLst>
                <a:path w="399" h="753" extrusionOk="0">
                  <a:moveTo>
                    <a:pt x="131" y="0"/>
                  </a:moveTo>
                  <a:cubicBezTo>
                    <a:pt x="75" y="0"/>
                    <a:pt x="38" y="76"/>
                    <a:pt x="1" y="175"/>
                  </a:cubicBezTo>
                  <a:cubicBezTo>
                    <a:pt x="60" y="374"/>
                    <a:pt x="1" y="633"/>
                    <a:pt x="219" y="752"/>
                  </a:cubicBezTo>
                  <a:cubicBezTo>
                    <a:pt x="279" y="533"/>
                    <a:pt x="398" y="334"/>
                    <a:pt x="259" y="96"/>
                  </a:cubicBezTo>
                  <a:cubicBezTo>
                    <a:pt x="207" y="28"/>
                    <a:pt x="165" y="0"/>
                    <a:pt x="1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2074100" y="1610350"/>
              <a:ext cx="15950" cy="18925"/>
            </a:xfrm>
            <a:custGeom>
              <a:avLst/>
              <a:gdLst/>
              <a:ahLst/>
              <a:cxnLst/>
              <a:rect l="l" t="t" r="r" b="b"/>
              <a:pathLst>
                <a:path w="638" h="757" extrusionOk="0">
                  <a:moveTo>
                    <a:pt x="331" y="0"/>
                  </a:moveTo>
                  <a:cubicBezTo>
                    <a:pt x="299" y="0"/>
                    <a:pt x="269" y="5"/>
                    <a:pt x="239" y="15"/>
                  </a:cubicBezTo>
                  <a:lnTo>
                    <a:pt x="239" y="75"/>
                  </a:lnTo>
                  <a:cubicBezTo>
                    <a:pt x="140" y="134"/>
                    <a:pt x="60" y="194"/>
                    <a:pt x="1" y="293"/>
                  </a:cubicBezTo>
                  <a:cubicBezTo>
                    <a:pt x="1" y="333"/>
                    <a:pt x="1" y="413"/>
                    <a:pt x="40" y="492"/>
                  </a:cubicBezTo>
                  <a:cubicBezTo>
                    <a:pt x="122" y="591"/>
                    <a:pt x="164" y="756"/>
                    <a:pt x="320" y="756"/>
                  </a:cubicBezTo>
                  <a:cubicBezTo>
                    <a:pt x="354" y="756"/>
                    <a:pt x="392" y="749"/>
                    <a:pt x="438" y="731"/>
                  </a:cubicBezTo>
                  <a:cubicBezTo>
                    <a:pt x="438" y="492"/>
                    <a:pt x="637" y="234"/>
                    <a:pt x="438" y="15"/>
                  </a:cubicBezTo>
                  <a:cubicBezTo>
                    <a:pt x="398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2308625" y="1493825"/>
              <a:ext cx="14150" cy="8725"/>
            </a:xfrm>
            <a:custGeom>
              <a:avLst/>
              <a:gdLst/>
              <a:ahLst/>
              <a:cxnLst/>
              <a:rect l="l" t="t" r="r" b="b"/>
              <a:pathLst>
                <a:path w="566" h="349" extrusionOk="0">
                  <a:moveTo>
                    <a:pt x="97" y="1"/>
                  </a:moveTo>
                  <a:cubicBezTo>
                    <a:pt x="39" y="1"/>
                    <a:pt x="1" y="39"/>
                    <a:pt x="29" y="160"/>
                  </a:cubicBezTo>
                  <a:cubicBezTo>
                    <a:pt x="52" y="288"/>
                    <a:pt x="143" y="348"/>
                    <a:pt x="266" y="348"/>
                  </a:cubicBezTo>
                  <a:cubicBezTo>
                    <a:pt x="354" y="348"/>
                    <a:pt x="458" y="318"/>
                    <a:pt x="566" y="260"/>
                  </a:cubicBezTo>
                  <a:cubicBezTo>
                    <a:pt x="447" y="180"/>
                    <a:pt x="367" y="120"/>
                    <a:pt x="307" y="81"/>
                  </a:cubicBezTo>
                  <a:cubicBezTo>
                    <a:pt x="255" y="49"/>
                    <a:pt x="163" y="1"/>
                    <a:pt x="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2054200" y="1436650"/>
              <a:ext cx="18925" cy="8700"/>
            </a:xfrm>
            <a:custGeom>
              <a:avLst/>
              <a:gdLst/>
              <a:ahLst/>
              <a:cxnLst/>
              <a:rect l="l" t="t" r="r" b="b"/>
              <a:pathLst>
                <a:path w="757" h="348" extrusionOk="0">
                  <a:moveTo>
                    <a:pt x="359" y="0"/>
                  </a:moveTo>
                  <a:cubicBezTo>
                    <a:pt x="200" y="0"/>
                    <a:pt x="80" y="20"/>
                    <a:pt x="1" y="180"/>
                  </a:cubicBezTo>
                  <a:cubicBezTo>
                    <a:pt x="180" y="269"/>
                    <a:pt x="348" y="347"/>
                    <a:pt x="521" y="347"/>
                  </a:cubicBezTo>
                  <a:cubicBezTo>
                    <a:pt x="579" y="347"/>
                    <a:pt x="637" y="339"/>
                    <a:pt x="697" y="319"/>
                  </a:cubicBezTo>
                  <a:cubicBezTo>
                    <a:pt x="757" y="279"/>
                    <a:pt x="757" y="219"/>
                    <a:pt x="697" y="180"/>
                  </a:cubicBezTo>
                  <a:cubicBezTo>
                    <a:pt x="598" y="80"/>
                    <a:pt x="458" y="10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2409300" y="1454550"/>
              <a:ext cx="11950" cy="18425"/>
            </a:xfrm>
            <a:custGeom>
              <a:avLst/>
              <a:gdLst/>
              <a:ahLst/>
              <a:cxnLst/>
              <a:rect l="l" t="t" r="r" b="b"/>
              <a:pathLst>
                <a:path w="478" h="737" extrusionOk="0">
                  <a:moveTo>
                    <a:pt x="60" y="1"/>
                  </a:moveTo>
                  <a:cubicBezTo>
                    <a:pt x="20" y="80"/>
                    <a:pt x="0" y="160"/>
                    <a:pt x="0" y="239"/>
                  </a:cubicBezTo>
                  <a:lnTo>
                    <a:pt x="0" y="279"/>
                  </a:lnTo>
                  <a:lnTo>
                    <a:pt x="20" y="339"/>
                  </a:lnTo>
                  <a:cubicBezTo>
                    <a:pt x="20" y="458"/>
                    <a:pt x="60" y="597"/>
                    <a:pt x="80" y="737"/>
                  </a:cubicBezTo>
                  <a:cubicBezTo>
                    <a:pt x="418" y="458"/>
                    <a:pt x="478" y="239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2262575" y="1515225"/>
              <a:ext cx="8975" cy="7725"/>
            </a:xfrm>
            <a:custGeom>
              <a:avLst/>
              <a:gdLst/>
              <a:ahLst/>
              <a:cxnLst/>
              <a:rect l="l" t="t" r="r" b="b"/>
              <a:pathLst>
                <a:path w="359" h="309" extrusionOk="0">
                  <a:moveTo>
                    <a:pt x="180" y="1"/>
                  </a:moveTo>
                  <a:lnTo>
                    <a:pt x="1" y="160"/>
                  </a:lnTo>
                  <a:cubicBezTo>
                    <a:pt x="53" y="251"/>
                    <a:pt x="106" y="309"/>
                    <a:pt x="164" y="309"/>
                  </a:cubicBezTo>
                  <a:cubicBezTo>
                    <a:pt x="194" y="309"/>
                    <a:pt x="225" y="293"/>
                    <a:pt x="259" y="259"/>
                  </a:cubicBezTo>
                  <a:cubicBezTo>
                    <a:pt x="359" y="160"/>
                    <a:pt x="279" y="6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2187975" y="1541575"/>
              <a:ext cx="5000" cy="9025"/>
            </a:xfrm>
            <a:custGeom>
              <a:avLst/>
              <a:gdLst/>
              <a:ahLst/>
              <a:cxnLst/>
              <a:rect l="l" t="t" r="r" b="b"/>
              <a:pathLst>
                <a:path w="200" h="361" extrusionOk="0">
                  <a:moveTo>
                    <a:pt x="61" y="1"/>
                  </a:moveTo>
                  <a:cubicBezTo>
                    <a:pt x="21" y="41"/>
                    <a:pt x="1" y="80"/>
                    <a:pt x="21" y="160"/>
                  </a:cubicBezTo>
                  <a:cubicBezTo>
                    <a:pt x="77" y="234"/>
                    <a:pt x="11" y="361"/>
                    <a:pt x="148" y="361"/>
                  </a:cubicBezTo>
                  <a:cubicBezTo>
                    <a:pt x="158" y="361"/>
                    <a:pt x="168" y="360"/>
                    <a:pt x="180" y="359"/>
                  </a:cubicBezTo>
                  <a:cubicBezTo>
                    <a:pt x="200" y="359"/>
                    <a:pt x="200" y="200"/>
                    <a:pt x="180" y="140"/>
                  </a:cubicBezTo>
                  <a:cubicBezTo>
                    <a:pt x="160" y="80"/>
                    <a:pt x="100" y="61"/>
                    <a:pt x="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2405800" y="1624325"/>
              <a:ext cx="13475" cy="3925"/>
            </a:xfrm>
            <a:custGeom>
              <a:avLst/>
              <a:gdLst/>
              <a:ahLst/>
              <a:cxnLst/>
              <a:rect l="l" t="t" r="r" b="b"/>
              <a:pathLst>
                <a:path w="539" h="157" extrusionOk="0">
                  <a:moveTo>
                    <a:pt x="403" y="0"/>
                  </a:moveTo>
                  <a:cubicBezTo>
                    <a:pt x="245" y="0"/>
                    <a:pt x="110" y="54"/>
                    <a:pt x="1" y="132"/>
                  </a:cubicBezTo>
                  <a:cubicBezTo>
                    <a:pt x="85" y="141"/>
                    <a:pt x="170" y="156"/>
                    <a:pt x="249" y="156"/>
                  </a:cubicBezTo>
                  <a:cubicBezTo>
                    <a:pt x="358" y="156"/>
                    <a:pt x="458" y="128"/>
                    <a:pt x="538" y="13"/>
                  </a:cubicBezTo>
                  <a:cubicBezTo>
                    <a:pt x="491" y="4"/>
                    <a:pt x="446" y="0"/>
                    <a:pt x="4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2422225" y="16200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302" y="0"/>
                  </a:moveTo>
                  <a:cubicBezTo>
                    <a:pt x="183" y="0"/>
                    <a:pt x="79" y="36"/>
                    <a:pt x="0" y="146"/>
                  </a:cubicBezTo>
                  <a:cubicBezTo>
                    <a:pt x="39" y="156"/>
                    <a:pt x="76" y="161"/>
                    <a:pt x="112" y="161"/>
                  </a:cubicBezTo>
                  <a:cubicBezTo>
                    <a:pt x="225" y="161"/>
                    <a:pt x="323" y="112"/>
                    <a:pt x="398" y="7"/>
                  </a:cubicBezTo>
                  <a:cubicBezTo>
                    <a:pt x="365" y="3"/>
                    <a:pt x="333" y="0"/>
                    <a:pt x="3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2119850" y="1446350"/>
              <a:ext cx="9975" cy="3625"/>
            </a:xfrm>
            <a:custGeom>
              <a:avLst/>
              <a:gdLst/>
              <a:ahLst/>
              <a:cxnLst/>
              <a:rect l="l" t="t" r="r" b="b"/>
              <a:pathLst>
                <a:path w="399" h="145" extrusionOk="0">
                  <a:moveTo>
                    <a:pt x="272" y="1"/>
                  </a:moveTo>
                  <a:cubicBezTo>
                    <a:pt x="166" y="1"/>
                    <a:pt x="73" y="29"/>
                    <a:pt x="1" y="130"/>
                  </a:cubicBezTo>
                  <a:cubicBezTo>
                    <a:pt x="35" y="140"/>
                    <a:pt x="72" y="145"/>
                    <a:pt x="108" y="145"/>
                  </a:cubicBezTo>
                  <a:cubicBezTo>
                    <a:pt x="216" y="145"/>
                    <a:pt x="324" y="100"/>
                    <a:pt x="399" y="10"/>
                  </a:cubicBezTo>
                  <a:cubicBezTo>
                    <a:pt x="355" y="5"/>
                    <a:pt x="313" y="1"/>
                    <a:pt x="2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2071625" y="1441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160"/>
                  </a:lnTo>
                  <a:cubicBezTo>
                    <a:pt x="60" y="179"/>
                    <a:pt x="100" y="179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2236725" y="16176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40" y="0"/>
                  </a:moveTo>
                  <a:cubicBezTo>
                    <a:pt x="100" y="20"/>
                    <a:pt x="40" y="20"/>
                    <a:pt x="0" y="40"/>
                  </a:cubicBezTo>
                  <a:lnTo>
                    <a:pt x="20" y="80"/>
                  </a:lnTo>
                  <a:cubicBezTo>
                    <a:pt x="20" y="100"/>
                    <a:pt x="40" y="100"/>
                    <a:pt x="60" y="120"/>
                  </a:cubicBezTo>
                  <a:cubicBezTo>
                    <a:pt x="120" y="120"/>
                    <a:pt x="140" y="120"/>
                    <a:pt x="160" y="80"/>
                  </a:cubicBezTo>
                  <a:lnTo>
                    <a:pt x="179" y="40"/>
                  </a:lnTo>
                  <a:cubicBezTo>
                    <a:pt x="160" y="40"/>
                    <a:pt x="160" y="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2542575" y="1554950"/>
              <a:ext cx="43800" cy="16575"/>
            </a:xfrm>
            <a:custGeom>
              <a:avLst/>
              <a:gdLst/>
              <a:ahLst/>
              <a:cxnLst/>
              <a:rect l="l" t="t" r="r" b="b"/>
              <a:pathLst>
                <a:path w="1752" h="663" extrusionOk="0">
                  <a:moveTo>
                    <a:pt x="1615" y="1"/>
                  </a:moveTo>
                  <a:cubicBezTo>
                    <a:pt x="980" y="1"/>
                    <a:pt x="536" y="468"/>
                    <a:pt x="0" y="659"/>
                  </a:cubicBezTo>
                  <a:cubicBezTo>
                    <a:pt x="33" y="661"/>
                    <a:pt x="64" y="662"/>
                    <a:pt x="96" y="662"/>
                  </a:cubicBezTo>
                  <a:cubicBezTo>
                    <a:pt x="667" y="662"/>
                    <a:pt x="1124" y="334"/>
                    <a:pt x="1652" y="202"/>
                  </a:cubicBezTo>
                  <a:lnTo>
                    <a:pt x="1691" y="142"/>
                  </a:lnTo>
                  <a:cubicBezTo>
                    <a:pt x="1751" y="102"/>
                    <a:pt x="1751" y="43"/>
                    <a:pt x="1691" y="3"/>
                  </a:cubicBezTo>
                  <a:cubicBezTo>
                    <a:pt x="1666" y="1"/>
                    <a:pt x="1640" y="1"/>
                    <a:pt x="16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2583850" y="1550175"/>
              <a:ext cx="16925" cy="8700"/>
            </a:xfrm>
            <a:custGeom>
              <a:avLst/>
              <a:gdLst/>
              <a:ahLst/>
              <a:cxnLst/>
              <a:rect l="l" t="t" r="r" b="b"/>
              <a:pathLst>
                <a:path w="677" h="348" extrusionOk="0">
                  <a:moveTo>
                    <a:pt x="415" y="1"/>
                  </a:moveTo>
                  <a:cubicBezTo>
                    <a:pt x="337" y="1"/>
                    <a:pt x="255" y="15"/>
                    <a:pt x="180" y="15"/>
                  </a:cubicBezTo>
                  <a:lnTo>
                    <a:pt x="1" y="194"/>
                  </a:lnTo>
                  <a:lnTo>
                    <a:pt x="1" y="254"/>
                  </a:lnTo>
                  <a:lnTo>
                    <a:pt x="1" y="333"/>
                  </a:lnTo>
                  <a:cubicBezTo>
                    <a:pt x="44" y="343"/>
                    <a:pt x="86" y="348"/>
                    <a:pt x="127" y="348"/>
                  </a:cubicBezTo>
                  <a:cubicBezTo>
                    <a:pt x="332" y="348"/>
                    <a:pt x="511" y="237"/>
                    <a:pt x="677" y="154"/>
                  </a:cubicBezTo>
                  <a:cubicBezTo>
                    <a:pt x="619" y="27"/>
                    <a:pt x="522" y="1"/>
                    <a:pt x="4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2463000" y="1596500"/>
              <a:ext cx="17150" cy="11400"/>
            </a:xfrm>
            <a:custGeom>
              <a:avLst/>
              <a:gdLst/>
              <a:ahLst/>
              <a:cxnLst/>
              <a:rect l="l" t="t" r="r" b="b"/>
              <a:pathLst>
                <a:path w="686" h="456" extrusionOk="0">
                  <a:moveTo>
                    <a:pt x="603" y="0"/>
                  </a:moveTo>
                  <a:cubicBezTo>
                    <a:pt x="576" y="0"/>
                    <a:pt x="541" y="10"/>
                    <a:pt x="498" y="32"/>
                  </a:cubicBezTo>
                  <a:cubicBezTo>
                    <a:pt x="319" y="52"/>
                    <a:pt x="140" y="131"/>
                    <a:pt x="1" y="231"/>
                  </a:cubicBezTo>
                  <a:lnTo>
                    <a:pt x="1" y="390"/>
                  </a:lnTo>
                  <a:cubicBezTo>
                    <a:pt x="12" y="437"/>
                    <a:pt x="44" y="456"/>
                    <a:pt x="81" y="456"/>
                  </a:cubicBezTo>
                  <a:cubicBezTo>
                    <a:pt x="107" y="456"/>
                    <a:pt x="135" y="446"/>
                    <a:pt x="160" y="430"/>
                  </a:cubicBezTo>
                  <a:cubicBezTo>
                    <a:pt x="200" y="370"/>
                    <a:pt x="259" y="370"/>
                    <a:pt x="319" y="370"/>
                  </a:cubicBezTo>
                  <a:cubicBezTo>
                    <a:pt x="359" y="330"/>
                    <a:pt x="418" y="290"/>
                    <a:pt x="498" y="271"/>
                  </a:cubicBezTo>
                  <a:cubicBezTo>
                    <a:pt x="558" y="251"/>
                    <a:pt x="617" y="191"/>
                    <a:pt x="657" y="171"/>
                  </a:cubicBezTo>
                  <a:cubicBezTo>
                    <a:pt x="686" y="70"/>
                    <a:pt x="673" y="0"/>
                    <a:pt x="6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2475425" y="1592975"/>
              <a:ext cx="15450" cy="8300"/>
            </a:xfrm>
            <a:custGeom>
              <a:avLst/>
              <a:gdLst/>
              <a:ahLst/>
              <a:cxnLst/>
              <a:rect l="l" t="t" r="r" b="b"/>
              <a:pathLst>
                <a:path w="618" h="332" extrusionOk="0">
                  <a:moveTo>
                    <a:pt x="393" y="1"/>
                  </a:moveTo>
                  <a:cubicBezTo>
                    <a:pt x="328" y="1"/>
                    <a:pt x="255" y="15"/>
                    <a:pt x="200" y="34"/>
                  </a:cubicBezTo>
                  <a:cubicBezTo>
                    <a:pt x="120" y="93"/>
                    <a:pt x="61" y="133"/>
                    <a:pt x="1" y="193"/>
                  </a:cubicBezTo>
                  <a:cubicBezTo>
                    <a:pt x="61" y="233"/>
                    <a:pt x="120" y="292"/>
                    <a:pt x="160" y="332"/>
                  </a:cubicBezTo>
                  <a:lnTo>
                    <a:pt x="319" y="332"/>
                  </a:lnTo>
                  <a:cubicBezTo>
                    <a:pt x="399" y="213"/>
                    <a:pt x="618" y="213"/>
                    <a:pt x="558" y="73"/>
                  </a:cubicBezTo>
                  <a:cubicBezTo>
                    <a:pt x="537" y="20"/>
                    <a:pt x="469" y="1"/>
                    <a:pt x="3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2499300" y="1590325"/>
              <a:ext cx="4500" cy="2500"/>
            </a:xfrm>
            <a:custGeom>
              <a:avLst/>
              <a:gdLst/>
              <a:ahLst/>
              <a:cxnLst/>
              <a:rect l="l" t="t" r="r" b="b"/>
              <a:pathLst>
                <a:path w="180" h="100" extrusionOk="0">
                  <a:moveTo>
                    <a:pt x="160" y="0"/>
                  </a:moveTo>
                  <a:cubicBezTo>
                    <a:pt x="100" y="20"/>
                    <a:pt x="60" y="20"/>
                    <a:pt x="1" y="40"/>
                  </a:cubicBezTo>
                  <a:cubicBezTo>
                    <a:pt x="21" y="80"/>
                    <a:pt x="21" y="100"/>
                    <a:pt x="60" y="100"/>
                  </a:cubicBezTo>
                  <a:cubicBezTo>
                    <a:pt x="80" y="80"/>
                    <a:pt x="140" y="80"/>
                    <a:pt x="180" y="40"/>
                  </a:cubicBezTo>
                  <a:cubicBezTo>
                    <a:pt x="180" y="20"/>
                    <a:pt x="160" y="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2707175" y="1511725"/>
              <a:ext cx="8000" cy="5450"/>
            </a:xfrm>
            <a:custGeom>
              <a:avLst/>
              <a:gdLst/>
              <a:ahLst/>
              <a:cxnLst/>
              <a:rect l="l" t="t" r="r" b="b"/>
              <a:pathLst>
                <a:path w="320" h="218" extrusionOk="0">
                  <a:moveTo>
                    <a:pt x="202" y="0"/>
                  </a:moveTo>
                  <a:cubicBezTo>
                    <a:pt x="181" y="0"/>
                    <a:pt x="160" y="1"/>
                    <a:pt x="140" y="1"/>
                  </a:cubicBezTo>
                  <a:cubicBezTo>
                    <a:pt x="41" y="1"/>
                    <a:pt x="1" y="61"/>
                    <a:pt x="1" y="160"/>
                  </a:cubicBezTo>
                  <a:cubicBezTo>
                    <a:pt x="19" y="206"/>
                    <a:pt x="45" y="218"/>
                    <a:pt x="78" y="218"/>
                  </a:cubicBezTo>
                  <a:cubicBezTo>
                    <a:pt x="117" y="218"/>
                    <a:pt x="166" y="200"/>
                    <a:pt x="220" y="200"/>
                  </a:cubicBezTo>
                  <a:cubicBezTo>
                    <a:pt x="240" y="180"/>
                    <a:pt x="319" y="141"/>
                    <a:pt x="319" y="101"/>
                  </a:cubicBezTo>
                  <a:cubicBezTo>
                    <a:pt x="319" y="11"/>
                    <a:pt x="263" y="0"/>
                    <a:pt x="2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2638050" y="1538100"/>
              <a:ext cx="8975" cy="7075"/>
            </a:xfrm>
            <a:custGeom>
              <a:avLst/>
              <a:gdLst/>
              <a:ahLst/>
              <a:cxnLst/>
              <a:rect l="l" t="t" r="r" b="b"/>
              <a:pathLst>
                <a:path w="359" h="283" extrusionOk="0">
                  <a:moveTo>
                    <a:pt x="259" y="1"/>
                  </a:moveTo>
                  <a:cubicBezTo>
                    <a:pt x="180" y="20"/>
                    <a:pt x="120" y="80"/>
                    <a:pt x="61" y="140"/>
                  </a:cubicBezTo>
                  <a:cubicBezTo>
                    <a:pt x="1" y="200"/>
                    <a:pt x="1" y="239"/>
                    <a:pt x="80" y="279"/>
                  </a:cubicBezTo>
                  <a:cubicBezTo>
                    <a:pt x="93" y="281"/>
                    <a:pt x="105" y="282"/>
                    <a:pt x="117" y="282"/>
                  </a:cubicBezTo>
                  <a:cubicBezTo>
                    <a:pt x="216" y="282"/>
                    <a:pt x="284" y="209"/>
                    <a:pt x="319" y="120"/>
                  </a:cubicBezTo>
                  <a:cubicBezTo>
                    <a:pt x="359" y="100"/>
                    <a:pt x="279" y="40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2387900" y="1174875"/>
              <a:ext cx="161175" cy="28825"/>
            </a:xfrm>
            <a:custGeom>
              <a:avLst/>
              <a:gdLst/>
              <a:ahLst/>
              <a:cxnLst/>
              <a:rect l="l" t="t" r="r" b="b"/>
              <a:pathLst>
                <a:path w="6447" h="1153" extrusionOk="0">
                  <a:moveTo>
                    <a:pt x="6055" y="1"/>
                  </a:moveTo>
                  <a:cubicBezTo>
                    <a:pt x="5901" y="1"/>
                    <a:pt x="5722" y="60"/>
                    <a:pt x="5551" y="87"/>
                  </a:cubicBezTo>
                  <a:cubicBezTo>
                    <a:pt x="5539" y="75"/>
                    <a:pt x="5526" y="70"/>
                    <a:pt x="5514" y="70"/>
                  </a:cubicBezTo>
                  <a:cubicBezTo>
                    <a:pt x="5486" y="70"/>
                    <a:pt x="5459" y="94"/>
                    <a:pt x="5432" y="107"/>
                  </a:cubicBezTo>
                  <a:cubicBezTo>
                    <a:pt x="5340" y="166"/>
                    <a:pt x="5233" y="175"/>
                    <a:pt x="5124" y="175"/>
                  </a:cubicBezTo>
                  <a:cubicBezTo>
                    <a:pt x="5072" y="175"/>
                    <a:pt x="5020" y="173"/>
                    <a:pt x="4969" y="173"/>
                  </a:cubicBezTo>
                  <a:cubicBezTo>
                    <a:pt x="4867" y="173"/>
                    <a:pt x="4767" y="181"/>
                    <a:pt x="4676" y="227"/>
                  </a:cubicBezTo>
                  <a:cubicBezTo>
                    <a:pt x="4278" y="227"/>
                    <a:pt x="3900" y="286"/>
                    <a:pt x="3482" y="326"/>
                  </a:cubicBezTo>
                  <a:cubicBezTo>
                    <a:pt x="2832" y="363"/>
                    <a:pt x="2234" y="609"/>
                    <a:pt x="1591" y="609"/>
                  </a:cubicBezTo>
                  <a:cubicBezTo>
                    <a:pt x="1545" y="609"/>
                    <a:pt x="1499" y="607"/>
                    <a:pt x="1453" y="605"/>
                  </a:cubicBezTo>
                  <a:cubicBezTo>
                    <a:pt x="1335" y="664"/>
                    <a:pt x="1220" y="684"/>
                    <a:pt x="1106" y="684"/>
                  </a:cubicBezTo>
                  <a:cubicBezTo>
                    <a:pt x="951" y="684"/>
                    <a:pt x="798" y="647"/>
                    <a:pt x="637" y="625"/>
                  </a:cubicBezTo>
                  <a:cubicBezTo>
                    <a:pt x="573" y="610"/>
                    <a:pt x="509" y="601"/>
                    <a:pt x="448" y="601"/>
                  </a:cubicBezTo>
                  <a:cubicBezTo>
                    <a:pt x="266" y="601"/>
                    <a:pt x="105" y="679"/>
                    <a:pt x="1" y="903"/>
                  </a:cubicBezTo>
                  <a:cubicBezTo>
                    <a:pt x="235" y="1099"/>
                    <a:pt x="478" y="1152"/>
                    <a:pt x="725" y="1152"/>
                  </a:cubicBezTo>
                  <a:cubicBezTo>
                    <a:pt x="1014" y="1152"/>
                    <a:pt x="1310" y="1079"/>
                    <a:pt x="1605" y="1079"/>
                  </a:cubicBezTo>
                  <a:cubicBezTo>
                    <a:pt x="1720" y="1079"/>
                    <a:pt x="1836" y="1091"/>
                    <a:pt x="1950" y="1122"/>
                  </a:cubicBezTo>
                  <a:lnTo>
                    <a:pt x="2647" y="1122"/>
                  </a:lnTo>
                  <a:cubicBezTo>
                    <a:pt x="2655" y="1114"/>
                    <a:pt x="2670" y="1109"/>
                    <a:pt x="2689" y="1109"/>
                  </a:cubicBezTo>
                  <a:cubicBezTo>
                    <a:pt x="2716" y="1109"/>
                    <a:pt x="2751" y="1118"/>
                    <a:pt x="2786" y="1142"/>
                  </a:cubicBezTo>
                  <a:cubicBezTo>
                    <a:pt x="2895" y="1064"/>
                    <a:pt x="3016" y="1050"/>
                    <a:pt x="3138" y="1050"/>
                  </a:cubicBezTo>
                  <a:cubicBezTo>
                    <a:pt x="3207" y="1050"/>
                    <a:pt x="3275" y="1054"/>
                    <a:pt x="3343" y="1054"/>
                  </a:cubicBezTo>
                  <a:cubicBezTo>
                    <a:pt x="3464" y="1054"/>
                    <a:pt x="3580" y="1041"/>
                    <a:pt x="3681" y="963"/>
                  </a:cubicBezTo>
                  <a:cubicBezTo>
                    <a:pt x="3823" y="821"/>
                    <a:pt x="3972" y="796"/>
                    <a:pt x="4131" y="796"/>
                  </a:cubicBezTo>
                  <a:cubicBezTo>
                    <a:pt x="4217" y="796"/>
                    <a:pt x="4306" y="804"/>
                    <a:pt x="4397" y="804"/>
                  </a:cubicBezTo>
                  <a:cubicBezTo>
                    <a:pt x="4443" y="807"/>
                    <a:pt x="4490" y="810"/>
                    <a:pt x="4538" y="810"/>
                  </a:cubicBezTo>
                  <a:cubicBezTo>
                    <a:pt x="4734" y="810"/>
                    <a:pt x="4933" y="769"/>
                    <a:pt x="5093" y="625"/>
                  </a:cubicBezTo>
                  <a:cubicBezTo>
                    <a:pt x="5239" y="552"/>
                    <a:pt x="5389" y="535"/>
                    <a:pt x="5541" y="535"/>
                  </a:cubicBezTo>
                  <a:cubicBezTo>
                    <a:pt x="5674" y="535"/>
                    <a:pt x="5809" y="548"/>
                    <a:pt x="5941" y="548"/>
                  </a:cubicBezTo>
                  <a:cubicBezTo>
                    <a:pt x="6072" y="548"/>
                    <a:pt x="6201" y="535"/>
                    <a:pt x="6327" y="485"/>
                  </a:cubicBezTo>
                  <a:cubicBezTo>
                    <a:pt x="6386" y="485"/>
                    <a:pt x="6426" y="485"/>
                    <a:pt x="6446" y="426"/>
                  </a:cubicBezTo>
                  <a:cubicBezTo>
                    <a:pt x="6392" y="88"/>
                    <a:pt x="6242" y="1"/>
                    <a:pt x="60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2335200" y="1175675"/>
              <a:ext cx="89025" cy="30925"/>
            </a:xfrm>
            <a:custGeom>
              <a:avLst/>
              <a:gdLst/>
              <a:ahLst/>
              <a:cxnLst/>
              <a:rect l="l" t="t" r="r" b="b"/>
              <a:pathLst>
                <a:path w="3561" h="1237" extrusionOk="0">
                  <a:moveTo>
                    <a:pt x="406" y="0"/>
                  </a:moveTo>
                  <a:cubicBezTo>
                    <a:pt x="311" y="0"/>
                    <a:pt x="215" y="30"/>
                    <a:pt x="120" y="115"/>
                  </a:cubicBezTo>
                  <a:cubicBezTo>
                    <a:pt x="0" y="473"/>
                    <a:pt x="120" y="792"/>
                    <a:pt x="318" y="1090"/>
                  </a:cubicBezTo>
                  <a:cubicBezTo>
                    <a:pt x="430" y="1187"/>
                    <a:pt x="561" y="1236"/>
                    <a:pt x="704" y="1236"/>
                  </a:cubicBezTo>
                  <a:cubicBezTo>
                    <a:pt x="766" y="1236"/>
                    <a:pt x="830" y="1227"/>
                    <a:pt x="895" y="1209"/>
                  </a:cubicBezTo>
                  <a:cubicBezTo>
                    <a:pt x="1033" y="1175"/>
                    <a:pt x="1155" y="1126"/>
                    <a:pt x="1289" y="1126"/>
                  </a:cubicBezTo>
                  <a:cubicBezTo>
                    <a:pt x="1310" y="1126"/>
                    <a:pt x="1331" y="1127"/>
                    <a:pt x="1353" y="1130"/>
                  </a:cubicBezTo>
                  <a:cubicBezTo>
                    <a:pt x="1612" y="1110"/>
                    <a:pt x="1890" y="1130"/>
                    <a:pt x="2069" y="871"/>
                  </a:cubicBezTo>
                  <a:cubicBezTo>
                    <a:pt x="2292" y="741"/>
                    <a:pt x="2532" y="737"/>
                    <a:pt x="2771" y="737"/>
                  </a:cubicBezTo>
                  <a:cubicBezTo>
                    <a:pt x="2788" y="737"/>
                    <a:pt x="2805" y="737"/>
                    <a:pt x="2822" y="737"/>
                  </a:cubicBezTo>
                  <a:cubicBezTo>
                    <a:pt x="3079" y="737"/>
                    <a:pt x="3332" y="732"/>
                    <a:pt x="3561" y="573"/>
                  </a:cubicBezTo>
                  <a:cubicBezTo>
                    <a:pt x="3462" y="573"/>
                    <a:pt x="3382" y="573"/>
                    <a:pt x="3302" y="553"/>
                  </a:cubicBezTo>
                  <a:cubicBezTo>
                    <a:pt x="3278" y="543"/>
                    <a:pt x="3249" y="540"/>
                    <a:pt x="3219" y="540"/>
                  </a:cubicBezTo>
                  <a:cubicBezTo>
                    <a:pt x="3190" y="540"/>
                    <a:pt x="3159" y="543"/>
                    <a:pt x="3131" y="543"/>
                  </a:cubicBezTo>
                  <a:cubicBezTo>
                    <a:pt x="3074" y="543"/>
                    <a:pt x="3024" y="533"/>
                    <a:pt x="3004" y="473"/>
                  </a:cubicBezTo>
                  <a:cubicBezTo>
                    <a:pt x="2984" y="414"/>
                    <a:pt x="3103" y="314"/>
                    <a:pt x="3183" y="215"/>
                  </a:cubicBezTo>
                  <a:cubicBezTo>
                    <a:pt x="3087" y="77"/>
                    <a:pt x="2943" y="35"/>
                    <a:pt x="2791" y="35"/>
                  </a:cubicBezTo>
                  <a:cubicBezTo>
                    <a:pt x="2723" y="35"/>
                    <a:pt x="2654" y="43"/>
                    <a:pt x="2586" y="55"/>
                  </a:cubicBezTo>
                  <a:cubicBezTo>
                    <a:pt x="2353" y="105"/>
                    <a:pt x="2134" y="139"/>
                    <a:pt x="1912" y="139"/>
                  </a:cubicBezTo>
                  <a:cubicBezTo>
                    <a:pt x="1775" y="139"/>
                    <a:pt x="1637" y="126"/>
                    <a:pt x="1492" y="95"/>
                  </a:cubicBezTo>
                  <a:lnTo>
                    <a:pt x="1253" y="95"/>
                  </a:lnTo>
                  <a:cubicBezTo>
                    <a:pt x="1186" y="135"/>
                    <a:pt x="1118" y="149"/>
                    <a:pt x="1050" y="149"/>
                  </a:cubicBezTo>
                  <a:cubicBezTo>
                    <a:pt x="835" y="149"/>
                    <a:pt x="621" y="0"/>
                    <a:pt x="4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2332200" y="1105925"/>
              <a:ext cx="92525" cy="28150"/>
            </a:xfrm>
            <a:custGeom>
              <a:avLst/>
              <a:gdLst/>
              <a:ahLst/>
              <a:cxnLst/>
              <a:rect l="l" t="t" r="r" b="b"/>
              <a:pathLst>
                <a:path w="3701" h="1126" extrusionOk="0">
                  <a:moveTo>
                    <a:pt x="259" y="1"/>
                  </a:moveTo>
                  <a:cubicBezTo>
                    <a:pt x="180" y="21"/>
                    <a:pt x="120" y="80"/>
                    <a:pt x="80" y="140"/>
                  </a:cubicBezTo>
                  <a:cubicBezTo>
                    <a:pt x="1" y="359"/>
                    <a:pt x="1" y="518"/>
                    <a:pt x="100" y="717"/>
                  </a:cubicBezTo>
                  <a:cubicBezTo>
                    <a:pt x="220" y="896"/>
                    <a:pt x="458" y="976"/>
                    <a:pt x="618" y="1095"/>
                  </a:cubicBezTo>
                  <a:cubicBezTo>
                    <a:pt x="657" y="1095"/>
                    <a:pt x="697" y="1115"/>
                    <a:pt x="717" y="1115"/>
                  </a:cubicBezTo>
                  <a:cubicBezTo>
                    <a:pt x="807" y="1122"/>
                    <a:pt x="896" y="1126"/>
                    <a:pt x="985" y="1126"/>
                  </a:cubicBezTo>
                  <a:cubicBezTo>
                    <a:pt x="1840" y="1126"/>
                    <a:pt x="2653" y="807"/>
                    <a:pt x="3482" y="717"/>
                  </a:cubicBezTo>
                  <a:cubicBezTo>
                    <a:pt x="3562" y="697"/>
                    <a:pt x="3601" y="637"/>
                    <a:pt x="3681" y="617"/>
                  </a:cubicBezTo>
                  <a:cubicBezTo>
                    <a:pt x="3701" y="558"/>
                    <a:pt x="3681" y="478"/>
                    <a:pt x="3641" y="399"/>
                  </a:cubicBezTo>
                  <a:cubicBezTo>
                    <a:pt x="3519" y="352"/>
                    <a:pt x="3406" y="331"/>
                    <a:pt x="3293" y="331"/>
                  </a:cubicBezTo>
                  <a:cubicBezTo>
                    <a:pt x="3167" y="331"/>
                    <a:pt x="3042" y="357"/>
                    <a:pt x="2905" y="399"/>
                  </a:cubicBezTo>
                  <a:cubicBezTo>
                    <a:pt x="2647" y="399"/>
                    <a:pt x="2388" y="419"/>
                    <a:pt x="2109" y="419"/>
                  </a:cubicBezTo>
                  <a:cubicBezTo>
                    <a:pt x="1943" y="446"/>
                    <a:pt x="1782" y="462"/>
                    <a:pt x="1624" y="462"/>
                  </a:cubicBezTo>
                  <a:cubicBezTo>
                    <a:pt x="1217" y="462"/>
                    <a:pt x="837" y="359"/>
                    <a:pt x="478" y="100"/>
                  </a:cubicBezTo>
                  <a:cubicBezTo>
                    <a:pt x="399" y="21"/>
                    <a:pt x="319" y="1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2329225" y="1048675"/>
              <a:ext cx="64675" cy="23475"/>
            </a:xfrm>
            <a:custGeom>
              <a:avLst/>
              <a:gdLst/>
              <a:ahLst/>
              <a:cxnLst/>
              <a:rect l="l" t="t" r="r" b="b"/>
              <a:pathLst>
                <a:path w="2587" h="939" extrusionOk="0">
                  <a:moveTo>
                    <a:pt x="302" y="0"/>
                  </a:moveTo>
                  <a:cubicBezTo>
                    <a:pt x="252" y="0"/>
                    <a:pt x="207" y="15"/>
                    <a:pt x="180" y="43"/>
                  </a:cubicBezTo>
                  <a:cubicBezTo>
                    <a:pt x="0" y="282"/>
                    <a:pt x="398" y="401"/>
                    <a:pt x="279" y="600"/>
                  </a:cubicBezTo>
                  <a:cubicBezTo>
                    <a:pt x="319" y="799"/>
                    <a:pt x="498" y="878"/>
                    <a:pt x="637" y="938"/>
                  </a:cubicBezTo>
                  <a:cubicBezTo>
                    <a:pt x="856" y="878"/>
                    <a:pt x="1055" y="779"/>
                    <a:pt x="1313" y="779"/>
                  </a:cubicBezTo>
                  <a:cubicBezTo>
                    <a:pt x="1831" y="779"/>
                    <a:pt x="2268" y="520"/>
                    <a:pt x="2587" y="103"/>
                  </a:cubicBezTo>
                  <a:cubicBezTo>
                    <a:pt x="1890" y="83"/>
                    <a:pt x="1174" y="83"/>
                    <a:pt x="478" y="63"/>
                  </a:cubicBezTo>
                  <a:cubicBezTo>
                    <a:pt x="425" y="20"/>
                    <a:pt x="360" y="0"/>
                    <a:pt x="3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2414275" y="1125325"/>
              <a:ext cx="66650" cy="27250"/>
            </a:xfrm>
            <a:custGeom>
              <a:avLst/>
              <a:gdLst/>
              <a:ahLst/>
              <a:cxnLst/>
              <a:rect l="l" t="t" r="r" b="b"/>
              <a:pathLst>
                <a:path w="2666" h="1090" extrusionOk="0">
                  <a:moveTo>
                    <a:pt x="2467" y="1"/>
                  </a:moveTo>
                  <a:cubicBezTo>
                    <a:pt x="1771" y="140"/>
                    <a:pt x="1015" y="120"/>
                    <a:pt x="378" y="498"/>
                  </a:cubicBezTo>
                  <a:cubicBezTo>
                    <a:pt x="139" y="617"/>
                    <a:pt x="0" y="796"/>
                    <a:pt x="219" y="1035"/>
                  </a:cubicBezTo>
                  <a:cubicBezTo>
                    <a:pt x="318" y="1065"/>
                    <a:pt x="413" y="1090"/>
                    <a:pt x="500" y="1090"/>
                  </a:cubicBezTo>
                  <a:cubicBezTo>
                    <a:pt x="587" y="1090"/>
                    <a:pt x="667" y="1065"/>
                    <a:pt x="736" y="995"/>
                  </a:cubicBezTo>
                  <a:cubicBezTo>
                    <a:pt x="895" y="856"/>
                    <a:pt x="1114" y="995"/>
                    <a:pt x="1273" y="836"/>
                  </a:cubicBezTo>
                  <a:cubicBezTo>
                    <a:pt x="1371" y="746"/>
                    <a:pt x="1489" y="727"/>
                    <a:pt x="1612" y="727"/>
                  </a:cubicBezTo>
                  <a:cubicBezTo>
                    <a:pt x="1706" y="727"/>
                    <a:pt x="1804" y="738"/>
                    <a:pt x="1897" y="738"/>
                  </a:cubicBezTo>
                  <a:cubicBezTo>
                    <a:pt x="1979" y="738"/>
                    <a:pt x="2058" y="730"/>
                    <a:pt x="2129" y="697"/>
                  </a:cubicBezTo>
                  <a:cubicBezTo>
                    <a:pt x="2188" y="657"/>
                    <a:pt x="2228" y="657"/>
                    <a:pt x="2288" y="657"/>
                  </a:cubicBezTo>
                  <a:cubicBezTo>
                    <a:pt x="2347" y="637"/>
                    <a:pt x="2387" y="558"/>
                    <a:pt x="2427" y="518"/>
                  </a:cubicBezTo>
                  <a:cubicBezTo>
                    <a:pt x="2507" y="339"/>
                    <a:pt x="2666" y="160"/>
                    <a:pt x="24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2637550" y="1149700"/>
              <a:ext cx="79600" cy="21900"/>
            </a:xfrm>
            <a:custGeom>
              <a:avLst/>
              <a:gdLst/>
              <a:ahLst/>
              <a:cxnLst/>
              <a:rect l="l" t="t" r="r" b="b"/>
              <a:pathLst>
                <a:path w="3184" h="876" extrusionOk="0">
                  <a:moveTo>
                    <a:pt x="2925" y="0"/>
                  </a:moveTo>
                  <a:cubicBezTo>
                    <a:pt x="2527" y="0"/>
                    <a:pt x="2110" y="20"/>
                    <a:pt x="1712" y="40"/>
                  </a:cubicBezTo>
                  <a:cubicBezTo>
                    <a:pt x="1632" y="60"/>
                    <a:pt x="1612" y="100"/>
                    <a:pt x="1612" y="160"/>
                  </a:cubicBezTo>
                  <a:cubicBezTo>
                    <a:pt x="1612" y="212"/>
                    <a:pt x="1629" y="225"/>
                    <a:pt x="1645" y="225"/>
                  </a:cubicBezTo>
                  <a:cubicBezTo>
                    <a:pt x="1647" y="225"/>
                    <a:pt x="1650" y="225"/>
                    <a:pt x="1652" y="224"/>
                  </a:cubicBezTo>
                  <a:lnTo>
                    <a:pt x="1652" y="224"/>
                  </a:lnTo>
                  <a:cubicBezTo>
                    <a:pt x="1646" y="228"/>
                    <a:pt x="1640" y="233"/>
                    <a:pt x="1632" y="239"/>
                  </a:cubicBezTo>
                  <a:cubicBezTo>
                    <a:pt x="1612" y="239"/>
                    <a:pt x="1553" y="199"/>
                    <a:pt x="1513" y="160"/>
                  </a:cubicBezTo>
                  <a:cubicBezTo>
                    <a:pt x="1483" y="150"/>
                    <a:pt x="1453" y="145"/>
                    <a:pt x="1423" y="145"/>
                  </a:cubicBezTo>
                  <a:cubicBezTo>
                    <a:pt x="1393" y="145"/>
                    <a:pt x="1364" y="150"/>
                    <a:pt x="1334" y="160"/>
                  </a:cubicBezTo>
                  <a:cubicBezTo>
                    <a:pt x="1297" y="223"/>
                    <a:pt x="1265" y="250"/>
                    <a:pt x="1235" y="250"/>
                  </a:cubicBezTo>
                  <a:cubicBezTo>
                    <a:pt x="1199" y="250"/>
                    <a:pt x="1167" y="213"/>
                    <a:pt x="1135" y="160"/>
                  </a:cubicBezTo>
                  <a:cubicBezTo>
                    <a:pt x="1124" y="154"/>
                    <a:pt x="1111" y="152"/>
                    <a:pt x="1095" y="152"/>
                  </a:cubicBezTo>
                  <a:cubicBezTo>
                    <a:pt x="1054" y="152"/>
                    <a:pt x="1000" y="170"/>
                    <a:pt x="956" y="199"/>
                  </a:cubicBezTo>
                  <a:cubicBezTo>
                    <a:pt x="942" y="257"/>
                    <a:pt x="925" y="278"/>
                    <a:pt x="907" y="278"/>
                  </a:cubicBezTo>
                  <a:cubicBezTo>
                    <a:pt x="876" y="278"/>
                    <a:pt x="842" y="210"/>
                    <a:pt x="817" y="160"/>
                  </a:cubicBezTo>
                  <a:cubicBezTo>
                    <a:pt x="797" y="155"/>
                    <a:pt x="779" y="152"/>
                    <a:pt x="763" y="152"/>
                  </a:cubicBezTo>
                  <a:cubicBezTo>
                    <a:pt x="716" y="152"/>
                    <a:pt x="682" y="174"/>
                    <a:pt x="638" y="219"/>
                  </a:cubicBezTo>
                  <a:cubicBezTo>
                    <a:pt x="598" y="259"/>
                    <a:pt x="518" y="319"/>
                    <a:pt x="459" y="358"/>
                  </a:cubicBezTo>
                  <a:cubicBezTo>
                    <a:pt x="339" y="537"/>
                    <a:pt x="1" y="557"/>
                    <a:pt x="120" y="876"/>
                  </a:cubicBezTo>
                  <a:cubicBezTo>
                    <a:pt x="1135" y="736"/>
                    <a:pt x="2110" y="518"/>
                    <a:pt x="3104" y="259"/>
                  </a:cubicBezTo>
                  <a:cubicBezTo>
                    <a:pt x="3184" y="100"/>
                    <a:pt x="3084" y="20"/>
                    <a:pt x="29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2347625" y="1081575"/>
              <a:ext cx="61700" cy="25175"/>
            </a:xfrm>
            <a:custGeom>
              <a:avLst/>
              <a:gdLst/>
              <a:ahLst/>
              <a:cxnLst/>
              <a:rect l="l" t="t" r="r" b="b"/>
              <a:pathLst>
                <a:path w="2468" h="1007" extrusionOk="0">
                  <a:moveTo>
                    <a:pt x="2308" y="0"/>
                  </a:moveTo>
                  <a:cubicBezTo>
                    <a:pt x="1711" y="60"/>
                    <a:pt x="1154" y="159"/>
                    <a:pt x="577" y="338"/>
                  </a:cubicBezTo>
                  <a:cubicBezTo>
                    <a:pt x="458" y="477"/>
                    <a:pt x="279" y="557"/>
                    <a:pt x="100" y="597"/>
                  </a:cubicBezTo>
                  <a:cubicBezTo>
                    <a:pt x="40" y="637"/>
                    <a:pt x="1" y="696"/>
                    <a:pt x="1" y="776"/>
                  </a:cubicBezTo>
                  <a:cubicBezTo>
                    <a:pt x="40" y="855"/>
                    <a:pt x="80" y="935"/>
                    <a:pt x="160" y="955"/>
                  </a:cubicBezTo>
                  <a:cubicBezTo>
                    <a:pt x="248" y="993"/>
                    <a:pt x="344" y="1007"/>
                    <a:pt x="438" y="1007"/>
                  </a:cubicBezTo>
                  <a:cubicBezTo>
                    <a:pt x="493" y="1007"/>
                    <a:pt x="546" y="1002"/>
                    <a:pt x="597" y="995"/>
                  </a:cubicBezTo>
                  <a:cubicBezTo>
                    <a:pt x="677" y="995"/>
                    <a:pt x="756" y="975"/>
                    <a:pt x="816" y="955"/>
                  </a:cubicBezTo>
                  <a:cubicBezTo>
                    <a:pt x="995" y="895"/>
                    <a:pt x="1174" y="796"/>
                    <a:pt x="1313" y="696"/>
                  </a:cubicBezTo>
                  <a:cubicBezTo>
                    <a:pt x="1652" y="597"/>
                    <a:pt x="2049" y="736"/>
                    <a:pt x="2308" y="458"/>
                  </a:cubicBezTo>
                  <a:cubicBezTo>
                    <a:pt x="2467" y="298"/>
                    <a:pt x="2467" y="159"/>
                    <a:pt x="23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2587325" y="1158575"/>
              <a:ext cx="62200" cy="19000"/>
            </a:xfrm>
            <a:custGeom>
              <a:avLst/>
              <a:gdLst/>
              <a:ahLst/>
              <a:cxnLst/>
              <a:rect l="l" t="t" r="r" b="b"/>
              <a:pathLst>
                <a:path w="2488" h="760" extrusionOk="0">
                  <a:moveTo>
                    <a:pt x="2241" y="1"/>
                  </a:moveTo>
                  <a:cubicBezTo>
                    <a:pt x="1471" y="1"/>
                    <a:pt x="720" y="88"/>
                    <a:pt x="1" y="322"/>
                  </a:cubicBezTo>
                  <a:cubicBezTo>
                    <a:pt x="41" y="401"/>
                    <a:pt x="60" y="461"/>
                    <a:pt x="140" y="481"/>
                  </a:cubicBezTo>
                  <a:cubicBezTo>
                    <a:pt x="240" y="501"/>
                    <a:pt x="399" y="501"/>
                    <a:pt x="359" y="680"/>
                  </a:cubicBezTo>
                  <a:cubicBezTo>
                    <a:pt x="359" y="700"/>
                    <a:pt x="399" y="739"/>
                    <a:pt x="419" y="759"/>
                  </a:cubicBezTo>
                  <a:lnTo>
                    <a:pt x="2129" y="521"/>
                  </a:lnTo>
                  <a:cubicBezTo>
                    <a:pt x="2249" y="362"/>
                    <a:pt x="2348" y="182"/>
                    <a:pt x="2487" y="3"/>
                  </a:cubicBezTo>
                  <a:cubicBezTo>
                    <a:pt x="2405" y="2"/>
                    <a:pt x="2323" y="1"/>
                    <a:pt x="22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2526650" y="1166600"/>
              <a:ext cx="71150" cy="17675"/>
            </a:xfrm>
            <a:custGeom>
              <a:avLst/>
              <a:gdLst/>
              <a:ahLst/>
              <a:cxnLst/>
              <a:rect l="l" t="t" r="r" b="b"/>
              <a:pathLst>
                <a:path w="2846" h="707" extrusionOk="0">
                  <a:moveTo>
                    <a:pt x="2289" y="1"/>
                  </a:moveTo>
                  <a:cubicBezTo>
                    <a:pt x="2289" y="41"/>
                    <a:pt x="2269" y="60"/>
                    <a:pt x="2249" y="80"/>
                  </a:cubicBezTo>
                  <a:cubicBezTo>
                    <a:pt x="2227" y="88"/>
                    <a:pt x="2208" y="92"/>
                    <a:pt x="2190" y="92"/>
                  </a:cubicBezTo>
                  <a:cubicBezTo>
                    <a:pt x="2160" y="92"/>
                    <a:pt x="2135" y="78"/>
                    <a:pt x="2110" y="41"/>
                  </a:cubicBezTo>
                  <a:cubicBezTo>
                    <a:pt x="2012" y="30"/>
                    <a:pt x="1914" y="25"/>
                    <a:pt x="1817" y="25"/>
                  </a:cubicBezTo>
                  <a:cubicBezTo>
                    <a:pt x="1203" y="25"/>
                    <a:pt x="602" y="221"/>
                    <a:pt x="1" y="359"/>
                  </a:cubicBezTo>
                  <a:cubicBezTo>
                    <a:pt x="339" y="418"/>
                    <a:pt x="737" y="279"/>
                    <a:pt x="896" y="697"/>
                  </a:cubicBezTo>
                  <a:cubicBezTo>
                    <a:pt x="927" y="703"/>
                    <a:pt x="958" y="706"/>
                    <a:pt x="987" y="706"/>
                  </a:cubicBezTo>
                  <a:cubicBezTo>
                    <a:pt x="1145" y="706"/>
                    <a:pt x="1282" y="625"/>
                    <a:pt x="1433" y="558"/>
                  </a:cubicBezTo>
                  <a:cubicBezTo>
                    <a:pt x="1455" y="503"/>
                    <a:pt x="1483" y="472"/>
                    <a:pt x="1513" y="472"/>
                  </a:cubicBezTo>
                  <a:cubicBezTo>
                    <a:pt x="1539" y="472"/>
                    <a:pt x="1565" y="493"/>
                    <a:pt x="1592" y="538"/>
                  </a:cubicBezTo>
                  <a:cubicBezTo>
                    <a:pt x="1676" y="513"/>
                    <a:pt x="1762" y="504"/>
                    <a:pt x="1850" y="504"/>
                  </a:cubicBezTo>
                  <a:cubicBezTo>
                    <a:pt x="2027" y="504"/>
                    <a:pt x="2210" y="538"/>
                    <a:pt x="2391" y="538"/>
                  </a:cubicBezTo>
                  <a:cubicBezTo>
                    <a:pt x="2547" y="538"/>
                    <a:pt x="2700" y="513"/>
                    <a:pt x="2846" y="418"/>
                  </a:cubicBezTo>
                  <a:cubicBezTo>
                    <a:pt x="2826" y="379"/>
                    <a:pt x="2826" y="359"/>
                    <a:pt x="2786" y="339"/>
                  </a:cubicBezTo>
                  <a:cubicBezTo>
                    <a:pt x="2746" y="259"/>
                    <a:pt x="2746" y="140"/>
                    <a:pt x="2667" y="60"/>
                  </a:cubicBezTo>
                  <a:cubicBezTo>
                    <a:pt x="2587" y="41"/>
                    <a:pt x="2487" y="41"/>
                    <a:pt x="2428" y="21"/>
                  </a:cubicBezTo>
                  <a:lnTo>
                    <a:pt x="228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2747475" y="1028950"/>
              <a:ext cx="57700" cy="21300"/>
            </a:xfrm>
            <a:custGeom>
              <a:avLst/>
              <a:gdLst/>
              <a:ahLst/>
              <a:cxnLst/>
              <a:rect l="l" t="t" r="r" b="b"/>
              <a:pathLst>
                <a:path w="2308" h="852" extrusionOk="0">
                  <a:moveTo>
                    <a:pt x="1923" y="0"/>
                  </a:moveTo>
                  <a:cubicBezTo>
                    <a:pt x="1542" y="0"/>
                    <a:pt x="1169" y="56"/>
                    <a:pt x="796" y="235"/>
                  </a:cubicBezTo>
                  <a:cubicBezTo>
                    <a:pt x="557" y="374"/>
                    <a:pt x="299" y="374"/>
                    <a:pt x="60" y="374"/>
                  </a:cubicBezTo>
                  <a:cubicBezTo>
                    <a:pt x="20" y="454"/>
                    <a:pt x="0" y="494"/>
                    <a:pt x="60" y="573"/>
                  </a:cubicBezTo>
                  <a:cubicBezTo>
                    <a:pt x="159" y="693"/>
                    <a:pt x="299" y="732"/>
                    <a:pt x="398" y="852"/>
                  </a:cubicBezTo>
                  <a:cubicBezTo>
                    <a:pt x="818" y="701"/>
                    <a:pt x="1252" y="535"/>
                    <a:pt x="1712" y="535"/>
                  </a:cubicBezTo>
                  <a:cubicBezTo>
                    <a:pt x="1797" y="535"/>
                    <a:pt x="1883" y="541"/>
                    <a:pt x="1970" y="553"/>
                  </a:cubicBezTo>
                  <a:cubicBezTo>
                    <a:pt x="2022" y="579"/>
                    <a:pt x="2070" y="594"/>
                    <a:pt x="2118" y="594"/>
                  </a:cubicBezTo>
                  <a:cubicBezTo>
                    <a:pt x="2180" y="594"/>
                    <a:pt x="2241" y="570"/>
                    <a:pt x="2308" y="514"/>
                  </a:cubicBezTo>
                  <a:lnTo>
                    <a:pt x="2308" y="16"/>
                  </a:lnTo>
                  <a:cubicBezTo>
                    <a:pt x="2179" y="6"/>
                    <a:pt x="2050" y="0"/>
                    <a:pt x="19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2443100" y="1148650"/>
              <a:ext cx="61200" cy="22400"/>
            </a:xfrm>
            <a:custGeom>
              <a:avLst/>
              <a:gdLst/>
              <a:ahLst/>
              <a:cxnLst/>
              <a:rect l="l" t="t" r="r" b="b"/>
              <a:pathLst>
                <a:path w="2448" h="896" extrusionOk="0">
                  <a:moveTo>
                    <a:pt x="2113" y="1"/>
                  </a:moveTo>
                  <a:cubicBezTo>
                    <a:pt x="2037" y="1"/>
                    <a:pt x="2011" y="108"/>
                    <a:pt x="1941" y="108"/>
                  </a:cubicBezTo>
                  <a:cubicBezTo>
                    <a:pt x="1932" y="108"/>
                    <a:pt x="1922" y="107"/>
                    <a:pt x="1911" y="102"/>
                  </a:cubicBezTo>
                  <a:lnTo>
                    <a:pt x="1851" y="62"/>
                  </a:lnTo>
                  <a:cubicBezTo>
                    <a:pt x="1768" y="145"/>
                    <a:pt x="1682" y="171"/>
                    <a:pt x="1594" y="171"/>
                  </a:cubicBezTo>
                  <a:cubicBezTo>
                    <a:pt x="1451" y="171"/>
                    <a:pt x="1303" y="102"/>
                    <a:pt x="1155" y="102"/>
                  </a:cubicBezTo>
                  <a:cubicBezTo>
                    <a:pt x="1095" y="162"/>
                    <a:pt x="1035" y="202"/>
                    <a:pt x="956" y="261"/>
                  </a:cubicBezTo>
                  <a:cubicBezTo>
                    <a:pt x="916" y="281"/>
                    <a:pt x="856" y="281"/>
                    <a:pt x="817" y="281"/>
                  </a:cubicBezTo>
                  <a:cubicBezTo>
                    <a:pt x="697" y="361"/>
                    <a:pt x="518" y="301"/>
                    <a:pt x="399" y="420"/>
                  </a:cubicBezTo>
                  <a:cubicBezTo>
                    <a:pt x="339" y="420"/>
                    <a:pt x="260" y="400"/>
                    <a:pt x="220" y="400"/>
                  </a:cubicBezTo>
                  <a:cubicBezTo>
                    <a:pt x="190" y="388"/>
                    <a:pt x="161" y="382"/>
                    <a:pt x="135" y="382"/>
                  </a:cubicBezTo>
                  <a:cubicBezTo>
                    <a:pt x="76" y="382"/>
                    <a:pt x="29" y="417"/>
                    <a:pt x="1" y="500"/>
                  </a:cubicBezTo>
                  <a:cubicBezTo>
                    <a:pt x="68" y="814"/>
                    <a:pt x="211" y="896"/>
                    <a:pt x="381" y="896"/>
                  </a:cubicBezTo>
                  <a:cubicBezTo>
                    <a:pt x="565" y="896"/>
                    <a:pt x="779" y="798"/>
                    <a:pt x="956" y="798"/>
                  </a:cubicBezTo>
                  <a:cubicBezTo>
                    <a:pt x="1393" y="579"/>
                    <a:pt x="1950" y="798"/>
                    <a:pt x="2328" y="420"/>
                  </a:cubicBezTo>
                  <a:cubicBezTo>
                    <a:pt x="2428" y="361"/>
                    <a:pt x="2448" y="261"/>
                    <a:pt x="2408" y="142"/>
                  </a:cubicBezTo>
                  <a:cubicBezTo>
                    <a:pt x="2328" y="42"/>
                    <a:pt x="2229" y="3"/>
                    <a:pt x="2129" y="3"/>
                  </a:cubicBezTo>
                  <a:cubicBezTo>
                    <a:pt x="2124" y="1"/>
                    <a:pt x="2118" y="1"/>
                    <a:pt x="211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2536600" y="1137900"/>
              <a:ext cx="48275" cy="16500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1176" y="0"/>
                  </a:moveTo>
                  <a:cubicBezTo>
                    <a:pt x="836" y="0"/>
                    <a:pt x="493" y="121"/>
                    <a:pt x="160" y="134"/>
                  </a:cubicBezTo>
                  <a:cubicBezTo>
                    <a:pt x="21" y="313"/>
                    <a:pt x="1" y="472"/>
                    <a:pt x="160" y="632"/>
                  </a:cubicBezTo>
                  <a:cubicBezTo>
                    <a:pt x="234" y="652"/>
                    <a:pt x="309" y="660"/>
                    <a:pt x="384" y="660"/>
                  </a:cubicBezTo>
                  <a:cubicBezTo>
                    <a:pt x="622" y="660"/>
                    <a:pt x="863" y="580"/>
                    <a:pt x="1082" y="580"/>
                  </a:cubicBezTo>
                  <a:cubicBezTo>
                    <a:pt x="1127" y="580"/>
                    <a:pt x="1171" y="584"/>
                    <a:pt x="1214" y="592"/>
                  </a:cubicBezTo>
                  <a:cubicBezTo>
                    <a:pt x="1283" y="604"/>
                    <a:pt x="1344" y="609"/>
                    <a:pt x="1399" y="609"/>
                  </a:cubicBezTo>
                  <a:cubicBezTo>
                    <a:pt x="1708" y="609"/>
                    <a:pt x="1812" y="428"/>
                    <a:pt x="1930" y="174"/>
                  </a:cubicBezTo>
                  <a:cubicBezTo>
                    <a:pt x="1877" y="121"/>
                    <a:pt x="1824" y="103"/>
                    <a:pt x="1765" y="103"/>
                  </a:cubicBezTo>
                  <a:cubicBezTo>
                    <a:pt x="1736" y="103"/>
                    <a:pt x="1705" y="108"/>
                    <a:pt x="1672" y="114"/>
                  </a:cubicBezTo>
                  <a:cubicBezTo>
                    <a:pt x="1508" y="29"/>
                    <a:pt x="1342" y="0"/>
                    <a:pt x="11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2405325" y="1072100"/>
              <a:ext cx="48750" cy="20925"/>
            </a:xfrm>
            <a:custGeom>
              <a:avLst/>
              <a:gdLst/>
              <a:ahLst/>
              <a:cxnLst/>
              <a:rect l="l" t="t" r="r" b="b"/>
              <a:pathLst>
                <a:path w="1950" h="837" extrusionOk="0">
                  <a:moveTo>
                    <a:pt x="1706" y="0"/>
                  </a:moveTo>
                  <a:cubicBezTo>
                    <a:pt x="1108" y="0"/>
                    <a:pt x="582" y="379"/>
                    <a:pt x="0" y="379"/>
                  </a:cubicBezTo>
                  <a:lnTo>
                    <a:pt x="0" y="837"/>
                  </a:lnTo>
                  <a:cubicBezTo>
                    <a:pt x="676" y="757"/>
                    <a:pt x="1353" y="717"/>
                    <a:pt x="1950" y="359"/>
                  </a:cubicBezTo>
                  <a:cubicBezTo>
                    <a:pt x="1950" y="220"/>
                    <a:pt x="1850" y="120"/>
                    <a:pt x="1751" y="1"/>
                  </a:cubicBezTo>
                  <a:cubicBezTo>
                    <a:pt x="1736" y="1"/>
                    <a:pt x="1721" y="0"/>
                    <a:pt x="17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2340175" y="1100950"/>
              <a:ext cx="44775" cy="20225"/>
            </a:xfrm>
            <a:custGeom>
              <a:avLst/>
              <a:gdLst/>
              <a:ahLst/>
              <a:cxnLst/>
              <a:rect l="l" t="t" r="r" b="b"/>
              <a:pathLst>
                <a:path w="1791" h="809" extrusionOk="0">
                  <a:moveTo>
                    <a:pt x="1323" y="1"/>
                  </a:moveTo>
                  <a:cubicBezTo>
                    <a:pt x="1243" y="1"/>
                    <a:pt x="1164" y="21"/>
                    <a:pt x="1074" y="61"/>
                  </a:cubicBezTo>
                  <a:cubicBezTo>
                    <a:pt x="1035" y="100"/>
                    <a:pt x="975" y="100"/>
                    <a:pt x="935" y="100"/>
                  </a:cubicBezTo>
                  <a:cubicBezTo>
                    <a:pt x="756" y="200"/>
                    <a:pt x="557" y="160"/>
                    <a:pt x="378" y="180"/>
                  </a:cubicBezTo>
                  <a:cubicBezTo>
                    <a:pt x="347" y="170"/>
                    <a:pt x="316" y="165"/>
                    <a:pt x="286" y="165"/>
                  </a:cubicBezTo>
                  <a:cubicBezTo>
                    <a:pt x="200" y="165"/>
                    <a:pt x="119" y="206"/>
                    <a:pt x="60" y="279"/>
                  </a:cubicBezTo>
                  <a:cubicBezTo>
                    <a:pt x="0" y="578"/>
                    <a:pt x="100" y="797"/>
                    <a:pt x="458" y="797"/>
                  </a:cubicBezTo>
                  <a:cubicBezTo>
                    <a:pt x="624" y="797"/>
                    <a:pt x="797" y="808"/>
                    <a:pt x="970" y="808"/>
                  </a:cubicBezTo>
                  <a:cubicBezTo>
                    <a:pt x="1250" y="808"/>
                    <a:pt x="1532" y="778"/>
                    <a:pt x="1790" y="618"/>
                  </a:cubicBezTo>
                  <a:cubicBezTo>
                    <a:pt x="1492" y="598"/>
                    <a:pt x="1174" y="618"/>
                    <a:pt x="1532" y="200"/>
                  </a:cubicBezTo>
                  <a:cubicBezTo>
                    <a:pt x="1552" y="160"/>
                    <a:pt x="1552" y="100"/>
                    <a:pt x="1572" y="61"/>
                  </a:cubicBezTo>
                  <a:cubicBezTo>
                    <a:pt x="1482" y="21"/>
                    <a:pt x="1403" y="1"/>
                    <a:pt x="132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2443600" y="1103200"/>
              <a:ext cx="53250" cy="17175"/>
            </a:xfrm>
            <a:custGeom>
              <a:avLst/>
              <a:gdLst/>
              <a:ahLst/>
              <a:cxnLst/>
              <a:rect l="l" t="t" r="r" b="b"/>
              <a:pathLst>
                <a:path w="2130" h="687" extrusionOk="0">
                  <a:moveTo>
                    <a:pt x="744" y="0"/>
                  </a:moveTo>
                  <a:cubicBezTo>
                    <a:pt x="498" y="0"/>
                    <a:pt x="257" y="47"/>
                    <a:pt x="21" y="189"/>
                  </a:cubicBezTo>
                  <a:cubicBezTo>
                    <a:pt x="1" y="329"/>
                    <a:pt x="100" y="428"/>
                    <a:pt x="200" y="528"/>
                  </a:cubicBezTo>
                  <a:cubicBezTo>
                    <a:pt x="289" y="637"/>
                    <a:pt x="374" y="687"/>
                    <a:pt x="461" y="687"/>
                  </a:cubicBezTo>
                  <a:cubicBezTo>
                    <a:pt x="548" y="687"/>
                    <a:pt x="637" y="637"/>
                    <a:pt x="737" y="547"/>
                  </a:cubicBezTo>
                  <a:cubicBezTo>
                    <a:pt x="804" y="412"/>
                    <a:pt x="876" y="367"/>
                    <a:pt x="947" y="367"/>
                  </a:cubicBezTo>
                  <a:cubicBezTo>
                    <a:pt x="1044" y="367"/>
                    <a:pt x="1143" y="450"/>
                    <a:pt x="1234" y="508"/>
                  </a:cubicBezTo>
                  <a:cubicBezTo>
                    <a:pt x="1285" y="520"/>
                    <a:pt x="1335" y="525"/>
                    <a:pt x="1383" y="525"/>
                  </a:cubicBezTo>
                  <a:cubicBezTo>
                    <a:pt x="1652" y="525"/>
                    <a:pt x="1876" y="362"/>
                    <a:pt x="2129" y="329"/>
                  </a:cubicBezTo>
                  <a:cubicBezTo>
                    <a:pt x="2120" y="110"/>
                    <a:pt x="2042" y="55"/>
                    <a:pt x="1940" y="55"/>
                  </a:cubicBezTo>
                  <a:cubicBezTo>
                    <a:pt x="1836" y="55"/>
                    <a:pt x="1707" y="111"/>
                    <a:pt x="1598" y="111"/>
                  </a:cubicBezTo>
                  <a:cubicBezTo>
                    <a:pt x="1589" y="111"/>
                    <a:pt x="1581" y="111"/>
                    <a:pt x="1572" y="110"/>
                  </a:cubicBezTo>
                  <a:cubicBezTo>
                    <a:pt x="1291" y="58"/>
                    <a:pt x="1015" y="0"/>
                    <a:pt x="74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2322750" y="1064650"/>
              <a:ext cx="26900" cy="52250"/>
            </a:xfrm>
            <a:custGeom>
              <a:avLst/>
              <a:gdLst/>
              <a:ahLst/>
              <a:cxnLst/>
              <a:rect l="l" t="t" r="r" b="b"/>
              <a:pathLst>
                <a:path w="1076" h="2090" extrusionOk="0">
                  <a:moveTo>
                    <a:pt x="598" y="1"/>
                  </a:moveTo>
                  <a:cubicBezTo>
                    <a:pt x="558" y="1"/>
                    <a:pt x="518" y="41"/>
                    <a:pt x="478" y="41"/>
                  </a:cubicBezTo>
                  <a:cubicBezTo>
                    <a:pt x="399" y="80"/>
                    <a:pt x="359" y="140"/>
                    <a:pt x="299" y="200"/>
                  </a:cubicBezTo>
                  <a:cubicBezTo>
                    <a:pt x="200" y="379"/>
                    <a:pt x="200" y="597"/>
                    <a:pt x="180" y="796"/>
                  </a:cubicBezTo>
                  <a:cubicBezTo>
                    <a:pt x="160" y="956"/>
                    <a:pt x="120" y="1135"/>
                    <a:pt x="80" y="1274"/>
                  </a:cubicBezTo>
                  <a:cubicBezTo>
                    <a:pt x="21" y="1532"/>
                    <a:pt x="1" y="1751"/>
                    <a:pt x="120" y="1990"/>
                  </a:cubicBezTo>
                  <a:cubicBezTo>
                    <a:pt x="180" y="2050"/>
                    <a:pt x="220" y="2089"/>
                    <a:pt x="319" y="2089"/>
                  </a:cubicBezTo>
                  <a:cubicBezTo>
                    <a:pt x="518" y="2030"/>
                    <a:pt x="419" y="1791"/>
                    <a:pt x="558" y="1692"/>
                  </a:cubicBezTo>
                  <a:cubicBezTo>
                    <a:pt x="677" y="1552"/>
                    <a:pt x="916" y="1692"/>
                    <a:pt x="1055" y="1532"/>
                  </a:cubicBezTo>
                  <a:cubicBezTo>
                    <a:pt x="1075" y="1473"/>
                    <a:pt x="1075" y="1413"/>
                    <a:pt x="1075" y="1353"/>
                  </a:cubicBezTo>
                  <a:cubicBezTo>
                    <a:pt x="1055" y="1254"/>
                    <a:pt x="956" y="1254"/>
                    <a:pt x="916" y="1194"/>
                  </a:cubicBezTo>
                  <a:cubicBezTo>
                    <a:pt x="618" y="916"/>
                    <a:pt x="697" y="637"/>
                    <a:pt x="916" y="339"/>
                  </a:cubicBezTo>
                  <a:cubicBezTo>
                    <a:pt x="896" y="160"/>
                    <a:pt x="757" y="80"/>
                    <a:pt x="5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2734050" y="1141250"/>
              <a:ext cx="51250" cy="17600"/>
            </a:xfrm>
            <a:custGeom>
              <a:avLst/>
              <a:gdLst/>
              <a:ahLst/>
              <a:cxnLst/>
              <a:rect l="l" t="t" r="r" b="b"/>
              <a:pathLst>
                <a:path w="2050" h="704" extrusionOk="0">
                  <a:moveTo>
                    <a:pt x="935" y="0"/>
                  </a:moveTo>
                  <a:cubicBezTo>
                    <a:pt x="836" y="40"/>
                    <a:pt x="736" y="40"/>
                    <a:pt x="637" y="40"/>
                  </a:cubicBezTo>
                  <a:cubicBezTo>
                    <a:pt x="517" y="139"/>
                    <a:pt x="338" y="80"/>
                    <a:pt x="219" y="159"/>
                  </a:cubicBezTo>
                  <a:cubicBezTo>
                    <a:pt x="100" y="279"/>
                    <a:pt x="0" y="378"/>
                    <a:pt x="100" y="557"/>
                  </a:cubicBezTo>
                  <a:cubicBezTo>
                    <a:pt x="246" y="630"/>
                    <a:pt x="385" y="703"/>
                    <a:pt x="529" y="703"/>
                  </a:cubicBezTo>
                  <a:cubicBezTo>
                    <a:pt x="621" y="703"/>
                    <a:pt x="716" y="674"/>
                    <a:pt x="816" y="597"/>
                  </a:cubicBezTo>
                  <a:cubicBezTo>
                    <a:pt x="1030" y="425"/>
                    <a:pt x="1255" y="243"/>
                    <a:pt x="1534" y="243"/>
                  </a:cubicBezTo>
                  <a:cubicBezTo>
                    <a:pt x="1644" y="243"/>
                    <a:pt x="1761" y="271"/>
                    <a:pt x="1890" y="338"/>
                  </a:cubicBezTo>
                  <a:cubicBezTo>
                    <a:pt x="1910" y="338"/>
                    <a:pt x="2009" y="239"/>
                    <a:pt x="2029" y="159"/>
                  </a:cubicBezTo>
                  <a:cubicBezTo>
                    <a:pt x="2049" y="60"/>
                    <a:pt x="1950" y="0"/>
                    <a:pt x="18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2712150" y="1094000"/>
              <a:ext cx="64200" cy="16925"/>
            </a:xfrm>
            <a:custGeom>
              <a:avLst/>
              <a:gdLst/>
              <a:ahLst/>
              <a:cxnLst/>
              <a:rect l="l" t="t" r="r" b="b"/>
              <a:pathLst>
                <a:path w="2568" h="677" extrusionOk="0">
                  <a:moveTo>
                    <a:pt x="2368" y="0"/>
                  </a:moveTo>
                  <a:cubicBezTo>
                    <a:pt x="1632" y="299"/>
                    <a:pt x="836" y="179"/>
                    <a:pt x="1" y="557"/>
                  </a:cubicBezTo>
                  <a:lnTo>
                    <a:pt x="1294" y="557"/>
                  </a:lnTo>
                  <a:cubicBezTo>
                    <a:pt x="1317" y="511"/>
                    <a:pt x="1347" y="491"/>
                    <a:pt x="1384" y="491"/>
                  </a:cubicBezTo>
                  <a:cubicBezTo>
                    <a:pt x="1410" y="491"/>
                    <a:pt x="1440" y="501"/>
                    <a:pt x="1473" y="518"/>
                  </a:cubicBezTo>
                  <a:cubicBezTo>
                    <a:pt x="1513" y="518"/>
                    <a:pt x="1572" y="557"/>
                    <a:pt x="1612" y="557"/>
                  </a:cubicBezTo>
                  <a:cubicBezTo>
                    <a:pt x="1643" y="546"/>
                    <a:pt x="1667" y="541"/>
                    <a:pt x="1687" y="541"/>
                  </a:cubicBezTo>
                  <a:cubicBezTo>
                    <a:pt x="1773" y="541"/>
                    <a:pt x="1779" y="628"/>
                    <a:pt x="1811" y="677"/>
                  </a:cubicBezTo>
                  <a:cubicBezTo>
                    <a:pt x="1930" y="617"/>
                    <a:pt x="2030" y="577"/>
                    <a:pt x="2169" y="518"/>
                  </a:cubicBezTo>
                  <a:cubicBezTo>
                    <a:pt x="2197" y="504"/>
                    <a:pt x="2245" y="489"/>
                    <a:pt x="2285" y="489"/>
                  </a:cubicBezTo>
                  <a:cubicBezTo>
                    <a:pt x="2302" y="489"/>
                    <a:pt x="2317" y="492"/>
                    <a:pt x="2328" y="498"/>
                  </a:cubicBezTo>
                  <a:cubicBezTo>
                    <a:pt x="2487" y="458"/>
                    <a:pt x="2507" y="339"/>
                    <a:pt x="2567" y="199"/>
                  </a:cubicBezTo>
                  <a:cubicBezTo>
                    <a:pt x="2507" y="120"/>
                    <a:pt x="2428" y="80"/>
                    <a:pt x="23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2723100" y="1064150"/>
              <a:ext cx="41800" cy="19950"/>
            </a:xfrm>
            <a:custGeom>
              <a:avLst/>
              <a:gdLst/>
              <a:ahLst/>
              <a:cxnLst/>
              <a:rect l="l" t="t" r="r" b="b"/>
              <a:pathLst>
                <a:path w="1672" h="798" extrusionOk="0">
                  <a:moveTo>
                    <a:pt x="1592" y="1"/>
                  </a:moveTo>
                  <a:lnTo>
                    <a:pt x="1592" y="1"/>
                  </a:lnTo>
                  <a:cubicBezTo>
                    <a:pt x="1095" y="259"/>
                    <a:pt x="478" y="1"/>
                    <a:pt x="1" y="319"/>
                  </a:cubicBezTo>
                  <a:cubicBezTo>
                    <a:pt x="100" y="438"/>
                    <a:pt x="140" y="578"/>
                    <a:pt x="199" y="697"/>
                  </a:cubicBezTo>
                  <a:cubicBezTo>
                    <a:pt x="360" y="719"/>
                    <a:pt x="533" y="798"/>
                    <a:pt x="688" y="798"/>
                  </a:cubicBezTo>
                  <a:cubicBezTo>
                    <a:pt x="822" y="798"/>
                    <a:pt x="943" y="740"/>
                    <a:pt x="1035" y="538"/>
                  </a:cubicBezTo>
                  <a:lnTo>
                    <a:pt x="1035" y="558"/>
                  </a:lnTo>
                  <a:cubicBezTo>
                    <a:pt x="1093" y="633"/>
                    <a:pt x="1148" y="666"/>
                    <a:pt x="1199" y="666"/>
                  </a:cubicBezTo>
                  <a:cubicBezTo>
                    <a:pt x="1271" y="666"/>
                    <a:pt x="1335" y="602"/>
                    <a:pt x="1393" y="498"/>
                  </a:cubicBezTo>
                  <a:cubicBezTo>
                    <a:pt x="1532" y="359"/>
                    <a:pt x="1672" y="240"/>
                    <a:pt x="15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2718625" y="1037475"/>
              <a:ext cx="32850" cy="17200"/>
            </a:xfrm>
            <a:custGeom>
              <a:avLst/>
              <a:gdLst/>
              <a:ahLst/>
              <a:cxnLst/>
              <a:rect l="l" t="t" r="r" b="b"/>
              <a:pathLst>
                <a:path w="1314" h="688" extrusionOk="0">
                  <a:moveTo>
                    <a:pt x="879" y="1"/>
                  </a:moveTo>
                  <a:cubicBezTo>
                    <a:pt x="643" y="1"/>
                    <a:pt x="427" y="58"/>
                    <a:pt x="239" y="232"/>
                  </a:cubicBezTo>
                  <a:cubicBezTo>
                    <a:pt x="140" y="292"/>
                    <a:pt x="0" y="292"/>
                    <a:pt x="40" y="451"/>
                  </a:cubicBezTo>
                  <a:cubicBezTo>
                    <a:pt x="60" y="630"/>
                    <a:pt x="180" y="650"/>
                    <a:pt x="339" y="670"/>
                  </a:cubicBezTo>
                  <a:cubicBezTo>
                    <a:pt x="387" y="682"/>
                    <a:pt x="435" y="687"/>
                    <a:pt x="482" y="687"/>
                  </a:cubicBezTo>
                  <a:cubicBezTo>
                    <a:pt x="743" y="687"/>
                    <a:pt x="981" y="528"/>
                    <a:pt x="1234" y="511"/>
                  </a:cubicBezTo>
                  <a:cubicBezTo>
                    <a:pt x="1274" y="471"/>
                    <a:pt x="1313" y="431"/>
                    <a:pt x="1274" y="372"/>
                  </a:cubicBezTo>
                  <a:cubicBezTo>
                    <a:pt x="1254" y="332"/>
                    <a:pt x="1234" y="292"/>
                    <a:pt x="1194" y="252"/>
                  </a:cubicBezTo>
                  <a:lnTo>
                    <a:pt x="1194" y="173"/>
                  </a:lnTo>
                  <a:cubicBezTo>
                    <a:pt x="1194" y="133"/>
                    <a:pt x="1234" y="73"/>
                    <a:pt x="1234" y="33"/>
                  </a:cubicBezTo>
                  <a:cubicBezTo>
                    <a:pt x="1111" y="14"/>
                    <a:pt x="993" y="1"/>
                    <a:pt x="8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2766375" y="1059000"/>
              <a:ext cx="30350" cy="17750"/>
            </a:xfrm>
            <a:custGeom>
              <a:avLst/>
              <a:gdLst/>
              <a:ahLst/>
              <a:cxnLst/>
              <a:rect l="l" t="t" r="r" b="b"/>
              <a:pathLst>
                <a:path w="1214" h="710" extrusionOk="0">
                  <a:moveTo>
                    <a:pt x="787" y="0"/>
                  </a:moveTo>
                  <a:cubicBezTo>
                    <a:pt x="523" y="0"/>
                    <a:pt x="258" y="25"/>
                    <a:pt x="0" y="167"/>
                  </a:cubicBezTo>
                  <a:cubicBezTo>
                    <a:pt x="0" y="366"/>
                    <a:pt x="20" y="525"/>
                    <a:pt x="159" y="684"/>
                  </a:cubicBezTo>
                  <a:cubicBezTo>
                    <a:pt x="217" y="702"/>
                    <a:pt x="272" y="710"/>
                    <a:pt x="327" y="710"/>
                  </a:cubicBezTo>
                  <a:cubicBezTo>
                    <a:pt x="600" y="710"/>
                    <a:pt x="842" y="518"/>
                    <a:pt x="1122" y="518"/>
                  </a:cubicBezTo>
                  <a:cubicBezTo>
                    <a:pt x="1152" y="518"/>
                    <a:pt x="1183" y="520"/>
                    <a:pt x="1214" y="525"/>
                  </a:cubicBezTo>
                  <a:lnTo>
                    <a:pt x="1214" y="8"/>
                  </a:lnTo>
                  <a:cubicBezTo>
                    <a:pt x="1073" y="8"/>
                    <a:pt x="930" y="0"/>
                    <a:pt x="7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2464500" y="1064525"/>
              <a:ext cx="42150" cy="17075"/>
            </a:xfrm>
            <a:custGeom>
              <a:avLst/>
              <a:gdLst/>
              <a:ahLst/>
              <a:cxnLst/>
              <a:rect l="l" t="t" r="r" b="b"/>
              <a:pathLst>
                <a:path w="1686" h="683" extrusionOk="0">
                  <a:moveTo>
                    <a:pt x="951" y="0"/>
                  </a:moveTo>
                  <a:cubicBezTo>
                    <a:pt x="785" y="0"/>
                    <a:pt x="619" y="51"/>
                    <a:pt x="458" y="165"/>
                  </a:cubicBezTo>
                  <a:cubicBezTo>
                    <a:pt x="398" y="364"/>
                    <a:pt x="0" y="364"/>
                    <a:pt x="100" y="682"/>
                  </a:cubicBezTo>
                  <a:cubicBezTo>
                    <a:pt x="637" y="642"/>
                    <a:pt x="1174" y="563"/>
                    <a:pt x="1671" y="344"/>
                  </a:cubicBezTo>
                  <a:cubicBezTo>
                    <a:pt x="1686" y="212"/>
                    <a:pt x="1679" y="134"/>
                    <a:pt x="1603" y="134"/>
                  </a:cubicBezTo>
                  <a:cubicBezTo>
                    <a:pt x="1575" y="134"/>
                    <a:pt x="1539" y="144"/>
                    <a:pt x="1492" y="165"/>
                  </a:cubicBezTo>
                  <a:cubicBezTo>
                    <a:pt x="1316" y="61"/>
                    <a:pt x="1133" y="0"/>
                    <a:pt x="95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2419250" y="1157625"/>
              <a:ext cx="48250" cy="19950"/>
            </a:xfrm>
            <a:custGeom>
              <a:avLst/>
              <a:gdLst/>
              <a:ahLst/>
              <a:cxnLst/>
              <a:rect l="l" t="t" r="r" b="b"/>
              <a:pathLst>
                <a:path w="1930" h="798" extrusionOk="0">
                  <a:moveTo>
                    <a:pt x="851" y="1"/>
                  </a:moveTo>
                  <a:cubicBezTo>
                    <a:pt x="801" y="1"/>
                    <a:pt x="748" y="15"/>
                    <a:pt x="696" y="41"/>
                  </a:cubicBezTo>
                  <a:cubicBezTo>
                    <a:pt x="657" y="41"/>
                    <a:pt x="577" y="81"/>
                    <a:pt x="517" y="81"/>
                  </a:cubicBezTo>
                  <a:cubicBezTo>
                    <a:pt x="418" y="201"/>
                    <a:pt x="298" y="220"/>
                    <a:pt x="159" y="240"/>
                  </a:cubicBezTo>
                  <a:cubicBezTo>
                    <a:pt x="0" y="439"/>
                    <a:pt x="100" y="598"/>
                    <a:pt x="259" y="777"/>
                  </a:cubicBezTo>
                  <a:cubicBezTo>
                    <a:pt x="279" y="777"/>
                    <a:pt x="318" y="797"/>
                    <a:pt x="358" y="797"/>
                  </a:cubicBezTo>
                  <a:cubicBezTo>
                    <a:pt x="875" y="598"/>
                    <a:pt x="1432" y="698"/>
                    <a:pt x="1930" y="439"/>
                  </a:cubicBezTo>
                  <a:cubicBezTo>
                    <a:pt x="1868" y="410"/>
                    <a:pt x="1799" y="402"/>
                    <a:pt x="1727" y="402"/>
                  </a:cubicBezTo>
                  <a:cubicBezTo>
                    <a:pt x="1631" y="402"/>
                    <a:pt x="1530" y="417"/>
                    <a:pt x="1435" y="417"/>
                  </a:cubicBezTo>
                  <a:cubicBezTo>
                    <a:pt x="1261" y="417"/>
                    <a:pt x="1106" y="367"/>
                    <a:pt x="1034" y="81"/>
                  </a:cubicBezTo>
                  <a:cubicBezTo>
                    <a:pt x="978" y="25"/>
                    <a:pt x="916" y="1"/>
                    <a:pt x="8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2597275" y="1133225"/>
              <a:ext cx="49750" cy="10075"/>
            </a:xfrm>
            <a:custGeom>
              <a:avLst/>
              <a:gdLst/>
              <a:ahLst/>
              <a:cxnLst/>
              <a:rect l="l" t="t" r="r" b="b"/>
              <a:pathLst>
                <a:path w="1990" h="403" extrusionOk="0">
                  <a:moveTo>
                    <a:pt x="855" y="1"/>
                  </a:moveTo>
                  <a:cubicBezTo>
                    <a:pt x="565" y="1"/>
                    <a:pt x="277" y="35"/>
                    <a:pt x="1" y="182"/>
                  </a:cubicBezTo>
                  <a:cubicBezTo>
                    <a:pt x="1" y="281"/>
                    <a:pt x="60" y="361"/>
                    <a:pt x="200" y="381"/>
                  </a:cubicBezTo>
                  <a:cubicBezTo>
                    <a:pt x="314" y="396"/>
                    <a:pt x="427" y="403"/>
                    <a:pt x="540" y="403"/>
                  </a:cubicBezTo>
                  <a:cubicBezTo>
                    <a:pt x="1036" y="403"/>
                    <a:pt x="1520" y="262"/>
                    <a:pt x="1990" y="3"/>
                  </a:cubicBezTo>
                  <a:lnTo>
                    <a:pt x="1990" y="3"/>
                  </a:lnTo>
                  <a:cubicBezTo>
                    <a:pt x="1869" y="21"/>
                    <a:pt x="1747" y="27"/>
                    <a:pt x="1624" y="27"/>
                  </a:cubicBezTo>
                  <a:cubicBezTo>
                    <a:pt x="1369" y="27"/>
                    <a:pt x="1111" y="1"/>
                    <a:pt x="8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2394875" y="1164625"/>
              <a:ext cx="33350" cy="17925"/>
            </a:xfrm>
            <a:custGeom>
              <a:avLst/>
              <a:gdLst/>
              <a:ahLst/>
              <a:cxnLst/>
              <a:rect l="l" t="t" r="r" b="b"/>
              <a:pathLst>
                <a:path w="1334" h="717" extrusionOk="0">
                  <a:moveTo>
                    <a:pt x="796" y="0"/>
                  </a:moveTo>
                  <a:cubicBezTo>
                    <a:pt x="577" y="40"/>
                    <a:pt x="339" y="100"/>
                    <a:pt x="100" y="139"/>
                  </a:cubicBezTo>
                  <a:cubicBezTo>
                    <a:pt x="60" y="199"/>
                    <a:pt x="0" y="239"/>
                    <a:pt x="20" y="338"/>
                  </a:cubicBezTo>
                  <a:cubicBezTo>
                    <a:pt x="20" y="438"/>
                    <a:pt x="20" y="537"/>
                    <a:pt x="60" y="637"/>
                  </a:cubicBezTo>
                  <a:cubicBezTo>
                    <a:pt x="60" y="657"/>
                    <a:pt x="80" y="677"/>
                    <a:pt x="100" y="716"/>
                  </a:cubicBezTo>
                  <a:cubicBezTo>
                    <a:pt x="339" y="716"/>
                    <a:pt x="577" y="677"/>
                    <a:pt x="796" y="677"/>
                  </a:cubicBezTo>
                  <a:cubicBezTo>
                    <a:pt x="975" y="657"/>
                    <a:pt x="1174" y="677"/>
                    <a:pt x="1333" y="517"/>
                  </a:cubicBezTo>
                  <a:lnTo>
                    <a:pt x="1273" y="458"/>
                  </a:lnTo>
                  <a:cubicBezTo>
                    <a:pt x="1075" y="358"/>
                    <a:pt x="975" y="139"/>
                    <a:pt x="7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2505775" y="1115825"/>
              <a:ext cx="33850" cy="14200"/>
            </a:xfrm>
            <a:custGeom>
              <a:avLst/>
              <a:gdLst/>
              <a:ahLst/>
              <a:cxnLst/>
              <a:rect l="l" t="t" r="r" b="b"/>
              <a:pathLst>
                <a:path w="1354" h="568" extrusionOk="0">
                  <a:moveTo>
                    <a:pt x="1147" y="0"/>
                  </a:moveTo>
                  <a:cubicBezTo>
                    <a:pt x="1142" y="0"/>
                    <a:pt x="1138" y="1"/>
                    <a:pt x="1134" y="3"/>
                  </a:cubicBezTo>
                  <a:cubicBezTo>
                    <a:pt x="1014" y="66"/>
                    <a:pt x="899" y="87"/>
                    <a:pt x="784" y="87"/>
                  </a:cubicBezTo>
                  <a:cubicBezTo>
                    <a:pt x="554" y="87"/>
                    <a:pt x="329" y="1"/>
                    <a:pt x="90" y="1"/>
                  </a:cubicBezTo>
                  <a:cubicBezTo>
                    <a:pt x="74" y="1"/>
                    <a:pt x="57" y="2"/>
                    <a:pt x="40" y="3"/>
                  </a:cubicBezTo>
                  <a:cubicBezTo>
                    <a:pt x="20" y="62"/>
                    <a:pt x="20" y="102"/>
                    <a:pt x="0" y="162"/>
                  </a:cubicBezTo>
                  <a:lnTo>
                    <a:pt x="0" y="221"/>
                  </a:lnTo>
                  <a:cubicBezTo>
                    <a:pt x="20" y="361"/>
                    <a:pt x="100" y="460"/>
                    <a:pt x="160" y="520"/>
                  </a:cubicBezTo>
                  <a:cubicBezTo>
                    <a:pt x="160" y="560"/>
                    <a:pt x="199" y="560"/>
                    <a:pt x="239" y="560"/>
                  </a:cubicBezTo>
                  <a:cubicBezTo>
                    <a:pt x="254" y="565"/>
                    <a:pt x="268" y="567"/>
                    <a:pt x="280" y="567"/>
                  </a:cubicBezTo>
                  <a:cubicBezTo>
                    <a:pt x="317" y="567"/>
                    <a:pt x="344" y="545"/>
                    <a:pt x="358" y="500"/>
                  </a:cubicBezTo>
                  <a:cubicBezTo>
                    <a:pt x="637" y="420"/>
                    <a:pt x="915" y="381"/>
                    <a:pt x="1194" y="301"/>
                  </a:cubicBezTo>
                  <a:cubicBezTo>
                    <a:pt x="1293" y="301"/>
                    <a:pt x="1353" y="221"/>
                    <a:pt x="1313" y="122"/>
                  </a:cubicBezTo>
                  <a:cubicBezTo>
                    <a:pt x="1295" y="86"/>
                    <a:pt x="1195" y="0"/>
                    <a:pt x="11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2449075" y="1067700"/>
              <a:ext cx="32850" cy="13400"/>
            </a:xfrm>
            <a:custGeom>
              <a:avLst/>
              <a:gdLst/>
              <a:ahLst/>
              <a:cxnLst/>
              <a:rect l="l" t="t" r="r" b="b"/>
              <a:pathLst>
                <a:path w="1314" h="536" extrusionOk="0">
                  <a:moveTo>
                    <a:pt x="887" y="1"/>
                  </a:moveTo>
                  <a:cubicBezTo>
                    <a:pt x="584" y="1"/>
                    <a:pt x="321" y="160"/>
                    <a:pt x="1" y="177"/>
                  </a:cubicBezTo>
                  <a:cubicBezTo>
                    <a:pt x="1" y="336"/>
                    <a:pt x="60" y="456"/>
                    <a:pt x="200" y="535"/>
                  </a:cubicBezTo>
                  <a:lnTo>
                    <a:pt x="697" y="535"/>
                  </a:lnTo>
                  <a:cubicBezTo>
                    <a:pt x="717" y="316"/>
                    <a:pt x="1314" y="436"/>
                    <a:pt x="1055" y="18"/>
                  </a:cubicBezTo>
                  <a:cubicBezTo>
                    <a:pt x="997" y="6"/>
                    <a:pt x="941" y="1"/>
                    <a:pt x="8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2660925" y="1076525"/>
              <a:ext cx="34850" cy="11250"/>
            </a:xfrm>
            <a:custGeom>
              <a:avLst/>
              <a:gdLst/>
              <a:ahLst/>
              <a:cxnLst/>
              <a:rect l="l" t="t" r="r" b="b"/>
              <a:pathLst>
                <a:path w="1394" h="450" extrusionOk="0">
                  <a:moveTo>
                    <a:pt x="1150" y="0"/>
                  </a:moveTo>
                  <a:cubicBezTo>
                    <a:pt x="1144" y="0"/>
                    <a:pt x="1139" y="1"/>
                    <a:pt x="1135" y="3"/>
                  </a:cubicBezTo>
                  <a:cubicBezTo>
                    <a:pt x="757" y="103"/>
                    <a:pt x="359" y="122"/>
                    <a:pt x="1" y="321"/>
                  </a:cubicBezTo>
                  <a:cubicBezTo>
                    <a:pt x="71" y="391"/>
                    <a:pt x="140" y="426"/>
                    <a:pt x="207" y="426"/>
                  </a:cubicBezTo>
                  <a:cubicBezTo>
                    <a:pt x="274" y="426"/>
                    <a:pt x="339" y="391"/>
                    <a:pt x="399" y="321"/>
                  </a:cubicBezTo>
                  <a:cubicBezTo>
                    <a:pt x="581" y="321"/>
                    <a:pt x="772" y="449"/>
                    <a:pt x="960" y="449"/>
                  </a:cubicBezTo>
                  <a:cubicBezTo>
                    <a:pt x="1039" y="449"/>
                    <a:pt x="1118" y="426"/>
                    <a:pt x="1194" y="361"/>
                  </a:cubicBezTo>
                  <a:cubicBezTo>
                    <a:pt x="1274" y="282"/>
                    <a:pt x="1393" y="222"/>
                    <a:pt x="1334" y="103"/>
                  </a:cubicBezTo>
                  <a:cubicBezTo>
                    <a:pt x="1298" y="67"/>
                    <a:pt x="1199" y="0"/>
                    <a:pt x="11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2501300" y="1144100"/>
              <a:ext cx="24400" cy="16050"/>
            </a:xfrm>
            <a:custGeom>
              <a:avLst/>
              <a:gdLst/>
              <a:ahLst/>
              <a:cxnLst/>
              <a:rect l="l" t="t" r="r" b="b"/>
              <a:pathLst>
                <a:path w="976" h="642" extrusionOk="0">
                  <a:moveTo>
                    <a:pt x="612" y="1"/>
                  </a:moveTo>
                  <a:cubicBezTo>
                    <a:pt x="523" y="1"/>
                    <a:pt x="438" y="25"/>
                    <a:pt x="358" y="85"/>
                  </a:cubicBezTo>
                  <a:cubicBezTo>
                    <a:pt x="259" y="224"/>
                    <a:pt x="100" y="165"/>
                    <a:pt x="0" y="264"/>
                  </a:cubicBezTo>
                  <a:lnTo>
                    <a:pt x="0" y="602"/>
                  </a:lnTo>
                  <a:cubicBezTo>
                    <a:pt x="104" y="628"/>
                    <a:pt x="205" y="641"/>
                    <a:pt x="304" y="641"/>
                  </a:cubicBezTo>
                  <a:cubicBezTo>
                    <a:pt x="510" y="641"/>
                    <a:pt x="707" y="584"/>
                    <a:pt x="896" y="463"/>
                  </a:cubicBezTo>
                  <a:cubicBezTo>
                    <a:pt x="975" y="344"/>
                    <a:pt x="975" y="185"/>
                    <a:pt x="896" y="65"/>
                  </a:cubicBezTo>
                  <a:cubicBezTo>
                    <a:pt x="796" y="25"/>
                    <a:pt x="702" y="1"/>
                    <a:pt x="6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2710175" y="1143675"/>
              <a:ext cx="29850" cy="13375"/>
            </a:xfrm>
            <a:custGeom>
              <a:avLst/>
              <a:gdLst/>
              <a:ahLst/>
              <a:cxnLst/>
              <a:rect l="l" t="t" r="r" b="b"/>
              <a:pathLst>
                <a:path w="1194" h="535" extrusionOk="0">
                  <a:moveTo>
                    <a:pt x="896" y="0"/>
                  </a:moveTo>
                  <a:cubicBezTo>
                    <a:pt x="707" y="0"/>
                    <a:pt x="513" y="89"/>
                    <a:pt x="319" y="102"/>
                  </a:cubicBezTo>
                  <a:cubicBezTo>
                    <a:pt x="199" y="162"/>
                    <a:pt x="100" y="182"/>
                    <a:pt x="0" y="241"/>
                  </a:cubicBezTo>
                  <a:cubicBezTo>
                    <a:pt x="60" y="341"/>
                    <a:pt x="120" y="401"/>
                    <a:pt x="179" y="500"/>
                  </a:cubicBezTo>
                  <a:cubicBezTo>
                    <a:pt x="343" y="500"/>
                    <a:pt x="507" y="534"/>
                    <a:pt x="671" y="534"/>
                  </a:cubicBezTo>
                  <a:cubicBezTo>
                    <a:pt x="785" y="534"/>
                    <a:pt x="900" y="518"/>
                    <a:pt x="1015" y="460"/>
                  </a:cubicBezTo>
                  <a:cubicBezTo>
                    <a:pt x="1094" y="341"/>
                    <a:pt x="1154" y="241"/>
                    <a:pt x="1194" y="102"/>
                  </a:cubicBezTo>
                  <a:cubicBezTo>
                    <a:pt x="1097" y="26"/>
                    <a:pt x="997" y="0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2707175" y="1072075"/>
              <a:ext cx="23775" cy="13700"/>
            </a:xfrm>
            <a:custGeom>
              <a:avLst/>
              <a:gdLst/>
              <a:ahLst/>
              <a:cxnLst/>
              <a:rect l="l" t="t" r="r" b="b"/>
              <a:pathLst>
                <a:path w="951" h="548" extrusionOk="0">
                  <a:moveTo>
                    <a:pt x="662" y="1"/>
                  </a:moveTo>
                  <a:cubicBezTo>
                    <a:pt x="648" y="1"/>
                    <a:pt x="633" y="1"/>
                    <a:pt x="618" y="2"/>
                  </a:cubicBezTo>
                  <a:cubicBezTo>
                    <a:pt x="478" y="181"/>
                    <a:pt x="180" y="121"/>
                    <a:pt x="1" y="400"/>
                  </a:cubicBezTo>
                  <a:cubicBezTo>
                    <a:pt x="171" y="485"/>
                    <a:pt x="324" y="547"/>
                    <a:pt x="467" y="547"/>
                  </a:cubicBezTo>
                  <a:cubicBezTo>
                    <a:pt x="590" y="547"/>
                    <a:pt x="706" y="500"/>
                    <a:pt x="817" y="380"/>
                  </a:cubicBezTo>
                  <a:cubicBezTo>
                    <a:pt x="892" y="190"/>
                    <a:pt x="950" y="1"/>
                    <a:pt x="6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2480900" y="1120350"/>
              <a:ext cx="26875" cy="17550"/>
            </a:xfrm>
            <a:custGeom>
              <a:avLst/>
              <a:gdLst/>
              <a:ahLst/>
              <a:cxnLst/>
              <a:rect l="l" t="t" r="r" b="b"/>
              <a:pathLst>
                <a:path w="1075" h="702" extrusionOk="0">
                  <a:moveTo>
                    <a:pt x="995" y="1"/>
                  </a:moveTo>
                  <a:cubicBezTo>
                    <a:pt x="816" y="1"/>
                    <a:pt x="637" y="21"/>
                    <a:pt x="458" y="21"/>
                  </a:cubicBezTo>
                  <a:cubicBezTo>
                    <a:pt x="379" y="200"/>
                    <a:pt x="1" y="200"/>
                    <a:pt x="140" y="538"/>
                  </a:cubicBezTo>
                  <a:cubicBezTo>
                    <a:pt x="307" y="655"/>
                    <a:pt x="489" y="702"/>
                    <a:pt x="696" y="702"/>
                  </a:cubicBezTo>
                  <a:cubicBezTo>
                    <a:pt x="735" y="702"/>
                    <a:pt x="775" y="700"/>
                    <a:pt x="816" y="697"/>
                  </a:cubicBezTo>
                  <a:cubicBezTo>
                    <a:pt x="896" y="637"/>
                    <a:pt x="916" y="597"/>
                    <a:pt x="956" y="538"/>
                  </a:cubicBezTo>
                  <a:cubicBezTo>
                    <a:pt x="1015" y="399"/>
                    <a:pt x="1075" y="220"/>
                    <a:pt x="1035" y="40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2471450" y="1120550"/>
              <a:ext cx="22400" cy="19225"/>
            </a:xfrm>
            <a:custGeom>
              <a:avLst/>
              <a:gdLst/>
              <a:ahLst/>
              <a:cxnLst/>
              <a:rect l="l" t="t" r="r" b="b"/>
              <a:pathLst>
                <a:path w="896" h="769" extrusionOk="0">
                  <a:moveTo>
                    <a:pt x="692" y="0"/>
                  </a:moveTo>
                  <a:cubicBezTo>
                    <a:pt x="507" y="0"/>
                    <a:pt x="330" y="61"/>
                    <a:pt x="140" y="172"/>
                  </a:cubicBezTo>
                  <a:cubicBezTo>
                    <a:pt x="100" y="351"/>
                    <a:pt x="41" y="530"/>
                    <a:pt x="1" y="709"/>
                  </a:cubicBezTo>
                  <a:cubicBezTo>
                    <a:pt x="60" y="749"/>
                    <a:pt x="120" y="769"/>
                    <a:pt x="182" y="769"/>
                  </a:cubicBezTo>
                  <a:cubicBezTo>
                    <a:pt x="244" y="769"/>
                    <a:pt x="309" y="749"/>
                    <a:pt x="379" y="709"/>
                  </a:cubicBezTo>
                  <a:cubicBezTo>
                    <a:pt x="419" y="669"/>
                    <a:pt x="478" y="589"/>
                    <a:pt x="518" y="530"/>
                  </a:cubicBezTo>
                  <a:cubicBezTo>
                    <a:pt x="598" y="331"/>
                    <a:pt x="896" y="291"/>
                    <a:pt x="836" y="13"/>
                  </a:cubicBezTo>
                  <a:cubicBezTo>
                    <a:pt x="788" y="4"/>
                    <a:pt x="740" y="0"/>
                    <a:pt x="6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2521200" y="1142475"/>
              <a:ext cx="19400" cy="15675"/>
            </a:xfrm>
            <a:custGeom>
              <a:avLst/>
              <a:gdLst/>
              <a:ahLst/>
              <a:cxnLst/>
              <a:rect l="l" t="t" r="r" b="b"/>
              <a:pathLst>
                <a:path w="776" h="627" extrusionOk="0">
                  <a:moveTo>
                    <a:pt x="692" y="0"/>
                  </a:moveTo>
                  <a:cubicBezTo>
                    <a:pt x="559" y="0"/>
                    <a:pt x="421" y="70"/>
                    <a:pt x="285" y="70"/>
                  </a:cubicBezTo>
                  <a:cubicBezTo>
                    <a:pt x="222" y="70"/>
                    <a:pt x="160" y="55"/>
                    <a:pt x="100" y="11"/>
                  </a:cubicBezTo>
                  <a:cubicBezTo>
                    <a:pt x="0" y="31"/>
                    <a:pt x="0" y="71"/>
                    <a:pt x="80" y="150"/>
                  </a:cubicBezTo>
                  <a:cubicBezTo>
                    <a:pt x="100" y="289"/>
                    <a:pt x="100" y="409"/>
                    <a:pt x="100" y="528"/>
                  </a:cubicBezTo>
                  <a:cubicBezTo>
                    <a:pt x="164" y="528"/>
                    <a:pt x="228" y="445"/>
                    <a:pt x="303" y="445"/>
                  </a:cubicBezTo>
                  <a:cubicBezTo>
                    <a:pt x="344" y="445"/>
                    <a:pt x="388" y="470"/>
                    <a:pt x="438" y="548"/>
                  </a:cubicBezTo>
                  <a:cubicBezTo>
                    <a:pt x="481" y="605"/>
                    <a:pt x="524" y="626"/>
                    <a:pt x="566" y="626"/>
                  </a:cubicBezTo>
                  <a:cubicBezTo>
                    <a:pt x="640" y="626"/>
                    <a:pt x="712" y="559"/>
                    <a:pt x="776" y="508"/>
                  </a:cubicBezTo>
                  <a:lnTo>
                    <a:pt x="776" y="11"/>
                  </a:lnTo>
                  <a:cubicBezTo>
                    <a:pt x="748" y="3"/>
                    <a:pt x="721" y="0"/>
                    <a:pt x="6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2421725" y="1107525"/>
              <a:ext cx="21900" cy="17200"/>
            </a:xfrm>
            <a:custGeom>
              <a:avLst/>
              <a:gdLst/>
              <a:ahLst/>
              <a:cxnLst/>
              <a:rect l="l" t="t" r="r" b="b"/>
              <a:pathLst>
                <a:path w="876" h="688" extrusionOk="0">
                  <a:moveTo>
                    <a:pt x="412" y="1"/>
                  </a:moveTo>
                  <a:cubicBezTo>
                    <a:pt x="276" y="1"/>
                    <a:pt x="142" y="25"/>
                    <a:pt x="20" y="136"/>
                  </a:cubicBezTo>
                  <a:cubicBezTo>
                    <a:pt x="80" y="255"/>
                    <a:pt x="180" y="374"/>
                    <a:pt x="60" y="514"/>
                  </a:cubicBezTo>
                  <a:lnTo>
                    <a:pt x="1" y="573"/>
                  </a:lnTo>
                  <a:lnTo>
                    <a:pt x="20" y="653"/>
                  </a:lnTo>
                  <a:cubicBezTo>
                    <a:pt x="150" y="653"/>
                    <a:pt x="284" y="688"/>
                    <a:pt x="411" y="688"/>
                  </a:cubicBezTo>
                  <a:cubicBezTo>
                    <a:pt x="538" y="688"/>
                    <a:pt x="657" y="653"/>
                    <a:pt x="756" y="514"/>
                  </a:cubicBezTo>
                  <a:cubicBezTo>
                    <a:pt x="756" y="335"/>
                    <a:pt x="876" y="195"/>
                    <a:pt x="737" y="16"/>
                  </a:cubicBezTo>
                  <a:cubicBezTo>
                    <a:pt x="630" y="16"/>
                    <a:pt x="520" y="1"/>
                    <a:pt x="4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2501300" y="1064500"/>
              <a:ext cx="24875" cy="10025"/>
            </a:xfrm>
            <a:custGeom>
              <a:avLst/>
              <a:gdLst/>
              <a:ahLst/>
              <a:cxnLst/>
              <a:rect l="l" t="t" r="r" b="b"/>
              <a:pathLst>
                <a:path w="995" h="401" extrusionOk="0">
                  <a:moveTo>
                    <a:pt x="300" y="1"/>
                  </a:moveTo>
                  <a:cubicBezTo>
                    <a:pt x="200" y="1"/>
                    <a:pt x="102" y="37"/>
                    <a:pt x="0" y="146"/>
                  </a:cubicBezTo>
                  <a:lnTo>
                    <a:pt x="199" y="345"/>
                  </a:lnTo>
                  <a:cubicBezTo>
                    <a:pt x="291" y="380"/>
                    <a:pt x="380" y="400"/>
                    <a:pt x="470" y="400"/>
                  </a:cubicBezTo>
                  <a:cubicBezTo>
                    <a:pt x="634" y="400"/>
                    <a:pt x="802" y="333"/>
                    <a:pt x="995" y="166"/>
                  </a:cubicBezTo>
                  <a:cubicBezTo>
                    <a:pt x="725" y="166"/>
                    <a:pt x="510" y="1"/>
                    <a:pt x="3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2757925" y="1063650"/>
              <a:ext cx="13925" cy="12975"/>
            </a:xfrm>
            <a:custGeom>
              <a:avLst/>
              <a:gdLst/>
              <a:ahLst/>
              <a:cxnLst/>
              <a:rect l="l" t="t" r="r" b="b"/>
              <a:pathLst>
                <a:path w="557" h="519" extrusionOk="0">
                  <a:moveTo>
                    <a:pt x="318" y="1"/>
                  </a:moveTo>
                  <a:cubicBezTo>
                    <a:pt x="279" y="1"/>
                    <a:pt x="239" y="1"/>
                    <a:pt x="179" y="21"/>
                  </a:cubicBezTo>
                  <a:cubicBezTo>
                    <a:pt x="99" y="180"/>
                    <a:pt x="0" y="319"/>
                    <a:pt x="0" y="518"/>
                  </a:cubicBezTo>
                  <a:lnTo>
                    <a:pt x="497" y="518"/>
                  </a:lnTo>
                  <a:cubicBezTo>
                    <a:pt x="497" y="319"/>
                    <a:pt x="557" y="120"/>
                    <a:pt x="3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2404825" y="1110900"/>
              <a:ext cx="26375" cy="9975"/>
            </a:xfrm>
            <a:custGeom>
              <a:avLst/>
              <a:gdLst/>
              <a:ahLst/>
              <a:cxnLst/>
              <a:rect l="l" t="t" r="r" b="b"/>
              <a:pathLst>
                <a:path w="1055" h="399" extrusionOk="0">
                  <a:moveTo>
                    <a:pt x="736" y="1"/>
                  </a:moveTo>
                  <a:cubicBezTo>
                    <a:pt x="478" y="60"/>
                    <a:pt x="199" y="1"/>
                    <a:pt x="0" y="200"/>
                  </a:cubicBezTo>
                  <a:cubicBezTo>
                    <a:pt x="62" y="214"/>
                    <a:pt x="125" y="217"/>
                    <a:pt x="189" y="217"/>
                  </a:cubicBezTo>
                  <a:cubicBezTo>
                    <a:pt x="235" y="217"/>
                    <a:pt x="281" y="215"/>
                    <a:pt x="327" y="215"/>
                  </a:cubicBezTo>
                  <a:cubicBezTo>
                    <a:pt x="486" y="215"/>
                    <a:pt x="638" y="234"/>
                    <a:pt x="756" y="399"/>
                  </a:cubicBezTo>
                  <a:cubicBezTo>
                    <a:pt x="875" y="379"/>
                    <a:pt x="995" y="379"/>
                    <a:pt x="1015" y="259"/>
                  </a:cubicBezTo>
                  <a:cubicBezTo>
                    <a:pt x="1055" y="60"/>
                    <a:pt x="856" y="60"/>
                    <a:pt x="7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2578875" y="1135675"/>
              <a:ext cx="23400" cy="10125"/>
            </a:xfrm>
            <a:custGeom>
              <a:avLst/>
              <a:gdLst/>
              <a:ahLst/>
              <a:cxnLst/>
              <a:rect l="l" t="t" r="r" b="b"/>
              <a:pathLst>
                <a:path w="936" h="405" extrusionOk="0">
                  <a:moveTo>
                    <a:pt x="436" y="0"/>
                  </a:moveTo>
                  <a:cubicBezTo>
                    <a:pt x="271" y="0"/>
                    <a:pt x="128" y="83"/>
                    <a:pt x="1" y="223"/>
                  </a:cubicBezTo>
                  <a:cubicBezTo>
                    <a:pt x="80" y="223"/>
                    <a:pt x="160" y="263"/>
                    <a:pt x="239" y="263"/>
                  </a:cubicBezTo>
                  <a:cubicBezTo>
                    <a:pt x="259" y="256"/>
                    <a:pt x="279" y="253"/>
                    <a:pt x="298" y="253"/>
                  </a:cubicBezTo>
                  <a:cubicBezTo>
                    <a:pt x="436" y="253"/>
                    <a:pt x="574" y="404"/>
                    <a:pt x="724" y="404"/>
                  </a:cubicBezTo>
                  <a:cubicBezTo>
                    <a:pt x="792" y="404"/>
                    <a:pt x="862" y="373"/>
                    <a:pt x="936" y="283"/>
                  </a:cubicBezTo>
                  <a:cubicBezTo>
                    <a:pt x="856" y="223"/>
                    <a:pt x="796" y="164"/>
                    <a:pt x="737" y="84"/>
                  </a:cubicBezTo>
                  <a:cubicBezTo>
                    <a:pt x="629" y="27"/>
                    <a:pt x="529" y="0"/>
                    <a:pt x="4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2656950" y="1084550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160" y="0"/>
                  </a:moveTo>
                  <a:cubicBezTo>
                    <a:pt x="60" y="60"/>
                    <a:pt x="1" y="140"/>
                    <a:pt x="1" y="259"/>
                  </a:cubicBezTo>
                  <a:cubicBezTo>
                    <a:pt x="21" y="358"/>
                    <a:pt x="120" y="358"/>
                    <a:pt x="200" y="358"/>
                  </a:cubicBezTo>
                  <a:cubicBezTo>
                    <a:pt x="218" y="360"/>
                    <a:pt x="235" y="361"/>
                    <a:pt x="252" y="361"/>
                  </a:cubicBezTo>
                  <a:cubicBezTo>
                    <a:pt x="441" y="361"/>
                    <a:pt x="558" y="259"/>
                    <a:pt x="558" y="40"/>
                  </a:cubicBezTo>
                  <a:cubicBezTo>
                    <a:pt x="419" y="40"/>
                    <a:pt x="299" y="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2433650" y="1107425"/>
              <a:ext cx="15450" cy="12950"/>
            </a:xfrm>
            <a:custGeom>
              <a:avLst/>
              <a:gdLst/>
              <a:ahLst/>
              <a:cxnLst/>
              <a:rect l="l" t="t" r="r" b="b"/>
              <a:pathLst>
                <a:path w="618" h="518" extrusionOk="0">
                  <a:moveTo>
                    <a:pt x="439" y="0"/>
                  </a:moveTo>
                  <a:cubicBezTo>
                    <a:pt x="399" y="0"/>
                    <a:pt x="339" y="0"/>
                    <a:pt x="299" y="20"/>
                  </a:cubicBezTo>
                  <a:cubicBezTo>
                    <a:pt x="220" y="199"/>
                    <a:pt x="1" y="339"/>
                    <a:pt x="279" y="518"/>
                  </a:cubicBezTo>
                  <a:cubicBezTo>
                    <a:pt x="339" y="438"/>
                    <a:pt x="399" y="418"/>
                    <a:pt x="439" y="359"/>
                  </a:cubicBezTo>
                  <a:cubicBezTo>
                    <a:pt x="518" y="339"/>
                    <a:pt x="578" y="339"/>
                    <a:pt x="618" y="339"/>
                  </a:cubicBezTo>
                  <a:cubicBezTo>
                    <a:pt x="618" y="199"/>
                    <a:pt x="578" y="60"/>
                    <a:pt x="4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2345150" y="1090025"/>
              <a:ext cx="17425" cy="8475"/>
            </a:xfrm>
            <a:custGeom>
              <a:avLst/>
              <a:gdLst/>
              <a:ahLst/>
              <a:cxnLst/>
              <a:rect l="l" t="t" r="r" b="b"/>
              <a:pathLst>
                <a:path w="697" h="339" extrusionOk="0">
                  <a:moveTo>
                    <a:pt x="696" y="0"/>
                  </a:moveTo>
                  <a:lnTo>
                    <a:pt x="696" y="0"/>
                  </a:lnTo>
                  <a:cubicBezTo>
                    <a:pt x="477" y="40"/>
                    <a:pt x="219" y="120"/>
                    <a:pt x="0" y="159"/>
                  </a:cubicBezTo>
                  <a:cubicBezTo>
                    <a:pt x="60" y="239"/>
                    <a:pt x="139" y="299"/>
                    <a:pt x="179" y="338"/>
                  </a:cubicBezTo>
                  <a:cubicBezTo>
                    <a:pt x="203" y="338"/>
                    <a:pt x="227" y="339"/>
                    <a:pt x="251" y="339"/>
                  </a:cubicBezTo>
                  <a:cubicBezTo>
                    <a:pt x="467" y="339"/>
                    <a:pt x="678" y="323"/>
                    <a:pt x="6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2697725" y="1047625"/>
              <a:ext cx="14950" cy="7550"/>
            </a:xfrm>
            <a:custGeom>
              <a:avLst/>
              <a:gdLst/>
              <a:ahLst/>
              <a:cxnLst/>
              <a:rect l="l" t="t" r="r" b="b"/>
              <a:pathLst>
                <a:path w="598" h="302" extrusionOk="0">
                  <a:moveTo>
                    <a:pt x="418" y="1"/>
                  </a:moveTo>
                  <a:cubicBezTo>
                    <a:pt x="301" y="1"/>
                    <a:pt x="179" y="116"/>
                    <a:pt x="1" y="264"/>
                  </a:cubicBezTo>
                  <a:cubicBezTo>
                    <a:pt x="142" y="283"/>
                    <a:pt x="251" y="301"/>
                    <a:pt x="341" y="301"/>
                  </a:cubicBezTo>
                  <a:cubicBezTo>
                    <a:pt x="441" y="301"/>
                    <a:pt x="515" y="278"/>
                    <a:pt x="578" y="204"/>
                  </a:cubicBezTo>
                  <a:cubicBezTo>
                    <a:pt x="598" y="165"/>
                    <a:pt x="578" y="65"/>
                    <a:pt x="538" y="45"/>
                  </a:cubicBezTo>
                  <a:cubicBezTo>
                    <a:pt x="497" y="15"/>
                    <a:pt x="458" y="1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2572900" y="111340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20" y="0"/>
                  </a:moveTo>
                  <a:cubicBezTo>
                    <a:pt x="80" y="0"/>
                    <a:pt x="41" y="60"/>
                    <a:pt x="1" y="80"/>
                  </a:cubicBezTo>
                  <a:cubicBezTo>
                    <a:pt x="1" y="120"/>
                    <a:pt x="21" y="179"/>
                    <a:pt x="80" y="199"/>
                  </a:cubicBezTo>
                  <a:cubicBezTo>
                    <a:pt x="100" y="199"/>
                    <a:pt x="180" y="179"/>
                    <a:pt x="200" y="139"/>
                  </a:cubicBezTo>
                  <a:cubicBezTo>
                    <a:pt x="240" y="80"/>
                    <a:pt x="22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2504275" y="1176500"/>
              <a:ext cx="18925" cy="4500"/>
            </a:xfrm>
            <a:custGeom>
              <a:avLst/>
              <a:gdLst/>
              <a:ahLst/>
              <a:cxnLst/>
              <a:rect l="l" t="t" r="r" b="b"/>
              <a:pathLst>
                <a:path w="757" h="180" extrusionOk="0">
                  <a:moveTo>
                    <a:pt x="499" y="0"/>
                  </a:moveTo>
                  <a:cubicBezTo>
                    <a:pt x="328" y="0"/>
                    <a:pt x="160" y="36"/>
                    <a:pt x="1" y="142"/>
                  </a:cubicBezTo>
                  <a:cubicBezTo>
                    <a:pt x="125" y="151"/>
                    <a:pt x="254" y="179"/>
                    <a:pt x="378" y="179"/>
                  </a:cubicBezTo>
                  <a:cubicBezTo>
                    <a:pt x="513" y="179"/>
                    <a:pt x="643" y="147"/>
                    <a:pt x="757" y="22"/>
                  </a:cubicBezTo>
                  <a:cubicBezTo>
                    <a:pt x="670" y="9"/>
                    <a:pt x="584" y="0"/>
                    <a:pt x="4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2747475" y="1042775"/>
              <a:ext cx="9975" cy="7975"/>
            </a:xfrm>
            <a:custGeom>
              <a:avLst/>
              <a:gdLst/>
              <a:ahLst/>
              <a:cxnLst/>
              <a:rect l="l" t="t" r="r" b="b"/>
              <a:pathLst>
                <a:path w="399" h="319" extrusionOk="0">
                  <a:moveTo>
                    <a:pt x="40" y="0"/>
                  </a:moveTo>
                  <a:cubicBezTo>
                    <a:pt x="0" y="40"/>
                    <a:pt x="0" y="120"/>
                    <a:pt x="40" y="160"/>
                  </a:cubicBezTo>
                  <a:cubicBezTo>
                    <a:pt x="40" y="219"/>
                    <a:pt x="80" y="259"/>
                    <a:pt x="80" y="319"/>
                  </a:cubicBezTo>
                  <a:cubicBezTo>
                    <a:pt x="140" y="309"/>
                    <a:pt x="194" y="304"/>
                    <a:pt x="246" y="304"/>
                  </a:cubicBezTo>
                  <a:cubicBezTo>
                    <a:pt x="299" y="304"/>
                    <a:pt x="348" y="309"/>
                    <a:pt x="398" y="319"/>
                  </a:cubicBezTo>
                  <a:cubicBezTo>
                    <a:pt x="378" y="100"/>
                    <a:pt x="239" y="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2792225" y="1141250"/>
              <a:ext cx="9475" cy="4625"/>
            </a:xfrm>
            <a:custGeom>
              <a:avLst/>
              <a:gdLst/>
              <a:ahLst/>
              <a:cxnLst/>
              <a:rect l="l" t="t" r="r" b="b"/>
              <a:pathLst>
                <a:path w="379" h="185" extrusionOk="0">
                  <a:moveTo>
                    <a:pt x="180" y="0"/>
                  </a:moveTo>
                  <a:cubicBezTo>
                    <a:pt x="120" y="0"/>
                    <a:pt x="80" y="40"/>
                    <a:pt x="1" y="40"/>
                  </a:cubicBezTo>
                  <a:cubicBezTo>
                    <a:pt x="67" y="140"/>
                    <a:pt x="148" y="184"/>
                    <a:pt x="254" y="184"/>
                  </a:cubicBezTo>
                  <a:cubicBezTo>
                    <a:pt x="275" y="184"/>
                    <a:pt x="296" y="182"/>
                    <a:pt x="319" y="179"/>
                  </a:cubicBezTo>
                  <a:cubicBezTo>
                    <a:pt x="359" y="179"/>
                    <a:pt x="359" y="100"/>
                    <a:pt x="379" y="80"/>
                  </a:cubicBezTo>
                  <a:cubicBezTo>
                    <a:pt x="319" y="60"/>
                    <a:pt x="259" y="4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2367025" y="1098400"/>
              <a:ext cx="14450" cy="4075"/>
            </a:xfrm>
            <a:custGeom>
              <a:avLst/>
              <a:gdLst/>
              <a:ahLst/>
              <a:cxnLst/>
              <a:rect l="l" t="t" r="r" b="b"/>
              <a:pathLst>
                <a:path w="578" h="163" extrusionOk="0">
                  <a:moveTo>
                    <a:pt x="331" y="1"/>
                  </a:moveTo>
                  <a:cubicBezTo>
                    <a:pt x="211" y="1"/>
                    <a:pt x="95" y="32"/>
                    <a:pt x="0" y="163"/>
                  </a:cubicBezTo>
                  <a:lnTo>
                    <a:pt x="498" y="163"/>
                  </a:lnTo>
                  <a:cubicBezTo>
                    <a:pt x="518" y="103"/>
                    <a:pt x="537" y="63"/>
                    <a:pt x="577" y="23"/>
                  </a:cubicBezTo>
                  <a:cubicBezTo>
                    <a:pt x="497" y="15"/>
                    <a:pt x="413" y="1"/>
                    <a:pt x="3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2547050" y="1116100"/>
              <a:ext cx="7475" cy="4275"/>
            </a:xfrm>
            <a:custGeom>
              <a:avLst/>
              <a:gdLst/>
              <a:ahLst/>
              <a:cxnLst/>
              <a:rect l="l" t="t" r="r" b="b"/>
              <a:pathLst>
                <a:path w="299" h="171" extrusionOk="0">
                  <a:moveTo>
                    <a:pt x="159" y="1"/>
                  </a:moveTo>
                  <a:cubicBezTo>
                    <a:pt x="133" y="1"/>
                    <a:pt x="107" y="5"/>
                    <a:pt x="80" y="12"/>
                  </a:cubicBezTo>
                  <a:cubicBezTo>
                    <a:pt x="0" y="51"/>
                    <a:pt x="0" y="111"/>
                    <a:pt x="80" y="151"/>
                  </a:cubicBezTo>
                  <a:cubicBezTo>
                    <a:pt x="140" y="171"/>
                    <a:pt x="180" y="171"/>
                    <a:pt x="239" y="171"/>
                  </a:cubicBezTo>
                  <a:cubicBezTo>
                    <a:pt x="259" y="151"/>
                    <a:pt x="279" y="91"/>
                    <a:pt x="299" y="71"/>
                  </a:cubicBezTo>
                  <a:cubicBezTo>
                    <a:pt x="259" y="18"/>
                    <a:pt x="210" y="1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2430175" y="1046750"/>
              <a:ext cx="11475" cy="1900"/>
            </a:xfrm>
            <a:custGeom>
              <a:avLst/>
              <a:gdLst/>
              <a:ahLst/>
              <a:cxnLst/>
              <a:rect l="l" t="t" r="r" b="b"/>
              <a:pathLst>
                <a:path w="459" h="76" extrusionOk="0">
                  <a:moveTo>
                    <a:pt x="1" y="1"/>
                  </a:moveTo>
                  <a:cubicBezTo>
                    <a:pt x="80" y="50"/>
                    <a:pt x="160" y="75"/>
                    <a:pt x="237" y="75"/>
                  </a:cubicBezTo>
                  <a:cubicBezTo>
                    <a:pt x="314" y="75"/>
                    <a:pt x="389" y="50"/>
                    <a:pt x="4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2796700" y="1041775"/>
              <a:ext cx="8475" cy="3700"/>
            </a:xfrm>
            <a:custGeom>
              <a:avLst/>
              <a:gdLst/>
              <a:ahLst/>
              <a:cxnLst/>
              <a:rect l="l" t="t" r="r" b="b"/>
              <a:pathLst>
                <a:path w="339" h="148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19" y="40"/>
                    <a:pt x="120" y="40"/>
                    <a:pt x="1" y="40"/>
                  </a:cubicBezTo>
                  <a:cubicBezTo>
                    <a:pt x="59" y="108"/>
                    <a:pt x="116" y="147"/>
                    <a:pt x="172" y="147"/>
                  </a:cubicBezTo>
                  <a:cubicBezTo>
                    <a:pt x="231" y="147"/>
                    <a:pt x="288" y="103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2792725" y="1090025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0" y="0"/>
                  </a:moveTo>
                  <a:cubicBezTo>
                    <a:pt x="47" y="94"/>
                    <a:pt x="103" y="135"/>
                    <a:pt x="160" y="135"/>
                  </a:cubicBezTo>
                  <a:cubicBezTo>
                    <a:pt x="223" y="135"/>
                    <a:pt x="286" y="84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2752950" y="1105925"/>
              <a:ext cx="4975" cy="5500"/>
            </a:xfrm>
            <a:custGeom>
              <a:avLst/>
              <a:gdLst/>
              <a:ahLst/>
              <a:cxnLst/>
              <a:rect l="l" t="t" r="r" b="b"/>
              <a:pathLst>
                <a:path w="199" h="220" extrusionOk="0">
                  <a:moveTo>
                    <a:pt x="139" y="1"/>
                  </a:moveTo>
                  <a:cubicBezTo>
                    <a:pt x="80" y="21"/>
                    <a:pt x="60" y="60"/>
                    <a:pt x="0" y="80"/>
                  </a:cubicBezTo>
                  <a:cubicBezTo>
                    <a:pt x="20" y="140"/>
                    <a:pt x="80" y="220"/>
                    <a:pt x="199" y="220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2765875" y="1105425"/>
              <a:ext cx="4500" cy="3200"/>
            </a:xfrm>
            <a:custGeom>
              <a:avLst/>
              <a:gdLst/>
              <a:ahLst/>
              <a:cxnLst/>
              <a:rect l="l" t="t" r="r" b="b"/>
              <a:pathLst>
                <a:path w="180" h="128" extrusionOk="0">
                  <a:moveTo>
                    <a:pt x="140" y="1"/>
                  </a:moveTo>
                  <a:cubicBezTo>
                    <a:pt x="80" y="21"/>
                    <a:pt x="60" y="41"/>
                    <a:pt x="0" y="80"/>
                  </a:cubicBezTo>
                  <a:lnTo>
                    <a:pt x="60" y="120"/>
                  </a:lnTo>
                  <a:cubicBezTo>
                    <a:pt x="79" y="125"/>
                    <a:pt x="94" y="127"/>
                    <a:pt x="107" y="127"/>
                  </a:cubicBezTo>
                  <a:cubicBezTo>
                    <a:pt x="149" y="127"/>
                    <a:pt x="164" y="101"/>
                    <a:pt x="179" y="41"/>
                  </a:cubicBezTo>
                  <a:cubicBezTo>
                    <a:pt x="159" y="41"/>
                    <a:pt x="140" y="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2579875" y="1167600"/>
              <a:ext cx="4000" cy="2450"/>
            </a:xfrm>
            <a:custGeom>
              <a:avLst/>
              <a:gdLst/>
              <a:ahLst/>
              <a:cxnLst/>
              <a:rect l="l" t="t" r="r" b="b"/>
              <a:pathLst>
                <a:path w="160" h="98" extrusionOk="0">
                  <a:moveTo>
                    <a:pt x="0" y="1"/>
                  </a:moveTo>
                  <a:cubicBezTo>
                    <a:pt x="20" y="67"/>
                    <a:pt x="48" y="98"/>
                    <a:pt x="77" y="98"/>
                  </a:cubicBezTo>
                  <a:cubicBezTo>
                    <a:pt x="108" y="98"/>
                    <a:pt x="139" y="62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2744975" y="1105000"/>
              <a:ext cx="4500" cy="2950"/>
            </a:xfrm>
            <a:custGeom>
              <a:avLst/>
              <a:gdLst/>
              <a:ahLst/>
              <a:cxnLst/>
              <a:rect l="l" t="t" r="r" b="b"/>
              <a:pathLst>
                <a:path w="180" h="118" extrusionOk="0">
                  <a:moveTo>
                    <a:pt x="73" y="1"/>
                  </a:moveTo>
                  <a:cubicBezTo>
                    <a:pt x="36" y="1"/>
                    <a:pt x="12" y="50"/>
                    <a:pt x="1" y="117"/>
                  </a:cubicBezTo>
                  <a:cubicBezTo>
                    <a:pt x="60" y="117"/>
                    <a:pt x="100" y="117"/>
                    <a:pt x="180" y="97"/>
                  </a:cubicBezTo>
                  <a:cubicBezTo>
                    <a:pt x="137" y="29"/>
                    <a:pt x="101" y="1"/>
                    <a:pt x="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2662925" y="988575"/>
              <a:ext cx="52250" cy="19025"/>
            </a:xfrm>
            <a:custGeom>
              <a:avLst/>
              <a:gdLst/>
              <a:ahLst/>
              <a:cxnLst/>
              <a:rect l="l" t="t" r="r" b="b"/>
              <a:pathLst>
                <a:path w="2090" h="761" extrusionOk="0">
                  <a:moveTo>
                    <a:pt x="597" y="0"/>
                  </a:moveTo>
                  <a:cubicBezTo>
                    <a:pt x="557" y="0"/>
                    <a:pt x="518" y="0"/>
                    <a:pt x="478" y="40"/>
                  </a:cubicBezTo>
                  <a:cubicBezTo>
                    <a:pt x="0" y="179"/>
                    <a:pt x="359" y="478"/>
                    <a:pt x="359" y="696"/>
                  </a:cubicBezTo>
                  <a:cubicBezTo>
                    <a:pt x="464" y="745"/>
                    <a:pt x="570" y="761"/>
                    <a:pt x="677" y="761"/>
                  </a:cubicBezTo>
                  <a:cubicBezTo>
                    <a:pt x="832" y="761"/>
                    <a:pt x="990" y="728"/>
                    <a:pt x="1154" y="716"/>
                  </a:cubicBezTo>
                  <a:cubicBezTo>
                    <a:pt x="1294" y="577"/>
                    <a:pt x="1492" y="597"/>
                    <a:pt x="1691" y="577"/>
                  </a:cubicBezTo>
                  <a:cubicBezTo>
                    <a:pt x="1791" y="438"/>
                    <a:pt x="1910" y="418"/>
                    <a:pt x="2049" y="378"/>
                  </a:cubicBezTo>
                  <a:cubicBezTo>
                    <a:pt x="2089" y="179"/>
                    <a:pt x="1970" y="139"/>
                    <a:pt x="1811" y="119"/>
                  </a:cubicBezTo>
                  <a:cubicBezTo>
                    <a:pt x="1756" y="114"/>
                    <a:pt x="1701" y="112"/>
                    <a:pt x="1647" y="112"/>
                  </a:cubicBezTo>
                  <a:cubicBezTo>
                    <a:pt x="1470" y="112"/>
                    <a:pt x="1294" y="134"/>
                    <a:pt x="1123" y="134"/>
                  </a:cubicBezTo>
                  <a:cubicBezTo>
                    <a:pt x="963" y="134"/>
                    <a:pt x="806" y="115"/>
                    <a:pt x="657" y="40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2674850" y="985575"/>
              <a:ext cx="5000" cy="5200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60" y="1"/>
                  </a:moveTo>
                  <a:cubicBezTo>
                    <a:pt x="120" y="21"/>
                    <a:pt x="41" y="21"/>
                    <a:pt x="1" y="21"/>
                  </a:cubicBezTo>
                  <a:lnTo>
                    <a:pt x="1" y="100"/>
                  </a:lnTo>
                  <a:lnTo>
                    <a:pt x="1" y="160"/>
                  </a:lnTo>
                  <a:cubicBezTo>
                    <a:pt x="30" y="189"/>
                    <a:pt x="80" y="208"/>
                    <a:pt x="121" y="208"/>
                  </a:cubicBezTo>
                  <a:cubicBezTo>
                    <a:pt x="136" y="208"/>
                    <a:pt x="149" y="205"/>
                    <a:pt x="160" y="200"/>
                  </a:cubicBezTo>
                  <a:cubicBezTo>
                    <a:pt x="160" y="120"/>
                    <a:pt x="200" y="6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2707675" y="989075"/>
              <a:ext cx="31850" cy="9975"/>
            </a:xfrm>
            <a:custGeom>
              <a:avLst/>
              <a:gdLst/>
              <a:ahLst/>
              <a:cxnLst/>
              <a:rect l="l" t="t" r="r" b="b"/>
              <a:pathLst>
                <a:path w="1274" h="399" extrusionOk="0">
                  <a:moveTo>
                    <a:pt x="916" y="0"/>
                  </a:moveTo>
                  <a:lnTo>
                    <a:pt x="100" y="80"/>
                  </a:lnTo>
                  <a:cubicBezTo>
                    <a:pt x="21" y="80"/>
                    <a:pt x="1" y="119"/>
                    <a:pt x="61" y="199"/>
                  </a:cubicBezTo>
                  <a:cubicBezTo>
                    <a:pt x="120" y="259"/>
                    <a:pt x="180" y="318"/>
                    <a:pt x="259" y="378"/>
                  </a:cubicBezTo>
                  <a:cubicBezTo>
                    <a:pt x="311" y="392"/>
                    <a:pt x="362" y="398"/>
                    <a:pt x="413" y="398"/>
                  </a:cubicBezTo>
                  <a:cubicBezTo>
                    <a:pt x="692" y="398"/>
                    <a:pt x="959" y="215"/>
                    <a:pt x="1213" y="215"/>
                  </a:cubicBezTo>
                  <a:cubicBezTo>
                    <a:pt x="1234" y="215"/>
                    <a:pt x="1254" y="216"/>
                    <a:pt x="1274" y="219"/>
                  </a:cubicBezTo>
                  <a:cubicBezTo>
                    <a:pt x="1254" y="20"/>
                    <a:pt x="1055" y="60"/>
                    <a:pt x="9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2679825" y="989550"/>
              <a:ext cx="30875" cy="4675"/>
            </a:xfrm>
            <a:custGeom>
              <a:avLst/>
              <a:gdLst/>
              <a:ahLst/>
              <a:cxnLst/>
              <a:rect l="l" t="t" r="r" b="b"/>
              <a:pathLst>
                <a:path w="1235" h="187" extrusionOk="0">
                  <a:moveTo>
                    <a:pt x="1" y="1"/>
                  </a:moveTo>
                  <a:lnTo>
                    <a:pt x="1" y="1"/>
                  </a:lnTo>
                  <a:cubicBezTo>
                    <a:pt x="150" y="150"/>
                    <a:pt x="321" y="187"/>
                    <a:pt x="501" y="187"/>
                  </a:cubicBezTo>
                  <a:cubicBezTo>
                    <a:pt x="680" y="187"/>
                    <a:pt x="867" y="150"/>
                    <a:pt x="1047" y="150"/>
                  </a:cubicBezTo>
                  <a:cubicBezTo>
                    <a:pt x="1097" y="150"/>
                    <a:pt x="1146" y="153"/>
                    <a:pt x="1194" y="160"/>
                  </a:cubicBezTo>
                  <a:cubicBezTo>
                    <a:pt x="1194" y="140"/>
                    <a:pt x="1214" y="80"/>
                    <a:pt x="1234" y="41"/>
                  </a:cubicBezTo>
                  <a:cubicBezTo>
                    <a:pt x="816" y="41"/>
                    <a:pt x="399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2679825" y="976600"/>
              <a:ext cx="17450" cy="8775"/>
            </a:xfrm>
            <a:custGeom>
              <a:avLst/>
              <a:gdLst/>
              <a:ahLst/>
              <a:cxnLst/>
              <a:rect l="l" t="t" r="r" b="b"/>
              <a:pathLst>
                <a:path w="698" h="351" extrusionOk="0">
                  <a:moveTo>
                    <a:pt x="252" y="1"/>
                  </a:moveTo>
                  <a:cubicBezTo>
                    <a:pt x="139" y="1"/>
                    <a:pt x="48" y="86"/>
                    <a:pt x="1" y="340"/>
                  </a:cubicBezTo>
                  <a:cubicBezTo>
                    <a:pt x="62" y="296"/>
                    <a:pt x="125" y="281"/>
                    <a:pt x="190" y="281"/>
                  </a:cubicBezTo>
                  <a:cubicBezTo>
                    <a:pt x="331" y="281"/>
                    <a:pt x="477" y="350"/>
                    <a:pt x="613" y="350"/>
                  </a:cubicBezTo>
                  <a:cubicBezTo>
                    <a:pt x="641" y="350"/>
                    <a:pt x="670" y="347"/>
                    <a:pt x="697" y="340"/>
                  </a:cubicBezTo>
                  <a:cubicBezTo>
                    <a:pt x="697" y="300"/>
                    <a:pt x="677" y="260"/>
                    <a:pt x="677" y="201"/>
                  </a:cubicBezTo>
                  <a:cubicBezTo>
                    <a:pt x="530" y="106"/>
                    <a:pt x="378" y="1"/>
                    <a:pt x="2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2309325" y="1424150"/>
              <a:ext cx="35850" cy="17375"/>
            </a:xfrm>
            <a:custGeom>
              <a:avLst/>
              <a:gdLst/>
              <a:ahLst/>
              <a:cxnLst/>
              <a:rect l="l" t="t" r="r" b="b"/>
              <a:pathLst>
                <a:path w="1434" h="695" extrusionOk="0">
                  <a:moveTo>
                    <a:pt x="655" y="1"/>
                  </a:moveTo>
                  <a:cubicBezTo>
                    <a:pt x="437" y="1"/>
                    <a:pt x="221" y="93"/>
                    <a:pt x="21" y="202"/>
                  </a:cubicBezTo>
                  <a:cubicBezTo>
                    <a:pt x="21" y="222"/>
                    <a:pt x="1" y="282"/>
                    <a:pt x="1" y="302"/>
                  </a:cubicBezTo>
                  <a:lnTo>
                    <a:pt x="80" y="381"/>
                  </a:lnTo>
                  <a:lnTo>
                    <a:pt x="200" y="381"/>
                  </a:lnTo>
                  <a:cubicBezTo>
                    <a:pt x="279" y="401"/>
                    <a:pt x="319" y="461"/>
                    <a:pt x="399" y="500"/>
                  </a:cubicBezTo>
                  <a:cubicBezTo>
                    <a:pt x="548" y="660"/>
                    <a:pt x="722" y="694"/>
                    <a:pt x="901" y="694"/>
                  </a:cubicBezTo>
                  <a:cubicBezTo>
                    <a:pt x="1040" y="694"/>
                    <a:pt x="1182" y="673"/>
                    <a:pt x="1318" y="673"/>
                  </a:cubicBezTo>
                  <a:cubicBezTo>
                    <a:pt x="1357" y="673"/>
                    <a:pt x="1395" y="675"/>
                    <a:pt x="1433" y="680"/>
                  </a:cubicBezTo>
                  <a:cubicBezTo>
                    <a:pt x="1325" y="602"/>
                    <a:pt x="1361" y="320"/>
                    <a:pt x="1186" y="320"/>
                  </a:cubicBezTo>
                  <a:cubicBezTo>
                    <a:pt x="1136" y="320"/>
                    <a:pt x="1068" y="343"/>
                    <a:pt x="976" y="401"/>
                  </a:cubicBezTo>
                  <a:cubicBezTo>
                    <a:pt x="947" y="419"/>
                    <a:pt x="917" y="427"/>
                    <a:pt x="886" y="427"/>
                  </a:cubicBezTo>
                  <a:cubicBezTo>
                    <a:pt x="744" y="427"/>
                    <a:pt x="602" y="249"/>
                    <a:pt x="717" y="3"/>
                  </a:cubicBezTo>
                  <a:cubicBezTo>
                    <a:pt x="696" y="1"/>
                    <a:pt x="676" y="1"/>
                    <a:pt x="6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2409800" y="1437600"/>
              <a:ext cx="10450" cy="38850"/>
            </a:xfrm>
            <a:custGeom>
              <a:avLst/>
              <a:gdLst/>
              <a:ahLst/>
              <a:cxnLst/>
              <a:rect l="l" t="t" r="r" b="b"/>
              <a:pathLst>
                <a:path w="418" h="1554" extrusionOk="0">
                  <a:moveTo>
                    <a:pt x="232" y="1"/>
                  </a:moveTo>
                  <a:cubicBezTo>
                    <a:pt x="141" y="1"/>
                    <a:pt x="70" y="71"/>
                    <a:pt x="0" y="142"/>
                  </a:cubicBezTo>
                  <a:cubicBezTo>
                    <a:pt x="0" y="321"/>
                    <a:pt x="40" y="519"/>
                    <a:pt x="40" y="679"/>
                  </a:cubicBezTo>
                  <a:cubicBezTo>
                    <a:pt x="259" y="917"/>
                    <a:pt x="239" y="1156"/>
                    <a:pt x="60" y="1415"/>
                  </a:cubicBezTo>
                  <a:lnTo>
                    <a:pt x="60" y="1474"/>
                  </a:lnTo>
                  <a:lnTo>
                    <a:pt x="60" y="1534"/>
                  </a:lnTo>
                  <a:cubicBezTo>
                    <a:pt x="159" y="1554"/>
                    <a:pt x="259" y="1554"/>
                    <a:pt x="358" y="1554"/>
                  </a:cubicBezTo>
                  <a:cubicBezTo>
                    <a:pt x="418" y="1057"/>
                    <a:pt x="398" y="539"/>
                    <a:pt x="358" y="42"/>
                  </a:cubicBezTo>
                  <a:cubicBezTo>
                    <a:pt x="312" y="13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2445600" y="1389475"/>
              <a:ext cx="33425" cy="13175"/>
            </a:xfrm>
            <a:custGeom>
              <a:avLst/>
              <a:gdLst/>
              <a:ahLst/>
              <a:cxnLst/>
              <a:rect l="l" t="t" r="r" b="b"/>
              <a:pathLst>
                <a:path w="1337" h="527" extrusionOk="0">
                  <a:moveTo>
                    <a:pt x="1147" y="1"/>
                  </a:moveTo>
                  <a:cubicBezTo>
                    <a:pt x="1115" y="1"/>
                    <a:pt x="1078" y="6"/>
                    <a:pt x="1035" y="18"/>
                  </a:cubicBezTo>
                  <a:cubicBezTo>
                    <a:pt x="657" y="97"/>
                    <a:pt x="339" y="256"/>
                    <a:pt x="0" y="376"/>
                  </a:cubicBezTo>
                  <a:lnTo>
                    <a:pt x="0" y="455"/>
                  </a:lnTo>
                  <a:lnTo>
                    <a:pt x="0" y="515"/>
                  </a:lnTo>
                  <a:cubicBezTo>
                    <a:pt x="60" y="523"/>
                    <a:pt x="118" y="527"/>
                    <a:pt x="177" y="527"/>
                  </a:cubicBezTo>
                  <a:cubicBezTo>
                    <a:pt x="531" y="527"/>
                    <a:pt x="875" y="393"/>
                    <a:pt x="1234" y="376"/>
                  </a:cubicBezTo>
                  <a:cubicBezTo>
                    <a:pt x="1336" y="188"/>
                    <a:pt x="1336" y="1"/>
                    <a:pt x="11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2388400" y="1411175"/>
              <a:ext cx="17925" cy="4300"/>
            </a:xfrm>
            <a:custGeom>
              <a:avLst/>
              <a:gdLst/>
              <a:ahLst/>
              <a:cxnLst/>
              <a:rect l="l" t="t" r="r" b="b"/>
              <a:pathLst>
                <a:path w="717" h="172" extrusionOk="0">
                  <a:moveTo>
                    <a:pt x="393" y="1"/>
                  </a:moveTo>
                  <a:cubicBezTo>
                    <a:pt x="250" y="1"/>
                    <a:pt x="115" y="30"/>
                    <a:pt x="1" y="144"/>
                  </a:cubicBezTo>
                  <a:cubicBezTo>
                    <a:pt x="97" y="159"/>
                    <a:pt x="194" y="171"/>
                    <a:pt x="287" y="171"/>
                  </a:cubicBezTo>
                  <a:cubicBezTo>
                    <a:pt x="444" y="171"/>
                    <a:pt x="592" y="137"/>
                    <a:pt x="717" y="25"/>
                  </a:cubicBezTo>
                  <a:cubicBezTo>
                    <a:pt x="607" y="16"/>
                    <a:pt x="498" y="1"/>
                    <a:pt x="39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2346125" y="1411900"/>
              <a:ext cx="7500" cy="7250"/>
            </a:xfrm>
            <a:custGeom>
              <a:avLst/>
              <a:gdLst/>
              <a:ahLst/>
              <a:cxnLst/>
              <a:rect l="l" t="t" r="r" b="b"/>
              <a:pathLst>
                <a:path w="300" h="290" extrusionOk="0">
                  <a:moveTo>
                    <a:pt x="103" y="0"/>
                  </a:moveTo>
                  <a:cubicBezTo>
                    <a:pt x="73" y="0"/>
                    <a:pt x="39" y="5"/>
                    <a:pt x="1" y="16"/>
                  </a:cubicBezTo>
                  <a:cubicBezTo>
                    <a:pt x="41" y="115"/>
                    <a:pt x="100" y="195"/>
                    <a:pt x="140" y="274"/>
                  </a:cubicBezTo>
                  <a:cubicBezTo>
                    <a:pt x="170" y="284"/>
                    <a:pt x="195" y="289"/>
                    <a:pt x="220" y="289"/>
                  </a:cubicBezTo>
                  <a:cubicBezTo>
                    <a:pt x="245" y="289"/>
                    <a:pt x="269" y="284"/>
                    <a:pt x="299" y="274"/>
                  </a:cubicBezTo>
                  <a:cubicBezTo>
                    <a:pt x="299" y="110"/>
                    <a:pt x="245" y="0"/>
                    <a:pt x="10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2565450" y="137647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40" y="0"/>
                  </a:moveTo>
                  <a:cubicBezTo>
                    <a:pt x="1" y="80"/>
                    <a:pt x="1" y="120"/>
                    <a:pt x="40" y="179"/>
                  </a:cubicBezTo>
                  <a:cubicBezTo>
                    <a:pt x="180" y="179"/>
                    <a:pt x="279" y="140"/>
                    <a:pt x="398" y="140"/>
                  </a:cubicBezTo>
                  <a:cubicBezTo>
                    <a:pt x="319" y="20"/>
                    <a:pt x="199" y="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2535125" y="1381450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cubicBezTo>
                    <a:pt x="139" y="20"/>
                    <a:pt x="60" y="40"/>
                    <a:pt x="0" y="80"/>
                  </a:cubicBezTo>
                  <a:cubicBezTo>
                    <a:pt x="60" y="100"/>
                    <a:pt x="119" y="120"/>
                    <a:pt x="199" y="14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2562475" y="1376475"/>
              <a:ext cx="4000" cy="4875"/>
            </a:xfrm>
            <a:custGeom>
              <a:avLst/>
              <a:gdLst/>
              <a:ahLst/>
              <a:cxnLst/>
              <a:rect l="l" t="t" r="r" b="b"/>
              <a:pathLst>
                <a:path w="160" h="195" extrusionOk="0">
                  <a:moveTo>
                    <a:pt x="159" y="0"/>
                  </a:moveTo>
                  <a:cubicBezTo>
                    <a:pt x="120" y="80"/>
                    <a:pt x="60" y="120"/>
                    <a:pt x="0" y="179"/>
                  </a:cubicBezTo>
                  <a:cubicBezTo>
                    <a:pt x="30" y="189"/>
                    <a:pt x="60" y="194"/>
                    <a:pt x="87" y="194"/>
                  </a:cubicBezTo>
                  <a:cubicBezTo>
                    <a:pt x="115" y="194"/>
                    <a:pt x="139" y="189"/>
                    <a:pt x="159" y="17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2631600" y="13809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0" y="40"/>
                    <a:pt x="60" y="100"/>
                    <a:pt x="0" y="140"/>
                  </a:cubicBezTo>
                  <a:lnTo>
                    <a:pt x="159" y="140"/>
                  </a:lnTo>
                  <a:cubicBezTo>
                    <a:pt x="159" y="100"/>
                    <a:pt x="179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2514225" y="1184325"/>
              <a:ext cx="31350" cy="5600"/>
            </a:xfrm>
            <a:custGeom>
              <a:avLst/>
              <a:gdLst/>
              <a:ahLst/>
              <a:cxnLst/>
              <a:rect l="l" t="t" r="r" b="b"/>
              <a:pathLst>
                <a:path w="1254" h="224" extrusionOk="0">
                  <a:moveTo>
                    <a:pt x="602" y="0"/>
                  </a:moveTo>
                  <a:cubicBezTo>
                    <a:pt x="396" y="0"/>
                    <a:pt x="194" y="43"/>
                    <a:pt x="1" y="207"/>
                  </a:cubicBezTo>
                  <a:cubicBezTo>
                    <a:pt x="153" y="214"/>
                    <a:pt x="305" y="223"/>
                    <a:pt x="455" y="223"/>
                  </a:cubicBezTo>
                  <a:cubicBezTo>
                    <a:pt x="736" y="223"/>
                    <a:pt x="1007" y="190"/>
                    <a:pt x="1254" y="48"/>
                  </a:cubicBezTo>
                  <a:cubicBezTo>
                    <a:pt x="1039" y="48"/>
                    <a:pt x="819" y="0"/>
                    <a:pt x="6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2458025" y="1197925"/>
              <a:ext cx="22400" cy="5075"/>
            </a:xfrm>
            <a:custGeom>
              <a:avLst/>
              <a:gdLst/>
              <a:ahLst/>
              <a:cxnLst/>
              <a:rect l="l" t="t" r="r" b="b"/>
              <a:pathLst>
                <a:path w="896" h="203" extrusionOk="0">
                  <a:moveTo>
                    <a:pt x="896" y="1"/>
                  </a:moveTo>
                  <a:cubicBezTo>
                    <a:pt x="558" y="1"/>
                    <a:pt x="259" y="21"/>
                    <a:pt x="1" y="180"/>
                  </a:cubicBezTo>
                  <a:cubicBezTo>
                    <a:pt x="19" y="179"/>
                    <a:pt x="38" y="178"/>
                    <a:pt x="57" y="178"/>
                  </a:cubicBezTo>
                  <a:cubicBezTo>
                    <a:pt x="183" y="178"/>
                    <a:pt x="312" y="203"/>
                    <a:pt x="440" y="203"/>
                  </a:cubicBezTo>
                  <a:cubicBezTo>
                    <a:pt x="597" y="203"/>
                    <a:pt x="752" y="166"/>
                    <a:pt x="8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2558500" y="1174100"/>
              <a:ext cx="7975" cy="7600"/>
            </a:xfrm>
            <a:custGeom>
              <a:avLst/>
              <a:gdLst/>
              <a:ahLst/>
              <a:cxnLst/>
              <a:rect l="l" t="t" r="r" b="b"/>
              <a:pathLst>
                <a:path w="319" h="304" extrusionOk="0">
                  <a:moveTo>
                    <a:pt x="199" y="1"/>
                  </a:moveTo>
                  <a:cubicBezTo>
                    <a:pt x="177" y="1"/>
                    <a:pt x="151" y="6"/>
                    <a:pt x="119" y="19"/>
                  </a:cubicBezTo>
                  <a:cubicBezTo>
                    <a:pt x="0" y="59"/>
                    <a:pt x="159" y="178"/>
                    <a:pt x="159" y="278"/>
                  </a:cubicBezTo>
                  <a:cubicBezTo>
                    <a:pt x="175" y="278"/>
                    <a:pt x="191" y="303"/>
                    <a:pt x="207" y="303"/>
                  </a:cubicBezTo>
                  <a:cubicBezTo>
                    <a:pt x="211" y="303"/>
                    <a:pt x="215" y="301"/>
                    <a:pt x="219" y="298"/>
                  </a:cubicBezTo>
                  <a:cubicBezTo>
                    <a:pt x="259" y="278"/>
                    <a:pt x="298" y="278"/>
                    <a:pt x="318" y="258"/>
                  </a:cubicBezTo>
                  <a:cubicBezTo>
                    <a:pt x="302" y="157"/>
                    <a:pt x="313" y="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2475425" y="1207875"/>
              <a:ext cx="8500" cy="3025"/>
            </a:xfrm>
            <a:custGeom>
              <a:avLst/>
              <a:gdLst/>
              <a:ahLst/>
              <a:cxnLst/>
              <a:rect l="l" t="t" r="r" b="b"/>
              <a:pathLst>
                <a:path w="340" h="121" extrusionOk="0">
                  <a:moveTo>
                    <a:pt x="177" y="1"/>
                  </a:moveTo>
                  <a:cubicBezTo>
                    <a:pt x="120" y="1"/>
                    <a:pt x="61" y="41"/>
                    <a:pt x="1" y="120"/>
                  </a:cubicBezTo>
                  <a:lnTo>
                    <a:pt x="339" y="120"/>
                  </a:lnTo>
                  <a:cubicBezTo>
                    <a:pt x="289" y="41"/>
                    <a:pt x="235" y="1"/>
                    <a:pt x="1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2466475" y="1209550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45" y="0"/>
                  </a:moveTo>
                  <a:cubicBezTo>
                    <a:pt x="138" y="0"/>
                    <a:pt x="130" y="4"/>
                    <a:pt x="120" y="13"/>
                  </a:cubicBezTo>
                  <a:cubicBezTo>
                    <a:pt x="80" y="13"/>
                    <a:pt x="41" y="33"/>
                    <a:pt x="1" y="53"/>
                  </a:cubicBezTo>
                  <a:cubicBezTo>
                    <a:pt x="21" y="73"/>
                    <a:pt x="51" y="83"/>
                    <a:pt x="83" y="83"/>
                  </a:cubicBezTo>
                  <a:cubicBezTo>
                    <a:pt x="115" y="83"/>
                    <a:pt x="150" y="73"/>
                    <a:pt x="180" y="53"/>
                  </a:cubicBezTo>
                  <a:cubicBezTo>
                    <a:pt x="180" y="38"/>
                    <a:pt x="168" y="0"/>
                    <a:pt x="14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2666400" y="1354600"/>
              <a:ext cx="23400" cy="8975"/>
            </a:xfrm>
            <a:custGeom>
              <a:avLst/>
              <a:gdLst/>
              <a:ahLst/>
              <a:cxnLst/>
              <a:rect l="l" t="t" r="r" b="b"/>
              <a:pathLst>
                <a:path w="936" h="359" extrusionOk="0">
                  <a:moveTo>
                    <a:pt x="359" y="0"/>
                  </a:moveTo>
                  <a:cubicBezTo>
                    <a:pt x="299" y="60"/>
                    <a:pt x="239" y="100"/>
                    <a:pt x="180" y="179"/>
                  </a:cubicBezTo>
                  <a:lnTo>
                    <a:pt x="1" y="358"/>
                  </a:lnTo>
                  <a:cubicBezTo>
                    <a:pt x="90" y="342"/>
                    <a:pt x="180" y="339"/>
                    <a:pt x="271" y="339"/>
                  </a:cubicBezTo>
                  <a:cubicBezTo>
                    <a:pt x="314" y="339"/>
                    <a:pt x="357" y="339"/>
                    <a:pt x="399" y="339"/>
                  </a:cubicBezTo>
                  <a:cubicBezTo>
                    <a:pt x="588" y="339"/>
                    <a:pt x="772" y="328"/>
                    <a:pt x="936" y="199"/>
                  </a:cubicBezTo>
                  <a:lnTo>
                    <a:pt x="856" y="179"/>
                  </a:lnTo>
                  <a:cubicBezTo>
                    <a:pt x="777" y="100"/>
                    <a:pt x="637" y="100"/>
                    <a:pt x="558" y="20"/>
                  </a:cubicBezTo>
                  <a:cubicBezTo>
                    <a:pt x="478" y="0"/>
                    <a:pt x="438" y="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2679825" y="1355075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69" y="0"/>
                  </a:moveTo>
                  <a:cubicBezTo>
                    <a:pt x="46" y="0"/>
                    <a:pt x="23" y="1"/>
                    <a:pt x="1" y="1"/>
                  </a:cubicBezTo>
                  <a:cubicBezTo>
                    <a:pt x="41" y="140"/>
                    <a:pt x="180" y="160"/>
                    <a:pt x="299" y="160"/>
                  </a:cubicBezTo>
                  <a:cubicBezTo>
                    <a:pt x="283" y="14"/>
                    <a:pt x="173" y="0"/>
                    <a:pt x="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1973150" y="1058700"/>
              <a:ext cx="185525" cy="47750"/>
            </a:xfrm>
            <a:custGeom>
              <a:avLst/>
              <a:gdLst/>
              <a:ahLst/>
              <a:cxnLst/>
              <a:rect l="l" t="t" r="r" b="b"/>
              <a:pathLst>
                <a:path w="7421" h="1910" extrusionOk="0">
                  <a:moveTo>
                    <a:pt x="458" y="0"/>
                  </a:moveTo>
                  <a:cubicBezTo>
                    <a:pt x="20" y="438"/>
                    <a:pt x="0" y="975"/>
                    <a:pt x="60" y="1532"/>
                  </a:cubicBezTo>
                  <a:cubicBezTo>
                    <a:pt x="100" y="1691"/>
                    <a:pt x="140" y="1810"/>
                    <a:pt x="299" y="1910"/>
                  </a:cubicBezTo>
                  <a:cubicBezTo>
                    <a:pt x="518" y="1651"/>
                    <a:pt x="418" y="1313"/>
                    <a:pt x="438" y="1015"/>
                  </a:cubicBezTo>
                  <a:cubicBezTo>
                    <a:pt x="498" y="338"/>
                    <a:pt x="597" y="259"/>
                    <a:pt x="1313" y="179"/>
                  </a:cubicBezTo>
                  <a:cubicBezTo>
                    <a:pt x="1539" y="391"/>
                    <a:pt x="1791" y="418"/>
                    <a:pt x="2051" y="418"/>
                  </a:cubicBezTo>
                  <a:cubicBezTo>
                    <a:pt x="2138" y="418"/>
                    <a:pt x="2226" y="415"/>
                    <a:pt x="2315" y="415"/>
                  </a:cubicBezTo>
                  <a:cubicBezTo>
                    <a:pt x="2359" y="415"/>
                    <a:pt x="2403" y="416"/>
                    <a:pt x="2447" y="418"/>
                  </a:cubicBezTo>
                  <a:lnTo>
                    <a:pt x="4814" y="418"/>
                  </a:lnTo>
                  <a:cubicBezTo>
                    <a:pt x="4837" y="415"/>
                    <a:pt x="4860" y="414"/>
                    <a:pt x="4882" y="414"/>
                  </a:cubicBezTo>
                  <a:cubicBezTo>
                    <a:pt x="5238" y="414"/>
                    <a:pt x="5447" y="708"/>
                    <a:pt x="5710" y="895"/>
                  </a:cubicBezTo>
                  <a:lnTo>
                    <a:pt x="5869" y="895"/>
                  </a:lnTo>
                  <a:cubicBezTo>
                    <a:pt x="5928" y="219"/>
                    <a:pt x="5928" y="219"/>
                    <a:pt x="6505" y="199"/>
                  </a:cubicBezTo>
                  <a:lnTo>
                    <a:pt x="7261" y="199"/>
                  </a:lnTo>
                  <a:lnTo>
                    <a:pt x="7420" y="20"/>
                  </a:lnTo>
                  <a:cubicBezTo>
                    <a:pt x="5113" y="20"/>
                    <a:pt x="2805" y="20"/>
                    <a:pt x="4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1963700" y="1059175"/>
              <a:ext cx="21900" cy="53325"/>
            </a:xfrm>
            <a:custGeom>
              <a:avLst/>
              <a:gdLst/>
              <a:ahLst/>
              <a:cxnLst/>
              <a:rect l="l" t="t" r="r" b="b"/>
              <a:pathLst>
                <a:path w="876" h="2133" extrusionOk="0">
                  <a:moveTo>
                    <a:pt x="299" y="1"/>
                  </a:moveTo>
                  <a:lnTo>
                    <a:pt x="299" y="1"/>
                  </a:lnTo>
                  <a:cubicBezTo>
                    <a:pt x="398" y="160"/>
                    <a:pt x="418" y="299"/>
                    <a:pt x="319" y="478"/>
                  </a:cubicBezTo>
                  <a:cubicBezTo>
                    <a:pt x="120" y="797"/>
                    <a:pt x="80" y="1175"/>
                    <a:pt x="0" y="1553"/>
                  </a:cubicBezTo>
                  <a:cubicBezTo>
                    <a:pt x="40" y="1612"/>
                    <a:pt x="40" y="1692"/>
                    <a:pt x="0" y="1751"/>
                  </a:cubicBezTo>
                  <a:lnTo>
                    <a:pt x="0" y="1811"/>
                  </a:lnTo>
                  <a:lnTo>
                    <a:pt x="0" y="1891"/>
                  </a:lnTo>
                  <a:cubicBezTo>
                    <a:pt x="181" y="2065"/>
                    <a:pt x="301" y="2132"/>
                    <a:pt x="384" y="2132"/>
                  </a:cubicBezTo>
                  <a:cubicBezTo>
                    <a:pt x="576" y="2132"/>
                    <a:pt x="568" y="1775"/>
                    <a:pt x="637" y="1553"/>
                  </a:cubicBezTo>
                  <a:cubicBezTo>
                    <a:pt x="677" y="1015"/>
                    <a:pt x="617" y="498"/>
                    <a:pt x="876" y="1"/>
                  </a:cubicBezTo>
                  <a:lnTo>
                    <a:pt x="876" y="1"/>
                  </a:lnTo>
                  <a:cubicBezTo>
                    <a:pt x="776" y="11"/>
                    <a:pt x="682" y="16"/>
                    <a:pt x="587" y="16"/>
                  </a:cubicBezTo>
                  <a:cubicBezTo>
                    <a:pt x="493" y="16"/>
                    <a:pt x="398" y="11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1939325" y="1050925"/>
              <a:ext cx="21900" cy="18175"/>
            </a:xfrm>
            <a:custGeom>
              <a:avLst/>
              <a:gdLst/>
              <a:ahLst/>
              <a:cxnLst/>
              <a:rect l="l" t="t" r="r" b="b"/>
              <a:pathLst>
                <a:path w="876" h="727" extrusionOk="0">
                  <a:moveTo>
                    <a:pt x="333" y="0"/>
                  </a:moveTo>
                  <a:cubicBezTo>
                    <a:pt x="213" y="0"/>
                    <a:pt x="110" y="68"/>
                    <a:pt x="100" y="311"/>
                  </a:cubicBezTo>
                  <a:cubicBezTo>
                    <a:pt x="1" y="391"/>
                    <a:pt x="1" y="430"/>
                    <a:pt x="80" y="510"/>
                  </a:cubicBezTo>
                  <a:cubicBezTo>
                    <a:pt x="179" y="623"/>
                    <a:pt x="288" y="726"/>
                    <a:pt x="422" y="726"/>
                  </a:cubicBezTo>
                  <a:cubicBezTo>
                    <a:pt x="476" y="726"/>
                    <a:pt x="534" y="709"/>
                    <a:pt x="597" y="669"/>
                  </a:cubicBezTo>
                  <a:cubicBezTo>
                    <a:pt x="597" y="609"/>
                    <a:pt x="617" y="590"/>
                    <a:pt x="617" y="530"/>
                  </a:cubicBezTo>
                  <a:cubicBezTo>
                    <a:pt x="597" y="391"/>
                    <a:pt x="876" y="192"/>
                    <a:pt x="657" y="92"/>
                  </a:cubicBezTo>
                  <a:cubicBezTo>
                    <a:pt x="579" y="63"/>
                    <a:pt x="448" y="0"/>
                    <a:pt x="33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1918450" y="1059175"/>
              <a:ext cx="22900" cy="6000"/>
            </a:xfrm>
            <a:custGeom>
              <a:avLst/>
              <a:gdLst/>
              <a:ahLst/>
              <a:cxnLst/>
              <a:rect l="l" t="t" r="r" b="b"/>
              <a:pathLst>
                <a:path w="916" h="240" extrusionOk="0">
                  <a:moveTo>
                    <a:pt x="915" y="1"/>
                  </a:moveTo>
                  <a:cubicBezTo>
                    <a:pt x="617" y="1"/>
                    <a:pt x="318" y="21"/>
                    <a:pt x="0" y="61"/>
                  </a:cubicBezTo>
                  <a:cubicBezTo>
                    <a:pt x="259" y="240"/>
                    <a:pt x="597" y="140"/>
                    <a:pt x="895" y="200"/>
                  </a:cubicBezTo>
                  <a:cubicBezTo>
                    <a:pt x="915" y="140"/>
                    <a:pt x="915" y="80"/>
                    <a:pt x="91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1981100" y="1011125"/>
              <a:ext cx="8475" cy="4150"/>
            </a:xfrm>
            <a:custGeom>
              <a:avLst/>
              <a:gdLst/>
              <a:ahLst/>
              <a:cxnLst/>
              <a:rect l="l" t="t" r="r" b="b"/>
              <a:pathLst>
                <a:path w="339" h="166" extrusionOk="0">
                  <a:moveTo>
                    <a:pt x="217" y="0"/>
                  </a:moveTo>
                  <a:cubicBezTo>
                    <a:pt x="186" y="0"/>
                    <a:pt x="153" y="5"/>
                    <a:pt x="120" y="13"/>
                  </a:cubicBezTo>
                  <a:cubicBezTo>
                    <a:pt x="80" y="13"/>
                    <a:pt x="21" y="33"/>
                    <a:pt x="1" y="73"/>
                  </a:cubicBezTo>
                  <a:cubicBezTo>
                    <a:pt x="54" y="136"/>
                    <a:pt x="108" y="166"/>
                    <a:pt x="160" y="166"/>
                  </a:cubicBezTo>
                  <a:cubicBezTo>
                    <a:pt x="223" y="166"/>
                    <a:pt x="284" y="121"/>
                    <a:pt x="339" y="33"/>
                  </a:cubicBezTo>
                  <a:cubicBezTo>
                    <a:pt x="304" y="10"/>
                    <a:pt x="262" y="0"/>
                    <a:pt x="2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2120350" y="1007950"/>
              <a:ext cx="7475" cy="3525"/>
            </a:xfrm>
            <a:custGeom>
              <a:avLst/>
              <a:gdLst/>
              <a:ahLst/>
              <a:cxnLst/>
              <a:rect l="l" t="t" r="r" b="b"/>
              <a:pathLst>
                <a:path w="299" h="141" extrusionOk="0">
                  <a:moveTo>
                    <a:pt x="299" y="1"/>
                  </a:moveTo>
                  <a:cubicBezTo>
                    <a:pt x="180" y="1"/>
                    <a:pt x="40" y="1"/>
                    <a:pt x="1" y="140"/>
                  </a:cubicBezTo>
                  <a:cubicBezTo>
                    <a:pt x="120" y="140"/>
                    <a:pt x="219" y="12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2466525" y="842700"/>
              <a:ext cx="29325" cy="16600"/>
            </a:xfrm>
            <a:custGeom>
              <a:avLst/>
              <a:gdLst/>
              <a:ahLst/>
              <a:cxnLst/>
              <a:rect l="l" t="t" r="r" b="b"/>
              <a:pathLst>
                <a:path w="1173" h="664" extrusionOk="0">
                  <a:moveTo>
                    <a:pt x="954" y="0"/>
                  </a:moveTo>
                  <a:cubicBezTo>
                    <a:pt x="718" y="0"/>
                    <a:pt x="643" y="308"/>
                    <a:pt x="415" y="308"/>
                  </a:cubicBezTo>
                  <a:cubicBezTo>
                    <a:pt x="403" y="308"/>
                    <a:pt x="390" y="307"/>
                    <a:pt x="377" y="305"/>
                  </a:cubicBezTo>
                  <a:cubicBezTo>
                    <a:pt x="367" y="308"/>
                    <a:pt x="356" y="310"/>
                    <a:pt x="344" y="310"/>
                  </a:cubicBezTo>
                  <a:cubicBezTo>
                    <a:pt x="279" y="310"/>
                    <a:pt x="189" y="267"/>
                    <a:pt x="119" y="267"/>
                  </a:cubicBezTo>
                  <a:cubicBezTo>
                    <a:pt x="50" y="267"/>
                    <a:pt x="0" y="310"/>
                    <a:pt x="19" y="484"/>
                  </a:cubicBezTo>
                  <a:cubicBezTo>
                    <a:pt x="297" y="504"/>
                    <a:pt x="576" y="484"/>
                    <a:pt x="814" y="663"/>
                  </a:cubicBezTo>
                  <a:cubicBezTo>
                    <a:pt x="874" y="643"/>
                    <a:pt x="894" y="583"/>
                    <a:pt x="894" y="544"/>
                  </a:cubicBezTo>
                  <a:cubicBezTo>
                    <a:pt x="974" y="404"/>
                    <a:pt x="1173" y="345"/>
                    <a:pt x="1073" y="146"/>
                  </a:cubicBezTo>
                  <a:cubicBezTo>
                    <a:pt x="1073" y="86"/>
                    <a:pt x="1053" y="66"/>
                    <a:pt x="1013" y="7"/>
                  </a:cubicBezTo>
                  <a:cubicBezTo>
                    <a:pt x="993" y="2"/>
                    <a:pt x="973" y="0"/>
                    <a:pt x="9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2454550" y="849825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40" y="0"/>
                  </a:moveTo>
                  <a:cubicBezTo>
                    <a:pt x="40" y="0"/>
                    <a:pt x="0" y="20"/>
                    <a:pt x="0" y="60"/>
                  </a:cubicBezTo>
                  <a:cubicBezTo>
                    <a:pt x="20" y="80"/>
                    <a:pt x="20" y="100"/>
                    <a:pt x="60" y="119"/>
                  </a:cubicBezTo>
                  <a:lnTo>
                    <a:pt x="100" y="8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2232250" y="1048350"/>
              <a:ext cx="50750" cy="98575"/>
            </a:xfrm>
            <a:custGeom>
              <a:avLst/>
              <a:gdLst/>
              <a:ahLst/>
              <a:cxnLst/>
              <a:rect l="l" t="t" r="r" b="b"/>
              <a:pathLst>
                <a:path w="2030" h="3943" extrusionOk="0">
                  <a:moveTo>
                    <a:pt x="1128" y="0"/>
                  </a:moveTo>
                  <a:cubicBezTo>
                    <a:pt x="1053" y="0"/>
                    <a:pt x="976" y="22"/>
                    <a:pt x="896" y="76"/>
                  </a:cubicBezTo>
                  <a:cubicBezTo>
                    <a:pt x="844" y="83"/>
                    <a:pt x="790" y="85"/>
                    <a:pt x="735" y="85"/>
                  </a:cubicBezTo>
                  <a:cubicBezTo>
                    <a:pt x="651" y="85"/>
                    <a:pt x="566" y="80"/>
                    <a:pt x="481" y="80"/>
                  </a:cubicBezTo>
                  <a:cubicBezTo>
                    <a:pt x="305" y="80"/>
                    <a:pt x="134" y="102"/>
                    <a:pt x="0" y="235"/>
                  </a:cubicBezTo>
                  <a:cubicBezTo>
                    <a:pt x="95" y="254"/>
                    <a:pt x="189" y="259"/>
                    <a:pt x="283" y="259"/>
                  </a:cubicBezTo>
                  <a:cubicBezTo>
                    <a:pt x="414" y="259"/>
                    <a:pt x="544" y="249"/>
                    <a:pt x="676" y="249"/>
                  </a:cubicBezTo>
                  <a:cubicBezTo>
                    <a:pt x="853" y="249"/>
                    <a:pt x="1031" y="267"/>
                    <a:pt x="1214" y="354"/>
                  </a:cubicBezTo>
                  <a:cubicBezTo>
                    <a:pt x="1015" y="1170"/>
                    <a:pt x="498" y="1846"/>
                    <a:pt x="498" y="2682"/>
                  </a:cubicBezTo>
                  <a:cubicBezTo>
                    <a:pt x="418" y="3100"/>
                    <a:pt x="339" y="3517"/>
                    <a:pt x="538" y="3935"/>
                  </a:cubicBezTo>
                  <a:cubicBezTo>
                    <a:pt x="564" y="3940"/>
                    <a:pt x="588" y="3942"/>
                    <a:pt x="609" y="3942"/>
                  </a:cubicBezTo>
                  <a:cubicBezTo>
                    <a:pt x="834" y="3942"/>
                    <a:pt x="728" y="3668"/>
                    <a:pt x="856" y="3577"/>
                  </a:cubicBezTo>
                  <a:cubicBezTo>
                    <a:pt x="1134" y="3318"/>
                    <a:pt x="1095" y="3000"/>
                    <a:pt x="1095" y="2702"/>
                  </a:cubicBezTo>
                  <a:cubicBezTo>
                    <a:pt x="1095" y="2631"/>
                    <a:pt x="1064" y="2519"/>
                    <a:pt x="1119" y="2519"/>
                  </a:cubicBezTo>
                  <a:cubicBezTo>
                    <a:pt x="1141" y="2519"/>
                    <a:pt x="1177" y="2537"/>
                    <a:pt x="1234" y="2582"/>
                  </a:cubicBezTo>
                  <a:cubicBezTo>
                    <a:pt x="1313" y="2582"/>
                    <a:pt x="1353" y="2582"/>
                    <a:pt x="1433" y="2562"/>
                  </a:cubicBezTo>
                  <a:cubicBezTo>
                    <a:pt x="1453" y="2503"/>
                    <a:pt x="1492" y="2483"/>
                    <a:pt x="1512" y="2443"/>
                  </a:cubicBezTo>
                  <a:lnTo>
                    <a:pt x="1592" y="2224"/>
                  </a:lnTo>
                  <a:cubicBezTo>
                    <a:pt x="1592" y="1667"/>
                    <a:pt x="2029" y="1170"/>
                    <a:pt x="1910" y="573"/>
                  </a:cubicBezTo>
                  <a:cubicBezTo>
                    <a:pt x="1731" y="533"/>
                    <a:pt x="1791" y="394"/>
                    <a:pt x="1751" y="295"/>
                  </a:cubicBezTo>
                  <a:cubicBezTo>
                    <a:pt x="1731" y="275"/>
                    <a:pt x="1731" y="215"/>
                    <a:pt x="1711" y="195"/>
                  </a:cubicBezTo>
                  <a:cubicBezTo>
                    <a:pt x="1671" y="185"/>
                    <a:pt x="1642" y="180"/>
                    <a:pt x="1614" y="180"/>
                  </a:cubicBezTo>
                  <a:cubicBezTo>
                    <a:pt x="1587" y="180"/>
                    <a:pt x="1562" y="185"/>
                    <a:pt x="1532" y="195"/>
                  </a:cubicBezTo>
                  <a:cubicBezTo>
                    <a:pt x="1509" y="208"/>
                    <a:pt x="1492" y="214"/>
                    <a:pt x="1479" y="214"/>
                  </a:cubicBezTo>
                  <a:cubicBezTo>
                    <a:pt x="1415" y="214"/>
                    <a:pt x="1459" y="76"/>
                    <a:pt x="1393" y="76"/>
                  </a:cubicBezTo>
                  <a:cubicBezTo>
                    <a:pt x="1306" y="32"/>
                    <a:pt x="1218" y="0"/>
                    <a:pt x="11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2279500" y="1038300"/>
              <a:ext cx="61675" cy="12950"/>
            </a:xfrm>
            <a:custGeom>
              <a:avLst/>
              <a:gdLst/>
              <a:ahLst/>
              <a:cxnLst/>
              <a:rect l="l" t="t" r="r" b="b"/>
              <a:pathLst>
                <a:path w="2467" h="518" extrusionOk="0">
                  <a:moveTo>
                    <a:pt x="1572" y="0"/>
                  </a:moveTo>
                  <a:cubicBezTo>
                    <a:pt x="1074" y="20"/>
                    <a:pt x="577" y="20"/>
                    <a:pt x="80" y="20"/>
                  </a:cubicBezTo>
                  <a:cubicBezTo>
                    <a:pt x="0" y="219"/>
                    <a:pt x="139" y="339"/>
                    <a:pt x="199" y="498"/>
                  </a:cubicBezTo>
                  <a:lnTo>
                    <a:pt x="378" y="498"/>
                  </a:lnTo>
                  <a:cubicBezTo>
                    <a:pt x="507" y="444"/>
                    <a:pt x="631" y="408"/>
                    <a:pt x="754" y="408"/>
                  </a:cubicBezTo>
                  <a:cubicBezTo>
                    <a:pt x="859" y="408"/>
                    <a:pt x="965" y="434"/>
                    <a:pt x="1074" y="498"/>
                  </a:cubicBezTo>
                  <a:cubicBezTo>
                    <a:pt x="1194" y="478"/>
                    <a:pt x="1293" y="478"/>
                    <a:pt x="1413" y="478"/>
                  </a:cubicBezTo>
                  <a:cubicBezTo>
                    <a:pt x="1440" y="450"/>
                    <a:pt x="1468" y="435"/>
                    <a:pt x="1498" y="435"/>
                  </a:cubicBezTo>
                  <a:cubicBezTo>
                    <a:pt x="1532" y="435"/>
                    <a:pt x="1569" y="455"/>
                    <a:pt x="1612" y="498"/>
                  </a:cubicBezTo>
                  <a:lnTo>
                    <a:pt x="1791" y="498"/>
                  </a:lnTo>
                  <a:cubicBezTo>
                    <a:pt x="1850" y="448"/>
                    <a:pt x="1905" y="423"/>
                    <a:pt x="1960" y="423"/>
                  </a:cubicBezTo>
                  <a:cubicBezTo>
                    <a:pt x="2014" y="423"/>
                    <a:pt x="2069" y="448"/>
                    <a:pt x="2129" y="498"/>
                  </a:cubicBezTo>
                  <a:lnTo>
                    <a:pt x="2109" y="518"/>
                  </a:lnTo>
                  <a:cubicBezTo>
                    <a:pt x="2228" y="498"/>
                    <a:pt x="2328" y="498"/>
                    <a:pt x="2467" y="478"/>
                  </a:cubicBezTo>
                  <a:cubicBezTo>
                    <a:pt x="2427" y="199"/>
                    <a:pt x="2268" y="140"/>
                    <a:pt x="2029" y="140"/>
                  </a:cubicBezTo>
                  <a:cubicBezTo>
                    <a:pt x="1870" y="140"/>
                    <a:pt x="1691" y="140"/>
                    <a:pt x="15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2254625" y="1044275"/>
              <a:ext cx="22150" cy="12850"/>
            </a:xfrm>
            <a:custGeom>
              <a:avLst/>
              <a:gdLst/>
              <a:ahLst/>
              <a:cxnLst/>
              <a:rect l="l" t="t" r="r" b="b"/>
              <a:pathLst>
                <a:path w="886" h="514" extrusionOk="0">
                  <a:moveTo>
                    <a:pt x="722" y="36"/>
                  </a:moveTo>
                  <a:cubicBezTo>
                    <a:pt x="690" y="36"/>
                    <a:pt x="649" y="44"/>
                    <a:pt x="597" y="60"/>
                  </a:cubicBezTo>
                  <a:cubicBezTo>
                    <a:pt x="398" y="100"/>
                    <a:pt x="140" y="0"/>
                    <a:pt x="1" y="259"/>
                  </a:cubicBezTo>
                  <a:cubicBezTo>
                    <a:pt x="180" y="279"/>
                    <a:pt x="379" y="219"/>
                    <a:pt x="498" y="418"/>
                  </a:cubicBezTo>
                  <a:cubicBezTo>
                    <a:pt x="498" y="458"/>
                    <a:pt x="518" y="478"/>
                    <a:pt x="538" y="497"/>
                  </a:cubicBezTo>
                  <a:cubicBezTo>
                    <a:pt x="549" y="509"/>
                    <a:pt x="561" y="514"/>
                    <a:pt x="573" y="514"/>
                  </a:cubicBezTo>
                  <a:cubicBezTo>
                    <a:pt x="602" y="514"/>
                    <a:pt x="635" y="486"/>
                    <a:pt x="677" y="458"/>
                  </a:cubicBezTo>
                  <a:cubicBezTo>
                    <a:pt x="737" y="438"/>
                    <a:pt x="776" y="398"/>
                    <a:pt x="816" y="358"/>
                  </a:cubicBezTo>
                  <a:cubicBezTo>
                    <a:pt x="816" y="225"/>
                    <a:pt x="886" y="36"/>
                    <a:pt x="722" y="36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1922425" y="882425"/>
              <a:ext cx="5975" cy="372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05" y="1"/>
                  </a:moveTo>
                  <a:cubicBezTo>
                    <a:pt x="77" y="1"/>
                    <a:pt x="43" y="19"/>
                    <a:pt x="0" y="69"/>
                  </a:cubicBezTo>
                  <a:lnTo>
                    <a:pt x="239" y="148"/>
                  </a:lnTo>
                  <a:cubicBezTo>
                    <a:pt x="198" y="93"/>
                    <a:pt x="166" y="1"/>
                    <a:pt x="10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1909500" y="882625"/>
              <a:ext cx="3000" cy="2025"/>
            </a:xfrm>
            <a:custGeom>
              <a:avLst/>
              <a:gdLst/>
              <a:ahLst/>
              <a:cxnLst/>
              <a:rect l="l" t="t" r="r" b="b"/>
              <a:pathLst>
                <a:path w="120" h="81" extrusionOk="0">
                  <a:moveTo>
                    <a:pt x="80" y="1"/>
                  </a:moveTo>
                  <a:cubicBezTo>
                    <a:pt x="60" y="1"/>
                    <a:pt x="20" y="41"/>
                    <a:pt x="0" y="41"/>
                  </a:cubicBezTo>
                  <a:cubicBezTo>
                    <a:pt x="0" y="61"/>
                    <a:pt x="20" y="61"/>
                    <a:pt x="60" y="81"/>
                  </a:cubicBezTo>
                  <a:cubicBezTo>
                    <a:pt x="80" y="61"/>
                    <a:pt x="100" y="61"/>
                    <a:pt x="119" y="61"/>
                  </a:cubicBezTo>
                  <a:cubicBezTo>
                    <a:pt x="119" y="41"/>
                    <a:pt x="100" y="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2159650" y="863975"/>
              <a:ext cx="19900" cy="4725"/>
            </a:xfrm>
            <a:custGeom>
              <a:avLst/>
              <a:gdLst/>
              <a:ahLst/>
              <a:cxnLst/>
              <a:rect l="l" t="t" r="r" b="b"/>
              <a:pathLst>
                <a:path w="796" h="189" extrusionOk="0">
                  <a:moveTo>
                    <a:pt x="437" y="0"/>
                  </a:moveTo>
                  <a:cubicBezTo>
                    <a:pt x="307" y="0"/>
                    <a:pt x="174" y="33"/>
                    <a:pt x="49" y="33"/>
                  </a:cubicBezTo>
                  <a:cubicBezTo>
                    <a:pt x="32" y="33"/>
                    <a:pt x="16" y="32"/>
                    <a:pt x="0" y="31"/>
                  </a:cubicBezTo>
                  <a:lnTo>
                    <a:pt x="0" y="31"/>
                  </a:lnTo>
                  <a:cubicBezTo>
                    <a:pt x="98" y="156"/>
                    <a:pt x="213" y="189"/>
                    <a:pt x="334" y="189"/>
                  </a:cubicBezTo>
                  <a:cubicBezTo>
                    <a:pt x="468" y="189"/>
                    <a:pt x="611" y="149"/>
                    <a:pt x="750" y="149"/>
                  </a:cubicBezTo>
                  <a:cubicBezTo>
                    <a:pt x="765" y="149"/>
                    <a:pt x="780" y="149"/>
                    <a:pt x="796" y="150"/>
                  </a:cubicBezTo>
                  <a:cubicBezTo>
                    <a:pt x="686" y="31"/>
                    <a:pt x="563" y="0"/>
                    <a:pt x="4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1775700" y="886625"/>
              <a:ext cx="39325" cy="3500"/>
            </a:xfrm>
            <a:custGeom>
              <a:avLst/>
              <a:gdLst/>
              <a:ahLst/>
              <a:cxnLst/>
              <a:rect l="l" t="t" r="r" b="b"/>
              <a:pathLst>
                <a:path w="1573" h="140" extrusionOk="0">
                  <a:moveTo>
                    <a:pt x="1" y="0"/>
                  </a:moveTo>
                  <a:lnTo>
                    <a:pt x="1" y="100"/>
                  </a:lnTo>
                  <a:cubicBezTo>
                    <a:pt x="359" y="100"/>
                    <a:pt x="737" y="119"/>
                    <a:pt x="1075" y="139"/>
                  </a:cubicBezTo>
                  <a:lnTo>
                    <a:pt x="1194" y="139"/>
                  </a:lnTo>
                  <a:cubicBezTo>
                    <a:pt x="1225" y="131"/>
                    <a:pt x="1256" y="129"/>
                    <a:pt x="1287" y="129"/>
                  </a:cubicBezTo>
                  <a:cubicBezTo>
                    <a:pt x="1316" y="129"/>
                    <a:pt x="1345" y="131"/>
                    <a:pt x="1373" y="131"/>
                  </a:cubicBezTo>
                  <a:cubicBezTo>
                    <a:pt x="1453" y="131"/>
                    <a:pt x="1526" y="116"/>
                    <a:pt x="15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1698125" y="1028350"/>
              <a:ext cx="57225" cy="13850"/>
            </a:xfrm>
            <a:custGeom>
              <a:avLst/>
              <a:gdLst/>
              <a:ahLst/>
              <a:cxnLst/>
              <a:rect l="l" t="t" r="r" b="b"/>
              <a:pathLst>
                <a:path w="2289" h="554" extrusionOk="0">
                  <a:moveTo>
                    <a:pt x="1784" y="48"/>
                  </a:moveTo>
                  <a:cubicBezTo>
                    <a:pt x="1561" y="48"/>
                    <a:pt x="1328" y="95"/>
                    <a:pt x="1095" y="120"/>
                  </a:cubicBezTo>
                  <a:cubicBezTo>
                    <a:pt x="776" y="319"/>
                    <a:pt x="219" y="1"/>
                    <a:pt x="1" y="518"/>
                  </a:cubicBezTo>
                  <a:cubicBezTo>
                    <a:pt x="180" y="518"/>
                    <a:pt x="359" y="538"/>
                    <a:pt x="518" y="538"/>
                  </a:cubicBezTo>
                  <a:cubicBezTo>
                    <a:pt x="574" y="536"/>
                    <a:pt x="630" y="535"/>
                    <a:pt x="686" y="535"/>
                  </a:cubicBezTo>
                  <a:cubicBezTo>
                    <a:pt x="954" y="535"/>
                    <a:pt x="1216" y="554"/>
                    <a:pt x="1479" y="554"/>
                  </a:cubicBezTo>
                  <a:cubicBezTo>
                    <a:pt x="1719" y="554"/>
                    <a:pt x="1960" y="538"/>
                    <a:pt x="2209" y="478"/>
                  </a:cubicBezTo>
                  <a:cubicBezTo>
                    <a:pt x="2209" y="418"/>
                    <a:pt x="2249" y="379"/>
                    <a:pt x="2249" y="319"/>
                  </a:cubicBezTo>
                  <a:cubicBezTo>
                    <a:pt x="2288" y="239"/>
                    <a:pt x="2268" y="180"/>
                    <a:pt x="2189" y="120"/>
                  </a:cubicBezTo>
                  <a:cubicBezTo>
                    <a:pt x="2059" y="66"/>
                    <a:pt x="1924" y="48"/>
                    <a:pt x="1784" y="48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1849800" y="1049425"/>
              <a:ext cx="30375" cy="12250"/>
            </a:xfrm>
            <a:custGeom>
              <a:avLst/>
              <a:gdLst/>
              <a:ahLst/>
              <a:cxnLst/>
              <a:rect l="l" t="t" r="r" b="b"/>
              <a:pathLst>
                <a:path w="1215" h="490" extrusionOk="0">
                  <a:moveTo>
                    <a:pt x="315" y="0"/>
                  </a:moveTo>
                  <a:cubicBezTo>
                    <a:pt x="209" y="0"/>
                    <a:pt x="103" y="16"/>
                    <a:pt x="1" y="53"/>
                  </a:cubicBezTo>
                  <a:lnTo>
                    <a:pt x="1" y="371"/>
                  </a:lnTo>
                  <a:cubicBezTo>
                    <a:pt x="161" y="460"/>
                    <a:pt x="320" y="489"/>
                    <a:pt x="480" y="489"/>
                  </a:cubicBezTo>
                  <a:cubicBezTo>
                    <a:pt x="678" y="489"/>
                    <a:pt x="877" y="444"/>
                    <a:pt x="1075" y="411"/>
                  </a:cubicBezTo>
                  <a:cubicBezTo>
                    <a:pt x="1087" y="423"/>
                    <a:pt x="1102" y="428"/>
                    <a:pt x="1117" y="428"/>
                  </a:cubicBezTo>
                  <a:cubicBezTo>
                    <a:pt x="1150" y="428"/>
                    <a:pt x="1187" y="405"/>
                    <a:pt x="1214" y="391"/>
                  </a:cubicBezTo>
                  <a:cubicBezTo>
                    <a:pt x="1155" y="152"/>
                    <a:pt x="916" y="73"/>
                    <a:pt x="677" y="53"/>
                  </a:cubicBezTo>
                  <a:cubicBezTo>
                    <a:pt x="560" y="21"/>
                    <a:pt x="437" y="0"/>
                    <a:pt x="3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1720000" y="1047300"/>
              <a:ext cx="8500" cy="3775"/>
            </a:xfrm>
            <a:custGeom>
              <a:avLst/>
              <a:gdLst/>
              <a:ahLst/>
              <a:cxnLst/>
              <a:rect l="l" t="t" r="r" b="b"/>
              <a:pathLst>
                <a:path w="340" h="151" extrusionOk="0">
                  <a:moveTo>
                    <a:pt x="168" y="1"/>
                  </a:moveTo>
                  <a:cubicBezTo>
                    <a:pt x="109" y="1"/>
                    <a:pt x="52" y="46"/>
                    <a:pt x="1" y="138"/>
                  </a:cubicBezTo>
                  <a:cubicBezTo>
                    <a:pt x="50" y="146"/>
                    <a:pt x="100" y="151"/>
                    <a:pt x="148" y="151"/>
                  </a:cubicBezTo>
                  <a:cubicBezTo>
                    <a:pt x="216" y="151"/>
                    <a:pt x="281" y="141"/>
                    <a:pt x="339" y="118"/>
                  </a:cubicBezTo>
                  <a:cubicBezTo>
                    <a:pt x="281" y="41"/>
                    <a:pt x="223" y="1"/>
                    <a:pt x="16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2277500" y="871200"/>
              <a:ext cx="17925" cy="113400"/>
            </a:xfrm>
            <a:custGeom>
              <a:avLst/>
              <a:gdLst/>
              <a:ahLst/>
              <a:cxnLst/>
              <a:rect l="l" t="t" r="r" b="b"/>
              <a:pathLst>
                <a:path w="717" h="4536" extrusionOk="0">
                  <a:moveTo>
                    <a:pt x="379" y="0"/>
                  </a:moveTo>
                  <a:cubicBezTo>
                    <a:pt x="359" y="0"/>
                    <a:pt x="299" y="0"/>
                    <a:pt x="279" y="40"/>
                  </a:cubicBezTo>
                  <a:cubicBezTo>
                    <a:pt x="200" y="717"/>
                    <a:pt x="180" y="1353"/>
                    <a:pt x="120" y="2010"/>
                  </a:cubicBezTo>
                  <a:cubicBezTo>
                    <a:pt x="60" y="2845"/>
                    <a:pt x="1" y="3720"/>
                    <a:pt x="279" y="4536"/>
                  </a:cubicBezTo>
                  <a:cubicBezTo>
                    <a:pt x="518" y="4377"/>
                    <a:pt x="359" y="4098"/>
                    <a:pt x="458" y="3880"/>
                  </a:cubicBezTo>
                  <a:cubicBezTo>
                    <a:pt x="478" y="3303"/>
                    <a:pt x="478" y="2746"/>
                    <a:pt x="478" y="2209"/>
                  </a:cubicBezTo>
                  <a:cubicBezTo>
                    <a:pt x="617" y="1691"/>
                    <a:pt x="399" y="1114"/>
                    <a:pt x="597" y="597"/>
                  </a:cubicBezTo>
                  <a:cubicBezTo>
                    <a:pt x="617" y="498"/>
                    <a:pt x="617" y="398"/>
                    <a:pt x="657" y="299"/>
                  </a:cubicBezTo>
                  <a:cubicBezTo>
                    <a:pt x="717" y="199"/>
                    <a:pt x="697" y="120"/>
                    <a:pt x="578" y="20"/>
                  </a:cubicBezTo>
                  <a:cubicBezTo>
                    <a:pt x="518" y="40"/>
                    <a:pt x="478" y="40"/>
                    <a:pt x="418" y="40"/>
                  </a:cubicBezTo>
                  <a:cubicBezTo>
                    <a:pt x="418" y="20"/>
                    <a:pt x="399" y="20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2505275" y="842350"/>
              <a:ext cx="14950" cy="16950"/>
            </a:xfrm>
            <a:custGeom>
              <a:avLst/>
              <a:gdLst/>
              <a:ahLst/>
              <a:cxnLst/>
              <a:rect l="l" t="t" r="r" b="b"/>
              <a:pathLst>
                <a:path w="598" h="678" extrusionOk="0">
                  <a:moveTo>
                    <a:pt x="40" y="1"/>
                  </a:moveTo>
                  <a:cubicBezTo>
                    <a:pt x="1" y="259"/>
                    <a:pt x="60" y="478"/>
                    <a:pt x="219" y="677"/>
                  </a:cubicBezTo>
                  <a:lnTo>
                    <a:pt x="498" y="677"/>
                  </a:lnTo>
                  <a:cubicBezTo>
                    <a:pt x="597" y="60"/>
                    <a:pt x="597" y="6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2192475" y="1008150"/>
              <a:ext cx="5475" cy="3325"/>
            </a:xfrm>
            <a:custGeom>
              <a:avLst/>
              <a:gdLst/>
              <a:ahLst/>
              <a:cxnLst/>
              <a:rect l="l" t="t" r="r" b="b"/>
              <a:pathLst>
                <a:path w="219" h="133" extrusionOk="0">
                  <a:moveTo>
                    <a:pt x="78" y="0"/>
                  </a:moveTo>
                  <a:cubicBezTo>
                    <a:pt x="58" y="0"/>
                    <a:pt x="32" y="15"/>
                    <a:pt x="0" y="53"/>
                  </a:cubicBezTo>
                  <a:lnTo>
                    <a:pt x="219" y="132"/>
                  </a:lnTo>
                  <a:cubicBezTo>
                    <a:pt x="161" y="103"/>
                    <a:pt x="135" y="0"/>
                    <a:pt x="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2171075" y="101045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80" y="0"/>
                  </a:moveTo>
                  <a:lnTo>
                    <a:pt x="1" y="60"/>
                  </a:lnTo>
                  <a:cubicBezTo>
                    <a:pt x="40" y="40"/>
                    <a:pt x="60" y="40"/>
                    <a:pt x="60" y="40"/>
                  </a:cubicBezTo>
                  <a:cubicBezTo>
                    <a:pt x="80" y="20"/>
                    <a:pt x="80" y="2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2584850" y="990425"/>
              <a:ext cx="7975" cy="3625"/>
            </a:xfrm>
            <a:custGeom>
              <a:avLst/>
              <a:gdLst/>
              <a:ahLst/>
              <a:cxnLst/>
              <a:rect l="l" t="t" r="r" b="b"/>
              <a:pathLst>
                <a:path w="319" h="145" extrusionOk="0">
                  <a:moveTo>
                    <a:pt x="158" y="0"/>
                  </a:moveTo>
                  <a:cubicBezTo>
                    <a:pt x="109" y="0"/>
                    <a:pt x="57" y="40"/>
                    <a:pt x="0" y="125"/>
                  </a:cubicBezTo>
                  <a:cubicBezTo>
                    <a:pt x="100" y="145"/>
                    <a:pt x="219" y="145"/>
                    <a:pt x="319" y="145"/>
                  </a:cubicBezTo>
                  <a:cubicBezTo>
                    <a:pt x="266" y="50"/>
                    <a:pt x="214" y="0"/>
                    <a:pt x="1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2600750" y="993050"/>
              <a:ext cx="2525" cy="1500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61" y="20"/>
                    <a:pt x="21" y="40"/>
                    <a:pt x="1" y="60"/>
                  </a:cubicBezTo>
                  <a:cubicBezTo>
                    <a:pt x="61" y="40"/>
                    <a:pt x="80" y="2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2236725" y="863575"/>
              <a:ext cx="40300" cy="5100"/>
            </a:xfrm>
            <a:custGeom>
              <a:avLst/>
              <a:gdLst/>
              <a:ahLst/>
              <a:cxnLst/>
              <a:rect l="l" t="t" r="r" b="b"/>
              <a:pathLst>
                <a:path w="1612" h="204" extrusionOk="0">
                  <a:moveTo>
                    <a:pt x="705" y="0"/>
                  </a:moveTo>
                  <a:cubicBezTo>
                    <a:pt x="465" y="0"/>
                    <a:pt x="227" y="35"/>
                    <a:pt x="0" y="166"/>
                  </a:cubicBezTo>
                  <a:cubicBezTo>
                    <a:pt x="279" y="166"/>
                    <a:pt x="563" y="204"/>
                    <a:pt x="844" y="204"/>
                  </a:cubicBezTo>
                  <a:cubicBezTo>
                    <a:pt x="1104" y="204"/>
                    <a:pt x="1363" y="171"/>
                    <a:pt x="1612" y="47"/>
                  </a:cubicBezTo>
                  <a:lnTo>
                    <a:pt x="1612" y="47"/>
                  </a:lnTo>
                  <a:cubicBezTo>
                    <a:pt x="1586" y="48"/>
                    <a:pt x="1560" y="48"/>
                    <a:pt x="1535" y="48"/>
                  </a:cubicBezTo>
                  <a:cubicBezTo>
                    <a:pt x="1267" y="48"/>
                    <a:pt x="985" y="0"/>
                    <a:pt x="70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1720000" y="889600"/>
              <a:ext cx="17450" cy="6600"/>
            </a:xfrm>
            <a:custGeom>
              <a:avLst/>
              <a:gdLst/>
              <a:ahLst/>
              <a:cxnLst/>
              <a:rect l="l" t="t" r="r" b="b"/>
              <a:pathLst>
                <a:path w="698" h="264" extrusionOk="0">
                  <a:moveTo>
                    <a:pt x="348" y="0"/>
                  </a:moveTo>
                  <a:cubicBezTo>
                    <a:pt x="229" y="0"/>
                    <a:pt x="115" y="66"/>
                    <a:pt x="1" y="180"/>
                  </a:cubicBezTo>
                  <a:cubicBezTo>
                    <a:pt x="125" y="224"/>
                    <a:pt x="261" y="263"/>
                    <a:pt x="395" y="263"/>
                  </a:cubicBezTo>
                  <a:cubicBezTo>
                    <a:pt x="499" y="263"/>
                    <a:pt x="602" y="240"/>
                    <a:pt x="697" y="180"/>
                  </a:cubicBezTo>
                  <a:cubicBezTo>
                    <a:pt x="573" y="56"/>
                    <a:pt x="458" y="0"/>
                    <a:pt x="34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1817000" y="1003475"/>
              <a:ext cx="50250" cy="34850"/>
            </a:xfrm>
            <a:custGeom>
              <a:avLst/>
              <a:gdLst/>
              <a:ahLst/>
              <a:cxnLst/>
              <a:rect l="l" t="t" r="r" b="b"/>
              <a:pathLst>
                <a:path w="2010" h="1394" extrusionOk="0">
                  <a:moveTo>
                    <a:pt x="1512" y="1"/>
                  </a:moveTo>
                  <a:cubicBezTo>
                    <a:pt x="1393" y="180"/>
                    <a:pt x="1273" y="319"/>
                    <a:pt x="1134" y="498"/>
                  </a:cubicBezTo>
                  <a:cubicBezTo>
                    <a:pt x="1121" y="643"/>
                    <a:pt x="1064" y="727"/>
                    <a:pt x="964" y="727"/>
                  </a:cubicBezTo>
                  <a:cubicBezTo>
                    <a:pt x="913" y="727"/>
                    <a:pt x="850" y="705"/>
                    <a:pt x="776" y="657"/>
                  </a:cubicBezTo>
                  <a:cubicBezTo>
                    <a:pt x="746" y="647"/>
                    <a:pt x="721" y="642"/>
                    <a:pt x="696" y="642"/>
                  </a:cubicBezTo>
                  <a:cubicBezTo>
                    <a:pt x="671" y="642"/>
                    <a:pt x="647" y="647"/>
                    <a:pt x="617" y="657"/>
                  </a:cubicBezTo>
                  <a:cubicBezTo>
                    <a:pt x="517" y="936"/>
                    <a:pt x="0" y="797"/>
                    <a:pt x="99" y="1214"/>
                  </a:cubicBezTo>
                  <a:cubicBezTo>
                    <a:pt x="219" y="1234"/>
                    <a:pt x="378" y="1234"/>
                    <a:pt x="438" y="1393"/>
                  </a:cubicBezTo>
                  <a:lnTo>
                    <a:pt x="617" y="1393"/>
                  </a:lnTo>
                  <a:cubicBezTo>
                    <a:pt x="705" y="1280"/>
                    <a:pt x="796" y="1242"/>
                    <a:pt x="887" y="1242"/>
                  </a:cubicBezTo>
                  <a:cubicBezTo>
                    <a:pt x="1062" y="1242"/>
                    <a:pt x="1240" y="1380"/>
                    <a:pt x="1412" y="1380"/>
                  </a:cubicBezTo>
                  <a:cubicBezTo>
                    <a:pt x="1432" y="1380"/>
                    <a:pt x="1452" y="1378"/>
                    <a:pt x="1472" y="1374"/>
                  </a:cubicBezTo>
                  <a:cubicBezTo>
                    <a:pt x="1572" y="1214"/>
                    <a:pt x="1691" y="1115"/>
                    <a:pt x="1830" y="1035"/>
                  </a:cubicBezTo>
                  <a:cubicBezTo>
                    <a:pt x="1830" y="996"/>
                    <a:pt x="1830" y="936"/>
                    <a:pt x="1870" y="896"/>
                  </a:cubicBezTo>
                  <a:cubicBezTo>
                    <a:pt x="1910" y="737"/>
                    <a:pt x="1512" y="876"/>
                    <a:pt x="1731" y="637"/>
                  </a:cubicBezTo>
                  <a:cubicBezTo>
                    <a:pt x="1572" y="478"/>
                    <a:pt x="2009" y="80"/>
                    <a:pt x="15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1759800" y="1020900"/>
              <a:ext cx="40300" cy="16925"/>
            </a:xfrm>
            <a:custGeom>
              <a:avLst/>
              <a:gdLst/>
              <a:ahLst/>
              <a:cxnLst/>
              <a:rect l="l" t="t" r="r" b="b"/>
              <a:pathLst>
                <a:path w="1612" h="677" extrusionOk="0">
                  <a:moveTo>
                    <a:pt x="637" y="0"/>
                  </a:moveTo>
                  <a:cubicBezTo>
                    <a:pt x="537" y="80"/>
                    <a:pt x="398" y="80"/>
                    <a:pt x="239" y="100"/>
                  </a:cubicBezTo>
                  <a:cubicBezTo>
                    <a:pt x="199" y="100"/>
                    <a:pt x="179" y="100"/>
                    <a:pt x="120" y="120"/>
                  </a:cubicBezTo>
                  <a:cubicBezTo>
                    <a:pt x="0" y="318"/>
                    <a:pt x="0" y="497"/>
                    <a:pt x="120" y="677"/>
                  </a:cubicBezTo>
                  <a:cubicBezTo>
                    <a:pt x="339" y="637"/>
                    <a:pt x="577" y="637"/>
                    <a:pt x="796" y="637"/>
                  </a:cubicBezTo>
                  <a:cubicBezTo>
                    <a:pt x="836" y="617"/>
                    <a:pt x="836" y="577"/>
                    <a:pt x="836" y="517"/>
                  </a:cubicBezTo>
                  <a:cubicBezTo>
                    <a:pt x="875" y="471"/>
                    <a:pt x="922" y="455"/>
                    <a:pt x="975" y="455"/>
                  </a:cubicBezTo>
                  <a:cubicBezTo>
                    <a:pt x="1100" y="455"/>
                    <a:pt x="1255" y="547"/>
                    <a:pt x="1384" y="547"/>
                  </a:cubicBezTo>
                  <a:cubicBezTo>
                    <a:pt x="1481" y="547"/>
                    <a:pt x="1564" y="496"/>
                    <a:pt x="1612" y="318"/>
                  </a:cubicBezTo>
                  <a:cubicBezTo>
                    <a:pt x="1612" y="239"/>
                    <a:pt x="1592" y="179"/>
                    <a:pt x="1532" y="100"/>
                  </a:cubicBezTo>
                  <a:cubicBezTo>
                    <a:pt x="1451" y="63"/>
                    <a:pt x="1367" y="56"/>
                    <a:pt x="1281" y="56"/>
                  </a:cubicBezTo>
                  <a:cubicBezTo>
                    <a:pt x="1232" y="56"/>
                    <a:pt x="1182" y="58"/>
                    <a:pt x="1132" y="58"/>
                  </a:cubicBezTo>
                  <a:cubicBezTo>
                    <a:pt x="1034" y="58"/>
                    <a:pt x="935" y="50"/>
                    <a:pt x="8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1780675" y="1019675"/>
              <a:ext cx="41300" cy="13675"/>
            </a:xfrm>
            <a:custGeom>
              <a:avLst/>
              <a:gdLst/>
              <a:ahLst/>
              <a:cxnLst/>
              <a:rect l="l" t="t" r="r" b="b"/>
              <a:pathLst>
                <a:path w="1652" h="547" extrusionOk="0">
                  <a:moveTo>
                    <a:pt x="995" y="0"/>
                  </a:moveTo>
                  <a:cubicBezTo>
                    <a:pt x="662" y="0"/>
                    <a:pt x="328" y="37"/>
                    <a:pt x="1" y="49"/>
                  </a:cubicBezTo>
                  <a:cubicBezTo>
                    <a:pt x="112" y="171"/>
                    <a:pt x="247" y="194"/>
                    <a:pt x="383" y="194"/>
                  </a:cubicBezTo>
                  <a:cubicBezTo>
                    <a:pt x="467" y="194"/>
                    <a:pt x="550" y="186"/>
                    <a:pt x="628" y="186"/>
                  </a:cubicBezTo>
                  <a:cubicBezTo>
                    <a:pt x="652" y="186"/>
                    <a:pt x="675" y="186"/>
                    <a:pt x="697" y="188"/>
                  </a:cubicBezTo>
                  <a:cubicBezTo>
                    <a:pt x="757" y="268"/>
                    <a:pt x="836" y="348"/>
                    <a:pt x="896" y="387"/>
                  </a:cubicBezTo>
                  <a:cubicBezTo>
                    <a:pt x="936" y="427"/>
                    <a:pt x="956" y="427"/>
                    <a:pt x="976" y="447"/>
                  </a:cubicBezTo>
                  <a:lnTo>
                    <a:pt x="1135" y="527"/>
                  </a:lnTo>
                  <a:cubicBezTo>
                    <a:pt x="1175" y="546"/>
                    <a:pt x="1194" y="546"/>
                    <a:pt x="1234" y="546"/>
                  </a:cubicBezTo>
                  <a:cubicBezTo>
                    <a:pt x="1274" y="546"/>
                    <a:pt x="1354" y="527"/>
                    <a:pt x="1393" y="527"/>
                  </a:cubicBezTo>
                  <a:cubicBezTo>
                    <a:pt x="1493" y="367"/>
                    <a:pt x="1652" y="248"/>
                    <a:pt x="1572" y="49"/>
                  </a:cubicBezTo>
                  <a:cubicBezTo>
                    <a:pt x="1382" y="13"/>
                    <a:pt x="1189" y="0"/>
                    <a:pt x="9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1780675" y="1027175"/>
              <a:ext cx="29875" cy="10850"/>
            </a:xfrm>
            <a:custGeom>
              <a:avLst/>
              <a:gdLst/>
              <a:ahLst/>
              <a:cxnLst/>
              <a:rect l="l" t="t" r="r" b="b"/>
              <a:pathLst>
                <a:path w="1195" h="434" extrusionOk="0">
                  <a:moveTo>
                    <a:pt x="820" y="0"/>
                  </a:moveTo>
                  <a:cubicBezTo>
                    <a:pt x="771" y="0"/>
                    <a:pt x="724" y="20"/>
                    <a:pt x="677" y="67"/>
                  </a:cubicBezTo>
                  <a:cubicBezTo>
                    <a:pt x="627" y="167"/>
                    <a:pt x="562" y="212"/>
                    <a:pt x="485" y="212"/>
                  </a:cubicBezTo>
                  <a:cubicBezTo>
                    <a:pt x="440" y="212"/>
                    <a:pt x="391" y="197"/>
                    <a:pt x="339" y="167"/>
                  </a:cubicBezTo>
                  <a:cubicBezTo>
                    <a:pt x="286" y="140"/>
                    <a:pt x="237" y="127"/>
                    <a:pt x="194" y="127"/>
                  </a:cubicBezTo>
                  <a:cubicBezTo>
                    <a:pt x="107" y="127"/>
                    <a:pt x="41" y="180"/>
                    <a:pt x="1" y="286"/>
                  </a:cubicBezTo>
                  <a:cubicBezTo>
                    <a:pt x="242" y="334"/>
                    <a:pt x="498" y="434"/>
                    <a:pt x="741" y="434"/>
                  </a:cubicBezTo>
                  <a:cubicBezTo>
                    <a:pt x="900" y="434"/>
                    <a:pt x="1053" y="392"/>
                    <a:pt x="1194" y="266"/>
                  </a:cubicBezTo>
                  <a:cubicBezTo>
                    <a:pt x="1155" y="246"/>
                    <a:pt x="1135" y="187"/>
                    <a:pt x="1075" y="147"/>
                  </a:cubicBezTo>
                  <a:lnTo>
                    <a:pt x="995" y="67"/>
                  </a:lnTo>
                  <a:cubicBezTo>
                    <a:pt x="933" y="25"/>
                    <a:pt x="875" y="0"/>
                    <a:pt x="8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1815500" y="1019400"/>
              <a:ext cx="18925" cy="13950"/>
            </a:xfrm>
            <a:custGeom>
              <a:avLst/>
              <a:gdLst/>
              <a:ahLst/>
              <a:cxnLst/>
              <a:rect l="l" t="t" r="r" b="b"/>
              <a:pathLst>
                <a:path w="757" h="558" extrusionOk="0">
                  <a:moveTo>
                    <a:pt x="697" y="0"/>
                  </a:moveTo>
                  <a:lnTo>
                    <a:pt x="697" y="0"/>
                  </a:lnTo>
                  <a:cubicBezTo>
                    <a:pt x="537" y="40"/>
                    <a:pt x="358" y="40"/>
                    <a:pt x="179" y="60"/>
                  </a:cubicBezTo>
                  <a:cubicBezTo>
                    <a:pt x="80" y="199"/>
                    <a:pt x="0" y="359"/>
                    <a:pt x="0" y="538"/>
                  </a:cubicBezTo>
                  <a:cubicBezTo>
                    <a:pt x="60" y="557"/>
                    <a:pt x="140" y="557"/>
                    <a:pt x="179" y="557"/>
                  </a:cubicBezTo>
                  <a:cubicBezTo>
                    <a:pt x="299" y="299"/>
                    <a:pt x="756" y="398"/>
                    <a:pt x="6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2488875" y="846325"/>
              <a:ext cx="11950" cy="10475"/>
            </a:xfrm>
            <a:custGeom>
              <a:avLst/>
              <a:gdLst/>
              <a:ahLst/>
              <a:cxnLst/>
              <a:rect l="l" t="t" r="r" b="b"/>
              <a:pathLst>
                <a:path w="478" h="419" extrusionOk="0">
                  <a:moveTo>
                    <a:pt x="179" y="1"/>
                  </a:moveTo>
                  <a:cubicBezTo>
                    <a:pt x="119" y="120"/>
                    <a:pt x="60" y="259"/>
                    <a:pt x="0" y="399"/>
                  </a:cubicBezTo>
                  <a:cubicBezTo>
                    <a:pt x="139" y="339"/>
                    <a:pt x="358" y="419"/>
                    <a:pt x="398" y="240"/>
                  </a:cubicBezTo>
                  <a:cubicBezTo>
                    <a:pt x="477" y="60"/>
                    <a:pt x="298" y="4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2292425" y="86870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1"/>
                    <a:pt x="60" y="100"/>
                    <a:pt x="0" y="140"/>
                  </a:cubicBezTo>
                  <a:cubicBezTo>
                    <a:pt x="20" y="220"/>
                    <a:pt x="20" y="319"/>
                    <a:pt x="60" y="399"/>
                  </a:cubicBezTo>
                  <a:cubicBezTo>
                    <a:pt x="179" y="260"/>
                    <a:pt x="199" y="14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2284975" y="868700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0" y="1"/>
                  </a:moveTo>
                  <a:lnTo>
                    <a:pt x="0" y="160"/>
                  </a:lnTo>
                  <a:lnTo>
                    <a:pt x="159" y="160"/>
                  </a:lnTo>
                  <a:cubicBezTo>
                    <a:pt x="119" y="61"/>
                    <a:pt x="80" y="2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1852300" y="931950"/>
              <a:ext cx="23900" cy="89650"/>
            </a:xfrm>
            <a:custGeom>
              <a:avLst/>
              <a:gdLst/>
              <a:ahLst/>
              <a:cxnLst/>
              <a:rect l="l" t="t" r="r" b="b"/>
              <a:pathLst>
                <a:path w="956" h="3586" extrusionOk="0">
                  <a:moveTo>
                    <a:pt x="579" y="0"/>
                  </a:moveTo>
                  <a:cubicBezTo>
                    <a:pt x="276" y="0"/>
                    <a:pt x="395" y="428"/>
                    <a:pt x="279" y="594"/>
                  </a:cubicBezTo>
                  <a:cubicBezTo>
                    <a:pt x="100" y="1350"/>
                    <a:pt x="20" y="2086"/>
                    <a:pt x="100" y="2862"/>
                  </a:cubicBezTo>
                  <a:cubicBezTo>
                    <a:pt x="418" y="3001"/>
                    <a:pt x="0" y="3359"/>
                    <a:pt x="279" y="3538"/>
                  </a:cubicBezTo>
                  <a:cubicBezTo>
                    <a:pt x="279" y="3558"/>
                    <a:pt x="279" y="3558"/>
                    <a:pt x="358" y="3578"/>
                  </a:cubicBezTo>
                  <a:cubicBezTo>
                    <a:pt x="364" y="3583"/>
                    <a:pt x="371" y="3586"/>
                    <a:pt x="378" y="3586"/>
                  </a:cubicBezTo>
                  <a:cubicBezTo>
                    <a:pt x="400" y="3586"/>
                    <a:pt x="429" y="3567"/>
                    <a:pt x="458" y="3538"/>
                  </a:cubicBezTo>
                  <a:lnTo>
                    <a:pt x="458" y="3359"/>
                  </a:lnTo>
                  <a:cubicBezTo>
                    <a:pt x="458" y="2305"/>
                    <a:pt x="478" y="1270"/>
                    <a:pt x="915" y="276"/>
                  </a:cubicBezTo>
                  <a:cubicBezTo>
                    <a:pt x="955" y="216"/>
                    <a:pt x="856" y="117"/>
                    <a:pt x="816" y="57"/>
                  </a:cubicBezTo>
                  <a:cubicBezTo>
                    <a:pt x="717" y="17"/>
                    <a:pt x="639" y="0"/>
                    <a:pt x="5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1855275" y="1020400"/>
              <a:ext cx="25900" cy="6475"/>
            </a:xfrm>
            <a:custGeom>
              <a:avLst/>
              <a:gdLst/>
              <a:ahLst/>
              <a:cxnLst/>
              <a:rect l="l" t="t" r="r" b="b"/>
              <a:pathLst>
                <a:path w="1036" h="259" extrusionOk="0">
                  <a:moveTo>
                    <a:pt x="160" y="0"/>
                  </a:moveTo>
                  <a:cubicBezTo>
                    <a:pt x="1" y="259"/>
                    <a:pt x="279" y="120"/>
                    <a:pt x="359" y="219"/>
                  </a:cubicBezTo>
                  <a:cubicBezTo>
                    <a:pt x="578" y="199"/>
                    <a:pt x="796" y="199"/>
                    <a:pt x="1035" y="159"/>
                  </a:cubicBezTo>
                  <a:cubicBezTo>
                    <a:pt x="924" y="26"/>
                    <a:pt x="788" y="4"/>
                    <a:pt x="651" y="4"/>
                  </a:cubicBezTo>
                  <a:cubicBezTo>
                    <a:pt x="586" y="4"/>
                    <a:pt x="521" y="9"/>
                    <a:pt x="458" y="9"/>
                  </a:cubicBezTo>
                  <a:cubicBezTo>
                    <a:pt x="417" y="9"/>
                    <a:pt x="377" y="7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1753325" y="102437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220" y="0"/>
                  </a:moveTo>
                  <a:cubicBezTo>
                    <a:pt x="180" y="60"/>
                    <a:pt x="100" y="100"/>
                    <a:pt x="60" y="140"/>
                  </a:cubicBezTo>
                  <a:cubicBezTo>
                    <a:pt x="1" y="199"/>
                    <a:pt x="1" y="259"/>
                    <a:pt x="41" y="339"/>
                  </a:cubicBezTo>
                  <a:cubicBezTo>
                    <a:pt x="60" y="378"/>
                    <a:pt x="60" y="458"/>
                    <a:pt x="60" y="498"/>
                  </a:cubicBezTo>
                  <a:cubicBezTo>
                    <a:pt x="180" y="538"/>
                    <a:pt x="279" y="538"/>
                    <a:pt x="399" y="557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1828925" y="1792225"/>
              <a:ext cx="25375" cy="146150"/>
            </a:xfrm>
            <a:custGeom>
              <a:avLst/>
              <a:gdLst/>
              <a:ahLst/>
              <a:cxnLst/>
              <a:rect l="l" t="t" r="r" b="b"/>
              <a:pathLst>
                <a:path w="1015" h="5846" extrusionOk="0">
                  <a:moveTo>
                    <a:pt x="637" y="1"/>
                  </a:moveTo>
                  <a:cubicBezTo>
                    <a:pt x="199" y="617"/>
                    <a:pt x="319" y="1373"/>
                    <a:pt x="239" y="2070"/>
                  </a:cubicBezTo>
                  <a:cubicBezTo>
                    <a:pt x="120" y="3064"/>
                    <a:pt x="0" y="4099"/>
                    <a:pt x="319" y="5093"/>
                  </a:cubicBezTo>
                  <a:cubicBezTo>
                    <a:pt x="319" y="5312"/>
                    <a:pt x="339" y="5551"/>
                    <a:pt x="339" y="5770"/>
                  </a:cubicBezTo>
                  <a:cubicBezTo>
                    <a:pt x="422" y="5811"/>
                    <a:pt x="502" y="5846"/>
                    <a:pt x="565" y="5846"/>
                  </a:cubicBezTo>
                  <a:cubicBezTo>
                    <a:pt x="653" y="5846"/>
                    <a:pt x="708" y="5779"/>
                    <a:pt x="697" y="5571"/>
                  </a:cubicBezTo>
                  <a:cubicBezTo>
                    <a:pt x="637" y="4656"/>
                    <a:pt x="557" y="3741"/>
                    <a:pt x="736" y="2845"/>
                  </a:cubicBezTo>
                  <a:cubicBezTo>
                    <a:pt x="856" y="2090"/>
                    <a:pt x="896" y="1314"/>
                    <a:pt x="1015" y="558"/>
                  </a:cubicBezTo>
                  <a:cubicBezTo>
                    <a:pt x="916" y="419"/>
                    <a:pt x="896" y="259"/>
                    <a:pt x="816" y="100"/>
                  </a:cubicBezTo>
                  <a:cubicBezTo>
                    <a:pt x="756" y="60"/>
                    <a:pt x="717" y="1"/>
                    <a:pt x="6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1792125" y="1687800"/>
              <a:ext cx="46775" cy="141950"/>
            </a:xfrm>
            <a:custGeom>
              <a:avLst/>
              <a:gdLst/>
              <a:ahLst/>
              <a:cxnLst/>
              <a:rect l="l" t="t" r="r" b="b"/>
              <a:pathLst>
                <a:path w="1871" h="5678" extrusionOk="0">
                  <a:moveTo>
                    <a:pt x="1413" y="0"/>
                  </a:moveTo>
                  <a:cubicBezTo>
                    <a:pt x="975" y="856"/>
                    <a:pt x="537" y="1671"/>
                    <a:pt x="339" y="2606"/>
                  </a:cubicBezTo>
                  <a:cubicBezTo>
                    <a:pt x="279" y="2984"/>
                    <a:pt x="498" y="3302"/>
                    <a:pt x="339" y="3601"/>
                  </a:cubicBezTo>
                  <a:cubicBezTo>
                    <a:pt x="0" y="4257"/>
                    <a:pt x="80" y="4934"/>
                    <a:pt x="80" y="5630"/>
                  </a:cubicBezTo>
                  <a:cubicBezTo>
                    <a:pt x="95" y="5659"/>
                    <a:pt x="141" y="5678"/>
                    <a:pt x="188" y="5678"/>
                  </a:cubicBezTo>
                  <a:cubicBezTo>
                    <a:pt x="206" y="5678"/>
                    <a:pt x="223" y="5675"/>
                    <a:pt x="239" y="5670"/>
                  </a:cubicBezTo>
                  <a:cubicBezTo>
                    <a:pt x="319" y="5630"/>
                    <a:pt x="339" y="5530"/>
                    <a:pt x="418" y="5451"/>
                  </a:cubicBezTo>
                  <a:cubicBezTo>
                    <a:pt x="438" y="5371"/>
                    <a:pt x="438" y="5332"/>
                    <a:pt x="438" y="5272"/>
                  </a:cubicBezTo>
                  <a:cubicBezTo>
                    <a:pt x="597" y="5172"/>
                    <a:pt x="597" y="5053"/>
                    <a:pt x="577" y="4894"/>
                  </a:cubicBezTo>
                  <a:cubicBezTo>
                    <a:pt x="319" y="4297"/>
                    <a:pt x="796" y="3760"/>
                    <a:pt x="776" y="3183"/>
                  </a:cubicBezTo>
                  <a:cubicBezTo>
                    <a:pt x="1174" y="2169"/>
                    <a:pt x="1671" y="1174"/>
                    <a:pt x="1870" y="80"/>
                  </a:cubicBezTo>
                  <a:cubicBezTo>
                    <a:pt x="1805" y="39"/>
                    <a:pt x="1744" y="32"/>
                    <a:pt x="1682" y="32"/>
                  </a:cubicBezTo>
                  <a:cubicBezTo>
                    <a:pt x="1647" y="32"/>
                    <a:pt x="1612" y="34"/>
                    <a:pt x="1577" y="34"/>
                  </a:cubicBezTo>
                  <a:cubicBezTo>
                    <a:pt x="1524" y="34"/>
                    <a:pt x="1469" y="29"/>
                    <a:pt x="141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2014425" y="1814125"/>
              <a:ext cx="20900" cy="98975"/>
            </a:xfrm>
            <a:custGeom>
              <a:avLst/>
              <a:gdLst/>
              <a:ahLst/>
              <a:cxnLst/>
              <a:rect l="l" t="t" r="r" b="b"/>
              <a:pathLst>
                <a:path w="836" h="3959" extrusionOk="0">
                  <a:moveTo>
                    <a:pt x="199" y="0"/>
                  </a:moveTo>
                  <a:cubicBezTo>
                    <a:pt x="100" y="80"/>
                    <a:pt x="60" y="179"/>
                    <a:pt x="60" y="298"/>
                  </a:cubicBezTo>
                  <a:cubicBezTo>
                    <a:pt x="60" y="1094"/>
                    <a:pt x="60" y="1890"/>
                    <a:pt x="40" y="2686"/>
                  </a:cubicBezTo>
                  <a:cubicBezTo>
                    <a:pt x="0" y="3223"/>
                    <a:pt x="259" y="3581"/>
                    <a:pt x="657" y="3959"/>
                  </a:cubicBezTo>
                  <a:cubicBezTo>
                    <a:pt x="836" y="3422"/>
                    <a:pt x="458" y="3064"/>
                    <a:pt x="538" y="2626"/>
                  </a:cubicBezTo>
                  <a:cubicBezTo>
                    <a:pt x="478" y="2606"/>
                    <a:pt x="458" y="2566"/>
                    <a:pt x="398" y="2487"/>
                  </a:cubicBezTo>
                  <a:cubicBezTo>
                    <a:pt x="458" y="2467"/>
                    <a:pt x="458" y="2407"/>
                    <a:pt x="458" y="2367"/>
                  </a:cubicBezTo>
                  <a:cubicBezTo>
                    <a:pt x="458" y="2268"/>
                    <a:pt x="478" y="2188"/>
                    <a:pt x="538" y="2089"/>
                  </a:cubicBezTo>
                  <a:cubicBezTo>
                    <a:pt x="577" y="1731"/>
                    <a:pt x="557" y="1393"/>
                    <a:pt x="657" y="1074"/>
                  </a:cubicBezTo>
                  <a:cubicBezTo>
                    <a:pt x="756" y="736"/>
                    <a:pt x="697" y="477"/>
                    <a:pt x="557" y="179"/>
                  </a:cubicBezTo>
                  <a:cubicBezTo>
                    <a:pt x="538" y="182"/>
                    <a:pt x="518" y="183"/>
                    <a:pt x="500" y="183"/>
                  </a:cubicBezTo>
                  <a:cubicBezTo>
                    <a:pt x="369" y="183"/>
                    <a:pt x="269" y="122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1846325" y="1692475"/>
              <a:ext cx="38825" cy="96300"/>
            </a:xfrm>
            <a:custGeom>
              <a:avLst/>
              <a:gdLst/>
              <a:ahLst/>
              <a:cxnLst/>
              <a:rect l="l" t="t" r="r" b="b"/>
              <a:pathLst>
                <a:path w="1553" h="3852" extrusionOk="0">
                  <a:moveTo>
                    <a:pt x="1340" y="1"/>
                  </a:moveTo>
                  <a:cubicBezTo>
                    <a:pt x="1261" y="1"/>
                    <a:pt x="1168" y="113"/>
                    <a:pt x="956" y="370"/>
                  </a:cubicBezTo>
                  <a:cubicBezTo>
                    <a:pt x="896" y="390"/>
                    <a:pt x="836" y="430"/>
                    <a:pt x="836" y="510"/>
                  </a:cubicBezTo>
                  <a:cubicBezTo>
                    <a:pt x="796" y="589"/>
                    <a:pt x="757" y="669"/>
                    <a:pt x="757" y="708"/>
                  </a:cubicBezTo>
                  <a:cubicBezTo>
                    <a:pt x="737" y="768"/>
                    <a:pt x="737" y="828"/>
                    <a:pt x="717" y="888"/>
                  </a:cubicBezTo>
                  <a:cubicBezTo>
                    <a:pt x="836" y="967"/>
                    <a:pt x="737" y="1007"/>
                    <a:pt x="657" y="1027"/>
                  </a:cubicBezTo>
                  <a:cubicBezTo>
                    <a:pt x="418" y="1624"/>
                    <a:pt x="200" y="2220"/>
                    <a:pt x="160" y="2877"/>
                  </a:cubicBezTo>
                  <a:cubicBezTo>
                    <a:pt x="100" y="3195"/>
                    <a:pt x="1" y="3553"/>
                    <a:pt x="259" y="3852"/>
                  </a:cubicBezTo>
                  <a:cubicBezTo>
                    <a:pt x="518" y="3712"/>
                    <a:pt x="359" y="3454"/>
                    <a:pt x="538" y="3314"/>
                  </a:cubicBezTo>
                  <a:cubicBezTo>
                    <a:pt x="816" y="2678"/>
                    <a:pt x="995" y="2002"/>
                    <a:pt x="1055" y="1305"/>
                  </a:cubicBezTo>
                  <a:cubicBezTo>
                    <a:pt x="1055" y="1186"/>
                    <a:pt x="1135" y="1106"/>
                    <a:pt x="1214" y="1067"/>
                  </a:cubicBezTo>
                  <a:cubicBezTo>
                    <a:pt x="1294" y="888"/>
                    <a:pt x="1194" y="669"/>
                    <a:pt x="1393" y="529"/>
                  </a:cubicBezTo>
                  <a:cubicBezTo>
                    <a:pt x="1413" y="510"/>
                    <a:pt x="1433" y="490"/>
                    <a:pt x="1413" y="430"/>
                  </a:cubicBezTo>
                  <a:cubicBezTo>
                    <a:pt x="1413" y="331"/>
                    <a:pt x="1493" y="271"/>
                    <a:pt x="1552" y="191"/>
                  </a:cubicBezTo>
                  <a:cubicBezTo>
                    <a:pt x="1456" y="69"/>
                    <a:pt x="1403" y="1"/>
                    <a:pt x="13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1737425" y="1634475"/>
              <a:ext cx="109925" cy="22700"/>
            </a:xfrm>
            <a:custGeom>
              <a:avLst/>
              <a:gdLst/>
              <a:ahLst/>
              <a:cxnLst/>
              <a:rect l="l" t="t" r="r" b="b"/>
              <a:pathLst>
                <a:path w="4397" h="908" extrusionOk="0">
                  <a:moveTo>
                    <a:pt x="762" y="0"/>
                  </a:moveTo>
                  <a:cubicBezTo>
                    <a:pt x="497" y="0"/>
                    <a:pt x="221" y="72"/>
                    <a:pt x="0" y="263"/>
                  </a:cubicBezTo>
                  <a:lnTo>
                    <a:pt x="0" y="462"/>
                  </a:lnTo>
                  <a:cubicBezTo>
                    <a:pt x="1164" y="688"/>
                    <a:pt x="2345" y="842"/>
                    <a:pt x="3545" y="842"/>
                  </a:cubicBezTo>
                  <a:cubicBezTo>
                    <a:pt x="3616" y="842"/>
                    <a:pt x="3688" y="841"/>
                    <a:pt x="3760" y="840"/>
                  </a:cubicBezTo>
                  <a:cubicBezTo>
                    <a:pt x="3849" y="885"/>
                    <a:pt x="3950" y="907"/>
                    <a:pt x="4054" y="907"/>
                  </a:cubicBezTo>
                  <a:cubicBezTo>
                    <a:pt x="4088" y="907"/>
                    <a:pt x="4123" y="905"/>
                    <a:pt x="4158" y="900"/>
                  </a:cubicBezTo>
                  <a:cubicBezTo>
                    <a:pt x="4217" y="840"/>
                    <a:pt x="4277" y="761"/>
                    <a:pt x="4317" y="701"/>
                  </a:cubicBezTo>
                  <a:cubicBezTo>
                    <a:pt x="4396" y="542"/>
                    <a:pt x="4317" y="423"/>
                    <a:pt x="4198" y="343"/>
                  </a:cubicBezTo>
                  <a:cubicBezTo>
                    <a:pt x="3163" y="124"/>
                    <a:pt x="2089" y="124"/>
                    <a:pt x="1035" y="25"/>
                  </a:cubicBezTo>
                  <a:cubicBezTo>
                    <a:pt x="947" y="9"/>
                    <a:pt x="855" y="0"/>
                    <a:pt x="76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1785650" y="1828525"/>
              <a:ext cx="22400" cy="69650"/>
            </a:xfrm>
            <a:custGeom>
              <a:avLst/>
              <a:gdLst/>
              <a:ahLst/>
              <a:cxnLst/>
              <a:rect l="l" t="t" r="r" b="b"/>
              <a:pathLst>
                <a:path w="896" h="2786" extrusionOk="0">
                  <a:moveTo>
                    <a:pt x="339" y="1"/>
                  </a:moveTo>
                  <a:cubicBezTo>
                    <a:pt x="339" y="240"/>
                    <a:pt x="379" y="538"/>
                    <a:pt x="359" y="737"/>
                  </a:cubicBezTo>
                  <a:cubicBezTo>
                    <a:pt x="1" y="1553"/>
                    <a:pt x="498" y="2129"/>
                    <a:pt x="856" y="2786"/>
                  </a:cubicBezTo>
                  <a:cubicBezTo>
                    <a:pt x="777" y="2090"/>
                    <a:pt x="896" y="1393"/>
                    <a:pt x="876" y="697"/>
                  </a:cubicBezTo>
                  <a:cubicBezTo>
                    <a:pt x="876" y="538"/>
                    <a:pt x="816" y="419"/>
                    <a:pt x="697" y="319"/>
                  </a:cubicBezTo>
                  <a:cubicBezTo>
                    <a:pt x="677" y="260"/>
                    <a:pt x="677" y="200"/>
                    <a:pt x="677" y="140"/>
                  </a:cubicBezTo>
                  <a:cubicBezTo>
                    <a:pt x="637" y="61"/>
                    <a:pt x="578" y="21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2026350" y="1710125"/>
              <a:ext cx="31850" cy="62250"/>
            </a:xfrm>
            <a:custGeom>
              <a:avLst/>
              <a:gdLst/>
              <a:ahLst/>
              <a:cxnLst/>
              <a:rect l="l" t="t" r="r" b="b"/>
              <a:pathLst>
                <a:path w="1274" h="2490" extrusionOk="0">
                  <a:moveTo>
                    <a:pt x="1159" y="0"/>
                  </a:moveTo>
                  <a:cubicBezTo>
                    <a:pt x="918" y="0"/>
                    <a:pt x="783" y="309"/>
                    <a:pt x="558" y="361"/>
                  </a:cubicBezTo>
                  <a:cubicBezTo>
                    <a:pt x="180" y="878"/>
                    <a:pt x="1" y="1475"/>
                    <a:pt x="100" y="2111"/>
                  </a:cubicBezTo>
                  <a:cubicBezTo>
                    <a:pt x="220" y="2211"/>
                    <a:pt x="259" y="2409"/>
                    <a:pt x="419" y="2489"/>
                  </a:cubicBezTo>
                  <a:cubicBezTo>
                    <a:pt x="717" y="1673"/>
                    <a:pt x="995" y="858"/>
                    <a:pt x="1274" y="22"/>
                  </a:cubicBezTo>
                  <a:cubicBezTo>
                    <a:pt x="1233" y="7"/>
                    <a:pt x="1195" y="0"/>
                    <a:pt x="1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2018400" y="1766375"/>
              <a:ext cx="20425" cy="54875"/>
            </a:xfrm>
            <a:custGeom>
              <a:avLst/>
              <a:gdLst/>
              <a:ahLst/>
              <a:cxnLst/>
              <a:rect l="l" t="t" r="r" b="b"/>
              <a:pathLst>
                <a:path w="817" h="2195" extrusionOk="0">
                  <a:moveTo>
                    <a:pt x="379" y="0"/>
                  </a:moveTo>
                  <a:cubicBezTo>
                    <a:pt x="199" y="597"/>
                    <a:pt x="1" y="1154"/>
                    <a:pt x="40" y="1791"/>
                  </a:cubicBezTo>
                  <a:cubicBezTo>
                    <a:pt x="100" y="1830"/>
                    <a:pt x="120" y="1910"/>
                    <a:pt x="40" y="1950"/>
                  </a:cubicBezTo>
                  <a:cubicBezTo>
                    <a:pt x="40" y="2131"/>
                    <a:pt x="99" y="2195"/>
                    <a:pt x="189" y="2195"/>
                  </a:cubicBezTo>
                  <a:cubicBezTo>
                    <a:pt x="248" y="2195"/>
                    <a:pt x="320" y="2168"/>
                    <a:pt x="398" y="2129"/>
                  </a:cubicBezTo>
                  <a:cubicBezTo>
                    <a:pt x="538" y="1990"/>
                    <a:pt x="398" y="1731"/>
                    <a:pt x="577" y="1592"/>
                  </a:cubicBezTo>
                  <a:cubicBezTo>
                    <a:pt x="677" y="1234"/>
                    <a:pt x="816" y="915"/>
                    <a:pt x="737" y="537"/>
                  </a:cubicBezTo>
                  <a:cubicBezTo>
                    <a:pt x="577" y="398"/>
                    <a:pt x="617" y="100"/>
                    <a:pt x="3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2040775" y="1685300"/>
              <a:ext cx="28375" cy="36300"/>
            </a:xfrm>
            <a:custGeom>
              <a:avLst/>
              <a:gdLst/>
              <a:ahLst/>
              <a:cxnLst/>
              <a:rect l="l" t="t" r="r" b="b"/>
              <a:pathLst>
                <a:path w="1135" h="1452" extrusionOk="0">
                  <a:moveTo>
                    <a:pt x="578" y="1"/>
                  </a:moveTo>
                  <a:cubicBezTo>
                    <a:pt x="319" y="419"/>
                    <a:pt x="120" y="876"/>
                    <a:pt x="1" y="1354"/>
                  </a:cubicBezTo>
                  <a:cubicBezTo>
                    <a:pt x="45" y="1424"/>
                    <a:pt x="89" y="1452"/>
                    <a:pt x="135" y="1452"/>
                  </a:cubicBezTo>
                  <a:cubicBezTo>
                    <a:pt x="193" y="1452"/>
                    <a:pt x="253" y="1409"/>
                    <a:pt x="319" y="1354"/>
                  </a:cubicBezTo>
                  <a:cubicBezTo>
                    <a:pt x="438" y="1214"/>
                    <a:pt x="578" y="1115"/>
                    <a:pt x="697" y="1015"/>
                  </a:cubicBezTo>
                  <a:cubicBezTo>
                    <a:pt x="836" y="757"/>
                    <a:pt x="975" y="478"/>
                    <a:pt x="1135" y="220"/>
                  </a:cubicBezTo>
                  <a:cubicBezTo>
                    <a:pt x="1015" y="1"/>
                    <a:pt x="796" y="1"/>
                    <a:pt x="5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1836375" y="1931975"/>
              <a:ext cx="15450" cy="48275"/>
            </a:xfrm>
            <a:custGeom>
              <a:avLst/>
              <a:gdLst/>
              <a:ahLst/>
              <a:cxnLst/>
              <a:rect l="l" t="t" r="r" b="b"/>
              <a:pathLst>
                <a:path w="618" h="1931" extrusionOk="0">
                  <a:moveTo>
                    <a:pt x="399" y="1"/>
                  </a:moveTo>
                  <a:cubicBezTo>
                    <a:pt x="329" y="122"/>
                    <a:pt x="229" y="183"/>
                    <a:pt x="98" y="183"/>
                  </a:cubicBezTo>
                  <a:cubicBezTo>
                    <a:pt x="80" y="183"/>
                    <a:pt x="61" y="182"/>
                    <a:pt x="41" y="180"/>
                  </a:cubicBezTo>
                  <a:lnTo>
                    <a:pt x="41" y="180"/>
                  </a:lnTo>
                  <a:cubicBezTo>
                    <a:pt x="1" y="836"/>
                    <a:pt x="200" y="1373"/>
                    <a:pt x="518" y="1930"/>
                  </a:cubicBezTo>
                  <a:cubicBezTo>
                    <a:pt x="538" y="1274"/>
                    <a:pt x="618" y="637"/>
                    <a:pt x="3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1854275" y="1637125"/>
              <a:ext cx="39825" cy="22350"/>
            </a:xfrm>
            <a:custGeom>
              <a:avLst/>
              <a:gdLst/>
              <a:ahLst/>
              <a:cxnLst/>
              <a:rect l="l" t="t" r="r" b="b"/>
              <a:pathLst>
                <a:path w="1593" h="894" extrusionOk="0">
                  <a:moveTo>
                    <a:pt x="575" y="0"/>
                  </a:moveTo>
                  <a:cubicBezTo>
                    <a:pt x="477" y="0"/>
                    <a:pt x="379" y="12"/>
                    <a:pt x="279" y="38"/>
                  </a:cubicBezTo>
                  <a:cubicBezTo>
                    <a:pt x="220" y="98"/>
                    <a:pt x="200" y="157"/>
                    <a:pt x="180" y="237"/>
                  </a:cubicBezTo>
                  <a:cubicBezTo>
                    <a:pt x="200" y="456"/>
                    <a:pt x="81" y="615"/>
                    <a:pt x="1" y="794"/>
                  </a:cubicBezTo>
                  <a:cubicBezTo>
                    <a:pt x="1" y="814"/>
                    <a:pt x="21" y="854"/>
                    <a:pt x="41" y="893"/>
                  </a:cubicBezTo>
                  <a:lnTo>
                    <a:pt x="1214" y="893"/>
                  </a:lnTo>
                  <a:cubicBezTo>
                    <a:pt x="1314" y="694"/>
                    <a:pt x="1592" y="635"/>
                    <a:pt x="1592" y="356"/>
                  </a:cubicBezTo>
                  <a:cubicBezTo>
                    <a:pt x="1265" y="154"/>
                    <a:pt x="926" y="0"/>
                    <a:pt x="5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1826925" y="1654475"/>
              <a:ext cx="22900" cy="36850"/>
            </a:xfrm>
            <a:custGeom>
              <a:avLst/>
              <a:gdLst/>
              <a:ahLst/>
              <a:cxnLst/>
              <a:rect l="l" t="t" r="r" b="b"/>
              <a:pathLst>
                <a:path w="916" h="1474" extrusionOk="0">
                  <a:moveTo>
                    <a:pt x="578" y="0"/>
                  </a:moveTo>
                  <a:cubicBezTo>
                    <a:pt x="439" y="0"/>
                    <a:pt x="299" y="20"/>
                    <a:pt x="180" y="20"/>
                  </a:cubicBezTo>
                  <a:cubicBezTo>
                    <a:pt x="498" y="259"/>
                    <a:pt x="419" y="557"/>
                    <a:pt x="240" y="836"/>
                  </a:cubicBezTo>
                  <a:cubicBezTo>
                    <a:pt x="160" y="1015"/>
                    <a:pt x="1" y="1134"/>
                    <a:pt x="1" y="1333"/>
                  </a:cubicBezTo>
                  <a:cubicBezTo>
                    <a:pt x="51" y="1442"/>
                    <a:pt x="111" y="1473"/>
                    <a:pt x="175" y="1473"/>
                  </a:cubicBezTo>
                  <a:cubicBezTo>
                    <a:pt x="263" y="1473"/>
                    <a:pt x="358" y="1413"/>
                    <a:pt x="439" y="1413"/>
                  </a:cubicBezTo>
                  <a:cubicBezTo>
                    <a:pt x="737" y="1194"/>
                    <a:pt x="777" y="816"/>
                    <a:pt x="916" y="518"/>
                  </a:cubicBezTo>
                  <a:cubicBezTo>
                    <a:pt x="816" y="319"/>
                    <a:pt x="876" y="40"/>
                    <a:pt x="5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1869700" y="1667400"/>
              <a:ext cx="23900" cy="34850"/>
            </a:xfrm>
            <a:custGeom>
              <a:avLst/>
              <a:gdLst/>
              <a:ahLst/>
              <a:cxnLst/>
              <a:rect l="l" t="t" r="r" b="b"/>
              <a:pathLst>
                <a:path w="956" h="1394" extrusionOk="0">
                  <a:moveTo>
                    <a:pt x="578" y="1"/>
                  </a:moveTo>
                  <a:cubicBezTo>
                    <a:pt x="219" y="399"/>
                    <a:pt x="160" y="916"/>
                    <a:pt x="1" y="1393"/>
                  </a:cubicBezTo>
                  <a:cubicBezTo>
                    <a:pt x="5" y="1394"/>
                    <a:pt x="9" y="1394"/>
                    <a:pt x="13" y="1394"/>
                  </a:cubicBezTo>
                  <a:cubicBezTo>
                    <a:pt x="171" y="1394"/>
                    <a:pt x="257" y="1102"/>
                    <a:pt x="415" y="1102"/>
                  </a:cubicBezTo>
                  <a:cubicBezTo>
                    <a:pt x="467" y="1102"/>
                    <a:pt x="526" y="1133"/>
                    <a:pt x="597" y="1214"/>
                  </a:cubicBezTo>
                  <a:cubicBezTo>
                    <a:pt x="816" y="975"/>
                    <a:pt x="916" y="677"/>
                    <a:pt x="955" y="379"/>
                  </a:cubicBezTo>
                  <a:cubicBezTo>
                    <a:pt x="776" y="299"/>
                    <a:pt x="657" y="180"/>
                    <a:pt x="5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1797100" y="1767375"/>
              <a:ext cx="17425" cy="42775"/>
            </a:xfrm>
            <a:custGeom>
              <a:avLst/>
              <a:gdLst/>
              <a:ahLst/>
              <a:cxnLst/>
              <a:rect l="l" t="t" r="r" b="b"/>
              <a:pathLst>
                <a:path w="697" h="1711" extrusionOk="0">
                  <a:moveTo>
                    <a:pt x="518" y="0"/>
                  </a:moveTo>
                  <a:cubicBezTo>
                    <a:pt x="299" y="378"/>
                    <a:pt x="279" y="856"/>
                    <a:pt x="100" y="1253"/>
                  </a:cubicBezTo>
                  <a:cubicBezTo>
                    <a:pt x="0" y="1472"/>
                    <a:pt x="179" y="1611"/>
                    <a:pt x="338" y="1711"/>
                  </a:cubicBezTo>
                  <a:cubicBezTo>
                    <a:pt x="398" y="1154"/>
                    <a:pt x="697" y="597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1844850" y="1764875"/>
              <a:ext cx="15425" cy="33350"/>
            </a:xfrm>
            <a:custGeom>
              <a:avLst/>
              <a:gdLst/>
              <a:ahLst/>
              <a:cxnLst/>
              <a:rect l="l" t="t" r="r" b="b"/>
              <a:pathLst>
                <a:path w="617" h="1334" extrusionOk="0">
                  <a:moveTo>
                    <a:pt x="199" y="1"/>
                  </a:moveTo>
                  <a:cubicBezTo>
                    <a:pt x="20" y="359"/>
                    <a:pt x="80" y="757"/>
                    <a:pt x="0" y="1075"/>
                  </a:cubicBezTo>
                  <a:lnTo>
                    <a:pt x="60" y="1115"/>
                  </a:lnTo>
                  <a:cubicBezTo>
                    <a:pt x="159" y="1234"/>
                    <a:pt x="279" y="1314"/>
                    <a:pt x="418" y="1333"/>
                  </a:cubicBezTo>
                  <a:cubicBezTo>
                    <a:pt x="617" y="1075"/>
                    <a:pt x="517" y="737"/>
                    <a:pt x="577" y="438"/>
                  </a:cubicBezTo>
                  <a:lnTo>
                    <a:pt x="577" y="438"/>
                  </a:lnTo>
                  <a:cubicBezTo>
                    <a:pt x="378" y="478"/>
                    <a:pt x="458" y="776"/>
                    <a:pt x="219" y="776"/>
                  </a:cubicBezTo>
                  <a:cubicBezTo>
                    <a:pt x="219" y="518"/>
                    <a:pt x="199" y="259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2071125" y="1659900"/>
              <a:ext cx="14925" cy="12000"/>
            </a:xfrm>
            <a:custGeom>
              <a:avLst/>
              <a:gdLst/>
              <a:ahLst/>
              <a:cxnLst/>
              <a:rect l="l" t="t" r="r" b="b"/>
              <a:pathLst>
                <a:path w="597" h="480" extrusionOk="0">
                  <a:moveTo>
                    <a:pt x="338" y="1"/>
                  </a:moveTo>
                  <a:cubicBezTo>
                    <a:pt x="242" y="1"/>
                    <a:pt x="158" y="74"/>
                    <a:pt x="100" y="201"/>
                  </a:cubicBezTo>
                  <a:cubicBezTo>
                    <a:pt x="0" y="440"/>
                    <a:pt x="219" y="440"/>
                    <a:pt x="378" y="480"/>
                  </a:cubicBezTo>
                  <a:cubicBezTo>
                    <a:pt x="418" y="420"/>
                    <a:pt x="498" y="380"/>
                    <a:pt x="557" y="321"/>
                  </a:cubicBezTo>
                  <a:cubicBezTo>
                    <a:pt x="597" y="281"/>
                    <a:pt x="597" y="201"/>
                    <a:pt x="557" y="122"/>
                  </a:cubicBezTo>
                  <a:cubicBezTo>
                    <a:pt x="482" y="38"/>
                    <a:pt x="407" y="1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2026850" y="1761625"/>
              <a:ext cx="11575" cy="18200"/>
            </a:xfrm>
            <a:custGeom>
              <a:avLst/>
              <a:gdLst/>
              <a:ahLst/>
              <a:cxnLst/>
              <a:rect l="l" t="t" r="r" b="b"/>
              <a:pathLst>
                <a:path w="463" h="728" extrusionOk="0">
                  <a:moveTo>
                    <a:pt x="255" y="0"/>
                  </a:moveTo>
                  <a:cubicBezTo>
                    <a:pt x="209" y="0"/>
                    <a:pt x="146" y="15"/>
                    <a:pt x="60" y="51"/>
                  </a:cubicBezTo>
                  <a:cubicBezTo>
                    <a:pt x="41" y="91"/>
                    <a:pt x="1" y="131"/>
                    <a:pt x="1" y="190"/>
                  </a:cubicBezTo>
                  <a:cubicBezTo>
                    <a:pt x="60" y="409"/>
                    <a:pt x="140" y="628"/>
                    <a:pt x="379" y="727"/>
                  </a:cubicBezTo>
                  <a:cubicBezTo>
                    <a:pt x="399" y="628"/>
                    <a:pt x="399" y="529"/>
                    <a:pt x="379" y="429"/>
                  </a:cubicBezTo>
                  <a:cubicBezTo>
                    <a:pt x="313" y="315"/>
                    <a:pt x="462" y="0"/>
                    <a:pt x="25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1869200" y="1706700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478" y="0"/>
                  </a:moveTo>
                  <a:lnTo>
                    <a:pt x="478" y="0"/>
                  </a:lnTo>
                  <a:cubicBezTo>
                    <a:pt x="1" y="40"/>
                    <a:pt x="200" y="299"/>
                    <a:pt x="299" y="517"/>
                  </a:cubicBezTo>
                  <a:cubicBezTo>
                    <a:pt x="478" y="398"/>
                    <a:pt x="438" y="199"/>
                    <a:pt x="4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1845325" y="1793725"/>
              <a:ext cx="9975" cy="12950"/>
            </a:xfrm>
            <a:custGeom>
              <a:avLst/>
              <a:gdLst/>
              <a:ahLst/>
              <a:cxnLst/>
              <a:rect l="l" t="t" r="r" b="b"/>
              <a:pathLst>
                <a:path w="399" h="518" extrusionOk="0">
                  <a:moveTo>
                    <a:pt x="41" y="0"/>
                  </a:moveTo>
                  <a:cubicBezTo>
                    <a:pt x="1" y="239"/>
                    <a:pt x="140" y="398"/>
                    <a:pt x="359" y="518"/>
                  </a:cubicBezTo>
                  <a:cubicBezTo>
                    <a:pt x="379" y="418"/>
                    <a:pt x="379" y="319"/>
                    <a:pt x="399" y="219"/>
                  </a:cubicBezTo>
                  <a:cubicBezTo>
                    <a:pt x="339" y="40"/>
                    <a:pt x="200" y="0"/>
                    <a:pt x="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1841350" y="1651725"/>
              <a:ext cx="13450" cy="15700"/>
            </a:xfrm>
            <a:custGeom>
              <a:avLst/>
              <a:gdLst/>
              <a:ahLst/>
              <a:cxnLst/>
              <a:rect l="l" t="t" r="r" b="b"/>
              <a:pathLst>
                <a:path w="538" h="628" extrusionOk="0">
                  <a:moveTo>
                    <a:pt x="226" y="1"/>
                  </a:moveTo>
                  <a:cubicBezTo>
                    <a:pt x="165" y="1"/>
                    <a:pt x="96" y="23"/>
                    <a:pt x="21" y="71"/>
                  </a:cubicBezTo>
                  <a:lnTo>
                    <a:pt x="1" y="110"/>
                  </a:lnTo>
                  <a:cubicBezTo>
                    <a:pt x="120" y="270"/>
                    <a:pt x="140" y="508"/>
                    <a:pt x="339" y="628"/>
                  </a:cubicBezTo>
                  <a:cubicBezTo>
                    <a:pt x="419" y="528"/>
                    <a:pt x="498" y="409"/>
                    <a:pt x="538" y="270"/>
                  </a:cubicBezTo>
                  <a:cubicBezTo>
                    <a:pt x="518" y="250"/>
                    <a:pt x="518" y="230"/>
                    <a:pt x="498" y="210"/>
                  </a:cubicBezTo>
                  <a:cubicBezTo>
                    <a:pt x="433" y="80"/>
                    <a:pt x="342" y="1"/>
                    <a:pt x="2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2066150" y="1775325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199" y="0"/>
                  </a:moveTo>
                  <a:cubicBezTo>
                    <a:pt x="0" y="199"/>
                    <a:pt x="60" y="478"/>
                    <a:pt x="20" y="736"/>
                  </a:cubicBezTo>
                  <a:cubicBezTo>
                    <a:pt x="299" y="538"/>
                    <a:pt x="199" y="25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1678225" y="1689775"/>
              <a:ext cx="7500" cy="17950"/>
            </a:xfrm>
            <a:custGeom>
              <a:avLst/>
              <a:gdLst/>
              <a:ahLst/>
              <a:cxnLst/>
              <a:rect l="l" t="t" r="r" b="b"/>
              <a:pathLst>
                <a:path w="300" h="718" extrusionOk="0">
                  <a:moveTo>
                    <a:pt x="299" y="1"/>
                  </a:moveTo>
                  <a:lnTo>
                    <a:pt x="299" y="1"/>
                  </a:lnTo>
                  <a:cubicBezTo>
                    <a:pt x="1" y="180"/>
                    <a:pt x="120" y="478"/>
                    <a:pt x="120" y="717"/>
                  </a:cubicBezTo>
                  <a:cubicBezTo>
                    <a:pt x="279" y="498"/>
                    <a:pt x="299" y="24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2087525" y="1714650"/>
              <a:ext cx="6500" cy="13450"/>
            </a:xfrm>
            <a:custGeom>
              <a:avLst/>
              <a:gdLst/>
              <a:ahLst/>
              <a:cxnLst/>
              <a:rect l="l" t="t" r="r" b="b"/>
              <a:pathLst>
                <a:path w="260" h="53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" y="120"/>
                    <a:pt x="60" y="339"/>
                    <a:pt x="60" y="538"/>
                  </a:cubicBezTo>
                  <a:cubicBezTo>
                    <a:pt x="259" y="398"/>
                    <a:pt x="239" y="199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2075100" y="1749475"/>
              <a:ext cx="6000" cy="12950"/>
            </a:xfrm>
            <a:custGeom>
              <a:avLst/>
              <a:gdLst/>
              <a:ahLst/>
              <a:cxnLst/>
              <a:rect l="l" t="t" r="r" b="b"/>
              <a:pathLst>
                <a:path w="240" h="51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40" y="139"/>
                    <a:pt x="20" y="338"/>
                    <a:pt x="0" y="517"/>
                  </a:cubicBezTo>
                  <a:cubicBezTo>
                    <a:pt x="239" y="418"/>
                    <a:pt x="199" y="19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2071125" y="1762400"/>
              <a:ext cx="5475" cy="13450"/>
            </a:xfrm>
            <a:custGeom>
              <a:avLst/>
              <a:gdLst/>
              <a:ahLst/>
              <a:cxnLst/>
              <a:rect l="l" t="t" r="r" b="b"/>
              <a:pathLst>
                <a:path w="219" h="53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0" y="159"/>
                    <a:pt x="0" y="358"/>
                    <a:pt x="0" y="537"/>
                  </a:cubicBezTo>
                  <a:cubicBezTo>
                    <a:pt x="219" y="418"/>
                    <a:pt x="179" y="199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2027850" y="180665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20" y="319"/>
                    <a:pt x="20" y="518"/>
                  </a:cubicBezTo>
                  <a:cubicBezTo>
                    <a:pt x="219" y="379"/>
                    <a:pt x="219" y="20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2023375" y="1866825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cubicBezTo>
                    <a:pt x="0" y="160"/>
                    <a:pt x="20" y="359"/>
                    <a:pt x="20" y="518"/>
                  </a:cubicBezTo>
                  <a:lnTo>
                    <a:pt x="180" y="518"/>
                  </a:lnTo>
                  <a:cubicBezTo>
                    <a:pt x="199" y="339"/>
                    <a:pt x="219" y="18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2062675" y="1796200"/>
              <a:ext cx="4975" cy="9975"/>
            </a:xfrm>
            <a:custGeom>
              <a:avLst/>
              <a:gdLst/>
              <a:ahLst/>
              <a:cxnLst/>
              <a:rect l="l" t="t" r="r" b="b"/>
              <a:pathLst>
                <a:path w="199" h="399" extrusionOk="0">
                  <a:moveTo>
                    <a:pt x="159" y="1"/>
                  </a:moveTo>
                  <a:cubicBezTo>
                    <a:pt x="40" y="120"/>
                    <a:pt x="0" y="240"/>
                    <a:pt x="40" y="399"/>
                  </a:cubicBezTo>
                  <a:cubicBezTo>
                    <a:pt x="199" y="299"/>
                    <a:pt x="199" y="14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2097475" y="169327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0" y="80"/>
                    <a:pt x="1" y="199"/>
                    <a:pt x="20" y="358"/>
                  </a:cubicBezTo>
                  <a:cubicBezTo>
                    <a:pt x="160" y="279"/>
                    <a:pt x="199" y="159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2080075" y="1739525"/>
              <a:ext cx="5000" cy="10450"/>
            </a:xfrm>
            <a:custGeom>
              <a:avLst/>
              <a:gdLst/>
              <a:ahLst/>
              <a:cxnLst/>
              <a:rect l="l" t="t" r="r" b="b"/>
              <a:pathLst>
                <a:path w="200" h="418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20" y="120"/>
                    <a:pt x="40" y="279"/>
                    <a:pt x="0" y="418"/>
                  </a:cubicBezTo>
                  <a:cubicBezTo>
                    <a:pt x="199" y="318"/>
                    <a:pt x="199" y="179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2094000" y="1702225"/>
              <a:ext cx="4000" cy="9975"/>
            </a:xfrm>
            <a:custGeom>
              <a:avLst/>
              <a:gdLst/>
              <a:ahLst/>
              <a:cxnLst/>
              <a:rect l="l" t="t" r="r" b="b"/>
              <a:pathLst>
                <a:path w="160" h="399" extrusionOk="0">
                  <a:moveTo>
                    <a:pt x="159" y="0"/>
                  </a:moveTo>
                  <a:cubicBezTo>
                    <a:pt x="40" y="80"/>
                    <a:pt x="0" y="219"/>
                    <a:pt x="0" y="338"/>
                  </a:cubicBezTo>
                  <a:lnTo>
                    <a:pt x="80" y="398"/>
                  </a:lnTo>
                  <a:lnTo>
                    <a:pt x="159" y="33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1797600" y="1824050"/>
              <a:ext cx="4500" cy="8000"/>
            </a:xfrm>
            <a:custGeom>
              <a:avLst/>
              <a:gdLst/>
              <a:ahLst/>
              <a:cxnLst/>
              <a:rect l="l" t="t" r="r" b="b"/>
              <a:pathLst>
                <a:path w="180" h="320" extrusionOk="0">
                  <a:moveTo>
                    <a:pt x="179" y="1"/>
                  </a:moveTo>
                  <a:lnTo>
                    <a:pt x="0" y="180"/>
                  </a:lnTo>
                  <a:cubicBezTo>
                    <a:pt x="80" y="220"/>
                    <a:pt x="120" y="279"/>
                    <a:pt x="179" y="31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1884125" y="165945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" y="0"/>
                  </a:moveTo>
                  <a:cubicBezTo>
                    <a:pt x="1" y="40"/>
                    <a:pt x="20" y="100"/>
                    <a:pt x="20" y="140"/>
                  </a:cubicBezTo>
                  <a:cubicBezTo>
                    <a:pt x="140" y="60"/>
                    <a:pt x="120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1881150" y="1697750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39" y="0"/>
                  </a:moveTo>
                  <a:lnTo>
                    <a:pt x="139" y="0"/>
                  </a:lnTo>
                  <a:cubicBezTo>
                    <a:pt x="40" y="60"/>
                    <a:pt x="0" y="159"/>
                    <a:pt x="0" y="259"/>
                  </a:cubicBezTo>
                  <a:cubicBezTo>
                    <a:pt x="40" y="179"/>
                    <a:pt x="100" y="10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1872200" y="171962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59" y="0"/>
                  </a:moveTo>
                  <a:cubicBezTo>
                    <a:pt x="60" y="40"/>
                    <a:pt x="0" y="140"/>
                    <a:pt x="0" y="239"/>
                  </a:cubicBezTo>
                  <a:cubicBezTo>
                    <a:pt x="80" y="179"/>
                    <a:pt x="119" y="8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1864725" y="1705200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100" y="1"/>
                  </a:moveTo>
                  <a:lnTo>
                    <a:pt x="100" y="1"/>
                  </a:lnTo>
                  <a:cubicBezTo>
                    <a:pt x="80" y="80"/>
                    <a:pt x="21" y="120"/>
                    <a:pt x="1" y="199"/>
                  </a:cubicBezTo>
                  <a:cubicBezTo>
                    <a:pt x="21" y="160"/>
                    <a:pt x="80" y="80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1861750" y="171515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80" y="0"/>
                  </a:moveTo>
                  <a:cubicBezTo>
                    <a:pt x="20" y="60"/>
                    <a:pt x="0" y="100"/>
                    <a:pt x="20" y="160"/>
                  </a:cubicBezTo>
                  <a:cubicBezTo>
                    <a:pt x="140" y="160"/>
                    <a:pt x="219" y="10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2085050" y="1662925"/>
              <a:ext cx="3500" cy="5200"/>
            </a:xfrm>
            <a:custGeom>
              <a:avLst/>
              <a:gdLst/>
              <a:ahLst/>
              <a:cxnLst/>
              <a:rect l="l" t="t" r="r" b="b"/>
              <a:pathLst>
                <a:path w="140" h="208" extrusionOk="0">
                  <a:moveTo>
                    <a:pt x="0" y="1"/>
                  </a:moveTo>
                  <a:lnTo>
                    <a:pt x="0" y="200"/>
                  </a:lnTo>
                  <a:cubicBezTo>
                    <a:pt x="18" y="205"/>
                    <a:pt x="35" y="208"/>
                    <a:pt x="52" y="208"/>
                  </a:cubicBezTo>
                  <a:cubicBezTo>
                    <a:pt x="91" y="208"/>
                    <a:pt x="125" y="194"/>
                    <a:pt x="139" y="180"/>
                  </a:cubicBezTo>
                  <a:cubicBezTo>
                    <a:pt x="100" y="120"/>
                    <a:pt x="40" y="4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2085050" y="1730575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39" y="0"/>
                  </a:moveTo>
                  <a:cubicBezTo>
                    <a:pt x="100" y="80"/>
                    <a:pt x="40" y="159"/>
                    <a:pt x="0" y="259"/>
                  </a:cubicBezTo>
                  <a:cubicBezTo>
                    <a:pt x="100" y="199"/>
                    <a:pt x="139" y="10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2018900" y="1811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1"/>
                  </a:moveTo>
                  <a:lnTo>
                    <a:pt x="0" y="160"/>
                  </a:lnTo>
                  <a:cubicBezTo>
                    <a:pt x="160" y="100"/>
                    <a:pt x="120" y="4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1685700" y="16848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81"/>
                    <a:pt x="40" y="120"/>
                    <a:pt x="0" y="200"/>
                  </a:cubicBezTo>
                  <a:cubicBezTo>
                    <a:pt x="80" y="180"/>
                    <a:pt x="120" y="10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2102450" y="16878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40" y="0"/>
                  </a:moveTo>
                  <a:lnTo>
                    <a:pt x="0" y="219"/>
                  </a:lnTo>
                  <a:cubicBezTo>
                    <a:pt x="100" y="179"/>
                    <a:pt x="140" y="10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2093000" y="17106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0" y="0"/>
                  </a:moveTo>
                  <a:cubicBezTo>
                    <a:pt x="0" y="60"/>
                    <a:pt x="0" y="100"/>
                    <a:pt x="0" y="160"/>
                  </a:cubicBezTo>
                  <a:cubicBezTo>
                    <a:pt x="8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1364425" y="1593675"/>
              <a:ext cx="12450" cy="10350"/>
            </a:xfrm>
            <a:custGeom>
              <a:avLst/>
              <a:gdLst/>
              <a:ahLst/>
              <a:cxnLst/>
              <a:rect l="l" t="t" r="r" b="b"/>
              <a:pathLst>
                <a:path w="498" h="414" extrusionOk="0">
                  <a:moveTo>
                    <a:pt x="126" y="0"/>
                  </a:moveTo>
                  <a:cubicBezTo>
                    <a:pt x="86" y="0"/>
                    <a:pt x="44" y="2"/>
                    <a:pt x="1" y="6"/>
                  </a:cubicBezTo>
                  <a:cubicBezTo>
                    <a:pt x="40" y="145"/>
                    <a:pt x="120" y="244"/>
                    <a:pt x="180" y="344"/>
                  </a:cubicBezTo>
                  <a:cubicBezTo>
                    <a:pt x="206" y="383"/>
                    <a:pt x="248" y="413"/>
                    <a:pt x="297" y="413"/>
                  </a:cubicBezTo>
                  <a:cubicBezTo>
                    <a:pt x="323" y="413"/>
                    <a:pt x="351" y="404"/>
                    <a:pt x="379" y="384"/>
                  </a:cubicBezTo>
                  <a:cubicBezTo>
                    <a:pt x="418" y="384"/>
                    <a:pt x="438" y="384"/>
                    <a:pt x="498" y="364"/>
                  </a:cubicBezTo>
                  <a:cubicBezTo>
                    <a:pt x="481" y="62"/>
                    <a:pt x="337" y="0"/>
                    <a:pt x="1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1358450" y="1602250"/>
              <a:ext cx="15450" cy="4025"/>
            </a:xfrm>
            <a:custGeom>
              <a:avLst/>
              <a:gdLst/>
              <a:ahLst/>
              <a:cxnLst/>
              <a:rect l="l" t="t" r="r" b="b"/>
              <a:pathLst>
                <a:path w="618" h="161" extrusionOk="0">
                  <a:moveTo>
                    <a:pt x="419" y="1"/>
                  </a:moveTo>
                  <a:cubicBezTo>
                    <a:pt x="279" y="1"/>
                    <a:pt x="140" y="1"/>
                    <a:pt x="1" y="21"/>
                  </a:cubicBezTo>
                  <a:cubicBezTo>
                    <a:pt x="126" y="100"/>
                    <a:pt x="244" y="160"/>
                    <a:pt x="360" y="160"/>
                  </a:cubicBezTo>
                  <a:cubicBezTo>
                    <a:pt x="447" y="160"/>
                    <a:pt x="532" y="126"/>
                    <a:pt x="618" y="41"/>
                  </a:cubicBezTo>
                  <a:cubicBezTo>
                    <a:pt x="538" y="21"/>
                    <a:pt x="478" y="21"/>
                    <a:pt x="4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1660325" y="1861350"/>
              <a:ext cx="2025" cy="2525"/>
            </a:xfrm>
            <a:custGeom>
              <a:avLst/>
              <a:gdLst/>
              <a:ahLst/>
              <a:cxnLst/>
              <a:rect l="l" t="t" r="r" b="b"/>
              <a:pathLst>
                <a:path w="81" h="101" extrusionOk="0">
                  <a:moveTo>
                    <a:pt x="21" y="1"/>
                  </a:moveTo>
                  <a:cubicBezTo>
                    <a:pt x="21" y="21"/>
                    <a:pt x="1" y="41"/>
                    <a:pt x="1" y="61"/>
                  </a:cubicBezTo>
                  <a:cubicBezTo>
                    <a:pt x="1" y="61"/>
                    <a:pt x="21" y="100"/>
                    <a:pt x="41" y="100"/>
                  </a:cubicBezTo>
                  <a:cubicBezTo>
                    <a:pt x="80" y="61"/>
                    <a:pt x="80" y="41"/>
                    <a:pt x="60" y="21"/>
                  </a:cubicBezTo>
                  <a:cubicBezTo>
                    <a:pt x="60" y="21"/>
                    <a:pt x="41" y="1"/>
                    <a:pt x="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1681225" y="16758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80"/>
                  </a:moveTo>
                  <a:cubicBezTo>
                    <a:pt x="60" y="140"/>
                    <a:pt x="100" y="61"/>
                    <a:pt x="159" y="1"/>
                  </a:cubicBezTo>
                  <a:cubicBezTo>
                    <a:pt x="100" y="61"/>
                    <a:pt x="60" y="140"/>
                    <a:pt x="0" y="18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2063150" y="2047850"/>
              <a:ext cx="5500" cy="6000"/>
            </a:xfrm>
            <a:custGeom>
              <a:avLst/>
              <a:gdLst/>
              <a:ahLst/>
              <a:cxnLst/>
              <a:rect l="l" t="t" r="r" b="b"/>
              <a:pathLst>
                <a:path w="220" h="240" extrusionOk="0">
                  <a:moveTo>
                    <a:pt x="80" y="1"/>
                  </a:moveTo>
                  <a:lnTo>
                    <a:pt x="80" y="1"/>
                  </a:lnTo>
                  <a:cubicBezTo>
                    <a:pt x="41" y="100"/>
                    <a:pt x="21" y="180"/>
                    <a:pt x="1" y="239"/>
                  </a:cubicBezTo>
                  <a:cubicBezTo>
                    <a:pt x="80" y="180"/>
                    <a:pt x="220" y="140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1625025" y="1941425"/>
              <a:ext cx="4000" cy="7475"/>
            </a:xfrm>
            <a:custGeom>
              <a:avLst/>
              <a:gdLst/>
              <a:ahLst/>
              <a:cxnLst/>
              <a:rect l="l" t="t" r="r" b="b"/>
              <a:pathLst>
                <a:path w="160" h="299" extrusionOk="0">
                  <a:moveTo>
                    <a:pt x="0" y="1"/>
                  </a:moveTo>
                  <a:lnTo>
                    <a:pt x="0" y="299"/>
                  </a:lnTo>
                  <a:cubicBezTo>
                    <a:pt x="160" y="200"/>
                    <a:pt x="160" y="100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2836000" y="1571425"/>
              <a:ext cx="196450" cy="48750"/>
            </a:xfrm>
            <a:custGeom>
              <a:avLst/>
              <a:gdLst/>
              <a:ahLst/>
              <a:cxnLst/>
              <a:rect l="l" t="t" r="r" b="b"/>
              <a:pathLst>
                <a:path w="7858" h="1950" extrusionOk="0">
                  <a:moveTo>
                    <a:pt x="7599" y="0"/>
                  </a:moveTo>
                  <a:cubicBezTo>
                    <a:pt x="5292" y="259"/>
                    <a:pt x="3004" y="657"/>
                    <a:pt x="796" y="1393"/>
                  </a:cubicBezTo>
                  <a:cubicBezTo>
                    <a:pt x="935" y="1433"/>
                    <a:pt x="1054" y="1433"/>
                    <a:pt x="1313" y="1453"/>
                  </a:cubicBezTo>
                  <a:cubicBezTo>
                    <a:pt x="836" y="1751"/>
                    <a:pt x="338" y="1632"/>
                    <a:pt x="0" y="1950"/>
                  </a:cubicBezTo>
                  <a:cubicBezTo>
                    <a:pt x="1054" y="1890"/>
                    <a:pt x="2089" y="1652"/>
                    <a:pt x="3103" y="1353"/>
                  </a:cubicBezTo>
                  <a:cubicBezTo>
                    <a:pt x="4018" y="1075"/>
                    <a:pt x="4934" y="955"/>
                    <a:pt x="5888" y="876"/>
                  </a:cubicBezTo>
                  <a:cubicBezTo>
                    <a:pt x="6425" y="597"/>
                    <a:pt x="7082" y="736"/>
                    <a:pt x="7659" y="557"/>
                  </a:cubicBezTo>
                  <a:lnTo>
                    <a:pt x="7659" y="378"/>
                  </a:lnTo>
                  <a:cubicBezTo>
                    <a:pt x="7758" y="299"/>
                    <a:pt x="7858" y="239"/>
                    <a:pt x="7858" y="80"/>
                  </a:cubicBezTo>
                  <a:cubicBezTo>
                    <a:pt x="7778" y="60"/>
                    <a:pt x="7679" y="40"/>
                    <a:pt x="75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2886725" y="1568425"/>
              <a:ext cx="22400" cy="13850"/>
            </a:xfrm>
            <a:custGeom>
              <a:avLst/>
              <a:gdLst/>
              <a:ahLst/>
              <a:cxnLst/>
              <a:rect l="l" t="t" r="r" b="b"/>
              <a:pathLst>
                <a:path w="896" h="554" extrusionOk="0">
                  <a:moveTo>
                    <a:pt x="623" y="0"/>
                  </a:moveTo>
                  <a:cubicBezTo>
                    <a:pt x="561" y="0"/>
                    <a:pt x="491" y="10"/>
                    <a:pt x="418" y="21"/>
                  </a:cubicBezTo>
                  <a:cubicBezTo>
                    <a:pt x="299" y="81"/>
                    <a:pt x="159" y="120"/>
                    <a:pt x="20" y="180"/>
                  </a:cubicBezTo>
                  <a:cubicBezTo>
                    <a:pt x="20" y="260"/>
                    <a:pt x="20" y="359"/>
                    <a:pt x="0" y="459"/>
                  </a:cubicBezTo>
                  <a:cubicBezTo>
                    <a:pt x="22" y="524"/>
                    <a:pt x="56" y="554"/>
                    <a:pt x="95" y="554"/>
                  </a:cubicBezTo>
                  <a:cubicBezTo>
                    <a:pt x="128" y="554"/>
                    <a:pt x="163" y="534"/>
                    <a:pt x="199" y="498"/>
                  </a:cubicBezTo>
                  <a:cubicBezTo>
                    <a:pt x="378" y="319"/>
                    <a:pt x="597" y="459"/>
                    <a:pt x="776" y="339"/>
                  </a:cubicBezTo>
                  <a:cubicBezTo>
                    <a:pt x="788" y="352"/>
                    <a:pt x="803" y="356"/>
                    <a:pt x="817" y="356"/>
                  </a:cubicBezTo>
                  <a:cubicBezTo>
                    <a:pt x="849" y="356"/>
                    <a:pt x="882" y="333"/>
                    <a:pt x="895" y="319"/>
                  </a:cubicBezTo>
                  <a:cubicBezTo>
                    <a:pt x="895" y="62"/>
                    <a:pt x="783" y="0"/>
                    <a:pt x="6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2870800" y="1579875"/>
              <a:ext cx="21425" cy="5775"/>
            </a:xfrm>
            <a:custGeom>
              <a:avLst/>
              <a:gdLst/>
              <a:ahLst/>
              <a:cxnLst/>
              <a:rect l="l" t="t" r="r" b="b"/>
              <a:pathLst>
                <a:path w="857" h="231" extrusionOk="0">
                  <a:moveTo>
                    <a:pt x="657" y="1"/>
                  </a:moveTo>
                  <a:cubicBezTo>
                    <a:pt x="558" y="1"/>
                    <a:pt x="458" y="20"/>
                    <a:pt x="339" y="20"/>
                  </a:cubicBezTo>
                  <a:cubicBezTo>
                    <a:pt x="200" y="40"/>
                    <a:pt x="60" y="60"/>
                    <a:pt x="1" y="219"/>
                  </a:cubicBezTo>
                  <a:cubicBezTo>
                    <a:pt x="114" y="219"/>
                    <a:pt x="231" y="231"/>
                    <a:pt x="345" y="231"/>
                  </a:cubicBezTo>
                  <a:cubicBezTo>
                    <a:pt x="530" y="231"/>
                    <a:pt x="708" y="200"/>
                    <a:pt x="856" y="40"/>
                  </a:cubicBezTo>
                  <a:cubicBezTo>
                    <a:pt x="796" y="20"/>
                    <a:pt x="737" y="20"/>
                    <a:pt x="6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2892200" y="1576600"/>
              <a:ext cx="14425" cy="4300"/>
            </a:xfrm>
            <a:custGeom>
              <a:avLst/>
              <a:gdLst/>
              <a:ahLst/>
              <a:cxnLst/>
              <a:rect l="l" t="t" r="r" b="b"/>
              <a:pathLst>
                <a:path w="577" h="172" extrusionOk="0">
                  <a:moveTo>
                    <a:pt x="330" y="1"/>
                  </a:moveTo>
                  <a:cubicBezTo>
                    <a:pt x="208" y="1"/>
                    <a:pt x="97" y="38"/>
                    <a:pt x="0" y="171"/>
                  </a:cubicBezTo>
                  <a:cubicBezTo>
                    <a:pt x="199" y="171"/>
                    <a:pt x="438" y="171"/>
                    <a:pt x="577" y="32"/>
                  </a:cubicBezTo>
                  <a:cubicBezTo>
                    <a:pt x="491" y="17"/>
                    <a:pt x="408" y="1"/>
                    <a:pt x="3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2915550" y="1563250"/>
              <a:ext cx="17450" cy="8800"/>
            </a:xfrm>
            <a:custGeom>
              <a:avLst/>
              <a:gdLst/>
              <a:ahLst/>
              <a:cxnLst/>
              <a:rect l="l" t="t" r="r" b="b"/>
              <a:pathLst>
                <a:path w="698" h="352" extrusionOk="0">
                  <a:moveTo>
                    <a:pt x="314" y="0"/>
                  </a:moveTo>
                  <a:cubicBezTo>
                    <a:pt x="255" y="0"/>
                    <a:pt x="193" y="9"/>
                    <a:pt x="140" y="9"/>
                  </a:cubicBezTo>
                  <a:cubicBezTo>
                    <a:pt x="100" y="89"/>
                    <a:pt x="1" y="188"/>
                    <a:pt x="61" y="288"/>
                  </a:cubicBezTo>
                  <a:cubicBezTo>
                    <a:pt x="101" y="336"/>
                    <a:pt x="155" y="352"/>
                    <a:pt x="213" y="352"/>
                  </a:cubicBezTo>
                  <a:cubicBezTo>
                    <a:pt x="296" y="352"/>
                    <a:pt x="388" y="319"/>
                    <a:pt x="459" y="308"/>
                  </a:cubicBezTo>
                  <a:cubicBezTo>
                    <a:pt x="518" y="208"/>
                    <a:pt x="697" y="188"/>
                    <a:pt x="618" y="69"/>
                  </a:cubicBezTo>
                  <a:cubicBezTo>
                    <a:pt x="618" y="9"/>
                    <a:pt x="459" y="9"/>
                    <a:pt x="399" y="9"/>
                  </a:cubicBezTo>
                  <a:cubicBezTo>
                    <a:pt x="372" y="2"/>
                    <a:pt x="344" y="0"/>
                    <a:pt x="3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3087625" y="1532625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1" y="1"/>
                  </a:moveTo>
                  <a:cubicBezTo>
                    <a:pt x="41" y="41"/>
                    <a:pt x="100" y="120"/>
                    <a:pt x="200" y="140"/>
                  </a:cubicBezTo>
                  <a:cubicBezTo>
                    <a:pt x="224" y="146"/>
                    <a:pt x="251" y="150"/>
                    <a:pt x="276" y="150"/>
                  </a:cubicBezTo>
                  <a:cubicBezTo>
                    <a:pt x="333" y="150"/>
                    <a:pt x="385" y="129"/>
                    <a:pt x="399" y="60"/>
                  </a:cubicBezTo>
                  <a:cubicBezTo>
                    <a:pt x="399" y="60"/>
                    <a:pt x="299" y="21"/>
                    <a:pt x="240" y="21"/>
                  </a:cubicBezTo>
                  <a:cubicBezTo>
                    <a:pt x="180" y="21"/>
                    <a:pt x="80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2240200" y="1756425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80" y="1"/>
                  </a:moveTo>
                  <a:cubicBezTo>
                    <a:pt x="120" y="100"/>
                    <a:pt x="80" y="160"/>
                    <a:pt x="1" y="239"/>
                  </a:cubicBezTo>
                  <a:cubicBezTo>
                    <a:pt x="120" y="199"/>
                    <a:pt x="180" y="12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2857375" y="2023000"/>
              <a:ext cx="9975" cy="7625"/>
            </a:xfrm>
            <a:custGeom>
              <a:avLst/>
              <a:gdLst/>
              <a:ahLst/>
              <a:cxnLst/>
              <a:rect l="l" t="t" r="r" b="b"/>
              <a:pathLst>
                <a:path w="399" h="305" extrusionOk="0">
                  <a:moveTo>
                    <a:pt x="160" y="0"/>
                  </a:moveTo>
                  <a:cubicBezTo>
                    <a:pt x="80" y="0"/>
                    <a:pt x="60" y="0"/>
                    <a:pt x="1" y="40"/>
                  </a:cubicBezTo>
                  <a:cubicBezTo>
                    <a:pt x="36" y="164"/>
                    <a:pt x="56" y="305"/>
                    <a:pt x="202" y="305"/>
                  </a:cubicBezTo>
                  <a:cubicBezTo>
                    <a:pt x="219" y="305"/>
                    <a:pt x="238" y="303"/>
                    <a:pt x="259" y="298"/>
                  </a:cubicBezTo>
                  <a:cubicBezTo>
                    <a:pt x="299" y="298"/>
                    <a:pt x="398" y="199"/>
                    <a:pt x="398" y="139"/>
                  </a:cubicBezTo>
                  <a:cubicBezTo>
                    <a:pt x="398" y="0"/>
                    <a:pt x="259" y="2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2372500" y="1805975"/>
              <a:ext cx="34325" cy="114550"/>
            </a:xfrm>
            <a:custGeom>
              <a:avLst/>
              <a:gdLst/>
              <a:ahLst/>
              <a:cxnLst/>
              <a:rect l="l" t="t" r="r" b="b"/>
              <a:pathLst>
                <a:path w="1373" h="4582" extrusionOk="0">
                  <a:moveTo>
                    <a:pt x="1077" y="0"/>
                  </a:moveTo>
                  <a:cubicBezTo>
                    <a:pt x="970" y="0"/>
                    <a:pt x="838" y="88"/>
                    <a:pt x="677" y="266"/>
                  </a:cubicBezTo>
                  <a:cubicBezTo>
                    <a:pt x="497" y="445"/>
                    <a:pt x="458" y="724"/>
                    <a:pt x="358" y="943"/>
                  </a:cubicBezTo>
                  <a:cubicBezTo>
                    <a:pt x="259" y="1500"/>
                    <a:pt x="0" y="2037"/>
                    <a:pt x="179" y="2614"/>
                  </a:cubicBezTo>
                  <a:cubicBezTo>
                    <a:pt x="159" y="2753"/>
                    <a:pt x="199" y="2892"/>
                    <a:pt x="279" y="3012"/>
                  </a:cubicBezTo>
                  <a:lnTo>
                    <a:pt x="279" y="3051"/>
                  </a:lnTo>
                  <a:lnTo>
                    <a:pt x="279" y="3111"/>
                  </a:lnTo>
                  <a:cubicBezTo>
                    <a:pt x="100" y="3489"/>
                    <a:pt x="299" y="3827"/>
                    <a:pt x="338" y="4205"/>
                  </a:cubicBezTo>
                  <a:lnTo>
                    <a:pt x="299" y="4265"/>
                  </a:lnTo>
                  <a:lnTo>
                    <a:pt x="299" y="4344"/>
                  </a:lnTo>
                  <a:cubicBezTo>
                    <a:pt x="355" y="4522"/>
                    <a:pt x="415" y="4582"/>
                    <a:pt x="477" y="4582"/>
                  </a:cubicBezTo>
                  <a:cubicBezTo>
                    <a:pt x="567" y="4582"/>
                    <a:pt x="662" y="4455"/>
                    <a:pt x="756" y="4384"/>
                  </a:cubicBezTo>
                  <a:cubicBezTo>
                    <a:pt x="875" y="4126"/>
                    <a:pt x="796" y="3827"/>
                    <a:pt x="955" y="3588"/>
                  </a:cubicBezTo>
                  <a:cubicBezTo>
                    <a:pt x="1194" y="2912"/>
                    <a:pt x="955" y="2216"/>
                    <a:pt x="1134" y="1540"/>
                  </a:cubicBezTo>
                  <a:cubicBezTo>
                    <a:pt x="1194" y="1321"/>
                    <a:pt x="1253" y="1122"/>
                    <a:pt x="1333" y="903"/>
                  </a:cubicBezTo>
                  <a:cubicBezTo>
                    <a:pt x="1353" y="744"/>
                    <a:pt x="1373" y="624"/>
                    <a:pt x="1373" y="465"/>
                  </a:cubicBezTo>
                  <a:cubicBezTo>
                    <a:pt x="1316" y="158"/>
                    <a:pt x="1220" y="0"/>
                    <a:pt x="10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2372500" y="1914075"/>
              <a:ext cx="36825" cy="131825"/>
            </a:xfrm>
            <a:custGeom>
              <a:avLst/>
              <a:gdLst/>
              <a:ahLst/>
              <a:cxnLst/>
              <a:rect l="l" t="t" r="r" b="b"/>
              <a:pathLst>
                <a:path w="1473" h="5273" extrusionOk="0">
                  <a:moveTo>
                    <a:pt x="279" y="0"/>
                  </a:moveTo>
                  <a:cubicBezTo>
                    <a:pt x="100" y="160"/>
                    <a:pt x="179" y="378"/>
                    <a:pt x="80" y="538"/>
                  </a:cubicBezTo>
                  <a:cubicBezTo>
                    <a:pt x="0" y="597"/>
                    <a:pt x="40" y="637"/>
                    <a:pt x="100" y="697"/>
                  </a:cubicBezTo>
                  <a:cubicBezTo>
                    <a:pt x="279" y="975"/>
                    <a:pt x="259" y="1294"/>
                    <a:pt x="259" y="1592"/>
                  </a:cubicBezTo>
                  <a:cubicBezTo>
                    <a:pt x="179" y="1711"/>
                    <a:pt x="179" y="1811"/>
                    <a:pt x="299" y="1910"/>
                  </a:cubicBezTo>
                  <a:cubicBezTo>
                    <a:pt x="537" y="2587"/>
                    <a:pt x="557" y="3263"/>
                    <a:pt x="637" y="3959"/>
                  </a:cubicBezTo>
                  <a:cubicBezTo>
                    <a:pt x="677" y="4417"/>
                    <a:pt x="677" y="4874"/>
                    <a:pt x="975" y="5272"/>
                  </a:cubicBezTo>
                  <a:cubicBezTo>
                    <a:pt x="1054" y="5053"/>
                    <a:pt x="895" y="4715"/>
                    <a:pt x="1174" y="4556"/>
                  </a:cubicBezTo>
                  <a:cubicBezTo>
                    <a:pt x="1472" y="4198"/>
                    <a:pt x="1094" y="3860"/>
                    <a:pt x="1154" y="3502"/>
                  </a:cubicBezTo>
                  <a:cubicBezTo>
                    <a:pt x="1154" y="3362"/>
                    <a:pt x="1154" y="3203"/>
                    <a:pt x="1134" y="3084"/>
                  </a:cubicBezTo>
                  <a:cubicBezTo>
                    <a:pt x="1035" y="2388"/>
                    <a:pt x="955" y="1691"/>
                    <a:pt x="875" y="995"/>
                  </a:cubicBezTo>
                  <a:cubicBezTo>
                    <a:pt x="856" y="657"/>
                    <a:pt x="935" y="279"/>
                    <a:pt x="597" y="20"/>
                  </a:cubicBezTo>
                  <a:cubicBezTo>
                    <a:pt x="539" y="55"/>
                    <a:pt x="474" y="111"/>
                    <a:pt x="410" y="111"/>
                  </a:cubicBezTo>
                  <a:cubicBezTo>
                    <a:pt x="365" y="111"/>
                    <a:pt x="320" y="83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2358575" y="1814475"/>
              <a:ext cx="30125" cy="59350"/>
            </a:xfrm>
            <a:custGeom>
              <a:avLst/>
              <a:gdLst/>
              <a:ahLst/>
              <a:cxnLst/>
              <a:rect l="l" t="t" r="r" b="b"/>
              <a:pathLst>
                <a:path w="1205" h="2374" extrusionOk="0">
                  <a:moveTo>
                    <a:pt x="906" y="0"/>
                  </a:moveTo>
                  <a:cubicBezTo>
                    <a:pt x="855" y="0"/>
                    <a:pt x="792" y="8"/>
                    <a:pt x="716" y="26"/>
                  </a:cubicBezTo>
                  <a:cubicBezTo>
                    <a:pt x="736" y="782"/>
                    <a:pt x="716" y="1518"/>
                    <a:pt x="40" y="2035"/>
                  </a:cubicBezTo>
                  <a:cubicBezTo>
                    <a:pt x="20" y="2075"/>
                    <a:pt x="20" y="2095"/>
                    <a:pt x="0" y="2115"/>
                  </a:cubicBezTo>
                  <a:lnTo>
                    <a:pt x="159" y="2294"/>
                  </a:lnTo>
                  <a:cubicBezTo>
                    <a:pt x="242" y="2128"/>
                    <a:pt x="331" y="2032"/>
                    <a:pt x="419" y="2032"/>
                  </a:cubicBezTo>
                  <a:cubicBezTo>
                    <a:pt x="500" y="2032"/>
                    <a:pt x="580" y="2113"/>
                    <a:pt x="657" y="2294"/>
                  </a:cubicBezTo>
                  <a:cubicBezTo>
                    <a:pt x="677" y="2314"/>
                    <a:pt x="736" y="2333"/>
                    <a:pt x="756" y="2373"/>
                  </a:cubicBezTo>
                  <a:cubicBezTo>
                    <a:pt x="796" y="2314"/>
                    <a:pt x="816" y="2294"/>
                    <a:pt x="836" y="2274"/>
                  </a:cubicBezTo>
                  <a:cubicBezTo>
                    <a:pt x="836" y="1677"/>
                    <a:pt x="935" y="1120"/>
                    <a:pt x="1035" y="563"/>
                  </a:cubicBezTo>
                  <a:cubicBezTo>
                    <a:pt x="1119" y="274"/>
                    <a:pt x="1204" y="0"/>
                    <a:pt x="9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2370500" y="1953850"/>
              <a:ext cx="9975" cy="21925"/>
            </a:xfrm>
            <a:custGeom>
              <a:avLst/>
              <a:gdLst/>
              <a:ahLst/>
              <a:cxnLst/>
              <a:rect l="l" t="t" r="r" b="b"/>
              <a:pathLst>
                <a:path w="399" h="877" extrusionOk="0">
                  <a:moveTo>
                    <a:pt x="60" y="1"/>
                  </a:moveTo>
                  <a:cubicBezTo>
                    <a:pt x="1" y="220"/>
                    <a:pt x="40" y="478"/>
                    <a:pt x="80" y="697"/>
                  </a:cubicBezTo>
                  <a:cubicBezTo>
                    <a:pt x="160" y="757"/>
                    <a:pt x="259" y="817"/>
                    <a:pt x="339" y="876"/>
                  </a:cubicBezTo>
                  <a:cubicBezTo>
                    <a:pt x="339" y="777"/>
                    <a:pt x="359" y="677"/>
                    <a:pt x="379" y="578"/>
                  </a:cubicBezTo>
                  <a:cubicBezTo>
                    <a:pt x="379" y="498"/>
                    <a:pt x="398" y="399"/>
                    <a:pt x="398" y="319"/>
                  </a:cubicBezTo>
                  <a:cubicBezTo>
                    <a:pt x="379" y="220"/>
                    <a:pt x="379" y="100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2373975" y="1883750"/>
              <a:ext cx="12475" cy="26875"/>
            </a:xfrm>
            <a:custGeom>
              <a:avLst/>
              <a:gdLst/>
              <a:ahLst/>
              <a:cxnLst/>
              <a:rect l="l" t="t" r="r" b="b"/>
              <a:pathLst>
                <a:path w="499" h="1075" extrusionOk="0">
                  <a:moveTo>
                    <a:pt x="220" y="0"/>
                  </a:moveTo>
                  <a:cubicBezTo>
                    <a:pt x="41" y="378"/>
                    <a:pt x="1" y="716"/>
                    <a:pt x="220" y="1074"/>
                  </a:cubicBezTo>
                  <a:cubicBezTo>
                    <a:pt x="498" y="716"/>
                    <a:pt x="140" y="338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2360050" y="1910000"/>
              <a:ext cx="8125" cy="26475"/>
            </a:xfrm>
            <a:custGeom>
              <a:avLst/>
              <a:gdLst/>
              <a:ahLst/>
              <a:cxnLst/>
              <a:rect l="l" t="t" r="r" b="b"/>
              <a:pathLst>
                <a:path w="325" h="1059" extrusionOk="0">
                  <a:moveTo>
                    <a:pt x="235" y="1"/>
                  </a:moveTo>
                  <a:cubicBezTo>
                    <a:pt x="212" y="1"/>
                    <a:pt x="181" y="8"/>
                    <a:pt x="140" y="24"/>
                  </a:cubicBezTo>
                  <a:cubicBezTo>
                    <a:pt x="1" y="183"/>
                    <a:pt x="41" y="362"/>
                    <a:pt x="100" y="541"/>
                  </a:cubicBezTo>
                  <a:cubicBezTo>
                    <a:pt x="100" y="581"/>
                    <a:pt x="140" y="661"/>
                    <a:pt x="140" y="720"/>
                  </a:cubicBezTo>
                  <a:cubicBezTo>
                    <a:pt x="61" y="760"/>
                    <a:pt x="61" y="820"/>
                    <a:pt x="100" y="880"/>
                  </a:cubicBezTo>
                  <a:cubicBezTo>
                    <a:pt x="100" y="939"/>
                    <a:pt x="140" y="1019"/>
                    <a:pt x="140" y="1059"/>
                  </a:cubicBezTo>
                  <a:lnTo>
                    <a:pt x="279" y="1059"/>
                  </a:lnTo>
                  <a:cubicBezTo>
                    <a:pt x="279" y="760"/>
                    <a:pt x="299" y="482"/>
                    <a:pt x="299" y="183"/>
                  </a:cubicBezTo>
                  <a:cubicBezTo>
                    <a:pt x="299" y="105"/>
                    <a:pt x="324" y="1"/>
                    <a:pt x="2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2371000" y="1928000"/>
              <a:ext cx="5500" cy="17425"/>
            </a:xfrm>
            <a:custGeom>
              <a:avLst/>
              <a:gdLst/>
              <a:ahLst/>
              <a:cxnLst/>
              <a:rect l="l" t="t" r="r" b="b"/>
              <a:pathLst>
                <a:path w="220" h="697" extrusionOk="0">
                  <a:moveTo>
                    <a:pt x="199" y="0"/>
                  </a:moveTo>
                  <a:cubicBezTo>
                    <a:pt x="0" y="140"/>
                    <a:pt x="0" y="339"/>
                    <a:pt x="140" y="697"/>
                  </a:cubicBezTo>
                  <a:cubicBezTo>
                    <a:pt x="199" y="418"/>
                    <a:pt x="199" y="259"/>
                    <a:pt x="219" y="140"/>
                  </a:cubicBezTo>
                  <a:cubicBezTo>
                    <a:pt x="219" y="100"/>
                    <a:pt x="219" y="4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2357075" y="191060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59"/>
                    <a:pt x="0" y="338"/>
                    <a:pt x="199" y="517"/>
                  </a:cubicBezTo>
                  <a:cubicBezTo>
                    <a:pt x="199" y="338"/>
                    <a:pt x="219" y="159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2371500" y="1871300"/>
              <a:ext cx="6975" cy="8475"/>
            </a:xfrm>
            <a:custGeom>
              <a:avLst/>
              <a:gdLst/>
              <a:ahLst/>
              <a:cxnLst/>
              <a:rect l="l" t="t" r="r" b="b"/>
              <a:pathLst>
                <a:path w="279" h="339" extrusionOk="0">
                  <a:moveTo>
                    <a:pt x="140" y="1"/>
                  </a:moveTo>
                  <a:cubicBezTo>
                    <a:pt x="0" y="140"/>
                    <a:pt x="0" y="239"/>
                    <a:pt x="199" y="339"/>
                  </a:cubicBezTo>
                  <a:cubicBezTo>
                    <a:pt x="239" y="220"/>
                    <a:pt x="279" y="120"/>
                    <a:pt x="179" y="21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2375475" y="1870800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60" y="1"/>
                  </a:moveTo>
                  <a:cubicBezTo>
                    <a:pt x="100" y="21"/>
                    <a:pt x="60" y="21"/>
                    <a:pt x="1" y="41"/>
                  </a:cubicBezTo>
                  <a:cubicBezTo>
                    <a:pt x="40" y="140"/>
                    <a:pt x="40" y="259"/>
                    <a:pt x="40" y="359"/>
                  </a:cubicBezTo>
                  <a:cubicBezTo>
                    <a:pt x="80" y="399"/>
                    <a:pt x="120" y="399"/>
                    <a:pt x="160" y="419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2358075" y="19280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0" y="60"/>
                    <a:pt x="60" y="120"/>
                    <a:pt x="0" y="160"/>
                  </a:cubicBezTo>
                  <a:lnTo>
                    <a:pt x="159" y="160"/>
                  </a:lnTo>
                  <a:cubicBezTo>
                    <a:pt x="179" y="120"/>
                    <a:pt x="179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2362550" y="18713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40" y="80"/>
                  </a:lnTo>
                  <a:lnTo>
                    <a:pt x="80" y="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2495325" y="2115175"/>
              <a:ext cx="63200" cy="16850"/>
            </a:xfrm>
            <a:custGeom>
              <a:avLst/>
              <a:gdLst/>
              <a:ahLst/>
              <a:cxnLst/>
              <a:rect l="l" t="t" r="r" b="b"/>
              <a:pathLst>
                <a:path w="2528" h="674" extrusionOk="0">
                  <a:moveTo>
                    <a:pt x="2147" y="1"/>
                  </a:moveTo>
                  <a:cubicBezTo>
                    <a:pt x="1892" y="1"/>
                    <a:pt x="1642" y="159"/>
                    <a:pt x="1386" y="159"/>
                  </a:cubicBezTo>
                  <a:cubicBezTo>
                    <a:pt x="1329" y="159"/>
                    <a:pt x="1272" y="152"/>
                    <a:pt x="1214" y="132"/>
                  </a:cubicBezTo>
                  <a:cubicBezTo>
                    <a:pt x="1115" y="113"/>
                    <a:pt x="1015" y="93"/>
                    <a:pt x="876" y="93"/>
                  </a:cubicBezTo>
                  <a:cubicBezTo>
                    <a:pt x="816" y="93"/>
                    <a:pt x="757" y="113"/>
                    <a:pt x="677" y="132"/>
                  </a:cubicBezTo>
                  <a:cubicBezTo>
                    <a:pt x="652" y="145"/>
                    <a:pt x="624" y="149"/>
                    <a:pt x="593" y="149"/>
                  </a:cubicBezTo>
                  <a:cubicBezTo>
                    <a:pt x="525" y="149"/>
                    <a:pt x="447" y="126"/>
                    <a:pt x="379" y="113"/>
                  </a:cubicBezTo>
                  <a:cubicBezTo>
                    <a:pt x="367" y="111"/>
                    <a:pt x="355" y="110"/>
                    <a:pt x="343" y="110"/>
                  </a:cubicBezTo>
                  <a:cubicBezTo>
                    <a:pt x="219" y="110"/>
                    <a:pt x="113" y="202"/>
                    <a:pt x="40" y="311"/>
                  </a:cubicBezTo>
                  <a:cubicBezTo>
                    <a:pt x="1" y="490"/>
                    <a:pt x="120" y="590"/>
                    <a:pt x="239" y="670"/>
                  </a:cubicBezTo>
                  <a:cubicBezTo>
                    <a:pt x="269" y="672"/>
                    <a:pt x="298" y="673"/>
                    <a:pt x="326" y="673"/>
                  </a:cubicBezTo>
                  <a:cubicBezTo>
                    <a:pt x="511" y="673"/>
                    <a:pt x="684" y="622"/>
                    <a:pt x="856" y="570"/>
                  </a:cubicBezTo>
                  <a:cubicBezTo>
                    <a:pt x="922" y="545"/>
                    <a:pt x="984" y="528"/>
                    <a:pt x="1044" y="528"/>
                  </a:cubicBezTo>
                  <a:cubicBezTo>
                    <a:pt x="1130" y="528"/>
                    <a:pt x="1212" y="564"/>
                    <a:pt x="1294" y="670"/>
                  </a:cubicBezTo>
                  <a:cubicBezTo>
                    <a:pt x="1692" y="530"/>
                    <a:pt x="2109" y="411"/>
                    <a:pt x="2487" y="292"/>
                  </a:cubicBezTo>
                  <a:cubicBezTo>
                    <a:pt x="2527" y="212"/>
                    <a:pt x="2507" y="172"/>
                    <a:pt x="2447" y="93"/>
                  </a:cubicBezTo>
                  <a:cubicBezTo>
                    <a:pt x="2346" y="25"/>
                    <a:pt x="2246" y="1"/>
                    <a:pt x="21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2549050" y="2101075"/>
              <a:ext cx="47250" cy="21900"/>
            </a:xfrm>
            <a:custGeom>
              <a:avLst/>
              <a:gdLst/>
              <a:ahLst/>
              <a:cxnLst/>
              <a:rect l="l" t="t" r="r" b="b"/>
              <a:pathLst>
                <a:path w="1890" h="876" extrusionOk="0">
                  <a:moveTo>
                    <a:pt x="1890" y="0"/>
                  </a:moveTo>
                  <a:cubicBezTo>
                    <a:pt x="1810" y="0"/>
                    <a:pt x="1771" y="0"/>
                    <a:pt x="1711" y="40"/>
                  </a:cubicBezTo>
                  <a:cubicBezTo>
                    <a:pt x="1711" y="60"/>
                    <a:pt x="1691" y="60"/>
                    <a:pt x="1671" y="80"/>
                  </a:cubicBezTo>
                  <a:cubicBezTo>
                    <a:pt x="1665" y="86"/>
                    <a:pt x="1656" y="88"/>
                    <a:pt x="1645" y="88"/>
                  </a:cubicBezTo>
                  <a:cubicBezTo>
                    <a:pt x="1620" y="88"/>
                    <a:pt x="1586" y="74"/>
                    <a:pt x="1572" y="60"/>
                  </a:cubicBezTo>
                  <a:cubicBezTo>
                    <a:pt x="1472" y="60"/>
                    <a:pt x="1393" y="80"/>
                    <a:pt x="1373" y="179"/>
                  </a:cubicBezTo>
                  <a:cubicBezTo>
                    <a:pt x="1361" y="214"/>
                    <a:pt x="1336" y="235"/>
                    <a:pt x="1302" y="235"/>
                  </a:cubicBezTo>
                  <a:cubicBezTo>
                    <a:pt x="1277" y="235"/>
                    <a:pt x="1247" y="224"/>
                    <a:pt x="1214" y="199"/>
                  </a:cubicBezTo>
                  <a:cubicBezTo>
                    <a:pt x="1134" y="199"/>
                    <a:pt x="995" y="179"/>
                    <a:pt x="875" y="179"/>
                  </a:cubicBezTo>
                  <a:cubicBezTo>
                    <a:pt x="852" y="225"/>
                    <a:pt x="823" y="271"/>
                    <a:pt x="787" y="271"/>
                  </a:cubicBezTo>
                  <a:cubicBezTo>
                    <a:pt x="760" y="271"/>
                    <a:pt x="730" y="246"/>
                    <a:pt x="696" y="179"/>
                  </a:cubicBezTo>
                  <a:cubicBezTo>
                    <a:pt x="458" y="199"/>
                    <a:pt x="179" y="139"/>
                    <a:pt x="0" y="358"/>
                  </a:cubicBezTo>
                  <a:cubicBezTo>
                    <a:pt x="80" y="537"/>
                    <a:pt x="259" y="577"/>
                    <a:pt x="358" y="696"/>
                  </a:cubicBezTo>
                  <a:lnTo>
                    <a:pt x="358" y="856"/>
                  </a:lnTo>
                  <a:cubicBezTo>
                    <a:pt x="398" y="875"/>
                    <a:pt x="458" y="875"/>
                    <a:pt x="477" y="875"/>
                  </a:cubicBezTo>
                  <a:cubicBezTo>
                    <a:pt x="597" y="796"/>
                    <a:pt x="716" y="796"/>
                    <a:pt x="855" y="756"/>
                  </a:cubicBezTo>
                  <a:cubicBezTo>
                    <a:pt x="895" y="736"/>
                    <a:pt x="975" y="696"/>
                    <a:pt x="1015" y="696"/>
                  </a:cubicBezTo>
                  <a:cubicBezTo>
                    <a:pt x="1273" y="398"/>
                    <a:pt x="1870" y="557"/>
                    <a:pt x="18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2561475" y="211965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282" y="1"/>
                  </a:moveTo>
                  <a:cubicBezTo>
                    <a:pt x="169" y="1"/>
                    <a:pt x="79" y="54"/>
                    <a:pt x="0" y="132"/>
                  </a:cubicBezTo>
                  <a:cubicBezTo>
                    <a:pt x="35" y="137"/>
                    <a:pt x="67" y="139"/>
                    <a:pt x="98" y="139"/>
                  </a:cubicBezTo>
                  <a:cubicBezTo>
                    <a:pt x="210" y="139"/>
                    <a:pt x="300" y="107"/>
                    <a:pt x="378" y="13"/>
                  </a:cubicBezTo>
                  <a:cubicBezTo>
                    <a:pt x="344" y="5"/>
                    <a:pt x="312" y="1"/>
                    <a:pt x="28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2397350" y="205332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41" y="0"/>
                  </a:moveTo>
                  <a:lnTo>
                    <a:pt x="41" y="0"/>
                  </a:lnTo>
                  <a:cubicBezTo>
                    <a:pt x="1" y="199"/>
                    <a:pt x="1" y="398"/>
                    <a:pt x="180" y="518"/>
                  </a:cubicBezTo>
                  <a:cubicBezTo>
                    <a:pt x="200" y="319"/>
                    <a:pt x="200" y="160"/>
                    <a:pt x="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2401825" y="2088125"/>
              <a:ext cx="3025" cy="2725"/>
            </a:xfrm>
            <a:custGeom>
              <a:avLst/>
              <a:gdLst/>
              <a:ahLst/>
              <a:cxnLst/>
              <a:rect l="l" t="t" r="r" b="b"/>
              <a:pathLst>
                <a:path w="121" h="109" extrusionOk="0">
                  <a:moveTo>
                    <a:pt x="1" y="1"/>
                  </a:moveTo>
                  <a:cubicBezTo>
                    <a:pt x="1" y="21"/>
                    <a:pt x="1" y="61"/>
                    <a:pt x="21" y="81"/>
                  </a:cubicBezTo>
                  <a:cubicBezTo>
                    <a:pt x="39" y="98"/>
                    <a:pt x="56" y="108"/>
                    <a:pt x="73" y="108"/>
                  </a:cubicBezTo>
                  <a:cubicBezTo>
                    <a:pt x="92" y="108"/>
                    <a:pt x="109" y="93"/>
                    <a:pt x="120" y="61"/>
                  </a:cubicBezTo>
                  <a:cubicBezTo>
                    <a:pt x="100" y="21"/>
                    <a:pt x="61" y="2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2314800" y="1682825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120" y="0"/>
                  </a:moveTo>
                  <a:cubicBezTo>
                    <a:pt x="80" y="20"/>
                    <a:pt x="60" y="60"/>
                    <a:pt x="1" y="80"/>
                  </a:cubicBezTo>
                  <a:lnTo>
                    <a:pt x="160" y="219"/>
                  </a:lnTo>
                  <a:cubicBezTo>
                    <a:pt x="160" y="140"/>
                    <a:pt x="120" y="8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2635075" y="2088575"/>
              <a:ext cx="30350" cy="16500"/>
            </a:xfrm>
            <a:custGeom>
              <a:avLst/>
              <a:gdLst/>
              <a:ahLst/>
              <a:cxnLst/>
              <a:rect l="l" t="t" r="r" b="b"/>
              <a:pathLst>
                <a:path w="1214" h="660" extrusionOk="0">
                  <a:moveTo>
                    <a:pt x="849" y="1"/>
                  </a:moveTo>
                  <a:cubicBezTo>
                    <a:pt x="796" y="1"/>
                    <a:pt x="743" y="3"/>
                    <a:pt x="697" y="3"/>
                  </a:cubicBezTo>
                  <a:lnTo>
                    <a:pt x="617" y="3"/>
                  </a:lnTo>
                  <a:cubicBezTo>
                    <a:pt x="418" y="242"/>
                    <a:pt x="40" y="242"/>
                    <a:pt x="1" y="659"/>
                  </a:cubicBezTo>
                  <a:cubicBezTo>
                    <a:pt x="299" y="580"/>
                    <a:pt x="597" y="520"/>
                    <a:pt x="896" y="480"/>
                  </a:cubicBezTo>
                  <a:cubicBezTo>
                    <a:pt x="975" y="341"/>
                    <a:pt x="1214" y="222"/>
                    <a:pt x="1095" y="63"/>
                  </a:cubicBezTo>
                  <a:cubicBezTo>
                    <a:pt x="1055" y="9"/>
                    <a:pt x="953" y="1"/>
                    <a:pt x="8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2051725" y="1611200"/>
              <a:ext cx="27375" cy="25900"/>
            </a:xfrm>
            <a:custGeom>
              <a:avLst/>
              <a:gdLst/>
              <a:ahLst/>
              <a:cxnLst/>
              <a:rect l="l" t="t" r="r" b="b"/>
              <a:pathLst>
                <a:path w="1095" h="1036" extrusionOk="0">
                  <a:moveTo>
                    <a:pt x="597" y="1"/>
                  </a:moveTo>
                  <a:cubicBezTo>
                    <a:pt x="378" y="1"/>
                    <a:pt x="140" y="1"/>
                    <a:pt x="100" y="339"/>
                  </a:cubicBezTo>
                  <a:cubicBezTo>
                    <a:pt x="0" y="458"/>
                    <a:pt x="0" y="558"/>
                    <a:pt x="140" y="677"/>
                  </a:cubicBezTo>
                  <a:cubicBezTo>
                    <a:pt x="378" y="677"/>
                    <a:pt x="637" y="677"/>
                    <a:pt x="677" y="995"/>
                  </a:cubicBezTo>
                  <a:cubicBezTo>
                    <a:pt x="776" y="1035"/>
                    <a:pt x="876" y="1035"/>
                    <a:pt x="975" y="1035"/>
                  </a:cubicBezTo>
                  <a:cubicBezTo>
                    <a:pt x="1075" y="777"/>
                    <a:pt x="1094" y="558"/>
                    <a:pt x="975" y="339"/>
                  </a:cubicBezTo>
                  <a:cubicBezTo>
                    <a:pt x="896" y="180"/>
                    <a:pt x="776" y="80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2137750" y="1618125"/>
              <a:ext cx="15450" cy="13000"/>
            </a:xfrm>
            <a:custGeom>
              <a:avLst/>
              <a:gdLst/>
              <a:ahLst/>
              <a:cxnLst/>
              <a:rect l="l" t="t" r="r" b="b"/>
              <a:pathLst>
                <a:path w="618" h="520" extrusionOk="0">
                  <a:moveTo>
                    <a:pt x="279" y="0"/>
                  </a:moveTo>
                  <a:cubicBezTo>
                    <a:pt x="190" y="0"/>
                    <a:pt x="132" y="62"/>
                    <a:pt x="120" y="221"/>
                  </a:cubicBezTo>
                  <a:cubicBezTo>
                    <a:pt x="100" y="321"/>
                    <a:pt x="41" y="420"/>
                    <a:pt x="1" y="520"/>
                  </a:cubicBezTo>
                  <a:lnTo>
                    <a:pt x="617" y="520"/>
                  </a:lnTo>
                  <a:cubicBezTo>
                    <a:pt x="578" y="380"/>
                    <a:pt x="518" y="201"/>
                    <a:pt x="478" y="62"/>
                  </a:cubicBezTo>
                  <a:cubicBezTo>
                    <a:pt x="402" y="24"/>
                    <a:pt x="335" y="0"/>
                    <a:pt x="2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2071125" y="1619675"/>
              <a:ext cx="12950" cy="17425"/>
            </a:xfrm>
            <a:custGeom>
              <a:avLst/>
              <a:gdLst/>
              <a:ahLst/>
              <a:cxnLst/>
              <a:rect l="l" t="t" r="r" b="b"/>
              <a:pathLst>
                <a:path w="518" h="697" extrusionOk="0">
                  <a:moveTo>
                    <a:pt x="179" y="0"/>
                  </a:moveTo>
                  <a:cubicBezTo>
                    <a:pt x="199" y="239"/>
                    <a:pt x="0" y="458"/>
                    <a:pt x="179" y="696"/>
                  </a:cubicBezTo>
                  <a:cubicBezTo>
                    <a:pt x="418" y="696"/>
                    <a:pt x="517" y="597"/>
                    <a:pt x="517" y="338"/>
                  </a:cubicBezTo>
                  <a:cubicBezTo>
                    <a:pt x="398" y="239"/>
                    <a:pt x="299" y="119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2735525" y="2057800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20"/>
                    <a:pt x="160" y="20"/>
                    <a:pt x="1" y="160"/>
                  </a:cubicBezTo>
                  <a:cubicBezTo>
                    <a:pt x="69" y="173"/>
                    <a:pt x="138" y="185"/>
                    <a:pt x="204" y="185"/>
                  </a:cubicBezTo>
                  <a:cubicBezTo>
                    <a:pt x="330" y="185"/>
                    <a:pt x="447" y="144"/>
                    <a:pt x="5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2713150" y="2066250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558" y="1"/>
                  </a:moveTo>
                  <a:cubicBezTo>
                    <a:pt x="359" y="1"/>
                    <a:pt x="160" y="1"/>
                    <a:pt x="1" y="180"/>
                  </a:cubicBezTo>
                  <a:cubicBezTo>
                    <a:pt x="75" y="187"/>
                    <a:pt x="154" y="200"/>
                    <a:pt x="231" y="200"/>
                  </a:cubicBezTo>
                  <a:cubicBezTo>
                    <a:pt x="361" y="200"/>
                    <a:pt x="483" y="163"/>
                    <a:pt x="5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2699225" y="2072225"/>
              <a:ext cx="10475" cy="3250"/>
            </a:xfrm>
            <a:custGeom>
              <a:avLst/>
              <a:gdLst/>
              <a:ahLst/>
              <a:cxnLst/>
              <a:rect l="l" t="t" r="r" b="b"/>
              <a:pathLst>
                <a:path w="419" h="130" extrusionOk="0">
                  <a:moveTo>
                    <a:pt x="418" y="0"/>
                  </a:moveTo>
                  <a:cubicBezTo>
                    <a:pt x="259" y="0"/>
                    <a:pt x="120" y="20"/>
                    <a:pt x="1" y="120"/>
                  </a:cubicBezTo>
                  <a:cubicBezTo>
                    <a:pt x="44" y="125"/>
                    <a:pt x="88" y="129"/>
                    <a:pt x="130" y="129"/>
                  </a:cubicBezTo>
                  <a:cubicBezTo>
                    <a:pt x="243" y="129"/>
                    <a:pt x="346" y="101"/>
                    <a:pt x="4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2727075" y="2062275"/>
              <a:ext cx="8475" cy="4375"/>
            </a:xfrm>
            <a:custGeom>
              <a:avLst/>
              <a:gdLst/>
              <a:ahLst/>
              <a:cxnLst/>
              <a:rect l="l" t="t" r="r" b="b"/>
              <a:pathLst>
                <a:path w="339" h="175" extrusionOk="0">
                  <a:moveTo>
                    <a:pt x="339" y="1"/>
                  </a:moveTo>
                  <a:cubicBezTo>
                    <a:pt x="219" y="1"/>
                    <a:pt x="80" y="40"/>
                    <a:pt x="1" y="160"/>
                  </a:cubicBezTo>
                  <a:cubicBezTo>
                    <a:pt x="34" y="169"/>
                    <a:pt x="68" y="174"/>
                    <a:pt x="101" y="174"/>
                  </a:cubicBezTo>
                  <a:cubicBezTo>
                    <a:pt x="208" y="174"/>
                    <a:pt x="308" y="122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2690775" y="20757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80" y="60"/>
                    <a:pt x="80" y="100"/>
                    <a:pt x="0" y="160"/>
                  </a:cubicBezTo>
                  <a:cubicBezTo>
                    <a:pt x="100" y="160"/>
                    <a:pt x="199" y="100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2379950" y="1742000"/>
              <a:ext cx="6000" cy="12450"/>
            </a:xfrm>
            <a:custGeom>
              <a:avLst/>
              <a:gdLst/>
              <a:ahLst/>
              <a:cxnLst/>
              <a:rect l="l" t="t" r="r" b="b"/>
              <a:pathLst>
                <a:path w="240" h="498" extrusionOk="0">
                  <a:moveTo>
                    <a:pt x="40" y="1"/>
                  </a:moveTo>
                  <a:cubicBezTo>
                    <a:pt x="40" y="180"/>
                    <a:pt x="1" y="319"/>
                    <a:pt x="1" y="498"/>
                  </a:cubicBezTo>
                  <a:cubicBezTo>
                    <a:pt x="199" y="339"/>
                    <a:pt x="239" y="18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2022875" y="1609700"/>
              <a:ext cx="31350" cy="20475"/>
            </a:xfrm>
            <a:custGeom>
              <a:avLst/>
              <a:gdLst/>
              <a:ahLst/>
              <a:cxnLst/>
              <a:rect l="l" t="t" r="r" b="b"/>
              <a:pathLst>
                <a:path w="1254" h="819" extrusionOk="0">
                  <a:moveTo>
                    <a:pt x="501" y="1"/>
                  </a:moveTo>
                  <a:cubicBezTo>
                    <a:pt x="349" y="1"/>
                    <a:pt x="211" y="173"/>
                    <a:pt x="60" y="359"/>
                  </a:cubicBezTo>
                  <a:cubicBezTo>
                    <a:pt x="20" y="419"/>
                    <a:pt x="1" y="439"/>
                    <a:pt x="1" y="518"/>
                  </a:cubicBezTo>
                  <a:cubicBezTo>
                    <a:pt x="1" y="538"/>
                    <a:pt x="20" y="558"/>
                    <a:pt x="40" y="598"/>
                  </a:cubicBezTo>
                  <a:cubicBezTo>
                    <a:pt x="160" y="658"/>
                    <a:pt x="246" y="819"/>
                    <a:pt x="383" y="819"/>
                  </a:cubicBezTo>
                  <a:cubicBezTo>
                    <a:pt x="428" y="819"/>
                    <a:pt x="479" y="801"/>
                    <a:pt x="538" y="757"/>
                  </a:cubicBezTo>
                  <a:cubicBezTo>
                    <a:pt x="671" y="675"/>
                    <a:pt x="794" y="635"/>
                    <a:pt x="915" y="635"/>
                  </a:cubicBezTo>
                  <a:cubicBezTo>
                    <a:pt x="1028" y="635"/>
                    <a:pt x="1138" y="670"/>
                    <a:pt x="1254" y="737"/>
                  </a:cubicBezTo>
                  <a:lnTo>
                    <a:pt x="1254" y="399"/>
                  </a:lnTo>
                  <a:cubicBezTo>
                    <a:pt x="1198" y="399"/>
                    <a:pt x="1133" y="405"/>
                    <a:pt x="1071" y="405"/>
                  </a:cubicBezTo>
                  <a:cubicBezTo>
                    <a:pt x="978" y="405"/>
                    <a:pt x="892" y="391"/>
                    <a:pt x="856" y="319"/>
                  </a:cubicBezTo>
                  <a:cubicBezTo>
                    <a:pt x="724" y="88"/>
                    <a:pt x="609" y="1"/>
                    <a:pt x="5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1944800" y="1610625"/>
              <a:ext cx="28875" cy="13050"/>
            </a:xfrm>
            <a:custGeom>
              <a:avLst/>
              <a:gdLst/>
              <a:ahLst/>
              <a:cxnLst/>
              <a:rect l="l" t="t" r="r" b="b"/>
              <a:pathLst>
                <a:path w="1155" h="522" extrusionOk="0">
                  <a:moveTo>
                    <a:pt x="278" y="1"/>
                  </a:moveTo>
                  <a:cubicBezTo>
                    <a:pt x="252" y="1"/>
                    <a:pt x="226" y="2"/>
                    <a:pt x="199" y="4"/>
                  </a:cubicBezTo>
                  <a:cubicBezTo>
                    <a:pt x="60" y="103"/>
                    <a:pt x="0" y="223"/>
                    <a:pt x="0" y="382"/>
                  </a:cubicBezTo>
                  <a:cubicBezTo>
                    <a:pt x="77" y="482"/>
                    <a:pt x="164" y="512"/>
                    <a:pt x="255" y="512"/>
                  </a:cubicBezTo>
                  <a:cubicBezTo>
                    <a:pt x="397" y="512"/>
                    <a:pt x="550" y="438"/>
                    <a:pt x="690" y="438"/>
                  </a:cubicBezTo>
                  <a:cubicBezTo>
                    <a:pt x="763" y="438"/>
                    <a:pt x="833" y="458"/>
                    <a:pt x="896" y="521"/>
                  </a:cubicBezTo>
                  <a:cubicBezTo>
                    <a:pt x="975" y="501"/>
                    <a:pt x="1035" y="501"/>
                    <a:pt x="1095" y="501"/>
                  </a:cubicBezTo>
                  <a:cubicBezTo>
                    <a:pt x="1154" y="322"/>
                    <a:pt x="1055" y="223"/>
                    <a:pt x="896" y="183"/>
                  </a:cubicBezTo>
                  <a:cubicBezTo>
                    <a:pt x="699" y="76"/>
                    <a:pt x="503" y="1"/>
                    <a:pt x="2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1967175" y="1607100"/>
              <a:ext cx="24400" cy="17550"/>
            </a:xfrm>
            <a:custGeom>
              <a:avLst/>
              <a:gdLst/>
              <a:ahLst/>
              <a:cxnLst/>
              <a:rect l="l" t="t" r="r" b="b"/>
              <a:pathLst>
                <a:path w="976" h="702" extrusionOk="0">
                  <a:moveTo>
                    <a:pt x="264" y="1"/>
                  </a:moveTo>
                  <a:cubicBezTo>
                    <a:pt x="175" y="1"/>
                    <a:pt x="87" y="42"/>
                    <a:pt x="1" y="165"/>
                  </a:cubicBezTo>
                  <a:cubicBezTo>
                    <a:pt x="180" y="304"/>
                    <a:pt x="239" y="503"/>
                    <a:pt x="359" y="662"/>
                  </a:cubicBezTo>
                  <a:cubicBezTo>
                    <a:pt x="478" y="662"/>
                    <a:pt x="578" y="702"/>
                    <a:pt x="697" y="702"/>
                  </a:cubicBezTo>
                  <a:cubicBezTo>
                    <a:pt x="876" y="563"/>
                    <a:pt x="975" y="404"/>
                    <a:pt x="876" y="165"/>
                  </a:cubicBezTo>
                  <a:lnTo>
                    <a:pt x="876" y="165"/>
                  </a:lnTo>
                  <a:cubicBezTo>
                    <a:pt x="857" y="169"/>
                    <a:pt x="838" y="170"/>
                    <a:pt x="820" y="170"/>
                  </a:cubicBezTo>
                  <a:cubicBezTo>
                    <a:pt x="632" y="170"/>
                    <a:pt x="446" y="1"/>
                    <a:pt x="26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1984575" y="1608725"/>
              <a:ext cx="14950" cy="19425"/>
            </a:xfrm>
            <a:custGeom>
              <a:avLst/>
              <a:gdLst/>
              <a:ahLst/>
              <a:cxnLst/>
              <a:rect l="l" t="t" r="r" b="b"/>
              <a:pathLst>
                <a:path w="598" h="777" extrusionOk="0">
                  <a:moveTo>
                    <a:pt x="359" y="0"/>
                  </a:moveTo>
                  <a:cubicBezTo>
                    <a:pt x="279" y="0"/>
                    <a:pt x="220" y="40"/>
                    <a:pt x="180" y="80"/>
                  </a:cubicBezTo>
                  <a:cubicBezTo>
                    <a:pt x="140" y="259"/>
                    <a:pt x="61" y="438"/>
                    <a:pt x="1" y="597"/>
                  </a:cubicBezTo>
                  <a:cubicBezTo>
                    <a:pt x="61" y="677"/>
                    <a:pt x="140" y="736"/>
                    <a:pt x="180" y="776"/>
                  </a:cubicBezTo>
                  <a:cubicBezTo>
                    <a:pt x="399" y="677"/>
                    <a:pt x="518" y="537"/>
                    <a:pt x="518" y="279"/>
                  </a:cubicBezTo>
                  <a:cubicBezTo>
                    <a:pt x="598" y="199"/>
                    <a:pt x="598" y="140"/>
                    <a:pt x="518" y="80"/>
                  </a:cubicBezTo>
                  <a:cubicBezTo>
                    <a:pt x="478" y="40"/>
                    <a:pt x="419" y="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1966675" y="1611200"/>
              <a:ext cx="9975" cy="12475"/>
            </a:xfrm>
            <a:custGeom>
              <a:avLst/>
              <a:gdLst/>
              <a:ahLst/>
              <a:cxnLst/>
              <a:rect l="l" t="t" r="r" b="b"/>
              <a:pathLst>
                <a:path w="399" h="499" extrusionOk="0">
                  <a:moveTo>
                    <a:pt x="21" y="1"/>
                  </a:moveTo>
                  <a:cubicBezTo>
                    <a:pt x="21" y="61"/>
                    <a:pt x="21" y="100"/>
                    <a:pt x="1" y="180"/>
                  </a:cubicBezTo>
                  <a:cubicBezTo>
                    <a:pt x="80" y="279"/>
                    <a:pt x="120" y="399"/>
                    <a:pt x="200" y="498"/>
                  </a:cubicBezTo>
                  <a:lnTo>
                    <a:pt x="359" y="498"/>
                  </a:lnTo>
                  <a:cubicBezTo>
                    <a:pt x="379" y="259"/>
                    <a:pt x="399" y="1"/>
                    <a:pt x="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2015425" y="1614625"/>
              <a:ext cx="8475" cy="12725"/>
            </a:xfrm>
            <a:custGeom>
              <a:avLst/>
              <a:gdLst/>
              <a:ahLst/>
              <a:cxnLst/>
              <a:rect l="l" t="t" r="r" b="b"/>
              <a:pathLst>
                <a:path w="339" h="509" extrusionOk="0">
                  <a:moveTo>
                    <a:pt x="109" y="1"/>
                  </a:moveTo>
                  <a:cubicBezTo>
                    <a:pt x="80" y="1"/>
                    <a:pt x="44" y="8"/>
                    <a:pt x="0" y="23"/>
                  </a:cubicBezTo>
                  <a:lnTo>
                    <a:pt x="0" y="361"/>
                  </a:lnTo>
                  <a:cubicBezTo>
                    <a:pt x="54" y="459"/>
                    <a:pt x="114" y="509"/>
                    <a:pt x="177" y="509"/>
                  </a:cubicBezTo>
                  <a:cubicBezTo>
                    <a:pt x="230" y="509"/>
                    <a:pt x="284" y="473"/>
                    <a:pt x="338" y="401"/>
                  </a:cubicBezTo>
                  <a:lnTo>
                    <a:pt x="338" y="361"/>
                  </a:lnTo>
                  <a:cubicBezTo>
                    <a:pt x="217" y="309"/>
                    <a:pt x="307" y="1"/>
                    <a:pt x="1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1998000" y="1610700"/>
              <a:ext cx="6650" cy="5000"/>
            </a:xfrm>
            <a:custGeom>
              <a:avLst/>
              <a:gdLst/>
              <a:ahLst/>
              <a:cxnLst/>
              <a:rect l="l" t="t" r="r" b="b"/>
              <a:pathLst>
                <a:path w="266" h="200" extrusionOk="0">
                  <a:moveTo>
                    <a:pt x="1" y="1"/>
                  </a:moveTo>
                  <a:lnTo>
                    <a:pt x="1" y="200"/>
                  </a:lnTo>
                  <a:cubicBezTo>
                    <a:pt x="61" y="200"/>
                    <a:pt x="120" y="200"/>
                    <a:pt x="160" y="180"/>
                  </a:cubicBezTo>
                  <a:cubicBezTo>
                    <a:pt x="265" y="28"/>
                    <a:pt x="213" y="7"/>
                    <a:pt x="139" y="7"/>
                  </a:cubicBezTo>
                  <a:cubicBezTo>
                    <a:pt x="110" y="7"/>
                    <a:pt x="77" y="10"/>
                    <a:pt x="50" y="10"/>
                  </a:cubicBezTo>
                  <a:cubicBezTo>
                    <a:pt x="29" y="10"/>
                    <a:pt x="12" y="8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1984575" y="16246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" y="1"/>
                  </a:moveTo>
                  <a:cubicBezTo>
                    <a:pt x="61" y="41"/>
                    <a:pt x="140" y="100"/>
                    <a:pt x="180" y="160"/>
                  </a:cubicBezTo>
                  <a:cubicBezTo>
                    <a:pt x="140" y="100"/>
                    <a:pt x="61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2395875" y="1736525"/>
              <a:ext cx="33825" cy="67675"/>
            </a:xfrm>
            <a:custGeom>
              <a:avLst/>
              <a:gdLst/>
              <a:ahLst/>
              <a:cxnLst/>
              <a:rect l="l" t="t" r="r" b="b"/>
              <a:pathLst>
                <a:path w="1353" h="2707" extrusionOk="0">
                  <a:moveTo>
                    <a:pt x="1094" y="1"/>
                  </a:moveTo>
                  <a:lnTo>
                    <a:pt x="1094" y="1"/>
                  </a:lnTo>
                  <a:cubicBezTo>
                    <a:pt x="836" y="240"/>
                    <a:pt x="856" y="617"/>
                    <a:pt x="657" y="896"/>
                  </a:cubicBezTo>
                  <a:cubicBezTo>
                    <a:pt x="358" y="1353"/>
                    <a:pt x="139" y="1851"/>
                    <a:pt x="40" y="2428"/>
                  </a:cubicBezTo>
                  <a:cubicBezTo>
                    <a:pt x="0" y="2706"/>
                    <a:pt x="199" y="2706"/>
                    <a:pt x="358" y="2706"/>
                  </a:cubicBezTo>
                  <a:cubicBezTo>
                    <a:pt x="537" y="2647"/>
                    <a:pt x="637" y="2527"/>
                    <a:pt x="716" y="2348"/>
                  </a:cubicBezTo>
                  <a:cubicBezTo>
                    <a:pt x="875" y="1751"/>
                    <a:pt x="1353" y="1234"/>
                    <a:pt x="1253" y="538"/>
                  </a:cubicBezTo>
                  <a:cubicBezTo>
                    <a:pt x="1054" y="419"/>
                    <a:pt x="1114" y="200"/>
                    <a:pt x="10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2374475" y="1791875"/>
              <a:ext cx="36325" cy="35700"/>
            </a:xfrm>
            <a:custGeom>
              <a:avLst/>
              <a:gdLst/>
              <a:ahLst/>
              <a:cxnLst/>
              <a:rect l="l" t="t" r="r" b="b"/>
              <a:pathLst>
                <a:path w="1453" h="1428" extrusionOk="0">
                  <a:moveTo>
                    <a:pt x="438" y="0"/>
                  </a:moveTo>
                  <a:cubicBezTo>
                    <a:pt x="321" y="0"/>
                    <a:pt x="301" y="195"/>
                    <a:pt x="176" y="195"/>
                  </a:cubicBezTo>
                  <a:cubicBezTo>
                    <a:pt x="171" y="195"/>
                    <a:pt x="165" y="195"/>
                    <a:pt x="160" y="194"/>
                  </a:cubicBezTo>
                  <a:cubicBezTo>
                    <a:pt x="41" y="293"/>
                    <a:pt x="21" y="433"/>
                    <a:pt x="1" y="572"/>
                  </a:cubicBezTo>
                  <a:cubicBezTo>
                    <a:pt x="1" y="671"/>
                    <a:pt x="21" y="791"/>
                    <a:pt x="21" y="890"/>
                  </a:cubicBezTo>
                  <a:cubicBezTo>
                    <a:pt x="379" y="930"/>
                    <a:pt x="379" y="1188"/>
                    <a:pt x="379" y="1427"/>
                  </a:cubicBezTo>
                  <a:cubicBezTo>
                    <a:pt x="538" y="1308"/>
                    <a:pt x="598" y="1109"/>
                    <a:pt x="697" y="930"/>
                  </a:cubicBezTo>
                  <a:cubicBezTo>
                    <a:pt x="763" y="831"/>
                    <a:pt x="801" y="691"/>
                    <a:pt x="914" y="691"/>
                  </a:cubicBezTo>
                  <a:cubicBezTo>
                    <a:pt x="938" y="691"/>
                    <a:pt x="965" y="697"/>
                    <a:pt x="995" y="711"/>
                  </a:cubicBezTo>
                  <a:cubicBezTo>
                    <a:pt x="1135" y="791"/>
                    <a:pt x="1075" y="990"/>
                    <a:pt x="1095" y="1109"/>
                  </a:cubicBezTo>
                  <a:cubicBezTo>
                    <a:pt x="1127" y="1128"/>
                    <a:pt x="1159" y="1137"/>
                    <a:pt x="1189" y="1137"/>
                  </a:cubicBezTo>
                  <a:cubicBezTo>
                    <a:pt x="1252" y="1137"/>
                    <a:pt x="1307" y="1097"/>
                    <a:pt x="1334" y="1029"/>
                  </a:cubicBezTo>
                  <a:cubicBezTo>
                    <a:pt x="1453" y="791"/>
                    <a:pt x="1453" y="592"/>
                    <a:pt x="1234" y="393"/>
                  </a:cubicBezTo>
                  <a:cubicBezTo>
                    <a:pt x="1095" y="393"/>
                    <a:pt x="975" y="333"/>
                    <a:pt x="896" y="214"/>
                  </a:cubicBezTo>
                  <a:cubicBezTo>
                    <a:pt x="737" y="214"/>
                    <a:pt x="598" y="194"/>
                    <a:pt x="498" y="15"/>
                  </a:cubicBezTo>
                  <a:cubicBezTo>
                    <a:pt x="476" y="5"/>
                    <a:pt x="456" y="0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2379450" y="1779950"/>
              <a:ext cx="9475" cy="19325"/>
            </a:xfrm>
            <a:custGeom>
              <a:avLst/>
              <a:gdLst/>
              <a:ahLst/>
              <a:cxnLst/>
              <a:rect l="l" t="t" r="r" b="b"/>
              <a:pathLst>
                <a:path w="379" h="773" extrusionOk="0">
                  <a:moveTo>
                    <a:pt x="125" y="0"/>
                  </a:moveTo>
                  <a:cubicBezTo>
                    <a:pt x="37" y="0"/>
                    <a:pt x="5" y="56"/>
                    <a:pt x="21" y="193"/>
                  </a:cubicBezTo>
                  <a:cubicBezTo>
                    <a:pt x="1" y="333"/>
                    <a:pt x="1" y="512"/>
                    <a:pt x="1" y="691"/>
                  </a:cubicBezTo>
                  <a:cubicBezTo>
                    <a:pt x="64" y="750"/>
                    <a:pt x="109" y="772"/>
                    <a:pt x="142" y="772"/>
                  </a:cubicBezTo>
                  <a:cubicBezTo>
                    <a:pt x="255" y="772"/>
                    <a:pt x="236" y="512"/>
                    <a:pt x="359" y="512"/>
                  </a:cubicBezTo>
                  <a:cubicBezTo>
                    <a:pt x="359" y="472"/>
                    <a:pt x="359" y="392"/>
                    <a:pt x="379" y="353"/>
                  </a:cubicBezTo>
                  <a:cubicBezTo>
                    <a:pt x="259" y="273"/>
                    <a:pt x="219" y="154"/>
                    <a:pt x="219" y="14"/>
                  </a:cubicBezTo>
                  <a:cubicBezTo>
                    <a:pt x="183" y="5"/>
                    <a:pt x="151" y="0"/>
                    <a:pt x="1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1887100" y="1606200"/>
              <a:ext cx="28825" cy="12500"/>
            </a:xfrm>
            <a:custGeom>
              <a:avLst/>
              <a:gdLst/>
              <a:ahLst/>
              <a:cxnLst/>
              <a:rect l="l" t="t" r="r" b="b"/>
              <a:pathLst>
                <a:path w="1153" h="500" extrusionOk="0">
                  <a:moveTo>
                    <a:pt x="707" y="0"/>
                  </a:moveTo>
                  <a:cubicBezTo>
                    <a:pt x="691" y="0"/>
                    <a:pt x="674" y="1"/>
                    <a:pt x="657" y="2"/>
                  </a:cubicBezTo>
                  <a:lnTo>
                    <a:pt x="80" y="2"/>
                  </a:lnTo>
                  <a:cubicBezTo>
                    <a:pt x="1" y="201"/>
                    <a:pt x="100" y="300"/>
                    <a:pt x="200" y="380"/>
                  </a:cubicBezTo>
                  <a:cubicBezTo>
                    <a:pt x="379" y="479"/>
                    <a:pt x="578" y="400"/>
                    <a:pt x="757" y="479"/>
                  </a:cubicBezTo>
                  <a:cubicBezTo>
                    <a:pt x="876" y="499"/>
                    <a:pt x="996" y="499"/>
                    <a:pt x="1115" y="499"/>
                  </a:cubicBezTo>
                  <a:cubicBezTo>
                    <a:pt x="1153" y="178"/>
                    <a:pt x="1011" y="0"/>
                    <a:pt x="70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1930375" y="1606225"/>
              <a:ext cx="19425" cy="13950"/>
            </a:xfrm>
            <a:custGeom>
              <a:avLst/>
              <a:gdLst/>
              <a:ahLst/>
              <a:cxnLst/>
              <a:rect l="l" t="t" r="r" b="b"/>
              <a:pathLst>
                <a:path w="777" h="558" extrusionOk="0">
                  <a:moveTo>
                    <a:pt x="279" y="1"/>
                  </a:moveTo>
                  <a:cubicBezTo>
                    <a:pt x="180" y="61"/>
                    <a:pt x="80" y="80"/>
                    <a:pt x="40" y="180"/>
                  </a:cubicBezTo>
                  <a:cubicBezTo>
                    <a:pt x="1" y="359"/>
                    <a:pt x="140" y="439"/>
                    <a:pt x="259" y="498"/>
                  </a:cubicBezTo>
                  <a:cubicBezTo>
                    <a:pt x="379" y="538"/>
                    <a:pt x="478" y="538"/>
                    <a:pt x="577" y="558"/>
                  </a:cubicBezTo>
                  <a:cubicBezTo>
                    <a:pt x="737" y="478"/>
                    <a:pt x="776" y="359"/>
                    <a:pt x="776" y="180"/>
                  </a:cubicBezTo>
                  <a:cubicBezTo>
                    <a:pt x="737" y="140"/>
                    <a:pt x="657" y="80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1876175" y="1611825"/>
              <a:ext cx="30350" cy="9350"/>
            </a:xfrm>
            <a:custGeom>
              <a:avLst/>
              <a:gdLst/>
              <a:ahLst/>
              <a:cxnLst/>
              <a:rect l="l" t="t" r="r" b="b"/>
              <a:pathLst>
                <a:path w="1214" h="374" extrusionOk="0">
                  <a:moveTo>
                    <a:pt x="290" y="0"/>
                  </a:moveTo>
                  <a:cubicBezTo>
                    <a:pt x="213" y="0"/>
                    <a:pt x="137" y="22"/>
                    <a:pt x="60" y="75"/>
                  </a:cubicBezTo>
                  <a:cubicBezTo>
                    <a:pt x="40" y="115"/>
                    <a:pt x="20" y="155"/>
                    <a:pt x="0" y="175"/>
                  </a:cubicBezTo>
                  <a:cubicBezTo>
                    <a:pt x="319" y="374"/>
                    <a:pt x="696" y="254"/>
                    <a:pt x="1035" y="334"/>
                  </a:cubicBezTo>
                  <a:cubicBezTo>
                    <a:pt x="1114" y="314"/>
                    <a:pt x="1154" y="274"/>
                    <a:pt x="1214" y="254"/>
                  </a:cubicBezTo>
                  <a:cubicBezTo>
                    <a:pt x="1055" y="115"/>
                    <a:pt x="836" y="135"/>
                    <a:pt x="657" y="115"/>
                  </a:cubicBezTo>
                  <a:cubicBezTo>
                    <a:pt x="535" y="54"/>
                    <a:pt x="412" y="0"/>
                    <a:pt x="2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1923900" y="1607225"/>
              <a:ext cx="12975" cy="11475"/>
            </a:xfrm>
            <a:custGeom>
              <a:avLst/>
              <a:gdLst/>
              <a:ahLst/>
              <a:cxnLst/>
              <a:rect l="l" t="t" r="r" b="b"/>
              <a:pathLst>
                <a:path w="519" h="459" extrusionOk="0">
                  <a:moveTo>
                    <a:pt x="339" y="1"/>
                  </a:moveTo>
                  <a:cubicBezTo>
                    <a:pt x="220" y="40"/>
                    <a:pt x="120" y="100"/>
                    <a:pt x="1" y="140"/>
                  </a:cubicBezTo>
                  <a:lnTo>
                    <a:pt x="1" y="458"/>
                  </a:lnTo>
                  <a:lnTo>
                    <a:pt x="518" y="458"/>
                  </a:lnTo>
                  <a:cubicBezTo>
                    <a:pt x="478" y="359"/>
                    <a:pt x="399" y="239"/>
                    <a:pt x="339" y="140"/>
                  </a:cubicBezTo>
                  <a:cubicBezTo>
                    <a:pt x="419" y="100"/>
                    <a:pt x="419" y="4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2367025" y="1632400"/>
              <a:ext cx="25875" cy="11150"/>
            </a:xfrm>
            <a:custGeom>
              <a:avLst/>
              <a:gdLst/>
              <a:ahLst/>
              <a:cxnLst/>
              <a:rect l="l" t="t" r="r" b="b"/>
              <a:pathLst>
                <a:path w="1035" h="446" extrusionOk="0">
                  <a:moveTo>
                    <a:pt x="619" y="0"/>
                  </a:moveTo>
                  <a:cubicBezTo>
                    <a:pt x="447" y="0"/>
                    <a:pt x="237" y="70"/>
                    <a:pt x="0" y="108"/>
                  </a:cubicBezTo>
                  <a:cubicBezTo>
                    <a:pt x="378" y="446"/>
                    <a:pt x="756" y="307"/>
                    <a:pt x="1035" y="386"/>
                  </a:cubicBezTo>
                  <a:cubicBezTo>
                    <a:pt x="951" y="84"/>
                    <a:pt x="808" y="0"/>
                    <a:pt x="6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2325250" y="1628625"/>
              <a:ext cx="19425" cy="8600"/>
            </a:xfrm>
            <a:custGeom>
              <a:avLst/>
              <a:gdLst/>
              <a:ahLst/>
              <a:cxnLst/>
              <a:rect l="l" t="t" r="r" b="b"/>
              <a:pathLst>
                <a:path w="777" h="344" extrusionOk="0">
                  <a:moveTo>
                    <a:pt x="776" y="0"/>
                  </a:moveTo>
                  <a:cubicBezTo>
                    <a:pt x="557" y="0"/>
                    <a:pt x="358" y="40"/>
                    <a:pt x="140" y="40"/>
                  </a:cubicBezTo>
                  <a:cubicBezTo>
                    <a:pt x="0" y="100"/>
                    <a:pt x="0" y="199"/>
                    <a:pt x="100" y="338"/>
                  </a:cubicBezTo>
                  <a:cubicBezTo>
                    <a:pt x="148" y="341"/>
                    <a:pt x="194" y="344"/>
                    <a:pt x="240" y="344"/>
                  </a:cubicBezTo>
                  <a:cubicBezTo>
                    <a:pt x="477" y="344"/>
                    <a:pt x="676" y="284"/>
                    <a:pt x="7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2349675" y="1628625"/>
              <a:ext cx="12400" cy="7625"/>
            </a:xfrm>
            <a:custGeom>
              <a:avLst/>
              <a:gdLst/>
              <a:ahLst/>
              <a:cxnLst/>
              <a:rect l="l" t="t" r="r" b="b"/>
              <a:pathLst>
                <a:path w="496" h="305" extrusionOk="0">
                  <a:moveTo>
                    <a:pt x="18" y="0"/>
                  </a:moveTo>
                  <a:cubicBezTo>
                    <a:pt x="0" y="160"/>
                    <a:pt x="62" y="305"/>
                    <a:pt x="218" y="305"/>
                  </a:cubicBezTo>
                  <a:cubicBezTo>
                    <a:pt x="236" y="305"/>
                    <a:pt x="256" y="303"/>
                    <a:pt x="277" y="298"/>
                  </a:cubicBezTo>
                  <a:cubicBezTo>
                    <a:pt x="495" y="279"/>
                    <a:pt x="376" y="139"/>
                    <a:pt x="316" y="40"/>
                  </a:cubicBezTo>
                  <a:cubicBezTo>
                    <a:pt x="217" y="40"/>
                    <a:pt x="117" y="0"/>
                    <a:pt x="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2319275" y="16286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1" y="0"/>
                  </a:moveTo>
                  <a:cubicBezTo>
                    <a:pt x="1" y="259"/>
                    <a:pt x="120" y="338"/>
                    <a:pt x="339" y="338"/>
                  </a:cubicBezTo>
                  <a:cubicBezTo>
                    <a:pt x="339" y="239"/>
                    <a:pt x="379" y="139"/>
                    <a:pt x="379" y="40"/>
                  </a:cubicBezTo>
                  <a:cubicBezTo>
                    <a:pt x="239" y="40"/>
                    <a:pt x="120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2493825" y="1696100"/>
              <a:ext cx="16950" cy="7200"/>
            </a:xfrm>
            <a:custGeom>
              <a:avLst/>
              <a:gdLst/>
              <a:ahLst/>
              <a:cxnLst/>
              <a:rect l="l" t="t" r="r" b="b"/>
              <a:pathLst>
                <a:path w="678" h="288" extrusionOk="0">
                  <a:moveTo>
                    <a:pt x="461" y="1"/>
                  </a:moveTo>
                  <a:cubicBezTo>
                    <a:pt x="317" y="1"/>
                    <a:pt x="185" y="95"/>
                    <a:pt x="62" y="95"/>
                  </a:cubicBezTo>
                  <a:cubicBezTo>
                    <a:pt x="41" y="95"/>
                    <a:pt x="21" y="92"/>
                    <a:pt x="1" y="86"/>
                  </a:cubicBezTo>
                  <a:lnTo>
                    <a:pt x="1" y="265"/>
                  </a:lnTo>
                  <a:cubicBezTo>
                    <a:pt x="66" y="280"/>
                    <a:pt x="128" y="287"/>
                    <a:pt x="188" y="287"/>
                  </a:cubicBezTo>
                  <a:cubicBezTo>
                    <a:pt x="368" y="287"/>
                    <a:pt x="528" y="220"/>
                    <a:pt x="677" y="86"/>
                  </a:cubicBezTo>
                  <a:cubicBezTo>
                    <a:pt x="602" y="22"/>
                    <a:pt x="530" y="1"/>
                    <a:pt x="4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2475925" y="1702000"/>
              <a:ext cx="17450" cy="5725"/>
            </a:xfrm>
            <a:custGeom>
              <a:avLst/>
              <a:gdLst/>
              <a:ahLst/>
              <a:cxnLst/>
              <a:rect l="l" t="t" r="r" b="b"/>
              <a:pathLst>
                <a:path w="698" h="229" extrusionOk="0">
                  <a:moveTo>
                    <a:pt x="341" y="1"/>
                  </a:moveTo>
                  <a:cubicBezTo>
                    <a:pt x="201" y="1"/>
                    <a:pt x="77" y="43"/>
                    <a:pt x="1" y="228"/>
                  </a:cubicBezTo>
                  <a:cubicBezTo>
                    <a:pt x="240" y="208"/>
                    <a:pt x="498" y="228"/>
                    <a:pt x="697" y="29"/>
                  </a:cubicBezTo>
                  <a:cubicBezTo>
                    <a:pt x="580" y="29"/>
                    <a:pt x="455" y="1"/>
                    <a:pt x="3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2375475" y="17753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39" y="0"/>
                  </a:moveTo>
                  <a:cubicBezTo>
                    <a:pt x="239" y="20"/>
                    <a:pt x="100" y="20"/>
                    <a:pt x="1" y="20"/>
                  </a:cubicBezTo>
                  <a:cubicBezTo>
                    <a:pt x="1" y="179"/>
                    <a:pt x="40" y="299"/>
                    <a:pt x="160" y="378"/>
                  </a:cubicBezTo>
                  <a:cubicBezTo>
                    <a:pt x="239" y="339"/>
                    <a:pt x="279" y="259"/>
                    <a:pt x="359" y="199"/>
                  </a:cubicBezTo>
                  <a:cubicBezTo>
                    <a:pt x="359" y="140"/>
                    <a:pt x="339" y="8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2250650" y="1624150"/>
              <a:ext cx="28875" cy="12325"/>
            </a:xfrm>
            <a:custGeom>
              <a:avLst/>
              <a:gdLst/>
              <a:ahLst/>
              <a:cxnLst/>
              <a:rect l="l" t="t" r="r" b="b"/>
              <a:pathLst>
                <a:path w="1155" h="493" extrusionOk="0">
                  <a:moveTo>
                    <a:pt x="483" y="1"/>
                  </a:moveTo>
                  <a:cubicBezTo>
                    <a:pt x="342" y="1"/>
                    <a:pt x="208" y="43"/>
                    <a:pt x="80" y="179"/>
                  </a:cubicBezTo>
                  <a:cubicBezTo>
                    <a:pt x="40" y="259"/>
                    <a:pt x="0" y="378"/>
                    <a:pt x="80" y="418"/>
                  </a:cubicBezTo>
                  <a:cubicBezTo>
                    <a:pt x="197" y="470"/>
                    <a:pt x="313" y="492"/>
                    <a:pt x="426" y="492"/>
                  </a:cubicBezTo>
                  <a:cubicBezTo>
                    <a:pt x="658" y="492"/>
                    <a:pt x="881" y="399"/>
                    <a:pt x="1095" y="279"/>
                  </a:cubicBezTo>
                  <a:cubicBezTo>
                    <a:pt x="1095" y="279"/>
                    <a:pt x="1095" y="239"/>
                    <a:pt x="1154" y="119"/>
                  </a:cubicBezTo>
                  <a:cubicBezTo>
                    <a:pt x="916" y="96"/>
                    <a:pt x="692" y="1"/>
                    <a:pt x="48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2225775" y="1620150"/>
              <a:ext cx="18925" cy="16950"/>
            </a:xfrm>
            <a:custGeom>
              <a:avLst/>
              <a:gdLst/>
              <a:ahLst/>
              <a:cxnLst/>
              <a:rect l="l" t="t" r="r" b="b"/>
              <a:pathLst>
                <a:path w="757" h="678" extrusionOk="0">
                  <a:moveTo>
                    <a:pt x="458" y="1"/>
                  </a:moveTo>
                  <a:cubicBezTo>
                    <a:pt x="438" y="220"/>
                    <a:pt x="299" y="419"/>
                    <a:pt x="80" y="478"/>
                  </a:cubicBezTo>
                  <a:cubicBezTo>
                    <a:pt x="60" y="518"/>
                    <a:pt x="41" y="538"/>
                    <a:pt x="1" y="578"/>
                  </a:cubicBezTo>
                  <a:cubicBezTo>
                    <a:pt x="41" y="598"/>
                    <a:pt x="60" y="637"/>
                    <a:pt x="80" y="677"/>
                  </a:cubicBezTo>
                  <a:cubicBezTo>
                    <a:pt x="757" y="637"/>
                    <a:pt x="757" y="637"/>
                    <a:pt x="5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2284475" y="1627200"/>
              <a:ext cx="9475" cy="10400"/>
            </a:xfrm>
            <a:custGeom>
              <a:avLst/>
              <a:gdLst/>
              <a:ahLst/>
              <a:cxnLst/>
              <a:rect l="l" t="t" r="r" b="b"/>
              <a:pathLst>
                <a:path w="379" h="416" extrusionOk="0">
                  <a:moveTo>
                    <a:pt x="74" y="1"/>
                  </a:moveTo>
                  <a:cubicBezTo>
                    <a:pt x="48" y="1"/>
                    <a:pt x="14" y="29"/>
                    <a:pt x="0" y="57"/>
                  </a:cubicBezTo>
                  <a:lnTo>
                    <a:pt x="0" y="395"/>
                  </a:lnTo>
                  <a:cubicBezTo>
                    <a:pt x="40" y="415"/>
                    <a:pt x="120" y="415"/>
                    <a:pt x="179" y="415"/>
                  </a:cubicBezTo>
                  <a:cubicBezTo>
                    <a:pt x="338" y="296"/>
                    <a:pt x="378" y="157"/>
                    <a:pt x="139" y="57"/>
                  </a:cubicBezTo>
                  <a:cubicBezTo>
                    <a:pt x="139" y="37"/>
                    <a:pt x="139" y="17"/>
                    <a:pt x="100" y="17"/>
                  </a:cubicBezTo>
                  <a:cubicBezTo>
                    <a:pt x="94" y="6"/>
                    <a:pt x="85" y="1"/>
                    <a:pt x="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2284475" y="162512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20" y="1"/>
                  </a:moveTo>
                  <a:cubicBezTo>
                    <a:pt x="80" y="41"/>
                    <a:pt x="40" y="100"/>
                    <a:pt x="0" y="140"/>
                  </a:cubicBezTo>
                  <a:cubicBezTo>
                    <a:pt x="40" y="120"/>
                    <a:pt x="120" y="120"/>
                    <a:pt x="179" y="120"/>
                  </a:cubicBezTo>
                  <a:cubicBezTo>
                    <a:pt x="179" y="80"/>
                    <a:pt x="139" y="2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2362550" y="1832525"/>
              <a:ext cx="2000" cy="1500"/>
            </a:xfrm>
            <a:custGeom>
              <a:avLst/>
              <a:gdLst/>
              <a:ahLst/>
              <a:cxnLst/>
              <a:rect l="l" t="t" r="r" b="b"/>
              <a:pathLst>
                <a:path w="80" h="60" extrusionOk="0">
                  <a:moveTo>
                    <a:pt x="0" y="0"/>
                  </a:moveTo>
                  <a:lnTo>
                    <a:pt x="40" y="60"/>
                  </a:lnTo>
                  <a:lnTo>
                    <a:pt x="8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2175550" y="1642050"/>
              <a:ext cx="4500" cy="1150"/>
            </a:xfrm>
            <a:custGeom>
              <a:avLst/>
              <a:gdLst/>
              <a:ahLst/>
              <a:cxnLst/>
              <a:rect l="l" t="t" r="r" b="b"/>
              <a:pathLst>
                <a:path w="180" h="46" extrusionOk="0">
                  <a:moveTo>
                    <a:pt x="1" y="0"/>
                  </a:moveTo>
                  <a:cubicBezTo>
                    <a:pt x="17" y="16"/>
                    <a:pt x="46" y="45"/>
                    <a:pt x="56" y="45"/>
                  </a:cubicBezTo>
                  <a:cubicBezTo>
                    <a:pt x="59" y="45"/>
                    <a:pt x="60" y="44"/>
                    <a:pt x="60" y="40"/>
                  </a:cubicBezTo>
                  <a:cubicBezTo>
                    <a:pt x="100" y="20"/>
                    <a:pt x="120" y="2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2185000" y="1642550"/>
              <a:ext cx="5500" cy="2500"/>
            </a:xfrm>
            <a:custGeom>
              <a:avLst/>
              <a:gdLst/>
              <a:ahLst/>
              <a:cxnLst/>
              <a:rect l="l" t="t" r="r" b="b"/>
              <a:pathLst>
                <a:path w="220" h="100" extrusionOk="0">
                  <a:moveTo>
                    <a:pt x="1" y="0"/>
                  </a:moveTo>
                  <a:cubicBezTo>
                    <a:pt x="80" y="20"/>
                    <a:pt x="140" y="80"/>
                    <a:pt x="219" y="100"/>
                  </a:cubicBezTo>
                  <a:cubicBezTo>
                    <a:pt x="140" y="80"/>
                    <a:pt x="80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2180525" y="1619975"/>
              <a:ext cx="47275" cy="17125"/>
            </a:xfrm>
            <a:custGeom>
              <a:avLst/>
              <a:gdLst/>
              <a:ahLst/>
              <a:cxnLst/>
              <a:rect l="l" t="t" r="r" b="b"/>
              <a:pathLst>
                <a:path w="1891" h="685" extrusionOk="0">
                  <a:moveTo>
                    <a:pt x="245" y="0"/>
                  </a:moveTo>
                  <a:cubicBezTo>
                    <a:pt x="217" y="0"/>
                    <a:pt x="177" y="9"/>
                    <a:pt x="120" y="28"/>
                  </a:cubicBezTo>
                  <a:cubicBezTo>
                    <a:pt x="20" y="48"/>
                    <a:pt x="1" y="127"/>
                    <a:pt x="1" y="227"/>
                  </a:cubicBezTo>
                  <a:cubicBezTo>
                    <a:pt x="1" y="386"/>
                    <a:pt x="80" y="446"/>
                    <a:pt x="200" y="485"/>
                  </a:cubicBezTo>
                  <a:cubicBezTo>
                    <a:pt x="266" y="499"/>
                    <a:pt x="334" y="502"/>
                    <a:pt x="403" y="502"/>
                  </a:cubicBezTo>
                  <a:cubicBezTo>
                    <a:pt x="452" y="502"/>
                    <a:pt x="502" y="501"/>
                    <a:pt x="551" y="501"/>
                  </a:cubicBezTo>
                  <a:cubicBezTo>
                    <a:pt x="721" y="501"/>
                    <a:pt x="886" y="519"/>
                    <a:pt x="1015" y="684"/>
                  </a:cubicBezTo>
                  <a:lnTo>
                    <a:pt x="1532" y="664"/>
                  </a:lnTo>
                  <a:cubicBezTo>
                    <a:pt x="1652" y="545"/>
                    <a:pt x="1791" y="605"/>
                    <a:pt x="1890" y="505"/>
                  </a:cubicBezTo>
                  <a:cubicBezTo>
                    <a:pt x="1596" y="199"/>
                    <a:pt x="1413" y="60"/>
                    <a:pt x="1184" y="60"/>
                  </a:cubicBezTo>
                  <a:cubicBezTo>
                    <a:pt x="1027" y="60"/>
                    <a:pt x="848" y="125"/>
                    <a:pt x="597" y="247"/>
                  </a:cubicBezTo>
                  <a:cubicBezTo>
                    <a:pt x="541" y="280"/>
                    <a:pt x="460" y="320"/>
                    <a:pt x="400" y="320"/>
                  </a:cubicBezTo>
                  <a:cubicBezTo>
                    <a:pt x="353" y="320"/>
                    <a:pt x="319" y="296"/>
                    <a:pt x="319" y="227"/>
                  </a:cubicBezTo>
                  <a:cubicBezTo>
                    <a:pt x="304" y="90"/>
                    <a:pt x="335" y="0"/>
                    <a:pt x="24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2164625" y="1617175"/>
              <a:ext cx="13450" cy="16425"/>
            </a:xfrm>
            <a:custGeom>
              <a:avLst/>
              <a:gdLst/>
              <a:ahLst/>
              <a:cxnLst/>
              <a:rect l="l" t="t" r="r" b="b"/>
              <a:pathLst>
                <a:path w="538" h="657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140"/>
                    <a:pt x="139" y="418"/>
                    <a:pt x="99" y="637"/>
                  </a:cubicBezTo>
                  <a:cubicBezTo>
                    <a:pt x="139" y="657"/>
                    <a:pt x="199" y="657"/>
                    <a:pt x="239" y="657"/>
                  </a:cubicBezTo>
                  <a:cubicBezTo>
                    <a:pt x="537" y="438"/>
                    <a:pt x="438" y="219"/>
                    <a:pt x="2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2219325" y="16326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8" y="0"/>
                  </a:moveTo>
                  <a:cubicBezTo>
                    <a:pt x="199" y="0"/>
                    <a:pt x="60" y="40"/>
                    <a:pt x="0" y="179"/>
                  </a:cubicBezTo>
                  <a:lnTo>
                    <a:pt x="338" y="17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3104050" y="1936125"/>
              <a:ext cx="41800" cy="17750"/>
            </a:xfrm>
            <a:custGeom>
              <a:avLst/>
              <a:gdLst/>
              <a:ahLst/>
              <a:cxnLst/>
              <a:rect l="l" t="t" r="r" b="b"/>
              <a:pathLst>
                <a:path w="1672" h="710" extrusionOk="0">
                  <a:moveTo>
                    <a:pt x="867" y="1"/>
                  </a:moveTo>
                  <a:cubicBezTo>
                    <a:pt x="770" y="1"/>
                    <a:pt x="669" y="15"/>
                    <a:pt x="577" y="34"/>
                  </a:cubicBezTo>
                  <a:cubicBezTo>
                    <a:pt x="438" y="213"/>
                    <a:pt x="219" y="173"/>
                    <a:pt x="0" y="213"/>
                  </a:cubicBezTo>
                  <a:cubicBezTo>
                    <a:pt x="40" y="392"/>
                    <a:pt x="40" y="531"/>
                    <a:pt x="40" y="710"/>
                  </a:cubicBezTo>
                  <a:cubicBezTo>
                    <a:pt x="279" y="710"/>
                    <a:pt x="518" y="690"/>
                    <a:pt x="736" y="690"/>
                  </a:cubicBezTo>
                  <a:cubicBezTo>
                    <a:pt x="1015" y="431"/>
                    <a:pt x="1452" y="471"/>
                    <a:pt x="1671" y="133"/>
                  </a:cubicBezTo>
                  <a:cubicBezTo>
                    <a:pt x="1621" y="76"/>
                    <a:pt x="1566" y="60"/>
                    <a:pt x="1508" y="60"/>
                  </a:cubicBezTo>
                  <a:cubicBezTo>
                    <a:pt x="1432" y="60"/>
                    <a:pt x="1350" y="87"/>
                    <a:pt x="1267" y="87"/>
                  </a:cubicBezTo>
                  <a:cubicBezTo>
                    <a:pt x="1236" y="87"/>
                    <a:pt x="1205" y="84"/>
                    <a:pt x="1174" y="73"/>
                  </a:cubicBezTo>
                  <a:cubicBezTo>
                    <a:pt x="1089" y="20"/>
                    <a:pt x="980" y="1"/>
                    <a:pt x="8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2359075" y="2073550"/>
              <a:ext cx="2000" cy="3675"/>
            </a:xfrm>
            <a:custGeom>
              <a:avLst/>
              <a:gdLst/>
              <a:ahLst/>
              <a:cxnLst/>
              <a:rect l="l" t="t" r="r" b="b"/>
              <a:pathLst>
                <a:path w="80" h="147" extrusionOk="0">
                  <a:moveTo>
                    <a:pt x="39" y="1"/>
                  </a:moveTo>
                  <a:cubicBezTo>
                    <a:pt x="23" y="1"/>
                    <a:pt x="12" y="20"/>
                    <a:pt x="0" y="67"/>
                  </a:cubicBezTo>
                  <a:cubicBezTo>
                    <a:pt x="0" y="87"/>
                    <a:pt x="20" y="107"/>
                    <a:pt x="20" y="146"/>
                  </a:cubicBezTo>
                  <a:cubicBezTo>
                    <a:pt x="30" y="126"/>
                    <a:pt x="45" y="126"/>
                    <a:pt x="57" y="126"/>
                  </a:cubicBezTo>
                  <a:cubicBezTo>
                    <a:pt x="70" y="126"/>
                    <a:pt x="80" y="126"/>
                    <a:pt x="80" y="107"/>
                  </a:cubicBezTo>
                  <a:lnTo>
                    <a:pt x="80" y="27"/>
                  </a:lnTo>
                  <a:cubicBezTo>
                    <a:pt x="63" y="10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2470950" y="1603750"/>
              <a:ext cx="4025" cy="2500"/>
            </a:xfrm>
            <a:custGeom>
              <a:avLst/>
              <a:gdLst/>
              <a:ahLst/>
              <a:cxnLst/>
              <a:rect l="l" t="t" r="r" b="b"/>
              <a:pathLst>
                <a:path w="161" h="100" extrusionOk="0">
                  <a:moveTo>
                    <a:pt x="1" y="100"/>
                  </a:moveTo>
                  <a:cubicBezTo>
                    <a:pt x="41" y="80"/>
                    <a:pt x="120" y="40"/>
                    <a:pt x="160" y="0"/>
                  </a:cubicBezTo>
                  <a:cubicBezTo>
                    <a:pt x="120" y="40"/>
                    <a:pt x="41" y="80"/>
                    <a:pt x="1" y="10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2461500" y="1606225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61" y="1"/>
                  </a:moveTo>
                  <a:cubicBezTo>
                    <a:pt x="21" y="80"/>
                    <a:pt x="1" y="140"/>
                    <a:pt x="1" y="160"/>
                  </a:cubicBezTo>
                  <a:cubicBezTo>
                    <a:pt x="81" y="100"/>
                    <a:pt x="160" y="80"/>
                    <a:pt x="220" y="41"/>
                  </a:cubicBezTo>
                  <a:cubicBezTo>
                    <a:pt x="160" y="41"/>
                    <a:pt x="100" y="41"/>
                    <a:pt x="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2153675" y="1668250"/>
              <a:ext cx="9475" cy="4150"/>
            </a:xfrm>
            <a:custGeom>
              <a:avLst/>
              <a:gdLst/>
              <a:ahLst/>
              <a:cxnLst/>
              <a:rect l="l" t="t" r="r" b="b"/>
              <a:pathLst>
                <a:path w="379" h="166" extrusionOk="0">
                  <a:moveTo>
                    <a:pt x="250" y="0"/>
                  </a:moveTo>
                  <a:cubicBezTo>
                    <a:pt x="140" y="0"/>
                    <a:pt x="64" y="38"/>
                    <a:pt x="0" y="166"/>
                  </a:cubicBezTo>
                  <a:lnTo>
                    <a:pt x="378" y="166"/>
                  </a:lnTo>
                  <a:cubicBezTo>
                    <a:pt x="378" y="86"/>
                    <a:pt x="358" y="46"/>
                    <a:pt x="339" y="6"/>
                  </a:cubicBezTo>
                  <a:cubicBezTo>
                    <a:pt x="307" y="3"/>
                    <a:pt x="277" y="0"/>
                    <a:pt x="2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2439625" y="1617175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200" y="1"/>
                  </a:moveTo>
                  <a:cubicBezTo>
                    <a:pt x="120" y="20"/>
                    <a:pt x="80" y="40"/>
                    <a:pt x="1" y="100"/>
                  </a:cubicBezTo>
                  <a:cubicBezTo>
                    <a:pt x="80" y="60"/>
                    <a:pt x="160" y="2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1405200" y="1576400"/>
              <a:ext cx="10975" cy="9975"/>
            </a:xfrm>
            <a:custGeom>
              <a:avLst/>
              <a:gdLst/>
              <a:ahLst/>
              <a:cxnLst/>
              <a:rect l="l" t="t" r="r" b="b"/>
              <a:pathLst>
                <a:path w="439" h="399" extrusionOk="0">
                  <a:moveTo>
                    <a:pt x="100" y="0"/>
                  </a:moveTo>
                  <a:cubicBezTo>
                    <a:pt x="1" y="159"/>
                    <a:pt x="61" y="279"/>
                    <a:pt x="240" y="378"/>
                  </a:cubicBezTo>
                  <a:cubicBezTo>
                    <a:pt x="240" y="378"/>
                    <a:pt x="259" y="398"/>
                    <a:pt x="299" y="398"/>
                  </a:cubicBezTo>
                  <a:cubicBezTo>
                    <a:pt x="359" y="398"/>
                    <a:pt x="379" y="398"/>
                    <a:pt x="439" y="358"/>
                  </a:cubicBezTo>
                  <a:cubicBezTo>
                    <a:pt x="439" y="259"/>
                    <a:pt x="399" y="159"/>
                    <a:pt x="399" y="60"/>
                  </a:cubicBezTo>
                  <a:cubicBezTo>
                    <a:pt x="299" y="40"/>
                    <a:pt x="200" y="4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1411175" y="1584850"/>
              <a:ext cx="5000" cy="2700"/>
            </a:xfrm>
            <a:custGeom>
              <a:avLst/>
              <a:gdLst/>
              <a:ahLst/>
              <a:cxnLst/>
              <a:rect l="l" t="t" r="r" b="b"/>
              <a:pathLst>
                <a:path w="200" h="108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20"/>
                    <a:pt x="60" y="20"/>
                    <a:pt x="1" y="20"/>
                  </a:cubicBezTo>
                  <a:cubicBezTo>
                    <a:pt x="32" y="72"/>
                    <a:pt x="68" y="108"/>
                    <a:pt x="104" y="108"/>
                  </a:cubicBezTo>
                  <a:cubicBezTo>
                    <a:pt x="137" y="108"/>
                    <a:pt x="171" y="77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1639450" y="1591250"/>
              <a:ext cx="193475" cy="23475"/>
            </a:xfrm>
            <a:custGeom>
              <a:avLst/>
              <a:gdLst/>
              <a:ahLst/>
              <a:cxnLst/>
              <a:rect l="l" t="t" r="r" b="b"/>
              <a:pathLst>
                <a:path w="7739" h="939" extrusionOk="0">
                  <a:moveTo>
                    <a:pt x="2969" y="0"/>
                  </a:moveTo>
                  <a:cubicBezTo>
                    <a:pt x="2877" y="0"/>
                    <a:pt x="2789" y="31"/>
                    <a:pt x="2706" y="83"/>
                  </a:cubicBezTo>
                  <a:cubicBezTo>
                    <a:pt x="2602" y="117"/>
                    <a:pt x="2498" y="139"/>
                    <a:pt x="2394" y="139"/>
                  </a:cubicBezTo>
                  <a:cubicBezTo>
                    <a:pt x="2319" y="139"/>
                    <a:pt x="2244" y="128"/>
                    <a:pt x="2169" y="103"/>
                  </a:cubicBezTo>
                  <a:lnTo>
                    <a:pt x="80" y="103"/>
                  </a:lnTo>
                  <a:cubicBezTo>
                    <a:pt x="40" y="142"/>
                    <a:pt x="0" y="182"/>
                    <a:pt x="0" y="262"/>
                  </a:cubicBezTo>
                  <a:lnTo>
                    <a:pt x="0" y="441"/>
                  </a:lnTo>
                  <a:cubicBezTo>
                    <a:pt x="0" y="481"/>
                    <a:pt x="40" y="560"/>
                    <a:pt x="80" y="580"/>
                  </a:cubicBezTo>
                  <a:cubicBezTo>
                    <a:pt x="1851" y="649"/>
                    <a:pt x="3607" y="810"/>
                    <a:pt x="5360" y="810"/>
                  </a:cubicBezTo>
                  <a:cubicBezTo>
                    <a:pt x="5616" y="810"/>
                    <a:pt x="5872" y="806"/>
                    <a:pt x="6127" y="799"/>
                  </a:cubicBezTo>
                  <a:cubicBezTo>
                    <a:pt x="6240" y="859"/>
                    <a:pt x="6356" y="871"/>
                    <a:pt x="6473" y="871"/>
                  </a:cubicBezTo>
                  <a:cubicBezTo>
                    <a:pt x="6547" y="871"/>
                    <a:pt x="6622" y="866"/>
                    <a:pt x="6697" y="866"/>
                  </a:cubicBezTo>
                  <a:cubicBezTo>
                    <a:pt x="6813" y="866"/>
                    <a:pt x="6929" y="878"/>
                    <a:pt x="7042" y="938"/>
                  </a:cubicBezTo>
                  <a:lnTo>
                    <a:pt x="7221" y="938"/>
                  </a:lnTo>
                  <a:cubicBezTo>
                    <a:pt x="7341" y="859"/>
                    <a:pt x="7500" y="898"/>
                    <a:pt x="7619" y="839"/>
                  </a:cubicBezTo>
                  <a:cubicBezTo>
                    <a:pt x="7719" y="699"/>
                    <a:pt x="7739" y="580"/>
                    <a:pt x="7739" y="441"/>
                  </a:cubicBezTo>
                  <a:cubicBezTo>
                    <a:pt x="7628" y="331"/>
                    <a:pt x="7493" y="314"/>
                    <a:pt x="7353" y="314"/>
                  </a:cubicBezTo>
                  <a:cubicBezTo>
                    <a:pt x="7291" y="314"/>
                    <a:pt x="7229" y="317"/>
                    <a:pt x="7167" y="317"/>
                  </a:cubicBezTo>
                  <a:cubicBezTo>
                    <a:pt x="7067" y="317"/>
                    <a:pt x="6969" y="308"/>
                    <a:pt x="6883" y="262"/>
                  </a:cubicBezTo>
                  <a:cubicBezTo>
                    <a:pt x="6637" y="225"/>
                    <a:pt x="6383" y="150"/>
                    <a:pt x="6127" y="150"/>
                  </a:cubicBezTo>
                  <a:cubicBezTo>
                    <a:pt x="5968" y="150"/>
                    <a:pt x="5809" y="178"/>
                    <a:pt x="5650" y="262"/>
                  </a:cubicBezTo>
                  <a:cubicBezTo>
                    <a:pt x="5518" y="249"/>
                    <a:pt x="5388" y="245"/>
                    <a:pt x="5258" y="245"/>
                  </a:cubicBezTo>
                  <a:cubicBezTo>
                    <a:pt x="5112" y="245"/>
                    <a:pt x="4967" y="250"/>
                    <a:pt x="4823" y="250"/>
                  </a:cubicBezTo>
                  <a:cubicBezTo>
                    <a:pt x="4516" y="250"/>
                    <a:pt x="4215" y="229"/>
                    <a:pt x="3919" y="103"/>
                  </a:cubicBezTo>
                  <a:cubicBezTo>
                    <a:pt x="3830" y="33"/>
                    <a:pt x="3740" y="3"/>
                    <a:pt x="3651" y="3"/>
                  </a:cubicBezTo>
                  <a:cubicBezTo>
                    <a:pt x="3561" y="3"/>
                    <a:pt x="3472" y="33"/>
                    <a:pt x="3382" y="83"/>
                  </a:cubicBezTo>
                  <a:lnTo>
                    <a:pt x="3223" y="83"/>
                  </a:lnTo>
                  <a:cubicBezTo>
                    <a:pt x="3137" y="26"/>
                    <a:pt x="3052" y="0"/>
                    <a:pt x="29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1758300" y="1462025"/>
              <a:ext cx="8475" cy="109925"/>
            </a:xfrm>
            <a:custGeom>
              <a:avLst/>
              <a:gdLst/>
              <a:ahLst/>
              <a:cxnLst/>
              <a:rect l="l" t="t" r="r" b="b"/>
              <a:pathLst>
                <a:path w="339" h="4397" extrusionOk="0">
                  <a:moveTo>
                    <a:pt x="239" y="0"/>
                  </a:moveTo>
                  <a:cubicBezTo>
                    <a:pt x="180" y="199"/>
                    <a:pt x="259" y="458"/>
                    <a:pt x="40" y="577"/>
                  </a:cubicBezTo>
                  <a:lnTo>
                    <a:pt x="40" y="3680"/>
                  </a:lnTo>
                  <a:cubicBezTo>
                    <a:pt x="40" y="3959"/>
                    <a:pt x="1" y="4237"/>
                    <a:pt x="339" y="4396"/>
                  </a:cubicBezTo>
                  <a:lnTo>
                    <a:pt x="339" y="159"/>
                  </a:lnTo>
                  <a:cubicBezTo>
                    <a:pt x="339" y="99"/>
                    <a:pt x="259" y="6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1683700" y="1558000"/>
              <a:ext cx="44800" cy="26875"/>
            </a:xfrm>
            <a:custGeom>
              <a:avLst/>
              <a:gdLst/>
              <a:ahLst/>
              <a:cxnLst/>
              <a:rect l="l" t="t" r="r" b="b"/>
              <a:pathLst>
                <a:path w="1792" h="1075" extrusionOk="0">
                  <a:moveTo>
                    <a:pt x="1334" y="0"/>
                  </a:moveTo>
                  <a:cubicBezTo>
                    <a:pt x="1155" y="80"/>
                    <a:pt x="1254" y="279"/>
                    <a:pt x="1115" y="338"/>
                  </a:cubicBezTo>
                  <a:cubicBezTo>
                    <a:pt x="1095" y="398"/>
                    <a:pt x="1095" y="438"/>
                    <a:pt x="1095" y="498"/>
                  </a:cubicBezTo>
                  <a:cubicBezTo>
                    <a:pt x="1095" y="563"/>
                    <a:pt x="1077" y="593"/>
                    <a:pt x="1047" y="593"/>
                  </a:cubicBezTo>
                  <a:cubicBezTo>
                    <a:pt x="1023" y="593"/>
                    <a:pt x="991" y="573"/>
                    <a:pt x="956" y="537"/>
                  </a:cubicBezTo>
                  <a:cubicBezTo>
                    <a:pt x="657" y="577"/>
                    <a:pt x="339" y="577"/>
                    <a:pt x="41" y="577"/>
                  </a:cubicBezTo>
                  <a:cubicBezTo>
                    <a:pt x="1" y="836"/>
                    <a:pt x="359" y="836"/>
                    <a:pt x="399" y="1035"/>
                  </a:cubicBezTo>
                  <a:lnTo>
                    <a:pt x="438" y="1075"/>
                  </a:lnTo>
                  <a:cubicBezTo>
                    <a:pt x="598" y="1035"/>
                    <a:pt x="777" y="1035"/>
                    <a:pt x="956" y="1035"/>
                  </a:cubicBezTo>
                  <a:cubicBezTo>
                    <a:pt x="1005" y="1041"/>
                    <a:pt x="1055" y="1044"/>
                    <a:pt x="1103" y="1044"/>
                  </a:cubicBezTo>
                  <a:cubicBezTo>
                    <a:pt x="1362" y="1044"/>
                    <a:pt x="1588" y="948"/>
                    <a:pt x="1672" y="697"/>
                  </a:cubicBezTo>
                  <a:cubicBezTo>
                    <a:pt x="1791" y="398"/>
                    <a:pt x="1572" y="179"/>
                    <a:pt x="13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1703600" y="1506775"/>
              <a:ext cx="13450" cy="60700"/>
            </a:xfrm>
            <a:custGeom>
              <a:avLst/>
              <a:gdLst/>
              <a:ahLst/>
              <a:cxnLst/>
              <a:rect l="l" t="t" r="r" b="b"/>
              <a:pathLst>
                <a:path w="538" h="2428" extrusionOk="0">
                  <a:moveTo>
                    <a:pt x="319" y="0"/>
                  </a:moveTo>
                  <a:cubicBezTo>
                    <a:pt x="199" y="796"/>
                    <a:pt x="0" y="1632"/>
                    <a:pt x="299" y="2427"/>
                  </a:cubicBezTo>
                  <a:cubicBezTo>
                    <a:pt x="478" y="2348"/>
                    <a:pt x="478" y="2189"/>
                    <a:pt x="498" y="2069"/>
                  </a:cubicBezTo>
                  <a:cubicBezTo>
                    <a:pt x="498" y="1453"/>
                    <a:pt x="498" y="836"/>
                    <a:pt x="538" y="199"/>
                  </a:cubicBezTo>
                  <a:cubicBezTo>
                    <a:pt x="458" y="159"/>
                    <a:pt x="398" y="8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1780675" y="1589825"/>
              <a:ext cx="30875" cy="9425"/>
            </a:xfrm>
            <a:custGeom>
              <a:avLst/>
              <a:gdLst/>
              <a:ahLst/>
              <a:cxnLst/>
              <a:rect l="l" t="t" r="r" b="b"/>
              <a:pathLst>
                <a:path w="1235" h="377" extrusionOk="0">
                  <a:moveTo>
                    <a:pt x="558" y="0"/>
                  </a:moveTo>
                  <a:lnTo>
                    <a:pt x="41" y="140"/>
                  </a:lnTo>
                  <a:cubicBezTo>
                    <a:pt x="1" y="219"/>
                    <a:pt x="1" y="259"/>
                    <a:pt x="1" y="319"/>
                  </a:cubicBezTo>
                  <a:cubicBezTo>
                    <a:pt x="255" y="331"/>
                    <a:pt x="525" y="376"/>
                    <a:pt x="790" y="376"/>
                  </a:cubicBezTo>
                  <a:cubicBezTo>
                    <a:pt x="941" y="376"/>
                    <a:pt x="1090" y="362"/>
                    <a:pt x="1234" y="319"/>
                  </a:cubicBezTo>
                  <a:cubicBezTo>
                    <a:pt x="1155" y="259"/>
                    <a:pt x="1095" y="199"/>
                    <a:pt x="1075" y="140"/>
                  </a:cubicBezTo>
                  <a:lnTo>
                    <a:pt x="737" y="140"/>
                  </a:lnTo>
                  <a:cubicBezTo>
                    <a:pt x="677" y="100"/>
                    <a:pt x="598" y="40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1719525" y="1464500"/>
              <a:ext cx="8475" cy="11950"/>
            </a:xfrm>
            <a:custGeom>
              <a:avLst/>
              <a:gdLst/>
              <a:ahLst/>
              <a:cxnLst/>
              <a:rect l="l" t="t" r="r" b="b"/>
              <a:pathLst>
                <a:path w="339" h="478" extrusionOk="0">
                  <a:moveTo>
                    <a:pt x="40" y="0"/>
                  </a:moveTo>
                  <a:cubicBezTo>
                    <a:pt x="40" y="180"/>
                    <a:pt x="0" y="359"/>
                    <a:pt x="199" y="478"/>
                  </a:cubicBezTo>
                  <a:cubicBezTo>
                    <a:pt x="318" y="259"/>
                    <a:pt x="338" y="6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1707075" y="1589200"/>
              <a:ext cx="12950" cy="4125"/>
            </a:xfrm>
            <a:custGeom>
              <a:avLst/>
              <a:gdLst/>
              <a:ahLst/>
              <a:cxnLst/>
              <a:rect l="l" t="t" r="r" b="b"/>
              <a:pathLst>
                <a:path w="518" h="165" extrusionOk="0">
                  <a:moveTo>
                    <a:pt x="252" y="1"/>
                  </a:moveTo>
                  <a:cubicBezTo>
                    <a:pt x="165" y="1"/>
                    <a:pt x="80" y="55"/>
                    <a:pt x="1" y="165"/>
                  </a:cubicBezTo>
                  <a:lnTo>
                    <a:pt x="518" y="165"/>
                  </a:lnTo>
                  <a:cubicBezTo>
                    <a:pt x="428" y="55"/>
                    <a:pt x="339" y="1"/>
                    <a:pt x="2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1724475" y="1589250"/>
              <a:ext cx="12975" cy="5475"/>
            </a:xfrm>
            <a:custGeom>
              <a:avLst/>
              <a:gdLst/>
              <a:ahLst/>
              <a:cxnLst/>
              <a:rect l="l" t="t" r="r" b="b"/>
              <a:pathLst>
                <a:path w="519" h="219" extrusionOk="0">
                  <a:moveTo>
                    <a:pt x="246" y="1"/>
                  </a:moveTo>
                  <a:cubicBezTo>
                    <a:pt x="161" y="1"/>
                    <a:pt x="79" y="56"/>
                    <a:pt x="1" y="163"/>
                  </a:cubicBezTo>
                  <a:cubicBezTo>
                    <a:pt x="93" y="197"/>
                    <a:pt x="193" y="219"/>
                    <a:pt x="295" y="219"/>
                  </a:cubicBezTo>
                  <a:cubicBezTo>
                    <a:pt x="368" y="219"/>
                    <a:pt x="443" y="208"/>
                    <a:pt x="518" y="183"/>
                  </a:cubicBezTo>
                  <a:cubicBezTo>
                    <a:pt x="427" y="61"/>
                    <a:pt x="335" y="1"/>
                    <a:pt x="24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1589225" y="1486875"/>
              <a:ext cx="16925" cy="95600"/>
            </a:xfrm>
            <a:custGeom>
              <a:avLst/>
              <a:gdLst/>
              <a:ahLst/>
              <a:cxnLst/>
              <a:rect l="l" t="t" r="r" b="b"/>
              <a:pathLst>
                <a:path w="677" h="3824" extrusionOk="0">
                  <a:moveTo>
                    <a:pt x="299" y="1"/>
                  </a:moveTo>
                  <a:cubicBezTo>
                    <a:pt x="259" y="120"/>
                    <a:pt x="179" y="239"/>
                    <a:pt x="179" y="339"/>
                  </a:cubicBezTo>
                  <a:cubicBezTo>
                    <a:pt x="179" y="1194"/>
                    <a:pt x="179" y="2050"/>
                    <a:pt x="159" y="2885"/>
                  </a:cubicBezTo>
                  <a:cubicBezTo>
                    <a:pt x="159" y="3124"/>
                    <a:pt x="239" y="3363"/>
                    <a:pt x="0" y="3542"/>
                  </a:cubicBezTo>
                  <a:cubicBezTo>
                    <a:pt x="40" y="3661"/>
                    <a:pt x="60" y="3780"/>
                    <a:pt x="179" y="3820"/>
                  </a:cubicBezTo>
                  <a:cubicBezTo>
                    <a:pt x="190" y="3822"/>
                    <a:pt x="200" y="3823"/>
                    <a:pt x="209" y="3823"/>
                  </a:cubicBezTo>
                  <a:cubicBezTo>
                    <a:pt x="291" y="3823"/>
                    <a:pt x="340" y="3750"/>
                    <a:pt x="358" y="3661"/>
                  </a:cubicBezTo>
                  <a:cubicBezTo>
                    <a:pt x="398" y="3422"/>
                    <a:pt x="279" y="3084"/>
                    <a:pt x="517" y="2865"/>
                  </a:cubicBezTo>
                  <a:cubicBezTo>
                    <a:pt x="577" y="1990"/>
                    <a:pt x="458" y="1135"/>
                    <a:pt x="677" y="200"/>
                  </a:cubicBezTo>
                  <a:cubicBezTo>
                    <a:pt x="537" y="160"/>
                    <a:pt x="438" y="8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1648900" y="1572425"/>
              <a:ext cx="46775" cy="12450"/>
            </a:xfrm>
            <a:custGeom>
              <a:avLst/>
              <a:gdLst/>
              <a:ahLst/>
              <a:cxnLst/>
              <a:rect l="l" t="t" r="r" b="b"/>
              <a:pathLst>
                <a:path w="1871" h="498" extrusionOk="0">
                  <a:moveTo>
                    <a:pt x="438" y="0"/>
                  </a:moveTo>
                  <a:cubicBezTo>
                    <a:pt x="299" y="80"/>
                    <a:pt x="159" y="179"/>
                    <a:pt x="0" y="299"/>
                  </a:cubicBezTo>
                  <a:cubicBezTo>
                    <a:pt x="151" y="313"/>
                    <a:pt x="300" y="316"/>
                    <a:pt x="447" y="316"/>
                  </a:cubicBezTo>
                  <a:cubicBezTo>
                    <a:pt x="552" y="316"/>
                    <a:pt x="656" y="314"/>
                    <a:pt x="759" y="314"/>
                  </a:cubicBezTo>
                  <a:cubicBezTo>
                    <a:pt x="1117" y="314"/>
                    <a:pt x="1461" y="333"/>
                    <a:pt x="1791" y="498"/>
                  </a:cubicBezTo>
                  <a:cubicBezTo>
                    <a:pt x="1870" y="159"/>
                    <a:pt x="1552" y="139"/>
                    <a:pt x="143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1596675" y="1482975"/>
              <a:ext cx="9975" cy="12425"/>
            </a:xfrm>
            <a:custGeom>
              <a:avLst/>
              <a:gdLst/>
              <a:ahLst/>
              <a:cxnLst/>
              <a:rect l="l" t="t" r="r" b="b"/>
              <a:pathLst>
                <a:path w="399" h="497" extrusionOk="0">
                  <a:moveTo>
                    <a:pt x="137" y="0"/>
                  </a:moveTo>
                  <a:cubicBezTo>
                    <a:pt x="45" y="0"/>
                    <a:pt x="47" y="139"/>
                    <a:pt x="1" y="216"/>
                  </a:cubicBezTo>
                  <a:cubicBezTo>
                    <a:pt x="41" y="380"/>
                    <a:pt x="92" y="497"/>
                    <a:pt x="196" y="497"/>
                  </a:cubicBezTo>
                  <a:cubicBezTo>
                    <a:pt x="244" y="497"/>
                    <a:pt x="303" y="472"/>
                    <a:pt x="379" y="415"/>
                  </a:cubicBezTo>
                  <a:cubicBezTo>
                    <a:pt x="398" y="356"/>
                    <a:pt x="398" y="316"/>
                    <a:pt x="359" y="236"/>
                  </a:cubicBezTo>
                  <a:cubicBezTo>
                    <a:pt x="339" y="157"/>
                    <a:pt x="259" y="117"/>
                    <a:pt x="239" y="37"/>
                  </a:cubicBezTo>
                  <a:cubicBezTo>
                    <a:pt x="196" y="11"/>
                    <a:pt x="163" y="0"/>
                    <a:pt x="1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1707575" y="1570925"/>
              <a:ext cx="9475" cy="7950"/>
            </a:xfrm>
            <a:custGeom>
              <a:avLst/>
              <a:gdLst/>
              <a:ahLst/>
              <a:cxnLst/>
              <a:rect l="l" t="t" r="r" b="b"/>
              <a:pathLst>
                <a:path w="379" h="318" extrusionOk="0">
                  <a:moveTo>
                    <a:pt x="140" y="1"/>
                  </a:moveTo>
                  <a:cubicBezTo>
                    <a:pt x="112" y="14"/>
                    <a:pt x="76" y="37"/>
                    <a:pt x="42" y="37"/>
                  </a:cubicBezTo>
                  <a:cubicBezTo>
                    <a:pt x="27" y="37"/>
                    <a:pt x="13" y="33"/>
                    <a:pt x="1" y="20"/>
                  </a:cubicBezTo>
                  <a:lnTo>
                    <a:pt x="1" y="20"/>
                  </a:lnTo>
                  <a:cubicBezTo>
                    <a:pt x="1" y="155"/>
                    <a:pt x="15" y="317"/>
                    <a:pt x="126" y="317"/>
                  </a:cubicBezTo>
                  <a:cubicBezTo>
                    <a:pt x="147" y="317"/>
                    <a:pt x="171" y="311"/>
                    <a:pt x="200" y="299"/>
                  </a:cubicBezTo>
                  <a:cubicBezTo>
                    <a:pt x="379" y="259"/>
                    <a:pt x="259" y="10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1603150" y="1484400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60"/>
                    <a:pt x="80" y="139"/>
                    <a:pt x="120" y="199"/>
                  </a:cubicBezTo>
                  <a:cubicBezTo>
                    <a:pt x="120" y="100"/>
                    <a:pt x="100" y="6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1511150" y="1593300"/>
              <a:ext cx="59200" cy="13350"/>
            </a:xfrm>
            <a:custGeom>
              <a:avLst/>
              <a:gdLst/>
              <a:ahLst/>
              <a:cxnLst/>
              <a:rect l="l" t="t" r="r" b="b"/>
              <a:pathLst>
                <a:path w="2368" h="534" extrusionOk="0">
                  <a:moveTo>
                    <a:pt x="20" y="1"/>
                  </a:moveTo>
                  <a:cubicBezTo>
                    <a:pt x="0" y="160"/>
                    <a:pt x="0" y="319"/>
                    <a:pt x="0" y="478"/>
                  </a:cubicBezTo>
                  <a:cubicBezTo>
                    <a:pt x="169" y="520"/>
                    <a:pt x="342" y="534"/>
                    <a:pt x="516" y="534"/>
                  </a:cubicBezTo>
                  <a:cubicBezTo>
                    <a:pt x="750" y="534"/>
                    <a:pt x="985" y="509"/>
                    <a:pt x="1213" y="498"/>
                  </a:cubicBezTo>
                  <a:cubicBezTo>
                    <a:pt x="1305" y="406"/>
                    <a:pt x="1402" y="351"/>
                    <a:pt x="1493" y="351"/>
                  </a:cubicBezTo>
                  <a:cubicBezTo>
                    <a:pt x="1581" y="351"/>
                    <a:pt x="1663" y="401"/>
                    <a:pt x="1731" y="518"/>
                  </a:cubicBezTo>
                  <a:lnTo>
                    <a:pt x="2268" y="518"/>
                  </a:lnTo>
                  <a:cubicBezTo>
                    <a:pt x="2367" y="379"/>
                    <a:pt x="2327" y="200"/>
                    <a:pt x="2288" y="1"/>
                  </a:cubicBezTo>
                  <a:lnTo>
                    <a:pt x="895" y="1"/>
                  </a:lnTo>
                  <a:cubicBezTo>
                    <a:pt x="863" y="64"/>
                    <a:pt x="838" y="87"/>
                    <a:pt x="815" y="87"/>
                  </a:cubicBezTo>
                  <a:cubicBezTo>
                    <a:pt x="781" y="87"/>
                    <a:pt x="752" y="36"/>
                    <a:pt x="716" y="1"/>
                  </a:cubicBezTo>
                  <a:lnTo>
                    <a:pt x="537" y="1"/>
                  </a:lnTo>
                  <a:cubicBezTo>
                    <a:pt x="475" y="53"/>
                    <a:pt x="418" y="83"/>
                    <a:pt x="363" y="83"/>
                  </a:cubicBezTo>
                  <a:cubicBezTo>
                    <a:pt x="314" y="83"/>
                    <a:pt x="266" y="58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1475825" y="1592800"/>
              <a:ext cx="32350" cy="9800"/>
            </a:xfrm>
            <a:custGeom>
              <a:avLst/>
              <a:gdLst/>
              <a:ahLst/>
              <a:cxnLst/>
              <a:rect l="l" t="t" r="r" b="b"/>
              <a:pathLst>
                <a:path w="1294" h="392" extrusionOk="0">
                  <a:moveTo>
                    <a:pt x="1294" y="1"/>
                  </a:moveTo>
                  <a:lnTo>
                    <a:pt x="1294" y="1"/>
                  </a:lnTo>
                  <a:cubicBezTo>
                    <a:pt x="1183" y="42"/>
                    <a:pt x="1063" y="48"/>
                    <a:pt x="939" y="48"/>
                  </a:cubicBezTo>
                  <a:cubicBezTo>
                    <a:pt x="879" y="48"/>
                    <a:pt x="818" y="47"/>
                    <a:pt x="757" y="47"/>
                  </a:cubicBezTo>
                  <a:cubicBezTo>
                    <a:pt x="509" y="47"/>
                    <a:pt x="248" y="71"/>
                    <a:pt x="1" y="319"/>
                  </a:cubicBezTo>
                  <a:cubicBezTo>
                    <a:pt x="16" y="318"/>
                    <a:pt x="32" y="318"/>
                    <a:pt x="48" y="318"/>
                  </a:cubicBezTo>
                  <a:cubicBezTo>
                    <a:pt x="304" y="318"/>
                    <a:pt x="549" y="391"/>
                    <a:pt x="762" y="391"/>
                  </a:cubicBezTo>
                  <a:cubicBezTo>
                    <a:pt x="981" y="391"/>
                    <a:pt x="1166" y="314"/>
                    <a:pt x="12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1513125" y="13914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00" y="0"/>
                  </a:moveTo>
                  <a:cubicBezTo>
                    <a:pt x="60" y="0"/>
                    <a:pt x="20" y="40"/>
                    <a:pt x="1" y="80"/>
                  </a:cubicBezTo>
                  <a:cubicBezTo>
                    <a:pt x="20" y="120"/>
                    <a:pt x="20" y="179"/>
                    <a:pt x="40" y="199"/>
                  </a:cubicBezTo>
                  <a:cubicBezTo>
                    <a:pt x="60" y="199"/>
                    <a:pt x="140" y="179"/>
                    <a:pt x="160" y="139"/>
                  </a:cubicBezTo>
                  <a:cubicBezTo>
                    <a:pt x="219" y="80"/>
                    <a:pt x="200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1564350" y="1593800"/>
              <a:ext cx="77100" cy="12450"/>
            </a:xfrm>
            <a:custGeom>
              <a:avLst/>
              <a:gdLst/>
              <a:ahLst/>
              <a:cxnLst/>
              <a:rect l="l" t="t" r="r" b="b"/>
              <a:pathLst>
                <a:path w="3084" h="498" extrusionOk="0">
                  <a:moveTo>
                    <a:pt x="2547" y="239"/>
                  </a:moveTo>
                  <a:cubicBezTo>
                    <a:pt x="2575" y="239"/>
                    <a:pt x="2603" y="241"/>
                    <a:pt x="2631" y="243"/>
                  </a:cubicBezTo>
                  <a:lnTo>
                    <a:pt x="2631" y="243"/>
                  </a:lnTo>
                  <a:cubicBezTo>
                    <a:pt x="2627" y="243"/>
                    <a:pt x="2622" y="243"/>
                    <a:pt x="2617" y="243"/>
                  </a:cubicBezTo>
                  <a:cubicBezTo>
                    <a:pt x="2593" y="243"/>
                    <a:pt x="2570" y="242"/>
                    <a:pt x="2547" y="239"/>
                  </a:cubicBezTo>
                  <a:close/>
                  <a:moveTo>
                    <a:pt x="140" y="1"/>
                  </a:moveTo>
                  <a:cubicBezTo>
                    <a:pt x="1" y="160"/>
                    <a:pt x="20" y="339"/>
                    <a:pt x="140" y="498"/>
                  </a:cubicBezTo>
                  <a:cubicBezTo>
                    <a:pt x="1134" y="498"/>
                    <a:pt x="2129" y="498"/>
                    <a:pt x="3084" y="478"/>
                  </a:cubicBezTo>
                  <a:lnTo>
                    <a:pt x="3084" y="339"/>
                  </a:lnTo>
                  <a:cubicBezTo>
                    <a:pt x="3033" y="281"/>
                    <a:pt x="2972" y="255"/>
                    <a:pt x="2906" y="244"/>
                  </a:cubicBezTo>
                  <a:lnTo>
                    <a:pt x="2906" y="244"/>
                  </a:lnTo>
                  <a:cubicBezTo>
                    <a:pt x="2969" y="232"/>
                    <a:pt x="3029" y="208"/>
                    <a:pt x="3084" y="160"/>
                  </a:cubicBezTo>
                  <a:lnTo>
                    <a:pt x="3084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1516100" y="1593300"/>
              <a:ext cx="8000" cy="7150"/>
            </a:xfrm>
            <a:custGeom>
              <a:avLst/>
              <a:gdLst/>
              <a:ahLst/>
              <a:cxnLst/>
              <a:rect l="l" t="t" r="r" b="b"/>
              <a:pathLst>
                <a:path w="320" h="286" extrusionOk="0">
                  <a:moveTo>
                    <a:pt x="200" y="1"/>
                  </a:moveTo>
                  <a:cubicBezTo>
                    <a:pt x="120" y="1"/>
                    <a:pt x="81" y="21"/>
                    <a:pt x="21" y="21"/>
                  </a:cubicBezTo>
                  <a:cubicBezTo>
                    <a:pt x="1" y="120"/>
                    <a:pt x="1" y="259"/>
                    <a:pt x="120" y="279"/>
                  </a:cubicBezTo>
                  <a:cubicBezTo>
                    <a:pt x="139" y="283"/>
                    <a:pt x="156" y="285"/>
                    <a:pt x="172" y="285"/>
                  </a:cubicBezTo>
                  <a:cubicBezTo>
                    <a:pt x="300" y="285"/>
                    <a:pt x="301" y="145"/>
                    <a:pt x="319" y="21"/>
                  </a:cubicBezTo>
                  <a:cubicBezTo>
                    <a:pt x="279" y="1"/>
                    <a:pt x="220" y="1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1529050" y="1593300"/>
              <a:ext cx="7475" cy="7125"/>
            </a:xfrm>
            <a:custGeom>
              <a:avLst/>
              <a:gdLst/>
              <a:ahLst/>
              <a:cxnLst/>
              <a:rect l="l" t="t" r="r" b="b"/>
              <a:pathLst>
                <a:path w="299" h="285" extrusionOk="0">
                  <a:moveTo>
                    <a:pt x="0" y="1"/>
                  </a:moveTo>
                  <a:cubicBezTo>
                    <a:pt x="0" y="109"/>
                    <a:pt x="0" y="284"/>
                    <a:pt x="136" y="284"/>
                  </a:cubicBezTo>
                  <a:cubicBezTo>
                    <a:pt x="149" y="284"/>
                    <a:pt x="163" y="283"/>
                    <a:pt x="179" y="279"/>
                  </a:cubicBezTo>
                  <a:cubicBezTo>
                    <a:pt x="299" y="259"/>
                    <a:pt x="179" y="120"/>
                    <a:pt x="159" y="21"/>
                  </a:cubicBezTo>
                  <a:cubicBezTo>
                    <a:pt x="100" y="1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1871700" y="1415575"/>
              <a:ext cx="13450" cy="8675"/>
            </a:xfrm>
            <a:custGeom>
              <a:avLst/>
              <a:gdLst/>
              <a:ahLst/>
              <a:cxnLst/>
              <a:rect l="l" t="t" r="r" b="b"/>
              <a:pathLst>
                <a:path w="538" h="347" extrusionOk="0">
                  <a:moveTo>
                    <a:pt x="277" y="1"/>
                  </a:moveTo>
                  <a:cubicBezTo>
                    <a:pt x="212" y="1"/>
                    <a:pt x="149" y="37"/>
                    <a:pt x="100" y="127"/>
                  </a:cubicBezTo>
                  <a:cubicBezTo>
                    <a:pt x="0" y="306"/>
                    <a:pt x="219" y="306"/>
                    <a:pt x="338" y="346"/>
                  </a:cubicBezTo>
                  <a:cubicBezTo>
                    <a:pt x="418" y="306"/>
                    <a:pt x="458" y="227"/>
                    <a:pt x="537" y="167"/>
                  </a:cubicBezTo>
                  <a:cubicBezTo>
                    <a:pt x="467" y="74"/>
                    <a:pt x="370" y="1"/>
                    <a:pt x="2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1670775" y="1399275"/>
              <a:ext cx="10425" cy="7550"/>
            </a:xfrm>
            <a:custGeom>
              <a:avLst/>
              <a:gdLst/>
              <a:ahLst/>
              <a:cxnLst/>
              <a:rect l="l" t="t" r="r" b="b"/>
              <a:pathLst>
                <a:path w="417" h="302" extrusionOk="0">
                  <a:moveTo>
                    <a:pt x="122" y="1"/>
                  </a:moveTo>
                  <a:cubicBezTo>
                    <a:pt x="102" y="1"/>
                    <a:pt x="82" y="2"/>
                    <a:pt x="60" y="4"/>
                  </a:cubicBezTo>
                  <a:cubicBezTo>
                    <a:pt x="1" y="23"/>
                    <a:pt x="1" y="83"/>
                    <a:pt x="60" y="123"/>
                  </a:cubicBezTo>
                  <a:cubicBezTo>
                    <a:pt x="100" y="202"/>
                    <a:pt x="180" y="262"/>
                    <a:pt x="219" y="302"/>
                  </a:cubicBezTo>
                  <a:lnTo>
                    <a:pt x="398" y="302"/>
                  </a:lnTo>
                  <a:cubicBezTo>
                    <a:pt x="416" y="86"/>
                    <a:pt x="305" y="1"/>
                    <a:pt x="12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1672775" y="14023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61"/>
                    <a:pt x="100" y="140"/>
                    <a:pt x="159" y="1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1669775" y="1398850"/>
              <a:ext cx="3025" cy="3000"/>
            </a:xfrm>
            <a:custGeom>
              <a:avLst/>
              <a:gdLst/>
              <a:ahLst/>
              <a:cxnLst/>
              <a:rect l="l" t="t" r="r" b="b"/>
              <a:pathLst>
                <a:path w="121" h="120" extrusionOk="0">
                  <a:moveTo>
                    <a:pt x="120" y="1"/>
                  </a:moveTo>
                  <a:cubicBezTo>
                    <a:pt x="1" y="40"/>
                    <a:pt x="1" y="100"/>
                    <a:pt x="120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1828925" y="1602250"/>
              <a:ext cx="48750" cy="13950"/>
            </a:xfrm>
            <a:custGeom>
              <a:avLst/>
              <a:gdLst/>
              <a:ahLst/>
              <a:cxnLst/>
              <a:rect l="l" t="t" r="r" b="b"/>
              <a:pathLst>
                <a:path w="1950" h="558" extrusionOk="0">
                  <a:moveTo>
                    <a:pt x="160" y="1"/>
                  </a:moveTo>
                  <a:cubicBezTo>
                    <a:pt x="20" y="60"/>
                    <a:pt x="0" y="200"/>
                    <a:pt x="0" y="339"/>
                  </a:cubicBezTo>
                  <a:cubicBezTo>
                    <a:pt x="60" y="498"/>
                    <a:pt x="239" y="419"/>
                    <a:pt x="319" y="498"/>
                  </a:cubicBezTo>
                  <a:lnTo>
                    <a:pt x="657" y="498"/>
                  </a:lnTo>
                  <a:cubicBezTo>
                    <a:pt x="657" y="498"/>
                    <a:pt x="697" y="458"/>
                    <a:pt x="736" y="458"/>
                  </a:cubicBezTo>
                  <a:cubicBezTo>
                    <a:pt x="796" y="458"/>
                    <a:pt x="816" y="458"/>
                    <a:pt x="856" y="518"/>
                  </a:cubicBezTo>
                  <a:cubicBezTo>
                    <a:pt x="1214" y="538"/>
                    <a:pt x="1532" y="538"/>
                    <a:pt x="1890" y="558"/>
                  </a:cubicBezTo>
                  <a:lnTo>
                    <a:pt x="1910" y="498"/>
                  </a:lnTo>
                  <a:cubicBezTo>
                    <a:pt x="1950" y="399"/>
                    <a:pt x="1910" y="339"/>
                    <a:pt x="1831" y="299"/>
                  </a:cubicBezTo>
                  <a:lnTo>
                    <a:pt x="1751" y="239"/>
                  </a:lnTo>
                  <a:lnTo>
                    <a:pt x="1791" y="160"/>
                  </a:lnTo>
                  <a:cubicBezTo>
                    <a:pt x="1811" y="100"/>
                    <a:pt x="1791" y="41"/>
                    <a:pt x="1731" y="21"/>
                  </a:cubicBezTo>
                  <a:cubicBezTo>
                    <a:pt x="1214" y="21"/>
                    <a:pt x="677" y="1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1870200" y="1602750"/>
              <a:ext cx="22400" cy="11975"/>
            </a:xfrm>
            <a:custGeom>
              <a:avLst/>
              <a:gdLst/>
              <a:ahLst/>
              <a:cxnLst/>
              <a:rect l="l" t="t" r="r" b="b"/>
              <a:pathLst>
                <a:path w="896" h="479" extrusionOk="0">
                  <a:moveTo>
                    <a:pt x="80" y="1"/>
                  </a:moveTo>
                  <a:cubicBezTo>
                    <a:pt x="60" y="40"/>
                    <a:pt x="60" y="120"/>
                    <a:pt x="60" y="180"/>
                  </a:cubicBezTo>
                  <a:cubicBezTo>
                    <a:pt x="1" y="219"/>
                    <a:pt x="1" y="279"/>
                    <a:pt x="60" y="319"/>
                  </a:cubicBezTo>
                  <a:cubicBezTo>
                    <a:pt x="100" y="379"/>
                    <a:pt x="180" y="418"/>
                    <a:pt x="239" y="478"/>
                  </a:cubicBezTo>
                  <a:lnTo>
                    <a:pt x="896" y="478"/>
                  </a:lnTo>
                  <a:cubicBezTo>
                    <a:pt x="856" y="379"/>
                    <a:pt x="796" y="239"/>
                    <a:pt x="756" y="140"/>
                  </a:cubicBezTo>
                  <a:cubicBezTo>
                    <a:pt x="597" y="140"/>
                    <a:pt x="478" y="120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2013925" y="1610700"/>
              <a:ext cx="10475" cy="12975"/>
            </a:xfrm>
            <a:custGeom>
              <a:avLst/>
              <a:gdLst/>
              <a:ahLst/>
              <a:cxnLst/>
              <a:rect l="l" t="t" r="r" b="b"/>
              <a:pathLst>
                <a:path w="419" h="519" extrusionOk="0">
                  <a:moveTo>
                    <a:pt x="60" y="1"/>
                  </a:moveTo>
                  <a:cubicBezTo>
                    <a:pt x="1" y="61"/>
                    <a:pt x="1" y="120"/>
                    <a:pt x="60" y="180"/>
                  </a:cubicBezTo>
                  <a:lnTo>
                    <a:pt x="398" y="518"/>
                  </a:lnTo>
                  <a:cubicBezTo>
                    <a:pt x="398" y="478"/>
                    <a:pt x="398" y="399"/>
                    <a:pt x="418" y="319"/>
                  </a:cubicBezTo>
                  <a:cubicBezTo>
                    <a:pt x="418" y="220"/>
                    <a:pt x="398" y="100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1944800" y="16062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1"/>
                    <a:pt x="140" y="140"/>
                    <a:pt x="199" y="180"/>
                  </a:cubicBezTo>
                  <a:cubicBezTo>
                    <a:pt x="160" y="140"/>
                    <a:pt x="80" y="8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1932375" y="16072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80" y="100"/>
                    <a:pt x="139" y="4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1992050" y="160722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80" y="1"/>
                  </a:moveTo>
                  <a:cubicBezTo>
                    <a:pt x="0" y="21"/>
                    <a:pt x="0" y="100"/>
                    <a:pt x="60" y="140"/>
                  </a:cubicBezTo>
                  <a:lnTo>
                    <a:pt x="239" y="14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1989050" y="16072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40"/>
                    <a:pt x="80" y="100"/>
                    <a:pt x="1" y="140"/>
                  </a:cubicBezTo>
                  <a:lnTo>
                    <a:pt x="180" y="140"/>
                  </a:lnTo>
                  <a:cubicBezTo>
                    <a:pt x="180" y="100"/>
                    <a:pt x="180" y="4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1921925" y="160872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60" y="0"/>
                  </a:moveTo>
                  <a:lnTo>
                    <a:pt x="0" y="60"/>
                  </a:lnTo>
                  <a:lnTo>
                    <a:pt x="80" y="8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2012925" y="1611200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00" y="1"/>
                  </a:moveTo>
                  <a:cubicBezTo>
                    <a:pt x="1" y="61"/>
                    <a:pt x="1" y="100"/>
                    <a:pt x="100" y="1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1366425" y="1428650"/>
              <a:ext cx="23400" cy="3925"/>
            </a:xfrm>
            <a:custGeom>
              <a:avLst/>
              <a:gdLst/>
              <a:ahLst/>
              <a:cxnLst/>
              <a:rect l="l" t="t" r="r" b="b"/>
              <a:pathLst>
                <a:path w="936" h="157" extrusionOk="0">
                  <a:moveTo>
                    <a:pt x="678" y="1"/>
                  </a:moveTo>
                  <a:cubicBezTo>
                    <a:pt x="463" y="1"/>
                    <a:pt x="242" y="11"/>
                    <a:pt x="0" y="82"/>
                  </a:cubicBezTo>
                  <a:cubicBezTo>
                    <a:pt x="179" y="141"/>
                    <a:pt x="343" y="156"/>
                    <a:pt x="498" y="156"/>
                  </a:cubicBezTo>
                  <a:cubicBezTo>
                    <a:pt x="652" y="156"/>
                    <a:pt x="796" y="141"/>
                    <a:pt x="935" y="141"/>
                  </a:cubicBezTo>
                  <a:lnTo>
                    <a:pt x="935" y="2"/>
                  </a:lnTo>
                  <a:cubicBezTo>
                    <a:pt x="850" y="2"/>
                    <a:pt x="765" y="1"/>
                    <a:pt x="6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1646400" y="1467975"/>
              <a:ext cx="7000" cy="3250"/>
            </a:xfrm>
            <a:custGeom>
              <a:avLst/>
              <a:gdLst/>
              <a:ahLst/>
              <a:cxnLst/>
              <a:rect l="l" t="t" r="r" b="b"/>
              <a:pathLst>
                <a:path w="280" h="130" extrusionOk="0">
                  <a:moveTo>
                    <a:pt x="279" y="1"/>
                  </a:moveTo>
                  <a:cubicBezTo>
                    <a:pt x="160" y="1"/>
                    <a:pt x="61" y="1"/>
                    <a:pt x="1" y="120"/>
                  </a:cubicBezTo>
                  <a:cubicBezTo>
                    <a:pt x="39" y="126"/>
                    <a:pt x="73" y="129"/>
                    <a:pt x="103" y="129"/>
                  </a:cubicBezTo>
                  <a:cubicBezTo>
                    <a:pt x="182" y="129"/>
                    <a:pt x="236" y="102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1631500" y="139935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40" y="1"/>
                  </a:moveTo>
                  <a:cubicBezTo>
                    <a:pt x="40" y="1"/>
                    <a:pt x="0" y="20"/>
                    <a:pt x="0" y="60"/>
                  </a:cubicBezTo>
                  <a:cubicBezTo>
                    <a:pt x="40" y="60"/>
                    <a:pt x="60" y="80"/>
                    <a:pt x="80" y="80"/>
                  </a:cubicBezTo>
                  <a:cubicBezTo>
                    <a:pt x="80" y="80"/>
                    <a:pt x="100" y="60"/>
                    <a:pt x="100" y="20"/>
                  </a:cubicBezTo>
                  <a:cubicBezTo>
                    <a:pt x="80" y="1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1794100" y="1589825"/>
              <a:ext cx="4025" cy="3500"/>
            </a:xfrm>
            <a:custGeom>
              <a:avLst/>
              <a:gdLst/>
              <a:ahLst/>
              <a:cxnLst/>
              <a:rect l="l" t="t" r="r" b="b"/>
              <a:pathLst>
                <a:path w="161" h="140" extrusionOk="0">
                  <a:moveTo>
                    <a:pt x="1" y="0"/>
                  </a:moveTo>
                  <a:cubicBezTo>
                    <a:pt x="41" y="40"/>
                    <a:pt x="100" y="100"/>
                    <a:pt x="160" y="140"/>
                  </a:cubicBezTo>
                  <a:cubicBezTo>
                    <a:pt x="120" y="100"/>
                    <a:pt x="41" y="4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2883475" y="1650500"/>
              <a:ext cx="151975" cy="40500"/>
            </a:xfrm>
            <a:custGeom>
              <a:avLst/>
              <a:gdLst/>
              <a:ahLst/>
              <a:cxnLst/>
              <a:rect l="l" t="t" r="r" b="b"/>
              <a:pathLst>
                <a:path w="6079" h="1620" extrusionOk="0">
                  <a:moveTo>
                    <a:pt x="5083" y="0"/>
                  </a:moveTo>
                  <a:cubicBezTo>
                    <a:pt x="4606" y="219"/>
                    <a:pt x="4129" y="378"/>
                    <a:pt x="3611" y="498"/>
                  </a:cubicBezTo>
                  <a:cubicBezTo>
                    <a:pt x="2418" y="776"/>
                    <a:pt x="1204" y="955"/>
                    <a:pt x="31" y="1373"/>
                  </a:cubicBezTo>
                  <a:cubicBezTo>
                    <a:pt x="0" y="1525"/>
                    <a:pt x="28" y="1619"/>
                    <a:pt x="132" y="1619"/>
                  </a:cubicBezTo>
                  <a:cubicBezTo>
                    <a:pt x="164" y="1619"/>
                    <a:pt x="203" y="1610"/>
                    <a:pt x="250" y="1592"/>
                  </a:cubicBezTo>
                  <a:lnTo>
                    <a:pt x="548" y="1512"/>
                  </a:lnTo>
                  <a:cubicBezTo>
                    <a:pt x="687" y="1453"/>
                    <a:pt x="826" y="1453"/>
                    <a:pt x="946" y="1393"/>
                  </a:cubicBezTo>
                  <a:cubicBezTo>
                    <a:pt x="1224" y="1373"/>
                    <a:pt x="1523" y="1393"/>
                    <a:pt x="1801" y="1313"/>
                  </a:cubicBezTo>
                  <a:cubicBezTo>
                    <a:pt x="3214" y="975"/>
                    <a:pt x="4666" y="657"/>
                    <a:pt x="6078" y="299"/>
                  </a:cubicBezTo>
                  <a:cubicBezTo>
                    <a:pt x="6040" y="109"/>
                    <a:pt x="5953" y="60"/>
                    <a:pt x="5852" y="60"/>
                  </a:cubicBezTo>
                  <a:cubicBezTo>
                    <a:pt x="5741" y="60"/>
                    <a:pt x="5615" y="120"/>
                    <a:pt x="5521" y="120"/>
                  </a:cubicBezTo>
                  <a:cubicBezTo>
                    <a:pt x="5382" y="80"/>
                    <a:pt x="5223" y="60"/>
                    <a:pt x="50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3005075" y="1608725"/>
              <a:ext cx="99500" cy="23900"/>
            </a:xfrm>
            <a:custGeom>
              <a:avLst/>
              <a:gdLst/>
              <a:ahLst/>
              <a:cxnLst/>
              <a:rect l="l" t="t" r="r" b="b"/>
              <a:pathLst>
                <a:path w="3980" h="956" extrusionOk="0">
                  <a:moveTo>
                    <a:pt x="3920" y="0"/>
                  </a:moveTo>
                  <a:cubicBezTo>
                    <a:pt x="2607" y="199"/>
                    <a:pt x="1314" y="438"/>
                    <a:pt x="21" y="657"/>
                  </a:cubicBezTo>
                  <a:cubicBezTo>
                    <a:pt x="21" y="677"/>
                    <a:pt x="1" y="736"/>
                    <a:pt x="1" y="776"/>
                  </a:cubicBezTo>
                  <a:cubicBezTo>
                    <a:pt x="1" y="876"/>
                    <a:pt x="120" y="876"/>
                    <a:pt x="200" y="955"/>
                  </a:cubicBezTo>
                  <a:cubicBezTo>
                    <a:pt x="1433" y="677"/>
                    <a:pt x="2746" y="657"/>
                    <a:pt x="3979" y="239"/>
                  </a:cubicBezTo>
                  <a:cubicBezTo>
                    <a:pt x="3939" y="160"/>
                    <a:pt x="3939" y="80"/>
                    <a:pt x="39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3021000" y="1633100"/>
              <a:ext cx="81075" cy="24875"/>
            </a:xfrm>
            <a:custGeom>
              <a:avLst/>
              <a:gdLst/>
              <a:ahLst/>
              <a:cxnLst/>
              <a:rect l="l" t="t" r="r" b="b"/>
              <a:pathLst>
                <a:path w="3243" h="995" extrusionOk="0">
                  <a:moveTo>
                    <a:pt x="2865" y="0"/>
                  </a:moveTo>
                  <a:cubicBezTo>
                    <a:pt x="1870" y="119"/>
                    <a:pt x="955" y="557"/>
                    <a:pt x="0" y="816"/>
                  </a:cubicBezTo>
                  <a:cubicBezTo>
                    <a:pt x="199" y="855"/>
                    <a:pt x="418" y="796"/>
                    <a:pt x="577" y="995"/>
                  </a:cubicBezTo>
                  <a:cubicBezTo>
                    <a:pt x="1214" y="875"/>
                    <a:pt x="1850" y="577"/>
                    <a:pt x="2507" y="497"/>
                  </a:cubicBezTo>
                  <a:cubicBezTo>
                    <a:pt x="2686" y="259"/>
                    <a:pt x="3064" y="418"/>
                    <a:pt x="3243" y="179"/>
                  </a:cubicBezTo>
                  <a:cubicBezTo>
                    <a:pt x="3163" y="0"/>
                    <a:pt x="2984" y="80"/>
                    <a:pt x="28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3057300" y="1589850"/>
              <a:ext cx="52750" cy="10650"/>
            </a:xfrm>
            <a:custGeom>
              <a:avLst/>
              <a:gdLst/>
              <a:ahLst/>
              <a:cxnLst/>
              <a:rect l="l" t="t" r="r" b="b"/>
              <a:pathLst>
                <a:path w="2110" h="426" extrusionOk="0">
                  <a:moveTo>
                    <a:pt x="1727" y="0"/>
                  </a:moveTo>
                  <a:cubicBezTo>
                    <a:pt x="1335" y="0"/>
                    <a:pt x="947" y="156"/>
                    <a:pt x="553" y="156"/>
                  </a:cubicBezTo>
                  <a:cubicBezTo>
                    <a:pt x="482" y="156"/>
                    <a:pt x="410" y="151"/>
                    <a:pt x="339" y="139"/>
                  </a:cubicBezTo>
                  <a:cubicBezTo>
                    <a:pt x="299" y="159"/>
                    <a:pt x="239" y="159"/>
                    <a:pt x="199" y="159"/>
                  </a:cubicBezTo>
                  <a:cubicBezTo>
                    <a:pt x="120" y="198"/>
                    <a:pt x="60" y="258"/>
                    <a:pt x="0" y="318"/>
                  </a:cubicBezTo>
                  <a:cubicBezTo>
                    <a:pt x="191" y="395"/>
                    <a:pt x="378" y="426"/>
                    <a:pt x="563" y="426"/>
                  </a:cubicBezTo>
                  <a:cubicBezTo>
                    <a:pt x="1089" y="426"/>
                    <a:pt x="1593" y="177"/>
                    <a:pt x="2109" y="59"/>
                  </a:cubicBezTo>
                  <a:cubicBezTo>
                    <a:pt x="1981" y="16"/>
                    <a:pt x="1854" y="0"/>
                    <a:pt x="172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2948375" y="1628075"/>
              <a:ext cx="50275" cy="14025"/>
            </a:xfrm>
            <a:custGeom>
              <a:avLst/>
              <a:gdLst/>
              <a:ahLst/>
              <a:cxnLst/>
              <a:rect l="l" t="t" r="r" b="b"/>
              <a:pathLst>
                <a:path w="2011" h="561" extrusionOk="0">
                  <a:moveTo>
                    <a:pt x="1846" y="1"/>
                  </a:moveTo>
                  <a:cubicBezTo>
                    <a:pt x="1219" y="1"/>
                    <a:pt x="610" y="206"/>
                    <a:pt x="1" y="320"/>
                  </a:cubicBezTo>
                  <a:cubicBezTo>
                    <a:pt x="1" y="400"/>
                    <a:pt x="41" y="460"/>
                    <a:pt x="120" y="519"/>
                  </a:cubicBezTo>
                  <a:cubicBezTo>
                    <a:pt x="140" y="519"/>
                    <a:pt x="200" y="559"/>
                    <a:pt x="220" y="559"/>
                  </a:cubicBezTo>
                  <a:cubicBezTo>
                    <a:pt x="238" y="560"/>
                    <a:pt x="255" y="560"/>
                    <a:pt x="273" y="560"/>
                  </a:cubicBezTo>
                  <a:cubicBezTo>
                    <a:pt x="737" y="560"/>
                    <a:pt x="1186" y="336"/>
                    <a:pt x="1664" y="336"/>
                  </a:cubicBezTo>
                  <a:cubicBezTo>
                    <a:pt x="1700" y="336"/>
                    <a:pt x="1735" y="338"/>
                    <a:pt x="1771" y="340"/>
                  </a:cubicBezTo>
                  <a:lnTo>
                    <a:pt x="1930" y="181"/>
                  </a:lnTo>
                  <a:cubicBezTo>
                    <a:pt x="2010" y="122"/>
                    <a:pt x="2010" y="62"/>
                    <a:pt x="1930" y="2"/>
                  </a:cubicBezTo>
                  <a:cubicBezTo>
                    <a:pt x="1902" y="1"/>
                    <a:pt x="1874" y="1"/>
                    <a:pt x="184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2999100" y="1680325"/>
              <a:ext cx="44800" cy="12975"/>
            </a:xfrm>
            <a:custGeom>
              <a:avLst/>
              <a:gdLst/>
              <a:ahLst/>
              <a:cxnLst/>
              <a:rect l="l" t="t" r="r" b="b"/>
              <a:pathLst>
                <a:path w="1792" h="519" extrusionOk="0">
                  <a:moveTo>
                    <a:pt x="757" y="1"/>
                  </a:moveTo>
                  <a:cubicBezTo>
                    <a:pt x="598" y="279"/>
                    <a:pt x="240" y="80"/>
                    <a:pt x="61" y="319"/>
                  </a:cubicBezTo>
                  <a:cubicBezTo>
                    <a:pt x="1" y="399"/>
                    <a:pt x="1" y="478"/>
                    <a:pt x="61" y="518"/>
                  </a:cubicBezTo>
                  <a:cubicBezTo>
                    <a:pt x="586" y="482"/>
                    <a:pt x="1094" y="314"/>
                    <a:pt x="1616" y="314"/>
                  </a:cubicBezTo>
                  <a:cubicBezTo>
                    <a:pt x="1668" y="314"/>
                    <a:pt x="1719" y="316"/>
                    <a:pt x="1771" y="319"/>
                  </a:cubicBezTo>
                  <a:cubicBezTo>
                    <a:pt x="1791" y="279"/>
                    <a:pt x="1791" y="220"/>
                    <a:pt x="1791" y="180"/>
                  </a:cubicBezTo>
                  <a:cubicBezTo>
                    <a:pt x="1732" y="61"/>
                    <a:pt x="1533" y="120"/>
                    <a:pt x="1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3092600" y="1628875"/>
              <a:ext cx="13450" cy="8725"/>
            </a:xfrm>
            <a:custGeom>
              <a:avLst/>
              <a:gdLst/>
              <a:ahLst/>
              <a:cxnLst/>
              <a:rect l="l" t="t" r="r" b="b"/>
              <a:pathLst>
                <a:path w="538" h="349" extrusionOk="0">
                  <a:moveTo>
                    <a:pt x="374" y="0"/>
                  </a:moveTo>
                  <a:cubicBezTo>
                    <a:pt x="324" y="0"/>
                    <a:pt x="269" y="20"/>
                    <a:pt x="220" y="50"/>
                  </a:cubicBezTo>
                  <a:cubicBezTo>
                    <a:pt x="140" y="90"/>
                    <a:pt x="80" y="129"/>
                    <a:pt x="1" y="169"/>
                  </a:cubicBezTo>
                  <a:cubicBezTo>
                    <a:pt x="80" y="288"/>
                    <a:pt x="220" y="328"/>
                    <a:pt x="379" y="348"/>
                  </a:cubicBezTo>
                  <a:cubicBezTo>
                    <a:pt x="478" y="288"/>
                    <a:pt x="538" y="189"/>
                    <a:pt x="498" y="70"/>
                  </a:cubicBezTo>
                  <a:cubicBezTo>
                    <a:pt x="468" y="20"/>
                    <a:pt x="424" y="0"/>
                    <a:pt x="3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3109525" y="1635075"/>
              <a:ext cx="5975" cy="19425"/>
            </a:xfrm>
            <a:custGeom>
              <a:avLst/>
              <a:gdLst/>
              <a:ahLst/>
              <a:cxnLst/>
              <a:rect l="l" t="t" r="r" b="b"/>
              <a:pathLst>
                <a:path w="239" h="77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239"/>
                    <a:pt x="0" y="498"/>
                    <a:pt x="20" y="776"/>
                  </a:cubicBezTo>
                  <a:cubicBezTo>
                    <a:pt x="239" y="538"/>
                    <a:pt x="139" y="279"/>
                    <a:pt x="1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3035925" y="167982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235" y="1"/>
                  </a:moveTo>
                  <a:cubicBezTo>
                    <a:pt x="182" y="1"/>
                    <a:pt x="107" y="9"/>
                    <a:pt x="0" y="21"/>
                  </a:cubicBezTo>
                  <a:cubicBezTo>
                    <a:pt x="80" y="180"/>
                    <a:pt x="199" y="180"/>
                    <a:pt x="358" y="200"/>
                  </a:cubicBezTo>
                  <a:cubicBezTo>
                    <a:pt x="358" y="47"/>
                    <a:pt x="358" y="1"/>
                    <a:pt x="2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2996625" y="162812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339" y="0"/>
                  </a:moveTo>
                  <a:cubicBezTo>
                    <a:pt x="239" y="0"/>
                    <a:pt x="100" y="20"/>
                    <a:pt x="0" y="20"/>
                  </a:cubicBezTo>
                  <a:lnTo>
                    <a:pt x="0" y="100"/>
                  </a:lnTo>
                  <a:lnTo>
                    <a:pt x="0" y="179"/>
                  </a:lnTo>
                  <a:lnTo>
                    <a:pt x="498" y="179"/>
                  </a:lnTo>
                  <a:cubicBezTo>
                    <a:pt x="458" y="100"/>
                    <a:pt x="378" y="6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3105525" y="1657950"/>
              <a:ext cx="4025" cy="8975"/>
            </a:xfrm>
            <a:custGeom>
              <a:avLst/>
              <a:gdLst/>
              <a:ahLst/>
              <a:cxnLst/>
              <a:rect l="l" t="t" r="r" b="b"/>
              <a:pathLst>
                <a:path w="161" h="359" extrusionOk="0">
                  <a:moveTo>
                    <a:pt x="160" y="1"/>
                  </a:moveTo>
                  <a:cubicBezTo>
                    <a:pt x="61" y="100"/>
                    <a:pt x="1" y="220"/>
                    <a:pt x="1" y="359"/>
                  </a:cubicBezTo>
                  <a:cubicBezTo>
                    <a:pt x="160" y="279"/>
                    <a:pt x="160" y="16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3118475" y="16022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59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0" y="120"/>
                    <a:pt x="0" y="239"/>
                    <a:pt x="40" y="359"/>
                  </a:cubicBezTo>
                  <a:cubicBezTo>
                    <a:pt x="159" y="259"/>
                    <a:pt x="179" y="140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3081175" y="16723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40" y="1"/>
                  </a:moveTo>
                  <a:cubicBezTo>
                    <a:pt x="100" y="1"/>
                    <a:pt x="60" y="21"/>
                    <a:pt x="0" y="40"/>
                  </a:cubicBezTo>
                  <a:cubicBezTo>
                    <a:pt x="60" y="80"/>
                    <a:pt x="80" y="100"/>
                    <a:pt x="100" y="120"/>
                  </a:cubicBezTo>
                  <a:lnTo>
                    <a:pt x="179" y="40"/>
                  </a:lnTo>
                  <a:cubicBezTo>
                    <a:pt x="159" y="21"/>
                    <a:pt x="159" y="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3092100" y="1693275"/>
              <a:ext cx="4025" cy="5975"/>
            </a:xfrm>
            <a:custGeom>
              <a:avLst/>
              <a:gdLst/>
              <a:ahLst/>
              <a:cxnLst/>
              <a:rect l="l" t="t" r="r" b="b"/>
              <a:pathLst>
                <a:path w="161" h="239" extrusionOk="0">
                  <a:moveTo>
                    <a:pt x="1" y="0"/>
                  </a:moveTo>
                  <a:lnTo>
                    <a:pt x="1" y="179"/>
                  </a:lnTo>
                  <a:lnTo>
                    <a:pt x="41" y="239"/>
                  </a:lnTo>
                  <a:cubicBezTo>
                    <a:pt x="100" y="239"/>
                    <a:pt x="120" y="239"/>
                    <a:pt x="160" y="179"/>
                  </a:cubicBezTo>
                  <a:cubicBezTo>
                    <a:pt x="12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3114500" y="162265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60" y="0"/>
                  </a:moveTo>
                  <a:lnTo>
                    <a:pt x="20" y="40"/>
                  </a:lnTo>
                  <a:cubicBezTo>
                    <a:pt x="20" y="100"/>
                    <a:pt x="0" y="179"/>
                    <a:pt x="0" y="219"/>
                  </a:cubicBezTo>
                  <a:cubicBezTo>
                    <a:pt x="40" y="179"/>
                    <a:pt x="100" y="100"/>
                    <a:pt x="139" y="4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3114500" y="1618175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19" y="0"/>
                  </a:moveTo>
                  <a:cubicBezTo>
                    <a:pt x="40" y="60"/>
                    <a:pt x="0" y="120"/>
                    <a:pt x="20" y="219"/>
                  </a:cubicBezTo>
                  <a:lnTo>
                    <a:pt x="139" y="219"/>
                  </a:lnTo>
                  <a:cubicBezTo>
                    <a:pt x="139" y="159"/>
                    <a:pt x="139" y="80"/>
                    <a:pt x="1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3027450" y="1572425"/>
              <a:ext cx="13950" cy="7975"/>
            </a:xfrm>
            <a:custGeom>
              <a:avLst/>
              <a:gdLst/>
              <a:ahLst/>
              <a:cxnLst/>
              <a:rect l="l" t="t" r="r" b="b"/>
              <a:pathLst>
                <a:path w="558" h="319" extrusionOk="0">
                  <a:moveTo>
                    <a:pt x="406" y="0"/>
                  </a:moveTo>
                  <a:cubicBezTo>
                    <a:pt x="339" y="0"/>
                    <a:pt x="259" y="20"/>
                    <a:pt x="200" y="20"/>
                  </a:cubicBezTo>
                  <a:cubicBezTo>
                    <a:pt x="120" y="120"/>
                    <a:pt x="61" y="219"/>
                    <a:pt x="1" y="318"/>
                  </a:cubicBezTo>
                  <a:cubicBezTo>
                    <a:pt x="61" y="318"/>
                    <a:pt x="140" y="318"/>
                    <a:pt x="240" y="299"/>
                  </a:cubicBezTo>
                  <a:cubicBezTo>
                    <a:pt x="359" y="299"/>
                    <a:pt x="558" y="219"/>
                    <a:pt x="538" y="100"/>
                  </a:cubicBezTo>
                  <a:cubicBezTo>
                    <a:pt x="528" y="20"/>
                    <a:pt x="473" y="0"/>
                    <a:pt x="4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3055300" y="1571975"/>
              <a:ext cx="19425" cy="4325"/>
            </a:xfrm>
            <a:custGeom>
              <a:avLst/>
              <a:gdLst/>
              <a:ahLst/>
              <a:cxnLst/>
              <a:rect l="l" t="t" r="r" b="b"/>
              <a:pathLst>
                <a:path w="777" h="173" extrusionOk="0">
                  <a:moveTo>
                    <a:pt x="358" y="1"/>
                  </a:moveTo>
                  <a:cubicBezTo>
                    <a:pt x="227" y="1"/>
                    <a:pt x="117" y="23"/>
                    <a:pt x="1" y="118"/>
                  </a:cubicBezTo>
                  <a:cubicBezTo>
                    <a:pt x="111" y="145"/>
                    <a:pt x="209" y="173"/>
                    <a:pt x="318" y="173"/>
                  </a:cubicBezTo>
                  <a:cubicBezTo>
                    <a:pt x="444" y="173"/>
                    <a:pt x="584" y="136"/>
                    <a:pt x="777" y="18"/>
                  </a:cubicBezTo>
                  <a:cubicBezTo>
                    <a:pt x="608" y="18"/>
                    <a:pt x="475" y="1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1338075" y="1352600"/>
              <a:ext cx="23900" cy="7000"/>
            </a:xfrm>
            <a:custGeom>
              <a:avLst/>
              <a:gdLst/>
              <a:ahLst/>
              <a:cxnLst/>
              <a:rect l="l" t="t" r="r" b="b"/>
              <a:pathLst>
                <a:path w="956" h="280" extrusionOk="0">
                  <a:moveTo>
                    <a:pt x="836" y="1"/>
                  </a:moveTo>
                  <a:cubicBezTo>
                    <a:pt x="781" y="28"/>
                    <a:pt x="721" y="37"/>
                    <a:pt x="659" y="37"/>
                  </a:cubicBezTo>
                  <a:cubicBezTo>
                    <a:pt x="549" y="37"/>
                    <a:pt x="432" y="9"/>
                    <a:pt x="326" y="9"/>
                  </a:cubicBezTo>
                  <a:cubicBezTo>
                    <a:pt x="191" y="9"/>
                    <a:pt x="72" y="54"/>
                    <a:pt x="0" y="259"/>
                  </a:cubicBezTo>
                  <a:cubicBezTo>
                    <a:pt x="100" y="259"/>
                    <a:pt x="239" y="279"/>
                    <a:pt x="339" y="279"/>
                  </a:cubicBezTo>
                  <a:cubicBezTo>
                    <a:pt x="478" y="259"/>
                    <a:pt x="657" y="259"/>
                    <a:pt x="856" y="259"/>
                  </a:cubicBezTo>
                  <a:cubicBezTo>
                    <a:pt x="935" y="259"/>
                    <a:pt x="955" y="200"/>
                    <a:pt x="935" y="140"/>
                  </a:cubicBezTo>
                  <a:cubicBezTo>
                    <a:pt x="896" y="80"/>
                    <a:pt x="836" y="1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1377850" y="1351375"/>
              <a:ext cx="9975" cy="7450"/>
            </a:xfrm>
            <a:custGeom>
              <a:avLst/>
              <a:gdLst/>
              <a:ahLst/>
              <a:cxnLst/>
              <a:rect l="l" t="t" r="r" b="b"/>
              <a:pathLst>
                <a:path w="399" h="298" extrusionOk="0">
                  <a:moveTo>
                    <a:pt x="175" y="0"/>
                  </a:moveTo>
                  <a:cubicBezTo>
                    <a:pt x="100" y="0"/>
                    <a:pt x="30" y="28"/>
                    <a:pt x="1" y="129"/>
                  </a:cubicBezTo>
                  <a:cubicBezTo>
                    <a:pt x="1" y="229"/>
                    <a:pt x="80" y="288"/>
                    <a:pt x="160" y="288"/>
                  </a:cubicBezTo>
                  <a:cubicBezTo>
                    <a:pt x="186" y="294"/>
                    <a:pt x="213" y="297"/>
                    <a:pt x="240" y="297"/>
                  </a:cubicBezTo>
                  <a:cubicBezTo>
                    <a:pt x="315" y="297"/>
                    <a:pt x="384" y="267"/>
                    <a:pt x="399" y="149"/>
                  </a:cubicBezTo>
                  <a:cubicBezTo>
                    <a:pt x="399" y="50"/>
                    <a:pt x="359" y="30"/>
                    <a:pt x="259" y="10"/>
                  </a:cubicBezTo>
                  <a:cubicBezTo>
                    <a:pt x="232" y="4"/>
                    <a:pt x="203" y="0"/>
                    <a:pt x="1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1324150" y="13376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61"/>
                    <a:pt x="120" y="80"/>
                    <a:pt x="199" y="140"/>
                  </a:cubicBezTo>
                  <a:cubicBezTo>
                    <a:pt x="140" y="80"/>
                    <a:pt x="60" y="4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1311725" y="1338675"/>
              <a:ext cx="5475" cy="3000"/>
            </a:xfrm>
            <a:custGeom>
              <a:avLst/>
              <a:gdLst/>
              <a:ahLst/>
              <a:cxnLst/>
              <a:rect l="l" t="t" r="r" b="b"/>
              <a:pathLst>
                <a:path w="219" h="120" extrusionOk="0">
                  <a:moveTo>
                    <a:pt x="219" y="1"/>
                  </a:moveTo>
                  <a:cubicBezTo>
                    <a:pt x="119" y="1"/>
                    <a:pt x="40" y="40"/>
                    <a:pt x="0" y="120"/>
                  </a:cubicBezTo>
                  <a:cubicBezTo>
                    <a:pt x="60" y="60"/>
                    <a:pt x="139" y="21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1724475" y="1225300"/>
              <a:ext cx="26900" cy="16525"/>
            </a:xfrm>
            <a:custGeom>
              <a:avLst/>
              <a:gdLst/>
              <a:ahLst/>
              <a:cxnLst/>
              <a:rect l="l" t="t" r="r" b="b"/>
              <a:pathLst>
                <a:path w="1076" h="661" extrusionOk="0">
                  <a:moveTo>
                    <a:pt x="697" y="0"/>
                  </a:moveTo>
                  <a:cubicBezTo>
                    <a:pt x="618" y="40"/>
                    <a:pt x="558" y="100"/>
                    <a:pt x="518" y="139"/>
                  </a:cubicBezTo>
                  <a:cubicBezTo>
                    <a:pt x="419" y="305"/>
                    <a:pt x="264" y="319"/>
                    <a:pt x="100" y="319"/>
                  </a:cubicBezTo>
                  <a:cubicBezTo>
                    <a:pt x="67" y="319"/>
                    <a:pt x="34" y="318"/>
                    <a:pt x="1" y="318"/>
                  </a:cubicBezTo>
                  <a:lnTo>
                    <a:pt x="1" y="398"/>
                  </a:lnTo>
                  <a:lnTo>
                    <a:pt x="1" y="477"/>
                  </a:lnTo>
                  <a:cubicBezTo>
                    <a:pt x="208" y="607"/>
                    <a:pt x="439" y="660"/>
                    <a:pt x="680" y="660"/>
                  </a:cubicBezTo>
                  <a:cubicBezTo>
                    <a:pt x="810" y="660"/>
                    <a:pt x="943" y="645"/>
                    <a:pt x="1075" y="617"/>
                  </a:cubicBezTo>
                  <a:cubicBezTo>
                    <a:pt x="1035" y="338"/>
                    <a:pt x="896" y="179"/>
                    <a:pt x="69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1737425" y="1224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20" y="40"/>
                    <a:pt x="40" y="100"/>
                    <a:pt x="0" y="139"/>
                  </a:cubicBezTo>
                  <a:cubicBezTo>
                    <a:pt x="40" y="100"/>
                    <a:pt x="120" y="40"/>
                    <a:pt x="1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1707075" y="12203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lnTo>
                    <a:pt x="1" y="100"/>
                  </a:lnTo>
                  <a:lnTo>
                    <a:pt x="1" y="179"/>
                  </a:lnTo>
                  <a:cubicBezTo>
                    <a:pt x="60" y="119"/>
                    <a:pt x="120" y="80"/>
                    <a:pt x="160" y="20"/>
                  </a:cubicBezTo>
                  <a:cubicBezTo>
                    <a:pt x="100" y="20"/>
                    <a:pt x="41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1857275" y="12333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89" y="0"/>
                  </a:moveTo>
                  <a:cubicBezTo>
                    <a:pt x="154" y="0"/>
                    <a:pt x="120" y="15"/>
                    <a:pt x="80" y="35"/>
                  </a:cubicBezTo>
                  <a:cubicBezTo>
                    <a:pt x="0" y="55"/>
                    <a:pt x="0" y="95"/>
                    <a:pt x="80" y="135"/>
                  </a:cubicBezTo>
                  <a:cubicBezTo>
                    <a:pt x="120" y="154"/>
                    <a:pt x="179" y="154"/>
                    <a:pt x="219" y="154"/>
                  </a:cubicBezTo>
                  <a:cubicBezTo>
                    <a:pt x="259" y="135"/>
                    <a:pt x="279" y="75"/>
                    <a:pt x="299" y="55"/>
                  </a:cubicBezTo>
                  <a:cubicBezTo>
                    <a:pt x="259" y="15"/>
                    <a:pt x="224" y="0"/>
                    <a:pt x="1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2001150" y="1237400"/>
              <a:ext cx="12300" cy="7925"/>
            </a:xfrm>
            <a:custGeom>
              <a:avLst/>
              <a:gdLst/>
              <a:ahLst/>
              <a:cxnLst/>
              <a:rect l="l" t="t" r="r" b="b"/>
              <a:pathLst>
                <a:path w="492" h="317" extrusionOk="0">
                  <a:moveTo>
                    <a:pt x="145" y="0"/>
                  </a:moveTo>
                  <a:cubicBezTo>
                    <a:pt x="76" y="0"/>
                    <a:pt x="1" y="27"/>
                    <a:pt x="14" y="133"/>
                  </a:cubicBezTo>
                  <a:cubicBezTo>
                    <a:pt x="34" y="272"/>
                    <a:pt x="173" y="312"/>
                    <a:pt x="173" y="312"/>
                  </a:cubicBezTo>
                  <a:cubicBezTo>
                    <a:pt x="207" y="315"/>
                    <a:pt x="237" y="317"/>
                    <a:pt x="265" y="317"/>
                  </a:cubicBezTo>
                  <a:cubicBezTo>
                    <a:pt x="403" y="317"/>
                    <a:pt x="472" y="275"/>
                    <a:pt x="472" y="192"/>
                  </a:cubicBezTo>
                  <a:cubicBezTo>
                    <a:pt x="492" y="13"/>
                    <a:pt x="332" y="13"/>
                    <a:pt x="233" y="13"/>
                  </a:cubicBezTo>
                  <a:cubicBezTo>
                    <a:pt x="213" y="7"/>
                    <a:pt x="180" y="0"/>
                    <a:pt x="14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2124825" y="129492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0"/>
                  </a:moveTo>
                  <a:cubicBezTo>
                    <a:pt x="40" y="20"/>
                    <a:pt x="20" y="80"/>
                    <a:pt x="1" y="100"/>
                  </a:cubicBezTo>
                  <a:cubicBezTo>
                    <a:pt x="40" y="119"/>
                    <a:pt x="60" y="119"/>
                    <a:pt x="120" y="119"/>
                  </a:cubicBezTo>
                  <a:cubicBezTo>
                    <a:pt x="120" y="80"/>
                    <a:pt x="100" y="60"/>
                    <a:pt x="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1474825" y="1302375"/>
              <a:ext cx="18425" cy="7675"/>
            </a:xfrm>
            <a:custGeom>
              <a:avLst/>
              <a:gdLst/>
              <a:ahLst/>
              <a:cxnLst/>
              <a:rect l="l" t="t" r="r" b="b"/>
              <a:pathLst>
                <a:path w="737" h="307" extrusionOk="0">
                  <a:moveTo>
                    <a:pt x="399" y="0"/>
                  </a:moveTo>
                  <a:cubicBezTo>
                    <a:pt x="299" y="0"/>
                    <a:pt x="180" y="20"/>
                    <a:pt x="80" y="20"/>
                  </a:cubicBezTo>
                  <a:cubicBezTo>
                    <a:pt x="1" y="80"/>
                    <a:pt x="1" y="120"/>
                    <a:pt x="80" y="179"/>
                  </a:cubicBezTo>
                  <a:cubicBezTo>
                    <a:pt x="200" y="199"/>
                    <a:pt x="299" y="219"/>
                    <a:pt x="399" y="259"/>
                  </a:cubicBezTo>
                  <a:cubicBezTo>
                    <a:pt x="451" y="280"/>
                    <a:pt x="520" y="306"/>
                    <a:pt x="577" y="306"/>
                  </a:cubicBezTo>
                  <a:cubicBezTo>
                    <a:pt x="627" y="306"/>
                    <a:pt x="668" y="285"/>
                    <a:pt x="677" y="219"/>
                  </a:cubicBezTo>
                  <a:cubicBezTo>
                    <a:pt x="737" y="20"/>
                    <a:pt x="538" y="20"/>
                    <a:pt x="3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1512125" y="1309325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60" y="1"/>
                  </a:moveTo>
                  <a:cubicBezTo>
                    <a:pt x="41" y="1"/>
                    <a:pt x="1" y="21"/>
                    <a:pt x="1" y="41"/>
                  </a:cubicBezTo>
                  <a:cubicBezTo>
                    <a:pt x="1" y="81"/>
                    <a:pt x="41" y="120"/>
                    <a:pt x="60" y="180"/>
                  </a:cubicBezTo>
                  <a:lnTo>
                    <a:pt x="100" y="120"/>
                  </a:lnTo>
                  <a:cubicBezTo>
                    <a:pt x="100" y="100"/>
                    <a:pt x="80" y="41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1496725" y="1342150"/>
              <a:ext cx="46275" cy="21925"/>
            </a:xfrm>
            <a:custGeom>
              <a:avLst/>
              <a:gdLst/>
              <a:ahLst/>
              <a:cxnLst/>
              <a:rect l="l" t="t" r="r" b="b"/>
              <a:pathLst>
                <a:path w="1851" h="877" extrusionOk="0">
                  <a:moveTo>
                    <a:pt x="259" y="1"/>
                  </a:moveTo>
                  <a:cubicBezTo>
                    <a:pt x="219" y="120"/>
                    <a:pt x="219" y="259"/>
                    <a:pt x="80" y="319"/>
                  </a:cubicBezTo>
                  <a:lnTo>
                    <a:pt x="0" y="399"/>
                  </a:lnTo>
                  <a:cubicBezTo>
                    <a:pt x="20" y="419"/>
                    <a:pt x="60" y="478"/>
                    <a:pt x="80" y="498"/>
                  </a:cubicBezTo>
                  <a:cubicBezTo>
                    <a:pt x="199" y="856"/>
                    <a:pt x="478" y="876"/>
                    <a:pt x="776" y="876"/>
                  </a:cubicBezTo>
                  <a:cubicBezTo>
                    <a:pt x="955" y="856"/>
                    <a:pt x="1174" y="876"/>
                    <a:pt x="1293" y="677"/>
                  </a:cubicBezTo>
                  <a:cubicBezTo>
                    <a:pt x="1373" y="657"/>
                    <a:pt x="1373" y="598"/>
                    <a:pt x="1313" y="558"/>
                  </a:cubicBezTo>
                  <a:cubicBezTo>
                    <a:pt x="1373" y="279"/>
                    <a:pt x="1711" y="419"/>
                    <a:pt x="1850" y="200"/>
                  </a:cubicBezTo>
                  <a:cubicBezTo>
                    <a:pt x="1716" y="189"/>
                    <a:pt x="1566" y="152"/>
                    <a:pt x="1441" y="152"/>
                  </a:cubicBezTo>
                  <a:cubicBezTo>
                    <a:pt x="1326" y="152"/>
                    <a:pt x="1232" y="184"/>
                    <a:pt x="1194" y="299"/>
                  </a:cubicBezTo>
                  <a:cubicBezTo>
                    <a:pt x="1104" y="539"/>
                    <a:pt x="934" y="621"/>
                    <a:pt x="763" y="621"/>
                  </a:cubicBezTo>
                  <a:cubicBezTo>
                    <a:pt x="707" y="621"/>
                    <a:pt x="651" y="612"/>
                    <a:pt x="597" y="598"/>
                  </a:cubicBezTo>
                  <a:cubicBezTo>
                    <a:pt x="279" y="518"/>
                    <a:pt x="497" y="200"/>
                    <a:pt x="3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1468375" y="1348950"/>
              <a:ext cx="13950" cy="5875"/>
            </a:xfrm>
            <a:custGeom>
              <a:avLst/>
              <a:gdLst/>
              <a:ahLst/>
              <a:cxnLst/>
              <a:rect l="l" t="t" r="r" b="b"/>
              <a:pathLst>
                <a:path w="558" h="235" extrusionOk="0">
                  <a:moveTo>
                    <a:pt x="64" y="0"/>
                  </a:moveTo>
                  <a:cubicBezTo>
                    <a:pt x="31" y="0"/>
                    <a:pt x="15" y="26"/>
                    <a:pt x="0" y="87"/>
                  </a:cubicBezTo>
                  <a:cubicBezTo>
                    <a:pt x="97" y="172"/>
                    <a:pt x="209" y="234"/>
                    <a:pt x="327" y="234"/>
                  </a:cubicBezTo>
                  <a:cubicBezTo>
                    <a:pt x="402" y="234"/>
                    <a:pt x="480" y="209"/>
                    <a:pt x="557" y="147"/>
                  </a:cubicBezTo>
                  <a:cubicBezTo>
                    <a:pt x="438" y="27"/>
                    <a:pt x="299" y="87"/>
                    <a:pt x="159" y="47"/>
                  </a:cubicBezTo>
                  <a:cubicBezTo>
                    <a:pt x="159" y="27"/>
                    <a:pt x="139" y="7"/>
                    <a:pt x="100" y="7"/>
                  </a:cubicBezTo>
                  <a:cubicBezTo>
                    <a:pt x="86" y="3"/>
                    <a:pt x="74" y="0"/>
                    <a:pt x="6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1461900" y="1341650"/>
              <a:ext cx="10475" cy="5700"/>
            </a:xfrm>
            <a:custGeom>
              <a:avLst/>
              <a:gdLst/>
              <a:ahLst/>
              <a:cxnLst/>
              <a:rect l="l" t="t" r="r" b="b"/>
              <a:pathLst>
                <a:path w="419" h="228" extrusionOk="0">
                  <a:moveTo>
                    <a:pt x="80" y="1"/>
                  </a:moveTo>
                  <a:cubicBezTo>
                    <a:pt x="60" y="21"/>
                    <a:pt x="21" y="81"/>
                    <a:pt x="1" y="100"/>
                  </a:cubicBezTo>
                  <a:cubicBezTo>
                    <a:pt x="21" y="120"/>
                    <a:pt x="21" y="180"/>
                    <a:pt x="60" y="200"/>
                  </a:cubicBezTo>
                  <a:cubicBezTo>
                    <a:pt x="120" y="200"/>
                    <a:pt x="180" y="180"/>
                    <a:pt x="259" y="180"/>
                  </a:cubicBezTo>
                  <a:cubicBezTo>
                    <a:pt x="259" y="200"/>
                    <a:pt x="259" y="200"/>
                    <a:pt x="299" y="220"/>
                  </a:cubicBezTo>
                  <a:cubicBezTo>
                    <a:pt x="315" y="225"/>
                    <a:pt x="330" y="228"/>
                    <a:pt x="343" y="228"/>
                  </a:cubicBezTo>
                  <a:cubicBezTo>
                    <a:pt x="379" y="228"/>
                    <a:pt x="404" y="209"/>
                    <a:pt x="418" y="180"/>
                  </a:cubicBezTo>
                  <a:cubicBezTo>
                    <a:pt x="359" y="1"/>
                    <a:pt x="200" y="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1459425" y="1345150"/>
              <a:ext cx="4000" cy="7475"/>
            </a:xfrm>
            <a:custGeom>
              <a:avLst/>
              <a:gdLst/>
              <a:ahLst/>
              <a:cxnLst/>
              <a:rect l="l" t="t" r="r" b="b"/>
              <a:pathLst>
                <a:path w="160" h="299" extrusionOk="0">
                  <a:moveTo>
                    <a:pt x="100" y="0"/>
                  </a:moveTo>
                  <a:cubicBezTo>
                    <a:pt x="60" y="0"/>
                    <a:pt x="20" y="40"/>
                    <a:pt x="0" y="80"/>
                  </a:cubicBezTo>
                  <a:cubicBezTo>
                    <a:pt x="20" y="159"/>
                    <a:pt x="0" y="259"/>
                    <a:pt x="100" y="299"/>
                  </a:cubicBezTo>
                  <a:cubicBezTo>
                    <a:pt x="120" y="199"/>
                    <a:pt x="120" y="139"/>
                    <a:pt x="159" y="60"/>
                  </a:cubicBezTo>
                  <a:cubicBezTo>
                    <a:pt x="159" y="40"/>
                    <a:pt x="120" y="4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1468375" y="13461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60" y="179"/>
                    <a:pt x="120" y="179"/>
                    <a:pt x="159" y="15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1459425" y="13416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1"/>
                  </a:moveTo>
                  <a:cubicBezTo>
                    <a:pt x="80" y="41"/>
                    <a:pt x="20" y="120"/>
                    <a:pt x="0" y="220"/>
                  </a:cubicBezTo>
                  <a:cubicBezTo>
                    <a:pt x="60" y="220"/>
                    <a:pt x="100" y="220"/>
                    <a:pt x="159" y="200"/>
                  </a:cubicBezTo>
                  <a:cubicBezTo>
                    <a:pt x="159" y="120"/>
                    <a:pt x="179" y="81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1493725" y="1348625"/>
              <a:ext cx="4500" cy="2200"/>
            </a:xfrm>
            <a:custGeom>
              <a:avLst/>
              <a:gdLst/>
              <a:ahLst/>
              <a:cxnLst/>
              <a:rect l="l" t="t" r="r" b="b"/>
              <a:pathLst>
                <a:path w="180" h="88" extrusionOk="0">
                  <a:moveTo>
                    <a:pt x="120" y="0"/>
                  </a:moveTo>
                  <a:cubicBezTo>
                    <a:pt x="100" y="0"/>
                    <a:pt x="41" y="20"/>
                    <a:pt x="1" y="40"/>
                  </a:cubicBezTo>
                  <a:cubicBezTo>
                    <a:pt x="1" y="54"/>
                    <a:pt x="10" y="77"/>
                    <a:pt x="23" y="77"/>
                  </a:cubicBezTo>
                  <a:cubicBezTo>
                    <a:pt x="28" y="77"/>
                    <a:pt x="34" y="72"/>
                    <a:pt x="41" y="60"/>
                  </a:cubicBezTo>
                  <a:cubicBezTo>
                    <a:pt x="58" y="78"/>
                    <a:pt x="76" y="88"/>
                    <a:pt x="96" y="88"/>
                  </a:cubicBezTo>
                  <a:cubicBezTo>
                    <a:pt x="120" y="88"/>
                    <a:pt x="147" y="73"/>
                    <a:pt x="180" y="40"/>
                  </a:cubicBezTo>
                  <a:cubicBezTo>
                    <a:pt x="140" y="20"/>
                    <a:pt x="14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1493725" y="13496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0"/>
                  </a:moveTo>
                  <a:cubicBezTo>
                    <a:pt x="21" y="100"/>
                    <a:pt x="100" y="179"/>
                    <a:pt x="180" y="199"/>
                  </a:cubicBezTo>
                  <a:lnTo>
                    <a:pt x="180" y="20"/>
                  </a:lnTo>
                  <a:cubicBezTo>
                    <a:pt x="120" y="0"/>
                    <a:pt x="41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2201900" y="1429125"/>
              <a:ext cx="17950" cy="8925"/>
            </a:xfrm>
            <a:custGeom>
              <a:avLst/>
              <a:gdLst/>
              <a:ahLst/>
              <a:cxnLst/>
              <a:rect l="l" t="t" r="r" b="b"/>
              <a:pathLst>
                <a:path w="718" h="357" extrusionOk="0">
                  <a:moveTo>
                    <a:pt x="218" y="0"/>
                  </a:moveTo>
                  <a:cubicBezTo>
                    <a:pt x="199" y="0"/>
                    <a:pt x="180" y="1"/>
                    <a:pt x="160" y="3"/>
                  </a:cubicBezTo>
                  <a:cubicBezTo>
                    <a:pt x="120" y="103"/>
                    <a:pt x="61" y="202"/>
                    <a:pt x="1" y="321"/>
                  </a:cubicBezTo>
                  <a:cubicBezTo>
                    <a:pt x="95" y="345"/>
                    <a:pt x="186" y="356"/>
                    <a:pt x="278" y="356"/>
                  </a:cubicBezTo>
                  <a:cubicBezTo>
                    <a:pt x="418" y="356"/>
                    <a:pt x="561" y="330"/>
                    <a:pt x="717" y="282"/>
                  </a:cubicBezTo>
                  <a:cubicBezTo>
                    <a:pt x="556" y="84"/>
                    <a:pt x="394" y="0"/>
                    <a:pt x="2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2102450" y="143615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319" y="1"/>
                  </a:moveTo>
                  <a:cubicBezTo>
                    <a:pt x="219" y="20"/>
                    <a:pt x="100" y="20"/>
                    <a:pt x="0" y="40"/>
                  </a:cubicBezTo>
                  <a:cubicBezTo>
                    <a:pt x="27" y="210"/>
                    <a:pt x="61" y="345"/>
                    <a:pt x="155" y="345"/>
                  </a:cubicBezTo>
                  <a:cubicBezTo>
                    <a:pt x="204" y="345"/>
                    <a:pt x="270" y="308"/>
                    <a:pt x="358" y="219"/>
                  </a:cubicBezTo>
                  <a:cubicBezTo>
                    <a:pt x="339" y="140"/>
                    <a:pt x="339" y="100"/>
                    <a:pt x="3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1711050" y="1371350"/>
              <a:ext cx="10400" cy="9775"/>
            </a:xfrm>
            <a:custGeom>
              <a:avLst/>
              <a:gdLst/>
              <a:ahLst/>
              <a:cxnLst/>
              <a:rect l="l" t="t" r="r" b="b"/>
              <a:pathLst>
                <a:path w="416" h="391" extrusionOk="0">
                  <a:moveTo>
                    <a:pt x="233" y="1"/>
                  </a:moveTo>
                  <a:cubicBezTo>
                    <a:pt x="159" y="1"/>
                    <a:pt x="72" y="18"/>
                    <a:pt x="1" y="26"/>
                  </a:cubicBezTo>
                  <a:lnTo>
                    <a:pt x="1" y="384"/>
                  </a:lnTo>
                  <a:cubicBezTo>
                    <a:pt x="36" y="388"/>
                    <a:pt x="71" y="390"/>
                    <a:pt x="105" y="390"/>
                  </a:cubicBezTo>
                  <a:cubicBezTo>
                    <a:pt x="269" y="390"/>
                    <a:pt x="415" y="339"/>
                    <a:pt x="399" y="126"/>
                  </a:cubicBezTo>
                  <a:cubicBezTo>
                    <a:pt x="399" y="27"/>
                    <a:pt x="325" y="1"/>
                    <a:pt x="23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1640025" y="1362400"/>
              <a:ext cx="9400" cy="9625"/>
            </a:xfrm>
            <a:custGeom>
              <a:avLst/>
              <a:gdLst/>
              <a:ahLst/>
              <a:cxnLst/>
              <a:rect l="l" t="t" r="r" b="b"/>
              <a:pathLst>
                <a:path w="376" h="385" extrusionOk="0">
                  <a:moveTo>
                    <a:pt x="161" y="1"/>
                  </a:moveTo>
                  <a:cubicBezTo>
                    <a:pt x="0" y="1"/>
                    <a:pt x="66" y="216"/>
                    <a:pt x="97" y="384"/>
                  </a:cubicBezTo>
                  <a:cubicBezTo>
                    <a:pt x="236" y="305"/>
                    <a:pt x="335" y="205"/>
                    <a:pt x="375" y="66"/>
                  </a:cubicBezTo>
                  <a:cubicBezTo>
                    <a:pt x="279" y="20"/>
                    <a:pt x="210" y="1"/>
                    <a:pt x="1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1667800" y="1360050"/>
              <a:ext cx="7475" cy="8500"/>
            </a:xfrm>
            <a:custGeom>
              <a:avLst/>
              <a:gdLst/>
              <a:ahLst/>
              <a:cxnLst/>
              <a:rect l="l" t="t" r="r" b="b"/>
              <a:pathLst>
                <a:path w="299" h="340" extrusionOk="0">
                  <a:moveTo>
                    <a:pt x="20" y="1"/>
                  </a:moveTo>
                  <a:cubicBezTo>
                    <a:pt x="20" y="100"/>
                    <a:pt x="0" y="200"/>
                    <a:pt x="0" y="299"/>
                  </a:cubicBezTo>
                  <a:cubicBezTo>
                    <a:pt x="120" y="279"/>
                    <a:pt x="299" y="339"/>
                    <a:pt x="259" y="140"/>
                  </a:cubicBezTo>
                  <a:cubicBezTo>
                    <a:pt x="239" y="1"/>
                    <a:pt x="120" y="1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1700625" y="135707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80" y="80"/>
                  </a:lnTo>
                  <a:cubicBezTo>
                    <a:pt x="80" y="80"/>
                    <a:pt x="80" y="60"/>
                    <a:pt x="40" y="21"/>
                  </a:cubicBezTo>
                  <a:cubicBezTo>
                    <a:pt x="20" y="1"/>
                    <a:pt x="2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2063150" y="14371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1" y="0"/>
                  </a:moveTo>
                  <a:cubicBezTo>
                    <a:pt x="80" y="160"/>
                    <a:pt x="200" y="179"/>
                    <a:pt x="339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1539000" y="1344150"/>
              <a:ext cx="32825" cy="22900"/>
            </a:xfrm>
            <a:custGeom>
              <a:avLst/>
              <a:gdLst/>
              <a:ahLst/>
              <a:cxnLst/>
              <a:rect l="l" t="t" r="r" b="b"/>
              <a:pathLst>
                <a:path w="1313" h="916" extrusionOk="0">
                  <a:moveTo>
                    <a:pt x="656" y="80"/>
                  </a:moveTo>
                  <a:cubicBezTo>
                    <a:pt x="418" y="339"/>
                    <a:pt x="418" y="816"/>
                    <a:pt x="0" y="915"/>
                  </a:cubicBezTo>
                  <a:lnTo>
                    <a:pt x="1174" y="915"/>
                  </a:lnTo>
                  <a:lnTo>
                    <a:pt x="1174" y="796"/>
                  </a:lnTo>
                  <a:cubicBezTo>
                    <a:pt x="1054" y="717"/>
                    <a:pt x="895" y="617"/>
                    <a:pt x="975" y="498"/>
                  </a:cubicBezTo>
                  <a:cubicBezTo>
                    <a:pt x="1313" y="0"/>
                    <a:pt x="855" y="140"/>
                    <a:pt x="656" y="8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1529050" y="1354600"/>
              <a:ext cx="9475" cy="4550"/>
            </a:xfrm>
            <a:custGeom>
              <a:avLst/>
              <a:gdLst/>
              <a:ahLst/>
              <a:cxnLst/>
              <a:rect l="l" t="t" r="r" b="b"/>
              <a:pathLst>
                <a:path w="379" h="182" extrusionOk="0">
                  <a:moveTo>
                    <a:pt x="244" y="0"/>
                  </a:moveTo>
                  <a:cubicBezTo>
                    <a:pt x="174" y="0"/>
                    <a:pt x="90" y="20"/>
                    <a:pt x="20" y="20"/>
                  </a:cubicBezTo>
                  <a:cubicBezTo>
                    <a:pt x="0" y="60"/>
                    <a:pt x="0" y="100"/>
                    <a:pt x="0" y="159"/>
                  </a:cubicBezTo>
                  <a:cubicBezTo>
                    <a:pt x="55" y="169"/>
                    <a:pt x="140" y="182"/>
                    <a:pt x="216" y="182"/>
                  </a:cubicBezTo>
                  <a:cubicBezTo>
                    <a:pt x="303" y="182"/>
                    <a:pt x="378" y="164"/>
                    <a:pt x="378" y="100"/>
                  </a:cubicBezTo>
                  <a:cubicBezTo>
                    <a:pt x="368" y="20"/>
                    <a:pt x="313" y="0"/>
                    <a:pt x="24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1917450" y="1232250"/>
              <a:ext cx="38800" cy="12950"/>
            </a:xfrm>
            <a:custGeom>
              <a:avLst/>
              <a:gdLst/>
              <a:ahLst/>
              <a:cxnLst/>
              <a:rect l="l" t="t" r="r" b="b"/>
              <a:pathLst>
                <a:path w="1552" h="518" extrusionOk="0">
                  <a:moveTo>
                    <a:pt x="498" y="1"/>
                  </a:moveTo>
                  <a:cubicBezTo>
                    <a:pt x="239" y="40"/>
                    <a:pt x="0" y="140"/>
                    <a:pt x="60" y="518"/>
                  </a:cubicBezTo>
                  <a:cubicBezTo>
                    <a:pt x="219" y="486"/>
                    <a:pt x="375" y="480"/>
                    <a:pt x="530" y="480"/>
                  </a:cubicBezTo>
                  <a:cubicBezTo>
                    <a:pt x="634" y="480"/>
                    <a:pt x="737" y="482"/>
                    <a:pt x="841" y="482"/>
                  </a:cubicBezTo>
                  <a:cubicBezTo>
                    <a:pt x="971" y="482"/>
                    <a:pt x="1101" y="478"/>
                    <a:pt x="1234" y="458"/>
                  </a:cubicBezTo>
                  <a:cubicBezTo>
                    <a:pt x="1552" y="418"/>
                    <a:pt x="1453" y="219"/>
                    <a:pt x="1472" y="40"/>
                  </a:cubicBezTo>
                  <a:cubicBezTo>
                    <a:pt x="1154" y="20"/>
                    <a:pt x="836" y="20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1629000" y="1351100"/>
              <a:ext cx="8475" cy="8000"/>
            </a:xfrm>
            <a:custGeom>
              <a:avLst/>
              <a:gdLst/>
              <a:ahLst/>
              <a:cxnLst/>
              <a:rect l="l" t="t" r="r" b="b"/>
              <a:pathLst>
                <a:path w="339" h="320" extrusionOk="0">
                  <a:moveTo>
                    <a:pt x="1" y="1"/>
                  </a:moveTo>
                  <a:lnTo>
                    <a:pt x="1" y="319"/>
                  </a:lnTo>
                  <a:cubicBezTo>
                    <a:pt x="339" y="319"/>
                    <a:pt x="279" y="16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1631500" y="1368825"/>
              <a:ext cx="5975" cy="3200"/>
            </a:xfrm>
            <a:custGeom>
              <a:avLst/>
              <a:gdLst/>
              <a:ahLst/>
              <a:cxnLst/>
              <a:rect l="l" t="t" r="r" b="b"/>
              <a:pathLst>
                <a:path w="239" h="128" extrusionOk="0">
                  <a:moveTo>
                    <a:pt x="117" y="0"/>
                  </a:moveTo>
                  <a:cubicBezTo>
                    <a:pt x="87" y="0"/>
                    <a:pt x="50" y="24"/>
                    <a:pt x="0" y="88"/>
                  </a:cubicBezTo>
                  <a:cubicBezTo>
                    <a:pt x="80" y="88"/>
                    <a:pt x="159" y="108"/>
                    <a:pt x="239" y="127"/>
                  </a:cubicBezTo>
                  <a:cubicBezTo>
                    <a:pt x="200" y="76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2250150" y="143217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359" y="0"/>
                  </a:moveTo>
                  <a:cubicBezTo>
                    <a:pt x="219" y="0"/>
                    <a:pt x="120" y="40"/>
                    <a:pt x="1" y="40"/>
                  </a:cubicBezTo>
                  <a:lnTo>
                    <a:pt x="1" y="100"/>
                  </a:lnTo>
                  <a:lnTo>
                    <a:pt x="1" y="179"/>
                  </a:lnTo>
                  <a:lnTo>
                    <a:pt x="498" y="179"/>
                  </a:lnTo>
                  <a:lnTo>
                    <a:pt x="498" y="40"/>
                  </a:lnTo>
                  <a:cubicBezTo>
                    <a:pt x="458" y="40"/>
                    <a:pt x="398" y="40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2280500" y="1428375"/>
              <a:ext cx="30850" cy="9050"/>
            </a:xfrm>
            <a:custGeom>
              <a:avLst/>
              <a:gdLst/>
              <a:ahLst/>
              <a:cxnLst/>
              <a:rect l="l" t="t" r="r" b="b"/>
              <a:pathLst>
                <a:path w="1234" h="362" extrusionOk="0">
                  <a:moveTo>
                    <a:pt x="562" y="0"/>
                  </a:moveTo>
                  <a:cubicBezTo>
                    <a:pt x="348" y="0"/>
                    <a:pt x="148" y="59"/>
                    <a:pt x="0" y="331"/>
                  </a:cubicBezTo>
                  <a:cubicBezTo>
                    <a:pt x="199" y="331"/>
                    <a:pt x="408" y="361"/>
                    <a:pt x="617" y="361"/>
                  </a:cubicBezTo>
                  <a:cubicBezTo>
                    <a:pt x="826" y="361"/>
                    <a:pt x="1034" y="331"/>
                    <a:pt x="1233" y="212"/>
                  </a:cubicBezTo>
                  <a:lnTo>
                    <a:pt x="1154" y="133"/>
                  </a:lnTo>
                  <a:lnTo>
                    <a:pt x="1054" y="33"/>
                  </a:lnTo>
                  <a:cubicBezTo>
                    <a:pt x="892" y="33"/>
                    <a:pt x="723" y="0"/>
                    <a:pt x="56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2113400" y="1234925"/>
              <a:ext cx="118875" cy="17750"/>
            </a:xfrm>
            <a:custGeom>
              <a:avLst/>
              <a:gdLst/>
              <a:ahLst/>
              <a:cxnLst/>
              <a:rect l="l" t="t" r="r" b="b"/>
              <a:pathLst>
                <a:path w="4755" h="710" extrusionOk="0">
                  <a:moveTo>
                    <a:pt x="2811" y="0"/>
                  </a:moveTo>
                  <a:cubicBezTo>
                    <a:pt x="2700" y="0"/>
                    <a:pt x="2589" y="18"/>
                    <a:pt x="2487" y="92"/>
                  </a:cubicBezTo>
                  <a:cubicBezTo>
                    <a:pt x="2325" y="159"/>
                    <a:pt x="2159" y="185"/>
                    <a:pt x="1993" y="185"/>
                  </a:cubicBezTo>
                  <a:cubicBezTo>
                    <a:pt x="1811" y="185"/>
                    <a:pt x="1629" y="154"/>
                    <a:pt x="1452" y="112"/>
                  </a:cubicBezTo>
                  <a:lnTo>
                    <a:pt x="1273" y="112"/>
                  </a:lnTo>
                  <a:cubicBezTo>
                    <a:pt x="1214" y="152"/>
                    <a:pt x="1159" y="172"/>
                    <a:pt x="1102" y="172"/>
                  </a:cubicBezTo>
                  <a:cubicBezTo>
                    <a:pt x="1044" y="172"/>
                    <a:pt x="985" y="152"/>
                    <a:pt x="915" y="112"/>
                  </a:cubicBezTo>
                  <a:lnTo>
                    <a:pt x="756" y="112"/>
                  </a:lnTo>
                  <a:cubicBezTo>
                    <a:pt x="597" y="411"/>
                    <a:pt x="219" y="172"/>
                    <a:pt x="0" y="431"/>
                  </a:cubicBezTo>
                  <a:cubicBezTo>
                    <a:pt x="185" y="535"/>
                    <a:pt x="370" y="552"/>
                    <a:pt x="550" y="552"/>
                  </a:cubicBezTo>
                  <a:cubicBezTo>
                    <a:pt x="637" y="552"/>
                    <a:pt x="722" y="548"/>
                    <a:pt x="806" y="548"/>
                  </a:cubicBezTo>
                  <a:cubicBezTo>
                    <a:pt x="982" y="548"/>
                    <a:pt x="1152" y="565"/>
                    <a:pt x="1313" y="669"/>
                  </a:cubicBezTo>
                  <a:cubicBezTo>
                    <a:pt x="1373" y="669"/>
                    <a:pt x="1452" y="630"/>
                    <a:pt x="1492" y="630"/>
                  </a:cubicBezTo>
                  <a:cubicBezTo>
                    <a:pt x="1586" y="567"/>
                    <a:pt x="1679" y="537"/>
                    <a:pt x="1770" y="537"/>
                  </a:cubicBezTo>
                  <a:cubicBezTo>
                    <a:pt x="1853" y="537"/>
                    <a:pt x="1933" y="562"/>
                    <a:pt x="2009" y="610"/>
                  </a:cubicBezTo>
                  <a:lnTo>
                    <a:pt x="2188" y="610"/>
                  </a:lnTo>
                  <a:cubicBezTo>
                    <a:pt x="2298" y="560"/>
                    <a:pt x="2412" y="540"/>
                    <a:pt x="2526" y="540"/>
                  </a:cubicBezTo>
                  <a:cubicBezTo>
                    <a:pt x="2641" y="540"/>
                    <a:pt x="2755" y="560"/>
                    <a:pt x="2865" y="590"/>
                  </a:cubicBezTo>
                  <a:cubicBezTo>
                    <a:pt x="2904" y="590"/>
                    <a:pt x="2984" y="610"/>
                    <a:pt x="3044" y="610"/>
                  </a:cubicBezTo>
                  <a:lnTo>
                    <a:pt x="3044" y="470"/>
                  </a:lnTo>
                  <a:cubicBezTo>
                    <a:pt x="3044" y="431"/>
                    <a:pt x="3064" y="431"/>
                    <a:pt x="3083" y="411"/>
                  </a:cubicBezTo>
                  <a:cubicBezTo>
                    <a:pt x="3123" y="411"/>
                    <a:pt x="3163" y="411"/>
                    <a:pt x="3203" y="470"/>
                  </a:cubicBezTo>
                  <a:cubicBezTo>
                    <a:pt x="3255" y="478"/>
                    <a:pt x="3308" y="480"/>
                    <a:pt x="3361" y="480"/>
                  </a:cubicBezTo>
                  <a:cubicBezTo>
                    <a:pt x="3397" y="480"/>
                    <a:pt x="3433" y="479"/>
                    <a:pt x="3469" y="479"/>
                  </a:cubicBezTo>
                  <a:cubicBezTo>
                    <a:pt x="3647" y="479"/>
                    <a:pt x="3819" y="497"/>
                    <a:pt x="3939" y="709"/>
                  </a:cubicBezTo>
                  <a:lnTo>
                    <a:pt x="4595" y="630"/>
                  </a:lnTo>
                  <a:cubicBezTo>
                    <a:pt x="4754" y="470"/>
                    <a:pt x="4754" y="291"/>
                    <a:pt x="4595" y="112"/>
                  </a:cubicBezTo>
                  <a:cubicBezTo>
                    <a:pt x="4519" y="52"/>
                    <a:pt x="4432" y="26"/>
                    <a:pt x="4350" y="26"/>
                  </a:cubicBezTo>
                  <a:cubicBezTo>
                    <a:pt x="4325" y="26"/>
                    <a:pt x="4300" y="28"/>
                    <a:pt x="4277" y="33"/>
                  </a:cubicBezTo>
                  <a:cubicBezTo>
                    <a:pt x="4227" y="102"/>
                    <a:pt x="4183" y="137"/>
                    <a:pt x="4138" y="137"/>
                  </a:cubicBezTo>
                  <a:cubicBezTo>
                    <a:pt x="4093" y="137"/>
                    <a:pt x="4048" y="102"/>
                    <a:pt x="3998" y="33"/>
                  </a:cubicBezTo>
                  <a:cubicBezTo>
                    <a:pt x="3939" y="23"/>
                    <a:pt x="3869" y="18"/>
                    <a:pt x="3797" y="18"/>
                  </a:cubicBezTo>
                  <a:cubicBezTo>
                    <a:pt x="3725" y="18"/>
                    <a:pt x="3650" y="23"/>
                    <a:pt x="3581" y="33"/>
                  </a:cubicBezTo>
                  <a:cubicBezTo>
                    <a:pt x="3538" y="75"/>
                    <a:pt x="3496" y="90"/>
                    <a:pt x="3454" y="90"/>
                  </a:cubicBezTo>
                  <a:cubicBezTo>
                    <a:pt x="3359" y="90"/>
                    <a:pt x="3266" y="13"/>
                    <a:pt x="3183" y="13"/>
                  </a:cubicBezTo>
                  <a:cubicBezTo>
                    <a:pt x="3161" y="15"/>
                    <a:pt x="3139" y="16"/>
                    <a:pt x="3117" y="16"/>
                  </a:cubicBezTo>
                  <a:cubicBezTo>
                    <a:pt x="3019" y="16"/>
                    <a:pt x="2915" y="0"/>
                    <a:pt x="28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2192950" y="1250400"/>
              <a:ext cx="9975" cy="4425"/>
            </a:xfrm>
            <a:custGeom>
              <a:avLst/>
              <a:gdLst/>
              <a:ahLst/>
              <a:cxnLst/>
              <a:rect l="l" t="t" r="r" b="b"/>
              <a:pathLst>
                <a:path w="399" h="177" extrusionOk="0">
                  <a:moveTo>
                    <a:pt x="138" y="0"/>
                  </a:moveTo>
                  <a:cubicBezTo>
                    <a:pt x="95" y="0"/>
                    <a:pt x="50" y="4"/>
                    <a:pt x="1" y="11"/>
                  </a:cubicBezTo>
                  <a:lnTo>
                    <a:pt x="1" y="90"/>
                  </a:lnTo>
                  <a:lnTo>
                    <a:pt x="1" y="170"/>
                  </a:lnTo>
                  <a:cubicBezTo>
                    <a:pt x="65" y="170"/>
                    <a:pt x="125" y="176"/>
                    <a:pt x="181" y="176"/>
                  </a:cubicBezTo>
                  <a:cubicBezTo>
                    <a:pt x="265" y="176"/>
                    <a:pt x="339" y="162"/>
                    <a:pt x="399" y="90"/>
                  </a:cubicBezTo>
                  <a:cubicBezTo>
                    <a:pt x="316" y="21"/>
                    <a:pt x="234" y="0"/>
                    <a:pt x="1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2188475" y="1243550"/>
              <a:ext cx="4500" cy="2650"/>
            </a:xfrm>
            <a:custGeom>
              <a:avLst/>
              <a:gdLst/>
              <a:ahLst/>
              <a:cxnLst/>
              <a:rect l="l" t="t" r="r" b="b"/>
              <a:pathLst>
                <a:path w="180" h="106" extrusionOk="0">
                  <a:moveTo>
                    <a:pt x="89" y="1"/>
                  </a:moveTo>
                  <a:cubicBezTo>
                    <a:pt x="59" y="1"/>
                    <a:pt x="33" y="42"/>
                    <a:pt x="1" y="106"/>
                  </a:cubicBezTo>
                  <a:cubicBezTo>
                    <a:pt x="41" y="96"/>
                    <a:pt x="75" y="91"/>
                    <a:pt x="105" y="91"/>
                  </a:cubicBezTo>
                  <a:cubicBezTo>
                    <a:pt x="135" y="91"/>
                    <a:pt x="160" y="96"/>
                    <a:pt x="180" y="106"/>
                  </a:cubicBezTo>
                  <a:cubicBezTo>
                    <a:pt x="143" y="32"/>
                    <a:pt x="115" y="1"/>
                    <a:pt x="8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1609600" y="1351600"/>
              <a:ext cx="9475" cy="3325"/>
            </a:xfrm>
            <a:custGeom>
              <a:avLst/>
              <a:gdLst/>
              <a:ahLst/>
              <a:cxnLst/>
              <a:rect l="l" t="t" r="r" b="b"/>
              <a:pathLst>
                <a:path w="379" h="133" extrusionOk="0">
                  <a:moveTo>
                    <a:pt x="339" y="1"/>
                  </a:moveTo>
                  <a:cubicBezTo>
                    <a:pt x="239" y="21"/>
                    <a:pt x="140" y="21"/>
                    <a:pt x="1" y="41"/>
                  </a:cubicBezTo>
                  <a:cubicBezTo>
                    <a:pt x="47" y="115"/>
                    <a:pt x="102" y="133"/>
                    <a:pt x="160" y="133"/>
                  </a:cubicBezTo>
                  <a:cubicBezTo>
                    <a:pt x="214" y="133"/>
                    <a:pt x="270" y="117"/>
                    <a:pt x="323" y="117"/>
                  </a:cubicBezTo>
                  <a:cubicBezTo>
                    <a:pt x="335" y="117"/>
                    <a:pt x="347" y="118"/>
                    <a:pt x="359" y="120"/>
                  </a:cubicBezTo>
                  <a:cubicBezTo>
                    <a:pt x="379" y="80"/>
                    <a:pt x="359" y="21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1589225" y="137012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77" y="1"/>
                  </a:moveTo>
                  <a:cubicBezTo>
                    <a:pt x="48" y="1"/>
                    <a:pt x="24" y="27"/>
                    <a:pt x="0" y="75"/>
                  </a:cubicBezTo>
                  <a:lnTo>
                    <a:pt x="179" y="75"/>
                  </a:lnTo>
                  <a:cubicBezTo>
                    <a:pt x="179" y="60"/>
                    <a:pt x="168" y="22"/>
                    <a:pt x="153" y="22"/>
                  </a:cubicBezTo>
                  <a:cubicBezTo>
                    <a:pt x="149" y="22"/>
                    <a:pt x="144" y="26"/>
                    <a:pt x="139" y="36"/>
                  </a:cubicBezTo>
                  <a:cubicBezTo>
                    <a:pt x="116" y="12"/>
                    <a:pt x="95" y="1"/>
                    <a:pt x="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1459425" y="1302800"/>
              <a:ext cx="17425" cy="4075"/>
            </a:xfrm>
            <a:custGeom>
              <a:avLst/>
              <a:gdLst/>
              <a:ahLst/>
              <a:cxnLst/>
              <a:rect l="l" t="t" r="r" b="b"/>
              <a:pathLst>
                <a:path w="697" h="163" extrusionOk="0">
                  <a:moveTo>
                    <a:pt x="344" y="1"/>
                  </a:moveTo>
                  <a:cubicBezTo>
                    <a:pt x="215" y="1"/>
                    <a:pt x="94" y="27"/>
                    <a:pt x="0" y="162"/>
                  </a:cubicBezTo>
                  <a:lnTo>
                    <a:pt x="696" y="162"/>
                  </a:lnTo>
                  <a:lnTo>
                    <a:pt x="696" y="3"/>
                  </a:lnTo>
                  <a:cubicBezTo>
                    <a:pt x="662" y="9"/>
                    <a:pt x="626" y="11"/>
                    <a:pt x="591" y="11"/>
                  </a:cubicBezTo>
                  <a:cubicBezTo>
                    <a:pt x="509" y="11"/>
                    <a:pt x="425" y="1"/>
                    <a:pt x="3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1420125" y="1293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80" y="0"/>
                  </a:moveTo>
                  <a:cubicBezTo>
                    <a:pt x="140" y="60"/>
                    <a:pt x="60" y="120"/>
                    <a:pt x="1" y="159"/>
                  </a:cubicBezTo>
                  <a:lnTo>
                    <a:pt x="359" y="159"/>
                  </a:lnTo>
                  <a:cubicBezTo>
                    <a:pt x="279" y="120"/>
                    <a:pt x="239" y="4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1399750" y="1296250"/>
              <a:ext cx="17425" cy="15100"/>
            </a:xfrm>
            <a:custGeom>
              <a:avLst/>
              <a:gdLst/>
              <a:ahLst/>
              <a:cxnLst/>
              <a:rect l="l" t="t" r="r" b="b"/>
              <a:pathLst>
                <a:path w="697" h="604" extrusionOk="0">
                  <a:moveTo>
                    <a:pt x="199" y="0"/>
                  </a:moveTo>
                  <a:cubicBezTo>
                    <a:pt x="165" y="0"/>
                    <a:pt x="136" y="46"/>
                    <a:pt x="100" y="106"/>
                  </a:cubicBezTo>
                  <a:cubicBezTo>
                    <a:pt x="80" y="245"/>
                    <a:pt x="20" y="424"/>
                    <a:pt x="0" y="564"/>
                  </a:cubicBezTo>
                  <a:cubicBezTo>
                    <a:pt x="109" y="584"/>
                    <a:pt x="224" y="604"/>
                    <a:pt x="341" y="604"/>
                  </a:cubicBezTo>
                  <a:cubicBezTo>
                    <a:pt x="458" y="604"/>
                    <a:pt x="577" y="584"/>
                    <a:pt x="696" y="524"/>
                  </a:cubicBezTo>
                  <a:cubicBezTo>
                    <a:pt x="517" y="345"/>
                    <a:pt x="298" y="305"/>
                    <a:pt x="279" y="66"/>
                  </a:cubicBezTo>
                  <a:cubicBezTo>
                    <a:pt x="247" y="19"/>
                    <a:pt x="222" y="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1438525" y="1307325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217" y="1"/>
                  </a:moveTo>
                  <a:cubicBezTo>
                    <a:pt x="100" y="1"/>
                    <a:pt x="17" y="14"/>
                    <a:pt x="1" y="161"/>
                  </a:cubicBezTo>
                  <a:cubicBezTo>
                    <a:pt x="120" y="161"/>
                    <a:pt x="239" y="161"/>
                    <a:pt x="299" y="1"/>
                  </a:cubicBezTo>
                  <a:cubicBezTo>
                    <a:pt x="270" y="1"/>
                    <a:pt x="243" y="1"/>
                    <a:pt x="21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1412175" y="1296400"/>
              <a:ext cx="4000" cy="1025"/>
            </a:xfrm>
            <a:custGeom>
              <a:avLst/>
              <a:gdLst/>
              <a:ahLst/>
              <a:cxnLst/>
              <a:rect l="l" t="t" r="r" b="b"/>
              <a:pathLst>
                <a:path w="160" h="41" extrusionOk="0">
                  <a:moveTo>
                    <a:pt x="100" y="1"/>
                  </a:moveTo>
                  <a:cubicBezTo>
                    <a:pt x="80" y="21"/>
                    <a:pt x="20" y="21"/>
                    <a:pt x="0" y="41"/>
                  </a:cubicBezTo>
                  <a:lnTo>
                    <a:pt x="160" y="4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2148700" y="1404325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60" y="0"/>
                  </a:moveTo>
                  <a:cubicBezTo>
                    <a:pt x="60" y="20"/>
                    <a:pt x="40" y="60"/>
                    <a:pt x="0" y="80"/>
                  </a:cubicBezTo>
                  <a:cubicBezTo>
                    <a:pt x="80" y="80"/>
                    <a:pt x="160" y="100"/>
                    <a:pt x="239" y="120"/>
                  </a:cubicBezTo>
                  <a:cubicBezTo>
                    <a:pt x="179" y="80"/>
                    <a:pt x="140" y="20"/>
                    <a:pt x="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1690175" y="1220550"/>
              <a:ext cx="12950" cy="8250"/>
            </a:xfrm>
            <a:custGeom>
              <a:avLst/>
              <a:gdLst/>
              <a:ahLst/>
              <a:cxnLst/>
              <a:rect l="l" t="t" r="r" b="b"/>
              <a:pathLst>
                <a:path w="518" h="330" extrusionOk="0">
                  <a:moveTo>
                    <a:pt x="253" y="0"/>
                  </a:moveTo>
                  <a:cubicBezTo>
                    <a:pt x="154" y="0"/>
                    <a:pt x="65" y="31"/>
                    <a:pt x="0" y="150"/>
                  </a:cubicBezTo>
                  <a:cubicBezTo>
                    <a:pt x="40" y="290"/>
                    <a:pt x="219" y="210"/>
                    <a:pt x="319" y="329"/>
                  </a:cubicBezTo>
                  <a:cubicBezTo>
                    <a:pt x="478" y="290"/>
                    <a:pt x="498" y="170"/>
                    <a:pt x="518" y="31"/>
                  </a:cubicBezTo>
                  <a:cubicBezTo>
                    <a:pt x="427" y="22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1682700" y="1224300"/>
              <a:ext cx="14950" cy="6100"/>
            </a:xfrm>
            <a:custGeom>
              <a:avLst/>
              <a:gdLst/>
              <a:ahLst/>
              <a:cxnLst/>
              <a:rect l="l" t="t" r="r" b="b"/>
              <a:pathLst>
                <a:path w="598" h="244" extrusionOk="0">
                  <a:moveTo>
                    <a:pt x="100" y="0"/>
                  </a:moveTo>
                  <a:cubicBezTo>
                    <a:pt x="1" y="40"/>
                    <a:pt x="1" y="80"/>
                    <a:pt x="81" y="159"/>
                  </a:cubicBezTo>
                  <a:cubicBezTo>
                    <a:pt x="154" y="220"/>
                    <a:pt x="219" y="244"/>
                    <a:pt x="287" y="244"/>
                  </a:cubicBezTo>
                  <a:cubicBezTo>
                    <a:pt x="329" y="244"/>
                    <a:pt x="372" y="235"/>
                    <a:pt x="419" y="219"/>
                  </a:cubicBezTo>
                  <a:cubicBezTo>
                    <a:pt x="498" y="179"/>
                    <a:pt x="538" y="159"/>
                    <a:pt x="598" y="159"/>
                  </a:cubicBezTo>
                  <a:cubicBezTo>
                    <a:pt x="578" y="20"/>
                    <a:pt x="419" y="20"/>
                    <a:pt x="299" y="0"/>
                  </a:cubicBezTo>
                  <a:cubicBezTo>
                    <a:pt x="246" y="0"/>
                    <a:pt x="211" y="9"/>
                    <a:pt x="170" y="9"/>
                  </a:cubicBezTo>
                  <a:cubicBezTo>
                    <a:pt x="149" y="9"/>
                    <a:pt x="127" y="7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1685200" y="1228275"/>
              <a:ext cx="8475" cy="3800"/>
            </a:xfrm>
            <a:custGeom>
              <a:avLst/>
              <a:gdLst/>
              <a:ahLst/>
              <a:cxnLst/>
              <a:rect l="l" t="t" r="r" b="b"/>
              <a:pathLst>
                <a:path w="339" h="152" extrusionOk="0">
                  <a:moveTo>
                    <a:pt x="0" y="0"/>
                  </a:moveTo>
                  <a:cubicBezTo>
                    <a:pt x="56" y="101"/>
                    <a:pt x="112" y="151"/>
                    <a:pt x="175" y="151"/>
                  </a:cubicBezTo>
                  <a:cubicBezTo>
                    <a:pt x="224" y="151"/>
                    <a:pt x="278" y="121"/>
                    <a:pt x="339" y="60"/>
                  </a:cubicBezTo>
                  <a:cubicBezTo>
                    <a:pt x="219" y="40"/>
                    <a:pt x="120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1680150" y="1223250"/>
              <a:ext cx="5575" cy="5550"/>
            </a:xfrm>
            <a:custGeom>
              <a:avLst/>
              <a:gdLst/>
              <a:ahLst/>
              <a:cxnLst/>
              <a:rect l="l" t="t" r="r" b="b"/>
              <a:pathLst>
                <a:path w="223" h="222" extrusionOk="0">
                  <a:moveTo>
                    <a:pt x="83" y="0"/>
                  </a:moveTo>
                  <a:cubicBezTo>
                    <a:pt x="1" y="0"/>
                    <a:pt x="68" y="161"/>
                    <a:pt x="23" y="221"/>
                  </a:cubicBezTo>
                  <a:lnTo>
                    <a:pt x="202" y="221"/>
                  </a:lnTo>
                  <a:cubicBezTo>
                    <a:pt x="202" y="162"/>
                    <a:pt x="202" y="102"/>
                    <a:pt x="222" y="62"/>
                  </a:cubicBezTo>
                  <a:cubicBezTo>
                    <a:pt x="153" y="18"/>
                    <a:pt x="110" y="0"/>
                    <a:pt x="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2122850" y="1272425"/>
              <a:ext cx="13450" cy="17050"/>
            </a:xfrm>
            <a:custGeom>
              <a:avLst/>
              <a:gdLst/>
              <a:ahLst/>
              <a:cxnLst/>
              <a:rect l="l" t="t" r="r" b="b"/>
              <a:pathLst>
                <a:path w="538" h="682" extrusionOk="0">
                  <a:moveTo>
                    <a:pt x="210" y="0"/>
                  </a:moveTo>
                  <a:cubicBezTo>
                    <a:pt x="144" y="0"/>
                    <a:pt x="73" y="5"/>
                    <a:pt x="0" y="5"/>
                  </a:cubicBezTo>
                  <a:cubicBezTo>
                    <a:pt x="20" y="164"/>
                    <a:pt x="20" y="323"/>
                    <a:pt x="20" y="482"/>
                  </a:cubicBezTo>
                  <a:lnTo>
                    <a:pt x="20" y="681"/>
                  </a:lnTo>
                  <a:cubicBezTo>
                    <a:pt x="139" y="681"/>
                    <a:pt x="199" y="582"/>
                    <a:pt x="239" y="482"/>
                  </a:cubicBezTo>
                  <a:cubicBezTo>
                    <a:pt x="139" y="184"/>
                    <a:pt x="398" y="204"/>
                    <a:pt x="537" y="124"/>
                  </a:cubicBezTo>
                  <a:cubicBezTo>
                    <a:pt x="458" y="18"/>
                    <a:pt x="343" y="0"/>
                    <a:pt x="2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1654375" y="1228275"/>
              <a:ext cx="17425" cy="9325"/>
            </a:xfrm>
            <a:custGeom>
              <a:avLst/>
              <a:gdLst/>
              <a:ahLst/>
              <a:cxnLst/>
              <a:rect l="l" t="t" r="r" b="b"/>
              <a:pathLst>
                <a:path w="697" h="373" extrusionOk="0">
                  <a:moveTo>
                    <a:pt x="537" y="0"/>
                  </a:moveTo>
                  <a:cubicBezTo>
                    <a:pt x="438" y="40"/>
                    <a:pt x="338" y="40"/>
                    <a:pt x="199" y="40"/>
                  </a:cubicBezTo>
                  <a:cubicBezTo>
                    <a:pt x="100" y="40"/>
                    <a:pt x="60" y="80"/>
                    <a:pt x="0" y="160"/>
                  </a:cubicBezTo>
                  <a:lnTo>
                    <a:pt x="0" y="339"/>
                  </a:lnTo>
                  <a:cubicBezTo>
                    <a:pt x="115" y="347"/>
                    <a:pt x="234" y="372"/>
                    <a:pt x="345" y="372"/>
                  </a:cubicBezTo>
                  <a:cubicBezTo>
                    <a:pt x="483" y="372"/>
                    <a:pt x="608" y="334"/>
                    <a:pt x="696" y="179"/>
                  </a:cubicBezTo>
                  <a:lnTo>
                    <a:pt x="537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1776700" y="1232750"/>
              <a:ext cx="3500" cy="2725"/>
            </a:xfrm>
            <a:custGeom>
              <a:avLst/>
              <a:gdLst/>
              <a:ahLst/>
              <a:cxnLst/>
              <a:rect l="l" t="t" r="r" b="b"/>
              <a:pathLst>
                <a:path w="140" h="109" extrusionOk="0">
                  <a:moveTo>
                    <a:pt x="140" y="0"/>
                  </a:moveTo>
                  <a:cubicBezTo>
                    <a:pt x="100" y="0"/>
                    <a:pt x="40" y="0"/>
                    <a:pt x="1" y="20"/>
                  </a:cubicBezTo>
                  <a:cubicBezTo>
                    <a:pt x="27" y="82"/>
                    <a:pt x="54" y="109"/>
                    <a:pt x="77" y="109"/>
                  </a:cubicBezTo>
                  <a:cubicBezTo>
                    <a:pt x="106" y="109"/>
                    <a:pt x="129" y="67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1606625" y="1306850"/>
              <a:ext cx="4500" cy="4700"/>
            </a:xfrm>
            <a:custGeom>
              <a:avLst/>
              <a:gdLst/>
              <a:ahLst/>
              <a:cxnLst/>
              <a:rect l="l" t="t" r="r" b="b"/>
              <a:pathLst>
                <a:path w="180" h="188" extrusionOk="0">
                  <a:moveTo>
                    <a:pt x="0" y="0"/>
                  </a:moveTo>
                  <a:cubicBezTo>
                    <a:pt x="45" y="60"/>
                    <a:pt x="0" y="188"/>
                    <a:pt x="51" y="188"/>
                  </a:cubicBezTo>
                  <a:cubicBezTo>
                    <a:pt x="68" y="188"/>
                    <a:pt x="95" y="174"/>
                    <a:pt x="140" y="140"/>
                  </a:cubicBezTo>
                  <a:cubicBezTo>
                    <a:pt x="179" y="120"/>
                    <a:pt x="80" y="2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2167600" y="1245875"/>
              <a:ext cx="16925" cy="3800"/>
            </a:xfrm>
            <a:custGeom>
              <a:avLst/>
              <a:gdLst/>
              <a:ahLst/>
              <a:cxnLst/>
              <a:rect l="l" t="t" r="r" b="b"/>
              <a:pathLst>
                <a:path w="677" h="152" extrusionOk="0">
                  <a:moveTo>
                    <a:pt x="340" y="0"/>
                  </a:moveTo>
                  <a:cubicBezTo>
                    <a:pt x="225" y="0"/>
                    <a:pt x="113" y="50"/>
                    <a:pt x="0" y="152"/>
                  </a:cubicBezTo>
                  <a:cubicBezTo>
                    <a:pt x="219" y="152"/>
                    <a:pt x="438" y="152"/>
                    <a:pt x="677" y="132"/>
                  </a:cubicBezTo>
                  <a:cubicBezTo>
                    <a:pt x="561" y="45"/>
                    <a:pt x="449" y="0"/>
                    <a:pt x="3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2150200" y="1246350"/>
              <a:ext cx="12950" cy="3825"/>
            </a:xfrm>
            <a:custGeom>
              <a:avLst/>
              <a:gdLst/>
              <a:ahLst/>
              <a:cxnLst/>
              <a:rect l="l" t="t" r="r" b="b"/>
              <a:pathLst>
                <a:path w="518" h="153" extrusionOk="0">
                  <a:moveTo>
                    <a:pt x="265" y="1"/>
                  </a:moveTo>
                  <a:cubicBezTo>
                    <a:pt x="179" y="1"/>
                    <a:pt x="92" y="51"/>
                    <a:pt x="0" y="153"/>
                  </a:cubicBezTo>
                  <a:cubicBezTo>
                    <a:pt x="179" y="153"/>
                    <a:pt x="318" y="153"/>
                    <a:pt x="517" y="133"/>
                  </a:cubicBezTo>
                  <a:cubicBezTo>
                    <a:pt x="430" y="46"/>
                    <a:pt x="348" y="1"/>
                    <a:pt x="2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1632975" y="1220000"/>
              <a:ext cx="26875" cy="12775"/>
            </a:xfrm>
            <a:custGeom>
              <a:avLst/>
              <a:gdLst/>
              <a:ahLst/>
              <a:cxnLst/>
              <a:rect l="l" t="t" r="r" b="b"/>
              <a:pathLst>
                <a:path w="1075" h="511" extrusionOk="0">
                  <a:moveTo>
                    <a:pt x="540" y="1"/>
                  </a:moveTo>
                  <a:cubicBezTo>
                    <a:pt x="370" y="1"/>
                    <a:pt x="198" y="125"/>
                    <a:pt x="1" y="371"/>
                  </a:cubicBezTo>
                  <a:cubicBezTo>
                    <a:pt x="43" y="377"/>
                    <a:pt x="86" y="379"/>
                    <a:pt x="130" y="379"/>
                  </a:cubicBezTo>
                  <a:cubicBezTo>
                    <a:pt x="238" y="379"/>
                    <a:pt x="347" y="366"/>
                    <a:pt x="453" y="366"/>
                  </a:cubicBezTo>
                  <a:cubicBezTo>
                    <a:pt x="602" y="366"/>
                    <a:pt x="747" y="391"/>
                    <a:pt x="876" y="510"/>
                  </a:cubicBezTo>
                  <a:cubicBezTo>
                    <a:pt x="936" y="471"/>
                    <a:pt x="995" y="431"/>
                    <a:pt x="1075" y="391"/>
                  </a:cubicBezTo>
                  <a:cubicBezTo>
                    <a:pt x="884" y="130"/>
                    <a:pt x="714" y="1"/>
                    <a:pt x="5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4"/>
            <p:cNvSpPr/>
            <p:nvPr/>
          </p:nvSpPr>
          <p:spPr>
            <a:xfrm>
              <a:off x="2076100" y="14366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0"/>
                  </a:moveTo>
                  <a:cubicBezTo>
                    <a:pt x="100" y="80"/>
                    <a:pt x="60" y="120"/>
                    <a:pt x="0" y="199"/>
                  </a:cubicBezTo>
                  <a:cubicBezTo>
                    <a:pt x="80" y="160"/>
                    <a:pt x="119" y="10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4"/>
            <p:cNvSpPr/>
            <p:nvPr/>
          </p:nvSpPr>
          <p:spPr>
            <a:xfrm>
              <a:off x="1674750" y="1104625"/>
              <a:ext cx="9475" cy="50925"/>
            </a:xfrm>
            <a:custGeom>
              <a:avLst/>
              <a:gdLst/>
              <a:ahLst/>
              <a:cxnLst/>
              <a:rect l="l" t="t" r="r" b="b"/>
              <a:pathLst>
                <a:path w="379" h="2037" extrusionOk="0">
                  <a:moveTo>
                    <a:pt x="275" y="0"/>
                  </a:moveTo>
                  <a:cubicBezTo>
                    <a:pt x="259" y="0"/>
                    <a:pt x="241" y="4"/>
                    <a:pt x="220" y="13"/>
                  </a:cubicBezTo>
                  <a:cubicBezTo>
                    <a:pt x="140" y="33"/>
                    <a:pt x="120" y="172"/>
                    <a:pt x="60" y="272"/>
                  </a:cubicBezTo>
                  <a:cubicBezTo>
                    <a:pt x="1" y="849"/>
                    <a:pt x="40" y="1425"/>
                    <a:pt x="60" y="2002"/>
                  </a:cubicBezTo>
                  <a:cubicBezTo>
                    <a:pt x="103" y="2026"/>
                    <a:pt x="140" y="2036"/>
                    <a:pt x="173" y="2036"/>
                  </a:cubicBezTo>
                  <a:cubicBezTo>
                    <a:pt x="276" y="2036"/>
                    <a:pt x="333" y="1934"/>
                    <a:pt x="379" y="1843"/>
                  </a:cubicBezTo>
                  <a:cubicBezTo>
                    <a:pt x="339" y="1306"/>
                    <a:pt x="359" y="749"/>
                    <a:pt x="379" y="212"/>
                  </a:cubicBezTo>
                  <a:cubicBezTo>
                    <a:pt x="379" y="127"/>
                    <a:pt x="364" y="0"/>
                    <a:pt x="2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4"/>
            <p:cNvSpPr/>
            <p:nvPr/>
          </p:nvSpPr>
          <p:spPr>
            <a:xfrm>
              <a:off x="1673275" y="1150700"/>
              <a:ext cx="23875" cy="35325"/>
            </a:xfrm>
            <a:custGeom>
              <a:avLst/>
              <a:gdLst/>
              <a:ahLst/>
              <a:cxnLst/>
              <a:rect l="l" t="t" r="r" b="b"/>
              <a:pathLst>
                <a:path w="955" h="1413" extrusionOk="0">
                  <a:moveTo>
                    <a:pt x="477" y="0"/>
                  </a:moveTo>
                  <a:cubicBezTo>
                    <a:pt x="378" y="60"/>
                    <a:pt x="259" y="100"/>
                    <a:pt x="139" y="159"/>
                  </a:cubicBezTo>
                  <a:cubicBezTo>
                    <a:pt x="179" y="577"/>
                    <a:pt x="0" y="1015"/>
                    <a:pt x="298" y="1413"/>
                  </a:cubicBezTo>
                  <a:cubicBezTo>
                    <a:pt x="318" y="1214"/>
                    <a:pt x="259" y="995"/>
                    <a:pt x="477" y="875"/>
                  </a:cubicBezTo>
                  <a:cubicBezTo>
                    <a:pt x="577" y="955"/>
                    <a:pt x="557" y="1114"/>
                    <a:pt x="656" y="1214"/>
                  </a:cubicBezTo>
                  <a:cubicBezTo>
                    <a:pt x="955" y="1054"/>
                    <a:pt x="796" y="776"/>
                    <a:pt x="796" y="517"/>
                  </a:cubicBezTo>
                  <a:cubicBezTo>
                    <a:pt x="617" y="398"/>
                    <a:pt x="577" y="179"/>
                    <a:pt x="4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4"/>
            <p:cNvSpPr/>
            <p:nvPr/>
          </p:nvSpPr>
          <p:spPr>
            <a:xfrm>
              <a:off x="1676250" y="1082550"/>
              <a:ext cx="4500" cy="8500"/>
            </a:xfrm>
            <a:custGeom>
              <a:avLst/>
              <a:gdLst/>
              <a:ahLst/>
              <a:cxnLst/>
              <a:rect l="l" t="t" r="r" b="b"/>
              <a:pathLst>
                <a:path w="180" h="340" extrusionOk="0">
                  <a:moveTo>
                    <a:pt x="20" y="1"/>
                  </a:moveTo>
                  <a:cubicBezTo>
                    <a:pt x="20" y="80"/>
                    <a:pt x="0" y="200"/>
                    <a:pt x="0" y="319"/>
                  </a:cubicBezTo>
                  <a:cubicBezTo>
                    <a:pt x="20" y="319"/>
                    <a:pt x="80" y="339"/>
                    <a:pt x="140" y="339"/>
                  </a:cubicBezTo>
                  <a:cubicBezTo>
                    <a:pt x="160" y="220"/>
                    <a:pt x="179" y="61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4"/>
            <p:cNvSpPr/>
            <p:nvPr/>
          </p:nvSpPr>
          <p:spPr>
            <a:xfrm>
              <a:off x="1827925" y="1058700"/>
              <a:ext cx="49275" cy="79125"/>
            </a:xfrm>
            <a:custGeom>
              <a:avLst/>
              <a:gdLst/>
              <a:ahLst/>
              <a:cxnLst/>
              <a:rect l="l" t="t" r="r" b="b"/>
              <a:pathLst>
                <a:path w="1971" h="3165" extrusionOk="0">
                  <a:moveTo>
                    <a:pt x="896" y="0"/>
                  </a:moveTo>
                  <a:cubicBezTo>
                    <a:pt x="846" y="7"/>
                    <a:pt x="796" y="9"/>
                    <a:pt x="745" y="9"/>
                  </a:cubicBezTo>
                  <a:cubicBezTo>
                    <a:pt x="644" y="9"/>
                    <a:pt x="542" y="0"/>
                    <a:pt x="441" y="0"/>
                  </a:cubicBezTo>
                  <a:cubicBezTo>
                    <a:pt x="289" y="0"/>
                    <a:pt x="140" y="20"/>
                    <a:pt x="1" y="119"/>
                  </a:cubicBezTo>
                  <a:cubicBezTo>
                    <a:pt x="1" y="199"/>
                    <a:pt x="40" y="279"/>
                    <a:pt x="60" y="318"/>
                  </a:cubicBezTo>
                  <a:cubicBezTo>
                    <a:pt x="100" y="398"/>
                    <a:pt x="140" y="497"/>
                    <a:pt x="160" y="597"/>
                  </a:cubicBezTo>
                  <a:cubicBezTo>
                    <a:pt x="200" y="895"/>
                    <a:pt x="120" y="1194"/>
                    <a:pt x="80" y="1492"/>
                  </a:cubicBezTo>
                  <a:cubicBezTo>
                    <a:pt x="80" y="1611"/>
                    <a:pt x="100" y="1751"/>
                    <a:pt x="200" y="1850"/>
                  </a:cubicBezTo>
                  <a:cubicBezTo>
                    <a:pt x="399" y="2168"/>
                    <a:pt x="259" y="2526"/>
                    <a:pt x="299" y="2865"/>
                  </a:cubicBezTo>
                  <a:cubicBezTo>
                    <a:pt x="299" y="2997"/>
                    <a:pt x="299" y="3164"/>
                    <a:pt x="469" y="3164"/>
                  </a:cubicBezTo>
                  <a:cubicBezTo>
                    <a:pt x="478" y="3164"/>
                    <a:pt x="488" y="3164"/>
                    <a:pt x="498" y="3163"/>
                  </a:cubicBezTo>
                  <a:cubicBezTo>
                    <a:pt x="657" y="3143"/>
                    <a:pt x="677" y="2924"/>
                    <a:pt x="737" y="2805"/>
                  </a:cubicBezTo>
                  <a:lnTo>
                    <a:pt x="737" y="2646"/>
                  </a:lnTo>
                  <a:cubicBezTo>
                    <a:pt x="637" y="2526"/>
                    <a:pt x="637" y="2407"/>
                    <a:pt x="697" y="2288"/>
                  </a:cubicBezTo>
                  <a:cubicBezTo>
                    <a:pt x="597" y="1591"/>
                    <a:pt x="936" y="895"/>
                    <a:pt x="697" y="219"/>
                  </a:cubicBezTo>
                  <a:cubicBezTo>
                    <a:pt x="818" y="191"/>
                    <a:pt x="940" y="185"/>
                    <a:pt x="1061" y="185"/>
                  </a:cubicBezTo>
                  <a:cubicBezTo>
                    <a:pt x="1157" y="185"/>
                    <a:pt x="1253" y="189"/>
                    <a:pt x="1348" y="189"/>
                  </a:cubicBezTo>
                  <a:cubicBezTo>
                    <a:pt x="1562" y="189"/>
                    <a:pt x="1771" y="169"/>
                    <a:pt x="1970" y="40"/>
                  </a:cubicBezTo>
                  <a:cubicBezTo>
                    <a:pt x="1632" y="40"/>
                    <a:pt x="1254" y="20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4"/>
            <p:cNvSpPr/>
            <p:nvPr/>
          </p:nvSpPr>
          <p:spPr>
            <a:xfrm>
              <a:off x="1811525" y="1063650"/>
              <a:ext cx="21400" cy="43925"/>
            </a:xfrm>
            <a:custGeom>
              <a:avLst/>
              <a:gdLst/>
              <a:ahLst/>
              <a:cxnLst/>
              <a:rect l="l" t="t" r="r" b="b"/>
              <a:pathLst>
                <a:path w="856" h="1757" extrusionOk="0">
                  <a:moveTo>
                    <a:pt x="0" y="1"/>
                  </a:moveTo>
                  <a:lnTo>
                    <a:pt x="0" y="1751"/>
                  </a:lnTo>
                  <a:cubicBezTo>
                    <a:pt x="22" y="1755"/>
                    <a:pt x="42" y="1756"/>
                    <a:pt x="60" y="1756"/>
                  </a:cubicBezTo>
                  <a:cubicBezTo>
                    <a:pt x="378" y="1756"/>
                    <a:pt x="215" y="1293"/>
                    <a:pt x="498" y="1274"/>
                  </a:cubicBezTo>
                  <a:cubicBezTo>
                    <a:pt x="537" y="1254"/>
                    <a:pt x="617" y="1214"/>
                    <a:pt x="657" y="1175"/>
                  </a:cubicBezTo>
                  <a:cubicBezTo>
                    <a:pt x="856" y="876"/>
                    <a:pt x="856" y="598"/>
                    <a:pt x="557" y="359"/>
                  </a:cubicBezTo>
                  <a:cubicBezTo>
                    <a:pt x="517" y="359"/>
                    <a:pt x="498" y="319"/>
                    <a:pt x="438" y="319"/>
                  </a:cubicBezTo>
                  <a:cubicBezTo>
                    <a:pt x="376" y="370"/>
                    <a:pt x="315" y="416"/>
                    <a:pt x="264" y="416"/>
                  </a:cubicBezTo>
                  <a:cubicBezTo>
                    <a:pt x="217" y="416"/>
                    <a:pt x="179" y="375"/>
                    <a:pt x="159" y="260"/>
                  </a:cubicBezTo>
                  <a:cubicBezTo>
                    <a:pt x="159" y="160"/>
                    <a:pt x="120" y="6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4"/>
            <p:cNvSpPr/>
            <p:nvPr/>
          </p:nvSpPr>
          <p:spPr>
            <a:xfrm>
              <a:off x="1693650" y="1063950"/>
              <a:ext cx="10975" cy="4200"/>
            </a:xfrm>
            <a:custGeom>
              <a:avLst/>
              <a:gdLst/>
              <a:ahLst/>
              <a:cxnLst/>
              <a:rect l="l" t="t" r="r" b="b"/>
              <a:pathLst>
                <a:path w="439" h="168" extrusionOk="0">
                  <a:moveTo>
                    <a:pt x="317" y="0"/>
                  </a:moveTo>
                  <a:cubicBezTo>
                    <a:pt x="195" y="0"/>
                    <a:pt x="75" y="34"/>
                    <a:pt x="1" y="168"/>
                  </a:cubicBezTo>
                  <a:cubicBezTo>
                    <a:pt x="100" y="168"/>
                    <a:pt x="219" y="148"/>
                    <a:pt x="319" y="148"/>
                  </a:cubicBezTo>
                  <a:cubicBezTo>
                    <a:pt x="379" y="108"/>
                    <a:pt x="398" y="69"/>
                    <a:pt x="438" y="9"/>
                  </a:cubicBezTo>
                  <a:cubicBezTo>
                    <a:pt x="398" y="4"/>
                    <a:pt x="357" y="0"/>
                    <a:pt x="3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4"/>
            <p:cNvSpPr/>
            <p:nvPr/>
          </p:nvSpPr>
          <p:spPr>
            <a:xfrm>
              <a:off x="1822950" y="106267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200" y="0"/>
                  </a:moveTo>
                  <a:cubicBezTo>
                    <a:pt x="80" y="100"/>
                    <a:pt x="41" y="219"/>
                    <a:pt x="1" y="358"/>
                  </a:cubicBezTo>
                  <a:cubicBezTo>
                    <a:pt x="41" y="378"/>
                    <a:pt x="60" y="378"/>
                    <a:pt x="100" y="418"/>
                  </a:cubicBezTo>
                  <a:cubicBezTo>
                    <a:pt x="299" y="358"/>
                    <a:pt x="359" y="239"/>
                    <a:pt x="239" y="60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4"/>
            <p:cNvSpPr/>
            <p:nvPr/>
          </p:nvSpPr>
          <p:spPr>
            <a:xfrm>
              <a:off x="1672275" y="10552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59" y="1"/>
                  </a:moveTo>
                  <a:cubicBezTo>
                    <a:pt x="120" y="1"/>
                    <a:pt x="40" y="21"/>
                    <a:pt x="0" y="21"/>
                  </a:cubicBezTo>
                  <a:lnTo>
                    <a:pt x="0" y="160"/>
                  </a:lnTo>
                  <a:cubicBezTo>
                    <a:pt x="40" y="100"/>
                    <a:pt x="120" y="41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4"/>
            <p:cNvSpPr/>
            <p:nvPr/>
          </p:nvSpPr>
          <p:spPr>
            <a:xfrm>
              <a:off x="1689675" y="1068125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0" y="1"/>
                  </a:moveTo>
                  <a:cubicBezTo>
                    <a:pt x="20" y="61"/>
                    <a:pt x="50" y="90"/>
                    <a:pt x="80" y="90"/>
                  </a:cubicBezTo>
                  <a:cubicBezTo>
                    <a:pt x="110" y="90"/>
                    <a:pt x="140" y="61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4"/>
            <p:cNvSpPr/>
            <p:nvPr/>
          </p:nvSpPr>
          <p:spPr>
            <a:xfrm>
              <a:off x="1685700" y="1066200"/>
              <a:ext cx="3500" cy="2450"/>
            </a:xfrm>
            <a:custGeom>
              <a:avLst/>
              <a:gdLst/>
              <a:ahLst/>
              <a:cxnLst/>
              <a:rect l="l" t="t" r="r" b="b"/>
              <a:pathLst>
                <a:path w="140" h="98" extrusionOk="0">
                  <a:moveTo>
                    <a:pt x="58" y="1"/>
                  </a:moveTo>
                  <a:cubicBezTo>
                    <a:pt x="32" y="1"/>
                    <a:pt x="11" y="36"/>
                    <a:pt x="0" y="98"/>
                  </a:cubicBezTo>
                  <a:lnTo>
                    <a:pt x="140" y="98"/>
                  </a:lnTo>
                  <a:cubicBezTo>
                    <a:pt x="111" y="31"/>
                    <a:pt x="82" y="1"/>
                    <a:pt x="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4"/>
            <p:cNvSpPr/>
            <p:nvPr/>
          </p:nvSpPr>
          <p:spPr>
            <a:xfrm>
              <a:off x="1680725" y="1068425"/>
              <a:ext cx="5000" cy="2650"/>
            </a:xfrm>
            <a:custGeom>
              <a:avLst/>
              <a:gdLst/>
              <a:ahLst/>
              <a:cxnLst/>
              <a:rect l="l" t="t" r="r" b="b"/>
              <a:pathLst>
                <a:path w="200" h="106" extrusionOk="0">
                  <a:moveTo>
                    <a:pt x="61" y="0"/>
                  </a:moveTo>
                  <a:cubicBezTo>
                    <a:pt x="40" y="0"/>
                    <a:pt x="20" y="2"/>
                    <a:pt x="0" y="9"/>
                  </a:cubicBezTo>
                  <a:cubicBezTo>
                    <a:pt x="31" y="71"/>
                    <a:pt x="62" y="106"/>
                    <a:pt x="96" y="106"/>
                  </a:cubicBezTo>
                  <a:cubicBezTo>
                    <a:pt x="127" y="106"/>
                    <a:pt x="161" y="76"/>
                    <a:pt x="199" y="9"/>
                  </a:cubicBezTo>
                  <a:cubicBezTo>
                    <a:pt x="146" y="9"/>
                    <a:pt x="102" y="0"/>
                    <a:pt x="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4"/>
            <p:cNvSpPr/>
            <p:nvPr/>
          </p:nvSpPr>
          <p:spPr>
            <a:xfrm>
              <a:off x="1615075" y="12199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222" y="0"/>
                  </a:moveTo>
                  <a:cubicBezTo>
                    <a:pt x="144" y="0"/>
                    <a:pt x="69" y="25"/>
                    <a:pt x="1" y="36"/>
                  </a:cubicBezTo>
                  <a:cubicBezTo>
                    <a:pt x="20" y="96"/>
                    <a:pt x="20" y="116"/>
                    <a:pt x="20" y="175"/>
                  </a:cubicBezTo>
                  <a:cubicBezTo>
                    <a:pt x="60" y="175"/>
                    <a:pt x="104" y="180"/>
                    <a:pt x="149" y="180"/>
                  </a:cubicBezTo>
                  <a:cubicBezTo>
                    <a:pt x="239" y="180"/>
                    <a:pt x="332" y="162"/>
                    <a:pt x="398" y="56"/>
                  </a:cubicBezTo>
                  <a:cubicBezTo>
                    <a:pt x="339" y="14"/>
                    <a:pt x="280" y="0"/>
                    <a:pt x="2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4"/>
            <p:cNvSpPr/>
            <p:nvPr/>
          </p:nvSpPr>
          <p:spPr>
            <a:xfrm>
              <a:off x="1685200" y="117257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0" y="0"/>
                  </a:moveTo>
                  <a:cubicBezTo>
                    <a:pt x="0" y="140"/>
                    <a:pt x="20" y="279"/>
                    <a:pt x="160" y="339"/>
                  </a:cubicBezTo>
                  <a:cubicBezTo>
                    <a:pt x="160" y="199"/>
                    <a:pt x="140" y="8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4"/>
            <p:cNvSpPr/>
            <p:nvPr/>
          </p:nvSpPr>
          <p:spPr>
            <a:xfrm>
              <a:off x="1667800" y="1225050"/>
              <a:ext cx="5500" cy="3250"/>
            </a:xfrm>
            <a:custGeom>
              <a:avLst/>
              <a:gdLst/>
              <a:ahLst/>
              <a:cxnLst/>
              <a:rect l="l" t="t" r="r" b="b"/>
              <a:pathLst>
                <a:path w="220" h="130" extrusionOk="0">
                  <a:moveTo>
                    <a:pt x="144" y="1"/>
                  </a:moveTo>
                  <a:cubicBezTo>
                    <a:pt x="109" y="1"/>
                    <a:pt x="34" y="79"/>
                    <a:pt x="0" y="129"/>
                  </a:cubicBezTo>
                  <a:cubicBezTo>
                    <a:pt x="13" y="123"/>
                    <a:pt x="30" y="121"/>
                    <a:pt x="48" y="121"/>
                  </a:cubicBezTo>
                  <a:cubicBezTo>
                    <a:pt x="84" y="121"/>
                    <a:pt x="125" y="129"/>
                    <a:pt x="154" y="129"/>
                  </a:cubicBezTo>
                  <a:cubicBezTo>
                    <a:pt x="199" y="129"/>
                    <a:pt x="219" y="110"/>
                    <a:pt x="159" y="10"/>
                  </a:cubicBezTo>
                  <a:cubicBezTo>
                    <a:pt x="156" y="4"/>
                    <a:pt x="151" y="1"/>
                    <a:pt x="1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4"/>
            <p:cNvSpPr/>
            <p:nvPr/>
          </p:nvSpPr>
          <p:spPr>
            <a:xfrm>
              <a:off x="1549425" y="1154675"/>
              <a:ext cx="26875" cy="22400"/>
            </a:xfrm>
            <a:custGeom>
              <a:avLst/>
              <a:gdLst/>
              <a:ahLst/>
              <a:cxnLst/>
              <a:rect l="l" t="t" r="r" b="b"/>
              <a:pathLst>
                <a:path w="1075" h="896" extrusionOk="0">
                  <a:moveTo>
                    <a:pt x="538" y="0"/>
                  </a:moveTo>
                  <a:lnTo>
                    <a:pt x="538" y="0"/>
                  </a:lnTo>
                  <a:cubicBezTo>
                    <a:pt x="1" y="319"/>
                    <a:pt x="478" y="597"/>
                    <a:pt x="558" y="895"/>
                  </a:cubicBezTo>
                  <a:cubicBezTo>
                    <a:pt x="737" y="796"/>
                    <a:pt x="896" y="657"/>
                    <a:pt x="1075" y="537"/>
                  </a:cubicBezTo>
                  <a:cubicBezTo>
                    <a:pt x="1055" y="498"/>
                    <a:pt x="1055" y="438"/>
                    <a:pt x="1055" y="398"/>
                  </a:cubicBezTo>
                  <a:cubicBezTo>
                    <a:pt x="975" y="259"/>
                    <a:pt x="876" y="199"/>
                    <a:pt x="737" y="199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4"/>
            <p:cNvSpPr/>
            <p:nvPr/>
          </p:nvSpPr>
          <p:spPr>
            <a:xfrm>
              <a:off x="1555400" y="1128800"/>
              <a:ext cx="7975" cy="6425"/>
            </a:xfrm>
            <a:custGeom>
              <a:avLst/>
              <a:gdLst/>
              <a:ahLst/>
              <a:cxnLst/>
              <a:rect l="l" t="t" r="r" b="b"/>
              <a:pathLst>
                <a:path w="319" h="257" extrusionOk="0">
                  <a:moveTo>
                    <a:pt x="319" y="1"/>
                  </a:moveTo>
                  <a:cubicBezTo>
                    <a:pt x="199" y="41"/>
                    <a:pt x="0" y="1"/>
                    <a:pt x="40" y="200"/>
                  </a:cubicBezTo>
                  <a:cubicBezTo>
                    <a:pt x="58" y="242"/>
                    <a:pt x="82" y="257"/>
                    <a:pt x="109" y="257"/>
                  </a:cubicBezTo>
                  <a:cubicBezTo>
                    <a:pt x="171" y="257"/>
                    <a:pt x="250" y="180"/>
                    <a:pt x="319" y="180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4"/>
            <p:cNvSpPr/>
            <p:nvPr/>
          </p:nvSpPr>
          <p:spPr>
            <a:xfrm>
              <a:off x="1567825" y="1145725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160" y="0"/>
                  </a:moveTo>
                  <a:cubicBezTo>
                    <a:pt x="1" y="159"/>
                    <a:pt x="41" y="358"/>
                    <a:pt x="21" y="517"/>
                  </a:cubicBezTo>
                  <a:cubicBezTo>
                    <a:pt x="60" y="677"/>
                    <a:pt x="200" y="696"/>
                    <a:pt x="339" y="716"/>
                  </a:cubicBezTo>
                  <a:cubicBezTo>
                    <a:pt x="339" y="677"/>
                    <a:pt x="339" y="617"/>
                    <a:pt x="359" y="537"/>
                  </a:cubicBezTo>
                  <a:cubicBezTo>
                    <a:pt x="220" y="398"/>
                    <a:pt x="339" y="179"/>
                    <a:pt x="220" y="2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4"/>
            <p:cNvSpPr/>
            <p:nvPr/>
          </p:nvSpPr>
          <p:spPr>
            <a:xfrm>
              <a:off x="1571325" y="1147200"/>
              <a:ext cx="5975" cy="12975"/>
            </a:xfrm>
            <a:custGeom>
              <a:avLst/>
              <a:gdLst/>
              <a:ahLst/>
              <a:cxnLst/>
              <a:rect l="l" t="t" r="r" b="b"/>
              <a:pathLst>
                <a:path w="239" h="519" extrusionOk="0">
                  <a:moveTo>
                    <a:pt x="60" y="1"/>
                  </a:moveTo>
                  <a:lnTo>
                    <a:pt x="60" y="1"/>
                  </a:lnTo>
                  <a:cubicBezTo>
                    <a:pt x="20" y="200"/>
                    <a:pt x="0" y="399"/>
                    <a:pt x="199" y="518"/>
                  </a:cubicBezTo>
                  <a:cubicBezTo>
                    <a:pt x="199" y="319"/>
                    <a:pt x="239" y="120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4"/>
            <p:cNvSpPr/>
            <p:nvPr/>
          </p:nvSpPr>
          <p:spPr>
            <a:xfrm>
              <a:off x="2427700" y="1735775"/>
              <a:ext cx="118375" cy="35725"/>
            </a:xfrm>
            <a:custGeom>
              <a:avLst/>
              <a:gdLst/>
              <a:ahLst/>
              <a:cxnLst/>
              <a:rect l="l" t="t" r="r" b="b"/>
              <a:pathLst>
                <a:path w="4735" h="1429" extrusionOk="0">
                  <a:moveTo>
                    <a:pt x="3437" y="1"/>
                  </a:moveTo>
                  <a:cubicBezTo>
                    <a:pt x="3039" y="1"/>
                    <a:pt x="2641" y="65"/>
                    <a:pt x="2248" y="190"/>
                  </a:cubicBezTo>
                  <a:cubicBezTo>
                    <a:pt x="2192" y="302"/>
                    <a:pt x="2101" y="322"/>
                    <a:pt x="2002" y="322"/>
                  </a:cubicBezTo>
                  <a:cubicBezTo>
                    <a:pt x="1946" y="322"/>
                    <a:pt x="1888" y="316"/>
                    <a:pt x="1832" y="316"/>
                  </a:cubicBezTo>
                  <a:cubicBezTo>
                    <a:pt x="1775" y="316"/>
                    <a:pt x="1719" y="322"/>
                    <a:pt x="1671" y="349"/>
                  </a:cubicBezTo>
                  <a:cubicBezTo>
                    <a:pt x="1313" y="449"/>
                    <a:pt x="935" y="449"/>
                    <a:pt x="597" y="647"/>
                  </a:cubicBezTo>
                  <a:cubicBezTo>
                    <a:pt x="478" y="647"/>
                    <a:pt x="338" y="647"/>
                    <a:pt x="199" y="667"/>
                  </a:cubicBezTo>
                  <a:cubicBezTo>
                    <a:pt x="40" y="787"/>
                    <a:pt x="0" y="966"/>
                    <a:pt x="60" y="1165"/>
                  </a:cubicBezTo>
                  <a:cubicBezTo>
                    <a:pt x="194" y="1366"/>
                    <a:pt x="356" y="1429"/>
                    <a:pt x="525" y="1429"/>
                  </a:cubicBezTo>
                  <a:cubicBezTo>
                    <a:pt x="708" y="1429"/>
                    <a:pt x="899" y="1356"/>
                    <a:pt x="1074" y="1304"/>
                  </a:cubicBezTo>
                  <a:cubicBezTo>
                    <a:pt x="1671" y="1165"/>
                    <a:pt x="2248" y="1006"/>
                    <a:pt x="2845" y="906"/>
                  </a:cubicBezTo>
                  <a:cubicBezTo>
                    <a:pt x="2944" y="886"/>
                    <a:pt x="3024" y="886"/>
                    <a:pt x="3123" y="866"/>
                  </a:cubicBezTo>
                  <a:cubicBezTo>
                    <a:pt x="3561" y="667"/>
                    <a:pt x="4038" y="608"/>
                    <a:pt x="4496" y="468"/>
                  </a:cubicBezTo>
                  <a:cubicBezTo>
                    <a:pt x="4635" y="449"/>
                    <a:pt x="4735" y="389"/>
                    <a:pt x="4715" y="230"/>
                  </a:cubicBezTo>
                  <a:cubicBezTo>
                    <a:pt x="4292" y="75"/>
                    <a:pt x="3865" y="1"/>
                    <a:pt x="34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4"/>
            <p:cNvSpPr/>
            <p:nvPr/>
          </p:nvSpPr>
          <p:spPr>
            <a:xfrm>
              <a:off x="2389900" y="1939250"/>
              <a:ext cx="55725" cy="145925"/>
            </a:xfrm>
            <a:custGeom>
              <a:avLst/>
              <a:gdLst/>
              <a:ahLst/>
              <a:cxnLst/>
              <a:rect l="l" t="t" r="r" b="b"/>
              <a:pathLst>
                <a:path w="2229" h="5837" extrusionOk="0">
                  <a:moveTo>
                    <a:pt x="192" y="1"/>
                  </a:moveTo>
                  <a:cubicBezTo>
                    <a:pt x="181" y="1"/>
                    <a:pt x="169" y="3"/>
                    <a:pt x="160" y="8"/>
                  </a:cubicBezTo>
                  <a:cubicBezTo>
                    <a:pt x="80" y="48"/>
                    <a:pt x="40" y="68"/>
                    <a:pt x="0" y="107"/>
                  </a:cubicBezTo>
                  <a:cubicBezTo>
                    <a:pt x="120" y="804"/>
                    <a:pt x="0" y="1540"/>
                    <a:pt x="279" y="2196"/>
                  </a:cubicBezTo>
                  <a:cubicBezTo>
                    <a:pt x="478" y="2296"/>
                    <a:pt x="378" y="2435"/>
                    <a:pt x="339" y="2534"/>
                  </a:cubicBezTo>
                  <a:cubicBezTo>
                    <a:pt x="398" y="2873"/>
                    <a:pt x="458" y="3231"/>
                    <a:pt x="498" y="3569"/>
                  </a:cubicBezTo>
                  <a:cubicBezTo>
                    <a:pt x="577" y="3668"/>
                    <a:pt x="557" y="3827"/>
                    <a:pt x="617" y="3907"/>
                  </a:cubicBezTo>
                  <a:cubicBezTo>
                    <a:pt x="856" y="4484"/>
                    <a:pt x="1095" y="5081"/>
                    <a:pt x="1333" y="5658"/>
                  </a:cubicBezTo>
                  <a:cubicBezTo>
                    <a:pt x="1393" y="5697"/>
                    <a:pt x="1453" y="5737"/>
                    <a:pt x="1532" y="5777"/>
                  </a:cubicBezTo>
                  <a:cubicBezTo>
                    <a:pt x="1592" y="5777"/>
                    <a:pt x="1652" y="5797"/>
                    <a:pt x="1691" y="5837"/>
                  </a:cubicBezTo>
                  <a:cubicBezTo>
                    <a:pt x="1791" y="5578"/>
                    <a:pt x="2029" y="5538"/>
                    <a:pt x="2228" y="5459"/>
                  </a:cubicBezTo>
                  <a:cubicBezTo>
                    <a:pt x="2228" y="5263"/>
                    <a:pt x="2161" y="5195"/>
                    <a:pt x="2062" y="5195"/>
                  </a:cubicBezTo>
                  <a:cubicBezTo>
                    <a:pt x="2001" y="5195"/>
                    <a:pt x="1927" y="5221"/>
                    <a:pt x="1850" y="5260"/>
                  </a:cubicBezTo>
                  <a:cubicBezTo>
                    <a:pt x="1492" y="5260"/>
                    <a:pt x="1373" y="5061"/>
                    <a:pt x="1293" y="4762"/>
                  </a:cubicBezTo>
                  <a:cubicBezTo>
                    <a:pt x="1194" y="4504"/>
                    <a:pt x="1274" y="4186"/>
                    <a:pt x="995" y="4006"/>
                  </a:cubicBezTo>
                  <a:cubicBezTo>
                    <a:pt x="876" y="3629"/>
                    <a:pt x="756" y="3251"/>
                    <a:pt x="677" y="2853"/>
                  </a:cubicBezTo>
                  <a:cubicBezTo>
                    <a:pt x="657" y="2594"/>
                    <a:pt x="538" y="2335"/>
                    <a:pt x="796" y="2137"/>
                  </a:cubicBezTo>
                  <a:cubicBezTo>
                    <a:pt x="896" y="2017"/>
                    <a:pt x="1095" y="1997"/>
                    <a:pt x="975" y="1798"/>
                  </a:cubicBezTo>
                  <a:cubicBezTo>
                    <a:pt x="458" y="1679"/>
                    <a:pt x="279" y="1341"/>
                    <a:pt x="299" y="804"/>
                  </a:cubicBezTo>
                  <a:cubicBezTo>
                    <a:pt x="339" y="565"/>
                    <a:pt x="279" y="306"/>
                    <a:pt x="279" y="68"/>
                  </a:cubicBezTo>
                  <a:cubicBezTo>
                    <a:pt x="264" y="23"/>
                    <a:pt x="227" y="1"/>
                    <a:pt x="1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4"/>
            <p:cNvSpPr/>
            <p:nvPr/>
          </p:nvSpPr>
          <p:spPr>
            <a:xfrm>
              <a:off x="2991650" y="1801175"/>
              <a:ext cx="113425" cy="33025"/>
            </a:xfrm>
            <a:custGeom>
              <a:avLst/>
              <a:gdLst/>
              <a:ahLst/>
              <a:cxnLst/>
              <a:rect l="l" t="t" r="r" b="b"/>
              <a:pathLst>
                <a:path w="4537" h="1321" extrusionOk="0">
                  <a:moveTo>
                    <a:pt x="4516" y="1"/>
                  </a:moveTo>
                  <a:cubicBezTo>
                    <a:pt x="3820" y="100"/>
                    <a:pt x="3124" y="319"/>
                    <a:pt x="2388" y="419"/>
                  </a:cubicBezTo>
                  <a:cubicBezTo>
                    <a:pt x="1592" y="598"/>
                    <a:pt x="776" y="737"/>
                    <a:pt x="1" y="1055"/>
                  </a:cubicBezTo>
                  <a:lnTo>
                    <a:pt x="40" y="1135"/>
                  </a:lnTo>
                  <a:cubicBezTo>
                    <a:pt x="60" y="1194"/>
                    <a:pt x="80" y="1234"/>
                    <a:pt x="140" y="1254"/>
                  </a:cubicBezTo>
                  <a:lnTo>
                    <a:pt x="199" y="1294"/>
                  </a:lnTo>
                  <a:cubicBezTo>
                    <a:pt x="303" y="1312"/>
                    <a:pt x="404" y="1321"/>
                    <a:pt x="503" y="1321"/>
                  </a:cubicBezTo>
                  <a:cubicBezTo>
                    <a:pt x="935" y="1321"/>
                    <a:pt x="1327" y="1165"/>
                    <a:pt x="1731" y="1035"/>
                  </a:cubicBezTo>
                  <a:cubicBezTo>
                    <a:pt x="2587" y="797"/>
                    <a:pt x="3541" y="757"/>
                    <a:pt x="4377" y="399"/>
                  </a:cubicBezTo>
                  <a:cubicBezTo>
                    <a:pt x="4407" y="409"/>
                    <a:pt x="4432" y="414"/>
                    <a:pt x="4457" y="414"/>
                  </a:cubicBezTo>
                  <a:cubicBezTo>
                    <a:pt x="4481" y="414"/>
                    <a:pt x="4506" y="409"/>
                    <a:pt x="4536" y="399"/>
                  </a:cubicBezTo>
                  <a:cubicBezTo>
                    <a:pt x="4536" y="259"/>
                    <a:pt x="4516" y="120"/>
                    <a:pt x="45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4"/>
            <p:cNvSpPr/>
            <p:nvPr/>
          </p:nvSpPr>
          <p:spPr>
            <a:xfrm>
              <a:off x="2486375" y="2070225"/>
              <a:ext cx="112425" cy="47775"/>
            </a:xfrm>
            <a:custGeom>
              <a:avLst/>
              <a:gdLst/>
              <a:ahLst/>
              <a:cxnLst/>
              <a:rect l="l" t="t" r="r" b="b"/>
              <a:pathLst>
                <a:path w="4497" h="1911" extrusionOk="0">
                  <a:moveTo>
                    <a:pt x="4397" y="1"/>
                  </a:moveTo>
                  <a:cubicBezTo>
                    <a:pt x="4138" y="21"/>
                    <a:pt x="3860" y="80"/>
                    <a:pt x="3581" y="160"/>
                  </a:cubicBezTo>
                  <a:cubicBezTo>
                    <a:pt x="2686" y="458"/>
                    <a:pt x="1791" y="896"/>
                    <a:pt x="856" y="1115"/>
                  </a:cubicBezTo>
                  <a:cubicBezTo>
                    <a:pt x="597" y="1214"/>
                    <a:pt x="279" y="1135"/>
                    <a:pt x="80" y="1413"/>
                  </a:cubicBezTo>
                  <a:cubicBezTo>
                    <a:pt x="1" y="1592"/>
                    <a:pt x="80" y="1712"/>
                    <a:pt x="180" y="1831"/>
                  </a:cubicBezTo>
                  <a:cubicBezTo>
                    <a:pt x="219" y="1891"/>
                    <a:pt x="299" y="1911"/>
                    <a:pt x="379" y="1911"/>
                  </a:cubicBezTo>
                  <a:cubicBezTo>
                    <a:pt x="498" y="1891"/>
                    <a:pt x="597" y="1831"/>
                    <a:pt x="697" y="1811"/>
                  </a:cubicBezTo>
                  <a:cubicBezTo>
                    <a:pt x="796" y="1791"/>
                    <a:pt x="876" y="1712"/>
                    <a:pt x="955" y="1632"/>
                  </a:cubicBezTo>
                  <a:cubicBezTo>
                    <a:pt x="1095" y="1572"/>
                    <a:pt x="1274" y="1493"/>
                    <a:pt x="1413" y="1433"/>
                  </a:cubicBezTo>
                  <a:cubicBezTo>
                    <a:pt x="2447" y="1075"/>
                    <a:pt x="3462" y="737"/>
                    <a:pt x="4457" y="299"/>
                  </a:cubicBezTo>
                  <a:cubicBezTo>
                    <a:pt x="4496" y="200"/>
                    <a:pt x="4476" y="100"/>
                    <a:pt x="43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4"/>
            <p:cNvSpPr/>
            <p:nvPr/>
          </p:nvSpPr>
          <p:spPr>
            <a:xfrm>
              <a:off x="2501800" y="1953850"/>
              <a:ext cx="111425" cy="35350"/>
            </a:xfrm>
            <a:custGeom>
              <a:avLst/>
              <a:gdLst/>
              <a:ahLst/>
              <a:cxnLst/>
              <a:rect l="l" t="t" r="r" b="b"/>
              <a:pathLst>
                <a:path w="4457" h="1414" extrusionOk="0">
                  <a:moveTo>
                    <a:pt x="4456" y="1"/>
                  </a:moveTo>
                  <a:lnTo>
                    <a:pt x="4456" y="1"/>
                  </a:lnTo>
                  <a:cubicBezTo>
                    <a:pt x="2865" y="120"/>
                    <a:pt x="1452" y="677"/>
                    <a:pt x="0" y="1214"/>
                  </a:cubicBezTo>
                  <a:cubicBezTo>
                    <a:pt x="120" y="1413"/>
                    <a:pt x="358" y="1294"/>
                    <a:pt x="498" y="1374"/>
                  </a:cubicBezTo>
                  <a:cubicBezTo>
                    <a:pt x="677" y="1334"/>
                    <a:pt x="856" y="1374"/>
                    <a:pt x="995" y="1294"/>
                  </a:cubicBezTo>
                  <a:cubicBezTo>
                    <a:pt x="1970" y="896"/>
                    <a:pt x="2984" y="598"/>
                    <a:pt x="4038" y="379"/>
                  </a:cubicBezTo>
                  <a:cubicBezTo>
                    <a:pt x="4178" y="319"/>
                    <a:pt x="4397" y="379"/>
                    <a:pt x="44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4"/>
            <p:cNvSpPr/>
            <p:nvPr/>
          </p:nvSpPr>
          <p:spPr>
            <a:xfrm>
              <a:off x="2473450" y="1834275"/>
              <a:ext cx="127325" cy="38675"/>
            </a:xfrm>
            <a:custGeom>
              <a:avLst/>
              <a:gdLst/>
              <a:ahLst/>
              <a:cxnLst/>
              <a:rect l="l" t="t" r="r" b="b"/>
              <a:pathLst>
                <a:path w="5093" h="1547" extrusionOk="0">
                  <a:moveTo>
                    <a:pt x="4892" y="0"/>
                  </a:moveTo>
                  <a:cubicBezTo>
                    <a:pt x="4788" y="0"/>
                    <a:pt x="4666" y="78"/>
                    <a:pt x="4556" y="89"/>
                  </a:cubicBezTo>
                  <a:cubicBezTo>
                    <a:pt x="4198" y="129"/>
                    <a:pt x="3800" y="169"/>
                    <a:pt x="3482" y="288"/>
                  </a:cubicBezTo>
                  <a:cubicBezTo>
                    <a:pt x="3004" y="487"/>
                    <a:pt x="2527" y="606"/>
                    <a:pt x="2010" y="626"/>
                  </a:cubicBezTo>
                  <a:lnTo>
                    <a:pt x="80" y="1303"/>
                  </a:lnTo>
                  <a:cubicBezTo>
                    <a:pt x="20" y="1362"/>
                    <a:pt x="0" y="1422"/>
                    <a:pt x="40" y="1502"/>
                  </a:cubicBezTo>
                  <a:cubicBezTo>
                    <a:pt x="80" y="1531"/>
                    <a:pt x="120" y="1546"/>
                    <a:pt x="160" y="1546"/>
                  </a:cubicBezTo>
                  <a:cubicBezTo>
                    <a:pt x="199" y="1546"/>
                    <a:pt x="239" y="1531"/>
                    <a:pt x="279" y="1502"/>
                  </a:cubicBezTo>
                  <a:lnTo>
                    <a:pt x="239" y="1502"/>
                  </a:lnTo>
                  <a:cubicBezTo>
                    <a:pt x="271" y="1459"/>
                    <a:pt x="297" y="1439"/>
                    <a:pt x="327" y="1439"/>
                  </a:cubicBezTo>
                  <a:cubicBezTo>
                    <a:pt x="353" y="1439"/>
                    <a:pt x="381" y="1454"/>
                    <a:pt x="418" y="1482"/>
                  </a:cubicBezTo>
                  <a:lnTo>
                    <a:pt x="756" y="1482"/>
                  </a:lnTo>
                  <a:cubicBezTo>
                    <a:pt x="915" y="1323"/>
                    <a:pt x="1174" y="1482"/>
                    <a:pt x="1293" y="1303"/>
                  </a:cubicBezTo>
                  <a:cubicBezTo>
                    <a:pt x="2527" y="825"/>
                    <a:pt x="3820" y="606"/>
                    <a:pt x="5093" y="228"/>
                  </a:cubicBezTo>
                  <a:cubicBezTo>
                    <a:pt x="5049" y="51"/>
                    <a:pt x="4976" y="0"/>
                    <a:pt x="489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4"/>
            <p:cNvSpPr/>
            <p:nvPr/>
          </p:nvSpPr>
          <p:spPr>
            <a:xfrm>
              <a:off x="2987675" y="1697750"/>
              <a:ext cx="112925" cy="31350"/>
            </a:xfrm>
            <a:custGeom>
              <a:avLst/>
              <a:gdLst/>
              <a:ahLst/>
              <a:cxnLst/>
              <a:rect l="l" t="t" r="r" b="b"/>
              <a:pathLst>
                <a:path w="4517" h="1254" extrusionOk="0">
                  <a:moveTo>
                    <a:pt x="4178" y="0"/>
                  </a:moveTo>
                  <a:cubicBezTo>
                    <a:pt x="3044" y="279"/>
                    <a:pt x="1930" y="517"/>
                    <a:pt x="816" y="875"/>
                  </a:cubicBezTo>
                  <a:cubicBezTo>
                    <a:pt x="774" y="888"/>
                    <a:pt x="727" y="892"/>
                    <a:pt x="678" y="892"/>
                  </a:cubicBezTo>
                  <a:cubicBezTo>
                    <a:pt x="598" y="892"/>
                    <a:pt x="513" y="882"/>
                    <a:pt x="429" y="882"/>
                  </a:cubicBezTo>
                  <a:cubicBezTo>
                    <a:pt x="244" y="882"/>
                    <a:pt x="69" y="932"/>
                    <a:pt x="0" y="1253"/>
                  </a:cubicBezTo>
                  <a:cubicBezTo>
                    <a:pt x="1413" y="1114"/>
                    <a:pt x="2726" y="816"/>
                    <a:pt x="4019" y="358"/>
                  </a:cubicBezTo>
                  <a:cubicBezTo>
                    <a:pt x="4019" y="318"/>
                    <a:pt x="4039" y="318"/>
                    <a:pt x="4078" y="299"/>
                  </a:cubicBezTo>
                  <a:cubicBezTo>
                    <a:pt x="4098" y="299"/>
                    <a:pt x="4138" y="299"/>
                    <a:pt x="4178" y="358"/>
                  </a:cubicBezTo>
                  <a:cubicBezTo>
                    <a:pt x="4297" y="378"/>
                    <a:pt x="4397" y="378"/>
                    <a:pt x="4516" y="378"/>
                  </a:cubicBezTo>
                  <a:cubicBezTo>
                    <a:pt x="4516" y="299"/>
                    <a:pt x="4496" y="259"/>
                    <a:pt x="4496" y="199"/>
                  </a:cubicBezTo>
                  <a:cubicBezTo>
                    <a:pt x="4437" y="120"/>
                    <a:pt x="4397" y="80"/>
                    <a:pt x="43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4"/>
            <p:cNvSpPr/>
            <p:nvPr/>
          </p:nvSpPr>
          <p:spPr>
            <a:xfrm>
              <a:off x="2668400" y="2020250"/>
              <a:ext cx="101975" cy="32600"/>
            </a:xfrm>
            <a:custGeom>
              <a:avLst/>
              <a:gdLst/>
              <a:ahLst/>
              <a:cxnLst/>
              <a:rect l="l" t="t" r="r" b="b"/>
              <a:pathLst>
                <a:path w="4079" h="1304" extrusionOk="0">
                  <a:moveTo>
                    <a:pt x="3826" y="1"/>
                  </a:moveTo>
                  <a:cubicBezTo>
                    <a:pt x="3753" y="1"/>
                    <a:pt x="3669" y="17"/>
                    <a:pt x="3581" y="30"/>
                  </a:cubicBezTo>
                  <a:cubicBezTo>
                    <a:pt x="3402" y="90"/>
                    <a:pt x="3203" y="11"/>
                    <a:pt x="3044" y="130"/>
                  </a:cubicBezTo>
                  <a:cubicBezTo>
                    <a:pt x="3011" y="196"/>
                    <a:pt x="2972" y="217"/>
                    <a:pt x="2929" y="217"/>
                  </a:cubicBezTo>
                  <a:cubicBezTo>
                    <a:pt x="2869" y="217"/>
                    <a:pt x="2804" y="173"/>
                    <a:pt x="2746" y="150"/>
                  </a:cubicBezTo>
                  <a:cubicBezTo>
                    <a:pt x="2626" y="229"/>
                    <a:pt x="2467" y="209"/>
                    <a:pt x="2348" y="269"/>
                  </a:cubicBezTo>
                  <a:cubicBezTo>
                    <a:pt x="2248" y="369"/>
                    <a:pt x="2089" y="349"/>
                    <a:pt x="1990" y="448"/>
                  </a:cubicBezTo>
                  <a:cubicBezTo>
                    <a:pt x="1909" y="506"/>
                    <a:pt x="1822" y="550"/>
                    <a:pt x="1731" y="550"/>
                  </a:cubicBezTo>
                  <a:cubicBezTo>
                    <a:pt x="1666" y="550"/>
                    <a:pt x="1599" y="527"/>
                    <a:pt x="1532" y="468"/>
                  </a:cubicBezTo>
                  <a:cubicBezTo>
                    <a:pt x="1353" y="587"/>
                    <a:pt x="1134" y="468"/>
                    <a:pt x="955" y="627"/>
                  </a:cubicBezTo>
                  <a:cubicBezTo>
                    <a:pt x="895" y="647"/>
                    <a:pt x="876" y="707"/>
                    <a:pt x="876" y="747"/>
                  </a:cubicBezTo>
                  <a:cubicBezTo>
                    <a:pt x="905" y="791"/>
                    <a:pt x="902" y="814"/>
                    <a:pt x="873" y="814"/>
                  </a:cubicBezTo>
                  <a:cubicBezTo>
                    <a:pt x="863" y="814"/>
                    <a:pt x="851" y="811"/>
                    <a:pt x="836" y="806"/>
                  </a:cubicBezTo>
                  <a:cubicBezTo>
                    <a:pt x="776" y="766"/>
                    <a:pt x="716" y="727"/>
                    <a:pt x="677" y="727"/>
                  </a:cubicBezTo>
                  <a:cubicBezTo>
                    <a:pt x="637" y="727"/>
                    <a:pt x="595" y="725"/>
                    <a:pt x="554" y="725"/>
                  </a:cubicBezTo>
                  <a:cubicBezTo>
                    <a:pt x="450" y="725"/>
                    <a:pt x="344" y="735"/>
                    <a:pt x="259" y="806"/>
                  </a:cubicBezTo>
                  <a:cubicBezTo>
                    <a:pt x="217" y="820"/>
                    <a:pt x="184" y="834"/>
                    <a:pt x="148" y="834"/>
                  </a:cubicBezTo>
                  <a:cubicBezTo>
                    <a:pt x="133" y="834"/>
                    <a:pt x="117" y="832"/>
                    <a:pt x="100" y="826"/>
                  </a:cubicBezTo>
                  <a:cubicBezTo>
                    <a:pt x="20" y="846"/>
                    <a:pt x="0" y="906"/>
                    <a:pt x="20" y="985"/>
                  </a:cubicBezTo>
                  <a:cubicBezTo>
                    <a:pt x="140" y="1125"/>
                    <a:pt x="338" y="1144"/>
                    <a:pt x="418" y="1304"/>
                  </a:cubicBezTo>
                  <a:cubicBezTo>
                    <a:pt x="1452" y="1125"/>
                    <a:pt x="2387" y="747"/>
                    <a:pt x="3382" y="488"/>
                  </a:cubicBezTo>
                  <a:cubicBezTo>
                    <a:pt x="3460" y="410"/>
                    <a:pt x="3553" y="396"/>
                    <a:pt x="3649" y="396"/>
                  </a:cubicBezTo>
                  <a:cubicBezTo>
                    <a:pt x="3703" y="396"/>
                    <a:pt x="3758" y="401"/>
                    <a:pt x="3811" y="401"/>
                  </a:cubicBezTo>
                  <a:cubicBezTo>
                    <a:pt x="3908" y="401"/>
                    <a:pt x="4001" y="387"/>
                    <a:pt x="4078" y="309"/>
                  </a:cubicBezTo>
                  <a:cubicBezTo>
                    <a:pt x="4065" y="60"/>
                    <a:pt x="3966" y="1"/>
                    <a:pt x="38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4"/>
            <p:cNvSpPr/>
            <p:nvPr/>
          </p:nvSpPr>
          <p:spPr>
            <a:xfrm>
              <a:off x="2999100" y="1922000"/>
              <a:ext cx="78600" cy="29900"/>
            </a:xfrm>
            <a:custGeom>
              <a:avLst/>
              <a:gdLst/>
              <a:ahLst/>
              <a:cxnLst/>
              <a:rect l="l" t="t" r="r" b="b"/>
              <a:pathLst>
                <a:path w="3144" h="1196" extrusionOk="0">
                  <a:moveTo>
                    <a:pt x="2974" y="1"/>
                  </a:moveTo>
                  <a:cubicBezTo>
                    <a:pt x="2869" y="1"/>
                    <a:pt x="2872" y="233"/>
                    <a:pt x="2732" y="233"/>
                  </a:cubicBezTo>
                  <a:cubicBezTo>
                    <a:pt x="2703" y="233"/>
                    <a:pt x="2669" y="223"/>
                    <a:pt x="2627" y="201"/>
                  </a:cubicBezTo>
                  <a:cubicBezTo>
                    <a:pt x="2516" y="145"/>
                    <a:pt x="2363" y="102"/>
                    <a:pt x="2214" y="102"/>
                  </a:cubicBezTo>
                  <a:cubicBezTo>
                    <a:pt x="2095" y="102"/>
                    <a:pt x="1979" y="130"/>
                    <a:pt x="1891" y="201"/>
                  </a:cubicBezTo>
                  <a:cubicBezTo>
                    <a:pt x="1473" y="579"/>
                    <a:pt x="936" y="559"/>
                    <a:pt x="439" y="698"/>
                  </a:cubicBezTo>
                  <a:cubicBezTo>
                    <a:pt x="299" y="758"/>
                    <a:pt x="180" y="797"/>
                    <a:pt x="81" y="937"/>
                  </a:cubicBezTo>
                  <a:cubicBezTo>
                    <a:pt x="1" y="977"/>
                    <a:pt x="1" y="1056"/>
                    <a:pt x="81" y="1096"/>
                  </a:cubicBezTo>
                  <a:cubicBezTo>
                    <a:pt x="140" y="1136"/>
                    <a:pt x="180" y="1195"/>
                    <a:pt x="200" y="1195"/>
                  </a:cubicBezTo>
                  <a:cubicBezTo>
                    <a:pt x="1175" y="977"/>
                    <a:pt x="2129" y="797"/>
                    <a:pt x="3045" y="439"/>
                  </a:cubicBezTo>
                  <a:cubicBezTo>
                    <a:pt x="3144" y="300"/>
                    <a:pt x="3144" y="161"/>
                    <a:pt x="2985" y="2"/>
                  </a:cubicBezTo>
                  <a:cubicBezTo>
                    <a:pt x="2981" y="1"/>
                    <a:pt x="2977" y="1"/>
                    <a:pt x="297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4"/>
            <p:cNvSpPr/>
            <p:nvPr/>
          </p:nvSpPr>
          <p:spPr>
            <a:xfrm>
              <a:off x="2596275" y="2043125"/>
              <a:ext cx="76125" cy="34100"/>
            </a:xfrm>
            <a:custGeom>
              <a:avLst/>
              <a:gdLst/>
              <a:ahLst/>
              <a:cxnLst/>
              <a:rect l="l" t="t" r="r" b="b"/>
              <a:pathLst>
                <a:path w="3045" h="1364" extrusionOk="0">
                  <a:moveTo>
                    <a:pt x="2683" y="1"/>
                  </a:moveTo>
                  <a:cubicBezTo>
                    <a:pt x="2601" y="1"/>
                    <a:pt x="2524" y="25"/>
                    <a:pt x="2468" y="110"/>
                  </a:cubicBezTo>
                  <a:cubicBezTo>
                    <a:pt x="2169" y="229"/>
                    <a:pt x="1851" y="329"/>
                    <a:pt x="1553" y="488"/>
                  </a:cubicBezTo>
                  <a:cubicBezTo>
                    <a:pt x="1055" y="727"/>
                    <a:pt x="439" y="607"/>
                    <a:pt x="1" y="1065"/>
                  </a:cubicBezTo>
                  <a:cubicBezTo>
                    <a:pt x="41" y="1164"/>
                    <a:pt x="41" y="1264"/>
                    <a:pt x="61" y="1363"/>
                  </a:cubicBezTo>
                  <a:cubicBezTo>
                    <a:pt x="1075" y="1125"/>
                    <a:pt x="2070" y="826"/>
                    <a:pt x="3044" y="428"/>
                  </a:cubicBezTo>
                  <a:cubicBezTo>
                    <a:pt x="2885" y="329"/>
                    <a:pt x="2766" y="210"/>
                    <a:pt x="2786" y="11"/>
                  </a:cubicBezTo>
                  <a:cubicBezTo>
                    <a:pt x="2751" y="5"/>
                    <a:pt x="2717" y="1"/>
                    <a:pt x="268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4"/>
            <p:cNvSpPr/>
            <p:nvPr/>
          </p:nvSpPr>
          <p:spPr>
            <a:xfrm>
              <a:off x="3008550" y="1875775"/>
              <a:ext cx="84575" cy="30375"/>
            </a:xfrm>
            <a:custGeom>
              <a:avLst/>
              <a:gdLst/>
              <a:ahLst/>
              <a:cxnLst/>
              <a:rect l="l" t="t" r="r" b="b"/>
              <a:pathLst>
                <a:path w="3383" h="1215" extrusionOk="0">
                  <a:moveTo>
                    <a:pt x="3005" y="1"/>
                  </a:moveTo>
                  <a:lnTo>
                    <a:pt x="2488" y="299"/>
                  </a:lnTo>
                  <a:cubicBezTo>
                    <a:pt x="2445" y="367"/>
                    <a:pt x="2399" y="388"/>
                    <a:pt x="2351" y="388"/>
                  </a:cubicBezTo>
                  <a:cubicBezTo>
                    <a:pt x="2286" y="388"/>
                    <a:pt x="2218" y="350"/>
                    <a:pt x="2149" y="339"/>
                  </a:cubicBezTo>
                  <a:cubicBezTo>
                    <a:pt x="1692" y="339"/>
                    <a:pt x="1294" y="458"/>
                    <a:pt x="916" y="697"/>
                  </a:cubicBezTo>
                  <a:cubicBezTo>
                    <a:pt x="916" y="717"/>
                    <a:pt x="896" y="717"/>
                    <a:pt x="896" y="717"/>
                  </a:cubicBezTo>
                  <a:cubicBezTo>
                    <a:pt x="880" y="725"/>
                    <a:pt x="863" y="730"/>
                    <a:pt x="847" y="730"/>
                  </a:cubicBezTo>
                  <a:cubicBezTo>
                    <a:pt x="823" y="730"/>
                    <a:pt x="800" y="720"/>
                    <a:pt x="777" y="697"/>
                  </a:cubicBezTo>
                  <a:cubicBezTo>
                    <a:pt x="558" y="757"/>
                    <a:pt x="299" y="816"/>
                    <a:pt x="80" y="896"/>
                  </a:cubicBezTo>
                  <a:cubicBezTo>
                    <a:pt x="1" y="1055"/>
                    <a:pt x="120" y="1135"/>
                    <a:pt x="260" y="1214"/>
                  </a:cubicBezTo>
                  <a:cubicBezTo>
                    <a:pt x="1314" y="995"/>
                    <a:pt x="2368" y="737"/>
                    <a:pt x="3383" y="339"/>
                  </a:cubicBezTo>
                  <a:cubicBezTo>
                    <a:pt x="3303" y="160"/>
                    <a:pt x="3144" y="100"/>
                    <a:pt x="300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4"/>
            <p:cNvSpPr/>
            <p:nvPr/>
          </p:nvSpPr>
          <p:spPr>
            <a:xfrm>
              <a:off x="2907100" y="1794225"/>
              <a:ext cx="91550" cy="24875"/>
            </a:xfrm>
            <a:custGeom>
              <a:avLst/>
              <a:gdLst/>
              <a:ahLst/>
              <a:cxnLst/>
              <a:rect l="l" t="t" r="r" b="b"/>
              <a:pathLst>
                <a:path w="3662" h="995" extrusionOk="0">
                  <a:moveTo>
                    <a:pt x="3243" y="0"/>
                  </a:moveTo>
                  <a:cubicBezTo>
                    <a:pt x="2149" y="80"/>
                    <a:pt x="1155" y="478"/>
                    <a:pt x="100" y="697"/>
                  </a:cubicBezTo>
                  <a:cubicBezTo>
                    <a:pt x="1" y="796"/>
                    <a:pt x="1" y="896"/>
                    <a:pt x="100" y="995"/>
                  </a:cubicBezTo>
                  <a:lnTo>
                    <a:pt x="279" y="995"/>
                  </a:lnTo>
                  <a:lnTo>
                    <a:pt x="339" y="915"/>
                  </a:lnTo>
                  <a:lnTo>
                    <a:pt x="399" y="975"/>
                  </a:lnTo>
                  <a:cubicBezTo>
                    <a:pt x="460" y="975"/>
                    <a:pt x="521" y="979"/>
                    <a:pt x="582" y="979"/>
                  </a:cubicBezTo>
                  <a:cubicBezTo>
                    <a:pt x="718" y="979"/>
                    <a:pt x="852" y="960"/>
                    <a:pt x="976" y="836"/>
                  </a:cubicBezTo>
                  <a:cubicBezTo>
                    <a:pt x="945" y="775"/>
                    <a:pt x="880" y="749"/>
                    <a:pt x="806" y="749"/>
                  </a:cubicBezTo>
                  <a:cubicBezTo>
                    <a:pt x="784" y="749"/>
                    <a:pt x="760" y="752"/>
                    <a:pt x="737" y="756"/>
                  </a:cubicBezTo>
                  <a:cubicBezTo>
                    <a:pt x="787" y="736"/>
                    <a:pt x="841" y="736"/>
                    <a:pt x="896" y="736"/>
                  </a:cubicBezTo>
                  <a:cubicBezTo>
                    <a:pt x="951" y="736"/>
                    <a:pt x="1005" y="736"/>
                    <a:pt x="1055" y="716"/>
                  </a:cubicBezTo>
                  <a:cubicBezTo>
                    <a:pt x="1174" y="677"/>
                    <a:pt x="1035" y="697"/>
                    <a:pt x="1135" y="677"/>
                  </a:cubicBezTo>
                  <a:lnTo>
                    <a:pt x="1135" y="677"/>
                  </a:lnTo>
                  <a:cubicBezTo>
                    <a:pt x="1261" y="692"/>
                    <a:pt x="1387" y="699"/>
                    <a:pt x="1512" y="699"/>
                  </a:cubicBezTo>
                  <a:cubicBezTo>
                    <a:pt x="2212" y="699"/>
                    <a:pt x="2887" y="484"/>
                    <a:pt x="3562" y="299"/>
                  </a:cubicBezTo>
                  <a:cubicBezTo>
                    <a:pt x="3661" y="0"/>
                    <a:pt x="3363" y="100"/>
                    <a:pt x="324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4"/>
            <p:cNvSpPr/>
            <p:nvPr/>
          </p:nvSpPr>
          <p:spPr>
            <a:xfrm>
              <a:off x="2535125" y="2040900"/>
              <a:ext cx="85050" cy="34325"/>
            </a:xfrm>
            <a:custGeom>
              <a:avLst/>
              <a:gdLst/>
              <a:ahLst/>
              <a:cxnLst/>
              <a:rect l="l" t="t" r="r" b="b"/>
              <a:pathLst>
                <a:path w="3402" h="1373" extrusionOk="0">
                  <a:moveTo>
                    <a:pt x="2984" y="0"/>
                  </a:moveTo>
                  <a:cubicBezTo>
                    <a:pt x="2129" y="219"/>
                    <a:pt x="1313" y="478"/>
                    <a:pt x="517" y="875"/>
                  </a:cubicBezTo>
                  <a:cubicBezTo>
                    <a:pt x="418" y="1074"/>
                    <a:pt x="60" y="856"/>
                    <a:pt x="0" y="1154"/>
                  </a:cubicBezTo>
                  <a:cubicBezTo>
                    <a:pt x="20" y="1273"/>
                    <a:pt x="139" y="1293"/>
                    <a:pt x="219" y="1373"/>
                  </a:cubicBezTo>
                  <a:cubicBezTo>
                    <a:pt x="1273" y="995"/>
                    <a:pt x="2328" y="597"/>
                    <a:pt x="3402" y="199"/>
                  </a:cubicBezTo>
                  <a:cubicBezTo>
                    <a:pt x="3302" y="20"/>
                    <a:pt x="3143" y="0"/>
                    <a:pt x="29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4"/>
            <p:cNvSpPr/>
            <p:nvPr/>
          </p:nvSpPr>
          <p:spPr>
            <a:xfrm>
              <a:off x="2414775" y="2015025"/>
              <a:ext cx="91525" cy="43300"/>
            </a:xfrm>
            <a:custGeom>
              <a:avLst/>
              <a:gdLst/>
              <a:ahLst/>
              <a:cxnLst/>
              <a:rect l="l" t="t" r="r" b="b"/>
              <a:pathLst>
                <a:path w="3661" h="1732" extrusionOk="0">
                  <a:moveTo>
                    <a:pt x="3461" y="1"/>
                  </a:moveTo>
                  <a:cubicBezTo>
                    <a:pt x="2387" y="598"/>
                    <a:pt x="1174" y="737"/>
                    <a:pt x="0" y="995"/>
                  </a:cubicBezTo>
                  <a:cubicBezTo>
                    <a:pt x="100" y="1234"/>
                    <a:pt x="139" y="1513"/>
                    <a:pt x="298" y="1731"/>
                  </a:cubicBezTo>
                  <a:cubicBezTo>
                    <a:pt x="398" y="1334"/>
                    <a:pt x="756" y="1294"/>
                    <a:pt x="1074" y="1135"/>
                  </a:cubicBezTo>
                  <a:cubicBezTo>
                    <a:pt x="1930" y="816"/>
                    <a:pt x="2884" y="757"/>
                    <a:pt x="3660" y="160"/>
                  </a:cubicBezTo>
                  <a:cubicBezTo>
                    <a:pt x="3640" y="60"/>
                    <a:pt x="3541" y="41"/>
                    <a:pt x="34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4"/>
            <p:cNvSpPr/>
            <p:nvPr/>
          </p:nvSpPr>
          <p:spPr>
            <a:xfrm>
              <a:off x="2890700" y="1908250"/>
              <a:ext cx="81200" cy="24750"/>
            </a:xfrm>
            <a:custGeom>
              <a:avLst/>
              <a:gdLst/>
              <a:ahLst/>
              <a:cxnLst/>
              <a:rect l="l" t="t" r="r" b="b"/>
              <a:pathLst>
                <a:path w="3248" h="990" extrusionOk="0">
                  <a:moveTo>
                    <a:pt x="3048" y="1"/>
                  </a:moveTo>
                  <a:cubicBezTo>
                    <a:pt x="2941" y="1"/>
                    <a:pt x="2795" y="68"/>
                    <a:pt x="2666" y="114"/>
                  </a:cubicBezTo>
                  <a:cubicBezTo>
                    <a:pt x="1791" y="154"/>
                    <a:pt x="935" y="432"/>
                    <a:pt x="80" y="651"/>
                  </a:cubicBezTo>
                  <a:cubicBezTo>
                    <a:pt x="0" y="950"/>
                    <a:pt x="358" y="810"/>
                    <a:pt x="418" y="989"/>
                  </a:cubicBezTo>
                  <a:cubicBezTo>
                    <a:pt x="1333" y="790"/>
                    <a:pt x="2248" y="611"/>
                    <a:pt x="3183" y="413"/>
                  </a:cubicBezTo>
                  <a:cubicBezTo>
                    <a:pt x="3247" y="92"/>
                    <a:pt x="3174" y="1"/>
                    <a:pt x="30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4"/>
            <p:cNvSpPr/>
            <p:nvPr/>
          </p:nvSpPr>
          <p:spPr>
            <a:xfrm>
              <a:off x="2995625" y="1733050"/>
              <a:ext cx="74125" cy="29375"/>
            </a:xfrm>
            <a:custGeom>
              <a:avLst/>
              <a:gdLst/>
              <a:ahLst/>
              <a:cxnLst/>
              <a:rect l="l" t="t" r="r" b="b"/>
              <a:pathLst>
                <a:path w="2965" h="1175" extrusionOk="0">
                  <a:moveTo>
                    <a:pt x="2865" y="1"/>
                  </a:moveTo>
                  <a:cubicBezTo>
                    <a:pt x="2209" y="1"/>
                    <a:pt x="1692" y="359"/>
                    <a:pt x="1115" y="538"/>
                  </a:cubicBezTo>
                  <a:cubicBezTo>
                    <a:pt x="975" y="637"/>
                    <a:pt x="876" y="756"/>
                    <a:pt x="737" y="876"/>
                  </a:cubicBezTo>
                  <a:cubicBezTo>
                    <a:pt x="659" y="819"/>
                    <a:pt x="593" y="797"/>
                    <a:pt x="532" y="797"/>
                  </a:cubicBezTo>
                  <a:cubicBezTo>
                    <a:pt x="361" y="797"/>
                    <a:pt x="242" y="976"/>
                    <a:pt x="80" y="1035"/>
                  </a:cubicBezTo>
                  <a:cubicBezTo>
                    <a:pt x="1" y="1075"/>
                    <a:pt x="1" y="1134"/>
                    <a:pt x="40" y="1174"/>
                  </a:cubicBezTo>
                  <a:cubicBezTo>
                    <a:pt x="1015" y="1075"/>
                    <a:pt x="1930" y="697"/>
                    <a:pt x="2865" y="359"/>
                  </a:cubicBezTo>
                  <a:cubicBezTo>
                    <a:pt x="2527" y="259"/>
                    <a:pt x="2965" y="80"/>
                    <a:pt x="28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4"/>
            <p:cNvSpPr/>
            <p:nvPr/>
          </p:nvSpPr>
          <p:spPr>
            <a:xfrm>
              <a:off x="2448650" y="1953425"/>
              <a:ext cx="76050" cy="27900"/>
            </a:xfrm>
            <a:custGeom>
              <a:avLst/>
              <a:gdLst/>
              <a:ahLst/>
              <a:cxnLst/>
              <a:rect l="l" t="t" r="r" b="b"/>
              <a:pathLst>
                <a:path w="3042" h="1116" extrusionOk="0">
                  <a:moveTo>
                    <a:pt x="2789" y="0"/>
                  </a:moveTo>
                  <a:cubicBezTo>
                    <a:pt x="2421" y="0"/>
                    <a:pt x="2091" y="224"/>
                    <a:pt x="1719" y="224"/>
                  </a:cubicBezTo>
                  <a:cubicBezTo>
                    <a:pt x="1683" y="224"/>
                    <a:pt x="1646" y="221"/>
                    <a:pt x="1609" y="217"/>
                  </a:cubicBezTo>
                  <a:cubicBezTo>
                    <a:pt x="1529" y="237"/>
                    <a:pt x="1490" y="296"/>
                    <a:pt x="1410" y="336"/>
                  </a:cubicBezTo>
                  <a:cubicBezTo>
                    <a:pt x="1390" y="356"/>
                    <a:pt x="1331" y="396"/>
                    <a:pt x="1291" y="396"/>
                  </a:cubicBezTo>
                  <a:cubicBezTo>
                    <a:pt x="913" y="635"/>
                    <a:pt x="415" y="654"/>
                    <a:pt x="18" y="853"/>
                  </a:cubicBezTo>
                  <a:cubicBezTo>
                    <a:pt x="0" y="1046"/>
                    <a:pt x="29" y="1116"/>
                    <a:pt x="159" y="1116"/>
                  </a:cubicBezTo>
                  <a:cubicBezTo>
                    <a:pt x="176" y="1116"/>
                    <a:pt x="195" y="1114"/>
                    <a:pt x="217" y="1112"/>
                  </a:cubicBezTo>
                  <a:cubicBezTo>
                    <a:pt x="1191" y="953"/>
                    <a:pt x="2086" y="595"/>
                    <a:pt x="2982" y="237"/>
                  </a:cubicBezTo>
                  <a:cubicBezTo>
                    <a:pt x="3041" y="177"/>
                    <a:pt x="3041" y="97"/>
                    <a:pt x="2962" y="18"/>
                  </a:cubicBezTo>
                  <a:cubicBezTo>
                    <a:pt x="2903" y="6"/>
                    <a:pt x="2845" y="0"/>
                    <a:pt x="27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4"/>
            <p:cNvSpPr/>
            <p:nvPr/>
          </p:nvSpPr>
          <p:spPr>
            <a:xfrm>
              <a:off x="2384925" y="1895625"/>
              <a:ext cx="78200" cy="45325"/>
            </a:xfrm>
            <a:custGeom>
              <a:avLst/>
              <a:gdLst/>
              <a:ahLst/>
              <a:cxnLst/>
              <a:rect l="l" t="t" r="r" b="b"/>
              <a:pathLst>
                <a:path w="3128" h="1813" extrusionOk="0">
                  <a:moveTo>
                    <a:pt x="2974" y="0"/>
                  </a:moveTo>
                  <a:cubicBezTo>
                    <a:pt x="2908" y="0"/>
                    <a:pt x="2827" y="30"/>
                    <a:pt x="2746" y="62"/>
                  </a:cubicBezTo>
                  <a:cubicBezTo>
                    <a:pt x="2169" y="261"/>
                    <a:pt x="1552" y="440"/>
                    <a:pt x="975" y="659"/>
                  </a:cubicBezTo>
                  <a:cubicBezTo>
                    <a:pt x="871" y="701"/>
                    <a:pt x="791" y="719"/>
                    <a:pt x="730" y="719"/>
                  </a:cubicBezTo>
                  <a:cubicBezTo>
                    <a:pt x="499" y="719"/>
                    <a:pt x="529" y="461"/>
                    <a:pt x="498" y="241"/>
                  </a:cubicBezTo>
                  <a:cubicBezTo>
                    <a:pt x="0" y="719"/>
                    <a:pt x="279" y="1276"/>
                    <a:pt x="319" y="1813"/>
                  </a:cubicBezTo>
                  <a:lnTo>
                    <a:pt x="478" y="1813"/>
                  </a:lnTo>
                  <a:cubicBezTo>
                    <a:pt x="557" y="1554"/>
                    <a:pt x="378" y="1156"/>
                    <a:pt x="856" y="1116"/>
                  </a:cubicBezTo>
                  <a:cubicBezTo>
                    <a:pt x="1552" y="679"/>
                    <a:pt x="2388" y="639"/>
                    <a:pt x="3104" y="261"/>
                  </a:cubicBezTo>
                  <a:cubicBezTo>
                    <a:pt x="3127" y="61"/>
                    <a:pt x="3067" y="0"/>
                    <a:pt x="297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4"/>
            <p:cNvSpPr/>
            <p:nvPr/>
          </p:nvSpPr>
          <p:spPr>
            <a:xfrm>
              <a:off x="2419725" y="1754425"/>
              <a:ext cx="84075" cy="25400"/>
            </a:xfrm>
            <a:custGeom>
              <a:avLst/>
              <a:gdLst/>
              <a:ahLst/>
              <a:cxnLst/>
              <a:rect l="l" t="t" r="r" b="b"/>
              <a:pathLst>
                <a:path w="3363" h="1016" extrusionOk="0">
                  <a:moveTo>
                    <a:pt x="3263" y="1"/>
                  </a:moveTo>
                  <a:cubicBezTo>
                    <a:pt x="2647" y="180"/>
                    <a:pt x="1990" y="240"/>
                    <a:pt x="1374" y="439"/>
                  </a:cubicBezTo>
                  <a:cubicBezTo>
                    <a:pt x="1228" y="487"/>
                    <a:pt x="1063" y="536"/>
                    <a:pt x="901" y="536"/>
                  </a:cubicBezTo>
                  <a:cubicBezTo>
                    <a:pt x="730" y="536"/>
                    <a:pt x="561" y="482"/>
                    <a:pt x="419" y="319"/>
                  </a:cubicBezTo>
                  <a:cubicBezTo>
                    <a:pt x="140" y="478"/>
                    <a:pt x="1" y="697"/>
                    <a:pt x="140" y="1015"/>
                  </a:cubicBezTo>
                  <a:cubicBezTo>
                    <a:pt x="419" y="1015"/>
                    <a:pt x="697" y="916"/>
                    <a:pt x="976" y="836"/>
                  </a:cubicBezTo>
                  <a:cubicBezTo>
                    <a:pt x="1712" y="657"/>
                    <a:pt x="2488" y="498"/>
                    <a:pt x="3243" y="319"/>
                  </a:cubicBezTo>
                  <a:cubicBezTo>
                    <a:pt x="3323" y="299"/>
                    <a:pt x="3343" y="240"/>
                    <a:pt x="3363" y="160"/>
                  </a:cubicBezTo>
                  <a:cubicBezTo>
                    <a:pt x="3343" y="100"/>
                    <a:pt x="3323" y="41"/>
                    <a:pt x="326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4"/>
            <p:cNvSpPr/>
            <p:nvPr/>
          </p:nvSpPr>
          <p:spPr>
            <a:xfrm>
              <a:off x="2507750" y="2025975"/>
              <a:ext cx="63200" cy="24875"/>
            </a:xfrm>
            <a:custGeom>
              <a:avLst/>
              <a:gdLst/>
              <a:ahLst/>
              <a:cxnLst/>
              <a:rect l="l" t="t" r="r" b="b"/>
              <a:pathLst>
                <a:path w="2528" h="995" extrusionOk="0">
                  <a:moveTo>
                    <a:pt x="2365" y="1"/>
                  </a:moveTo>
                  <a:cubicBezTo>
                    <a:pt x="2293" y="1"/>
                    <a:pt x="2207" y="34"/>
                    <a:pt x="2129" y="60"/>
                  </a:cubicBezTo>
                  <a:cubicBezTo>
                    <a:pt x="1433" y="120"/>
                    <a:pt x="757" y="378"/>
                    <a:pt x="100" y="597"/>
                  </a:cubicBezTo>
                  <a:cubicBezTo>
                    <a:pt x="1" y="756"/>
                    <a:pt x="1" y="876"/>
                    <a:pt x="120" y="995"/>
                  </a:cubicBezTo>
                  <a:cubicBezTo>
                    <a:pt x="936" y="816"/>
                    <a:pt x="1732" y="557"/>
                    <a:pt x="2527" y="259"/>
                  </a:cubicBezTo>
                  <a:cubicBezTo>
                    <a:pt x="2527" y="57"/>
                    <a:pt x="2458" y="1"/>
                    <a:pt x="236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4"/>
            <p:cNvSpPr/>
            <p:nvPr/>
          </p:nvSpPr>
          <p:spPr>
            <a:xfrm>
              <a:off x="2839475" y="1811625"/>
              <a:ext cx="70150" cy="22400"/>
            </a:xfrm>
            <a:custGeom>
              <a:avLst/>
              <a:gdLst/>
              <a:ahLst/>
              <a:cxnLst/>
              <a:rect l="l" t="t" r="r" b="b"/>
              <a:pathLst>
                <a:path w="2806" h="896" extrusionOk="0">
                  <a:moveTo>
                    <a:pt x="2805" y="1"/>
                  </a:moveTo>
                  <a:cubicBezTo>
                    <a:pt x="1870" y="140"/>
                    <a:pt x="896" y="200"/>
                    <a:pt x="0" y="657"/>
                  </a:cubicBezTo>
                  <a:cubicBezTo>
                    <a:pt x="80" y="757"/>
                    <a:pt x="160" y="816"/>
                    <a:pt x="279" y="836"/>
                  </a:cubicBezTo>
                  <a:cubicBezTo>
                    <a:pt x="299" y="836"/>
                    <a:pt x="358" y="856"/>
                    <a:pt x="378" y="856"/>
                  </a:cubicBezTo>
                  <a:cubicBezTo>
                    <a:pt x="557" y="816"/>
                    <a:pt x="796" y="896"/>
                    <a:pt x="896" y="677"/>
                  </a:cubicBezTo>
                  <a:cubicBezTo>
                    <a:pt x="1512" y="498"/>
                    <a:pt x="2208" y="637"/>
                    <a:pt x="2805" y="299"/>
                  </a:cubicBezTo>
                  <a:lnTo>
                    <a:pt x="2805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4"/>
            <p:cNvSpPr/>
            <p:nvPr/>
          </p:nvSpPr>
          <p:spPr>
            <a:xfrm>
              <a:off x="2388400" y="1868000"/>
              <a:ext cx="81100" cy="25700"/>
            </a:xfrm>
            <a:custGeom>
              <a:avLst/>
              <a:gdLst/>
              <a:ahLst/>
              <a:cxnLst/>
              <a:rect l="l" t="t" r="r" b="b"/>
              <a:pathLst>
                <a:path w="3244" h="1028" extrusionOk="0">
                  <a:moveTo>
                    <a:pt x="3047" y="0"/>
                  </a:moveTo>
                  <a:cubicBezTo>
                    <a:pt x="2880" y="0"/>
                    <a:pt x="2755" y="119"/>
                    <a:pt x="2587" y="153"/>
                  </a:cubicBezTo>
                  <a:cubicBezTo>
                    <a:pt x="2050" y="332"/>
                    <a:pt x="1552" y="471"/>
                    <a:pt x="1035" y="630"/>
                  </a:cubicBezTo>
                  <a:cubicBezTo>
                    <a:pt x="963" y="654"/>
                    <a:pt x="886" y="671"/>
                    <a:pt x="815" y="671"/>
                  </a:cubicBezTo>
                  <a:cubicBezTo>
                    <a:pt x="653" y="671"/>
                    <a:pt x="518" y="583"/>
                    <a:pt x="518" y="292"/>
                  </a:cubicBezTo>
                  <a:lnTo>
                    <a:pt x="518" y="292"/>
                  </a:lnTo>
                  <a:cubicBezTo>
                    <a:pt x="1" y="710"/>
                    <a:pt x="399" y="849"/>
                    <a:pt x="717" y="1028"/>
                  </a:cubicBezTo>
                  <a:cubicBezTo>
                    <a:pt x="1552" y="889"/>
                    <a:pt x="2348" y="630"/>
                    <a:pt x="3144" y="292"/>
                  </a:cubicBezTo>
                  <a:cubicBezTo>
                    <a:pt x="3223" y="212"/>
                    <a:pt x="3243" y="93"/>
                    <a:pt x="3144" y="13"/>
                  </a:cubicBezTo>
                  <a:cubicBezTo>
                    <a:pt x="3110" y="4"/>
                    <a:pt x="3078" y="0"/>
                    <a:pt x="304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"/>
            <p:cNvSpPr/>
            <p:nvPr/>
          </p:nvSpPr>
          <p:spPr>
            <a:xfrm>
              <a:off x="2427200" y="1993625"/>
              <a:ext cx="61700" cy="23925"/>
            </a:xfrm>
            <a:custGeom>
              <a:avLst/>
              <a:gdLst/>
              <a:ahLst/>
              <a:cxnLst/>
              <a:rect l="l" t="t" r="r" b="b"/>
              <a:pathLst>
                <a:path w="2468" h="957" extrusionOk="0">
                  <a:moveTo>
                    <a:pt x="2229" y="1"/>
                  </a:moveTo>
                  <a:cubicBezTo>
                    <a:pt x="1361" y="1"/>
                    <a:pt x="662" y="431"/>
                    <a:pt x="0" y="956"/>
                  </a:cubicBezTo>
                  <a:cubicBezTo>
                    <a:pt x="856" y="737"/>
                    <a:pt x="1691" y="578"/>
                    <a:pt x="2467" y="160"/>
                  </a:cubicBezTo>
                  <a:cubicBezTo>
                    <a:pt x="2447" y="61"/>
                    <a:pt x="2368" y="21"/>
                    <a:pt x="2288" y="1"/>
                  </a:cubicBezTo>
                  <a:cubicBezTo>
                    <a:pt x="2268" y="1"/>
                    <a:pt x="2249" y="1"/>
                    <a:pt x="222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"/>
            <p:cNvSpPr/>
            <p:nvPr/>
          </p:nvSpPr>
          <p:spPr>
            <a:xfrm>
              <a:off x="2796375" y="1933475"/>
              <a:ext cx="56050" cy="22375"/>
            </a:xfrm>
            <a:custGeom>
              <a:avLst/>
              <a:gdLst/>
              <a:ahLst/>
              <a:cxnLst/>
              <a:rect l="l" t="t" r="r" b="b"/>
              <a:pathLst>
                <a:path w="2242" h="895" extrusionOk="0">
                  <a:moveTo>
                    <a:pt x="2122" y="0"/>
                  </a:moveTo>
                  <a:cubicBezTo>
                    <a:pt x="2023" y="40"/>
                    <a:pt x="1923" y="159"/>
                    <a:pt x="1844" y="159"/>
                  </a:cubicBezTo>
                  <a:cubicBezTo>
                    <a:pt x="1783" y="154"/>
                    <a:pt x="1722" y="151"/>
                    <a:pt x="1662" y="151"/>
                  </a:cubicBezTo>
                  <a:cubicBezTo>
                    <a:pt x="1080" y="151"/>
                    <a:pt x="555" y="400"/>
                    <a:pt x="14" y="617"/>
                  </a:cubicBezTo>
                  <a:cubicBezTo>
                    <a:pt x="1" y="821"/>
                    <a:pt x="62" y="894"/>
                    <a:pt x="175" y="894"/>
                  </a:cubicBezTo>
                  <a:cubicBezTo>
                    <a:pt x="239" y="894"/>
                    <a:pt x="319" y="871"/>
                    <a:pt x="411" y="836"/>
                  </a:cubicBezTo>
                  <a:cubicBezTo>
                    <a:pt x="1008" y="836"/>
                    <a:pt x="1545" y="577"/>
                    <a:pt x="2122" y="438"/>
                  </a:cubicBezTo>
                  <a:cubicBezTo>
                    <a:pt x="2242" y="299"/>
                    <a:pt x="2242" y="140"/>
                    <a:pt x="212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4"/>
            <p:cNvSpPr/>
            <p:nvPr/>
          </p:nvSpPr>
          <p:spPr>
            <a:xfrm>
              <a:off x="2848925" y="1924500"/>
              <a:ext cx="51750" cy="20000"/>
            </a:xfrm>
            <a:custGeom>
              <a:avLst/>
              <a:gdLst/>
              <a:ahLst/>
              <a:cxnLst/>
              <a:rect l="l" t="t" r="r" b="b"/>
              <a:pathLst>
                <a:path w="2070" h="800" extrusionOk="0">
                  <a:moveTo>
                    <a:pt x="1685" y="0"/>
                  </a:moveTo>
                  <a:cubicBezTo>
                    <a:pt x="1107" y="0"/>
                    <a:pt x="582" y="359"/>
                    <a:pt x="0" y="359"/>
                  </a:cubicBezTo>
                  <a:lnTo>
                    <a:pt x="0" y="797"/>
                  </a:lnTo>
                  <a:cubicBezTo>
                    <a:pt x="32" y="799"/>
                    <a:pt x="64" y="800"/>
                    <a:pt x="96" y="800"/>
                  </a:cubicBezTo>
                  <a:cubicBezTo>
                    <a:pt x="792" y="800"/>
                    <a:pt x="1403" y="397"/>
                    <a:pt x="2069" y="339"/>
                  </a:cubicBezTo>
                  <a:lnTo>
                    <a:pt x="1731" y="1"/>
                  </a:lnTo>
                  <a:cubicBezTo>
                    <a:pt x="1716" y="1"/>
                    <a:pt x="1700" y="0"/>
                    <a:pt x="168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4"/>
            <p:cNvSpPr/>
            <p:nvPr/>
          </p:nvSpPr>
          <p:spPr>
            <a:xfrm>
              <a:off x="2892200" y="1872275"/>
              <a:ext cx="53225" cy="19950"/>
            </a:xfrm>
            <a:custGeom>
              <a:avLst/>
              <a:gdLst/>
              <a:ahLst/>
              <a:cxnLst/>
              <a:rect l="l" t="t" r="r" b="b"/>
              <a:pathLst>
                <a:path w="2129" h="798" extrusionOk="0">
                  <a:moveTo>
                    <a:pt x="1868" y="0"/>
                  </a:moveTo>
                  <a:cubicBezTo>
                    <a:pt x="1205" y="0"/>
                    <a:pt x="612" y="230"/>
                    <a:pt x="0" y="479"/>
                  </a:cubicBezTo>
                  <a:cubicBezTo>
                    <a:pt x="0" y="618"/>
                    <a:pt x="80" y="718"/>
                    <a:pt x="179" y="797"/>
                  </a:cubicBezTo>
                  <a:cubicBezTo>
                    <a:pt x="855" y="698"/>
                    <a:pt x="1472" y="539"/>
                    <a:pt x="2129" y="340"/>
                  </a:cubicBezTo>
                  <a:cubicBezTo>
                    <a:pt x="2129" y="181"/>
                    <a:pt x="2049" y="81"/>
                    <a:pt x="1950" y="2"/>
                  </a:cubicBezTo>
                  <a:cubicBezTo>
                    <a:pt x="1922" y="1"/>
                    <a:pt x="1895" y="0"/>
                    <a:pt x="18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4"/>
            <p:cNvSpPr/>
            <p:nvPr/>
          </p:nvSpPr>
          <p:spPr>
            <a:xfrm>
              <a:off x="2891200" y="1766375"/>
              <a:ext cx="67150" cy="18425"/>
            </a:xfrm>
            <a:custGeom>
              <a:avLst/>
              <a:gdLst/>
              <a:ahLst/>
              <a:cxnLst/>
              <a:rect l="l" t="t" r="r" b="b"/>
              <a:pathLst>
                <a:path w="2686" h="737" extrusionOk="0">
                  <a:moveTo>
                    <a:pt x="2467" y="0"/>
                  </a:moveTo>
                  <a:cubicBezTo>
                    <a:pt x="2390" y="3"/>
                    <a:pt x="2312" y="4"/>
                    <a:pt x="2234" y="4"/>
                  </a:cubicBezTo>
                  <a:cubicBezTo>
                    <a:pt x="2170" y="4"/>
                    <a:pt x="2107" y="3"/>
                    <a:pt x="2043" y="3"/>
                  </a:cubicBezTo>
                  <a:cubicBezTo>
                    <a:pt x="1580" y="3"/>
                    <a:pt x="1117" y="23"/>
                    <a:pt x="736" y="358"/>
                  </a:cubicBezTo>
                  <a:cubicBezTo>
                    <a:pt x="716" y="378"/>
                    <a:pt x="687" y="388"/>
                    <a:pt x="659" y="388"/>
                  </a:cubicBezTo>
                  <a:cubicBezTo>
                    <a:pt x="632" y="388"/>
                    <a:pt x="607" y="378"/>
                    <a:pt x="597" y="358"/>
                  </a:cubicBezTo>
                  <a:cubicBezTo>
                    <a:pt x="398" y="398"/>
                    <a:pt x="219" y="398"/>
                    <a:pt x="60" y="537"/>
                  </a:cubicBezTo>
                  <a:cubicBezTo>
                    <a:pt x="0" y="617"/>
                    <a:pt x="0" y="657"/>
                    <a:pt x="60" y="736"/>
                  </a:cubicBezTo>
                  <a:cubicBezTo>
                    <a:pt x="120" y="716"/>
                    <a:pt x="199" y="716"/>
                    <a:pt x="239" y="716"/>
                  </a:cubicBezTo>
                  <a:cubicBezTo>
                    <a:pt x="260" y="674"/>
                    <a:pt x="287" y="654"/>
                    <a:pt x="317" y="654"/>
                  </a:cubicBezTo>
                  <a:cubicBezTo>
                    <a:pt x="343" y="654"/>
                    <a:pt x="370" y="669"/>
                    <a:pt x="398" y="697"/>
                  </a:cubicBezTo>
                  <a:cubicBezTo>
                    <a:pt x="1154" y="597"/>
                    <a:pt x="1930" y="438"/>
                    <a:pt x="2686" y="219"/>
                  </a:cubicBezTo>
                  <a:cubicBezTo>
                    <a:pt x="2666" y="100"/>
                    <a:pt x="2586" y="20"/>
                    <a:pt x="24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"/>
            <p:cNvSpPr/>
            <p:nvPr/>
          </p:nvSpPr>
          <p:spPr>
            <a:xfrm>
              <a:off x="2783775" y="1828375"/>
              <a:ext cx="65675" cy="16600"/>
            </a:xfrm>
            <a:custGeom>
              <a:avLst/>
              <a:gdLst/>
              <a:ahLst/>
              <a:cxnLst/>
              <a:rect l="l" t="t" r="r" b="b"/>
              <a:pathLst>
                <a:path w="2627" h="664" extrusionOk="0">
                  <a:moveTo>
                    <a:pt x="1862" y="0"/>
                  </a:moveTo>
                  <a:cubicBezTo>
                    <a:pt x="1197" y="0"/>
                    <a:pt x="567" y="146"/>
                    <a:pt x="0" y="464"/>
                  </a:cubicBezTo>
                  <a:cubicBezTo>
                    <a:pt x="20" y="524"/>
                    <a:pt x="20" y="544"/>
                    <a:pt x="40" y="564"/>
                  </a:cubicBezTo>
                  <a:cubicBezTo>
                    <a:pt x="140" y="604"/>
                    <a:pt x="259" y="604"/>
                    <a:pt x="339" y="663"/>
                  </a:cubicBezTo>
                  <a:cubicBezTo>
                    <a:pt x="1114" y="524"/>
                    <a:pt x="1850" y="345"/>
                    <a:pt x="2626" y="206"/>
                  </a:cubicBezTo>
                  <a:lnTo>
                    <a:pt x="2586" y="126"/>
                  </a:lnTo>
                  <a:cubicBezTo>
                    <a:pt x="2427" y="27"/>
                    <a:pt x="2248" y="126"/>
                    <a:pt x="2109" y="7"/>
                  </a:cubicBezTo>
                  <a:cubicBezTo>
                    <a:pt x="2026" y="3"/>
                    <a:pt x="1944" y="0"/>
                    <a:pt x="186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"/>
            <p:cNvSpPr/>
            <p:nvPr/>
          </p:nvSpPr>
          <p:spPr>
            <a:xfrm>
              <a:off x="2404325" y="1821575"/>
              <a:ext cx="62675" cy="20950"/>
            </a:xfrm>
            <a:custGeom>
              <a:avLst/>
              <a:gdLst/>
              <a:ahLst/>
              <a:cxnLst/>
              <a:rect l="l" t="t" r="r" b="b"/>
              <a:pathLst>
                <a:path w="2507" h="838" extrusionOk="0">
                  <a:moveTo>
                    <a:pt x="199" y="0"/>
                  </a:moveTo>
                  <a:cubicBezTo>
                    <a:pt x="120" y="0"/>
                    <a:pt x="80" y="20"/>
                    <a:pt x="20" y="80"/>
                  </a:cubicBezTo>
                  <a:cubicBezTo>
                    <a:pt x="0" y="199"/>
                    <a:pt x="0" y="299"/>
                    <a:pt x="20" y="398"/>
                  </a:cubicBezTo>
                  <a:cubicBezTo>
                    <a:pt x="100" y="518"/>
                    <a:pt x="219" y="577"/>
                    <a:pt x="358" y="637"/>
                  </a:cubicBezTo>
                  <a:cubicBezTo>
                    <a:pt x="398" y="697"/>
                    <a:pt x="458" y="717"/>
                    <a:pt x="518" y="736"/>
                  </a:cubicBezTo>
                  <a:cubicBezTo>
                    <a:pt x="622" y="781"/>
                    <a:pt x="715" y="837"/>
                    <a:pt x="814" y="837"/>
                  </a:cubicBezTo>
                  <a:cubicBezTo>
                    <a:pt x="847" y="837"/>
                    <a:pt x="881" y="831"/>
                    <a:pt x="915" y="816"/>
                  </a:cubicBezTo>
                  <a:cubicBezTo>
                    <a:pt x="1154" y="717"/>
                    <a:pt x="1373" y="637"/>
                    <a:pt x="1612" y="577"/>
                  </a:cubicBezTo>
                  <a:cubicBezTo>
                    <a:pt x="1711" y="535"/>
                    <a:pt x="1801" y="451"/>
                    <a:pt x="1910" y="451"/>
                  </a:cubicBezTo>
                  <a:cubicBezTo>
                    <a:pt x="1953" y="451"/>
                    <a:pt x="1999" y="464"/>
                    <a:pt x="2049" y="498"/>
                  </a:cubicBezTo>
                  <a:cubicBezTo>
                    <a:pt x="2248" y="398"/>
                    <a:pt x="2507" y="418"/>
                    <a:pt x="2507" y="100"/>
                  </a:cubicBezTo>
                  <a:lnTo>
                    <a:pt x="279" y="100"/>
                  </a:lnTo>
                  <a:cubicBezTo>
                    <a:pt x="259" y="80"/>
                    <a:pt x="219" y="4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"/>
            <p:cNvSpPr/>
            <p:nvPr/>
          </p:nvSpPr>
          <p:spPr>
            <a:xfrm>
              <a:off x="2406300" y="1796950"/>
              <a:ext cx="55225" cy="27625"/>
            </a:xfrm>
            <a:custGeom>
              <a:avLst/>
              <a:gdLst/>
              <a:ahLst/>
              <a:cxnLst/>
              <a:rect l="l" t="t" r="r" b="b"/>
              <a:pathLst>
                <a:path w="2209" h="1105" extrusionOk="0">
                  <a:moveTo>
                    <a:pt x="1148" y="0"/>
                  </a:moveTo>
                  <a:cubicBezTo>
                    <a:pt x="823" y="0"/>
                    <a:pt x="522" y="140"/>
                    <a:pt x="220" y="269"/>
                  </a:cubicBezTo>
                  <a:cubicBezTo>
                    <a:pt x="1" y="508"/>
                    <a:pt x="21" y="787"/>
                    <a:pt x="120" y="1065"/>
                  </a:cubicBezTo>
                  <a:lnTo>
                    <a:pt x="160" y="1105"/>
                  </a:lnTo>
                  <a:lnTo>
                    <a:pt x="836" y="727"/>
                  </a:lnTo>
                  <a:lnTo>
                    <a:pt x="916" y="707"/>
                  </a:lnTo>
                  <a:lnTo>
                    <a:pt x="936" y="627"/>
                  </a:lnTo>
                  <a:lnTo>
                    <a:pt x="956" y="707"/>
                  </a:lnTo>
                  <a:lnTo>
                    <a:pt x="1035" y="727"/>
                  </a:lnTo>
                  <a:lnTo>
                    <a:pt x="1214" y="727"/>
                  </a:lnTo>
                  <a:cubicBezTo>
                    <a:pt x="1330" y="640"/>
                    <a:pt x="1403" y="491"/>
                    <a:pt x="1526" y="491"/>
                  </a:cubicBezTo>
                  <a:cubicBezTo>
                    <a:pt x="1572" y="491"/>
                    <a:pt x="1626" y="513"/>
                    <a:pt x="1692" y="568"/>
                  </a:cubicBezTo>
                  <a:cubicBezTo>
                    <a:pt x="1811" y="428"/>
                    <a:pt x="2209" y="329"/>
                    <a:pt x="1712" y="190"/>
                  </a:cubicBezTo>
                  <a:cubicBezTo>
                    <a:pt x="1652" y="190"/>
                    <a:pt x="1592" y="110"/>
                    <a:pt x="1533" y="70"/>
                  </a:cubicBezTo>
                  <a:cubicBezTo>
                    <a:pt x="1400" y="21"/>
                    <a:pt x="1272" y="0"/>
                    <a:pt x="114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"/>
            <p:cNvSpPr/>
            <p:nvPr/>
          </p:nvSpPr>
          <p:spPr>
            <a:xfrm>
              <a:off x="2565950" y="1921850"/>
              <a:ext cx="62675" cy="22575"/>
            </a:xfrm>
            <a:custGeom>
              <a:avLst/>
              <a:gdLst/>
              <a:ahLst/>
              <a:cxnLst/>
              <a:rect l="l" t="t" r="r" b="b"/>
              <a:pathLst>
                <a:path w="2507" h="903" extrusionOk="0">
                  <a:moveTo>
                    <a:pt x="2260" y="0"/>
                  </a:moveTo>
                  <a:cubicBezTo>
                    <a:pt x="2210" y="0"/>
                    <a:pt x="2154" y="23"/>
                    <a:pt x="2109" y="67"/>
                  </a:cubicBezTo>
                  <a:cubicBezTo>
                    <a:pt x="1413" y="286"/>
                    <a:pt x="677" y="386"/>
                    <a:pt x="0" y="744"/>
                  </a:cubicBezTo>
                  <a:cubicBezTo>
                    <a:pt x="80" y="903"/>
                    <a:pt x="259" y="803"/>
                    <a:pt x="398" y="903"/>
                  </a:cubicBezTo>
                  <a:cubicBezTo>
                    <a:pt x="1114" y="784"/>
                    <a:pt x="1850" y="585"/>
                    <a:pt x="2507" y="266"/>
                  </a:cubicBezTo>
                  <a:cubicBezTo>
                    <a:pt x="2487" y="147"/>
                    <a:pt x="2407" y="67"/>
                    <a:pt x="2308" y="8"/>
                  </a:cubicBezTo>
                  <a:cubicBezTo>
                    <a:pt x="2293" y="3"/>
                    <a:pt x="2277" y="0"/>
                    <a:pt x="22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4"/>
            <p:cNvSpPr/>
            <p:nvPr/>
          </p:nvSpPr>
          <p:spPr>
            <a:xfrm>
              <a:off x="2694750" y="2002600"/>
              <a:ext cx="61700" cy="22525"/>
            </a:xfrm>
            <a:custGeom>
              <a:avLst/>
              <a:gdLst/>
              <a:ahLst/>
              <a:cxnLst/>
              <a:rect l="l" t="t" r="r" b="b"/>
              <a:pathLst>
                <a:path w="2468" h="901" extrusionOk="0">
                  <a:moveTo>
                    <a:pt x="2368" y="0"/>
                  </a:moveTo>
                  <a:cubicBezTo>
                    <a:pt x="1612" y="219"/>
                    <a:pt x="816" y="160"/>
                    <a:pt x="100" y="518"/>
                  </a:cubicBezTo>
                  <a:cubicBezTo>
                    <a:pt x="1" y="617"/>
                    <a:pt x="1" y="736"/>
                    <a:pt x="40" y="856"/>
                  </a:cubicBezTo>
                  <a:cubicBezTo>
                    <a:pt x="80" y="886"/>
                    <a:pt x="120" y="901"/>
                    <a:pt x="160" y="901"/>
                  </a:cubicBezTo>
                  <a:cubicBezTo>
                    <a:pt x="200" y="901"/>
                    <a:pt x="239" y="886"/>
                    <a:pt x="279" y="856"/>
                  </a:cubicBezTo>
                  <a:cubicBezTo>
                    <a:pt x="398" y="836"/>
                    <a:pt x="498" y="836"/>
                    <a:pt x="617" y="836"/>
                  </a:cubicBezTo>
                  <a:cubicBezTo>
                    <a:pt x="677" y="796"/>
                    <a:pt x="717" y="736"/>
                    <a:pt x="796" y="717"/>
                  </a:cubicBezTo>
                  <a:cubicBezTo>
                    <a:pt x="916" y="677"/>
                    <a:pt x="1015" y="677"/>
                    <a:pt x="1135" y="677"/>
                  </a:cubicBezTo>
                  <a:cubicBezTo>
                    <a:pt x="1194" y="617"/>
                    <a:pt x="1274" y="557"/>
                    <a:pt x="1314" y="518"/>
                  </a:cubicBezTo>
                  <a:lnTo>
                    <a:pt x="1672" y="518"/>
                  </a:lnTo>
                  <a:cubicBezTo>
                    <a:pt x="1711" y="438"/>
                    <a:pt x="1791" y="378"/>
                    <a:pt x="1831" y="339"/>
                  </a:cubicBezTo>
                  <a:lnTo>
                    <a:pt x="2368" y="339"/>
                  </a:lnTo>
                  <a:cubicBezTo>
                    <a:pt x="2467" y="219"/>
                    <a:pt x="2467" y="120"/>
                    <a:pt x="23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"/>
            <p:cNvSpPr/>
            <p:nvPr/>
          </p:nvSpPr>
          <p:spPr>
            <a:xfrm>
              <a:off x="3003100" y="1845950"/>
              <a:ext cx="55225" cy="21400"/>
            </a:xfrm>
            <a:custGeom>
              <a:avLst/>
              <a:gdLst/>
              <a:ahLst/>
              <a:cxnLst/>
              <a:rect l="l" t="t" r="r" b="b"/>
              <a:pathLst>
                <a:path w="2209" h="856" extrusionOk="0">
                  <a:moveTo>
                    <a:pt x="1810" y="0"/>
                  </a:moveTo>
                  <a:cubicBezTo>
                    <a:pt x="1313" y="40"/>
                    <a:pt x="816" y="100"/>
                    <a:pt x="418" y="498"/>
                  </a:cubicBezTo>
                  <a:cubicBezTo>
                    <a:pt x="279" y="517"/>
                    <a:pt x="139" y="597"/>
                    <a:pt x="20" y="657"/>
                  </a:cubicBezTo>
                  <a:cubicBezTo>
                    <a:pt x="0" y="736"/>
                    <a:pt x="20" y="816"/>
                    <a:pt x="80" y="856"/>
                  </a:cubicBezTo>
                  <a:cubicBezTo>
                    <a:pt x="796" y="756"/>
                    <a:pt x="1512" y="637"/>
                    <a:pt x="2208" y="358"/>
                  </a:cubicBezTo>
                  <a:cubicBezTo>
                    <a:pt x="2109" y="358"/>
                    <a:pt x="1989" y="358"/>
                    <a:pt x="1890" y="338"/>
                  </a:cubicBezTo>
                  <a:cubicBezTo>
                    <a:pt x="1880" y="336"/>
                    <a:pt x="1868" y="335"/>
                    <a:pt x="1855" y="335"/>
                  </a:cubicBezTo>
                  <a:cubicBezTo>
                    <a:pt x="1822" y="335"/>
                    <a:pt x="1781" y="341"/>
                    <a:pt x="1744" y="341"/>
                  </a:cubicBezTo>
                  <a:cubicBezTo>
                    <a:pt x="1683" y="341"/>
                    <a:pt x="1631" y="325"/>
                    <a:pt x="1631" y="239"/>
                  </a:cubicBezTo>
                  <a:cubicBezTo>
                    <a:pt x="1631" y="159"/>
                    <a:pt x="1731" y="60"/>
                    <a:pt x="18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"/>
            <p:cNvSpPr/>
            <p:nvPr/>
          </p:nvSpPr>
          <p:spPr>
            <a:xfrm>
              <a:off x="2449075" y="2090600"/>
              <a:ext cx="58700" cy="27075"/>
            </a:xfrm>
            <a:custGeom>
              <a:avLst/>
              <a:gdLst/>
              <a:ahLst/>
              <a:cxnLst/>
              <a:rect l="l" t="t" r="r" b="b"/>
              <a:pathLst>
                <a:path w="2348" h="1083" extrusionOk="0">
                  <a:moveTo>
                    <a:pt x="1710" y="1"/>
                  </a:moveTo>
                  <a:cubicBezTo>
                    <a:pt x="1629" y="1"/>
                    <a:pt x="1557" y="23"/>
                    <a:pt x="1493" y="61"/>
                  </a:cubicBezTo>
                  <a:cubicBezTo>
                    <a:pt x="995" y="200"/>
                    <a:pt x="458" y="300"/>
                    <a:pt x="1" y="598"/>
                  </a:cubicBezTo>
                  <a:lnTo>
                    <a:pt x="359" y="956"/>
                  </a:lnTo>
                  <a:cubicBezTo>
                    <a:pt x="437" y="1050"/>
                    <a:pt x="527" y="1082"/>
                    <a:pt x="620" y="1082"/>
                  </a:cubicBezTo>
                  <a:cubicBezTo>
                    <a:pt x="645" y="1082"/>
                    <a:pt x="671" y="1080"/>
                    <a:pt x="697" y="1076"/>
                  </a:cubicBezTo>
                  <a:cubicBezTo>
                    <a:pt x="1055" y="996"/>
                    <a:pt x="1373" y="916"/>
                    <a:pt x="1592" y="618"/>
                  </a:cubicBezTo>
                  <a:cubicBezTo>
                    <a:pt x="1851" y="519"/>
                    <a:pt x="2109" y="499"/>
                    <a:pt x="2348" y="300"/>
                  </a:cubicBezTo>
                  <a:cubicBezTo>
                    <a:pt x="2189" y="280"/>
                    <a:pt x="2010" y="260"/>
                    <a:pt x="1910" y="121"/>
                  </a:cubicBezTo>
                  <a:cubicBezTo>
                    <a:pt x="1890" y="81"/>
                    <a:pt x="1871" y="61"/>
                    <a:pt x="1851" y="21"/>
                  </a:cubicBezTo>
                  <a:cubicBezTo>
                    <a:pt x="1801" y="7"/>
                    <a:pt x="1754" y="1"/>
                    <a:pt x="171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"/>
            <p:cNvSpPr/>
            <p:nvPr/>
          </p:nvSpPr>
          <p:spPr>
            <a:xfrm>
              <a:off x="2916050" y="1832525"/>
              <a:ext cx="57225" cy="18925"/>
            </a:xfrm>
            <a:custGeom>
              <a:avLst/>
              <a:gdLst/>
              <a:ahLst/>
              <a:cxnLst/>
              <a:rect l="l" t="t" r="r" b="b"/>
              <a:pathLst>
                <a:path w="2289" h="757" extrusionOk="0">
                  <a:moveTo>
                    <a:pt x="2209" y="0"/>
                  </a:moveTo>
                  <a:cubicBezTo>
                    <a:pt x="1569" y="146"/>
                    <a:pt x="946" y="343"/>
                    <a:pt x="293" y="343"/>
                  </a:cubicBezTo>
                  <a:cubicBezTo>
                    <a:pt x="236" y="343"/>
                    <a:pt x="178" y="341"/>
                    <a:pt x="120" y="338"/>
                  </a:cubicBezTo>
                  <a:cubicBezTo>
                    <a:pt x="1" y="458"/>
                    <a:pt x="1" y="557"/>
                    <a:pt x="100" y="676"/>
                  </a:cubicBezTo>
                  <a:cubicBezTo>
                    <a:pt x="816" y="637"/>
                    <a:pt x="1533" y="756"/>
                    <a:pt x="2209" y="378"/>
                  </a:cubicBezTo>
                  <a:cubicBezTo>
                    <a:pt x="2189" y="298"/>
                    <a:pt x="2129" y="219"/>
                    <a:pt x="2269" y="159"/>
                  </a:cubicBezTo>
                  <a:cubicBezTo>
                    <a:pt x="2289" y="100"/>
                    <a:pt x="2269" y="60"/>
                    <a:pt x="220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"/>
            <p:cNvSpPr/>
            <p:nvPr/>
          </p:nvSpPr>
          <p:spPr>
            <a:xfrm>
              <a:off x="2635575" y="2016025"/>
              <a:ext cx="59200" cy="22700"/>
            </a:xfrm>
            <a:custGeom>
              <a:avLst/>
              <a:gdLst/>
              <a:ahLst/>
              <a:cxnLst/>
              <a:rect l="l" t="t" r="r" b="b"/>
              <a:pathLst>
                <a:path w="2368" h="908" extrusionOk="0">
                  <a:moveTo>
                    <a:pt x="2109" y="1"/>
                  </a:moveTo>
                  <a:cubicBezTo>
                    <a:pt x="1373" y="80"/>
                    <a:pt x="717" y="418"/>
                    <a:pt x="0" y="617"/>
                  </a:cubicBezTo>
                  <a:cubicBezTo>
                    <a:pt x="60" y="717"/>
                    <a:pt x="120" y="776"/>
                    <a:pt x="219" y="816"/>
                  </a:cubicBezTo>
                  <a:cubicBezTo>
                    <a:pt x="299" y="856"/>
                    <a:pt x="339" y="876"/>
                    <a:pt x="418" y="896"/>
                  </a:cubicBezTo>
                  <a:cubicBezTo>
                    <a:pt x="455" y="903"/>
                    <a:pt x="491" y="908"/>
                    <a:pt x="527" y="908"/>
                  </a:cubicBezTo>
                  <a:cubicBezTo>
                    <a:pt x="590" y="908"/>
                    <a:pt x="653" y="894"/>
                    <a:pt x="717" y="856"/>
                  </a:cubicBezTo>
                  <a:lnTo>
                    <a:pt x="736" y="856"/>
                  </a:lnTo>
                  <a:cubicBezTo>
                    <a:pt x="814" y="770"/>
                    <a:pt x="913" y="758"/>
                    <a:pt x="1017" y="758"/>
                  </a:cubicBezTo>
                  <a:cubicBezTo>
                    <a:pt x="1057" y="758"/>
                    <a:pt x="1096" y="760"/>
                    <a:pt x="1136" y="760"/>
                  </a:cubicBezTo>
                  <a:cubicBezTo>
                    <a:pt x="1235" y="760"/>
                    <a:pt x="1332" y="750"/>
                    <a:pt x="1413" y="677"/>
                  </a:cubicBezTo>
                  <a:cubicBezTo>
                    <a:pt x="1532" y="498"/>
                    <a:pt x="1791" y="657"/>
                    <a:pt x="1910" y="478"/>
                  </a:cubicBezTo>
                  <a:cubicBezTo>
                    <a:pt x="2029" y="378"/>
                    <a:pt x="2189" y="418"/>
                    <a:pt x="2308" y="319"/>
                  </a:cubicBezTo>
                  <a:cubicBezTo>
                    <a:pt x="2368" y="160"/>
                    <a:pt x="2228" y="80"/>
                    <a:pt x="21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"/>
            <p:cNvSpPr/>
            <p:nvPr/>
          </p:nvSpPr>
          <p:spPr>
            <a:xfrm>
              <a:off x="2618175" y="1813175"/>
              <a:ext cx="74125" cy="20350"/>
            </a:xfrm>
            <a:custGeom>
              <a:avLst/>
              <a:gdLst/>
              <a:ahLst/>
              <a:cxnLst/>
              <a:rect l="l" t="t" r="r" b="b"/>
              <a:pathLst>
                <a:path w="2965" h="814" extrusionOk="0">
                  <a:moveTo>
                    <a:pt x="2780" y="1"/>
                  </a:moveTo>
                  <a:cubicBezTo>
                    <a:pt x="2677" y="1"/>
                    <a:pt x="2549" y="58"/>
                    <a:pt x="2447" y="58"/>
                  </a:cubicBezTo>
                  <a:cubicBezTo>
                    <a:pt x="1651" y="237"/>
                    <a:pt x="816" y="416"/>
                    <a:pt x="0" y="575"/>
                  </a:cubicBezTo>
                  <a:cubicBezTo>
                    <a:pt x="20" y="635"/>
                    <a:pt x="60" y="675"/>
                    <a:pt x="100" y="734"/>
                  </a:cubicBezTo>
                  <a:cubicBezTo>
                    <a:pt x="159" y="754"/>
                    <a:pt x="199" y="774"/>
                    <a:pt x="279" y="774"/>
                  </a:cubicBezTo>
                  <a:cubicBezTo>
                    <a:pt x="299" y="814"/>
                    <a:pt x="358" y="814"/>
                    <a:pt x="378" y="814"/>
                  </a:cubicBezTo>
                  <a:cubicBezTo>
                    <a:pt x="1253" y="635"/>
                    <a:pt x="2089" y="436"/>
                    <a:pt x="2964" y="257"/>
                  </a:cubicBezTo>
                  <a:cubicBezTo>
                    <a:pt x="2954" y="53"/>
                    <a:pt x="2878" y="1"/>
                    <a:pt x="27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4"/>
            <p:cNvSpPr/>
            <p:nvPr/>
          </p:nvSpPr>
          <p:spPr>
            <a:xfrm>
              <a:off x="2959325" y="1857925"/>
              <a:ext cx="47275" cy="16875"/>
            </a:xfrm>
            <a:custGeom>
              <a:avLst/>
              <a:gdLst/>
              <a:ahLst/>
              <a:cxnLst/>
              <a:rect l="l" t="t" r="r" b="b"/>
              <a:pathLst>
                <a:path w="1891" h="675" extrusionOk="0">
                  <a:moveTo>
                    <a:pt x="1569" y="1"/>
                  </a:moveTo>
                  <a:cubicBezTo>
                    <a:pt x="1057" y="1"/>
                    <a:pt x="571" y="172"/>
                    <a:pt x="100" y="357"/>
                  </a:cubicBezTo>
                  <a:cubicBezTo>
                    <a:pt x="1" y="456"/>
                    <a:pt x="1" y="576"/>
                    <a:pt x="100" y="675"/>
                  </a:cubicBezTo>
                  <a:cubicBezTo>
                    <a:pt x="697" y="675"/>
                    <a:pt x="1254" y="357"/>
                    <a:pt x="1851" y="337"/>
                  </a:cubicBezTo>
                  <a:lnTo>
                    <a:pt x="1851" y="178"/>
                  </a:lnTo>
                  <a:cubicBezTo>
                    <a:pt x="1890" y="138"/>
                    <a:pt x="1890" y="58"/>
                    <a:pt x="1851" y="19"/>
                  </a:cubicBezTo>
                  <a:cubicBezTo>
                    <a:pt x="1756" y="6"/>
                    <a:pt x="1662" y="1"/>
                    <a:pt x="156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"/>
            <p:cNvSpPr/>
            <p:nvPr/>
          </p:nvSpPr>
          <p:spPr>
            <a:xfrm>
              <a:off x="2876775" y="1966475"/>
              <a:ext cx="50250" cy="12800"/>
            </a:xfrm>
            <a:custGeom>
              <a:avLst/>
              <a:gdLst/>
              <a:ahLst/>
              <a:cxnLst/>
              <a:rect l="l" t="t" r="r" b="b"/>
              <a:pathLst>
                <a:path w="2010" h="512" extrusionOk="0">
                  <a:moveTo>
                    <a:pt x="1262" y="1"/>
                  </a:moveTo>
                  <a:cubicBezTo>
                    <a:pt x="782" y="1"/>
                    <a:pt x="361" y="167"/>
                    <a:pt x="0" y="510"/>
                  </a:cubicBezTo>
                  <a:cubicBezTo>
                    <a:pt x="127" y="510"/>
                    <a:pt x="254" y="512"/>
                    <a:pt x="380" y="512"/>
                  </a:cubicBezTo>
                  <a:cubicBezTo>
                    <a:pt x="947" y="512"/>
                    <a:pt x="1505" y="485"/>
                    <a:pt x="2010" y="192"/>
                  </a:cubicBezTo>
                  <a:cubicBezTo>
                    <a:pt x="1950" y="93"/>
                    <a:pt x="1860" y="88"/>
                    <a:pt x="1766" y="88"/>
                  </a:cubicBezTo>
                  <a:cubicBezTo>
                    <a:pt x="1755" y="88"/>
                    <a:pt x="1745" y="88"/>
                    <a:pt x="1734" y="88"/>
                  </a:cubicBezTo>
                  <a:cubicBezTo>
                    <a:pt x="1649" y="88"/>
                    <a:pt x="1563" y="84"/>
                    <a:pt x="1492" y="13"/>
                  </a:cubicBezTo>
                  <a:cubicBezTo>
                    <a:pt x="1414" y="5"/>
                    <a:pt x="1337" y="1"/>
                    <a:pt x="12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"/>
            <p:cNvSpPr/>
            <p:nvPr/>
          </p:nvSpPr>
          <p:spPr>
            <a:xfrm>
              <a:off x="2858875" y="1705725"/>
              <a:ext cx="50750" cy="12475"/>
            </a:xfrm>
            <a:custGeom>
              <a:avLst/>
              <a:gdLst/>
              <a:ahLst/>
              <a:cxnLst/>
              <a:rect l="l" t="t" r="r" b="b"/>
              <a:pathLst>
                <a:path w="2030" h="499" extrusionOk="0">
                  <a:moveTo>
                    <a:pt x="1212" y="1"/>
                  </a:moveTo>
                  <a:cubicBezTo>
                    <a:pt x="792" y="1"/>
                    <a:pt x="386" y="105"/>
                    <a:pt x="0" y="477"/>
                  </a:cubicBezTo>
                  <a:cubicBezTo>
                    <a:pt x="174" y="491"/>
                    <a:pt x="344" y="498"/>
                    <a:pt x="512" y="498"/>
                  </a:cubicBezTo>
                  <a:cubicBezTo>
                    <a:pt x="1052" y="498"/>
                    <a:pt x="1558" y="421"/>
                    <a:pt x="2029" y="238"/>
                  </a:cubicBezTo>
                  <a:cubicBezTo>
                    <a:pt x="2009" y="198"/>
                    <a:pt x="2009" y="178"/>
                    <a:pt x="1989" y="139"/>
                  </a:cubicBezTo>
                  <a:cubicBezTo>
                    <a:pt x="1910" y="79"/>
                    <a:pt x="1791" y="99"/>
                    <a:pt x="1711" y="39"/>
                  </a:cubicBezTo>
                  <a:cubicBezTo>
                    <a:pt x="1543" y="17"/>
                    <a:pt x="1376" y="1"/>
                    <a:pt x="121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"/>
            <p:cNvSpPr/>
            <p:nvPr/>
          </p:nvSpPr>
          <p:spPr>
            <a:xfrm>
              <a:off x="2618175" y="1907125"/>
              <a:ext cx="59700" cy="20400"/>
            </a:xfrm>
            <a:custGeom>
              <a:avLst/>
              <a:gdLst/>
              <a:ahLst/>
              <a:cxnLst/>
              <a:rect l="l" t="t" r="r" b="b"/>
              <a:pathLst>
                <a:path w="2388" h="816" extrusionOk="0">
                  <a:moveTo>
                    <a:pt x="2268" y="0"/>
                  </a:moveTo>
                  <a:cubicBezTo>
                    <a:pt x="1970" y="159"/>
                    <a:pt x="1671" y="278"/>
                    <a:pt x="1313" y="318"/>
                  </a:cubicBezTo>
                  <a:cubicBezTo>
                    <a:pt x="875" y="398"/>
                    <a:pt x="398" y="378"/>
                    <a:pt x="0" y="656"/>
                  </a:cubicBezTo>
                  <a:cubicBezTo>
                    <a:pt x="80" y="656"/>
                    <a:pt x="120" y="676"/>
                    <a:pt x="199" y="676"/>
                  </a:cubicBezTo>
                  <a:cubicBezTo>
                    <a:pt x="299" y="756"/>
                    <a:pt x="478" y="716"/>
                    <a:pt x="517" y="816"/>
                  </a:cubicBezTo>
                  <a:cubicBezTo>
                    <a:pt x="1154" y="776"/>
                    <a:pt x="1711" y="577"/>
                    <a:pt x="2288" y="358"/>
                  </a:cubicBezTo>
                  <a:cubicBezTo>
                    <a:pt x="2387" y="219"/>
                    <a:pt x="2367" y="99"/>
                    <a:pt x="226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"/>
            <p:cNvSpPr/>
            <p:nvPr/>
          </p:nvSpPr>
          <p:spPr>
            <a:xfrm>
              <a:off x="2448575" y="1906625"/>
              <a:ext cx="63700" cy="21400"/>
            </a:xfrm>
            <a:custGeom>
              <a:avLst/>
              <a:gdLst/>
              <a:ahLst/>
              <a:cxnLst/>
              <a:rect l="l" t="t" r="r" b="b"/>
              <a:pathLst>
                <a:path w="2548" h="856" extrusionOk="0">
                  <a:moveTo>
                    <a:pt x="2467" y="0"/>
                  </a:moveTo>
                  <a:cubicBezTo>
                    <a:pt x="1612" y="119"/>
                    <a:pt x="796" y="358"/>
                    <a:pt x="1" y="676"/>
                  </a:cubicBezTo>
                  <a:cubicBezTo>
                    <a:pt x="100" y="816"/>
                    <a:pt x="259" y="716"/>
                    <a:pt x="379" y="855"/>
                  </a:cubicBezTo>
                  <a:cubicBezTo>
                    <a:pt x="1055" y="696"/>
                    <a:pt x="1712" y="358"/>
                    <a:pt x="2467" y="358"/>
                  </a:cubicBezTo>
                  <a:cubicBezTo>
                    <a:pt x="2547" y="219"/>
                    <a:pt x="2547" y="119"/>
                    <a:pt x="24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"/>
            <p:cNvSpPr/>
            <p:nvPr/>
          </p:nvSpPr>
          <p:spPr>
            <a:xfrm>
              <a:off x="2719125" y="1710400"/>
              <a:ext cx="49750" cy="18850"/>
            </a:xfrm>
            <a:custGeom>
              <a:avLst/>
              <a:gdLst/>
              <a:ahLst/>
              <a:cxnLst/>
              <a:rect l="l" t="t" r="r" b="b"/>
              <a:pathLst>
                <a:path w="1990" h="754" extrusionOk="0">
                  <a:moveTo>
                    <a:pt x="1608" y="0"/>
                  </a:moveTo>
                  <a:cubicBezTo>
                    <a:pt x="1471" y="0"/>
                    <a:pt x="1336" y="20"/>
                    <a:pt x="1234" y="111"/>
                  </a:cubicBezTo>
                  <a:cubicBezTo>
                    <a:pt x="935" y="389"/>
                    <a:pt x="617" y="509"/>
                    <a:pt x="239" y="509"/>
                  </a:cubicBezTo>
                  <a:cubicBezTo>
                    <a:pt x="160" y="509"/>
                    <a:pt x="60" y="648"/>
                    <a:pt x="0" y="708"/>
                  </a:cubicBezTo>
                  <a:cubicBezTo>
                    <a:pt x="149" y="739"/>
                    <a:pt x="298" y="753"/>
                    <a:pt x="445" y="753"/>
                  </a:cubicBezTo>
                  <a:cubicBezTo>
                    <a:pt x="945" y="753"/>
                    <a:pt x="1433" y="589"/>
                    <a:pt x="1910" y="389"/>
                  </a:cubicBezTo>
                  <a:cubicBezTo>
                    <a:pt x="1850" y="290"/>
                    <a:pt x="1910" y="250"/>
                    <a:pt x="1950" y="171"/>
                  </a:cubicBezTo>
                  <a:cubicBezTo>
                    <a:pt x="1990" y="91"/>
                    <a:pt x="1990" y="51"/>
                    <a:pt x="1910" y="11"/>
                  </a:cubicBezTo>
                  <a:cubicBezTo>
                    <a:pt x="1816" y="11"/>
                    <a:pt x="1712" y="0"/>
                    <a:pt x="160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"/>
            <p:cNvSpPr/>
            <p:nvPr/>
          </p:nvSpPr>
          <p:spPr>
            <a:xfrm>
              <a:off x="2391875" y="1838975"/>
              <a:ext cx="14450" cy="59275"/>
            </a:xfrm>
            <a:custGeom>
              <a:avLst/>
              <a:gdLst/>
              <a:ahLst/>
              <a:cxnLst/>
              <a:rect l="l" t="t" r="r" b="b"/>
              <a:pathLst>
                <a:path w="578" h="2371" extrusionOk="0">
                  <a:moveTo>
                    <a:pt x="220" y="1"/>
                  </a:moveTo>
                  <a:cubicBezTo>
                    <a:pt x="100" y="100"/>
                    <a:pt x="41" y="220"/>
                    <a:pt x="41" y="379"/>
                  </a:cubicBezTo>
                  <a:lnTo>
                    <a:pt x="41" y="2308"/>
                  </a:lnTo>
                  <a:cubicBezTo>
                    <a:pt x="73" y="2351"/>
                    <a:pt x="110" y="2371"/>
                    <a:pt x="151" y="2371"/>
                  </a:cubicBezTo>
                  <a:cubicBezTo>
                    <a:pt x="186" y="2371"/>
                    <a:pt x="223" y="2356"/>
                    <a:pt x="260" y="2328"/>
                  </a:cubicBezTo>
                  <a:cubicBezTo>
                    <a:pt x="279" y="2268"/>
                    <a:pt x="359" y="2209"/>
                    <a:pt x="459" y="2189"/>
                  </a:cubicBezTo>
                  <a:cubicBezTo>
                    <a:pt x="498" y="2189"/>
                    <a:pt x="518" y="2189"/>
                    <a:pt x="578" y="2169"/>
                  </a:cubicBezTo>
                  <a:cubicBezTo>
                    <a:pt x="459" y="1950"/>
                    <a:pt x="1" y="1831"/>
                    <a:pt x="379" y="1453"/>
                  </a:cubicBezTo>
                  <a:cubicBezTo>
                    <a:pt x="399" y="1433"/>
                    <a:pt x="419" y="1413"/>
                    <a:pt x="478" y="1294"/>
                  </a:cubicBezTo>
                  <a:cubicBezTo>
                    <a:pt x="518" y="1214"/>
                    <a:pt x="538" y="1135"/>
                    <a:pt x="578" y="1075"/>
                  </a:cubicBezTo>
                  <a:cubicBezTo>
                    <a:pt x="538" y="876"/>
                    <a:pt x="498" y="637"/>
                    <a:pt x="578" y="438"/>
                  </a:cubicBezTo>
                  <a:cubicBezTo>
                    <a:pt x="578" y="379"/>
                    <a:pt x="538" y="279"/>
                    <a:pt x="518" y="200"/>
                  </a:cubicBezTo>
                  <a:cubicBezTo>
                    <a:pt x="478" y="140"/>
                    <a:pt x="419" y="80"/>
                    <a:pt x="339" y="21"/>
                  </a:cubicBezTo>
                  <a:cubicBezTo>
                    <a:pt x="299" y="21"/>
                    <a:pt x="279" y="21"/>
                    <a:pt x="2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"/>
            <p:cNvSpPr/>
            <p:nvPr/>
          </p:nvSpPr>
          <p:spPr>
            <a:xfrm>
              <a:off x="2892200" y="1637075"/>
              <a:ext cx="61175" cy="12200"/>
            </a:xfrm>
            <a:custGeom>
              <a:avLst/>
              <a:gdLst/>
              <a:ahLst/>
              <a:cxnLst/>
              <a:rect l="l" t="t" r="r" b="b"/>
              <a:pathLst>
                <a:path w="2447" h="488" extrusionOk="0">
                  <a:moveTo>
                    <a:pt x="2089" y="0"/>
                  </a:moveTo>
                  <a:cubicBezTo>
                    <a:pt x="1373" y="20"/>
                    <a:pt x="736" y="338"/>
                    <a:pt x="0" y="438"/>
                  </a:cubicBezTo>
                  <a:cubicBezTo>
                    <a:pt x="243" y="472"/>
                    <a:pt x="481" y="488"/>
                    <a:pt x="715" y="488"/>
                  </a:cubicBezTo>
                  <a:cubicBezTo>
                    <a:pt x="1307" y="488"/>
                    <a:pt x="1877" y="384"/>
                    <a:pt x="2447" y="199"/>
                  </a:cubicBezTo>
                  <a:lnTo>
                    <a:pt x="2427" y="120"/>
                  </a:lnTo>
                  <a:cubicBezTo>
                    <a:pt x="2308" y="60"/>
                    <a:pt x="2168" y="100"/>
                    <a:pt x="208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"/>
            <p:cNvSpPr/>
            <p:nvPr/>
          </p:nvSpPr>
          <p:spPr>
            <a:xfrm>
              <a:off x="2898650" y="1729075"/>
              <a:ext cx="45775" cy="15925"/>
            </a:xfrm>
            <a:custGeom>
              <a:avLst/>
              <a:gdLst/>
              <a:ahLst/>
              <a:cxnLst/>
              <a:rect l="l" t="t" r="r" b="b"/>
              <a:pathLst>
                <a:path w="1831" h="637" extrusionOk="0">
                  <a:moveTo>
                    <a:pt x="1623" y="37"/>
                  </a:moveTo>
                  <a:cubicBezTo>
                    <a:pt x="1613" y="37"/>
                    <a:pt x="1603" y="38"/>
                    <a:pt x="1592" y="40"/>
                  </a:cubicBezTo>
                  <a:cubicBezTo>
                    <a:pt x="1115" y="219"/>
                    <a:pt x="538" y="0"/>
                    <a:pt x="100" y="319"/>
                  </a:cubicBezTo>
                  <a:cubicBezTo>
                    <a:pt x="1" y="418"/>
                    <a:pt x="1" y="538"/>
                    <a:pt x="100" y="637"/>
                  </a:cubicBezTo>
                  <a:cubicBezTo>
                    <a:pt x="268" y="576"/>
                    <a:pt x="424" y="491"/>
                    <a:pt x="605" y="491"/>
                  </a:cubicBezTo>
                  <a:cubicBezTo>
                    <a:pt x="659" y="491"/>
                    <a:pt x="716" y="499"/>
                    <a:pt x="776" y="518"/>
                  </a:cubicBezTo>
                  <a:lnTo>
                    <a:pt x="836" y="498"/>
                  </a:lnTo>
                  <a:lnTo>
                    <a:pt x="896" y="418"/>
                  </a:lnTo>
                  <a:lnTo>
                    <a:pt x="916" y="498"/>
                  </a:lnTo>
                  <a:lnTo>
                    <a:pt x="995" y="518"/>
                  </a:lnTo>
                  <a:cubicBezTo>
                    <a:pt x="1214" y="498"/>
                    <a:pt x="1433" y="498"/>
                    <a:pt x="1672" y="438"/>
                  </a:cubicBezTo>
                  <a:cubicBezTo>
                    <a:pt x="1791" y="418"/>
                    <a:pt x="1831" y="299"/>
                    <a:pt x="1791" y="160"/>
                  </a:cubicBezTo>
                  <a:cubicBezTo>
                    <a:pt x="1773" y="106"/>
                    <a:pt x="1708" y="37"/>
                    <a:pt x="1623" y="37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"/>
            <p:cNvSpPr/>
            <p:nvPr/>
          </p:nvSpPr>
          <p:spPr>
            <a:xfrm>
              <a:off x="2410300" y="1974725"/>
              <a:ext cx="44275" cy="17625"/>
            </a:xfrm>
            <a:custGeom>
              <a:avLst/>
              <a:gdLst/>
              <a:ahLst/>
              <a:cxnLst/>
              <a:rect l="l" t="t" r="r" b="b"/>
              <a:pathLst>
                <a:path w="1771" h="705" extrusionOk="0">
                  <a:moveTo>
                    <a:pt x="1502" y="0"/>
                  </a:moveTo>
                  <a:cubicBezTo>
                    <a:pt x="1009" y="0"/>
                    <a:pt x="622" y="283"/>
                    <a:pt x="179" y="379"/>
                  </a:cubicBezTo>
                  <a:cubicBezTo>
                    <a:pt x="99" y="479"/>
                    <a:pt x="60" y="598"/>
                    <a:pt x="0" y="698"/>
                  </a:cubicBezTo>
                  <a:cubicBezTo>
                    <a:pt x="50" y="702"/>
                    <a:pt x="99" y="704"/>
                    <a:pt x="147" y="704"/>
                  </a:cubicBezTo>
                  <a:cubicBezTo>
                    <a:pt x="735" y="704"/>
                    <a:pt x="1219" y="387"/>
                    <a:pt x="1770" y="240"/>
                  </a:cubicBezTo>
                  <a:lnTo>
                    <a:pt x="1552" y="1"/>
                  </a:lnTo>
                  <a:cubicBezTo>
                    <a:pt x="1535" y="1"/>
                    <a:pt x="1519" y="0"/>
                    <a:pt x="15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"/>
            <p:cNvSpPr/>
            <p:nvPr/>
          </p:nvSpPr>
          <p:spPr>
            <a:xfrm>
              <a:off x="3053325" y="1723975"/>
              <a:ext cx="41800" cy="18050"/>
            </a:xfrm>
            <a:custGeom>
              <a:avLst/>
              <a:gdLst/>
              <a:ahLst/>
              <a:cxnLst/>
              <a:rect l="l" t="t" r="r" b="b"/>
              <a:pathLst>
                <a:path w="1672" h="722" extrusionOk="0">
                  <a:moveTo>
                    <a:pt x="1287" y="1"/>
                  </a:moveTo>
                  <a:cubicBezTo>
                    <a:pt x="1007" y="1"/>
                    <a:pt x="762" y="240"/>
                    <a:pt x="498" y="324"/>
                  </a:cubicBezTo>
                  <a:cubicBezTo>
                    <a:pt x="557" y="443"/>
                    <a:pt x="0" y="642"/>
                    <a:pt x="557" y="722"/>
                  </a:cubicBezTo>
                  <a:cubicBezTo>
                    <a:pt x="915" y="662"/>
                    <a:pt x="1254" y="543"/>
                    <a:pt x="1572" y="364"/>
                  </a:cubicBezTo>
                  <a:cubicBezTo>
                    <a:pt x="1492" y="244"/>
                    <a:pt x="1612" y="224"/>
                    <a:pt x="1671" y="165"/>
                  </a:cubicBezTo>
                  <a:cubicBezTo>
                    <a:pt x="1534" y="45"/>
                    <a:pt x="1407" y="1"/>
                    <a:pt x="128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"/>
            <p:cNvSpPr/>
            <p:nvPr/>
          </p:nvSpPr>
          <p:spPr>
            <a:xfrm>
              <a:off x="2965300" y="1941800"/>
              <a:ext cx="35825" cy="15725"/>
            </a:xfrm>
            <a:custGeom>
              <a:avLst/>
              <a:gdLst/>
              <a:ahLst/>
              <a:cxnLst/>
              <a:rect l="l" t="t" r="r" b="b"/>
              <a:pathLst>
                <a:path w="1433" h="629" extrusionOk="0">
                  <a:moveTo>
                    <a:pt x="978" y="0"/>
                  </a:moveTo>
                  <a:cubicBezTo>
                    <a:pt x="653" y="0"/>
                    <a:pt x="356" y="200"/>
                    <a:pt x="40" y="324"/>
                  </a:cubicBezTo>
                  <a:cubicBezTo>
                    <a:pt x="0" y="383"/>
                    <a:pt x="0" y="443"/>
                    <a:pt x="40" y="483"/>
                  </a:cubicBezTo>
                  <a:cubicBezTo>
                    <a:pt x="178" y="589"/>
                    <a:pt x="308" y="629"/>
                    <a:pt x="433" y="629"/>
                  </a:cubicBezTo>
                  <a:cubicBezTo>
                    <a:pt x="776" y="629"/>
                    <a:pt x="1083" y="333"/>
                    <a:pt x="1433" y="304"/>
                  </a:cubicBezTo>
                  <a:lnTo>
                    <a:pt x="1433" y="145"/>
                  </a:lnTo>
                  <a:cubicBezTo>
                    <a:pt x="1273" y="40"/>
                    <a:pt x="1122" y="0"/>
                    <a:pt x="97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"/>
            <p:cNvSpPr/>
            <p:nvPr/>
          </p:nvSpPr>
          <p:spPr>
            <a:xfrm>
              <a:off x="2523175" y="1941425"/>
              <a:ext cx="48275" cy="17925"/>
            </a:xfrm>
            <a:custGeom>
              <a:avLst/>
              <a:gdLst/>
              <a:ahLst/>
              <a:cxnLst/>
              <a:rect l="l" t="t" r="r" b="b"/>
              <a:pathLst>
                <a:path w="1931" h="717" extrusionOk="0">
                  <a:moveTo>
                    <a:pt x="1552" y="1"/>
                  </a:moveTo>
                  <a:cubicBezTo>
                    <a:pt x="995" y="1"/>
                    <a:pt x="498" y="299"/>
                    <a:pt x="1" y="498"/>
                  </a:cubicBezTo>
                  <a:cubicBezTo>
                    <a:pt x="21" y="577"/>
                    <a:pt x="21" y="637"/>
                    <a:pt x="21" y="717"/>
                  </a:cubicBezTo>
                  <a:cubicBezTo>
                    <a:pt x="677" y="577"/>
                    <a:pt x="1333" y="478"/>
                    <a:pt x="1930" y="180"/>
                  </a:cubicBezTo>
                  <a:cubicBezTo>
                    <a:pt x="1831" y="60"/>
                    <a:pt x="1652" y="120"/>
                    <a:pt x="155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"/>
            <p:cNvSpPr/>
            <p:nvPr/>
          </p:nvSpPr>
          <p:spPr>
            <a:xfrm>
              <a:off x="2531625" y="1800200"/>
              <a:ext cx="58225" cy="14425"/>
            </a:xfrm>
            <a:custGeom>
              <a:avLst/>
              <a:gdLst/>
              <a:ahLst/>
              <a:cxnLst/>
              <a:rect l="l" t="t" r="r" b="b"/>
              <a:pathLst>
                <a:path w="2329" h="577" extrusionOk="0">
                  <a:moveTo>
                    <a:pt x="2328" y="0"/>
                  </a:moveTo>
                  <a:cubicBezTo>
                    <a:pt x="1552" y="139"/>
                    <a:pt x="757" y="100"/>
                    <a:pt x="1" y="398"/>
                  </a:cubicBezTo>
                  <a:cubicBezTo>
                    <a:pt x="61" y="557"/>
                    <a:pt x="240" y="458"/>
                    <a:pt x="339" y="577"/>
                  </a:cubicBezTo>
                  <a:cubicBezTo>
                    <a:pt x="995" y="458"/>
                    <a:pt x="1692" y="358"/>
                    <a:pt x="23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"/>
            <p:cNvSpPr/>
            <p:nvPr/>
          </p:nvSpPr>
          <p:spPr>
            <a:xfrm>
              <a:off x="2478425" y="1811125"/>
              <a:ext cx="54225" cy="15950"/>
            </a:xfrm>
            <a:custGeom>
              <a:avLst/>
              <a:gdLst/>
              <a:ahLst/>
              <a:cxnLst/>
              <a:rect l="l" t="t" r="r" b="b"/>
              <a:pathLst>
                <a:path w="2169" h="638" extrusionOk="0">
                  <a:moveTo>
                    <a:pt x="1990" y="1"/>
                  </a:moveTo>
                  <a:cubicBezTo>
                    <a:pt x="1373" y="100"/>
                    <a:pt x="716" y="220"/>
                    <a:pt x="100" y="319"/>
                  </a:cubicBezTo>
                  <a:cubicBezTo>
                    <a:pt x="20" y="359"/>
                    <a:pt x="0" y="418"/>
                    <a:pt x="20" y="498"/>
                  </a:cubicBezTo>
                  <a:cubicBezTo>
                    <a:pt x="120" y="617"/>
                    <a:pt x="299" y="538"/>
                    <a:pt x="398" y="637"/>
                  </a:cubicBezTo>
                  <a:cubicBezTo>
                    <a:pt x="975" y="498"/>
                    <a:pt x="1572" y="319"/>
                    <a:pt x="2169" y="160"/>
                  </a:cubicBezTo>
                  <a:cubicBezTo>
                    <a:pt x="2169" y="60"/>
                    <a:pt x="2049" y="60"/>
                    <a:pt x="199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"/>
            <p:cNvSpPr/>
            <p:nvPr/>
          </p:nvSpPr>
          <p:spPr>
            <a:xfrm>
              <a:off x="2445600" y="2088625"/>
              <a:ext cx="43300" cy="17450"/>
            </a:xfrm>
            <a:custGeom>
              <a:avLst/>
              <a:gdLst/>
              <a:ahLst/>
              <a:cxnLst/>
              <a:rect l="l" t="t" r="r" b="b"/>
              <a:pathLst>
                <a:path w="1732" h="698" extrusionOk="0">
                  <a:moveTo>
                    <a:pt x="1514" y="0"/>
                  </a:moveTo>
                  <a:cubicBezTo>
                    <a:pt x="1035" y="0"/>
                    <a:pt x="665" y="359"/>
                    <a:pt x="219" y="379"/>
                  </a:cubicBezTo>
                  <a:cubicBezTo>
                    <a:pt x="0" y="399"/>
                    <a:pt x="120" y="578"/>
                    <a:pt x="160" y="697"/>
                  </a:cubicBezTo>
                  <a:cubicBezTo>
                    <a:pt x="717" y="637"/>
                    <a:pt x="1254" y="498"/>
                    <a:pt x="1731" y="180"/>
                  </a:cubicBezTo>
                  <a:cubicBezTo>
                    <a:pt x="1711" y="80"/>
                    <a:pt x="1612" y="61"/>
                    <a:pt x="1552" y="1"/>
                  </a:cubicBezTo>
                  <a:cubicBezTo>
                    <a:pt x="1539" y="0"/>
                    <a:pt x="1527" y="0"/>
                    <a:pt x="15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"/>
            <p:cNvSpPr/>
            <p:nvPr/>
          </p:nvSpPr>
          <p:spPr>
            <a:xfrm>
              <a:off x="2410300" y="1740425"/>
              <a:ext cx="28850" cy="54825"/>
            </a:xfrm>
            <a:custGeom>
              <a:avLst/>
              <a:gdLst/>
              <a:ahLst/>
              <a:cxnLst/>
              <a:rect l="l" t="t" r="r" b="b"/>
              <a:pathLst>
                <a:path w="1154" h="2193" extrusionOk="0">
                  <a:moveTo>
                    <a:pt x="937" y="0"/>
                  </a:moveTo>
                  <a:cubicBezTo>
                    <a:pt x="918" y="0"/>
                    <a:pt x="897" y="1"/>
                    <a:pt x="875" y="4"/>
                  </a:cubicBezTo>
                  <a:cubicBezTo>
                    <a:pt x="796" y="143"/>
                    <a:pt x="756" y="243"/>
                    <a:pt x="676" y="362"/>
                  </a:cubicBezTo>
                  <a:cubicBezTo>
                    <a:pt x="458" y="939"/>
                    <a:pt x="239" y="1536"/>
                    <a:pt x="0" y="2093"/>
                  </a:cubicBezTo>
                  <a:cubicBezTo>
                    <a:pt x="40" y="2172"/>
                    <a:pt x="80" y="2192"/>
                    <a:pt x="159" y="2192"/>
                  </a:cubicBezTo>
                  <a:cubicBezTo>
                    <a:pt x="239" y="2192"/>
                    <a:pt x="279" y="2172"/>
                    <a:pt x="298" y="2093"/>
                  </a:cubicBezTo>
                  <a:cubicBezTo>
                    <a:pt x="378" y="1934"/>
                    <a:pt x="438" y="1774"/>
                    <a:pt x="517" y="1595"/>
                  </a:cubicBezTo>
                  <a:cubicBezTo>
                    <a:pt x="537" y="1337"/>
                    <a:pt x="656" y="1078"/>
                    <a:pt x="796" y="879"/>
                  </a:cubicBezTo>
                  <a:cubicBezTo>
                    <a:pt x="875" y="780"/>
                    <a:pt x="955" y="660"/>
                    <a:pt x="1034" y="541"/>
                  </a:cubicBezTo>
                  <a:cubicBezTo>
                    <a:pt x="1134" y="481"/>
                    <a:pt x="1154" y="402"/>
                    <a:pt x="1074" y="302"/>
                  </a:cubicBezTo>
                  <a:lnTo>
                    <a:pt x="1074" y="203"/>
                  </a:lnTo>
                  <a:cubicBezTo>
                    <a:pt x="1127" y="63"/>
                    <a:pt x="1072" y="0"/>
                    <a:pt x="9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"/>
            <p:cNvSpPr/>
            <p:nvPr/>
          </p:nvSpPr>
          <p:spPr>
            <a:xfrm>
              <a:off x="2436150" y="2058300"/>
              <a:ext cx="37325" cy="17425"/>
            </a:xfrm>
            <a:custGeom>
              <a:avLst/>
              <a:gdLst/>
              <a:ahLst/>
              <a:cxnLst/>
              <a:rect l="l" t="t" r="r" b="b"/>
              <a:pathLst>
                <a:path w="1493" h="697" extrusionOk="0">
                  <a:moveTo>
                    <a:pt x="1234" y="0"/>
                  </a:moveTo>
                  <a:cubicBezTo>
                    <a:pt x="796" y="80"/>
                    <a:pt x="378" y="199"/>
                    <a:pt x="0" y="498"/>
                  </a:cubicBezTo>
                  <a:cubicBezTo>
                    <a:pt x="140" y="557"/>
                    <a:pt x="299" y="557"/>
                    <a:pt x="378" y="697"/>
                  </a:cubicBezTo>
                  <a:cubicBezTo>
                    <a:pt x="756" y="697"/>
                    <a:pt x="1075" y="498"/>
                    <a:pt x="1413" y="319"/>
                  </a:cubicBezTo>
                  <a:cubicBezTo>
                    <a:pt x="1492" y="160"/>
                    <a:pt x="1373" y="80"/>
                    <a:pt x="12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"/>
            <p:cNvSpPr/>
            <p:nvPr/>
          </p:nvSpPr>
          <p:spPr>
            <a:xfrm>
              <a:off x="2563950" y="1988175"/>
              <a:ext cx="45775" cy="18425"/>
            </a:xfrm>
            <a:custGeom>
              <a:avLst/>
              <a:gdLst/>
              <a:ahLst/>
              <a:cxnLst/>
              <a:rect l="l" t="t" r="r" b="b"/>
              <a:pathLst>
                <a:path w="1831" h="737" extrusionOk="0">
                  <a:moveTo>
                    <a:pt x="1831" y="1"/>
                  </a:moveTo>
                  <a:lnTo>
                    <a:pt x="100" y="378"/>
                  </a:lnTo>
                  <a:cubicBezTo>
                    <a:pt x="1" y="438"/>
                    <a:pt x="1" y="577"/>
                    <a:pt x="61" y="677"/>
                  </a:cubicBezTo>
                  <a:lnTo>
                    <a:pt x="140" y="737"/>
                  </a:lnTo>
                  <a:cubicBezTo>
                    <a:pt x="299" y="697"/>
                    <a:pt x="458" y="577"/>
                    <a:pt x="598" y="577"/>
                  </a:cubicBezTo>
                  <a:cubicBezTo>
                    <a:pt x="616" y="578"/>
                    <a:pt x="633" y="578"/>
                    <a:pt x="651" y="578"/>
                  </a:cubicBezTo>
                  <a:cubicBezTo>
                    <a:pt x="1122" y="578"/>
                    <a:pt x="1486" y="326"/>
                    <a:pt x="18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"/>
            <p:cNvSpPr/>
            <p:nvPr/>
          </p:nvSpPr>
          <p:spPr>
            <a:xfrm>
              <a:off x="2406800" y="1923525"/>
              <a:ext cx="43800" cy="21900"/>
            </a:xfrm>
            <a:custGeom>
              <a:avLst/>
              <a:gdLst/>
              <a:ahLst/>
              <a:cxnLst/>
              <a:rect l="l" t="t" r="r" b="b"/>
              <a:pathLst>
                <a:path w="1752" h="876" extrusionOk="0">
                  <a:moveTo>
                    <a:pt x="1552" y="0"/>
                  </a:moveTo>
                  <a:cubicBezTo>
                    <a:pt x="1254" y="100"/>
                    <a:pt x="916" y="120"/>
                    <a:pt x="657" y="339"/>
                  </a:cubicBezTo>
                  <a:cubicBezTo>
                    <a:pt x="498" y="617"/>
                    <a:pt x="60" y="498"/>
                    <a:pt x="1" y="876"/>
                  </a:cubicBezTo>
                  <a:cubicBezTo>
                    <a:pt x="578" y="677"/>
                    <a:pt x="1214" y="617"/>
                    <a:pt x="1751" y="199"/>
                  </a:cubicBezTo>
                  <a:cubicBezTo>
                    <a:pt x="1712" y="80"/>
                    <a:pt x="1592" y="80"/>
                    <a:pt x="155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"/>
            <p:cNvSpPr/>
            <p:nvPr/>
          </p:nvSpPr>
          <p:spPr>
            <a:xfrm>
              <a:off x="2740500" y="1837575"/>
              <a:ext cx="43300" cy="16550"/>
            </a:xfrm>
            <a:custGeom>
              <a:avLst/>
              <a:gdLst/>
              <a:ahLst/>
              <a:cxnLst/>
              <a:rect l="l" t="t" r="r" b="b"/>
              <a:pathLst>
                <a:path w="1732" h="662" extrusionOk="0">
                  <a:moveTo>
                    <a:pt x="1299" y="1"/>
                  </a:moveTo>
                  <a:cubicBezTo>
                    <a:pt x="842" y="1"/>
                    <a:pt x="471" y="386"/>
                    <a:pt x="1" y="574"/>
                  </a:cubicBezTo>
                  <a:cubicBezTo>
                    <a:pt x="141" y="637"/>
                    <a:pt x="263" y="662"/>
                    <a:pt x="373" y="662"/>
                  </a:cubicBezTo>
                  <a:cubicBezTo>
                    <a:pt x="716" y="662"/>
                    <a:pt x="938" y="416"/>
                    <a:pt x="1194" y="295"/>
                  </a:cubicBezTo>
                  <a:lnTo>
                    <a:pt x="1254" y="256"/>
                  </a:lnTo>
                  <a:cubicBezTo>
                    <a:pt x="1266" y="250"/>
                    <a:pt x="1277" y="247"/>
                    <a:pt x="1289" y="247"/>
                  </a:cubicBezTo>
                  <a:cubicBezTo>
                    <a:pt x="1317" y="247"/>
                    <a:pt x="1345" y="261"/>
                    <a:pt x="1373" y="276"/>
                  </a:cubicBezTo>
                  <a:cubicBezTo>
                    <a:pt x="1473" y="276"/>
                    <a:pt x="1592" y="256"/>
                    <a:pt x="1731" y="256"/>
                  </a:cubicBezTo>
                  <a:lnTo>
                    <a:pt x="1731" y="176"/>
                  </a:lnTo>
                  <a:lnTo>
                    <a:pt x="1692" y="96"/>
                  </a:lnTo>
                  <a:cubicBezTo>
                    <a:pt x="1552" y="29"/>
                    <a:pt x="1422" y="1"/>
                    <a:pt x="1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"/>
            <p:cNvSpPr/>
            <p:nvPr/>
          </p:nvSpPr>
          <p:spPr>
            <a:xfrm>
              <a:off x="3074700" y="1915575"/>
              <a:ext cx="31350" cy="17425"/>
            </a:xfrm>
            <a:custGeom>
              <a:avLst/>
              <a:gdLst/>
              <a:ahLst/>
              <a:cxnLst/>
              <a:rect l="l" t="t" r="r" b="b"/>
              <a:pathLst>
                <a:path w="1254" h="697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816" y="120"/>
                    <a:pt x="359" y="40"/>
                    <a:pt x="1" y="318"/>
                  </a:cubicBezTo>
                  <a:cubicBezTo>
                    <a:pt x="21" y="438"/>
                    <a:pt x="21" y="557"/>
                    <a:pt x="21" y="696"/>
                  </a:cubicBezTo>
                  <a:cubicBezTo>
                    <a:pt x="311" y="662"/>
                    <a:pt x="557" y="481"/>
                    <a:pt x="861" y="481"/>
                  </a:cubicBezTo>
                  <a:cubicBezTo>
                    <a:pt x="910" y="481"/>
                    <a:pt x="962" y="486"/>
                    <a:pt x="1015" y="497"/>
                  </a:cubicBezTo>
                  <a:cubicBezTo>
                    <a:pt x="1115" y="338"/>
                    <a:pt x="1254" y="219"/>
                    <a:pt x="12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"/>
            <p:cNvSpPr/>
            <p:nvPr/>
          </p:nvSpPr>
          <p:spPr>
            <a:xfrm>
              <a:off x="2891200" y="1841300"/>
              <a:ext cx="27875" cy="19750"/>
            </a:xfrm>
            <a:custGeom>
              <a:avLst/>
              <a:gdLst/>
              <a:ahLst/>
              <a:cxnLst/>
              <a:rect l="l" t="t" r="r" b="b"/>
              <a:pathLst>
                <a:path w="1115" h="790" extrusionOk="0">
                  <a:moveTo>
                    <a:pt x="1039" y="0"/>
                  </a:moveTo>
                  <a:cubicBezTo>
                    <a:pt x="747" y="0"/>
                    <a:pt x="569" y="306"/>
                    <a:pt x="239" y="306"/>
                  </a:cubicBezTo>
                  <a:cubicBezTo>
                    <a:pt x="60" y="306"/>
                    <a:pt x="0" y="544"/>
                    <a:pt x="100" y="723"/>
                  </a:cubicBezTo>
                  <a:cubicBezTo>
                    <a:pt x="132" y="772"/>
                    <a:pt x="165" y="790"/>
                    <a:pt x="197" y="790"/>
                  </a:cubicBezTo>
                  <a:cubicBezTo>
                    <a:pt x="283" y="790"/>
                    <a:pt x="366" y="664"/>
                    <a:pt x="438" y="664"/>
                  </a:cubicBezTo>
                  <a:cubicBezTo>
                    <a:pt x="466" y="667"/>
                    <a:pt x="494" y="669"/>
                    <a:pt x="520" y="669"/>
                  </a:cubicBezTo>
                  <a:cubicBezTo>
                    <a:pt x="770" y="669"/>
                    <a:pt x="932" y="507"/>
                    <a:pt x="1094" y="345"/>
                  </a:cubicBezTo>
                  <a:cubicBezTo>
                    <a:pt x="1094" y="226"/>
                    <a:pt x="1114" y="127"/>
                    <a:pt x="1114" y="7"/>
                  </a:cubicBezTo>
                  <a:cubicBezTo>
                    <a:pt x="1088" y="3"/>
                    <a:pt x="1063" y="0"/>
                    <a:pt x="10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"/>
            <p:cNvSpPr/>
            <p:nvPr/>
          </p:nvSpPr>
          <p:spPr>
            <a:xfrm>
              <a:off x="3003100" y="1779300"/>
              <a:ext cx="42275" cy="17925"/>
            </a:xfrm>
            <a:custGeom>
              <a:avLst/>
              <a:gdLst/>
              <a:ahLst/>
              <a:cxnLst/>
              <a:rect l="l" t="t" r="r" b="b"/>
              <a:pathLst>
                <a:path w="1691" h="717" extrusionOk="0">
                  <a:moveTo>
                    <a:pt x="1233" y="1"/>
                  </a:moveTo>
                  <a:cubicBezTo>
                    <a:pt x="995" y="40"/>
                    <a:pt x="716" y="120"/>
                    <a:pt x="438" y="199"/>
                  </a:cubicBezTo>
                  <a:cubicBezTo>
                    <a:pt x="338" y="319"/>
                    <a:pt x="199" y="259"/>
                    <a:pt x="80" y="339"/>
                  </a:cubicBezTo>
                  <a:cubicBezTo>
                    <a:pt x="20" y="418"/>
                    <a:pt x="0" y="478"/>
                    <a:pt x="20" y="538"/>
                  </a:cubicBezTo>
                  <a:cubicBezTo>
                    <a:pt x="80" y="637"/>
                    <a:pt x="199" y="677"/>
                    <a:pt x="279" y="717"/>
                  </a:cubicBezTo>
                  <a:lnTo>
                    <a:pt x="1313" y="418"/>
                  </a:lnTo>
                  <a:cubicBezTo>
                    <a:pt x="1432" y="279"/>
                    <a:pt x="1691" y="80"/>
                    <a:pt x="123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"/>
            <p:cNvSpPr/>
            <p:nvPr/>
          </p:nvSpPr>
          <p:spPr>
            <a:xfrm>
              <a:off x="2971250" y="1687100"/>
              <a:ext cx="29375" cy="15150"/>
            </a:xfrm>
            <a:custGeom>
              <a:avLst/>
              <a:gdLst/>
              <a:ahLst/>
              <a:cxnLst/>
              <a:rect l="l" t="t" r="r" b="b"/>
              <a:pathLst>
                <a:path w="1175" h="606" extrusionOk="0">
                  <a:moveTo>
                    <a:pt x="631" y="0"/>
                  </a:moveTo>
                  <a:cubicBezTo>
                    <a:pt x="294" y="0"/>
                    <a:pt x="230" y="133"/>
                    <a:pt x="1" y="605"/>
                  </a:cubicBezTo>
                  <a:cubicBezTo>
                    <a:pt x="419" y="406"/>
                    <a:pt x="856" y="526"/>
                    <a:pt x="1175" y="247"/>
                  </a:cubicBezTo>
                  <a:lnTo>
                    <a:pt x="1175" y="48"/>
                  </a:lnTo>
                  <a:cubicBezTo>
                    <a:pt x="935" y="20"/>
                    <a:pt x="762" y="0"/>
                    <a:pt x="63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"/>
            <p:cNvSpPr/>
            <p:nvPr/>
          </p:nvSpPr>
          <p:spPr>
            <a:xfrm>
              <a:off x="2957825" y="1902150"/>
              <a:ext cx="35350" cy="16875"/>
            </a:xfrm>
            <a:custGeom>
              <a:avLst/>
              <a:gdLst/>
              <a:ahLst/>
              <a:cxnLst/>
              <a:rect l="l" t="t" r="r" b="b"/>
              <a:pathLst>
                <a:path w="1414" h="675" extrusionOk="0">
                  <a:moveTo>
                    <a:pt x="1214" y="0"/>
                  </a:moveTo>
                  <a:cubicBezTo>
                    <a:pt x="816" y="139"/>
                    <a:pt x="359" y="60"/>
                    <a:pt x="1" y="338"/>
                  </a:cubicBezTo>
                  <a:cubicBezTo>
                    <a:pt x="200" y="378"/>
                    <a:pt x="518" y="259"/>
                    <a:pt x="498" y="657"/>
                  </a:cubicBezTo>
                  <a:cubicBezTo>
                    <a:pt x="587" y="667"/>
                    <a:pt x="676" y="675"/>
                    <a:pt x="764" y="675"/>
                  </a:cubicBezTo>
                  <a:cubicBezTo>
                    <a:pt x="1014" y="675"/>
                    <a:pt x="1252" y="613"/>
                    <a:pt x="1413" y="378"/>
                  </a:cubicBezTo>
                  <a:cubicBezTo>
                    <a:pt x="1354" y="219"/>
                    <a:pt x="1254" y="139"/>
                    <a:pt x="12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"/>
            <p:cNvSpPr/>
            <p:nvPr/>
          </p:nvSpPr>
          <p:spPr>
            <a:xfrm>
              <a:off x="2466975" y="2045875"/>
              <a:ext cx="34850" cy="20400"/>
            </a:xfrm>
            <a:custGeom>
              <a:avLst/>
              <a:gdLst/>
              <a:ahLst/>
              <a:cxnLst/>
              <a:rect l="l" t="t" r="r" b="b"/>
              <a:pathLst>
                <a:path w="1394" h="816" extrusionOk="0">
                  <a:moveTo>
                    <a:pt x="1234" y="0"/>
                  </a:moveTo>
                  <a:cubicBezTo>
                    <a:pt x="836" y="179"/>
                    <a:pt x="399" y="318"/>
                    <a:pt x="1" y="497"/>
                  </a:cubicBezTo>
                  <a:cubicBezTo>
                    <a:pt x="60" y="617"/>
                    <a:pt x="140" y="716"/>
                    <a:pt x="180" y="816"/>
                  </a:cubicBezTo>
                  <a:cubicBezTo>
                    <a:pt x="239" y="816"/>
                    <a:pt x="279" y="816"/>
                    <a:pt x="359" y="776"/>
                  </a:cubicBezTo>
                  <a:cubicBezTo>
                    <a:pt x="399" y="716"/>
                    <a:pt x="478" y="696"/>
                    <a:pt x="558" y="637"/>
                  </a:cubicBezTo>
                  <a:cubicBezTo>
                    <a:pt x="777" y="398"/>
                    <a:pt x="1174" y="557"/>
                    <a:pt x="1393" y="298"/>
                  </a:cubicBezTo>
                  <a:cubicBezTo>
                    <a:pt x="1393" y="179"/>
                    <a:pt x="1353" y="80"/>
                    <a:pt x="12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"/>
            <p:cNvSpPr/>
            <p:nvPr/>
          </p:nvSpPr>
          <p:spPr>
            <a:xfrm>
              <a:off x="2469975" y="2110025"/>
              <a:ext cx="42775" cy="19825"/>
            </a:xfrm>
            <a:custGeom>
              <a:avLst/>
              <a:gdLst/>
              <a:ahLst/>
              <a:cxnLst/>
              <a:rect l="l" t="t" r="r" b="b"/>
              <a:pathLst>
                <a:path w="1711" h="793" extrusionOk="0">
                  <a:moveTo>
                    <a:pt x="1631" y="0"/>
                  </a:moveTo>
                  <a:cubicBezTo>
                    <a:pt x="1512" y="0"/>
                    <a:pt x="1393" y="20"/>
                    <a:pt x="1313" y="20"/>
                  </a:cubicBezTo>
                  <a:cubicBezTo>
                    <a:pt x="1214" y="40"/>
                    <a:pt x="1154" y="120"/>
                    <a:pt x="1074" y="139"/>
                  </a:cubicBezTo>
                  <a:cubicBezTo>
                    <a:pt x="1054" y="159"/>
                    <a:pt x="1030" y="169"/>
                    <a:pt x="1005" y="169"/>
                  </a:cubicBezTo>
                  <a:cubicBezTo>
                    <a:pt x="980" y="169"/>
                    <a:pt x="955" y="159"/>
                    <a:pt x="935" y="139"/>
                  </a:cubicBezTo>
                  <a:cubicBezTo>
                    <a:pt x="866" y="127"/>
                    <a:pt x="799" y="120"/>
                    <a:pt x="733" y="120"/>
                  </a:cubicBezTo>
                  <a:cubicBezTo>
                    <a:pt x="592" y="120"/>
                    <a:pt x="461" y="151"/>
                    <a:pt x="338" y="219"/>
                  </a:cubicBezTo>
                  <a:cubicBezTo>
                    <a:pt x="179" y="259"/>
                    <a:pt x="0" y="319"/>
                    <a:pt x="40" y="537"/>
                  </a:cubicBezTo>
                  <a:cubicBezTo>
                    <a:pt x="179" y="557"/>
                    <a:pt x="358" y="597"/>
                    <a:pt x="438" y="756"/>
                  </a:cubicBezTo>
                  <a:cubicBezTo>
                    <a:pt x="502" y="781"/>
                    <a:pt x="563" y="792"/>
                    <a:pt x="621" y="792"/>
                  </a:cubicBezTo>
                  <a:cubicBezTo>
                    <a:pt x="795" y="792"/>
                    <a:pt x="940" y="692"/>
                    <a:pt x="1074" y="557"/>
                  </a:cubicBezTo>
                  <a:cubicBezTo>
                    <a:pt x="1194" y="517"/>
                    <a:pt x="1353" y="438"/>
                    <a:pt x="1472" y="398"/>
                  </a:cubicBezTo>
                  <a:cubicBezTo>
                    <a:pt x="1472" y="398"/>
                    <a:pt x="1512" y="418"/>
                    <a:pt x="1552" y="418"/>
                  </a:cubicBezTo>
                  <a:cubicBezTo>
                    <a:pt x="1611" y="418"/>
                    <a:pt x="1631" y="418"/>
                    <a:pt x="1671" y="358"/>
                  </a:cubicBezTo>
                  <a:cubicBezTo>
                    <a:pt x="1711" y="299"/>
                    <a:pt x="1711" y="219"/>
                    <a:pt x="1631" y="159"/>
                  </a:cubicBezTo>
                  <a:lnTo>
                    <a:pt x="1631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"/>
            <p:cNvSpPr/>
            <p:nvPr/>
          </p:nvSpPr>
          <p:spPr>
            <a:xfrm>
              <a:off x="3083150" y="1870600"/>
              <a:ext cx="30375" cy="14150"/>
            </a:xfrm>
            <a:custGeom>
              <a:avLst/>
              <a:gdLst/>
              <a:ahLst/>
              <a:cxnLst/>
              <a:rect l="l" t="t" r="r" b="b"/>
              <a:pathLst>
                <a:path w="1215" h="566" extrusionOk="0">
                  <a:moveTo>
                    <a:pt x="699" y="0"/>
                  </a:moveTo>
                  <a:cubicBezTo>
                    <a:pt x="446" y="0"/>
                    <a:pt x="238" y="92"/>
                    <a:pt x="1" y="228"/>
                  </a:cubicBezTo>
                  <a:cubicBezTo>
                    <a:pt x="21" y="466"/>
                    <a:pt x="160" y="546"/>
                    <a:pt x="379" y="566"/>
                  </a:cubicBezTo>
                  <a:cubicBezTo>
                    <a:pt x="717" y="566"/>
                    <a:pt x="995" y="466"/>
                    <a:pt x="1214" y="208"/>
                  </a:cubicBezTo>
                  <a:cubicBezTo>
                    <a:pt x="1135" y="49"/>
                    <a:pt x="995" y="29"/>
                    <a:pt x="836" y="9"/>
                  </a:cubicBezTo>
                  <a:cubicBezTo>
                    <a:pt x="789" y="3"/>
                    <a:pt x="743" y="0"/>
                    <a:pt x="6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"/>
            <p:cNvSpPr/>
            <p:nvPr/>
          </p:nvSpPr>
          <p:spPr>
            <a:xfrm>
              <a:off x="2560975" y="2019000"/>
              <a:ext cx="46775" cy="13700"/>
            </a:xfrm>
            <a:custGeom>
              <a:avLst/>
              <a:gdLst/>
              <a:ahLst/>
              <a:cxnLst/>
              <a:rect l="l" t="t" r="r" b="b"/>
              <a:pathLst>
                <a:path w="1871" h="548" extrusionOk="0">
                  <a:moveTo>
                    <a:pt x="1791" y="1"/>
                  </a:moveTo>
                  <a:cubicBezTo>
                    <a:pt x="1194" y="160"/>
                    <a:pt x="577" y="100"/>
                    <a:pt x="0" y="339"/>
                  </a:cubicBezTo>
                  <a:cubicBezTo>
                    <a:pt x="160" y="359"/>
                    <a:pt x="319" y="359"/>
                    <a:pt x="398" y="538"/>
                  </a:cubicBezTo>
                  <a:cubicBezTo>
                    <a:pt x="445" y="545"/>
                    <a:pt x="491" y="548"/>
                    <a:pt x="536" y="548"/>
                  </a:cubicBezTo>
                  <a:cubicBezTo>
                    <a:pt x="901" y="548"/>
                    <a:pt x="1240" y="359"/>
                    <a:pt x="1612" y="359"/>
                  </a:cubicBezTo>
                  <a:cubicBezTo>
                    <a:pt x="1691" y="299"/>
                    <a:pt x="1731" y="259"/>
                    <a:pt x="1811" y="200"/>
                  </a:cubicBezTo>
                  <a:cubicBezTo>
                    <a:pt x="1870" y="140"/>
                    <a:pt x="1870" y="61"/>
                    <a:pt x="17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"/>
            <p:cNvSpPr/>
            <p:nvPr/>
          </p:nvSpPr>
          <p:spPr>
            <a:xfrm>
              <a:off x="2678850" y="1807650"/>
              <a:ext cx="44775" cy="11450"/>
            </a:xfrm>
            <a:custGeom>
              <a:avLst/>
              <a:gdLst/>
              <a:ahLst/>
              <a:cxnLst/>
              <a:rect l="l" t="t" r="r" b="b"/>
              <a:pathLst>
                <a:path w="1791" h="458" extrusionOk="0">
                  <a:moveTo>
                    <a:pt x="1790" y="0"/>
                  </a:moveTo>
                  <a:lnTo>
                    <a:pt x="1790" y="0"/>
                  </a:lnTo>
                  <a:cubicBezTo>
                    <a:pt x="1174" y="60"/>
                    <a:pt x="577" y="40"/>
                    <a:pt x="0" y="259"/>
                  </a:cubicBezTo>
                  <a:cubicBezTo>
                    <a:pt x="179" y="299"/>
                    <a:pt x="418" y="199"/>
                    <a:pt x="537" y="458"/>
                  </a:cubicBezTo>
                  <a:cubicBezTo>
                    <a:pt x="995" y="458"/>
                    <a:pt x="1412" y="279"/>
                    <a:pt x="179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"/>
            <p:cNvSpPr/>
            <p:nvPr/>
          </p:nvSpPr>
          <p:spPr>
            <a:xfrm>
              <a:off x="2856875" y="1742425"/>
              <a:ext cx="35350" cy="11975"/>
            </a:xfrm>
            <a:custGeom>
              <a:avLst/>
              <a:gdLst/>
              <a:ahLst/>
              <a:cxnLst/>
              <a:rect l="l" t="t" r="r" b="b"/>
              <a:pathLst>
                <a:path w="1414" h="479" extrusionOk="0">
                  <a:moveTo>
                    <a:pt x="627" y="1"/>
                  </a:moveTo>
                  <a:cubicBezTo>
                    <a:pt x="392" y="1"/>
                    <a:pt x="173" y="97"/>
                    <a:pt x="1" y="461"/>
                  </a:cubicBezTo>
                  <a:cubicBezTo>
                    <a:pt x="127" y="471"/>
                    <a:pt x="252" y="478"/>
                    <a:pt x="373" y="478"/>
                  </a:cubicBezTo>
                  <a:cubicBezTo>
                    <a:pt x="748" y="478"/>
                    <a:pt x="1098" y="408"/>
                    <a:pt x="1413" y="123"/>
                  </a:cubicBezTo>
                  <a:cubicBezTo>
                    <a:pt x="1155" y="113"/>
                    <a:pt x="881" y="1"/>
                    <a:pt x="62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"/>
            <p:cNvSpPr/>
            <p:nvPr/>
          </p:nvSpPr>
          <p:spPr>
            <a:xfrm>
              <a:off x="2419650" y="1943425"/>
              <a:ext cx="41400" cy="18700"/>
            </a:xfrm>
            <a:custGeom>
              <a:avLst/>
              <a:gdLst/>
              <a:ahLst/>
              <a:cxnLst/>
              <a:rect l="l" t="t" r="r" b="b"/>
              <a:pathLst>
                <a:path w="1656" h="748" extrusionOk="0">
                  <a:moveTo>
                    <a:pt x="1357" y="0"/>
                  </a:moveTo>
                  <a:cubicBezTo>
                    <a:pt x="979" y="199"/>
                    <a:pt x="601" y="358"/>
                    <a:pt x="163" y="398"/>
                  </a:cubicBezTo>
                  <a:cubicBezTo>
                    <a:pt x="60" y="588"/>
                    <a:pt x="1" y="748"/>
                    <a:pt x="221" y="748"/>
                  </a:cubicBezTo>
                  <a:cubicBezTo>
                    <a:pt x="255" y="748"/>
                    <a:pt x="295" y="744"/>
                    <a:pt x="342" y="736"/>
                  </a:cubicBezTo>
                  <a:cubicBezTo>
                    <a:pt x="737" y="699"/>
                    <a:pt x="1043" y="395"/>
                    <a:pt x="1461" y="395"/>
                  </a:cubicBezTo>
                  <a:cubicBezTo>
                    <a:pt x="1485" y="395"/>
                    <a:pt x="1510" y="396"/>
                    <a:pt x="1536" y="398"/>
                  </a:cubicBezTo>
                  <a:cubicBezTo>
                    <a:pt x="1655" y="199"/>
                    <a:pt x="1655" y="40"/>
                    <a:pt x="13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"/>
            <p:cNvSpPr/>
            <p:nvPr/>
          </p:nvSpPr>
          <p:spPr>
            <a:xfrm>
              <a:off x="2479425" y="1878275"/>
              <a:ext cx="51250" cy="14925"/>
            </a:xfrm>
            <a:custGeom>
              <a:avLst/>
              <a:gdLst/>
              <a:ahLst/>
              <a:cxnLst/>
              <a:rect l="l" t="t" r="r" b="b"/>
              <a:pathLst>
                <a:path w="2050" h="597" extrusionOk="0">
                  <a:moveTo>
                    <a:pt x="2049" y="0"/>
                  </a:moveTo>
                  <a:cubicBezTo>
                    <a:pt x="1293" y="319"/>
                    <a:pt x="597" y="120"/>
                    <a:pt x="0" y="418"/>
                  </a:cubicBezTo>
                  <a:cubicBezTo>
                    <a:pt x="91" y="502"/>
                    <a:pt x="193" y="522"/>
                    <a:pt x="297" y="522"/>
                  </a:cubicBezTo>
                  <a:cubicBezTo>
                    <a:pt x="389" y="522"/>
                    <a:pt x="484" y="506"/>
                    <a:pt x="576" y="506"/>
                  </a:cubicBezTo>
                  <a:cubicBezTo>
                    <a:pt x="674" y="506"/>
                    <a:pt x="769" y="524"/>
                    <a:pt x="855" y="597"/>
                  </a:cubicBezTo>
                  <a:cubicBezTo>
                    <a:pt x="1552" y="438"/>
                    <a:pt x="1552" y="438"/>
                    <a:pt x="204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"/>
            <p:cNvSpPr/>
            <p:nvPr/>
          </p:nvSpPr>
          <p:spPr>
            <a:xfrm>
              <a:off x="2418250" y="1847400"/>
              <a:ext cx="45775" cy="20950"/>
            </a:xfrm>
            <a:custGeom>
              <a:avLst/>
              <a:gdLst/>
              <a:ahLst/>
              <a:cxnLst/>
              <a:rect l="l" t="t" r="r" b="b"/>
              <a:pathLst>
                <a:path w="1831" h="838" extrusionOk="0">
                  <a:moveTo>
                    <a:pt x="1620" y="1"/>
                  </a:moveTo>
                  <a:cubicBezTo>
                    <a:pt x="1551" y="1"/>
                    <a:pt x="1489" y="25"/>
                    <a:pt x="1433" y="81"/>
                  </a:cubicBezTo>
                  <a:cubicBezTo>
                    <a:pt x="1347" y="167"/>
                    <a:pt x="1242" y="179"/>
                    <a:pt x="1135" y="179"/>
                  </a:cubicBezTo>
                  <a:cubicBezTo>
                    <a:pt x="1095" y="179"/>
                    <a:pt x="1055" y="177"/>
                    <a:pt x="1015" y="177"/>
                  </a:cubicBezTo>
                  <a:cubicBezTo>
                    <a:pt x="914" y="177"/>
                    <a:pt x="817" y="188"/>
                    <a:pt x="736" y="260"/>
                  </a:cubicBezTo>
                  <a:cubicBezTo>
                    <a:pt x="716" y="280"/>
                    <a:pt x="657" y="280"/>
                    <a:pt x="617" y="280"/>
                  </a:cubicBezTo>
                  <a:cubicBezTo>
                    <a:pt x="398" y="380"/>
                    <a:pt x="159" y="440"/>
                    <a:pt x="0" y="599"/>
                  </a:cubicBezTo>
                  <a:cubicBezTo>
                    <a:pt x="0" y="698"/>
                    <a:pt x="20" y="778"/>
                    <a:pt x="60" y="837"/>
                  </a:cubicBezTo>
                  <a:cubicBezTo>
                    <a:pt x="637" y="658"/>
                    <a:pt x="1234" y="579"/>
                    <a:pt x="1791" y="280"/>
                  </a:cubicBezTo>
                  <a:cubicBezTo>
                    <a:pt x="1830" y="201"/>
                    <a:pt x="1830" y="121"/>
                    <a:pt x="1791" y="42"/>
                  </a:cubicBezTo>
                  <a:cubicBezTo>
                    <a:pt x="1730" y="16"/>
                    <a:pt x="1673" y="1"/>
                    <a:pt x="16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4"/>
            <p:cNvSpPr/>
            <p:nvPr/>
          </p:nvSpPr>
          <p:spPr>
            <a:xfrm>
              <a:off x="3033925" y="1776175"/>
              <a:ext cx="38325" cy="13600"/>
            </a:xfrm>
            <a:custGeom>
              <a:avLst/>
              <a:gdLst/>
              <a:ahLst/>
              <a:cxnLst/>
              <a:rect l="l" t="t" r="r" b="b"/>
              <a:pathLst>
                <a:path w="1533" h="544" extrusionOk="0">
                  <a:moveTo>
                    <a:pt x="438" y="0"/>
                  </a:moveTo>
                  <a:cubicBezTo>
                    <a:pt x="293" y="0"/>
                    <a:pt x="144" y="26"/>
                    <a:pt x="0" y="126"/>
                  </a:cubicBezTo>
                  <a:cubicBezTo>
                    <a:pt x="259" y="225"/>
                    <a:pt x="80" y="404"/>
                    <a:pt x="80" y="543"/>
                  </a:cubicBezTo>
                  <a:cubicBezTo>
                    <a:pt x="577" y="504"/>
                    <a:pt x="1075" y="364"/>
                    <a:pt x="1532" y="165"/>
                  </a:cubicBezTo>
                  <a:cubicBezTo>
                    <a:pt x="1488" y="159"/>
                    <a:pt x="1444" y="156"/>
                    <a:pt x="1399" y="156"/>
                  </a:cubicBezTo>
                  <a:cubicBezTo>
                    <a:pt x="1320" y="156"/>
                    <a:pt x="1241" y="163"/>
                    <a:pt x="1163" y="163"/>
                  </a:cubicBezTo>
                  <a:cubicBezTo>
                    <a:pt x="1025" y="163"/>
                    <a:pt x="892" y="142"/>
                    <a:pt x="776" y="26"/>
                  </a:cubicBezTo>
                  <a:cubicBezTo>
                    <a:pt x="670" y="17"/>
                    <a:pt x="555" y="0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4"/>
            <p:cNvSpPr/>
            <p:nvPr/>
          </p:nvSpPr>
          <p:spPr>
            <a:xfrm>
              <a:off x="2453050" y="1888700"/>
              <a:ext cx="47775" cy="13475"/>
            </a:xfrm>
            <a:custGeom>
              <a:avLst/>
              <a:gdLst/>
              <a:ahLst/>
              <a:cxnLst/>
              <a:rect l="l" t="t" r="r" b="b"/>
              <a:pathLst>
                <a:path w="1911" h="539" extrusionOk="0">
                  <a:moveTo>
                    <a:pt x="1055" y="1"/>
                  </a:moveTo>
                  <a:cubicBezTo>
                    <a:pt x="757" y="240"/>
                    <a:pt x="319" y="100"/>
                    <a:pt x="1" y="339"/>
                  </a:cubicBezTo>
                  <a:cubicBezTo>
                    <a:pt x="140" y="379"/>
                    <a:pt x="299" y="399"/>
                    <a:pt x="359" y="538"/>
                  </a:cubicBezTo>
                  <a:cubicBezTo>
                    <a:pt x="846" y="463"/>
                    <a:pt x="1298" y="177"/>
                    <a:pt x="1814" y="177"/>
                  </a:cubicBezTo>
                  <a:cubicBezTo>
                    <a:pt x="1846" y="177"/>
                    <a:pt x="1878" y="178"/>
                    <a:pt x="1910" y="180"/>
                  </a:cubicBezTo>
                  <a:cubicBezTo>
                    <a:pt x="1801" y="41"/>
                    <a:pt x="1657" y="16"/>
                    <a:pt x="1505" y="16"/>
                  </a:cubicBezTo>
                  <a:cubicBezTo>
                    <a:pt x="1421" y="16"/>
                    <a:pt x="1334" y="24"/>
                    <a:pt x="1250" y="24"/>
                  </a:cubicBezTo>
                  <a:cubicBezTo>
                    <a:pt x="1183" y="24"/>
                    <a:pt x="1117" y="19"/>
                    <a:pt x="10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4"/>
            <p:cNvSpPr/>
            <p:nvPr/>
          </p:nvSpPr>
          <p:spPr>
            <a:xfrm>
              <a:off x="2755425" y="2014100"/>
              <a:ext cx="44675" cy="13875"/>
            </a:xfrm>
            <a:custGeom>
              <a:avLst/>
              <a:gdLst/>
              <a:ahLst/>
              <a:cxnLst/>
              <a:rect l="l" t="t" r="r" b="b"/>
              <a:pathLst>
                <a:path w="1787" h="555" extrusionOk="0">
                  <a:moveTo>
                    <a:pt x="1671" y="0"/>
                  </a:moveTo>
                  <a:cubicBezTo>
                    <a:pt x="1644" y="0"/>
                    <a:pt x="1612" y="6"/>
                    <a:pt x="1572" y="18"/>
                  </a:cubicBezTo>
                  <a:cubicBezTo>
                    <a:pt x="1473" y="18"/>
                    <a:pt x="1353" y="58"/>
                    <a:pt x="1254" y="78"/>
                  </a:cubicBezTo>
                  <a:cubicBezTo>
                    <a:pt x="1173" y="118"/>
                    <a:pt x="1092" y="129"/>
                    <a:pt x="1012" y="129"/>
                  </a:cubicBezTo>
                  <a:cubicBezTo>
                    <a:pt x="917" y="129"/>
                    <a:pt x="823" y="114"/>
                    <a:pt x="729" y="114"/>
                  </a:cubicBezTo>
                  <a:cubicBezTo>
                    <a:pt x="705" y="114"/>
                    <a:pt x="681" y="115"/>
                    <a:pt x="657" y="117"/>
                  </a:cubicBezTo>
                  <a:cubicBezTo>
                    <a:pt x="607" y="127"/>
                    <a:pt x="558" y="130"/>
                    <a:pt x="508" y="130"/>
                  </a:cubicBezTo>
                  <a:cubicBezTo>
                    <a:pt x="458" y="130"/>
                    <a:pt x="408" y="127"/>
                    <a:pt x="359" y="127"/>
                  </a:cubicBezTo>
                  <a:cubicBezTo>
                    <a:pt x="259" y="127"/>
                    <a:pt x="160" y="137"/>
                    <a:pt x="60" y="197"/>
                  </a:cubicBezTo>
                  <a:cubicBezTo>
                    <a:pt x="1" y="257"/>
                    <a:pt x="1" y="296"/>
                    <a:pt x="40" y="356"/>
                  </a:cubicBezTo>
                  <a:cubicBezTo>
                    <a:pt x="239" y="376"/>
                    <a:pt x="478" y="356"/>
                    <a:pt x="597" y="555"/>
                  </a:cubicBezTo>
                  <a:cubicBezTo>
                    <a:pt x="916" y="535"/>
                    <a:pt x="1234" y="555"/>
                    <a:pt x="1453" y="396"/>
                  </a:cubicBezTo>
                  <a:cubicBezTo>
                    <a:pt x="1492" y="356"/>
                    <a:pt x="1572" y="276"/>
                    <a:pt x="1652" y="257"/>
                  </a:cubicBezTo>
                  <a:cubicBezTo>
                    <a:pt x="1691" y="257"/>
                    <a:pt x="1731" y="257"/>
                    <a:pt x="1771" y="217"/>
                  </a:cubicBezTo>
                  <a:cubicBezTo>
                    <a:pt x="1787" y="89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4"/>
            <p:cNvSpPr/>
            <p:nvPr/>
          </p:nvSpPr>
          <p:spPr>
            <a:xfrm>
              <a:off x="2501800" y="2005200"/>
              <a:ext cx="44075" cy="14875"/>
            </a:xfrm>
            <a:custGeom>
              <a:avLst/>
              <a:gdLst/>
              <a:ahLst/>
              <a:cxnLst/>
              <a:rect l="l" t="t" r="r" b="b"/>
              <a:pathLst>
                <a:path w="1763" h="595" extrusionOk="0">
                  <a:moveTo>
                    <a:pt x="1301" y="1"/>
                  </a:moveTo>
                  <a:cubicBezTo>
                    <a:pt x="1268" y="1"/>
                    <a:pt x="1234" y="6"/>
                    <a:pt x="1194" y="16"/>
                  </a:cubicBezTo>
                  <a:cubicBezTo>
                    <a:pt x="840" y="104"/>
                    <a:pt x="548" y="429"/>
                    <a:pt x="152" y="429"/>
                  </a:cubicBezTo>
                  <a:cubicBezTo>
                    <a:pt x="103" y="429"/>
                    <a:pt x="53" y="425"/>
                    <a:pt x="0" y="414"/>
                  </a:cubicBezTo>
                  <a:lnTo>
                    <a:pt x="0" y="414"/>
                  </a:lnTo>
                  <a:cubicBezTo>
                    <a:pt x="80" y="453"/>
                    <a:pt x="120" y="533"/>
                    <a:pt x="199" y="593"/>
                  </a:cubicBezTo>
                  <a:cubicBezTo>
                    <a:pt x="229" y="594"/>
                    <a:pt x="258" y="595"/>
                    <a:pt x="288" y="595"/>
                  </a:cubicBezTo>
                  <a:cubicBezTo>
                    <a:pt x="654" y="595"/>
                    <a:pt x="1005" y="486"/>
                    <a:pt x="1373" y="394"/>
                  </a:cubicBezTo>
                  <a:cubicBezTo>
                    <a:pt x="1472" y="294"/>
                    <a:pt x="1651" y="334"/>
                    <a:pt x="1731" y="215"/>
                  </a:cubicBezTo>
                  <a:cubicBezTo>
                    <a:pt x="1763" y="87"/>
                    <a:pt x="1744" y="24"/>
                    <a:pt x="1643" y="24"/>
                  </a:cubicBezTo>
                  <a:cubicBezTo>
                    <a:pt x="1618" y="24"/>
                    <a:pt x="1588" y="28"/>
                    <a:pt x="1552" y="36"/>
                  </a:cubicBezTo>
                  <a:cubicBezTo>
                    <a:pt x="1492" y="16"/>
                    <a:pt x="1452" y="16"/>
                    <a:pt x="1393" y="16"/>
                  </a:cubicBezTo>
                  <a:cubicBezTo>
                    <a:pt x="1363" y="6"/>
                    <a:pt x="1333" y="1"/>
                    <a:pt x="13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4"/>
            <p:cNvSpPr/>
            <p:nvPr/>
          </p:nvSpPr>
          <p:spPr>
            <a:xfrm>
              <a:off x="2616175" y="2011425"/>
              <a:ext cx="29875" cy="12075"/>
            </a:xfrm>
            <a:custGeom>
              <a:avLst/>
              <a:gdLst/>
              <a:ahLst/>
              <a:cxnLst/>
              <a:rect l="l" t="t" r="r" b="b"/>
              <a:pathLst>
                <a:path w="1195" h="483" extrusionOk="0">
                  <a:moveTo>
                    <a:pt x="1107" y="1"/>
                  </a:moveTo>
                  <a:cubicBezTo>
                    <a:pt x="805" y="1"/>
                    <a:pt x="526" y="154"/>
                    <a:pt x="226" y="154"/>
                  </a:cubicBezTo>
                  <a:cubicBezTo>
                    <a:pt x="184" y="154"/>
                    <a:pt x="142" y="151"/>
                    <a:pt x="100" y="145"/>
                  </a:cubicBezTo>
                  <a:cubicBezTo>
                    <a:pt x="1" y="264"/>
                    <a:pt x="1" y="364"/>
                    <a:pt x="80" y="483"/>
                  </a:cubicBezTo>
                  <a:cubicBezTo>
                    <a:pt x="916" y="463"/>
                    <a:pt x="916" y="463"/>
                    <a:pt x="1194" y="5"/>
                  </a:cubicBezTo>
                  <a:cubicBezTo>
                    <a:pt x="1165" y="2"/>
                    <a:pt x="1136" y="1"/>
                    <a:pt x="110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4"/>
            <p:cNvSpPr/>
            <p:nvPr/>
          </p:nvSpPr>
          <p:spPr>
            <a:xfrm>
              <a:off x="2411275" y="1790725"/>
              <a:ext cx="42300" cy="15950"/>
            </a:xfrm>
            <a:custGeom>
              <a:avLst/>
              <a:gdLst/>
              <a:ahLst/>
              <a:cxnLst/>
              <a:rect l="l" t="t" r="r" b="b"/>
              <a:pathLst>
                <a:path w="1692" h="638" extrusionOk="0">
                  <a:moveTo>
                    <a:pt x="1421" y="1"/>
                  </a:moveTo>
                  <a:cubicBezTo>
                    <a:pt x="1291" y="1"/>
                    <a:pt x="1139" y="70"/>
                    <a:pt x="1015" y="81"/>
                  </a:cubicBezTo>
                  <a:cubicBezTo>
                    <a:pt x="1004" y="80"/>
                    <a:pt x="992" y="79"/>
                    <a:pt x="981" y="79"/>
                  </a:cubicBezTo>
                  <a:cubicBezTo>
                    <a:pt x="818" y="79"/>
                    <a:pt x="670" y="165"/>
                    <a:pt x="522" y="165"/>
                  </a:cubicBezTo>
                  <a:cubicBezTo>
                    <a:pt x="449" y="165"/>
                    <a:pt x="375" y="144"/>
                    <a:pt x="299" y="81"/>
                  </a:cubicBezTo>
                  <a:cubicBezTo>
                    <a:pt x="240" y="81"/>
                    <a:pt x="200" y="120"/>
                    <a:pt x="140" y="120"/>
                  </a:cubicBezTo>
                  <a:cubicBezTo>
                    <a:pt x="21" y="260"/>
                    <a:pt x="1" y="439"/>
                    <a:pt x="120" y="638"/>
                  </a:cubicBezTo>
                  <a:cubicBezTo>
                    <a:pt x="538" y="538"/>
                    <a:pt x="936" y="419"/>
                    <a:pt x="1353" y="319"/>
                  </a:cubicBezTo>
                  <a:cubicBezTo>
                    <a:pt x="1473" y="319"/>
                    <a:pt x="1592" y="280"/>
                    <a:pt x="1692" y="280"/>
                  </a:cubicBezTo>
                  <a:cubicBezTo>
                    <a:pt x="1644" y="60"/>
                    <a:pt x="1541" y="1"/>
                    <a:pt x="142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4"/>
            <p:cNvSpPr/>
            <p:nvPr/>
          </p:nvSpPr>
          <p:spPr>
            <a:xfrm>
              <a:off x="2436650" y="1784275"/>
              <a:ext cx="39300" cy="12950"/>
            </a:xfrm>
            <a:custGeom>
              <a:avLst/>
              <a:gdLst/>
              <a:ahLst/>
              <a:cxnLst/>
              <a:rect l="l" t="t" r="r" b="b"/>
              <a:pathLst>
                <a:path w="1572" h="518" extrusionOk="0">
                  <a:moveTo>
                    <a:pt x="1572" y="0"/>
                  </a:moveTo>
                  <a:lnTo>
                    <a:pt x="1572" y="0"/>
                  </a:lnTo>
                  <a:cubicBezTo>
                    <a:pt x="975" y="180"/>
                    <a:pt x="458" y="80"/>
                    <a:pt x="0" y="319"/>
                  </a:cubicBezTo>
                  <a:cubicBezTo>
                    <a:pt x="219" y="398"/>
                    <a:pt x="498" y="279"/>
                    <a:pt x="677" y="518"/>
                  </a:cubicBezTo>
                  <a:cubicBezTo>
                    <a:pt x="955" y="438"/>
                    <a:pt x="1313" y="498"/>
                    <a:pt x="157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4"/>
            <p:cNvSpPr/>
            <p:nvPr/>
          </p:nvSpPr>
          <p:spPr>
            <a:xfrm>
              <a:off x="2610200" y="2032650"/>
              <a:ext cx="36825" cy="13250"/>
            </a:xfrm>
            <a:custGeom>
              <a:avLst/>
              <a:gdLst/>
              <a:ahLst/>
              <a:cxnLst/>
              <a:rect l="l" t="t" r="r" b="b"/>
              <a:pathLst>
                <a:path w="1473" h="530" extrusionOk="0">
                  <a:moveTo>
                    <a:pt x="756" y="0"/>
                  </a:moveTo>
                  <a:cubicBezTo>
                    <a:pt x="464" y="0"/>
                    <a:pt x="225" y="155"/>
                    <a:pt x="1" y="310"/>
                  </a:cubicBezTo>
                  <a:cubicBezTo>
                    <a:pt x="61" y="489"/>
                    <a:pt x="240" y="509"/>
                    <a:pt x="399" y="529"/>
                  </a:cubicBezTo>
                  <a:cubicBezTo>
                    <a:pt x="678" y="436"/>
                    <a:pt x="974" y="308"/>
                    <a:pt x="1320" y="308"/>
                  </a:cubicBezTo>
                  <a:cubicBezTo>
                    <a:pt x="1344" y="308"/>
                    <a:pt x="1369" y="309"/>
                    <a:pt x="1393" y="310"/>
                  </a:cubicBezTo>
                  <a:cubicBezTo>
                    <a:pt x="1433" y="310"/>
                    <a:pt x="1473" y="251"/>
                    <a:pt x="1433" y="191"/>
                  </a:cubicBezTo>
                  <a:cubicBezTo>
                    <a:pt x="1393" y="151"/>
                    <a:pt x="1334" y="151"/>
                    <a:pt x="1314" y="131"/>
                  </a:cubicBezTo>
                  <a:cubicBezTo>
                    <a:pt x="1194" y="32"/>
                    <a:pt x="1015" y="111"/>
                    <a:pt x="896" y="12"/>
                  </a:cubicBezTo>
                  <a:cubicBezTo>
                    <a:pt x="848" y="4"/>
                    <a:pt x="802" y="0"/>
                    <a:pt x="75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4"/>
            <p:cNvSpPr/>
            <p:nvPr/>
          </p:nvSpPr>
          <p:spPr>
            <a:xfrm>
              <a:off x="2845950" y="1781300"/>
              <a:ext cx="31350" cy="13475"/>
            </a:xfrm>
            <a:custGeom>
              <a:avLst/>
              <a:gdLst/>
              <a:ahLst/>
              <a:cxnLst/>
              <a:rect l="l" t="t" r="r" b="b"/>
              <a:pathLst>
                <a:path w="1254" h="539" extrusionOk="0">
                  <a:moveTo>
                    <a:pt x="1154" y="0"/>
                  </a:moveTo>
                  <a:cubicBezTo>
                    <a:pt x="1034" y="0"/>
                    <a:pt x="895" y="0"/>
                    <a:pt x="816" y="139"/>
                  </a:cubicBezTo>
                  <a:cubicBezTo>
                    <a:pt x="717" y="139"/>
                    <a:pt x="621" y="128"/>
                    <a:pt x="529" y="128"/>
                  </a:cubicBezTo>
                  <a:cubicBezTo>
                    <a:pt x="378" y="128"/>
                    <a:pt x="235" y="158"/>
                    <a:pt x="99" y="318"/>
                  </a:cubicBezTo>
                  <a:cubicBezTo>
                    <a:pt x="0" y="398"/>
                    <a:pt x="0" y="438"/>
                    <a:pt x="99" y="517"/>
                  </a:cubicBezTo>
                  <a:cubicBezTo>
                    <a:pt x="210" y="530"/>
                    <a:pt x="323" y="538"/>
                    <a:pt x="435" y="538"/>
                  </a:cubicBezTo>
                  <a:cubicBezTo>
                    <a:pt x="685" y="538"/>
                    <a:pt x="934" y="496"/>
                    <a:pt x="1154" y="358"/>
                  </a:cubicBezTo>
                  <a:cubicBezTo>
                    <a:pt x="1253" y="239"/>
                    <a:pt x="1253" y="119"/>
                    <a:pt x="11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4"/>
            <p:cNvSpPr/>
            <p:nvPr/>
          </p:nvSpPr>
          <p:spPr>
            <a:xfrm>
              <a:off x="2523175" y="2110525"/>
              <a:ext cx="34850" cy="13925"/>
            </a:xfrm>
            <a:custGeom>
              <a:avLst/>
              <a:gdLst/>
              <a:ahLst/>
              <a:cxnLst/>
              <a:rect l="l" t="t" r="r" b="b"/>
              <a:pathLst>
                <a:path w="1394" h="557" extrusionOk="0">
                  <a:moveTo>
                    <a:pt x="1035" y="0"/>
                  </a:moveTo>
                  <a:cubicBezTo>
                    <a:pt x="836" y="0"/>
                    <a:pt x="637" y="0"/>
                    <a:pt x="498" y="139"/>
                  </a:cubicBezTo>
                  <a:cubicBezTo>
                    <a:pt x="438" y="259"/>
                    <a:pt x="344" y="269"/>
                    <a:pt x="249" y="269"/>
                  </a:cubicBezTo>
                  <a:cubicBezTo>
                    <a:pt x="230" y="269"/>
                    <a:pt x="212" y="268"/>
                    <a:pt x="193" y="268"/>
                  </a:cubicBezTo>
                  <a:cubicBezTo>
                    <a:pt x="118" y="268"/>
                    <a:pt x="48" y="275"/>
                    <a:pt x="1" y="338"/>
                  </a:cubicBezTo>
                  <a:cubicBezTo>
                    <a:pt x="83" y="502"/>
                    <a:pt x="206" y="556"/>
                    <a:pt x="335" y="556"/>
                  </a:cubicBezTo>
                  <a:cubicBezTo>
                    <a:pt x="424" y="556"/>
                    <a:pt x="516" y="530"/>
                    <a:pt x="597" y="497"/>
                  </a:cubicBezTo>
                  <a:cubicBezTo>
                    <a:pt x="811" y="408"/>
                    <a:pt x="1057" y="335"/>
                    <a:pt x="1306" y="335"/>
                  </a:cubicBezTo>
                  <a:cubicBezTo>
                    <a:pt x="1335" y="335"/>
                    <a:pt x="1364" y="336"/>
                    <a:pt x="1393" y="338"/>
                  </a:cubicBezTo>
                  <a:cubicBezTo>
                    <a:pt x="1393" y="119"/>
                    <a:pt x="1254" y="0"/>
                    <a:pt x="10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4"/>
            <p:cNvSpPr/>
            <p:nvPr/>
          </p:nvSpPr>
          <p:spPr>
            <a:xfrm>
              <a:off x="2796200" y="1697750"/>
              <a:ext cx="33350" cy="12950"/>
            </a:xfrm>
            <a:custGeom>
              <a:avLst/>
              <a:gdLst/>
              <a:ahLst/>
              <a:cxnLst/>
              <a:rect l="l" t="t" r="r" b="b"/>
              <a:pathLst>
                <a:path w="1334" h="518" extrusionOk="0">
                  <a:moveTo>
                    <a:pt x="1234" y="0"/>
                  </a:moveTo>
                  <a:cubicBezTo>
                    <a:pt x="796" y="20"/>
                    <a:pt x="319" y="100"/>
                    <a:pt x="1" y="517"/>
                  </a:cubicBezTo>
                  <a:cubicBezTo>
                    <a:pt x="418" y="418"/>
                    <a:pt x="856" y="418"/>
                    <a:pt x="1234" y="179"/>
                  </a:cubicBezTo>
                  <a:cubicBezTo>
                    <a:pt x="1334" y="120"/>
                    <a:pt x="1334" y="80"/>
                    <a:pt x="123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4"/>
            <p:cNvSpPr/>
            <p:nvPr/>
          </p:nvSpPr>
          <p:spPr>
            <a:xfrm>
              <a:off x="2510250" y="1902325"/>
              <a:ext cx="33350" cy="12275"/>
            </a:xfrm>
            <a:custGeom>
              <a:avLst/>
              <a:gdLst/>
              <a:ahLst/>
              <a:cxnLst/>
              <a:rect l="l" t="t" r="r" b="b"/>
              <a:pathLst>
                <a:path w="1334" h="491" extrusionOk="0">
                  <a:moveTo>
                    <a:pt x="1084" y="0"/>
                  </a:moveTo>
                  <a:cubicBezTo>
                    <a:pt x="743" y="0"/>
                    <a:pt x="450" y="170"/>
                    <a:pt x="156" y="170"/>
                  </a:cubicBezTo>
                  <a:cubicBezTo>
                    <a:pt x="105" y="170"/>
                    <a:pt x="53" y="165"/>
                    <a:pt x="0" y="152"/>
                  </a:cubicBezTo>
                  <a:lnTo>
                    <a:pt x="0" y="490"/>
                  </a:lnTo>
                  <a:cubicBezTo>
                    <a:pt x="398" y="331"/>
                    <a:pt x="916" y="451"/>
                    <a:pt x="1333" y="33"/>
                  </a:cubicBezTo>
                  <a:cubicBezTo>
                    <a:pt x="1247" y="10"/>
                    <a:pt x="1164" y="0"/>
                    <a:pt x="108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4"/>
            <p:cNvSpPr/>
            <p:nvPr/>
          </p:nvSpPr>
          <p:spPr>
            <a:xfrm>
              <a:off x="2587325" y="1827550"/>
              <a:ext cx="40325" cy="12450"/>
            </a:xfrm>
            <a:custGeom>
              <a:avLst/>
              <a:gdLst/>
              <a:ahLst/>
              <a:cxnLst/>
              <a:rect l="l" t="t" r="r" b="b"/>
              <a:pathLst>
                <a:path w="1613" h="498" extrusionOk="0">
                  <a:moveTo>
                    <a:pt x="1214" y="0"/>
                  </a:moveTo>
                  <a:cubicBezTo>
                    <a:pt x="797" y="60"/>
                    <a:pt x="399" y="199"/>
                    <a:pt x="1" y="358"/>
                  </a:cubicBezTo>
                  <a:cubicBezTo>
                    <a:pt x="200" y="378"/>
                    <a:pt x="399" y="338"/>
                    <a:pt x="538" y="497"/>
                  </a:cubicBezTo>
                  <a:cubicBezTo>
                    <a:pt x="896" y="358"/>
                    <a:pt x="1314" y="497"/>
                    <a:pt x="1612" y="219"/>
                  </a:cubicBezTo>
                  <a:lnTo>
                    <a:pt x="1533" y="159"/>
                  </a:lnTo>
                  <a:cubicBezTo>
                    <a:pt x="1453" y="120"/>
                    <a:pt x="1354" y="120"/>
                    <a:pt x="1294" y="60"/>
                  </a:cubicBezTo>
                  <a:cubicBezTo>
                    <a:pt x="1254" y="20"/>
                    <a:pt x="1234" y="20"/>
                    <a:pt x="12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4"/>
            <p:cNvSpPr/>
            <p:nvPr/>
          </p:nvSpPr>
          <p:spPr>
            <a:xfrm>
              <a:off x="2453550" y="1939450"/>
              <a:ext cx="30375" cy="14300"/>
            </a:xfrm>
            <a:custGeom>
              <a:avLst/>
              <a:gdLst/>
              <a:ahLst/>
              <a:cxnLst/>
              <a:rect l="l" t="t" r="r" b="b"/>
              <a:pathLst>
                <a:path w="1215" h="572" extrusionOk="0">
                  <a:moveTo>
                    <a:pt x="1115" y="0"/>
                  </a:moveTo>
                  <a:cubicBezTo>
                    <a:pt x="1032" y="24"/>
                    <a:pt x="944" y="31"/>
                    <a:pt x="852" y="31"/>
                  </a:cubicBezTo>
                  <a:cubicBezTo>
                    <a:pt x="747" y="31"/>
                    <a:pt x="637" y="22"/>
                    <a:pt x="529" y="22"/>
                  </a:cubicBezTo>
                  <a:cubicBezTo>
                    <a:pt x="344" y="22"/>
                    <a:pt x="161" y="47"/>
                    <a:pt x="1" y="179"/>
                  </a:cubicBezTo>
                  <a:cubicBezTo>
                    <a:pt x="140" y="259"/>
                    <a:pt x="200" y="398"/>
                    <a:pt x="180" y="557"/>
                  </a:cubicBezTo>
                  <a:cubicBezTo>
                    <a:pt x="200" y="567"/>
                    <a:pt x="229" y="572"/>
                    <a:pt x="259" y="572"/>
                  </a:cubicBezTo>
                  <a:cubicBezTo>
                    <a:pt x="289" y="572"/>
                    <a:pt x="319" y="567"/>
                    <a:pt x="339" y="557"/>
                  </a:cubicBezTo>
                  <a:cubicBezTo>
                    <a:pt x="498" y="398"/>
                    <a:pt x="717" y="557"/>
                    <a:pt x="876" y="378"/>
                  </a:cubicBezTo>
                  <a:cubicBezTo>
                    <a:pt x="975" y="279"/>
                    <a:pt x="1115" y="338"/>
                    <a:pt x="1214" y="199"/>
                  </a:cubicBezTo>
                  <a:cubicBezTo>
                    <a:pt x="1194" y="139"/>
                    <a:pt x="1135" y="0"/>
                    <a:pt x="11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"/>
            <p:cNvSpPr/>
            <p:nvPr/>
          </p:nvSpPr>
          <p:spPr>
            <a:xfrm>
              <a:off x="2452050" y="1821625"/>
              <a:ext cx="35350" cy="17000"/>
            </a:xfrm>
            <a:custGeom>
              <a:avLst/>
              <a:gdLst/>
              <a:ahLst/>
              <a:cxnLst/>
              <a:rect l="l" t="t" r="r" b="b"/>
              <a:pathLst>
                <a:path w="1414" h="680" extrusionOk="0">
                  <a:moveTo>
                    <a:pt x="832" y="1"/>
                  </a:moveTo>
                  <a:cubicBezTo>
                    <a:pt x="750" y="1"/>
                    <a:pt x="664" y="32"/>
                    <a:pt x="578" y="118"/>
                  </a:cubicBezTo>
                  <a:cubicBezTo>
                    <a:pt x="399" y="237"/>
                    <a:pt x="220" y="337"/>
                    <a:pt x="61" y="436"/>
                  </a:cubicBezTo>
                  <a:cubicBezTo>
                    <a:pt x="1" y="496"/>
                    <a:pt x="1" y="575"/>
                    <a:pt x="21" y="635"/>
                  </a:cubicBezTo>
                  <a:cubicBezTo>
                    <a:pt x="61" y="665"/>
                    <a:pt x="95" y="680"/>
                    <a:pt x="128" y="680"/>
                  </a:cubicBezTo>
                  <a:cubicBezTo>
                    <a:pt x="160" y="680"/>
                    <a:pt x="190" y="665"/>
                    <a:pt x="220" y="635"/>
                  </a:cubicBezTo>
                  <a:cubicBezTo>
                    <a:pt x="319" y="615"/>
                    <a:pt x="419" y="615"/>
                    <a:pt x="518" y="595"/>
                  </a:cubicBezTo>
                  <a:cubicBezTo>
                    <a:pt x="657" y="536"/>
                    <a:pt x="777" y="516"/>
                    <a:pt x="916" y="516"/>
                  </a:cubicBezTo>
                  <a:cubicBezTo>
                    <a:pt x="996" y="496"/>
                    <a:pt x="1055" y="476"/>
                    <a:pt x="1075" y="396"/>
                  </a:cubicBezTo>
                  <a:cubicBezTo>
                    <a:pt x="1195" y="337"/>
                    <a:pt x="1294" y="297"/>
                    <a:pt x="1413" y="237"/>
                  </a:cubicBezTo>
                  <a:cubicBezTo>
                    <a:pt x="1354" y="98"/>
                    <a:pt x="1234" y="98"/>
                    <a:pt x="1075" y="78"/>
                  </a:cubicBezTo>
                  <a:cubicBezTo>
                    <a:pt x="1003" y="37"/>
                    <a:pt x="920" y="1"/>
                    <a:pt x="83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"/>
            <p:cNvSpPr/>
            <p:nvPr/>
          </p:nvSpPr>
          <p:spPr>
            <a:xfrm>
              <a:off x="2939425" y="1949725"/>
              <a:ext cx="26900" cy="16600"/>
            </a:xfrm>
            <a:custGeom>
              <a:avLst/>
              <a:gdLst/>
              <a:ahLst/>
              <a:cxnLst/>
              <a:rect l="l" t="t" r="r" b="b"/>
              <a:pathLst>
                <a:path w="1076" h="664" extrusionOk="0">
                  <a:moveTo>
                    <a:pt x="975" y="0"/>
                  </a:moveTo>
                  <a:cubicBezTo>
                    <a:pt x="563" y="0"/>
                    <a:pt x="333" y="337"/>
                    <a:pt x="1" y="484"/>
                  </a:cubicBezTo>
                  <a:cubicBezTo>
                    <a:pt x="41" y="623"/>
                    <a:pt x="140" y="623"/>
                    <a:pt x="200" y="663"/>
                  </a:cubicBezTo>
                  <a:cubicBezTo>
                    <a:pt x="498" y="504"/>
                    <a:pt x="936" y="584"/>
                    <a:pt x="1075" y="166"/>
                  </a:cubicBezTo>
                  <a:lnTo>
                    <a:pt x="1075" y="7"/>
                  </a:lnTo>
                  <a:cubicBezTo>
                    <a:pt x="1041" y="2"/>
                    <a:pt x="1007" y="0"/>
                    <a:pt x="9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"/>
            <p:cNvSpPr/>
            <p:nvPr/>
          </p:nvSpPr>
          <p:spPr>
            <a:xfrm>
              <a:off x="2952850" y="1757425"/>
              <a:ext cx="28375" cy="14450"/>
            </a:xfrm>
            <a:custGeom>
              <a:avLst/>
              <a:gdLst/>
              <a:ahLst/>
              <a:cxnLst/>
              <a:rect l="l" t="t" r="r" b="b"/>
              <a:pathLst>
                <a:path w="1135" h="578" extrusionOk="0">
                  <a:moveTo>
                    <a:pt x="888" y="0"/>
                  </a:moveTo>
                  <a:cubicBezTo>
                    <a:pt x="554" y="0"/>
                    <a:pt x="292" y="238"/>
                    <a:pt x="1" y="358"/>
                  </a:cubicBezTo>
                  <a:lnTo>
                    <a:pt x="220" y="577"/>
                  </a:lnTo>
                  <a:cubicBezTo>
                    <a:pt x="518" y="517"/>
                    <a:pt x="856" y="517"/>
                    <a:pt x="1055" y="199"/>
                  </a:cubicBezTo>
                  <a:cubicBezTo>
                    <a:pt x="1135" y="120"/>
                    <a:pt x="1135" y="80"/>
                    <a:pt x="1055" y="20"/>
                  </a:cubicBezTo>
                  <a:cubicBezTo>
                    <a:pt x="997" y="6"/>
                    <a:pt x="942" y="0"/>
                    <a:pt x="88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"/>
            <p:cNvSpPr/>
            <p:nvPr/>
          </p:nvSpPr>
          <p:spPr>
            <a:xfrm>
              <a:off x="2577375" y="1728075"/>
              <a:ext cx="35350" cy="12450"/>
            </a:xfrm>
            <a:custGeom>
              <a:avLst/>
              <a:gdLst/>
              <a:ahLst/>
              <a:cxnLst/>
              <a:rect l="l" t="t" r="r" b="b"/>
              <a:pathLst>
                <a:path w="1414" h="498" extrusionOk="0">
                  <a:moveTo>
                    <a:pt x="1294" y="1"/>
                  </a:moveTo>
                  <a:cubicBezTo>
                    <a:pt x="896" y="180"/>
                    <a:pt x="419" y="60"/>
                    <a:pt x="61" y="339"/>
                  </a:cubicBezTo>
                  <a:cubicBezTo>
                    <a:pt x="1" y="379"/>
                    <a:pt x="1" y="458"/>
                    <a:pt x="61" y="498"/>
                  </a:cubicBezTo>
                  <a:cubicBezTo>
                    <a:pt x="498" y="458"/>
                    <a:pt x="876" y="379"/>
                    <a:pt x="1294" y="339"/>
                  </a:cubicBezTo>
                  <a:cubicBezTo>
                    <a:pt x="1413" y="239"/>
                    <a:pt x="1413" y="140"/>
                    <a:pt x="129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"/>
            <p:cNvSpPr/>
            <p:nvPr/>
          </p:nvSpPr>
          <p:spPr>
            <a:xfrm>
              <a:off x="2484400" y="1983200"/>
              <a:ext cx="29850" cy="14450"/>
            </a:xfrm>
            <a:custGeom>
              <a:avLst/>
              <a:gdLst/>
              <a:ahLst/>
              <a:cxnLst/>
              <a:rect l="l" t="t" r="r" b="b"/>
              <a:pathLst>
                <a:path w="1194" h="578" extrusionOk="0">
                  <a:moveTo>
                    <a:pt x="696" y="40"/>
                  </a:moveTo>
                  <a:cubicBezTo>
                    <a:pt x="477" y="180"/>
                    <a:pt x="239" y="279"/>
                    <a:pt x="0" y="398"/>
                  </a:cubicBezTo>
                  <a:lnTo>
                    <a:pt x="179" y="577"/>
                  </a:lnTo>
                  <a:cubicBezTo>
                    <a:pt x="537" y="438"/>
                    <a:pt x="855" y="319"/>
                    <a:pt x="1194" y="200"/>
                  </a:cubicBezTo>
                  <a:cubicBezTo>
                    <a:pt x="1074" y="1"/>
                    <a:pt x="875" y="80"/>
                    <a:pt x="696" y="4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"/>
            <p:cNvSpPr/>
            <p:nvPr/>
          </p:nvSpPr>
          <p:spPr>
            <a:xfrm>
              <a:off x="2540575" y="1997625"/>
              <a:ext cx="26900" cy="13000"/>
            </a:xfrm>
            <a:custGeom>
              <a:avLst/>
              <a:gdLst/>
              <a:ahLst/>
              <a:cxnLst/>
              <a:rect l="l" t="t" r="r" b="b"/>
              <a:pathLst>
                <a:path w="1076" h="520" extrusionOk="0">
                  <a:moveTo>
                    <a:pt x="896" y="0"/>
                  </a:moveTo>
                  <a:cubicBezTo>
                    <a:pt x="578" y="20"/>
                    <a:pt x="279" y="120"/>
                    <a:pt x="1" y="319"/>
                  </a:cubicBezTo>
                  <a:cubicBezTo>
                    <a:pt x="80" y="359"/>
                    <a:pt x="120" y="438"/>
                    <a:pt x="180" y="498"/>
                  </a:cubicBezTo>
                  <a:cubicBezTo>
                    <a:pt x="295" y="505"/>
                    <a:pt x="414" y="519"/>
                    <a:pt x="532" y="519"/>
                  </a:cubicBezTo>
                  <a:cubicBezTo>
                    <a:pt x="719" y="519"/>
                    <a:pt x="904" y="485"/>
                    <a:pt x="1075" y="339"/>
                  </a:cubicBezTo>
                  <a:lnTo>
                    <a:pt x="1035" y="299"/>
                  </a:lnTo>
                  <a:cubicBezTo>
                    <a:pt x="936" y="219"/>
                    <a:pt x="976" y="80"/>
                    <a:pt x="89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"/>
            <p:cNvSpPr/>
            <p:nvPr/>
          </p:nvSpPr>
          <p:spPr>
            <a:xfrm>
              <a:off x="2940925" y="1695175"/>
              <a:ext cx="26875" cy="10675"/>
            </a:xfrm>
            <a:custGeom>
              <a:avLst/>
              <a:gdLst/>
              <a:ahLst/>
              <a:cxnLst/>
              <a:rect l="l" t="t" r="r" b="b"/>
              <a:pathLst>
                <a:path w="1075" h="427" extrusionOk="0">
                  <a:moveTo>
                    <a:pt x="526" y="1"/>
                  </a:moveTo>
                  <a:cubicBezTo>
                    <a:pt x="298" y="1"/>
                    <a:pt x="146" y="140"/>
                    <a:pt x="1" y="382"/>
                  </a:cubicBezTo>
                  <a:cubicBezTo>
                    <a:pt x="87" y="413"/>
                    <a:pt x="165" y="426"/>
                    <a:pt x="241" y="426"/>
                  </a:cubicBezTo>
                  <a:cubicBezTo>
                    <a:pt x="498" y="426"/>
                    <a:pt x="721" y="275"/>
                    <a:pt x="1075" y="183"/>
                  </a:cubicBezTo>
                  <a:cubicBezTo>
                    <a:pt x="849" y="58"/>
                    <a:pt x="672" y="1"/>
                    <a:pt x="52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"/>
            <p:cNvSpPr/>
            <p:nvPr/>
          </p:nvSpPr>
          <p:spPr>
            <a:xfrm>
              <a:off x="2773825" y="1948875"/>
              <a:ext cx="32850" cy="13475"/>
            </a:xfrm>
            <a:custGeom>
              <a:avLst/>
              <a:gdLst/>
              <a:ahLst/>
              <a:cxnLst/>
              <a:rect l="l" t="t" r="r" b="b"/>
              <a:pathLst>
                <a:path w="1314" h="539" extrusionOk="0">
                  <a:moveTo>
                    <a:pt x="916" y="1"/>
                  </a:moveTo>
                  <a:cubicBezTo>
                    <a:pt x="657" y="220"/>
                    <a:pt x="359" y="200"/>
                    <a:pt x="100" y="220"/>
                  </a:cubicBezTo>
                  <a:cubicBezTo>
                    <a:pt x="1" y="279"/>
                    <a:pt x="1" y="319"/>
                    <a:pt x="60" y="399"/>
                  </a:cubicBezTo>
                  <a:cubicBezTo>
                    <a:pt x="222" y="497"/>
                    <a:pt x="376" y="538"/>
                    <a:pt x="525" y="538"/>
                  </a:cubicBezTo>
                  <a:cubicBezTo>
                    <a:pt x="799" y="538"/>
                    <a:pt x="1056" y="400"/>
                    <a:pt x="1313" y="220"/>
                  </a:cubicBezTo>
                  <a:cubicBezTo>
                    <a:pt x="1134" y="200"/>
                    <a:pt x="995" y="180"/>
                    <a:pt x="9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4"/>
            <p:cNvSpPr/>
            <p:nvPr/>
          </p:nvSpPr>
          <p:spPr>
            <a:xfrm>
              <a:off x="2694750" y="1895225"/>
              <a:ext cx="41300" cy="15400"/>
            </a:xfrm>
            <a:custGeom>
              <a:avLst/>
              <a:gdLst/>
              <a:ahLst/>
              <a:cxnLst/>
              <a:rect l="l" t="t" r="r" b="b"/>
              <a:pathLst>
                <a:path w="1652" h="616" extrusionOk="0">
                  <a:moveTo>
                    <a:pt x="1488" y="1"/>
                  </a:moveTo>
                  <a:cubicBezTo>
                    <a:pt x="1431" y="1"/>
                    <a:pt x="1370" y="21"/>
                    <a:pt x="1314" y="58"/>
                  </a:cubicBezTo>
                  <a:cubicBezTo>
                    <a:pt x="896" y="178"/>
                    <a:pt x="478" y="237"/>
                    <a:pt x="100" y="436"/>
                  </a:cubicBezTo>
                  <a:cubicBezTo>
                    <a:pt x="1" y="516"/>
                    <a:pt x="1" y="556"/>
                    <a:pt x="100" y="615"/>
                  </a:cubicBezTo>
                  <a:cubicBezTo>
                    <a:pt x="657" y="536"/>
                    <a:pt x="1194" y="436"/>
                    <a:pt x="1652" y="78"/>
                  </a:cubicBezTo>
                  <a:cubicBezTo>
                    <a:pt x="1610" y="26"/>
                    <a:pt x="1551" y="1"/>
                    <a:pt x="14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4"/>
            <p:cNvSpPr/>
            <p:nvPr/>
          </p:nvSpPr>
          <p:spPr>
            <a:xfrm>
              <a:off x="2712650" y="1850425"/>
              <a:ext cx="21925" cy="12700"/>
            </a:xfrm>
            <a:custGeom>
              <a:avLst/>
              <a:gdLst/>
              <a:ahLst/>
              <a:cxnLst/>
              <a:rect l="l" t="t" r="r" b="b"/>
              <a:pathLst>
                <a:path w="877" h="508" extrusionOk="0">
                  <a:moveTo>
                    <a:pt x="617" y="0"/>
                  </a:moveTo>
                  <a:cubicBezTo>
                    <a:pt x="379" y="60"/>
                    <a:pt x="120" y="139"/>
                    <a:pt x="1" y="418"/>
                  </a:cubicBezTo>
                  <a:cubicBezTo>
                    <a:pt x="112" y="482"/>
                    <a:pt x="214" y="507"/>
                    <a:pt x="310" y="507"/>
                  </a:cubicBezTo>
                  <a:cubicBezTo>
                    <a:pt x="454" y="507"/>
                    <a:pt x="586" y="450"/>
                    <a:pt x="717" y="378"/>
                  </a:cubicBezTo>
                  <a:cubicBezTo>
                    <a:pt x="796" y="338"/>
                    <a:pt x="876" y="259"/>
                    <a:pt x="796" y="159"/>
                  </a:cubicBezTo>
                  <a:cubicBezTo>
                    <a:pt x="757" y="100"/>
                    <a:pt x="677" y="0"/>
                    <a:pt x="61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"/>
            <p:cNvSpPr/>
            <p:nvPr/>
          </p:nvSpPr>
          <p:spPr>
            <a:xfrm>
              <a:off x="2865825" y="1854975"/>
              <a:ext cx="20425" cy="14875"/>
            </a:xfrm>
            <a:custGeom>
              <a:avLst/>
              <a:gdLst/>
              <a:ahLst/>
              <a:cxnLst/>
              <a:rect l="l" t="t" r="r" b="b"/>
              <a:pathLst>
                <a:path w="817" h="595" extrusionOk="0">
                  <a:moveTo>
                    <a:pt x="504" y="1"/>
                  </a:moveTo>
                  <a:cubicBezTo>
                    <a:pt x="208" y="1"/>
                    <a:pt x="46" y="199"/>
                    <a:pt x="1" y="594"/>
                  </a:cubicBezTo>
                  <a:cubicBezTo>
                    <a:pt x="160" y="236"/>
                    <a:pt x="637" y="475"/>
                    <a:pt x="816" y="57"/>
                  </a:cubicBezTo>
                  <a:cubicBezTo>
                    <a:pt x="699" y="19"/>
                    <a:pt x="596" y="1"/>
                    <a:pt x="5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"/>
            <p:cNvSpPr/>
            <p:nvPr/>
          </p:nvSpPr>
          <p:spPr>
            <a:xfrm>
              <a:off x="2503775" y="1745475"/>
              <a:ext cx="38825" cy="14700"/>
            </a:xfrm>
            <a:custGeom>
              <a:avLst/>
              <a:gdLst/>
              <a:ahLst/>
              <a:cxnLst/>
              <a:rect l="l" t="t" r="r" b="b"/>
              <a:pathLst>
                <a:path w="1553" h="588" extrusionOk="0">
                  <a:moveTo>
                    <a:pt x="1473" y="1"/>
                  </a:moveTo>
                  <a:cubicBezTo>
                    <a:pt x="976" y="1"/>
                    <a:pt x="518" y="180"/>
                    <a:pt x="80" y="359"/>
                  </a:cubicBezTo>
                  <a:cubicBezTo>
                    <a:pt x="21" y="399"/>
                    <a:pt x="1" y="478"/>
                    <a:pt x="61" y="558"/>
                  </a:cubicBezTo>
                  <a:cubicBezTo>
                    <a:pt x="90" y="578"/>
                    <a:pt x="120" y="588"/>
                    <a:pt x="153" y="588"/>
                  </a:cubicBezTo>
                  <a:cubicBezTo>
                    <a:pt x="185" y="588"/>
                    <a:pt x="220" y="578"/>
                    <a:pt x="259" y="558"/>
                  </a:cubicBezTo>
                  <a:cubicBezTo>
                    <a:pt x="657" y="359"/>
                    <a:pt x="1095" y="399"/>
                    <a:pt x="1473" y="160"/>
                  </a:cubicBezTo>
                  <a:cubicBezTo>
                    <a:pt x="1552" y="100"/>
                    <a:pt x="1552" y="61"/>
                    <a:pt x="147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"/>
            <p:cNvSpPr/>
            <p:nvPr/>
          </p:nvSpPr>
          <p:spPr>
            <a:xfrm>
              <a:off x="2970775" y="1827550"/>
              <a:ext cx="25875" cy="12000"/>
            </a:xfrm>
            <a:custGeom>
              <a:avLst/>
              <a:gdLst/>
              <a:ahLst/>
              <a:cxnLst/>
              <a:rect l="l" t="t" r="r" b="b"/>
              <a:pathLst>
                <a:path w="1035" h="480" extrusionOk="0">
                  <a:moveTo>
                    <a:pt x="875" y="0"/>
                  </a:moveTo>
                  <a:cubicBezTo>
                    <a:pt x="577" y="0"/>
                    <a:pt x="279" y="0"/>
                    <a:pt x="20" y="199"/>
                  </a:cubicBezTo>
                  <a:cubicBezTo>
                    <a:pt x="20" y="259"/>
                    <a:pt x="0" y="299"/>
                    <a:pt x="0" y="358"/>
                  </a:cubicBezTo>
                  <a:cubicBezTo>
                    <a:pt x="20" y="418"/>
                    <a:pt x="80" y="478"/>
                    <a:pt x="139" y="478"/>
                  </a:cubicBezTo>
                  <a:cubicBezTo>
                    <a:pt x="160" y="479"/>
                    <a:pt x="180" y="479"/>
                    <a:pt x="200" y="479"/>
                  </a:cubicBezTo>
                  <a:cubicBezTo>
                    <a:pt x="525" y="479"/>
                    <a:pt x="753" y="330"/>
                    <a:pt x="1034" y="199"/>
                  </a:cubicBezTo>
                  <a:lnTo>
                    <a:pt x="1015" y="139"/>
                  </a:lnTo>
                  <a:cubicBezTo>
                    <a:pt x="975" y="100"/>
                    <a:pt x="935" y="80"/>
                    <a:pt x="915" y="40"/>
                  </a:cubicBezTo>
                  <a:lnTo>
                    <a:pt x="875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"/>
            <p:cNvSpPr/>
            <p:nvPr/>
          </p:nvSpPr>
          <p:spPr>
            <a:xfrm>
              <a:off x="2540575" y="1737000"/>
              <a:ext cx="32350" cy="12475"/>
            </a:xfrm>
            <a:custGeom>
              <a:avLst/>
              <a:gdLst/>
              <a:ahLst/>
              <a:cxnLst/>
              <a:rect l="l" t="t" r="r" b="b"/>
              <a:pathLst>
                <a:path w="1294" h="499" extrusionOk="0">
                  <a:moveTo>
                    <a:pt x="1166" y="0"/>
                  </a:moveTo>
                  <a:cubicBezTo>
                    <a:pt x="844" y="0"/>
                    <a:pt x="522" y="181"/>
                    <a:pt x="200" y="181"/>
                  </a:cubicBezTo>
                  <a:cubicBezTo>
                    <a:pt x="120" y="240"/>
                    <a:pt x="80" y="300"/>
                    <a:pt x="1" y="340"/>
                  </a:cubicBezTo>
                  <a:lnTo>
                    <a:pt x="1" y="499"/>
                  </a:lnTo>
                  <a:cubicBezTo>
                    <a:pt x="100" y="499"/>
                    <a:pt x="220" y="499"/>
                    <a:pt x="319" y="479"/>
                  </a:cubicBezTo>
                  <a:cubicBezTo>
                    <a:pt x="439" y="400"/>
                    <a:pt x="578" y="400"/>
                    <a:pt x="697" y="340"/>
                  </a:cubicBezTo>
                  <a:cubicBezTo>
                    <a:pt x="876" y="300"/>
                    <a:pt x="1095" y="320"/>
                    <a:pt x="1214" y="141"/>
                  </a:cubicBezTo>
                  <a:cubicBezTo>
                    <a:pt x="1294" y="101"/>
                    <a:pt x="1294" y="41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"/>
            <p:cNvSpPr/>
            <p:nvPr/>
          </p:nvSpPr>
          <p:spPr>
            <a:xfrm>
              <a:off x="2387400" y="1897175"/>
              <a:ext cx="9975" cy="43775"/>
            </a:xfrm>
            <a:custGeom>
              <a:avLst/>
              <a:gdLst/>
              <a:ahLst/>
              <a:cxnLst/>
              <a:rect l="l" t="t" r="r" b="b"/>
              <a:pathLst>
                <a:path w="399" h="1751" extrusionOk="0">
                  <a:moveTo>
                    <a:pt x="200" y="0"/>
                  </a:moveTo>
                  <a:cubicBezTo>
                    <a:pt x="1" y="199"/>
                    <a:pt x="81" y="478"/>
                    <a:pt x="41" y="696"/>
                  </a:cubicBezTo>
                  <a:lnTo>
                    <a:pt x="100" y="1751"/>
                  </a:lnTo>
                  <a:lnTo>
                    <a:pt x="240" y="1751"/>
                  </a:lnTo>
                  <a:cubicBezTo>
                    <a:pt x="299" y="1233"/>
                    <a:pt x="61" y="676"/>
                    <a:pt x="399" y="179"/>
                  </a:cubicBezTo>
                  <a:lnTo>
                    <a:pt x="399" y="40"/>
                  </a:lnTo>
                  <a:cubicBezTo>
                    <a:pt x="359" y="0"/>
                    <a:pt x="279" y="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"/>
            <p:cNvSpPr/>
            <p:nvPr/>
          </p:nvSpPr>
          <p:spPr>
            <a:xfrm>
              <a:off x="2609700" y="1724575"/>
              <a:ext cx="28875" cy="11975"/>
            </a:xfrm>
            <a:custGeom>
              <a:avLst/>
              <a:gdLst/>
              <a:ahLst/>
              <a:cxnLst/>
              <a:rect l="l" t="t" r="r" b="b"/>
              <a:pathLst>
                <a:path w="1155" h="479" extrusionOk="0">
                  <a:moveTo>
                    <a:pt x="1083" y="0"/>
                  </a:moveTo>
                  <a:cubicBezTo>
                    <a:pt x="752" y="0"/>
                    <a:pt x="435" y="151"/>
                    <a:pt x="131" y="151"/>
                  </a:cubicBezTo>
                  <a:cubicBezTo>
                    <a:pt x="88" y="151"/>
                    <a:pt x="44" y="148"/>
                    <a:pt x="1" y="141"/>
                  </a:cubicBezTo>
                  <a:lnTo>
                    <a:pt x="1" y="479"/>
                  </a:lnTo>
                  <a:cubicBezTo>
                    <a:pt x="399" y="379"/>
                    <a:pt x="777" y="280"/>
                    <a:pt x="1155" y="180"/>
                  </a:cubicBezTo>
                  <a:cubicBezTo>
                    <a:pt x="1155" y="121"/>
                    <a:pt x="1135" y="41"/>
                    <a:pt x="1135" y="1"/>
                  </a:cubicBezTo>
                  <a:cubicBezTo>
                    <a:pt x="1117" y="0"/>
                    <a:pt x="1100" y="0"/>
                    <a:pt x="10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"/>
            <p:cNvSpPr/>
            <p:nvPr/>
          </p:nvSpPr>
          <p:spPr>
            <a:xfrm>
              <a:off x="2505350" y="2070725"/>
              <a:ext cx="27300" cy="14675"/>
            </a:xfrm>
            <a:custGeom>
              <a:avLst/>
              <a:gdLst/>
              <a:ahLst/>
              <a:cxnLst/>
              <a:rect l="l" t="t" r="r" b="b"/>
              <a:pathLst>
                <a:path w="1092" h="587" extrusionOk="0">
                  <a:moveTo>
                    <a:pt x="555" y="21"/>
                  </a:moveTo>
                  <a:cubicBezTo>
                    <a:pt x="435" y="180"/>
                    <a:pt x="157" y="1"/>
                    <a:pt x="37" y="220"/>
                  </a:cubicBezTo>
                  <a:cubicBezTo>
                    <a:pt x="37" y="279"/>
                    <a:pt x="37" y="319"/>
                    <a:pt x="17" y="359"/>
                  </a:cubicBezTo>
                  <a:cubicBezTo>
                    <a:pt x="0" y="494"/>
                    <a:pt x="27" y="586"/>
                    <a:pt x="157" y="586"/>
                  </a:cubicBezTo>
                  <a:cubicBezTo>
                    <a:pt x="180" y="586"/>
                    <a:pt x="207" y="584"/>
                    <a:pt x="236" y="578"/>
                  </a:cubicBezTo>
                  <a:cubicBezTo>
                    <a:pt x="515" y="478"/>
                    <a:pt x="833" y="399"/>
                    <a:pt x="1092" y="200"/>
                  </a:cubicBezTo>
                  <a:cubicBezTo>
                    <a:pt x="1052" y="140"/>
                    <a:pt x="1032" y="100"/>
                    <a:pt x="952" y="80"/>
                  </a:cubicBezTo>
                  <a:cubicBezTo>
                    <a:pt x="893" y="21"/>
                    <a:pt x="813" y="21"/>
                    <a:pt x="714" y="21"/>
                  </a:cubicBezTo>
                  <a:cubicBezTo>
                    <a:pt x="684" y="40"/>
                    <a:pt x="659" y="50"/>
                    <a:pt x="634" y="50"/>
                  </a:cubicBezTo>
                  <a:cubicBezTo>
                    <a:pt x="609" y="50"/>
                    <a:pt x="584" y="40"/>
                    <a:pt x="555" y="2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"/>
            <p:cNvSpPr/>
            <p:nvPr/>
          </p:nvSpPr>
          <p:spPr>
            <a:xfrm>
              <a:off x="2907100" y="1698900"/>
              <a:ext cx="25900" cy="12800"/>
            </a:xfrm>
            <a:custGeom>
              <a:avLst/>
              <a:gdLst/>
              <a:ahLst/>
              <a:cxnLst/>
              <a:rect l="l" t="t" r="r" b="b"/>
              <a:pathLst>
                <a:path w="1036" h="512" extrusionOk="0">
                  <a:moveTo>
                    <a:pt x="354" y="0"/>
                  </a:moveTo>
                  <a:cubicBezTo>
                    <a:pt x="269" y="0"/>
                    <a:pt x="185" y="29"/>
                    <a:pt x="100" y="113"/>
                  </a:cubicBezTo>
                  <a:cubicBezTo>
                    <a:pt x="1" y="233"/>
                    <a:pt x="1" y="332"/>
                    <a:pt x="100" y="432"/>
                  </a:cubicBezTo>
                  <a:lnTo>
                    <a:pt x="100" y="511"/>
                  </a:lnTo>
                  <a:cubicBezTo>
                    <a:pt x="359" y="233"/>
                    <a:pt x="777" y="432"/>
                    <a:pt x="1035" y="113"/>
                  </a:cubicBezTo>
                  <a:lnTo>
                    <a:pt x="1035" y="113"/>
                  </a:lnTo>
                  <a:cubicBezTo>
                    <a:pt x="996" y="125"/>
                    <a:pt x="957" y="130"/>
                    <a:pt x="919" y="130"/>
                  </a:cubicBezTo>
                  <a:cubicBezTo>
                    <a:pt x="721" y="130"/>
                    <a:pt x="536" y="0"/>
                    <a:pt x="35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"/>
            <p:cNvSpPr/>
            <p:nvPr/>
          </p:nvSpPr>
          <p:spPr>
            <a:xfrm>
              <a:off x="2914075" y="1958450"/>
              <a:ext cx="23900" cy="13350"/>
            </a:xfrm>
            <a:custGeom>
              <a:avLst/>
              <a:gdLst/>
              <a:ahLst/>
              <a:cxnLst/>
              <a:rect l="l" t="t" r="r" b="b"/>
              <a:pathLst>
                <a:path w="956" h="534" extrusionOk="0">
                  <a:moveTo>
                    <a:pt x="620" y="0"/>
                  </a:moveTo>
                  <a:cubicBezTo>
                    <a:pt x="541" y="0"/>
                    <a:pt x="458" y="16"/>
                    <a:pt x="378" y="16"/>
                  </a:cubicBezTo>
                  <a:cubicBezTo>
                    <a:pt x="259" y="76"/>
                    <a:pt x="299" y="235"/>
                    <a:pt x="179" y="314"/>
                  </a:cubicBezTo>
                  <a:cubicBezTo>
                    <a:pt x="100" y="334"/>
                    <a:pt x="60" y="334"/>
                    <a:pt x="0" y="334"/>
                  </a:cubicBezTo>
                  <a:cubicBezTo>
                    <a:pt x="120" y="533"/>
                    <a:pt x="319" y="493"/>
                    <a:pt x="518" y="513"/>
                  </a:cubicBezTo>
                  <a:cubicBezTo>
                    <a:pt x="657" y="473"/>
                    <a:pt x="756" y="394"/>
                    <a:pt x="876" y="314"/>
                  </a:cubicBezTo>
                  <a:cubicBezTo>
                    <a:pt x="955" y="274"/>
                    <a:pt x="955" y="215"/>
                    <a:pt x="876" y="135"/>
                  </a:cubicBezTo>
                  <a:cubicBezTo>
                    <a:pt x="809" y="25"/>
                    <a:pt x="718" y="0"/>
                    <a:pt x="6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"/>
            <p:cNvSpPr/>
            <p:nvPr/>
          </p:nvSpPr>
          <p:spPr>
            <a:xfrm>
              <a:off x="2857375" y="1684625"/>
              <a:ext cx="31850" cy="8775"/>
            </a:xfrm>
            <a:custGeom>
              <a:avLst/>
              <a:gdLst/>
              <a:ahLst/>
              <a:cxnLst/>
              <a:rect l="l" t="t" r="r" b="b"/>
              <a:pathLst>
                <a:path w="1274" h="351" extrusionOk="0">
                  <a:moveTo>
                    <a:pt x="542" y="0"/>
                  </a:moveTo>
                  <a:cubicBezTo>
                    <a:pt x="358" y="0"/>
                    <a:pt x="176" y="32"/>
                    <a:pt x="1" y="187"/>
                  </a:cubicBezTo>
                  <a:cubicBezTo>
                    <a:pt x="160" y="326"/>
                    <a:pt x="359" y="247"/>
                    <a:pt x="498" y="326"/>
                  </a:cubicBezTo>
                  <a:cubicBezTo>
                    <a:pt x="616" y="335"/>
                    <a:pt x="734" y="350"/>
                    <a:pt x="848" y="350"/>
                  </a:cubicBezTo>
                  <a:cubicBezTo>
                    <a:pt x="1002" y="350"/>
                    <a:pt x="1148" y="321"/>
                    <a:pt x="1274" y="207"/>
                  </a:cubicBezTo>
                  <a:cubicBezTo>
                    <a:pt x="1194" y="147"/>
                    <a:pt x="1134" y="88"/>
                    <a:pt x="1055" y="8"/>
                  </a:cubicBezTo>
                  <a:cubicBezTo>
                    <a:pt x="1010" y="13"/>
                    <a:pt x="964" y="15"/>
                    <a:pt x="919" y="15"/>
                  </a:cubicBezTo>
                  <a:cubicBezTo>
                    <a:pt x="793" y="15"/>
                    <a:pt x="667" y="0"/>
                    <a:pt x="54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"/>
            <p:cNvSpPr/>
            <p:nvPr/>
          </p:nvSpPr>
          <p:spPr>
            <a:xfrm>
              <a:off x="2453050" y="2112250"/>
              <a:ext cx="26400" cy="11650"/>
            </a:xfrm>
            <a:custGeom>
              <a:avLst/>
              <a:gdLst/>
              <a:ahLst/>
              <a:cxnLst/>
              <a:rect l="l" t="t" r="r" b="b"/>
              <a:pathLst>
                <a:path w="1056" h="466" extrusionOk="0">
                  <a:moveTo>
                    <a:pt x="839" y="1"/>
                  </a:moveTo>
                  <a:cubicBezTo>
                    <a:pt x="737" y="1"/>
                    <a:pt x="617" y="50"/>
                    <a:pt x="518" y="50"/>
                  </a:cubicBezTo>
                  <a:cubicBezTo>
                    <a:pt x="399" y="90"/>
                    <a:pt x="299" y="90"/>
                    <a:pt x="200" y="90"/>
                  </a:cubicBezTo>
                  <a:cubicBezTo>
                    <a:pt x="140" y="190"/>
                    <a:pt x="1" y="289"/>
                    <a:pt x="21" y="349"/>
                  </a:cubicBezTo>
                  <a:cubicBezTo>
                    <a:pt x="42" y="444"/>
                    <a:pt x="102" y="466"/>
                    <a:pt x="171" y="466"/>
                  </a:cubicBezTo>
                  <a:cubicBezTo>
                    <a:pt x="233" y="466"/>
                    <a:pt x="303" y="448"/>
                    <a:pt x="359" y="448"/>
                  </a:cubicBezTo>
                  <a:cubicBezTo>
                    <a:pt x="388" y="454"/>
                    <a:pt x="421" y="457"/>
                    <a:pt x="454" y="457"/>
                  </a:cubicBezTo>
                  <a:cubicBezTo>
                    <a:pt x="536" y="457"/>
                    <a:pt x="627" y="443"/>
                    <a:pt x="697" y="428"/>
                  </a:cubicBezTo>
                  <a:cubicBezTo>
                    <a:pt x="796" y="309"/>
                    <a:pt x="936" y="289"/>
                    <a:pt x="1055" y="249"/>
                  </a:cubicBezTo>
                  <a:cubicBezTo>
                    <a:pt x="1025" y="50"/>
                    <a:pt x="941" y="1"/>
                    <a:pt x="8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"/>
            <p:cNvSpPr/>
            <p:nvPr/>
          </p:nvSpPr>
          <p:spPr>
            <a:xfrm>
              <a:off x="2740500" y="1886725"/>
              <a:ext cx="23900" cy="13950"/>
            </a:xfrm>
            <a:custGeom>
              <a:avLst/>
              <a:gdLst/>
              <a:ahLst/>
              <a:cxnLst/>
              <a:rect l="l" t="t" r="r" b="b"/>
              <a:pathLst>
                <a:path w="956" h="558" extrusionOk="0">
                  <a:moveTo>
                    <a:pt x="876" y="80"/>
                  </a:moveTo>
                  <a:cubicBezTo>
                    <a:pt x="578" y="100"/>
                    <a:pt x="200" y="0"/>
                    <a:pt x="1" y="557"/>
                  </a:cubicBezTo>
                  <a:cubicBezTo>
                    <a:pt x="359" y="418"/>
                    <a:pt x="657" y="518"/>
                    <a:pt x="876" y="279"/>
                  </a:cubicBezTo>
                  <a:cubicBezTo>
                    <a:pt x="956" y="199"/>
                    <a:pt x="956" y="160"/>
                    <a:pt x="876" y="8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"/>
            <p:cNvSpPr/>
            <p:nvPr/>
          </p:nvSpPr>
          <p:spPr>
            <a:xfrm>
              <a:off x="2940425" y="1867775"/>
              <a:ext cx="18925" cy="13050"/>
            </a:xfrm>
            <a:custGeom>
              <a:avLst/>
              <a:gdLst/>
              <a:ahLst/>
              <a:cxnLst/>
              <a:rect l="l" t="t" r="r" b="b"/>
              <a:pathLst>
                <a:path w="757" h="522" extrusionOk="0">
                  <a:moveTo>
                    <a:pt x="356" y="1"/>
                  </a:moveTo>
                  <a:cubicBezTo>
                    <a:pt x="231" y="1"/>
                    <a:pt x="113" y="50"/>
                    <a:pt x="1" y="162"/>
                  </a:cubicBezTo>
                  <a:cubicBezTo>
                    <a:pt x="1" y="301"/>
                    <a:pt x="40" y="440"/>
                    <a:pt x="200" y="520"/>
                  </a:cubicBezTo>
                  <a:cubicBezTo>
                    <a:pt x="211" y="521"/>
                    <a:pt x="222" y="521"/>
                    <a:pt x="233" y="521"/>
                  </a:cubicBezTo>
                  <a:cubicBezTo>
                    <a:pt x="415" y="521"/>
                    <a:pt x="547" y="375"/>
                    <a:pt x="697" y="281"/>
                  </a:cubicBezTo>
                  <a:cubicBezTo>
                    <a:pt x="757" y="221"/>
                    <a:pt x="757" y="142"/>
                    <a:pt x="657" y="82"/>
                  </a:cubicBezTo>
                  <a:cubicBezTo>
                    <a:pt x="553" y="30"/>
                    <a:pt x="452" y="1"/>
                    <a:pt x="3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"/>
            <p:cNvSpPr/>
            <p:nvPr/>
          </p:nvSpPr>
          <p:spPr>
            <a:xfrm>
              <a:off x="2949375" y="1725100"/>
              <a:ext cx="24400" cy="11950"/>
            </a:xfrm>
            <a:custGeom>
              <a:avLst/>
              <a:gdLst/>
              <a:ahLst/>
              <a:cxnLst/>
              <a:rect l="l" t="t" r="r" b="b"/>
              <a:pathLst>
                <a:path w="976" h="478" extrusionOk="0">
                  <a:moveTo>
                    <a:pt x="936" y="0"/>
                  </a:moveTo>
                  <a:cubicBezTo>
                    <a:pt x="657" y="120"/>
                    <a:pt x="299" y="0"/>
                    <a:pt x="1" y="478"/>
                  </a:cubicBezTo>
                  <a:cubicBezTo>
                    <a:pt x="399" y="358"/>
                    <a:pt x="677" y="279"/>
                    <a:pt x="975" y="199"/>
                  </a:cubicBezTo>
                  <a:cubicBezTo>
                    <a:pt x="956" y="120"/>
                    <a:pt x="936" y="60"/>
                    <a:pt x="9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"/>
            <p:cNvSpPr/>
            <p:nvPr/>
          </p:nvSpPr>
          <p:spPr>
            <a:xfrm>
              <a:off x="2988175" y="1787750"/>
              <a:ext cx="21900" cy="13400"/>
            </a:xfrm>
            <a:custGeom>
              <a:avLst/>
              <a:gdLst/>
              <a:ahLst/>
              <a:cxnLst/>
              <a:rect l="l" t="t" r="r" b="b"/>
              <a:pathLst>
                <a:path w="876" h="536" extrusionOk="0">
                  <a:moveTo>
                    <a:pt x="498" y="1"/>
                  </a:moveTo>
                  <a:cubicBezTo>
                    <a:pt x="319" y="80"/>
                    <a:pt x="159" y="160"/>
                    <a:pt x="0" y="239"/>
                  </a:cubicBezTo>
                  <a:cubicBezTo>
                    <a:pt x="100" y="319"/>
                    <a:pt x="219" y="418"/>
                    <a:pt x="319" y="518"/>
                  </a:cubicBezTo>
                  <a:cubicBezTo>
                    <a:pt x="364" y="530"/>
                    <a:pt x="408" y="536"/>
                    <a:pt x="449" y="536"/>
                  </a:cubicBezTo>
                  <a:cubicBezTo>
                    <a:pt x="605" y="536"/>
                    <a:pt x="734" y="457"/>
                    <a:pt x="876" y="379"/>
                  </a:cubicBezTo>
                  <a:lnTo>
                    <a:pt x="697" y="200"/>
                  </a:lnTo>
                  <a:cubicBezTo>
                    <a:pt x="637" y="160"/>
                    <a:pt x="597" y="100"/>
                    <a:pt x="597" y="21"/>
                  </a:cubicBezTo>
                  <a:cubicBezTo>
                    <a:pt x="577" y="21"/>
                    <a:pt x="518" y="1"/>
                    <a:pt x="49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"/>
            <p:cNvSpPr/>
            <p:nvPr/>
          </p:nvSpPr>
          <p:spPr>
            <a:xfrm>
              <a:off x="2979225" y="1754500"/>
              <a:ext cx="17425" cy="11350"/>
            </a:xfrm>
            <a:custGeom>
              <a:avLst/>
              <a:gdLst/>
              <a:ahLst/>
              <a:cxnLst/>
              <a:rect l="l" t="t" r="r" b="b"/>
              <a:pathLst>
                <a:path w="697" h="454" extrusionOk="0">
                  <a:moveTo>
                    <a:pt x="453" y="1"/>
                  </a:moveTo>
                  <a:cubicBezTo>
                    <a:pt x="303" y="1"/>
                    <a:pt x="156" y="158"/>
                    <a:pt x="0" y="197"/>
                  </a:cubicBezTo>
                  <a:lnTo>
                    <a:pt x="0" y="276"/>
                  </a:lnTo>
                  <a:lnTo>
                    <a:pt x="0" y="336"/>
                  </a:lnTo>
                  <a:cubicBezTo>
                    <a:pt x="123" y="408"/>
                    <a:pt x="246" y="453"/>
                    <a:pt x="363" y="453"/>
                  </a:cubicBezTo>
                  <a:cubicBezTo>
                    <a:pt x="474" y="453"/>
                    <a:pt x="580" y="413"/>
                    <a:pt x="677" y="316"/>
                  </a:cubicBezTo>
                  <a:cubicBezTo>
                    <a:pt x="677" y="276"/>
                    <a:pt x="696" y="217"/>
                    <a:pt x="696" y="177"/>
                  </a:cubicBezTo>
                  <a:cubicBezTo>
                    <a:pt x="613" y="45"/>
                    <a:pt x="533" y="1"/>
                    <a:pt x="453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"/>
            <p:cNvSpPr/>
            <p:nvPr/>
          </p:nvSpPr>
          <p:spPr>
            <a:xfrm>
              <a:off x="2814100" y="2005900"/>
              <a:ext cx="20425" cy="8750"/>
            </a:xfrm>
            <a:custGeom>
              <a:avLst/>
              <a:gdLst/>
              <a:ahLst/>
              <a:cxnLst/>
              <a:rect l="l" t="t" r="r" b="b"/>
              <a:pathLst>
                <a:path w="817" h="350" extrusionOk="0">
                  <a:moveTo>
                    <a:pt x="367" y="0"/>
                  </a:moveTo>
                  <a:cubicBezTo>
                    <a:pt x="237" y="0"/>
                    <a:pt x="117" y="41"/>
                    <a:pt x="1" y="167"/>
                  </a:cubicBezTo>
                  <a:cubicBezTo>
                    <a:pt x="21" y="246"/>
                    <a:pt x="80" y="306"/>
                    <a:pt x="180" y="326"/>
                  </a:cubicBezTo>
                  <a:cubicBezTo>
                    <a:pt x="191" y="325"/>
                    <a:pt x="203" y="324"/>
                    <a:pt x="214" y="324"/>
                  </a:cubicBezTo>
                  <a:cubicBezTo>
                    <a:pt x="298" y="324"/>
                    <a:pt x="396" y="349"/>
                    <a:pt x="490" y="349"/>
                  </a:cubicBezTo>
                  <a:cubicBezTo>
                    <a:pt x="618" y="349"/>
                    <a:pt x="741" y="303"/>
                    <a:pt x="816" y="87"/>
                  </a:cubicBezTo>
                  <a:cubicBezTo>
                    <a:pt x="653" y="46"/>
                    <a:pt x="505" y="0"/>
                    <a:pt x="36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"/>
            <p:cNvSpPr/>
            <p:nvPr/>
          </p:nvSpPr>
          <p:spPr>
            <a:xfrm>
              <a:off x="2623625" y="1945150"/>
              <a:ext cx="23900" cy="9175"/>
            </a:xfrm>
            <a:custGeom>
              <a:avLst/>
              <a:gdLst/>
              <a:ahLst/>
              <a:cxnLst/>
              <a:rect l="l" t="t" r="r" b="b"/>
              <a:pathLst>
                <a:path w="956" h="367" extrusionOk="0">
                  <a:moveTo>
                    <a:pt x="571" y="0"/>
                  </a:moveTo>
                  <a:cubicBezTo>
                    <a:pt x="372" y="0"/>
                    <a:pt x="181" y="67"/>
                    <a:pt x="1" y="289"/>
                  </a:cubicBezTo>
                  <a:cubicBezTo>
                    <a:pt x="175" y="328"/>
                    <a:pt x="334" y="366"/>
                    <a:pt x="478" y="366"/>
                  </a:cubicBezTo>
                  <a:cubicBezTo>
                    <a:pt x="630" y="366"/>
                    <a:pt x="764" y="323"/>
                    <a:pt x="876" y="190"/>
                  </a:cubicBezTo>
                  <a:cubicBezTo>
                    <a:pt x="956" y="130"/>
                    <a:pt x="936" y="70"/>
                    <a:pt x="836" y="31"/>
                  </a:cubicBezTo>
                  <a:cubicBezTo>
                    <a:pt x="746" y="13"/>
                    <a:pt x="658" y="0"/>
                    <a:pt x="57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"/>
            <p:cNvSpPr/>
            <p:nvPr/>
          </p:nvSpPr>
          <p:spPr>
            <a:xfrm>
              <a:off x="2422225" y="1832025"/>
              <a:ext cx="25875" cy="13950"/>
            </a:xfrm>
            <a:custGeom>
              <a:avLst/>
              <a:gdLst/>
              <a:ahLst/>
              <a:cxnLst/>
              <a:rect l="l" t="t" r="r" b="b"/>
              <a:pathLst>
                <a:path w="1035" h="558" extrusionOk="0">
                  <a:moveTo>
                    <a:pt x="787" y="0"/>
                  </a:moveTo>
                  <a:cubicBezTo>
                    <a:pt x="496" y="0"/>
                    <a:pt x="300" y="238"/>
                    <a:pt x="60" y="358"/>
                  </a:cubicBezTo>
                  <a:lnTo>
                    <a:pt x="0" y="418"/>
                  </a:lnTo>
                  <a:lnTo>
                    <a:pt x="60" y="498"/>
                  </a:lnTo>
                  <a:cubicBezTo>
                    <a:pt x="100" y="517"/>
                    <a:pt x="179" y="517"/>
                    <a:pt x="239" y="557"/>
                  </a:cubicBezTo>
                  <a:cubicBezTo>
                    <a:pt x="254" y="528"/>
                    <a:pt x="279" y="510"/>
                    <a:pt x="323" y="510"/>
                  </a:cubicBezTo>
                  <a:cubicBezTo>
                    <a:pt x="339" y="510"/>
                    <a:pt x="357" y="512"/>
                    <a:pt x="378" y="517"/>
                  </a:cubicBezTo>
                  <a:cubicBezTo>
                    <a:pt x="538" y="398"/>
                    <a:pt x="776" y="517"/>
                    <a:pt x="935" y="358"/>
                  </a:cubicBezTo>
                  <a:cubicBezTo>
                    <a:pt x="975" y="318"/>
                    <a:pt x="995" y="279"/>
                    <a:pt x="1035" y="199"/>
                  </a:cubicBezTo>
                  <a:cubicBezTo>
                    <a:pt x="1035" y="120"/>
                    <a:pt x="975" y="80"/>
                    <a:pt x="935" y="20"/>
                  </a:cubicBezTo>
                  <a:cubicBezTo>
                    <a:pt x="883" y="6"/>
                    <a:pt x="834" y="0"/>
                    <a:pt x="78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4"/>
            <p:cNvSpPr/>
            <p:nvPr/>
          </p:nvSpPr>
          <p:spPr>
            <a:xfrm>
              <a:off x="2796700" y="2010050"/>
              <a:ext cx="21900" cy="8775"/>
            </a:xfrm>
            <a:custGeom>
              <a:avLst/>
              <a:gdLst/>
              <a:ahLst/>
              <a:cxnLst/>
              <a:rect l="l" t="t" r="r" b="b"/>
              <a:pathLst>
                <a:path w="876" h="351" extrusionOk="0">
                  <a:moveTo>
                    <a:pt x="697" y="1"/>
                  </a:moveTo>
                  <a:cubicBezTo>
                    <a:pt x="438" y="21"/>
                    <a:pt x="200" y="1"/>
                    <a:pt x="1" y="140"/>
                  </a:cubicBezTo>
                  <a:lnTo>
                    <a:pt x="200" y="339"/>
                  </a:lnTo>
                  <a:cubicBezTo>
                    <a:pt x="247" y="347"/>
                    <a:pt x="295" y="351"/>
                    <a:pt x="342" y="351"/>
                  </a:cubicBezTo>
                  <a:cubicBezTo>
                    <a:pt x="532" y="351"/>
                    <a:pt x="717" y="287"/>
                    <a:pt x="876" y="160"/>
                  </a:cubicBezTo>
                  <a:cubicBezTo>
                    <a:pt x="796" y="120"/>
                    <a:pt x="737" y="41"/>
                    <a:pt x="6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4"/>
            <p:cNvSpPr/>
            <p:nvPr/>
          </p:nvSpPr>
          <p:spPr>
            <a:xfrm>
              <a:off x="2858875" y="1976675"/>
              <a:ext cx="10950" cy="10975"/>
            </a:xfrm>
            <a:custGeom>
              <a:avLst/>
              <a:gdLst/>
              <a:ahLst/>
              <a:cxnLst/>
              <a:rect l="l" t="t" r="r" b="b"/>
              <a:pathLst>
                <a:path w="438" h="439" extrusionOk="0">
                  <a:moveTo>
                    <a:pt x="275" y="0"/>
                  </a:moveTo>
                  <a:cubicBezTo>
                    <a:pt x="129" y="0"/>
                    <a:pt x="75" y="94"/>
                    <a:pt x="20" y="222"/>
                  </a:cubicBezTo>
                  <a:cubicBezTo>
                    <a:pt x="0" y="341"/>
                    <a:pt x="40" y="401"/>
                    <a:pt x="139" y="421"/>
                  </a:cubicBezTo>
                  <a:cubicBezTo>
                    <a:pt x="176" y="433"/>
                    <a:pt x="210" y="439"/>
                    <a:pt x="240" y="439"/>
                  </a:cubicBezTo>
                  <a:cubicBezTo>
                    <a:pt x="356" y="439"/>
                    <a:pt x="422" y="356"/>
                    <a:pt x="438" y="262"/>
                  </a:cubicBezTo>
                  <a:cubicBezTo>
                    <a:pt x="438" y="142"/>
                    <a:pt x="418" y="63"/>
                    <a:pt x="319" y="3"/>
                  </a:cubicBezTo>
                  <a:cubicBezTo>
                    <a:pt x="303" y="1"/>
                    <a:pt x="289" y="0"/>
                    <a:pt x="27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"/>
            <p:cNvSpPr/>
            <p:nvPr/>
          </p:nvSpPr>
          <p:spPr>
            <a:xfrm>
              <a:off x="2846925" y="1689200"/>
              <a:ext cx="23900" cy="8075"/>
            </a:xfrm>
            <a:custGeom>
              <a:avLst/>
              <a:gdLst/>
              <a:ahLst/>
              <a:cxnLst/>
              <a:rect l="l" t="t" r="r" b="b"/>
              <a:pathLst>
                <a:path w="956" h="323" extrusionOk="0">
                  <a:moveTo>
                    <a:pt x="614" y="0"/>
                  </a:moveTo>
                  <a:cubicBezTo>
                    <a:pt x="560" y="0"/>
                    <a:pt x="507" y="4"/>
                    <a:pt x="458" y="4"/>
                  </a:cubicBezTo>
                  <a:cubicBezTo>
                    <a:pt x="319" y="64"/>
                    <a:pt x="200" y="123"/>
                    <a:pt x="80" y="163"/>
                  </a:cubicBezTo>
                  <a:cubicBezTo>
                    <a:pt x="1" y="223"/>
                    <a:pt x="1" y="263"/>
                    <a:pt x="80" y="322"/>
                  </a:cubicBezTo>
                  <a:cubicBezTo>
                    <a:pt x="379" y="322"/>
                    <a:pt x="677" y="302"/>
                    <a:pt x="956" y="143"/>
                  </a:cubicBezTo>
                  <a:cubicBezTo>
                    <a:pt x="859" y="19"/>
                    <a:pt x="734" y="0"/>
                    <a:pt x="61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"/>
            <p:cNvSpPr/>
            <p:nvPr/>
          </p:nvSpPr>
          <p:spPr>
            <a:xfrm>
              <a:off x="2994150" y="1898650"/>
              <a:ext cx="19900" cy="12225"/>
            </a:xfrm>
            <a:custGeom>
              <a:avLst/>
              <a:gdLst/>
              <a:ahLst/>
              <a:cxnLst/>
              <a:rect l="l" t="t" r="r" b="b"/>
              <a:pathLst>
                <a:path w="796" h="489" extrusionOk="0">
                  <a:moveTo>
                    <a:pt x="637" y="1"/>
                  </a:moveTo>
                  <a:cubicBezTo>
                    <a:pt x="458" y="21"/>
                    <a:pt x="279" y="61"/>
                    <a:pt x="99" y="120"/>
                  </a:cubicBezTo>
                  <a:cubicBezTo>
                    <a:pt x="0" y="240"/>
                    <a:pt x="0" y="339"/>
                    <a:pt x="99" y="478"/>
                  </a:cubicBezTo>
                  <a:cubicBezTo>
                    <a:pt x="145" y="485"/>
                    <a:pt x="190" y="489"/>
                    <a:pt x="233" y="489"/>
                  </a:cubicBezTo>
                  <a:cubicBezTo>
                    <a:pt x="436" y="489"/>
                    <a:pt x="616" y="417"/>
                    <a:pt x="796" y="319"/>
                  </a:cubicBezTo>
                  <a:cubicBezTo>
                    <a:pt x="756" y="220"/>
                    <a:pt x="676" y="100"/>
                    <a:pt x="63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"/>
            <p:cNvSpPr/>
            <p:nvPr/>
          </p:nvSpPr>
          <p:spPr>
            <a:xfrm>
              <a:off x="2679825" y="1862475"/>
              <a:ext cx="15950" cy="10800"/>
            </a:xfrm>
            <a:custGeom>
              <a:avLst/>
              <a:gdLst/>
              <a:ahLst/>
              <a:cxnLst/>
              <a:rect l="l" t="t" r="r" b="b"/>
              <a:pathLst>
                <a:path w="638" h="432" extrusionOk="0">
                  <a:moveTo>
                    <a:pt x="336" y="0"/>
                  </a:moveTo>
                  <a:cubicBezTo>
                    <a:pt x="229" y="0"/>
                    <a:pt x="125" y="59"/>
                    <a:pt x="21" y="195"/>
                  </a:cubicBezTo>
                  <a:cubicBezTo>
                    <a:pt x="1" y="234"/>
                    <a:pt x="1" y="334"/>
                    <a:pt x="21" y="354"/>
                  </a:cubicBezTo>
                  <a:cubicBezTo>
                    <a:pt x="68" y="410"/>
                    <a:pt x="110" y="431"/>
                    <a:pt x="151" y="431"/>
                  </a:cubicBezTo>
                  <a:cubicBezTo>
                    <a:pt x="265" y="431"/>
                    <a:pt x="360" y="263"/>
                    <a:pt x="484" y="263"/>
                  </a:cubicBezTo>
                  <a:cubicBezTo>
                    <a:pt x="501" y="263"/>
                    <a:pt x="519" y="267"/>
                    <a:pt x="538" y="274"/>
                  </a:cubicBezTo>
                  <a:cubicBezTo>
                    <a:pt x="548" y="277"/>
                    <a:pt x="557" y="279"/>
                    <a:pt x="565" y="279"/>
                  </a:cubicBezTo>
                  <a:cubicBezTo>
                    <a:pt x="609" y="279"/>
                    <a:pt x="637" y="235"/>
                    <a:pt x="637" y="135"/>
                  </a:cubicBezTo>
                  <a:cubicBezTo>
                    <a:pt x="533" y="49"/>
                    <a:pt x="433" y="0"/>
                    <a:pt x="33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2675350" y="1906125"/>
              <a:ext cx="21925" cy="9975"/>
            </a:xfrm>
            <a:custGeom>
              <a:avLst/>
              <a:gdLst/>
              <a:ahLst/>
              <a:cxnLst/>
              <a:rect l="l" t="t" r="r" b="b"/>
              <a:pathLst>
                <a:path w="877" h="399" extrusionOk="0">
                  <a:moveTo>
                    <a:pt x="876" y="0"/>
                  </a:moveTo>
                  <a:cubicBezTo>
                    <a:pt x="578" y="20"/>
                    <a:pt x="279" y="40"/>
                    <a:pt x="1" y="40"/>
                  </a:cubicBezTo>
                  <a:cubicBezTo>
                    <a:pt x="1" y="179"/>
                    <a:pt x="21" y="259"/>
                    <a:pt x="21" y="398"/>
                  </a:cubicBezTo>
                  <a:cubicBezTo>
                    <a:pt x="299" y="318"/>
                    <a:pt x="617" y="378"/>
                    <a:pt x="876" y="179"/>
                  </a:cubicBezTo>
                  <a:lnTo>
                    <a:pt x="876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2497825" y="2040825"/>
              <a:ext cx="13450" cy="13325"/>
            </a:xfrm>
            <a:custGeom>
              <a:avLst/>
              <a:gdLst/>
              <a:ahLst/>
              <a:cxnLst/>
              <a:rect l="l" t="t" r="r" b="b"/>
              <a:pathLst>
                <a:path w="538" h="533" extrusionOk="0">
                  <a:moveTo>
                    <a:pt x="466" y="1"/>
                  </a:moveTo>
                  <a:cubicBezTo>
                    <a:pt x="258" y="1"/>
                    <a:pt x="129" y="111"/>
                    <a:pt x="0" y="222"/>
                  </a:cubicBezTo>
                  <a:cubicBezTo>
                    <a:pt x="0" y="361"/>
                    <a:pt x="40" y="461"/>
                    <a:pt x="159" y="520"/>
                  </a:cubicBezTo>
                  <a:cubicBezTo>
                    <a:pt x="193" y="529"/>
                    <a:pt x="225" y="533"/>
                    <a:pt x="256" y="533"/>
                  </a:cubicBezTo>
                  <a:cubicBezTo>
                    <a:pt x="369" y="533"/>
                    <a:pt x="459" y="479"/>
                    <a:pt x="537" y="401"/>
                  </a:cubicBezTo>
                  <a:cubicBezTo>
                    <a:pt x="537" y="282"/>
                    <a:pt x="517" y="123"/>
                    <a:pt x="517" y="3"/>
                  </a:cubicBezTo>
                  <a:cubicBezTo>
                    <a:pt x="500" y="2"/>
                    <a:pt x="482" y="1"/>
                    <a:pt x="4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2662925" y="2043375"/>
              <a:ext cx="19750" cy="11475"/>
            </a:xfrm>
            <a:custGeom>
              <a:avLst/>
              <a:gdLst/>
              <a:ahLst/>
              <a:cxnLst/>
              <a:rect l="l" t="t" r="r" b="b"/>
              <a:pathLst>
                <a:path w="790" h="459" extrusionOk="0">
                  <a:moveTo>
                    <a:pt x="219" y="1"/>
                  </a:moveTo>
                  <a:cubicBezTo>
                    <a:pt x="199" y="1"/>
                    <a:pt x="180" y="21"/>
                    <a:pt x="160" y="80"/>
                  </a:cubicBezTo>
                  <a:cubicBezTo>
                    <a:pt x="0" y="359"/>
                    <a:pt x="120" y="418"/>
                    <a:pt x="378" y="458"/>
                  </a:cubicBezTo>
                  <a:cubicBezTo>
                    <a:pt x="478" y="418"/>
                    <a:pt x="577" y="398"/>
                    <a:pt x="657" y="379"/>
                  </a:cubicBezTo>
                  <a:cubicBezTo>
                    <a:pt x="790" y="60"/>
                    <a:pt x="639" y="51"/>
                    <a:pt x="483" y="51"/>
                  </a:cubicBezTo>
                  <a:cubicBezTo>
                    <a:pt x="474" y="51"/>
                    <a:pt x="465" y="51"/>
                    <a:pt x="456" y="51"/>
                  </a:cubicBezTo>
                  <a:cubicBezTo>
                    <a:pt x="387" y="51"/>
                    <a:pt x="320" y="50"/>
                    <a:pt x="279" y="21"/>
                  </a:cubicBezTo>
                  <a:cubicBezTo>
                    <a:pt x="279" y="21"/>
                    <a:pt x="279" y="1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2468975" y="1844450"/>
              <a:ext cx="32850" cy="8975"/>
            </a:xfrm>
            <a:custGeom>
              <a:avLst/>
              <a:gdLst/>
              <a:ahLst/>
              <a:cxnLst/>
              <a:rect l="l" t="t" r="r" b="b"/>
              <a:pathLst>
                <a:path w="1314" h="359" extrusionOk="0">
                  <a:moveTo>
                    <a:pt x="418" y="1"/>
                  </a:moveTo>
                  <a:cubicBezTo>
                    <a:pt x="319" y="20"/>
                    <a:pt x="199" y="20"/>
                    <a:pt x="80" y="20"/>
                  </a:cubicBezTo>
                  <a:cubicBezTo>
                    <a:pt x="20" y="80"/>
                    <a:pt x="0" y="120"/>
                    <a:pt x="20" y="199"/>
                  </a:cubicBezTo>
                  <a:cubicBezTo>
                    <a:pt x="120" y="319"/>
                    <a:pt x="299" y="279"/>
                    <a:pt x="398" y="359"/>
                  </a:cubicBezTo>
                  <a:cubicBezTo>
                    <a:pt x="617" y="279"/>
                    <a:pt x="876" y="199"/>
                    <a:pt x="1313" y="80"/>
                  </a:cubicBezTo>
                  <a:cubicBezTo>
                    <a:pt x="876" y="20"/>
                    <a:pt x="657" y="20"/>
                    <a:pt x="4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"/>
            <p:cNvSpPr/>
            <p:nvPr/>
          </p:nvSpPr>
          <p:spPr>
            <a:xfrm>
              <a:off x="2882250" y="1884225"/>
              <a:ext cx="13950" cy="11325"/>
            </a:xfrm>
            <a:custGeom>
              <a:avLst/>
              <a:gdLst/>
              <a:ahLst/>
              <a:cxnLst/>
              <a:rect l="l" t="t" r="r" b="b"/>
              <a:pathLst>
                <a:path w="558" h="453" extrusionOk="0">
                  <a:moveTo>
                    <a:pt x="378" y="1"/>
                  </a:moveTo>
                  <a:cubicBezTo>
                    <a:pt x="199" y="21"/>
                    <a:pt x="0" y="100"/>
                    <a:pt x="60" y="299"/>
                  </a:cubicBezTo>
                  <a:cubicBezTo>
                    <a:pt x="106" y="414"/>
                    <a:pt x="164" y="453"/>
                    <a:pt x="228" y="453"/>
                  </a:cubicBezTo>
                  <a:cubicBezTo>
                    <a:pt x="330" y="453"/>
                    <a:pt x="447" y="356"/>
                    <a:pt x="557" y="319"/>
                  </a:cubicBezTo>
                  <a:cubicBezTo>
                    <a:pt x="557" y="180"/>
                    <a:pt x="497" y="81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"/>
            <p:cNvSpPr/>
            <p:nvPr/>
          </p:nvSpPr>
          <p:spPr>
            <a:xfrm>
              <a:off x="2493350" y="2079675"/>
              <a:ext cx="17925" cy="13950"/>
            </a:xfrm>
            <a:custGeom>
              <a:avLst/>
              <a:gdLst/>
              <a:ahLst/>
              <a:cxnLst/>
              <a:rect l="l" t="t" r="r" b="b"/>
              <a:pathLst>
                <a:path w="717" h="558" extrusionOk="0">
                  <a:moveTo>
                    <a:pt x="497" y="1"/>
                  </a:moveTo>
                  <a:cubicBezTo>
                    <a:pt x="298" y="21"/>
                    <a:pt x="100" y="1"/>
                    <a:pt x="0" y="180"/>
                  </a:cubicBezTo>
                  <a:cubicBezTo>
                    <a:pt x="0" y="319"/>
                    <a:pt x="80" y="419"/>
                    <a:pt x="179" y="478"/>
                  </a:cubicBezTo>
                  <a:lnTo>
                    <a:pt x="179" y="558"/>
                  </a:lnTo>
                  <a:cubicBezTo>
                    <a:pt x="338" y="438"/>
                    <a:pt x="537" y="339"/>
                    <a:pt x="716" y="220"/>
                  </a:cubicBezTo>
                  <a:lnTo>
                    <a:pt x="49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"/>
            <p:cNvSpPr/>
            <p:nvPr/>
          </p:nvSpPr>
          <p:spPr>
            <a:xfrm>
              <a:off x="2480900" y="2123450"/>
              <a:ext cx="20425" cy="9725"/>
            </a:xfrm>
            <a:custGeom>
              <a:avLst/>
              <a:gdLst/>
              <a:ahLst/>
              <a:cxnLst/>
              <a:rect l="l" t="t" r="r" b="b"/>
              <a:pathLst>
                <a:path w="817" h="389" extrusionOk="0">
                  <a:moveTo>
                    <a:pt x="637" y="0"/>
                  </a:moveTo>
                  <a:cubicBezTo>
                    <a:pt x="419" y="80"/>
                    <a:pt x="220" y="140"/>
                    <a:pt x="1" y="199"/>
                  </a:cubicBezTo>
                  <a:cubicBezTo>
                    <a:pt x="104" y="349"/>
                    <a:pt x="224" y="389"/>
                    <a:pt x="354" y="389"/>
                  </a:cubicBezTo>
                  <a:cubicBezTo>
                    <a:pt x="500" y="389"/>
                    <a:pt x="658" y="339"/>
                    <a:pt x="816" y="339"/>
                  </a:cubicBezTo>
                  <a:cubicBezTo>
                    <a:pt x="737" y="199"/>
                    <a:pt x="697" y="100"/>
                    <a:pt x="63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"/>
            <p:cNvSpPr/>
            <p:nvPr/>
          </p:nvSpPr>
          <p:spPr>
            <a:xfrm>
              <a:off x="2442625" y="1743750"/>
              <a:ext cx="28350" cy="10225"/>
            </a:xfrm>
            <a:custGeom>
              <a:avLst/>
              <a:gdLst/>
              <a:ahLst/>
              <a:cxnLst/>
              <a:rect l="l" t="t" r="r" b="b"/>
              <a:pathLst>
                <a:path w="1134" h="409" extrusionOk="0">
                  <a:moveTo>
                    <a:pt x="811" y="0"/>
                  </a:moveTo>
                  <a:cubicBezTo>
                    <a:pt x="741" y="0"/>
                    <a:pt x="676" y="10"/>
                    <a:pt x="617" y="50"/>
                  </a:cubicBezTo>
                  <a:cubicBezTo>
                    <a:pt x="438" y="110"/>
                    <a:pt x="219" y="50"/>
                    <a:pt x="80" y="249"/>
                  </a:cubicBezTo>
                  <a:cubicBezTo>
                    <a:pt x="0" y="309"/>
                    <a:pt x="0" y="348"/>
                    <a:pt x="80" y="408"/>
                  </a:cubicBezTo>
                  <a:cubicBezTo>
                    <a:pt x="418" y="169"/>
                    <a:pt x="855" y="368"/>
                    <a:pt x="1134" y="70"/>
                  </a:cubicBezTo>
                  <a:cubicBezTo>
                    <a:pt x="1114" y="50"/>
                    <a:pt x="1074" y="30"/>
                    <a:pt x="1034" y="10"/>
                  </a:cubicBezTo>
                  <a:cubicBezTo>
                    <a:pt x="955" y="10"/>
                    <a:pt x="880" y="0"/>
                    <a:pt x="8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"/>
            <p:cNvSpPr/>
            <p:nvPr/>
          </p:nvSpPr>
          <p:spPr>
            <a:xfrm>
              <a:off x="2765875" y="1709675"/>
              <a:ext cx="23900" cy="9475"/>
            </a:xfrm>
            <a:custGeom>
              <a:avLst/>
              <a:gdLst/>
              <a:ahLst/>
              <a:cxnLst/>
              <a:rect l="l" t="t" r="r" b="b"/>
              <a:pathLst>
                <a:path w="956" h="379" extrusionOk="0">
                  <a:moveTo>
                    <a:pt x="955" y="1"/>
                  </a:moveTo>
                  <a:lnTo>
                    <a:pt x="955" y="1"/>
                  </a:lnTo>
                  <a:cubicBezTo>
                    <a:pt x="577" y="20"/>
                    <a:pt x="319" y="40"/>
                    <a:pt x="40" y="80"/>
                  </a:cubicBezTo>
                  <a:cubicBezTo>
                    <a:pt x="40" y="120"/>
                    <a:pt x="0" y="180"/>
                    <a:pt x="0" y="219"/>
                  </a:cubicBezTo>
                  <a:cubicBezTo>
                    <a:pt x="60" y="299"/>
                    <a:pt x="120" y="339"/>
                    <a:pt x="179" y="379"/>
                  </a:cubicBezTo>
                  <a:cubicBezTo>
                    <a:pt x="378" y="239"/>
                    <a:pt x="677" y="319"/>
                    <a:pt x="9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"/>
            <p:cNvSpPr/>
            <p:nvPr/>
          </p:nvSpPr>
          <p:spPr>
            <a:xfrm>
              <a:off x="2827050" y="1693175"/>
              <a:ext cx="19400" cy="9150"/>
            </a:xfrm>
            <a:custGeom>
              <a:avLst/>
              <a:gdLst/>
              <a:ahLst/>
              <a:cxnLst/>
              <a:rect l="l" t="t" r="r" b="b"/>
              <a:pathLst>
                <a:path w="776" h="366" extrusionOk="0">
                  <a:moveTo>
                    <a:pt x="606" y="0"/>
                  </a:moveTo>
                  <a:cubicBezTo>
                    <a:pt x="394" y="0"/>
                    <a:pt x="174" y="61"/>
                    <a:pt x="0" y="183"/>
                  </a:cubicBezTo>
                  <a:lnTo>
                    <a:pt x="0" y="362"/>
                  </a:lnTo>
                  <a:cubicBezTo>
                    <a:pt x="69" y="362"/>
                    <a:pt x="137" y="365"/>
                    <a:pt x="202" y="365"/>
                  </a:cubicBezTo>
                  <a:cubicBezTo>
                    <a:pt x="383" y="365"/>
                    <a:pt x="550" y="344"/>
                    <a:pt x="696" y="183"/>
                  </a:cubicBezTo>
                  <a:cubicBezTo>
                    <a:pt x="776" y="143"/>
                    <a:pt x="776" y="64"/>
                    <a:pt x="696" y="4"/>
                  </a:cubicBezTo>
                  <a:cubicBezTo>
                    <a:pt x="666" y="2"/>
                    <a:pt x="636" y="0"/>
                    <a:pt x="60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"/>
            <p:cNvSpPr/>
            <p:nvPr/>
          </p:nvSpPr>
          <p:spPr>
            <a:xfrm>
              <a:off x="2832500" y="1788750"/>
              <a:ext cx="16450" cy="8325"/>
            </a:xfrm>
            <a:custGeom>
              <a:avLst/>
              <a:gdLst/>
              <a:ahLst/>
              <a:cxnLst/>
              <a:rect l="l" t="t" r="r" b="b"/>
              <a:pathLst>
                <a:path w="658" h="333" extrusionOk="0">
                  <a:moveTo>
                    <a:pt x="299" y="1"/>
                  </a:moveTo>
                  <a:cubicBezTo>
                    <a:pt x="180" y="1"/>
                    <a:pt x="1" y="20"/>
                    <a:pt x="61" y="219"/>
                  </a:cubicBezTo>
                  <a:cubicBezTo>
                    <a:pt x="86" y="309"/>
                    <a:pt x="162" y="333"/>
                    <a:pt x="239" y="333"/>
                  </a:cubicBezTo>
                  <a:cubicBezTo>
                    <a:pt x="281" y="333"/>
                    <a:pt x="324" y="326"/>
                    <a:pt x="359" y="319"/>
                  </a:cubicBezTo>
                  <a:cubicBezTo>
                    <a:pt x="458" y="299"/>
                    <a:pt x="558" y="239"/>
                    <a:pt x="657" y="199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"/>
            <p:cNvSpPr/>
            <p:nvPr/>
          </p:nvSpPr>
          <p:spPr>
            <a:xfrm>
              <a:off x="2645025" y="1941000"/>
              <a:ext cx="24400" cy="8900"/>
            </a:xfrm>
            <a:custGeom>
              <a:avLst/>
              <a:gdLst/>
              <a:ahLst/>
              <a:cxnLst/>
              <a:rect l="l" t="t" r="r" b="b"/>
              <a:pathLst>
                <a:path w="976" h="356" extrusionOk="0">
                  <a:moveTo>
                    <a:pt x="753" y="0"/>
                  </a:moveTo>
                  <a:cubicBezTo>
                    <a:pt x="492" y="0"/>
                    <a:pt x="253" y="163"/>
                    <a:pt x="0" y="197"/>
                  </a:cubicBezTo>
                  <a:cubicBezTo>
                    <a:pt x="0" y="236"/>
                    <a:pt x="20" y="316"/>
                    <a:pt x="20" y="356"/>
                  </a:cubicBezTo>
                  <a:cubicBezTo>
                    <a:pt x="319" y="356"/>
                    <a:pt x="617" y="336"/>
                    <a:pt x="896" y="177"/>
                  </a:cubicBezTo>
                  <a:cubicBezTo>
                    <a:pt x="975" y="117"/>
                    <a:pt x="975" y="77"/>
                    <a:pt x="896" y="18"/>
                  </a:cubicBezTo>
                  <a:cubicBezTo>
                    <a:pt x="847" y="6"/>
                    <a:pt x="800" y="0"/>
                    <a:pt x="75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"/>
            <p:cNvSpPr/>
            <p:nvPr/>
          </p:nvSpPr>
          <p:spPr>
            <a:xfrm>
              <a:off x="2760400" y="1954350"/>
              <a:ext cx="14950" cy="11050"/>
            </a:xfrm>
            <a:custGeom>
              <a:avLst/>
              <a:gdLst/>
              <a:ahLst/>
              <a:cxnLst/>
              <a:rect l="l" t="t" r="r" b="b"/>
              <a:pathLst>
                <a:path w="598" h="44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40" y="80"/>
                    <a:pt x="140" y="80"/>
                    <a:pt x="0" y="438"/>
                  </a:cubicBezTo>
                  <a:cubicBezTo>
                    <a:pt x="13" y="440"/>
                    <a:pt x="26" y="441"/>
                    <a:pt x="38" y="441"/>
                  </a:cubicBezTo>
                  <a:cubicBezTo>
                    <a:pt x="243" y="441"/>
                    <a:pt x="317" y="169"/>
                    <a:pt x="508" y="169"/>
                  </a:cubicBezTo>
                  <a:cubicBezTo>
                    <a:pt x="530" y="169"/>
                    <a:pt x="553" y="172"/>
                    <a:pt x="577" y="180"/>
                  </a:cubicBezTo>
                  <a:cubicBezTo>
                    <a:pt x="577" y="140"/>
                    <a:pt x="597" y="60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"/>
            <p:cNvSpPr/>
            <p:nvPr/>
          </p:nvSpPr>
          <p:spPr>
            <a:xfrm>
              <a:off x="3105050" y="1867850"/>
              <a:ext cx="13450" cy="8450"/>
            </a:xfrm>
            <a:custGeom>
              <a:avLst/>
              <a:gdLst/>
              <a:ahLst/>
              <a:cxnLst/>
              <a:rect l="l" t="t" r="r" b="b"/>
              <a:pathLst>
                <a:path w="538" h="338" extrusionOk="0">
                  <a:moveTo>
                    <a:pt x="301" y="0"/>
                  </a:moveTo>
                  <a:cubicBezTo>
                    <a:pt x="198" y="0"/>
                    <a:pt x="91" y="61"/>
                    <a:pt x="0" y="139"/>
                  </a:cubicBezTo>
                  <a:cubicBezTo>
                    <a:pt x="80" y="278"/>
                    <a:pt x="219" y="298"/>
                    <a:pt x="378" y="338"/>
                  </a:cubicBezTo>
                  <a:cubicBezTo>
                    <a:pt x="478" y="258"/>
                    <a:pt x="537" y="139"/>
                    <a:pt x="458" y="59"/>
                  </a:cubicBezTo>
                  <a:cubicBezTo>
                    <a:pt x="409" y="18"/>
                    <a:pt x="356" y="0"/>
                    <a:pt x="30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"/>
            <p:cNvSpPr/>
            <p:nvPr/>
          </p:nvSpPr>
          <p:spPr>
            <a:xfrm>
              <a:off x="2709675" y="1728075"/>
              <a:ext cx="9475" cy="8300"/>
            </a:xfrm>
            <a:custGeom>
              <a:avLst/>
              <a:gdLst/>
              <a:ahLst/>
              <a:cxnLst/>
              <a:rect l="l" t="t" r="r" b="b"/>
              <a:pathLst>
                <a:path w="379" h="332" extrusionOk="0">
                  <a:moveTo>
                    <a:pt x="378" y="1"/>
                  </a:moveTo>
                  <a:cubicBezTo>
                    <a:pt x="299" y="1"/>
                    <a:pt x="239" y="1"/>
                    <a:pt x="219" y="21"/>
                  </a:cubicBezTo>
                  <a:cubicBezTo>
                    <a:pt x="120" y="60"/>
                    <a:pt x="0" y="100"/>
                    <a:pt x="0" y="219"/>
                  </a:cubicBezTo>
                  <a:cubicBezTo>
                    <a:pt x="0" y="279"/>
                    <a:pt x="40" y="319"/>
                    <a:pt x="100" y="319"/>
                  </a:cubicBezTo>
                  <a:cubicBezTo>
                    <a:pt x="121" y="327"/>
                    <a:pt x="141" y="331"/>
                    <a:pt x="162" y="331"/>
                  </a:cubicBezTo>
                  <a:cubicBezTo>
                    <a:pt x="238" y="331"/>
                    <a:pt x="307" y="274"/>
                    <a:pt x="339" y="180"/>
                  </a:cubicBezTo>
                  <a:cubicBezTo>
                    <a:pt x="378" y="140"/>
                    <a:pt x="378" y="60"/>
                    <a:pt x="3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"/>
            <p:cNvSpPr/>
            <p:nvPr/>
          </p:nvSpPr>
          <p:spPr>
            <a:xfrm>
              <a:off x="2468975" y="1740500"/>
              <a:ext cx="21900" cy="5300"/>
            </a:xfrm>
            <a:custGeom>
              <a:avLst/>
              <a:gdLst/>
              <a:ahLst/>
              <a:cxnLst/>
              <a:rect l="l" t="t" r="r" b="b"/>
              <a:pathLst>
                <a:path w="876" h="212" extrusionOk="0">
                  <a:moveTo>
                    <a:pt x="597" y="1"/>
                  </a:moveTo>
                  <a:cubicBezTo>
                    <a:pt x="418" y="1"/>
                    <a:pt x="259" y="1"/>
                    <a:pt x="40" y="41"/>
                  </a:cubicBezTo>
                  <a:cubicBezTo>
                    <a:pt x="0" y="81"/>
                    <a:pt x="0" y="160"/>
                    <a:pt x="80" y="200"/>
                  </a:cubicBezTo>
                  <a:cubicBezTo>
                    <a:pt x="106" y="197"/>
                    <a:pt x="133" y="197"/>
                    <a:pt x="160" y="197"/>
                  </a:cubicBezTo>
                  <a:cubicBezTo>
                    <a:pt x="268" y="197"/>
                    <a:pt x="380" y="211"/>
                    <a:pt x="483" y="211"/>
                  </a:cubicBezTo>
                  <a:cubicBezTo>
                    <a:pt x="571" y="211"/>
                    <a:pt x="652" y="200"/>
                    <a:pt x="716" y="160"/>
                  </a:cubicBezTo>
                  <a:cubicBezTo>
                    <a:pt x="876" y="81"/>
                    <a:pt x="657" y="61"/>
                    <a:pt x="5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"/>
            <p:cNvSpPr/>
            <p:nvPr/>
          </p:nvSpPr>
          <p:spPr>
            <a:xfrm>
              <a:off x="2431175" y="2075600"/>
              <a:ext cx="13450" cy="14725"/>
            </a:xfrm>
            <a:custGeom>
              <a:avLst/>
              <a:gdLst/>
              <a:ahLst/>
              <a:cxnLst/>
              <a:rect l="l" t="t" r="r" b="b"/>
              <a:pathLst>
                <a:path w="538" h="589" extrusionOk="0">
                  <a:moveTo>
                    <a:pt x="438" y="0"/>
                  </a:moveTo>
                  <a:cubicBezTo>
                    <a:pt x="221" y="0"/>
                    <a:pt x="38" y="71"/>
                    <a:pt x="20" y="383"/>
                  </a:cubicBezTo>
                  <a:lnTo>
                    <a:pt x="1" y="462"/>
                  </a:lnTo>
                  <a:lnTo>
                    <a:pt x="20" y="522"/>
                  </a:lnTo>
                  <a:cubicBezTo>
                    <a:pt x="20" y="562"/>
                    <a:pt x="40" y="562"/>
                    <a:pt x="100" y="582"/>
                  </a:cubicBezTo>
                  <a:cubicBezTo>
                    <a:pt x="110" y="586"/>
                    <a:pt x="121" y="589"/>
                    <a:pt x="133" y="589"/>
                  </a:cubicBezTo>
                  <a:cubicBezTo>
                    <a:pt x="168" y="589"/>
                    <a:pt x="209" y="567"/>
                    <a:pt x="239" y="522"/>
                  </a:cubicBezTo>
                  <a:cubicBezTo>
                    <a:pt x="120" y="223"/>
                    <a:pt x="438" y="184"/>
                    <a:pt x="538" y="5"/>
                  </a:cubicBezTo>
                  <a:cubicBezTo>
                    <a:pt x="504" y="2"/>
                    <a:pt x="471" y="0"/>
                    <a:pt x="4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"/>
            <p:cNvSpPr/>
            <p:nvPr/>
          </p:nvSpPr>
          <p:spPr>
            <a:xfrm>
              <a:off x="2512725" y="2114500"/>
              <a:ext cx="22900" cy="5500"/>
            </a:xfrm>
            <a:custGeom>
              <a:avLst/>
              <a:gdLst/>
              <a:ahLst/>
              <a:cxnLst/>
              <a:rect l="l" t="t" r="r" b="b"/>
              <a:pathLst>
                <a:path w="916" h="220" extrusionOk="0">
                  <a:moveTo>
                    <a:pt x="916" y="0"/>
                  </a:moveTo>
                  <a:cubicBezTo>
                    <a:pt x="637" y="0"/>
                    <a:pt x="339" y="0"/>
                    <a:pt x="61" y="20"/>
                  </a:cubicBezTo>
                  <a:cubicBezTo>
                    <a:pt x="1" y="60"/>
                    <a:pt x="21" y="120"/>
                    <a:pt x="100" y="159"/>
                  </a:cubicBezTo>
                  <a:cubicBezTo>
                    <a:pt x="200" y="199"/>
                    <a:pt x="319" y="199"/>
                    <a:pt x="419" y="199"/>
                  </a:cubicBezTo>
                  <a:cubicBezTo>
                    <a:pt x="598" y="140"/>
                    <a:pt x="817" y="219"/>
                    <a:pt x="91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"/>
            <p:cNvSpPr/>
            <p:nvPr/>
          </p:nvSpPr>
          <p:spPr>
            <a:xfrm>
              <a:off x="2762400" y="1885875"/>
              <a:ext cx="14425" cy="8825"/>
            </a:xfrm>
            <a:custGeom>
              <a:avLst/>
              <a:gdLst/>
              <a:ahLst/>
              <a:cxnLst/>
              <a:rect l="l" t="t" r="r" b="b"/>
              <a:pathLst>
                <a:path w="577" h="353" extrusionOk="0">
                  <a:moveTo>
                    <a:pt x="450" y="1"/>
                  </a:moveTo>
                  <a:cubicBezTo>
                    <a:pt x="307" y="1"/>
                    <a:pt x="185" y="118"/>
                    <a:pt x="46" y="118"/>
                  </a:cubicBezTo>
                  <a:cubicBezTo>
                    <a:pt x="31" y="118"/>
                    <a:pt x="16" y="117"/>
                    <a:pt x="0" y="114"/>
                  </a:cubicBezTo>
                  <a:lnTo>
                    <a:pt x="0" y="313"/>
                  </a:lnTo>
                  <a:cubicBezTo>
                    <a:pt x="199" y="253"/>
                    <a:pt x="477" y="353"/>
                    <a:pt x="577" y="34"/>
                  </a:cubicBezTo>
                  <a:cubicBezTo>
                    <a:pt x="532" y="10"/>
                    <a:pt x="490" y="1"/>
                    <a:pt x="45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4"/>
            <p:cNvSpPr/>
            <p:nvPr/>
          </p:nvSpPr>
          <p:spPr>
            <a:xfrm>
              <a:off x="2875775" y="1779800"/>
              <a:ext cx="14950" cy="9975"/>
            </a:xfrm>
            <a:custGeom>
              <a:avLst/>
              <a:gdLst/>
              <a:ahLst/>
              <a:cxnLst/>
              <a:rect l="l" t="t" r="r" b="b"/>
              <a:pathLst>
                <a:path w="598" h="399" extrusionOk="0">
                  <a:moveTo>
                    <a:pt x="518" y="0"/>
                  </a:moveTo>
                  <a:cubicBezTo>
                    <a:pt x="339" y="20"/>
                    <a:pt x="160" y="20"/>
                    <a:pt x="1" y="20"/>
                  </a:cubicBezTo>
                  <a:lnTo>
                    <a:pt x="1" y="398"/>
                  </a:lnTo>
                  <a:cubicBezTo>
                    <a:pt x="140" y="319"/>
                    <a:pt x="319" y="279"/>
                    <a:pt x="518" y="199"/>
                  </a:cubicBezTo>
                  <a:cubicBezTo>
                    <a:pt x="597" y="120"/>
                    <a:pt x="597" y="80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4"/>
            <p:cNvSpPr/>
            <p:nvPr/>
          </p:nvSpPr>
          <p:spPr>
            <a:xfrm>
              <a:off x="2985175" y="1901650"/>
              <a:ext cx="11475" cy="9975"/>
            </a:xfrm>
            <a:custGeom>
              <a:avLst/>
              <a:gdLst/>
              <a:ahLst/>
              <a:cxnLst/>
              <a:rect l="l" t="t" r="r" b="b"/>
              <a:pathLst>
                <a:path w="459" h="399" extrusionOk="0">
                  <a:moveTo>
                    <a:pt x="458" y="0"/>
                  </a:moveTo>
                  <a:cubicBezTo>
                    <a:pt x="339" y="0"/>
                    <a:pt x="240" y="20"/>
                    <a:pt x="120" y="20"/>
                  </a:cubicBezTo>
                  <a:cubicBezTo>
                    <a:pt x="1" y="239"/>
                    <a:pt x="61" y="378"/>
                    <a:pt x="319" y="398"/>
                  </a:cubicBezTo>
                  <a:cubicBezTo>
                    <a:pt x="359" y="378"/>
                    <a:pt x="419" y="378"/>
                    <a:pt x="458" y="358"/>
                  </a:cubicBezTo>
                  <a:lnTo>
                    <a:pt x="45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4"/>
            <p:cNvSpPr/>
            <p:nvPr/>
          </p:nvSpPr>
          <p:spPr>
            <a:xfrm>
              <a:off x="2605725" y="2014850"/>
              <a:ext cx="12975" cy="9150"/>
            </a:xfrm>
            <a:custGeom>
              <a:avLst/>
              <a:gdLst/>
              <a:ahLst/>
              <a:cxnLst/>
              <a:rect l="l" t="t" r="r" b="b"/>
              <a:pathLst>
                <a:path w="519" h="366" extrusionOk="0">
                  <a:moveTo>
                    <a:pt x="448" y="1"/>
                  </a:moveTo>
                  <a:cubicBezTo>
                    <a:pt x="285" y="1"/>
                    <a:pt x="158" y="114"/>
                    <a:pt x="1" y="167"/>
                  </a:cubicBezTo>
                  <a:cubicBezTo>
                    <a:pt x="21" y="246"/>
                    <a:pt x="21" y="306"/>
                    <a:pt x="21" y="366"/>
                  </a:cubicBezTo>
                  <a:cubicBezTo>
                    <a:pt x="200" y="346"/>
                    <a:pt x="359" y="346"/>
                    <a:pt x="518" y="346"/>
                  </a:cubicBezTo>
                  <a:lnTo>
                    <a:pt x="518" y="8"/>
                  </a:lnTo>
                  <a:cubicBezTo>
                    <a:pt x="494" y="3"/>
                    <a:pt x="470" y="1"/>
                    <a:pt x="44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4"/>
            <p:cNvSpPr/>
            <p:nvPr/>
          </p:nvSpPr>
          <p:spPr>
            <a:xfrm>
              <a:off x="2863850" y="1892950"/>
              <a:ext cx="6975" cy="7725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219" y="1"/>
                  </a:moveTo>
                  <a:cubicBezTo>
                    <a:pt x="208" y="1"/>
                    <a:pt x="195" y="4"/>
                    <a:pt x="179" y="10"/>
                  </a:cubicBezTo>
                  <a:cubicBezTo>
                    <a:pt x="100" y="10"/>
                    <a:pt x="80" y="90"/>
                    <a:pt x="40" y="129"/>
                  </a:cubicBezTo>
                  <a:cubicBezTo>
                    <a:pt x="0" y="229"/>
                    <a:pt x="20" y="269"/>
                    <a:pt x="120" y="308"/>
                  </a:cubicBezTo>
                  <a:cubicBezTo>
                    <a:pt x="199" y="308"/>
                    <a:pt x="239" y="229"/>
                    <a:pt x="279" y="149"/>
                  </a:cubicBezTo>
                  <a:cubicBezTo>
                    <a:pt x="279" y="82"/>
                    <a:pt x="279" y="1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4"/>
            <p:cNvSpPr/>
            <p:nvPr/>
          </p:nvSpPr>
          <p:spPr>
            <a:xfrm>
              <a:off x="2743000" y="19658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259" y="0"/>
                  </a:moveTo>
                  <a:cubicBezTo>
                    <a:pt x="179" y="20"/>
                    <a:pt x="80" y="80"/>
                    <a:pt x="60" y="120"/>
                  </a:cubicBezTo>
                  <a:cubicBezTo>
                    <a:pt x="0" y="219"/>
                    <a:pt x="139" y="219"/>
                    <a:pt x="179" y="219"/>
                  </a:cubicBezTo>
                  <a:cubicBezTo>
                    <a:pt x="279" y="199"/>
                    <a:pt x="378" y="179"/>
                    <a:pt x="358" y="80"/>
                  </a:cubicBezTo>
                  <a:cubicBezTo>
                    <a:pt x="358" y="40"/>
                    <a:pt x="279" y="0"/>
                    <a:pt x="2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4"/>
            <p:cNvSpPr/>
            <p:nvPr/>
          </p:nvSpPr>
          <p:spPr>
            <a:xfrm>
              <a:off x="2753425" y="2027525"/>
              <a:ext cx="17950" cy="4950"/>
            </a:xfrm>
            <a:custGeom>
              <a:avLst/>
              <a:gdLst/>
              <a:ahLst/>
              <a:cxnLst/>
              <a:rect l="l" t="t" r="r" b="b"/>
              <a:pathLst>
                <a:path w="718" h="198" extrusionOk="0">
                  <a:moveTo>
                    <a:pt x="392" y="1"/>
                  </a:moveTo>
                  <a:cubicBezTo>
                    <a:pt x="244" y="1"/>
                    <a:pt x="105" y="35"/>
                    <a:pt x="1" y="197"/>
                  </a:cubicBezTo>
                  <a:cubicBezTo>
                    <a:pt x="41" y="197"/>
                    <a:pt x="81" y="198"/>
                    <a:pt x="122" y="198"/>
                  </a:cubicBezTo>
                  <a:cubicBezTo>
                    <a:pt x="325" y="198"/>
                    <a:pt x="535" y="184"/>
                    <a:pt x="717" y="18"/>
                  </a:cubicBezTo>
                  <a:cubicBezTo>
                    <a:pt x="609" y="18"/>
                    <a:pt x="498" y="1"/>
                    <a:pt x="39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4"/>
            <p:cNvSpPr/>
            <p:nvPr/>
          </p:nvSpPr>
          <p:spPr>
            <a:xfrm>
              <a:off x="2668400" y="1869650"/>
              <a:ext cx="6475" cy="7900"/>
            </a:xfrm>
            <a:custGeom>
              <a:avLst/>
              <a:gdLst/>
              <a:ahLst/>
              <a:cxnLst/>
              <a:rect l="l" t="t" r="r" b="b"/>
              <a:pathLst>
                <a:path w="259" h="316" extrusionOk="0">
                  <a:moveTo>
                    <a:pt x="169" y="0"/>
                  </a:moveTo>
                  <a:cubicBezTo>
                    <a:pt x="148" y="0"/>
                    <a:pt x="124" y="9"/>
                    <a:pt x="100" y="27"/>
                  </a:cubicBezTo>
                  <a:cubicBezTo>
                    <a:pt x="60" y="67"/>
                    <a:pt x="0" y="107"/>
                    <a:pt x="0" y="166"/>
                  </a:cubicBezTo>
                  <a:cubicBezTo>
                    <a:pt x="0" y="248"/>
                    <a:pt x="40" y="316"/>
                    <a:pt x="110" y="316"/>
                  </a:cubicBezTo>
                  <a:cubicBezTo>
                    <a:pt x="125" y="316"/>
                    <a:pt x="142" y="313"/>
                    <a:pt x="159" y="305"/>
                  </a:cubicBezTo>
                  <a:cubicBezTo>
                    <a:pt x="259" y="286"/>
                    <a:pt x="259" y="186"/>
                    <a:pt x="259" y="146"/>
                  </a:cubicBezTo>
                  <a:cubicBezTo>
                    <a:pt x="259" y="49"/>
                    <a:pt x="220" y="0"/>
                    <a:pt x="16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4"/>
            <p:cNvSpPr/>
            <p:nvPr/>
          </p:nvSpPr>
          <p:spPr>
            <a:xfrm>
              <a:off x="2432175" y="1734550"/>
              <a:ext cx="11450" cy="11950"/>
            </a:xfrm>
            <a:custGeom>
              <a:avLst/>
              <a:gdLst/>
              <a:ahLst/>
              <a:cxnLst/>
              <a:rect l="l" t="t" r="r" b="b"/>
              <a:pathLst>
                <a:path w="458" h="478" extrusionOk="0">
                  <a:moveTo>
                    <a:pt x="220" y="1"/>
                  </a:moveTo>
                  <a:cubicBezTo>
                    <a:pt x="127" y="1"/>
                    <a:pt x="50" y="147"/>
                    <a:pt x="0" y="279"/>
                  </a:cubicBezTo>
                  <a:lnTo>
                    <a:pt x="199" y="478"/>
                  </a:lnTo>
                  <a:cubicBezTo>
                    <a:pt x="338" y="338"/>
                    <a:pt x="458" y="179"/>
                    <a:pt x="279" y="20"/>
                  </a:cubicBezTo>
                  <a:cubicBezTo>
                    <a:pt x="259" y="7"/>
                    <a:pt x="239" y="1"/>
                    <a:pt x="2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4"/>
            <p:cNvSpPr/>
            <p:nvPr/>
          </p:nvSpPr>
          <p:spPr>
            <a:xfrm>
              <a:off x="2436650" y="1806950"/>
              <a:ext cx="12950" cy="8175"/>
            </a:xfrm>
            <a:custGeom>
              <a:avLst/>
              <a:gdLst/>
              <a:ahLst/>
              <a:cxnLst/>
              <a:rect l="l" t="t" r="r" b="b"/>
              <a:pathLst>
                <a:path w="518" h="327" extrusionOk="0">
                  <a:moveTo>
                    <a:pt x="225" y="0"/>
                  </a:moveTo>
                  <a:cubicBezTo>
                    <a:pt x="116" y="0"/>
                    <a:pt x="47" y="115"/>
                    <a:pt x="0" y="327"/>
                  </a:cubicBezTo>
                  <a:lnTo>
                    <a:pt x="179" y="327"/>
                  </a:lnTo>
                  <a:cubicBezTo>
                    <a:pt x="219" y="267"/>
                    <a:pt x="299" y="207"/>
                    <a:pt x="358" y="168"/>
                  </a:cubicBezTo>
                  <a:lnTo>
                    <a:pt x="518" y="168"/>
                  </a:lnTo>
                  <a:cubicBezTo>
                    <a:pt x="396" y="54"/>
                    <a:pt x="301" y="0"/>
                    <a:pt x="22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4"/>
            <p:cNvSpPr/>
            <p:nvPr/>
          </p:nvSpPr>
          <p:spPr>
            <a:xfrm>
              <a:off x="3005575" y="1855250"/>
              <a:ext cx="9475" cy="7125"/>
            </a:xfrm>
            <a:custGeom>
              <a:avLst/>
              <a:gdLst/>
              <a:ahLst/>
              <a:cxnLst/>
              <a:rect l="l" t="t" r="r" b="b"/>
              <a:pathLst>
                <a:path w="379" h="285" extrusionOk="0">
                  <a:moveTo>
                    <a:pt x="196" y="1"/>
                  </a:moveTo>
                  <a:cubicBezTo>
                    <a:pt x="128" y="1"/>
                    <a:pt x="65" y="40"/>
                    <a:pt x="1" y="126"/>
                  </a:cubicBezTo>
                  <a:lnTo>
                    <a:pt x="1" y="285"/>
                  </a:lnTo>
                  <a:cubicBezTo>
                    <a:pt x="140" y="285"/>
                    <a:pt x="279" y="265"/>
                    <a:pt x="379" y="86"/>
                  </a:cubicBezTo>
                  <a:cubicBezTo>
                    <a:pt x="314" y="30"/>
                    <a:pt x="254" y="1"/>
                    <a:pt x="1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4"/>
            <p:cNvSpPr/>
            <p:nvPr/>
          </p:nvSpPr>
          <p:spPr>
            <a:xfrm>
              <a:off x="3083150" y="1771650"/>
              <a:ext cx="17450" cy="5200"/>
            </a:xfrm>
            <a:custGeom>
              <a:avLst/>
              <a:gdLst/>
              <a:ahLst/>
              <a:cxnLst/>
              <a:rect l="l" t="t" r="r" b="b"/>
              <a:pathLst>
                <a:path w="698" h="208" extrusionOk="0">
                  <a:moveTo>
                    <a:pt x="399" y="1"/>
                  </a:moveTo>
                  <a:cubicBezTo>
                    <a:pt x="252" y="1"/>
                    <a:pt x="106" y="32"/>
                    <a:pt x="1" y="207"/>
                  </a:cubicBezTo>
                  <a:cubicBezTo>
                    <a:pt x="220" y="207"/>
                    <a:pt x="478" y="167"/>
                    <a:pt x="697" y="167"/>
                  </a:cubicBezTo>
                  <a:lnTo>
                    <a:pt x="697" y="8"/>
                  </a:lnTo>
                  <a:cubicBezTo>
                    <a:pt x="678" y="10"/>
                    <a:pt x="659" y="11"/>
                    <a:pt x="639" y="11"/>
                  </a:cubicBezTo>
                  <a:cubicBezTo>
                    <a:pt x="563" y="11"/>
                    <a:pt x="481" y="1"/>
                    <a:pt x="3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4"/>
            <p:cNvSpPr/>
            <p:nvPr/>
          </p:nvSpPr>
          <p:spPr>
            <a:xfrm>
              <a:off x="2483900" y="20836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338" y="1"/>
                  </a:moveTo>
                  <a:cubicBezTo>
                    <a:pt x="299" y="100"/>
                    <a:pt x="259" y="160"/>
                    <a:pt x="159" y="160"/>
                  </a:cubicBezTo>
                  <a:cubicBezTo>
                    <a:pt x="100" y="160"/>
                    <a:pt x="60" y="160"/>
                    <a:pt x="0" y="180"/>
                  </a:cubicBezTo>
                  <a:lnTo>
                    <a:pt x="179" y="359"/>
                  </a:lnTo>
                  <a:cubicBezTo>
                    <a:pt x="299" y="359"/>
                    <a:pt x="398" y="339"/>
                    <a:pt x="517" y="299"/>
                  </a:cubicBezTo>
                  <a:cubicBezTo>
                    <a:pt x="517" y="180"/>
                    <a:pt x="478" y="61"/>
                    <a:pt x="3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4"/>
            <p:cNvSpPr/>
            <p:nvPr/>
          </p:nvSpPr>
          <p:spPr>
            <a:xfrm>
              <a:off x="2891700" y="17370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378" y="1"/>
                  </a:moveTo>
                  <a:cubicBezTo>
                    <a:pt x="119" y="1"/>
                    <a:pt x="0" y="100"/>
                    <a:pt x="20" y="339"/>
                  </a:cubicBezTo>
                  <a:cubicBezTo>
                    <a:pt x="159" y="339"/>
                    <a:pt x="259" y="319"/>
                    <a:pt x="378" y="319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4"/>
            <p:cNvSpPr/>
            <p:nvPr/>
          </p:nvSpPr>
          <p:spPr>
            <a:xfrm>
              <a:off x="2901150" y="1701725"/>
              <a:ext cx="8475" cy="8025"/>
            </a:xfrm>
            <a:custGeom>
              <a:avLst/>
              <a:gdLst/>
              <a:ahLst/>
              <a:cxnLst/>
              <a:rect l="l" t="t" r="r" b="b"/>
              <a:pathLst>
                <a:path w="339" h="321" extrusionOk="0">
                  <a:moveTo>
                    <a:pt x="338" y="0"/>
                  </a:moveTo>
                  <a:cubicBezTo>
                    <a:pt x="219" y="60"/>
                    <a:pt x="119" y="140"/>
                    <a:pt x="0" y="159"/>
                  </a:cubicBezTo>
                  <a:cubicBezTo>
                    <a:pt x="54" y="281"/>
                    <a:pt x="127" y="320"/>
                    <a:pt x="211" y="320"/>
                  </a:cubicBezTo>
                  <a:cubicBezTo>
                    <a:pt x="251" y="320"/>
                    <a:pt x="294" y="311"/>
                    <a:pt x="338" y="299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4"/>
            <p:cNvSpPr/>
            <p:nvPr/>
          </p:nvSpPr>
          <p:spPr>
            <a:xfrm>
              <a:off x="2926500" y="1811050"/>
              <a:ext cx="9475" cy="5075"/>
            </a:xfrm>
            <a:custGeom>
              <a:avLst/>
              <a:gdLst/>
              <a:ahLst/>
              <a:cxnLst/>
              <a:rect l="l" t="t" r="r" b="b"/>
              <a:pathLst>
                <a:path w="379" h="203" extrusionOk="0">
                  <a:moveTo>
                    <a:pt x="188" y="1"/>
                  </a:moveTo>
                  <a:cubicBezTo>
                    <a:pt x="115" y="1"/>
                    <a:pt x="44" y="17"/>
                    <a:pt x="1" y="103"/>
                  </a:cubicBezTo>
                  <a:cubicBezTo>
                    <a:pt x="80" y="123"/>
                    <a:pt x="160" y="163"/>
                    <a:pt x="219" y="203"/>
                  </a:cubicBezTo>
                  <a:cubicBezTo>
                    <a:pt x="319" y="143"/>
                    <a:pt x="379" y="103"/>
                    <a:pt x="359" y="4"/>
                  </a:cubicBezTo>
                  <a:lnTo>
                    <a:pt x="359" y="4"/>
                  </a:lnTo>
                  <a:cubicBezTo>
                    <a:pt x="346" y="6"/>
                    <a:pt x="332" y="7"/>
                    <a:pt x="317" y="7"/>
                  </a:cubicBezTo>
                  <a:cubicBezTo>
                    <a:pt x="278" y="7"/>
                    <a:pt x="233" y="1"/>
                    <a:pt x="18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4"/>
            <p:cNvSpPr/>
            <p:nvPr/>
          </p:nvSpPr>
          <p:spPr>
            <a:xfrm>
              <a:off x="2846925" y="17176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80" y="1"/>
                  </a:moveTo>
                  <a:cubicBezTo>
                    <a:pt x="120" y="21"/>
                    <a:pt x="80" y="61"/>
                    <a:pt x="60" y="80"/>
                  </a:cubicBezTo>
                  <a:cubicBezTo>
                    <a:pt x="1" y="120"/>
                    <a:pt x="1" y="180"/>
                    <a:pt x="80" y="200"/>
                  </a:cubicBezTo>
                  <a:cubicBezTo>
                    <a:pt x="100" y="180"/>
                    <a:pt x="180" y="180"/>
                    <a:pt x="200" y="120"/>
                  </a:cubicBezTo>
                  <a:cubicBezTo>
                    <a:pt x="220" y="100"/>
                    <a:pt x="200" y="61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4"/>
            <p:cNvSpPr/>
            <p:nvPr/>
          </p:nvSpPr>
          <p:spPr>
            <a:xfrm>
              <a:off x="2774825" y="2015525"/>
              <a:ext cx="12950" cy="3625"/>
            </a:xfrm>
            <a:custGeom>
              <a:avLst/>
              <a:gdLst/>
              <a:ahLst/>
              <a:cxnLst/>
              <a:rect l="l" t="t" r="r" b="b"/>
              <a:pathLst>
                <a:path w="518" h="145" extrusionOk="0">
                  <a:moveTo>
                    <a:pt x="60" y="1"/>
                  </a:moveTo>
                  <a:cubicBezTo>
                    <a:pt x="60" y="40"/>
                    <a:pt x="20" y="100"/>
                    <a:pt x="0" y="140"/>
                  </a:cubicBezTo>
                  <a:cubicBezTo>
                    <a:pt x="60" y="140"/>
                    <a:pt x="122" y="144"/>
                    <a:pt x="183" y="144"/>
                  </a:cubicBezTo>
                  <a:cubicBezTo>
                    <a:pt x="305" y="144"/>
                    <a:pt x="425" y="127"/>
                    <a:pt x="518" y="21"/>
                  </a:cubicBezTo>
                  <a:cubicBezTo>
                    <a:pt x="378" y="1"/>
                    <a:pt x="199" y="1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4"/>
            <p:cNvSpPr/>
            <p:nvPr/>
          </p:nvSpPr>
          <p:spPr>
            <a:xfrm>
              <a:off x="2836500" y="1827350"/>
              <a:ext cx="11950" cy="4525"/>
            </a:xfrm>
            <a:custGeom>
              <a:avLst/>
              <a:gdLst/>
              <a:ahLst/>
              <a:cxnLst/>
              <a:rect l="l" t="t" r="r" b="b"/>
              <a:pathLst>
                <a:path w="478" h="181" extrusionOk="0">
                  <a:moveTo>
                    <a:pt x="104" y="0"/>
                  </a:moveTo>
                  <a:cubicBezTo>
                    <a:pt x="69" y="0"/>
                    <a:pt x="29" y="19"/>
                    <a:pt x="0" y="48"/>
                  </a:cubicBezTo>
                  <a:cubicBezTo>
                    <a:pt x="80" y="154"/>
                    <a:pt x="186" y="181"/>
                    <a:pt x="301" y="181"/>
                  </a:cubicBezTo>
                  <a:cubicBezTo>
                    <a:pt x="358" y="181"/>
                    <a:pt x="418" y="174"/>
                    <a:pt x="477" y="167"/>
                  </a:cubicBezTo>
                  <a:cubicBezTo>
                    <a:pt x="398" y="48"/>
                    <a:pt x="279" y="48"/>
                    <a:pt x="139" y="8"/>
                  </a:cubicBezTo>
                  <a:cubicBezTo>
                    <a:pt x="129" y="3"/>
                    <a:pt x="117" y="0"/>
                    <a:pt x="10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4"/>
            <p:cNvSpPr/>
            <p:nvPr/>
          </p:nvSpPr>
          <p:spPr>
            <a:xfrm>
              <a:off x="2935950" y="1962800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1" y="1"/>
                  </a:moveTo>
                  <a:lnTo>
                    <a:pt x="1" y="160"/>
                  </a:lnTo>
                  <a:cubicBezTo>
                    <a:pt x="45" y="233"/>
                    <a:pt x="86" y="258"/>
                    <a:pt x="126" y="258"/>
                  </a:cubicBezTo>
                  <a:cubicBezTo>
                    <a:pt x="196" y="258"/>
                    <a:pt x="263" y="185"/>
                    <a:pt x="339" y="160"/>
                  </a:cubicBezTo>
                  <a:cubicBezTo>
                    <a:pt x="279" y="100"/>
                    <a:pt x="219" y="4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4"/>
            <p:cNvSpPr/>
            <p:nvPr/>
          </p:nvSpPr>
          <p:spPr>
            <a:xfrm>
              <a:off x="2841950" y="175207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57" y="1"/>
                  </a:moveTo>
                  <a:cubicBezTo>
                    <a:pt x="137" y="1"/>
                    <a:pt x="112" y="12"/>
                    <a:pt x="80" y="35"/>
                  </a:cubicBezTo>
                  <a:cubicBezTo>
                    <a:pt x="41" y="75"/>
                    <a:pt x="21" y="115"/>
                    <a:pt x="1" y="175"/>
                  </a:cubicBezTo>
                  <a:cubicBezTo>
                    <a:pt x="49" y="175"/>
                    <a:pt x="96" y="200"/>
                    <a:pt x="134" y="200"/>
                  </a:cubicBezTo>
                  <a:cubicBezTo>
                    <a:pt x="143" y="200"/>
                    <a:pt x="152" y="198"/>
                    <a:pt x="160" y="194"/>
                  </a:cubicBezTo>
                  <a:cubicBezTo>
                    <a:pt x="200" y="194"/>
                    <a:pt x="200" y="115"/>
                    <a:pt x="220" y="75"/>
                  </a:cubicBezTo>
                  <a:cubicBezTo>
                    <a:pt x="208" y="27"/>
                    <a:pt x="188" y="1"/>
                    <a:pt x="1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4"/>
            <p:cNvSpPr/>
            <p:nvPr/>
          </p:nvSpPr>
          <p:spPr>
            <a:xfrm>
              <a:off x="2444600" y="1922525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160" y="1"/>
                  </a:moveTo>
                  <a:cubicBezTo>
                    <a:pt x="100" y="1"/>
                    <a:pt x="60" y="40"/>
                    <a:pt x="1" y="40"/>
                  </a:cubicBezTo>
                  <a:lnTo>
                    <a:pt x="200" y="239"/>
                  </a:lnTo>
                  <a:cubicBezTo>
                    <a:pt x="299" y="219"/>
                    <a:pt x="418" y="219"/>
                    <a:pt x="538" y="180"/>
                  </a:cubicBezTo>
                  <a:cubicBezTo>
                    <a:pt x="438" y="40"/>
                    <a:pt x="299" y="4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4"/>
            <p:cNvSpPr/>
            <p:nvPr/>
          </p:nvSpPr>
          <p:spPr>
            <a:xfrm>
              <a:off x="2444600" y="1834975"/>
              <a:ext cx="13950" cy="6325"/>
            </a:xfrm>
            <a:custGeom>
              <a:avLst/>
              <a:gdLst/>
              <a:ahLst/>
              <a:cxnLst/>
              <a:rect l="l" t="t" r="r" b="b"/>
              <a:pathLst>
                <a:path w="558" h="253" extrusionOk="0">
                  <a:moveTo>
                    <a:pt x="224" y="1"/>
                  </a:moveTo>
                  <a:cubicBezTo>
                    <a:pt x="159" y="1"/>
                    <a:pt x="96" y="25"/>
                    <a:pt x="40" y="81"/>
                  </a:cubicBezTo>
                  <a:cubicBezTo>
                    <a:pt x="40" y="141"/>
                    <a:pt x="1" y="181"/>
                    <a:pt x="1" y="240"/>
                  </a:cubicBezTo>
                  <a:cubicBezTo>
                    <a:pt x="61" y="246"/>
                    <a:pt x="121" y="252"/>
                    <a:pt x="179" y="252"/>
                  </a:cubicBezTo>
                  <a:cubicBezTo>
                    <a:pt x="316" y="252"/>
                    <a:pt x="446" y="220"/>
                    <a:pt x="558" y="81"/>
                  </a:cubicBezTo>
                  <a:cubicBezTo>
                    <a:pt x="498" y="61"/>
                    <a:pt x="418" y="61"/>
                    <a:pt x="379" y="41"/>
                  </a:cubicBezTo>
                  <a:cubicBezTo>
                    <a:pt x="326" y="15"/>
                    <a:pt x="274" y="1"/>
                    <a:pt x="22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4"/>
            <p:cNvSpPr/>
            <p:nvPr/>
          </p:nvSpPr>
          <p:spPr>
            <a:xfrm>
              <a:off x="2458525" y="1741400"/>
              <a:ext cx="12950" cy="4100"/>
            </a:xfrm>
            <a:custGeom>
              <a:avLst/>
              <a:gdLst/>
              <a:ahLst/>
              <a:cxnLst/>
              <a:rect l="l" t="t" r="r" b="b"/>
              <a:pathLst>
                <a:path w="518" h="164" extrusionOk="0">
                  <a:moveTo>
                    <a:pt x="330" y="1"/>
                  </a:moveTo>
                  <a:cubicBezTo>
                    <a:pt x="204" y="1"/>
                    <a:pt x="83" y="20"/>
                    <a:pt x="1" y="144"/>
                  </a:cubicBezTo>
                  <a:cubicBezTo>
                    <a:pt x="180" y="144"/>
                    <a:pt x="339" y="164"/>
                    <a:pt x="518" y="164"/>
                  </a:cubicBezTo>
                  <a:cubicBezTo>
                    <a:pt x="498" y="124"/>
                    <a:pt x="498" y="45"/>
                    <a:pt x="498" y="5"/>
                  </a:cubicBezTo>
                  <a:cubicBezTo>
                    <a:pt x="443" y="5"/>
                    <a:pt x="386" y="1"/>
                    <a:pt x="3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4"/>
            <p:cNvSpPr/>
            <p:nvPr/>
          </p:nvSpPr>
          <p:spPr>
            <a:xfrm>
              <a:off x="2466975" y="1866825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339" y="1"/>
                  </a:moveTo>
                  <a:cubicBezTo>
                    <a:pt x="239" y="21"/>
                    <a:pt x="100" y="21"/>
                    <a:pt x="1" y="60"/>
                  </a:cubicBezTo>
                  <a:lnTo>
                    <a:pt x="1" y="339"/>
                  </a:lnTo>
                  <a:cubicBezTo>
                    <a:pt x="60" y="339"/>
                    <a:pt x="100" y="339"/>
                    <a:pt x="160" y="319"/>
                  </a:cubicBezTo>
                  <a:cubicBezTo>
                    <a:pt x="239" y="299"/>
                    <a:pt x="279" y="259"/>
                    <a:pt x="339" y="18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4"/>
            <p:cNvSpPr/>
            <p:nvPr/>
          </p:nvSpPr>
          <p:spPr>
            <a:xfrm>
              <a:off x="2432175" y="2088125"/>
              <a:ext cx="9475" cy="6000"/>
            </a:xfrm>
            <a:custGeom>
              <a:avLst/>
              <a:gdLst/>
              <a:ahLst/>
              <a:cxnLst/>
              <a:rect l="l" t="t" r="r" b="b"/>
              <a:pathLst>
                <a:path w="379" h="240" extrusionOk="0">
                  <a:moveTo>
                    <a:pt x="0" y="1"/>
                  </a:moveTo>
                  <a:cubicBezTo>
                    <a:pt x="50" y="100"/>
                    <a:pt x="85" y="239"/>
                    <a:pt x="187" y="239"/>
                  </a:cubicBezTo>
                  <a:cubicBezTo>
                    <a:pt x="208" y="239"/>
                    <a:pt x="232" y="233"/>
                    <a:pt x="259" y="220"/>
                  </a:cubicBezTo>
                  <a:cubicBezTo>
                    <a:pt x="378" y="180"/>
                    <a:pt x="299" y="81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4"/>
            <p:cNvSpPr/>
            <p:nvPr/>
          </p:nvSpPr>
          <p:spPr>
            <a:xfrm>
              <a:off x="2466475" y="1819700"/>
              <a:ext cx="13450" cy="4875"/>
            </a:xfrm>
            <a:custGeom>
              <a:avLst/>
              <a:gdLst/>
              <a:ahLst/>
              <a:cxnLst/>
              <a:rect l="l" t="t" r="r" b="b"/>
              <a:pathLst>
                <a:path w="538" h="195" extrusionOk="0">
                  <a:moveTo>
                    <a:pt x="328" y="0"/>
                  </a:moveTo>
                  <a:cubicBezTo>
                    <a:pt x="195" y="0"/>
                    <a:pt x="80" y="36"/>
                    <a:pt x="1" y="195"/>
                  </a:cubicBezTo>
                  <a:cubicBezTo>
                    <a:pt x="180" y="175"/>
                    <a:pt x="319" y="175"/>
                    <a:pt x="498" y="155"/>
                  </a:cubicBezTo>
                  <a:cubicBezTo>
                    <a:pt x="518" y="95"/>
                    <a:pt x="538" y="56"/>
                    <a:pt x="538" y="16"/>
                  </a:cubicBezTo>
                  <a:cubicBezTo>
                    <a:pt x="465" y="9"/>
                    <a:pt x="394" y="0"/>
                    <a:pt x="32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4"/>
            <p:cNvSpPr/>
            <p:nvPr/>
          </p:nvSpPr>
          <p:spPr>
            <a:xfrm>
              <a:off x="2666400" y="1941050"/>
              <a:ext cx="10475" cy="4550"/>
            </a:xfrm>
            <a:custGeom>
              <a:avLst/>
              <a:gdLst/>
              <a:ahLst/>
              <a:cxnLst/>
              <a:rect l="l" t="t" r="r" b="b"/>
              <a:pathLst>
                <a:path w="419" h="182" extrusionOk="0">
                  <a:moveTo>
                    <a:pt x="167" y="1"/>
                  </a:moveTo>
                  <a:cubicBezTo>
                    <a:pt x="115" y="1"/>
                    <a:pt x="61" y="8"/>
                    <a:pt x="1" y="16"/>
                  </a:cubicBezTo>
                  <a:lnTo>
                    <a:pt x="1" y="95"/>
                  </a:lnTo>
                  <a:lnTo>
                    <a:pt x="1" y="175"/>
                  </a:lnTo>
                  <a:cubicBezTo>
                    <a:pt x="64" y="175"/>
                    <a:pt x="122" y="181"/>
                    <a:pt x="176" y="181"/>
                  </a:cubicBezTo>
                  <a:cubicBezTo>
                    <a:pt x="259" y="181"/>
                    <a:pt x="335" y="167"/>
                    <a:pt x="418" y="95"/>
                  </a:cubicBezTo>
                  <a:cubicBezTo>
                    <a:pt x="332" y="21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4"/>
            <p:cNvSpPr/>
            <p:nvPr/>
          </p:nvSpPr>
          <p:spPr>
            <a:xfrm>
              <a:off x="2689275" y="2014025"/>
              <a:ext cx="8000" cy="9475"/>
            </a:xfrm>
            <a:custGeom>
              <a:avLst/>
              <a:gdLst/>
              <a:ahLst/>
              <a:cxnLst/>
              <a:rect l="l" t="t" r="r" b="b"/>
              <a:pathLst>
                <a:path w="320" h="379" extrusionOk="0">
                  <a:moveTo>
                    <a:pt x="319" y="1"/>
                  </a:moveTo>
                  <a:cubicBezTo>
                    <a:pt x="220" y="21"/>
                    <a:pt x="80" y="61"/>
                    <a:pt x="1" y="61"/>
                  </a:cubicBezTo>
                  <a:lnTo>
                    <a:pt x="140" y="359"/>
                  </a:lnTo>
                  <a:cubicBezTo>
                    <a:pt x="200" y="379"/>
                    <a:pt x="259" y="379"/>
                    <a:pt x="319" y="37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4"/>
            <p:cNvSpPr/>
            <p:nvPr/>
          </p:nvSpPr>
          <p:spPr>
            <a:xfrm>
              <a:off x="2561975" y="2105550"/>
              <a:ext cx="8975" cy="7125"/>
            </a:xfrm>
            <a:custGeom>
              <a:avLst/>
              <a:gdLst/>
              <a:ahLst/>
              <a:cxnLst/>
              <a:rect l="l" t="t" r="r" b="b"/>
              <a:pathLst>
                <a:path w="359" h="285" extrusionOk="0">
                  <a:moveTo>
                    <a:pt x="179" y="0"/>
                  </a:moveTo>
                  <a:cubicBezTo>
                    <a:pt x="159" y="100"/>
                    <a:pt x="0" y="219"/>
                    <a:pt x="159" y="279"/>
                  </a:cubicBezTo>
                  <a:cubicBezTo>
                    <a:pt x="178" y="283"/>
                    <a:pt x="195" y="285"/>
                    <a:pt x="210" y="285"/>
                  </a:cubicBezTo>
                  <a:cubicBezTo>
                    <a:pt x="339" y="285"/>
                    <a:pt x="341" y="143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4"/>
            <p:cNvSpPr/>
            <p:nvPr/>
          </p:nvSpPr>
          <p:spPr>
            <a:xfrm>
              <a:off x="2562475" y="1940925"/>
              <a:ext cx="12450" cy="5000"/>
            </a:xfrm>
            <a:custGeom>
              <a:avLst/>
              <a:gdLst/>
              <a:ahLst/>
              <a:cxnLst/>
              <a:rect l="l" t="t" r="r" b="b"/>
              <a:pathLst>
                <a:path w="498" h="200" extrusionOk="0">
                  <a:moveTo>
                    <a:pt x="120" y="1"/>
                  </a:moveTo>
                  <a:cubicBezTo>
                    <a:pt x="60" y="1"/>
                    <a:pt x="40" y="1"/>
                    <a:pt x="0" y="21"/>
                  </a:cubicBezTo>
                  <a:cubicBezTo>
                    <a:pt x="60" y="160"/>
                    <a:pt x="239" y="160"/>
                    <a:pt x="358" y="200"/>
                  </a:cubicBezTo>
                  <a:cubicBezTo>
                    <a:pt x="418" y="200"/>
                    <a:pt x="458" y="180"/>
                    <a:pt x="497" y="160"/>
                  </a:cubicBezTo>
                  <a:cubicBezTo>
                    <a:pt x="398" y="21"/>
                    <a:pt x="239" y="2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4"/>
            <p:cNvSpPr/>
            <p:nvPr/>
          </p:nvSpPr>
          <p:spPr>
            <a:xfrm>
              <a:off x="2527650" y="1810125"/>
              <a:ext cx="11475" cy="5000"/>
            </a:xfrm>
            <a:custGeom>
              <a:avLst/>
              <a:gdLst/>
              <a:ahLst/>
              <a:cxnLst/>
              <a:rect l="l" t="t" r="r" b="b"/>
              <a:pathLst>
                <a:path w="459" h="200" extrusionOk="0">
                  <a:moveTo>
                    <a:pt x="140" y="1"/>
                  </a:moveTo>
                  <a:cubicBezTo>
                    <a:pt x="80" y="1"/>
                    <a:pt x="40" y="41"/>
                    <a:pt x="1" y="61"/>
                  </a:cubicBezTo>
                  <a:cubicBezTo>
                    <a:pt x="60" y="100"/>
                    <a:pt x="120" y="160"/>
                    <a:pt x="200" y="200"/>
                  </a:cubicBezTo>
                  <a:cubicBezTo>
                    <a:pt x="299" y="200"/>
                    <a:pt x="399" y="180"/>
                    <a:pt x="458" y="180"/>
                  </a:cubicBezTo>
                  <a:cubicBezTo>
                    <a:pt x="399" y="41"/>
                    <a:pt x="259" y="41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4"/>
            <p:cNvSpPr/>
            <p:nvPr/>
          </p:nvSpPr>
          <p:spPr>
            <a:xfrm>
              <a:off x="2632600" y="2031450"/>
              <a:ext cx="10450" cy="4825"/>
            </a:xfrm>
            <a:custGeom>
              <a:avLst/>
              <a:gdLst/>
              <a:ahLst/>
              <a:cxnLst/>
              <a:rect l="l" t="t" r="r" b="b"/>
              <a:pathLst>
                <a:path w="418" h="193" extrusionOk="0">
                  <a:moveTo>
                    <a:pt x="119" y="0"/>
                  </a:moveTo>
                  <a:cubicBezTo>
                    <a:pt x="80" y="0"/>
                    <a:pt x="40" y="20"/>
                    <a:pt x="0" y="60"/>
                  </a:cubicBezTo>
                  <a:cubicBezTo>
                    <a:pt x="66" y="166"/>
                    <a:pt x="150" y="192"/>
                    <a:pt x="252" y="192"/>
                  </a:cubicBezTo>
                  <a:cubicBezTo>
                    <a:pt x="303" y="192"/>
                    <a:pt x="358" y="186"/>
                    <a:pt x="418" y="179"/>
                  </a:cubicBezTo>
                  <a:cubicBezTo>
                    <a:pt x="358" y="0"/>
                    <a:pt x="219" y="60"/>
                    <a:pt x="1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4"/>
            <p:cNvSpPr/>
            <p:nvPr/>
          </p:nvSpPr>
          <p:spPr>
            <a:xfrm>
              <a:off x="3013025" y="1744975"/>
              <a:ext cx="9975" cy="9000"/>
            </a:xfrm>
            <a:custGeom>
              <a:avLst/>
              <a:gdLst/>
              <a:ahLst/>
              <a:cxnLst/>
              <a:rect l="l" t="t" r="r" b="b"/>
              <a:pathLst>
                <a:path w="399" h="360" extrusionOk="0">
                  <a:moveTo>
                    <a:pt x="399" y="1"/>
                  </a:moveTo>
                  <a:cubicBezTo>
                    <a:pt x="140" y="1"/>
                    <a:pt x="1" y="100"/>
                    <a:pt x="21" y="359"/>
                  </a:cubicBezTo>
                  <a:cubicBezTo>
                    <a:pt x="220" y="299"/>
                    <a:pt x="339" y="180"/>
                    <a:pt x="3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4"/>
            <p:cNvSpPr/>
            <p:nvPr/>
          </p:nvSpPr>
          <p:spPr>
            <a:xfrm>
              <a:off x="3056300" y="1771350"/>
              <a:ext cx="13950" cy="4325"/>
            </a:xfrm>
            <a:custGeom>
              <a:avLst/>
              <a:gdLst/>
              <a:ahLst/>
              <a:cxnLst/>
              <a:rect l="l" t="t" r="r" b="b"/>
              <a:pathLst>
                <a:path w="558" h="173" extrusionOk="0">
                  <a:moveTo>
                    <a:pt x="558" y="0"/>
                  </a:moveTo>
                  <a:lnTo>
                    <a:pt x="558" y="0"/>
                  </a:lnTo>
                  <a:cubicBezTo>
                    <a:pt x="359" y="20"/>
                    <a:pt x="160" y="0"/>
                    <a:pt x="1" y="159"/>
                  </a:cubicBezTo>
                  <a:cubicBezTo>
                    <a:pt x="80" y="159"/>
                    <a:pt x="166" y="172"/>
                    <a:pt x="248" y="172"/>
                  </a:cubicBezTo>
                  <a:cubicBezTo>
                    <a:pt x="371" y="172"/>
                    <a:pt x="486" y="144"/>
                    <a:pt x="5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4"/>
            <p:cNvSpPr/>
            <p:nvPr/>
          </p:nvSpPr>
          <p:spPr>
            <a:xfrm>
              <a:off x="3061275" y="1882675"/>
              <a:ext cx="8975" cy="5325"/>
            </a:xfrm>
            <a:custGeom>
              <a:avLst/>
              <a:gdLst/>
              <a:ahLst/>
              <a:cxnLst/>
              <a:rect l="l" t="t" r="r" b="b"/>
              <a:pathLst>
                <a:path w="359" h="213" extrusionOk="0">
                  <a:moveTo>
                    <a:pt x="141" y="0"/>
                  </a:moveTo>
                  <a:cubicBezTo>
                    <a:pt x="90" y="0"/>
                    <a:pt x="40" y="19"/>
                    <a:pt x="1" y="83"/>
                  </a:cubicBezTo>
                  <a:cubicBezTo>
                    <a:pt x="76" y="168"/>
                    <a:pt x="138" y="213"/>
                    <a:pt x="193" y="213"/>
                  </a:cubicBezTo>
                  <a:cubicBezTo>
                    <a:pt x="254" y="213"/>
                    <a:pt x="306" y="158"/>
                    <a:pt x="359" y="43"/>
                  </a:cubicBezTo>
                  <a:cubicBezTo>
                    <a:pt x="299" y="43"/>
                    <a:pt x="218" y="0"/>
                    <a:pt x="14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4"/>
            <p:cNvSpPr/>
            <p:nvPr/>
          </p:nvSpPr>
          <p:spPr>
            <a:xfrm>
              <a:off x="3000600" y="1784275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39" y="20"/>
                    <a:pt x="140" y="0"/>
                    <a:pt x="1" y="140"/>
                  </a:cubicBezTo>
                  <a:lnTo>
                    <a:pt x="40" y="199"/>
                  </a:lnTo>
                  <a:lnTo>
                    <a:pt x="100" y="239"/>
                  </a:lnTo>
                  <a:lnTo>
                    <a:pt x="180" y="219"/>
                  </a:lnTo>
                  <a:cubicBezTo>
                    <a:pt x="319" y="199"/>
                    <a:pt x="478" y="140"/>
                    <a:pt x="5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4"/>
            <p:cNvSpPr/>
            <p:nvPr/>
          </p:nvSpPr>
          <p:spPr>
            <a:xfrm>
              <a:off x="2570925" y="17370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219" y="1"/>
                    <a:pt x="120" y="21"/>
                    <a:pt x="0" y="21"/>
                  </a:cubicBezTo>
                  <a:lnTo>
                    <a:pt x="0" y="180"/>
                  </a:lnTo>
                  <a:lnTo>
                    <a:pt x="339" y="18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4"/>
            <p:cNvSpPr/>
            <p:nvPr/>
          </p:nvSpPr>
          <p:spPr>
            <a:xfrm>
              <a:off x="2548550" y="1746100"/>
              <a:ext cx="9475" cy="3550"/>
            </a:xfrm>
            <a:custGeom>
              <a:avLst/>
              <a:gdLst/>
              <a:ahLst/>
              <a:cxnLst/>
              <a:rect l="l" t="t" r="r" b="b"/>
              <a:pathLst>
                <a:path w="379" h="142" extrusionOk="0">
                  <a:moveTo>
                    <a:pt x="266" y="1"/>
                  </a:moveTo>
                  <a:cubicBezTo>
                    <a:pt x="161" y="1"/>
                    <a:pt x="75" y="45"/>
                    <a:pt x="0" y="135"/>
                  </a:cubicBezTo>
                  <a:cubicBezTo>
                    <a:pt x="34" y="139"/>
                    <a:pt x="67" y="142"/>
                    <a:pt x="98" y="142"/>
                  </a:cubicBezTo>
                  <a:cubicBezTo>
                    <a:pt x="210" y="142"/>
                    <a:pt x="300" y="109"/>
                    <a:pt x="378" y="16"/>
                  </a:cubicBezTo>
                  <a:cubicBezTo>
                    <a:pt x="338" y="6"/>
                    <a:pt x="301" y="1"/>
                    <a:pt x="26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4"/>
            <p:cNvSpPr/>
            <p:nvPr/>
          </p:nvSpPr>
          <p:spPr>
            <a:xfrm>
              <a:off x="2562975" y="1997625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139" y="0"/>
                  </a:moveTo>
                  <a:cubicBezTo>
                    <a:pt x="100" y="0"/>
                    <a:pt x="40" y="0"/>
                    <a:pt x="0" y="20"/>
                  </a:cubicBezTo>
                  <a:cubicBezTo>
                    <a:pt x="0" y="140"/>
                    <a:pt x="0" y="259"/>
                    <a:pt x="139" y="31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4"/>
            <p:cNvSpPr/>
            <p:nvPr/>
          </p:nvSpPr>
          <p:spPr>
            <a:xfrm>
              <a:off x="2536100" y="20105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00" y="1"/>
                    <a:pt x="80" y="40"/>
                    <a:pt x="1" y="180"/>
                  </a:cubicBezTo>
                  <a:cubicBezTo>
                    <a:pt x="160" y="180"/>
                    <a:pt x="279" y="14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4"/>
            <p:cNvSpPr/>
            <p:nvPr/>
          </p:nvSpPr>
          <p:spPr>
            <a:xfrm>
              <a:off x="2470950" y="18718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160" y="1"/>
                  </a:moveTo>
                  <a:cubicBezTo>
                    <a:pt x="120" y="60"/>
                    <a:pt x="41" y="100"/>
                    <a:pt x="1" y="140"/>
                  </a:cubicBezTo>
                  <a:cubicBezTo>
                    <a:pt x="31" y="148"/>
                    <a:pt x="60" y="152"/>
                    <a:pt x="90" y="152"/>
                  </a:cubicBezTo>
                  <a:cubicBezTo>
                    <a:pt x="197" y="152"/>
                    <a:pt x="296" y="99"/>
                    <a:pt x="359" y="21"/>
                  </a:cubicBezTo>
                  <a:cubicBezTo>
                    <a:pt x="299" y="21"/>
                    <a:pt x="240" y="1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4"/>
            <p:cNvSpPr/>
            <p:nvPr/>
          </p:nvSpPr>
          <p:spPr>
            <a:xfrm>
              <a:off x="2465975" y="183252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399" y="0"/>
                  </a:moveTo>
                  <a:cubicBezTo>
                    <a:pt x="240" y="0"/>
                    <a:pt x="100" y="40"/>
                    <a:pt x="1" y="159"/>
                  </a:cubicBezTo>
                  <a:lnTo>
                    <a:pt x="399" y="159"/>
                  </a:lnTo>
                  <a:cubicBezTo>
                    <a:pt x="439" y="100"/>
                    <a:pt x="439" y="60"/>
                    <a:pt x="3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4"/>
            <p:cNvSpPr/>
            <p:nvPr/>
          </p:nvSpPr>
          <p:spPr>
            <a:xfrm>
              <a:off x="2436150" y="1747975"/>
              <a:ext cx="8475" cy="6000"/>
            </a:xfrm>
            <a:custGeom>
              <a:avLst/>
              <a:gdLst/>
              <a:ahLst/>
              <a:cxnLst/>
              <a:rect l="l" t="t" r="r" b="b"/>
              <a:pathLst>
                <a:path w="339" h="240" extrusionOk="0">
                  <a:moveTo>
                    <a:pt x="40" y="0"/>
                  </a:moveTo>
                  <a:cubicBezTo>
                    <a:pt x="20" y="80"/>
                    <a:pt x="20" y="159"/>
                    <a:pt x="0" y="239"/>
                  </a:cubicBezTo>
                  <a:cubicBezTo>
                    <a:pt x="120" y="239"/>
                    <a:pt x="219" y="199"/>
                    <a:pt x="339" y="199"/>
                  </a:cubicBezTo>
                  <a:lnTo>
                    <a:pt x="339" y="60"/>
                  </a:lnTo>
                  <a:cubicBezTo>
                    <a:pt x="239" y="60"/>
                    <a:pt x="140" y="4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4"/>
            <p:cNvSpPr/>
            <p:nvPr/>
          </p:nvSpPr>
          <p:spPr>
            <a:xfrm>
              <a:off x="2401325" y="202747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21" y="0"/>
                  </a:moveTo>
                  <a:cubicBezTo>
                    <a:pt x="1" y="139"/>
                    <a:pt x="41" y="259"/>
                    <a:pt x="140" y="338"/>
                  </a:cubicBezTo>
                  <a:cubicBezTo>
                    <a:pt x="180" y="219"/>
                    <a:pt x="180" y="60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4"/>
            <p:cNvSpPr/>
            <p:nvPr/>
          </p:nvSpPr>
          <p:spPr>
            <a:xfrm>
              <a:off x="2500800" y="1756725"/>
              <a:ext cx="9475" cy="5375"/>
            </a:xfrm>
            <a:custGeom>
              <a:avLst/>
              <a:gdLst/>
              <a:ahLst/>
              <a:cxnLst/>
              <a:rect l="l" t="t" r="r" b="b"/>
              <a:pathLst>
                <a:path w="379" h="215" extrusionOk="0">
                  <a:moveTo>
                    <a:pt x="97" y="1"/>
                  </a:moveTo>
                  <a:cubicBezTo>
                    <a:pt x="71" y="1"/>
                    <a:pt x="35" y="19"/>
                    <a:pt x="20" y="48"/>
                  </a:cubicBezTo>
                  <a:cubicBezTo>
                    <a:pt x="20" y="108"/>
                    <a:pt x="20" y="148"/>
                    <a:pt x="0" y="207"/>
                  </a:cubicBezTo>
                  <a:cubicBezTo>
                    <a:pt x="30" y="212"/>
                    <a:pt x="60" y="214"/>
                    <a:pt x="90" y="214"/>
                  </a:cubicBezTo>
                  <a:cubicBezTo>
                    <a:pt x="198" y="214"/>
                    <a:pt x="300" y="182"/>
                    <a:pt x="378" y="88"/>
                  </a:cubicBezTo>
                  <a:cubicBezTo>
                    <a:pt x="319" y="88"/>
                    <a:pt x="239" y="48"/>
                    <a:pt x="199" y="48"/>
                  </a:cubicBezTo>
                  <a:cubicBezTo>
                    <a:pt x="199" y="48"/>
                    <a:pt x="160" y="28"/>
                    <a:pt x="120" y="8"/>
                  </a:cubicBezTo>
                  <a:cubicBezTo>
                    <a:pt x="115" y="3"/>
                    <a:pt x="106" y="1"/>
                    <a:pt x="9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4"/>
            <p:cNvSpPr/>
            <p:nvPr/>
          </p:nvSpPr>
          <p:spPr>
            <a:xfrm>
              <a:off x="2888200" y="1779300"/>
              <a:ext cx="4025" cy="7100"/>
            </a:xfrm>
            <a:custGeom>
              <a:avLst/>
              <a:gdLst/>
              <a:ahLst/>
              <a:cxnLst/>
              <a:rect l="l" t="t" r="r" b="b"/>
              <a:pathLst>
                <a:path w="161" h="284" extrusionOk="0">
                  <a:moveTo>
                    <a:pt x="160" y="1"/>
                  </a:moveTo>
                  <a:cubicBezTo>
                    <a:pt x="100" y="1"/>
                    <a:pt x="41" y="1"/>
                    <a:pt x="1" y="20"/>
                  </a:cubicBezTo>
                  <a:lnTo>
                    <a:pt x="1" y="219"/>
                  </a:lnTo>
                  <a:cubicBezTo>
                    <a:pt x="18" y="237"/>
                    <a:pt x="35" y="283"/>
                    <a:pt x="40" y="283"/>
                  </a:cubicBezTo>
                  <a:cubicBezTo>
                    <a:pt x="40" y="283"/>
                    <a:pt x="41" y="282"/>
                    <a:pt x="41" y="279"/>
                  </a:cubicBezTo>
                  <a:cubicBezTo>
                    <a:pt x="100" y="239"/>
                    <a:pt x="120" y="219"/>
                    <a:pt x="160" y="199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784275" y="1842000"/>
              <a:ext cx="7975" cy="3475"/>
            </a:xfrm>
            <a:custGeom>
              <a:avLst/>
              <a:gdLst/>
              <a:ahLst/>
              <a:cxnLst/>
              <a:rect l="l" t="t" r="r" b="b"/>
              <a:pathLst>
                <a:path w="319" h="139" extrusionOk="0">
                  <a:moveTo>
                    <a:pt x="104" y="1"/>
                  </a:moveTo>
                  <a:cubicBezTo>
                    <a:pt x="70" y="1"/>
                    <a:pt x="35" y="7"/>
                    <a:pt x="0" y="19"/>
                  </a:cubicBezTo>
                  <a:lnTo>
                    <a:pt x="0" y="99"/>
                  </a:lnTo>
                  <a:cubicBezTo>
                    <a:pt x="100" y="99"/>
                    <a:pt x="199" y="99"/>
                    <a:pt x="319" y="138"/>
                  </a:cubicBezTo>
                  <a:cubicBezTo>
                    <a:pt x="262" y="40"/>
                    <a:pt x="186" y="1"/>
                    <a:pt x="1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944400" y="1637075"/>
              <a:ext cx="8475" cy="3675"/>
            </a:xfrm>
            <a:custGeom>
              <a:avLst/>
              <a:gdLst/>
              <a:ahLst/>
              <a:cxnLst/>
              <a:rect l="l" t="t" r="r" b="b"/>
              <a:pathLst>
                <a:path w="339" h="147" extrusionOk="0">
                  <a:moveTo>
                    <a:pt x="160" y="0"/>
                  </a:moveTo>
                  <a:cubicBezTo>
                    <a:pt x="100" y="0"/>
                    <a:pt x="60" y="20"/>
                    <a:pt x="1" y="20"/>
                  </a:cubicBezTo>
                  <a:cubicBezTo>
                    <a:pt x="63" y="114"/>
                    <a:pt x="150" y="146"/>
                    <a:pt x="252" y="146"/>
                  </a:cubicBezTo>
                  <a:cubicBezTo>
                    <a:pt x="280" y="146"/>
                    <a:pt x="309" y="144"/>
                    <a:pt x="339" y="139"/>
                  </a:cubicBezTo>
                  <a:cubicBezTo>
                    <a:pt x="279" y="100"/>
                    <a:pt x="200" y="2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956850" y="1867225"/>
              <a:ext cx="5000" cy="8075"/>
            </a:xfrm>
            <a:custGeom>
              <a:avLst/>
              <a:gdLst/>
              <a:ahLst/>
              <a:cxnLst/>
              <a:rect l="l" t="t" r="r" b="b"/>
              <a:pathLst>
                <a:path w="200" h="323" extrusionOk="0">
                  <a:moveTo>
                    <a:pt x="162" y="1"/>
                  </a:moveTo>
                  <a:cubicBezTo>
                    <a:pt x="84" y="1"/>
                    <a:pt x="35" y="55"/>
                    <a:pt x="0" y="124"/>
                  </a:cubicBezTo>
                  <a:cubicBezTo>
                    <a:pt x="0" y="184"/>
                    <a:pt x="40" y="263"/>
                    <a:pt x="40" y="323"/>
                  </a:cubicBezTo>
                  <a:lnTo>
                    <a:pt x="199" y="323"/>
                  </a:lnTo>
                  <a:lnTo>
                    <a:pt x="199" y="5"/>
                  </a:lnTo>
                  <a:cubicBezTo>
                    <a:pt x="186" y="2"/>
                    <a:pt x="174" y="1"/>
                    <a:pt x="16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965800" y="183650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100"/>
                    <a:pt x="120" y="179"/>
                    <a:pt x="239" y="199"/>
                  </a:cubicBezTo>
                  <a:cubicBezTo>
                    <a:pt x="299" y="199"/>
                    <a:pt x="318" y="139"/>
                    <a:pt x="378" y="120"/>
                  </a:cubicBezTo>
                  <a:cubicBezTo>
                    <a:pt x="299" y="100"/>
                    <a:pt x="239" y="4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896675" y="1685075"/>
              <a:ext cx="9950" cy="3250"/>
            </a:xfrm>
            <a:custGeom>
              <a:avLst/>
              <a:gdLst/>
              <a:ahLst/>
              <a:cxnLst/>
              <a:rect l="l" t="t" r="r" b="b"/>
              <a:pathLst>
                <a:path w="398" h="130" extrusionOk="0">
                  <a:moveTo>
                    <a:pt x="280" y="0"/>
                  </a:moveTo>
                  <a:cubicBezTo>
                    <a:pt x="176" y="0"/>
                    <a:pt x="72" y="28"/>
                    <a:pt x="0" y="129"/>
                  </a:cubicBezTo>
                  <a:cubicBezTo>
                    <a:pt x="159" y="129"/>
                    <a:pt x="298" y="109"/>
                    <a:pt x="398" y="10"/>
                  </a:cubicBezTo>
                  <a:cubicBezTo>
                    <a:pt x="360" y="4"/>
                    <a:pt x="320" y="0"/>
                    <a:pt x="2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904625" y="1774325"/>
              <a:ext cx="5000" cy="3625"/>
            </a:xfrm>
            <a:custGeom>
              <a:avLst/>
              <a:gdLst/>
              <a:ahLst/>
              <a:cxnLst/>
              <a:rect l="l" t="t" r="r" b="b"/>
              <a:pathLst>
                <a:path w="200" h="145" extrusionOk="0">
                  <a:moveTo>
                    <a:pt x="159" y="1"/>
                  </a:moveTo>
                  <a:cubicBezTo>
                    <a:pt x="100" y="1"/>
                    <a:pt x="60" y="21"/>
                    <a:pt x="0" y="40"/>
                  </a:cubicBezTo>
                  <a:cubicBezTo>
                    <a:pt x="40" y="110"/>
                    <a:pt x="75" y="145"/>
                    <a:pt x="107" y="145"/>
                  </a:cubicBezTo>
                  <a:cubicBezTo>
                    <a:pt x="140" y="145"/>
                    <a:pt x="169" y="110"/>
                    <a:pt x="199" y="40"/>
                  </a:cubicBezTo>
                  <a:cubicBezTo>
                    <a:pt x="179" y="40"/>
                    <a:pt x="179" y="1"/>
                    <a:pt x="1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3090625" y="17290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20"/>
                    <a:pt x="80" y="40"/>
                    <a:pt x="0" y="60"/>
                  </a:cubicBezTo>
                  <a:lnTo>
                    <a:pt x="100" y="160"/>
                  </a:lnTo>
                  <a:cubicBezTo>
                    <a:pt x="179" y="140"/>
                    <a:pt x="219" y="10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3074700" y="17763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9" y="0"/>
                  </a:moveTo>
                  <a:cubicBezTo>
                    <a:pt x="219" y="0"/>
                    <a:pt x="60" y="20"/>
                    <a:pt x="1" y="159"/>
                  </a:cubicBezTo>
                  <a:cubicBezTo>
                    <a:pt x="140" y="139"/>
                    <a:pt x="299" y="159"/>
                    <a:pt x="3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918550" y="1958825"/>
              <a:ext cx="5000" cy="7500"/>
            </a:xfrm>
            <a:custGeom>
              <a:avLst/>
              <a:gdLst/>
              <a:ahLst/>
              <a:cxnLst/>
              <a:rect l="l" t="t" r="r" b="b"/>
              <a:pathLst>
                <a:path w="200" h="30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40" y="61"/>
                    <a:pt x="0" y="180"/>
                    <a:pt x="0" y="299"/>
                  </a:cubicBezTo>
                  <a:cubicBezTo>
                    <a:pt x="140" y="279"/>
                    <a:pt x="179" y="12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3070225" y="17673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80" y="20"/>
                    <a:pt x="1" y="159"/>
                  </a:cubicBezTo>
                  <a:cubicBezTo>
                    <a:pt x="120" y="159"/>
                    <a:pt x="279" y="159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623150" y="1923850"/>
              <a:ext cx="8475" cy="4550"/>
            </a:xfrm>
            <a:custGeom>
              <a:avLst/>
              <a:gdLst/>
              <a:ahLst/>
              <a:cxnLst/>
              <a:rect l="l" t="t" r="r" b="b"/>
              <a:pathLst>
                <a:path w="339" h="182" extrusionOk="0">
                  <a:moveTo>
                    <a:pt x="91" y="1"/>
                  </a:moveTo>
                  <a:cubicBezTo>
                    <a:pt x="62" y="1"/>
                    <a:pt x="32" y="3"/>
                    <a:pt x="0" y="7"/>
                  </a:cubicBezTo>
                  <a:cubicBezTo>
                    <a:pt x="80" y="47"/>
                    <a:pt x="119" y="127"/>
                    <a:pt x="199" y="166"/>
                  </a:cubicBezTo>
                  <a:cubicBezTo>
                    <a:pt x="219" y="176"/>
                    <a:pt x="244" y="181"/>
                    <a:pt x="269" y="181"/>
                  </a:cubicBezTo>
                  <a:cubicBezTo>
                    <a:pt x="293" y="181"/>
                    <a:pt x="318" y="176"/>
                    <a:pt x="338" y="166"/>
                  </a:cubicBezTo>
                  <a:cubicBezTo>
                    <a:pt x="291" y="39"/>
                    <a:pt x="205" y="1"/>
                    <a:pt x="9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762400" y="17151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139" y="0"/>
                  </a:moveTo>
                  <a:cubicBezTo>
                    <a:pt x="0" y="80"/>
                    <a:pt x="80" y="160"/>
                    <a:pt x="179" y="199"/>
                  </a:cubicBezTo>
                  <a:cubicBezTo>
                    <a:pt x="219" y="199"/>
                    <a:pt x="279" y="179"/>
                    <a:pt x="318" y="160"/>
                  </a:cubicBezTo>
                  <a:cubicBezTo>
                    <a:pt x="279" y="100"/>
                    <a:pt x="199" y="60"/>
                    <a:pt x="1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727575" y="1893925"/>
              <a:ext cx="8975" cy="3275"/>
            </a:xfrm>
            <a:custGeom>
              <a:avLst/>
              <a:gdLst/>
              <a:ahLst/>
              <a:cxnLst/>
              <a:rect l="l" t="t" r="r" b="b"/>
              <a:pathLst>
                <a:path w="359" h="131" extrusionOk="0">
                  <a:moveTo>
                    <a:pt x="176" y="0"/>
                  </a:moveTo>
                  <a:cubicBezTo>
                    <a:pt x="112" y="0"/>
                    <a:pt x="53" y="47"/>
                    <a:pt x="1" y="110"/>
                  </a:cubicBezTo>
                  <a:cubicBezTo>
                    <a:pt x="100" y="130"/>
                    <a:pt x="219" y="130"/>
                    <a:pt x="359" y="130"/>
                  </a:cubicBezTo>
                  <a:cubicBezTo>
                    <a:pt x="293" y="37"/>
                    <a:pt x="232" y="0"/>
                    <a:pt x="1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3088125" y="170520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20" y="1"/>
                  </a:moveTo>
                  <a:cubicBezTo>
                    <a:pt x="80" y="1"/>
                    <a:pt x="60" y="20"/>
                    <a:pt x="1" y="60"/>
                  </a:cubicBezTo>
                  <a:lnTo>
                    <a:pt x="180" y="60"/>
                  </a:lnTo>
                  <a:cubicBezTo>
                    <a:pt x="160" y="60"/>
                    <a:pt x="120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588825" y="2101625"/>
              <a:ext cx="4000" cy="1950"/>
            </a:xfrm>
            <a:custGeom>
              <a:avLst/>
              <a:gdLst/>
              <a:ahLst/>
              <a:cxnLst/>
              <a:rect l="l" t="t" r="r" b="b"/>
              <a:pathLst>
                <a:path w="160" h="78" extrusionOk="0">
                  <a:moveTo>
                    <a:pt x="109" y="1"/>
                  </a:moveTo>
                  <a:cubicBezTo>
                    <a:pt x="73" y="1"/>
                    <a:pt x="42" y="24"/>
                    <a:pt x="0" y="38"/>
                  </a:cubicBezTo>
                  <a:lnTo>
                    <a:pt x="60" y="78"/>
                  </a:lnTo>
                  <a:cubicBezTo>
                    <a:pt x="100" y="58"/>
                    <a:pt x="120" y="38"/>
                    <a:pt x="160" y="18"/>
                  </a:cubicBezTo>
                  <a:cubicBezTo>
                    <a:pt x="141" y="6"/>
                    <a:pt x="125" y="1"/>
                    <a:pt x="10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580375" y="2105550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140" y="0"/>
                  </a:moveTo>
                  <a:cubicBezTo>
                    <a:pt x="100" y="0"/>
                    <a:pt x="40" y="20"/>
                    <a:pt x="0" y="40"/>
                  </a:cubicBezTo>
                  <a:cubicBezTo>
                    <a:pt x="20" y="40"/>
                    <a:pt x="20" y="80"/>
                    <a:pt x="40" y="100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510250" y="2114500"/>
              <a:ext cx="5000" cy="5825"/>
            </a:xfrm>
            <a:custGeom>
              <a:avLst/>
              <a:gdLst/>
              <a:ahLst/>
              <a:cxnLst/>
              <a:rect l="l" t="t" r="r" b="b"/>
              <a:pathLst>
                <a:path w="200" h="233" extrusionOk="0">
                  <a:moveTo>
                    <a:pt x="0" y="0"/>
                  </a:moveTo>
                  <a:lnTo>
                    <a:pt x="0" y="159"/>
                  </a:lnTo>
                  <a:lnTo>
                    <a:pt x="40" y="219"/>
                  </a:lnTo>
                  <a:cubicBezTo>
                    <a:pt x="57" y="227"/>
                    <a:pt x="73" y="232"/>
                    <a:pt x="90" y="232"/>
                  </a:cubicBezTo>
                  <a:cubicBezTo>
                    <a:pt x="113" y="232"/>
                    <a:pt x="136" y="223"/>
                    <a:pt x="160" y="199"/>
                  </a:cubicBezTo>
                  <a:lnTo>
                    <a:pt x="199" y="159"/>
                  </a:lnTo>
                  <a:cubicBezTo>
                    <a:pt x="160" y="120"/>
                    <a:pt x="160" y="60"/>
                    <a:pt x="160" y="20"/>
                  </a:cubicBezTo>
                  <a:cubicBezTo>
                    <a:pt x="120" y="0"/>
                    <a:pt x="60" y="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531625" y="2004000"/>
              <a:ext cx="5000" cy="1600"/>
            </a:xfrm>
            <a:custGeom>
              <a:avLst/>
              <a:gdLst/>
              <a:ahLst/>
              <a:cxnLst/>
              <a:rect l="l" t="t" r="r" b="b"/>
              <a:pathLst>
                <a:path w="200" h="64" extrusionOk="0">
                  <a:moveTo>
                    <a:pt x="161" y="0"/>
                  </a:moveTo>
                  <a:cubicBezTo>
                    <a:pt x="160" y="0"/>
                    <a:pt x="160" y="1"/>
                    <a:pt x="160" y="4"/>
                  </a:cubicBezTo>
                  <a:cubicBezTo>
                    <a:pt x="100" y="4"/>
                    <a:pt x="61" y="44"/>
                    <a:pt x="1" y="64"/>
                  </a:cubicBezTo>
                  <a:lnTo>
                    <a:pt x="200" y="64"/>
                  </a:lnTo>
                  <a:cubicBezTo>
                    <a:pt x="183" y="47"/>
                    <a:pt x="166" y="0"/>
                    <a:pt x="16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601250" y="20234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120" y="61"/>
                    <a:pt x="80" y="100"/>
                    <a:pt x="1" y="160"/>
                  </a:cubicBezTo>
                  <a:cubicBezTo>
                    <a:pt x="80" y="160"/>
                    <a:pt x="160" y="10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97350" y="1894100"/>
              <a:ext cx="5000" cy="4075"/>
            </a:xfrm>
            <a:custGeom>
              <a:avLst/>
              <a:gdLst/>
              <a:ahLst/>
              <a:cxnLst/>
              <a:rect l="l" t="t" r="r" b="b"/>
              <a:pathLst>
                <a:path w="200" h="163" extrusionOk="0">
                  <a:moveTo>
                    <a:pt x="170" y="1"/>
                  </a:moveTo>
                  <a:cubicBezTo>
                    <a:pt x="88" y="1"/>
                    <a:pt x="36" y="74"/>
                    <a:pt x="1" y="163"/>
                  </a:cubicBezTo>
                  <a:cubicBezTo>
                    <a:pt x="80" y="103"/>
                    <a:pt x="160" y="63"/>
                    <a:pt x="200" y="4"/>
                  </a:cubicBezTo>
                  <a:cubicBezTo>
                    <a:pt x="189" y="2"/>
                    <a:pt x="179" y="1"/>
                    <a:pt x="17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423225" y="20801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20" y="100"/>
                    <a:pt x="100" y="120"/>
                    <a:pt x="199" y="120"/>
                  </a:cubicBezTo>
                  <a:cubicBezTo>
                    <a:pt x="139" y="40"/>
                    <a:pt x="8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428200" y="1814375"/>
              <a:ext cx="4000" cy="3375"/>
            </a:xfrm>
            <a:custGeom>
              <a:avLst/>
              <a:gdLst/>
              <a:ahLst/>
              <a:cxnLst/>
              <a:rect l="l" t="t" r="r" b="b"/>
              <a:pathLst>
                <a:path w="160" h="135" extrusionOk="0">
                  <a:moveTo>
                    <a:pt x="65" y="0"/>
                  </a:moveTo>
                  <a:cubicBezTo>
                    <a:pt x="40" y="0"/>
                    <a:pt x="20" y="10"/>
                    <a:pt x="0" y="30"/>
                  </a:cubicBezTo>
                  <a:cubicBezTo>
                    <a:pt x="20" y="99"/>
                    <a:pt x="50" y="134"/>
                    <a:pt x="80" y="134"/>
                  </a:cubicBezTo>
                  <a:cubicBezTo>
                    <a:pt x="110" y="134"/>
                    <a:pt x="139" y="99"/>
                    <a:pt x="159" y="30"/>
                  </a:cubicBezTo>
                  <a:cubicBezTo>
                    <a:pt x="120" y="10"/>
                    <a:pt x="90" y="0"/>
                    <a:pt x="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479900" y="1869325"/>
              <a:ext cx="4025" cy="2500"/>
            </a:xfrm>
            <a:custGeom>
              <a:avLst/>
              <a:gdLst/>
              <a:ahLst/>
              <a:cxnLst/>
              <a:rect l="l" t="t" r="r" b="b"/>
              <a:pathLst>
                <a:path w="161" h="100" extrusionOk="0">
                  <a:moveTo>
                    <a:pt x="100" y="0"/>
                  </a:moveTo>
                  <a:lnTo>
                    <a:pt x="1" y="100"/>
                  </a:lnTo>
                  <a:cubicBezTo>
                    <a:pt x="61" y="100"/>
                    <a:pt x="120" y="100"/>
                    <a:pt x="160" y="60"/>
                  </a:cubicBezTo>
                  <a:cubicBezTo>
                    <a:pt x="140" y="60"/>
                    <a:pt x="100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2475425" y="2062775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200" y="0"/>
                  </a:moveTo>
                  <a:cubicBezTo>
                    <a:pt x="140" y="40"/>
                    <a:pt x="61" y="80"/>
                    <a:pt x="1" y="120"/>
                  </a:cubicBezTo>
                  <a:cubicBezTo>
                    <a:pt x="18" y="123"/>
                    <a:pt x="33" y="125"/>
                    <a:pt x="47" y="125"/>
                  </a:cubicBezTo>
                  <a:cubicBezTo>
                    <a:pt x="120" y="125"/>
                    <a:pt x="167" y="83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2487375" y="20836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60" y="80"/>
                    <a:pt x="80" y="120"/>
                    <a:pt x="0" y="180"/>
                  </a:cubicBezTo>
                  <a:cubicBezTo>
                    <a:pt x="120" y="160"/>
                    <a:pt x="179" y="10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2440625" y="1810150"/>
              <a:ext cx="4000" cy="4475"/>
            </a:xfrm>
            <a:custGeom>
              <a:avLst/>
              <a:gdLst/>
              <a:ahLst/>
              <a:cxnLst/>
              <a:rect l="l" t="t" r="r" b="b"/>
              <a:pathLst>
                <a:path w="160" h="179" extrusionOk="0">
                  <a:moveTo>
                    <a:pt x="160" y="0"/>
                  </a:moveTo>
                  <a:cubicBezTo>
                    <a:pt x="120" y="80"/>
                    <a:pt x="40" y="139"/>
                    <a:pt x="0" y="179"/>
                  </a:cubicBezTo>
                  <a:cubicBezTo>
                    <a:pt x="60" y="139"/>
                    <a:pt x="120" y="80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2918050" y="1739775"/>
              <a:ext cx="5500" cy="4125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5" y="0"/>
                  </a:moveTo>
                  <a:cubicBezTo>
                    <a:pt x="95" y="0"/>
                    <a:pt x="70" y="10"/>
                    <a:pt x="40" y="30"/>
                  </a:cubicBezTo>
                  <a:lnTo>
                    <a:pt x="0" y="90"/>
                  </a:lnTo>
                  <a:cubicBezTo>
                    <a:pt x="30" y="139"/>
                    <a:pt x="65" y="164"/>
                    <a:pt x="102" y="164"/>
                  </a:cubicBezTo>
                  <a:cubicBezTo>
                    <a:pt x="140" y="164"/>
                    <a:pt x="179" y="139"/>
                    <a:pt x="219" y="90"/>
                  </a:cubicBezTo>
                  <a:lnTo>
                    <a:pt x="160" y="30"/>
                  </a:lnTo>
                  <a:cubicBezTo>
                    <a:pt x="150" y="10"/>
                    <a:pt x="135" y="0"/>
                    <a:pt x="1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2914075" y="1817600"/>
              <a:ext cx="3500" cy="1875"/>
            </a:xfrm>
            <a:custGeom>
              <a:avLst/>
              <a:gdLst/>
              <a:ahLst/>
              <a:cxnLst/>
              <a:rect l="l" t="t" r="r" b="b"/>
              <a:pathLst>
                <a:path w="140" h="75" extrusionOk="0">
                  <a:moveTo>
                    <a:pt x="100" y="0"/>
                  </a:moveTo>
                  <a:cubicBezTo>
                    <a:pt x="80" y="0"/>
                    <a:pt x="20" y="40"/>
                    <a:pt x="0" y="60"/>
                  </a:cubicBezTo>
                  <a:cubicBezTo>
                    <a:pt x="40" y="70"/>
                    <a:pt x="70" y="75"/>
                    <a:pt x="92" y="75"/>
                  </a:cubicBezTo>
                  <a:cubicBezTo>
                    <a:pt x="115" y="75"/>
                    <a:pt x="130" y="70"/>
                    <a:pt x="140" y="6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2896675" y="17822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19" y="1"/>
                  </a:moveTo>
                  <a:cubicBezTo>
                    <a:pt x="80" y="21"/>
                    <a:pt x="20" y="61"/>
                    <a:pt x="0" y="80"/>
                  </a:cubicBezTo>
                  <a:cubicBezTo>
                    <a:pt x="22" y="88"/>
                    <a:pt x="44" y="92"/>
                    <a:pt x="66" y="92"/>
                  </a:cubicBezTo>
                  <a:cubicBezTo>
                    <a:pt x="103" y="92"/>
                    <a:pt x="141" y="79"/>
                    <a:pt x="179" y="41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3027450" y="1892500"/>
              <a:ext cx="4000" cy="3825"/>
            </a:xfrm>
            <a:custGeom>
              <a:avLst/>
              <a:gdLst/>
              <a:ahLst/>
              <a:cxnLst/>
              <a:rect l="l" t="t" r="r" b="b"/>
              <a:pathLst>
                <a:path w="160" h="153" extrusionOk="0">
                  <a:moveTo>
                    <a:pt x="81" y="0"/>
                  </a:moveTo>
                  <a:cubicBezTo>
                    <a:pt x="51" y="0"/>
                    <a:pt x="23" y="15"/>
                    <a:pt x="1" y="48"/>
                  </a:cubicBezTo>
                  <a:cubicBezTo>
                    <a:pt x="26" y="123"/>
                    <a:pt x="51" y="153"/>
                    <a:pt x="75" y="153"/>
                  </a:cubicBezTo>
                  <a:cubicBezTo>
                    <a:pt x="107" y="153"/>
                    <a:pt x="137" y="97"/>
                    <a:pt x="160" y="28"/>
                  </a:cubicBezTo>
                  <a:cubicBezTo>
                    <a:pt x="133" y="10"/>
                    <a:pt x="106" y="0"/>
                    <a:pt x="8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3057800" y="18454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120" y="120"/>
                    <a:pt x="199" y="159"/>
                  </a:cubicBezTo>
                  <a:cubicBezTo>
                    <a:pt x="120" y="120"/>
                    <a:pt x="80" y="6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844450" y="1694250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40"/>
                    <a:pt x="120" y="14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792225" y="20190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1"/>
                  </a:moveTo>
                  <a:cubicBezTo>
                    <a:pt x="160" y="61"/>
                    <a:pt x="80" y="100"/>
                    <a:pt x="1" y="160"/>
                  </a:cubicBezTo>
                  <a:cubicBezTo>
                    <a:pt x="80" y="140"/>
                    <a:pt x="160" y="80"/>
                    <a:pt x="2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770350" y="184345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40" y="1"/>
                  </a:moveTo>
                  <a:cubicBezTo>
                    <a:pt x="80" y="21"/>
                    <a:pt x="60" y="41"/>
                    <a:pt x="0" y="60"/>
                  </a:cubicBezTo>
                  <a:cubicBezTo>
                    <a:pt x="80" y="60"/>
                    <a:pt x="140" y="60"/>
                    <a:pt x="179" y="41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1817000" y="926850"/>
              <a:ext cx="55700" cy="19975"/>
            </a:xfrm>
            <a:custGeom>
              <a:avLst/>
              <a:gdLst/>
              <a:ahLst/>
              <a:cxnLst/>
              <a:rect l="l" t="t" r="r" b="b"/>
              <a:pathLst>
                <a:path w="2228" h="799" extrusionOk="0">
                  <a:moveTo>
                    <a:pt x="943" y="0"/>
                  </a:moveTo>
                  <a:cubicBezTo>
                    <a:pt x="643" y="0"/>
                    <a:pt x="331" y="52"/>
                    <a:pt x="0" y="221"/>
                  </a:cubicBezTo>
                  <a:cubicBezTo>
                    <a:pt x="497" y="460"/>
                    <a:pt x="875" y="460"/>
                    <a:pt x="1213" y="460"/>
                  </a:cubicBezTo>
                  <a:cubicBezTo>
                    <a:pt x="1472" y="460"/>
                    <a:pt x="1671" y="480"/>
                    <a:pt x="1691" y="798"/>
                  </a:cubicBezTo>
                  <a:cubicBezTo>
                    <a:pt x="1900" y="665"/>
                    <a:pt x="1836" y="258"/>
                    <a:pt x="2179" y="258"/>
                  </a:cubicBezTo>
                  <a:cubicBezTo>
                    <a:pt x="2195" y="258"/>
                    <a:pt x="2211" y="259"/>
                    <a:pt x="2228" y="261"/>
                  </a:cubicBezTo>
                  <a:cubicBezTo>
                    <a:pt x="2208" y="201"/>
                    <a:pt x="2208" y="162"/>
                    <a:pt x="2208" y="122"/>
                  </a:cubicBezTo>
                  <a:cubicBezTo>
                    <a:pt x="1795" y="110"/>
                    <a:pt x="1381" y="0"/>
                    <a:pt x="94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1775225" y="924400"/>
              <a:ext cx="41300" cy="9425"/>
            </a:xfrm>
            <a:custGeom>
              <a:avLst/>
              <a:gdLst/>
              <a:ahLst/>
              <a:cxnLst/>
              <a:rect l="l" t="t" r="r" b="b"/>
              <a:pathLst>
                <a:path w="1652" h="377" extrusionOk="0">
                  <a:moveTo>
                    <a:pt x="823" y="0"/>
                  </a:moveTo>
                  <a:cubicBezTo>
                    <a:pt x="631" y="0"/>
                    <a:pt x="406" y="59"/>
                    <a:pt x="60" y="160"/>
                  </a:cubicBezTo>
                  <a:cubicBezTo>
                    <a:pt x="0" y="220"/>
                    <a:pt x="0" y="279"/>
                    <a:pt x="20" y="319"/>
                  </a:cubicBezTo>
                  <a:cubicBezTo>
                    <a:pt x="246" y="364"/>
                    <a:pt x="472" y="377"/>
                    <a:pt x="711" y="377"/>
                  </a:cubicBezTo>
                  <a:cubicBezTo>
                    <a:pt x="998" y="377"/>
                    <a:pt x="1304" y="359"/>
                    <a:pt x="1651" y="359"/>
                  </a:cubicBezTo>
                  <a:cubicBezTo>
                    <a:pt x="1285" y="107"/>
                    <a:pt x="1083" y="0"/>
                    <a:pt x="82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1723000" y="926425"/>
              <a:ext cx="42300" cy="8275"/>
            </a:xfrm>
            <a:custGeom>
              <a:avLst/>
              <a:gdLst/>
              <a:ahLst/>
              <a:cxnLst/>
              <a:rect l="l" t="t" r="r" b="b"/>
              <a:pathLst>
                <a:path w="1692" h="331" extrusionOk="0">
                  <a:moveTo>
                    <a:pt x="1065" y="0"/>
                  </a:moveTo>
                  <a:cubicBezTo>
                    <a:pt x="842" y="0"/>
                    <a:pt x="581" y="74"/>
                    <a:pt x="0" y="238"/>
                  </a:cubicBezTo>
                  <a:cubicBezTo>
                    <a:pt x="296" y="279"/>
                    <a:pt x="571" y="330"/>
                    <a:pt x="852" y="330"/>
                  </a:cubicBezTo>
                  <a:cubicBezTo>
                    <a:pt x="1119" y="330"/>
                    <a:pt x="1391" y="284"/>
                    <a:pt x="1691" y="139"/>
                  </a:cubicBezTo>
                  <a:cubicBezTo>
                    <a:pt x="1405" y="49"/>
                    <a:pt x="1248" y="0"/>
                    <a:pt x="106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1685700" y="1028850"/>
              <a:ext cx="44775" cy="12825"/>
            </a:xfrm>
            <a:custGeom>
              <a:avLst/>
              <a:gdLst/>
              <a:ahLst/>
              <a:cxnLst/>
              <a:rect l="l" t="t" r="r" b="b"/>
              <a:pathLst>
                <a:path w="1791" h="513" extrusionOk="0">
                  <a:moveTo>
                    <a:pt x="1711" y="0"/>
                  </a:moveTo>
                  <a:cubicBezTo>
                    <a:pt x="1413" y="20"/>
                    <a:pt x="1134" y="20"/>
                    <a:pt x="856" y="20"/>
                  </a:cubicBezTo>
                  <a:cubicBezTo>
                    <a:pt x="726" y="150"/>
                    <a:pt x="582" y="170"/>
                    <a:pt x="436" y="170"/>
                  </a:cubicBezTo>
                  <a:cubicBezTo>
                    <a:pt x="370" y="170"/>
                    <a:pt x="305" y="166"/>
                    <a:pt x="240" y="166"/>
                  </a:cubicBezTo>
                  <a:cubicBezTo>
                    <a:pt x="158" y="166"/>
                    <a:pt x="78" y="172"/>
                    <a:pt x="0" y="199"/>
                  </a:cubicBezTo>
                  <a:cubicBezTo>
                    <a:pt x="120" y="299"/>
                    <a:pt x="219" y="398"/>
                    <a:pt x="319" y="498"/>
                  </a:cubicBezTo>
                  <a:cubicBezTo>
                    <a:pt x="348" y="508"/>
                    <a:pt x="383" y="513"/>
                    <a:pt x="416" y="513"/>
                  </a:cubicBezTo>
                  <a:cubicBezTo>
                    <a:pt x="448" y="513"/>
                    <a:pt x="478" y="508"/>
                    <a:pt x="498" y="498"/>
                  </a:cubicBezTo>
                  <a:cubicBezTo>
                    <a:pt x="856" y="179"/>
                    <a:pt x="1373" y="498"/>
                    <a:pt x="1711" y="160"/>
                  </a:cubicBezTo>
                  <a:cubicBezTo>
                    <a:pt x="1791" y="100"/>
                    <a:pt x="1791" y="60"/>
                    <a:pt x="17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1728475" y="1026600"/>
              <a:ext cx="25875" cy="8375"/>
            </a:xfrm>
            <a:custGeom>
              <a:avLst/>
              <a:gdLst/>
              <a:ahLst/>
              <a:cxnLst/>
              <a:rect l="l" t="t" r="r" b="b"/>
              <a:pathLst>
                <a:path w="1035" h="335" extrusionOk="0">
                  <a:moveTo>
                    <a:pt x="604" y="1"/>
                  </a:moveTo>
                  <a:cubicBezTo>
                    <a:pt x="458" y="1"/>
                    <a:pt x="308" y="31"/>
                    <a:pt x="159" y="71"/>
                  </a:cubicBezTo>
                  <a:cubicBezTo>
                    <a:pt x="142" y="65"/>
                    <a:pt x="126" y="62"/>
                    <a:pt x="111" y="62"/>
                  </a:cubicBezTo>
                  <a:cubicBezTo>
                    <a:pt x="75" y="62"/>
                    <a:pt x="42" y="76"/>
                    <a:pt x="0" y="90"/>
                  </a:cubicBezTo>
                  <a:lnTo>
                    <a:pt x="0" y="250"/>
                  </a:lnTo>
                  <a:cubicBezTo>
                    <a:pt x="36" y="244"/>
                    <a:pt x="72" y="241"/>
                    <a:pt x="107" y="241"/>
                  </a:cubicBezTo>
                  <a:cubicBezTo>
                    <a:pt x="321" y="241"/>
                    <a:pt x="522" y="335"/>
                    <a:pt x="730" y="335"/>
                  </a:cubicBezTo>
                  <a:cubicBezTo>
                    <a:pt x="829" y="335"/>
                    <a:pt x="930" y="313"/>
                    <a:pt x="1035" y="250"/>
                  </a:cubicBezTo>
                  <a:lnTo>
                    <a:pt x="1035" y="110"/>
                  </a:lnTo>
                  <a:cubicBezTo>
                    <a:pt x="895" y="31"/>
                    <a:pt x="751" y="1"/>
                    <a:pt x="6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836875" y="1015925"/>
              <a:ext cx="15450" cy="10500"/>
            </a:xfrm>
            <a:custGeom>
              <a:avLst/>
              <a:gdLst/>
              <a:ahLst/>
              <a:cxnLst/>
              <a:rect l="l" t="t" r="r" b="b"/>
              <a:pathLst>
                <a:path w="618" h="420" extrusionOk="0">
                  <a:moveTo>
                    <a:pt x="339" y="0"/>
                  </a:moveTo>
                  <a:cubicBezTo>
                    <a:pt x="220" y="40"/>
                    <a:pt x="120" y="100"/>
                    <a:pt x="1" y="179"/>
                  </a:cubicBezTo>
                  <a:cubicBezTo>
                    <a:pt x="76" y="300"/>
                    <a:pt x="197" y="420"/>
                    <a:pt x="320" y="420"/>
                  </a:cubicBezTo>
                  <a:cubicBezTo>
                    <a:pt x="359" y="420"/>
                    <a:pt x="400" y="407"/>
                    <a:pt x="438" y="378"/>
                  </a:cubicBezTo>
                  <a:cubicBezTo>
                    <a:pt x="617" y="259"/>
                    <a:pt x="498" y="100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732450" y="1023850"/>
              <a:ext cx="26875" cy="5525"/>
            </a:xfrm>
            <a:custGeom>
              <a:avLst/>
              <a:gdLst/>
              <a:ahLst/>
              <a:cxnLst/>
              <a:rect l="l" t="t" r="r" b="b"/>
              <a:pathLst>
                <a:path w="1075" h="221" extrusionOk="0">
                  <a:moveTo>
                    <a:pt x="730" y="1"/>
                  </a:moveTo>
                  <a:cubicBezTo>
                    <a:pt x="477" y="1"/>
                    <a:pt x="234" y="43"/>
                    <a:pt x="0" y="181"/>
                  </a:cubicBezTo>
                  <a:cubicBezTo>
                    <a:pt x="259" y="200"/>
                    <a:pt x="577" y="200"/>
                    <a:pt x="876" y="220"/>
                  </a:cubicBezTo>
                  <a:cubicBezTo>
                    <a:pt x="915" y="161"/>
                    <a:pt x="995" y="101"/>
                    <a:pt x="1074" y="21"/>
                  </a:cubicBezTo>
                  <a:cubicBezTo>
                    <a:pt x="958" y="9"/>
                    <a:pt x="843" y="1"/>
                    <a:pt x="7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767750" y="925700"/>
              <a:ext cx="8975" cy="7500"/>
            </a:xfrm>
            <a:custGeom>
              <a:avLst/>
              <a:gdLst/>
              <a:ahLst/>
              <a:cxnLst/>
              <a:rect l="l" t="t" r="r" b="b"/>
              <a:pathLst>
                <a:path w="359" h="300" extrusionOk="0">
                  <a:moveTo>
                    <a:pt x="188" y="0"/>
                  </a:moveTo>
                  <a:cubicBezTo>
                    <a:pt x="155" y="0"/>
                    <a:pt x="118" y="9"/>
                    <a:pt x="80" y="29"/>
                  </a:cubicBezTo>
                  <a:cubicBezTo>
                    <a:pt x="21" y="48"/>
                    <a:pt x="1" y="168"/>
                    <a:pt x="21" y="227"/>
                  </a:cubicBezTo>
                  <a:cubicBezTo>
                    <a:pt x="63" y="281"/>
                    <a:pt x="117" y="300"/>
                    <a:pt x="174" y="300"/>
                  </a:cubicBezTo>
                  <a:cubicBezTo>
                    <a:pt x="222" y="300"/>
                    <a:pt x="273" y="286"/>
                    <a:pt x="319" y="267"/>
                  </a:cubicBezTo>
                  <a:cubicBezTo>
                    <a:pt x="319" y="227"/>
                    <a:pt x="359" y="148"/>
                    <a:pt x="359" y="108"/>
                  </a:cubicBezTo>
                  <a:cubicBezTo>
                    <a:pt x="318" y="41"/>
                    <a:pt x="259" y="0"/>
                    <a:pt x="18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1765775" y="1020775"/>
              <a:ext cx="9950" cy="3350"/>
            </a:xfrm>
            <a:custGeom>
              <a:avLst/>
              <a:gdLst/>
              <a:ahLst/>
              <a:cxnLst/>
              <a:rect l="l" t="t" r="r" b="b"/>
              <a:pathLst>
                <a:path w="398" h="134" extrusionOk="0">
                  <a:moveTo>
                    <a:pt x="330" y="0"/>
                  </a:moveTo>
                  <a:cubicBezTo>
                    <a:pt x="218" y="0"/>
                    <a:pt x="116" y="42"/>
                    <a:pt x="0" y="125"/>
                  </a:cubicBezTo>
                  <a:cubicBezTo>
                    <a:pt x="44" y="130"/>
                    <a:pt x="86" y="134"/>
                    <a:pt x="126" y="134"/>
                  </a:cubicBezTo>
                  <a:cubicBezTo>
                    <a:pt x="233" y="134"/>
                    <a:pt x="326" y="106"/>
                    <a:pt x="398" y="5"/>
                  </a:cubicBezTo>
                  <a:cubicBezTo>
                    <a:pt x="375" y="2"/>
                    <a:pt x="352" y="0"/>
                    <a:pt x="33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92950" y="1324250"/>
              <a:ext cx="9475" cy="3775"/>
            </a:xfrm>
            <a:custGeom>
              <a:avLst/>
              <a:gdLst/>
              <a:ahLst/>
              <a:cxnLst/>
              <a:rect l="l" t="t" r="r" b="b"/>
              <a:pathLst>
                <a:path w="379" h="151" extrusionOk="0">
                  <a:moveTo>
                    <a:pt x="1" y="1"/>
                  </a:moveTo>
                  <a:cubicBezTo>
                    <a:pt x="61" y="41"/>
                    <a:pt x="100" y="100"/>
                    <a:pt x="180" y="140"/>
                  </a:cubicBezTo>
                  <a:cubicBezTo>
                    <a:pt x="205" y="146"/>
                    <a:pt x="231" y="150"/>
                    <a:pt x="256" y="150"/>
                  </a:cubicBezTo>
                  <a:cubicBezTo>
                    <a:pt x="313" y="150"/>
                    <a:pt x="365" y="129"/>
                    <a:pt x="379" y="60"/>
                  </a:cubicBezTo>
                  <a:cubicBezTo>
                    <a:pt x="379" y="60"/>
                    <a:pt x="299" y="21"/>
                    <a:pt x="260" y="21"/>
                  </a:cubicBezTo>
                  <a:cubicBezTo>
                    <a:pt x="180" y="1"/>
                    <a:pt x="80" y="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149700" y="1306850"/>
              <a:ext cx="62175" cy="13450"/>
            </a:xfrm>
            <a:custGeom>
              <a:avLst/>
              <a:gdLst/>
              <a:ahLst/>
              <a:cxnLst/>
              <a:rect l="l" t="t" r="r" b="b"/>
              <a:pathLst>
                <a:path w="2487" h="538" extrusionOk="0">
                  <a:moveTo>
                    <a:pt x="1393" y="0"/>
                  </a:moveTo>
                  <a:cubicBezTo>
                    <a:pt x="1055" y="80"/>
                    <a:pt x="736" y="180"/>
                    <a:pt x="418" y="180"/>
                  </a:cubicBezTo>
                  <a:cubicBezTo>
                    <a:pt x="219" y="180"/>
                    <a:pt x="0" y="279"/>
                    <a:pt x="199" y="538"/>
                  </a:cubicBezTo>
                  <a:cubicBezTo>
                    <a:pt x="955" y="438"/>
                    <a:pt x="1731" y="418"/>
                    <a:pt x="2487" y="199"/>
                  </a:cubicBezTo>
                  <a:cubicBezTo>
                    <a:pt x="2428" y="186"/>
                    <a:pt x="2368" y="183"/>
                    <a:pt x="2308" y="183"/>
                  </a:cubicBezTo>
                  <a:cubicBezTo>
                    <a:pt x="2253" y="183"/>
                    <a:pt x="2198" y="185"/>
                    <a:pt x="2143" y="185"/>
                  </a:cubicBezTo>
                  <a:cubicBezTo>
                    <a:pt x="1999" y="185"/>
                    <a:pt x="1862" y="166"/>
                    <a:pt x="1751" y="20"/>
                  </a:cubicBezTo>
                  <a:cubicBezTo>
                    <a:pt x="1631" y="20"/>
                    <a:pt x="1512" y="0"/>
                    <a:pt x="139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162625" y="132487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349" y="1"/>
                  </a:moveTo>
                  <a:cubicBezTo>
                    <a:pt x="299" y="1"/>
                    <a:pt x="249" y="6"/>
                    <a:pt x="199" y="16"/>
                  </a:cubicBezTo>
                  <a:cubicBezTo>
                    <a:pt x="140" y="115"/>
                    <a:pt x="0" y="274"/>
                    <a:pt x="219" y="314"/>
                  </a:cubicBezTo>
                  <a:cubicBezTo>
                    <a:pt x="248" y="323"/>
                    <a:pt x="274" y="327"/>
                    <a:pt x="298" y="327"/>
                  </a:cubicBezTo>
                  <a:cubicBezTo>
                    <a:pt x="440" y="327"/>
                    <a:pt x="498" y="186"/>
                    <a:pt x="498" y="16"/>
                  </a:cubicBezTo>
                  <a:cubicBezTo>
                    <a:pt x="448" y="6"/>
                    <a:pt x="398" y="1"/>
                    <a:pt x="34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582850" y="1372500"/>
              <a:ext cx="2525" cy="2500"/>
            </a:xfrm>
            <a:custGeom>
              <a:avLst/>
              <a:gdLst/>
              <a:ahLst/>
              <a:cxnLst/>
              <a:rect l="l" t="t" r="r" b="b"/>
              <a:pathLst>
                <a:path w="101" h="100" extrusionOk="0">
                  <a:moveTo>
                    <a:pt x="80" y="0"/>
                  </a:moveTo>
                  <a:cubicBezTo>
                    <a:pt x="41" y="0"/>
                    <a:pt x="21" y="0"/>
                    <a:pt x="1" y="40"/>
                  </a:cubicBezTo>
                  <a:cubicBezTo>
                    <a:pt x="1" y="60"/>
                    <a:pt x="21" y="80"/>
                    <a:pt x="21" y="100"/>
                  </a:cubicBezTo>
                  <a:cubicBezTo>
                    <a:pt x="41" y="100"/>
                    <a:pt x="80" y="100"/>
                    <a:pt x="100" y="80"/>
                  </a:cubicBezTo>
                  <a:cubicBezTo>
                    <a:pt x="100" y="60"/>
                    <a:pt x="80" y="4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670875" y="13546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" y="179"/>
                  </a:lnTo>
                  <a:cubicBezTo>
                    <a:pt x="80" y="120"/>
                    <a:pt x="140" y="6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347625" y="122977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140" y="0"/>
                  </a:moveTo>
                  <a:cubicBezTo>
                    <a:pt x="1" y="0"/>
                    <a:pt x="1" y="40"/>
                    <a:pt x="80" y="139"/>
                  </a:cubicBezTo>
                  <a:lnTo>
                    <a:pt x="100" y="159"/>
                  </a:lnTo>
                  <a:cubicBezTo>
                    <a:pt x="339" y="119"/>
                    <a:pt x="597" y="199"/>
                    <a:pt x="77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79450" y="1224950"/>
              <a:ext cx="13450" cy="3575"/>
            </a:xfrm>
            <a:custGeom>
              <a:avLst/>
              <a:gdLst/>
              <a:ahLst/>
              <a:cxnLst/>
              <a:rect l="l" t="t" r="r" b="b"/>
              <a:pathLst>
                <a:path w="538" h="143" extrusionOk="0">
                  <a:moveTo>
                    <a:pt x="345" y="1"/>
                  </a:moveTo>
                  <a:cubicBezTo>
                    <a:pt x="222" y="1"/>
                    <a:pt x="107" y="27"/>
                    <a:pt x="1" y="133"/>
                  </a:cubicBezTo>
                  <a:cubicBezTo>
                    <a:pt x="80" y="133"/>
                    <a:pt x="160" y="143"/>
                    <a:pt x="236" y="143"/>
                  </a:cubicBezTo>
                  <a:cubicBezTo>
                    <a:pt x="349" y="143"/>
                    <a:pt x="454" y="121"/>
                    <a:pt x="538" y="14"/>
                  </a:cubicBezTo>
                  <a:cubicBezTo>
                    <a:pt x="471" y="7"/>
                    <a:pt x="407" y="1"/>
                    <a:pt x="34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371500" y="1227775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19" y="20"/>
                    <a:pt x="100" y="20"/>
                    <a:pt x="0" y="60"/>
                  </a:cubicBezTo>
                  <a:cubicBezTo>
                    <a:pt x="55" y="133"/>
                    <a:pt x="110" y="173"/>
                    <a:pt x="161" y="173"/>
                  </a:cubicBezTo>
                  <a:cubicBezTo>
                    <a:pt x="221" y="173"/>
                    <a:pt x="276" y="119"/>
                    <a:pt x="3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336175" y="1228750"/>
              <a:ext cx="13950" cy="4025"/>
            </a:xfrm>
            <a:custGeom>
              <a:avLst/>
              <a:gdLst/>
              <a:ahLst/>
              <a:cxnLst/>
              <a:rect l="l" t="t" r="r" b="b"/>
              <a:pathLst>
                <a:path w="558" h="161" extrusionOk="0">
                  <a:moveTo>
                    <a:pt x="324" y="0"/>
                  </a:moveTo>
                  <a:cubicBezTo>
                    <a:pt x="208" y="0"/>
                    <a:pt x="97" y="40"/>
                    <a:pt x="1" y="160"/>
                  </a:cubicBezTo>
                  <a:lnTo>
                    <a:pt x="518" y="160"/>
                  </a:lnTo>
                  <a:cubicBezTo>
                    <a:pt x="538" y="141"/>
                    <a:pt x="558" y="81"/>
                    <a:pt x="558" y="41"/>
                  </a:cubicBezTo>
                  <a:cubicBezTo>
                    <a:pt x="479" y="17"/>
                    <a:pt x="400" y="0"/>
                    <a:pt x="324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217825" y="1267825"/>
              <a:ext cx="20425" cy="4725"/>
            </a:xfrm>
            <a:custGeom>
              <a:avLst/>
              <a:gdLst/>
              <a:ahLst/>
              <a:cxnLst/>
              <a:rect l="l" t="t" r="r" b="b"/>
              <a:pathLst>
                <a:path w="817" h="189" extrusionOk="0">
                  <a:moveTo>
                    <a:pt x="551" y="1"/>
                  </a:moveTo>
                  <a:cubicBezTo>
                    <a:pt x="356" y="1"/>
                    <a:pt x="162" y="32"/>
                    <a:pt x="1" y="149"/>
                  </a:cubicBezTo>
                  <a:cubicBezTo>
                    <a:pt x="259" y="149"/>
                    <a:pt x="498" y="169"/>
                    <a:pt x="756" y="189"/>
                  </a:cubicBezTo>
                  <a:cubicBezTo>
                    <a:pt x="816" y="149"/>
                    <a:pt x="816" y="70"/>
                    <a:pt x="756" y="10"/>
                  </a:cubicBezTo>
                  <a:cubicBezTo>
                    <a:pt x="689" y="5"/>
                    <a:pt x="620" y="1"/>
                    <a:pt x="55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150700" y="129492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0"/>
                  </a:moveTo>
                  <a:cubicBezTo>
                    <a:pt x="80" y="0"/>
                    <a:pt x="0" y="60"/>
                    <a:pt x="0" y="159"/>
                  </a:cubicBezTo>
                  <a:cubicBezTo>
                    <a:pt x="60" y="100"/>
                    <a:pt x="119" y="60"/>
                    <a:pt x="1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236725" y="12675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cubicBezTo>
                    <a:pt x="239" y="1"/>
                    <a:pt x="120" y="21"/>
                    <a:pt x="0" y="21"/>
                  </a:cubicBezTo>
                  <a:lnTo>
                    <a:pt x="0" y="200"/>
                  </a:lnTo>
                  <a:cubicBezTo>
                    <a:pt x="140" y="180"/>
                    <a:pt x="299" y="16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180025" y="1294125"/>
              <a:ext cx="17925" cy="6800"/>
            </a:xfrm>
            <a:custGeom>
              <a:avLst/>
              <a:gdLst/>
              <a:ahLst/>
              <a:cxnLst/>
              <a:rect l="l" t="t" r="r" b="b"/>
              <a:pathLst>
                <a:path w="717" h="272" extrusionOk="0">
                  <a:moveTo>
                    <a:pt x="406" y="1"/>
                  </a:moveTo>
                  <a:cubicBezTo>
                    <a:pt x="253" y="1"/>
                    <a:pt x="112" y="31"/>
                    <a:pt x="1" y="191"/>
                  </a:cubicBezTo>
                  <a:cubicBezTo>
                    <a:pt x="68" y="247"/>
                    <a:pt x="135" y="272"/>
                    <a:pt x="206" y="272"/>
                  </a:cubicBezTo>
                  <a:cubicBezTo>
                    <a:pt x="261" y="272"/>
                    <a:pt x="318" y="257"/>
                    <a:pt x="379" y="231"/>
                  </a:cubicBezTo>
                  <a:cubicBezTo>
                    <a:pt x="498" y="191"/>
                    <a:pt x="597" y="151"/>
                    <a:pt x="717" y="132"/>
                  </a:cubicBezTo>
                  <a:cubicBezTo>
                    <a:pt x="717" y="92"/>
                    <a:pt x="697" y="32"/>
                    <a:pt x="697" y="12"/>
                  </a:cubicBezTo>
                  <a:cubicBezTo>
                    <a:pt x="598" y="12"/>
                    <a:pt x="500" y="1"/>
                    <a:pt x="40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180025" y="1298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40"/>
                    <a:pt x="120" y="120"/>
                    <a:pt x="180" y="179"/>
                  </a:cubicBezTo>
                  <a:cubicBezTo>
                    <a:pt x="239" y="139"/>
                    <a:pt x="299" y="80"/>
                    <a:pt x="379" y="40"/>
                  </a:cubicBezTo>
                  <a:cubicBezTo>
                    <a:pt x="239" y="20"/>
                    <a:pt x="120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337175" y="1195450"/>
              <a:ext cx="100000" cy="24400"/>
            </a:xfrm>
            <a:custGeom>
              <a:avLst/>
              <a:gdLst/>
              <a:ahLst/>
              <a:cxnLst/>
              <a:rect l="l" t="t" r="r" b="b"/>
              <a:pathLst>
                <a:path w="4000" h="976" extrusionOk="0">
                  <a:moveTo>
                    <a:pt x="3780" y="1"/>
                  </a:moveTo>
                  <a:cubicBezTo>
                    <a:pt x="3751" y="1"/>
                    <a:pt x="3718" y="7"/>
                    <a:pt x="3681" y="20"/>
                  </a:cubicBezTo>
                  <a:cubicBezTo>
                    <a:pt x="3412" y="110"/>
                    <a:pt x="3134" y="135"/>
                    <a:pt x="2853" y="135"/>
                  </a:cubicBezTo>
                  <a:cubicBezTo>
                    <a:pt x="2572" y="135"/>
                    <a:pt x="2288" y="110"/>
                    <a:pt x="2010" y="100"/>
                  </a:cubicBezTo>
                  <a:cubicBezTo>
                    <a:pt x="1967" y="97"/>
                    <a:pt x="1925" y="95"/>
                    <a:pt x="1883" y="95"/>
                  </a:cubicBezTo>
                  <a:cubicBezTo>
                    <a:pt x="1657" y="95"/>
                    <a:pt x="1453" y="144"/>
                    <a:pt x="1234" y="279"/>
                  </a:cubicBezTo>
                  <a:cubicBezTo>
                    <a:pt x="1194" y="279"/>
                    <a:pt x="1155" y="299"/>
                    <a:pt x="1155" y="359"/>
                  </a:cubicBezTo>
                  <a:cubicBezTo>
                    <a:pt x="1155" y="378"/>
                    <a:pt x="1115" y="398"/>
                    <a:pt x="1115" y="398"/>
                  </a:cubicBezTo>
                  <a:cubicBezTo>
                    <a:pt x="1075" y="378"/>
                    <a:pt x="1075" y="319"/>
                    <a:pt x="1075" y="279"/>
                  </a:cubicBezTo>
                  <a:lnTo>
                    <a:pt x="995" y="259"/>
                  </a:lnTo>
                  <a:lnTo>
                    <a:pt x="379" y="259"/>
                  </a:lnTo>
                  <a:cubicBezTo>
                    <a:pt x="1" y="259"/>
                    <a:pt x="60" y="478"/>
                    <a:pt x="100" y="697"/>
                  </a:cubicBezTo>
                  <a:cubicBezTo>
                    <a:pt x="120" y="796"/>
                    <a:pt x="120" y="876"/>
                    <a:pt x="160" y="975"/>
                  </a:cubicBezTo>
                  <a:cubicBezTo>
                    <a:pt x="419" y="916"/>
                    <a:pt x="697" y="876"/>
                    <a:pt x="1015" y="816"/>
                  </a:cubicBezTo>
                  <a:lnTo>
                    <a:pt x="3999" y="299"/>
                  </a:lnTo>
                  <a:cubicBezTo>
                    <a:pt x="3983" y="150"/>
                    <a:pt x="3925" y="1"/>
                    <a:pt x="37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227775" y="1235650"/>
              <a:ext cx="47775" cy="15525"/>
            </a:xfrm>
            <a:custGeom>
              <a:avLst/>
              <a:gdLst/>
              <a:ahLst/>
              <a:cxnLst/>
              <a:rect l="l" t="t" r="r" b="b"/>
              <a:pathLst>
                <a:path w="1911" h="621" extrusionOk="0">
                  <a:moveTo>
                    <a:pt x="572" y="1"/>
                  </a:moveTo>
                  <a:cubicBezTo>
                    <a:pt x="384" y="1"/>
                    <a:pt x="194" y="17"/>
                    <a:pt x="0" y="63"/>
                  </a:cubicBezTo>
                  <a:lnTo>
                    <a:pt x="0" y="581"/>
                  </a:lnTo>
                  <a:cubicBezTo>
                    <a:pt x="150" y="611"/>
                    <a:pt x="303" y="621"/>
                    <a:pt x="457" y="621"/>
                  </a:cubicBezTo>
                  <a:cubicBezTo>
                    <a:pt x="711" y="621"/>
                    <a:pt x="966" y="593"/>
                    <a:pt x="1214" y="581"/>
                  </a:cubicBezTo>
                  <a:cubicBezTo>
                    <a:pt x="1283" y="521"/>
                    <a:pt x="1343" y="491"/>
                    <a:pt x="1400" y="491"/>
                  </a:cubicBezTo>
                  <a:cubicBezTo>
                    <a:pt x="1458" y="491"/>
                    <a:pt x="1512" y="521"/>
                    <a:pt x="1572" y="581"/>
                  </a:cubicBezTo>
                  <a:lnTo>
                    <a:pt x="1910" y="581"/>
                  </a:lnTo>
                  <a:lnTo>
                    <a:pt x="1910" y="63"/>
                  </a:lnTo>
                  <a:cubicBezTo>
                    <a:pt x="1850" y="67"/>
                    <a:pt x="1790" y="69"/>
                    <a:pt x="1730" y="69"/>
                  </a:cubicBezTo>
                  <a:cubicBezTo>
                    <a:pt x="1343" y="69"/>
                    <a:pt x="961" y="1"/>
                    <a:pt x="5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299875" y="1246175"/>
              <a:ext cx="10475" cy="12950"/>
            </a:xfrm>
            <a:custGeom>
              <a:avLst/>
              <a:gdLst/>
              <a:ahLst/>
              <a:cxnLst/>
              <a:rect l="l" t="t" r="r" b="b"/>
              <a:pathLst>
                <a:path w="419" h="518" extrusionOk="0">
                  <a:moveTo>
                    <a:pt x="240" y="1"/>
                  </a:moveTo>
                  <a:cubicBezTo>
                    <a:pt x="100" y="60"/>
                    <a:pt x="80" y="180"/>
                    <a:pt x="80" y="339"/>
                  </a:cubicBezTo>
                  <a:cubicBezTo>
                    <a:pt x="1" y="379"/>
                    <a:pt x="1" y="458"/>
                    <a:pt x="80" y="518"/>
                  </a:cubicBezTo>
                  <a:cubicBezTo>
                    <a:pt x="200" y="518"/>
                    <a:pt x="299" y="478"/>
                    <a:pt x="419" y="458"/>
                  </a:cubicBezTo>
                  <a:lnTo>
                    <a:pt x="419" y="180"/>
                  </a:lnTo>
                  <a:cubicBezTo>
                    <a:pt x="379" y="120"/>
                    <a:pt x="299" y="60"/>
                    <a:pt x="2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289925" y="1240625"/>
              <a:ext cx="2525" cy="2600"/>
            </a:xfrm>
            <a:custGeom>
              <a:avLst/>
              <a:gdLst/>
              <a:ahLst/>
              <a:cxnLst/>
              <a:rect l="l" t="t" r="r" b="b"/>
              <a:pathLst>
                <a:path w="101" h="104" extrusionOk="0">
                  <a:moveTo>
                    <a:pt x="47" y="1"/>
                  </a:moveTo>
                  <a:cubicBezTo>
                    <a:pt x="28" y="1"/>
                    <a:pt x="12" y="21"/>
                    <a:pt x="1" y="63"/>
                  </a:cubicBezTo>
                  <a:cubicBezTo>
                    <a:pt x="1" y="63"/>
                    <a:pt x="21" y="83"/>
                    <a:pt x="21" y="103"/>
                  </a:cubicBezTo>
                  <a:lnTo>
                    <a:pt x="81" y="103"/>
                  </a:lnTo>
                  <a:cubicBezTo>
                    <a:pt x="100" y="83"/>
                    <a:pt x="100" y="63"/>
                    <a:pt x="100" y="44"/>
                  </a:cubicBezTo>
                  <a:cubicBezTo>
                    <a:pt x="82" y="16"/>
                    <a:pt x="64" y="1"/>
                    <a:pt x="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297400" y="1254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1"/>
                    <a:pt x="60" y="1"/>
                    <a:pt x="20" y="21"/>
                  </a:cubicBezTo>
                  <a:lnTo>
                    <a:pt x="0" y="100"/>
                  </a:ln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306350" y="12466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120" y="120"/>
                    <a:pt x="160" y="16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258100" y="1244050"/>
              <a:ext cx="8975" cy="7700"/>
            </a:xfrm>
            <a:custGeom>
              <a:avLst/>
              <a:gdLst/>
              <a:ahLst/>
              <a:cxnLst/>
              <a:rect l="l" t="t" r="r" b="b"/>
              <a:pathLst>
                <a:path w="359" h="308" extrusionOk="0">
                  <a:moveTo>
                    <a:pt x="211" y="0"/>
                  </a:moveTo>
                  <a:cubicBezTo>
                    <a:pt x="196" y="0"/>
                    <a:pt x="179" y="2"/>
                    <a:pt x="160" y="6"/>
                  </a:cubicBezTo>
                  <a:cubicBezTo>
                    <a:pt x="41" y="6"/>
                    <a:pt x="41" y="145"/>
                    <a:pt x="1" y="245"/>
                  </a:cubicBezTo>
                  <a:cubicBezTo>
                    <a:pt x="75" y="287"/>
                    <a:pt x="139" y="307"/>
                    <a:pt x="200" y="307"/>
                  </a:cubicBezTo>
                  <a:cubicBezTo>
                    <a:pt x="252" y="307"/>
                    <a:pt x="304" y="292"/>
                    <a:pt x="359" y="265"/>
                  </a:cubicBezTo>
                  <a:cubicBezTo>
                    <a:pt x="323" y="157"/>
                    <a:pt x="352" y="0"/>
                    <a:pt x="21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314300" y="14336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80" y="40"/>
                    <a:pt x="120" y="100"/>
                    <a:pt x="200" y="139"/>
                  </a:cubicBezTo>
                  <a:cubicBezTo>
                    <a:pt x="16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066650" y="1611200"/>
              <a:ext cx="13950" cy="8475"/>
            </a:xfrm>
            <a:custGeom>
              <a:avLst/>
              <a:gdLst/>
              <a:ahLst/>
              <a:cxnLst/>
              <a:rect l="l" t="t" r="r" b="b"/>
              <a:pathLst>
                <a:path w="558" h="339" extrusionOk="0">
                  <a:moveTo>
                    <a:pt x="0" y="1"/>
                  </a:moveTo>
                  <a:cubicBezTo>
                    <a:pt x="100" y="120"/>
                    <a:pt x="199" y="259"/>
                    <a:pt x="378" y="339"/>
                  </a:cubicBezTo>
                  <a:cubicBezTo>
                    <a:pt x="438" y="240"/>
                    <a:pt x="478" y="140"/>
                    <a:pt x="55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334700" y="1150200"/>
              <a:ext cx="62675" cy="35550"/>
            </a:xfrm>
            <a:custGeom>
              <a:avLst/>
              <a:gdLst/>
              <a:ahLst/>
              <a:cxnLst/>
              <a:rect l="l" t="t" r="r" b="b"/>
              <a:pathLst>
                <a:path w="2507" h="1422" extrusionOk="0">
                  <a:moveTo>
                    <a:pt x="120" y="0"/>
                  </a:moveTo>
                  <a:cubicBezTo>
                    <a:pt x="0" y="40"/>
                    <a:pt x="60" y="140"/>
                    <a:pt x="100" y="219"/>
                  </a:cubicBezTo>
                  <a:cubicBezTo>
                    <a:pt x="159" y="259"/>
                    <a:pt x="199" y="319"/>
                    <a:pt x="259" y="338"/>
                  </a:cubicBezTo>
                  <a:cubicBezTo>
                    <a:pt x="299" y="358"/>
                    <a:pt x="358" y="418"/>
                    <a:pt x="398" y="438"/>
                  </a:cubicBezTo>
                  <a:cubicBezTo>
                    <a:pt x="443" y="483"/>
                    <a:pt x="454" y="505"/>
                    <a:pt x="423" y="505"/>
                  </a:cubicBezTo>
                  <a:cubicBezTo>
                    <a:pt x="413" y="505"/>
                    <a:pt x="398" y="503"/>
                    <a:pt x="378" y="498"/>
                  </a:cubicBezTo>
                  <a:cubicBezTo>
                    <a:pt x="299" y="517"/>
                    <a:pt x="259" y="577"/>
                    <a:pt x="219" y="617"/>
                  </a:cubicBezTo>
                  <a:cubicBezTo>
                    <a:pt x="159" y="796"/>
                    <a:pt x="100" y="935"/>
                    <a:pt x="279" y="1074"/>
                  </a:cubicBezTo>
                  <a:cubicBezTo>
                    <a:pt x="497" y="1224"/>
                    <a:pt x="706" y="1421"/>
                    <a:pt x="950" y="1421"/>
                  </a:cubicBezTo>
                  <a:cubicBezTo>
                    <a:pt x="1062" y="1421"/>
                    <a:pt x="1182" y="1380"/>
                    <a:pt x="1313" y="1273"/>
                  </a:cubicBezTo>
                  <a:cubicBezTo>
                    <a:pt x="1293" y="1234"/>
                    <a:pt x="1273" y="1214"/>
                    <a:pt x="1273" y="1194"/>
                  </a:cubicBezTo>
                  <a:cubicBezTo>
                    <a:pt x="1273" y="1154"/>
                    <a:pt x="1293" y="1114"/>
                    <a:pt x="1313" y="1114"/>
                  </a:cubicBezTo>
                  <a:cubicBezTo>
                    <a:pt x="1671" y="1094"/>
                    <a:pt x="2009" y="1114"/>
                    <a:pt x="2348" y="1015"/>
                  </a:cubicBezTo>
                  <a:cubicBezTo>
                    <a:pt x="2407" y="975"/>
                    <a:pt x="2467" y="915"/>
                    <a:pt x="2507" y="836"/>
                  </a:cubicBezTo>
                  <a:lnTo>
                    <a:pt x="2507" y="716"/>
                  </a:lnTo>
                  <a:cubicBezTo>
                    <a:pt x="2049" y="716"/>
                    <a:pt x="1552" y="716"/>
                    <a:pt x="1075" y="697"/>
                  </a:cubicBezTo>
                  <a:cubicBezTo>
                    <a:pt x="955" y="697"/>
                    <a:pt x="876" y="637"/>
                    <a:pt x="975" y="498"/>
                  </a:cubicBezTo>
                  <a:cubicBezTo>
                    <a:pt x="1055" y="299"/>
                    <a:pt x="915" y="140"/>
                    <a:pt x="796" y="20"/>
                  </a:cubicBezTo>
                  <a:cubicBezTo>
                    <a:pt x="577" y="20"/>
                    <a:pt x="358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325250" y="1106425"/>
              <a:ext cx="21400" cy="82100"/>
            </a:xfrm>
            <a:custGeom>
              <a:avLst/>
              <a:gdLst/>
              <a:ahLst/>
              <a:cxnLst/>
              <a:rect l="l" t="t" r="r" b="b"/>
              <a:pathLst>
                <a:path w="856" h="3284" extrusionOk="0">
                  <a:moveTo>
                    <a:pt x="458" y="1"/>
                  </a:moveTo>
                  <a:cubicBezTo>
                    <a:pt x="319" y="80"/>
                    <a:pt x="279" y="200"/>
                    <a:pt x="279" y="359"/>
                  </a:cubicBezTo>
                  <a:cubicBezTo>
                    <a:pt x="80" y="677"/>
                    <a:pt x="358" y="1075"/>
                    <a:pt x="100" y="1393"/>
                  </a:cubicBezTo>
                  <a:cubicBezTo>
                    <a:pt x="0" y="2050"/>
                    <a:pt x="60" y="2666"/>
                    <a:pt x="299" y="3283"/>
                  </a:cubicBezTo>
                  <a:cubicBezTo>
                    <a:pt x="657" y="3283"/>
                    <a:pt x="537" y="3005"/>
                    <a:pt x="537" y="2845"/>
                  </a:cubicBezTo>
                  <a:cubicBezTo>
                    <a:pt x="537" y="2607"/>
                    <a:pt x="557" y="2388"/>
                    <a:pt x="796" y="2268"/>
                  </a:cubicBezTo>
                  <a:cubicBezTo>
                    <a:pt x="856" y="2229"/>
                    <a:pt x="856" y="2149"/>
                    <a:pt x="796" y="2089"/>
                  </a:cubicBezTo>
                  <a:cubicBezTo>
                    <a:pt x="756" y="2050"/>
                    <a:pt x="677" y="1990"/>
                    <a:pt x="637" y="1950"/>
                  </a:cubicBezTo>
                  <a:cubicBezTo>
                    <a:pt x="557" y="1891"/>
                    <a:pt x="498" y="1851"/>
                    <a:pt x="498" y="1751"/>
                  </a:cubicBezTo>
                  <a:cubicBezTo>
                    <a:pt x="458" y="1692"/>
                    <a:pt x="458" y="1652"/>
                    <a:pt x="478" y="1572"/>
                  </a:cubicBezTo>
                  <a:cubicBezTo>
                    <a:pt x="557" y="1473"/>
                    <a:pt x="557" y="1353"/>
                    <a:pt x="557" y="1234"/>
                  </a:cubicBezTo>
                  <a:cubicBezTo>
                    <a:pt x="577" y="1154"/>
                    <a:pt x="597" y="1075"/>
                    <a:pt x="597" y="995"/>
                  </a:cubicBezTo>
                  <a:cubicBezTo>
                    <a:pt x="597" y="876"/>
                    <a:pt x="557" y="777"/>
                    <a:pt x="478" y="677"/>
                  </a:cubicBezTo>
                  <a:cubicBezTo>
                    <a:pt x="478" y="458"/>
                    <a:pt x="458" y="239"/>
                    <a:pt x="4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384925" y="1136300"/>
              <a:ext cx="37325" cy="18900"/>
            </a:xfrm>
            <a:custGeom>
              <a:avLst/>
              <a:gdLst/>
              <a:ahLst/>
              <a:cxnLst/>
              <a:rect l="l" t="t" r="r" b="b"/>
              <a:pathLst>
                <a:path w="1493" h="756" extrusionOk="0">
                  <a:moveTo>
                    <a:pt x="1356" y="1"/>
                  </a:moveTo>
                  <a:cubicBezTo>
                    <a:pt x="1075" y="1"/>
                    <a:pt x="822" y="221"/>
                    <a:pt x="521" y="221"/>
                  </a:cubicBezTo>
                  <a:cubicBezTo>
                    <a:pt x="500" y="221"/>
                    <a:pt x="479" y="220"/>
                    <a:pt x="458" y="218"/>
                  </a:cubicBezTo>
                  <a:cubicBezTo>
                    <a:pt x="378" y="318"/>
                    <a:pt x="259" y="298"/>
                    <a:pt x="160" y="357"/>
                  </a:cubicBezTo>
                  <a:cubicBezTo>
                    <a:pt x="40" y="477"/>
                    <a:pt x="0" y="596"/>
                    <a:pt x="140" y="755"/>
                  </a:cubicBezTo>
                  <a:cubicBezTo>
                    <a:pt x="438" y="715"/>
                    <a:pt x="697" y="696"/>
                    <a:pt x="975" y="696"/>
                  </a:cubicBezTo>
                  <a:cubicBezTo>
                    <a:pt x="1075" y="576"/>
                    <a:pt x="1234" y="596"/>
                    <a:pt x="1353" y="556"/>
                  </a:cubicBezTo>
                  <a:cubicBezTo>
                    <a:pt x="1433" y="377"/>
                    <a:pt x="1473" y="238"/>
                    <a:pt x="1492" y="19"/>
                  </a:cubicBezTo>
                  <a:cubicBezTo>
                    <a:pt x="1446" y="6"/>
                    <a:pt x="1401" y="1"/>
                    <a:pt x="135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362050" y="1142725"/>
              <a:ext cx="32350" cy="17950"/>
            </a:xfrm>
            <a:custGeom>
              <a:avLst/>
              <a:gdLst/>
              <a:ahLst/>
              <a:cxnLst/>
              <a:rect l="l" t="t" r="r" b="b"/>
              <a:pathLst>
                <a:path w="1294" h="718" extrusionOk="0">
                  <a:moveTo>
                    <a:pt x="1234" y="1"/>
                  </a:moveTo>
                  <a:lnTo>
                    <a:pt x="1234" y="1"/>
                  </a:lnTo>
                  <a:cubicBezTo>
                    <a:pt x="816" y="21"/>
                    <a:pt x="398" y="120"/>
                    <a:pt x="0" y="299"/>
                  </a:cubicBezTo>
                  <a:cubicBezTo>
                    <a:pt x="60" y="498"/>
                    <a:pt x="239" y="578"/>
                    <a:pt x="398" y="697"/>
                  </a:cubicBezTo>
                  <a:cubicBezTo>
                    <a:pt x="657" y="657"/>
                    <a:pt x="896" y="717"/>
                    <a:pt x="1075" y="498"/>
                  </a:cubicBezTo>
                  <a:cubicBezTo>
                    <a:pt x="1075" y="379"/>
                    <a:pt x="1095" y="220"/>
                    <a:pt x="1214" y="140"/>
                  </a:cubicBezTo>
                  <a:cubicBezTo>
                    <a:pt x="1293" y="100"/>
                    <a:pt x="1293" y="41"/>
                    <a:pt x="123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354100" y="1149700"/>
              <a:ext cx="17925" cy="12950"/>
            </a:xfrm>
            <a:custGeom>
              <a:avLst/>
              <a:gdLst/>
              <a:ahLst/>
              <a:cxnLst/>
              <a:rect l="l" t="t" r="r" b="b"/>
              <a:pathLst>
                <a:path w="717" h="518" extrusionOk="0">
                  <a:moveTo>
                    <a:pt x="318" y="0"/>
                  </a:moveTo>
                  <a:cubicBezTo>
                    <a:pt x="219" y="20"/>
                    <a:pt x="119" y="40"/>
                    <a:pt x="20" y="40"/>
                  </a:cubicBezTo>
                  <a:cubicBezTo>
                    <a:pt x="0" y="239"/>
                    <a:pt x="119" y="358"/>
                    <a:pt x="199" y="518"/>
                  </a:cubicBezTo>
                  <a:cubicBezTo>
                    <a:pt x="378" y="458"/>
                    <a:pt x="537" y="438"/>
                    <a:pt x="716" y="378"/>
                  </a:cubicBezTo>
                  <a:cubicBezTo>
                    <a:pt x="716" y="140"/>
                    <a:pt x="557" y="20"/>
                    <a:pt x="3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459025" y="1107700"/>
              <a:ext cx="16425" cy="8700"/>
            </a:xfrm>
            <a:custGeom>
              <a:avLst/>
              <a:gdLst/>
              <a:ahLst/>
              <a:cxnLst/>
              <a:rect l="l" t="t" r="r" b="b"/>
              <a:pathLst>
                <a:path w="657" h="348" extrusionOk="0">
                  <a:moveTo>
                    <a:pt x="335" y="1"/>
                  </a:moveTo>
                  <a:cubicBezTo>
                    <a:pt x="295" y="1"/>
                    <a:pt x="250" y="10"/>
                    <a:pt x="199" y="29"/>
                  </a:cubicBezTo>
                  <a:cubicBezTo>
                    <a:pt x="60" y="109"/>
                    <a:pt x="0" y="228"/>
                    <a:pt x="160" y="348"/>
                  </a:cubicBezTo>
                  <a:cubicBezTo>
                    <a:pt x="319" y="348"/>
                    <a:pt x="478" y="328"/>
                    <a:pt x="657" y="308"/>
                  </a:cubicBezTo>
                  <a:cubicBezTo>
                    <a:pt x="577" y="148"/>
                    <a:pt x="497" y="1"/>
                    <a:pt x="33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336675" y="1131100"/>
              <a:ext cx="13450" cy="9175"/>
            </a:xfrm>
            <a:custGeom>
              <a:avLst/>
              <a:gdLst/>
              <a:ahLst/>
              <a:cxnLst/>
              <a:rect l="l" t="t" r="r" b="b"/>
              <a:pathLst>
                <a:path w="538" h="367" extrusionOk="0">
                  <a:moveTo>
                    <a:pt x="244" y="1"/>
                  </a:moveTo>
                  <a:cubicBezTo>
                    <a:pt x="156" y="1"/>
                    <a:pt x="73" y="35"/>
                    <a:pt x="1" y="108"/>
                  </a:cubicBezTo>
                  <a:lnTo>
                    <a:pt x="1" y="187"/>
                  </a:lnTo>
                  <a:lnTo>
                    <a:pt x="1" y="267"/>
                  </a:lnTo>
                  <a:cubicBezTo>
                    <a:pt x="1" y="287"/>
                    <a:pt x="21" y="287"/>
                    <a:pt x="80" y="366"/>
                  </a:cubicBezTo>
                  <a:cubicBezTo>
                    <a:pt x="100" y="366"/>
                    <a:pt x="140" y="366"/>
                    <a:pt x="180" y="287"/>
                  </a:cubicBezTo>
                  <a:lnTo>
                    <a:pt x="538" y="128"/>
                  </a:lnTo>
                  <a:lnTo>
                    <a:pt x="498" y="88"/>
                  </a:lnTo>
                  <a:cubicBezTo>
                    <a:pt x="412" y="31"/>
                    <a:pt x="326" y="1"/>
                    <a:pt x="24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336675" y="1137750"/>
              <a:ext cx="4500" cy="8500"/>
            </a:xfrm>
            <a:custGeom>
              <a:avLst/>
              <a:gdLst/>
              <a:ahLst/>
              <a:cxnLst/>
              <a:rect l="l" t="t" r="r" b="b"/>
              <a:pathLst>
                <a:path w="180" h="340" extrusionOk="0">
                  <a:moveTo>
                    <a:pt x="1" y="1"/>
                  </a:moveTo>
                  <a:cubicBezTo>
                    <a:pt x="1" y="120"/>
                    <a:pt x="1" y="220"/>
                    <a:pt x="21" y="339"/>
                  </a:cubicBezTo>
                  <a:cubicBezTo>
                    <a:pt x="140" y="260"/>
                    <a:pt x="180" y="14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419250" y="11203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60" y="100"/>
                    <a:pt x="0" y="140"/>
                  </a:cubicBezTo>
                  <a:lnTo>
                    <a:pt x="159" y="140"/>
                  </a:lnTo>
                  <a:cubicBezTo>
                    <a:pt x="159" y="100"/>
                    <a:pt x="179" y="4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392375" y="1141500"/>
              <a:ext cx="5000" cy="4750"/>
            </a:xfrm>
            <a:custGeom>
              <a:avLst/>
              <a:gdLst/>
              <a:ahLst/>
              <a:cxnLst/>
              <a:rect l="l" t="t" r="r" b="b"/>
              <a:pathLst>
                <a:path w="200" h="190" extrusionOk="0">
                  <a:moveTo>
                    <a:pt x="120" y="0"/>
                  </a:moveTo>
                  <a:cubicBezTo>
                    <a:pt x="90" y="0"/>
                    <a:pt x="61" y="10"/>
                    <a:pt x="41" y="30"/>
                  </a:cubicBezTo>
                  <a:cubicBezTo>
                    <a:pt x="1" y="70"/>
                    <a:pt x="1" y="149"/>
                    <a:pt x="1" y="189"/>
                  </a:cubicBezTo>
                  <a:cubicBezTo>
                    <a:pt x="61" y="149"/>
                    <a:pt x="140" y="70"/>
                    <a:pt x="200" y="30"/>
                  </a:cubicBezTo>
                  <a:cubicBezTo>
                    <a:pt x="180" y="10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441125" y="11163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20" y="60"/>
                    <a:pt x="0" y="160"/>
                  </a:cubicBezTo>
                  <a:cubicBezTo>
                    <a:pt x="40" y="100"/>
                    <a:pt x="120" y="60"/>
                    <a:pt x="1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332700" y="1163125"/>
              <a:ext cx="13950" cy="49250"/>
            </a:xfrm>
            <a:custGeom>
              <a:avLst/>
              <a:gdLst/>
              <a:ahLst/>
              <a:cxnLst/>
              <a:rect l="l" t="t" r="r" b="b"/>
              <a:pathLst>
                <a:path w="558" h="1970" extrusionOk="0">
                  <a:moveTo>
                    <a:pt x="498" y="0"/>
                  </a:moveTo>
                  <a:lnTo>
                    <a:pt x="498" y="0"/>
                  </a:lnTo>
                  <a:cubicBezTo>
                    <a:pt x="259" y="20"/>
                    <a:pt x="160" y="160"/>
                    <a:pt x="160" y="398"/>
                  </a:cubicBezTo>
                  <a:cubicBezTo>
                    <a:pt x="160" y="617"/>
                    <a:pt x="200" y="876"/>
                    <a:pt x="1" y="1055"/>
                  </a:cubicBezTo>
                  <a:cubicBezTo>
                    <a:pt x="41" y="1393"/>
                    <a:pt x="100" y="1691"/>
                    <a:pt x="279" y="1970"/>
                  </a:cubicBezTo>
                  <a:cubicBezTo>
                    <a:pt x="339" y="1791"/>
                    <a:pt x="379" y="1612"/>
                    <a:pt x="558" y="1512"/>
                  </a:cubicBezTo>
                  <a:cubicBezTo>
                    <a:pt x="498" y="1174"/>
                    <a:pt x="279" y="876"/>
                    <a:pt x="359" y="518"/>
                  </a:cubicBezTo>
                  <a:cubicBezTo>
                    <a:pt x="259" y="299"/>
                    <a:pt x="418" y="180"/>
                    <a:pt x="4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354600" y="1172225"/>
              <a:ext cx="40300" cy="11325"/>
            </a:xfrm>
            <a:custGeom>
              <a:avLst/>
              <a:gdLst/>
              <a:ahLst/>
              <a:cxnLst/>
              <a:rect l="l" t="t" r="r" b="b"/>
              <a:pathLst>
                <a:path w="1612" h="453" extrusionOk="0">
                  <a:moveTo>
                    <a:pt x="1215" y="0"/>
                  </a:moveTo>
                  <a:cubicBezTo>
                    <a:pt x="868" y="0"/>
                    <a:pt x="526" y="104"/>
                    <a:pt x="177" y="104"/>
                  </a:cubicBezTo>
                  <a:cubicBezTo>
                    <a:pt x="118" y="104"/>
                    <a:pt x="59" y="101"/>
                    <a:pt x="0" y="94"/>
                  </a:cubicBezTo>
                  <a:lnTo>
                    <a:pt x="0" y="94"/>
                  </a:lnTo>
                  <a:cubicBezTo>
                    <a:pt x="99" y="452"/>
                    <a:pt x="318" y="333"/>
                    <a:pt x="497" y="392"/>
                  </a:cubicBezTo>
                  <a:cubicBezTo>
                    <a:pt x="537" y="353"/>
                    <a:pt x="617" y="353"/>
                    <a:pt x="676" y="353"/>
                  </a:cubicBezTo>
                  <a:cubicBezTo>
                    <a:pt x="862" y="377"/>
                    <a:pt x="1048" y="433"/>
                    <a:pt x="1234" y="433"/>
                  </a:cubicBezTo>
                  <a:cubicBezTo>
                    <a:pt x="1346" y="433"/>
                    <a:pt x="1459" y="413"/>
                    <a:pt x="1572" y="353"/>
                  </a:cubicBezTo>
                  <a:cubicBezTo>
                    <a:pt x="1611" y="253"/>
                    <a:pt x="1611" y="134"/>
                    <a:pt x="1532" y="34"/>
                  </a:cubicBezTo>
                  <a:cubicBezTo>
                    <a:pt x="1426" y="10"/>
                    <a:pt x="1320" y="0"/>
                    <a:pt x="12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371500" y="1178550"/>
              <a:ext cx="25875" cy="7175"/>
            </a:xfrm>
            <a:custGeom>
              <a:avLst/>
              <a:gdLst/>
              <a:ahLst/>
              <a:cxnLst/>
              <a:rect l="l" t="t" r="r" b="b"/>
              <a:pathLst>
                <a:path w="1035" h="287" extrusionOk="0">
                  <a:moveTo>
                    <a:pt x="995" y="0"/>
                  </a:moveTo>
                  <a:cubicBezTo>
                    <a:pt x="975" y="0"/>
                    <a:pt x="935" y="0"/>
                    <a:pt x="896" y="60"/>
                  </a:cubicBezTo>
                  <a:cubicBezTo>
                    <a:pt x="844" y="77"/>
                    <a:pt x="792" y="84"/>
                    <a:pt x="741" y="84"/>
                  </a:cubicBezTo>
                  <a:cubicBezTo>
                    <a:pt x="582" y="84"/>
                    <a:pt x="423" y="22"/>
                    <a:pt x="264" y="22"/>
                  </a:cubicBezTo>
                  <a:cubicBezTo>
                    <a:pt x="176" y="22"/>
                    <a:pt x="88" y="41"/>
                    <a:pt x="0" y="100"/>
                  </a:cubicBezTo>
                  <a:cubicBezTo>
                    <a:pt x="156" y="226"/>
                    <a:pt x="327" y="286"/>
                    <a:pt x="500" y="286"/>
                  </a:cubicBezTo>
                  <a:cubicBezTo>
                    <a:pt x="680" y="286"/>
                    <a:pt x="862" y="221"/>
                    <a:pt x="1035" y="100"/>
                  </a:cubicBezTo>
                  <a:lnTo>
                    <a:pt x="1035" y="60"/>
                  </a:lnTo>
                  <a:cubicBezTo>
                    <a:pt x="1035" y="40"/>
                    <a:pt x="1015" y="40"/>
                    <a:pt x="99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361550" y="12004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10" y="0"/>
                  </a:moveTo>
                  <a:cubicBezTo>
                    <a:pt x="75" y="0"/>
                    <a:pt x="40" y="20"/>
                    <a:pt x="1" y="60"/>
                  </a:cubicBezTo>
                  <a:cubicBezTo>
                    <a:pt x="20" y="80"/>
                    <a:pt x="40" y="100"/>
                    <a:pt x="40" y="120"/>
                  </a:cubicBezTo>
                  <a:lnTo>
                    <a:pt x="140" y="120"/>
                  </a:lnTo>
                  <a:lnTo>
                    <a:pt x="219" y="60"/>
                  </a:lnTo>
                  <a:cubicBezTo>
                    <a:pt x="180" y="20"/>
                    <a:pt x="145" y="0"/>
                    <a:pt x="11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336675" y="1123350"/>
              <a:ext cx="12475" cy="9950"/>
            </a:xfrm>
            <a:custGeom>
              <a:avLst/>
              <a:gdLst/>
              <a:ahLst/>
              <a:cxnLst/>
              <a:rect l="l" t="t" r="r" b="b"/>
              <a:pathLst>
                <a:path w="499" h="398" extrusionOk="0">
                  <a:moveTo>
                    <a:pt x="21" y="20"/>
                  </a:moveTo>
                  <a:cubicBezTo>
                    <a:pt x="1" y="159"/>
                    <a:pt x="1" y="279"/>
                    <a:pt x="1" y="398"/>
                  </a:cubicBezTo>
                  <a:cubicBezTo>
                    <a:pt x="180" y="398"/>
                    <a:pt x="319" y="378"/>
                    <a:pt x="498" y="378"/>
                  </a:cubicBezTo>
                  <a:cubicBezTo>
                    <a:pt x="498" y="0"/>
                    <a:pt x="220" y="80"/>
                    <a:pt x="21" y="2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336675" y="1102925"/>
              <a:ext cx="15450" cy="5025"/>
            </a:xfrm>
            <a:custGeom>
              <a:avLst/>
              <a:gdLst/>
              <a:ahLst/>
              <a:cxnLst/>
              <a:rect l="l" t="t" r="r" b="b"/>
              <a:pathLst>
                <a:path w="618" h="201" extrusionOk="0">
                  <a:moveTo>
                    <a:pt x="407" y="1"/>
                  </a:moveTo>
                  <a:cubicBezTo>
                    <a:pt x="255" y="1"/>
                    <a:pt x="100" y="15"/>
                    <a:pt x="1" y="180"/>
                  </a:cubicBezTo>
                  <a:cubicBezTo>
                    <a:pt x="41" y="180"/>
                    <a:pt x="120" y="180"/>
                    <a:pt x="200" y="200"/>
                  </a:cubicBezTo>
                  <a:cubicBezTo>
                    <a:pt x="299" y="180"/>
                    <a:pt x="419" y="180"/>
                    <a:pt x="518" y="141"/>
                  </a:cubicBezTo>
                  <a:cubicBezTo>
                    <a:pt x="598" y="101"/>
                    <a:pt x="618" y="81"/>
                    <a:pt x="538" y="1"/>
                  </a:cubicBezTo>
                  <a:lnTo>
                    <a:pt x="498" y="1"/>
                  </a:lnTo>
                  <a:cubicBezTo>
                    <a:pt x="468" y="1"/>
                    <a:pt x="438" y="1"/>
                    <a:pt x="40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657950" y="1155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120" y="20"/>
                    <a:pt x="60" y="20"/>
                    <a:pt x="1" y="20"/>
                  </a:cubicBezTo>
                  <a:cubicBezTo>
                    <a:pt x="1" y="120"/>
                    <a:pt x="1" y="199"/>
                    <a:pt x="100" y="199"/>
                  </a:cubicBezTo>
                  <a:cubicBezTo>
                    <a:pt x="120" y="199"/>
                    <a:pt x="140" y="8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675350" y="1154250"/>
              <a:ext cx="5500" cy="4200"/>
            </a:xfrm>
            <a:custGeom>
              <a:avLst/>
              <a:gdLst/>
              <a:ahLst/>
              <a:cxnLst/>
              <a:rect l="l" t="t" r="r" b="b"/>
              <a:pathLst>
                <a:path w="220" h="168" extrusionOk="0">
                  <a:moveTo>
                    <a:pt x="79" y="0"/>
                  </a:moveTo>
                  <a:cubicBezTo>
                    <a:pt x="47" y="0"/>
                    <a:pt x="15" y="23"/>
                    <a:pt x="1" y="37"/>
                  </a:cubicBezTo>
                  <a:cubicBezTo>
                    <a:pt x="42" y="93"/>
                    <a:pt x="74" y="167"/>
                    <a:pt x="130" y="167"/>
                  </a:cubicBezTo>
                  <a:cubicBezTo>
                    <a:pt x="154" y="167"/>
                    <a:pt x="183" y="153"/>
                    <a:pt x="220" y="117"/>
                  </a:cubicBezTo>
                  <a:lnTo>
                    <a:pt x="120" y="17"/>
                  </a:lnTo>
                  <a:cubicBezTo>
                    <a:pt x="108" y="5"/>
                    <a:pt x="94" y="0"/>
                    <a:pt x="7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666400" y="1155300"/>
              <a:ext cx="4500" cy="2375"/>
            </a:xfrm>
            <a:custGeom>
              <a:avLst/>
              <a:gdLst/>
              <a:ahLst/>
              <a:cxnLst/>
              <a:rect l="l" t="t" r="r" b="b"/>
              <a:pathLst>
                <a:path w="180" h="95" extrusionOk="0">
                  <a:moveTo>
                    <a:pt x="83" y="0"/>
                  </a:moveTo>
                  <a:cubicBezTo>
                    <a:pt x="55" y="0"/>
                    <a:pt x="31" y="5"/>
                    <a:pt x="1" y="15"/>
                  </a:cubicBezTo>
                  <a:cubicBezTo>
                    <a:pt x="41" y="15"/>
                    <a:pt x="60" y="75"/>
                    <a:pt x="60" y="95"/>
                  </a:cubicBezTo>
                  <a:cubicBezTo>
                    <a:pt x="100" y="55"/>
                    <a:pt x="140" y="35"/>
                    <a:pt x="180" y="15"/>
                  </a:cubicBezTo>
                  <a:cubicBezTo>
                    <a:pt x="140" y="5"/>
                    <a:pt x="110" y="0"/>
                    <a:pt x="83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49125" y="1102950"/>
              <a:ext cx="14450" cy="3875"/>
            </a:xfrm>
            <a:custGeom>
              <a:avLst/>
              <a:gdLst/>
              <a:ahLst/>
              <a:cxnLst/>
              <a:rect l="l" t="t" r="r" b="b"/>
              <a:pathLst>
                <a:path w="578" h="155" extrusionOk="0">
                  <a:moveTo>
                    <a:pt x="20" y="0"/>
                  </a:moveTo>
                  <a:cubicBezTo>
                    <a:pt x="20" y="40"/>
                    <a:pt x="0" y="100"/>
                    <a:pt x="0" y="140"/>
                  </a:cubicBezTo>
                  <a:cubicBezTo>
                    <a:pt x="55" y="150"/>
                    <a:pt x="107" y="155"/>
                    <a:pt x="157" y="155"/>
                  </a:cubicBezTo>
                  <a:cubicBezTo>
                    <a:pt x="309" y="155"/>
                    <a:pt x="443" y="110"/>
                    <a:pt x="577" y="20"/>
                  </a:cubicBezTo>
                  <a:cubicBezTo>
                    <a:pt x="398" y="20"/>
                    <a:pt x="199" y="0"/>
                    <a:pt x="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592800" y="1168600"/>
              <a:ext cx="9475" cy="6975"/>
            </a:xfrm>
            <a:custGeom>
              <a:avLst/>
              <a:gdLst/>
              <a:ahLst/>
              <a:cxnLst/>
              <a:rect l="l" t="t" r="r" b="b"/>
              <a:pathLst>
                <a:path w="379" h="27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40"/>
                    <a:pt x="1" y="239"/>
                    <a:pt x="140" y="279"/>
                  </a:cubicBezTo>
                  <a:cubicBezTo>
                    <a:pt x="219" y="199"/>
                    <a:pt x="379" y="100"/>
                    <a:pt x="379" y="80"/>
                  </a:cubicBezTo>
                  <a:cubicBezTo>
                    <a:pt x="342" y="16"/>
                    <a:pt x="289" y="2"/>
                    <a:pt x="231" y="2"/>
                  </a:cubicBezTo>
                  <a:cubicBezTo>
                    <a:pt x="187" y="2"/>
                    <a:pt x="139" y="10"/>
                    <a:pt x="94" y="10"/>
                  </a:cubicBezTo>
                  <a:cubicBezTo>
                    <a:pt x="68" y="10"/>
                    <a:pt x="44" y="8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488375" y="1151200"/>
              <a:ext cx="4000" cy="4975"/>
            </a:xfrm>
            <a:custGeom>
              <a:avLst/>
              <a:gdLst/>
              <a:ahLst/>
              <a:cxnLst/>
              <a:rect l="l" t="t" r="r" b="b"/>
              <a:pathLst>
                <a:path w="160" h="199" extrusionOk="0">
                  <a:moveTo>
                    <a:pt x="159" y="0"/>
                  </a:moveTo>
                  <a:cubicBezTo>
                    <a:pt x="120" y="0"/>
                    <a:pt x="40" y="40"/>
                    <a:pt x="0" y="40"/>
                  </a:cubicBezTo>
                  <a:cubicBezTo>
                    <a:pt x="20" y="80"/>
                    <a:pt x="80" y="159"/>
                    <a:pt x="100" y="199"/>
                  </a:cubicBezTo>
                  <a:cubicBezTo>
                    <a:pt x="120" y="159"/>
                    <a:pt x="139" y="8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415750" y="1164625"/>
              <a:ext cx="11475" cy="11450"/>
            </a:xfrm>
            <a:custGeom>
              <a:avLst/>
              <a:gdLst/>
              <a:ahLst/>
              <a:cxnLst/>
              <a:rect l="l" t="t" r="r" b="b"/>
              <a:pathLst>
                <a:path w="459" h="458" extrusionOk="0">
                  <a:moveTo>
                    <a:pt x="1" y="0"/>
                  </a:moveTo>
                  <a:cubicBezTo>
                    <a:pt x="1" y="318"/>
                    <a:pt x="140" y="458"/>
                    <a:pt x="458" y="458"/>
                  </a:cubicBezTo>
                  <a:cubicBezTo>
                    <a:pt x="419" y="279"/>
                    <a:pt x="339" y="139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326750" y="1115875"/>
              <a:ext cx="9450" cy="25900"/>
            </a:xfrm>
            <a:custGeom>
              <a:avLst/>
              <a:gdLst/>
              <a:ahLst/>
              <a:cxnLst/>
              <a:rect l="l" t="t" r="r" b="b"/>
              <a:pathLst>
                <a:path w="378" h="1036" extrusionOk="0">
                  <a:moveTo>
                    <a:pt x="80" y="1"/>
                  </a:moveTo>
                  <a:cubicBezTo>
                    <a:pt x="0" y="339"/>
                    <a:pt x="0" y="697"/>
                    <a:pt x="40" y="1035"/>
                  </a:cubicBezTo>
                  <a:cubicBezTo>
                    <a:pt x="378" y="737"/>
                    <a:pt x="199" y="359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327725" y="10840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60" y="140"/>
                    <a:pt x="1" y="259"/>
                    <a:pt x="41" y="398"/>
                  </a:cubicBezTo>
                  <a:cubicBezTo>
                    <a:pt x="180" y="299"/>
                    <a:pt x="180" y="16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332200" y="10641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80" y="1"/>
                    <a:pt x="21" y="61"/>
                    <a:pt x="1" y="160"/>
                  </a:cubicBezTo>
                  <a:cubicBezTo>
                    <a:pt x="100" y="140"/>
                    <a:pt x="180" y="100"/>
                    <a:pt x="1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748950" y="1075600"/>
              <a:ext cx="2525" cy="2000"/>
            </a:xfrm>
            <a:custGeom>
              <a:avLst/>
              <a:gdLst/>
              <a:ahLst/>
              <a:cxnLst/>
              <a:rect l="l" t="t" r="r" b="b"/>
              <a:pathLst>
                <a:path w="101" h="8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41" y="20"/>
                    <a:pt x="21" y="40"/>
                    <a:pt x="1" y="80"/>
                  </a:cubicBezTo>
                  <a:cubicBezTo>
                    <a:pt x="21" y="40"/>
                    <a:pt x="61" y="2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745475" y="10417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cubicBezTo>
                    <a:pt x="1" y="60"/>
                    <a:pt x="40" y="140"/>
                    <a:pt x="160" y="18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393875" y="1172075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140" y="1"/>
                  </a:moveTo>
                  <a:cubicBezTo>
                    <a:pt x="100" y="1"/>
                    <a:pt x="40" y="20"/>
                    <a:pt x="1" y="40"/>
                  </a:cubicBezTo>
                  <a:lnTo>
                    <a:pt x="1" y="339"/>
                  </a:lnTo>
                  <a:lnTo>
                    <a:pt x="140" y="339"/>
                  </a:lnTo>
                  <a:cubicBezTo>
                    <a:pt x="199" y="219"/>
                    <a:pt x="339" y="10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500800" y="1120350"/>
              <a:ext cx="9475" cy="12475"/>
            </a:xfrm>
            <a:custGeom>
              <a:avLst/>
              <a:gdLst/>
              <a:ahLst/>
              <a:cxnLst/>
              <a:rect l="l" t="t" r="r" b="b"/>
              <a:pathLst>
                <a:path w="379" h="499" extrusionOk="0">
                  <a:moveTo>
                    <a:pt x="219" y="1"/>
                  </a:moveTo>
                  <a:cubicBezTo>
                    <a:pt x="100" y="140"/>
                    <a:pt x="0" y="299"/>
                    <a:pt x="20" y="498"/>
                  </a:cubicBezTo>
                  <a:cubicBezTo>
                    <a:pt x="140" y="438"/>
                    <a:pt x="239" y="359"/>
                    <a:pt x="378" y="319"/>
                  </a:cubicBezTo>
                  <a:cubicBezTo>
                    <a:pt x="378" y="200"/>
                    <a:pt x="378" y="100"/>
                    <a:pt x="21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82550" y="1077100"/>
              <a:ext cx="31350" cy="127825"/>
            </a:xfrm>
            <a:custGeom>
              <a:avLst/>
              <a:gdLst/>
              <a:ahLst/>
              <a:cxnLst/>
              <a:rect l="l" t="t" r="r" b="b"/>
              <a:pathLst>
                <a:path w="1254" h="5113" extrusionOk="0">
                  <a:moveTo>
                    <a:pt x="1015" y="0"/>
                  </a:moveTo>
                  <a:cubicBezTo>
                    <a:pt x="861" y="0"/>
                    <a:pt x="645" y="191"/>
                    <a:pt x="458" y="279"/>
                  </a:cubicBezTo>
                  <a:cubicBezTo>
                    <a:pt x="120" y="676"/>
                    <a:pt x="160" y="1134"/>
                    <a:pt x="319" y="1572"/>
                  </a:cubicBezTo>
                  <a:cubicBezTo>
                    <a:pt x="299" y="1930"/>
                    <a:pt x="598" y="2288"/>
                    <a:pt x="259" y="2626"/>
                  </a:cubicBezTo>
                  <a:cubicBezTo>
                    <a:pt x="1" y="4118"/>
                    <a:pt x="1" y="4317"/>
                    <a:pt x="418" y="5112"/>
                  </a:cubicBezTo>
                  <a:cubicBezTo>
                    <a:pt x="717" y="4774"/>
                    <a:pt x="737" y="4396"/>
                    <a:pt x="757" y="3998"/>
                  </a:cubicBezTo>
                  <a:cubicBezTo>
                    <a:pt x="856" y="3004"/>
                    <a:pt x="836" y="2009"/>
                    <a:pt x="1135" y="1034"/>
                  </a:cubicBezTo>
                  <a:cubicBezTo>
                    <a:pt x="1254" y="855"/>
                    <a:pt x="1194" y="676"/>
                    <a:pt x="1214" y="537"/>
                  </a:cubicBezTo>
                  <a:cubicBezTo>
                    <a:pt x="1223" y="127"/>
                    <a:pt x="1140" y="0"/>
                    <a:pt x="101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1926400" y="1063600"/>
              <a:ext cx="28375" cy="102075"/>
            </a:xfrm>
            <a:custGeom>
              <a:avLst/>
              <a:gdLst/>
              <a:ahLst/>
              <a:cxnLst/>
              <a:rect l="l" t="t" r="r" b="b"/>
              <a:pathLst>
                <a:path w="1135" h="4083" extrusionOk="0">
                  <a:moveTo>
                    <a:pt x="648" y="0"/>
                  </a:moveTo>
                  <a:cubicBezTo>
                    <a:pt x="632" y="0"/>
                    <a:pt x="615" y="1"/>
                    <a:pt x="597" y="3"/>
                  </a:cubicBezTo>
                  <a:cubicBezTo>
                    <a:pt x="418" y="281"/>
                    <a:pt x="418" y="560"/>
                    <a:pt x="418" y="838"/>
                  </a:cubicBezTo>
                  <a:cubicBezTo>
                    <a:pt x="339" y="1097"/>
                    <a:pt x="498" y="1376"/>
                    <a:pt x="259" y="1574"/>
                  </a:cubicBezTo>
                  <a:cubicBezTo>
                    <a:pt x="120" y="2310"/>
                    <a:pt x="0" y="3066"/>
                    <a:pt x="100" y="3822"/>
                  </a:cubicBezTo>
                  <a:cubicBezTo>
                    <a:pt x="181" y="3952"/>
                    <a:pt x="262" y="4082"/>
                    <a:pt x="398" y="4082"/>
                  </a:cubicBezTo>
                  <a:cubicBezTo>
                    <a:pt x="428" y="4082"/>
                    <a:pt x="461" y="4076"/>
                    <a:pt x="498" y="4061"/>
                  </a:cubicBezTo>
                  <a:cubicBezTo>
                    <a:pt x="756" y="3962"/>
                    <a:pt x="577" y="3703"/>
                    <a:pt x="617" y="3544"/>
                  </a:cubicBezTo>
                  <a:lnTo>
                    <a:pt x="617" y="3305"/>
                  </a:lnTo>
                  <a:cubicBezTo>
                    <a:pt x="697" y="2967"/>
                    <a:pt x="597" y="2589"/>
                    <a:pt x="796" y="2271"/>
                  </a:cubicBezTo>
                  <a:cubicBezTo>
                    <a:pt x="995" y="1574"/>
                    <a:pt x="1134" y="878"/>
                    <a:pt x="1114" y="162"/>
                  </a:cubicBezTo>
                  <a:cubicBezTo>
                    <a:pt x="951" y="89"/>
                    <a:pt x="821" y="0"/>
                    <a:pt x="64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1958725" y="1097975"/>
              <a:ext cx="22400" cy="92025"/>
            </a:xfrm>
            <a:custGeom>
              <a:avLst/>
              <a:gdLst/>
              <a:ahLst/>
              <a:cxnLst/>
              <a:rect l="l" t="t" r="r" b="b"/>
              <a:pathLst>
                <a:path w="896" h="3681" extrusionOk="0">
                  <a:moveTo>
                    <a:pt x="836" y="1"/>
                  </a:moveTo>
                  <a:cubicBezTo>
                    <a:pt x="746" y="195"/>
                    <a:pt x="657" y="423"/>
                    <a:pt x="449" y="423"/>
                  </a:cubicBezTo>
                  <a:cubicBezTo>
                    <a:pt x="380" y="423"/>
                    <a:pt x="298" y="398"/>
                    <a:pt x="199" y="339"/>
                  </a:cubicBezTo>
                  <a:lnTo>
                    <a:pt x="199" y="339"/>
                  </a:lnTo>
                  <a:cubicBezTo>
                    <a:pt x="140" y="1492"/>
                    <a:pt x="0" y="2626"/>
                    <a:pt x="697" y="3681"/>
                  </a:cubicBezTo>
                  <a:cubicBezTo>
                    <a:pt x="776" y="2587"/>
                    <a:pt x="816" y="1453"/>
                    <a:pt x="896" y="359"/>
                  </a:cubicBezTo>
                  <a:cubicBezTo>
                    <a:pt x="896" y="239"/>
                    <a:pt x="876" y="120"/>
                    <a:pt x="83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1925900" y="1120350"/>
              <a:ext cx="20425" cy="92575"/>
            </a:xfrm>
            <a:custGeom>
              <a:avLst/>
              <a:gdLst/>
              <a:ahLst/>
              <a:cxnLst/>
              <a:rect l="l" t="t" r="r" b="b"/>
              <a:pathLst>
                <a:path w="817" h="3703" extrusionOk="0">
                  <a:moveTo>
                    <a:pt x="816" y="1"/>
                  </a:moveTo>
                  <a:lnTo>
                    <a:pt x="816" y="1"/>
                  </a:lnTo>
                  <a:cubicBezTo>
                    <a:pt x="737" y="40"/>
                    <a:pt x="597" y="100"/>
                    <a:pt x="597" y="100"/>
                  </a:cubicBezTo>
                  <a:cubicBezTo>
                    <a:pt x="697" y="438"/>
                    <a:pt x="458" y="737"/>
                    <a:pt x="498" y="1095"/>
                  </a:cubicBezTo>
                  <a:lnTo>
                    <a:pt x="498" y="1174"/>
                  </a:lnTo>
                  <a:cubicBezTo>
                    <a:pt x="390" y="1282"/>
                    <a:pt x="614" y="1673"/>
                    <a:pt x="421" y="1673"/>
                  </a:cubicBezTo>
                  <a:cubicBezTo>
                    <a:pt x="364" y="1673"/>
                    <a:pt x="270" y="1639"/>
                    <a:pt x="120" y="1552"/>
                  </a:cubicBezTo>
                  <a:lnTo>
                    <a:pt x="120" y="1552"/>
                  </a:lnTo>
                  <a:cubicBezTo>
                    <a:pt x="1" y="2209"/>
                    <a:pt x="120" y="2806"/>
                    <a:pt x="319" y="3422"/>
                  </a:cubicBezTo>
                  <a:cubicBezTo>
                    <a:pt x="337" y="3571"/>
                    <a:pt x="408" y="3703"/>
                    <a:pt x="564" y="3703"/>
                  </a:cubicBezTo>
                  <a:cubicBezTo>
                    <a:pt x="575" y="3703"/>
                    <a:pt x="586" y="3702"/>
                    <a:pt x="597" y="3701"/>
                  </a:cubicBezTo>
                  <a:cubicBezTo>
                    <a:pt x="737" y="3681"/>
                    <a:pt x="796" y="3502"/>
                    <a:pt x="796" y="3343"/>
                  </a:cubicBezTo>
                  <a:cubicBezTo>
                    <a:pt x="796" y="2229"/>
                    <a:pt x="816" y="1115"/>
                    <a:pt x="8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255625" y="1111400"/>
              <a:ext cx="35825" cy="87050"/>
            </a:xfrm>
            <a:custGeom>
              <a:avLst/>
              <a:gdLst/>
              <a:ahLst/>
              <a:cxnLst/>
              <a:rect l="l" t="t" r="r" b="b"/>
              <a:pathLst>
                <a:path w="1433" h="3482" extrusionOk="0">
                  <a:moveTo>
                    <a:pt x="339" y="1"/>
                  </a:moveTo>
                  <a:cubicBezTo>
                    <a:pt x="0" y="339"/>
                    <a:pt x="80" y="697"/>
                    <a:pt x="259" y="1055"/>
                  </a:cubicBezTo>
                  <a:cubicBezTo>
                    <a:pt x="279" y="1274"/>
                    <a:pt x="279" y="1493"/>
                    <a:pt x="299" y="1711"/>
                  </a:cubicBezTo>
                  <a:cubicBezTo>
                    <a:pt x="458" y="1871"/>
                    <a:pt x="339" y="2089"/>
                    <a:pt x="458" y="2249"/>
                  </a:cubicBezTo>
                  <a:cubicBezTo>
                    <a:pt x="657" y="2666"/>
                    <a:pt x="756" y="3164"/>
                    <a:pt x="1154" y="3482"/>
                  </a:cubicBezTo>
                  <a:cubicBezTo>
                    <a:pt x="1333" y="3402"/>
                    <a:pt x="1433" y="3303"/>
                    <a:pt x="1353" y="3104"/>
                  </a:cubicBezTo>
                  <a:cubicBezTo>
                    <a:pt x="1174" y="2985"/>
                    <a:pt x="1333" y="2746"/>
                    <a:pt x="1174" y="2587"/>
                  </a:cubicBezTo>
                  <a:cubicBezTo>
                    <a:pt x="975" y="1791"/>
                    <a:pt x="1035" y="995"/>
                    <a:pt x="975" y="180"/>
                  </a:cubicBezTo>
                  <a:cubicBezTo>
                    <a:pt x="956" y="175"/>
                    <a:pt x="936" y="172"/>
                    <a:pt x="917" y="172"/>
                  </a:cubicBezTo>
                  <a:cubicBezTo>
                    <a:pt x="853" y="172"/>
                    <a:pt x="791" y="198"/>
                    <a:pt x="776" y="259"/>
                  </a:cubicBezTo>
                  <a:cubicBezTo>
                    <a:pt x="736" y="359"/>
                    <a:pt x="697" y="478"/>
                    <a:pt x="697" y="578"/>
                  </a:cubicBezTo>
                  <a:cubicBezTo>
                    <a:pt x="677" y="458"/>
                    <a:pt x="756" y="359"/>
                    <a:pt x="697" y="239"/>
                  </a:cubicBezTo>
                  <a:cubicBezTo>
                    <a:pt x="677" y="140"/>
                    <a:pt x="577" y="60"/>
                    <a:pt x="47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115875" y="1076600"/>
              <a:ext cx="24900" cy="88550"/>
            </a:xfrm>
            <a:custGeom>
              <a:avLst/>
              <a:gdLst/>
              <a:ahLst/>
              <a:cxnLst/>
              <a:rect l="l" t="t" r="r" b="b"/>
              <a:pathLst>
                <a:path w="996" h="3542" extrusionOk="0">
                  <a:moveTo>
                    <a:pt x="498" y="0"/>
                  </a:moveTo>
                  <a:cubicBezTo>
                    <a:pt x="458" y="60"/>
                    <a:pt x="378" y="139"/>
                    <a:pt x="299" y="179"/>
                  </a:cubicBezTo>
                  <a:cubicBezTo>
                    <a:pt x="120" y="398"/>
                    <a:pt x="319" y="676"/>
                    <a:pt x="140" y="895"/>
                  </a:cubicBezTo>
                  <a:cubicBezTo>
                    <a:pt x="120" y="1532"/>
                    <a:pt x="120" y="2129"/>
                    <a:pt x="100" y="2745"/>
                  </a:cubicBezTo>
                  <a:cubicBezTo>
                    <a:pt x="80" y="2865"/>
                    <a:pt x="40" y="2964"/>
                    <a:pt x="40" y="3084"/>
                  </a:cubicBezTo>
                  <a:cubicBezTo>
                    <a:pt x="80" y="3263"/>
                    <a:pt x="1" y="3541"/>
                    <a:pt x="299" y="3541"/>
                  </a:cubicBezTo>
                  <a:cubicBezTo>
                    <a:pt x="617" y="3541"/>
                    <a:pt x="478" y="3243"/>
                    <a:pt x="498" y="3064"/>
                  </a:cubicBezTo>
                  <a:cubicBezTo>
                    <a:pt x="597" y="2566"/>
                    <a:pt x="577" y="2049"/>
                    <a:pt x="816" y="1572"/>
                  </a:cubicBezTo>
                  <a:cubicBezTo>
                    <a:pt x="856" y="1253"/>
                    <a:pt x="816" y="935"/>
                    <a:pt x="896" y="637"/>
                  </a:cubicBezTo>
                  <a:cubicBezTo>
                    <a:pt x="995" y="239"/>
                    <a:pt x="776" y="100"/>
                    <a:pt x="4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112400" y="1115875"/>
              <a:ext cx="23900" cy="86675"/>
            </a:xfrm>
            <a:custGeom>
              <a:avLst/>
              <a:gdLst/>
              <a:ahLst/>
              <a:cxnLst/>
              <a:rect l="l" t="t" r="r" b="b"/>
              <a:pathLst>
                <a:path w="956" h="3467" extrusionOk="0">
                  <a:moveTo>
                    <a:pt x="955" y="1"/>
                  </a:moveTo>
                  <a:cubicBezTo>
                    <a:pt x="796" y="80"/>
                    <a:pt x="716" y="200"/>
                    <a:pt x="697" y="399"/>
                  </a:cubicBezTo>
                  <a:cubicBezTo>
                    <a:pt x="637" y="896"/>
                    <a:pt x="537" y="1373"/>
                    <a:pt x="438" y="1890"/>
                  </a:cubicBezTo>
                  <a:cubicBezTo>
                    <a:pt x="199" y="1652"/>
                    <a:pt x="319" y="1373"/>
                    <a:pt x="239" y="1174"/>
                  </a:cubicBezTo>
                  <a:lnTo>
                    <a:pt x="239" y="1174"/>
                  </a:lnTo>
                  <a:cubicBezTo>
                    <a:pt x="0" y="1950"/>
                    <a:pt x="100" y="2706"/>
                    <a:pt x="259" y="3462"/>
                  </a:cubicBezTo>
                  <a:cubicBezTo>
                    <a:pt x="286" y="3465"/>
                    <a:pt x="311" y="3467"/>
                    <a:pt x="333" y="3467"/>
                  </a:cubicBezTo>
                  <a:cubicBezTo>
                    <a:pt x="459" y="3467"/>
                    <a:pt x="508" y="3415"/>
                    <a:pt x="458" y="3263"/>
                  </a:cubicBezTo>
                  <a:cubicBezTo>
                    <a:pt x="537" y="3084"/>
                    <a:pt x="657" y="2905"/>
                    <a:pt x="697" y="2706"/>
                  </a:cubicBezTo>
                  <a:cubicBezTo>
                    <a:pt x="796" y="1811"/>
                    <a:pt x="895" y="896"/>
                    <a:pt x="9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239200" y="1115375"/>
              <a:ext cx="13950" cy="69775"/>
            </a:xfrm>
            <a:custGeom>
              <a:avLst/>
              <a:gdLst/>
              <a:ahLst/>
              <a:cxnLst/>
              <a:rect l="l" t="t" r="r" b="b"/>
              <a:pathLst>
                <a:path w="558" h="279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21" y="299"/>
                    <a:pt x="100" y="677"/>
                    <a:pt x="41" y="995"/>
                  </a:cubicBezTo>
                  <a:cubicBezTo>
                    <a:pt x="1" y="1592"/>
                    <a:pt x="200" y="2189"/>
                    <a:pt x="240" y="2786"/>
                  </a:cubicBezTo>
                  <a:cubicBezTo>
                    <a:pt x="264" y="2789"/>
                    <a:pt x="286" y="2791"/>
                    <a:pt x="306" y="2791"/>
                  </a:cubicBezTo>
                  <a:cubicBezTo>
                    <a:pt x="508" y="2791"/>
                    <a:pt x="462" y="2614"/>
                    <a:pt x="498" y="2487"/>
                  </a:cubicBezTo>
                  <a:cubicBezTo>
                    <a:pt x="518" y="2189"/>
                    <a:pt x="419" y="1891"/>
                    <a:pt x="558" y="1592"/>
                  </a:cubicBezTo>
                  <a:lnTo>
                    <a:pt x="558" y="1433"/>
                  </a:lnTo>
                  <a:cubicBezTo>
                    <a:pt x="538" y="1373"/>
                    <a:pt x="498" y="1294"/>
                    <a:pt x="419" y="1234"/>
                  </a:cubicBezTo>
                  <a:cubicBezTo>
                    <a:pt x="61" y="876"/>
                    <a:pt x="319" y="399"/>
                    <a:pt x="2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266575" y="1059175"/>
              <a:ext cx="24375" cy="49150"/>
            </a:xfrm>
            <a:custGeom>
              <a:avLst/>
              <a:gdLst/>
              <a:ahLst/>
              <a:cxnLst/>
              <a:rect l="l" t="t" r="r" b="b"/>
              <a:pathLst>
                <a:path w="975" h="1966" extrusionOk="0">
                  <a:moveTo>
                    <a:pt x="696" y="1"/>
                  </a:moveTo>
                  <a:cubicBezTo>
                    <a:pt x="617" y="1"/>
                    <a:pt x="537" y="61"/>
                    <a:pt x="517" y="140"/>
                  </a:cubicBezTo>
                  <a:cubicBezTo>
                    <a:pt x="219" y="677"/>
                    <a:pt x="0" y="1254"/>
                    <a:pt x="20" y="1891"/>
                  </a:cubicBezTo>
                  <a:cubicBezTo>
                    <a:pt x="68" y="1939"/>
                    <a:pt x="102" y="1965"/>
                    <a:pt x="138" y="1965"/>
                  </a:cubicBezTo>
                  <a:cubicBezTo>
                    <a:pt x="162" y="1965"/>
                    <a:pt x="187" y="1954"/>
                    <a:pt x="219" y="1930"/>
                  </a:cubicBezTo>
                  <a:cubicBezTo>
                    <a:pt x="259" y="1871"/>
                    <a:pt x="318" y="1791"/>
                    <a:pt x="338" y="1732"/>
                  </a:cubicBezTo>
                  <a:cubicBezTo>
                    <a:pt x="517" y="1453"/>
                    <a:pt x="477" y="1095"/>
                    <a:pt x="696" y="856"/>
                  </a:cubicBezTo>
                  <a:cubicBezTo>
                    <a:pt x="816" y="777"/>
                    <a:pt x="836" y="637"/>
                    <a:pt x="855" y="498"/>
                  </a:cubicBezTo>
                  <a:cubicBezTo>
                    <a:pt x="975" y="279"/>
                    <a:pt x="836" y="160"/>
                    <a:pt x="69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265575" y="1101950"/>
              <a:ext cx="14450" cy="43300"/>
            </a:xfrm>
            <a:custGeom>
              <a:avLst/>
              <a:gdLst/>
              <a:ahLst/>
              <a:cxnLst/>
              <a:rect l="l" t="t" r="r" b="b"/>
              <a:pathLst>
                <a:path w="578" h="1732" extrusionOk="0">
                  <a:moveTo>
                    <a:pt x="460" y="1"/>
                  </a:moveTo>
                  <a:cubicBezTo>
                    <a:pt x="356" y="1"/>
                    <a:pt x="315" y="124"/>
                    <a:pt x="239" y="200"/>
                  </a:cubicBezTo>
                  <a:cubicBezTo>
                    <a:pt x="159" y="259"/>
                    <a:pt x="100" y="299"/>
                    <a:pt x="60" y="379"/>
                  </a:cubicBezTo>
                  <a:cubicBezTo>
                    <a:pt x="239" y="637"/>
                    <a:pt x="139" y="876"/>
                    <a:pt x="80" y="1135"/>
                  </a:cubicBezTo>
                  <a:cubicBezTo>
                    <a:pt x="40" y="1333"/>
                    <a:pt x="0" y="1572"/>
                    <a:pt x="259" y="1731"/>
                  </a:cubicBezTo>
                  <a:cubicBezTo>
                    <a:pt x="557" y="1353"/>
                    <a:pt x="239" y="876"/>
                    <a:pt x="557" y="558"/>
                  </a:cubicBezTo>
                  <a:cubicBezTo>
                    <a:pt x="577" y="379"/>
                    <a:pt x="577" y="219"/>
                    <a:pt x="577" y="40"/>
                  </a:cubicBezTo>
                  <a:cubicBezTo>
                    <a:pt x="530" y="12"/>
                    <a:pt x="492" y="1"/>
                    <a:pt x="4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91000" y="1064150"/>
              <a:ext cx="24900" cy="27375"/>
            </a:xfrm>
            <a:custGeom>
              <a:avLst/>
              <a:gdLst/>
              <a:ahLst/>
              <a:cxnLst/>
              <a:rect l="l" t="t" r="r" b="b"/>
              <a:pathLst>
                <a:path w="996" h="1095" extrusionOk="0">
                  <a:moveTo>
                    <a:pt x="279" y="1"/>
                  </a:moveTo>
                  <a:cubicBezTo>
                    <a:pt x="21" y="279"/>
                    <a:pt x="1" y="558"/>
                    <a:pt x="220" y="856"/>
                  </a:cubicBezTo>
                  <a:cubicBezTo>
                    <a:pt x="237" y="870"/>
                    <a:pt x="258" y="876"/>
                    <a:pt x="280" y="876"/>
                  </a:cubicBezTo>
                  <a:cubicBezTo>
                    <a:pt x="401" y="876"/>
                    <a:pt x="579" y="705"/>
                    <a:pt x="693" y="705"/>
                  </a:cubicBezTo>
                  <a:cubicBezTo>
                    <a:pt x="771" y="705"/>
                    <a:pt x="818" y="785"/>
                    <a:pt x="797" y="1055"/>
                  </a:cubicBezTo>
                  <a:cubicBezTo>
                    <a:pt x="797" y="1055"/>
                    <a:pt x="816" y="1075"/>
                    <a:pt x="816" y="1095"/>
                  </a:cubicBezTo>
                  <a:cubicBezTo>
                    <a:pt x="876" y="1095"/>
                    <a:pt x="896" y="1075"/>
                    <a:pt x="916" y="1035"/>
                  </a:cubicBezTo>
                  <a:cubicBezTo>
                    <a:pt x="916" y="936"/>
                    <a:pt x="936" y="797"/>
                    <a:pt x="936" y="697"/>
                  </a:cubicBezTo>
                  <a:cubicBezTo>
                    <a:pt x="996" y="200"/>
                    <a:pt x="677" y="80"/>
                    <a:pt x="27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252150" y="1100950"/>
              <a:ext cx="11950" cy="36825"/>
            </a:xfrm>
            <a:custGeom>
              <a:avLst/>
              <a:gdLst/>
              <a:ahLst/>
              <a:cxnLst/>
              <a:rect l="l" t="t" r="r" b="b"/>
              <a:pathLst>
                <a:path w="478" h="1473" extrusionOk="0">
                  <a:moveTo>
                    <a:pt x="299" y="1"/>
                  </a:moveTo>
                  <a:cubicBezTo>
                    <a:pt x="0" y="458"/>
                    <a:pt x="60" y="956"/>
                    <a:pt x="60" y="1453"/>
                  </a:cubicBezTo>
                  <a:cubicBezTo>
                    <a:pt x="159" y="1473"/>
                    <a:pt x="299" y="1473"/>
                    <a:pt x="398" y="1473"/>
                  </a:cubicBezTo>
                  <a:lnTo>
                    <a:pt x="478" y="419"/>
                  </a:lnTo>
                  <a:cubicBezTo>
                    <a:pt x="418" y="299"/>
                    <a:pt x="478" y="120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1831400" y="1102450"/>
              <a:ext cx="19925" cy="44425"/>
            </a:xfrm>
            <a:custGeom>
              <a:avLst/>
              <a:gdLst/>
              <a:ahLst/>
              <a:cxnLst/>
              <a:rect l="l" t="t" r="r" b="b"/>
              <a:pathLst>
                <a:path w="797" h="1777" extrusionOk="0">
                  <a:moveTo>
                    <a:pt x="61" y="1"/>
                  </a:moveTo>
                  <a:cubicBezTo>
                    <a:pt x="1" y="40"/>
                    <a:pt x="1" y="120"/>
                    <a:pt x="21" y="199"/>
                  </a:cubicBezTo>
                  <a:cubicBezTo>
                    <a:pt x="41" y="637"/>
                    <a:pt x="61" y="1115"/>
                    <a:pt x="100" y="1592"/>
                  </a:cubicBezTo>
                  <a:cubicBezTo>
                    <a:pt x="187" y="1679"/>
                    <a:pt x="275" y="1777"/>
                    <a:pt x="400" y="1777"/>
                  </a:cubicBezTo>
                  <a:cubicBezTo>
                    <a:pt x="447" y="1777"/>
                    <a:pt x="499" y="1763"/>
                    <a:pt x="558" y="1731"/>
                  </a:cubicBezTo>
                  <a:cubicBezTo>
                    <a:pt x="797" y="1612"/>
                    <a:pt x="498" y="1313"/>
                    <a:pt x="737" y="1194"/>
                  </a:cubicBezTo>
                  <a:cubicBezTo>
                    <a:pt x="697" y="1134"/>
                    <a:pt x="618" y="1095"/>
                    <a:pt x="558" y="1035"/>
                  </a:cubicBezTo>
                  <a:cubicBezTo>
                    <a:pt x="458" y="1052"/>
                    <a:pt x="428" y="1237"/>
                    <a:pt x="315" y="1237"/>
                  </a:cubicBezTo>
                  <a:cubicBezTo>
                    <a:pt x="293" y="1237"/>
                    <a:pt x="268" y="1230"/>
                    <a:pt x="240" y="1214"/>
                  </a:cubicBezTo>
                  <a:cubicBezTo>
                    <a:pt x="160" y="816"/>
                    <a:pt x="339" y="359"/>
                    <a:pt x="6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75550" y="1232750"/>
              <a:ext cx="52250" cy="6125"/>
            </a:xfrm>
            <a:custGeom>
              <a:avLst/>
              <a:gdLst/>
              <a:ahLst/>
              <a:cxnLst/>
              <a:rect l="l" t="t" r="r" b="b"/>
              <a:pathLst>
                <a:path w="2090" h="245" extrusionOk="0">
                  <a:moveTo>
                    <a:pt x="1002" y="0"/>
                  </a:moveTo>
                  <a:cubicBezTo>
                    <a:pt x="668" y="0"/>
                    <a:pt x="334" y="56"/>
                    <a:pt x="1" y="179"/>
                  </a:cubicBezTo>
                  <a:cubicBezTo>
                    <a:pt x="299" y="179"/>
                    <a:pt x="578" y="199"/>
                    <a:pt x="876" y="199"/>
                  </a:cubicBezTo>
                  <a:cubicBezTo>
                    <a:pt x="916" y="229"/>
                    <a:pt x="946" y="244"/>
                    <a:pt x="975" y="244"/>
                  </a:cubicBezTo>
                  <a:cubicBezTo>
                    <a:pt x="1005" y="244"/>
                    <a:pt x="1035" y="229"/>
                    <a:pt x="1075" y="199"/>
                  </a:cubicBezTo>
                  <a:lnTo>
                    <a:pt x="1572" y="199"/>
                  </a:lnTo>
                  <a:cubicBezTo>
                    <a:pt x="1592" y="229"/>
                    <a:pt x="1622" y="244"/>
                    <a:pt x="1654" y="244"/>
                  </a:cubicBezTo>
                  <a:cubicBezTo>
                    <a:pt x="1687" y="244"/>
                    <a:pt x="1721" y="229"/>
                    <a:pt x="1751" y="199"/>
                  </a:cubicBezTo>
                  <a:cubicBezTo>
                    <a:pt x="1871" y="199"/>
                    <a:pt x="1970" y="179"/>
                    <a:pt x="2089" y="179"/>
                  </a:cubicBezTo>
                  <a:cubicBezTo>
                    <a:pt x="1727" y="66"/>
                    <a:pt x="1364" y="0"/>
                    <a:pt x="1002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44675" y="1154675"/>
              <a:ext cx="13450" cy="43275"/>
            </a:xfrm>
            <a:custGeom>
              <a:avLst/>
              <a:gdLst/>
              <a:ahLst/>
              <a:cxnLst/>
              <a:rect l="l" t="t" r="r" b="b"/>
              <a:pathLst>
                <a:path w="538" h="1731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40" y="199"/>
                    <a:pt x="200" y="438"/>
                    <a:pt x="200" y="697"/>
                  </a:cubicBezTo>
                  <a:cubicBezTo>
                    <a:pt x="200" y="895"/>
                    <a:pt x="220" y="1094"/>
                    <a:pt x="21" y="1214"/>
                  </a:cubicBezTo>
                  <a:cubicBezTo>
                    <a:pt x="1" y="1413"/>
                    <a:pt x="120" y="1592"/>
                    <a:pt x="180" y="1731"/>
                  </a:cubicBezTo>
                  <a:cubicBezTo>
                    <a:pt x="538" y="1194"/>
                    <a:pt x="299" y="557"/>
                    <a:pt x="3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118350" y="1197450"/>
              <a:ext cx="14950" cy="20400"/>
            </a:xfrm>
            <a:custGeom>
              <a:avLst/>
              <a:gdLst/>
              <a:ahLst/>
              <a:cxnLst/>
              <a:rect l="l" t="t" r="r" b="b"/>
              <a:pathLst>
                <a:path w="598" h="816" extrusionOk="0">
                  <a:moveTo>
                    <a:pt x="260" y="0"/>
                  </a:moveTo>
                  <a:lnTo>
                    <a:pt x="61" y="199"/>
                  </a:lnTo>
                  <a:cubicBezTo>
                    <a:pt x="21" y="418"/>
                    <a:pt x="1" y="617"/>
                    <a:pt x="160" y="816"/>
                  </a:cubicBezTo>
                  <a:cubicBezTo>
                    <a:pt x="598" y="318"/>
                    <a:pt x="598" y="318"/>
                    <a:pt x="2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71525" y="1081075"/>
              <a:ext cx="12975" cy="25875"/>
            </a:xfrm>
            <a:custGeom>
              <a:avLst/>
              <a:gdLst/>
              <a:ahLst/>
              <a:cxnLst/>
              <a:rect l="l" t="t" r="r" b="b"/>
              <a:pathLst>
                <a:path w="519" h="1035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00" y="219"/>
                    <a:pt x="120" y="677"/>
                    <a:pt x="1" y="1035"/>
                  </a:cubicBezTo>
                  <a:cubicBezTo>
                    <a:pt x="120" y="995"/>
                    <a:pt x="220" y="915"/>
                    <a:pt x="339" y="875"/>
                  </a:cubicBezTo>
                  <a:cubicBezTo>
                    <a:pt x="498" y="597"/>
                    <a:pt x="518" y="299"/>
                    <a:pt x="51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284475" y="1189975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199" y="1"/>
                  </a:moveTo>
                  <a:cubicBezTo>
                    <a:pt x="120" y="120"/>
                    <a:pt x="80" y="239"/>
                    <a:pt x="0" y="379"/>
                  </a:cubicBezTo>
                  <a:cubicBezTo>
                    <a:pt x="40" y="518"/>
                    <a:pt x="179" y="637"/>
                    <a:pt x="378" y="697"/>
                  </a:cubicBezTo>
                  <a:cubicBezTo>
                    <a:pt x="418" y="737"/>
                    <a:pt x="497" y="796"/>
                    <a:pt x="577" y="836"/>
                  </a:cubicBezTo>
                  <a:lnTo>
                    <a:pt x="696" y="836"/>
                  </a:lnTo>
                  <a:cubicBezTo>
                    <a:pt x="915" y="597"/>
                    <a:pt x="696" y="478"/>
                    <a:pt x="517" y="339"/>
                  </a:cubicBezTo>
                  <a:cubicBezTo>
                    <a:pt x="418" y="239"/>
                    <a:pt x="299" y="120"/>
                    <a:pt x="1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2297400" y="1198425"/>
              <a:ext cx="17925" cy="16125"/>
            </a:xfrm>
            <a:custGeom>
              <a:avLst/>
              <a:gdLst/>
              <a:ahLst/>
              <a:cxnLst/>
              <a:rect l="l" t="t" r="r" b="b"/>
              <a:pathLst>
                <a:path w="717" h="645" extrusionOk="0">
                  <a:moveTo>
                    <a:pt x="0" y="1"/>
                  </a:moveTo>
                  <a:cubicBezTo>
                    <a:pt x="100" y="160"/>
                    <a:pt x="219" y="299"/>
                    <a:pt x="179" y="498"/>
                  </a:cubicBezTo>
                  <a:cubicBezTo>
                    <a:pt x="274" y="539"/>
                    <a:pt x="378" y="644"/>
                    <a:pt x="479" y="644"/>
                  </a:cubicBezTo>
                  <a:cubicBezTo>
                    <a:pt x="526" y="644"/>
                    <a:pt x="573" y="621"/>
                    <a:pt x="617" y="558"/>
                  </a:cubicBezTo>
                  <a:cubicBezTo>
                    <a:pt x="717" y="439"/>
                    <a:pt x="577" y="299"/>
                    <a:pt x="478" y="200"/>
                  </a:cubicBezTo>
                  <a:cubicBezTo>
                    <a:pt x="358" y="80"/>
                    <a:pt x="179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2088525" y="1118675"/>
              <a:ext cx="9975" cy="23100"/>
            </a:xfrm>
            <a:custGeom>
              <a:avLst/>
              <a:gdLst/>
              <a:ahLst/>
              <a:cxnLst/>
              <a:rect l="l" t="t" r="r" b="b"/>
              <a:pathLst>
                <a:path w="399" h="924" extrusionOk="0">
                  <a:moveTo>
                    <a:pt x="120" y="1"/>
                  </a:moveTo>
                  <a:cubicBezTo>
                    <a:pt x="81" y="1"/>
                    <a:pt x="51" y="27"/>
                    <a:pt x="20" y="88"/>
                  </a:cubicBezTo>
                  <a:cubicBezTo>
                    <a:pt x="20" y="187"/>
                    <a:pt x="0" y="306"/>
                    <a:pt x="0" y="406"/>
                  </a:cubicBezTo>
                  <a:cubicBezTo>
                    <a:pt x="0" y="585"/>
                    <a:pt x="20" y="764"/>
                    <a:pt x="20" y="923"/>
                  </a:cubicBezTo>
                  <a:cubicBezTo>
                    <a:pt x="239" y="903"/>
                    <a:pt x="398" y="804"/>
                    <a:pt x="319" y="565"/>
                  </a:cubicBezTo>
                  <a:cubicBezTo>
                    <a:pt x="279" y="386"/>
                    <a:pt x="199" y="187"/>
                    <a:pt x="160" y="8"/>
                  </a:cubicBezTo>
                  <a:cubicBezTo>
                    <a:pt x="145" y="3"/>
                    <a:pt x="133" y="1"/>
                    <a:pt x="1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2149700" y="1237225"/>
              <a:ext cx="25875" cy="4750"/>
            </a:xfrm>
            <a:custGeom>
              <a:avLst/>
              <a:gdLst/>
              <a:ahLst/>
              <a:cxnLst/>
              <a:rect l="l" t="t" r="r" b="b"/>
              <a:pathLst>
                <a:path w="1035" h="190" extrusionOk="0">
                  <a:moveTo>
                    <a:pt x="1035" y="0"/>
                  </a:moveTo>
                  <a:lnTo>
                    <a:pt x="1035" y="0"/>
                  </a:lnTo>
                  <a:cubicBezTo>
                    <a:pt x="716" y="20"/>
                    <a:pt x="358" y="20"/>
                    <a:pt x="0" y="20"/>
                  </a:cubicBezTo>
                  <a:cubicBezTo>
                    <a:pt x="179" y="130"/>
                    <a:pt x="353" y="189"/>
                    <a:pt x="525" y="189"/>
                  </a:cubicBezTo>
                  <a:cubicBezTo>
                    <a:pt x="696" y="189"/>
                    <a:pt x="866" y="130"/>
                    <a:pt x="1035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2284475" y="1059125"/>
              <a:ext cx="10950" cy="13025"/>
            </a:xfrm>
            <a:custGeom>
              <a:avLst/>
              <a:gdLst/>
              <a:ahLst/>
              <a:cxnLst/>
              <a:rect l="l" t="t" r="r" b="b"/>
              <a:pathLst>
                <a:path w="438" h="521" extrusionOk="0">
                  <a:moveTo>
                    <a:pt x="220" y="0"/>
                  </a:moveTo>
                  <a:cubicBezTo>
                    <a:pt x="146" y="0"/>
                    <a:pt x="66" y="23"/>
                    <a:pt x="0" y="23"/>
                  </a:cubicBezTo>
                  <a:cubicBezTo>
                    <a:pt x="40" y="182"/>
                    <a:pt x="120" y="361"/>
                    <a:pt x="179" y="520"/>
                  </a:cubicBezTo>
                  <a:cubicBezTo>
                    <a:pt x="299" y="441"/>
                    <a:pt x="438" y="301"/>
                    <a:pt x="418" y="142"/>
                  </a:cubicBezTo>
                  <a:cubicBezTo>
                    <a:pt x="376" y="28"/>
                    <a:pt x="302" y="0"/>
                    <a:pt x="2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30875" y="1084550"/>
              <a:ext cx="11450" cy="18425"/>
            </a:xfrm>
            <a:custGeom>
              <a:avLst/>
              <a:gdLst/>
              <a:ahLst/>
              <a:cxnLst/>
              <a:rect l="l" t="t" r="r" b="b"/>
              <a:pathLst>
                <a:path w="458" h="737" extrusionOk="0">
                  <a:moveTo>
                    <a:pt x="219" y="0"/>
                  </a:moveTo>
                  <a:cubicBezTo>
                    <a:pt x="0" y="219"/>
                    <a:pt x="100" y="478"/>
                    <a:pt x="60" y="736"/>
                  </a:cubicBezTo>
                  <a:cubicBezTo>
                    <a:pt x="458" y="557"/>
                    <a:pt x="418" y="299"/>
                    <a:pt x="2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288950" y="1045750"/>
              <a:ext cx="17425" cy="4725"/>
            </a:xfrm>
            <a:custGeom>
              <a:avLst/>
              <a:gdLst/>
              <a:ahLst/>
              <a:cxnLst/>
              <a:rect l="l" t="t" r="r" b="b"/>
              <a:pathLst>
                <a:path w="697" h="189" extrusionOk="0">
                  <a:moveTo>
                    <a:pt x="341" y="1"/>
                  </a:moveTo>
                  <a:cubicBezTo>
                    <a:pt x="224" y="1"/>
                    <a:pt x="110" y="60"/>
                    <a:pt x="0" y="180"/>
                  </a:cubicBezTo>
                  <a:cubicBezTo>
                    <a:pt x="146" y="180"/>
                    <a:pt x="301" y="189"/>
                    <a:pt x="458" y="189"/>
                  </a:cubicBezTo>
                  <a:cubicBezTo>
                    <a:pt x="537" y="189"/>
                    <a:pt x="617" y="186"/>
                    <a:pt x="696" y="180"/>
                  </a:cubicBezTo>
                  <a:cubicBezTo>
                    <a:pt x="577" y="60"/>
                    <a:pt x="458" y="1"/>
                    <a:pt x="34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9850" y="1081075"/>
              <a:ext cx="5000" cy="17925"/>
            </a:xfrm>
            <a:custGeom>
              <a:avLst/>
              <a:gdLst/>
              <a:ahLst/>
              <a:cxnLst/>
              <a:rect l="l" t="t" r="r" b="b"/>
              <a:pathLst>
                <a:path w="200" h="717" extrusionOk="0">
                  <a:moveTo>
                    <a:pt x="1" y="0"/>
                  </a:moveTo>
                  <a:lnTo>
                    <a:pt x="1" y="716"/>
                  </a:lnTo>
                  <a:cubicBezTo>
                    <a:pt x="200" y="517"/>
                    <a:pt x="140" y="259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10900" y="109002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60" y="0"/>
                  </a:moveTo>
                  <a:cubicBezTo>
                    <a:pt x="100" y="0"/>
                    <a:pt x="60" y="20"/>
                    <a:pt x="1" y="20"/>
                  </a:cubicBezTo>
                  <a:lnTo>
                    <a:pt x="1" y="517"/>
                  </a:lnTo>
                  <a:cubicBezTo>
                    <a:pt x="200" y="398"/>
                    <a:pt x="160" y="199"/>
                    <a:pt x="16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250150" y="1137750"/>
              <a:ext cx="4000" cy="13475"/>
            </a:xfrm>
            <a:custGeom>
              <a:avLst/>
              <a:gdLst/>
              <a:ahLst/>
              <a:cxnLst/>
              <a:rect l="l" t="t" r="r" b="b"/>
              <a:pathLst>
                <a:path w="160" h="539" extrusionOk="0">
                  <a:moveTo>
                    <a:pt x="160" y="1"/>
                  </a:moveTo>
                  <a:cubicBezTo>
                    <a:pt x="20" y="81"/>
                    <a:pt x="20" y="220"/>
                    <a:pt x="1" y="339"/>
                  </a:cubicBezTo>
                  <a:cubicBezTo>
                    <a:pt x="60" y="419"/>
                    <a:pt x="100" y="478"/>
                    <a:pt x="160" y="538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2283975" y="117605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40" y="1"/>
                  </a:moveTo>
                  <a:cubicBezTo>
                    <a:pt x="20" y="200"/>
                    <a:pt x="0" y="399"/>
                    <a:pt x="219" y="538"/>
                  </a:cubicBezTo>
                  <a:cubicBezTo>
                    <a:pt x="219" y="319"/>
                    <a:pt x="199" y="160"/>
                    <a:pt x="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2262075" y="115467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1" y="0"/>
                  </a:moveTo>
                  <a:cubicBezTo>
                    <a:pt x="21" y="179"/>
                    <a:pt x="1" y="398"/>
                    <a:pt x="180" y="518"/>
                  </a:cubicBezTo>
                  <a:cubicBezTo>
                    <a:pt x="180" y="338"/>
                    <a:pt x="200" y="140"/>
                    <a:pt x="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1841350" y="11158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40" y="1"/>
                  </a:moveTo>
                  <a:cubicBezTo>
                    <a:pt x="1" y="120"/>
                    <a:pt x="1" y="219"/>
                    <a:pt x="160" y="359"/>
                  </a:cubicBezTo>
                  <a:cubicBezTo>
                    <a:pt x="160" y="219"/>
                    <a:pt x="160" y="100"/>
                    <a:pt x="14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323750" y="1047250"/>
              <a:ext cx="8475" cy="3225"/>
            </a:xfrm>
            <a:custGeom>
              <a:avLst/>
              <a:gdLst/>
              <a:ahLst/>
              <a:cxnLst/>
              <a:rect l="l" t="t" r="r" b="b"/>
              <a:pathLst>
                <a:path w="339" h="129" extrusionOk="0">
                  <a:moveTo>
                    <a:pt x="177" y="0"/>
                  </a:moveTo>
                  <a:cubicBezTo>
                    <a:pt x="120" y="0"/>
                    <a:pt x="60" y="40"/>
                    <a:pt x="1" y="120"/>
                  </a:cubicBezTo>
                  <a:cubicBezTo>
                    <a:pt x="80" y="120"/>
                    <a:pt x="151" y="129"/>
                    <a:pt x="225" y="129"/>
                  </a:cubicBezTo>
                  <a:cubicBezTo>
                    <a:pt x="261" y="129"/>
                    <a:pt x="299" y="126"/>
                    <a:pt x="339" y="120"/>
                  </a:cubicBezTo>
                  <a:cubicBezTo>
                    <a:pt x="289" y="40"/>
                    <a:pt x="234" y="0"/>
                    <a:pt x="17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136275" y="1237725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70" y="80"/>
                    <a:pt x="134" y="120"/>
                    <a:pt x="194" y="120"/>
                  </a:cubicBezTo>
                  <a:cubicBezTo>
                    <a:pt x="254" y="120"/>
                    <a:pt x="308" y="80"/>
                    <a:pt x="358" y="0"/>
                  </a:cubicBezTo>
                  <a:lnTo>
                    <a:pt x="358" y="0"/>
                  </a:lnTo>
                  <a:cubicBezTo>
                    <a:pt x="308" y="10"/>
                    <a:pt x="254" y="15"/>
                    <a:pt x="194" y="15"/>
                  </a:cubicBezTo>
                  <a:cubicBezTo>
                    <a:pt x="134" y="15"/>
                    <a:pt x="70" y="1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1963700" y="1098475"/>
              <a:ext cx="2000" cy="5000"/>
            </a:xfrm>
            <a:custGeom>
              <a:avLst/>
              <a:gdLst/>
              <a:ahLst/>
              <a:cxnLst/>
              <a:rect l="l" t="t" r="r" b="b"/>
              <a:pathLst>
                <a:path w="8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20"/>
                    <a:pt x="80" y="8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292925" y="12073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0" y="1"/>
                  </a:moveTo>
                  <a:cubicBezTo>
                    <a:pt x="80" y="41"/>
                    <a:pt x="140" y="100"/>
                    <a:pt x="199" y="140"/>
                  </a:cubicBezTo>
                  <a:cubicBezTo>
                    <a:pt x="15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2314800" y="1048750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20" y="0"/>
                  </a:moveTo>
                  <a:cubicBezTo>
                    <a:pt x="80" y="0"/>
                    <a:pt x="60" y="20"/>
                    <a:pt x="1" y="60"/>
                  </a:cubicBezTo>
                  <a:lnTo>
                    <a:pt x="180" y="60"/>
                  </a:lnTo>
                  <a:cubicBezTo>
                    <a:pt x="160" y="60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2123325" y="10766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40"/>
                    <a:pt x="61" y="80"/>
                    <a:pt x="1" y="159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1984075" y="1008950"/>
              <a:ext cx="5500" cy="2525"/>
            </a:xfrm>
            <a:custGeom>
              <a:avLst/>
              <a:gdLst/>
              <a:ahLst/>
              <a:cxnLst/>
              <a:rect l="l" t="t" r="r" b="b"/>
              <a:pathLst>
                <a:path w="220" h="101" extrusionOk="0">
                  <a:moveTo>
                    <a:pt x="118" y="1"/>
                  </a:moveTo>
                  <a:cubicBezTo>
                    <a:pt x="81" y="1"/>
                    <a:pt x="41" y="31"/>
                    <a:pt x="1" y="80"/>
                  </a:cubicBezTo>
                  <a:cubicBezTo>
                    <a:pt x="81" y="100"/>
                    <a:pt x="160" y="100"/>
                    <a:pt x="220" y="100"/>
                  </a:cubicBezTo>
                  <a:cubicBezTo>
                    <a:pt x="190" y="31"/>
                    <a:pt x="155" y="1"/>
                    <a:pt x="11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2267550" y="10542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cubicBezTo>
                    <a:pt x="1" y="100"/>
                    <a:pt x="21" y="180"/>
                    <a:pt x="41" y="240"/>
                  </a:cubicBezTo>
                  <a:cubicBezTo>
                    <a:pt x="180" y="200"/>
                    <a:pt x="160" y="100"/>
                    <a:pt x="180" y="41"/>
                  </a:cubicBezTo>
                  <a:cubicBezTo>
                    <a:pt x="100" y="41"/>
                    <a:pt x="41" y="41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2267050" y="11064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180" y="40"/>
                  </a:lnTo>
                  <a:cubicBezTo>
                    <a:pt x="120" y="40"/>
                    <a:pt x="80" y="40"/>
                    <a:pt x="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2284975" y="886125"/>
              <a:ext cx="9475" cy="40300"/>
            </a:xfrm>
            <a:custGeom>
              <a:avLst/>
              <a:gdLst/>
              <a:ahLst/>
              <a:cxnLst/>
              <a:rect l="l" t="t" r="r" b="b"/>
              <a:pathLst>
                <a:path w="379" h="1612" extrusionOk="0">
                  <a:moveTo>
                    <a:pt x="298" y="0"/>
                  </a:moveTo>
                  <a:lnTo>
                    <a:pt x="298" y="0"/>
                  </a:lnTo>
                  <a:cubicBezTo>
                    <a:pt x="0" y="517"/>
                    <a:pt x="199" y="1055"/>
                    <a:pt x="179" y="1612"/>
                  </a:cubicBezTo>
                  <a:cubicBezTo>
                    <a:pt x="378" y="1094"/>
                    <a:pt x="318" y="537"/>
                    <a:pt x="29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797600" y="1024375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0" y="0"/>
                  </a:moveTo>
                  <a:lnTo>
                    <a:pt x="0" y="160"/>
                  </a:lnTo>
                  <a:lnTo>
                    <a:pt x="318" y="160"/>
                  </a:lnTo>
                  <a:cubicBezTo>
                    <a:pt x="279" y="0"/>
                    <a:pt x="15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808025" y="1030350"/>
              <a:ext cx="3525" cy="3000"/>
            </a:xfrm>
            <a:custGeom>
              <a:avLst/>
              <a:gdLst/>
              <a:ahLst/>
              <a:cxnLst/>
              <a:rect l="l" t="t" r="r" b="b"/>
              <a:pathLst>
                <a:path w="141" h="120" extrusionOk="0">
                  <a:moveTo>
                    <a:pt x="1" y="0"/>
                  </a:moveTo>
                  <a:cubicBezTo>
                    <a:pt x="41" y="40"/>
                    <a:pt x="81" y="100"/>
                    <a:pt x="140" y="119"/>
                  </a:cubicBezTo>
                  <a:cubicBezTo>
                    <a:pt x="81" y="60"/>
                    <a:pt x="61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1836875" y="191805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80" y="1"/>
                  </a:moveTo>
                  <a:lnTo>
                    <a:pt x="1" y="60"/>
                  </a:lnTo>
                  <a:cubicBezTo>
                    <a:pt x="21" y="60"/>
                    <a:pt x="41" y="40"/>
                    <a:pt x="41" y="40"/>
                  </a:cubicBezTo>
                  <a:cubicBezTo>
                    <a:pt x="80" y="21"/>
                    <a:pt x="80" y="2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1800575" y="1817600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80" y="8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018400" y="1879750"/>
              <a:ext cx="5500" cy="6000"/>
            </a:xfrm>
            <a:custGeom>
              <a:avLst/>
              <a:gdLst/>
              <a:ahLst/>
              <a:cxnLst/>
              <a:rect l="l" t="t" r="r" b="b"/>
              <a:pathLst>
                <a:path w="220" h="24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40" y="80"/>
                    <a:pt x="1" y="100"/>
                    <a:pt x="140" y="24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842350" y="1644375"/>
              <a:ext cx="31850" cy="13100"/>
            </a:xfrm>
            <a:custGeom>
              <a:avLst/>
              <a:gdLst/>
              <a:ahLst/>
              <a:cxnLst/>
              <a:rect l="l" t="t" r="r" b="b"/>
              <a:pathLst>
                <a:path w="1274" h="524" extrusionOk="0">
                  <a:moveTo>
                    <a:pt x="326" y="0"/>
                  </a:moveTo>
                  <a:cubicBezTo>
                    <a:pt x="267" y="0"/>
                    <a:pt x="207" y="13"/>
                    <a:pt x="140" y="46"/>
                  </a:cubicBezTo>
                  <a:cubicBezTo>
                    <a:pt x="100" y="166"/>
                    <a:pt x="40" y="265"/>
                    <a:pt x="1" y="404"/>
                  </a:cubicBezTo>
                  <a:cubicBezTo>
                    <a:pt x="140" y="424"/>
                    <a:pt x="319" y="464"/>
                    <a:pt x="478" y="524"/>
                  </a:cubicBezTo>
                  <a:cubicBezTo>
                    <a:pt x="418" y="325"/>
                    <a:pt x="1274" y="524"/>
                    <a:pt x="677" y="66"/>
                  </a:cubicBezTo>
                  <a:cubicBezTo>
                    <a:pt x="637" y="66"/>
                    <a:pt x="597" y="46"/>
                    <a:pt x="577" y="46"/>
                  </a:cubicBezTo>
                  <a:cubicBezTo>
                    <a:pt x="486" y="23"/>
                    <a:pt x="407" y="0"/>
                    <a:pt x="32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797100" y="18365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0" y="60"/>
                    <a:pt x="0" y="120"/>
                    <a:pt x="140" y="21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541975" y="1598000"/>
              <a:ext cx="16925" cy="9550"/>
            </a:xfrm>
            <a:custGeom>
              <a:avLst/>
              <a:gdLst/>
              <a:ahLst/>
              <a:cxnLst/>
              <a:rect l="l" t="t" r="r" b="b"/>
              <a:pathLst>
                <a:path w="677" h="382" extrusionOk="0">
                  <a:moveTo>
                    <a:pt x="355" y="1"/>
                  </a:moveTo>
                  <a:cubicBezTo>
                    <a:pt x="173" y="1"/>
                    <a:pt x="33" y="85"/>
                    <a:pt x="0" y="330"/>
                  </a:cubicBezTo>
                  <a:cubicBezTo>
                    <a:pt x="101" y="368"/>
                    <a:pt x="210" y="382"/>
                    <a:pt x="327" y="382"/>
                  </a:cubicBezTo>
                  <a:cubicBezTo>
                    <a:pt x="394" y="382"/>
                    <a:pt x="465" y="377"/>
                    <a:pt x="537" y="370"/>
                  </a:cubicBezTo>
                  <a:cubicBezTo>
                    <a:pt x="557" y="230"/>
                    <a:pt x="677" y="51"/>
                    <a:pt x="478" y="12"/>
                  </a:cubicBezTo>
                  <a:cubicBezTo>
                    <a:pt x="435" y="5"/>
                    <a:pt x="394" y="1"/>
                    <a:pt x="355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846325" y="1637825"/>
              <a:ext cx="12950" cy="11125"/>
            </a:xfrm>
            <a:custGeom>
              <a:avLst/>
              <a:gdLst/>
              <a:ahLst/>
              <a:cxnLst/>
              <a:rect l="l" t="t" r="r" b="b"/>
              <a:pathLst>
                <a:path w="518" h="445" extrusionOk="0">
                  <a:moveTo>
                    <a:pt x="301" y="1"/>
                  </a:moveTo>
                  <a:cubicBezTo>
                    <a:pt x="159" y="1"/>
                    <a:pt x="85" y="204"/>
                    <a:pt x="1" y="289"/>
                  </a:cubicBezTo>
                  <a:cubicBezTo>
                    <a:pt x="106" y="315"/>
                    <a:pt x="211" y="445"/>
                    <a:pt x="327" y="445"/>
                  </a:cubicBezTo>
                  <a:cubicBezTo>
                    <a:pt x="387" y="445"/>
                    <a:pt x="450" y="410"/>
                    <a:pt x="518" y="308"/>
                  </a:cubicBezTo>
                  <a:cubicBezTo>
                    <a:pt x="399" y="269"/>
                    <a:pt x="319" y="189"/>
                    <a:pt x="518" y="129"/>
                  </a:cubicBezTo>
                  <a:cubicBezTo>
                    <a:pt x="430" y="3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792625" y="1610325"/>
              <a:ext cx="22400" cy="4625"/>
            </a:xfrm>
            <a:custGeom>
              <a:avLst/>
              <a:gdLst/>
              <a:ahLst/>
              <a:cxnLst/>
              <a:rect l="l" t="t" r="r" b="b"/>
              <a:pathLst>
                <a:path w="896" h="185" extrusionOk="0">
                  <a:moveTo>
                    <a:pt x="421" y="0"/>
                  </a:moveTo>
                  <a:cubicBezTo>
                    <a:pt x="280" y="0"/>
                    <a:pt x="138" y="27"/>
                    <a:pt x="0" y="36"/>
                  </a:cubicBezTo>
                  <a:cubicBezTo>
                    <a:pt x="221" y="153"/>
                    <a:pt x="441" y="184"/>
                    <a:pt x="662" y="184"/>
                  </a:cubicBezTo>
                  <a:cubicBezTo>
                    <a:pt x="740" y="184"/>
                    <a:pt x="818" y="180"/>
                    <a:pt x="895" y="175"/>
                  </a:cubicBezTo>
                  <a:cubicBezTo>
                    <a:pt x="746" y="36"/>
                    <a:pt x="584" y="0"/>
                    <a:pt x="42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819975" y="16107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58" y="1"/>
                  </a:moveTo>
                  <a:cubicBezTo>
                    <a:pt x="219" y="1"/>
                    <a:pt x="80" y="21"/>
                    <a:pt x="0" y="160"/>
                  </a:cubicBezTo>
                  <a:cubicBezTo>
                    <a:pt x="219" y="180"/>
                    <a:pt x="478" y="180"/>
                    <a:pt x="697" y="180"/>
                  </a:cubicBezTo>
                  <a:cubicBezTo>
                    <a:pt x="617" y="61"/>
                    <a:pt x="478" y="21"/>
                    <a:pt x="35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845325" y="161342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86" y="0"/>
                  </a:moveTo>
                  <a:cubicBezTo>
                    <a:pt x="54" y="0"/>
                    <a:pt x="27" y="18"/>
                    <a:pt x="1" y="71"/>
                  </a:cubicBezTo>
                  <a:cubicBezTo>
                    <a:pt x="80" y="71"/>
                    <a:pt x="140" y="71"/>
                    <a:pt x="180" y="91"/>
                  </a:cubicBezTo>
                  <a:cubicBezTo>
                    <a:pt x="160" y="71"/>
                    <a:pt x="160" y="51"/>
                    <a:pt x="140" y="11"/>
                  </a:cubicBezTo>
                  <a:cubicBezTo>
                    <a:pt x="120" y="5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2396850" y="1827050"/>
              <a:ext cx="26900" cy="22900"/>
            </a:xfrm>
            <a:custGeom>
              <a:avLst/>
              <a:gdLst/>
              <a:ahLst/>
              <a:cxnLst/>
              <a:rect l="l" t="t" r="r" b="b"/>
              <a:pathLst>
                <a:path w="1076" h="916" extrusionOk="0">
                  <a:moveTo>
                    <a:pt x="180" y="0"/>
                  </a:moveTo>
                  <a:cubicBezTo>
                    <a:pt x="61" y="140"/>
                    <a:pt x="21" y="319"/>
                    <a:pt x="1" y="498"/>
                  </a:cubicBezTo>
                  <a:cubicBezTo>
                    <a:pt x="21" y="517"/>
                    <a:pt x="21" y="537"/>
                    <a:pt x="61" y="577"/>
                  </a:cubicBezTo>
                  <a:lnTo>
                    <a:pt x="200" y="716"/>
                  </a:lnTo>
                  <a:lnTo>
                    <a:pt x="200" y="915"/>
                  </a:lnTo>
                  <a:cubicBezTo>
                    <a:pt x="498" y="856"/>
                    <a:pt x="777" y="776"/>
                    <a:pt x="1075" y="697"/>
                  </a:cubicBezTo>
                  <a:lnTo>
                    <a:pt x="1075" y="577"/>
                  </a:lnTo>
                  <a:cubicBezTo>
                    <a:pt x="976" y="418"/>
                    <a:pt x="876" y="378"/>
                    <a:pt x="717" y="378"/>
                  </a:cubicBezTo>
                  <a:cubicBezTo>
                    <a:pt x="637" y="239"/>
                    <a:pt x="518" y="199"/>
                    <a:pt x="399" y="179"/>
                  </a:cubicBezTo>
                  <a:cubicBezTo>
                    <a:pt x="391" y="180"/>
                    <a:pt x="385" y="181"/>
                    <a:pt x="378" y="181"/>
                  </a:cubicBezTo>
                  <a:cubicBezTo>
                    <a:pt x="261" y="181"/>
                    <a:pt x="274" y="19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2401175" y="1819575"/>
              <a:ext cx="7650" cy="14075"/>
            </a:xfrm>
            <a:custGeom>
              <a:avLst/>
              <a:gdLst/>
              <a:ahLst/>
              <a:cxnLst/>
              <a:rect l="l" t="t" r="r" b="b"/>
              <a:pathLst>
                <a:path w="306" h="563" extrusionOk="0">
                  <a:moveTo>
                    <a:pt x="47" y="1"/>
                  </a:moveTo>
                  <a:cubicBezTo>
                    <a:pt x="27" y="120"/>
                    <a:pt x="27" y="220"/>
                    <a:pt x="7" y="319"/>
                  </a:cubicBezTo>
                  <a:cubicBezTo>
                    <a:pt x="68" y="365"/>
                    <a:pt x="0" y="563"/>
                    <a:pt x="91" y="563"/>
                  </a:cubicBezTo>
                  <a:cubicBezTo>
                    <a:pt x="119" y="563"/>
                    <a:pt x="161" y="545"/>
                    <a:pt x="226" y="498"/>
                  </a:cubicBezTo>
                  <a:lnTo>
                    <a:pt x="226" y="200"/>
                  </a:lnTo>
                  <a:cubicBezTo>
                    <a:pt x="305" y="140"/>
                    <a:pt x="305" y="80"/>
                    <a:pt x="226" y="21"/>
                  </a:cubicBezTo>
                  <a:cubicBezTo>
                    <a:pt x="146" y="1"/>
                    <a:pt x="106" y="1"/>
                    <a:pt x="4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2396850" y="19926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60" y="1"/>
                  </a:moveTo>
                  <a:cubicBezTo>
                    <a:pt x="100" y="1"/>
                    <a:pt x="61" y="20"/>
                    <a:pt x="1" y="40"/>
                  </a:cubicBezTo>
                  <a:cubicBezTo>
                    <a:pt x="21" y="140"/>
                    <a:pt x="21" y="239"/>
                    <a:pt x="61" y="359"/>
                  </a:cubicBezTo>
                  <a:cubicBezTo>
                    <a:pt x="200" y="259"/>
                    <a:pt x="200" y="140"/>
                    <a:pt x="1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2506275" y="2118475"/>
              <a:ext cx="7475" cy="6975"/>
            </a:xfrm>
            <a:custGeom>
              <a:avLst/>
              <a:gdLst/>
              <a:ahLst/>
              <a:cxnLst/>
              <a:rect l="l" t="t" r="r" b="b"/>
              <a:pathLst>
                <a:path w="299" h="279" extrusionOk="0">
                  <a:moveTo>
                    <a:pt x="159" y="0"/>
                  </a:moveTo>
                  <a:cubicBezTo>
                    <a:pt x="100" y="0"/>
                    <a:pt x="60" y="40"/>
                    <a:pt x="0" y="40"/>
                  </a:cubicBezTo>
                  <a:cubicBezTo>
                    <a:pt x="0" y="100"/>
                    <a:pt x="0" y="259"/>
                    <a:pt x="20" y="259"/>
                  </a:cubicBezTo>
                  <a:cubicBezTo>
                    <a:pt x="54" y="273"/>
                    <a:pt x="84" y="279"/>
                    <a:pt x="110" y="279"/>
                  </a:cubicBezTo>
                  <a:cubicBezTo>
                    <a:pt x="233" y="279"/>
                    <a:pt x="266" y="139"/>
                    <a:pt x="299" y="40"/>
                  </a:cubicBezTo>
                  <a:cubicBezTo>
                    <a:pt x="239" y="40"/>
                    <a:pt x="199" y="4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2405325" y="1793725"/>
              <a:ext cx="8975" cy="30850"/>
            </a:xfrm>
            <a:custGeom>
              <a:avLst/>
              <a:gdLst/>
              <a:ahLst/>
              <a:cxnLst/>
              <a:rect l="l" t="t" r="r" b="b"/>
              <a:pathLst>
                <a:path w="359" h="1234" extrusionOk="0">
                  <a:moveTo>
                    <a:pt x="219" y="0"/>
                  </a:moveTo>
                  <a:cubicBezTo>
                    <a:pt x="159" y="100"/>
                    <a:pt x="80" y="219"/>
                    <a:pt x="0" y="319"/>
                  </a:cubicBezTo>
                  <a:cubicBezTo>
                    <a:pt x="0" y="557"/>
                    <a:pt x="40" y="816"/>
                    <a:pt x="40" y="1055"/>
                  </a:cubicBezTo>
                  <a:lnTo>
                    <a:pt x="40" y="1234"/>
                  </a:lnTo>
                  <a:lnTo>
                    <a:pt x="139" y="1174"/>
                  </a:lnTo>
                  <a:cubicBezTo>
                    <a:pt x="179" y="955"/>
                    <a:pt x="159" y="717"/>
                    <a:pt x="338" y="518"/>
                  </a:cubicBezTo>
                  <a:cubicBezTo>
                    <a:pt x="338" y="339"/>
                    <a:pt x="358" y="160"/>
                    <a:pt x="35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2204900" y="1625125"/>
              <a:ext cx="2500" cy="1525"/>
            </a:xfrm>
            <a:custGeom>
              <a:avLst/>
              <a:gdLst/>
              <a:ahLst/>
              <a:cxnLst/>
              <a:rect l="l" t="t" r="r" b="b"/>
              <a:pathLst>
                <a:path w="100" h="61" extrusionOk="0">
                  <a:moveTo>
                    <a:pt x="20" y="1"/>
                  </a:moveTo>
                  <a:cubicBezTo>
                    <a:pt x="20" y="1"/>
                    <a:pt x="0" y="21"/>
                    <a:pt x="0" y="41"/>
                  </a:cubicBezTo>
                  <a:cubicBezTo>
                    <a:pt x="20" y="41"/>
                    <a:pt x="40" y="60"/>
                    <a:pt x="80" y="60"/>
                  </a:cubicBezTo>
                  <a:cubicBezTo>
                    <a:pt x="80" y="60"/>
                    <a:pt x="100" y="41"/>
                    <a:pt x="100" y="21"/>
                  </a:cubicBezTo>
                  <a:cubicBezTo>
                    <a:pt x="80" y="21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628000" y="1597225"/>
              <a:ext cx="16950" cy="5050"/>
            </a:xfrm>
            <a:custGeom>
              <a:avLst/>
              <a:gdLst/>
              <a:ahLst/>
              <a:cxnLst/>
              <a:rect l="l" t="t" r="r" b="b"/>
              <a:pathLst>
                <a:path w="678" h="202" extrusionOk="0">
                  <a:moveTo>
                    <a:pt x="299" y="0"/>
                  </a:moveTo>
                  <a:cubicBezTo>
                    <a:pt x="200" y="0"/>
                    <a:pt x="97" y="16"/>
                    <a:pt x="1" y="102"/>
                  </a:cubicBezTo>
                  <a:cubicBezTo>
                    <a:pt x="102" y="181"/>
                    <a:pt x="209" y="190"/>
                    <a:pt x="312" y="190"/>
                  </a:cubicBezTo>
                  <a:cubicBezTo>
                    <a:pt x="342" y="190"/>
                    <a:pt x="372" y="189"/>
                    <a:pt x="402" y="189"/>
                  </a:cubicBezTo>
                  <a:cubicBezTo>
                    <a:pt x="449" y="189"/>
                    <a:pt x="495" y="191"/>
                    <a:pt x="538" y="202"/>
                  </a:cubicBezTo>
                  <a:cubicBezTo>
                    <a:pt x="677" y="142"/>
                    <a:pt x="677" y="102"/>
                    <a:pt x="538" y="3"/>
                  </a:cubicBezTo>
                  <a:cubicBezTo>
                    <a:pt x="518" y="5"/>
                    <a:pt x="497" y="6"/>
                    <a:pt x="475" y="6"/>
                  </a:cubicBezTo>
                  <a:cubicBezTo>
                    <a:pt x="419" y="6"/>
                    <a:pt x="359" y="0"/>
                    <a:pt x="29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869200" y="1607225"/>
              <a:ext cx="2525" cy="3500"/>
            </a:xfrm>
            <a:custGeom>
              <a:avLst/>
              <a:gdLst/>
              <a:ahLst/>
              <a:cxnLst/>
              <a:rect l="l" t="t" r="r" b="b"/>
              <a:pathLst>
                <a:path w="101" h="140" extrusionOk="0">
                  <a:moveTo>
                    <a:pt x="100" y="1"/>
                  </a:moveTo>
                  <a:cubicBezTo>
                    <a:pt x="1" y="40"/>
                    <a:pt x="21" y="100"/>
                    <a:pt x="100" y="14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810525" y="1094000"/>
              <a:ext cx="23900" cy="65675"/>
            </a:xfrm>
            <a:custGeom>
              <a:avLst/>
              <a:gdLst/>
              <a:ahLst/>
              <a:cxnLst/>
              <a:rect l="l" t="t" r="r" b="b"/>
              <a:pathLst>
                <a:path w="956" h="2627" extrusionOk="0">
                  <a:moveTo>
                    <a:pt x="478" y="0"/>
                  </a:moveTo>
                  <a:cubicBezTo>
                    <a:pt x="40" y="498"/>
                    <a:pt x="199" y="1174"/>
                    <a:pt x="0" y="1751"/>
                  </a:cubicBezTo>
                  <a:lnTo>
                    <a:pt x="0" y="2248"/>
                  </a:lnTo>
                  <a:cubicBezTo>
                    <a:pt x="140" y="2368"/>
                    <a:pt x="160" y="2586"/>
                    <a:pt x="358" y="2626"/>
                  </a:cubicBezTo>
                  <a:cubicBezTo>
                    <a:pt x="577" y="2467"/>
                    <a:pt x="657" y="2228"/>
                    <a:pt x="597" y="2029"/>
                  </a:cubicBezTo>
                  <a:cubicBezTo>
                    <a:pt x="478" y="1492"/>
                    <a:pt x="637" y="1035"/>
                    <a:pt x="697" y="537"/>
                  </a:cubicBezTo>
                  <a:cubicBezTo>
                    <a:pt x="796" y="299"/>
                    <a:pt x="955" y="80"/>
                    <a:pt x="557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832400" y="1146025"/>
              <a:ext cx="17925" cy="54425"/>
            </a:xfrm>
            <a:custGeom>
              <a:avLst/>
              <a:gdLst/>
              <a:ahLst/>
              <a:cxnLst/>
              <a:rect l="l" t="t" r="r" b="b"/>
              <a:pathLst>
                <a:path w="717" h="2177" extrusionOk="0">
                  <a:moveTo>
                    <a:pt x="150" y="0"/>
                  </a:moveTo>
                  <a:cubicBezTo>
                    <a:pt x="128" y="0"/>
                    <a:pt x="104" y="3"/>
                    <a:pt x="80" y="8"/>
                  </a:cubicBezTo>
                  <a:cubicBezTo>
                    <a:pt x="299" y="704"/>
                    <a:pt x="1" y="1480"/>
                    <a:pt x="418" y="2176"/>
                  </a:cubicBezTo>
                  <a:cubicBezTo>
                    <a:pt x="697" y="1898"/>
                    <a:pt x="279" y="1639"/>
                    <a:pt x="478" y="1361"/>
                  </a:cubicBezTo>
                  <a:cubicBezTo>
                    <a:pt x="717" y="983"/>
                    <a:pt x="597" y="585"/>
                    <a:pt x="518" y="187"/>
                  </a:cubicBezTo>
                  <a:cubicBezTo>
                    <a:pt x="397" y="101"/>
                    <a:pt x="292" y="0"/>
                    <a:pt x="15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811525" y="1089475"/>
              <a:ext cx="11450" cy="48300"/>
            </a:xfrm>
            <a:custGeom>
              <a:avLst/>
              <a:gdLst/>
              <a:ahLst/>
              <a:cxnLst/>
              <a:rect l="l" t="t" r="r" b="b"/>
              <a:pathLst>
                <a:path w="458" h="1932" extrusionOk="0">
                  <a:moveTo>
                    <a:pt x="238" y="1"/>
                  </a:moveTo>
                  <a:cubicBezTo>
                    <a:pt x="153" y="1"/>
                    <a:pt x="179" y="117"/>
                    <a:pt x="179" y="181"/>
                  </a:cubicBezTo>
                  <a:cubicBezTo>
                    <a:pt x="159" y="380"/>
                    <a:pt x="179" y="579"/>
                    <a:pt x="20" y="699"/>
                  </a:cubicBezTo>
                  <a:cubicBezTo>
                    <a:pt x="20" y="1096"/>
                    <a:pt x="0" y="1534"/>
                    <a:pt x="0" y="1932"/>
                  </a:cubicBezTo>
                  <a:cubicBezTo>
                    <a:pt x="318" y="1415"/>
                    <a:pt x="239" y="758"/>
                    <a:pt x="458" y="181"/>
                  </a:cubicBezTo>
                  <a:cubicBezTo>
                    <a:pt x="418" y="142"/>
                    <a:pt x="358" y="42"/>
                    <a:pt x="318" y="22"/>
                  </a:cubicBezTo>
                  <a:cubicBezTo>
                    <a:pt x="284" y="7"/>
                    <a:pt x="258" y="1"/>
                    <a:pt x="238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1807550" y="1150200"/>
              <a:ext cx="12950" cy="33825"/>
            </a:xfrm>
            <a:custGeom>
              <a:avLst/>
              <a:gdLst/>
              <a:ahLst/>
              <a:cxnLst/>
              <a:rect l="l" t="t" r="r" b="b"/>
              <a:pathLst>
                <a:path w="518" h="1353" extrusionOk="0">
                  <a:moveTo>
                    <a:pt x="119" y="0"/>
                  </a:moveTo>
                  <a:cubicBezTo>
                    <a:pt x="119" y="478"/>
                    <a:pt x="0" y="935"/>
                    <a:pt x="398" y="1353"/>
                  </a:cubicBezTo>
                  <a:cubicBezTo>
                    <a:pt x="517" y="995"/>
                    <a:pt x="477" y="657"/>
                    <a:pt x="477" y="358"/>
                  </a:cubicBezTo>
                  <a:cubicBezTo>
                    <a:pt x="398" y="199"/>
                    <a:pt x="298" y="80"/>
                    <a:pt x="1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1824450" y="1063850"/>
              <a:ext cx="11950" cy="44100"/>
            </a:xfrm>
            <a:custGeom>
              <a:avLst/>
              <a:gdLst/>
              <a:ahLst/>
              <a:cxnLst/>
              <a:rect l="l" t="t" r="r" b="b"/>
              <a:pathLst>
                <a:path w="478" h="1764" extrusionOk="0">
                  <a:moveTo>
                    <a:pt x="272" y="1"/>
                  </a:moveTo>
                  <a:cubicBezTo>
                    <a:pt x="232" y="1"/>
                    <a:pt x="188" y="7"/>
                    <a:pt x="140" y="13"/>
                  </a:cubicBezTo>
                  <a:cubicBezTo>
                    <a:pt x="120" y="112"/>
                    <a:pt x="80" y="252"/>
                    <a:pt x="20" y="371"/>
                  </a:cubicBezTo>
                  <a:cubicBezTo>
                    <a:pt x="199" y="669"/>
                    <a:pt x="120" y="948"/>
                    <a:pt x="0" y="1206"/>
                  </a:cubicBezTo>
                  <a:cubicBezTo>
                    <a:pt x="179" y="1366"/>
                    <a:pt x="140" y="1545"/>
                    <a:pt x="140" y="1743"/>
                  </a:cubicBezTo>
                  <a:cubicBezTo>
                    <a:pt x="199" y="1743"/>
                    <a:pt x="239" y="1743"/>
                    <a:pt x="279" y="1763"/>
                  </a:cubicBezTo>
                  <a:cubicBezTo>
                    <a:pt x="299" y="1684"/>
                    <a:pt x="299" y="1644"/>
                    <a:pt x="319" y="1564"/>
                  </a:cubicBezTo>
                  <a:cubicBezTo>
                    <a:pt x="319" y="1465"/>
                    <a:pt x="339" y="1346"/>
                    <a:pt x="339" y="1246"/>
                  </a:cubicBezTo>
                  <a:cubicBezTo>
                    <a:pt x="478" y="888"/>
                    <a:pt x="299" y="510"/>
                    <a:pt x="478" y="172"/>
                  </a:cubicBezTo>
                  <a:cubicBezTo>
                    <a:pt x="436" y="33"/>
                    <a:pt x="365" y="1"/>
                    <a:pt x="272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1833900" y="1142675"/>
              <a:ext cx="12450" cy="8100"/>
            </a:xfrm>
            <a:custGeom>
              <a:avLst/>
              <a:gdLst/>
              <a:ahLst/>
              <a:cxnLst/>
              <a:rect l="l" t="t" r="r" b="b"/>
              <a:pathLst>
                <a:path w="498" h="324" extrusionOk="0">
                  <a:moveTo>
                    <a:pt x="60" y="1"/>
                  </a:moveTo>
                  <a:cubicBezTo>
                    <a:pt x="47" y="1"/>
                    <a:pt x="34" y="1"/>
                    <a:pt x="20" y="3"/>
                  </a:cubicBezTo>
                  <a:cubicBezTo>
                    <a:pt x="0" y="3"/>
                    <a:pt x="0" y="82"/>
                    <a:pt x="0" y="82"/>
                  </a:cubicBezTo>
                  <a:lnTo>
                    <a:pt x="20" y="142"/>
                  </a:lnTo>
                  <a:cubicBezTo>
                    <a:pt x="129" y="233"/>
                    <a:pt x="271" y="324"/>
                    <a:pt x="416" y="324"/>
                  </a:cubicBezTo>
                  <a:cubicBezTo>
                    <a:pt x="430" y="324"/>
                    <a:pt x="444" y="323"/>
                    <a:pt x="458" y="321"/>
                  </a:cubicBezTo>
                  <a:cubicBezTo>
                    <a:pt x="498" y="242"/>
                    <a:pt x="498" y="202"/>
                    <a:pt x="498" y="142"/>
                  </a:cubicBezTo>
                  <a:cubicBezTo>
                    <a:pt x="351" y="105"/>
                    <a:pt x="221" y="1"/>
                    <a:pt x="6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14850" y="1237725"/>
              <a:ext cx="4000" cy="1625"/>
            </a:xfrm>
            <a:custGeom>
              <a:avLst/>
              <a:gdLst/>
              <a:ahLst/>
              <a:cxnLst/>
              <a:rect l="l" t="t" r="r" b="b"/>
              <a:pathLst>
                <a:path w="160" h="65" extrusionOk="0">
                  <a:moveTo>
                    <a:pt x="0" y="0"/>
                  </a:moveTo>
                  <a:cubicBezTo>
                    <a:pt x="17" y="18"/>
                    <a:pt x="34" y="64"/>
                    <a:pt x="39" y="64"/>
                  </a:cubicBezTo>
                  <a:cubicBezTo>
                    <a:pt x="40" y="64"/>
                    <a:pt x="40" y="63"/>
                    <a:pt x="40" y="60"/>
                  </a:cubicBezTo>
                  <a:cubicBezTo>
                    <a:pt x="100" y="60"/>
                    <a:pt x="120" y="20"/>
                    <a:pt x="15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197425" y="1237725"/>
              <a:ext cx="4500" cy="1625"/>
            </a:xfrm>
            <a:custGeom>
              <a:avLst/>
              <a:gdLst/>
              <a:ahLst/>
              <a:cxnLst/>
              <a:rect l="l" t="t" r="r" b="b"/>
              <a:pathLst>
                <a:path w="180" h="65" extrusionOk="0">
                  <a:moveTo>
                    <a:pt x="1" y="0"/>
                  </a:moveTo>
                  <a:cubicBezTo>
                    <a:pt x="18" y="18"/>
                    <a:pt x="35" y="64"/>
                    <a:pt x="40" y="64"/>
                  </a:cubicBezTo>
                  <a:cubicBezTo>
                    <a:pt x="40" y="64"/>
                    <a:pt x="41" y="63"/>
                    <a:pt x="41" y="60"/>
                  </a:cubicBezTo>
                  <a:cubicBezTo>
                    <a:pt x="100" y="60"/>
                    <a:pt x="120" y="20"/>
                    <a:pt x="1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1829925" y="1068125"/>
              <a:ext cx="10450" cy="26900"/>
            </a:xfrm>
            <a:custGeom>
              <a:avLst/>
              <a:gdLst/>
              <a:ahLst/>
              <a:cxnLst/>
              <a:rect l="l" t="t" r="r" b="b"/>
              <a:pathLst>
                <a:path w="418" h="1076" extrusionOk="0">
                  <a:moveTo>
                    <a:pt x="299" y="1"/>
                  </a:moveTo>
                  <a:cubicBezTo>
                    <a:pt x="0" y="319"/>
                    <a:pt x="179" y="717"/>
                    <a:pt x="179" y="1075"/>
                  </a:cubicBezTo>
                  <a:cubicBezTo>
                    <a:pt x="418" y="717"/>
                    <a:pt x="259" y="339"/>
                    <a:pt x="29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527650" y="2071225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39" y="1"/>
                  </a:moveTo>
                  <a:cubicBezTo>
                    <a:pt x="200" y="1"/>
                    <a:pt x="40" y="1"/>
                    <a:pt x="1" y="180"/>
                  </a:cubicBezTo>
                  <a:cubicBezTo>
                    <a:pt x="60" y="180"/>
                    <a:pt x="120" y="180"/>
                    <a:pt x="220" y="200"/>
                  </a:cubicBezTo>
                  <a:cubicBezTo>
                    <a:pt x="319" y="200"/>
                    <a:pt x="438" y="180"/>
                    <a:pt x="538" y="180"/>
                  </a:cubicBezTo>
                  <a:cubicBezTo>
                    <a:pt x="458" y="140"/>
                    <a:pt x="418" y="60"/>
                    <a:pt x="33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402325" y="1861850"/>
              <a:ext cx="17425" cy="10475"/>
            </a:xfrm>
            <a:custGeom>
              <a:avLst/>
              <a:gdLst/>
              <a:ahLst/>
              <a:cxnLst/>
              <a:rect l="l" t="t" r="r" b="b"/>
              <a:pathLst>
                <a:path w="697" h="419" extrusionOk="0">
                  <a:moveTo>
                    <a:pt x="677" y="1"/>
                  </a:moveTo>
                  <a:cubicBezTo>
                    <a:pt x="558" y="21"/>
                    <a:pt x="458" y="21"/>
                    <a:pt x="339" y="21"/>
                  </a:cubicBezTo>
                  <a:cubicBezTo>
                    <a:pt x="275" y="148"/>
                    <a:pt x="161" y="186"/>
                    <a:pt x="66" y="186"/>
                  </a:cubicBezTo>
                  <a:cubicBezTo>
                    <a:pt x="43" y="186"/>
                    <a:pt x="21" y="184"/>
                    <a:pt x="1" y="180"/>
                  </a:cubicBezTo>
                  <a:lnTo>
                    <a:pt x="1" y="180"/>
                  </a:lnTo>
                  <a:cubicBezTo>
                    <a:pt x="1" y="259"/>
                    <a:pt x="41" y="339"/>
                    <a:pt x="41" y="419"/>
                  </a:cubicBezTo>
                  <a:cubicBezTo>
                    <a:pt x="259" y="339"/>
                    <a:pt x="498" y="399"/>
                    <a:pt x="697" y="220"/>
                  </a:cubicBezTo>
                  <a:cubicBezTo>
                    <a:pt x="677" y="160"/>
                    <a:pt x="677" y="80"/>
                    <a:pt x="677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463000" y="1849425"/>
              <a:ext cx="15950" cy="5500"/>
            </a:xfrm>
            <a:custGeom>
              <a:avLst/>
              <a:gdLst/>
              <a:ahLst/>
              <a:cxnLst/>
              <a:rect l="l" t="t" r="r" b="b"/>
              <a:pathLst>
                <a:path w="638" h="220" extrusionOk="0">
                  <a:moveTo>
                    <a:pt x="319" y="0"/>
                  </a:moveTo>
                  <a:cubicBezTo>
                    <a:pt x="219" y="0"/>
                    <a:pt x="100" y="20"/>
                    <a:pt x="1" y="40"/>
                  </a:cubicBezTo>
                  <a:lnTo>
                    <a:pt x="1" y="219"/>
                  </a:lnTo>
                  <a:cubicBezTo>
                    <a:pt x="200" y="199"/>
                    <a:pt x="418" y="199"/>
                    <a:pt x="637" y="179"/>
                  </a:cubicBezTo>
                  <a:cubicBezTo>
                    <a:pt x="558" y="20"/>
                    <a:pt x="438" y="20"/>
                    <a:pt x="31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501300" y="1754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1"/>
                    <a:pt x="60" y="1"/>
                    <a:pt x="0" y="21"/>
                  </a:cubicBezTo>
                  <a:lnTo>
                    <a:pt x="0" y="100"/>
                  </a:lnTo>
                  <a:lnTo>
                    <a:pt x="0" y="180"/>
                  </a:lnTo>
                  <a:cubicBezTo>
                    <a:pt x="60" y="180"/>
                    <a:pt x="120" y="18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3095100" y="1807525"/>
              <a:ext cx="5975" cy="3625"/>
            </a:xfrm>
            <a:custGeom>
              <a:avLst/>
              <a:gdLst/>
              <a:ahLst/>
              <a:cxnLst/>
              <a:rect l="l" t="t" r="r" b="b"/>
              <a:pathLst>
                <a:path w="239" h="145" extrusionOk="0">
                  <a:moveTo>
                    <a:pt x="100" y="1"/>
                  </a:moveTo>
                  <a:cubicBezTo>
                    <a:pt x="73" y="1"/>
                    <a:pt x="41" y="18"/>
                    <a:pt x="0" y="65"/>
                  </a:cubicBezTo>
                  <a:cubicBezTo>
                    <a:pt x="100" y="85"/>
                    <a:pt x="179" y="105"/>
                    <a:pt x="239" y="145"/>
                  </a:cubicBezTo>
                  <a:cubicBezTo>
                    <a:pt x="197" y="103"/>
                    <a:pt x="165" y="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993650" y="1829025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0" y="1"/>
                  </a:moveTo>
                  <a:cubicBezTo>
                    <a:pt x="0" y="80"/>
                    <a:pt x="20" y="100"/>
                    <a:pt x="100" y="100"/>
                  </a:cubicBezTo>
                  <a:cubicBezTo>
                    <a:pt x="80" y="41"/>
                    <a:pt x="60" y="1"/>
                    <a:pt x="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465975" y="2107025"/>
              <a:ext cx="27400" cy="11650"/>
            </a:xfrm>
            <a:custGeom>
              <a:avLst/>
              <a:gdLst/>
              <a:ahLst/>
              <a:cxnLst/>
              <a:rect l="l" t="t" r="r" b="b"/>
              <a:pathLst>
                <a:path w="1096" h="466" extrusionOk="0">
                  <a:moveTo>
                    <a:pt x="916" y="1"/>
                  </a:moveTo>
                  <a:cubicBezTo>
                    <a:pt x="578" y="1"/>
                    <a:pt x="279" y="140"/>
                    <a:pt x="1" y="299"/>
                  </a:cubicBezTo>
                  <a:cubicBezTo>
                    <a:pt x="28" y="302"/>
                    <a:pt x="56" y="303"/>
                    <a:pt x="84" y="303"/>
                  </a:cubicBezTo>
                  <a:cubicBezTo>
                    <a:pt x="129" y="303"/>
                    <a:pt x="175" y="301"/>
                    <a:pt x="219" y="301"/>
                  </a:cubicBezTo>
                  <a:cubicBezTo>
                    <a:pt x="345" y="301"/>
                    <a:pt x="462" y="319"/>
                    <a:pt x="538" y="458"/>
                  </a:cubicBezTo>
                  <a:cubicBezTo>
                    <a:pt x="562" y="463"/>
                    <a:pt x="586" y="465"/>
                    <a:pt x="610" y="465"/>
                  </a:cubicBezTo>
                  <a:cubicBezTo>
                    <a:pt x="781" y="465"/>
                    <a:pt x="938" y="352"/>
                    <a:pt x="1095" y="299"/>
                  </a:cubicBezTo>
                  <a:cubicBezTo>
                    <a:pt x="1035" y="200"/>
                    <a:pt x="976" y="100"/>
                    <a:pt x="91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496825" y="211102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59" y="20"/>
                    <a:pt x="80" y="80"/>
                    <a:pt x="0" y="139"/>
                  </a:cubicBezTo>
                  <a:cubicBezTo>
                    <a:pt x="100" y="139"/>
                    <a:pt x="179" y="8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688300" y="2039900"/>
              <a:ext cx="8975" cy="4575"/>
            </a:xfrm>
            <a:custGeom>
              <a:avLst/>
              <a:gdLst/>
              <a:ahLst/>
              <a:cxnLst/>
              <a:rect l="l" t="t" r="r" b="b"/>
              <a:pathLst>
                <a:path w="359" h="183" extrusionOk="0">
                  <a:moveTo>
                    <a:pt x="119" y="0"/>
                  </a:moveTo>
                  <a:cubicBezTo>
                    <a:pt x="80" y="20"/>
                    <a:pt x="60" y="20"/>
                    <a:pt x="0" y="40"/>
                  </a:cubicBezTo>
                  <a:cubicBezTo>
                    <a:pt x="58" y="128"/>
                    <a:pt x="117" y="183"/>
                    <a:pt x="183" y="183"/>
                  </a:cubicBezTo>
                  <a:cubicBezTo>
                    <a:pt x="207" y="183"/>
                    <a:pt x="232" y="175"/>
                    <a:pt x="259" y="160"/>
                  </a:cubicBezTo>
                  <a:cubicBezTo>
                    <a:pt x="298" y="140"/>
                    <a:pt x="318" y="100"/>
                    <a:pt x="358" y="60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859875" y="182642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38" y="0"/>
                  </a:moveTo>
                  <a:cubicBezTo>
                    <a:pt x="28" y="0"/>
                    <a:pt x="15" y="10"/>
                    <a:pt x="0" y="25"/>
                  </a:cubicBezTo>
                  <a:cubicBezTo>
                    <a:pt x="0" y="45"/>
                    <a:pt x="60" y="45"/>
                    <a:pt x="80" y="85"/>
                  </a:cubicBezTo>
                  <a:cubicBezTo>
                    <a:pt x="67" y="24"/>
                    <a:pt x="55" y="0"/>
                    <a:pt x="38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2916050" y="1881250"/>
              <a:ext cx="3525" cy="2525"/>
            </a:xfrm>
            <a:custGeom>
              <a:avLst/>
              <a:gdLst/>
              <a:ahLst/>
              <a:cxnLst/>
              <a:rect l="l" t="t" r="r" b="b"/>
              <a:pathLst>
                <a:path w="141" h="101" extrusionOk="0">
                  <a:moveTo>
                    <a:pt x="100" y="1"/>
                  </a:moveTo>
                  <a:cubicBezTo>
                    <a:pt x="21" y="1"/>
                    <a:pt x="1" y="20"/>
                    <a:pt x="21" y="60"/>
                  </a:cubicBezTo>
                  <a:cubicBezTo>
                    <a:pt x="41" y="100"/>
                    <a:pt x="61" y="100"/>
                    <a:pt x="100" y="100"/>
                  </a:cubicBezTo>
                  <a:cubicBezTo>
                    <a:pt x="120" y="80"/>
                    <a:pt x="140" y="80"/>
                    <a:pt x="140" y="40"/>
                  </a:cubicBezTo>
                  <a:cubicBezTo>
                    <a:pt x="120" y="20"/>
                    <a:pt x="120" y="1"/>
                    <a:pt x="10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2444600" y="1830875"/>
              <a:ext cx="9475" cy="6150"/>
            </a:xfrm>
            <a:custGeom>
              <a:avLst/>
              <a:gdLst/>
              <a:ahLst/>
              <a:cxnLst/>
              <a:rect l="l" t="t" r="r" b="b"/>
              <a:pathLst>
                <a:path w="379" h="246" extrusionOk="0">
                  <a:moveTo>
                    <a:pt x="239" y="0"/>
                  </a:moveTo>
                  <a:cubicBezTo>
                    <a:pt x="165" y="0"/>
                    <a:pt x="91" y="60"/>
                    <a:pt x="1" y="86"/>
                  </a:cubicBezTo>
                  <a:lnTo>
                    <a:pt x="1" y="245"/>
                  </a:lnTo>
                  <a:cubicBezTo>
                    <a:pt x="140" y="225"/>
                    <a:pt x="239" y="225"/>
                    <a:pt x="359" y="205"/>
                  </a:cubicBezTo>
                  <a:cubicBezTo>
                    <a:pt x="359" y="146"/>
                    <a:pt x="379" y="106"/>
                    <a:pt x="359" y="66"/>
                  </a:cubicBezTo>
                  <a:cubicBezTo>
                    <a:pt x="317" y="18"/>
                    <a:pt x="278" y="0"/>
                    <a:pt x="239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2427200" y="1812450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00" y="0"/>
                  </a:moveTo>
                  <a:cubicBezTo>
                    <a:pt x="61" y="0"/>
                    <a:pt x="31" y="26"/>
                    <a:pt x="0" y="87"/>
                  </a:cubicBezTo>
                  <a:lnTo>
                    <a:pt x="179" y="87"/>
                  </a:lnTo>
                  <a:cubicBezTo>
                    <a:pt x="179" y="87"/>
                    <a:pt x="160" y="47"/>
                    <a:pt x="140" y="7"/>
                  </a:cubicBezTo>
                  <a:cubicBezTo>
                    <a:pt x="126" y="3"/>
                    <a:pt x="113" y="0"/>
                    <a:pt x="10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2620150" y="1828775"/>
              <a:ext cx="6000" cy="3400"/>
            </a:xfrm>
            <a:custGeom>
              <a:avLst/>
              <a:gdLst/>
              <a:ahLst/>
              <a:cxnLst/>
              <a:rect l="l" t="t" r="r" b="b"/>
              <a:pathLst>
                <a:path w="240" h="136" extrusionOk="0">
                  <a:moveTo>
                    <a:pt x="86" y="1"/>
                  </a:moveTo>
                  <a:cubicBezTo>
                    <a:pt x="58" y="1"/>
                    <a:pt x="30" y="5"/>
                    <a:pt x="1" y="11"/>
                  </a:cubicBezTo>
                  <a:cubicBezTo>
                    <a:pt x="12" y="110"/>
                    <a:pt x="53" y="136"/>
                    <a:pt x="105" y="136"/>
                  </a:cubicBezTo>
                  <a:cubicBezTo>
                    <a:pt x="147" y="136"/>
                    <a:pt x="195" y="119"/>
                    <a:pt x="239" y="110"/>
                  </a:cubicBezTo>
                  <a:cubicBezTo>
                    <a:pt x="211" y="26"/>
                    <a:pt x="153" y="1"/>
                    <a:pt x="86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2397350" y="1841875"/>
              <a:ext cx="4000" cy="4100"/>
            </a:xfrm>
            <a:custGeom>
              <a:avLst/>
              <a:gdLst/>
              <a:ahLst/>
              <a:cxnLst/>
              <a:rect l="l" t="t" r="r" b="b"/>
              <a:pathLst>
                <a:path w="160" h="164" extrusionOk="0">
                  <a:moveTo>
                    <a:pt x="31" y="1"/>
                  </a:moveTo>
                  <a:cubicBezTo>
                    <a:pt x="21" y="1"/>
                    <a:pt x="11" y="2"/>
                    <a:pt x="1" y="4"/>
                  </a:cubicBezTo>
                  <a:cubicBezTo>
                    <a:pt x="41" y="84"/>
                    <a:pt x="80" y="123"/>
                    <a:pt x="160" y="163"/>
                  </a:cubicBezTo>
                  <a:cubicBezTo>
                    <a:pt x="160" y="74"/>
                    <a:pt x="112" y="1"/>
                    <a:pt x="31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2919050" y="1738025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80" y="0"/>
                  </a:moveTo>
                  <a:cubicBezTo>
                    <a:pt x="60" y="20"/>
                    <a:pt x="20" y="80"/>
                    <a:pt x="0" y="100"/>
                  </a:cubicBezTo>
                  <a:lnTo>
                    <a:pt x="120" y="100"/>
                  </a:lnTo>
                  <a:cubicBezTo>
                    <a:pt x="100" y="80"/>
                    <a:pt x="80" y="40"/>
                    <a:pt x="8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3001600" y="1789750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0" y="0"/>
                  </a:moveTo>
                  <a:cubicBezTo>
                    <a:pt x="0" y="80"/>
                    <a:pt x="60" y="120"/>
                    <a:pt x="160" y="120"/>
                  </a:cubicBezTo>
                  <a:cubicBezTo>
                    <a:pt x="160" y="100"/>
                    <a:pt x="140" y="60"/>
                    <a:pt x="1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866325" y="1784775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53"/>
                    <a:pt x="27" y="80"/>
                    <a:pt x="46" y="80"/>
                  </a:cubicBezTo>
                  <a:cubicBezTo>
                    <a:pt x="56" y="80"/>
                    <a:pt x="67" y="73"/>
                    <a:pt x="80" y="60"/>
                  </a:cubicBezTo>
                  <a:cubicBezTo>
                    <a:pt x="80" y="20"/>
                    <a:pt x="21" y="20"/>
                    <a:pt x="1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357075" y="1203400"/>
              <a:ext cx="9975" cy="7000"/>
            </a:xfrm>
            <a:custGeom>
              <a:avLst/>
              <a:gdLst/>
              <a:ahLst/>
              <a:cxnLst/>
              <a:rect l="l" t="t" r="r" b="b"/>
              <a:pathLst>
                <a:path w="399" h="280" extrusionOk="0">
                  <a:moveTo>
                    <a:pt x="259" y="1"/>
                  </a:moveTo>
                  <a:cubicBezTo>
                    <a:pt x="180" y="80"/>
                    <a:pt x="80" y="160"/>
                    <a:pt x="0" y="200"/>
                  </a:cubicBezTo>
                  <a:cubicBezTo>
                    <a:pt x="60" y="240"/>
                    <a:pt x="80" y="279"/>
                    <a:pt x="120" y="279"/>
                  </a:cubicBezTo>
                  <a:cubicBezTo>
                    <a:pt x="299" y="279"/>
                    <a:pt x="398" y="180"/>
                    <a:pt x="359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235225" y="1241900"/>
              <a:ext cx="9975" cy="3800"/>
            </a:xfrm>
            <a:custGeom>
              <a:avLst/>
              <a:gdLst/>
              <a:ahLst/>
              <a:cxnLst/>
              <a:rect l="l" t="t" r="r" b="b"/>
              <a:pathLst>
                <a:path w="399" h="152" extrusionOk="0">
                  <a:moveTo>
                    <a:pt x="204" y="1"/>
                  </a:moveTo>
                  <a:cubicBezTo>
                    <a:pt x="165" y="1"/>
                    <a:pt x="124" y="5"/>
                    <a:pt x="80" y="12"/>
                  </a:cubicBezTo>
                  <a:cubicBezTo>
                    <a:pt x="1" y="32"/>
                    <a:pt x="1" y="112"/>
                    <a:pt x="80" y="132"/>
                  </a:cubicBezTo>
                  <a:cubicBezTo>
                    <a:pt x="160" y="152"/>
                    <a:pt x="239" y="152"/>
                    <a:pt x="319" y="152"/>
                  </a:cubicBezTo>
                  <a:cubicBezTo>
                    <a:pt x="359" y="132"/>
                    <a:pt x="379" y="72"/>
                    <a:pt x="399" y="52"/>
                  </a:cubicBezTo>
                  <a:cubicBezTo>
                    <a:pt x="336" y="14"/>
                    <a:pt x="273" y="1"/>
                    <a:pt x="204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341150" y="1155575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30" y="1"/>
                  </a:moveTo>
                  <a:cubicBezTo>
                    <a:pt x="21" y="1"/>
                    <a:pt x="11" y="2"/>
                    <a:pt x="1" y="4"/>
                  </a:cubicBezTo>
                  <a:cubicBezTo>
                    <a:pt x="41" y="44"/>
                    <a:pt x="120" y="104"/>
                    <a:pt x="160" y="143"/>
                  </a:cubicBezTo>
                  <a:cubicBezTo>
                    <a:pt x="142" y="72"/>
                    <a:pt x="109" y="1"/>
                    <a:pt x="3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345150" y="11596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0" y="0"/>
                  </a:moveTo>
                  <a:lnTo>
                    <a:pt x="0" y="159"/>
                  </a:lnTo>
                  <a:cubicBezTo>
                    <a:pt x="139" y="100"/>
                    <a:pt x="139" y="40"/>
                    <a:pt x="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089025" y="1175550"/>
              <a:ext cx="4500" cy="6500"/>
            </a:xfrm>
            <a:custGeom>
              <a:avLst/>
              <a:gdLst/>
              <a:ahLst/>
              <a:cxnLst/>
              <a:rect l="l" t="t" r="r" b="b"/>
              <a:pathLst>
                <a:path w="180" h="260" extrusionOk="0">
                  <a:moveTo>
                    <a:pt x="80" y="1"/>
                  </a:moveTo>
                  <a:cubicBezTo>
                    <a:pt x="60" y="60"/>
                    <a:pt x="0" y="100"/>
                    <a:pt x="40" y="120"/>
                  </a:cubicBezTo>
                  <a:cubicBezTo>
                    <a:pt x="40" y="180"/>
                    <a:pt x="60" y="259"/>
                    <a:pt x="80" y="259"/>
                  </a:cubicBezTo>
                  <a:cubicBezTo>
                    <a:pt x="159" y="259"/>
                    <a:pt x="179" y="180"/>
                    <a:pt x="159" y="100"/>
                  </a:cubicBezTo>
                  <a:cubicBezTo>
                    <a:pt x="159" y="60"/>
                    <a:pt x="100" y="21"/>
                    <a:pt x="80" y="1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413775" y="18365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0" y="0"/>
                  </a:moveTo>
                  <a:lnTo>
                    <a:pt x="0" y="40"/>
                  </a:lnTo>
                  <a:cubicBezTo>
                    <a:pt x="20" y="40"/>
                    <a:pt x="20" y="20"/>
                    <a:pt x="40" y="0"/>
                  </a:cubicBezTo>
                  <a:close/>
                </a:path>
              </a:pathLst>
            </a:custGeom>
            <a:solidFill>
              <a:srgbClr val="E3CDA4">
                <a:alpha val="882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99" name="Google Shape;3599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600" name="Google Shape;3600;p4"/>
          <p:cNvSpPr txBox="1">
            <a:spLocks noGrp="1"/>
          </p:cNvSpPr>
          <p:nvPr>
            <p:ph type="body" idx="1"/>
          </p:nvPr>
        </p:nvSpPr>
        <p:spPr>
          <a:xfrm>
            <a:off x="810500" y="1209075"/>
            <a:ext cx="67515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800"/>
              <a:buFont typeface="Lora"/>
              <a:buChar char="●"/>
              <a:defRPr sz="1100" b="0">
                <a:solidFill>
                  <a:srgbClr val="5A3015"/>
                </a:solidFill>
              </a:defRPr>
            </a:lvl1pPr>
            <a:lvl2pPr marL="914400" lvl="1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100">
                <a:solidFill>
                  <a:srgbClr val="5A3015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A3015"/>
              </a:buClr>
              <a:buSzPts val="1400"/>
              <a:buFont typeface="Lora"/>
              <a:buChar char="■"/>
              <a:defRPr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grpSp>
        <p:nvGrpSpPr>
          <p:cNvPr id="3601" name="Google Shape;3601;p4"/>
          <p:cNvGrpSpPr/>
          <p:nvPr/>
        </p:nvGrpSpPr>
        <p:grpSpPr>
          <a:xfrm rot="2846348">
            <a:off x="6020689" y="-1239674"/>
            <a:ext cx="1535091" cy="1923603"/>
            <a:chOff x="4082775" y="914425"/>
            <a:chExt cx="777050" cy="973675"/>
          </a:xfrm>
        </p:grpSpPr>
        <p:sp>
          <p:nvSpPr>
            <p:cNvPr id="3602" name="Google Shape;3602;p4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4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4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2" name="Google Shape;3612;p4"/>
          <p:cNvGrpSpPr/>
          <p:nvPr/>
        </p:nvGrpSpPr>
        <p:grpSpPr>
          <a:xfrm rot="-4611921">
            <a:off x="-334309" y="-1161172"/>
            <a:ext cx="1729743" cy="1766579"/>
            <a:chOff x="3212275" y="349350"/>
            <a:chExt cx="486650" cy="503850"/>
          </a:xfrm>
        </p:grpSpPr>
        <p:sp>
          <p:nvSpPr>
            <p:cNvPr id="3613" name="Google Shape;3613;p4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8" name="Google Shape;3618;p4"/>
          <p:cNvGrpSpPr/>
          <p:nvPr/>
        </p:nvGrpSpPr>
        <p:grpSpPr>
          <a:xfrm rot="-2700000">
            <a:off x="8320219" y="4181455"/>
            <a:ext cx="1197949" cy="1357157"/>
            <a:chOff x="2807100" y="2138800"/>
            <a:chExt cx="649550" cy="735875"/>
          </a:xfrm>
        </p:grpSpPr>
        <p:sp>
          <p:nvSpPr>
            <p:cNvPr id="3619" name="Google Shape;3619;p4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4" name="Google Shape;3624;p4"/>
          <p:cNvSpPr txBox="1">
            <a:spLocks noGrp="1"/>
          </p:cNvSpPr>
          <p:nvPr>
            <p:ph type="title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1"/>
        </a:solidFill>
        <a:effectLst/>
      </p:bgPr>
    </p:bg>
    <p:spTree>
      <p:nvGrpSpPr>
        <p:cNvPr id="1" name="Shape 3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6" name="Google Shape;3626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7" name="Google Shape;3627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750" y="0"/>
            <a:ext cx="9003310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628" name="Google Shape;3628;p5"/>
          <p:cNvSpPr txBox="1">
            <a:spLocks noGrp="1"/>
          </p:cNvSpPr>
          <p:nvPr>
            <p:ph type="ctrTitle"/>
          </p:nvPr>
        </p:nvSpPr>
        <p:spPr>
          <a:xfrm flipH="1">
            <a:off x="5213413" y="1082826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629" name="Google Shape;3629;p5"/>
          <p:cNvSpPr txBox="1">
            <a:spLocks noGrp="1"/>
          </p:cNvSpPr>
          <p:nvPr>
            <p:ph type="subTitle" idx="1"/>
          </p:nvPr>
        </p:nvSpPr>
        <p:spPr>
          <a:xfrm flipH="1">
            <a:off x="5210375" y="1558624"/>
            <a:ext cx="3078600" cy="10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000"/>
              <a:buNone/>
              <a:defRPr sz="1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3630" name="Google Shape;3630;p5"/>
          <p:cNvSpPr txBox="1">
            <a:spLocks noGrp="1"/>
          </p:cNvSpPr>
          <p:nvPr>
            <p:ph type="ctrTitle" idx="2"/>
          </p:nvPr>
        </p:nvSpPr>
        <p:spPr>
          <a:xfrm flipH="1">
            <a:off x="5189275" y="2778276"/>
            <a:ext cx="3188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Poppins"/>
              <a:buNone/>
              <a:defRPr sz="2100" b="1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5"/>
          <p:cNvSpPr txBox="1">
            <a:spLocks noGrp="1"/>
          </p:cNvSpPr>
          <p:nvPr>
            <p:ph type="subTitle" idx="3"/>
          </p:nvPr>
        </p:nvSpPr>
        <p:spPr>
          <a:xfrm flipH="1">
            <a:off x="5189266" y="3254038"/>
            <a:ext cx="3078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632" name="Google Shape;3632;p5"/>
          <p:cNvSpPr txBox="1"/>
          <p:nvPr/>
        </p:nvSpPr>
        <p:spPr>
          <a:xfrm>
            <a:off x="608860" y="2123400"/>
            <a:ext cx="2675400" cy="89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rgbClr val="541C1D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3633" name="Google Shape;3633;p5"/>
          <p:cNvSpPr txBox="1">
            <a:spLocks noGrp="1"/>
          </p:cNvSpPr>
          <p:nvPr>
            <p:ph type="title" idx="4"/>
          </p:nvPr>
        </p:nvSpPr>
        <p:spPr>
          <a:xfrm>
            <a:off x="660225" y="782375"/>
            <a:ext cx="2533500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634" name="Google Shape;3634;p5"/>
          <p:cNvSpPr txBox="1">
            <a:spLocks noGrp="1"/>
          </p:cNvSpPr>
          <p:nvPr>
            <p:ph type="title" idx="5"/>
          </p:nvPr>
        </p:nvSpPr>
        <p:spPr>
          <a:xfrm>
            <a:off x="660225" y="382675"/>
            <a:ext cx="793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35" name="Google Shape;3635;p5"/>
          <p:cNvGrpSpPr/>
          <p:nvPr/>
        </p:nvGrpSpPr>
        <p:grpSpPr>
          <a:xfrm>
            <a:off x="450850" y="3235475"/>
            <a:ext cx="2190500" cy="1720975"/>
            <a:chOff x="3843550" y="444325"/>
            <a:chExt cx="2190500" cy="1720975"/>
          </a:xfrm>
        </p:grpSpPr>
        <p:sp>
          <p:nvSpPr>
            <p:cNvPr id="3636" name="Google Shape;3636;p5"/>
            <p:cNvSpPr/>
            <p:nvPr/>
          </p:nvSpPr>
          <p:spPr>
            <a:xfrm>
              <a:off x="4469625" y="1810550"/>
              <a:ext cx="220400" cy="98575"/>
            </a:xfrm>
            <a:custGeom>
              <a:avLst/>
              <a:gdLst/>
              <a:ahLst/>
              <a:cxnLst/>
              <a:rect l="l" t="t" r="r" b="b"/>
              <a:pathLst>
                <a:path w="8816" h="3943" extrusionOk="0">
                  <a:moveTo>
                    <a:pt x="272" y="0"/>
                  </a:moveTo>
                  <a:cubicBezTo>
                    <a:pt x="115" y="0"/>
                    <a:pt x="1" y="88"/>
                    <a:pt x="62" y="422"/>
                  </a:cubicBezTo>
                  <a:cubicBezTo>
                    <a:pt x="122" y="481"/>
                    <a:pt x="182" y="541"/>
                    <a:pt x="261" y="561"/>
                  </a:cubicBezTo>
                  <a:cubicBezTo>
                    <a:pt x="361" y="581"/>
                    <a:pt x="460" y="640"/>
                    <a:pt x="560" y="720"/>
                  </a:cubicBezTo>
                  <a:cubicBezTo>
                    <a:pt x="659" y="740"/>
                    <a:pt x="778" y="740"/>
                    <a:pt x="878" y="760"/>
                  </a:cubicBezTo>
                  <a:cubicBezTo>
                    <a:pt x="1017" y="819"/>
                    <a:pt x="1156" y="839"/>
                    <a:pt x="1276" y="879"/>
                  </a:cubicBezTo>
                  <a:cubicBezTo>
                    <a:pt x="1316" y="879"/>
                    <a:pt x="1335" y="899"/>
                    <a:pt x="1355" y="939"/>
                  </a:cubicBezTo>
                  <a:cubicBezTo>
                    <a:pt x="1415" y="979"/>
                    <a:pt x="1455" y="1038"/>
                    <a:pt x="1515" y="1058"/>
                  </a:cubicBezTo>
                  <a:cubicBezTo>
                    <a:pt x="1574" y="1098"/>
                    <a:pt x="1674" y="1098"/>
                    <a:pt x="1753" y="1177"/>
                  </a:cubicBezTo>
                  <a:cubicBezTo>
                    <a:pt x="1873" y="1257"/>
                    <a:pt x="2032" y="1257"/>
                    <a:pt x="2131" y="1337"/>
                  </a:cubicBezTo>
                  <a:cubicBezTo>
                    <a:pt x="2270" y="1516"/>
                    <a:pt x="2529" y="1376"/>
                    <a:pt x="2668" y="1516"/>
                  </a:cubicBezTo>
                  <a:lnTo>
                    <a:pt x="2648" y="1516"/>
                  </a:lnTo>
                  <a:cubicBezTo>
                    <a:pt x="3046" y="1675"/>
                    <a:pt x="3404" y="2033"/>
                    <a:pt x="3862" y="2033"/>
                  </a:cubicBezTo>
                  <a:lnTo>
                    <a:pt x="3842" y="2033"/>
                  </a:lnTo>
                  <a:cubicBezTo>
                    <a:pt x="3941" y="2152"/>
                    <a:pt x="4101" y="2152"/>
                    <a:pt x="4240" y="2212"/>
                  </a:cubicBezTo>
                  <a:lnTo>
                    <a:pt x="4299" y="2212"/>
                  </a:lnTo>
                  <a:lnTo>
                    <a:pt x="4339" y="2252"/>
                  </a:lnTo>
                  <a:cubicBezTo>
                    <a:pt x="4876" y="2530"/>
                    <a:pt x="5374" y="2848"/>
                    <a:pt x="6090" y="2928"/>
                  </a:cubicBezTo>
                  <a:cubicBezTo>
                    <a:pt x="6130" y="2928"/>
                    <a:pt x="6150" y="2928"/>
                    <a:pt x="6189" y="2968"/>
                  </a:cubicBezTo>
                  <a:cubicBezTo>
                    <a:pt x="6289" y="3047"/>
                    <a:pt x="6428" y="3047"/>
                    <a:pt x="6527" y="3127"/>
                  </a:cubicBezTo>
                  <a:cubicBezTo>
                    <a:pt x="6707" y="3366"/>
                    <a:pt x="7005" y="3346"/>
                    <a:pt x="7244" y="3445"/>
                  </a:cubicBezTo>
                  <a:lnTo>
                    <a:pt x="7224" y="3425"/>
                  </a:lnTo>
                  <a:lnTo>
                    <a:pt x="7224" y="3425"/>
                  </a:lnTo>
                  <a:cubicBezTo>
                    <a:pt x="7641" y="3644"/>
                    <a:pt x="8039" y="3943"/>
                    <a:pt x="8576" y="3943"/>
                  </a:cubicBezTo>
                  <a:cubicBezTo>
                    <a:pt x="8676" y="3923"/>
                    <a:pt x="8716" y="3903"/>
                    <a:pt x="8795" y="3843"/>
                  </a:cubicBezTo>
                  <a:cubicBezTo>
                    <a:pt x="8815" y="3764"/>
                    <a:pt x="8815" y="3704"/>
                    <a:pt x="8795" y="3624"/>
                  </a:cubicBezTo>
                  <a:cubicBezTo>
                    <a:pt x="8716" y="3525"/>
                    <a:pt x="8636" y="3445"/>
                    <a:pt x="8576" y="3366"/>
                  </a:cubicBezTo>
                  <a:lnTo>
                    <a:pt x="8417" y="3226"/>
                  </a:lnTo>
                  <a:cubicBezTo>
                    <a:pt x="8377" y="3167"/>
                    <a:pt x="8318" y="3127"/>
                    <a:pt x="8238" y="3107"/>
                  </a:cubicBezTo>
                  <a:cubicBezTo>
                    <a:pt x="7927" y="3049"/>
                    <a:pt x="7901" y="2629"/>
                    <a:pt x="7547" y="2629"/>
                  </a:cubicBezTo>
                  <a:cubicBezTo>
                    <a:pt x="7539" y="2629"/>
                    <a:pt x="7530" y="2629"/>
                    <a:pt x="7522" y="2630"/>
                  </a:cubicBezTo>
                  <a:cubicBezTo>
                    <a:pt x="7443" y="2610"/>
                    <a:pt x="7383" y="2610"/>
                    <a:pt x="7303" y="2610"/>
                  </a:cubicBezTo>
                  <a:cubicBezTo>
                    <a:pt x="6746" y="2331"/>
                    <a:pt x="6150" y="2132"/>
                    <a:pt x="5732" y="1635"/>
                  </a:cubicBezTo>
                  <a:cubicBezTo>
                    <a:pt x="5570" y="1441"/>
                    <a:pt x="5396" y="1375"/>
                    <a:pt x="5210" y="1375"/>
                  </a:cubicBezTo>
                  <a:cubicBezTo>
                    <a:pt x="5054" y="1375"/>
                    <a:pt x="4890" y="1421"/>
                    <a:pt x="4717" y="1476"/>
                  </a:cubicBezTo>
                  <a:cubicBezTo>
                    <a:pt x="4598" y="1476"/>
                    <a:pt x="4498" y="1436"/>
                    <a:pt x="4399" y="1416"/>
                  </a:cubicBezTo>
                  <a:lnTo>
                    <a:pt x="4160" y="1337"/>
                  </a:lnTo>
                  <a:cubicBezTo>
                    <a:pt x="3325" y="959"/>
                    <a:pt x="2390" y="879"/>
                    <a:pt x="1574" y="382"/>
                  </a:cubicBezTo>
                  <a:cubicBezTo>
                    <a:pt x="1236" y="282"/>
                    <a:pt x="918" y="163"/>
                    <a:pt x="580" y="63"/>
                  </a:cubicBezTo>
                  <a:cubicBezTo>
                    <a:pt x="481" y="33"/>
                    <a:pt x="369" y="0"/>
                    <a:pt x="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"/>
            <p:cNvSpPr/>
            <p:nvPr/>
          </p:nvSpPr>
          <p:spPr>
            <a:xfrm>
              <a:off x="4793925" y="1930975"/>
              <a:ext cx="122375" cy="67400"/>
            </a:xfrm>
            <a:custGeom>
              <a:avLst/>
              <a:gdLst/>
              <a:ahLst/>
              <a:cxnLst/>
              <a:rect l="l" t="t" r="r" b="b"/>
              <a:pathLst>
                <a:path w="4895" h="2696" extrusionOk="0">
                  <a:moveTo>
                    <a:pt x="3741" y="2010"/>
                  </a:moveTo>
                  <a:lnTo>
                    <a:pt x="3741" y="2010"/>
                  </a:lnTo>
                  <a:cubicBezTo>
                    <a:pt x="3742" y="2016"/>
                    <a:pt x="3744" y="2021"/>
                    <a:pt x="3747" y="2026"/>
                  </a:cubicBezTo>
                  <a:lnTo>
                    <a:pt x="3747" y="2026"/>
                  </a:lnTo>
                  <a:cubicBezTo>
                    <a:pt x="3743" y="2021"/>
                    <a:pt x="3741" y="2017"/>
                    <a:pt x="3741" y="2010"/>
                  </a:cubicBezTo>
                  <a:close/>
                  <a:moveTo>
                    <a:pt x="1095" y="1"/>
                  </a:moveTo>
                  <a:cubicBezTo>
                    <a:pt x="1015" y="1"/>
                    <a:pt x="956" y="21"/>
                    <a:pt x="876" y="41"/>
                  </a:cubicBezTo>
                  <a:cubicBezTo>
                    <a:pt x="796" y="120"/>
                    <a:pt x="717" y="200"/>
                    <a:pt x="677" y="299"/>
                  </a:cubicBezTo>
                  <a:cubicBezTo>
                    <a:pt x="677" y="478"/>
                    <a:pt x="558" y="518"/>
                    <a:pt x="399" y="538"/>
                  </a:cubicBezTo>
                  <a:cubicBezTo>
                    <a:pt x="279" y="598"/>
                    <a:pt x="120" y="677"/>
                    <a:pt x="21" y="797"/>
                  </a:cubicBezTo>
                  <a:cubicBezTo>
                    <a:pt x="1" y="797"/>
                    <a:pt x="1" y="816"/>
                    <a:pt x="1" y="876"/>
                  </a:cubicBezTo>
                  <a:cubicBezTo>
                    <a:pt x="1" y="896"/>
                    <a:pt x="21" y="936"/>
                    <a:pt x="80" y="976"/>
                  </a:cubicBezTo>
                  <a:lnTo>
                    <a:pt x="60" y="976"/>
                  </a:lnTo>
                  <a:cubicBezTo>
                    <a:pt x="399" y="1334"/>
                    <a:pt x="876" y="1354"/>
                    <a:pt x="1294" y="1513"/>
                  </a:cubicBezTo>
                  <a:lnTo>
                    <a:pt x="1373" y="1513"/>
                  </a:lnTo>
                  <a:lnTo>
                    <a:pt x="1453" y="1552"/>
                  </a:lnTo>
                  <a:cubicBezTo>
                    <a:pt x="1552" y="1632"/>
                    <a:pt x="1692" y="1612"/>
                    <a:pt x="1791" y="1712"/>
                  </a:cubicBezTo>
                  <a:cubicBezTo>
                    <a:pt x="2109" y="2109"/>
                    <a:pt x="2607" y="2070"/>
                    <a:pt x="3044" y="2229"/>
                  </a:cubicBezTo>
                  <a:cubicBezTo>
                    <a:pt x="3203" y="2487"/>
                    <a:pt x="3542" y="2468"/>
                    <a:pt x="3780" y="2587"/>
                  </a:cubicBezTo>
                  <a:lnTo>
                    <a:pt x="3840" y="2587"/>
                  </a:lnTo>
                  <a:lnTo>
                    <a:pt x="3880" y="2627"/>
                  </a:lnTo>
                  <a:cubicBezTo>
                    <a:pt x="3924" y="2671"/>
                    <a:pt x="3971" y="2695"/>
                    <a:pt x="4023" y="2695"/>
                  </a:cubicBezTo>
                  <a:cubicBezTo>
                    <a:pt x="4089" y="2695"/>
                    <a:pt x="4160" y="2656"/>
                    <a:pt x="4238" y="2567"/>
                  </a:cubicBezTo>
                  <a:cubicBezTo>
                    <a:pt x="4333" y="2205"/>
                    <a:pt x="3991" y="2208"/>
                    <a:pt x="3805" y="2087"/>
                  </a:cubicBezTo>
                  <a:lnTo>
                    <a:pt x="3805" y="2087"/>
                  </a:lnTo>
                  <a:cubicBezTo>
                    <a:pt x="3821" y="2096"/>
                    <a:pt x="3839" y="2103"/>
                    <a:pt x="3860" y="2109"/>
                  </a:cubicBezTo>
                  <a:cubicBezTo>
                    <a:pt x="4022" y="2183"/>
                    <a:pt x="4206" y="2224"/>
                    <a:pt x="4388" y="2224"/>
                  </a:cubicBezTo>
                  <a:cubicBezTo>
                    <a:pt x="4451" y="2224"/>
                    <a:pt x="4514" y="2219"/>
                    <a:pt x="4576" y="2209"/>
                  </a:cubicBezTo>
                  <a:cubicBezTo>
                    <a:pt x="4695" y="2189"/>
                    <a:pt x="4795" y="2129"/>
                    <a:pt x="4894" y="2030"/>
                  </a:cubicBezTo>
                  <a:cubicBezTo>
                    <a:pt x="4874" y="1493"/>
                    <a:pt x="4377" y="1473"/>
                    <a:pt x="4059" y="1314"/>
                  </a:cubicBezTo>
                  <a:cubicBezTo>
                    <a:pt x="3303" y="995"/>
                    <a:pt x="2507" y="677"/>
                    <a:pt x="1791" y="240"/>
                  </a:cubicBezTo>
                  <a:cubicBezTo>
                    <a:pt x="1711" y="220"/>
                    <a:pt x="1652" y="180"/>
                    <a:pt x="1572" y="140"/>
                  </a:cubicBezTo>
                  <a:cubicBezTo>
                    <a:pt x="1493" y="100"/>
                    <a:pt x="1413" y="80"/>
                    <a:pt x="1353" y="41"/>
                  </a:cubicBezTo>
                  <a:cubicBezTo>
                    <a:pt x="1294" y="41"/>
                    <a:pt x="1274" y="21"/>
                    <a:pt x="1214" y="21"/>
                  </a:cubicBezTo>
                  <a:cubicBezTo>
                    <a:pt x="1174" y="1"/>
                    <a:pt x="1154" y="1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"/>
            <p:cNvSpPr/>
            <p:nvPr/>
          </p:nvSpPr>
          <p:spPr>
            <a:xfrm>
              <a:off x="4057900" y="1614325"/>
              <a:ext cx="142750" cy="82100"/>
            </a:xfrm>
            <a:custGeom>
              <a:avLst/>
              <a:gdLst/>
              <a:ahLst/>
              <a:cxnLst/>
              <a:rect l="l" t="t" r="r" b="b"/>
              <a:pathLst>
                <a:path w="5710" h="3284" extrusionOk="0">
                  <a:moveTo>
                    <a:pt x="481" y="0"/>
                  </a:moveTo>
                  <a:cubicBezTo>
                    <a:pt x="398" y="0"/>
                    <a:pt x="310" y="18"/>
                    <a:pt x="219" y="55"/>
                  </a:cubicBezTo>
                  <a:cubicBezTo>
                    <a:pt x="1" y="174"/>
                    <a:pt x="180" y="433"/>
                    <a:pt x="199" y="612"/>
                  </a:cubicBezTo>
                  <a:cubicBezTo>
                    <a:pt x="219" y="672"/>
                    <a:pt x="259" y="731"/>
                    <a:pt x="319" y="771"/>
                  </a:cubicBezTo>
                  <a:cubicBezTo>
                    <a:pt x="398" y="870"/>
                    <a:pt x="577" y="851"/>
                    <a:pt x="677" y="950"/>
                  </a:cubicBezTo>
                  <a:cubicBezTo>
                    <a:pt x="737" y="1049"/>
                    <a:pt x="816" y="1109"/>
                    <a:pt x="916" y="1129"/>
                  </a:cubicBezTo>
                  <a:cubicBezTo>
                    <a:pt x="975" y="1129"/>
                    <a:pt x="995" y="1129"/>
                    <a:pt x="1015" y="1169"/>
                  </a:cubicBezTo>
                  <a:cubicBezTo>
                    <a:pt x="1095" y="1229"/>
                    <a:pt x="1134" y="1268"/>
                    <a:pt x="1214" y="1328"/>
                  </a:cubicBezTo>
                  <a:lnTo>
                    <a:pt x="1194" y="1328"/>
                  </a:lnTo>
                  <a:cubicBezTo>
                    <a:pt x="1274" y="1467"/>
                    <a:pt x="1433" y="1427"/>
                    <a:pt x="1532" y="1527"/>
                  </a:cubicBezTo>
                  <a:cubicBezTo>
                    <a:pt x="1612" y="1547"/>
                    <a:pt x="1672" y="1547"/>
                    <a:pt x="1711" y="1567"/>
                  </a:cubicBezTo>
                  <a:cubicBezTo>
                    <a:pt x="1791" y="1626"/>
                    <a:pt x="1831" y="1646"/>
                    <a:pt x="1910" y="1706"/>
                  </a:cubicBezTo>
                  <a:cubicBezTo>
                    <a:pt x="1970" y="1706"/>
                    <a:pt x="2010" y="1706"/>
                    <a:pt x="2069" y="1746"/>
                  </a:cubicBezTo>
                  <a:cubicBezTo>
                    <a:pt x="2169" y="1805"/>
                    <a:pt x="2209" y="1865"/>
                    <a:pt x="2308" y="1865"/>
                  </a:cubicBezTo>
                  <a:lnTo>
                    <a:pt x="2368" y="1865"/>
                  </a:lnTo>
                  <a:lnTo>
                    <a:pt x="2408" y="1925"/>
                  </a:lnTo>
                  <a:cubicBezTo>
                    <a:pt x="2467" y="2004"/>
                    <a:pt x="2547" y="2044"/>
                    <a:pt x="2626" y="2064"/>
                  </a:cubicBezTo>
                  <a:cubicBezTo>
                    <a:pt x="2686" y="2064"/>
                    <a:pt x="2726" y="2064"/>
                    <a:pt x="2766" y="2124"/>
                  </a:cubicBezTo>
                  <a:cubicBezTo>
                    <a:pt x="2813" y="2147"/>
                    <a:pt x="2846" y="2178"/>
                    <a:pt x="2870" y="2178"/>
                  </a:cubicBezTo>
                  <a:cubicBezTo>
                    <a:pt x="2883" y="2178"/>
                    <a:pt x="2892" y="2169"/>
                    <a:pt x="2900" y="2143"/>
                  </a:cubicBezTo>
                  <a:lnTo>
                    <a:pt x="2900" y="2143"/>
                  </a:lnTo>
                  <a:cubicBezTo>
                    <a:pt x="2985" y="2241"/>
                    <a:pt x="3149" y="2229"/>
                    <a:pt x="3243" y="2323"/>
                  </a:cubicBezTo>
                  <a:cubicBezTo>
                    <a:pt x="3502" y="2720"/>
                    <a:pt x="3959" y="2701"/>
                    <a:pt x="4337" y="2840"/>
                  </a:cubicBezTo>
                  <a:cubicBezTo>
                    <a:pt x="4377" y="2840"/>
                    <a:pt x="4437" y="2840"/>
                    <a:pt x="4456" y="2900"/>
                  </a:cubicBezTo>
                  <a:cubicBezTo>
                    <a:pt x="4496" y="2939"/>
                    <a:pt x="4576" y="2999"/>
                    <a:pt x="4675" y="3019"/>
                  </a:cubicBezTo>
                  <a:cubicBezTo>
                    <a:pt x="4735" y="3019"/>
                    <a:pt x="4775" y="3039"/>
                    <a:pt x="4795" y="3059"/>
                  </a:cubicBezTo>
                  <a:cubicBezTo>
                    <a:pt x="4894" y="3138"/>
                    <a:pt x="5053" y="3138"/>
                    <a:pt x="5153" y="3218"/>
                  </a:cubicBezTo>
                  <a:cubicBezTo>
                    <a:pt x="5188" y="3264"/>
                    <a:pt x="5229" y="3284"/>
                    <a:pt x="5274" y="3284"/>
                  </a:cubicBezTo>
                  <a:cubicBezTo>
                    <a:pt x="5306" y="3284"/>
                    <a:pt x="5339" y="3274"/>
                    <a:pt x="5372" y="3258"/>
                  </a:cubicBezTo>
                  <a:cubicBezTo>
                    <a:pt x="5531" y="3218"/>
                    <a:pt x="5690" y="3198"/>
                    <a:pt x="5710" y="2959"/>
                  </a:cubicBezTo>
                  <a:cubicBezTo>
                    <a:pt x="5173" y="2243"/>
                    <a:pt x="4178" y="2263"/>
                    <a:pt x="3541" y="1666"/>
                  </a:cubicBezTo>
                  <a:cubicBezTo>
                    <a:pt x="3044" y="1368"/>
                    <a:pt x="2487" y="1248"/>
                    <a:pt x="1990" y="970"/>
                  </a:cubicBezTo>
                  <a:cubicBezTo>
                    <a:pt x="1672" y="811"/>
                    <a:pt x="1194" y="771"/>
                    <a:pt x="1055" y="333"/>
                  </a:cubicBezTo>
                  <a:cubicBezTo>
                    <a:pt x="909" y="129"/>
                    <a:pt x="710" y="0"/>
                    <a:pt x="4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"/>
            <p:cNvSpPr/>
            <p:nvPr/>
          </p:nvSpPr>
          <p:spPr>
            <a:xfrm>
              <a:off x="5858200" y="1413725"/>
              <a:ext cx="39800" cy="120100"/>
            </a:xfrm>
            <a:custGeom>
              <a:avLst/>
              <a:gdLst/>
              <a:ahLst/>
              <a:cxnLst/>
              <a:rect l="l" t="t" r="r" b="b"/>
              <a:pathLst>
                <a:path w="1592" h="4804" extrusionOk="0">
                  <a:moveTo>
                    <a:pt x="1349" y="1"/>
                  </a:moveTo>
                  <a:cubicBezTo>
                    <a:pt x="1243" y="1"/>
                    <a:pt x="1159" y="71"/>
                    <a:pt x="1074" y="142"/>
                  </a:cubicBezTo>
                  <a:cubicBezTo>
                    <a:pt x="975" y="281"/>
                    <a:pt x="875" y="400"/>
                    <a:pt x="796" y="520"/>
                  </a:cubicBezTo>
                  <a:cubicBezTo>
                    <a:pt x="696" y="639"/>
                    <a:pt x="617" y="778"/>
                    <a:pt x="557" y="917"/>
                  </a:cubicBezTo>
                  <a:cubicBezTo>
                    <a:pt x="438" y="1136"/>
                    <a:pt x="398" y="1375"/>
                    <a:pt x="378" y="1594"/>
                  </a:cubicBezTo>
                  <a:cubicBezTo>
                    <a:pt x="358" y="1773"/>
                    <a:pt x="279" y="1972"/>
                    <a:pt x="219" y="2131"/>
                  </a:cubicBezTo>
                  <a:cubicBezTo>
                    <a:pt x="40" y="2529"/>
                    <a:pt x="259" y="2986"/>
                    <a:pt x="80" y="3404"/>
                  </a:cubicBezTo>
                  <a:cubicBezTo>
                    <a:pt x="20" y="3583"/>
                    <a:pt x="0" y="3722"/>
                    <a:pt x="0" y="3901"/>
                  </a:cubicBezTo>
                  <a:cubicBezTo>
                    <a:pt x="0" y="4120"/>
                    <a:pt x="0" y="4319"/>
                    <a:pt x="100" y="4518"/>
                  </a:cubicBezTo>
                  <a:cubicBezTo>
                    <a:pt x="199" y="4677"/>
                    <a:pt x="318" y="4757"/>
                    <a:pt x="497" y="4797"/>
                  </a:cubicBezTo>
                  <a:cubicBezTo>
                    <a:pt x="516" y="4801"/>
                    <a:pt x="534" y="4804"/>
                    <a:pt x="551" y="4804"/>
                  </a:cubicBezTo>
                  <a:cubicBezTo>
                    <a:pt x="605" y="4804"/>
                    <a:pt x="651" y="4778"/>
                    <a:pt x="696" y="4717"/>
                  </a:cubicBezTo>
                  <a:lnTo>
                    <a:pt x="696" y="4757"/>
                  </a:lnTo>
                  <a:cubicBezTo>
                    <a:pt x="1194" y="4160"/>
                    <a:pt x="597" y="3464"/>
                    <a:pt x="895" y="2827"/>
                  </a:cubicBezTo>
                  <a:cubicBezTo>
                    <a:pt x="1114" y="2628"/>
                    <a:pt x="995" y="2370"/>
                    <a:pt x="1074" y="2131"/>
                  </a:cubicBezTo>
                  <a:cubicBezTo>
                    <a:pt x="1273" y="1912"/>
                    <a:pt x="1094" y="1614"/>
                    <a:pt x="1253" y="1395"/>
                  </a:cubicBezTo>
                  <a:cubicBezTo>
                    <a:pt x="1214" y="1335"/>
                    <a:pt x="1214" y="1295"/>
                    <a:pt x="1273" y="1276"/>
                  </a:cubicBezTo>
                  <a:cubicBezTo>
                    <a:pt x="1412" y="1116"/>
                    <a:pt x="1293" y="878"/>
                    <a:pt x="1452" y="719"/>
                  </a:cubicBezTo>
                  <a:cubicBezTo>
                    <a:pt x="1591" y="599"/>
                    <a:pt x="1512" y="420"/>
                    <a:pt x="1552" y="281"/>
                  </a:cubicBezTo>
                  <a:cubicBezTo>
                    <a:pt x="1552" y="201"/>
                    <a:pt x="1552" y="122"/>
                    <a:pt x="1492" y="42"/>
                  </a:cubicBezTo>
                  <a:cubicBezTo>
                    <a:pt x="1440" y="13"/>
                    <a:pt x="1392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"/>
            <p:cNvSpPr/>
            <p:nvPr/>
          </p:nvSpPr>
          <p:spPr>
            <a:xfrm>
              <a:off x="4192175" y="1690775"/>
              <a:ext cx="100975" cy="47350"/>
            </a:xfrm>
            <a:custGeom>
              <a:avLst/>
              <a:gdLst/>
              <a:ahLst/>
              <a:cxnLst/>
              <a:rect l="l" t="t" r="r" b="b"/>
              <a:pathLst>
                <a:path w="4039" h="1894" extrusionOk="0">
                  <a:moveTo>
                    <a:pt x="597" y="1"/>
                  </a:moveTo>
                  <a:cubicBezTo>
                    <a:pt x="518" y="1"/>
                    <a:pt x="438" y="40"/>
                    <a:pt x="379" y="60"/>
                  </a:cubicBezTo>
                  <a:cubicBezTo>
                    <a:pt x="239" y="80"/>
                    <a:pt x="100" y="100"/>
                    <a:pt x="1" y="239"/>
                  </a:cubicBezTo>
                  <a:cubicBezTo>
                    <a:pt x="1" y="333"/>
                    <a:pt x="62" y="365"/>
                    <a:pt x="136" y="365"/>
                  </a:cubicBezTo>
                  <a:cubicBezTo>
                    <a:pt x="151" y="365"/>
                    <a:pt x="166" y="364"/>
                    <a:pt x="182" y="362"/>
                  </a:cubicBezTo>
                  <a:lnTo>
                    <a:pt x="182" y="362"/>
                  </a:lnTo>
                  <a:cubicBezTo>
                    <a:pt x="302" y="556"/>
                    <a:pt x="558" y="399"/>
                    <a:pt x="697" y="558"/>
                  </a:cubicBezTo>
                  <a:cubicBezTo>
                    <a:pt x="796" y="677"/>
                    <a:pt x="975" y="657"/>
                    <a:pt x="1095" y="737"/>
                  </a:cubicBezTo>
                  <a:cubicBezTo>
                    <a:pt x="1154" y="737"/>
                    <a:pt x="1194" y="737"/>
                    <a:pt x="1214" y="776"/>
                  </a:cubicBezTo>
                  <a:cubicBezTo>
                    <a:pt x="1353" y="856"/>
                    <a:pt x="1492" y="836"/>
                    <a:pt x="1592" y="896"/>
                  </a:cubicBezTo>
                  <a:lnTo>
                    <a:pt x="1572" y="896"/>
                  </a:lnTo>
                  <a:cubicBezTo>
                    <a:pt x="1672" y="1035"/>
                    <a:pt x="1811" y="995"/>
                    <a:pt x="1950" y="1075"/>
                  </a:cubicBezTo>
                  <a:lnTo>
                    <a:pt x="1910" y="1075"/>
                  </a:lnTo>
                  <a:cubicBezTo>
                    <a:pt x="1990" y="1234"/>
                    <a:pt x="2169" y="1174"/>
                    <a:pt x="2268" y="1274"/>
                  </a:cubicBezTo>
                  <a:cubicBezTo>
                    <a:pt x="2368" y="1373"/>
                    <a:pt x="2507" y="1353"/>
                    <a:pt x="2606" y="1453"/>
                  </a:cubicBezTo>
                  <a:cubicBezTo>
                    <a:pt x="2706" y="1552"/>
                    <a:pt x="2865" y="1532"/>
                    <a:pt x="2965" y="1632"/>
                  </a:cubicBezTo>
                  <a:cubicBezTo>
                    <a:pt x="3044" y="1731"/>
                    <a:pt x="3203" y="1692"/>
                    <a:pt x="3303" y="1791"/>
                  </a:cubicBezTo>
                  <a:cubicBezTo>
                    <a:pt x="3378" y="1877"/>
                    <a:pt x="3459" y="1893"/>
                    <a:pt x="3545" y="1893"/>
                  </a:cubicBezTo>
                  <a:cubicBezTo>
                    <a:pt x="3599" y="1893"/>
                    <a:pt x="3655" y="1887"/>
                    <a:pt x="3713" y="1887"/>
                  </a:cubicBezTo>
                  <a:cubicBezTo>
                    <a:pt x="3735" y="1887"/>
                    <a:pt x="3757" y="1888"/>
                    <a:pt x="3780" y="1890"/>
                  </a:cubicBezTo>
                  <a:cubicBezTo>
                    <a:pt x="3939" y="1890"/>
                    <a:pt x="3999" y="1831"/>
                    <a:pt x="4039" y="1672"/>
                  </a:cubicBezTo>
                  <a:cubicBezTo>
                    <a:pt x="3800" y="1234"/>
                    <a:pt x="3163" y="1254"/>
                    <a:pt x="3004" y="737"/>
                  </a:cubicBezTo>
                  <a:cubicBezTo>
                    <a:pt x="2984" y="578"/>
                    <a:pt x="2965" y="438"/>
                    <a:pt x="2865" y="299"/>
                  </a:cubicBezTo>
                  <a:cubicBezTo>
                    <a:pt x="2790" y="210"/>
                    <a:pt x="2705" y="165"/>
                    <a:pt x="2599" y="165"/>
                  </a:cubicBezTo>
                  <a:cubicBezTo>
                    <a:pt x="2564" y="165"/>
                    <a:pt x="2527" y="170"/>
                    <a:pt x="2487" y="180"/>
                  </a:cubicBezTo>
                  <a:cubicBezTo>
                    <a:pt x="2348" y="284"/>
                    <a:pt x="2224" y="343"/>
                    <a:pt x="2076" y="343"/>
                  </a:cubicBezTo>
                  <a:cubicBezTo>
                    <a:pt x="2055" y="343"/>
                    <a:pt x="2032" y="341"/>
                    <a:pt x="2010" y="339"/>
                  </a:cubicBezTo>
                  <a:cubicBezTo>
                    <a:pt x="1982" y="341"/>
                    <a:pt x="1955" y="342"/>
                    <a:pt x="1928" y="342"/>
                  </a:cubicBezTo>
                  <a:cubicBezTo>
                    <a:pt x="1466" y="342"/>
                    <a:pt x="1067" y="38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"/>
            <p:cNvSpPr/>
            <p:nvPr/>
          </p:nvSpPr>
          <p:spPr>
            <a:xfrm>
              <a:off x="3968875" y="1573200"/>
              <a:ext cx="76125" cy="39300"/>
            </a:xfrm>
            <a:custGeom>
              <a:avLst/>
              <a:gdLst/>
              <a:ahLst/>
              <a:cxnLst/>
              <a:rect l="l" t="t" r="r" b="b"/>
              <a:pathLst>
                <a:path w="3045" h="1572" extrusionOk="0">
                  <a:moveTo>
                    <a:pt x="2584" y="1"/>
                  </a:moveTo>
                  <a:cubicBezTo>
                    <a:pt x="2564" y="1"/>
                    <a:pt x="2545" y="3"/>
                    <a:pt x="2527" y="9"/>
                  </a:cubicBezTo>
                  <a:cubicBezTo>
                    <a:pt x="2428" y="89"/>
                    <a:pt x="2368" y="168"/>
                    <a:pt x="2288" y="268"/>
                  </a:cubicBezTo>
                  <a:cubicBezTo>
                    <a:pt x="2169" y="367"/>
                    <a:pt x="2050" y="387"/>
                    <a:pt x="1891" y="387"/>
                  </a:cubicBezTo>
                  <a:cubicBezTo>
                    <a:pt x="1552" y="387"/>
                    <a:pt x="1234" y="228"/>
                    <a:pt x="936" y="108"/>
                  </a:cubicBezTo>
                  <a:cubicBezTo>
                    <a:pt x="796" y="89"/>
                    <a:pt x="697" y="69"/>
                    <a:pt x="578" y="69"/>
                  </a:cubicBezTo>
                  <a:cubicBezTo>
                    <a:pt x="379" y="69"/>
                    <a:pt x="180" y="69"/>
                    <a:pt x="41" y="228"/>
                  </a:cubicBezTo>
                  <a:cubicBezTo>
                    <a:pt x="1" y="307"/>
                    <a:pt x="1" y="387"/>
                    <a:pt x="41" y="467"/>
                  </a:cubicBezTo>
                  <a:cubicBezTo>
                    <a:pt x="100" y="566"/>
                    <a:pt x="200" y="606"/>
                    <a:pt x="299" y="626"/>
                  </a:cubicBezTo>
                  <a:cubicBezTo>
                    <a:pt x="399" y="685"/>
                    <a:pt x="498" y="705"/>
                    <a:pt x="578" y="785"/>
                  </a:cubicBezTo>
                  <a:cubicBezTo>
                    <a:pt x="717" y="964"/>
                    <a:pt x="956" y="1024"/>
                    <a:pt x="1155" y="1103"/>
                  </a:cubicBezTo>
                  <a:lnTo>
                    <a:pt x="1214" y="1103"/>
                  </a:lnTo>
                  <a:lnTo>
                    <a:pt x="1274" y="1163"/>
                  </a:lnTo>
                  <a:cubicBezTo>
                    <a:pt x="1393" y="1222"/>
                    <a:pt x="1552" y="1203"/>
                    <a:pt x="1632" y="1302"/>
                  </a:cubicBezTo>
                  <a:cubicBezTo>
                    <a:pt x="1711" y="1401"/>
                    <a:pt x="1871" y="1382"/>
                    <a:pt x="1970" y="1481"/>
                  </a:cubicBezTo>
                  <a:cubicBezTo>
                    <a:pt x="2039" y="1550"/>
                    <a:pt x="2108" y="1571"/>
                    <a:pt x="2183" y="1571"/>
                  </a:cubicBezTo>
                  <a:cubicBezTo>
                    <a:pt x="2217" y="1571"/>
                    <a:pt x="2252" y="1567"/>
                    <a:pt x="2288" y="1561"/>
                  </a:cubicBezTo>
                  <a:cubicBezTo>
                    <a:pt x="2408" y="1481"/>
                    <a:pt x="2467" y="1401"/>
                    <a:pt x="2547" y="1302"/>
                  </a:cubicBezTo>
                  <a:cubicBezTo>
                    <a:pt x="2646" y="1123"/>
                    <a:pt x="2845" y="1083"/>
                    <a:pt x="2945" y="904"/>
                  </a:cubicBezTo>
                  <a:cubicBezTo>
                    <a:pt x="3044" y="705"/>
                    <a:pt x="3044" y="506"/>
                    <a:pt x="2965" y="307"/>
                  </a:cubicBezTo>
                  <a:cubicBezTo>
                    <a:pt x="2925" y="188"/>
                    <a:pt x="2845" y="108"/>
                    <a:pt x="2746" y="29"/>
                  </a:cubicBezTo>
                  <a:cubicBezTo>
                    <a:pt x="2690" y="15"/>
                    <a:pt x="2633" y="1"/>
                    <a:pt x="2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"/>
            <p:cNvSpPr/>
            <p:nvPr/>
          </p:nvSpPr>
          <p:spPr>
            <a:xfrm>
              <a:off x="3899250" y="1556000"/>
              <a:ext cx="63675" cy="29900"/>
            </a:xfrm>
            <a:custGeom>
              <a:avLst/>
              <a:gdLst/>
              <a:ahLst/>
              <a:cxnLst/>
              <a:rect l="l" t="t" r="r" b="b"/>
              <a:pathLst>
                <a:path w="2547" h="1196" extrusionOk="0">
                  <a:moveTo>
                    <a:pt x="518" y="1"/>
                  </a:moveTo>
                  <a:cubicBezTo>
                    <a:pt x="299" y="120"/>
                    <a:pt x="1" y="220"/>
                    <a:pt x="239" y="598"/>
                  </a:cubicBezTo>
                  <a:cubicBezTo>
                    <a:pt x="359" y="617"/>
                    <a:pt x="458" y="617"/>
                    <a:pt x="578" y="617"/>
                  </a:cubicBezTo>
                  <a:cubicBezTo>
                    <a:pt x="617" y="677"/>
                    <a:pt x="697" y="717"/>
                    <a:pt x="757" y="777"/>
                  </a:cubicBezTo>
                  <a:lnTo>
                    <a:pt x="916" y="777"/>
                  </a:lnTo>
                  <a:lnTo>
                    <a:pt x="1095" y="956"/>
                  </a:lnTo>
                  <a:cubicBezTo>
                    <a:pt x="1254" y="1095"/>
                    <a:pt x="1493" y="956"/>
                    <a:pt x="1612" y="1115"/>
                  </a:cubicBezTo>
                  <a:cubicBezTo>
                    <a:pt x="1691" y="1171"/>
                    <a:pt x="1756" y="1195"/>
                    <a:pt x="1820" y="1195"/>
                  </a:cubicBezTo>
                  <a:cubicBezTo>
                    <a:pt x="1870" y="1195"/>
                    <a:pt x="1918" y="1181"/>
                    <a:pt x="1970" y="1155"/>
                  </a:cubicBezTo>
                  <a:cubicBezTo>
                    <a:pt x="2169" y="1174"/>
                    <a:pt x="2348" y="1174"/>
                    <a:pt x="2507" y="1174"/>
                  </a:cubicBezTo>
                  <a:cubicBezTo>
                    <a:pt x="2507" y="1115"/>
                    <a:pt x="2547" y="1075"/>
                    <a:pt x="2507" y="1015"/>
                  </a:cubicBezTo>
                  <a:cubicBezTo>
                    <a:pt x="2050" y="319"/>
                    <a:pt x="1294" y="16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"/>
            <p:cNvSpPr/>
            <p:nvPr/>
          </p:nvSpPr>
          <p:spPr>
            <a:xfrm>
              <a:off x="4371200" y="1766550"/>
              <a:ext cx="51750" cy="29900"/>
            </a:xfrm>
            <a:custGeom>
              <a:avLst/>
              <a:gdLst/>
              <a:ahLst/>
              <a:cxnLst/>
              <a:rect l="l" t="t" r="r" b="b"/>
              <a:pathLst>
                <a:path w="2070" h="1196" extrusionOk="0">
                  <a:moveTo>
                    <a:pt x="494" y="0"/>
                  </a:moveTo>
                  <a:cubicBezTo>
                    <a:pt x="412" y="0"/>
                    <a:pt x="333" y="10"/>
                    <a:pt x="240" y="33"/>
                  </a:cubicBezTo>
                  <a:cubicBezTo>
                    <a:pt x="180" y="53"/>
                    <a:pt x="120" y="113"/>
                    <a:pt x="80" y="152"/>
                  </a:cubicBezTo>
                  <a:cubicBezTo>
                    <a:pt x="21" y="252"/>
                    <a:pt x="1" y="391"/>
                    <a:pt x="41" y="491"/>
                  </a:cubicBezTo>
                  <a:cubicBezTo>
                    <a:pt x="120" y="590"/>
                    <a:pt x="220" y="610"/>
                    <a:pt x="319" y="650"/>
                  </a:cubicBezTo>
                  <a:lnTo>
                    <a:pt x="299" y="650"/>
                  </a:lnTo>
                  <a:cubicBezTo>
                    <a:pt x="498" y="889"/>
                    <a:pt x="797" y="928"/>
                    <a:pt x="1075" y="1008"/>
                  </a:cubicBezTo>
                  <a:lnTo>
                    <a:pt x="1115" y="1008"/>
                  </a:lnTo>
                  <a:lnTo>
                    <a:pt x="1175" y="1048"/>
                  </a:lnTo>
                  <a:cubicBezTo>
                    <a:pt x="1254" y="1107"/>
                    <a:pt x="1314" y="1127"/>
                    <a:pt x="1374" y="1147"/>
                  </a:cubicBezTo>
                  <a:cubicBezTo>
                    <a:pt x="1463" y="1177"/>
                    <a:pt x="1553" y="1196"/>
                    <a:pt x="1640" y="1196"/>
                  </a:cubicBezTo>
                  <a:cubicBezTo>
                    <a:pt x="1783" y="1196"/>
                    <a:pt x="1918" y="1144"/>
                    <a:pt x="2030" y="1008"/>
                  </a:cubicBezTo>
                  <a:cubicBezTo>
                    <a:pt x="2070" y="928"/>
                    <a:pt x="2070" y="849"/>
                    <a:pt x="2030" y="789"/>
                  </a:cubicBezTo>
                  <a:cubicBezTo>
                    <a:pt x="1871" y="491"/>
                    <a:pt x="1672" y="232"/>
                    <a:pt x="1274" y="232"/>
                  </a:cubicBezTo>
                  <a:cubicBezTo>
                    <a:pt x="1115" y="192"/>
                    <a:pt x="996" y="133"/>
                    <a:pt x="876" y="93"/>
                  </a:cubicBezTo>
                  <a:cubicBezTo>
                    <a:pt x="797" y="53"/>
                    <a:pt x="737" y="33"/>
                    <a:pt x="677" y="13"/>
                  </a:cubicBezTo>
                  <a:cubicBezTo>
                    <a:pt x="611" y="5"/>
                    <a:pt x="552" y="0"/>
                    <a:pt x="4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"/>
            <p:cNvSpPr/>
            <p:nvPr/>
          </p:nvSpPr>
          <p:spPr>
            <a:xfrm>
              <a:off x="5835800" y="1681075"/>
              <a:ext cx="59725" cy="26650"/>
            </a:xfrm>
            <a:custGeom>
              <a:avLst/>
              <a:gdLst/>
              <a:ahLst/>
              <a:cxnLst/>
              <a:rect l="l" t="t" r="r" b="b"/>
              <a:pathLst>
                <a:path w="2389" h="1066" extrusionOk="0">
                  <a:moveTo>
                    <a:pt x="1575" y="1"/>
                  </a:moveTo>
                  <a:cubicBezTo>
                    <a:pt x="1538" y="1"/>
                    <a:pt x="1503" y="11"/>
                    <a:pt x="1473" y="31"/>
                  </a:cubicBezTo>
                  <a:cubicBezTo>
                    <a:pt x="1296" y="58"/>
                    <a:pt x="1109" y="113"/>
                    <a:pt x="926" y="113"/>
                  </a:cubicBezTo>
                  <a:cubicBezTo>
                    <a:pt x="842" y="113"/>
                    <a:pt x="759" y="102"/>
                    <a:pt x="677" y="70"/>
                  </a:cubicBezTo>
                  <a:cubicBezTo>
                    <a:pt x="637" y="70"/>
                    <a:pt x="598" y="50"/>
                    <a:pt x="578" y="50"/>
                  </a:cubicBezTo>
                  <a:cubicBezTo>
                    <a:pt x="538" y="31"/>
                    <a:pt x="498" y="31"/>
                    <a:pt x="478" y="31"/>
                  </a:cubicBezTo>
                  <a:cubicBezTo>
                    <a:pt x="439" y="50"/>
                    <a:pt x="399" y="50"/>
                    <a:pt x="379" y="50"/>
                  </a:cubicBezTo>
                  <a:cubicBezTo>
                    <a:pt x="299" y="70"/>
                    <a:pt x="260" y="90"/>
                    <a:pt x="180" y="150"/>
                  </a:cubicBezTo>
                  <a:lnTo>
                    <a:pt x="21" y="289"/>
                  </a:lnTo>
                  <a:cubicBezTo>
                    <a:pt x="1" y="369"/>
                    <a:pt x="1" y="448"/>
                    <a:pt x="21" y="528"/>
                  </a:cubicBezTo>
                  <a:cubicBezTo>
                    <a:pt x="100" y="647"/>
                    <a:pt x="160" y="767"/>
                    <a:pt x="260" y="886"/>
                  </a:cubicBezTo>
                  <a:cubicBezTo>
                    <a:pt x="339" y="985"/>
                    <a:pt x="498" y="1045"/>
                    <a:pt x="657" y="1065"/>
                  </a:cubicBezTo>
                  <a:cubicBezTo>
                    <a:pt x="985" y="1065"/>
                    <a:pt x="1238" y="766"/>
                    <a:pt x="1580" y="766"/>
                  </a:cubicBezTo>
                  <a:cubicBezTo>
                    <a:pt x="1591" y="766"/>
                    <a:pt x="1601" y="766"/>
                    <a:pt x="1612" y="767"/>
                  </a:cubicBezTo>
                  <a:cubicBezTo>
                    <a:pt x="1751" y="767"/>
                    <a:pt x="1831" y="767"/>
                    <a:pt x="1970" y="747"/>
                  </a:cubicBezTo>
                  <a:cubicBezTo>
                    <a:pt x="2110" y="687"/>
                    <a:pt x="2269" y="627"/>
                    <a:pt x="2368" y="488"/>
                  </a:cubicBezTo>
                  <a:cubicBezTo>
                    <a:pt x="2388" y="488"/>
                    <a:pt x="2388" y="468"/>
                    <a:pt x="2388" y="428"/>
                  </a:cubicBezTo>
                  <a:cubicBezTo>
                    <a:pt x="2388" y="369"/>
                    <a:pt x="2368" y="309"/>
                    <a:pt x="2308" y="289"/>
                  </a:cubicBezTo>
                  <a:cubicBezTo>
                    <a:pt x="2209" y="289"/>
                    <a:pt x="2090" y="269"/>
                    <a:pt x="1990" y="269"/>
                  </a:cubicBezTo>
                  <a:cubicBezTo>
                    <a:pt x="1911" y="190"/>
                    <a:pt x="1871" y="70"/>
                    <a:pt x="1692" y="31"/>
                  </a:cubicBezTo>
                  <a:cubicBezTo>
                    <a:pt x="1652" y="11"/>
                    <a:pt x="1612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"/>
            <p:cNvSpPr/>
            <p:nvPr/>
          </p:nvSpPr>
          <p:spPr>
            <a:xfrm>
              <a:off x="4042475" y="927400"/>
              <a:ext cx="42800" cy="32350"/>
            </a:xfrm>
            <a:custGeom>
              <a:avLst/>
              <a:gdLst/>
              <a:ahLst/>
              <a:cxnLst/>
              <a:rect l="l" t="t" r="r" b="b"/>
              <a:pathLst>
                <a:path w="1712" h="1294" extrusionOk="0">
                  <a:moveTo>
                    <a:pt x="319" y="0"/>
                  </a:moveTo>
                  <a:cubicBezTo>
                    <a:pt x="140" y="60"/>
                    <a:pt x="80" y="199"/>
                    <a:pt x="21" y="358"/>
                  </a:cubicBezTo>
                  <a:cubicBezTo>
                    <a:pt x="1" y="438"/>
                    <a:pt x="21" y="498"/>
                    <a:pt x="80" y="577"/>
                  </a:cubicBezTo>
                  <a:cubicBezTo>
                    <a:pt x="140" y="617"/>
                    <a:pt x="200" y="677"/>
                    <a:pt x="259" y="716"/>
                  </a:cubicBezTo>
                  <a:cubicBezTo>
                    <a:pt x="299" y="796"/>
                    <a:pt x="379" y="856"/>
                    <a:pt x="438" y="895"/>
                  </a:cubicBezTo>
                  <a:lnTo>
                    <a:pt x="419" y="876"/>
                  </a:lnTo>
                  <a:lnTo>
                    <a:pt x="419" y="876"/>
                  </a:lnTo>
                  <a:cubicBezTo>
                    <a:pt x="697" y="1035"/>
                    <a:pt x="1015" y="1154"/>
                    <a:pt x="1314" y="1234"/>
                  </a:cubicBezTo>
                  <a:cubicBezTo>
                    <a:pt x="1393" y="1254"/>
                    <a:pt x="1433" y="1273"/>
                    <a:pt x="1493" y="1293"/>
                  </a:cubicBezTo>
                  <a:cubicBezTo>
                    <a:pt x="1513" y="1293"/>
                    <a:pt x="1572" y="1273"/>
                    <a:pt x="1612" y="1273"/>
                  </a:cubicBezTo>
                  <a:cubicBezTo>
                    <a:pt x="1672" y="1194"/>
                    <a:pt x="1692" y="1114"/>
                    <a:pt x="1712" y="1055"/>
                  </a:cubicBezTo>
                  <a:cubicBezTo>
                    <a:pt x="1473" y="398"/>
                    <a:pt x="816" y="31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"/>
            <p:cNvSpPr/>
            <p:nvPr/>
          </p:nvSpPr>
          <p:spPr>
            <a:xfrm>
              <a:off x="5858675" y="1648375"/>
              <a:ext cx="24900" cy="37175"/>
            </a:xfrm>
            <a:custGeom>
              <a:avLst/>
              <a:gdLst/>
              <a:ahLst/>
              <a:cxnLst/>
              <a:rect l="l" t="t" r="r" b="b"/>
              <a:pathLst>
                <a:path w="996" h="1487" extrusionOk="0">
                  <a:moveTo>
                    <a:pt x="435" y="1"/>
                  </a:moveTo>
                  <a:cubicBezTo>
                    <a:pt x="293" y="1"/>
                    <a:pt x="178" y="104"/>
                    <a:pt x="100" y="244"/>
                  </a:cubicBezTo>
                  <a:cubicBezTo>
                    <a:pt x="1" y="463"/>
                    <a:pt x="1" y="702"/>
                    <a:pt x="81" y="941"/>
                  </a:cubicBezTo>
                  <a:cubicBezTo>
                    <a:pt x="183" y="1163"/>
                    <a:pt x="241" y="1487"/>
                    <a:pt x="557" y="1487"/>
                  </a:cubicBezTo>
                  <a:cubicBezTo>
                    <a:pt x="610" y="1487"/>
                    <a:pt x="669" y="1478"/>
                    <a:pt x="737" y="1458"/>
                  </a:cubicBezTo>
                  <a:cubicBezTo>
                    <a:pt x="777" y="1438"/>
                    <a:pt x="836" y="1398"/>
                    <a:pt x="876" y="1398"/>
                  </a:cubicBezTo>
                  <a:cubicBezTo>
                    <a:pt x="996" y="1299"/>
                    <a:pt x="996" y="1199"/>
                    <a:pt x="896" y="1080"/>
                  </a:cubicBezTo>
                  <a:cubicBezTo>
                    <a:pt x="737" y="921"/>
                    <a:pt x="876" y="702"/>
                    <a:pt x="737" y="563"/>
                  </a:cubicBezTo>
                  <a:cubicBezTo>
                    <a:pt x="677" y="523"/>
                    <a:pt x="677" y="483"/>
                    <a:pt x="697" y="424"/>
                  </a:cubicBezTo>
                  <a:cubicBezTo>
                    <a:pt x="657" y="284"/>
                    <a:pt x="598" y="165"/>
                    <a:pt x="558" y="26"/>
                  </a:cubicBezTo>
                  <a:cubicBezTo>
                    <a:pt x="515" y="8"/>
                    <a:pt x="474" y="1"/>
                    <a:pt x="4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"/>
            <p:cNvSpPr/>
            <p:nvPr/>
          </p:nvSpPr>
          <p:spPr>
            <a:xfrm>
              <a:off x="4046950" y="805850"/>
              <a:ext cx="13575" cy="37025"/>
            </a:xfrm>
            <a:custGeom>
              <a:avLst/>
              <a:gdLst/>
              <a:ahLst/>
              <a:cxnLst/>
              <a:rect l="l" t="t" r="r" b="b"/>
              <a:pathLst>
                <a:path w="543" h="1481" extrusionOk="0">
                  <a:moveTo>
                    <a:pt x="480" y="1"/>
                  </a:moveTo>
                  <a:cubicBezTo>
                    <a:pt x="421" y="1"/>
                    <a:pt x="319" y="76"/>
                    <a:pt x="259" y="88"/>
                  </a:cubicBezTo>
                  <a:cubicBezTo>
                    <a:pt x="259" y="128"/>
                    <a:pt x="259" y="168"/>
                    <a:pt x="200" y="227"/>
                  </a:cubicBezTo>
                  <a:cubicBezTo>
                    <a:pt x="100" y="327"/>
                    <a:pt x="120" y="486"/>
                    <a:pt x="41" y="585"/>
                  </a:cubicBezTo>
                  <a:cubicBezTo>
                    <a:pt x="41" y="725"/>
                    <a:pt x="21" y="824"/>
                    <a:pt x="1" y="943"/>
                  </a:cubicBezTo>
                  <a:cubicBezTo>
                    <a:pt x="1" y="963"/>
                    <a:pt x="21" y="1023"/>
                    <a:pt x="21" y="1043"/>
                  </a:cubicBezTo>
                  <a:cubicBezTo>
                    <a:pt x="41" y="1222"/>
                    <a:pt x="61" y="1421"/>
                    <a:pt x="259" y="1481"/>
                  </a:cubicBezTo>
                  <a:cubicBezTo>
                    <a:pt x="399" y="1461"/>
                    <a:pt x="458" y="1381"/>
                    <a:pt x="419" y="1262"/>
                  </a:cubicBezTo>
                  <a:cubicBezTo>
                    <a:pt x="419" y="884"/>
                    <a:pt x="419" y="526"/>
                    <a:pt x="518" y="148"/>
                  </a:cubicBezTo>
                  <a:cubicBezTo>
                    <a:pt x="542" y="35"/>
                    <a:pt x="521" y="1"/>
                    <a:pt x="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"/>
            <p:cNvSpPr/>
            <p:nvPr/>
          </p:nvSpPr>
          <p:spPr>
            <a:xfrm>
              <a:off x="5885550" y="1690775"/>
              <a:ext cx="22900" cy="17625"/>
            </a:xfrm>
            <a:custGeom>
              <a:avLst/>
              <a:gdLst/>
              <a:ahLst/>
              <a:cxnLst/>
              <a:rect l="l" t="t" r="r" b="b"/>
              <a:pathLst>
                <a:path w="916" h="705" extrusionOk="0">
                  <a:moveTo>
                    <a:pt x="418" y="1"/>
                  </a:moveTo>
                  <a:lnTo>
                    <a:pt x="358" y="60"/>
                  </a:lnTo>
                  <a:cubicBezTo>
                    <a:pt x="219" y="100"/>
                    <a:pt x="80" y="80"/>
                    <a:pt x="0" y="259"/>
                  </a:cubicBezTo>
                  <a:cubicBezTo>
                    <a:pt x="0" y="399"/>
                    <a:pt x="60" y="558"/>
                    <a:pt x="139" y="657"/>
                  </a:cubicBezTo>
                  <a:cubicBezTo>
                    <a:pt x="216" y="690"/>
                    <a:pt x="281" y="705"/>
                    <a:pt x="343" y="705"/>
                  </a:cubicBezTo>
                  <a:cubicBezTo>
                    <a:pt x="394" y="705"/>
                    <a:pt x="444" y="695"/>
                    <a:pt x="497" y="677"/>
                  </a:cubicBezTo>
                  <a:cubicBezTo>
                    <a:pt x="637" y="578"/>
                    <a:pt x="796" y="418"/>
                    <a:pt x="895" y="279"/>
                  </a:cubicBezTo>
                  <a:cubicBezTo>
                    <a:pt x="915" y="180"/>
                    <a:pt x="895" y="120"/>
                    <a:pt x="816" y="80"/>
                  </a:cubicBezTo>
                  <a:cubicBezTo>
                    <a:pt x="716" y="60"/>
                    <a:pt x="597" y="60"/>
                    <a:pt x="497" y="40"/>
                  </a:cubicBezTo>
                  <a:lnTo>
                    <a:pt x="4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"/>
            <p:cNvSpPr/>
            <p:nvPr/>
          </p:nvSpPr>
          <p:spPr>
            <a:xfrm>
              <a:off x="4938650" y="2011150"/>
              <a:ext cx="17425" cy="11850"/>
            </a:xfrm>
            <a:custGeom>
              <a:avLst/>
              <a:gdLst/>
              <a:ahLst/>
              <a:cxnLst/>
              <a:rect l="l" t="t" r="r" b="b"/>
              <a:pathLst>
                <a:path w="697" h="474" extrusionOk="0">
                  <a:moveTo>
                    <a:pt x="361" y="0"/>
                  </a:moveTo>
                  <a:cubicBezTo>
                    <a:pt x="260" y="0"/>
                    <a:pt x="138" y="40"/>
                    <a:pt x="0" y="116"/>
                  </a:cubicBezTo>
                  <a:cubicBezTo>
                    <a:pt x="0" y="176"/>
                    <a:pt x="40" y="215"/>
                    <a:pt x="40" y="275"/>
                  </a:cubicBezTo>
                  <a:cubicBezTo>
                    <a:pt x="100" y="394"/>
                    <a:pt x="279" y="394"/>
                    <a:pt x="398" y="414"/>
                  </a:cubicBezTo>
                  <a:cubicBezTo>
                    <a:pt x="458" y="414"/>
                    <a:pt x="498" y="454"/>
                    <a:pt x="518" y="474"/>
                  </a:cubicBezTo>
                  <a:cubicBezTo>
                    <a:pt x="577" y="474"/>
                    <a:pt x="657" y="454"/>
                    <a:pt x="697" y="454"/>
                  </a:cubicBezTo>
                  <a:cubicBezTo>
                    <a:pt x="671" y="142"/>
                    <a:pt x="551" y="0"/>
                    <a:pt x="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"/>
            <p:cNvSpPr/>
            <p:nvPr/>
          </p:nvSpPr>
          <p:spPr>
            <a:xfrm>
              <a:off x="4359775" y="1773325"/>
              <a:ext cx="11450" cy="8000"/>
            </a:xfrm>
            <a:custGeom>
              <a:avLst/>
              <a:gdLst/>
              <a:ahLst/>
              <a:cxnLst/>
              <a:rect l="l" t="t" r="r" b="b"/>
              <a:pathLst>
                <a:path w="458" h="320" extrusionOk="0">
                  <a:moveTo>
                    <a:pt x="230" y="0"/>
                  </a:moveTo>
                  <a:cubicBezTo>
                    <a:pt x="168" y="0"/>
                    <a:pt x="104" y="26"/>
                    <a:pt x="40" y="80"/>
                  </a:cubicBezTo>
                  <a:cubicBezTo>
                    <a:pt x="0" y="160"/>
                    <a:pt x="60" y="220"/>
                    <a:pt x="140" y="240"/>
                  </a:cubicBezTo>
                  <a:lnTo>
                    <a:pt x="438" y="319"/>
                  </a:lnTo>
                  <a:cubicBezTo>
                    <a:pt x="458" y="240"/>
                    <a:pt x="458" y="160"/>
                    <a:pt x="438" y="100"/>
                  </a:cubicBezTo>
                  <a:cubicBezTo>
                    <a:pt x="373" y="36"/>
                    <a:pt x="303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"/>
            <p:cNvSpPr/>
            <p:nvPr/>
          </p:nvSpPr>
          <p:spPr>
            <a:xfrm>
              <a:off x="5822875" y="740900"/>
              <a:ext cx="187525" cy="158675"/>
            </a:xfrm>
            <a:custGeom>
              <a:avLst/>
              <a:gdLst/>
              <a:ahLst/>
              <a:cxnLst/>
              <a:rect l="l" t="t" r="r" b="b"/>
              <a:pathLst>
                <a:path w="7501" h="6347" extrusionOk="0">
                  <a:moveTo>
                    <a:pt x="438" y="1"/>
                  </a:moveTo>
                  <a:cubicBezTo>
                    <a:pt x="279" y="40"/>
                    <a:pt x="120" y="60"/>
                    <a:pt x="21" y="259"/>
                  </a:cubicBezTo>
                  <a:cubicBezTo>
                    <a:pt x="1" y="677"/>
                    <a:pt x="299" y="876"/>
                    <a:pt x="538" y="1095"/>
                  </a:cubicBezTo>
                  <a:cubicBezTo>
                    <a:pt x="2030" y="2447"/>
                    <a:pt x="3601" y="3681"/>
                    <a:pt x="5153" y="4974"/>
                  </a:cubicBezTo>
                  <a:cubicBezTo>
                    <a:pt x="5292" y="5133"/>
                    <a:pt x="5412" y="5252"/>
                    <a:pt x="5591" y="5372"/>
                  </a:cubicBezTo>
                  <a:cubicBezTo>
                    <a:pt x="6008" y="5610"/>
                    <a:pt x="6267" y="6048"/>
                    <a:pt x="6744" y="6227"/>
                  </a:cubicBezTo>
                  <a:cubicBezTo>
                    <a:pt x="6943" y="6227"/>
                    <a:pt x="7083" y="6346"/>
                    <a:pt x="7281" y="6346"/>
                  </a:cubicBezTo>
                  <a:cubicBezTo>
                    <a:pt x="7441" y="6247"/>
                    <a:pt x="7500" y="6128"/>
                    <a:pt x="7361" y="5968"/>
                  </a:cubicBezTo>
                  <a:cubicBezTo>
                    <a:pt x="7202" y="5710"/>
                    <a:pt x="6963" y="5511"/>
                    <a:pt x="6705" y="5312"/>
                  </a:cubicBezTo>
                  <a:cubicBezTo>
                    <a:pt x="5789" y="4516"/>
                    <a:pt x="4874" y="3720"/>
                    <a:pt x="3959" y="2945"/>
                  </a:cubicBezTo>
                  <a:cubicBezTo>
                    <a:pt x="2786" y="1950"/>
                    <a:pt x="1612" y="975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"/>
            <p:cNvSpPr/>
            <p:nvPr/>
          </p:nvSpPr>
          <p:spPr>
            <a:xfrm>
              <a:off x="5155975" y="444325"/>
              <a:ext cx="377000" cy="35500"/>
            </a:xfrm>
            <a:custGeom>
              <a:avLst/>
              <a:gdLst/>
              <a:ahLst/>
              <a:cxnLst/>
              <a:rect l="l" t="t" r="r" b="b"/>
              <a:pathLst>
                <a:path w="15080" h="1420" extrusionOk="0">
                  <a:moveTo>
                    <a:pt x="12640" y="1"/>
                  </a:moveTo>
                  <a:cubicBezTo>
                    <a:pt x="12434" y="1"/>
                    <a:pt x="12219" y="22"/>
                    <a:pt x="11996" y="67"/>
                  </a:cubicBezTo>
                  <a:cubicBezTo>
                    <a:pt x="11531" y="127"/>
                    <a:pt x="11066" y="221"/>
                    <a:pt x="10593" y="221"/>
                  </a:cubicBezTo>
                  <a:cubicBezTo>
                    <a:pt x="10438" y="221"/>
                    <a:pt x="10283" y="211"/>
                    <a:pt x="10126" y="187"/>
                  </a:cubicBezTo>
                  <a:cubicBezTo>
                    <a:pt x="10100" y="179"/>
                    <a:pt x="10075" y="176"/>
                    <a:pt x="10050" y="176"/>
                  </a:cubicBezTo>
                  <a:cubicBezTo>
                    <a:pt x="9941" y="176"/>
                    <a:pt x="9841" y="237"/>
                    <a:pt x="9728" y="286"/>
                  </a:cubicBezTo>
                  <a:cubicBezTo>
                    <a:pt x="9480" y="391"/>
                    <a:pt x="9228" y="445"/>
                    <a:pt x="8973" y="445"/>
                  </a:cubicBezTo>
                  <a:cubicBezTo>
                    <a:pt x="8696" y="445"/>
                    <a:pt x="8416" y="381"/>
                    <a:pt x="8137" y="246"/>
                  </a:cubicBezTo>
                  <a:cubicBezTo>
                    <a:pt x="7082" y="604"/>
                    <a:pt x="5929" y="505"/>
                    <a:pt x="4835" y="644"/>
                  </a:cubicBezTo>
                  <a:cubicBezTo>
                    <a:pt x="3243" y="883"/>
                    <a:pt x="1612" y="863"/>
                    <a:pt x="1" y="962"/>
                  </a:cubicBezTo>
                  <a:lnTo>
                    <a:pt x="1" y="1121"/>
                  </a:lnTo>
                  <a:cubicBezTo>
                    <a:pt x="219" y="1380"/>
                    <a:pt x="538" y="1320"/>
                    <a:pt x="737" y="1420"/>
                  </a:cubicBezTo>
                  <a:lnTo>
                    <a:pt x="995" y="1420"/>
                  </a:lnTo>
                  <a:cubicBezTo>
                    <a:pt x="1592" y="1380"/>
                    <a:pt x="2149" y="1221"/>
                    <a:pt x="2746" y="1221"/>
                  </a:cubicBezTo>
                  <a:lnTo>
                    <a:pt x="3004" y="1221"/>
                  </a:lnTo>
                  <a:cubicBezTo>
                    <a:pt x="3101" y="1203"/>
                    <a:pt x="3198" y="1196"/>
                    <a:pt x="3295" y="1196"/>
                  </a:cubicBezTo>
                  <a:cubicBezTo>
                    <a:pt x="3518" y="1196"/>
                    <a:pt x="3744" y="1233"/>
                    <a:pt x="3979" y="1261"/>
                  </a:cubicBezTo>
                  <a:cubicBezTo>
                    <a:pt x="4079" y="1261"/>
                    <a:pt x="4178" y="1261"/>
                    <a:pt x="4238" y="1221"/>
                  </a:cubicBezTo>
                  <a:cubicBezTo>
                    <a:pt x="6704" y="1002"/>
                    <a:pt x="9191" y="883"/>
                    <a:pt x="11678" y="684"/>
                  </a:cubicBezTo>
                  <a:cubicBezTo>
                    <a:pt x="11755" y="686"/>
                    <a:pt x="11832" y="687"/>
                    <a:pt x="11909" y="687"/>
                  </a:cubicBezTo>
                  <a:cubicBezTo>
                    <a:pt x="12254" y="687"/>
                    <a:pt x="12589" y="668"/>
                    <a:pt x="12920" y="668"/>
                  </a:cubicBezTo>
                  <a:cubicBezTo>
                    <a:pt x="13137" y="668"/>
                    <a:pt x="13352" y="676"/>
                    <a:pt x="13567" y="704"/>
                  </a:cubicBezTo>
                  <a:cubicBezTo>
                    <a:pt x="13647" y="724"/>
                    <a:pt x="13727" y="783"/>
                    <a:pt x="13786" y="803"/>
                  </a:cubicBezTo>
                  <a:cubicBezTo>
                    <a:pt x="13826" y="803"/>
                    <a:pt x="13866" y="823"/>
                    <a:pt x="13886" y="863"/>
                  </a:cubicBezTo>
                  <a:cubicBezTo>
                    <a:pt x="13965" y="883"/>
                    <a:pt x="14025" y="923"/>
                    <a:pt x="14085" y="982"/>
                  </a:cubicBezTo>
                  <a:cubicBezTo>
                    <a:pt x="14164" y="1022"/>
                    <a:pt x="14204" y="1062"/>
                    <a:pt x="14284" y="1102"/>
                  </a:cubicBezTo>
                  <a:cubicBezTo>
                    <a:pt x="14478" y="1177"/>
                    <a:pt x="14639" y="1376"/>
                    <a:pt x="14852" y="1376"/>
                  </a:cubicBezTo>
                  <a:cubicBezTo>
                    <a:pt x="14921" y="1376"/>
                    <a:pt x="14996" y="1354"/>
                    <a:pt x="15079" y="1301"/>
                  </a:cubicBezTo>
                  <a:cubicBezTo>
                    <a:pt x="14421" y="494"/>
                    <a:pt x="13627" y="1"/>
                    <a:pt x="12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"/>
            <p:cNvSpPr/>
            <p:nvPr/>
          </p:nvSpPr>
          <p:spPr>
            <a:xfrm>
              <a:off x="5507575" y="467350"/>
              <a:ext cx="97000" cy="82100"/>
            </a:xfrm>
            <a:custGeom>
              <a:avLst/>
              <a:gdLst/>
              <a:ahLst/>
              <a:cxnLst/>
              <a:rect l="l" t="t" r="r" b="b"/>
              <a:pathLst>
                <a:path w="3880" h="3284" extrusionOk="0">
                  <a:moveTo>
                    <a:pt x="224" y="1"/>
                  </a:moveTo>
                  <a:cubicBezTo>
                    <a:pt x="216" y="1"/>
                    <a:pt x="208" y="1"/>
                    <a:pt x="200" y="2"/>
                  </a:cubicBezTo>
                  <a:cubicBezTo>
                    <a:pt x="1" y="280"/>
                    <a:pt x="418" y="439"/>
                    <a:pt x="279" y="678"/>
                  </a:cubicBezTo>
                  <a:cubicBezTo>
                    <a:pt x="956" y="1354"/>
                    <a:pt x="1652" y="1971"/>
                    <a:pt x="2388" y="2568"/>
                  </a:cubicBezTo>
                  <a:cubicBezTo>
                    <a:pt x="2467" y="2588"/>
                    <a:pt x="2507" y="2647"/>
                    <a:pt x="2587" y="2687"/>
                  </a:cubicBezTo>
                  <a:cubicBezTo>
                    <a:pt x="2627" y="2727"/>
                    <a:pt x="2666" y="2747"/>
                    <a:pt x="2686" y="2767"/>
                  </a:cubicBezTo>
                  <a:cubicBezTo>
                    <a:pt x="2746" y="2826"/>
                    <a:pt x="2806" y="2866"/>
                    <a:pt x="2865" y="2926"/>
                  </a:cubicBezTo>
                  <a:cubicBezTo>
                    <a:pt x="3024" y="3085"/>
                    <a:pt x="3203" y="3244"/>
                    <a:pt x="3462" y="3284"/>
                  </a:cubicBezTo>
                  <a:cubicBezTo>
                    <a:pt x="3562" y="3284"/>
                    <a:pt x="3641" y="3284"/>
                    <a:pt x="3701" y="3264"/>
                  </a:cubicBezTo>
                  <a:cubicBezTo>
                    <a:pt x="3800" y="3224"/>
                    <a:pt x="3860" y="3164"/>
                    <a:pt x="3880" y="3085"/>
                  </a:cubicBezTo>
                  <a:cubicBezTo>
                    <a:pt x="3562" y="2548"/>
                    <a:pt x="2905" y="2329"/>
                    <a:pt x="2607" y="1772"/>
                  </a:cubicBezTo>
                  <a:cubicBezTo>
                    <a:pt x="2089" y="1295"/>
                    <a:pt x="1572" y="857"/>
                    <a:pt x="1055" y="380"/>
                  </a:cubicBezTo>
                  <a:cubicBezTo>
                    <a:pt x="1047" y="380"/>
                    <a:pt x="1038" y="380"/>
                    <a:pt x="1030" y="380"/>
                  </a:cubicBezTo>
                  <a:cubicBezTo>
                    <a:pt x="698" y="380"/>
                    <a:pt x="556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"/>
            <p:cNvSpPr/>
            <p:nvPr/>
          </p:nvSpPr>
          <p:spPr>
            <a:xfrm>
              <a:off x="5994450" y="890100"/>
              <a:ext cx="39600" cy="50450"/>
            </a:xfrm>
            <a:custGeom>
              <a:avLst/>
              <a:gdLst/>
              <a:ahLst/>
              <a:cxnLst/>
              <a:rect l="l" t="t" r="r" b="b"/>
              <a:pathLst>
                <a:path w="1584" h="2018" extrusionOk="0">
                  <a:moveTo>
                    <a:pt x="518" y="0"/>
                  </a:moveTo>
                  <a:cubicBezTo>
                    <a:pt x="498" y="140"/>
                    <a:pt x="498" y="259"/>
                    <a:pt x="339" y="339"/>
                  </a:cubicBezTo>
                  <a:cubicBezTo>
                    <a:pt x="313" y="304"/>
                    <a:pt x="283" y="288"/>
                    <a:pt x="249" y="288"/>
                  </a:cubicBezTo>
                  <a:cubicBezTo>
                    <a:pt x="206" y="288"/>
                    <a:pt x="156" y="314"/>
                    <a:pt x="100" y="358"/>
                  </a:cubicBezTo>
                  <a:cubicBezTo>
                    <a:pt x="1" y="935"/>
                    <a:pt x="299" y="1333"/>
                    <a:pt x="597" y="1731"/>
                  </a:cubicBezTo>
                  <a:cubicBezTo>
                    <a:pt x="717" y="1850"/>
                    <a:pt x="876" y="1890"/>
                    <a:pt x="1035" y="1930"/>
                  </a:cubicBezTo>
                  <a:cubicBezTo>
                    <a:pt x="1161" y="1972"/>
                    <a:pt x="1279" y="2017"/>
                    <a:pt x="1373" y="2017"/>
                  </a:cubicBezTo>
                  <a:cubicBezTo>
                    <a:pt x="1502" y="2017"/>
                    <a:pt x="1584" y="1931"/>
                    <a:pt x="1572" y="1632"/>
                  </a:cubicBezTo>
                  <a:cubicBezTo>
                    <a:pt x="1532" y="1293"/>
                    <a:pt x="1532" y="1035"/>
                    <a:pt x="1274" y="796"/>
                  </a:cubicBezTo>
                  <a:cubicBezTo>
                    <a:pt x="995" y="557"/>
                    <a:pt x="776" y="27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"/>
            <p:cNvSpPr/>
            <p:nvPr/>
          </p:nvSpPr>
          <p:spPr>
            <a:xfrm>
              <a:off x="5703025" y="634775"/>
              <a:ext cx="80600" cy="69850"/>
            </a:xfrm>
            <a:custGeom>
              <a:avLst/>
              <a:gdLst/>
              <a:ahLst/>
              <a:cxnLst/>
              <a:rect l="l" t="t" r="r" b="b"/>
              <a:pathLst>
                <a:path w="3224" h="2794" extrusionOk="0">
                  <a:moveTo>
                    <a:pt x="425" y="1"/>
                  </a:moveTo>
                  <a:cubicBezTo>
                    <a:pt x="320" y="1"/>
                    <a:pt x="213" y="45"/>
                    <a:pt x="100" y="148"/>
                  </a:cubicBezTo>
                  <a:cubicBezTo>
                    <a:pt x="1" y="526"/>
                    <a:pt x="239" y="705"/>
                    <a:pt x="458" y="904"/>
                  </a:cubicBezTo>
                  <a:cubicBezTo>
                    <a:pt x="558" y="963"/>
                    <a:pt x="657" y="1023"/>
                    <a:pt x="756" y="1102"/>
                  </a:cubicBezTo>
                  <a:cubicBezTo>
                    <a:pt x="916" y="1202"/>
                    <a:pt x="1055" y="1321"/>
                    <a:pt x="1214" y="1421"/>
                  </a:cubicBezTo>
                  <a:cubicBezTo>
                    <a:pt x="1313" y="1461"/>
                    <a:pt x="1413" y="1520"/>
                    <a:pt x="1493" y="1600"/>
                  </a:cubicBezTo>
                  <a:cubicBezTo>
                    <a:pt x="1592" y="1659"/>
                    <a:pt x="1691" y="1759"/>
                    <a:pt x="1791" y="1858"/>
                  </a:cubicBezTo>
                  <a:lnTo>
                    <a:pt x="1930" y="2018"/>
                  </a:lnTo>
                  <a:lnTo>
                    <a:pt x="2010" y="2097"/>
                  </a:lnTo>
                  <a:lnTo>
                    <a:pt x="2149" y="2236"/>
                  </a:lnTo>
                  <a:lnTo>
                    <a:pt x="2388" y="2455"/>
                  </a:lnTo>
                  <a:lnTo>
                    <a:pt x="2527" y="2614"/>
                  </a:lnTo>
                  <a:lnTo>
                    <a:pt x="2607" y="2694"/>
                  </a:lnTo>
                  <a:cubicBezTo>
                    <a:pt x="2686" y="2734"/>
                    <a:pt x="2726" y="2754"/>
                    <a:pt x="2805" y="2793"/>
                  </a:cubicBezTo>
                  <a:cubicBezTo>
                    <a:pt x="2885" y="2793"/>
                    <a:pt x="2945" y="2754"/>
                    <a:pt x="3024" y="2734"/>
                  </a:cubicBezTo>
                  <a:cubicBezTo>
                    <a:pt x="3144" y="2654"/>
                    <a:pt x="3223" y="2535"/>
                    <a:pt x="3183" y="2356"/>
                  </a:cubicBezTo>
                  <a:cubicBezTo>
                    <a:pt x="3084" y="2336"/>
                    <a:pt x="3004" y="2296"/>
                    <a:pt x="2984" y="2197"/>
                  </a:cubicBezTo>
                  <a:cubicBezTo>
                    <a:pt x="2905" y="2157"/>
                    <a:pt x="2825" y="2117"/>
                    <a:pt x="2805" y="2018"/>
                  </a:cubicBezTo>
                  <a:cubicBezTo>
                    <a:pt x="2706" y="1998"/>
                    <a:pt x="2646" y="1918"/>
                    <a:pt x="2607" y="1839"/>
                  </a:cubicBezTo>
                  <a:cubicBezTo>
                    <a:pt x="2427" y="1759"/>
                    <a:pt x="2328" y="1640"/>
                    <a:pt x="2248" y="1500"/>
                  </a:cubicBezTo>
                  <a:cubicBezTo>
                    <a:pt x="2189" y="1441"/>
                    <a:pt x="2129" y="1401"/>
                    <a:pt x="2089" y="1321"/>
                  </a:cubicBezTo>
                  <a:cubicBezTo>
                    <a:pt x="1950" y="1242"/>
                    <a:pt x="1811" y="1202"/>
                    <a:pt x="1731" y="1063"/>
                  </a:cubicBezTo>
                  <a:cubicBezTo>
                    <a:pt x="1532" y="824"/>
                    <a:pt x="1254" y="645"/>
                    <a:pt x="1055" y="406"/>
                  </a:cubicBezTo>
                  <a:cubicBezTo>
                    <a:pt x="995" y="247"/>
                    <a:pt x="896" y="148"/>
                    <a:pt x="717" y="108"/>
                  </a:cubicBezTo>
                  <a:cubicBezTo>
                    <a:pt x="620" y="40"/>
                    <a:pt x="524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"/>
            <p:cNvSpPr/>
            <p:nvPr/>
          </p:nvSpPr>
          <p:spPr>
            <a:xfrm>
              <a:off x="5653800" y="588400"/>
              <a:ext cx="67150" cy="53075"/>
            </a:xfrm>
            <a:custGeom>
              <a:avLst/>
              <a:gdLst/>
              <a:ahLst/>
              <a:cxnLst/>
              <a:rect l="l" t="t" r="r" b="b"/>
              <a:pathLst>
                <a:path w="2686" h="2123" extrusionOk="0">
                  <a:moveTo>
                    <a:pt x="282" y="0"/>
                  </a:moveTo>
                  <a:cubicBezTo>
                    <a:pt x="252" y="0"/>
                    <a:pt x="224" y="5"/>
                    <a:pt x="199" y="13"/>
                  </a:cubicBezTo>
                  <a:cubicBezTo>
                    <a:pt x="100" y="73"/>
                    <a:pt x="20" y="173"/>
                    <a:pt x="0" y="292"/>
                  </a:cubicBezTo>
                  <a:cubicBezTo>
                    <a:pt x="0" y="371"/>
                    <a:pt x="0" y="431"/>
                    <a:pt x="40" y="511"/>
                  </a:cubicBezTo>
                  <a:cubicBezTo>
                    <a:pt x="696" y="1127"/>
                    <a:pt x="1134" y="2023"/>
                    <a:pt x="2168" y="2122"/>
                  </a:cubicBezTo>
                  <a:cubicBezTo>
                    <a:pt x="2288" y="1923"/>
                    <a:pt x="2487" y="1983"/>
                    <a:pt x="2686" y="1963"/>
                  </a:cubicBezTo>
                  <a:cubicBezTo>
                    <a:pt x="2328" y="1525"/>
                    <a:pt x="1890" y="1227"/>
                    <a:pt x="1432" y="928"/>
                  </a:cubicBezTo>
                  <a:cubicBezTo>
                    <a:pt x="1094" y="610"/>
                    <a:pt x="696" y="391"/>
                    <a:pt x="418" y="33"/>
                  </a:cubicBezTo>
                  <a:cubicBezTo>
                    <a:pt x="371" y="10"/>
                    <a:pt x="325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"/>
            <p:cNvSpPr/>
            <p:nvPr/>
          </p:nvSpPr>
          <p:spPr>
            <a:xfrm>
              <a:off x="5773150" y="693150"/>
              <a:ext cx="42800" cy="37325"/>
            </a:xfrm>
            <a:custGeom>
              <a:avLst/>
              <a:gdLst/>
              <a:ahLst/>
              <a:cxnLst/>
              <a:rect l="l" t="t" r="r" b="b"/>
              <a:pathLst>
                <a:path w="1712" h="1493" extrusionOk="0">
                  <a:moveTo>
                    <a:pt x="339" y="1"/>
                  </a:moveTo>
                  <a:cubicBezTo>
                    <a:pt x="279" y="180"/>
                    <a:pt x="179" y="299"/>
                    <a:pt x="0" y="379"/>
                  </a:cubicBezTo>
                  <a:cubicBezTo>
                    <a:pt x="100" y="1075"/>
                    <a:pt x="637" y="1274"/>
                    <a:pt x="1174" y="1493"/>
                  </a:cubicBezTo>
                  <a:cubicBezTo>
                    <a:pt x="1373" y="1493"/>
                    <a:pt x="1572" y="1453"/>
                    <a:pt x="1711" y="1254"/>
                  </a:cubicBezTo>
                  <a:cubicBezTo>
                    <a:pt x="1293" y="777"/>
                    <a:pt x="836" y="37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"/>
            <p:cNvSpPr/>
            <p:nvPr/>
          </p:nvSpPr>
          <p:spPr>
            <a:xfrm>
              <a:off x="5967600" y="952850"/>
              <a:ext cx="26375" cy="50425"/>
            </a:xfrm>
            <a:custGeom>
              <a:avLst/>
              <a:gdLst/>
              <a:ahLst/>
              <a:cxnLst/>
              <a:rect l="l" t="t" r="r" b="b"/>
              <a:pathLst>
                <a:path w="1055" h="2017" extrusionOk="0">
                  <a:moveTo>
                    <a:pt x="886" y="1"/>
                  </a:moveTo>
                  <a:cubicBezTo>
                    <a:pt x="862" y="1"/>
                    <a:pt x="838" y="6"/>
                    <a:pt x="816" y="17"/>
                  </a:cubicBezTo>
                  <a:cubicBezTo>
                    <a:pt x="478" y="176"/>
                    <a:pt x="398" y="534"/>
                    <a:pt x="219" y="812"/>
                  </a:cubicBezTo>
                  <a:cubicBezTo>
                    <a:pt x="100" y="1071"/>
                    <a:pt x="0" y="1369"/>
                    <a:pt x="60" y="1708"/>
                  </a:cubicBezTo>
                  <a:cubicBezTo>
                    <a:pt x="95" y="1847"/>
                    <a:pt x="145" y="2017"/>
                    <a:pt x="317" y="2017"/>
                  </a:cubicBezTo>
                  <a:cubicBezTo>
                    <a:pt x="342" y="2017"/>
                    <a:pt x="369" y="2013"/>
                    <a:pt x="398" y="2006"/>
                  </a:cubicBezTo>
                  <a:cubicBezTo>
                    <a:pt x="677" y="1708"/>
                    <a:pt x="518" y="1210"/>
                    <a:pt x="876" y="932"/>
                  </a:cubicBezTo>
                  <a:cubicBezTo>
                    <a:pt x="856" y="633"/>
                    <a:pt x="916" y="335"/>
                    <a:pt x="1055" y="76"/>
                  </a:cubicBezTo>
                  <a:cubicBezTo>
                    <a:pt x="1012" y="33"/>
                    <a:pt x="948" y="1"/>
                    <a:pt x="8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"/>
            <p:cNvSpPr/>
            <p:nvPr/>
          </p:nvSpPr>
          <p:spPr>
            <a:xfrm>
              <a:off x="5802975" y="724425"/>
              <a:ext cx="30875" cy="22675"/>
            </a:xfrm>
            <a:custGeom>
              <a:avLst/>
              <a:gdLst/>
              <a:ahLst/>
              <a:cxnLst/>
              <a:rect l="l" t="t" r="r" b="b"/>
              <a:pathLst>
                <a:path w="1235" h="907" extrusionOk="0">
                  <a:moveTo>
                    <a:pt x="379" y="1"/>
                  </a:moveTo>
                  <a:cubicBezTo>
                    <a:pt x="225" y="1"/>
                    <a:pt x="91" y="23"/>
                    <a:pt x="1" y="202"/>
                  </a:cubicBezTo>
                  <a:cubicBezTo>
                    <a:pt x="37" y="652"/>
                    <a:pt x="236" y="907"/>
                    <a:pt x="672" y="907"/>
                  </a:cubicBezTo>
                  <a:cubicBezTo>
                    <a:pt x="717" y="907"/>
                    <a:pt x="766" y="904"/>
                    <a:pt x="817" y="898"/>
                  </a:cubicBezTo>
                  <a:cubicBezTo>
                    <a:pt x="996" y="858"/>
                    <a:pt x="1135" y="839"/>
                    <a:pt x="1234" y="660"/>
                  </a:cubicBezTo>
                  <a:cubicBezTo>
                    <a:pt x="1035" y="421"/>
                    <a:pt x="876" y="122"/>
                    <a:pt x="538" y="3"/>
                  </a:cubicBezTo>
                  <a:cubicBezTo>
                    <a:pt x="483" y="3"/>
                    <a:pt x="430" y="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"/>
            <p:cNvSpPr/>
            <p:nvPr/>
          </p:nvSpPr>
          <p:spPr>
            <a:xfrm>
              <a:off x="5572225" y="512125"/>
              <a:ext cx="53750" cy="49000"/>
            </a:xfrm>
            <a:custGeom>
              <a:avLst/>
              <a:gdLst/>
              <a:ahLst/>
              <a:cxnLst/>
              <a:rect l="l" t="t" r="r" b="b"/>
              <a:pathLst>
                <a:path w="2150" h="1960" extrusionOk="0">
                  <a:moveTo>
                    <a:pt x="1" y="1"/>
                  </a:moveTo>
                  <a:cubicBezTo>
                    <a:pt x="21" y="359"/>
                    <a:pt x="319" y="498"/>
                    <a:pt x="518" y="757"/>
                  </a:cubicBezTo>
                  <a:cubicBezTo>
                    <a:pt x="717" y="996"/>
                    <a:pt x="1095" y="1055"/>
                    <a:pt x="1254" y="1354"/>
                  </a:cubicBezTo>
                  <a:cubicBezTo>
                    <a:pt x="1274" y="1433"/>
                    <a:pt x="1294" y="1473"/>
                    <a:pt x="1353" y="1533"/>
                  </a:cubicBezTo>
                  <a:cubicBezTo>
                    <a:pt x="1413" y="1592"/>
                    <a:pt x="1473" y="1672"/>
                    <a:pt x="1533" y="1751"/>
                  </a:cubicBezTo>
                  <a:cubicBezTo>
                    <a:pt x="1668" y="1870"/>
                    <a:pt x="1817" y="1959"/>
                    <a:pt x="1993" y="1959"/>
                  </a:cubicBezTo>
                  <a:cubicBezTo>
                    <a:pt x="2024" y="1959"/>
                    <a:pt x="2056" y="1956"/>
                    <a:pt x="2090" y="1950"/>
                  </a:cubicBezTo>
                  <a:cubicBezTo>
                    <a:pt x="2109" y="1891"/>
                    <a:pt x="2109" y="1871"/>
                    <a:pt x="2149" y="1851"/>
                  </a:cubicBezTo>
                  <a:cubicBezTo>
                    <a:pt x="1572" y="1055"/>
                    <a:pt x="697" y="6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"/>
            <p:cNvSpPr/>
            <p:nvPr/>
          </p:nvSpPr>
          <p:spPr>
            <a:xfrm>
              <a:off x="5623450" y="558375"/>
              <a:ext cx="40800" cy="36825"/>
            </a:xfrm>
            <a:custGeom>
              <a:avLst/>
              <a:gdLst/>
              <a:ahLst/>
              <a:cxnLst/>
              <a:rect l="l" t="t" r="r" b="b"/>
              <a:pathLst>
                <a:path w="1632" h="1473" extrusionOk="0">
                  <a:moveTo>
                    <a:pt x="120" y="1"/>
                  </a:moveTo>
                  <a:lnTo>
                    <a:pt x="41" y="80"/>
                  </a:lnTo>
                  <a:cubicBezTo>
                    <a:pt x="1" y="478"/>
                    <a:pt x="418" y="618"/>
                    <a:pt x="498" y="976"/>
                  </a:cubicBezTo>
                  <a:cubicBezTo>
                    <a:pt x="598" y="1214"/>
                    <a:pt x="737" y="1433"/>
                    <a:pt x="1035" y="1473"/>
                  </a:cubicBezTo>
                  <a:cubicBezTo>
                    <a:pt x="1194" y="1413"/>
                    <a:pt x="1314" y="1334"/>
                    <a:pt x="1433" y="1274"/>
                  </a:cubicBezTo>
                  <a:cubicBezTo>
                    <a:pt x="1493" y="1274"/>
                    <a:pt x="1552" y="1234"/>
                    <a:pt x="1632" y="1234"/>
                  </a:cubicBezTo>
                  <a:cubicBezTo>
                    <a:pt x="1135" y="797"/>
                    <a:pt x="717" y="299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"/>
            <p:cNvSpPr/>
            <p:nvPr/>
          </p:nvSpPr>
          <p:spPr>
            <a:xfrm>
              <a:off x="5961625" y="931375"/>
              <a:ext cx="60200" cy="22900"/>
            </a:xfrm>
            <a:custGeom>
              <a:avLst/>
              <a:gdLst/>
              <a:ahLst/>
              <a:cxnLst/>
              <a:rect l="l" t="t" r="r" b="b"/>
              <a:pathLst>
                <a:path w="2408" h="916" extrusionOk="0">
                  <a:moveTo>
                    <a:pt x="1910" y="0"/>
                  </a:moveTo>
                  <a:cubicBezTo>
                    <a:pt x="1811" y="20"/>
                    <a:pt x="1731" y="80"/>
                    <a:pt x="1632" y="100"/>
                  </a:cubicBezTo>
                  <a:cubicBezTo>
                    <a:pt x="1552" y="120"/>
                    <a:pt x="1493" y="120"/>
                    <a:pt x="1433" y="140"/>
                  </a:cubicBezTo>
                  <a:cubicBezTo>
                    <a:pt x="1290" y="176"/>
                    <a:pt x="1139" y="183"/>
                    <a:pt x="990" y="183"/>
                  </a:cubicBezTo>
                  <a:cubicBezTo>
                    <a:pt x="891" y="183"/>
                    <a:pt x="792" y="179"/>
                    <a:pt x="697" y="179"/>
                  </a:cubicBezTo>
                  <a:cubicBezTo>
                    <a:pt x="498" y="179"/>
                    <a:pt x="299" y="199"/>
                    <a:pt x="120" y="299"/>
                  </a:cubicBezTo>
                  <a:cubicBezTo>
                    <a:pt x="21" y="398"/>
                    <a:pt x="1" y="498"/>
                    <a:pt x="1" y="617"/>
                  </a:cubicBezTo>
                  <a:cubicBezTo>
                    <a:pt x="21" y="637"/>
                    <a:pt x="21" y="697"/>
                    <a:pt x="41" y="717"/>
                  </a:cubicBezTo>
                  <a:cubicBezTo>
                    <a:pt x="100" y="736"/>
                    <a:pt x="120" y="776"/>
                    <a:pt x="140" y="796"/>
                  </a:cubicBezTo>
                  <a:cubicBezTo>
                    <a:pt x="160" y="796"/>
                    <a:pt x="220" y="816"/>
                    <a:pt x="239" y="816"/>
                  </a:cubicBezTo>
                  <a:cubicBezTo>
                    <a:pt x="329" y="816"/>
                    <a:pt x="409" y="811"/>
                    <a:pt x="488" y="811"/>
                  </a:cubicBezTo>
                  <a:cubicBezTo>
                    <a:pt x="568" y="811"/>
                    <a:pt x="647" y="816"/>
                    <a:pt x="737" y="836"/>
                  </a:cubicBezTo>
                  <a:cubicBezTo>
                    <a:pt x="782" y="858"/>
                    <a:pt x="832" y="861"/>
                    <a:pt x="883" y="861"/>
                  </a:cubicBezTo>
                  <a:cubicBezTo>
                    <a:pt x="900" y="861"/>
                    <a:pt x="916" y="861"/>
                    <a:pt x="933" y="861"/>
                  </a:cubicBezTo>
                  <a:cubicBezTo>
                    <a:pt x="1000" y="861"/>
                    <a:pt x="1065" y="866"/>
                    <a:pt x="1115" y="916"/>
                  </a:cubicBezTo>
                  <a:lnTo>
                    <a:pt x="1254" y="916"/>
                  </a:lnTo>
                  <a:cubicBezTo>
                    <a:pt x="1453" y="796"/>
                    <a:pt x="1632" y="677"/>
                    <a:pt x="1891" y="518"/>
                  </a:cubicBezTo>
                  <a:cubicBezTo>
                    <a:pt x="1990" y="438"/>
                    <a:pt x="2129" y="498"/>
                    <a:pt x="2209" y="378"/>
                  </a:cubicBezTo>
                  <a:cubicBezTo>
                    <a:pt x="2288" y="319"/>
                    <a:pt x="2328" y="239"/>
                    <a:pt x="2408" y="219"/>
                  </a:cubicBezTo>
                  <a:cubicBezTo>
                    <a:pt x="2308" y="80"/>
                    <a:pt x="2149" y="20"/>
                    <a:pt x="2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"/>
            <p:cNvSpPr/>
            <p:nvPr/>
          </p:nvSpPr>
          <p:spPr>
            <a:xfrm>
              <a:off x="5664225" y="589225"/>
              <a:ext cx="25400" cy="22400"/>
            </a:xfrm>
            <a:custGeom>
              <a:avLst/>
              <a:gdLst/>
              <a:ahLst/>
              <a:cxnLst/>
              <a:rect l="l" t="t" r="r" b="b"/>
              <a:pathLst>
                <a:path w="1016" h="896" extrusionOk="0">
                  <a:moveTo>
                    <a:pt x="1" y="0"/>
                  </a:moveTo>
                  <a:cubicBezTo>
                    <a:pt x="180" y="498"/>
                    <a:pt x="578" y="736"/>
                    <a:pt x="1015" y="895"/>
                  </a:cubicBezTo>
                  <a:cubicBezTo>
                    <a:pt x="777" y="498"/>
                    <a:pt x="419" y="19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"/>
            <p:cNvSpPr/>
            <p:nvPr/>
          </p:nvSpPr>
          <p:spPr>
            <a:xfrm>
              <a:off x="5730375" y="644925"/>
              <a:ext cx="20925" cy="19975"/>
            </a:xfrm>
            <a:custGeom>
              <a:avLst/>
              <a:gdLst/>
              <a:ahLst/>
              <a:cxnLst/>
              <a:rect l="l" t="t" r="r" b="b"/>
              <a:pathLst>
                <a:path w="837" h="799" extrusionOk="0">
                  <a:moveTo>
                    <a:pt x="1" y="0"/>
                  </a:moveTo>
                  <a:cubicBezTo>
                    <a:pt x="100" y="358"/>
                    <a:pt x="359" y="557"/>
                    <a:pt x="657" y="756"/>
                  </a:cubicBezTo>
                  <a:cubicBezTo>
                    <a:pt x="685" y="784"/>
                    <a:pt x="708" y="799"/>
                    <a:pt x="733" y="799"/>
                  </a:cubicBezTo>
                  <a:cubicBezTo>
                    <a:pt x="762" y="799"/>
                    <a:pt x="794" y="779"/>
                    <a:pt x="836" y="736"/>
                  </a:cubicBezTo>
                  <a:cubicBezTo>
                    <a:pt x="578" y="458"/>
                    <a:pt x="399" y="1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"/>
            <p:cNvSpPr/>
            <p:nvPr/>
          </p:nvSpPr>
          <p:spPr>
            <a:xfrm>
              <a:off x="5760225" y="672275"/>
              <a:ext cx="8475" cy="8525"/>
            </a:xfrm>
            <a:custGeom>
              <a:avLst/>
              <a:gdLst/>
              <a:ahLst/>
              <a:cxnLst/>
              <a:rect l="l" t="t" r="r" b="b"/>
              <a:pathLst>
                <a:path w="339" h="341" extrusionOk="0">
                  <a:moveTo>
                    <a:pt x="0" y="0"/>
                  </a:moveTo>
                  <a:cubicBezTo>
                    <a:pt x="0" y="222"/>
                    <a:pt x="86" y="341"/>
                    <a:pt x="289" y="341"/>
                  </a:cubicBezTo>
                  <a:cubicBezTo>
                    <a:pt x="305" y="341"/>
                    <a:pt x="321" y="340"/>
                    <a:pt x="338" y="339"/>
                  </a:cubicBezTo>
                  <a:cubicBezTo>
                    <a:pt x="299" y="159"/>
                    <a:pt x="15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"/>
            <p:cNvSpPr/>
            <p:nvPr/>
          </p:nvSpPr>
          <p:spPr>
            <a:xfrm>
              <a:off x="6007375" y="941325"/>
              <a:ext cx="8000" cy="3500"/>
            </a:xfrm>
            <a:custGeom>
              <a:avLst/>
              <a:gdLst/>
              <a:ahLst/>
              <a:cxnLst/>
              <a:rect l="l" t="t" r="r" b="b"/>
              <a:pathLst>
                <a:path w="320" h="140" extrusionOk="0">
                  <a:moveTo>
                    <a:pt x="319" y="0"/>
                  </a:moveTo>
                  <a:cubicBezTo>
                    <a:pt x="200" y="0"/>
                    <a:pt x="80" y="20"/>
                    <a:pt x="1" y="140"/>
                  </a:cubicBezTo>
                  <a:cubicBezTo>
                    <a:pt x="120" y="140"/>
                    <a:pt x="259" y="1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"/>
            <p:cNvSpPr/>
            <p:nvPr/>
          </p:nvSpPr>
          <p:spPr>
            <a:xfrm>
              <a:off x="5746800" y="6633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179" y="0"/>
                  </a:moveTo>
                  <a:cubicBezTo>
                    <a:pt x="139" y="20"/>
                    <a:pt x="60" y="20"/>
                    <a:pt x="0" y="20"/>
                  </a:cubicBezTo>
                  <a:cubicBezTo>
                    <a:pt x="80" y="159"/>
                    <a:pt x="199" y="179"/>
                    <a:pt x="358" y="179"/>
                  </a:cubicBezTo>
                  <a:cubicBezTo>
                    <a:pt x="358" y="80"/>
                    <a:pt x="279" y="2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"/>
            <p:cNvSpPr/>
            <p:nvPr/>
          </p:nvSpPr>
          <p:spPr>
            <a:xfrm>
              <a:off x="6015350" y="937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40" y="60"/>
                    <a:pt x="0" y="159"/>
                  </a:cubicBezTo>
                  <a:cubicBezTo>
                    <a:pt x="139" y="159"/>
                    <a:pt x="19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"/>
            <p:cNvSpPr/>
            <p:nvPr/>
          </p:nvSpPr>
          <p:spPr>
            <a:xfrm>
              <a:off x="5768675" y="680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20" y="100"/>
                    <a:pt x="100" y="160"/>
                    <a:pt x="199" y="180"/>
                  </a:cubicBezTo>
                  <a:cubicBezTo>
                    <a:pt x="179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"/>
            <p:cNvSpPr/>
            <p:nvPr/>
          </p:nvSpPr>
          <p:spPr>
            <a:xfrm>
              <a:off x="5773150" y="6852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cubicBezTo>
                    <a:pt x="0" y="100"/>
                    <a:pt x="80" y="140"/>
                    <a:pt x="179" y="160"/>
                  </a:cubicBezTo>
                  <a:cubicBezTo>
                    <a:pt x="179" y="40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"/>
            <p:cNvSpPr/>
            <p:nvPr/>
          </p:nvSpPr>
          <p:spPr>
            <a:xfrm>
              <a:off x="5777625" y="6886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60"/>
                    <a:pt x="199" y="180"/>
                  </a:cubicBezTo>
                  <a:cubicBezTo>
                    <a:pt x="160" y="8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"/>
            <p:cNvSpPr/>
            <p:nvPr/>
          </p:nvSpPr>
          <p:spPr>
            <a:xfrm>
              <a:off x="5755750" y="6678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20" y="100"/>
                    <a:pt x="80" y="140"/>
                    <a:pt x="179" y="179"/>
                  </a:cubicBezTo>
                  <a:cubicBezTo>
                    <a:pt x="13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"/>
            <p:cNvSpPr/>
            <p:nvPr/>
          </p:nvSpPr>
          <p:spPr>
            <a:xfrm>
              <a:off x="5358375" y="448750"/>
              <a:ext cx="2025" cy="2250"/>
            </a:xfrm>
            <a:custGeom>
              <a:avLst/>
              <a:gdLst/>
              <a:ahLst/>
              <a:cxnLst/>
              <a:rect l="l" t="t" r="r" b="b"/>
              <a:pathLst>
                <a:path w="81" h="90" extrusionOk="0">
                  <a:moveTo>
                    <a:pt x="26" y="1"/>
                  </a:moveTo>
                  <a:cubicBezTo>
                    <a:pt x="16" y="1"/>
                    <a:pt x="8" y="10"/>
                    <a:pt x="1" y="29"/>
                  </a:cubicBezTo>
                  <a:cubicBezTo>
                    <a:pt x="1" y="49"/>
                    <a:pt x="61" y="49"/>
                    <a:pt x="80" y="89"/>
                  </a:cubicBezTo>
                  <a:cubicBezTo>
                    <a:pt x="67" y="36"/>
                    <a:pt x="4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"/>
            <p:cNvSpPr/>
            <p:nvPr/>
          </p:nvSpPr>
          <p:spPr>
            <a:xfrm>
              <a:off x="5616500" y="1091025"/>
              <a:ext cx="216850" cy="57200"/>
            </a:xfrm>
            <a:custGeom>
              <a:avLst/>
              <a:gdLst/>
              <a:ahLst/>
              <a:cxnLst/>
              <a:rect l="l" t="t" r="r" b="b"/>
              <a:pathLst>
                <a:path w="8674" h="2288" extrusionOk="0">
                  <a:moveTo>
                    <a:pt x="7380" y="0"/>
                  </a:moveTo>
                  <a:cubicBezTo>
                    <a:pt x="6048" y="0"/>
                    <a:pt x="4755" y="298"/>
                    <a:pt x="3402" y="418"/>
                  </a:cubicBezTo>
                  <a:cubicBezTo>
                    <a:pt x="2964" y="577"/>
                    <a:pt x="2507" y="557"/>
                    <a:pt x="2069" y="577"/>
                  </a:cubicBezTo>
                  <a:cubicBezTo>
                    <a:pt x="1930" y="577"/>
                    <a:pt x="1810" y="597"/>
                    <a:pt x="1691" y="656"/>
                  </a:cubicBezTo>
                  <a:cubicBezTo>
                    <a:pt x="1613" y="656"/>
                    <a:pt x="1596" y="792"/>
                    <a:pt x="1515" y="792"/>
                  </a:cubicBezTo>
                  <a:cubicBezTo>
                    <a:pt x="1493" y="792"/>
                    <a:pt x="1467" y="782"/>
                    <a:pt x="1433" y="756"/>
                  </a:cubicBezTo>
                  <a:cubicBezTo>
                    <a:pt x="1373" y="696"/>
                    <a:pt x="1293" y="696"/>
                    <a:pt x="1214" y="696"/>
                  </a:cubicBezTo>
                  <a:cubicBezTo>
                    <a:pt x="995" y="716"/>
                    <a:pt x="776" y="796"/>
                    <a:pt x="537" y="875"/>
                  </a:cubicBezTo>
                  <a:cubicBezTo>
                    <a:pt x="378" y="995"/>
                    <a:pt x="0" y="995"/>
                    <a:pt x="179" y="1373"/>
                  </a:cubicBezTo>
                  <a:cubicBezTo>
                    <a:pt x="319" y="1472"/>
                    <a:pt x="478" y="1512"/>
                    <a:pt x="637" y="1512"/>
                  </a:cubicBezTo>
                  <a:cubicBezTo>
                    <a:pt x="714" y="1528"/>
                    <a:pt x="790" y="1534"/>
                    <a:pt x="867" y="1534"/>
                  </a:cubicBezTo>
                  <a:cubicBezTo>
                    <a:pt x="1029" y="1534"/>
                    <a:pt x="1191" y="1509"/>
                    <a:pt x="1347" y="1509"/>
                  </a:cubicBezTo>
                  <a:cubicBezTo>
                    <a:pt x="1479" y="1509"/>
                    <a:pt x="1608" y="1526"/>
                    <a:pt x="1731" y="1591"/>
                  </a:cubicBezTo>
                  <a:cubicBezTo>
                    <a:pt x="1731" y="1651"/>
                    <a:pt x="1731" y="1711"/>
                    <a:pt x="1711" y="1770"/>
                  </a:cubicBezTo>
                  <a:cubicBezTo>
                    <a:pt x="1691" y="1870"/>
                    <a:pt x="1671" y="1969"/>
                    <a:pt x="1671" y="2069"/>
                  </a:cubicBezTo>
                  <a:cubicBezTo>
                    <a:pt x="1711" y="2188"/>
                    <a:pt x="1791" y="2268"/>
                    <a:pt x="1890" y="2288"/>
                  </a:cubicBezTo>
                  <a:cubicBezTo>
                    <a:pt x="1930" y="2288"/>
                    <a:pt x="2009" y="2288"/>
                    <a:pt x="2089" y="2268"/>
                  </a:cubicBezTo>
                  <a:cubicBezTo>
                    <a:pt x="2208" y="2188"/>
                    <a:pt x="2288" y="2069"/>
                    <a:pt x="2328" y="1950"/>
                  </a:cubicBezTo>
                  <a:cubicBezTo>
                    <a:pt x="2390" y="1893"/>
                    <a:pt x="2457" y="1874"/>
                    <a:pt x="2525" y="1874"/>
                  </a:cubicBezTo>
                  <a:cubicBezTo>
                    <a:pt x="2663" y="1874"/>
                    <a:pt x="2806" y="1951"/>
                    <a:pt x="2935" y="1951"/>
                  </a:cubicBezTo>
                  <a:cubicBezTo>
                    <a:pt x="2945" y="1951"/>
                    <a:pt x="2955" y="1950"/>
                    <a:pt x="2964" y="1950"/>
                  </a:cubicBezTo>
                  <a:cubicBezTo>
                    <a:pt x="3024" y="1950"/>
                    <a:pt x="3103" y="1950"/>
                    <a:pt x="3183" y="1890"/>
                  </a:cubicBezTo>
                  <a:cubicBezTo>
                    <a:pt x="3959" y="1751"/>
                    <a:pt x="4695" y="1472"/>
                    <a:pt x="5391" y="1154"/>
                  </a:cubicBezTo>
                  <a:cubicBezTo>
                    <a:pt x="6107" y="1015"/>
                    <a:pt x="6804" y="895"/>
                    <a:pt x="7480" y="696"/>
                  </a:cubicBezTo>
                  <a:cubicBezTo>
                    <a:pt x="7532" y="652"/>
                    <a:pt x="7568" y="635"/>
                    <a:pt x="7594" y="635"/>
                  </a:cubicBezTo>
                  <a:cubicBezTo>
                    <a:pt x="7686" y="635"/>
                    <a:pt x="7641" y="861"/>
                    <a:pt x="7731" y="861"/>
                  </a:cubicBezTo>
                  <a:cubicBezTo>
                    <a:pt x="7739" y="861"/>
                    <a:pt x="7748" y="859"/>
                    <a:pt x="7758" y="855"/>
                  </a:cubicBezTo>
                  <a:cubicBezTo>
                    <a:pt x="7795" y="846"/>
                    <a:pt x="7835" y="842"/>
                    <a:pt x="7877" y="842"/>
                  </a:cubicBezTo>
                  <a:cubicBezTo>
                    <a:pt x="8021" y="842"/>
                    <a:pt x="8189" y="887"/>
                    <a:pt x="8331" y="887"/>
                  </a:cubicBezTo>
                  <a:cubicBezTo>
                    <a:pt x="8484" y="887"/>
                    <a:pt x="8606" y="834"/>
                    <a:pt x="8634" y="617"/>
                  </a:cubicBezTo>
                  <a:cubicBezTo>
                    <a:pt x="8673" y="199"/>
                    <a:pt x="8196" y="80"/>
                    <a:pt x="7798" y="20"/>
                  </a:cubicBezTo>
                  <a:cubicBezTo>
                    <a:pt x="7679" y="20"/>
                    <a:pt x="7540" y="0"/>
                    <a:pt x="7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"/>
            <p:cNvSpPr/>
            <p:nvPr/>
          </p:nvSpPr>
          <p:spPr>
            <a:xfrm>
              <a:off x="5751275" y="1078875"/>
              <a:ext cx="247675" cy="41000"/>
            </a:xfrm>
            <a:custGeom>
              <a:avLst/>
              <a:gdLst/>
              <a:ahLst/>
              <a:cxnLst/>
              <a:rect l="l" t="t" r="r" b="b"/>
              <a:pathLst>
                <a:path w="9907" h="1640" extrusionOk="0">
                  <a:moveTo>
                    <a:pt x="9424" y="0"/>
                  </a:moveTo>
                  <a:cubicBezTo>
                    <a:pt x="9398" y="0"/>
                    <a:pt x="9373" y="3"/>
                    <a:pt x="9350" y="9"/>
                  </a:cubicBezTo>
                  <a:cubicBezTo>
                    <a:pt x="9131" y="168"/>
                    <a:pt x="8833" y="208"/>
                    <a:pt x="8554" y="227"/>
                  </a:cubicBezTo>
                  <a:cubicBezTo>
                    <a:pt x="8474" y="267"/>
                    <a:pt x="8375" y="287"/>
                    <a:pt x="8315" y="307"/>
                  </a:cubicBezTo>
                  <a:cubicBezTo>
                    <a:pt x="7987" y="347"/>
                    <a:pt x="7654" y="357"/>
                    <a:pt x="7323" y="357"/>
                  </a:cubicBezTo>
                  <a:cubicBezTo>
                    <a:pt x="6992" y="357"/>
                    <a:pt x="6664" y="347"/>
                    <a:pt x="6346" y="347"/>
                  </a:cubicBezTo>
                  <a:cubicBezTo>
                    <a:pt x="6068" y="337"/>
                    <a:pt x="5790" y="335"/>
                    <a:pt x="5513" y="335"/>
                  </a:cubicBezTo>
                  <a:cubicBezTo>
                    <a:pt x="5130" y="335"/>
                    <a:pt x="4749" y="340"/>
                    <a:pt x="4370" y="340"/>
                  </a:cubicBezTo>
                  <a:cubicBezTo>
                    <a:pt x="3863" y="340"/>
                    <a:pt x="3360" y="331"/>
                    <a:pt x="2865" y="287"/>
                  </a:cubicBezTo>
                  <a:cubicBezTo>
                    <a:pt x="2820" y="285"/>
                    <a:pt x="2777" y="283"/>
                    <a:pt x="2733" y="283"/>
                  </a:cubicBezTo>
                  <a:cubicBezTo>
                    <a:pt x="2426" y="283"/>
                    <a:pt x="2154" y="361"/>
                    <a:pt x="2049" y="745"/>
                  </a:cubicBezTo>
                  <a:cubicBezTo>
                    <a:pt x="2447" y="844"/>
                    <a:pt x="2964" y="585"/>
                    <a:pt x="3183" y="1262"/>
                  </a:cubicBezTo>
                  <a:cubicBezTo>
                    <a:pt x="3027" y="1262"/>
                    <a:pt x="2879" y="1287"/>
                    <a:pt x="2738" y="1287"/>
                  </a:cubicBezTo>
                  <a:cubicBezTo>
                    <a:pt x="2574" y="1287"/>
                    <a:pt x="2418" y="1253"/>
                    <a:pt x="2268" y="1103"/>
                  </a:cubicBezTo>
                  <a:cubicBezTo>
                    <a:pt x="1492" y="1182"/>
                    <a:pt x="716" y="1361"/>
                    <a:pt x="0" y="1640"/>
                  </a:cubicBezTo>
                  <a:cubicBezTo>
                    <a:pt x="279" y="1600"/>
                    <a:pt x="577" y="1600"/>
                    <a:pt x="875" y="1600"/>
                  </a:cubicBezTo>
                  <a:cubicBezTo>
                    <a:pt x="3382" y="1401"/>
                    <a:pt x="5868" y="1282"/>
                    <a:pt x="8355" y="924"/>
                  </a:cubicBezTo>
                  <a:cubicBezTo>
                    <a:pt x="8514" y="804"/>
                    <a:pt x="8733" y="904"/>
                    <a:pt x="8872" y="784"/>
                  </a:cubicBezTo>
                  <a:cubicBezTo>
                    <a:pt x="8970" y="686"/>
                    <a:pt x="9080" y="666"/>
                    <a:pt x="9192" y="666"/>
                  </a:cubicBezTo>
                  <a:cubicBezTo>
                    <a:pt x="9275" y="666"/>
                    <a:pt x="9359" y="677"/>
                    <a:pt x="9442" y="677"/>
                  </a:cubicBezTo>
                  <a:cubicBezTo>
                    <a:pt x="9542" y="677"/>
                    <a:pt x="9640" y="660"/>
                    <a:pt x="9728" y="585"/>
                  </a:cubicBezTo>
                  <a:cubicBezTo>
                    <a:pt x="9907" y="367"/>
                    <a:pt x="9748" y="188"/>
                    <a:pt x="9608" y="28"/>
                  </a:cubicBezTo>
                  <a:cubicBezTo>
                    <a:pt x="9552" y="14"/>
                    <a:pt x="9486" y="0"/>
                    <a:pt x="9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"/>
            <p:cNvSpPr/>
            <p:nvPr/>
          </p:nvSpPr>
          <p:spPr>
            <a:xfrm>
              <a:off x="5915375" y="1321775"/>
              <a:ext cx="67675" cy="63175"/>
            </a:xfrm>
            <a:custGeom>
              <a:avLst/>
              <a:gdLst/>
              <a:ahLst/>
              <a:cxnLst/>
              <a:rect l="l" t="t" r="r" b="b"/>
              <a:pathLst>
                <a:path w="2707" h="2527" extrusionOk="0">
                  <a:moveTo>
                    <a:pt x="458" y="0"/>
                  </a:moveTo>
                  <a:cubicBezTo>
                    <a:pt x="299" y="40"/>
                    <a:pt x="160" y="80"/>
                    <a:pt x="60" y="199"/>
                  </a:cubicBezTo>
                  <a:cubicBezTo>
                    <a:pt x="1" y="279"/>
                    <a:pt x="1" y="338"/>
                    <a:pt x="21" y="418"/>
                  </a:cubicBezTo>
                  <a:cubicBezTo>
                    <a:pt x="80" y="498"/>
                    <a:pt x="120" y="537"/>
                    <a:pt x="200" y="577"/>
                  </a:cubicBezTo>
                  <a:cubicBezTo>
                    <a:pt x="478" y="697"/>
                    <a:pt x="777" y="736"/>
                    <a:pt x="1055" y="915"/>
                  </a:cubicBezTo>
                  <a:cubicBezTo>
                    <a:pt x="1353" y="1094"/>
                    <a:pt x="1194" y="1194"/>
                    <a:pt x="1015" y="1333"/>
                  </a:cubicBezTo>
                  <a:cubicBezTo>
                    <a:pt x="717" y="1592"/>
                    <a:pt x="180" y="1631"/>
                    <a:pt x="220" y="2208"/>
                  </a:cubicBezTo>
                  <a:cubicBezTo>
                    <a:pt x="498" y="2407"/>
                    <a:pt x="816" y="2467"/>
                    <a:pt x="1115" y="2527"/>
                  </a:cubicBezTo>
                  <a:cubicBezTo>
                    <a:pt x="1353" y="2487"/>
                    <a:pt x="1552" y="2407"/>
                    <a:pt x="1771" y="2328"/>
                  </a:cubicBezTo>
                  <a:cubicBezTo>
                    <a:pt x="1848" y="2097"/>
                    <a:pt x="1943" y="1829"/>
                    <a:pt x="2326" y="1829"/>
                  </a:cubicBezTo>
                  <a:cubicBezTo>
                    <a:pt x="2340" y="1829"/>
                    <a:pt x="2354" y="1830"/>
                    <a:pt x="2368" y="1830"/>
                  </a:cubicBezTo>
                  <a:cubicBezTo>
                    <a:pt x="2706" y="1035"/>
                    <a:pt x="2666" y="836"/>
                    <a:pt x="1891" y="517"/>
                  </a:cubicBezTo>
                  <a:cubicBezTo>
                    <a:pt x="1493" y="338"/>
                    <a:pt x="1115" y="100"/>
                    <a:pt x="677" y="40"/>
                  </a:cubicBezTo>
                  <a:cubicBezTo>
                    <a:pt x="598" y="20"/>
                    <a:pt x="518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"/>
            <p:cNvSpPr/>
            <p:nvPr/>
          </p:nvSpPr>
          <p:spPr>
            <a:xfrm>
              <a:off x="5940250" y="993050"/>
              <a:ext cx="37825" cy="75975"/>
            </a:xfrm>
            <a:custGeom>
              <a:avLst/>
              <a:gdLst/>
              <a:ahLst/>
              <a:cxnLst/>
              <a:rect l="l" t="t" r="r" b="b"/>
              <a:pathLst>
                <a:path w="1513" h="3039" extrusionOk="0">
                  <a:moveTo>
                    <a:pt x="1274" y="0"/>
                  </a:moveTo>
                  <a:cubicBezTo>
                    <a:pt x="1075" y="0"/>
                    <a:pt x="995" y="120"/>
                    <a:pt x="975" y="299"/>
                  </a:cubicBezTo>
                  <a:cubicBezTo>
                    <a:pt x="915" y="497"/>
                    <a:pt x="876" y="716"/>
                    <a:pt x="756" y="895"/>
                  </a:cubicBezTo>
                  <a:cubicBezTo>
                    <a:pt x="677" y="995"/>
                    <a:pt x="557" y="1054"/>
                    <a:pt x="418" y="1114"/>
                  </a:cubicBezTo>
                  <a:cubicBezTo>
                    <a:pt x="358" y="1134"/>
                    <a:pt x="299" y="1154"/>
                    <a:pt x="259" y="1214"/>
                  </a:cubicBezTo>
                  <a:cubicBezTo>
                    <a:pt x="199" y="1293"/>
                    <a:pt x="199" y="1333"/>
                    <a:pt x="199" y="1413"/>
                  </a:cubicBezTo>
                  <a:cubicBezTo>
                    <a:pt x="199" y="1452"/>
                    <a:pt x="199" y="1492"/>
                    <a:pt x="219" y="1512"/>
                  </a:cubicBezTo>
                  <a:cubicBezTo>
                    <a:pt x="259" y="1552"/>
                    <a:pt x="279" y="1611"/>
                    <a:pt x="319" y="1651"/>
                  </a:cubicBezTo>
                  <a:cubicBezTo>
                    <a:pt x="418" y="1890"/>
                    <a:pt x="120" y="1810"/>
                    <a:pt x="80" y="1950"/>
                  </a:cubicBezTo>
                  <a:cubicBezTo>
                    <a:pt x="0" y="2348"/>
                    <a:pt x="398" y="2407"/>
                    <a:pt x="577" y="2606"/>
                  </a:cubicBezTo>
                  <a:cubicBezTo>
                    <a:pt x="697" y="2725"/>
                    <a:pt x="776" y="2905"/>
                    <a:pt x="915" y="3024"/>
                  </a:cubicBezTo>
                  <a:cubicBezTo>
                    <a:pt x="955" y="3034"/>
                    <a:pt x="995" y="3039"/>
                    <a:pt x="1032" y="3039"/>
                  </a:cubicBezTo>
                  <a:cubicBezTo>
                    <a:pt x="1070" y="3039"/>
                    <a:pt x="1104" y="3034"/>
                    <a:pt x="1134" y="3024"/>
                  </a:cubicBezTo>
                  <a:cubicBezTo>
                    <a:pt x="1274" y="2905"/>
                    <a:pt x="1293" y="2745"/>
                    <a:pt x="1313" y="2606"/>
                  </a:cubicBezTo>
                  <a:cubicBezTo>
                    <a:pt x="1512" y="1890"/>
                    <a:pt x="1353" y="1114"/>
                    <a:pt x="1492" y="398"/>
                  </a:cubicBezTo>
                  <a:cubicBezTo>
                    <a:pt x="1313" y="318"/>
                    <a:pt x="1293" y="139"/>
                    <a:pt x="1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"/>
            <p:cNvSpPr/>
            <p:nvPr/>
          </p:nvSpPr>
          <p:spPr>
            <a:xfrm>
              <a:off x="5706000" y="1232600"/>
              <a:ext cx="141275" cy="60350"/>
            </a:xfrm>
            <a:custGeom>
              <a:avLst/>
              <a:gdLst/>
              <a:ahLst/>
              <a:cxnLst/>
              <a:rect l="l" t="t" r="r" b="b"/>
              <a:pathLst>
                <a:path w="5651" h="2414" extrusionOk="0">
                  <a:moveTo>
                    <a:pt x="273" y="1"/>
                  </a:moveTo>
                  <a:cubicBezTo>
                    <a:pt x="187" y="1"/>
                    <a:pt x="104" y="33"/>
                    <a:pt x="21" y="126"/>
                  </a:cubicBezTo>
                  <a:cubicBezTo>
                    <a:pt x="1" y="245"/>
                    <a:pt x="41" y="345"/>
                    <a:pt x="120" y="444"/>
                  </a:cubicBezTo>
                  <a:cubicBezTo>
                    <a:pt x="200" y="504"/>
                    <a:pt x="240" y="544"/>
                    <a:pt x="319" y="583"/>
                  </a:cubicBezTo>
                  <a:cubicBezTo>
                    <a:pt x="478" y="603"/>
                    <a:pt x="598" y="643"/>
                    <a:pt x="717" y="703"/>
                  </a:cubicBezTo>
                  <a:cubicBezTo>
                    <a:pt x="797" y="723"/>
                    <a:pt x="836" y="742"/>
                    <a:pt x="916" y="782"/>
                  </a:cubicBezTo>
                  <a:cubicBezTo>
                    <a:pt x="1035" y="802"/>
                    <a:pt x="1155" y="882"/>
                    <a:pt x="1254" y="941"/>
                  </a:cubicBezTo>
                  <a:lnTo>
                    <a:pt x="1334" y="1021"/>
                  </a:lnTo>
                  <a:cubicBezTo>
                    <a:pt x="1393" y="1081"/>
                    <a:pt x="1453" y="1101"/>
                    <a:pt x="1513" y="1140"/>
                  </a:cubicBezTo>
                  <a:cubicBezTo>
                    <a:pt x="1791" y="1339"/>
                    <a:pt x="2110" y="1419"/>
                    <a:pt x="2448" y="1498"/>
                  </a:cubicBezTo>
                  <a:lnTo>
                    <a:pt x="2746" y="1578"/>
                  </a:lnTo>
                  <a:cubicBezTo>
                    <a:pt x="2806" y="1598"/>
                    <a:pt x="2865" y="1618"/>
                    <a:pt x="2925" y="1638"/>
                  </a:cubicBezTo>
                  <a:cubicBezTo>
                    <a:pt x="3005" y="1697"/>
                    <a:pt x="3084" y="1717"/>
                    <a:pt x="3184" y="1777"/>
                  </a:cubicBezTo>
                  <a:cubicBezTo>
                    <a:pt x="3224" y="1797"/>
                    <a:pt x="3303" y="1817"/>
                    <a:pt x="3363" y="1837"/>
                  </a:cubicBezTo>
                  <a:cubicBezTo>
                    <a:pt x="3462" y="1876"/>
                    <a:pt x="3522" y="1916"/>
                    <a:pt x="3621" y="1936"/>
                  </a:cubicBezTo>
                  <a:cubicBezTo>
                    <a:pt x="3681" y="1976"/>
                    <a:pt x="3761" y="1996"/>
                    <a:pt x="3800" y="2016"/>
                  </a:cubicBezTo>
                  <a:cubicBezTo>
                    <a:pt x="3860" y="2075"/>
                    <a:pt x="3920" y="2095"/>
                    <a:pt x="3979" y="2115"/>
                  </a:cubicBezTo>
                  <a:cubicBezTo>
                    <a:pt x="4019" y="2175"/>
                    <a:pt x="4099" y="2195"/>
                    <a:pt x="4158" y="2215"/>
                  </a:cubicBezTo>
                  <a:cubicBezTo>
                    <a:pt x="4258" y="2274"/>
                    <a:pt x="4357" y="2314"/>
                    <a:pt x="4457" y="2334"/>
                  </a:cubicBezTo>
                  <a:cubicBezTo>
                    <a:pt x="4517" y="2374"/>
                    <a:pt x="4596" y="2394"/>
                    <a:pt x="4676" y="2394"/>
                  </a:cubicBezTo>
                  <a:cubicBezTo>
                    <a:pt x="4815" y="2413"/>
                    <a:pt x="4974" y="2413"/>
                    <a:pt x="5113" y="2413"/>
                  </a:cubicBezTo>
                  <a:cubicBezTo>
                    <a:pt x="5272" y="2394"/>
                    <a:pt x="5412" y="2394"/>
                    <a:pt x="5571" y="2294"/>
                  </a:cubicBezTo>
                  <a:cubicBezTo>
                    <a:pt x="5591" y="2274"/>
                    <a:pt x="5611" y="2215"/>
                    <a:pt x="5650" y="2195"/>
                  </a:cubicBezTo>
                  <a:cubicBezTo>
                    <a:pt x="5511" y="2075"/>
                    <a:pt x="5352" y="2036"/>
                    <a:pt x="5173" y="2016"/>
                  </a:cubicBezTo>
                  <a:cubicBezTo>
                    <a:pt x="5074" y="2016"/>
                    <a:pt x="4994" y="1936"/>
                    <a:pt x="4914" y="1896"/>
                  </a:cubicBezTo>
                  <a:cubicBezTo>
                    <a:pt x="4895" y="1837"/>
                    <a:pt x="4815" y="1837"/>
                    <a:pt x="4775" y="1837"/>
                  </a:cubicBezTo>
                  <a:cubicBezTo>
                    <a:pt x="4676" y="1777"/>
                    <a:pt x="4517" y="1817"/>
                    <a:pt x="4417" y="1697"/>
                  </a:cubicBezTo>
                  <a:lnTo>
                    <a:pt x="4397" y="1697"/>
                  </a:lnTo>
                  <a:cubicBezTo>
                    <a:pt x="4318" y="1618"/>
                    <a:pt x="4178" y="1618"/>
                    <a:pt x="4079" y="1578"/>
                  </a:cubicBezTo>
                  <a:cubicBezTo>
                    <a:pt x="4019" y="1518"/>
                    <a:pt x="3979" y="1518"/>
                    <a:pt x="3920" y="1518"/>
                  </a:cubicBezTo>
                  <a:cubicBezTo>
                    <a:pt x="3482" y="1280"/>
                    <a:pt x="2985" y="1200"/>
                    <a:pt x="2507" y="1001"/>
                  </a:cubicBezTo>
                  <a:cubicBezTo>
                    <a:pt x="2488" y="902"/>
                    <a:pt x="2468" y="842"/>
                    <a:pt x="2368" y="822"/>
                  </a:cubicBezTo>
                  <a:cubicBezTo>
                    <a:pt x="2050" y="723"/>
                    <a:pt x="1712" y="742"/>
                    <a:pt x="1473" y="504"/>
                  </a:cubicBezTo>
                  <a:cubicBezTo>
                    <a:pt x="1374" y="404"/>
                    <a:pt x="1194" y="424"/>
                    <a:pt x="1115" y="325"/>
                  </a:cubicBezTo>
                  <a:cubicBezTo>
                    <a:pt x="1103" y="301"/>
                    <a:pt x="1092" y="292"/>
                    <a:pt x="1072" y="292"/>
                  </a:cubicBezTo>
                  <a:cubicBezTo>
                    <a:pt x="1058" y="292"/>
                    <a:pt x="1040" y="297"/>
                    <a:pt x="1015" y="305"/>
                  </a:cubicBezTo>
                  <a:cubicBezTo>
                    <a:pt x="876" y="285"/>
                    <a:pt x="697" y="285"/>
                    <a:pt x="578" y="86"/>
                  </a:cubicBezTo>
                  <a:cubicBezTo>
                    <a:pt x="471" y="43"/>
                    <a:pt x="371" y="1"/>
                    <a:pt x="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"/>
            <p:cNvSpPr/>
            <p:nvPr/>
          </p:nvSpPr>
          <p:spPr>
            <a:xfrm>
              <a:off x="5589650" y="1143700"/>
              <a:ext cx="106450" cy="68675"/>
            </a:xfrm>
            <a:custGeom>
              <a:avLst/>
              <a:gdLst/>
              <a:ahLst/>
              <a:cxnLst/>
              <a:rect l="l" t="t" r="r" b="b"/>
              <a:pathLst>
                <a:path w="4258" h="2747" extrusionOk="0">
                  <a:moveTo>
                    <a:pt x="4006" y="1"/>
                  </a:moveTo>
                  <a:cubicBezTo>
                    <a:pt x="3960" y="1"/>
                    <a:pt x="3911" y="15"/>
                    <a:pt x="3859" y="41"/>
                  </a:cubicBezTo>
                  <a:cubicBezTo>
                    <a:pt x="3760" y="141"/>
                    <a:pt x="3720" y="280"/>
                    <a:pt x="3700" y="439"/>
                  </a:cubicBezTo>
                  <a:cubicBezTo>
                    <a:pt x="3700" y="559"/>
                    <a:pt x="3680" y="678"/>
                    <a:pt x="3601" y="797"/>
                  </a:cubicBezTo>
                  <a:cubicBezTo>
                    <a:pt x="3561" y="857"/>
                    <a:pt x="3501" y="877"/>
                    <a:pt x="3461" y="937"/>
                  </a:cubicBezTo>
                  <a:cubicBezTo>
                    <a:pt x="3282" y="1016"/>
                    <a:pt x="3083" y="1056"/>
                    <a:pt x="2904" y="1096"/>
                  </a:cubicBezTo>
                  <a:lnTo>
                    <a:pt x="2686" y="1175"/>
                  </a:lnTo>
                  <a:cubicBezTo>
                    <a:pt x="2566" y="1235"/>
                    <a:pt x="2407" y="1295"/>
                    <a:pt x="2288" y="1354"/>
                  </a:cubicBezTo>
                  <a:cubicBezTo>
                    <a:pt x="2208" y="1374"/>
                    <a:pt x="2168" y="1434"/>
                    <a:pt x="2089" y="1454"/>
                  </a:cubicBezTo>
                  <a:cubicBezTo>
                    <a:pt x="1830" y="1593"/>
                    <a:pt x="1532" y="1613"/>
                    <a:pt x="1233" y="1613"/>
                  </a:cubicBezTo>
                  <a:cubicBezTo>
                    <a:pt x="1015" y="1653"/>
                    <a:pt x="796" y="1693"/>
                    <a:pt x="597" y="1832"/>
                  </a:cubicBezTo>
                  <a:cubicBezTo>
                    <a:pt x="438" y="1931"/>
                    <a:pt x="279" y="1991"/>
                    <a:pt x="119" y="2071"/>
                  </a:cubicBezTo>
                  <a:cubicBezTo>
                    <a:pt x="40" y="2110"/>
                    <a:pt x="20" y="2170"/>
                    <a:pt x="0" y="2250"/>
                  </a:cubicBezTo>
                  <a:cubicBezTo>
                    <a:pt x="0" y="2269"/>
                    <a:pt x="20" y="2329"/>
                    <a:pt x="20" y="2349"/>
                  </a:cubicBezTo>
                  <a:cubicBezTo>
                    <a:pt x="80" y="2389"/>
                    <a:pt x="119" y="2448"/>
                    <a:pt x="199" y="2468"/>
                  </a:cubicBezTo>
                  <a:lnTo>
                    <a:pt x="497" y="2548"/>
                  </a:lnTo>
                  <a:cubicBezTo>
                    <a:pt x="597" y="2568"/>
                    <a:pt x="696" y="2588"/>
                    <a:pt x="796" y="2588"/>
                  </a:cubicBezTo>
                  <a:cubicBezTo>
                    <a:pt x="955" y="2588"/>
                    <a:pt x="1074" y="2508"/>
                    <a:pt x="1194" y="2488"/>
                  </a:cubicBezTo>
                  <a:cubicBezTo>
                    <a:pt x="1210" y="2486"/>
                    <a:pt x="1225" y="2485"/>
                    <a:pt x="1240" y="2485"/>
                  </a:cubicBezTo>
                  <a:cubicBezTo>
                    <a:pt x="1460" y="2485"/>
                    <a:pt x="1527" y="2747"/>
                    <a:pt x="1751" y="2747"/>
                  </a:cubicBezTo>
                  <a:cubicBezTo>
                    <a:pt x="1850" y="2687"/>
                    <a:pt x="1890" y="2588"/>
                    <a:pt x="1950" y="2488"/>
                  </a:cubicBezTo>
                  <a:cubicBezTo>
                    <a:pt x="2009" y="2349"/>
                    <a:pt x="2049" y="2150"/>
                    <a:pt x="2109" y="1991"/>
                  </a:cubicBezTo>
                  <a:cubicBezTo>
                    <a:pt x="2347" y="1872"/>
                    <a:pt x="2586" y="1752"/>
                    <a:pt x="2805" y="1613"/>
                  </a:cubicBezTo>
                  <a:cubicBezTo>
                    <a:pt x="2884" y="1573"/>
                    <a:pt x="2964" y="1494"/>
                    <a:pt x="3103" y="1474"/>
                  </a:cubicBezTo>
                  <a:lnTo>
                    <a:pt x="3561" y="1394"/>
                  </a:lnTo>
                  <a:cubicBezTo>
                    <a:pt x="3620" y="1374"/>
                    <a:pt x="3700" y="1295"/>
                    <a:pt x="3800" y="1295"/>
                  </a:cubicBezTo>
                  <a:lnTo>
                    <a:pt x="3859" y="1295"/>
                  </a:lnTo>
                  <a:lnTo>
                    <a:pt x="3899" y="1275"/>
                  </a:lnTo>
                  <a:cubicBezTo>
                    <a:pt x="3959" y="1235"/>
                    <a:pt x="3998" y="1155"/>
                    <a:pt x="4098" y="1116"/>
                  </a:cubicBezTo>
                  <a:cubicBezTo>
                    <a:pt x="4118" y="1056"/>
                    <a:pt x="4177" y="976"/>
                    <a:pt x="4257" y="917"/>
                  </a:cubicBezTo>
                  <a:lnTo>
                    <a:pt x="4257" y="758"/>
                  </a:lnTo>
                  <a:cubicBezTo>
                    <a:pt x="4098" y="579"/>
                    <a:pt x="4118" y="400"/>
                    <a:pt x="4217" y="240"/>
                  </a:cubicBezTo>
                  <a:lnTo>
                    <a:pt x="4217" y="181"/>
                  </a:lnTo>
                  <a:cubicBezTo>
                    <a:pt x="4197" y="161"/>
                    <a:pt x="4197" y="101"/>
                    <a:pt x="4177" y="81"/>
                  </a:cubicBezTo>
                  <a:cubicBezTo>
                    <a:pt x="4121" y="25"/>
                    <a:pt x="4065" y="1"/>
                    <a:pt x="40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"/>
            <p:cNvSpPr/>
            <p:nvPr/>
          </p:nvSpPr>
          <p:spPr>
            <a:xfrm>
              <a:off x="5643850" y="1203275"/>
              <a:ext cx="77100" cy="38950"/>
            </a:xfrm>
            <a:custGeom>
              <a:avLst/>
              <a:gdLst/>
              <a:ahLst/>
              <a:cxnLst/>
              <a:rect l="l" t="t" r="r" b="b"/>
              <a:pathLst>
                <a:path w="3084" h="1558" extrusionOk="0">
                  <a:moveTo>
                    <a:pt x="243" y="0"/>
                  </a:moveTo>
                  <a:cubicBezTo>
                    <a:pt x="222" y="0"/>
                    <a:pt x="201" y="2"/>
                    <a:pt x="179" y="6"/>
                  </a:cubicBezTo>
                  <a:cubicBezTo>
                    <a:pt x="100" y="26"/>
                    <a:pt x="40" y="85"/>
                    <a:pt x="20" y="165"/>
                  </a:cubicBezTo>
                  <a:cubicBezTo>
                    <a:pt x="0" y="225"/>
                    <a:pt x="0" y="304"/>
                    <a:pt x="20" y="384"/>
                  </a:cubicBezTo>
                  <a:cubicBezTo>
                    <a:pt x="40" y="463"/>
                    <a:pt x="100" y="503"/>
                    <a:pt x="140" y="563"/>
                  </a:cubicBezTo>
                  <a:cubicBezTo>
                    <a:pt x="219" y="603"/>
                    <a:pt x="319" y="662"/>
                    <a:pt x="418" y="702"/>
                  </a:cubicBezTo>
                  <a:cubicBezTo>
                    <a:pt x="498" y="722"/>
                    <a:pt x="537" y="762"/>
                    <a:pt x="617" y="782"/>
                  </a:cubicBezTo>
                  <a:cubicBezTo>
                    <a:pt x="736" y="821"/>
                    <a:pt x="876" y="901"/>
                    <a:pt x="995" y="981"/>
                  </a:cubicBezTo>
                  <a:cubicBezTo>
                    <a:pt x="1472" y="1259"/>
                    <a:pt x="1890" y="1557"/>
                    <a:pt x="2467" y="1557"/>
                  </a:cubicBezTo>
                  <a:cubicBezTo>
                    <a:pt x="2487" y="1557"/>
                    <a:pt x="2527" y="1518"/>
                    <a:pt x="2566" y="1498"/>
                  </a:cubicBezTo>
                  <a:cubicBezTo>
                    <a:pt x="2686" y="1299"/>
                    <a:pt x="2905" y="1358"/>
                    <a:pt x="3084" y="1339"/>
                  </a:cubicBezTo>
                  <a:cubicBezTo>
                    <a:pt x="2527" y="941"/>
                    <a:pt x="1970" y="662"/>
                    <a:pt x="1313" y="463"/>
                  </a:cubicBezTo>
                  <a:cubicBezTo>
                    <a:pt x="1075" y="264"/>
                    <a:pt x="716" y="304"/>
                    <a:pt x="498" y="65"/>
                  </a:cubicBezTo>
                  <a:cubicBezTo>
                    <a:pt x="416" y="33"/>
                    <a:pt x="335" y="0"/>
                    <a:pt x="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"/>
            <p:cNvSpPr/>
            <p:nvPr/>
          </p:nvSpPr>
          <p:spPr>
            <a:xfrm>
              <a:off x="5962125" y="1057700"/>
              <a:ext cx="42300" cy="24300"/>
            </a:xfrm>
            <a:custGeom>
              <a:avLst/>
              <a:gdLst/>
              <a:ahLst/>
              <a:cxnLst/>
              <a:rect l="l" t="t" r="r" b="b"/>
              <a:pathLst>
                <a:path w="1692" h="972" extrusionOk="0">
                  <a:moveTo>
                    <a:pt x="418" y="0"/>
                  </a:moveTo>
                  <a:cubicBezTo>
                    <a:pt x="279" y="100"/>
                    <a:pt x="219" y="239"/>
                    <a:pt x="219" y="398"/>
                  </a:cubicBezTo>
                  <a:cubicBezTo>
                    <a:pt x="180" y="438"/>
                    <a:pt x="120" y="498"/>
                    <a:pt x="21" y="517"/>
                  </a:cubicBezTo>
                  <a:cubicBezTo>
                    <a:pt x="1" y="557"/>
                    <a:pt x="1" y="637"/>
                    <a:pt x="21" y="716"/>
                  </a:cubicBezTo>
                  <a:cubicBezTo>
                    <a:pt x="120" y="836"/>
                    <a:pt x="259" y="856"/>
                    <a:pt x="418" y="856"/>
                  </a:cubicBezTo>
                  <a:cubicBezTo>
                    <a:pt x="498" y="836"/>
                    <a:pt x="578" y="836"/>
                    <a:pt x="637" y="816"/>
                  </a:cubicBezTo>
                  <a:cubicBezTo>
                    <a:pt x="727" y="774"/>
                    <a:pt x="812" y="755"/>
                    <a:pt x="892" y="755"/>
                  </a:cubicBezTo>
                  <a:cubicBezTo>
                    <a:pt x="1043" y="755"/>
                    <a:pt x="1177" y="825"/>
                    <a:pt x="1294" y="955"/>
                  </a:cubicBezTo>
                  <a:cubicBezTo>
                    <a:pt x="1311" y="967"/>
                    <a:pt x="1330" y="972"/>
                    <a:pt x="1350" y="972"/>
                  </a:cubicBezTo>
                  <a:cubicBezTo>
                    <a:pt x="1398" y="972"/>
                    <a:pt x="1450" y="943"/>
                    <a:pt x="1493" y="915"/>
                  </a:cubicBezTo>
                  <a:cubicBezTo>
                    <a:pt x="1692" y="537"/>
                    <a:pt x="1413" y="458"/>
                    <a:pt x="1174" y="398"/>
                  </a:cubicBezTo>
                  <a:cubicBezTo>
                    <a:pt x="1055" y="362"/>
                    <a:pt x="928" y="355"/>
                    <a:pt x="808" y="355"/>
                  </a:cubicBezTo>
                  <a:cubicBezTo>
                    <a:pt x="727" y="355"/>
                    <a:pt x="649" y="358"/>
                    <a:pt x="578" y="358"/>
                  </a:cubicBezTo>
                  <a:cubicBezTo>
                    <a:pt x="478" y="259"/>
                    <a:pt x="498" y="1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"/>
            <p:cNvSpPr/>
            <p:nvPr/>
          </p:nvSpPr>
          <p:spPr>
            <a:xfrm>
              <a:off x="5845750" y="1288950"/>
              <a:ext cx="57725" cy="23900"/>
            </a:xfrm>
            <a:custGeom>
              <a:avLst/>
              <a:gdLst/>
              <a:ahLst/>
              <a:cxnLst/>
              <a:rect l="l" t="t" r="r" b="b"/>
              <a:pathLst>
                <a:path w="2309" h="956" extrusionOk="0">
                  <a:moveTo>
                    <a:pt x="60" y="0"/>
                  </a:moveTo>
                  <a:lnTo>
                    <a:pt x="1" y="40"/>
                  </a:lnTo>
                  <a:cubicBezTo>
                    <a:pt x="558" y="796"/>
                    <a:pt x="1353" y="955"/>
                    <a:pt x="2209" y="955"/>
                  </a:cubicBezTo>
                  <a:lnTo>
                    <a:pt x="2308" y="856"/>
                  </a:lnTo>
                  <a:cubicBezTo>
                    <a:pt x="1592" y="498"/>
                    <a:pt x="856" y="1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"/>
            <p:cNvSpPr/>
            <p:nvPr/>
          </p:nvSpPr>
          <p:spPr>
            <a:xfrm>
              <a:off x="5949700" y="1362200"/>
              <a:ext cx="22900" cy="17775"/>
            </a:xfrm>
            <a:custGeom>
              <a:avLst/>
              <a:gdLst/>
              <a:ahLst/>
              <a:cxnLst/>
              <a:rect l="l" t="t" r="r" b="b"/>
              <a:pathLst>
                <a:path w="916" h="711" extrusionOk="0">
                  <a:moveTo>
                    <a:pt x="532" y="0"/>
                  </a:moveTo>
                  <a:cubicBezTo>
                    <a:pt x="440" y="0"/>
                    <a:pt x="342" y="38"/>
                    <a:pt x="239" y="134"/>
                  </a:cubicBezTo>
                  <a:cubicBezTo>
                    <a:pt x="0" y="412"/>
                    <a:pt x="537" y="472"/>
                    <a:pt x="398" y="711"/>
                  </a:cubicBezTo>
                  <a:lnTo>
                    <a:pt x="577" y="711"/>
                  </a:lnTo>
                  <a:cubicBezTo>
                    <a:pt x="697" y="532"/>
                    <a:pt x="796" y="373"/>
                    <a:pt x="915" y="193"/>
                  </a:cubicBezTo>
                  <a:cubicBezTo>
                    <a:pt x="796" y="86"/>
                    <a:pt x="670" y="0"/>
                    <a:pt x="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"/>
            <p:cNvSpPr/>
            <p:nvPr/>
          </p:nvSpPr>
          <p:spPr>
            <a:xfrm>
              <a:off x="5768675" y="1258100"/>
              <a:ext cx="35325" cy="13475"/>
            </a:xfrm>
            <a:custGeom>
              <a:avLst/>
              <a:gdLst/>
              <a:ahLst/>
              <a:cxnLst/>
              <a:rect l="l" t="t" r="r" b="b"/>
              <a:pathLst>
                <a:path w="1413" h="539" extrusionOk="0">
                  <a:moveTo>
                    <a:pt x="0" y="1"/>
                  </a:moveTo>
                  <a:lnTo>
                    <a:pt x="0" y="1"/>
                  </a:lnTo>
                  <a:cubicBezTo>
                    <a:pt x="418" y="319"/>
                    <a:pt x="915" y="439"/>
                    <a:pt x="1413" y="538"/>
                  </a:cubicBezTo>
                  <a:cubicBezTo>
                    <a:pt x="1015" y="100"/>
                    <a:pt x="498" y="8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"/>
            <p:cNvSpPr/>
            <p:nvPr/>
          </p:nvSpPr>
          <p:spPr>
            <a:xfrm>
              <a:off x="5634400" y="1193450"/>
              <a:ext cx="21900" cy="13350"/>
            </a:xfrm>
            <a:custGeom>
              <a:avLst/>
              <a:gdLst/>
              <a:ahLst/>
              <a:cxnLst/>
              <a:rect l="l" t="t" r="r" b="b"/>
              <a:pathLst>
                <a:path w="876" h="534" extrusionOk="0">
                  <a:moveTo>
                    <a:pt x="299" y="1"/>
                  </a:moveTo>
                  <a:cubicBezTo>
                    <a:pt x="120" y="81"/>
                    <a:pt x="0" y="200"/>
                    <a:pt x="0" y="399"/>
                  </a:cubicBezTo>
                  <a:cubicBezTo>
                    <a:pt x="120" y="488"/>
                    <a:pt x="239" y="533"/>
                    <a:pt x="367" y="533"/>
                  </a:cubicBezTo>
                  <a:cubicBezTo>
                    <a:pt x="409" y="533"/>
                    <a:pt x="453" y="528"/>
                    <a:pt x="498" y="518"/>
                  </a:cubicBezTo>
                  <a:cubicBezTo>
                    <a:pt x="617" y="498"/>
                    <a:pt x="756" y="498"/>
                    <a:pt x="876" y="478"/>
                  </a:cubicBezTo>
                  <a:cubicBezTo>
                    <a:pt x="776" y="240"/>
                    <a:pt x="398" y="279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"/>
            <p:cNvSpPr/>
            <p:nvPr/>
          </p:nvSpPr>
          <p:spPr>
            <a:xfrm>
              <a:off x="5656275" y="1205400"/>
              <a:ext cx="20425" cy="9975"/>
            </a:xfrm>
            <a:custGeom>
              <a:avLst/>
              <a:gdLst/>
              <a:ahLst/>
              <a:cxnLst/>
              <a:rect l="l" t="t" r="r" b="b"/>
              <a:pathLst>
                <a:path w="817" h="399" extrusionOk="0">
                  <a:moveTo>
                    <a:pt x="1" y="0"/>
                  </a:moveTo>
                  <a:cubicBezTo>
                    <a:pt x="180" y="319"/>
                    <a:pt x="478" y="398"/>
                    <a:pt x="816" y="398"/>
                  </a:cubicBezTo>
                  <a:cubicBezTo>
                    <a:pt x="597" y="140"/>
                    <a:pt x="31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"/>
            <p:cNvSpPr/>
            <p:nvPr/>
          </p:nvSpPr>
          <p:spPr>
            <a:xfrm>
              <a:off x="5742800" y="1245675"/>
              <a:ext cx="22425" cy="8775"/>
            </a:xfrm>
            <a:custGeom>
              <a:avLst/>
              <a:gdLst/>
              <a:ahLst/>
              <a:cxnLst/>
              <a:rect l="l" t="t" r="r" b="b"/>
              <a:pathLst>
                <a:path w="897" h="351" extrusionOk="0">
                  <a:moveTo>
                    <a:pt x="1" y="1"/>
                  </a:moveTo>
                  <a:lnTo>
                    <a:pt x="1" y="1"/>
                  </a:lnTo>
                  <a:cubicBezTo>
                    <a:pt x="149" y="296"/>
                    <a:pt x="374" y="350"/>
                    <a:pt x="627" y="350"/>
                  </a:cubicBezTo>
                  <a:cubicBezTo>
                    <a:pt x="714" y="350"/>
                    <a:pt x="804" y="344"/>
                    <a:pt x="896" y="339"/>
                  </a:cubicBezTo>
                  <a:cubicBezTo>
                    <a:pt x="657" y="1"/>
                    <a:pt x="260" y="1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"/>
            <p:cNvSpPr/>
            <p:nvPr/>
          </p:nvSpPr>
          <p:spPr>
            <a:xfrm>
              <a:off x="5902450" y="1310325"/>
              <a:ext cx="18425" cy="12500"/>
            </a:xfrm>
            <a:custGeom>
              <a:avLst/>
              <a:gdLst/>
              <a:ahLst/>
              <a:cxnLst/>
              <a:rect l="l" t="t" r="r" b="b"/>
              <a:pathLst>
                <a:path w="737" h="500" extrusionOk="0">
                  <a:moveTo>
                    <a:pt x="40" y="1"/>
                  </a:moveTo>
                  <a:lnTo>
                    <a:pt x="1" y="60"/>
                  </a:lnTo>
                  <a:cubicBezTo>
                    <a:pt x="15" y="382"/>
                    <a:pt x="170" y="500"/>
                    <a:pt x="385" y="500"/>
                  </a:cubicBezTo>
                  <a:cubicBezTo>
                    <a:pt x="462" y="500"/>
                    <a:pt x="548" y="485"/>
                    <a:pt x="637" y="458"/>
                  </a:cubicBezTo>
                  <a:cubicBezTo>
                    <a:pt x="697" y="438"/>
                    <a:pt x="717" y="379"/>
                    <a:pt x="737" y="359"/>
                  </a:cubicBezTo>
                  <a:cubicBezTo>
                    <a:pt x="538" y="180"/>
                    <a:pt x="319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"/>
            <p:cNvSpPr/>
            <p:nvPr/>
          </p:nvSpPr>
          <p:spPr>
            <a:xfrm>
              <a:off x="5972575" y="1093000"/>
              <a:ext cx="21400" cy="5000"/>
            </a:xfrm>
            <a:custGeom>
              <a:avLst/>
              <a:gdLst/>
              <a:ahLst/>
              <a:cxnLst/>
              <a:rect l="l" t="t" r="r" b="b"/>
              <a:pathLst>
                <a:path w="856" h="200" extrusionOk="0">
                  <a:moveTo>
                    <a:pt x="856" y="1"/>
                  </a:moveTo>
                  <a:lnTo>
                    <a:pt x="856" y="1"/>
                  </a:lnTo>
                  <a:cubicBezTo>
                    <a:pt x="814" y="7"/>
                    <a:pt x="771" y="9"/>
                    <a:pt x="726" y="9"/>
                  </a:cubicBezTo>
                  <a:cubicBezTo>
                    <a:pt x="642" y="9"/>
                    <a:pt x="555" y="2"/>
                    <a:pt x="469" y="2"/>
                  </a:cubicBezTo>
                  <a:cubicBezTo>
                    <a:pt x="295" y="2"/>
                    <a:pt x="125" y="30"/>
                    <a:pt x="0" y="200"/>
                  </a:cubicBezTo>
                  <a:cubicBezTo>
                    <a:pt x="47" y="189"/>
                    <a:pt x="96" y="186"/>
                    <a:pt x="146" y="186"/>
                  </a:cubicBezTo>
                  <a:cubicBezTo>
                    <a:pt x="237" y="186"/>
                    <a:pt x="332" y="197"/>
                    <a:pt x="425" y="197"/>
                  </a:cubicBezTo>
                  <a:cubicBezTo>
                    <a:pt x="580" y="197"/>
                    <a:pt x="732" y="166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"/>
            <p:cNvSpPr/>
            <p:nvPr/>
          </p:nvSpPr>
          <p:spPr>
            <a:xfrm>
              <a:off x="5990475" y="1079125"/>
              <a:ext cx="9475" cy="14400"/>
            </a:xfrm>
            <a:custGeom>
              <a:avLst/>
              <a:gdLst/>
              <a:ahLst/>
              <a:cxnLst/>
              <a:rect l="l" t="t" r="r" b="b"/>
              <a:pathLst>
                <a:path w="379" h="576" extrusionOk="0">
                  <a:moveTo>
                    <a:pt x="45" y="1"/>
                  </a:moveTo>
                  <a:cubicBezTo>
                    <a:pt x="17" y="1"/>
                    <a:pt x="1" y="26"/>
                    <a:pt x="1" y="78"/>
                  </a:cubicBezTo>
                  <a:cubicBezTo>
                    <a:pt x="60" y="257"/>
                    <a:pt x="180" y="396"/>
                    <a:pt x="160" y="575"/>
                  </a:cubicBezTo>
                  <a:cubicBezTo>
                    <a:pt x="379" y="476"/>
                    <a:pt x="359" y="257"/>
                    <a:pt x="379" y="78"/>
                  </a:cubicBezTo>
                  <a:cubicBezTo>
                    <a:pt x="279" y="78"/>
                    <a:pt x="199" y="58"/>
                    <a:pt x="140" y="58"/>
                  </a:cubicBezTo>
                  <a:cubicBezTo>
                    <a:pt x="102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"/>
            <p:cNvSpPr/>
            <p:nvPr/>
          </p:nvSpPr>
          <p:spPr>
            <a:xfrm>
              <a:off x="5688600" y="1150200"/>
              <a:ext cx="7500" cy="12950"/>
            </a:xfrm>
            <a:custGeom>
              <a:avLst/>
              <a:gdLst/>
              <a:ahLst/>
              <a:cxnLst/>
              <a:rect l="l" t="t" r="r" b="b"/>
              <a:pathLst>
                <a:path w="300" h="51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" y="179"/>
                    <a:pt x="21" y="338"/>
                    <a:pt x="239" y="517"/>
                  </a:cubicBezTo>
                  <a:cubicBezTo>
                    <a:pt x="299" y="338"/>
                    <a:pt x="279" y="17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"/>
            <p:cNvSpPr/>
            <p:nvPr/>
          </p:nvSpPr>
          <p:spPr>
            <a:xfrm>
              <a:off x="5684625" y="1137275"/>
              <a:ext cx="11950" cy="8475"/>
            </a:xfrm>
            <a:custGeom>
              <a:avLst/>
              <a:gdLst/>
              <a:ahLst/>
              <a:cxnLst/>
              <a:rect l="l" t="t" r="r" b="b"/>
              <a:pathLst>
                <a:path w="478" h="339" extrusionOk="0">
                  <a:moveTo>
                    <a:pt x="219" y="0"/>
                  </a:moveTo>
                  <a:cubicBezTo>
                    <a:pt x="180" y="0"/>
                    <a:pt x="160" y="20"/>
                    <a:pt x="120" y="20"/>
                  </a:cubicBezTo>
                  <a:cubicBezTo>
                    <a:pt x="80" y="60"/>
                    <a:pt x="20" y="119"/>
                    <a:pt x="1" y="159"/>
                  </a:cubicBezTo>
                  <a:cubicBezTo>
                    <a:pt x="1" y="239"/>
                    <a:pt x="1" y="298"/>
                    <a:pt x="60" y="338"/>
                  </a:cubicBezTo>
                  <a:lnTo>
                    <a:pt x="359" y="338"/>
                  </a:lnTo>
                  <a:cubicBezTo>
                    <a:pt x="378" y="239"/>
                    <a:pt x="438" y="119"/>
                    <a:pt x="478" y="40"/>
                  </a:cubicBezTo>
                  <a:cubicBezTo>
                    <a:pt x="378" y="20"/>
                    <a:pt x="29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"/>
            <p:cNvSpPr/>
            <p:nvPr/>
          </p:nvSpPr>
          <p:spPr>
            <a:xfrm>
              <a:off x="5959650" y="1097950"/>
              <a:ext cx="12950" cy="4075"/>
            </a:xfrm>
            <a:custGeom>
              <a:avLst/>
              <a:gdLst/>
              <a:ahLst/>
              <a:cxnLst/>
              <a:rect l="l" t="t" r="r" b="b"/>
              <a:pathLst>
                <a:path w="518" h="163" extrusionOk="0">
                  <a:moveTo>
                    <a:pt x="408" y="1"/>
                  </a:moveTo>
                  <a:cubicBezTo>
                    <a:pt x="261" y="1"/>
                    <a:pt x="112" y="13"/>
                    <a:pt x="0" y="141"/>
                  </a:cubicBezTo>
                  <a:cubicBezTo>
                    <a:pt x="64" y="154"/>
                    <a:pt x="126" y="162"/>
                    <a:pt x="185" y="162"/>
                  </a:cubicBezTo>
                  <a:cubicBezTo>
                    <a:pt x="310" y="162"/>
                    <a:pt x="423" y="123"/>
                    <a:pt x="517" y="2"/>
                  </a:cubicBezTo>
                  <a:cubicBezTo>
                    <a:pt x="482" y="2"/>
                    <a:pt x="445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"/>
            <p:cNvSpPr/>
            <p:nvPr/>
          </p:nvSpPr>
          <p:spPr>
            <a:xfrm>
              <a:off x="5720925" y="1235725"/>
              <a:ext cx="10475" cy="4725"/>
            </a:xfrm>
            <a:custGeom>
              <a:avLst/>
              <a:gdLst/>
              <a:ahLst/>
              <a:cxnLst/>
              <a:rect l="l" t="t" r="r" b="b"/>
              <a:pathLst>
                <a:path w="419" h="189" extrusionOk="0">
                  <a:moveTo>
                    <a:pt x="1" y="1"/>
                  </a:moveTo>
                  <a:lnTo>
                    <a:pt x="1" y="1"/>
                  </a:lnTo>
                  <a:cubicBezTo>
                    <a:pt x="76" y="152"/>
                    <a:pt x="175" y="188"/>
                    <a:pt x="296" y="188"/>
                  </a:cubicBezTo>
                  <a:cubicBezTo>
                    <a:pt x="335" y="188"/>
                    <a:pt x="375" y="185"/>
                    <a:pt x="418" y="180"/>
                  </a:cubicBezTo>
                  <a:cubicBezTo>
                    <a:pt x="299" y="80"/>
                    <a:pt x="1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"/>
            <p:cNvSpPr/>
            <p:nvPr/>
          </p:nvSpPr>
          <p:spPr>
            <a:xfrm>
              <a:off x="5733375" y="1241400"/>
              <a:ext cx="8475" cy="4300"/>
            </a:xfrm>
            <a:custGeom>
              <a:avLst/>
              <a:gdLst/>
              <a:ahLst/>
              <a:cxnLst/>
              <a:rect l="l" t="t" r="r" b="b"/>
              <a:pathLst>
                <a:path w="339" h="172" extrusionOk="0">
                  <a:moveTo>
                    <a:pt x="85" y="0"/>
                  </a:moveTo>
                  <a:cubicBezTo>
                    <a:pt x="57" y="0"/>
                    <a:pt x="28" y="4"/>
                    <a:pt x="0" y="13"/>
                  </a:cubicBezTo>
                  <a:cubicBezTo>
                    <a:pt x="80" y="132"/>
                    <a:pt x="199" y="172"/>
                    <a:pt x="338" y="172"/>
                  </a:cubicBezTo>
                  <a:cubicBezTo>
                    <a:pt x="291" y="61"/>
                    <a:pt x="193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"/>
            <p:cNvSpPr/>
            <p:nvPr/>
          </p:nvSpPr>
          <p:spPr>
            <a:xfrm>
              <a:off x="5972575" y="105820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39"/>
                    <a:pt x="20" y="299"/>
                    <a:pt x="179" y="378"/>
                  </a:cubicBezTo>
                  <a:cubicBezTo>
                    <a:pt x="160" y="219"/>
                    <a:pt x="120" y="10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"/>
            <p:cNvSpPr/>
            <p:nvPr/>
          </p:nvSpPr>
          <p:spPr>
            <a:xfrm>
              <a:off x="5919350" y="1318775"/>
              <a:ext cx="10975" cy="5450"/>
            </a:xfrm>
            <a:custGeom>
              <a:avLst/>
              <a:gdLst/>
              <a:ahLst/>
              <a:cxnLst/>
              <a:rect l="l" t="t" r="r" b="b"/>
              <a:pathLst>
                <a:path w="439" h="218" extrusionOk="0">
                  <a:moveTo>
                    <a:pt x="41" y="1"/>
                  </a:moveTo>
                  <a:lnTo>
                    <a:pt x="1" y="41"/>
                  </a:lnTo>
                  <a:cubicBezTo>
                    <a:pt x="1" y="135"/>
                    <a:pt x="26" y="218"/>
                    <a:pt x="116" y="218"/>
                  </a:cubicBezTo>
                  <a:cubicBezTo>
                    <a:pt x="139" y="218"/>
                    <a:pt x="167" y="212"/>
                    <a:pt x="200" y="200"/>
                  </a:cubicBezTo>
                  <a:cubicBezTo>
                    <a:pt x="299" y="200"/>
                    <a:pt x="359" y="160"/>
                    <a:pt x="439" y="160"/>
                  </a:cubicBezTo>
                  <a:cubicBezTo>
                    <a:pt x="339" y="41"/>
                    <a:pt x="22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"/>
            <p:cNvSpPr/>
            <p:nvPr/>
          </p:nvSpPr>
          <p:spPr>
            <a:xfrm>
              <a:off x="5816425" y="1276200"/>
              <a:ext cx="8975" cy="3975"/>
            </a:xfrm>
            <a:custGeom>
              <a:avLst/>
              <a:gdLst/>
              <a:ahLst/>
              <a:cxnLst/>
              <a:rect l="l" t="t" r="r" b="b"/>
              <a:pathLst>
                <a:path w="359" h="159" extrusionOk="0">
                  <a:moveTo>
                    <a:pt x="92" y="1"/>
                  </a:moveTo>
                  <a:cubicBezTo>
                    <a:pt x="64" y="1"/>
                    <a:pt x="33" y="5"/>
                    <a:pt x="0" y="13"/>
                  </a:cubicBezTo>
                  <a:cubicBezTo>
                    <a:pt x="63" y="123"/>
                    <a:pt x="151" y="159"/>
                    <a:pt x="264" y="159"/>
                  </a:cubicBezTo>
                  <a:cubicBezTo>
                    <a:pt x="294" y="159"/>
                    <a:pt x="325" y="156"/>
                    <a:pt x="358" y="152"/>
                  </a:cubicBezTo>
                  <a:cubicBezTo>
                    <a:pt x="279" y="58"/>
                    <a:pt x="201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"/>
            <p:cNvSpPr/>
            <p:nvPr/>
          </p:nvSpPr>
          <p:spPr>
            <a:xfrm>
              <a:off x="5807950" y="1272400"/>
              <a:ext cx="8000" cy="3525"/>
            </a:xfrm>
            <a:custGeom>
              <a:avLst/>
              <a:gdLst/>
              <a:ahLst/>
              <a:cxnLst/>
              <a:rect l="l" t="t" r="r" b="b"/>
              <a:pathLst>
                <a:path w="320" h="141" extrusionOk="0">
                  <a:moveTo>
                    <a:pt x="60" y="1"/>
                  </a:moveTo>
                  <a:cubicBezTo>
                    <a:pt x="41" y="1"/>
                    <a:pt x="21" y="3"/>
                    <a:pt x="1" y="6"/>
                  </a:cubicBezTo>
                  <a:cubicBezTo>
                    <a:pt x="61" y="95"/>
                    <a:pt x="143" y="140"/>
                    <a:pt x="230" y="140"/>
                  </a:cubicBezTo>
                  <a:cubicBezTo>
                    <a:pt x="260" y="140"/>
                    <a:pt x="289" y="135"/>
                    <a:pt x="319" y="125"/>
                  </a:cubicBezTo>
                  <a:cubicBezTo>
                    <a:pt x="253" y="42"/>
                    <a:pt x="159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"/>
            <p:cNvSpPr/>
            <p:nvPr/>
          </p:nvSpPr>
          <p:spPr>
            <a:xfrm>
              <a:off x="5828850" y="12805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0" y="0"/>
                  </a:moveTo>
                  <a:cubicBezTo>
                    <a:pt x="80" y="100"/>
                    <a:pt x="160" y="139"/>
                    <a:pt x="259" y="139"/>
                  </a:cubicBezTo>
                  <a:cubicBezTo>
                    <a:pt x="199" y="6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"/>
            <p:cNvSpPr/>
            <p:nvPr/>
          </p:nvSpPr>
          <p:spPr>
            <a:xfrm>
              <a:off x="5677175" y="1176725"/>
              <a:ext cx="6475" cy="2825"/>
            </a:xfrm>
            <a:custGeom>
              <a:avLst/>
              <a:gdLst/>
              <a:ahLst/>
              <a:cxnLst/>
              <a:rect l="l" t="t" r="r" b="b"/>
              <a:pathLst>
                <a:path w="259" h="113" extrusionOk="0">
                  <a:moveTo>
                    <a:pt x="196" y="1"/>
                  </a:moveTo>
                  <a:cubicBezTo>
                    <a:pt x="124" y="1"/>
                    <a:pt x="62" y="51"/>
                    <a:pt x="0" y="113"/>
                  </a:cubicBezTo>
                  <a:cubicBezTo>
                    <a:pt x="80" y="73"/>
                    <a:pt x="179" y="33"/>
                    <a:pt x="259" y="13"/>
                  </a:cubicBezTo>
                  <a:cubicBezTo>
                    <a:pt x="237" y="5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"/>
            <p:cNvSpPr/>
            <p:nvPr/>
          </p:nvSpPr>
          <p:spPr>
            <a:xfrm>
              <a:off x="5659750" y="1181025"/>
              <a:ext cx="6500" cy="3000"/>
            </a:xfrm>
            <a:custGeom>
              <a:avLst/>
              <a:gdLst/>
              <a:ahLst/>
              <a:cxnLst/>
              <a:rect l="l" t="t" r="r" b="b"/>
              <a:pathLst>
                <a:path w="260" h="120" extrusionOk="0">
                  <a:moveTo>
                    <a:pt x="260" y="1"/>
                  </a:moveTo>
                  <a:cubicBezTo>
                    <a:pt x="160" y="1"/>
                    <a:pt x="61" y="21"/>
                    <a:pt x="1" y="120"/>
                  </a:cubicBezTo>
                  <a:cubicBezTo>
                    <a:pt x="100" y="120"/>
                    <a:pt x="200" y="10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"/>
            <p:cNvSpPr/>
            <p:nvPr/>
          </p:nvSpPr>
          <p:spPr>
            <a:xfrm>
              <a:off x="5691100" y="11676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80" y="20"/>
                    <a:pt x="0" y="100"/>
                    <a:pt x="0" y="199"/>
                  </a:cubicBezTo>
                  <a:cubicBezTo>
                    <a:pt x="100" y="16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"/>
            <p:cNvSpPr/>
            <p:nvPr/>
          </p:nvSpPr>
          <p:spPr>
            <a:xfrm>
              <a:off x="5686125" y="11725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00" y="0"/>
                    <a:pt x="40" y="40"/>
                    <a:pt x="0" y="140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"/>
            <p:cNvSpPr/>
            <p:nvPr/>
          </p:nvSpPr>
          <p:spPr>
            <a:xfrm>
              <a:off x="4717750" y="519600"/>
              <a:ext cx="29450" cy="87250"/>
            </a:xfrm>
            <a:custGeom>
              <a:avLst/>
              <a:gdLst/>
              <a:ahLst/>
              <a:cxnLst/>
              <a:rect l="l" t="t" r="r" b="b"/>
              <a:pathLst>
                <a:path w="1178" h="3490" extrusionOk="0">
                  <a:moveTo>
                    <a:pt x="860" y="0"/>
                  </a:moveTo>
                  <a:cubicBezTo>
                    <a:pt x="840" y="40"/>
                    <a:pt x="780" y="60"/>
                    <a:pt x="740" y="80"/>
                  </a:cubicBezTo>
                  <a:cubicBezTo>
                    <a:pt x="740" y="140"/>
                    <a:pt x="740" y="159"/>
                    <a:pt x="720" y="199"/>
                  </a:cubicBezTo>
                  <a:cubicBezTo>
                    <a:pt x="541" y="955"/>
                    <a:pt x="561" y="1771"/>
                    <a:pt x="163" y="2467"/>
                  </a:cubicBezTo>
                  <a:cubicBezTo>
                    <a:pt x="84" y="2547"/>
                    <a:pt x="64" y="2626"/>
                    <a:pt x="84" y="2745"/>
                  </a:cubicBezTo>
                  <a:cubicBezTo>
                    <a:pt x="232" y="3005"/>
                    <a:pt x="0" y="3489"/>
                    <a:pt x="500" y="3489"/>
                  </a:cubicBezTo>
                  <a:cubicBezTo>
                    <a:pt x="536" y="3489"/>
                    <a:pt x="576" y="3487"/>
                    <a:pt x="621" y="3482"/>
                  </a:cubicBezTo>
                  <a:cubicBezTo>
                    <a:pt x="1058" y="2646"/>
                    <a:pt x="1019" y="1671"/>
                    <a:pt x="1178" y="776"/>
                  </a:cubicBezTo>
                  <a:cubicBezTo>
                    <a:pt x="1118" y="498"/>
                    <a:pt x="1118" y="199"/>
                    <a:pt x="8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"/>
            <p:cNvSpPr/>
            <p:nvPr/>
          </p:nvSpPr>
          <p:spPr>
            <a:xfrm>
              <a:off x="4736750" y="479250"/>
              <a:ext cx="311325" cy="57775"/>
            </a:xfrm>
            <a:custGeom>
              <a:avLst/>
              <a:gdLst/>
              <a:ahLst/>
              <a:cxnLst/>
              <a:rect l="l" t="t" r="r" b="b"/>
              <a:pathLst>
                <a:path w="12453" h="2311" extrusionOk="0">
                  <a:moveTo>
                    <a:pt x="10643" y="1"/>
                  </a:moveTo>
                  <a:cubicBezTo>
                    <a:pt x="9781" y="1"/>
                    <a:pt x="8919" y="10"/>
                    <a:pt x="8057" y="63"/>
                  </a:cubicBezTo>
                  <a:cubicBezTo>
                    <a:pt x="7896" y="34"/>
                    <a:pt x="7715" y="15"/>
                    <a:pt x="7543" y="15"/>
                  </a:cubicBezTo>
                  <a:cubicBezTo>
                    <a:pt x="7480" y="15"/>
                    <a:pt x="7419" y="18"/>
                    <a:pt x="7360" y="23"/>
                  </a:cubicBezTo>
                  <a:cubicBezTo>
                    <a:pt x="6021" y="137"/>
                    <a:pt x="4691" y="230"/>
                    <a:pt x="3350" y="230"/>
                  </a:cubicBezTo>
                  <a:cubicBezTo>
                    <a:pt x="2819" y="230"/>
                    <a:pt x="2286" y="216"/>
                    <a:pt x="1751" y="182"/>
                  </a:cubicBezTo>
                  <a:cubicBezTo>
                    <a:pt x="1706" y="181"/>
                    <a:pt x="1660" y="180"/>
                    <a:pt x="1615" y="180"/>
                  </a:cubicBezTo>
                  <a:cubicBezTo>
                    <a:pt x="1021" y="180"/>
                    <a:pt x="425" y="319"/>
                    <a:pt x="259" y="1077"/>
                  </a:cubicBezTo>
                  <a:cubicBezTo>
                    <a:pt x="219" y="1177"/>
                    <a:pt x="179" y="1216"/>
                    <a:pt x="119" y="1296"/>
                  </a:cubicBezTo>
                  <a:cubicBezTo>
                    <a:pt x="100" y="1395"/>
                    <a:pt x="100" y="1515"/>
                    <a:pt x="80" y="1614"/>
                  </a:cubicBezTo>
                  <a:cubicBezTo>
                    <a:pt x="179" y="1853"/>
                    <a:pt x="0" y="2112"/>
                    <a:pt x="219" y="2311"/>
                  </a:cubicBezTo>
                  <a:cubicBezTo>
                    <a:pt x="398" y="2251"/>
                    <a:pt x="458" y="2072"/>
                    <a:pt x="517" y="1913"/>
                  </a:cubicBezTo>
                  <a:cubicBezTo>
                    <a:pt x="537" y="1773"/>
                    <a:pt x="597" y="1594"/>
                    <a:pt x="696" y="1475"/>
                  </a:cubicBezTo>
                  <a:cubicBezTo>
                    <a:pt x="1512" y="978"/>
                    <a:pt x="2427" y="1117"/>
                    <a:pt x="3302" y="1018"/>
                  </a:cubicBezTo>
                  <a:lnTo>
                    <a:pt x="3581" y="1018"/>
                  </a:lnTo>
                  <a:cubicBezTo>
                    <a:pt x="3757" y="1010"/>
                    <a:pt x="3934" y="1007"/>
                    <a:pt x="4112" y="1007"/>
                  </a:cubicBezTo>
                  <a:cubicBezTo>
                    <a:pt x="4489" y="1007"/>
                    <a:pt x="4869" y="1019"/>
                    <a:pt x="5250" y="1019"/>
                  </a:cubicBezTo>
                  <a:cubicBezTo>
                    <a:pt x="5641" y="1019"/>
                    <a:pt x="6033" y="1007"/>
                    <a:pt x="6425" y="958"/>
                  </a:cubicBezTo>
                  <a:cubicBezTo>
                    <a:pt x="6545" y="918"/>
                    <a:pt x="6684" y="878"/>
                    <a:pt x="6823" y="799"/>
                  </a:cubicBezTo>
                  <a:cubicBezTo>
                    <a:pt x="7189" y="683"/>
                    <a:pt x="7559" y="647"/>
                    <a:pt x="7932" y="647"/>
                  </a:cubicBezTo>
                  <a:cubicBezTo>
                    <a:pt x="8330" y="647"/>
                    <a:pt x="8730" y="688"/>
                    <a:pt x="9131" y="719"/>
                  </a:cubicBezTo>
                  <a:cubicBezTo>
                    <a:pt x="9181" y="739"/>
                    <a:pt x="9225" y="749"/>
                    <a:pt x="9270" y="749"/>
                  </a:cubicBezTo>
                  <a:cubicBezTo>
                    <a:pt x="9315" y="749"/>
                    <a:pt x="9360" y="739"/>
                    <a:pt x="9409" y="719"/>
                  </a:cubicBezTo>
                  <a:cubicBezTo>
                    <a:pt x="9660" y="679"/>
                    <a:pt x="9913" y="668"/>
                    <a:pt x="10170" y="668"/>
                  </a:cubicBezTo>
                  <a:cubicBezTo>
                    <a:pt x="10470" y="668"/>
                    <a:pt x="10774" y="683"/>
                    <a:pt x="11083" y="683"/>
                  </a:cubicBezTo>
                  <a:cubicBezTo>
                    <a:pt x="11161" y="683"/>
                    <a:pt x="11240" y="682"/>
                    <a:pt x="11319" y="679"/>
                  </a:cubicBezTo>
                  <a:cubicBezTo>
                    <a:pt x="11498" y="679"/>
                    <a:pt x="11697" y="659"/>
                    <a:pt x="11856" y="659"/>
                  </a:cubicBezTo>
                  <a:cubicBezTo>
                    <a:pt x="11956" y="620"/>
                    <a:pt x="12035" y="620"/>
                    <a:pt x="12135" y="600"/>
                  </a:cubicBezTo>
                  <a:cubicBezTo>
                    <a:pt x="12254" y="580"/>
                    <a:pt x="12393" y="500"/>
                    <a:pt x="12453" y="381"/>
                  </a:cubicBezTo>
                  <a:cubicBezTo>
                    <a:pt x="12413" y="83"/>
                    <a:pt x="12154" y="63"/>
                    <a:pt x="11936" y="3"/>
                  </a:cubicBezTo>
                  <a:cubicBezTo>
                    <a:pt x="11505" y="3"/>
                    <a:pt x="11074" y="1"/>
                    <a:pt x="106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"/>
            <p:cNvSpPr/>
            <p:nvPr/>
          </p:nvSpPr>
          <p:spPr>
            <a:xfrm>
              <a:off x="4938150" y="472350"/>
              <a:ext cx="241225" cy="16325"/>
            </a:xfrm>
            <a:custGeom>
              <a:avLst/>
              <a:gdLst/>
              <a:ahLst/>
              <a:cxnLst/>
              <a:rect l="l" t="t" r="r" b="b"/>
              <a:pathLst>
                <a:path w="9649" h="653" extrusionOk="0">
                  <a:moveTo>
                    <a:pt x="8733" y="0"/>
                  </a:moveTo>
                  <a:cubicBezTo>
                    <a:pt x="7303" y="186"/>
                    <a:pt x="5858" y="200"/>
                    <a:pt x="4423" y="200"/>
                  </a:cubicBezTo>
                  <a:cubicBezTo>
                    <a:pt x="4162" y="200"/>
                    <a:pt x="3901" y="199"/>
                    <a:pt x="3641" y="199"/>
                  </a:cubicBezTo>
                  <a:cubicBezTo>
                    <a:pt x="3024" y="199"/>
                    <a:pt x="2413" y="170"/>
                    <a:pt x="1806" y="170"/>
                  </a:cubicBezTo>
                  <a:cubicBezTo>
                    <a:pt x="1199" y="170"/>
                    <a:pt x="597" y="199"/>
                    <a:pt x="1" y="319"/>
                  </a:cubicBezTo>
                  <a:cubicBezTo>
                    <a:pt x="163" y="416"/>
                    <a:pt x="299" y="514"/>
                    <a:pt x="462" y="514"/>
                  </a:cubicBezTo>
                  <a:cubicBezTo>
                    <a:pt x="499" y="514"/>
                    <a:pt x="537" y="509"/>
                    <a:pt x="577" y="498"/>
                  </a:cubicBezTo>
                  <a:cubicBezTo>
                    <a:pt x="1120" y="393"/>
                    <a:pt x="1671" y="366"/>
                    <a:pt x="2227" y="366"/>
                  </a:cubicBezTo>
                  <a:cubicBezTo>
                    <a:pt x="2834" y="366"/>
                    <a:pt x="3446" y="398"/>
                    <a:pt x="4059" y="398"/>
                  </a:cubicBezTo>
                  <a:cubicBezTo>
                    <a:pt x="4716" y="591"/>
                    <a:pt x="5377" y="653"/>
                    <a:pt x="6044" y="653"/>
                  </a:cubicBezTo>
                  <a:cubicBezTo>
                    <a:pt x="6890" y="653"/>
                    <a:pt x="7746" y="553"/>
                    <a:pt x="8614" y="498"/>
                  </a:cubicBezTo>
                  <a:cubicBezTo>
                    <a:pt x="8952" y="478"/>
                    <a:pt x="9370" y="498"/>
                    <a:pt x="9649" y="160"/>
                  </a:cubicBezTo>
                  <a:cubicBezTo>
                    <a:pt x="9330" y="100"/>
                    <a:pt x="9032" y="60"/>
                    <a:pt x="87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"/>
            <p:cNvSpPr/>
            <p:nvPr/>
          </p:nvSpPr>
          <p:spPr>
            <a:xfrm>
              <a:off x="4739225" y="506175"/>
              <a:ext cx="4000" cy="5475"/>
            </a:xfrm>
            <a:custGeom>
              <a:avLst/>
              <a:gdLst/>
              <a:ahLst/>
              <a:cxnLst/>
              <a:rect l="l" t="t" r="r" b="b"/>
              <a:pathLst>
                <a:path w="160" h="21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0" y="40"/>
                    <a:pt x="1" y="120"/>
                    <a:pt x="20" y="219"/>
                  </a:cubicBezTo>
                  <a:cubicBezTo>
                    <a:pt x="120" y="179"/>
                    <a:pt x="160" y="10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"/>
            <p:cNvSpPr/>
            <p:nvPr/>
          </p:nvSpPr>
          <p:spPr>
            <a:xfrm>
              <a:off x="5231075" y="2052325"/>
              <a:ext cx="180050" cy="107725"/>
            </a:xfrm>
            <a:custGeom>
              <a:avLst/>
              <a:gdLst/>
              <a:ahLst/>
              <a:cxnLst/>
              <a:rect l="l" t="t" r="r" b="b"/>
              <a:pathLst>
                <a:path w="7202" h="4309" extrusionOk="0">
                  <a:moveTo>
                    <a:pt x="6923" y="1"/>
                  </a:moveTo>
                  <a:cubicBezTo>
                    <a:pt x="6306" y="120"/>
                    <a:pt x="5869" y="597"/>
                    <a:pt x="5292" y="816"/>
                  </a:cubicBezTo>
                  <a:cubicBezTo>
                    <a:pt x="4894" y="1055"/>
                    <a:pt x="4436" y="1234"/>
                    <a:pt x="4078" y="1513"/>
                  </a:cubicBezTo>
                  <a:cubicBezTo>
                    <a:pt x="3879" y="1652"/>
                    <a:pt x="3621" y="1751"/>
                    <a:pt x="3382" y="1890"/>
                  </a:cubicBezTo>
                  <a:cubicBezTo>
                    <a:pt x="3024" y="2149"/>
                    <a:pt x="2686" y="2447"/>
                    <a:pt x="2228" y="2587"/>
                  </a:cubicBezTo>
                  <a:cubicBezTo>
                    <a:pt x="2089" y="2686"/>
                    <a:pt x="1950" y="2825"/>
                    <a:pt x="1811" y="2925"/>
                  </a:cubicBezTo>
                  <a:cubicBezTo>
                    <a:pt x="1632" y="3044"/>
                    <a:pt x="1413" y="3144"/>
                    <a:pt x="1214" y="3223"/>
                  </a:cubicBezTo>
                  <a:cubicBezTo>
                    <a:pt x="935" y="3343"/>
                    <a:pt x="697" y="3482"/>
                    <a:pt x="438" y="3621"/>
                  </a:cubicBezTo>
                  <a:cubicBezTo>
                    <a:pt x="239" y="3741"/>
                    <a:pt x="0" y="3820"/>
                    <a:pt x="40" y="4118"/>
                  </a:cubicBezTo>
                  <a:cubicBezTo>
                    <a:pt x="76" y="4240"/>
                    <a:pt x="150" y="4309"/>
                    <a:pt x="242" y="4309"/>
                  </a:cubicBezTo>
                  <a:cubicBezTo>
                    <a:pt x="301" y="4309"/>
                    <a:pt x="368" y="4280"/>
                    <a:pt x="438" y="4218"/>
                  </a:cubicBezTo>
                  <a:cubicBezTo>
                    <a:pt x="537" y="4138"/>
                    <a:pt x="697" y="4138"/>
                    <a:pt x="816" y="4099"/>
                  </a:cubicBezTo>
                  <a:cubicBezTo>
                    <a:pt x="896" y="3880"/>
                    <a:pt x="1194" y="4039"/>
                    <a:pt x="1293" y="3880"/>
                  </a:cubicBezTo>
                  <a:cubicBezTo>
                    <a:pt x="1751" y="3601"/>
                    <a:pt x="2228" y="3303"/>
                    <a:pt x="2706" y="3004"/>
                  </a:cubicBezTo>
                  <a:cubicBezTo>
                    <a:pt x="2785" y="2945"/>
                    <a:pt x="2825" y="2905"/>
                    <a:pt x="2925" y="2885"/>
                  </a:cubicBezTo>
                  <a:cubicBezTo>
                    <a:pt x="2984" y="2885"/>
                    <a:pt x="3024" y="2845"/>
                    <a:pt x="3044" y="2806"/>
                  </a:cubicBezTo>
                  <a:cubicBezTo>
                    <a:pt x="3104" y="2746"/>
                    <a:pt x="3183" y="2726"/>
                    <a:pt x="3223" y="2686"/>
                  </a:cubicBezTo>
                  <a:cubicBezTo>
                    <a:pt x="3303" y="2607"/>
                    <a:pt x="3382" y="2527"/>
                    <a:pt x="3482" y="2527"/>
                  </a:cubicBezTo>
                  <a:cubicBezTo>
                    <a:pt x="3521" y="2527"/>
                    <a:pt x="3541" y="2507"/>
                    <a:pt x="3581" y="2447"/>
                  </a:cubicBezTo>
                  <a:cubicBezTo>
                    <a:pt x="3641" y="2428"/>
                    <a:pt x="3700" y="2388"/>
                    <a:pt x="3740" y="2328"/>
                  </a:cubicBezTo>
                  <a:cubicBezTo>
                    <a:pt x="3800" y="2249"/>
                    <a:pt x="3879" y="2209"/>
                    <a:pt x="3979" y="2189"/>
                  </a:cubicBezTo>
                  <a:cubicBezTo>
                    <a:pt x="4019" y="2149"/>
                    <a:pt x="4078" y="2129"/>
                    <a:pt x="4098" y="2089"/>
                  </a:cubicBezTo>
                  <a:cubicBezTo>
                    <a:pt x="4178" y="2089"/>
                    <a:pt x="4218" y="2030"/>
                    <a:pt x="4238" y="1990"/>
                  </a:cubicBezTo>
                  <a:lnTo>
                    <a:pt x="4277" y="1990"/>
                  </a:lnTo>
                  <a:cubicBezTo>
                    <a:pt x="4337" y="1910"/>
                    <a:pt x="4417" y="1851"/>
                    <a:pt x="4516" y="1831"/>
                  </a:cubicBezTo>
                  <a:cubicBezTo>
                    <a:pt x="4532" y="1836"/>
                    <a:pt x="4547" y="1839"/>
                    <a:pt x="4560" y="1839"/>
                  </a:cubicBezTo>
                  <a:cubicBezTo>
                    <a:pt x="4596" y="1839"/>
                    <a:pt x="4621" y="1820"/>
                    <a:pt x="4635" y="1791"/>
                  </a:cubicBezTo>
                  <a:cubicBezTo>
                    <a:pt x="4695" y="1751"/>
                    <a:pt x="4775" y="1711"/>
                    <a:pt x="4814" y="1652"/>
                  </a:cubicBezTo>
                  <a:cubicBezTo>
                    <a:pt x="4914" y="1513"/>
                    <a:pt x="5093" y="1592"/>
                    <a:pt x="5212" y="1493"/>
                  </a:cubicBezTo>
                  <a:cubicBezTo>
                    <a:pt x="5312" y="1413"/>
                    <a:pt x="5411" y="1353"/>
                    <a:pt x="5511" y="1294"/>
                  </a:cubicBezTo>
                  <a:cubicBezTo>
                    <a:pt x="5590" y="1214"/>
                    <a:pt x="5670" y="1135"/>
                    <a:pt x="5769" y="1135"/>
                  </a:cubicBezTo>
                  <a:cubicBezTo>
                    <a:pt x="5809" y="1135"/>
                    <a:pt x="5849" y="1135"/>
                    <a:pt x="5869" y="1095"/>
                  </a:cubicBezTo>
                  <a:cubicBezTo>
                    <a:pt x="5909" y="1015"/>
                    <a:pt x="5988" y="956"/>
                    <a:pt x="6068" y="936"/>
                  </a:cubicBezTo>
                  <a:cubicBezTo>
                    <a:pt x="6147" y="936"/>
                    <a:pt x="6167" y="936"/>
                    <a:pt x="6207" y="896"/>
                  </a:cubicBezTo>
                  <a:cubicBezTo>
                    <a:pt x="6267" y="836"/>
                    <a:pt x="6346" y="796"/>
                    <a:pt x="6406" y="757"/>
                  </a:cubicBezTo>
                  <a:cubicBezTo>
                    <a:pt x="6485" y="757"/>
                    <a:pt x="6545" y="737"/>
                    <a:pt x="6565" y="697"/>
                  </a:cubicBezTo>
                  <a:cubicBezTo>
                    <a:pt x="6645" y="657"/>
                    <a:pt x="6684" y="617"/>
                    <a:pt x="6704" y="558"/>
                  </a:cubicBezTo>
                  <a:cubicBezTo>
                    <a:pt x="6784" y="498"/>
                    <a:pt x="6863" y="418"/>
                    <a:pt x="6963" y="418"/>
                  </a:cubicBezTo>
                  <a:cubicBezTo>
                    <a:pt x="7003" y="418"/>
                    <a:pt x="7023" y="418"/>
                    <a:pt x="7062" y="359"/>
                  </a:cubicBezTo>
                  <a:cubicBezTo>
                    <a:pt x="7202" y="200"/>
                    <a:pt x="7122" y="60"/>
                    <a:pt x="69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"/>
            <p:cNvSpPr/>
            <p:nvPr/>
          </p:nvSpPr>
          <p:spPr>
            <a:xfrm>
              <a:off x="5164425" y="2106525"/>
              <a:ext cx="70150" cy="37325"/>
            </a:xfrm>
            <a:custGeom>
              <a:avLst/>
              <a:gdLst/>
              <a:ahLst/>
              <a:cxnLst/>
              <a:rect l="l" t="t" r="r" b="b"/>
              <a:pathLst>
                <a:path w="2806" h="1493" extrusionOk="0">
                  <a:moveTo>
                    <a:pt x="976" y="1"/>
                  </a:moveTo>
                  <a:cubicBezTo>
                    <a:pt x="856" y="1"/>
                    <a:pt x="757" y="1"/>
                    <a:pt x="617" y="41"/>
                  </a:cubicBezTo>
                  <a:cubicBezTo>
                    <a:pt x="399" y="81"/>
                    <a:pt x="160" y="81"/>
                    <a:pt x="1" y="299"/>
                  </a:cubicBezTo>
                  <a:cubicBezTo>
                    <a:pt x="279" y="538"/>
                    <a:pt x="657" y="558"/>
                    <a:pt x="876" y="836"/>
                  </a:cubicBezTo>
                  <a:cubicBezTo>
                    <a:pt x="1413" y="1016"/>
                    <a:pt x="2010" y="1115"/>
                    <a:pt x="2408" y="1493"/>
                  </a:cubicBezTo>
                  <a:cubicBezTo>
                    <a:pt x="2806" y="1493"/>
                    <a:pt x="2666" y="1254"/>
                    <a:pt x="2646" y="1055"/>
                  </a:cubicBezTo>
                  <a:cubicBezTo>
                    <a:pt x="2607" y="976"/>
                    <a:pt x="2587" y="896"/>
                    <a:pt x="2547" y="856"/>
                  </a:cubicBezTo>
                  <a:lnTo>
                    <a:pt x="2388" y="697"/>
                  </a:lnTo>
                  <a:cubicBezTo>
                    <a:pt x="2308" y="638"/>
                    <a:pt x="2209" y="578"/>
                    <a:pt x="2149" y="538"/>
                  </a:cubicBezTo>
                  <a:cubicBezTo>
                    <a:pt x="2109" y="538"/>
                    <a:pt x="2090" y="498"/>
                    <a:pt x="2070" y="478"/>
                  </a:cubicBezTo>
                  <a:cubicBezTo>
                    <a:pt x="1990" y="459"/>
                    <a:pt x="1950" y="399"/>
                    <a:pt x="1891" y="379"/>
                  </a:cubicBezTo>
                  <a:cubicBezTo>
                    <a:pt x="1851" y="359"/>
                    <a:pt x="1791" y="339"/>
                    <a:pt x="1712" y="299"/>
                  </a:cubicBezTo>
                  <a:cubicBezTo>
                    <a:pt x="1612" y="279"/>
                    <a:pt x="1552" y="260"/>
                    <a:pt x="1453" y="200"/>
                  </a:cubicBezTo>
                  <a:cubicBezTo>
                    <a:pt x="1393" y="160"/>
                    <a:pt x="1353" y="140"/>
                    <a:pt x="1274" y="100"/>
                  </a:cubicBezTo>
                  <a:cubicBezTo>
                    <a:pt x="1174" y="61"/>
                    <a:pt x="1075" y="4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"/>
            <p:cNvSpPr/>
            <p:nvPr/>
          </p:nvSpPr>
          <p:spPr>
            <a:xfrm>
              <a:off x="5225600" y="2128425"/>
              <a:ext cx="21400" cy="36875"/>
            </a:xfrm>
            <a:custGeom>
              <a:avLst/>
              <a:gdLst/>
              <a:ahLst/>
              <a:cxnLst/>
              <a:rect l="l" t="t" r="r" b="b"/>
              <a:pathLst>
                <a:path w="856" h="1475" extrusionOk="0">
                  <a:moveTo>
                    <a:pt x="219" y="0"/>
                  </a:moveTo>
                  <a:cubicBezTo>
                    <a:pt x="140" y="0"/>
                    <a:pt x="60" y="40"/>
                    <a:pt x="20" y="80"/>
                  </a:cubicBezTo>
                  <a:cubicBezTo>
                    <a:pt x="20" y="259"/>
                    <a:pt x="299" y="458"/>
                    <a:pt x="1" y="637"/>
                  </a:cubicBezTo>
                  <a:cubicBezTo>
                    <a:pt x="60" y="756"/>
                    <a:pt x="160" y="876"/>
                    <a:pt x="120" y="1055"/>
                  </a:cubicBezTo>
                  <a:cubicBezTo>
                    <a:pt x="80" y="1234"/>
                    <a:pt x="20" y="1433"/>
                    <a:pt x="259" y="1472"/>
                  </a:cubicBezTo>
                  <a:cubicBezTo>
                    <a:pt x="271" y="1473"/>
                    <a:pt x="282" y="1474"/>
                    <a:pt x="292" y="1474"/>
                  </a:cubicBezTo>
                  <a:cubicBezTo>
                    <a:pt x="469" y="1474"/>
                    <a:pt x="562" y="1324"/>
                    <a:pt x="637" y="1174"/>
                  </a:cubicBezTo>
                  <a:cubicBezTo>
                    <a:pt x="538" y="1134"/>
                    <a:pt x="418" y="1154"/>
                    <a:pt x="379" y="995"/>
                  </a:cubicBezTo>
                  <a:cubicBezTo>
                    <a:pt x="379" y="895"/>
                    <a:pt x="498" y="856"/>
                    <a:pt x="558" y="836"/>
                  </a:cubicBezTo>
                  <a:cubicBezTo>
                    <a:pt x="697" y="776"/>
                    <a:pt x="756" y="697"/>
                    <a:pt x="856" y="657"/>
                  </a:cubicBezTo>
                  <a:cubicBezTo>
                    <a:pt x="816" y="537"/>
                    <a:pt x="697" y="458"/>
                    <a:pt x="617" y="338"/>
                  </a:cubicBezTo>
                  <a:cubicBezTo>
                    <a:pt x="597" y="279"/>
                    <a:pt x="597" y="259"/>
                    <a:pt x="558" y="239"/>
                  </a:cubicBezTo>
                  <a:lnTo>
                    <a:pt x="418" y="80"/>
                  </a:lnTo>
                  <a:cubicBezTo>
                    <a:pt x="359" y="40"/>
                    <a:pt x="299" y="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"/>
            <p:cNvSpPr/>
            <p:nvPr/>
          </p:nvSpPr>
          <p:spPr>
            <a:xfrm>
              <a:off x="5251950" y="2148300"/>
              <a:ext cx="11975" cy="6000"/>
            </a:xfrm>
            <a:custGeom>
              <a:avLst/>
              <a:gdLst/>
              <a:ahLst/>
              <a:cxnLst/>
              <a:rect l="l" t="t" r="r" b="b"/>
              <a:pathLst>
                <a:path w="479" h="240" extrusionOk="0">
                  <a:moveTo>
                    <a:pt x="478" y="1"/>
                  </a:moveTo>
                  <a:lnTo>
                    <a:pt x="478" y="1"/>
                  </a:lnTo>
                  <a:cubicBezTo>
                    <a:pt x="299" y="21"/>
                    <a:pt x="100" y="1"/>
                    <a:pt x="1" y="240"/>
                  </a:cubicBezTo>
                  <a:cubicBezTo>
                    <a:pt x="180" y="200"/>
                    <a:pt x="379" y="24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"/>
            <p:cNvSpPr/>
            <p:nvPr/>
          </p:nvSpPr>
          <p:spPr>
            <a:xfrm>
              <a:off x="5351425" y="20881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8" y="1"/>
                  </a:moveTo>
                  <a:cubicBezTo>
                    <a:pt x="239" y="1"/>
                    <a:pt x="80" y="1"/>
                    <a:pt x="0" y="180"/>
                  </a:cubicBezTo>
                  <a:cubicBezTo>
                    <a:pt x="100" y="180"/>
                    <a:pt x="239" y="160"/>
                    <a:pt x="358" y="160"/>
                  </a:cubicBezTo>
                  <a:cubicBezTo>
                    <a:pt x="358" y="100"/>
                    <a:pt x="378" y="6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"/>
            <p:cNvSpPr/>
            <p:nvPr/>
          </p:nvSpPr>
          <p:spPr>
            <a:xfrm>
              <a:off x="5243000" y="2153500"/>
              <a:ext cx="8975" cy="3950"/>
            </a:xfrm>
            <a:custGeom>
              <a:avLst/>
              <a:gdLst/>
              <a:ahLst/>
              <a:cxnLst/>
              <a:rect l="l" t="t" r="r" b="b"/>
              <a:pathLst>
                <a:path w="359" h="158" extrusionOk="0">
                  <a:moveTo>
                    <a:pt x="217" y="1"/>
                  </a:moveTo>
                  <a:cubicBezTo>
                    <a:pt x="125" y="1"/>
                    <a:pt x="41" y="45"/>
                    <a:pt x="1" y="151"/>
                  </a:cubicBezTo>
                  <a:cubicBezTo>
                    <a:pt x="31" y="155"/>
                    <a:pt x="60" y="158"/>
                    <a:pt x="88" y="158"/>
                  </a:cubicBezTo>
                  <a:cubicBezTo>
                    <a:pt x="191" y="158"/>
                    <a:pt x="281" y="125"/>
                    <a:pt x="359" y="32"/>
                  </a:cubicBezTo>
                  <a:cubicBezTo>
                    <a:pt x="312" y="12"/>
                    <a:pt x="264" y="1"/>
                    <a:pt x="2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"/>
            <p:cNvSpPr/>
            <p:nvPr/>
          </p:nvSpPr>
          <p:spPr>
            <a:xfrm>
              <a:off x="5338500" y="209710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20" y="20"/>
                    <a:pt x="60" y="40"/>
                    <a:pt x="0" y="139"/>
                  </a:cubicBezTo>
                  <a:cubicBezTo>
                    <a:pt x="80" y="80"/>
                    <a:pt x="159" y="4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"/>
            <p:cNvSpPr/>
            <p:nvPr/>
          </p:nvSpPr>
          <p:spPr>
            <a:xfrm>
              <a:off x="5325575" y="2106050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219" y="0"/>
                  </a:moveTo>
                  <a:cubicBezTo>
                    <a:pt x="119" y="0"/>
                    <a:pt x="40" y="60"/>
                    <a:pt x="0" y="159"/>
                  </a:cubicBezTo>
                  <a:cubicBezTo>
                    <a:pt x="80" y="100"/>
                    <a:pt x="139" y="4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"/>
            <p:cNvSpPr/>
            <p:nvPr/>
          </p:nvSpPr>
          <p:spPr>
            <a:xfrm>
              <a:off x="5334025" y="2101075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00" y="40"/>
                    <a:pt x="60" y="60"/>
                    <a:pt x="0" y="100"/>
                  </a:cubicBezTo>
                  <a:cubicBezTo>
                    <a:pt x="60" y="80"/>
                    <a:pt x="100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"/>
            <p:cNvSpPr/>
            <p:nvPr/>
          </p:nvSpPr>
          <p:spPr>
            <a:xfrm>
              <a:off x="5347450" y="209260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20" y="41"/>
                    <a:pt x="40" y="81"/>
                    <a:pt x="0" y="120"/>
                  </a:cubicBezTo>
                  <a:cubicBezTo>
                    <a:pt x="100" y="120"/>
                    <a:pt x="140" y="8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"/>
            <p:cNvSpPr/>
            <p:nvPr/>
          </p:nvSpPr>
          <p:spPr>
            <a:xfrm>
              <a:off x="5308150" y="21184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cubicBezTo>
                    <a:pt x="120" y="60"/>
                    <a:pt x="41" y="80"/>
                    <a:pt x="1" y="140"/>
                  </a:cubicBezTo>
                  <a:cubicBezTo>
                    <a:pt x="100" y="140"/>
                    <a:pt x="140" y="8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"/>
            <p:cNvSpPr/>
            <p:nvPr/>
          </p:nvSpPr>
          <p:spPr>
            <a:xfrm>
              <a:off x="5312625" y="211500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40" y="0"/>
                  </a:moveTo>
                  <a:cubicBezTo>
                    <a:pt x="120" y="0"/>
                    <a:pt x="41" y="40"/>
                    <a:pt x="1" y="139"/>
                  </a:cubicBezTo>
                  <a:cubicBezTo>
                    <a:pt x="100" y="139"/>
                    <a:pt x="200" y="8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"/>
            <p:cNvSpPr/>
            <p:nvPr/>
          </p:nvSpPr>
          <p:spPr>
            <a:xfrm>
              <a:off x="5321075" y="21100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20" y="20"/>
                    <a:pt x="61" y="60"/>
                    <a:pt x="1" y="120"/>
                  </a:cubicBezTo>
                  <a:cubicBezTo>
                    <a:pt x="61" y="80"/>
                    <a:pt x="10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"/>
            <p:cNvSpPr/>
            <p:nvPr/>
          </p:nvSpPr>
          <p:spPr>
            <a:xfrm>
              <a:off x="5299200" y="21234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40" y="0"/>
                    <a:pt x="60" y="60"/>
                    <a:pt x="1" y="140"/>
                  </a:cubicBezTo>
                  <a:cubicBezTo>
                    <a:pt x="100" y="140"/>
                    <a:pt x="180" y="8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"/>
            <p:cNvSpPr/>
            <p:nvPr/>
          </p:nvSpPr>
          <p:spPr>
            <a:xfrm>
              <a:off x="5475250" y="1964300"/>
              <a:ext cx="77600" cy="47775"/>
            </a:xfrm>
            <a:custGeom>
              <a:avLst/>
              <a:gdLst/>
              <a:ahLst/>
              <a:cxnLst/>
              <a:rect l="l" t="t" r="r" b="b"/>
              <a:pathLst>
                <a:path w="3104" h="1911" extrusionOk="0">
                  <a:moveTo>
                    <a:pt x="2746" y="1"/>
                  </a:moveTo>
                  <a:cubicBezTo>
                    <a:pt x="2666" y="21"/>
                    <a:pt x="2607" y="60"/>
                    <a:pt x="2547" y="100"/>
                  </a:cubicBezTo>
                  <a:cubicBezTo>
                    <a:pt x="2388" y="219"/>
                    <a:pt x="2189" y="219"/>
                    <a:pt x="2010" y="279"/>
                  </a:cubicBezTo>
                  <a:cubicBezTo>
                    <a:pt x="1771" y="359"/>
                    <a:pt x="1532" y="478"/>
                    <a:pt x="1334" y="617"/>
                  </a:cubicBezTo>
                  <a:lnTo>
                    <a:pt x="1115" y="856"/>
                  </a:lnTo>
                  <a:lnTo>
                    <a:pt x="975" y="995"/>
                  </a:lnTo>
                  <a:cubicBezTo>
                    <a:pt x="816" y="1095"/>
                    <a:pt x="617" y="1115"/>
                    <a:pt x="478" y="1194"/>
                  </a:cubicBezTo>
                  <a:cubicBezTo>
                    <a:pt x="399" y="1214"/>
                    <a:pt x="319" y="1274"/>
                    <a:pt x="279" y="1314"/>
                  </a:cubicBezTo>
                  <a:cubicBezTo>
                    <a:pt x="120" y="1473"/>
                    <a:pt x="1" y="1632"/>
                    <a:pt x="80" y="1851"/>
                  </a:cubicBezTo>
                  <a:cubicBezTo>
                    <a:pt x="152" y="1894"/>
                    <a:pt x="218" y="1911"/>
                    <a:pt x="281" y="1911"/>
                  </a:cubicBezTo>
                  <a:cubicBezTo>
                    <a:pt x="540" y="1911"/>
                    <a:pt x="743" y="1620"/>
                    <a:pt x="1018" y="1620"/>
                  </a:cubicBezTo>
                  <a:cubicBezTo>
                    <a:pt x="1049" y="1620"/>
                    <a:pt x="1081" y="1624"/>
                    <a:pt x="1115" y="1632"/>
                  </a:cubicBezTo>
                  <a:cubicBezTo>
                    <a:pt x="1373" y="1572"/>
                    <a:pt x="1552" y="1333"/>
                    <a:pt x="1811" y="1294"/>
                  </a:cubicBezTo>
                  <a:cubicBezTo>
                    <a:pt x="2149" y="876"/>
                    <a:pt x="2686" y="796"/>
                    <a:pt x="3044" y="418"/>
                  </a:cubicBezTo>
                  <a:cubicBezTo>
                    <a:pt x="3084" y="379"/>
                    <a:pt x="3104" y="299"/>
                    <a:pt x="3104" y="219"/>
                  </a:cubicBezTo>
                  <a:cubicBezTo>
                    <a:pt x="3084" y="180"/>
                    <a:pt x="3064" y="160"/>
                    <a:pt x="3044" y="140"/>
                  </a:cubicBezTo>
                  <a:cubicBezTo>
                    <a:pt x="2965" y="60"/>
                    <a:pt x="2865" y="1"/>
                    <a:pt x="27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"/>
            <p:cNvSpPr/>
            <p:nvPr/>
          </p:nvSpPr>
          <p:spPr>
            <a:xfrm>
              <a:off x="5409100" y="2026275"/>
              <a:ext cx="41325" cy="28800"/>
            </a:xfrm>
            <a:custGeom>
              <a:avLst/>
              <a:gdLst/>
              <a:ahLst/>
              <a:cxnLst/>
              <a:rect l="l" t="t" r="r" b="b"/>
              <a:pathLst>
                <a:path w="1653" h="1152" extrusionOk="0">
                  <a:moveTo>
                    <a:pt x="705" y="999"/>
                  </a:moveTo>
                  <a:cubicBezTo>
                    <a:pt x="695" y="1012"/>
                    <a:pt x="686" y="1026"/>
                    <a:pt x="677" y="1043"/>
                  </a:cubicBezTo>
                  <a:lnTo>
                    <a:pt x="717" y="1003"/>
                  </a:lnTo>
                  <a:cubicBezTo>
                    <a:pt x="713" y="1001"/>
                    <a:pt x="709" y="1000"/>
                    <a:pt x="705" y="999"/>
                  </a:cubicBezTo>
                  <a:close/>
                  <a:moveTo>
                    <a:pt x="1216" y="0"/>
                  </a:moveTo>
                  <a:cubicBezTo>
                    <a:pt x="1196" y="0"/>
                    <a:pt x="1176" y="3"/>
                    <a:pt x="1155" y="8"/>
                  </a:cubicBezTo>
                  <a:cubicBezTo>
                    <a:pt x="936" y="108"/>
                    <a:pt x="697" y="207"/>
                    <a:pt x="459" y="267"/>
                  </a:cubicBezTo>
                  <a:cubicBezTo>
                    <a:pt x="260" y="346"/>
                    <a:pt x="61" y="466"/>
                    <a:pt x="1" y="705"/>
                  </a:cubicBezTo>
                  <a:cubicBezTo>
                    <a:pt x="1" y="936"/>
                    <a:pt x="1" y="1151"/>
                    <a:pt x="272" y="1151"/>
                  </a:cubicBezTo>
                  <a:cubicBezTo>
                    <a:pt x="304" y="1151"/>
                    <a:pt x="339" y="1148"/>
                    <a:pt x="379" y="1142"/>
                  </a:cubicBezTo>
                  <a:lnTo>
                    <a:pt x="439" y="1142"/>
                  </a:lnTo>
                  <a:lnTo>
                    <a:pt x="478" y="1082"/>
                  </a:lnTo>
                  <a:cubicBezTo>
                    <a:pt x="527" y="1050"/>
                    <a:pt x="588" y="992"/>
                    <a:pt x="662" y="992"/>
                  </a:cubicBezTo>
                  <a:cubicBezTo>
                    <a:pt x="676" y="992"/>
                    <a:pt x="690" y="994"/>
                    <a:pt x="705" y="999"/>
                  </a:cubicBezTo>
                  <a:lnTo>
                    <a:pt x="705" y="999"/>
                  </a:lnTo>
                  <a:cubicBezTo>
                    <a:pt x="793" y="887"/>
                    <a:pt x="946" y="897"/>
                    <a:pt x="1035" y="844"/>
                  </a:cubicBezTo>
                  <a:cubicBezTo>
                    <a:pt x="1075" y="744"/>
                    <a:pt x="1155" y="665"/>
                    <a:pt x="1274" y="665"/>
                  </a:cubicBezTo>
                  <a:cubicBezTo>
                    <a:pt x="1294" y="665"/>
                    <a:pt x="1334" y="665"/>
                    <a:pt x="1354" y="605"/>
                  </a:cubicBezTo>
                  <a:cubicBezTo>
                    <a:pt x="1433" y="565"/>
                    <a:pt x="1473" y="506"/>
                    <a:pt x="1553" y="466"/>
                  </a:cubicBezTo>
                  <a:cubicBezTo>
                    <a:pt x="1652" y="267"/>
                    <a:pt x="1533" y="148"/>
                    <a:pt x="1393" y="48"/>
                  </a:cubicBezTo>
                  <a:cubicBezTo>
                    <a:pt x="1321" y="19"/>
                    <a:pt x="1269" y="0"/>
                    <a:pt x="1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"/>
            <p:cNvSpPr/>
            <p:nvPr/>
          </p:nvSpPr>
          <p:spPr>
            <a:xfrm>
              <a:off x="5442425" y="2008875"/>
              <a:ext cx="30375" cy="27575"/>
            </a:xfrm>
            <a:custGeom>
              <a:avLst/>
              <a:gdLst/>
              <a:ahLst/>
              <a:cxnLst/>
              <a:rect l="l" t="t" r="r" b="b"/>
              <a:pathLst>
                <a:path w="1215" h="1103" extrusionOk="0">
                  <a:moveTo>
                    <a:pt x="924" y="1"/>
                  </a:moveTo>
                  <a:cubicBezTo>
                    <a:pt x="907" y="1"/>
                    <a:pt x="891" y="3"/>
                    <a:pt x="876" y="8"/>
                  </a:cubicBezTo>
                  <a:cubicBezTo>
                    <a:pt x="498" y="187"/>
                    <a:pt x="120" y="306"/>
                    <a:pt x="1" y="764"/>
                  </a:cubicBezTo>
                  <a:cubicBezTo>
                    <a:pt x="80" y="863"/>
                    <a:pt x="120" y="983"/>
                    <a:pt x="200" y="1102"/>
                  </a:cubicBezTo>
                  <a:cubicBezTo>
                    <a:pt x="518" y="983"/>
                    <a:pt x="816" y="804"/>
                    <a:pt x="1075" y="585"/>
                  </a:cubicBezTo>
                  <a:cubicBezTo>
                    <a:pt x="1115" y="406"/>
                    <a:pt x="1214" y="247"/>
                    <a:pt x="1095" y="68"/>
                  </a:cubicBezTo>
                  <a:cubicBezTo>
                    <a:pt x="1035" y="23"/>
                    <a:pt x="976" y="1"/>
                    <a:pt x="9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"/>
            <p:cNvSpPr/>
            <p:nvPr/>
          </p:nvSpPr>
          <p:spPr>
            <a:xfrm>
              <a:off x="5462825" y="2002325"/>
              <a:ext cx="40300" cy="20675"/>
            </a:xfrm>
            <a:custGeom>
              <a:avLst/>
              <a:gdLst/>
              <a:ahLst/>
              <a:cxnLst/>
              <a:rect l="l" t="t" r="r" b="b"/>
              <a:pathLst>
                <a:path w="1612" h="827" extrusionOk="0">
                  <a:moveTo>
                    <a:pt x="1434" y="1"/>
                  </a:moveTo>
                  <a:cubicBezTo>
                    <a:pt x="1360" y="1"/>
                    <a:pt x="1280" y="39"/>
                    <a:pt x="1194" y="71"/>
                  </a:cubicBezTo>
                  <a:cubicBezTo>
                    <a:pt x="1015" y="171"/>
                    <a:pt x="816" y="310"/>
                    <a:pt x="597" y="310"/>
                  </a:cubicBezTo>
                  <a:cubicBezTo>
                    <a:pt x="536" y="266"/>
                    <a:pt x="474" y="241"/>
                    <a:pt x="420" y="241"/>
                  </a:cubicBezTo>
                  <a:cubicBezTo>
                    <a:pt x="350" y="241"/>
                    <a:pt x="292" y="281"/>
                    <a:pt x="259" y="369"/>
                  </a:cubicBezTo>
                  <a:cubicBezTo>
                    <a:pt x="279" y="529"/>
                    <a:pt x="0" y="668"/>
                    <a:pt x="259" y="827"/>
                  </a:cubicBezTo>
                  <a:cubicBezTo>
                    <a:pt x="776" y="708"/>
                    <a:pt x="1194" y="389"/>
                    <a:pt x="1612" y="111"/>
                  </a:cubicBezTo>
                  <a:cubicBezTo>
                    <a:pt x="1557" y="28"/>
                    <a:pt x="1498" y="1"/>
                    <a:pt x="14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"/>
            <p:cNvSpPr/>
            <p:nvPr/>
          </p:nvSpPr>
          <p:spPr>
            <a:xfrm>
              <a:off x="5425525" y="20443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0"/>
                  </a:moveTo>
                  <a:cubicBezTo>
                    <a:pt x="199" y="0"/>
                    <a:pt x="60" y="40"/>
                    <a:pt x="0" y="199"/>
                  </a:cubicBezTo>
                  <a:cubicBezTo>
                    <a:pt x="160" y="179"/>
                    <a:pt x="259" y="1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"/>
            <p:cNvSpPr/>
            <p:nvPr/>
          </p:nvSpPr>
          <p:spPr>
            <a:xfrm>
              <a:off x="5434475" y="2040400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20"/>
                    <a:pt x="40" y="80"/>
                    <a:pt x="1" y="179"/>
                  </a:cubicBezTo>
                  <a:cubicBezTo>
                    <a:pt x="100" y="179"/>
                    <a:pt x="199" y="12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"/>
            <p:cNvSpPr/>
            <p:nvPr/>
          </p:nvSpPr>
          <p:spPr>
            <a:xfrm>
              <a:off x="5442925" y="20359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40"/>
                    <a:pt x="60" y="100"/>
                    <a:pt x="1" y="159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"/>
            <p:cNvSpPr/>
            <p:nvPr/>
          </p:nvSpPr>
          <p:spPr>
            <a:xfrm>
              <a:off x="5421050" y="2049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40" y="0"/>
                    <a:pt x="60" y="60"/>
                    <a:pt x="0" y="159"/>
                  </a:cubicBezTo>
                  <a:lnTo>
                    <a:pt x="160" y="159"/>
                  </a:lnTo>
                  <a:cubicBezTo>
                    <a:pt x="179" y="100"/>
                    <a:pt x="17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"/>
            <p:cNvSpPr/>
            <p:nvPr/>
          </p:nvSpPr>
          <p:spPr>
            <a:xfrm>
              <a:off x="4609425" y="1852400"/>
              <a:ext cx="208400" cy="91775"/>
            </a:xfrm>
            <a:custGeom>
              <a:avLst/>
              <a:gdLst/>
              <a:ahLst/>
              <a:cxnLst/>
              <a:rect l="l" t="t" r="r" b="b"/>
              <a:pathLst>
                <a:path w="8336" h="3671" extrusionOk="0">
                  <a:moveTo>
                    <a:pt x="180" y="1"/>
                  </a:moveTo>
                  <a:cubicBezTo>
                    <a:pt x="80" y="21"/>
                    <a:pt x="20" y="80"/>
                    <a:pt x="1" y="180"/>
                  </a:cubicBezTo>
                  <a:cubicBezTo>
                    <a:pt x="398" y="717"/>
                    <a:pt x="1115" y="856"/>
                    <a:pt x="1612" y="1254"/>
                  </a:cubicBezTo>
                  <a:cubicBezTo>
                    <a:pt x="1612" y="1254"/>
                    <a:pt x="1691" y="1174"/>
                    <a:pt x="1731" y="1155"/>
                  </a:cubicBezTo>
                  <a:cubicBezTo>
                    <a:pt x="1870" y="1155"/>
                    <a:pt x="2069" y="1155"/>
                    <a:pt x="2069" y="1174"/>
                  </a:cubicBezTo>
                  <a:cubicBezTo>
                    <a:pt x="2109" y="1652"/>
                    <a:pt x="2487" y="1592"/>
                    <a:pt x="2785" y="1672"/>
                  </a:cubicBezTo>
                  <a:lnTo>
                    <a:pt x="2785" y="1851"/>
                  </a:lnTo>
                  <a:cubicBezTo>
                    <a:pt x="2825" y="1871"/>
                    <a:pt x="2865" y="1891"/>
                    <a:pt x="2905" y="1930"/>
                  </a:cubicBezTo>
                  <a:cubicBezTo>
                    <a:pt x="2965" y="1930"/>
                    <a:pt x="3004" y="1891"/>
                    <a:pt x="3064" y="1891"/>
                  </a:cubicBezTo>
                  <a:cubicBezTo>
                    <a:pt x="3064" y="1950"/>
                    <a:pt x="3084" y="1970"/>
                    <a:pt x="3124" y="1990"/>
                  </a:cubicBezTo>
                  <a:cubicBezTo>
                    <a:pt x="3203" y="2129"/>
                    <a:pt x="3323" y="2169"/>
                    <a:pt x="3482" y="2169"/>
                  </a:cubicBezTo>
                  <a:cubicBezTo>
                    <a:pt x="3581" y="2189"/>
                    <a:pt x="3681" y="2209"/>
                    <a:pt x="3760" y="2269"/>
                  </a:cubicBezTo>
                  <a:cubicBezTo>
                    <a:pt x="3800" y="2288"/>
                    <a:pt x="3860" y="2308"/>
                    <a:pt x="3919" y="2348"/>
                  </a:cubicBezTo>
                  <a:cubicBezTo>
                    <a:pt x="4026" y="2379"/>
                    <a:pt x="4121" y="2421"/>
                    <a:pt x="4223" y="2421"/>
                  </a:cubicBezTo>
                  <a:cubicBezTo>
                    <a:pt x="4254" y="2421"/>
                    <a:pt x="4285" y="2417"/>
                    <a:pt x="4317" y="2408"/>
                  </a:cubicBezTo>
                  <a:cubicBezTo>
                    <a:pt x="4423" y="2408"/>
                    <a:pt x="4506" y="2315"/>
                    <a:pt x="4593" y="2315"/>
                  </a:cubicBezTo>
                  <a:cubicBezTo>
                    <a:pt x="4620" y="2315"/>
                    <a:pt x="4647" y="2324"/>
                    <a:pt x="4675" y="2348"/>
                  </a:cubicBezTo>
                  <a:cubicBezTo>
                    <a:pt x="4616" y="2368"/>
                    <a:pt x="4596" y="2388"/>
                    <a:pt x="4616" y="2467"/>
                  </a:cubicBezTo>
                  <a:cubicBezTo>
                    <a:pt x="4755" y="2666"/>
                    <a:pt x="4954" y="2746"/>
                    <a:pt x="5193" y="2766"/>
                  </a:cubicBezTo>
                  <a:cubicBezTo>
                    <a:pt x="5988" y="2786"/>
                    <a:pt x="6605" y="3184"/>
                    <a:pt x="7281" y="3502"/>
                  </a:cubicBezTo>
                  <a:cubicBezTo>
                    <a:pt x="7450" y="3586"/>
                    <a:pt x="7627" y="3671"/>
                    <a:pt x="7801" y="3671"/>
                  </a:cubicBezTo>
                  <a:cubicBezTo>
                    <a:pt x="7915" y="3671"/>
                    <a:pt x="8027" y="3636"/>
                    <a:pt x="8137" y="3542"/>
                  </a:cubicBezTo>
                  <a:cubicBezTo>
                    <a:pt x="8196" y="3462"/>
                    <a:pt x="8256" y="3402"/>
                    <a:pt x="8336" y="3363"/>
                  </a:cubicBezTo>
                  <a:cubicBezTo>
                    <a:pt x="8296" y="3223"/>
                    <a:pt x="8256" y="3124"/>
                    <a:pt x="8176" y="3064"/>
                  </a:cubicBezTo>
                  <a:cubicBezTo>
                    <a:pt x="7480" y="2686"/>
                    <a:pt x="6784" y="2348"/>
                    <a:pt x="6048" y="2129"/>
                  </a:cubicBezTo>
                  <a:cubicBezTo>
                    <a:pt x="5368" y="1915"/>
                    <a:pt x="4737" y="1475"/>
                    <a:pt x="4010" y="1475"/>
                  </a:cubicBezTo>
                  <a:cubicBezTo>
                    <a:pt x="3928" y="1475"/>
                    <a:pt x="3845" y="1481"/>
                    <a:pt x="3760" y="1493"/>
                  </a:cubicBezTo>
                  <a:cubicBezTo>
                    <a:pt x="2785" y="458"/>
                    <a:pt x="1373" y="498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"/>
            <p:cNvSpPr/>
            <p:nvPr/>
          </p:nvSpPr>
          <p:spPr>
            <a:xfrm>
              <a:off x="4405525" y="1785650"/>
              <a:ext cx="104950" cy="38025"/>
            </a:xfrm>
            <a:custGeom>
              <a:avLst/>
              <a:gdLst/>
              <a:ahLst/>
              <a:cxnLst/>
              <a:rect l="l" t="t" r="r" b="b"/>
              <a:pathLst>
                <a:path w="4198" h="1521" extrusionOk="0">
                  <a:moveTo>
                    <a:pt x="943" y="0"/>
                  </a:moveTo>
                  <a:cubicBezTo>
                    <a:pt x="867" y="0"/>
                    <a:pt x="787" y="43"/>
                    <a:pt x="717" y="85"/>
                  </a:cubicBezTo>
                  <a:cubicBezTo>
                    <a:pt x="604" y="259"/>
                    <a:pt x="445" y="285"/>
                    <a:pt x="283" y="285"/>
                  </a:cubicBezTo>
                  <a:cubicBezTo>
                    <a:pt x="214" y="285"/>
                    <a:pt x="145" y="281"/>
                    <a:pt x="79" y="281"/>
                  </a:cubicBezTo>
                  <a:cubicBezTo>
                    <a:pt x="52" y="281"/>
                    <a:pt x="26" y="282"/>
                    <a:pt x="1" y="284"/>
                  </a:cubicBezTo>
                  <a:cubicBezTo>
                    <a:pt x="1" y="343"/>
                    <a:pt x="20" y="383"/>
                    <a:pt x="20" y="443"/>
                  </a:cubicBezTo>
                  <a:cubicBezTo>
                    <a:pt x="100" y="443"/>
                    <a:pt x="160" y="483"/>
                    <a:pt x="199" y="582"/>
                  </a:cubicBezTo>
                  <a:cubicBezTo>
                    <a:pt x="538" y="642"/>
                    <a:pt x="916" y="721"/>
                    <a:pt x="1194" y="980"/>
                  </a:cubicBezTo>
                  <a:cubicBezTo>
                    <a:pt x="1393" y="980"/>
                    <a:pt x="1552" y="980"/>
                    <a:pt x="1711" y="1159"/>
                  </a:cubicBezTo>
                  <a:cubicBezTo>
                    <a:pt x="1851" y="1159"/>
                    <a:pt x="1990" y="1179"/>
                    <a:pt x="2089" y="1318"/>
                  </a:cubicBezTo>
                  <a:cubicBezTo>
                    <a:pt x="2116" y="1311"/>
                    <a:pt x="2142" y="1308"/>
                    <a:pt x="2167" y="1308"/>
                  </a:cubicBezTo>
                  <a:cubicBezTo>
                    <a:pt x="2360" y="1308"/>
                    <a:pt x="2519" y="1478"/>
                    <a:pt x="2717" y="1478"/>
                  </a:cubicBezTo>
                  <a:cubicBezTo>
                    <a:pt x="2727" y="1478"/>
                    <a:pt x="2736" y="1478"/>
                    <a:pt x="2746" y="1477"/>
                  </a:cubicBezTo>
                  <a:cubicBezTo>
                    <a:pt x="2712" y="1341"/>
                    <a:pt x="2649" y="1162"/>
                    <a:pt x="2817" y="1162"/>
                  </a:cubicBezTo>
                  <a:cubicBezTo>
                    <a:pt x="2846" y="1162"/>
                    <a:pt x="2881" y="1167"/>
                    <a:pt x="2925" y="1179"/>
                  </a:cubicBezTo>
                  <a:cubicBezTo>
                    <a:pt x="3315" y="1272"/>
                    <a:pt x="3653" y="1521"/>
                    <a:pt x="4053" y="1521"/>
                  </a:cubicBezTo>
                  <a:cubicBezTo>
                    <a:pt x="4081" y="1521"/>
                    <a:pt x="4109" y="1520"/>
                    <a:pt x="4138" y="1517"/>
                  </a:cubicBezTo>
                  <a:cubicBezTo>
                    <a:pt x="4178" y="1457"/>
                    <a:pt x="4178" y="1437"/>
                    <a:pt x="4198" y="1378"/>
                  </a:cubicBezTo>
                  <a:cubicBezTo>
                    <a:pt x="3283" y="622"/>
                    <a:pt x="2089" y="483"/>
                    <a:pt x="1035" y="25"/>
                  </a:cubicBezTo>
                  <a:cubicBezTo>
                    <a:pt x="1006" y="8"/>
                    <a:pt x="975" y="0"/>
                    <a:pt x="9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"/>
            <p:cNvSpPr/>
            <p:nvPr/>
          </p:nvSpPr>
          <p:spPr>
            <a:xfrm>
              <a:off x="4575100" y="1787025"/>
              <a:ext cx="37825" cy="67900"/>
            </a:xfrm>
            <a:custGeom>
              <a:avLst/>
              <a:gdLst/>
              <a:ahLst/>
              <a:cxnLst/>
              <a:rect l="l" t="t" r="r" b="b"/>
              <a:pathLst>
                <a:path w="1513" h="2716" extrusionOk="0">
                  <a:moveTo>
                    <a:pt x="689" y="0"/>
                  </a:moveTo>
                  <a:cubicBezTo>
                    <a:pt x="601" y="0"/>
                    <a:pt x="509" y="10"/>
                    <a:pt x="419" y="10"/>
                  </a:cubicBezTo>
                  <a:cubicBezTo>
                    <a:pt x="1" y="388"/>
                    <a:pt x="319" y="865"/>
                    <a:pt x="279" y="1283"/>
                  </a:cubicBezTo>
                  <a:cubicBezTo>
                    <a:pt x="260" y="1621"/>
                    <a:pt x="498" y="1999"/>
                    <a:pt x="100" y="2298"/>
                  </a:cubicBezTo>
                  <a:cubicBezTo>
                    <a:pt x="100" y="2298"/>
                    <a:pt x="80" y="2317"/>
                    <a:pt x="80" y="2377"/>
                  </a:cubicBezTo>
                  <a:cubicBezTo>
                    <a:pt x="80" y="2397"/>
                    <a:pt x="80" y="2457"/>
                    <a:pt x="120" y="2496"/>
                  </a:cubicBezTo>
                  <a:cubicBezTo>
                    <a:pt x="180" y="2556"/>
                    <a:pt x="260" y="2616"/>
                    <a:pt x="319" y="2656"/>
                  </a:cubicBezTo>
                  <a:cubicBezTo>
                    <a:pt x="375" y="2656"/>
                    <a:pt x="431" y="2659"/>
                    <a:pt x="481" y="2659"/>
                  </a:cubicBezTo>
                  <a:cubicBezTo>
                    <a:pt x="557" y="2659"/>
                    <a:pt x="622" y="2652"/>
                    <a:pt x="657" y="2616"/>
                  </a:cubicBezTo>
                  <a:cubicBezTo>
                    <a:pt x="776" y="2483"/>
                    <a:pt x="874" y="2432"/>
                    <a:pt x="961" y="2432"/>
                  </a:cubicBezTo>
                  <a:cubicBezTo>
                    <a:pt x="1109" y="2432"/>
                    <a:pt x="1221" y="2578"/>
                    <a:pt x="1334" y="2715"/>
                  </a:cubicBezTo>
                  <a:cubicBezTo>
                    <a:pt x="1374" y="2695"/>
                    <a:pt x="1374" y="2675"/>
                    <a:pt x="1314" y="2675"/>
                  </a:cubicBezTo>
                  <a:cubicBezTo>
                    <a:pt x="1513" y="1820"/>
                    <a:pt x="1254" y="1024"/>
                    <a:pt x="1095" y="229"/>
                  </a:cubicBezTo>
                  <a:cubicBezTo>
                    <a:pt x="1004" y="34"/>
                    <a:pt x="854" y="0"/>
                    <a:pt x="6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"/>
            <p:cNvSpPr/>
            <p:nvPr/>
          </p:nvSpPr>
          <p:spPr>
            <a:xfrm>
              <a:off x="4507975" y="1821550"/>
              <a:ext cx="70150" cy="27400"/>
            </a:xfrm>
            <a:custGeom>
              <a:avLst/>
              <a:gdLst/>
              <a:ahLst/>
              <a:cxnLst/>
              <a:rect l="l" t="t" r="r" b="b"/>
              <a:pathLst>
                <a:path w="2806" h="1096" extrusionOk="0">
                  <a:moveTo>
                    <a:pt x="455" y="1"/>
                  </a:moveTo>
                  <a:cubicBezTo>
                    <a:pt x="313" y="1"/>
                    <a:pt x="168" y="8"/>
                    <a:pt x="20" y="21"/>
                  </a:cubicBezTo>
                  <a:lnTo>
                    <a:pt x="0" y="81"/>
                  </a:lnTo>
                  <a:cubicBezTo>
                    <a:pt x="418" y="439"/>
                    <a:pt x="1890" y="976"/>
                    <a:pt x="2805" y="1096"/>
                  </a:cubicBezTo>
                  <a:lnTo>
                    <a:pt x="2805" y="936"/>
                  </a:lnTo>
                  <a:cubicBezTo>
                    <a:pt x="2134" y="283"/>
                    <a:pt x="1360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"/>
            <p:cNvSpPr/>
            <p:nvPr/>
          </p:nvSpPr>
          <p:spPr>
            <a:xfrm>
              <a:off x="4687000" y="1901150"/>
              <a:ext cx="17825" cy="9900"/>
            </a:xfrm>
            <a:custGeom>
              <a:avLst/>
              <a:gdLst/>
              <a:ahLst/>
              <a:cxnLst/>
              <a:rect l="l" t="t" r="r" b="b"/>
              <a:pathLst>
                <a:path w="713" h="396" extrusionOk="0">
                  <a:moveTo>
                    <a:pt x="1" y="0"/>
                  </a:moveTo>
                  <a:lnTo>
                    <a:pt x="1" y="199"/>
                  </a:lnTo>
                  <a:cubicBezTo>
                    <a:pt x="120" y="338"/>
                    <a:pt x="299" y="378"/>
                    <a:pt x="478" y="378"/>
                  </a:cubicBezTo>
                  <a:cubicBezTo>
                    <a:pt x="518" y="390"/>
                    <a:pt x="551" y="396"/>
                    <a:pt x="579" y="396"/>
                  </a:cubicBezTo>
                  <a:cubicBezTo>
                    <a:pt x="691" y="396"/>
                    <a:pt x="713" y="307"/>
                    <a:pt x="697" y="179"/>
                  </a:cubicBezTo>
                  <a:cubicBezTo>
                    <a:pt x="657" y="120"/>
                    <a:pt x="578" y="80"/>
                    <a:pt x="518" y="20"/>
                  </a:cubicBezTo>
                  <a:cubicBezTo>
                    <a:pt x="339" y="2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"/>
            <p:cNvSpPr/>
            <p:nvPr/>
          </p:nvSpPr>
          <p:spPr>
            <a:xfrm>
              <a:off x="4490575" y="1827175"/>
              <a:ext cx="13950" cy="5375"/>
            </a:xfrm>
            <a:custGeom>
              <a:avLst/>
              <a:gdLst/>
              <a:ahLst/>
              <a:cxnLst/>
              <a:rect l="l" t="t" r="r" b="b"/>
              <a:pathLst>
                <a:path w="558" h="215" extrusionOk="0">
                  <a:moveTo>
                    <a:pt x="207" y="0"/>
                  </a:moveTo>
                  <a:cubicBezTo>
                    <a:pt x="140" y="0"/>
                    <a:pt x="70" y="9"/>
                    <a:pt x="0" y="15"/>
                  </a:cubicBezTo>
                  <a:cubicBezTo>
                    <a:pt x="20" y="75"/>
                    <a:pt x="20" y="115"/>
                    <a:pt x="60" y="174"/>
                  </a:cubicBezTo>
                  <a:cubicBezTo>
                    <a:pt x="219" y="194"/>
                    <a:pt x="378" y="194"/>
                    <a:pt x="557" y="214"/>
                  </a:cubicBezTo>
                  <a:cubicBezTo>
                    <a:pt x="476" y="38"/>
                    <a:pt x="349" y="0"/>
                    <a:pt x="2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"/>
            <p:cNvSpPr/>
            <p:nvPr/>
          </p:nvSpPr>
          <p:spPr>
            <a:xfrm>
              <a:off x="4678550" y="1896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60" y="140"/>
                    <a:pt x="219" y="179"/>
                    <a:pt x="359" y="19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5"/>
            <p:cNvSpPr/>
            <p:nvPr/>
          </p:nvSpPr>
          <p:spPr>
            <a:xfrm>
              <a:off x="4579100" y="18489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40"/>
                    <a:pt x="179" y="140"/>
                  </a:cubicBezTo>
                  <a:cubicBezTo>
                    <a:pt x="119" y="100"/>
                    <a:pt x="6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5"/>
            <p:cNvSpPr/>
            <p:nvPr/>
          </p:nvSpPr>
          <p:spPr>
            <a:xfrm>
              <a:off x="4478125" y="1823925"/>
              <a:ext cx="5000" cy="3150"/>
            </a:xfrm>
            <a:custGeom>
              <a:avLst/>
              <a:gdLst/>
              <a:ahLst/>
              <a:cxnLst/>
              <a:rect l="l" t="t" r="r" b="b"/>
              <a:pathLst>
                <a:path w="200" h="126" extrusionOk="0">
                  <a:moveTo>
                    <a:pt x="42" y="1"/>
                  </a:moveTo>
                  <a:cubicBezTo>
                    <a:pt x="28" y="1"/>
                    <a:pt x="14" y="3"/>
                    <a:pt x="1" y="6"/>
                  </a:cubicBezTo>
                  <a:cubicBezTo>
                    <a:pt x="21" y="26"/>
                    <a:pt x="21" y="85"/>
                    <a:pt x="61" y="125"/>
                  </a:cubicBezTo>
                  <a:cubicBezTo>
                    <a:pt x="100" y="125"/>
                    <a:pt x="160" y="105"/>
                    <a:pt x="200" y="105"/>
                  </a:cubicBezTo>
                  <a:cubicBezTo>
                    <a:pt x="167" y="39"/>
                    <a:pt x="10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5"/>
            <p:cNvSpPr/>
            <p:nvPr/>
          </p:nvSpPr>
          <p:spPr>
            <a:xfrm>
              <a:off x="4504500" y="18320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00"/>
                    <a:pt x="100" y="159"/>
                    <a:pt x="179" y="159"/>
                  </a:cubicBezTo>
                  <a:cubicBezTo>
                    <a:pt x="139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5"/>
            <p:cNvSpPr/>
            <p:nvPr/>
          </p:nvSpPr>
          <p:spPr>
            <a:xfrm>
              <a:off x="4698950" y="1905625"/>
              <a:ext cx="106450" cy="48250"/>
            </a:xfrm>
            <a:custGeom>
              <a:avLst/>
              <a:gdLst/>
              <a:ahLst/>
              <a:cxnLst/>
              <a:rect l="l" t="t" r="r" b="b"/>
              <a:pathLst>
                <a:path w="4258" h="1930" extrusionOk="0">
                  <a:moveTo>
                    <a:pt x="219" y="0"/>
                  </a:moveTo>
                  <a:cubicBezTo>
                    <a:pt x="139" y="60"/>
                    <a:pt x="60" y="120"/>
                    <a:pt x="0" y="199"/>
                  </a:cubicBezTo>
                  <a:cubicBezTo>
                    <a:pt x="358" y="518"/>
                    <a:pt x="895" y="518"/>
                    <a:pt x="1313" y="876"/>
                  </a:cubicBezTo>
                  <a:cubicBezTo>
                    <a:pt x="1432" y="915"/>
                    <a:pt x="1592" y="955"/>
                    <a:pt x="1711" y="975"/>
                  </a:cubicBezTo>
                  <a:cubicBezTo>
                    <a:pt x="2487" y="1154"/>
                    <a:pt x="3084" y="1751"/>
                    <a:pt x="3879" y="1930"/>
                  </a:cubicBezTo>
                  <a:cubicBezTo>
                    <a:pt x="4019" y="1910"/>
                    <a:pt x="4178" y="1870"/>
                    <a:pt x="4257" y="1711"/>
                  </a:cubicBezTo>
                  <a:cubicBezTo>
                    <a:pt x="4217" y="1353"/>
                    <a:pt x="3899" y="1413"/>
                    <a:pt x="3700" y="1273"/>
                  </a:cubicBezTo>
                  <a:cubicBezTo>
                    <a:pt x="3024" y="935"/>
                    <a:pt x="2407" y="537"/>
                    <a:pt x="1631" y="498"/>
                  </a:cubicBezTo>
                  <a:cubicBezTo>
                    <a:pt x="1432" y="418"/>
                    <a:pt x="1214" y="358"/>
                    <a:pt x="1094" y="159"/>
                  </a:cubicBezTo>
                  <a:cubicBezTo>
                    <a:pt x="1049" y="103"/>
                    <a:pt x="998" y="79"/>
                    <a:pt x="944" y="79"/>
                  </a:cubicBezTo>
                  <a:cubicBezTo>
                    <a:pt x="903" y="79"/>
                    <a:pt x="859" y="94"/>
                    <a:pt x="816" y="120"/>
                  </a:cubicBezTo>
                  <a:cubicBezTo>
                    <a:pt x="617" y="60"/>
                    <a:pt x="418" y="4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5"/>
            <p:cNvSpPr/>
            <p:nvPr/>
          </p:nvSpPr>
          <p:spPr>
            <a:xfrm>
              <a:off x="4906325" y="1981700"/>
              <a:ext cx="68150" cy="41300"/>
            </a:xfrm>
            <a:custGeom>
              <a:avLst/>
              <a:gdLst/>
              <a:ahLst/>
              <a:cxnLst/>
              <a:rect l="l" t="t" r="r" b="b"/>
              <a:pathLst>
                <a:path w="2726" h="1652" extrusionOk="0">
                  <a:moveTo>
                    <a:pt x="498" y="1"/>
                  </a:moveTo>
                  <a:cubicBezTo>
                    <a:pt x="378" y="21"/>
                    <a:pt x="259" y="21"/>
                    <a:pt x="140" y="61"/>
                  </a:cubicBezTo>
                  <a:cubicBezTo>
                    <a:pt x="0" y="220"/>
                    <a:pt x="60" y="399"/>
                    <a:pt x="40" y="578"/>
                  </a:cubicBezTo>
                  <a:cubicBezTo>
                    <a:pt x="40" y="657"/>
                    <a:pt x="60" y="717"/>
                    <a:pt x="100" y="777"/>
                  </a:cubicBezTo>
                  <a:cubicBezTo>
                    <a:pt x="239" y="876"/>
                    <a:pt x="398" y="817"/>
                    <a:pt x="478" y="956"/>
                  </a:cubicBezTo>
                  <a:cubicBezTo>
                    <a:pt x="540" y="1005"/>
                    <a:pt x="614" y="1016"/>
                    <a:pt x="691" y="1016"/>
                  </a:cubicBezTo>
                  <a:cubicBezTo>
                    <a:pt x="752" y="1016"/>
                    <a:pt x="815" y="1010"/>
                    <a:pt x="877" y="1010"/>
                  </a:cubicBezTo>
                  <a:cubicBezTo>
                    <a:pt x="989" y="1010"/>
                    <a:pt x="1095" y="1032"/>
                    <a:pt x="1174" y="1155"/>
                  </a:cubicBezTo>
                  <a:cubicBezTo>
                    <a:pt x="1194" y="1254"/>
                    <a:pt x="1254" y="1294"/>
                    <a:pt x="1353" y="1294"/>
                  </a:cubicBezTo>
                  <a:cubicBezTo>
                    <a:pt x="1400" y="1288"/>
                    <a:pt x="1445" y="1284"/>
                    <a:pt x="1489" y="1284"/>
                  </a:cubicBezTo>
                  <a:cubicBezTo>
                    <a:pt x="1724" y="1284"/>
                    <a:pt x="1915" y="1380"/>
                    <a:pt x="2049" y="1632"/>
                  </a:cubicBezTo>
                  <a:lnTo>
                    <a:pt x="2129" y="1652"/>
                  </a:lnTo>
                  <a:lnTo>
                    <a:pt x="2189" y="1652"/>
                  </a:lnTo>
                  <a:cubicBezTo>
                    <a:pt x="2348" y="1533"/>
                    <a:pt x="2686" y="1632"/>
                    <a:pt x="2726" y="1274"/>
                  </a:cubicBezTo>
                  <a:cubicBezTo>
                    <a:pt x="2248" y="936"/>
                    <a:pt x="1751" y="598"/>
                    <a:pt x="1194" y="399"/>
                  </a:cubicBezTo>
                  <a:cubicBezTo>
                    <a:pt x="1075" y="359"/>
                    <a:pt x="935" y="339"/>
                    <a:pt x="856" y="279"/>
                  </a:cubicBezTo>
                  <a:cubicBezTo>
                    <a:pt x="776" y="279"/>
                    <a:pt x="736" y="299"/>
                    <a:pt x="677" y="359"/>
                  </a:cubicBezTo>
                  <a:cubicBezTo>
                    <a:pt x="637" y="379"/>
                    <a:pt x="697" y="478"/>
                    <a:pt x="637" y="478"/>
                  </a:cubicBezTo>
                  <a:cubicBezTo>
                    <a:pt x="637" y="399"/>
                    <a:pt x="677" y="359"/>
                    <a:pt x="697" y="299"/>
                  </a:cubicBezTo>
                  <a:cubicBezTo>
                    <a:pt x="697" y="160"/>
                    <a:pt x="557" y="12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5"/>
            <p:cNvSpPr/>
            <p:nvPr/>
          </p:nvSpPr>
          <p:spPr>
            <a:xfrm>
              <a:off x="4809850" y="1887450"/>
              <a:ext cx="25375" cy="51025"/>
            </a:xfrm>
            <a:custGeom>
              <a:avLst/>
              <a:gdLst/>
              <a:ahLst/>
              <a:cxnLst/>
              <a:rect l="l" t="t" r="r" b="b"/>
              <a:pathLst>
                <a:path w="1015" h="2041" extrusionOk="0">
                  <a:moveTo>
                    <a:pt x="502" y="1"/>
                  </a:moveTo>
                  <a:cubicBezTo>
                    <a:pt x="429" y="1"/>
                    <a:pt x="326" y="30"/>
                    <a:pt x="179" y="71"/>
                  </a:cubicBezTo>
                  <a:cubicBezTo>
                    <a:pt x="0" y="608"/>
                    <a:pt x="60" y="1185"/>
                    <a:pt x="140" y="1742"/>
                  </a:cubicBezTo>
                  <a:cubicBezTo>
                    <a:pt x="179" y="1802"/>
                    <a:pt x="259" y="1861"/>
                    <a:pt x="299" y="1941"/>
                  </a:cubicBezTo>
                  <a:lnTo>
                    <a:pt x="478" y="1941"/>
                  </a:lnTo>
                  <a:cubicBezTo>
                    <a:pt x="517" y="1901"/>
                    <a:pt x="547" y="1881"/>
                    <a:pt x="575" y="1881"/>
                  </a:cubicBezTo>
                  <a:cubicBezTo>
                    <a:pt x="602" y="1881"/>
                    <a:pt x="627" y="1901"/>
                    <a:pt x="657" y="1941"/>
                  </a:cubicBezTo>
                  <a:cubicBezTo>
                    <a:pt x="697" y="1981"/>
                    <a:pt x="776" y="1981"/>
                    <a:pt x="836" y="2000"/>
                  </a:cubicBezTo>
                  <a:cubicBezTo>
                    <a:pt x="876" y="2040"/>
                    <a:pt x="955" y="2040"/>
                    <a:pt x="1015" y="2040"/>
                  </a:cubicBezTo>
                  <a:cubicBezTo>
                    <a:pt x="876" y="1583"/>
                    <a:pt x="776" y="1165"/>
                    <a:pt x="657" y="727"/>
                  </a:cubicBezTo>
                  <a:cubicBezTo>
                    <a:pt x="671" y="166"/>
                    <a:pt x="675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5"/>
            <p:cNvSpPr/>
            <p:nvPr/>
          </p:nvSpPr>
          <p:spPr>
            <a:xfrm>
              <a:off x="4886425" y="1983200"/>
              <a:ext cx="28875" cy="14225"/>
            </a:xfrm>
            <a:custGeom>
              <a:avLst/>
              <a:gdLst/>
              <a:ahLst/>
              <a:cxnLst/>
              <a:rect l="l" t="t" r="r" b="b"/>
              <a:pathLst>
                <a:path w="1155" h="569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79"/>
                    <a:pt x="399" y="299"/>
                    <a:pt x="498" y="538"/>
                  </a:cubicBezTo>
                  <a:cubicBezTo>
                    <a:pt x="538" y="560"/>
                    <a:pt x="576" y="569"/>
                    <a:pt x="613" y="569"/>
                  </a:cubicBezTo>
                  <a:cubicBezTo>
                    <a:pt x="706" y="569"/>
                    <a:pt x="791" y="518"/>
                    <a:pt x="876" y="518"/>
                  </a:cubicBezTo>
                  <a:cubicBezTo>
                    <a:pt x="1155" y="339"/>
                    <a:pt x="936" y="200"/>
                    <a:pt x="876" y="20"/>
                  </a:cubicBezTo>
                  <a:cubicBezTo>
                    <a:pt x="598" y="20"/>
                    <a:pt x="299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5"/>
            <p:cNvSpPr/>
            <p:nvPr/>
          </p:nvSpPr>
          <p:spPr>
            <a:xfrm>
              <a:off x="4789450" y="1935950"/>
              <a:ext cx="31350" cy="16250"/>
            </a:xfrm>
            <a:custGeom>
              <a:avLst/>
              <a:gdLst/>
              <a:ahLst/>
              <a:cxnLst/>
              <a:rect l="l" t="t" r="r" b="b"/>
              <a:pathLst>
                <a:path w="1254" h="650" extrusionOk="0">
                  <a:moveTo>
                    <a:pt x="80" y="1"/>
                  </a:moveTo>
                  <a:cubicBezTo>
                    <a:pt x="60" y="1"/>
                    <a:pt x="60" y="1"/>
                    <a:pt x="21" y="41"/>
                  </a:cubicBezTo>
                  <a:cubicBezTo>
                    <a:pt x="1" y="100"/>
                    <a:pt x="21" y="120"/>
                    <a:pt x="80" y="180"/>
                  </a:cubicBezTo>
                  <a:cubicBezTo>
                    <a:pt x="259" y="279"/>
                    <a:pt x="418" y="399"/>
                    <a:pt x="597" y="498"/>
                  </a:cubicBezTo>
                  <a:cubicBezTo>
                    <a:pt x="606" y="497"/>
                    <a:pt x="615" y="497"/>
                    <a:pt x="624" y="497"/>
                  </a:cubicBezTo>
                  <a:cubicBezTo>
                    <a:pt x="803" y="497"/>
                    <a:pt x="928" y="649"/>
                    <a:pt x="1109" y="649"/>
                  </a:cubicBezTo>
                  <a:cubicBezTo>
                    <a:pt x="1154" y="649"/>
                    <a:pt x="1201" y="640"/>
                    <a:pt x="1254" y="617"/>
                  </a:cubicBezTo>
                  <a:cubicBezTo>
                    <a:pt x="1154" y="478"/>
                    <a:pt x="1055" y="319"/>
                    <a:pt x="956" y="200"/>
                  </a:cubicBezTo>
                  <a:cubicBezTo>
                    <a:pt x="929" y="203"/>
                    <a:pt x="903" y="205"/>
                    <a:pt x="877" y="205"/>
                  </a:cubicBezTo>
                  <a:cubicBezTo>
                    <a:pt x="594" y="205"/>
                    <a:pt x="354" y="19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"/>
            <p:cNvSpPr/>
            <p:nvPr/>
          </p:nvSpPr>
          <p:spPr>
            <a:xfrm>
              <a:off x="4875000" y="1978350"/>
              <a:ext cx="11450" cy="5375"/>
            </a:xfrm>
            <a:custGeom>
              <a:avLst/>
              <a:gdLst/>
              <a:ahLst/>
              <a:cxnLst/>
              <a:rect l="l" t="t" r="r" b="b"/>
              <a:pathLst>
                <a:path w="458" h="215" extrusionOk="0">
                  <a:moveTo>
                    <a:pt x="126" y="1"/>
                  </a:moveTo>
                  <a:cubicBezTo>
                    <a:pt x="76" y="1"/>
                    <a:pt x="32" y="21"/>
                    <a:pt x="20" y="95"/>
                  </a:cubicBezTo>
                  <a:cubicBezTo>
                    <a:pt x="0" y="115"/>
                    <a:pt x="60" y="195"/>
                    <a:pt x="120" y="195"/>
                  </a:cubicBezTo>
                  <a:cubicBezTo>
                    <a:pt x="239" y="214"/>
                    <a:pt x="338" y="214"/>
                    <a:pt x="458" y="214"/>
                  </a:cubicBezTo>
                  <a:cubicBezTo>
                    <a:pt x="418" y="95"/>
                    <a:pt x="319" y="35"/>
                    <a:pt x="219" y="16"/>
                  </a:cubicBezTo>
                  <a:cubicBezTo>
                    <a:pt x="189" y="8"/>
                    <a:pt x="15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"/>
            <p:cNvSpPr/>
            <p:nvPr/>
          </p:nvSpPr>
          <p:spPr>
            <a:xfrm>
              <a:off x="4840675" y="1958325"/>
              <a:ext cx="4500" cy="2525"/>
            </a:xfrm>
            <a:custGeom>
              <a:avLst/>
              <a:gdLst/>
              <a:ahLst/>
              <a:cxnLst/>
              <a:rect l="l" t="t" r="r" b="b"/>
              <a:pathLst>
                <a:path w="180" h="101" extrusionOk="0">
                  <a:moveTo>
                    <a:pt x="40" y="1"/>
                  </a:moveTo>
                  <a:cubicBezTo>
                    <a:pt x="21" y="21"/>
                    <a:pt x="21" y="41"/>
                    <a:pt x="1" y="41"/>
                  </a:cubicBezTo>
                  <a:cubicBezTo>
                    <a:pt x="40" y="61"/>
                    <a:pt x="60" y="100"/>
                    <a:pt x="120" y="100"/>
                  </a:cubicBezTo>
                  <a:lnTo>
                    <a:pt x="180" y="41"/>
                  </a:lnTo>
                  <a:cubicBezTo>
                    <a:pt x="120" y="41"/>
                    <a:pt x="100" y="2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"/>
            <p:cNvSpPr/>
            <p:nvPr/>
          </p:nvSpPr>
          <p:spPr>
            <a:xfrm>
              <a:off x="4826250" y="19364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1" y="1"/>
                  </a:moveTo>
                  <a:cubicBezTo>
                    <a:pt x="60" y="100"/>
                    <a:pt x="120" y="120"/>
                    <a:pt x="259" y="120"/>
                  </a:cubicBezTo>
                  <a:cubicBezTo>
                    <a:pt x="259" y="80"/>
                    <a:pt x="259" y="2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"/>
            <p:cNvSpPr/>
            <p:nvPr/>
          </p:nvSpPr>
          <p:spPr>
            <a:xfrm>
              <a:off x="4821775" y="1934100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1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5"/>
            <p:cNvSpPr/>
            <p:nvPr/>
          </p:nvSpPr>
          <p:spPr>
            <a:xfrm>
              <a:off x="4565650" y="581250"/>
              <a:ext cx="156200" cy="64200"/>
            </a:xfrm>
            <a:custGeom>
              <a:avLst/>
              <a:gdLst/>
              <a:ahLst/>
              <a:cxnLst/>
              <a:rect l="l" t="t" r="r" b="b"/>
              <a:pathLst>
                <a:path w="6248" h="2568" extrusionOk="0">
                  <a:moveTo>
                    <a:pt x="6247" y="1"/>
                  </a:moveTo>
                  <a:cubicBezTo>
                    <a:pt x="6128" y="1"/>
                    <a:pt x="6028" y="21"/>
                    <a:pt x="5909" y="21"/>
                  </a:cubicBezTo>
                  <a:cubicBezTo>
                    <a:pt x="5770" y="100"/>
                    <a:pt x="5631" y="81"/>
                    <a:pt x="5531" y="160"/>
                  </a:cubicBezTo>
                  <a:cubicBezTo>
                    <a:pt x="4159" y="618"/>
                    <a:pt x="2766" y="1095"/>
                    <a:pt x="1393" y="1573"/>
                  </a:cubicBezTo>
                  <a:cubicBezTo>
                    <a:pt x="1155" y="1791"/>
                    <a:pt x="876" y="1891"/>
                    <a:pt x="558" y="1950"/>
                  </a:cubicBezTo>
                  <a:cubicBezTo>
                    <a:pt x="399" y="2090"/>
                    <a:pt x="200" y="2090"/>
                    <a:pt x="41" y="2110"/>
                  </a:cubicBezTo>
                  <a:cubicBezTo>
                    <a:pt x="41" y="2169"/>
                    <a:pt x="1" y="2209"/>
                    <a:pt x="1" y="2269"/>
                  </a:cubicBezTo>
                  <a:cubicBezTo>
                    <a:pt x="140" y="2468"/>
                    <a:pt x="359" y="2507"/>
                    <a:pt x="578" y="2567"/>
                  </a:cubicBezTo>
                  <a:cubicBezTo>
                    <a:pt x="1632" y="2368"/>
                    <a:pt x="2587" y="1970"/>
                    <a:pt x="3621" y="1672"/>
                  </a:cubicBezTo>
                  <a:cubicBezTo>
                    <a:pt x="4477" y="1393"/>
                    <a:pt x="5332" y="1055"/>
                    <a:pt x="6068" y="498"/>
                  </a:cubicBezTo>
                  <a:cubicBezTo>
                    <a:pt x="6168" y="379"/>
                    <a:pt x="6227" y="279"/>
                    <a:pt x="6227" y="120"/>
                  </a:cubicBezTo>
                  <a:cubicBezTo>
                    <a:pt x="6227" y="81"/>
                    <a:pt x="6247" y="61"/>
                    <a:pt x="6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5"/>
            <p:cNvSpPr/>
            <p:nvPr/>
          </p:nvSpPr>
          <p:spPr>
            <a:xfrm>
              <a:off x="4386625" y="658350"/>
              <a:ext cx="119375" cy="49975"/>
            </a:xfrm>
            <a:custGeom>
              <a:avLst/>
              <a:gdLst/>
              <a:ahLst/>
              <a:cxnLst/>
              <a:rect l="l" t="t" r="r" b="b"/>
              <a:pathLst>
                <a:path w="4775" h="1999" extrusionOk="0">
                  <a:moveTo>
                    <a:pt x="4536" y="0"/>
                  </a:moveTo>
                  <a:cubicBezTo>
                    <a:pt x="3820" y="20"/>
                    <a:pt x="3183" y="398"/>
                    <a:pt x="2507" y="617"/>
                  </a:cubicBezTo>
                  <a:cubicBezTo>
                    <a:pt x="1991" y="805"/>
                    <a:pt x="1476" y="1004"/>
                    <a:pt x="922" y="1004"/>
                  </a:cubicBezTo>
                  <a:cubicBezTo>
                    <a:pt x="770" y="1004"/>
                    <a:pt x="616" y="989"/>
                    <a:pt x="458" y="955"/>
                  </a:cubicBezTo>
                  <a:cubicBezTo>
                    <a:pt x="385" y="939"/>
                    <a:pt x="312" y="923"/>
                    <a:pt x="244" y="923"/>
                  </a:cubicBezTo>
                  <a:cubicBezTo>
                    <a:pt x="146" y="923"/>
                    <a:pt x="59" y="957"/>
                    <a:pt x="1" y="1075"/>
                  </a:cubicBezTo>
                  <a:cubicBezTo>
                    <a:pt x="80" y="1214"/>
                    <a:pt x="239" y="1313"/>
                    <a:pt x="379" y="1393"/>
                  </a:cubicBezTo>
                  <a:cubicBezTo>
                    <a:pt x="975" y="1572"/>
                    <a:pt x="1552" y="1671"/>
                    <a:pt x="2109" y="1890"/>
                  </a:cubicBezTo>
                  <a:cubicBezTo>
                    <a:pt x="2271" y="1944"/>
                    <a:pt x="2474" y="1998"/>
                    <a:pt x="2651" y="1998"/>
                  </a:cubicBezTo>
                  <a:cubicBezTo>
                    <a:pt x="2800" y="1998"/>
                    <a:pt x="2932" y="1960"/>
                    <a:pt x="3004" y="1850"/>
                  </a:cubicBezTo>
                  <a:cubicBezTo>
                    <a:pt x="3362" y="1313"/>
                    <a:pt x="3999" y="1313"/>
                    <a:pt x="4377" y="876"/>
                  </a:cubicBezTo>
                  <a:cubicBezTo>
                    <a:pt x="4138" y="518"/>
                    <a:pt x="4775" y="358"/>
                    <a:pt x="4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5"/>
            <p:cNvSpPr/>
            <p:nvPr/>
          </p:nvSpPr>
          <p:spPr>
            <a:xfrm>
              <a:off x="4361750" y="685200"/>
              <a:ext cx="34350" cy="162100"/>
            </a:xfrm>
            <a:custGeom>
              <a:avLst/>
              <a:gdLst/>
              <a:ahLst/>
              <a:cxnLst/>
              <a:rect l="l" t="t" r="r" b="b"/>
              <a:pathLst>
                <a:path w="1374" h="6484" extrusionOk="0">
                  <a:moveTo>
                    <a:pt x="996" y="1"/>
                  </a:moveTo>
                  <a:cubicBezTo>
                    <a:pt x="737" y="160"/>
                    <a:pt x="757" y="518"/>
                    <a:pt x="538" y="697"/>
                  </a:cubicBezTo>
                  <a:cubicBezTo>
                    <a:pt x="399" y="1294"/>
                    <a:pt x="299" y="1870"/>
                    <a:pt x="180" y="2467"/>
                  </a:cubicBezTo>
                  <a:cubicBezTo>
                    <a:pt x="1" y="2587"/>
                    <a:pt x="1" y="2726"/>
                    <a:pt x="81" y="2905"/>
                  </a:cubicBezTo>
                  <a:cubicBezTo>
                    <a:pt x="140" y="2984"/>
                    <a:pt x="200" y="3004"/>
                    <a:pt x="279" y="3004"/>
                  </a:cubicBezTo>
                  <a:cubicBezTo>
                    <a:pt x="328" y="2972"/>
                    <a:pt x="363" y="2914"/>
                    <a:pt x="417" y="2914"/>
                  </a:cubicBezTo>
                  <a:cubicBezTo>
                    <a:pt x="430" y="2914"/>
                    <a:pt x="443" y="2917"/>
                    <a:pt x="458" y="2925"/>
                  </a:cubicBezTo>
                  <a:cubicBezTo>
                    <a:pt x="439" y="2965"/>
                    <a:pt x="399" y="2984"/>
                    <a:pt x="399" y="3004"/>
                  </a:cubicBezTo>
                  <a:cubicBezTo>
                    <a:pt x="200" y="3382"/>
                    <a:pt x="299" y="3780"/>
                    <a:pt x="279" y="4158"/>
                  </a:cubicBezTo>
                  <a:cubicBezTo>
                    <a:pt x="279" y="4357"/>
                    <a:pt x="279" y="4556"/>
                    <a:pt x="299" y="4755"/>
                  </a:cubicBezTo>
                  <a:cubicBezTo>
                    <a:pt x="339" y="4815"/>
                    <a:pt x="339" y="4894"/>
                    <a:pt x="359" y="4974"/>
                  </a:cubicBezTo>
                  <a:cubicBezTo>
                    <a:pt x="439" y="5153"/>
                    <a:pt x="478" y="5312"/>
                    <a:pt x="478" y="5491"/>
                  </a:cubicBezTo>
                  <a:cubicBezTo>
                    <a:pt x="478" y="5551"/>
                    <a:pt x="458" y="5610"/>
                    <a:pt x="458" y="5690"/>
                  </a:cubicBezTo>
                  <a:cubicBezTo>
                    <a:pt x="439" y="5750"/>
                    <a:pt x="439" y="5809"/>
                    <a:pt x="399" y="5889"/>
                  </a:cubicBezTo>
                  <a:cubicBezTo>
                    <a:pt x="379" y="5968"/>
                    <a:pt x="379" y="6048"/>
                    <a:pt x="399" y="6108"/>
                  </a:cubicBezTo>
                  <a:cubicBezTo>
                    <a:pt x="557" y="6266"/>
                    <a:pt x="707" y="6483"/>
                    <a:pt x="864" y="6483"/>
                  </a:cubicBezTo>
                  <a:cubicBezTo>
                    <a:pt x="964" y="6483"/>
                    <a:pt x="1066" y="6395"/>
                    <a:pt x="1175" y="6147"/>
                  </a:cubicBezTo>
                  <a:cubicBezTo>
                    <a:pt x="1155" y="5212"/>
                    <a:pt x="956" y="4317"/>
                    <a:pt x="896" y="3402"/>
                  </a:cubicBezTo>
                  <a:cubicBezTo>
                    <a:pt x="856" y="2288"/>
                    <a:pt x="1254" y="1274"/>
                    <a:pt x="1374" y="199"/>
                  </a:cubicBezTo>
                  <a:cubicBezTo>
                    <a:pt x="1294" y="40"/>
                    <a:pt x="1155" y="20"/>
                    <a:pt x="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"/>
            <p:cNvSpPr/>
            <p:nvPr/>
          </p:nvSpPr>
          <p:spPr>
            <a:xfrm>
              <a:off x="4488075" y="636475"/>
              <a:ext cx="91050" cy="40300"/>
            </a:xfrm>
            <a:custGeom>
              <a:avLst/>
              <a:gdLst/>
              <a:ahLst/>
              <a:cxnLst/>
              <a:rect l="l" t="t" r="r" b="b"/>
              <a:pathLst>
                <a:path w="3642" h="1612" extrusionOk="0">
                  <a:moveTo>
                    <a:pt x="3104" y="20"/>
                  </a:moveTo>
                  <a:cubicBezTo>
                    <a:pt x="2209" y="298"/>
                    <a:pt x="1334" y="597"/>
                    <a:pt x="478" y="875"/>
                  </a:cubicBezTo>
                  <a:cubicBezTo>
                    <a:pt x="458" y="1094"/>
                    <a:pt x="259" y="1194"/>
                    <a:pt x="160" y="1373"/>
                  </a:cubicBezTo>
                  <a:cubicBezTo>
                    <a:pt x="1" y="1591"/>
                    <a:pt x="200" y="1572"/>
                    <a:pt x="319" y="1611"/>
                  </a:cubicBezTo>
                  <a:lnTo>
                    <a:pt x="438" y="1611"/>
                  </a:lnTo>
                  <a:lnTo>
                    <a:pt x="816" y="1552"/>
                  </a:lnTo>
                  <a:cubicBezTo>
                    <a:pt x="876" y="1512"/>
                    <a:pt x="936" y="1492"/>
                    <a:pt x="995" y="1472"/>
                  </a:cubicBezTo>
                  <a:cubicBezTo>
                    <a:pt x="1075" y="1452"/>
                    <a:pt x="1174" y="1412"/>
                    <a:pt x="1274" y="1393"/>
                  </a:cubicBezTo>
                  <a:cubicBezTo>
                    <a:pt x="1334" y="1393"/>
                    <a:pt x="1393" y="1373"/>
                    <a:pt x="1473" y="1353"/>
                  </a:cubicBezTo>
                  <a:cubicBezTo>
                    <a:pt x="1592" y="1293"/>
                    <a:pt x="1751" y="1273"/>
                    <a:pt x="1891" y="1253"/>
                  </a:cubicBezTo>
                  <a:cubicBezTo>
                    <a:pt x="2487" y="915"/>
                    <a:pt x="3263" y="895"/>
                    <a:pt x="3641" y="219"/>
                  </a:cubicBezTo>
                  <a:cubicBezTo>
                    <a:pt x="3502" y="0"/>
                    <a:pt x="3303" y="60"/>
                    <a:pt x="3104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"/>
            <p:cNvSpPr/>
            <p:nvPr/>
          </p:nvSpPr>
          <p:spPr>
            <a:xfrm>
              <a:off x="4041000" y="1603375"/>
              <a:ext cx="163625" cy="77525"/>
            </a:xfrm>
            <a:custGeom>
              <a:avLst/>
              <a:gdLst/>
              <a:ahLst/>
              <a:cxnLst/>
              <a:rect l="l" t="t" r="r" b="b"/>
              <a:pathLst>
                <a:path w="6545" h="3101" extrusionOk="0">
                  <a:moveTo>
                    <a:pt x="751" y="1"/>
                  </a:moveTo>
                  <a:cubicBezTo>
                    <a:pt x="706" y="1"/>
                    <a:pt x="667" y="5"/>
                    <a:pt x="637" y="15"/>
                  </a:cubicBezTo>
                  <a:cubicBezTo>
                    <a:pt x="358" y="175"/>
                    <a:pt x="0" y="254"/>
                    <a:pt x="139" y="672"/>
                  </a:cubicBezTo>
                  <a:cubicBezTo>
                    <a:pt x="100" y="692"/>
                    <a:pt x="139" y="751"/>
                    <a:pt x="139" y="791"/>
                  </a:cubicBezTo>
                  <a:cubicBezTo>
                    <a:pt x="239" y="811"/>
                    <a:pt x="279" y="851"/>
                    <a:pt x="318" y="950"/>
                  </a:cubicBezTo>
                  <a:cubicBezTo>
                    <a:pt x="378" y="950"/>
                    <a:pt x="438" y="950"/>
                    <a:pt x="497" y="1010"/>
                  </a:cubicBezTo>
                  <a:cubicBezTo>
                    <a:pt x="597" y="1149"/>
                    <a:pt x="756" y="1070"/>
                    <a:pt x="856" y="1169"/>
                  </a:cubicBezTo>
                  <a:cubicBezTo>
                    <a:pt x="895" y="1189"/>
                    <a:pt x="955" y="1209"/>
                    <a:pt x="995" y="1209"/>
                  </a:cubicBezTo>
                  <a:cubicBezTo>
                    <a:pt x="1293" y="1050"/>
                    <a:pt x="875" y="891"/>
                    <a:pt x="1054" y="672"/>
                  </a:cubicBezTo>
                  <a:lnTo>
                    <a:pt x="1054" y="672"/>
                  </a:lnTo>
                  <a:cubicBezTo>
                    <a:pt x="1234" y="851"/>
                    <a:pt x="1552" y="751"/>
                    <a:pt x="1731" y="1010"/>
                  </a:cubicBezTo>
                  <a:cubicBezTo>
                    <a:pt x="1950" y="1448"/>
                    <a:pt x="2447" y="1368"/>
                    <a:pt x="2765" y="1607"/>
                  </a:cubicBezTo>
                  <a:cubicBezTo>
                    <a:pt x="3263" y="1865"/>
                    <a:pt x="3820" y="2064"/>
                    <a:pt x="4337" y="2303"/>
                  </a:cubicBezTo>
                  <a:cubicBezTo>
                    <a:pt x="4989" y="2591"/>
                    <a:pt x="5568" y="3101"/>
                    <a:pt x="6322" y="3101"/>
                  </a:cubicBezTo>
                  <a:cubicBezTo>
                    <a:pt x="6350" y="3101"/>
                    <a:pt x="6377" y="3100"/>
                    <a:pt x="6406" y="3099"/>
                  </a:cubicBezTo>
                  <a:cubicBezTo>
                    <a:pt x="6465" y="3039"/>
                    <a:pt x="6505" y="2979"/>
                    <a:pt x="6525" y="2880"/>
                  </a:cubicBezTo>
                  <a:cubicBezTo>
                    <a:pt x="6545" y="2800"/>
                    <a:pt x="6525" y="2701"/>
                    <a:pt x="6505" y="2641"/>
                  </a:cubicBezTo>
                  <a:cubicBezTo>
                    <a:pt x="6426" y="2462"/>
                    <a:pt x="6266" y="2363"/>
                    <a:pt x="6127" y="2283"/>
                  </a:cubicBezTo>
                  <a:cubicBezTo>
                    <a:pt x="4416" y="1448"/>
                    <a:pt x="2666" y="692"/>
                    <a:pt x="895" y="15"/>
                  </a:cubicBezTo>
                  <a:cubicBezTo>
                    <a:pt x="846" y="5"/>
                    <a:pt x="796" y="1"/>
                    <a:pt x="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5"/>
            <p:cNvSpPr/>
            <p:nvPr/>
          </p:nvSpPr>
          <p:spPr>
            <a:xfrm>
              <a:off x="4143925" y="1656775"/>
              <a:ext cx="78125" cy="38425"/>
            </a:xfrm>
            <a:custGeom>
              <a:avLst/>
              <a:gdLst/>
              <a:ahLst/>
              <a:cxnLst/>
              <a:rect l="l" t="t" r="r" b="b"/>
              <a:pathLst>
                <a:path w="3125" h="1537" extrusionOk="0">
                  <a:moveTo>
                    <a:pt x="107" y="0"/>
                  </a:moveTo>
                  <a:cubicBezTo>
                    <a:pt x="13" y="0"/>
                    <a:pt x="1" y="94"/>
                    <a:pt x="1" y="247"/>
                  </a:cubicBezTo>
                  <a:cubicBezTo>
                    <a:pt x="220" y="446"/>
                    <a:pt x="458" y="545"/>
                    <a:pt x="717" y="664"/>
                  </a:cubicBezTo>
                  <a:cubicBezTo>
                    <a:pt x="1254" y="903"/>
                    <a:pt x="1791" y="1162"/>
                    <a:pt x="2309" y="1420"/>
                  </a:cubicBezTo>
                  <a:cubicBezTo>
                    <a:pt x="2328" y="1420"/>
                    <a:pt x="2388" y="1440"/>
                    <a:pt x="2428" y="1460"/>
                  </a:cubicBezTo>
                  <a:cubicBezTo>
                    <a:pt x="2522" y="1519"/>
                    <a:pt x="2609" y="1536"/>
                    <a:pt x="2702" y="1536"/>
                  </a:cubicBezTo>
                  <a:cubicBezTo>
                    <a:pt x="2766" y="1536"/>
                    <a:pt x="2832" y="1528"/>
                    <a:pt x="2905" y="1520"/>
                  </a:cubicBezTo>
                  <a:cubicBezTo>
                    <a:pt x="3124" y="1162"/>
                    <a:pt x="2746" y="1142"/>
                    <a:pt x="2607" y="1003"/>
                  </a:cubicBezTo>
                  <a:cubicBezTo>
                    <a:pt x="2527" y="943"/>
                    <a:pt x="2448" y="943"/>
                    <a:pt x="2388" y="923"/>
                  </a:cubicBezTo>
                  <a:lnTo>
                    <a:pt x="2249" y="923"/>
                  </a:lnTo>
                  <a:cubicBezTo>
                    <a:pt x="1592" y="625"/>
                    <a:pt x="896" y="326"/>
                    <a:pt x="220" y="28"/>
                  </a:cubicBezTo>
                  <a:cubicBezTo>
                    <a:pt x="173" y="9"/>
                    <a:pt x="136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5"/>
            <p:cNvSpPr/>
            <p:nvPr/>
          </p:nvSpPr>
          <p:spPr>
            <a:xfrm>
              <a:off x="4104250" y="1639575"/>
              <a:ext cx="45175" cy="22875"/>
            </a:xfrm>
            <a:custGeom>
              <a:avLst/>
              <a:gdLst/>
              <a:ahLst/>
              <a:cxnLst/>
              <a:rect l="l" t="t" r="r" b="b"/>
              <a:pathLst>
                <a:path w="1807" h="915" extrusionOk="0">
                  <a:moveTo>
                    <a:pt x="108" y="0"/>
                  </a:moveTo>
                  <a:cubicBezTo>
                    <a:pt x="10" y="0"/>
                    <a:pt x="1" y="79"/>
                    <a:pt x="16" y="219"/>
                  </a:cubicBezTo>
                  <a:cubicBezTo>
                    <a:pt x="534" y="437"/>
                    <a:pt x="1051" y="696"/>
                    <a:pt x="1588" y="915"/>
                  </a:cubicBezTo>
                  <a:cubicBezTo>
                    <a:pt x="1648" y="835"/>
                    <a:pt x="1727" y="795"/>
                    <a:pt x="1807" y="716"/>
                  </a:cubicBezTo>
                  <a:cubicBezTo>
                    <a:pt x="1270" y="497"/>
                    <a:pt x="752" y="238"/>
                    <a:pt x="215" y="20"/>
                  </a:cubicBezTo>
                  <a:cubicBezTo>
                    <a:pt x="171" y="6"/>
                    <a:pt x="13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"/>
            <p:cNvSpPr/>
            <p:nvPr/>
          </p:nvSpPr>
          <p:spPr>
            <a:xfrm>
              <a:off x="4079275" y="1627625"/>
              <a:ext cx="30875" cy="17425"/>
            </a:xfrm>
            <a:custGeom>
              <a:avLst/>
              <a:gdLst/>
              <a:ahLst/>
              <a:cxnLst/>
              <a:rect l="l" t="t" r="r" b="b"/>
              <a:pathLst>
                <a:path w="1235" h="697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" y="279"/>
                    <a:pt x="299" y="338"/>
                    <a:pt x="419" y="418"/>
                  </a:cubicBezTo>
                  <a:cubicBezTo>
                    <a:pt x="598" y="537"/>
                    <a:pt x="817" y="617"/>
                    <a:pt x="1035" y="697"/>
                  </a:cubicBezTo>
                  <a:lnTo>
                    <a:pt x="1234" y="498"/>
                  </a:lnTo>
                  <a:cubicBezTo>
                    <a:pt x="936" y="219"/>
                    <a:pt x="518" y="19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"/>
            <p:cNvSpPr/>
            <p:nvPr/>
          </p:nvSpPr>
          <p:spPr>
            <a:xfrm>
              <a:off x="3848025" y="1178975"/>
              <a:ext cx="40800" cy="155425"/>
            </a:xfrm>
            <a:custGeom>
              <a:avLst/>
              <a:gdLst/>
              <a:ahLst/>
              <a:cxnLst/>
              <a:rect l="l" t="t" r="r" b="b"/>
              <a:pathLst>
                <a:path w="1632" h="6217" extrusionOk="0">
                  <a:moveTo>
                    <a:pt x="1196" y="0"/>
                  </a:moveTo>
                  <a:cubicBezTo>
                    <a:pt x="1124" y="0"/>
                    <a:pt x="1039" y="19"/>
                    <a:pt x="936" y="63"/>
                  </a:cubicBezTo>
                  <a:cubicBezTo>
                    <a:pt x="836" y="421"/>
                    <a:pt x="816" y="779"/>
                    <a:pt x="598" y="1117"/>
                  </a:cubicBezTo>
                  <a:cubicBezTo>
                    <a:pt x="558" y="1455"/>
                    <a:pt x="598" y="1833"/>
                    <a:pt x="419" y="2151"/>
                  </a:cubicBezTo>
                  <a:lnTo>
                    <a:pt x="259" y="4021"/>
                  </a:lnTo>
                  <a:cubicBezTo>
                    <a:pt x="160" y="4718"/>
                    <a:pt x="1" y="5414"/>
                    <a:pt x="60" y="6130"/>
                  </a:cubicBezTo>
                  <a:cubicBezTo>
                    <a:pt x="145" y="6191"/>
                    <a:pt x="221" y="6216"/>
                    <a:pt x="290" y="6216"/>
                  </a:cubicBezTo>
                  <a:cubicBezTo>
                    <a:pt x="448" y="6216"/>
                    <a:pt x="573" y="6083"/>
                    <a:pt x="697" y="5931"/>
                  </a:cubicBezTo>
                  <a:cubicBezTo>
                    <a:pt x="1135" y="4161"/>
                    <a:pt x="1294" y="2350"/>
                    <a:pt x="1632" y="580"/>
                  </a:cubicBezTo>
                  <a:cubicBezTo>
                    <a:pt x="1552" y="309"/>
                    <a:pt x="1485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"/>
            <p:cNvSpPr/>
            <p:nvPr/>
          </p:nvSpPr>
          <p:spPr>
            <a:xfrm>
              <a:off x="3849525" y="1391475"/>
              <a:ext cx="22400" cy="110925"/>
            </a:xfrm>
            <a:custGeom>
              <a:avLst/>
              <a:gdLst/>
              <a:ahLst/>
              <a:cxnLst/>
              <a:rect l="l" t="t" r="r" b="b"/>
              <a:pathLst>
                <a:path w="896" h="4437" extrusionOk="0">
                  <a:moveTo>
                    <a:pt x="316" y="1"/>
                  </a:moveTo>
                  <a:cubicBezTo>
                    <a:pt x="170" y="1"/>
                    <a:pt x="93" y="134"/>
                    <a:pt x="80" y="375"/>
                  </a:cubicBezTo>
                  <a:cubicBezTo>
                    <a:pt x="60" y="614"/>
                    <a:pt x="140" y="873"/>
                    <a:pt x="0" y="1111"/>
                  </a:cubicBezTo>
                  <a:lnTo>
                    <a:pt x="0" y="3001"/>
                  </a:lnTo>
                  <a:cubicBezTo>
                    <a:pt x="239" y="3319"/>
                    <a:pt x="80" y="3697"/>
                    <a:pt x="180" y="4055"/>
                  </a:cubicBezTo>
                  <a:lnTo>
                    <a:pt x="339" y="4413"/>
                  </a:lnTo>
                  <a:cubicBezTo>
                    <a:pt x="386" y="4429"/>
                    <a:pt x="428" y="4436"/>
                    <a:pt x="467" y="4436"/>
                  </a:cubicBezTo>
                  <a:cubicBezTo>
                    <a:pt x="625" y="4436"/>
                    <a:pt x="724" y="4318"/>
                    <a:pt x="836" y="4175"/>
                  </a:cubicBezTo>
                  <a:lnTo>
                    <a:pt x="896" y="3876"/>
                  </a:lnTo>
                  <a:cubicBezTo>
                    <a:pt x="836" y="2603"/>
                    <a:pt x="876" y="1330"/>
                    <a:pt x="577" y="97"/>
                  </a:cubicBezTo>
                  <a:cubicBezTo>
                    <a:pt x="474" y="32"/>
                    <a:pt x="387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5"/>
            <p:cNvSpPr/>
            <p:nvPr/>
          </p:nvSpPr>
          <p:spPr>
            <a:xfrm>
              <a:off x="3843550" y="1327250"/>
              <a:ext cx="28375" cy="91525"/>
            </a:xfrm>
            <a:custGeom>
              <a:avLst/>
              <a:gdLst/>
              <a:ahLst/>
              <a:cxnLst/>
              <a:rect l="l" t="t" r="r" b="b"/>
              <a:pathLst>
                <a:path w="1135" h="3661" extrusionOk="0">
                  <a:moveTo>
                    <a:pt x="717" y="0"/>
                  </a:moveTo>
                  <a:cubicBezTo>
                    <a:pt x="551" y="74"/>
                    <a:pt x="437" y="181"/>
                    <a:pt x="263" y="181"/>
                  </a:cubicBezTo>
                  <a:cubicBezTo>
                    <a:pt x="249" y="181"/>
                    <a:pt x="235" y="181"/>
                    <a:pt x="220" y="179"/>
                  </a:cubicBezTo>
                  <a:lnTo>
                    <a:pt x="220" y="179"/>
                  </a:lnTo>
                  <a:cubicBezTo>
                    <a:pt x="1" y="756"/>
                    <a:pt x="180" y="1353"/>
                    <a:pt x="239" y="1910"/>
                  </a:cubicBezTo>
                  <a:cubicBezTo>
                    <a:pt x="399" y="2089"/>
                    <a:pt x="399" y="2268"/>
                    <a:pt x="239" y="2447"/>
                  </a:cubicBezTo>
                  <a:cubicBezTo>
                    <a:pt x="220" y="2845"/>
                    <a:pt x="180" y="3262"/>
                    <a:pt x="239" y="3660"/>
                  </a:cubicBezTo>
                  <a:cubicBezTo>
                    <a:pt x="438" y="3481"/>
                    <a:pt x="399" y="3262"/>
                    <a:pt x="399" y="3044"/>
                  </a:cubicBezTo>
                  <a:cubicBezTo>
                    <a:pt x="399" y="2805"/>
                    <a:pt x="478" y="2666"/>
                    <a:pt x="717" y="2646"/>
                  </a:cubicBezTo>
                  <a:cubicBezTo>
                    <a:pt x="1135" y="1771"/>
                    <a:pt x="1135" y="895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5"/>
            <p:cNvSpPr/>
            <p:nvPr/>
          </p:nvSpPr>
          <p:spPr>
            <a:xfrm>
              <a:off x="3847050" y="1375975"/>
              <a:ext cx="8475" cy="12450"/>
            </a:xfrm>
            <a:custGeom>
              <a:avLst/>
              <a:gdLst/>
              <a:ahLst/>
              <a:cxnLst/>
              <a:rect l="l" t="t" r="r" b="b"/>
              <a:pathLst>
                <a:path w="339" h="498" extrusionOk="0">
                  <a:moveTo>
                    <a:pt x="99" y="1"/>
                  </a:moveTo>
                  <a:cubicBezTo>
                    <a:pt x="40" y="160"/>
                    <a:pt x="0" y="339"/>
                    <a:pt x="99" y="498"/>
                  </a:cubicBezTo>
                  <a:cubicBezTo>
                    <a:pt x="279" y="498"/>
                    <a:pt x="338" y="438"/>
                    <a:pt x="338" y="239"/>
                  </a:cubicBezTo>
                  <a:cubicBezTo>
                    <a:pt x="338" y="60"/>
                    <a:pt x="279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"/>
            <p:cNvSpPr/>
            <p:nvPr/>
          </p:nvSpPr>
          <p:spPr>
            <a:xfrm>
              <a:off x="5725900" y="1417975"/>
              <a:ext cx="158700" cy="96275"/>
            </a:xfrm>
            <a:custGeom>
              <a:avLst/>
              <a:gdLst/>
              <a:ahLst/>
              <a:cxnLst/>
              <a:rect l="l" t="t" r="r" b="b"/>
              <a:pathLst>
                <a:path w="6348" h="3851" extrusionOk="0">
                  <a:moveTo>
                    <a:pt x="6123" y="0"/>
                  </a:moveTo>
                  <a:cubicBezTo>
                    <a:pt x="6070" y="0"/>
                    <a:pt x="6009" y="18"/>
                    <a:pt x="5949" y="51"/>
                  </a:cubicBezTo>
                  <a:cubicBezTo>
                    <a:pt x="5610" y="111"/>
                    <a:pt x="5352" y="270"/>
                    <a:pt x="5073" y="429"/>
                  </a:cubicBezTo>
                  <a:cubicBezTo>
                    <a:pt x="4974" y="469"/>
                    <a:pt x="4894" y="529"/>
                    <a:pt x="4795" y="608"/>
                  </a:cubicBezTo>
                  <a:cubicBezTo>
                    <a:pt x="4715" y="648"/>
                    <a:pt x="4675" y="668"/>
                    <a:pt x="4616" y="728"/>
                  </a:cubicBezTo>
                  <a:cubicBezTo>
                    <a:pt x="4516" y="747"/>
                    <a:pt x="4457" y="807"/>
                    <a:pt x="4357" y="827"/>
                  </a:cubicBezTo>
                  <a:cubicBezTo>
                    <a:pt x="4297" y="847"/>
                    <a:pt x="4218" y="867"/>
                    <a:pt x="4178" y="907"/>
                  </a:cubicBezTo>
                  <a:cubicBezTo>
                    <a:pt x="4079" y="946"/>
                    <a:pt x="3999" y="966"/>
                    <a:pt x="3900" y="1026"/>
                  </a:cubicBezTo>
                  <a:cubicBezTo>
                    <a:pt x="3860" y="1046"/>
                    <a:pt x="3780" y="1066"/>
                    <a:pt x="3721" y="1106"/>
                  </a:cubicBezTo>
                  <a:lnTo>
                    <a:pt x="3422" y="1245"/>
                  </a:lnTo>
                  <a:cubicBezTo>
                    <a:pt x="2467" y="1762"/>
                    <a:pt x="1532" y="2339"/>
                    <a:pt x="597" y="2896"/>
                  </a:cubicBezTo>
                  <a:cubicBezTo>
                    <a:pt x="319" y="3055"/>
                    <a:pt x="1" y="3154"/>
                    <a:pt x="1" y="3552"/>
                  </a:cubicBezTo>
                  <a:cubicBezTo>
                    <a:pt x="21" y="3692"/>
                    <a:pt x="100" y="3791"/>
                    <a:pt x="219" y="3831"/>
                  </a:cubicBezTo>
                  <a:cubicBezTo>
                    <a:pt x="289" y="3844"/>
                    <a:pt x="356" y="3850"/>
                    <a:pt x="421" y="3850"/>
                  </a:cubicBezTo>
                  <a:cubicBezTo>
                    <a:pt x="939" y="3850"/>
                    <a:pt x="1349" y="3466"/>
                    <a:pt x="1791" y="3254"/>
                  </a:cubicBezTo>
                  <a:cubicBezTo>
                    <a:pt x="1970" y="3135"/>
                    <a:pt x="2189" y="3095"/>
                    <a:pt x="2229" y="2816"/>
                  </a:cubicBezTo>
                  <a:lnTo>
                    <a:pt x="2229" y="2816"/>
                  </a:lnTo>
                  <a:cubicBezTo>
                    <a:pt x="2288" y="2956"/>
                    <a:pt x="2109" y="3194"/>
                    <a:pt x="2328" y="3294"/>
                  </a:cubicBezTo>
                  <a:cubicBezTo>
                    <a:pt x="2369" y="3299"/>
                    <a:pt x="2410" y="3302"/>
                    <a:pt x="2449" y="3302"/>
                  </a:cubicBezTo>
                  <a:cubicBezTo>
                    <a:pt x="2691" y="3302"/>
                    <a:pt x="2884" y="3193"/>
                    <a:pt x="3004" y="2936"/>
                  </a:cubicBezTo>
                  <a:cubicBezTo>
                    <a:pt x="3004" y="2339"/>
                    <a:pt x="3482" y="2319"/>
                    <a:pt x="3880" y="2160"/>
                  </a:cubicBezTo>
                  <a:cubicBezTo>
                    <a:pt x="4079" y="2120"/>
                    <a:pt x="4258" y="2041"/>
                    <a:pt x="4417" y="1941"/>
                  </a:cubicBezTo>
                  <a:cubicBezTo>
                    <a:pt x="5093" y="1722"/>
                    <a:pt x="5571" y="1205"/>
                    <a:pt x="6048" y="728"/>
                  </a:cubicBezTo>
                  <a:cubicBezTo>
                    <a:pt x="6088" y="628"/>
                    <a:pt x="6167" y="509"/>
                    <a:pt x="6247" y="409"/>
                  </a:cubicBezTo>
                  <a:cubicBezTo>
                    <a:pt x="6348" y="122"/>
                    <a:pt x="6261" y="0"/>
                    <a:pt x="6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"/>
            <p:cNvSpPr/>
            <p:nvPr/>
          </p:nvSpPr>
          <p:spPr>
            <a:xfrm>
              <a:off x="5818900" y="1374300"/>
              <a:ext cx="124350" cy="68850"/>
            </a:xfrm>
            <a:custGeom>
              <a:avLst/>
              <a:gdLst/>
              <a:ahLst/>
              <a:cxnLst/>
              <a:rect l="l" t="t" r="r" b="b"/>
              <a:pathLst>
                <a:path w="4974" h="2754" extrusionOk="0">
                  <a:moveTo>
                    <a:pt x="3850" y="1"/>
                  </a:moveTo>
                  <a:cubicBezTo>
                    <a:pt x="3678" y="1"/>
                    <a:pt x="3515" y="103"/>
                    <a:pt x="3362" y="187"/>
                  </a:cubicBezTo>
                  <a:cubicBezTo>
                    <a:pt x="2487" y="684"/>
                    <a:pt x="1592" y="1122"/>
                    <a:pt x="776" y="1699"/>
                  </a:cubicBezTo>
                  <a:cubicBezTo>
                    <a:pt x="677" y="1798"/>
                    <a:pt x="577" y="1898"/>
                    <a:pt x="458" y="1997"/>
                  </a:cubicBezTo>
                  <a:cubicBezTo>
                    <a:pt x="379" y="2017"/>
                    <a:pt x="339" y="2077"/>
                    <a:pt x="279" y="2117"/>
                  </a:cubicBezTo>
                  <a:lnTo>
                    <a:pt x="140" y="2276"/>
                  </a:lnTo>
                  <a:cubicBezTo>
                    <a:pt x="60" y="2375"/>
                    <a:pt x="1" y="2475"/>
                    <a:pt x="1" y="2574"/>
                  </a:cubicBezTo>
                  <a:cubicBezTo>
                    <a:pt x="40" y="2693"/>
                    <a:pt x="100" y="2753"/>
                    <a:pt x="239" y="2753"/>
                  </a:cubicBezTo>
                  <a:cubicBezTo>
                    <a:pt x="299" y="2753"/>
                    <a:pt x="359" y="2713"/>
                    <a:pt x="438" y="2693"/>
                  </a:cubicBezTo>
                  <a:cubicBezTo>
                    <a:pt x="498" y="2693"/>
                    <a:pt x="518" y="2674"/>
                    <a:pt x="577" y="2654"/>
                  </a:cubicBezTo>
                  <a:cubicBezTo>
                    <a:pt x="677" y="2574"/>
                    <a:pt x="836" y="2594"/>
                    <a:pt x="936" y="2475"/>
                  </a:cubicBezTo>
                  <a:cubicBezTo>
                    <a:pt x="975" y="2415"/>
                    <a:pt x="1055" y="2355"/>
                    <a:pt x="1134" y="2315"/>
                  </a:cubicBezTo>
                  <a:cubicBezTo>
                    <a:pt x="1532" y="2276"/>
                    <a:pt x="1851" y="1997"/>
                    <a:pt x="2229" y="1858"/>
                  </a:cubicBezTo>
                  <a:cubicBezTo>
                    <a:pt x="2277" y="1839"/>
                    <a:pt x="2316" y="1831"/>
                    <a:pt x="2348" y="1831"/>
                  </a:cubicBezTo>
                  <a:cubicBezTo>
                    <a:pt x="2487" y="1831"/>
                    <a:pt x="2487" y="1987"/>
                    <a:pt x="2487" y="2117"/>
                  </a:cubicBezTo>
                  <a:cubicBezTo>
                    <a:pt x="2646" y="2057"/>
                    <a:pt x="2666" y="1878"/>
                    <a:pt x="2686" y="1719"/>
                  </a:cubicBezTo>
                  <a:cubicBezTo>
                    <a:pt x="2744" y="1646"/>
                    <a:pt x="2803" y="1562"/>
                    <a:pt x="2885" y="1562"/>
                  </a:cubicBezTo>
                  <a:cubicBezTo>
                    <a:pt x="2915" y="1562"/>
                    <a:pt x="2947" y="1573"/>
                    <a:pt x="2984" y="1599"/>
                  </a:cubicBezTo>
                  <a:cubicBezTo>
                    <a:pt x="2984" y="1679"/>
                    <a:pt x="3024" y="1758"/>
                    <a:pt x="3024" y="1818"/>
                  </a:cubicBezTo>
                  <a:cubicBezTo>
                    <a:pt x="3044" y="1778"/>
                    <a:pt x="3084" y="1778"/>
                    <a:pt x="3144" y="1758"/>
                  </a:cubicBezTo>
                  <a:cubicBezTo>
                    <a:pt x="3144" y="1619"/>
                    <a:pt x="3183" y="1579"/>
                    <a:pt x="3283" y="1560"/>
                  </a:cubicBezTo>
                  <a:cubicBezTo>
                    <a:pt x="3362" y="1380"/>
                    <a:pt x="3482" y="1221"/>
                    <a:pt x="3681" y="1221"/>
                  </a:cubicBezTo>
                  <a:cubicBezTo>
                    <a:pt x="3820" y="1082"/>
                    <a:pt x="4019" y="1082"/>
                    <a:pt x="4178" y="1022"/>
                  </a:cubicBezTo>
                  <a:cubicBezTo>
                    <a:pt x="4218" y="963"/>
                    <a:pt x="4277" y="903"/>
                    <a:pt x="4377" y="903"/>
                  </a:cubicBezTo>
                  <a:cubicBezTo>
                    <a:pt x="4377" y="883"/>
                    <a:pt x="4417" y="823"/>
                    <a:pt x="4417" y="784"/>
                  </a:cubicBezTo>
                  <a:cubicBezTo>
                    <a:pt x="4476" y="625"/>
                    <a:pt x="4655" y="684"/>
                    <a:pt x="4735" y="565"/>
                  </a:cubicBezTo>
                  <a:lnTo>
                    <a:pt x="4755" y="565"/>
                  </a:lnTo>
                  <a:cubicBezTo>
                    <a:pt x="4834" y="525"/>
                    <a:pt x="4874" y="426"/>
                    <a:pt x="4974" y="426"/>
                  </a:cubicBezTo>
                  <a:cubicBezTo>
                    <a:pt x="4841" y="94"/>
                    <a:pt x="4557" y="66"/>
                    <a:pt x="4258" y="66"/>
                  </a:cubicBezTo>
                  <a:cubicBezTo>
                    <a:pt x="4198" y="66"/>
                    <a:pt x="4138" y="68"/>
                    <a:pt x="4079" y="68"/>
                  </a:cubicBezTo>
                  <a:cubicBezTo>
                    <a:pt x="4001" y="20"/>
                    <a:pt x="3925" y="1"/>
                    <a:pt x="38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"/>
            <p:cNvSpPr/>
            <p:nvPr/>
          </p:nvSpPr>
          <p:spPr>
            <a:xfrm>
              <a:off x="5848250" y="1528150"/>
              <a:ext cx="24875" cy="125350"/>
            </a:xfrm>
            <a:custGeom>
              <a:avLst/>
              <a:gdLst/>
              <a:ahLst/>
              <a:cxnLst/>
              <a:rect l="l" t="t" r="r" b="b"/>
              <a:pathLst>
                <a:path w="995" h="5014" extrusionOk="0">
                  <a:moveTo>
                    <a:pt x="577" y="1"/>
                  </a:moveTo>
                  <a:cubicBezTo>
                    <a:pt x="438" y="21"/>
                    <a:pt x="378" y="100"/>
                    <a:pt x="299" y="220"/>
                  </a:cubicBezTo>
                  <a:cubicBezTo>
                    <a:pt x="219" y="418"/>
                    <a:pt x="199" y="617"/>
                    <a:pt x="199" y="816"/>
                  </a:cubicBezTo>
                  <a:cubicBezTo>
                    <a:pt x="199" y="1095"/>
                    <a:pt x="80" y="1314"/>
                    <a:pt x="0" y="1552"/>
                  </a:cubicBezTo>
                  <a:cubicBezTo>
                    <a:pt x="0" y="1731"/>
                    <a:pt x="120" y="1891"/>
                    <a:pt x="179" y="2050"/>
                  </a:cubicBezTo>
                  <a:cubicBezTo>
                    <a:pt x="199" y="2189"/>
                    <a:pt x="179" y="2328"/>
                    <a:pt x="139" y="2448"/>
                  </a:cubicBezTo>
                  <a:cubicBezTo>
                    <a:pt x="120" y="2646"/>
                    <a:pt x="179" y="2806"/>
                    <a:pt x="199" y="2985"/>
                  </a:cubicBezTo>
                  <a:cubicBezTo>
                    <a:pt x="199" y="3044"/>
                    <a:pt x="219" y="3104"/>
                    <a:pt x="219" y="3184"/>
                  </a:cubicBezTo>
                  <a:cubicBezTo>
                    <a:pt x="259" y="3223"/>
                    <a:pt x="259" y="3303"/>
                    <a:pt x="259" y="3383"/>
                  </a:cubicBezTo>
                  <a:cubicBezTo>
                    <a:pt x="279" y="3502"/>
                    <a:pt x="279" y="3601"/>
                    <a:pt x="299" y="3701"/>
                  </a:cubicBezTo>
                  <a:cubicBezTo>
                    <a:pt x="338" y="3880"/>
                    <a:pt x="319" y="4059"/>
                    <a:pt x="279" y="4218"/>
                  </a:cubicBezTo>
                  <a:cubicBezTo>
                    <a:pt x="259" y="4377"/>
                    <a:pt x="279" y="4516"/>
                    <a:pt x="319" y="4676"/>
                  </a:cubicBezTo>
                  <a:cubicBezTo>
                    <a:pt x="398" y="4815"/>
                    <a:pt x="478" y="4934"/>
                    <a:pt x="617" y="5014"/>
                  </a:cubicBezTo>
                  <a:cubicBezTo>
                    <a:pt x="756" y="4974"/>
                    <a:pt x="856" y="4894"/>
                    <a:pt x="975" y="4855"/>
                  </a:cubicBezTo>
                  <a:cubicBezTo>
                    <a:pt x="995" y="3303"/>
                    <a:pt x="995" y="1731"/>
                    <a:pt x="935" y="200"/>
                  </a:cubicBezTo>
                  <a:cubicBezTo>
                    <a:pt x="876" y="41"/>
                    <a:pt x="716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5"/>
            <p:cNvSpPr/>
            <p:nvPr/>
          </p:nvSpPr>
          <p:spPr>
            <a:xfrm>
              <a:off x="5827850" y="1464500"/>
              <a:ext cx="44300" cy="33850"/>
            </a:xfrm>
            <a:custGeom>
              <a:avLst/>
              <a:gdLst/>
              <a:ahLst/>
              <a:cxnLst/>
              <a:rect l="l" t="t" r="r" b="b"/>
              <a:pathLst>
                <a:path w="1772" h="1354" extrusionOk="0">
                  <a:moveTo>
                    <a:pt x="1433" y="0"/>
                  </a:moveTo>
                  <a:cubicBezTo>
                    <a:pt x="1314" y="0"/>
                    <a:pt x="1214" y="60"/>
                    <a:pt x="1115" y="100"/>
                  </a:cubicBezTo>
                  <a:cubicBezTo>
                    <a:pt x="1035" y="140"/>
                    <a:pt x="995" y="160"/>
                    <a:pt x="916" y="199"/>
                  </a:cubicBezTo>
                  <a:cubicBezTo>
                    <a:pt x="757" y="299"/>
                    <a:pt x="597" y="398"/>
                    <a:pt x="438" y="498"/>
                  </a:cubicBezTo>
                  <a:cubicBezTo>
                    <a:pt x="279" y="657"/>
                    <a:pt x="21" y="756"/>
                    <a:pt x="1" y="1035"/>
                  </a:cubicBezTo>
                  <a:cubicBezTo>
                    <a:pt x="80" y="1234"/>
                    <a:pt x="200" y="1274"/>
                    <a:pt x="379" y="1293"/>
                  </a:cubicBezTo>
                  <a:cubicBezTo>
                    <a:pt x="421" y="1307"/>
                    <a:pt x="465" y="1312"/>
                    <a:pt x="508" y="1312"/>
                  </a:cubicBezTo>
                  <a:cubicBezTo>
                    <a:pt x="700" y="1312"/>
                    <a:pt x="898" y="1206"/>
                    <a:pt x="1098" y="1206"/>
                  </a:cubicBezTo>
                  <a:cubicBezTo>
                    <a:pt x="1189" y="1206"/>
                    <a:pt x="1281" y="1229"/>
                    <a:pt x="1373" y="1293"/>
                  </a:cubicBezTo>
                  <a:cubicBezTo>
                    <a:pt x="1393" y="1333"/>
                    <a:pt x="1433" y="1333"/>
                    <a:pt x="1473" y="1353"/>
                  </a:cubicBezTo>
                  <a:cubicBezTo>
                    <a:pt x="1771" y="975"/>
                    <a:pt x="1433" y="498"/>
                    <a:pt x="1612" y="100"/>
                  </a:cubicBezTo>
                  <a:cubicBezTo>
                    <a:pt x="1592" y="40"/>
                    <a:pt x="1512" y="0"/>
                    <a:pt x="1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5"/>
            <p:cNvSpPr/>
            <p:nvPr/>
          </p:nvSpPr>
          <p:spPr>
            <a:xfrm>
              <a:off x="5833825" y="1436150"/>
              <a:ext cx="42300" cy="31175"/>
            </a:xfrm>
            <a:custGeom>
              <a:avLst/>
              <a:gdLst/>
              <a:ahLst/>
              <a:cxnLst/>
              <a:rect l="l" t="t" r="r" b="b"/>
              <a:pathLst>
                <a:path w="1692" h="1247" extrusionOk="0">
                  <a:moveTo>
                    <a:pt x="1691" y="1"/>
                  </a:moveTo>
                  <a:lnTo>
                    <a:pt x="1691" y="1"/>
                  </a:lnTo>
                  <a:cubicBezTo>
                    <a:pt x="1035" y="180"/>
                    <a:pt x="637" y="796"/>
                    <a:pt x="0" y="1075"/>
                  </a:cubicBezTo>
                  <a:cubicBezTo>
                    <a:pt x="80" y="1174"/>
                    <a:pt x="199" y="1214"/>
                    <a:pt x="339" y="1234"/>
                  </a:cubicBezTo>
                  <a:cubicBezTo>
                    <a:pt x="388" y="1242"/>
                    <a:pt x="439" y="1246"/>
                    <a:pt x="490" y="1246"/>
                  </a:cubicBezTo>
                  <a:cubicBezTo>
                    <a:pt x="683" y="1246"/>
                    <a:pt x="882" y="1189"/>
                    <a:pt x="1055" y="1095"/>
                  </a:cubicBezTo>
                  <a:cubicBezTo>
                    <a:pt x="1214" y="1015"/>
                    <a:pt x="1373" y="876"/>
                    <a:pt x="1512" y="737"/>
                  </a:cubicBezTo>
                  <a:cubicBezTo>
                    <a:pt x="1572" y="498"/>
                    <a:pt x="1651" y="239"/>
                    <a:pt x="1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"/>
            <p:cNvSpPr/>
            <p:nvPr/>
          </p:nvSpPr>
          <p:spPr>
            <a:xfrm>
              <a:off x="5853225" y="1509075"/>
              <a:ext cx="10450" cy="23575"/>
            </a:xfrm>
            <a:custGeom>
              <a:avLst/>
              <a:gdLst/>
              <a:ahLst/>
              <a:cxnLst/>
              <a:rect l="l" t="t" r="r" b="b"/>
              <a:pathLst>
                <a:path w="418" h="943" extrusionOk="0">
                  <a:moveTo>
                    <a:pt x="252" y="0"/>
                  </a:moveTo>
                  <a:cubicBezTo>
                    <a:pt x="236" y="0"/>
                    <a:pt x="219" y="3"/>
                    <a:pt x="199" y="8"/>
                  </a:cubicBezTo>
                  <a:cubicBezTo>
                    <a:pt x="80" y="87"/>
                    <a:pt x="0" y="207"/>
                    <a:pt x="0" y="366"/>
                  </a:cubicBezTo>
                  <a:cubicBezTo>
                    <a:pt x="20" y="525"/>
                    <a:pt x="80" y="704"/>
                    <a:pt x="179" y="863"/>
                  </a:cubicBezTo>
                  <a:lnTo>
                    <a:pt x="259" y="943"/>
                  </a:lnTo>
                  <a:lnTo>
                    <a:pt x="418" y="764"/>
                  </a:lnTo>
                  <a:cubicBezTo>
                    <a:pt x="418" y="545"/>
                    <a:pt x="398" y="286"/>
                    <a:pt x="378" y="67"/>
                  </a:cubicBezTo>
                  <a:cubicBezTo>
                    <a:pt x="333" y="23"/>
                    <a:pt x="30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"/>
            <p:cNvSpPr/>
            <p:nvPr/>
          </p:nvSpPr>
          <p:spPr>
            <a:xfrm>
              <a:off x="5850225" y="1495825"/>
              <a:ext cx="14950" cy="16150"/>
            </a:xfrm>
            <a:custGeom>
              <a:avLst/>
              <a:gdLst/>
              <a:ahLst/>
              <a:cxnLst/>
              <a:rect l="l" t="t" r="r" b="b"/>
              <a:pathLst>
                <a:path w="598" h="646" extrusionOk="0">
                  <a:moveTo>
                    <a:pt x="538" y="1"/>
                  </a:moveTo>
                  <a:cubicBezTo>
                    <a:pt x="220" y="1"/>
                    <a:pt x="41" y="140"/>
                    <a:pt x="1" y="438"/>
                  </a:cubicBezTo>
                  <a:cubicBezTo>
                    <a:pt x="51" y="590"/>
                    <a:pt x="126" y="645"/>
                    <a:pt x="219" y="645"/>
                  </a:cubicBezTo>
                  <a:cubicBezTo>
                    <a:pt x="273" y="645"/>
                    <a:pt x="333" y="627"/>
                    <a:pt x="399" y="597"/>
                  </a:cubicBezTo>
                  <a:lnTo>
                    <a:pt x="518" y="597"/>
                  </a:lnTo>
                  <a:cubicBezTo>
                    <a:pt x="538" y="438"/>
                    <a:pt x="538" y="279"/>
                    <a:pt x="598" y="80"/>
                  </a:cubicBezTo>
                  <a:cubicBezTo>
                    <a:pt x="578" y="40"/>
                    <a:pt x="578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"/>
            <p:cNvSpPr/>
            <p:nvPr/>
          </p:nvSpPr>
          <p:spPr>
            <a:xfrm>
              <a:off x="5887025" y="1411150"/>
              <a:ext cx="7500" cy="6125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159" y="1"/>
                  </a:moveTo>
                  <a:cubicBezTo>
                    <a:pt x="147" y="1"/>
                    <a:pt x="134" y="3"/>
                    <a:pt x="120" y="6"/>
                  </a:cubicBezTo>
                  <a:cubicBezTo>
                    <a:pt x="1" y="46"/>
                    <a:pt x="1" y="145"/>
                    <a:pt x="1" y="245"/>
                  </a:cubicBezTo>
                  <a:cubicBezTo>
                    <a:pt x="100" y="225"/>
                    <a:pt x="160" y="185"/>
                    <a:pt x="299" y="105"/>
                  </a:cubicBezTo>
                  <a:cubicBezTo>
                    <a:pt x="266" y="39"/>
                    <a:pt x="220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"/>
            <p:cNvSpPr/>
            <p:nvPr/>
          </p:nvSpPr>
          <p:spPr>
            <a:xfrm>
              <a:off x="5636875" y="1886075"/>
              <a:ext cx="52750" cy="33000"/>
            </a:xfrm>
            <a:custGeom>
              <a:avLst/>
              <a:gdLst/>
              <a:ahLst/>
              <a:cxnLst/>
              <a:rect l="l" t="t" r="r" b="b"/>
              <a:pathLst>
                <a:path w="2110" h="1320" extrusionOk="0">
                  <a:moveTo>
                    <a:pt x="1808" y="1"/>
                  </a:moveTo>
                  <a:cubicBezTo>
                    <a:pt x="1696" y="1"/>
                    <a:pt x="1578" y="28"/>
                    <a:pt x="1464" y="28"/>
                  </a:cubicBezTo>
                  <a:cubicBezTo>
                    <a:pt x="1447" y="28"/>
                    <a:pt x="1430" y="28"/>
                    <a:pt x="1413" y="26"/>
                  </a:cubicBezTo>
                  <a:cubicBezTo>
                    <a:pt x="1254" y="26"/>
                    <a:pt x="1075" y="66"/>
                    <a:pt x="896" y="126"/>
                  </a:cubicBezTo>
                  <a:cubicBezTo>
                    <a:pt x="816" y="146"/>
                    <a:pt x="777" y="166"/>
                    <a:pt x="697" y="205"/>
                  </a:cubicBezTo>
                  <a:cubicBezTo>
                    <a:pt x="618" y="225"/>
                    <a:pt x="578" y="285"/>
                    <a:pt x="518" y="325"/>
                  </a:cubicBezTo>
                  <a:cubicBezTo>
                    <a:pt x="478" y="365"/>
                    <a:pt x="458" y="444"/>
                    <a:pt x="399" y="504"/>
                  </a:cubicBezTo>
                  <a:cubicBezTo>
                    <a:pt x="299" y="723"/>
                    <a:pt x="21" y="842"/>
                    <a:pt x="1" y="1120"/>
                  </a:cubicBezTo>
                  <a:cubicBezTo>
                    <a:pt x="21" y="1220"/>
                    <a:pt x="100" y="1300"/>
                    <a:pt x="220" y="1319"/>
                  </a:cubicBezTo>
                  <a:cubicBezTo>
                    <a:pt x="797" y="1021"/>
                    <a:pt x="1354" y="703"/>
                    <a:pt x="1911" y="404"/>
                  </a:cubicBezTo>
                  <a:cubicBezTo>
                    <a:pt x="1990" y="305"/>
                    <a:pt x="2070" y="205"/>
                    <a:pt x="2109" y="126"/>
                  </a:cubicBezTo>
                  <a:cubicBezTo>
                    <a:pt x="2019" y="26"/>
                    <a:pt x="1916" y="1"/>
                    <a:pt x="1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5"/>
            <p:cNvSpPr/>
            <p:nvPr/>
          </p:nvSpPr>
          <p:spPr>
            <a:xfrm>
              <a:off x="5672200" y="1849925"/>
              <a:ext cx="64675" cy="41400"/>
            </a:xfrm>
            <a:custGeom>
              <a:avLst/>
              <a:gdLst/>
              <a:ahLst/>
              <a:cxnLst/>
              <a:rect l="l" t="t" r="r" b="b"/>
              <a:pathLst>
                <a:path w="2587" h="1656" extrusionOk="0">
                  <a:moveTo>
                    <a:pt x="1970" y="0"/>
                  </a:moveTo>
                  <a:cubicBezTo>
                    <a:pt x="1930" y="0"/>
                    <a:pt x="1850" y="20"/>
                    <a:pt x="1771" y="60"/>
                  </a:cubicBezTo>
                  <a:cubicBezTo>
                    <a:pt x="1691" y="80"/>
                    <a:pt x="1651" y="140"/>
                    <a:pt x="1592" y="179"/>
                  </a:cubicBezTo>
                  <a:lnTo>
                    <a:pt x="1532" y="259"/>
                  </a:lnTo>
                  <a:cubicBezTo>
                    <a:pt x="1492" y="279"/>
                    <a:pt x="1492" y="299"/>
                    <a:pt x="1472" y="339"/>
                  </a:cubicBezTo>
                  <a:cubicBezTo>
                    <a:pt x="1413" y="398"/>
                    <a:pt x="1373" y="478"/>
                    <a:pt x="1293" y="537"/>
                  </a:cubicBezTo>
                  <a:cubicBezTo>
                    <a:pt x="1253" y="577"/>
                    <a:pt x="1194" y="597"/>
                    <a:pt x="1154" y="637"/>
                  </a:cubicBezTo>
                  <a:cubicBezTo>
                    <a:pt x="1134" y="657"/>
                    <a:pt x="1094" y="657"/>
                    <a:pt x="1074" y="677"/>
                  </a:cubicBezTo>
                  <a:cubicBezTo>
                    <a:pt x="1015" y="697"/>
                    <a:pt x="975" y="736"/>
                    <a:pt x="915" y="776"/>
                  </a:cubicBezTo>
                  <a:lnTo>
                    <a:pt x="696" y="935"/>
                  </a:lnTo>
                  <a:cubicBezTo>
                    <a:pt x="597" y="975"/>
                    <a:pt x="478" y="1015"/>
                    <a:pt x="378" y="1094"/>
                  </a:cubicBezTo>
                  <a:cubicBezTo>
                    <a:pt x="299" y="1154"/>
                    <a:pt x="239" y="1194"/>
                    <a:pt x="159" y="1273"/>
                  </a:cubicBezTo>
                  <a:cubicBezTo>
                    <a:pt x="100" y="1333"/>
                    <a:pt x="60" y="1373"/>
                    <a:pt x="40" y="1433"/>
                  </a:cubicBezTo>
                  <a:cubicBezTo>
                    <a:pt x="40" y="1472"/>
                    <a:pt x="0" y="1492"/>
                    <a:pt x="0" y="1512"/>
                  </a:cubicBezTo>
                  <a:cubicBezTo>
                    <a:pt x="77" y="1620"/>
                    <a:pt x="153" y="1655"/>
                    <a:pt x="230" y="1655"/>
                  </a:cubicBezTo>
                  <a:cubicBezTo>
                    <a:pt x="370" y="1655"/>
                    <a:pt x="512" y="1541"/>
                    <a:pt x="659" y="1541"/>
                  </a:cubicBezTo>
                  <a:cubicBezTo>
                    <a:pt x="685" y="1541"/>
                    <a:pt x="710" y="1544"/>
                    <a:pt x="736" y="1552"/>
                  </a:cubicBezTo>
                  <a:cubicBezTo>
                    <a:pt x="875" y="1393"/>
                    <a:pt x="1074" y="1293"/>
                    <a:pt x="1273" y="1234"/>
                  </a:cubicBezTo>
                  <a:cubicBezTo>
                    <a:pt x="1333" y="1134"/>
                    <a:pt x="1393" y="1055"/>
                    <a:pt x="1492" y="1055"/>
                  </a:cubicBezTo>
                  <a:cubicBezTo>
                    <a:pt x="1552" y="1055"/>
                    <a:pt x="1572" y="1055"/>
                    <a:pt x="1592" y="995"/>
                  </a:cubicBezTo>
                  <a:cubicBezTo>
                    <a:pt x="1651" y="955"/>
                    <a:pt x="1731" y="896"/>
                    <a:pt x="1771" y="856"/>
                  </a:cubicBezTo>
                  <a:cubicBezTo>
                    <a:pt x="1830" y="776"/>
                    <a:pt x="1870" y="736"/>
                    <a:pt x="1950" y="677"/>
                  </a:cubicBezTo>
                  <a:lnTo>
                    <a:pt x="2089" y="677"/>
                  </a:lnTo>
                  <a:cubicBezTo>
                    <a:pt x="2188" y="577"/>
                    <a:pt x="2348" y="597"/>
                    <a:pt x="2447" y="498"/>
                  </a:cubicBezTo>
                  <a:cubicBezTo>
                    <a:pt x="2467" y="458"/>
                    <a:pt x="2467" y="438"/>
                    <a:pt x="2467" y="378"/>
                  </a:cubicBezTo>
                  <a:cubicBezTo>
                    <a:pt x="2586" y="259"/>
                    <a:pt x="2487" y="159"/>
                    <a:pt x="2407" y="80"/>
                  </a:cubicBezTo>
                  <a:lnTo>
                    <a:pt x="21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5"/>
            <p:cNvSpPr/>
            <p:nvPr/>
          </p:nvSpPr>
          <p:spPr>
            <a:xfrm>
              <a:off x="5727900" y="1834000"/>
              <a:ext cx="38800" cy="25400"/>
            </a:xfrm>
            <a:custGeom>
              <a:avLst/>
              <a:gdLst/>
              <a:ahLst/>
              <a:cxnLst/>
              <a:rect l="l" t="t" r="r" b="b"/>
              <a:pathLst>
                <a:path w="1552" h="1016" extrusionOk="0">
                  <a:moveTo>
                    <a:pt x="1253" y="1"/>
                  </a:moveTo>
                  <a:cubicBezTo>
                    <a:pt x="1055" y="1"/>
                    <a:pt x="856" y="41"/>
                    <a:pt x="677" y="120"/>
                  </a:cubicBezTo>
                  <a:cubicBezTo>
                    <a:pt x="498" y="220"/>
                    <a:pt x="299" y="339"/>
                    <a:pt x="120" y="478"/>
                  </a:cubicBezTo>
                  <a:cubicBezTo>
                    <a:pt x="60" y="518"/>
                    <a:pt x="20" y="578"/>
                    <a:pt x="0" y="637"/>
                  </a:cubicBezTo>
                  <a:cubicBezTo>
                    <a:pt x="20" y="657"/>
                    <a:pt x="20" y="717"/>
                    <a:pt x="20" y="737"/>
                  </a:cubicBezTo>
                  <a:cubicBezTo>
                    <a:pt x="100" y="836"/>
                    <a:pt x="199" y="916"/>
                    <a:pt x="259" y="1015"/>
                  </a:cubicBezTo>
                  <a:cubicBezTo>
                    <a:pt x="583" y="925"/>
                    <a:pt x="793" y="607"/>
                    <a:pt x="1141" y="607"/>
                  </a:cubicBezTo>
                  <a:cubicBezTo>
                    <a:pt x="1177" y="607"/>
                    <a:pt x="1214" y="610"/>
                    <a:pt x="1253" y="617"/>
                  </a:cubicBezTo>
                  <a:cubicBezTo>
                    <a:pt x="1313" y="538"/>
                    <a:pt x="1373" y="498"/>
                    <a:pt x="1432" y="419"/>
                  </a:cubicBezTo>
                  <a:cubicBezTo>
                    <a:pt x="1532" y="319"/>
                    <a:pt x="1552" y="220"/>
                    <a:pt x="1472" y="100"/>
                  </a:cubicBezTo>
                  <a:cubicBezTo>
                    <a:pt x="1413" y="41"/>
                    <a:pt x="1333" y="1"/>
                    <a:pt x="1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5"/>
            <p:cNvSpPr/>
            <p:nvPr/>
          </p:nvSpPr>
          <p:spPr>
            <a:xfrm>
              <a:off x="5690600" y="187970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464" y="1"/>
                  </a:moveTo>
                  <a:cubicBezTo>
                    <a:pt x="236" y="1"/>
                    <a:pt x="93" y="121"/>
                    <a:pt x="0" y="361"/>
                  </a:cubicBezTo>
                  <a:cubicBezTo>
                    <a:pt x="219" y="301"/>
                    <a:pt x="398" y="182"/>
                    <a:pt x="517" y="3"/>
                  </a:cubicBezTo>
                  <a:cubicBezTo>
                    <a:pt x="499" y="1"/>
                    <a:pt x="481" y="1"/>
                    <a:pt x="4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"/>
            <p:cNvSpPr/>
            <p:nvPr/>
          </p:nvSpPr>
          <p:spPr>
            <a:xfrm>
              <a:off x="5725400" y="1861850"/>
              <a:ext cx="8475" cy="4675"/>
            </a:xfrm>
            <a:custGeom>
              <a:avLst/>
              <a:gdLst/>
              <a:ahLst/>
              <a:cxnLst/>
              <a:rect l="l" t="t" r="r" b="b"/>
              <a:pathLst>
                <a:path w="339" h="187" extrusionOk="0">
                  <a:moveTo>
                    <a:pt x="339" y="1"/>
                  </a:moveTo>
                  <a:cubicBezTo>
                    <a:pt x="200" y="1"/>
                    <a:pt x="60" y="41"/>
                    <a:pt x="1" y="180"/>
                  </a:cubicBezTo>
                  <a:cubicBezTo>
                    <a:pt x="28" y="184"/>
                    <a:pt x="54" y="186"/>
                    <a:pt x="79" y="186"/>
                  </a:cubicBezTo>
                  <a:cubicBezTo>
                    <a:pt x="185" y="186"/>
                    <a:pt x="275" y="145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"/>
            <p:cNvSpPr/>
            <p:nvPr/>
          </p:nvSpPr>
          <p:spPr>
            <a:xfrm>
              <a:off x="5711975" y="18713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41"/>
                    <a:pt x="60" y="100"/>
                    <a:pt x="1" y="14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5"/>
            <p:cNvSpPr/>
            <p:nvPr/>
          </p:nvSpPr>
          <p:spPr>
            <a:xfrm>
              <a:off x="5716450" y="18668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80" y="21"/>
                    <a:pt x="21" y="80"/>
                    <a:pt x="1" y="180"/>
                  </a:cubicBezTo>
                  <a:cubicBezTo>
                    <a:pt x="100" y="16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5"/>
            <p:cNvSpPr/>
            <p:nvPr/>
          </p:nvSpPr>
          <p:spPr>
            <a:xfrm>
              <a:off x="5703525" y="18757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20" y="21"/>
                    <a:pt x="40" y="60"/>
                    <a:pt x="0" y="160"/>
                  </a:cubicBezTo>
                  <a:cubicBezTo>
                    <a:pt x="120" y="160"/>
                    <a:pt x="199" y="10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5"/>
            <p:cNvSpPr/>
            <p:nvPr/>
          </p:nvSpPr>
          <p:spPr>
            <a:xfrm>
              <a:off x="4191675" y="713775"/>
              <a:ext cx="147725" cy="58475"/>
            </a:xfrm>
            <a:custGeom>
              <a:avLst/>
              <a:gdLst/>
              <a:ahLst/>
              <a:cxnLst/>
              <a:rect l="l" t="t" r="r" b="b"/>
              <a:pathLst>
                <a:path w="5909" h="2339" extrusionOk="0">
                  <a:moveTo>
                    <a:pt x="5758" y="0"/>
                  </a:moveTo>
                  <a:cubicBezTo>
                    <a:pt x="5702" y="0"/>
                    <a:pt x="5632" y="22"/>
                    <a:pt x="5551" y="51"/>
                  </a:cubicBezTo>
                  <a:cubicBezTo>
                    <a:pt x="5252" y="91"/>
                    <a:pt x="4974" y="170"/>
                    <a:pt x="4695" y="250"/>
                  </a:cubicBezTo>
                  <a:cubicBezTo>
                    <a:pt x="3800" y="668"/>
                    <a:pt x="2905" y="1125"/>
                    <a:pt x="1930" y="1324"/>
                  </a:cubicBezTo>
                  <a:cubicBezTo>
                    <a:pt x="1831" y="1444"/>
                    <a:pt x="1711" y="1464"/>
                    <a:pt x="1572" y="1464"/>
                  </a:cubicBezTo>
                  <a:cubicBezTo>
                    <a:pt x="1433" y="1583"/>
                    <a:pt x="1254" y="1662"/>
                    <a:pt x="1075" y="1662"/>
                  </a:cubicBezTo>
                  <a:cubicBezTo>
                    <a:pt x="975" y="1782"/>
                    <a:pt x="836" y="1822"/>
                    <a:pt x="697" y="1822"/>
                  </a:cubicBezTo>
                  <a:cubicBezTo>
                    <a:pt x="498" y="1981"/>
                    <a:pt x="259" y="1981"/>
                    <a:pt x="21" y="2021"/>
                  </a:cubicBezTo>
                  <a:cubicBezTo>
                    <a:pt x="21" y="2060"/>
                    <a:pt x="21" y="2080"/>
                    <a:pt x="1" y="2140"/>
                  </a:cubicBezTo>
                  <a:cubicBezTo>
                    <a:pt x="120" y="2339"/>
                    <a:pt x="319" y="2319"/>
                    <a:pt x="518" y="2339"/>
                  </a:cubicBezTo>
                  <a:cubicBezTo>
                    <a:pt x="2408" y="1822"/>
                    <a:pt x="4178" y="1066"/>
                    <a:pt x="5909" y="250"/>
                  </a:cubicBezTo>
                  <a:cubicBezTo>
                    <a:pt x="5909" y="62"/>
                    <a:pt x="5854" y="0"/>
                    <a:pt x="57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"/>
            <p:cNvSpPr/>
            <p:nvPr/>
          </p:nvSpPr>
          <p:spPr>
            <a:xfrm>
              <a:off x="4065850" y="767250"/>
              <a:ext cx="138775" cy="54725"/>
            </a:xfrm>
            <a:custGeom>
              <a:avLst/>
              <a:gdLst/>
              <a:ahLst/>
              <a:cxnLst/>
              <a:rect l="l" t="t" r="r" b="b"/>
              <a:pathLst>
                <a:path w="5551" h="2189" extrusionOk="0">
                  <a:moveTo>
                    <a:pt x="5034" y="21"/>
                  </a:moveTo>
                  <a:cubicBezTo>
                    <a:pt x="4934" y="140"/>
                    <a:pt x="4755" y="120"/>
                    <a:pt x="4616" y="200"/>
                  </a:cubicBezTo>
                  <a:cubicBezTo>
                    <a:pt x="3064" y="578"/>
                    <a:pt x="1652" y="1314"/>
                    <a:pt x="160" y="1831"/>
                  </a:cubicBezTo>
                  <a:cubicBezTo>
                    <a:pt x="41" y="1891"/>
                    <a:pt x="41" y="2010"/>
                    <a:pt x="1" y="2129"/>
                  </a:cubicBezTo>
                  <a:cubicBezTo>
                    <a:pt x="90" y="2172"/>
                    <a:pt x="173" y="2189"/>
                    <a:pt x="251" y="2189"/>
                  </a:cubicBezTo>
                  <a:cubicBezTo>
                    <a:pt x="468" y="2189"/>
                    <a:pt x="652" y="2058"/>
                    <a:pt x="856" y="1970"/>
                  </a:cubicBezTo>
                  <a:cubicBezTo>
                    <a:pt x="968" y="1880"/>
                    <a:pt x="1101" y="1865"/>
                    <a:pt x="1239" y="1865"/>
                  </a:cubicBezTo>
                  <a:cubicBezTo>
                    <a:pt x="1307" y="1865"/>
                    <a:pt x="1377" y="1868"/>
                    <a:pt x="1446" y="1868"/>
                  </a:cubicBezTo>
                  <a:cubicBezTo>
                    <a:pt x="1635" y="1868"/>
                    <a:pt x="1818" y="1841"/>
                    <a:pt x="1950" y="1632"/>
                  </a:cubicBezTo>
                  <a:cubicBezTo>
                    <a:pt x="3044" y="1214"/>
                    <a:pt x="4119" y="816"/>
                    <a:pt x="5213" y="399"/>
                  </a:cubicBezTo>
                  <a:cubicBezTo>
                    <a:pt x="5312" y="279"/>
                    <a:pt x="5451" y="319"/>
                    <a:pt x="5551" y="220"/>
                  </a:cubicBezTo>
                  <a:cubicBezTo>
                    <a:pt x="5432" y="1"/>
                    <a:pt x="5233" y="41"/>
                    <a:pt x="5034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"/>
            <p:cNvSpPr/>
            <p:nvPr/>
          </p:nvSpPr>
          <p:spPr>
            <a:xfrm>
              <a:off x="4181725" y="767625"/>
              <a:ext cx="9975" cy="4350"/>
            </a:xfrm>
            <a:custGeom>
              <a:avLst/>
              <a:gdLst/>
              <a:ahLst/>
              <a:cxnLst/>
              <a:rect l="l" t="t" r="r" b="b"/>
              <a:pathLst>
                <a:path w="399" h="174" extrusionOk="0">
                  <a:moveTo>
                    <a:pt x="325" y="1"/>
                  </a:moveTo>
                  <a:cubicBezTo>
                    <a:pt x="196" y="1"/>
                    <a:pt x="85" y="48"/>
                    <a:pt x="1" y="165"/>
                  </a:cubicBezTo>
                  <a:cubicBezTo>
                    <a:pt x="36" y="170"/>
                    <a:pt x="72" y="174"/>
                    <a:pt x="108" y="174"/>
                  </a:cubicBezTo>
                  <a:cubicBezTo>
                    <a:pt x="216" y="174"/>
                    <a:pt x="324" y="140"/>
                    <a:pt x="399" y="6"/>
                  </a:cubicBezTo>
                  <a:cubicBezTo>
                    <a:pt x="373" y="3"/>
                    <a:pt x="349" y="1"/>
                    <a:pt x="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"/>
            <p:cNvSpPr/>
            <p:nvPr/>
          </p:nvSpPr>
          <p:spPr>
            <a:xfrm>
              <a:off x="4261800" y="1700725"/>
              <a:ext cx="61200" cy="39525"/>
            </a:xfrm>
            <a:custGeom>
              <a:avLst/>
              <a:gdLst/>
              <a:ahLst/>
              <a:cxnLst/>
              <a:rect l="l" t="t" r="r" b="b"/>
              <a:pathLst>
                <a:path w="2448" h="1581" extrusionOk="0">
                  <a:moveTo>
                    <a:pt x="1" y="1"/>
                  </a:moveTo>
                  <a:cubicBezTo>
                    <a:pt x="60" y="140"/>
                    <a:pt x="100" y="259"/>
                    <a:pt x="120" y="378"/>
                  </a:cubicBezTo>
                  <a:cubicBezTo>
                    <a:pt x="160" y="398"/>
                    <a:pt x="160" y="438"/>
                    <a:pt x="180" y="458"/>
                  </a:cubicBezTo>
                  <a:lnTo>
                    <a:pt x="478" y="756"/>
                  </a:lnTo>
                  <a:cubicBezTo>
                    <a:pt x="756" y="935"/>
                    <a:pt x="995" y="1075"/>
                    <a:pt x="1274" y="1234"/>
                  </a:cubicBezTo>
                  <a:cubicBezTo>
                    <a:pt x="1294" y="1274"/>
                    <a:pt x="1313" y="1294"/>
                    <a:pt x="1353" y="1333"/>
                  </a:cubicBezTo>
                  <a:cubicBezTo>
                    <a:pt x="1373" y="1353"/>
                    <a:pt x="1413" y="1373"/>
                    <a:pt x="1453" y="1393"/>
                  </a:cubicBezTo>
                  <a:cubicBezTo>
                    <a:pt x="1552" y="1473"/>
                    <a:pt x="1672" y="1532"/>
                    <a:pt x="1771" y="1552"/>
                  </a:cubicBezTo>
                  <a:cubicBezTo>
                    <a:pt x="1855" y="1566"/>
                    <a:pt x="1930" y="1580"/>
                    <a:pt x="2008" y="1580"/>
                  </a:cubicBezTo>
                  <a:cubicBezTo>
                    <a:pt x="2041" y="1580"/>
                    <a:pt x="2074" y="1578"/>
                    <a:pt x="2109" y="1572"/>
                  </a:cubicBezTo>
                  <a:cubicBezTo>
                    <a:pt x="2288" y="1532"/>
                    <a:pt x="2447" y="1492"/>
                    <a:pt x="2408" y="1274"/>
                  </a:cubicBezTo>
                  <a:cubicBezTo>
                    <a:pt x="1652" y="776"/>
                    <a:pt x="896" y="27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"/>
            <p:cNvSpPr/>
            <p:nvPr/>
          </p:nvSpPr>
          <p:spPr>
            <a:xfrm>
              <a:off x="4256325" y="1710675"/>
              <a:ext cx="39825" cy="22225"/>
            </a:xfrm>
            <a:custGeom>
              <a:avLst/>
              <a:gdLst/>
              <a:ahLst/>
              <a:cxnLst/>
              <a:rect l="l" t="t" r="r" b="b"/>
              <a:pathLst>
                <a:path w="1593" h="889" extrusionOk="0">
                  <a:moveTo>
                    <a:pt x="379" y="0"/>
                  </a:moveTo>
                  <a:cubicBezTo>
                    <a:pt x="220" y="40"/>
                    <a:pt x="1" y="60"/>
                    <a:pt x="200" y="239"/>
                  </a:cubicBezTo>
                  <a:cubicBezTo>
                    <a:pt x="538" y="498"/>
                    <a:pt x="916" y="776"/>
                    <a:pt x="1393" y="876"/>
                  </a:cubicBezTo>
                  <a:cubicBezTo>
                    <a:pt x="1426" y="884"/>
                    <a:pt x="1456" y="889"/>
                    <a:pt x="1483" y="889"/>
                  </a:cubicBezTo>
                  <a:cubicBezTo>
                    <a:pt x="1522" y="889"/>
                    <a:pt x="1557" y="879"/>
                    <a:pt x="1592" y="856"/>
                  </a:cubicBezTo>
                  <a:cubicBezTo>
                    <a:pt x="1294" y="637"/>
                    <a:pt x="1015" y="378"/>
                    <a:pt x="717" y="160"/>
                  </a:cubicBezTo>
                  <a:cubicBezTo>
                    <a:pt x="617" y="60"/>
                    <a:pt x="478" y="8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"/>
            <p:cNvSpPr/>
            <p:nvPr/>
          </p:nvSpPr>
          <p:spPr>
            <a:xfrm>
              <a:off x="4205100" y="1690175"/>
              <a:ext cx="38825" cy="15500"/>
            </a:xfrm>
            <a:custGeom>
              <a:avLst/>
              <a:gdLst/>
              <a:ahLst/>
              <a:cxnLst/>
              <a:rect l="l" t="t" r="r" b="b"/>
              <a:pathLst>
                <a:path w="1553" h="620" extrusionOk="0">
                  <a:moveTo>
                    <a:pt x="831" y="0"/>
                  </a:moveTo>
                  <a:cubicBezTo>
                    <a:pt x="738" y="0"/>
                    <a:pt x="642" y="28"/>
                    <a:pt x="538" y="104"/>
                  </a:cubicBezTo>
                  <a:cubicBezTo>
                    <a:pt x="359" y="124"/>
                    <a:pt x="180" y="124"/>
                    <a:pt x="1" y="124"/>
                  </a:cubicBezTo>
                  <a:cubicBezTo>
                    <a:pt x="438" y="283"/>
                    <a:pt x="836" y="462"/>
                    <a:pt x="1274" y="602"/>
                  </a:cubicBezTo>
                  <a:cubicBezTo>
                    <a:pt x="1294" y="614"/>
                    <a:pt x="1315" y="619"/>
                    <a:pt x="1335" y="619"/>
                  </a:cubicBezTo>
                  <a:cubicBezTo>
                    <a:pt x="1414" y="619"/>
                    <a:pt x="1489" y="537"/>
                    <a:pt x="1552" y="442"/>
                  </a:cubicBezTo>
                  <a:cubicBezTo>
                    <a:pt x="1552" y="323"/>
                    <a:pt x="1473" y="224"/>
                    <a:pt x="1353" y="164"/>
                  </a:cubicBezTo>
                  <a:cubicBezTo>
                    <a:pt x="1172" y="99"/>
                    <a:pt x="1007" y="0"/>
                    <a:pt x="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"/>
            <p:cNvSpPr/>
            <p:nvPr/>
          </p:nvSpPr>
          <p:spPr>
            <a:xfrm>
              <a:off x="4286675" y="1732050"/>
              <a:ext cx="29350" cy="17425"/>
            </a:xfrm>
            <a:custGeom>
              <a:avLst/>
              <a:gdLst/>
              <a:ahLst/>
              <a:cxnLst/>
              <a:rect l="l" t="t" r="r" b="b"/>
              <a:pathLst>
                <a:path w="1174" h="697" extrusionOk="0">
                  <a:moveTo>
                    <a:pt x="398" y="1"/>
                  </a:moveTo>
                  <a:cubicBezTo>
                    <a:pt x="318" y="21"/>
                    <a:pt x="279" y="21"/>
                    <a:pt x="199" y="21"/>
                  </a:cubicBezTo>
                  <a:cubicBezTo>
                    <a:pt x="120" y="80"/>
                    <a:pt x="60" y="140"/>
                    <a:pt x="0" y="180"/>
                  </a:cubicBezTo>
                  <a:cubicBezTo>
                    <a:pt x="0" y="220"/>
                    <a:pt x="20" y="279"/>
                    <a:pt x="40" y="319"/>
                  </a:cubicBezTo>
                  <a:cubicBezTo>
                    <a:pt x="100" y="379"/>
                    <a:pt x="179" y="399"/>
                    <a:pt x="239" y="438"/>
                  </a:cubicBezTo>
                  <a:cubicBezTo>
                    <a:pt x="378" y="498"/>
                    <a:pt x="478" y="578"/>
                    <a:pt x="597" y="617"/>
                  </a:cubicBezTo>
                  <a:lnTo>
                    <a:pt x="895" y="697"/>
                  </a:lnTo>
                  <a:cubicBezTo>
                    <a:pt x="1015" y="677"/>
                    <a:pt x="1094" y="617"/>
                    <a:pt x="1134" y="518"/>
                  </a:cubicBezTo>
                  <a:cubicBezTo>
                    <a:pt x="1174" y="438"/>
                    <a:pt x="1174" y="399"/>
                    <a:pt x="1134" y="319"/>
                  </a:cubicBezTo>
                  <a:cubicBezTo>
                    <a:pt x="1094" y="279"/>
                    <a:pt x="1035" y="239"/>
                    <a:pt x="975" y="239"/>
                  </a:cubicBezTo>
                  <a:cubicBezTo>
                    <a:pt x="836" y="239"/>
                    <a:pt x="716" y="239"/>
                    <a:pt x="617" y="140"/>
                  </a:cubicBezTo>
                  <a:cubicBezTo>
                    <a:pt x="597" y="140"/>
                    <a:pt x="577" y="120"/>
                    <a:pt x="537" y="100"/>
                  </a:cubicBezTo>
                  <a:cubicBezTo>
                    <a:pt x="497" y="80"/>
                    <a:pt x="438" y="4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"/>
            <p:cNvSpPr/>
            <p:nvPr/>
          </p:nvSpPr>
          <p:spPr>
            <a:xfrm>
              <a:off x="4239425" y="1690725"/>
              <a:ext cx="16925" cy="13250"/>
            </a:xfrm>
            <a:custGeom>
              <a:avLst/>
              <a:gdLst/>
              <a:ahLst/>
              <a:cxnLst/>
              <a:rect l="l" t="t" r="r" b="b"/>
              <a:pathLst>
                <a:path w="677" h="530" extrusionOk="0">
                  <a:moveTo>
                    <a:pt x="229" y="1"/>
                  </a:moveTo>
                  <a:cubicBezTo>
                    <a:pt x="220" y="1"/>
                    <a:pt x="210" y="2"/>
                    <a:pt x="199" y="3"/>
                  </a:cubicBezTo>
                  <a:cubicBezTo>
                    <a:pt x="100" y="62"/>
                    <a:pt x="20" y="142"/>
                    <a:pt x="0" y="261"/>
                  </a:cubicBezTo>
                  <a:lnTo>
                    <a:pt x="179" y="440"/>
                  </a:lnTo>
                  <a:cubicBezTo>
                    <a:pt x="266" y="469"/>
                    <a:pt x="374" y="530"/>
                    <a:pt x="458" y="530"/>
                  </a:cubicBezTo>
                  <a:cubicBezTo>
                    <a:pt x="488" y="530"/>
                    <a:pt x="516" y="522"/>
                    <a:pt x="537" y="500"/>
                  </a:cubicBezTo>
                  <a:cubicBezTo>
                    <a:pt x="677" y="480"/>
                    <a:pt x="537" y="341"/>
                    <a:pt x="537" y="241"/>
                  </a:cubicBezTo>
                  <a:lnTo>
                    <a:pt x="537" y="202"/>
                  </a:lnTo>
                  <a:cubicBezTo>
                    <a:pt x="444" y="145"/>
                    <a:pt x="385" y="1"/>
                    <a:pt x="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"/>
            <p:cNvSpPr/>
            <p:nvPr/>
          </p:nvSpPr>
          <p:spPr>
            <a:xfrm>
              <a:off x="4330425" y="707075"/>
              <a:ext cx="24900" cy="12975"/>
            </a:xfrm>
            <a:custGeom>
              <a:avLst/>
              <a:gdLst/>
              <a:ahLst/>
              <a:cxnLst/>
              <a:rect l="l" t="t" r="r" b="b"/>
              <a:pathLst>
                <a:path w="996" h="519" extrusionOk="0">
                  <a:moveTo>
                    <a:pt x="916" y="1"/>
                  </a:moveTo>
                  <a:cubicBezTo>
                    <a:pt x="558" y="1"/>
                    <a:pt x="239" y="41"/>
                    <a:pt x="1" y="319"/>
                  </a:cubicBezTo>
                  <a:cubicBezTo>
                    <a:pt x="140" y="339"/>
                    <a:pt x="299" y="339"/>
                    <a:pt x="359" y="518"/>
                  </a:cubicBezTo>
                  <a:cubicBezTo>
                    <a:pt x="458" y="518"/>
                    <a:pt x="558" y="518"/>
                    <a:pt x="657" y="498"/>
                  </a:cubicBezTo>
                  <a:cubicBezTo>
                    <a:pt x="717" y="319"/>
                    <a:pt x="995" y="259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"/>
            <p:cNvSpPr/>
            <p:nvPr/>
          </p:nvSpPr>
          <p:spPr>
            <a:xfrm>
              <a:off x="3863950" y="1518975"/>
              <a:ext cx="121375" cy="64900"/>
            </a:xfrm>
            <a:custGeom>
              <a:avLst/>
              <a:gdLst/>
              <a:ahLst/>
              <a:cxnLst/>
              <a:rect l="l" t="t" r="r" b="b"/>
              <a:pathLst>
                <a:path w="4855" h="2596" extrusionOk="0">
                  <a:moveTo>
                    <a:pt x="325" y="1"/>
                  </a:moveTo>
                  <a:cubicBezTo>
                    <a:pt x="301" y="1"/>
                    <a:pt x="279" y="3"/>
                    <a:pt x="259" y="10"/>
                  </a:cubicBezTo>
                  <a:cubicBezTo>
                    <a:pt x="160" y="69"/>
                    <a:pt x="60" y="109"/>
                    <a:pt x="0" y="248"/>
                  </a:cubicBezTo>
                  <a:cubicBezTo>
                    <a:pt x="0" y="408"/>
                    <a:pt x="0" y="567"/>
                    <a:pt x="80" y="706"/>
                  </a:cubicBezTo>
                  <a:cubicBezTo>
                    <a:pt x="100" y="766"/>
                    <a:pt x="120" y="785"/>
                    <a:pt x="120" y="845"/>
                  </a:cubicBezTo>
                  <a:cubicBezTo>
                    <a:pt x="215" y="806"/>
                    <a:pt x="304" y="789"/>
                    <a:pt x="388" y="789"/>
                  </a:cubicBezTo>
                  <a:cubicBezTo>
                    <a:pt x="603" y="789"/>
                    <a:pt x="789" y="901"/>
                    <a:pt x="975" y="1044"/>
                  </a:cubicBezTo>
                  <a:cubicBezTo>
                    <a:pt x="1094" y="1044"/>
                    <a:pt x="1254" y="1064"/>
                    <a:pt x="1313" y="1183"/>
                  </a:cubicBezTo>
                  <a:cubicBezTo>
                    <a:pt x="1592" y="1243"/>
                    <a:pt x="1771" y="1442"/>
                    <a:pt x="1990" y="1581"/>
                  </a:cubicBezTo>
                  <a:cubicBezTo>
                    <a:pt x="2686" y="1840"/>
                    <a:pt x="3342" y="2138"/>
                    <a:pt x="3939" y="2556"/>
                  </a:cubicBezTo>
                  <a:cubicBezTo>
                    <a:pt x="4039" y="2576"/>
                    <a:pt x="4158" y="2576"/>
                    <a:pt x="4257" y="2596"/>
                  </a:cubicBezTo>
                  <a:cubicBezTo>
                    <a:pt x="4397" y="2377"/>
                    <a:pt x="4655" y="2456"/>
                    <a:pt x="4854" y="2397"/>
                  </a:cubicBezTo>
                  <a:cubicBezTo>
                    <a:pt x="3760" y="1701"/>
                    <a:pt x="2467" y="1303"/>
                    <a:pt x="1313" y="686"/>
                  </a:cubicBezTo>
                  <a:cubicBezTo>
                    <a:pt x="1214" y="606"/>
                    <a:pt x="1075" y="646"/>
                    <a:pt x="915" y="507"/>
                  </a:cubicBezTo>
                  <a:cubicBezTo>
                    <a:pt x="896" y="467"/>
                    <a:pt x="856" y="447"/>
                    <a:pt x="776" y="408"/>
                  </a:cubicBezTo>
                  <a:cubicBezTo>
                    <a:pt x="697" y="348"/>
                    <a:pt x="697" y="248"/>
                    <a:pt x="657" y="149"/>
                  </a:cubicBezTo>
                  <a:cubicBezTo>
                    <a:pt x="597" y="69"/>
                    <a:pt x="557" y="49"/>
                    <a:pt x="478" y="10"/>
                  </a:cubicBezTo>
                  <a:cubicBezTo>
                    <a:pt x="425" y="10"/>
                    <a:pt x="372" y="1"/>
                    <a:pt x="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"/>
            <p:cNvSpPr/>
            <p:nvPr/>
          </p:nvSpPr>
          <p:spPr>
            <a:xfrm>
              <a:off x="4026575" y="1595800"/>
              <a:ext cx="30350" cy="24375"/>
            </a:xfrm>
            <a:custGeom>
              <a:avLst/>
              <a:gdLst/>
              <a:ahLst/>
              <a:cxnLst/>
              <a:rect l="l" t="t" r="r" b="b"/>
              <a:pathLst>
                <a:path w="1214" h="975" extrusionOk="0">
                  <a:moveTo>
                    <a:pt x="677" y="4"/>
                  </a:moveTo>
                  <a:cubicBezTo>
                    <a:pt x="640" y="4"/>
                    <a:pt x="600" y="9"/>
                    <a:pt x="557" y="20"/>
                  </a:cubicBezTo>
                  <a:cubicBezTo>
                    <a:pt x="358" y="60"/>
                    <a:pt x="140" y="0"/>
                    <a:pt x="0" y="199"/>
                  </a:cubicBezTo>
                  <a:cubicBezTo>
                    <a:pt x="80" y="398"/>
                    <a:pt x="159" y="617"/>
                    <a:pt x="319" y="796"/>
                  </a:cubicBezTo>
                  <a:cubicBezTo>
                    <a:pt x="319" y="856"/>
                    <a:pt x="338" y="875"/>
                    <a:pt x="338" y="915"/>
                  </a:cubicBezTo>
                  <a:cubicBezTo>
                    <a:pt x="458" y="955"/>
                    <a:pt x="557" y="955"/>
                    <a:pt x="677" y="975"/>
                  </a:cubicBezTo>
                  <a:cubicBezTo>
                    <a:pt x="736" y="677"/>
                    <a:pt x="1055" y="617"/>
                    <a:pt x="1214" y="418"/>
                  </a:cubicBezTo>
                  <a:cubicBezTo>
                    <a:pt x="1174" y="279"/>
                    <a:pt x="1114" y="179"/>
                    <a:pt x="955" y="100"/>
                  </a:cubicBezTo>
                  <a:cubicBezTo>
                    <a:pt x="868" y="41"/>
                    <a:pt x="780" y="4"/>
                    <a:pt x="677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"/>
            <p:cNvSpPr/>
            <p:nvPr/>
          </p:nvSpPr>
          <p:spPr>
            <a:xfrm>
              <a:off x="4026075" y="1553525"/>
              <a:ext cx="17925" cy="31850"/>
            </a:xfrm>
            <a:custGeom>
              <a:avLst/>
              <a:gdLst/>
              <a:ahLst/>
              <a:cxnLst/>
              <a:rect l="l" t="t" r="r" b="b"/>
              <a:pathLst>
                <a:path w="717" h="1274" extrusionOk="0">
                  <a:moveTo>
                    <a:pt x="458" y="0"/>
                  </a:moveTo>
                  <a:cubicBezTo>
                    <a:pt x="418" y="0"/>
                    <a:pt x="378" y="0"/>
                    <a:pt x="358" y="20"/>
                  </a:cubicBezTo>
                  <a:cubicBezTo>
                    <a:pt x="269" y="20"/>
                    <a:pt x="357" y="165"/>
                    <a:pt x="259" y="165"/>
                  </a:cubicBezTo>
                  <a:cubicBezTo>
                    <a:pt x="248" y="165"/>
                    <a:pt x="235" y="163"/>
                    <a:pt x="219" y="159"/>
                  </a:cubicBezTo>
                  <a:cubicBezTo>
                    <a:pt x="199" y="159"/>
                    <a:pt x="160" y="120"/>
                    <a:pt x="120" y="120"/>
                  </a:cubicBezTo>
                  <a:cubicBezTo>
                    <a:pt x="100" y="120"/>
                    <a:pt x="80" y="159"/>
                    <a:pt x="60" y="179"/>
                  </a:cubicBezTo>
                  <a:cubicBezTo>
                    <a:pt x="20" y="557"/>
                    <a:pt x="0" y="915"/>
                    <a:pt x="179" y="1273"/>
                  </a:cubicBezTo>
                  <a:cubicBezTo>
                    <a:pt x="199" y="1154"/>
                    <a:pt x="199" y="995"/>
                    <a:pt x="179" y="895"/>
                  </a:cubicBezTo>
                  <a:cubicBezTo>
                    <a:pt x="212" y="837"/>
                    <a:pt x="236" y="817"/>
                    <a:pt x="256" y="817"/>
                  </a:cubicBezTo>
                  <a:cubicBezTo>
                    <a:pt x="296" y="817"/>
                    <a:pt x="318" y="902"/>
                    <a:pt x="358" y="915"/>
                  </a:cubicBezTo>
                  <a:cubicBezTo>
                    <a:pt x="398" y="975"/>
                    <a:pt x="458" y="1055"/>
                    <a:pt x="498" y="1094"/>
                  </a:cubicBezTo>
                  <a:cubicBezTo>
                    <a:pt x="717" y="955"/>
                    <a:pt x="717" y="716"/>
                    <a:pt x="717" y="498"/>
                  </a:cubicBezTo>
                  <a:cubicBezTo>
                    <a:pt x="717" y="338"/>
                    <a:pt x="677" y="179"/>
                    <a:pt x="557" y="60"/>
                  </a:cubicBezTo>
                  <a:cubicBezTo>
                    <a:pt x="518" y="20"/>
                    <a:pt x="478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"/>
            <p:cNvSpPr/>
            <p:nvPr/>
          </p:nvSpPr>
          <p:spPr>
            <a:xfrm>
              <a:off x="4039500" y="1561450"/>
              <a:ext cx="17425" cy="39825"/>
            </a:xfrm>
            <a:custGeom>
              <a:avLst/>
              <a:gdLst/>
              <a:ahLst/>
              <a:cxnLst/>
              <a:rect l="l" t="t" r="r" b="b"/>
              <a:pathLst>
                <a:path w="697" h="1593" extrusionOk="0">
                  <a:moveTo>
                    <a:pt x="139" y="1"/>
                  </a:moveTo>
                  <a:cubicBezTo>
                    <a:pt x="103" y="1"/>
                    <a:pt x="64" y="15"/>
                    <a:pt x="20" y="41"/>
                  </a:cubicBezTo>
                  <a:cubicBezTo>
                    <a:pt x="0" y="280"/>
                    <a:pt x="0" y="499"/>
                    <a:pt x="0" y="757"/>
                  </a:cubicBezTo>
                  <a:lnTo>
                    <a:pt x="60" y="1434"/>
                  </a:lnTo>
                  <a:cubicBezTo>
                    <a:pt x="160" y="1494"/>
                    <a:pt x="219" y="1593"/>
                    <a:pt x="359" y="1593"/>
                  </a:cubicBezTo>
                  <a:cubicBezTo>
                    <a:pt x="697" y="1076"/>
                    <a:pt x="359" y="578"/>
                    <a:pt x="259" y="81"/>
                  </a:cubicBezTo>
                  <a:cubicBezTo>
                    <a:pt x="225" y="25"/>
                    <a:pt x="186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"/>
            <p:cNvSpPr/>
            <p:nvPr/>
          </p:nvSpPr>
          <p:spPr>
            <a:xfrm>
              <a:off x="3992250" y="1580375"/>
              <a:ext cx="25900" cy="8125"/>
            </a:xfrm>
            <a:custGeom>
              <a:avLst/>
              <a:gdLst/>
              <a:ahLst/>
              <a:cxnLst/>
              <a:rect l="l" t="t" r="r" b="b"/>
              <a:pathLst>
                <a:path w="1036" h="325" extrusionOk="0">
                  <a:moveTo>
                    <a:pt x="1" y="0"/>
                  </a:moveTo>
                  <a:cubicBezTo>
                    <a:pt x="234" y="267"/>
                    <a:pt x="536" y="324"/>
                    <a:pt x="850" y="324"/>
                  </a:cubicBezTo>
                  <a:cubicBezTo>
                    <a:pt x="912" y="324"/>
                    <a:pt x="973" y="322"/>
                    <a:pt x="1035" y="319"/>
                  </a:cubicBezTo>
                  <a:cubicBezTo>
                    <a:pt x="717" y="140"/>
                    <a:pt x="3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"/>
            <p:cNvSpPr/>
            <p:nvPr/>
          </p:nvSpPr>
          <p:spPr>
            <a:xfrm>
              <a:off x="4027075" y="1600775"/>
              <a:ext cx="7975" cy="14925"/>
            </a:xfrm>
            <a:custGeom>
              <a:avLst/>
              <a:gdLst/>
              <a:ahLst/>
              <a:cxnLst/>
              <a:rect l="l" t="t" r="r" b="b"/>
              <a:pathLst>
                <a:path w="319" h="597" extrusionOk="0">
                  <a:moveTo>
                    <a:pt x="20" y="0"/>
                  </a:moveTo>
                  <a:cubicBezTo>
                    <a:pt x="20" y="159"/>
                    <a:pt x="0" y="279"/>
                    <a:pt x="0" y="398"/>
                  </a:cubicBezTo>
                  <a:cubicBezTo>
                    <a:pt x="60" y="517"/>
                    <a:pt x="199" y="557"/>
                    <a:pt x="318" y="597"/>
                  </a:cubicBezTo>
                  <a:cubicBezTo>
                    <a:pt x="259" y="378"/>
                    <a:pt x="199" y="159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"/>
            <p:cNvSpPr/>
            <p:nvPr/>
          </p:nvSpPr>
          <p:spPr>
            <a:xfrm>
              <a:off x="4032050" y="1570425"/>
              <a:ext cx="5000" cy="6000"/>
            </a:xfrm>
            <a:custGeom>
              <a:avLst/>
              <a:gdLst/>
              <a:ahLst/>
              <a:cxnLst/>
              <a:rect l="l" t="t" r="r" b="b"/>
              <a:pathLst>
                <a:path w="200" h="240" extrusionOk="0">
                  <a:moveTo>
                    <a:pt x="40" y="1"/>
                  </a:moveTo>
                  <a:cubicBezTo>
                    <a:pt x="40" y="1"/>
                    <a:pt x="20" y="120"/>
                    <a:pt x="0" y="200"/>
                  </a:cubicBezTo>
                  <a:cubicBezTo>
                    <a:pt x="40" y="219"/>
                    <a:pt x="100" y="219"/>
                    <a:pt x="139" y="239"/>
                  </a:cubicBezTo>
                  <a:cubicBezTo>
                    <a:pt x="139" y="140"/>
                    <a:pt x="199" y="2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"/>
            <p:cNvSpPr/>
            <p:nvPr/>
          </p:nvSpPr>
          <p:spPr>
            <a:xfrm>
              <a:off x="3972850" y="1585225"/>
              <a:ext cx="6000" cy="3125"/>
            </a:xfrm>
            <a:custGeom>
              <a:avLst/>
              <a:gdLst/>
              <a:ahLst/>
              <a:cxnLst/>
              <a:rect l="l" t="t" r="r" b="b"/>
              <a:pathLst>
                <a:path w="240" h="125" extrusionOk="0">
                  <a:moveTo>
                    <a:pt x="57" y="0"/>
                  </a:moveTo>
                  <a:cubicBezTo>
                    <a:pt x="40" y="0"/>
                    <a:pt x="21" y="2"/>
                    <a:pt x="1" y="5"/>
                  </a:cubicBezTo>
                  <a:cubicBezTo>
                    <a:pt x="100" y="25"/>
                    <a:pt x="180" y="85"/>
                    <a:pt x="240" y="125"/>
                  </a:cubicBezTo>
                  <a:cubicBezTo>
                    <a:pt x="206" y="42"/>
                    <a:pt x="146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5"/>
            <p:cNvSpPr/>
            <p:nvPr/>
          </p:nvSpPr>
          <p:spPr>
            <a:xfrm>
              <a:off x="5398175" y="2040975"/>
              <a:ext cx="20400" cy="20825"/>
            </a:xfrm>
            <a:custGeom>
              <a:avLst/>
              <a:gdLst/>
              <a:ahLst/>
              <a:cxnLst/>
              <a:rect l="l" t="t" r="r" b="b"/>
              <a:pathLst>
                <a:path w="816" h="833" extrusionOk="0">
                  <a:moveTo>
                    <a:pt x="332" y="1"/>
                  </a:moveTo>
                  <a:cubicBezTo>
                    <a:pt x="94" y="1"/>
                    <a:pt x="47" y="229"/>
                    <a:pt x="0" y="494"/>
                  </a:cubicBezTo>
                  <a:cubicBezTo>
                    <a:pt x="42" y="547"/>
                    <a:pt x="84" y="572"/>
                    <a:pt x="123" y="572"/>
                  </a:cubicBezTo>
                  <a:cubicBezTo>
                    <a:pt x="158" y="572"/>
                    <a:pt x="191" y="552"/>
                    <a:pt x="219" y="514"/>
                  </a:cubicBezTo>
                  <a:cubicBezTo>
                    <a:pt x="378" y="594"/>
                    <a:pt x="398" y="713"/>
                    <a:pt x="398" y="833"/>
                  </a:cubicBezTo>
                  <a:cubicBezTo>
                    <a:pt x="557" y="753"/>
                    <a:pt x="677" y="634"/>
                    <a:pt x="816" y="554"/>
                  </a:cubicBezTo>
                  <a:cubicBezTo>
                    <a:pt x="577" y="455"/>
                    <a:pt x="577" y="256"/>
                    <a:pt x="577" y="57"/>
                  </a:cubicBezTo>
                  <a:cubicBezTo>
                    <a:pt x="478" y="18"/>
                    <a:pt x="398" y="1"/>
                    <a:pt x="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5"/>
            <p:cNvSpPr/>
            <p:nvPr/>
          </p:nvSpPr>
          <p:spPr>
            <a:xfrm>
              <a:off x="5399675" y="206277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239" y="0"/>
                  </a:moveTo>
                  <a:cubicBezTo>
                    <a:pt x="119" y="0"/>
                    <a:pt x="40" y="40"/>
                    <a:pt x="0" y="140"/>
                  </a:cubicBezTo>
                  <a:cubicBezTo>
                    <a:pt x="60" y="100"/>
                    <a:pt x="139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"/>
            <p:cNvSpPr/>
            <p:nvPr/>
          </p:nvSpPr>
          <p:spPr>
            <a:xfrm>
              <a:off x="5377775" y="20752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41"/>
                    <a:pt x="80" y="100"/>
                    <a:pt x="1" y="140"/>
                  </a:cubicBezTo>
                  <a:cubicBezTo>
                    <a:pt x="80" y="100"/>
                    <a:pt x="14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"/>
            <p:cNvSpPr/>
            <p:nvPr/>
          </p:nvSpPr>
          <p:spPr>
            <a:xfrm>
              <a:off x="5386225" y="207072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60"/>
                    <a:pt x="80" y="80"/>
                    <a:pt x="1" y="120"/>
                  </a:cubicBezTo>
                  <a:cubicBezTo>
                    <a:pt x="100" y="120"/>
                    <a:pt x="160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"/>
            <p:cNvSpPr/>
            <p:nvPr/>
          </p:nvSpPr>
          <p:spPr>
            <a:xfrm>
              <a:off x="5395175" y="2066250"/>
              <a:ext cx="3525" cy="3500"/>
            </a:xfrm>
            <a:custGeom>
              <a:avLst/>
              <a:gdLst/>
              <a:ahLst/>
              <a:cxnLst/>
              <a:rect l="l" t="t" r="r" b="b"/>
              <a:pathLst>
                <a:path w="141" h="14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60"/>
                    <a:pt x="41" y="80"/>
                    <a:pt x="1" y="140"/>
                  </a:cubicBezTo>
                  <a:cubicBezTo>
                    <a:pt x="81" y="140"/>
                    <a:pt x="120" y="8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5"/>
            <p:cNvSpPr/>
            <p:nvPr/>
          </p:nvSpPr>
          <p:spPr>
            <a:xfrm>
              <a:off x="5368825" y="2080175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59" y="1"/>
                  </a:moveTo>
                  <a:cubicBezTo>
                    <a:pt x="160" y="1"/>
                    <a:pt x="60" y="40"/>
                    <a:pt x="1" y="140"/>
                  </a:cubicBezTo>
                  <a:cubicBezTo>
                    <a:pt x="80" y="100"/>
                    <a:pt x="180" y="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5"/>
            <p:cNvSpPr/>
            <p:nvPr/>
          </p:nvSpPr>
          <p:spPr>
            <a:xfrm>
              <a:off x="4984400" y="2026400"/>
              <a:ext cx="197950" cy="89600"/>
            </a:xfrm>
            <a:custGeom>
              <a:avLst/>
              <a:gdLst/>
              <a:ahLst/>
              <a:cxnLst/>
              <a:rect l="l" t="t" r="r" b="b"/>
              <a:pathLst>
                <a:path w="7918" h="3584" extrusionOk="0">
                  <a:moveTo>
                    <a:pt x="193" y="1"/>
                  </a:moveTo>
                  <a:cubicBezTo>
                    <a:pt x="162" y="1"/>
                    <a:pt x="131" y="1"/>
                    <a:pt x="100" y="3"/>
                  </a:cubicBezTo>
                  <a:cubicBezTo>
                    <a:pt x="1" y="143"/>
                    <a:pt x="1" y="262"/>
                    <a:pt x="100" y="381"/>
                  </a:cubicBezTo>
                  <a:cubicBezTo>
                    <a:pt x="160" y="421"/>
                    <a:pt x="219" y="501"/>
                    <a:pt x="299" y="560"/>
                  </a:cubicBezTo>
                  <a:cubicBezTo>
                    <a:pt x="344" y="554"/>
                    <a:pt x="387" y="551"/>
                    <a:pt x="429" y="551"/>
                  </a:cubicBezTo>
                  <a:cubicBezTo>
                    <a:pt x="669" y="551"/>
                    <a:pt x="875" y="644"/>
                    <a:pt x="1095" y="779"/>
                  </a:cubicBezTo>
                  <a:cubicBezTo>
                    <a:pt x="1413" y="978"/>
                    <a:pt x="1751" y="1217"/>
                    <a:pt x="2149" y="1276"/>
                  </a:cubicBezTo>
                  <a:cubicBezTo>
                    <a:pt x="2248" y="1356"/>
                    <a:pt x="2388" y="1356"/>
                    <a:pt x="2507" y="1356"/>
                  </a:cubicBezTo>
                  <a:cubicBezTo>
                    <a:pt x="2527" y="1595"/>
                    <a:pt x="2786" y="1595"/>
                    <a:pt x="2885" y="1774"/>
                  </a:cubicBezTo>
                  <a:cubicBezTo>
                    <a:pt x="3084" y="1774"/>
                    <a:pt x="3243" y="1794"/>
                    <a:pt x="3402" y="1953"/>
                  </a:cubicBezTo>
                  <a:cubicBezTo>
                    <a:pt x="3502" y="1953"/>
                    <a:pt x="3601" y="1973"/>
                    <a:pt x="3701" y="1973"/>
                  </a:cubicBezTo>
                  <a:cubicBezTo>
                    <a:pt x="4079" y="2092"/>
                    <a:pt x="4437" y="2251"/>
                    <a:pt x="4775" y="2470"/>
                  </a:cubicBezTo>
                  <a:lnTo>
                    <a:pt x="4835" y="2490"/>
                  </a:lnTo>
                  <a:lnTo>
                    <a:pt x="4914" y="2490"/>
                  </a:lnTo>
                  <a:cubicBezTo>
                    <a:pt x="4994" y="2530"/>
                    <a:pt x="5033" y="2569"/>
                    <a:pt x="5113" y="2629"/>
                  </a:cubicBezTo>
                  <a:cubicBezTo>
                    <a:pt x="5113" y="2669"/>
                    <a:pt x="5153" y="2669"/>
                    <a:pt x="5212" y="2669"/>
                  </a:cubicBezTo>
                  <a:cubicBezTo>
                    <a:pt x="5372" y="2709"/>
                    <a:pt x="5511" y="2669"/>
                    <a:pt x="5630" y="2788"/>
                  </a:cubicBezTo>
                  <a:cubicBezTo>
                    <a:pt x="5769" y="2967"/>
                    <a:pt x="6008" y="2788"/>
                    <a:pt x="6128" y="2987"/>
                  </a:cubicBezTo>
                  <a:cubicBezTo>
                    <a:pt x="6187" y="3047"/>
                    <a:pt x="6227" y="3087"/>
                    <a:pt x="6307" y="3126"/>
                  </a:cubicBezTo>
                  <a:cubicBezTo>
                    <a:pt x="6326" y="3166"/>
                    <a:pt x="6386" y="3186"/>
                    <a:pt x="6426" y="3186"/>
                  </a:cubicBezTo>
                  <a:cubicBezTo>
                    <a:pt x="6585" y="3246"/>
                    <a:pt x="6764" y="3206"/>
                    <a:pt x="6824" y="3365"/>
                  </a:cubicBezTo>
                  <a:cubicBezTo>
                    <a:pt x="6963" y="3425"/>
                    <a:pt x="7102" y="3385"/>
                    <a:pt x="7202" y="3524"/>
                  </a:cubicBezTo>
                  <a:cubicBezTo>
                    <a:pt x="7460" y="3445"/>
                    <a:pt x="7759" y="3584"/>
                    <a:pt x="7918" y="3325"/>
                  </a:cubicBezTo>
                  <a:cubicBezTo>
                    <a:pt x="7799" y="3246"/>
                    <a:pt x="7659" y="3266"/>
                    <a:pt x="7600" y="3186"/>
                  </a:cubicBezTo>
                  <a:lnTo>
                    <a:pt x="7580" y="3186"/>
                  </a:lnTo>
                  <a:cubicBezTo>
                    <a:pt x="7063" y="2987"/>
                    <a:pt x="6525" y="2729"/>
                    <a:pt x="6028" y="2470"/>
                  </a:cubicBezTo>
                  <a:cubicBezTo>
                    <a:pt x="5929" y="2390"/>
                    <a:pt x="5769" y="2450"/>
                    <a:pt x="5690" y="2291"/>
                  </a:cubicBezTo>
                  <a:cubicBezTo>
                    <a:pt x="5372" y="2072"/>
                    <a:pt x="4934" y="2072"/>
                    <a:pt x="4636" y="1794"/>
                  </a:cubicBezTo>
                  <a:cubicBezTo>
                    <a:pt x="4536" y="1734"/>
                    <a:pt x="4417" y="1734"/>
                    <a:pt x="4297" y="1734"/>
                  </a:cubicBezTo>
                  <a:cubicBezTo>
                    <a:pt x="3820" y="1555"/>
                    <a:pt x="3323" y="1416"/>
                    <a:pt x="2925" y="1077"/>
                  </a:cubicBezTo>
                  <a:cubicBezTo>
                    <a:pt x="2587" y="958"/>
                    <a:pt x="2229" y="799"/>
                    <a:pt x="1910" y="660"/>
                  </a:cubicBezTo>
                  <a:cubicBezTo>
                    <a:pt x="1340" y="394"/>
                    <a:pt x="843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"/>
            <p:cNvSpPr/>
            <p:nvPr/>
          </p:nvSpPr>
          <p:spPr>
            <a:xfrm>
              <a:off x="5038125" y="2057800"/>
              <a:ext cx="8975" cy="2275"/>
            </a:xfrm>
            <a:custGeom>
              <a:avLst/>
              <a:gdLst/>
              <a:ahLst/>
              <a:cxnLst/>
              <a:rect l="l" t="t" r="r" b="b"/>
              <a:pathLst>
                <a:path w="359" h="91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69"/>
                    <a:pt x="156" y="90"/>
                    <a:pt x="244" y="90"/>
                  </a:cubicBezTo>
                  <a:cubicBezTo>
                    <a:pt x="282" y="90"/>
                    <a:pt x="321" y="86"/>
                    <a:pt x="358" y="80"/>
                  </a:cubicBezTo>
                  <a:cubicBezTo>
                    <a:pt x="259" y="40"/>
                    <a:pt x="13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5"/>
            <p:cNvSpPr/>
            <p:nvPr/>
          </p:nvSpPr>
          <p:spPr>
            <a:xfrm>
              <a:off x="3878375" y="1146325"/>
              <a:ext cx="88050" cy="27500"/>
            </a:xfrm>
            <a:custGeom>
              <a:avLst/>
              <a:gdLst/>
              <a:ahLst/>
              <a:cxnLst/>
              <a:rect l="l" t="t" r="r" b="b"/>
              <a:pathLst>
                <a:path w="3522" h="1100" extrusionOk="0">
                  <a:moveTo>
                    <a:pt x="2462" y="0"/>
                  </a:moveTo>
                  <a:cubicBezTo>
                    <a:pt x="1597" y="0"/>
                    <a:pt x="590" y="215"/>
                    <a:pt x="40" y="573"/>
                  </a:cubicBezTo>
                  <a:cubicBezTo>
                    <a:pt x="20" y="593"/>
                    <a:pt x="20" y="633"/>
                    <a:pt x="0" y="653"/>
                  </a:cubicBezTo>
                  <a:cubicBezTo>
                    <a:pt x="69" y="886"/>
                    <a:pt x="147" y="1100"/>
                    <a:pt x="319" y="1100"/>
                  </a:cubicBezTo>
                  <a:cubicBezTo>
                    <a:pt x="396" y="1100"/>
                    <a:pt x="493" y="1056"/>
                    <a:pt x="617" y="951"/>
                  </a:cubicBezTo>
                  <a:cubicBezTo>
                    <a:pt x="637" y="891"/>
                    <a:pt x="637" y="832"/>
                    <a:pt x="617" y="752"/>
                  </a:cubicBezTo>
                  <a:cubicBezTo>
                    <a:pt x="537" y="732"/>
                    <a:pt x="537" y="692"/>
                    <a:pt x="577" y="672"/>
                  </a:cubicBezTo>
                  <a:cubicBezTo>
                    <a:pt x="589" y="649"/>
                    <a:pt x="607" y="640"/>
                    <a:pt x="633" y="640"/>
                  </a:cubicBezTo>
                  <a:cubicBezTo>
                    <a:pt x="650" y="640"/>
                    <a:pt x="672" y="644"/>
                    <a:pt x="696" y="653"/>
                  </a:cubicBezTo>
                  <a:cubicBezTo>
                    <a:pt x="708" y="654"/>
                    <a:pt x="719" y="655"/>
                    <a:pt x="730" y="655"/>
                  </a:cubicBezTo>
                  <a:cubicBezTo>
                    <a:pt x="810" y="655"/>
                    <a:pt x="890" y="619"/>
                    <a:pt x="965" y="619"/>
                  </a:cubicBezTo>
                  <a:cubicBezTo>
                    <a:pt x="1010" y="619"/>
                    <a:pt x="1053" y="632"/>
                    <a:pt x="1094" y="672"/>
                  </a:cubicBezTo>
                  <a:cubicBezTo>
                    <a:pt x="1149" y="685"/>
                    <a:pt x="1204" y="691"/>
                    <a:pt x="1258" y="691"/>
                  </a:cubicBezTo>
                  <a:cubicBezTo>
                    <a:pt x="1541" y="691"/>
                    <a:pt x="1822" y="540"/>
                    <a:pt x="2089" y="474"/>
                  </a:cubicBezTo>
                  <a:cubicBezTo>
                    <a:pt x="2381" y="401"/>
                    <a:pt x="2684" y="317"/>
                    <a:pt x="2990" y="317"/>
                  </a:cubicBezTo>
                  <a:cubicBezTo>
                    <a:pt x="3100" y="317"/>
                    <a:pt x="3211" y="328"/>
                    <a:pt x="3322" y="354"/>
                  </a:cubicBezTo>
                  <a:cubicBezTo>
                    <a:pt x="3355" y="362"/>
                    <a:pt x="3388" y="367"/>
                    <a:pt x="3417" y="367"/>
                  </a:cubicBezTo>
                  <a:cubicBezTo>
                    <a:pt x="3458" y="367"/>
                    <a:pt x="3490" y="358"/>
                    <a:pt x="3501" y="334"/>
                  </a:cubicBezTo>
                  <a:cubicBezTo>
                    <a:pt x="3521" y="334"/>
                    <a:pt x="3521" y="295"/>
                    <a:pt x="3521" y="255"/>
                  </a:cubicBezTo>
                  <a:cubicBezTo>
                    <a:pt x="3521" y="195"/>
                    <a:pt x="3521" y="175"/>
                    <a:pt x="3481" y="135"/>
                  </a:cubicBezTo>
                  <a:cubicBezTo>
                    <a:pt x="3205" y="43"/>
                    <a:pt x="2847" y="0"/>
                    <a:pt x="2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5"/>
            <p:cNvSpPr/>
            <p:nvPr/>
          </p:nvSpPr>
          <p:spPr>
            <a:xfrm>
              <a:off x="3966900" y="1097975"/>
              <a:ext cx="32350" cy="68425"/>
            </a:xfrm>
            <a:custGeom>
              <a:avLst/>
              <a:gdLst/>
              <a:ahLst/>
              <a:cxnLst/>
              <a:rect l="l" t="t" r="r" b="b"/>
              <a:pathLst>
                <a:path w="1294" h="2737" extrusionOk="0">
                  <a:moveTo>
                    <a:pt x="1214" y="1"/>
                  </a:moveTo>
                  <a:cubicBezTo>
                    <a:pt x="856" y="239"/>
                    <a:pt x="537" y="458"/>
                    <a:pt x="179" y="717"/>
                  </a:cubicBezTo>
                  <a:cubicBezTo>
                    <a:pt x="159" y="935"/>
                    <a:pt x="139" y="1134"/>
                    <a:pt x="139" y="1353"/>
                  </a:cubicBezTo>
                  <a:cubicBezTo>
                    <a:pt x="259" y="1811"/>
                    <a:pt x="0" y="2308"/>
                    <a:pt x="299" y="2726"/>
                  </a:cubicBezTo>
                  <a:cubicBezTo>
                    <a:pt x="341" y="2733"/>
                    <a:pt x="379" y="2736"/>
                    <a:pt x="412" y="2736"/>
                  </a:cubicBezTo>
                  <a:cubicBezTo>
                    <a:pt x="756" y="2736"/>
                    <a:pt x="664" y="2388"/>
                    <a:pt x="736" y="2189"/>
                  </a:cubicBezTo>
                  <a:lnTo>
                    <a:pt x="736" y="1791"/>
                  </a:lnTo>
                  <a:cubicBezTo>
                    <a:pt x="597" y="1194"/>
                    <a:pt x="975" y="776"/>
                    <a:pt x="1273" y="319"/>
                  </a:cubicBezTo>
                  <a:cubicBezTo>
                    <a:pt x="1293" y="239"/>
                    <a:pt x="1293" y="180"/>
                    <a:pt x="1273" y="100"/>
                  </a:cubicBezTo>
                  <a:cubicBezTo>
                    <a:pt x="1253" y="80"/>
                    <a:pt x="1234" y="20"/>
                    <a:pt x="1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"/>
            <p:cNvSpPr/>
            <p:nvPr/>
          </p:nvSpPr>
          <p:spPr>
            <a:xfrm>
              <a:off x="3871400" y="1162275"/>
              <a:ext cx="29375" cy="32700"/>
            </a:xfrm>
            <a:custGeom>
              <a:avLst/>
              <a:gdLst/>
              <a:ahLst/>
              <a:cxnLst/>
              <a:rect l="l" t="t" r="r" b="b"/>
              <a:pathLst>
                <a:path w="1175" h="1308" extrusionOk="0">
                  <a:moveTo>
                    <a:pt x="957" y="1"/>
                  </a:moveTo>
                  <a:cubicBezTo>
                    <a:pt x="927" y="1"/>
                    <a:pt x="894" y="11"/>
                    <a:pt x="856" y="34"/>
                  </a:cubicBezTo>
                  <a:cubicBezTo>
                    <a:pt x="785" y="256"/>
                    <a:pt x="719" y="330"/>
                    <a:pt x="658" y="330"/>
                  </a:cubicBezTo>
                  <a:cubicBezTo>
                    <a:pt x="531" y="330"/>
                    <a:pt x="420" y="15"/>
                    <a:pt x="299" y="15"/>
                  </a:cubicBezTo>
                  <a:cubicBezTo>
                    <a:pt x="259" y="15"/>
                    <a:pt x="200" y="34"/>
                    <a:pt x="140" y="54"/>
                  </a:cubicBezTo>
                  <a:cubicBezTo>
                    <a:pt x="100" y="273"/>
                    <a:pt x="41" y="532"/>
                    <a:pt x="1" y="751"/>
                  </a:cubicBezTo>
                  <a:cubicBezTo>
                    <a:pt x="379" y="751"/>
                    <a:pt x="478" y="1009"/>
                    <a:pt x="518" y="1308"/>
                  </a:cubicBezTo>
                  <a:cubicBezTo>
                    <a:pt x="757" y="930"/>
                    <a:pt x="1075" y="631"/>
                    <a:pt x="1174" y="214"/>
                  </a:cubicBezTo>
                  <a:cubicBezTo>
                    <a:pt x="1114" y="107"/>
                    <a:pt x="1053" y="1"/>
                    <a:pt x="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5"/>
            <p:cNvSpPr/>
            <p:nvPr/>
          </p:nvSpPr>
          <p:spPr>
            <a:xfrm>
              <a:off x="3962425" y="1132300"/>
              <a:ext cx="17925" cy="39950"/>
            </a:xfrm>
            <a:custGeom>
              <a:avLst/>
              <a:gdLst/>
              <a:ahLst/>
              <a:cxnLst/>
              <a:rect l="l" t="t" r="r" b="b"/>
              <a:pathLst>
                <a:path w="717" h="1598" extrusionOk="0">
                  <a:moveTo>
                    <a:pt x="299" y="0"/>
                  </a:moveTo>
                  <a:cubicBezTo>
                    <a:pt x="100" y="199"/>
                    <a:pt x="199" y="458"/>
                    <a:pt x="119" y="696"/>
                  </a:cubicBezTo>
                  <a:lnTo>
                    <a:pt x="119" y="895"/>
                  </a:lnTo>
                  <a:cubicBezTo>
                    <a:pt x="40" y="995"/>
                    <a:pt x="20" y="1094"/>
                    <a:pt x="0" y="1214"/>
                  </a:cubicBezTo>
                  <a:cubicBezTo>
                    <a:pt x="29" y="1416"/>
                    <a:pt x="68" y="1597"/>
                    <a:pt x="218" y="1597"/>
                  </a:cubicBezTo>
                  <a:cubicBezTo>
                    <a:pt x="274" y="1597"/>
                    <a:pt x="345" y="1572"/>
                    <a:pt x="438" y="1512"/>
                  </a:cubicBezTo>
                  <a:cubicBezTo>
                    <a:pt x="458" y="1492"/>
                    <a:pt x="478" y="1432"/>
                    <a:pt x="517" y="1413"/>
                  </a:cubicBezTo>
                  <a:cubicBezTo>
                    <a:pt x="338" y="955"/>
                    <a:pt x="716" y="41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5"/>
            <p:cNvSpPr/>
            <p:nvPr/>
          </p:nvSpPr>
          <p:spPr>
            <a:xfrm>
              <a:off x="5626925" y="1912675"/>
              <a:ext cx="15450" cy="12125"/>
            </a:xfrm>
            <a:custGeom>
              <a:avLst/>
              <a:gdLst/>
              <a:ahLst/>
              <a:cxnLst/>
              <a:rect l="l" t="t" r="r" b="b"/>
              <a:pathLst>
                <a:path w="618" h="485" extrusionOk="0">
                  <a:moveTo>
                    <a:pt x="320" y="1"/>
                  </a:moveTo>
                  <a:cubicBezTo>
                    <a:pt x="286" y="1"/>
                    <a:pt x="253" y="12"/>
                    <a:pt x="220" y="37"/>
                  </a:cubicBezTo>
                  <a:cubicBezTo>
                    <a:pt x="100" y="156"/>
                    <a:pt x="1" y="275"/>
                    <a:pt x="81" y="454"/>
                  </a:cubicBezTo>
                  <a:cubicBezTo>
                    <a:pt x="110" y="476"/>
                    <a:pt x="134" y="485"/>
                    <a:pt x="156" y="485"/>
                  </a:cubicBezTo>
                  <a:cubicBezTo>
                    <a:pt x="195" y="485"/>
                    <a:pt x="229" y="460"/>
                    <a:pt x="279" y="434"/>
                  </a:cubicBezTo>
                  <a:cubicBezTo>
                    <a:pt x="319" y="434"/>
                    <a:pt x="379" y="415"/>
                    <a:pt x="419" y="375"/>
                  </a:cubicBezTo>
                  <a:cubicBezTo>
                    <a:pt x="498" y="335"/>
                    <a:pt x="578" y="315"/>
                    <a:pt x="618" y="255"/>
                  </a:cubicBezTo>
                  <a:cubicBezTo>
                    <a:pt x="578" y="176"/>
                    <a:pt x="498" y="136"/>
                    <a:pt x="459" y="56"/>
                  </a:cubicBezTo>
                  <a:cubicBezTo>
                    <a:pt x="412" y="22"/>
                    <a:pt x="366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"/>
            <p:cNvSpPr/>
            <p:nvPr/>
          </p:nvSpPr>
          <p:spPr>
            <a:xfrm>
              <a:off x="5611025" y="1929625"/>
              <a:ext cx="10475" cy="6850"/>
            </a:xfrm>
            <a:custGeom>
              <a:avLst/>
              <a:gdLst/>
              <a:ahLst/>
              <a:cxnLst/>
              <a:rect l="l" t="t" r="r" b="b"/>
              <a:pathLst>
                <a:path w="419" h="274" extrusionOk="0">
                  <a:moveTo>
                    <a:pt x="205" y="0"/>
                  </a:moveTo>
                  <a:cubicBezTo>
                    <a:pt x="141" y="0"/>
                    <a:pt x="81" y="27"/>
                    <a:pt x="20" y="75"/>
                  </a:cubicBezTo>
                  <a:cubicBezTo>
                    <a:pt x="0" y="154"/>
                    <a:pt x="20" y="234"/>
                    <a:pt x="60" y="274"/>
                  </a:cubicBezTo>
                  <a:cubicBezTo>
                    <a:pt x="160" y="254"/>
                    <a:pt x="259" y="254"/>
                    <a:pt x="358" y="234"/>
                  </a:cubicBezTo>
                  <a:cubicBezTo>
                    <a:pt x="358" y="174"/>
                    <a:pt x="398" y="134"/>
                    <a:pt x="418" y="95"/>
                  </a:cubicBezTo>
                  <a:lnTo>
                    <a:pt x="339" y="35"/>
                  </a:lnTo>
                  <a:cubicBezTo>
                    <a:pt x="292" y="11"/>
                    <a:pt x="248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"/>
            <p:cNvSpPr/>
            <p:nvPr/>
          </p:nvSpPr>
          <p:spPr>
            <a:xfrm>
              <a:off x="5620975" y="1925525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239" y="0"/>
                  </a:moveTo>
                  <a:cubicBezTo>
                    <a:pt x="100" y="0"/>
                    <a:pt x="0" y="40"/>
                    <a:pt x="0" y="219"/>
                  </a:cubicBezTo>
                  <a:lnTo>
                    <a:pt x="20" y="259"/>
                  </a:lnTo>
                  <a:cubicBezTo>
                    <a:pt x="159" y="259"/>
                    <a:pt x="259" y="199"/>
                    <a:pt x="338" y="60"/>
                  </a:cubicBezTo>
                  <a:cubicBezTo>
                    <a:pt x="299" y="40"/>
                    <a:pt x="259" y="2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"/>
            <p:cNvSpPr/>
            <p:nvPr/>
          </p:nvSpPr>
          <p:spPr>
            <a:xfrm>
              <a:off x="5628425" y="192202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40" y="1"/>
                  </a:moveTo>
                  <a:cubicBezTo>
                    <a:pt x="1" y="60"/>
                    <a:pt x="1" y="100"/>
                    <a:pt x="1" y="160"/>
                  </a:cubicBezTo>
                  <a:lnTo>
                    <a:pt x="21" y="180"/>
                  </a:lnTo>
                  <a:cubicBezTo>
                    <a:pt x="100" y="120"/>
                    <a:pt x="140" y="80"/>
                    <a:pt x="219" y="41"/>
                  </a:cubicBezTo>
                  <a:cubicBezTo>
                    <a:pt x="160" y="41"/>
                    <a:pt x="10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"/>
            <p:cNvSpPr/>
            <p:nvPr/>
          </p:nvSpPr>
          <p:spPr>
            <a:xfrm>
              <a:off x="5637375" y="1918550"/>
              <a:ext cx="5000" cy="3175"/>
            </a:xfrm>
            <a:custGeom>
              <a:avLst/>
              <a:gdLst/>
              <a:ahLst/>
              <a:cxnLst/>
              <a:rect l="l" t="t" r="r" b="b"/>
              <a:pathLst>
                <a:path w="200" h="127" extrusionOk="0">
                  <a:moveTo>
                    <a:pt x="200" y="1"/>
                  </a:moveTo>
                  <a:cubicBezTo>
                    <a:pt x="100" y="1"/>
                    <a:pt x="41" y="20"/>
                    <a:pt x="1" y="120"/>
                  </a:cubicBezTo>
                  <a:cubicBezTo>
                    <a:pt x="22" y="124"/>
                    <a:pt x="43" y="127"/>
                    <a:pt x="62" y="127"/>
                  </a:cubicBezTo>
                  <a:cubicBezTo>
                    <a:pt x="132" y="127"/>
                    <a:pt x="184" y="94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"/>
            <p:cNvSpPr/>
            <p:nvPr/>
          </p:nvSpPr>
          <p:spPr>
            <a:xfrm>
              <a:off x="5758225" y="1727575"/>
              <a:ext cx="157175" cy="110550"/>
            </a:xfrm>
            <a:custGeom>
              <a:avLst/>
              <a:gdLst/>
              <a:ahLst/>
              <a:cxnLst/>
              <a:rect l="l" t="t" r="r" b="b"/>
              <a:pathLst>
                <a:path w="6287" h="4422" extrusionOk="0">
                  <a:moveTo>
                    <a:pt x="1115" y="4059"/>
                  </a:moveTo>
                  <a:lnTo>
                    <a:pt x="1115" y="4059"/>
                  </a:lnTo>
                  <a:cubicBezTo>
                    <a:pt x="1109" y="4060"/>
                    <a:pt x="1104" y="4061"/>
                    <a:pt x="1099" y="4063"/>
                  </a:cubicBezTo>
                  <a:lnTo>
                    <a:pt x="1099" y="4063"/>
                  </a:lnTo>
                  <a:cubicBezTo>
                    <a:pt x="1097" y="4068"/>
                    <a:pt x="1096" y="4073"/>
                    <a:pt x="1095" y="4079"/>
                  </a:cubicBezTo>
                  <a:lnTo>
                    <a:pt x="1115" y="4059"/>
                  </a:lnTo>
                  <a:close/>
                  <a:moveTo>
                    <a:pt x="5809" y="1"/>
                  </a:moveTo>
                  <a:cubicBezTo>
                    <a:pt x="5451" y="80"/>
                    <a:pt x="5173" y="339"/>
                    <a:pt x="4854" y="558"/>
                  </a:cubicBezTo>
                  <a:cubicBezTo>
                    <a:pt x="4079" y="1214"/>
                    <a:pt x="3183" y="1692"/>
                    <a:pt x="2428" y="2388"/>
                  </a:cubicBezTo>
                  <a:cubicBezTo>
                    <a:pt x="2328" y="2547"/>
                    <a:pt x="2229" y="2666"/>
                    <a:pt x="2089" y="2766"/>
                  </a:cubicBezTo>
                  <a:cubicBezTo>
                    <a:pt x="2030" y="2786"/>
                    <a:pt x="1990" y="2845"/>
                    <a:pt x="1930" y="2865"/>
                  </a:cubicBezTo>
                  <a:cubicBezTo>
                    <a:pt x="1871" y="2905"/>
                    <a:pt x="1791" y="2945"/>
                    <a:pt x="1711" y="2985"/>
                  </a:cubicBezTo>
                  <a:lnTo>
                    <a:pt x="1572" y="3064"/>
                  </a:lnTo>
                  <a:cubicBezTo>
                    <a:pt x="1493" y="3104"/>
                    <a:pt x="1413" y="3144"/>
                    <a:pt x="1333" y="3184"/>
                  </a:cubicBezTo>
                  <a:cubicBezTo>
                    <a:pt x="1294" y="3203"/>
                    <a:pt x="1234" y="3263"/>
                    <a:pt x="1194" y="3283"/>
                  </a:cubicBezTo>
                  <a:cubicBezTo>
                    <a:pt x="1135" y="3343"/>
                    <a:pt x="1095" y="3363"/>
                    <a:pt x="1035" y="3402"/>
                  </a:cubicBezTo>
                  <a:cubicBezTo>
                    <a:pt x="995" y="3462"/>
                    <a:pt x="936" y="3482"/>
                    <a:pt x="896" y="3542"/>
                  </a:cubicBezTo>
                  <a:cubicBezTo>
                    <a:pt x="796" y="3601"/>
                    <a:pt x="697" y="3661"/>
                    <a:pt x="597" y="3741"/>
                  </a:cubicBezTo>
                  <a:cubicBezTo>
                    <a:pt x="498" y="3780"/>
                    <a:pt x="418" y="3860"/>
                    <a:pt x="339" y="3900"/>
                  </a:cubicBezTo>
                  <a:cubicBezTo>
                    <a:pt x="239" y="3959"/>
                    <a:pt x="180" y="3999"/>
                    <a:pt x="100" y="4079"/>
                  </a:cubicBezTo>
                  <a:cubicBezTo>
                    <a:pt x="40" y="4138"/>
                    <a:pt x="1" y="4178"/>
                    <a:pt x="1" y="4258"/>
                  </a:cubicBezTo>
                  <a:cubicBezTo>
                    <a:pt x="1" y="4278"/>
                    <a:pt x="21" y="4298"/>
                    <a:pt x="40" y="4337"/>
                  </a:cubicBezTo>
                  <a:cubicBezTo>
                    <a:pt x="120" y="4357"/>
                    <a:pt x="180" y="4357"/>
                    <a:pt x="239" y="4357"/>
                  </a:cubicBezTo>
                  <a:cubicBezTo>
                    <a:pt x="309" y="4407"/>
                    <a:pt x="379" y="4422"/>
                    <a:pt x="446" y="4422"/>
                  </a:cubicBezTo>
                  <a:cubicBezTo>
                    <a:pt x="513" y="4422"/>
                    <a:pt x="578" y="4407"/>
                    <a:pt x="637" y="4397"/>
                  </a:cubicBezTo>
                  <a:cubicBezTo>
                    <a:pt x="653" y="4402"/>
                    <a:pt x="666" y="4405"/>
                    <a:pt x="677" y="4405"/>
                  </a:cubicBezTo>
                  <a:cubicBezTo>
                    <a:pt x="708" y="4405"/>
                    <a:pt x="722" y="4386"/>
                    <a:pt x="737" y="4357"/>
                  </a:cubicBezTo>
                  <a:cubicBezTo>
                    <a:pt x="796" y="4317"/>
                    <a:pt x="876" y="4278"/>
                    <a:pt x="916" y="4218"/>
                  </a:cubicBezTo>
                  <a:cubicBezTo>
                    <a:pt x="972" y="4162"/>
                    <a:pt x="1011" y="4088"/>
                    <a:pt x="1099" y="4063"/>
                  </a:cubicBezTo>
                  <a:lnTo>
                    <a:pt x="1099" y="4063"/>
                  </a:lnTo>
                  <a:cubicBezTo>
                    <a:pt x="1123" y="3971"/>
                    <a:pt x="1201" y="3900"/>
                    <a:pt x="1314" y="3900"/>
                  </a:cubicBezTo>
                  <a:lnTo>
                    <a:pt x="1373" y="3900"/>
                  </a:lnTo>
                  <a:lnTo>
                    <a:pt x="1413" y="3860"/>
                  </a:lnTo>
                  <a:cubicBezTo>
                    <a:pt x="1473" y="3800"/>
                    <a:pt x="1532" y="3721"/>
                    <a:pt x="1612" y="3701"/>
                  </a:cubicBezTo>
                  <a:lnTo>
                    <a:pt x="1592" y="3701"/>
                  </a:lnTo>
                  <a:cubicBezTo>
                    <a:pt x="1632" y="3601"/>
                    <a:pt x="1711" y="3522"/>
                    <a:pt x="1831" y="3522"/>
                  </a:cubicBezTo>
                  <a:cubicBezTo>
                    <a:pt x="1871" y="3522"/>
                    <a:pt x="1890" y="3522"/>
                    <a:pt x="1910" y="3482"/>
                  </a:cubicBezTo>
                  <a:cubicBezTo>
                    <a:pt x="1990" y="3402"/>
                    <a:pt x="2030" y="3363"/>
                    <a:pt x="2129" y="3323"/>
                  </a:cubicBezTo>
                  <a:cubicBezTo>
                    <a:pt x="2189" y="3323"/>
                    <a:pt x="2229" y="3303"/>
                    <a:pt x="2268" y="3283"/>
                  </a:cubicBezTo>
                  <a:cubicBezTo>
                    <a:pt x="2328" y="3223"/>
                    <a:pt x="2388" y="3184"/>
                    <a:pt x="2467" y="3124"/>
                  </a:cubicBezTo>
                  <a:cubicBezTo>
                    <a:pt x="2716" y="2971"/>
                    <a:pt x="2910" y="2725"/>
                    <a:pt x="3244" y="2725"/>
                  </a:cubicBezTo>
                  <a:cubicBezTo>
                    <a:pt x="3257" y="2725"/>
                    <a:pt x="3270" y="2725"/>
                    <a:pt x="3283" y="2726"/>
                  </a:cubicBezTo>
                  <a:cubicBezTo>
                    <a:pt x="3363" y="2607"/>
                    <a:pt x="3482" y="2567"/>
                    <a:pt x="3621" y="2567"/>
                  </a:cubicBezTo>
                  <a:cubicBezTo>
                    <a:pt x="3721" y="2428"/>
                    <a:pt x="3860" y="2408"/>
                    <a:pt x="3979" y="2388"/>
                  </a:cubicBezTo>
                  <a:cubicBezTo>
                    <a:pt x="3999" y="2288"/>
                    <a:pt x="4059" y="2229"/>
                    <a:pt x="4158" y="2209"/>
                  </a:cubicBezTo>
                  <a:cubicBezTo>
                    <a:pt x="4218" y="2169"/>
                    <a:pt x="4278" y="2089"/>
                    <a:pt x="4357" y="2050"/>
                  </a:cubicBezTo>
                  <a:cubicBezTo>
                    <a:pt x="4516" y="1871"/>
                    <a:pt x="4675" y="1672"/>
                    <a:pt x="4894" y="1572"/>
                  </a:cubicBezTo>
                  <a:cubicBezTo>
                    <a:pt x="4974" y="1433"/>
                    <a:pt x="5153" y="1473"/>
                    <a:pt x="5252" y="1393"/>
                  </a:cubicBezTo>
                  <a:cubicBezTo>
                    <a:pt x="5312" y="1353"/>
                    <a:pt x="5372" y="1274"/>
                    <a:pt x="5451" y="1214"/>
                  </a:cubicBezTo>
                  <a:cubicBezTo>
                    <a:pt x="5491" y="956"/>
                    <a:pt x="5770" y="975"/>
                    <a:pt x="5949" y="856"/>
                  </a:cubicBezTo>
                  <a:cubicBezTo>
                    <a:pt x="5988" y="856"/>
                    <a:pt x="6048" y="816"/>
                    <a:pt x="6088" y="816"/>
                  </a:cubicBezTo>
                  <a:cubicBezTo>
                    <a:pt x="6088" y="677"/>
                    <a:pt x="6108" y="558"/>
                    <a:pt x="6267" y="478"/>
                  </a:cubicBezTo>
                  <a:cubicBezTo>
                    <a:pt x="6247" y="359"/>
                    <a:pt x="6287" y="200"/>
                    <a:pt x="6167" y="120"/>
                  </a:cubicBezTo>
                  <a:cubicBezTo>
                    <a:pt x="6068" y="60"/>
                    <a:pt x="5949" y="1"/>
                    <a:pt x="58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5"/>
            <p:cNvSpPr/>
            <p:nvPr/>
          </p:nvSpPr>
          <p:spPr>
            <a:xfrm>
              <a:off x="5799000" y="18151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59" y="1"/>
                  </a:moveTo>
                  <a:cubicBezTo>
                    <a:pt x="140" y="1"/>
                    <a:pt x="61" y="61"/>
                    <a:pt x="1" y="180"/>
                  </a:cubicBezTo>
                  <a:cubicBezTo>
                    <a:pt x="80" y="100"/>
                    <a:pt x="180" y="6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5"/>
            <p:cNvSpPr/>
            <p:nvPr/>
          </p:nvSpPr>
          <p:spPr>
            <a:xfrm>
              <a:off x="5815925" y="18061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20" y="41"/>
                    <a:pt x="80" y="100"/>
                    <a:pt x="0" y="140"/>
                  </a:cubicBezTo>
                  <a:cubicBezTo>
                    <a:pt x="120" y="14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"/>
            <p:cNvSpPr/>
            <p:nvPr/>
          </p:nvSpPr>
          <p:spPr>
            <a:xfrm>
              <a:off x="5807475" y="1810125"/>
              <a:ext cx="5475" cy="4025"/>
            </a:xfrm>
            <a:custGeom>
              <a:avLst/>
              <a:gdLst/>
              <a:ahLst/>
              <a:cxnLst/>
              <a:rect l="l" t="t" r="r" b="b"/>
              <a:pathLst>
                <a:path w="219" h="161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19" y="41"/>
                    <a:pt x="40" y="61"/>
                    <a:pt x="0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"/>
            <p:cNvSpPr/>
            <p:nvPr/>
          </p:nvSpPr>
          <p:spPr>
            <a:xfrm>
              <a:off x="5777625" y="18320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cubicBezTo>
                    <a:pt x="120" y="20"/>
                    <a:pt x="40" y="80"/>
                    <a:pt x="0" y="120"/>
                  </a:cubicBezTo>
                  <a:cubicBezTo>
                    <a:pt x="40" y="120"/>
                    <a:pt x="100" y="159"/>
                    <a:pt x="140" y="159"/>
                  </a:cubicBezTo>
                  <a:cubicBezTo>
                    <a:pt x="140" y="100"/>
                    <a:pt x="14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"/>
            <p:cNvSpPr/>
            <p:nvPr/>
          </p:nvSpPr>
          <p:spPr>
            <a:xfrm>
              <a:off x="5794025" y="18190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41"/>
                    <a:pt x="80" y="100"/>
                    <a:pt x="1" y="140"/>
                  </a:cubicBezTo>
                  <a:cubicBezTo>
                    <a:pt x="140" y="140"/>
                    <a:pt x="180" y="10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"/>
            <p:cNvSpPr/>
            <p:nvPr/>
          </p:nvSpPr>
          <p:spPr>
            <a:xfrm>
              <a:off x="5781600" y="18275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40"/>
                    <a:pt x="40" y="80"/>
                    <a:pt x="1" y="179"/>
                  </a:cubicBezTo>
                  <a:cubicBezTo>
                    <a:pt x="100" y="159"/>
                    <a:pt x="180" y="1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"/>
            <p:cNvSpPr/>
            <p:nvPr/>
          </p:nvSpPr>
          <p:spPr>
            <a:xfrm>
              <a:off x="5786075" y="18240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1"/>
                  </a:moveTo>
                  <a:cubicBezTo>
                    <a:pt x="120" y="1"/>
                    <a:pt x="21" y="41"/>
                    <a:pt x="1" y="180"/>
                  </a:cubicBezTo>
                  <a:cubicBezTo>
                    <a:pt x="80" y="120"/>
                    <a:pt x="160" y="4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5"/>
            <p:cNvSpPr/>
            <p:nvPr/>
          </p:nvSpPr>
          <p:spPr>
            <a:xfrm>
              <a:off x="5155975" y="211035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86" y="1"/>
                  </a:moveTo>
                  <a:cubicBezTo>
                    <a:pt x="57" y="1"/>
                    <a:pt x="28" y="3"/>
                    <a:pt x="1" y="7"/>
                  </a:cubicBezTo>
                  <a:cubicBezTo>
                    <a:pt x="60" y="126"/>
                    <a:pt x="200" y="166"/>
                    <a:pt x="359" y="166"/>
                  </a:cubicBezTo>
                  <a:cubicBezTo>
                    <a:pt x="311" y="39"/>
                    <a:pt x="200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5"/>
            <p:cNvSpPr/>
            <p:nvPr/>
          </p:nvSpPr>
          <p:spPr>
            <a:xfrm>
              <a:off x="5146025" y="2105825"/>
              <a:ext cx="9975" cy="4725"/>
            </a:xfrm>
            <a:custGeom>
              <a:avLst/>
              <a:gdLst/>
              <a:ahLst/>
              <a:cxnLst/>
              <a:rect l="l" t="t" r="r" b="b"/>
              <a:pathLst>
                <a:path w="399" h="189" extrusionOk="0">
                  <a:moveTo>
                    <a:pt x="114" y="1"/>
                  </a:moveTo>
                  <a:cubicBezTo>
                    <a:pt x="77" y="1"/>
                    <a:pt x="39" y="4"/>
                    <a:pt x="1" y="9"/>
                  </a:cubicBezTo>
                  <a:cubicBezTo>
                    <a:pt x="100" y="148"/>
                    <a:pt x="220" y="188"/>
                    <a:pt x="399" y="188"/>
                  </a:cubicBezTo>
                  <a:cubicBezTo>
                    <a:pt x="338" y="37"/>
                    <a:pt x="23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"/>
            <p:cNvSpPr/>
            <p:nvPr/>
          </p:nvSpPr>
          <p:spPr>
            <a:xfrm>
              <a:off x="5138575" y="21010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cubicBezTo>
                    <a:pt x="20" y="60"/>
                    <a:pt x="20" y="100"/>
                    <a:pt x="20" y="159"/>
                  </a:cubicBezTo>
                  <a:cubicBezTo>
                    <a:pt x="60" y="159"/>
                    <a:pt x="120" y="139"/>
                    <a:pt x="159" y="139"/>
                  </a:cubicBezTo>
                  <a:cubicBezTo>
                    <a:pt x="140" y="4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"/>
            <p:cNvSpPr/>
            <p:nvPr/>
          </p:nvSpPr>
          <p:spPr>
            <a:xfrm>
              <a:off x="3997225" y="974250"/>
              <a:ext cx="136800" cy="129325"/>
            </a:xfrm>
            <a:custGeom>
              <a:avLst/>
              <a:gdLst/>
              <a:ahLst/>
              <a:cxnLst/>
              <a:rect l="l" t="t" r="r" b="b"/>
              <a:pathLst>
                <a:path w="5472" h="5173" extrusionOk="0">
                  <a:moveTo>
                    <a:pt x="5175" y="1"/>
                  </a:moveTo>
                  <a:cubicBezTo>
                    <a:pt x="5107" y="1"/>
                    <a:pt x="5038" y="31"/>
                    <a:pt x="4974" y="96"/>
                  </a:cubicBezTo>
                  <a:cubicBezTo>
                    <a:pt x="4795" y="553"/>
                    <a:pt x="4397" y="772"/>
                    <a:pt x="4019" y="991"/>
                  </a:cubicBezTo>
                  <a:cubicBezTo>
                    <a:pt x="3621" y="1289"/>
                    <a:pt x="3442" y="1806"/>
                    <a:pt x="2985" y="2045"/>
                  </a:cubicBezTo>
                  <a:cubicBezTo>
                    <a:pt x="2109" y="3080"/>
                    <a:pt x="1134" y="4054"/>
                    <a:pt x="40" y="4830"/>
                  </a:cubicBezTo>
                  <a:cubicBezTo>
                    <a:pt x="21" y="4870"/>
                    <a:pt x="21" y="4930"/>
                    <a:pt x="1" y="4969"/>
                  </a:cubicBezTo>
                  <a:lnTo>
                    <a:pt x="21" y="5029"/>
                  </a:lnTo>
                  <a:cubicBezTo>
                    <a:pt x="90" y="5116"/>
                    <a:pt x="144" y="5172"/>
                    <a:pt x="262" y="5172"/>
                  </a:cubicBezTo>
                  <a:cubicBezTo>
                    <a:pt x="279" y="5172"/>
                    <a:pt x="298" y="5171"/>
                    <a:pt x="319" y="5168"/>
                  </a:cubicBezTo>
                  <a:cubicBezTo>
                    <a:pt x="458" y="5109"/>
                    <a:pt x="558" y="5029"/>
                    <a:pt x="697" y="4950"/>
                  </a:cubicBezTo>
                  <a:cubicBezTo>
                    <a:pt x="2308" y="3716"/>
                    <a:pt x="3542" y="2085"/>
                    <a:pt x="5113" y="812"/>
                  </a:cubicBezTo>
                  <a:cubicBezTo>
                    <a:pt x="5312" y="633"/>
                    <a:pt x="5471" y="414"/>
                    <a:pt x="5392" y="116"/>
                  </a:cubicBezTo>
                  <a:cubicBezTo>
                    <a:pt x="5328" y="41"/>
                    <a:pt x="5252" y="1"/>
                    <a:pt x="5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"/>
            <p:cNvSpPr/>
            <p:nvPr/>
          </p:nvSpPr>
          <p:spPr>
            <a:xfrm>
              <a:off x="5547375" y="1926350"/>
              <a:ext cx="66150" cy="46000"/>
            </a:xfrm>
            <a:custGeom>
              <a:avLst/>
              <a:gdLst/>
              <a:ahLst/>
              <a:cxnLst/>
              <a:rect l="l" t="t" r="r" b="b"/>
              <a:pathLst>
                <a:path w="2646" h="1840" extrusionOk="0">
                  <a:moveTo>
                    <a:pt x="2490" y="0"/>
                  </a:moveTo>
                  <a:cubicBezTo>
                    <a:pt x="1979" y="0"/>
                    <a:pt x="1720" y="584"/>
                    <a:pt x="1214" y="584"/>
                  </a:cubicBezTo>
                  <a:cubicBezTo>
                    <a:pt x="1074" y="623"/>
                    <a:pt x="955" y="703"/>
                    <a:pt x="816" y="803"/>
                  </a:cubicBezTo>
                  <a:cubicBezTo>
                    <a:pt x="676" y="922"/>
                    <a:pt x="557" y="1041"/>
                    <a:pt x="378" y="1121"/>
                  </a:cubicBezTo>
                  <a:cubicBezTo>
                    <a:pt x="318" y="1161"/>
                    <a:pt x="259" y="1200"/>
                    <a:pt x="199" y="1240"/>
                  </a:cubicBezTo>
                  <a:cubicBezTo>
                    <a:pt x="80" y="1419"/>
                    <a:pt x="0" y="1598"/>
                    <a:pt x="159" y="1777"/>
                  </a:cubicBezTo>
                  <a:cubicBezTo>
                    <a:pt x="191" y="1820"/>
                    <a:pt x="229" y="1840"/>
                    <a:pt x="269" y="1840"/>
                  </a:cubicBezTo>
                  <a:cubicBezTo>
                    <a:pt x="304" y="1840"/>
                    <a:pt x="341" y="1825"/>
                    <a:pt x="378" y="1797"/>
                  </a:cubicBezTo>
                  <a:cubicBezTo>
                    <a:pt x="418" y="1797"/>
                    <a:pt x="478" y="1797"/>
                    <a:pt x="497" y="1757"/>
                  </a:cubicBezTo>
                  <a:cubicBezTo>
                    <a:pt x="577" y="1698"/>
                    <a:pt x="657" y="1658"/>
                    <a:pt x="716" y="1618"/>
                  </a:cubicBezTo>
                  <a:cubicBezTo>
                    <a:pt x="816" y="1598"/>
                    <a:pt x="895" y="1598"/>
                    <a:pt x="995" y="1578"/>
                  </a:cubicBezTo>
                  <a:cubicBezTo>
                    <a:pt x="1293" y="1379"/>
                    <a:pt x="1592" y="1161"/>
                    <a:pt x="1890" y="922"/>
                  </a:cubicBezTo>
                  <a:cubicBezTo>
                    <a:pt x="1970" y="862"/>
                    <a:pt x="2009" y="783"/>
                    <a:pt x="2149" y="783"/>
                  </a:cubicBezTo>
                  <a:cubicBezTo>
                    <a:pt x="2188" y="783"/>
                    <a:pt x="2208" y="743"/>
                    <a:pt x="2248" y="703"/>
                  </a:cubicBezTo>
                  <a:cubicBezTo>
                    <a:pt x="2308" y="683"/>
                    <a:pt x="2367" y="623"/>
                    <a:pt x="2407" y="584"/>
                  </a:cubicBezTo>
                  <a:cubicBezTo>
                    <a:pt x="2487" y="504"/>
                    <a:pt x="2546" y="425"/>
                    <a:pt x="2606" y="405"/>
                  </a:cubicBezTo>
                  <a:cubicBezTo>
                    <a:pt x="2586" y="325"/>
                    <a:pt x="2586" y="285"/>
                    <a:pt x="2586" y="206"/>
                  </a:cubicBezTo>
                  <a:cubicBezTo>
                    <a:pt x="2606" y="206"/>
                    <a:pt x="2606" y="186"/>
                    <a:pt x="2646" y="126"/>
                  </a:cubicBezTo>
                  <a:cubicBezTo>
                    <a:pt x="2646" y="106"/>
                    <a:pt x="2646" y="47"/>
                    <a:pt x="2586" y="7"/>
                  </a:cubicBezTo>
                  <a:cubicBezTo>
                    <a:pt x="2553" y="2"/>
                    <a:pt x="2521" y="0"/>
                    <a:pt x="24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"/>
            <p:cNvSpPr/>
            <p:nvPr/>
          </p:nvSpPr>
          <p:spPr>
            <a:xfrm>
              <a:off x="5607550" y="19359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21"/>
                    <a:pt x="40" y="80"/>
                    <a:pt x="0" y="180"/>
                  </a:cubicBezTo>
                  <a:cubicBezTo>
                    <a:pt x="100" y="180"/>
                    <a:pt x="17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5"/>
            <p:cNvSpPr/>
            <p:nvPr/>
          </p:nvSpPr>
          <p:spPr>
            <a:xfrm>
              <a:off x="5594600" y="19459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60" y="1"/>
                  </a:moveTo>
                  <a:cubicBezTo>
                    <a:pt x="120" y="1"/>
                    <a:pt x="61" y="40"/>
                    <a:pt x="1" y="140"/>
                  </a:cubicBezTo>
                  <a:cubicBezTo>
                    <a:pt x="120" y="120"/>
                    <a:pt x="200" y="8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5"/>
            <p:cNvSpPr/>
            <p:nvPr/>
          </p:nvSpPr>
          <p:spPr>
            <a:xfrm>
              <a:off x="5603575" y="19404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59" y="1"/>
                  </a:moveTo>
                  <a:cubicBezTo>
                    <a:pt x="119" y="21"/>
                    <a:pt x="40" y="60"/>
                    <a:pt x="0" y="120"/>
                  </a:cubicBezTo>
                  <a:cubicBezTo>
                    <a:pt x="99" y="120"/>
                    <a:pt x="139" y="1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"/>
            <p:cNvSpPr/>
            <p:nvPr/>
          </p:nvSpPr>
          <p:spPr>
            <a:xfrm>
              <a:off x="4391600" y="1716650"/>
              <a:ext cx="22400" cy="60250"/>
            </a:xfrm>
            <a:custGeom>
              <a:avLst/>
              <a:gdLst/>
              <a:ahLst/>
              <a:cxnLst/>
              <a:rect l="l" t="t" r="r" b="b"/>
              <a:pathLst>
                <a:path w="896" h="2410" extrusionOk="0">
                  <a:moveTo>
                    <a:pt x="438" y="0"/>
                  </a:moveTo>
                  <a:cubicBezTo>
                    <a:pt x="354" y="0"/>
                    <a:pt x="269" y="40"/>
                    <a:pt x="180" y="119"/>
                  </a:cubicBezTo>
                  <a:cubicBezTo>
                    <a:pt x="180" y="657"/>
                    <a:pt x="199" y="1214"/>
                    <a:pt x="319" y="1751"/>
                  </a:cubicBezTo>
                  <a:cubicBezTo>
                    <a:pt x="398" y="2049"/>
                    <a:pt x="279" y="2188"/>
                    <a:pt x="1" y="2188"/>
                  </a:cubicBezTo>
                  <a:cubicBezTo>
                    <a:pt x="80" y="2328"/>
                    <a:pt x="199" y="2347"/>
                    <a:pt x="359" y="2407"/>
                  </a:cubicBezTo>
                  <a:cubicBezTo>
                    <a:pt x="375" y="2409"/>
                    <a:pt x="391" y="2409"/>
                    <a:pt x="407" y="2409"/>
                  </a:cubicBezTo>
                  <a:cubicBezTo>
                    <a:pt x="604" y="2409"/>
                    <a:pt x="767" y="2299"/>
                    <a:pt x="896" y="2188"/>
                  </a:cubicBezTo>
                  <a:cubicBezTo>
                    <a:pt x="896" y="1492"/>
                    <a:pt x="876" y="796"/>
                    <a:pt x="697" y="119"/>
                  </a:cubicBezTo>
                  <a:cubicBezTo>
                    <a:pt x="607" y="40"/>
                    <a:pt x="523" y="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5"/>
            <p:cNvSpPr/>
            <p:nvPr/>
          </p:nvSpPr>
          <p:spPr>
            <a:xfrm>
              <a:off x="4326950" y="1744500"/>
              <a:ext cx="54725" cy="27375"/>
            </a:xfrm>
            <a:custGeom>
              <a:avLst/>
              <a:gdLst/>
              <a:ahLst/>
              <a:cxnLst/>
              <a:rect l="l" t="t" r="r" b="b"/>
              <a:pathLst>
                <a:path w="2189" h="1095" extrusionOk="0">
                  <a:moveTo>
                    <a:pt x="538" y="0"/>
                  </a:moveTo>
                  <a:cubicBezTo>
                    <a:pt x="474" y="79"/>
                    <a:pt x="651" y="310"/>
                    <a:pt x="504" y="310"/>
                  </a:cubicBezTo>
                  <a:cubicBezTo>
                    <a:pt x="466" y="310"/>
                    <a:pt x="408" y="295"/>
                    <a:pt x="319" y="259"/>
                  </a:cubicBezTo>
                  <a:cubicBezTo>
                    <a:pt x="312" y="258"/>
                    <a:pt x="305" y="257"/>
                    <a:pt x="298" y="257"/>
                  </a:cubicBezTo>
                  <a:cubicBezTo>
                    <a:pt x="186" y="257"/>
                    <a:pt x="75" y="405"/>
                    <a:pt x="0" y="517"/>
                  </a:cubicBezTo>
                  <a:cubicBezTo>
                    <a:pt x="140" y="637"/>
                    <a:pt x="259" y="736"/>
                    <a:pt x="378" y="836"/>
                  </a:cubicBezTo>
                  <a:cubicBezTo>
                    <a:pt x="557" y="875"/>
                    <a:pt x="756" y="875"/>
                    <a:pt x="876" y="1034"/>
                  </a:cubicBezTo>
                  <a:lnTo>
                    <a:pt x="1055" y="1034"/>
                  </a:lnTo>
                  <a:cubicBezTo>
                    <a:pt x="1075" y="995"/>
                    <a:pt x="1134" y="955"/>
                    <a:pt x="1174" y="935"/>
                  </a:cubicBezTo>
                  <a:cubicBezTo>
                    <a:pt x="1221" y="912"/>
                    <a:pt x="1267" y="902"/>
                    <a:pt x="1310" y="902"/>
                  </a:cubicBezTo>
                  <a:cubicBezTo>
                    <a:pt x="1340" y="902"/>
                    <a:pt x="1368" y="907"/>
                    <a:pt x="1393" y="915"/>
                  </a:cubicBezTo>
                  <a:lnTo>
                    <a:pt x="1552" y="995"/>
                  </a:lnTo>
                  <a:cubicBezTo>
                    <a:pt x="1652" y="1015"/>
                    <a:pt x="1731" y="1034"/>
                    <a:pt x="1831" y="1074"/>
                  </a:cubicBezTo>
                  <a:cubicBezTo>
                    <a:pt x="1870" y="1094"/>
                    <a:pt x="1890" y="1094"/>
                    <a:pt x="1930" y="1094"/>
                  </a:cubicBezTo>
                  <a:cubicBezTo>
                    <a:pt x="1990" y="1074"/>
                    <a:pt x="2049" y="1074"/>
                    <a:pt x="2089" y="1034"/>
                  </a:cubicBezTo>
                  <a:cubicBezTo>
                    <a:pt x="2189" y="935"/>
                    <a:pt x="2169" y="836"/>
                    <a:pt x="2069" y="736"/>
                  </a:cubicBezTo>
                  <a:cubicBezTo>
                    <a:pt x="1572" y="438"/>
                    <a:pt x="1134" y="8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5"/>
            <p:cNvSpPr/>
            <p:nvPr/>
          </p:nvSpPr>
          <p:spPr>
            <a:xfrm>
              <a:off x="4400550" y="1770350"/>
              <a:ext cx="22400" cy="17425"/>
            </a:xfrm>
            <a:custGeom>
              <a:avLst/>
              <a:gdLst/>
              <a:ahLst/>
              <a:cxnLst/>
              <a:rect l="l" t="t" r="r" b="b"/>
              <a:pathLst>
                <a:path w="896" h="697" extrusionOk="0">
                  <a:moveTo>
                    <a:pt x="538" y="0"/>
                  </a:moveTo>
                  <a:cubicBezTo>
                    <a:pt x="319" y="0"/>
                    <a:pt x="180" y="140"/>
                    <a:pt x="1" y="239"/>
                  </a:cubicBezTo>
                  <a:cubicBezTo>
                    <a:pt x="239" y="339"/>
                    <a:pt x="577" y="299"/>
                    <a:pt x="677" y="657"/>
                  </a:cubicBezTo>
                  <a:cubicBezTo>
                    <a:pt x="677" y="697"/>
                    <a:pt x="816" y="697"/>
                    <a:pt x="896" y="697"/>
                  </a:cubicBezTo>
                  <a:cubicBezTo>
                    <a:pt x="776" y="458"/>
                    <a:pt x="677" y="239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"/>
            <p:cNvSpPr/>
            <p:nvPr/>
          </p:nvSpPr>
          <p:spPr>
            <a:xfrm>
              <a:off x="4352800" y="1765050"/>
              <a:ext cx="22425" cy="14775"/>
            </a:xfrm>
            <a:custGeom>
              <a:avLst/>
              <a:gdLst/>
              <a:ahLst/>
              <a:cxnLst/>
              <a:rect l="l" t="t" r="r" b="b"/>
              <a:pathLst>
                <a:path w="897" h="591" extrusionOk="0">
                  <a:moveTo>
                    <a:pt x="240" y="1"/>
                  </a:moveTo>
                  <a:cubicBezTo>
                    <a:pt x="157" y="1"/>
                    <a:pt x="77" y="26"/>
                    <a:pt x="1" y="73"/>
                  </a:cubicBezTo>
                  <a:lnTo>
                    <a:pt x="1" y="252"/>
                  </a:lnTo>
                  <a:cubicBezTo>
                    <a:pt x="41" y="292"/>
                    <a:pt x="120" y="352"/>
                    <a:pt x="200" y="411"/>
                  </a:cubicBezTo>
                  <a:lnTo>
                    <a:pt x="259" y="411"/>
                  </a:lnTo>
                  <a:lnTo>
                    <a:pt x="339" y="431"/>
                  </a:lnTo>
                  <a:cubicBezTo>
                    <a:pt x="498" y="431"/>
                    <a:pt x="618" y="471"/>
                    <a:pt x="697" y="590"/>
                  </a:cubicBezTo>
                  <a:lnTo>
                    <a:pt x="896" y="590"/>
                  </a:lnTo>
                  <a:lnTo>
                    <a:pt x="896" y="292"/>
                  </a:lnTo>
                  <a:lnTo>
                    <a:pt x="856" y="272"/>
                  </a:lnTo>
                  <a:cubicBezTo>
                    <a:pt x="757" y="173"/>
                    <a:pt x="618" y="193"/>
                    <a:pt x="518" y="93"/>
                  </a:cubicBezTo>
                  <a:cubicBezTo>
                    <a:pt x="425" y="31"/>
                    <a:pt x="331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"/>
            <p:cNvSpPr/>
            <p:nvPr/>
          </p:nvSpPr>
          <p:spPr>
            <a:xfrm>
              <a:off x="4378175" y="1762900"/>
              <a:ext cx="13450" cy="7475"/>
            </a:xfrm>
            <a:custGeom>
              <a:avLst/>
              <a:gdLst/>
              <a:ahLst/>
              <a:cxnLst/>
              <a:rect l="l" t="t" r="r" b="b"/>
              <a:pathLst>
                <a:path w="538" h="299" extrusionOk="0">
                  <a:moveTo>
                    <a:pt x="0" y="0"/>
                  </a:moveTo>
                  <a:cubicBezTo>
                    <a:pt x="0" y="100"/>
                    <a:pt x="20" y="199"/>
                    <a:pt x="20" y="298"/>
                  </a:cubicBezTo>
                  <a:lnTo>
                    <a:pt x="538" y="298"/>
                  </a:lnTo>
                  <a:cubicBezTo>
                    <a:pt x="398" y="100"/>
                    <a:pt x="19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5"/>
            <p:cNvSpPr/>
            <p:nvPr/>
          </p:nvSpPr>
          <p:spPr>
            <a:xfrm>
              <a:off x="5794025" y="1699950"/>
              <a:ext cx="56225" cy="32125"/>
            </a:xfrm>
            <a:custGeom>
              <a:avLst/>
              <a:gdLst/>
              <a:ahLst/>
              <a:cxnLst/>
              <a:rect l="l" t="t" r="r" b="b"/>
              <a:pathLst>
                <a:path w="2249" h="1285" extrusionOk="0">
                  <a:moveTo>
                    <a:pt x="1739" y="0"/>
                  </a:moveTo>
                  <a:cubicBezTo>
                    <a:pt x="1568" y="0"/>
                    <a:pt x="1421" y="117"/>
                    <a:pt x="1274" y="191"/>
                  </a:cubicBezTo>
                  <a:cubicBezTo>
                    <a:pt x="1194" y="211"/>
                    <a:pt x="1155" y="270"/>
                    <a:pt x="1075" y="290"/>
                  </a:cubicBezTo>
                  <a:cubicBezTo>
                    <a:pt x="1009" y="303"/>
                    <a:pt x="945" y="310"/>
                    <a:pt x="883" y="310"/>
                  </a:cubicBezTo>
                  <a:cubicBezTo>
                    <a:pt x="759" y="310"/>
                    <a:pt x="644" y="283"/>
                    <a:pt x="538" y="230"/>
                  </a:cubicBezTo>
                  <a:cubicBezTo>
                    <a:pt x="339" y="330"/>
                    <a:pt x="100" y="370"/>
                    <a:pt x="1" y="608"/>
                  </a:cubicBezTo>
                  <a:cubicBezTo>
                    <a:pt x="140" y="807"/>
                    <a:pt x="359" y="887"/>
                    <a:pt x="478" y="1086"/>
                  </a:cubicBezTo>
                  <a:cubicBezTo>
                    <a:pt x="558" y="1165"/>
                    <a:pt x="637" y="1205"/>
                    <a:pt x="697" y="1285"/>
                  </a:cubicBezTo>
                  <a:cubicBezTo>
                    <a:pt x="1334" y="1285"/>
                    <a:pt x="1732" y="887"/>
                    <a:pt x="2129" y="529"/>
                  </a:cubicBezTo>
                  <a:cubicBezTo>
                    <a:pt x="2189" y="429"/>
                    <a:pt x="2249" y="330"/>
                    <a:pt x="2249" y="211"/>
                  </a:cubicBezTo>
                  <a:cubicBezTo>
                    <a:pt x="2169" y="91"/>
                    <a:pt x="2050" y="51"/>
                    <a:pt x="1931" y="51"/>
                  </a:cubicBezTo>
                  <a:cubicBezTo>
                    <a:pt x="1863" y="15"/>
                    <a:pt x="1799" y="0"/>
                    <a:pt x="1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5"/>
            <p:cNvSpPr/>
            <p:nvPr/>
          </p:nvSpPr>
          <p:spPr>
            <a:xfrm>
              <a:off x="5807950" y="1690550"/>
              <a:ext cx="37325" cy="24525"/>
            </a:xfrm>
            <a:custGeom>
              <a:avLst/>
              <a:gdLst/>
              <a:ahLst/>
              <a:cxnLst/>
              <a:rect l="l" t="t" r="r" b="b"/>
              <a:pathLst>
                <a:path w="1493" h="981" extrusionOk="0">
                  <a:moveTo>
                    <a:pt x="951" y="1"/>
                  </a:moveTo>
                  <a:cubicBezTo>
                    <a:pt x="779" y="1"/>
                    <a:pt x="644" y="115"/>
                    <a:pt x="518" y="268"/>
                  </a:cubicBezTo>
                  <a:cubicBezTo>
                    <a:pt x="339" y="388"/>
                    <a:pt x="180" y="487"/>
                    <a:pt x="1" y="606"/>
                  </a:cubicBezTo>
                  <a:cubicBezTo>
                    <a:pt x="87" y="828"/>
                    <a:pt x="196" y="981"/>
                    <a:pt x="346" y="981"/>
                  </a:cubicBezTo>
                  <a:cubicBezTo>
                    <a:pt x="439" y="981"/>
                    <a:pt x="548" y="922"/>
                    <a:pt x="677" y="785"/>
                  </a:cubicBezTo>
                  <a:cubicBezTo>
                    <a:pt x="896" y="666"/>
                    <a:pt x="1135" y="567"/>
                    <a:pt x="1374" y="447"/>
                  </a:cubicBezTo>
                  <a:cubicBezTo>
                    <a:pt x="1473" y="248"/>
                    <a:pt x="1493" y="89"/>
                    <a:pt x="1194" y="69"/>
                  </a:cubicBezTo>
                  <a:cubicBezTo>
                    <a:pt x="1105" y="22"/>
                    <a:pt x="1025" y="1"/>
                    <a:pt x="9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"/>
            <p:cNvSpPr/>
            <p:nvPr/>
          </p:nvSpPr>
          <p:spPr>
            <a:xfrm>
              <a:off x="5848750" y="1697250"/>
              <a:ext cx="41300" cy="28375"/>
            </a:xfrm>
            <a:custGeom>
              <a:avLst/>
              <a:gdLst/>
              <a:ahLst/>
              <a:cxnLst/>
              <a:rect l="l" t="t" r="r" b="b"/>
              <a:pathLst>
                <a:path w="1652" h="1135" extrusionOk="0">
                  <a:moveTo>
                    <a:pt x="1134" y="0"/>
                  </a:moveTo>
                  <a:cubicBezTo>
                    <a:pt x="696" y="199"/>
                    <a:pt x="299" y="418"/>
                    <a:pt x="40" y="816"/>
                  </a:cubicBezTo>
                  <a:cubicBezTo>
                    <a:pt x="0" y="876"/>
                    <a:pt x="0" y="895"/>
                    <a:pt x="0" y="935"/>
                  </a:cubicBezTo>
                  <a:cubicBezTo>
                    <a:pt x="40" y="1015"/>
                    <a:pt x="80" y="1074"/>
                    <a:pt x="159" y="1114"/>
                  </a:cubicBezTo>
                  <a:cubicBezTo>
                    <a:pt x="239" y="1134"/>
                    <a:pt x="299" y="1134"/>
                    <a:pt x="378" y="1134"/>
                  </a:cubicBezTo>
                  <a:cubicBezTo>
                    <a:pt x="438" y="1134"/>
                    <a:pt x="458" y="1114"/>
                    <a:pt x="497" y="1114"/>
                  </a:cubicBezTo>
                  <a:cubicBezTo>
                    <a:pt x="577" y="1094"/>
                    <a:pt x="657" y="1055"/>
                    <a:pt x="736" y="1015"/>
                  </a:cubicBezTo>
                  <a:cubicBezTo>
                    <a:pt x="1074" y="816"/>
                    <a:pt x="1432" y="697"/>
                    <a:pt x="1651" y="338"/>
                  </a:cubicBezTo>
                  <a:cubicBezTo>
                    <a:pt x="1651" y="199"/>
                    <a:pt x="1631" y="80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"/>
            <p:cNvSpPr/>
            <p:nvPr/>
          </p:nvSpPr>
          <p:spPr>
            <a:xfrm>
              <a:off x="5847250" y="1694225"/>
              <a:ext cx="30350" cy="23925"/>
            </a:xfrm>
            <a:custGeom>
              <a:avLst/>
              <a:gdLst/>
              <a:ahLst/>
              <a:cxnLst/>
              <a:rect l="l" t="t" r="r" b="b"/>
              <a:pathLst>
                <a:path w="1214" h="957" extrusionOk="0">
                  <a:moveTo>
                    <a:pt x="1005" y="0"/>
                  </a:moveTo>
                  <a:cubicBezTo>
                    <a:pt x="961" y="0"/>
                    <a:pt x="912" y="14"/>
                    <a:pt x="856" y="42"/>
                  </a:cubicBezTo>
                  <a:cubicBezTo>
                    <a:pt x="637" y="181"/>
                    <a:pt x="398" y="320"/>
                    <a:pt x="140" y="440"/>
                  </a:cubicBezTo>
                  <a:cubicBezTo>
                    <a:pt x="100" y="519"/>
                    <a:pt x="40" y="559"/>
                    <a:pt x="0" y="638"/>
                  </a:cubicBezTo>
                  <a:cubicBezTo>
                    <a:pt x="0" y="758"/>
                    <a:pt x="40" y="897"/>
                    <a:pt x="140" y="957"/>
                  </a:cubicBezTo>
                  <a:cubicBezTo>
                    <a:pt x="538" y="718"/>
                    <a:pt x="935" y="519"/>
                    <a:pt x="1214" y="121"/>
                  </a:cubicBezTo>
                  <a:cubicBezTo>
                    <a:pt x="1150" y="44"/>
                    <a:pt x="1085" y="0"/>
                    <a:pt x="10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5"/>
            <p:cNvSpPr/>
            <p:nvPr/>
          </p:nvSpPr>
          <p:spPr>
            <a:xfrm>
              <a:off x="5850725" y="1670875"/>
              <a:ext cx="26375" cy="20600"/>
            </a:xfrm>
            <a:custGeom>
              <a:avLst/>
              <a:gdLst/>
              <a:ahLst/>
              <a:cxnLst/>
              <a:rect l="l" t="t" r="r" b="b"/>
              <a:pathLst>
                <a:path w="1055" h="824" extrusionOk="0">
                  <a:moveTo>
                    <a:pt x="518" y="1"/>
                  </a:moveTo>
                  <a:cubicBezTo>
                    <a:pt x="399" y="100"/>
                    <a:pt x="478" y="279"/>
                    <a:pt x="359" y="359"/>
                  </a:cubicBezTo>
                  <a:cubicBezTo>
                    <a:pt x="220" y="439"/>
                    <a:pt x="120" y="478"/>
                    <a:pt x="1" y="538"/>
                  </a:cubicBezTo>
                  <a:cubicBezTo>
                    <a:pt x="17" y="668"/>
                    <a:pt x="59" y="823"/>
                    <a:pt x="182" y="823"/>
                  </a:cubicBezTo>
                  <a:cubicBezTo>
                    <a:pt x="210" y="823"/>
                    <a:pt x="242" y="815"/>
                    <a:pt x="279" y="797"/>
                  </a:cubicBezTo>
                  <a:cubicBezTo>
                    <a:pt x="518" y="697"/>
                    <a:pt x="856" y="777"/>
                    <a:pt x="1055" y="558"/>
                  </a:cubicBezTo>
                  <a:cubicBezTo>
                    <a:pt x="697" y="538"/>
                    <a:pt x="717" y="16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5"/>
            <p:cNvSpPr/>
            <p:nvPr/>
          </p:nvSpPr>
          <p:spPr>
            <a:xfrm>
              <a:off x="5815425" y="1682825"/>
              <a:ext cx="22900" cy="14950"/>
            </a:xfrm>
            <a:custGeom>
              <a:avLst/>
              <a:gdLst/>
              <a:ahLst/>
              <a:cxnLst/>
              <a:rect l="l" t="t" r="r" b="b"/>
              <a:pathLst>
                <a:path w="916" h="598" extrusionOk="0">
                  <a:moveTo>
                    <a:pt x="458" y="0"/>
                  </a:moveTo>
                  <a:cubicBezTo>
                    <a:pt x="299" y="0"/>
                    <a:pt x="140" y="60"/>
                    <a:pt x="20" y="179"/>
                  </a:cubicBezTo>
                  <a:cubicBezTo>
                    <a:pt x="20" y="179"/>
                    <a:pt x="0" y="199"/>
                    <a:pt x="0" y="259"/>
                  </a:cubicBezTo>
                  <a:cubicBezTo>
                    <a:pt x="0" y="299"/>
                    <a:pt x="0" y="358"/>
                    <a:pt x="40" y="398"/>
                  </a:cubicBezTo>
                  <a:cubicBezTo>
                    <a:pt x="100" y="478"/>
                    <a:pt x="159" y="518"/>
                    <a:pt x="219" y="597"/>
                  </a:cubicBezTo>
                  <a:cubicBezTo>
                    <a:pt x="438" y="518"/>
                    <a:pt x="677" y="478"/>
                    <a:pt x="895" y="398"/>
                  </a:cubicBezTo>
                  <a:cubicBezTo>
                    <a:pt x="895" y="358"/>
                    <a:pt x="895" y="279"/>
                    <a:pt x="915" y="219"/>
                  </a:cubicBezTo>
                  <a:cubicBezTo>
                    <a:pt x="796" y="219"/>
                    <a:pt x="657" y="199"/>
                    <a:pt x="557" y="80"/>
                  </a:cubicBezTo>
                  <a:cubicBezTo>
                    <a:pt x="537" y="60"/>
                    <a:pt x="498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"/>
            <p:cNvSpPr/>
            <p:nvPr/>
          </p:nvSpPr>
          <p:spPr>
            <a:xfrm>
              <a:off x="5842275" y="1684325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" y="139"/>
                  </a:moveTo>
                  <a:cubicBezTo>
                    <a:pt x="40" y="100"/>
                    <a:pt x="120" y="40"/>
                    <a:pt x="160" y="0"/>
                  </a:cubicBezTo>
                  <a:cubicBezTo>
                    <a:pt x="120" y="40"/>
                    <a:pt x="40" y="100"/>
                    <a:pt x="1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5"/>
            <p:cNvSpPr/>
            <p:nvPr/>
          </p:nvSpPr>
          <p:spPr>
            <a:xfrm>
              <a:off x="5846250" y="1681875"/>
              <a:ext cx="4500" cy="2475"/>
            </a:xfrm>
            <a:custGeom>
              <a:avLst/>
              <a:gdLst/>
              <a:ahLst/>
              <a:cxnLst/>
              <a:rect l="l" t="t" r="r" b="b"/>
              <a:pathLst>
                <a:path w="180" h="99" extrusionOk="0">
                  <a:moveTo>
                    <a:pt x="111" y="1"/>
                  </a:moveTo>
                  <a:cubicBezTo>
                    <a:pt x="71" y="1"/>
                    <a:pt x="40" y="45"/>
                    <a:pt x="1" y="98"/>
                  </a:cubicBezTo>
                  <a:cubicBezTo>
                    <a:pt x="60" y="58"/>
                    <a:pt x="140" y="38"/>
                    <a:pt x="180" y="38"/>
                  </a:cubicBezTo>
                  <a:cubicBezTo>
                    <a:pt x="153" y="12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5"/>
            <p:cNvSpPr/>
            <p:nvPr/>
          </p:nvSpPr>
          <p:spPr>
            <a:xfrm>
              <a:off x="5550850" y="197077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0" y="0"/>
                  </a:moveTo>
                  <a:lnTo>
                    <a:pt x="0" y="179"/>
                  </a:lnTo>
                  <a:lnTo>
                    <a:pt x="179" y="179"/>
                  </a:lnTo>
                  <a:cubicBezTo>
                    <a:pt x="219" y="120"/>
                    <a:pt x="219" y="80"/>
                    <a:pt x="239" y="20"/>
                  </a:cubicBezTo>
                  <a:cubicBezTo>
                    <a:pt x="160" y="20"/>
                    <a:pt x="80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"/>
            <p:cNvSpPr/>
            <p:nvPr/>
          </p:nvSpPr>
          <p:spPr>
            <a:xfrm>
              <a:off x="4960525" y="2013550"/>
              <a:ext cx="96500" cy="39225"/>
            </a:xfrm>
            <a:custGeom>
              <a:avLst/>
              <a:gdLst/>
              <a:ahLst/>
              <a:cxnLst/>
              <a:rect l="l" t="t" r="r" b="b"/>
              <a:pathLst>
                <a:path w="3860" h="1569" extrusionOk="0">
                  <a:moveTo>
                    <a:pt x="518" y="0"/>
                  </a:moveTo>
                  <a:cubicBezTo>
                    <a:pt x="379" y="119"/>
                    <a:pt x="120" y="179"/>
                    <a:pt x="1" y="378"/>
                  </a:cubicBezTo>
                  <a:lnTo>
                    <a:pt x="60" y="398"/>
                  </a:lnTo>
                  <a:lnTo>
                    <a:pt x="100" y="398"/>
                  </a:lnTo>
                  <a:cubicBezTo>
                    <a:pt x="108" y="397"/>
                    <a:pt x="117" y="397"/>
                    <a:pt x="125" y="397"/>
                  </a:cubicBezTo>
                  <a:cubicBezTo>
                    <a:pt x="367" y="397"/>
                    <a:pt x="587" y="615"/>
                    <a:pt x="839" y="615"/>
                  </a:cubicBezTo>
                  <a:cubicBezTo>
                    <a:pt x="909" y="615"/>
                    <a:pt x="980" y="599"/>
                    <a:pt x="1055" y="557"/>
                  </a:cubicBezTo>
                  <a:cubicBezTo>
                    <a:pt x="1712" y="756"/>
                    <a:pt x="2408" y="975"/>
                    <a:pt x="2985" y="1373"/>
                  </a:cubicBezTo>
                  <a:cubicBezTo>
                    <a:pt x="3190" y="1519"/>
                    <a:pt x="3395" y="1569"/>
                    <a:pt x="3616" y="1569"/>
                  </a:cubicBezTo>
                  <a:cubicBezTo>
                    <a:pt x="3695" y="1569"/>
                    <a:pt x="3776" y="1562"/>
                    <a:pt x="3860" y="1552"/>
                  </a:cubicBezTo>
                  <a:cubicBezTo>
                    <a:pt x="3084" y="995"/>
                    <a:pt x="2189" y="617"/>
                    <a:pt x="1274" y="338"/>
                  </a:cubicBezTo>
                  <a:cubicBezTo>
                    <a:pt x="1015" y="239"/>
                    <a:pt x="757" y="17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"/>
            <p:cNvSpPr/>
            <p:nvPr/>
          </p:nvSpPr>
          <p:spPr>
            <a:xfrm>
              <a:off x="4963025" y="2022850"/>
              <a:ext cx="23400" cy="12600"/>
            </a:xfrm>
            <a:custGeom>
              <a:avLst/>
              <a:gdLst/>
              <a:ahLst/>
              <a:cxnLst/>
              <a:rect l="l" t="t" r="r" b="b"/>
              <a:pathLst>
                <a:path w="936" h="504" extrusionOk="0">
                  <a:moveTo>
                    <a:pt x="187" y="0"/>
                  </a:moveTo>
                  <a:cubicBezTo>
                    <a:pt x="127" y="0"/>
                    <a:pt x="65" y="8"/>
                    <a:pt x="0" y="26"/>
                  </a:cubicBezTo>
                  <a:cubicBezTo>
                    <a:pt x="299" y="225"/>
                    <a:pt x="597" y="424"/>
                    <a:pt x="935" y="503"/>
                  </a:cubicBezTo>
                  <a:lnTo>
                    <a:pt x="935" y="185"/>
                  </a:lnTo>
                  <a:cubicBezTo>
                    <a:pt x="675" y="153"/>
                    <a:pt x="455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"/>
            <p:cNvSpPr/>
            <p:nvPr/>
          </p:nvSpPr>
          <p:spPr>
            <a:xfrm>
              <a:off x="5077400" y="2075025"/>
              <a:ext cx="26875" cy="12700"/>
            </a:xfrm>
            <a:custGeom>
              <a:avLst/>
              <a:gdLst/>
              <a:ahLst/>
              <a:cxnLst/>
              <a:rect l="l" t="t" r="r" b="b"/>
              <a:pathLst>
                <a:path w="1075" h="508" extrusionOk="0">
                  <a:moveTo>
                    <a:pt x="159" y="1"/>
                  </a:moveTo>
                  <a:cubicBezTo>
                    <a:pt x="108" y="1"/>
                    <a:pt x="55" y="3"/>
                    <a:pt x="1" y="8"/>
                  </a:cubicBezTo>
                  <a:cubicBezTo>
                    <a:pt x="1" y="48"/>
                    <a:pt x="20" y="107"/>
                    <a:pt x="60" y="147"/>
                  </a:cubicBezTo>
                  <a:cubicBezTo>
                    <a:pt x="401" y="147"/>
                    <a:pt x="652" y="508"/>
                    <a:pt x="1019" y="508"/>
                  </a:cubicBezTo>
                  <a:cubicBezTo>
                    <a:pt x="1037" y="508"/>
                    <a:pt x="1056" y="507"/>
                    <a:pt x="1075" y="505"/>
                  </a:cubicBezTo>
                  <a:cubicBezTo>
                    <a:pt x="847" y="137"/>
                    <a:pt x="542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5"/>
            <p:cNvSpPr/>
            <p:nvPr/>
          </p:nvSpPr>
          <p:spPr>
            <a:xfrm>
              <a:off x="5115200" y="2092875"/>
              <a:ext cx="10975" cy="3250"/>
            </a:xfrm>
            <a:custGeom>
              <a:avLst/>
              <a:gdLst/>
              <a:ahLst/>
              <a:cxnLst/>
              <a:rect l="l" t="t" r="r" b="b"/>
              <a:pathLst>
                <a:path w="439" h="130" extrusionOk="0">
                  <a:moveTo>
                    <a:pt x="139" y="0"/>
                  </a:moveTo>
                  <a:cubicBezTo>
                    <a:pt x="96" y="0"/>
                    <a:pt x="49" y="4"/>
                    <a:pt x="0" y="10"/>
                  </a:cubicBezTo>
                  <a:cubicBezTo>
                    <a:pt x="40" y="70"/>
                    <a:pt x="60" y="89"/>
                    <a:pt x="80" y="129"/>
                  </a:cubicBezTo>
                  <a:lnTo>
                    <a:pt x="438" y="129"/>
                  </a:lnTo>
                  <a:cubicBezTo>
                    <a:pt x="351" y="28"/>
                    <a:pt x="254" y="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5"/>
            <p:cNvSpPr/>
            <p:nvPr/>
          </p:nvSpPr>
          <p:spPr>
            <a:xfrm>
              <a:off x="5107250" y="208812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80" y="61"/>
                    <a:pt x="159" y="100"/>
                    <a:pt x="199" y="120"/>
                  </a:cubicBezTo>
                  <a:cubicBezTo>
                    <a:pt x="179" y="6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"/>
            <p:cNvSpPr/>
            <p:nvPr/>
          </p:nvSpPr>
          <p:spPr>
            <a:xfrm>
              <a:off x="4079275" y="953250"/>
              <a:ext cx="61200" cy="28875"/>
            </a:xfrm>
            <a:custGeom>
              <a:avLst/>
              <a:gdLst/>
              <a:ahLst/>
              <a:cxnLst/>
              <a:rect l="l" t="t" r="r" b="b"/>
              <a:pathLst>
                <a:path w="2448" h="1155" extrusionOk="0">
                  <a:moveTo>
                    <a:pt x="220" y="1"/>
                  </a:moveTo>
                  <a:cubicBezTo>
                    <a:pt x="140" y="60"/>
                    <a:pt x="61" y="140"/>
                    <a:pt x="1" y="160"/>
                  </a:cubicBezTo>
                  <a:cubicBezTo>
                    <a:pt x="41" y="239"/>
                    <a:pt x="120" y="299"/>
                    <a:pt x="200" y="339"/>
                  </a:cubicBezTo>
                  <a:cubicBezTo>
                    <a:pt x="379" y="399"/>
                    <a:pt x="558" y="418"/>
                    <a:pt x="697" y="558"/>
                  </a:cubicBezTo>
                  <a:cubicBezTo>
                    <a:pt x="836" y="558"/>
                    <a:pt x="936" y="637"/>
                    <a:pt x="1035" y="737"/>
                  </a:cubicBezTo>
                  <a:cubicBezTo>
                    <a:pt x="1241" y="793"/>
                    <a:pt x="1412" y="937"/>
                    <a:pt x="1647" y="937"/>
                  </a:cubicBezTo>
                  <a:cubicBezTo>
                    <a:pt x="1662" y="937"/>
                    <a:pt x="1677" y="937"/>
                    <a:pt x="1692" y="936"/>
                  </a:cubicBezTo>
                  <a:cubicBezTo>
                    <a:pt x="1720" y="932"/>
                    <a:pt x="1748" y="929"/>
                    <a:pt x="1777" y="929"/>
                  </a:cubicBezTo>
                  <a:cubicBezTo>
                    <a:pt x="1892" y="929"/>
                    <a:pt x="2010" y="968"/>
                    <a:pt x="2090" y="1095"/>
                  </a:cubicBezTo>
                  <a:cubicBezTo>
                    <a:pt x="2129" y="1135"/>
                    <a:pt x="2209" y="1155"/>
                    <a:pt x="2269" y="1155"/>
                  </a:cubicBezTo>
                  <a:cubicBezTo>
                    <a:pt x="2408" y="1135"/>
                    <a:pt x="2448" y="1035"/>
                    <a:pt x="2448" y="916"/>
                  </a:cubicBezTo>
                  <a:cubicBezTo>
                    <a:pt x="2347" y="731"/>
                    <a:pt x="2204" y="604"/>
                    <a:pt x="2007" y="604"/>
                  </a:cubicBezTo>
                  <a:cubicBezTo>
                    <a:pt x="1970" y="604"/>
                    <a:pt x="1931" y="608"/>
                    <a:pt x="1891" y="617"/>
                  </a:cubicBezTo>
                  <a:cubicBezTo>
                    <a:pt x="1254" y="598"/>
                    <a:pt x="817" y="6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5"/>
            <p:cNvSpPr/>
            <p:nvPr/>
          </p:nvSpPr>
          <p:spPr>
            <a:xfrm>
              <a:off x="4032525" y="894075"/>
              <a:ext cx="17450" cy="43300"/>
            </a:xfrm>
            <a:custGeom>
              <a:avLst/>
              <a:gdLst/>
              <a:ahLst/>
              <a:cxnLst/>
              <a:rect l="l" t="t" r="r" b="b"/>
              <a:pathLst>
                <a:path w="698" h="1732" extrusionOk="0">
                  <a:moveTo>
                    <a:pt x="478" y="1"/>
                  </a:moveTo>
                  <a:cubicBezTo>
                    <a:pt x="1" y="518"/>
                    <a:pt x="140" y="1075"/>
                    <a:pt x="478" y="1612"/>
                  </a:cubicBezTo>
                  <a:cubicBezTo>
                    <a:pt x="478" y="1671"/>
                    <a:pt x="478" y="1711"/>
                    <a:pt x="498" y="1731"/>
                  </a:cubicBezTo>
                  <a:cubicBezTo>
                    <a:pt x="638" y="1632"/>
                    <a:pt x="638" y="1492"/>
                    <a:pt x="697" y="1373"/>
                  </a:cubicBezTo>
                  <a:cubicBezTo>
                    <a:pt x="538" y="916"/>
                    <a:pt x="518" y="438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5"/>
            <p:cNvSpPr/>
            <p:nvPr/>
          </p:nvSpPr>
          <p:spPr>
            <a:xfrm>
              <a:off x="5859675" y="1645025"/>
              <a:ext cx="4000" cy="34850"/>
            </a:xfrm>
            <a:custGeom>
              <a:avLst/>
              <a:gdLst/>
              <a:ahLst/>
              <a:cxnLst/>
              <a:rect l="l" t="t" r="r" b="b"/>
              <a:pathLst>
                <a:path w="160" h="1394" extrusionOk="0">
                  <a:moveTo>
                    <a:pt x="1" y="1"/>
                  </a:moveTo>
                  <a:lnTo>
                    <a:pt x="1" y="1393"/>
                  </a:lnTo>
                  <a:cubicBezTo>
                    <a:pt x="160" y="1313"/>
                    <a:pt x="140" y="1174"/>
                    <a:pt x="160" y="1035"/>
                  </a:cubicBezTo>
                  <a:cubicBezTo>
                    <a:pt x="100" y="816"/>
                    <a:pt x="120" y="597"/>
                    <a:pt x="160" y="339"/>
                  </a:cubicBezTo>
                  <a:cubicBezTo>
                    <a:pt x="120" y="239"/>
                    <a:pt x="41" y="1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"/>
            <p:cNvSpPr/>
            <p:nvPr/>
          </p:nvSpPr>
          <p:spPr>
            <a:xfrm>
              <a:off x="4034525" y="862625"/>
              <a:ext cx="11475" cy="71750"/>
            </a:xfrm>
            <a:custGeom>
              <a:avLst/>
              <a:gdLst/>
              <a:ahLst/>
              <a:cxnLst/>
              <a:rect l="l" t="t" r="r" b="b"/>
              <a:pathLst>
                <a:path w="459" h="2870" extrusionOk="0">
                  <a:moveTo>
                    <a:pt x="366" y="0"/>
                  </a:moveTo>
                  <a:cubicBezTo>
                    <a:pt x="334" y="0"/>
                    <a:pt x="299" y="15"/>
                    <a:pt x="259" y="45"/>
                  </a:cubicBezTo>
                  <a:cubicBezTo>
                    <a:pt x="1" y="960"/>
                    <a:pt x="120" y="1875"/>
                    <a:pt x="80" y="2790"/>
                  </a:cubicBezTo>
                  <a:lnTo>
                    <a:pt x="398" y="2870"/>
                  </a:lnTo>
                  <a:cubicBezTo>
                    <a:pt x="219" y="2333"/>
                    <a:pt x="120" y="1776"/>
                    <a:pt x="398" y="1259"/>
                  </a:cubicBezTo>
                  <a:cubicBezTo>
                    <a:pt x="398" y="861"/>
                    <a:pt x="418" y="443"/>
                    <a:pt x="458" y="45"/>
                  </a:cubicBezTo>
                  <a:cubicBezTo>
                    <a:pt x="428" y="15"/>
                    <a:pt x="398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"/>
            <p:cNvSpPr/>
            <p:nvPr/>
          </p:nvSpPr>
          <p:spPr>
            <a:xfrm>
              <a:off x="4040500" y="828425"/>
              <a:ext cx="13950" cy="35825"/>
            </a:xfrm>
            <a:custGeom>
              <a:avLst/>
              <a:gdLst/>
              <a:ahLst/>
              <a:cxnLst/>
              <a:rect l="l" t="t" r="r" b="b"/>
              <a:pathLst>
                <a:path w="558" h="1433" extrusionOk="0">
                  <a:moveTo>
                    <a:pt x="378" y="1"/>
                  </a:moveTo>
                  <a:lnTo>
                    <a:pt x="0" y="1055"/>
                  </a:lnTo>
                  <a:lnTo>
                    <a:pt x="0" y="1413"/>
                  </a:lnTo>
                  <a:lnTo>
                    <a:pt x="199" y="1413"/>
                  </a:lnTo>
                  <a:lnTo>
                    <a:pt x="279" y="1433"/>
                  </a:lnTo>
                  <a:lnTo>
                    <a:pt x="358" y="1413"/>
                  </a:lnTo>
                  <a:cubicBezTo>
                    <a:pt x="319" y="1115"/>
                    <a:pt x="498" y="836"/>
                    <a:pt x="557" y="558"/>
                  </a:cubicBezTo>
                  <a:cubicBezTo>
                    <a:pt x="498" y="359"/>
                    <a:pt x="517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"/>
            <p:cNvSpPr/>
            <p:nvPr/>
          </p:nvSpPr>
          <p:spPr>
            <a:xfrm>
              <a:off x="5929800" y="1388400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319" y="1"/>
                  </a:moveTo>
                  <a:cubicBezTo>
                    <a:pt x="140" y="1"/>
                    <a:pt x="40" y="41"/>
                    <a:pt x="1" y="220"/>
                  </a:cubicBezTo>
                  <a:cubicBezTo>
                    <a:pt x="80" y="200"/>
                    <a:pt x="180" y="160"/>
                    <a:pt x="299" y="140"/>
                  </a:cubicBezTo>
                  <a:cubicBezTo>
                    <a:pt x="299" y="100"/>
                    <a:pt x="319" y="4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"/>
            <p:cNvSpPr/>
            <p:nvPr/>
          </p:nvSpPr>
          <p:spPr>
            <a:xfrm>
              <a:off x="5937750" y="1384825"/>
              <a:ext cx="5500" cy="3700"/>
            </a:xfrm>
            <a:custGeom>
              <a:avLst/>
              <a:gdLst/>
              <a:ahLst/>
              <a:cxnLst/>
              <a:rect l="l" t="t" r="r" b="b"/>
              <a:pathLst>
                <a:path w="220" h="148" extrusionOk="0">
                  <a:moveTo>
                    <a:pt x="177" y="1"/>
                  </a:moveTo>
                  <a:cubicBezTo>
                    <a:pt x="90" y="1"/>
                    <a:pt x="53" y="57"/>
                    <a:pt x="1" y="144"/>
                  </a:cubicBezTo>
                  <a:cubicBezTo>
                    <a:pt x="14" y="146"/>
                    <a:pt x="26" y="148"/>
                    <a:pt x="38" y="148"/>
                  </a:cubicBezTo>
                  <a:cubicBezTo>
                    <a:pt x="120" y="148"/>
                    <a:pt x="185" y="91"/>
                    <a:pt x="220" y="5"/>
                  </a:cubicBezTo>
                  <a:cubicBezTo>
                    <a:pt x="204" y="2"/>
                    <a:pt x="190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"/>
            <p:cNvSpPr/>
            <p:nvPr/>
          </p:nvSpPr>
          <p:spPr>
            <a:xfrm>
              <a:off x="3857975" y="1491850"/>
              <a:ext cx="20425" cy="32575"/>
            </a:xfrm>
            <a:custGeom>
              <a:avLst/>
              <a:gdLst/>
              <a:ahLst/>
              <a:cxnLst/>
              <a:rect l="l" t="t" r="r" b="b"/>
              <a:pathLst>
                <a:path w="817" h="1303" extrusionOk="0">
                  <a:moveTo>
                    <a:pt x="339" y="1"/>
                  </a:moveTo>
                  <a:cubicBezTo>
                    <a:pt x="339" y="100"/>
                    <a:pt x="319" y="180"/>
                    <a:pt x="319" y="259"/>
                  </a:cubicBezTo>
                  <a:cubicBezTo>
                    <a:pt x="239" y="398"/>
                    <a:pt x="120" y="478"/>
                    <a:pt x="1" y="577"/>
                  </a:cubicBezTo>
                  <a:lnTo>
                    <a:pt x="1" y="1095"/>
                  </a:lnTo>
                  <a:cubicBezTo>
                    <a:pt x="48" y="1174"/>
                    <a:pt x="95" y="1303"/>
                    <a:pt x="213" y="1303"/>
                  </a:cubicBezTo>
                  <a:cubicBezTo>
                    <a:pt x="243" y="1303"/>
                    <a:pt x="278" y="1294"/>
                    <a:pt x="319" y="1274"/>
                  </a:cubicBezTo>
                  <a:lnTo>
                    <a:pt x="657" y="1274"/>
                  </a:lnTo>
                  <a:cubicBezTo>
                    <a:pt x="737" y="1194"/>
                    <a:pt x="796" y="1154"/>
                    <a:pt x="816" y="1055"/>
                  </a:cubicBezTo>
                  <a:cubicBezTo>
                    <a:pt x="816" y="936"/>
                    <a:pt x="796" y="836"/>
                    <a:pt x="697" y="737"/>
                  </a:cubicBezTo>
                  <a:cubicBezTo>
                    <a:pt x="518" y="498"/>
                    <a:pt x="558" y="19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"/>
            <p:cNvSpPr/>
            <p:nvPr/>
          </p:nvSpPr>
          <p:spPr>
            <a:xfrm>
              <a:off x="3857975" y="1518700"/>
              <a:ext cx="7975" cy="17925"/>
            </a:xfrm>
            <a:custGeom>
              <a:avLst/>
              <a:gdLst/>
              <a:ahLst/>
              <a:cxnLst/>
              <a:rect l="l" t="t" r="r" b="b"/>
              <a:pathLst>
                <a:path w="319" h="717" extrusionOk="0">
                  <a:moveTo>
                    <a:pt x="1" y="1"/>
                  </a:moveTo>
                  <a:cubicBezTo>
                    <a:pt x="1" y="120"/>
                    <a:pt x="1" y="259"/>
                    <a:pt x="21" y="319"/>
                  </a:cubicBezTo>
                  <a:cubicBezTo>
                    <a:pt x="140" y="419"/>
                    <a:pt x="140" y="578"/>
                    <a:pt x="160" y="697"/>
                  </a:cubicBezTo>
                  <a:cubicBezTo>
                    <a:pt x="219" y="717"/>
                    <a:pt x="259" y="717"/>
                    <a:pt x="319" y="717"/>
                  </a:cubicBezTo>
                  <a:lnTo>
                    <a:pt x="319" y="180"/>
                  </a:lnTo>
                  <a:cubicBezTo>
                    <a:pt x="219" y="120"/>
                    <a:pt x="10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"/>
            <p:cNvSpPr/>
            <p:nvPr/>
          </p:nvSpPr>
          <p:spPr>
            <a:xfrm>
              <a:off x="3856975" y="14983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359" y="0"/>
                  </a:moveTo>
                  <a:cubicBezTo>
                    <a:pt x="259" y="40"/>
                    <a:pt x="140" y="100"/>
                    <a:pt x="1" y="139"/>
                  </a:cubicBezTo>
                  <a:cubicBezTo>
                    <a:pt x="1" y="199"/>
                    <a:pt x="41" y="279"/>
                    <a:pt x="41" y="318"/>
                  </a:cubicBezTo>
                  <a:cubicBezTo>
                    <a:pt x="240" y="318"/>
                    <a:pt x="379" y="21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"/>
            <p:cNvSpPr/>
            <p:nvPr/>
          </p:nvSpPr>
          <p:spPr>
            <a:xfrm>
              <a:off x="4917275" y="2005250"/>
              <a:ext cx="17425" cy="6325"/>
            </a:xfrm>
            <a:custGeom>
              <a:avLst/>
              <a:gdLst/>
              <a:ahLst/>
              <a:cxnLst/>
              <a:rect l="l" t="t" r="r" b="b"/>
              <a:pathLst>
                <a:path w="697" h="253" extrusionOk="0">
                  <a:moveTo>
                    <a:pt x="335" y="0"/>
                  </a:moveTo>
                  <a:cubicBezTo>
                    <a:pt x="242" y="0"/>
                    <a:pt x="144" y="16"/>
                    <a:pt x="53" y="16"/>
                  </a:cubicBezTo>
                  <a:cubicBezTo>
                    <a:pt x="35" y="16"/>
                    <a:pt x="17" y="15"/>
                    <a:pt x="0" y="14"/>
                  </a:cubicBezTo>
                  <a:lnTo>
                    <a:pt x="0" y="14"/>
                  </a:lnTo>
                  <a:cubicBezTo>
                    <a:pt x="159" y="252"/>
                    <a:pt x="458" y="133"/>
                    <a:pt x="696" y="213"/>
                  </a:cubicBezTo>
                  <a:cubicBezTo>
                    <a:pt x="608" y="36"/>
                    <a:pt x="476" y="0"/>
                    <a:pt x="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"/>
            <p:cNvSpPr/>
            <p:nvPr/>
          </p:nvSpPr>
          <p:spPr>
            <a:xfrm>
              <a:off x="4907825" y="2001450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83" y="0"/>
                  </a:moveTo>
                  <a:cubicBezTo>
                    <a:pt x="55" y="0"/>
                    <a:pt x="27" y="3"/>
                    <a:pt x="0" y="7"/>
                  </a:cubicBezTo>
                  <a:cubicBezTo>
                    <a:pt x="20" y="46"/>
                    <a:pt x="20" y="86"/>
                    <a:pt x="40" y="166"/>
                  </a:cubicBezTo>
                  <a:cubicBezTo>
                    <a:pt x="139" y="166"/>
                    <a:pt x="279" y="186"/>
                    <a:pt x="378" y="186"/>
                  </a:cubicBezTo>
                  <a:cubicBezTo>
                    <a:pt x="314" y="41"/>
                    <a:pt x="198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"/>
            <p:cNvSpPr/>
            <p:nvPr/>
          </p:nvSpPr>
          <p:spPr>
            <a:xfrm>
              <a:off x="5126150" y="2097025"/>
              <a:ext cx="12450" cy="5050"/>
            </a:xfrm>
            <a:custGeom>
              <a:avLst/>
              <a:gdLst/>
              <a:ahLst/>
              <a:cxnLst/>
              <a:rect l="l" t="t" r="r" b="b"/>
              <a:pathLst>
                <a:path w="498" h="202" extrusionOk="0">
                  <a:moveTo>
                    <a:pt x="148" y="1"/>
                  </a:moveTo>
                  <a:cubicBezTo>
                    <a:pt x="99" y="1"/>
                    <a:pt x="50" y="3"/>
                    <a:pt x="0" y="3"/>
                  </a:cubicBezTo>
                  <a:cubicBezTo>
                    <a:pt x="119" y="142"/>
                    <a:pt x="318" y="162"/>
                    <a:pt x="497" y="202"/>
                  </a:cubicBezTo>
                  <a:cubicBezTo>
                    <a:pt x="423" y="23"/>
                    <a:pt x="292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"/>
            <p:cNvSpPr/>
            <p:nvPr/>
          </p:nvSpPr>
          <p:spPr>
            <a:xfrm>
              <a:off x="5857675" y="1705200"/>
              <a:ext cx="57225" cy="33025"/>
            </a:xfrm>
            <a:custGeom>
              <a:avLst/>
              <a:gdLst/>
              <a:ahLst/>
              <a:cxnLst/>
              <a:rect l="l" t="t" r="r" b="b"/>
              <a:pathLst>
                <a:path w="2289" h="1321" extrusionOk="0">
                  <a:moveTo>
                    <a:pt x="1612" y="1"/>
                  </a:moveTo>
                  <a:cubicBezTo>
                    <a:pt x="1513" y="20"/>
                    <a:pt x="1394" y="20"/>
                    <a:pt x="1294" y="20"/>
                  </a:cubicBezTo>
                  <a:cubicBezTo>
                    <a:pt x="896" y="120"/>
                    <a:pt x="598" y="379"/>
                    <a:pt x="240" y="577"/>
                  </a:cubicBezTo>
                  <a:cubicBezTo>
                    <a:pt x="200" y="617"/>
                    <a:pt x="121" y="677"/>
                    <a:pt x="81" y="697"/>
                  </a:cubicBezTo>
                  <a:cubicBezTo>
                    <a:pt x="0" y="1216"/>
                    <a:pt x="187" y="1320"/>
                    <a:pt x="435" y="1320"/>
                  </a:cubicBezTo>
                  <a:cubicBezTo>
                    <a:pt x="603" y="1320"/>
                    <a:pt x="799" y="1273"/>
                    <a:pt x="960" y="1273"/>
                  </a:cubicBezTo>
                  <a:cubicBezTo>
                    <a:pt x="972" y="1273"/>
                    <a:pt x="984" y="1273"/>
                    <a:pt x="996" y="1274"/>
                  </a:cubicBezTo>
                  <a:cubicBezTo>
                    <a:pt x="1012" y="1276"/>
                    <a:pt x="1027" y="1277"/>
                    <a:pt x="1043" y="1277"/>
                  </a:cubicBezTo>
                  <a:cubicBezTo>
                    <a:pt x="1274" y="1277"/>
                    <a:pt x="1449" y="1050"/>
                    <a:pt x="1681" y="1050"/>
                  </a:cubicBezTo>
                  <a:cubicBezTo>
                    <a:pt x="1722" y="1050"/>
                    <a:pt x="1766" y="1058"/>
                    <a:pt x="1811" y="1075"/>
                  </a:cubicBezTo>
                  <a:cubicBezTo>
                    <a:pt x="1931" y="1075"/>
                    <a:pt x="2070" y="1055"/>
                    <a:pt x="2189" y="1055"/>
                  </a:cubicBezTo>
                  <a:cubicBezTo>
                    <a:pt x="2209" y="717"/>
                    <a:pt x="2269" y="379"/>
                    <a:pt x="2289" y="60"/>
                  </a:cubicBezTo>
                  <a:cubicBezTo>
                    <a:pt x="2269" y="20"/>
                    <a:pt x="2209" y="20"/>
                    <a:pt x="2169" y="1"/>
                  </a:cubicBezTo>
                  <a:cubicBezTo>
                    <a:pt x="2075" y="43"/>
                    <a:pt x="1975" y="68"/>
                    <a:pt x="1875" y="68"/>
                  </a:cubicBezTo>
                  <a:cubicBezTo>
                    <a:pt x="1786" y="68"/>
                    <a:pt x="1697" y="48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"/>
            <p:cNvSpPr/>
            <p:nvPr/>
          </p:nvSpPr>
          <p:spPr>
            <a:xfrm>
              <a:off x="5895975" y="1696750"/>
              <a:ext cx="15950" cy="20025"/>
            </a:xfrm>
            <a:custGeom>
              <a:avLst/>
              <a:gdLst/>
              <a:ahLst/>
              <a:cxnLst/>
              <a:rect l="l" t="t" r="r" b="b"/>
              <a:pathLst>
                <a:path w="638" h="801" extrusionOk="0">
                  <a:moveTo>
                    <a:pt x="458" y="0"/>
                  </a:moveTo>
                  <a:cubicBezTo>
                    <a:pt x="279" y="20"/>
                    <a:pt x="100" y="100"/>
                    <a:pt x="80" y="319"/>
                  </a:cubicBezTo>
                  <a:cubicBezTo>
                    <a:pt x="100" y="498"/>
                    <a:pt x="1" y="756"/>
                    <a:pt x="279" y="796"/>
                  </a:cubicBezTo>
                  <a:cubicBezTo>
                    <a:pt x="300" y="799"/>
                    <a:pt x="320" y="801"/>
                    <a:pt x="338" y="801"/>
                  </a:cubicBezTo>
                  <a:cubicBezTo>
                    <a:pt x="544" y="801"/>
                    <a:pt x="579" y="601"/>
                    <a:pt x="598" y="418"/>
                  </a:cubicBezTo>
                  <a:cubicBezTo>
                    <a:pt x="598" y="398"/>
                    <a:pt x="637" y="358"/>
                    <a:pt x="637" y="339"/>
                  </a:cubicBezTo>
                  <a:cubicBezTo>
                    <a:pt x="637" y="239"/>
                    <a:pt x="637" y="140"/>
                    <a:pt x="598" y="20"/>
                  </a:cubicBezTo>
                  <a:cubicBezTo>
                    <a:pt x="558" y="20"/>
                    <a:pt x="498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"/>
            <p:cNvSpPr/>
            <p:nvPr/>
          </p:nvSpPr>
          <p:spPr>
            <a:xfrm>
              <a:off x="5763700" y="1836500"/>
              <a:ext cx="10475" cy="7475"/>
            </a:xfrm>
            <a:custGeom>
              <a:avLst/>
              <a:gdLst/>
              <a:ahLst/>
              <a:cxnLst/>
              <a:rect l="l" t="t" r="r" b="b"/>
              <a:pathLst>
                <a:path w="419" h="299" extrusionOk="0">
                  <a:moveTo>
                    <a:pt x="20" y="0"/>
                  </a:moveTo>
                  <a:cubicBezTo>
                    <a:pt x="20" y="100"/>
                    <a:pt x="20" y="199"/>
                    <a:pt x="0" y="299"/>
                  </a:cubicBezTo>
                  <a:cubicBezTo>
                    <a:pt x="160" y="199"/>
                    <a:pt x="279" y="120"/>
                    <a:pt x="418" y="20"/>
                  </a:cubicBezTo>
                  <a:cubicBezTo>
                    <a:pt x="299" y="20"/>
                    <a:pt x="160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"/>
            <p:cNvSpPr/>
            <p:nvPr/>
          </p:nvSpPr>
          <p:spPr>
            <a:xfrm>
              <a:off x="4309550" y="1743150"/>
              <a:ext cx="42300" cy="14800"/>
            </a:xfrm>
            <a:custGeom>
              <a:avLst/>
              <a:gdLst/>
              <a:ahLst/>
              <a:cxnLst/>
              <a:rect l="l" t="t" r="r" b="b"/>
              <a:pathLst>
                <a:path w="1692" h="592" extrusionOk="0">
                  <a:moveTo>
                    <a:pt x="1069" y="0"/>
                  </a:moveTo>
                  <a:cubicBezTo>
                    <a:pt x="957" y="0"/>
                    <a:pt x="857" y="72"/>
                    <a:pt x="776" y="154"/>
                  </a:cubicBezTo>
                  <a:cubicBezTo>
                    <a:pt x="736" y="154"/>
                    <a:pt x="657" y="154"/>
                    <a:pt x="597" y="134"/>
                  </a:cubicBezTo>
                  <a:cubicBezTo>
                    <a:pt x="537" y="94"/>
                    <a:pt x="458" y="54"/>
                    <a:pt x="358" y="34"/>
                  </a:cubicBezTo>
                  <a:cubicBezTo>
                    <a:pt x="341" y="23"/>
                    <a:pt x="325" y="18"/>
                    <a:pt x="310" y="18"/>
                  </a:cubicBezTo>
                  <a:cubicBezTo>
                    <a:pt x="274" y="18"/>
                    <a:pt x="241" y="46"/>
                    <a:pt x="199" y="74"/>
                  </a:cubicBezTo>
                  <a:cubicBezTo>
                    <a:pt x="139" y="134"/>
                    <a:pt x="80" y="193"/>
                    <a:pt x="0" y="273"/>
                  </a:cubicBezTo>
                  <a:cubicBezTo>
                    <a:pt x="179" y="372"/>
                    <a:pt x="358" y="492"/>
                    <a:pt x="537" y="591"/>
                  </a:cubicBezTo>
                  <a:lnTo>
                    <a:pt x="677" y="591"/>
                  </a:lnTo>
                  <a:cubicBezTo>
                    <a:pt x="836" y="551"/>
                    <a:pt x="975" y="472"/>
                    <a:pt x="1154" y="452"/>
                  </a:cubicBezTo>
                  <a:cubicBezTo>
                    <a:pt x="1691" y="392"/>
                    <a:pt x="1253" y="193"/>
                    <a:pt x="1234" y="54"/>
                  </a:cubicBezTo>
                  <a:cubicBezTo>
                    <a:pt x="1176" y="16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"/>
            <p:cNvSpPr/>
            <p:nvPr/>
          </p:nvSpPr>
          <p:spPr>
            <a:xfrm>
              <a:off x="4899850" y="1994900"/>
              <a:ext cx="8975" cy="6725"/>
            </a:xfrm>
            <a:custGeom>
              <a:avLst/>
              <a:gdLst/>
              <a:ahLst/>
              <a:cxnLst/>
              <a:rect l="l" t="t" r="r" b="b"/>
              <a:pathLst>
                <a:path w="359" h="269" extrusionOk="0">
                  <a:moveTo>
                    <a:pt x="235" y="0"/>
                  </a:moveTo>
                  <a:cubicBezTo>
                    <a:pt x="154" y="0"/>
                    <a:pt x="82" y="82"/>
                    <a:pt x="1" y="109"/>
                  </a:cubicBezTo>
                  <a:cubicBezTo>
                    <a:pt x="61" y="249"/>
                    <a:pt x="200" y="269"/>
                    <a:pt x="339" y="269"/>
                  </a:cubicBezTo>
                  <a:cubicBezTo>
                    <a:pt x="359" y="189"/>
                    <a:pt x="359" y="149"/>
                    <a:pt x="359" y="70"/>
                  </a:cubicBezTo>
                  <a:cubicBezTo>
                    <a:pt x="314" y="19"/>
                    <a:pt x="274" y="0"/>
                    <a:pt x="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"/>
            <p:cNvSpPr/>
            <p:nvPr/>
          </p:nvSpPr>
          <p:spPr>
            <a:xfrm>
              <a:off x="5894500" y="1748975"/>
              <a:ext cx="12450" cy="8975"/>
            </a:xfrm>
            <a:custGeom>
              <a:avLst/>
              <a:gdLst/>
              <a:ahLst/>
              <a:cxnLst/>
              <a:rect l="l" t="t" r="r" b="b"/>
              <a:pathLst>
                <a:path w="498" h="359" extrusionOk="0">
                  <a:moveTo>
                    <a:pt x="498" y="0"/>
                  </a:moveTo>
                  <a:cubicBezTo>
                    <a:pt x="239" y="20"/>
                    <a:pt x="0" y="0"/>
                    <a:pt x="0" y="358"/>
                  </a:cubicBezTo>
                  <a:cubicBezTo>
                    <a:pt x="159" y="318"/>
                    <a:pt x="338" y="239"/>
                    <a:pt x="498" y="139"/>
                  </a:cubicBezTo>
                  <a:lnTo>
                    <a:pt x="4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"/>
            <p:cNvSpPr/>
            <p:nvPr/>
          </p:nvSpPr>
          <p:spPr>
            <a:xfrm>
              <a:off x="5890025" y="1757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80"/>
                    <a:pt x="80" y="139"/>
                    <a:pt x="0" y="179"/>
                  </a:cubicBezTo>
                  <a:lnTo>
                    <a:pt x="159" y="179"/>
                  </a:lnTo>
                  <a:cubicBezTo>
                    <a:pt x="199" y="10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5"/>
            <p:cNvSpPr/>
            <p:nvPr/>
          </p:nvSpPr>
          <p:spPr>
            <a:xfrm>
              <a:off x="4052925" y="1627625"/>
              <a:ext cx="8475" cy="3500"/>
            </a:xfrm>
            <a:custGeom>
              <a:avLst/>
              <a:gdLst/>
              <a:ahLst/>
              <a:cxnLst/>
              <a:rect l="l" t="t" r="r" b="b"/>
              <a:pathLst>
                <a:path w="339" h="140" extrusionOk="0">
                  <a:moveTo>
                    <a:pt x="1" y="0"/>
                  </a:moveTo>
                  <a:cubicBezTo>
                    <a:pt x="1" y="40"/>
                    <a:pt x="1" y="120"/>
                    <a:pt x="20" y="140"/>
                  </a:cubicBezTo>
                  <a:lnTo>
                    <a:pt x="339" y="140"/>
                  </a:lnTo>
                  <a:cubicBezTo>
                    <a:pt x="279" y="2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5"/>
            <p:cNvSpPr/>
            <p:nvPr/>
          </p:nvSpPr>
          <p:spPr>
            <a:xfrm>
              <a:off x="5868125" y="1766825"/>
              <a:ext cx="13950" cy="12500"/>
            </a:xfrm>
            <a:custGeom>
              <a:avLst/>
              <a:gdLst/>
              <a:ahLst/>
              <a:cxnLst/>
              <a:rect l="l" t="t" r="r" b="b"/>
              <a:pathLst>
                <a:path w="558" h="500" extrusionOk="0">
                  <a:moveTo>
                    <a:pt x="510" y="1"/>
                  </a:moveTo>
                  <a:cubicBezTo>
                    <a:pt x="187" y="1"/>
                    <a:pt x="58" y="195"/>
                    <a:pt x="1" y="480"/>
                  </a:cubicBezTo>
                  <a:cubicBezTo>
                    <a:pt x="61" y="500"/>
                    <a:pt x="100" y="500"/>
                    <a:pt x="180" y="500"/>
                  </a:cubicBezTo>
                  <a:lnTo>
                    <a:pt x="359" y="321"/>
                  </a:lnTo>
                  <a:cubicBezTo>
                    <a:pt x="379" y="241"/>
                    <a:pt x="419" y="181"/>
                    <a:pt x="518" y="141"/>
                  </a:cubicBezTo>
                  <a:cubicBezTo>
                    <a:pt x="518" y="102"/>
                    <a:pt x="518" y="42"/>
                    <a:pt x="558" y="2"/>
                  </a:cubicBezTo>
                  <a:cubicBezTo>
                    <a:pt x="541" y="1"/>
                    <a:pt x="525" y="1"/>
                    <a:pt x="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"/>
            <p:cNvSpPr/>
            <p:nvPr/>
          </p:nvSpPr>
          <p:spPr>
            <a:xfrm>
              <a:off x="5881075" y="1760750"/>
              <a:ext cx="8975" cy="6150"/>
            </a:xfrm>
            <a:custGeom>
              <a:avLst/>
              <a:gdLst/>
              <a:ahLst/>
              <a:cxnLst/>
              <a:rect l="l" t="t" r="r" b="b"/>
              <a:pathLst>
                <a:path w="359" h="246" extrusionOk="0">
                  <a:moveTo>
                    <a:pt x="149" y="0"/>
                  </a:moveTo>
                  <a:cubicBezTo>
                    <a:pt x="59" y="0"/>
                    <a:pt x="0" y="64"/>
                    <a:pt x="0" y="245"/>
                  </a:cubicBezTo>
                  <a:cubicBezTo>
                    <a:pt x="100" y="225"/>
                    <a:pt x="239" y="225"/>
                    <a:pt x="338" y="225"/>
                  </a:cubicBezTo>
                  <a:cubicBezTo>
                    <a:pt x="338" y="166"/>
                    <a:pt x="358" y="126"/>
                    <a:pt x="358" y="66"/>
                  </a:cubicBezTo>
                  <a:cubicBezTo>
                    <a:pt x="280" y="27"/>
                    <a:pt x="208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"/>
            <p:cNvSpPr/>
            <p:nvPr/>
          </p:nvSpPr>
          <p:spPr>
            <a:xfrm>
              <a:off x="5559800" y="1966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cubicBezTo>
                    <a:pt x="120" y="0"/>
                    <a:pt x="60" y="60"/>
                    <a:pt x="0" y="139"/>
                  </a:cubicBezTo>
                  <a:cubicBezTo>
                    <a:pt x="60" y="139"/>
                    <a:pt x="120" y="159"/>
                    <a:pt x="160" y="15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"/>
            <p:cNvSpPr/>
            <p:nvPr/>
          </p:nvSpPr>
          <p:spPr>
            <a:xfrm>
              <a:off x="5993950" y="890825"/>
              <a:ext cx="8475" cy="8250"/>
            </a:xfrm>
            <a:custGeom>
              <a:avLst/>
              <a:gdLst/>
              <a:ahLst/>
              <a:cxnLst/>
              <a:rect l="l" t="t" r="r" b="b"/>
              <a:pathLst>
                <a:path w="339" h="330" extrusionOk="0">
                  <a:moveTo>
                    <a:pt x="201" y="0"/>
                  </a:moveTo>
                  <a:cubicBezTo>
                    <a:pt x="152" y="0"/>
                    <a:pt x="87" y="43"/>
                    <a:pt x="1" y="150"/>
                  </a:cubicBezTo>
                  <a:cubicBezTo>
                    <a:pt x="1" y="250"/>
                    <a:pt x="60" y="310"/>
                    <a:pt x="140" y="329"/>
                  </a:cubicBezTo>
                  <a:cubicBezTo>
                    <a:pt x="220" y="310"/>
                    <a:pt x="299" y="310"/>
                    <a:pt x="339" y="290"/>
                  </a:cubicBezTo>
                  <a:cubicBezTo>
                    <a:pt x="326" y="1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"/>
            <p:cNvSpPr/>
            <p:nvPr/>
          </p:nvSpPr>
          <p:spPr>
            <a:xfrm>
              <a:off x="5039100" y="467950"/>
              <a:ext cx="282000" cy="24350"/>
            </a:xfrm>
            <a:custGeom>
              <a:avLst/>
              <a:gdLst/>
              <a:ahLst/>
              <a:cxnLst/>
              <a:rect l="l" t="t" r="r" b="b"/>
              <a:pathLst>
                <a:path w="11280" h="974" extrusionOk="0">
                  <a:moveTo>
                    <a:pt x="10993" y="0"/>
                  </a:moveTo>
                  <a:cubicBezTo>
                    <a:pt x="10958" y="0"/>
                    <a:pt x="10921" y="6"/>
                    <a:pt x="10882" y="17"/>
                  </a:cubicBezTo>
                  <a:cubicBezTo>
                    <a:pt x="10590" y="104"/>
                    <a:pt x="10289" y="122"/>
                    <a:pt x="9985" y="122"/>
                  </a:cubicBezTo>
                  <a:cubicBezTo>
                    <a:pt x="9770" y="122"/>
                    <a:pt x="9553" y="113"/>
                    <a:pt x="9337" y="113"/>
                  </a:cubicBezTo>
                  <a:cubicBezTo>
                    <a:pt x="9087" y="113"/>
                    <a:pt x="8839" y="125"/>
                    <a:pt x="8594" y="176"/>
                  </a:cubicBezTo>
                  <a:lnTo>
                    <a:pt x="8555" y="176"/>
                  </a:lnTo>
                  <a:cubicBezTo>
                    <a:pt x="8492" y="134"/>
                    <a:pt x="8427" y="119"/>
                    <a:pt x="8361" y="119"/>
                  </a:cubicBezTo>
                  <a:cubicBezTo>
                    <a:pt x="8181" y="119"/>
                    <a:pt x="7993" y="234"/>
                    <a:pt x="7813" y="234"/>
                  </a:cubicBezTo>
                  <a:cubicBezTo>
                    <a:pt x="7748" y="234"/>
                    <a:pt x="7683" y="219"/>
                    <a:pt x="7620" y="176"/>
                  </a:cubicBezTo>
                  <a:cubicBezTo>
                    <a:pt x="6983" y="256"/>
                    <a:pt x="6307" y="256"/>
                    <a:pt x="5670" y="356"/>
                  </a:cubicBezTo>
                  <a:cubicBezTo>
                    <a:pt x="5650" y="346"/>
                    <a:pt x="5630" y="341"/>
                    <a:pt x="5613" y="341"/>
                  </a:cubicBezTo>
                  <a:cubicBezTo>
                    <a:pt x="5596" y="341"/>
                    <a:pt x="5581" y="346"/>
                    <a:pt x="5571" y="356"/>
                  </a:cubicBezTo>
                  <a:cubicBezTo>
                    <a:pt x="4536" y="455"/>
                    <a:pt x="3522" y="535"/>
                    <a:pt x="2487" y="574"/>
                  </a:cubicBezTo>
                  <a:cubicBezTo>
                    <a:pt x="2388" y="579"/>
                    <a:pt x="2289" y="581"/>
                    <a:pt x="2191" y="581"/>
                  </a:cubicBezTo>
                  <a:cubicBezTo>
                    <a:pt x="1682" y="581"/>
                    <a:pt x="1186" y="529"/>
                    <a:pt x="694" y="529"/>
                  </a:cubicBezTo>
                  <a:cubicBezTo>
                    <a:pt x="462" y="529"/>
                    <a:pt x="232" y="541"/>
                    <a:pt x="1" y="574"/>
                  </a:cubicBezTo>
                  <a:cubicBezTo>
                    <a:pt x="60" y="714"/>
                    <a:pt x="259" y="733"/>
                    <a:pt x="299" y="913"/>
                  </a:cubicBezTo>
                  <a:cubicBezTo>
                    <a:pt x="383" y="948"/>
                    <a:pt x="481" y="955"/>
                    <a:pt x="576" y="955"/>
                  </a:cubicBezTo>
                  <a:cubicBezTo>
                    <a:pt x="639" y="955"/>
                    <a:pt x="701" y="952"/>
                    <a:pt x="757" y="952"/>
                  </a:cubicBezTo>
                  <a:cubicBezTo>
                    <a:pt x="809" y="900"/>
                    <a:pt x="872" y="870"/>
                    <a:pt x="934" y="870"/>
                  </a:cubicBezTo>
                  <a:cubicBezTo>
                    <a:pt x="991" y="870"/>
                    <a:pt x="1047" y="895"/>
                    <a:pt x="1095" y="952"/>
                  </a:cubicBezTo>
                  <a:cubicBezTo>
                    <a:pt x="1214" y="952"/>
                    <a:pt x="1314" y="932"/>
                    <a:pt x="1433" y="913"/>
                  </a:cubicBezTo>
                  <a:lnTo>
                    <a:pt x="1493" y="913"/>
                  </a:lnTo>
                  <a:cubicBezTo>
                    <a:pt x="1604" y="946"/>
                    <a:pt x="1722" y="973"/>
                    <a:pt x="1839" y="973"/>
                  </a:cubicBezTo>
                  <a:cubicBezTo>
                    <a:pt x="1930" y="973"/>
                    <a:pt x="2022" y="956"/>
                    <a:pt x="2109" y="913"/>
                  </a:cubicBezTo>
                  <a:cubicBezTo>
                    <a:pt x="2209" y="914"/>
                    <a:pt x="2308" y="914"/>
                    <a:pt x="2407" y="914"/>
                  </a:cubicBezTo>
                  <a:cubicBezTo>
                    <a:pt x="4216" y="914"/>
                    <a:pt x="6008" y="749"/>
                    <a:pt x="7819" y="674"/>
                  </a:cubicBezTo>
                  <a:cubicBezTo>
                    <a:pt x="7998" y="674"/>
                    <a:pt x="8157" y="574"/>
                    <a:pt x="8316" y="535"/>
                  </a:cubicBezTo>
                  <a:cubicBezTo>
                    <a:pt x="8386" y="485"/>
                    <a:pt x="8450" y="460"/>
                    <a:pt x="8510" y="460"/>
                  </a:cubicBezTo>
                  <a:cubicBezTo>
                    <a:pt x="8570" y="460"/>
                    <a:pt x="8624" y="485"/>
                    <a:pt x="8674" y="535"/>
                  </a:cubicBezTo>
                  <a:lnTo>
                    <a:pt x="9191" y="674"/>
                  </a:lnTo>
                  <a:cubicBezTo>
                    <a:pt x="9281" y="731"/>
                    <a:pt x="9377" y="751"/>
                    <a:pt x="9475" y="751"/>
                  </a:cubicBezTo>
                  <a:cubicBezTo>
                    <a:pt x="9615" y="751"/>
                    <a:pt x="9758" y="709"/>
                    <a:pt x="9887" y="674"/>
                  </a:cubicBezTo>
                  <a:cubicBezTo>
                    <a:pt x="10246" y="554"/>
                    <a:pt x="10643" y="654"/>
                    <a:pt x="10982" y="535"/>
                  </a:cubicBezTo>
                  <a:cubicBezTo>
                    <a:pt x="11101" y="475"/>
                    <a:pt x="11280" y="435"/>
                    <a:pt x="11260" y="256"/>
                  </a:cubicBezTo>
                  <a:cubicBezTo>
                    <a:pt x="11244" y="96"/>
                    <a:pt x="11138" y="0"/>
                    <a:pt x="10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"/>
            <p:cNvSpPr/>
            <p:nvPr/>
          </p:nvSpPr>
          <p:spPr>
            <a:xfrm>
              <a:off x="5254450" y="453775"/>
              <a:ext cx="198450" cy="34375"/>
            </a:xfrm>
            <a:custGeom>
              <a:avLst/>
              <a:gdLst/>
              <a:ahLst/>
              <a:cxnLst/>
              <a:rect l="l" t="t" r="r" b="b"/>
              <a:pathLst>
                <a:path w="7938" h="1375" extrusionOk="0">
                  <a:moveTo>
                    <a:pt x="7635" y="0"/>
                  </a:moveTo>
                  <a:cubicBezTo>
                    <a:pt x="7192" y="0"/>
                    <a:pt x="6767" y="207"/>
                    <a:pt x="6317" y="207"/>
                  </a:cubicBezTo>
                  <a:cubicBezTo>
                    <a:pt x="6300" y="207"/>
                    <a:pt x="6284" y="207"/>
                    <a:pt x="6267" y="206"/>
                  </a:cubicBezTo>
                  <a:cubicBezTo>
                    <a:pt x="6084" y="203"/>
                    <a:pt x="5900" y="202"/>
                    <a:pt x="5717" y="202"/>
                  </a:cubicBezTo>
                  <a:cubicBezTo>
                    <a:pt x="4662" y="202"/>
                    <a:pt x="3600" y="256"/>
                    <a:pt x="2567" y="425"/>
                  </a:cubicBezTo>
                  <a:cubicBezTo>
                    <a:pt x="1731" y="584"/>
                    <a:pt x="836" y="425"/>
                    <a:pt x="0" y="724"/>
                  </a:cubicBezTo>
                  <a:lnTo>
                    <a:pt x="2527" y="724"/>
                  </a:lnTo>
                  <a:cubicBezTo>
                    <a:pt x="2069" y="1082"/>
                    <a:pt x="1532" y="743"/>
                    <a:pt x="1094" y="1102"/>
                  </a:cubicBezTo>
                  <a:cubicBezTo>
                    <a:pt x="1339" y="1312"/>
                    <a:pt x="1601" y="1375"/>
                    <a:pt x="1872" y="1375"/>
                  </a:cubicBezTo>
                  <a:cubicBezTo>
                    <a:pt x="2087" y="1375"/>
                    <a:pt x="2307" y="1336"/>
                    <a:pt x="2527" y="1300"/>
                  </a:cubicBezTo>
                  <a:cubicBezTo>
                    <a:pt x="3641" y="1181"/>
                    <a:pt x="4775" y="1141"/>
                    <a:pt x="5928" y="1002"/>
                  </a:cubicBezTo>
                  <a:cubicBezTo>
                    <a:pt x="6446" y="923"/>
                    <a:pt x="7022" y="1062"/>
                    <a:pt x="7520" y="743"/>
                  </a:cubicBezTo>
                  <a:cubicBezTo>
                    <a:pt x="7400" y="505"/>
                    <a:pt x="7420" y="326"/>
                    <a:pt x="7758" y="306"/>
                  </a:cubicBezTo>
                  <a:cubicBezTo>
                    <a:pt x="7858" y="266"/>
                    <a:pt x="7938" y="147"/>
                    <a:pt x="7898" y="27"/>
                  </a:cubicBezTo>
                  <a:cubicBezTo>
                    <a:pt x="7809" y="8"/>
                    <a:pt x="7722" y="0"/>
                    <a:pt x="7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5"/>
            <p:cNvSpPr/>
            <p:nvPr/>
          </p:nvSpPr>
          <p:spPr>
            <a:xfrm>
              <a:off x="5428000" y="453200"/>
              <a:ext cx="94025" cy="28125"/>
            </a:xfrm>
            <a:custGeom>
              <a:avLst/>
              <a:gdLst/>
              <a:ahLst/>
              <a:cxnLst/>
              <a:rect l="l" t="t" r="r" b="b"/>
              <a:pathLst>
                <a:path w="3761" h="1125" extrusionOk="0">
                  <a:moveTo>
                    <a:pt x="2032" y="0"/>
                  </a:moveTo>
                  <a:cubicBezTo>
                    <a:pt x="1656" y="0"/>
                    <a:pt x="1281" y="60"/>
                    <a:pt x="916" y="70"/>
                  </a:cubicBezTo>
                  <a:cubicBezTo>
                    <a:pt x="717" y="428"/>
                    <a:pt x="180" y="50"/>
                    <a:pt x="1" y="548"/>
                  </a:cubicBezTo>
                  <a:cubicBezTo>
                    <a:pt x="220" y="568"/>
                    <a:pt x="419" y="607"/>
                    <a:pt x="618" y="627"/>
                  </a:cubicBezTo>
                  <a:cubicBezTo>
                    <a:pt x="836" y="778"/>
                    <a:pt x="1053" y="827"/>
                    <a:pt x="1268" y="827"/>
                  </a:cubicBezTo>
                  <a:cubicBezTo>
                    <a:pt x="1678" y="827"/>
                    <a:pt x="2083" y="647"/>
                    <a:pt x="2487" y="647"/>
                  </a:cubicBezTo>
                  <a:cubicBezTo>
                    <a:pt x="2501" y="649"/>
                    <a:pt x="2514" y="649"/>
                    <a:pt x="2528" y="649"/>
                  </a:cubicBezTo>
                  <a:cubicBezTo>
                    <a:pt x="2598" y="649"/>
                    <a:pt x="2676" y="632"/>
                    <a:pt x="2751" y="632"/>
                  </a:cubicBezTo>
                  <a:cubicBezTo>
                    <a:pt x="2841" y="632"/>
                    <a:pt x="2925" y="657"/>
                    <a:pt x="2985" y="766"/>
                  </a:cubicBezTo>
                  <a:cubicBezTo>
                    <a:pt x="3084" y="766"/>
                    <a:pt x="3144" y="846"/>
                    <a:pt x="3184" y="926"/>
                  </a:cubicBezTo>
                  <a:cubicBezTo>
                    <a:pt x="3243" y="965"/>
                    <a:pt x="3283" y="1025"/>
                    <a:pt x="3363" y="1065"/>
                  </a:cubicBezTo>
                  <a:cubicBezTo>
                    <a:pt x="3403" y="1125"/>
                    <a:pt x="3462" y="1125"/>
                    <a:pt x="3502" y="1125"/>
                  </a:cubicBezTo>
                  <a:cubicBezTo>
                    <a:pt x="3761" y="866"/>
                    <a:pt x="3343" y="766"/>
                    <a:pt x="3383" y="568"/>
                  </a:cubicBezTo>
                  <a:cubicBezTo>
                    <a:pt x="3283" y="548"/>
                    <a:pt x="3243" y="508"/>
                    <a:pt x="3204" y="408"/>
                  </a:cubicBezTo>
                  <a:cubicBezTo>
                    <a:pt x="3144" y="369"/>
                    <a:pt x="3064" y="309"/>
                    <a:pt x="3044" y="229"/>
                  </a:cubicBezTo>
                  <a:cubicBezTo>
                    <a:pt x="2713" y="49"/>
                    <a:pt x="2373" y="0"/>
                    <a:pt x="20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5"/>
            <p:cNvSpPr/>
            <p:nvPr/>
          </p:nvSpPr>
          <p:spPr>
            <a:xfrm>
              <a:off x="5181350" y="470250"/>
              <a:ext cx="49250" cy="7050"/>
            </a:xfrm>
            <a:custGeom>
              <a:avLst/>
              <a:gdLst/>
              <a:ahLst/>
              <a:cxnLst/>
              <a:rect l="l" t="t" r="r" b="b"/>
              <a:pathLst>
                <a:path w="1970" h="282" extrusionOk="0">
                  <a:moveTo>
                    <a:pt x="1258" y="0"/>
                  </a:moveTo>
                  <a:cubicBezTo>
                    <a:pt x="825" y="0"/>
                    <a:pt x="400" y="76"/>
                    <a:pt x="0" y="244"/>
                  </a:cubicBezTo>
                  <a:cubicBezTo>
                    <a:pt x="32" y="243"/>
                    <a:pt x="64" y="242"/>
                    <a:pt x="96" y="242"/>
                  </a:cubicBezTo>
                  <a:cubicBezTo>
                    <a:pt x="394" y="242"/>
                    <a:pt x="704" y="281"/>
                    <a:pt x="1013" y="281"/>
                  </a:cubicBezTo>
                  <a:cubicBezTo>
                    <a:pt x="1337" y="281"/>
                    <a:pt x="1660" y="239"/>
                    <a:pt x="1969" y="65"/>
                  </a:cubicBezTo>
                  <a:cubicBezTo>
                    <a:pt x="1732" y="23"/>
                    <a:pt x="1494" y="0"/>
                    <a:pt x="1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5"/>
            <p:cNvSpPr/>
            <p:nvPr/>
          </p:nvSpPr>
          <p:spPr>
            <a:xfrm>
              <a:off x="5229575" y="469200"/>
              <a:ext cx="23400" cy="7100"/>
            </a:xfrm>
            <a:custGeom>
              <a:avLst/>
              <a:gdLst/>
              <a:ahLst/>
              <a:cxnLst/>
              <a:rect l="l" t="t" r="r" b="b"/>
              <a:pathLst>
                <a:path w="936" h="284" extrusionOk="0">
                  <a:moveTo>
                    <a:pt x="545" y="0"/>
                  </a:moveTo>
                  <a:cubicBezTo>
                    <a:pt x="372" y="0"/>
                    <a:pt x="193" y="50"/>
                    <a:pt x="1" y="107"/>
                  </a:cubicBezTo>
                  <a:cubicBezTo>
                    <a:pt x="96" y="239"/>
                    <a:pt x="194" y="284"/>
                    <a:pt x="295" y="284"/>
                  </a:cubicBezTo>
                  <a:cubicBezTo>
                    <a:pt x="497" y="284"/>
                    <a:pt x="704" y="104"/>
                    <a:pt x="897" y="104"/>
                  </a:cubicBezTo>
                  <a:cubicBezTo>
                    <a:pt x="910" y="104"/>
                    <a:pt x="923" y="105"/>
                    <a:pt x="936" y="107"/>
                  </a:cubicBezTo>
                  <a:cubicBezTo>
                    <a:pt x="807" y="29"/>
                    <a:pt x="678" y="0"/>
                    <a:pt x="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"/>
            <p:cNvSpPr/>
            <p:nvPr/>
          </p:nvSpPr>
          <p:spPr>
            <a:xfrm>
              <a:off x="5508075" y="462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1" y="120"/>
                    <a:pt x="80" y="180"/>
                    <a:pt x="180" y="180"/>
                  </a:cubicBezTo>
                  <a:cubicBezTo>
                    <a:pt x="160" y="80"/>
                    <a:pt x="10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"/>
            <p:cNvSpPr/>
            <p:nvPr/>
          </p:nvSpPr>
          <p:spPr>
            <a:xfrm>
              <a:off x="5504100" y="4589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cubicBezTo>
                    <a:pt x="0" y="100"/>
                    <a:pt x="60" y="140"/>
                    <a:pt x="160" y="179"/>
                  </a:cubicBezTo>
                  <a:cubicBezTo>
                    <a:pt x="160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"/>
            <p:cNvSpPr/>
            <p:nvPr/>
          </p:nvSpPr>
          <p:spPr>
            <a:xfrm>
              <a:off x="5597100" y="546450"/>
              <a:ext cx="44275" cy="35325"/>
            </a:xfrm>
            <a:custGeom>
              <a:avLst/>
              <a:gdLst/>
              <a:ahLst/>
              <a:cxnLst/>
              <a:rect l="l" t="t" r="r" b="b"/>
              <a:pathLst>
                <a:path w="1771" h="1413" extrusionOk="0">
                  <a:moveTo>
                    <a:pt x="259" y="0"/>
                  </a:moveTo>
                  <a:cubicBezTo>
                    <a:pt x="179" y="0"/>
                    <a:pt x="100" y="20"/>
                    <a:pt x="20" y="20"/>
                  </a:cubicBezTo>
                  <a:cubicBezTo>
                    <a:pt x="0" y="80"/>
                    <a:pt x="20" y="140"/>
                    <a:pt x="60" y="199"/>
                  </a:cubicBezTo>
                  <a:cubicBezTo>
                    <a:pt x="160" y="239"/>
                    <a:pt x="199" y="319"/>
                    <a:pt x="259" y="378"/>
                  </a:cubicBezTo>
                  <a:cubicBezTo>
                    <a:pt x="378" y="518"/>
                    <a:pt x="557" y="657"/>
                    <a:pt x="756" y="717"/>
                  </a:cubicBezTo>
                  <a:cubicBezTo>
                    <a:pt x="816" y="776"/>
                    <a:pt x="876" y="816"/>
                    <a:pt x="935" y="876"/>
                  </a:cubicBezTo>
                  <a:lnTo>
                    <a:pt x="975" y="876"/>
                  </a:lnTo>
                  <a:cubicBezTo>
                    <a:pt x="995" y="955"/>
                    <a:pt x="1055" y="995"/>
                    <a:pt x="1114" y="1055"/>
                  </a:cubicBezTo>
                  <a:cubicBezTo>
                    <a:pt x="1174" y="1114"/>
                    <a:pt x="1254" y="1174"/>
                    <a:pt x="1293" y="1214"/>
                  </a:cubicBezTo>
                  <a:cubicBezTo>
                    <a:pt x="1353" y="1274"/>
                    <a:pt x="1393" y="1313"/>
                    <a:pt x="1472" y="1353"/>
                  </a:cubicBezTo>
                  <a:cubicBezTo>
                    <a:pt x="1492" y="1393"/>
                    <a:pt x="1552" y="1413"/>
                    <a:pt x="1592" y="1413"/>
                  </a:cubicBezTo>
                  <a:cubicBezTo>
                    <a:pt x="1771" y="1313"/>
                    <a:pt x="1711" y="1194"/>
                    <a:pt x="1592" y="1114"/>
                  </a:cubicBezTo>
                  <a:cubicBezTo>
                    <a:pt x="1413" y="916"/>
                    <a:pt x="1254" y="737"/>
                    <a:pt x="1075" y="577"/>
                  </a:cubicBezTo>
                  <a:cubicBezTo>
                    <a:pt x="896" y="438"/>
                    <a:pt x="756" y="319"/>
                    <a:pt x="577" y="199"/>
                  </a:cubicBezTo>
                  <a:lnTo>
                    <a:pt x="398" y="20"/>
                  </a:lnTo>
                  <a:cubicBezTo>
                    <a:pt x="358" y="20"/>
                    <a:pt x="29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"/>
            <p:cNvSpPr/>
            <p:nvPr/>
          </p:nvSpPr>
          <p:spPr>
            <a:xfrm>
              <a:off x="5572225" y="529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00"/>
                    <a:pt x="100" y="159"/>
                    <a:pt x="200" y="159"/>
                  </a:cubicBezTo>
                  <a:cubicBezTo>
                    <a:pt x="120" y="10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"/>
            <p:cNvSpPr/>
            <p:nvPr/>
          </p:nvSpPr>
          <p:spPr>
            <a:xfrm>
              <a:off x="5577200" y="5335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80" y="40"/>
                    <a:pt x="120" y="80"/>
                    <a:pt x="180" y="120"/>
                  </a:cubicBezTo>
                  <a:cubicBezTo>
                    <a:pt x="120" y="80"/>
                    <a:pt x="6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5"/>
            <p:cNvSpPr/>
            <p:nvPr/>
          </p:nvSpPr>
          <p:spPr>
            <a:xfrm>
              <a:off x="5593625" y="546450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199" y="0"/>
                  </a:moveTo>
                  <a:cubicBezTo>
                    <a:pt x="120" y="0"/>
                    <a:pt x="40" y="20"/>
                    <a:pt x="0" y="20"/>
                  </a:cubicBezTo>
                  <a:lnTo>
                    <a:pt x="219" y="180"/>
                  </a:lnTo>
                  <a:cubicBezTo>
                    <a:pt x="199" y="12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5"/>
            <p:cNvSpPr/>
            <p:nvPr/>
          </p:nvSpPr>
          <p:spPr>
            <a:xfrm>
              <a:off x="5755750" y="68520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1"/>
                  </a:moveTo>
                  <a:cubicBezTo>
                    <a:pt x="20" y="100"/>
                    <a:pt x="80" y="140"/>
                    <a:pt x="139" y="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"/>
            <p:cNvSpPr/>
            <p:nvPr/>
          </p:nvSpPr>
          <p:spPr>
            <a:xfrm>
              <a:off x="5765200" y="6936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0" y="1"/>
                  </a:moveTo>
                  <a:cubicBezTo>
                    <a:pt x="20" y="100"/>
                    <a:pt x="60" y="160"/>
                    <a:pt x="139" y="1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"/>
            <p:cNvSpPr/>
            <p:nvPr/>
          </p:nvSpPr>
          <p:spPr>
            <a:xfrm>
              <a:off x="5769175" y="698125"/>
              <a:ext cx="4000" cy="3525"/>
            </a:xfrm>
            <a:custGeom>
              <a:avLst/>
              <a:gdLst/>
              <a:ahLst/>
              <a:cxnLst/>
              <a:rect l="l" t="t" r="r" b="b"/>
              <a:pathLst>
                <a:path w="160" h="141" extrusionOk="0">
                  <a:moveTo>
                    <a:pt x="159" y="14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"/>
            <p:cNvSpPr/>
            <p:nvPr/>
          </p:nvSpPr>
          <p:spPr>
            <a:xfrm>
              <a:off x="5721425" y="654875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" y="0"/>
                  </a:moveTo>
                  <a:cubicBezTo>
                    <a:pt x="20" y="60"/>
                    <a:pt x="80" y="119"/>
                    <a:pt x="160" y="119"/>
                  </a:cubicBezTo>
                  <a:cubicBezTo>
                    <a:pt x="80" y="100"/>
                    <a:pt x="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"/>
            <p:cNvSpPr/>
            <p:nvPr/>
          </p:nvSpPr>
          <p:spPr>
            <a:xfrm>
              <a:off x="5736850" y="668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80"/>
                    <a:pt x="100" y="159"/>
                    <a:pt x="199" y="159"/>
                  </a:cubicBezTo>
                  <a:cubicBezTo>
                    <a:pt x="159" y="10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"/>
            <p:cNvSpPr/>
            <p:nvPr/>
          </p:nvSpPr>
          <p:spPr>
            <a:xfrm>
              <a:off x="5752750" y="6807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80"/>
                    <a:pt x="61" y="100"/>
                    <a:pt x="120" y="160"/>
                  </a:cubicBezTo>
                  <a:cubicBezTo>
                    <a:pt x="61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5"/>
            <p:cNvSpPr/>
            <p:nvPr/>
          </p:nvSpPr>
          <p:spPr>
            <a:xfrm>
              <a:off x="5650800" y="589550"/>
              <a:ext cx="8475" cy="5725"/>
            </a:xfrm>
            <a:custGeom>
              <a:avLst/>
              <a:gdLst/>
              <a:ahLst/>
              <a:cxnLst/>
              <a:rect l="l" t="t" r="r" b="b"/>
              <a:pathLst>
                <a:path w="339" h="229" extrusionOk="0">
                  <a:moveTo>
                    <a:pt x="242" y="1"/>
                  </a:moveTo>
                  <a:cubicBezTo>
                    <a:pt x="117" y="1"/>
                    <a:pt x="33" y="42"/>
                    <a:pt x="1" y="186"/>
                  </a:cubicBezTo>
                  <a:cubicBezTo>
                    <a:pt x="29" y="214"/>
                    <a:pt x="56" y="229"/>
                    <a:pt x="86" y="229"/>
                  </a:cubicBezTo>
                  <a:cubicBezTo>
                    <a:pt x="120" y="229"/>
                    <a:pt x="157" y="209"/>
                    <a:pt x="200" y="166"/>
                  </a:cubicBezTo>
                  <a:lnTo>
                    <a:pt x="339" y="7"/>
                  </a:lnTo>
                  <a:cubicBezTo>
                    <a:pt x="304" y="3"/>
                    <a:pt x="272" y="1"/>
                    <a:pt x="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5"/>
            <p:cNvSpPr/>
            <p:nvPr/>
          </p:nvSpPr>
          <p:spPr>
            <a:xfrm>
              <a:off x="5650800" y="5942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0"/>
                  </a:moveTo>
                  <a:cubicBezTo>
                    <a:pt x="41" y="100"/>
                    <a:pt x="100" y="159"/>
                    <a:pt x="160" y="15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"/>
            <p:cNvSpPr/>
            <p:nvPr/>
          </p:nvSpPr>
          <p:spPr>
            <a:xfrm>
              <a:off x="5881075" y="968175"/>
              <a:ext cx="96500" cy="34000"/>
            </a:xfrm>
            <a:custGeom>
              <a:avLst/>
              <a:gdLst/>
              <a:ahLst/>
              <a:cxnLst/>
              <a:rect l="l" t="t" r="r" b="b"/>
              <a:pathLst>
                <a:path w="3860" h="1360" extrusionOk="0">
                  <a:moveTo>
                    <a:pt x="3461" y="1"/>
                  </a:moveTo>
                  <a:cubicBezTo>
                    <a:pt x="3287" y="139"/>
                    <a:pt x="3103" y="170"/>
                    <a:pt x="2917" y="170"/>
                  </a:cubicBezTo>
                  <a:cubicBezTo>
                    <a:pt x="2760" y="170"/>
                    <a:pt x="2601" y="148"/>
                    <a:pt x="2444" y="148"/>
                  </a:cubicBezTo>
                  <a:cubicBezTo>
                    <a:pt x="2385" y="148"/>
                    <a:pt x="2326" y="151"/>
                    <a:pt x="2268" y="160"/>
                  </a:cubicBezTo>
                  <a:cubicBezTo>
                    <a:pt x="1771" y="239"/>
                    <a:pt x="1273" y="339"/>
                    <a:pt x="776" y="359"/>
                  </a:cubicBezTo>
                  <a:cubicBezTo>
                    <a:pt x="720" y="355"/>
                    <a:pt x="665" y="352"/>
                    <a:pt x="611" y="352"/>
                  </a:cubicBezTo>
                  <a:cubicBezTo>
                    <a:pt x="395" y="352"/>
                    <a:pt x="191" y="390"/>
                    <a:pt x="0" y="518"/>
                  </a:cubicBezTo>
                  <a:lnTo>
                    <a:pt x="0" y="836"/>
                  </a:lnTo>
                  <a:cubicBezTo>
                    <a:pt x="254" y="1067"/>
                    <a:pt x="535" y="1097"/>
                    <a:pt x="823" y="1097"/>
                  </a:cubicBezTo>
                  <a:cubicBezTo>
                    <a:pt x="924" y="1097"/>
                    <a:pt x="1026" y="1093"/>
                    <a:pt x="1127" y="1093"/>
                  </a:cubicBezTo>
                  <a:cubicBezTo>
                    <a:pt x="1236" y="1093"/>
                    <a:pt x="1345" y="1097"/>
                    <a:pt x="1452" y="1115"/>
                  </a:cubicBezTo>
                  <a:cubicBezTo>
                    <a:pt x="1731" y="1115"/>
                    <a:pt x="1970" y="1095"/>
                    <a:pt x="2248" y="1095"/>
                  </a:cubicBezTo>
                  <a:cubicBezTo>
                    <a:pt x="2347" y="1055"/>
                    <a:pt x="2427" y="1055"/>
                    <a:pt x="2487" y="1055"/>
                  </a:cubicBezTo>
                  <a:cubicBezTo>
                    <a:pt x="2566" y="1035"/>
                    <a:pt x="2646" y="1035"/>
                    <a:pt x="2725" y="1035"/>
                  </a:cubicBezTo>
                  <a:cubicBezTo>
                    <a:pt x="2792" y="1035"/>
                    <a:pt x="2858" y="1026"/>
                    <a:pt x="2924" y="1026"/>
                  </a:cubicBezTo>
                  <a:cubicBezTo>
                    <a:pt x="2958" y="1026"/>
                    <a:pt x="2991" y="1028"/>
                    <a:pt x="3024" y="1035"/>
                  </a:cubicBezTo>
                  <a:cubicBezTo>
                    <a:pt x="3084" y="1055"/>
                    <a:pt x="3163" y="1115"/>
                    <a:pt x="3223" y="1194"/>
                  </a:cubicBezTo>
                  <a:cubicBezTo>
                    <a:pt x="3253" y="1271"/>
                    <a:pt x="3296" y="1359"/>
                    <a:pt x="3387" y="1359"/>
                  </a:cubicBezTo>
                  <a:cubicBezTo>
                    <a:pt x="3414" y="1359"/>
                    <a:pt x="3445" y="1352"/>
                    <a:pt x="3481" y="1333"/>
                  </a:cubicBezTo>
                  <a:cubicBezTo>
                    <a:pt x="3541" y="1214"/>
                    <a:pt x="3621" y="1095"/>
                    <a:pt x="3660" y="955"/>
                  </a:cubicBezTo>
                  <a:cubicBezTo>
                    <a:pt x="3740" y="697"/>
                    <a:pt x="3780" y="418"/>
                    <a:pt x="3859" y="140"/>
                  </a:cubicBezTo>
                  <a:cubicBezTo>
                    <a:pt x="3720" y="100"/>
                    <a:pt x="3581" y="40"/>
                    <a:pt x="3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"/>
            <p:cNvSpPr/>
            <p:nvPr/>
          </p:nvSpPr>
          <p:spPr>
            <a:xfrm>
              <a:off x="5607550" y="546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80"/>
                    <a:pt x="139" y="120"/>
                    <a:pt x="179" y="180"/>
                  </a:cubicBezTo>
                  <a:cubicBezTo>
                    <a:pt x="139" y="10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5"/>
            <p:cNvSpPr/>
            <p:nvPr/>
          </p:nvSpPr>
          <p:spPr>
            <a:xfrm>
              <a:off x="5784100" y="936150"/>
              <a:ext cx="180050" cy="28075"/>
            </a:xfrm>
            <a:custGeom>
              <a:avLst/>
              <a:gdLst/>
              <a:ahLst/>
              <a:cxnLst/>
              <a:rect l="l" t="t" r="r" b="b"/>
              <a:pathLst>
                <a:path w="7202" h="1123" extrusionOk="0">
                  <a:moveTo>
                    <a:pt x="6635" y="1"/>
                  </a:moveTo>
                  <a:cubicBezTo>
                    <a:pt x="6533" y="1"/>
                    <a:pt x="6428" y="15"/>
                    <a:pt x="6326" y="28"/>
                  </a:cubicBezTo>
                  <a:cubicBezTo>
                    <a:pt x="5908" y="128"/>
                    <a:pt x="5510" y="187"/>
                    <a:pt x="5073" y="187"/>
                  </a:cubicBezTo>
                  <a:cubicBezTo>
                    <a:pt x="3760" y="347"/>
                    <a:pt x="2427" y="486"/>
                    <a:pt x="1074" y="506"/>
                  </a:cubicBezTo>
                  <a:cubicBezTo>
                    <a:pt x="945" y="506"/>
                    <a:pt x="808" y="492"/>
                    <a:pt x="674" y="492"/>
                  </a:cubicBezTo>
                  <a:cubicBezTo>
                    <a:pt x="417" y="492"/>
                    <a:pt x="170" y="543"/>
                    <a:pt x="0" y="844"/>
                  </a:cubicBezTo>
                  <a:cubicBezTo>
                    <a:pt x="211" y="1055"/>
                    <a:pt x="439" y="1101"/>
                    <a:pt x="672" y="1101"/>
                  </a:cubicBezTo>
                  <a:cubicBezTo>
                    <a:pt x="852" y="1101"/>
                    <a:pt x="1035" y="1073"/>
                    <a:pt x="1216" y="1073"/>
                  </a:cubicBezTo>
                  <a:cubicBezTo>
                    <a:pt x="1309" y="1073"/>
                    <a:pt x="1401" y="1081"/>
                    <a:pt x="1492" y="1102"/>
                  </a:cubicBezTo>
                  <a:cubicBezTo>
                    <a:pt x="1552" y="1122"/>
                    <a:pt x="1591" y="1122"/>
                    <a:pt x="1651" y="1122"/>
                  </a:cubicBezTo>
                  <a:cubicBezTo>
                    <a:pt x="2924" y="1122"/>
                    <a:pt x="4217" y="1003"/>
                    <a:pt x="5471" y="824"/>
                  </a:cubicBezTo>
                  <a:cubicBezTo>
                    <a:pt x="6047" y="725"/>
                    <a:pt x="6624" y="824"/>
                    <a:pt x="7161" y="585"/>
                  </a:cubicBezTo>
                  <a:cubicBezTo>
                    <a:pt x="7201" y="446"/>
                    <a:pt x="7201" y="347"/>
                    <a:pt x="7161" y="247"/>
                  </a:cubicBezTo>
                  <a:cubicBezTo>
                    <a:pt x="7018" y="51"/>
                    <a:pt x="6831" y="1"/>
                    <a:pt x="66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5"/>
            <p:cNvSpPr/>
            <p:nvPr/>
          </p:nvSpPr>
          <p:spPr>
            <a:xfrm>
              <a:off x="5910400" y="923925"/>
              <a:ext cx="94525" cy="21425"/>
            </a:xfrm>
            <a:custGeom>
              <a:avLst/>
              <a:gdLst/>
              <a:ahLst/>
              <a:cxnLst/>
              <a:rect l="l" t="t" r="r" b="b"/>
              <a:pathLst>
                <a:path w="3781" h="857" extrusionOk="0">
                  <a:moveTo>
                    <a:pt x="2806" y="0"/>
                  </a:moveTo>
                  <a:cubicBezTo>
                    <a:pt x="2507" y="219"/>
                    <a:pt x="2169" y="100"/>
                    <a:pt x="1851" y="179"/>
                  </a:cubicBezTo>
                  <a:cubicBezTo>
                    <a:pt x="1254" y="298"/>
                    <a:pt x="598" y="199"/>
                    <a:pt x="80" y="597"/>
                  </a:cubicBezTo>
                  <a:cubicBezTo>
                    <a:pt x="1" y="676"/>
                    <a:pt x="1" y="736"/>
                    <a:pt x="60" y="836"/>
                  </a:cubicBezTo>
                  <a:cubicBezTo>
                    <a:pt x="162" y="850"/>
                    <a:pt x="263" y="856"/>
                    <a:pt x="365" y="856"/>
                  </a:cubicBezTo>
                  <a:cubicBezTo>
                    <a:pt x="876" y="856"/>
                    <a:pt x="1387" y="703"/>
                    <a:pt x="1898" y="703"/>
                  </a:cubicBezTo>
                  <a:cubicBezTo>
                    <a:pt x="1982" y="703"/>
                    <a:pt x="2066" y="707"/>
                    <a:pt x="2149" y="716"/>
                  </a:cubicBezTo>
                  <a:cubicBezTo>
                    <a:pt x="2368" y="716"/>
                    <a:pt x="2567" y="696"/>
                    <a:pt x="2806" y="637"/>
                  </a:cubicBezTo>
                  <a:cubicBezTo>
                    <a:pt x="2885" y="597"/>
                    <a:pt x="2970" y="586"/>
                    <a:pt x="3058" y="586"/>
                  </a:cubicBezTo>
                  <a:cubicBezTo>
                    <a:pt x="3161" y="586"/>
                    <a:pt x="3267" y="601"/>
                    <a:pt x="3369" y="601"/>
                  </a:cubicBezTo>
                  <a:cubicBezTo>
                    <a:pt x="3487" y="601"/>
                    <a:pt x="3602" y="581"/>
                    <a:pt x="3701" y="497"/>
                  </a:cubicBezTo>
                  <a:cubicBezTo>
                    <a:pt x="3780" y="477"/>
                    <a:pt x="3780" y="418"/>
                    <a:pt x="3741" y="338"/>
                  </a:cubicBezTo>
                  <a:lnTo>
                    <a:pt x="3741" y="338"/>
                  </a:lnTo>
                  <a:cubicBezTo>
                    <a:pt x="3682" y="344"/>
                    <a:pt x="3624" y="348"/>
                    <a:pt x="3568" y="348"/>
                  </a:cubicBezTo>
                  <a:cubicBezTo>
                    <a:pt x="3265" y="348"/>
                    <a:pt x="3007" y="252"/>
                    <a:pt x="28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"/>
            <p:cNvSpPr/>
            <p:nvPr/>
          </p:nvSpPr>
          <p:spPr>
            <a:xfrm>
              <a:off x="5980025" y="936350"/>
              <a:ext cx="22400" cy="5300"/>
            </a:xfrm>
            <a:custGeom>
              <a:avLst/>
              <a:gdLst/>
              <a:ahLst/>
              <a:cxnLst/>
              <a:rect l="l" t="t" r="r" b="b"/>
              <a:pathLst>
                <a:path w="896" h="212" extrusionOk="0">
                  <a:moveTo>
                    <a:pt x="896" y="20"/>
                  </a:moveTo>
                  <a:lnTo>
                    <a:pt x="896" y="20"/>
                  </a:lnTo>
                  <a:cubicBezTo>
                    <a:pt x="598" y="40"/>
                    <a:pt x="279" y="0"/>
                    <a:pt x="1" y="179"/>
                  </a:cubicBezTo>
                  <a:cubicBezTo>
                    <a:pt x="154" y="179"/>
                    <a:pt x="313" y="212"/>
                    <a:pt x="462" y="212"/>
                  </a:cubicBezTo>
                  <a:cubicBezTo>
                    <a:pt x="622" y="212"/>
                    <a:pt x="772" y="175"/>
                    <a:pt x="896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"/>
            <p:cNvSpPr/>
            <p:nvPr/>
          </p:nvSpPr>
          <p:spPr>
            <a:xfrm>
              <a:off x="5968100" y="945850"/>
              <a:ext cx="12450" cy="5125"/>
            </a:xfrm>
            <a:custGeom>
              <a:avLst/>
              <a:gdLst/>
              <a:ahLst/>
              <a:cxnLst/>
              <a:rect l="l" t="t" r="r" b="b"/>
              <a:pathLst>
                <a:path w="498" h="205" extrusionOk="0">
                  <a:moveTo>
                    <a:pt x="267" y="0"/>
                  </a:moveTo>
                  <a:cubicBezTo>
                    <a:pt x="177" y="0"/>
                    <a:pt x="86" y="59"/>
                    <a:pt x="0" y="197"/>
                  </a:cubicBezTo>
                  <a:cubicBezTo>
                    <a:pt x="43" y="202"/>
                    <a:pt x="84" y="204"/>
                    <a:pt x="124" y="204"/>
                  </a:cubicBezTo>
                  <a:cubicBezTo>
                    <a:pt x="255" y="204"/>
                    <a:pt x="376" y="178"/>
                    <a:pt x="498" y="118"/>
                  </a:cubicBezTo>
                  <a:cubicBezTo>
                    <a:pt x="424" y="44"/>
                    <a:pt x="346" y="0"/>
                    <a:pt x="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"/>
            <p:cNvSpPr/>
            <p:nvPr/>
          </p:nvSpPr>
          <p:spPr>
            <a:xfrm>
              <a:off x="6002400" y="931875"/>
              <a:ext cx="8000" cy="5150"/>
            </a:xfrm>
            <a:custGeom>
              <a:avLst/>
              <a:gdLst/>
              <a:ahLst/>
              <a:cxnLst/>
              <a:rect l="l" t="t" r="r" b="b"/>
              <a:pathLst>
                <a:path w="320" h="206" extrusionOk="0">
                  <a:moveTo>
                    <a:pt x="319" y="0"/>
                  </a:moveTo>
                  <a:lnTo>
                    <a:pt x="319" y="0"/>
                  </a:lnTo>
                  <a:cubicBezTo>
                    <a:pt x="220" y="20"/>
                    <a:pt x="120" y="20"/>
                    <a:pt x="21" y="60"/>
                  </a:cubicBezTo>
                  <a:cubicBezTo>
                    <a:pt x="21" y="100"/>
                    <a:pt x="1" y="159"/>
                    <a:pt x="1" y="199"/>
                  </a:cubicBezTo>
                  <a:cubicBezTo>
                    <a:pt x="35" y="203"/>
                    <a:pt x="66" y="205"/>
                    <a:pt x="95" y="205"/>
                  </a:cubicBezTo>
                  <a:cubicBezTo>
                    <a:pt x="221" y="205"/>
                    <a:pt x="303" y="16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"/>
            <p:cNvSpPr/>
            <p:nvPr/>
          </p:nvSpPr>
          <p:spPr>
            <a:xfrm>
              <a:off x="5963125" y="950775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0" y="0"/>
                  </a:moveTo>
                  <a:cubicBezTo>
                    <a:pt x="38" y="57"/>
                    <a:pt x="72" y="83"/>
                    <a:pt x="103" y="83"/>
                  </a:cubicBezTo>
                  <a:cubicBezTo>
                    <a:pt x="137" y="83"/>
                    <a:pt x="168" y="52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"/>
            <p:cNvSpPr/>
            <p:nvPr/>
          </p:nvSpPr>
          <p:spPr>
            <a:xfrm>
              <a:off x="5515050" y="1129150"/>
              <a:ext cx="149700" cy="66850"/>
            </a:xfrm>
            <a:custGeom>
              <a:avLst/>
              <a:gdLst/>
              <a:ahLst/>
              <a:cxnLst/>
              <a:rect l="l" t="t" r="r" b="b"/>
              <a:pathLst>
                <a:path w="5988" h="2674" extrusionOk="0">
                  <a:moveTo>
                    <a:pt x="5567" y="0"/>
                  </a:moveTo>
                  <a:cubicBezTo>
                    <a:pt x="5531" y="0"/>
                    <a:pt x="5492" y="3"/>
                    <a:pt x="5451" y="7"/>
                  </a:cubicBezTo>
                  <a:cubicBezTo>
                    <a:pt x="4138" y="444"/>
                    <a:pt x="2805" y="842"/>
                    <a:pt x="1592" y="1479"/>
                  </a:cubicBezTo>
                  <a:cubicBezTo>
                    <a:pt x="1313" y="1757"/>
                    <a:pt x="1015" y="1996"/>
                    <a:pt x="657" y="2076"/>
                  </a:cubicBezTo>
                  <a:cubicBezTo>
                    <a:pt x="597" y="2096"/>
                    <a:pt x="517" y="2135"/>
                    <a:pt x="458" y="2155"/>
                  </a:cubicBezTo>
                  <a:cubicBezTo>
                    <a:pt x="318" y="2195"/>
                    <a:pt x="179" y="2255"/>
                    <a:pt x="60" y="2354"/>
                  </a:cubicBezTo>
                  <a:cubicBezTo>
                    <a:pt x="0" y="2434"/>
                    <a:pt x="0" y="2493"/>
                    <a:pt x="60" y="2573"/>
                  </a:cubicBezTo>
                  <a:cubicBezTo>
                    <a:pt x="133" y="2646"/>
                    <a:pt x="210" y="2673"/>
                    <a:pt x="292" y="2673"/>
                  </a:cubicBezTo>
                  <a:cubicBezTo>
                    <a:pt x="388" y="2673"/>
                    <a:pt x="489" y="2636"/>
                    <a:pt x="597" y="2593"/>
                  </a:cubicBezTo>
                  <a:cubicBezTo>
                    <a:pt x="657" y="2593"/>
                    <a:pt x="696" y="2573"/>
                    <a:pt x="756" y="2553"/>
                  </a:cubicBezTo>
                  <a:cubicBezTo>
                    <a:pt x="856" y="2454"/>
                    <a:pt x="1015" y="2513"/>
                    <a:pt x="1094" y="2394"/>
                  </a:cubicBezTo>
                  <a:cubicBezTo>
                    <a:pt x="2725" y="1877"/>
                    <a:pt x="4396" y="1359"/>
                    <a:pt x="5988" y="683"/>
                  </a:cubicBezTo>
                  <a:cubicBezTo>
                    <a:pt x="5908" y="604"/>
                    <a:pt x="5849" y="564"/>
                    <a:pt x="5769" y="484"/>
                  </a:cubicBezTo>
                  <a:cubicBezTo>
                    <a:pt x="5769" y="365"/>
                    <a:pt x="5888" y="365"/>
                    <a:pt x="5948" y="305"/>
                  </a:cubicBezTo>
                  <a:lnTo>
                    <a:pt x="5948" y="146"/>
                  </a:lnTo>
                  <a:cubicBezTo>
                    <a:pt x="5822" y="36"/>
                    <a:pt x="5708" y="0"/>
                    <a:pt x="5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"/>
            <p:cNvSpPr/>
            <p:nvPr/>
          </p:nvSpPr>
          <p:spPr>
            <a:xfrm>
              <a:off x="5498125" y="1109700"/>
              <a:ext cx="135800" cy="25600"/>
            </a:xfrm>
            <a:custGeom>
              <a:avLst/>
              <a:gdLst/>
              <a:ahLst/>
              <a:cxnLst/>
              <a:rect l="l" t="t" r="r" b="b"/>
              <a:pathLst>
                <a:path w="5432" h="1024" extrusionOk="0">
                  <a:moveTo>
                    <a:pt x="4808" y="0"/>
                  </a:moveTo>
                  <a:cubicBezTo>
                    <a:pt x="4656" y="0"/>
                    <a:pt x="4503" y="24"/>
                    <a:pt x="4357" y="49"/>
                  </a:cubicBezTo>
                  <a:cubicBezTo>
                    <a:pt x="3979" y="168"/>
                    <a:pt x="3581" y="168"/>
                    <a:pt x="3223" y="248"/>
                  </a:cubicBezTo>
                  <a:cubicBezTo>
                    <a:pt x="3125" y="304"/>
                    <a:pt x="3026" y="360"/>
                    <a:pt x="2921" y="360"/>
                  </a:cubicBezTo>
                  <a:cubicBezTo>
                    <a:pt x="2877" y="360"/>
                    <a:pt x="2832" y="351"/>
                    <a:pt x="2786" y="327"/>
                  </a:cubicBezTo>
                  <a:cubicBezTo>
                    <a:pt x="2766" y="321"/>
                    <a:pt x="2744" y="318"/>
                    <a:pt x="2720" y="318"/>
                  </a:cubicBezTo>
                  <a:cubicBezTo>
                    <a:pt x="2673" y="318"/>
                    <a:pt x="2620" y="327"/>
                    <a:pt x="2567" y="327"/>
                  </a:cubicBezTo>
                  <a:cubicBezTo>
                    <a:pt x="2421" y="356"/>
                    <a:pt x="2275" y="370"/>
                    <a:pt x="2130" y="370"/>
                  </a:cubicBezTo>
                  <a:cubicBezTo>
                    <a:pt x="1880" y="370"/>
                    <a:pt x="1633" y="331"/>
                    <a:pt x="1393" y="268"/>
                  </a:cubicBezTo>
                  <a:cubicBezTo>
                    <a:pt x="1254" y="268"/>
                    <a:pt x="1135" y="268"/>
                    <a:pt x="995" y="307"/>
                  </a:cubicBezTo>
                  <a:cubicBezTo>
                    <a:pt x="677" y="427"/>
                    <a:pt x="239" y="248"/>
                    <a:pt x="1" y="665"/>
                  </a:cubicBezTo>
                  <a:cubicBezTo>
                    <a:pt x="41" y="765"/>
                    <a:pt x="80" y="844"/>
                    <a:pt x="180" y="904"/>
                  </a:cubicBezTo>
                  <a:cubicBezTo>
                    <a:pt x="515" y="996"/>
                    <a:pt x="854" y="1018"/>
                    <a:pt x="1197" y="1018"/>
                  </a:cubicBezTo>
                  <a:cubicBezTo>
                    <a:pt x="1497" y="1018"/>
                    <a:pt x="1799" y="1001"/>
                    <a:pt x="2104" y="1001"/>
                  </a:cubicBezTo>
                  <a:cubicBezTo>
                    <a:pt x="2277" y="1001"/>
                    <a:pt x="2451" y="1007"/>
                    <a:pt x="2627" y="1023"/>
                  </a:cubicBezTo>
                  <a:cubicBezTo>
                    <a:pt x="3084" y="1023"/>
                    <a:pt x="3542" y="1023"/>
                    <a:pt x="3979" y="944"/>
                  </a:cubicBezTo>
                  <a:cubicBezTo>
                    <a:pt x="4278" y="805"/>
                    <a:pt x="4676" y="864"/>
                    <a:pt x="4934" y="566"/>
                  </a:cubicBezTo>
                  <a:cubicBezTo>
                    <a:pt x="5034" y="347"/>
                    <a:pt x="5352" y="447"/>
                    <a:pt x="5431" y="228"/>
                  </a:cubicBezTo>
                  <a:cubicBezTo>
                    <a:pt x="5243" y="51"/>
                    <a:pt x="5027" y="0"/>
                    <a:pt x="4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"/>
            <p:cNvSpPr/>
            <p:nvPr/>
          </p:nvSpPr>
          <p:spPr>
            <a:xfrm>
              <a:off x="5550350" y="1097275"/>
              <a:ext cx="100475" cy="21100"/>
            </a:xfrm>
            <a:custGeom>
              <a:avLst/>
              <a:gdLst/>
              <a:ahLst/>
              <a:cxnLst/>
              <a:rect l="l" t="t" r="r" b="b"/>
              <a:pathLst>
                <a:path w="4019" h="844" extrusionOk="0">
                  <a:moveTo>
                    <a:pt x="3164" y="0"/>
                  </a:moveTo>
                  <a:cubicBezTo>
                    <a:pt x="3059" y="0"/>
                    <a:pt x="2951" y="14"/>
                    <a:pt x="2845" y="29"/>
                  </a:cubicBezTo>
                  <a:cubicBezTo>
                    <a:pt x="2587" y="118"/>
                    <a:pt x="2320" y="131"/>
                    <a:pt x="2053" y="131"/>
                  </a:cubicBezTo>
                  <a:cubicBezTo>
                    <a:pt x="1940" y="131"/>
                    <a:pt x="1827" y="129"/>
                    <a:pt x="1714" y="129"/>
                  </a:cubicBezTo>
                  <a:cubicBezTo>
                    <a:pt x="1498" y="129"/>
                    <a:pt x="1284" y="137"/>
                    <a:pt x="1075" y="188"/>
                  </a:cubicBezTo>
                  <a:cubicBezTo>
                    <a:pt x="737" y="347"/>
                    <a:pt x="239" y="168"/>
                    <a:pt x="1" y="645"/>
                  </a:cubicBezTo>
                  <a:cubicBezTo>
                    <a:pt x="282" y="798"/>
                    <a:pt x="570" y="844"/>
                    <a:pt x="860" y="844"/>
                  </a:cubicBezTo>
                  <a:cubicBezTo>
                    <a:pt x="1289" y="844"/>
                    <a:pt x="1722" y="745"/>
                    <a:pt x="2149" y="745"/>
                  </a:cubicBezTo>
                  <a:cubicBezTo>
                    <a:pt x="2547" y="745"/>
                    <a:pt x="2945" y="725"/>
                    <a:pt x="3342" y="725"/>
                  </a:cubicBezTo>
                  <a:cubicBezTo>
                    <a:pt x="3561" y="665"/>
                    <a:pt x="3780" y="625"/>
                    <a:pt x="4019" y="546"/>
                  </a:cubicBezTo>
                  <a:lnTo>
                    <a:pt x="3681" y="227"/>
                  </a:lnTo>
                  <a:cubicBezTo>
                    <a:pt x="3539" y="47"/>
                    <a:pt x="3356" y="0"/>
                    <a:pt x="3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"/>
            <p:cNvSpPr/>
            <p:nvPr/>
          </p:nvSpPr>
          <p:spPr>
            <a:xfrm>
              <a:off x="5664225" y="1105975"/>
              <a:ext cx="36350" cy="5300"/>
            </a:xfrm>
            <a:custGeom>
              <a:avLst/>
              <a:gdLst/>
              <a:ahLst/>
              <a:cxnLst/>
              <a:rect l="l" t="t" r="r" b="b"/>
              <a:pathLst>
                <a:path w="1454" h="212" extrusionOk="0">
                  <a:moveTo>
                    <a:pt x="653" y="0"/>
                  </a:moveTo>
                  <a:cubicBezTo>
                    <a:pt x="430" y="0"/>
                    <a:pt x="211" y="42"/>
                    <a:pt x="1" y="198"/>
                  </a:cubicBezTo>
                  <a:cubicBezTo>
                    <a:pt x="202" y="198"/>
                    <a:pt x="406" y="212"/>
                    <a:pt x="612" y="212"/>
                  </a:cubicBezTo>
                  <a:cubicBezTo>
                    <a:pt x="894" y="212"/>
                    <a:pt x="1177" y="185"/>
                    <a:pt x="1453" y="58"/>
                  </a:cubicBezTo>
                  <a:cubicBezTo>
                    <a:pt x="1184" y="58"/>
                    <a:pt x="915" y="0"/>
                    <a:pt x="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"/>
            <p:cNvSpPr/>
            <p:nvPr/>
          </p:nvSpPr>
          <p:spPr>
            <a:xfrm>
              <a:off x="5599075" y="1123350"/>
              <a:ext cx="35850" cy="10825"/>
            </a:xfrm>
            <a:custGeom>
              <a:avLst/>
              <a:gdLst/>
              <a:ahLst/>
              <a:cxnLst/>
              <a:rect l="l" t="t" r="r" b="b"/>
              <a:pathLst>
                <a:path w="1434" h="433" extrusionOk="0">
                  <a:moveTo>
                    <a:pt x="896" y="0"/>
                  </a:moveTo>
                  <a:cubicBezTo>
                    <a:pt x="839" y="11"/>
                    <a:pt x="780" y="15"/>
                    <a:pt x="720" y="15"/>
                  </a:cubicBezTo>
                  <a:cubicBezTo>
                    <a:pt x="630" y="15"/>
                    <a:pt x="539" y="7"/>
                    <a:pt x="449" y="7"/>
                  </a:cubicBezTo>
                  <a:cubicBezTo>
                    <a:pt x="284" y="7"/>
                    <a:pt x="126" y="33"/>
                    <a:pt x="1" y="179"/>
                  </a:cubicBezTo>
                  <a:cubicBezTo>
                    <a:pt x="240" y="348"/>
                    <a:pt x="468" y="433"/>
                    <a:pt x="695" y="433"/>
                  </a:cubicBezTo>
                  <a:cubicBezTo>
                    <a:pt x="921" y="433"/>
                    <a:pt x="1145" y="348"/>
                    <a:pt x="1374" y="179"/>
                  </a:cubicBezTo>
                  <a:cubicBezTo>
                    <a:pt x="1393" y="159"/>
                    <a:pt x="1413" y="100"/>
                    <a:pt x="1433" y="60"/>
                  </a:cubicBezTo>
                  <a:cubicBezTo>
                    <a:pt x="1234" y="20"/>
                    <a:pt x="1075" y="20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"/>
            <p:cNvSpPr/>
            <p:nvPr/>
          </p:nvSpPr>
          <p:spPr>
            <a:xfrm>
              <a:off x="5668700" y="1134800"/>
              <a:ext cx="14950" cy="11175"/>
            </a:xfrm>
            <a:custGeom>
              <a:avLst/>
              <a:gdLst/>
              <a:ahLst/>
              <a:cxnLst/>
              <a:rect l="l" t="t" r="r" b="b"/>
              <a:pathLst>
                <a:path w="598" h="447" extrusionOk="0">
                  <a:moveTo>
                    <a:pt x="371" y="0"/>
                  </a:moveTo>
                  <a:cubicBezTo>
                    <a:pt x="303" y="0"/>
                    <a:pt x="238" y="29"/>
                    <a:pt x="180" y="99"/>
                  </a:cubicBezTo>
                  <a:cubicBezTo>
                    <a:pt x="120" y="218"/>
                    <a:pt x="41" y="318"/>
                    <a:pt x="1" y="437"/>
                  </a:cubicBezTo>
                  <a:cubicBezTo>
                    <a:pt x="53" y="442"/>
                    <a:pt x="104" y="446"/>
                    <a:pt x="152" y="446"/>
                  </a:cubicBezTo>
                  <a:cubicBezTo>
                    <a:pt x="291" y="446"/>
                    <a:pt x="415" y="416"/>
                    <a:pt x="518" y="298"/>
                  </a:cubicBezTo>
                  <a:cubicBezTo>
                    <a:pt x="598" y="218"/>
                    <a:pt x="598" y="139"/>
                    <a:pt x="518" y="39"/>
                  </a:cubicBezTo>
                  <a:cubicBezTo>
                    <a:pt x="469" y="15"/>
                    <a:pt x="419" y="0"/>
                    <a:pt x="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"/>
            <p:cNvSpPr/>
            <p:nvPr/>
          </p:nvSpPr>
          <p:spPr>
            <a:xfrm>
              <a:off x="5673175" y="1131700"/>
              <a:ext cx="16450" cy="7350"/>
            </a:xfrm>
            <a:custGeom>
              <a:avLst/>
              <a:gdLst/>
              <a:ahLst/>
              <a:cxnLst/>
              <a:rect l="l" t="t" r="r" b="b"/>
              <a:pathLst>
                <a:path w="658" h="294" extrusionOk="0">
                  <a:moveTo>
                    <a:pt x="300" y="0"/>
                  </a:moveTo>
                  <a:cubicBezTo>
                    <a:pt x="200" y="0"/>
                    <a:pt x="101" y="60"/>
                    <a:pt x="1" y="223"/>
                  </a:cubicBezTo>
                  <a:lnTo>
                    <a:pt x="319" y="223"/>
                  </a:lnTo>
                  <a:cubicBezTo>
                    <a:pt x="374" y="269"/>
                    <a:pt x="429" y="293"/>
                    <a:pt x="481" y="293"/>
                  </a:cubicBezTo>
                  <a:cubicBezTo>
                    <a:pt x="544" y="293"/>
                    <a:pt x="604" y="259"/>
                    <a:pt x="657" y="183"/>
                  </a:cubicBezTo>
                  <a:cubicBezTo>
                    <a:pt x="538" y="86"/>
                    <a:pt x="419" y="0"/>
                    <a:pt x="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"/>
            <p:cNvSpPr/>
            <p:nvPr/>
          </p:nvSpPr>
          <p:spPr>
            <a:xfrm>
              <a:off x="5657825" y="1137275"/>
              <a:ext cx="6425" cy="4000"/>
            </a:xfrm>
            <a:custGeom>
              <a:avLst/>
              <a:gdLst/>
              <a:ahLst/>
              <a:cxnLst/>
              <a:rect l="l" t="t" r="r" b="b"/>
              <a:pathLst>
                <a:path w="257" h="160" extrusionOk="0">
                  <a:moveTo>
                    <a:pt x="257" y="0"/>
                  </a:moveTo>
                  <a:lnTo>
                    <a:pt x="257" y="0"/>
                  </a:lnTo>
                  <a:cubicBezTo>
                    <a:pt x="243" y="7"/>
                    <a:pt x="224" y="9"/>
                    <a:pt x="204" y="9"/>
                  </a:cubicBezTo>
                  <a:cubicBezTo>
                    <a:pt x="172" y="9"/>
                    <a:pt x="136" y="4"/>
                    <a:pt x="105" y="4"/>
                  </a:cubicBezTo>
                  <a:cubicBezTo>
                    <a:pt x="40" y="4"/>
                    <a:pt x="0" y="26"/>
                    <a:pt x="78" y="159"/>
                  </a:cubicBezTo>
                  <a:cubicBezTo>
                    <a:pt x="138" y="119"/>
                    <a:pt x="177" y="4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"/>
            <p:cNvSpPr/>
            <p:nvPr/>
          </p:nvSpPr>
          <p:spPr>
            <a:xfrm>
              <a:off x="5650800" y="1110900"/>
              <a:ext cx="5500" cy="2075"/>
            </a:xfrm>
            <a:custGeom>
              <a:avLst/>
              <a:gdLst/>
              <a:ahLst/>
              <a:cxnLst/>
              <a:rect l="l" t="t" r="r" b="b"/>
              <a:pathLst>
                <a:path w="220" h="83" extrusionOk="0">
                  <a:moveTo>
                    <a:pt x="1" y="1"/>
                  </a:moveTo>
                  <a:cubicBezTo>
                    <a:pt x="29" y="58"/>
                    <a:pt x="62" y="83"/>
                    <a:pt x="98" y="83"/>
                  </a:cubicBezTo>
                  <a:cubicBezTo>
                    <a:pt x="136" y="83"/>
                    <a:pt x="178" y="53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5"/>
            <p:cNvSpPr/>
            <p:nvPr/>
          </p:nvSpPr>
          <p:spPr>
            <a:xfrm>
              <a:off x="5807475" y="110495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40" y="0"/>
                  </a:moveTo>
                  <a:lnTo>
                    <a:pt x="0" y="60"/>
                  </a:lnTo>
                  <a:lnTo>
                    <a:pt x="6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5"/>
            <p:cNvSpPr/>
            <p:nvPr/>
          </p:nvSpPr>
          <p:spPr>
            <a:xfrm>
              <a:off x="5929300" y="1075925"/>
              <a:ext cx="50250" cy="15725"/>
            </a:xfrm>
            <a:custGeom>
              <a:avLst/>
              <a:gdLst/>
              <a:ahLst/>
              <a:cxnLst/>
              <a:rect l="l" t="t" r="r" b="b"/>
              <a:pathLst>
                <a:path w="2010" h="629" extrusionOk="0">
                  <a:moveTo>
                    <a:pt x="866" y="0"/>
                  </a:moveTo>
                  <a:cubicBezTo>
                    <a:pt x="797" y="0"/>
                    <a:pt x="728" y="3"/>
                    <a:pt x="657" y="7"/>
                  </a:cubicBezTo>
                  <a:cubicBezTo>
                    <a:pt x="518" y="27"/>
                    <a:pt x="418" y="87"/>
                    <a:pt x="339" y="206"/>
                  </a:cubicBezTo>
                  <a:cubicBezTo>
                    <a:pt x="220" y="306"/>
                    <a:pt x="120" y="425"/>
                    <a:pt x="1" y="524"/>
                  </a:cubicBezTo>
                  <a:cubicBezTo>
                    <a:pt x="220" y="594"/>
                    <a:pt x="448" y="629"/>
                    <a:pt x="685" y="629"/>
                  </a:cubicBezTo>
                  <a:cubicBezTo>
                    <a:pt x="921" y="629"/>
                    <a:pt x="1164" y="594"/>
                    <a:pt x="1413" y="524"/>
                  </a:cubicBezTo>
                  <a:cubicBezTo>
                    <a:pt x="1453" y="505"/>
                    <a:pt x="1532" y="505"/>
                    <a:pt x="1572" y="505"/>
                  </a:cubicBezTo>
                  <a:cubicBezTo>
                    <a:pt x="1712" y="385"/>
                    <a:pt x="2010" y="485"/>
                    <a:pt x="1990" y="186"/>
                  </a:cubicBezTo>
                  <a:cubicBezTo>
                    <a:pt x="1930" y="107"/>
                    <a:pt x="1851" y="87"/>
                    <a:pt x="1791" y="87"/>
                  </a:cubicBezTo>
                  <a:lnTo>
                    <a:pt x="1532" y="87"/>
                  </a:lnTo>
                  <a:cubicBezTo>
                    <a:pt x="1305" y="26"/>
                    <a:pt x="1088" y="0"/>
                    <a:pt x="8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"/>
            <p:cNvSpPr/>
            <p:nvPr/>
          </p:nvSpPr>
          <p:spPr>
            <a:xfrm>
              <a:off x="5910900" y="1088875"/>
              <a:ext cx="53250" cy="5150"/>
            </a:xfrm>
            <a:custGeom>
              <a:avLst/>
              <a:gdLst/>
              <a:ahLst/>
              <a:cxnLst/>
              <a:rect l="l" t="t" r="r" b="b"/>
              <a:pathLst>
                <a:path w="2130" h="206" extrusionOk="0">
                  <a:moveTo>
                    <a:pt x="1981" y="1"/>
                  </a:moveTo>
                  <a:cubicBezTo>
                    <a:pt x="1693" y="1"/>
                    <a:pt x="1413" y="60"/>
                    <a:pt x="1134" y="60"/>
                  </a:cubicBezTo>
                  <a:cubicBezTo>
                    <a:pt x="1002" y="60"/>
                    <a:pt x="869" y="47"/>
                    <a:pt x="737" y="6"/>
                  </a:cubicBezTo>
                  <a:cubicBezTo>
                    <a:pt x="478" y="86"/>
                    <a:pt x="239" y="6"/>
                    <a:pt x="1" y="166"/>
                  </a:cubicBezTo>
                  <a:cubicBezTo>
                    <a:pt x="35" y="165"/>
                    <a:pt x="70" y="164"/>
                    <a:pt x="105" y="164"/>
                  </a:cubicBezTo>
                  <a:cubicBezTo>
                    <a:pt x="441" y="164"/>
                    <a:pt x="784" y="206"/>
                    <a:pt x="1128" y="206"/>
                  </a:cubicBezTo>
                  <a:cubicBezTo>
                    <a:pt x="1465" y="206"/>
                    <a:pt x="1801" y="166"/>
                    <a:pt x="2129" y="6"/>
                  </a:cubicBezTo>
                  <a:cubicBezTo>
                    <a:pt x="2079" y="2"/>
                    <a:pt x="2030" y="1"/>
                    <a:pt x="19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"/>
            <p:cNvSpPr/>
            <p:nvPr/>
          </p:nvSpPr>
          <p:spPr>
            <a:xfrm>
              <a:off x="5975050" y="1072625"/>
              <a:ext cx="18925" cy="10150"/>
            </a:xfrm>
            <a:custGeom>
              <a:avLst/>
              <a:gdLst/>
              <a:ahLst/>
              <a:cxnLst/>
              <a:rect l="l" t="t" r="r" b="b"/>
              <a:pathLst>
                <a:path w="757" h="406" extrusionOk="0">
                  <a:moveTo>
                    <a:pt x="389" y="1"/>
                  </a:moveTo>
                  <a:cubicBezTo>
                    <a:pt x="284" y="1"/>
                    <a:pt x="172" y="53"/>
                    <a:pt x="61" y="139"/>
                  </a:cubicBezTo>
                  <a:cubicBezTo>
                    <a:pt x="1" y="219"/>
                    <a:pt x="1" y="259"/>
                    <a:pt x="61" y="338"/>
                  </a:cubicBezTo>
                  <a:cubicBezTo>
                    <a:pt x="117" y="385"/>
                    <a:pt x="173" y="406"/>
                    <a:pt x="230" y="406"/>
                  </a:cubicBezTo>
                  <a:cubicBezTo>
                    <a:pt x="293" y="406"/>
                    <a:pt x="356" y="380"/>
                    <a:pt x="419" y="338"/>
                  </a:cubicBezTo>
                  <a:lnTo>
                    <a:pt x="598" y="338"/>
                  </a:lnTo>
                  <a:cubicBezTo>
                    <a:pt x="657" y="318"/>
                    <a:pt x="697" y="318"/>
                    <a:pt x="757" y="318"/>
                  </a:cubicBezTo>
                  <a:cubicBezTo>
                    <a:pt x="655" y="92"/>
                    <a:pt x="527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"/>
            <p:cNvSpPr/>
            <p:nvPr/>
          </p:nvSpPr>
          <p:spPr>
            <a:xfrm>
              <a:off x="5967600" y="1081075"/>
              <a:ext cx="17425" cy="8400"/>
            </a:xfrm>
            <a:custGeom>
              <a:avLst/>
              <a:gdLst/>
              <a:ahLst/>
              <a:cxnLst/>
              <a:rect l="l" t="t" r="r" b="b"/>
              <a:pathLst>
                <a:path w="697" h="336" extrusionOk="0">
                  <a:moveTo>
                    <a:pt x="319" y="0"/>
                  </a:moveTo>
                  <a:lnTo>
                    <a:pt x="0" y="318"/>
                  </a:lnTo>
                  <a:cubicBezTo>
                    <a:pt x="16" y="317"/>
                    <a:pt x="32" y="317"/>
                    <a:pt x="49" y="317"/>
                  </a:cubicBezTo>
                  <a:cubicBezTo>
                    <a:pt x="148" y="317"/>
                    <a:pt x="253" y="335"/>
                    <a:pt x="350" y="335"/>
                  </a:cubicBezTo>
                  <a:cubicBezTo>
                    <a:pt x="512" y="335"/>
                    <a:pt x="650" y="283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"/>
            <p:cNvSpPr/>
            <p:nvPr/>
          </p:nvSpPr>
          <p:spPr>
            <a:xfrm>
              <a:off x="5830825" y="1289450"/>
              <a:ext cx="94025" cy="39875"/>
            </a:xfrm>
            <a:custGeom>
              <a:avLst/>
              <a:gdLst/>
              <a:ahLst/>
              <a:cxnLst/>
              <a:rect l="l" t="t" r="r" b="b"/>
              <a:pathLst>
                <a:path w="3761" h="1595" extrusionOk="0">
                  <a:moveTo>
                    <a:pt x="100" y="0"/>
                  </a:moveTo>
                  <a:cubicBezTo>
                    <a:pt x="1" y="179"/>
                    <a:pt x="200" y="239"/>
                    <a:pt x="279" y="338"/>
                  </a:cubicBezTo>
                  <a:cubicBezTo>
                    <a:pt x="498" y="577"/>
                    <a:pt x="757" y="716"/>
                    <a:pt x="1075" y="716"/>
                  </a:cubicBezTo>
                  <a:cubicBezTo>
                    <a:pt x="1274" y="796"/>
                    <a:pt x="1493" y="677"/>
                    <a:pt x="1632" y="915"/>
                  </a:cubicBezTo>
                  <a:cubicBezTo>
                    <a:pt x="1732" y="995"/>
                    <a:pt x="1911" y="955"/>
                    <a:pt x="1990" y="1094"/>
                  </a:cubicBezTo>
                  <a:cubicBezTo>
                    <a:pt x="2466" y="1189"/>
                    <a:pt x="2833" y="1594"/>
                    <a:pt x="3334" y="1594"/>
                  </a:cubicBezTo>
                  <a:cubicBezTo>
                    <a:pt x="3356" y="1594"/>
                    <a:pt x="3379" y="1593"/>
                    <a:pt x="3403" y="1592"/>
                  </a:cubicBezTo>
                  <a:cubicBezTo>
                    <a:pt x="3562" y="1592"/>
                    <a:pt x="3681" y="1552"/>
                    <a:pt x="3761" y="1413"/>
                  </a:cubicBezTo>
                  <a:cubicBezTo>
                    <a:pt x="3681" y="1373"/>
                    <a:pt x="3621" y="1313"/>
                    <a:pt x="3562" y="1273"/>
                  </a:cubicBezTo>
                  <a:cubicBezTo>
                    <a:pt x="3283" y="1234"/>
                    <a:pt x="3045" y="1174"/>
                    <a:pt x="2866" y="915"/>
                  </a:cubicBezTo>
                  <a:cubicBezTo>
                    <a:pt x="2070" y="716"/>
                    <a:pt x="1294" y="438"/>
                    <a:pt x="598" y="20"/>
                  </a:cubicBezTo>
                  <a:cubicBezTo>
                    <a:pt x="419" y="0"/>
                    <a:pt x="279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"/>
            <p:cNvSpPr/>
            <p:nvPr/>
          </p:nvSpPr>
          <p:spPr>
            <a:xfrm>
              <a:off x="5880575" y="1315175"/>
              <a:ext cx="35325" cy="17075"/>
            </a:xfrm>
            <a:custGeom>
              <a:avLst/>
              <a:gdLst/>
              <a:ahLst/>
              <a:cxnLst/>
              <a:rect l="l" t="t" r="r" b="b"/>
              <a:pathLst>
                <a:path w="1413" h="683" extrusionOk="0">
                  <a:moveTo>
                    <a:pt x="93" y="1"/>
                  </a:moveTo>
                  <a:cubicBezTo>
                    <a:pt x="62" y="1"/>
                    <a:pt x="32" y="2"/>
                    <a:pt x="0" y="6"/>
                  </a:cubicBezTo>
                  <a:cubicBezTo>
                    <a:pt x="418" y="364"/>
                    <a:pt x="876" y="602"/>
                    <a:pt x="1413" y="682"/>
                  </a:cubicBezTo>
                  <a:lnTo>
                    <a:pt x="1413" y="503"/>
                  </a:lnTo>
                  <a:cubicBezTo>
                    <a:pt x="943" y="447"/>
                    <a:pt x="598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"/>
            <p:cNvSpPr/>
            <p:nvPr/>
          </p:nvSpPr>
          <p:spPr>
            <a:xfrm>
              <a:off x="5915375" y="1333075"/>
              <a:ext cx="26875" cy="8625"/>
            </a:xfrm>
            <a:custGeom>
              <a:avLst/>
              <a:gdLst/>
              <a:ahLst/>
              <a:cxnLst/>
              <a:rect l="l" t="t" r="r" b="b"/>
              <a:pathLst>
                <a:path w="1075" h="345" extrusionOk="0">
                  <a:moveTo>
                    <a:pt x="211" y="1"/>
                  </a:moveTo>
                  <a:cubicBezTo>
                    <a:pt x="143" y="1"/>
                    <a:pt x="73" y="8"/>
                    <a:pt x="1" y="26"/>
                  </a:cubicBezTo>
                  <a:cubicBezTo>
                    <a:pt x="201" y="283"/>
                    <a:pt x="462" y="345"/>
                    <a:pt x="741" y="345"/>
                  </a:cubicBezTo>
                  <a:cubicBezTo>
                    <a:pt x="850" y="345"/>
                    <a:pt x="963" y="335"/>
                    <a:pt x="1075" y="324"/>
                  </a:cubicBezTo>
                  <a:cubicBezTo>
                    <a:pt x="812" y="176"/>
                    <a:pt x="535" y="1"/>
                    <a:pt x="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"/>
            <p:cNvSpPr/>
            <p:nvPr/>
          </p:nvSpPr>
          <p:spPr>
            <a:xfrm>
              <a:off x="5909425" y="990550"/>
              <a:ext cx="58200" cy="39700"/>
            </a:xfrm>
            <a:custGeom>
              <a:avLst/>
              <a:gdLst/>
              <a:ahLst/>
              <a:cxnLst/>
              <a:rect l="l" t="t" r="r" b="b"/>
              <a:pathLst>
                <a:path w="2328" h="1588" extrusionOk="0">
                  <a:moveTo>
                    <a:pt x="418" y="1"/>
                  </a:moveTo>
                  <a:cubicBezTo>
                    <a:pt x="358" y="60"/>
                    <a:pt x="418" y="140"/>
                    <a:pt x="497" y="200"/>
                  </a:cubicBezTo>
                  <a:lnTo>
                    <a:pt x="557" y="200"/>
                  </a:lnTo>
                  <a:lnTo>
                    <a:pt x="537" y="259"/>
                  </a:lnTo>
                  <a:cubicBezTo>
                    <a:pt x="477" y="299"/>
                    <a:pt x="438" y="319"/>
                    <a:pt x="378" y="319"/>
                  </a:cubicBezTo>
                  <a:cubicBezTo>
                    <a:pt x="219" y="399"/>
                    <a:pt x="0" y="418"/>
                    <a:pt x="60" y="717"/>
                  </a:cubicBezTo>
                  <a:cubicBezTo>
                    <a:pt x="139" y="777"/>
                    <a:pt x="259" y="816"/>
                    <a:pt x="358" y="836"/>
                  </a:cubicBezTo>
                  <a:cubicBezTo>
                    <a:pt x="438" y="856"/>
                    <a:pt x="517" y="856"/>
                    <a:pt x="597" y="856"/>
                  </a:cubicBezTo>
                  <a:lnTo>
                    <a:pt x="816" y="856"/>
                  </a:lnTo>
                  <a:cubicBezTo>
                    <a:pt x="915" y="856"/>
                    <a:pt x="1015" y="836"/>
                    <a:pt x="1114" y="836"/>
                  </a:cubicBezTo>
                  <a:cubicBezTo>
                    <a:pt x="1154" y="836"/>
                    <a:pt x="1213" y="836"/>
                    <a:pt x="1253" y="816"/>
                  </a:cubicBezTo>
                  <a:lnTo>
                    <a:pt x="1253" y="816"/>
                  </a:lnTo>
                  <a:cubicBezTo>
                    <a:pt x="1194" y="916"/>
                    <a:pt x="1034" y="856"/>
                    <a:pt x="935" y="916"/>
                  </a:cubicBezTo>
                  <a:cubicBezTo>
                    <a:pt x="696" y="1095"/>
                    <a:pt x="60" y="737"/>
                    <a:pt x="199" y="1453"/>
                  </a:cubicBezTo>
                  <a:cubicBezTo>
                    <a:pt x="408" y="1538"/>
                    <a:pt x="621" y="1587"/>
                    <a:pt x="832" y="1587"/>
                  </a:cubicBezTo>
                  <a:cubicBezTo>
                    <a:pt x="1064" y="1587"/>
                    <a:pt x="1293" y="1528"/>
                    <a:pt x="1512" y="1393"/>
                  </a:cubicBezTo>
                  <a:cubicBezTo>
                    <a:pt x="1552" y="1393"/>
                    <a:pt x="1611" y="1353"/>
                    <a:pt x="1651" y="1334"/>
                  </a:cubicBezTo>
                  <a:cubicBezTo>
                    <a:pt x="1751" y="1234"/>
                    <a:pt x="1910" y="1294"/>
                    <a:pt x="2009" y="1194"/>
                  </a:cubicBezTo>
                  <a:cubicBezTo>
                    <a:pt x="2248" y="1015"/>
                    <a:pt x="2308" y="737"/>
                    <a:pt x="2327" y="458"/>
                  </a:cubicBezTo>
                  <a:cubicBezTo>
                    <a:pt x="2208" y="359"/>
                    <a:pt x="2188" y="239"/>
                    <a:pt x="2188" y="120"/>
                  </a:cubicBezTo>
                  <a:cubicBezTo>
                    <a:pt x="2155" y="87"/>
                    <a:pt x="2116" y="72"/>
                    <a:pt x="2078" y="72"/>
                  </a:cubicBezTo>
                  <a:cubicBezTo>
                    <a:pt x="2047" y="72"/>
                    <a:pt x="2016" y="82"/>
                    <a:pt x="1989" y="100"/>
                  </a:cubicBezTo>
                  <a:cubicBezTo>
                    <a:pt x="1850" y="140"/>
                    <a:pt x="1711" y="140"/>
                    <a:pt x="1591" y="140"/>
                  </a:cubicBezTo>
                  <a:cubicBezTo>
                    <a:pt x="1492" y="120"/>
                    <a:pt x="1412" y="60"/>
                    <a:pt x="1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"/>
            <p:cNvSpPr/>
            <p:nvPr/>
          </p:nvSpPr>
          <p:spPr>
            <a:xfrm>
              <a:off x="5893000" y="1019400"/>
              <a:ext cx="54225" cy="17500"/>
            </a:xfrm>
            <a:custGeom>
              <a:avLst/>
              <a:gdLst/>
              <a:ahLst/>
              <a:cxnLst/>
              <a:rect l="l" t="t" r="r" b="b"/>
              <a:pathLst>
                <a:path w="2169" h="700" extrusionOk="0">
                  <a:moveTo>
                    <a:pt x="398" y="0"/>
                  </a:moveTo>
                  <a:cubicBezTo>
                    <a:pt x="239" y="40"/>
                    <a:pt x="140" y="80"/>
                    <a:pt x="40" y="199"/>
                  </a:cubicBezTo>
                  <a:cubicBezTo>
                    <a:pt x="1" y="339"/>
                    <a:pt x="1" y="458"/>
                    <a:pt x="100" y="577"/>
                  </a:cubicBezTo>
                  <a:cubicBezTo>
                    <a:pt x="392" y="671"/>
                    <a:pt x="678" y="699"/>
                    <a:pt x="967" y="699"/>
                  </a:cubicBezTo>
                  <a:cubicBezTo>
                    <a:pt x="1230" y="699"/>
                    <a:pt x="1496" y="676"/>
                    <a:pt x="1771" y="657"/>
                  </a:cubicBezTo>
                  <a:cubicBezTo>
                    <a:pt x="1910" y="577"/>
                    <a:pt x="2089" y="498"/>
                    <a:pt x="2169" y="339"/>
                  </a:cubicBezTo>
                  <a:lnTo>
                    <a:pt x="2169" y="199"/>
                  </a:lnTo>
                  <a:lnTo>
                    <a:pt x="756" y="140"/>
                  </a:lnTo>
                  <a:cubicBezTo>
                    <a:pt x="657" y="60"/>
                    <a:pt x="498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5"/>
            <p:cNvSpPr/>
            <p:nvPr/>
          </p:nvSpPr>
          <p:spPr>
            <a:xfrm>
              <a:off x="5910400" y="1036425"/>
              <a:ext cx="48775" cy="17800"/>
            </a:xfrm>
            <a:custGeom>
              <a:avLst/>
              <a:gdLst/>
              <a:ahLst/>
              <a:cxnLst/>
              <a:rect l="l" t="t" r="r" b="b"/>
              <a:pathLst>
                <a:path w="1951" h="712" extrusionOk="0">
                  <a:moveTo>
                    <a:pt x="570" y="1"/>
                  </a:moveTo>
                  <a:cubicBezTo>
                    <a:pt x="394" y="1"/>
                    <a:pt x="220" y="36"/>
                    <a:pt x="60" y="155"/>
                  </a:cubicBezTo>
                  <a:cubicBezTo>
                    <a:pt x="1" y="254"/>
                    <a:pt x="1" y="314"/>
                    <a:pt x="60" y="394"/>
                  </a:cubicBezTo>
                  <a:cubicBezTo>
                    <a:pt x="162" y="428"/>
                    <a:pt x="272" y="451"/>
                    <a:pt x="366" y="465"/>
                  </a:cubicBezTo>
                  <a:lnTo>
                    <a:pt x="366" y="465"/>
                  </a:lnTo>
                  <a:cubicBezTo>
                    <a:pt x="358" y="464"/>
                    <a:pt x="349" y="464"/>
                    <a:pt x="340" y="464"/>
                  </a:cubicBezTo>
                  <a:cubicBezTo>
                    <a:pt x="268" y="464"/>
                    <a:pt x="186" y="467"/>
                    <a:pt x="100" y="473"/>
                  </a:cubicBezTo>
                  <a:cubicBezTo>
                    <a:pt x="21" y="513"/>
                    <a:pt x="21" y="593"/>
                    <a:pt x="60" y="672"/>
                  </a:cubicBezTo>
                  <a:cubicBezTo>
                    <a:pt x="677" y="692"/>
                    <a:pt x="1314" y="692"/>
                    <a:pt x="1950" y="712"/>
                  </a:cubicBezTo>
                  <a:cubicBezTo>
                    <a:pt x="1811" y="433"/>
                    <a:pt x="1354" y="593"/>
                    <a:pt x="1294" y="215"/>
                  </a:cubicBezTo>
                  <a:cubicBezTo>
                    <a:pt x="1254" y="155"/>
                    <a:pt x="1194" y="75"/>
                    <a:pt x="1095" y="56"/>
                  </a:cubicBezTo>
                  <a:cubicBezTo>
                    <a:pt x="926" y="36"/>
                    <a:pt x="747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5"/>
            <p:cNvSpPr/>
            <p:nvPr/>
          </p:nvSpPr>
          <p:spPr>
            <a:xfrm>
              <a:off x="5937750" y="1028350"/>
              <a:ext cx="21425" cy="15000"/>
            </a:xfrm>
            <a:custGeom>
              <a:avLst/>
              <a:gdLst/>
              <a:ahLst/>
              <a:cxnLst/>
              <a:rect l="l" t="t" r="r" b="b"/>
              <a:pathLst>
                <a:path w="857" h="600" extrusionOk="0">
                  <a:moveTo>
                    <a:pt x="359" y="1"/>
                  </a:moveTo>
                  <a:cubicBezTo>
                    <a:pt x="220" y="1"/>
                    <a:pt x="80" y="20"/>
                    <a:pt x="1" y="180"/>
                  </a:cubicBezTo>
                  <a:cubicBezTo>
                    <a:pt x="1" y="299"/>
                    <a:pt x="61" y="398"/>
                    <a:pt x="160" y="498"/>
                  </a:cubicBezTo>
                  <a:cubicBezTo>
                    <a:pt x="180" y="518"/>
                    <a:pt x="180" y="538"/>
                    <a:pt x="200" y="577"/>
                  </a:cubicBezTo>
                  <a:cubicBezTo>
                    <a:pt x="319" y="577"/>
                    <a:pt x="419" y="577"/>
                    <a:pt x="558" y="597"/>
                  </a:cubicBezTo>
                  <a:cubicBezTo>
                    <a:pt x="568" y="599"/>
                    <a:pt x="578" y="600"/>
                    <a:pt x="587" y="600"/>
                  </a:cubicBezTo>
                  <a:cubicBezTo>
                    <a:pt x="700" y="600"/>
                    <a:pt x="722" y="490"/>
                    <a:pt x="777" y="398"/>
                  </a:cubicBezTo>
                  <a:cubicBezTo>
                    <a:pt x="856" y="199"/>
                    <a:pt x="677" y="180"/>
                    <a:pt x="558" y="120"/>
                  </a:cubicBezTo>
                  <a:cubicBezTo>
                    <a:pt x="458" y="120"/>
                    <a:pt x="399" y="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"/>
            <p:cNvSpPr/>
            <p:nvPr/>
          </p:nvSpPr>
          <p:spPr>
            <a:xfrm>
              <a:off x="5950700" y="101940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358" y="0"/>
                  </a:moveTo>
                  <a:cubicBezTo>
                    <a:pt x="239" y="0"/>
                    <a:pt x="80" y="40"/>
                    <a:pt x="0" y="160"/>
                  </a:cubicBezTo>
                  <a:cubicBezTo>
                    <a:pt x="25" y="163"/>
                    <a:pt x="50" y="164"/>
                    <a:pt x="73" y="164"/>
                  </a:cubicBezTo>
                  <a:cubicBezTo>
                    <a:pt x="196" y="164"/>
                    <a:pt x="291" y="118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"/>
            <p:cNvSpPr/>
            <p:nvPr/>
          </p:nvSpPr>
          <p:spPr>
            <a:xfrm>
              <a:off x="5946700" y="1027850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1" y="1"/>
                  </a:moveTo>
                  <a:cubicBezTo>
                    <a:pt x="34" y="84"/>
                    <a:pt x="81" y="125"/>
                    <a:pt x="153" y="125"/>
                  </a:cubicBezTo>
                  <a:cubicBezTo>
                    <a:pt x="168" y="125"/>
                    <a:pt x="183" y="123"/>
                    <a:pt x="200" y="120"/>
                  </a:cubicBezTo>
                  <a:cubicBezTo>
                    <a:pt x="120" y="100"/>
                    <a:pt x="6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"/>
            <p:cNvSpPr/>
            <p:nvPr/>
          </p:nvSpPr>
          <p:spPr>
            <a:xfrm>
              <a:off x="5964125" y="10676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0"/>
                  </a:moveTo>
                  <a:cubicBezTo>
                    <a:pt x="20" y="40"/>
                    <a:pt x="0" y="119"/>
                    <a:pt x="0" y="159"/>
                  </a:cubicBezTo>
                  <a:cubicBezTo>
                    <a:pt x="60" y="139"/>
                    <a:pt x="120" y="100"/>
                    <a:pt x="159" y="20"/>
                  </a:cubicBezTo>
                  <a:cubicBezTo>
                    <a:pt x="120" y="0"/>
                    <a:pt x="60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"/>
            <p:cNvSpPr/>
            <p:nvPr/>
          </p:nvSpPr>
          <p:spPr>
            <a:xfrm>
              <a:off x="5819900" y="1289450"/>
              <a:ext cx="17925" cy="8475"/>
            </a:xfrm>
            <a:custGeom>
              <a:avLst/>
              <a:gdLst/>
              <a:ahLst/>
              <a:cxnLst/>
              <a:rect l="l" t="t" r="r" b="b"/>
              <a:pathLst>
                <a:path w="717" h="339" extrusionOk="0">
                  <a:moveTo>
                    <a:pt x="0" y="0"/>
                  </a:moveTo>
                  <a:cubicBezTo>
                    <a:pt x="219" y="139"/>
                    <a:pt x="418" y="338"/>
                    <a:pt x="716" y="338"/>
                  </a:cubicBezTo>
                  <a:cubicBezTo>
                    <a:pt x="657" y="239"/>
                    <a:pt x="597" y="12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"/>
            <p:cNvSpPr/>
            <p:nvPr/>
          </p:nvSpPr>
          <p:spPr>
            <a:xfrm>
              <a:off x="5713975" y="1245950"/>
              <a:ext cx="10450" cy="3900"/>
            </a:xfrm>
            <a:custGeom>
              <a:avLst/>
              <a:gdLst/>
              <a:ahLst/>
              <a:cxnLst/>
              <a:rect l="l" t="t" r="r" b="b"/>
              <a:pathLst>
                <a:path w="418" h="156" extrusionOk="0">
                  <a:moveTo>
                    <a:pt x="132" y="1"/>
                  </a:moveTo>
                  <a:cubicBezTo>
                    <a:pt x="91" y="1"/>
                    <a:pt x="47" y="4"/>
                    <a:pt x="0" y="10"/>
                  </a:cubicBezTo>
                  <a:cubicBezTo>
                    <a:pt x="79" y="120"/>
                    <a:pt x="183" y="155"/>
                    <a:pt x="312" y="155"/>
                  </a:cubicBezTo>
                  <a:cubicBezTo>
                    <a:pt x="345" y="155"/>
                    <a:pt x="381" y="153"/>
                    <a:pt x="418" y="149"/>
                  </a:cubicBezTo>
                  <a:cubicBezTo>
                    <a:pt x="344" y="31"/>
                    <a:pt x="249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"/>
            <p:cNvSpPr/>
            <p:nvPr/>
          </p:nvSpPr>
          <p:spPr>
            <a:xfrm>
              <a:off x="5727900" y="1250150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0" y="1"/>
                  </a:moveTo>
                  <a:cubicBezTo>
                    <a:pt x="100" y="160"/>
                    <a:pt x="239" y="180"/>
                    <a:pt x="398" y="180"/>
                  </a:cubicBezTo>
                  <a:cubicBezTo>
                    <a:pt x="318" y="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5"/>
            <p:cNvSpPr/>
            <p:nvPr/>
          </p:nvSpPr>
          <p:spPr>
            <a:xfrm>
              <a:off x="5788575" y="1276350"/>
              <a:ext cx="9950" cy="3825"/>
            </a:xfrm>
            <a:custGeom>
              <a:avLst/>
              <a:gdLst/>
              <a:ahLst/>
              <a:cxnLst/>
              <a:rect l="l" t="t" r="r" b="b"/>
              <a:pathLst>
                <a:path w="398" h="153" extrusionOk="0">
                  <a:moveTo>
                    <a:pt x="146" y="0"/>
                  </a:moveTo>
                  <a:cubicBezTo>
                    <a:pt x="102" y="0"/>
                    <a:pt x="54" y="9"/>
                    <a:pt x="0" y="27"/>
                  </a:cubicBezTo>
                  <a:cubicBezTo>
                    <a:pt x="78" y="121"/>
                    <a:pt x="193" y="153"/>
                    <a:pt x="306" y="153"/>
                  </a:cubicBezTo>
                  <a:cubicBezTo>
                    <a:pt x="337" y="153"/>
                    <a:pt x="368" y="151"/>
                    <a:pt x="398" y="146"/>
                  </a:cubicBezTo>
                  <a:cubicBezTo>
                    <a:pt x="328" y="49"/>
                    <a:pt x="249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5"/>
            <p:cNvSpPr/>
            <p:nvPr/>
          </p:nvSpPr>
          <p:spPr>
            <a:xfrm>
              <a:off x="5807950" y="1284475"/>
              <a:ext cx="8000" cy="4600"/>
            </a:xfrm>
            <a:custGeom>
              <a:avLst/>
              <a:gdLst/>
              <a:ahLst/>
              <a:cxnLst/>
              <a:rect l="l" t="t" r="r" b="b"/>
              <a:pathLst>
                <a:path w="320" h="184" extrusionOk="0">
                  <a:moveTo>
                    <a:pt x="1" y="0"/>
                  </a:moveTo>
                  <a:cubicBezTo>
                    <a:pt x="71" y="122"/>
                    <a:pt x="155" y="183"/>
                    <a:pt x="269" y="183"/>
                  </a:cubicBezTo>
                  <a:cubicBezTo>
                    <a:pt x="285" y="183"/>
                    <a:pt x="302" y="182"/>
                    <a:pt x="319" y="179"/>
                  </a:cubicBezTo>
                  <a:cubicBezTo>
                    <a:pt x="240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5"/>
            <p:cNvSpPr/>
            <p:nvPr/>
          </p:nvSpPr>
          <p:spPr>
            <a:xfrm>
              <a:off x="5737850" y="12546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80"/>
                    <a:pt x="60" y="120"/>
                    <a:pt x="159" y="120"/>
                  </a:cubicBezTo>
                  <a:cubicBezTo>
                    <a:pt x="119" y="80"/>
                    <a:pt x="4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"/>
            <p:cNvSpPr/>
            <p:nvPr/>
          </p:nvSpPr>
          <p:spPr>
            <a:xfrm>
              <a:off x="5780100" y="127202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81"/>
                    <a:pt x="120" y="120"/>
                    <a:pt x="220" y="120"/>
                  </a:cubicBezTo>
                  <a:cubicBezTo>
                    <a:pt x="140" y="100"/>
                    <a:pt x="61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5"/>
            <p:cNvSpPr/>
            <p:nvPr/>
          </p:nvSpPr>
          <p:spPr>
            <a:xfrm>
              <a:off x="5802500" y="1280500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0"/>
                  </a:moveTo>
                  <a:cubicBezTo>
                    <a:pt x="60" y="40"/>
                    <a:pt x="139" y="80"/>
                    <a:pt x="219" y="139"/>
                  </a:cubicBezTo>
                  <a:cubicBezTo>
                    <a:pt x="15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5"/>
            <p:cNvSpPr/>
            <p:nvPr/>
          </p:nvSpPr>
          <p:spPr>
            <a:xfrm>
              <a:off x="5770650" y="1267550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1" y="1"/>
                  </a:moveTo>
                  <a:cubicBezTo>
                    <a:pt x="41" y="100"/>
                    <a:pt x="140" y="120"/>
                    <a:pt x="240" y="120"/>
                  </a:cubicBezTo>
                  <a:cubicBezTo>
                    <a:pt x="200" y="6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"/>
            <p:cNvSpPr/>
            <p:nvPr/>
          </p:nvSpPr>
          <p:spPr>
            <a:xfrm>
              <a:off x="5706500" y="124170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80" y="1"/>
                  </a:moveTo>
                  <a:lnTo>
                    <a:pt x="60" y="20"/>
                  </a:lnTo>
                  <a:cubicBezTo>
                    <a:pt x="21" y="20"/>
                    <a:pt x="1" y="20"/>
                    <a:pt x="1" y="60"/>
                  </a:cubicBezTo>
                  <a:cubicBezTo>
                    <a:pt x="1" y="100"/>
                    <a:pt x="21" y="120"/>
                    <a:pt x="80" y="140"/>
                  </a:cubicBezTo>
                  <a:lnTo>
                    <a:pt x="220" y="140"/>
                  </a:lnTo>
                  <a:cubicBezTo>
                    <a:pt x="160" y="100"/>
                    <a:pt x="100" y="2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"/>
            <p:cNvSpPr/>
            <p:nvPr/>
          </p:nvSpPr>
          <p:spPr>
            <a:xfrm>
              <a:off x="5622450" y="1203475"/>
              <a:ext cx="86075" cy="49075"/>
            </a:xfrm>
            <a:custGeom>
              <a:avLst/>
              <a:gdLst/>
              <a:ahLst/>
              <a:cxnLst/>
              <a:rect l="l" t="t" r="r" b="b"/>
              <a:pathLst>
                <a:path w="3443" h="1963" extrusionOk="0">
                  <a:moveTo>
                    <a:pt x="752" y="1"/>
                  </a:moveTo>
                  <a:cubicBezTo>
                    <a:pt x="689" y="1"/>
                    <a:pt x="623" y="10"/>
                    <a:pt x="558" y="18"/>
                  </a:cubicBezTo>
                  <a:cubicBezTo>
                    <a:pt x="538" y="117"/>
                    <a:pt x="498" y="197"/>
                    <a:pt x="478" y="296"/>
                  </a:cubicBezTo>
                  <a:cubicBezTo>
                    <a:pt x="180" y="614"/>
                    <a:pt x="279" y="1092"/>
                    <a:pt x="41" y="1410"/>
                  </a:cubicBezTo>
                  <a:cubicBezTo>
                    <a:pt x="1" y="1549"/>
                    <a:pt x="1" y="1649"/>
                    <a:pt x="61" y="1768"/>
                  </a:cubicBezTo>
                  <a:cubicBezTo>
                    <a:pt x="134" y="1915"/>
                    <a:pt x="241" y="1963"/>
                    <a:pt x="361" y="1963"/>
                  </a:cubicBezTo>
                  <a:cubicBezTo>
                    <a:pt x="468" y="1963"/>
                    <a:pt x="585" y="1925"/>
                    <a:pt x="697" y="1888"/>
                  </a:cubicBezTo>
                  <a:cubicBezTo>
                    <a:pt x="992" y="1769"/>
                    <a:pt x="1288" y="1658"/>
                    <a:pt x="1583" y="1658"/>
                  </a:cubicBezTo>
                  <a:cubicBezTo>
                    <a:pt x="1785" y="1658"/>
                    <a:pt x="1987" y="1710"/>
                    <a:pt x="2189" y="1848"/>
                  </a:cubicBezTo>
                  <a:cubicBezTo>
                    <a:pt x="2403" y="1645"/>
                    <a:pt x="2630" y="1576"/>
                    <a:pt x="2869" y="1576"/>
                  </a:cubicBezTo>
                  <a:cubicBezTo>
                    <a:pt x="3053" y="1576"/>
                    <a:pt x="3244" y="1617"/>
                    <a:pt x="3442" y="1669"/>
                  </a:cubicBezTo>
                  <a:cubicBezTo>
                    <a:pt x="3422" y="1629"/>
                    <a:pt x="3422" y="1569"/>
                    <a:pt x="3383" y="1530"/>
                  </a:cubicBezTo>
                  <a:cubicBezTo>
                    <a:pt x="2865" y="1271"/>
                    <a:pt x="2328" y="1132"/>
                    <a:pt x="1911" y="853"/>
                  </a:cubicBezTo>
                  <a:cubicBezTo>
                    <a:pt x="1791" y="754"/>
                    <a:pt x="1652" y="774"/>
                    <a:pt x="1553" y="694"/>
                  </a:cubicBezTo>
                  <a:cubicBezTo>
                    <a:pt x="1493" y="694"/>
                    <a:pt x="1453" y="674"/>
                    <a:pt x="1393" y="654"/>
                  </a:cubicBezTo>
                  <a:cubicBezTo>
                    <a:pt x="1294" y="575"/>
                    <a:pt x="1155" y="595"/>
                    <a:pt x="1055" y="495"/>
                  </a:cubicBezTo>
                  <a:cubicBezTo>
                    <a:pt x="956" y="376"/>
                    <a:pt x="916" y="276"/>
                    <a:pt x="1055" y="157"/>
                  </a:cubicBezTo>
                  <a:cubicBezTo>
                    <a:pt x="967" y="31"/>
                    <a:pt x="862" y="1"/>
                    <a:pt x="7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"/>
            <p:cNvSpPr/>
            <p:nvPr/>
          </p:nvSpPr>
          <p:spPr>
            <a:xfrm>
              <a:off x="5578700" y="1202425"/>
              <a:ext cx="33850" cy="32350"/>
            </a:xfrm>
            <a:custGeom>
              <a:avLst/>
              <a:gdLst/>
              <a:ahLst/>
              <a:cxnLst/>
              <a:rect l="l" t="t" r="r" b="b"/>
              <a:pathLst>
                <a:path w="1354" h="1294" extrusionOk="0">
                  <a:moveTo>
                    <a:pt x="518" y="0"/>
                  </a:moveTo>
                  <a:cubicBezTo>
                    <a:pt x="498" y="20"/>
                    <a:pt x="458" y="20"/>
                    <a:pt x="438" y="40"/>
                  </a:cubicBezTo>
                  <a:lnTo>
                    <a:pt x="398" y="119"/>
                  </a:lnTo>
                  <a:cubicBezTo>
                    <a:pt x="377" y="146"/>
                    <a:pt x="351" y="154"/>
                    <a:pt x="323" y="154"/>
                  </a:cubicBezTo>
                  <a:cubicBezTo>
                    <a:pt x="284" y="154"/>
                    <a:pt x="241" y="138"/>
                    <a:pt x="204" y="138"/>
                  </a:cubicBezTo>
                  <a:cubicBezTo>
                    <a:pt x="170" y="138"/>
                    <a:pt x="140" y="151"/>
                    <a:pt x="120" y="199"/>
                  </a:cubicBezTo>
                  <a:cubicBezTo>
                    <a:pt x="20" y="338"/>
                    <a:pt x="0" y="497"/>
                    <a:pt x="100" y="656"/>
                  </a:cubicBezTo>
                  <a:cubicBezTo>
                    <a:pt x="239" y="756"/>
                    <a:pt x="319" y="915"/>
                    <a:pt x="259" y="1094"/>
                  </a:cubicBezTo>
                  <a:cubicBezTo>
                    <a:pt x="299" y="1213"/>
                    <a:pt x="358" y="1253"/>
                    <a:pt x="498" y="1293"/>
                  </a:cubicBezTo>
                  <a:cubicBezTo>
                    <a:pt x="617" y="1293"/>
                    <a:pt x="717" y="1233"/>
                    <a:pt x="796" y="1134"/>
                  </a:cubicBezTo>
                  <a:cubicBezTo>
                    <a:pt x="935" y="835"/>
                    <a:pt x="1353" y="696"/>
                    <a:pt x="1194" y="239"/>
                  </a:cubicBezTo>
                  <a:cubicBezTo>
                    <a:pt x="1134" y="119"/>
                    <a:pt x="1094" y="40"/>
                    <a:pt x="955" y="20"/>
                  </a:cubicBezTo>
                  <a:cubicBezTo>
                    <a:pt x="896" y="50"/>
                    <a:pt x="841" y="70"/>
                    <a:pt x="796" y="70"/>
                  </a:cubicBezTo>
                  <a:cubicBezTo>
                    <a:pt x="751" y="70"/>
                    <a:pt x="717" y="5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"/>
            <p:cNvSpPr/>
            <p:nvPr/>
          </p:nvSpPr>
          <p:spPr>
            <a:xfrm>
              <a:off x="5616000" y="1198000"/>
              <a:ext cx="17925" cy="39750"/>
            </a:xfrm>
            <a:custGeom>
              <a:avLst/>
              <a:gdLst/>
              <a:ahLst/>
              <a:cxnLst/>
              <a:rect l="l" t="t" r="r" b="b"/>
              <a:pathLst>
                <a:path w="717" h="1590" extrusionOk="0">
                  <a:moveTo>
                    <a:pt x="299" y="0"/>
                  </a:moveTo>
                  <a:cubicBezTo>
                    <a:pt x="228" y="0"/>
                    <a:pt x="133" y="44"/>
                    <a:pt x="0" y="157"/>
                  </a:cubicBezTo>
                  <a:cubicBezTo>
                    <a:pt x="20" y="217"/>
                    <a:pt x="40" y="276"/>
                    <a:pt x="60" y="316"/>
                  </a:cubicBezTo>
                  <a:cubicBezTo>
                    <a:pt x="100" y="376"/>
                    <a:pt x="100" y="456"/>
                    <a:pt x="100" y="495"/>
                  </a:cubicBezTo>
                  <a:cubicBezTo>
                    <a:pt x="60" y="555"/>
                    <a:pt x="40" y="615"/>
                    <a:pt x="40" y="674"/>
                  </a:cubicBezTo>
                  <a:lnTo>
                    <a:pt x="40" y="973"/>
                  </a:lnTo>
                  <a:cubicBezTo>
                    <a:pt x="40" y="1072"/>
                    <a:pt x="60" y="1172"/>
                    <a:pt x="120" y="1271"/>
                  </a:cubicBezTo>
                  <a:cubicBezTo>
                    <a:pt x="159" y="1390"/>
                    <a:pt x="239" y="1550"/>
                    <a:pt x="398" y="1589"/>
                  </a:cubicBezTo>
                  <a:cubicBezTo>
                    <a:pt x="716" y="1291"/>
                    <a:pt x="597" y="873"/>
                    <a:pt x="657" y="495"/>
                  </a:cubicBezTo>
                  <a:cubicBezTo>
                    <a:pt x="507" y="405"/>
                    <a:pt x="515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"/>
            <p:cNvSpPr/>
            <p:nvPr/>
          </p:nvSpPr>
          <p:spPr>
            <a:xfrm>
              <a:off x="5595100" y="1201825"/>
              <a:ext cx="29375" cy="31450"/>
            </a:xfrm>
            <a:custGeom>
              <a:avLst/>
              <a:gdLst/>
              <a:ahLst/>
              <a:cxnLst/>
              <a:rect l="l" t="t" r="r" b="b"/>
              <a:pathLst>
                <a:path w="1175" h="1258" extrusionOk="0">
                  <a:moveTo>
                    <a:pt x="977" y="1"/>
                  </a:moveTo>
                  <a:cubicBezTo>
                    <a:pt x="937" y="1"/>
                    <a:pt x="896" y="4"/>
                    <a:pt x="856" y="4"/>
                  </a:cubicBezTo>
                  <a:cubicBezTo>
                    <a:pt x="737" y="104"/>
                    <a:pt x="637" y="163"/>
                    <a:pt x="518" y="263"/>
                  </a:cubicBezTo>
                  <a:cubicBezTo>
                    <a:pt x="458" y="581"/>
                    <a:pt x="120" y="760"/>
                    <a:pt x="1" y="1058"/>
                  </a:cubicBezTo>
                  <a:cubicBezTo>
                    <a:pt x="21" y="1178"/>
                    <a:pt x="100" y="1257"/>
                    <a:pt x="259" y="1257"/>
                  </a:cubicBezTo>
                  <a:cubicBezTo>
                    <a:pt x="657" y="1078"/>
                    <a:pt x="757" y="641"/>
                    <a:pt x="995" y="342"/>
                  </a:cubicBezTo>
                  <a:cubicBezTo>
                    <a:pt x="1075" y="283"/>
                    <a:pt x="1115" y="243"/>
                    <a:pt x="1175" y="163"/>
                  </a:cubicBezTo>
                  <a:cubicBezTo>
                    <a:pt x="1160" y="21"/>
                    <a:pt x="1075" y="1"/>
                    <a:pt x="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5"/>
            <p:cNvSpPr/>
            <p:nvPr/>
          </p:nvSpPr>
          <p:spPr>
            <a:xfrm>
              <a:off x="5619475" y="1180025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1075" y="1"/>
                  </a:moveTo>
                  <a:lnTo>
                    <a:pt x="1075" y="1"/>
                  </a:lnTo>
                  <a:cubicBezTo>
                    <a:pt x="697" y="41"/>
                    <a:pt x="319" y="120"/>
                    <a:pt x="1" y="339"/>
                  </a:cubicBezTo>
                  <a:cubicBezTo>
                    <a:pt x="103" y="349"/>
                    <a:pt x="204" y="356"/>
                    <a:pt x="302" y="356"/>
                  </a:cubicBezTo>
                  <a:cubicBezTo>
                    <a:pt x="605" y="356"/>
                    <a:pt x="880" y="286"/>
                    <a:pt x="10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5"/>
            <p:cNvSpPr/>
            <p:nvPr/>
          </p:nvSpPr>
          <p:spPr>
            <a:xfrm>
              <a:off x="5658775" y="1167100"/>
              <a:ext cx="22400" cy="8950"/>
            </a:xfrm>
            <a:custGeom>
              <a:avLst/>
              <a:gdLst/>
              <a:ahLst/>
              <a:cxnLst/>
              <a:rect l="l" t="t" r="r" b="b"/>
              <a:pathLst>
                <a:path w="896" h="358" extrusionOk="0">
                  <a:moveTo>
                    <a:pt x="895" y="1"/>
                  </a:moveTo>
                  <a:lnTo>
                    <a:pt x="895" y="1"/>
                  </a:lnTo>
                  <a:cubicBezTo>
                    <a:pt x="577" y="40"/>
                    <a:pt x="279" y="120"/>
                    <a:pt x="0" y="339"/>
                  </a:cubicBezTo>
                  <a:cubicBezTo>
                    <a:pt x="76" y="351"/>
                    <a:pt x="148" y="357"/>
                    <a:pt x="217" y="357"/>
                  </a:cubicBezTo>
                  <a:cubicBezTo>
                    <a:pt x="494" y="357"/>
                    <a:pt x="720" y="255"/>
                    <a:pt x="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"/>
            <p:cNvSpPr/>
            <p:nvPr/>
          </p:nvSpPr>
          <p:spPr>
            <a:xfrm>
              <a:off x="5577200" y="1197775"/>
              <a:ext cx="12950" cy="6725"/>
            </a:xfrm>
            <a:custGeom>
              <a:avLst/>
              <a:gdLst/>
              <a:ahLst/>
              <a:cxnLst/>
              <a:rect l="l" t="t" r="r" b="b"/>
              <a:pathLst>
                <a:path w="518" h="269" extrusionOk="0">
                  <a:moveTo>
                    <a:pt x="403" y="1"/>
                  </a:moveTo>
                  <a:cubicBezTo>
                    <a:pt x="245" y="1"/>
                    <a:pt x="97" y="42"/>
                    <a:pt x="1" y="186"/>
                  </a:cubicBezTo>
                  <a:cubicBezTo>
                    <a:pt x="86" y="243"/>
                    <a:pt x="172" y="268"/>
                    <a:pt x="255" y="268"/>
                  </a:cubicBezTo>
                  <a:cubicBezTo>
                    <a:pt x="346" y="268"/>
                    <a:pt x="435" y="238"/>
                    <a:pt x="518" y="186"/>
                  </a:cubicBezTo>
                  <a:lnTo>
                    <a:pt x="518" y="7"/>
                  </a:lnTo>
                  <a:cubicBezTo>
                    <a:pt x="479" y="3"/>
                    <a:pt x="441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5"/>
            <p:cNvSpPr/>
            <p:nvPr/>
          </p:nvSpPr>
          <p:spPr>
            <a:xfrm>
              <a:off x="5590125" y="1193450"/>
              <a:ext cx="13475" cy="4525"/>
            </a:xfrm>
            <a:custGeom>
              <a:avLst/>
              <a:gdLst/>
              <a:ahLst/>
              <a:cxnLst/>
              <a:rect l="l" t="t" r="r" b="b"/>
              <a:pathLst>
                <a:path w="539" h="181" extrusionOk="0">
                  <a:moveTo>
                    <a:pt x="538" y="1"/>
                  </a:moveTo>
                  <a:cubicBezTo>
                    <a:pt x="339" y="1"/>
                    <a:pt x="160" y="1"/>
                    <a:pt x="1" y="180"/>
                  </a:cubicBezTo>
                  <a:cubicBezTo>
                    <a:pt x="34" y="180"/>
                    <a:pt x="67" y="181"/>
                    <a:pt x="100" y="181"/>
                  </a:cubicBezTo>
                  <a:cubicBezTo>
                    <a:pt x="264" y="181"/>
                    <a:pt x="422" y="167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5"/>
            <p:cNvSpPr/>
            <p:nvPr/>
          </p:nvSpPr>
          <p:spPr>
            <a:xfrm>
              <a:off x="5595100" y="1202425"/>
              <a:ext cx="7500" cy="3300"/>
            </a:xfrm>
            <a:custGeom>
              <a:avLst/>
              <a:gdLst/>
              <a:ahLst/>
              <a:cxnLst/>
              <a:rect l="l" t="t" r="r" b="b"/>
              <a:pathLst>
                <a:path w="300" h="132" extrusionOk="0">
                  <a:moveTo>
                    <a:pt x="1" y="0"/>
                  </a:moveTo>
                  <a:cubicBezTo>
                    <a:pt x="45" y="78"/>
                    <a:pt x="96" y="131"/>
                    <a:pt x="153" y="131"/>
                  </a:cubicBezTo>
                  <a:cubicBezTo>
                    <a:pt x="198" y="131"/>
                    <a:pt x="247" y="99"/>
                    <a:pt x="299" y="20"/>
                  </a:cubicBezTo>
                  <a:cubicBezTo>
                    <a:pt x="20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5"/>
            <p:cNvSpPr/>
            <p:nvPr/>
          </p:nvSpPr>
          <p:spPr>
            <a:xfrm>
              <a:off x="5646325" y="1175950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320" y="1"/>
                  </a:moveTo>
                  <a:cubicBezTo>
                    <a:pt x="190" y="1"/>
                    <a:pt x="88" y="60"/>
                    <a:pt x="1" y="164"/>
                  </a:cubicBezTo>
                  <a:cubicBezTo>
                    <a:pt x="29" y="168"/>
                    <a:pt x="56" y="170"/>
                    <a:pt x="84" y="170"/>
                  </a:cubicBezTo>
                  <a:cubicBezTo>
                    <a:pt x="194" y="170"/>
                    <a:pt x="299" y="132"/>
                    <a:pt x="379" y="5"/>
                  </a:cubicBezTo>
                  <a:cubicBezTo>
                    <a:pt x="359" y="2"/>
                    <a:pt x="339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5"/>
            <p:cNvSpPr/>
            <p:nvPr/>
          </p:nvSpPr>
          <p:spPr>
            <a:xfrm>
              <a:off x="5681150" y="115715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cubicBezTo>
                    <a:pt x="60" y="120"/>
                    <a:pt x="20" y="239"/>
                    <a:pt x="0" y="399"/>
                  </a:cubicBezTo>
                  <a:cubicBezTo>
                    <a:pt x="179" y="319"/>
                    <a:pt x="19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"/>
            <p:cNvSpPr/>
            <p:nvPr/>
          </p:nvSpPr>
          <p:spPr>
            <a:xfrm>
              <a:off x="5641350" y="120640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220" y="0"/>
                  </a:moveTo>
                  <a:cubicBezTo>
                    <a:pt x="80" y="139"/>
                    <a:pt x="1" y="239"/>
                    <a:pt x="220" y="358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"/>
            <p:cNvSpPr/>
            <p:nvPr/>
          </p:nvSpPr>
          <p:spPr>
            <a:xfrm>
              <a:off x="5646825" y="12148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100" y="120"/>
                    <a:pt x="220" y="140"/>
                    <a:pt x="359" y="140"/>
                  </a:cubicBezTo>
                  <a:cubicBezTo>
                    <a:pt x="259" y="40"/>
                    <a:pt x="12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5"/>
            <p:cNvSpPr/>
            <p:nvPr/>
          </p:nvSpPr>
          <p:spPr>
            <a:xfrm>
              <a:off x="5659275" y="1219825"/>
              <a:ext cx="9450" cy="3500"/>
            </a:xfrm>
            <a:custGeom>
              <a:avLst/>
              <a:gdLst/>
              <a:ahLst/>
              <a:cxnLst/>
              <a:rect l="l" t="t" r="r" b="b"/>
              <a:pathLst>
                <a:path w="378" h="140" extrusionOk="0">
                  <a:moveTo>
                    <a:pt x="0" y="0"/>
                  </a:moveTo>
                  <a:cubicBezTo>
                    <a:pt x="99" y="100"/>
                    <a:pt x="219" y="139"/>
                    <a:pt x="378" y="139"/>
                  </a:cubicBezTo>
                  <a:cubicBezTo>
                    <a:pt x="27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5"/>
            <p:cNvSpPr/>
            <p:nvPr/>
          </p:nvSpPr>
          <p:spPr>
            <a:xfrm>
              <a:off x="5944225" y="1071625"/>
              <a:ext cx="29875" cy="8975"/>
            </a:xfrm>
            <a:custGeom>
              <a:avLst/>
              <a:gdLst/>
              <a:ahLst/>
              <a:cxnLst/>
              <a:rect l="l" t="t" r="r" b="b"/>
              <a:pathLst>
                <a:path w="1195" h="359" extrusionOk="0">
                  <a:moveTo>
                    <a:pt x="796" y="0"/>
                  </a:moveTo>
                  <a:cubicBezTo>
                    <a:pt x="637" y="0"/>
                    <a:pt x="458" y="40"/>
                    <a:pt x="299" y="40"/>
                  </a:cubicBezTo>
                  <a:cubicBezTo>
                    <a:pt x="160" y="100"/>
                    <a:pt x="1" y="139"/>
                    <a:pt x="120" y="338"/>
                  </a:cubicBezTo>
                  <a:cubicBezTo>
                    <a:pt x="458" y="338"/>
                    <a:pt x="796" y="358"/>
                    <a:pt x="1134" y="358"/>
                  </a:cubicBezTo>
                  <a:lnTo>
                    <a:pt x="1194" y="299"/>
                  </a:lnTo>
                  <a:cubicBezTo>
                    <a:pt x="1194" y="259"/>
                    <a:pt x="1154" y="239"/>
                    <a:pt x="1115" y="199"/>
                  </a:cubicBezTo>
                  <a:cubicBezTo>
                    <a:pt x="955" y="179"/>
                    <a:pt x="856" y="139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"/>
            <p:cNvSpPr/>
            <p:nvPr/>
          </p:nvSpPr>
          <p:spPr>
            <a:xfrm>
              <a:off x="5972075" y="10761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120" y="0"/>
                    <a:pt x="40" y="20"/>
                    <a:pt x="1" y="20"/>
                  </a:cubicBezTo>
                  <a:cubicBezTo>
                    <a:pt x="1" y="80"/>
                    <a:pt x="20" y="120"/>
                    <a:pt x="20" y="179"/>
                  </a:cubicBezTo>
                  <a:lnTo>
                    <a:pt x="100" y="199"/>
                  </a:lnTo>
                  <a:lnTo>
                    <a:pt x="180" y="19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"/>
            <p:cNvSpPr/>
            <p:nvPr/>
          </p:nvSpPr>
          <p:spPr>
            <a:xfrm>
              <a:off x="5681150" y="1137275"/>
              <a:ext cx="8475" cy="5475"/>
            </a:xfrm>
            <a:custGeom>
              <a:avLst/>
              <a:gdLst/>
              <a:ahLst/>
              <a:cxnLst/>
              <a:rect l="l" t="t" r="r" b="b"/>
              <a:pathLst>
                <a:path w="339" h="219" extrusionOk="0">
                  <a:moveTo>
                    <a:pt x="0" y="0"/>
                  </a:moveTo>
                  <a:cubicBezTo>
                    <a:pt x="20" y="60"/>
                    <a:pt x="20" y="119"/>
                    <a:pt x="0" y="199"/>
                  </a:cubicBezTo>
                  <a:lnTo>
                    <a:pt x="80" y="219"/>
                  </a:lnTo>
                  <a:lnTo>
                    <a:pt x="140" y="219"/>
                  </a:lnTo>
                  <a:cubicBezTo>
                    <a:pt x="219" y="139"/>
                    <a:pt x="279" y="6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"/>
            <p:cNvSpPr/>
            <p:nvPr/>
          </p:nvSpPr>
          <p:spPr>
            <a:xfrm>
              <a:off x="4703925" y="581525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261" y="1"/>
                  </a:moveTo>
                  <a:cubicBezTo>
                    <a:pt x="158" y="1"/>
                    <a:pt x="74" y="32"/>
                    <a:pt x="0" y="149"/>
                  </a:cubicBezTo>
                  <a:cubicBezTo>
                    <a:pt x="29" y="153"/>
                    <a:pt x="58" y="156"/>
                    <a:pt x="86" y="156"/>
                  </a:cubicBezTo>
                  <a:cubicBezTo>
                    <a:pt x="195" y="156"/>
                    <a:pt x="299" y="120"/>
                    <a:pt x="378" y="10"/>
                  </a:cubicBezTo>
                  <a:cubicBezTo>
                    <a:pt x="337" y="5"/>
                    <a:pt x="298" y="1"/>
                    <a:pt x="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"/>
            <p:cNvSpPr/>
            <p:nvPr/>
          </p:nvSpPr>
          <p:spPr>
            <a:xfrm>
              <a:off x="4710875" y="584250"/>
              <a:ext cx="20425" cy="53375"/>
            </a:xfrm>
            <a:custGeom>
              <a:avLst/>
              <a:gdLst/>
              <a:ahLst/>
              <a:cxnLst/>
              <a:rect l="l" t="t" r="r" b="b"/>
              <a:pathLst>
                <a:path w="817" h="2135" extrusionOk="0">
                  <a:moveTo>
                    <a:pt x="398" y="0"/>
                  </a:moveTo>
                  <a:cubicBezTo>
                    <a:pt x="339" y="80"/>
                    <a:pt x="299" y="140"/>
                    <a:pt x="239" y="199"/>
                  </a:cubicBezTo>
                  <a:cubicBezTo>
                    <a:pt x="200" y="856"/>
                    <a:pt x="1" y="1532"/>
                    <a:pt x="418" y="2129"/>
                  </a:cubicBezTo>
                  <a:cubicBezTo>
                    <a:pt x="445" y="2133"/>
                    <a:pt x="469" y="2134"/>
                    <a:pt x="491" y="2134"/>
                  </a:cubicBezTo>
                  <a:cubicBezTo>
                    <a:pt x="704" y="2134"/>
                    <a:pt x="739" y="1971"/>
                    <a:pt x="757" y="1791"/>
                  </a:cubicBezTo>
                  <a:cubicBezTo>
                    <a:pt x="597" y="1492"/>
                    <a:pt x="816" y="1194"/>
                    <a:pt x="737" y="896"/>
                  </a:cubicBezTo>
                  <a:cubicBezTo>
                    <a:pt x="438" y="677"/>
                    <a:pt x="796" y="199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"/>
            <p:cNvSpPr/>
            <p:nvPr/>
          </p:nvSpPr>
          <p:spPr>
            <a:xfrm>
              <a:off x="4903825" y="488750"/>
              <a:ext cx="61200" cy="5500"/>
            </a:xfrm>
            <a:custGeom>
              <a:avLst/>
              <a:gdLst/>
              <a:ahLst/>
              <a:cxnLst/>
              <a:rect l="l" t="t" r="r" b="b"/>
              <a:pathLst>
                <a:path w="2448" h="220" extrusionOk="0">
                  <a:moveTo>
                    <a:pt x="1232" y="1"/>
                  </a:moveTo>
                  <a:cubicBezTo>
                    <a:pt x="827" y="1"/>
                    <a:pt x="419" y="71"/>
                    <a:pt x="1" y="220"/>
                  </a:cubicBezTo>
                  <a:cubicBezTo>
                    <a:pt x="836" y="220"/>
                    <a:pt x="1632" y="200"/>
                    <a:pt x="2448" y="200"/>
                  </a:cubicBezTo>
                  <a:cubicBezTo>
                    <a:pt x="2040" y="71"/>
                    <a:pt x="1637" y="1"/>
                    <a:pt x="1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"/>
            <p:cNvSpPr/>
            <p:nvPr/>
          </p:nvSpPr>
          <p:spPr>
            <a:xfrm>
              <a:off x="4969475" y="489175"/>
              <a:ext cx="53750" cy="5175"/>
            </a:xfrm>
            <a:custGeom>
              <a:avLst/>
              <a:gdLst/>
              <a:ahLst/>
              <a:cxnLst/>
              <a:rect l="l" t="t" r="r" b="b"/>
              <a:pathLst>
                <a:path w="2150" h="207" extrusionOk="0">
                  <a:moveTo>
                    <a:pt x="899" y="0"/>
                  </a:moveTo>
                  <a:cubicBezTo>
                    <a:pt x="596" y="0"/>
                    <a:pt x="295" y="40"/>
                    <a:pt x="1" y="183"/>
                  </a:cubicBezTo>
                  <a:cubicBezTo>
                    <a:pt x="304" y="191"/>
                    <a:pt x="608" y="207"/>
                    <a:pt x="912" y="207"/>
                  </a:cubicBezTo>
                  <a:cubicBezTo>
                    <a:pt x="1324" y="207"/>
                    <a:pt x="1737" y="178"/>
                    <a:pt x="2149" y="64"/>
                  </a:cubicBezTo>
                  <a:lnTo>
                    <a:pt x="2149" y="64"/>
                  </a:lnTo>
                  <a:cubicBezTo>
                    <a:pt x="2120" y="64"/>
                    <a:pt x="2090" y="65"/>
                    <a:pt x="2061" y="65"/>
                  </a:cubicBezTo>
                  <a:cubicBezTo>
                    <a:pt x="1675" y="65"/>
                    <a:pt x="1285" y="0"/>
                    <a:pt x="8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"/>
            <p:cNvSpPr/>
            <p:nvPr/>
          </p:nvSpPr>
          <p:spPr>
            <a:xfrm>
              <a:off x="4816300" y="499200"/>
              <a:ext cx="13950" cy="26375"/>
            </a:xfrm>
            <a:custGeom>
              <a:avLst/>
              <a:gdLst/>
              <a:ahLst/>
              <a:cxnLst/>
              <a:rect l="l" t="t" r="r" b="b"/>
              <a:pathLst>
                <a:path w="558" h="1055" extrusionOk="0">
                  <a:moveTo>
                    <a:pt x="21" y="1"/>
                  </a:moveTo>
                  <a:cubicBezTo>
                    <a:pt x="80" y="379"/>
                    <a:pt x="1" y="796"/>
                    <a:pt x="379" y="1055"/>
                  </a:cubicBezTo>
                  <a:cubicBezTo>
                    <a:pt x="518" y="975"/>
                    <a:pt x="558" y="816"/>
                    <a:pt x="558" y="677"/>
                  </a:cubicBezTo>
                  <a:cubicBezTo>
                    <a:pt x="478" y="418"/>
                    <a:pt x="180" y="299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"/>
            <p:cNvSpPr/>
            <p:nvPr/>
          </p:nvSpPr>
          <p:spPr>
            <a:xfrm>
              <a:off x="4743200" y="516125"/>
              <a:ext cx="5500" cy="9450"/>
            </a:xfrm>
            <a:custGeom>
              <a:avLst/>
              <a:gdLst/>
              <a:ahLst/>
              <a:cxnLst/>
              <a:rect l="l" t="t" r="r" b="b"/>
              <a:pathLst>
                <a:path w="220" h="378" extrusionOk="0">
                  <a:moveTo>
                    <a:pt x="160" y="0"/>
                  </a:moveTo>
                  <a:cubicBezTo>
                    <a:pt x="40" y="80"/>
                    <a:pt x="1" y="199"/>
                    <a:pt x="40" y="378"/>
                  </a:cubicBezTo>
                  <a:cubicBezTo>
                    <a:pt x="100" y="298"/>
                    <a:pt x="160" y="239"/>
                    <a:pt x="219" y="179"/>
                  </a:cubicBezTo>
                  <a:cubicBezTo>
                    <a:pt x="200" y="119"/>
                    <a:pt x="20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"/>
            <p:cNvSpPr/>
            <p:nvPr/>
          </p:nvSpPr>
          <p:spPr>
            <a:xfrm>
              <a:off x="5032650" y="490750"/>
              <a:ext cx="6975" cy="1900"/>
            </a:xfrm>
            <a:custGeom>
              <a:avLst/>
              <a:gdLst/>
              <a:ahLst/>
              <a:cxnLst/>
              <a:rect l="l" t="t" r="r" b="b"/>
              <a:pathLst>
                <a:path w="279" h="76" extrusionOk="0">
                  <a:moveTo>
                    <a:pt x="0" y="1"/>
                  </a:moveTo>
                  <a:cubicBezTo>
                    <a:pt x="50" y="50"/>
                    <a:pt x="95" y="75"/>
                    <a:pt x="139" y="75"/>
                  </a:cubicBezTo>
                  <a:cubicBezTo>
                    <a:pt x="184" y="75"/>
                    <a:pt x="229" y="5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"/>
            <p:cNvSpPr/>
            <p:nvPr/>
          </p:nvSpPr>
          <p:spPr>
            <a:xfrm>
              <a:off x="5232075" y="2110325"/>
              <a:ext cx="38800" cy="37025"/>
            </a:xfrm>
            <a:custGeom>
              <a:avLst/>
              <a:gdLst/>
              <a:ahLst/>
              <a:cxnLst/>
              <a:rect l="l" t="t" r="r" b="b"/>
              <a:pathLst>
                <a:path w="1552" h="1481" extrusionOk="0">
                  <a:moveTo>
                    <a:pt x="1036" y="1"/>
                  </a:moveTo>
                  <a:cubicBezTo>
                    <a:pt x="945" y="1"/>
                    <a:pt x="870" y="23"/>
                    <a:pt x="796" y="68"/>
                  </a:cubicBezTo>
                  <a:cubicBezTo>
                    <a:pt x="708" y="173"/>
                    <a:pt x="652" y="294"/>
                    <a:pt x="503" y="294"/>
                  </a:cubicBezTo>
                  <a:cubicBezTo>
                    <a:pt x="483" y="294"/>
                    <a:pt x="461" y="291"/>
                    <a:pt x="438" y="287"/>
                  </a:cubicBezTo>
                  <a:cubicBezTo>
                    <a:pt x="378" y="326"/>
                    <a:pt x="338" y="386"/>
                    <a:pt x="299" y="466"/>
                  </a:cubicBezTo>
                  <a:cubicBezTo>
                    <a:pt x="259" y="625"/>
                    <a:pt x="338" y="824"/>
                    <a:pt x="259" y="1003"/>
                  </a:cubicBezTo>
                  <a:cubicBezTo>
                    <a:pt x="0" y="1480"/>
                    <a:pt x="398" y="1321"/>
                    <a:pt x="597" y="1381"/>
                  </a:cubicBezTo>
                  <a:cubicBezTo>
                    <a:pt x="836" y="1261"/>
                    <a:pt x="1054" y="1122"/>
                    <a:pt x="1293" y="1003"/>
                  </a:cubicBezTo>
                  <a:cubicBezTo>
                    <a:pt x="1432" y="923"/>
                    <a:pt x="1552" y="883"/>
                    <a:pt x="1532" y="684"/>
                  </a:cubicBezTo>
                  <a:cubicBezTo>
                    <a:pt x="1373" y="525"/>
                    <a:pt x="1373" y="307"/>
                    <a:pt x="1333" y="108"/>
                  </a:cubicBezTo>
                  <a:cubicBezTo>
                    <a:pt x="1273" y="68"/>
                    <a:pt x="1194" y="28"/>
                    <a:pt x="1134" y="8"/>
                  </a:cubicBezTo>
                  <a:cubicBezTo>
                    <a:pt x="1099" y="3"/>
                    <a:pt x="1067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"/>
            <p:cNvSpPr/>
            <p:nvPr/>
          </p:nvSpPr>
          <p:spPr>
            <a:xfrm>
              <a:off x="5363350" y="2052000"/>
              <a:ext cx="40325" cy="23225"/>
            </a:xfrm>
            <a:custGeom>
              <a:avLst/>
              <a:gdLst/>
              <a:ahLst/>
              <a:cxnLst/>
              <a:rect l="l" t="t" r="r" b="b"/>
              <a:pathLst>
                <a:path w="1613" h="929" extrusionOk="0">
                  <a:moveTo>
                    <a:pt x="1133" y="0"/>
                  </a:moveTo>
                  <a:cubicBezTo>
                    <a:pt x="605" y="0"/>
                    <a:pt x="274" y="383"/>
                    <a:pt x="1" y="809"/>
                  </a:cubicBezTo>
                  <a:cubicBezTo>
                    <a:pt x="21" y="849"/>
                    <a:pt x="21" y="869"/>
                    <a:pt x="61" y="929"/>
                  </a:cubicBezTo>
                  <a:cubicBezTo>
                    <a:pt x="657" y="770"/>
                    <a:pt x="1175" y="451"/>
                    <a:pt x="1612" y="53"/>
                  </a:cubicBezTo>
                  <a:cubicBezTo>
                    <a:pt x="1552" y="53"/>
                    <a:pt x="1493" y="34"/>
                    <a:pt x="1413" y="34"/>
                  </a:cubicBezTo>
                  <a:cubicBezTo>
                    <a:pt x="1314" y="11"/>
                    <a:pt x="1221" y="0"/>
                    <a:pt x="1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"/>
            <p:cNvSpPr/>
            <p:nvPr/>
          </p:nvSpPr>
          <p:spPr>
            <a:xfrm>
              <a:off x="5285775" y="2099375"/>
              <a:ext cx="31850" cy="19300"/>
            </a:xfrm>
            <a:custGeom>
              <a:avLst/>
              <a:gdLst/>
              <a:ahLst/>
              <a:cxnLst/>
              <a:rect l="l" t="t" r="r" b="b"/>
              <a:pathLst>
                <a:path w="1274" h="772" extrusionOk="0">
                  <a:moveTo>
                    <a:pt x="1028" y="0"/>
                  </a:moveTo>
                  <a:cubicBezTo>
                    <a:pt x="557" y="0"/>
                    <a:pt x="254" y="267"/>
                    <a:pt x="1" y="665"/>
                  </a:cubicBezTo>
                  <a:cubicBezTo>
                    <a:pt x="1" y="705"/>
                    <a:pt x="20" y="745"/>
                    <a:pt x="40" y="764"/>
                  </a:cubicBezTo>
                  <a:cubicBezTo>
                    <a:pt x="85" y="769"/>
                    <a:pt x="128" y="771"/>
                    <a:pt x="170" y="771"/>
                  </a:cubicBezTo>
                  <a:cubicBezTo>
                    <a:pt x="669" y="771"/>
                    <a:pt x="980" y="454"/>
                    <a:pt x="1274" y="68"/>
                  </a:cubicBezTo>
                  <a:cubicBezTo>
                    <a:pt x="1214" y="48"/>
                    <a:pt x="1194" y="28"/>
                    <a:pt x="1174" y="8"/>
                  </a:cubicBezTo>
                  <a:cubicBezTo>
                    <a:pt x="1124" y="3"/>
                    <a:pt x="1075" y="0"/>
                    <a:pt x="10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"/>
            <p:cNvSpPr/>
            <p:nvPr/>
          </p:nvSpPr>
          <p:spPr>
            <a:xfrm>
              <a:off x="5333025" y="2072150"/>
              <a:ext cx="31850" cy="20475"/>
            </a:xfrm>
            <a:custGeom>
              <a:avLst/>
              <a:gdLst/>
              <a:ahLst/>
              <a:cxnLst/>
              <a:rect l="l" t="t" r="r" b="b"/>
              <a:pathLst>
                <a:path w="1274" h="819" extrusionOk="0">
                  <a:moveTo>
                    <a:pt x="802" y="0"/>
                  </a:moveTo>
                  <a:cubicBezTo>
                    <a:pt x="424" y="0"/>
                    <a:pt x="179" y="283"/>
                    <a:pt x="0" y="700"/>
                  </a:cubicBezTo>
                  <a:cubicBezTo>
                    <a:pt x="20" y="739"/>
                    <a:pt x="20" y="759"/>
                    <a:pt x="40" y="819"/>
                  </a:cubicBezTo>
                  <a:cubicBezTo>
                    <a:pt x="478" y="620"/>
                    <a:pt x="935" y="521"/>
                    <a:pt x="1274" y="123"/>
                  </a:cubicBezTo>
                  <a:lnTo>
                    <a:pt x="1234" y="103"/>
                  </a:lnTo>
                  <a:cubicBezTo>
                    <a:pt x="1073" y="33"/>
                    <a:pt x="930" y="0"/>
                    <a:pt x="8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"/>
            <p:cNvSpPr/>
            <p:nvPr/>
          </p:nvSpPr>
          <p:spPr>
            <a:xfrm>
              <a:off x="5315625" y="2088925"/>
              <a:ext cx="18425" cy="12175"/>
            </a:xfrm>
            <a:custGeom>
              <a:avLst/>
              <a:gdLst/>
              <a:ahLst/>
              <a:cxnLst/>
              <a:rect l="l" t="t" r="r" b="b"/>
              <a:pathLst>
                <a:path w="737" h="487" extrusionOk="0">
                  <a:moveTo>
                    <a:pt x="387" y="1"/>
                  </a:moveTo>
                  <a:cubicBezTo>
                    <a:pt x="170" y="1"/>
                    <a:pt x="29" y="147"/>
                    <a:pt x="0" y="446"/>
                  </a:cubicBezTo>
                  <a:lnTo>
                    <a:pt x="40" y="486"/>
                  </a:lnTo>
                  <a:cubicBezTo>
                    <a:pt x="338" y="486"/>
                    <a:pt x="597" y="446"/>
                    <a:pt x="736" y="148"/>
                  </a:cubicBezTo>
                  <a:lnTo>
                    <a:pt x="677" y="68"/>
                  </a:lnTo>
                  <a:cubicBezTo>
                    <a:pt x="570" y="23"/>
                    <a:pt x="472" y="1"/>
                    <a:pt x="3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"/>
            <p:cNvSpPr/>
            <p:nvPr/>
          </p:nvSpPr>
          <p:spPr>
            <a:xfrm>
              <a:off x="5263900" y="2125250"/>
              <a:ext cx="13950" cy="10200"/>
            </a:xfrm>
            <a:custGeom>
              <a:avLst/>
              <a:gdLst/>
              <a:ahLst/>
              <a:cxnLst/>
              <a:rect l="l" t="t" r="r" b="b"/>
              <a:pathLst>
                <a:path w="558" h="408" extrusionOk="0">
                  <a:moveTo>
                    <a:pt x="402" y="1"/>
                  </a:moveTo>
                  <a:cubicBezTo>
                    <a:pt x="343" y="1"/>
                    <a:pt x="289" y="27"/>
                    <a:pt x="259" y="87"/>
                  </a:cubicBezTo>
                  <a:cubicBezTo>
                    <a:pt x="179" y="207"/>
                    <a:pt x="80" y="306"/>
                    <a:pt x="0" y="406"/>
                  </a:cubicBezTo>
                  <a:cubicBezTo>
                    <a:pt x="20" y="407"/>
                    <a:pt x="40" y="408"/>
                    <a:pt x="59" y="408"/>
                  </a:cubicBezTo>
                  <a:cubicBezTo>
                    <a:pt x="304" y="408"/>
                    <a:pt x="465" y="291"/>
                    <a:pt x="557" y="87"/>
                  </a:cubicBezTo>
                  <a:cubicBezTo>
                    <a:pt x="518" y="48"/>
                    <a:pt x="478" y="28"/>
                    <a:pt x="458" y="8"/>
                  </a:cubicBezTo>
                  <a:cubicBezTo>
                    <a:pt x="439" y="3"/>
                    <a:pt x="420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"/>
            <p:cNvSpPr/>
            <p:nvPr/>
          </p:nvSpPr>
          <p:spPr>
            <a:xfrm>
              <a:off x="5276825" y="2118900"/>
              <a:ext cx="9975" cy="9050"/>
            </a:xfrm>
            <a:custGeom>
              <a:avLst/>
              <a:gdLst/>
              <a:ahLst/>
              <a:cxnLst/>
              <a:rect l="l" t="t" r="r" b="b"/>
              <a:pathLst>
                <a:path w="399" h="362" extrusionOk="0">
                  <a:moveTo>
                    <a:pt x="256" y="1"/>
                  </a:moveTo>
                  <a:cubicBezTo>
                    <a:pt x="104" y="1"/>
                    <a:pt x="33" y="129"/>
                    <a:pt x="1" y="322"/>
                  </a:cubicBezTo>
                  <a:lnTo>
                    <a:pt x="60" y="361"/>
                  </a:lnTo>
                  <a:cubicBezTo>
                    <a:pt x="259" y="341"/>
                    <a:pt x="378" y="222"/>
                    <a:pt x="398" y="23"/>
                  </a:cubicBezTo>
                  <a:lnTo>
                    <a:pt x="378" y="23"/>
                  </a:lnTo>
                  <a:cubicBezTo>
                    <a:pt x="333" y="8"/>
                    <a:pt x="292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5"/>
            <p:cNvSpPr/>
            <p:nvPr/>
          </p:nvSpPr>
          <p:spPr>
            <a:xfrm>
              <a:off x="5199250" y="2114175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95" y="1"/>
                  </a:moveTo>
                  <a:cubicBezTo>
                    <a:pt x="65" y="1"/>
                    <a:pt x="33" y="5"/>
                    <a:pt x="0" y="13"/>
                  </a:cubicBezTo>
                  <a:cubicBezTo>
                    <a:pt x="80" y="153"/>
                    <a:pt x="219" y="153"/>
                    <a:pt x="358" y="153"/>
                  </a:cubicBezTo>
                  <a:cubicBezTo>
                    <a:pt x="295" y="58"/>
                    <a:pt x="207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5"/>
            <p:cNvSpPr/>
            <p:nvPr/>
          </p:nvSpPr>
          <p:spPr>
            <a:xfrm>
              <a:off x="5190800" y="21100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60" y="120"/>
                    <a:pt x="199" y="179"/>
                    <a:pt x="338" y="179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"/>
            <p:cNvSpPr/>
            <p:nvPr/>
          </p:nvSpPr>
          <p:spPr>
            <a:xfrm>
              <a:off x="5225600" y="2127125"/>
              <a:ext cx="8475" cy="4300"/>
            </a:xfrm>
            <a:custGeom>
              <a:avLst/>
              <a:gdLst/>
              <a:ahLst/>
              <a:cxnLst/>
              <a:rect l="l" t="t" r="r" b="b"/>
              <a:pathLst>
                <a:path w="339" h="172" extrusionOk="0">
                  <a:moveTo>
                    <a:pt x="83" y="0"/>
                  </a:moveTo>
                  <a:cubicBezTo>
                    <a:pt x="57" y="0"/>
                    <a:pt x="29" y="4"/>
                    <a:pt x="1" y="12"/>
                  </a:cubicBezTo>
                  <a:cubicBezTo>
                    <a:pt x="1" y="52"/>
                    <a:pt x="1" y="112"/>
                    <a:pt x="20" y="132"/>
                  </a:cubicBezTo>
                  <a:cubicBezTo>
                    <a:pt x="120" y="152"/>
                    <a:pt x="239" y="152"/>
                    <a:pt x="339" y="172"/>
                  </a:cubicBezTo>
                  <a:cubicBezTo>
                    <a:pt x="275" y="61"/>
                    <a:pt x="187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"/>
            <p:cNvSpPr/>
            <p:nvPr/>
          </p:nvSpPr>
          <p:spPr>
            <a:xfrm>
              <a:off x="5217150" y="21224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80" y="140"/>
                    <a:pt x="179" y="199"/>
                    <a:pt x="339" y="199"/>
                  </a:cubicBezTo>
                  <a:cubicBezTo>
                    <a:pt x="279" y="40"/>
                    <a:pt x="1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"/>
            <p:cNvSpPr/>
            <p:nvPr/>
          </p:nvSpPr>
          <p:spPr>
            <a:xfrm>
              <a:off x="5211175" y="211947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cubicBezTo>
                    <a:pt x="40" y="60"/>
                    <a:pt x="120" y="120"/>
                    <a:pt x="220" y="120"/>
                  </a:cubicBezTo>
                  <a:cubicBezTo>
                    <a:pt x="180" y="2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"/>
            <p:cNvSpPr/>
            <p:nvPr/>
          </p:nvSpPr>
          <p:spPr>
            <a:xfrm>
              <a:off x="5234050" y="2131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21" y="100"/>
                    <a:pt x="80" y="140"/>
                    <a:pt x="200" y="160"/>
                  </a:cubicBezTo>
                  <a:cubicBezTo>
                    <a:pt x="160" y="60"/>
                    <a:pt x="100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"/>
            <p:cNvSpPr/>
            <p:nvPr/>
          </p:nvSpPr>
          <p:spPr>
            <a:xfrm>
              <a:off x="5467300" y="1931975"/>
              <a:ext cx="112425" cy="70150"/>
            </a:xfrm>
            <a:custGeom>
              <a:avLst/>
              <a:gdLst/>
              <a:ahLst/>
              <a:cxnLst/>
              <a:rect l="l" t="t" r="r" b="b"/>
              <a:pathLst>
                <a:path w="4497" h="2806" extrusionOk="0">
                  <a:moveTo>
                    <a:pt x="4098" y="1"/>
                  </a:moveTo>
                  <a:cubicBezTo>
                    <a:pt x="3860" y="21"/>
                    <a:pt x="3681" y="200"/>
                    <a:pt x="3462" y="299"/>
                  </a:cubicBezTo>
                  <a:cubicBezTo>
                    <a:pt x="3402" y="359"/>
                    <a:pt x="3323" y="379"/>
                    <a:pt x="3263" y="418"/>
                  </a:cubicBezTo>
                  <a:cubicBezTo>
                    <a:pt x="2427" y="975"/>
                    <a:pt x="1512" y="1314"/>
                    <a:pt x="697" y="1871"/>
                  </a:cubicBezTo>
                  <a:cubicBezTo>
                    <a:pt x="597" y="1910"/>
                    <a:pt x="498" y="1990"/>
                    <a:pt x="418" y="2069"/>
                  </a:cubicBezTo>
                  <a:lnTo>
                    <a:pt x="339" y="2149"/>
                  </a:lnTo>
                  <a:cubicBezTo>
                    <a:pt x="299" y="2189"/>
                    <a:pt x="219" y="2209"/>
                    <a:pt x="179" y="2268"/>
                  </a:cubicBezTo>
                  <a:cubicBezTo>
                    <a:pt x="120" y="2288"/>
                    <a:pt x="80" y="2368"/>
                    <a:pt x="20" y="2428"/>
                  </a:cubicBezTo>
                  <a:cubicBezTo>
                    <a:pt x="0" y="2447"/>
                    <a:pt x="0" y="2487"/>
                    <a:pt x="0" y="2507"/>
                  </a:cubicBezTo>
                  <a:cubicBezTo>
                    <a:pt x="0" y="2547"/>
                    <a:pt x="20" y="2587"/>
                    <a:pt x="20" y="2607"/>
                  </a:cubicBezTo>
                  <a:cubicBezTo>
                    <a:pt x="80" y="2706"/>
                    <a:pt x="179" y="2786"/>
                    <a:pt x="279" y="2806"/>
                  </a:cubicBezTo>
                  <a:cubicBezTo>
                    <a:pt x="438" y="2806"/>
                    <a:pt x="597" y="2666"/>
                    <a:pt x="736" y="2587"/>
                  </a:cubicBezTo>
                  <a:cubicBezTo>
                    <a:pt x="935" y="2428"/>
                    <a:pt x="1333" y="2587"/>
                    <a:pt x="1413" y="2209"/>
                  </a:cubicBezTo>
                  <a:cubicBezTo>
                    <a:pt x="1512" y="2169"/>
                    <a:pt x="1572" y="2129"/>
                    <a:pt x="1612" y="2050"/>
                  </a:cubicBezTo>
                  <a:cubicBezTo>
                    <a:pt x="1831" y="1950"/>
                    <a:pt x="2089" y="1811"/>
                    <a:pt x="2308" y="1711"/>
                  </a:cubicBezTo>
                  <a:cubicBezTo>
                    <a:pt x="2507" y="1532"/>
                    <a:pt x="2825" y="1592"/>
                    <a:pt x="3004" y="1373"/>
                  </a:cubicBezTo>
                  <a:cubicBezTo>
                    <a:pt x="3183" y="1294"/>
                    <a:pt x="3362" y="1154"/>
                    <a:pt x="3521" y="1055"/>
                  </a:cubicBezTo>
                  <a:cubicBezTo>
                    <a:pt x="3700" y="896"/>
                    <a:pt x="3959" y="936"/>
                    <a:pt x="4059" y="697"/>
                  </a:cubicBezTo>
                  <a:cubicBezTo>
                    <a:pt x="4178" y="637"/>
                    <a:pt x="4277" y="578"/>
                    <a:pt x="4397" y="498"/>
                  </a:cubicBezTo>
                  <a:cubicBezTo>
                    <a:pt x="4456" y="458"/>
                    <a:pt x="4476" y="359"/>
                    <a:pt x="4496" y="259"/>
                  </a:cubicBezTo>
                  <a:cubicBezTo>
                    <a:pt x="4417" y="80"/>
                    <a:pt x="4277" y="1"/>
                    <a:pt x="4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"/>
            <p:cNvSpPr/>
            <p:nvPr/>
          </p:nvSpPr>
          <p:spPr>
            <a:xfrm>
              <a:off x="5524975" y="1966300"/>
              <a:ext cx="17450" cy="8725"/>
            </a:xfrm>
            <a:custGeom>
              <a:avLst/>
              <a:gdLst/>
              <a:ahLst/>
              <a:cxnLst/>
              <a:rect l="l" t="t" r="r" b="b"/>
              <a:pathLst>
                <a:path w="698" h="349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19" y="20"/>
                    <a:pt x="120" y="20"/>
                    <a:pt x="1" y="338"/>
                  </a:cubicBezTo>
                  <a:cubicBezTo>
                    <a:pt x="19" y="337"/>
                    <a:pt x="38" y="337"/>
                    <a:pt x="57" y="337"/>
                  </a:cubicBezTo>
                  <a:cubicBezTo>
                    <a:pt x="146" y="337"/>
                    <a:pt x="242" y="349"/>
                    <a:pt x="332" y="349"/>
                  </a:cubicBezTo>
                  <a:cubicBezTo>
                    <a:pt x="515" y="349"/>
                    <a:pt x="672" y="299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5"/>
            <p:cNvSpPr/>
            <p:nvPr/>
          </p:nvSpPr>
          <p:spPr>
            <a:xfrm>
              <a:off x="5467800" y="1997325"/>
              <a:ext cx="17925" cy="15250"/>
            </a:xfrm>
            <a:custGeom>
              <a:avLst/>
              <a:gdLst/>
              <a:ahLst/>
              <a:cxnLst/>
              <a:rect l="l" t="t" r="r" b="b"/>
              <a:pathLst>
                <a:path w="717" h="610" extrusionOk="0">
                  <a:moveTo>
                    <a:pt x="638" y="1"/>
                  </a:moveTo>
                  <a:cubicBezTo>
                    <a:pt x="483" y="1"/>
                    <a:pt x="373" y="143"/>
                    <a:pt x="219" y="211"/>
                  </a:cubicBezTo>
                  <a:cubicBezTo>
                    <a:pt x="100" y="231"/>
                    <a:pt x="20" y="311"/>
                    <a:pt x="0" y="470"/>
                  </a:cubicBezTo>
                  <a:cubicBezTo>
                    <a:pt x="0" y="530"/>
                    <a:pt x="0" y="550"/>
                    <a:pt x="20" y="609"/>
                  </a:cubicBezTo>
                  <a:cubicBezTo>
                    <a:pt x="159" y="569"/>
                    <a:pt x="259" y="550"/>
                    <a:pt x="378" y="530"/>
                  </a:cubicBezTo>
                  <a:cubicBezTo>
                    <a:pt x="498" y="351"/>
                    <a:pt x="597" y="172"/>
                    <a:pt x="716" y="12"/>
                  </a:cubicBezTo>
                  <a:cubicBezTo>
                    <a:pt x="689" y="4"/>
                    <a:pt x="663" y="1"/>
                    <a:pt x="6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5"/>
            <p:cNvSpPr/>
            <p:nvPr/>
          </p:nvSpPr>
          <p:spPr>
            <a:xfrm>
              <a:off x="5542400" y="1958325"/>
              <a:ext cx="12950" cy="12975"/>
            </a:xfrm>
            <a:custGeom>
              <a:avLst/>
              <a:gdLst/>
              <a:ahLst/>
              <a:cxnLst/>
              <a:rect l="l" t="t" r="r" b="b"/>
              <a:pathLst>
                <a:path w="518" h="519" extrusionOk="0">
                  <a:moveTo>
                    <a:pt x="517" y="1"/>
                  </a:moveTo>
                  <a:cubicBezTo>
                    <a:pt x="299" y="1"/>
                    <a:pt x="120" y="120"/>
                    <a:pt x="0" y="319"/>
                  </a:cubicBezTo>
                  <a:cubicBezTo>
                    <a:pt x="120" y="379"/>
                    <a:pt x="219" y="439"/>
                    <a:pt x="358" y="518"/>
                  </a:cubicBezTo>
                  <a:cubicBezTo>
                    <a:pt x="319" y="319"/>
                    <a:pt x="458" y="160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"/>
            <p:cNvSpPr/>
            <p:nvPr/>
          </p:nvSpPr>
          <p:spPr>
            <a:xfrm>
              <a:off x="5486700" y="1987175"/>
              <a:ext cx="16425" cy="9575"/>
            </a:xfrm>
            <a:custGeom>
              <a:avLst/>
              <a:gdLst/>
              <a:ahLst/>
              <a:cxnLst/>
              <a:rect l="l" t="t" r="r" b="b"/>
              <a:pathLst>
                <a:path w="657" h="383" extrusionOk="0">
                  <a:moveTo>
                    <a:pt x="657" y="1"/>
                  </a:moveTo>
                  <a:cubicBezTo>
                    <a:pt x="438" y="160"/>
                    <a:pt x="159" y="160"/>
                    <a:pt x="0" y="379"/>
                  </a:cubicBezTo>
                  <a:cubicBezTo>
                    <a:pt x="20" y="377"/>
                    <a:pt x="41" y="377"/>
                    <a:pt x="62" y="377"/>
                  </a:cubicBezTo>
                  <a:cubicBezTo>
                    <a:pt x="129" y="377"/>
                    <a:pt x="202" y="382"/>
                    <a:pt x="272" y="382"/>
                  </a:cubicBezTo>
                  <a:cubicBezTo>
                    <a:pt x="465" y="382"/>
                    <a:pt x="643" y="338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5"/>
            <p:cNvSpPr/>
            <p:nvPr/>
          </p:nvSpPr>
          <p:spPr>
            <a:xfrm>
              <a:off x="5502600" y="19832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80" y="20"/>
                    <a:pt x="21" y="80"/>
                    <a:pt x="1" y="160"/>
                  </a:cubicBezTo>
                  <a:cubicBezTo>
                    <a:pt x="100" y="160"/>
                    <a:pt x="180" y="10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5"/>
            <p:cNvSpPr/>
            <p:nvPr/>
          </p:nvSpPr>
          <p:spPr>
            <a:xfrm>
              <a:off x="5255450" y="1995625"/>
              <a:ext cx="217850" cy="133825"/>
            </a:xfrm>
            <a:custGeom>
              <a:avLst/>
              <a:gdLst/>
              <a:ahLst/>
              <a:cxnLst/>
              <a:rect l="l" t="t" r="r" b="b"/>
              <a:pathLst>
                <a:path w="8714" h="5353" extrusionOk="0">
                  <a:moveTo>
                    <a:pt x="8275" y="1"/>
                  </a:moveTo>
                  <a:cubicBezTo>
                    <a:pt x="7957" y="80"/>
                    <a:pt x="7718" y="279"/>
                    <a:pt x="7480" y="439"/>
                  </a:cubicBezTo>
                  <a:lnTo>
                    <a:pt x="7102" y="657"/>
                  </a:lnTo>
                  <a:cubicBezTo>
                    <a:pt x="7022" y="697"/>
                    <a:pt x="6982" y="737"/>
                    <a:pt x="6903" y="757"/>
                  </a:cubicBezTo>
                  <a:cubicBezTo>
                    <a:pt x="6823" y="797"/>
                    <a:pt x="6784" y="836"/>
                    <a:pt x="6704" y="856"/>
                  </a:cubicBezTo>
                  <a:cubicBezTo>
                    <a:pt x="6306" y="1055"/>
                    <a:pt x="5888" y="1254"/>
                    <a:pt x="5510" y="1513"/>
                  </a:cubicBezTo>
                  <a:lnTo>
                    <a:pt x="5132" y="1732"/>
                  </a:lnTo>
                  <a:cubicBezTo>
                    <a:pt x="4993" y="1811"/>
                    <a:pt x="4834" y="1911"/>
                    <a:pt x="4695" y="2010"/>
                  </a:cubicBezTo>
                  <a:cubicBezTo>
                    <a:pt x="4595" y="2090"/>
                    <a:pt x="4496" y="2149"/>
                    <a:pt x="4377" y="2229"/>
                  </a:cubicBezTo>
                  <a:cubicBezTo>
                    <a:pt x="4317" y="2249"/>
                    <a:pt x="4237" y="2308"/>
                    <a:pt x="4197" y="2328"/>
                  </a:cubicBezTo>
                  <a:cubicBezTo>
                    <a:pt x="4138" y="2348"/>
                    <a:pt x="4078" y="2388"/>
                    <a:pt x="4018" y="2408"/>
                  </a:cubicBezTo>
                  <a:cubicBezTo>
                    <a:pt x="3979" y="2428"/>
                    <a:pt x="3899" y="2448"/>
                    <a:pt x="3839" y="2487"/>
                  </a:cubicBezTo>
                  <a:cubicBezTo>
                    <a:pt x="3800" y="2507"/>
                    <a:pt x="3780" y="2507"/>
                    <a:pt x="3740" y="2527"/>
                  </a:cubicBezTo>
                  <a:cubicBezTo>
                    <a:pt x="3700" y="2547"/>
                    <a:pt x="3621" y="2587"/>
                    <a:pt x="3581" y="2627"/>
                  </a:cubicBezTo>
                  <a:cubicBezTo>
                    <a:pt x="3223" y="2846"/>
                    <a:pt x="2825" y="3044"/>
                    <a:pt x="2487" y="3303"/>
                  </a:cubicBezTo>
                  <a:cubicBezTo>
                    <a:pt x="2427" y="3343"/>
                    <a:pt x="2347" y="3383"/>
                    <a:pt x="2308" y="3422"/>
                  </a:cubicBezTo>
                  <a:cubicBezTo>
                    <a:pt x="2248" y="3482"/>
                    <a:pt x="2208" y="3502"/>
                    <a:pt x="2149" y="3542"/>
                  </a:cubicBezTo>
                  <a:cubicBezTo>
                    <a:pt x="2109" y="3601"/>
                    <a:pt x="2049" y="3621"/>
                    <a:pt x="2009" y="3681"/>
                  </a:cubicBezTo>
                  <a:cubicBezTo>
                    <a:pt x="1930" y="3741"/>
                    <a:pt x="1850" y="3781"/>
                    <a:pt x="1790" y="3820"/>
                  </a:cubicBezTo>
                  <a:lnTo>
                    <a:pt x="1631" y="3900"/>
                  </a:lnTo>
                  <a:lnTo>
                    <a:pt x="1492" y="3979"/>
                  </a:lnTo>
                  <a:lnTo>
                    <a:pt x="1333" y="4039"/>
                  </a:lnTo>
                  <a:cubicBezTo>
                    <a:pt x="1253" y="4099"/>
                    <a:pt x="1214" y="4178"/>
                    <a:pt x="1134" y="4218"/>
                  </a:cubicBezTo>
                  <a:lnTo>
                    <a:pt x="915" y="4377"/>
                  </a:lnTo>
                  <a:cubicBezTo>
                    <a:pt x="816" y="4417"/>
                    <a:pt x="696" y="4437"/>
                    <a:pt x="557" y="4497"/>
                  </a:cubicBezTo>
                  <a:cubicBezTo>
                    <a:pt x="517" y="4517"/>
                    <a:pt x="458" y="4576"/>
                    <a:pt x="418" y="4616"/>
                  </a:cubicBezTo>
                  <a:cubicBezTo>
                    <a:pt x="398" y="4696"/>
                    <a:pt x="358" y="4735"/>
                    <a:pt x="358" y="4815"/>
                  </a:cubicBezTo>
                  <a:cubicBezTo>
                    <a:pt x="299" y="4934"/>
                    <a:pt x="0" y="4974"/>
                    <a:pt x="119" y="5193"/>
                  </a:cubicBezTo>
                  <a:cubicBezTo>
                    <a:pt x="219" y="5352"/>
                    <a:pt x="438" y="5272"/>
                    <a:pt x="597" y="5312"/>
                  </a:cubicBezTo>
                  <a:cubicBezTo>
                    <a:pt x="657" y="5292"/>
                    <a:pt x="756" y="5272"/>
                    <a:pt x="836" y="5233"/>
                  </a:cubicBezTo>
                  <a:cubicBezTo>
                    <a:pt x="915" y="5093"/>
                    <a:pt x="1035" y="4994"/>
                    <a:pt x="1214" y="4934"/>
                  </a:cubicBezTo>
                  <a:cubicBezTo>
                    <a:pt x="1552" y="4616"/>
                    <a:pt x="1950" y="4377"/>
                    <a:pt x="2407" y="4218"/>
                  </a:cubicBezTo>
                  <a:cubicBezTo>
                    <a:pt x="2586" y="4019"/>
                    <a:pt x="2805" y="3900"/>
                    <a:pt x="3084" y="3860"/>
                  </a:cubicBezTo>
                  <a:cubicBezTo>
                    <a:pt x="3402" y="3462"/>
                    <a:pt x="3820" y="3263"/>
                    <a:pt x="4317" y="3184"/>
                  </a:cubicBezTo>
                  <a:cubicBezTo>
                    <a:pt x="4655" y="2706"/>
                    <a:pt x="5192" y="2487"/>
                    <a:pt x="5709" y="2308"/>
                  </a:cubicBezTo>
                  <a:cubicBezTo>
                    <a:pt x="5809" y="2070"/>
                    <a:pt x="6008" y="1931"/>
                    <a:pt x="6266" y="1871"/>
                  </a:cubicBezTo>
                  <a:cubicBezTo>
                    <a:pt x="6386" y="1712"/>
                    <a:pt x="6565" y="1632"/>
                    <a:pt x="6764" y="1612"/>
                  </a:cubicBezTo>
                  <a:cubicBezTo>
                    <a:pt x="6923" y="1513"/>
                    <a:pt x="7082" y="1393"/>
                    <a:pt x="7281" y="1314"/>
                  </a:cubicBezTo>
                  <a:cubicBezTo>
                    <a:pt x="7360" y="1294"/>
                    <a:pt x="7400" y="1294"/>
                    <a:pt x="7480" y="1274"/>
                  </a:cubicBezTo>
                  <a:cubicBezTo>
                    <a:pt x="7758" y="916"/>
                    <a:pt x="8256" y="896"/>
                    <a:pt x="8494" y="518"/>
                  </a:cubicBezTo>
                  <a:cubicBezTo>
                    <a:pt x="8574" y="439"/>
                    <a:pt x="8653" y="339"/>
                    <a:pt x="8713" y="279"/>
                  </a:cubicBezTo>
                  <a:cubicBezTo>
                    <a:pt x="8653" y="200"/>
                    <a:pt x="8574" y="120"/>
                    <a:pt x="8474" y="80"/>
                  </a:cubicBezTo>
                  <a:cubicBezTo>
                    <a:pt x="8415" y="21"/>
                    <a:pt x="8355" y="1"/>
                    <a:pt x="8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5"/>
            <p:cNvSpPr/>
            <p:nvPr/>
          </p:nvSpPr>
          <p:spPr>
            <a:xfrm>
              <a:off x="5425025" y="2027700"/>
              <a:ext cx="12950" cy="7800"/>
            </a:xfrm>
            <a:custGeom>
              <a:avLst/>
              <a:gdLst/>
              <a:ahLst/>
              <a:cxnLst/>
              <a:rect l="l" t="t" r="r" b="b"/>
              <a:pathLst>
                <a:path w="518" h="312" extrusionOk="0">
                  <a:moveTo>
                    <a:pt x="433" y="0"/>
                  </a:moveTo>
                  <a:cubicBezTo>
                    <a:pt x="244" y="0"/>
                    <a:pt x="122" y="170"/>
                    <a:pt x="1" y="309"/>
                  </a:cubicBezTo>
                  <a:cubicBezTo>
                    <a:pt x="19" y="311"/>
                    <a:pt x="37" y="312"/>
                    <a:pt x="54" y="312"/>
                  </a:cubicBezTo>
                  <a:cubicBezTo>
                    <a:pt x="249" y="312"/>
                    <a:pt x="408" y="212"/>
                    <a:pt x="518" y="11"/>
                  </a:cubicBezTo>
                  <a:cubicBezTo>
                    <a:pt x="488" y="4"/>
                    <a:pt x="460" y="0"/>
                    <a:pt x="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5"/>
            <p:cNvSpPr/>
            <p:nvPr/>
          </p:nvSpPr>
          <p:spPr>
            <a:xfrm>
              <a:off x="4739725" y="1914300"/>
              <a:ext cx="51750" cy="26150"/>
            </a:xfrm>
            <a:custGeom>
              <a:avLst/>
              <a:gdLst/>
              <a:ahLst/>
              <a:cxnLst/>
              <a:rect l="l" t="t" r="r" b="b"/>
              <a:pathLst>
                <a:path w="2070" h="1046" extrusionOk="0">
                  <a:moveTo>
                    <a:pt x="243" y="1"/>
                  </a:moveTo>
                  <a:cubicBezTo>
                    <a:pt x="158" y="1"/>
                    <a:pt x="66" y="69"/>
                    <a:pt x="0" y="151"/>
                  </a:cubicBezTo>
                  <a:cubicBezTo>
                    <a:pt x="697" y="409"/>
                    <a:pt x="1393" y="688"/>
                    <a:pt x="2069" y="1046"/>
                  </a:cubicBezTo>
                  <a:lnTo>
                    <a:pt x="2069" y="867"/>
                  </a:lnTo>
                  <a:cubicBezTo>
                    <a:pt x="1552" y="389"/>
                    <a:pt x="876" y="290"/>
                    <a:pt x="299" y="11"/>
                  </a:cubicBezTo>
                  <a:cubicBezTo>
                    <a:pt x="281" y="4"/>
                    <a:pt x="262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"/>
            <p:cNvSpPr/>
            <p:nvPr/>
          </p:nvSpPr>
          <p:spPr>
            <a:xfrm>
              <a:off x="4699925" y="1901650"/>
              <a:ext cx="4525" cy="4000"/>
            </a:xfrm>
            <a:custGeom>
              <a:avLst/>
              <a:gdLst/>
              <a:ahLst/>
              <a:cxnLst/>
              <a:rect l="l" t="t" r="r" b="b"/>
              <a:pathLst>
                <a:path w="181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00" y="100"/>
                    <a:pt x="180" y="159"/>
                  </a:cubicBezTo>
                  <a:cubicBezTo>
                    <a:pt x="140" y="100"/>
                    <a:pt x="8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"/>
            <p:cNvSpPr/>
            <p:nvPr/>
          </p:nvSpPr>
          <p:spPr>
            <a:xfrm>
              <a:off x="4678550" y="1890700"/>
              <a:ext cx="2525" cy="1525"/>
            </a:xfrm>
            <a:custGeom>
              <a:avLst/>
              <a:gdLst/>
              <a:ahLst/>
              <a:cxnLst/>
              <a:rect l="l" t="t" r="r" b="b"/>
              <a:pathLst>
                <a:path w="101" h="61" extrusionOk="0">
                  <a:moveTo>
                    <a:pt x="40" y="1"/>
                  </a:moveTo>
                  <a:cubicBezTo>
                    <a:pt x="20" y="1"/>
                    <a:pt x="20" y="40"/>
                    <a:pt x="1" y="60"/>
                  </a:cubicBezTo>
                  <a:cubicBezTo>
                    <a:pt x="60" y="40"/>
                    <a:pt x="100" y="2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"/>
            <p:cNvSpPr/>
            <p:nvPr/>
          </p:nvSpPr>
          <p:spPr>
            <a:xfrm>
              <a:off x="4650200" y="1877400"/>
              <a:ext cx="2025" cy="1875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40" y="1"/>
                  </a:moveTo>
                  <a:cubicBezTo>
                    <a:pt x="29" y="1"/>
                    <a:pt x="16" y="12"/>
                    <a:pt x="1" y="35"/>
                  </a:cubicBezTo>
                  <a:cubicBezTo>
                    <a:pt x="1" y="55"/>
                    <a:pt x="60" y="55"/>
                    <a:pt x="80" y="75"/>
                  </a:cubicBezTo>
                  <a:cubicBezTo>
                    <a:pt x="68" y="27"/>
                    <a:pt x="56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"/>
            <p:cNvSpPr/>
            <p:nvPr/>
          </p:nvSpPr>
          <p:spPr>
            <a:xfrm>
              <a:off x="4584050" y="1735475"/>
              <a:ext cx="15950" cy="55025"/>
            </a:xfrm>
            <a:custGeom>
              <a:avLst/>
              <a:gdLst/>
              <a:ahLst/>
              <a:cxnLst/>
              <a:rect l="l" t="t" r="r" b="b"/>
              <a:pathLst>
                <a:path w="638" h="2201" extrusionOk="0">
                  <a:moveTo>
                    <a:pt x="373" y="0"/>
                  </a:moveTo>
                  <a:cubicBezTo>
                    <a:pt x="307" y="0"/>
                    <a:pt x="228" y="75"/>
                    <a:pt x="140" y="202"/>
                  </a:cubicBezTo>
                  <a:cubicBezTo>
                    <a:pt x="120" y="739"/>
                    <a:pt x="1" y="1256"/>
                    <a:pt x="100" y="1773"/>
                  </a:cubicBezTo>
                  <a:cubicBezTo>
                    <a:pt x="120" y="1773"/>
                    <a:pt x="140" y="1793"/>
                    <a:pt x="160" y="1833"/>
                  </a:cubicBezTo>
                  <a:cubicBezTo>
                    <a:pt x="220" y="1873"/>
                    <a:pt x="180" y="1933"/>
                    <a:pt x="120" y="1952"/>
                  </a:cubicBezTo>
                  <a:cubicBezTo>
                    <a:pt x="81" y="2032"/>
                    <a:pt x="81" y="2072"/>
                    <a:pt x="81" y="2132"/>
                  </a:cubicBezTo>
                  <a:cubicBezTo>
                    <a:pt x="207" y="2166"/>
                    <a:pt x="313" y="2200"/>
                    <a:pt x="415" y="2200"/>
                  </a:cubicBezTo>
                  <a:cubicBezTo>
                    <a:pt x="490" y="2200"/>
                    <a:pt x="562" y="2182"/>
                    <a:pt x="638" y="2132"/>
                  </a:cubicBezTo>
                  <a:lnTo>
                    <a:pt x="638" y="739"/>
                  </a:lnTo>
                  <a:cubicBezTo>
                    <a:pt x="518" y="580"/>
                    <a:pt x="598" y="401"/>
                    <a:pt x="538" y="262"/>
                  </a:cubicBezTo>
                  <a:cubicBezTo>
                    <a:pt x="498" y="80"/>
                    <a:pt x="442" y="0"/>
                    <a:pt x="3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5"/>
            <p:cNvSpPr/>
            <p:nvPr/>
          </p:nvSpPr>
          <p:spPr>
            <a:xfrm>
              <a:off x="4815800" y="1857375"/>
              <a:ext cx="17950" cy="49275"/>
            </a:xfrm>
            <a:custGeom>
              <a:avLst/>
              <a:gdLst/>
              <a:ahLst/>
              <a:cxnLst/>
              <a:rect l="l" t="t" r="r" b="b"/>
              <a:pathLst>
                <a:path w="718" h="1971" extrusionOk="0">
                  <a:moveTo>
                    <a:pt x="200" y="1"/>
                  </a:moveTo>
                  <a:cubicBezTo>
                    <a:pt x="21" y="259"/>
                    <a:pt x="1" y="558"/>
                    <a:pt x="160" y="777"/>
                  </a:cubicBezTo>
                  <a:cubicBezTo>
                    <a:pt x="399" y="1035"/>
                    <a:pt x="81" y="1075"/>
                    <a:pt x="81" y="1254"/>
                  </a:cubicBezTo>
                  <a:cubicBezTo>
                    <a:pt x="220" y="1254"/>
                    <a:pt x="339" y="1294"/>
                    <a:pt x="260" y="1532"/>
                  </a:cubicBezTo>
                  <a:cubicBezTo>
                    <a:pt x="220" y="1692"/>
                    <a:pt x="339" y="1831"/>
                    <a:pt x="399" y="1970"/>
                  </a:cubicBezTo>
                  <a:cubicBezTo>
                    <a:pt x="598" y="1851"/>
                    <a:pt x="558" y="1652"/>
                    <a:pt x="558" y="1453"/>
                  </a:cubicBezTo>
                  <a:cubicBezTo>
                    <a:pt x="558" y="1254"/>
                    <a:pt x="558" y="1055"/>
                    <a:pt x="717" y="896"/>
                  </a:cubicBezTo>
                  <a:cubicBezTo>
                    <a:pt x="657" y="796"/>
                    <a:pt x="638" y="697"/>
                    <a:pt x="598" y="598"/>
                  </a:cubicBezTo>
                  <a:cubicBezTo>
                    <a:pt x="638" y="538"/>
                    <a:pt x="638" y="478"/>
                    <a:pt x="638" y="399"/>
                  </a:cubicBezTo>
                  <a:cubicBezTo>
                    <a:pt x="578" y="239"/>
                    <a:pt x="419" y="140"/>
                    <a:pt x="299" y="41"/>
                  </a:cubicBezTo>
                  <a:cubicBezTo>
                    <a:pt x="260" y="41"/>
                    <a:pt x="220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5"/>
            <p:cNvSpPr/>
            <p:nvPr/>
          </p:nvSpPr>
          <p:spPr>
            <a:xfrm>
              <a:off x="5057000" y="2052325"/>
              <a:ext cx="35850" cy="18425"/>
            </a:xfrm>
            <a:custGeom>
              <a:avLst/>
              <a:gdLst/>
              <a:ahLst/>
              <a:cxnLst/>
              <a:rect l="l" t="t" r="r" b="b"/>
              <a:pathLst>
                <a:path w="1434" h="737" extrusionOk="0">
                  <a:moveTo>
                    <a:pt x="1" y="1"/>
                  </a:moveTo>
                  <a:cubicBezTo>
                    <a:pt x="279" y="597"/>
                    <a:pt x="876" y="558"/>
                    <a:pt x="1374" y="737"/>
                  </a:cubicBezTo>
                  <a:lnTo>
                    <a:pt x="1413" y="697"/>
                  </a:lnTo>
                  <a:cubicBezTo>
                    <a:pt x="1433" y="637"/>
                    <a:pt x="1413" y="617"/>
                    <a:pt x="1374" y="558"/>
                  </a:cubicBezTo>
                  <a:cubicBezTo>
                    <a:pt x="916" y="339"/>
                    <a:pt x="498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"/>
            <p:cNvSpPr/>
            <p:nvPr/>
          </p:nvSpPr>
          <p:spPr>
            <a:xfrm>
              <a:off x="5134600" y="2087150"/>
              <a:ext cx="38800" cy="17925"/>
            </a:xfrm>
            <a:custGeom>
              <a:avLst/>
              <a:gdLst/>
              <a:ahLst/>
              <a:cxnLst/>
              <a:rect l="l" t="t" r="r" b="b"/>
              <a:pathLst>
                <a:path w="1552" h="717" extrusionOk="0">
                  <a:moveTo>
                    <a:pt x="0" y="0"/>
                  </a:moveTo>
                  <a:lnTo>
                    <a:pt x="0" y="0"/>
                  </a:lnTo>
                  <a:cubicBezTo>
                    <a:pt x="458" y="418"/>
                    <a:pt x="955" y="696"/>
                    <a:pt x="1552" y="716"/>
                  </a:cubicBezTo>
                  <a:cubicBezTo>
                    <a:pt x="1094" y="338"/>
                    <a:pt x="577" y="1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"/>
            <p:cNvSpPr/>
            <p:nvPr/>
          </p:nvSpPr>
          <p:spPr>
            <a:xfrm>
              <a:off x="5099775" y="2070725"/>
              <a:ext cx="26400" cy="12475"/>
            </a:xfrm>
            <a:custGeom>
              <a:avLst/>
              <a:gdLst/>
              <a:ahLst/>
              <a:cxnLst/>
              <a:rect l="l" t="t" r="r" b="b"/>
              <a:pathLst>
                <a:path w="1056" h="499" extrusionOk="0">
                  <a:moveTo>
                    <a:pt x="1" y="1"/>
                  </a:moveTo>
                  <a:lnTo>
                    <a:pt x="1" y="1"/>
                  </a:lnTo>
                  <a:cubicBezTo>
                    <a:pt x="200" y="458"/>
                    <a:pt x="657" y="399"/>
                    <a:pt x="1055" y="498"/>
                  </a:cubicBezTo>
                  <a:cubicBezTo>
                    <a:pt x="777" y="140"/>
                    <a:pt x="379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"/>
            <p:cNvSpPr/>
            <p:nvPr/>
          </p:nvSpPr>
          <p:spPr>
            <a:xfrm>
              <a:off x="4917750" y="1983200"/>
              <a:ext cx="18450" cy="9475"/>
            </a:xfrm>
            <a:custGeom>
              <a:avLst/>
              <a:gdLst/>
              <a:ahLst/>
              <a:cxnLst/>
              <a:rect l="l" t="t" r="r" b="b"/>
              <a:pathLst>
                <a:path w="738" h="379" extrusionOk="0">
                  <a:moveTo>
                    <a:pt x="1" y="1"/>
                  </a:moveTo>
                  <a:lnTo>
                    <a:pt x="140" y="379"/>
                  </a:lnTo>
                  <a:cubicBezTo>
                    <a:pt x="339" y="379"/>
                    <a:pt x="538" y="339"/>
                    <a:pt x="737" y="339"/>
                  </a:cubicBezTo>
                  <a:cubicBezTo>
                    <a:pt x="518" y="200"/>
                    <a:pt x="299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"/>
            <p:cNvSpPr/>
            <p:nvPr/>
          </p:nvSpPr>
          <p:spPr>
            <a:xfrm>
              <a:off x="4974450" y="2013550"/>
              <a:ext cx="18425" cy="9025"/>
            </a:xfrm>
            <a:custGeom>
              <a:avLst/>
              <a:gdLst/>
              <a:ahLst/>
              <a:cxnLst/>
              <a:rect l="l" t="t" r="r" b="b"/>
              <a:pathLst>
                <a:path w="737" h="361" extrusionOk="0">
                  <a:moveTo>
                    <a:pt x="1" y="0"/>
                  </a:moveTo>
                  <a:cubicBezTo>
                    <a:pt x="145" y="270"/>
                    <a:pt x="370" y="361"/>
                    <a:pt x="648" y="361"/>
                  </a:cubicBezTo>
                  <a:cubicBezTo>
                    <a:pt x="677" y="361"/>
                    <a:pt x="707" y="360"/>
                    <a:pt x="737" y="358"/>
                  </a:cubicBezTo>
                  <a:cubicBezTo>
                    <a:pt x="518" y="15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5"/>
            <p:cNvSpPr/>
            <p:nvPr/>
          </p:nvSpPr>
          <p:spPr>
            <a:xfrm>
              <a:off x="5126150" y="2083050"/>
              <a:ext cx="8475" cy="4775"/>
            </a:xfrm>
            <a:custGeom>
              <a:avLst/>
              <a:gdLst/>
              <a:ahLst/>
              <a:cxnLst/>
              <a:rect l="l" t="t" r="r" b="b"/>
              <a:pathLst>
                <a:path w="339" h="191" extrusionOk="0">
                  <a:moveTo>
                    <a:pt x="66" y="0"/>
                  </a:moveTo>
                  <a:cubicBezTo>
                    <a:pt x="44" y="0"/>
                    <a:pt x="22" y="2"/>
                    <a:pt x="0" y="5"/>
                  </a:cubicBezTo>
                  <a:cubicBezTo>
                    <a:pt x="32" y="149"/>
                    <a:pt x="142" y="190"/>
                    <a:pt x="256" y="190"/>
                  </a:cubicBezTo>
                  <a:cubicBezTo>
                    <a:pt x="284" y="190"/>
                    <a:pt x="311" y="188"/>
                    <a:pt x="338" y="184"/>
                  </a:cubicBezTo>
                  <a:cubicBezTo>
                    <a:pt x="305" y="50"/>
                    <a:pt x="186" y="0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5"/>
            <p:cNvSpPr/>
            <p:nvPr/>
          </p:nvSpPr>
          <p:spPr>
            <a:xfrm>
              <a:off x="5091325" y="2066150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53" y="1"/>
                  </a:moveTo>
                  <a:cubicBezTo>
                    <a:pt x="36" y="1"/>
                    <a:pt x="18" y="2"/>
                    <a:pt x="1" y="5"/>
                  </a:cubicBezTo>
                  <a:lnTo>
                    <a:pt x="1" y="184"/>
                  </a:lnTo>
                  <a:cubicBezTo>
                    <a:pt x="100" y="184"/>
                    <a:pt x="219" y="184"/>
                    <a:pt x="339" y="164"/>
                  </a:cubicBezTo>
                  <a:cubicBezTo>
                    <a:pt x="269" y="60"/>
                    <a:pt x="169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"/>
            <p:cNvSpPr/>
            <p:nvPr/>
          </p:nvSpPr>
          <p:spPr>
            <a:xfrm>
              <a:off x="5173375" y="2105050"/>
              <a:ext cx="8475" cy="4650"/>
            </a:xfrm>
            <a:custGeom>
              <a:avLst/>
              <a:gdLst/>
              <a:ahLst/>
              <a:cxnLst/>
              <a:rect l="l" t="t" r="r" b="b"/>
              <a:pathLst>
                <a:path w="339" h="186" extrusionOk="0">
                  <a:moveTo>
                    <a:pt x="1" y="0"/>
                  </a:moveTo>
                  <a:cubicBezTo>
                    <a:pt x="49" y="145"/>
                    <a:pt x="149" y="186"/>
                    <a:pt x="259" y="186"/>
                  </a:cubicBezTo>
                  <a:cubicBezTo>
                    <a:pt x="285" y="186"/>
                    <a:pt x="312" y="183"/>
                    <a:pt x="339" y="179"/>
                  </a:cubicBezTo>
                  <a:cubicBezTo>
                    <a:pt x="299" y="2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"/>
            <p:cNvSpPr/>
            <p:nvPr/>
          </p:nvSpPr>
          <p:spPr>
            <a:xfrm>
              <a:off x="4918250" y="199265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20" y="1"/>
                  </a:moveTo>
                  <a:cubicBezTo>
                    <a:pt x="1" y="40"/>
                    <a:pt x="1" y="120"/>
                    <a:pt x="120" y="16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"/>
            <p:cNvSpPr/>
            <p:nvPr/>
          </p:nvSpPr>
          <p:spPr>
            <a:xfrm>
              <a:off x="4921250" y="199662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54"/>
                    <a:pt x="53" y="80"/>
                    <a:pt x="68" y="80"/>
                  </a:cubicBezTo>
                  <a:cubicBezTo>
                    <a:pt x="75" y="80"/>
                    <a:pt x="80" y="74"/>
                    <a:pt x="80" y="60"/>
                  </a:cubicBezTo>
                  <a:cubicBezTo>
                    <a:pt x="80" y="4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"/>
            <p:cNvSpPr/>
            <p:nvPr/>
          </p:nvSpPr>
          <p:spPr>
            <a:xfrm>
              <a:off x="4366225" y="815500"/>
              <a:ext cx="27400" cy="58275"/>
            </a:xfrm>
            <a:custGeom>
              <a:avLst/>
              <a:gdLst/>
              <a:ahLst/>
              <a:cxnLst/>
              <a:rect l="l" t="t" r="r" b="b"/>
              <a:pathLst>
                <a:path w="1096" h="2331" extrusionOk="0">
                  <a:moveTo>
                    <a:pt x="1" y="0"/>
                  </a:moveTo>
                  <a:lnTo>
                    <a:pt x="1" y="1234"/>
                  </a:lnTo>
                  <a:cubicBezTo>
                    <a:pt x="1" y="1751"/>
                    <a:pt x="220" y="2089"/>
                    <a:pt x="717" y="2268"/>
                  </a:cubicBezTo>
                  <a:cubicBezTo>
                    <a:pt x="805" y="2309"/>
                    <a:pt x="876" y="2331"/>
                    <a:pt x="932" y="2331"/>
                  </a:cubicBezTo>
                  <a:cubicBezTo>
                    <a:pt x="1041" y="2331"/>
                    <a:pt x="1088" y="2247"/>
                    <a:pt x="1075" y="2049"/>
                  </a:cubicBezTo>
                  <a:cubicBezTo>
                    <a:pt x="856" y="1831"/>
                    <a:pt x="1095" y="1453"/>
                    <a:pt x="817" y="1234"/>
                  </a:cubicBezTo>
                  <a:cubicBezTo>
                    <a:pt x="737" y="955"/>
                    <a:pt x="299" y="1055"/>
                    <a:pt x="319" y="697"/>
                  </a:cubicBezTo>
                  <a:cubicBezTo>
                    <a:pt x="279" y="458"/>
                    <a:pt x="478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5"/>
            <p:cNvSpPr/>
            <p:nvPr/>
          </p:nvSpPr>
          <p:spPr>
            <a:xfrm>
              <a:off x="4364750" y="754625"/>
              <a:ext cx="10475" cy="34200"/>
            </a:xfrm>
            <a:custGeom>
              <a:avLst/>
              <a:gdLst/>
              <a:ahLst/>
              <a:cxnLst/>
              <a:rect l="l" t="t" r="r" b="b"/>
              <a:pathLst>
                <a:path w="419" h="1368" extrusionOk="0">
                  <a:moveTo>
                    <a:pt x="331" y="0"/>
                  </a:moveTo>
                  <a:cubicBezTo>
                    <a:pt x="292" y="0"/>
                    <a:pt x="224" y="128"/>
                    <a:pt x="179" y="188"/>
                  </a:cubicBezTo>
                  <a:cubicBezTo>
                    <a:pt x="140" y="227"/>
                    <a:pt x="120" y="307"/>
                    <a:pt x="60" y="347"/>
                  </a:cubicBezTo>
                  <a:cubicBezTo>
                    <a:pt x="0" y="605"/>
                    <a:pt x="0" y="824"/>
                    <a:pt x="60" y="1043"/>
                  </a:cubicBezTo>
                  <a:cubicBezTo>
                    <a:pt x="190" y="1092"/>
                    <a:pt x="81" y="1367"/>
                    <a:pt x="222" y="1367"/>
                  </a:cubicBezTo>
                  <a:cubicBezTo>
                    <a:pt x="253" y="1367"/>
                    <a:pt x="297" y="1354"/>
                    <a:pt x="358" y="1321"/>
                  </a:cubicBezTo>
                  <a:cubicBezTo>
                    <a:pt x="358" y="904"/>
                    <a:pt x="418" y="486"/>
                    <a:pt x="358" y="48"/>
                  </a:cubicBezTo>
                  <a:cubicBezTo>
                    <a:pt x="353" y="14"/>
                    <a:pt x="344" y="0"/>
                    <a:pt x="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5"/>
            <p:cNvSpPr/>
            <p:nvPr/>
          </p:nvSpPr>
          <p:spPr>
            <a:xfrm>
              <a:off x="4362750" y="780675"/>
              <a:ext cx="11475" cy="30725"/>
            </a:xfrm>
            <a:custGeom>
              <a:avLst/>
              <a:gdLst/>
              <a:ahLst/>
              <a:cxnLst/>
              <a:rect l="l" t="t" r="r" b="b"/>
              <a:pathLst>
                <a:path w="459" h="1229" extrusionOk="0">
                  <a:moveTo>
                    <a:pt x="140" y="1"/>
                  </a:moveTo>
                  <a:cubicBezTo>
                    <a:pt x="100" y="399"/>
                    <a:pt x="1" y="836"/>
                    <a:pt x="140" y="1195"/>
                  </a:cubicBezTo>
                  <a:cubicBezTo>
                    <a:pt x="183" y="1219"/>
                    <a:pt x="219" y="1229"/>
                    <a:pt x="249" y="1229"/>
                  </a:cubicBezTo>
                  <a:cubicBezTo>
                    <a:pt x="342" y="1229"/>
                    <a:pt x="383" y="1131"/>
                    <a:pt x="458" y="1055"/>
                  </a:cubicBezTo>
                  <a:cubicBezTo>
                    <a:pt x="458" y="797"/>
                    <a:pt x="438" y="538"/>
                    <a:pt x="438" y="279"/>
                  </a:cubicBezTo>
                  <a:cubicBezTo>
                    <a:pt x="259" y="279"/>
                    <a:pt x="299" y="6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"/>
            <p:cNvSpPr/>
            <p:nvPr/>
          </p:nvSpPr>
          <p:spPr>
            <a:xfrm>
              <a:off x="4365750" y="807550"/>
              <a:ext cx="12450" cy="24875"/>
            </a:xfrm>
            <a:custGeom>
              <a:avLst/>
              <a:gdLst/>
              <a:ahLst/>
              <a:cxnLst/>
              <a:rect l="l" t="t" r="r" b="b"/>
              <a:pathLst>
                <a:path w="498" h="995" extrusionOk="0">
                  <a:moveTo>
                    <a:pt x="318" y="0"/>
                  </a:moveTo>
                  <a:cubicBezTo>
                    <a:pt x="219" y="60"/>
                    <a:pt x="100" y="100"/>
                    <a:pt x="0" y="159"/>
                  </a:cubicBezTo>
                  <a:cubicBezTo>
                    <a:pt x="0" y="199"/>
                    <a:pt x="20" y="279"/>
                    <a:pt x="20" y="299"/>
                  </a:cubicBezTo>
                  <a:cubicBezTo>
                    <a:pt x="298" y="458"/>
                    <a:pt x="40" y="856"/>
                    <a:pt x="338" y="995"/>
                  </a:cubicBezTo>
                  <a:cubicBezTo>
                    <a:pt x="398" y="955"/>
                    <a:pt x="478" y="875"/>
                    <a:pt x="497" y="796"/>
                  </a:cubicBezTo>
                  <a:lnTo>
                    <a:pt x="497" y="696"/>
                  </a:lnTo>
                  <a:cubicBezTo>
                    <a:pt x="378" y="557"/>
                    <a:pt x="478" y="299"/>
                    <a:pt x="338" y="159"/>
                  </a:cubicBezTo>
                  <a:cubicBezTo>
                    <a:pt x="318" y="100"/>
                    <a:pt x="318" y="60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"/>
            <p:cNvSpPr/>
            <p:nvPr/>
          </p:nvSpPr>
          <p:spPr>
            <a:xfrm>
              <a:off x="4373700" y="811525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20" y="0"/>
                  </a:moveTo>
                  <a:cubicBezTo>
                    <a:pt x="20" y="199"/>
                    <a:pt x="0" y="398"/>
                    <a:pt x="179" y="537"/>
                  </a:cubicBezTo>
                  <a:cubicBezTo>
                    <a:pt x="199" y="338"/>
                    <a:pt x="259" y="1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5"/>
            <p:cNvSpPr/>
            <p:nvPr/>
          </p:nvSpPr>
          <p:spPr>
            <a:xfrm>
              <a:off x="4366225" y="75930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81" y="140"/>
                    <a:pt x="120" y="10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5"/>
            <p:cNvSpPr/>
            <p:nvPr/>
          </p:nvSpPr>
          <p:spPr>
            <a:xfrm>
              <a:off x="4374200" y="8279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00" y="60"/>
                    <a:pt x="60" y="140"/>
                    <a:pt x="0" y="200"/>
                  </a:cubicBezTo>
                  <a:cubicBezTo>
                    <a:pt x="100" y="160"/>
                    <a:pt x="159" y="8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"/>
            <p:cNvSpPr/>
            <p:nvPr/>
          </p:nvSpPr>
          <p:spPr>
            <a:xfrm>
              <a:off x="4496025" y="672200"/>
              <a:ext cx="12975" cy="4075"/>
            </a:xfrm>
            <a:custGeom>
              <a:avLst/>
              <a:gdLst/>
              <a:ahLst/>
              <a:cxnLst/>
              <a:rect l="l" t="t" r="r" b="b"/>
              <a:pathLst>
                <a:path w="519" h="163" extrusionOk="0">
                  <a:moveTo>
                    <a:pt x="362" y="0"/>
                  </a:moveTo>
                  <a:cubicBezTo>
                    <a:pt x="230" y="0"/>
                    <a:pt x="100" y="20"/>
                    <a:pt x="1" y="162"/>
                  </a:cubicBezTo>
                  <a:cubicBezTo>
                    <a:pt x="200" y="162"/>
                    <a:pt x="379" y="143"/>
                    <a:pt x="518" y="3"/>
                  </a:cubicBezTo>
                  <a:cubicBezTo>
                    <a:pt x="467" y="3"/>
                    <a:pt x="414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"/>
            <p:cNvSpPr/>
            <p:nvPr/>
          </p:nvSpPr>
          <p:spPr>
            <a:xfrm>
              <a:off x="4508975" y="66812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85" y="1"/>
                  </a:moveTo>
                  <a:cubicBezTo>
                    <a:pt x="166" y="1"/>
                    <a:pt x="64" y="39"/>
                    <a:pt x="0" y="166"/>
                  </a:cubicBezTo>
                  <a:cubicBezTo>
                    <a:pt x="20" y="169"/>
                    <a:pt x="40" y="170"/>
                    <a:pt x="59" y="170"/>
                  </a:cubicBezTo>
                  <a:cubicBezTo>
                    <a:pt x="189" y="170"/>
                    <a:pt x="291" y="111"/>
                    <a:pt x="378" y="7"/>
                  </a:cubicBezTo>
                  <a:cubicBezTo>
                    <a:pt x="346" y="3"/>
                    <a:pt x="315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"/>
            <p:cNvSpPr/>
            <p:nvPr/>
          </p:nvSpPr>
          <p:spPr>
            <a:xfrm>
              <a:off x="4521400" y="663650"/>
              <a:ext cx="10475" cy="4125"/>
            </a:xfrm>
            <a:custGeom>
              <a:avLst/>
              <a:gdLst/>
              <a:ahLst/>
              <a:cxnLst/>
              <a:rect l="l" t="t" r="r" b="b"/>
              <a:pathLst>
                <a:path w="419" h="165" extrusionOk="0">
                  <a:moveTo>
                    <a:pt x="322" y="1"/>
                  </a:moveTo>
                  <a:cubicBezTo>
                    <a:pt x="202" y="1"/>
                    <a:pt x="95" y="36"/>
                    <a:pt x="1" y="146"/>
                  </a:cubicBezTo>
                  <a:cubicBezTo>
                    <a:pt x="51" y="158"/>
                    <a:pt x="98" y="164"/>
                    <a:pt x="142" y="164"/>
                  </a:cubicBezTo>
                  <a:cubicBezTo>
                    <a:pt x="255" y="164"/>
                    <a:pt x="347" y="122"/>
                    <a:pt x="418" y="7"/>
                  </a:cubicBezTo>
                  <a:cubicBezTo>
                    <a:pt x="385" y="3"/>
                    <a:pt x="353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5"/>
            <p:cNvSpPr/>
            <p:nvPr/>
          </p:nvSpPr>
          <p:spPr>
            <a:xfrm>
              <a:off x="4036025" y="1495850"/>
              <a:ext cx="24875" cy="110400"/>
            </a:xfrm>
            <a:custGeom>
              <a:avLst/>
              <a:gdLst/>
              <a:ahLst/>
              <a:cxnLst/>
              <a:rect l="l" t="t" r="r" b="b"/>
              <a:pathLst>
                <a:path w="995" h="4416" extrusionOk="0">
                  <a:moveTo>
                    <a:pt x="529" y="1"/>
                  </a:moveTo>
                  <a:cubicBezTo>
                    <a:pt x="425" y="1"/>
                    <a:pt x="342" y="36"/>
                    <a:pt x="259" y="119"/>
                  </a:cubicBezTo>
                  <a:cubicBezTo>
                    <a:pt x="179" y="199"/>
                    <a:pt x="159" y="298"/>
                    <a:pt x="139" y="398"/>
                  </a:cubicBezTo>
                  <a:cubicBezTo>
                    <a:pt x="80" y="1173"/>
                    <a:pt x="0" y="1929"/>
                    <a:pt x="299" y="2685"/>
                  </a:cubicBezTo>
                  <a:cubicBezTo>
                    <a:pt x="279" y="3202"/>
                    <a:pt x="478" y="3700"/>
                    <a:pt x="498" y="4217"/>
                  </a:cubicBezTo>
                  <a:cubicBezTo>
                    <a:pt x="597" y="4297"/>
                    <a:pt x="736" y="4356"/>
                    <a:pt x="856" y="4416"/>
                  </a:cubicBezTo>
                  <a:lnTo>
                    <a:pt x="995" y="4416"/>
                  </a:lnTo>
                  <a:cubicBezTo>
                    <a:pt x="696" y="3103"/>
                    <a:pt x="696" y="1770"/>
                    <a:pt x="696" y="417"/>
                  </a:cubicBezTo>
                  <a:cubicBezTo>
                    <a:pt x="796" y="298"/>
                    <a:pt x="796" y="139"/>
                    <a:pt x="677" y="20"/>
                  </a:cubicBezTo>
                  <a:cubicBezTo>
                    <a:pt x="622" y="8"/>
                    <a:pt x="574" y="1"/>
                    <a:pt x="5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5"/>
            <p:cNvSpPr/>
            <p:nvPr/>
          </p:nvSpPr>
          <p:spPr>
            <a:xfrm>
              <a:off x="4201125" y="1673675"/>
              <a:ext cx="48825" cy="24100"/>
            </a:xfrm>
            <a:custGeom>
              <a:avLst/>
              <a:gdLst/>
              <a:ahLst/>
              <a:cxnLst/>
              <a:rect l="l" t="t" r="r" b="b"/>
              <a:pathLst>
                <a:path w="1953" h="964" extrusionOk="0">
                  <a:moveTo>
                    <a:pt x="168" y="0"/>
                  </a:moveTo>
                  <a:cubicBezTo>
                    <a:pt x="110" y="0"/>
                    <a:pt x="55" y="15"/>
                    <a:pt x="1" y="48"/>
                  </a:cubicBezTo>
                  <a:lnTo>
                    <a:pt x="1" y="247"/>
                  </a:lnTo>
                  <a:cubicBezTo>
                    <a:pt x="40" y="287"/>
                    <a:pt x="100" y="327"/>
                    <a:pt x="160" y="346"/>
                  </a:cubicBezTo>
                  <a:cubicBezTo>
                    <a:pt x="339" y="486"/>
                    <a:pt x="597" y="545"/>
                    <a:pt x="697" y="764"/>
                  </a:cubicBezTo>
                  <a:cubicBezTo>
                    <a:pt x="955" y="844"/>
                    <a:pt x="1254" y="923"/>
                    <a:pt x="1532" y="963"/>
                  </a:cubicBezTo>
                  <a:lnTo>
                    <a:pt x="1731" y="764"/>
                  </a:lnTo>
                  <a:cubicBezTo>
                    <a:pt x="1953" y="321"/>
                    <a:pt x="1770" y="254"/>
                    <a:pt x="1537" y="254"/>
                  </a:cubicBezTo>
                  <a:cubicBezTo>
                    <a:pt x="1436" y="254"/>
                    <a:pt x="1325" y="267"/>
                    <a:pt x="1234" y="267"/>
                  </a:cubicBezTo>
                  <a:cubicBezTo>
                    <a:pt x="1154" y="247"/>
                    <a:pt x="1115" y="187"/>
                    <a:pt x="1035" y="167"/>
                  </a:cubicBezTo>
                  <a:cubicBezTo>
                    <a:pt x="955" y="148"/>
                    <a:pt x="916" y="128"/>
                    <a:pt x="836" y="88"/>
                  </a:cubicBezTo>
                  <a:cubicBezTo>
                    <a:pt x="657" y="68"/>
                    <a:pt x="498" y="88"/>
                    <a:pt x="319" y="28"/>
                  </a:cubicBezTo>
                  <a:cubicBezTo>
                    <a:pt x="265" y="10"/>
                    <a:pt x="216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"/>
            <p:cNvSpPr/>
            <p:nvPr/>
          </p:nvSpPr>
          <p:spPr>
            <a:xfrm>
              <a:off x="4201125" y="1669400"/>
              <a:ext cx="14950" cy="7650"/>
            </a:xfrm>
            <a:custGeom>
              <a:avLst/>
              <a:gdLst/>
              <a:ahLst/>
              <a:cxnLst/>
              <a:rect l="l" t="t" r="r" b="b"/>
              <a:pathLst>
                <a:path w="598" h="306" extrusionOk="0">
                  <a:moveTo>
                    <a:pt x="498" y="0"/>
                  </a:moveTo>
                  <a:cubicBezTo>
                    <a:pt x="418" y="30"/>
                    <a:pt x="334" y="40"/>
                    <a:pt x="252" y="40"/>
                  </a:cubicBezTo>
                  <a:cubicBezTo>
                    <a:pt x="170" y="40"/>
                    <a:pt x="90" y="30"/>
                    <a:pt x="21" y="20"/>
                  </a:cubicBezTo>
                  <a:cubicBezTo>
                    <a:pt x="1" y="100"/>
                    <a:pt x="1" y="140"/>
                    <a:pt x="1" y="199"/>
                  </a:cubicBezTo>
                  <a:cubicBezTo>
                    <a:pt x="100" y="239"/>
                    <a:pt x="219" y="259"/>
                    <a:pt x="319" y="299"/>
                  </a:cubicBezTo>
                  <a:cubicBezTo>
                    <a:pt x="342" y="303"/>
                    <a:pt x="365" y="306"/>
                    <a:pt x="386" y="306"/>
                  </a:cubicBezTo>
                  <a:cubicBezTo>
                    <a:pt x="455" y="306"/>
                    <a:pt x="512" y="280"/>
                    <a:pt x="558" y="219"/>
                  </a:cubicBezTo>
                  <a:cubicBezTo>
                    <a:pt x="597" y="120"/>
                    <a:pt x="55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"/>
            <p:cNvSpPr/>
            <p:nvPr/>
          </p:nvSpPr>
          <p:spPr>
            <a:xfrm>
              <a:off x="4201125" y="167985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66"/>
                    <a:pt x="47" y="105"/>
                    <a:pt x="114" y="105"/>
                  </a:cubicBezTo>
                  <a:cubicBezTo>
                    <a:pt x="127" y="105"/>
                    <a:pt x="143" y="103"/>
                    <a:pt x="160" y="99"/>
                  </a:cubicBezTo>
                  <a:cubicBezTo>
                    <a:pt x="100" y="80"/>
                    <a:pt x="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"/>
            <p:cNvSpPr/>
            <p:nvPr/>
          </p:nvSpPr>
          <p:spPr>
            <a:xfrm>
              <a:off x="3856975" y="1474450"/>
              <a:ext cx="5500" cy="9975"/>
            </a:xfrm>
            <a:custGeom>
              <a:avLst/>
              <a:gdLst/>
              <a:ahLst/>
              <a:cxnLst/>
              <a:rect l="l" t="t" r="r" b="b"/>
              <a:pathLst>
                <a:path w="220" h="399" extrusionOk="0">
                  <a:moveTo>
                    <a:pt x="80" y="0"/>
                  </a:moveTo>
                  <a:cubicBezTo>
                    <a:pt x="61" y="100"/>
                    <a:pt x="41" y="179"/>
                    <a:pt x="1" y="259"/>
                  </a:cubicBezTo>
                  <a:cubicBezTo>
                    <a:pt x="1" y="299"/>
                    <a:pt x="80" y="398"/>
                    <a:pt x="80" y="398"/>
                  </a:cubicBezTo>
                  <a:cubicBezTo>
                    <a:pt x="220" y="358"/>
                    <a:pt x="200" y="239"/>
                    <a:pt x="180" y="140"/>
                  </a:cubicBezTo>
                  <a:cubicBezTo>
                    <a:pt x="180" y="100"/>
                    <a:pt x="140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5"/>
            <p:cNvSpPr/>
            <p:nvPr/>
          </p:nvSpPr>
          <p:spPr>
            <a:xfrm>
              <a:off x="5668700" y="1434650"/>
              <a:ext cx="157200" cy="93525"/>
            </a:xfrm>
            <a:custGeom>
              <a:avLst/>
              <a:gdLst/>
              <a:ahLst/>
              <a:cxnLst/>
              <a:rect l="l" t="t" r="r" b="b"/>
              <a:pathLst>
                <a:path w="6288" h="3741" extrusionOk="0">
                  <a:moveTo>
                    <a:pt x="6048" y="1"/>
                  </a:moveTo>
                  <a:cubicBezTo>
                    <a:pt x="5989" y="41"/>
                    <a:pt x="5909" y="61"/>
                    <a:pt x="5869" y="61"/>
                  </a:cubicBezTo>
                  <a:cubicBezTo>
                    <a:pt x="5650" y="339"/>
                    <a:pt x="5292" y="399"/>
                    <a:pt x="4994" y="578"/>
                  </a:cubicBezTo>
                  <a:cubicBezTo>
                    <a:pt x="3303" y="1493"/>
                    <a:pt x="1612" y="2468"/>
                    <a:pt x="1" y="3542"/>
                  </a:cubicBezTo>
                  <a:cubicBezTo>
                    <a:pt x="120" y="3741"/>
                    <a:pt x="319" y="3721"/>
                    <a:pt x="518" y="3741"/>
                  </a:cubicBezTo>
                  <a:lnTo>
                    <a:pt x="697" y="3741"/>
                  </a:lnTo>
                  <a:cubicBezTo>
                    <a:pt x="737" y="3681"/>
                    <a:pt x="777" y="3661"/>
                    <a:pt x="737" y="3582"/>
                  </a:cubicBezTo>
                  <a:cubicBezTo>
                    <a:pt x="756" y="3558"/>
                    <a:pt x="771" y="3549"/>
                    <a:pt x="783" y="3549"/>
                  </a:cubicBezTo>
                  <a:cubicBezTo>
                    <a:pt x="817" y="3549"/>
                    <a:pt x="829" y="3623"/>
                    <a:pt x="866" y="3623"/>
                  </a:cubicBezTo>
                  <a:cubicBezTo>
                    <a:pt x="869" y="3623"/>
                    <a:pt x="873" y="3623"/>
                    <a:pt x="876" y="3621"/>
                  </a:cubicBezTo>
                  <a:cubicBezTo>
                    <a:pt x="886" y="3626"/>
                    <a:pt x="896" y="3629"/>
                    <a:pt x="907" y="3629"/>
                  </a:cubicBezTo>
                  <a:cubicBezTo>
                    <a:pt x="942" y="3629"/>
                    <a:pt x="980" y="3603"/>
                    <a:pt x="996" y="3542"/>
                  </a:cubicBezTo>
                  <a:cubicBezTo>
                    <a:pt x="1091" y="3466"/>
                    <a:pt x="1259" y="3481"/>
                    <a:pt x="1325" y="3360"/>
                  </a:cubicBezTo>
                  <a:lnTo>
                    <a:pt x="1325" y="3360"/>
                  </a:lnTo>
                  <a:cubicBezTo>
                    <a:pt x="1418" y="3337"/>
                    <a:pt x="1475" y="3262"/>
                    <a:pt x="1533" y="3224"/>
                  </a:cubicBezTo>
                  <a:cubicBezTo>
                    <a:pt x="1612" y="3084"/>
                    <a:pt x="1791" y="3144"/>
                    <a:pt x="1871" y="3025"/>
                  </a:cubicBezTo>
                  <a:cubicBezTo>
                    <a:pt x="1970" y="2945"/>
                    <a:pt x="2129" y="2965"/>
                    <a:pt x="2209" y="2826"/>
                  </a:cubicBezTo>
                  <a:cubicBezTo>
                    <a:pt x="2328" y="2746"/>
                    <a:pt x="2428" y="2647"/>
                    <a:pt x="2567" y="2567"/>
                  </a:cubicBezTo>
                  <a:cubicBezTo>
                    <a:pt x="3661" y="1891"/>
                    <a:pt x="4775" y="1254"/>
                    <a:pt x="5889" y="578"/>
                  </a:cubicBezTo>
                  <a:cubicBezTo>
                    <a:pt x="5969" y="538"/>
                    <a:pt x="6009" y="458"/>
                    <a:pt x="6108" y="458"/>
                  </a:cubicBezTo>
                  <a:cubicBezTo>
                    <a:pt x="6168" y="458"/>
                    <a:pt x="6207" y="458"/>
                    <a:pt x="6247" y="399"/>
                  </a:cubicBezTo>
                  <a:cubicBezTo>
                    <a:pt x="6267" y="399"/>
                    <a:pt x="6267" y="379"/>
                    <a:pt x="6287" y="359"/>
                  </a:cubicBezTo>
                  <a:cubicBezTo>
                    <a:pt x="6287" y="339"/>
                    <a:pt x="6287" y="279"/>
                    <a:pt x="6247" y="260"/>
                  </a:cubicBezTo>
                  <a:cubicBezTo>
                    <a:pt x="6188" y="180"/>
                    <a:pt x="6148" y="140"/>
                    <a:pt x="6088" y="80"/>
                  </a:cubicBezTo>
                  <a:cubicBezTo>
                    <a:pt x="6068" y="61"/>
                    <a:pt x="6068" y="41"/>
                    <a:pt x="60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5"/>
            <p:cNvSpPr/>
            <p:nvPr/>
          </p:nvSpPr>
          <p:spPr>
            <a:xfrm>
              <a:off x="5726900" y="1493850"/>
              <a:ext cx="44275" cy="25375"/>
            </a:xfrm>
            <a:custGeom>
              <a:avLst/>
              <a:gdLst/>
              <a:ahLst/>
              <a:cxnLst/>
              <a:rect l="l" t="t" r="r" b="b"/>
              <a:pathLst>
                <a:path w="1771" h="1015" extrusionOk="0">
                  <a:moveTo>
                    <a:pt x="1671" y="0"/>
                  </a:moveTo>
                  <a:lnTo>
                    <a:pt x="1671" y="0"/>
                  </a:lnTo>
                  <a:cubicBezTo>
                    <a:pt x="1154" y="219"/>
                    <a:pt x="697" y="597"/>
                    <a:pt x="100" y="696"/>
                  </a:cubicBezTo>
                  <a:cubicBezTo>
                    <a:pt x="80" y="756"/>
                    <a:pt x="80" y="796"/>
                    <a:pt x="80" y="856"/>
                  </a:cubicBezTo>
                  <a:cubicBezTo>
                    <a:pt x="60" y="895"/>
                    <a:pt x="40" y="915"/>
                    <a:pt x="0" y="955"/>
                  </a:cubicBezTo>
                  <a:lnTo>
                    <a:pt x="80" y="1015"/>
                  </a:lnTo>
                  <a:cubicBezTo>
                    <a:pt x="577" y="756"/>
                    <a:pt x="1214" y="776"/>
                    <a:pt x="1652" y="318"/>
                  </a:cubicBezTo>
                  <a:cubicBezTo>
                    <a:pt x="1771" y="199"/>
                    <a:pt x="1771" y="8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"/>
            <p:cNvSpPr/>
            <p:nvPr/>
          </p:nvSpPr>
          <p:spPr>
            <a:xfrm>
              <a:off x="5788075" y="1466950"/>
              <a:ext cx="37825" cy="21450"/>
            </a:xfrm>
            <a:custGeom>
              <a:avLst/>
              <a:gdLst/>
              <a:ahLst/>
              <a:cxnLst/>
              <a:rect l="l" t="t" r="r" b="b"/>
              <a:pathLst>
                <a:path w="1513" h="858" extrusionOk="0">
                  <a:moveTo>
                    <a:pt x="1268" y="1"/>
                  </a:moveTo>
                  <a:cubicBezTo>
                    <a:pt x="816" y="1"/>
                    <a:pt x="508" y="290"/>
                    <a:pt x="219" y="579"/>
                  </a:cubicBezTo>
                  <a:cubicBezTo>
                    <a:pt x="0" y="798"/>
                    <a:pt x="279" y="837"/>
                    <a:pt x="418" y="857"/>
                  </a:cubicBezTo>
                  <a:cubicBezTo>
                    <a:pt x="796" y="658"/>
                    <a:pt x="1134" y="440"/>
                    <a:pt x="1512" y="241"/>
                  </a:cubicBezTo>
                  <a:cubicBezTo>
                    <a:pt x="1492" y="101"/>
                    <a:pt x="1373" y="82"/>
                    <a:pt x="1313" y="2"/>
                  </a:cubicBezTo>
                  <a:cubicBezTo>
                    <a:pt x="1298" y="1"/>
                    <a:pt x="1283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"/>
            <p:cNvSpPr/>
            <p:nvPr/>
          </p:nvSpPr>
          <p:spPr>
            <a:xfrm>
              <a:off x="5768175" y="1486575"/>
              <a:ext cx="17925" cy="15250"/>
            </a:xfrm>
            <a:custGeom>
              <a:avLst/>
              <a:gdLst/>
              <a:ahLst/>
              <a:cxnLst/>
              <a:rect l="l" t="t" r="r" b="b"/>
              <a:pathLst>
                <a:path w="717" h="610" extrusionOk="0">
                  <a:moveTo>
                    <a:pt x="506" y="1"/>
                  </a:moveTo>
                  <a:cubicBezTo>
                    <a:pt x="415" y="1"/>
                    <a:pt x="307" y="108"/>
                    <a:pt x="219" y="152"/>
                  </a:cubicBezTo>
                  <a:cubicBezTo>
                    <a:pt x="140" y="172"/>
                    <a:pt x="60" y="212"/>
                    <a:pt x="1" y="271"/>
                  </a:cubicBezTo>
                  <a:lnTo>
                    <a:pt x="1" y="609"/>
                  </a:lnTo>
                  <a:cubicBezTo>
                    <a:pt x="80" y="590"/>
                    <a:pt x="120" y="590"/>
                    <a:pt x="140" y="590"/>
                  </a:cubicBezTo>
                  <a:cubicBezTo>
                    <a:pt x="199" y="550"/>
                    <a:pt x="259" y="490"/>
                    <a:pt x="319" y="450"/>
                  </a:cubicBezTo>
                  <a:cubicBezTo>
                    <a:pt x="378" y="410"/>
                    <a:pt x="418" y="410"/>
                    <a:pt x="478" y="410"/>
                  </a:cubicBezTo>
                  <a:cubicBezTo>
                    <a:pt x="518" y="291"/>
                    <a:pt x="717" y="172"/>
                    <a:pt x="597" y="52"/>
                  </a:cubicBezTo>
                  <a:cubicBezTo>
                    <a:pt x="571" y="15"/>
                    <a:pt x="540" y="1"/>
                    <a:pt x="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5"/>
            <p:cNvSpPr/>
            <p:nvPr/>
          </p:nvSpPr>
          <p:spPr>
            <a:xfrm>
              <a:off x="5820900" y="1463000"/>
              <a:ext cx="22900" cy="9975"/>
            </a:xfrm>
            <a:custGeom>
              <a:avLst/>
              <a:gdLst/>
              <a:ahLst/>
              <a:cxnLst/>
              <a:rect l="l" t="t" r="r" b="b"/>
              <a:pathLst>
                <a:path w="916" h="399" extrusionOk="0">
                  <a:moveTo>
                    <a:pt x="517" y="1"/>
                  </a:moveTo>
                  <a:cubicBezTo>
                    <a:pt x="358" y="41"/>
                    <a:pt x="179" y="120"/>
                    <a:pt x="0" y="160"/>
                  </a:cubicBezTo>
                  <a:cubicBezTo>
                    <a:pt x="80" y="240"/>
                    <a:pt x="119" y="319"/>
                    <a:pt x="199" y="399"/>
                  </a:cubicBezTo>
                  <a:cubicBezTo>
                    <a:pt x="358" y="339"/>
                    <a:pt x="497" y="319"/>
                    <a:pt x="676" y="299"/>
                  </a:cubicBezTo>
                  <a:cubicBezTo>
                    <a:pt x="816" y="299"/>
                    <a:pt x="915" y="200"/>
                    <a:pt x="895" y="21"/>
                  </a:cubicBezTo>
                  <a:cubicBezTo>
                    <a:pt x="776" y="1"/>
                    <a:pt x="657" y="1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5"/>
            <p:cNvSpPr/>
            <p:nvPr/>
          </p:nvSpPr>
          <p:spPr>
            <a:xfrm>
              <a:off x="5833325" y="1436150"/>
              <a:ext cx="7975" cy="4600"/>
            </a:xfrm>
            <a:custGeom>
              <a:avLst/>
              <a:gdLst/>
              <a:ahLst/>
              <a:cxnLst/>
              <a:rect l="l" t="t" r="r" b="b"/>
              <a:pathLst>
                <a:path w="319" h="184" extrusionOk="0">
                  <a:moveTo>
                    <a:pt x="319" y="1"/>
                  </a:moveTo>
                  <a:cubicBezTo>
                    <a:pt x="199" y="1"/>
                    <a:pt x="80" y="40"/>
                    <a:pt x="0" y="180"/>
                  </a:cubicBezTo>
                  <a:cubicBezTo>
                    <a:pt x="20" y="182"/>
                    <a:pt x="40" y="183"/>
                    <a:pt x="58" y="183"/>
                  </a:cubicBezTo>
                  <a:cubicBezTo>
                    <a:pt x="188" y="183"/>
                    <a:pt x="284" y="122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"/>
            <p:cNvSpPr/>
            <p:nvPr/>
          </p:nvSpPr>
          <p:spPr>
            <a:xfrm>
              <a:off x="5815925" y="14461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60" y="4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5"/>
            <p:cNvSpPr/>
            <p:nvPr/>
          </p:nvSpPr>
          <p:spPr>
            <a:xfrm>
              <a:off x="5824875" y="1441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100" y="140"/>
                    <a:pt x="159" y="100"/>
                    <a:pt x="199" y="20"/>
                  </a:cubicBezTo>
                  <a:cubicBezTo>
                    <a:pt x="140" y="20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5"/>
            <p:cNvSpPr/>
            <p:nvPr/>
          </p:nvSpPr>
          <p:spPr>
            <a:xfrm>
              <a:off x="5842275" y="14321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40" y="60"/>
                    <a:pt x="1" y="160"/>
                  </a:cubicBezTo>
                  <a:cubicBezTo>
                    <a:pt x="100" y="160"/>
                    <a:pt x="140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"/>
            <p:cNvSpPr/>
            <p:nvPr/>
          </p:nvSpPr>
          <p:spPr>
            <a:xfrm>
              <a:off x="5828850" y="1423225"/>
              <a:ext cx="8975" cy="4350"/>
            </a:xfrm>
            <a:custGeom>
              <a:avLst/>
              <a:gdLst/>
              <a:ahLst/>
              <a:cxnLst/>
              <a:rect l="l" t="t" r="r" b="b"/>
              <a:pathLst>
                <a:path w="359" h="174" extrusionOk="0">
                  <a:moveTo>
                    <a:pt x="358" y="0"/>
                  </a:moveTo>
                  <a:cubicBezTo>
                    <a:pt x="199" y="0"/>
                    <a:pt x="80" y="20"/>
                    <a:pt x="0" y="160"/>
                  </a:cubicBezTo>
                  <a:cubicBezTo>
                    <a:pt x="38" y="169"/>
                    <a:pt x="73" y="174"/>
                    <a:pt x="106" y="174"/>
                  </a:cubicBezTo>
                  <a:cubicBezTo>
                    <a:pt x="214" y="174"/>
                    <a:pt x="298" y="122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5"/>
            <p:cNvSpPr/>
            <p:nvPr/>
          </p:nvSpPr>
          <p:spPr>
            <a:xfrm>
              <a:off x="5820900" y="1427200"/>
              <a:ext cx="7975" cy="6300"/>
            </a:xfrm>
            <a:custGeom>
              <a:avLst/>
              <a:gdLst/>
              <a:ahLst/>
              <a:cxnLst/>
              <a:rect l="l" t="t" r="r" b="b"/>
              <a:pathLst>
                <a:path w="319" h="252" extrusionOk="0">
                  <a:moveTo>
                    <a:pt x="318" y="1"/>
                  </a:moveTo>
                  <a:cubicBezTo>
                    <a:pt x="179" y="1"/>
                    <a:pt x="80" y="80"/>
                    <a:pt x="0" y="199"/>
                  </a:cubicBezTo>
                  <a:cubicBezTo>
                    <a:pt x="32" y="231"/>
                    <a:pt x="58" y="252"/>
                    <a:pt x="88" y="252"/>
                  </a:cubicBezTo>
                  <a:cubicBezTo>
                    <a:pt x="114" y="252"/>
                    <a:pt x="142" y="236"/>
                    <a:pt x="179" y="199"/>
                  </a:cubicBezTo>
                  <a:cubicBezTo>
                    <a:pt x="219" y="160"/>
                    <a:pt x="279" y="8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5"/>
            <p:cNvSpPr/>
            <p:nvPr/>
          </p:nvSpPr>
          <p:spPr>
            <a:xfrm>
              <a:off x="5819400" y="143217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60" y="0"/>
                  </a:moveTo>
                  <a:cubicBezTo>
                    <a:pt x="40" y="0"/>
                    <a:pt x="20" y="40"/>
                    <a:pt x="0" y="80"/>
                  </a:cubicBezTo>
                  <a:cubicBezTo>
                    <a:pt x="0" y="100"/>
                    <a:pt x="0" y="160"/>
                    <a:pt x="60" y="179"/>
                  </a:cubicBezTo>
                  <a:cubicBezTo>
                    <a:pt x="120" y="140"/>
                    <a:pt x="179" y="80"/>
                    <a:pt x="239" y="40"/>
                  </a:cubicBezTo>
                  <a:cubicBezTo>
                    <a:pt x="160" y="40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5"/>
            <p:cNvSpPr/>
            <p:nvPr/>
          </p:nvSpPr>
          <p:spPr>
            <a:xfrm>
              <a:off x="5797525" y="1579525"/>
              <a:ext cx="62675" cy="36825"/>
            </a:xfrm>
            <a:custGeom>
              <a:avLst/>
              <a:gdLst/>
              <a:ahLst/>
              <a:cxnLst/>
              <a:rect l="l" t="t" r="r" b="b"/>
              <a:pathLst>
                <a:path w="2507" h="1473" extrusionOk="0">
                  <a:moveTo>
                    <a:pt x="2259" y="1"/>
                  </a:moveTo>
                  <a:cubicBezTo>
                    <a:pt x="2027" y="1"/>
                    <a:pt x="1809" y="135"/>
                    <a:pt x="1570" y="135"/>
                  </a:cubicBezTo>
                  <a:cubicBezTo>
                    <a:pt x="1558" y="135"/>
                    <a:pt x="1545" y="135"/>
                    <a:pt x="1532" y="134"/>
                  </a:cubicBezTo>
                  <a:cubicBezTo>
                    <a:pt x="955" y="432"/>
                    <a:pt x="398" y="711"/>
                    <a:pt x="0" y="1228"/>
                  </a:cubicBezTo>
                  <a:cubicBezTo>
                    <a:pt x="40" y="1347"/>
                    <a:pt x="120" y="1427"/>
                    <a:pt x="239" y="1467"/>
                  </a:cubicBezTo>
                  <a:cubicBezTo>
                    <a:pt x="277" y="1471"/>
                    <a:pt x="315" y="1472"/>
                    <a:pt x="352" y="1472"/>
                  </a:cubicBezTo>
                  <a:cubicBezTo>
                    <a:pt x="699" y="1472"/>
                    <a:pt x="990" y="1316"/>
                    <a:pt x="1313" y="1208"/>
                  </a:cubicBezTo>
                  <a:cubicBezTo>
                    <a:pt x="1711" y="1009"/>
                    <a:pt x="2089" y="771"/>
                    <a:pt x="2328" y="373"/>
                  </a:cubicBezTo>
                  <a:cubicBezTo>
                    <a:pt x="2487" y="313"/>
                    <a:pt x="2507" y="174"/>
                    <a:pt x="2447" y="34"/>
                  </a:cubicBezTo>
                  <a:cubicBezTo>
                    <a:pt x="2383" y="10"/>
                    <a:pt x="2320" y="1"/>
                    <a:pt x="2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"/>
            <p:cNvSpPr/>
            <p:nvPr/>
          </p:nvSpPr>
          <p:spPr>
            <a:xfrm>
              <a:off x="5825375" y="1615475"/>
              <a:ext cx="37325" cy="30075"/>
            </a:xfrm>
            <a:custGeom>
              <a:avLst/>
              <a:gdLst/>
              <a:ahLst/>
              <a:cxnLst/>
              <a:rect l="l" t="t" r="r" b="b"/>
              <a:pathLst>
                <a:path w="1493" h="1203" extrusionOk="0">
                  <a:moveTo>
                    <a:pt x="1086" y="0"/>
                  </a:moveTo>
                  <a:cubicBezTo>
                    <a:pt x="880" y="0"/>
                    <a:pt x="722" y="100"/>
                    <a:pt x="637" y="287"/>
                  </a:cubicBezTo>
                  <a:cubicBezTo>
                    <a:pt x="537" y="526"/>
                    <a:pt x="338" y="665"/>
                    <a:pt x="139" y="805"/>
                  </a:cubicBezTo>
                  <a:cubicBezTo>
                    <a:pt x="40" y="1003"/>
                    <a:pt x="0" y="1202"/>
                    <a:pt x="318" y="1202"/>
                  </a:cubicBezTo>
                  <a:cubicBezTo>
                    <a:pt x="716" y="1123"/>
                    <a:pt x="915" y="685"/>
                    <a:pt x="1333" y="685"/>
                  </a:cubicBezTo>
                  <a:cubicBezTo>
                    <a:pt x="1472" y="506"/>
                    <a:pt x="1492" y="307"/>
                    <a:pt x="1333" y="128"/>
                  </a:cubicBezTo>
                  <a:cubicBezTo>
                    <a:pt x="1313" y="69"/>
                    <a:pt x="1273" y="29"/>
                    <a:pt x="1194" y="9"/>
                  </a:cubicBezTo>
                  <a:cubicBezTo>
                    <a:pt x="1156" y="3"/>
                    <a:pt x="1120" y="0"/>
                    <a:pt x="10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"/>
            <p:cNvSpPr/>
            <p:nvPr/>
          </p:nvSpPr>
          <p:spPr>
            <a:xfrm>
              <a:off x="5826125" y="1530075"/>
              <a:ext cx="33575" cy="28075"/>
            </a:xfrm>
            <a:custGeom>
              <a:avLst/>
              <a:gdLst/>
              <a:ahLst/>
              <a:cxnLst/>
              <a:rect l="l" t="t" r="r" b="b"/>
              <a:pathLst>
                <a:path w="1343" h="1123" extrusionOk="0">
                  <a:moveTo>
                    <a:pt x="1214" y="0"/>
                  </a:moveTo>
                  <a:cubicBezTo>
                    <a:pt x="670" y="0"/>
                    <a:pt x="333" y="346"/>
                    <a:pt x="50" y="799"/>
                  </a:cubicBezTo>
                  <a:cubicBezTo>
                    <a:pt x="50" y="944"/>
                    <a:pt x="0" y="1122"/>
                    <a:pt x="218" y="1122"/>
                  </a:cubicBezTo>
                  <a:cubicBezTo>
                    <a:pt x="239" y="1122"/>
                    <a:pt x="262" y="1121"/>
                    <a:pt x="288" y="1117"/>
                  </a:cubicBezTo>
                  <a:cubicBezTo>
                    <a:pt x="624" y="1024"/>
                    <a:pt x="908" y="756"/>
                    <a:pt x="1270" y="756"/>
                  </a:cubicBezTo>
                  <a:cubicBezTo>
                    <a:pt x="1294" y="756"/>
                    <a:pt x="1318" y="757"/>
                    <a:pt x="1343" y="759"/>
                  </a:cubicBezTo>
                  <a:lnTo>
                    <a:pt x="1343" y="103"/>
                  </a:lnTo>
                  <a:cubicBezTo>
                    <a:pt x="1343" y="63"/>
                    <a:pt x="1343" y="23"/>
                    <a:pt x="1303" y="3"/>
                  </a:cubicBezTo>
                  <a:cubicBezTo>
                    <a:pt x="1273" y="1"/>
                    <a:pt x="1243" y="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"/>
            <p:cNvSpPr/>
            <p:nvPr/>
          </p:nvSpPr>
          <p:spPr>
            <a:xfrm>
              <a:off x="5826350" y="1588825"/>
              <a:ext cx="33350" cy="25900"/>
            </a:xfrm>
            <a:custGeom>
              <a:avLst/>
              <a:gdLst/>
              <a:ahLst/>
              <a:cxnLst/>
              <a:rect l="l" t="t" r="r" b="b"/>
              <a:pathLst>
                <a:path w="1334" h="1036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797" y="239"/>
                    <a:pt x="458" y="458"/>
                    <a:pt x="100" y="677"/>
                  </a:cubicBezTo>
                  <a:cubicBezTo>
                    <a:pt x="1" y="796"/>
                    <a:pt x="41" y="936"/>
                    <a:pt x="100" y="1035"/>
                  </a:cubicBezTo>
                  <a:cubicBezTo>
                    <a:pt x="399" y="936"/>
                    <a:pt x="677" y="796"/>
                    <a:pt x="976" y="677"/>
                  </a:cubicBezTo>
                  <a:cubicBezTo>
                    <a:pt x="1075" y="558"/>
                    <a:pt x="1234" y="597"/>
                    <a:pt x="1334" y="498"/>
                  </a:cubicBezTo>
                  <a:cubicBezTo>
                    <a:pt x="1294" y="339"/>
                    <a:pt x="1135" y="200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"/>
            <p:cNvSpPr/>
            <p:nvPr/>
          </p:nvSpPr>
          <p:spPr>
            <a:xfrm>
              <a:off x="5835325" y="1567450"/>
              <a:ext cx="25375" cy="18975"/>
            </a:xfrm>
            <a:custGeom>
              <a:avLst/>
              <a:gdLst/>
              <a:ahLst/>
              <a:cxnLst/>
              <a:rect l="l" t="t" r="r" b="b"/>
              <a:pathLst>
                <a:path w="1015" h="759" extrusionOk="0">
                  <a:moveTo>
                    <a:pt x="637" y="0"/>
                  </a:moveTo>
                  <a:cubicBezTo>
                    <a:pt x="418" y="40"/>
                    <a:pt x="378" y="338"/>
                    <a:pt x="119" y="338"/>
                  </a:cubicBezTo>
                  <a:cubicBezTo>
                    <a:pt x="40" y="358"/>
                    <a:pt x="20" y="418"/>
                    <a:pt x="0" y="498"/>
                  </a:cubicBezTo>
                  <a:cubicBezTo>
                    <a:pt x="0" y="557"/>
                    <a:pt x="40" y="617"/>
                    <a:pt x="99" y="657"/>
                  </a:cubicBezTo>
                  <a:cubicBezTo>
                    <a:pt x="189" y="731"/>
                    <a:pt x="272" y="758"/>
                    <a:pt x="350" y="758"/>
                  </a:cubicBezTo>
                  <a:cubicBezTo>
                    <a:pt x="566" y="758"/>
                    <a:pt x="745" y="547"/>
                    <a:pt x="935" y="517"/>
                  </a:cubicBezTo>
                  <a:cubicBezTo>
                    <a:pt x="1015" y="239"/>
                    <a:pt x="736" y="159"/>
                    <a:pt x="6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5"/>
            <p:cNvSpPr/>
            <p:nvPr/>
          </p:nvSpPr>
          <p:spPr>
            <a:xfrm>
              <a:off x="5855200" y="1610700"/>
              <a:ext cx="3500" cy="8000"/>
            </a:xfrm>
            <a:custGeom>
              <a:avLst/>
              <a:gdLst/>
              <a:ahLst/>
              <a:cxnLst/>
              <a:rect l="l" t="t" r="r" b="b"/>
              <a:pathLst>
                <a:path w="140" h="320" extrusionOk="0">
                  <a:moveTo>
                    <a:pt x="140" y="1"/>
                  </a:moveTo>
                  <a:cubicBezTo>
                    <a:pt x="100" y="81"/>
                    <a:pt x="41" y="120"/>
                    <a:pt x="1" y="200"/>
                  </a:cubicBezTo>
                  <a:cubicBezTo>
                    <a:pt x="41" y="260"/>
                    <a:pt x="100" y="279"/>
                    <a:pt x="140" y="31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5"/>
            <p:cNvSpPr/>
            <p:nvPr/>
          </p:nvSpPr>
          <p:spPr>
            <a:xfrm>
              <a:off x="5850725" y="1601250"/>
              <a:ext cx="8975" cy="4525"/>
            </a:xfrm>
            <a:custGeom>
              <a:avLst/>
              <a:gdLst/>
              <a:ahLst/>
              <a:cxnLst/>
              <a:rect l="l" t="t" r="r" b="b"/>
              <a:pathLst>
                <a:path w="359" h="181" extrusionOk="0">
                  <a:moveTo>
                    <a:pt x="359" y="1"/>
                  </a:moveTo>
                  <a:cubicBezTo>
                    <a:pt x="200" y="41"/>
                    <a:pt x="80" y="61"/>
                    <a:pt x="1" y="180"/>
                  </a:cubicBezTo>
                  <a:lnTo>
                    <a:pt x="359" y="180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"/>
            <p:cNvSpPr/>
            <p:nvPr/>
          </p:nvSpPr>
          <p:spPr>
            <a:xfrm>
              <a:off x="5750275" y="1488875"/>
              <a:ext cx="88050" cy="52225"/>
            </a:xfrm>
            <a:custGeom>
              <a:avLst/>
              <a:gdLst/>
              <a:ahLst/>
              <a:cxnLst/>
              <a:rect l="l" t="t" r="r" b="b"/>
              <a:pathLst>
                <a:path w="3522" h="2089" extrusionOk="0">
                  <a:moveTo>
                    <a:pt x="3143" y="0"/>
                  </a:moveTo>
                  <a:cubicBezTo>
                    <a:pt x="2268" y="418"/>
                    <a:pt x="1373" y="875"/>
                    <a:pt x="557" y="1393"/>
                  </a:cubicBezTo>
                  <a:cubicBezTo>
                    <a:pt x="438" y="1651"/>
                    <a:pt x="0" y="1651"/>
                    <a:pt x="0" y="2089"/>
                  </a:cubicBezTo>
                  <a:cubicBezTo>
                    <a:pt x="1293" y="1592"/>
                    <a:pt x="2447" y="995"/>
                    <a:pt x="3521" y="199"/>
                  </a:cubicBezTo>
                  <a:cubicBezTo>
                    <a:pt x="3382" y="159"/>
                    <a:pt x="3223" y="159"/>
                    <a:pt x="3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"/>
            <p:cNvSpPr/>
            <p:nvPr/>
          </p:nvSpPr>
          <p:spPr>
            <a:xfrm>
              <a:off x="5837800" y="1459525"/>
              <a:ext cx="25875" cy="20925"/>
            </a:xfrm>
            <a:custGeom>
              <a:avLst/>
              <a:gdLst/>
              <a:ahLst/>
              <a:cxnLst/>
              <a:rect l="l" t="t" r="r" b="b"/>
              <a:pathLst>
                <a:path w="1035" h="837" extrusionOk="0">
                  <a:moveTo>
                    <a:pt x="876" y="1"/>
                  </a:moveTo>
                  <a:cubicBezTo>
                    <a:pt x="694" y="73"/>
                    <a:pt x="480" y="162"/>
                    <a:pt x="277" y="162"/>
                  </a:cubicBezTo>
                  <a:cubicBezTo>
                    <a:pt x="258" y="162"/>
                    <a:pt x="239" y="161"/>
                    <a:pt x="219" y="160"/>
                  </a:cubicBezTo>
                  <a:cubicBezTo>
                    <a:pt x="140" y="219"/>
                    <a:pt x="80" y="339"/>
                    <a:pt x="0" y="438"/>
                  </a:cubicBezTo>
                  <a:cubicBezTo>
                    <a:pt x="40" y="558"/>
                    <a:pt x="120" y="697"/>
                    <a:pt x="140" y="836"/>
                  </a:cubicBezTo>
                  <a:cubicBezTo>
                    <a:pt x="339" y="756"/>
                    <a:pt x="538" y="657"/>
                    <a:pt x="677" y="478"/>
                  </a:cubicBezTo>
                  <a:cubicBezTo>
                    <a:pt x="816" y="478"/>
                    <a:pt x="935" y="458"/>
                    <a:pt x="1035" y="339"/>
                  </a:cubicBezTo>
                  <a:cubicBezTo>
                    <a:pt x="916" y="259"/>
                    <a:pt x="876" y="16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"/>
            <p:cNvSpPr/>
            <p:nvPr/>
          </p:nvSpPr>
          <p:spPr>
            <a:xfrm>
              <a:off x="5745300" y="1517850"/>
              <a:ext cx="114900" cy="70000"/>
            </a:xfrm>
            <a:custGeom>
              <a:avLst/>
              <a:gdLst/>
              <a:ahLst/>
              <a:cxnLst/>
              <a:rect l="l" t="t" r="r" b="b"/>
              <a:pathLst>
                <a:path w="4596" h="2800" extrusionOk="0">
                  <a:moveTo>
                    <a:pt x="4117" y="1"/>
                  </a:moveTo>
                  <a:cubicBezTo>
                    <a:pt x="3783" y="1"/>
                    <a:pt x="3502" y="170"/>
                    <a:pt x="3183" y="313"/>
                  </a:cubicBezTo>
                  <a:cubicBezTo>
                    <a:pt x="2189" y="711"/>
                    <a:pt x="1313" y="1387"/>
                    <a:pt x="319" y="1785"/>
                  </a:cubicBezTo>
                  <a:cubicBezTo>
                    <a:pt x="199" y="1825"/>
                    <a:pt x="100" y="1885"/>
                    <a:pt x="20" y="1984"/>
                  </a:cubicBezTo>
                  <a:cubicBezTo>
                    <a:pt x="0" y="2044"/>
                    <a:pt x="20" y="2124"/>
                    <a:pt x="40" y="2203"/>
                  </a:cubicBezTo>
                  <a:cubicBezTo>
                    <a:pt x="140" y="2303"/>
                    <a:pt x="199" y="2422"/>
                    <a:pt x="160" y="2581"/>
                  </a:cubicBezTo>
                  <a:cubicBezTo>
                    <a:pt x="199" y="2641"/>
                    <a:pt x="239" y="2700"/>
                    <a:pt x="299" y="2740"/>
                  </a:cubicBezTo>
                  <a:cubicBezTo>
                    <a:pt x="359" y="2780"/>
                    <a:pt x="438" y="2800"/>
                    <a:pt x="518" y="2800"/>
                  </a:cubicBezTo>
                  <a:cubicBezTo>
                    <a:pt x="1055" y="2581"/>
                    <a:pt x="1532" y="2203"/>
                    <a:pt x="2089" y="2024"/>
                  </a:cubicBezTo>
                  <a:lnTo>
                    <a:pt x="2308" y="1944"/>
                  </a:lnTo>
                  <a:cubicBezTo>
                    <a:pt x="2348" y="1925"/>
                    <a:pt x="2427" y="1865"/>
                    <a:pt x="2507" y="1845"/>
                  </a:cubicBezTo>
                  <a:cubicBezTo>
                    <a:pt x="2606" y="1805"/>
                    <a:pt x="2706" y="1746"/>
                    <a:pt x="2805" y="1686"/>
                  </a:cubicBezTo>
                  <a:cubicBezTo>
                    <a:pt x="2984" y="1527"/>
                    <a:pt x="3203" y="1447"/>
                    <a:pt x="3342" y="1248"/>
                  </a:cubicBezTo>
                  <a:cubicBezTo>
                    <a:pt x="3740" y="1010"/>
                    <a:pt x="4138" y="731"/>
                    <a:pt x="4536" y="492"/>
                  </a:cubicBezTo>
                  <a:cubicBezTo>
                    <a:pt x="4576" y="313"/>
                    <a:pt x="4596" y="134"/>
                    <a:pt x="4377" y="35"/>
                  </a:cubicBezTo>
                  <a:cubicBezTo>
                    <a:pt x="4286" y="11"/>
                    <a:pt x="4200" y="1"/>
                    <a:pt x="41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"/>
            <p:cNvSpPr/>
            <p:nvPr/>
          </p:nvSpPr>
          <p:spPr>
            <a:xfrm>
              <a:off x="5744800" y="1506775"/>
              <a:ext cx="115900" cy="60825"/>
            </a:xfrm>
            <a:custGeom>
              <a:avLst/>
              <a:gdLst/>
              <a:ahLst/>
              <a:cxnLst/>
              <a:rect l="l" t="t" r="r" b="b"/>
              <a:pathLst>
                <a:path w="4636" h="2433" extrusionOk="0">
                  <a:moveTo>
                    <a:pt x="4297" y="0"/>
                  </a:moveTo>
                  <a:cubicBezTo>
                    <a:pt x="3323" y="557"/>
                    <a:pt x="2209" y="856"/>
                    <a:pt x="1313" y="1552"/>
                  </a:cubicBezTo>
                  <a:cubicBezTo>
                    <a:pt x="1134" y="1671"/>
                    <a:pt x="876" y="1671"/>
                    <a:pt x="776" y="1870"/>
                  </a:cubicBezTo>
                  <a:cubicBezTo>
                    <a:pt x="737" y="1890"/>
                    <a:pt x="657" y="1890"/>
                    <a:pt x="597" y="1930"/>
                  </a:cubicBezTo>
                  <a:cubicBezTo>
                    <a:pt x="478" y="1950"/>
                    <a:pt x="359" y="1990"/>
                    <a:pt x="259" y="2069"/>
                  </a:cubicBezTo>
                  <a:cubicBezTo>
                    <a:pt x="199" y="2089"/>
                    <a:pt x="160" y="2089"/>
                    <a:pt x="100" y="2089"/>
                  </a:cubicBezTo>
                  <a:cubicBezTo>
                    <a:pt x="60" y="2129"/>
                    <a:pt x="1" y="2169"/>
                    <a:pt x="40" y="2248"/>
                  </a:cubicBezTo>
                  <a:cubicBezTo>
                    <a:pt x="60" y="2348"/>
                    <a:pt x="180" y="2368"/>
                    <a:pt x="259" y="2427"/>
                  </a:cubicBezTo>
                  <a:cubicBezTo>
                    <a:pt x="290" y="2431"/>
                    <a:pt x="320" y="2433"/>
                    <a:pt x="350" y="2433"/>
                  </a:cubicBezTo>
                  <a:cubicBezTo>
                    <a:pt x="634" y="2433"/>
                    <a:pt x="901" y="2273"/>
                    <a:pt x="1134" y="2129"/>
                  </a:cubicBezTo>
                  <a:cubicBezTo>
                    <a:pt x="2149" y="1433"/>
                    <a:pt x="3303" y="955"/>
                    <a:pt x="4417" y="478"/>
                  </a:cubicBezTo>
                  <a:cubicBezTo>
                    <a:pt x="4457" y="378"/>
                    <a:pt x="4536" y="279"/>
                    <a:pt x="4636" y="179"/>
                  </a:cubicBezTo>
                  <a:cubicBezTo>
                    <a:pt x="4476" y="159"/>
                    <a:pt x="4357" y="140"/>
                    <a:pt x="4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"/>
            <p:cNvSpPr/>
            <p:nvPr/>
          </p:nvSpPr>
          <p:spPr>
            <a:xfrm>
              <a:off x="5567250" y="1838975"/>
              <a:ext cx="170625" cy="102475"/>
            </a:xfrm>
            <a:custGeom>
              <a:avLst/>
              <a:gdLst/>
              <a:ahLst/>
              <a:cxnLst/>
              <a:rect l="l" t="t" r="r" b="b"/>
              <a:pathLst>
                <a:path w="6825" h="4099" extrusionOk="0">
                  <a:moveTo>
                    <a:pt x="6386" y="1"/>
                  </a:moveTo>
                  <a:cubicBezTo>
                    <a:pt x="6287" y="21"/>
                    <a:pt x="6227" y="40"/>
                    <a:pt x="6128" y="100"/>
                  </a:cubicBezTo>
                  <a:cubicBezTo>
                    <a:pt x="6068" y="120"/>
                    <a:pt x="5989" y="140"/>
                    <a:pt x="5949" y="180"/>
                  </a:cubicBezTo>
                  <a:cubicBezTo>
                    <a:pt x="5849" y="200"/>
                    <a:pt x="5770" y="239"/>
                    <a:pt x="5690" y="299"/>
                  </a:cubicBezTo>
                  <a:lnTo>
                    <a:pt x="5471" y="438"/>
                  </a:lnTo>
                  <a:cubicBezTo>
                    <a:pt x="5451" y="478"/>
                    <a:pt x="5432" y="478"/>
                    <a:pt x="5392" y="498"/>
                  </a:cubicBezTo>
                  <a:cubicBezTo>
                    <a:pt x="5352" y="518"/>
                    <a:pt x="5292" y="578"/>
                    <a:pt x="5253" y="597"/>
                  </a:cubicBezTo>
                  <a:lnTo>
                    <a:pt x="5093" y="677"/>
                  </a:lnTo>
                  <a:cubicBezTo>
                    <a:pt x="5034" y="717"/>
                    <a:pt x="4954" y="737"/>
                    <a:pt x="4875" y="796"/>
                  </a:cubicBezTo>
                  <a:lnTo>
                    <a:pt x="4735" y="876"/>
                  </a:lnTo>
                  <a:cubicBezTo>
                    <a:pt x="4656" y="916"/>
                    <a:pt x="4596" y="975"/>
                    <a:pt x="4536" y="1015"/>
                  </a:cubicBezTo>
                  <a:cubicBezTo>
                    <a:pt x="4457" y="1075"/>
                    <a:pt x="4377" y="1095"/>
                    <a:pt x="4298" y="1135"/>
                  </a:cubicBezTo>
                  <a:cubicBezTo>
                    <a:pt x="4258" y="1174"/>
                    <a:pt x="4198" y="1214"/>
                    <a:pt x="4158" y="1234"/>
                  </a:cubicBezTo>
                  <a:cubicBezTo>
                    <a:pt x="4099" y="1274"/>
                    <a:pt x="4059" y="1294"/>
                    <a:pt x="3999" y="1334"/>
                  </a:cubicBezTo>
                  <a:cubicBezTo>
                    <a:pt x="3979" y="1373"/>
                    <a:pt x="3960" y="1373"/>
                    <a:pt x="3940" y="1393"/>
                  </a:cubicBezTo>
                  <a:cubicBezTo>
                    <a:pt x="3880" y="1433"/>
                    <a:pt x="3840" y="1453"/>
                    <a:pt x="3780" y="1493"/>
                  </a:cubicBezTo>
                  <a:cubicBezTo>
                    <a:pt x="3701" y="1513"/>
                    <a:pt x="3661" y="1552"/>
                    <a:pt x="3601" y="1592"/>
                  </a:cubicBezTo>
                  <a:cubicBezTo>
                    <a:pt x="3542" y="1612"/>
                    <a:pt x="3482" y="1652"/>
                    <a:pt x="3442" y="1692"/>
                  </a:cubicBezTo>
                  <a:cubicBezTo>
                    <a:pt x="3383" y="1711"/>
                    <a:pt x="3363" y="1711"/>
                    <a:pt x="3343" y="1731"/>
                  </a:cubicBezTo>
                  <a:cubicBezTo>
                    <a:pt x="3263" y="1751"/>
                    <a:pt x="3204" y="1791"/>
                    <a:pt x="3144" y="1811"/>
                  </a:cubicBezTo>
                  <a:cubicBezTo>
                    <a:pt x="2547" y="2089"/>
                    <a:pt x="2010" y="2507"/>
                    <a:pt x="1413" y="2825"/>
                  </a:cubicBezTo>
                  <a:cubicBezTo>
                    <a:pt x="1155" y="3024"/>
                    <a:pt x="856" y="3184"/>
                    <a:pt x="578" y="3363"/>
                  </a:cubicBezTo>
                  <a:cubicBezTo>
                    <a:pt x="458" y="3422"/>
                    <a:pt x="319" y="3502"/>
                    <a:pt x="200" y="3561"/>
                  </a:cubicBezTo>
                  <a:cubicBezTo>
                    <a:pt x="120" y="3581"/>
                    <a:pt x="80" y="3621"/>
                    <a:pt x="21" y="3681"/>
                  </a:cubicBezTo>
                  <a:cubicBezTo>
                    <a:pt x="1" y="3681"/>
                    <a:pt x="1" y="3701"/>
                    <a:pt x="1" y="3760"/>
                  </a:cubicBezTo>
                  <a:cubicBezTo>
                    <a:pt x="1" y="3800"/>
                    <a:pt x="1" y="3820"/>
                    <a:pt x="61" y="3880"/>
                  </a:cubicBezTo>
                  <a:cubicBezTo>
                    <a:pt x="200" y="3880"/>
                    <a:pt x="359" y="3920"/>
                    <a:pt x="419" y="4099"/>
                  </a:cubicBezTo>
                  <a:cubicBezTo>
                    <a:pt x="956" y="4099"/>
                    <a:pt x="1194" y="3601"/>
                    <a:pt x="1632" y="3522"/>
                  </a:cubicBezTo>
                  <a:cubicBezTo>
                    <a:pt x="1712" y="3522"/>
                    <a:pt x="1791" y="3502"/>
                    <a:pt x="1871" y="3482"/>
                  </a:cubicBezTo>
                  <a:lnTo>
                    <a:pt x="2229" y="3263"/>
                  </a:lnTo>
                  <a:cubicBezTo>
                    <a:pt x="2289" y="3223"/>
                    <a:pt x="2368" y="3203"/>
                    <a:pt x="2408" y="3164"/>
                  </a:cubicBezTo>
                  <a:lnTo>
                    <a:pt x="2487" y="3084"/>
                  </a:lnTo>
                  <a:cubicBezTo>
                    <a:pt x="2786" y="2885"/>
                    <a:pt x="3124" y="2766"/>
                    <a:pt x="3363" y="2428"/>
                  </a:cubicBezTo>
                  <a:lnTo>
                    <a:pt x="3323" y="2368"/>
                  </a:lnTo>
                  <a:cubicBezTo>
                    <a:pt x="3403" y="2308"/>
                    <a:pt x="3482" y="2229"/>
                    <a:pt x="3582" y="2229"/>
                  </a:cubicBezTo>
                  <a:lnTo>
                    <a:pt x="3621" y="2229"/>
                  </a:lnTo>
                  <a:lnTo>
                    <a:pt x="3681" y="2209"/>
                  </a:lnTo>
                  <a:cubicBezTo>
                    <a:pt x="3780" y="2109"/>
                    <a:pt x="3900" y="2070"/>
                    <a:pt x="4019" y="1990"/>
                  </a:cubicBezTo>
                  <a:cubicBezTo>
                    <a:pt x="4099" y="1970"/>
                    <a:pt x="4178" y="1930"/>
                    <a:pt x="4218" y="1910"/>
                  </a:cubicBezTo>
                  <a:cubicBezTo>
                    <a:pt x="4278" y="1871"/>
                    <a:pt x="4318" y="1831"/>
                    <a:pt x="4377" y="1791"/>
                  </a:cubicBezTo>
                  <a:lnTo>
                    <a:pt x="4457" y="1711"/>
                  </a:lnTo>
                  <a:cubicBezTo>
                    <a:pt x="4497" y="1672"/>
                    <a:pt x="4556" y="1632"/>
                    <a:pt x="4596" y="1612"/>
                  </a:cubicBezTo>
                  <a:cubicBezTo>
                    <a:pt x="4656" y="1612"/>
                    <a:pt x="4715" y="1592"/>
                    <a:pt x="4775" y="1572"/>
                  </a:cubicBezTo>
                  <a:cubicBezTo>
                    <a:pt x="4815" y="1532"/>
                    <a:pt x="4875" y="1493"/>
                    <a:pt x="4914" y="1473"/>
                  </a:cubicBezTo>
                  <a:cubicBezTo>
                    <a:pt x="4974" y="1433"/>
                    <a:pt x="5054" y="1413"/>
                    <a:pt x="5093" y="1393"/>
                  </a:cubicBezTo>
                  <a:cubicBezTo>
                    <a:pt x="5153" y="1334"/>
                    <a:pt x="5193" y="1294"/>
                    <a:pt x="5253" y="1274"/>
                  </a:cubicBezTo>
                  <a:cubicBezTo>
                    <a:pt x="5292" y="1214"/>
                    <a:pt x="5372" y="1194"/>
                    <a:pt x="5412" y="1174"/>
                  </a:cubicBezTo>
                  <a:lnTo>
                    <a:pt x="5412" y="1095"/>
                  </a:lnTo>
                  <a:cubicBezTo>
                    <a:pt x="5471" y="1075"/>
                    <a:pt x="5551" y="1035"/>
                    <a:pt x="5591" y="1015"/>
                  </a:cubicBezTo>
                  <a:lnTo>
                    <a:pt x="5670" y="936"/>
                  </a:lnTo>
                  <a:cubicBezTo>
                    <a:pt x="5710" y="896"/>
                    <a:pt x="5750" y="836"/>
                    <a:pt x="5790" y="796"/>
                  </a:cubicBezTo>
                  <a:cubicBezTo>
                    <a:pt x="5869" y="717"/>
                    <a:pt x="5909" y="637"/>
                    <a:pt x="6048" y="637"/>
                  </a:cubicBezTo>
                  <a:lnTo>
                    <a:pt x="6088" y="637"/>
                  </a:lnTo>
                  <a:lnTo>
                    <a:pt x="6148" y="617"/>
                  </a:lnTo>
                  <a:cubicBezTo>
                    <a:pt x="6187" y="578"/>
                    <a:pt x="6247" y="518"/>
                    <a:pt x="6327" y="518"/>
                  </a:cubicBezTo>
                  <a:cubicBezTo>
                    <a:pt x="6386" y="518"/>
                    <a:pt x="6446" y="498"/>
                    <a:pt x="6486" y="438"/>
                  </a:cubicBezTo>
                  <a:cubicBezTo>
                    <a:pt x="6625" y="319"/>
                    <a:pt x="6824" y="220"/>
                    <a:pt x="6585" y="21"/>
                  </a:cubicBezTo>
                  <a:cubicBezTo>
                    <a:pt x="6546" y="1"/>
                    <a:pt x="6466" y="1"/>
                    <a:pt x="63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5"/>
            <p:cNvSpPr/>
            <p:nvPr/>
          </p:nvSpPr>
          <p:spPr>
            <a:xfrm>
              <a:off x="5624950" y="1898150"/>
              <a:ext cx="26375" cy="18075"/>
            </a:xfrm>
            <a:custGeom>
              <a:avLst/>
              <a:gdLst/>
              <a:ahLst/>
              <a:cxnLst/>
              <a:rect l="l" t="t" r="r" b="b"/>
              <a:pathLst>
                <a:path w="1055" h="723" extrusionOk="0">
                  <a:moveTo>
                    <a:pt x="1055" y="1"/>
                  </a:moveTo>
                  <a:lnTo>
                    <a:pt x="1055" y="1"/>
                  </a:lnTo>
                  <a:cubicBezTo>
                    <a:pt x="697" y="200"/>
                    <a:pt x="299" y="339"/>
                    <a:pt x="0" y="637"/>
                  </a:cubicBezTo>
                  <a:cubicBezTo>
                    <a:pt x="70" y="697"/>
                    <a:pt x="135" y="722"/>
                    <a:pt x="194" y="722"/>
                  </a:cubicBezTo>
                  <a:cubicBezTo>
                    <a:pt x="254" y="722"/>
                    <a:pt x="309" y="697"/>
                    <a:pt x="358" y="657"/>
                  </a:cubicBezTo>
                  <a:cubicBezTo>
                    <a:pt x="438" y="657"/>
                    <a:pt x="478" y="637"/>
                    <a:pt x="538" y="637"/>
                  </a:cubicBezTo>
                  <a:cubicBezTo>
                    <a:pt x="697" y="419"/>
                    <a:pt x="1055" y="359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5"/>
            <p:cNvSpPr/>
            <p:nvPr/>
          </p:nvSpPr>
          <p:spPr>
            <a:xfrm>
              <a:off x="5659750" y="1884225"/>
              <a:ext cx="14450" cy="8975"/>
            </a:xfrm>
            <a:custGeom>
              <a:avLst/>
              <a:gdLst/>
              <a:ahLst/>
              <a:cxnLst/>
              <a:rect l="l" t="t" r="r" b="b"/>
              <a:pathLst>
                <a:path w="578" h="359" extrusionOk="0">
                  <a:moveTo>
                    <a:pt x="538" y="1"/>
                  </a:moveTo>
                  <a:cubicBezTo>
                    <a:pt x="279" y="1"/>
                    <a:pt x="100" y="120"/>
                    <a:pt x="1" y="359"/>
                  </a:cubicBezTo>
                  <a:cubicBezTo>
                    <a:pt x="160" y="279"/>
                    <a:pt x="339" y="200"/>
                    <a:pt x="538" y="180"/>
                  </a:cubicBezTo>
                  <a:lnTo>
                    <a:pt x="578" y="120"/>
                  </a:lnTo>
                  <a:cubicBezTo>
                    <a:pt x="578" y="81"/>
                    <a:pt x="578" y="6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"/>
            <p:cNvSpPr/>
            <p:nvPr/>
          </p:nvSpPr>
          <p:spPr>
            <a:xfrm>
              <a:off x="5651300" y="189320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239" y="0"/>
                  </a:moveTo>
                  <a:cubicBezTo>
                    <a:pt x="140" y="0"/>
                    <a:pt x="80" y="40"/>
                    <a:pt x="1" y="119"/>
                  </a:cubicBezTo>
                  <a:cubicBezTo>
                    <a:pt x="80" y="99"/>
                    <a:pt x="180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"/>
            <p:cNvSpPr/>
            <p:nvPr/>
          </p:nvSpPr>
          <p:spPr>
            <a:xfrm>
              <a:off x="5688600" y="1868825"/>
              <a:ext cx="10475" cy="6475"/>
            </a:xfrm>
            <a:custGeom>
              <a:avLst/>
              <a:gdLst/>
              <a:ahLst/>
              <a:cxnLst/>
              <a:rect l="l" t="t" r="r" b="b"/>
              <a:pathLst>
                <a:path w="419" h="259" extrusionOk="0">
                  <a:moveTo>
                    <a:pt x="339" y="0"/>
                  </a:moveTo>
                  <a:cubicBezTo>
                    <a:pt x="319" y="20"/>
                    <a:pt x="279" y="20"/>
                    <a:pt x="239" y="40"/>
                  </a:cubicBezTo>
                  <a:cubicBezTo>
                    <a:pt x="200" y="60"/>
                    <a:pt x="140" y="100"/>
                    <a:pt x="100" y="100"/>
                  </a:cubicBezTo>
                  <a:cubicBezTo>
                    <a:pt x="80" y="120"/>
                    <a:pt x="40" y="140"/>
                    <a:pt x="1" y="179"/>
                  </a:cubicBezTo>
                  <a:cubicBezTo>
                    <a:pt x="21" y="199"/>
                    <a:pt x="40" y="239"/>
                    <a:pt x="80" y="259"/>
                  </a:cubicBezTo>
                  <a:cubicBezTo>
                    <a:pt x="219" y="259"/>
                    <a:pt x="339" y="219"/>
                    <a:pt x="418" y="100"/>
                  </a:cubicBezTo>
                  <a:cubicBezTo>
                    <a:pt x="399" y="40"/>
                    <a:pt x="379" y="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"/>
            <p:cNvSpPr/>
            <p:nvPr/>
          </p:nvSpPr>
          <p:spPr>
            <a:xfrm>
              <a:off x="5679150" y="1873725"/>
              <a:ext cx="11475" cy="6050"/>
            </a:xfrm>
            <a:custGeom>
              <a:avLst/>
              <a:gdLst/>
              <a:ahLst/>
              <a:cxnLst/>
              <a:rect l="l" t="t" r="r" b="b"/>
              <a:pathLst>
                <a:path w="459" h="242" extrusionOk="0">
                  <a:moveTo>
                    <a:pt x="337" y="0"/>
                  </a:moveTo>
                  <a:cubicBezTo>
                    <a:pt x="316" y="0"/>
                    <a:pt x="296" y="6"/>
                    <a:pt x="279" y="23"/>
                  </a:cubicBezTo>
                  <a:cubicBezTo>
                    <a:pt x="220" y="43"/>
                    <a:pt x="200" y="63"/>
                    <a:pt x="160" y="63"/>
                  </a:cubicBezTo>
                  <a:cubicBezTo>
                    <a:pt x="100" y="103"/>
                    <a:pt x="60" y="142"/>
                    <a:pt x="1" y="202"/>
                  </a:cubicBezTo>
                  <a:cubicBezTo>
                    <a:pt x="60" y="222"/>
                    <a:pt x="80" y="222"/>
                    <a:pt x="100" y="242"/>
                  </a:cubicBezTo>
                  <a:cubicBezTo>
                    <a:pt x="259" y="222"/>
                    <a:pt x="379" y="202"/>
                    <a:pt x="458" y="63"/>
                  </a:cubicBezTo>
                  <a:lnTo>
                    <a:pt x="418" y="23"/>
                  </a:lnTo>
                  <a:cubicBezTo>
                    <a:pt x="395" y="12"/>
                    <a:pt x="366" y="0"/>
                    <a:pt x="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"/>
            <p:cNvSpPr/>
            <p:nvPr/>
          </p:nvSpPr>
          <p:spPr>
            <a:xfrm>
              <a:off x="5672200" y="1882250"/>
              <a:ext cx="5975" cy="5500"/>
            </a:xfrm>
            <a:custGeom>
              <a:avLst/>
              <a:gdLst/>
              <a:ahLst/>
              <a:cxnLst/>
              <a:rect l="l" t="t" r="r" b="b"/>
              <a:pathLst>
                <a:path w="239" h="220" extrusionOk="0">
                  <a:moveTo>
                    <a:pt x="139" y="0"/>
                  </a:moveTo>
                  <a:cubicBezTo>
                    <a:pt x="100" y="20"/>
                    <a:pt x="60" y="60"/>
                    <a:pt x="40" y="80"/>
                  </a:cubicBezTo>
                  <a:cubicBezTo>
                    <a:pt x="0" y="140"/>
                    <a:pt x="0" y="179"/>
                    <a:pt x="0" y="219"/>
                  </a:cubicBezTo>
                  <a:cubicBezTo>
                    <a:pt x="80" y="179"/>
                    <a:pt x="159" y="140"/>
                    <a:pt x="239" y="100"/>
                  </a:cubicBezTo>
                  <a:cubicBezTo>
                    <a:pt x="179" y="80"/>
                    <a:pt x="159" y="2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5"/>
            <p:cNvSpPr/>
            <p:nvPr/>
          </p:nvSpPr>
          <p:spPr>
            <a:xfrm>
              <a:off x="5723925" y="1849425"/>
              <a:ext cx="5475" cy="3000"/>
            </a:xfrm>
            <a:custGeom>
              <a:avLst/>
              <a:gdLst/>
              <a:ahLst/>
              <a:cxnLst/>
              <a:rect l="l" t="t" r="r" b="b"/>
              <a:pathLst>
                <a:path w="219" h="120" extrusionOk="0">
                  <a:moveTo>
                    <a:pt x="60" y="0"/>
                  </a:moveTo>
                  <a:lnTo>
                    <a:pt x="0" y="20"/>
                  </a:lnTo>
                  <a:lnTo>
                    <a:pt x="60" y="100"/>
                  </a:lnTo>
                  <a:cubicBezTo>
                    <a:pt x="80" y="120"/>
                    <a:pt x="119" y="120"/>
                    <a:pt x="179" y="120"/>
                  </a:cubicBezTo>
                  <a:cubicBezTo>
                    <a:pt x="199" y="100"/>
                    <a:pt x="219" y="4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5"/>
            <p:cNvSpPr/>
            <p:nvPr/>
          </p:nvSpPr>
          <p:spPr>
            <a:xfrm>
              <a:off x="5720925" y="1849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40"/>
                    <a:pt x="40" y="100"/>
                    <a:pt x="1" y="179"/>
                  </a:cubicBezTo>
                  <a:cubicBezTo>
                    <a:pt x="80" y="160"/>
                    <a:pt x="120" y="160"/>
                    <a:pt x="180" y="120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"/>
            <p:cNvSpPr/>
            <p:nvPr/>
          </p:nvSpPr>
          <p:spPr>
            <a:xfrm>
              <a:off x="5697050" y="1866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00" y="1"/>
                  </a:moveTo>
                  <a:cubicBezTo>
                    <a:pt x="41" y="21"/>
                    <a:pt x="1" y="80"/>
                    <a:pt x="61" y="120"/>
                  </a:cubicBezTo>
                  <a:lnTo>
                    <a:pt x="100" y="180"/>
                  </a:lnTo>
                  <a:cubicBezTo>
                    <a:pt x="160" y="120"/>
                    <a:pt x="200" y="6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5"/>
            <p:cNvSpPr/>
            <p:nvPr/>
          </p:nvSpPr>
          <p:spPr>
            <a:xfrm>
              <a:off x="5676175" y="1879075"/>
              <a:ext cx="6000" cy="5675"/>
            </a:xfrm>
            <a:custGeom>
              <a:avLst/>
              <a:gdLst/>
              <a:ahLst/>
              <a:cxnLst/>
              <a:rect l="l" t="t" r="r" b="b"/>
              <a:pathLst>
                <a:path w="240" h="227" extrusionOk="0">
                  <a:moveTo>
                    <a:pt x="160" y="0"/>
                  </a:moveTo>
                  <a:cubicBezTo>
                    <a:pt x="130" y="0"/>
                    <a:pt x="102" y="15"/>
                    <a:pt x="80" y="48"/>
                  </a:cubicBezTo>
                  <a:cubicBezTo>
                    <a:pt x="20" y="107"/>
                    <a:pt x="0" y="147"/>
                    <a:pt x="40" y="207"/>
                  </a:cubicBezTo>
                  <a:lnTo>
                    <a:pt x="80" y="227"/>
                  </a:lnTo>
                  <a:cubicBezTo>
                    <a:pt x="120" y="147"/>
                    <a:pt x="199" y="107"/>
                    <a:pt x="239" y="68"/>
                  </a:cubicBezTo>
                  <a:lnTo>
                    <a:pt x="239" y="28"/>
                  </a:lnTo>
                  <a:cubicBezTo>
                    <a:pt x="212" y="10"/>
                    <a:pt x="185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5"/>
            <p:cNvSpPr/>
            <p:nvPr/>
          </p:nvSpPr>
          <p:spPr>
            <a:xfrm>
              <a:off x="5711975" y="18544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59" y="0"/>
                  </a:moveTo>
                  <a:cubicBezTo>
                    <a:pt x="140" y="0"/>
                    <a:pt x="60" y="60"/>
                    <a:pt x="1" y="160"/>
                  </a:cubicBezTo>
                  <a:cubicBezTo>
                    <a:pt x="100" y="160"/>
                    <a:pt x="180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"/>
            <p:cNvSpPr/>
            <p:nvPr/>
          </p:nvSpPr>
          <p:spPr>
            <a:xfrm>
              <a:off x="5706000" y="1861100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150" y="1"/>
                  </a:moveTo>
                  <a:cubicBezTo>
                    <a:pt x="125" y="1"/>
                    <a:pt x="100" y="11"/>
                    <a:pt x="80" y="31"/>
                  </a:cubicBezTo>
                  <a:lnTo>
                    <a:pt x="41" y="51"/>
                  </a:lnTo>
                  <a:cubicBezTo>
                    <a:pt x="21" y="90"/>
                    <a:pt x="1" y="130"/>
                    <a:pt x="1" y="190"/>
                  </a:cubicBezTo>
                  <a:cubicBezTo>
                    <a:pt x="100" y="190"/>
                    <a:pt x="180" y="130"/>
                    <a:pt x="220" y="31"/>
                  </a:cubicBezTo>
                  <a:cubicBezTo>
                    <a:pt x="200" y="11"/>
                    <a:pt x="175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"/>
            <p:cNvSpPr/>
            <p:nvPr/>
          </p:nvSpPr>
          <p:spPr>
            <a:xfrm>
              <a:off x="5703525" y="1861850"/>
              <a:ext cx="3500" cy="3025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41"/>
                    <a:pt x="40" y="100"/>
                    <a:pt x="0" y="120"/>
                  </a:cubicBezTo>
                  <a:lnTo>
                    <a:pt x="100" y="120"/>
                  </a:lnTo>
                  <a:cubicBezTo>
                    <a:pt x="120" y="100"/>
                    <a:pt x="140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"/>
            <p:cNvSpPr/>
            <p:nvPr/>
          </p:nvSpPr>
          <p:spPr>
            <a:xfrm>
              <a:off x="5708000" y="18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20" y="60"/>
                    <a:pt x="60" y="120"/>
                    <a:pt x="0" y="160"/>
                  </a:cubicBezTo>
                  <a:lnTo>
                    <a:pt x="140" y="160"/>
                  </a:lnTo>
                  <a:cubicBezTo>
                    <a:pt x="160" y="120"/>
                    <a:pt x="160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"/>
            <p:cNvSpPr/>
            <p:nvPr/>
          </p:nvSpPr>
          <p:spPr>
            <a:xfrm>
              <a:off x="5727900" y="1822075"/>
              <a:ext cx="32850" cy="27375"/>
            </a:xfrm>
            <a:custGeom>
              <a:avLst/>
              <a:gdLst/>
              <a:ahLst/>
              <a:cxnLst/>
              <a:rect l="l" t="t" r="r" b="b"/>
              <a:pathLst>
                <a:path w="1314" h="1095" extrusionOk="0">
                  <a:moveTo>
                    <a:pt x="796" y="0"/>
                  </a:moveTo>
                  <a:cubicBezTo>
                    <a:pt x="756" y="0"/>
                    <a:pt x="716" y="20"/>
                    <a:pt x="696" y="20"/>
                  </a:cubicBezTo>
                  <a:cubicBezTo>
                    <a:pt x="637" y="60"/>
                    <a:pt x="557" y="80"/>
                    <a:pt x="517" y="120"/>
                  </a:cubicBezTo>
                  <a:cubicBezTo>
                    <a:pt x="498" y="120"/>
                    <a:pt x="458" y="159"/>
                    <a:pt x="438" y="179"/>
                  </a:cubicBezTo>
                  <a:cubicBezTo>
                    <a:pt x="398" y="219"/>
                    <a:pt x="318" y="259"/>
                    <a:pt x="259" y="299"/>
                  </a:cubicBezTo>
                  <a:cubicBezTo>
                    <a:pt x="139" y="398"/>
                    <a:pt x="0" y="498"/>
                    <a:pt x="40" y="716"/>
                  </a:cubicBezTo>
                  <a:cubicBezTo>
                    <a:pt x="239" y="816"/>
                    <a:pt x="60" y="975"/>
                    <a:pt x="60" y="1094"/>
                  </a:cubicBezTo>
                  <a:cubicBezTo>
                    <a:pt x="358" y="1094"/>
                    <a:pt x="517" y="816"/>
                    <a:pt x="756" y="776"/>
                  </a:cubicBezTo>
                  <a:cubicBezTo>
                    <a:pt x="915" y="597"/>
                    <a:pt x="1134" y="577"/>
                    <a:pt x="1253" y="398"/>
                  </a:cubicBezTo>
                  <a:cubicBezTo>
                    <a:pt x="1293" y="319"/>
                    <a:pt x="1313" y="279"/>
                    <a:pt x="1253" y="199"/>
                  </a:cubicBezTo>
                  <a:cubicBezTo>
                    <a:pt x="1174" y="120"/>
                    <a:pt x="1094" y="80"/>
                    <a:pt x="995" y="20"/>
                  </a:cubicBezTo>
                  <a:cubicBezTo>
                    <a:pt x="935" y="0"/>
                    <a:pt x="856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"/>
            <p:cNvSpPr/>
            <p:nvPr/>
          </p:nvSpPr>
          <p:spPr>
            <a:xfrm>
              <a:off x="5746800" y="1831525"/>
              <a:ext cx="12450" cy="9475"/>
            </a:xfrm>
            <a:custGeom>
              <a:avLst/>
              <a:gdLst/>
              <a:ahLst/>
              <a:cxnLst/>
              <a:rect l="l" t="t" r="r" b="b"/>
              <a:pathLst>
                <a:path w="498" h="379" extrusionOk="0">
                  <a:moveTo>
                    <a:pt x="497" y="0"/>
                  </a:moveTo>
                  <a:cubicBezTo>
                    <a:pt x="279" y="40"/>
                    <a:pt x="100" y="179"/>
                    <a:pt x="0" y="378"/>
                  </a:cubicBezTo>
                  <a:cubicBezTo>
                    <a:pt x="199" y="378"/>
                    <a:pt x="358" y="239"/>
                    <a:pt x="497" y="179"/>
                  </a:cubicBezTo>
                  <a:lnTo>
                    <a:pt x="4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5"/>
            <p:cNvSpPr/>
            <p:nvPr/>
          </p:nvSpPr>
          <p:spPr>
            <a:xfrm>
              <a:off x="4555225" y="951450"/>
              <a:ext cx="276525" cy="144325"/>
            </a:xfrm>
            <a:custGeom>
              <a:avLst/>
              <a:gdLst/>
              <a:ahLst/>
              <a:cxnLst/>
              <a:rect l="l" t="t" r="r" b="b"/>
              <a:pathLst>
                <a:path w="11061" h="5773" extrusionOk="0">
                  <a:moveTo>
                    <a:pt x="561" y="0"/>
                  </a:moveTo>
                  <a:cubicBezTo>
                    <a:pt x="504" y="0"/>
                    <a:pt x="448" y="5"/>
                    <a:pt x="398" y="13"/>
                  </a:cubicBezTo>
                  <a:cubicBezTo>
                    <a:pt x="219" y="93"/>
                    <a:pt x="80" y="172"/>
                    <a:pt x="0" y="331"/>
                  </a:cubicBezTo>
                  <a:cubicBezTo>
                    <a:pt x="139" y="490"/>
                    <a:pt x="358" y="610"/>
                    <a:pt x="577" y="670"/>
                  </a:cubicBezTo>
                  <a:cubicBezTo>
                    <a:pt x="875" y="1008"/>
                    <a:pt x="1293" y="1207"/>
                    <a:pt x="1691" y="1425"/>
                  </a:cubicBezTo>
                  <a:cubicBezTo>
                    <a:pt x="3660" y="2281"/>
                    <a:pt x="5451" y="3455"/>
                    <a:pt x="7420" y="4230"/>
                  </a:cubicBezTo>
                  <a:cubicBezTo>
                    <a:pt x="8554" y="4688"/>
                    <a:pt x="9549" y="5464"/>
                    <a:pt x="10762" y="5762"/>
                  </a:cubicBezTo>
                  <a:cubicBezTo>
                    <a:pt x="10793" y="5769"/>
                    <a:pt x="10822" y="5772"/>
                    <a:pt x="10847" y="5772"/>
                  </a:cubicBezTo>
                  <a:cubicBezTo>
                    <a:pt x="10968" y="5772"/>
                    <a:pt x="11028" y="5698"/>
                    <a:pt x="11061" y="5583"/>
                  </a:cubicBezTo>
                  <a:cubicBezTo>
                    <a:pt x="11061" y="5225"/>
                    <a:pt x="10802" y="5165"/>
                    <a:pt x="10563" y="5066"/>
                  </a:cubicBezTo>
                  <a:cubicBezTo>
                    <a:pt x="7241" y="3514"/>
                    <a:pt x="4058" y="1704"/>
                    <a:pt x="796" y="33"/>
                  </a:cubicBezTo>
                  <a:cubicBezTo>
                    <a:pt x="726" y="10"/>
                    <a:pt x="642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5"/>
            <p:cNvSpPr/>
            <p:nvPr/>
          </p:nvSpPr>
          <p:spPr>
            <a:xfrm>
              <a:off x="4529350" y="1034925"/>
              <a:ext cx="163150" cy="85775"/>
            </a:xfrm>
            <a:custGeom>
              <a:avLst/>
              <a:gdLst/>
              <a:ahLst/>
              <a:cxnLst/>
              <a:rect l="l" t="t" r="r" b="b"/>
              <a:pathLst>
                <a:path w="6526" h="3431" extrusionOk="0">
                  <a:moveTo>
                    <a:pt x="230" y="0"/>
                  </a:moveTo>
                  <a:cubicBezTo>
                    <a:pt x="138" y="0"/>
                    <a:pt x="59" y="47"/>
                    <a:pt x="1" y="175"/>
                  </a:cubicBezTo>
                  <a:cubicBezTo>
                    <a:pt x="60" y="533"/>
                    <a:pt x="399" y="573"/>
                    <a:pt x="637" y="673"/>
                  </a:cubicBezTo>
                  <a:cubicBezTo>
                    <a:pt x="1393" y="991"/>
                    <a:pt x="2129" y="1249"/>
                    <a:pt x="2885" y="1568"/>
                  </a:cubicBezTo>
                  <a:cubicBezTo>
                    <a:pt x="3621" y="1806"/>
                    <a:pt x="4099" y="2224"/>
                    <a:pt x="3979" y="3060"/>
                  </a:cubicBezTo>
                  <a:cubicBezTo>
                    <a:pt x="3979" y="3139"/>
                    <a:pt x="4039" y="3219"/>
                    <a:pt x="4099" y="3298"/>
                  </a:cubicBezTo>
                  <a:cubicBezTo>
                    <a:pt x="4177" y="3377"/>
                    <a:pt x="4255" y="3430"/>
                    <a:pt x="4343" y="3430"/>
                  </a:cubicBezTo>
                  <a:cubicBezTo>
                    <a:pt x="4367" y="3430"/>
                    <a:pt x="4391" y="3426"/>
                    <a:pt x="4417" y="3418"/>
                  </a:cubicBezTo>
                  <a:cubicBezTo>
                    <a:pt x="4477" y="3358"/>
                    <a:pt x="4516" y="3298"/>
                    <a:pt x="4536" y="3219"/>
                  </a:cubicBezTo>
                  <a:cubicBezTo>
                    <a:pt x="4636" y="2960"/>
                    <a:pt x="4497" y="2662"/>
                    <a:pt x="4735" y="2483"/>
                  </a:cubicBezTo>
                  <a:cubicBezTo>
                    <a:pt x="4745" y="2482"/>
                    <a:pt x="4756" y="2482"/>
                    <a:pt x="4766" y="2482"/>
                  </a:cubicBezTo>
                  <a:cubicBezTo>
                    <a:pt x="5178" y="2482"/>
                    <a:pt x="5525" y="2814"/>
                    <a:pt x="5945" y="2814"/>
                  </a:cubicBezTo>
                  <a:cubicBezTo>
                    <a:pt x="6016" y="2814"/>
                    <a:pt x="6091" y="2804"/>
                    <a:pt x="6168" y="2781"/>
                  </a:cubicBezTo>
                  <a:cubicBezTo>
                    <a:pt x="6307" y="2741"/>
                    <a:pt x="6466" y="2662"/>
                    <a:pt x="6526" y="2483"/>
                  </a:cubicBezTo>
                  <a:cubicBezTo>
                    <a:pt x="5869" y="2045"/>
                    <a:pt x="5014" y="1985"/>
                    <a:pt x="4377" y="1488"/>
                  </a:cubicBezTo>
                  <a:cubicBezTo>
                    <a:pt x="4079" y="1468"/>
                    <a:pt x="3820" y="1329"/>
                    <a:pt x="3542" y="1210"/>
                  </a:cubicBezTo>
                  <a:cubicBezTo>
                    <a:pt x="2547" y="712"/>
                    <a:pt x="1513" y="334"/>
                    <a:pt x="438" y="56"/>
                  </a:cubicBezTo>
                  <a:cubicBezTo>
                    <a:pt x="365" y="23"/>
                    <a:pt x="294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"/>
            <p:cNvSpPr/>
            <p:nvPr/>
          </p:nvSpPr>
          <p:spPr>
            <a:xfrm>
              <a:off x="4850625" y="1098975"/>
              <a:ext cx="138275" cy="61725"/>
            </a:xfrm>
            <a:custGeom>
              <a:avLst/>
              <a:gdLst/>
              <a:ahLst/>
              <a:cxnLst/>
              <a:rect l="l" t="t" r="r" b="b"/>
              <a:pathLst>
                <a:path w="5531" h="2469" extrusionOk="0">
                  <a:moveTo>
                    <a:pt x="299" y="0"/>
                  </a:moveTo>
                  <a:cubicBezTo>
                    <a:pt x="140" y="60"/>
                    <a:pt x="0" y="80"/>
                    <a:pt x="80" y="279"/>
                  </a:cubicBezTo>
                  <a:cubicBezTo>
                    <a:pt x="219" y="378"/>
                    <a:pt x="339" y="498"/>
                    <a:pt x="498" y="577"/>
                  </a:cubicBezTo>
                  <a:cubicBezTo>
                    <a:pt x="1970" y="1234"/>
                    <a:pt x="3382" y="1970"/>
                    <a:pt x="4914" y="2387"/>
                  </a:cubicBezTo>
                  <a:cubicBezTo>
                    <a:pt x="5021" y="2432"/>
                    <a:pt x="5120" y="2469"/>
                    <a:pt x="5213" y="2469"/>
                  </a:cubicBezTo>
                  <a:cubicBezTo>
                    <a:pt x="5327" y="2469"/>
                    <a:pt x="5432" y="2413"/>
                    <a:pt x="5531" y="2248"/>
                  </a:cubicBezTo>
                  <a:cubicBezTo>
                    <a:pt x="5372" y="1751"/>
                    <a:pt x="4894" y="1651"/>
                    <a:pt x="4476" y="1492"/>
                  </a:cubicBezTo>
                  <a:cubicBezTo>
                    <a:pt x="3661" y="1234"/>
                    <a:pt x="2905" y="856"/>
                    <a:pt x="2109" y="537"/>
                  </a:cubicBezTo>
                  <a:cubicBezTo>
                    <a:pt x="1731" y="358"/>
                    <a:pt x="1373" y="239"/>
                    <a:pt x="955" y="140"/>
                  </a:cubicBezTo>
                  <a:cubicBezTo>
                    <a:pt x="816" y="100"/>
                    <a:pt x="677" y="80"/>
                    <a:pt x="518" y="40"/>
                  </a:cubicBezTo>
                  <a:cubicBezTo>
                    <a:pt x="438" y="40"/>
                    <a:pt x="378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5"/>
            <p:cNvSpPr/>
            <p:nvPr/>
          </p:nvSpPr>
          <p:spPr>
            <a:xfrm>
              <a:off x="4408000" y="877675"/>
              <a:ext cx="127350" cy="69150"/>
            </a:xfrm>
            <a:custGeom>
              <a:avLst/>
              <a:gdLst/>
              <a:ahLst/>
              <a:cxnLst/>
              <a:rect l="l" t="t" r="r" b="b"/>
              <a:pathLst>
                <a:path w="5094" h="2766" extrusionOk="0">
                  <a:moveTo>
                    <a:pt x="220" y="0"/>
                  </a:moveTo>
                  <a:cubicBezTo>
                    <a:pt x="100" y="60"/>
                    <a:pt x="1" y="139"/>
                    <a:pt x="41" y="298"/>
                  </a:cubicBezTo>
                  <a:cubicBezTo>
                    <a:pt x="180" y="378"/>
                    <a:pt x="279" y="477"/>
                    <a:pt x="399" y="557"/>
                  </a:cubicBezTo>
                  <a:cubicBezTo>
                    <a:pt x="1712" y="1253"/>
                    <a:pt x="3124" y="1771"/>
                    <a:pt x="4397" y="2586"/>
                  </a:cubicBezTo>
                  <a:cubicBezTo>
                    <a:pt x="4517" y="2686"/>
                    <a:pt x="4696" y="2725"/>
                    <a:pt x="4875" y="2765"/>
                  </a:cubicBezTo>
                  <a:cubicBezTo>
                    <a:pt x="5094" y="2467"/>
                    <a:pt x="4755" y="2327"/>
                    <a:pt x="4676" y="2089"/>
                  </a:cubicBezTo>
                  <a:cubicBezTo>
                    <a:pt x="4298" y="1631"/>
                    <a:pt x="3621" y="1591"/>
                    <a:pt x="3184" y="1194"/>
                  </a:cubicBezTo>
                  <a:cubicBezTo>
                    <a:pt x="2189" y="855"/>
                    <a:pt x="1274" y="279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5"/>
            <p:cNvSpPr/>
            <p:nvPr/>
          </p:nvSpPr>
          <p:spPr>
            <a:xfrm>
              <a:off x="4373700" y="958725"/>
              <a:ext cx="85075" cy="46775"/>
            </a:xfrm>
            <a:custGeom>
              <a:avLst/>
              <a:gdLst/>
              <a:ahLst/>
              <a:cxnLst/>
              <a:rect l="l" t="t" r="r" b="b"/>
              <a:pathLst>
                <a:path w="3403" h="1871" extrusionOk="0">
                  <a:moveTo>
                    <a:pt x="621" y="627"/>
                  </a:moveTo>
                  <a:cubicBezTo>
                    <a:pt x="670" y="644"/>
                    <a:pt x="716" y="666"/>
                    <a:pt x="756" y="697"/>
                  </a:cubicBezTo>
                  <a:cubicBezTo>
                    <a:pt x="876" y="776"/>
                    <a:pt x="1055" y="796"/>
                    <a:pt x="1154" y="896"/>
                  </a:cubicBezTo>
                  <a:cubicBezTo>
                    <a:pt x="1293" y="975"/>
                    <a:pt x="1492" y="995"/>
                    <a:pt x="1651" y="1095"/>
                  </a:cubicBezTo>
                  <a:cubicBezTo>
                    <a:pt x="1472" y="995"/>
                    <a:pt x="1274" y="975"/>
                    <a:pt x="1094" y="876"/>
                  </a:cubicBezTo>
                  <a:cubicBezTo>
                    <a:pt x="975" y="776"/>
                    <a:pt x="796" y="776"/>
                    <a:pt x="697" y="677"/>
                  </a:cubicBezTo>
                  <a:cubicBezTo>
                    <a:pt x="674" y="655"/>
                    <a:pt x="649" y="638"/>
                    <a:pt x="621" y="627"/>
                  </a:cubicBezTo>
                  <a:close/>
                  <a:moveTo>
                    <a:pt x="219" y="1"/>
                  </a:moveTo>
                  <a:cubicBezTo>
                    <a:pt x="100" y="40"/>
                    <a:pt x="0" y="100"/>
                    <a:pt x="0" y="239"/>
                  </a:cubicBezTo>
                  <a:cubicBezTo>
                    <a:pt x="79" y="555"/>
                    <a:pt x="358" y="545"/>
                    <a:pt x="589" y="617"/>
                  </a:cubicBezTo>
                  <a:lnTo>
                    <a:pt x="589" y="617"/>
                  </a:lnTo>
                  <a:cubicBezTo>
                    <a:pt x="561" y="609"/>
                    <a:pt x="532" y="606"/>
                    <a:pt x="502" y="606"/>
                  </a:cubicBezTo>
                  <a:cubicBezTo>
                    <a:pt x="467" y="606"/>
                    <a:pt x="431" y="611"/>
                    <a:pt x="398" y="617"/>
                  </a:cubicBezTo>
                  <a:cubicBezTo>
                    <a:pt x="358" y="677"/>
                    <a:pt x="319" y="737"/>
                    <a:pt x="319" y="816"/>
                  </a:cubicBezTo>
                  <a:cubicBezTo>
                    <a:pt x="358" y="936"/>
                    <a:pt x="478" y="975"/>
                    <a:pt x="537" y="1035"/>
                  </a:cubicBezTo>
                  <a:cubicBezTo>
                    <a:pt x="697" y="1134"/>
                    <a:pt x="816" y="1274"/>
                    <a:pt x="935" y="1373"/>
                  </a:cubicBezTo>
                  <a:cubicBezTo>
                    <a:pt x="1214" y="1811"/>
                    <a:pt x="1651" y="1870"/>
                    <a:pt x="2109" y="1870"/>
                  </a:cubicBezTo>
                  <a:cubicBezTo>
                    <a:pt x="2196" y="1829"/>
                    <a:pt x="2291" y="1816"/>
                    <a:pt x="2388" y="1816"/>
                  </a:cubicBezTo>
                  <a:cubicBezTo>
                    <a:pt x="2546" y="1816"/>
                    <a:pt x="2712" y="1850"/>
                    <a:pt x="2869" y="1850"/>
                  </a:cubicBezTo>
                  <a:cubicBezTo>
                    <a:pt x="3077" y="1850"/>
                    <a:pt x="3268" y="1790"/>
                    <a:pt x="3402" y="1512"/>
                  </a:cubicBezTo>
                  <a:cubicBezTo>
                    <a:pt x="2427" y="836"/>
                    <a:pt x="1293" y="478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"/>
            <p:cNvSpPr/>
            <p:nvPr/>
          </p:nvSpPr>
          <p:spPr>
            <a:xfrm>
              <a:off x="4209575" y="887725"/>
              <a:ext cx="88050" cy="47150"/>
            </a:xfrm>
            <a:custGeom>
              <a:avLst/>
              <a:gdLst/>
              <a:ahLst/>
              <a:cxnLst/>
              <a:rect l="l" t="t" r="r" b="b"/>
              <a:pathLst>
                <a:path w="3522" h="1886" extrusionOk="0">
                  <a:moveTo>
                    <a:pt x="139" y="1"/>
                  </a:moveTo>
                  <a:cubicBezTo>
                    <a:pt x="53" y="1"/>
                    <a:pt x="1" y="72"/>
                    <a:pt x="1" y="255"/>
                  </a:cubicBezTo>
                  <a:cubicBezTo>
                    <a:pt x="359" y="473"/>
                    <a:pt x="697" y="732"/>
                    <a:pt x="1035" y="951"/>
                  </a:cubicBezTo>
                  <a:cubicBezTo>
                    <a:pt x="1353" y="1448"/>
                    <a:pt x="1871" y="1627"/>
                    <a:pt x="2368" y="1826"/>
                  </a:cubicBezTo>
                  <a:cubicBezTo>
                    <a:pt x="2467" y="1846"/>
                    <a:pt x="2587" y="1866"/>
                    <a:pt x="2686" y="1886"/>
                  </a:cubicBezTo>
                  <a:lnTo>
                    <a:pt x="2905" y="1886"/>
                  </a:lnTo>
                  <a:cubicBezTo>
                    <a:pt x="3124" y="1866"/>
                    <a:pt x="3363" y="1846"/>
                    <a:pt x="3502" y="1647"/>
                  </a:cubicBezTo>
                  <a:cubicBezTo>
                    <a:pt x="3522" y="1647"/>
                    <a:pt x="3522" y="1627"/>
                    <a:pt x="3522" y="1567"/>
                  </a:cubicBezTo>
                  <a:cubicBezTo>
                    <a:pt x="3522" y="1528"/>
                    <a:pt x="3522" y="1468"/>
                    <a:pt x="3482" y="1448"/>
                  </a:cubicBezTo>
                  <a:cubicBezTo>
                    <a:pt x="2428" y="991"/>
                    <a:pt x="1393" y="533"/>
                    <a:pt x="339" y="75"/>
                  </a:cubicBezTo>
                  <a:cubicBezTo>
                    <a:pt x="262" y="29"/>
                    <a:pt x="19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"/>
            <p:cNvSpPr/>
            <p:nvPr/>
          </p:nvSpPr>
          <p:spPr>
            <a:xfrm>
              <a:off x="4426425" y="997025"/>
              <a:ext cx="86550" cy="36825"/>
            </a:xfrm>
            <a:custGeom>
              <a:avLst/>
              <a:gdLst/>
              <a:ahLst/>
              <a:cxnLst/>
              <a:rect l="l" t="t" r="r" b="b"/>
              <a:pathLst>
                <a:path w="3462" h="1473" extrusionOk="0">
                  <a:moveTo>
                    <a:pt x="1273" y="0"/>
                  </a:moveTo>
                  <a:cubicBezTo>
                    <a:pt x="1134" y="70"/>
                    <a:pt x="996" y="158"/>
                    <a:pt x="843" y="158"/>
                  </a:cubicBezTo>
                  <a:cubicBezTo>
                    <a:pt x="777" y="158"/>
                    <a:pt x="709" y="142"/>
                    <a:pt x="637" y="100"/>
                  </a:cubicBezTo>
                  <a:cubicBezTo>
                    <a:pt x="547" y="55"/>
                    <a:pt x="450" y="27"/>
                    <a:pt x="352" y="27"/>
                  </a:cubicBezTo>
                  <a:cubicBezTo>
                    <a:pt x="231" y="27"/>
                    <a:pt x="110" y="70"/>
                    <a:pt x="0" y="179"/>
                  </a:cubicBezTo>
                  <a:cubicBezTo>
                    <a:pt x="40" y="259"/>
                    <a:pt x="80" y="299"/>
                    <a:pt x="139" y="358"/>
                  </a:cubicBezTo>
                  <a:cubicBezTo>
                    <a:pt x="279" y="418"/>
                    <a:pt x="398" y="498"/>
                    <a:pt x="537" y="577"/>
                  </a:cubicBezTo>
                  <a:cubicBezTo>
                    <a:pt x="1134" y="895"/>
                    <a:pt x="1731" y="1254"/>
                    <a:pt x="2427" y="1254"/>
                  </a:cubicBezTo>
                  <a:cubicBezTo>
                    <a:pt x="2725" y="1254"/>
                    <a:pt x="2984" y="1333"/>
                    <a:pt x="3262" y="1472"/>
                  </a:cubicBezTo>
                  <a:cubicBezTo>
                    <a:pt x="3382" y="1373"/>
                    <a:pt x="3402" y="1214"/>
                    <a:pt x="3461" y="1075"/>
                  </a:cubicBezTo>
                  <a:cubicBezTo>
                    <a:pt x="2745" y="736"/>
                    <a:pt x="1989" y="358"/>
                    <a:pt x="1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"/>
            <p:cNvSpPr/>
            <p:nvPr/>
          </p:nvSpPr>
          <p:spPr>
            <a:xfrm>
              <a:off x="5014750" y="1172700"/>
              <a:ext cx="82075" cy="38200"/>
            </a:xfrm>
            <a:custGeom>
              <a:avLst/>
              <a:gdLst/>
              <a:ahLst/>
              <a:cxnLst/>
              <a:rect l="l" t="t" r="r" b="b"/>
              <a:pathLst>
                <a:path w="3283" h="1528" extrusionOk="0">
                  <a:moveTo>
                    <a:pt x="460" y="0"/>
                  </a:moveTo>
                  <a:cubicBezTo>
                    <a:pt x="403" y="0"/>
                    <a:pt x="348" y="5"/>
                    <a:pt x="298" y="15"/>
                  </a:cubicBezTo>
                  <a:cubicBezTo>
                    <a:pt x="179" y="75"/>
                    <a:pt x="0" y="115"/>
                    <a:pt x="100" y="334"/>
                  </a:cubicBezTo>
                  <a:cubicBezTo>
                    <a:pt x="318" y="533"/>
                    <a:pt x="617" y="572"/>
                    <a:pt x="875" y="692"/>
                  </a:cubicBezTo>
                  <a:cubicBezTo>
                    <a:pt x="1432" y="970"/>
                    <a:pt x="2069" y="1090"/>
                    <a:pt x="2566" y="1487"/>
                  </a:cubicBezTo>
                  <a:lnTo>
                    <a:pt x="2705" y="1487"/>
                  </a:lnTo>
                  <a:cubicBezTo>
                    <a:pt x="2904" y="1428"/>
                    <a:pt x="3123" y="1527"/>
                    <a:pt x="3262" y="1328"/>
                  </a:cubicBezTo>
                  <a:cubicBezTo>
                    <a:pt x="3282" y="1249"/>
                    <a:pt x="3282" y="1189"/>
                    <a:pt x="3223" y="1109"/>
                  </a:cubicBezTo>
                  <a:cubicBezTo>
                    <a:pt x="2825" y="592"/>
                    <a:pt x="2188" y="572"/>
                    <a:pt x="1671" y="314"/>
                  </a:cubicBezTo>
                  <a:cubicBezTo>
                    <a:pt x="1512" y="274"/>
                    <a:pt x="1393" y="234"/>
                    <a:pt x="1233" y="194"/>
                  </a:cubicBezTo>
                  <a:cubicBezTo>
                    <a:pt x="1114" y="174"/>
                    <a:pt x="975" y="115"/>
                    <a:pt x="836" y="75"/>
                  </a:cubicBezTo>
                  <a:cubicBezTo>
                    <a:pt x="796" y="35"/>
                    <a:pt x="716" y="35"/>
                    <a:pt x="637" y="15"/>
                  </a:cubicBezTo>
                  <a:cubicBezTo>
                    <a:pt x="577" y="5"/>
                    <a:pt x="517" y="0"/>
                    <a:pt x="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"/>
            <p:cNvSpPr/>
            <p:nvPr/>
          </p:nvSpPr>
          <p:spPr>
            <a:xfrm>
              <a:off x="4095700" y="833625"/>
              <a:ext cx="65175" cy="28650"/>
            </a:xfrm>
            <a:custGeom>
              <a:avLst/>
              <a:gdLst/>
              <a:ahLst/>
              <a:cxnLst/>
              <a:rect l="l" t="t" r="r" b="b"/>
              <a:pathLst>
                <a:path w="2607" h="1146" extrusionOk="0">
                  <a:moveTo>
                    <a:pt x="856" y="0"/>
                  </a:moveTo>
                  <a:cubicBezTo>
                    <a:pt x="603" y="0"/>
                    <a:pt x="342" y="310"/>
                    <a:pt x="0" y="310"/>
                  </a:cubicBezTo>
                  <a:cubicBezTo>
                    <a:pt x="617" y="827"/>
                    <a:pt x="1433" y="847"/>
                    <a:pt x="2109" y="1145"/>
                  </a:cubicBezTo>
                  <a:cubicBezTo>
                    <a:pt x="2148" y="1137"/>
                    <a:pt x="2187" y="1135"/>
                    <a:pt x="2227" y="1135"/>
                  </a:cubicBezTo>
                  <a:cubicBezTo>
                    <a:pt x="2264" y="1135"/>
                    <a:pt x="2301" y="1137"/>
                    <a:pt x="2338" y="1137"/>
                  </a:cubicBezTo>
                  <a:cubicBezTo>
                    <a:pt x="2441" y="1137"/>
                    <a:pt x="2537" y="1122"/>
                    <a:pt x="2606" y="1006"/>
                  </a:cubicBezTo>
                  <a:cubicBezTo>
                    <a:pt x="2089" y="628"/>
                    <a:pt x="1572" y="171"/>
                    <a:pt x="935" y="11"/>
                  </a:cubicBezTo>
                  <a:cubicBezTo>
                    <a:pt x="909" y="4"/>
                    <a:pt x="882" y="0"/>
                    <a:pt x="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"/>
            <p:cNvSpPr/>
            <p:nvPr/>
          </p:nvSpPr>
          <p:spPr>
            <a:xfrm>
              <a:off x="4230200" y="871000"/>
              <a:ext cx="79250" cy="37225"/>
            </a:xfrm>
            <a:custGeom>
              <a:avLst/>
              <a:gdLst/>
              <a:ahLst/>
              <a:cxnLst/>
              <a:rect l="l" t="t" r="r" b="b"/>
              <a:pathLst>
                <a:path w="3170" h="1489" extrusionOk="0">
                  <a:moveTo>
                    <a:pt x="114" y="1"/>
                  </a:moveTo>
                  <a:cubicBezTo>
                    <a:pt x="28" y="1"/>
                    <a:pt x="1" y="91"/>
                    <a:pt x="31" y="227"/>
                  </a:cubicBezTo>
                  <a:cubicBezTo>
                    <a:pt x="986" y="645"/>
                    <a:pt x="1941" y="1142"/>
                    <a:pt x="2936" y="1461"/>
                  </a:cubicBezTo>
                  <a:cubicBezTo>
                    <a:pt x="2983" y="1480"/>
                    <a:pt x="3021" y="1488"/>
                    <a:pt x="3052" y="1488"/>
                  </a:cubicBezTo>
                  <a:cubicBezTo>
                    <a:pt x="3150" y="1488"/>
                    <a:pt x="3169" y="1398"/>
                    <a:pt x="3154" y="1262"/>
                  </a:cubicBezTo>
                  <a:cubicBezTo>
                    <a:pt x="2239" y="725"/>
                    <a:pt x="1205" y="406"/>
                    <a:pt x="210" y="28"/>
                  </a:cubicBezTo>
                  <a:cubicBezTo>
                    <a:pt x="172" y="9"/>
                    <a:pt x="140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"/>
            <p:cNvSpPr/>
            <p:nvPr/>
          </p:nvSpPr>
          <p:spPr>
            <a:xfrm>
              <a:off x="4296125" y="923425"/>
              <a:ext cx="82075" cy="42125"/>
            </a:xfrm>
            <a:custGeom>
              <a:avLst/>
              <a:gdLst/>
              <a:ahLst/>
              <a:cxnLst/>
              <a:rect l="l" t="t" r="r" b="b"/>
              <a:pathLst>
                <a:path w="3283" h="1685" extrusionOk="0">
                  <a:moveTo>
                    <a:pt x="20" y="0"/>
                  </a:moveTo>
                  <a:cubicBezTo>
                    <a:pt x="20" y="60"/>
                    <a:pt x="0" y="120"/>
                    <a:pt x="0" y="199"/>
                  </a:cubicBezTo>
                  <a:cubicBezTo>
                    <a:pt x="40" y="299"/>
                    <a:pt x="119" y="358"/>
                    <a:pt x="179" y="398"/>
                  </a:cubicBezTo>
                  <a:cubicBezTo>
                    <a:pt x="279" y="458"/>
                    <a:pt x="338" y="517"/>
                    <a:pt x="418" y="597"/>
                  </a:cubicBezTo>
                  <a:cubicBezTo>
                    <a:pt x="497" y="657"/>
                    <a:pt x="577" y="736"/>
                    <a:pt x="676" y="796"/>
                  </a:cubicBezTo>
                  <a:cubicBezTo>
                    <a:pt x="736" y="836"/>
                    <a:pt x="796" y="856"/>
                    <a:pt x="875" y="895"/>
                  </a:cubicBezTo>
                  <a:cubicBezTo>
                    <a:pt x="1114" y="955"/>
                    <a:pt x="1373" y="1094"/>
                    <a:pt x="1592" y="1214"/>
                  </a:cubicBezTo>
                  <a:cubicBezTo>
                    <a:pt x="1989" y="1341"/>
                    <a:pt x="2311" y="1685"/>
                    <a:pt x="2729" y="1685"/>
                  </a:cubicBezTo>
                  <a:cubicBezTo>
                    <a:pt x="2834" y="1685"/>
                    <a:pt x="2944" y="1663"/>
                    <a:pt x="3064" y="1611"/>
                  </a:cubicBezTo>
                  <a:cubicBezTo>
                    <a:pt x="3123" y="1532"/>
                    <a:pt x="3203" y="1472"/>
                    <a:pt x="3282" y="1413"/>
                  </a:cubicBezTo>
                  <a:cubicBezTo>
                    <a:pt x="2507" y="955"/>
                    <a:pt x="1691" y="657"/>
                    <a:pt x="875" y="338"/>
                  </a:cubicBezTo>
                  <a:cubicBezTo>
                    <a:pt x="836" y="318"/>
                    <a:pt x="776" y="299"/>
                    <a:pt x="716" y="259"/>
                  </a:cubicBezTo>
                  <a:cubicBezTo>
                    <a:pt x="517" y="120"/>
                    <a:pt x="299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"/>
            <p:cNvSpPr/>
            <p:nvPr/>
          </p:nvSpPr>
          <p:spPr>
            <a:xfrm>
              <a:off x="4441325" y="968175"/>
              <a:ext cx="82575" cy="30875"/>
            </a:xfrm>
            <a:custGeom>
              <a:avLst/>
              <a:gdLst/>
              <a:ahLst/>
              <a:cxnLst/>
              <a:rect l="l" t="t" r="r" b="b"/>
              <a:pathLst>
                <a:path w="3303" h="1235" extrusionOk="0">
                  <a:moveTo>
                    <a:pt x="100" y="1"/>
                  </a:moveTo>
                  <a:cubicBezTo>
                    <a:pt x="1" y="100"/>
                    <a:pt x="1" y="219"/>
                    <a:pt x="100" y="319"/>
                  </a:cubicBezTo>
                  <a:cubicBezTo>
                    <a:pt x="766" y="632"/>
                    <a:pt x="2703" y="1234"/>
                    <a:pt x="3276" y="1234"/>
                  </a:cubicBezTo>
                  <a:cubicBezTo>
                    <a:pt x="3286" y="1234"/>
                    <a:pt x="3294" y="1234"/>
                    <a:pt x="3303" y="1234"/>
                  </a:cubicBezTo>
                  <a:cubicBezTo>
                    <a:pt x="2169" y="657"/>
                    <a:pt x="1135" y="35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"/>
            <p:cNvSpPr/>
            <p:nvPr/>
          </p:nvSpPr>
          <p:spPr>
            <a:xfrm>
              <a:off x="4148400" y="857775"/>
              <a:ext cx="70150" cy="35825"/>
            </a:xfrm>
            <a:custGeom>
              <a:avLst/>
              <a:gdLst/>
              <a:ahLst/>
              <a:cxnLst/>
              <a:rect l="l" t="t" r="r" b="b"/>
              <a:pathLst>
                <a:path w="2806" h="1433" extrusionOk="0">
                  <a:moveTo>
                    <a:pt x="538" y="40"/>
                  </a:moveTo>
                  <a:cubicBezTo>
                    <a:pt x="339" y="60"/>
                    <a:pt x="140" y="0"/>
                    <a:pt x="1" y="179"/>
                  </a:cubicBezTo>
                  <a:cubicBezTo>
                    <a:pt x="319" y="358"/>
                    <a:pt x="618" y="537"/>
                    <a:pt x="916" y="677"/>
                  </a:cubicBezTo>
                  <a:cubicBezTo>
                    <a:pt x="1433" y="935"/>
                    <a:pt x="1931" y="1174"/>
                    <a:pt x="2448" y="1433"/>
                  </a:cubicBezTo>
                  <a:cubicBezTo>
                    <a:pt x="2488" y="1273"/>
                    <a:pt x="2647" y="1273"/>
                    <a:pt x="2806" y="1254"/>
                  </a:cubicBezTo>
                  <a:cubicBezTo>
                    <a:pt x="2130" y="697"/>
                    <a:pt x="1274" y="478"/>
                    <a:pt x="53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"/>
            <p:cNvSpPr/>
            <p:nvPr/>
          </p:nvSpPr>
          <p:spPr>
            <a:xfrm>
              <a:off x="4082775" y="864850"/>
              <a:ext cx="39300" cy="68550"/>
            </a:xfrm>
            <a:custGeom>
              <a:avLst/>
              <a:gdLst/>
              <a:ahLst/>
              <a:cxnLst/>
              <a:rect l="l" t="t" r="r" b="b"/>
              <a:pathLst>
                <a:path w="1572" h="2742" extrusionOk="0">
                  <a:moveTo>
                    <a:pt x="745" y="0"/>
                  </a:moveTo>
                  <a:cubicBezTo>
                    <a:pt x="527" y="0"/>
                    <a:pt x="412" y="256"/>
                    <a:pt x="179" y="831"/>
                  </a:cubicBezTo>
                  <a:cubicBezTo>
                    <a:pt x="120" y="990"/>
                    <a:pt x="80" y="1170"/>
                    <a:pt x="20" y="1309"/>
                  </a:cubicBezTo>
                  <a:cubicBezTo>
                    <a:pt x="20" y="1508"/>
                    <a:pt x="60" y="1687"/>
                    <a:pt x="60" y="1866"/>
                  </a:cubicBezTo>
                  <a:cubicBezTo>
                    <a:pt x="199" y="2065"/>
                    <a:pt x="0" y="2323"/>
                    <a:pt x="199" y="2502"/>
                  </a:cubicBezTo>
                  <a:cubicBezTo>
                    <a:pt x="259" y="2582"/>
                    <a:pt x="318" y="2661"/>
                    <a:pt x="378" y="2741"/>
                  </a:cubicBezTo>
                  <a:cubicBezTo>
                    <a:pt x="398" y="2184"/>
                    <a:pt x="378" y="1647"/>
                    <a:pt x="418" y="1090"/>
                  </a:cubicBezTo>
                  <a:cubicBezTo>
                    <a:pt x="463" y="716"/>
                    <a:pt x="587" y="567"/>
                    <a:pt x="891" y="567"/>
                  </a:cubicBezTo>
                  <a:cubicBezTo>
                    <a:pt x="991" y="567"/>
                    <a:pt x="1111" y="583"/>
                    <a:pt x="1253" y="613"/>
                  </a:cubicBezTo>
                  <a:cubicBezTo>
                    <a:pt x="1353" y="553"/>
                    <a:pt x="1512" y="593"/>
                    <a:pt x="1572" y="453"/>
                  </a:cubicBezTo>
                  <a:cubicBezTo>
                    <a:pt x="1157" y="162"/>
                    <a:pt x="919" y="0"/>
                    <a:pt x="7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5"/>
            <p:cNvSpPr/>
            <p:nvPr/>
          </p:nvSpPr>
          <p:spPr>
            <a:xfrm>
              <a:off x="4087750" y="807550"/>
              <a:ext cx="84050" cy="37825"/>
            </a:xfrm>
            <a:custGeom>
              <a:avLst/>
              <a:gdLst/>
              <a:ahLst/>
              <a:cxnLst/>
              <a:rect l="l" t="t" r="r" b="b"/>
              <a:pathLst>
                <a:path w="3362" h="1513" extrusionOk="0">
                  <a:moveTo>
                    <a:pt x="1094" y="0"/>
                  </a:moveTo>
                  <a:cubicBezTo>
                    <a:pt x="776" y="259"/>
                    <a:pt x="298" y="0"/>
                    <a:pt x="0" y="318"/>
                  </a:cubicBezTo>
                  <a:cubicBezTo>
                    <a:pt x="78" y="312"/>
                    <a:pt x="154" y="309"/>
                    <a:pt x="229" y="309"/>
                  </a:cubicBezTo>
                  <a:cubicBezTo>
                    <a:pt x="890" y="309"/>
                    <a:pt x="1474" y="538"/>
                    <a:pt x="2009" y="895"/>
                  </a:cubicBezTo>
                  <a:cubicBezTo>
                    <a:pt x="2387" y="1154"/>
                    <a:pt x="2745" y="1353"/>
                    <a:pt x="3143" y="1512"/>
                  </a:cubicBezTo>
                  <a:cubicBezTo>
                    <a:pt x="3243" y="1472"/>
                    <a:pt x="3342" y="1452"/>
                    <a:pt x="3362" y="1313"/>
                  </a:cubicBezTo>
                  <a:cubicBezTo>
                    <a:pt x="2646" y="816"/>
                    <a:pt x="1790" y="557"/>
                    <a:pt x="10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5"/>
            <p:cNvSpPr/>
            <p:nvPr/>
          </p:nvSpPr>
          <p:spPr>
            <a:xfrm>
              <a:off x="4114100" y="876675"/>
              <a:ext cx="56075" cy="35825"/>
            </a:xfrm>
            <a:custGeom>
              <a:avLst/>
              <a:gdLst/>
              <a:ahLst/>
              <a:cxnLst/>
              <a:rect l="l" t="t" r="r" b="b"/>
              <a:pathLst>
                <a:path w="2243" h="1433" extrusionOk="0">
                  <a:moveTo>
                    <a:pt x="319" y="0"/>
                  </a:moveTo>
                  <a:cubicBezTo>
                    <a:pt x="199" y="0"/>
                    <a:pt x="60" y="20"/>
                    <a:pt x="0" y="140"/>
                  </a:cubicBezTo>
                  <a:lnTo>
                    <a:pt x="1333" y="1035"/>
                  </a:lnTo>
                  <a:cubicBezTo>
                    <a:pt x="1413" y="1055"/>
                    <a:pt x="1453" y="1114"/>
                    <a:pt x="1532" y="1174"/>
                  </a:cubicBezTo>
                  <a:cubicBezTo>
                    <a:pt x="1592" y="1214"/>
                    <a:pt x="1632" y="1214"/>
                    <a:pt x="1691" y="1214"/>
                  </a:cubicBezTo>
                  <a:cubicBezTo>
                    <a:pt x="1751" y="1234"/>
                    <a:pt x="1811" y="1293"/>
                    <a:pt x="1890" y="1333"/>
                  </a:cubicBezTo>
                  <a:cubicBezTo>
                    <a:pt x="1930" y="1373"/>
                    <a:pt x="1990" y="1393"/>
                    <a:pt x="2029" y="1393"/>
                  </a:cubicBezTo>
                  <a:cubicBezTo>
                    <a:pt x="2084" y="1420"/>
                    <a:pt x="2124" y="1432"/>
                    <a:pt x="2155" y="1432"/>
                  </a:cubicBezTo>
                  <a:cubicBezTo>
                    <a:pt x="2236" y="1432"/>
                    <a:pt x="2243" y="1344"/>
                    <a:pt x="2228" y="1214"/>
                  </a:cubicBezTo>
                  <a:cubicBezTo>
                    <a:pt x="2129" y="1174"/>
                    <a:pt x="2029" y="1094"/>
                    <a:pt x="1930" y="1015"/>
                  </a:cubicBezTo>
                  <a:cubicBezTo>
                    <a:pt x="1831" y="995"/>
                    <a:pt x="1751" y="935"/>
                    <a:pt x="1711" y="876"/>
                  </a:cubicBezTo>
                  <a:cubicBezTo>
                    <a:pt x="1651" y="796"/>
                    <a:pt x="1612" y="776"/>
                    <a:pt x="1532" y="736"/>
                  </a:cubicBezTo>
                  <a:cubicBezTo>
                    <a:pt x="1154" y="438"/>
                    <a:pt x="736" y="21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"/>
            <p:cNvSpPr/>
            <p:nvPr/>
          </p:nvSpPr>
          <p:spPr>
            <a:xfrm>
              <a:off x="4972975" y="1152400"/>
              <a:ext cx="54725" cy="28650"/>
            </a:xfrm>
            <a:custGeom>
              <a:avLst/>
              <a:gdLst/>
              <a:ahLst/>
              <a:cxnLst/>
              <a:rect l="l" t="t" r="r" b="b"/>
              <a:pathLst>
                <a:path w="2189" h="1146" extrusionOk="0">
                  <a:moveTo>
                    <a:pt x="803" y="0"/>
                  </a:moveTo>
                  <a:cubicBezTo>
                    <a:pt x="716" y="0"/>
                    <a:pt x="623" y="31"/>
                    <a:pt x="517" y="111"/>
                  </a:cubicBezTo>
                  <a:cubicBezTo>
                    <a:pt x="398" y="310"/>
                    <a:pt x="179" y="250"/>
                    <a:pt x="0" y="290"/>
                  </a:cubicBezTo>
                  <a:cubicBezTo>
                    <a:pt x="597" y="549"/>
                    <a:pt x="1174" y="847"/>
                    <a:pt x="1751" y="1146"/>
                  </a:cubicBezTo>
                  <a:cubicBezTo>
                    <a:pt x="1810" y="986"/>
                    <a:pt x="1989" y="947"/>
                    <a:pt x="2148" y="927"/>
                  </a:cubicBezTo>
                  <a:cubicBezTo>
                    <a:pt x="2188" y="887"/>
                    <a:pt x="2188" y="807"/>
                    <a:pt x="2148" y="788"/>
                  </a:cubicBezTo>
                  <a:lnTo>
                    <a:pt x="2069" y="708"/>
                  </a:lnTo>
                  <a:cubicBezTo>
                    <a:pt x="1989" y="648"/>
                    <a:pt x="1890" y="609"/>
                    <a:pt x="1810" y="549"/>
                  </a:cubicBezTo>
                  <a:cubicBezTo>
                    <a:pt x="1751" y="529"/>
                    <a:pt x="1691" y="489"/>
                    <a:pt x="1651" y="449"/>
                  </a:cubicBezTo>
                  <a:cubicBezTo>
                    <a:pt x="1552" y="390"/>
                    <a:pt x="1412" y="310"/>
                    <a:pt x="1313" y="231"/>
                  </a:cubicBezTo>
                  <a:cubicBezTo>
                    <a:pt x="1149" y="148"/>
                    <a:pt x="994" y="0"/>
                    <a:pt x="8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"/>
            <p:cNvSpPr/>
            <p:nvPr/>
          </p:nvSpPr>
          <p:spPr>
            <a:xfrm>
              <a:off x="4520400" y="931175"/>
              <a:ext cx="46775" cy="28575"/>
            </a:xfrm>
            <a:custGeom>
              <a:avLst/>
              <a:gdLst/>
              <a:ahLst/>
              <a:cxnLst/>
              <a:rect l="l" t="t" r="r" b="b"/>
              <a:pathLst>
                <a:path w="1871" h="1143" extrusionOk="0">
                  <a:moveTo>
                    <a:pt x="195" y="0"/>
                  </a:moveTo>
                  <a:cubicBezTo>
                    <a:pt x="147" y="0"/>
                    <a:pt x="108" y="14"/>
                    <a:pt x="80" y="28"/>
                  </a:cubicBezTo>
                  <a:cubicBezTo>
                    <a:pt x="1" y="327"/>
                    <a:pt x="359" y="406"/>
                    <a:pt x="379" y="625"/>
                  </a:cubicBezTo>
                  <a:cubicBezTo>
                    <a:pt x="478" y="625"/>
                    <a:pt x="518" y="705"/>
                    <a:pt x="598" y="784"/>
                  </a:cubicBezTo>
                  <a:cubicBezTo>
                    <a:pt x="816" y="983"/>
                    <a:pt x="1095" y="1103"/>
                    <a:pt x="1393" y="1142"/>
                  </a:cubicBezTo>
                  <a:cubicBezTo>
                    <a:pt x="1572" y="1122"/>
                    <a:pt x="1711" y="1103"/>
                    <a:pt x="1811" y="924"/>
                  </a:cubicBezTo>
                  <a:cubicBezTo>
                    <a:pt x="1871" y="625"/>
                    <a:pt x="1612" y="605"/>
                    <a:pt x="1453" y="506"/>
                  </a:cubicBezTo>
                  <a:cubicBezTo>
                    <a:pt x="1314" y="446"/>
                    <a:pt x="1194" y="426"/>
                    <a:pt x="1075" y="386"/>
                  </a:cubicBezTo>
                  <a:cubicBezTo>
                    <a:pt x="1015" y="347"/>
                    <a:pt x="956" y="327"/>
                    <a:pt x="896" y="307"/>
                  </a:cubicBezTo>
                  <a:cubicBezTo>
                    <a:pt x="796" y="247"/>
                    <a:pt x="717" y="227"/>
                    <a:pt x="657" y="187"/>
                  </a:cubicBezTo>
                  <a:lnTo>
                    <a:pt x="498" y="108"/>
                  </a:lnTo>
                  <a:cubicBezTo>
                    <a:pt x="418" y="88"/>
                    <a:pt x="319" y="28"/>
                    <a:pt x="259" y="8"/>
                  </a:cubicBezTo>
                  <a:cubicBezTo>
                    <a:pt x="236" y="3"/>
                    <a:pt x="214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"/>
            <p:cNvSpPr/>
            <p:nvPr/>
          </p:nvSpPr>
          <p:spPr>
            <a:xfrm>
              <a:off x="4303575" y="902025"/>
              <a:ext cx="49475" cy="27175"/>
            </a:xfrm>
            <a:custGeom>
              <a:avLst/>
              <a:gdLst/>
              <a:ahLst/>
              <a:cxnLst/>
              <a:rect l="l" t="t" r="r" b="b"/>
              <a:pathLst>
                <a:path w="1979" h="1087" extrusionOk="0">
                  <a:moveTo>
                    <a:pt x="219" y="1"/>
                  </a:moveTo>
                  <a:lnTo>
                    <a:pt x="1" y="220"/>
                  </a:lnTo>
                  <a:cubicBezTo>
                    <a:pt x="597" y="498"/>
                    <a:pt x="1115" y="916"/>
                    <a:pt x="1751" y="1075"/>
                  </a:cubicBezTo>
                  <a:cubicBezTo>
                    <a:pt x="1786" y="1083"/>
                    <a:pt x="1817" y="1087"/>
                    <a:pt x="1843" y="1087"/>
                  </a:cubicBezTo>
                  <a:cubicBezTo>
                    <a:pt x="1949" y="1087"/>
                    <a:pt x="1978" y="1020"/>
                    <a:pt x="1930" y="876"/>
                  </a:cubicBezTo>
                  <a:cubicBezTo>
                    <a:pt x="1373" y="578"/>
                    <a:pt x="796" y="29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5"/>
            <p:cNvSpPr/>
            <p:nvPr/>
          </p:nvSpPr>
          <p:spPr>
            <a:xfrm>
              <a:off x="4190675" y="852800"/>
              <a:ext cx="44800" cy="23900"/>
            </a:xfrm>
            <a:custGeom>
              <a:avLst/>
              <a:gdLst/>
              <a:ahLst/>
              <a:cxnLst/>
              <a:rect l="l" t="t" r="r" b="b"/>
              <a:pathLst>
                <a:path w="1792" h="956" extrusionOk="0">
                  <a:moveTo>
                    <a:pt x="80" y="0"/>
                  </a:moveTo>
                  <a:cubicBezTo>
                    <a:pt x="1" y="80"/>
                    <a:pt x="1" y="160"/>
                    <a:pt x="61" y="239"/>
                  </a:cubicBezTo>
                  <a:cubicBezTo>
                    <a:pt x="558" y="498"/>
                    <a:pt x="1055" y="756"/>
                    <a:pt x="1612" y="955"/>
                  </a:cubicBezTo>
                  <a:lnTo>
                    <a:pt x="1791" y="756"/>
                  </a:lnTo>
                  <a:cubicBezTo>
                    <a:pt x="1254" y="458"/>
                    <a:pt x="677" y="17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5"/>
            <p:cNvSpPr/>
            <p:nvPr/>
          </p:nvSpPr>
          <p:spPr>
            <a:xfrm>
              <a:off x="4825250" y="1087275"/>
              <a:ext cx="35850" cy="18675"/>
            </a:xfrm>
            <a:custGeom>
              <a:avLst/>
              <a:gdLst/>
              <a:ahLst/>
              <a:cxnLst/>
              <a:rect l="l" t="t" r="r" b="b"/>
              <a:pathLst>
                <a:path w="1434" h="747" extrusionOk="0">
                  <a:moveTo>
                    <a:pt x="523" y="1"/>
                  </a:moveTo>
                  <a:cubicBezTo>
                    <a:pt x="427" y="1"/>
                    <a:pt x="326" y="11"/>
                    <a:pt x="220" y="31"/>
                  </a:cubicBezTo>
                  <a:cubicBezTo>
                    <a:pt x="140" y="130"/>
                    <a:pt x="61" y="190"/>
                    <a:pt x="1" y="269"/>
                  </a:cubicBezTo>
                  <a:cubicBezTo>
                    <a:pt x="319" y="528"/>
                    <a:pt x="697" y="667"/>
                    <a:pt x="1095" y="747"/>
                  </a:cubicBezTo>
                  <a:cubicBezTo>
                    <a:pt x="1155" y="627"/>
                    <a:pt x="1314" y="608"/>
                    <a:pt x="1433" y="568"/>
                  </a:cubicBezTo>
                  <a:cubicBezTo>
                    <a:pt x="1210" y="169"/>
                    <a:pt x="910" y="1"/>
                    <a:pt x="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"/>
            <p:cNvSpPr/>
            <p:nvPr/>
          </p:nvSpPr>
          <p:spPr>
            <a:xfrm>
              <a:off x="4505000" y="1023875"/>
              <a:ext cx="36825" cy="18850"/>
            </a:xfrm>
            <a:custGeom>
              <a:avLst/>
              <a:gdLst/>
              <a:ahLst/>
              <a:cxnLst/>
              <a:rect l="l" t="t" r="r" b="b"/>
              <a:pathLst>
                <a:path w="1473" h="754" extrusionOk="0">
                  <a:moveTo>
                    <a:pt x="338" y="1"/>
                  </a:moveTo>
                  <a:cubicBezTo>
                    <a:pt x="0" y="1"/>
                    <a:pt x="119" y="219"/>
                    <a:pt x="139" y="398"/>
                  </a:cubicBezTo>
                  <a:cubicBezTo>
                    <a:pt x="119" y="438"/>
                    <a:pt x="119" y="478"/>
                    <a:pt x="139" y="538"/>
                  </a:cubicBezTo>
                  <a:lnTo>
                    <a:pt x="219" y="617"/>
                  </a:lnTo>
                  <a:cubicBezTo>
                    <a:pt x="279" y="657"/>
                    <a:pt x="338" y="677"/>
                    <a:pt x="418" y="697"/>
                  </a:cubicBezTo>
                  <a:cubicBezTo>
                    <a:pt x="544" y="697"/>
                    <a:pt x="679" y="753"/>
                    <a:pt x="811" y="753"/>
                  </a:cubicBezTo>
                  <a:cubicBezTo>
                    <a:pt x="887" y="753"/>
                    <a:pt x="962" y="735"/>
                    <a:pt x="1034" y="677"/>
                  </a:cubicBezTo>
                  <a:cubicBezTo>
                    <a:pt x="1174" y="518"/>
                    <a:pt x="1313" y="518"/>
                    <a:pt x="1472" y="498"/>
                  </a:cubicBezTo>
                  <a:cubicBezTo>
                    <a:pt x="1233" y="378"/>
                    <a:pt x="1015" y="279"/>
                    <a:pt x="796" y="160"/>
                  </a:cubicBezTo>
                  <a:cubicBezTo>
                    <a:pt x="637" y="100"/>
                    <a:pt x="497" y="10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"/>
            <p:cNvSpPr/>
            <p:nvPr/>
          </p:nvSpPr>
          <p:spPr>
            <a:xfrm>
              <a:off x="4383650" y="866725"/>
              <a:ext cx="31350" cy="18425"/>
            </a:xfrm>
            <a:custGeom>
              <a:avLst/>
              <a:gdLst/>
              <a:ahLst/>
              <a:cxnLst/>
              <a:rect l="l" t="t" r="r" b="b"/>
              <a:pathLst>
                <a:path w="1254" h="737" extrusionOk="0">
                  <a:moveTo>
                    <a:pt x="358" y="0"/>
                  </a:moveTo>
                  <a:cubicBezTo>
                    <a:pt x="299" y="179"/>
                    <a:pt x="159" y="219"/>
                    <a:pt x="0" y="219"/>
                  </a:cubicBezTo>
                  <a:cubicBezTo>
                    <a:pt x="279" y="498"/>
                    <a:pt x="696" y="538"/>
                    <a:pt x="1015" y="736"/>
                  </a:cubicBezTo>
                  <a:lnTo>
                    <a:pt x="1253" y="518"/>
                  </a:lnTo>
                  <a:cubicBezTo>
                    <a:pt x="1253" y="339"/>
                    <a:pt x="1114" y="279"/>
                    <a:pt x="955" y="239"/>
                  </a:cubicBezTo>
                  <a:cubicBezTo>
                    <a:pt x="756" y="179"/>
                    <a:pt x="537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"/>
            <p:cNvSpPr/>
            <p:nvPr/>
          </p:nvSpPr>
          <p:spPr>
            <a:xfrm>
              <a:off x="4165325" y="840375"/>
              <a:ext cx="26875" cy="18425"/>
            </a:xfrm>
            <a:custGeom>
              <a:avLst/>
              <a:gdLst/>
              <a:ahLst/>
              <a:cxnLst/>
              <a:rect l="l" t="t" r="r" b="b"/>
              <a:pathLst>
                <a:path w="1075" h="737" extrusionOk="0">
                  <a:moveTo>
                    <a:pt x="219" y="0"/>
                  </a:moveTo>
                  <a:cubicBezTo>
                    <a:pt x="159" y="80"/>
                    <a:pt x="80" y="139"/>
                    <a:pt x="0" y="199"/>
                  </a:cubicBezTo>
                  <a:cubicBezTo>
                    <a:pt x="319" y="458"/>
                    <a:pt x="617" y="696"/>
                    <a:pt x="1055" y="736"/>
                  </a:cubicBezTo>
                  <a:cubicBezTo>
                    <a:pt x="1075" y="657"/>
                    <a:pt x="1075" y="577"/>
                    <a:pt x="1075" y="497"/>
                  </a:cubicBezTo>
                  <a:cubicBezTo>
                    <a:pt x="856" y="259"/>
                    <a:pt x="557" y="1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"/>
            <p:cNvSpPr/>
            <p:nvPr/>
          </p:nvSpPr>
          <p:spPr>
            <a:xfrm>
              <a:off x="4347350" y="924400"/>
              <a:ext cx="36125" cy="18225"/>
            </a:xfrm>
            <a:custGeom>
              <a:avLst/>
              <a:gdLst/>
              <a:ahLst/>
              <a:cxnLst/>
              <a:rect l="l" t="t" r="r" b="b"/>
              <a:pathLst>
                <a:path w="1445" h="729" extrusionOk="0">
                  <a:moveTo>
                    <a:pt x="179" y="1"/>
                  </a:moveTo>
                  <a:cubicBezTo>
                    <a:pt x="139" y="81"/>
                    <a:pt x="60" y="120"/>
                    <a:pt x="0" y="200"/>
                  </a:cubicBezTo>
                  <a:cubicBezTo>
                    <a:pt x="438" y="359"/>
                    <a:pt x="756" y="717"/>
                    <a:pt x="1233" y="717"/>
                  </a:cubicBezTo>
                  <a:cubicBezTo>
                    <a:pt x="1269" y="725"/>
                    <a:pt x="1298" y="729"/>
                    <a:pt x="1323" y="729"/>
                  </a:cubicBezTo>
                  <a:cubicBezTo>
                    <a:pt x="1425" y="729"/>
                    <a:pt x="1444" y="662"/>
                    <a:pt x="1412" y="518"/>
                  </a:cubicBezTo>
                  <a:cubicBezTo>
                    <a:pt x="995" y="359"/>
                    <a:pt x="577" y="1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"/>
            <p:cNvSpPr/>
            <p:nvPr/>
          </p:nvSpPr>
          <p:spPr>
            <a:xfrm>
              <a:off x="4417950" y="964025"/>
              <a:ext cx="25900" cy="12125"/>
            </a:xfrm>
            <a:custGeom>
              <a:avLst/>
              <a:gdLst/>
              <a:ahLst/>
              <a:cxnLst/>
              <a:rect l="l" t="t" r="r" b="b"/>
              <a:pathLst>
                <a:path w="1036" h="485" extrusionOk="0">
                  <a:moveTo>
                    <a:pt x="398" y="1"/>
                  </a:moveTo>
                  <a:cubicBezTo>
                    <a:pt x="273" y="1"/>
                    <a:pt x="142" y="51"/>
                    <a:pt x="1" y="206"/>
                  </a:cubicBezTo>
                  <a:cubicBezTo>
                    <a:pt x="399" y="306"/>
                    <a:pt x="717" y="405"/>
                    <a:pt x="1035" y="485"/>
                  </a:cubicBezTo>
                  <a:lnTo>
                    <a:pt x="1035" y="167"/>
                  </a:lnTo>
                  <a:cubicBezTo>
                    <a:pt x="830" y="167"/>
                    <a:pt x="625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"/>
            <p:cNvSpPr/>
            <p:nvPr/>
          </p:nvSpPr>
          <p:spPr>
            <a:xfrm>
              <a:off x="4378675" y="937350"/>
              <a:ext cx="28875" cy="16450"/>
            </a:xfrm>
            <a:custGeom>
              <a:avLst/>
              <a:gdLst/>
              <a:ahLst/>
              <a:cxnLst/>
              <a:rect l="l" t="t" r="r" b="b"/>
              <a:pathLst>
                <a:path w="1155" h="658" extrusionOk="0">
                  <a:moveTo>
                    <a:pt x="179" y="0"/>
                  </a:moveTo>
                  <a:cubicBezTo>
                    <a:pt x="120" y="80"/>
                    <a:pt x="60" y="139"/>
                    <a:pt x="0" y="199"/>
                  </a:cubicBezTo>
                  <a:cubicBezTo>
                    <a:pt x="308" y="391"/>
                    <a:pt x="597" y="658"/>
                    <a:pt x="1100" y="658"/>
                  </a:cubicBezTo>
                  <a:cubicBezTo>
                    <a:pt x="1118" y="658"/>
                    <a:pt x="1136" y="657"/>
                    <a:pt x="1154" y="657"/>
                  </a:cubicBezTo>
                  <a:cubicBezTo>
                    <a:pt x="816" y="338"/>
                    <a:pt x="518" y="13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"/>
            <p:cNvSpPr/>
            <p:nvPr/>
          </p:nvSpPr>
          <p:spPr>
            <a:xfrm>
              <a:off x="4513450" y="1023875"/>
              <a:ext cx="10950" cy="4225"/>
            </a:xfrm>
            <a:custGeom>
              <a:avLst/>
              <a:gdLst/>
              <a:ahLst/>
              <a:cxnLst/>
              <a:rect l="l" t="t" r="r" b="b"/>
              <a:pathLst>
                <a:path w="438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5" y="135"/>
                    <a:pt x="183" y="168"/>
                    <a:pt x="308" y="168"/>
                  </a:cubicBezTo>
                  <a:cubicBezTo>
                    <a:pt x="350" y="168"/>
                    <a:pt x="393" y="165"/>
                    <a:pt x="438" y="160"/>
                  </a:cubicBezTo>
                  <a:cubicBezTo>
                    <a:pt x="279" y="100"/>
                    <a:pt x="159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"/>
            <p:cNvSpPr/>
            <p:nvPr/>
          </p:nvSpPr>
          <p:spPr>
            <a:xfrm>
              <a:off x="4196650" y="7722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200" y="1"/>
                    <a:pt x="60" y="21"/>
                    <a:pt x="1" y="180"/>
                  </a:cubicBezTo>
                  <a:cubicBezTo>
                    <a:pt x="120" y="180"/>
                    <a:pt x="239" y="10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"/>
            <p:cNvSpPr/>
            <p:nvPr/>
          </p:nvSpPr>
          <p:spPr>
            <a:xfrm>
              <a:off x="4314525" y="930875"/>
              <a:ext cx="4000" cy="1525"/>
            </a:xfrm>
            <a:custGeom>
              <a:avLst/>
              <a:gdLst/>
              <a:ahLst/>
              <a:cxnLst/>
              <a:rect l="l" t="t" r="r" b="b"/>
              <a:pathLst>
                <a:path w="1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20"/>
                    <a:pt x="100" y="40"/>
                    <a:pt x="159" y="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"/>
            <p:cNvSpPr/>
            <p:nvPr/>
          </p:nvSpPr>
          <p:spPr>
            <a:xfrm>
              <a:off x="4529850" y="946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100"/>
                    <a:pt x="100" y="159"/>
                    <a:pt x="200" y="159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"/>
            <p:cNvSpPr/>
            <p:nvPr/>
          </p:nvSpPr>
          <p:spPr>
            <a:xfrm>
              <a:off x="4152900" y="8940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39" y="1"/>
                  </a:moveTo>
                  <a:cubicBezTo>
                    <a:pt x="80" y="1"/>
                    <a:pt x="60" y="1"/>
                    <a:pt x="0" y="20"/>
                  </a:cubicBezTo>
                  <a:cubicBezTo>
                    <a:pt x="60" y="80"/>
                    <a:pt x="139" y="100"/>
                    <a:pt x="179" y="140"/>
                  </a:cubicBezTo>
                  <a:cubicBezTo>
                    <a:pt x="159" y="100"/>
                    <a:pt x="159" y="8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5"/>
            <p:cNvSpPr/>
            <p:nvPr/>
          </p:nvSpPr>
          <p:spPr>
            <a:xfrm>
              <a:off x="4441825" y="1359075"/>
              <a:ext cx="227800" cy="65550"/>
            </a:xfrm>
            <a:custGeom>
              <a:avLst/>
              <a:gdLst/>
              <a:ahLst/>
              <a:cxnLst/>
              <a:rect l="l" t="t" r="r" b="b"/>
              <a:pathLst>
                <a:path w="9112" h="2622" extrusionOk="0">
                  <a:moveTo>
                    <a:pt x="180" y="0"/>
                  </a:moveTo>
                  <a:cubicBezTo>
                    <a:pt x="100" y="20"/>
                    <a:pt x="40" y="80"/>
                    <a:pt x="1" y="179"/>
                  </a:cubicBezTo>
                  <a:cubicBezTo>
                    <a:pt x="40" y="478"/>
                    <a:pt x="239" y="617"/>
                    <a:pt x="478" y="696"/>
                  </a:cubicBezTo>
                  <a:cubicBezTo>
                    <a:pt x="597" y="696"/>
                    <a:pt x="717" y="652"/>
                    <a:pt x="830" y="652"/>
                  </a:cubicBezTo>
                  <a:cubicBezTo>
                    <a:pt x="887" y="652"/>
                    <a:pt x="942" y="663"/>
                    <a:pt x="995" y="696"/>
                  </a:cubicBezTo>
                  <a:cubicBezTo>
                    <a:pt x="1055" y="716"/>
                    <a:pt x="1115" y="716"/>
                    <a:pt x="1174" y="736"/>
                  </a:cubicBezTo>
                  <a:cubicBezTo>
                    <a:pt x="1254" y="736"/>
                    <a:pt x="1294" y="776"/>
                    <a:pt x="1353" y="776"/>
                  </a:cubicBezTo>
                  <a:cubicBezTo>
                    <a:pt x="1373" y="796"/>
                    <a:pt x="1433" y="796"/>
                    <a:pt x="1473" y="796"/>
                  </a:cubicBezTo>
                  <a:cubicBezTo>
                    <a:pt x="1513" y="796"/>
                    <a:pt x="1453" y="836"/>
                    <a:pt x="1453" y="836"/>
                  </a:cubicBezTo>
                  <a:cubicBezTo>
                    <a:pt x="1209" y="836"/>
                    <a:pt x="945" y="694"/>
                    <a:pt x="704" y="694"/>
                  </a:cubicBezTo>
                  <a:cubicBezTo>
                    <a:pt x="532" y="694"/>
                    <a:pt x="372" y="766"/>
                    <a:pt x="239" y="1015"/>
                  </a:cubicBezTo>
                  <a:cubicBezTo>
                    <a:pt x="359" y="1055"/>
                    <a:pt x="478" y="1114"/>
                    <a:pt x="637" y="1134"/>
                  </a:cubicBezTo>
                  <a:cubicBezTo>
                    <a:pt x="2428" y="1512"/>
                    <a:pt x="4218" y="1870"/>
                    <a:pt x="6008" y="2208"/>
                  </a:cubicBezTo>
                  <a:cubicBezTo>
                    <a:pt x="6028" y="2210"/>
                    <a:pt x="6049" y="2210"/>
                    <a:pt x="6069" y="2210"/>
                  </a:cubicBezTo>
                  <a:cubicBezTo>
                    <a:pt x="6201" y="2210"/>
                    <a:pt x="6344" y="2188"/>
                    <a:pt x="6485" y="2188"/>
                  </a:cubicBezTo>
                  <a:cubicBezTo>
                    <a:pt x="6672" y="2188"/>
                    <a:pt x="6854" y="2227"/>
                    <a:pt x="7003" y="2407"/>
                  </a:cubicBezTo>
                  <a:cubicBezTo>
                    <a:pt x="7043" y="2427"/>
                    <a:pt x="7082" y="2487"/>
                    <a:pt x="7082" y="2527"/>
                  </a:cubicBezTo>
                  <a:cubicBezTo>
                    <a:pt x="7222" y="2566"/>
                    <a:pt x="7401" y="2566"/>
                    <a:pt x="7540" y="2566"/>
                  </a:cubicBezTo>
                  <a:cubicBezTo>
                    <a:pt x="7624" y="2535"/>
                    <a:pt x="7711" y="2524"/>
                    <a:pt x="7798" y="2524"/>
                  </a:cubicBezTo>
                  <a:cubicBezTo>
                    <a:pt x="8051" y="2524"/>
                    <a:pt x="8311" y="2621"/>
                    <a:pt x="8552" y="2621"/>
                  </a:cubicBezTo>
                  <a:cubicBezTo>
                    <a:pt x="8758" y="2621"/>
                    <a:pt x="8950" y="2550"/>
                    <a:pt x="9112" y="2288"/>
                  </a:cubicBezTo>
                  <a:cubicBezTo>
                    <a:pt x="8952" y="1970"/>
                    <a:pt x="8654" y="1989"/>
                    <a:pt x="8395" y="1910"/>
                  </a:cubicBezTo>
                  <a:cubicBezTo>
                    <a:pt x="7719" y="1711"/>
                    <a:pt x="7003" y="1612"/>
                    <a:pt x="6307" y="1492"/>
                  </a:cubicBezTo>
                  <a:cubicBezTo>
                    <a:pt x="6048" y="1472"/>
                    <a:pt x="5809" y="1472"/>
                    <a:pt x="5551" y="1393"/>
                  </a:cubicBezTo>
                  <a:cubicBezTo>
                    <a:pt x="5451" y="1393"/>
                    <a:pt x="5372" y="1373"/>
                    <a:pt x="5312" y="1333"/>
                  </a:cubicBezTo>
                  <a:cubicBezTo>
                    <a:pt x="4715" y="1273"/>
                    <a:pt x="4238" y="915"/>
                    <a:pt x="3741" y="637"/>
                  </a:cubicBezTo>
                  <a:cubicBezTo>
                    <a:pt x="2547" y="418"/>
                    <a:pt x="1393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5"/>
            <p:cNvSpPr/>
            <p:nvPr/>
          </p:nvSpPr>
          <p:spPr>
            <a:xfrm>
              <a:off x="4277225" y="1326750"/>
              <a:ext cx="214675" cy="60225"/>
            </a:xfrm>
            <a:custGeom>
              <a:avLst/>
              <a:gdLst/>
              <a:ahLst/>
              <a:cxnLst/>
              <a:rect l="l" t="t" r="r" b="b"/>
              <a:pathLst>
                <a:path w="8587" h="2409" extrusionOk="0">
                  <a:moveTo>
                    <a:pt x="875" y="20"/>
                  </a:moveTo>
                  <a:cubicBezTo>
                    <a:pt x="577" y="60"/>
                    <a:pt x="239" y="0"/>
                    <a:pt x="0" y="299"/>
                  </a:cubicBezTo>
                  <a:cubicBezTo>
                    <a:pt x="0" y="398"/>
                    <a:pt x="40" y="458"/>
                    <a:pt x="100" y="517"/>
                  </a:cubicBezTo>
                  <a:cubicBezTo>
                    <a:pt x="279" y="617"/>
                    <a:pt x="478" y="637"/>
                    <a:pt x="677" y="716"/>
                  </a:cubicBezTo>
                  <a:cubicBezTo>
                    <a:pt x="836" y="776"/>
                    <a:pt x="975" y="796"/>
                    <a:pt x="1134" y="816"/>
                  </a:cubicBezTo>
                  <a:cubicBezTo>
                    <a:pt x="1393" y="875"/>
                    <a:pt x="1691" y="935"/>
                    <a:pt x="1970" y="1015"/>
                  </a:cubicBezTo>
                  <a:lnTo>
                    <a:pt x="2268" y="1094"/>
                  </a:lnTo>
                  <a:cubicBezTo>
                    <a:pt x="2367" y="1114"/>
                    <a:pt x="2467" y="1174"/>
                    <a:pt x="2566" y="1194"/>
                  </a:cubicBezTo>
                  <a:cubicBezTo>
                    <a:pt x="2725" y="1234"/>
                    <a:pt x="2845" y="1293"/>
                    <a:pt x="2964" y="1333"/>
                  </a:cubicBezTo>
                  <a:cubicBezTo>
                    <a:pt x="3044" y="1373"/>
                    <a:pt x="3123" y="1373"/>
                    <a:pt x="3183" y="1373"/>
                  </a:cubicBezTo>
                  <a:cubicBezTo>
                    <a:pt x="3212" y="1369"/>
                    <a:pt x="3241" y="1367"/>
                    <a:pt x="3269" y="1367"/>
                  </a:cubicBezTo>
                  <a:cubicBezTo>
                    <a:pt x="3642" y="1367"/>
                    <a:pt x="3919" y="1694"/>
                    <a:pt x="4280" y="1694"/>
                  </a:cubicBezTo>
                  <a:cubicBezTo>
                    <a:pt x="4299" y="1694"/>
                    <a:pt x="4318" y="1693"/>
                    <a:pt x="4337" y="1691"/>
                  </a:cubicBezTo>
                  <a:cubicBezTo>
                    <a:pt x="4353" y="1689"/>
                    <a:pt x="4370" y="1689"/>
                    <a:pt x="4386" y="1689"/>
                  </a:cubicBezTo>
                  <a:cubicBezTo>
                    <a:pt x="4481" y="1689"/>
                    <a:pt x="4580" y="1712"/>
                    <a:pt x="4676" y="1712"/>
                  </a:cubicBezTo>
                  <a:cubicBezTo>
                    <a:pt x="4766" y="1712"/>
                    <a:pt x="4854" y="1691"/>
                    <a:pt x="4934" y="1611"/>
                  </a:cubicBezTo>
                  <a:cubicBezTo>
                    <a:pt x="4967" y="1603"/>
                    <a:pt x="4991" y="1599"/>
                    <a:pt x="5007" y="1599"/>
                  </a:cubicBezTo>
                  <a:cubicBezTo>
                    <a:pt x="5107" y="1599"/>
                    <a:pt x="4928" y="1736"/>
                    <a:pt x="5013" y="1771"/>
                  </a:cubicBezTo>
                  <a:cubicBezTo>
                    <a:pt x="5053" y="1810"/>
                    <a:pt x="5113" y="1830"/>
                    <a:pt x="5172" y="1870"/>
                  </a:cubicBezTo>
                  <a:cubicBezTo>
                    <a:pt x="5411" y="1970"/>
                    <a:pt x="5650" y="1910"/>
                    <a:pt x="5908" y="1970"/>
                  </a:cubicBezTo>
                  <a:cubicBezTo>
                    <a:pt x="5968" y="1989"/>
                    <a:pt x="6028" y="1989"/>
                    <a:pt x="6107" y="2009"/>
                  </a:cubicBezTo>
                  <a:lnTo>
                    <a:pt x="6207" y="2009"/>
                  </a:lnTo>
                  <a:cubicBezTo>
                    <a:pt x="6250" y="1983"/>
                    <a:pt x="6282" y="1969"/>
                    <a:pt x="6309" y="1969"/>
                  </a:cubicBezTo>
                  <a:cubicBezTo>
                    <a:pt x="6345" y="1969"/>
                    <a:pt x="6372" y="1993"/>
                    <a:pt x="6406" y="2049"/>
                  </a:cubicBezTo>
                  <a:cubicBezTo>
                    <a:pt x="6426" y="2129"/>
                    <a:pt x="6426" y="2228"/>
                    <a:pt x="6505" y="2288"/>
                  </a:cubicBezTo>
                  <a:cubicBezTo>
                    <a:pt x="6624" y="2288"/>
                    <a:pt x="6724" y="2308"/>
                    <a:pt x="6823" y="2308"/>
                  </a:cubicBezTo>
                  <a:cubicBezTo>
                    <a:pt x="6972" y="2226"/>
                    <a:pt x="7121" y="2154"/>
                    <a:pt x="7289" y="2154"/>
                  </a:cubicBezTo>
                  <a:cubicBezTo>
                    <a:pt x="7368" y="2154"/>
                    <a:pt x="7451" y="2170"/>
                    <a:pt x="7540" y="2208"/>
                  </a:cubicBezTo>
                  <a:cubicBezTo>
                    <a:pt x="7798" y="2308"/>
                    <a:pt x="8097" y="2407"/>
                    <a:pt x="8355" y="2407"/>
                  </a:cubicBezTo>
                  <a:cubicBezTo>
                    <a:pt x="8369" y="2408"/>
                    <a:pt x="8382" y="2409"/>
                    <a:pt x="8393" y="2409"/>
                  </a:cubicBezTo>
                  <a:cubicBezTo>
                    <a:pt x="8587" y="2409"/>
                    <a:pt x="8527" y="2260"/>
                    <a:pt x="8415" y="2129"/>
                  </a:cubicBezTo>
                  <a:cubicBezTo>
                    <a:pt x="8355" y="2089"/>
                    <a:pt x="8315" y="2029"/>
                    <a:pt x="8236" y="1989"/>
                  </a:cubicBezTo>
                  <a:lnTo>
                    <a:pt x="8057" y="1989"/>
                  </a:lnTo>
                  <a:cubicBezTo>
                    <a:pt x="8037" y="2009"/>
                    <a:pt x="8007" y="2019"/>
                    <a:pt x="7977" y="2019"/>
                  </a:cubicBezTo>
                  <a:cubicBezTo>
                    <a:pt x="7947" y="2019"/>
                    <a:pt x="7917" y="2009"/>
                    <a:pt x="7898" y="1989"/>
                  </a:cubicBezTo>
                  <a:cubicBezTo>
                    <a:pt x="7838" y="1970"/>
                    <a:pt x="7758" y="1970"/>
                    <a:pt x="7719" y="1970"/>
                  </a:cubicBezTo>
                  <a:cubicBezTo>
                    <a:pt x="7629" y="1900"/>
                    <a:pt x="7540" y="1865"/>
                    <a:pt x="7452" y="1865"/>
                  </a:cubicBezTo>
                  <a:cubicBezTo>
                    <a:pt x="7365" y="1865"/>
                    <a:pt x="7281" y="1900"/>
                    <a:pt x="7201" y="1970"/>
                  </a:cubicBezTo>
                  <a:cubicBezTo>
                    <a:pt x="7022" y="1830"/>
                    <a:pt x="6843" y="1731"/>
                    <a:pt x="6664" y="1611"/>
                  </a:cubicBezTo>
                  <a:cubicBezTo>
                    <a:pt x="6610" y="1539"/>
                    <a:pt x="6605" y="1450"/>
                    <a:pt x="6484" y="1450"/>
                  </a:cubicBezTo>
                  <a:cubicBezTo>
                    <a:pt x="6472" y="1450"/>
                    <a:pt x="6459" y="1451"/>
                    <a:pt x="6445" y="1452"/>
                  </a:cubicBezTo>
                  <a:cubicBezTo>
                    <a:pt x="6417" y="1438"/>
                    <a:pt x="6369" y="1424"/>
                    <a:pt x="6322" y="1424"/>
                  </a:cubicBezTo>
                  <a:cubicBezTo>
                    <a:pt x="6303" y="1424"/>
                    <a:pt x="6284" y="1427"/>
                    <a:pt x="6266" y="1432"/>
                  </a:cubicBezTo>
                  <a:cubicBezTo>
                    <a:pt x="6264" y="1431"/>
                    <a:pt x="6262" y="1431"/>
                    <a:pt x="6260" y="1431"/>
                  </a:cubicBezTo>
                  <a:cubicBezTo>
                    <a:pt x="6234" y="1431"/>
                    <a:pt x="6226" y="1522"/>
                    <a:pt x="6189" y="1522"/>
                  </a:cubicBezTo>
                  <a:cubicBezTo>
                    <a:pt x="6178" y="1522"/>
                    <a:pt x="6165" y="1514"/>
                    <a:pt x="6147" y="1492"/>
                  </a:cubicBezTo>
                  <a:cubicBezTo>
                    <a:pt x="6107" y="1432"/>
                    <a:pt x="6048" y="1413"/>
                    <a:pt x="6008" y="1393"/>
                  </a:cubicBezTo>
                  <a:cubicBezTo>
                    <a:pt x="5928" y="1353"/>
                    <a:pt x="5869" y="1333"/>
                    <a:pt x="5829" y="1333"/>
                  </a:cubicBezTo>
                  <a:cubicBezTo>
                    <a:pt x="5749" y="1313"/>
                    <a:pt x="5670" y="1253"/>
                    <a:pt x="5610" y="1214"/>
                  </a:cubicBezTo>
                  <a:cubicBezTo>
                    <a:pt x="5570" y="1194"/>
                    <a:pt x="5550" y="1194"/>
                    <a:pt x="5530" y="1174"/>
                  </a:cubicBezTo>
                  <a:cubicBezTo>
                    <a:pt x="5471" y="1114"/>
                    <a:pt x="5431" y="1094"/>
                    <a:pt x="5371" y="1054"/>
                  </a:cubicBezTo>
                  <a:cubicBezTo>
                    <a:pt x="5351" y="1035"/>
                    <a:pt x="5312" y="1035"/>
                    <a:pt x="5272" y="1035"/>
                  </a:cubicBezTo>
                  <a:lnTo>
                    <a:pt x="5073" y="1035"/>
                  </a:lnTo>
                  <a:cubicBezTo>
                    <a:pt x="5052" y="1037"/>
                    <a:pt x="5030" y="1039"/>
                    <a:pt x="5008" y="1039"/>
                  </a:cubicBezTo>
                  <a:cubicBezTo>
                    <a:pt x="4866" y="1039"/>
                    <a:pt x="4713" y="987"/>
                    <a:pt x="4576" y="935"/>
                  </a:cubicBezTo>
                  <a:cubicBezTo>
                    <a:pt x="4416" y="895"/>
                    <a:pt x="4217" y="816"/>
                    <a:pt x="4038" y="736"/>
                  </a:cubicBezTo>
                  <a:cubicBezTo>
                    <a:pt x="2984" y="498"/>
                    <a:pt x="1970" y="60"/>
                    <a:pt x="875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5"/>
            <p:cNvSpPr/>
            <p:nvPr/>
          </p:nvSpPr>
          <p:spPr>
            <a:xfrm>
              <a:off x="4222025" y="1540775"/>
              <a:ext cx="31850" cy="156000"/>
            </a:xfrm>
            <a:custGeom>
              <a:avLst/>
              <a:gdLst/>
              <a:ahLst/>
              <a:cxnLst/>
              <a:rect l="l" t="t" r="r" b="b"/>
              <a:pathLst>
                <a:path w="1274" h="6240" extrusionOk="0">
                  <a:moveTo>
                    <a:pt x="737" y="0"/>
                  </a:moveTo>
                  <a:cubicBezTo>
                    <a:pt x="692" y="0"/>
                    <a:pt x="639" y="4"/>
                    <a:pt x="577" y="13"/>
                  </a:cubicBezTo>
                  <a:cubicBezTo>
                    <a:pt x="398" y="232"/>
                    <a:pt x="617" y="510"/>
                    <a:pt x="438" y="729"/>
                  </a:cubicBezTo>
                  <a:cubicBezTo>
                    <a:pt x="298" y="1525"/>
                    <a:pt x="398" y="2360"/>
                    <a:pt x="378" y="3156"/>
                  </a:cubicBezTo>
                  <a:cubicBezTo>
                    <a:pt x="318" y="3196"/>
                    <a:pt x="318" y="3255"/>
                    <a:pt x="338" y="3315"/>
                  </a:cubicBezTo>
                  <a:cubicBezTo>
                    <a:pt x="497" y="3514"/>
                    <a:pt x="298" y="3653"/>
                    <a:pt x="239" y="3793"/>
                  </a:cubicBezTo>
                  <a:cubicBezTo>
                    <a:pt x="0" y="4449"/>
                    <a:pt x="537" y="5066"/>
                    <a:pt x="239" y="5702"/>
                  </a:cubicBezTo>
                  <a:cubicBezTo>
                    <a:pt x="279" y="5837"/>
                    <a:pt x="375" y="5926"/>
                    <a:pt x="475" y="5926"/>
                  </a:cubicBezTo>
                  <a:cubicBezTo>
                    <a:pt x="523" y="5926"/>
                    <a:pt x="572" y="5906"/>
                    <a:pt x="617" y="5861"/>
                  </a:cubicBezTo>
                  <a:cubicBezTo>
                    <a:pt x="765" y="5729"/>
                    <a:pt x="847" y="5680"/>
                    <a:pt x="890" y="5680"/>
                  </a:cubicBezTo>
                  <a:cubicBezTo>
                    <a:pt x="1006" y="5680"/>
                    <a:pt x="822" y="6051"/>
                    <a:pt x="895" y="6080"/>
                  </a:cubicBezTo>
                  <a:lnTo>
                    <a:pt x="1273" y="6239"/>
                  </a:lnTo>
                  <a:lnTo>
                    <a:pt x="1194" y="5563"/>
                  </a:lnTo>
                  <a:cubicBezTo>
                    <a:pt x="1015" y="5444"/>
                    <a:pt x="1074" y="5265"/>
                    <a:pt x="1035" y="5086"/>
                  </a:cubicBezTo>
                  <a:cubicBezTo>
                    <a:pt x="875" y="3653"/>
                    <a:pt x="895" y="2201"/>
                    <a:pt x="915" y="729"/>
                  </a:cubicBezTo>
                  <a:cubicBezTo>
                    <a:pt x="897" y="439"/>
                    <a:pt x="1210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"/>
            <p:cNvSpPr/>
            <p:nvPr/>
          </p:nvSpPr>
          <p:spPr>
            <a:xfrm>
              <a:off x="4586050" y="1631975"/>
              <a:ext cx="32950" cy="122000"/>
            </a:xfrm>
            <a:custGeom>
              <a:avLst/>
              <a:gdLst/>
              <a:ahLst/>
              <a:cxnLst/>
              <a:rect l="l" t="t" r="r" b="b"/>
              <a:pathLst>
                <a:path w="1318" h="4880" extrusionOk="0">
                  <a:moveTo>
                    <a:pt x="952" y="0"/>
                  </a:moveTo>
                  <a:cubicBezTo>
                    <a:pt x="929" y="0"/>
                    <a:pt x="904" y="2"/>
                    <a:pt x="876" y="5"/>
                  </a:cubicBezTo>
                  <a:cubicBezTo>
                    <a:pt x="478" y="861"/>
                    <a:pt x="398" y="1816"/>
                    <a:pt x="180" y="2731"/>
                  </a:cubicBezTo>
                  <a:cubicBezTo>
                    <a:pt x="60" y="3288"/>
                    <a:pt x="1" y="3805"/>
                    <a:pt x="60" y="4342"/>
                  </a:cubicBezTo>
                  <a:cubicBezTo>
                    <a:pt x="135" y="4317"/>
                    <a:pt x="204" y="4292"/>
                    <a:pt x="257" y="4292"/>
                  </a:cubicBezTo>
                  <a:cubicBezTo>
                    <a:pt x="332" y="4292"/>
                    <a:pt x="379" y="4340"/>
                    <a:pt x="379" y="4501"/>
                  </a:cubicBezTo>
                  <a:cubicBezTo>
                    <a:pt x="379" y="4640"/>
                    <a:pt x="438" y="4799"/>
                    <a:pt x="558" y="4879"/>
                  </a:cubicBezTo>
                  <a:cubicBezTo>
                    <a:pt x="617" y="4620"/>
                    <a:pt x="538" y="4382"/>
                    <a:pt x="677" y="4183"/>
                  </a:cubicBezTo>
                  <a:cubicBezTo>
                    <a:pt x="697" y="2949"/>
                    <a:pt x="836" y="1716"/>
                    <a:pt x="1234" y="542"/>
                  </a:cubicBezTo>
                  <a:cubicBezTo>
                    <a:pt x="1047" y="430"/>
                    <a:pt x="1318" y="0"/>
                    <a:pt x="9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"/>
            <p:cNvSpPr/>
            <p:nvPr/>
          </p:nvSpPr>
          <p:spPr>
            <a:xfrm>
              <a:off x="4204600" y="1558250"/>
              <a:ext cx="24900" cy="118450"/>
            </a:xfrm>
            <a:custGeom>
              <a:avLst/>
              <a:gdLst/>
              <a:ahLst/>
              <a:cxnLst/>
              <a:rect l="l" t="t" r="r" b="b"/>
              <a:pathLst>
                <a:path w="996" h="4738" extrusionOk="0">
                  <a:moveTo>
                    <a:pt x="419" y="0"/>
                  </a:moveTo>
                  <a:cubicBezTo>
                    <a:pt x="389" y="0"/>
                    <a:pt x="359" y="10"/>
                    <a:pt x="319" y="30"/>
                  </a:cubicBezTo>
                  <a:cubicBezTo>
                    <a:pt x="140" y="209"/>
                    <a:pt x="279" y="527"/>
                    <a:pt x="41" y="706"/>
                  </a:cubicBezTo>
                  <a:cubicBezTo>
                    <a:pt x="1" y="1582"/>
                    <a:pt x="21" y="2457"/>
                    <a:pt x="220" y="3312"/>
                  </a:cubicBezTo>
                  <a:cubicBezTo>
                    <a:pt x="419" y="3670"/>
                    <a:pt x="220" y="4068"/>
                    <a:pt x="379" y="4406"/>
                  </a:cubicBezTo>
                  <a:lnTo>
                    <a:pt x="339" y="4466"/>
                  </a:lnTo>
                  <a:cubicBezTo>
                    <a:pt x="339" y="4546"/>
                    <a:pt x="379" y="4605"/>
                    <a:pt x="379" y="4685"/>
                  </a:cubicBezTo>
                  <a:cubicBezTo>
                    <a:pt x="416" y="4722"/>
                    <a:pt x="457" y="4737"/>
                    <a:pt x="499" y="4737"/>
                  </a:cubicBezTo>
                  <a:cubicBezTo>
                    <a:pt x="547" y="4737"/>
                    <a:pt x="595" y="4717"/>
                    <a:pt x="637" y="4685"/>
                  </a:cubicBezTo>
                  <a:cubicBezTo>
                    <a:pt x="836" y="4546"/>
                    <a:pt x="916" y="4307"/>
                    <a:pt x="916" y="4068"/>
                  </a:cubicBezTo>
                  <a:cubicBezTo>
                    <a:pt x="836" y="3710"/>
                    <a:pt x="995" y="3292"/>
                    <a:pt x="717" y="2974"/>
                  </a:cubicBezTo>
                  <a:cubicBezTo>
                    <a:pt x="697" y="2795"/>
                    <a:pt x="618" y="2596"/>
                    <a:pt x="618" y="2397"/>
                  </a:cubicBezTo>
                  <a:cubicBezTo>
                    <a:pt x="578" y="1622"/>
                    <a:pt x="538" y="826"/>
                    <a:pt x="518" y="30"/>
                  </a:cubicBezTo>
                  <a:cubicBezTo>
                    <a:pt x="478" y="10"/>
                    <a:pt x="448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"/>
            <p:cNvSpPr/>
            <p:nvPr/>
          </p:nvSpPr>
          <p:spPr>
            <a:xfrm>
              <a:off x="4392600" y="1634825"/>
              <a:ext cx="17925" cy="84325"/>
            </a:xfrm>
            <a:custGeom>
              <a:avLst/>
              <a:gdLst/>
              <a:ahLst/>
              <a:cxnLst/>
              <a:rect l="l" t="t" r="r" b="b"/>
              <a:pathLst>
                <a:path w="717" h="3373" extrusionOk="0">
                  <a:moveTo>
                    <a:pt x="292" y="0"/>
                  </a:moveTo>
                  <a:cubicBezTo>
                    <a:pt x="252" y="0"/>
                    <a:pt x="210" y="25"/>
                    <a:pt x="159" y="50"/>
                  </a:cubicBezTo>
                  <a:cubicBezTo>
                    <a:pt x="0" y="1145"/>
                    <a:pt x="0" y="2278"/>
                    <a:pt x="140" y="3373"/>
                  </a:cubicBezTo>
                  <a:lnTo>
                    <a:pt x="657" y="3373"/>
                  </a:lnTo>
                  <a:lnTo>
                    <a:pt x="657" y="1622"/>
                  </a:lnTo>
                  <a:cubicBezTo>
                    <a:pt x="458" y="1304"/>
                    <a:pt x="716" y="906"/>
                    <a:pt x="518" y="588"/>
                  </a:cubicBezTo>
                  <a:cubicBezTo>
                    <a:pt x="498" y="588"/>
                    <a:pt x="458" y="588"/>
                    <a:pt x="438" y="548"/>
                  </a:cubicBezTo>
                  <a:cubicBezTo>
                    <a:pt x="418" y="468"/>
                    <a:pt x="438" y="428"/>
                    <a:pt x="518" y="428"/>
                  </a:cubicBezTo>
                  <a:cubicBezTo>
                    <a:pt x="597" y="249"/>
                    <a:pt x="498" y="130"/>
                    <a:pt x="358" y="31"/>
                  </a:cubicBezTo>
                  <a:cubicBezTo>
                    <a:pt x="336" y="9"/>
                    <a:pt x="315" y="0"/>
                    <a:pt x="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"/>
            <p:cNvSpPr/>
            <p:nvPr/>
          </p:nvSpPr>
          <p:spPr>
            <a:xfrm>
              <a:off x="4055900" y="1293000"/>
              <a:ext cx="115425" cy="36250"/>
            </a:xfrm>
            <a:custGeom>
              <a:avLst/>
              <a:gdLst/>
              <a:ahLst/>
              <a:cxnLst/>
              <a:rect l="l" t="t" r="r" b="b"/>
              <a:pathLst>
                <a:path w="4617" h="1450" extrusionOk="0">
                  <a:moveTo>
                    <a:pt x="738" y="0"/>
                  </a:moveTo>
                  <a:cubicBezTo>
                    <a:pt x="580" y="0"/>
                    <a:pt x="422" y="26"/>
                    <a:pt x="260" y="77"/>
                  </a:cubicBezTo>
                  <a:cubicBezTo>
                    <a:pt x="140" y="137"/>
                    <a:pt x="61" y="236"/>
                    <a:pt x="1" y="356"/>
                  </a:cubicBezTo>
                  <a:cubicBezTo>
                    <a:pt x="1" y="499"/>
                    <a:pt x="40" y="566"/>
                    <a:pt x="137" y="566"/>
                  </a:cubicBezTo>
                  <a:cubicBezTo>
                    <a:pt x="161" y="566"/>
                    <a:pt x="189" y="562"/>
                    <a:pt x="220" y="554"/>
                  </a:cubicBezTo>
                  <a:cubicBezTo>
                    <a:pt x="354" y="476"/>
                    <a:pt x="481" y="447"/>
                    <a:pt x="605" y="447"/>
                  </a:cubicBezTo>
                  <a:cubicBezTo>
                    <a:pt x="794" y="447"/>
                    <a:pt x="974" y="514"/>
                    <a:pt x="1155" y="574"/>
                  </a:cubicBezTo>
                  <a:cubicBezTo>
                    <a:pt x="2269" y="952"/>
                    <a:pt x="3363" y="1430"/>
                    <a:pt x="4556" y="1450"/>
                  </a:cubicBezTo>
                  <a:cubicBezTo>
                    <a:pt x="4576" y="1390"/>
                    <a:pt x="4616" y="1370"/>
                    <a:pt x="4616" y="1370"/>
                  </a:cubicBezTo>
                  <a:cubicBezTo>
                    <a:pt x="4556" y="992"/>
                    <a:pt x="4298" y="793"/>
                    <a:pt x="3979" y="773"/>
                  </a:cubicBezTo>
                  <a:cubicBezTo>
                    <a:pt x="3482" y="734"/>
                    <a:pt x="3025" y="495"/>
                    <a:pt x="2488" y="495"/>
                  </a:cubicBezTo>
                  <a:cubicBezTo>
                    <a:pt x="2368" y="475"/>
                    <a:pt x="2269" y="455"/>
                    <a:pt x="2149" y="435"/>
                  </a:cubicBezTo>
                  <a:cubicBezTo>
                    <a:pt x="1950" y="375"/>
                    <a:pt x="1771" y="336"/>
                    <a:pt x="1592" y="236"/>
                  </a:cubicBezTo>
                  <a:cubicBezTo>
                    <a:pt x="1533" y="177"/>
                    <a:pt x="1453" y="157"/>
                    <a:pt x="1374" y="137"/>
                  </a:cubicBezTo>
                  <a:cubicBezTo>
                    <a:pt x="1158" y="46"/>
                    <a:pt x="948" y="0"/>
                    <a:pt x="7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"/>
            <p:cNvSpPr/>
            <p:nvPr/>
          </p:nvSpPr>
          <p:spPr>
            <a:xfrm>
              <a:off x="4473150" y="1431175"/>
              <a:ext cx="39825" cy="81150"/>
            </a:xfrm>
            <a:custGeom>
              <a:avLst/>
              <a:gdLst/>
              <a:ahLst/>
              <a:cxnLst/>
              <a:rect l="l" t="t" r="r" b="b"/>
              <a:pathLst>
                <a:path w="1593" h="3246" extrusionOk="0">
                  <a:moveTo>
                    <a:pt x="1413" y="1"/>
                  </a:moveTo>
                  <a:cubicBezTo>
                    <a:pt x="1214" y="80"/>
                    <a:pt x="1075" y="239"/>
                    <a:pt x="1015" y="418"/>
                  </a:cubicBezTo>
                  <a:cubicBezTo>
                    <a:pt x="757" y="1234"/>
                    <a:pt x="220" y="1930"/>
                    <a:pt x="21" y="2786"/>
                  </a:cubicBezTo>
                  <a:cubicBezTo>
                    <a:pt x="1" y="2865"/>
                    <a:pt x="1" y="2925"/>
                    <a:pt x="21" y="3004"/>
                  </a:cubicBezTo>
                  <a:lnTo>
                    <a:pt x="21" y="3164"/>
                  </a:lnTo>
                  <a:cubicBezTo>
                    <a:pt x="94" y="3216"/>
                    <a:pt x="155" y="3246"/>
                    <a:pt x="215" y="3246"/>
                  </a:cubicBezTo>
                  <a:cubicBezTo>
                    <a:pt x="269" y="3246"/>
                    <a:pt x="322" y="3221"/>
                    <a:pt x="379" y="3164"/>
                  </a:cubicBezTo>
                  <a:cubicBezTo>
                    <a:pt x="598" y="2626"/>
                    <a:pt x="697" y="2030"/>
                    <a:pt x="1075" y="1592"/>
                  </a:cubicBezTo>
                  <a:cubicBezTo>
                    <a:pt x="1254" y="1194"/>
                    <a:pt x="1413" y="796"/>
                    <a:pt x="1592" y="339"/>
                  </a:cubicBezTo>
                  <a:cubicBezTo>
                    <a:pt x="1513" y="239"/>
                    <a:pt x="1572" y="80"/>
                    <a:pt x="14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"/>
            <p:cNvSpPr/>
            <p:nvPr/>
          </p:nvSpPr>
          <p:spPr>
            <a:xfrm>
              <a:off x="4662650" y="1460775"/>
              <a:ext cx="74125" cy="46025"/>
            </a:xfrm>
            <a:custGeom>
              <a:avLst/>
              <a:gdLst/>
              <a:ahLst/>
              <a:cxnLst/>
              <a:rect l="l" t="t" r="r" b="b"/>
              <a:pathLst>
                <a:path w="2965" h="1841" extrusionOk="0">
                  <a:moveTo>
                    <a:pt x="525" y="1"/>
                  </a:moveTo>
                  <a:cubicBezTo>
                    <a:pt x="457" y="1"/>
                    <a:pt x="386" y="16"/>
                    <a:pt x="318" y="50"/>
                  </a:cubicBezTo>
                  <a:cubicBezTo>
                    <a:pt x="300" y="49"/>
                    <a:pt x="283" y="48"/>
                    <a:pt x="267" y="48"/>
                  </a:cubicBezTo>
                  <a:cubicBezTo>
                    <a:pt x="0" y="48"/>
                    <a:pt x="6" y="203"/>
                    <a:pt x="100" y="428"/>
                  </a:cubicBezTo>
                  <a:lnTo>
                    <a:pt x="2725" y="1840"/>
                  </a:lnTo>
                  <a:cubicBezTo>
                    <a:pt x="2884" y="1801"/>
                    <a:pt x="2964" y="1681"/>
                    <a:pt x="2944" y="1502"/>
                  </a:cubicBezTo>
                  <a:cubicBezTo>
                    <a:pt x="2785" y="1283"/>
                    <a:pt x="2546" y="1184"/>
                    <a:pt x="2367" y="985"/>
                  </a:cubicBezTo>
                  <a:cubicBezTo>
                    <a:pt x="1870" y="726"/>
                    <a:pt x="1293" y="587"/>
                    <a:pt x="875" y="149"/>
                  </a:cubicBezTo>
                  <a:cubicBezTo>
                    <a:pt x="784" y="58"/>
                    <a:pt x="657" y="1"/>
                    <a:pt x="5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5"/>
            <p:cNvSpPr/>
            <p:nvPr/>
          </p:nvSpPr>
          <p:spPr>
            <a:xfrm>
              <a:off x="4392600" y="1569500"/>
              <a:ext cx="22400" cy="76050"/>
            </a:xfrm>
            <a:custGeom>
              <a:avLst/>
              <a:gdLst/>
              <a:ahLst/>
              <a:cxnLst/>
              <a:rect l="l" t="t" r="r" b="b"/>
              <a:pathLst>
                <a:path w="896" h="3042" extrusionOk="0">
                  <a:moveTo>
                    <a:pt x="674" y="0"/>
                  </a:moveTo>
                  <a:cubicBezTo>
                    <a:pt x="548" y="0"/>
                    <a:pt x="464" y="97"/>
                    <a:pt x="398" y="256"/>
                  </a:cubicBezTo>
                  <a:cubicBezTo>
                    <a:pt x="398" y="435"/>
                    <a:pt x="358" y="615"/>
                    <a:pt x="358" y="774"/>
                  </a:cubicBezTo>
                  <a:cubicBezTo>
                    <a:pt x="418" y="833"/>
                    <a:pt x="438" y="933"/>
                    <a:pt x="438" y="1012"/>
                  </a:cubicBezTo>
                  <a:lnTo>
                    <a:pt x="438" y="1231"/>
                  </a:lnTo>
                  <a:cubicBezTo>
                    <a:pt x="418" y="1132"/>
                    <a:pt x="438" y="1032"/>
                    <a:pt x="418" y="933"/>
                  </a:cubicBezTo>
                  <a:cubicBezTo>
                    <a:pt x="418" y="873"/>
                    <a:pt x="398" y="833"/>
                    <a:pt x="338" y="774"/>
                  </a:cubicBezTo>
                  <a:cubicBezTo>
                    <a:pt x="100" y="1351"/>
                    <a:pt x="0" y="1927"/>
                    <a:pt x="159" y="2524"/>
                  </a:cubicBezTo>
                  <a:cubicBezTo>
                    <a:pt x="199" y="2564"/>
                    <a:pt x="338" y="2564"/>
                    <a:pt x="319" y="2703"/>
                  </a:cubicBezTo>
                  <a:cubicBezTo>
                    <a:pt x="398" y="2823"/>
                    <a:pt x="438" y="2922"/>
                    <a:pt x="518" y="3041"/>
                  </a:cubicBezTo>
                  <a:cubicBezTo>
                    <a:pt x="796" y="2067"/>
                    <a:pt x="677" y="1052"/>
                    <a:pt x="895" y="77"/>
                  </a:cubicBezTo>
                  <a:cubicBezTo>
                    <a:pt x="809" y="24"/>
                    <a:pt x="736" y="0"/>
                    <a:pt x="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5"/>
            <p:cNvSpPr/>
            <p:nvPr/>
          </p:nvSpPr>
          <p:spPr>
            <a:xfrm>
              <a:off x="4189700" y="1312000"/>
              <a:ext cx="60200" cy="37175"/>
            </a:xfrm>
            <a:custGeom>
              <a:avLst/>
              <a:gdLst/>
              <a:ahLst/>
              <a:cxnLst/>
              <a:rect l="l" t="t" r="r" b="b"/>
              <a:pathLst>
                <a:path w="2408" h="1487" extrusionOk="0">
                  <a:moveTo>
                    <a:pt x="797" y="0"/>
                  </a:moveTo>
                  <a:cubicBezTo>
                    <a:pt x="752" y="0"/>
                    <a:pt x="706" y="5"/>
                    <a:pt x="657" y="13"/>
                  </a:cubicBezTo>
                  <a:cubicBezTo>
                    <a:pt x="398" y="153"/>
                    <a:pt x="259" y="391"/>
                    <a:pt x="80" y="610"/>
                  </a:cubicBezTo>
                  <a:cubicBezTo>
                    <a:pt x="0" y="928"/>
                    <a:pt x="279" y="889"/>
                    <a:pt x="418" y="988"/>
                  </a:cubicBezTo>
                  <a:cubicBezTo>
                    <a:pt x="1001" y="1085"/>
                    <a:pt x="1527" y="1486"/>
                    <a:pt x="2126" y="1486"/>
                  </a:cubicBezTo>
                  <a:cubicBezTo>
                    <a:pt x="2140" y="1486"/>
                    <a:pt x="2154" y="1486"/>
                    <a:pt x="2168" y="1485"/>
                  </a:cubicBezTo>
                  <a:cubicBezTo>
                    <a:pt x="2208" y="1306"/>
                    <a:pt x="2288" y="1127"/>
                    <a:pt x="2387" y="968"/>
                  </a:cubicBezTo>
                  <a:cubicBezTo>
                    <a:pt x="2407" y="889"/>
                    <a:pt x="2407" y="809"/>
                    <a:pt x="2367" y="729"/>
                  </a:cubicBezTo>
                  <a:cubicBezTo>
                    <a:pt x="2268" y="610"/>
                    <a:pt x="2109" y="531"/>
                    <a:pt x="1969" y="491"/>
                  </a:cubicBezTo>
                  <a:cubicBezTo>
                    <a:pt x="1611" y="391"/>
                    <a:pt x="1214" y="431"/>
                    <a:pt x="995" y="33"/>
                  </a:cubicBezTo>
                  <a:cubicBezTo>
                    <a:pt x="925" y="10"/>
                    <a:pt x="862" y="0"/>
                    <a:pt x="7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"/>
            <p:cNvSpPr/>
            <p:nvPr/>
          </p:nvSpPr>
          <p:spPr>
            <a:xfrm>
              <a:off x="4298100" y="1341650"/>
              <a:ext cx="56225" cy="25100"/>
            </a:xfrm>
            <a:custGeom>
              <a:avLst/>
              <a:gdLst/>
              <a:ahLst/>
              <a:cxnLst/>
              <a:rect l="l" t="t" r="r" b="b"/>
              <a:pathLst>
                <a:path w="2249" h="1004" extrusionOk="0">
                  <a:moveTo>
                    <a:pt x="418" y="1"/>
                  </a:moveTo>
                  <a:cubicBezTo>
                    <a:pt x="319" y="100"/>
                    <a:pt x="140" y="21"/>
                    <a:pt x="21" y="120"/>
                  </a:cubicBezTo>
                  <a:cubicBezTo>
                    <a:pt x="21" y="299"/>
                    <a:pt x="1" y="458"/>
                    <a:pt x="60" y="638"/>
                  </a:cubicBezTo>
                  <a:cubicBezTo>
                    <a:pt x="652" y="881"/>
                    <a:pt x="1259" y="1003"/>
                    <a:pt x="1881" y="1003"/>
                  </a:cubicBezTo>
                  <a:cubicBezTo>
                    <a:pt x="1970" y="1003"/>
                    <a:pt x="2060" y="1001"/>
                    <a:pt x="2149" y="996"/>
                  </a:cubicBezTo>
                  <a:cubicBezTo>
                    <a:pt x="2249" y="896"/>
                    <a:pt x="2249" y="757"/>
                    <a:pt x="2149" y="657"/>
                  </a:cubicBezTo>
                  <a:cubicBezTo>
                    <a:pt x="2131" y="635"/>
                    <a:pt x="2105" y="627"/>
                    <a:pt x="2076" y="627"/>
                  </a:cubicBezTo>
                  <a:cubicBezTo>
                    <a:pt x="2011" y="627"/>
                    <a:pt x="1930" y="666"/>
                    <a:pt x="1873" y="666"/>
                  </a:cubicBezTo>
                  <a:cubicBezTo>
                    <a:pt x="1820" y="666"/>
                    <a:pt x="1787" y="632"/>
                    <a:pt x="1811" y="498"/>
                  </a:cubicBezTo>
                  <a:cubicBezTo>
                    <a:pt x="1751" y="439"/>
                    <a:pt x="1692" y="399"/>
                    <a:pt x="1612" y="339"/>
                  </a:cubicBezTo>
                  <a:cubicBezTo>
                    <a:pt x="1554" y="362"/>
                    <a:pt x="1476" y="419"/>
                    <a:pt x="1412" y="419"/>
                  </a:cubicBezTo>
                  <a:cubicBezTo>
                    <a:pt x="1367" y="419"/>
                    <a:pt x="1330" y="390"/>
                    <a:pt x="1314" y="299"/>
                  </a:cubicBezTo>
                  <a:cubicBezTo>
                    <a:pt x="1055" y="81"/>
                    <a:pt x="697" y="14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"/>
            <p:cNvSpPr/>
            <p:nvPr/>
          </p:nvSpPr>
          <p:spPr>
            <a:xfrm>
              <a:off x="4234950" y="1446600"/>
              <a:ext cx="21900" cy="67950"/>
            </a:xfrm>
            <a:custGeom>
              <a:avLst/>
              <a:gdLst/>
              <a:ahLst/>
              <a:cxnLst/>
              <a:rect l="l" t="t" r="r" b="b"/>
              <a:pathLst>
                <a:path w="876" h="2718" extrusionOk="0">
                  <a:moveTo>
                    <a:pt x="458" y="0"/>
                  </a:moveTo>
                  <a:cubicBezTo>
                    <a:pt x="358" y="876"/>
                    <a:pt x="199" y="1711"/>
                    <a:pt x="0" y="2547"/>
                  </a:cubicBezTo>
                  <a:cubicBezTo>
                    <a:pt x="65" y="2482"/>
                    <a:pt x="114" y="2458"/>
                    <a:pt x="154" y="2458"/>
                  </a:cubicBezTo>
                  <a:cubicBezTo>
                    <a:pt x="286" y="2458"/>
                    <a:pt x="319" y="2718"/>
                    <a:pt x="447" y="2718"/>
                  </a:cubicBezTo>
                  <a:cubicBezTo>
                    <a:pt x="463" y="2718"/>
                    <a:pt x="479" y="2714"/>
                    <a:pt x="498" y="2706"/>
                  </a:cubicBezTo>
                  <a:cubicBezTo>
                    <a:pt x="736" y="2049"/>
                    <a:pt x="677" y="1313"/>
                    <a:pt x="876" y="657"/>
                  </a:cubicBezTo>
                  <a:cubicBezTo>
                    <a:pt x="836" y="597"/>
                    <a:pt x="836" y="518"/>
                    <a:pt x="856" y="458"/>
                  </a:cubicBezTo>
                  <a:cubicBezTo>
                    <a:pt x="756" y="299"/>
                    <a:pt x="756" y="10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"/>
            <p:cNvSpPr/>
            <p:nvPr/>
          </p:nvSpPr>
          <p:spPr>
            <a:xfrm>
              <a:off x="4208100" y="1417075"/>
              <a:ext cx="22900" cy="73400"/>
            </a:xfrm>
            <a:custGeom>
              <a:avLst/>
              <a:gdLst/>
              <a:ahLst/>
              <a:cxnLst/>
              <a:rect l="l" t="t" r="r" b="b"/>
              <a:pathLst>
                <a:path w="916" h="2936" extrusionOk="0">
                  <a:moveTo>
                    <a:pt x="683" y="0"/>
                  </a:moveTo>
                  <a:cubicBezTo>
                    <a:pt x="635" y="0"/>
                    <a:pt x="602" y="23"/>
                    <a:pt x="557" y="67"/>
                  </a:cubicBezTo>
                  <a:lnTo>
                    <a:pt x="557" y="87"/>
                  </a:lnTo>
                  <a:cubicBezTo>
                    <a:pt x="458" y="167"/>
                    <a:pt x="478" y="306"/>
                    <a:pt x="418" y="406"/>
                  </a:cubicBezTo>
                  <a:cubicBezTo>
                    <a:pt x="418" y="505"/>
                    <a:pt x="378" y="644"/>
                    <a:pt x="378" y="744"/>
                  </a:cubicBezTo>
                  <a:cubicBezTo>
                    <a:pt x="239" y="963"/>
                    <a:pt x="378" y="1241"/>
                    <a:pt x="239" y="1460"/>
                  </a:cubicBezTo>
                  <a:cubicBezTo>
                    <a:pt x="179" y="1858"/>
                    <a:pt x="0" y="2256"/>
                    <a:pt x="60" y="2673"/>
                  </a:cubicBezTo>
                  <a:cubicBezTo>
                    <a:pt x="144" y="2799"/>
                    <a:pt x="218" y="2935"/>
                    <a:pt x="345" y="2935"/>
                  </a:cubicBezTo>
                  <a:cubicBezTo>
                    <a:pt x="398" y="2935"/>
                    <a:pt x="461" y="2911"/>
                    <a:pt x="537" y="2852"/>
                  </a:cubicBezTo>
                  <a:cubicBezTo>
                    <a:pt x="557" y="2634"/>
                    <a:pt x="557" y="2395"/>
                    <a:pt x="577" y="2176"/>
                  </a:cubicBezTo>
                  <a:cubicBezTo>
                    <a:pt x="756" y="1897"/>
                    <a:pt x="537" y="1579"/>
                    <a:pt x="736" y="1301"/>
                  </a:cubicBezTo>
                  <a:cubicBezTo>
                    <a:pt x="736" y="1201"/>
                    <a:pt x="756" y="1082"/>
                    <a:pt x="756" y="982"/>
                  </a:cubicBezTo>
                  <a:cubicBezTo>
                    <a:pt x="836" y="863"/>
                    <a:pt x="816" y="704"/>
                    <a:pt x="875" y="604"/>
                  </a:cubicBezTo>
                  <a:cubicBezTo>
                    <a:pt x="875" y="485"/>
                    <a:pt x="915" y="386"/>
                    <a:pt x="915" y="266"/>
                  </a:cubicBezTo>
                  <a:cubicBezTo>
                    <a:pt x="855" y="187"/>
                    <a:pt x="836" y="67"/>
                    <a:pt x="736" y="8"/>
                  </a:cubicBezTo>
                  <a:cubicBezTo>
                    <a:pt x="716" y="3"/>
                    <a:pt x="699" y="0"/>
                    <a:pt x="6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"/>
            <p:cNvSpPr/>
            <p:nvPr/>
          </p:nvSpPr>
          <p:spPr>
            <a:xfrm>
              <a:off x="4247375" y="1334925"/>
              <a:ext cx="50250" cy="22925"/>
            </a:xfrm>
            <a:custGeom>
              <a:avLst/>
              <a:gdLst/>
              <a:ahLst/>
              <a:cxnLst/>
              <a:rect l="l" t="t" r="r" b="b"/>
              <a:pathLst>
                <a:path w="2010" h="917" extrusionOk="0">
                  <a:moveTo>
                    <a:pt x="563" y="0"/>
                  </a:moveTo>
                  <a:cubicBezTo>
                    <a:pt x="509" y="0"/>
                    <a:pt x="454" y="3"/>
                    <a:pt x="398" y="11"/>
                  </a:cubicBezTo>
                  <a:cubicBezTo>
                    <a:pt x="180" y="151"/>
                    <a:pt x="180" y="449"/>
                    <a:pt x="1" y="608"/>
                  </a:cubicBezTo>
                  <a:cubicBezTo>
                    <a:pt x="418" y="825"/>
                    <a:pt x="878" y="916"/>
                    <a:pt x="1344" y="916"/>
                  </a:cubicBezTo>
                  <a:cubicBezTo>
                    <a:pt x="1433" y="916"/>
                    <a:pt x="1523" y="913"/>
                    <a:pt x="1612" y="907"/>
                  </a:cubicBezTo>
                  <a:cubicBezTo>
                    <a:pt x="1771" y="767"/>
                    <a:pt x="2010" y="708"/>
                    <a:pt x="2010" y="469"/>
                  </a:cubicBezTo>
                  <a:cubicBezTo>
                    <a:pt x="1950" y="310"/>
                    <a:pt x="1831" y="290"/>
                    <a:pt x="1692" y="210"/>
                  </a:cubicBezTo>
                  <a:cubicBezTo>
                    <a:pt x="1592" y="171"/>
                    <a:pt x="1493" y="151"/>
                    <a:pt x="1433" y="71"/>
                  </a:cubicBezTo>
                  <a:cubicBezTo>
                    <a:pt x="1373" y="71"/>
                    <a:pt x="1333" y="71"/>
                    <a:pt x="1274" y="51"/>
                  </a:cubicBezTo>
                  <a:lnTo>
                    <a:pt x="1194" y="51"/>
                  </a:lnTo>
                  <a:cubicBezTo>
                    <a:pt x="987" y="51"/>
                    <a:pt x="780" y="0"/>
                    <a:pt x="5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"/>
            <p:cNvSpPr/>
            <p:nvPr/>
          </p:nvSpPr>
          <p:spPr>
            <a:xfrm>
              <a:off x="4040500" y="1290275"/>
              <a:ext cx="21400" cy="72300"/>
            </a:xfrm>
            <a:custGeom>
              <a:avLst/>
              <a:gdLst/>
              <a:ahLst/>
              <a:cxnLst/>
              <a:rect l="l" t="t" r="r" b="b"/>
              <a:pathLst>
                <a:path w="856" h="2892" extrusionOk="0">
                  <a:moveTo>
                    <a:pt x="475" y="1"/>
                  </a:moveTo>
                  <a:cubicBezTo>
                    <a:pt x="344" y="1"/>
                    <a:pt x="239" y="39"/>
                    <a:pt x="159" y="166"/>
                  </a:cubicBezTo>
                  <a:cubicBezTo>
                    <a:pt x="458" y="365"/>
                    <a:pt x="597" y="604"/>
                    <a:pt x="418" y="1002"/>
                  </a:cubicBezTo>
                  <a:cubicBezTo>
                    <a:pt x="279" y="1340"/>
                    <a:pt x="259" y="1698"/>
                    <a:pt x="179" y="2056"/>
                  </a:cubicBezTo>
                  <a:cubicBezTo>
                    <a:pt x="199" y="2096"/>
                    <a:pt x="319" y="2175"/>
                    <a:pt x="159" y="2195"/>
                  </a:cubicBezTo>
                  <a:cubicBezTo>
                    <a:pt x="0" y="2354"/>
                    <a:pt x="0" y="2553"/>
                    <a:pt x="20" y="2752"/>
                  </a:cubicBezTo>
                  <a:cubicBezTo>
                    <a:pt x="100" y="2832"/>
                    <a:pt x="199" y="2891"/>
                    <a:pt x="319" y="2891"/>
                  </a:cubicBezTo>
                  <a:cubicBezTo>
                    <a:pt x="577" y="2175"/>
                    <a:pt x="677" y="1400"/>
                    <a:pt x="856" y="663"/>
                  </a:cubicBezTo>
                  <a:cubicBezTo>
                    <a:pt x="776" y="584"/>
                    <a:pt x="716" y="544"/>
                    <a:pt x="677" y="465"/>
                  </a:cubicBezTo>
                  <a:cubicBezTo>
                    <a:pt x="776" y="365"/>
                    <a:pt x="776" y="246"/>
                    <a:pt x="776" y="146"/>
                  </a:cubicBezTo>
                  <a:cubicBezTo>
                    <a:pt x="716" y="87"/>
                    <a:pt x="657" y="47"/>
                    <a:pt x="577" y="7"/>
                  </a:cubicBezTo>
                  <a:cubicBezTo>
                    <a:pt x="541" y="3"/>
                    <a:pt x="507" y="1"/>
                    <a:pt x="4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"/>
            <p:cNvSpPr/>
            <p:nvPr/>
          </p:nvSpPr>
          <p:spPr>
            <a:xfrm>
              <a:off x="4042475" y="1422800"/>
              <a:ext cx="18425" cy="83500"/>
            </a:xfrm>
            <a:custGeom>
              <a:avLst/>
              <a:gdLst/>
              <a:ahLst/>
              <a:cxnLst/>
              <a:rect l="l" t="t" r="r" b="b"/>
              <a:pathLst>
                <a:path w="737" h="3340" extrusionOk="0">
                  <a:moveTo>
                    <a:pt x="627" y="0"/>
                  </a:moveTo>
                  <a:cubicBezTo>
                    <a:pt x="518" y="0"/>
                    <a:pt x="476" y="139"/>
                    <a:pt x="399" y="216"/>
                  </a:cubicBezTo>
                  <a:cubicBezTo>
                    <a:pt x="399" y="375"/>
                    <a:pt x="319" y="554"/>
                    <a:pt x="220" y="714"/>
                  </a:cubicBezTo>
                  <a:cubicBezTo>
                    <a:pt x="1" y="972"/>
                    <a:pt x="21" y="1271"/>
                    <a:pt x="61" y="1569"/>
                  </a:cubicBezTo>
                  <a:cubicBezTo>
                    <a:pt x="259" y="2027"/>
                    <a:pt x="61" y="2564"/>
                    <a:pt x="359" y="3001"/>
                  </a:cubicBezTo>
                  <a:cubicBezTo>
                    <a:pt x="399" y="3121"/>
                    <a:pt x="399" y="3220"/>
                    <a:pt x="419" y="3339"/>
                  </a:cubicBezTo>
                  <a:cubicBezTo>
                    <a:pt x="478" y="3260"/>
                    <a:pt x="538" y="3200"/>
                    <a:pt x="518" y="3121"/>
                  </a:cubicBezTo>
                  <a:cubicBezTo>
                    <a:pt x="518" y="2106"/>
                    <a:pt x="697" y="1052"/>
                    <a:pt x="737" y="37"/>
                  </a:cubicBezTo>
                  <a:cubicBezTo>
                    <a:pt x="693" y="11"/>
                    <a:pt x="657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"/>
            <p:cNvSpPr/>
            <p:nvPr/>
          </p:nvSpPr>
          <p:spPr>
            <a:xfrm>
              <a:off x="4221025" y="1618675"/>
              <a:ext cx="18250" cy="64200"/>
            </a:xfrm>
            <a:custGeom>
              <a:avLst/>
              <a:gdLst/>
              <a:ahLst/>
              <a:cxnLst/>
              <a:rect l="l" t="t" r="r" b="b"/>
              <a:pathLst>
                <a:path w="730" h="2568" extrusionOk="0">
                  <a:moveTo>
                    <a:pt x="398" y="0"/>
                  </a:moveTo>
                  <a:cubicBezTo>
                    <a:pt x="199" y="139"/>
                    <a:pt x="299" y="438"/>
                    <a:pt x="60" y="537"/>
                  </a:cubicBezTo>
                  <a:lnTo>
                    <a:pt x="60" y="1731"/>
                  </a:lnTo>
                  <a:cubicBezTo>
                    <a:pt x="239" y="1950"/>
                    <a:pt x="0" y="2248"/>
                    <a:pt x="239" y="2447"/>
                  </a:cubicBezTo>
                  <a:cubicBezTo>
                    <a:pt x="259" y="2487"/>
                    <a:pt x="259" y="2527"/>
                    <a:pt x="299" y="2566"/>
                  </a:cubicBezTo>
                  <a:cubicBezTo>
                    <a:pt x="312" y="2567"/>
                    <a:pt x="324" y="2567"/>
                    <a:pt x="337" y="2567"/>
                  </a:cubicBezTo>
                  <a:cubicBezTo>
                    <a:pt x="729" y="2567"/>
                    <a:pt x="616" y="2261"/>
                    <a:pt x="597" y="2049"/>
                  </a:cubicBezTo>
                  <a:cubicBezTo>
                    <a:pt x="498" y="1552"/>
                    <a:pt x="358" y="1055"/>
                    <a:pt x="438" y="537"/>
                  </a:cubicBezTo>
                  <a:cubicBezTo>
                    <a:pt x="518" y="398"/>
                    <a:pt x="537" y="299"/>
                    <a:pt x="438" y="179"/>
                  </a:cubicBezTo>
                  <a:cubicBezTo>
                    <a:pt x="418" y="139"/>
                    <a:pt x="418" y="6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5"/>
            <p:cNvSpPr/>
            <p:nvPr/>
          </p:nvSpPr>
          <p:spPr>
            <a:xfrm>
              <a:off x="4400550" y="1530450"/>
              <a:ext cx="19925" cy="44975"/>
            </a:xfrm>
            <a:custGeom>
              <a:avLst/>
              <a:gdLst/>
              <a:ahLst/>
              <a:cxnLst/>
              <a:rect l="l" t="t" r="r" b="b"/>
              <a:pathLst>
                <a:path w="797" h="1799" extrusionOk="0">
                  <a:moveTo>
                    <a:pt x="564" y="0"/>
                  </a:moveTo>
                  <a:cubicBezTo>
                    <a:pt x="505" y="0"/>
                    <a:pt x="431" y="16"/>
                    <a:pt x="339" y="48"/>
                  </a:cubicBezTo>
                  <a:cubicBezTo>
                    <a:pt x="299" y="645"/>
                    <a:pt x="1" y="1202"/>
                    <a:pt x="20" y="1799"/>
                  </a:cubicBezTo>
                  <a:cubicBezTo>
                    <a:pt x="166" y="1708"/>
                    <a:pt x="294" y="1617"/>
                    <a:pt x="467" y="1617"/>
                  </a:cubicBezTo>
                  <a:cubicBezTo>
                    <a:pt x="484" y="1617"/>
                    <a:pt x="500" y="1618"/>
                    <a:pt x="518" y="1620"/>
                  </a:cubicBezTo>
                  <a:cubicBezTo>
                    <a:pt x="796" y="1281"/>
                    <a:pt x="617" y="824"/>
                    <a:pt x="717" y="426"/>
                  </a:cubicBezTo>
                  <a:cubicBezTo>
                    <a:pt x="778" y="166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5"/>
            <p:cNvSpPr/>
            <p:nvPr/>
          </p:nvSpPr>
          <p:spPr>
            <a:xfrm>
              <a:off x="4632300" y="1444600"/>
              <a:ext cx="38325" cy="26400"/>
            </a:xfrm>
            <a:custGeom>
              <a:avLst/>
              <a:gdLst/>
              <a:ahLst/>
              <a:cxnLst/>
              <a:rect l="l" t="t" r="r" b="b"/>
              <a:pathLst>
                <a:path w="1533" h="1056" extrusionOk="0">
                  <a:moveTo>
                    <a:pt x="120" y="1"/>
                  </a:moveTo>
                  <a:cubicBezTo>
                    <a:pt x="20" y="200"/>
                    <a:pt x="1" y="399"/>
                    <a:pt x="259" y="498"/>
                  </a:cubicBezTo>
                  <a:cubicBezTo>
                    <a:pt x="478" y="598"/>
                    <a:pt x="697" y="677"/>
                    <a:pt x="816" y="876"/>
                  </a:cubicBezTo>
                  <a:cubicBezTo>
                    <a:pt x="896" y="995"/>
                    <a:pt x="1075" y="956"/>
                    <a:pt x="1174" y="1055"/>
                  </a:cubicBezTo>
                  <a:lnTo>
                    <a:pt x="1353" y="1055"/>
                  </a:lnTo>
                  <a:cubicBezTo>
                    <a:pt x="1353" y="896"/>
                    <a:pt x="1393" y="777"/>
                    <a:pt x="1532" y="697"/>
                  </a:cubicBezTo>
                  <a:cubicBezTo>
                    <a:pt x="1115" y="339"/>
                    <a:pt x="697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"/>
            <p:cNvSpPr/>
            <p:nvPr/>
          </p:nvSpPr>
          <p:spPr>
            <a:xfrm>
              <a:off x="4203625" y="1518700"/>
              <a:ext cx="15925" cy="52875"/>
            </a:xfrm>
            <a:custGeom>
              <a:avLst/>
              <a:gdLst/>
              <a:ahLst/>
              <a:cxnLst/>
              <a:rect l="l" t="t" r="r" b="b"/>
              <a:pathLst>
                <a:path w="637" h="2115" extrusionOk="0">
                  <a:moveTo>
                    <a:pt x="219" y="1"/>
                  </a:moveTo>
                  <a:cubicBezTo>
                    <a:pt x="0" y="697"/>
                    <a:pt x="40" y="1393"/>
                    <a:pt x="60" y="2109"/>
                  </a:cubicBezTo>
                  <a:cubicBezTo>
                    <a:pt x="87" y="2113"/>
                    <a:pt x="111" y="2114"/>
                    <a:pt x="132" y="2114"/>
                  </a:cubicBezTo>
                  <a:cubicBezTo>
                    <a:pt x="494" y="2114"/>
                    <a:pt x="155" y="1667"/>
                    <a:pt x="418" y="1592"/>
                  </a:cubicBezTo>
                  <a:cubicBezTo>
                    <a:pt x="438" y="1572"/>
                    <a:pt x="478" y="1572"/>
                    <a:pt x="537" y="1572"/>
                  </a:cubicBezTo>
                  <a:cubicBezTo>
                    <a:pt x="557" y="1174"/>
                    <a:pt x="557" y="777"/>
                    <a:pt x="597" y="399"/>
                  </a:cubicBezTo>
                  <a:cubicBezTo>
                    <a:pt x="637" y="319"/>
                    <a:pt x="637" y="279"/>
                    <a:pt x="617" y="200"/>
                  </a:cubicBezTo>
                  <a:cubicBezTo>
                    <a:pt x="458" y="180"/>
                    <a:pt x="318" y="1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"/>
            <p:cNvSpPr/>
            <p:nvPr/>
          </p:nvSpPr>
          <p:spPr>
            <a:xfrm>
              <a:off x="4028050" y="1404825"/>
              <a:ext cx="22925" cy="81200"/>
            </a:xfrm>
            <a:custGeom>
              <a:avLst/>
              <a:gdLst/>
              <a:ahLst/>
              <a:cxnLst/>
              <a:rect l="l" t="t" r="r" b="b"/>
              <a:pathLst>
                <a:path w="917" h="3248" extrusionOk="0">
                  <a:moveTo>
                    <a:pt x="657" y="0"/>
                  </a:moveTo>
                  <a:cubicBezTo>
                    <a:pt x="518" y="0"/>
                    <a:pt x="458" y="40"/>
                    <a:pt x="399" y="140"/>
                  </a:cubicBezTo>
                  <a:cubicBezTo>
                    <a:pt x="359" y="1154"/>
                    <a:pt x="1" y="2149"/>
                    <a:pt x="399" y="3143"/>
                  </a:cubicBezTo>
                  <a:cubicBezTo>
                    <a:pt x="465" y="3209"/>
                    <a:pt x="531" y="3248"/>
                    <a:pt x="608" y="3248"/>
                  </a:cubicBezTo>
                  <a:cubicBezTo>
                    <a:pt x="624" y="3248"/>
                    <a:pt x="640" y="3246"/>
                    <a:pt x="657" y="3243"/>
                  </a:cubicBezTo>
                  <a:cubicBezTo>
                    <a:pt x="916" y="2964"/>
                    <a:pt x="856" y="2646"/>
                    <a:pt x="856" y="2328"/>
                  </a:cubicBezTo>
                  <a:cubicBezTo>
                    <a:pt x="817" y="2029"/>
                    <a:pt x="817" y="1731"/>
                    <a:pt x="817" y="1433"/>
                  </a:cubicBezTo>
                  <a:cubicBezTo>
                    <a:pt x="498" y="995"/>
                    <a:pt x="777" y="478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"/>
            <p:cNvSpPr/>
            <p:nvPr/>
          </p:nvSpPr>
          <p:spPr>
            <a:xfrm>
              <a:off x="4222525" y="1366525"/>
              <a:ext cx="25375" cy="52750"/>
            </a:xfrm>
            <a:custGeom>
              <a:avLst/>
              <a:gdLst/>
              <a:ahLst/>
              <a:cxnLst/>
              <a:rect l="l" t="t" r="r" b="b"/>
              <a:pathLst>
                <a:path w="1015" h="2110" extrusionOk="0">
                  <a:moveTo>
                    <a:pt x="1015" y="1"/>
                  </a:moveTo>
                  <a:cubicBezTo>
                    <a:pt x="358" y="577"/>
                    <a:pt x="0" y="1274"/>
                    <a:pt x="0" y="2109"/>
                  </a:cubicBezTo>
                  <a:lnTo>
                    <a:pt x="179" y="2109"/>
                  </a:lnTo>
                  <a:cubicBezTo>
                    <a:pt x="239" y="2069"/>
                    <a:pt x="278" y="2010"/>
                    <a:pt x="298" y="1970"/>
                  </a:cubicBezTo>
                  <a:cubicBezTo>
                    <a:pt x="318" y="1831"/>
                    <a:pt x="318" y="1731"/>
                    <a:pt x="378" y="1632"/>
                  </a:cubicBezTo>
                  <a:cubicBezTo>
                    <a:pt x="398" y="1592"/>
                    <a:pt x="378" y="1512"/>
                    <a:pt x="438" y="1473"/>
                  </a:cubicBezTo>
                  <a:cubicBezTo>
                    <a:pt x="458" y="1512"/>
                    <a:pt x="477" y="1612"/>
                    <a:pt x="557" y="1632"/>
                  </a:cubicBezTo>
                  <a:cubicBezTo>
                    <a:pt x="696" y="1095"/>
                    <a:pt x="875" y="538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5"/>
            <p:cNvSpPr/>
            <p:nvPr/>
          </p:nvSpPr>
          <p:spPr>
            <a:xfrm>
              <a:off x="4662625" y="1637075"/>
              <a:ext cx="21925" cy="59075"/>
            </a:xfrm>
            <a:custGeom>
              <a:avLst/>
              <a:gdLst/>
              <a:ahLst/>
              <a:cxnLst/>
              <a:rect l="l" t="t" r="r" b="b"/>
              <a:pathLst>
                <a:path w="877" h="2363" extrusionOk="0">
                  <a:moveTo>
                    <a:pt x="638" y="0"/>
                  </a:moveTo>
                  <a:lnTo>
                    <a:pt x="638" y="0"/>
                  </a:lnTo>
                  <a:cubicBezTo>
                    <a:pt x="439" y="696"/>
                    <a:pt x="160" y="1393"/>
                    <a:pt x="41" y="2109"/>
                  </a:cubicBezTo>
                  <a:cubicBezTo>
                    <a:pt x="0" y="2304"/>
                    <a:pt x="33" y="2363"/>
                    <a:pt x="98" y="2363"/>
                  </a:cubicBezTo>
                  <a:cubicBezTo>
                    <a:pt x="191" y="2363"/>
                    <a:pt x="353" y="2240"/>
                    <a:pt x="459" y="2228"/>
                  </a:cubicBezTo>
                  <a:cubicBezTo>
                    <a:pt x="439" y="1950"/>
                    <a:pt x="280" y="1631"/>
                    <a:pt x="558" y="1433"/>
                  </a:cubicBezTo>
                  <a:cubicBezTo>
                    <a:pt x="757" y="1253"/>
                    <a:pt x="677" y="1015"/>
                    <a:pt x="797" y="836"/>
                  </a:cubicBezTo>
                  <a:cubicBezTo>
                    <a:pt x="598" y="597"/>
                    <a:pt x="876" y="219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5"/>
            <p:cNvSpPr/>
            <p:nvPr/>
          </p:nvSpPr>
          <p:spPr>
            <a:xfrm>
              <a:off x="4234950" y="1506150"/>
              <a:ext cx="15425" cy="53350"/>
            </a:xfrm>
            <a:custGeom>
              <a:avLst/>
              <a:gdLst/>
              <a:ahLst/>
              <a:cxnLst/>
              <a:rect l="l" t="t" r="r" b="b"/>
              <a:pathLst>
                <a:path w="617" h="2134" extrusionOk="0">
                  <a:moveTo>
                    <a:pt x="246" y="0"/>
                  </a:moveTo>
                  <a:cubicBezTo>
                    <a:pt x="193" y="0"/>
                    <a:pt x="122" y="49"/>
                    <a:pt x="20" y="184"/>
                  </a:cubicBezTo>
                  <a:cubicBezTo>
                    <a:pt x="0" y="582"/>
                    <a:pt x="0" y="980"/>
                    <a:pt x="0" y="1398"/>
                  </a:cubicBezTo>
                  <a:cubicBezTo>
                    <a:pt x="498" y="1478"/>
                    <a:pt x="338" y="1875"/>
                    <a:pt x="398" y="2134"/>
                  </a:cubicBezTo>
                  <a:cubicBezTo>
                    <a:pt x="617" y="1736"/>
                    <a:pt x="478" y="1298"/>
                    <a:pt x="498" y="881"/>
                  </a:cubicBezTo>
                  <a:cubicBezTo>
                    <a:pt x="458" y="741"/>
                    <a:pt x="458" y="622"/>
                    <a:pt x="518" y="523"/>
                  </a:cubicBezTo>
                  <a:lnTo>
                    <a:pt x="518" y="344"/>
                  </a:lnTo>
                  <a:cubicBezTo>
                    <a:pt x="403" y="315"/>
                    <a:pt x="381" y="0"/>
                    <a:pt x="2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"/>
            <p:cNvSpPr/>
            <p:nvPr/>
          </p:nvSpPr>
          <p:spPr>
            <a:xfrm>
              <a:off x="4209575" y="1484400"/>
              <a:ext cx="14950" cy="43775"/>
            </a:xfrm>
            <a:custGeom>
              <a:avLst/>
              <a:gdLst/>
              <a:ahLst/>
              <a:cxnLst/>
              <a:rect l="l" t="t" r="r" b="b"/>
              <a:pathLst>
                <a:path w="598" h="1751" extrusionOk="0">
                  <a:moveTo>
                    <a:pt x="1" y="0"/>
                  </a:moveTo>
                  <a:lnTo>
                    <a:pt x="1" y="1234"/>
                  </a:lnTo>
                  <a:cubicBezTo>
                    <a:pt x="80" y="1373"/>
                    <a:pt x="180" y="1492"/>
                    <a:pt x="299" y="1572"/>
                  </a:cubicBezTo>
                  <a:cubicBezTo>
                    <a:pt x="319" y="1631"/>
                    <a:pt x="319" y="1691"/>
                    <a:pt x="359" y="1751"/>
                  </a:cubicBezTo>
                  <a:cubicBezTo>
                    <a:pt x="598" y="1253"/>
                    <a:pt x="458" y="696"/>
                    <a:pt x="478" y="179"/>
                  </a:cubicBezTo>
                  <a:cubicBezTo>
                    <a:pt x="299" y="179"/>
                    <a:pt x="140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"/>
            <p:cNvSpPr/>
            <p:nvPr/>
          </p:nvSpPr>
          <p:spPr>
            <a:xfrm>
              <a:off x="4352800" y="1355250"/>
              <a:ext cx="36350" cy="17275"/>
            </a:xfrm>
            <a:custGeom>
              <a:avLst/>
              <a:gdLst/>
              <a:ahLst/>
              <a:cxnLst/>
              <a:rect l="l" t="t" r="r" b="b"/>
              <a:pathLst>
                <a:path w="1454" h="691" extrusionOk="0">
                  <a:moveTo>
                    <a:pt x="438" y="1"/>
                  </a:moveTo>
                  <a:cubicBezTo>
                    <a:pt x="297" y="1"/>
                    <a:pt x="151" y="59"/>
                    <a:pt x="1" y="153"/>
                  </a:cubicBezTo>
                  <a:lnTo>
                    <a:pt x="1" y="471"/>
                  </a:lnTo>
                  <a:cubicBezTo>
                    <a:pt x="439" y="690"/>
                    <a:pt x="916" y="651"/>
                    <a:pt x="1393" y="670"/>
                  </a:cubicBezTo>
                  <a:cubicBezTo>
                    <a:pt x="1393" y="670"/>
                    <a:pt x="1413" y="670"/>
                    <a:pt x="1433" y="631"/>
                  </a:cubicBezTo>
                  <a:cubicBezTo>
                    <a:pt x="1453" y="571"/>
                    <a:pt x="1433" y="551"/>
                    <a:pt x="1393" y="491"/>
                  </a:cubicBezTo>
                  <a:cubicBezTo>
                    <a:pt x="1194" y="491"/>
                    <a:pt x="1015" y="392"/>
                    <a:pt x="896" y="253"/>
                  </a:cubicBezTo>
                  <a:cubicBezTo>
                    <a:pt x="749" y="74"/>
                    <a:pt x="596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"/>
            <p:cNvSpPr/>
            <p:nvPr/>
          </p:nvSpPr>
          <p:spPr>
            <a:xfrm>
              <a:off x="4687000" y="1565950"/>
              <a:ext cx="22400" cy="49575"/>
            </a:xfrm>
            <a:custGeom>
              <a:avLst/>
              <a:gdLst/>
              <a:ahLst/>
              <a:cxnLst/>
              <a:rect l="l" t="t" r="r" b="b"/>
              <a:pathLst>
                <a:path w="896" h="1983" extrusionOk="0">
                  <a:moveTo>
                    <a:pt x="677" y="1"/>
                  </a:moveTo>
                  <a:cubicBezTo>
                    <a:pt x="399" y="617"/>
                    <a:pt x="80" y="1234"/>
                    <a:pt x="1" y="1930"/>
                  </a:cubicBezTo>
                  <a:cubicBezTo>
                    <a:pt x="38" y="1967"/>
                    <a:pt x="66" y="1983"/>
                    <a:pt x="92" y="1983"/>
                  </a:cubicBezTo>
                  <a:cubicBezTo>
                    <a:pt x="122" y="1983"/>
                    <a:pt x="148" y="1962"/>
                    <a:pt x="180" y="1930"/>
                  </a:cubicBezTo>
                  <a:cubicBezTo>
                    <a:pt x="399" y="1413"/>
                    <a:pt x="816" y="995"/>
                    <a:pt x="896" y="398"/>
                  </a:cubicBezTo>
                  <a:cubicBezTo>
                    <a:pt x="876" y="259"/>
                    <a:pt x="836" y="80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5"/>
            <p:cNvSpPr/>
            <p:nvPr/>
          </p:nvSpPr>
          <p:spPr>
            <a:xfrm>
              <a:off x="4390600" y="1369075"/>
              <a:ext cx="54250" cy="14875"/>
            </a:xfrm>
            <a:custGeom>
              <a:avLst/>
              <a:gdLst/>
              <a:ahLst/>
              <a:cxnLst/>
              <a:rect l="l" t="t" r="r" b="b"/>
              <a:pathLst>
                <a:path w="2170" h="595" extrusionOk="0">
                  <a:moveTo>
                    <a:pt x="271" y="0"/>
                  </a:moveTo>
                  <a:cubicBezTo>
                    <a:pt x="178" y="0"/>
                    <a:pt x="87" y="31"/>
                    <a:pt x="1" y="117"/>
                  </a:cubicBezTo>
                  <a:cubicBezTo>
                    <a:pt x="637" y="316"/>
                    <a:pt x="1294" y="495"/>
                    <a:pt x="1970" y="595"/>
                  </a:cubicBezTo>
                  <a:cubicBezTo>
                    <a:pt x="1990" y="475"/>
                    <a:pt x="2169" y="356"/>
                    <a:pt x="1970" y="237"/>
                  </a:cubicBezTo>
                  <a:cubicBezTo>
                    <a:pt x="1940" y="217"/>
                    <a:pt x="1905" y="207"/>
                    <a:pt x="1873" y="207"/>
                  </a:cubicBezTo>
                  <a:cubicBezTo>
                    <a:pt x="1841" y="207"/>
                    <a:pt x="1811" y="217"/>
                    <a:pt x="1791" y="237"/>
                  </a:cubicBezTo>
                  <a:cubicBezTo>
                    <a:pt x="1761" y="267"/>
                    <a:pt x="1731" y="282"/>
                    <a:pt x="1702" y="282"/>
                  </a:cubicBezTo>
                  <a:cubicBezTo>
                    <a:pt x="1672" y="282"/>
                    <a:pt x="1642" y="267"/>
                    <a:pt x="1612" y="237"/>
                  </a:cubicBezTo>
                  <a:cubicBezTo>
                    <a:pt x="1474" y="99"/>
                    <a:pt x="1315" y="67"/>
                    <a:pt x="1150" y="67"/>
                  </a:cubicBezTo>
                  <a:cubicBezTo>
                    <a:pt x="1011" y="67"/>
                    <a:pt x="868" y="90"/>
                    <a:pt x="730" y="90"/>
                  </a:cubicBezTo>
                  <a:cubicBezTo>
                    <a:pt x="678" y="90"/>
                    <a:pt x="627" y="86"/>
                    <a:pt x="578" y="78"/>
                  </a:cubicBezTo>
                  <a:cubicBezTo>
                    <a:pt x="474" y="36"/>
                    <a:pt x="371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5"/>
            <p:cNvSpPr/>
            <p:nvPr/>
          </p:nvSpPr>
          <p:spPr>
            <a:xfrm>
              <a:off x="4608925" y="1610225"/>
              <a:ext cx="19925" cy="34825"/>
            </a:xfrm>
            <a:custGeom>
              <a:avLst/>
              <a:gdLst/>
              <a:ahLst/>
              <a:cxnLst/>
              <a:rect l="l" t="t" r="r" b="b"/>
              <a:pathLst>
                <a:path w="797" h="1393" extrusionOk="0">
                  <a:moveTo>
                    <a:pt x="538" y="0"/>
                  </a:moveTo>
                  <a:cubicBezTo>
                    <a:pt x="21" y="80"/>
                    <a:pt x="21" y="477"/>
                    <a:pt x="1" y="836"/>
                  </a:cubicBezTo>
                  <a:cubicBezTo>
                    <a:pt x="239" y="935"/>
                    <a:pt x="120" y="1273"/>
                    <a:pt x="339" y="1393"/>
                  </a:cubicBezTo>
                  <a:cubicBezTo>
                    <a:pt x="359" y="1174"/>
                    <a:pt x="359" y="975"/>
                    <a:pt x="558" y="776"/>
                  </a:cubicBezTo>
                  <a:cubicBezTo>
                    <a:pt x="796" y="517"/>
                    <a:pt x="697" y="239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"/>
            <p:cNvSpPr/>
            <p:nvPr/>
          </p:nvSpPr>
          <p:spPr>
            <a:xfrm>
              <a:off x="4409000" y="1503900"/>
              <a:ext cx="17425" cy="37200"/>
            </a:xfrm>
            <a:custGeom>
              <a:avLst/>
              <a:gdLst/>
              <a:ahLst/>
              <a:cxnLst/>
              <a:rect l="l" t="t" r="r" b="b"/>
              <a:pathLst>
                <a:path w="697" h="1488" extrusionOk="0">
                  <a:moveTo>
                    <a:pt x="535" y="1"/>
                  </a:moveTo>
                  <a:cubicBezTo>
                    <a:pt x="478" y="1"/>
                    <a:pt x="419" y="26"/>
                    <a:pt x="359" y="76"/>
                  </a:cubicBezTo>
                  <a:cubicBezTo>
                    <a:pt x="100" y="374"/>
                    <a:pt x="239" y="792"/>
                    <a:pt x="1" y="1110"/>
                  </a:cubicBezTo>
                  <a:cubicBezTo>
                    <a:pt x="259" y="1110"/>
                    <a:pt x="339" y="1289"/>
                    <a:pt x="379" y="1488"/>
                  </a:cubicBezTo>
                  <a:cubicBezTo>
                    <a:pt x="598" y="1249"/>
                    <a:pt x="478" y="871"/>
                    <a:pt x="697" y="593"/>
                  </a:cubicBezTo>
                  <a:lnTo>
                    <a:pt x="697" y="76"/>
                  </a:lnTo>
                  <a:cubicBezTo>
                    <a:pt x="647" y="26"/>
                    <a:pt x="593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"/>
            <p:cNvSpPr/>
            <p:nvPr/>
          </p:nvSpPr>
          <p:spPr>
            <a:xfrm>
              <a:off x="4463225" y="1510750"/>
              <a:ext cx="19400" cy="36475"/>
            </a:xfrm>
            <a:custGeom>
              <a:avLst/>
              <a:gdLst/>
              <a:ahLst/>
              <a:cxnLst/>
              <a:rect l="l" t="t" r="r" b="b"/>
              <a:pathLst>
                <a:path w="776" h="1459" extrusionOk="0">
                  <a:moveTo>
                    <a:pt x="418" y="0"/>
                  </a:moveTo>
                  <a:cubicBezTo>
                    <a:pt x="199" y="100"/>
                    <a:pt x="318" y="418"/>
                    <a:pt x="80" y="557"/>
                  </a:cubicBezTo>
                  <a:lnTo>
                    <a:pt x="80" y="1055"/>
                  </a:lnTo>
                  <a:cubicBezTo>
                    <a:pt x="0" y="1154"/>
                    <a:pt x="0" y="1274"/>
                    <a:pt x="20" y="1393"/>
                  </a:cubicBezTo>
                  <a:cubicBezTo>
                    <a:pt x="65" y="1438"/>
                    <a:pt x="110" y="1458"/>
                    <a:pt x="153" y="1458"/>
                  </a:cubicBezTo>
                  <a:cubicBezTo>
                    <a:pt x="205" y="1458"/>
                    <a:pt x="255" y="1428"/>
                    <a:pt x="298" y="1373"/>
                  </a:cubicBezTo>
                  <a:cubicBezTo>
                    <a:pt x="358" y="1274"/>
                    <a:pt x="358" y="1134"/>
                    <a:pt x="458" y="1075"/>
                  </a:cubicBezTo>
                  <a:cubicBezTo>
                    <a:pt x="577" y="697"/>
                    <a:pt x="676" y="339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"/>
            <p:cNvSpPr/>
            <p:nvPr/>
          </p:nvSpPr>
          <p:spPr>
            <a:xfrm>
              <a:off x="4033025" y="1357575"/>
              <a:ext cx="14950" cy="48775"/>
            </a:xfrm>
            <a:custGeom>
              <a:avLst/>
              <a:gdLst/>
              <a:ahLst/>
              <a:cxnLst/>
              <a:rect l="l" t="t" r="r" b="b"/>
              <a:pathLst>
                <a:path w="598" h="1951" extrusionOk="0">
                  <a:moveTo>
                    <a:pt x="279" y="1"/>
                  </a:moveTo>
                  <a:cubicBezTo>
                    <a:pt x="220" y="60"/>
                    <a:pt x="220" y="100"/>
                    <a:pt x="220" y="160"/>
                  </a:cubicBezTo>
                  <a:cubicBezTo>
                    <a:pt x="160" y="279"/>
                    <a:pt x="180" y="418"/>
                    <a:pt x="100" y="518"/>
                  </a:cubicBezTo>
                  <a:cubicBezTo>
                    <a:pt x="21" y="756"/>
                    <a:pt x="1" y="995"/>
                    <a:pt x="80" y="1214"/>
                  </a:cubicBezTo>
                  <a:cubicBezTo>
                    <a:pt x="200" y="1353"/>
                    <a:pt x="200" y="1453"/>
                    <a:pt x="80" y="1572"/>
                  </a:cubicBezTo>
                  <a:cubicBezTo>
                    <a:pt x="61" y="1652"/>
                    <a:pt x="61" y="1691"/>
                    <a:pt x="80" y="1751"/>
                  </a:cubicBezTo>
                  <a:cubicBezTo>
                    <a:pt x="100" y="1870"/>
                    <a:pt x="180" y="1930"/>
                    <a:pt x="279" y="1950"/>
                  </a:cubicBezTo>
                  <a:cubicBezTo>
                    <a:pt x="319" y="1930"/>
                    <a:pt x="379" y="1930"/>
                    <a:pt x="419" y="1890"/>
                  </a:cubicBezTo>
                  <a:cubicBezTo>
                    <a:pt x="419" y="1632"/>
                    <a:pt x="458" y="1353"/>
                    <a:pt x="419" y="1055"/>
                  </a:cubicBezTo>
                  <a:cubicBezTo>
                    <a:pt x="598" y="776"/>
                    <a:pt x="379" y="418"/>
                    <a:pt x="578" y="160"/>
                  </a:cubicBezTo>
                  <a:cubicBezTo>
                    <a:pt x="518" y="20"/>
                    <a:pt x="399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"/>
            <p:cNvSpPr/>
            <p:nvPr/>
          </p:nvSpPr>
          <p:spPr>
            <a:xfrm>
              <a:off x="4723800" y="1495575"/>
              <a:ext cx="27875" cy="36075"/>
            </a:xfrm>
            <a:custGeom>
              <a:avLst/>
              <a:gdLst/>
              <a:ahLst/>
              <a:cxnLst/>
              <a:rect l="l" t="t" r="r" b="b"/>
              <a:pathLst>
                <a:path w="1115" h="1443" extrusionOk="0">
                  <a:moveTo>
                    <a:pt x="647" y="1"/>
                  </a:moveTo>
                  <a:cubicBezTo>
                    <a:pt x="573" y="1"/>
                    <a:pt x="501" y="25"/>
                    <a:pt x="458" y="110"/>
                  </a:cubicBezTo>
                  <a:cubicBezTo>
                    <a:pt x="399" y="230"/>
                    <a:pt x="339" y="329"/>
                    <a:pt x="279" y="428"/>
                  </a:cubicBezTo>
                  <a:cubicBezTo>
                    <a:pt x="279" y="528"/>
                    <a:pt x="279" y="647"/>
                    <a:pt x="299" y="767"/>
                  </a:cubicBezTo>
                  <a:cubicBezTo>
                    <a:pt x="200" y="886"/>
                    <a:pt x="220" y="1025"/>
                    <a:pt x="120" y="1125"/>
                  </a:cubicBezTo>
                  <a:cubicBezTo>
                    <a:pt x="1" y="1304"/>
                    <a:pt x="1" y="1443"/>
                    <a:pt x="259" y="1443"/>
                  </a:cubicBezTo>
                  <a:cubicBezTo>
                    <a:pt x="339" y="1423"/>
                    <a:pt x="399" y="1383"/>
                    <a:pt x="438" y="1304"/>
                  </a:cubicBezTo>
                  <a:cubicBezTo>
                    <a:pt x="538" y="1224"/>
                    <a:pt x="518" y="1045"/>
                    <a:pt x="618" y="985"/>
                  </a:cubicBezTo>
                  <a:cubicBezTo>
                    <a:pt x="637" y="926"/>
                    <a:pt x="637" y="886"/>
                    <a:pt x="637" y="826"/>
                  </a:cubicBezTo>
                  <a:cubicBezTo>
                    <a:pt x="717" y="627"/>
                    <a:pt x="1115" y="607"/>
                    <a:pt x="956" y="249"/>
                  </a:cubicBezTo>
                  <a:cubicBezTo>
                    <a:pt x="896" y="170"/>
                    <a:pt x="836" y="50"/>
                    <a:pt x="737" y="11"/>
                  </a:cubicBezTo>
                  <a:cubicBezTo>
                    <a:pt x="708" y="5"/>
                    <a:pt x="678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5"/>
            <p:cNvSpPr/>
            <p:nvPr/>
          </p:nvSpPr>
          <p:spPr>
            <a:xfrm>
              <a:off x="4675075" y="1614700"/>
              <a:ext cx="16425" cy="43275"/>
            </a:xfrm>
            <a:custGeom>
              <a:avLst/>
              <a:gdLst/>
              <a:ahLst/>
              <a:cxnLst/>
              <a:rect l="l" t="t" r="r" b="b"/>
              <a:pathLst>
                <a:path w="657" h="1731" extrusionOk="0">
                  <a:moveTo>
                    <a:pt x="478" y="0"/>
                  </a:moveTo>
                  <a:cubicBezTo>
                    <a:pt x="199" y="219"/>
                    <a:pt x="358" y="617"/>
                    <a:pt x="140" y="855"/>
                  </a:cubicBezTo>
                  <a:cubicBezTo>
                    <a:pt x="179" y="1154"/>
                    <a:pt x="0" y="1492"/>
                    <a:pt x="299" y="1731"/>
                  </a:cubicBezTo>
                  <a:cubicBezTo>
                    <a:pt x="438" y="1154"/>
                    <a:pt x="537" y="557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5"/>
            <p:cNvSpPr/>
            <p:nvPr/>
          </p:nvSpPr>
          <p:spPr>
            <a:xfrm>
              <a:off x="4417450" y="1477925"/>
              <a:ext cx="15450" cy="28375"/>
            </a:xfrm>
            <a:custGeom>
              <a:avLst/>
              <a:gdLst/>
              <a:ahLst/>
              <a:cxnLst/>
              <a:rect l="l" t="t" r="r" b="b"/>
              <a:pathLst>
                <a:path w="618" h="1135" extrusionOk="0">
                  <a:moveTo>
                    <a:pt x="439" y="1"/>
                  </a:moveTo>
                  <a:cubicBezTo>
                    <a:pt x="41" y="339"/>
                    <a:pt x="1" y="717"/>
                    <a:pt x="21" y="1134"/>
                  </a:cubicBezTo>
                  <a:lnTo>
                    <a:pt x="359" y="1134"/>
                  </a:lnTo>
                  <a:cubicBezTo>
                    <a:pt x="498" y="756"/>
                    <a:pt x="618" y="418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5"/>
            <p:cNvSpPr/>
            <p:nvPr/>
          </p:nvSpPr>
          <p:spPr>
            <a:xfrm>
              <a:off x="4712375" y="1523675"/>
              <a:ext cx="17425" cy="31075"/>
            </a:xfrm>
            <a:custGeom>
              <a:avLst/>
              <a:gdLst/>
              <a:ahLst/>
              <a:cxnLst/>
              <a:rect l="l" t="t" r="r" b="b"/>
              <a:pathLst>
                <a:path w="697" h="1243" extrusionOk="0">
                  <a:moveTo>
                    <a:pt x="557" y="1"/>
                  </a:moveTo>
                  <a:cubicBezTo>
                    <a:pt x="259" y="279"/>
                    <a:pt x="140" y="617"/>
                    <a:pt x="0" y="995"/>
                  </a:cubicBezTo>
                  <a:cubicBezTo>
                    <a:pt x="42" y="1163"/>
                    <a:pt x="62" y="1242"/>
                    <a:pt x="118" y="1242"/>
                  </a:cubicBezTo>
                  <a:cubicBezTo>
                    <a:pt x="168" y="1242"/>
                    <a:pt x="247" y="1178"/>
                    <a:pt x="398" y="1055"/>
                  </a:cubicBezTo>
                  <a:cubicBezTo>
                    <a:pt x="597" y="856"/>
                    <a:pt x="697" y="597"/>
                    <a:pt x="697" y="319"/>
                  </a:cubicBezTo>
                  <a:cubicBezTo>
                    <a:pt x="577" y="259"/>
                    <a:pt x="577" y="12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5"/>
            <p:cNvSpPr/>
            <p:nvPr/>
          </p:nvSpPr>
          <p:spPr>
            <a:xfrm>
              <a:off x="4703925" y="1548550"/>
              <a:ext cx="18425" cy="27875"/>
            </a:xfrm>
            <a:custGeom>
              <a:avLst/>
              <a:gdLst/>
              <a:ahLst/>
              <a:cxnLst/>
              <a:rect l="l" t="t" r="r" b="b"/>
              <a:pathLst>
                <a:path w="737" h="1115" extrusionOk="0">
                  <a:moveTo>
                    <a:pt x="338" y="0"/>
                  </a:moveTo>
                  <a:cubicBezTo>
                    <a:pt x="139" y="199"/>
                    <a:pt x="100" y="458"/>
                    <a:pt x="0" y="716"/>
                  </a:cubicBezTo>
                  <a:cubicBezTo>
                    <a:pt x="0" y="876"/>
                    <a:pt x="40" y="1015"/>
                    <a:pt x="199" y="1114"/>
                  </a:cubicBezTo>
                  <a:cubicBezTo>
                    <a:pt x="239" y="1015"/>
                    <a:pt x="299" y="975"/>
                    <a:pt x="378" y="915"/>
                  </a:cubicBezTo>
                  <a:cubicBezTo>
                    <a:pt x="537" y="657"/>
                    <a:pt x="716" y="378"/>
                    <a:pt x="736" y="60"/>
                  </a:cubicBezTo>
                  <a:lnTo>
                    <a:pt x="736" y="60"/>
                  </a:lnTo>
                  <a:cubicBezTo>
                    <a:pt x="656" y="71"/>
                    <a:pt x="570" y="122"/>
                    <a:pt x="492" y="122"/>
                  </a:cubicBezTo>
                  <a:cubicBezTo>
                    <a:pt x="434" y="122"/>
                    <a:pt x="381" y="94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5"/>
            <p:cNvSpPr/>
            <p:nvPr/>
          </p:nvSpPr>
          <p:spPr>
            <a:xfrm>
              <a:off x="4591525" y="1409725"/>
              <a:ext cx="34825" cy="10050"/>
            </a:xfrm>
            <a:custGeom>
              <a:avLst/>
              <a:gdLst/>
              <a:ahLst/>
              <a:cxnLst/>
              <a:rect l="l" t="t" r="r" b="b"/>
              <a:pathLst>
                <a:path w="1393" h="402" extrusionOk="0">
                  <a:moveTo>
                    <a:pt x="560" y="0"/>
                  </a:moveTo>
                  <a:cubicBezTo>
                    <a:pt x="376" y="0"/>
                    <a:pt x="188" y="61"/>
                    <a:pt x="0" y="202"/>
                  </a:cubicBezTo>
                  <a:cubicBezTo>
                    <a:pt x="319" y="361"/>
                    <a:pt x="657" y="401"/>
                    <a:pt x="1015" y="401"/>
                  </a:cubicBezTo>
                  <a:cubicBezTo>
                    <a:pt x="1094" y="361"/>
                    <a:pt x="1393" y="361"/>
                    <a:pt x="1154" y="202"/>
                  </a:cubicBezTo>
                  <a:cubicBezTo>
                    <a:pt x="965" y="76"/>
                    <a:pt x="765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5"/>
            <p:cNvSpPr/>
            <p:nvPr/>
          </p:nvSpPr>
          <p:spPr>
            <a:xfrm>
              <a:off x="4052925" y="1394875"/>
              <a:ext cx="16450" cy="32850"/>
            </a:xfrm>
            <a:custGeom>
              <a:avLst/>
              <a:gdLst/>
              <a:ahLst/>
              <a:cxnLst/>
              <a:rect l="l" t="t" r="r" b="b"/>
              <a:pathLst>
                <a:path w="658" h="1314" extrusionOk="0">
                  <a:moveTo>
                    <a:pt x="398" y="0"/>
                  </a:moveTo>
                  <a:lnTo>
                    <a:pt x="398" y="0"/>
                  </a:lnTo>
                  <a:cubicBezTo>
                    <a:pt x="200" y="458"/>
                    <a:pt x="1" y="856"/>
                    <a:pt x="1" y="1313"/>
                  </a:cubicBezTo>
                  <a:cubicBezTo>
                    <a:pt x="100" y="1274"/>
                    <a:pt x="219" y="1194"/>
                    <a:pt x="339" y="1154"/>
                  </a:cubicBezTo>
                  <a:cubicBezTo>
                    <a:pt x="398" y="796"/>
                    <a:pt x="657" y="458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5"/>
            <p:cNvSpPr/>
            <p:nvPr/>
          </p:nvSpPr>
          <p:spPr>
            <a:xfrm>
              <a:off x="4311525" y="1732550"/>
              <a:ext cx="27875" cy="17050"/>
            </a:xfrm>
            <a:custGeom>
              <a:avLst/>
              <a:gdLst/>
              <a:ahLst/>
              <a:cxnLst/>
              <a:rect l="l" t="t" r="r" b="b"/>
              <a:pathLst>
                <a:path w="1115" h="682" extrusionOk="0">
                  <a:moveTo>
                    <a:pt x="399" y="1"/>
                  </a:moveTo>
                  <a:cubicBezTo>
                    <a:pt x="299" y="120"/>
                    <a:pt x="180" y="160"/>
                    <a:pt x="21" y="180"/>
                  </a:cubicBezTo>
                  <a:cubicBezTo>
                    <a:pt x="1" y="180"/>
                    <a:pt x="1" y="180"/>
                    <a:pt x="1" y="219"/>
                  </a:cubicBezTo>
                  <a:cubicBezTo>
                    <a:pt x="1" y="279"/>
                    <a:pt x="21" y="299"/>
                    <a:pt x="80" y="319"/>
                  </a:cubicBezTo>
                  <a:cubicBezTo>
                    <a:pt x="120" y="379"/>
                    <a:pt x="180" y="458"/>
                    <a:pt x="259" y="498"/>
                  </a:cubicBezTo>
                  <a:cubicBezTo>
                    <a:pt x="319" y="558"/>
                    <a:pt x="379" y="597"/>
                    <a:pt x="438" y="657"/>
                  </a:cubicBezTo>
                  <a:cubicBezTo>
                    <a:pt x="468" y="627"/>
                    <a:pt x="498" y="612"/>
                    <a:pt x="523" y="612"/>
                  </a:cubicBezTo>
                  <a:cubicBezTo>
                    <a:pt x="548" y="612"/>
                    <a:pt x="568" y="627"/>
                    <a:pt x="578" y="657"/>
                  </a:cubicBezTo>
                  <a:cubicBezTo>
                    <a:pt x="612" y="674"/>
                    <a:pt x="643" y="682"/>
                    <a:pt x="672" y="682"/>
                  </a:cubicBezTo>
                  <a:cubicBezTo>
                    <a:pt x="827" y="682"/>
                    <a:pt x="911" y="471"/>
                    <a:pt x="1066" y="471"/>
                  </a:cubicBezTo>
                  <a:cubicBezTo>
                    <a:pt x="1082" y="471"/>
                    <a:pt x="1098" y="473"/>
                    <a:pt x="1115" y="478"/>
                  </a:cubicBezTo>
                  <a:cubicBezTo>
                    <a:pt x="896" y="299"/>
                    <a:pt x="677" y="10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5"/>
            <p:cNvSpPr/>
            <p:nvPr/>
          </p:nvSpPr>
          <p:spPr>
            <a:xfrm>
              <a:off x="4169800" y="1317300"/>
              <a:ext cx="30850" cy="19950"/>
            </a:xfrm>
            <a:custGeom>
              <a:avLst/>
              <a:gdLst/>
              <a:ahLst/>
              <a:cxnLst/>
              <a:rect l="l" t="t" r="r" b="b"/>
              <a:pathLst>
                <a:path w="1234" h="798" extrusionOk="0">
                  <a:moveTo>
                    <a:pt x="378" y="0"/>
                  </a:moveTo>
                  <a:cubicBezTo>
                    <a:pt x="319" y="0"/>
                    <a:pt x="259" y="0"/>
                    <a:pt x="199" y="20"/>
                  </a:cubicBezTo>
                  <a:cubicBezTo>
                    <a:pt x="160" y="80"/>
                    <a:pt x="120" y="120"/>
                    <a:pt x="100" y="179"/>
                  </a:cubicBezTo>
                  <a:lnTo>
                    <a:pt x="179" y="319"/>
                  </a:lnTo>
                  <a:cubicBezTo>
                    <a:pt x="120" y="358"/>
                    <a:pt x="100" y="378"/>
                    <a:pt x="60" y="398"/>
                  </a:cubicBezTo>
                  <a:cubicBezTo>
                    <a:pt x="60" y="418"/>
                    <a:pt x="20" y="458"/>
                    <a:pt x="0" y="478"/>
                  </a:cubicBezTo>
                  <a:cubicBezTo>
                    <a:pt x="381" y="592"/>
                    <a:pt x="762" y="797"/>
                    <a:pt x="1178" y="797"/>
                  </a:cubicBezTo>
                  <a:cubicBezTo>
                    <a:pt x="1196" y="797"/>
                    <a:pt x="1215" y="797"/>
                    <a:pt x="1234" y="796"/>
                  </a:cubicBezTo>
                  <a:cubicBezTo>
                    <a:pt x="1114" y="677"/>
                    <a:pt x="1015" y="557"/>
                    <a:pt x="896" y="418"/>
                  </a:cubicBezTo>
                  <a:cubicBezTo>
                    <a:pt x="876" y="398"/>
                    <a:pt x="876" y="378"/>
                    <a:pt x="816" y="358"/>
                  </a:cubicBezTo>
                  <a:cubicBezTo>
                    <a:pt x="776" y="279"/>
                    <a:pt x="697" y="219"/>
                    <a:pt x="617" y="159"/>
                  </a:cubicBezTo>
                  <a:cubicBezTo>
                    <a:pt x="557" y="80"/>
                    <a:pt x="478" y="2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"/>
            <p:cNvSpPr/>
            <p:nvPr/>
          </p:nvSpPr>
          <p:spPr>
            <a:xfrm>
              <a:off x="4235950" y="1335100"/>
              <a:ext cx="20900" cy="15200"/>
            </a:xfrm>
            <a:custGeom>
              <a:avLst/>
              <a:gdLst/>
              <a:ahLst/>
              <a:cxnLst/>
              <a:rect l="l" t="t" r="r" b="b"/>
              <a:pathLst>
                <a:path w="836" h="608" extrusionOk="0">
                  <a:moveTo>
                    <a:pt x="665" y="0"/>
                  </a:moveTo>
                  <a:cubicBezTo>
                    <a:pt x="614" y="0"/>
                    <a:pt x="558" y="21"/>
                    <a:pt x="497" y="64"/>
                  </a:cubicBezTo>
                  <a:cubicBezTo>
                    <a:pt x="477" y="67"/>
                    <a:pt x="455" y="68"/>
                    <a:pt x="433" y="68"/>
                  </a:cubicBezTo>
                  <a:cubicBezTo>
                    <a:pt x="384" y="68"/>
                    <a:pt x="334" y="63"/>
                    <a:pt x="285" y="63"/>
                  </a:cubicBezTo>
                  <a:cubicBezTo>
                    <a:pt x="191" y="63"/>
                    <a:pt x="106" y="80"/>
                    <a:pt x="60" y="183"/>
                  </a:cubicBezTo>
                  <a:cubicBezTo>
                    <a:pt x="0" y="382"/>
                    <a:pt x="259" y="402"/>
                    <a:pt x="318" y="561"/>
                  </a:cubicBezTo>
                  <a:cubicBezTo>
                    <a:pt x="338" y="601"/>
                    <a:pt x="398" y="601"/>
                    <a:pt x="438" y="601"/>
                  </a:cubicBezTo>
                  <a:cubicBezTo>
                    <a:pt x="465" y="605"/>
                    <a:pt x="490" y="607"/>
                    <a:pt x="513" y="607"/>
                  </a:cubicBezTo>
                  <a:cubicBezTo>
                    <a:pt x="818" y="607"/>
                    <a:pt x="706" y="252"/>
                    <a:pt x="836" y="104"/>
                  </a:cubicBezTo>
                  <a:cubicBezTo>
                    <a:pt x="790" y="36"/>
                    <a:pt x="732" y="0"/>
                    <a:pt x="6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5"/>
            <p:cNvSpPr/>
            <p:nvPr/>
          </p:nvSpPr>
          <p:spPr>
            <a:xfrm>
              <a:off x="4287175" y="1344650"/>
              <a:ext cx="16425" cy="14475"/>
            </a:xfrm>
            <a:custGeom>
              <a:avLst/>
              <a:gdLst/>
              <a:ahLst/>
              <a:cxnLst/>
              <a:rect l="l" t="t" r="r" b="b"/>
              <a:pathLst>
                <a:path w="657" h="579" extrusionOk="0">
                  <a:moveTo>
                    <a:pt x="458" y="0"/>
                  </a:moveTo>
                  <a:cubicBezTo>
                    <a:pt x="433" y="0"/>
                    <a:pt x="408" y="20"/>
                    <a:pt x="378" y="60"/>
                  </a:cubicBezTo>
                  <a:cubicBezTo>
                    <a:pt x="279" y="199"/>
                    <a:pt x="0" y="259"/>
                    <a:pt x="40" y="518"/>
                  </a:cubicBezTo>
                  <a:cubicBezTo>
                    <a:pt x="130" y="556"/>
                    <a:pt x="236" y="578"/>
                    <a:pt x="349" y="578"/>
                  </a:cubicBezTo>
                  <a:cubicBezTo>
                    <a:pt x="410" y="578"/>
                    <a:pt x="474" y="571"/>
                    <a:pt x="537" y="557"/>
                  </a:cubicBezTo>
                  <a:cubicBezTo>
                    <a:pt x="637" y="398"/>
                    <a:pt x="657" y="219"/>
                    <a:pt x="537" y="60"/>
                  </a:cubicBezTo>
                  <a:cubicBezTo>
                    <a:pt x="507" y="20"/>
                    <a:pt x="482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5"/>
            <p:cNvSpPr/>
            <p:nvPr/>
          </p:nvSpPr>
          <p:spPr>
            <a:xfrm>
              <a:off x="4618875" y="1593125"/>
              <a:ext cx="13450" cy="17125"/>
            </a:xfrm>
            <a:custGeom>
              <a:avLst/>
              <a:gdLst/>
              <a:ahLst/>
              <a:cxnLst/>
              <a:rect l="l" t="t" r="r" b="b"/>
              <a:pathLst>
                <a:path w="538" h="685" extrusionOk="0">
                  <a:moveTo>
                    <a:pt x="371" y="1"/>
                  </a:moveTo>
                  <a:cubicBezTo>
                    <a:pt x="351" y="1"/>
                    <a:pt x="333" y="3"/>
                    <a:pt x="319" y="8"/>
                  </a:cubicBezTo>
                  <a:cubicBezTo>
                    <a:pt x="0" y="167"/>
                    <a:pt x="140" y="465"/>
                    <a:pt x="120" y="684"/>
                  </a:cubicBezTo>
                  <a:cubicBezTo>
                    <a:pt x="398" y="585"/>
                    <a:pt x="538" y="386"/>
                    <a:pt x="518" y="87"/>
                  </a:cubicBezTo>
                  <a:cubicBezTo>
                    <a:pt x="518" y="26"/>
                    <a:pt x="436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"/>
            <p:cNvSpPr/>
            <p:nvPr/>
          </p:nvSpPr>
          <p:spPr>
            <a:xfrm>
              <a:off x="4227000" y="1396875"/>
              <a:ext cx="9450" cy="19925"/>
            </a:xfrm>
            <a:custGeom>
              <a:avLst/>
              <a:gdLst/>
              <a:ahLst/>
              <a:cxnLst/>
              <a:rect l="l" t="t" r="r" b="b"/>
              <a:pathLst>
                <a:path w="378" h="797" extrusionOk="0">
                  <a:moveTo>
                    <a:pt x="259" y="0"/>
                  </a:moveTo>
                  <a:cubicBezTo>
                    <a:pt x="159" y="219"/>
                    <a:pt x="0" y="458"/>
                    <a:pt x="20" y="716"/>
                  </a:cubicBezTo>
                  <a:cubicBezTo>
                    <a:pt x="65" y="772"/>
                    <a:pt x="116" y="797"/>
                    <a:pt x="173" y="797"/>
                  </a:cubicBezTo>
                  <a:cubicBezTo>
                    <a:pt x="218" y="797"/>
                    <a:pt x="266" y="782"/>
                    <a:pt x="318" y="756"/>
                  </a:cubicBezTo>
                  <a:cubicBezTo>
                    <a:pt x="318" y="617"/>
                    <a:pt x="338" y="517"/>
                    <a:pt x="378" y="418"/>
                  </a:cubicBezTo>
                  <a:cubicBezTo>
                    <a:pt x="318" y="279"/>
                    <a:pt x="378" y="11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5"/>
            <p:cNvSpPr/>
            <p:nvPr/>
          </p:nvSpPr>
          <p:spPr>
            <a:xfrm>
              <a:off x="4205100" y="1556600"/>
              <a:ext cx="12475" cy="18325"/>
            </a:xfrm>
            <a:custGeom>
              <a:avLst/>
              <a:gdLst/>
              <a:ahLst/>
              <a:cxnLst/>
              <a:rect l="l" t="t" r="r" b="b"/>
              <a:pathLst>
                <a:path w="499" h="733" extrusionOk="0">
                  <a:moveTo>
                    <a:pt x="249" y="1"/>
                  </a:moveTo>
                  <a:cubicBezTo>
                    <a:pt x="214" y="1"/>
                    <a:pt x="191" y="30"/>
                    <a:pt x="180" y="96"/>
                  </a:cubicBezTo>
                  <a:cubicBezTo>
                    <a:pt x="160" y="275"/>
                    <a:pt x="180" y="474"/>
                    <a:pt x="1" y="574"/>
                  </a:cubicBezTo>
                  <a:lnTo>
                    <a:pt x="1" y="733"/>
                  </a:lnTo>
                  <a:cubicBezTo>
                    <a:pt x="498" y="693"/>
                    <a:pt x="279" y="295"/>
                    <a:pt x="359" y="56"/>
                  </a:cubicBezTo>
                  <a:cubicBezTo>
                    <a:pt x="314" y="21"/>
                    <a:pt x="277" y="1"/>
                    <a:pt x="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5"/>
            <p:cNvSpPr/>
            <p:nvPr/>
          </p:nvSpPr>
          <p:spPr>
            <a:xfrm>
              <a:off x="4209075" y="1640550"/>
              <a:ext cx="8000" cy="27375"/>
            </a:xfrm>
            <a:custGeom>
              <a:avLst/>
              <a:gdLst/>
              <a:ahLst/>
              <a:cxnLst/>
              <a:rect l="l" t="t" r="r" b="b"/>
              <a:pathLst>
                <a:path w="320" h="1095" extrusionOk="0">
                  <a:moveTo>
                    <a:pt x="21" y="0"/>
                  </a:moveTo>
                  <a:cubicBezTo>
                    <a:pt x="21" y="378"/>
                    <a:pt x="1" y="756"/>
                    <a:pt x="180" y="1095"/>
                  </a:cubicBezTo>
                  <a:cubicBezTo>
                    <a:pt x="140" y="717"/>
                    <a:pt x="319" y="319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"/>
            <p:cNvSpPr/>
            <p:nvPr/>
          </p:nvSpPr>
          <p:spPr>
            <a:xfrm>
              <a:off x="4508475" y="1428525"/>
              <a:ext cx="11450" cy="12125"/>
            </a:xfrm>
            <a:custGeom>
              <a:avLst/>
              <a:gdLst/>
              <a:ahLst/>
              <a:cxnLst/>
              <a:rect l="l" t="t" r="r" b="b"/>
              <a:pathLst>
                <a:path w="458" h="485" extrusionOk="0">
                  <a:moveTo>
                    <a:pt x="240" y="0"/>
                  </a:moveTo>
                  <a:cubicBezTo>
                    <a:pt x="149" y="0"/>
                    <a:pt x="68" y="47"/>
                    <a:pt x="0" y="127"/>
                  </a:cubicBezTo>
                  <a:cubicBezTo>
                    <a:pt x="20" y="246"/>
                    <a:pt x="20" y="405"/>
                    <a:pt x="179" y="485"/>
                  </a:cubicBezTo>
                  <a:cubicBezTo>
                    <a:pt x="279" y="345"/>
                    <a:pt x="358" y="206"/>
                    <a:pt x="458" y="87"/>
                  </a:cubicBezTo>
                  <a:cubicBezTo>
                    <a:pt x="381" y="27"/>
                    <a:pt x="308" y="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"/>
            <p:cNvSpPr/>
            <p:nvPr/>
          </p:nvSpPr>
          <p:spPr>
            <a:xfrm>
              <a:off x="4042475" y="1362550"/>
              <a:ext cx="7500" cy="22400"/>
            </a:xfrm>
            <a:custGeom>
              <a:avLst/>
              <a:gdLst/>
              <a:ahLst/>
              <a:cxnLst/>
              <a:rect l="l" t="t" r="r" b="b"/>
              <a:pathLst>
                <a:path w="300" h="896" extrusionOk="0">
                  <a:moveTo>
                    <a:pt x="240" y="0"/>
                  </a:moveTo>
                  <a:cubicBezTo>
                    <a:pt x="1" y="279"/>
                    <a:pt x="120" y="597"/>
                    <a:pt x="100" y="896"/>
                  </a:cubicBezTo>
                  <a:cubicBezTo>
                    <a:pt x="299" y="637"/>
                    <a:pt x="240" y="29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"/>
            <p:cNvSpPr/>
            <p:nvPr/>
          </p:nvSpPr>
          <p:spPr>
            <a:xfrm>
              <a:off x="4386625" y="1363550"/>
              <a:ext cx="18925" cy="8975"/>
            </a:xfrm>
            <a:custGeom>
              <a:avLst/>
              <a:gdLst/>
              <a:ahLst/>
              <a:cxnLst/>
              <a:rect l="l" t="t" r="r" b="b"/>
              <a:pathLst>
                <a:path w="757" h="359" extrusionOk="0">
                  <a:moveTo>
                    <a:pt x="697" y="0"/>
                  </a:moveTo>
                  <a:cubicBezTo>
                    <a:pt x="517" y="98"/>
                    <a:pt x="337" y="170"/>
                    <a:pt x="134" y="170"/>
                  </a:cubicBezTo>
                  <a:cubicBezTo>
                    <a:pt x="91" y="170"/>
                    <a:pt x="46" y="166"/>
                    <a:pt x="1" y="159"/>
                  </a:cubicBezTo>
                  <a:lnTo>
                    <a:pt x="1" y="338"/>
                  </a:lnTo>
                  <a:lnTo>
                    <a:pt x="60" y="358"/>
                  </a:lnTo>
                  <a:lnTo>
                    <a:pt x="140" y="338"/>
                  </a:lnTo>
                  <a:cubicBezTo>
                    <a:pt x="339" y="319"/>
                    <a:pt x="538" y="319"/>
                    <a:pt x="737" y="299"/>
                  </a:cubicBezTo>
                  <a:cubicBezTo>
                    <a:pt x="737" y="239"/>
                    <a:pt x="737" y="199"/>
                    <a:pt x="677" y="139"/>
                  </a:cubicBezTo>
                  <a:cubicBezTo>
                    <a:pt x="697" y="139"/>
                    <a:pt x="697" y="120"/>
                    <a:pt x="737" y="100"/>
                  </a:cubicBezTo>
                  <a:cubicBezTo>
                    <a:pt x="757" y="60"/>
                    <a:pt x="737" y="2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5"/>
            <p:cNvSpPr/>
            <p:nvPr/>
          </p:nvSpPr>
          <p:spPr>
            <a:xfrm>
              <a:off x="4228975" y="1540600"/>
              <a:ext cx="14450" cy="17925"/>
            </a:xfrm>
            <a:custGeom>
              <a:avLst/>
              <a:gdLst/>
              <a:ahLst/>
              <a:cxnLst/>
              <a:rect l="l" t="t" r="r" b="b"/>
              <a:pathLst>
                <a:path w="578" h="717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199"/>
                    <a:pt x="120" y="477"/>
                    <a:pt x="120" y="716"/>
                  </a:cubicBezTo>
                  <a:cubicBezTo>
                    <a:pt x="577" y="537"/>
                    <a:pt x="140" y="2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5"/>
            <p:cNvSpPr/>
            <p:nvPr/>
          </p:nvSpPr>
          <p:spPr>
            <a:xfrm>
              <a:off x="4220025" y="1449575"/>
              <a:ext cx="8475" cy="21900"/>
            </a:xfrm>
            <a:custGeom>
              <a:avLst/>
              <a:gdLst/>
              <a:ahLst/>
              <a:cxnLst/>
              <a:rect l="l" t="t" r="r" b="b"/>
              <a:pathLst>
                <a:path w="339" h="876" extrusionOk="0">
                  <a:moveTo>
                    <a:pt x="259" y="1"/>
                  </a:moveTo>
                  <a:cubicBezTo>
                    <a:pt x="1" y="259"/>
                    <a:pt x="140" y="578"/>
                    <a:pt x="100" y="876"/>
                  </a:cubicBezTo>
                  <a:cubicBezTo>
                    <a:pt x="339" y="637"/>
                    <a:pt x="279" y="29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"/>
            <p:cNvSpPr/>
            <p:nvPr/>
          </p:nvSpPr>
          <p:spPr>
            <a:xfrm>
              <a:off x="4212575" y="1436150"/>
              <a:ext cx="6975" cy="17925"/>
            </a:xfrm>
            <a:custGeom>
              <a:avLst/>
              <a:gdLst/>
              <a:ahLst/>
              <a:cxnLst/>
              <a:rect l="l" t="t" r="r" b="b"/>
              <a:pathLst>
                <a:path w="279" h="717" extrusionOk="0">
                  <a:moveTo>
                    <a:pt x="199" y="1"/>
                  </a:moveTo>
                  <a:lnTo>
                    <a:pt x="199" y="1"/>
                  </a:lnTo>
                  <a:cubicBezTo>
                    <a:pt x="40" y="219"/>
                    <a:pt x="0" y="438"/>
                    <a:pt x="60" y="717"/>
                  </a:cubicBezTo>
                  <a:cubicBezTo>
                    <a:pt x="279" y="518"/>
                    <a:pt x="199" y="23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5"/>
            <p:cNvSpPr/>
            <p:nvPr/>
          </p:nvSpPr>
          <p:spPr>
            <a:xfrm>
              <a:off x="4209075" y="1515225"/>
              <a:ext cx="8000" cy="10100"/>
            </a:xfrm>
            <a:custGeom>
              <a:avLst/>
              <a:gdLst/>
              <a:ahLst/>
              <a:cxnLst/>
              <a:rect l="l" t="t" r="r" b="b"/>
              <a:pathLst>
                <a:path w="320" h="404" extrusionOk="0">
                  <a:moveTo>
                    <a:pt x="21" y="1"/>
                  </a:moveTo>
                  <a:cubicBezTo>
                    <a:pt x="1" y="20"/>
                    <a:pt x="1" y="60"/>
                    <a:pt x="1" y="120"/>
                  </a:cubicBezTo>
                  <a:cubicBezTo>
                    <a:pt x="1" y="277"/>
                    <a:pt x="42" y="403"/>
                    <a:pt x="153" y="403"/>
                  </a:cubicBezTo>
                  <a:cubicBezTo>
                    <a:pt x="197" y="403"/>
                    <a:pt x="252" y="384"/>
                    <a:pt x="319" y="339"/>
                  </a:cubicBezTo>
                  <a:cubicBezTo>
                    <a:pt x="299" y="140"/>
                    <a:pt x="180" y="6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5"/>
            <p:cNvSpPr/>
            <p:nvPr/>
          </p:nvSpPr>
          <p:spPr>
            <a:xfrm>
              <a:off x="4631300" y="1570925"/>
              <a:ext cx="3525" cy="9550"/>
            </a:xfrm>
            <a:custGeom>
              <a:avLst/>
              <a:gdLst/>
              <a:ahLst/>
              <a:cxnLst/>
              <a:rect l="l" t="t" r="r" b="b"/>
              <a:pathLst>
                <a:path w="141" h="382" extrusionOk="0">
                  <a:moveTo>
                    <a:pt x="140" y="1"/>
                  </a:moveTo>
                  <a:cubicBezTo>
                    <a:pt x="80" y="80"/>
                    <a:pt x="21" y="120"/>
                    <a:pt x="21" y="180"/>
                  </a:cubicBezTo>
                  <a:cubicBezTo>
                    <a:pt x="1" y="259"/>
                    <a:pt x="1" y="359"/>
                    <a:pt x="80" y="378"/>
                  </a:cubicBezTo>
                  <a:cubicBezTo>
                    <a:pt x="80" y="380"/>
                    <a:pt x="81" y="381"/>
                    <a:pt x="82" y="381"/>
                  </a:cubicBezTo>
                  <a:cubicBezTo>
                    <a:pt x="91" y="381"/>
                    <a:pt x="140" y="295"/>
                    <a:pt x="140" y="25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"/>
            <p:cNvSpPr/>
            <p:nvPr/>
          </p:nvSpPr>
          <p:spPr>
            <a:xfrm>
              <a:off x="4227000" y="1414775"/>
              <a:ext cx="7975" cy="8975"/>
            </a:xfrm>
            <a:custGeom>
              <a:avLst/>
              <a:gdLst/>
              <a:ahLst/>
              <a:cxnLst/>
              <a:rect l="l" t="t" r="r" b="b"/>
              <a:pathLst>
                <a:path w="319" h="359" extrusionOk="0">
                  <a:moveTo>
                    <a:pt x="20" y="0"/>
                  </a:moveTo>
                  <a:cubicBezTo>
                    <a:pt x="0" y="60"/>
                    <a:pt x="0" y="139"/>
                    <a:pt x="0" y="179"/>
                  </a:cubicBezTo>
                  <a:cubicBezTo>
                    <a:pt x="60" y="259"/>
                    <a:pt x="119" y="299"/>
                    <a:pt x="179" y="358"/>
                  </a:cubicBezTo>
                  <a:cubicBezTo>
                    <a:pt x="219" y="239"/>
                    <a:pt x="279" y="139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"/>
            <p:cNvSpPr/>
            <p:nvPr/>
          </p:nvSpPr>
          <p:spPr>
            <a:xfrm>
              <a:off x="4725300" y="1514225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60" y="80"/>
                    <a:pt x="20" y="200"/>
                    <a:pt x="1" y="359"/>
                  </a:cubicBezTo>
                  <a:cubicBezTo>
                    <a:pt x="160" y="279"/>
                    <a:pt x="219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5"/>
            <p:cNvSpPr/>
            <p:nvPr/>
          </p:nvSpPr>
          <p:spPr>
            <a:xfrm>
              <a:off x="4396075" y="16321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0" y="0"/>
                  </a:moveTo>
                  <a:cubicBezTo>
                    <a:pt x="1" y="60"/>
                    <a:pt x="1" y="120"/>
                    <a:pt x="20" y="140"/>
                  </a:cubicBezTo>
                  <a:cubicBezTo>
                    <a:pt x="80" y="140"/>
                    <a:pt x="120" y="159"/>
                    <a:pt x="180" y="159"/>
                  </a:cubicBezTo>
                  <a:cubicBezTo>
                    <a:pt x="199" y="140"/>
                    <a:pt x="219" y="80"/>
                    <a:pt x="259" y="40"/>
                  </a:cubicBezTo>
                  <a:cubicBezTo>
                    <a:pt x="180" y="20"/>
                    <a:pt x="10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5"/>
            <p:cNvSpPr/>
            <p:nvPr/>
          </p:nvSpPr>
          <p:spPr>
            <a:xfrm>
              <a:off x="4218525" y="1419750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21" y="60"/>
                    <a:pt x="1" y="179"/>
                    <a:pt x="21" y="338"/>
                  </a:cubicBezTo>
                  <a:cubicBezTo>
                    <a:pt x="140" y="259"/>
                    <a:pt x="160" y="13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"/>
            <p:cNvSpPr/>
            <p:nvPr/>
          </p:nvSpPr>
          <p:spPr>
            <a:xfrm>
              <a:off x="4226500" y="14316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100"/>
                    <a:pt x="0" y="219"/>
                    <a:pt x="20" y="379"/>
                  </a:cubicBezTo>
                  <a:cubicBezTo>
                    <a:pt x="119" y="299"/>
                    <a:pt x="179" y="18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"/>
            <p:cNvSpPr/>
            <p:nvPr/>
          </p:nvSpPr>
          <p:spPr>
            <a:xfrm>
              <a:off x="4586550" y="17798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140" y="100"/>
                    <a:pt x="12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5"/>
            <p:cNvSpPr/>
            <p:nvPr/>
          </p:nvSpPr>
          <p:spPr>
            <a:xfrm>
              <a:off x="4470675" y="1501300"/>
              <a:ext cx="2500" cy="5500"/>
            </a:xfrm>
            <a:custGeom>
              <a:avLst/>
              <a:gdLst/>
              <a:ahLst/>
              <a:cxnLst/>
              <a:rect l="l" t="t" r="r" b="b"/>
              <a:pathLst>
                <a:path w="100" h="220" extrusionOk="0">
                  <a:moveTo>
                    <a:pt x="100" y="1"/>
                  </a:moveTo>
                  <a:cubicBezTo>
                    <a:pt x="0" y="80"/>
                    <a:pt x="0" y="160"/>
                    <a:pt x="100" y="21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5"/>
            <p:cNvSpPr/>
            <p:nvPr/>
          </p:nvSpPr>
          <p:spPr>
            <a:xfrm>
              <a:off x="4301100" y="1735050"/>
              <a:ext cx="12950" cy="5575"/>
            </a:xfrm>
            <a:custGeom>
              <a:avLst/>
              <a:gdLst/>
              <a:ahLst/>
              <a:cxnLst/>
              <a:rect l="l" t="t" r="r" b="b"/>
              <a:pathLst>
                <a:path w="518" h="223" extrusionOk="0">
                  <a:moveTo>
                    <a:pt x="82" y="0"/>
                  </a:moveTo>
                  <a:cubicBezTo>
                    <a:pt x="50" y="0"/>
                    <a:pt x="20" y="20"/>
                    <a:pt x="0" y="60"/>
                  </a:cubicBezTo>
                  <a:cubicBezTo>
                    <a:pt x="85" y="202"/>
                    <a:pt x="211" y="222"/>
                    <a:pt x="349" y="222"/>
                  </a:cubicBezTo>
                  <a:cubicBezTo>
                    <a:pt x="404" y="222"/>
                    <a:pt x="460" y="219"/>
                    <a:pt x="517" y="219"/>
                  </a:cubicBezTo>
                  <a:cubicBezTo>
                    <a:pt x="517" y="179"/>
                    <a:pt x="497" y="119"/>
                    <a:pt x="477" y="80"/>
                  </a:cubicBezTo>
                  <a:cubicBezTo>
                    <a:pt x="338" y="80"/>
                    <a:pt x="239" y="60"/>
                    <a:pt x="179" y="60"/>
                  </a:cubicBezTo>
                  <a:cubicBezTo>
                    <a:pt x="149" y="20"/>
                    <a:pt x="114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"/>
            <p:cNvSpPr/>
            <p:nvPr/>
          </p:nvSpPr>
          <p:spPr>
            <a:xfrm>
              <a:off x="4265775" y="17101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1" y="0"/>
                  </a:moveTo>
                  <a:cubicBezTo>
                    <a:pt x="60" y="180"/>
                    <a:pt x="200" y="180"/>
                    <a:pt x="339" y="180"/>
                  </a:cubicBezTo>
                  <a:cubicBezTo>
                    <a:pt x="25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5"/>
            <p:cNvSpPr/>
            <p:nvPr/>
          </p:nvSpPr>
          <p:spPr>
            <a:xfrm>
              <a:off x="4299100" y="17320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1"/>
                  </a:moveTo>
                  <a:cubicBezTo>
                    <a:pt x="20" y="1"/>
                    <a:pt x="0" y="1"/>
                    <a:pt x="0" y="41"/>
                  </a:cubicBezTo>
                  <a:cubicBezTo>
                    <a:pt x="0" y="100"/>
                    <a:pt x="0" y="140"/>
                    <a:pt x="40" y="180"/>
                  </a:cubicBezTo>
                  <a:lnTo>
                    <a:pt x="219" y="180"/>
                  </a:lnTo>
                  <a:cubicBezTo>
                    <a:pt x="180" y="120"/>
                    <a:pt x="100" y="4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5"/>
            <p:cNvSpPr/>
            <p:nvPr/>
          </p:nvSpPr>
          <p:spPr>
            <a:xfrm>
              <a:off x="4296125" y="1732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5"/>
            <p:cNvSpPr/>
            <p:nvPr/>
          </p:nvSpPr>
          <p:spPr>
            <a:xfrm>
              <a:off x="4313525" y="1740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5"/>
            <p:cNvSpPr/>
            <p:nvPr/>
          </p:nvSpPr>
          <p:spPr>
            <a:xfrm>
              <a:off x="4025575" y="1401825"/>
              <a:ext cx="17425" cy="94500"/>
            </a:xfrm>
            <a:custGeom>
              <a:avLst/>
              <a:gdLst/>
              <a:ahLst/>
              <a:cxnLst/>
              <a:rect l="l" t="t" r="r" b="b"/>
              <a:pathLst>
                <a:path w="697" h="3780" extrusionOk="0">
                  <a:moveTo>
                    <a:pt x="378" y="1"/>
                  </a:moveTo>
                  <a:cubicBezTo>
                    <a:pt x="0" y="1195"/>
                    <a:pt x="60" y="2408"/>
                    <a:pt x="40" y="3681"/>
                  </a:cubicBezTo>
                  <a:cubicBezTo>
                    <a:pt x="108" y="3749"/>
                    <a:pt x="195" y="3780"/>
                    <a:pt x="281" y="3780"/>
                  </a:cubicBezTo>
                  <a:cubicBezTo>
                    <a:pt x="321" y="3780"/>
                    <a:pt x="361" y="3773"/>
                    <a:pt x="398" y="3761"/>
                  </a:cubicBezTo>
                  <a:cubicBezTo>
                    <a:pt x="518" y="3641"/>
                    <a:pt x="637" y="3542"/>
                    <a:pt x="538" y="3343"/>
                  </a:cubicBezTo>
                  <a:cubicBezTo>
                    <a:pt x="398" y="2289"/>
                    <a:pt x="697" y="1254"/>
                    <a:pt x="577" y="200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5"/>
            <p:cNvSpPr/>
            <p:nvPr/>
          </p:nvSpPr>
          <p:spPr>
            <a:xfrm>
              <a:off x="3873400" y="1258800"/>
              <a:ext cx="16625" cy="123675"/>
            </a:xfrm>
            <a:custGeom>
              <a:avLst/>
              <a:gdLst/>
              <a:ahLst/>
              <a:cxnLst/>
              <a:rect l="l" t="t" r="r" b="b"/>
              <a:pathLst>
                <a:path w="665" h="4947" extrusionOk="0">
                  <a:moveTo>
                    <a:pt x="512" y="1"/>
                  </a:moveTo>
                  <a:cubicBezTo>
                    <a:pt x="484" y="1"/>
                    <a:pt x="453" y="5"/>
                    <a:pt x="418" y="13"/>
                  </a:cubicBezTo>
                  <a:cubicBezTo>
                    <a:pt x="219" y="1107"/>
                    <a:pt x="0" y="2201"/>
                    <a:pt x="100" y="3315"/>
                  </a:cubicBezTo>
                  <a:cubicBezTo>
                    <a:pt x="199" y="3593"/>
                    <a:pt x="219" y="3892"/>
                    <a:pt x="80" y="4150"/>
                  </a:cubicBezTo>
                  <a:lnTo>
                    <a:pt x="80" y="4329"/>
                  </a:lnTo>
                  <a:cubicBezTo>
                    <a:pt x="179" y="4449"/>
                    <a:pt x="179" y="4548"/>
                    <a:pt x="80" y="4688"/>
                  </a:cubicBezTo>
                  <a:lnTo>
                    <a:pt x="80" y="4847"/>
                  </a:lnTo>
                  <a:cubicBezTo>
                    <a:pt x="100" y="4906"/>
                    <a:pt x="140" y="4926"/>
                    <a:pt x="199" y="4946"/>
                  </a:cubicBezTo>
                  <a:cubicBezTo>
                    <a:pt x="279" y="4926"/>
                    <a:pt x="319" y="4906"/>
                    <a:pt x="339" y="4847"/>
                  </a:cubicBezTo>
                  <a:cubicBezTo>
                    <a:pt x="378" y="3315"/>
                    <a:pt x="478" y="1743"/>
                    <a:pt x="617" y="212"/>
                  </a:cubicBezTo>
                  <a:cubicBezTo>
                    <a:pt x="665" y="68"/>
                    <a:pt x="623" y="1"/>
                    <a:pt x="5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"/>
            <p:cNvSpPr/>
            <p:nvPr/>
          </p:nvSpPr>
          <p:spPr>
            <a:xfrm>
              <a:off x="3995725" y="1269175"/>
              <a:ext cx="102475" cy="32225"/>
            </a:xfrm>
            <a:custGeom>
              <a:avLst/>
              <a:gdLst/>
              <a:ahLst/>
              <a:cxnLst/>
              <a:rect l="l" t="t" r="r" b="b"/>
              <a:pathLst>
                <a:path w="4099" h="1289" extrusionOk="0">
                  <a:moveTo>
                    <a:pt x="526" y="1"/>
                  </a:moveTo>
                  <a:cubicBezTo>
                    <a:pt x="483" y="1"/>
                    <a:pt x="439" y="6"/>
                    <a:pt x="399" y="16"/>
                  </a:cubicBezTo>
                  <a:cubicBezTo>
                    <a:pt x="220" y="115"/>
                    <a:pt x="1" y="155"/>
                    <a:pt x="41" y="433"/>
                  </a:cubicBezTo>
                  <a:cubicBezTo>
                    <a:pt x="140" y="453"/>
                    <a:pt x="240" y="453"/>
                    <a:pt x="339" y="493"/>
                  </a:cubicBezTo>
                  <a:cubicBezTo>
                    <a:pt x="370" y="491"/>
                    <a:pt x="402" y="490"/>
                    <a:pt x="433" y="490"/>
                  </a:cubicBezTo>
                  <a:cubicBezTo>
                    <a:pt x="1148" y="490"/>
                    <a:pt x="1762" y="914"/>
                    <a:pt x="2468" y="990"/>
                  </a:cubicBezTo>
                  <a:cubicBezTo>
                    <a:pt x="2507" y="1050"/>
                    <a:pt x="2567" y="1110"/>
                    <a:pt x="2627" y="1130"/>
                  </a:cubicBezTo>
                  <a:cubicBezTo>
                    <a:pt x="2752" y="1130"/>
                    <a:pt x="2875" y="1126"/>
                    <a:pt x="2997" y="1126"/>
                  </a:cubicBezTo>
                  <a:cubicBezTo>
                    <a:pt x="3301" y="1126"/>
                    <a:pt x="3596" y="1147"/>
                    <a:pt x="3880" y="1289"/>
                  </a:cubicBezTo>
                  <a:cubicBezTo>
                    <a:pt x="3999" y="1130"/>
                    <a:pt x="4099" y="1010"/>
                    <a:pt x="4059" y="811"/>
                  </a:cubicBezTo>
                  <a:cubicBezTo>
                    <a:pt x="3204" y="393"/>
                    <a:pt x="2289" y="234"/>
                    <a:pt x="1393" y="55"/>
                  </a:cubicBezTo>
                  <a:cubicBezTo>
                    <a:pt x="1135" y="55"/>
                    <a:pt x="896" y="55"/>
                    <a:pt x="637" y="16"/>
                  </a:cubicBezTo>
                  <a:cubicBezTo>
                    <a:pt x="608" y="6"/>
                    <a:pt x="568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"/>
            <p:cNvSpPr/>
            <p:nvPr/>
          </p:nvSpPr>
          <p:spPr>
            <a:xfrm>
              <a:off x="3955950" y="1249150"/>
              <a:ext cx="50250" cy="31800"/>
            </a:xfrm>
            <a:custGeom>
              <a:avLst/>
              <a:gdLst/>
              <a:ahLst/>
              <a:cxnLst/>
              <a:rect l="l" t="t" r="r" b="b"/>
              <a:pathLst>
                <a:path w="2010" h="1272" extrusionOk="0">
                  <a:moveTo>
                    <a:pt x="697" y="1"/>
                  </a:moveTo>
                  <a:cubicBezTo>
                    <a:pt x="458" y="100"/>
                    <a:pt x="359" y="359"/>
                    <a:pt x="80" y="399"/>
                  </a:cubicBezTo>
                  <a:cubicBezTo>
                    <a:pt x="1" y="657"/>
                    <a:pt x="1" y="956"/>
                    <a:pt x="100" y="1234"/>
                  </a:cubicBezTo>
                  <a:cubicBezTo>
                    <a:pt x="234" y="1167"/>
                    <a:pt x="360" y="1109"/>
                    <a:pt x="519" y="1109"/>
                  </a:cubicBezTo>
                  <a:cubicBezTo>
                    <a:pt x="595" y="1109"/>
                    <a:pt x="679" y="1122"/>
                    <a:pt x="776" y="1155"/>
                  </a:cubicBezTo>
                  <a:cubicBezTo>
                    <a:pt x="965" y="1222"/>
                    <a:pt x="1163" y="1271"/>
                    <a:pt x="1369" y="1271"/>
                  </a:cubicBezTo>
                  <a:cubicBezTo>
                    <a:pt x="1468" y="1271"/>
                    <a:pt x="1569" y="1260"/>
                    <a:pt x="1672" y="1234"/>
                  </a:cubicBezTo>
                  <a:lnTo>
                    <a:pt x="2010" y="896"/>
                  </a:lnTo>
                  <a:cubicBezTo>
                    <a:pt x="1711" y="359"/>
                    <a:pt x="1015" y="458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"/>
            <p:cNvSpPr/>
            <p:nvPr/>
          </p:nvSpPr>
          <p:spPr>
            <a:xfrm>
              <a:off x="4026575" y="1493350"/>
              <a:ext cx="16925" cy="65175"/>
            </a:xfrm>
            <a:custGeom>
              <a:avLst/>
              <a:gdLst/>
              <a:ahLst/>
              <a:cxnLst/>
              <a:rect l="l" t="t" r="r" b="b"/>
              <a:pathLst>
                <a:path w="677" h="2607" extrusionOk="0">
                  <a:moveTo>
                    <a:pt x="40" y="0"/>
                  </a:moveTo>
                  <a:cubicBezTo>
                    <a:pt x="40" y="40"/>
                    <a:pt x="40" y="100"/>
                    <a:pt x="0" y="179"/>
                  </a:cubicBezTo>
                  <a:cubicBezTo>
                    <a:pt x="40" y="179"/>
                    <a:pt x="40" y="179"/>
                    <a:pt x="60" y="219"/>
                  </a:cubicBezTo>
                  <a:cubicBezTo>
                    <a:pt x="60" y="279"/>
                    <a:pt x="60" y="299"/>
                    <a:pt x="0" y="338"/>
                  </a:cubicBezTo>
                  <a:cubicBezTo>
                    <a:pt x="40" y="1094"/>
                    <a:pt x="40" y="1830"/>
                    <a:pt x="40" y="2586"/>
                  </a:cubicBezTo>
                  <a:cubicBezTo>
                    <a:pt x="80" y="2586"/>
                    <a:pt x="140" y="2606"/>
                    <a:pt x="179" y="2606"/>
                  </a:cubicBezTo>
                  <a:cubicBezTo>
                    <a:pt x="279" y="2606"/>
                    <a:pt x="319" y="2507"/>
                    <a:pt x="358" y="2427"/>
                  </a:cubicBezTo>
                  <a:lnTo>
                    <a:pt x="438" y="2467"/>
                  </a:lnTo>
                  <a:cubicBezTo>
                    <a:pt x="677" y="1731"/>
                    <a:pt x="537" y="995"/>
                    <a:pt x="537" y="279"/>
                  </a:cubicBezTo>
                  <a:cubicBezTo>
                    <a:pt x="498" y="139"/>
                    <a:pt x="438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"/>
            <p:cNvSpPr/>
            <p:nvPr/>
          </p:nvSpPr>
          <p:spPr>
            <a:xfrm>
              <a:off x="3873900" y="1452075"/>
              <a:ext cx="17925" cy="68050"/>
            </a:xfrm>
            <a:custGeom>
              <a:avLst/>
              <a:gdLst/>
              <a:ahLst/>
              <a:cxnLst/>
              <a:rect l="l" t="t" r="r" b="b"/>
              <a:pathLst>
                <a:path w="717" h="2722" extrusionOk="0">
                  <a:moveTo>
                    <a:pt x="328" y="0"/>
                  </a:moveTo>
                  <a:cubicBezTo>
                    <a:pt x="304" y="0"/>
                    <a:pt x="279" y="20"/>
                    <a:pt x="259" y="60"/>
                  </a:cubicBezTo>
                  <a:lnTo>
                    <a:pt x="259" y="1074"/>
                  </a:lnTo>
                  <a:cubicBezTo>
                    <a:pt x="498" y="1592"/>
                    <a:pt x="0" y="2248"/>
                    <a:pt x="557" y="2686"/>
                  </a:cubicBezTo>
                  <a:cubicBezTo>
                    <a:pt x="582" y="2711"/>
                    <a:pt x="607" y="2722"/>
                    <a:pt x="631" y="2722"/>
                  </a:cubicBezTo>
                  <a:cubicBezTo>
                    <a:pt x="663" y="2722"/>
                    <a:pt x="693" y="2700"/>
                    <a:pt x="716" y="2666"/>
                  </a:cubicBezTo>
                  <a:cubicBezTo>
                    <a:pt x="716" y="2566"/>
                    <a:pt x="696" y="2467"/>
                    <a:pt x="696" y="2367"/>
                  </a:cubicBezTo>
                  <a:cubicBezTo>
                    <a:pt x="597" y="2149"/>
                    <a:pt x="696" y="1870"/>
                    <a:pt x="597" y="1631"/>
                  </a:cubicBezTo>
                  <a:cubicBezTo>
                    <a:pt x="557" y="1094"/>
                    <a:pt x="657" y="557"/>
                    <a:pt x="398" y="60"/>
                  </a:cubicBezTo>
                  <a:cubicBezTo>
                    <a:pt x="378" y="20"/>
                    <a:pt x="353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"/>
            <p:cNvSpPr/>
            <p:nvPr/>
          </p:nvSpPr>
          <p:spPr>
            <a:xfrm>
              <a:off x="3874900" y="1379950"/>
              <a:ext cx="9450" cy="66800"/>
            </a:xfrm>
            <a:custGeom>
              <a:avLst/>
              <a:gdLst/>
              <a:ahLst/>
              <a:cxnLst/>
              <a:rect l="l" t="t" r="r" b="b"/>
              <a:pathLst>
                <a:path w="378" h="2672" extrusionOk="0">
                  <a:moveTo>
                    <a:pt x="159" y="1"/>
                  </a:moveTo>
                  <a:cubicBezTo>
                    <a:pt x="60" y="100"/>
                    <a:pt x="119" y="259"/>
                    <a:pt x="0" y="359"/>
                  </a:cubicBezTo>
                  <a:cubicBezTo>
                    <a:pt x="60" y="1095"/>
                    <a:pt x="119" y="1871"/>
                    <a:pt x="159" y="2627"/>
                  </a:cubicBezTo>
                  <a:cubicBezTo>
                    <a:pt x="189" y="2656"/>
                    <a:pt x="219" y="2671"/>
                    <a:pt x="249" y="2671"/>
                  </a:cubicBezTo>
                  <a:cubicBezTo>
                    <a:pt x="279" y="2671"/>
                    <a:pt x="308" y="2656"/>
                    <a:pt x="338" y="2627"/>
                  </a:cubicBezTo>
                  <a:cubicBezTo>
                    <a:pt x="358" y="1751"/>
                    <a:pt x="378" y="876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"/>
            <p:cNvSpPr/>
            <p:nvPr/>
          </p:nvSpPr>
          <p:spPr>
            <a:xfrm>
              <a:off x="4003700" y="1279925"/>
              <a:ext cx="53225" cy="14025"/>
            </a:xfrm>
            <a:custGeom>
              <a:avLst/>
              <a:gdLst/>
              <a:ahLst/>
              <a:cxnLst/>
              <a:rect l="l" t="t" r="r" b="b"/>
              <a:pathLst>
                <a:path w="2129" h="561" extrusionOk="0">
                  <a:moveTo>
                    <a:pt x="300" y="0"/>
                  </a:moveTo>
                  <a:cubicBezTo>
                    <a:pt x="202" y="0"/>
                    <a:pt x="102" y="8"/>
                    <a:pt x="0" y="23"/>
                  </a:cubicBezTo>
                  <a:cubicBezTo>
                    <a:pt x="557" y="202"/>
                    <a:pt x="1074" y="381"/>
                    <a:pt x="1572" y="560"/>
                  </a:cubicBezTo>
                  <a:cubicBezTo>
                    <a:pt x="1771" y="520"/>
                    <a:pt x="1950" y="520"/>
                    <a:pt x="2129" y="520"/>
                  </a:cubicBezTo>
                  <a:cubicBezTo>
                    <a:pt x="1541" y="313"/>
                    <a:pt x="953" y="0"/>
                    <a:pt x="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"/>
            <p:cNvSpPr/>
            <p:nvPr/>
          </p:nvSpPr>
          <p:spPr>
            <a:xfrm>
              <a:off x="3876375" y="1479425"/>
              <a:ext cx="11475" cy="46525"/>
            </a:xfrm>
            <a:custGeom>
              <a:avLst/>
              <a:gdLst/>
              <a:ahLst/>
              <a:cxnLst/>
              <a:rect l="l" t="t" r="r" b="b"/>
              <a:pathLst>
                <a:path w="459" h="1861" extrusionOk="0">
                  <a:moveTo>
                    <a:pt x="160" y="0"/>
                  </a:moveTo>
                  <a:cubicBezTo>
                    <a:pt x="1" y="398"/>
                    <a:pt x="299" y="856"/>
                    <a:pt x="1" y="1273"/>
                  </a:cubicBezTo>
                  <a:lnTo>
                    <a:pt x="1" y="1631"/>
                  </a:lnTo>
                  <a:cubicBezTo>
                    <a:pt x="21" y="1691"/>
                    <a:pt x="80" y="1751"/>
                    <a:pt x="120" y="1830"/>
                  </a:cubicBezTo>
                  <a:cubicBezTo>
                    <a:pt x="150" y="1850"/>
                    <a:pt x="175" y="1860"/>
                    <a:pt x="200" y="1860"/>
                  </a:cubicBezTo>
                  <a:cubicBezTo>
                    <a:pt x="224" y="1860"/>
                    <a:pt x="249" y="1850"/>
                    <a:pt x="279" y="1830"/>
                  </a:cubicBezTo>
                  <a:cubicBezTo>
                    <a:pt x="319" y="1751"/>
                    <a:pt x="399" y="1691"/>
                    <a:pt x="458" y="1631"/>
                  </a:cubicBezTo>
                  <a:cubicBezTo>
                    <a:pt x="180" y="1134"/>
                    <a:pt x="418" y="498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"/>
            <p:cNvSpPr/>
            <p:nvPr/>
          </p:nvSpPr>
          <p:spPr>
            <a:xfrm>
              <a:off x="3887825" y="1210875"/>
              <a:ext cx="10450" cy="30350"/>
            </a:xfrm>
            <a:custGeom>
              <a:avLst/>
              <a:gdLst/>
              <a:ahLst/>
              <a:cxnLst/>
              <a:rect l="l" t="t" r="r" b="b"/>
              <a:pathLst>
                <a:path w="418" h="1214" extrusionOk="0">
                  <a:moveTo>
                    <a:pt x="358" y="0"/>
                  </a:moveTo>
                  <a:cubicBezTo>
                    <a:pt x="60" y="239"/>
                    <a:pt x="0" y="537"/>
                    <a:pt x="40" y="875"/>
                  </a:cubicBezTo>
                  <a:cubicBezTo>
                    <a:pt x="120" y="975"/>
                    <a:pt x="100" y="1094"/>
                    <a:pt x="139" y="1194"/>
                  </a:cubicBezTo>
                  <a:cubicBezTo>
                    <a:pt x="159" y="1194"/>
                    <a:pt x="219" y="1214"/>
                    <a:pt x="239" y="1214"/>
                  </a:cubicBezTo>
                  <a:cubicBezTo>
                    <a:pt x="418" y="895"/>
                    <a:pt x="358" y="537"/>
                    <a:pt x="358" y="179"/>
                  </a:cubicBezTo>
                  <a:cubicBezTo>
                    <a:pt x="398" y="179"/>
                    <a:pt x="398" y="179"/>
                    <a:pt x="418" y="139"/>
                  </a:cubicBezTo>
                  <a:cubicBezTo>
                    <a:pt x="418" y="80"/>
                    <a:pt x="41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"/>
            <p:cNvSpPr/>
            <p:nvPr/>
          </p:nvSpPr>
          <p:spPr>
            <a:xfrm>
              <a:off x="3882850" y="1240075"/>
              <a:ext cx="10950" cy="24025"/>
            </a:xfrm>
            <a:custGeom>
              <a:avLst/>
              <a:gdLst/>
              <a:ahLst/>
              <a:cxnLst/>
              <a:rect l="l" t="t" r="r" b="b"/>
              <a:pathLst>
                <a:path w="438" h="961" extrusionOk="0">
                  <a:moveTo>
                    <a:pt x="271" y="1"/>
                  </a:moveTo>
                  <a:cubicBezTo>
                    <a:pt x="244" y="1"/>
                    <a:pt x="219" y="16"/>
                    <a:pt x="199" y="46"/>
                  </a:cubicBezTo>
                  <a:cubicBezTo>
                    <a:pt x="0" y="245"/>
                    <a:pt x="20" y="503"/>
                    <a:pt x="40" y="762"/>
                  </a:cubicBezTo>
                  <a:cubicBezTo>
                    <a:pt x="120" y="802"/>
                    <a:pt x="159" y="881"/>
                    <a:pt x="239" y="961"/>
                  </a:cubicBezTo>
                  <a:cubicBezTo>
                    <a:pt x="438" y="682"/>
                    <a:pt x="358" y="364"/>
                    <a:pt x="438" y="85"/>
                  </a:cubicBezTo>
                  <a:lnTo>
                    <a:pt x="358" y="46"/>
                  </a:lnTo>
                  <a:cubicBezTo>
                    <a:pt x="329" y="16"/>
                    <a:pt x="299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5"/>
            <p:cNvSpPr/>
            <p:nvPr/>
          </p:nvSpPr>
          <p:spPr>
            <a:xfrm>
              <a:off x="3873400" y="1341650"/>
              <a:ext cx="7975" cy="20925"/>
            </a:xfrm>
            <a:custGeom>
              <a:avLst/>
              <a:gdLst/>
              <a:ahLst/>
              <a:cxnLst/>
              <a:rect l="l" t="t" r="r" b="b"/>
              <a:pathLst>
                <a:path w="319" h="83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20" y="279"/>
                    <a:pt x="0" y="578"/>
                    <a:pt x="60" y="836"/>
                  </a:cubicBezTo>
                  <a:cubicBezTo>
                    <a:pt x="319" y="578"/>
                    <a:pt x="299" y="29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5"/>
            <p:cNvSpPr/>
            <p:nvPr/>
          </p:nvSpPr>
          <p:spPr>
            <a:xfrm>
              <a:off x="3886325" y="1492850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80" y="0"/>
                  </a:moveTo>
                  <a:lnTo>
                    <a:pt x="80" y="0"/>
                  </a:lnTo>
                  <a:cubicBezTo>
                    <a:pt x="40" y="259"/>
                    <a:pt x="1" y="518"/>
                    <a:pt x="199" y="736"/>
                  </a:cubicBezTo>
                  <a:cubicBezTo>
                    <a:pt x="259" y="498"/>
                    <a:pt x="299" y="21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"/>
            <p:cNvSpPr/>
            <p:nvPr/>
          </p:nvSpPr>
          <p:spPr>
            <a:xfrm>
              <a:off x="3891300" y="1158075"/>
              <a:ext cx="14450" cy="9050"/>
            </a:xfrm>
            <a:custGeom>
              <a:avLst/>
              <a:gdLst/>
              <a:ahLst/>
              <a:cxnLst/>
              <a:rect l="l" t="t" r="r" b="b"/>
              <a:pathLst>
                <a:path w="578" h="362" extrusionOk="0">
                  <a:moveTo>
                    <a:pt x="237" y="1"/>
                  </a:moveTo>
                  <a:cubicBezTo>
                    <a:pt x="186" y="1"/>
                    <a:pt x="133" y="4"/>
                    <a:pt x="80" y="4"/>
                  </a:cubicBezTo>
                  <a:cubicBezTo>
                    <a:pt x="60" y="4"/>
                    <a:pt x="60" y="23"/>
                    <a:pt x="20" y="63"/>
                  </a:cubicBezTo>
                  <a:cubicBezTo>
                    <a:pt x="0" y="103"/>
                    <a:pt x="0" y="123"/>
                    <a:pt x="60" y="183"/>
                  </a:cubicBezTo>
                  <a:cubicBezTo>
                    <a:pt x="160" y="262"/>
                    <a:pt x="279" y="302"/>
                    <a:pt x="378" y="362"/>
                  </a:cubicBezTo>
                  <a:cubicBezTo>
                    <a:pt x="418" y="302"/>
                    <a:pt x="498" y="262"/>
                    <a:pt x="577" y="183"/>
                  </a:cubicBezTo>
                  <a:cubicBezTo>
                    <a:pt x="504" y="22"/>
                    <a:pt x="378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"/>
            <p:cNvSpPr/>
            <p:nvPr/>
          </p:nvSpPr>
          <p:spPr>
            <a:xfrm>
              <a:off x="3894275" y="1199925"/>
              <a:ext cx="8475" cy="15450"/>
            </a:xfrm>
            <a:custGeom>
              <a:avLst/>
              <a:gdLst/>
              <a:ahLst/>
              <a:cxnLst/>
              <a:rect l="l" t="t" r="r" b="b"/>
              <a:pathLst>
                <a:path w="339" h="618" extrusionOk="0">
                  <a:moveTo>
                    <a:pt x="200" y="1"/>
                  </a:moveTo>
                  <a:cubicBezTo>
                    <a:pt x="1" y="120"/>
                    <a:pt x="140" y="299"/>
                    <a:pt x="100" y="438"/>
                  </a:cubicBezTo>
                  <a:lnTo>
                    <a:pt x="100" y="617"/>
                  </a:lnTo>
                  <a:cubicBezTo>
                    <a:pt x="259" y="438"/>
                    <a:pt x="339" y="279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"/>
            <p:cNvSpPr/>
            <p:nvPr/>
          </p:nvSpPr>
          <p:spPr>
            <a:xfrm>
              <a:off x="4043475" y="1341650"/>
              <a:ext cx="5000" cy="8625"/>
            </a:xfrm>
            <a:custGeom>
              <a:avLst/>
              <a:gdLst/>
              <a:ahLst/>
              <a:cxnLst/>
              <a:rect l="l" t="t" r="r" b="b"/>
              <a:pathLst>
                <a:path w="200" h="345" extrusionOk="0">
                  <a:moveTo>
                    <a:pt x="60" y="1"/>
                  </a:moveTo>
                  <a:cubicBezTo>
                    <a:pt x="40" y="21"/>
                    <a:pt x="1" y="81"/>
                    <a:pt x="40" y="140"/>
                  </a:cubicBezTo>
                  <a:cubicBezTo>
                    <a:pt x="94" y="194"/>
                    <a:pt x="19" y="345"/>
                    <a:pt x="134" y="345"/>
                  </a:cubicBezTo>
                  <a:cubicBezTo>
                    <a:pt x="147" y="345"/>
                    <a:pt x="162" y="343"/>
                    <a:pt x="180" y="339"/>
                  </a:cubicBezTo>
                  <a:cubicBezTo>
                    <a:pt x="200" y="339"/>
                    <a:pt x="200" y="200"/>
                    <a:pt x="180" y="120"/>
                  </a:cubicBezTo>
                  <a:cubicBezTo>
                    <a:pt x="160" y="81"/>
                    <a:pt x="100" y="4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5"/>
            <p:cNvSpPr/>
            <p:nvPr/>
          </p:nvSpPr>
          <p:spPr>
            <a:xfrm>
              <a:off x="3887825" y="1532275"/>
              <a:ext cx="8975" cy="4025"/>
            </a:xfrm>
            <a:custGeom>
              <a:avLst/>
              <a:gdLst/>
              <a:ahLst/>
              <a:cxnLst/>
              <a:rect l="l" t="t" r="r" b="b"/>
              <a:pathLst>
                <a:path w="359" h="161" extrusionOk="0">
                  <a:moveTo>
                    <a:pt x="98" y="0"/>
                  </a:moveTo>
                  <a:cubicBezTo>
                    <a:pt x="67" y="0"/>
                    <a:pt x="34" y="5"/>
                    <a:pt x="0" y="15"/>
                  </a:cubicBezTo>
                  <a:cubicBezTo>
                    <a:pt x="79" y="125"/>
                    <a:pt x="170" y="161"/>
                    <a:pt x="274" y="161"/>
                  </a:cubicBezTo>
                  <a:cubicBezTo>
                    <a:pt x="301" y="161"/>
                    <a:pt x="329" y="158"/>
                    <a:pt x="358" y="154"/>
                  </a:cubicBezTo>
                  <a:cubicBezTo>
                    <a:pt x="283" y="49"/>
                    <a:pt x="196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5"/>
            <p:cNvSpPr/>
            <p:nvPr/>
          </p:nvSpPr>
          <p:spPr>
            <a:xfrm>
              <a:off x="3878875" y="1524175"/>
              <a:ext cx="6475" cy="8475"/>
            </a:xfrm>
            <a:custGeom>
              <a:avLst/>
              <a:gdLst/>
              <a:ahLst/>
              <a:cxnLst/>
              <a:rect l="l" t="t" r="r" b="b"/>
              <a:pathLst>
                <a:path w="259" h="339" extrusionOk="0">
                  <a:moveTo>
                    <a:pt x="0" y="1"/>
                  </a:moveTo>
                  <a:cubicBezTo>
                    <a:pt x="0" y="140"/>
                    <a:pt x="20" y="259"/>
                    <a:pt x="179" y="339"/>
                  </a:cubicBezTo>
                  <a:cubicBezTo>
                    <a:pt x="259" y="279"/>
                    <a:pt x="259" y="200"/>
                    <a:pt x="199" y="140"/>
                  </a:cubicBezTo>
                  <a:cubicBezTo>
                    <a:pt x="179" y="100"/>
                    <a:pt x="179" y="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"/>
            <p:cNvSpPr/>
            <p:nvPr/>
          </p:nvSpPr>
          <p:spPr>
            <a:xfrm>
              <a:off x="3888325" y="1232750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40" y="0"/>
                  </a:moveTo>
                  <a:cubicBezTo>
                    <a:pt x="20" y="100"/>
                    <a:pt x="20" y="219"/>
                    <a:pt x="0" y="319"/>
                  </a:cubicBezTo>
                  <a:lnTo>
                    <a:pt x="139" y="319"/>
                  </a:lnTo>
                  <a:cubicBezTo>
                    <a:pt x="139" y="199"/>
                    <a:pt x="119" y="8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5"/>
            <p:cNvSpPr/>
            <p:nvPr/>
          </p:nvSpPr>
          <p:spPr>
            <a:xfrm>
              <a:off x="4035525" y="136205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0" y="100"/>
                    <a:pt x="0" y="219"/>
                    <a:pt x="40" y="379"/>
                  </a:cubicBezTo>
                  <a:cubicBezTo>
                    <a:pt x="179" y="279"/>
                    <a:pt x="19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5"/>
            <p:cNvSpPr/>
            <p:nvPr/>
          </p:nvSpPr>
          <p:spPr>
            <a:xfrm>
              <a:off x="3875375" y="1367025"/>
              <a:ext cx="4025" cy="8975"/>
            </a:xfrm>
            <a:custGeom>
              <a:avLst/>
              <a:gdLst/>
              <a:ahLst/>
              <a:cxnLst/>
              <a:rect l="l" t="t" r="r" b="b"/>
              <a:pathLst>
                <a:path w="161" h="359" extrusionOk="0">
                  <a:moveTo>
                    <a:pt x="1" y="0"/>
                  </a:moveTo>
                  <a:lnTo>
                    <a:pt x="1" y="359"/>
                  </a:lnTo>
                  <a:cubicBezTo>
                    <a:pt x="160" y="219"/>
                    <a:pt x="160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5"/>
            <p:cNvSpPr/>
            <p:nvPr/>
          </p:nvSpPr>
          <p:spPr>
            <a:xfrm>
              <a:off x="4035525" y="13889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0" y="1"/>
                  </a:moveTo>
                  <a:lnTo>
                    <a:pt x="0" y="33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"/>
            <p:cNvSpPr/>
            <p:nvPr/>
          </p:nvSpPr>
          <p:spPr>
            <a:xfrm>
              <a:off x="3874400" y="13794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cubicBezTo>
                    <a:pt x="0" y="120"/>
                    <a:pt x="20" y="220"/>
                    <a:pt x="20" y="359"/>
                  </a:cubicBezTo>
                  <a:cubicBezTo>
                    <a:pt x="159" y="279"/>
                    <a:pt x="179" y="160"/>
                    <a:pt x="179" y="21"/>
                  </a:cubicBezTo>
                  <a:cubicBezTo>
                    <a:pt x="139" y="2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"/>
            <p:cNvSpPr/>
            <p:nvPr/>
          </p:nvSpPr>
          <p:spPr>
            <a:xfrm>
              <a:off x="3879375" y="14456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0" y="1"/>
                  </a:moveTo>
                  <a:cubicBezTo>
                    <a:pt x="0" y="100"/>
                    <a:pt x="0" y="219"/>
                    <a:pt x="40" y="339"/>
                  </a:cubicBezTo>
                  <a:lnTo>
                    <a:pt x="179" y="339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5"/>
            <p:cNvSpPr/>
            <p:nvPr/>
          </p:nvSpPr>
          <p:spPr>
            <a:xfrm>
              <a:off x="3887825" y="1518700"/>
              <a:ext cx="4000" cy="3275"/>
            </a:xfrm>
            <a:custGeom>
              <a:avLst/>
              <a:gdLst/>
              <a:ahLst/>
              <a:cxnLst/>
              <a:rect l="l" t="t" r="r" b="b"/>
              <a:pathLst>
                <a:path w="160" h="131" extrusionOk="0">
                  <a:moveTo>
                    <a:pt x="159" y="1"/>
                  </a:moveTo>
                  <a:cubicBezTo>
                    <a:pt x="120" y="1"/>
                    <a:pt x="40" y="21"/>
                    <a:pt x="0" y="21"/>
                  </a:cubicBezTo>
                  <a:cubicBezTo>
                    <a:pt x="47" y="95"/>
                    <a:pt x="80" y="131"/>
                    <a:pt x="105" y="131"/>
                  </a:cubicBezTo>
                  <a:cubicBezTo>
                    <a:pt x="133" y="131"/>
                    <a:pt x="149" y="85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5"/>
            <p:cNvSpPr/>
            <p:nvPr/>
          </p:nvSpPr>
          <p:spPr>
            <a:xfrm>
              <a:off x="3883350" y="15271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20" y="1"/>
                  </a:moveTo>
                  <a:cubicBezTo>
                    <a:pt x="20" y="81"/>
                    <a:pt x="0" y="140"/>
                    <a:pt x="0" y="220"/>
                  </a:cubicBezTo>
                  <a:lnTo>
                    <a:pt x="179" y="220"/>
                  </a:lnTo>
                  <a:cubicBezTo>
                    <a:pt x="120" y="140"/>
                    <a:pt x="80" y="8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"/>
            <p:cNvSpPr/>
            <p:nvPr/>
          </p:nvSpPr>
          <p:spPr>
            <a:xfrm>
              <a:off x="4027075" y="14978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20" y="0"/>
                  </a:moveTo>
                  <a:cubicBezTo>
                    <a:pt x="20" y="40"/>
                    <a:pt x="0" y="100"/>
                    <a:pt x="20" y="159"/>
                  </a:cubicBezTo>
                  <a:cubicBezTo>
                    <a:pt x="120" y="120"/>
                    <a:pt x="139" y="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"/>
            <p:cNvSpPr/>
            <p:nvPr/>
          </p:nvSpPr>
          <p:spPr>
            <a:xfrm>
              <a:off x="3874400" y="15187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40" y="1"/>
                  </a:moveTo>
                  <a:cubicBezTo>
                    <a:pt x="40" y="60"/>
                    <a:pt x="40" y="120"/>
                    <a:pt x="0" y="180"/>
                  </a:cubicBezTo>
                  <a:cubicBezTo>
                    <a:pt x="60" y="200"/>
                    <a:pt x="100" y="200"/>
                    <a:pt x="159" y="200"/>
                  </a:cubicBezTo>
                  <a:cubicBezTo>
                    <a:pt x="139" y="160"/>
                    <a:pt x="80" y="8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"/>
            <p:cNvSpPr/>
            <p:nvPr/>
          </p:nvSpPr>
          <p:spPr>
            <a:xfrm>
              <a:off x="4034525" y="1496100"/>
              <a:ext cx="9475" cy="66900"/>
            </a:xfrm>
            <a:custGeom>
              <a:avLst/>
              <a:gdLst/>
              <a:ahLst/>
              <a:cxnLst/>
              <a:rect l="l" t="t" r="r" b="b"/>
              <a:pathLst>
                <a:path w="379" h="2676" extrusionOk="0">
                  <a:moveTo>
                    <a:pt x="155" y="0"/>
                  </a:moveTo>
                  <a:cubicBezTo>
                    <a:pt x="128" y="0"/>
                    <a:pt x="97" y="9"/>
                    <a:pt x="60" y="29"/>
                  </a:cubicBezTo>
                  <a:cubicBezTo>
                    <a:pt x="40" y="805"/>
                    <a:pt x="1" y="1581"/>
                    <a:pt x="80" y="2317"/>
                  </a:cubicBezTo>
                  <a:cubicBezTo>
                    <a:pt x="219" y="2397"/>
                    <a:pt x="219" y="2516"/>
                    <a:pt x="239" y="2675"/>
                  </a:cubicBezTo>
                  <a:lnTo>
                    <a:pt x="379" y="2675"/>
                  </a:lnTo>
                  <a:lnTo>
                    <a:pt x="379" y="209"/>
                  </a:lnTo>
                  <a:cubicBezTo>
                    <a:pt x="300" y="130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"/>
            <p:cNvSpPr/>
            <p:nvPr/>
          </p:nvSpPr>
          <p:spPr>
            <a:xfrm>
              <a:off x="4031050" y="1554025"/>
              <a:ext cx="5000" cy="4875"/>
            </a:xfrm>
            <a:custGeom>
              <a:avLst/>
              <a:gdLst/>
              <a:ahLst/>
              <a:cxnLst/>
              <a:rect l="l" t="t" r="r" b="b"/>
              <a:pathLst>
                <a:path w="200" h="195" extrusionOk="0">
                  <a:moveTo>
                    <a:pt x="179" y="0"/>
                  </a:moveTo>
                  <a:lnTo>
                    <a:pt x="0" y="179"/>
                  </a:lnTo>
                  <a:cubicBezTo>
                    <a:pt x="30" y="189"/>
                    <a:pt x="65" y="194"/>
                    <a:pt x="97" y="194"/>
                  </a:cubicBezTo>
                  <a:cubicBezTo>
                    <a:pt x="130" y="194"/>
                    <a:pt x="159" y="189"/>
                    <a:pt x="179" y="179"/>
                  </a:cubicBezTo>
                  <a:cubicBezTo>
                    <a:pt x="199" y="139"/>
                    <a:pt x="19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"/>
            <p:cNvSpPr/>
            <p:nvPr/>
          </p:nvSpPr>
          <p:spPr>
            <a:xfrm>
              <a:off x="4031050" y="155800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0"/>
                  </a:moveTo>
                  <a:cubicBezTo>
                    <a:pt x="140" y="20"/>
                    <a:pt x="60" y="20"/>
                    <a:pt x="0" y="20"/>
                  </a:cubicBezTo>
                  <a:cubicBezTo>
                    <a:pt x="39" y="78"/>
                    <a:pt x="72" y="107"/>
                    <a:pt x="101" y="107"/>
                  </a:cubicBezTo>
                  <a:cubicBezTo>
                    <a:pt x="133" y="107"/>
                    <a:pt x="159" y="7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"/>
            <p:cNvSpPr/>
            <p:nvPr/>
          </p:nvSpPr>
          <p:spPr>
            <a:xfrm>
              <a:off x="3889300" y="1158650"/>
              <a:ext cx="3525" cy="4500"/>
            </a:xfrm>
            <a:custGeom>
              <a:avLst/>
              <a:gdLst/>
              <a:ahLst/>
              <a:cxnLst/>
              <a:rect l="l" t="t" r="r" b="b"/>
              <a:pathLst>
                <a:path w="141" h="180" extrusionOk="0">
                  <a:moveTo>
                    <a:pt x="140" y="0"/>
                  </a:moveTo>
                  <a:cubicBezTo>
                    <a:pt x="1" y="60"/>
                    <a:pt x="1" y="100"/>
                    <a:pt x="100" y="179"/>
                  </a:cubicBezTo>
                  <a:cubicBezTo>
                    <a:pt x="100" y="100"/>
                    <a:pt x="100" y="6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"/>
            <p:cNvSpPr/>
            <p:nvPr/>
          </p:nvSpPr>
          <p:spPr>
            <a:xfrm>
              <a:off x="3979825" y="1140750"/>
              <a:ext cx="9475" cy="9475"/>
            </a:xfrm>
            <a:custGeom>
              <a:avLst/>
              <a:gdLst/>
              <a:ahLst/>
              <a:cxnLst/>
              <a:rect l="l" t="t" r="r" b="b"/>
              <a:pathLst>
                <a:path w="379" h="379" extrusionOk="0">
                  <a:moveTo>
                    <a:pt x="0" y="0"/>
                  </a:moveTo>
                  <a:lnTo>
                    <a:pt x="0" y="378"/>
                  </a:lnTo>
                  <a:cubicBezTo>
                    <a:pt x="100" y="378"/>
                    <a:pt x="219" y="338"/>
                    <a:pt x="319" y="338"/>
                  </a:cubicBezTo>
                  <a:cubicBezTo>
                    <a:pt x="319" y="338"/>
                    <a:pt x="339" y="338"/>
                    <a:pt x="358" y="299"/>
                  </a:cubicBezTo>
                  <a:cubicBezTo>
                    <a:pt x="378" y="239"/>
                    <a:pt x="358" y="219"/>
                    <a:pt x="319" y="179"/>
                  </a:cubicBezTo>
                  <a:cubicBezTo>
                    <a:pt x="219" y="120"/>
                    <a:pt x="10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"/>
            <p:cNvSpPr/>
            <p:nvPr/>
          </p:nvSpPr>
          <p:spPr>
            <a:xfrm>
              <a:off x="3997225" y="1099575"/>
              <a:ext cx="3500" cy="4400"/>
            </a:xfrm>
            <a:custGeom>
              <a:avLst/>
              <a:gdLst/>
              <a:ahLst/>
              <a:cxnLst/>
              <a:rect l="l" t="t" r="r" b="b"/>
              <a:pathLst>
                <a:path w="140" h="176" extrusionOk="0">
                  <a:moveTo>
                    <a:pt x="57" y="0"/>
                  </a:moveTo>
                  <a:cubicBezTo>
                    <a:pt x="44" y="0"/>
                    <a:pt x="32" y="5"/>
                    <a:pt x="21" y="16"/>
                  </a:cubicBezTo>
                  <a:cubicBezTo>
                    <a:pt x="21" y="56"/>
                    <a:pt x="1" y="135"/>
                    <a:pt x="1" y="175"/>
                  </a:cubicBezTo>
                  <a:cubicBezTo>
                    <a:pt x="40" y="155"/>
                    <a:pt x="80" y="116"/>
                    <a:pt x="140" y="76"/>
                  </a:cubicBezTo>
                  <a:cubicBezTo>
                    <a:pt x="126" y="33"/>
                    <a:pt x="91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5"/>
            <p:cNvSpPr/>
            <p:nvPr/>
          </p:nvSpPr>
          <p:spPr>
            <a:xfrm>
              <a:off x="3955950" y="1162125"/>
              <a:ext cx="18425" cy="103325"/>
            </a:xfrm>
            <a:custGeom>
              <a:avLst/>
              <a:gdLst/>
              <a:ahLst/>
              <a:cxnLst/>
              <a:rect l="l" t="t" r="r" b="b"/>
              <a:pathLst>
                <a:path w="737" h="4133" extrusionOk="0">
                  <a:moveTo>
                    <a:pt x="339" y="1"/>
                  </a:moveTo>
                  <a:cubicBezTo>
                    <a:pt x="120" y="1254"/>
                    <a:pt x="1" y="2547"/>
                    <a:pt x="20" y="3840"/>
                  </a:cubicBezTo>
                  <a:cubicBezTo>
                    <a:pt x="177" y="3910"/>
                    <a:pt x="212" y="4133"/>
                    <a:pt x="352" y="4133"/>
                  </a:cubicBezTo>
                  <a:cubicBezTo>
                    <a:pt x="372" y="4133"/>
                    <a:pt x="394" y="4128"/>
                    <a:pt x="418" y="4118"/>
                  </a:cubicBezTo>
                  <a:cubicBezTo>
                    <a:pt x="617" y="4039"/>
                    <a:pt x="518" y="3820"/>
                    <a:pt x="538" y="3661"/>
                  </a:cubicBezTo>
                  <a:cubicBezTo>
                    <a:pt x="538" y="3621"/>
                    <a:pt x="577" y="3542"/>
                    <a:pt x="577" y="3502"/>
                  </a:cubicBezTo>
                  <a:cubicBezTo>
                    <a:pt x="657" y="2408"/>
                    <a:pt x="697" y="1314"/>
                    <a:pt x="737" y="220"/>
                  </a:cubicBezTo>
                  <a:lnTo>
                    <a:pt x="737" y="220"/>
                  </a:lnTo>
                  <a:cubicBezTo>
                    <a:pt x="677" y="252"/>
                    <a:pt x="627" y="267"/>
                    <a:pt x="583" y="267"/>
                  </a:cubicBezTo>
                  <a:cubicBezTo>
                    <a:pt x="465" y="267"/>
                    <a:pt x="397" y="1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5"/>
            <p:cNvSpPr/>
            <p:nvPr/>
          </p:nvSpPr>
          <p:spPr>
            <a:xfrm>
              <a:off x="5610025" y="1914075"/>
              <a:ext cx="23900" cy="16925"/>
            </a:xfrm>
            <a:custGeom>
              <a:avLst/>
              <a:gdLst/>
              <a:ahLst/>
              <a:cxnLst/>
              <a:rect l="l" t="t" r="r" b="b"/>
              <a:pathLst>
                <a:path w="956" h="677" extrusionOk="0">
                  <a:moveTo>
                    <a:pt x="597" y="0"/>
                  </a:moveTo>
                  <a:cubicBezTo>
                    <a:pt x="538" y="100"/>
                    <a:pt x="458" y="160"/>
                    <a:pt x="359" y="180"/>
                  </a:cubicBezTo>
                  <a:cubicBezTo>
                    <a:pt x="259" y="219"/>
                    <a:pt x="160" y="259"/>
                    <a:pt x="60" y="299"/>
                  </a:cubicBezTo>
                  <a:cubicBezTo>
                    <a:pt x="40" y="299"/>
                    <a:pt x="40" y="319"/>
                    <a:pt x="1" y="378"/>
                  </a:cubicBezTo>
                  <a:cubicBezTo>
                    <a:pt x="1" y="418"/>
                    <a:pt x="21" y="458"/>
                    <a:pt x="80" y="498"/>
                  </a:cubicBezTo>
                  <a:lnTo>
                    <a:pt x="80" y="677"/>
                  </a:lnTo>
                  <a:cubicBezTo>
                    <a:pt x="180" y="677"/>
                    <a:pt x="299" y="657"/>
                    <a:pt x="398" y="657"/>
                  </a:cubicBezTo>
                  <a:cubicBezTo>
                    <a:pt x="498" y="597"/>
                    <a:pt x="617" y="518"/>
                    <a:pt x="717" y="478"/>
                  </a:cubicBezTo>
                  <a:cubicBezTo>
                    <a:pt x="757" y="418"/>
                    <a:pt x="776" y="378"/>
                    <a:pt x="776" y="319"/>
                  </a:cubicBezTo>
                  <a:cubicBezTo>
                    <a:pt x="836" y="199"/>
                    <a:pt x="896" y="10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5"/>
            <p:cNvSpPr/>
            <p:nvPr/>
          </p:nvSpPr>
          <p:spPr>
            <a:xfrm>
              <a:off x="5750775" y="1737025"/>
              <a:ext cx="132300" cy="90550"/>
            </a:xfrm>
            <a:custGeom>
              <a:avLst/>
              <a:gdLst/>
              <a:ahLst/>
              <a:cxnLst/>
              <a:rect l="l" t="t" r="r" b="b"/>
              <a:pathLst>
                <a:path w="5292" h="3622" extrusionOk="0">
                  <a:moveTo>
                    <a:pt x="4954" y="1"/>
                  </a:moveTo>
                  <a:cubicBezTo>
                    <a:pt x="4615" y="1"/>
                    <a:pt x="4377" y="160"/>
                    <a:pt x="4158" y="339"/>
                  </a:cubicBezTo>
                  <a:cubicBezTo>
                    <a:pt x="3481" y="657"/>
                    <a:pt x="2924" y="1194"/>
                    <a:pt x="2288" y="1552"/>
                  </a:cubicBezTo>
                  <a:cubicBezTo>
                    <a:pt x="2188" y="1612"/>
                    <a:pt x="2109" y="1692"/>
                    <a:pt x="2009" y="1751"/>
                  </a:cubicBezTo>
                  <a:cubicBezTo>
                    <a:pt x="1691" y="2010"/>
                    <a:pt x="1373" y="2209"/>
                    <a:pt x="995" y="2408"/>
                  </a:cubicBezTo>
                  <a:cubicBezTo>
                    <a:pt x="895" y="2487"/>
                    <a:pt x="816" y="2527"/>
                    <a:pt x="736" y="2607"/>
                  </a:cubicBezTo>
                  <a:cubicBezTo>
                    <a:pt x="697" y="2646"/>
                    <a:pt x="637" y="2706"/>
                    <a:pt x="617" y="2746"/>
                  </a:cubicBezTo>
                  <a:cubicBezTo>
                    <a:pt x="577" y="2825"/>
                    <a:pt x="517" y="2905"/>
                    <a:pt x="438" y="2945"/>
                  </a:cubicBezTo>
                  <a:cubicBezTo>
                    <a:pt x="398" y="3004"/>
                    <a:pt x="338" y="3024"/>
                    <a:pt x="299" y="3044"/>
                  </a:cubicBezTo>
                  <a:cubicBezTo>
                    <a:pt x="239" y="3084"/>
                    <a:pt x="219" y="3104"/>
                    <a:pt x="179" y="3164"/>
                  </a:cubicBezTo>
                  <a:cubicBezTo>
                    <a:pt x="179" y="3184"/>
                    <a:pt x="140" y="3203"/>
                    <a:pt x="120" y="3223"/>
                  </a:cubicBezTo>
                  <a:cubicBezTo>
                    <a:pt x="80" y="3283"/>
                    <a:pt x="40" y="3323"/>
                    <a:pt x="20" y="3382"/>
                  </a:cubicBezTo>
                  <a:cubicBezTo>
                    <a:pt x="0" y="3402"/>
                    <a:pt x="0" y="3422"/>
                    <a:pt x="0" y="3462"/>
                  </a:cubicBezTo>
                  <a:cubicBezTo>
                    <a:pt x="80" y="3601"/>
                    <a:pt x="219" y="3601"/>
                    <a:pt x="338" y="3621"/>
                  </a:cubicBezTo>
                  <a:cubicBezTo>
                    <a:pt x="368" y="3611"/>
                    <a:pt x="388" y="3606"/>
                    <a:pt x="408" y="3606"/>
                  </a:cubicBezTo>
                  <a:cubicBezTo>
                    <a:pt x="428" y="3606"/>
                    <a:pt x="448" y="3611"/>
                    <a:pt x="478" y="3621"/>
                  </a:cubicBezTo>
                  <a:cubicBezTo>
                    <a:pt x="517" y="3621"/>
                    <a:pt x="597" y="3601"/>
                    <a:pt x="637" y="3581"/>
                  </a:cubicBezTo>
                  <a:cubicBezTo>
                    <a:pt x="697" y="3542"/>
                    <a:pt x="736" y="3522"/>
                    <a:pt x="796" y="3482"/>
                  </a:cubicBezTo>
                  <a:cubicBezTo>
                    <a:pt x="836" y="3442"/>
                    <a:pt x="895" y="3402"/>
                    <a:pt x="935" y="3382"/>
                  </a:cubicBezTo>
                  <a:cubicBezTo>
                    <a:pt x="975" y="3343"/>
                    <a:pt x="995" y="3343"/>
                    <a:pt x="1015" y="3323"/>
                  </a:cubicBezTo>
                  <a:cubicBezTo>
                    <a:pt x="1094" y="3303"/>
                    <a:pt x="1134" y="3283"/>
                    <a:pt x="1194" y="3243"/>
                  </a:cubicBezTo>
                  <a:cubicBezTo>
                    <a:pt x="1273" y="3223"/>
                    <a:pt x="1373" y="3203"/>
                    <a:pt x="1413" y="3124"/>
                  </a:cubicBezTo>
                  <a:cubicBezTo>
                    <a:pt x="1472" y="3044"/>
                    <a:pt x="1512" y="3024"/>
                    <a:pt x="1592" y="2985"/>
                  </a:cubicBezTo>
                  <a:lnTo>
                    <a:pt x="1612" y="2945"/>
                  </a:lnTo>
                  <a:cubicBezTo>
                    <a:pt x="1691" y="2806"/>
                    <a:pt x="1870" y="2845"/>
                    <a:pt x="1930" y="2746"/>
                  </a:cubicBezTo>
                  <a:cubicBezTo>
                    <a:pt x="2009" y="2646"/>
                    <a:pt x="2188" y="2706"/>
                    <a:pt x="2268" y="2547"/>
                  </a:cubicBezTo>
                  <a:cubicBezTo>
                    <a:pt x="2467" y="2447"/>
                    <a:pt x="2666" y="2348"/>
                    <a:pt x="2805" y="2209"/>
                  </a:cubicBezTo>
                  <a:cubicBezTo>
                    <a:pt x="3581" y="1532"/>
                    <a:pt x="4496" y="1035"/>
                    <a:pt x="5252" y="319"/>
                  </a:cubicBezTo>
                  <a:cubicBezTo>
                    <a:pt x="5292" y="60"/>
                    <a:pt x="5113" y="40"/>
                    <a:pt x="4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"/>
            <p:cNvSpPr/>
            <p:nvPr/>
          </p:nvSpPr>
          <p:spPr>
            <a:xfrm>
              <a:off x="5871125" y="1725125"/>
              <a:ext cx="32850" cy="19875"/>
            </a:xfrm>
            <a:custGeom>
              <a:avLst/>
              <a:gdLst/>
              <a:ahLst/>
              <a:cxnLst/>
              <a:rect l="l" t="t" r="r" b="b"/>
              <a:pathLst>
                <a:path w="1314" h="795" extrusionOk="0">
                  <a:moveTo>
                    <a:pt x="1186" y="1"/>
                  </a:moveTo>
                  <a:cubicBezTo>
                    <a:pt x="1147" y="1"/>
                    <a:pt x="1093" y="18"/>
                    <a:pt x="1015" y="59"/>
                  </a:cubicBezTo>
                  <a:cubicBezTo>
                    <a:pt x="876" y="119"/>
                    <a:pt x="776" y="298"/>
                    <a:pt x="577" y="298"/>
                  </a:cubicBezTo>
                  <a:cubicBezTo>
                    <a:pt x="438" y="477"/>
                    <a:pt x="60" y="218"/>
                    <a:pt x="0" y="596"/>
                  </a:cubicBezTo>
                  <a:cubicBezTo>
                    <a:pt x="159" y="616"/>
                    <a:pt x="338" y="616"/>
                    <a:pt x="398" y="795"/>
                  </a:cubicBezTo>
                  <a:cubicBezTo>
                    <a:pt x="697" y="616"/>
                    <a:pt x="995" y="457"/>
                    <a:pt x="1273" y="298"/>
                  </a:cubicBezTo>
                  <a:cubicBezTo>
                    <a:pt x="1258" y="190"/>
                    <a:pt x="1314" y="1"/>
                    <a:pt x="1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"/>
            <p:cNvSpPr/>
            <p:nvPr/>
          </p:nvSpPr>
          <p:spPr>
            <a:xfrm>
              <a:off x="5771150" y="1814600"/>
              <a:ext cx="14450" cy="9475"/>
            </a:xfrm>
            <a:custGeom>
              <a:avLst/>
              <a:gdLst/>
              <a:ahLst/>
              <a:cxnLst/>
              <a:rect l="l" t="t" r="r" b="b"/>
              <a:pathLst>
                <a:path w="578" h="379" extrusionOk="0">
                  <a:moveTo>
                    <a:pt x="578" y="1"/>
                  </a:moveTo>
                  <a:cubicBezTo>
                    <a:pt x="478" y="1"/>
                    <a:pt x="379" y="21"/>
                    <a:pt x="279" y="21"/>
                  </a:cubicBezTo>
                  <a:cubicBezTo>
                    <a:pt x="180" y="21"/>
                    <a:pt x="120" y="100"/>
                    <a:pt x="61" y="200"/>
                  </a:cubicBezTo>
                  <a:cubicBezTo>
                    <a:pt x="61" y="220"/>
                    <a:pt x="21" y="279"/>
                    <a:pt x="1" y="299"/>
                  </a:cubicBezTo>
                  <a:lnTo>
                    <a:pt x="80" y="379"/>
                  </a:lnTo>
                  <a:cubicBezTo>
                    <a:pt x="299" y="359"/>
                    <a:pt x="498" y="260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5"/>
            <p:cNvSpPr/>
            <p:nvPr/>
          </p:nvSpPr>
          <p:spPr>
            <a:xfrm>
              <a:off x="5806475" y="1792225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557" y="1"/>
                  </a:moveTo>
                  <a:lnTo>
                    <a:pt x="557" y="1"/>
                  </a:lnTo>
                  <a:cubicBezTo>
                    <a:pt x="299" y="21"/>
                    <a:pt x="100" y="120"/>
                    <a:pt x="0" y="359"/>
                  </a:cubicBezTo>
                  <a:cubicBezTo>
                    <a:pt x="20" y="360"/>
                    <a:pt x="40" y="361"/>
                    <a:pt x="58" y="361"/>
                  </a:cubicBezTo>
                  <a:cubicBezTo>
                    <a:pt x="304" y="361"/>
                    <a:pt x="465" y="24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5"/>
            <p:cNvSpPr/>
            <p:nvPr/>
          </p:nvSpPr>
          <p:spPr>
            <a:xfrm>
              <a:off x="5798500" y="1800200"/>
              <a:ext cx="8000" cy="5275"/>
            </a:xfrm>
            <a:custGeom>
              <a:avLst/>
              <a:gdLst/>
              <a:ahLst/>
              <a:cxnLst/>
              <a:rect l="l" t="t" r="r" b="b"/>
              <a:pathLst>
                <a:path w="320" h="211" extrusionOk="0">
                  <a:moveTo>
                    <a:pt x="319" y="0"/>
                  </a:moveTo>
                  <a:cubicBezTo>
                    <a:pt x="180" y="0"/>
                    <a:pt x="81" y="80"/>
                    <a:pt x="1" y="199"/>
                  </a:cubicBezTo>
                  <a:cubicBezTo>
                    <a:pt x="32" y="207"/>
                    <a:pt x="63" y="211"/>
                    <a:pt x="92" y="211"/>
                  </a:cubicBezTo>
                  <a:cubicBezTo>
                    <a:pt x="210" y="211"/>
                    <a:pt x="303" y="144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5"/>
            <p:cNvSpPr/>
            <p:nvPr/>
          </p:nvSpPr>
          <p:spPr>
            <a:xfrm>
              <a:off x="5759225" y="1826050"/>
              <a:ext cx="9475" cy="5625"/>
            </a:xfrm>
            <a:custGeom>
              <a:avLst/>
              <a:gdLst/>
              <a:ahLst/>
              <a:cxnLst/>
              <a:rect l="l" t="t" r="r" b="b"/>
              <a:pathLst>
                <a:path w="379" h="225" extrusionOk="0">
                  <a:moveTo>
                    <a:pt x="299" y="0"/>
                  </a:moveTo>
                  <a:cubicBezTo>
                    <a:pt x="199" y="0"/>
                    <a:pt x="100" y="0"/>
                    <a:pt x="40" y="60"/>
                  </a:cubicBezTo>
                  <a:cubicBezTo>
                    <a:pt x="0" y="120"/>
                    <a:pt x="0" y="160"/>
                    <a:pt x="0" y="219"/>
                  </a:cubicBezTo>
                  <a:cubicBezTo>
                    <a:pt x="26" y="222"/>
                    <a:pt x="50" y="224"/>
                    <a:pt x="73" y="224"/>
                  </a:cubicBezTo>
                  <a:cubicBezTo>
                    <a:pt x="197" y="224"/>
                    <a:pt x="295" y="177"/>
                    <a:pt x="378" y="60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"/>
            <p:cNvSpPr/>
            <p:nvPr/>
          </p:nvSpPr>
          <p:spPr>
            <a:xfrm>
              <a:off x="5791050" y="18051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80" y="41"/>
                    <a:pt x="60" y="81"/>
                    <a:pt x="1" y="200"/>
                  </a:cubicBezTo>
                  <a:cubicBezTo>
                    <a:pt x="120" y="200"/>
                    <a:pt x="259" y="16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"/>
            <p:cNvSpPr/>
            <p:nvPr/>
          </p:nvSpPr>
          <p:spPr>
            <a:xfrm>
              <a:off x="5785575" y="18101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41"/>
                    <a:pt x="21" y="61"/>
                    <a:pt x="1" y="160"/>
                  </a:cubicBezTo>
                  <a:cubicBezTo>
                    <a:pt x="80" y="100"/>
                    <a:pt x="120" y="8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5"/>
            <p:cNvSpPr/>
            <p:nvPr/>
          </p:nvSpPr>
          <p:spPr>
            <a:xfrm>
              <a:off x="5766675" y="1821700"/>
              <a:ext cx="6500" cy="5875"/>
            </a:xfrm>
            <a:custGeom>
              <a:avLst/>
              <a:gdLst/>
              <a:ahLst/>
              <a:cxnLst/>
              <a:rect l="l" t="t" r="r" b="b"/>
              <a:pathLst>
                <a:path w="260" h="235" extrusionOk="0">
                  <a:moveTo>
                    <a:pt x="160" y="0"/>
                  </a:moveTo>
                  <a:cubicBezTo>
                    <a:pt x="135" y="0"/>
                    <a:pt x="110" y="5"/>
                    <a:pt x="80" y="15"/>
                  </a:cubicBezTo>
                  <a:lnTo>
                    <a:pt x="61" y="35"/>
                  </a:lnTo>
                  <a:cubicBezTo>
                    <a:pt x="1" y="95"/>
                    <a:pt x="1" y="135"/>
                    <a:pt x="41" y="194"/>
                  </a:cubicBezTo>
                  <a:lnTo>
                    <a:pt x="80" y="234"/>
                  </a:lnTo>
                  <a:lnTo>
                    <a:pt x="259" y="75"/>
                  </a:lnTo>
                  <a:lnTo>
                    <a:pt x="240" y="15"/>
                  </a:lnTo>
                  <a:cubicBezTo>
                    <a:pt x="210" y="5"/>
                    <a:pt x="185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5"/>
            <p:cNvSpPr/>
            <p:nvPr/>
          </p:nvSpPr>
          <p:spPr>
            <a:xfrm>
              <a:off x="5576700" y="1923025"/>
              <a:ext cx="34850" cy="21700"/>
            </a:xfrm>
            <a:custGeom>
              <a:avLst/>
              <a:gdLst/>
              <a:ahLst/>
              <a:cxnLst/>
              <a:rect l="l" t="t" r="r" b="b"/>
              <a:pathLst>
                <a:path w="1394" h="868" extrusionOk="0">
                  <a:moveTo>
                    <a:pt x="1393" y="1"/>
                  </a:moveTo>
                  <a:cubicBezTo>
                    <a:pt x="876" y="80"/>
                    <a:pt x="498" y="498"/>
                    <a:pt x="21" y="737"/>
                  </a:cubicBezTo>
                  <a:cubicBezTo>
                    <a:pt x="21" y="796"/>
                    <a:pt x="1" y="816"/>
                    <a:pt x="1" y="856"/>
                  </a:cubicBezTo>
                  <a:cubicBezTo>
                    <a:pt x="48" y="864"/>
                    <a:pt x="93" y="867"/>
                    <a:pt x="136" y="867"/>
                  </a:cubicBezTo>
                  <a:cubicBezTo>
                    <a:pt x="664" y="867"/>
                    <a:pt x="952" y="344"/>
                    <a:pt x="1393" y="160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"/>
            <p:cNvSpPr/>
            <p:nvPr/>
          </p:nvSpPr>
          <p:spPr>
            <a:xfrm>
              <a:off x="5556325" y="1948875"/>
              <a:ext cx="12950" cy="9125"/>
            </a:xfrm>
            <a:custGeom>
              <a:avLst/>
              <a:gdLst/>
              <a:ahLst/>
              <a:cxnLst/>
              <a:rect l="l" t="t" r="r" b="b"/>
              <a:pathLst>
                <a:path w="518" h="365" extrusionOk="0">
                  <a:moveTo>
                    <a:pt x="517" y="1"/>
                  </a:moveTo>
                  <a:lnTo>
                    <a:pt x="517" y="1"/>
                  </a:lnTo>
                  <a:cubicBezTo>
                    <a:pt x="318" y="100"/>
                    <a:pt x="120" y="180"/>
                    <a:pt x="0" y="359"/>
                  </a:cubicBezTo>
                  <a:cubicBezTo>
                    <a:pt x="38" y="362"/>
                    <a:pt x="75" y="364"/>
                    <a:pt x="111" y="364"/>
                  </a:cubicBezTo>
                  <a:cubicBezTo>
                    <a:pt x="304" y="364"/>
                    <a:pt x="467" y="303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"/>
            <p:cNvSpPr/>
            <p:nvPr/>
          </p:nvSpPr>
          <p:spPr>
            <a:xfrm>
              <a:off x="4352800" y="1760725"/>
              <a:ext cx="12975" cy="6175"/>
            </a:xfrm>
            <a:custGeom>
              <a:avLst/>
              <a:gdLst/>
              <a:ahLst/>
              <a:cxnLst/>
              <a:rect l="l" t="t" r="r" b="b"/>
              <a:pathLst>
                <a:path w="519" h="247" extrusionOk="0">
                  <a:moveTo>
                    <a:pt x="201" y="0"/>
                  </a:moveTo>
                  <a:cubicBezTo>
                    <a:pt x="139" y="0"/>
                    <a:pt x="74" y="58"/>
                    <a:pt x="1" y="226"/>
                  </a:cubicBezTo>
                  <a:cubicBezTo>
                    <a:pt x="160" y="246"/>
                    <a:pt x="339" y="246"/>
                    <a:pt x="518" y="246"/>
                  </a:cubicBezTo>
                  <a:cubicBezTo>
                    <a:pt x="405" y="171"/>
                    <a:pt x="308" y="0"/>
                    <a:pt x="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"/>
            <p:cNvSpPr/>
            <p:nvPr/>
          </p:nvSpPr>
          <p:spPr>
            <a:xfrm>
              <a:off x="4365750" y="17668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80" y="139"/>
                    <a:pt x="199" y="179"/>
                    <a:pt x="338" y="179"/>
                  </a:cubicBezTo>
                  <a:cubicBezTo>
                    <a:pt x="25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5"/>
            <p:cNvSpPr/>
            <p:nvPr/>
          </p:nvSpPr>
          <p:spPr>
            <a:xfrm>
              <a:off x="5247975" y="1867775"/>
              <a:ext cx="92025" cy="78650"/>
            </a:xfrm>
            <a:custGeom>
              <a:avLst/>
              <a:gdLst/>
              <a:ahLst/>
              <a:cxnLst/>
              <a:rect l="l" t="t" r="r" b="b"/>
              <a:pathLst>
                <a:path w="3681" h="3146" extrusionOk="0">
                  <a:moveTo>
                    <a:pt x="1115" y="2111"/>
                  </a:moveTo>
                  <a:lnTo>
                    <a:pt x="1115" y="2111"/>
                  </a:lnTo>
                  <a:cubicBezTo>
                    <a:pt x="1017" y="2189"/>
                    <a:pt x="910" y="2253"/>
                    <a:pt x="800" y="2310"/>
                  </a:cubicBezTo>
                  <a:lnTo>
                    <a:pt x="800" y="2310"/>
                  </a:lnTo>
                  <a:cubicBezTo>
                    <a:pt x="906" y="2239"/>
                    <a:pt x="1008" y="2161"/>
                    <a:pt x="1115" y="2111"/>
                  </a:cubicBezTo>
                  <a:close/>
                  <a:moveTo>
                    <a:pt x="2423" y="0"/>
                  </a:moveTo>
                  <a:cubicBezTo>
                    <a:pt x="2230" y="0"/>
                    <a:pt x="2060" y="143"/>
                    <a:pt x="1891" y="261"/>
                  </a:cubicBezTo>
                  <a:cubicBezTo>
                    <a:pt x="1791" y="321"/>
                    <a:pt x="1712" y="420"/>
                    <a:pt x="1652" y="520"/>
                  </a:cubicBezTo>
                  <a:cubicBezTo>
                    <a:pt x="1632" y="679"/>
                    <a:pt x="1493" y="719"/>
                    <a:pt x="1334" y="739"/>
                  </a:cubicBezTo>
                  <a:cubicBezTo>
                    <a:pt x="1135" y="778"/>
                    <a:pt x="1015" y="878"/>
                    <a:pt x="936" y="1057"/>
                  </a:cubicBezTo>
                  <a:cubicBezTo>
                    <a:pt x="936" y="1159"/>
                    <a:pt x="917" y="1190"/>
                    <a:pt x="890" y="1190"/>
                  </a:cubicBezTo>
                  <a:cubicBezTo>
                    <a:pt x="848" y="1190"/>
                    <a:pt x="785" y="1116"/>
                    <a:pt x="737" y="1116"/>
                  </a:cubicBezTo>
                  <a:cubicBezTo>
                    <a:pt x="518" y="1136"/>
                    <a:pt x="339" y="1236"/>
                    <a:pt x="200" y="1435"/>
                  </a:cubicBezTo>
                  <a:cubicBezTo>
                    <a:pt x="140" y="1534"/>
                    <a:pt x="60" y="1634"/>
                    <a:pt x="41" y="1753"/>
                  </a:cubicBezTo>
                  <a:cubicBezTo>
                    <a:pt x="1" y="1852"/>
                    <a:pt x="1" y="1972"/>
                    <a:pt x="1" y="2111"/>
                  </a:cubicBezTo>
                  <a:cubicBezTo>
                    <a:pt x="21" y="2230"/>
                    <a:pt x="41" y="2330"/>
                    <a:pt x="140" y="2429"/>
                  </a:cubicBezTo>
                  <a:cubicBezTo>
                    <a:pt x="221" y="2464"/>
                    <a:pt x="295" y="2478"/>
                    <a:pt x="365" y="2478"/>
                  </a:cubicBezTo>
                  <a:cubicBezTo>
                    <a:pt x="406" y="2478"/>
                    <a:pt x="445" y="2474"/>
                    <a:pt x="483" y="2465"/>
                  </a:cubicBezTo>
                  <a:lnTo>
                    <a:pt x="483" y="2465"/>
                  </a:lnTo>
                  <a:cubicBezTo>
                    <a:pt x="359" y="2525"/>
                    <a:pt x="236" y="2589"/>
                    <a:pt x="120" y="2668"/>
                  </a:cubicBezTo>
                  <a:cubicBezTo>
                    <a:pt x="41" y="2768"/>
                    <a:pt x="21" y="2907"/>
                    <a:pt x="60" y="3026"/>
                  </a:cubicBezTo>
                  <a:cubicBezTo>
                    <a:pt x="120" y="3106"/>
                    <a:pt x="200" y="3126"/>
                    <a:pt x="259" y="3146"/>
                  </a:cubicBezTo>
                  <a:lnTo>
                    <a:pt x="399" y="3146"/>
                  </a:lnTo>
                  <a:cubicBezTo>
                    <a:pt x="836" y="3126"/>
                    <a:pt x="1194" y="2867"/>
                    <a:pt x="1612" y="2748"/>
                  </a:cubicBezTo>
                  <a:cubicBezTo>
                    <a:pt x="1712" y="2728"/>
                    <a:pt x="1831" y="2668"/>
                    <a:pt x="1930" y="2608"/>
                  </a:cubicBezTo>
                  <a:cubicBezTo>
                    <a:pt x="2229" y="2250"/>
                    <a:pt x="2646" y="2051"/>
                    <a:pt x="3044" y="1833"/>
                  </a:cubicBezTo>
                  <a:cubicBezTo>
                    <a:pt x="3323" y="1673"/>
                    <a:pt x="3681" y="1574"/>
                    <a:pt x="3621" y="1156"/>
                  </a:cubicBezTo>
                  <a:lnTo>
                    <a:pt x="3621" y="1156"/>
                  </a:lnTo>
                  <a:cubicBezTo>
                    <a:pt x="3402" y="1250"/>
                    <a:pt x="3172" y="1306"/>
                    <a:pt x="2939" y="1306"/>
                  </a:cubicBezTo>
                  <a:cubicBezTo>
                    <a:pt x="2729" y="1306"/>
                    <a:pt x="2516" y="1260"/>
                    <a:pt x="2308" y="1156"/>
                  </a:cubicBezTo>
                  <a:cubicBezTo>
                    <a:pt x="2282" y="1150"/>
                    <a:pt x="2253" y="1147"/>
                    <a:pt x="2224" y="1147"/>
                  </a:cubicBezTo>
                  <a:cubicBezTo>
                    <a:pt x="2165" y="1147"/>
                    <a:pt x="2103" y="1156"/>
                    <a:pt x="2050" y="1156"/>
                  </a:cubicBezTo>
                  <a:cubicBezTo>
                    <a:pt x="2149" y="798"/>
                    <a:pt x="2547" y="858"/>
                    <a:pt x="2786" y="719"/>
                  </a:cubicBezTo>
                  <a:cubicBezTo>
                    <a:pt x="3124" y="480"/>
                    <a:pt x="2925" y="321"/>
                    <a:pt x="2746" y="142"/>
                  </a:cubicBezTo>
                  <a:cubicBezTo>
                    <a:pt x="2630" y="39"/>
                    <a:pt x="2523" y="0"/>
                    <a:pt x="24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5"/>
            <p:cNvSpPr/>
            <p:nvPr/>
          </p:nvSpPr>
          <p:spPr>
            <a:xfrm>
              <a:off x="5588650" y="1843850"/>
              <a:ext cx="102475" cy="70750"/>
            </a:xfrm>
            <a:custGeom>
              <a:avLst/>
              <a:gdLst/>
              <a:ahLst/>
              <a:cxnLst/>
              <a:rect l="l" t="t" r="r" b="b"/>
              <a:pathLst>
                <a:path w="4099" h="2830" extrusionOk="0">
                  <a:moveTo>
                    <a:pt x="3473" y="1"/>
                  </a:moveTo>
                  <a:cubicBezTo>
                    <a:pt x="3215" y="1"/>
                    <a:pt x="2973" y="66"/>
                    <a:pt x="2745" y="223"/>
                  </a:cubicBezTo>
                  <a:cubicBezTo>
                    <a:pt x="2340" y="463"/>
                    <a:pt x="2071" y="908"/>
                    <a:pt x="1558" y="908"/>
                  </a:cubicBezTo>
                  <a:cubicBezTo>
                    <a:pt x="1518" y="908"/>
                    <a:pt x="1476" y="906"/>
                    <a:pt x="1433" y="900"/>
                  </a:cubicBezTo>
                  <a:cubicBezTo>
                    <a:pt x="1381" y="837"/>
                    <a:pt x="1323" y="808"/>
                    <a:pt x="1257" y="808"/>
                  </a:cubicBezTo>
                  <a:cubicBezTo>
                    <a:pt x="1197" y="808"/>
                    <a:pt x="1130" y="832"/>
                    <a:pt x="1055" y="880"/>
                  </a:cubicBezTo>
                  <a:cubicBezTo>
                    <a:pt x="915" y="999"/>
                    <a:pt x="736" y="1099"/>
                    <a:pt x="557" y="1218"/>
                  </a:cubicBezTo>
                  <a:cubicBezTo>
                    <a:pt x="498" y="1337"/>
                    <a:pt x="338" y="1377"/>
                    <a:pt x="338" y="1536"/>
                  </a:cubicBezTo>
                  <a:cubicBezTo>
                    <a:pt x="358" y="1676"/>
                    <a:pt x="458" y="1755"/>
                    <a:pt x="438" y="1914"/>
                  </a:cubicBezTo>
                  <a:cubicBezTo>
                    <a:pt x="338" y="2133"/>
                    <a:pt x="0" y="2173"/>
                    <a:pt x="20" y="2491"/>
                  </a:cubicBezTo>
                  <a:cubicBezTo>
                    <a:pt x="159" y="2670"/>
                    <a:pt x="358" y="2750"/>
                    <a:pt x="557" y="2829"/>
                  </a:cubicBezTo>
                  <a:cubicBezTo>
                    <a:pt x="1253" y="2591"/>
                    <a:pt x="1751" y="2093"/>
                    <a:pt x="2407" y="1755"/>
                  </a:cubicBezTo>
                  <a:cubicBezTo>
                    <a:pt x="2527" y="1755"/>
                    <a:pt x="2586" y="1696"/>
                    <a:pt x="2646" y="1616"/>
                  </a:cubicBezTo>
                  <a:cubicBezTo>
                    <a:pt x="2706" y="1556"/>
                    <a:pt x="2745" y="1516"/>
                    <a:pt x="2825" y="1497"/>
                  </a:cubicBezTo>
                  <a:cubicBezTo>
                    <a:pt x="2845" y="1477"/>
                    <a:pt x="2905" y="1437"/>
                    <a:pt x="2944" y="1437"/>
                  </a:cubicBezTo>
                  <a:cubicBezTo>
                    <a:pt x="3044" y="1417"/>
                    <a:pt x="3123" y="1337"/>
                    <a:pt x="3183" y="1258"/>
                  </a:cubicBezTo>
                  <a:cubicBezTo>
                    <a:pt x="3243" y="1218"/>
                    <a:pt x="3302" y="1139"/>
                    <a:pt x="3382" y="1099"/>
                  </a:cubicBezTo>
                  <a:cubicBezTo>
                    <a:pt x="3481" y="979"/>
                    <a:pt x="3621" y="1019"/>
                    <a:pt x="3720" y="920"/>
                  </a:cubicBezTo>
                  <a:cubicBezTo>
                    <a:pt x="3780" y="840"/>
                    <a:pt x="3840" y="800"/>
                    <a:pt x="3899" y="721"/>
                  </a:cubicBezTo>
                  <a:cubicBezTo>
                    <a:pt x="3939" y="681"/>
                    <a:pt x="4019" y="641"/>
                    <a:pt x="4038" y="542"/>
                  </a:cubicBezTo>
                  <a:cubicBezTo>
                    <a:pt x="4098" y="482"/>
                    <a:pt x="4098" y="402"/>
                    <a:pt x="4078" y="323"/>
                  </a:cubicBezTo>
                  <a:cubicBezTo>
                    <a:pt x="3939" y="124"/>
                    <a:pt x="3760" y="25"/>
                    <a:pt x="3581" y="5"/>
                  </a:cubicBezTo>
                  <a:cubicBezTo>
                    <a:pt x="3545" y="2"/>
                    <a:pt x="3509" y="1"/>
                    <a:pt x="3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5"/>
            <p:cNvSpPr/>
            <p:nvPr/>
          </p:nvSpPr>
          <p:spPr>
            <a:xfrm>
              <a:off x="5450400" y="1575400"/>
              <a:ext cx="133300" cy="80475"/>
            </a:xfrm>
            <a:custGeom>
              <a:avLst/>
              <a:gdLst/>
              <a:ahLst/>
              <a:cxnLst/>
              <a:rect l="l" t="t" r="r" b="b"/>
              <a:pathLst>
                <a:path w="5332" h="3219" extrusionOk="0">
                  <a:moveTo>
                    <a:pt x="5232" y="1"/>
                  </a:moveTo>
                  <a:cubicBezTo>
                    <a:pt x="4635" y="199"/>
                    <a:pt x="4098" y="577"/>
                    <a:pt x="3561" y="876"/>
                  </a:cubicBezTo>
                  <a:cubicBezTo>
                    <a:pt x="2347" y="1512"/>
                    <a:pt x="1174" y="2229"/>
                    <a:pt x="0" y="2925"/>
                  </a:cubicBezTo>
                  <a:cubicBezTo>
                    <a:pt x="0" y="3161"/>
                    <a:pt x="86" y="3219"/>
                    <a:pt x="209" y="3219"/>
                  </a:cubicBezTo>
                  <a:cubicBezTo>
                    <a:pt x="282" y="3219"/>
                    <a:pt x="368" y="3198"/>
                    <a:pt x="458" y="3183"/>
                  </a:cubicBezTo>
                  <a:cubicBezTo>
                    <a:pt x="676" y="3104"/>
                    <a:pt x="915" y="3004"/>
                    <a:pt x="1094" y="2825"/>
                  </a:cubicBezTo>
                  <a:cubicBezTo>
                    <a:pt x="1086" y="2757"/>
                    <a:pt x="1099" y="2737"/>
                    <a:pt x="1120" y="2737"/>
                  </a:cubicBezTo>
                  <a:cubicBezTo>
                    <a:pt x="1148" y="2737"/>
                    <a:pt x="1191" y="2774"/>
                    <a:pt x="1214" y="2786"/>
                  </a:cubicBezTo>
                  <a:cubicBezTo>
                    <a:pt x="1492" y="2626"/>
                    <a:pt x="1771" y="2467"/>
                    <a:pt x="2049" y="2308"/>
                  </a:cubicBezTo>
                  <a:cubicBezTo>
                    <a:pt x="2705" y="1970"/>
                    <a:pt x="3282" y="1473"/>
                    <a:pt x="3979" y="1214"/>
                  </a:cubicBezTo>
                  <a:cubicBezTo>
                    <a:pt x="4178" y="975"/>
                    <a:pt x="4536" y="936"/>
                    <a:pt x="4754" y="737"/>
                  </a:cubicBezTo>
                  <a:lnTo>
                    <a:pt x="4754" y="677"/>
                  </a:lnTo>
                  <a:lnTo>
                    <a:pt x="4675" y="637"/>
                  </a:lnTo>
                  <a:lnTo>
                    <a:pt x="4754" y="617"/>
                  </a:lnTo>
                  <a:cubicBezTo>
                    <a:pt x="4794" y="617"/>
                    <a:pt x="4854" y="637"/>
                    <a:pt x="4894" y="677"/>
                  </a:cubicBezTo>
                  <a:cubicBezTo>
                    <a:pt x="5033" y="558"/>
                    <a:pt x="5172" y="498"/>
                    <a:pt x="5331" y="398"/>
                  </a:cubicBezTo>
                  <a:cubicBezTo>
                    <a:pt x="5272" y="279"/>
                    <a:pt x="5331" y="100"/>
                    <a:pt x="5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"/>
            <p:cNvSpPr/>
            <p:nvPr/>
          </p:nvSpPr>
          <p:spPr>
            <a:xfrm>
              <a:off x="5736350" y="1710175"/>
              <a:ext cx="114400" cy="82075"/>
            </a:xfrm>
            <a:custGeom>
              <a:avLst/>
              <a:gdLst/>
              <a:ahLst/>
              <a:cxnLst/>
              <a:rect l="l" t="t" r="r" b="b"/>
              <a:pathLst>
                <a:path w="4576" h="3283" extrusionOk="0">
                  <a:moveTo>
                    <a:pt x="4436" y="0"/>
                  </a:moveTo>
                  <a:cubicBezTo>
                    <a:pt x="3959" y="299"/>
                    <a:pt x="3482" y="577"/>
                    <a:pt x="3004" y="876"/>
                  </a:cubicBezTo>
                  <a:cubicBezTo>
                    <a:pt x="2905" y="975"/>
                    <a:pt x="2746" y="955"/>
                    <a:pt x="2666" y="1055"/>
                  </a:cubicBezTo>
                  <a:cubicBezTo>
                    <a:pt x="2606" y="1095"/>
                    <a:pt x="2567" y="1174"/>
                    <a:pt x="2487" y="1214"/>
                  </a:cubicBezTo>
                  <a:cubicBezTo>
                    <a:pt x="1651" y="1851"/>
                    <a:pt x="816" y="2487"/>
                    <a:pt x="0" y="3104"/>
                  </a:cubicBezTo>
                  <a:cubicBezTo>
                    <a:pt x="80" y="3243"/>
                    <a:pt x="179" y="3283"/>
                    <a:pt x="299" y="3283"/>
                  </a:cubicBezTo>
                  <a:cubicBezTo>
                    <a:pt x="458" y="3283"/>
                    <a:pt x="597" y="3243"/>
                    <a:pt x="756" y="3203"/>
                  </a:cubicBezTo>
                  <a:cubicBezTo>
                    <a:pt x="803" y="3197"/>
                    <a:pt x="851" y="3194"/>
                    <a:pt x="901" y="3194"/>
                  </a:cubicBezTo>
                  <a:cubicBezTo>
                    <a:pt x="999" y="3194"/>
                    <a:pt x="1101" y="3203"/>
                    <a:pt x="1194" y="3203"/>
                  </a:cubicBezTo>
                  <a:cubicBezTo>
                    <a:pt x="1472" y="3144"/>
                    <a:pt x="1751" y="3004"/>
                    <a:pt x="1850" y="2686"/>
                  </a:cubicBezTo>
                  <a:cubicBezTo>
                    <a:pt x="2348" y="2010"/>
                    <a:pt x="3044" y="1592"/>
                    <a:pt x="3740" y="1174"/>
                  </a:cubicBezTo>
                  <a:cubicBezTo>
                    <a:pt x="4039" y="916"/>
                    <a:pt x="4436" y="776"/>
                    <a:pt x="4576" y="359"/>
                  </a:cubicBezTo>
                  <a:lnTo>
                    <a:pt x="4576" y="319"/>
                  </a:lnTo>
                  <a:cubicBezTo>
                    <a:pt x="4576" y="199"/>
                    <a:pt x="4556" y="80"/>
                    <a:pt x="4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"/>
            <p:cNvSpPr/>
            <p:nvPr/>
          </p:nvSpPr>
          <p:spPr>
            <a:xfrm>
              <a:off x="5294225" y="1862350"/>
              <a:ext cx="102975" cy="76125"/>
            </a:xfrm>
            <a:custGeom>
              <a:avLst/>
              <a:gdLst/>
              <a:ahLst/>
              <a:cxnLst/>
              <a:rect l="l" t="t" r="r" b="b"/>
              <a:pathLst>
                <a:path w="4119" h="3045" extrusionOk="0">
                  <a:moveTo>
                    <a:pt x="3880" y="1"/>
                  </a:moveTo>
                  <a:cubicBezTo>
                    <a:pt x="3581" y="40"/>
                    <a:pt x="3383" y="259"/>
                    <a:pt x="3164" y="399"/>
                  </a:cubicBezTo>
                  <a:cubicBezTo>
                    <a:pt x="2686" y="737"/>
                    <a:pt x="2249" y="1055"/>
                    <a:pt x="1791" y="1373"/>
                  </a:cubicBezTo>
                  <a:cubicBezTo>
                    <a:pt x="1572" y="1751"/>
                    <a:pt x="1135" y="1791"/>
                    <a:pt x="796" y="2030"/>
                  </a:cubicBezTo>
                  <a:cubicBezTo>
                    <a:pt x="498" y="2229"/>
                    <a:pt x="100" y="2328"/>
                    <a:pt x="1" y="2746"/>
                  </a:cubicBezTo>
                  <a:cubicBezTo>
                    <a:pt x="60" y="2945"/>
                    <a:pt x="180" y="3044"/>
                    <a:pt x="379" y="3044"/>
                  </a:cubicBezTo>
                  <a:cubicBezTo>
                    <a:pt x="995" y="3044"/>
                    <a:pt x="1294" y="2408"/>
                    <a:pt x="1831" y="2209"/>
                  </a:cubicBezTo>
                  <a:cubicBezTo>
                    <a:pt x="1930" y="2169"/>
                    <a:pt x="2030" y="2089"/>
                    <a:pt x="2089" y="1990"/>
                  </a:cubicBezTo>
                  <a:cubicBezTo>
                    <a:pt x="2288" y="1672"/>
                    <a:pt x="2607" y="1493"/>
                    <a:pt x="2925" y="1274"/>
                  </a:cubicBezTo>
                  <a:cubicBezTo>
                    <a:pt x="3184" y="995"/>
                    <a:pt x="3542" y="876"/>
                    <a:pt x="3840" y="657"/>
                  </a:cubicBezTo>
                  <a:lnTo>
                    <a:pt x="3920" y="578"/>
                  </a:lnTo>
                  <a:cubicBezTo>
                    <a:pt x="3959" y="518"/>
                    <a:pt x="4019" y="478"/>
                    <a:pt x="4059" y="399"/>
                  </a:cubicBezTo>
                  <a:cubicBezTo>
                    <a:pt x="4079" y="379"/>
                    <a:pt x="4079" y="339"/>
                    <a:pt x="4119" y="299"/>
                  </a:cubicBezTo>
                  <a:lnTo>
                    <a:pt x="4119" y="200"/>
                  </a:lnTo>
                  <a:cubicBezTo>
                    <a:pt x="4079" y="100"/>
                    <a:pt x="3979" y="40"/>
                    <a:pt x="38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"/>
            <p:cNvSpPr/>
            <p:nvPr/>
          </p:nvSpPr>
          <p:spPr>
            <a:xfrm>
              <a:off x="5264400" y="1769675"/>
              <a:ext cx="101475" cy="69325"/>
            </a:xfrm>
            <a:custGeom>
              <a:avLst/>
              <a:gdLst/>
              <a:ahLst/>
              <a:cxnLst/>
              <a:rect l="l" t="t" r="r" b="b"/>
              <a:pathLst>
                <a:path w="4059" h="2773" extrusionOk="0">
                  <a:moveTo>
                    <a:pt x="3661" y="0"/>
                  </a:moveTo>
                  <a:cubicBezTo>
                    <a:pt x="3603" y="0"/>
                    <a:pt x="3551" y="23"/>
                    <a:pt x="3521" y="67"/>
                  </a:cubicBezTo>
                  <a:cubicBezTo>
                    <a:pt x="3442" y="107"/>
                    <a:pt x="3382" y="167"/>
                    <a:pt x="3342" y="226"/>
                  </a:cubicBezTo>
                  <a:cubicBezTo>
                    <a:pt x="3282" y="306"/>
                    <a:pt x="3223" y="366"/>
                    <a:pt x="3163" y="405"/>
                  </a:cubicBezTo>
                  <a:cubicBezTo>
                    <a:pt x="3123" y="485"/>
                    <a:pt x="3064" y="525"/>
                    <a:pt x="2984" y="565"/>
                  </a:cubicBezTo>
                  <a:cubicBezTo>
                    <a:pt x="2944" y="584"/>
                    <a:pt x="2885" y="604"/>
                    <a:pt x="2845" y="604"/>
                  </a:cubicBezTo>
                  <a:cubicBezTo>
                    <a:pt x="2644" y="770"/>
                    <a:pt x="2416" y="794"/>
                    <a:pt x="2186" y="794"/>
                  </a:cubicBezTo>
                  <a:cubicBezTo>
                    <a:pt x="2093" y="794"/>
                    <a:pt x="2000" y="790"/>
                    <a:pt x="1908" y="790"/>
                  </a:cubicBezTo>
                  <a:cubicBezTo>
                    <a:pt x="1711" y="790"/>
                    <a:pt x="1520" y="809"/>
                    <a:pt x="1353" y="923"/>
                  </a:cubicBezTo>
                  <a:cubicBezTo>
                    <a:pt x="1234" y="1002"/>
                    <a:pt x="1134" y="1062"/>
                    <a:pt x="1035" y="1102"/>
                  </a:cubicBezTo>
                  <a:cubicBezTo>
                    <a:pt x="955" y="1122"/>
                    <a:pt x="895" y="1161"/>
                    <a:pt x="836" y="1201"/>
                  </a:cubicBezTo>
                  <a:cubicBezTo>
                    <a:pt x="677" y="1281"/>
                    <a:pt x="557" y="1360"/>
                    <a:pt x="478" y="1500"/>
                  </a:cubicBezTo>
                  <a:cubicBezTo>
                    <a:pt x="458" y="1619"/>
                    <a:pt x="478" y="1718"/>
                    <a:pt x="557" y="1818"/>
                  </a:cubicBezTo>
                  <a:cubicBezTo>
                    <a:pt x="596" y="1827"/>
                    <a:pt x="634" y="1831"/>
                    <a:pt x="672" y="1831"/>
                  </a:cubicBezTo>
                  <a:cubicBezTo>
                    <a:pt x="956" y="1831"/>
                    <a:pt x="1191" y="1590"/>
                    <a:pt x="1472" y="1519"/>
                  </a:cubicBezTo>
                  <a:cubicBezTo>
                    <a:pt x="1522" y="1510"/>
                    <a:pt x="1547" y="1505"/>
                    <a:pt x="1554" y="1505"/>
                  </a:cubicBezTo>
                  <a:cubicBezTo>
                    <a:pt x="1562" y="1505"/>
                    <a:pt x="1552" y="1510"/>
                    <a:pt x="1532" y="1519"/>
                  </a:cubicBezTo>
                  <a:lnTo>
                    <a:pt x="1373" y="1599"/>
                  </a:lnTo>
                  <a:cubicBezTo>
                    <a:pt x="1253" y="1659"/>
                    <a:pt x="1154" y="1718"/>
                    <a:pt x="1035" y="1798"/>
                  </a:cubicBezTo>
                  <a:cubicBezTo>
                    <a:pt x="975" y="1818"/>
                    <a:pt x="935" y="1878"/>
                    <a:pt x="875" y="1897"/>
                  </a:cubicBezTo>
                  <a:cubicBezTo>
                    <a:pt x="836" y="1917"/>
                    <a:pt x="776" y="1977"/>
                    <a:pt x="736" y="1997"/>
                  </a:cubicBezTo>
                  <a:cubicBezTo>
                    <a:pt x="677" y="2017"/>
                    <a:pt x="637" y="2017"/>
                    <a:pt x="577" y="2017"/>
                  </a:cubicBezTo>
                  <a:lnTo>
                    <a:pt x="438" y="1957"/>
                  </a:lnTo>
                  <a:cubicBezTo>
                    <a:pt x="394" y="1928"/>
                    <a:pt x="361" y="1910"/>
                    <a:pt x="315" y="1910"/>
                  </a:cubicBezTo>
                  <a:cubicBezTo>
                    <a:pt x="299" y="1910"/>
                    <a:pt x="280" y="1912"/>
                    <a:pt x="259" y="1917"/>
                  </a:cubicBezTo>
                  <a:cubicBezTo>
                    <a:pt x="179" y="1977"/>
                    <a:pt x="139" y="2017"/>
                    <a:pt x="100" y="2076"/>
                  </a:cubicBezTo>
                  <a:cubicBezTo>
                    <a:pt x="0" y="2315"/>
                    <a:pt x="0" y="2574"/>
                    <a:pt x="239" y="2753"/>
                  </a:cubicBezTo>
                  <a:cubicBezTo>
                    <a:pt x="315" y="2766"/>
                    <a:pt x="388" y="2772"/>
                    <a:pt x="457" y="2772"/>
                  </a:cubicBezTo>
                  <a:cubicBezTo>
                    <a:pt x="1022" y="2772"/>
                    <a:pt x="1377" y="2365"/>
                    <a:pt x="1731" y="1957"/>
                  </a:cubicBezTo>
                  <a:cubicBezTo>
                    <a:pt x="1791" y="1917"/>
                    <a:pt x="1850" y="1878"/>
                    <a:pt x="1930" y="1818"/>
                  </a:cubicBezTo>
                  <a:cubicBezTo>
                    <a:pt x="2029" y="1758"/>
                    <a:pt x="2149" y="1679"/>
                    <a:pt x="2248" y="1599"/>
                  </a:cubicBezTo>
                  <a:cubicBezTo>
                    <a:pt x="2328" y="1579"/>
                    <a:pt x="2367" y="1500"/>
                    <a:pt x="2467" y="1460"/>
                  </a:cubicBezTo>
                  <a:cubicBezTo>
                    <a:pt x="2984" y="1022"/>
                    <a:pt x="3541" y="624"/>
                    <a:pt x="4058" y="226"/>
                  </a:cubicBezTo>
                  <a:cubicBezTo>
                    <a:pt x="3979" y="87"/>
                    <a:pt x="3859" y="67"/>
                    <a:pt x="3720" y="8"/>
                  </a:cubicBezTo>
                  <a:cubicBezTo>
                    <a:pt x="3700" y="3"/>
                    <a:pt x="3680" y="0"/>
                    <a:pt x="36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"/>
            <p:cNvSpPr/>
            <p:nvPr/>
          </p:nvSpPr>
          <p:spPr>
            <a:xfrm>
              <a:off x="5430000" y="1933975"/>
              <a:ext cx="79600" cy="54225"/>
            </a:xfrm>
            <a:custGeom>
              <a:avLst/>
              <a:gdLst/>
              <a:ahLst/>
              <a:cxnLst/>
              <a:rect l="l" t="t" r="r" b="b"/>
              <a:pathLst>
                <a:path w="3184" h="2169" extrusionOk="0">
                  <a:moveTo>
                    <a:pt x="3104" y="0"/>
                  </a:moveTo>
                  <a:cubicBezTo>
                    <a:pt x="2567" y="20"/>
                    <a:pt x="2268" y="517"/>
                    <a:pt x="1811" y="696"/>
                  </a:cubicBezTo>
                  <a:cubicBezTo>
                    <a:pt x="1333" y="895"/>
                    <a:pt x="916" y="1174"/>
                    <a:pt x="518" y="1472"/>
                  </a:cubicBezTo>
                  <a:cubicBezTo>
                    <a:pt x="438" y="1552"/>
                    <a:pt x="398" y="1592"/>
                    <a:pt x="319" y="1612"/>
                  </a:cubicBezTo>
                  <a:cubicBezTo>
                    <a:pt x="180" y="1771"/>
                    <a:pt x="0" y="1910"/>
                    <a:pt x="140" y="2169"/>
                  </a:cubicBezTo>
                  <a:cubicBezTo>
                    <a:pt x="1333" y="2009"/>
                    <a:pt x="2209" y="1273"/>
                    <a:pt x="3084" y="498"/>
                  </a:cubicBezTo>
                  <a:cubicBezTo>
                    <a:pt x="3163" y="378"/>
                    <a:pt x="3183" y="239"/>
                    <a:pt x="3183" y="120"/>
                  </a:cubicBezTo>
                  <a:cubicBezTo>
                    <a:pt x="3163" y="80"/>
                    <a:pt x="3124" y="40"/>
                    <a:pt x="3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"/>
            <p:cNvSpPr/>
            <p:nvPr/>
          </p:nvSpPr>
          <p:spPr>
            <a:xfrm>
              <a:off x="5254450" y="1818525"/>
              <a:ext cx="72125" cy="54450"/>
            </a:xfrm>
            <a:custGeom>
              <a:avLst/>
              <a:gdLst/>
              <a:ahLst/>
              <a:cxnLst/>
              <a:rect l="l" t="t" r="r" b="b"/>
              <a:pathLst>
                <a:path w="2885" h="2178" extrusionOk="0">
                  <a:moveTo>
                    <a:pt x="2788" y="0"/>
                  </a:moveTo>
                  <a:cubicBezTo>
                    <a:pt x="2637" y="0"/>
                    <a:pt x="2486" y="145"/>
                    <a:pt x="2340" y="145"/>
                  </a:cubicBezTo>
                  <a:cubicBezTo>
                    <a:pt x="2268" y="145"/>
                    <a:pt x="2198" y="109"/>
                    <a:pt x="2129" y="3"/>
                  </a:cubicBezTo>
                  <a:cubicBezTo>
                    <a:pt x="1830" y="43"/>
                    <a:pt x="1632" y="301"/>
                    <a:pt x="1353" y="441"/>
                  </a:cubicBezTo>
                  <a:cubicBezTo>
                    <a:pt x="1119" y="549"/>
                    <a:pt x="918" y="705"/>
                    <a:pt x="662" y="705"/>
                  </a:cubicBezTo>
                  <a:cubicBezTo>
                    <a:pt x="634" y="705"/>
                    <a:pt x="606" y="703"/>
                    <a:pt x="577" y="699"/>
                  </a:cubicBezTo>
                  <a:cubicBezTo>
                    <a:pt x="60" y="1097"/>
                    <a:pt x="0" y="1595"/>
                    <a:pt x="239" y="2132"/>
                  </a:cubicBezTo>
                  <a:cubicBezTo>
                    <a:pt x="322" y="2163"/>
                    <a:pt x="399" y="2178"/>
                    <a:pt x="469" y="2178"/>
                  </a:cubicBezTo>
                  <a:cubicBezTo>
                    <a:pt x="669" y="2178"/>
                    <a:pt x="823" y="2059"/>
                    <a:pt x="955" y="1853"/>
                  </a:cubicBezTo>
                  <a:cubicBezTo>
                    <a:pt x="796" y="1734"/>
                    <a:pt x="756" y="1614"/>
                    <a:pt x="975" y="1515"/>
                  </a:cubicBezTo>
                  <a:cubicBezTo>
                    <a:pt x="1075" y="1455"/>
                    <a:pt x="1154" y="1396"/>
                    <a:pt x="1234" y="1316"/>
                  </a:cubicBezTo>
                  <a:cubicBezTo>
                    <a:pt x="1751" y="938"/>
                    <a:pt x="2348" y="739"/>
                    <a:pt x="2825" y="321"/>
                  </a:cubicBezTo>
                  <a:cubicBezTo>
                    <a:pt x="2865" y="242"/>
                    <a:pt x="2885" y="162"/>
                    <a:pt x="2885" y="103"/>
                  </a:cubicBezTo>
                  <a:cubicBezTo>
                    <a:pt x="2865" y="63"/>
                    <a:pt x="2845" y="23"/>
                    <a:pt x="2825" y="3"/>
                  </a:cubicBezTo>
                  <a:cubicBezTo>
                    <a:pt x="2813" y="1"/>
                    <a:pt x="2801" y="0"/>
                    <a:pt x="2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"/>
            <p:cNvSpPr/>
            <p:nvPr/>
          </p:nvSpPr>
          <p:spPr>
            <a:xfrm>
              <a:off x="5658275" y="1787750"/>
              <a:ext cx="90525" cy="59475"/>
            </a:xfrm>
            <a:custGeom>
              <a:avLst/>
              <a:gdLst/>
              <a:ahLst/>
              <a:cxnLst/>
              <a:rect l="l" t="t" r="r" b="b"/>
              <a:pathLst>
                <a:path w="3621" h="2379" extrusionOk="0">
                  <a:moveTo>
                    <a:pt x="3143" y="1"/>
                  </a:moveTo>
                  <a:cubicBezTo>
                    <a:pt x="2029" y="578"/>
                    <a:pt x="1035" y="1334"/>
                    <a:pt x="60" y="2070"/>
                  </a:cubicBezTo>
                  <a:cubicBezTo>
                    <a:pt x="20" y="2149"/>
                    <a:pt x="0" y="2229"/>
                    <a:pt x="40" y="2288"/>
                  </a:cubicBezTo>
                  <a:cubicBezTo>
                    <a:pt x="109" y="2357"/>
                    <a:pt x="177" y="2378"/>
                    <a:pt x="253" y="2378"/>
                  </a:cubicBezTo>
                  <a:cubicBezTo>
                    <a:pt x="286" y="2378"/>
                    <a:pt x="321" y="2374"/>
                    <a:pt x="358" y="2368"/>
                  </a:cubicBezTo>
                  <a:cubicBezTo>
                    <a:pt x="517" y="2328"/>
                    <a:pt x="657" y="2288"/>
                    <a:pt x="816" y="2229"/>
                  </a:cubicBezTo>
                  <a:cubicBezTo>
                    <a:pt x="955" y="2129"/>
                    <a:pt x="1114" y="1990"/>
                    <a:pt x="1293" y="1891"/>
                  </a:cubicBezTo>
                  <a:cubicBezTo>
                    <a:pt x="2089" y="1373"/>
                    <a:pt x="2885" y="856"/>
                    <a:pt x="3601" y="259"/>
                  </a:cubicBezTo>
                  <a:cubicBezTo>
                    <a:pt x="3621" y="180"/>
                    <a:pt x="3621" y="100"/>
                    <a:pt x="3581" y="41"/>
                  </a:cubicBezTo>
                  <a:cubicBezTo>
                    <a:pt x="3422" y="41"/>
                    <a:pt x="3302" y="1"/>
                    <a:pt x="3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"/>
            <p:cNvSpPr/>
            <p:nvPr/>
          </p:nvSpPr>
          <p:spPr>
            <a:xfrm>
              <a:off x="5398675" y="1812475"/>
              <a:ext cx="78600" cy="49900"/>
            </a:xfrm>
            <a:custGeom>
              <a:avLst/>
              <a:gdLst/>
              <a:ahLst/>
              <a:cxnLst/>
              <a:rect l="l" t="t" r="r" b="b"/>
              <a:pathLst>
                <a:path w="3144" h="1996" extrusionOk="0">
                  <a:moveTo>
                    <a:pt x="2994" y="0"/>
                  </a:moveTo>
                  <a:cubicBezTo>
                    <a:pt x="2935" y="0"/>
                    <a:pt x="2863" y="27"/>
                    <a:pt x="2785" y="66"/>
                  </a:cubicBezTo>
                  <a:cubicBezTo>
                    <a:pt x="2546" y="166"/>
                    <a:pt x="2348" y="305"/>
                    <a:pt x="2129" y="444"/>
                  </a:cubicBezTo>
                  <a:cubicBezTo>
                    <a:pt x="1393" y="862"/>
                    <a:pt x="577" y="1140"/>
                    <a:pt x="0" y="1797"/>
                  </a:cubicBezTo>
                  <a:cubicBezTo>
                    <a:pt x="100" y="1956"/>
                    <a:pt x="239" y="1976"/>
                    <a:pt x="378" y="1996"/>
                  </a:cubicBezTo>
                  <a:cubicBezTo>
                    <a:pt x="856" y="1856"/>
                    <a:pt x="1094" y="1359"/>
                    <a:pt x="1592" y="1299"/>
                  </a:cubicBezTo>
                  <a:cubicBezTo>
                    <a:pt x="1671" y="1180"/>
                    <a:pt x="1850" y="1240"/>
                    <a:pt x="1890" y="1100"/>
                  </a:cubicBezTo>
                  <a:cubicBezTo>
                    <a:pt x="1950" y="1081"/>
                    <a:pt x="1989" y="1081"/>
                    <a:pt x="2049" y="1081"/>
                  </a:cubicBezTo>
                  <a:cubicBezTo>
                    <a:pt x="2149" y="1061"/>
                    <a:pt x="2188" y="981"/>
                    <a:pt x="2268" y="941"/>
                  </a:cubicBezTo>
                  <a:cubicBezTo>
                    <a:pt x="2566" y="703"/>
                    <a:pt x="2845" y="464"/>
                    <a:pt x="3143" y="245"/>
                  </a:cubicBezTo>
                  <a:cubicBezTo>
                    <a:pt x="3143" y="64"/>
                    <a:pt x="3085" y="0"/>
                    <a:pt x="2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"/>
            <p:cNvSpPr/>
            <p:nvPr/>
          </p:nvSpPr>
          <p:spPr>
            <a:xfrm>
              <a:off x="5268375" y="2049950"/>
              <a:ext cx="89550" cy="45800"/>
            </a:xfrm>
            <a:custGeom>
              <a:avLst/>
              <a:gdLst/>
              <a:ahLst/>
              <a:cxnLst/>
              <a:rect l="l" t="t" r="r" b="b"/>
              <a:pathLst>
                <a:path w="3582" h="1832" extrusionOk="0">
                  <a:moveTo>
                    <a:pt x="3168" y="1"/>
                  </a:moveTo>
                  <a:cubicBezTo>
                    <a:pt x="2796" y="1"/>
                    <a:pt x="2464" y="262"/>
                    <a:pt x="2109" y="354"/>
                  </a:cubicBezTo>
                  <a:cubicBezTo>
                    <a:pt x="1731" y="633"/>
                    <a:pt x="1273" y="732"/>
                    <a:pt x="876" y="971"/>
                  </a:cubicBezTo>
                  <a:cubicBezTo>
                    <a:pt x="816" y="971"/>
                    <a:pt x="776" y="971"/>
                    <a:pt x="716" y="1011"/>
                  </a:cubicBezTo>
                  <a:cubicBezTo>
                    <a:pt x="637" y="1309"/>
                    <a:pt x="0" y="1249"/>
                    <a:pt x="239" y="1747"/>
                  </a:cubicBezTo>
                  <a:cubicBezTo>
                    <a:pt x="343" y="1808"/>
                    <a:pt x="437" y="1831"/>
                    <a:pt x="526" y="1831"/>
                  </a:cubicBezTo>
                  <a:cubicBezTo>
                    <a:pt x="727" y="1831"/>
                    <a:pt x="901" y="1710"/>
                    <a:pt x="1094" y="1627"/>
                  </a:cubicBezTo>
                  <a:cubicBezTo>
                    <a:pt x="1322" y="1523"/>
                    <a:pt x="1518" y="1295"/>
                    <a:pt x="1791" y="1295"/>
                  </a:cubicBezTo>
                  <a:cubicBezTo>
                    <a:pt x="1829" y="1295"/>
                    <a:pt x="1869" y="1299"/>
                    <a:pt x="1910" y="1309"/>
                  </a:cubicBezTo>
                  <a:lnTo>
                    <a:pt x="3322" y="474"/>
                  </a:lnTo>
                  <a:cubicBezTo>
                    <a:pt x="3376" y="420"/>
                    <a:pt x="3413" y="351"/>
                    <a:pt x="3520" y="351"/>
                  </a:cubicBezTo>
                  <a:cubicBezTo>
                    <a:pt x="3533" y="351"/>
                    <a:pt x="3546" y="352"/>
                    <a:pt x="3561" y="354"/>
                  </a:cubicBezTo>
                  <a:lnTo>
                    <a:pt x="3521" y="334"/>
                  </a:lnTo>
                  <a:cubicBezTo>
                    <a:pt x="3581" y="235"/>
                    <a:pt x="3581" y="155"/>
                    <a:pt x="3501" y="76"/>
                  </a:cubicBezTo>
                  <a:cubicBezTo>
                    <a:pt x="3386" y="22"/>
                    <a:pt x="3275" y="1"/>
                    <a:pt x="3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"/>
            <p:cNvSpPr/>
            <p:nvPr/>
          </p:nvSpPr>
          <p:spPr>
            <a:xfrm>
              <a:off x="5748275" y="1675850"/>
              <a:ext cx="79100" cy="45075"/>
            </a:xfrm>
            <a:custGeom>
              <a:avLst/>
              <a:gdLst/>
              <a:ahLst/>
              <a:cxnLst/>
              <a:rect l="l" t="t" r="r" b="b"/>
              <a:pathLst>
                <a:path w="3164" h="1803" extrusionOk="0">
                  <a:moveTo>
                    <a:pt x="2885" y="1"/>
                  </a:moveTo>
                  <a:cubicBezTo>
                    <a:pt x="2368" y="100"/>
                    <a:pt x="1910" y="379"/>
                    <a:pt x="1493" y="697"/>
                  </a:cubicBezTo>
                  <a:cubicBezTo>
                    <a:pt x="1015" y="836"/>
                    <a:pt x="717" y="1274"/>
                    <a:pt x="220" y="1373"/>
                  </a:cubicBezTo>
                  <a:cubicBezTo>
                    <a:pt x="80" y="1393"/>
                    <a:pt x="1" y="1453"/>
                    <a:pt x="41" y="1592"/>
                  </a:cubicBezTo>
                  <a:cubicBezTo>
                    <a:pt x="85" y="1724"/>
                    <a:pt x="150" y="1802"/>
                    <a:pt x="245" y="1802"/>
                  </a:cubicBezTo>
                  <a:cubicBezTo>
                    <a:pt x="279" y="1802"/>
                    <a:pt x="317" y="1792"/>
                    <a:pt x="359" y="1771"/>
                  </a:cubicBezTo>
                  <a:cubicBezTo>
                    <a:pt x="916" y="1473"/>
                    <a:pt x="1513" y="1274"/>
                    <a:pt x="2010" y="876"/>
                  </a:cubicBezTo>
                  <a:cubicBezTo>
                    <a:pt x="2052" y="876"/>
                    <a:pt x="2065" y="766"/>
                    <a:pt x="2104" y="766"/>
                  </a:cubicBezTo>
                  <a:cubicBezTo>
                    <a:pt x="2120" y="766"/>
                    <a:pt x="2140" y="784"/>
                    <a:pt x="2169" y="836"/>
                  </a:cubicBezTo>
                  <a:cubicBezTo>
                    <a:pt x="2328" y="777"/>
                    <a:pt x="2527" y="737"/>
                    <a:pt x="2706" y="677"/>
                  </a:cubicBezTo>
                  <a:cubicBezTo>
                    <a:pt x="2726" y="637"/>
                    <a:pt x="2726" y="578"/>
                    <a:pt x="2726" y="538"/>
                  </a:cubicBezTo>
                  <a:cubicBezTo>
                    <a:pt x="2766" y="339"/>
                    <a:pt x="3164" y="279"/>
                    <a:pt x="2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5"/>
            <p:cNvSpPr/>
            <p:nvPr/>
          </p:nvSpPr>
          <p:spPr>
            <a:xfrm>
              <a:off x="5316125" y="2028600"/>
              <a:ext cx="59700" cy="33925"/>
            </a:xfrm>
            <a:custGeom>
              <a:avLst/>
              <a:gdLst/>
              <a:ahLst/>
              <a:cxnLst/>
              <a:rect l="l" t="t" r="r" b="b"/>
              <a:pathLst>
                <a:path w="2388" h="1357" extrusionOk="0">
                  <a:moveTo>
                    <a:pt x="1864" y="1"/>
                  </a:moveTo>
                  <a:cubicBezTo>
                    <a:pt x="1768" y="1"/>
                    <a:pt x="1673" y="38"/>
                    <a:pt x="1572" y="94"/>
                  </a:cubicBezTo>
                  <a:cubicBezTo>
                    <a:pt x="995" y="373"/>
                    <a:pt x="418" y="651"/>
                    <a:pt x="0" y="1149"/>
                  </a:cubicBezTo>
                  <a:cubicBezTo>
                    <a:pt x="20" y="1268"/>
                    <a:pt x="100" y="1308"/>
                    <a:pt x="219" y="1348"/>
                  </a:cubicBezTo>
                  <a:cubicBezTo>
                    <a:pt x="258" y="1354"/>
                    <a:pt x="297" y="1356"/>
                    <a:pt x="335" y="1356"/>
                  </a:cubicBezTo>
                  <a:cubicBezTo>
                    <a:pt x="550" y="1356"/>
                    <a:pt x="752" y="1267"/>
                    <a:pt x="955" y="1149"/>
                  </a:cubicBezTo>
                  <a:cubicBezTo>
                    <a:pt x="1114" y="1021"/>
                    <a:pt x="1273" y="983"/>
                    <a:pt x="1453" y="983"/>
                  </a:cubicBezTo>
                  <a:cubicBezTo>
                    <a:pt x="1498" y="983"/>
                    <a:pt x="1544" y="985"/>
                    <a:pt x="1591" y="989"/>
                  </a:cubicBezTo>
                  <a:cubicBezTo>
                    <a:pt x="1910" y="771"/>
                    <a:pt x="2387" y="612"/>
                    <a:pt x="2089" y="74"/>
                  </a:cubicBezTo>
                  <a:cubicBezTo>
                    <a:pt x="2011" y="23"/>
                    <a:pt x="1937" y="1"/>
                    <a:pt x="18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5"/>
            <p:cNvSpPr/>
            <p:nvPr/>
          </p:nvSpPr>
          <p:spPr>
            <a:xfrm>
              <a:off x="5340975" y="1962700"/>
              <a:ext cx="67675" cy="42400"/>
            </a:xfrm>
            <a:custGeom>
              <a:avLst/>
              <a:gdLst/>
              <a:ahLst/>
              <a:cxnLst/>
              <a:rect l="l" t="t" r="r" b="b"/>
              <a:pathLst>
                <a:path w="2707" h="1696" extrusionOk="0">
                  <a:moveTo>
                    <a:pt x="2402" y="1"/>
                  </a:moveTo>
                  <a:cubicBezTo>
                    <a:pt x="2142" y="1"/>
                    <a:pt x="1976" y="214"/>
                    <a:pt x="1811" y="343"/>
                  </a:cubicBezTo>
                  <a:cubicBezTo>
                    <a:pt x="1274" y="821"/>
                    <a:pt x="478" y="900"/>
                    <a:pt x="1" y="1517"/>
                  </a:cubicBezTo>
                  <a:cubicBezTo>
                    <a:pt x="80" y="1696"/>
                    <a:pt x="239" y="1636"/>
                    <a:pt x="379" y="1696"/>
                  </a:cubicBezTo>
                  <a:cubicBezTo>
                    <a:pt x="776" y="1457"/>
                    <a:pt x="1174" y="1258"/>
                    <a:pt x="1552" y="1020"/>
                  </a:cubicBezTo>
                  <a:cubicBezTo>
                    <a:pt x="1950" y="741"/>
                    <a:pt x="2408" y="562"/>
                    <a:pt x="2706" y="164"/>
                  </a:cubicBezTo>
                  <a:cubicBezTo>
                    <a:pt x="2686" y="45"/>
                    <a:pt x="2587" y="45"/>
                    <a:pt x="2467" y="5"/>
                  </a:cubicBezTo>
                  <a:cubicBezTo>
                    <a:pt x="2445" y="2"/>
                    <a:pt x="2423" y="1"/>
                    <a:pt x="2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"/>
            <p:cNvSpPr/>
            <p:nvPr/>
          </p:nvSpPr>
          <p:spPr>
            <a:xfrm>
              <a:off x="5546375" y="1875275"/>
              <a:ext cx="62675" cy="42800"/>
            </a:xfrm>
            <a:custGeom>
              <a:avLst/>
              <a:gdLst/>
              <a:ahLst/>
              <a:cxnLst/>
              <a:rect l="l" t="t" r="r" b="b"/>
              <a:pathLst>
                <a:path w="2507" h="1712" extrusionOk="0">
                  <a:moveTo>
                    <a:pt x="2288" y="1"/>
                  </a:moveTo>
                  <a:cubicBezTo>
                    <a:pt x="1990" y="1"/>
                    <a:pt x="1751" y="240"/>
                    <a:pt x="1552" y="399"/>
                  </a:cubicBezTo>
                  <a:cubicBezTo>
                    <a:pt x="1114" y="797"/>
                    <a:pt x="597" y="1135"/>
                    <a:pt x="40" y="1433"/>
                  </a:cubicBezTo>
                  <a:cubicBezTo>
                    <a:pt x="0" y="1652"/>
                    <a:pt x="160" y="1672"/>
                    <a:pt x="319" y="1712"/>
                  </a:cubicBezTo>
                  <a:cubicBezTo>
                    <a:pt x="637" y="1712"/>
                    <a:pt x="856" y="1473"/>
                    <a:pt x="1134" y="1373"/>
                  </a:cubicBezTo>
                  <a:cubicBezTo>
                    <a:pt x="1214" y="1354"/>
                    <a:pt x="1254" y="1294"/>
                    <a:pt x="1313" y="1254"/>
                  </a:cubicBezTo>
                  <a:cubicBezTo>
                    <a:pt x="1337" y="1216"/>
                    <a:pt x="1354" y="1202"/>
                    <a:pt x="1367" y="1202"/>
                  </a:cubicBezTo>
                  <a:cubicBezTo>
                    <a:pt x="1402" y="1202"/>
                    <a:pt x="1407" y="1303"/>
                    <a:pt x="1436" y="1303"/>
                  </a:cubicBezTo>
                  <a:cubicBezTo>
                    <a:pt x="1441" y="1303"/>
                    <a:pt x="1446" y="1300"/>
                    <a:pt x="1453" y="1294"/>
                  </a:cubicBezTo>
                  <a:cubicBezTo>
                    <a:pt x="1490" y="1305"/>
                    <a:pt x="1524" y="1310"/>
                    <a:pt x="1556" y="1310"/>
                  </a:cubicBezTo>
                  <a:cubicBezTo>
                    <a:pt x="1642" y="1310"/>
                    <a:pt x="1707" y="1273"/>
                    <a:pt x="1751" y="1214"/>
                  </a:cubicBezTo>
                  <a:cubicBezTo>
                    <a:pt x="1990" y="956"/>
                    <a:pt x="2507" y="1035"/>
                    <a:pt x="2447" y="498"/>
                  </a:cubicBezTo>
                  <a:cubicBezTo>
                    <a:pt x="2328" y="458"/>
                    <a:pt x="2149" y="498"/>
                    <a:pt x="2109" y="359"/>
                  </a:cubicBezTo>
                  <a:cubicBezTo>
                    <a:pt x="2149" y="259"/>
                    <a:pt x="2228" y="140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"/>
            <p:cNvSpPr/>
            <p:nvPr/>
          </p:nvSpPr>
          <p:spPr>
            <a:xfrm>
              <a:off x="5612525" y="1749950"/>
              <a:ext cx="63675" cy="41475"/>
            </a:xfrm>
            <a:custGeom>
              <a:avLst/>
              <a:gdLst/>
              <a:ahLst/>
              <a:cxnLst/>
              <a:rect l="l" t="t" r="r" b="b"/>
              <a:pathLst>
                <a:path w="2547" h="1659" extrusionOk="0">
                  <a:moveTo>
                    <a:pt x="2427" y="1"/>
                  </a:moveTo>
                  <a:cubicBezTo>
                    <a:pt x="1671" y="538"/>
                    <a:pt x="756" y="896"/>
                    <a:pt x="0" y="1612"/>
                  </a:cubicBezTo>
                  <a:cubicBezTo>
                    <a:pt x="84" y="1645"/>
                    <a:pt x="155" y="1658"/>
                    <a:pt x="218" y="1658"/>
                  </a:cubicBezTo>
                  <a:cubicBezTo>
                    <a:pt x="499" y="1658"/>
                    <a:pt x="601" y="1390"/>
                    <a:pt x="796" y="1373"/>
                  </a:cubicBezTo>
                  <a:cubicBezTo>
                    <a:pt x="1452" y="1294"/>
                    <a:pt x="1930" y="856"/>
                    <a:pt x="2427" y="498"/>
                  </a:cubicBezTo>
                  <a:cubicBezTo>
                    <a:pt x="2546" y="319"/>
                    <a:pt x="2546" y="160"/>
                    <a:pt x="2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"/>
            <p:cNvSpPr/>
            <p:nvPr/>
          </p:nvSpPr>
          <p:spPr>
            <a:xfrm>
              <a:off x="5578700" y="1740500"/>
              <a:ext cx="64675" cy="38825"/>
            </a:xfrm>
            <a:custGeom>
              <a:avLst/>
              <a:gdLst/>
              <a:ahLst/>
              <a:cxnLst/>
              <a:rect l="l" t="t" r="r" b="b"/>
              <a:pathLst>
                <a:path w="2587" h="1553" extrusionOk="0">
                  <a:moveTo>
                    <a:pt x="2208" y="1"/>
                  </a:moveTo>
                  <a:cubicBezTo>
                    <a:pt x="915" y="180"/>
                    <a:pt x="259" y="598"/>
                    <a:pt x="0" y="1553"/>
                  </a:cubicBezTo>
                  <a:cubicBezTo>
                    <a:pt x="199" y="1135"/>
                    <a:pt x="796" y="1234"/>
                    <a:pt x="915" y="737"/>
                  </a:cubicBezTo>
                  <a:cubicBezTo>
                    <a:pt x="956" y="741"/>
                    <a:pt x="996" y="743"/>
                    <a:pt x="1036" y="743"/>
                  </a:cubicBezTo>
                  <a:cubicBezTo>
                    <a:pt x="1598" y="743"/>
                    <a:pt x="2066" y="367"/>
                    <a:pt x="2586" y="200"/>
                  </a:cubicBezTo>
                  <a:cubicBezTo>
                    <a:pt x="2507" y="41"/>
                    <a:pt x="2308" y="100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"/>
            <p:cNvSpPr/>
            <p:nvPr/>
          </p:nvSpPr>
          <p:spPr>
            <a:xfrm>
              <a:off x="5331525" y="1782400"/>
              <a:ext cx="71650" cy="41675"/>
            </a:xfrm>
            <a:custGeom>
              <a:avLst/>
              <a:gdLst/>
              <a:ahLst/>
              <a:cxnLst/>
              <a:rect l="l" t="t" r="r" b="b"/>
              <a:pathLst>
                <a:path w="2866" h="1667" extrusionOk="0">
                  <a:moveTo>
                    <a:pt x="2727" y="1"/>
                  </a:moveTo>
                  <a:cubicBezTo>
                    <a:pt x="2672" y="1"/>
                    <a:pt x="2604" y="29"/>
                    <a:pt x="2527" y="75"/>
                  </a:cubicBezTo>
                  <a:cubicBezTo>
                    <a:pt x="1771" y="394"/>
                    <a:pt x="1135" y="971"/>
                    <a:pt x="279" y="1110"/>
                  </a:cubicBezTo>
                  <a:cubicBezTo>
                    <a:pt x="160" y="1189"/>
                    <a:pt x="1" y="1269"/>
                    <a:pt x="41" y="1468"/>
                  </a:cubicBezTo>
                  <a:cubicBezTo>
                    <a:pt x="80" y="1567"/>
                    <a:pt x="160" y="1647"/>
                    <a:pt x="279" y="1667"/>
                  </a:cubicBezTo>
                  <a:cubicBezTo>
                    <a:pt x="1154" y="1369"/>
                    <a:pt x="1851" y="712"/>
                    <a:pt x="2686" y="394"/>
                  </a:cubicBezTo>
                  <a:cubicBezTo>
                    <a:pt x="2746" y="354"/>
                    <a:pt x="2825" y="294"/>
                    <a:pt x="2865" y="255"/>
                  </a:cubicBezTo>
                  <a:cubicBezTo>
                    <a:pt x="2865" y="72"/>
                    <a:pt x="2813" y="1"/>
                    <a:pt x="2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5"/>
            <p:cNvSpPr/>
            <p:nvPr/>
          </p:nvSpPr>
          <p:spPr>
            <a:xfrm>
              <a:off x="5238525" y="2062075"/>
              <a:ext cx="49275" cy="49450"/>
            </a:xfrm>
            <a:custGeom>
              <a:avLst/>
              <a:gdLst/>
              <a:ahLst/>
              <a:cxnLst/>
              <a:rect l="l" t="t" r="r" b="b"/>
              <a:pathLst>
                <a:path w="1971" h="1978" extrusionOk="0">
                  <a:moveTo>
                    <a:pt x="448" y="0"/>
                  </a:moveTo>
                  <a:cubicBezTo>
                    <a:pt x="421" y="0"/>
                    <a:pt x="391" y="9"/>
                    <a:pt x="359" y="28"/>
                  </a:cubicBezTo>
                  <a:cubicBezTo>
                    <a:pt x="1" y="506"/>
                    <a:pt x="180" y="1043"/>
                    <a:pt x="180" y="1600"/>
                  </a:cubicBezTo>
                  <a:cubicBezTo>
                    <a:pt x="200" y="1739"/>
                    <a:pt x="239" y="1839"/>
                    <a:pt x="339" y="1938"/>
                  </a:cubicBezTo>
                  <a:cubicBezTo>
                    <a:pt x="375" y="1967"/>
                    <a:pt x="416" y="1977"/>
                    <a:pt x="458" y="1977"/>
                  </a:cubicBezTo>
                  <a:cubicBezTo>
                    <a:pt x="533" y="1977"/>
                    <a:pt x="613" y="1944"/>
                    <a:pt x="677" y="1918"/>
                  </a:cubicBezTo>
                  <a:cubicBezTo>
                    <a:pt x="717" y="1898"/>
                    <a:pt x="796" y="1839"/>
                    <a:pt x="836" y="1799"/>
                  </a:cubicBezTo>
                  <a:cubicBezTo>
                    <a:pt x="916" y="1719"/>
                    <a:pt x="1015" y="1640"/>
                    <a:pt x="1095" y="1600"/>
                  </a:cubicBezTo>
                  <a:cubicBezTo>
                    <a:pt x="1135" y="1540"/>
                    <a:pt x="1194" y="1520"/>
                    <a:pt x="1234" y="1461"/>
                  </a:cubicBezTo>
                  <a:cubicBezTo>
                    <a:pt x="1294" y="1421"/>
                    <a:pt x="1334" y="1361"/>
                    <a:pt x="1373" y="1321"/>
                  </a:cubicBezTo>
                  <a:cubicBezTo>
                    <a:pt x="1373" y="1262"/>
                    <a:pt x="1393" y="1242"/>
                    <a:pt x="1393" y="1222"/>
                  </a:cubicBezTo>
                  <a:cubicBezTo>
                    <a:pt x="1473" y="1123"/>
                    <a:pt x="1513" y="963"/>
                    <a:pt x="1592" y="963"/>
                  </a:cubicBezTo>
                  <a:cubicBezTo>
                    <a:pt x="1970" y="963"/>
                    <a:pt x="1891" y="745"/>
                    <a:pt x="1910" y="526"/>
                  </a:cubicBezTo>
                  <a:cubicBezTo>
                    <a:pt x="1883" y="522"/>
                    <a:pt x="1857" y="521"/>
                    <a:pt x="1831" y="521"/>
                  </a:cubicBezTo>
                  <a:cubicBezTo>
                    <a:pt x="1414" y="521"/>
                    <a:pt x="1112" y="926"/>
                    <a:pt x="674" y="926"/>
                  </a:cubicBezTo>
                  <a:cubicBezTo>
                    <a:pt x="656" y="926"/>
                    <a:pt x="637" y="925"/>
                    <a:pt x="617" y="924"/>
                  </a:cubicBezTo>
                  <a:cubicBezTo>
                    <a:pt x="498" y="665"/>
                    <a:pt x="518" y="367"/>
                    <a:pt x="598" y="108"/>
                  </a:cubicBezTo>
                  <a:cubicBezTo>
                    <a:pt x="557" y="40"/>
                    <a:pt x="507" y="0"/>
                    <a:pt x="4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5"/>
            <p:cNvSpPr/>
            <p:nvPr/>
          </p:nvSpPr>
          <p:spPr>
            <a:xfrm>
              <a:off x="5362375" y="1668925"/>
              <a:ext cx="60000" cy="41525"/>
            </a:xfrm>
            <a:custGeom>
              <a:avLst/>
              <a:gdLst/>
              <a:ahLst/>
              <a:cxnLst/>
              <a:rect l="l" t="t" r="r" b="b"/>
              <a:pathLst>
                <a:path w="2400" h="1661" extrusionOk="0">
                  <a:moveTo>
                    <a:pt x="2208" y="1"/>
                  </a:moveTo>
                  <a:cubicBezTo>
                    <a:pt x="2144" y="1"/>
                    <a:pt x="2068" y="23"/>
                    <a:pt x="1989" y="59"/>
                  </a:cubicBezTo>
                  <a:cubicBezTo>
                    <a:pt x="1631" y="159"/>
                    <a:pt x="1353" y="318"/>
                    <a:pt x="1114" y="556"/>
                  </a:cubicBezTo>
                  <a:cubicBezTo>
                    <a:pt x="1054" y="716"/>
                    <a:pt x="895" y="676"/>
                    <a:pt x="796" y="716"/>
                  </a:cubicBezTo>
                  <a:cubicBezTo>
                    <a:pt x="696" y="835"/>
                    <a:pt x="537" y="775"/>
                    <a:pt x="438" y="875"/>
                  </a:cubicBezTo>
                  <a:cubicBezTo>
                    <a:pt x="398" y="954"/>
                    <a:pt x="338" y="1034"/>
                    <a:pt x="239" y="1034"/>
                  </a:cubicBezTo>
                  <a:cubicBezTo>
                    <a:pt x="199" y="1173"/>
                    <a:pt x="20" y="1233"/>
                    <a:pt x="0" y="1412"/>
                  </a:cubicBezTo>
                  <a:cubicBezTo>
                    <a:pt x="0" y="1471"/>
                    <a:pt x="20" y="1551"/>
                    <a:pt x="60" y="1631"/>
                  </a:cubicBezTo>
                  <a:cubicBezTo>
                    <a:pt x="100" y="1650"/>
                    <a:pt x="139" y="1660"/>
                    <a:pt x="179" y="1660"/>
                  </a:cubicBezTo>
                  <a:cubicBezTo>
                    <a:pt x="219" y="1660"/>
                    <a:pt x="259" y="1650"/>
                    <a:pt x="298" y="1631"/>
                  </a:cubicBezTo>
                  <a:lnTo>
                    <a:pt x="259" y="1571"/>
                  </a:lnTo>
                  <a:cubicBezTo>
                    <a:pt x="318" y="1551"/>
                    <a:pt x="358" y="1531"/>
                    <a:pt x="438" y="1531"/>
                  </a:cubicBezTo>
                  <a:cubicBezTo>
                    <a:pt x="497" y="1531"/>
                    <a:pt x="557" y="1511"/>
                    <a:pt x="617" y="1471"/>
                  </a:cubicBezTo>
                  <a:lnTo>
                    <a:pt x="597" y="1432"/>
                  </a:lnTo>
                  <a:cubicBezTo>
                    <a:pt x="637" y="1412"/>
                    <a:pt x="716" y="1372"/>
                    <a:pt x="756" y="1352"/>
                  </a:cubicBezTo>
                  <a:cubicBezTo>
                    <a:pt x="796" y="1352"/>
                    <a:pt x="816" y="1332"/>
                    <a:pt x="836" y="1312"/>
                  </a:cubicBezTo>
                  <a:cubicBezTo>
                    <a:pt x="895" y="1253"/>
                    <a:pt x="935" y="1233"/>
                    <a:pt x="995" y="1173"/>
                  </a:cubicBezTo>
                  <a:lnTo>
                    <a:pt x="1054" y="1113"/>
                  </a:lnTo>
                  <a:cubicBezTo>
                    <a:pt x="1114" y="1074"/>
                    <a:pt x="1194" y="1054"/>
                    <a:pt x="1233" y="1034"/>
                  </a:cubicBezTo>
                  <a:cubicBezTo>
                    <a:pt x="1333" y="1034"/>
                    <a:pt x="1432" y="1014"/>
                    <a:pt x="1492" y="934"/>
                  </a:cubicBezTo>
                  <a:cubicBezTo>
                    <a:pt x="1731" y="636"/>
                    <a:pt x="2148" y="616"/>
                    <a:pt x="2387" y="278"/>
                  </a:cubicBezTo>
                  <a:cubicBezTo>
                    <a:pt x="2400" y="74"/>
                    <a:pt x="2323" y="1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"/>
            <p:cNvSpPr/>
            <p:nvPr/>
          </p:nvSpPr>
          <p:spPr>
            <a:xfrm>
              <a:off x="5709000" y="1675075"/>
              <a:ext cx="52550" cy="30150"/>
            </a:xfrm>
            <a:custGeom>
              <a:avLst/>
              <a:gdLst/>
              <a:ahLst/>
              <a:cxnLst/>
              <a:rect l="l" t="t" r="r" b="b"/>
              <a:pathLst>
                <a:path w="2102" h="1206" extrusionOk="0">
                  <a:moveTo>
                    <a:pt x="1962" y="0"/>
                  </a:moveTo>
                  <a:cubicBezTo>
                    <a:pt x="1936" y="0"/>
                    <a:pt x="1905" y="4"/>
                    <a:pt x="1870" y="12"/>
                  </a:cubicBezTo>
                  <a:cubicBezTo>
                    <a:pt x="1819" y="76"/>
                    <a:pt x="1768" y="97"/>
                    <a:pt x="1716" y="97"/>
                  </a:cubicBezTo>
                  <a:cubicBezTo>
                    <a:pt x="1620" y="97"/>
                    <a:pt x="1523" y="27"/>
                    <a:pt x="1419" y="27"/>
                  </a:cubicBezTo>
                  <a:cubicBezTo>
                    <a:pt x="1404" y="27"/>
                    <a:pt x="1388" y="28"/>
                    <a:pt x="1373" y="32"/>
                  </a:cubicBezTo>
                  <a:cubicBezTo>
                    <a:pt x="1273" y="72"/>
                    <a:pt x="1214" y="131"/>
                    <a:pt x="1174" y="171"/>
                  </a:cubicBezTo>
                  <a:cubicBezTo>
                    <a:pt x="1094" y="211"/>
                    <a:pt x="1055" y="271"/>
                    <a:pt x="995" y="330"/>
                  </a:cubicBezTo>
                  <a:cubicBezTo>
                    <a:pt x="716" y="489"/>
                    <a:pt x="398" y="529"/>
                    <a:pt x="120" y="688"/>
                  </a:cubicBezTo>
                  <a:cubicBezTo>
                    <a:pt x="80" y="728"/>
                    <a:pt x="20" y="808"/>
                    <a:pt x="0" y="887"/>
                  </a:cubicBezTo>
                  <a:cubicBezTo>
                    <a:pt x="0" y="1007"/>
                    <a:pt x="20" y="1126"/>
                    <a:pt x="120" y="1206"/>
                  </a:cubicBezTo>
                  <a:lnTo>
                    <a:pt x="438" y="1206"/>
                  </a:lnTo>
                  <a:cubicBezTo>
                    <a:pt x="697" y="1106"/>
                    <a:pt x="975" y="1066"/>
                    <a:pt x="1174" y="887"/>
                  </a:cubicBezTo>
                  <a:cubicBezTo>
                    <a:pt x="1472" y="629"/>
                    <a:pt x="1930" y="668"/>
                    <a:pt x="2069" y="211"/>
                  </a:cubicBezTo>
                  <a:cubicBezTo>
                    <a:pt x="2101" y="67"/>
                    <a:pt x="2069" y="0"/>
                    <a:pt x="19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5"/>
            <p:cNvSpPr/>
            <p:nvPr/>
          </p:nvSpPr>
          <p:spPr>
            <a:xfrm>
              <a:off x="5249475" y="2025550"/>
              <a:ext cx="50550" cy="37750"/>
            </a:xfrm>
            <a:custGeom>
              <a:avLst/>
              <a:gdLst/>
              <a:ahLst/>
              <a:cxnLst/>
              <a:rect l="l" t="t" r="r" b="b"/>
              <a:pathLst>
                <a:path w="2022" h="1510" extrusionOk="0">
                  <a:moveTo>
                    <a:pt x="1873" y="0"/>
                  </a:moveTo>
                  <a:cubicBezTo>
                    <a:pt x="1844" y="0"/>
                    <a:pt x="1810" y="6"/>
                    <a:pt x="1771" y="17"/>
                  </a:cubicBezTo>
                  <a:cubicBezTo>
                    <a:pt x="1234" y="316"/>
                    <a:pt x="657" y="614"/>
                    <a:pt x="100" y="913"/>
                  </a:cubicBezTo>
                  <a:cubicBezTo>
                    <a:pt x="60" y="952"/>
                    <a:pt x="0" y="1012"/>
                    <a:pt x="0" y="1052"/>
                  </a:cubicBezTo>
                  <a:cubicBezTo>
                    <a:pt x="20" y="1191"/>
                    <a:pt x="0" y="1310"/>
                    <a:pt x="80" y="1430"/>
                  </a:cubicBezTo>
                  <a:cubicBezTo>
                    <a:pt x="80" y="1450"/>
                    <a:pt x="100" y="1489"/>
                    <a:pt x="140" y="1509"/>
                  </a:cubicBezTo>
                  <a:cubicBezTo>
                    <a:pt x="836" y="1191"/>
                    <a:pt x="1393" y="694"/>
                    <a:pt x="1990" y="236"/>
                  </a:cubicBezTo>
                  <a:cubicBezTo>
                    <a:pt x="2022" y="92"/>
                    <a:pt x="1989" y="0"/>
                    <a:pt x="18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5"/>
            <p:cNvSpPr/>
            <p:nvPr/>
          </p:nvSpPr>
          <p:spPr>
            <a:xfrm>
              <a:off x="5574725" y="1650000"/>
              <a:ext cx="63675" cy="34350"/>
            </a:xfrm>
            <a:custGeom>
              <a:avLst/>
              <a:gdLst/>
              <a:ahLst/>
              <a:cxnLst/>
              <a:rect l="l" t="t" r="r" b="b"/>
              <a:pathLst>
                <a:path w="2547" h="1374" extrusionOk="0">
                  <a:moveTo>
                    <a:pt x="1870" y="0"/>
                  </a:moveTo>
                  <a:cubicBezTo>
                    <a:pt x="1353" y="199"/>
                    <a:pt x="816" y="418"/>
                    <a:pt x="458" y="836"/>
                  </a:cubicBezTo>
                  <a:cubicBezTo>
                    <a:pt x="319" y="896"/>
                    <a:pt x="199" y="975"/>
                    <a:pt x="100" y="1035"/>
                  </a:cubicBezTo>
                  <a:cubicBezTo>
                    <a:pt x="0" y="1134"/>
                    <a:pt x="0" y="1274"/>
                    <a:pt x="100" y="1373"/>
                  </a:cubicBezTo>
                  <a:cubicBezTo>
                    <a:pt x="975" y="1055"/>
                    <a:pt x="1671" y="438"/>
                    <a:pt x="2547" y="140"/>
                  </a:cubicBezTo>
                  <a:cubicBezTo>
                    <a:pt x="2486" y="72"/>
                    <a:pt x="2411" y="55"/>
                    <a:pt x="2331" y="55"/>
                  </a:cubicBezTo>
                  <a:cubicBezTo>
                    <a:pt x="2250" y="55"/>
                    <a:pt x="2165" y="72"/>
                    <a:pt x="2083" y="72"/>
                  </a:cubicBezTo>
                  <a:cubicBezTo>
                    <a:pt x="2006" y="72"/>
                    <a:pt x="1933" y="57"/>
                    <a:pt x="18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"/>
            <p:cNvSpPr/>
            <p:nvPr/>
          </p:nvSpPr>
          <p:spPr>
            <a:xfrm>
              <a:off x="5353900" y="2000575"/>
              <a:ext cx="55725" cy="30900"/>
            </a:xfrm>
            <a:custGeom>
              <a:avLst/>
              <a:gdLst/>
              <a:ahLst/>
              <a:cxnLst/>
              <a:rect l="l" t="t" r="r" b="b"/>
              <a:pathLst>
                <a:path w="2229" h="1236" extrusionOk="0">
                  <a:moveTo>
                    <a:pt x="1759" y="0"/>
                  </a:moveTo>
                  <a:cubicBezTo>
                    <a:pt x="1720" y="0"/>
                    <a:pt x="1679" y="12"/>
                    <a:pt x="1632" y="42"/>
                  </a:cubicBezTo>
                  <a:cubicBezTo>
                    <a:pt x="1553" y="101"/>
                    <a:pt x="1493" y="141"/>
                    <a:pt x="1433" y="201"/>
                  </a:cubicBezTo>
                  <a:cubicBezTo>
                    <a:pt x="936" y="499"/>
                    <a:pt x="359" y="698"/>
                    <a:pt x="1" y="1215"/>
                  </a:cubicBezTo>
                  <a:cubicBezTo>
                    <a:pt x="200" y="1215"/>
                    <a:pt x="379" y="1235"/>
                    <a:pt x="578" y="1235"/>
                  </a:cubicBezTo>
                  <a:lnTo>
                    <a:pt x="677" y="1235"/>
                  </a:lnTo>
                  <a:cubicBezTo>
                    <a:pt x="797" y="1215"/>
                    <a:pt x="956" y="1215"/>
                    <a:pt x="1075" y="1156"/>
                  </a:cubicBezTo>
                  <a:cubicBezTo>
                    <a:pt x="1274" y="1056"/>
                    <a:pt x="1413" y="937"/>
                    <a:pt x="1592" y="817"/>
                  </a:cubicBezTo>
                  <a:cubicBezTo>
                    <a:pt x="1640" y="741"/>
                    <a:pt x="1683" y="710"/>
                    <a:pt x="1726" y="710"/>
                  </a:cubicBezTo>
                  <a:cubicBezTo>
                    <a:pt x="1773" y="710"/>
                    <a:pt x="1819" y="746"/>
                    <a:pt x="1871" y="798"/>
                  </a:cubicBezTo>
                  <a:cubicBezTo>
                    <a:pt x="1904" y="804"/>
                    <a:pt x="1937" y="809"/>
                    <a:pt x="1970" y="809"/>
                  </a:cubicBezTo>
                  <a:cubicBezTo>
                    <a:pt x="2037" y="809"/>
                    <a:pt x="2103" y="791"/>
                    <a:pt x="2169" y="738"/>
                  </a:cubicBezTo>
                  <a:cubicBezTo>
                    <a:pt x="2189" y="698"/>
                    <a:pt x="2229" y="619"/>
                    <a:pt x="2229" y="539"/>
                  </a:cubicBezTo>
                  <a:cubicBezTo>
                    <a:pt x="2169" y="400"/>
                    <a:pt x="2129" y="260"/>
                    <a:pt x="2030" y="141"/>
                  </a:cubicBezTo>
                  <a:cubicBezTo>
                    <a:pt x="1931" y="71"/>
                    <a:pt x="1853" y="0"/>
                    <a:pt x="17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"/>
            <p:cNvSpPr/>
            <p:nvPr/>
          </p:nvSpPr>
          <p:spPr>
            <a:xfrm>
              <a:off x="5649825" y="1644525"/>
              <a:ext cx="53225" cy="37325"/>
            </a:xfrm>
            <a:custGeom>
              <a:avLst/>
              <a:gdLst/>
              <a:ahLst/>
              <a:cxnLst/>
              <a:rect l="l" t="t" r="r" b="b"/>
              <a:pathLst>
                <a:path w="2129" h="1493" extrusionOk="0">
                  <a:moveTo>
                    <a:pt x="1950" y="1"/>
                  </a:moveTo>
                  <a:cubicBezTo>
                    <a:pt x="1552" y="140"/>
                    <a:pt x="1054" y="160"/>
                    <a:pt x="776" y="498"/>
                  </a:cubicBezTo>
                  <a:cubicBezTo>
                    <a:pt x="537" y="757"/>
                    <a:pt x="0" y="916"/>
                    <a:pt x="80" y="1493"/>
                  </a:cubicBezTo>
                  <a:cubicBezTo>
                    <a:pt x="637" y="1055"/>
                    <a:pt x="1273" y="955"/>
                    <a:pt x="1790" y="597"/>
                  </a:cubicBezTo>
                  <a:cubicBezTo>
                    <a:pt x="1631" y="339"/>
                    <a:pt x="2129" y="299"/>
                    <a:pt x="1950" y="40"/>
                  </a:cubicBezTo>
                  <a:lnTo>
                    <a:pt x="19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"/>
            <p:cNvSpPr/>
            <p:nvPr/>
          </p:nvSpPr>
          <p:spPr>
            <a:xfrm>
              <a:off x="5509075" y="1678350"/>
              <a:ext cx="61200" cy="39800"/>
            </a:xfrm>
            <a:custGeom>
              <a:avLst/>
              <a:gdLst/>
              <a:ahLst/>
              <a:cxnLst/>
              <a:rect l="l" t="t" r="r" b="b"/>
              <a:pathLst>
                <a:path w="2448" h="1592" extrusionOk="0">
                  <a:moveTo>
                    <a:pt x="2348" y="0"/>
                  </a:moveTo>
                  <a:cubicBezTo>
                    <a:pt x="1711" y="339"/>
                    <a:pt x="955" y="398"/>
                    <a:pt x="438" y="975"/>
                  </a:cubicBezTo>
                  <a:cubicBezTo>
                    <a:pt x="358" y="1055"/>
                    <a:pt x="219" y="1055"/>
                    <a:pt x="120" y="1075"/>
                  </a:cubicBezTo>
                  <a:cubicBezTo>
                    <a:pt x="0" y="1254"/>
                    <a:pt x="0" y="1433"/>
                    <a:pt x="120" y="1592"/>
                  </a:cubicBezTo>
                  <a:cubicBezTo>
                    <a:pt x="339" y="1413"/>
                    <a:pt x="498" y="1174"/>
                    <a:pt x="796" y="1134"/>
                  </a:cubicBezTo>
                  <a:cubicBezTo>
                    <a:pt x="1413" y="995"/>
                    <a:pt x="1910" y="677"/>
                    <a:pt x="2388" y="259"/>
                  </a:cubicBezTo>
                  <a:cubicBezTo>
                    <a:pt x="2447" y="179"/>
                    <a:pt x="2447" y="100"/>
                    <a:pt x="2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"/>
            <p:cNvSpPr/>
            <p:nvPr/>
          </p:nvSpPr>
          <p:spPr>
            <a:xfrm>
              <a:off x="5407125" y="1882750"/>
              <a:ext cx="69650" cy="36525"/>
            </a:xfrm>
            <a:custGeom>
              <a:avLst/>
              <a:gdLst/>
              <a:ahLst/>
              <a:cxnLst/>
              <a:rect l="l" t="t" r="r" b="b"/>
              <a:pathLst>
                <a:path w="2786" h="1461" extrusionOk="0">
                  <a:moveTo>
                    <a:pt x="2507" y="0"/>
                  </a:moveTo>
                  <a:cubicBezTo>
                    <a:pt x="2427" y="0"/>
                    <a:pt x="2348" y="40"/>
                    <a:pt x="2288" y="80"/>
                  </a:cubicBezTo>
                  <a:lnTo>
                    <a:pt x="2129" y="80"/>
                  </a:lnTo>
                  <a:cubicBezTo>
                    <a:pt x="2049" y="120"/>
                    <a:pt x="2010" y="179"/>
                    <a:pt x="1930" y="239"/>
                  </a:cubicBezTo>
                  <a:cubicBezTo>
                    <a:pt x="1691" y="478"/>
                    <a:pt x="1254" y="438"/>
                    <a:pt x="1035" y="697"/>
                  </a:cubicBezTo>
                  <a:cubicBezTo>
                    <a:pt x="957" y="884"/>
                    <a:pt x="854" y="949"/>
                    <a:pt x="689" y="949"/>
                  </a:cubicBezTo>
                  <a:cubicBezTo>
                    <a:pt x="643" y="949"/>
                    <a:pt x="593" y="944"/>
                    <a:pt x="538" y="935"/>
                  </a:cubicBezTo>
                  <a:cubicBezTo>
                    <a:pt x="339" y="1035"/>
                    <a:pt x="140" y="1114"/>
                    <a:pt x="0" y="1273"/>
                  </a:cubicBezTo>
                  <a:cubicBezTo>
                    <a:pt x="106" y="1425"/>
                    <a:pt x="235" y="1461"/>
                    <a:pt x="378" y="1461"/>
                  </a:cubicBezTo>
                  <a:cubicBezTo>
                    <a:pt x="423" y="1461"/>
                    <a:pt x="470" y="1457"/>
                    <a:pt x="518" y="1452"/>
                  </a:cubicBezTo>
                  <a:lnTo>
                    <a:pt x="2606" y="418"/>
                  </a:lnTo>
                  <a:cubicBezTo>
                    <a:pt x="2785" y="239"/>
                    <a:pt x="2686" y="100"/>
                    <a:pt x="25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"/>
            <p:cNvSpPr/>
            <p:nvPr/>
          </p:nvSpPr>
          <p:spPr>
            <a:xfrm>
              <a:off x="5281300" y="1817300"/>
              <a:ext cx="57725" cy="36125"/>
            </a:xfrm>
            <a:custGeom>
              <a:avLst/>
              <a:gdLst/>
              <a:ahLst/>
              <a:cxnLst/>
              <a:rect l="l" t="t" r="r" b="b"/>
              <a:pathLst>
                <a:path w="2309" h="1445" extrusionOk="0">
                  <a:moveTo>
                    <a:pt x="2009" y="0"/>
                  </a:moveTo>
                  <a:cubicBezTo>
                    <a:pt x="1975" y="0"/>
                    <a:pt x="1941" y="14"/>
                    <a:pt x="1890" y="52"/>
                  </a:cubicBezTo>
                  <a:cubicBezTo>
                    <a:pt x="1851" y="92"/>
                    <a:pt x="1791" y="171"/>
                    <a:pt x="1711" y="211"/>
                  </a:cubicBezTo>
                  <a:cubicBezTo>
                    <a:pt x="1154" y="569"/>
                    <a:pt x="498" y="788"/>
                    <a:pt x="1" y="1266"/>
                  </a:cubicBezTo>
                  <a:cubicBezTo>
                    <a:pt x="80" y="1405"/>
                    <a:pt x="219" y="1365"/>
                    <a:pt x="359" y="1405"/>
                  </a:cubicBezTo>
                  <a:cubicBezTo>
                    <a:pt x="398" y="1445"/>
                    <a:pt x="478" y="1445"/>
                    <a:pt x="518" y="1445"/>
                  </a:cubicBezTo>
                  <a:cubicBezTo>
                    <a:pt x="597" y="1385"/>
                    <a:pt x="657" y="1325"/>
                    <a:pt x="717" y="1285"/>
                  </a:cubicBezTo>
                  <a:lnTo>
                    <a:pt x="756" y="1285"/>
                  </a:lnTo>
                  <a:cubicBezTo>
                    <a:pt x="816" y="1166"/>
                    <a:pt x="975" y="1206"/>
                    <a:pt x="1075" y="1106"/>
                  </a:cubicBezTo>
                  <a:cubicBezTo>
                    <a:pt x="1274" y="967"/>
                    <a:pt x="1592" y="987"/>
                    <a:pt x="1751" y="709"/>
                  </a:cubicBezTo>
                  <a:cubicBezTo>
                    <a:pt x="1910" y="549"/>
                    <a:pt x="2189" y="510"/>
                    <a:pt x="2308" y="271"/>
                  </a:cubicBezTo>
                  <a:lnTo>
                    <a:pt x="2069" y="12"/>
                  </a:lnTo>
                  <a:cubicBezTo>
                    <a:pt x="2048" y="5"/>
                    <a:pt x="2028" y="0"/>
                    <a:pt x="2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"/>
            <p:cNvSpPr/>
            <p:nvPr/>
          </p:nvSpPr>
          <p:spPr>
            <a:xfrm>
              <a:off x="5411100" y="1648500"/>
              <a:ext cx="50250" cy="28375"/>
            </a:xfrm>
            <a:custGeom>
              <a:avLst/>
              <a:gdLst/>
              <a:ahLst/>
              <a:cxnLst/>
              <a:rect l="l" t="t" r="r" b="b"/>
              <a:pathLst>
                <a:path w="2010" h="1135" extrusionOk="0">
                  <a:moveTo>
                    <a:pt x="1572" y="1"/>
                  </a:moveTo>
                  <a:cubicBezTo>
                    <a:pt x="975" y="160"/>
                    <a:pt x="458" y="458"/>
                    <a:pt x="1" y="896"/>
                  </a:cubicBezTo>
                  <a:cubicBezTo>
                    <a:pt x="180" y="936"/>
                    <a:pt x="339" y="956"/>
                    <a:pt x="398" y="1135"/>
                  </a:cubicBezTo>
                  <a:cubicBezTo>
                    <a:pt x="995" y="896"/>
                    <a:pt x="1492" y="558"/>
                    <a:pt x="2010" y="259"/>
                  </a:cubicBezTo>
                  <a:cubicBezTo>
                    <a:pt x="1851" y="239"/>
                    <a:pt x="1672" y="180"/>
                    <a:pt x="1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"/>
            <p:cNvSpPr/>
            <p:nvPr/>
          </p:nvSpPr>
          <p:spPr>
            <a:xfrm>
              <a:off x="5580200" y="1814600"/>
              <a:ext cx="43775" cy="34350"/>
            </a:xfrm>
            <a:custGeom>
              <a:avLst/>
              <a:gdLst/>
              <a:ahLst/>
              <a:cxnLst/>
              <a:rect l="l" t="t" r="r" b="b"/>
              <a:pathLst>
                <a:path w="1751" h="1374" extrusionOk="0">
                  <a:moveTo>
                    <a:pt x="1631" y="1"/>
                  </a:moveTo>
                  <a:lnTo>
                    <a:pt x="1631" y="1"/>
                  </a:lnTo>
                  <a:cubicBezTo>
                    <a:pt x="895" y="120"/>
                    <a:pt x="259" y="657"/>
                    <a:pt x="0" y="1374"/>
                  </a:cubicBezTo>
                  <a:cubicBezTo>
                    <a:pt x="597" y="1055"/>
                    <a:pt x="1174" y="797"/>
                    <a:pt x="1631" y="359"/>
                  </a:cubicBezTo>
                  <a:cubicBezTo>
                    <a:pt x="1393" y="260"/>
                    <a:pt x="1751" y="120"/>
                    <a:pt x="1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"/>
            <p:cNvSpPr/>
            <p:nvPr/>
          </p:nvSpPr>
          <p:spPr>
            <a:xfrm>
              <a:off x="5683125" y="1724125"/>
              <a:ext cx="57225" cy="33325"/>
            </a:xfrm>
            <a:custGeom>
              <a:avLst/>
              <a:gdLst/>
              <a:ahLst/>
              <a:cxnLst/>
              <a:rect l="l" t="t" r="r" b="b"/>
              <a:pathLst>
                <a:path w="2289" h="1333" extrusionOk="0">
                  <a:moveTo>
                    <a:pt x="2002" y="1"/>
                  </a:moveTo>
                  <a:cubicBezTo>
                    <a:pt x="1931" y="1"/>
                    <a:pt x="1861" y="22"/>
                    <a:pt x="1791" y="39"/>
                  </a:cubicBezTo>
                  <a:cubicBezTo>
                    <a:pt x="1234" y="218"/>
                    <a:pt x="757" y="556"/>
                    <a:pt x="259" y="815"/>
                  </a:cubicBezTo>
                  <a:cubicBezTo>
                    <a:pt x="200" y="934"/>
                    <a:pt x="1" y="994"/>
                    <a:pt x="100" y="1193"/>
                  </a:cubicBezTo>
                  <a:cubicBezTo>
                    <a:pt x="140" y="1233"/>
                    <a:pt x="220" y="1293"/>
                    <a:pt x="259" y="1332"/>
                  </a:cubicBezTo>
                  <a:cubicBezTo>
                    <a:pt x="339" y="1293"/>
                    <a:pt x="399" y="1233"/>
                    <a:pt x="458" y="1153"/>
                  </a:cubicBezTo>
                  <a:cubicBezTo>
                    <a:pt x="1015" y="736"/>
                    <a:pt x="1712" y="537"/>
                    <a:pt x="2289" y="159"/>
                  </a:cubicBezTo>
                  <a:cubicBezTo>
                    <a:pt x="2188" y="36"/>
                    <a:pt x="2094" y="1"/>
                    <a:pt x="2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"/>
            <p:cNvSpPr/>
            <p:nvPr/>
          </p:nvSpPr>
          <p:spPr>
            <a:xfrm>
              <a:off x="5684125" y="1753950"/>
              <a:ext cx="47275" cy="33825"/>
            </a:xfrm>
            <a:custGeom>
              <a:avLst/>
              <a:gdLst/>
              <a:ahLst/>
              <a:cxnLst/>
              <a:rect l="l" t="t" r="r" b="b"/>
              <a:pathLst>
                <a:path w="1891" h="1353" extrusionOk="0">
                  <a:moveTo>
                    <a:pt x="1811" y="0"/>
                  </a:moveTo>
                  <a:cubicBezTo>
                    <a:pt x="1274" y="20"/>
                    <a:pt x="876" y="398"/>
                    <a:pt x="418" y="656"/>
                  </a:cubicBezTo>
                  <a:cubicBezTo>
                    <a:pt x="279" y="895"/>
                    <a:pt x="1" y="1054"/>
                    <a:pt x="259" y="1353"/>
                  </a:cubicBezTo>
                  <a:cubicBezTo>
                    <a:pt x="717" y="935"/>
                    <a:pt x="1453" y="915"/>
                    <a:pt x="1851" y="358"/>
                  </a:cubicBezTo>
                  <a:cubicBezTo>
                    <a:pt x="1791" y="259"/>
                    <a:pt x="1890" y="119"/>
                    <a:pt x="1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"/>
            <p:cNvSpPr/>
            <p:nvPr/>
          </p:nvSpPr>
          <p:spPr>
            <a:xfrm>
              <a:off x="5507575" y="1916350"/>
              <a:ext cx="49750" cy="35075"/>
            </a:xfrm>
            <a:custGeom>
              <a:avLst/>
              <a:gdLst/>
              <a:ahLst/>
              <a:cxnLst/>
              <a:rect l="l" t="t" r="r" b="b"/>
              <a:pathLst>
                <a:path w="1990" h="1403" extrusionOk="0">
                  <a:moveTo>
                    <a:pt x="1701" y="1"/>
                  </a:moveTo>
                  <a:cubicBezTo>
                    <a:pt x="1263" y="1"/>
                    <a:pt x="935" y="449"/>
                    <a:pt x="519" y="449"/>
                  </a:cubicBezTo>
                  <a:cubicBezTo>
                    <a:pt x="467" y="449"/>
                    <a:pt x="414" y="442"/>
                    <a:pt x="359" y="427"/>
                  </a:cubicBezTo>
                  <a:cubicBezTo>
                    <a:pt x="160" y="427"/>
                    <a:pt x="21" y="526"/>
                    <a:pt x="1" y="725"/>
                  </a:cubicBezTo>
                  <a:lnTo>
                    <a:pt x="21" y="825"/>
                  </a:lnTo>
                  <a:cubicBezTo>
                    <a:pt x="140" y="964"/>
                    <a:pt x="100" y="1103"/>
                    <a:pt x="120" y="1262"/>
                  </a:cubicBezTo>
                  <a:cubicBezTo>
                    <a:pt x="140" y="1322"/>
                    <a:pt x="200" y="1382"/>
                    <a:pt x="279" y="1401"/>
                  </a:cubicBezTo>
                  <a:cubicBezTo>
                    <a:pt x="292" y="1402"/>
                    <a:pt x="305" y="1402"/>
                    <a:pt x="317" y="1402"/>
                  </a:cubicBezTo>
                  <a:cubicBezTo>
                    <a:pt x="772" y="1402"/>
                    <a:pt x="1046" y="1058"/>
                    <a:pt x="1453" y="884"/>
                  </a:cubicBezTo>
                  <a:cubicBezTo>
                    <a:pt x="1672" y="705"/>
                    <a:pt x="1891" y="526"/>
                    <a:pt x="1990" y="228"/>
                  </a:cubicBezTo>
                  <a:cubicBezTo>
                    <a:pt x="1990" y="148"/>
                    <a:pt x="1970" y="89"/>
                    <a:pt x="1891" y="29"/>
                  </a:cubicBezTo>
                  <a:cubicBezTo>
                    <a:pt x="1825" y="9"/>
                    <a:pt x="1762" y="1"/>
                    <a:pt x="17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"/>
            <p:cNvSpPr/>
            <p:nvPr/>
          </p:nvSpPr>
          <p:spPr>
            <a:xfrm>
              <a:off x="5616500" y="1839475"/>
              <a:ext cx="45275" cy="30475"/>
            </a:xfrm>
            <a:custGeom>
              <a:avLst/>
              <a:gdLst/>
              <a:ahLst/>
              <a:cxnLst/>
              <a:rect l="l" t="t" r="r" b="b"/>
              <a:pathLst>
                <a:path w="1811" h="1219" extrusionOk="0">
                  <a:moveTo>
                    <a:pt x="1711" y="1"/>
                  </a:moveTo>
                  <a:cubicBezTo>
                    <a:pt x="1094" y="279"/>
                    <a:pt x="478" y="577"/>
                    <a:pt x="0" y="1075"/>
                  </a:cubicBezTo>
                  <a:cubicBezTo>
                    <a:pt x="120" y="1095"/>
                    <a:pt x="279" y="1075"/>
                    <a:pt x="338" y="1214"/>
                  </a:cubicBezTo>
                  <a:cubicBezTo>
                    <a:pt x="369" y="1217"/>
                    <a:pt x="398" y="1219"/>
                    <a:pt x="426" y="1219"/>
                  </a:cubicBezTo>
                  <a:cubicBezTo>
                    <a:pt x="905" y="1219"/>
                    <a:pt x="1159" y="767"/>
                    <a:pt x="1572" y="617"/>
                  </a:cubicBezTo>
                  <a:cubicBezTo>
                    <a:pt x="1671" y="518"/>
                    <a:pt x="1810" y="418"/>
                    <a:pt x="1731" y="219"/>
                  </a:cubicBezTo>
                  <a:cubicBezTo>
                    <a:pt x="1711" y="160"/>
                    <a:pt x="1711" y="80"/>
                    <a:pt x="1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"/>
            <p:cNvSpPr/>
            <p:nvPr/>
          </p:nvSpPr>
          <p:spPr>
            <a:xfrm>
              <a:off x="5740325" y="1727575"/>
              <a:ext cx="50750" cy="26475"/>
            </a:xfrm>
            <a:custGeom>
              <a:avLst/>
              <a:gdLst/>
              <a:ahLst/>
              <a:cxnLst/>
              <a:rect l="l" t="t" r="r" b="b"/>
              <a:pathLst>
                <a:path w="2030" h="1059" extrusionOk="0">
                  <a:moveTo>
                    <a:pt x="1571" y="0"/>
                  </a:moveTo>
                  <a:cubicBezTo>
                    <a:pt x="1543" y="0"/>
                    <a:pt x="1517" y="1"/>
                    <a:pt x="1492" y="1"/>
                  </a:cubicBezTo>
                  <a:cubicBezTo>
                    <a:pt x="1115" y="319"/>
                    <a:pt x="657" y="458"/>
                    <a:pt x="259" y="697"/>
                  </a:cubicBezTo>
                  <a:cubicBezTo>
                    <a:pt x="160" y="796"/>
                    <a:pt x="1" y="856"/>
                    <a:pt x="100" y="1055"/>
                  </a:cubicBezTo>
                  <a:cubicBezTo>
                    <a:pt x="138" y="1057"/>
                    <a:pt x="176" y="1059"/>
                    <a:pt x="213" y="1059"/>
                  </a:cubicBezTo>
                  <a:cubicBezTo>
                    <a:pt x="485" y="1059"/>
                    <a:pt x="728" y="991"/>
                    <a:pt x="955" y="816"/>
                  </a:cubicBezTo>
                  <a:cubicBezTo>
                    <a:pt x="1294" y="578"/>
                    <a:pt x="1652" y="399"/>
                    <a:pt x="2030" y="200"/>
                  </a:cubicBezTo>
                  <a:cubicBezTo>
                    <a:pt x="1912" y="14"/>
                    <a:pt x="1723" y="0"/>
                    <a:pt x="15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5"/>
            <p:cNvSpPr/>
            <p:nvPr/>
          </p:nvSpPr>
          <p:spPr>
            <a:xfrm>
              <a:off x="5293725" y="2005575"/>
              <a:ext cx="46275" cy="26875"/>
            </a:xfrm>
            <a:custGeom>
              <a:avLst/>
              <a:gdLst/>
              <a:ahLst/>
              <a:cxnLst/>
              <a:rect l="l" t="t" r="r" b="b"/>
              <a:pathLst>
                <a:path w="1851" h="1075" extrusionOk="0">
                  <a:moveTo>
                    <a:pt x="1294" y="41"/>
                  </a:moveTo>
                  <a:cubicBezTo>
                    <a:pt x="797" y="239"/>
                    <a:pt x="399" y="538"/>
                    <a:pt x="1" y="836"/>
                  </a:cubicBezTo>
                  <a:lnTo>
                    <a:pt x="220" y="1075"/>
                  </a:lnTo>
                  <a:cubicBezTo>
                    <a:pt x="856" y="916"/>
                    <a:pt x="1314" y="518"/>
                    <a:pt x="1851" y="200"/>
                  </a:cubicBezTo>
                  <a:cubicBezTo>
                    <a:pt x="1712" y="1"/>
                    <a:pt x="1473" y="100"/>
                    <a:pt x="1294" y="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5"/>
            <p:cNvSpPr/>
            <p:nvPr/>
          </p:nvSpPr>
          <p:spPr>
            <a:xfrm>
              <a:off x="5621475" y="1628625"/>
              <a:ext cx="47750" cy="25200"/>
            </a:xfrm>
            <a:custGeom>
              <a:avLst/>
              <a:gdLst/>
              <a:ahLst/>
              <a:cxnLst/>
              <a:rect l="l" t="t" r="r" b="b"/>
              <a:pathLst>
                <a:path w="1910" h="1008" extrusionOk="0">
                  <a:moveTo>
                    <a:pt x="1731" y="0"/>
                  </a:moveTo>
                  <a:cubicBezTo>
                    <a:pt x="1333" y="159"/>
                    <a:pt x="915" y="298"/>
                    <a:pt x="617" y="637"/>
                  </a:cubicBezTo>
                  <a:cubicBezTo>
                    <a:pt x="438" y="796"/>
                    <a:pt x="219" y="836"/>
                    <a:pt x="0" y="855"/>
                  </a:cubicBezTo>
                  <a:cubicBezTo>
                    <a:pt x="94" y="981"/>
                    <a:pt x="210" y="1007"/>
                    <a:pt x="333" y="1007"/>
                  </a:cubicBezTo>
                  <a:cubicBezTo>
                    <a:pt x="425" y="1007"/>
                    <a:pt x="521" y="992"/>
                    <a:pt x="616" y="992"/>
                  </a:cubicBezTo>
                  <a:cubicBezTo>
                    <a:pt x="636" y="992"/>
                    <a:pt x="656" y="993"/>
                    <a:pt x="677" y="995"/>
                  </a:cubicBezTo>
                  <a:cubicBezTo>
                    <a:pt x="1074" y="776"/>
                    <a:pt x="1492" y="557"/>
                    <a:pt x="1910" y="338"/>
                  </a:cubicBezTo>
                  <a:cubicBezTo>
                    <a:pt x="1910" y="199"/>
                    <a:pt x="1830" y="100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5"/>
            <p:cNvSpPr/>
            <p:nvPr/>
          </p:nvSpPr>
          <p:spPr>
            <a:xfrm>
              <a:off x="5284275" y="1751350"/>
              <a:ext cx="56725" cy="37725"/>
            </a:xfrm>
            <a:custGeom>
              <a:avLst/>
              <a:gdLst/>
              <a:ahLst/>
              <a:cxnLst/>
              <a:rect l="l" t="t" r="r" b="b"/>
              <a:pathLst>
                <a:path w="2269" h="1509" extrusionOk="0">
                  <a:moveTo>
                    <a:pt x="1891" y="0"/>
                  </a:moveTo>
                  <a:cubicBezTo>
                    <a:pt x="1790" y="0"/>
                    <a:pt x="1686" y="47"/>
                    <a:pt x="1572" y="104"/>
                  </a:cubicBezTo>
                  <a:cubicBezTo>
                    <a:pt x="1175" y="303"/>
                    <a:pt x="836" y="621"/>
                    <a:pt x="379" y="760"/>
                  </a:cubicBezTo>
                  <a:cubicBezTo>
                    <a:pt x="299" y="800"/>
                    <a:pt x="240" y="840"/>
                    <a:pt x="180" y="900"/>
                  </a:cubicBezTo>
                  <a:cubicBezTo>
                    <a:pt x="100" y="959"/>
                    <a:pt x="61" y="1019"/>
                    <a:pt x="41" y="1099"/>
                  </a:cubicBezTo>
                  <a:cubicBezTo>
                    <a:pt x="1" y="1198"/>
                    <a:pt x="1" y="1258"/>
                    <a:pt x="41" y="1337"/>
                  </a:cubicBezTo>
                  <a:cubicBezTo>
                    <a:pt x="132" y="1464"/>
                    <a:pt x="224" y="1509"/>
                    <a:pt x="314" y="1509"/>
                  </a:cubicBezTo>
                  <a:cubicBezTo>
                    <a:pt x="478" y="1509"/>
                    <a:pt x="636" y="1362"/>
                    <a:pt x="777" y="1298"/>
                  </a:cubicBezTo>
                  <a:cubicBezTo>
                    <a:pt x="1095" y="1158"/>
                    <a:pt x="1354" y="920"/>
                    <a:pt x="1672" y="800"/>
                  </a:cubicBezTo>
                  <a:cubicBezTo>
                    <a:pt x="1771" y="721"/>
                    <a:pt x="1891" y="661"/>
                    <a:pt x="1990" y="601"/>
                  </a:cubicBezTo>
                  <a:cubicBezTo>
                    <a:pt x="2050" y="542"/>
                    <a:pt x="2129" y="502"/>
                    <a:pt x="2189" y="422"/>
                  </a:cubicBezTo>
                  <a:cubicBezTo>
                    <a:pt x="2269" y="223"/>
                    <a:pt x="2169" y="124"/>
                    <a:pt x="2010" y="24"/>
                  </a:cubicBezTo>
                  <a:cubicBezTo>
                    <a:pt x="1971" y="8"/>
                    <a:pt x="1931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"/>
            <p:cNvSpPr/>
            <p:nvPr/>
          </p:nvSpPr>
          <p:spPr>
            <a:xfrm>
              <a:off x="5708000" y="1641675"/>
              <a:ext cx="56225" cy="29225"/>
            </a:xfrm>
            <a:custGeom>
              <a:avLst/>
              <a:gdLst/>
              <a:ahLst/>
              <a:cxnLst/>
              <a:rect l="l" t="t" r="r" b="b"/>
              <a:pathLst>
                <a:path w="2249" h="1169" extrusionOk="0">
                  <a:moveTo>
                    <a:pt x="1963" y="1"/>
                  </a:moveTo>
                  <a:cubicBezTo>
                    <a:pt x="1927" y="1"/>
                    <a:pt x="1889" y="6"/>
                    <a:pt x="1851" y="15"/>
                  </a:cubicBezTo>
                  <a:cubicBezTo>
                    <a:pt x="1731" y="35"/>
                    <a:pt x="1632" y="55"/>
                    <a:pt x="1532" y="115"/>
                  </a:cubicBezTo>
                  <a:cubicBezTo>
                    <a:pt x="1453" y="135"/>
                    <a:pt x="1393" y="174"/>
                    <a:pt x="1333" y="214"/>
                  </a:cubicBezTo>
                  <a:cubicBezTo>
                    <a:pt x="1214" y="254"/>
                    <a:pt x="1114" y="373"/>
                    <a:pt x="1015" y="453"/>
                  </a:cubicBezTo>
                  <a:cubicBezTo>
                    <a:pt x="756" y="811"/>
                    <a:pt x="299" y="751"/>
                    <a:pt x="0" y="1010"/>
                  </a:cubicBezTo>
                  <a:cubicBezTo>
                    <a:pt x="59" y="1074"/>
                    <a:pt x="127" y="1092"/>
                    <a:pt x="199" y="1092"/>
                  </a:cubicBezTo>
                  <a:cubicBezTo>
                    <a:pt x="293" y="1092"/>
                    <a:pt x="393" y="1061"/>
                    <a:pt x="485" y="1061"/>
                  </a:cubicBezTo>
                  <a:cubicBezTo>
                    <a:pt x="564" y="1061"/>
                    <a:pt x="638" y="1084"/>
                    <a:pt x="697" y="1169"/>
                  </a:cubicBezTo>
                  <a:cubicBezTo>
                    <a:pt x="737" y="1149"/>
                    <a:pt x="796" y="1149"/>
                    <a:pt x="836" y="1149"/>
                  </a:cubicBezTo>
                  <a:cubicBezTo>
                    <a:pt x="916" y="1129"/>
                    <a:pt x="955" y="1069"/>
                    <a:pt x="1015" y="1030"/>
                  </a:cubicBezTo>
                  <a:cubicBezTo>
                    <a:pt x="1055" y="1030"/>
                    <a:pt x="1114" y="1010"/>
                    <a:pt x="1154" y="1010"/>
                  </a:cubicBezTo>
                  <a:cubicBezTo>
                    <a:pt x="1234" y="950"/>
                    <a:pt x="1313" y="910"/>
                    <a:pt x="1353" y="831"/>
                  </a:cubicBezTo>
                  <a:cubicBezTo>
                    <a:pt x="1512" y="433"/>
                    <a:pt x="2010" y="453"/>
                    <a:pt x="2248" y="154"/>
                  </a:cubicBezTo>
                  <a:cubicBezTo>
                    <a:pt x="2173" y="49"/>
                    <a:pt x="2075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"/>
            <p:cNvSpPr/>
            <p:nvPr/>
          </p:nvSpPr>
          <p:spPr>
            <a:xfrm>
              <a:off x="5684625" y="1633275"/>
              <a:ext cx="46775" cy="26200"/>
            </a:xfrm>
            <a:custGeom>
              <a:avLst/>
              <a:gdLst/>
              <a:ahLst/>
              <a:cxnLst/>
              <a:rect l="l" t="t" r="r" b="b"/>
              <a:pathLst>
                <a:path w="1871" h="1048" extrusionOk="0">
                  <a:moveTo>
                    <a:pt x="1433" y="0"/>
                  </a:moveTo>
                  <a:cubicBezTo>
                    <a:pt x="1375" y="0"/>
                    <a:pt x="1315" y="24"/>
                    <a:pt x="1254" y="93"/>
                  </a:cubicBezTo>
                  <a:cubicBezTo>
                    <a:pt x="1218" y="141"/>
                    <a:pt x="1189" y="189"/>
                    <a:pt x="1154" y="189"/>
                  </a:cubicBezTo>
                  <a:cubicBezTo>
                    <a:pt x="1132" y="189"/>
                    <a:pt x="1106" y="168"/>
                    <a:pt x="1075" y="112"/>
                  </a:cubicBezTo>
                  <a:cubicBezTo>
                    <a:pt x="876" y="212"/>
                    <a:pt x="836" y="490"/>
                    <a:pt x="558" y="490"/>
                  </a:cubicBezTo>
                  <a:cubicBezTo>
                    <a:pt x="458" y="590"/>
                    <a:pt x="378" y="709"/>
                    <a:pt x="279" y="789"/>
                  </a:cubicBezTo>
                  <a:cubicBezTo>
                    <a:pt x="1" y="1047"/>
                    <a:pt x="299" y="988"/>
                    <a:pt x="398" y="1047"/>
                  </a:cubicBezTo>
                  <a:cubicBezTo>
                    <a:pt x="885" y="892"/>
                    <a:pt x="1219" y="470"/>
                    <a:pt x="1736" y="470"/>
                  </a:cubicBezTo>
                  <a:cubicBezTo>
                    <a:pt x="1747" y="470"/>
                    <a:pt x="1759" y="470"/>
                    <a:pt x="1771" y="471"/>
                  </a:cubicBezTo>
                  <a:cubicBezTo>
                    <a:pt x="1831" y="411"/>
                    <a:pt x="1870" y="371"/>
                    <a:pt x="1870" y="291"/>
                  </a:cubicBezTo>
                  <a:cubicBezTo>
                    <a:pt x="1870" y="212"/>
                    <a:pt x="1831" y="172"/>
                    <a:pt x="1771" y="112"/>
                  </a:cubicBezTo>
                  <a:cubicBezTo>
                    <a:pt x="1654" y="86"/>
                    <a:pt x="1545" y="0"/>
                    <a:pt x="1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"/>
            <p:cNvSpPr/>
            <p:nvPr/>
          </p:nvSpPr>
          <p:spPr>
            <a:xfrm>
              <a:off x="5321575" y="1946900"/>
              <a:ext cx="42300" cy="32350"/>
            </a:xfrm>
            <a:custGeom>
              <a:avLst/>
              <a:gdLst/>
              <a:ahLst/>
              <a:cxnLst/>
              <a:rect l="l" t="t" r="r" b="b"/>
              <a:pathLst>
                <a:path w="1692" h="1294" extrusionOk="0">
                  <a:moveTo>
                    <a:pt x="1294" y="0"/>
                  </a:moveTo>
                  <a:cubicBezTo>
                    <a:pt x="777" y="199"/>
                    <a:pt x="220" y="358"/>
                    <a:pt x="21" y="955"/>
                  </a:cubicBezTo>
                  <a:cubicBezTo>
                    <a:pt x="1" y="1095"/>
                    <a:pt x="61" y="1194"/>
                    <a:pt x="160" y="1293"/>
                  </a:cubicBezTo>
                  <a:cubicBezTo>
                    <a:pt x="697" y="1035"/>
                    <a:pt x="1234" y="677"/>
                    <a:pt x="1692" y="259"/>
                  </a:cubicBezTo>
                  <a:cubicBezTo>
                    <a:pt x="1592" y="100"/>
                    <a:pt x="1473" y="0"/>
                    <a:pt x="1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"/>
            <p:cNvSpPr/>
            <p:nvPr/>
          </p:nvSpPr>
          <p:spPr>
            <a:xfrm>
              <a:off x="5406125" y="1974250"/>
              <a:ext cx="33850" cy="38700"/>
            </a:xfrm>
            <a:custGeom>
              <a:avLst/>
              <a:gdLst/>
              <a:ahLst/>
              <a:cxnLst/>
              <a:rect l="l" t="t" r="r" b="b"/>
              <a:pathLst>
                <a:path w="1354" h="1548" extrusionOk="0">
                  <a:moveTo>
                    <a:pt x="1274" y="1"/>
                  </a:moveTo>
                  <a:lnTo>
                    <a:pt x="1274" y="1"/>
                  </a:lnTo>
                  <a:cubicBezTo>
                    <a:pt x="995" y="60"/>
                    <a:pt x="757" y="160"/>
                    <a:pt x="558" y="398"/>
                  </a:cubicBezTo>
                  <a:cubicBezTo>
                    <a:pt x="558" y="558"/>
                    <a:pt x="478" y="677"/>
                    <a:pt x="398" y="796"/>
                  </a:cubicBezTo>
                  <a:cubicBezTo>
                    <a:pt x="299" y="975"/>
                    <a:pt x="80" y="995"/>
                    <a:pt x="1" y="1174"/>
                  </a:cubicBezTo>
                  <a:cubicBezTo>
                    <a:pt x="1" y="1254"/>
                    <a:pt x="40" y="1333"/>
                    <a:pt x="80" y="1373"/>
                  </a:cubicBezTo>
                  <a:cubicBezTo>
                    <a:pt x="180" y="1433"/>
                    <a:pt x="279" y="1492"/>
                    <a:pt x="379" y="1532"/>
                  </a:cubicBezTo>
                  <a:cubicBezTo>
                    <a:pt x="418" y="1542"/>
                    <a:pt x="458" y="1547"/>
                    <a:pt x="495" y="1547"/>
                  </a:cubicBezTo>
                  <a:cubicBezTo>
                    <a:pt x="533" y="1547"/>
                    <a:pt x="568" y="1542"/>
                    <a:pt x="597" y="1532"/>
                  </a:cubicBezTo>
                  <a:cubicBezTo>
                    <a:pt x="637" y="1492"/>
                    <a:pt x="677" y="1492"/>
                    <a:pt x="697" y="1473"/>
                  </a:cubicBezTo>
                  <a:cubicBezTo>
                    <a:pt x="856" y="1373"/>
                    <a:pt x="1035" y="1294"/>
                    <a:pt x="1174" y="1194"/>
                  </a:cubicBezTo>
                  <a:cubicBezTo>
                    <a:pt x="1274" y="1134"/>
                    <a:pt x="1353" y="1055"/>
                    <a:pt x="1353" y="935"/>
                  </a:cubicBezTo>
                  <a:cubicBezTo>
                    <a:pt x="1353" y="756"/>
                    <a:pt x="1254" y="657"/>
                    <a:pt x="1135" y="558"/>
                  </a:cubicBezTo>
                  <a:cubicBezTo>
                    <a:pt x="1174" y="359"/>
                    <a:pt x="1234" y="180"/>
                    <a:pt x="12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"/>
            <p:cNvSpPr/>
            <p:nvPr/>
          </p:nvSpPr>
          <p:spPr>
            <a:xfrm>
              <a:off x="5403650" y="1940925"/>
              <a:ext cx="39300" cy="25900"/>
            </a:xfrm>
            <a:custGeom>
              <a:avLst/>
              <a:gdLst/>
              <a:ahLst/>
              <a:cxnLst/>
              <a:rect l="l" t="t" r="r" b="b"/>
              <a:pathLst>
                <a:path w="1572" h="1036" extrusionOk="0">
                  <a:moveTo>
                    <a:pt x="1253" y="1"/>
                  </a:moveTo>
                  <a:cubicBezTo>
                    <a:pt x="776" y="220"/>
                    <a:pt x="398" y="538"/>
                    <a:pt x="0" y="836"/>
                  </a:cubicBezTo>
                  <a:cubicBezTo>
                    <a:pt x="60" y="916"/>
                    <a:pt x="139" y="975"/>
                    <a:pt x="199" y="1035"/>
                  </a:cubicBezTo>
                  <a:cubicBezTo>
                    <a:pt x="756" y="896"/>
                    <a:pt x="1174" y="578"/>
                    <a:pt x="1572" y="120"/>
                  </a:cubicBezTo>
                  <a:cubicBezTo>
                    <a:pt x="1472" y="40"/>
                    <a:pt x="1353" y="40"/>
                    <a:pt x="1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"/>
            <p:cNvSpPr/>
            <p:nvPr/>
          </p:nvSpPr>
          <p:spPr>
            <a:xfrm>
              <a:off x="5353900" y="1926950"/>
              <a:ext cx="41300" cy="26450"/>
            </a:xfrm>
            <a:custGeom>
              <a:avLst/>
              <a:gdLst/>
              <a:ahLst/>
              <a:cxnLst/>
              <a:rect l="l" t="t" r="r" b="b"/>
              <a:pathLst>
                <a:path w="1652" h="1058" extrusionOk="0">
                  <a:moveTo>
                    <a:pt x="1236" y="0"/>
                  </a:moveTo>
                  <a:cubicBezTo>
                    <a:pt x="984" y="0"/>
                    <a:pt x="926" y="363"/>
                    <a:pt x="640" y="363"/>
                  </a:cubicBezTo>
                  <a:cubicBezTo>
                    <a:pt x="627" y="363"/>
                    <a:pt x="612" y="363"/>
                    <a:pt x="598" y="361"/>
                  </a:cubicBezTo>
                  <a:cubicBezTo>
                    <a:pt x="399" y="500"/>
                    <a:pt x="1" y="420"/>
                    <a:pt x="61" y="858"/>
                  </a:cubicBezTo>
                  <a:cubicBezTo>
                    <a:pt x="140" y="997"/>
                    <a:pt x="259" y="1057"/>
                    <a:pt x="399" y="1057"/>
                  </a:cubicBezTo>
                  <a:cubicBezTo>
                    <a:pt x="836" y="779"/>
                    <a:pt x="1254" y="500"/>
                    <a:pt x="1652" y="202"/>
                  </a:cubicBezTo>
                  <a:cubicBezTo>
                    <a:pt x="1572" y="42"/>
                    <a:pt x="1433" y="3"/>
                    <a:pt x="1274" y="3"/>
                  </a:cubicBezTo>
                  <a:cubicBezTo>
                    <a:pt x="1261" y="1"/>
                    <a:pt x="1249" y="0"/>
                    <a:pt x="1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"/>
            <p:cNvSpPr/>
            <p:nvPr/>
          </p:nvSpPr>
          <p:spPr>
            <a:xfrm>
              <a:off x="5407625" y="1719125"/>
              <a:ext cx="42300" cy="25875"/>
            </a:xfrm>
            <a:custGeom>
              <a:avLst/>
              <a:gdLst/>
              <a:ahLst/>
              <a:cxnLst/>
              <a:rect l="l" t="t" r="r" b="b"/>
              <a:pathLst>
                <a:path w="1692" h="1035" extrusionOk="0">
                  <a:moveTo>
                    <a:pt x="1691" y="1"/>
                  </a:moveTo>
                  <a:lnTo>
                    <a:pt x="1691" y="1"/>
                  </a:lnTo>
                  <a:cubicBezTo>
                    <a:pt x="995" y="219"/>
                    <a:pt x="518" y="558"/>
                    <a:pt x="0" y="836"/>
                  </a:cubicBezTo>
                  <a:cubicBezTo>
                    <a:pt x="80" y="1015"/>
                    <a:pt x="279" y="936"/>
                    <a:pt x="398" y="1035"/>
                  </a:cubicBezTo>
                  <a:cubicBezTo>
                    <a:pt x="756" y="717"/>
                    <a:pt x="1472" y="737"/>
                    <a:pt x="1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"/>
            <p:cNvSpPr/>
            <p:nvPr/>
          </p:nvSpPr>
          <p:spPr>
            <a:xfrm>
              <a:off x="5799000" y="1635575"/>
              <a:ext cx="34850" cy="23900"/>
            </a:xfrm>
            <a:custGeom>
              <a:avLst/>
              <a:gdLst/>
              <a:ahLst/>
              <a:cxnLst/>
              <a:rect l="l" t="t" r="r" b="b"/>
              <a:pathLst>
                <a:path w="1394" h="956" extrusionOk="0">
                  <a:moveTo>
                    <a:pt x="1194" y="1"/>
                  </a:moveTo>
                  <a:cubicBezTo>
                    <a:pt x="876" y="180"/>
                    <a:pt x="458" y="120"/>
                    <a:pt x="180" y="418"/>
                  </a:cubicBezTo>
                  <a:cubicBezTo>
                    <a:pt x="41" y="597"/>
                    <a:pt x="1" y="776"/>
                    <a:pt x="180" y="955"/>
                  </a:cubicBezTo>
                  <a:cubicBezTo>
                    <a:pt x="657" y="896"/>
                    <a:pt x="936" y="458"/>
                    <a:pt x="1393" y="398"/>
                  </a:cubicBezTo>
                  <a:cubicBezTo>
                    <a:pt x="1254" y="319"/>
                    <a:pt x="1234" y="160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"/>
            <p:cNvSpPr/>
            <p:nvPr/>
          </p:nvSpPr>
          <p:spPr>
            <a:xfrm>
              <a:off x="5289250" y="1968625"/>
              <a:ext cx="36325" cy="29750"/>
            </a:xfrm>
            <a:custGeom>
              <a:avLst/>
              <a:gdLst/>
              <a:ahLst/>
              <a:cxnLst/>
              <a:rect l="l" t="t" r="r" b="b"/>
              <a:pathLst>
                <a:path w="1453" h="1190" extrusionOk="0">
                  <a:moveTo>
                    <a:pt x="1267" y="1"/>
                  </a:moveTo>
                  <a:cubicBezTo>
                    <a:pt x="1200" y="1"/>
                    <a:pt x="1141" y="32"/>
                    <a:pt x="1075" y="86"/>
                  </a:cubicBezTo>
                  <a:cubicBezTo>
                    <a:pt x="1075" y="168"/>
                    <a:pt x="1066" y="240"/>
                    <a:pt x="1010" y="240"/>
                  </a:cubicBezTo>
                  <a:cubicBezTo>
                    <a:pt x="983" y="240"/>
                    <a:pt x="947" y="224"/>
                    <a:pt x="896" y="186"/>
                  </a:cubicBezTo>
                  <a:cubicBezTo>
                    <a:pt x="836" y="186"/>
                    <a:pt x="777" y="186"/>
                    <a:pt x="697" y="206"/>
                  </a:cubicBezTo>
                  <a:cubicBezTo>
                    <a:pt x="538" y="305"/>
                    <a:pt x="399" y="424"/>
                    <a:pt x="279" y="564"/>
                  </a:cubicBezTo>
                  <a:cubicBezTo>
                    <a:pt x="160" y="703"/>
                    <a:pt x="1" y="822"/>
                    <a:pt x="41" y="1061"/>
                  </a:cubicBezTo>
                  <a:cubicBezTo>
                    <a:pt x="96" y="1150"/>
                    <a:pt x="164" y="1189"/>
                    <a:pt x="241" y="1189"/>
                  </a:cubicBezTo>
                  <a:cubicBezTo>
                    <a:pt x="302" y="1189"/>
                    <a:pt x="368" y="1165"/>
                    <a:pt x="438" y="1121"/>
                  </a:cubicBezTo>
                  <a:cubicBezTo>
                    <a:pt x="697" y="802"/>
                    <a:pt x="1155" y="723"/>
                    <a:pt x="1453" y="424"/>
                  </a:cubicBezTo>
                  <a:lnTo>
                    <a:pt x="1453" y="66"/>
                  </a:lnTo>
                  <a:cubicBezTo>
                    <a:pt x="1381" y="22"/>
                    <a:pt x="1322" y="1"/>
                    <a:pt x="12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"/>
            <p:cNvSpPr/>
            <p:nvPr/>
          </p:nvSpPr>
          <p:spPr>
            <a:xfrm>
              <a:off x="5280800" y="1783075"/>
              <a:ext cx="54225" cy="20150"/>
            </a:xfrm>
            <a:custGeom>
              <a:avLst/>
              <a:gdLst/>
              <a:ahLst/>
              <a:cxnLst/>
              <a:rect l="l" t="t" r="r" b="b"/>
              <a:pathLst>
                <a:path w="2169" h="806" extrusionOk="0">
                  <a:moveTo>
                    <a:pt x="1001" y="1"/>
                  </a:moveTo>
                  <a:cubicBezTo>
                    <a:pt x="651" y="1"/>
                    <a:pt x="431" y="344"/>
                    <a:pt x="100" y="426"/>
                  </a:cubicBezTo>
                  <a:cubicBezTo>
                    <a:pt x="40" y="486"/>
                    <a:pt x="1" y="566"/>
                    <a:pt x="1" y="645"/>
                  </a:cubicBezTo>
                  <a:cubicBezTo>
                    <a:pt x="29" y="730"/>
                    <a:pt x="67" y="805"/>
                    <a:pt x="138" y="805"/>
                  </a:cubicBezTo>
                  <a:cubicBezTo>
                    <a:pt x="166" y="805"/>
                    <a:pt x="199" y="793"/>
                    <a:pt x="239" y="765"/>
                  </a:cubicBezTo>
                  <a:lnTo>
                    <a:pt x="319" y="765"/>
                  </a:lnTo>
                  <a:lnTo>
                    <a:pt x="399" y="745"/>
                  </a:lnTo>
                  <a:cubicBezTo>
                    <a:pt x="463" y="680"/>
                    <a:pt x="515" y="615"/>
                    <a:pt x="586" y="615"/>
                  </a:cubicBezTo>
                  <a:cubicBezTo>
                    <a:pt x="602" y="615"/>
                    <a:pt x="619" y="618"/>
                    <a:pt x="637" y="625"/>
                  </a:cubicBezTo>
                  <a:cubicBezTo>
                    <a:pt x="916" y="526"/>
                    <a:pt x="1194" y="426"/>
                    <a:pt x="1493" y="426"/>
                  </a:cubicBezTo>
                  <a:cubicBezTo>
                    <a:pt x="1791" y="426"/>
                    <a:pt x="2010" y="327"/>
                    <a:pt x="2169" y="68"/>
                  </a:cubicBezTo>
                  <a:cubicBezTo>
                    <a:pt x="2127" y="57"/>
                    <a:pt x="2084" y="53"/>
                    <a:pt x="2041" y="53"/>
                  </a:cubicBezTo>
                  <a:cubicBezTo>
                    <a:pt x="1866" y="53"/>
                    <a:pt x="1681" y="126"/>
                    <a:pt x="1503" y="126"/>
                  </a:cubicBezTo>
                  <a:cubicBezTo>
                    <a:pt x="1411" y="126"/>
                    <a:pt x="1321" y="106"/>
                    <a:pt x="1234" y="48"/>
                  </a:cubicBezTo>
                  <a:cubicBezTo>
                    <a:pt x="1150" y="15"/>
                    <a:pt x="1073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"/>
            <p:cNvSpPr/>
            <p:nvPr/>
          </p:nvSpPr>
          <p:spPr>
            <a:xfrm>
              <a:off x="5649325" y="1775325"/>
              <a:ext cx="42300" cy="29375"/>
            </a:xfrm>
            <a:custGeom>
              <a:avLst/>
              <a:gdLst/>
              <a:ahLst/>
              <a:cxnLst/>
              <a:rect l="l" t="t" r="r" b="b"/>
              <a:pathLst>
                <a:path w="1692" h="1175" extrusionOk="0">
                  <a:moveTo>
                    <a:pt x="1472" y="0"/>
                  </a:moveTo>
                  <a:cubicBezTo>
                    <a:pt x="995" y="299"/>
                    <a:pt x="557" y="577"/>
                    <a:pt x="80" y="876"/>
                  </a:cubicBezTo>
                  <a:cubicBezTo>
                    <a:pt x="0" y="935"/>
                    <a:pt x="0" y="995"/>
                    <a:pt x="20" y="1075"/>
                  </a:cubicBezTo>
                  <a:cubicBezTo>
                    <a:pt x="80" y="1134"/>
                    <a:pt x="159" y="1154"/>
                    <a:pt x="219" y="1174"/>
                  </a:cubicBezTo>
                  <a:cubicBezTo>
                    <a:pt x="418" y="1174"/>
                    <a:pt x="597" y="1174"/>
                    <a:pt x="776" y="1075"/>
                  </a:cubicBezTo>
                  <a:cubicBezTo>
                    <a:pt x="895" y="995"/>
                    <a:pt x="995" y="955"/>
                    <a:pt x="1114" y="876"/>
                  </a:cubicBezTo>
                  <a:cubicBezTo>
                    <a:pt x="1214" y="577"/>
                    <a:pt x="1691" y="438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5"/>
            <p:cNvSpPr/>
            <p:nvPr/>
          </p:nvSpPr>
          <p:spPr>
            <a:xfrm>
              <a:off x="5233050" y="2005025"/>
              <a:ext cx="22425" cy="48325"/>
            </a:xfrm>
            <a:custGeom>
              <a:avLst/>
              <a:gdLst/>
              <a:ahLst/>
              <a:cxnLst/>
              <a:rect l="l" t="t" r="r" b="b"/>
              <a:pathLst>
                <a:path w="897" h="1933" extrusionOk="0">
                  <a:moveTo>
                    <a:pt x="497" y="1"/>
                  </a:moveTo>
                  <a:cubicBezTo>
                    <a:pt x="458" y="1"/>
                    <a:pt x="412" y="14"/>
                    <a:pt x="359" y="43"/>
                  </a:cubicBezTo>
                  <a:cubicBezTo>
                    <a:pt x="160" y="261"/>
                    <a:pt x="160" y="540"/>
                    <a:pt x="160" y="818"/>
                  </a:cubicBezTo>
                  <a:cubicBezTo>
                    <a:pt x="240" y="1236"/>
                    <a:pt x="1" y="1833"/>
                    <a:pt x="737" y="1932"/>
                  </a:cubicBezTo>
                  <a:cubicBezTo>
                    <a:pt x="757" y="1853"/>
                    <a:pt x="757" y="1813"/>
                    <a:pt x="757" y="1734"/>
                  </a:cubicBezTo>
                  <a:cubicBezTo>
                    <a:pt x="697" y="1455"/>
                    <a:pt x="717" y="1196"/>
                    <a:pt x="737" y="918"/>
                  </a:cubicBezTo>
                  <a:cubicBezTo>
                    <a:pt x="856" y="779"/>
                    <a:pt x="896" y="639"/>
                    <a:pt x="856" y="460"/>
                  </a:cubicBezTo>
                  <a:cubicBezTo>
                    <a:pt x="836" y="401"/>
                    <a:pt x="817" y="321"/>
                    <a:pt x="757" y="242"/>
                  </a:cubicBezTo>
                  <a:cubicBezTo>
                    <a:pt x="682" y="121"/>
                    <a:pt x="618" y="1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5"/>
            <p:cNvSpPr/>
            <p:nvPr/>
          </p:nvSpPr>
          <p:spPr>
            <a:xfrm>
              <a:off x="5479725" y="1896675"/>
              <a:ext cx="32350" cy="26375"/>
            </a:xfrm>
            <a:custGeom>
              <a:avLst/>
              <a:gdLst/>
              <a:ahLst/>
              <a:cxnLst/>
              <a:rect l="l" t="t" r="r" b="b"/>
              <a:pathLst>
                <a:path w="1294" h="1055" extrusionOk="0">
                  <a:moveTo>
                    <a:pt x="1294" y="0"/>
                  </a:moveTo>
                  <a:cubicBezTo>
                    <a:pt x="737" y="159"/>
                    <a:pt x="418" y="577"/>
                    <a:pt x="1" y="816"/>
                  </a:cubicBezTo>
                  <a:lnTo>
                    <a:pt x="80" y="1055"/>
                  </a:lnTo>
                  <a:cubicBezTo>
                    <a:pt x="916" y="696"/>
                    <a:pt x="1015" y="617"/>
                    <a:pt x="1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"/>
            <p:cNvSpPr/>
            <p:nvPr/>
          </p:nvSpPr>
          <p:spPr>
            <a:xfrm>
              <a:off x="5664225" y="1617175"/>
              <a:ext cx="34850" cy="19925"/>
            </a:xfrm>
            <a:custGeom>
              <a:avLst/>
              <a:gdLst/>
              <a:ahLst/>
              <a:cxnLst/>
              <a:rect l="l" t="t" r="r" b="b"/>
              <a:pathLst>
                <a:path w="1394" h="797" extrusionOk="0">
                  <a:moveTo>
                    <a:pt x="1213" y="1"/>
                  </a:moveTo>
                  <a:cubicBezTo>
                    <a:pt x="1150" y="1"/>
                    <a:pt x="1076" y="24"/>
                    <a:pt x="996" y="60"/>
                  </a:cubicBezTo>
                  <a:cubicBezTo>
                    <a:pt x="975" y="58"/>
                    <a:pt x="954" y="57"/>
                    <a:pt x="934" y="57"/>
                  </a:cubicBezTo>
                  <a:cubicBezTo>
                    <a:pt x="570" y="57"/>
                    <a:pt x="321" y="383"/>
                    <a:pt x="1" y="458"/>
                  </a:cubicBezTo>
                  <a:cubicBezTo>
                    <a:pt x="1" y="617"/>
                    <a:pt x="61" y="717"/>
                    <a:pt x="180" y="796"/>
                  </a:cubicBezTo>
                  <a:cubicBezTo>
                    <a:pt x="598" y="697"/>
                    <a:pt x="956" y="418"/>
                    <a:pt x="1374" y="398"/>
                  </a:cubicBezTo>
                  <a:cubicBezTo>
                    <a:pt x="1374" y="359"/>
                    <a:pt x="1374" y="319"/>
                    <a:pt x="1393" y="259"/>
                  </a:cubicBezTo>
                  <a:cubicBezTo>
                    <a:pt x="1393" y="70"/>
                    <a:pt x="1321" y="1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5"/>
            <p:cNvSpPr/>
            <p:nvPr/>
          </p:nvSpPr>
          <p:spPr>
            <a:xfrm>
              <a:off x="5371325" y="1740025"/>
              <a:ext cx="45775" cy="26875"/>
            </a:xfrm>
            <a:custGeom>
              <a:avLst/>
              <a:gdLst/>
              <a:ahLst/>
              <a:cxnLst/>
              <a:rect l="l" t="t" r="r" b="b"/>
              <a:pathLst>
                <a:path w="1831" h="1075" extrusionOk="0">
                  <a:moveTo>
                    <a:pt x="1452" y="0"/>
                  </a:moveTo>
                  <a:cubicBezTo>
                    <a:pt x="975" y="219"/>
                    <a:pt x="597" y="597"/>
                    <a:pt x="80" y="716"/>
                  </a:cubicBezTo>
                  <a:cubicBezTo>
                    <a:pt x="40" y="776"/>
                    <a:pt x="0" y="816"/>
                    <a:pt x="40" y="895"/>
                  </a:cubicBezTo>
                  <a:cubicBezTo>
                    <a:pt x="80" y="995"/>
                    <a:pt x="159" y="1054"/>
                    <a:pt x="259" y="1074"/>
                  </a:cubicBezTo>
                  <a:cubicBezTo>
                    <a:pt x="776" y="776"/>
                    <a:pt x="1293" y="497"/>
                    <a:pt x="1830" y="199"/>
                  </a:cubicBezTo>
                  <a:cubicBezTo>
                    <a:pt x="1771" y="0"/>
                    <a:pt x="1592" y="20"/>
                    <a:pt x="14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5"/>
            <p:cNvSpPr/>
            <p:nvPr/>
          </p:nvSpPr>
          <p:spPr>
            <a:xfrm>
              <a:off x="5395175" y="1764825"/>
              <a:ext cx="39325" cy="23950"/>
            </a:xfrm>
            <a:custGeom>
              <a:avLst/>
              <a:gdLst/>
              <a:ahLst/>
              <a:cxnLst/>
              <a:rect l="l" t="t" r="r" b="b"/>
              <a:pathLst>
                <a:path w="1573" h="958" extrusionOk="0">
                  <a:moveTo>
                    <a:pt x="1418" y="1"/>
                  </a:moveTo>
                  <a:cubicBezTo>
                    <a:pt x="1354" y="1"/>
                    <a:pt x="1276" y="30"/>
                    <a:pt x="1195" y="62"/>
                  </a:cubicBezTo>
                  <a:cubicBezTo>
                    <a:pt x="717" y="182"/>
                    <a:pt x="339" y="460"/>
                    <a:pt x="1" y="778"/>
                  </a:cubicBezTo>
                  <a:cubicBezTo>
                    <a:pt x="140" y="778"/>
                    <a:pt x="279" y="798"/>
                    <a:pt x="339" y="958"/>
                  </a:cubicBezTo>
                  <a:cubicBezTo>
                    <a:pt x="737" y="699"/>
                    <a:pt x="1135" y="480"/>
                    <a:pt x="1573" y="261"/>
                  </a:cubicBezTo>
                  <a:cubicBezTo>
                    <a:pt x="1573" y="61"/>
                    <a:pt x="1510" y="1"/>
                    <a:pt x="1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"/>
            <p:cNvSpPr/>
            <p:nvPr/>
          </p:nvSpPr>
          <p:spPr>
            <a:xfrm>
              <a:off x="5274350" y="1771350"/>
              <a:ext cx="51225" cy="25375"/>
            </a:xfrm>
            <a:custGeom>
              <a:avLst/>
              <a:gdLst/>
              <a:ahLst/>
              <a:cxnLst/>
              <a:rect l="l" t="t" r="r" b="b"/>
              <a:pathLst>
                <a:path w="2049" h="1015" extrusionOk="0">
                  <a:moveTo>
                    <a:pt x="2049" y="0"/>
                  </a:moveTo>
                  <a:cubicBezTo>
                    <a:pt x="1552" y="0"/>
                    <a:pt x="1174" y="338"/>
                    <a:pt x="736" y="517"/>
                  </a:cubicBezTo>
                  <a:cubicBezTo>
                    <a:pt x="678" y="537"/>
                    <a:pt x="635" y="546"/>
                    <a:pt x="601" y="546"/>
                  </a:cubicBezTo>
                  <a:cubicBezTo>
                    <a:pt x="496" y="546"/>
                    <a:pt x="493" y="459"/>
                    <a:pt x="477" y="338"/>
                  </a:cubicBezTo>
                  <a:cubicBezTo>
                    <a:pt x="0" y="438"/>
                    <a:pt x="139" y="736"/>
                    <a:pt x="298" y="1015"/>
                  </a:cubicBezTo>
                  <a:cubicBezTo>
                    <a:pt x="736" y="895"/>
                    <a:pt x="1054" y="557"/>
                    <a:pt x="1492" y="498"/>
                  </a:cubicBezTo>
                  <a:cubicBezTo>
                    <a:pt x="1651" y="299"/>
                    <a:pt x="1950" y="259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"/>
            <p:cNvSpPr/>
            <p:nvPr/>
          </p:nvSpPr>
          <p:spPr>
            <a:xfrm>
              <a:off x="5680650" y="1695150"/>
              <a:ext cx="31350" cy="24500"/>
            </a:xfrm>
            <a:custGeom>
              <a:avLst/>
              <a:gdLst/>
              <a:ahLst/>
              <a:cxnLst/>
              <a:rect l="l" t="t" r="r" b="b"/>
              <a:pathLst>
                <a:path w="1254" h="980" extrusionOk="0">
                  <a:moveTo>
                    <a:pt x="1110" y="1"/>
                  </a:moveTo>
                  <a:cubicBezTo>
                    <a:pt x="1042" y="1"/>
                    <a:pt x="979" y="28"/>
                    <a:pt x="915" y="104"/>
                  </a:cubicBezTo>
                  <a:cubicBezTo>
                    <a:pt x="856" y="124"/>
                    <a:pt x="836" y="124"/>
                    <a:pt x="796" y="124"/>
                  </a:cubicBezTo>
                  <a:cubicBezTo>
                    <a:pt x="697" y="144"/>
                    <a:pt x="637" y="204"/>
                    <a:pt x="557" y="283"/>
                  </a:cubicBezTo>
                  <a:cubicBezTo>
                    <a:pt x="358" y="422"/>
                    <a:pt x="199" y="601"/>
                    <a:pt x="0" y="741"/>
                  </a:cubicBezTo>
                  <a:cubicBezTo>
                    <a:pt x="0" y="860"/>
                    <a:pt x="60" y="900"/>
                    <a:pt x="140" y="960"/>
                  </a:cubicBezTo>
                  <a:cubicBezTo>
                    <a:pt x="199" y="979"/>
                    <a:pt x="219" y="979"/>
                    <a:pt x="239" y="979"/>
                  </a:cubicBezTo>
                  <a:cubicBezTo>
                    <a:pt x="637" y="920"/>
                    <a:pt x="935" y="621"/>
                    <a:pt x="1254" y="422"/>
                  </a:cubicBezTo>
                  <a:cubicBezTo>
                    <a:pt x="1234" y="283"/>
                    <a:pt x="1234" y="164"/>
                    <a:pt x="1234" y="25"/>
                  </a:cubicBezTo>
                  <a:cubicBezTo>
                    <a:pt x="1190" y="10"/>
                    <a:pt x="1149" y="1"/>
                    <a:pt x="1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5"/>
            <p:cNvSpPr/>
            <p:nvPr/>
          </p:nvSpPr>
          <p:spPr>
            <a:xfrm>
              <a:off x="5516525" y="1911100"/>
              <a:ext cx="40325" cy="21425"/>
            </a:xfrm>
            <a:custGeom>
              <a:avLst/>
              <a:gdLst/>
              <a:ahLst/>
              <a:cxnLst/>
              <a:rect l="l" t="t" r="r" b="b"/>
              <a:pathLst>
                <a:path w="1613" h="857" extrusionOk="0">
                  <a:moveTo>
                    <a:pt x="1214" y="0"/>
                  </a:moveTo>
                  <a:cubicBezTo>
                    <a:pt x="816" y="219"/>
                    <a:pt x="399" y="438"/>
                    <a:pt x="1" y="657"/>
                  </a:cubicBezTo>
                  <a:cubicBezTo>
                    <a:pt x="111" y="803"/>
                    <a:pt x="224" y="857"/>
                    <a:pt x="339" y="857"/>
                  </a:cubicBezTo>
                  <a:cubicBezTo>
                    <a:pt x="473" y="857"/>
                    <a:pt x="608" y="782"/>
                    <a:pt x="737" y="696"/>
                  </a:cubicBezTo>
                  <a:cubicBezTo>
                    <a:pt x="984" y="525"/>
                    <a:pt x="1195" y="317"/>
                    <a:pt x="1510" y="317"/>
                  </a:cubicBezTo>
                  <a:cubicBezTo>
                    <a:pt x="1524" y="317"/>
                    <a:pt x="1538" y="318"/>
                    <a:pt x="1552" y="318"/>
                  </a:cubicBezTo>
                  <a:cubicBezTo>
                    <a:pt x="1592" y="318"/>
                    <a:pt x="1592" y="299"/>
                    <a:pt x="1592" y="279"/>
                  </a:cubicBezTo>
                  <a:cubicBezTo>
                    <a:pt x="1612" y="219"/>
                    <a:pt x="1592" y="199"/>
                    <a:pt x="1552" y="139"/>
                  </a:cubicBezTo>
                  <a:cubicBezTo>
                    <a:pt x="1413" y="139"/>
                    <a:pt x="1294" y="139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5"/>
            <p:cNvSpPr/>
            <p:nvPr/>
          </p:nvSpPr>
          <p:spPr>
            <a:xfrm>
              <a:off x="5290250" y="2056300"/>
              <a:ext cx="30850" cy="18625"/>
            </a:xfrm>
            <a:custGeom>
              <a:avLst/>
              <a:gdLst/>
              <a:ahLst/>
              <a:cxnLst/>
              <a:rect l="l" t="t" r="r" b="b"/>
              <a:pathLst>
                <a:path w="1234" h="745" extrusionOk="0">
                  <a:moveTo>
                    <a:pt x="1015" y="1"/>
                  </a:moveTo>
                  <a:cubicBezTo>
                    <a:pt x="617" y="160"/>
                    <a:pt x="200" y="299"/>
                    <a:pt x="1" y="737"/>
                  </a:cubicBezTo>
                  <a:cubicBezTo>
                    <a:pt x="67" y="742"/>
                    <a:pt x="132" y="745"/>
                    <a:pt x="196" y="745"/>
                  </a:cubicBezTo>
                  <a:cubicBezTo>
                    <a:pt x="628" y="745"/>
                    <a:pt x="991" y="616"/>
                    <a:pt x="1234" y="200"/>
                  </a:cubicBezTo>
                  <a:cubicBezTo>
                    <a:pt x="1154" y="140"/>
                    <a:pt x="1095" y="80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"/>
            <p:cNvSpPr/>
            <p:nvPr/>
          </p:nvSpPr>
          <p:spPr>
            <a:xfrm>
              <a:off x="5776625" y="1713150"/>
              <a:ext cx="36325" cy="19925"/>
            </a:xfrm>
            <a:custGeom>
              <a:avLst/>
              <a:gdLst/>
              <a:ahLst/>
              <a:cxnLst/>
              <a:rect l="l" t="t" r="r" b="b"/>
              <a:pathLst>
                <a:path w="1453" h="797" extrusionOk="0">
                  <a:moveTo>
                    <a:pt x="737" y="100"/>
                  </a:moveTo>
                  <a:cubicBezTo>
                    <a:pt x="478" y="259"/>
                    <a:pt x="259" y="438"/>
                    <a:pt x="1" y="578"/>
                  </a:cubicBezTo>
                  <a:cubicBezTo>
                    <a:pt x="160" y="797"/>
                    <a:pt x="379" y="757"/>
                    <a:pt x="578" y="777"/>
                  </a:cubicBezTo>
                  <a:cubicBezTo>
                    <a:pt x="607" y="767"/>
                    <a:pt x="632" y="762"/>
                    <a:pt x="652" y="762"/>
                  </a:cubicBezTo>
                  <a:cubicBezTo>
                    <a:pt x="672" y="762"/>
                    <a:pt x="687" y="767"/>
                    <a:pt x="697" y="777"/>
                  </a:cubicBezTo>
                  <a:cubicBezTo>
                    <a:pt x="757" y="697"/>
                    <a:pt x="836" y="657"/>
                    <a:pt x="876" y="598"/>
                  </a:cubicBezTo>
                  <a:cubicBezTo>
                    <a:pt x="925" y="573"/>
                    <a:pt x="959" y="556"/>
                    <a:pt x="997" y="556"/>
                  </a:cubicBezTo>
                  <a:cubicBezTo>
                    <a:pt x="1020" y="556"/>
                    <a:pt x="1044" y="563"/>
                    <a:pt x="1075" y="578"/>
                  </a:cubicBezTo>
                  <a:lnTo>
                    <a:pt x="1194" y="578"/>
                  </a:lnTo>
                  <a:cubicBezTo>
                    <a:pt x="1453" y="1"/>
                    <a:pt x="975" y="180"/>
                    <a:pt x="737" y="1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"/>
            <p:cNvSpPr/>
            <p:nvPr/>
          </p:nvSpPr>
          <p:spPr>
            <a:xfrm>
              <a:off x="5776625" y="1646025"/>
              <a:ext cx="26875" cy="21900"/>
            </a:xfrm>
            <a:custGeom>
              <a:avLst/>
              <a:gdLst/>
              <a:ahLst/>
              <a:cxnLst/>
              <a:rect l="l" t="t" r="r" b="b"/>
              <a:pathLst>
                <a:path w="1075" h="876" extrusionOk="0">
                  <a:moveTo>
                    <a:pt x="1075" y="0"/>
                  </a:moveTo>
                  <a:cubicBezTo>
                    <a:pt x="697" y="179"/>
                    <a:pt x="259" y="259"/>
                    <a:pt x="1" y="677"/>
                  </a:cubicBezTo>
                  <a:cubicBezTo>
                    <a:pt x="40" y="776"/>
                    <a:pt x="100" y="856"/>
                    <a:pt x="239" y="876"/>
                  </a:cubicBezTo>
                  <a:cubicBezTo>
                    <a:pt x="273" y="873"/>
                    <a:pt x="308" y="872"/>
                    <a:pt x="343" y="872"/>
                  </a:cubicBezTo>
                  <a:cubicBezTo>
                    <a:pt x="389" y="872"/>
                    <a:pt x="435" y="873"/>
                    <a:pt x="482" y="873"/>
                  </a:cubicBezTo>
                  <a:cubicBezTo>
                    <a:pt x="644" y="873"/>
                    <a:pt x="803" y="856"/>
                    <a:pt x="936" y="697"/>
                  </a:cubicBezTo>
                  <a:cubicBezTo>
                    <a:pt x="876" y="557"/>
                    <a:pt x="995" y="557"/>
                    <a:pt x="1075" y="498"/>
                  </a:cubicBezTo>
                  <a:lnTo>
                    <a:pt x="10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"/>
            <p:cNvSpPr/>
            <p:nvPr/>
          </p:nvSpPr>
          <p:spPr>
            <a:xfrm>
              <a:off x="5251450" y="2004100"/>
              <a:ext cx="29875" cy="23875"/>
            </a:xfrm>
            <a:custGeom>
              <a:avLst/>
              <a:gdLst/>
              <a:ahLst/>
              <a:cxnLst/>
              <a:rect l="l" t="t" r="r" b="b"/>
              <a:pathLst>
                <a:path w="1195" h="955" extrusionOk="0">
                  <a:moveTo>
                    <a:pt x="916" y="0"/>
                  </a:moveTo>
                  <a:cubicBezTo>
                    <a:pt x="578" y="20"/>
                    <a:pt x="220" y="100"/>
                    <a:pt x="1" y="418"/>
                  </a:cubicBezTo>
                  <a:cubicBezTo>
                    <a:pt x="1" y="597"/>
                    <a:pt x="21" y="776"/>
                    <a:pt x="21" y="955"/>
                  </a:cubicBezTo>
                  <a:cubicBezTo>
                    <a:pt x="419" y="875"/>
                    <a:pt x="757" y="657"/>
                    <a:pt x="1055" y="418"/>
                  </a:cubicBezTo>
                  <a:cubicBezTo>
                    <a:pt x="1195" y="219"/>
                    <a:pt x="1115" y="100"/>
                    <a:pt x="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5"/>
            <p:cNvSpPr/>
            <p:nvPr/>
          </p:nvSpPr>
          <p:spPr>
            <a:xfrm>
              <a:off x="5272600" y="199102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10" y="1"/>
                  </a:moveTo>
                  <a:cubicBezTo>
                    <a:pt x="130" y="1"/>
                    <a:pt x="0" y="206"/>
                    <a:pt x="30" y="583"/>
                  </a:cubicBezTo>
                  <a:cubicBezTo>
                    <a:pt x="170" y="642"/>
                    <a:pt x="209" y="802"/>
                    <a:pt x="209" y="921"/>
                  </a:cubicBezTo>
                  <a:cubicBezTo>
                    <a:pt x="547" y="762"/>
                    <a:pt x="906" y="603"/>
                    <a:pt x="1085" y="264"/>
                  </a:cubicBezTo>
                  <a:cubicBezTo>
                    <a:pt x="945" y="225"/>
                    <a:pt x="786" y="205"/>
                    <a:pt x="727" y="66"/>
                  </a:cubicBezTo>
                  <a:cubicBezTo>
                    <a:pt x="606" y="22"/>
                    <a:pt x="500" y="1"/>
                    <a:pt x="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5"/>
            <p:cNvSpPr/>
            <p:nvPr/>
          </p:nvSpPr>
          <p:spPr>
            <a:xfrm>
              <a:off x="5320100" y="1705700"/>
              <a:ext cx="37325" cy="28375"/>
            </a:xfrm>
            <a:custGeom>
              <a:avLst/>
              <a:gdLst/>
              <a:ahLst/>
              <a:cxnLst/>
              <a:rect l="l" t="t" r="r" b="b"/>
              <a:pathLst>
                <a:path w="1493" h="1135" extrusionOk="0">
                  <a:moveTo>
                    <a:pt x="1114" y="0"/>
                  </a:moveTo>
                  <a:cubicBezTo>
                    <a:pt x="915" y="140"/>
                    <a:pt x="736" y="239"/>
                    <a:pt x="617" y="359"/>
                  </a:cubicBezTo>
                  <a:cubicBezTo>
                    <a:pt x="557" y="378"/>
                    <a:pt x="517" y="398"/>
                    <a:pt x="458" y="458"/>
                  </a:cubicBezTo>
                  <a:cubicBezTo>
                    <a:pt x="358" y="498"/>
                    <a:pt x="279" y="557"/>
                    <a:pt x="219" y="597"/>
                  </a:cubicBezTo>
                  <a:cubicBezTo>
                    <a:pt x="159" y="637"/>
                    <a:pt x="120" y="677"/>
                    <a:pt x="60" y="736"/>
                  </a:cubicBezTo>
                  <a:cubicBezTo>
                    <a:pt x="20" y="796"/>
                    <a:pt x="0" y="856"/>
                    <a:pt x="0" y="935"/>
                  </a:cubicBezTo>
                  <a:cubicBezTo>
                    <a:pt x="0" y="955"/>
                    <a:pt x="20" y="995"/>
                    <a:pt x="20" y="1035"/>
                  </a:cubicBezTo>
                  <a:cubicBezTo>
                    <a:pt x="60" y="1075"/>
                    <a:pt x="120" y="1095"/>
                    <a:pt x="199" y="1134"/>
                  </a:cubicBezTo>
                  <a:cubicBezTo>
                    <a:pt x="259" y="1134"/>
                    <a:pt x="318" y="1095"/>
                    <a:pt x="398" y="1075"/>
                  </a:cubicBezTo>
                  <a:lnTo>
                    <a:pt x="398" y="1035"/>
                  </a:lnTo>
                  <a:cubicBezTo>
                    <a:pt x="438" y="975"/>
                    <a:pt x="498" y="955"/>
                    <a:pt x="557" y="955"/>
                  </a:cubicBezTo>
                  <a:cubicBezTo>
                    <a:pt x="617" y="955"/>
                    <a:pt x="696" y="935"/>
                    <a:pt x="736" y="876"/>
                  </a:cubicBezTo>
                  <a:cubicBezTo>
                    <a:pt x="796" y="796"/>
                    <a:pt x="836" y="776"/>
                    <a:pt x="915" y="756"/>
                  </a:cubicBezTo>
                  <a:cubicBezTo>
                    <a:pt x="955" y="697"/>
                    <a:pt x="1015" y="677"/>
                    <a:pt x="1054" y="677"/>
                  </a:cubicBezTo>
                  <a:cubicBezTo>
                    <a:pt x="1134" y="637"/>
                    <a:pt x="1194" y="577"/>
                    <a:pt x="1253" y="557"/>
                  </a:cubicBezTo>
                  <a:cubicBezTo>
                    <a:pt x="1293" y="498"/>
                    <a:pt x="1333" y="478"/>
                    <a:pt x="1393" y="478"/>
                  </a:cubicBezTo>
                  <a:cubicBezTo>
                    <a:pt x="1452" y="458"/>
                    <a:pt x="1492" y="398"/>
                    <a:pt x="1492" y="339"/>
                  </a:cubicBezTo>
                  <a:cubicBezTo>
                    <a:pt x="1452" y="199"/>
                    <a:pt x="1393" y="8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"/>
            <p:cNvSpPr/>
            <p:nvPr/>
          </p:nvSpPr>
          <p:spPr>
            <a:xfrm>
              <a:off x="5646325" y="1714650"/>
              <a:ext cx="39825" cy="24900"/>
            </a:xfrm>
            <a:custGeom>
              <a:avLst/>
              <a:gdLst/>
              <a:ahLst/>
              <a:cxnLst/>
              <a:rect l="l" t="t" r="r" b="b"/>
              <a:pathLst>
                <a:path w="1593" h="996" extrusionOk="0">
                  <a:moveTo>
                    <a:pt x="1234" y="1"/>
                  </a:moveTo>
                  <a:cubicBezTo>
                    <a:pt x="1095" y="1"/>
                    <a:pt x="956" y="40"/>
                    <a:pt x="896" y="199"/>
                  </a:cubicBezTo>
                  <a:cubicBezTo>
                    <a:pt x="797" y="378"/>
                    <a:pt x="617" y="438"/>
                    <a:pt x="438" y="518"/>
                  </a:cubicBezTo>
                  <a:cubicBezTo>
                    <a:pt x="240" y="597"/>
                    <a:pt x="1" y="697"/>
                    <a:pt x="200" y="995"/>
                  </a:cubicBezTo>
                  <a:cubicBezTo>
                    <a:pt x="697" y="776"/>
                    <a:pt x="1214" y="597"/>
                    <a:pt x="1592" y="180"/>
                  </a:cubicBezTo>
                  <a:lnTo>
                    <a:pt x="1552" y="140"/>
                  </a:lnTo>
                  <a:cubicBezTo>
                    <a:pt x="1453" y="80"/>
                    <a:pt x="1314" y="10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"/>
            <p:cNvSpPr/>
            <p:nvPr/>
          </p:nvSpPr>
          <p:spPr>
            <a:xfrm>
              <a:off x="5634400" y="1719125"/>
              <a:ext cx="34325" cy="26375"/>
            </a:xfrm>
            <a:custGeom>
              <a:avLst/>
              <a:gdLst/>
              <a:ahLst/>
              <a:cxnLst/>
              <a:rect l="l" t="t" r="r" b="b"/>
              <a:pathLst>
                <a:path w="1373" h="1055" extrusionOk="0">
                  <a:moveTo>
                    <a:pt x="1373" y="1"/>
                  </a:moveTo>
                  <a:lnTo>
                    <a:pt x="1373" y="1"/>
                  </a:lnTo>
                  <a:cubicBezTo>
                    <a:pt x="776" y="60"/>
                    <a:pt x="498" y="637"/>
                    <a:pt x="0" y="856"/>
                  </a:cubicBezTo>
                  <a:cubicBezTo>
                    <a:pt x="60" y="1035"/>
                    <a:pt x="199" y="1035"/>
                    <a:pt x="358" y="1055"/>
                  </a:cubicBezTo>
                  <a:cubicBezTo>
                    <a:pt x="458" y="955"/>
                    <a:pt x="577" y="896"/>
                    <a:pt x="677" y="816"/>
                  </a:cubicBezTo>
                  <a:cubicBezTo>
                    <a:pt x="677" y="577"/>
                    <a:pt x="856" y="498"/>
                    <a:pt x="1015" y="418"/>
                  </a:cubicBezTo>
                  <a:cubicBezTo>
                    <a:pt x="1214" y="319"/>
                    <a:pt x="1373" y="219"/>
                    <a:pt x="1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5"/>
            <p:cNvSpPr/>
            <p:nvPr/>
          </p:nvSpPr>
          <p:spPr>
            <a:xfrm>
              <a:off x="5340975" y="1721625"/>
              <a:ext cx="41800" cy="25875"/>
            </a:xfrm>
            <a:custGeom>
              <a:avLst/>
              <a:gdLst/>
              <a:ahLst/>
              <a:cxnLst/>
              <a:rect l="l" t="t" r="r" b="b"/>
              <a:pathLst>
                <a:path w="1672" h="1035" extrusionOk="0">
                  <a:moveTo>
                    <a:pt x="1493" y="0"/>
                  </a:moveTo>
                  <a:cubicBezTo>
                    <a:pt x="1453" y="0"/>
                    <a:pt x="1373" y="20"/>
                    <a:pt x="1294" y="40"/>
                  </a:cubicBezTo>
                  <a:cubicBezTo>
                    <a:pt x="1254" y="60"/>
                    <a:pt x="1194" y="99"/>
                    <a:pt x="1154" y="99"/>
                  </a:cubicBezTo>
                  <a:cubicBezTo>
                    <a:pt x="1015" y="159"/>
                    <a:pt x="876" y="139"/>
                    <a:pt x="776" y="239"/>
                  </a:cubicBezTo>
                  <a:cubicBezTo>
                    <a:pt x="677" y="338"/>
                    <a:pt x="498" y="298"/>
                    <a:pt x="418" y="418"/>
                  </a:cubicBezTo>
                  <a:cubicBezTo>
                    <a:pt x="319" y="517"/>
                    <a:pt x="180" y="458"/>
                    <a:pt x="80" y="597"/>
                  </a:cubicBezTo>
                  <a:cubicBezTo>
                    <a:pt x="21" y="617"/>
                    <a:pt x="1" y="656"/>
                    <a:pt x="1" y="736"/>
                  </a:cubicBezTo>
                  <a:cubicBezTo>
                    <a:pt x="1" y="816"/>
                    <a:pt x="60" y="855"/>
                    <a:pt x="80" y="915"/>
                  </a:cubicBezTo>
                  <a:cubicBezTo>
                    <a:pt x="120" y="955"/>
                    <a:pt x="180" y="1015"/>
                    <a:pt x="219" y="1034"/>
                  </a:cubicBezTo>
                  <a:cubicBezTo>
                    <a:pt x="657" y="637"/>
                    <a:pt x="1254" y="517"/>
                    <a:pt x="1672" y="99"/>
                  </a:cubicBezTo>
                  <a:cubicBezTo>
                    <a:pt x="1612" y="20"/>
                    <a:pt x="157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5"/>
            <p:cNvSpPr/>
            <p:nvPr/>
          </p:nvSpPr>
          <p:spPr>
            <a:xfrm>
              <a:off x="5485700" y="1789750"/>
              <a:ext cx="33850" cy="20400"/>
            </a:xfrm>
            <a:custGeom>
              <a:avLst/>
              <a:gdLst/>
              <a:ahLst/>
              <a:cxnLst/>
              <a:rect l="l" t="t" r="r" b="b"/>
              <a:pathLst>
                <a:path w="1354" h="816" extrusionOk="0">
                  <a:moveTo>
                    <a:pt x="1353" y="0"/>
                  </a:moveTo>
                  <a:lnTo>
                    <a:pt x="1353" y="0"/>
                  </a:lnTo>
                  <a:cubicBezTo>
                    <a:pt x="776" y="60"/>
                    <a:pt x="378" y="299"/>
                    <a:pt x="0" y="617"/>
                  </a:cubicBezTo>
                  <a:cubicBezTo>
                    <a:pt x="60" y="796"/>
                    <a:pt x="259" y="697"/>
                    <a:pt x="378" y="816"/>
                  </a:cubicBezTo>
                  <a:cubicBezTo>
                    <a:pt x="677" y="557"/>
                    <a:pt x="1095" y="458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"/>
            <p:cNvSpPr/>
            <p:nvPr/>
          </p:nvSpPr>
          <p:spPr>
            <a:xfrm>
              <a:off x="5290250" y="1857375"/>
              <a:ext cx="40800" cy="21900"/>
            </a:xfrm>
            <a:custGeom>
              <a:avLst/>
              <a:gdLst/>
              <a:ahLst/>
              <a:cxnLst/>
              <a:rect l="l" t="t" r="r" b="b"/>
              <a:pathLst>
                <a:path w="1632" h="876" extrusionOk="0">
                  <a:moveTo>
                    <a:pt x="1592" y="1"/>
                  </a:moveTo>
                  <a:cubicBezTo>
                    <a:pt x="1015" y="160"/>
                    <a:pt x="438" y="220"/>
                    <a:pt x="1" y="677"/>
                  </a:cubicBezTo>
                  <a:cubicBezTo>
                    <a:pt x="1" y="796"/>
                    <a:pt x="120" y="836"/>
                    <a:pt x="200" y="876"/>
                  </a:cubicBezTo>
                  <a:cubicBezTo>
                    <a:pt x="435" y="767"/>
                    <a:pt x="654" y="510"/>
                    <a:pt x="962" y="510"/>
                  </a:cubicBezTo>
                  <a:cubicBezTo>
                    <a:pt x="992" y="510"/>
                    <a:pt x="1023" y="513"/>
                    <a:pt x="1055" y="518"/>
                  </a:cubicBezTo>
                  <a:cubicBezTo>
                    <a:pt x="1115" y="438"/>
                    <a:pt x="1234" y="359"/>
                    <a:pt x="1353" y="359"/>
                  </a:cubicBezTo>
                  <a:cubicBezTo>
                    <a:pt x="1433" y="299"/>
                    <a:pt x="1512" y="259"/>
                    <a:pt x="1552" y="180"/>
                  </a:cubicBezTo>
                  <a:cubicBezTo>
                    <a:pt x="1592" y="180"/>
                    <a:pt x="1592" y="160"/>
                    <a:pt x="1612" y="140"/>
                  </a:cubicBezTo>
                  <a:cubicBezTo>
                    <a:pt x="1632" y="80"/>
                    <a:pt x="1632" y="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5"/>
            <p:cNvSpPr/>
            <p:nvPr/>
          </p:nvSpPr>
          <p:spPr>
            <a:xfrm>
              <a:off x="5821400" y="1662000"/>
              <a:ext cx="26875" cy="23325"/>
            </a:xfrm>
            <a:custGeom>
              <a:avLst/>
              <a:gdLst/>
              <a:ahLst/>
              <a:cxnLst/>
              <a:rect l="l" t="t" r="r" b="b"/>
              <a:pathLst>
                <a:path w="1075" h="933" extrusionOk="0">
                  <a:moveTo>
                    <a:pt x="782" y="1"/>
                  </a:moveTo>
                  <a:cubicBezTo>
                    <a:pt x="752" y="1"/>
                    <a:pt x="717" y="6"/>
                    <a:pt x="676" y="18"/>
                  </a:cubicBezTo>
                  <a:cubicBezTo>
                    <a:pt x="458" y="117"/>
                    <a:pt x="259" y="296"/>
                    <a:pt x="139" y="515"/>
                  </a:cubicBezTo>
                  <a:cubicBezTo>
                    <a:pt x="0" y="734"/>
                    <a:pt x="179" y="794"/>
                    <a:pt x="298" y="893"/>
                  </a:cubicBezTo>
                  <a:lnTo>
                    <a:pt x="298" y="933"/>
                  </a:lnTo>
                  <a:cubicBezTo>
                    <a:pt x="358" y="913"/>
                    <a:pt x="398" y="893"/>
                    <a:pt x="458" y="893"/>
                  </a:cubicBezTo>
                  <a:cubicBezTo>
                    <a:pt x="517" y="833"/>
                    <a:pt x="577" y="794"/>
                    <a:pt x="656" y="734"/>
                  </a:cubicBezTo>
                  <a:cubicBezTo>
                    <a:pt x="696" y="694"/>
                    <a:pt x="756" y="634"/>
                    <a:pt x="836" y="615"/>
                  </a:cubicBezTo>
                  <a:cubicBezTo>
                    <a:pt x="875" y="595"/>
                    <a:pt x="955" y="595"/>
                    <a:pt x="995" y="555"/>
                  </a:cubicBezTo>
                  <a:cubicBezTo>
                    <a:pt x="1054" y="495"/>
                    <a:pt x="1074" y="416"/>
                    <a:pt x="1054" y="336"/>
                  </a:cubicBezTo>
                  <a:cubicBezTo>
                    <a:pt x="986" y="183"/>
                    <a:pt x="962" y="1"/>
                    <a:pt x="7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5"/>
            <p:cNvSpPr/>
            <p:nvPr/>
          </p:nvSpPr>
          <p:spPr>
            <a:xfrm>
              <a:off x="5427525" y="1854900"/>
              <a:ext cx="27850" cy="22050"/>
            </a:xfrm>
            <a:custGeom>
              <a:avLst/>
              <a:gdLst/>
              <a:ahLst/>
              <a:cxnLst/>
              <a:rect l="l" t="t" r="r" b="b"/>
              <a:pathLst>
                <a:path w="1114" h="882" extrusionOk="0">
                  <a:moveTo>
                    <a:pt x="1015" y="0"/>
                  </a:moveTo>
                  <a:cubicBezTo>
                    <a:pt x="696" y="40"/>
                    <a:pt x="438" y="159"/>
                    <a:pt x="279" y="458"/>
                  </a:cubicBezTo>
                  <a:cubicBezTo>
                    <a:pt x="139" y="557"/>
                    <a:pt x="0" y="637"/>
                    <a:pt x="80" y="856"/>
                  </a:cubicBezTo>
                  <a:cubicBezTo>
                    <a:pt x="104" y="872"/>
                    <a:pt x="129" y="882"/>
                    <a:pt x="155" y="882"/>
                  </a:cubicBezTo>
                  <a:cubicBezTo>
                    <a:pt x="192" y="882"/>
                    <a:pt x="232" y="862"/>
                    <a:pt x="279" y="816"/>
                  </a:cubicBezTo>
                  <a:lnTo>
                    <a:pt x="418" y="816"/>
                  </a:lnTo>
                  <a:cubicBezTo>
                    <a:pt x="517" y="736"/>
                    <a:pt x="676" y="756"/>
                    <a:pt x="776" y="657"/>
                  </a:cubicBezTo>
                  <a:cubicBezTo>
                    <a:pt x="716" y="378"/>
                    <a:pt x="1114" y="319"/>
                    <a:pt x="10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"/>
            <p:cNvSpPr/>
            <p:nvPr/>
          </p:nvSpPr>
          <p:spPr>
            <a:xfrm>
              <a:off x="5425025" y="1752450"/>
              <a:ext cx="32850" cy="18925"/>
            </a:xfrm>
            <a:custGeom>
              <a:avLst/>
              <a:gdLst/>
              <a:ahLst/>
              <a:cxnLst/>
              <a:rect l="l" t="t" r="r" b="b"/>
              <a:pathLst>
                <a:path w="1314" h="757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916" y="339"/>
                    <a:pt x="398" y="299"/>
                    <a:pt x="1" y="557"/>
                  </a:cubicBezTo>
                  <a:cubicBezTo>
                    <a:pt x="140" y="577"/>
                    <a:pt x="299" y="597"/>
                    <a:pt x="379" y="756"/>
                  </a:cubicBezTo>
                  <a:cubicBezTo>
                    <a:pt x="776" y="617"/>
                    <a:pt x="1115" y="458"/>
                    <a:pt x="1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5"/>
            <p:cNvSpPr/>
            <p:nvPr/>
          </p:nvSpPr>
          <p:spPr>
            <a:xfrm>
              <a:off x="5395175" y="1913075"/>
              <a:ext cx="25400" cy="17925"/>
            </a:xfrm>
            <a:custGeom>
              <a:avLst/>
              <a:gdLst/>
              <a:ahLst/>
              <a:cxnLst/>
              <a:rect l="l" t="t" r="r" b="b"/>
              <a:pathLst>
                <a:path w="1016" h="717" extrusionOk="0">
                  <a:moveTo>
                    <a:pt x="498" y="40"/>
                  </a:moveTo>
                  <a:cubicBezTo>
                    <a:pt x="339" y="160"/>
                    <a:pt x="100" y="160"/>
                    <a:pt x="1" y="399"/>
                  </a:cubicBezTo>
                  <a:cubicBezTo>
                    <a:pt x="1" y="518"/>
                    <a:pt x="81" y="617"/>
                    <a:pt x="180" y="717"/>
                  </a:cubicBezTo>
                  <a:cubicBezTo>
                    <a:pt x="399" y="597"/>
                    <a:pt x="638" y="498"/>
                    <a:pt x="876" y="359"/>
                  </a:cubicBezTo>
                  <a:cubicBezTo>
                    <a:pt x="916" y="339"/>
                    <a:pt x="976" y="299"/>
                    <a:pt x="1016" y="220"/>
                  </a:cubicBezTo>
                  <a:cubicBezTo>
                    <a:pt x="896" y="1"/>
                    <a:pt x="677" y="60"/>
                    <a:pt x="49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5"/>
            <p:cNvSpPr/>
            <p:nvPr/>
          </p:nvSpPr>
          <p:spPr>
            <a:xfrm>
              <a:off x="5468300" y="1874900"/>
              <a:ext cx="26875" cy="17325"/>
            </a:xfrm>
            <a:custGeom>
              <a:avLst/>
              <a:gdLst/>
              <a:ahLst/>
              <a:cxnLst/>
              <a:rect l="l" t="t" r="r" b="b"/>
              <a:pathLst>
                <a:path w="1075" h="693" extrusionOk="0">
                  <a:moveTo>
                    <a:pt x="568" y="1"/>
                  </a:moveTo>
                  <a:cubicBezTo>
                    <a:pt x="360" y="1"/>
                    <a:pt x="170" y="116"/>
                    <a:pt x="0" y="354"/>
                  </a:cubicBezTo>
                  <a:cubicBezTo>
                    <a:pt x="159" y="434"/>
                    <a:pt x="179" y="553"/>
                    <a:pt x="179" y="692"/>
                  </a:cubicBezTo>
                  <a:cubicBezTo>
                    <a:pt x="478" y="513"/>
                    <a:pt x="776" y="374"/>
                    <a:pt x="1074" y="195"/>
                  </a:cubicBezTo>
                  <a:cubicBezTo>
                    <a:pt x="895" y="67"/>
                    <a:pt x="726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"/>
            <p:cNvSpPr/>
            <p:nvPr/>
          </p:nvSpPr>
          <p:spPr>
            <a:xfrm>
              <a:off x="5395175" y="1985700"/>
              <a:ext cx="25400" cy="20725"/>
            </a:xfrm>
            <a:custGeom>
              <a:avLst/>
              <a:gdLst/>
              <a:ahLst/>
              <a:cxnLst/>
              <a:rect l="l" t="t" r="r" b="b"/>
              <a:pathLst>
                <a:path w="1016" h="829" extrusionOk="0">
                  <a:moveTo>
                    <a:pt x="876" y="0"/>
                  </a:moveTo>
                  <a:cubicBezTo>
                    <a:pt x="598" y="219"/>
                    <a:pt x="299" y="418"/>
                    <a:pt x="1" y="637"/>
                  </a:cubicBezTo>
                  <a:cubicBezTo>
                    <a:pt x="120" y="696"/>
                    <a:pt x="240" y="776"/>
                    <a:pt x="379" y="816"/>
                  </a:cubicBezTo>
                  <a:cubicBezTo>
                    <a:pt x="395" y="824"/>
                    <a:pt x="415" y="829"/>
                    <a:pt x="436" y="829"/>
                  </a:cubicBezTo>
                  <a:cubicBezTo>
                    <a:pt x="465" y="829"/>
                    <a:pt x="495" y="819"/>
                    <a:pt x="518" y="796"/>
                  </a:cubicBezTo>
                  <a:cubicBezTo>
                    <a:pt x="618" y="597"/>
                    <a:pt x="936" y="696"/>
                    <a:pt x="1016" y="418"/>
                  </a:cubicBezTo>
                  <a:cubicBezTo>
                    <a:pt x="976" y="279"/>
                    <a:pt x="1016" y="100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"/>
            <p:cNvSpPr/>
            <p:nvPr/>
          </p:nvSpPr>
          <p:spPr>
            <a:xfrm>
              <a:off x="5676675" y="1771350"/>
              <a:ext cx="17925" cy="25875"/>
            </a:xfrm>
            <a:custGeom>
              <a:avLst/>
              <a:gdLst/>
              <a:ahLst/>
              <a:cxnLst/>
              <a:rect l="l" t="t" r="r" b="b"/>
              <a:pathLst>
                <a:path w="717" h="1035" extrusionOk="0">
                  <a:moveTo>
                    <a:pt x="716" y="0"/>
                  </a:moveTo>
                  <a:cubicBezTo>
                    <a:pt x="577" y="0"/>
                    <a:pt x="458" y="20"/>
                    <a:pt x="378" y="159"/>
                  </a:cubicBezTo>
                  <a:cubicBezTo>
                    <a:pt x="398" y="517"/>
                    <a:pt x="0" y="697"/>
                    <a:pt x="20" y="1035"/>
                  </a:cubicBezTo>
                  <a:cubicBezTo>
                    <a:pt x="199" y="915"/>
                    <a:pt x="378" y="796"/>
                    <a:pt x="557" y="697"/>
                  </a:cubicBezTo>
                  <a:cubicBezTo>
                    <a:pt x="597" y="438"/>
                    <a:pt x="677" y="219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5"/>
            <p:cNvSpPr/>
            <p:nvPr/>
          </p:nvSpPr>
          <p:spPr>
            <a:xfrm>
              <a:off x="5469275" y="1805150"/>
              <a:ext cx="25900" cy="13950"/>
            </a:xfrm>
            <a:custGeom>
              <a:avLst/>
              <a:gdLst/>
              <a:ahLst/>
              <a:cxnLst/>
              <a:rect l="l" t="t" r="r" b="b"/>
              <a:pathLst>
                <a:path w="1036" h="558" extrusionOk="0">
                  <a:moveTo>
                    <a:pt x="657" y="1"/>
                  </a:moveTo>
                  <a:cubicBezTo>
                    <a:pt x="399" y="61"/>
                    <a:pt x="140" y="160"/>
                    <a:pt x="1" y="379"/>
                  </a:cubicBezTo>
                  <a:cubicBezTo>
                    <a:pt x="140" y="399"/>
                    <a:pt x="260" y="399"/>
                    <a:pt x="339" y="558"/>
                  </a:cubicBezTo>
                  <a:cubicBezTo>
                    <a:pt x="558" y="439"/>
                    <a:pt x="817" y="339"/>
                    <a:pt x="1035" y="200"/>
                  </a:cubicBezTo>
                  <a:cubicBezTo>
                    <a:pt x="956" y="41"/>
                    <a:pt x="817" y="4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5"/>
            <p:cNvSpPr/>
            <p:nvPr/>
          </p:nvSpPr>
          <p:spPr>
            <a:xfrm>
              <a:off x="5632400" y="1799750"/>
              <a:ext cx="25900" cy="17150"/>
            </a:xfrm>
            <a:custGeom>
              <a:avLst/>
              <a:gdLst/>
              <a:ahLst/>
              <a:cxnLst/>
              <a:rect l="l" t="t" r="r" b="b"/>
              <a:pathLst>
                <a:path w="1036" h="686" extrusionOk="0">
                  <a:moveTo>
                    <a:pt x="232" y="0"/>
                  </a:moveTo>
                  <a:cubicBezTo>
                    <a:pt x="171" y="0"/>
                    <a:pt x="113" y="25"/>
                    <a:pt x="60" y="78"/>
                  </a:cubicBezTo>
                  <a:cubicBezTo>
                    <a:pt x="1" y="217"/>
                    <a:pt x="41" y="356"/>
                    <a:pt x="1" y="495"/>
                  </a:cubicBezTo>
                  <a:cubicBezTo>
                    <a:pt x="1" y="575"/>
                    <a:pt x="41" y="655"/>
                    <a:pt x="100" y="675"/>
                  </a:cubicBezTo>
                  <a:cubicBezTo>
                    <a:pt x="133" y="681"/>
                    <a:pt x="167" y="686"/>
                    <a:pt x="200" y="686"/>
                  </a:cubicBezTo>
                  <a:cubicBezTo>
                    <a:pt x="266" y="686"/>
                    <a:pt x="332" y="668"/>
                    <a:pt x="399" y="615"/>
                  </a:cubicBezTo>
                  <a:cubicBezTo>
                    <a:pt x="478" y="595"/>
                    <a:pt x="538" y="595"/>
                    <a:pt x="578" y="595"/>
                  </a:cubicBezTo>
                  <a:cubicBezTo>
                    <a:pt x="637" y="555"/>
                    <a:pt x="697" y="495"/>
                    <a:pt x="757" y="456"/>
                  </a:cubicBezTo>
                  <a:cubicBezTo>
                    <a:pt x="797" y="416"/>
                    <a:pt x="856" y="416"/>
                    <a:pt x="896" y="416"/>
                  </a:cubicBezTo>
                  <a:cubicBezTo>
                    <a:pt x="1035" y="217"/>
                    <a:pt x="856" y="177"/>
                    <a:pt x="757" y="78"/>
                  </a:cubicBezTo>
                  <a:cubicBezTo>
                    <a:pt x="725" y="35"/>
                    <a:pt x="698" y="15"/>
                    <a:pt x="669" y="15"/>
                  </a:cubicBezTo>
                  <a:cubicBezTo>
                    <a:pt x="643" y="15"/>
                    <a:pt x="615" y="30"/>
                    <a:pt x="578" y="58"/>
                  </a:cubicBezTo>
                  <a:lnTo>
                    <a:pt x="399" y="58"/>
                  </a:lnTo>
                  <a:cubicBezTo>
                    <a:pt x="342" y="20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"/>
            <p:cNvSpPr/>
            <p:nvPr/>
          </p:nvSpPr>
          <p:spPr>
            <a:xfrm>
              <a:off x="5325575" y="2000600"/>
              <a:ext cx="25375" cy="10475"/>
            </a:xfrm>
            <a:custGeom>
              <a:avLst/>
              <a:gdLst/>
              <a:ahLst/>
              <a:cxnLst/>
              <a:rect l="l" t="t" r="r" b="b"/>
              <a:pathLst>
                <a:path w="1015" h="419" extrusionOk="0">
                  <a:moveTo>
                    <a:pt x="637" y="1"/>
                  </a:moveTo>
                  <a:cubicBezTo>
                    <a:pt x="398" y="21"/>
                    <a:pt x="179" y="100"/>
                    <a:pt x="0" y="240"/>
                  </a:cubicBezTo>
                  <a:cubicBezTo>
                    <a:pt x="139" y="419"/>
                    <a:pt x="338" y="379"/>
                    <a:pt x="537" y="399"/>
                  </a:cubicBezTo>
                  <a:cubicBezTo>
                    <a:pt x="716" y="319"/>
                    <a:pt x="875" y="240"/>
                    <a:pt x="1015" y="180"/>
                  </a:cubicBezTo>
                  <a:cubicBezTo>
                    <a:pt x="915" y="41"/>
                    <a:pt x="776" y="21"/>
                    <a:pt x="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"/>
            <p:cNvSpPr/>
            <p:nvPr/>
          </p:nvSpPr>
          <p:spPr>
            <a:xfrm>
              <a:off x="5355900" y="1760775"/>
              <a:ext cx="21900" cy="15575"/>
            </a:xfrm>
            <a:custGeom>
              <a:avLst/>
              <a:gdLst/>
              <a:ahLst/>
              <a:cxnLst/>
              <a:rect l="l" t="t" r="r" b="b"/>
              <a:pathLst>
                <a:path w="876" h="623" extrusionOk="0">
                  <a:moveTo>
                    <a:pt x="580" y="1"/>
                  </a:moveTo>
                  <a:cubicBezTo>
                    <a:pt x="557" y="1"/>
                    <a:pt x="538" y="15"/>
                    <a:pt x="518" y="45"/>
                  </a:cubicBezTo>
                  <a:lnTo>
                    <a:pt x="498" y="65"/>
                  </a:lnTo>
                  <a:cubicBezTo>
                    <a:pt x="418" y="185"/>
                    <a:pt x="259" y="145"/>
                    <a:pt x="179" y="264"/>
                  </a:cubicBezTo>
                  <a:cubicBezTo>
                    <a:pt x="100" y="324"/>
                    <a:pt x="0" y="324"/>
                    <a:pt x="0" y="443"/>
                  </a:cubicBezTo>
                  <a:cubicBezTo>
                    <a:pt x="100" y="582"/>
                    <a:pt x="219" y="582"/>
                    <a:pt x="378" y="622"/>
                  </a:cubicBezTo>
                  <a:cubicBezTo>
                    <a:pt x="557" y="523"/>
                    <a:pt x="756" y="443"/>
                    <a:pt x="876" y="264"/>
                  </a:cubicBezTo>
                  <a:lnTo>
                    <a:pt x="657" y="45"/>
                  </a:lnTo>
                  <a:cubicBezTo>
                    <a:pt x="627" y="15"/>
                    <a:pt x="602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"/>
            <p:cNvSpPr/>
            <p:nvPr/>
          </p:nvSpPr>
          <p:spPr>
            <a:xfrm>
              <a:off x="5484200" y="1718075"/>
              <a:ext cx="15350" cy="13725"/>
            </a:xfrm>
            <a:custGeom>
              <a:avLst/>
              <a:gdLst/>
              <a:ahLst/>
              <a:cxnLst/>
              <a:rect l="l" t="t" r="r" b="b"/>
              <a:pathLst>
                <a:path w="614" h="549" extrusionOk="0">
                  <a:moveTo>
                    <a:pt x="437" y="0"/>
                  </a:moveTo>
                  <a:cubicBezTo>
                    <a:pt x="425" y="0"/>
                    <a:pt x="413" y="1"/>
                    <a:pt x="399" y="3"/>
                  </a:cubicBezTo>
                  <a:cubicBezTo>
                    <a:pt x="299" y="162"/>
                    <a:pt x="160" y="301"/>
                    <a:pt x="1" y="540"/>
                  </a:cubicBezTo>
                  <a:cubicBezTo>
                    <a:pt x="73" y="544"/>
                    <a:pt x="142" y="548"/>
                    <a:pt x="207" y="548"/>
                  </a:cubicBezTo>
                  <a:cubicBezTo>
                    <a:pt x="444" y="548"/>
                    <a:pt x="613" y="491"/>
                    <a:pt x="598" y="162"/>
                  </a:cubicBezTo>
                  <a:cubicBezTo>
                    <a:pt x="561" y="89"/>
                    <a:pt x="5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5"/>
            <p:cNvSpPr/>
            <p:nvPr/>
          </p:nvSpPr>
          <p:spPr>
            <a:xfrm>
              <a:off x="5607050" y="1808725"/>
              <a:ext cx="28875" cy="14875"/>
            </a:xfrm>
            <a:custGeom>
              <a:avLst/>
              <a:gdLst/>
              <a:ahLst/>
              <a:cxnLst/>
              <a:rect l="l" t="t" r="r" b="b"/>
              <a:pathLst>
                <a:path w="1155" h="595" extrusionOk="0">
                  <a:moveTo>
                    <a:pt x="845" y="0"/>
                  </a:moveTo>
                  <a:cubicBezTo>
                    <a:pt x="810" y="0"/>
                    <a:pt x="768" y="11"/>
                    <a:pt x="716" y="37"/>
                  </a:cubicBezTo>
                  <a:cubicBezTo>
                    <a:pt x="677" y="117"/>
                    <a:pt x="597" y="156"/>
                    <a:pt x="557" y="216"/>
                  </a:cubicBezTo>
                  <a:cubicBezTo>
                    <a:pt x="577" y="335"/>
                    <a:pt x="0" y="455"/>
                    <a:pt x="557" y="594"/>
                  </a:cubicBezTo>
                  <a:cubicBezTo>
                    <a:pt x="716" y="534"/>
                    <a:pt x="895" y="455"/>
                    <a:pt x="1055" y="355"/>
                  </a:cubicBezTo>
                  <a:cubicBezTo>
                    <a:pt x="1074" y="355"/>
                    <a:pt x="1094" y="335"/>
                    <a:pt x="1114" y="316"/>
                  </a:cubicBezTo>
                  <a:cubicBezTo>
                    <a:pt x="1154" y="256"/>
                    <a:pt x="1114" y="236"/>
                    <a:pt x="1074" y="196"/>
                  </a:cubicBezTo>
                  <a:cubicBezTo>
                    <a:pt x="1001" y="93"/>
                    <a:pt x="949" y="0"/>
                    <a:pt x="8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5"/>
            <p:cNvSpPr/>
            <p:nvPr/>
          </p:nvSpPr>
          <p:spPr>
            <a:xfrm>
              <a:off x="5390700" y="1857375"/>
              <a:ext cx="17450" cy="11050"/>
            </a:xfrm>
            <a:custGeom>
              <a:avLst/>
              <a:gdLst/>
              <a:ahLst/>
              <a:cxnLst/>
              <a:rect l="l" t="t" r="r" b="b"/>
              <a:pathLst>
                <a:path w="698" h="442" extrusionOk="0">
                  <a:moveTo>
                    <a:pt x="319" y="1"/>
                  </a:moveTo>
                  <a:cubicBezTo>
                    <a:pt x="220" y="80"/>
                    <a:pt x="120" y="160"/>
                    <a:pt x="1" y="200"/>
                  </a:cubicBezTo>
                  <a:cubicBezTo>
                    <a:pt x="81" y="279"/>
                    <a:pt x="160" y="339"/>
                    <a:pt x="220" y="399"/>
                  </a:cubicBezTo>
                  <a:cubicBezTo>
                    <a:pt x="266" y="426"/>
                    <a:pt x="312" y="441"/>
                    <a:pt x="358" y="441"/>
                  </a:cubicBezTo>
                  <a:cubicBezTo>
                    <a:pt x="412" y="441"/>
                    <a:pt x="465" y="421"/>
                    <a:pt x="518" y="379"/>
                  </a:cubicBezTo>
                  <a:lnTo>
                    <a:pt x="697" y="200"/>
                  </a:lnTo>
                  <a:cubicBezTo>
                    <a:pt x="618" y="41"/>
                    <a:pt x="478" y="4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"/>
            <p:cNvSpPr/>
            <p:nvPr/>
          </p:nvSpPr>
          <p:spPr>
            <a:xfrm>
              <a:off x="5755250" y="1670875"/>
              <a:ext cx="18925" cy="10975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597" y="1"/>
                  </a:moveTo>
                  <a:lnTo>
                    <a:pt x="597" y="41"/>
                  </a:lnTo>
                  <a:cubicBezTo>
                    <a:pt x="493" y="41"/>
                    <a:pt x="389" y="22"/>
                    <a:pt x="296" y="22"/>
                  </a:cubicBezTo>
                  <a:cubicBezTo>
                    <a:pt x="173" y="22"/>
                    <a:pt x="68" y="54"/>
                    <a:pt x="0" y="200"/>
                  </a:cubicBezTo>
                  <a:cubicBezTo>
                    <a:pt x="60" y="260"/>
                    <a:pt x="120" y="339"/>
                    <a:pt x="199" y="399"/>
                  </a:cubicBezTo>
                  <a:cubicBezTo>
                    <a:pt x="398" y="339"/>
                    <a:pt x="756" y="439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5"/>
            <p:cNvSpPr/>
            <p:nvPr/>
          </p:nvSpPr>
          <p:spPr>
            <a:xfrm>
              <a:off x="5838300" y="1655900"/>
              <a:ext cx="16425" cy="16675"/>
            </a:xfrm>
            <a:custGeom>
              <a:avLst/>
              <a:gdLst/>
              <a:ahLst/>
              <a:cxnLst/>
              <a:rect l="l" t="t" r="r" b="b"/>
              <a:pathLst>
                <a:path w="657" h="667" extrusionOk="0">
                  <a:moveTo>
                    <a:pt x="159" y="1"/>
                  </a:moveTo>
                  <a:cubicBezTo>
                    <a:pt x="104" y="1"/>
                    <a:pt x="52" y="30"/>
                    <a:pt x="0" y="103"/>
                  </a:cubicBezTo>
                  <a:lnTo>
                    <a:pt x="0" y="262"/>
                  </a:lnTo>
                  <a:cubicBezTo>
                    <a:pt x="179" y="321"/>
                    <a:pt x="120" y="600"/>
                    <a:pt x="358" y="660"/>
                  </a:cubicBezTo>
                  <a:cubicBezTo>
                    <a:pt x="368" y="664"/>
                    <a:pt x="378" y="667"/>
                    <a:pt x="389" y="667"/>
                  </a:cubicBezTo>
                  <a:cubicBezTo>
                    <a:pt x="424" y="667"/>
                    <a:pt x="463" y="641"/>
                    <a:pt x="478" y="580"/>
                  </a:cubicBezTo>
                  <a:cubicBezTo>
                    <a:pt x="577" y="401"/>
                    <a:pt x="657" y="242"/>
                    <a:pt x="418" y="83"/>
                  </a:cubicBezTo>
                  <a:cubicBezTo>
                    <a:pt x="398" y="83"/>
                    <a:pt x="358" y="83"/>
                    <a:pt x="319" y="63"/>
                  </a:cubicBezTo>
                  <a:cubicBezTo>
                    <a:pt x="262" y="25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5"/>
            <p:cNvSpPr/>
            <p:nvPr/>
          </p:nvSpPr>
          <p:spPr>
            <a:xfrm>
              <a:off x="5730875" y="1744975"/>
              <a:ext cx="15450" cy="16450"/>
            </a:xfrm>
            <a:custGeom>
              <a:avLst/>
              <a:gdLst/>
              <a:ahLst/>
              <a:cxnLst/>
              <a:rect l="l" t="t" r="r" b="b"/>
              <a:pathLst>
                <a:path w="618" h="658" extrusionOk="0">
                  <a:moveTo>
                    <a:pt x="543" y="1"/>
                  </a:moveTo>
                  <a:cubicBezTo>
                    <a:pt x="344" y="1"/>
                    <a:pt x="135" y="16"/>
                    <a:pt x="100" y="299"/>
                  </a:cubicBezTo>
                  <a:cubicBezTo>
                    <a:pt x="1" y="419"/>
                    <a:pt x="1" y="518"/>
                    <a:pt x="100" y="657"/>
                  </a:cubicBezTo>
                  <a:cubicBezTo>
                    <a:pt x="219" y="558"/>
                    <a:pt x="319" y="459"/>
                    <a:pt x="438" y="359"/>
                  </a:cubicBezTo>
                  <a:cubicBezTo>
                    <a:pt x="498" y="260"/>
                    <a:pt x="558" y="120"/>
                    <a:pt x="617" y="1"/>
                  </a:cubicBezTo>
                  <a:cubicBezTo>
                    <a:pt x="593" y="1"/>
                    <a:pt x="568" y="1"/>
                    <a:pt x="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"/>
            <p:cNvSpPr/>
            <p:nvPr/>
          </p:nvSpPr>
          <p:spPr>
            <a:xfrm>
              <a:off x="5624950" y="1801675"/>
              <a:ext cx="14950" cy="12950"/>
            </a:xfrm>
            <a:custGeom>
              <a:avLst/>
              <a:gdLst/>
              <a:ahLst/>
              <a:cxnLst/>
              <a:rect l="l" t="t" r="r" b="b"/>
              <a:pathLst>
                <a:path w="598" h="518" extrusionOk="0">
                  <a:moveTo>
                    <a:pt x="358" y="1"/>
                  </a:moveTo>
                  <a:cubicBezTo>
                    <a:pt x="179" y="80"/>
                    <a:pt x="60" y="200"/>
                    <a:pt x="0" y="379"/>
                  </a:cubicBezTo>
                  <a:cubicBezTo>
                    <a:pt x="140" y="418"/>
                    <a:pt x="239" y="478"/>
                    <a:pt x="358" y="518"/>
                  </a:cubicBezTo>
                  <a:cubicBezTo>
                    <a:pt x="577" y="339"/>
                    <a:pt x="597" y="18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"/>
            <p:cNvSpPr/>
            <p:nvPr/>
          </p:nvSpPr>
          <p:spPr>
            <a:xfrm>
              <a:off x="5334025" y="1748475"/>
              <a:ext cx="14925" cy="13950"/>
            </a:xfrm>
            <a:custGeom>
              <a:avLst/>
              <a:gdLst/>
              <a:ahLst/>
              <a:cxnLst/>
              <a:rect l="l" t="t" r="r" b="b"/>
              <a:pathLst>
                <a:path w="597" h="558" extrusionOk="0">
                  <a:moveTo>
                    <a:pt x="279" y="0"/>
                  </a:moveTo>
                  <a:cubicBezTo>
                    <a:pt x="139" y="40"/>
                    <a:pt x="60" y="100"/>
                    <a:pt x="0" y="239"/>
                  </a:cubicBezTo>
                  <a:cubicBezTo>
                    <a:pt x="80" y="338"/>
                    <a:pt x="139" y="458"/>
                    <a:pt x="179" y="557"/>
                  </a:cubicBezTo>
                  <a:cubicBezTo>
                    <a:pt x="597" y="537"/>
                    <a:pt x="458" y="279"/>
                    <a:pt x="378" y="80"/>
                  </a:cubicBezTo>
                  <a:cubicBezTo>
                    <a:pt x="358" y="60"/>
                    <a:pt x="299" y="4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"/>
            <p:cNvSpPr/>
            <p:nvPr/>
          </p:nvSpPr>
          <p:spPr>
            <a:xfrm>
              <a:off x="5314125" y="1734050"/>
              <a:ext cx="20900" cy="14950"/>
            </a:xfrm>
            <a:custGeom>
              <a:avLst/>
              <a:gdLst/>
              <a:ahLst/>
              <a:cxnLst/>
              <a:rect l="l" t="t" r="r" b="b"/>
              <a:pathLst>
                <a:path w="836" h="598" extrusionOk="0">
                  <a:moveTo>
                    <a:pt x="279" y="0"/>
                  </a:moveTo>
                  <a:cubicBezTo>
                    <a:pt x="80" y="20"/>
                    <a:pt x="0" y="140"/>
                    <a:pt x="40" y="339"/>
                  </a:cubicBezTo>
                  <a:cubicBezTo>
                    <a:pt x="100" y="518"/>
                    <a:pt x="259" y="557"/>
                    <a:pt x="438" y="597"/>
                  </a:cubicBezTo>
                  <a:cubicBezTo>
                    <a:pt x="597" y="597"/>
                    <a:pt x="756" y="537"/>
                    <a:pt x="836" y="358"/>
                  </a:cubicBezTo>
                  <a:cubicBezTo>
                    <a:pt x="796" y="319"/>
                    <a:pt x="796" y="299"/>
                    <a:pt x="776" y="239"/>
                  </a:cubicBezTo>
                  <a:cubicBezTo>
                    <a:pt x="657" y="239"/>
                    <a:pt x="538" y="239"/>
                    <a:pt x="478" y="120"/>
                  </a:cubicBezTo>
                  <a:cubicBezTo>
                    <a:pt x="438" y="40"/>
                    <a:pt x="378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"/>
            <p:cNvSpPr/>
            <p:nvPr/>
          </p:nvSpPr>
          <p:spPr>
            <a:xfrm>
              <a:off x="5812425" y="1674875"/>
              <a:ext cx="16450" cy="14425"/>
            </a:xfrm>
            <a:custGeom>
              <a:avLst/>
              <a:gdLst/>
              <a:ahLst/>
              <a:cxnLst/>
              <a:rect l="l" t="t" r="r" b="b"/>
              <a:pathLst>
                <a:path w="658" h="577" extrusionOk="0">
                  <a:moveTo>
                    <a:pt x="498" y="0"/>
                  </a:moveTo>
                  <a:cubicBezTo>
                    <a:pt x="439" y="20"/>
                    <a:pt x="399" y="20"/>
                    <a:pt x="339" y="20"/>
                  </a:cubicBezTo>
                  <a:cubicBezTo>
                    <a:pt x="419" y="239"/>
                    <a:pt x="1" y="318"/>
                    <a:pt x="160" y="577"/>
                  </a:cubicBezTo>
                  <a:cubicBezTo>
                    <a:pt x="339" y="497"/>
                    <a:pt x="498" y="418"/>
                    <a:pt x="657" y="338"/>
                  </a:cubicBezTo>
                  <a:cubicBezTo>
                    <a:pt x="618" y="219"/>
                    <a:pt x="538" y="119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5"/>
            <p:cNvSpPr/>
            <p:nvPr/>
          </p:nvSpPr>
          <p:spPr>
            <a:xfrm>
              <a:off x="5375800" y="1713000"/>
              <a:ext cx="18525" cy="10125"/>
            </a:xfrm>
            <a:custGeom>
              <a:avLst/>
              <a:gdLst/>
              <a:ahLst/>
              <a:cxnLst/>
              <a:rect l="l" t="t" r="r" b="b"/>
              <a:pathLst>
                <a:path w="741" h="405" extrusionOk="0">
                  <a:moveTo>
                    <a:pt x="605" y="1"/>
                  </a:moveTo>
                  <a:cubicBezTo>
                    <a:pt x="548" y="1"/>
                    <a:pt x="476" y="27"/>
                    <a:pt x="398" y="67"/>
                  </a:cubicBezTo>
                  <a:cubicBezTo>
                    <a:pt x="338" y="67"/>
                    <a:pt x="299" y="86"/>
                    <a:pt x="259" y="86"/>
                  </a:cubicBezTo>
                  <a:cubicBezTo>
                    <a:pt x="179" y="106"/>
                    <a:pt x="120" y="186"/>
                    <a:pt x="60" y="246"/>
                  </a:cubicBezTo>
                  <a:cubicBezTo>
                    <a:pt x="20" y="265"/>
                    <a:pt x="0" y="305"/>
                    <a:pt x="20" y="365"/>
                  </a:cubicBezTo>
                  <a:cubicBezTo>
                    <a:pt x="100" y="385"/>
                    <a:pt x="199" y="385"/>
                    <a:pt x="279" y="405"/>
                  </a:cubicBezTo>
                  <a:cubicBezTo>
                    <a:pt x="418" y="365"/>
                    <a:pt x="597" y="285"/>
                    <a:pt x="716" y="246"/>
                  </a:cubicBezTo>
                  <a:cubicBezTo>
                    <a:pt x="740" y="64"/>
                    <a:pt x="691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5"/>
            <p:cNvSpPr/>
            <p:nvPr/>
          </p:nvSpPr>
          <p:spPr>
            <a:xfrm>
              <a:off x="5351425" y="1703075"/>
              <a:ext cx="14450" cy="13025"/>
            </a:xfrm>
            <a:custGeom>
              <a:avLst/>
              <a:gdLst/>
              <a:ahLst/>
              <a:cxnLst/>
              <a:rect l="l" t="t" r="r" b="b"/>
              <a:pathLst>
                <a:path w="578" h="521" extrusionOk="0">
                  <a:moveTo>
                    <a:pt x="296" y="0"/>
                  </a:moveTo>
                  <a:cubicBezTo>
                    <a:pt x="197" y="0"/>
                    <a:pt x="99" y="31"/>
                    <a:pt x="0" y="86"/>
                  </a:cubicBezTo>
                  <a:lnTo>
                    <a:pt x="0" y="105"/>
                  </a:lnTo>
                  <a:cubicBezTo>
                    <a:pt x="40" y="265"/>
                    <a:pt x="60" y="384"/>
                    <a:pt x="199" y="464"/>
                  </a:cubicBezTo>
                  <a:cubicBezTo>
                    <a:pt x="218" y="501"/>
                    <a:pt x="237" y="521"/>
                    <a:pt x="260" y="521"/>
                  </a:cubicBezTo>
                  <a:cubicBezTo>
                    <a:pt x="286" y="521"/>
                    <a:pt x="316" y="496"/>
                    <a:pt x="358" y="444"/>
                  </a:cubicBezTo>
                  <a:cubicBezTo>
                    <a:pt x="378" y="404"/>
                    <a:pt x="438" y="384"/>
                    <a:pt x="478" y="384"/>
                  </a:cubicBezTo>
                  <a:cubicBezTo>
                    <a:pt x="557" y="384"/>
                    <a:pt x="577" y="344"/>
                    <a:pt x="538" y="265"/>
                  </a:cubicBezTo>
                  <a:lnTo>
                    <a:pt x="538" y="66"/>
                  </a:lnTo>
                  <a:cubicBezTo>
                    <a:pt x="457" y="21"/>
                    <a:pt x="376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"/>
            <p:cNvSpPr/>
            <p:nvPr/>
          </p:nvSpPr>
          <p:spPr>
            <a:xfrm>
              <a:off x="5768675" y="1662425"/>
              <a:ext cx="13950" cy="8475"/>
            </a:xfrm>
            <a:custGeom>
              <a:avLst/>
              <a:gdLst/>
              <a:ahLst/>
              <a:cxnLst/>
              <a:rect l="l" t="t" r="r" b="b"/>
              <a:pathLst>
                <a:path w="558" h="339" extrusionOk="0">
                  <a:moveTo>
                    <a:pt x="319" y="1"/>
                  </a:moveTo>
                  <a:cubicBezTo>
                    <a:pt x="100" y="21"/>
                    <a:pt x="0" y="120"/>
                    <a:pt x="80" y="339"/>
                  </a:cubicBezTo>
                  <a:cubicBezTo>
                    <a:pt x="259" y="339"/>
                    <a:pt x="398" y="339"/>
                    <a:pt x="557" y="200"/>
                  </a:cubicBezTo>
                  <a:cubicBezTo>
                    <a:pt x="478" y="140"/>
                    <a:pt x="398" y="8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"/>
            <p:cNvSpPr/>
            <p:nvPr/>
          </p:nvSpPr>
          <p:spPr>
            <a:xfrm>
              <a:off x="5673175" y="1749950"/>
              <a:ext cx="9475" cy="12975"/>
            </a:xfrm>
            <a:custGeom>
              <a:avLst/>
              <a:gdLst/>
              <a:ahLst/>
              <a:cxnLst/>
              <a:rect l="l" t="t" r="r" b="b"/>
              <a:pathLst>
                <a:path w="379" h="519" extrusionOk="0">
                  <a:moveTo>
                    <a:pt x="1" y="1"/>
                  </a:moveTo>
                  <a:lnTo>
                    <a:pt x="1" y="498"/>
                  </a:lnTo>
                  <a:lnTo>
                    <a:pt x="41" y="518"/>
                  </a:lnTo>
                  <a:lnTo>
                    <a:pt x="120" y="518"/>
                  </a:lnTo>
                  <a:cubicBezTo>
                    <a:pt x="160" y="458"/>
                    <a:pt x="240" y="399"/>
                    <a:pt x="299" y="359"/>
                  </a:cubicBezTo>
                  <a:cubicBezTo>
                    <a:pt x="319" y="299"/>
                    <a:pt x="319" y="260"/>
                    <a:pt x="319" y="200"/>
                  </a:cubicBezTo>
                  <a:cubicBezTo>
                    <a:pt x="339" y="200"/>
                    <a:pt x="339" y="180"/>
                    <a:pt x="359" y="120"/>
                  </a:cubicBezTo>
                  <a:cubicBezTo>
                    <a:pt x="379" y="80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"/>
            <p:cNvSpPr/>
            <p:nvPr/>
          </p:nvSpPr>
          <p:spPr>
            <a:xfrm>
              <a:off x="5386225" y="1710050"/>
              <a:ext cx="14950" cy="8100"/>
            </a:xfrm>
            <a:custGeom>
              <a:avLst/>
              <a:gdLst/>
              <a:ahLst/>
              <a:cxnLst/>
              <a:rect l="l" t="t" r="r" b="b"/>
              <a:pathLst>
                <a:path w="598" h="324" extrusionOk="0">
                  <a:moveTo>
                    <a:pt x="341" y="0"/>
                  </a:moveTo>
                  <a:cubicBezTo>
                    <a:pt x="319" y="0"/>
                    <a:pt x="298" y="2"/>
                    <a:pt x="279" y="5"/>
                  </a:cubicBezTo>
                  <a:cubicBezTo>
                    <a:pt x="180" y="25"/>
                    <a:pt x="100" y="105"/>
                    <a:pt x="1" y="165"/>
                  </a:cubicBezTo>
                  <a:cubicBezTo>
                    <a:pt x="140" y="185"/>
                    <a:pt x="279" y="185"/>
                    <a:pt x="339" y="324"/>
                  </a:cubicBezTo>
                  <a:cubicBezTo>
                    <a:pt x="458" y="304"/>
                    <a:pt x="598" y="264"/>
                    <a:pt x="578" y="65"/>
                  </a:cubicBezTo>
                  <a:cubicBezTo>
                    <a:pt x="562" y="33"/>
                    <a:pt x="439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"/>
            <p:cNvSpPr/>
            <p:nvPr/>
          </p:nvSpPr>
          <p:spPr>
            <a:xfrm>
              <a:off x="5651300" y="1801175"/>
              <a:ext cx="17425" cy="8500"/>
            </a:xfrm>
            <a:custGeom>
              <a:avLst/>
              <a:gdLst/>
              <a:ahLst/>
              <a:cxnLst/>
              <a:rect l="l" t="t" r="r" b="b"/>
              <a:pathLst>
                <a:path w="697" h="340" extrusionOk="0">
                  <a:moveTo>
                    <a:pt x="1" y="1"/>
                  </a:moveTo>
                  <a:cubicBezTo>
                    <a:pt x="41" y="120"/>
                    <a:pt x="100" y="220"/>
                    <a:pt x="140" y="339"/>
                  </a:cubicBezTo>
                  <a:cubicBezTo>
                    <a:pt x="339" y="259"/>
                    <a:pt x="538" y="200"/>
                    <a:pt x="697" y="21"/>
                  </a:cubicBezTo>
                  <a:cubicBezTo>
                    <a:pt x="478" y="21"/>
                    <a:pt x="2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"/>
            <p:cNvSpPr/>
            <p:nvPr/>
          </p:nvSpPr>
          <p:spPr>
            <a:xfrm>
              <a:off x="5415575" y="1983200"/>
              <a:ext cx="12950" cy="12950"/>
            </a:xfrm>
            <a:custGeom>
              <a:avLst/>
              <a:gdLst/>
              <a:ahLst/>
              <a:cxnLst/>
              <a:rect l="l" t="t" r="r" b="b"/>
              <a:pathLst>
                <a:path w="518" h="518" extrusionOk="0">
                  <a:moveTo>
                    <a:pt x="200" y="1"/>
                  </a:moveTo>
                  <a:cubicBezTo>
                    <a:pt x="160" y="20"/>
                    <a:pt x="120" y="40"/>
                    <a:pt x="80" y="80"/>
                  </a:cubicBezTo>
                  <a:cubicBezTo>
                    <a:pt x="60" y="239"/>
                    <a:pt x="1" y="418"/>
                    <a:pt x="200" y="518"/>
                  </a:cubicBezTo>
                  <a:cubicBezTo>
                    <a:pt x="299" y="339"/>
                    <a:pt x="518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"/>
            <p:cNvSpPr/>
            <p:nvPr/>
          </p:nvSpPr>
          <p:spPr>
            <a:xfrm>
              <a:off x="5567750" y="167535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39" y="1"/>
                    <a:pt x="80" y="21"/>
                    <a:pt x="1" y="160"/>
                  </a:cubicBezTo>
                  <a:cubicBezTo>
                    <a:pt x="1" y="220"/>
                    <a:pt x="41" y="299"/>
                    <a:pt x="41" y="379"/>
                  </a:cubicBezTo>
                  <a:cubicBezTo>
                    <a:pt x="160" y="379"/>
                    <a:pt x="259" y="359"/>
                    <a:pt x="359" y="319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"/>
            <p:cNvSpPr/>
            <p:nvPr/>
          </p:nvSpPr>
          <p:spPr>
            <a:xfrm>
              <a:off x="5324575" y="1809600"/>
              <a:ext cx="13950" cy="10250"/>
            </a:xfrm>
            <a:custGeom>
              <a:avLst/>
              <a:gdLst/>
              <a:ahLst/>
              <a:cxnLst/>
              <a:rect l="l" t="t" r="r" b="b"/>
              <a:pathLst>
                <a:path w="558" h="410" extrusionOk="0">
                  <a:moveTo>
                    <a:pt x="512" y="0"/>
                  </a:moveTo>
                  <a:cubicBezTo>
                    <a:pt x="296" y="0"/>
                    <a:pt x="131" y="134"/>
                    <a:pt x="0" y="320"/>
                  </a:cubicBezTo>
                  <a:lnTo>
                    <a:pt x="40" y="380"/>
                  </a:lnTo>
                  <a:cubicBezTo>
                    <a:pt x="80" y="400"/>
                    <a:pt x="110" y="410"/>
                    <a:pt x="137" y="410"/>
                  </a:cubicBezTo>
                  <a:cubicBezTo>
                    <a:pt x="164" y="410"/>
                    <a:pt x="189" y="400"/>
                    <a:pt x="219" y="380"/>
                  </a:cubicBezTo>
                  <a:cubicBezTo>
                    <a:pt x="239" y="360"/>
                    <a:pt x="279" y="320"/>
                    <a:pt x="338" y="320"/>
                  </a:cubicBezTo>
                  <a:cubicBezTo>
                    <a:pt x="418" y="221"/>
                    <a:pt x="478" y="121"/>
                    <a:pt x="557" y="2"/>
                  </a:cubicBezTo>
                  <a:cubicBezTo>
                    <a:pt x="542" y="1"/>
                    <a:pt x="527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5"/>
            <p:cNvSpPr/>
            <p:nvPr/>
          </p:nvSpPr>
          <p:spPr>
            <a:xfrm>
              <a:off x="5434475" y="1938625"/>
              <a:ext cx="11475" cy="5800"/>
            </a:xfrm>
            <a:custGeom>
              <a:avLst/>
              <a:gdLst/>
              <a:ahLst/>
              <a:cxnLst/>
              <a:rect l="l" t="t" r="r" b="b"/>
              <a:pathLst>
                <a:path w="459" h="232" extrusionOk="0">
                  <a:moveTo>
                    <a:pt x="349" y="0"/>
                  </a:moveTo>
                  <a:cubicBezTo>
                    <a:pt x="310" y="0"/>
                    <a:pt x="262" y="22"/>
                    <a:pt x="219" y="33"/>
                  </a:cubicBezTo>
                  <a:lnTo>
                    <a:pt x="1" y="113"/>
                  </a:lnTo>
                  <a:cubicBezTo>
                    <a:pt x="60" y="212"/>
                    <a:pt x="199" y="232"/>
                    <a:pt x="319" y="232"/>
                  </a:cubicBezTo>
                  <a:cubicBezTo>
                    <a:pt x="398" y="212"/>
                    <a:pt x="458" y="132"/>
                    <a:pt x="418" y="73"/>
                  </a:cubicBezTo>
                  <a:cubicBezTo>
                    <a:pt x="409" y="17"/>
                    <a:pt x="382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5"/>
            <p:cNvSpPr/>
            <p:nvPr/>
          </p:nvSpPr>
          <p:spPr>
            <a:xfrm>
              <a:off x="5386225" y="1923025"/>
              <a:ext cx="12475" cy="8975"/>
            </a:xfrm>
            <a:custGeom>
              <a:avLst/>
              <a:gdLst/>
              <a:ahLst/>
              <a:cxnLst/>
              <a:rect l="l" t="t" r="r" b="b"/>
              <a:pathLst>
                <a:path w="499" h="359" extrusionOk="0">
                  <a:moveTo>
                    <a:pt x="339" y="1"/>
                  </a:moveTo>
                  <a:cubicBezTo>
                    <a:pt x="260" y="120"/>
                    <a:pt x="80" y="60"/>
                    <a:pt x="1" y="160"/>
                  </a:cubicBezTo>
                  <a:cubicBezTo>
                    <a:pt x="80" y="319"/>
                    <a:pt x="240" y="339"/>
                    <a:pt x="379" y="359"/>
                  </a:cubicBezTo>
                  <a:cubicBezTo>
                    <a:pt x="439" y="359"/>
                    <a:pt x="478" y="339"/>
                    <a:pt x="498" y="319"/>
                  </a:cubicBezTo>
                  <a:cubicBezTo>
                    <a:pt x="478" y="199"/>
                    <a:pt x="458" y="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"/>
            <p:cNvSpPr/>
            <p:nvPr/>
          </p:nvSpPr>
          <p:spPr>
            <a:xfrm>
              <a:off x="5470275" y="1923525"/>
              <a:ext cx="11475" cy="8475"/>
            </a:xfrm>
            <a:custGeom>
              <a:avLst/>
              <a:gdLst/>
              <a:ahLst/>
              <a:cxnLst/>
              <a:rect l="l" t="t" r="r" b="b"/>
              <a:pathLst>
                <a:path w="459" h="339" extrusionOk="0">
                  <a:moveTo>
                    <a:pt x="100" y="0"/>
                  </a:moveTo>
                  <a:cubicBezTo>
                    <a:pt x="21" y="100"/>
                    <a:pt x="1" y="219"/>
                    <a:pt x="100" y="339"/>
                  </a:cubicBezTo>
                  <a:cubicBezTo>
                    <a:pt x="319" y="339"/>
                    <a:pt x="458" y="21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"/>
            <p:cNvSpPr/>
            <p:nvPr/>
          </p:nvSpPr>
          <p:spPr>
            <a:xfrm>
              <a:off x="5849725" y="1658450"/>
              <a:ext cx="7500" cy="12450"/>
            </a:xfrm>
            <a:custGeom>
              <a:avLst/>
              <a:gdLst/>
              <a:ahLst/>
              <a:cxnLst/>
              <a:rect l="l" t="t" r="r" b="b"/>
              <a:pathLst>
                <a:path w="300" h="498" extrusionOk="0">
                  <a:moveTo>
                    <a:pt x="1" y="1"/>
                  </a:moveTo>
                  <a:lnTo>
                    <a:pt x="1" y="1"/>
                  </a:lnTo>
                  <a:cubicBezTo>
                    <a:pt x="61" y="160"/>
                    <a:pt x="100" y="339"/>
                    <a:pt x="41" y="498"/>
                  </a:cubicBezTo>
                  <a:cubicBezTo>
                    <a:pt x="260" y="299"/>
                    <a:pt x="299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"/>
            <p:cNvSpPr/>
            <p:nvPr/>
          </p:nvSpPr>
          <p:spPr>
            <a:xfrm>
              <a:off x="5681650" y="1744500"/>
              <a:ext cx="7975" cy="9475"/>
            </a:xfrm>
            <a:custGeom>
              <a:avLst/>
              <a:gdLst/>
              <a:ahLst/>
              <a:cxnLst/>
              <a:rect l="l" t="t" r="r" b="b"/>
              <a:pathLst>
                <a:path w="319" h="379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99" y="20"/>
                    <a:pt x="80" y="40"/>
                    <a:pt x="0" y="199"/>
                  </a:cubicBezTo>
                  <a:lnTo>
                    <a:pt x="0" y="378"/>
                  </a:lnTo>
                  <a:lnTo>
                    <a:pt x="139" y="378"/>
                  </a:lnTo>
                  <a:cubicBezTo>
                    <a:pt x="199" y="239"/>
                    <a:pt x="279" y="119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"/>
            <p:cNvSpPr/>
            <p:nvPr/>
          </p:nvSpPr>
          <p:spPr>
            <a:xfrm>
              <a:off x="5506575" y="170570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220" y="0"/>
                  </a:moveTo>
                  <a:cubicBezTo>
                    <a:pt x="1" y="179"/>
                    <a:pt x="1" y="359"/>
                    <a:pt x="220" y="538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"/>
            <p:cNvSpPr/>
            <p:nvPr/>
          </p:nvSpPr>
          <p:spPr>
            <a:xfrm>
              <a:off x="5723925" y="1752450"/>
              <a:ext cx="9450" cy="10475"/>
            </a:xfrm>
            <a:custGeom>
              <a:avLst/>
              <a:gdLst/>
              <a:ahLst/>
              <a:cxnLst/>
              <a:rect l="l" t="t" r="r" b="b"/>
              <a:pathLst>
                <a:path w="378" h="419" extrusionOk="0">
                  <a:moveTo>
                    <a:pt x="378" y="0"/>
                  </a:moveTo>
                  <a:cubicBezTo>
                    <a:pt x="318" y="20"/>
                    <a:pt x="279" y="20"/>
                    <a:pt x="199" y="60"/>
                  </a:cubicBezTo>
                  <a:cubicBezTo>
                    <a:pt x="179" y="179"/>
                    <a:pt x="0" y="299"/>
                    <a:pt x="219" y="418"/>
                  </a:cubicBezTo>
                  <a:cubicBezTo>
                    <a:pt x="279" y="418"/>
                    <a:pt x="318" y="378"/>
                    <a:pt x="378" y="358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"/>
            <p:cNvSpPr/>
            <p:nvPr/>
          </p:nvSpPr>
          <p:spPr>
            <a:xfrm>
              <a:off x="5465800" y="1923525"/>
              <a:ext cx="7000" cy="8600"/>
            </a:xfrm>
            <a:custGeom>
              <a:avLst/>
              <a:gdLst/>
              <a:ahLst/>
              <a:cxnLst/>
              <a:rect l="l" t="t" r="r" b="b"/>
              <a:pathLst>
                <a:path w="280" h="344" extrusionOk="0">
                  <a:moveTo>
                    <a:pt x="279" y="0"/>
                  </a:moveTo>
                  <a:cubicBezTo>
                    <a:pt x="160" y="20"/>
                    <a:pt x="1" y="60"/>
                    <a:pt x="1" y="239"/>
                  </a:cubicBezTo>
                  <a:cubicBezTo>
                    <a:pt x="26" y="328"/>
                    <a:pt x="92" y="344"/>
                    <a:pt x="162" y="344"/>
                  </a:cubicBezTo>
                  <a:cubicBezTo>
                    <a:pt x="202" y="344"/>
                    <a:pt x="243" y="339"/>
                    <a:pt x="279" y="339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"/>
            <p:cNvSpPr/>
            <p:nvPr/>
          </p:nvSpPr>
          <p:spPr>
            <a:xfrm>
              <a:off x="5633900" y="1798075"/>
              <a:ext cx="8475" cy="3625"/>
            </a:xfrm>
            <a:custGeom>
              <a:avLst/>
              <a:gdLst/>
              <a:ahLst/>
              <a:cxnLst/>
              <a:rect l="l" t="t" r="r" b="b"/>
              <a:pathLst>
                <a:path w="339" h="145" extrusionOk="0">
                  <a:moveTo>
                    <a:pt x="162" y="1"/>
                  </a:moveTo>
                  <a:cubicBezTo>
                    <a:pt x="105" y="1"/>
                    <a:pt x="50" y="45"/>
                    <a:pt x="0" y="145"/>
                  </a:cubicBezTo>
                  <a:cubicBezTo>
                    <a:pt x="120" y="125"/>
                    <a:pt x="219" y="125"/>
                    <a:pt x="339" y="125"/>
                  </a:cubicBezTo>
                  <a:cubicBezTo>
                    <a:pt x="279" y="4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"/>
            <p:cNvSpPr/>
            <p:nvPr/>
          </p:nvSpPr>
          <p:spPr>
            <a:xfrm>
              <a:off x="5473275" y="1640825"/>
              <a:ext cx="7475" cy="4725"/>
            </a:xfrm>
            <a:custGeom>
              <a:avLst/>
              <a:gdLst/>
              <a:ahLst/>
              <a:cxnLst/>
              <a:rect l="l" t="t" r="r" b="b"/>
              <a:pathLst>
                <a:path w="299" h="189" extrusionOk="0">
                  <a:moveTo>
                    <a:pt x="169" y="0"/>
                  </a:moveTo>
                  <a:cubicBezTo>
                    <a:pt x="159" y="0"/>
                    <a:pt x="149" y="3"/>
                    <a:pt x="139" y="9"/>
                  </a:cubicBezTo>
                  <a:cubicBezTo>
                    <a:pt x="0" y="89"/>
                    <a:pt x="159" y="149"/>
                    <a:pt x="179" y="188"/>
                  </a:cubicBezTo>
                  <a:cubicBezTo>
                    <a:pt x="259" y="188"/>
                    <a:pt x="279" y="188"/>
                    <a:pt x="299" y="149"/>
                  </a:cubicBezTo>
                  <a:cubicBezTo>
                    <a:pt x="282" y="82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"/>
            <p:cNvSpPr/>
            <p:nvPr/>
          </p:nvSpPr>
          <p:spPr>
            <a:xfrm>
              <a:off x="5633400" y="1814125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lnTo>
                    <a:pt x="1" y="179"/>
                  </a:lnTo>
                  <a:cubicBezTo>
                    <a:pt x="18" y="182"/>
                    <a:pt x="36" y="183"/>
                    <a:pt x="53" y="183"/>
                  </a:cubicBezTo>
                  <a:cubicBezTo>
                    <a:pt x="170" y="183"/>
                    <a:pt x="269" y="124"/>
                    <a:pt x="339" y="20"/>
                  </a:cubicBezTo>
                  <a:cubicBezTo>
                    <a:pt x="219" y="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"/>
            <p:cNvSpPr/>
            <p:nvPr/>
          </p:nvSpPr>
          <p:spPr>
            <a:xfrm>
              <a:off x="5838800" y="1654600"/>
              <a:ext cx="8475" cy="4875"/>
            </a:xfrm>
            <a:custGeom>
              <a:avLst/>
              <a:gdLst/>
              <a:ahLst/>
              <a:cxnLst/>
              <a:rect l="l" t="t" r="r" b="b"/>
              <a:pathLst>
                <a:path w="339" h="195" extrusionOk="0">
                  <a:moveTo>
                    <a:pt x="140" y="0"/>
                  </a:moveTo>
                  <a:cubicBezTo>
                    <a:pt x="79" y="0"/>
                    <a:pt x="31" y="59"/>
                    <a:pt x="0" y="194"/>
                  </a:cubicBezTo>
                  <a:cubicBezTo>
                    <a:pt x="100" y="155"/>
                    <a:pt x="239" y="155"/>
                    <a:pt x="338" y="135"/>
                  </a:cubicBezTo>
                  <a:cubicBezTo>
                    <a:pt x="263" y="49"/>
                    <a:pt x="196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"/>
            <p:cNvSpPr/>
            <p:nvPr/>
          </p:nvSpPr>
          <p:spPr>
            <a:xfrm>
              <a:off x="5797525" y="1657950"/>
              <a:ext cx="5975" cy="5000"/>
            </a:xfrm>
            <a:custGeom>
              <a:avLst/>
              <a:gdLst/>
              <a:ahLst/>
              <a:cxnLst/>
              <a:rect l="l" t="t" r="r" b="b"/>
              <a:pathLst>
                <a:path w="239" h="200" extrusionOk="0">
                  <a:moveTo>
                    <a:pt x="239" y="1"/>
                  </a:moveTo>
                  <a:cubicBezTo>
                    <a:pt x="159" y="21"/>
                    <a:pt x="60" y="21"/>
                    <a:pt x="0" y="60"/>
                  </a:cubicBezTo>
                  <a:lnTo>
                    <a:pt x="60" y="200"/>
                  </a:lnTo>
                  <a:cubicBezTo>
                    <a:pt x="159" y="180"/>
                    <a:pt x="239" y="12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"/>
            <p:cNvSpPr/>
            <p:nvPr/>
          </p:nvSpPr>
          <p:spPr>
            <a:xfrm>
              <a:off x="5388225" y="1692275"/>
              <a:ext cx="10475" cy="5500"/>
            </a:xfrm>
            <a:custGeom>
              <a:avLst/>
              <a:gdLst/>
              <a:ahLst/>
              <a:cxnLst/>
              <a:rect l="l" t="t" r="r" b="b"/>
              <a:pathLst>
                <a:path w="419" h="220" extrusionOk="0">
                  <a:moveTo>
                    <a:pt x="418" y="0"/>
                  </a:moveTo>
                  <a:lnTo>
                    <a:pt x="418" y="0"/>
                  </a:lnTo>
                  <a:cubicBezTo>
                    <a:pt x="319" y="20"/>
                    <a:pt x="259" y="20"/>
                    <a:pt x="160" y="40"/>
                  </a:cubicBezTo>
                  <a:cubicBezTo>
                    <a:pt x="80" y="80"/>
                    <a:pt x="60" y="120"/>
                    <a:pt x="0" y="179"/>
                  </a:cubicBezTo>
                  <a:cubicBezTo>
                    <a:pt x="60" y="199"/>
                    <a:pt x="80" y="199"/>
                    <a:pt x="100" y="219"/>
                  </a:cubicBezTo>
                  <a:cubicBezTo>
                    <a:pt x="259" y="199"/>
                    <a:pt x="378" y="14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"/>
            <p:cNvSpPr/>
            <p:nvPr/>
          </p:nvSpPr>
          <p:spPr>
            <a:xfrm>
              <a:off x="5798500" y="1690775"/>
              <a:ext cx="4500" cy="6500"/>
            </a:xfrm>
            <a:custGeom>
              <a:avLst/>
              <a:gdLst/>
              <a:ahLst/>
              <a:cxnLst/>
              <a:rect l="l" t="t" r="r" b="b"/>
              <a:pathLst>
                <a:path w="180" h="260" extrusionOk="0">
                  <a:moveTo>
                    <a:pt x="61" y="1"/>
                  </a:moveTo>
                  <a:cubicBezTo>
                    <a:pt x="21" y="80"/>
                    <a:pt x="21" y="180"/>
                    <a:pt x="1" y="259"/>
                  </a:cubicBezTo>
                  <a:cubicBezTo>
                    <a:pt x="61" y="259"/>
                    <a:pt x="100" y="239"/>
                    <a:pt x="160" y="200"/>
                  </a:cubicBezTo>
                  <a:cubicBezTo>
                    <a:pt x="120" y="140"/>
                    <a:pt x="180" y="40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"/>
            <p:cNvSpPr/>
            <p:nvPr/>
          </p:nvSpPr>
          <p:spPr>
            <a:xfrm>
              <a:off x="5333525" y="1736525"/>
              <a:ext cx="9475" cy="5850"/>
            </a:xfrm>
            <a:custGeom>
              <a:avLst/>
              <a:gdLst/>
              <a:ahLst/>
              <a:cxnLst/>
              <a:rect l="l" t="t" r="r" b="b"/>
              <a:pathLst>
                <a:path w="379" h="234" extrusionOk="0">
                  <a:moveTo>
                    <a:pt x="378" y="1"/>
                  </a:moveTo>
                  <a:cubicBezTo>
                    <a:pt x="219" y="1"/>
                    <a:pt x="100" y="21"/>
                    <a:pt x="0" y="120"/>
                  </a:cubicBezTo>
                  <a:lnTo>
                    <a:pt x="40" y="200"/>
                  </a:lnTo>
                  <a:cubicBezTo>
                    <a:pt x="92" y="222"/>
                    <a:pt x="139" y="233"/>
                    <a:pt x="181" y="233"/>
                  </a:cubicBezTo>
                  <a:cubicBezTo>
                    <a:pt x="251" y="233"/>
                    <a:pt x="309" y="202"/>
                    <a:pt x="358" y="140"/>
                  </a:cubicBezTo>
                  <a:cubicBezTo>
                    <a:pt x="378" y="100"/>
                    <a:pt x="378" y="4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"/>
            <p:cNvSpPr/>
            <p:nvPr/>
          </p:nvSpPr>
          <p:spPr>
            <a:xfrm>
              <a:off x="5351425" y="17668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0"/>
                  </a:moveTo>
                  <a:cubicBezTo>
                    <a:pt x="199" y="0"/>
                    <a:pt x="80" y="20"/>
                    <a:pt x="0" y="179"/>
                  </a:cubicBezTo>
                  <a:lnTo>
                    <a:pt x="179" y="17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"/>
            <p:cNvSpPr/>
            <p:nvPr/>
          </p:nvSpPr>
          <p:spPr>
            <a:xfrm>
              <a:off x="5360375" y="176190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0"/>
                  </a:moveTo>
                  <a:lnTo>
                    <a:pt x="319" y="0"/>
                  </a:lnTo>
                  <a:cubicBezTo>
                    <a:pt x="180" y="20"/>
                    <a:pt x="40" y="40"/>
                    <a:pt x="0" y="199"/>
                  </a:cubicBezTo>
                  <a:cubicBezTo>
                    <a:pt x="140" y="199"/>
                    <a:pt x="279" y="1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"/>
            <p:cNvSpPr/>
            <p:nvPr/>
          </p:nvSpPr>
          <p:spPr>
            <a:xfrm>
              <a:off x="5360375" y="1723750"/>
              <a:ext cx="9475" cy="4350"/>
            </a:xfrm>
            <a:custGeom>
              <a:avLst/>
              <a:gdLst/>
              <a:ahLst/>
              <a:cxnLst/>
              <a:rect l="l" t="t" r="r" b="b"/>
              <a:pathLst>
                <a:path w="379" h="174" extrusionOk="0">
                  <a:moveTo>
                    <a:pt x="261" y="0"/>
                  </a:moveTo>
                  <a:cubicBezTo>
                    <a:pt x="145" y="0"/>
                    <a:pt x="61" y="52"/>
                    <a:pt x="0" y="174"/>
                  </a:cubicBezTo>
                  <a:cubicBezTo>
                    <a:pt x="140" y="154"/>
                    <a:pt x="279" y="134"/>
                    <a:pt x="378" y="14"/>
                  </a:cubicBezTo>
                  <a:cubicBezTo>
                    <a:pt x="336" y="5"/>
                    <a:pt x="297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"/>
            <p:cNvSpPr/>
            <p:nvPr/>
          </p:nvSpPr>
          <p:spPr>
            <a:xfrm>
              <a:off x="5676675" y="1714150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120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63" y="115"/>
                    <a:pt x="139" y="172"/>
                    <a:pt x="236" y="172"/>
                  </a:cubicBezTo>
                  <a:cubicBezTo>
                    <a:pt x="262" y="172"/>
                    <a:pt x="289" y="168"/>
                    <a:pt x="319" y="160"/>
                  </a:cubicBezTo>
                  <a:cubicBezTo>
                    <a:pt x="279" y="100"/>
                    <a:pt x="199" y="4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"/>
            <p:cNvSpPr/>
            <p:nvPr/>
          </p:nvSpPr>
          <p:spPr>
            <a:xfrm>
              <a:off x="5342975" y="1732400"/>
              <a:ext cx="8475" cy="4650"/>
            </a:xfrm>
            <a:custGeom>
              <a:avLst/>
              <a:gdLst/>
              <a:ahLst/>
              <a:cxnLst/>
              <a:rect l="l" t="t" r="r" b="b"/>
              <a:pathLst>
                <a:path w="339" h="186" extrusionOk="0">
                  <a:moveTo>
                    <a:pt x="260" y="0"/>
                  </a:moveTo>
                  <a:cubicBezTo>
                    <a:pt x="154" y="0"/>
                    <a:pt x="64" y="41"/>
                    <a:pt x="0" y="186"/>
                  </a:cubicBezTo>
                  <a:cubicBezTo>
                    <a:pt x="139" y="186"/>
                    <a:pt x="279" y="166"/>
                    <a:pt x="338" y="7"/>
                  </a:cubicBezTo>
                  <a:cubicBezTo>
                    <a:pt x="311" y="3"/>
                    <a:pt x="285" y="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"/>
            <p:cNvSpPr/>
            <p:nvPr/>
          </p:nvSpPr>
          <p:spPr>
            <a:xfrm>
              <a:off x="5802975" y="17320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00" y="1"/>
                    <a:pt x="81" y="21"/>
                    <a:pt x="1" y="180"/>
                  </a:cubicBezTo>
                  <a:cubicBezTo>
                    <a:pt x="140" y="140"/>
                    <a:pt x="279" y="14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"/>
            <p:cNvSpPr/>
            <p:nvPr/>
          </p:nvSpPr>
          <p:spPr>
            <a:xfrm>
              <a:off x="5351425" y="17275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1"/>
                  </a:moveTo>
                  <a:cubicBezTo>
                    <a:pt x="199" y="1"/>
                    <a:pt x="80" y="21"/>
                    <a:pt x="0" y="180"/>
                  </a:cubicBezTo>
                  <a:cubicBezTo>
                    <a:pt x="160" y="180"/>
                    <a:pt x="279" y="16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"/>
            <p:cNvSpPr/>
            <p:nvPr/>
          </p:nvSpPr>
          <p:spPr>
            <a:xfrm>
              <a:off x="5320600" y="1806150"/>
              <a:ext cx="4975" cy="3525"/>
            </a:xfrm>
            <a:custGeom>
              <a:avLst/>
              <a:gdLst/>
              <a:ahLst/>
              <a:cxnLst/>
              <a:rect l="l" t="t" r="r" b="b"/>
              <a:pathLst>
                <a:path w="199" h="141" extrusionOk="0">
                  <a:moveTo>
                    <a:pt x="199" y="1"/>
                  </a:moveTo>
                  <a:cubicBezTo>
                    <a:pt x="119" y="41"/>
                    <a:pt x="60" y="100"/>
                    <a:pt x="0" y="140"/>
                  </a:cubicBezTo>
                  <a:cubicBezTo>
                    <a:pt x="100" y="120"/>
                    <a:pt x="13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"/>
            <p:cNvSpPr/>
            <p:nvPr/>
          </p:nvSpPr>
          <p:spPr>
            <a:xfrm>
              <a:off x="5338500" y="17798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0" y="60"/>
                    <a:pt x="60" y="80"/>
                    <a:pt x="0" y="160"/>
                  </a:cubicBezTo>
                  <a:cubicBezTo>
                    <a:pt x="100" y="120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"/>
            <p:cNvSpPr/>
            <p:nvPr/>
          </p:nvSpPr>
          <p:spPr>
            <a:xfrm>
              <a:off x="5399675" y="17887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1"/>
                  </a:moveTo>
                  <a:cubicBezTo>
                    <a:pt x="119" y="40"/>
                    <a:pt x="40" y="100"/>
                    <a:pt x="0" y="140"/>
                  </a:cubicBezTo>
                  <a:cubicBezTo>
                    <a:pt x="60" y="120"/>
                    <a:pt x="119" y="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"/>
            <p:cNvSpPr/>
            <p:nvPr/>
          </p:nvSpPr>
          <p:spPr>
            <a:xfrm>
              <a:off x="5342975" y="17753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20" y="60"/>
                    <a:pt x="40" y="100"/>
                    <a:pt x="0" y="179"/>
                  </a:cubicBezTo>
                  <a:cubicBezTo>
                    <a:pt x="100" y="160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"/>
            <p:cNvSpPr/>
            <p:nvPr/>
          </p:nvSpPr>
          <p:spPr>
            <a:xfrm>
              <a:off x="5646825" y="18101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80" y="1"/>
                  </a:moveTo>
                  <a:cubicBezTo>
                    <a:pt x="100" y="61"/>
                    <a:pt x="60" y="100"/>
                    <a:pt x="1" y="160"/>
                  </a:cubicBezTo>
                  <a:cubicBezTo>
                    <a:pt x="60" y="100"/>
                    <a:pt x="120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"/>
            <p:cNvSpPr/>
            <p:nvPr/>
          </p:nvSpPr>
          <p:spPr>
            <a:xfrm>
              <a:off x="5646825" y="17972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20" y="60"/>
                    <a:pt x="60" y="100"/>
                    <a:pt x="1" y="160"/>
                  </a:cubicBezTo>
                  <a:cubicBezTo>
                    <a:pt x="60" y="180"/>
                    <a:pt x="120" y="180"/>
                    <a:pt x="180" y="18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"/>
            <p:cNvSpPr/>
            <p:nvPr/>
          </p:nvSpPr>
          <p:spPr>
            <a:xfrm>
              <a:off x="5346950" y="1771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0" y="15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"/>
            <p:cNvSpPr/>
            <p:nvPr/>
          </p:nvSpPr>
          <p:spPr>
            <a:xfrm>
              <a:off x="5307650" y="18151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200" y="1"/>
                  </a:moveTo>
                  <a:cubicBezTo>
                    <a:pt x="100" y="1"/>
                    <a:pt x="21" y="41"/>
                    <a:pt x="1" y="140"/>
                  </a:cubicBezTo>
                  <a:cubicBezTo>
                    <a:pt x="61" y="80"/>
                    <a:pt x="12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"/>
            <p:cNvSpPr/>
            <p:nvPr/>
          </p:nvSpPr>
          <p:spPr>
            <a:xfrm>
              <a:off x="5416075" y="19185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60" y="1"/>
                  </a:moveTo>
                  <a:lnTo>
                    <a:pt x="0" y="140"/>
                  </a:lnTo>
                  <a:cubicBezTo>
                    <a:pt x="100" y="140"/>
                    <a:pt x="160" y="10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"/>
            <p:cNvSpPr/>
            <p:nvPr/>
          </p:nvSpPr>
          <p:spPr>
            <a:xfrm>
              <a:off x="5371325" y="170670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100" y="0"/>
                  </a:moveTo>
                  <a:cubicBezTo>
                    <a:pt x="40" y="20"/>
                    <a:pt x="0" y="40"/>
                    <a:pt x="40" y="139"/>
                  </a:cubicBezTo>
                  <a:cubicBezTo>
                    <a:pt x="100" y="100"/>
                    <a:pt x="179" y="60"/>
                    <a:pt x="259" y="20"/>
                  </a:cubicBezTo>
                  <a:cubicBezTo>
                    <a:pt x="199" y="0"/>
                    <a:pt x="159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"/>
            <p:cNvSpPr/>
            <p:nvPr/>
          </p:nvSpPr>
          <p:spPr>
            <a:xfrm>
              <a:off x="5368825" y="170670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00" y="0"/>
                    <a:pt x="40" y="20"/>
                    <a:pt x="1" y="120"/>
                  </a:cubicBezTo>
                  <a:lnTo>
                    <a:pt x="160" y="120"/>
                  </a:lnTo>
                  <a:cubicBezTo>
                    <a:pt x="160" y="60"/>
                    <a:pt x="18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"/>
            <p:cNvSpPr/>
            <p:nvPr/>
          </p:nvSpPr>
          <p:spPr>
            <a:xfrm>
              <a:off x="5372800" y="1719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0" y="40"/>
                    <a:pt x="80" y="60"/>
                    <a:pt x="1" y="120"/>
                  </a:cubicBezTo>
                  <a:lnTo>
                    <a:pt x="140" y="120"/>
                  </a:lnTo>
                  <a:cubicBezTo>
                    <a:pt x="180" y="100"/>
                    <a:pt x="180" y="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"/>
            <p:cNvSpPr/>
            <p:nvPr/>
          </p:nvSpPr>
          <p:spPr>
            <a:xfrm>
              <a:off x="5346450" y="17201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00" y="0"/>
                    <a:pt x="40" y="60"/>
                    <a:pt x="0" y="120"/>
                  </a:cubicBezTo>
                  <a:cubicBezTo>
                    <a:pt x="100" y="100"/>
                    <a:pt x="160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"/>
            <p:cNvSpPr/>
            <p:nvPr/>
          </p:nvSpPr>
          <p:spPr>
            <a:xfrm>
              <a:off x="5377775" y="1715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cubicBezTo>
                    <a:pt x="100" y="0"/>
                    <a:pt x="21" y="60"/>
                    <a:pt x="1" y="160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"/>
            <p:cNvSpPr/>
            <p:nvPr/>
          </p:nvSpPr>
          <p:spPr>
            <a:xfrm>
              <a:off x="5354900" y="17146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60" y="1"/>
                  </a:moveTo>
                  <a:cubicBezTo>
                    <a:pt x="21" y="40"/>
                    <a:pt x="1" y="100"/>
                    <a:pt x="1" y="140"/>
                  </a:cubicBezTo>
                  <a:cubicBezTo>
                    <a:pt x="100" y="140"/>
                    <a:pt x="160" y="100"/>
                    <a:pt x="219" y="20"/>
                  </a:cubicBezTo>
                  <a:cubicBezTo>
                    <a:pt x="160" y="1"/>
                    <a:pt x="12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"/>
            <p:cNvSpPr/>
            <p:nvPr/>
          </p:nvSpPr>
          <p:spPr>
            <a:xfrm>
              <a:off x="5363350" y="17106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61" y="0"/>
                  </a:moveTo>
                  <a:cubicBezTo>
                    <a:pt x="21" y="40"/>
                    <a:pt x="1" y="80"/>
                    <a:pt x="1" y="140"/>
                  </a:cubicBezTo>
                  <a:cubicBezTo>
                    <a:pt x="100" y="140"/>
                    <a:pt x="180" y="8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"/>
            <p:cNvSpPr/>
            <p:nvPr/>
          </p:nvSpPr>
          <p:spPr>
            <a:xfrm>
              <a:off x="5380775" y="1699725"/>
              <a:ext cx="6475" cy="5500"/>
            </a:xfrm>
            <a:custGeom>
              <a:avLst/>
              <a:gdLst/>
              <a:ahLst/>
              <a:cxnLst/>
              <a:rect l="l" t="t" r="r" b="b"/>
              <a:pathLst>
                <a:path w="259" h="220" extrusionOk="0">
                  <a:moveTo>
                    <a:pt x="159" y="1"/>
                  </a:moveTo>
                  <a:cubicBezTo>
                    <a:pt x="119" y="21"/>
                    <a:pt x="80" y="41"/>
                    <a:pt x="60" y="80"/>
                  </a:cubicBezTo>
                  <a:cubicBezTo>
                    <a:pt x="0" y="120"/>
                    <a:pt x="0" y="180"/>
                    <a:pt x="20" y="220"/>
                  </a:cubicBezTo>
                  <a:cubicBezTo>
                    <a:pt x="100" y="200"/>
                    <a:pt x="179" y="140"/>
                    <a:pt x="259" y="10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"/>
            <p:cNvSpPr/>
            <p:nvPr/>
          </p:nvSpPr>
          <p:spPr>
            <a:xfrm>
              <a:off x="5377775" y="17017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00" y="40"/>
                    <a:pt x="41" y="100"/>
                    <a:pt x="1" y="140"/>
                  </a:cubicBezTo>
                  <a:lnTo>
                    <a:pt x="140" y="140"/>
                  </a:lnTo>
                  <a:cubicBezTo>
                    <a:pt x="140" y="100"/>
                    <a:pt x="18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"/>
            <p:cNvSpPr/>
            <p:nvPr/>
          </p:nvSpPr>
          <p:spPr>
            <a:xfrm>
              <a:off x="5385250" y="1696050"/>
              <a:ext cx="5975" cy="6200"/>
            </a:xfrm>
            <a:custGeom>
              <a:avLst/>
              <a:gdLst/>
              <a:ahLst/>
              <a:cxnLst/>
              <a:rect l="l" t="t" r="r" b="b"/>
              <a:pathLst>
                <a:path w="239" h="248" extrusionOk="0">
                  <a:moveTo>
                    <a:pt x="127" y="1"/>
                  </a:moveTo>
                  <a:cubicBezTo>
                    <a:pt x="100" y="1"/>
                    <a:pt x="73" y="15"/>
                    <a:pt x="40" y="48"/>
                  </a:cubicBezTo>
                  <a:cubicBezTo>
                    <a:pt x="0" y="88"/>
                    <a:pt x="0" y="148"/>
                    <a:pt x="20" y="188"/>
                  </a:cubicBezTo>
                  <a:lnTo>
                    <a:pt x="80" y="247"/>
                  </a:lnTo>
                  <a:cubicBezTo>
                    <a:pt x="119" y="168"/>
                    <a:pt x="199" y="128"/>
                    <a:pt x="239" y="68"/>
                  </a:cubicBezTo>
                  <a:lnTo>
                    <a:pt x="199" y="28"/>
                  </a:lnTo>
                  <a:cubicBezTo>
                    <a:pt x="172" y="10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5"/>
            <p:cNvSpPr/>
            <p:nvPr/>
          </p:nvSpPr>
          <p:spPr>
            <a:xfrm>
              <a:off x="5342575" y="1744700"/>
              <a:ext cx="4900" cy="5275"/>
            </a:xfrm>
            <a:custGeom>
              <a:avLst/>
              <a:gdLst/>
              <a:ahLst/>
              <a:cxnLst/>
              <a:rect l="l" t="t" r="r" b="b"/>
              <a:pathLst>
                <a:path w="196" h="211" extrusionOk="0">
                  <a:moveTo>
                    <a:pt x="106" y="0"/>
                  </a:moveTo>
                  <a:cubicBezTo>
                    <a:pt x="10" y="0"/>
                    <a:pt x="0" y="64"/>
                    <a:pt x="16" y="191"/>
                  </a:cubicBezTo>
                  <a:lnTo>
                    <a:pt x="36" y="211"/>
                  </a:lnTo>
                  <a:cubicBezTo>
                    <a:pt x="96" y="191"/>
                    <a:pt x="136" y="171"/>
                    <a:pt x="155" y="111"/>
                  </a:cubicBezTo>
                  <a:cubicBezTo>
                    <a:pt x="155" y="72"/>
                    <a:pt x="155" y="32"/>
                    <a:pt x="195" y="12"/>
                  </a:cubicBezTo>
                  <a:cubicBezTo>
                    <a:pt x="159" y="4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5"/>
            <p:cNvSpPr/>
            <p:nvPr/>
          </p:nvSpPr>
          <p:spPr>
            <a:xfrm>
              <a:off x="5334025" y="176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79"/>
                  </a:move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"/>
            <p:cNvSpPr/>
            <p:nvPr/>
          </p:nvSpPr>
          <p:spPr>
            <a:xfrm>
              <a:off x="5677175" y="17579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00" y="60"/>
                    <a:pt x="60" y="100"/>
                    <a:pt x="0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5"/>
            <p:cNvSpPr/>
            <p:nvPr/>
          </p:nvSpPr>
          <p:spPr>
            <a:xfrm>
              <a:off x="5368325" y="17579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20" y="60"/>
                    <a:pt x="60" y="100"/>
                    <a:pt x="1" y="159"/>
                  </a:cubicBezTo>
                  <a:lnTo>
                    <a:pt x="160" y="159"/>
                  </a:lnTo>
                  <a:cubicBezTo>
                    <a:pt x="180" y="100"/>
                    <a:pt x="20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5"/>
            <p:cNvSpPr/>
            <p:nvPr/>
          </p:nvSpPr>
          <p:spPr>
            <a:xfrm>
              <a:off x="5689600" y="17529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40" y="80"/>
                    <a:pt x="60" y="140"/>
                    <a:pt x="0" y="179"/>
                  </a:cubicBezTo>
                  <a:cubicBezTo>
                    <a:pt x="100" y="179"/>
                    <a:pt x="160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5"/>
            <p:cNvSpPr/>
            <p:nvPr/>
          </p:nvSpPr>
          <p:spPr>
            <a:xfrm>
              <a:off x="5323575" y="1732550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20" y="1"/>
                  </a:moveTo>
                  <a:cubicBezTo>
                    <a:pt x="20" y="1"/>
                    <a:pt x="0" y="60"/>
                    <a:pt x="80" y="120"/>
                  </a:cubicBezTo>
                  <a:lnTo>
                    <a:pt x="120" y="180"/>
                  </a:lnTo>
                  <a:lnTo>
                    <a:pt x="279" y="21"/>
                  </a:lnTo>
                  <a:cubicBezTo>
                    <a:pt x="219" y="1"/>
                    <a:pt x="179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"/>
            <p:cNvSpPr/>
            <p:nvPr/>
          </p:nvSpPr>
          <p:spPr>
            <a:xfrm>
              <a:off x="5795025" y="17275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80"/>
                  </a:moveTo>
                  <a:cubicBezTo>
                    <a:pt x="40" y="120"/>
                    <a:pt x="100" y="60"/>
                    <a:pt x="160" y="1"/>
                  </a:cubicBezTo>
                  <a:cubicBezTo>
                    <a:pt x="100" y="60"/>
                    <a:pt x="40" y="120"/>
                    <a:pt x="1" y="1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5"/>
            <p:cNvSpPr/>
            <p:nvPr/>
          </p:nvSpPr>
          <p:spPr>
            <a:xfrm>
              <a:off x="5333025" y="17275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80" y="1"/>
                  </a:moveTo>
                  <a:cubicBezTo>
                    <a:pt x="0" y="60"/>
                    <a:pt x="0" y="100"/>
                    <a:pt x="20" y="160"/>
                  </a:cubicBezTo>
                  <a:cubicBezTo>
                    <a:pt x="100" y="100"/>
                    <a:pt x="140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5"/>
            <p:cNvSpPr/>
            <p:nvPr/>
          </p:nvSpPr>
          <p:spPr>
            <a:xfrm>
              <a:off x="5330050" y="172757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19" y="60"/>
                    <a:pt x="40" y="100"/>
                    <a:pt x="0" y="160"/>
                  </a:cubicBezTo>
                  <a:lnTo>
                    <a:pt x="139" y="160"/>
                  </a:lnTo>
                  <a:cubicBezTo>
                    <a:pt x="159" y="100"/>
                    <a:pt x="15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"/>
            <p:cNvSpPr/>
            <p:nvPr/>
          </p:nvSpPr>
          <p:spPr>
            <a:xfrm>
              <a:off x="5799000" y="1725100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100" y="0"/>
                  </a:moveTo>
                  <a:cubicBezTo>
                    <a:pt x="66" y="0"/>
                    <a:pt x="31" y="30"/>
                    <a:pt x="1" y="100"/>
                  </a:cubicBezTo>
                  <a:cubicBezTo>
                    <a:pt x="61" y="100"/>
                    <a:pt x="140" y="80"/>
                    <a:pt x="200" y="80"/>
                  </a:cubicBezTo>
                  <a:cubicBezTo>
                    <a:pt x="170" y="30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"/>
            <p:cNvSpPr/>
            <p:nvPr/>
          </p:nvSpPr>
          <p:spPr>
            <a:xfrm>
              <a:off x="5338500" y="172460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cubicBezTo>
                    <a:pt x="80" y="0"/>
                    <a:pt x="20" y="40"/>
                    <a:pt x="0" y="120"/>
                  </a:cubicBezTo>
                  <a:cubicBezTo>
                    <a:pt x="80" y="80"/>
                    <a:pt x="120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5"/>
            <p:cNvSpPr/>
            <p:nvPr/>
          </p:nvSpPr>
          <p:spPr>
            <a:xfrm>
              <a:off x="5799000" y="17365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100" y="41"/>
                    <a:pt x="61" y="120"/>
                    <a:pt x="1" y="16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5"/>
            <p:cNvSpPr/>
            <p:nvPr/>
          </p:nvSpPr>
          <p:spPr>
            <a:xfrm>
              <a:off x="5833325" y="1680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20" y="60"/>
                    <a:pt x="60" y="99"/>
                    <a:pt x="0" y="159"/>
                  </a:cubicBezTo>
                  <a:cubicBezTo>
                    <a:pt x="80" y="9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"/>
            <p:cNvSpPr/>
            <p:nvPr/>
          </p:nvSpPr>
          <p:spPr>
            <a:xfrm>
              <a:off x="5838300" y="16768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79" y="1"/>
                  </a:moveTo>
                  <a:cubicBezTo>
                    <a:pt x="80" y="1"/>
                    <a:pt x="20" y="40"/>
                    <a:pt x="0" y="120"/>
                  </a:cubicBezTo>
                  <a:cubicBezTo>
                    <a:pt x="60" y="60"/>
                    <a:pt x="100" y="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5"/>
            <p:cNvSpPr/>
            <p:nvPr/>
          </p:nvSpPr>
          <p:spPr>
            <a:xfrm>
              <a:off x="5847250" y="167087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1"/>
                  </a:moveTo>
                  <a:cubicBezTo>
                    <a:pt x="100" y="1"/>
                    <a:pt x="40" y="41"/>
                    <a:pt x="0" y="61"/>
                  </a:cubicBezTo>
                  <a:lnTo>
                    <a:pt x="0" y="180"/>
                  </a:lnTo>
                  <a:cubicBezTo>
                    <a:pt x="40" y="140"/>
                    <a:pt x="100" y="6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5"/>
            <p:cNvSpPr/>
            <p:nvPr/>
          </p:nvSpPr>
          <p:spPr>
            <a:xfrm>
              <a:off x="5437950" y="19707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20"/>
                    <a:pt x="21" y="80"/>
                    <a:pt x="1" y="140"/>
                  </a:cubicBezTo>
                  <a:cubicBezTo>
                    <a:pt x="80" y="10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"/>
            <p:cNvSpPr/>
            <p:nvPr/>
          </p:nvSpPr>
          <p:spPr>
            <a:xfrm>
              <a:off x="5390225" y="200110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cubicBezTo>
                    <a:pt x="119" y="60"/>
                    <a:pt x="80" y="100"/>
                    <a:pt x="0" y="160"/>
                  </a:cubicBezTo>
                  <a:cubicBezTo>
                    <a:pt x="80" y="120"/>
                    <a:pt x="11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"/>
            <p:cNvSpPr/>
            <p:nvPr/>
          </p:nvSpPr>
          <p:spPr>
            <a:xfrm>
              <a:off x="5822875" y="1708400"/>
              <a:ext cx="2025" cy="1800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29" y="1"/>
                  </a:moveTo>
                  <a:cubicBezTo>
                    <a:pt x="18" y="1"/>
                    <a:pt x="9" y="17"/>
                    <a:pt x="1" y="52"/>
                  </a:cubicBezTo>
                  <a:cubicBezTo>
                    <a:pt x="1" y="52"/>
                    <a:pt x="40" y="71"/>
                    <a:pt x="80" y="71"/>
                  </a:cubicBezTo>
                  <a:cubicBezTo>
                    <a:pt x="58" y="27"/>
                    <a:pt x="4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"/>
            <p:cNvSpPr/>
            <p:nvPr/>
          </p:nvSpPr>
          <p:spPr>
            <a:xfrm>
              <a:off x="5841275" y="1722600"/>
              <a:ext cx="44800" cy="27375"/>
            </a:xfrm>
            <a:custGeom>
              <a:avLst/>
              <a:gdLst/>
              <a:ahLst/>
              <a:cxnLst/>
              <a:rect l="l" t="t" r="r" b="b"/>
              <a:pathLst>
                <a:path w="1792" h="1095" extrusionOk="0">
                  <a:moveTo>
                    <a:pt x="737" y="1"/>
                  </a:moveTo>
                  <a:cubicBezTo>
                    <a:pt x="677" y="1"/>
                    <a:pt x="637" y="1"/>
                    <a:pt x="578" y="21"/>
                  </a:cubicBezTo>
                  <a:cubicBezTo>
                    <a:pt x="339" y="120"/>
                    <a:pt x="1" y="160"/>
                    <a:pt x="1" y="518"/>
                  </a:cubicBezTo>
                  <a:cubicBezTo>
                    <a:pt x="100" y="697"/>
                    <a:pt x="379" y="717"/>
                    <a:pt x="458" y="956"/>
                  </a:cubicBezTo>
                  <a:cubicBezTo>
                    <a:pt x="478" y="995"/>
                    <a:pt x="538" y="1055"/>
                    <a:pt x="578" y="1095"/>
                  </a:cubicBezTo>
                  <a:cubicBezTo>
                    <a:pt x="876" y="1055"/>
                    <a:pt x="956" y="717"/>
                    <a:pt x="1234" y="677"/>
                  </a:cubicBezTo>
                  <a:cubicBezTo>
                    <a:pt x="1393" y="578"/>
                    <a:pt x="1592" y="478"/>
                    <a:pt x="1791" y="379"/>
                  </a:cubicBezTo>
                  <a:lnTo>
                    <a:pt x="1791" y="379"/>
                  </a:lnTo>
                  <a:cubicBezTo>
                    <a:pt x="1692" y="389"/>
                    <a:pt x="1587" y="389"/>
                    <a:pt x="1485" y="389"/>
                  </a:cubicBezTo>
                  <a:cubicBezTo>
                    <a:pt x="1383" y="389"/>
                    <a:pt x="1284" y="389"/>
                    <a:pt x="1194" y="399"/>
                  </a:cubicBezTo>
                  <a:cubicBezTo>
                    <a:pt x="1134" y="415"/>
                    <a:pt x="1083" y="423"/>
                    <a:pt x="1038" y="423"/>
                  </a:cubicBezTo>
                  <a:cubicBezTo>
                    <a:pt x="817" y="423"/>
                    <a:pt x="770" y="233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5"/>
            <p:cNvSpPr/>
            <p:nvPr/>
          </p:nvSpPr>
          <p:spPr>
            <a:xfrm>
              <a:off x="5826850" y="1718125"/>
              <a:ext cx="28375" cy="23500"/>
            </a:xfrm>
            <a:custGeom>
              <a:avLst/>
              <a:gdLst/>
              <a:ahLst/>
              <a:cxnLst/>
              <a:rect l="l" t="t" r="r" b="b"/>
              <a:pathLst>
                <a:path w="1135" h="940" extrusionOk="0">
                  <a:moveTo>
                    <a:pt x="956" y="1"/>
                  </a:moveTo>
                  <a:cubicBezTo>
                    <a:pt x="677" y="239"/>
                    <a:pt x="299" y="319"/>
                    <a:pt x="80" y="657"/>
                  </a:cubicBezTo>
                  <a:cubicBezTo>
                    <a:pt x="1" y="697"/>
                    <a:pt x="1" y="777"/>
                    <a:pt x="41" y="856"/>
                  </a:cubicBezTo>
                  <a:cubicBezTo>
                    <a:pt x="101" y="917"/>
                    <a:pt x="158" y="940"/>
                    <a:pt x="216" y="940"/>
                  </a:cubicBezTo>
                  <a:cubicBezTo>
                    <a:pt x="291" y="940"/>
                    <a:pt x="368" y="901"/>
                    <a:pt x="458" y="856"/>
                  </a:cubicBezTo>
                  <a:cubicBezTo>
                    <a:pt x="518" y="796"/>
                    <a:pt x="558" y="757"/>
                    <a:pt x="578" y="677"/>
                  </a:cubicBezTo>
                  <a:cubicBezTo>
                    <a:pt x="757" y="538"/>
                    <a:pt x="956" y="359"/>
                    <a:pt x="1135" y="200"/>
                  </a:cubicBezTo>
                  <a:cubicBezTo>
                    <a:pt x="1075" y="160"/>
                    <a:pt x="1035" y="80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5"/>
            <p:cNvSpPr/>
            <p:nvPr/>
          </p:nvSpPr>
          <p:spPr>
            <a:xfrm>
              <a:off x="5859675" y="1719625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60" y="0"/>
                  </a:moveTo>
                  <a:cubicBezTo>
                    <a:pt x="60" y="0"/>
                    <a:pt x="21" y="40"/>
                    <a:pt x="1" y="140"/>
                  </a:cubicBezTo>
                  <a:cubicBezTo>
                    <a:pt x="41" y="100"/>
                    <a:pt x="12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5"/>
            <p:cNvSpPr/>
            <p:nvPr/>
          </p:nvSpPr>
          <p:spPr>
            <a:xfrm>
              <a:off x="4092225" y="932375"/>
              <a:ext cx="78100" cy="29825"/>
            </a:xfrm>
            <a:custGeom>
              <a:avLst/>
              <a:gdLst/>
              <a:ahLst/>
              <a:cxnLst/>
              <a:rect l="l" t="t" r="r" b="b"/>
              <a:pathLst>
                <a:path w="3124" h="1193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299"/>
                    <a:pt x="517" y="279"/>
                    <a:pt x="716" y="557"/>
                  </a:cubicBezTo>
                  <a:cubicBezTo>
                    <a:pt x="1233" y="577"/>
                    <a:pt x="1691" y="776"/>
                    <a:pt x="2109" y="1055"/>
                  </a:cubicBezTo>
                  <a:cubicBezTo>
                    <a:pt x="2217" y="1163"/>
                    <a:pt x="2331" y="1193"/>
                    <a:pt x="2447" y="1193"/>
                  </a:cubicBezTo>
                  <a:cubicBezTo>
                    <a:pt x="2595" y="1193"/>
                    <a:pt x="2747" y="1144"/>
                    <a:pt x="2896" y="1144"/>
                  </a:cubicBezTo>
                  <a:cubicBezTo>
                    <a:pt x="2932" y="1144"/>
                    <a:pt x="2968" y="1147"/>
                    <a:pt x="3004" y="1154"/>
                  </a:cubicBezTo>
                  <a:cubicBezTo>
                    <a:pt x="3064" y="1134"/>
                    <a:pt x="3083" y="1094"/>
                    <a:pt x="3123" y="1074"/>
                  </a:cubicBezTo>
                  <a:cubicBezTo>
                    <a:pt x="3083" y="995"/>
                    <a:pt x="3064" y="876"/>
                    <a:pt x="3004" y="856"/>
                  </a:cubicBezTo>
                  <a:cubicBezTo>
                    <a:pt x="2009" y="537"/>
                    <a:pt x="1074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"/>
            <p:cNvSpPr/>
            <p:nvPr/>
          </p:nvSpPr>
          <p:spPr>
            <a:xfrm>
              <a:off x="4078300" y="911475"/>
              <a:ext cx="11950" cy="15950"/>
            </a:xfrm>
            <a:custGeom>
              <a:avLst/>
              <a:gdLst/>
              <a:ahLst/>
              <a:cxnLst/>
              <a:rect l="l" t="t" r="r" b="b"/>
              <a:pathLst>
                <a:path w="478" h="638" extrusionOk="0">
                  <a:moveTo>
                    <a:pt x="239" y="1"/>
                  </a:moveTo>
                  <a:cubicBezTo>
                    <a:pt x="239" y="220"/>
                    <a:pt x="0" y="518"/>
                    <a:pt x="378" y="637"/>
                  </a:cubicBezTo>
                  <a:cubicBezTo>
                    <a:pt x="318" y="419"/>
                    <a:pt x="478" y="18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5"/>
            <p:cNvSpPr/>
            <p:nvPr/>
          </p:nvSpPr>
          <p:spPr>
            <a:xfrm>
              <a:off x="4134475" y="976625"/>
              <a:ext cx="109950" cy="55225"/>
            </a:xfrm>
            <a:custGeom>
              <a:avLst/>
              <a:gdLst/>
              <a:ahLst/>
              <a:cxnLst/>
              <a:rect l="l" t="t" r="r" b="b"/>
              <a:pathLst>
                <a:path w="4398" h="2209" extrusionOk="0">
                  <a:moveTo>
                    <a:pt x="220" y="1"/>
                  </a:moveTo>
                  <a:cubicBezTo>
                    <a:pt x="140" y="60"/>
                    <a:pt x="61" y="120"/>
                    <a:pt x="1" y="180"/>
                  </a:cubicBezTo>
                  <a:cubicBezTo>
                    <a:pt x="1314" y="916"/>
                    <a:pt x="2687" y="1572"/>
                    <a:pt x="4039" y="2209"/>
                  </a:cubicBezTo>
                  <a:cubicBezTo>
                    <a:pt x="4159" y="2149"/>
                    <a:pt x="4318" y="2209"/>
                    <a:pt x="4397" y="2070"/>
                  </a:cubicBezTo>
                  <a:cubicBezTo>
                    <a:pt x="3084" y="1254"/>
                    <a:pt x="1632" y="617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5"/>
            <p:cNvSpPr/>
            <p:nvPr/>
          </p:nvSpPr>
          <p:spPr>
            <a:xfrm>
              <a:off x="4322475" y="1746875"/>
              <a:ext cx="4000" cy="2125"/>
            </a:xfrm>
            <a:custGeom>
              <a:avLst/>
              <a:gdLst/>
              <a:ahLst/>
              <a:cxnLst/>
              <a:rect l="l" t="t" r="r" b="b"/>
              <a:pathLst>
                <a:path w="160" h="85" extrusionOk="0">
                  <a:moveTo>
                    <a:pt x="70" y="1"/>
                  </a:moveTo>
                  <a:cubicBezTo>
                    <a:pt x="49" y="1"/>
                    <a:pt x="26" y="24"/>
                    <a:pt x="0" y="84"/>
                  </a:cubicBezTo>
                  <a:lnTo>
                    <a:pt x="160" y="84"/>
                  </a:lnTo>
                  <a:cubicBezTo>
                    <a:pt x="126" y="39"/>
                    <a:pt x="99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"/>
            <p:cNvSpPr/>
            <p:nvPr/>
          </p:nvSpPr>
          <p:spPr>
            <a:xfrm>
              <a:off x="4726800" y="629000"/>
              <a:ext cx="249175" cy="261125"/>
            </a:xfrm>
            <a:custGeom>
              <a:avLst/>
              <a:gdLst/>
              <a:ahLst/>
              <a:cxnLst/>
              <a:rect l="l" t="t" r="r" b="b"/>
              <a:pathLst>
                <a:path w="9967" h="10445" extrusionOk="0">
                  <a:moveTo>
                    <a:pt x="159" y="1"/>
                  </a:moveTo>
                  <a:cubicBezTo>
                    <a:pt x="20" y="80"/>
                    <a:pt x="0" y="200"/>
                    <a:pt x="0" y="339"/>
                  </a:cubicBezTo>
                  <a:cubicBezTo>
                    <a:pt x="80" y="478"/>
                    <a:pt x="219" y="438"/>
                    <a:pt x="318" y="498"/>
                  </a:cubicBezTo>
                  <a:cubicBezTo>
                    <a:pt x="1055" y="1333"/>
                    <a:pt x="1751" y="2169"/>
                    <a:pt x="2507" y="2945"/>
                  </a:cubicBezTo>
                  <a:cubicBezTo>
                    <a:pt x="3780" y="4218"/>
                    <a:pt x="4993" y="5531"/>
                    <a:pt x="6227" y="6824"/>
                  </a:cubicBezTo>
                  <a:cubicBezTo>
                    <a:pt x="7360" y="8037"/>
                    <a:pt x="8435" y="9310"/>
                    <a:pt x="9668" y="10444"/>
                  </a:cubicBezTo>
                  <a:cubicBezTo>
                    <a:pt x="9827" y="10424"/>
                    <a:pt x="9907" y="10345"/>
                    <a:pt x="9966" y="10226"/>
                  </a:cubicBezTo>
                  <a:cubicBezTo>
                    <a:pt x="9748" y="9947"/>
                    <a:pt x="9529" y="9688"/>
                    <a:pt x="9310" y="9430"/>
                  </a:cubicBezTo>
                  <a:cubicBezTo>
                    <a:pt x="7719" y="7739"/>
                    <a:pt x="6127" y="6028"/>
                    <a:pt x="4536" y="4337"/>
                  </a:cubicBezTo>
                  <a:cubicBezTo>
                    <a:pt x="3263" y="2985"/>
                    <a:pt x="1970" y="1672"/>
                    <a:pt x="696" y="359"/>
                  </a:cubicBezTo>
                  <a:cubicBezTo>
                    <a:pt x="617" y="299"/>
                    <a:pt x="577" y="259"/>
                    <a:pt x="498" y="200"/>
                  </a:cubicBezTo>
                  <a:lnTo>
                    <a:pt x="478" y="200"/>
                  </a:lnTo>
                  <a:cubicBezTo>
                    <a:pt x="398" y="60"/>
                    <a:pt x="219" y="1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"/>
            <p:cNvSpPr/>
            <p:nvPr/>
          </p:nvSpPr>
          <p:spPr>
            <a:xfrm>
              <a:off x="4968500" y="884125"/>
              <a:ext cx="213850" cy="224325"/>
            </a:xfrm>
            <a:custGeom>
              <a:avLst/>
              <a:gdLst/>
              <a:ahLst/>
              <a:cxnLst/>
              <a:rect l="l" t="t" r="r" b="b"/>
              <a:pathLst>
                <a:path w="8554" h="8973" extrusionOk="0">
                  <a:moveTo>
                    <a:pt x="259" y="1"/>
                  </a:moveTo>
                  <a:cubicBezTo>
                    <a:pt x="179" y="100"/>
                    <a:pt x="80" y="180"/>
                    <a:pt x="0" y="239"/>
                  </a:cubicBezTo>
                  <a:cubicBezTo>
                    <a:pt x="1034" y="1433"/>
                    <a:pt x="2168" y="2487"/>
                    <a:pt x="3183" y="3721"/>
                  </a:cubicBezTo>
                  <a:cubicBezTo>
                    <a:pt x="3282" y="3820"/>
                    <a:pt x="3422" y="3920"/>
                    <a:pt x="3521" y="4059"/>
                  </a:cubicBezTo>
                  <a:lnTo>
                    <a:pt x="3541" y="4079"/>
                  </a:lnTo>
                  <a:cubicBezTo>
                    <a:pt x="3660" y="4099"/>
                    <a:pt x="3621" y="4317"/>
                    <a:pt x="3760" y="4357"/>
                  </a:cubicBezTo>
                  <a:lnTo>
                    <a:pt x="3740" y="4317"/>
                  </a:lnTo>
                  <a:lnTo>
                    <a:pt x="3740" y="4317"/>
                  </a:lnTo>
                  <a:cubicBezTo>
                    <a:pt x="3979" y="4556"/>
                    <a:pt x="4058" y="4894"/>
                    <a:pt x="4317" y="5113"/>
                  </a:cubicBezTo>
                  <a:cubicBezTo>
                    <a:pt x="4436" y="5252"/>
                    <a:pt x="4555" y="5392"/>
                    <a:pt x="4675" y="5551"/>
                  </a:cubicBezTo>
                  <a:cubicBezTo>
                    <a:pt x="5709" y="6804"/>
                    <a:pt x="6803" y="7998"/>
                    <a:pt x="8116" y="8972"/>
                  </a:cubicBezTo>
                  <a:cubicBezTo>
                    <a:pt x="8355" y="8932"/>
                    <a:pt x="8554" y="8853"/>
                    <a:pt x="8355" y="8555"/>
                  </a:cubicBezTo>
                  <a:cubicBezTo>
                    <a:pt x="8315" y="8495"/>
                    <a:pt x="8256" y="8395"/>
                    <a:pt x="8216" y="8356"/>
                  </a:cubicBezTo>
                  <a:cubicBezTo>
                    <a:pt x="6306" y="6307"/>
                    <a:pt x="4376" y="4218"/>
                    <a:pt x="2427" y="2209"/>
                  </a:cubicBezTo>
                  <a:cubicBezTo>
                    <a:pt x="1691" y="1473"/>
                    <a:pt x="1134" y="597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"/>
            <p:cNvSpPr/>
            <p:nvPr/>
          </p:nvSpPr>
          <p:spPr>
            <a:xfrm>
              <a:off x="5336500" y="970900"/>
              <a:ext cx="263600" cy="27925"/>
            </a:xfrm>
            <a:custGeom>
              <a:avLst/>
              <a:gdLst/>
              <a:ahLst/>
              <a:cxnLst/>
              <a:rect l="l" t="t" r="r" b="b"/>
              <a:pathLst>
                <a:path w="10544" h="1117" extrusionOk="0">
                  <a:moveTo>
                    <a:pt x="8206" y="1"/>
                  </a:moveTo>
                  <a:cubicBezTo>
                    <a:pt x="8157" y="1"/>
                    <a:pt x="8107" y="11"/>
                    <a:pt x="8057" y="31"/>
                  </a:cubicBezTo>
                  <a:cubicBezTo>
                    <a:pt x="6844" y="150"/>
                    <a:pt x="5630" y="349"/>
                    <a:pt x="4377" y="389"/>
                  </a:cubicBezTo>
                  <a:cubicBezTo>
                    <a:pt x="3044" y="409"/>
                    <a:pt x="1731" y="488"/>
                    <a:pt x="438" y="747"/>
                  </a:cubicBezTo>
                  <a:cubicBezTo>
                    <a:pt x="379" y="906"/>
                    <a:pt x="1" y="747"/>
                    <a:pt x="100" y="1085"/>
                  </a:cubicBezTo>
                  <a:cubicBezTo>
                    <a:pt x="224" y="1107"/>
                    <a:pt x="348" y="1116"/>
                    <a:pt x="471" y="1116"/>
                  </a:cubicBezTo>
                  <a:cubicBezTo>
                    <a:pt x="1017" y="1116"/>
                    <a:pt x="1550" y="935"/>
                    <a:pt x="2069" y="886"/>
                  </a:cubicBezTo>
                  <a:cubicBezTo>
                    <a:pt x="3581" y="727"/>
                    <a:pt x="5113" y="826"/>
                    <a:pt x="6625" y="588"/>
                  </a:cubicBezTo>
                  <a:cubicBezTo>
                    <a:pt x="7553" y="422"/>
                    <a:pt x="8523" y="339"/>
                    <a:pt x="9477" y="339"/>
                  </a:cubicBezTo>
                  <a:cubicBezTo>
                    <a:pt x="9667" y="339"/>
                    <a:pt x="9857" y="342"/>
                    <a:pt x="10046" y="349"/>
                  </a:cubicBezTo>
                  <a:cubicBezTo>
                    <a:pt x="10075" y="355"/>
                    <a:pt x="10103" y="358"/>
                    <a:pt x="10130" y="358"/>
                  </a:cubicBezTo>
                  <a:cubicBezTo>
                    <a:pt x="10271" y="358"/>
                    <a:pt x="10394" y="283"/>
                    <a:pt x="10544" y="250"/>
                  </a:cubicBezTo>
                  <a:cubicBezTo>
                    <a:pt x="10263" y="73"/>
                    <a:pt x="9973" y="29"/>
                    <a:pt x="9678" y="29"/>
                  </a:cubicBezTo>
                  <a:cubicBezTo>
                    <a:pt x="9386" y="29"/>
                    <a:pt x="9089" y="73"/>
                    <a:pt x="8792" y="73"/>
                  </a:cubicBezTo>
                  <a:cubicBezTo>
                    <a:pt x="8646" y="73"/>
                    <a:pt x="8501" y="62"/>
                    <a:pt x="8356" y="31"/>
                  </a:cubicBezTo>
                  <a:cubicBezTo>
                    <a:pt x="8306" y="11"/>
                    <a:pt x="8256" y="1"/>
                    <a:pt x="8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"/>
            <p:cNvSpPr/>
            <p:nvPr/>
          </p:nvSpPr>
          <p:spPr>
            <a:xfrm>
              <a:off x="5397750" y="607250"/>
              <a:ext cx="124525" cy="138900"/>
            </a:xfrm>
            <a:custGeom>
              <a:avLst/>
              <a:gdLst/>
              <a:ahLst/>
              <a:cxnLst/>
              <a:rect l="l" t="t" r="r" b="b"/>
              <a:pathLst>
                <a:path w="4981" h="5556" extrusionOk="0">
                  <a:moveTo>
                    <a:pt x="261" y="0"/>
                  </a:moveTo>
                  <a:cubicBezTo>
                    <a:pt x="67" y="0"/>
                    <a:pt x="1" y="122"/>
                    <a:pt x="17" y="353"/>
                  </a:cubicBezTo>
                  <a:cubicBezTo>
                    <a:pt x="216" y="612"/>
                    <a:pt x="395" y="871"/>
                    <a:pt x="614" y="1109"/>
                  </a:cubicBezTo>
                  <a:cubicBezTo>
                    <a:pt x="2046" y="2522"/>
                    <a:pt x="3280" y="4133"/>
                    <a:pt x="4712" y="5545"/>
                  </a:cubicBezTo>
                  <a:cubicBezTo>
                    <a:pt x="4746" y="5552"/>
                    <a:pt x="4776" y="5556"/>
                    <a:pt x="4803" y="5556"/>
                  </a:cubicBezTo>
                  <a:cubicBezTo>
                    <a:pt x="4934" y="5556"/>
                    <a:pt x="4980" y="5475"/>
                    <a:pt x="4931" y="5327"/>
                  </a:cubicBezTo>
                  <a:cubicBezTo>
                    <a:pt x="4533" y="4809"/>
                    <a:pt x="4115" y="4312"/>
                    <a:pt x="3678" y="3815"/>
                  </a:cubicBezTo>
                  <a:cubicBezTo>
                    <a:pt x="3081" y="3198"/>
                    <a:pt x="2544" y="2522"/>
                    <a:pt x="1987" y="1865"/>
                  </a:cubicBezTo>
                  <a:cubicBezTo>
                    <a:pt x="1788" y="1746"/>
                    <a:pt x="1788" y="1507"/>
                    <a:pt x="1609" y="1368"/>
                  </a:cubicBezTo>
                  <a:cubicBezTo>
                    <a:pt x="1290" y="1129"/>
                    <a:pt x="1171" y="672"/>
                    <a:pt x="773" y="513"/>
                  </a:cubicBezTo>
                  <a:cubicBezTo>
                    <a:pt x="634" y="373"/>
                    <a:pt x="515" y="254"/>
                    <a:pt x="415" y="135"/>
                  </a:cubicBezTo>
                  <a:cubicBezTo>
                    <a:pt x="415" y="75"/>
                    <a:pt x="415" y="55"/>
                    <a:pt x="395" y="15"/>
                  </a:cubicBezTo>
                  <a:cubicBezTo>
                    <a:pt x="345" y="5"/>
                    <a:pt x="301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"/>
            <p:cNvSpPr/>
            <p:nvPr/>
          </p:nvSpPr>
          <p:spPr>
            <a:xfrm>
              <a:off x="5375300" y="740900"/>
              <a:ext cx="191975" cy="84575"/>
            </a:xfrm>
            <a:custGeom>
              <a:avLst/>
              <a:gdLst/>
              <a:ahLst/>
              <a:cxnLst/>
              <a:rect l="l" t="t" r="r" b="b"/>
              <a:pathLst>
                <a:path w="7679" h="3383" extrusionOk="0">
                  <a:moveTo>
                    <a:pt x="5869" y="1"/>
                  </a:moveTo>
                  <a:lnTo>
                    <a:pt x="5650" y="239"/>
                  </a:lnTo>
                  <a:cubicBezTo>
                    <a:pt x="6068" y="936"/>
                    <a:pt x="6764" y="1433"/>
                    <a:pt x="7182" y="2169"/>
                  </a:cubicBezTo>
                  <a:cubicBezTo>
                    <a:pt x="5471" y="2467"/>
                    <a:pt x="3780" y="2408"/>
                    <a:pt x="2149" y="2786"/>
                  </a:cubicBezTo>
                  <a:cubicBezTo>
                    <a:pt x="1961" y="2843"/>
                    <a:pt x="1765" y="2857"/>
                    <a:pt x="1567" y="2857"/>
                  </a:cubicBezTo>
                  <a:cubicBezTo>
                    <a:pt x="1401" y="2857"/>
                    <a:pt x="1235" y="2847"/>
                    <a:pt x="1070" y="2847"/>
                  </a:cubicBezTo>
                  <a:cubicBezTo>
                    <a:pt x="889" y="2847"/>
                    <a:pt x="710" y="2858"/>
                    <a:pt x="537" y="2905"/>
                  </a:cubicBezTo>
                  <a:cubicBezTo>
                    <a:pt x="398" y="2945"/>
                    <a:pt x="239" y="2945"/>
                    <a:pt x="100" y="2965"/>
                  </a:cubicBezTo>
                  <a:cubicBezTo>
                    <a:pt x="0" y="3084"/>
                    <a:pt x="0" y="3183"/>
                    <a:pt x="100" y="3283"/>
                  </a:cubicBezTo>
                  <a:cubicBezTo>
                    <a:pt x="219" y="3303"/>
                    <a:pt x="319" y="3303"/>
                    <a:pt x="438" y="3303"/>
                  </a:cubicBezTo>
                  <a:cubicBezTo>
                    <a:pt x="517" y="3243"/>
                    <a:pt x="597" y="3163"/>
                    <a:pt x="697" y="3163"/>
                  </a:cubicBezTo>
                  <a:lnTo>
                    <a:pt x="716" y="3163"/>
                  </a:lnTo>
                  <a:cubicBezTo>
                    <a:pt x="1094" y="3283"/>
                    <a:pt x="1512" y="3183"/>
                    <a:pt x="1850" y="3382"/>
                  </a:cubicBezTo>
                  <a:cubicBezTo>
                    <a:pt x="2924" y="3283"/>
                    <a:pt x="3979" y="3044"/>
                    <a:pt x="5033" y="2965"/>
                  </a:cubicBezTo>
                  <a:cubicBezTo>
                    <a:pt x="5491" y="2945"/>
                    <a:pt x="5988" y="2965"/>
                    <a:pt x="6386" y="2666"/>
                  </a:cubicBezTo>
                  <a:cubicBezTo>
                    <a:pt x="6525" y="2646"/>
                    <a:pt x="6704" y="2646"/>
                    <a:pt x="6883" y="2606"/>
                  </a:cubicBezTo>
                  <a:cubicBezTo>
                    <a:pt x="6983" y="2507"/>
                    <a:pt x="7162" y="2567"/>
                    <a:pt x="7261" y="2467"/>
                  </a:cubicBezTo>
                  <a:cubicBezTo>
                    <a:pt x="7520" y="2348"/>
                    <a:pt x="7679" y="2189"/>
                    <a:pt x="7420" y="1890"/>
                  </a:cubicBezTo>
                  <a:cubicBezTo>
                    <a:pt x="6903" y="1274"/>
                    <a:pt x="6386" y="637"/>
                    <a:pt x="58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"/>
            <p:cNvSpPr/>
            <p:nvPr/>
          </p:nvSpPr>
          <p:spPr>
            <a:xfrm>
              <a:off x="5157475" y="935350"/>
              <a:ext cx="65675" cy="69550"/>
            </a:xfrm>
            <a:custGeom>
              <a:avLst/>
              <a:gdLst/>
              <a:ahLst/>
              <a:cxnLst/>
              <a:rect l="l" t="t" r="r" b="b"/>
              <a:pathLst>
                <a:path w="2627" h="2782" extrusionOk="0">
                  <a:moveTo>
                    <a:pt x="239" y="1"/>
                  </a:moveTo>
                  <a:cubicBezTo>
                    <a:pt x="80" y="1"/>
                    <a:pt x="40" y="120"/>
                    <a:pt x="0" y="239"/>
                  </a:cubicBezTo>
                  <a:cubicBezTo>
                    <a:pt x="0" y="319"/>
                    <a:pt x="0" y="379"/>
                    <a:pt x="40" y="458"/>
                  </a:cubicBezTo>
                  <a:cubicBezTo>
                    <a:pt x="100" y="617"/>
                    <a:pt x="159" y="737"/>
                    <a:pt x="239" y="856"/>
                  </a:cubicBezTo>
                  <a:cubicBezTo>
                    <a:pt x="299" y="975"/>
                    <a:pt x="378" y="1075"/>
                    <a:pt x="458" y="1214"/>
                  </a:cubicBezTo>
                  <a:cubicBezTo>
                    <a:pt x="537" y="1333"/>
                    <a:pt x="537" y="1433"/>
                    <a:pt x="458" y="1552"/>
                  </a:cubicBezTo>
                  <a:cubicBezTo>
                    <a:pt x="398" y="1652"/>
                    <a:pt x="378" y="1751"/>
                    <a:pt x="398" y="1851"/>
                  </a:cubicBezTo>
                  <a:cubicBezTo>
                    <a:pt x="438" y="1970"/>
                    <a:pt x="637" y="2109"/>
                    <a:pt x="378" y="2209"/>
                  </a:cubicBezTo>
                  <a:lnTo>
                    <a:pt x="239" y="2348"/>
                  </a:lnTo>
                  <a:cubicBezTo>
                    <a:pt x="239" y="2535"/>
                    <a:pt x="312" y="2679"/>
                    <a:pt x="495" y="2679"/>
                  </a:cubicBezTo>
                  <a:cubicBezTo>
                    <a:pt x="526" y="2679"/>
                    <a:pt x="560" y="2675"/>
                    <a:pt x="597" y="2666"/>
                  </a:cubicBezTo>
                  <a:cubicBezTo>
                    <a:pt x="796" y="2666"/>
                    <a:pt x="986" y="2781"/>
                    <a:pt x="1179" y="2781"/>
                  </a:cubicBezTo>
                  <a:cubicBezTo>
                    <a:pt x="1276" y="2781"/>
                    <a:pt x="1373" y="2752"/>
                    <a:pt x="1472" y="2666"/>
                  </a:cubicBezTo>
                  <a:cubicBezTo>
                    <a:pt x="1573" y="2551"/>
                    <a:pt x="1695" y="2467"/>
                    <a:pt x="1852" y="2467"/>
                  </a:cubicBezTo>
                  <a:cubicBezTo>
                    <a:pt x="1912" y="2467"/>
                    <a:pt x="1978" y="2480"/>
                    <a:pt x="2049" y="2507"/>
                  </a:cubicBezTo>
                  <a:cubicBezTo>
                    <a:pt x="2183" y="2373"/>
                    <a:pt x="2262" y="2148"/>
                    <a:pt x="2514" y="2148"/>
                  </a:cubicBezTo>
                  <a:cubicBezTo>
                    <a:pt x="2525" y="2148"/>
                    <a:pt x="2536" y="2148"/>
                    <a:pt x="2547" y="2149"/>
                  </a:cubicBezTo>
                  <a:cubicBezTo>
                    <a:pt x="2626" y="2109"/>
                    <a:pt x="2626" y="2030"/>
                    <a:pt x="2626" y="1930"/>
                  </a:cubicBezTo>
                  <a:cubicBezTo>
                    <a:pt x="2527" y="1691"/>
                    <a:pt x="2348" y="1552"/>
                    <a:pt x="2169" y="1373"/>
                  </a:cubicBezTo>
                  <a:cubicBezTo>
                    <a:pt x="2129" y="1353"/>
                    <a:pt x="2089" y="1333"/>
                    <a:pt x="2069" y="1294"/>
                  </a:cubicBezTo>
                  <a:cubicBezTo>
                    <a:pt x="1990" y="1254"/>
                    <a:pt x="1950" y="1194"/>
                    <a:pt x="1870" y="1154"/>
                  </a:cubicBezTo>
                  <a:cubicBezTo>
                    <a:pt x="1293" y="816"/>
                    <a:pt x="935" y="18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"/>
            <p:cNvSpPr/>
            <p:nvPr/>
          </p:nvSpPr>
          <p:spPr>
            <a:xfrm>
              <a:off x="5069450" y="754825"/>
              <a:ext cx="72125" cy="79600"/>
            </a:xfrm>
            <a:custGeom>
              <a:avLst/>
              <a:gdLst/>
              <a:ahLst/>
              <a:cxnLst/>
              <a:rect l="l" t="t" r="r" b="b"/>
              <a:pathLst>
                <a:path w="2885" h="3184" extrusionOk="0">
                  <a:moveTo>
                    <a:pt x="338" y="1"/>
                  </a:moveTo>
                  <a:cubicBezTo>
                    <a:pt x="199" y="80"/>
                    <a:pt x="120" y="219"/>
                    <a:pt x="40" y="359"/>
                  </a:cubicBezTo>
                  <a:cubicBezTo>
                    <a:pt x="0" y="756"/>
                    <a:pt x="398" y="916"/>
                    <a:pt x="498" y="1214"/>
                  </a:cubicBezTo>
                  <a:cubicBezTo>
                    <a:pt x="1114" y="1890"/>
                    <a:pt x="1731" y="2527"/>
                    <a:pt x="2367" y="3183"/>
                  </a:cubicBezTo>
                  <a:lnTo>
                    <a:pt x="2586" y="3183"/>
                  </a:lnTo>
                  <a:cubicBezTo>
                    <a:pt x="2666" y="3163"/>
                    <a:pt x="2706" y="3104"/>
                    <a:pt x="2765" y="3024"/>
                  </a:cubicBezTo>
                  <a:cubicBezTo>
                    <a:pt x="2885" y="2527"/>
                    <a:pt x="2367" y="2328"/>
                    <a:pt x="2228" y="1930"/>
                  </a:cubicBezTo>
                  <a:cubicBezTo>
                    <a:pt x="2009" y="1672"/>
                    <a:pt x="1791" y="1413"/>
                    <a:pt x="1572" y="1174"/>
                  </a:cubicBezTo>
                  <a:cubicBezTo>
                    <a:pt x="1194" y="737"/>
                    <a:pt x="876" y="259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"/>
            <p:cNvSpPr/>
            <p:nvPr/>
          </p:nvSpPr>
          <p:spPr>
            <a:xfrm>
              <a:off x="5640850" y="930250"/>
              <a:ext cx="227800" cy="25500"/>
            </a:xfrm>
            <a:custGeom>
              <a:avLst/>
              <a:gdLst/>
              <a:ahLst/>
              <a:cxnLst/>
              <a:rect l="l" t="t" r="r" b="b"/>
              <a:pathLst>
                <a:path w="9112" h="1020" extrusionOk="0">
                  <a:moveTo>
                    <a:pt x="6993" y="1"/>
                  </a:moveTo>
                  <a:cubicBezTo>
                    <a:pt x="6864" y="1"/>
                    <a:pt x="6735" y="26"/>
                    <a:pt x="6605" y="85"/>
                  </a:cubicBezTo>
                  <a:lnTo>
                    <a:pt x="6287" y="85"/>
                  </a:lnTo>
                  <a:cubicBezTo>
                    <a:pt x="6138" y="175"/>
                    <a:pt x="5994" y="215"/>
                    <a:pt x="5849" y="215"/>
                  </a:cubicBezTo>
                  <a:cubicBezTo>
                    <a:pt x="5705" y="215"/>
                    <a:pt x="5561" y="175"/>
                    <a:pt x="5412" y="105"/>
                  </a:cubicBezTo>
                  <a:cubicBezTo>
                    <a:pt x="5319" y="89"/>
                    <a:pt x="5227" y="83"/>
                    <a:pt x="5136" y="83"/>
                  </a:cubicBezTo>
                  <a:cubicBezTo>
                    <a:pt x="4614" y="83"/>
                    <a:pt x="4101" y="300"/>
                    <a:pt x="3578" y="300"/>
                  </a:cubicBezTo>
                  <a:cubicBezTo>
                    <a:pt x="3500" y="300"/>
                    <a:pt x="3422" y="295"/>
                    <a:pt x="3343" y="284"/>
                  </a:cubicBezTo>
                  <a:cubicBezTo>
                    <a:pt x="3303" y="304"/>
                    <a:pt x="3243" y="364"/>
                    <a:pt x="3204" y="404"/>
                  </a:cubicBezTo>
                  <a:cubicBezTo>
                    <a:pt x="3075" y="387"/>
                    <a:pt x="2972" y="358"/>
                    <a:pt x="2864" y="358"/>
                  </a:cubicBezTo>
                  <a:cubicBezTo>
                    <a:pt x="2838" y="358"/>
                    <a:pt x="2813" y="360"/>
                    <a:pt x="2786" y="364"/>
                  </a:cubicBezTo>
                  <a:cubicBezTo>
                    <a:pt x="2707" y="369"/>
                    <a:pt x="2628" y="371"/>
                    <a:pt x="2548" y="371"/>
                  </a:cubicBezTo>
                  <a:cubicBezTo>
                    <a:pt x="2291" y="371"/>
                    <a:pt x="2034" y="349"/>
                    <a:pt x="1777" y="349"/>
                  </a:cubicBezTo>
                  <a:cubicBezTo>
                    <a:pt x="1537" y="349"/>
                    <a:pt x="1296" y="369"/>
                    <a:pt x="1055" y="443"/>
                  </a:cubicBezTo>
                  <a:cubicBezTo>
                    <a:pt x="954" y="473"/>
                    <a:pt x="850" y="480"/>
                    <a:pt x="744" y="480"/>
                  </a:cubicBezTo>
                  <a:cubicBezTo>
                    <a:pt x="658" y="480"/>
                    <a:pt x="572" y="475"/>
                    <a:pt x="485" y="475"/>
                  </a:cubicBezTo>
                  <a:cubicBezTo>
                    <a:pt x="320" y="475"/>
                    <a:pt x="157" y="491"/>
                    <a:pt x="1" y="583"/>
                  </a:cubicBezTo>
                  <a:cubicBezTo>
                    <a:pt x="260" y="881"/>
                    <a:pt x="618" y="801"/>
                    <a:pt x="936" y="841"/>
                  </a:cubicBezTo>
                  <a:cubicBezTo>
                    <a:pt x="1027" y="845"/>
                    <a:pt x="1119" y="846"/>
                    <a:pt x="1210" y="846"/>
                  </a:cubicBezTo>
                  <a:cubicBezTo>
                    <a:pt x="1271" y="846"/>
                    <a:pt x="1332" y="846"/>
                    <a:pt x="1393" y="846"/>
                  </a:cubicBezTo>
                  <a:cubicBezTo>
                    <a:pt x="1696" y="846"/>
                    <a:pt x="1997" y="854"/>
                    <a:pt x="2289" y="961"/>
                  </a:cubicBezTo>
                  <a:cubicBezTo>
                    <a:pt x="2545" y="1003"/>
                    <a:pt x="2801" y="1020"/>
                    <a:pt x="3056" y="1020"/>
                  </a:cubicBezTo>
                  <a:cubicBezTo>
                    <a:pt x="4246" y="1020"/>
                    <a:pt x="5426" y="642"/>
                    <a:pt x="6605" y="642"/>
                  </a:cubicBezTo>
                  <a:cubicBezTo>
                    <a:pt x="6824" y="583"/>
                    <a:pt x="7023" y="503"/>
                    <a:pt x="7262" y="483"/>
                  </a:cubicBezTo>
                  <a:lnTo>
                    <a:pt x="7620" y="483"/>
                  </a:lnTo>
                  <a:cubicBezTo>
                    <a:pt x="7719" y="523"/>
                    <a:pt x="7859" y="543"/>
                    <a:pt x="7978" y="543"/>
                  </a:cubicBezTo>
                  <a:cubicBezTo>
                    <a:pt x="8058" y="543"/>
                    <a:pt x="8157" y="543"/>
                    <a:pt x="8217" y="523"/>
                  </a:cubicBezTo>
                  <a:cubicBezTo>
                    <a:pt x="8515" y="364"/>
                    <a:pt x="9052" y="662"/>
                    <a:pt x="9112" y="65"/>
                  </a:cubicBezTo>
                  <a:cubicBezTo>
                    <a:pt x="9092" y="55"/>
                    <a:pt x="9067" y="50"/>
                    <a:pt x="9042" y="50"/>
                  </a:cubicBezTo>
                  <a:cubicBezTo>
                    <a:pt x="9017" y="50"/>
                    <a:pt x="8992" y="55"/>
                    <a:pt x="8973" y="65"/>
                  </a:cubicBezTo>
                  <a:cubicBezTo>
                    <a:pt x="8923" y="45"/>
                    <a:pt x="8878" y="36"/>
                    <a:pt x="8833" y="36"/>
                  </a:cubicBezTo>
                  <a:cubicBezTo>
                    <a:pt x="8789" y="36"/>
                    <a:pt x="8744" y="45"/>
                    <a:pt x="8694" y="65"/>
                  </a:cubicBezTo>
                  <a:lnTo>
                    <a:pt x="8615" y="65"/>
                  </a:lnTo>
                  <a:cubicBezTo>
                    <a:pt x="8495" y="26"/>
                    <a:pt x="8366" y="6"/>
                    <a:pt x="8229" y="6"/>
                  </a:cubicBezTo>
                  <a:cubicBezTo>
                    <a:pt x="8092" y="6"/>
                    <a:pt x="7948" y="26"/>
                    <a:pt x="7799" y="65"/>
                  </a:cubicBezTo>
                  <a:lnTo>
                    <a:pt x="7381" y="65"/>
                  </a:lnTo>
                  <a:cubicBezTo>
                    <a:pt x="7252" y="26"/>
                    <a:pt x="7123" y="1"/>
                    <a:pt x="6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"/>
            <p:cNvSpPr/>
            <p:nvPr/>
          </p:nvSpPr>
          <p:spPr>
            <a:xfrm>
              <a:off x="5510075" y="944825"/>
              <a:ext cx="188500" cy="19400"/>
            </a:xfrm>
            <a:custGeom>
              <a:avLst/>
              <a:gdLst/>
              <a:ahLst/>
              <a:cxnLst/>
              <a:rect l="l" t="t" r="r" b="b"/>
              <a:pathLst>
                <a:path w="7540" h="776" extrusionOk="0">
                  <a:moveTo>
                    <a:pt x="4786" y="1"/>
                  </a:moveTo>
                  <a:cubicBezTo>
                    <a:pt x="4440" y="1"/>
                    <a:pt x="4100" y="63"/>
                    <a:pt x="3760" y="198"/>
                  </a:cubicBezTo>
                  <a:cubicBezTo>
                    <a:pt x="3607" y="158"/>
                    <a:pt x="3454" y="144"/>
                    <a:pt x="3301" y="144"/>
                  </a:cubicBezTo>
                  <a:cubicBezTo>
                    <a:pt x="3076" y="144"/>
                    <a:pt x="2851" y="175"/>
                    <a:pt x="2626" y="198"/>
                  </a:cubicBezTo>
                  <a:cubicBezTo>
                    <a:pt x="2616" y="189"/>
                    <a:pt x="2601" y="184"/>
                    <a:pt x="2584" y="184"/>
                  </a:cubicBezTo>
                  <a:cubicBezTo>
                    <a:pt x="2566" y="184"/>
                    <a:pt x="2546" y="189"/>
                    <a:pt x="2527" y="198"/>
                  </a:cubicBezTo>
                  <a:cubicBezTo>
                    <a:pt x="2497" y="179"/>
                    <a:pt x="2462" y="169"/>
                    <a:pt x="2425" y="169"/>
                  </a:cubicBezTo>
                  <a:cubicBezTo>
                    <a:pt x="2387" y="169"/>
                    <a:pt x="2348" y="179"/>
                    <a:pt x="2308" y="198"/>
                  </a:cubicBezTo>
                  <a:cubicBezTo>
                    <a:pt x="2298" y="189"/>
                    <a:pt x="2283" y="184"/>
                    <a:pt x="2263" y="184"/>
                  </a:cubicBezTo>
                  <a:cubicBezTo>
                    <a:pt x="2243" y="184"/>
                    <a:pt x="2218" y="189"/>
                    <a:pt x="2188" y="198"/>
                  </a:cubicBezTo>
                  <a:cubicBezTo>
                    <a:pt x="2125" y="146"/>
                    <a:pt x="2057" y="121"/>
                    <a:pt x="1986" y="121"/>
                  </a:cubicBezTo>
                  <a:cubicBezTo>
                    <a:pt x="1922" y="121"/>
                    <a:pt x="1856" y="141"/>
                    <a:pt x="1791" y="179"/>
                  </a:cubicBezTo>
                  <a:cubicBezTo>
                    <a:pt x="1771" y="169"/>
                    <a:pt x="1751" y="164"/>
                    <a:pt x="1733" y="164"/>
                  </a:cubicBezTo>
                  <a:cubicBezTo>
                    <a:pt x="1716" y="164"/>
                    <a:pt x="1701" y="169"/>
                    <a:pt x="1691" y="179"/>
                  </a:cubicBezTo>
                  <a:cubicBezTo>
                    <a:pt x="1415" y="148"/>
                    <a:pt x="1133" y="101"/>
                    <a:pt x="844" y="101"/>
                  </a:cubicBezTo>
                  <a:cubicBezTo>
                    <a:pt x="570" y="101"/>
                    <a:pt x="290" y="143"/>
                    <a:pt x="0" y="278"/>
                  </a:cubicBezTo>
                  <a:cubicBezTo>
                    <a:pt x="198" y="424"/>
                    <a:pt x="395" y="451"/>
                    <a:pt x="586" y="451"/>
                  </a:cubicBezTo>
                  <a:cubicBezTo>
                    <a:pt x="701" y="451"/>
                    <a:pt x="814" y="441"/>
                    <a:pt x="923" y="441"/>
                  </a:cubicBezTo>
                  <a:cubicBezTo>
                    <a:pt x="1052" y="441"/>
                    <a:pt x="1177" y="455"/>
                    <a:pt x="1293" y="517"/>
                  </a:cubicBezTo>
                  <a:cubicBezTo>
                    <a:pt x="1413" y="517"/>
                    <a:pt x="1512" y="557"/>
                    <a:pt x="1651" y="576"/>
                  </a:cubicBezTo>
                  <a:cubicBezTo>
                    <a:pt x="1679" y="591"/>
                    <a:pt x="1717" y="605"/>
                    <a:pt x="1758" y="605"/>
                  </a:cubicBezTo>
                  <a:cubicBezTo>
                    <a:pt x="1775" y="605"/>
                    <a:pt x="1793" y="602"/>
                    <a:pt x="1810" y="596"/>
                  </a:cubicBezTo>
                  <a:cubicBezTo>
                    <a:pt x="1880" y="576"/>
                    <a:pt x="1945" y="567"/>
                    <a:pt x="2007" y="567"/>
                  </a:cubicBezTo>
                  <a:cubicBezTo>
                    <a:pt x="2069" y="567"/>
                    <a:pt x="2129" y="576"/>
                    <a:pt x="2188" y="596"/>
                  </a:cubicBezTo>
                  <a:cubicBezTo>
                    <a:pt x="2268" y="596"/>
                    <a:pt x="2348" y="596"/>
                    <a:pt x="2387" y="576"/>
                  </a:cubicBezTo>
                  <a:cubicBezTo>
                    <a:pt x="2515" y="576"/>
                    <a:pt x="2616" y="627"/>
                    <a:pt x="2723" y="627"/>
                  </a:cubicBezTo>
                  <a:cubicBezTo>
                    <a:pt x="2750" y="627"/>
                    <a:pt x="2777" y="624"/>
                    <a:pt x="2805" y="616"/>
                  </a:cubicBezTo>
                  <a:cubicBezTo>
                    <a:pt x="2855" y="611"/>
                    <a:pt x="2904" y="608"/>
                    <a:pt x="2953" y="608"/>
                  </a:cubicBezTo>
                  <a:cubicBezTo>
                    <a:pt x="3357" y="608"/>
                    <a:pt x="3742" y="776"/>
                    <a:pt x="4133" y="776"/>
                  </a:cubicBezTo>
                  <a:cubicBezTo>
                    <a:pt x="4207" y="776"/>
                    <a:pt x="4282" y="770"/>
                    <a:pt x="4357" y="755"/>
                  </a:cubicBezTo>
                  <a:cubicBezTo>
                    <a:pt x="4456" y="755"/>
                    <a:pt x="4556" y="716"/>
                    <a:pt x="4635" y="696"/>
                  </a:cubicBezTo>
                  <a:cubicBezTo>
                    <a:pt x="4838" y="624"/>
                    <a:pt x="5055" y="610"/>
                    <a:pt x="5278" y="610"/>
                  </a:cubicBezTo>
                  <a:cubicBezTo>
                    <a:pt x="5427" y="610"/>
                    <a:pt x="5578" y="616"/>
                    <a:pt x="5729" y="616"/>
                  </a:cubicBezTo>
                  <a:cubicBezTo>
                    <a:pt x="5793" y="610"/>
                    <a:pt x="5857" y="608"/>
                    <a:pt x="5922" y="608"/>
                  </a:cubicBezTo>
                  <a:cubicBezTo>
                    <a:pt x="6137" y="608"/>
                    <a:pt x="6360" y="634"/>
                    <a:pt x="6578" y="634"/>
                  </a:cubicBezTo>
                  <a:cubicBezTo>
                    <a:pt x="6933" y="634"/>
                    <a:pt x="7274" y="564"/>
                    <a:pt x="7540" y="198"/>
                  </a:cubicBezTo>
                  <a:cubicBezTo>
                    <a:pt x="7424" y="72"/>
                    <a:pt x="7283" y="45"/>
                    <a:pt x="7137" y="45"/>
                  </a:cubicBezTo>
                  <a:cubicBezTo>
                    <a:pt x="7031" y="45"/>
                    <a:pt x="6924" y="59"/>
                    <a:pt x="6823" y="59"/>
                  </a:cubicBezTo>
                  <a:cubicBezTo>
                    <a:pt x="6326" y="39"/>
                    <a:pt x="5789" y="39"/>
                    <a:pt x="5272" y="39"/>
                  </a:cubicBezTo>
                  <a:cubicBezTo>
                    <a:pt x="5108" y="14"/>
                    <a:pt x="4946" y="1"/>
                    <a:pt x="47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"/>
            <p:cNvSpPr/>
            <p:nvPr/>
          </p:nvSpPr>
          <p:spPr>
            <a:xfrm>
              <a:off x="5412100" y="807550"/>
              <a:ext cx="124850" cy="21775"/>
            </a:xfrm>
            <a:custGeom>
              <a:avLst/>
              <a:gdLst/>
              <a:ahLst/>
              <a:cxnLst/>
              <a:rect l="l" t="t" r="r" b="b"/>
              <a:pathLst>
                <a:path w="4994" h="871" extrusionOk="0">
                  <a:moveTo>
                    <a:pt x="4894" y="0"/>
                  </a:moveTo>
                  <a:cubicBezTo>
                    <a:pt x="3740" y="0"/>
                    <a:pt x="2606" y="120"/>
                    <a:pt x="1492" y="318"/>
                  </a:cubicBezTo>
                  <a:cubicBezTo>
                    <a:pt x="1094" y="398"/>
                    <a:pt x="756" y="657"/>
                    <a:pt x="339" y="657"/>
                  </a:cubicBezTo>
                  <a:cubicBezTo>
                    <a:pt x="282" y="619"/>
                    <a:pt x="226" y="599"/>
                    <a:pt x="172" y="599"/>
                  </a:cubicBezTo>
                  <a:cubicBezTo>
                    <a:pt x="111" y="599"/>
                    <a:pt x="53" y="624"/>
                    <a:pt x="0" y="677"/>
                  </a:cubicBezTo>
                  <a:cubicBezTo>
                    <a:pt x="479" y="810"/>
                    <a:pt x="957" y="871"/>
                    <a:pt x="1435" y="871"/>
                  </a:cubicBezTo>
                  <a:cubicBezTo>
                    <a:pt x="1952" y="871"/>
                    <a:pt x="2468" y="800"/>
                    <a:pt x="2984" y="677"/>
                  </a:cubicBezTo>
                  <a:cubicBezTo>
                    <a:pt x="3110" y="580"/>
                    <a:pt x="3240" y="540"/>
                    <a:pt x="3375" y="540"/>
                  </a:cubicBezTo>
                  <a:cubicBezTo>
                    <a:pt x="3518" y="540"/>
                    <a:pt x="3666" y="585"/>
                    <a:pt x="3820" y="657"/>
                  </a:cubicBezTo>
                  <a:cubicBezTo>
                    <a:pt x="3852" y="660"/>
                    <a:pt x="3883" y="661"/>
                    <a:pt x="3915" y="661"/>
                  </a:cubicBezTo>
                  <a:cubicBezTo>
                    <a:pt x="4269" y="661"/>
                    <a:pt x="4563" y="463"/>
                    <a:pt x="4874" y="299"/>
                  </a:cubicBezTo>
                  <a:cubicBezTo>
                    <a:pt x="4993" y="219"/>
                    <a:pt x="4914" y="100"/>
                    <a:pt x="48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"/>
            <p:cNvSpPr/>
            <p:nvPr/>
          </p:nvSpPr>
          <p:spPr>
            <a:xfrm>
              <a:off x="4959525" y="719025"/>
              <a:ext cx="117900" cy="123850"/>
            </a:xfrm>
            <a:custGeom>
              <a:avLst/>
              <a:gdLst/>
              <a:ahLst/>
              <a:cxnLst/>
              <a:rect l="l" t="t" r="r" b="b"/>
              <a:pathLst>
                <a:path w="4716" h="4954" extrusionOk="0">
                  <a:moveTo>
                    <a:pt x="240" y="0"/>
                  </a:moveTo>
                  <a:cubicBezTo>
                    <a:pt x="120" y="40"/>
                    <a:pt x="41" y="120"/>
                    <a:pt x="1" y="239"/>
                  </a:cubicBezTo>
                  <a:cubicBezTo>
                    <a:pt x="657" y="975"/>
                    <a:pt x="1314" y="1731"/>
                    <a:pt x="1950" y="2467"/>
                  </a:cubicBezTo>
                  <a:cubicBezTo>
                    <a:pt x="2030" y="2527"/>
                    <a:pt x="2090" y="2606"/>
                    <a:pt x="2110" y="2666"/>
                  </a:cubicBezTo>
                  <a:cubicBezTo>
                    <a:pt x="2149" y="2745"/>
                    <a:pt x="2209" y="2785"/>
                    <a:pt x="2289" y="2845"/>
                  </a:cubicBezTo>
                  <a:lnTo>
                    <a:pt x="2448" y="3024"/>
                  </a:lnTo>
                  <a:lnTo>
                    <a:pt x="2627" y="3183"/>
                  </a:lnTo>
                  <a:cubicBezTo>
                    <a:pt x="2706" y="3243"/>
                    <a:pt x="2746" y="3283"/>
                    <a:pt x="2806" y="3362"/>
                  </a:cubicBezTo>
                  <a:cubicBezTo>
                    <a:pt x="2905" y="3442"/>
                    <a:pt x="2846" y="3641"/>
                    <a:pt x="3025" y="3661"/>
                  </a:cubicBezTo>
                  <a:cubicBezTo>
                    <a:pt x="3283" y="4357"/>
                    <a:pt x="3880" y="4655"/>
                    <a:pt x="4477" y="4954"/>
                  </a:cubicBezTo>
                  <a:cubicBezTo>
                    <a:pt x="4616" y="4934"/>
                    <a:pt x="4696" y="4834"/>
                    <a:pt x="4716" y="4715"/>
                  </a:cubicBezTo>
                  <a:cubicBezTo>
                    <a:pt x="3144" y="3223"/>
                    <a:pt x="1652" y="1651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"/>
            <p:cNvSpPr/>
            <p:nvPr/>
          </p:nvSpPr>
          <p:spPr>
            <a:xfrm>
              <a:off x="5086850" y="931800"/>
              <a:ext cx="57225" cy="70850"/>
            </a:xfrm>
            <a:custGeom>
              <a:avLst/>
              <a:gdLst/>
              <a:ahLst/>
              <a:cxnLst/>
              <a:rect l="l" t="t" r="r" b="b"/>
              <a:pathLst>
                <a:path w="2289" h="2834" extrusionOk="0">
                  <a:moveTo>
                    <a:pt x="805" y="1012"/>
                  </a:moveTo>
                  <a:cubicBezTo>
                    <a:pt x="814" y="1016"/>
                    <a:pt x="824" y="1018"/>
                    <a:pt x="836" y="1018"/>
                  </a:cubicBezTo>
                  <a:cubicBezTo>
                    <a:pt x="824" y="1047"/>
                    <a:pt x="818" y="1057"/>
                    <a:pt x="814" y="1057"/>
                  </a:cubicBezTo>
                  <a:cubicBezTo>
                    <a:pt x="807" y="1057"/>
                    <a:pt x="808" y="1030"/>
                    <a:pt x="805" y="1012"/>
                  </a:cubicBezTo>
                  <a:close/>
                  <a:moveTo>
                    <a:pt x="796" y="1456"/>
                  </a:moveTo>
                  <a:lnTo>
                    <a:pt x="737" y="1495"/>
                  </a:lnTo>
                  <a:cubicBezTo>
                    <a:pt x="733" y="1488"/>
                    <a:pt x="730" y="1481"/>
                    <a:pt x="726" y="1473"/>
                  </a:cubicBezTo>
                  <a:lnTo>
                    <a:pt x="726" y="1473"/>
                  </a:lnTo>
                  <a:lnTo>
                    <a:pt x="796" y="1456"/>
                  </a:lnTo>
                  <a:close/>
                  <a:moveTo>
                    <a:pt x="1387" y="1612"/>
                  </a:moveTo>
                  <a:cubicBezTo>
                    <a:pt x="1402" y="1612"/>
                    <a:pt x="1416" y="1621"/>
                    <a:pt x="1430" y="1634"/>
                  </a:cubicBezTo>
                  <a:lnTo>
                    <a:pt x="1430" y="1634"/>
                  </a:lnTo>
                  <a:cubicBezTo>
                    <a:pt x="1372" y="1615"/>
                    <a:pt x="1334" y="1615"/>
                    <a:pt x="1373" y="1615"/>
                  </a:cubicBezTo>
                  <a:cubicBezTo>
                    <a:pt x="1378" y="1613"/>
                    <a:pt x="1382" y="1612"/>
                    <a:pt x="1387" y="1612"/>
                  </a:cubicBezTo>
                  <a:close/>
                  <a:moveTo>
                    <a:pt x="1530" y="1714"/>
                  </a:moveTo>
                  <a:cubicBezTo>
                    <a:pt x="1531" y="1714"/>
                    <a:pt x="1532" y="1714"/>
                    <a:pt x="1532" y="1714"/>
                  </a:cubicBezTo>
                  <a:cubicBezTo>
                    <a:pt x="1631" y="1745"/>
                    <a:pt x="1721" y="1854"/>
                    <a:pt x="1812" y="1942"/>
                  </a:cubicBezTo>
                  <a:lnTo>
                    <a:pt x="1812" y="1942"/>
                  </a:lnTo>
                  <a:cubicBezTo>
                    <a:pt x="1713" y="1871"/>
                    <a:pt x="1611" y="1801"/>
                    <a:pt x="1530" y="1714"/>
                  </a:cubicBezTo>
                  <a:close/>
                  <a:moveTo>
                    <a:pt x="227" y="1"/>
                  </a:moveTo>
                  <a:cubicBezTo>
                    <a:pt x="194" y="1"/>
                    <a:pt x="157" y="15"/>
                    <a:pt x="120" y="43"/>
                  </a:cubicBezTo>
                  <a:cubicBezTo>
                    <a:pt x="64" y="391"/>
                    <a:pt x="310" y="534"/>
                    <a:pt x="517" y="698"/>
                  </a:cubicBezTo>
                  <a:lnTo>
                    <a:pt x="517" y="698"/>
                  </a:lnTo>
                  <a:cubicBezTo>
                    <a:pt x="486" y="677"/>
                    <a:pt x="453" y="657"/>
                    <a:pt x="418" y="640"/>
                  </a:cubicBezTo>
                  <a:cubicBezTo>
                    <a:pt x="398" y="630"/>
                    <a:pt x="369" y="625"/>
                    <a:pt x="334" y="625"/>
                  </a:cubicBezTo>
                  <a:cubicBezTo>
                    <a:pt x="299" y="625"/>
                    <a:pt x="259" y="630"/>
                    <a:pt x="219" y="640"/>
                  </a:cubicBezTo>
                  <a:cubicBezTo>
                    <a:pt x="180" y="640"/>
                    <a:pt x="140" y="680"/>
                    <a:pt x="120" y="700"/>
                  </a:cubicBezTo>
                  <a:cubicBezTo>
                    <a:pt x="120" y="719"/>
                    <a:pt x="100" y="779"/>
                    <a:pt x="100" y="799"/>
                  </a:cubicBezTo>
                  <a:cubicBezTo>
                    <a:pt x="140" y="879"/>
                    <a:pt x="219" y="958"/>
                    <a:pt x="299" y="1018"/>
                  </a:cubicBezTo>
                  <a:lnTo>
                    <a:pt x="498" y="1217"/>
                  </a:lnTo>
                  <a:lnTo>
                    <a:pt x="617" y="1336"/>
                  </a:lnTo>
                  <a:cubicBezTo>
                    <a:pt x="654" y="1361"/>
                    <a:pt x="676" y="1385"/>
                    <a:pt x="691" y="1414"/>
                  </a:cubicBezTo>
                  <a:lnTo>
                    <a:pt x="691" y="1414"/>
                  </a:lnTo>
                  <a:cubicBezTo>
                    <a:pt x="678" y="1398"/>
                    <a:pt x="661" y="1384"/>
                    <a:pt x="637" y="1376"/>
                  </a:cubicBezTo>
                  <a:cubicBezTo>
                    <a:pt x="597" y="1316"/>
                    <a:pt x="538" y="1296"/>
                    <a:pt x="518" y="1257"/>
                  </a:cubicBezTo>
                  <a:lnTo>
                    <a:pt x="339" y="1078"/>
                  </a:lnTo>
                  <a:lnTo>
                    <a:pt x="219" y="958"/>
                  </a:lnTo>
                  <a:cubicBezTo>
                    <a:pt x="160" y="899"/>
                    <a:pt x="120" y="879"/>
                    <a:pt x="60" y="839"/>
                  </a:cubicBezTo>
                  <a:cubicBezTo>
                    <a:pt x="40" y="879"/>
                    <a:pt x="20" y="879"/>
                    <a:pt x="1" y="899"/>
                  </a:cubicBezTo>
                  <a:cubicBezTo>
                    <a:pt x="319" y="1774"/>
                    <a:pt x="1095" y="2211"/>
                    <a:pt x="1731" y="2808"/>
                  </a:cubicBezTo>
                  <a:cubicBezTo>
                    <a:pt x="1775" y="2826"/>
                    <a:pt x="1815" y="2834"/>
                    <a:pt x="1850" y="2834"/>
                  </a:cubicBezTo>
                  <a:cubicBezTo>
                    <a:pt x="1974" y="2834"/>
                    <a:pt x="2052" y="2738"/>
                    <a:pt x="2129" y="2629"/>
                  </a:cubicBezTo>
                  <a:cubicBezTo>
                    <a:pt x="2214" y="2343"/>
                    <a:pt x="2107" y="2181"/>
                    <a:pt x="1949" y="2047"/>
                  </a:cubicBezTo>
                  <a:lnTo>
                    <a:pt x="1949" y="2047"/>
                  </a:lnTo>
                  <a:cubicBezTo>
                    <a:pt x="1973" y="2059"/>
                    <a:pt x="1997" y="2065"/>
                    <a:pt x="2022" y="2065"/>
                  </a:cubicBezTo>
                  <a:cubicBezTo>
                    <a:pt x="2104" y="2065"/>
                    <a:pt x="2191" y="1995"/>
                    <a:pt x="2288" y="1794"/>
                  </a:cubicBezTo>
                  <a:cubicBezTo>
                    <a:pt x="1970" y="1276"/>
                    <a:pt x="1592" y="819"/>
                    <a:pt x="995" y="600"/>
                  </a:cubicBezTo>
                  <a:cubicBezTo>
                    <a:pt x="737" y="421"/>
                    <a:pt x="597" y="162"/>
                    <a:pt x="319" y="63"/>
                  </a:cubicBezTo>
                  <a:cubicBezTo>
                    <a:pt x="297" y="20"/>
                    <a:pt x="26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"/>
            <p:cNvSpPr/>
            <p:nvPr/>
          </p:nvSpPr>
          <p:spPr>
            <a:xfrm>
              <a:off x="5072925" y="836875"/>
              <a:ext cx="83075" cy="79300"/>
            </a:xfrm>
            <a:custGeom>
              <a:avLst/>
              <a:gdLst/>
              <a:ahLst/>
              <a:cxnLst/>
              <a:rect l="l" t="t" r="r" b="b"/>
              <a:pathLst>
                <a:path w="3323" h="3172" extrusionOk="0">
                  <a:moveTo>
                    <a:pt x="199" y="1"/>
                  </a:moveTo>
                  <a:cubicBezTo>
                    <a:pt x="140" y="80"/>
                    <a:pt x="80" y="140"/>
                    <a:pt x="1" y="220"/>
                  </a:cubicBezTo>
                  <a:cubicBezTo>
                    <a:pt x="398" y="1194"/>
                    <a:pt x="1234" y="1732"/>
                    <a:pt x="1950" y="2328"/>
                  </a:cubicBezTo>
                  <a:cubicBezTo>
                    <a:pt x="2268" y="2388"/>
                    <a:pt x="2447" y="2627"/>
                    <a:pt x="2567" y="2905"/>
                  </a:cubicBezTo>
                  <a:cubicBezTo>
                    <a:pt x="2646" y="3005"/>
                    <a:pt x="2686" y="3104"/>
                    <a:pt x="2785" y="3164"/>
                  </a:cubicBezTo>
                  <a:cubicBezTo>
                    <a:pt x="2807" y="3169"/>
                    <a:pt x="2827" y="3172"/>
                    <a:pt x="2846" y="3172"/>
                  </a:cubicBezTo>
                  <a:cubicBezTo>
                    <a:pt x="2897" y="3172"/>
                    <a:pt x="2941" y="3153"/>
                    <a:pt x="2984" y="3124"/>
                  </a:cubicBezTo>
                  <a:cubicBezTo>
                    <a:pt x="3084" y="3064"/>
                    <a:pt x="3183" y="2965"/>
                    <a:pt x="3263" y="2865"/>
                  </a:cubicBezTo>
                  <a:cubicBezTo>
                    <a:pt x="3283" y="2806"/>
                    <a:pt x="3283" y="2786"/>
                    <a:pt x="3323" y="2766"/>
                  </a:cubicBezTo>
                  <a:cubicBezTo>
                    <a:pt x="3084" y="2468"/>
                    <a:pt x="2885" y="2169"/>
                    <a:pt x="2646" y="1891"/>
                  </a:cubicBezTo>
                  <a:cubicBezTo>
                    <a:pt x="2388" y="1592"/>
                    <a:pt x="2030" y="1373"/>
                    <a:pt x="1851" y="1015"/>
                  </a:cubicBezTo>
                  <a:cubicBezTo>
                    <a:pt x="1736" y="798"/>
                    <a:pt x="1585" y="769"/>
                    <a:pt x="1432" y="769"/>
                  </a:cubicBezTo>
                  <a:cubicBezTo>
                    <a:pt x="1377" y="769"/>
                    <a:pt x="1322" y="773"/>
                    <a:pt x="1269" y="773"/>
                  </a:cubicBezTo>
                  <a:cubicBezTo>
                    <a:pt x="1185" y="773"/>
                    <a:pt x="1105" y="764"/>
                    <a:pt x="1035" y="717"/>
                  </a:cubicBezTo>
                  <a:cubicBezTo>
                    <a:pt x="776" y="598"/>
                    <a:pt x="597" y="379"/>
                    <a:pt x="378" y="180"/>
                  </a:cubicBezTo>
                  <a:cubicBezTo>
                    <a:pt x="339" y="120"/>
                    <a:pt x="25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"/>
            <p:cNvSpPr/>
            <p:nvPr/>
          </p:nvSpPr>
          <p:spPr>
            <a:xfrm>
              <a:off x="5044075" y="847825"/>
              <a:ext cx="91050" cy="104450"/>
            </a:xfrm>
            <a:custGeom>
              <a:avLst/>
              <a:gdLst/>
              <a:ahLst/>
              <a:cxnLst/>
              <a:rect l="l" t="t" r="r" b="b"/>
              <a:pathLst>
                <a:path w="3642" h="4178" extrusionOk="0">
                  <a:moveTo>
                    <a:pt x="836" y="100"/>
                  </a:moveTo>
                  <a:cubicBezTo>
                    <a:pt x="558" y="259"/>
                    <a:pt x="140" y="0"/>
                    <a:pt x="1" y="438"/>
                  </a:cubicBezTo>
                  <a:lnTo>
                    <a:pt x="1" y="577"/>
                  </a:lnTo>
                  <a:cubicBezTo>
                    <a:pt x="1095" y="1512"/>
                    <a:pt x="2050" y="2567"/>
                    <a:pt x="2925" y="3740"/>
                  </a:cubicBezTo>
                  <a:cubicBezTo>
                    <a:pt x="3024" y="3979"/>
                    <a:pt x="3144" y="4178"/>
                    <a:pt x="3442" y="4178"/>
                  </a:cubicBezTo>
                  <a:cubicBezTo>
                    <a:pt x="3542" y="4158"/>
                    <a:pt x="3601" y="4118"/>
                    <a:pt x="3641" y="4039"/>
                  </a:cubicBezTo>
                  <a:cubicBezTo>
                    <a:pt x="3502" y="3144"/>
                    <a:pt x="2646" y="2746"/>
                    <a:pt x="2169" y="2089"/>
                  </a:cubicBezTo>
                  <a:cubicBezTo>
                    <a:pt x="2010" y="1890"/>
                    <a:pt x="1791" y="1751"/>
                    <a:pt x="1731" y="1453"/>
                  </a:cubicBezTo>
                  <a:cubicBezTo>
                    <a:pt x="1751" y="1353"/>
                    <a:pt x="1831" y="1254"/>
                    <a:pt x="1891" y="1154"/>
                  </a:cubicBezTo>
                  <a:cubicBezTo>
                    <a:pt x="1811" y="975"/>
                    <a:pt x="1712" y="856"/>
                    <a:pt x="1532" y="796"/>
                  </a:cubicBezTo>
                  <a:lnTo>
                    <a:pt x="1314" y="796"/>
                  </a:lnTo>
                  <a:cubicBezTo>
                    <a:pt x="1296" y="808"/>
                    <a:pt x="1282" y="813"/>
                    <a:pt x="1270" y="813"/>
                  </a:cubicBezTo>
                  <a:cubicBezTo>
                    <a:pt x="1242" y="813"/>
                    <a:pt x="1228" y="785"/>
                    <a:pt x="1214" y="756"/>
                  </a:cubicBezTo>
                  <a:cubicBezTo>
                    <a:pt x="1254" y="737"/>
                    <a:pt x="1314" y="677"/>
                    <a:pt x="1353" y="597"/>
                  </a:cubicBezTo>
                  <a:cubicBezTo>
                    <a:pt x="1234" y="378"/>
                    <a:pt x="1055" y="239"/>
                    <a:pt x="836" y="1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"/>
            <p:cNvSpPr/>
            <p:nvPr/>
          </p:nvSpPr>
          <p:spPr>
            <a:xfrm>
              <a:off x="5146525" y="906500"/>
              <a:ext cx="68150" cy="65675"/>
            </a:xfrm>
            <a:custGeom>
              <a:avLst/>
              <a:gdLst/>
              <a:ahLst/>
              <a:cxnLst/>
              <a:rect l="l" t="t" r="r" b="b"/>
              <a:pathLst>
                <a:path w="2726" h="2627" extrusionOk="0">
                  <a:moveTo>
                    <a:pt x="398" y="1"/>
                  </a:moveTo>
                  <a:cubicBezTo>
                    <a:pt x="339" y="1"/>
                    <a:pt x="319" y="1"/>
                    <a:pt x="299" y="21"/>
                  </a:cubicBezTo>
                  <a:cubicBezTo>
                    <a:pt x="219" y="120"/>
                    <a:pt x="120" y="220"/>
                    <a:pt x="21" y="319"/>
                  </a:cubicBezTo>
                  <a:lnTo>
                    <a:pt x="1" y="399"/>
                  </a:lnTo>
                  <a:cubicBezTo>
                    <a:pt x="1" y="777"/>
                    <a:pt x="239" y="995"/>
                    <a:pt x="558" y="1135"/>
                  </a:cubicBezTo>
                  <a:cubicBezTo>
                    <a:pt x="1135" y="1533"/>
                    <a:pt x="1592" y="2129"/>
                    <a:pt x="2229" y="2468"/>
                  </a:cubicBezTo>
                  <a:cubicBezTo>
                    <a:pt x="2328" y="2487"/>
                    <a:pt x="2408" y="2527"/>
                    <a:pt x="2428" y="2627"/>
                  </a:cubicBezTo>
                  <a:cubicBezTo>
                    <a:pt x="2706" y="2607"/>
                    <a:pt x="2726" y="2487"/>
                    <a:pt x="2607" y="2269"/>
                  </a:cubicBezTo>
                  <a:cubicBezTo>
                    <a:pt x="2547" y="2209"/>
                    <a:pt x="2507" y="2129"/>
                    <a:pt x="2467" y="2090"/>
                  </a:cubicBezTo>
                  <a:cubicBezTo>
                    <a:pt x="1871" y="1294"/>
                    <a:pt x="1135" y="618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"/>
            <p:cNvSpPr/>
            <p:nvPr/>
          </p:nvSpPr>
          <p:spPr>
            <a:xfrm>
              <a:off x="5842275" y="922350"/>
              <a:ext cx="138275" cy="24475"/>
            </a:xfrm>
            <a:custGeom>
              <a:avLst/>
              <a:gdLst/>
              <a:ahLst/>
              <a:cxnLst/>
              <a:rect l="l" t="t" r="r" b="b"/>
              <a:pathLst>
                <a:path w="5531" h="979" extrusionOk="0">
                  <a:moveTo>
                    <a:pt x="4938" y="1"/>
                  </a:moveTo>
                  <a:cubicBezTo>
                    <a:pt x="4917" y="1"/>
                    <a:pt x="4896" y="2"/>
                    <a:pt x="4874" y="3"/>
                  </a:cubicBezTo>
                  <a:cubicBezTo>
                    <a:pt x="3906" y="152"/>
                    <a:pt x="2973" y="284"/>
                    <a:pt x="2010" y="284"/>
                  </a:cubicBezTo>
                  <a:cubicBezTo>
                    <a:pt x="1944" y="284"/>
                    <a:pt x="1877" y="283"/>
                    <a:pt x="1811" y="282"/>
                  </a:cubicBezTo>
                  <a:cubicBezTo>
                    <a:pt x="1552" y="282"/>
                    <a:pt x="1313" y="302"/>
                    <a:pt x="1055" y="441"/>
                  </a:cubicBezTo>
                  <a:cubicBezTo>
                    <a:pt x="935" y="600"/>
                    <a:pt x="737" y="600"/>
                    <a:pt x="538" y="600"/>
                  </a:cubicBezTo>
                  <a:cubicBezTo>
                    <a:pt x="501" y="600"/>
                    <a:pt x="465" y="600"/>
                    <a:pt x="429" y="600"/>
                  </a:cubicBezTo>
                  <a:cubicBezTo>
                    <a:pt x="268" y="600"/>
                    <a:pt x="114" y="613"/>
                    <a:pt x="1" y="759"/>
                  </a:cubicBezTo>
                  <a:cubicBezTo>
                    <a:pt x="158" y="960"/>
                    <a:pt x="357" y="975"/>
                    <a:pt x="561" y="975"/>
                  </a:cubicBezTo>
                  <a:cubicBezTo>
                    <a:pt x="595" y="975"/>
                    <a:pt x="630" y="974"/>
                    <a:pt x="665" y="974"/>
                  </a:cubicBezTo>
                  <a:cubicBezTo>
                    <a:pt x="709" y="974"/>
                    <a:pt x="753" y="975"/>
                    <a:pt x="796" y="978"/>
                  </a:cubicBezTo>
                  <a:cubicBezTo>
                    <a:pt x="1453" y="958"/>
                    <a:pt x="2109" y="879"/>
                    <a:pt x="2785" y="799"/>
                  </a:cubicBezTo>
                  <a:cubicBezTo>
                    <a:pt x="3482" y="560"/>
                    <a:pt x="4218" y="540"/>
                    <a:pt x="4974" y="461"/>
                  </a:cubicBezTo>
                  <a:cubicBezTo>
                    <a:pt x="5212" y="441"/>
                    <a:pt x="5511" y="501"/>
                    <a:pt x="5531" y="103"/>
                  </a:cubicBezTo>
                  <a:cubicBezTo>
                    <a:pt x="5332" y="85"/>
                    <a:pt x="5149" y="1"/>
                    <a:pt x="49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"/>
            <p:cNvSpPr/>
            <p:nvPr/>
          </p:nvSpPr>
          <p:spPr>
            <a:xfrm>
              <a:off x="4874000" y="629000"/>
              <a:ext cx="92025" cy="96000"/>
            </a:xfrm>
            <a:custGeom>
              <a:avLst/>
              <a:gdLst/>
              <a:ahLst/>
              <a:cxnLst/>
              <a:rect l="l" t="t" r="r" b="b"/>
              <a:pathLst>
                <a:path w="3681" h="3840" extrusionOk="0">
                  <a:moveTo>
                    <a:pt x="359" y="1"/>
                  </a:moveTo>
                  <a:cubicBezTo>
                    <a:pt x="259" y="40"/>
                    <a:pt x="199" y="80"/>
                    <a:pt x="179" y="180"/>
                  </a:cubicBezTo>
                  <a:cubicBezTo>
                    <a:pt x="0" y="478"/>
                    <a:pt x="239" y="657"/>
                    <a:pt x="438" y="796"/>
                  </a:cubicBezTo>
                  <a:cubicBezTo>
                    <a:pt x="1035" y="1254"/>
                    <a:pt x="1532" y="1791"/>
                    <a:pt x="1990" y="2368"/>
                  </a:cubicBezTo>
                  <a:cubicBezTo>
                    <a:pt x="2427" y="2925"/>
                    <a:pt x="2945" y="3363"/>
                    <a:pt x="3442" y="3840"/>
                  </a:cubicBezTo>
                  <a:cubicBezTo>
                    <a:pt x="3502" y="3760"/>
                    <a:pt x="3621" y="3681"/>
                    <a:pt x="3681" y="3621"/>
                  </a:cubicBezTo>
                  <a:cubicBezTo>
                    <a:pt x="3462" y="3442"/>
                    <a:pt x="3283" y="3184"/>
                    <a:pt x="3143" y="2945"/>
                  </a:cubicBezTo>
                  <a:cubicBezTo>
                    <a:pt x="2288" y="1871"/>
                    <a:pt x="1274" y="995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"/>
            <p:cNvSpPr/>
            <p:nvPr/>
          </p:nvSpPr>
          <p:spPr>
            <a:xfrm>
              <a:off x="5239025" y="986925"/>
              <a:ext cx="108450" cy="22550"/>
            </a:xfrm>
            <a:custGeom>
              <a:avLst/>
              <a:gdLst/>
              <a:ahLst/>
              <a:cxnLst/>
              <a:rect l="l" t="t" r="r" b="b"/>
              <a:pathLst>
                <a:path w="4338" h="902" extrusionOk="0">
                  <a:moveTo>
                    <a:pt x="3357" y="0"/>
                  </a:moveTo>
                  <a:cubicBezTo>
                    <a:pt x="2483" y="0"/>
                    <a:pt x="1627" y="166"/>
                    <a:pt x="780" y="166"/>
                  </a:cubicBezTo>
                  <a:cubicBezTo>
                    <a:pt x="746" y="166"/>
                    <a:pt x="711" y="166"/>
                    <a:pt x="677" y="166"/>
                  </a:cubicBezTo>
                  <a:cubicBezTo>
                    <a:pt x="359" y="166"/>
                    <a:pt x="160" y="384"/>
                    <a:pt x="1" y="623"/>
                  </a:cubicBezTo>
                  <a:cubicBezTo>
                    <a:pt x="21" y="742"/>
                    <a:pt x="100" y="822"/>
                    <a:pt x="200" y="882"/>
                  </a:cubicBezTo>
                  <a:cubicBezTo>
                    <a:pt x="217" y="888"/>
                    <a:pt x="235" y="890"/>
                    <a:pt x="253" y="890"/>
                  </a:cubicBezTo>
                  <a:cubicBezTo>
                    <a:pt x="296" y="890"/>
                    <a:pt x="342" y="876"/>
                    <a:pt x="399" y="862"/>
                  </a:cubicBezTo>
                  <a:cubicBezTo>
                    <a:pt x="458" y="782"/>
                    <a:pt x="418" y="623"/>
                    <a:pt x="558" y="603"/>
                  </a:cubicBezTo>
                  <a:lnTo>
                    <a:pt x="558" y="603"/>
                  </a:lnTo>
                  <a:cubicBezTo>
                    <a:pt x="418" y="683"/>
                    <a:pt x="478" y="762"/>
                    <a:pt x="518" y="862"/>
                  </a:cubicBezTo>
                  <a:cubicBezTo>
                    <a:pt x="578" y="882"/>
                    <a:pt x="657" y="902"/>
                    <a:pt x="717" y="902"/>
                  </a:cubicBezTo>
                  <a:cubicBezTo>
                    <a:pt x="796" y="882"/>
                    <a:pt x="856" y="842"/>
                    <a:pt x="896" y="782"/>
                  </a:cubicBezTo>
                  <a:cubicBezTo>
                    <a:pt x="975" y="603"/>
                    <a:pt x="1154" y="583"/>
                    <a:pt x="1314" y="583"/>
                  </a:cubicBezTo>
                  <a:cubicBezTo>
                    <a:pt x="2101" y="513"/>
                    <a:pt x="2888" y="397"/>
                    <a:pt x="3675" y="397"/>
                  </a:cubicBezTo>
                  <a:cubicBezTo>
                    <a:pt x="3783" y="397"/>
                    <a:pt x="3891" y="399"/>
                    <a:pt x="3999" y="404"/>
                  </a:cubicBezTo>
                  <a:lnTo>
                    <a:pt x="4337" y="86"/>
                  </a:lnTo>
                  <a:cubicBezTo>
                    <a:pt x="4008" y="23"/>
                    <a:pt x="3681" y="0"/>
                    <a:pt x="3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"/>
            <p:cNvSpPr/>
            <p:nvPr/>
          </p:nvSpPr>
          <p:spPr>
            <a:xfrm>
              <a:off x="4812325" y="556700"/>
              <a:ext cx="70150" cy="76800"/>
            </a:xfrm>
            <a:custGeom>
              <a:avLst/>
              <a:gdLst/>
              <a:ahLst/>
              <a:cxnLst/>
              <a:rect l="l" t="t" r="r" b="b"/>
              <a:pathLst>
                <a:path w="2806" h="3072" extrusionOk="0">
                  <a:moveTo>
                    <a:pt x="196" y="0"/>
                  </a:moveTo>
                  <a:cubicBezTo>
                    <a:pt x="102" y="0"/>
                    <a:pt x="32" y="77"/>
                    <a:pt x="1" y="287"/>
                  </a:cubicBezTo>
                  <a:cubicBezTo>
                    <a:pt x="80" y="346"/>
                    <a:pt x="140" y="406"/>
                    <a:pt x="180" y="466"/>
                  </a:cubicBezTo>
                  <a:cubicBezTo>
                    <a:pt x="677" y="1142"/>
                    <a:pt x="956" y="1958"/>
                    <a:pt x="1751" y="2375"/>
                  </a:cubicBezTo>
                  <a:cubicBezTo>
                    <a:pt x="1930" y="2594"/>
                    <a:pt x="2070" y="2833"/>
                    <a:pt x="2328" y="2952"/>
                  </a:cubicBezTo>
                  <a:cubicBezTo>
                    <a:pt x="2428" y="2972"/>
                    <a:pt x="2547" y="2972"/>
                    <a:pt x="2627" y="3072"/>
                  </a:cubicBezTo>
                  <a:lnTo>
                    <a:pt x="2806" y="2893"/>
                  </a:lnTo>
                  <a:lnTo>
                    <a:pt x="2646" y="2535"/>
                  </a:lnTo>
                  <a:cubicBezTo>
                    <a:pt x="1930" y="1838"/>
                    <a:pt x="1234" y="1102"/>
                    <a:pt x="677" y="287"/>
                  </a:cubicBezTo>
                  <a:cubicBezTo>
                    <a:pt x="657" y="207"/>
                    <a:pt x="598" y="167"/>
                    <a:pt x="538" y="147"/>
                  </a:cubicBezTo>
                  <a:lnTo>
                    <a:pt x="498" y="147"/>
                  </a:lnTo>
                  <a:cubicBezTo>
                    <a:pt x="385" y="63"/>
                    <a:pt x="281" y="0"/>
                    <a:pt x="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"/>
            <p:cNvSpPr/>
            <p:nvPr/>
          </p:nvSpPr>
          <p:spPr>
            <a:xfrm>
              <a:off x="5166425" y="1098975"/>
              <a:ext cx="82575" cy="48525"/>
            </a:xfrm>
            <a:custGeom>
              <a:avLst/>
              <a:gdLst/>
              <a:ahLst/>
              <a:cxnLst/>
              <a:rect l="l" t="t" r="r" b="b"/>
              <a:pathLst>
                <a:path w="3303" h="1941" extrusionOk="0">
                  <a:moveTo>
                    <a:pt x="438" y="0"/>
                  </a:moveTo>
                  <a:cubicBezTo>
                    <a:pt x="438" y="199"/>
                    <a:pt x="339" y="299"/>
                    <a:pt x="140" y="299"/>
                  </a:cubicBezTo>
                  <a:cubicBezTo>
                    <a:pt x="0" y="597"/>
                    <a:pt x="279" y="697"/>
                    <a:pt x="438" y="816"/>
                  </a:cubicBezTo>
                  <a:cubicBezTo>
                    <a:pt x="876" y="1154"/>
                    <a:pt x="1293" y="1472"/>
                    <a:pt x="1731" y="1791"/>
                  </a:cubicBezTo>
                  <a:cubicBezTo>
                    <a:pt x="1868" y="1896"/>
                    <a:pt x="2012" y="1940"/>
                    <a:pt x="2154" y="1940"/>
                  </a:cubicBezTo>
                  <a:cubicBezTo>
                    <a:pt x="2280" y="1940"/>
                    <a:pt x="2406" y="1906"/>
                    <a:pt x="2527" y="1850"/>
                  </a:cubicBezTo>
                  <a:cubicBezTo>
                    <a:pt x="2726" y="1771"/>
                    <a:pt x="2925" y="1751"/>
                    <a:pt x="3104" y="1671"/>
                  </a:cubicBezTo>
                  <a:cubicBezTo>
                    <a:pt x="3183" y="1651"/>
                    <a:pt x="3223" y="1592"/>
                    <a:pt x="3283" y="1512"/>
                  </a:cubicBezTo>
                  <a:cubicBezTo>
                    <a:pt x="3303" y="1313"/>
                    <a:pt x="3203" y="1194"/>
                    <a:pt x="3084" y="1094"/>
                  </a:cubicBezTo>
                  <a:cubicBezTo>
                    <a:pt x="2785" y="995"/>
                    <a:pt x="2686" y="657"/>
                    <a:pt x="2368" y="557"/>
                  </a:cubicBezTo>
                  <a:cubicBezTo>
                    <a:pt x="2228" y="557"/>
                    <a:pt x="2109" y="577"/>
                    <a:pt x="2029" y="677"/>
                  </a:cubicBezTo>
                  <a:cubicBezTo>
                    <a:pt x="2025" y="676"/>
                    <a:pt x="2021" y="676"/>
                    <a:pt x="2018" y="676"/>
                  </a:cubicBezTo>
                  <a:cubicBezTo>
                    <a:pt x="1879" y="676"/>
                    <a:pt x="2083" y="973"/>
                    <a:pt x="1919" y="973"/>
                  </a:cubicBezTo>
                  <a:cubicBezTo>
                    <a:pt x="1880" y="973"/>
                    <a:pt x="1820" y="956"/>
                    <a:pt x="1731" y="915"/>
                  </a:cubicBezTo>
                  <a:cubicBezTo>
                    <a:pt x="1234" y="697"/>
                    <a:pt x="915" y="25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"/>
            <p:cNvSpPr/>
            <p:nvPr/>
          </p:nvSpPr>
          <p:spPr>
            <a:xfrm>
              <a:off x="5230575" y="661325"/>
              <a:ext cx="72625" cy="81225"/>
            </a:xfrm>
            <a:custGeom>
              <a:avLst/>
              <a:gdLst/>
              <a:ahLst/>
              <a:cxnLst/>
              <a:rect l="l" t="t" r="r" b="b"/>
              <a:pathLst>
                <a:path w="2905" h="3249" extrusionOk="0">
                  <a:moveTo>
                    <a:pt x="160" y="1"/>
                  </a:moveTo>
                  <a:cubicBezTo>
                    <a:pt x="100" y="1"/>
                    <a:pt x="40" y="60"/>
                    <a:pt x="0" y="100"/>
                  </a:cubicBezTo>
                  <a:cubicBezTo>
                    <a:pt x="458" y="1055"/>
                    <a:pt x="1413" y="1612"/>
                    <a:pt x="1910" y="2547"/>
                  </a:cubicBezTo>
                  <a:cubicBezTo>
                    <a:pt x="2136" y="2791"/>
                    <a:pt x="2219" y="3248"/>
                    <a:pt x="2697" y="3248"/>
                  </a:cubicBezTo>
                  <a:cubicBezTo>
                    <a:pt x="2725" y="3248"/>
                    <a:pt x="2754" y="3247"/>
                    <a:pt x="2785" y="3243"/>
                  </a:cubicBezTo>
                  <a:cubicBezTo>
                    <a:pt x="2905" y="3104"/>
                    <a:pt x="2785" y="2985"/>
                    <a:pt x="2805" y="2865"/>
                  </a:cubicBezTo>
                  <a:cubicBezTo>
                    <a:pt x="2726" y="2806"/>
                    <a:pt x="2686" y="2746"/>
                    <a:pt x="2626" y="2686"/>
                  </a:cubicBezTo>
                  <a:cubicBezTo>
                    <a:pt x="2547" y="2646"/>
                    <a:pt x="2408" y="2666"/>
                    <a:pt x="2447" y="2487"/>
                  </a:cubicBezTo>
                  <a:cubicBezTo>
                    <a:pt x="2228" y="2149"/>
                    <a:pt x="1890" y="1891"/>
                    <a:pt x="1711" y="1493"/>
                  </a:cubicBezTo>
                  <a:cubicBezTo>
                    <a:pt x="1652" y="1433"/>
                    <a:pt x="1612" y="1373"/>
                    <a:pt x="1532" y="1353"/>
                  </a:cubicBezTo>
                  <a:cubicBezTo>
                    <a:pt x="1453" y="1075"/>
                    <a:pt x="1214" y="975"/>
                    <a:pt x="1035" y="796"/>
                  </a:cubicBezTo>
                  <a:cubicBezTo>
                    <a:pt x="955" y="578"/>
                    <a:pt x="836" y="399"/>
                    <a:pt x="637" y="279"/>
                  </a:cubicBezTo>
                  <a:cubicBezTo>
                    <a:pt x="557" y="220"/>
                    <a:pt x="438" y="200"/>
                    <a:pt x="398" y="100"/>
                  </a:cubicBezTo>
                  <a:lnTo>
                    <a:pt x="359" y="80"/>
                  </a:lnTo>
                  <a:cubicBezTo>
                    <a:pt x="319" y="21"/>
                    <a:pt x="239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"/>
            <p:cNvSpPr/>
            <p:nvPr/>
          </p:nvSpPr>
          <p:spPr>
            <a:xfrm>
              <a:off x="5445925" y="946150"/>
              <a:ext cx="106450" cy="17575"/>
            </a:xfrm>
            <a:custGeom>
              <a:avLst/>
              <a:gdLst/>
              <a:ahLst/>
              <a:cxnLst/>
              <a:rect l="l" t="t" r="r" b="b"/>
              <a:pathLst>
                <a:path w="4258" h="703" extrusionOk="0">
                  <a:moveTo>
                    <a:pt x="2966" y="0"/>
                  </a:moveTo>
                  <a:cubicBezTo>
                    <a:pt x="2341" y="0"/>
                    <a:pt x="1721" y="79"/>
                    <a:pt x="1094" y="185"/>
                  </a:cubicBezTo>
                  <a:cubicBezTo>
                    <a:pt x="995" y="235"/>
                    <a:pt x="888" y="246"/>
                    <a:pt x="779" y="246"/>
                  </a:cubicBezTo>
                  <a:cubicBezTo>
                    <a:pt x="692" y="246"/>
                    <a:pt x="605" y="239"/>
                    <a:pt x="518" y="239"/>
                  </a:cubicBezTo>
                  <a:cubicBezTo>
                    <a:pt x="363" y="239"/>
                    <a:pt x="212" y="261"/>
                    <a:pt x="80" y="384"/>
                  </a:cubicBezTo>
                  <a:cubicBezTo>
                    <a:pt x="40" y="444"/>
                    <a:pt x="0" y="523"/>
                    <a:pt x="0" y="603"/>
                  </a:cubicBezTo>
                  <a:cubicBezTo>
                    <a:pt x="0" y="623"/>
                    <a:pt x="40" y="683"/>
                    <a:pt x="60" y="702"/>
                  </a:cubicBezTo>
                  <a:cubicBezTo>
                    <a:pt x="1333" y="583"/>
                    <a:pt x="2586" y="484"/>
                    <a:pt x="3859" y="484"/>
                  </a:cubicBezTo>
                  <a:cubicBezTo>
                    <a:pt x="3744" y="344"/>
                    <a:pt x="3602" y="320"/>
                    <a:pt x="3449" y="320"/>
                  </a:cubicBezTo>
                  <a:cubicBezTo>
                    <a:pt x="3368" y="320"/>
                    <a:pt x="3284" y="327"/>
                    <a:pt x="3200" y="327"/>
                  </a:cubicBezTo>
                  <a:cubicBezTo>
                    <a:pt x="3059" y="327"/>
                    <a:pt x="2916" y="307"/>
                    <a:pt x="2785" y="205"/>
                  </a:cubicBezTo>
                  <a:cubicBezTo>
                    <a:pt x="3322" y="185"/>
                    <a:pt x="3780" y="145"/>
                    <a:pt x="4257" y="126"/>
                  </a:cubicBezTo>
                  <a:cubicBezTo>
                    <a:pt x="3822" y="37"/>
                    <a:pt x="3393" y="0"/>
                    <a:pt x="2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"/>
            <p:cNvSpPr/>
            <p:nvPr/>
          </p:nvSpPr>
          <p:spPr>
            <a:xfrm>
              <a:off x="5224100" y="604275"/>
              <a:ext cx="114425" cy="30350"/>
            </a:xfrm>
            <a:custGeom>
              <a:avLst/>
              <a:gdLst/>
              <a:ahLst/>
              <a:cxnLst/>
              <a:rect l="l" t="t" r="r" b="b"/>
              <a:pathLst>
                <a:path w="4577" h="1214" extrusionOk="0">
                  <a:moveTo>
                    <a:pt x="4367" y="0"/>
                  </a:moveTo>
                  <a:cubicBezTo>
                    <a:pt x="4293" y="0"/>
                    <a:pt x="4218" y="25"/>
                    <a:pt x="4158" y="55"/>
                  </a:cubicBezTo>
                  <a:cubicBezTo>
                    <a:pt x="3641" y="174"/>
                    <a:pt x="3084" y="55"/>
                    <a:pt x="2567" y="214"/>
                  </a:cubicBezTo>
                  <a:cubicBezTo>
                    <a:pt x="2368" y="254"/>
                    <a:pt x="2149" y="214"/>
                    <a:pt x="1950" y="274"/>
                  </a:cubicBezTo>
                  <a:cubicBezTo>
                    <a:pt x="1592" y="313"/>
                    <a:pt x="1254" y="353"/>
                    <a:pt x="916" y="453"/>
                  </a:cubicBezTo>
                  <a:cubicBezTo>
                    <a:pt x="598" y="552"/>
                    <a:pt x="120" y="353"/>
                    <a:pt x="1" y="870"/>
                  </a:cubicBezTo>
                  <a:cubicBezTo>
                    <a:pt x="21" y="1010"/>
                    <a:pt x="120" y="1109"/>
                    <a:pt x="259" y="1169"/>
                  </a:cubicBezTo>
                  <a:cubicBezTo>
                    <a:pt x="279" y="1199"/>
                    <a:pt x="309" y="1213"/>
                    <a:pt x="339" y="1213"/>
                  </a:cubicBezTo>
                  <a:cubicBezTo>
                    <a:pt x="369" y="1213"/>
                    <a:pt x="399" y="1199"/>
                    <a:pt x="419" y="1169"/>
                  </a:cubicBezTo>
                  <a:lnTo>
                    <a:pt x="777" y="1169"/>
                  </a:lnTo>
                  <a:cubicBezTo>
                    <a:pt x="836" y="1074"/>
                    <a:pt x="902" y="1050"/>
                    <a:pt x="979" y="1050"/>
                  </a:cubicBezTo>
                  <a:cubicBezTo>
                    <a:pt x="1032" y="1050"/>
                    <a:pt x="1090" y="1061"/>
                    <a:pt x="1155" y="1069"/>
                  </a:cubicBezTo>
                  <a:cubicBezTo>
                    <a:pt x="1214" y="1069"/>
                    <a:pt x="1294" y="1049"/>
                    <a:pt x="1354" y="990"/>
                  </a:cubicBezTo>
                  <a:cubicBezTo>
                    <a:pt x="1570" y="834"/>
                    <a:pt x="1800" y="786"/>
                    <a:pt x="2036" y="786"/>
                  </a:cubicBezTo>
                  <a:cubicBezTo>
                    <a:pt x="2192" y="786"/>
                    <a:pt x="2349" y="807"/>
                    <a:pt x="2507" y="831"/>
                  </a:cubicBezTo>
                  <a:cubicBezTo>
                    <a:pt x="3243" y="691"/>
                    <a:pt x="3940" y="492"/>
                    <a:pt x="4576" y="95"/>
                  </a:cubicBezTo>
                  <a:cubicBezTo>
                    <a:pt x="4517" y="25"/>
                    <a:pt x="4442" y="0"/>
                    <a:pt x="4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"/>
            <p:cNvSpPr/>
            <p:nvPr/>
          </p:nvSpPr>
          <p:spPr>
            <a:xfrm>
              <a:off x="4880475" y="541975"/>
              <a:ext cx="40800" cy="60700"/>
            </a:xfrm>
            <a:custGeom>
              <a:avLst/>
              <a:gdLst/>
              <a:ahLst/>
              <a:cxnLst/>
              <a:rect l="l" t="t" r="r" b="b"/>
              <a:pathLst>
                <a:path w="1632" h="2428" extrusionOk="0">
                  <a:moveTo>
                    <a:pt x="279" y="0"/>
                  </a:moveTo>
                  <a:cubicBezTo>
                    <a:pt x="0" y="478"/>
                    <a:pt x="517" y="796"/>
                    <a:pt x="497" y="1234"/>
                  </a:cubicBezTo>
                  <a:cubicBezTo>
                    <a:pt x="497" y="1333"/>
                    <a:pt x="458" y="1393"/>
                    <a:pt x="497" y="1492"/>
                  </a:cubicBezTo>
                  <a:cubicBezTo>
                    <a:pt x="517" y="1552"/>
                    <a:pt x="537" y="1592"/>
                    <a:pt x="517" y="1652"/>
                  </a:cubicBezTo>
                  <a:cubicBezTo>
                    <a:pt x="477" y="1671"/>
                    <a:pt x="438" y="1691"/>
                    <a:pt x="418" y="1751"/>
                  </a:cubicBezTo>
                  <a:cubicBezTo>
                    <a:pt x="477" y="2089"/>
                    <a:pt x="776" y="2228"/>
                    <a:pt x="975" y="2427"/>
                  </a:cubicBezTo>
                  <a:cubicBezTo>
                    <a:pt x="1094" y="2348"/>
                    <a:pt x="1174" y="2248"/>
                    <a:pt x="1233" y="2129"/>
                  </a:cubicBezTo>
                  <a:cubicBezTo>
                    <a:pt x="1313" y="1990"/>
                    <a:pt x="1412" y="1890"/>
                    <a:pt x="1512" y="1791"/>
                  </a:cubicBezTo>
                  <a:cubicBezTo>
                    <a:pt x="1611" y="1671"/>
                    <a:pt x="1532" y="1532"/>
                    <a:pt x="1631" y="1393"/>
                  </a:cubicBezTo>
                  <a:cubicBezTo>
                    <a:pt x="1213" y="896"/>
                    <a:pt x="915" y="27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"/>
            <p:cNvSpPr/>
            <p:nvPr/>
          </p:nvSpPr>
          <p:spPr>
            <a:xfrm>
              <a:off x="5132600" y="831025"/>
              <a:ext cx="59700" cy="63375"/>
            </a:xfrm>
            <a:custGeom>
              <a:avLst/>
              <a:gdLst/>
              <a:ahLst/>
              <a:cxnLst/>
              <a:rect l="l" t="t" r="r" b="b"/>
              <a:pathLst>
                <a:path w="2388" h="2535" extrusionOk="0">
                  <a:moveTo>
                    <a:pt x="285" y="1"/>
                  </a:moveTo>
                  <a:cubicBezTo>
                    <a:pt x="218" y="1"/>
                    <a:pt x="149" y="22"/>
                    <a:pt x="80" y="76"/>
                  </a:cubicBezTo>
                  <a:cubicBezTo>
                    <a:pt x="40" y="135"/>
                    <a:pt x="1" y="215"/>
                    <a:pt x="40" y="275"/>
                  </a:cubicBezTo>
                  <a:cubicBezTo>
                    <a:pt x="200" y="334"/>
                    <a:pt x="160" y="533"/>
                    <a:pt x="259" y="613"/>
                  </a:cubicBezTo>
                  <a:cubicBezTo>
                    <a:pt x="757" y="1229"/>
                    <a:pt x="1333" y="1826"/>
                    <a:pt x="1950" y="2343"/>
                  </a:cubicBezTo>
                  <a:cubicBezTo>
                    <a:pt x="2030" y="2403"/>
                    <a:pt x="2129" y="2443"/>
                    <a:pt x="2129" y="2523"/>
                  </a:cubicBezTo>
                  <a:cubicBezTo>
                    <a:pt x="2158" y="2531"/>
                    <a:pt x="2184" y="2535"/>
                    <a:pt x="2207" y="2535"/>
                  </a:cubicBezTo>
                  <a:cubicBezTo>
                    <a:pt x="2299" y="2535"/>
                    <a:pt x="2356" y="2474"/>
                    <a:pt x="2388" y="2363"/>
                  </a:cubicBezTo>
                  <a:cubicBezTo>
                    <a:pt x="2268" y="1607"/>
                    <a:pt x="1453" y="1269"/>
                    <a:pt x="1174" y="613"/>
                  </a:cubicBezTo>
                  <a:cubicBezTo>
                    <a:pt x="1075" y="573"/>
                    <a:pt x="936" y="613"/>
                    <a:pt x="955" y="434"/>
                  </a:cubicBezTo>
                  <a:cubicBezTo>
                    <a:pt x="876" y="275"/>
                    <a:pt x="737" y="215"/>
                    <a:pt x="578" y="115"/>
                  </a:cubicBezTo>
                  <a:cubicBezTo>
                    <a:pt x="492" y="54"/>
                    <a:pt x="391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5"/>
            <p:cNvSpPr/>
            <p:nvPr/>
          </p:nvSpPr>
          <p:spPr>
            <a:xfrm>
              <a:off x="4928700" y="616025"/>
              <a:ext cx="56725" cy="39975"/>
            </a:xfrm>
            <a:custGeom>
              <a:avLst/>
              <a:gdLst/>
              <a:ahLst/>
              <a:cxnLst/>
              <a:rect l="l" t="t" r="r" b="b"/>
              <a:pathLst>
                <a:path w="2269" h="1599" extrusionOk="0">
                  <a:moveTo>
                    <a:pt x="953" y="1"/>
                  </a:moveTo>
                  <a:cubicBezTo>
                    <a:pt x="705" y="1"/>
                    <a:pt x="523" y="267"/>
                    <a:pt x="250" y="267"/>
                  </a:cubicBezTo>
                  <a:cubicBezTo>
                    <a:pt x="227" y="267"/>
                    <a:pt x="204" y="265"/>
                    <a:pt x="180" y="261"/>
                  </a:cubicBezTo>
                  <a:cubicBezTo>
                    <a:pt x="100" y="261"/>
                    <a:pt x="40" y="301"/>
                    <a:pt x="1" y="380"/>
                  </a:cubicBezTo>
                  <a:cubicBezTo>
                    <a:pt x="140" y="520"/>
                    <a:pt x="259" y="699"/>
                    <a:pt x="379" y="878"/>
                  </a:cubicBezTo>
                  <a:cubicBezTo>
                    <a:pt x="757" y="878"/>
                    <a:pt x="896" y="1216"/>
                    <a:pt x="1174" y="1375"/>
                  </a:cubicBezTo>
                  <a:cubicBezTo>
                    <a:pt x="1390" y="1483"/>
                    <a:pt x="1607" y="1599"/>
                    <a:pt x="1827" y="1599"/>
                  </a:cubicBezTo>
                  <a:cubicBezTo>
                    <a:pt x="1972" y="1599"/>
                    <a:pt x="2119" y="1549"/>
                    <a:pt x="2268" y="1415"/>
                  </a:cubicBezTo>
                  <a:cubicBezTo>
                    <a:pt x="1930" y="918"/>
                    <a:pt x="1532" y="460"/>
                    <a:pt x="1075" y="22"/>
                  </a:cubicBezTo>
                  <a:cubicBezTo>
                    <a:pt x="1032" y="7"/>
                    <a:pt x="992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5"/>
            <p:cNvSpPr/>
            <p:nvPr/>
          </p:nvSpPr>
          <p:spPr>
            <a:xfrm>
              <a:off x="5147025" y="832300"/>
              <a:ext cx="52750" cy="57500"/>
            </a:xfrm>
            <a:custGeom>
              <a:avLst/>
              <a:gdLst/>
              <a:ahLst/>
              <a:cxnLst/>
              <a:rect l="l" t="t" r="r" b="b"/>
              <a:pathLst>
                <a:path w="2110" h="2300" extrusionOk="0">
                  <a:moveTo>
                    <a:pt x="257" y="0"/>
                  </a:moveTo>
                  <a:cubicBezTo>
                    <a:pt x="182" y="0"/>
                    <a:pt x="131" y="47"/>
                    <a:pt x="60" y="104"/>
                  </a:cubicBezTo>
                  <a:cubicBezTo>
                    <a:pt x="20" y="124"/>
                    <a:pt x="20" y="184"/>
                    <a:pt x="1" y="204"/>
                  </a:cubicBezTo>
                  <a:lnTo>
                    <a:pt x="359" y="562"/>
                  </a:lnTo>
                  <a:cubicBezTo>
                    <a:pt x="776" y="701"/>
                    <a:pt x="597" y="1198"/>
                    <a:pt x="916" y="1417"/>
                  </a:cubicBezTo>
                  <a:cubicBezTo>
                    <a:pt x="1254" y="1636"/>
                    <a:pt x="1552" y="1934"/>
                    <a:pt x="1751" y="2292"/>
                  </a:cubicBezTo>
                  <a:cubicBezTo>
                    <a:pt x="1775" y="2297"/>
                    <a:pt x="1796" y="2300"/>
                    <a:pt x="1816" y="2300"/>
                  </a:cubicBezTo>
                  <a:cubicBezTo>
                    <a:pt x="1880" y="2300"/>
                    <a:pt x="1929" y="2274"/>
                    <a:pt x="1990" y="2213"/>
                  </a:cubicBezTo>
                  <a:cubicBezTo>
                    <a:pt x="2109" y="1954"/>
                    <a:pt x="2069" y="1696"/>
                    <a:pt x="1890" y="1457"/>
                  </a:cubicBezTo>
                  <a:cubicBezTo>
                    <a:pt x="1373" y="1099"/>
                    <a:pt x="896" y="701"/>
                    <a:pt x="518" y="204"/>
                  </a:cubicBezTo>
                  <a:cubicBezTo>
                    <a:pt x="478" y="124"/>
                    <a:pt x="398" y="84"/>
                    <a:pt x="359" y="25"/>
                  </a:cubicBezTo>
                  <a:cubicBezTo>
                    <a:pt x="319" y="8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5"/>
            <p:cNvSpPr/>
            <p:nvPr/>
          </p:nvSpPr>
          <p:spPr>
            <a:xfrm>
              <a:off x="5412100" y="888600"/>
              <a:ext cx="106950" cy="14000"/>
            </a:xfrm>
            <a:custGeom>
              <a:avLst/>
              <a:gdLst/>
              <a:ahLst/>
              <a:cxnLst/>
              <a:rect l="l" t="t" r="r" b="b"/>
              <a:pathLst>
                <a:path w="4278" h="560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427"/>
                    <a:pt x="232" y="560"/>
                    <a:pt x="546" y="560"/>
                  </a:cubicBezTo>
                  <a:cubicBezTo>
                    <a:pt x="569" y="560"/>
                    <a:pt x="593" y="559"/>
                    <a:pt x="617" y="558"/>
                  </a:cubicBezTo>
                  <a:cubicBezTo>
                    <a:pt x="915" y="538"/>
                    <a:pt x="1234" y="538"/>
                    <a:pt x="1552" y="538"/>
                  </a:cubicBezTo>
                  <a:cubicBezTo>
                    <a:pt x="1743" y="423"/>
                    <a:pt x="1944" y="391"/>
                    <a:pt x="2150" y="391"/>
                  </a:cubicBezTo>
                  <a:cubicBezTo>
                    <a:pt x="2371" y="391"/>
                    <a:pt x="2598" y="428"/>
                    <a:pt x="2825" y="438"/>
                  </a:cubicBezTo>
                  <a:cubicBezTo>
                    <a:pt x="2908" y="466"/>
                    <a:pt x="2983" y="481"/>
                    <a:pt x="3057" y="481"/>
                  </a:cubicBezTo>
                  <a:cubicBezTo>
                    <a:pt x="3142" y="481"/>
                    <a:pt x="3226" y="461"/>
                    <a:pt x="3322" y="418"/>
                  </a:cubicBezTo>
                  <a:cubicBezTo>
                    <a:pt x="3601" y="319"/>
                    <a:pt x="3939" y="458"/>
                    <a:pt x="4198" y="220"/>
                  </a:cubicBezTo>
                  <a:cubicBezTo>
                    <a:pt x="4198" y="220"/>
                    <a:pt x="4218" y="220"/>
                    <a:pt x="4237" y="160"/>
                  </a:cubicBezTo>
                  <a:cubicBezTo>
                    <a:pt x="4277" y="120"/>
                    <a:pt x="4237" y="100"/>
                    <a:pt x="4198" y="40"/>
                  </a:cubicBezTo>
                  <a:cubicBezTo>
                    <a:pt x="4148" y="40"/>
                    <a:pt x="4097" y="39"/>
                    <a:pt x="4047" y="39"/>
                  </a:cubicBezTo>
                  <a:cubicBezTo>
                    <a:pt x="2947" y="39"/>
                    <a:pt x="1881" y="239"/>
                    <a:pt x="816" y="239"/>
                  </a:cubicBezTo>
                  <a:cubicBezTo>
                    <a:pt x="537" y="239"/>
                    <a:pt x="299" y="2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"/>
            <p:cNvSpPr/>
            <p:nvPr/>
          </p:nvSpPr>
          <p:spPr>
            <a:xfrm>
              <a:off x="5343475" y="954750"/>
              <a:ext cx="77600" cy="19925"/>
            </a:xfrm>
            <a:custGeom>
              <a:avLst/>
              <a:gdLst/>
              <a:ahLst/>
              <a:cxnLst/>
              <a:rect l="l" t="t" r="r" b="b"/>
              <a:pathLst>
                <a:path w="3104" h="797" extrusionOk="0">
                  <a:moveTo>
                    <a:pt x="3103" y="0"/>
                  </a:moveTo>
                  <a:lnTo>
                    <a:pt x="3103" y="0"/>
                  </a:lnTo>
                  <a:cubicBezTo>
                    <a:pt x="2109" y="60"/>
                    <a:pt x="1114" y="160"/>
                    <a:pt x="139" y="339"/>
                  </a:cubicBezTo>
                  <a:cubicBezTo>
                    <a:pt x="20" y="478"/>
                    <a:pt x="0" y="657"/>
                    <a:pt x="179" y="796"/>
                  </a:cubicBezTo>
                  <a:cubicBezTo>
                    <a:pt x="796" y="756"/>
                    <a:pt x="1452" y="677"/>
                    <a:pt x="2069" y="637"/>
                  </a:cubicBezTo>
                  <a:cubicBezTo>
                    <a:pt x="2347" y="299"/>
                    <a:pt x="2944" y="557"/>
                    <a:pt x="3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5"/>
            <p:cNvSpPr/>
            <p:nvPr/>
          </p:nvSpPr>
          <p:spPr>
            <a:xfrm>
              <a:off x="4985400" y="794125"/>
              <a:ext cx="53725" cy="42375"/>
            </a:xfrm>
            <a:custGeom>
              <a:avLst/>
              <a:gdLst/>
              <a:ahLst/>
              <a:cxnLst/>
              <a:rect l="l" t="t" r="r" b="b"/>
              <a:pathLst>
                <a:path w="2149" h="1695" extrusionOk="0">
                  <a:moveTo>
                    <a:pt x="617" y="0"/>
                  </a:moveTo>
                  <a:cubicBezTo>
                    <a:pt x="0" y="259"/>
                    <a:pt x="0" y="239"/>
                    <a:pt x="378" y="657"/>
                  </a:cubicBezTo>
                  <a:cubicBezTo>
                    <a:pt x="697" y="1034"/>
                    <a:pt x="1075" y="1313"/>
                    <a:pt x="1472" y="1552"/>
                  </a:cubicBezTo>
                  <a:cubicBezTo>
                    <a:pt x="1607" y="1585"/>
                    <a:pt x="1761" y="1695"/>
                    <a:pt x="1894" y="1695"/>
                  </a:cubicBezTo>
                  <a:cubicBezTo>
                    <a:pt x="1997" y="1695"/>
                    <a:pt x="2088" y="1629"/>
                    <a:pt x="2149" y="1412"/>
                  </a:cubicBezTo>
                  <a:cubicBezTo>
                    <a:pt x="2029" y="1054"/>
                    <a:pt x="1612" y="1114"/>
                    <a:pt x="1472" y="855"/>
                  </a:cubicBezTo>
                  <a:cubicBezTo>
                    <a:pt x="1373" y="796"/>
                    <a:pt x="1313" y="736"/>
                    <a:pt x="1274" y="696"/>
                  </a:cubicBezTo>
                  <a:cubicBezTo>
                    <a:pt x="1214" y="637"/>
                    <a:pt x="1174" y="597"/>
                    <a:pt x="1114" y="517"/>
                  </a:cubicBezTo>
                  <a:cubicBezTo>
                    <a:pt x="1075" y="458"/>
                    <a:pt x="1015" y="438"/>
                    <a:pt x="975" y="418"/>
                  </a:cubicBezTo>
                  <a:cubicBezTo>
                    <a:pt x="856" y="358"/>
                    <a:pt x="776" y="298"/>
                    <a:pt x="717" y="159"/>
                  </a:cubicBezTo>
                  <a:cubicBezTo>
                    <a:pt x="697" y="100"/>
                    <a:pt x="677" y="4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5"/>
            <p:cNvSpPr/>
            <p:nvPr/>
          </p:nvSpPr>
          <p:spPr>
            <a:xfrm>
              <a:off x="5021700" y="829425"/>
              <a:ext cx="42800" cy="30350"/>
            </a:xfrm>
            <a:custGeom>
              <a:avLst/>
              <a:gdLst/>
              <a:ahLst/>
              <a:cxnLst/>
              <a:rect l="l" t="t" r="r" b="b"/>
              <a:pathLst>
                <a:path w="1712" h="1214" extrusionOk="0">
                  <a:moveTo>
                    <a:pt x="657" y="0"/>
                  </a:moveTo>
                  <a:cubicBezTo>
                    <a:pt x="615" y="90"/>
                    <a:pt x="553" y="117"/>
                    <a:pt x="483" y="117"/>
                  </a:cubicBezTo>
                  <a:cubicBezTo>
                    <a:pt x="380" y="117"/>
                    <a:pt x="259" y="59"/>
                    <a:pt x="155" y="59"/>
                  </a:cubicBezTo>
                  <a:cubicBezTo>
                    <a:pt x="95" y="59"/>
                    <a:pt x="41" y="79"/>
                    <a:pt x="1" y="140"/>
                  </a:cubicBezTo>
                  <a:cubicBezTo>
                    <a:pt x="239" y="518"/>
                    <a:pt x="438" y="935"/>
                    <a:pt x="856" y="1214"/>
                  </a:cubicBezTo>
                  <a:cubicBezTo>
                    <a:pt x="981" y="1158"/>
                    <a:pt x="1107" y="1093"/>
                    <a:pt x="1239" y="1093"/>
                  </a:cubicBezTo>
                  <a:cubicBezTo>
                    <a:pt x="1296" y="1093"/>
                    <a:pt x="1353" y="1105"/>
                    <a:pt x="1413" y="1134"/>
                  </a:cubicBezTo>
                  <a:cubicBezTo>
                    <a:pt x="1460" y="1156"/>
                    <a:pt x="1499" y="1165"/>
                    <a:pt x="1532" y="1165"/>
                  </a:cubicBezTo>
                  <a:cubicBezTo>
                    <a:pt x="1655" y="1165"/>
                    <a:pt x="1696" y="1036"/>
                    <a:pt x="1711" y="896"/>
                  </a:cubicBezTo>
                  <a:cubicBezTo>
                    <a:pt x="1353" y="597"/>
                    <a:pt x="1055" y="219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"/>
            <p:cNvSpPr/>
            <p:nvPr/>
          </p:nvSpPr>
          <p:spPr>
            <a:xfrm>
              <a:off x="5217150" y="1045750"/>
              <a:ext cx="24400" cy="69650"/>
            </a:xfrm>
            <a:custGeom>
              <a:avLst/>
              <a:gdLst/>
              <a:ahLst/>
              <a:cxnLst/>
              <a:rect l="l" t="t" r="r" b="b"/>
              <a:pathLst>
                <a:path w="976" h="2786" extrusionOk="0">
                  <a:moveTo>
                    <a:pt x="299" y="1"/>
                  </a:moveTo>
                  <a:cubicBezTo>
                    <a:pt x="100" y="916"/>
                    <a:pt x="80" y="1831"/>
                    <a:pt x="0" y="2786"/>
                  </a:cubicBezTo>
                  <a:lnTo>
                    <a:pt x="358" y="2786"/>
                  </a:lnTo>
                  <a:cubicBezTo>
                    <a:pt x="577" y="2607"/>
                    <a:pt x="657" y="2388"/>
                    <a:pt x="736" y="2169"/>
                  </a:cubicBezTo>
                  <a:cubicBezTo>
                    <a:pt x="736" y="2090"/>
                    <a:pt x="756" y="1990"/>
                    <a:pt x="756" y="1910"/>
                  </a:cubicBezTo>
                  <a:cubicBezTo>
                    <a:pt x="756" y="1831"/>
                    <a:pt x="776" y="1731"/>
                    <a:pt x="776" y="1672"/>
                  </a:cubicBezTo>
                  <a:cubicBezTo>
                    <a:pt x="876" y="1214"/>
                    <a:pt x="975" y="777"/>
                    <a:pt x="836" y="319"/>
                  </a:cubicBezTo>
                  <a:cubicBezTo>
                    <a:pt x="776" y="100"/>
                    <a:pt x="498" y="200"/>
                    <a:pt x="398" y="41"/>
                  </a:cubicBezTo>
                  <a:cubicBezTo>
                    <a:pt x="358" y="21"/>
                    <a:pt x="339" y="2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5"/>
            <p:cNvSpPr/>
            <p:nvPr/>
          </p:nvSpPr>
          <p:spPr>
            <a:xfrm>
              <a:off x="4985400" y="676750"/>
              <a:ext cx="45275" cy="35825"/>
            </a:xfrm>
            <a:custGeom>
              <a:avLst/>
              <a:gdLst/>
              <a:ahLst/>
              <a:cxnLst/>
              <a:rect l="l" t="t" r="r" b="b"/>
              <a:pathLst>
                <a:path w="1811" h="1433" extrusionOk="0">
                  <a:moveTo>
                    <a:pt x="915" y="0"/>
                  </a:moveTo>
                  <a:cubicBezTo>
                    <a:pt x="796" y="60"/>
                    <a:pt x="697" y="140"/>
                    <a:pt x="577" y="179"/>
                  </a:cubicBezTo>
                  <a:cubicBezTo>
                    <a:pt x="378" y="259"/>
                    <a:pt x="160" y="160"/>
                    <a:pt x="0" y="378"/>
                  </a:cubicBezTo>
                  <a:cubicBezTo>
                    <a:pt x="378" y="736"/>
                    <a:pt x="717" y="1075"/>
                    <a:pt x="1075" y="1433"/>
                  </a:cubicBezTo>
                  <a:cubicBezTo>
                    <a:pt x="1259" y="1387"/>
                    <a:pt x="1337" y="1079"/>
                    <a:pt x="1536" y="1079"/>
                  </a:cubicBezTo>
                  <a:cubicBezTo>
                    <a:pt x="1595" y="1079"/>
                    <a:pt x="1665" y="1106"/>
                    <a:pt x="1751" y="1174"/>
                  </a:cubicBezTo>
                  <a:lnTo>
                    <a:pt x="1811" y="1035"/>
                  </a:lnTo>
                  <a:cubicBezTo>
                    <a:pt x="1552" y="657"/>
                    <a:pt x="1313" y="259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5"/>
            <p:cNvSpPr/>
            <p:nvPr/>
          </p:nvSpPr>
          <p:spPr>
            <a:xfrm>
              <a:off x="5199250" y="897425"/>
              <a:ext cx="46775" cy="54850"/>
            </a:xfrm>
            <a:custGeom>
              <a:avLst/>
              <a:gdLst/>
              <a:ahLst/>
              <a:cxnLst/>
              <a:rect l="l" t="t" r="r" b="b"/>
              <a:pathLst>
                <a:path w="1871" h="2194" extrusionOk="0">
                  <a:moveTo>
                    <a:pt x="249" y="0"/>
                  </a:moveTo>
                  <a:cubicBezTo>
                    <a:pt x="228" y="0"/>
                    <a:pt x="204" y="2"/>
                    <a:pt x="179" y="6"/>
                  </a:cubicBezTo>
                  <a:cubicBezTo>
                    <a:pt x="0" y="165"/>
                    <a:pt x="0" y="364"/>
                    <a:pt x="0" y="563"/>
                  </a:cubicBezTo>
                  <a:cubicBezTo>
                    <a:pt x="498" y="1140"/>
                    <a:pt x="995" y="1736"/>
                    <a:pt x="1651" y="2194"/>
                  </a:cubicBezTo>
                  <a:cubicBezTo>
                    <a:pt x="1870" y="1955"/>
                    <a:pt x="1771" y="1756"/>
                    <a:pt x="1592" y="1577"/>
                  </a:cubicBezTo>
                  <a:cubicBezTo>
                    <a:pt x="1393" y="1259"/>
                    <a:pt x="1214" y="941"/>
                    <a:pt x="895" y="702"/>
                  </a:cubicBezTo>
                  <a:lnTo>
                    <a:pt x="716" y="543"/>
                  </a:lnTo>
                  <a:cubicBezTo>
                    <a:pt x="511" y="394"/>
                    <a:pt x="568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"/>
            <p:cNvSpPr/>
            <p:nvPr/>
          </p:nvSpPr>
          <p:spPr>
            <a:xfrm>
              <a:off x="5034625" y="715050"/>
              <a:ext cx="35850" cy="40800"/>
            </a:xfrm>
            <a:custGeom>
              <a:avLst/>
              <a:gdLst/>
              <a:ahLst/>
              <a:cxnLst/>
              <a:rect l="l" t="t" r="r" b="b"/>
              <a:pathLst>
                <a:path w="1434" h="1632" extrusionOk="0">
                  <a:moveTo>
                    <a:pt x="379" y="0"/>
                  </a:moveTo>
                  <a:cubicBezTo>
                    <a:pt x="41" y="139"/>
                    <a:pt x="279" y="537"/>
                    <a:pt x="1" y="716"/>
                  </a:cubicBezTo>
                  <a:cubicBezTo>
                    <a:pt x="279" y="1015"/>
                    <a:pt x="578" y="1333"/>
                    <a:pt x="836" y="1631"/>
                  </a:cubicBezTo>
                  <a:cubicBezTo>
                    <a:pt x="916" y="1631"/>
                    <a:pt x="976" y="1631"/>
                    <a:pt x="1075" y="1592"/>
                  </a:cubicBezTo>
                  <a:cubicBezTo>
                    <a:pt x="1234" y="1512"/>
                    <a:pt x="1393" y="1413"/>
                    <a:pt x="1433" y="1214"/>
                  </a:cubicBezTo>
                  <a:cubicBezTo>
                    <a:pt x="1194" y="696"/>
                    <a:pt x="796" y="338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"/>
            <p:cNvSpPr/>
            <p:nvPr/>
          </p:nvSpPr>
          <p:spPr>
            <a:xfrm>
              <a:off x="5353400" y="586825"/>
              <a:ext cx="54250" cy="29275"/>
            </a:xfrm>
            <a:custGeom>
              <a:avLst/>
              <a:gdLst/>
              <a:ahLst/>
              <a:cxnLst/>
              <a:rect l="l" t="t" r="r" b="b"/>
              <a:pathLst>
                <a:path w="2170" h="1171" extrusionOk="0">
                  <a:moveTo>
                    <a:pt x="1415" y="1"/>
                  </a:moveTo>
                  <a:cubicBezTo>
                    <a:pt x="1396" y="1"/>
                    <a:pt x="1381" y="6"/>
                    <a:pt x="1374" y="17"/>
                  </a:cubicBezTo>
                  <a:cubicBezTo>
                    <a:pt x="1016" y="474"/>
                    <a:pt x="478" y="196"/>
                    <a:pt x="81" y="454"/>
                  </a:cubicBezTo>
                  <a:lnTo>
                    <a:pt x="21" y="494"/>
                  </a:lnTo>
                  <a:cubicBezTo>
                    <a:pt x="1" y="554"/>
                    <a:pt x="21" y="574"/>
                    <a:pt x="81" y="613"/>
                  </a:cubicBezTo>
                  <a:cubicBezTo>
                    <a:pt x="195" y="610"/>
                    <a:pt x="309" y="606"/>
                    <a:pt x="422" y="606"/>
                  </a:cubicBezTo>
                  <a:cubicBezTo>
                    <a:pt x="939" y="606"/>
                    <a:pt x="1432" y="681"/>
                    <a:pt x="1791" y="1170"/>
                  </a:cubicBezTo>
                  <a:cubicBezTo>
                    <a:pt x="1891" y="1031"/>
                    <a:pt x="1990" y="872"/>
                    <a:pt x="2169" y="832"/>
                  </a:cubicBezTo>
                  <a:cubicBezTo>
                    <a:pt x="2110" y="554"/>
                    <a:pt x="1851" y="454"/>
                    <a:pt x="1712" y="196"/>
                  </a:cubicBezTo>
                  <a:cubicBezTo>
                    <a:pt x="1679" y="98"/>
                    <a:pt x="1501" y="1"/>
                    <a:pt x="1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"/>
            <p:cNvSpPr/>
            <p:nvPr/>
          </p:nvSpPr>
          <p:spPr>
            <a:xfrm>
              <a:off x="5542400" y="963375"/>
              <a:ext cx="83575" cy="13775"/>
            </a:xfrm>
            <a:custGeom>
              <a:avLst/>
              <a:gdLst/>
              <a:ahLst/>
              <a:cxnLst/>
              <a:rect l="l" t="t" r="r" b="b"/>
              <a:pathLst>
                <a:path w="3343" h="551" extrusionOk="0">
                  <a:moveTo>
                    <a:pt x="2705" y="1"/>
                  </a:moveTo>
                  <a:cubicBezTo>
                    <a:pt x="2545" y="1"/>
                    <a:pt x="2389" y="35"/>
                    <a:pt x="2248" y="153"/>
                  </a:cubicBezTo>
                  <a:cubicBezTo>
                    <a:pt x="1791" y="153"/>
                    <a:pt x="1353" y="193"/>
                    <a:pt x="895" y="193"/>
                  </a:cubicBezTo>
                  <a:cubicBezTo>
                    <a:pt x="807" y="256"/>
                    <a:pt x="710" y="271"/>
                    <a:pt x="612" y="271"/>
                  </a:cubicBezTo>
                  <a:cubicBezTo>
                    <a:pt x="522" y="271"/>
                    <a:pt x="431" y="258"/>
                    <a:pt x="342" y="258"/>
                  </a:cubicBezTo>
                  <a:cubicBezTo>
                    <a:pt x="220" y="258"/>
                    <a:pt x="102" y="282"/>
                    <a:pt x="0" y="391"/>
                  </a:cubicBezTo>
                  <a:cubicBezTo>
                    <a:pt x="146" y="498"/>
                    <a:pt x="310" y="515"/>
                    <a:pt x="473" y="515"/>
                  </a:cubicBezTo>
                  <a:cubicBezTo>
                    <a:pt x="555" y="515"/>
                    <a:pt x="637" y="511"/>
                    <a:pt x="716" y="511"/>
                  </a:cubicBezTo>
                  <a:cubicBezTo>
                    <a:pt x="1253" y="531"/>
                    <a:pt x="1791" y="551"/>
                    <a:pt x="2308" y="551"/>
                  </a:cubicBezTo>
                  <a:cubicBezTo>
                    <a:pt x="2646" y="531"/>
                    <a:pt x="2984" y="511"/>
                    <a:pt x="3283" y="491"/>
                  </a:cubicBezTo>
                  <a:cubicBezTo>
                    <a:pt x="3342" y="252"/>
                    <a:pt x="3243" y="133"/>
                    <a:pt x="3044" y="33"/>
                  </a:cubicBezTo>
                  <a:cubicBezTo>
                    <a:pt x="2930" y="17"/>
                    <a:pt x="2816" y="1"/>
                    <a:pt x="27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"/>
            <p:cNvSpPr/>
            <p:nvPr/>
          </p:nvSpPr>
          <p:spPr>
            <a:xfrm>
              <a:off x="5130125" y="998025"/>
              <a:ext cx="52225" cy="39100"/>
            </a:xfrm>
            <a:custGeom>
              <a:avLst/>
              <a:gdLst/>
              <a:ahLst/>
              <a:cxnLst/>
              <a:rect l="l" t="t" r="r" b="b"/>
              <a:pathLst>
                <a:path w="2089" h="1564" extrusionOk="0">
                  <a:moveTo>
                    <a:pt x="358" y="0"/>
                  </a:moveTo>
                  <a:cubicBezTo>
                    <a:pt x="239" y="40"/>
                    <a:pt x="139" y="119"/>
                    <a:pt x="0" y="159"/>
                  </a:cubicBezTo>
                  <a:cubicBezTo>
                    <a:pt x="179" y="557"/>
                    <a:pt x="577" y="796"/>
                    <a:pt x="836" y="1094"/>
                  </a:cubicBezTo>
                  <a:cubicBezTo>
                    <a:pt x="1061" y="1372"/>
                    <a:pt x="1362" y="1543"/>
                    <a:pt x="1712" y="1543"/>
                  </a:cubicBezTo>
                  <a:cubicBezTo>
                    <a:pt x="1764" y="1543"/>
                    <a:pt x="1816" y="1539"/>
                    <a:pt x="1870" y="1532"/>
                  </a:cubicBezTo>
                  <a:cubicBezTo>
                    <a:pt x="1903" y="1554"/>
                    <a:pt x="1932" y="1564"/>
                    <a:pt x="1957" y="1564"/>
                  </a:cubicBezTo>
                  <a:cubicBezTo>
                    <a:pt x="2021" y="1564"/>
                    <a:pt x="2060" y="1499"/>
                    <a:pt x="2089" y="1412"/>
                  </a:cubicBezTo>
                  <a:cubicBezTo>
                    <a:pt x="1989" y="1154"/>
                    <a:pt x="1751" y="1094"/>
                    <a:pt x="1552" y="935"/>
                  </a:cubicBezTo>
                  <a:cubicBezTo>
                    <a:pt x="1472" y="895"/>
                    <a:pt x="1393" y="836"/>
                    <a:pt x="1333" y="756"/>
                  </a:cubicBezTo>
                  <a:cubicBezTo>
                    <a:pt x="1273" y="716"/>
                    <a:pt x="1194" y="637"/>
                    <a:pt x="1134" y="597"/>
                  </a:cubicBezTo>
                  <a:cubicBezTo>
                    <a:pt x="1074" y="557"/>
                    <a:pt x="1035" y="517"/>
                    <a:pt x="975" y="497"/>
                  </a:cubicBezTo>
                  <a:lnTo>
                    <a:pt x="895" y="438"/>
                  </a:lnTo>
                  <a:cubicBezTo>
                    <a:pt x="856" y="418"/>
                    <a:pt x="836" y="358"/>
                    <a:pt x="776" y="338"/>
                  </a:cubicBezTo>
                  <a:lnTo>
                    <a:pt x="736" y="298"/>
                  </a:lnTo>
                  <a:cubicBezTo>
                    <a:pt x="677" y="239"/>
                    <a:pt x="657" y="199"/>
                    <a:pt x="597" y="159"/>
                  </a:cubicBezTo>
                  <a:lnTo>
                    <a:pt x="557" y="119"/>
                  </a:lnTo>
                  <a:cubicBezTo>
                    <a:pt x="537" y="60"/>
                    <a:pt x="478" y="40"/>
                    <a:pt x="438" y="20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5"/>
            <p:cNvSpPr/>
            <p:nvPr/>
          </p:nvSpPr>
          <p:spPr>
            <a:xfrm>
              <a:off x="4917275" y="576775"/>
              <a:ext cx="38800" cy="48375"/>
            </a:xfrm>
            <a:custGeom>
              <a:avLst/>
              <a:gdLst/>
              <a:ahLst/>
              <a:cxnLst/>
              <a:rect l="l" t="t" r="r" b="b"/>
              <a:pathLst>
                <a:path w="1552" h="1935" extrusionOk="0">
                  <a:moveTo>
                    <a:pt x="159" y="1"/>
                  </a:moveTo>
                  <a:cubicBezTo>
                    <a:pt x="20" y="81"/>
                    <a:pt x="20" y="220"/>
                    <a:pt x="0" y="359"/>
                  </a:cubicBezTo>
                  <a:cubicBezTo>
                    <a:pt x="20" y="817"/>
                    <a:pt x="657" y="1055"/>
                    <a:pt x="557" y="1592"/>
                  </a:cubicBezTo>
                  <a:cubicBezTo>
                    <a:pt x="597" y="1692"/>
                    <a:pt x="617" y="1831"/>
                    <a:pt x="716" y="1891"/>
                  </a:cubicBezTo>
                  <a:cubicBezTo>
                    <a:pt x="785" y="1922"/>
                    <a:pt x="847" y="1935"/>
                    <a:pt x="902" y="1935"/>
                  </a:cubicBezTo>
                  <a:cubicBezTo>
                    <a:pt x="1167" y="1935"/>
                    <a:pt x="1305" y="1638"/>
                    <a:pt x="1552" y="1572"/>
                  </a:cubicBezTo>
                  <a:lnTo>
                    <a:pt x="1393" y="1393"/>
                  </a:lnTo>
                  <a:cubicBezTo>
                    <a:pt x="1094" y="856"/>
                    <a:pt x="497" y="518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5"/>
            <p:cNvSpPr/>
            <p:nvPr/>
          </p:nvSpPr>
          <p:spPr>
            <a:xfrm>
              <a:off x="5313125" y="764150"/>
              <a:ext cx="36825" cy="40025"/>
            </a:xfrm>
            <a:custGeom>
              <a:avLst/>
              <a:gdLst/>
              <a:ahLst/>
              <a:cxnLst/>
              <a:rect l="l" t="t" r="r" b="b"/>
              <a:pathLst>
                <a:path w="1473" h="1601" extrusionOk="0">
                  <a:moveTo>
                    <a:pt x="350" y="1"/>
                  </a:moveTo>
                  <a:cubicBezTo>
                    <a:pt x="257" y="1"/>
                    <a:pt x="143" y="37"/>
                    <a:pt x="1" y="125"/>
                  </a:cubicBezTo>
                  <a:cubicBezTo>
                    <a:pt x="140" y="801"/>
                    <a:pt x="697" y="1139"/>
                    <a:pt x="1135" y="1597"/>
                  </a:cubicBezTo>
                  <a:cubicBezTo>
                    <a:pt x="1140" y="1600"/>
                    <a:pt x="1147" y="1601"/>
                    <a:pt x="1156" y="1601"/>
                  </a:cubicBezTo>
                  <a:cubicBezTo>
                    <a:pt x="1207" y="1601"/>
                    <a:pt x="1305" y="1554"/>
                    <a:pt x="1373" y="1537"/>
                  </a:cubicBezTo>
                  <a:cubicBezTo>
                    <a:pt x="1473" y="1418"/>
                    <a:pt x="1473" y="1299"/>
                    <a:pt x="1373" y="1199"/>
                  </a:cubicBezTo>
                  <a:cubicBezTo>
                    <a:pt x="1234" y="1040"/>
                    <a:pt x="1135" y="841"/>
                    <a:pt x="1015" y="662"/>
                  </a:cubicBezTo>
                  <a:cubicBezTo>
                    <a:pt x="764" y="505"/>
                    <a:pt x="699" y="1"/>
                    <a:pt x="3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"/>
            <p:cNvSpPr/>
            <p:nvPr/>
          </p:nvSpPr>
          <p:spPr>
            <a:xfrm>
              <a:off x="5054525" y="916450"/>
              <a:ext cx="38325" cy="37825"/>
            </a:xfrm>
            <a:custGeom>
              <a:avLst/>
              <a:gdLst/>
              <a:ahLst/>
              <a:cxnLst/>
              <a:rect l="l" t="t" r="r" b="b"/>
              <a:pathLst>
                <a:path w="1533" h="1513" extrusionOk="0">
                  <a:moveTo>
                    <a:pt x="398" y="1"/>
                  </a:moveTo>
                  <a:cubicBezTo>
                    <a:pt x="239" y="21"/>
                    <a:pt x="120" y="100"/>
                    <a:pt x="20" y="239"/>
                  </a:cubicBezTo>
                  <a:cubicBezTo>
                    <a:pt x="20" y="299"/>
                    <a:pt x="0" y="319"/>
                    <a:pt x="0" y="379"/>
                  </a:cubicBezTo>
                  <a:cubicBezTo>
                    <a:pt x="20" y="399"/>
                    <a:pt x="20" y="438"/>
                    <a:pt x="40" y="478"/>
                  </a:cubicBezTo>
                  <a:cubicBezTo>
                    <a:pt x="518" y="776"/>
                    <a:pt x="717" y="1373"/>
                    <a:pt x="1294" y="1513"/>
                  </a:cubicBezTo>
                  <a:cubicBezTo>
                    <a:pt x="1294" y="1513"/>
                    <a:pt x="1313" y="1493"/>
                    <a:pt x="1333" y="1413"/>
                  </a:cubicBezTo>
                  <a:lnTo>
                    <a:pt x="1333" y="1314"/>
                  </a:lnTo>
                  <a:lnTo>
                    <a:pt x="1413" y="1314"/>
                  </a:lnTo>
                  <a:cubicBezTo>
                    <a:pt x="1433" y="1294"/>
                    <a:pt x="1453" y="1294"/>
                    <a:pt x="1492" y="1254"/>
                  </a:cubicBezTo>
                  <a:cubicBezTo>
                    <a:pt x="1512" y="1214"/>
                    <a:pt x="1532" y="1135"/>
                    <a:pt x="1532" y="1055"/>
                  </a:cubicBezTo>
                  <a:cubicBezTo>
                    <a:pt x="1413" y="836"/>
                    <a:pt x="1234" y="637"/>
                    <a:pt x="1095" y="438"/>
                  </a:cubicBezTo>
                  <a:lnTo>
                    <a:pt x="1015" y="359"/>
                  </a:lnTo>
                  <a:lnTo>
                    <a:pt x="876" y="220"/>
                  </a:lnTo>
                  <a:lnTo>
                    <a:pt x="796" y="140"/>
                  </a:lnTo>
                  <a:cubicBezTo>
                    <a:pt x="737" y="100"/>
                    <a:pt x="697" y="40"/>
                    <a:pt x="617" y="21"/>
                  </a:cubicBezTo>
                  <a:cubicBezTo>
                    <a:pt x="538" y="1"/>
                    <a:pt x="478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"/>
            <p:cNvSpPr/>
            <p:nvPr/>
          </p:nvSpPr>
          <p:spPr>
            <a:xfrm>
              <a:off x="5551350" y="956500"/>
              <a:ext cx="96000" cy="15425"/>
            </a:xfrm>
            <a:custGeom>
              <a:avLst/>
              <a:gdLst/>
              <a:ahLst/>
              <a:cxnLst/>
              <a:rect l="l" t="t" r="r" b="b"/>
              <a:pathLst>
                <a:path w="3840" h="617" extrusionOk="0">
                  <a:moveTo>
                    <a:pt x="346" y="0"/>
                  </a:moveTo>
                  <a:cubicBezTo>
                    <a:pt x="289" y="0"/>
                    <a:pt x="229" y="10"/>
                    <a:pt x="159" y="30"/>
                  </a:cubicBezTo>
                  <a:cubicBezTo>
                    <a:pt x="120" y="70"/>
                    <a:pt x="40" y="90"/>
                    <a:pt x="0" y="109"/>
                  </a:cubicBezTo>
                  <a:cubicBezTo>
                    <a:pt x="185" y="245"/>
                    <a:pt x="393" y="258"/>
                    <a:pt x="606" y="258"/>
                  </a:cubicBezTo>
                  <a:cubicBezTo>
                    <a:pt x="657" y="258"/>
                    <a:pt x="709" y="258"/>
                    <a:pt x="760" y="258"/>
                  </a:cubicBezTo>
                  <a:cubicBezTo>
                    <a:pt x="839" y="258"/>
                    <a:pt x="917" y="259"/>
                    <a:pt x="995" y="269"/>
                  </a:cubicBezTo>
                  <a:cubicBezTo>
                    <a:pt x="1013" y="270"/>
                    <a:pt x="1032" y="270"/>
                    <a:pt x="1051" y="270"/>
                  </a:cubicBezTo>
                  <a:cubicBezTo>
                    <a:pt x="1188" y="270"/>
                    <a:pt x="1329" y="241"/>
                    <a:pt x="1467" y="241"/>
                  </a:cubicBezTo>
                  <a:cubicBezTo>
                    <a:pt x="1613" y="241"/>
                    <a:pt x="1756" y="274"/>
                    <a:pt x="1890" y="408"/>
                  </a:cubicBezTo>
                  <a:cubicBezTo>
                    <a:pt x="2188" y="428"/>
                    <a:pt x="2487" y="428"/>
                    <a:pt x="2785" y="468"/>
                  </a:cubicBezTo>
                  <a:cubicBezTo>
                    <a:pt x="2970" y="529"/>
                    <a:pt x="3165" y="617"/>
                    <a:pt x="3351" y="617"/>
                  </a:cubicBezTo>
                  <a:cubicBezTo>
                    <a:pt x="3527" y="617"/>
                    <a:pt x="3695" y="539"/>
                    <a:pt x="3840" y="288"/>
                  </a:cubicBezTo>
                  <a:cubicBezTo>
                    <a:pt x="3731" y="96"/>
                    <a:pt x="3587" y="48"/>
                    <a:pt x="3431" y="48"/>
                  </a:cubicBezTo>
                  <a:cubicBezTo>
                    <a:pt x="3276" y="48"/>
                    <a:pt x="3109" y="96"/>
                    <a:pt x="2955" y="96"/>
                  </a:cubicBezTo>
                  <a:cubicBezTo>
                    <a:pt x="2896" y="96"/>
                    <a:pt x="2839" y="89"/>
                    <a:pt x="2785" y="70"/>
                  </a:cubicBezTo>
                  <a:cubicBezTo>
                    <a:pt x="2594" y="28"/>
                    <a:pt x="2402" y="15"/>
                    <a:pt x="2211" y="15"/>
                  </a:cubicBezTo>
                  <a:cubicBezTo>
                    <a:pt x="1890" y="15"/>
                    <a:pt x="1568" y="51"/>
                    <a:pt x="1242" y="51"/>
                  </a:cubicBezTo>
                  <a:cubicBezTo>
                    <a:pt x="1114" y="51"/>
                    <a:pt x="985" y="46"/>
                    <a:pt x="856" y="30"/>
                  </a:cubicBezTo>
                  <a:cubicBezTo>
                    <a:pt x="836" y="20"/>
                    <a:pt x="806" y="15"/>
                    <a:pt x="776" y="15"/>
                  </a:cubicBezTo>
                  <a:cubicBezTo>
                    <a:pt x="746" y="15"/>
                    <a:pt x="716" y="20"/>
                    <a:pt x="697" y="30"/>
                  </a:cubicBezTo>
                  <a:cubicBezTo>
                    <a:pt x="667" y="50"/>
                    <a:pt x="632" y="60"/>
                    <a:pt x="600" y="60"/>
                  </a:cubicBezTo>
                  <a:cubicBezTo>
                    <a:pt x="567" y="60"/>
                    <a:pt x="537" y="50"/>
                    <a:pt x="517" y="30"/>
                  </a:cubicBezTo>
                  <a:cubicBezTo>
                    <a:pt x="458" y="10"/>
                    <a:pt x="403" y="0"/>
                    <a:pt x="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"/>
            <p:cNvSpPr/>
            <p:nvPr/>
          </p:nvSpPr>
          <p:spPr>
            <a:xfrm>
              <a:off x="4864050" y="541975"/>
              <a:ext cx="34850" cy="35600"/>
            </a:xfrm>
            <a:custGeom>
              <a:avLst/>
              <a:gdLst/>
              <a:ahLst/>
              <a:cxnLst/>
              <a:rect l="l" t="t" r="r" b="b"/>
              <a:pathLst>
                <a:path w="1394" h="1424" extrusionOk="0">
                  <a:moveTo>
                    <a:pt x="936" y="0"/>
                  </a:moveTo>
                  <a:cubicBezTo>
                    <a:pt x="769" y="125"/>
                    <a:pt x="641" y="289"/>
                    <a:pt x="478" y="289"/>
                  </a:cubicBezTo>
                  <a:cubicBezTo>
                    <a:pt x="407" y="289"/>
                    <a:pt x="330" y="258"/>
                    <a:pt x="239" y="179"/>
                  </a:cubicBezTo>
                  <a:cubicBezTo>
                    <a:pt x="200" y="150"/>
                    <a:pt x="165" y="135"/>
                    <a:pt x="132" y="135"/>
                  </a:cubicBezTo>
                  <a:cubicBezTo>
                    <a:pt x="100" y="135"/>
                    <a:pt x="70" y="150"/>
                    <a:pt x="40" y="179"/>
                  </a:cubicBezTo>
                  <a:cubicBezTo>
                    <a:pt x="1" y="657"/>
                    <a:pt x="538" y="756"/>
                    <a:pt x="657" y="1114"/>
                  </a:cubicBezTo>
                  <a:cubicBezTo>
                    <a:pt x="814" y="1254"/>
                    <a:pt x="940" y="1424"/>
                    <a:pt x="1156" y="1424"/>
                  </a:cubicBezTo>
                  <a:cubicBezTo>
                    <a:pt x="1187" y="1424"/>
                    <a:pt x="1219" y="1420"/>
                    <a:pt x="1254" y="1413"/>
                  </a:cubicBezTo>
                  <a:cubicBezTo>
                    <a:pt x="1373" y="1353"/>
                    <a:pt x="1393" y="1254"/>
                    <a:pt x="1373" y="1075"/>
                  </a:cubicBezTo>
                  <a:cubicBezTo>
                    <a:pt x="1333" y="677"/>
                    <a:pt x="955" y="398"/>
                    <a:pt x="9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"/>
            <p:cNvSpPr/>
            <p:nvPr/>
          </p:nvSpPr>
          <p:spPr>
            <a:xfrm>
              <a:off x="5012750" y="874850"/>
              <a:ext cx="50250" cy="44625"/>
            </a:xfrm>
            <a:custGeom>
              <a:avLst/>
              <a:gdLst/>
              <a:ahLst/>
              <a:cxnLst/>
              <a:rect l="l" t="t" r="r" b="b"/>
              <a:pathLst>
                <a:path w="2010" h="1785" extrusionOk="0">
                  <a:moveTo>
                    <a:pt x="459" y="1"/>
                  </a:moveTo>
                  <a:cubicBezTo>
                    <a:pt x="412" y="1"/>
                    <a:pt x="365" y="10"/>
                    <a:pt x="319" y="33"/>
                  </a:cubicBezTo>
                  <a:cubicBezTo>
                    <a:pt x="279" y="113"/>
                    <a:pt x="219" y="173"/>
                    <a:pt x="160" y="213"/>
                  </a:cubicBezTo>
                  <a:cubicBezTo>
                    <a:pt x="0" y="491"/>
                    <a:pt x="279" y="571"/>
                    <a:pt x="378" y="690"/>
                  </a:cubicBezTo>
                  <a:cubicBezTo>
                    <a:pt x="697" y="1068"/>
                    <a:pt x="1055" y="1406"/>
                    <a:pt x="1393" y="1784"/>
                  </a:cubicBezTo>
                  <a:cubicBezTo>
                    <a:pt x="1453" y="1784"/>
                    <a:pt x="1473" y="1784"/>
                    <a:pt x="1512" y="1764"/>
                  </a:cubicBezTo>
                  <a:cubicBezTo>
                    <a:pt x="2010" y="1486"/>
                    <a:pt x="1691" y="1247"/>
                    <a:pt x="1492" y="1008"/>
                  </a:cubicBezTo>
                  <a:cubicBezTo>
                    <a:pt x="1194" y="670"/>
                    <a:pt x="796" y="392"/>
                    <a:pt x="557" y="14"/>
                  </a:cubicBezTo>
                  <a:cubicBezTo>
                    <a:pt x="525" y="5"/>
                    <a:pt x="492" y="1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"/>
            <p:cNvSpPr/>
            <p:nvPr/>
          </p:nvSpPr>
          <p:spPr>
            <a:xfrm>
              <a:off x="5194775" y="868225"/>
              <a:ext cx="28850" cy="42775"/>
            </a:xfrm>
            <a:custGeom>
              <a:avLst/>
              <a:gdLst/>
              <a:ahLst/>
              <a:cxnLst/>
              <a:rect l="l" t="t" r="r" b="b"/>
              <a:pathLst>
                <a:path w="1154" h="1711" extrusionOk="0">
                  <a:moveTo>
                    <a:pt x="0" y="0"/>
                  </a:moveTo>
                  <a:cubicBezTo>
                    <a:pt x="0" y="279"/>
                    <a:pt x="40" y="577"/>
                    <a:pt x="40" y="855"/>
                  </a:cubicBezTo>
                  <a:lnTo>
                    <a:pt x="40" y="955"/>
                  </a:lnTo>
                  <a:cubicBezTo>
                    <a:pt x="40" y="1015"/>
                    <a:pt x="60" y="1074"/>
                    <a:pt x="100" y="1134"/>
                  </a:cubicBezTo>
                  <a:cubicBezTo>
                    <a:pt x="146" y="1196"/>
                    <a:pt x="205" y="1246"/>
                    <a:pt x="285" y="1246"/>
                  </a:cubicBezTo>
                  <a:cubicBezTo>
                    <a:pt x="308" y="1246"/>
                    <a:pt x="332" y="1242"/>
                    <a:pt x="358" y="1233"/>
                  </a:cubicBezTo>
                  <a:cubicBezTo>
                    <a:pt x="577" y="1353"/>
                    <a:pt x="637" y="1651"/>
                    <a:pt x="895" y="1711"/>
                  </a:cubicBezTo>
                  <a:cubicBezTo>
                    <a:pt x="1154" y="1114"/>
                    <a:pt x="856" y="756"/>
                    <a:pt x="378" y="537"/>
                  </a:cubicBezTo>
                  <a:cubicBezTo>
                    <a:pt x="279" y="338"/>
                    <a:pt x="23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"/>
            <p:cNvSpPr/>
            <p:nvPr/>
          </p:nvSpPr>
          <p:spPr>
            <a:xfrm>
              <a:off x="5011750" y="700125"/>
              <a:ext cx="35825" cy="32850"/>
            </a:xfrm>
            <a:custGeom>
              <a:avLst/>
              <a:gdLst/>
              <a:ahLst/>
              <a:cxnLst/>
              <a:rect l="l" t="t" r="r" b="b"/>
              <a:pathLst>
                <a:path w="1433" h="1314" extrusionOk="0">
                  <a:moveTo>
                    <a:pt x="757" y="40"/>
                  </a:moveTo>
                  <a:cubicBezTo>
                    <a:pt x="458" y="140"/>
                    <a:pt x="60" y="0"/>
                    <a:pt x="1" y="478"/>
                  </a:cubicBezTo>
                  <a:cubicBezTo>
                    <a:pt x="70" y="604"/>
                    <a:pt x="172" y="631"/>
                    <a:pt x="281" y="631"/>
                  </a:cubicBezTo>
                  <a:cubicBezTo>
                    <a:pt x="360" y="631"/>
                    <a:pt x="443" y="617"/>
                    <a:pt x="518" y="617"/>
                  </a:cubicBezTo>
                  <a:cubicBezTo>
                    <a:pt x="757" y="796"/>
                    <a:pt x="757" y="1094"/>
                    <a:pt x="896" y="1313"/>
                  </a:cubicBezTo>
                  <a:cubicBezTo>
                    <a:pt x="1433" y="1293"/>
                    <a:pt x="1115" y="816"/>
                    <a:pt x="1254" y="597"/>
                  </a:cubicBezTo>
                  <a:cubicBezTo>
                    <a:pt x="1115" y="418"/>
                    <a:pt x="936" y="239"/>
                    <a:pt x="75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"/>
            <p:cNvSpPr/>
            <p:nvPr/>
          </p:nvSpPr>
          <p:spPr>
            <a:xfrm>
              <a:off x="4959525" y="652550"/>
              <a:ext cx="37825" cy="28700"/>
            </a:xfrm>
            <a:custGeom>
              <a:avLst/>
              <a:gdLst/>
              <a:ahLst/>
              <a:cxnLst/>
              <a:rect l="l" t="t" r="r" b="b"/>
              <a:pathLst>
                <a:path w="1513" h="1148" extrusionOk="0">
                  <a:moveTo>
                    <a:pt x="302" y="1"/>
                  </a:moveTo>
                  <a:cubicBezTo>
                    <a:pt x="190" y="1"/>
                    <a:pt x="87" y="28"/>
                    <a:pt x="1" y="133"/>
                  </a:cubicBezTo>
                  <a:cubicBezTo>
                    <a:pt x="140" y="590"/>
                    <a:pt x="558" y="829"/>
                    <a:pt x="896" y="1147"/>
                  </a:cubicBezTo>
                  <a:cubicBezTo>
                    <a:pt x="1035" y="1128"/>
                    <a:pt x="1195" y="1128"/>
                    <a:pt x="1314" y="1008"/>
                  </a:cubicBezTo>
                  <a:cubicBezTo>
                    <a:pt x="1413" y="929"/>
                    <a:pt x="1473" y="849"/>
                    <a:pt x="1513" y="730"/>
                  </a:cubicBezTo>
                  <a:cubicBezTo>
                    <a:pt x="1513" y="531"/>
                    <a:pt x="1334" y="411"/>
                    <a:pt x="1274" y="232"/>
                  </a:cubicBezTo>
                  <a:cubicBezTo>
                    <a:pt x="1214" y="212"/>
                    <a:pt x="1155" y="173"/>
                    <a:pt x="1075" y="173"/>
                  </a:cubicBezTo>
                  <a:cubicBezTo>
                    <a:pt x="1048" y="183"/>
                    <a:pt x="1023" y="187"/>
                    <a:pt x="999" y="187"/>
                  </a:cubicBezTo>
                  <a:cubicBezTo>
                    <a:pt x="881" y="187"/>
                    <a:pt x="793" y="83"/>
                    <a:pt x="677" y="33"/>
                  </a:cubicBezTo>
                  <a:cubicBezTo>
                    <a:pt x="553" y="33"/>
                    <a:pt x="423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"/>
            <p:cNvSpPr/>
            <p:nvPr/>
          </p:nvSpPr>
          <p:spPr>
            <a:xfrm>
              <a:off x="5395175" y="954000"/>
              <a:ext cx="52750" cy="17675"/>
            </a:xfrm>
            <a:custGeom>
              <a:avLst/>
              <a:gdLst/>
              <a:ahLst/>
              <a:cxnLst/>
              <a:rect l="l" t="t" r="r" b="b"/>
              <a:pathLst>
                <a:path w="2110" h="707" extrusionOk="0">
                  <a:moveTo>
                    <a:pt x="1306" y="1"/>
                  </a:moveTo>
                  <a:cubicBezTo>
                    <a:pt x="1214" y="1"/>
                    <a:pt x="1125" y="11"/>
                    <a:pt x="1035" y="30"/>
                  </a:cubicBezTo>
                  <a:cubicBezTo>
                    <a:pt x="916" y="209"/>
                    <a:pt x="737" y="170"/>
                    <a:pt x="558" y="209"/>
                  </a:cubicBezTo>
                  <a:cubicBezTo>
                    <a:pt x="319" y="289"/>
                    <a:pt x="41" y="329"/>
                    <a:pt x="1" y="667"/>
                  </a:cubicBezTo>
                  <a:cubicBezTo>
                    <a:pt x="41" y="687"/>
                    <a:pt x="120" y="687"/>
                    <a:pt x="200" y="707"/>
                  </a:cubicBezTo>
                  <a:cubicBezTo>
                    <a:pt x="299" y="627"/>
                    <a:pt x="478" y="707"/>
                    <a:pt x="558" y="587"/>
                  </a:cubicBezTo>
                  <a:cubicBezTo>
                    <a:pt x="697" y="567"/>
                    <a:pt x="835" y="562"/>
                    <a:pt x="971" y="562"/>
                  </a:cubicBezTo>
                  <a:cubicBezTo>
                    <a:pt x="1081" y="562"/>
                    <a:pt x="1191" y="565"/>
                    <a:pt x="1300" y="565"/>
                  </a:cubicBezTo>
                  <a:cubicBezTo>
                    <a:pt x="1575" y="565"/>
                    <a:pt x="1845" y="546"/>
                    <a:pt x="2110" y="408"/>
                  </a:cubicBezTo>
                  <a:lnTo>
                    <a:pt x="2090" y="329"/>
                  </a:lnTo>
                  <a:cubicBezTo>
                    <a:pt x="1931" y="209"/>
                    <a:pt x="1712" y="190"/>
                    <a:pt x="1592" y="30"/>
                  </a:cubicBezTo>
                  <a:cubicBezTo>
                    <a:pt x="1493" y="11"/>
                    <a:pt x="1398" y="1"/>
                    <a:pt x="13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"/>
            <p:cNvSpPr/>
            <p:nvPr/>
          </p:nvSpPr>
          <p:spPr>
            <a:xfrm>
              <a:off x="5540400" y="884025"/>
              <a:ext cx="75625" cy="9525"/>
            </a:xfrm>
            <a:custGeom>
              <a:avLst/>
              <a:gdLst/>
              <a:ahLst/>
              <a:cxnLst/>
              <a:rect l="l" t="t" r="r" b="b"/>
              <a:pathLst>
                <a:path w="3025" h="381" extrusionOk="0">
                  <a:moveTo>
                    <a:pt x="1686" y="0"/>
                  </a:moveTo>
                  <a:cubicBezTo>
                    <a:pt x="1149" y="0"/>
                    <a:pt x="612" y="84"/>
                    <a:pt x="80" y="204"/>
                  </a:cubicBezTo>
                  <a:cubicBezTo>
                    <a:pt x="60" y="204"/>
                    <a:pt x="60" y="223"/>
                    <a:pt x="21" y="243"/>
                  </a:cubicBezTo>
                  <a:cubicBezTo>
                    <a:pt x="1" y="283"/>
                    <a:pt x="21" y="303"/>
                    <a:pt x="80" y="343"/>
                  </a:cubicBezTo>
                  <a:cubicBezTo>
                    <a:pt x="213" y="370"/>
                    <a:pt x="344" y="381"/>
                    <a:pt x="474" y="381"/>
                  </a:cubicBezTo>
                  <a:cubicBezTo>
                    <a:pt x="1001" y="381"/>
                    <a:pt x="1509" y="201"/>
                    <a:pt x="2039" y="201"/>
                  </a:cubicBezTo>
                  <a:cubicBezTo>
                    <a:pt x="2141" y="201"/>
                    <a:pt x="2244" y="207"/>
                    <a:pt x="2348" y="223"/>
                  </a:cubicBezTo>
                  <a:cubicBezTo>
                    <a:pt x="2567" y="223"/>
                    <a:pt x="2786" y="204"/>
                    <a:pt x="3024" y="204"/>
                  </a:cubicBezTo>
                  <a:cubicBezTo>
                    <a:pt x="2581" y="59"/>
                    <a:pt x="2134" y="0"/>
                    <a:pt x="1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"/>
            <p:cNvSpPr/>
            <p:nvPr/>
          </p:nvSpPr>
          <p:spPr>
            <a:xfrm>
              <a:off x="5537925" y="860800"/>
              <a:ext cx="70625" cy="13675"/>
            </a:xfrm>
            <a:custGeom>
              <a:avLst/>
              <a:gdLst/>
              <a:ahLst/>
              <a:cxnLst/>
              <a:rect l="l" t="t" r="r" b="b"/>
              <a:pathLst>
                <a:path w="2825" h="547" extrusionOk="0">
                  <a:moveTo>
                    <a:pt x="2419" y="0"/>
                  </a:moveTo>
                  <a:cubicBezTo>
                    <a:pt x="2251" y="0"/>
                    <a:pt x="2070" y="68"/>
                    <a:pt x="1890" y="78"/>
                  </a:cubicBezTo>
                  <a:cubicBezTo>
                    <a:pt x="1393" y="118"/>
                    <a:pt x="875" y="118"/>
                    <a:pt x="358" y="118"/>
                  </a:cubicBezTo>
                  <a:lnTo>
                    <a:pt x="40" y="118"/>
                  </a:lnTo>
                  <a:cubicBezTo>
                    <a:pt x="0" y="158"/>
                    <a:pt x="0" y="218"/>
                    <a:pt x="0" y="277"/>
                  </a:cubicBezTo>
                  <a:cubicBezTo>
                    <a:pt x="100" y="416"/>
                    <a:pt x="279" y="436"/>
                    <a:pt x="378" y="536"/>
                  </a:cubicBezTo>
                  <a:cubicBezTo>
                    <a:pt x="411" y="542"/>
                    <a:pt x="447" y="547"/>
                    <a:pt x="483" y="547"/>
                  </a:cubicBezTo>
                  <a:cubicBezTo>
                    <a:pt x="555" y="547"/>
                    <a:pt x="630" y="529"/>
                    <a:pt x="696" y="476"/>
                  </a:cubicBezTo>
                  <a:cubicBezTo>
                    <a:pt x="1159" y="460"/>
                    <a:pt x="1621" y="278"/>
                    <a:pt x="2094" y="278"/>
                  </a:cubicBezTo>
                  <a:cubicBezTo>
                    <a:pt x="2211" y="278"/>
                    <a:pt x="2328" y="289"/>
                    <a:pt x="2447" y="317"/>
                  </a:cubicBezTo>
                  <a:cubicBezTo>
                    <a:pt x="2500" y="355"/>
                    <a:pt x="2552" y="372"/>
                    <a:pt x="2603" y="372"/>
                  </a:cubicBezTo>
                  <a:cubicBezTo>
                    <a:pt x="2686" y="372"/>
                    <a:pt x="2763" y="324"/>
                    <a:pt x="2825" y="237"/>
                  </a:cubicBezTo>
                  <a:cubicBezTo>
                    <a:pt x="2704" y="52"/>
                    <a:pt x="2566" y="0"/>
                    <a:pt x="2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"/>
            <p:cNvSpPr/>
            <p:nvPr/>
          </p:nvSpPr>
          <p:spPr>
            <a:xfrm>
              <a:off x="5225600" y="1001500"/>
              <a:ext cx="27875" cy="44400"/>
            </a:xfrm>
            <a:custGeom>
              <a:avLst/>
              <a:gdLst/>
              <a:ahLst/>
              <a:cxnLst/>
              <a:rect l="l" t="t" r="r" b="b"/>
              <a:pathLst>
                <a:path w="1115" h="1776" extrusionOk="0">
                  <a:moveTo>
                    <a:pt x="498" y="0"/>
                  </a:moveTo>
                  <a:cubicBezTo>
                    <a:pt x="60" y="518"/>
                    <a:pt x="1" y="1114"/>
                    <a:pt x="1" y="1711"/>
                  </a:cubicBezTo>
                  <a:lnTo>
                    <a:pt x="60" y="1731"/>
                  </a:lnTo>
                  <a:cubicBezTo>
                    <a:pt x="100" y="1761"/>
                    <a:pt x="140" y="1776"/>
                    <a:pt x="175" y="1776"/>
                  </a:cubicBezTo>
                  <a:cubicBezTo>
                    <a:pt x="209" y="1776"/>
                    <a:pt x="239" y="1761"/>
                    <a:pt x="259" y="1731"/>
                  </a:cubicBezTo>
                  <a:cubicBezTo>
                    <a:pt x="319" y="1671"/>
                    <a:pt x="359" y="1572"/>
                    <a:pt x="398" y="1472"/>
                  </a:cubicBezTo>
                  <a:cubicBezTo>
                    <a:pt x="418" y="1373"/>
                    <a:pt x="458" y="1293"/>
                    <a:pt x="518" y="1194"/>
                  </a:cubicBezTo>
                  <a:cubicBezTo>
                    <a:pt x="617" y="995"/>
                    <a:pt x="796" y="896"/>
                    <a:pt x="955" y="796"/>
                  </a:cubicBezTo>
                  <a:cubicBezTo>
                    <a:pt x="1055" y="716"/>
                    <a:pt x="1115" y="657"/>
                    <a:pt x="1095" y="518"/>
                  </a:cubicBezTo>
                  <a:cubicBezTo>
                    <a:pt x="955" y="418"/>
                    <a:pt x="697" y="478"/>
                    <a:pt x="717" y="199"/>
                  </a:cubicBezTo>
                  <a:cubicBezTo>
                    <a:pt x="637" y="159"/>
                    <a:pt x="558" y="8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"/>
            <p:cNvSpPr/>
            <p:nvPr/>
          </p:nvSpPr>
          <p:spPr>
            <a:xfrm>
              <a:off x="5475750" y="867200"/>
              <a:ext cx="71150" cy="9600"/>
            </a:xfrm>
            <a:custGeom>
              <a:avLst/>
              <a:gdLst/>
              <a:ahLst/>
              <a:cxnLst/>
              <a:rect l="l" t="t" r="r" b="b"/>
              <a:pathLst>
                <a:path w="2846" h="384" extrusionOk="0">
                  <a:moveTo>
                    <a:pt x="2389" y="0"/>
                  </a:moveTo>
                  <a:cubicBezTo>
                    <a:pt x="1640" y="0"/>
                    <a:pt x="908" y="201"/>
                    <a:pt x="176" y="201"/>
                  </a:cubicBezTo>
                  <a:cubicBezTo>
                    <a:pt x="144" y="201"/>
                    <a:pt x="112" y="201"/>
                    <a:pt x="80" y="200"/>
                  </a:cubicBezTo>
                  <a:lnTo>
                    <a:pt x="20" y="240"/>
                  </a:lnTo>
                  <a:cubicBezTo>
                    <a:pt x="1" y="280"/>
                    <a:pt x="20" y="300"/>
                    <a:pt x="80" y="359"/>
                  </a:cubicBezTo>
                  <a:cubicBezTo>
                    <a:pt x="230" y="376"/>
                    <a:pt x="379" y="384"/>
                    <a:pt x="528" y="384"/>
                  </a:cubicBezTo>
                  <a:cubicBezTo>
                    <a:pt x="1249" y="384"/>
                    <a:pt x="1961" y="217"/>
                    <a:pt x="2686" y="200"/>
                  </a:cubicBezTo>
                  <a:cubicBezTo>
                    <a:pt x="2721" y="226"/>
                    <a:pt x="2748" y="241"/>
                    <a:pt x="2771" y="241"/>
                  </a:cubicBezTo>
                  <a:cubicBezTo>
                    <a:pt x="2800" y="241"/>
                    <a:pt x="2823" y="216"/>
                    <a:pt x="2845" y="160"/>
                  </a:cubicBezTo>
                  <a:cubicBezTo>
                    <a:pt x="2766" y="21"/>
                    <a:pt x="2626" y="21"/>
                    <a:pt x="2487" y="1"/>
                  </a:cubicBezTo>
                  <a:cubicBezTo>
                    <a:pt x="2455" y="1"/>
                    <a:pt x="2422" y="0"/>
                    <a:pt x="2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"/>
            <p:cNvSpPr/>
            <p:nvPr/>
          </p:nvSpPr>
          <p:spPr>
            <a:xfrm>
              <a:off x="5144550" y="984100"/>
              <a:ext cx="42775" cy="42775"/>
            </a:xfrm>
            <a:custGeom>
              <a:avLst/>
              <a:gdLst/>
              <a:ahLst/>
              <a:cxnLst/>
              <a:rect l="l" t="t" r="r" b="b"/>
              <a:pathLst>
                <a:path w="1711" h="1711" extrusionOk="0">
                  <a:moveTo>
                    <a:pt x="199" y="0"/>
                  </a:moveTo>
                  <a:cubicBezTo>
                    <a:pt x="20" y="100"/>
                    <a:pt x="0" y="259"/>
                    <a:pt x="60" y="418"/>
                  </a:cubicBezTo>
                  <a:cubicBezTo>
                    <a:pt x="517" y="875"/>
                    <a:pt x="875" y="1472"/>
                    <a:pt x="1512" y="1711"/>
                  </a:cubicBezTo>
                  <a:cubicBezTo>
                    <a:pt x="1591" y="1691"/>
                    <a:pt x="1671" y="1671"/>
                    <a:pt x="1711" y="1592"/>
                  </a:cubicBezTo>
                  <a:cubicBezTo>
                    <a:pt x="1512" y="1293"/>
                    <a:pt x="1353" y="1015"/>
                    <a:pt x="1154" y="756"/>
                  </a:cubicBezTo>
                  <a:cubicBezTo>
                    <a:pt x="975" y="676"/>
                    <a:pt x="875" y="537"/>
                    <a:pt x="776" y="398"/>
                  </a:cubicBezTo>
                  <a:cubicBezTo>
                    <a:pt x="657" y="159"/>
                    <a:pt x="477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"/>
            <p:cNvSpPr/>
            <p:nvPr/>
          </p:nvSpPr>
          <p:spPr>
            <a:xfrm>
              <a:off x="5209700" y="630350"/>
              <a:ext cx="31850" cy="33000"/>
            </a:xfrm>
            <a:custGeom>
              <a:avLst/>
              <a:gdLst/>
              <a:ahLst/>
              <a:cxnLst/>
              <a:rect l="l" t="t" r="r" b="b"/>
              <a:pathLst>
                <a:path w="1274" h="1320" extrusionOk="0">
                  <a:moveTo>
                    <a:pt x="325" y="1"/>
                  </a:moveTo>
                  <a:cubicBezTo>
                    <a:pt x="178" y="1"/>
                    <a:pt x="70" y="84"/>
                    <a:pt x="0" y="265"/>
                  </a:cubicBezTo>
                  <a:cubicBezTo>
                    <a:pt x="159" y="802"/>
                    <a:pt x="597" y="1041"/>
                    <a:pt x="1034" y="1319"/>
                  </a:cubicBezTo>
                  <a:cubicBezTo>
                    <a:pt x="1074" y="1319"/>
                    <a:pt x="1134" y="1299"/>
                    <a:pt x="1174" y="1299"/>
                  </a:cubicBezTo>
                  <a:cubicBezTo>
                    <a:pt x="1273" y="1100"/>
                    <a:pt x="1174" y="981"/>
                    <a:pt x="1074" y="822"/>
                  </a:cubicBezTo>
                  <a:cubicBezTo>
                    <a:pt x="935" y="563"/>
                    <a:pt x="637" y="464"/>
                    <a:pt x="637" y="146"/>
                  </a:cubicBezTo>
                  <a:cubicBezTo>
                    <a:pt x="597" y="106"/>
                    <a:pt x="557" y="66"/>
                    <a:pt x="537" y="46"/>
                  </a:cubicBezTo>
                  <a:cubicBezTo>
                    <a:pt x="459" y="16"/>
                    <a:pt x="389" y="1"/>
                    <a:pt x="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"/>
            <p:cNvSpPr/>
            <p:nvPr/>
          </p:nvSpPr>
          <p:spPr>
            <a:xfrm>
              <a:off x="5408125" y="872700"/>
              <a:ext cx="69150" cy="11200"/>
            </a:xfrm>
            <a:custGeom>
              <a:avLst/>
              <a:gdLst/>
              <a:ahLst/>
              <a:cxnLst/>
              <a:rect l="l" t="t" r="r" b="b"/>
              <a:pathLst>
                <a:path w="2766" h="448" extrusionOk="0">
                  <a:moveTo>
                    <a:pt x="2765" y="0"/>
                  </a:moveTo>
                  <a:cubicBezTo>
                    <a:pt x="1999" y="89"/>
                    <a:pt x="1249" y="162"/>
                    <a:pt x="472" y="162"/>
                  </a:cubicBezTo>
                  <a:cubicBezTo>
                    <a:pt x="381" y="162"/>
                    <a:pt x="290" y="161"/>
                    <a:pt x="199" y="159"/>
                  </a:cubicBezTo>
                  <a:cubicBezTo>
                    <a:pt x="120" y="159"/>
                    <a:pt x="80" y="259"/>
                    <a:pt x="0" y="299"/>
                  </a:cubicBezTo>
                  <a:cubicBezTo>
                    <a:pt x="517" y="338"/>
                    <a:pt x="1015" y="338"/>
                    <a:pt x="1552" y="358"/>
                  </a:cubicBezTo>
                  <a:cubicBezTo>
                    <a:pt x="1631" y="418"/>
                    <a:pt x="1716" y="448"/>
                    <a:pt x="1803" y="448"/>
                  </a:cubicBezTo>
                  <a:cubicBezTo>
                    <a:pt x="1890" y="448"/>
                    <a:pt x="1980" y="418"/>
                    <a:pt x="2069" y="358"/>
                  </a:cubicBezTo>
                  <a:cubicBezTo>
                    <a:pt x="2288" y="299"/>
                    <a:pt x="2546" y="239"/>
                    <a:pt x="2765" y="179"/>
                  </a:cubicBezTo>
                  <a:lnTo>
                    <a:pt x="2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"/>
            <p:cNvSpPr/>
            <p:nvPr/>
          </p:nvSpPr>
          <p:spPr>
            <a:xfrm>
              <a:off x="5124650" y="803075"/>
              <a:ext cx="24875" cy="34325"/>
            </a:xfrm>
            <a:custGeom>
              <a:avLst/>
              <a:gdLst/>
              <a:ahLst/>
              <a:cxnLst/>
              <a:rect l="l" t="t" r="r" b="b"/>
              <a:pathLst>
                <a:path w="995" h="1373" extrusionOk="0">
                  <a:moveTo>
                    <a:pt x="20" y="0"/>
                  </a:moveTo>
                  <a:cubicBezTo>
                    <a:pt x="20" y="279"/>
                    <a:pt x="0" y="577"/>
                    <a:pt x="319" y="756"/>
                  </a:cubicBezTo>
                  <a:cubicBezTo>
                    <a:pt x="518" y="856"/>
                    <a:pt x="418" y="1054"/>
                    <a:pt x="378" y="1194"/>
                  </a:cubicBezTo>
                  <a:cubicBezTo>
                    <a:pt x="393" y="1192"/>
                    <a:pt x="408" y="1192"/>
                    <a:pt x="422" y="1192"/>
                  </a:cubicBezTo>
                  <a:cubicBezTo>
                    <a:pt x="598" y="1192"/>
                    <a:pt x="730" y="1299"/>
                    <a:pt x="896" y="1373"/>
                  </a:cubicBezTo>
                  <a:lnTo>
                    <a:pt x="915" y="1353"/>
                  </a:lnTo>
                  <a:cubicBezTo>
                    <a:pt x="995" y="1253"/>
                    <a:pt x="995" y="1134"/>
                    <a:pt x="915" y="995"/>
                  </a:cubicBezTo>
                  <a:cubicBezTo>
                    <a:pt x="716" y="577"/>
                    <a:pt x="438" y="239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"/>
            <p:cNvSpPr/>
            <p:nvPr/>
          </p:nvSpPr>
          <p:spPr>
            <a:xfrm>
              <a:off x="4795425" y="541550"/>
              <a:ext cx="29850" cy="22325"/>
            </a:xfrm>
            <a:custGeom>
              <a:avLst/>
              <a:gdLst/>
              <a:ahLst/>
              <a:cxnLst/>
              <a:rect l="l" t="t" r="r" b="b"/>
              <a:pathLst>
                <a:path w="1194" h="893" extrusionOk="0">
                  <a:moveTo>
                    <a:pt x="266" y="1"/>
                  </a:moveTo>
                  <a:cubicBezTo>
                    <a:pt x="180" y="1"/>
                    <a:pt x="92" y="50"/>
                    <a:pt x="0" y="196"/>
                  </a:cubicBezTo>
                  <a:cubicBezTo>
                    <a:pt x="199" y="475"/>
                    <a:pt x="398" y="753"/>
                    <a:pt x="697" y="893"/>
                  </a:cubicBezTo>
                  <a:cubicBezTo>
                    <a:pt x="763" y="771"/>
                    <a:pt x="854" y="748"/>
                    <a:pt x="953" y="748"/>
                  </a:cubicBezTo>
                  <a:cubicBezTo>
                    <a:pt x="1013" y="748"/>
                    <a:pt x="1076" y="756"/>
                    <a:pt x="1138" y="756"/>
                  </a:cubicBezTo>
                  <a:cubicBezTo>
                    <a:pt x="1157" y="756"/>
                    <a:pt x="1176" y="756"/>
                    <a:pt x="1194" y="753"/>
                  </a:cubicBezTo>
                  <a:cubicBezTo>
                    <a:pt x="1114" y="555"/>
                    <a:pt x="1055" y="316"/>
                    <a:pt x="856" y="196"/>
                  </a:cubicBezTo>
                  <a:cubicBezTo>
                    <a:pt x="835" y="202"/>
                    <a:pt x="815" y="204"/>
                    <a:pt x="795" y="204"/>
                  </a:cubicBezTo>
                  <a:cubicBezTo>
                    <a:pt x="612" y="204"/>
                    <a:pt x="442" y="1"/>
                    <a:pt x="2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"/>
            <p:cNvSpPr/>
            <p:nvPr/>
          </p:nvSpPr>
          <p:spPr>
            <a:xfrm>
              <a:off x="5055025" y="753200"/>
              <a:ext cx="29850" cy="32000"/>
            </a:xfrm>
            <a:custGeom>
              <a:avLst/>
              <a:gdLst/>
              <a:ahLst/>
              <a:cxnLst/>
              <a:rect l="l" t="t" r="r" b="b"/>
              <a:pathLst>
                <a:path w="1194" h="1280" extrusionOk="0">
                  <a:moveTo>
                    <a:pt x="108" y="1"/>
                  </a:moveTo>
                  <a:cubicBezTo>
                    <a:pt x="93" y="1"/>
                    <a:pt x="77" y="2"/>
                    <a:pt x="60" y="6"/>
                  </a:cubicBezTo>
                  <a:cubicBezTo>
                    <a:pt x="20" y="46"/>
                    <a:pt x="0" y="85"/>
                    <a:pt x="0" y="105"/>
                  </a:cubicBezTo>
                  <a:cubicBezTo>
                    <a:pt x="100" y="742"/>
                    <a:pt x="557" y="1040"/>
                    <a:pt x="1075" y="1279"/>
                  </a:cubicBezTo>
                  <a:cubicBezTo>
                    <a:pt x="1194" y="901"/>
                    <a:pt x="756" y="762"/>
                    <a:pt x="717" y="444"/>
                  </a:cubicBezTo>
                  <a:cubicBezTo>
                    <a:pt x="717" y="404"/>
                    <a:pt x="697" y="384"/>
                    <a:pt x="677" y="344"/>
                  </a:cubicBezTo>
                  <a:cubicBezTo>
                    <a:pt x="657" y="304"/>
                    <a:pt x="617" y="304"/>
                    <a:pt x="597" y="284"/>
                  </a:cubicBezTo>
                  <a:lnTo>
                    <a:pt x="458" y="205"/>
                  </a:lnTo>
                  <a:cubicBezTo>
                    <a:pt x="398" y="185"/>
                    <a:pt x="358" y="165"/>
                    <a:pt x="299" y="105"/>
                  </a:cubicBezTo>
                  <a:cubicBezTo>
                    <a:pt x="233" y="39"/>
                    <a:pt x="181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"/>
            <p:cNvSpPr/>
            <p:nvPr/>
          </p:nvSpPr>
          <p:spPr>
            <a:xfrm>
              <a:off x="5586150" y="858625"/>
              <a:ext cx="53750" cy="11800"/>
            </a:xfrm>
            <a:custGeom>
              <a:avLst/>
              <a:gdLst/>
              <a:ahLst/>
              <a:cxnLst/>
              <a:rect l="l" t="t" r="r" b="b"/>
              <a:pathLst>
                <a:path w="2150" h="472" extrusionOk="0">
                  <a:moveTo>
                    <a:pt x="858" y="0"/>
                  </a:moveTo>
                  <a:cubicBezTo>
                    <a:pt x="561" y="0"/>
                    <a:pt x="274" y="33"/>
                    <a:pt x="1" y="165"/>
                  </a:cubicBezTo>
                  <a:cubicBezTo>
                    <a:pt x="58" y="177"/>
                    <a:pt x="116" y="180"/>
                    <a:pt x="173" y="180"/>
                  </a:cubicBezTo>
                  <a:cubicBezTo>
                    <a:pt x="259" y="180"/>
                    <a:pt x="345" y="173"/>
                    <a:pt x="429" y="173"/>
                  </a:cubicBezTo>
                  <a:cubicBezTo>
                    <a:pt x="584" y="173"/>
                    <a:pt x="731" y="198"/>
                    <a:pt x="856" y="344"/>
                  </a:cubicBezTo>
                  <a:cubicBezTo>
                    <a:pt x="943" y="431"/>
                    <a:pt x="1030" y="471"/>
                    <a:pt x="1117" y="471"/>
                  </a:cubicBezTo>
                  <a:cubicBezTo>
                    <a:pt x="1209" y="471"/>
                    <a:pt x="1301" y="426"/>
                    <a:pt x="1393" y="344"/>
                  </a:cubicBezTo>
                  <a:cubicBezTo>
                    <a:pt x="1533" y="66"/>
                    <a:pt x="1930" y="324"/>
                    <a:pt x="2149" y="6"/>
                  </a:cubicBezTo>
                  <a:lnTo>
                    <a:pt x="2149" y="6"/>
                  </a:lnTo>
                  <a:cubicBezTo>
                    <a:pt x="2011" y="24"/>
                    <a:pt x="1874" y="30"/>
                    <a:pt x="1738" y="30"/>
                  </a:cubicBezTo>
                  <a:cubicBezTo>
                    <a:pt x="1438" y="30"/>
                    <a:pt x="1144" y="0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"/>
            <p:cNvSpPr/>
            <p:nvPr/>
          </p:nvSpPr>
          <p:spPr>
            <a:xfrm>
              <a:off x="4852625" y="541475"/>
              <a:ext cx="30850" cy="35325"/>
            </a:xfrm>
            <a:custGeom>
              <a:avLst/>
              <a:gdLst/>
              <a:ahLst/>
              <a:cxnLst/>
              <a:rect l="l" t="t" r="r" b="b"/>
              <a:pathLst>
                <a:path w="1234" h="1413" extrusionOk="0">
                  <a:moveTo>
                    <a:pt x="199" y="1"/>
                  </a:moveTo>
                  <a:cubicBezTo>
                    <a:pt x="119" y="20"/>
                    <a:pt x="60" y="80"/>
                    <a:pt x="20" y="120"/>
                  </a:cubicBezTo>
                  <a:cubicBezTo>
                    <a:pt x="20" y="160"/>
                    <a:pt x="0" y="199"/>
                    <a:pt x="0" y="219"/>
                  </a:cubicBezTo>
                  <a:cubicBezTo>
                    <a:pt x="119" y="418"/>
                    <a:pt x="298" y="597"/>
                    <a:pt x="497" y="697"/>
                  </a:cubicBezTo>
                  <a:cubicBezTo>
                    <a:pt x="796" y="856"/>
                    <a:pt x="855" y="1115"/>
                    <a:pt x="895" y="1413"/>
                  </a:cubicBezTo>
                  <a:lnTo>
                    <a:pt x="1034" y="1413"/>
                  </a:lnTo>
                  <a:cubicBezTo>
                    <a:pt x="1154" y="1313"/>
                    <a:pt x="1233" y="1194"/>
                    <a:pt x="1233" y="1055"/>
                  </a:cubicBezTo>
                  <a:cubicBezTo>
                    <a:pt x="995" y="756"/>
                    <a:pt x="736" y="478"/>
                    <a:pt x="497" y="199"/>
                  </a:cubicBezTo>
                  <a:cubicBezTo>
                    <a:pt x="458" y="80"/>
                    <a:pt x="398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"/>
            <p:cNvSpPr/>
            <p:nvPr/>
          </p:nvSpPr>
          <p:spPr>
            <a:xfrm>
              <a:off x="4950575" y="644925"/>
              <a:ext cx="41300" cy="15800"/>
            </a:xfrm>
            <a:custGeom>
              <a:avLst/>
              <a:gdLst/>
              <a:ahLst/>
              <a:cxnLst/>
              <a:rect l="l" t="t" r="r" b="b"/>
              <a:pathLst>
                <a:path w="1652" h="632" extrusionOk="0">
                  <a:moveTo>
                    <a:pt x="260" y="0"/>
                  </a:moveTo>
                  <a:cubicBezTo>
                    <a:pt x="80" y="0"/>
                    <a:pt x="1" y="40"/>
                    <a:pt x="61" y="219"/>
                  </a:cubicBezTo>
                  <a:cubicBezTo>
                    <a:pt x="120" y="338"/>
                    <a:pt x="260" y="398"/>
                    <a:pt x="379" y="418"/>
                  </a:cubicBezTo>
                  <a:cubicBezTo>
                    <a:pt x="505" y="418"/>
                    <a:pt x="628" y="397"/>
                    <a:pt x="743" y="397"/>
                  </a:cubicBezTo>
                  <a:cubicBezTo>
                    <a:pt x="880" y="397"/>
                    <a:pt x="1006" y="427"/>
                    <a:pt x="1115" y="557"/>
                  </a:cubicBezTo>
                  <a:cubicBezTo>
                    <a:pt x="1185" y="607"/>
                    <a:pt x="1244" y="632"/>
                    <a:pt x="1301" y="632"/>
                  </a:cubicBezTo>
                  <a:cubicBezTo>
                    <a:pt x="1359" y="632"/>
                    <a:pt x="1413" y="607"/>
                    <a:pt x="1473" y="557"/>
                  </a:cubicBezTo>
                  <a:lnTo>
                    <a:pt x="1652" y="557"/>
                  </a:lnTo>
                  <a:cubicBezTo>
                    <a:pt x="1652" y="418"/>
                    <a:pt x="1493" y="338"/>
                    <a:pt x="1413" y="219"/>
                  </a:cubicBezTo>
                  <a:cubicBezTo>
                    <a:pt x="1015" y="219"/>
                    <a:pt x="618" y="12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5"/>
            <p:cNvSpPr/>
            <p:nvPr/>
          </p:nvSpPr>
          <p:spPr>
            <a:xfrm>
              <a:off x="5668700" y="936975"/>
              <a:ext cx="57225" cy="5925"/>
            </a:xfrm>
            <a:custGeom>
              <a:avLst/>
              <a:gdLst/>
              <a:ahLst/>
              <a:cxnLst/>
              <a:rect l="l" t="t" r="r" b="b"/>
              <a:pathLst>
                <a:path w="2289" h="237" extrusionOk="0">
                  <a:moveTo>
                    <a:pt x="565" y="0"/>
                  </a:moveTo>
                  <a:cubicBezTo>
                    <a:pt x="364" y="0"/>
                    <a:pt x="170" y="35"/>
                    <a:pt x="1" y="194"/>
                  </a:cubicBezTo>
                  <a:lnTo>
                    <a:pt x="2090" y="194"/>
                  </a:lnTo>
                  <a:cubicBezTo>
                    <a:pt x="2127" y="222"/>
                    <a:pt x="2155" y="237"/>
                    <a:pt x="2181" y="237"/>
                  </a:cubicBezTo>
                  <a:cubicBezTo>
                    <a:pt x="2210" y="237"/>
                    <a:pt x="2237" y="217"/>
                    <a:pt x="2269" y="174"/>
                  </a:cubicBezTo>
                  <a:cubicBezTo>
                    <a:pt x="2269" y="115"/>
                    <a:pt x="2269" y="75"/>
                    <a:pt x="2289" y="15"/>
                  </a:cubicBezTo>
                  <a:cubicBezTo>
                    <a:pt x="2037" y="15"/>
                    <a:pt x="1776" y="6"/>
                    <a:pt x="1530" y="6"/>
                  </a:cubicBezTo>
                  <a:cubicBezTo>
                    <a:pt x="1407" y="6"/>
                    <a:pt x="1287" y="9"/>
                    <a:pt x="1175" y="15"/>
                  </a:cubicBezTo>
                  <a:cubicBezTo>
                    <a:pt x="1130" y="20"/>
                    <a:pt x="1086" y="21"/>
                    <a:pt x="1041" y="21"/>
                  </a:cubicBezTo>
                  <a:cubicBezTo>
                    <a:pt x="883" y="21"/>
                    <a:pt x="722" y="0"/>
                    <a:pt x="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5"/>
            <p:cNvSpPr/>
            <p:nvPr/>
          </p:nvSpPr>
          <p:spPr>
            <a:xfrm>
              <a:off x="5185325" y="889600"/>
              <a:ext cx="18925" cy="21900"/>
            </a:xfrm>
            <a:custGeom>
              <a:avLst/>
              <a:gdLst/>
              <a:ahLst/>
              <a:cxnLst/>
              <a:rect l="l" t="t" r="r" b="b"/>
              <a:pathLst>
                <a:path w="757" h="876" extrusionOk="0">
                  <a:moveTo>
                    <a:pt x="199" y="0"/>
                  </a:moveTo>
                  <a:lnTo>
                    <a:pt x="0" y="199"/>
                  </a:lnTo>
                  <a:cubicBezTo>
                    <a:pt x="80" y="498"/>
                    <a:pt x="338" y="697"/>
                    <a:pt x="557" y="876"/>
                  </a:cubicBezTo>
                  <a:cubicBezTo>
                    <a:pt x="756" y="756"/>
                    <a:pt x="736" y="557"/>
                    <a:pt x="736" y="378"/>
                  </a:cubicBezTo>
                  <a:cubicBezTo>
                    <a:pt x="677" y="299"/>
                    <a:pt x="617" y="259"/>
                    <a:pt x="557" y="180"/>
                  </a:cubicBezTo>
                  <a:cubicBezTo>
                    <a:pt x="517" y="100"/>
                    <a:pt x="45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"/>
            <p:cNvSpPr/>
            <p:nvPr/>
          </p:nvSpPr>
          <p:spPr>
            <a:xfrm>
              <a:off x="4787475" y="533625"/>
              <a:ext cx="29350" cy="14475"/>
            </a:xfrm>
            <a:custGeom>
              <a:avLst/>
              <a:gdLst/>
              <a:ahLst/>
              <a:cxnLst/>
              <a:rect l="l" t="t" r="r" b="b"/>
              <a:pathLst>
                <a:path w="1174" h="579" extrusionOk="0">
                  <a:moveTo>
                    <a:pt x="115" y="0"/>
                  </a:moveTo>
                  <a:cubicBezTo>
                    <a:pt x="0" y="0"/>
                    <a:pt x="0" y="194"/>
                    <a:pt x="0" y="315"/>
                  </a:cubicBezTo>
                  <a:cubicBezTo>
                    <a:pt x="119" y="394"/>
                    <a:pt x="219" y="434"/>
                    <a:pt x="298" y="513"/>
                  </a:cubicBezTo>
                  <a:cubicBezTo>
                    <a:pt x="358" y="438"/>
                    <a:pt x="413" y="412"/>
                    <a:pt x="465" y="412"/>
                  </a:cubicBezTo>
                  <a:cubicBezTo>
                    <a:pt x="535" y="412"/>
                    <a:pt x="599" y="459"/>
                    <a:pt x="657" y="494"/>
                  </a:cubicBezTo>
                  <a:cubicBezTo>
                    <a:pt x="755" y="548"/>
                    <a:pt x="847" y="579"/>
                    <a:pt x="940" y="579"/>
                  </a:cubicBezTo>
                  <a:cubicBezTo>
                    <a:pt x="1017" y="579"/>
                    <a:pt x="1093" y="558"/>
                    <a:pt x="1174" y="513"/>
                  </a:cubicBezTo>
                  <a:cubicBezTo>
                    <a:pt x="955" y="175"/>
                    <a:pt x="537" y="175"/>
                    <a:pt x="179" y="16"/>
                  </a:cubicBezTo>
                  <a:cubicBezTo>
                    <a:pt x="155" y="5"/>
                    <a:pt x="133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"/>
            <p:cNvSpPr/>
            <p:nvPr/>
          </p:nvSpPr>
          <p:spPr>
            <a:xfrm>
              <a:off x="5203725" y="635475"/>
              <a:ext cx="31850" cy="27875"/>
            </a:xfrm>
            <a:custGeom>
              <a:avLst/>
              <a:gdLst/>
              <a:ahLst/>
              <a:cxnLst/>
              <a:rect l="l" t="t" r="r" b="b"/>
              <a:pathLst>
                <a:path w="1274" h="1115" extrusionOk="0">
                  <a:moveTo>
                    <a:pt x="179" y="0"/>
                  </a:moveTo>
                  <a:cubicBezTo>
                    <a:pt x="80" y="40"/>
                    <a:pt x="20" y="140"/>
                    <a:pt x="0" y="239"/>
                  </a:cubicBezTo>
                  <a:lnTo>
                    <a:pt x="0" y="418"/>
                  </a:lnTo>
                  <a:cubicBezTo>
                    <a:pt x="418" y="518"/>
                    <a:pt x="677" y="915"/>
                    <a:pt x="1035" y="1114"/>
                  </a:cubicBezTo>
                  <a:lnTo>
                    <a:pt x="1273" y="1114"/>
                  </a:lnTo>
                  <a:cubicBezTo>
                    <a:pt x="975" y="776"/>
                    <a:pt x="637" y="418"/>
                    <a:pt x="338" y="80"/>
                  </a:cubicBezTo>
                  <a:cubicBezTo>
                    <a:pt x="299" y="2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"/>
            <p:cNvSpPr/>
            <p:nvPr/>
          </p:nvSpPr>
          <p:spPr>
            <a:xfrm>
              <a:off x="5255950" y="619800"/>
              <a:ext cx="30350" cy="10225"/>
            </a:xfrm>
            <a:custGeom>
              <a:avLst/>
              <a:gdLst/>
              <a:ahLst/>
              <a:cxnLst/>
              <a:rect l="l" t="t" r="r" b="b"/>
              <a:pathLst>
                <a:path w="1214" h="409" extrusionOk="0">
                  <a:moveTo>
                    <a:pt x="618" y="0"/>
                  </a:moveTo>
                  <a:cubicBezTo>
                    <a:pt x="411" y="0"/>
                    <a:pt x="251" y="109"/>
                    <a:pt x="0" y="349"/>
                  </a:cubicBezTo>
                  <a:cubicBezTo>
                    <a:pt x="20" y="389"/>
                    <a:pt x="45" y="408"/>
                    <a:pt x="72" y="408"/>
                  </a:cubicBezTo>
                  <a:cubicBezTo>
                    <a:pt x="99" y="408"/>
                    <a:pt x="129" y="389"/>
                    <a:pt x="159" y="349"/>
                  </a:cubicBezTo>
                  <a:cubicBezTo>
                    <a:pt x="517" y="329"/>
                    <a:pt x="895" y="369"/>
                    <a:pt x="1213" y="170"/>
                  </a:cubicBezTo>
                  <a:cubicBezTo>
                    <a:pt x="951" y="60"/>
                    <a:pt x="772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"/>
            <p:cNvSpPr/>
            <p:nvPr/>
          </p:nvSpPr>
          <p:spPr>
            <a:xfrm>
              <a:off x="4913775" y="601650"/>
              <a:ext cx="20925" cy="23900"/>
            </a:xfrm>
            <a:custGeom>
              <a:avLst/>
              <a:gdLst/>
              <a:ahLst/>
              <a:cxnLst/>
              <a:rect l="l" t="t" r="r" b="b"/>
              <a:pathLst>
                <a:path w="837" h="956" extrusionOk="0">
                  <a:moveTo>
                    <a:pt x="240" y="1"/>
                  </a:moveTo>
                  <a:cubicBezTo>
                    <a:pt x="140" y="1"/>
                    <a:pt x="80" y="20"/>
                    <a:pt x="41" y="100"/>
                  </a:cubicBezTo>
                  <a:cubicBezTo>
                    <a:pt x="1" y="200"/>
                    <a:pt x="1" y="339"/>
                    <a:pt x="100" y="398"/>
                  </a:cubicBezTo>
                  <a:cubicBezTo>
                    <a:pt x="180" y="458"/>
                    <a:pt x="180" y="498"/>
                    <a:pt x="140" y="577"/>
                  </a:cubicBezTo>
                  <a:cubicBezTo>
                    <a:pt x="180" y="836"/>
                    <a:pt x="399" y="856"/>
                    <a:pt x="598" y="955"/>
                  </a:cubicBezTo>
                  <a:cubicBezTo>
                    <a:pt x="677" y="955"/>
                    <a:pt x="757" y="936"/>
                    <a:pt x="836" y="936"/>
                  </a:cubicBezTo>
                  <a:lnTo>
                    <a:pt x="836" y="577"/>
                  </a:lnTo>
                  <a:cubicBezTo>
                    <a:pt x="797" y="478"/>
                    <a:pt x="757" y="379"/>
                    <a:pt x="637" y="319"/>
                  </a:cubicBezTo>
                  <a:cubicBezTo>
                    <a:pt x="598" y="259"/>
                    <a:pt x="558" y="200"/>
                    <a:pt x="498" y="160"/>
                  </a:cubicBezTo>
                  <a:lnTo>
                    <a:pt x="438" y="80"/>
                  </a:lnTo>
                  <a:cubicBezTo>
                    <a:pt x="379" y="60"/>
                    <a:pt x="299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"/>
            <p:cNvSpPr/>
            <p:nvPr/>
          </p:nvSpPr>
          <p:spPr>
            <a:xfrm>
              <a:off x="5309150" y="754325"/>
              <a:ext cx="29375" cy="26375"/>
            </a:xfrm>
            <a:custGeom>
              <a:avLst/>
              <a:gdLst/>
              <a:ahLst/>
              <a:cxnLst/>
              <a:rect l="l" t="t" r="r" b="b"/>
              <a:pathLst>
                <a:path w="1175" h="1055" extrusionOk="0">
                  <a:moveTo>
                    <a:pt x="339" y="1"/>
                  </a:moveTo>
                  <a:cubicBezTo>
                    <a:pt x="279" y="1"/>
                    <a:pt x="259" y="21"/>
                    <a:pt x="199" y="21"/>
                  </a:cubicBezTo>
                  <a:cubicBezTo>
                    <a:pt x="140" y="60"/>
                    <a:pt x="80" y="120"/>
                    <a:pt x="40" y="200"/>
                  </a:cubicBezTo>
                  <a:cubicBezTo>
                    <a:pt x="1" y="319"/>
                    <a:pt x="1" y="438"/>
                    <a:pt x="140" y="518"/>
                  </a:cubicBezTo>
                  <a:cubicBezTo>
                    <a:pt x="208" y="481"/>
                    <a:pt x="269" y="465"/>
                    <a:pt x="325" y="465"/>
                  </a:cubicBezTo>
                  <a:cubicBezTo>
                    <a:pt x="448" y="465"/>
                    <a:pt x="548" y="542"/>
                    <a:pt x="657" y="637"/>
                  </a:cubicBezTo>
                  <a:cubicBezTo>
                    <a:pt x="836" y="796"/>
                    <a:pt x="995" y="916"/>
                    <a:pt x="1174" y="1055"/>
                  </a:cubicBezTo>
                  <a:cubicBezTo>
                    <a:pt x="1095" y="558"/>
                    <a:pt x="697" y="31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"/>
            <p:cNvSpPr/>
            <p:nvPr/>
          </p:nvSpPr>
          <p:spPr>
            <a:xfrm>
              <a:off x="5056025" y="745875"/>
              <a:ext cx="21900" cy="18425"/>
            </a:xfrm>
            <a:custGeom>
              <a:avLst/>
              <a:gdLst/>
              <a:ahLst/>
              <a:cxnLst/>
              <a:rect l="l" t="t" r="r" b="b"/>
              <a:pathLst>
                <a:path w="876" h="737" extrusionOk="0">
                  <a:moveTo>
                    <a:pt x="537" y="0"/>
                  </a:moveTo>
                  <a:cubicBezTo>
                    <a:pt x="358" y="100"/>
                    <a:pt x="139" y="160"/>
                    <a:pt x="0" y="339"/>
                  </a:cubicBezTo>
                  <a:cubicBezTo>
                    <a:pt x="60" y="378"/>
                    <a:pt x="139" y="458"/>
                    <a:pt x="179" y="538"/>
                  </a:cubicBezTo>
                  <a:cubicBezTo>
                    <a:pt x="239" y="577"/>
                    <a:pt x="279" y="637"/>
                    <a:pt x="358" y="677"/>
                  </a:cubicBezTo>
                  <a:cubicBezTo>
                    <a:pt x="438" y="697"/>
                    <a:pt x="478" y="697"/>
                    <a:pt x="537" y="697"/>
                  </a:cubicBezTo>
                  <a:cubicBezTo>
                    <a:pt x="553" y="673"/>
                    <a:pt x="572" y="662"/>
                    <a:pt x="591" y="662"/>
                  </a:cubicBezTo>
                  <a:cubicBezTo>
                    <a:pt x="621" y="662"/>
                    <a:pt x="652" y="688"/>
                    <a:pt x="677" y="737"/>
                  </a:cubicBezTo>
                  <a:cubicBezTo>
                    <a:pt x="836" y="657"/>
                    <a:pt x="856" y="498"/>
                    <a:pt x="875" y="359"/>
                  </a:cubicBezTo>
                  <a:cubicBezTo>
                    <a:pt x="776" y="299"/>
                    <a:pt x="736" y="259"/>
                    <a:pt x="696" y="160"/>
                  </a:cubicBezTo>
                  <a:cubicBezTo>
                    <a:pt x="637" y="100"/>
                    <a:pt x="577" y="6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"/>
            <p:cNvSpPr/>
            <p:nvPr/>
          </p:nvSpPr>
          <p:spPr>
            <a:xfrm>
              <a:off x="5295225" y="732450"/>
              <a:ext cx="18425" cy="26575"/>
            </a:xfrm>
            <a:custGeom>
              <a:avLst/>
              <a:gdLst/>
              <a:ahLst/>
              <a:cxnLst/>
              <a:rect l="l" t="t" r="r" b="b"/>
              <a:pathLst>
                <a:path w="737" h="1063" extrusionOk="0">
                  <a:moveTo>
                    <a:pt x="199" y="0"/>
                  </a:moveTo>
                  <a:cubicBezTo>
                    <a:pt x="1" y="120"/>
                    <a:pt x="140" y="239"/>
                    <a:pt x="160" y="378"/>
                  </a:cubicBezTo>
                  <a:cubicBezTo>
                    <a:pt x="319" y="577"/>
                    <a:pt x="100" y="876"/>
                    <a:pt x="359" y="1015"/>
                  </a:cubicBezTo>
                  <a:cubicBezTo>
                    <a:pt x="393" y="1049"/>
                    <a:pt x="425" y="1062"/>
                    <a:pt x="455" y="1062"/>
                  </a:cubicBezTo>
                  <a:cubicBezTo>
                    <a:pt x="513" y="1062"/>
                    <a:pt x="565" y="1014"/>
                    <a:pt x="617" y="975"/>
                  </a:cubicBezTo>
                  <a:cubicBezTo>
                    <a:pt x="657" y="876"/>
                    <a:pt x="717" y="776"/>
                    <a:pt x="737" y="677"/>
                  </a:cubicBezTo>
                  <a:cubicBezTo>
                    <a:pt x="617" y="398"/>
                    <a:pt x="438" y="17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"/>
            <p:cNvSpPr/>
            <p:nvPr/>
          </p:nvSpPr>
          <p:spPr>
            <a:xfrm>
              <a:off x="5221625" y="9149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0" y="0"/>
                  </a:moveTo>
                  <a:cubicBezTo>
                    <a:pt x="100" y="398"/>
                    <a:pt x="378" y="676"/>
                    <a:pt x="697" y="875"/>
                  </a:cubicBezTo>
                  <a:cubicBezTo>
                    <a:pt x="697" y="378"/>
                    <a:pt x="597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"/>
            <p:cNvSpPr/>
            <p:nvPr/>
          </p:nvSpPr>
          <p:spPr>
            <a:xfrm>
              <a:off x="5322575" y="963200"/>
              <a:ext cx="25400" cy="11475"/>
            </a:xfrm>
            <a:custGeom>
              <a:avLst/>
              <a:gdLst/>
              <a:ahLst/>
              <a:cxnLst/>
              <a:rect l="l" t="t" r="r" b="b"/>
              <a:pathLst>
                <a:path w="1016" h="459" extrusionOk="0">
                  <a:moveTo>
                    <a:pt x="995" y="1"/>
                  </a:moveTo>
                  <a:cubicBezTo>
                    <a:pt x="657" y="100"/>
                    <a:pt x="339" y="160"/>
                    <a:pt x="1" y="239"/>
                  </a:cubicBezTo>
                  <a:cubicBezTo>
                    <a:pt x="143" y="415"/>
                    <a:pt x="292" y="457"/>
                    <a:pt x="440" y="457"/>
                  </a:cubicBezTo>
                  <a:cubicBezTo>
                    <a:pt x="574" y="457"/>
                    <a:pt x="708" y="422"/>
                    <a:pt x="833" y="422"/>
                  </a:cubicBezTo>
                  <a:cubicBezTo>
                    <a:pt x="896" y="422"/>
                    <a:pt x="957" y="431"/>
                    <a:pt x="1015" y="458"/>
                  </a:cubicBezTo>
                  <a:cubicBezTo>
                    <a:pt x="1015" y="319"/>
                    <a:pt x="995" y="140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"/>
            <p:cNvSpPr/>
            <p:nvPr/>
          </p:nvSpPr>
          <p:spPr>
            <a:xfrm>
              <a:off x="5208200" y="963200"/>
              <a:ext cx="20900" cy="21900"/>
            </a:xfrm>
            <a:custGeom>
              <a:avLst/>
              <a:gdLst/>
              <a:ahLst/>
              <a:cxnLst/>
              <a:rect l="l" t="t" r="r" b="b"/>
              <a:pathLst>
                <a:path w="836" h="876" extrusionOk="0">
                  <a:moveTo>
                    <a:pt x="159" y="1"/>
                  </a:moveTo>
                  <a:cubicBezTo>
                    <a:pt x="159" y="140"/>
                    <a:pt x="140" y="299"/>
                    <a:pt x="0" y="359"/>
                  </a:cubicBezTo>
                  <a:cubicBezTo>
                    <a:pt x="120" y="597"/>
                    <a:pt x="299" y="757"/>
                    <a:pt x="498" y="876"/>
                  </a:cubicBezTo>
                  <a:cubicBezTo>
                    <a:pt x="637" y="856"/>
                    <a:pt x="756" y="816"/>
                    <a:pt x="836" y="697"/>
                  </a:cubicBezTo>
                  <a:cubicBezTo>
                    <a:pt x="697" y="379"/>
                    <a:pt x="458" y="1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"/>
            <p:cNvSpPr/>
            <p:nvPr/>
          </p:nvSpPr>
          <p:spPr>
            <a:xfrm>
              <a:off x="5323575" y="598175"/>
              <a:ext cx="32350" cy="8475"/>
            </a:xfrm>
            <a:custGeom>
              <a:avLst/>
              <a:gdLst/>
              <a:ahLst/>
              <a:cxnLst/>
              <a:rect l="l" t="t" r="r" b="b"/>
              <a:pathLst>
                <a:path w="1294" h="339" extrusionOk="0">
                  <a:moveTo>
                    <a:pt x="1293" y="0"/>
                  </a:moveTo>
                  <a:cubicBezTo>
                    <a:pt x="955" y="20"/>
                    <a:pt x="597" y="20"/>
                    <a:pt x="279" y="20"/>
                  </a:cubicBezTo>
                  <a:cubicBezTo>
                    <a:pt x="199" y="80"/>
                    <a:pt x="160" y="140"/>
                    <a:pt x="80" y="199"/>
                  </a:cubicBezTo>
                  <a:lnTo>
                    <a:pt x="20" y="239"/>
                  </a:lnTo>
                  <a:cubicBezTo>
                    <a:pt x="0" y="279"/>
                    <a:pt x="20" y="299"/>
                    <a:pt x="80" y="319"/>
                  </a:cubicBezTo>
                  <a:cubicBezTo>
                    <a:pt x="259" y="319"/>
                    <a:pt x="418" y="339"/>
                    <a:pt x="597" y="339"/>
                  </a:cubicBezTo>
                  <a:cubicBezTo>
                    <a:pt x="816" y="299"/>
                    <a:pt x="1075" y="219"/>
                    <a:pt x="1293" y="179"/>
                  </a:cubicBezTo>
                  <a:lnTo>
                    <a:pt x="12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"/>
            <p:cNvSpPr/>
            <p:nvPr/>
          </p:nvSpPr>
          <p:spPr>
            <a:xfrm>
              <a:off x="4981925" y="673775"/>
              <a:ext cx="25875" cy="13575"/>
            </a:xfrm>
            <a:custGeom>
              <a:avLst/>
              <a:gdLst/>
              <a:ahLst/>
              <a:cxnLst/>
              <a:rect l="l" t="t" r="r" b="b"/>
              <a:pathLst>
                <a:path w="1035" h="543" extrusionOk="0">
                  <a:moveTo>
                    <a:pt x="617" y="0"/>
                  </a:moveTo>
                  <a:cubicBezTo>
                    <a:pt x="537" y="0"/>
                    <a:pt x="438" y="20"/>
                    <a:pt x="358" y="80"/>
                  </a:cubicBezTo>
                  <a:cubicBezTo>
                    <a:pt x="219" y="99"/>
                    <a:pt x="60" y="159"/>
                    <a:pt x="0" y="298"/>
                  </a:cubicBezTo>
                  <a:cubicBezTo>
                    <a:pt x="40" y="378"/>
                    <a:pt x="100" y="438"/>
                    <a:pt x="120" y="477"/>
                  </a:cubicBezTo>
                  <a:cubicBezTo>
                    <a:pt x="140" y="474"/>
                    <a:pt x="161" y="472"/>
                    <a:pt x="182" y="472"/>
                  </a:cubicBezTo>
                  <a:cubicBezTo>
                    <a:pt x="325" y="472"/>
                    <a:pt x="474" y="542"/>
                    <a:pt x="620" y="542"/>
                  </a:cubicBezTo>
                  <a:cubicBezTo>
                    <a:pt x="700" y="542"/>
                    <a:pt x="779" y="522"/>
                    <a:pt x="856" y="458"/>
                  </a:cubicBezTo>
                  <a:cubicBezTo>
                    <a:pt x="1035" y="159"/>
                    <a:pt x="895" y="6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"/>
            <p:cNvSpPr/>
            <p:nvPr/>
          </p:nvSpPr>
          <p:spPr>
            <a:xfrm>
              <a:off x="5437950" y="950025"/>
              <a:ext cx="34850" cy="10875"/>
            </a:xfrm>
            <a:custGeom>
              <a:avLst/>
              <a:gdLst/>
              <a:ahLst/>
              <a:cxnLst/>
              <a:rect l="l" t="t" r="r" b="b"/>
              <a:pathLst>
                <a:path w="1394" h="435" extrusionOk="0">
                  <a:moveTo>
                    <a:pt x="859" y="0"/>
                  </a:moveTo>
                  <a:cubicBezTo>
                    <a:pt x="570" y="0"/>
                    <a:pt x="285" y="41"/>
                    <a:pt x="1" y="189"/>
                  </a:cubicBezTo>
                  <a:cubicBezTo>
                    <a:pt x="1" y="371"/>
                    <a:pt x="59" y="434"/>
                    <a:pt x="145" y="434"/>
                  </a:cubicBezTo>
                  <a:cubicBezTo>
                    <a:pt x="201" y="434"/>
                    <a:pt x="269" y="408"/>
                    <a:pt x="339" y="368"/>
                  </a:cubicBezTo>
                  <a:cubicBezTo>
                    <a:pt x="657" y="90"/>
                    <a:pt x="1095" y="289"/>
                    <a:pt x="1393" y="30"/>
                  </a:cubicBezTo>
                  <a:cubicBezTo>
                    <a:pt x="1213" y="15"/>
                    <a:pt x="1035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"/>
            <p:cNvSpPr/>
            <p:nvPr/>
          </p:nvSpPr>
          <p:spPr>
            <a:xfrm>
              <a:off x="4904825" y="593075"/>
              <a:ext cx="15075" cy="18550"/>
            </a:xfrm>
            <a:custGeom>
              <a:avLst/>
              <a:gdLst/>
              <a:ahLst/>
              <a:cxnLst/>
              <a:rect l="l" t="t" r="r" b="b"/>
              <a:pathLst>
                <a:path w="603" h="742" extrusionOk="0">
                  <a:moveTo>
                    <a:pt x="392" y="0"/>
                  </a:moveTo>
                  <a:cubicBezTo>
                    <a:pt x="331" y="0"/>
                    <a:pt x="254" y="15"/>
                    <a:pt x="160" y="45"/>
                  </a:cubicBezTo>
                  <a:cubicBezTo>
                    <a:pt x="41" y="125"/>
                    <a:pt x="1" y="244"/>
                    <a:pt x="1" y="403"/>
                  </a:cubicBezTo>
                  <a:cubicBezTo>
                    <a:pt x="21" y="443"/>
                    <a:pt x="100" y="523"/>
                    <a:pt x="140" y="582"/>
                  </a:cubicBezTo>
                  <a:cubicBezTo>
                    <a:pt x="220" y="702"/>
                    <a:pt x="339" y="741"/>
                    <a:pt x="498" y="741"/>
                  </a:cubicBezTo>
                  <a:lnTo>
                    <a:pt x="498" y="403"/>
                  </a:lnTo>
                  <a:cubicBezTo>
                    <a:pt x="603" y="135"/>
                    <a:pt x="573" y="0"/>
                    <a:pt x="3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"/>
            <p:cNvSpPr/>
            <p:nvPr/>
          </p:nvSpPr>
          <p:spPr>
            <a:xfrm>
              <a:off x="4990875" y="658850"/>
              <a:ext cx="17425" cy="26375"/>
            </a:xfrm>
            <a:custGeom>
              <a:avLst/>
              <a:gdLst/>
              <a:ahLst/>
              <a:cxnLst/>
              <a:rect l="l" t="t" r="r" b="b"/>
              <a:pathLst>
                <a:path w="697" h="1055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99"/>
                    <a:pt x="139" y="378"/>
                    <a:pt x="179" y="557"/>
                  </a:cubicBezTo>
                  <a:cubicBezTo>
                    <a:pt x="159" y="557"/>
                    <a:pt x="159" y="577"/>
                    <a:pt x="139" y="597"/>
                  </a:cubicBezTo>
                  <a:cubicBezTo>
                    <a:pt x="100" y="637"/>
                    <a:pt x="139" y="677"/>
                    <a:pt x="159" y="696"/>
                  </a:cubicBezTo>
                  <a:cubicBezTo>
                    <a:pt x="378" y="696"/>
                    <a:pt x="537" y="796"/>
                    <a:pt x="537" y="1055"/>
                  </a:cubicBezTo>
                  <a:cubicBezTo>
                    <a:pt x="677" y="975"/>
                    <a:pt x="696" y="856"/>
                    <a:pt x="696" y="716"/>
                  </a:cubicBezTo>
                  <a:cubicBezTo>
                    <a:pt x="537" y="418"/>
                    <a:pt x="358" y="159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"/>
            <p:cNvSpPr/>
            <p:nvPr/>
          </p:nvSpPr>
          <p:spPr>
            <a:xfrm>
              <a:off x="4938650" y="634275"/>
              <a:ext cx="18425" cy="17125"/>
            </a:xfrm>
            <a:custGeom>
              <a:avLst/>
              <a:gdLst/>
              <a:ahLst/>
              <a:cxnLst/>
              <a:rect l="l" t="t" r="r" b="b"/>
              <a:pathLst>
                <a:path w="737" h="685" extrusionOk="0">
                  <a:moveTo>
                    <a:pt x="319" y="0"/>
                  </a:moveTo>
                  <a:cubicBezTo>
                    <a:pt x="235" y="0"/>
                    <a:pt x="132" y="48"/>
                    <a:pt x="0" y="168"/>
                  </a:cubicBezTo>
                  <a:cubicBezTo>
                    <a:pt x="160" y="367"/>
                    <a:pt x="299" y="566"/>
                    <a:pt x="538" y="685"/>
                  </a:cubicBezTo>
                  <a:cubicBezTo>
                    <a:pt x="597" y="605"/>
                    <a:pt x="657" y="546"/>
                    <a:pt x="737" y="466"/>
                  </a:cubicBezTo>
                  <a:cubicBezTo>
                    <a:pt x="611" y="257"/>
                    <a:pt x="515" y="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"/>
            <p:cNvSpPr/>
            <p:nvPr/>
          </p:nvSpPr>
          <p:spPr>
            <a:xfrm>
              <a:off x="5177350" y="1023375"/>
              <a:ext cx="16450" cy="21900"/>
            </a:xfrm>
            <a:custGeom>
              <a:avLst/>
              <a:gdLst/>
              <a:ahLst/>
              <a:cxnLst/>
              <a:rect l="l" t="t" r="r" b="b"/>
              <a:pathLst>
                <a:path w="658" h="876" extrusionOk="0">
                  <a:moveTo>
                    <a:pt x="399" y="1"/>
                  </a:moveTo>
                  <a:cubicBezTo>
                    <a:pt x="359" y="1"/>
                    <a:pt x="279" y="21"/>
                    <a:pt x="240" y="21"/>
                  </a:cubicBezTo>
                  <a:cubicBezTo>
                    <a:pt x="61" y="140"/>
                    <a:pt x="200" y="279"/>
                    <a:pt x="200" y="398"/>
                  </a:cubicBezTo>
                  <a:cubicBezTo>
                    <a:pt x="140" y="438"/>
                    <a:pt x="81" y="498"/>
                    <a:pt x="1" y="538"/>
                  </a:cubicBezTo>
                  <a:cubicBezTo>
                    <a:pt x="1" y="617"/>
                    <a:pt x="41" y="677"/>
                    <a:pt x="61" y="717"/>
                  </a:cubicBezTo>
                  <a:cubicBezTo>
                    <a:pt x="81" y="776"/>
                    <a:pt x="140" y="816"/>
                    <a:pt x="200" y="876"/>
                  </a:cubicBezTo>
                  <a:cubicBezTo>
                    <a:pt x="657" y="677"/>
                    <a:pt x="657" y="379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"/>
            <p:cNvSpPr/>
            <p:nvPr/>
          </p:nvSpPr>
          <p:spPr>
            <a:xfrm>
              <a:off x="5241025" y="663825"/>
              <a:ext cx="19900" cy="16925"/>
            </a:xfrm>
            <a:custGeom>
              <a:avLst/>
              <a:gdLst/>
              <a:ahLst/>
              <a:cxnLst/>
              <a:rect l="l" t="t" r="r" b="b"/>
              <a:pathLst>
                <a:path w="796" h="677" extrusionOk="0">
                  <a:moveTo>
                    <a:pt x="80" y="0"/>
                  </a:moveTo>
                  <a:cubicBezTo>
                    <a:pt x="40" y="0"/>
                    <a:pt x="20" y="40"/>
                    <a:pt x="20" y="60"/>
                  </a:cubicBezTo>
                  <a:cubicBezTo>
                    <a:pt x="0" y="80"/>
                    <a:pt x="20" y="100"/>
                    <a:pt x="80" y="139"/>
                  </a:cubicBezTo>
                  <a:cubicBezTo>
                    <a:pt x="179" y="378"/>
                    <a:pt x="378" y="537"/>
                    <a:pt x="597" y="677"/>
                  </a:cubicBezTo>
                  <a:cubicBezTo>
                    <a:pt x="796" y="159"/>
                    <a:pt x="438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"/>
            <p:cNvSpPr/>
            <p:nvPr/>
          </p:nvSpPr>
          <p:spPr>
            <a:xfrm>
              <a:off x="4877975" y="566850"/>
              <a:ext cx="17425" cy="18925"/>
            </a:xfrm>
            <a:custGeom>
              <a:avLst/>
              <a:gdLst/>
              <a:ahLst/>
              <a:cxnLst/>
              <a:rect l="l" t="t" r="r" b="b"/>
              <a:pathLst>
                <a:path w="697" h="757" extrusionOk="0">
                  <a:moveTo>
                    <a:pt x="200" y="0"/>
                  </a:moveTo>
                  <a:cubicBezTo>
                    <a:pt x="40" y="80"/>
                    <a:pt x="1" y="239"/>
                    <a:pt x="1" y="378"/>
                  </a:cubicBezTo>
                  <a:cubicBezTo>
                    <a:pt x="180" y="497"/>
                    <a:pt x="339" y="637"/>
                    <a:pt x="498" y="756"/>
                  </a:cubicBezTo>
                  <a:cubicBezTo>
                    <a:pt x="577" y="736"/>
                    <a:pt x="617" y="736"/>
                    <a:pt x="697" y="736"/>
                  </a:cubicBezTo>
                  <a:cubicBezTo>
                    <a:pt x="677" y="637"/>
                    <a:pt x="677" y="497"/>
                    <a:pt x="677" y="398"/>
                  </a:cubicBezTo>
                  <a:cubicBezTo>
                    <a:pt x="518" y="279"/>
                    <a:pt x="339" y="1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"/>
            <p:cNvSpPr/>
            <p:nvPr/>
          </p:nvSpPr>
          <p:spPr>
            <a:xfrm>
              <a:off x="5388725" y="811650"/>
              <a:ext cx="40800" cy="4350"/>
            </a:xfrm>
            <a:custGeom>
              <a:avLst/>
              <a:gdLst/>
              <a:ahLst/>
              <a:cxnLst/>
              <a:rect l="l" t="t" r="r" b="b"/>
              <a:pathLst>
                <a:path w="1632" h="174" extrusionOk="0">
                  <a:moveTo>
                    <a:pt x="809" y="0"/>
                  </a:moveTo>
                  <a:cubicBezTo>
                    <a:pt x="537" y="0"/>
                    <a:pt x="269" y="25"/>
                    <a:pt x="0" y="135"/>
                  </a:cubicBezTo>
                  <a:cubicBezTo>
                    <a:pt x="31" y="133"/>
                    <a:pt x="62" y="133"/>
                    <a:pt x="92" y="133"/>
                  </a:cubicBezTo>
                  <a:cubicBezTo>
                    <a:pt x="367" y="133"/>
                    <a:pt x="638" y="173"/>
                    <a:pt x="906" y="173"/>
                  </a:cubicBezTo>
                  <a:cubicBezTo>
                    <a:pt x="1149" y="173"/>
                    <a:pt x="1390" y="140"/>
                    <a:pt x="1632" y="15"/>
                  </a:cubicBezTo>
                  <a:lnTo>
                    <a:pt x="1632" y="15"/>
                  </a:lnTo>
                  <a:cubicBezTo>
                    <a:pt x="1585" y="17"/>
                    <a:pt x="1539" y="18"/>
                    <a:pt x="1493" y="18"/>
                  </a:cubicBezTo>
                  <a:cubicBezTo>
                    <a:pt x="1262" y="18"/>
                    <a:pt x="1034" y="0"/>
                    <a:pt x="8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"/>
            <p:cNvSpPr/>
            <p:nvPr/>
          </p:nvSpPr>
          <p:spPr>
            <a:xfrm>
              <a:off x="5194275" y="990425"/>
              <a:ext cx="14950" cy="12450"/>
            </a:xfrm>
            <a:custGeom>
              <a:avLst/>
              <a:gdLst/>
              <a:ahLst/>
              <a:cxnLst/>
              <a:rect l="l" t="t" r="r" b="b"/>
              <a:pathLst>
                <a:path w="598" h="498" extrusionOk="0">
                  <a:moveTo>
                    <a:pt x="445" y="1"/>
                  </a:moveTo>
                  <a:cubicBezTo>
                    <a:pt x="431" y="1"/>
                    <a:pt x="416" y="2"/>
                    <a:pt x="398" y="6"/>
                  </a:cubicBezTo>
                  <a:cubicBezTo>
                    <a:pt x="159" y="45"/>
                    <a:pt x="0" y="205"/>
                    <a:pt x="20" y="463"/>
                  </a:cubicBezTo>
                  <a:cubicBezTo>
                    <a:pt x="102" y="484"/>
                    <a:pt x="179" y="497"/>
                    <a:pt x="251" y="497"/>
                  </a:cubicBezTo>
                  <a:cubicBezTo>
                    <a:pt x="388" y="497"/>
                    <a:pt x="506" y="448"/>
                    <a:pt x="597" y="304"/>
                  </a:cubicBezTo>
                  <a:cubicBezTo>
                    <a:pt x="561" y="177"/>
                    <a:pt x="591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"/>
            <p:cNvSpPr/>
            <p:nvPr/>
          </p:nvSpPr>
          <p:spPr>
            <a:xfrm>
              <a:off x="5481725" y="818500"/>
              <a:ext cx="25875" cy="6475"/>
            </a:xfrm>
            <a:custGeom>
              <a:avLst/>
              <a:gdLst/>
              <a:ahLst/>
              <a:cxnLst/>
              <a:rect l="l" t="t" r="r" b="b"/>
              <a:pathLst>
                <a:path w="1035" h="259" extrusionOk="0">
                  <a:moveTo>
                    <a:pt x="632" y="0"/>
                  </a:moveTo>
                  <a:cubicBezTo>
                    <a:pt x="421" y="0"/>
                    <a:pt x="204" y="127"/>
                    <a:pt x="0" y="139"/>
                  </a:cubicBezTo>
                  <a:cubicBezTo>
                    <a:pt x="20" y="239"/>
                    <a:pt x="120" y="239"/>
                    <a:pt x="199" y="258"/>
                  </a:cubicBezTo>
                  <a:cubicBezTo>
                    <a:pt x="458" y="239"/>
                    <a:pt x="756" y="239"/>
                    <a:pt x="1035" y="239"/>
                  </a:cubicBezTo>
                  <a:cubicBezTo>
                    <a:pt x="908" y="56"/>
                    <a:pt x="771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"/>
            <p:cNvSpPr/>
            <p:nvPr/>
          </p:nvSpPr>
          <p:spPr>
            <a:xfrm>
              <a:off x="5663775" y="862775"/>
              <a:ext cx="17900" cy="13475"/>
            </a:xfrm>
            <a:custGeom>
              <a:avLst/>
              <a:gdLst/>
              <a:ahLst/>
              <a:cxnLst/>
              <a:rect l="l" t="t" r="r" b="b"/>
              <a:pathLst>
                <a:path w="716" h="539" extrusionOk="0">
                  <a:moveTo>
                    <a:pt x="198" y="1"/>
                  </a:moveTo>
                  <a:cubicBezTo>
                    <a:pt x="116" y="1"/>
                    <a:pt x="46" y="43"/>
                    <a:pt x="19" y="198"/>
                  </a:cubicBezTo>
                  <a:cubicBezTo>
                    <a:pt x="0" y="386"/>
                    <a:pt x="158" y="538"/>
                    <a:pt x="310" y="538"/>
                  </a:cubicBezTo>
                  <a:cubicBezTo>
                    <a:pt x="319" y="538"/>
                    <a:pt x="328" y="538"/>
                    <a:pt x="337" y="536"/>
                  </a:cubicBezTo>
                  <a:cubicBezTo>
                    <a:pt x="715" y="477"/>
                    <a:pt x="496" y="238"/>
                    <a:pt x="496" y="59"/>
                  </a:cubicBezTo>
                  <a:cubicBezTo>
                    <a:pt x="410" y="59"/>
                    <a:pt x="295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"/>
            <p:cNvSpPr/>
            <p:nvPr/>
          </p:nvSpPr>
          <p:spPr>
            <a:xfrm>
              <a:off x="4856100" y="616075"/>
              <a:ext cx="18925" cy="16925"/>
            </a:xfrm>
            <a:custGeom>
              <a:avLst/>
              <a:gdLst/>
              <a:ahLst/>
              <a:cxnLst/>
              <a:rect l="l" t="t" r="r" b="b"/>
              <a:pathLst>
                <a:path w="757" h="677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418"/>
                    <a:pt x="299" y="617"/>
                    <a:pt x="697" y="677"/>
                  </a:cubicBezTo>
                  <a:cubicBezTo>
                    <a:pt x="697" y="677"/>
                    <a:pt x="716" y="657"/>
                    <a:pt x="716" y="617"/>
                  </a:cubicBezTo>
                  <a:cubicBezTo>
                    <a:pt x="756" y="577"/>
                    <a:pt x="716" y="557"/>
                    <a:pt x="677" y="518"/>
                  </a:cubicBezTo>
                  <a:cubicBezTo>
                    <a:pt x="418" y="398"/>
                    <a:pt x="29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"/>
            <p:cNvSpPr/>
            <p:nvPr/>
          </p:nvSpPr>
          <p:spPr>
            <a:xfrm>
              <a:off x="5576700" y="945725"/>
              <a:ext cx="27875" cy="5950"/>
            </a:xfrm>
            <a:custGeom>
              <a:avLst/>
              <a:gdLst/>
              <a:ahLst/>
              <a:cxnLst/>
              <a:rect l="l" t="t" r="r" b="b"/>
              <a:pathLst>
                <a:path w="1115" h="238" extrusionOk="0">
                  <a:moveTo>
                    <a:pt x="572" y="1"/>
                  </a:moveTo>
                  <a:cubicBezTo>
                    <a:pt x="383" y="1"/>
                    <a:pt x="195" y="51"/>
                    <a:pt x="1" y="143"/>
                  </a:cubicBezTo>
                  <a:cubicBezTo>
                    <a:pt x="149" y="213"/>
                    <a:pt x="294" y="237"/>
                    <a:pt x="439" y="237"/>
                  </a:cubicBezTo>
                  <a:cubicBezTo>
                    <a:pt x="663" y="237"/>
                    <a:pt x="885" y="179"/>
                    <a:pt x="1115" y="143"/>
                  </a:cubicBezTo>
                  <a:cubicBezTo>
                    <a:pt x="931" y="46"/>
                    <a:pt x="751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"/>
            <p:cNvSpPr/>
            <p:nvPr/>
          </p:nvSpPr>
          <p:spPr>
            <a:xfrm>
              <a:off x="5220625" y="980600"/>
              <a:ext cx="15450" cy="12125"/>
            </a:xfrm>
            <a:custGeom>
              <a:avLst/>
              <a:gdLst/>
              <a:ahLst/>
              <a:cxnLst/>
              <a:rect l="l" t="t" r="r" b="b"/>
              <a:pathLst>
                <a:path w="618" h="485" extrusionOk="0">
                  <a:moveTo>
                    <a:pt x="339" y="1"/>
                  </a:moveTo>
                  <a:cubicBezTo>
                    <a:pt x="200" y="1"/>
                    <a:pt x="60" y="41"/>
                    <a:pt x="1" y="200"/>
                  </a:cubicBezTo>
                  <a:cubicBezTo>
                    <a:pt x="21" y="240"/>
                    <a:pt x="21" y="299"/>
                    <a:pt x="21" y="339"/>
                  </a:cubicBezTo>
                  <a:cubicBezTo>
                    <a:pt x="108" y="354"/>
                    <a:pt x="195" y="485"/>
                    <a:pt x="305" y="485"/>
                  </a:cubicBezTo>
                  <a:cubicBezTo>
                    <a:pt x="346" y="485"/>
                    <a:pt x="390" y="467"/>
                    <a:pt x="438" y="419"/>
                  </a:cubicBezTo>
                  <a:cubicBezTo>
                    <a:pt x="617" y="240"/>
                    <a:pt x="438" y="12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"/>
            <p:cNvSpPr/>
            <p:nvPr/>
          </p:nvSpPr>
          <p:spPr>
            <a:xfrm>
              <a:off x="4952075" y="702600"/>
              <a:ext cx="13450" cy="16950"/>
            </a:xfrm>
            <a:custGeom>
              <a:avLst/>
              <a:gdLst/>
              <a:ahLst/>
              <a:cxnLst/>
              <a:rect l="l" t="t" r="r" b="b"/>
              <a:pathLst>
                <a:path w="538" h="678" extrusionOk="0">
                  <a:moveTo>
                    <a:pt x="1" y="1"/>
                  </a:moveTo>
                  <a:cubicBezTo>
                    <a:pt x="20" y="339"/>
                    <a:pt x="219" y="538"/>
                    <a:pt x="538" y="677"/>
                  </a:cubicBezTo>
                  <a:cubicBezTo>
                    <a:pt x="458" y="379"/>
                    <a:pt x="259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"/>
            <p:cNvSpPr/>
            <p:nvPr/>
          </p:nvSpPr>
          <p:spPr>
            <a:xfrm>
              <a:off x="5256425" y="680725"/>
              <a:ext cx="17950" cy="13950"/>
            </a:xfrm>
            <a:custGeom>
              <a:avLst/>
              <a:gdLst/>
              <a:ahLst/>
              <a:cxnLst/>
              <a:rect l="l" t="t" r="r" b="b"/>
              <a:pathLst>
                <a:path w="718" h="558" extrusionOk="0">
                  <a:moveTo>
                    <a:pt x="1" y="1"/>
                  </a:moveTo>
                  <a:lnTo>
                    <a:pt x="1" y="1"/>
                  </a:lnTo>
                  <a:cubicBezTo>
                    <a:pt x="100" y="259"/>
                    <a:pt x="279" y="418"/>
                    <a:pt x="498" y="558"/>
                  </a:cubicBezTo>
                  <a:cubicBezTo>
                    <a:pt x="717" y="1"/>
                    <a:pt x="22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"/>
            <p:cNvSpPr/>
            <p:nvPr/>
          </p:nvSpPr>
          <p:spPr>
            <a:xfrm>
              <a:off x="5047075" y="488150"/>
              <a:ext cx="27875" cy="5650"/>
            </a:xfrm>
            <a:custGeom>
              <a:avLst/>
              <a:gdLst/>
              <a:ahLst/>
              <a:cxnLst/>
              <a:rect l="l" t="t" r="r" b="b"/>
              <a:pathLst>
                <a:path w="1115" h="226" extrusionOk="0">
                  <a:moveTo>
                    <a:pt x="617" y="0"/>
                  </a:moveTo>
                  <a:cubicBezTo>
                    <a:pt x="592" y="0"/>
                    <a:pt x="567" y="15"/>
                    <a:pt x="537" y="45"/>
                  </a:cubicBezTo>
                  <a:cubicBezTo>
                    <a:pt x="378" y="65"/>
                    <a:pt x="179" y="65"/>
                    <a:pt x="0" y="105"/>
                  </a:cubicBezTo>
                  <a:cubicBezTo>
                    <a:pt x="166" y="192"/>
                    <a:pt x="329" y="226"/>
                    <a:pt x="491" y="226"/>
                  </a:cubicBezTo>
                  <a:cubicBezTo>
                    <a:pt x="697" y="226"/>
                    <a:pt x="902" y="171"/>
                    <a:pt x="1114" y="105"/>
                  </a:cubicBezTo>
                  <a:cubicBezTo>
                    <a:pt x="975" y="105"/>
                    <a:pt x="836" y="65"/>
                    <a:pt x="696" y="45"/>
                  </a:cubicBezTo>
                  <a:cubicBezTo>
                    <a:pt x="666" y="15"/>
                    <a:pt x="642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"/>
            <p:cNvSpPr/>
            <p:nvPr/>
          </p:nvSpPr>
          <p:spPr>
            <a:xfrm>
              <a:off x="5517025" y="889600"/>
              <a:ext cx="25900" cy="6200"/>
            </a:xfrm>
            <a:custGeom>
              <a:avLst/>
              <a:gdLst/>
              <a:ahLst/>
              <a:cxnLst/>
              <a:rect l="l" t="t" r="r" b="b"/>
              <a:pathLst>
                <a:path w="1036" h="248" extrusionOk="0">
                  <a:moveTo>
                    <a:pt x="1015" y="0"/>
                  </a:moveTo>
                  <a:cubicBezTo>
                    <a:pt x="677" y="0"/>
                    <a:pt x="319" y="0"/>
                    <a:pt x="1" y="20"/>
                  </a:cubicBezTo>
                  <a:lnTo>
                    <a:pt x="1" y="199"/>
                  </a:lnTo>
                  <a:cubicBezTo>
                    <a:pt x="299" y="199"/>
                    <a:pt x="578" y="219"/>
                    <a:pt x="876" y="219"/>
                  </a:cubicBezTo>
                  <a:cubicBezTo>
                    <a:pt x="894" y="237"/>
                    <a:pt x="920" y="247"/>
                    <a:pt x="947" y="247"/>
                  </a:cubicBezTo>
                  <a:cubicBezTo>
                    <a:pt x="979" y="247"/>
                    <a:pt x="1013" y="232"/>
                    <a:pt x="1035" y="199"/>
                  </a:cubicBezTo>
                  <a:lnTo>
                    <a:pt x="1015" y="160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"/>
            <p:cNvSpPr/>
            <p:nvPr/>
          </p:nvSpPr>
          <p:spPr>
            <a:xfrm>
              <a:off x="5021700" y="868075"/>
              <a:ext cx="13450" cy="10025"/>
            </a:xfrm>
            <a:custGeom>
              <a:avLst/>
              <a:gdLst/>
              <a:ahLst/>
              <a:cxnLst/>
              <a:rect l="l" t="t" r="r" b="b"/>
              <a:pathLst>
                <a:path w="538" h="401" extrusionOk="0">
                  <a:moveTo>
                    <a:pt x="278" y="0"/>
                  </a:moveTo>
                  <a:cubicBezTo>
                    <a:pt x="119" y="0"/>
                    <a:pt x="1" y="80"/>
                    <a:pt x="1" y="344"/>
                  </a:cubicBezTo>
                  <a:lnTo>
                    <a:pt x="199" y="344"/>
                  </a:lnTo>
                  <a:cubicBezTo>
                    <a:pt x="242" y="372"/>
                    <a:pt x="294" y="401"/>
                    <a:pt x="356" y="401"/>
                  </a:cubicBezTo>
                  <a:cubicBezTo>
                    <a:pt x="382" y="401"/>
                    <a:pt x="409" y="396"/>
                    <a:pt x="438" y="384"/>
                  </a:cubicBezTo>
                  <a:cubicBezTo>
                    <a:pt x="458" y="364"/>
                    <a:pt x="518" y="344"/>
                    <a:pt x="538" y="324"/>
                  </a:cubicBezTo>
                  <a:lnTo>
                    <a:pt x="458" y="26"/>
                  </a:lnTo>
                  <a:cubicBezTo>
                    <a:pt x="395" y="10"/>
                    <a:pt x="334" y="0"/>
                    <a:pt x="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"/>
            <p:cNvSpPr/>
            <p:nvPr/>
          </p:nvSpPr>
          <p:spPr>
            <a:xfrm>
              <a:off x="5393200" y="819950"/>
              <a:ext cx="27375" cy="5025"/>
            </a:xfrm>
            <a:custGeom>
              <a:avLst/>
              <a:gdLst/>
              <a:ahLst/>
              <a:cxnLst/>
              <a:rect l="l" t="t" r="r" b="b"/>
              <a:pathLst>
                <a:path w="1095" h="201" extrusionOk="0">
                  <a:moveTo>
                    <a:pt x="612" y="1"/>
                  </a:moveTo>
                  <a:cubicBezTo>
                    <a:pt x="453" y="1"/>
                    <a:pt x="288" y="27"/>
                    <a:pt x="125" y="27"/>
                  </a:cubicBezTo>
                  <a:cubicBezTo>
                    <a:pt x="83" y="27"/>
                    <a:pt x="42" y="26"/>
                    <a:pt x="0" y="21"/>
                  </a:cubicBezTo>
                  <a:lnTo>
                    <a:pt x="0" y="21"/>
                  </a:lnTo>
                  <a:cubicBezTo>
                    <a:pt x="219" y="200"/>
                    <a:pt x="498" y="121"/>
                    <a:pt x="756" y="200"/>
                  </a:cubicBezTo>
                  <a:cubicBezTo>
                    <a:pt x="876" y="181"/>
                    <a:pt x="975" y="181"/>
                    <a:pt x="1095" y="161"/>
                  </a:cubicBezTo>
                  <a:cubicBezTo>
                    <a:pt x="947" y="32"/>
                    <a:pt x="783" y="1"/>
                    <a:pt x="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"/>
            <p:cNvSpPr/>
            <p:nvPr/>
          </p:nvSpPr>
          <p:spPr>
            <a:xfrm>
              <a:off x="5537925" y="966925"/>
              <a:ext cx="26875" cy="6250"/>
            </a:xfrm>
            <a:custGeom>
              <a:avLst/>
              <a:gdLst/>
              <a:ahLst/>
              <a:cxnLst/>
              <a:rect l="l" t="t" r="r" b="b"/>
              <a:pathLst>
                <a:path w="1075" h="250" extrusionOk="0">
                  <a:moveTo>
                    <a:pt x="558" y="0"/>
                  </a:moveTo>
                  <a:cubicBezTo>
                    <a:pt x="366" y="0"/>
                    <a:pt x="180" y="41"/>
                    <a:pt x="0" y="190"/>
                  </a:cubicBezTo>
                  <a:cubicBezTo>
                    <a:pt x="60" y="190"/>
                    <a:pt x="139" y="210"/>
                    <a:pt x="179" y="249"/>
                  </a:cubicBezTo>
                  <a:cubicBezTo>
                    <a:pt x="478" y="110"/>
                    <a:pt x="796" y="249"/>
                    <a:pt x="1074" y="51"/>
                  </a:cubicBezTo>
                  <a:cubicBezTo>
                    <a:pt x="898" y="32"/>
                    <a:pt x="726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"/>
            <p:cNvSpPr/>
            <p:nvPr/>
          </p:nvSpPr>
          <p:spPr>
            <a:xfrm>
              <a:off x="5239525" y="624700"/>
              <a:ext cx="14450" cy="10000"/>
            </a:xfrm>
            <a:custGeom>
              <a:avLst/>
              <a:gdLst/>
              <a:ahLst/>
              <a:cxnLst/>
              <a:rect l="l" t="t" r="r" b="b"/>
              <a:pathLst>
                <a:path w="578" h="400" extrusionOk="0">
                  <a:moveTo>
                    <a:pt x="243" y="0"/>
                  </a:moveTo>
                  <a:cubicBezTo>
                    <a:pt x="198" y="0"/>
                    <a:pt x="150" y="16"/>
                    <a:pt x="100" y="53"/>
                  </a:cubicBezTo>
                  <a:cubicBezTo>
                    <a:pt x="1" y="113"/>
                    <a:pt x="100" y="232"/>
                    <a:pt x="140" y="332"/>
                  </a:cubicBezTo>
                  <a:cubicBezTo>
                    <a:pt x="199" y="352"/>
                    <a:pt x="259" y="352"/>
                    <a:pt x="319" y="372"/>
                  </a:cubicBezTo>
                  <a:cubicBezTo>
                    <a:pt x="355" y="389"/>
                    <a:pt x="386" y="399"/>
                    <a:pt x="414" y="399"/>
                  </a:cubicBezTo>
                  <a:cubicBezTo>
                    <a:pt x="448" y="399"/>
                    <a:pt x="476" y="385"/>
                    <a:pt x="498" y="352"/>
                  </a:cubicBezTo>
                  <a:lnTo>
                    <a:pt x="558" y="312"/>
                  </a:lnTo>
                  <a:cubicBezTo>
                    <a:pt x="577" y="252"/>
                    <a:pt x="558" y="232"/>
                    <a:pt x="498" y="173"/>
                  </a:cubicBezTo>
                  <a:cubicBezTo>
                    <a:pt x="430" y="77"/>
                    <a:pt x="342" y="0"/>
                    <a:pt x="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"/>
            <p:cNvSpPr/>
            <p:nvPr/>
          </p:nvSpPr>
          <p:spPr>
            <a:xfrm>
              <a:off x="5024675" y="716025"/>
              <a:ext cx="9975" cy="17450"/>
            </a:xfrm>
            <a:custGeom>
              <a:avLst/>
              <a:gdLst/>
              <a:ahLst/>
              <a:cxnLst/>
              <a:rect l="l" t="t" r="r" b="b"/>
              <a:pathLst>
                <a:path w="399" h="698" extrusionOk="0">
                  <a:moveTo>
                    <a:pt x="1" y="1"/>
                  </a:moveTo>
                  <a:cubicBezTo>
                    <a:pt x="41" y="279"/>
                    <a:pt x="180" y="498"/>
                    <a:pt x="379" y="697"/>
                  </a:cubicBezTo>
                  <a:cubicBezTo>
                    <a:pt x="399" y="379"/>
                    <a:pt x="379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"/>
            <p:cNvSpPr/>
            <p:nvPr/>
          </p:nvSpPr>
          <p:spPr>
            <a:xfrm>
              <a:off x="5438450" y="642425"/>
              <a:ext cx="9475" cy="12475"/>
            </a:xfrm>
            <a:custGeom>
              <a:avLst/>
              <a:gdLst/>
              <a:ahLst/>
              <a:cxnLst/>
              <a:rect l="l" t="t" r="r" b="b"/>
              <a:pathLst>
                <a:path w="379" h="499" extrusionOk="0">
                  <a:moveTo>
                    <a:pt x="1" y="1"/>
                  </a:moveTo>
                  <a:cubicBezTo>
                    <a:pt x="1" y="240"/>
                    <a:pt x="140" y="419"/>
                    <a:pt x="379" y="498"/>
                  </a:cubicBezTo>
                  <a:cubicBezTo>
                    <a:pt x="339" y="240"/>
                    <a:pt x="33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"/>
            <p:cNvSpPr/>
            <p:nvPr/>
          </p:nvSpPr>
          <p:spPr>
            <a:xfrm>
              <a:off x="5776625" y="932375"/>
              <a:ext cx="21900" cy="5000"/>
            </a:xfrm>
            <a:custGeom>
              <a:avLst/>
              <a:gdLst/>
              <a:ahLst/>
              <a:cxnLst/>
              <a:rect l="l" t="t" r="r" b="b"/>
              <a:pathLst>
                <a:path w="876" h="200" extrusionOk="0">
                  <a:moveTo>
                    <a:pt x="876" y="0"/>
                  </a:moveTo>
                  <a:lnTo>
                    <a:pt x="876" y="0"/>
                  </a:lnTo>
                  <a:cubicBezTo>
                    <a:pt x="597" y="40"/>
                    <a:pt x="299" y="40"/>
                    <a:pt x="1" y="40"/>
                  </a:cubicBezTo>
                  <a:cubicBezTo>
                    <a:pt x="144" y="145"/>
                    <a:pt x="287" y="199"/>
                    <a:pt x="427" y="199"/>
                  </a:cubicBezTo>
                  <a:cubicBezTo>
                    <a:pt x="580" y="199"/>
                    <a:pt x="731" y="135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"/>
            <p:cNvSpPr/>
            <p:nvPr/>
          </p:nvSpPr>
          <p:spPr>
            <a:xfrm>
              <a:off x="5338500" y="780675"/>
              <a:ext cx="8975" cy="13475"/>
            </a:xfrm>
            <a:custGeom>
              <a:avLst/>
              <a:gdLst/>
              <a:ahLst/>
              <a:cxnLst/>
              <a:rect l="l" t="t" r="r" b="b"/>
              <a:pathLst>
                <a:path w="359" h="539" extrusionOk="0">
                  <a:moveTo>
                    <a:pt x="0" y="1"/>
                  </a:moveTo>
                  <a:cubicBezTo>
                    <a:pt x="0" y="260"/>
                    <a:pt x="100" y="439"/>
                    <a:pt x="358" y="538"/>
                  </a:cubicBezTo>
                  <a:cubicBezTo>
                    <a:pt x="358" y="279"/>
                    <a:pt x="259" y="1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"/>
            <p:cNvSpPr/>
            <p:nvPr/>
          </p:nvSpPr>
          <p:spPr>
            <a:xfrm>
              <a:off x="5303675" y="753925"/>
              <a:ext cx="10475" cy="13850"/>
            </a:xfrm>
            <a:custGeom>
              <a:avLst/>
              <a:gdLst/>
              <a:ahLst/>
              <a:cxnLst/>
              <a:rect l="l" t="t" r="r" b="b"/>
              <a:pathLst>
                <a:path w="419" h="554" extrusionOk="0">
                  <a:moveTo>
                    <a:pt x="310" y="0"/>
                  </a:moveTo>
                  <a:cubicBezTo>
                    <a:pt x="256" y="0"/>
                    <a:pt x="208" y="28"/>
                    <a:pt x="180" y="56"/>
                  </a:cubicBezTo>
                  <a:cubicBezTo>
                    <a:pt x="100" y="76"/>
                    <a:pt x="60" y="136"/>
                    <a:pt x="1" y="176"/>
                  </a:cubicBezTo>
                  <a:cubicBezTo>
                    <a:pt x="60" y="375"/>
                    <a:pt x="180" y="474"/>
                    <a:pt x="379" y="554"/>
                  </a:cubicBezTo>
                  <a:lnTo>
                    <a:pt x="379" y="216"/>
                  </a:lnTo>
                  <a:cubicBezTo>
                    <a:pt x="399" y="216"/>
                    <a:pt x="418" y="176"/>
                    <a:pt x="418" y="136"/>
                  </a:cubicBezTo>
                  <a:cubicBezTo>
                    <a:pt x="418" y="76"/>
                    <a:pt x="418" y="56"/>
                    <a:pt x="379" y="17"/>
                  </a:cubicBezTo>
                  <a:cubicBezTo>
                    <a:pt x="355" y="5"/>
                    <a:pt x="332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"/>
            <p:cNvSpPr/>
            <p:nvPr/>
          </p:nvSpPr>
          <p:spPr>
            <a:xfrm>
              <a:off x="5836300" y="929450"/>
              <a:ext cx="19925" cy="2450"/>
            </a:xfrm>
            <a:custGeom>
              <a:avLst/>
              <a:gdLst/>
              <a:ahLst/>
              <a:cxnLst/>
              <a:rect l="l" t="t" r="r" b="b"/>
              <a:pathLst>
                <a:path w="797" h="98" extrusionOk="0">
                  <a:moveTo>
                    <a:pt x="398" y="0"/>
                  </a:moveTo>
                  <a:cubicBezTo>
                    <a:pt x="269" y="0"/>
                    <a:pt x="135" y="30"/>
                    <a:pt x="1" y="97"/>
                  </a:cubicBezTo>
                  <a:lnTo>
                    <a:pt x="797" y="97"/>
                  </a:lnTo>
                  <a:cubicBezTo>
                    <a:pt x="673" y="35"/>
                    <a:pt x="538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"/>
            <p:cNvSpPr/>
            <p:nvPr/>
          </p:nvSpPr>
          <p:spPr>
            <a:xfrm>
              <a:off x="5806475" y="929325"/>
              <a:ext cx="19425" cy="3075"/>
            </a:xfrm>
            <a:custGeom>
              <a:avLst/>
              <a:gdLst/>
              <a:ahLst/>
              <a:cxnLst/>
              <a:rect l="l" t="t" r="r" b="b"/>
              <a:pathLst>
                <a:path w="777" h="123" extrusionOk="0">
                  <a:moveTo>
                    <a:pt x="416" y="0"/>
                  </a:moveTo>
                  <a:cubicBezTo>
                    <a:pt x="283" y="0"/>
                    <a:pt x="144" y="40"/>
                    <a:pt x="0" y="122"/>
                  </a:cubicBezTo>
                  <a:cubicBezTo>
                    <a:pt x="259" y="102"/>
                    <a:pt x="537" y="102"/>
                    <a:pt x="776" y="102"/>
                  </a:cubicBezTo>
                  <a:cubicBezTo>
                    <a:pt x="661" y="35"/>
                    <a:pt x="541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"/>
            <p:cNvSpPr/>
            <p:nvPr/>
          </p:nvSpPr>
          <p:spPr>
            <a:xfrm>
              <a:off x="5434475" y="954375"/>
              <a:ext cx="12450" cy="8700"/>
            </a:xfrm>
            <a:custGeom>
              <a:avLst/>
              <a:gdLst/>
              <a:ahLst/>
              <a:cxnLst/>
              <a:rect l="l" t="t" r="r" b="b"/>
              <a:pathLst>
                <a:path w="498" h="348" extrusionOk="0">
                  <a:moveTo>
                    <a:pt x="70" y="1"/>
                  </a:moveTo>
                  <a:cubicBezTo>
                    <a:pt x="45" y="1"/>
                    <a:pt x="20" y="5"/>
                    <a:pt x="1" y="15"/>
                  </a:cubicBezTo>
                  <a:cubicBezTo>
                    <a:pt x="1" y="275"/>
                    <a:pt x="114" y="347"/>
                    <a:pt x="268" y="347"/>
                  </a:cubicBezTo>
                  <a:cubicBezTo>
                    <a:pt x="338" y="347"/>
                    <a:pt x="417" y="332"/>
                    <a:pt x="498" y="314"/>
                  </a:cubicBezTo>
                  <a:lnTo>
                    <a:pt x="498" y="194"/>
                  </a:lnTo>
                  <a:cubicBezTo>
                    <a:pt x="359" y="175"/>
                    <a:pt x="219" y="155"/>
                    <a:pt x="140" y="15"/>
                  </a:cubicBezTo>
                  <a:cubicBezTo>
                    <a:pt x="120" y="5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"/>
            <p:cNvSpPr/>
            <p:nvPr/>
          </p:nvSpPr>
          <p:spPr>
            <a:xfrm>
              <a:off x="5347450" y="794125"/>
              <a:ext cx="6475" cy="8475"/>
            </a:xfrm>
            <a:custGeom>
              <a:avLst/>
              <a:gdLst/>
              <a:ahLst/>
              <a:cxnLst/>
              <a:rect l="l" t="t" r="r" b="b"/>
              <a:pathLst>
                <a:path w="259" h="339" extrusionOk="0">
                  <a:moveTo>
                    <a:pt x="0" y="0"/>
                  </a:moveTo>
                  <a:lnTo>
                    <a:pt x="0" y="338"/>
                  </a:lnTo>
                  <a:cubicBezTo>
                    <a:pt x="60" y="318"/>
                    <a:pt x="199" y="318"/>
                    <a:pt x="219" y="259"/>
                  </a:cubicBezTo>
                  <a:cubicBezTo>
                    <a:pt x="259" y="119"/>
                    <a:pt x="12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"/>
            <p:cNvSpPr/>
            <p:nvPr/>
          </p:nvSpPr>
          <p:spPr>
            <a:xfrm>
              <a:off x="5147525" y="827925"/>
              <a:ext cx="8475" cy="8975"/>
            </a:xfrm>
            <a:custGeom>
              <a:avLst/>
              <a:gdLst/>
              <a:ahLst/>
              <a:cxnLst/>
              <a:rect l="l" t="t" r="r" b="b"/>
              <a:pathLst>
                <a:path w="339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0" y="299"/>
                    <a:pt x="239" y="259"/>
                    <a:pt x="339" y="239"/>
                  </a:cubicBezTo>
                  <a:cubicBezTo>
                    <a:pt x="279" y="60"/>
                    <a:pt x="1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"/>
            <p:cNvSpPr/>
            <p:nvPr/>
          </p:nvSpPr>
          <p:spPr>
            <a:xfrm>
              <a:off x="5076400" y="490750"/>
              <a:ext cx="15450" cy="2275"/>
            </a:xfrm>
            <a:custGeom>
              <a:avLst/>
              <a:gdLst/>
              <a:ahLst/>
              <a:cxnLst/>
              <a:rect l="l" t="t" r="r" b="b"/>
              <a:pathLst>
                <a:path w="618" h="91" extrusionOk="0">
                  <a:moveTo>
                    <a:pt x="1" y="1"/>
                  </a:moveTo>
                  <a:cubicBezTo>
                    <a:pt x="110" y="60"/>
                    <a:pt x="215" y="90"/>
                    <a:pt x="317" y="90"/>
                  </a:cubicBezTo>
                  <a:cubicBezTo>
                    <a:pt x="419" y="90"/>
                    <a:pt x="518" y="60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"/>
            <p:cNvSpPr/>
            <p:nvPr/>
          </p:nvSpPr>
          <p:spPr>
            <a:xfrm>
              <a:off x="5408125" y="61060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00"/>
                    <a:pt x="179" y="299"/>
                    <a:pt x="358" y="379"/>
                  </a:cubicBezTo>
                  <a:cubicBezTo>
                    <a:pt x="358" y="140"/>
                    <a:pt x="219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"/>
            <p:cNvSpPr/>
            <p:nvPr/>
          </p:nvSpPr>
          <p:spPr>
            <a:xfrm>
              <a:off x="5133600" y="83787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60"/>
                    <a:pt x="100" y="259"/>
                    <a:pt x="219" y="339"/>
                  </a:cubicBezTo>
                  <a:cubicBezTo>
                    <a:pt x="219" y="180"/>
                    <a:pt x="16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"/>
            <p:cNvSpPr/>
            <p:nvPr/>
          </p:nvSpPr>
          <p:spPr>
            <a:xfrm>
              <a:off x="5547375" y="802575"/>
              <a:ext cx="9475" cy="4300"/>
            </a:xfrm>
            <a:custGeom>
              <a:avLst/>
              <a:gdLst/>
              <a:ahLst/>
              <a:cxnLst/>
              <a:rect l="l" t="t" r="r" b="b"/>
              <a:pathLst>
                <a:path w="379" h="172" extrusionOk="0">
                  <a:moveTo>
                    <a:pt x="378" y="0"/>
                  </a:moveTo>
                  <a:cubicBezTo>
                    <a:pt x="219" y="0"/>
                    <a:pt x="80" y="0"/>
                    <a:pt x="0" y="159"/>
                  </a:cubicBezTo>
                  <a:cubicBezTo>
                    <a:pt x="48" y="165"/>
                    <a:pt x="94" y="171"/>
                    <a:pt x="138" y="171"/>
                  </a:cubicBezTo>
                  <a:cubicBezTo>
                    <a:pt x="238" y="171"/>
                    <a:pt x="323" y="13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"/>
            <p:cNvSpPr/>
            <p:nvPr/>
          </p:nvSpPr>
          <p:spPr>
            <a:xfrm>
              <a:off x="5371325" y="816500"/>
              <a:ext cx="6475" cy="7975"/>
            </a:xfrm>
            <a:custGeom>
              <a:avLst/>
              <a:gdLst/>
              <a:ahLst/>
              <a:cxnLst/>
              <a:rect l="l" t="t" r="r" b="b"/>
              <a:pathLst>
                <a:path w="259" h="319" extrusionOk="0">
                  <a:moveTo>
                    <a:pt x="259" y="0"/>
                  </a:moveTo>
                  <a:cubicBezTo>
                    <a:pt x="0" y="100"/>
                    <a:pt x="60" y="199"/>
                    <a:pt x="259" y="31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"/>
            <p:cNvSpPr/>
            <p:nvPr/>
          </p:nvSpPr>
          <p:spPr>
            <a:xfrm>
              <a:off x="5399675" y="967800"/>
              <a:ext cx="8975" cy="5150"/>
            </a:xfrm>
            <a:custGeom>
              <a:avLst/>
              <a:gdLst/>
              <a:ahLst/>
              <a:cxnLst/>
              <a:rect l="l" t="t" r="r" b="b"/>
              <a:pathLst>
                <a:path w="359" h="206" extrusionOk="0">
                  <a:moveTo>
                    <a:pt x="257" y="1"/>
                  </a:moveTo>
                  <a:cubicBezTo>
                    <a:pt x="160" y="1"/>
                    <a:pt x="75" y="45"/>
                    <a:pt x="0" y="135"/>
                  </a:cubicBezTo>
                  <a:cubicBezTo>
                    <a:pt x="40" y="155"/>
                    <a:pt x="99" y="155"/>
                    <a:pt x="159" y="155"/>
                  </a:cubicBezTo>
                  <a:cubicBezTo>
                    <a:pt x="185" y="190"/>
                    <a:pt x="208" y="205"/>
                    <a:pt x="228" y="205"/>
                  </a:cubicBezTo>
                  <a:cubicBezTo>
                    <a:pt x="254" y="205"/>
                    <a:pt x="276" y="180"/>
                    <a:pt x="298" y="135"/>
                  </a:cubicBezTo>
                  <a:cubicBezTo>
                    <a:pt x="318" y="75"/>
                    <a:pt x="338" y="55"/>
                    <a:pt x="358" y="16"/>
                  </a:cubicBezTo>
                  <a:cubicBezTo>
                    <a:pt x="323" y="6"/>
                    <a:pt x="290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"/>
            <p:cNvSpPr/>
            <p:nvPr/>
          </p:nvSpPr>
          <p:spPr>
            <a:xfrm>
              <a:off x="5494650" y="468375"/>
              <a:ext cx="7975" cy="4500"/>
            </a:xfrm>
            <a:custGeom>
              <a:avLst/>
              <a:gdLst/>
              <a:ahLst/>
              <a:cxnLst/>
              <a:rect l="l" t="t" r="r" b="b"/>
              <a:pathLst>
                <a:path w="319" h="180" extrusionOk="0">
                  <a:moveTo>
                    <a:pt x="1" y="0"/>
                  </a:moveTo>
                  <a:cubicBezTo>
                    <a:pt x="20" y="40"/>
                    <a:pt x="20" y="100"/>
                    <a:pt x="40" y="140"/>
                  </a:cubicBezTo>
                  <a:cubicBezTo>
                    <a:pt x="140" y="159"/>
                    <a:pt x="239" y="179"/>
                    <a:pt x="319" y="179"/>
                  </a:cubicBezTo>
                  <a:cubicBezTo>
                    <a:pt x="279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"/>
            <p:cNvSpPr/>
            <p:nvPr/>
          </p:nvSpPr>
          <p:spPr>
            <a:xfrm>
              <a:off x="5246975" y="477950"/>
              <a:ext cx="9000" cy="3375"/>
            </a:xfrm>
            <a:custGeom>
              <a:avLst/>
              <a:gdLst/>
              <a:ahLst/>
              <a:cxnLst/>
              <a:rect l="l" t="t" r="r" b="b"/>
              <a:pathLst>
                <a:path w="360" h="135" extrusionOk="0">
                  <a:moveTo>
                    <a:pt x="187" y="0"/>
                  </a:moveTo>
                  <a:cubicBezTo>
                    <a:pt x="130" y="0"/>
                    <a:pt x="71" y="45"/>
                    <a:pt x="1" y="135"/>
                  </a:cubicBezTo>
                  <a:lnTo>
                    <a:pt x="359" y="135"/>
                  </a:lnTo>
                  <a:cubicBezTo>
                    <a:pt x="299" y="45"/>
                    <a:pt x="245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"/>
            <p:cNvSpPr/>
            <p:nvPr/>
          </p:nvSpPr>
          <p:spPr>
            <a:xfrm>
              <a:off x="5308650" y="749350"/>
              <a:ext cx="9975" cy="7025"/>
            </a:xfrm>
            <a:custGeom>
              <a:avLst/>
              <a:gdLst/>
              <a:ahLst/>
              <a:cxnLst/>
              <a:rect l="l" t="t" r="r" b="b"/>
              <a:pathLst>
                <a:path w="399" h="281" extrusionOk="0">
                  <a:moveTo>
                    <a:pt x="219" y="1"/>
                  </a:moveTo>
                  <a:lnTo>
                    <a:pt x="1" y="220"/>
                  </a:lnTo>
                  <a:lnTo>
                    <a:pt x="40" y="239"/>
                  </a:lnTo>
                  <a:lnTo>
                    <a:pt x="100" y="239"/>
                  </a:lnTo>
                  <a:cubicBezTo>
                    <a:pt x="135" y="265"/>
                    <a:pt x="170" y="280"/>
                    <a:pt x="203" y="280"/>
                  </a:cubicBezTo>
                  <a:cubicBezTo>
                    <a:pt x="245" y="280"/>
                    <a:pt x="285" y="256"/>
                    <a:pt x="319" y="200"/>
                  </a:cubicBezTo>
                  <a:lnTo>
                    <a:pt x="399" y="200"/>
                  </a:lnTo>
                  <a:cubicBezTo>
                    <a:pt x="339" y="120"/>
                    <a:pt x="27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"/>
            <p:cNvSpPr/>
            <p:nvPr/>
          </p:nvSpPr>
          <p:spPr>
            <a:xfrm>
              <a:off x="5288325" y="723500"/>
              <a:ext cx="7425" cy="517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117" y="0"/>
                  </a:moveTo>
                  <a:lnTo>
                    <a:pt x="117" y="0"/>
                  </a:lnTo>
                  <a:cubicBezTo>
                    <a:pt x="1" y="175"/>
                    <a:pt x="55" y="207"/>
                    <a:pt x="136" y="207"/>
                  </a:cubicBezTo>
                  <a:cubicBezTo>
                    <a:pt x="181" y="207"/>
                    <a:pt x="235" y="197"/>
                    <a:pt x="271" y="197"/>
                  </a:cubicBezTo>
                  <a:cubicBezTo>
                    <a:pt x="281" y="197"/>
                    <a:pt x="290" y="198"/>
                    <a:pt x="296" y="199"/>
                  </a:cubicBezTo>
                  <a:cubicBezTo>
                    <a:pt x="237" y="120"/>
                    <a:pt x="197" y="80"/>
                    <a:pt x="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"/>
            <p:cNvSpPr/>
            <p:nvPr/>
          </p:nvSpPr>
          <p:spPr>
            <a:xfrm>
              <a:off x="5251450" y="62800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200" y="1"/>
                  </a:moveTo>
                  <a:cubicBezTo>
                    <a:pt x="120" y="21"/>
                    <a:pt x="81" y="21"/>
                    <a:pt x="21" y="21"/>
                  </a:cubicBezTo>
                  <a:cubicBezTo>
                    <a:pt x="1" y="100"/>
                    <a:pt x="1" y="140"/>
                    <a:pt x="1" y="200"/>
                  </a:cubicBezTo>
                  <a:cubicBezTo>
                    <a:pt x="160" y="200"/>
                    <a:pt x="279" y="180"/>
                    <a:pt x="379" y="21"/>
                  </a:cubicBezTo>
                  <a:cubicBezTo>
                    <a:pt x="319" y="1"/>
                    <a:pt x="260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"/>
            <p:cNvSpPr/>
            <p:nvPr/>
          </p:nvSpPr>
          <p:spPr>
            <a:xfrm>
              <a:off x="4730775" y="62850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0" y="1"/>
                  </a:moveTo>
                  <a:cubicBezTo>
                    <a:pt x="40" y="160"/>
                    <a:pt x="159" y="200"/>
                    <a:pt x="319" y="200"/>
                  </a:cubicBezTo>
                  <a:cubicBezTo>
                    <a:pt x="259" y="6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"/>
            <p:cNvSpPr/>
            <p:nvPr/>
          </p:nvSpPr>
          <p:spPr>
            <a:xfrm>
              <a:off x="5554825" y="947475"/>
              <a:ext cx="9975" cy="2325"/>
            </a:xfrm>
            <a:custGeom>
              <a:avLst/>
              <a:gdLst/>
              <a:ahLst/>
              <a:cxnLst/>
              <a:rect l="l" t="t" r="r" b="b"/>
              <a:pathLst>
                <a:path w="399" h="93" extrusionOk="0">
                  <a:moveTo>
                    <a:pt x="190" y="0"/>
                  </a:moveTo>
                  <a:cubicBezTo>
                    <a:pt x="124" y="0"/>
                    <a:pt x="57" y="25"/>
                    <a:pt x="1" y="73"/>
                  </a:cubicBezTo>
                  <a:cubicBezTo>
                    <a:pt x="120" y="92"/>
                    <a:pt x="279" y="92"/>
                    <a:pt x="398" y="92"/>
                  </a:cubicBezTo>
                  <a:cubicBezTo>
                    <a:pt x="336" y="30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"/>
            <p:cNvSpPr/>
            <p:nvPr/>
          </p:nvSpPr>
          <p:spPr>
            <a:xfrm>
              <a:off x="5047550" y="917575"/>
              <a:ext cx="9300" cy="7875"/>
            </a:xfrm>
            <a:custGeom>
              <a:avLst/>
              <a:gdLst/>
              <a:ahLst/>
              <a:cxnLst/>
              <a:rect l="l" t="t" r="r" b="b"/>
              <a:pathLst>
                <a:path w="372" h="315" extrusionOk="0">
                  <a:moveTo>
                    <a:pt x="213" y="0"/>
                  </a:moveTo>
                  <a:cubicBezTo>
                    <a:pt x="152" y="0"/>
                    <a:pt x="78" y="29"/>
                    <a:pt x="1" y="75"/>
                  </a:cubicBezTo>
                  <a:cubicBezTo>
                    <a:pt x="61" y="155"/>
                    <a:pt x="120" y="194"/>
                    <a:pt x="180" y="274"/>
                  </a:cubicBezTo>
                  <a:cubicBezTo>
                    <a:pt x="197" y="300"/>
                    <a:pt x="222" y="315"/>
                    <a:pt x="250" y="315"/>
                  </a:cubicBezTo>
                  <a:cubicBezTo>
                    <a:pt x="285" y="315"/>
                    <a:pt x="325" y="290"/>
                    <a:pt x="359" y="234"/>
                  </a:cubicBezTo>
                  <a:lnTo>
                    <a:pt x="359" y="254"/>
                  </a:lnTo>
                  <a:cubicBezTo>
                    <a:pt x="371" y="71"/>
                    <a:pt x="309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"/>
            <p:cNvSpPr/>
            <p:nvPr/>
          </p:nvSpPr>
          <p:spPr>
            <a:xfrm>
              <a:off x="5858200" y="930500"/>
              <a:ext cx="6975" cy="1900"/>
            </a:xfrm>
            <a:custGeom>
              <a:avLst/>
              <a:gdLst/>
              <a:ahLst/>
              <a:cxnLst/>
              <a:rect l="l" t="t" r="r" b="b"/>
              <a:pathLst>
                <a:path w="279" h="76" extrusionOk="0">
                  <a:moveTo>
                    <a:pt x="139" y="1"/>
                  </a:moveTo>
                  <a:cubicBezTo>
                    <a:pt x="95" y="1"/>
                    <a:pt x="50" y="26"/>
                    <a:pt x="0" y="75"/>
                  </a:cubicBezTo>
                  <a:lnTo>
                    <a:pt x="279" y="75"/>
                  </a:lnTo>
                  <a:cubicBezTo>
                    <a:pt x="229" y="26"/>
                    <a:pt x="18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"/>
            <p:cNvSpPr/>
            <p:nvPr/>
          </p:nvSpPr>
          <p:spPr>
            <a:xfrm>
              <a:off x="5052050" y="9239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19" y="0"/>
                    <a:pt x="40" y="20"/>
                    <a:pt x="0" y="20"/>
                  </a:cubicBezTo>
                  <a:lnTo>
                    <a:pt x="139" y="179"/>
                  </a:lnTo>
                  <a:cubicBezTo>
                    <a:pt x="139" y="119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"/>
            <p:cNvSpPr/>
            <p:nvPr/>
          </p:nvSpPr>
          <p:spPr>
            <a:xfrm>
              <a:off x="5073425" y="74985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80"/>
                    <a:pt x="179" y="200"/>
                  </a:cubicBezTo>
                  <a:cubicBezTo>
                    <a:pt x="179" y="80"/>
                    <a:pt x="14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"/>
            <p:cNvSpPr/>
            <p:nvPr/>
          </p:nvSpPr>
          <p:spPr>
            <a:xfrm>
              <a:off x="4873000" y="6290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60"/>
                    <a:pt x="21" y="100"/>
                    <a:pt x="21" y="160"/>
                  </a:cubicBezTo>
                  <a:lnTo>
                    <a:pt x="100" y="18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"/>
            <p:cNvSpPr/>
            <p:nvPr/>
          </p:nvSpPr>
          <p:spPr>
            <a:xfrm>
              <a:off x="5224100" y="62900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80" y="1"/>
                  </a:moveTo>
                  <a:lnTo>
                    <a:pt x="1" y="80"/>
                  </a:lnTo>
                  <a:cubicBezTo>
                    <a:pt x="1" y="100"/>
                    <a:pt x="21" y="160"/>
                    <a:pt x="61" y="180"/>
                  </a:cubicBezTo>
                  <a:lnTo>
                    <a:pt x="220" y="180"/>
                  </a:lnTo>
                  <a:cubicBezTo>
                    <a:pt x="180" y="100"/>
                    <a:pt x="120" y="6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"/>
            <p:cNvSpPr/>
            <p:nvPr/>
          </p:nvSpPr>
          <p:spPr>
            <a:xfrm>
              <a:off x="4738725" y="6334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40" y="100"/>
                    <a:pt x="100" y="160"/>
                    <a:pt x="200" y="160"/>
                  </a:cubicBezTo>
                  <a:cubicBezTo>
                    <a:pt x="180" y="80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"/>
            <p:cNvSpPr/>
            <p:nvPr/>
          </p:nvSpPr>
          <p:spPr>
            <a:xfrm>
              <a:off x="5229575" y="6329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1" y="1"/>
                  </a:moveTo>
                  <a:cubicBezTo>
                    <a:pt x="40" y="61"/>
                    <a:pt x="75" y="90"/>
                    <a:pt x="105" y="90"/>
                  </a:cubicBezTo>
                  <a:cubicBezTo>
                    <a:pt x="135" y="90"/>
                    <a:pt x="160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"/>
            <p:cNvSpPr/>
            <p:nvPr/>
          </p:nvSpPr>
          <p:spPr>
            <a:xfrm>
              <a:off x="5246975" y="632975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80" y="1"/>
                  </a:moveTo>
                  <a:cubicBezTo>
                    <a:pt x="140" y="1"/>
                    <a:pt x="61" y="21"/>
                    <a:pt x="1" y="21"/>
                  </a:cubicBezTo>
                  <a:cubicBezTo>
                    <a:pt x="37" y="66"/>
                    <a:pt x="69" y="86"/>
                    <a:pt x="96" y="86"/>
                  </a:cubicBezTo>
                  <a:cubicBezTo>
                    <a:pt x="130" y="86"/>
                    <a:pt x="158" y="55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"/>
            <p:cNvSpPr/>
            <p:nvPr/>
          </p:nvSpPr>
          <p:spPr>
            <a:xfrm>
              <a:off x="4917275" y="611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cubicBezTo>
                    <a:pt x="20" y="60"/>
                    <a:pt x="20" y="100"/>
                    <a:pt x="20" y="179"/>
                  </a:cubicBezTo>
                  <a:cubicBezTo>
                    <a:pt x="139" y="100"/>
                    <a:pt x="119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"/>
            <p:cNvSpPr/>
            <p:nvPr/>
          </p:nvSpPr>
          <p:spPr>
            <a:xfrm>
              <a:off x="4952075" y="611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"/>
                  </a:moveTo>
                  <a:cubicBezTo>
                    <a:pt x="40" y="60"/>
                    <a:pt x="100" y="120"/>
                    <a:pt x="140" y="179"/>
                  </a:cubicBezTo>
                  <a:cubicBezTo>
                    <a:pt x="10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"/>
            <p:cNvSpPr/>
            <p:nvPr/>
          </p:nvSpPr>
          <p:spPr>
            <a:xfrm>
              <a:off x="5268875" y="69365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cubicBezTo>
                    <a:pt x="60" y="80"/>
                    <a:pt x="100" y="160"/>
                    <a:pt x="179" y="200"/>
                  </a:cubicBezTo>
                  <a:cubicBezTo>
                    <a:pt x="120" y="140"/>
                    <a:pt x="60" y="8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"/>
            <p:cNvSpPr/>
            <p:nvPr/>
          </p:nvSpPr>
          <p:spPr>
            <a:xfrm>
              <a:off x="5017225" y="8766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00" y="40"/>
                    <a:pt x="40" y="100"/>
                    <a:pt x="1" y="179"/>
                  </a:cubicBezTo>
                  <a:cubicBezTo>
                    <a:pt x="100" y="140"/>
                    <a:pt x="14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"/>
            <p:cNvSpPr/>
            <p:nvPr/>
          </p:nvSpPr>
          <p:spPr>
            <a:xfrm>
              <a:off x="5181350" y="889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00"/>
                    <a:pt x="100" y="180"/>
                    <a:pt x="199" y="199"/>
                  </a:cubicBezTo>
                  <a:cubicBezTo>
                    <a:pt x="17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"/>
            <p:cNvSpPr/>
            <p:nvPr/>
          </p:nvSpPr>
          <p:spPr>
            <a:xfrm>
              <a:off x="5127625" y="8329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59" y="1"/>
                  </a:moveTo>
                  <a:cubicBezTo>
                    <a:pt x="180" y="40"/>
                    <a:pt x="100" y="40"/>
                    <a:pt x="1" y="60"/>
                  </a:cubicBezTo>
                  <a:cubicBezTo>
                    <a:pt x="80" y="100"/>
                    <a:pt x="140" y="160"/>
                    <a:pt x="200" y="200"/>
                  </a:cubicBezTo>
                  <a:cubicBezTo>
                    <a:pt x="239" y="160"/>
                    <a:pt x="239" y="8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"/>
            <p:cNvSpPr/>
            <p:nvPr/>
          </p:nvSpPr>
          <p:spPr>
            <a:xfrm>
              <a:off x="5156475" y="832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80" y="160"/>
                    <a:pt x="180" y="180"/>
                  </a:cubicBezTo>
                  <a:cubicBezTo>
                    <a:pt x="100" y="140"/>
                    <a:pt x="4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"/>
            <p:cNvSpPr/>
            <p:nvPr/>
          </p:nvSpPr>
          <p:spPr>
            <a:xfrm>
              <a:off x="5077900" y="8373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79" y="180"/>
                  </a:lnTo>
                  <a:cubicBezTo>
                    <a:pt x="140" y="100"/>
                    <a:pt x="6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"/>
            <p:cNvSpPr/>
            <p:nvPr/>
          </p:nvSpPr>
          <p:spPr>
            <a:xfrm>
              <a:off x="5386225" y="82047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60" y="0"/>
                    <a:pt x="61" y="60"/>
                    <a:pt x="1" y="160"/>
                  </a:cubicBezTo>
                  <a:cubicBezTo>
                    <a:pt x="80" y="100"/>
                    <a:pt x="180" y="6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"/>
            <p:cNvSpPr/>
            <p:nvPr/>
          </p:nvSpPr>
          <p:spPr>
            <a:xfrm>
              <a:off x="5208700" y="95872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80"/>
                    <a:pt x="100" y="120"/>
                    <a:pt x="139" y="180"/>
                  </a:cubicBezTo>
                  <a:cubicBezTo>
                    <a:pt x="100" y="12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"/>
            <p:cNvSpPr/>
            <p:nvPr/>
          </p:nvSpPr>
          <p:spPr>
            <a:xfrm>
              <a:off x="5567750" y="94790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20" y="1"/>
                  </a:moveTo>
                  <a:cubicBezTo>
                    <a:pt x="80" y="1"/>
                    <a:pt x="41" y="26"/>
                    <a:pt x="1" y="75"/>
                  </a:cubicBezTo>
                  <a:lnTo>
                    <a:pt x="239" y="75"/>
                  </a:lnTo>
                  <a:cubicBezTo>
                    <a:pt x="200" y="26"/>
                    <a:pt x="16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"/>
            <p:cNvSpPr/>
            <p:nvPr/>
          </p:nvSpPr>
          <p:spPr>
            <a:xfrm>
              <a:off x="5178850" y="1041275"/>
              <a:ext cx="3500" cy="3600"/>
            </a:xfrm>
            <a:custGeom>
              <a:avLst/>
              <a:gdLst/>
              <a:ahLst/>
              <a:cxnLst/>
              <a:rect l="l" t="t" r="r" b="b"/>
              <a:pathLst>
                <a:path w="140" h="144" extrusionOk="0">
                  <a:moveTo>
                    <a:pt x="1" y="1"/>
                  </a:moveTo>
                  <a:cubicBezTo>
                    <a:pt x="1" y="87"/>
                    <a:pt x="31" y="144"/>
                    <a:pt x="104" y="144"/>
                  </a:cubicBezTo>
                  <a:cubicBezTo>
                    <a:pt x="115" y="144"/>
                    <a:pt x="127" y="143"/>
                    <a:pt x="140" y="14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"/>
            <p:cNvSpPr/>
            <p:nvPr/>
          </p:nvSpPr>
          <p:spPr>
            <a:xfrm>
              <a:off x="5502600" y="4728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120"/>
                    <a:pt x="100" y="160"/>
                    <a:pt x="200" y="160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"/>
            <p:cNvSpPr/>
            <p:nvPr/>
          </p:nvSpPr>
          <p:spPr>
            <a:xfrm>
              <a:off x="5507575" y="4768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1"/>
                  </a:moveTo>
                  <a:cubicBezTo>
                    <a:pt x="21" y="100"/>
                    <a:pt x="80" y="160"/>
                    <a:pt x="180" y="160"/>
                  </a:cubicBezTo>
                  <a:cubicBezTo>
                    <a:pt x="16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"/>
            <p:cNvSpPr/>
            <p:nvPr/>
          </p:nvSpPr>
          <p:spPr>
            <a:xfrm>
              <a:off x="5629425" y="57677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0" y="1"/>
                  </a:moveTo>
                  <a:cubicBezTo>
                    <a:pt x="20" y="81"/>
                    <a:pt x="80" y="140"/>
                    <a:pt x="179" y="140"/>
                  </a:cubicBezTo>
                  <a:cubicBezTo>
                    <a:pt x="160" y="61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"/>
            <p:cNvSpPr/>
            <p:nvPr/>
          </p:nvSpPr>
          <p:spPr>
            <a:xfrm>
              <a:off x="4904825" y="602650"/>
              <a:ext cx="3525" cy="4000"/>
            </a:xfrm>
            <a:custGeom>
              <a:avLst/>
              <a:gdLst/>
              <a:ahLst/>
              <a:cxnLst/>
              <a:rect l="l" t="t" r="r" b="b"/>
              <a:pathLst>
                <a:path w="141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00"/>
                    <a:pt x="60" y="140"/>
                    <a:pt x="140" y="160"/>
                  </a:cubicBezTo>
                  <a:cubicBezTo>
                    <a:pt x="100" y="120"/>
                    <a:pt x="4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"/>
            <p:cNvSpPr/>
            <p:nvPr/>
          </p:nvSpPr>
          <p:spPr>
            <a:xfrm>
              <a:off x="5598600" y="550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20" y="100"/>
                    <a:pt x="100" y="140"/>
                    <a:pt x="199" y="180"/>
                  </a:cubicBezTo>
                  <a:cubicBezTo>
                    <a:pt x="139" y="60"/>
                    <a:pt x="10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"/>
            <p:cNvSpPr/>
            <p:nvPr/>
          </p:nvSpPr>
          <p:spPr>
            <a:xfrm>
              <a:off x="4812825" y="5638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"/>
                  </a:moveTo>
                  <a:cubicBezTo>
                    <a:pt x="21" y="100"/>
                    <a:pt x="100" y="160"/>
                    <a:pt x="160" y="180"/>
                  </a:cubicBezTo>
                  <a:cubicBezTo>
                    <a:pt x="140" y="80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"/>
            <p:cNvSpPr/>
            <p:nvPr/>
          </p:nvSpPr>
          <p:spPr>
            <a:xfrm>
              <a:off x="5616000" y="5638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cubicBezTo>
                    <a:pt x="40" y="100"/>
                    <a:pt x="100" y="160"/>
                    <a:pt x="179" y="160"/>
                  </a:cubicBezTo>
                  <a:cubicBezTo>
                    <a:pt x="140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"/>
            <p:cNvSpPr/>
            <p:nvPr/>
          </p:nvSpPr>
          <p:spPr>
            <a:xfrm>
              <a:off x="5621475" y="567825"/>
              <a:ext cx="3500" cy="4025"/>
            </a:xfrm>
            <a:custGeom>
              <a:avLst/>
              <a:gdLst/>
              <a:ahLst/>
              <a:cxnLst/>
              <a:rect l="l" t="t" r="r" b="b"/>
              <a:pathLst>
                <a:path w="140" h="161" extrusionOk="0">
                  <a:moveTo>
                    <a:pt x="0" y="1"/>
                  </a:moveTo>
                  <a:cubicBezTo>
                    <a:pt x="0" y="100"/>
                    <a:pt x="80" y="140"/>
                    <a:pt x="139" y="160"/>
                  </a:cubicBezTo>
                  <a:cubicBezTo>
                    <a:pt x="139" y="61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"/>
            <p:cNvSpPr/>
            <p:nvPr/>
          </p:nvSpPr>
          <p:spPr>
            <a:xfrm>
              <a:off x="5624950" y="5728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40"/>
                    <a:pt x="179" y="160"/>
                  </a:cubicBezTo>
                  <a:cubicBezTo>
                    <a:pt x="160" y="6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"/>
            <p:cNvSpPr/>
            <p:nvPr/>
          </p:nvSpPr>
          <p:spPr>
            <a:xfrm>
              <a:off x="5060500" y="487575"/>
              <a:ext cx="4000" cy="1700"/>
            </a:xfrm>
            <a:custGeom>
              <a:avLst/>
              <a:gdLst/>
              <a:ahLst/>
              <a:cxnLst/>
              <a:rect l="l" t="t" r="r" b="b"/>
              <a:pathLst>
                <a:path w="160" h="68" extrusionOk="0">
                  <a:moveTo>
                    <a:pt x="84" y="0"/>
                  </a:moveTo>
                  <a:cubicBezTo>
                    <a:pt x="58" y="0"/>
                    <a:pt x="32" y="26"/>
                    <a:pt x="0" y="68"/>
                  </a:cubicBezTo>
                  <a:lnTo>
                    <a:pt x="159" y="68"/>
                  </a:lnTo>
                  <a:cubicBezTo>
                    <a:pt x="131" y="21"/>
                    <a:pt x="107" y="0"/>
                    <a:pt x="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"/>
            <p:cNvSpPr/>
            <p:nvPr/>
          </p:nvSpPr>
          <p:spPr>
            <a:xfrm>
              <a:off x="5576700" y="1048600"/>
              <a:ext cx="291450" cy="35025"/>
            </a:xfrm>
            <a:custGeom>
              <a:avLst/>
              <a:gdLst/>
              <a:ahLst/>
              <a:cxnLst/>
              <a:rect l="l" t="t" r="r" b="b"/>
              <a:pathLst>
                <a:path w="11658" h="1401" extrusionOk="0">
                  <a:moveTo>
                    <a:pt x="11288" y="1"/>
                  </a:moveTo>
                  <a:cubicBezTo>
                    <a:pt x="11091" y="1"/>
                    <a:pt x="10910" y="26"/>
                    <a:pt x="10703" y="26"/>
                  </a:cubicBezTo>
                  <a:cubicBezTo>
                    <a:pt x="10504" y="26"/>
                    <a:pt x="10305" y="66"/>
                    <a:pt x="10106" y="86"/>
                  </a:cubicBezTo>
                  <a:cubicBezTo>
                    <a:pt x="9886" y="147"/>
                    <a:pt x="9666" y="200"/>
                    <a:pt x="9451" y="200"/>
                  </a:cubicBezTo>
                  <a:cubicBezTo>
                    <a:pt x="9316" y="200"/>
                    <a:pt x="9182" y="179"/>
                    <a:pt x="9052" y="126"/>
                  </a:cubicBezTo>
                  <a:cubicBezTo>
                    <a:pt x="8972" y="106"/>
                    <a:pt x="8873" y="106"/>
                    <a:pt x="8793" y="106"/>
                  </a:cubicBezTo>
                  <a:cubicBezTo>
                    <a:pt x="8654" y="106"/>
                    <a:pt x="8515" y="126"/>
                    <a:pt x="8396" y="165"/>
                  </a:cubicBezTo>
                  <a:cubicBezTo>
                    <a:pt x="7858" y="265"/>
                    <a:pt x="7282" y="185"/>
                    <a:pt x="6705" y="285"/>
                  </a:cubicBezTo>
                  <a:cubicBezTo>
                    <a:pt x="6287" y="285"/>
                    <a:pt x="5865" y="315"/>
                    <a:pt x="5444" y="315"/>
                  </a:cubicBezTo>
                  <a:cubicBezTo>
                    <a:pt x="4964" y="315"/>
                    <a:pt x="4486" y="275"/>
                    <a:pt x="4019" y="106"/>
                  </a:cubicBezTo>
                  <a:cubicBezTo>
                    <a:pt x="3005" y="225"/>
                    <a:pt x="1970" y="364"/>
                    <a:pt x="916" y="484"/>
                  </a:cubicBezTo>
                  <a:lnTo>
                    <a:pt x="916" y="583"/>
                  </a:lnTo>
                  <a:cubicBezTo>
                    <a:pt x="1413" y="663"/>
                    <a:pt x="1930" y="762"/>
                    <a:pt x="2428" y="822"/>
                  </a:cubicBezTo>
                  <a:cubicBezTo>
                    <a:pt x="1831" y="981"/>
                    <a:pt x="1294" y="981"/>
                    <a:pt x="717" y="981"/>
                  </a:cubicBezTo>
                  <a:cubicBezTo>
                    <a:pt x="626" y="981"/>
                    <a:pt x="529" y="969"/>
                    <a:pt x="433" y="969"/>
                  </a:cubicBezTo>
                  <a:cubicBezTo>
                    <a:pt x="278" y="969"/>
                    <a:pt x="124" y="1000"/>
                    <a:pt x="1" y="1160"/>
                  </a:cubicBezTo>
                  <a:cubicBezTo>
                    <a:pt x="394" y="1348"/>
                    <a:pt x="801" y="1400"/>
                    <a:pt x="1215" y="1400"/>
                  </a:cubicBezTo>
                  <a:cubicBezTo>
                    <a:pt x="1734" y="1400"/>
                    <a:pt x="2264" y="1318"/>
                    <a:pt x="2789" y="1318"/>
                  </a:cubicBezTo>
                  <a:cubicBezTo>
                    <a:pt x="2821" y="1318"/>
                    <a:pt x="2853" y="1318"/>
                    <a:pt x="2885" y="1319"/>
                  </a:cubicBezTo>
                  <a:cubicBezTo>
                    <a:pt x="3317" y="1203"/>
                    <a:pt x="3759" y="1180"/>
                    <a:pt x="4205" y="1180"/>
                  </a:cubicBezTo>
                  <a:cubicBezTo>
                    <a:pt x="4492" y="1180"/>
                    <a:pt x="4780" y="1190"/>
                    <a:pt x="5069" y="1190"/>
                  </a:cubicBezTo>
                  <a:cubicBezTo>
                    <a:pt x="5409" y="1190"/>
                    <a:pt x="5749" y="1177"/>
                    <a:pt x="6088" y="1120"/>
                  </a:cubicBezTo>
                  <a:cubicBezTo>
                    <a:pt x="6157" y="1127"/>
                    <a:pt x="6225" y="1130"/>
                    <a:pt x="6292" y="1130"/>
                  </a:cubicBezTo>
                  <a:cubicBezTo>
                    <a:pt x="6610" y="1130"/>
                    <a:pt x="6903" y="1056"/>
                    <a:pt x="7182" y="941"/>
                  </a:cubicBezTo>
                  <a:cubicBezTo>
                    <a:pt x="7254" y="956"/>
                    <a:pt x="7326" y="962"/>
                    <a:pt x="7397" y="962"/>
                  </a:cubicBezTo>
                  <a:cubicBezTo>
                    <a:pt x="7744" y="962"/>
                    <a:pt x="8079" y="815"/>
                    <a:pt x="8415" y="815"/>
                  </a:cubicBezTo>
                  <a:cubicBezTo>
                    <a:pt x="8561" y="815"/>
                    <a:pt x="8706" y="842"/>
                    <a:pt x="8853" y="921"/>
                  </a:cubicBezTo>
                  <a:cubicBezTo>
                    <a:pt x="9638" y="725"/>
                    <a:pt x="10358" y="369"/>
                    <a:pt x="11158" y="369"/>
                  </a:cubicBezTo>
                  <a:cubicBezTo>
                    <a:pt x="11251" y="369"/>
                    <a:pt x="11344" y="374"/>
                    <a:pt x="11439" y="384"/>
                  </a:cubicBezTo>
                  <a:cubicBezTo>
                    <a:pt x="11446" y="386"/>
                    <a:pt x="11453" y="387"/>
                    <a:pt x="11460" y="387"/>
                  </a:cubicBezTo>
                  <a:cubicBezTo>
                    <a:pt x="11530" y="387"/>
                    <a:pt x="11585" y="301"/>
                    <a:pt x="11658" y="265"/>
                  </a:cubicBezTo>
                  <a:cubicBezTo>
                    <a:pt x="11638" y="126"/>
                    <a:pt x="11539" y="26"/>
                    <a:pt x="11439" y="6"/>
                  </a:cubicBezTo>
                  <a:cubicBezTo>
                    <a:pt x="11387" y="2"/>
                    <a:pt x="11337" y="1"/>
                    <a:pt x="11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"/>
            <p:cNvSpPr/>
            <p:nvPr/>
          </p:nvSpPr>
          <p:spPr>
            <a:xfrm>
              <a:off x="5270350" y="1083075"/>
              <a:ext cx="216375" cy="29550"/>
            </a:xfrm>
            <a:custGeom>
              <a:avLst/>
              <a:gdLst/>
              <a:ahLst/>
              <a:cxnLst/>
              <a:rect l="l" t="t" r="r" b="b"/>
              <a:pathLst>
                <a:path w="8655" h="1182" extrusionOk="0">
                  <a:moveTo>
                    <a:pt x="1876" y="1"/>
                  </a:moveTo>
                  <a:cubicBezTo>
                    <a:pt x="1596" y="1"/>
                    <a:pt x="1317" y="31"/>
                    <a:pt x="1035" y="119"/>
                  </a:cubicBezTo>
                  <a:cubicBezTo>
                    <a:pt x="994" y="126"/>
                    <a:pt x="952" y="129"/>
                    <a:pt x="910" y="129"/>
                  </a:cubicBezTo>
                  <a:cubicBezTo>
                    <a:pt x="759" y="129"/>
                    <a:pt x="602" y="92"/>
                    <a:pt x="451" y="92"/>
                  </a:cubicBezTo>
                  <a:cubicBezTo>
                    <a:pt x="299" y="92"/>
                    <a:pt x="152" y="129"/>
                    <a:pt x="21" y="278"/>
                  </a:cubicBezTo>
                  <a:cubicBezTo>
                    <a:pt x="1" y="895"/>
                    <a:pt x="439" y="1014"/>
                    <a:pt x="896" y="1114"/>
                  </a:cubicBezTo>
                  <a:cubicBezTo>
                    <a:pt x="1128" y="1169"/>
                    <a:pt x="1360" y="1181"/>
                    <a:pt x="1592" y="1181"/>
                  </a:cubicBezTo>
                  <a:cubicBezTo>
                    <a:pt x="1778" y="1181"/>
                    <a:pt x="1964" y="1173"/>
                    <a:pt x="2149" y="1173"/>
                  </a:cubicBezTo>
                  <a:cubicBezTo>
                    <a:pt x="3368" y="1052"/>
                    <a:pt x="4571" y="991"/>
                    <a:pt x="5786" y="991"/>
                  </a:cubicBezTo>
                  <a:cubicBezTo>
                    <a:pt x="5959" y="991"/>
                    <a:pt x="6133" y="992"/>
                    <a:pt x="6307" y="994"/>
                  </a:cubicBezTo>
                  <a:cubicBezTo>
                    <a:pt x="6712" y="965"/>
                    <a:pt x="7097" y="863"/>
                    <a:pt x="7476" y="863"/>
                  </a:cubicBezTo>
                  <a:cubicBezTo>
                    <a:pt x="7617" y="863"/>
                    <a:pt x="7758" y="877"/>
                    <a:pt x="7898" y="915"/>
                  </a:cubicBezTo>
                  <a:cubicBezTo>
                    <a:pt x="8197" y="895"/>
                    <a:pt x="8654" y="955"/>
                    <a:pt x="8356" y="417"/>
                  </a:cubicBezTo>
                  <a:cubicBezTo>
                    <a:pt x="8296" y="338"/>
                    <a:pt x="8256" y="298"/>
                    <a:pt x="8197" y="238"/>
                  </a:cubicBezTo>
                  <a:cubicBezTo>
                    <a:pt x="8097" y="199"/>
                    <a:pt x="7998" y="139"/>
                    <a:pt x="7918" y="79"/>
                  </a:cubicBezTo>
                  <a:cubicBezTo>
                    <a:pt x="7003" y="79"/>
                    <a:pt x="6108" y="99"/>
                    <a:pt x="5193" y="99"/>
                  </a:cubicBezTo>
                  <a:cubicBezTo>
                    <a:pt x="5059" y="144"/>
                    <a:pt x="4924" y="158"/>
                    <a:pt x="4788" y="158"/>
                  </a:cubicBezTo>
                  <a:cubicBezTo>
                    <a:pt x="4561" y="158"/>
                    <a:pt x="4328" y="119"/>
                    <a:pt x="4079" y="119"/>
                  </a:cubicBezTo>
                  <a:cubicBezTo>
                    <a:pt x="3949" y="134"/>
                    <a:pt x="3819" y="140"/>
                    <a:pt x="3690" y="140"/>
                  </a:cubicBezTo>
                  <a:cubicBezTo>
                    <a:pt x="3078" y="140"/>
                    <a:pt x="2478" y="1"/>
                    <a:pt x="1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"/>
            <p:cNvSpPr/>
            <p:nvPr/>
          </p:nvSpPr>
          <p:spPr>
            <a:xfrm>
              <a:off x="5620975" y="952600"/>
              <a:ext cx="204925" cy="23050"/>
            </a:xfrm>
            <a:custGeom>
              <a:avLst/>
              <a:gdLst/>
              <a:ahLst/>
              <a:cxnLst/>
              <a:rect l="l" t="t" r="r" b="b"/>
              <a:pathLst>
                <a:path w="8197" h="922" extrusionOk="0">
                  <a:moveTo>
                    <a:pt x="5009" y="0"/>
                  </a:moveTo>
                  <a:cubicBezTo>
                    <a:pt x="4328" y="0"/>
                    <a:pt x="3647" y="80"/>
                    <a:pt x="2984" y="186"/>
                  </a:cubicBezTo>
                  <a:cubicBezTo>
                    <a:pt x="2858" y="205"/>
                    <a:pt x="2731" y="211"/>
                    <a:pt x="2604" y="211"/>
                  </a:cubicBezTo>
                  <a:cubicBezTo>
                    <a:pt x="2401" y="211"/>
                    <a:pt x="2197" y="196"/>
                    <a:pt x="1997" y="196"/>
                  </a:cubicBezTo>
                  <a:cubicBezTo>
                    <a:pt x="1671" y="196"/>
                    <a:pt x="1353" y="236"/>
                    <a:pt x="1055" y="444"/>
                  </a:cubicBezTo>
                  <a:cubicBezTo>
                    <a:pt x="736" y="643"/>
                    <a:pt x="338" y="524"/>
                    <a:pt x="0" y="624"/>
                  </a:cubicBezTo>
                  <a:cubicBezTo>
                    <a:pt x="40" y="723"/>
                    <a:pt x="120" y="822"/>
                    <a:pt x="159" y="922"/>
                  </a:cubicBezTo>
                  <a:cubicBezTo>
                    <a:pt x="2745" y="783"/>
                    <a:pt x="5371" y="663"/>
                    <a:pt x="7937" y="544"/>
                  </a:cubicBezTo>
                  <a:cubicBezTo>
                    <a:pt x="8037" y="544"/>
                    <a:pt x="8116" y="464"/>
                    <a:pt x="8196" y="444"/>
                  </a:cubicBezTo>
                  <a:cubicBezTo>
                    <a:pt x="8176" y="425"/>
                    <a:pt x="8116" y="385"/>
                    <a:pt x="8097" y="365"/>
                  </a:cubicBezTo>
                  <a:cubicBezTo>
                    <a:pt x="7909" y="333"/>
                    <a:pt x="7720" y="327"/>
                    <a:pt x="7530" y="327"/>
                  </a:cubicBezTo>
                  <a:cubicBezTo>
                    <a:pt x="7414" y="327"/>
                    <a:pt x="7297" y="329"/>
                    <a:pt x="7181" y="329"/>
                  </a:cubicBezTo>
                  <a:cubicBezTo>
                    <a:pt x="6787" y="329"/>
                    <a:pt x="6398" y="302"/>
                    <a:pt x="6028" y="67"/>
                  </a:cubicBezTo>
                  <a:cubicBezTo>
                    <a:pt x="5690" y="20"/>
                    <a:pt x="5349" y="0"/>
                    <a:pt x="5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"/>
            <p:cNvSpPr/>
            <p:nvPr/>
          </p:nvSpPr>
          <p:spPr>
            <a:xfrm>
              <a:off x="5472775" y="1074550"/>
              <a:ext cx="190025" cy="22950"/>
            </a:xfrm>
            <a:custGeom>
              <a:avLst/>
              <a:gdLst/>
              <a:ahLst/>
              <a:cxnLst/>
              <a:rect l="l" t="t" r="r" b="b"/>
              <a:pathLst>
                <a:path w="7601" h="918" extrusionOk="0">
                  <a:moveTo>
                    <a:pt x="7336" y="1"/>
                  </a:moveTo>
                  <a:cubicBezTo>
                    <a:pt x="7277" y="1"/>
                    <a:pt x="7205" y="15"/>
                    <a:pt x="7122" y="42"/>
                  </a:cubicBezTo>
                  <a:cubicBezTo>
                    <a:pt x="7062" y="41"/>
                    <a:pt x="7003" y="41"/>
                    <a:pt x="6943" y="41"/>
                  </a:cubicBezTo>
                  <a:cubicBezTo>
                    <a:pt x="6250" y="41"/>
                    <a:pt x="5566" y="115"/>
                    <a:pt x="4885" y="115"/>
                  </a:cubicBezTo>
                  <a:cubicBezTo>
                    <a:pt x="4649" y="115"/>
                    <a:pt x="4413" y="106"/>
                    <a:pt x="4178" y="82"/>
                  </a:cubicBezTo>
                  <a:cubicBezTo>
                    <a:pt x="3740" y="281"/>
                    <a:pt x="3243" y="142"/>
                    <a:pt x="2785" y="241"/>
                  </a:cubicBezTo>
                  <a:cubicBezTo>
                    <a:pt x="2581" y="312"/>
                    <a:pt x="2370" y="331"/>
                    <a:pt x="2157" y="331"/>
                  </a:cubicBezTo>
                  <a:cubicBezTo>
                    <a:pt x="1906" y="331"/>
                    <a:pt x="1650" y="304"/>
                    <a:pt x="1396" y="304"/>
                  </a:cubicBezTo>
                  <a:cubicBezTo>
                    <a:pt x="1194" y="304"/>
                    <a:pt x="993" y="321"/>
                    <a:pt x="796" y="381"/>
                  </a:cubicBezTo>
                  <a:cubicBezTo>
                    <a:pt x="786" y="371"/>
                    <a:pt x="766" y="366"/>
                    <a:pt x="746" y="366"/>
                  </a:cubicBezTo>
                  <a:cubicBezTo>
                    <a:pt x="726" y="366"/>
                    <a:pt x="706" y="371"/>
                    <a:pt x="696" y="381"/>
                  </a:cubicBezTo>
                  <a:cubicBezTo>
                    <a:pt x="677" y="430"/>
                    <a:pt x="647" y="455"/>
                    <a:pt x="614" y="455"/>
                  </a:cubicBezTo>
                  <a:cubicBezTo>
                    <a:pt x="582" y="455"/>
                    <a:pt x="547" y="430"/>
                    <a:pt x="517" y="381"/>
                  </a:cubicBezTo>
                  <a:lnTo>
                    <a:pt x="179" y="381"/>
                  </a:lnTo>
                  <a:cubicBezTo>
                    <a:pt x="120" y="460"/>
                    <a:pt x="20" y="480"/>
                    <a:pt x="0" y="579"/>
                  </a:cubicBezTo>
                  <a:lnTo>
                    <a:pt x="0" y="758"/>
                  </a:lnTo>
                  <a:cubicBezTo>
                    <a:pt x="120" y="858"/>
                    <a:pt x="299" y="838"/>
                    <a:pt x="398" y="858"/>
                  </a:cubicBezTo>
                  <a:cubicBezTo>
                    <a:pt x="478" y="878"/>
                    <a:pt x="557" y="918"/>
                    <a:pt x="617" y="918"/>
                  </a:cubicBezTo>
                  <a:lnTo>
                    <a:pt x="1074" y="918"/>
                  </a:lnTo>
                  <a:cubicBezTo>
                    <a:pt x="1174" y="918"/>
                    <a:pt x="1273" y="878"/>
                    <a:pt x="1373" y="858"/>
                  </a:cubicBezTo>
                  <a:cubicBezTo>
                    <a:pt x="1472" y="838"/>
                    <a:pt x="1572" y="818"/>
                    <a:pt x="1671" y="818"/>
                  </a:cubicBezTo>
                  <a:cubicBezTo>
                    <a:pt x="1850" y="818"/>
                    <a:pt x="2009" y="858"/>
                    <a:pt x="2188" y="858"/>
                  </a:cubicBezTo>
                  <a:cubicBezTo>
                    <a:pt x="2348" y="858"/>
                    <a:pt x="2487" y="838"/>
                    <a:pt x="2646" y="818"/>
                  </a:cubicBezTo>
                  <a:cubicBezTo>
                    <a:pt x="2726" y="805"/>
                    <a:pt x="2803" y="800"/>
                    <a:pt x="2880" y="800"/>
                  </a:cubicBezTo>
                  <a:cubicBezTo>
                    <a:pt x="3035" y="800"/>
                    <a:pt x="3190" y="818"/>
                    <a:pt x="3362" y="818"/>
                  </a:cubicBezTo>
                  <a:lnTo>
                    <a:pt x="4277" y="818"/>
                  </a:lnTo>
                  <a:cubicBezTo>
                    <a:pt x="4496" y="818"/>
                    <a:pt x="4735" y="778"/>
                    <a:pt x="4954" y="739"/>
                  </a:cubicBezTo>
                  <a:cubicBezTo>
                    <a:pt x="5149" y="664"/>
                    <a:pt x="5344" y="646"/>
                    <a:pt x="5541" y="646"/>
                  </a:cubicBezTo>
                  <a:cubicBezTo>
                    <a:pt x="5724" y="646"/>
                    <a:pt x="5909" y="662"/>
                    <a:pt x="6098" y="662"/>
                  </a:cubicBezTo>
                  <a:cubicBezTo>
                    <a:pt x="6140" y="662"/>
                    <a:pt x="6183" y="661"/>
                    <a:pt x="6227" y="659"/>
                  </a:cubicBezTo>
                  <a:cubicBezTo>
                    <a:pt x="6293" y="653"/>
                    <a:pt x="6361" y="651"/>
                    <a:pt x="6429" y="651"/>
                  </a:cubicBezTo>
                  <a:cubicBezTo>
                    <a:pt x="6544" y="651"/>
                    <a:pt x="6661" y="657"/>
                    <a:pt x="6777" y="657"/>
                  </a:cubicBezTo>
                  <a:cubicBezTo>
                    <a:pt x="7042" y="657"/>
                    <a:pt x="7305" y="628"/>
                    <a:pt x="7540" y="440"/>
                  </a:cubicBezTo>
                  <a:cubicBezTo>
                    <a:pt x="7601" y="150"/>
                    <a:pt x="7533" y="1"/>
                    <a:pt x="7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"/>
            <p:cNvSpPr/>
            <p:nvPr/>
          </p:nvSpPr>
          <p:spPr>
            <a:xfrm>
              <a:off x="5230575" y="1006975"/>
              <a:ext cx="37825" cy="109425"/>
            </a:xfrm>
            <a:custGeom>
              <a:avLst/>
              <a:gdLst/>
              <a:ahLst/>
              <a:cxnLst/>
              <a:rect l="l" t="t" r="r" b="b"/>
              <a:pathLst>
                <a:path w="1513" h="4377" extrusionOk="0">
                  <a:moveTo>
                    <a:pt x="1234" y="0"/>
                  </a:moveTo>
                  <a:cubicBezTo>
                    <a:pt x="1154" y="0"/>
                    <a:pt x="1114" y="20"/>
                    <a:pt x="1035" y="20"/>
                  </a:cubicBezTo>
                  <a:cubicBezTo>
                    <a:pt x="955" y="60"/>
                    <a:pt x="916" y="80"/>
                    <a:pt x="836" y="120"/>
                  </a:cubicBezTo>
                  <a:cubicBezTo>
                    <a:pt x="816" y="159"/>
                    <a:pt x="816" y="199"/>
                    <a:pt x="776" y="239"/>
                  </a:cubicBezTo>
                  <a:cubicBezTo>
                    <a:pt x="776" y="259"/>
                    <a:pt x="816" y="299"/>
                    <a:pt x="836" y="338"/>
                  </a:cubicBezTo>
                  <a:cubicBezTo>
                    <a:pt x="756" y="398"/>
                    <a:pt x="677" y="458"/>
                    <a:pt x="617" y="537"/>
                  </a:cubicBezTo>
                  <a:cubicBezTo>
                    <a:pt x="438" y="696"/>
                    <a:pt x="518" y="1074"/>
                    <a:pt x="180" y="1114"/>
                  </a:cubicBezTo>
                  <a:cubicBezTo>
                    <a:pt x="120" y="1114"/>
                    <a:pt x="40" y="1154"/>
                    <a:pt x="0" y="1194"/>
                  </a:cubicBezTo>
                  <a:lnTo>
                    <a:pt x="0" y="1552"/>
                  </a:lnTo>
                  <a:cubicBezTo>
                    <a:pt x="40" y="1592"/>
                    <a:pt x="120" y="1651"/>
                    <a:pt x="180" y="1671"/>
                  </a:cubicBezTo>
                  <a:cubicBezTo>
                    <a:pt x="617" y="2367"/>
                    <a:pt x="40" y="3064"/>
                    <a:pt x="160" y="3760"/>
                  </a:cubicBezTo>
                  <a:cubicBezTo>
                    <a:pt x="160" y="3979"/>
                    <a:pt x="219" y="4178"/>
                    <a:pt x="418" y="4337"/>
                  </a:cubicBezTo>
                  <a:cubicBezTo>
                    <a:pt x="458" y="4357"/>
                    <a:pt x="478" y="4357"/>
                    <a:pt x="538" y="4377"/>
                  </a:cubicBezTo>
                  <a:cubicBezTo>
                    <a:pt x="637" y="4377"/>
                    <a:pt x="717" y="4357"/>
                    <a:pt x="756" y="4277"/>
                  </a:cubicBezTo>
                  <a:cubicBezTo>
                    <a:pt x="935" y="3879"/>
                    <a:pt x="935" y="3402"/>
                    <a:pt x="1214" y="3064"/>
                  </a:cubicBezTo>
                  <a:cubicBezTo>
                    <a:pt x="1234" y="2984"/>
                    <a:pt x="1254" y="2904"/>
                    <a:pt x="1254" y="2845"/>
                  </a:cubicBezTo>
                  <a:cubicBezTo>
                    <a:pt x="1234" y="2765"/>
                    <a:pt x="1214" y="2706"/>
                    <a:pt x="1154" y="2646"/>
                  </a:cubicBezTo>
                  <a:cubicBezTo>
                    <a:pt x="1095" y="2487"/>
                    <a:pt x="1055" y="2367"/>
                    <a:pt x="1095" y="2208"/>
                  </a:cubicBezTo>
                  <a:cubicBezTo>
                    <a:pt x="1114" y="2149"/>
                    <a:pt x="1134" y="2089"/>
                    <a:pt x="1154" y="2009"/>
                  </a:cubicBezTo>
                  <a:cubicBezTo>
                    <a:pt x="1214" y="1910"/>
                    <a:pt x="1313" y="1810"/>
                    <a:pt x="1373" y="1711"/>
                  </a:cubicBezTo>
                  <a:cubicBezTo>
                    <a:pt x="1433" y="1671"/>
                    <a:pt x="1433" y="1592"/>
                    <a:pt x="1373" y="1552"/>
                  </a:cubicBezTo>
                  <a:cubicBezTo>
                    <a:pt x="1274" y="1512"/>
                    <a:pt x="1234" y="1452"/>
                    <a:pt x="1214" y="1373"/>
                  </a:cubicBezTo>
                  <a:lnTo>
                    <a:pt x="1214" y="1094"/>
                  </a:lnTo>
                  <a:cubicBezTo>
                    <a:pt x="1254" y="995"/>
                    <a:pt x="1353" y="955"/>
                    <a:pt x="1413" y="856"/>
                  </a:cubicBezTo>
                  <a:cubicBezTo>
                    <a:pt x="1433" y="776"/>
                    <a:pt x="1453" y="736"/>
                    <a:pt x="1473" y="657"/>
                  </a:cubicBezTo>
                  <a:cubicBezTo>
                    <a:pt x="1512" y="537"/>
                    <a:pt x="1473" y="458"/>
                    <a:pt x="1413" y="358"/>
                  </a:cubicBezTo>
                  <a:cubicBezTo>
                    <a:pt x="1313" y="299"/>
                    <a:pt x="1234" y="239"/>
                    <a:pt x="1313" y="100"/>
                  </a:cubicBezTo>
                  <a:cubicBezTo>
                    <a:pt x="1313" y="60"/>
                    <a:pt x="1274" y="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"/>
            <p:cNvSpPr/>
            <p:nvPr/>
          </p:nvSpPr>
          <p:spPr>
            <a:xfrm>
              <a:off x="5332525" y="1036675"/>
              <a:ext cx="100475" cy="21925"/>
            </a:xfrm>
            <a:custGeom>
              <a:avLst/>
              <a:gdLst/>
              <a:ahLst/>
              <a:cxnLst/>
              <a:rect l="l" t="t" r="r" b="b"/>
              <a:pathLst>
                <a:path w="4019" h="877" extrusionOk="0">
                  <a:moveTo>
                    <a:pt x="1414" y="0"/>
                  </a:moveTo>
                  <a:cubicBezTo>
                    <a:pt x="1181" y="0"/>
                    <a:pt x="950" y="37"/>
                    <a:pt x="737" y="165"/>
                  </a:cubicBezTo>
                  <a:cubicBezTo>
                    <a:pt x="803" y="240"/>
                    <a:pt x="870" y="273"/>
                    <a:pt x="925" y="286"/>
                  </a:cubicBezTo>
                  <a:lnTo>
                    <a:pt x="925" y="286"/>
                  </a:lnTo>
                  <a:cubicBezTo>
                    <a:pt x="873" y="285"/>
                    <a:pt x="813" y="282"/>
                    <a:pt x="749" y="282"/>
                  </a:cubicBezTo>
                  <a:cubicBezTo>
                    <a:pt x="541" y="282"/>
                    <a:pt x="285" y="308"/>
                    <a:pt x="60" y="483"/>
                  </a:cubicBezTo>
                  <a:cubicBezTo>
                    <a:pt x="20" y="563"/>
                    <a:pt x="1" y="642"/>
                    <a:pt x="40" y="742"/>
                  </a:cubicBezTo>
                  <a:cubicBezTo>
                    <a:pt x="178" y="844"/>
                    <a:pt x="316" y="877"/>
                    <a:pt x="454" y="877"/>
                  </a:cubicBezTo>
                  <a:cubicBezTo>
                    <a:pt x="713" y="877"/>
                    <a:pt x="972" y="759"/>
                    <a:pt x="1232" y="759"/>
                  </a:cubicBezTo>
                  <a:cubicBezTo>
                    <a:pt x="1292" y="759"/>
                    <a:pt x="1352" y="766"/>
                    <a:pt x="1413" y="782"/>
                  </a:cubicBezTo>
                  <a:cubicBezTo>
                    <a:pt x="1880" y="767"/>
                    <a:pt x="2358" y="602"/>
                    <a:pt x="2831" y="602"/>
                  </a:cubicBezTo>
                  <a:cubicBezTo>
                    <a:pt x="3002" y="602"/>
                    <a:pt x="3173" y="624"/>
                    <a:pt x="3342" y="682"/>
                  </a:cubicBezTo>
                  <a:cubicBezTo>
                    <a:pt x="3422" y="689"/>
                    <a:pt x="3502" y="698"/>
                    <a:pt x="3577" y="698"/>
                  </a:cubicBezTo>
                  <a:cubicBezTo>
                    <a:pt x="3727" y="698"/>
                    <a:pt x="3860" y="662"/>
                    <a:pt x="3939" y="503"/>
                  </a:cubicBezTo>
                  <a:cubicBezTo>
                    <a:pt x="4019" y="384"/>
                    <a:pt x="3800" y="344"/>
                    <a:pt x="3720" y="205"/>
                  </a:cubicBezTo>
                  <a:cubicBezTo>
                    <a:pt x="3701" y="185"/>
                    <a:pt x="3681" y="145"/>
                    <a:pt x="3641" y="105"/>
                  </a:cubicBezTo>
                  <a:cubicBezTo>
                    <a:pt x="3537" y="78"/>
                    <a:pt x="3432" y="68"/>
                    <a:pt x="3327" y="68"/>
                  </a:cubicBezTo>
                  <a:cubicBezTo>
                    <a:pt x="3047" y="68"/>
                    <a:pt x="2765" y="137"/>
                    <a:pt x="2484" y="137"/>
                  </a:cubicBezTo>
                  <a:cubicBezTo>
                    <a:pt x="2325" y="137"/>
                    <a:pt x="2166" y="115"/>
                    <a:pt x="2010" y="46"/>
                  </a:cubicBezTo>
                  <a:cubicBezTo>
                    <a:pt x="1816" y="27"/>
                    <a:pt x="1615" y="0"/>
                    <a:pt x="1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"/>
            <p:cNvSpPr/>
            <p:nvPr/>
          </p:nvSpPr>
          <p:spPr>
            <a:xfrm>
              <a:off x="5290750" y="1070125"/>
              <a:ext cx="109425" cy="22900"/>
            </a:xfrm>
            <a:custGeom>
              <a:avLst/>
              <a:gdLst/>
              <a:ahLst/>
              <a:cxnLst/>
              <a:rect l="l" t="t" r="r" b="b"/>
              <a:pathLst>
                <a:path w="4377" h="916" extrusionOk="0">
                  <a:moveTo>
                    <a:pt x="1095" y="40"/>
                  </a:moveTo>
                  <a:cubicBezTo>
                    <a:pt x="617" y="160"/>
                    <a:pt x="1" y="120"/>
                    <a:pt x="180" y="916"/>
                  </a:cubicBezTo>
                  <a:cubicBezTo>
                    <a:pt x="847" y="769"/>
                    <a:pt x="1527" y="756"/>
                    <a:pt x="2211" y="756"/>
                  </a:cubicBezTo>
                  <a:cubicBezTo>
                    <a:pt x="2362" y="756"/>
                    <a:pt x="2514" y="756"/>
                    <a:pt x="2666" y="756"/>
                  </a:cubicBezTo>
                  <a:cubicBezTo>
                    <a:pt x="2901" y="756"/>
                    <a:pt x="3142" y="771"/>
                    <a:pt x="3385" y="771"/>
                  </a:cubicBezTo>
                  <a:cubicBezTo>
                    <a:pt x="3719" y="771"/>
                    <a:pt x="4054" y="744"/>
                    <a:pt x="4377" y="617"/>
                  </a:cubicBezTo>
                  <a:lnTo>
                    <a:pt x="1910" y="617"/>
                  </a:lnTo>
                  <a:cubicBezTo>
                    <a:pt x="2109" y="359"/>
                    <a:pt x="2408" y="498"/>
                    <a:pt x="2587" y="259"/>
                  </a:cubicBezTo>
                  <a:cubicBezTo>
                    <a:pt x="2109" y="1"/>
                    <a:pt x="1592" y="120"/>
                    <a:pt x="1095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"/>
            <p:cNvSpPr/>
            <p:nvPr/>
          </p:nvSpPr>
          <p:spPr>
            <a:xfrm>
              <a:off x="5850725" y="1026050"/>
              <a:ext cx="91525" cy="22450"/>
            </a:xfrm>
            <a:custGeom>
              <a:avLst/>
              <a:gdLst/>
              <a:ahLst/>
              <a:cxnLst/>
              <a:rect l="l" t="t" r="r" b="b"/>
              <a:pathLst>
                <a:path w="3661" h="898" extrusionOk="0">
                  <a:moveTo>
                    <a:pt x="877" y="0"/>
                  </a:moveTo>
                  <a:cubicBezTo>
                    <a:pt x="716" y="0"/>
                    <a:pt x="555" y="13"/>
                    <a:pt x="399" y="13"/>
                  </a:cubicBezTo>
                  <a:cubicBezTo>
                    <a:pt x="160" y="13"/>
                    <a:pt x="1" y="132"/>
                    <a:pt x="160" y="411"/>
                  </a:cubicBezTo>
                  <a:lnTo>
                    <a:pt x="160" y="590"/>
                  </a:lnTo>
                  <a:cubicBezTo>
                    <a:pt x="200" y="630"/>
                    <a:pt x="259" y="669"/>
                    <a:pt x="319" y="669"/>
                  </a:cubicBezTo>
                  <a:cubicBezTo>
                    <a:pt x="418" y="669"/>
                    <a:pt x="518" y="689"/>
                    <a:pt x="617" y="729"/>
                  </a:cubicBezTo>
                  <a:cubicBezTo>
                    <a:pt x="856" y="809"/>
                    <a:pt x="1055" y="868"/>
                    <a:pt x="1274" y="888"/>
                  </a:cubicBezTo>
                  <a:cubicBezTo>
                    <a:pt x="1300" y="895"/>
                    <a:pt x="1325" y="897"/>
                    <a:pt x="1348" y="897"/>
                  </a:cubicBezTo>
                  <a:cubicBezTo>
                    <a:pt x="1395" y="897"/>
                    <a:pt x="1440" y="888"/>
                    <a:pt x="1493" y="888"/>
                  </a:cubicBezTo>
                  <a:cubicBezTo>
                    <a:pt x="1811" y="809"/>
                    <a:pt x="2149" y="868"/>
                    <a:pt x="2408" y="630"/>
                  </a:cubicBezTo>
                  <a:cubicBezTo>
                    <a:pt x="2845" y="610"/>
                    <a:pt x="3243" y="590"/>
                    <a:pt x="3641" y="570"/>
                  </a:cubicBezTo>
                  <a:cubicBezTo>
                    <a:pt x="3661" y="411"/>
                    <a:pt x="3601" y="331"/>
                    <a:pt x="3482" y="272"/>
                  </a:cubicBezTo>
                  <a:lnTo>
                    <a:pt x="1711" y="272"/>
                  </a:lnTo>
                  <a:cubicBezTo>
                    <a:pt x="1456" y="41"/>
                    <a:pt x="1167" y="0"/>
                    <a:pt x="8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"/>
            <p:cNvSpPr/>
            <p:nvPr/>
          </p:nvSpPr>
          <p:spPr>
            <a:xfrm>
              <a:off x="5678150" y="1047250"/>
              <a:ext cx="71150" cy="13925"/>
            </a:xfrm>
            <a:custGeom>
              <a:avLst/>
              <a:gdLst/>
              <a:ahLst/>
              <a:cxnLst/>
              <a:rect l="l" t="t" r="r" b="b"/>
              <a:pathLst>
                <a:path w="2846" h="557" extrusionOk="0">
                  <a:moveTo>
                    <a:pt x="2141" y="0"/>
                  </a:moveTo>
                  <a:cubicBezTo>
                    <a:pt x="2097" y="0"/>
                    <a:pt x="2053" y="6"/>
                    <a:pt x="2010" y="20"/>
                  </a:cubicBezTo>
                  <a:cubicBezTo>
                    <a:pt x="1723" y="107"/>
                    <a:pt x="1429" y="126"/>
                    <a:pt x="1134" y="126"/>
                  </a:cubicBezTo>
                  <a:cubicBezTo>
                    <a:pt x="913" y="126"/>
                    <a:pt x="692" y="115"/>
                    <a:pt x="473" y="115"/>
                  </a:cubicBezTo>
                  <a:cubicBezTo>
                    <a:pt x="314" y="115"/>
                    <a:pt x="156" y="121"/>
                    <a:pt x="1" y="140"/>
                  </a:cubicBezTo>
                  <a:cubicBezTo>
                    <a:pt x="339" y="339"/>
                    <a:pt x="677" y="458"/>
                    <a:pt x="1115" y="538"/>
                  </a:cubicBezTo>
                  <a:cubicBezTo>
                    <a:pt x="1202" y="551"/>
                    <a:pt x="1288" y="556"/>
                    <a:pt x="1373" y="556"/>
                  </a:cubicBezTo>
                  <a:cubicBezTo>
                    <a:pt x="1769" y="556"/>
                    <a:pt x="2147" y="437"/>
                    <a:pt x="2535" y="437"/>
                  </a:cubicBezTo>
                  <a:cubicBezTo>
                    <a:pt x="2559" y="437"/>
                    <a:pt x="2583" y="437"/>
                    <a:pt x="2607" y="438"/>
                  </a:cubicBezTo>
                  <a:cubicBezTo>
                    <a:pt x="2706" y="359"/>
                    <a:pt x="2846" y="279"/>
                    <a:pt x="2746" y="140"/>
                  </a:cubicBezTo>
                  <a:cubicBezTo>
                    <a:pt x="2550" y="123"/>
                    <a:pt x="2341" y="0"/>
                    <a:pt x="2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"/>
            <p:cNvSpPr/>
            <p:nvPr/>
          </p:nvSpPr>
          <p:spPr>
            <a:xfrm>
              <a:off x="5743300" y="1045500"/>
              <a:ext cx="65675" cy="13125"/>
            </a:xfrm>
            <a:custGeom>
              <a:avLst/>
              <a:gdLst/>
              <a:ahLst/>
              <a:cxnLst/>
              <a:rect l="l" t="t" r="r" b="b"/>
              <a:pathLst>
                <a:path w="2627" h="525" extrusionOk="0">
                  <a:moveTo>
                    <a:pt x="1356" y="1"/>
                  </a:moveTo>
                  <a:cubicBezTo>
                    <a:pt x="946" y="1"/>
                    <a:pt x="538" y="41"/>
                    <a:pt x="140" y="190"/>
                  </a:cubicBezTo>
                  <a:cubicBezTo>
                    <a:pt x="100" y="309"/>
                    <a:pt x="41" y="409"/>
                    <a:pt x="1" y="508"/>
                  </a:cubicBezTo>
                  <a:cubicBezTo>
                    <a:pt x="93" y="496"/>
                    <a:pt x="185" y="492"/>
                    <a:pt x="279" y="492"/>
                  </a:cubicBezTo>
                  <a:cubicBezTo>
                    <a:pt x="536" y="492"/>
                    <a:pt x="797" y="525"/>
                    <a:pt x="1056" y="525"/>
                  </a:cubicBezTo>
                  <a:cubicBezTo>
                    <a:pt x="1333" y="525"/>
                    <a:pt x="1608" y="487"/>
                    <a:pt x="1871" y="329"/>
                  </a:cubicBezTo>
                  <a:cubicBezTo>
                    <a:pt x="1930" y="279"/>
                    <a:pt x="1985" y="254"/>
                    <a:pt x="2040" y="254"/>
                  </a:cubicBezTo>
                  <a:cubicBezTo>
                    <a:pt x="2095" y="254"/>
                    <a:pt x="2149" y="279"/>
                    <a:pt x="2209" y="329"/>
                  </a:cubicBezTo>
                  <a:cubicBezTo>
                    <a:pt x="2289" y="349"/>
                    <a:pt x="2328" y="349"/>
                    <a:pt x="2388" y="349"/>
                  </a:cubicBezTo>
                  <a:cubicBezTo>
                    <a:pt x="2428" y="349"/>
                    <a:pt x="2468" y="329"/>
                    <a:pt x="2487" y="329"/>
                  </a:cubicBezTo>
                  <a:cubicBezTo>
                    <a:pt x="2527" y="309"/>
                    <a:pt x="2587" y="250"/>
                    <a:pt x="2607" y="210"/>
                  </a:cubicBezTo>
                  <a:cubicBezTo>
                    <a:pt x="2627" y="210"/>
                    <a:pt x="2627" y="210"/>
                    <a:pt x="2627" y="150"/>
                  </a:cubicBezTo>
                  <a:cubicBezTo>
                    <a:pt x="2627" y="130"/>
                    <a:pt x="2607" y="70"/>
                    <a:pt x="2587" y="51"/>
                  </a:cubicBezTo>
                  <a:cubicBezTo>
                    <a:pt x="2179" y="41"/>
                    <a:pt x="1766" y="1"/>
                    <a:pt x="1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"/>
            <p:cNvSpPr/>
            <p:nvPr/>
          </p:nvSpPr>
          <p:spPr>
            <a:xfrm>
              <a:off x="5268375" y="1050200"/>
              <a:ext cx="88050" cy="24925"/>
            </a:xfrm>
            <a:custGeom>
              <a:avLst/>
              <a:gdLst/>
              <a:ahLst/>
              <a:cxnLst/>
              <a:rect l="l" t="t" r="r" b="b"/>
              <a:pathLst>
                <a:path w="3522" h="997" extrusionOk="0">
                  <a:moveTo>
                    <a:pt x="2146" y="1"/>
                  </a:moveTo>
                  <a:cubicBezTo>
                    <a:pt x="2062" y="1"/>
                    <a:pt x="1976" y="13"/>
                    <a:pt x="1890" y="22"/>
                  </a:cubicBezTo>
                  <a:cubicBezTo>
                    <a:pt x="1696" y="84"/>
                    <a:pt x="1495" y="98"/>
                    <a:pt x="1294" y="98"/>
                  </a:cubicBezTo>
                  <a:cubicBezTo>
                    <a:pt x="1146" y="98"/>
                    <a:pt x="998" y="91"/>
                    <a:pt x="851" y="91"/>
                  </a:cubicBezTo>
                  <a:cubicBezTo>
                    <a:pt x="564" y="91"/>
                    <a:pt x="282" y="118"/>
                    <a:pt x="20" y="280"/>
                  </a:cubicBezTo>
                  <a:cubicBezTo>
                    <a:pt x="0" y="996"/>
                    <a:pt x="518" y="837"/>
                    <a:pt x="915" y="877"/>
                  </a:cubicBezTo>
                  <a:cubicBezTo>
                    <a:pt x="1393" y="817"/>
                    <a:pt x="1910" y="857"/>
                    <a:pt x="2308" y="539"/>
                  </a:cubicBezTo>
                  <a:cubicBezTo>
                    <a:pt x="2411" y="518"/>
                    <a:pt x="2518" y="514"/>
                    <a:pt x="2626" y="514"/>
                  </a:cubicBezTo>
                  <a:cubicBezTo>
                    <a:pt x="2714" y="514"/>
                    <a:pt x="2802" y="517"/>
                    <a:pt x="2890" y="517"/>
                  </a:cubicBezTo>
                  <a:cubicBezTo>
                    <a:pt x="3113" y="517"/>
                    <a:pt x="3331" y="497"/>
                    <a:pt x="3521" y="360"/>
                  </a:cubicBezTo>
                  <a:cubicBezTo>
                    <a:pt x="3420" y="272"/>
                    <a:pt x="3300" y="253"/>
                    <a:pt x="3174" y="253"/>
                  </a:cubicBezTo>
                  <a:cubicBezTo>
                    <a:pt x="3079" y="253"/>
                    <a:pt x="2980" y="264"/>
                    <a:pt x="2884" y="264"/>
                  </a:cubicBezTo>
                  <a:cubicBezTo>
                    <a:pt x="2733" y="264"/>
                    <a:pt x="2587" y="237"/>
                    <a:pt x="2467" y="101"/>
                  </a:cubicBezTo>
                  <a:cubicBezTo>
                    <a:pt x="2365" y="22"/>
                    <a:pt x="2257" y="1"/>
                    <a:pt x="2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"/>
            <p:cNvSpPr/>
            <p:nvPr/>
          </p:nvSpPr>
          <p:spPr>
            <a:xfrm>
              <a:off x="5826350" y="1018400"/>
              <a:ext cx="68175" cy="19425"/>
            </a:xfrm>
            <a:custGeom>
              <a:avLst/>
              <a:gdLst/>
              <a:ahLst/>
              <a:cxnLst/>
              <a:rect l="l" t="t" r="r" b="b"/>
              <a:pathLst>
                <a:path w="2727" h="777" extrusionOk="0">
                  <a:moveTo>
                    <a:pt x="758" y="18"/>
                  </a:moveTo>
                  <a:cubicBezTo>
                    <a:pt x="532" y="18"/>
                    <a:pt x="305" y="43"/>
                    <a:pt x="100" y="200"/>
                  </a:cubicBezTo>
                  <a:cubicBezTo>
                    <a:pt x="1" y="339"/>
                    <a:pt x="1" y="478"/>
                    <a:pt x="100" y="597"/>
                  </a:cubicBezTo>
                  <a:cubicBezTo>
                    <a:pt x="458" y="657"/>
                    <a:pt x="797" y="717"/>
                    <a:pt x="1155" y="777"/>
                  </a:cubicBezTo>
                  <a:cubicBezTo>
                    <a:pt x="1172" y="654"/>
                    <a:pt x="1221" y="531"/>
                    <a:pt x="1314" y="531"/>
                  </a:cubicBezTo>
                  <a:cubicBezTo>
                    <a:pt x="1326" y="531"/>
                    <a:pt x="1340" y="533"/>
                    <a:pt x="1354" y="538"/>
                  </a:cubicBezTo>
                  <a:cubicBezTo>
                    <a:pt x="1558" y="603"/>
                    <a:pt x="1771" y="620"/>
                    <a:pt x="1986" y="620"/>
                  </a:cubicBezTo>
                  <a:cubicBezTo>
                    <a:pt x="2233" y="620"/>
                    <a:pt x="2482" y="597"/>
                    <a:pt x="2726" y="597"/>
                  </a:cubicBezTo>
                  <a:lnTo>
                    <a:pt x="2726" y="299"/>
                  </a:lnTo>
                  <a:cubicBezTo>
                    <a:pt x="2667" y="220"/>
                    <a:pt x="2587" y="140"/>
                    <a:pt x="2527" y="120"/>
                  </a:cubicBezTo>
                  <a:cubicBezTo>
                    <a:pt x="2189" y="1"/>
                    <a:pt x="1831" y="40"/>
                    <a:pt x="1473" y="21"/>
                  </a:cubicBezTo>
                  <a:lnTo>
                    <a:pt x="1195" y="21"/>
                  </a:lnTo>
                  <a:cubicBezTo>
                    <a:pt x="1157" y="23"/>
                    <a:pt x="1118" y="23"/>
                    <a:pt x="1080" y="23"/>
                  </a:cubicBezTo>
                  <a:cubicBezTo>
                    <a:pt x="974" y="23"/>
                    <a:pt x="866" y="18"/>
                    <a:pt x="758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"/>
            <p:cNvSpPr/>
            <p:nvPr/>
          </p:nvSpPr>
          <p:spPr>
            <a:xfrm>
              <a:off x="5802975" y="1040525"/>
              <a:ext cx="79600" cy="18125"/>
            </a:xfrm>
            <a:custGeom>
              <a:avLst/>
              <a:gdLst/>
              <a:ahLst/>
              <a:cxnLst/>
              <a:rect l="l" t="t" r="r" b="b"/>
              <a:pathLst>
                <a:path w="3184" h="725" extrusionOk="0">
                  <a:moveTo>
                    <a:pt x="2348" y="1"/>
                  </a:moveTo>
                  <a:cubicBezTo>
                    <a:pt x="2318" y="1"/>
                    <a:pt x="2289" y="11"/>
                    <a:pt x="2269" y="31"/>
                  </a:cubicBezTo>
                  <a:lnTo>
                    <a:pt x="2090" y="31"/>
                  </a:lnTo>
                  <a:cubicBezTo>
                    <a:pt x="2052" y="30"/>
                    <a:pt x="2014" y="29"/>
                    <a:pt x="1976" y="29"/>
                  </a:cubicBezTo>
                  <a:cubicBezTo>
                    <a:pt x="1362" y="29"/>
                    <a:pt x="780" y="175"/>
                    <a:pt x="180" y="250"/>
                  </a:cubicBezTo>
                  <a:lnTo>
                    <a:pt x="180" y="389"/>
                  </a:lnTo>
                  <a:cubicBezTo>
                    <a:pt x="180" y="389"/>
                    <a:pt x="240" y="429"/>
                    <a:pt x="240" y="449"/>
                  </a:cubicBezTo>
                  <a:lnTo>
                    <a:pt x="180" y="508"/>
                  </a:lnTo>
                  <a:cubicBezTo>
                    <a:pt x="120" y="508"/>
                    <a:pt x="81" y="528"/>
                    <a:pt x="21" y="548"/>
                  </a:cubicBezTo>
                  <a:lnTo>
                    <a:pt x="1" y="568"/>
                  </a:lnTo>
                  <a:cubicBezTo>
                    <a:pt x="165" y="680"/>
                    <a:pt x="322" y="725"/>
                    <a:pt x="476" y="725"/>
                  </a:cubicBezTo>
                  <a:cubicBezTo>
                    <a:pt x="677" y="725"/>
                    <a:pt x="873" y="649"/>
                    <a:pt x="1075" y="548"/>
                  </a:cubicBezTo>
                  <a:cubicBezTo>
                    <a:pt x="1213" y="486"/>
                    <a:pt x="1350" y="368"/>
                    <a:pt x="1497" y="368"/>
                  </a:cubicBezTo>
                  <a:cubicBezTo>
                    <a:pt x="1584" y="368"/>
                    <a:pt x="1675" y="410"/>
                    <a:pt x="1771" y="528"/>
                  </a:cubicBezTo>
                  <a:cubicBezTo>
                    <a:pt x="1828" y="538"/>
                    <a:pt x="1885" y="543"/>
                    <a:pt x="1941" y="543"/>
                  </a:cubicBezTo>
                  <a:cubicBezTo>
                    <a:pt x="2102" y="543"/>
                    <a:pt x="2260" y="502"/>
                    <a:pt x="2408" y="429"/>
                  </a:cubicBezTo>
                  <a:cubicBezTo>
                    <a:pt x="2468" y="409"/>
                    <a:pt x="2488" y="409"/>
                    <a:pt x="2527" y="409"/>
                  </a:cubicBezTo>
                  <a:cubicBezTo>
                    <a:pt x="2766" y="369"/>
                    <a:pt x="3025" y="449"/>
                    <a:pt x="3184" y="210"/>
                  </a:cubicBezTo>
                  <a:cubicBezTo>
                    <a:pt x="3055" y="58"/>
                    <a:pt x="2907" y="36"/>
                    <a:pt x="2753" y="36"/>
                  </a:cubicBezTo>
                  <a:cubicBezTo>
                    <a:pt x="2692" y="36"/>
                    <a:pt x="2630" y="40"/>
                    <a:pt x="2568" y="40"/>
                  </a:cubicBezTo>
                  <a:cubicBezTo>
                    <a:pt x="2521" y="40"/>
                    <a:pt x="2474" y="38"/>
                    <a:pt x="2428" y="31"/>
                  </a:cubicBezTo>
                  <a:cubicBezTo>
                    <a:pt x="2408" y="11"/>
                    <a:pt x="2378" y="1"/>
                    <a:pt x="23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"/>
            <p:cNvSpPr/>
            <p:nvPr/>
          </p:nvSpPr>
          <p:spPr>
            <a:xfrm>
              <a:off x="5263900" y="1040275"/>
              <a:ext cx="102475" cy="14075"/>
            </a:xfrm>
            <a:custGeom>
              <a:avLst/>
              <a:gdLst/>
              <a:ahLst/>
              <a:cxnLst/>
              <a:rect l="l" t="t" r="r" b="b"/>
              <a:pathLst>
                <a:path w="4099" h="563" extrusionOk="0">
                  <a:moveTo>
                    <a:pt x="3482" y="21"/>
                  </a:moveTo>
                  <a:cubicBezTo>
                    <a:pt x="2442" y="39"/>
                    <a:pt x="1385" y="225"/>
                    <a:pt x="343" y="225"/>
                  </a:cubicBezTo>
                  <a:cubicBezTo>
                    <a:pt x="248" y="225"/>
                    <a:pt x="154" y="223"/>
                    <a:pt x="60" y="220"/>
                  </a:cubicBezTo>
                  <a:cubicBezTo>
                    <a:pt x="20" y="260"/>
                    <a:pt x="0" y="319"/>
                    <a:pt x="0" y="359"/>
                  </a:cubicBezTo>
                  <a:cubicBezTo>
                    <a:pt x="60" y="439"/>
                    <a:pt x="120" y="518"/>
                    <a:pt x="219" y="538"/>
                  </a:cubicBezTo>
                  <a:cubicBezTo>
                    <a:pt x="458" y="558"/>
                    <a:pt x="702" y="563"/>
                    <a:pt x="945" y="563"/>
                  </a:cubicBezTo>
                  <a:cubicBezTo>
                    <a:pt x="1189" y="563"/>
                    <a:pt x="1433" y="558"/>
                    <a:pt x="1671" y="558"/>
                  </a:cubicBezTo>
                  <a:cubicBezTo>
                    <a:pt x="2049" y="498"/>
                    <a:pt x="2447" y="538"/>
                    <a:pt x="2805" y="419"/>
                  </a:cubicBezTo>
                  <a:cubicBezTo>
                    <a:pt x="3203" y="260"/>
                    <a:pt x="3661" y="260"/>
                    <a:pt x="4098" y="180"/>
                  </a:cubicBezTo>
                  <a:cubicBezTo>
                    <a:pt x="3879" y="1"/>
                    <a:pt x="3661" y="100"/>
                    <a:pt x="3482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"/>
            <p:cNvSpPr/>
            <p:nvPr/>
          </p:nvSpPr>
          <p:spPr>
            <a:xfrm>
              <a:off x="5842775" y="992725"/>
              <a:ext cx="82075" cy="20225"/>
            </a:xfrm>
            <a:custGeom>
              <a:avLst/>
              <a:gdLst/>
              <a:ahLst/>
              <a:cxnLst/>
              <a:rect l="l" t="t" r="r" b="b"/>
              <a:pathLst>
                <a:path w="3283" h="809" extrusionOk="0">
                  <a:moveTo>
                    <a:pt x="661" y="1"/>
                  </a:moveTo>
                  <a:cubicBezTo>
                    <a:pt x="428" y="1"/>
                    <a:pt x="203" y="39"/>
                    <a:pt x="0" y="212"/>
                  </a:cubicBezTo>
                  <a:cubicBezTo>
                    <a:pt x="219" y="530"/>
                    <a:pt x="637" y="232"/>
                    <a:pt x="876" y="530"/>
                  </a:cubicBezTo>
                  <a:cubicBezTo>
                    <a:pt x="896" y="570"/>
                    <a:pt x="935" y="610"/>
                    <a:pt x="975" y="650"/>
                  </a:cubicBezTo>
                  <a:cubicBezTo>
                    <a:pt x="1274" y="739"/>
                    <a:pt x="1577" y="809"/>
                    <a:pt x="1878" y="809"/>
                  </a:cubicBezTo>
                  <a:cubicBezTo>
                    <a:pt x="2179" y="809"/>
                    <a:pt x="2477" y="739"/>
                    <a:pt x="2765" y="550"/>
                  </a:cubicBezTo>
                  <a:cubicBezTo>
                    <a:pt x="2865" y="331"/>
                    <a:pt x="3163" y="431"/>
                    <a:pt x="3283" y="232"/>
                  </a:cubicBezTo>
                  <a:cubicBezTo>
                    <a:pt x="2995" y="59"/>
                    <a:pt x="2689" y="25"/>
                    <a:pt x="2382" y="25"/>
                  </a:cubicBezTo>
                  <a:cubicBezTo>
                    <a:pt x="2183" y="25"/>
                    <a:pt x="1984" y="40"/>
                    <a:pt x="1789" y="40"/>
                  </a:cubicBezTo>
                  <a:cubicBezTo>
                    <a:pt x="1661" y="40"/>
                    <a:pt x="1535" y="34"/>
                    <a:pt x="1413" y="13"/>
                  </a:cubicBezTo>
                  <a:cubicBezTo>
                    <a:pt x="1348" y="21"/>
                    <a:pt x="1283" y="24"/>
                    <a:pt x="1217" y="24"/>
                  </a:cubicBezTo>
                  <a:cubicBezTo>
                    <a:pt x="1032" y="24"/>
                    <a:pt x="844" y="1"/>
                    <a:pt x="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"/>
            <p:cNvSpPr/>
            <p:nvPr/>
          </p:nvSpPr>
          <p:spPr>
            <a:xfrm>
              <a:off x="5411100" y="1030350"/>
              <a:ext cx="93525" cy="11450"/>
            </a:xfrm>
            <a:custGeom>
              <a:avLst/>
              <a:gdLst/>
              <a:ahLst/>
              <a:cxnLst/>
              <a:rect l="l" t="t" r="r" b="b"/>
              <a:pathLst>
                <a:path w="3741" h="458" extrusionOk="0">
                  <a:moveTo>
                    <a:pt x="3740" y="0"/>
                  </a:moveTo>
                  <a:lnTo>
                    <a:pt x="3740" y="0"/>
                  </a:lnTo>
                  <a:cubicBezTo>
                    <a:pt x="3362" y="40"/>
                    <a:pt x="2984" y="20"/>
                    <a:pt x="2646" y="40"/>
                  </a:cubicBezTo>
                  <a:cubicBezTo>
                    <a:pt x="2475" y="52"/>
                    <a:pt x="2304" y="55"/>
                    <a:pt x="2131" y="55"/>
                  </a:cubicBezTo>
                  <a:cubicBezTo>
                    <a:pt x="1905" y="55"/>
                    <a:pt x="1679" y="49"/>
                    <a:pt x="1452" y="49"/>
                  </a:cubicBezTo>
                  <a:cubicBezTo>
                    <a:pt x="966" y="49"/>
                    <a:pt x="480" y="75"/>
                    <a:pt x="1" y="239"/>
                  </a:cubicBezTo>
                  <a:cubicBezTo>
                    <a:pt x="160" y="438"/>
                    <a:pt x="379" y="299"/>
                    <a:pt x="518" y="398"/>
                  </a:cubicBezTo>
                  <a:lnTo>
                    <a:pt x="558" y="458"/>
                  </a:lnTo>
                  <a:cubicBezTo>
                    <a:pt x="1308" y="318"/>
                    <a:pt x="2104" y="255"/>
                    <a:pt x="2892" y="255"/>
                  </a:cubicBezTo>
                  <a:cubicBezTo>
                    <a:pt x="3002" y="255"/>
                    <a:pt x="3113" y="256"/>
                    <a:pt x="3223" y="259"/>
                  </a:cubicBezTo>
                  <a:cubicBezTo>
                    <a:pt x="3280" y="259"/>
                    <a:pt x="3352" y="271"/>
                    <a:pt x="3425" y="271"/>
                  </a:cubicBezTo>
                  <a:cubicBezTo>
                    <a:pt x="3556" y="271"/>
                    <a:pt x="3689" y="230"/>
                    <a:pt x="37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"/>
            <p:cNvSpPr/>
            <p:nvPr/>
          </p:nvSpPr>
          <p:spPr>
            <a:xfrm>
              <a:off x="5776625" y="1010850"/>
              <a:ext cx="49275" cy="24850"/>
            </a:xfrm>
            <a:custGeom>
              <a:avLst/>
              <a:gdLst/>
              <a:ahLst/>
              <a:cxnLst/>
              <a:rect l="l" t="t" r="r" b="b"/>
              <a:pathLst>
                <a:path w="1971" h="994" extrusionOk="0">
                  <a:moveTo>
                    <a:pt x="1372" y="1"/>
                  </a:moveTo>
                  <a:cubicBezTo>
                    <a:pt x="832" y="1"/>
                    <a:pt x="357" y="166"/>
                    <a:pt x="1" y="701"/>
                  </a:cubicBezTo>
                  <a:cubicBezTo>
                    <a:pt x="160" y="880"/>
                    <a:pt x="399" y="720"/>
                    <a:pt x="538" y="919"/>
                  </a:cubicBezTo>
                  <a:cubicBezTo>
                    <a:pt x="602" y="919"/>
                    <a:pt x="674" y="993"/>
                    <a:pt x="744" y="993"/>
                  </a:cubicBezTo>
                  <a:cubicBezTo>
                    <a:pt x="782" y="993"/>
                    <a:pt x="821" y="971"/>
                    <a:pt x="856" y="899"/>
                  </a:cubicBezTo>
                  <a:cubicBezTo>
                    <a:pt x="896" y="840"/>
                    <a:pt x="936" y="800"/>
                    <a:pt x="936" y="720"/>
                  </a:cubicBezTo>
                  <a:cubicBezTo>
                    <a:pt x="975" y="681"/>
                    <a:pt x="1035" y="681"/>
                    <a:pt x="1075" y="681"/>
                  </a:cubicBezTo>
                  <a:cubicBezTo>
                    <a:pt x="1135" y="681"/>
                    <a:pt x="1194" y="701"/>
                    <a:pt x="1254" y="701"/>
                  </a:cubicBezTo>
                  <a:cubicBezTo>
                    <a:pt x="1296" y="705"/>
                    <a:pt x="1337" y="708"/>
                    <a:pt x="1378" y="708"/>
                  </a:cubicBezTo>
                  <a:cubicBezTo>
                    <a:pt x="1508" y="708"/>
                    <a:pt x="1630" y="682"/>
                    <a:pt x="1751" y="621"/>
                  </a:cubicBezTo>
                  <a:cubicBezTo>
                    <a:pt x="1871" y="522"/>
                    <a:pt x="1970" y="422"/>
                    <a:pt x="1970" y="243"/>
                  </a:cubicBezTo>
                  <a:cubicBezTo>
                    <a:pt x="1950" y="124"/>
                    <a:pt x="1871" y="44"/>
                    <a:pt x="1751" y="24"/>
                  </a:cubicBezTo>
                  <a:cubicBezTo>
                    <a:pt x="1622" y="9"/>
                    <a:pt x="1495" y="1"/>
                    <a:pt x="1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"/>
            <p:cNvSpPr/>
            <p:nvPr/>
          </p:nvSpPr>
          <p:spPr>
            <a:xfrm>
              <a:off x="5866150" y="988325"/>
              <a:ext cx="58700" cy="10200"/>
            </a:xfrm>
            <a:custGeom>
              <a:avLst/>
              <a:gdLst/>
              <a:ahLst/>
              <a:cxnLst/>
              <a:rect l="l" t="t" r="r" b="b"/>
              <a:pathLst>
                <a:path w="2348" h="408" extrusionOk="0">
                  <a:moveTo>
                    <a:pt x="341" y="0"/>
                  </a:moveTo>
                  <a:cubicBezTo>
                    <a:pt x="309" y="0"/>
                    <a:pt x="279" y="10"/>
                    <a:pt x="259" y="30"/>
                  </a:cubicBezTo>
                  <a:cubicBezTo>
                    <a:pt x="199" y="30"/>
                    <a:pt x="160" y="50"/>
                    <a:pt x="100" y="50"/>
                  </a:cubicBezTo>
                  <a:cubicBezTo>
                    <a:pt x="0" y="408"/>
                    <a:pt x="358" y="229"/>
                    <a:pt x="458" y="348"/>
                  </a:cubicBezTo>
                  <a:cubicBezTo>
                    <a:pt x="1094" y="388"/>
                    <a:pt x="1731" y="388"/>
                    <a:pt x="2348" y="408"/>
                  </a:cubicBezTo>
                  <a:lnTo>
                    <a:pt x="2348" y="348"/>
                  </a:lnTo>
                  <a:lnTo>
                    <a:pt x="2348" y="229"/>
                  </a:lnTo>
                  <a:cubicBezTo>
                    <a:pt x="2268" y="149"/>
                    <a:pt x="2228" y="110"/>
                    <a:pt x="2149" y="50"/>
                  </a:cubicBezTo>
                  <a:cubicBezTo>
                    <a:pt x="1632" y="50"/>
                    <a:pt x="1134" y="30"/>
                    <a:pt x="597" y="30"/>
                  </a:cubicBezTo>
                  <a:cubicBezTo>
                    <a:pt x="577" y="40"/>
                    <a:pt x="547" y="45"/>
                    <a:pt x="518" y="45"/>
                  </a:cubicBezTo>
                  <a:cubicBezTo>
                    <a:pt x="488" y="45"/>
                    <a:pt x="458" y="40"/>
                    <a:pt x="438" y="30"/>
                  </a:cubicBezTo>
                  <a:cubicBezTo>
                    <a:pt x="408" y="10"/>
                    <a:pt x="373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"/>
            <p:cNvSpPr/>
            <p:nvPr/>
          </p:nvSpPr>
          <p:spPr>
            <a:xfrm>
              <a:off x="5827350" y="988325"/>
              <a:ext cx="50250" cy="12025"/>
            </a:xfrm>
            <a:custGeom>
              <a:avLst/>
              <a:gdLst/>
              <a:ahLst/>
              <a:cxnLst/>
              <a:rect l="l" t="t" r="r" b="b"/>
              <a:pathLst>
                <a:path w="2010" h="481" extrusionOk="0">
                  <a:moveTo>
                    <a:pt x="1197" y="0"/>
                  </a:moveTo>
                  <a:cubicBezTo>
                    <a:pt x="1164" y="0"/>
                    <a:pt x="1135" y="10"/>
                    <a:pt x="1115" y="30"/>
                  </a:cubicBezTo>
                  <a:cubicBezTo>
                    <a:pt x="816" y="50"/>
                    <a:pt x="538" y="50"/>
                    <a:pt x="239" y="50"/>
                  </a:cubicBezTo>
                  <a:cubicBezTo>
                    <a:pt x="120" y="129"/>
                    <a:pt x="1" y="229"/>
                    <a:pt x="60" y="388"/>
                  </a:cubicBezTo>
                  <a:cubicBezTo>
                    <a:pt x="102" y="450"/>
                    <a:pt x="165" y="480"/>
                    <a:pt x="233" y="480"/>
                  </a:cubicBezTo>
                  <a:cubicBezTo>
                    <a:pt x="296" y="480"/>
                    <a:pt x="362" y="455"/>
                    <a:pt x="418" y="408"/>
                  </a:cubicBezTo>
                  <a:lnTo>
                    <a:pt x="558" y="408"/>
                  </a:lnTo>
                  <a:cubicBezTo>
                    <a:pt x="1055" y="388"/>
                    <a:pt x="1532" y="388"/>
                    <a:pt x="2010" y="348"/>
                  </a:cubicBezTo>
                  <a:cubicBezTo>
                    <a:pt x="1910" y="249"/>
                    <a:pt x="1791" y="149"/>
                    <a:pt x="1652" y="50"/>
                  </a:cubicBezTo>
                  <a:cubicBezTo>
                    <a:pt x="1532" y="50"/>
                    <a:pt x="1413" y="30"/>
                    <a:pt x="1294" y="30"/>
                  </a:cubicBezTo>
                  <a:cubicBezTo>
                    <a:pt x="1264" y="10"/>
                    <a:pt x="1229" y="0"/>
                    <a:pt x="1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"/>
            <p:cNvSpPr/>
            <p:nvPr/>
          </p:nvSpPr>
          <p:spPr>
            <a:xfrm>
              <a:off x="5262900" y="1017025"/>
              <a:ext cx="40800" cy="14975"/>
            </a:xfrm>
            <a:custGeom>
              <a:avLst/>
              <a:gdLst/>
              <a:ahLst/>
              <a:cxnLst/>
              <a:rect l="l" t="t" r="r" b="b"/>
              <a:pathLst>
                <a:path w="1632" h="599" extrusionOk="0">
                  <a:moveTo>
                    <a:pt x="860" y="1"/>
                  </a:moveTo>
                  <a:cubicBezTo>
                    <a:pt x="583" y="1"/>
                    <a:pt x="309" y="69"/>
                    <a:pt x="40" y="255"/>
                  </a:cubicBezTo>
                  <a:cubicBezTo>
                    <a:pt x="1" y="334"/>
                    <a:pt x="1" y="394"/>
                    <a:pt x="60" y="473"/>
                  </a:cubicBezTo>
                  <a:cubicBezTo>
                    <a:pt x="173" y="513"/>
                    <a:pt x="288" y="522"/>
                    <a:pt x="404" y="522"/>
                  </a:cubicBezTo>
                  <a:cubicBezTo>
                    <a:pt x="496" y="522"/>
                    <a:pt x="589" y="516"/>
                    <a:pt x="682" y="516"/>
                  </a:cubicBezTo>
                  <a:cubicBezTo>
                    <a:pt x="821" y="516"/>
                    <a:pt x="959" y="529"/>
                    <a:pt x="1095" y="593"/>
                  </a:cubicBezTo>
                  <a:cubicBezTo>
                    <a:pt x="1126" y="596"/>
                    <a:pt x="1156" y="598"/>
                    <a:pt x="1184" y="598"/>
                  </a:cubicBezTo>
                  <a:cubicBezTo>
                    <a:pt x="1461" y="598"/>
                    <a:pt x="1596" y="424"/>
                    <a:pt x="1632" y="135"/>
                  </a:cubicBezTo>
                  <a:cubicBezTo>
                    <a:pt x="1374" y="59"/>
                    <a:pt x="1116" y="1"/>
                    <a:pt x="8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"/>
            <p:cNvSpPr/>
            <p:nvPr/>
          </p:nvSpPr>
          <p:spPr>
            <a:xfrm>
              <a:off x="5900950" y="968400"/>
              <a:ext cx="50275" cy="12225"/>
            </a:xfrm>
            <a:custGeom>
              <a:avLst/>
              <a:gdLst/>
              <a:ahLst/>
              <a:cxnLst/>
              <a:rect l="l" t="t" r="r" b="b"/>
              <a:pathLst>
                <a:path w="2011" h="489" extrusionOk="0">
                  <a:moveTo>
                    <a:pt x="1640" y="0"/>
                  </a:moveTo>
                  <a:cubicBezTo>
                    <a:pt x="1102" y="0"/>
                    <a:pt x="571" y="84"/>
                    <a:pt x="80" y="330"/>
                  </a:cubicBezTo>
                  <a:cubicBezTo>
                    <a:pt x="61" y="330"/>
                    <a:pt x="41" y="350"/>
                    <a:pt x="41" y="369"/>
                  </a:cubicBezTo>
                  <a:cubicBezTo>
                    <a:pt x="1" y="429"/>
                    <a:pt x="41" y="449"/>
                    <a:pt x="80" y="489"/>
                  </a:cubicBezTo>
                  <a:cubicBezTo>
                    <a:pt x="281" y="428"/>
                    <a:pt x="481" y="424"/>
                    <a:pt x="681" y="424"/>
                  </a:cubicBezTo>
                  <a:cubicBezTo>
                    <a:pt x="710" y="424"/>
                    <a:pt x="738" y="424"/>
                    <a:pt x="767" y="424"/>
                  </a:cubicBezTo>
                  <a:cubicBezTo>
                    <a:pt x="995" y="424"/>
                    <a:pt x="1224" y="419"/>
                    <a:pt x="1453" y="330"/>
                  </a:cubicBezTo>
                  <a:cubicBezTo>
                    <a:pt x="1498" y="240"/>
                    <a:pt x="1590" y="229"/>
                    <a:pt x="1686" y="229"/>
                  </a:cubicBezTo>
                  <a:cubicBezTo>
                    <a:pt x="1718" y="229"/>
                    <a:pt x="1750" y="230"/>
                    <a:pt x="1781" y="230"/>
                  </a:cubicBezTo>
                  <a:cubicBezTo>
                    <a:pt x="1906" y="230"/>
                    <a:pt x="2010" y="210"/>
                    <a:pt x="1990" y="11"/>
                  </a:cubicBezTo>
                  <a:cubicBezTo>
                    <a:pt x="1873" y="4"/>
                    <a:pt x="1757" y="0"/>
                    <a:pt x="16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"/>
            <p:cNvSpPr/>
            <p:nvPr/>
          </p:nvSpPr>
          <p:spPr>
            <a:xfrm>
              <a:off x="5315625" y="1066700"/>
              <a:ext cx="59700" cy="9925"/>
            </a:xfrm>
            <a:custGeom>
              <a:avLst/>
              <a:gdLst/>
              <a:ahLst/>
              <a:cxnLst/>
              <a:rect l="l" t="t" r="r" b="b"/>
              <a:pathLst>
                <a:path w="2388" h="397" extrusionOk="0">
                  <a:moveTo>
                    <a:pt x="287" y="1"/>
                  </a:moveTo>
                  <a:cubicBezTo>
                    <a:pt x="177" y="1"/>
                    <a:pt x="93" y="84"/>
                    <a:pt x="20" y="157"/>
                  </a:cubicBezTo>
                  <a:cubicBezTo>
                    <a:pt x="0" y="157"/>
                    <a:pt x="0" y="177"/>
                    <a:pt x="0" y="237"/>
                  </a:cubicBezTo>
                  <a:cubicBezTo>
                    <a:pt x="0" y="257"/>
                    <a:pt x="20" y="297"/>
                    <a:pt x="40" y="356"/>
                  </a:cubicBezTo>
                  <a:cubicBezTo>
                    <a:pt x="577" y="376"/>
                    <a:pt x="1094" y="376"/>
                    <a:pt x="1611" y="396"/>
                  </a:cubicBezTo>
                  <a:cubicBezTo>
                    <a:pt x="1670" y="383"/>
                    <a:pt x="1728" y="378"/>
                    <a:pt x="1785" y="378"/>
                  </a:cubicBezTo>
                  <a:cubicBezTo>
                    <a:pt x="1887" y="378"/>
                    <a:pt x="1988" y="392"/>
                    <a:pt x="2092" y="392"/>
                  </a:cubicBezTo>
                  <a:cubicBezTo>
                    <a:pt x="2187" y="392"/>
                    <a:pt x="2284" y="381"/>
                    <a:pt x="2387" y="336"/>
                  </a:cubicBezTo>
                  <a:cubicBezTo>
                    <a:pt x="2257" y="150"/>
                    <a:pt x="2114" y="95"/>
                    <a:pt x="1966" y="95"/>
                  </a:cubicBezTo>
                  <a:cubicBezTo>
                    <a:pt x="1761" y="95"/>
                    <a:pt x="1547" y="198"/>
                    <a:pt x="1344" y="198"/>
                  </a:cubicBezTo>
                  <a:cubicBezTo>
                    <a:pt x="1334" y="198"/>
                    <a:pt x="1324" y="198"/>
                    <a:pt x="1313" y="197"/>
                  </a:cubicBezTo>
                  <a:cubicBezTo>
                    <a:pt x="1223" y="146"/>
                    <a:pt x="1127" y="134"/>
                    <a:pt x="1028" y="134"/>
                  </a:cubicBezTo>
                  <a:cubicBezTo>
                    <a:pt x="943" y="134"/>
                    <a:pt x="856" y="143"/>
                    <a:pt x="770" y="143"/>
                  </a:cubicBezTo>
                  <a:cubicBezTo>
                    <a:pt x="648" y="143"/>
                    <a:pt x="528" y="125"/>
                    <a:pt x="418" y="38"/>
                  </a:cubicBezTo>
                  <a:cubicBezTo>
                    <a:pt x="370" y="12"/>
                    <a:pt x="327" y="1"/>
                    <a:pt x="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"/>
            <p:cNvSpPr/>
            <p:nvPr/>
          </p:nvSpPr>
          <p:spPr>
            <a:xfrm>
              <a:off x="5368325" y="1046750"/>
              <a:ext cx="47775" cy="12000"/>
            </a:xfrm>
            <a:custGeom>
              <a:avLst/>
              <a:gdLst/>
              <a:ahLst/>
              <a:cxnLst/>
              <a:rect l="l" t="t" r="r" b="b"/>
              <a:pathLst>
                <a:path w="1911" h="480" extrusionOk="0">
                  <a:moveTo>
                    <a:pt x="1692" y="20"/>
                  </a:moveTo>
                  <a:cubicBezTo>
                    <a:pt x="1115" y="160"/>
                    <a:pt x="518" y="1"/>
                    <a:pt x="1" y="279"/>
                  </a:cubicBezTo>
                  <a:cubicBezTo>
                    <a:pt x="21" y="398"/>
                    <a:pt x="120" y="398"/>
                    <a:pt x="200" y="458"/>
                  </a:cubicBezTo>
                  <a:cubicBezTo>
                    <a:pt x="287" y="473"/>
                    <a:pt x="375" y="480"/>
                    <a:pt x="462" y="480"/>
                  </a:cubicBezTo>
                  <a:cubicBezTo>
                    <a:pt x="951" y="480"/>
                    <a:pt x="1438" y="279"/>
                    <a:pt x="1910" y="279"/>
                  </a:cubicBezTo>
                  <a:cubicBezTo>
                    <a:pt x="1851" y="180"/>
                    <a:pt x="1751" y="20"/>
                    <a:pt x="1692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"/>
            <p:cNvSpPr/>
            <p:nvPr/>
          </p:nvSpPr>
          <p:spPr>
            <a:xfrm>
              <a:off x="5264400" y="1014425"/>
              <a:ext cx="64175" cy="9475"/>
            </a:xfrm>
            <a:custGeom>
              <a:avLst/>
              <a:gdLst/>
              <a:ahLst/>
              <a:cxnLst/>
              <a:rect l="l" t="t" r="r" b="b"/>
              <a:pathLst>
                <a:path w="2567" h="379" extrusionOk="0">
                  <a:moveTo>
                    <a:pt x="40" y="1"/>
                  </a:moveTo>
                  <a:cubicBezTo>
                    <a:pt x="40" y="140"/>
                    <a:pt x="0" y="259"/>
                    <a:pt x="0" y="379"/>
                  </a:cubicBezTo>
                  <a:cubicBezTo>
                    <a:pt x="357" y="278"/>
                    <a:pt x="735" y="199"/>
                    <a:pt x="1119" y="199"/>
                  </a:cubicBezTo>
                  <a:cubicBezTo>
                    <a:pt x="1269" y="199"/>
                    <a:pt x="1420" y="211"/>
                    <a:pt x="1572" y="239"/>
                  </a:cubicBezTo>
                  <a:cubicBezTo>
                    <a:pt x="1870" y="180"/>
                    <a:pt x="2169" y="299"/>
                    <a:pt x="2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"/>
            <p:cNvSpPr/>
            <p:nvPr/>
          </p:nvSpPr>
          <p:spPr>
            <a:xfrm>
              <a:off x="5838300" y="1005975"/>
              <a:ext cx="31850" cy="17425"/>
            </a:xfrm>
            <a:custGeom>
              <a:avLst/>
              <a:gdLst/>
              <a:ahLst/>
              <a:cxnLst/>
              <a:rect l="l" t="t" r="r" b="b"/>
              <a:pathLst>
                <a:path w="1274" h="697" extrusionOk="0">
                  <a:moveTo>
                    <a:pt x="1015" y="0"/>
                  </a:moveTo>
                  <a:cubicBezTo>
                    <a:pt x="776" y="20"/>
                    <a:pt x="557" y="20"/>
                    <a:pt x="319" y="20"/>
                  </a:cubicBezTo>
                  <a:cubicBezTo>
                    <a:pt x="279" y="40"/>
                    <a:pt x="219" y="100"/>
                    <a:pt x="219" y="160"/>
                  </a:cubicBezTo>
                  <a:cubicBezTo>
                    <a:pt x="219" y="299"/>
                    <a:pt x="0" y="438"/>
                    <a:pt x="199" y="597"/>
                  </a:cubicBezTo>
                  <a:cubicBezTo>
                    <a:pt x="252" y="618"/>
                    <a:pt x="306" y="624"/>
                    <a:pt x="361" y="624"/>
                  </a:cubicBezTo>
                  <a:cubicBezTo>
                    <a:pt x="426" y="624"/>
                    <a:pt x="493" y="616"/>
                    <a:pt x="559" y="616"/>
                  </a:cubicBezTo>
                  <a:cubicBezTo>
                    <a:pt x="646" y="616"/>
                    <a:pt x="733" y="630"/>
                    <a:pt x="816" y="697"/>
                  </a:cubicBezTo>
                  <a:lnTo>
                    <a:pt x="1055" y="697"/>
                  </a:lnTo>
                  <a:cubicBezTo>
                    <a:pt x="1174" y="617"/>
                    <a:pt x="1274" y="537"/>
                    <a:pt x="1234" y="378"/>
                  </a:cubicBezTo>
                  <a:cubicBezTo>
                    <a:pt x="1174" y="239"/>
                    <a:pt x="1094" y="140"/>
                    <a:pt x="1015" y="40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"/>
            <p:cNvSpPr/>
            <p:nvPr/>
          </p:nvSpPr>
          <p:spPr>
            <a:xfrm>
              <a:off x="5800500" y="1021825"/>
              <a:ext cx="28375" cy="11025"/>
            </a:xfrm>
            <a:custGeom>
              <a:avLst/>
              <a:gdLst/>
              <a:ahLst/>
              <a:cxnLst/>
              <a:rect l="l" t="t" r="r" b="b"/>
              <a:pathLst>
                <a:path w="1135" h="441" extrusionOk="0">
                  <a:moveTo>
                    <a:pt x="965" y="0"/>
                  </a:moveTo>
                  <a:cubicBezTo>
                    <a:pt x="910" y="0"/>
                    <a:pt x="853" y="25"/>
                    <a:pt x="796" y="63"/>
                  </a:cubicBezTo>
                  <a:cubicBezTo>
                    <a:pt x="577" y="83"/>
                    <a:pt x="319" y="83"/>
                    <a:pt x="100" y="102"/>
                  </a:cubicBezTo>
                  <a:cubicBezTo>
                    <a:pt x="1" y="202"/>
                    <a:pt x="1" y="301"/>
                    <a:pt x="100" y="401"/>
                  </a:cubicBezTo>
                  <a:cubicBezTo>
                    <a:pt x="438" y="441"/>
                    <a:pt x="796" y="441"/>
                    <a:pt x="1134" y="441"/>
                  </a:cubicBezTo>
                  <a:lnTo>
                    <a:pt x="1134" y="102"/>
                  </a:lnTo>
                  <a:cubicBezTo>
                    <a:pt x="1082" y="30"/>
                    <a:pt x="1025" y="0"/>
                    <a:pt x="9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"/>
            <p:cNvSpPr/>
            <p:nvPr/>
          </p:nvSpPr>
          <p:spPr>
            <a:xfrm>
              <a:off x="5492650" y="1080575"/>
              <a:ext cx="49775" cy="4625"/>
            </a:xfrm>
            <a:custGeom>
              <a:avLst/>
              <a:gdLst/>
              <a:ahLst/>
              <a:cxnLst/>
              <a:rect l="l" t="t" r="r" b="b"/>
              <a:pathLst>
                <a:path w="1991" h="185" extrusionOk="0">
                  <a:moveTo>
                    <a:pt x="1990" y="0"/>
                  </a:moveTo>
                  <a:lnTo>
                    <a:pt x="1990" y="0"/>
                  </a:lnTo>
                  <a:cubicBezTo>
                    <a:pt x="1905" y="3"/>
                    <a:pt x="1819" y="4"/>
                    <a:pt x="1732" y="4"/>
                  </a:cubicBezTo>
                  <a:cubicBezTo>
                    <a:pt x="1565" y="4"/>
                    <a:pt x="1396" y="1"/>
                    <a:pt x="1226" y="1"/>
                  </a:cubicBezTo>
                  <a:cubicBezTo>
                    <a:pt x="823" y="1"/>
                    <a:pt x="412" y="19"/>
                    <a:pt x="1" y="140"/>
                  </a:cubicBezTo>
                  <a:cubicBezTo>
                    <a:pt x="56" y="136"/>
                    <a:pt x="111" y="135"/>
                    <a:pt x="167" y="135"/>
                  </a:cubicBezTo>
                  <a:cubicBezTo>
                    <a:pt x="496" y="135"/>
                    <a:pt x="825" y="185"/>
                    <a:pt x="1149" y="185"/>
                  </a:cubicBezTo>
                  <a:cubicBezTo>
                    <a:pt x="1435" y="185"/>
                    <a:pt x="1716" y="146"/>
                    <a:pt x="19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"/>
            <p:cNvSpPr/>
            <p:nvPr/>
          </p:nvSpPr>
          <p:spPr>
            <a:xfrm>
              <a:off x="5330050" y="1052800"/>
              <a:ext cx="42775" cy="6400"/>
            </a:xfrm>
            <a:custGeom>
              <a:avLst/>
              <a:gdLst/>
              <a:ahLst/>
              <a:cxnLst/>
              <a:rect l="l" t="t" r="r" b="b"/>
              <a:pathLst>
                <a:path w="1711" h="256" extrusionOk="0">
                  <a:moveTo>
                    <a:pt x="1213" y="0"/>
                  </a:moveTo>
                  <a:cubicBezTo>
                    <a:pt x="945" y="0"/>
                    <a:pt x="684" y="64"/>
                    <a:pt x="416" y="64"/>
                  </a:cubicBezTo>
                  <a:cubicBezTo>
                    <a:pt x="325" y="64"/>
                    <a:pt x="233" y="57"/>
                    <a:pt x="139" y="37"/>
                  </a:cubicBezTo>
                  <a:cubicBezTo>
                    <a:pt x="112" y="16"/>
                    <a:pt x="89" y="8"/>
                    <a:pt x="70" y="8"/>
                  </a:cubicBezTo>
                  <a:cubicBezTo>
                    <a:pt x="34" y="8"/>
                    <a:pt x="13" y="38"/>
                    <a:pt x="0" y="77"/>
                  </a:cubicBezTo>
                  <a:cubicBezTo>
                    <a:pt x="146" y="213"/>
                    <a:pt x="308" y="242"/>
                    <a:pt x="474" y="242"/>
                  </a:cubicBezTo>
                  <a:cubicBezTo>
                    <a:pt x="590" y="242"/>
                    <a:pt x="709" y="228"/>
                    <a:pt x="825" y="228"/>
                  </a:cubicBezTo>
                  <a:cubicBezTo>
                    <a:pt x="903" y="228"/>
                    <a:pt x="980" y="234"/>
                    <a:pt x="1054" y="256"/>
                  </a:cubicBezTo>
                  <a:cubicBezTo>
                    <a:pt x="1293" y="236"/>
                    <a:pt x="1492" y="236"/>
                    <a:pt x="1711" y="216"/>
                  </a:cubicBezTo>
                  <a:lnTo>
                    <a:pt x="1532" y="37"/>
                  </a:lnTo>
                  <a:cubicBezTo>
                    <a:pt x="1424" y="10"/>
                    <a:pt x="1318" y="0"/>
                    <a:pt x="1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"/>
            <p:cNvSpPr/>
            <p:nvPr/>
          </p:nvSpPr>
          <p:spPr>
            <a:xfrm>
              <a:off x="5382750" y="1035800"/>
              <a:ext cx="42300" cy="7050"/>
            </a:xfrm>
            <a:custGeom>
              <a:avLst/>
              <a:gdLst/>
              <a:ahLst/>
              <a:cxnLst/>
              <a:rect l="l" t="t" r="r" b="b"/>
              <a:pathLst>
                <a:path w="1692" h="282" extrusionOk="0">
                  <a:moveTo>
                    <a:pt x="1135" y="21"/>
                  </a:moveTo>
                  <a:cubicBezTo>
                    <a:pt x="776" y="41"/>
                    <a:pt x="379" y="41"/>
                    <a:pt x="1" y="41"/>
                  </a:cubicBezTo>
                  <a:cubicBezTo>
                    <a:pt x="19" y="170"/>
                    <a:pt x="106" y="282"/>
                    <a:pt x="198" y="282"/>
                  </a:cubicBezTo>
                  <a:cubicBezTo>
                    <a:pt x="205" y="282"/>
                    <a:pt x="212" y="281"/>
                    <a:pt x="219" y="279"/>
                  </a:cubicBezTo>
                  <a:cubicBezTo>
                    <a:pt x="416" y="224"/>
                    <a:pt x="612" y="213"/>
                    <a:pt x="807" y="213"/>
                  </a:cubicBezTo>
                  <a:cubicBezTo>
                    <a:pt x="949" y="213"/>
                    <a:pt x="1091" y="219"/>
                    <a:pt x="1231" y="219"/>
                  </a:cubicBezTo>
                  <a:cubicBezTo>
                    <a:pt x="1386" y="219"/>
                    <a:pt x="1540" y="212"/>
                    <a:pt x="1692" y="180"/>
                  </a:cubicBezTo>
                  <a:cubicBezTo>
                    <a:pt x="1532" y="1"/>
                    <a:pt x="1333" y="81"/>
                    <a:pt x="113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"/>
            <p:cNvSpPr/>
            <p:nvPr/>
          </p:nvSpPr>
          <p:spPr>
            <a:xfrm>
              <a:off x="5763200" y="1026875"/>
              <a:ext cx="27375" cy="9100"/>
            </a:xfrm>
            <a:custGeom>
              <a:avLst/>
              <a:gdLst/>
              <a:ahLst/>
              <a:cxnLst/>
              <a:rect l="l" t="t" r="r" b="b"/>
              <a:pathLst>
                <a:path w="1095" h="364" extrusionOk="0">
                  <a:moveTo>
                    <a:pt x="901" y="0"/>
                  </a:moveTo>
                  <a:cubicBezTo>
                    <a:pt x="801" y="0"/>
                    <a:pt x="681" y="63"/>
                    <a:pt x="578" y="63"/>
                  </a:cubicBezTo>
                  <a:cubicBezTo>
                    <a:pt x="564" y="63"/>
                    <a:pt x="551" y="62"/>
                    <a:pt x="538" y="60"/>
                  </a:cubicBezTo>
                  <a:cubicBezTo>
                    <a:pt x="517" y="62"/>
                    <a:pt x="496" y="63"/>
                    <a:pt x="475" y="63"/>
                  </a:cubicBezTo>
                  <a:cubicBezTo>
                    <a:pt x="419" y="63"/>
                    <a:pt x="359" y="57"/>
                    <a:pt x="298" y="57"/>
                  </a:cubicBezTo>
                  <a:cubicBezTo>
                    <a:pt x="200" y="57"/>
                    <a:pt x="97" y="73"/>
                    <a:pt x="1" y="159"/>
                  </a:cubicBezTo>
                  <a:cubicBezTo>
                    <a:pt x="203" y="290"/>
                    <a:pt x="419" y="364"/>
                    <a:pt x="642" y="364"/>
                  </a:cubicBezTo>
                  <a:cubicBezTo>
                    <a:pt x="791" y="364"/>
                    <a:pt x="943" y="330"/>
                    <a:pt x="1095" y="258"/>
                  </a:cubicBezTo>
                  <a:cubicBezTo>
                    <a:pt x="1068" y="54"/>
                    <a:pt x="993" y="0"/>
                    <a:pt x="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"/>
            <p:cNvSpPr/>
            <p:nvPr/>
          </p:nvSpPr>
          <p:spPr>
            <a:xfrm>
              <a:off x="5872125" y="974525"/>
              <a:ext cx="31350" cy="6600"/>
            </a:xfrm>
            <a:custGeom>
              <a:avLst/>
              <a:gdLst/>
              <a:ahLst/>
              <a:cxnLst/>
              <a:rect l="l" t="t" r="r" b="b"/>
              <a:pathLst>
                <a:path w="1254" h="264" extrusionOk="0">
                  <a:moveTo>
                    <a:pt x="866" y="1"/>
                  </a:moveTo>
                  <a:cubicBezTo>
                    <a:pt x="700" y="1"/>
                    <a:pt x="499" y="53"/>
                    <a:pt x="0" y="184"/>
                  </a:cubicBezTo>
                  <a:cubicBezTo>
                    <a:pt x="139" y="244"/>
                    <a:pt x="259" y="244"/>
                    <a:pt x="358" y="264"/>
                  </a:cubicBezTo>
                  <a:cubicBezTo>
                    <a:pt x="657" y="244"/>
                    <a:pt x="955" y="244"/>
                    <a:pt x="1253" y="204"/>
                  </a:cubicBezTo>
                  <a:cubicBezTo>
                    <a:pt x="1233" y="164"/>
                    <a:pt x="1233" y="105"/>
                    <a:pt x="1233" y="65"/>
                  </a:cubicBezTo>
                  <a:cubicBezTo>
                    <a:pt x="1073" y="25"/>
                    <a:pt x="978" y="1"/>
                    <a:pt x="8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"/>
            <p:cNvSpPr/>
            <p:nvPr/>
          </p:nvSpPr>
          <p:spPr>
            <a:xfrm>
              <a:off x="5937275" y="967425"/>
              <a:ext cx="30350" cy="9225"/>
            </a:xfrm>
            <a:custGeom>
              <a:avLst/>
              <a:gdLst/>
              <a:ahLst/>
              <a:cxnLst/>
              <a:rect l="l" t="t" r="r" b="b"/>
              <a:pathLst>
                <a:path w="1214" h="369" extrusionOk="0">
                  <a:moveTo>
                    <a:pt x="619" y="1"/>
                  </a:moveTo>
                  <a:cubicBezTo>
                    <a:pt x="592" y="1"/>
                    <a:pt x="567" y="11"/>
                    <a:pt x="537" y="31"/>
                  </a:cubicBezTo>
                  <a:cubicBezTo>
                    <a:pt x="418" y="249"/>
                    <a:pt x="99" y="150"/>
                    <a:pt x="0" y="369"/>
                  </a:cubicBezTo>
                  <a:cubicBezTo>
                    <a:pt x="318" y="369"/>
                    <a:pt x="617" y="369"/>
                    <a:pt x="935" y="349"/>
                  </a:cubicBezTo>
                  <a:cubicBezTo>
                    <a:pt x="1174" y="349"/>
                    <a:pt x="1213" y="210"/>
                    <a:pt x="1194" y="31"/>
                  </a:cubicBezTo>
                  <a:lnTo>
                    <a:pt x="895" y="31"/>
                  </a:lnTo>
                  <a:cubicBezTo>
                    <a:pt x="865" y="50"/>
                    <a:pt x="840" y="60"/>
                    <a:pt x="813" y="60"/>
                  </a:cubicBezTo>
                  <a:cubicBezTo>
                    <a:pt x="786" y="60"/>
                    <a:pt x="756" y="50"/>
                    <a:pt x="716" y="31"/>
                  </a:cubicBezTo>
                  <a:cubicBezTo>
                    <a:pt x="676" y="11"/>
                    <a:pt x="647" y="1"/>
                    <a:pt x="6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"/>
            <p:cNvSpPr/>
            <p:nvPr/>
          </p:nvSpPr>
          <p:spPr>
            <a:xfrm>
              <a:off x="5293225" y="1063650"/>
              <a:ext cx="32850" cy="11350"/>
            </a:xfrm>
            <a:custGeom>
              <a:avLst/>
              <a:gdLst/>
              <a:ahLst/>
              <a:cxnLst/>
              <a:rect l="l" t="t" r="r" b="b"/>
              <a:pathLst>
                <a:path w="1314" h="454" extrusionOk="0">
                  <a:moveTo>
                    <a:pt x="1294" y="1"/>
                  </a:moveTo>
                  <a:cubicBezTo>
                    <a:pt x="876" y="21"/>
                    <a:pt x="439" y="21"/>
                    <a:pt x="21" y="180"/>
                  </a:cubicBezTo>
                  <a:cubicBezTo>
                    <a:pt x="1" y="279"/>
                    <a:pt x="21" y="359"/>
                    <a:pt x="120" y="399"/>
                  </a:cubicBezTo>
                  <a:cubicBezTo>
                    <a:pt x="211" y="438"/>
                    <a:pt x="302" y="453"/>
                    <a:pt x="391" y="453"/>
                  </a:cubicBezTo>
                  <a:cubicBezTo>
                    <a:pt x="576" y="453"/>
                    <a:pt x="755" y="386"/>
                    <a:pt x="916" y="319"/>
                  </a:cubicBezTo>
                  <a:cubicBezTo>
                    <a:pt x="1035" y="260"/>
                    <a:pt x="1175" y="200"/>
                    <a:pt x="1294" y="120"/>
                  </a:cubicBezTo>
                  <a:cubicBezTo>
                    <a:pt x="1294" y="100"/>
                    <a:pt x="1314" y="6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"/>
            <p:cNvSpPr/>
            <p:nvPr/>
          </p:nvSpPr>
          <p:spPr>
            <a:xfrm>
              <a:off x="5813425" y="989425"/>
              <a:ext cx="24400" cy="12900"/>
            </a:xfrm>
            <a:custGeom>
              <a:avLst/>
              <a:gdLst/>
              <a:ahLst/>
              <a:cxnLst/>
              <a:rect l="l" t="t" r="r" b="b"/>
              <a:pathLst>
                <a:path w="976" h="516" extrusionOk="0">
                  <a:moveTo>
                    <a:pt x="668" y="1"/>
                  </a:moveTo>
                  <a:cubicBezTo>
                    <a:pt x="442" y="1"/>
                    <a:pt x="235" y="62"/>
                    <a:pt x="1" y="364"/>
                  </a:cubicBezTo>
                  <a:cubicBezTo>
                    <a:pt x="32" y="357"/>
                    <a:pt x="63" y="354"/>
                    <a:pt x="93" y="354"/>
                  </a:cubicBezTo>
                  <a:cubicBezTo>
                    <a:pt x="316" y="354"/>
                    <a:pt x="506" y="516"/>
                    <a:pt x="696" y="516"/>
                  </a:cubicBezTo>
                  <a:cubicBezTo>
                    <a:pt x="788" y="516"/>
                    <a:pt x="880" y="477"/>
                    <a:pt x="975" y="364"/>
                  </a:cubicBezTo>
                  <a:cubicBezTo>
                    <a:pt x="697" y="364"/>
                    <a:pt x="677" y="205"/>
                    <a:pt x="796" y="6"/>
                  </a:cubicBezTo>
                  <a:cubicBezTo>
                    <a:pt x="753" y="3"/>
                    <a:pt x="710" y="1"/>
                    <a:pt x="6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"/>
            <p:cNvSpPr/>
            <p:nvPr/>
          </p:nvSpPr>
          <p:spPr>
            <a:xfrm>
              <a:off x="5820900" y="1008825"/>
              <a:ext cx="31350" cy="12750"/>
            </a:xfrm>
            <a:custGeom>
              <a:avLst/>
              <a:gdLst/>
              <a:ahLst/>
              <a:cxnLst/>
              <a:rect l="l" t="t" r="r" b="b"/>
              <a:pathLst>
                <a:path w="1254" h="510" extrusionOk="0">
                  <a:moveTo>
                    <a:pt x="259" y="1"/>
                  </a:moveTo>
                  <a:cubicBezTo>
                    <a:pt x="174" y="1"/>
                    <a:pt x="90" y="26"/>
                    <a:pt x="0" y="85"/>
                  </a:cubicBezTo>
                  <a:lnTo>
                    <a:pt x="179" y="264"/>
                  </a:lnTo>
                  <a:cubicBezTo>
                    <a:pt x="292" y="415"/>
                    <a:pt x="421" y="510"/>
                    <a:pt x="570" y="510"/>
                  </a:cubicBezTo>
                  <a:cubicBezTo>
                    <a:pt x="658" y="510"/>
                    <a:pt x="753" y="477"/>
                    <a:pt x="856" y="404"/>
                  </a:cubicBezTo>
                  <a:cubicBezTo>
                    <a:pt x="856" y="264"/>
                    <a:pt x="1253" y="304"/>
                    <a:pt x="1015" y="65"/>
                  </a:cubicBezTo>
                  <a:cubicBezTo>
                    <a:pt x="959" y="28"/>
                    <a:pt x="908" y="13"/>
                    <a:pt x="859" y="13"/>
                  </a:cubicBezTo>
                  <a:cubicBezTo>
                    <a:pt x="803" y="13"/>
                    <a:pt x="750" y="33"/>
                    <a:pt x="696" y="65"/>
                  </a:cubicBezTo>
                  <a:lnTo>
                    <a:pt x="517" y="65"/>
                  </a:lnTo>
                  <a:cubicBezTo>
                    <a:pt x="428" y="26"/>
                    <a:pt x="343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"/>
            <p:cNvSpPr/>
            <p:nvPr/>
          </p:nvSpPr>
          <p:spPr>
            <a:xfrm>
              <a:off x="5263400" y="1028350"/>
              <a:ext cx="27375" cy="4500"/>
            </a:xfrm>
            <a:custGeom>
              <a:avLst/>
              <a:gdLst/>
              <a:ahLst/>
              <a:cxnLst/>
              <a:rect l="l" t="t" r="r" b="b"/>
              <a:pathLst>
                <a:path w="1095" h="180" extrusionOk="0">
                  <a:moveTo>
                    <a:pt x="80" y="1"/>
                  </a:moveTo>
                  <a:cubicBezTo>
                    <a:pt x="40" y="1"/>
                    <a:pt x="20" y="20"/>
                    <a:pt x="20" y="40"/>
                  </a:cubicBezTo>
                  <a:cubicBezTo>
                    <a:pt x="0" y="100"/>
                    <a:pt x="20" y="120"/>
                    <a:pt x="80" y="180"/>
                  </a:cubicBezTo>
                  <a:lnTo>
                    <a:pt x="1095" y="180"/>
                  </a:lnTo>
                  <a:cubicBezTo>
                    <a:pt x="952" y="37"/>
                    <a:pt x="786" y="8"/>
                    <a:pt x="617" y="8"/>
                  </a:cubicBezTo>
                  <a:cubicBezTo>
                    <a:pt x="503" y="8"/>
                    <a:pt x="387" y="21"/>
                    <a:pt x="276" y="21"/>
                  </a:cubicBezTo>
                  <a:cubicBezTo>
                    <a:pt x="208" y="21"/>
                    <a:pt x="143" y="16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"/>
            <p:cNvSpPr/>
            <p:nvPr/>
          </p:nvSpPr>
          <p:spPr>
            <a:xfrm>
              <a:off x="5325575" y="1066650"/>
              <a:ext cx="22400" cy="5250"/>
            </a:xfrm>
            <a:custGeom>
              <a:avLst/>
              <a:gdLst/>
              <a:ahLst/>
              <a:cxnLst/>
              <a:rect l="l" t="t" r="r" b="b"/>
              <a:pathLst>
                <a:path w="896" h="210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9"/>
                    <a:pt x="269" y="209"/>
                    <a:pt x="425" y="209"/>
                  </a:cubicBezTo>
                  <a:cubicBezTo>
                    <a:pt x="564" y="209"/>
                    <a:pt x="710" y="178"/>
                    <a:pt x="845" y="178"/>
                  </a:cubicBezTo>
                  <a:cubicBezTo>
                    <a:pt x="862" y="178"/>
                    <a:pt x="879" y="178"/>
                    <a:pt x="895" y="179"/>
                  </a:cubicBezTo>
                  <a:cubicBezTo>
                    <a:pt x="723" y="20"/>
                    <a:pt x="515" y="20"/>
                    <a:pt x="307" y="20"/>
                  </a:cubicBezTo>
                  <a:cubicBezTo>
                    <a:pt x="203" y="20"/>
                    <a:pt x="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"/>
            <p:cNvSpPr/>
            <p:nvPr/>
          </p:nvSpPr>
          <p:spPr>
            <a:xfrm>
              <a:off x="5820400" y="1007100"/>
              <a:ext cx="12950" cy="4375"/>
            </a:xfrm>
            <a:custGeom>
              <a:avLst/>
              <a:gdLst/>
              <a:ahLst/>
              <a:cxnLst/>
              <a:rect l="l" t="t" r="r" b="b"/>
              <a:pathLst>
                <a:path w="518" h="175" extrusionOk="0">
                  <a:moveTo>
                    <a:pt x="259" y="0"/>
                  </a:moveTo>
                  <a:cubicBezTo>
                    <a:pt x="174" y="0"/>
                    <a:pt x="90" y="55"/>
                    <a:pt x="0" y="174"/>
                  </a:cubicBezTo>
                  <a:cubicBezTo>
                    <a:pt x="179" y="154"/>
                    <a:pt x="338" y="154"/>
                    <a:pt x="517" y="154"/>
                  </a:cubicBezTo>
                  <a:cubicBezTo>
                    <a:pt x="428" y="55"/>
                    <a:pt x="343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"/>
            <p:cNvSpPr/>
            <p:nvPr/>
          </p:nvSpPr>
          <p:spPr>
            <a:xfrm>
              <a:off x="5794025" y="1021950"/>
              <a:ext cx="8975" cy="10900"/>
            </a:xfrm>
            <a:custGeom>
              <a:avLst/>
              <a:gdLst/>
              <a:ahLst/>
              <a:cxnLst/>
              <a:rect l="l" t="t" r="r" b="b"/>
              <a:pathLst>
                <a:path w="359" h="436" extrusionOk="0">
                  <a:moveTo>
                    <a:pt x="169" y="0"/>
                  </a:moveTo>
                  <a:cubicBezTo>
                    <a:pt x="111" y="0"/>
                    <a:pt x="53" y="25"/>
                    <a:pt x="1" y="78"/>
                  </a:cubicBezTo>
                  <a:cubicBezTo>
                    <a:pt x="61" y="197"/>
                    <a:pt x="120" y="296"/>
                    <a:pt x="180" y="436"/>
                  </a:cubicBezTo>
                  <a:cubicBezTo>
                    <a:pt x="240" y="396"/>
                    <a:pt x="299" y="396"/>
                    <a:pt x="359" y="396"/>
                  </a:cubicBezTo>
                  <a:lnTo>
                    <a:pt x="359" y="97"/>
                  </a:lnTo>
                  <a:lnTo>
                    <a:pt x="319" y="58"/>
                  </a:lnTo>
                  <a:cubicBezTo>
                    <a:pt x="272" y="20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"/>
            <p:cNvSpPr/>
            <p:nvPr/>
          </p:nvSpPr>
          <p:spPr>
            <a:xfrm>
              <a:off x="5837800" y="10064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80" y="20"/>
                    <a:pt x="0" y="159"/>
                  </a:cubicBezTo>
                  <a:lnTo>
                    <a:pt x="339" y="15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"/>
            <p:cNvSpPr/>
            <p:nvPr/>
          </p:nvSpPr>
          <p:spPr>
            <a:xfrm>
              <a:off x="5469275" y="1084050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339" y="1"/>
                  </a:moveTo>
                  <a:cubicBezTo>
                    <a:pt x="220" y="1"/>
                    <a:pt x="100" y="20"/>
                    <a:pt x="1" y="40"/>
                  </a:cubicBezTo>
                  <a:lnTo>
                    <a:pt x="160" y="199"/>
                  </a:lnTo>
                  <a:cubicBezTo>
                    <a:pt x="220" y="140"/>
                    <a:pt x="299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"/>
            <p:cNvSpPr/>
            <p:nvPr/>
          </p:nvSpPr>
          <p:spPr>
            <a:xfrm>
              <a:off x="5259925" y="1024375"/>
              <a:ext cx="5475" cy="9475"/>
            </a:xfrm>
            <a:custGeom>
              <a:avLst/>
              <a:gdLst/>
              <a:ahLst/>
              <a:cxnLst/>
              <a:rect l="l" t="t" r="r" b="b"/>
              <a:pathLst>
                <a:path w="219" h="379" extrusionOk="0">
                  <a:moveTo>
                    <a:pt x="179" y="0"/>
                  </a:moveTo>
                  <a:cubicBezTo>
                    <a:pt x="0" y="80"/>
                    <a:pt x="0" y="239"/>
                    <a:pt x="40" y="378"/>
                  </a:cubicBezTo>
                  <a:cubicBezTo>
                    <a:pt x="80" y="378"/>
                    <a:pt x="139" y="358"/>
                    <a:pt x="179" y="339"/>
                  </a:cubicBezTo>
                  <a:cubicBezTo>
                    <a:pt x="219" y="279"/>
                    <a:pt x="219" y="199"/>
                    <a:pt x="219" y="160"/>
                  </a:cubicBezTo>
                  <a:cubicBezTo>
                    <a:pt x="179" y="100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"/>
            <p:cNvSpPr/>
            <p:nvPr/>
          </p:nvSpPr>
          <p:spPr>
            <a:xfrm>
              <a:off x="5261400" y="1008950"/>
              <a:ext cx="4000" cy="6500"/>
            </a:xfrm>
            <a:custGeom>
              <a:avLst/>
              <a:gdLst/>
              <a:ahLst/>
              <a:cxnLst/>
              <a:rect l="l" t="t" r="r" b="b"/>
              <a:pathLst>
                <a:path w="160" h="260" extrusionOk="0">
                  <a:moveTo>
                    <a:pt x="61" y="1"/>
                  </a:moveTo>
                  <a:lnTo>
                    <a:pt x="61" y="1"/>
                  </a:lnTo>
                  <a:cubicBezTo>
                    <a:pt x="1" y="120"/>
                    <a:pt x="21" y="200"/>
                    <a:pt x="160" y="259"/>
                  </a:cubicBezTo>
                  <a:cubicBezTo>
                    <a:pt x="120" y="160"/>
                    <a:pt x="80" y="80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"/>
            <p:cNvSpPr/>
            <p:nvPr/>
          </p:nvSpPr>
          <p:spPr>
            <a:xfrm>
              <a:off x="5855200" y="9872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3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1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"/>
            <p:cNvSpPr/>
            <p:nvPr/>
          </p:nvSpPr>
          <p:spPr>
            <a:xfrm>
              <a:off x="5872600" y="9872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3" y="0"/>
                  </a:moveTo>
                  <a:cubicBezTo>
                    <a:pt x="51" y="0"/>
                    <a:pt x="21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1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"/>
            <p:cNvSpPr/>
            <p:nvPr/>
          </p:nvSpPr>
          <p:spPr>
            <a:xfrm>
              <a:off x="5955175" y="9681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30" y="50"/>
                    <a:pt x="60" y="75"/>
                    <a:pt x="90" y="75"/>
                  </a:cubicBezTo>
                  <a:cubicBezTo>
                    <a:pt x="120" y="75"/>
                    <a:pt x="149" y="5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"/>
            <p:cNvSpPr/>
            <p:nvPr/>
          </p:nvSpPr>
          <p:spPr>
            <a:xfrm>
              <a:off x="5260900" y="10407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81" y="140"/>
                    <a:pt x="180" y="180"/>
                  </a:cubicBezTo>
                  <a:cubicBezTo>
                    <a:pt x="180" y="80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"/>
            <p:cNvSpPr/>
            <p:nvPr/>
          </p:nvSpPr>
          <p:spPr>
            <a:xfrm>
              <a:off x="5486700" y="108405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0" y="1"/>
                  </a:moveTo>
                  <a:cubicBezTo>
                    <a:pt x="20" y="70"/>
                    <a:pt x="50" y="105"/>
                    <a:pt x="80" y="105"/>
                  </a:cubicBezTo>
                  <a:cubicBezTo>
                    <a:pt x="110" y="105"/>
                    <a:pt x="139" y="7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"/>
            <p:cNvSpPr/>
            <p:nvPr/>
          </p:nvSpPr>
          <p:spPr>
            <a:xfrm>
              <a:off x="5944725" y="989550"/>
              <a:ext cx="15925" cy="8875"/>
            </a:xfrm>
            <a:custGeom>
              <a:avLst/>
              <a:gdLst/>
              <a:ahLst/>
              <a:cxnLst/>
              <a:rect l="l" t="t" r="r" b="b"/>
              <a:pathLst>
                <a:path w="637" h="355" extrusionOk="0">
                  <a:moveTo>
                    <a:pt x="279" y="1"/>
                  </a:moveTo>
                  <a:cubicBezTo>
                    <a:pt x="199" y="61"/>
                    <a:pt x="100" y="80"/>
                    <a:pt x="20" y="160"/>
                  </a:cubicBezTo>
                  <a:cubicBezTo>
                    <a:pt x="0" y="240"/>
                    <a:pt x="20" y="279"/>
                    <a:pt x="80" y="339"/>
                  </a:cubicBezTo>
                  <a:cubicBezTo>
                    <a:pt x="146" y="346"/>
                    <a:pt x="215" y="355"/>
                    <a:pt x="281" y="355"/>
                  </a:cubicBezTo>
                  <a:cubicBezTo>
                    <a:pt x="414" y="355"/>
                    <a:pt x="538" y="319"/>
                    <a:pt x="617" y="160"/>
                  </a:cubicBezTo>
                  <a:cubicBezTo>
                    <a:pt x="637" y="80"/>
                    <a:pt x="617" y="4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"/>
            <p:cNvSpPr/>
            <p:nvPr/>
          </p:nvSpPr>
          <p:spPr>
            <a:xfrm>
              <a:off x="5941750" y="989550"/>
              <a:ext cx="5475" cy="8500"/>
            </a:xfrm>
            <a:custGeom>
              <a:avLst/>
              <a:gdLst/>
              <a:ahLst/>
              <a:cxnLst/>
              <a:rect l="l" t="t" r="r" b="b"/>
              <a:pathLst>
                <a:path w="219" h="340" extrusionOk="0">
                  <a:moveTo>
                    <a:pt x="20" y="1"/>
                  </a:moveTo>
                  <a:cubicBezTo>
                    <a:pt x="0" y="160"/>
                    <a:pt x="20" y="279"/>
                    <a:pt x="159" y="339"/>
                  </a:cubicBezTo>
                  <a:cubicBezTo>
                    <a:pt x="199" y="260"/>
                    <a:pt x="199" y="200"/>
                    <a:pt x="199" y="140"/>
                  </a:cubicBezTo>
                  <a:cubicBezTo>
                    <a:pt x="219" y="140"/>
                    <a:pt x="219" y="100"/>
                    <a:pt x="219" y="80"/>
                  </a:cubicBezTo>
                  <a:cubicBezTo>
                    <a:pt x="219" y="61"/>
                    <a:pt x="199" y="4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"/>
            <p:cNvSpPr/>
            <p:nvPr/>
          </p:nvSpPr>
          <p:spPr>
            <a:xfrm>
              <a:off x="5945725" y="989550"/>
              <a:ext cx="5975" cy="3525"/>
            </a:xfrm>
            <a:custGeom>
              <a:avLst/>
              <a:gdLst/>
              <a:ahLst/>
              <a:cxnLst/>
              <a:rect l="l" t="t" r="r" b="b"/>
              <a:pathLst>
                <a:path w="239" h="141" extrusionOk="0">
                  <a:moveTo>
                    <a:pt x="0" y="1"/>
                  </a:moveTo>
                  <a:cubicBezTo>
                    <a:pt x="0" y="61"/>
                    <a:pt x="40" y="80"/>
                    <a:pt x="40" y="140"/>
                  </a:cubicBezTo>
                  <a:cubicBezTo>
                    <a:pt x="100" y="80"/>
                    <a:pt x="179" y="6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"/>
            <p:cNvSpPr/>
            <p:nvPr/>
          </p:nvSpPr>
          <p:spPr>
            <a:xfrm>
              <a:off x="5958150" y="989550"/>
              <a:ext cx="6000" cy="4025"/>
            </a:xfrm>
            <a:custGeom>
              <a:avLst/>
              <a:gdLst/>
              <a:ahLst/>
              <a:cxnLst/>
              <a:rect l="l" t="t" r="r" b="b"/>
              <a:pathLst>
                <a:path w="240" h="161" extrusionOk="0">
                  <a:moveTo>
                    <a:pt x="1" y="1"/>
                  </a:moveTo>
                  <a:cubicBezTo>
                    <a:pt x="1" y="61"/>
                    <a:pt x="60" y="100"/>
                    <a:pt x="80" y="160"/>
                  </a:cubicBezTo>
                  <a:lnTo>
                    <a:pt x="239" y="160"/>
                  </a:lnTo>
                  <a:cubicBezTo>
                    <a:pt x="180" y="6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"/>
            <p:cNvSpPr/>
            <p:nvPr/>
          </p:nvSpPr>
          <p:spPr>
            <a:xfrm>
              <a:off x="5621475" y="938125"/>
              <a:ext cx="290450" cy="26100"/>
            </a:xfrm>
            <a:custGeom>
              <a:avLst/>
              <a:gdLst/>
              <a:ahLst/>
              <a:cxnLst/>
              <a:rect l="l" t="t" r="r" b="b"/>
              <a:pathLst>
                <a:path w="11618" h="1044" extrusionOk="0">
                  <a:moveTo>
                    <a:pt x="10926" y="0"/>
                  </a:moveTo>
                  <a:cubicBezTo>
                    <a:pt x="10762" y="0"/>
                    <a:pt x="10600" y="28"/>
                    <a:pt x="10444" y="69"/>
                  </a:cubicBezTo>
                  <a:cubicBezTo>
                    <a:pt x="10143" y="154"/>
                    <a:pt x="9854" y="171"/>
                    <a:pt x="9568" y="171"/>
                  </a:cubicBezTo>
                  <a:cubicBezTo>
                    <a:pt x="9391" y="171"/>
                    <a:pt x="9215" y="165"/>
                    <a:pt x="9037" y="165"/>
                  </a:cubicBezTo>
                  <a:cubicBezTo>
                    <a:pt x="8969" y="165"/>
                    <a:pt x="8901" y="166"/>
                    <a:pt x="8833" y="168"/>
                  </a:cubicBezTo>
                  <a:cubicBezTo>
                    <a:pt x="8773" y="168"/>
                    <a:pt x="8693" y="148"/>
                    <a:pt x="8653" y="148"/>
                  </a:cubicBezTo>
                  <a:cubicBezTo>
                    <a:pt x="8574" y="128"/>
                    <a:pt x="8534" y="69"/>
                    <a:pt x="8474" y="29"/>
                  </a:cubicBezTo>
                  <a:lnTo>
                    <a:pt x="8156" y="29"/>
                  </a:lnTo>
                  <a:cubicBezTo>
                    <a:pt x="7997" y="148"/>
                    <a:pt x="7798" y="69"/>
                    <a:pt x="7639" y="148"/>
                  </a:cubicBezTo>
                  <a:cubicBezTo>
                    <a:pt x="6863" y="268"/>
                    <a:pt x="6067" y="148"/>
                    <a:pt x="5312" y="347"/>
                  </a:cubicBezTo>
                  <a:cubicBezTo>
                    <a:pt x="4817" y="485"/>
                    <a:pt x="4312" y="527"/>
                    <a:pt x="3798" y="527"/>
                  </a:cubicBezTo>
                  <a:cubicBezTo>
                    <a:pt x="3569" y="527"/>
                    <a:pt x="3337" y="519"/>
                    <a:pt x="3103" y="506"/>
                  </a:cubicBezTo>
                  <a:cubicBezTo>
                    <a:pt x="2487" y="745"/>
                    <a:pt x="1830" y="665"/>
                    <a:pt x="1194" y="705"/>
                  </a:cubicBezTo>
                  <a:cubicBezTo>
                    <a:pt x="1092" y="769"/>
                    <a:pt x="982" y="786"/>
                    <a:pt x="869" y="786"/>
                  </a:cubicBezTo>
                  <a:cubicBezTo>
                    <a:pt x="741" y="786"/>
                    <a:pt x="608" y="764"/>
                    <a:pt x="477" y="764"/>
                  </a:cubicBezTo>
                  <a:cubicBezTo>
                    <a:pt x="362" y="764"/>
                    <a:pt x="247" y="781"/>
                    <a:pt x="139" y="844"/>
                  </a:cubicBezTo>
                  <a:cubicBezTo>
                    <a:pt x="100" y="844"/>
                    <a:pt x="40" y="844"/>
                    <a:pt x="0" y="864"/>
                  </a:cubicBezTo>
                  <a:cubicBezTo>
                    <a:pt x="139" y="995"/>
                    <a:pt x="293" y="1023"/>
                    <a:pt x="453" y="1023"/>
                  </a:cubicBezTo>
                  <a:cubicBezTo>
                    <a:pt x="572" y="1023"/>
                    <a:pt x="694" y="1007"/>
                    <a:pt x="815" y="1007"/>
                  </a:cubicBezTo>
                  <a:cubicBezTo>
                    <a:pt x="903" y="1007"/>
                    <a:pt x="990" y="1015"/>
                    <a:pt x="1074" y="1043"/>
                  </a:cubicBezTo>
                  <a:cubicBezTo>
                    <a:pt x="2519" y="1043"/>
                    <a:pt x="3979" y="830"/>
                    <a:pt x="5441" y="830"/>
                  </a:cubicBezTo>
                  <a:cubicBezTo>
                    <a:pt x="5650" y="830"/>
                    <a:pt x="5859" y="835"/>
                    <a:pt x="6067" y="844"/>
                  </a:cubicBezTo>
                  <a:cubicBezTo>
                    <a:pt x="6148" y="891"/>
                    <a:pt x="6242" y="923"/>
                    <a:pt x="6338" y="923"/>
                  </a:cubicBezTo>
                  <a:cubicBezTo>
                    <a:pt x="6408" y="923"/>
                    <a:pt x="6478" y="906"/>
                    <a:pt x="6545" y="864"/>
                  </a:cubicBezTo>
                  <a:cubicBezTo>
                    <a:pt x="6810" y="749"/>
                    <a:pt x="7103" y="734"/>
                    <a:pt x="7390" y="734"/>
                  </a:cubicBezTo>
                  <a:cubicBezTo>
                    <a:pt x="7491" y="734"/>
                    <a:pt x="7592" y="736"/>
                    <a:pt x="7690" y="736"/>
                  </a:cubicBezTo>
                  <a:cubicBezTo>
                    <a:pt x="7795" y="736"/>
                    <a:pt x="7898" y="734"/>
                    <a:pt x="7997" y="725"/>
                  </a:cubicBezTo>
                  <a:cubicBezTo>
                    <a:pt x="9191" y="566"/>
                    <a:pt x="10424" y="665"/>
                    <a:pt x="11617" y="347"/>
                  </a:cubicBezTo>
                  <a:lnTo>
                    <a:pt x="11617" y="208"/>
                  </a:lnTo>
                  <a:cubicBezTo>
                    <a:pt x="11395" y="56"/>
                    <a:pt x="11160" y="0"/>
                    <a:pt x="109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"/>
            <p:cNvSpPr/>
            <p:nvPr/>
          </p:nvSpPr>
          <p:spPr>
            <a:xfrm>
              <a:off x="5773150" y="958225"/>
              <a:ext cx="50250" cy="5375"/>
            </a:xfrm>
            <a:custGeom>
              <a:avLst/>
              <a:gdLst/>
              <a:ahLst/>
              <a:cxnLst/>
              <a:rect l="l" t="t" r="r" b="b"/>
              <a:pathLst>
                <a:path w="2010" h="215" extrusionOk="0">
                  <a:moveTo>
                    <a:pt x="478" y="1"/>
                  </a:moveTo>
                  <a:cubicBezTo>
                    <a:pt x="319" y="21"/>
                    <a:pt x="140" y="21"/>
                    <a:pt x="0" y="40"/>
                  </a:cubicBezTo>
                  <a:cubicBezTo>
                    <a:pt x="274" y="177"/>
                    <a:pt x="558" y="215"/>
                    <a:pt x="847" y="215"/>
                  </a:cubicBezTo>
                  <a:cubicBezTo>
                    <a:pt x="1201" y="215"/>
                    <a:pt x="1562" y="159"/>
                    <a:pt x="1918" y="159"/>
                  </a:cubicBezTo>
                  <a:cubicBezTo>
                    <a:pt x="1949" y="159"/>
                    <a:pt x="1979" y="159"/>
                    <a:pt x="2010" y="160"/>
                  </a:cubicBezTo>
                  <a:cubicBezTo>
                    <a:pt x="1816" y="44"/>
                    <a:pt x="1616" y="15"/>
                    <a:pt x="1416" y="15"/>
                  </a:cubicBezTo>
                  <a:cubicBezTo>
                    <a:pt x="1219" y="15"/>
                    <a:pt x="1020" y="43"/>
                    <a:pt x="825" y="43"/>
                  </a:cubicBezTo>
                  <a:cubicBezTo>
                    <a:pt x="708" y="43"/>
                    <a:pt x="592" y="33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"/>
            <p:cNvSpPr/>
            <p:nvPr/>
          </p:nvSpPr>
          <p:spPr>
            <a:xfrm>
              <a:off x="5625950" y="1076500"/>
              <a:ext cx="107925" cy="24475"/>
            </a:xfrm>
            <a:custGeom>
              <a:avLst/>
              <a:gdLst/>
              <a:ahLst/>
              <a:cxnLst/>
              <a:rect l="l" t="t" r="r" b="b"/>
              <a:pathLst>
                <a:path w="4317" h="979" extrusionOk="0">
                  <a:moveTo>
                    <a:pt x="3078" y="1"/>
                  </a:moveTo>
                  <a:cubicBezTo>
                    <a:pt x="2928" y="1"/>
                    <a:pt x="2777" y="4"/>
                    <a:pt x="2626" y="4"/>
                  </a:cubicBezTo>
                  <a:cubicBezTo>
                    <a:pt x="2407" y="4"/>
                    <a:pt x="2188" y="4"/>
                    <a:pt x="1950" y="44"/>
                  </a:cubicBezTo>
                  <a:cubicBezTo>
                    <a:pt x="1731" y="64"/>
                    <a:pt x="1532" y="183"/>
                    <a:pt x="1353" y="303"/>
                  </a:cubicBezTo>
                  <a:cubicBezTo>
                    <a:pt x="895" y="303"/>
                    <a:pt x="438" y="342"/>
                    <a:pt x="0" y="362"/>
                  </a:cubicBezTo>
                  <a:cubicBezTo>
                    <a:pt x="259" y="979"/>
                    <a:pt x="856" y="780"/>
                    <a:pt x="1353" y="860"/>
                  </a:cubicBezTo>
                  <a:cubicBezTo>
                    <a:pt x="1711" y="780"/>
                    <a:pt x="2089" y="740"/>
                    <a:pt x="2427" y="740"/>
                  </a:cubicBezTo>
                  <a:cubicBezTo>
                    <a:pt x="2586" y="740"/>
                    <a:pt x="2745" y="760"/>
                    <a:pt x="2905" y="760"/>
                  </a:cubicBezTo>
                  <a:cubicBezTo>
                    <a:pt x="3064" y="760"/>
                    <a:pt x="3223" y="786"/>
                    <a:pt x="3382" y="786"/>
                  </a:cubicBezTo>
                  <a:cubicBezTo>
                    <a:pt x="3422" y="786"/>
                    <a:pt x="3462" y="784"/>
                    <a:pt x="3501" y="780"/>
                  </a:cubicBezTo>
                  <a:cubicBezTo>
                    <a:pt x="3760" y="661"/>
                    <a:pt x="4078" y="680"/>
                    <a:pt x="4317" y="501"/>
                  </a:cubicBezTo>
                  <a:cubicBezTo>
                    <a:pt x="4198" y="402"/>
                    <a:pt x="4098" y="283"/>
                    <a:pt x="3979" y="183"/>
                  </a:cubicBezTo>
                  <a:cubicBezTo>
                    <a:pt x="3919" y="104"/>
                    <a:pt x="3839" y="64"/>
                    <a:pt x="3740" y="44"/>
                  </a:cubicBezTo>
                  <a:cubicBezTo>
                    <a:pt x="3525" y="8"/>
                    <a:pt x="3303" y="1"/>
                    <a:pt x="30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"/>
            <p:cNvSpPr/>
            <p:nvPr/>
          </p:nvSpPr>
          <p:spPr>
            <a:xfrm>
              <a:off x="5594600" y="1084800"/>
              <a:ext cx="72150" cy="18175"/>
            </a:xfrm>
            <a:custGeom>
              <a:avLst/>
              <a:gdLst/>
              <a:ahLst/>
              <a:cxnLst/>
              <a:rect l="l" t="t" r="r" b="b"/>
              <a:pathLst>
                <a:path w="2886" h="727" extrusionOk="0">
                  <a:moveTo>
                    <a:pt x="605" y="0"/>
                  </a:moveTo>
                  <a:cubicBezTo>
                    <a:pt x="394" y="0"/>
                    <a:pt x="190" y="30"/>
                    <a:pt x="1" y="150"/>
                  </a:cubicBezTo>
                  <a:cubicBezTo>
                    <a:pt x="1" y="209"/>
                    <a:pt x="61" y="249"/>
                    <a:pt x="100" y="269"/>
                  </a:cubicBezTo>
                  <a:cubicBezTo>
                    <a:pt x="379" y="309"/>
                    <a:pt x="21" y="508"/>
                    <a:pt x="200" y="547"/>
                  </a:cubicBezTo>
                  <a:cubicBezTo>
                    <a:pt x="352" y="676"/>
                    <a:pt x="524" y="688"/>
                    <a:pt x="701" y="688"/>
                  </a:cubicBezTo>
                  <a:cubicBezTo>
                    <a:pt x="741" y="688"/>
                    <a:pt x="782" y="687"/>
                    <a:pt x="822" y="687"/>
                  </a:cubicBezTo>
                  <a:cubicBezTo>
                    <a:pt x="907" y="687"/>
                    <a:pt x="992" y="690"/>
                    <a:pt x="1075" y="707"/>
                  </a:cubicBezTo>
                  <a:cubicBezTo>
                    <a:pt x="1374" y="726"/>
                    <a:pt x="1652" y="726"/>
                    <a:pt x="1950" y="726"/>
                  </a:cubicBezTo>
                  <a:cubicBezTo>
                    <a:pt x="2209" y="707"/>
                    <a:pt x="2507" y="707"/>
                    <a:pt x="2786" y="667"/>
                  </a:cubicBezTo>
                  <a:cubicBezTo>
                    <a:pt x="2885" y="567"/>
                    <a:pt x="2885" y="448"/>
                    <a:pt x="2786" y="348"/>
                  </a:cubicBezTo>
                  <a:cubicBezTo>
                    <a:pt x="2249" y="348"/>
                    <a:pt x="1712" y="329"/>
                    <a:pt x="1254" y="30"/>
                  </a:cubicBezTo>
                  <a:cubicBezTo>
                    <a:pt x="1035" y="30"/>
                    <a:pt x="817" y="0"/>
                    <a:pt x="6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"/>
            <p:cNvSpPr/>
            <p:nvPr/>
          </p:nvSpPr>
          <p:spPr>
            <a:xfrm>
              <a:off x="5862675" y="1040575"/>
              <a:ext cx="49250" cy="14650"/>
            </a:xfrm>
            <a:custGeom>
              <a:avLst/>
              <a:gdLst/>
              <a:ahLst/>
              <a:cxnLst/>
              <a:rect l="l" t="t" r="r" b="b"/>
              <a:pathLst>
                <a:path w="1970" h="586" extrusionOk="0">
                  <a:moveTo>
                    <a:pt x="1457" y="0"/>
                  </a:moveTo>
                  <a:cubicBezTo>
                    <a:pt x="1266" y="0"/>
                    <a:pt x="1078" y="45"/>
                    <a:pt x="915" y="208"/>
                  </a:cubicBezTo>
                  <a:cubicBezTo>
                    <a:pt x="822" y="286"/>
                    <a:pt x="710" y="299"/>
                    <a:pt x="592" y="299"/>
                  </a:cubicBezTo>
                  <a:cubicBezTo>
                    <a:pt x="527" y="299"/>
                    <a:pt x="459" y="295"/>
                    <a:pt x="391" y="295"/>
                  </a:cubicBezTo>
                  <a:cubicBezTo>
                    <a:pt x="270" y="295"/>
                    <a:pt x="149" y="309"/>
                    <a:pt x="40" y="387"/>
                  </a:cubicBezTo>
                  <a:lnTo>
                    <a:pt x="0" y="427"/>
                  </a:lnTo>
                  <a:cubicBezTo>
                    <a:pt x="80" y="486"/>
                    <a:pt x="119" y="526"/>
                    <a:pt x="199" y="586"/>
                  </a:cubicBezTo>
                  <a:cubicBezTo>
                    <a:pt x="776" y="546"/>
                    <a:pt x="1373" y="546"/>
                    <a:pt x="1930" y="526"/>
                  </a:cubicBezTo>
                  <a:cubicBezTo>
                    <a:pt x="1969" y="486"/>
                    <a:pt x="1969" y="447"/>
                    <a:pt x="1969" y="407"/>
                  </a:cubicBezTo>
                  <a:cubicBezTo>
                    <a:pt x="1924" y="346"/>
                    <a:pt x="1867" y="320"/>
                    <a:pt x="1816" y="320"/>
                  </a:cubicBezTo>
                  <a:cubicBezTo>
                    <a:pt x="1800" y="320"/>
                    <a:pt x="1785" y="322"/>
                    <a:pt x="1771" y="327"/>
                  </a:cubicBezTo>
                  <a:cubicBezTo>
                    <a:pt x="1830" y="287"/>
                    <a:pt x="1910" y="287"/>
                    <a:pt x="1969" y="208"/>
                  </a:cubicBezTo>
                  <a:cubicBezTo>
                    <a:pt x="1969" y="148"/>
                    <a:pt x="1930" y="108"/>
                    <a:pt x="1930" y="49"/>
                  </a:cubicBezTo>
                  <a:cubicBezTo>
                    <a:pt x="1777" y="31"/>
                    <a:pt x="1615" y="0"/>
                    <a:pt x="1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"/>
            <p:cNvSpPr/>
            <p:nvPr/>
          </p:nvSpPr>
          <p:spPr>
            <a:xfrm>
              <a:off x="5756725" y="1064125"/>
              <a:ext cx="41800" cy="12500"/>
            </a:xfrm>
            <a:custGeom>
              <a:avLst/>
              <a:gdLst/>
              <a:ahLst/>
              <a:cxnLst/>
              <a:rect l="l" t="t" r="r" b="b"/>
              <a:pathLst>
                <a:path w="1672" h="500" extrusionOk="0">
                  <a:moveTo>
                    <a:pt x="1483" y="0"/>
                  </a:moveTo>
                  <a:cubicBezTo>
                    <a:pt x="1473" y="0"/>
                    <a:pt x="1463" y="1"/>
                    <a:pt x="1453" y="2"/>
                  </a:cubicBezTo>
                  <a:lnTo>
                    <a:pt x="100" y="161"/>
                  </a:lnTo>
                  <a:cubicBezTo>
                    <a:pt x="1" y="260"/>
                    <a:pt x="1" y="380"/>
                    <a:pt x="100" y="479"/>
                  </a:cubicBezTo>
                  <a:cubicBezTo>
                    <a:pt x="180" y="494"/>
                    <a:pt x="259" y="500"/>
                    <a:pt x="337" y="500"/>
                  </a:cubicBezTo>
                  <a:cubicBezTo>
                    <a:pt x="783" y="500"/>
                    <a:pt x="1196" y="299"/>
                    <a:pt x="1622" y="299"/>
                  </a:cubicBezTo>
                  <a:cubicBezTo>
                    <a:pt x="1638" y="299"/>
                    <a:pt x="1655" y="300"/>
                    <a:pt x="1672" y="300"/>
                  </a:cubicBezTo>
                  <a:cubicBezTo>
                    <a:pt x="1672" y="168"/>
                    <a:pt x="1654" y="0"/>
                    <a:pt x="1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"/>
            <p:cNvSpPr/>
            <p:nvPr/>
          </p:nvSpPr>
          <p:spPr>
            <a:xfrm>
              <a:off x="5719675" y="1068125"/>
              <a:ext cx="39575" cy="12975"/>
            </a:xfrm>
            <a:custGeom>
              <a:avLst/>
              <a:gdLst/>
              <a:ahLst/>
              <a:cxnLst/>
              <a:rect l="l" t="t" r="r" b="b"/>
              <a:pathLst>
                <a:path w="1583" h="519" extrusionOk="0">
                  <a:moveTo>
                    <a:pt x="1582" y="1"/>
                  </a:moveTo>
                  <a:cubicBezTo>
                    <a:pt x="1244" y="41"/>
                    <a:pt x="886" y="100"/>
                    <a:pt x="548" y="180"/>
                  </a:cubicBezTo>
                  <a:cubicBezTo>
                    <a:pt x="507" y="249"/>
                    <a:pt x="427" y="258"/>
                    <a:pt x="342" y="258"/>
                  </a:cubicBezTo>
                  <a:cubicBezTo>
                    <a:pt x="310" y="258"/>
                    <a:pt x="278" y="257"/>
                    <a:pt x="247" y="257"/>
                  </a:cubicBezTo>
                  <a:cubicBezTo>
                    <a:pt x="117" y="257"/>
                    <a:pt x="0" y="278"/>
                    <a:pt x="11" y="498"/>
                  </a:cubicBezTo>
                  <a:cubicBezTo>
                    <a:pt x="71" y="498"/>
                    <a:pt x="150" y="518"/>
                    <a:pt x="190" y="518"/>
                  </a:cubicBezTo>
                  <a:cubicBezTo>
                    <a:pt x="667" y="518"/>
                    <a:pt x="1145" y="478"/>
                    <a:pt x="1582" y="319"/>
                  </a:cubicBezTo>
                  <a:lnTo>
                    <a:pt x="15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"/>
            <p:cNvSpPr/>
            <p:nvPr/>
          </p:nvSpPr>
          <p:spPr>
            <a:xfrm>
              <a:off x="5663750" y="1089650"/>
              <a:ext cx="27375" cy="12825"/>
            </a:xfrm>
            <a:custGeom>
              <a:avLst/>
              <a:gdLst/>
              <a:ahLst/>
              <a:cxnLst/>
              <a:rect l="l" t="t" r="r" b="b"/>
              <a:pathLst>
                <a:path w="1095" h="513" extrusionOk="0">
                  <a:moveTo>
                    <a:pt x="624" y="1"/>
                  </a:moveTo>
                  <a:cubicBezTo>
                    <a:pt x="410" y="1"/>
                    <a:pt x="211" y="49"/>
                    <a:pt x="0" y="154"/>
                  </a:cubicBezTo>
                  <a:lnTo>
                    <a:pt x="0" y="473"/>
                  </a:lnTo>
                  <a:cubicBezTo>
                    <a:pt x="239" y="473"/>
                    <a:pt x="477" y="473"/>
                    <a:pt x="696" y="513"/>
                  </a:cubicBezTo>
                  <a:cubicBezTo>
                    <a:pt x="875" y="373"/>
                    <a:pt x="1094" y="254"/>
                    <a:pt x="836" y="15"/>
                  </a:cubicBezTo>
                  <a:cubicBezTo>
                    <a:pt x="763" y="6"/>
                    <a:pt x="693" y="1"/>
                    <a:pt x="6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"/>
            <p:cNvSpPr/>
            <p:nvPr/>
          </p:nvSpPr>
          <p:spPr>
            <a:xfrm>
              <a:off x="5710475" y="1088525"/>
              <a:ext cx="35850" cy="10475"/>
            </a:xfrm>
            <a:custGeom>
              <a:avLst/>
              <a:gdLst/>
              <a:ahLst/>
              <a:cxnLst/>
              <a:rect l="l" t="t" r="r" b="b"/>
              <a:pathLst>
                <a:path w="1434" h="419" extrusionOk="0">
                  <a:moveTo>
                    <a:pt x="936" y="1"/>
                  </a:moveTo>
                  <a:cubicBezTo>
                    <a:pt x="638" y="1"/>
                    <a:pt x="339" y="20"/>
                    <a:pt x="61" y="199"/>
                  </a:cubicBezTo>
                  <a:cubicBezTo>
                    <a:pt x="41" y="199"/>
                    <a:pt x="21" y="219"/>
                    <a:pt x="21" y="239"/>
                  </a:cubicBezTo>
                  <a:cubicBezTo>
                    <a:pt x="1" y="299"/>
                    <a:pt x="21" y="319"/>
                    <a:pt x="61" y="379"/>
                  </a:cubicBezTo>
                  <a:cubicBezTo>
                    <a:pt x="518" y="199"/>
                    <a:pt x="1035" y="418"/>
                    <a:pt x="1433" y="20"/>
                  </a:cubicBezTo>
                  <a:cubicBezTo>
                    <a:pt x="1254" y="20"/>
                    <a:pt x="1115" y="1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"/>
            <p:cNvSpPr/>
            <p:nvPr/>
          </p:nvSpPr>
          <p:spPr>
            <a:xfrm>
              <a:off x="5917375" y="1072125"/>
              <a:ext cx="33350" cy="8975"/>
            </a:xfrm>
            <a:custGeom>
              <a:avLst/>
              <a:gdLst/>
              <a:ahLst/>
              <a:cxnLst/>
              <a:rect l="l" t="t" r="r" b="b"/>
              <a:pathLst>
                <a:path w="1334" h="359" extrusionOk="0">
                  <a:moveTo>
                    <a:pt x="120" y="0"/>
                  </a:moveTo>
                  <a:cubicBezTo>
                    <a:pt x="0" y="100"/>
                    <a:pt x="0" y="199"/>
                    <a:pt x="120" y="298"/>
                  </a:cubicBezTo>
                  <a:cubicBezTo>
                    <a:pt x="338" y="338"/>
                    <a:pt x="577" y="338"/>
                    <a:pt x="796" y="358"/>
                  </a:cubicBezTo>
                  <a:cubicBezTo>
                    <a:pt x="915" y="338"/>
                    <a:pt x="1035" y="338"/>
                    <a:pt x="1174" y="298"/>
                  </a:cubicBezTo>
                  <a:cubicBezTo>
                    <a:pt x="1234" y="219"/>
                    <a:pt x="1293" y="119"/>
                    <a:pt x="1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"/>
            <p:cNvSpPr/>
            <p:nvPr/>
          </p:nvSpPr>
          <p:spPr>
            <a:xfrm>
              <a:off x="5681150" y="1090025"/>
              <a:ext cx="21900" cy="12575"/>
            </a:xfrm>
            <a:custGeom>
              <a:avLst/>
              <a:gdLst/>
              <a:ahLst/>
              <a:cxnLst/>
              <a:rect l="l" t="t" r="r" b="b"/>
              <a:pathLst>
                <a:path w="876" h="503" extrusionOk="0">
                  <a:moveTo>
                    <a:pt x="140" y="0"/>
                  </a:moveTo>
                  <a:cubicBezTo>
                    <a:pt x="199" y="199"/>
                    <a:pt x="60" y="338"/>
                    <a:pt x="0" y="498"/>
                  </a:cubicBezTo>
                  <a:cubicBezTo>
                    <a:pt x="46" y="492"/>
                    <a:pt x="91" y="490"/>
                    <a:pt x="136" y="490"/>
                  </a:cubicBezTo>
                  <a:cubicBezTo>
                    <a:pt x="250" y="490"/>
                    <a:pt x="361" y="503"/>
                    <a:pt x="468" y="503"/>
                  </a:cubicBezTo>
                  <a:cubicBezTo>
                    <a:pt x="617" y="503"/>
                    <a:pt x="756" y="478"/>
                    <a:pt x="876" y="358"/>
                  </a:cubicBezTo>
                  <a:cubicBezTo>
                    <a:pt x="796" y="259"/>
                    <a:pt x="478" y="259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"/>
            <p:cNvSpPr/>
            <p:nvPr/>
          </p:nvSpPr>
          <p:spPr>
            <a:xfrm>
              <a:off x="5902450" y="1071500"/>
              <a:ext cx="18425" cy="8425"/>
            </a:xfrm>
            <a:custGeom>
              <a:avLst/>
              <a:gdLst/>
              <a:ahLst/>
              <a:cxnLst/>
              <a:rect l="l" t="t" r="r" b="b"/>
              <a:pathLst>
                <a:path w="737" h="337" extrusionOk="0">
                  <a:moveTo>
                    <a:pt x="369" y="0"/>
                  </a:moveTo>
                  <a:cubicBezTo>
                    <a:pt x="244" y="0"/>
                    <a:pt x="120" y="15"/>
                    <a:pt x="1" y="65"/>
                  </a:cubicBezTo>
                  <a:cubicBezTo>
                    <a:pt x="157" y="269"/>
                    <a:pt x="364" y="337"/>
                    <a:pt x="571" y="337"/>
                  </a:cubicBezTo>
                  <a:cubicBezTo>
                    <a:pt x="627" y="337"/>
                    <a:pt x="682" y="332"/>
                    <a:pt x="737" y="323"/>
                  </a:cubicBezTo>
                  <a:lnTo>
                    <a:pt x="737" y="25"/>
                  </a:lnTo>
                  <a:cubicBezTo>
                    <a:pt x="617" y="15"/>
                    <a:pt x="493" y="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"/>
            <p:cNvSpPr/>
            <p:nvPr/>
          </p:nvSpPr>
          <p:spPr>
            <a:xfrm>
              <a:off x="5692075" y="1089025"/>
              <a:ext cx="19925" cy="9475"/>
            </a:xfrm>
            <a:custGeom>
              <a:avLst/>
              <a:gdLst/>
              <a:ahLst/>
              <a:cxnLst/>
              <a:rect l="l" t="t" r="r" b="b"/>
              <a:pathLst>
                <a:path w="797" h="379" extrusionOk="0">
                  <a:moveTo>
                    <a:pt x="279" y="0"/>
                  </a:moveTo>
                  <a:cubicBezTo>
                    <a:pt x="240" y="140"/>
                    <a:pt x="1" y="179"/>
                    <a:pt x="80" y="299"/>
                  </a:cubicBezTo>
                  <a:cubicBezTo>
                    <a:pt x="140" y="378"/>
                    <a:pt x="339" y="359"/>
                    <a:pt x="458" y="378"/>
                  </a:cubicBezTo>
                  <a:cubicBezTo>
                    <a:pt x="578" y="378"/>
                    <a:pt x="677" y="378"/>
                    <a:pt x="797" y="359"/>
                  </a:cubicBezTo>
                  <a:lnTo>
                    <a:pt x="797" y="179"/>
                  </a:lnTo>
                  <a:cubicBezTo>
                    <a:pt x="618" y="140"/>
                    <a:pt x="458" y="6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"/>
            <p:cNvSpPr/>
            <p:nvPr/>
          </p:nvSpPr>
          <p:spPr>
            <a:xfrm>
              <a:off x="5087850" y="1234750"/>
              <a:ext cx="352625" cy="156450"/>
            </a:xfrm>
            <a:custGeom>
              <a:avLst/>
              <a:gdLst/>
              <a:ahLst/>
              <a:cxnLst/>
              <a:rect l="l" t="t" r="r" b="b"/>
              <a:pathLst>
                <a:path w="14105" h="6258" extrusionOk="0">
                  <a:moveTo>
                    <a:pt x="11134" y="1226"/>
                  </a:moveTo>
                  <a:cubicBezTo>
                    <a:pt x="11148" y="1226"/>
                    <a:pt x="11163" y="1228"/>
                    <a:pt x="11180" y="1233"/>
                  </a:cubicBezTo>
                  <a:lnTo>
                    <a:pt x="11240" y="1293"/>
                  </a:lnTo>
                  <a:cubicBezTo>
                    <a:pt x="11299" y="1293"/>
                    <a:pt x="11339" y="1253"/>
                    <a:pt x="11399" y="1233"/>
                  </a:cubicBezTo>
                  <a:lnTo>
                    <a:pt x="11399" y="1233"/>
                  </a:lnTo>
                  <a:cubicBezTo>
                    <a:pt x="11319" y="1313"/>
                    <a:pt x="11220" y="1313"/>
                    <a:pt x="11120" y="1333"/>
                  </a:cubicBezTo>
                  <a:cubicBezTo>
                    <a:pt x="10623" y="1492"/>
                    <a:pt x="10126" y="1611"/>
                    <a:pt x="9648" y="1830"/>
                  </a:cubicBezTo>
                  <a:cubicBezTo>
                    <a:pt x="9410" y="1930"/>
                    <a:pt x="9111" y="1930"/>
                    <a:pt x="8853" y="2029"/>
                  </a:cubicBezTo>
                  <a:cubicBezTo>
                    <a:pt x="8798" y="2062"/>
                    <a:pt x="8743" y="2094"/>
                    <a:pt x="8687" y="2124"/>
                  </a:cubicBezTo>
                  <a:lnTo>
                    <a:pt x="8687" y="2124"/>
                  </a:lnTo>
                  <a:cubicBezTo>
                    <a:pt x="8962" y="1915"/>
                    <a:pt x="9337" y="1939"/>
                    <a:pt x="9628" y="1830"/>
                  </a:cubicBezTo>
                  <a:cubicBezTo>
                    <a:pt x="10046" y="1631"/>
                    <a:pt x="10504" y="1512"/>
                    <a:pt x="10941" y="1353"/>
                  </a:cubicBezTo>
                  <a:cubicBezTo>
                    <a:pt x="11028" y="1335"/>
                    <a:pt x="11039" y="1226"/>
                    <a:pt x="11134" y="1226"/>
                  </a:cubicBezTo>
                  <a:close/>
                  <a:moveTo>
                    <a:pt x="14104" y="0"/>
                  </a:moveTo>
                  <a:lnTo>
                    <a:pt x="14104" y="0"/>
                  </a:lnTo>
                  <a:cubicBezTo>
                    <a:pt x="13607" y="378"/>
                    <a:pt x="13110" y="418"/>
                    <a:pt x="12692" y="676"/>
                  </a:cubicBezTo>
                  <a:cubicBezTo>
                    <a:pt x="12615" y="715"/>
                    <a:pt x="12545" y="732"/>
                    <a:pt x="12482" y="732"/>
                  </a:cubicBezTo>
                  <a:cubicBezTo>
                    <a:pt x="12319" y="732"/>
                    <a:pt x="12201" y="616"/>
                    <a:pt x="12115" y="458"/>
                  </a:cubicBezTo>
                  <a:cubicBezTo>
                    <a:pt x="11990" y="435"/>
                    <a:pt x="11869" y="424"/>
                    <a:pt x="11751" y="424"/>
                  </a:cubicBezTo>
                  <a:cubicBezTo>
                    <a:pt x="10945" y="424"/>
                    <a:pt x="10275" y="898"/>
                    <a:pt x="9529" y="1054"/>
                  </a:cubicBezTo>
                  <a:cubicBezTo>
                    <a:pt x="9012" y="1333"/>
                    <a:pt x="8435" y="1393"/>
                    <a:pt x="7898" y="1591"/>
                  </a:cubicBezTo>
                  <a:cubicBezTo>
                    <a:pt x="7818" y="1611"/>
                    <a:pt x="7739" y="1631"/>
                    <a:pt x="7659" y="1691"/>
                  </a:cubicBezTo>
                  <a:cubicBezTo>
                    <a:pt x="7599" y="1711"/>
                    <a:pt x="7520" y="1751"/>
                    <a:pt x="7440" y="1810"/>
                  </a:cubicBezTo>
                  <a:cubicBezTo>
                    <a:pt x="7301" y="1930"/>
                    <a:pt x="7142" y="2029"/>
                    <a:pt x="7201" y="2228"/>
                  </a:cubicBezTo>
                  <a:cubicBezTo>
                    <a:pt x="7321" y="2447"/>
                    <a:pt x="7540" y="2447"/>
                    <a:pt x="7758" y="2447"/>
                  </a:cubicBezTo>
                  <a:cubicBezTo>
                    <a:pt x="8055" y="2429"/>
                    <a:pt x="8260" y="2289"/>
                    <a:pt x="8508" y="2215"/>
                  </a:cubicBezTo>
                  <a:lnTo>
                    <a:pt x="8508" y="2215"/>
                  </a:lnTo>
                  <a:cubicBezTo>
                    <a:pt x="8244" y="2339"/>
                    <a:pt x="7961" y="2432"/>
                    <a:pt x="7659" y="2487"/>
                  </a:cubicBezTo>
                  <a:cubicBezTo>
                    <a:pt x="7599" y="2507"/>
                    <a:pt x="7520" y="2526"/>
                    <a:pt x="7440" y="2586"/>
                  </a:cubicBezTo>
                  <a:cubicBezTo>
                    <a:pt x="7361" y="2626"/>
                    <a:pt x="7321" y="2646"/>
                    <a:pt x="7241" y="2705"/>
                  </a:cubicBezTo>
                  <a:cubicBezTo>
                    <a:pt x="6525" y="3083"/>
                    <a:pt x="5709" y="3223"/>
                    <a:pt x="5013" y="3640"/>
                  </a:cubicBezTo>
                  <a:cubicBezTo>
                    <a:pt x="4874" y="3720"/>
                    <a:pt x="4755" y="3800"/>
                    <a:pt x="4615" y="3819"/>
                  </a:cubicBezTo>
                  <a:lnTo>
                    <a:pt x="4317" y="3899"/>
                  </a:lnTo>
                  <a:cubicBezTo>
                    <a:pt x="4178" y="3939"/>
                    <a:pt x="4058" y="4018"/>
                    <a:pt x="3939" y="4078"/>
                  </a:cubicBezTo>
                  <a:cubicBezTo>
                    <a:pt x="3840" y="4118"/>
                    <a:pt x="3740" y="4178"/>
                    <a:pt x="3641" y="4197"/>
                  </a:cubicBezTo>
                  <a:cubicBezTo>
                    <a:pt x="3442" y="4277"/>
                    <a:pt x="3243" y="4357"/>
                    <a:pt x="3044" y="4396"/>
                  </a:cubicBezTo>
                  <a:cubicBezTo>
                    <a:pt x="2845" y="4476"/>
                    <a:pt x="2646" y="4516"/>
                    <a:pt x="2447" y="4595"/>
                  </a:cubicBezTo>
                  <a:cubicBezTo>
                    <a:pt x="2348" y="4615"/>
                    <a:pt x="2268" y="4675"/>
                    <a:pt x="2169" y="4715"/>
                  </a:cubicBezTo>
                  <a:cubicBezTo>
                    <a:pt x="2129" y="4754"/>
                    <a:pt x="2049" y="4774"/>
                    <a:pt x="1990" y="4794"/>
                  </a:cubicBezTo>
                  <a:cubicBezTo>
                    <a:pt x="1890" y="4854"/>
                    <a:pt x="1791" y="4874"/>
                    <a:pt x="1691" y="4894"/>
                  </a:cubicBezTo>
                  <a:cubicBezTo>
                    <a:pt x="1592" y="4914"/>
                    <a:pt x="1472" y="4973"/>
                    <a:pt x="1373" y="4993"/>
                  </a:cubicBezTo>
                  <a:cubicBezTo>
                    <a:pt x="955" y="5152"/>
                    <a:pt x="498" y="5212"/>
                    <a:pt x="140" y="5490"/>
                  </a:cubicBezTo>
                  <a:cubicBezTo>
                    <a:pt x="80" y="5570"/>
                    <a:pt x="40" y="5650"/>
                    <a:pt x="0" y="5709"/>
                  </a:cubicBezTo>
                  <a:cubicBezTo>
                    <a:pt x="0" y="6129"/>
                    <a:pt x="149" y="6257"/>
                    <a:pt x="347" y="6257"/>
                  </a:cubicBezTo>
                  <a:cubicBezTo>
                    <a:pt x="496" y="6257"/>
                    <a:pt x="673" y="6184"/>
                    <a:pt x="836" y="6107"/>
                  </a:cubicBezTo>
                  <a:cubicBezTo>
                    <a:pt x="1950" y="5610"/>
                    <a:pt x="3123" y="5272"/>
                    <a:pt x="4277" y="4894"/>
                  </a:cubicBezTo>
                  <a:cubicBezTo>
                    <a:pt x="5869" y="4178"/>
                    <a:pt x="7520" y="3601"/>
                    <a:pt x="9151" y="2984"/>
                  </a:cubicBezTo>
                  <a:cubicBezTo>
                    <a:pt x="10583" y="2327"/>
                    <a:pt x="12015" y="1770"/>
                    <a:pt x="13488" y="1273"/>
                  </a:cubicBezTo>
                  <a:cubicBezTo>
                    <a:pt x="13607" y="1213"/>
                    <a:pt x="13706" y="1114"/>
                    <a:pt x="13686" y="975"/>
                  </a:cubicBezTo>
                  <a:cubicBezTo>
                    <a:pt x="13633" y="957"/>
                    <a:pt x="13577" y="953"/>
                    <a:pt x="13521" y="953"/>
                  </a:cubicBezTo>
                  <a:cubicBezTo>
                    <a:pt x="13484" y="953"/>
                    <a:pt x="13446" y="955"/>
                    <a:pt x="13408" y="955"/>
                  </a:cubicBezTo>
                  <a:cubicBezTo>
                    <a:pt x="13313" y="955"/>
                    <a:pt x="13219" y="945"/>
                    <a:pt x="13129" y="875"/>
                  </a:cubicBezTo>
                  <a:cubicBezTo>
                    <a:pt x="13428" y="617"/>
                    <a:pt x="13965" y="637"/>
                    <a:pt x="14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"/>
            <p:cNvSpPr/>
            <p:nvPr/>
          </p:nvSpPr>
          <p:spPr>
            <a:xfrm>
              <a:off x="5425025" y="1202425"/>
              <a:ext cx="166125" cy="70125"/>
            </a:xfrm>
            <a:custGeom>
              <a:avLst/>
              <a:gdLst/>
              <a:ahLst/>
              <a:cxnLst/>
              <a:rect l="l" t="t" r="r" b="b"/>
              <a:pathLst>
                <a:path w="6645" h="2805" extrusionOk="0">
                  <a:moveTo>
                    <a:pt x="6108" y="0"/>
                  </a:moveTo>
                  <a:cubicBezTo>
                    <a:pt x="6008" y="119"/>
                    <a:pt x="5849" y="80"/>
                    <a:pt x="5710" y="139"/>
                  </a:cubicBezTo>
                  <a:cubicBezTo>
                    <a:pt x="4476" y="637"/>
                    <a:pt x="3263" y="1213"/>
                    <a:pt x="1970" y="1572"/>
                  </a:cubicBezTo>
                  <a:cubicBezTo>
                    <a:pt x="1811" y="1711"/>
                    <a:pt x="1532" y="1572"/>
                    <a:pt x="1413" y="1770"/>
                  </a:cubicBezTo>
                  <a:cubicBezTo>
                    <a:pt x="1361" y="1815"/>
                    <a:pt x="1292" y="1821"/>
                    <a:pt x="1220" y="1821"/>
                  </a:cubicBezTo>
                  <a:cubicBezTo>
                    <a:pt x="1196" y="1821"/>
                    <a:pt x="1171" y="1820"/>
                    <a:pt x="1147" y="1820"/>
                  </a:cubicBezTo>
                  <a:cubicBezTo>
                    <a:pt x="1050" y="1820"/>
                    <a:pt x="955" y="1830"/>
                    <a:pt x="896" y="1930"/>
                  </a:cubicBezTo>
                  <a:lnTo>
                    <a:pt x="916" y="1930"/>
                  </a:lnTo>
                  <a:cubicBezTo>
                    <a:pt x="796" y="2009"/>
                    <a:pt x="637" y="1989"/>
                    <a:pt x="538" y="2089"/>
                  </a:cubicBezTo>
                  <a:cubicBezTo>
                    <a:pt x="438" y="2188"/>
                    <a:pt x="279" y="2129"/>
                    <a:pt x="199" y="2268"/>
                  </a:cubicBezTo>
                  <a:lnTo>
                    <a:pt x="20" y="2427"/>
                  </a:lnTo>
                  <a:cubicBezTo>
                    <a:pt x="1" y="2686"/>
                    <a:pt x="199" y="2725"/>
                    <a:pt x="398" y="2805"/>
                  </a:cubicBezTo>
                  <a:cubicBezTo>
                    <a:pt x="1393" y="2765"/>
                    <a:pt x="2268" y="2268"/>
                    <a:pt x="3203" y="1969"/>
                  </a:cubicBezTo>
                  <a:cubicBezTo>
                    <a:pt x="3323" y="1910"/>
                    <a:pt x="3482" y="1830"/>
                    <a:pt x="3621" y="1790"/>
                  </a:cubicBezTo>
                  <a:cubicBezTo>
                    <a:pt x="3701" y="1770"/>
                    <a:pt x="3760" y="1731"/>
                    <a:pt x="3820" y="1711"/>
                  </a:cubicBezTo>
                  <a:cubicBezTo>
                    <a:pt x="3959" y="1671"/>
                    <a:pt x="4079" y="1591"/>
                    <a:pt x="4198" y="1532"/>
                  </a:cubicBezTo>
                  <a:cubicBezTo>
                    <a:pt x="4277" y="1512"/>
                    <a:pt x="4357" y="1472"/>
                    <a:pt x="4397" y="1432"/>
                  </a:cubicBezTo>
                  <a:cubicBezTo>
                    <a:pt x="4576" y="1333"/>
                    <a:pt x="4775" y="1233"/>
                    <a:pt x="4974" y="1174"/>
                  </a:cubicBezTo>
                  <a:cubicBezTo>
                    <a:pt x="5193" y="1074"/>
                    <a:pt x="5411" y="975"/>
                    <a:pt x="5590" y="796"/>
                  </a:cubicBezTo>
                  <a:cubicBezTo>
                    <a:pt x="5650" y="736"/>
                    <a:pt x="5690" y="716"/>
                    <a:pt x="5750" y="676"/>
                  </a:cubicBezTo>
                  <a:cubicBezTo>
                    <a:pt x="5775" y="662"/>
                    <a:pt x="5798" y="656"/>
                    <a:pt x="5820" y="656"/>
                  </a:cubicBezTo>
                  <a:cubicBezTo>
                    <a:pt x="5919" y="656"/>
                    <a:pt x="5990" y="776"/>
                    <a:pt x="6088" y="776"/>
                  </a:cubicBezTo>
                  <a:cubicBezTo>
                    <a:pt x="6167" y="776"/>
                    <a:pt x="6207" y="716"/>
                    <a:pt x="6267" y="676"/>
                  </a:cubicBezTo>
                  <a:cubicBezTo>
                    <a:pt x="6287" y="497"/>
                    <a:pt x="6247" y="279"/>
                    <a:pt x="6466" y="179"/>
                  </a:cubicBezTo>
                  <a:cubicBezTo>
                    <a:pt x="6499" y="196"/>
                    <a:pt x="6525" y="205"/>
                    <a:pt x="6548" y="205"/>
                  </a:cubicBezTo>
                  <a:cubicBezTo>
                    <a:pt x="6582" y="205"/>
                    <a:pt x="6610" y="186"/>
                    <a:pt x="6645" y="139"/>
                  </a:cubicBezTo>
                  <a:lnTo>
                    <a:pt x="66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"/>
            <p:cNvSpPr/>
            <p:nvPr/>
          </p:nvSpPr>
          <p:spPr>
            <a:xfrm>
              <a:off x="5315625" y="1205400"/>
              <a:ext cx="152700" cy="63550"/>
            </a:xfrm>
            <a:custGeom>
              <a:avLst/>
              <a:gdLst/>
              <a:ahLst/>
              <a:cxnLst/>
              <a:rect l="l" t="t" r="r" b="b"/>
              <a:pathLst>
                <a:path w="6108" h="2542" extrusionOk="0">
                  <a:moveTo>
                    <a:pt x="5610" y="0"/>
                  </a:moveTo>
                  <a:cubicBezTo>
                    <a:pt x="3780" y="299"/>
                    <a:pt x="2168" y="1273"/>
                    <a:pt x="418" y="1870"/>
                  </a:cubicBezTo>
                  <a:cubicBezTo>
                    <a:pt x="299" y="1970"/>
                    <a:pt x="179" y="2089"/>
                    <a:pt x="80" y="2208"/>
                  </a:cubicBezTo>
                  <a:cubicBezTo>
                    <a:pt x="20" y="2288"/>
                    <a:pt x="0" y="2368"/>
                    <a:pt x="20" y="2447"/>
                  </a:cubicBezTo>
                  <a:cubicBezTo>
                    <a:pt x="80" y="2517"/>
                    <a:pt x="149" y="2542"/>
                    <a:pt x="221" y="2542"/>
                  </a:cubicBezTo>
                  <a:cubicBezTo>
                    <a:pt x="294" y="2542"/>
                    <a:pt x="368" y="2517"/>
                    <a:pt x="438" y="2487"/>
                  </a:cubicBezTo>
                  <a:cubicBezTo>
                    <a:pt x="1293" y="2208"/>
                    <a:pt x="2168" y="1910"/>
                    <a:pt x="3004" y="1632"/>
                  </a:cubicBezTo>
                  <a:cubicBezTo>
                    <a:pt x="3024" y="1592"/>
                    <a:pt x="3084" y="1592"/>
                    <a:pt x="3163" y="1572"/>
                  </a:cubicBezTo>
                  <a:cubicBezTo>
                    <a:pt x="3223" y="1532"/>
                    <a:pt x="3282" y="1492"/>
                    <a:pt x="3362" y="1472"/>
                  </a:cubicBezTo>
                  <a:cubicBezTo>
                    <a:pt x="3402" y="1472"/>
                    <a:pt x="3481" y="1433"/>
                    <a:pt x="3521" y="1413"/>
                  </a:cubicBezTo>
                  <a:cubicBezTo>
                    <a:pt x="3621" y="1313"/>
                    <a:pt x="3780" y="1353"/>
                    <a:pt x="3879" y="1273"/>
                  </a:cubicBezTo>
                  <a:cubicBezTo>
                    <a:pt x="3899" y="1214"/>
                    <a:pt x="3959" y="1214"/>
                    <a:pt x="3999" y="1214"/>
                  </a:cubicBezTo>
                  <a:cubicBezTo>
                    <a:pt x="4098" y="1194"/>
                    <a:pt x="4158" y="1114"/>
                    <a:pt x="4217" y="1094"/>
                  </a:cubicBezTo>
                  <a:cubicBezTo>
                    <a:pt x="4257" y="1055"/>
                    <a:pt x="4317" y="1055"/>
                    <a:pt x="4377" y="1055"/>
                  </a:cubicBezTo>
                  <a:cubicBezTo>
                    <a:pt x="4476" y="975"/>
                    <a:pt x="4595" y="975"/>
                    <a:pt x="4715" y="915"/>
                  </a:cubicBezTo>
                  <a:cubicBezTo>
                    <a:pt x="5192" y="756"/>
                    <a:pt x="5650" y="557"/>
                    <a:pt x="6107" y="358"/>
                  </a:cubicBezTo>
                  <a:cubicBezTo>
                    <a:pt x="6107" y="20"/>
                    <a:pt x="5849" y="40"/>
                    <a:pt x="56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"/>
            <p:cNvSpPr/>
            <p:nvPr/>
          </p:nvSpPr>
          <p:spPr>
            <a:xfrm>
              <a:off x="5454375" y="1188475"/>
              <a:ext cx="75600" cy="26400"/>
            </a:xfrm>
            <a:custGeom>
              <a:avLst/>
              <a:gdLst/>
              <a:ahLst/>
              <a:cxnLst/>
              <a:rect l="l" t="t" r="r" b="b"/>
              <a:pathLst>
                <a:path w="3024" h="1056" extrusionOk="0">
                  <a:moveTo>
                    <a:pt x="1995" y="0"/>
                  </a:moveTo>
                  <a:cubicBezTo>
                    <a:pt x="1224" y="0"/>
                    <a:pt x="578" y="315"/>
                    <a:pt x="0" y="876"/>
                  </a:cubicBezTo>
                  <a:cubicBezTo>
                    <a:pt x="199" y="896"/>
                    <a:pt x="418" y="856"/>
                    <a:pt x="557" y="1055"/>
                  </a:cubicBezTo>
                  <a:cubicBezTo>
                    <a:pt x="1432" y="896"/>
                    <a:pt x="2228" y="538"/>
                    <a:pt x="3024" y="240"/>
                  </a:cubicBezTo>
                  <a:cubicBezTo>
                    <a:pt x="2845" y="180"/>
                    <a:pt x="2626" y="240"/>
                    <a:pt x="2487" y="41"/>
                  </a:cubicBezTo>
                  <a:cubicBezTo>
                    <a:pt x="2317" y="14"/>
                    <a:pt x="2154" y="0"/>
                    <a:pt x="1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"/>
            <p:cNvSpPr/>
            <p:nvPr/>
          </p:nvSpPr>
          <p:spPr>
            <a:xfrm>
              <a:off x="5447400" y="1245600"/>
              <a:ext cx="12950" cy="4575"/>
            </a:xfrm>
            <a:custGeom>
              <a:avLst/>
              <a:gdLst/>
              <a:ahLst/>
              <a:cxnLst/>
              <a:rect l="l" t="t" r="r" b="b"/>
              <a:pathLst>
                <a:path w="518" h="183" extrusionOk="0">
                  <a:moveTo>
                    <a:pt x="357" y="1"/>
                  </a:moveTo>
                  <a:cubicBezTo>
                    <a:pt x="211" y="1"/>
                    <a:pt x="74" y="22"/>
                    <a:pt x="1" y="183"/>
                  </a:cubicBezTo>
                  <a:cubicBezTo>
                    <a:pt x="180" y="183"/>
                    <a:pt x="379" y="183"/>
                    <a:pt x="518" y="4"/>
                  </a:cubicBezTo>
                  <a:cubicBezTo>
                    <a:pt x="465" y="4"/>
                    <a:pt x="410" y="1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"/>
            <p:cNvSpPr/>
            <p:nvPr/>
          </p:nvSpPr>
          <p:spPr>
            <a:xfrm>
              <a:off x="5460325" y="1241550"/>
              <a:ext cx="13950" cy="5225"/>
            </a:xfrm>
            <a:custGeom>
              <a:avLst/>
              <a:gdLst/>
              <a:ahLst/>
              <a:cxnLst/>
              <a:rect l="l" t="t" r="r" b="b"/>
              <a:pathLst>
                <a:path w="558" h="209" extrusionOk="0">
                  <a:moveTo>
                    <a:pt x="341" y="1"/>
                  </a:moveTo>
                  <a:cubicBezTo>
                    <a:pt x="193" y="1"/>
                    <a:pt x="69" y="29"/>
                    <a:pt x="1" y="205"/>
                  </a:cubicBezTo>
                  <a:cubicBezTo>
                    <a:pt x="23" y="207"/>
                    <a:pt x="45" y="208"/>
                    <a:pt x="67" y="208"/>
                  </a:cubicBezTo>
                  <a:cubicBezTo>
                    <a:pt x="256" y="208"/>
                    <a:pt x="415" y="132"/>
                    <a:pt x="558" y="7"/>
                  </a:cubicBezTo>
                  <a:cubicBezTo>
                    <a:pt x="483" y="7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"/>
            <p:cNvSpPr/>
            <p:nvPr/>
          </p:nvSpPr>
          <p:spPr>
            <a:xfrm>
              <a:off x="5567250" y="1202300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330" y="0"/>
                  </a:moveTo>
                  <a:cubicBezTo>
                    <a:pt x="209" y="0"/>
                    <a:pt x="84" y="44"/>
                    <a:pt x="1" y="144"/>
                  </a:cubicBezTo>
                  <a:cubicBezTo>
                    <a:pt x="38" y="148"/>
                    <a:pt x="72" y="151"/>
                    <a:pt x="105" y="151"/>
                  </a:cubicBezTo>
                  <a:cubicBezTo>
                    <a:pt x="228" y="151"/>
                    <a:pt x="320" y="115"/>
                    <a:pt x="399" y="5"/>
                  </a:cubicBezTo>
                  <a:cubicBezTo>
                    <a:pt x="376" y="2"/>
                    <a:pt x="353" y="0"/>
                    <a:pt x="3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"/>
            <p:cNvSpPr/>
            <p:nvPr/>
          </p:nvSpPr>
          <p:spPr>
            <a:xfrm>
              <a:off x="5533950" y="1189175"/>
              <a:ext cx="8475" cy="3825"/>
            </a:xfrm>
            <a:custGeom>
              <a:avLst/>
              <a:gdLst/>
              <a:ahLst/>
              <a:cxnLst/>
              <a:rect l="l" t="t" r="r" b="b"/>
              <a:pathLst>
                <a:path w="339" h="153" extrusionOk="0">
                  <a:moveTo>
                    <a:pt x="252" y="1"/>
                  </a:moveTo>
                  <a:cubicBezTo>
                    <a:pt x="144" y="1"/>
                    <a:pt x="47" y="58"/>
                    <a:pt x="0" y="152"/>
                  </a:cubicBezTo>
                  <a:cubicBezTo>
                    <a:pt x="139" y="152"/>
                    <a:pt x="259" y="112"/>
                    <a:pt x="338" y="13"/>
                  </a:cubicBezTo>
                  <a:cubicBezTo>
                    <a:pt x="309" y="4"/>
                    <a:pt x="280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"/>
            <p:cNvSpPr/>
            <p:nvPr/>
          </p:nvSpPr>
          <p:spPr>
            <a:xfrm>
              <a:off x="5403150" y="12372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8" y="0"/>
                  </a:moveTo>
                  <a:cubicBezTo>
                    <a:pt x="199" y="0"/>
                    <a:pt x="80" y="20"/>
                    <a:pt x="0" y="140"/>
                  </a:cubicBezTo>
                  <a:cubicBezTo>
                    <a:pt x="159" y="140"/>
                    <a:pt x="279" y="14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"/>
            <p:cNvSpPr/>
            <p:nvPr/>
          </p:nvSpPr>
          <p:spPr>
            <a:xfrm>
              <a:off x="5437950" y="1250150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379" y="1"/>
                  </a:moveTo>
                  <a:cubicBezTo>
                    <a:pt x="220" y="1"/>
                    <a:pt x="100" y="1"/>
                    <a:pt x="1" y="160"/>
                  </a:cubicBezTo>
                  <a:cubicBezTo>
                    <a:pt x="33" y="164"/>
                    <a:pt x="64" y="166"/>
                    <a:pt x="94" y="166"/>
                  </a:cubicBezTo>
                  <a:cubicBezTo>
                    <a:pt x="213" y="166"/>
                    <a:pt x="315" y="128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"/>
            <p:cNvSpPr/>
            <p:nvPr/>
          </p:nvSpPr>
          <p:spPr>
            <a:xfrm>
              <a:off x="5425025" y="122890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250" y="0"/>
                  </a:moveTo>
                  <a:cubicBezTo>
                    <a:pt x="161" y="0"/>
                    <a:pt x="75" y="45"/>
                    <a:pt x="1" y="135"/>
                  </a:cubicBezTo>
                  <a:cubicBezTo>
                    <a:pt x="120" y="135"/>
                    <a:pt x="279" y="135"/>
                    <a:pt x="339" y="15"/>
                  </a:cubicBezTo>
                  <a:cubicBezTo>
                    <a:pt x="309" y="5"/>
                    <a:pt x="279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"/>
            <p:cNvSpPr/>
            <p:nvPr/>
          </p:nvSpPr>
          <p:spPr>
            <a:xfrm>
              <a:off x="5430000" y="12546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199" y="1"/>
                    <a:pt x="40" y="21"/>
                    <a:pt x="0" y="180"/>
                  </a:cubicBezTo>
                  <a:cubicBezTo>
                    <a:pt x="140" y="180"/>
                    <a:pt x="279" y="12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"/>
            <p:cNvSpPr/>
            <p:nvPr/>
          </p:nvSpPr>
          <p:spPr>
            <a:xfrm>
              <a:off x="5393700" y="1242575"/>
              <a:ext cx="5000" cy="2625"/>
            </a:xfrm>
            <a:custGeom>
              <a:avLst/>
              <a:gdLst/>
              <a:ahLst/>
              <a:cxnLst/>
              <a:rect l="l" t="t" r="r" b="b"/>
              <a:pathLst>
                <a:path w="200" h="105" extrusionOk="0">
                  <a:moveTo>
                    <a:pt x="153" y="0"/>
                  </a:moveTo>
                  <a:cubicBezTo>
                    <a:pt x="86" y="0"/>
                    <a:pt x="50" y="39"/>
                    <a:pt x="0" y="105"/>
                  </a:cubicBezTo>
                  <a:cubicBezTo>
                    <a:pt x="80" y="65"/>
                    <a:pt x="159" y="25"/>
                    <a:pt x="199" y="5"/>
                  </a:cubicBezTo>
                  <a:cubicBezTo>
                    <a:pt x="182" y="2"/>
                    <a:pt x="167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"/>
            <p:cNvSpPr/>
            <p:nvPr/>
          </p:nvSpPr>
          <p:spPr>
            <a:xfrm>
              <a:off x="5415075" y="12332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20" y="0"/>
                  </a:moveTo>
                  <a:cubicBezTo>
                    <a:pt x="120" y="0"/>
                    <a:pt x="40" y="60"/>
                    <a:pt x="1" y="140"/>
                  </a:cubicBezTo>
                  <a:cubicBezTo>
                    <a:pt x="80" y="80"/>
                    <a:pt x="140" y="6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"/>
            <p:cNvSpPr/>
            <p:nvPr/>
          </p:nvSpPr>
          <p:spPr>
            <a:xfrm>
              <a:off x="5529475" y="1171075"/>
              <a:ext cx="25875" cy="13300"/>
            </a:xfrm>
            <a:custGeom>
              <a:avLst/>
              <a:gdLst/>
              <a:ahLst/>
              <a:cxnLst/>
              <a:rect l="l" t="t" r="r" b="b"/>
              <a:pathLst>
                <a:path w="1035" h="532" extrusionOk="0">
                  <a:moveTo>
                    <a:pt x="1034" y="1"/>
                  </a:moveTo>
                  <a:lnTo>
                    <a:pt x="1034" y="1"/>
                  </a:lnTo>
                  <a:cubicBezTo>
                    <a:pt x="637" y="100"/>
                    <a:pt x="298" y="259"/>
                    <a:pt x="0" y="518"/>
                  </a:cubicBezTo>
                  <a:cubicBezTo>
                    <a:pt x="63" y="527"/>
                    <a:pt x="125" y="531"/>
                    <a:pt x="185" y="531"/>
                  </a:cubicBezTo>
                  <a:cubicBezTo>
                    <a:pt x="539" y="531"/>
                    <a:pt x="830" y="375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"/>
            <p:cNvSpPr/>
            <p:nvPr/>
          </p:nvSpPr>
          <p:spPr>
            <a:xfrm>
              <a:off x="5517025" y="1183925"/>
              <a:ext cx="12450" cy="5600"/>
            </a:xfrm>
            <a:custGeom>
              <a:avLst/>
              <a:gdLst/>
              <a:ahLst/>
              <a:cxnLst/>
              <a:rect l="l" t="t" r="r" b="b"/>
              <a:pathLst>
                <a:path w="498" h="224" extrusionOk="0">
                  <a:moveTo>
                    <a:pt x="427" y="0"/>
                  </a:moveTo>
                  <a:cubicBezTo>
                    <a:pt x="257" y="0"/>
                    <a:pt x="106" y="65"/>
                    <a:pt x="1" y="223"/>
                  </a:cubicBezTo>
                  <a:cubicBezTo>
                    <a:pt x="26" y="223"/>
                    <a:pt x="53" y="223"/>
                    <a:pt x="79" y="223"/>
                  </a:cubicBezTo>
                  <a:cubicBezTo>
                    <a:pt x="240" y="223"/>
                    <a:pt x="413" y="209"/>
                    <a:pt x="498" y="4"/>
                  </a:cubicBezTo>
                  <a:cubicBezTo>
                    <a:pt x="474" y="2"/>
                    <a:pt x="450" y="0"/>
                    <a:pt x="4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"/>
            <p:cNvSpPr/>
            <p:nvPr/>
          </p:nvSpPr>
          <p:spPr>
            <a:xfrm>
              <a:off x="5314125" y="1119175"/>
              <a:ext cx="185025" cy="31700"/>
            </a:xfrm>
            <a:custGeom>
              <a:avLst/>
              <a:gdLst/>
              <a:ahLst/>
              <a:cxnLst/>
              <a:rect l="l" t="t" r="r" b="b"/>
              <a:pathLst>
                <a:path w="7401" h="1268" extrusionOk="0">
                  <a:moveTo>
                    <a:pt x="6357" y="0"/>
                  </a:moveTo>
                  <a:cubicBezTo>
                    <a:pt x="6265" y="0"/>
                    <a:pt x="6166" y="15"/>
                    <a:pt x="6068" y="48"/>
                  </a:cubicBezTo>
                  <a:cubicBezTo>
                    <a:pt x="5865" y="119"/>
                    <a:pt x="5648" y="134"/>
                    <a:pt x="5433" y="134"/>
                  </a:cubicBezTo>
                  <a:cubicBezTo>
                    <a:pt x="5290" y="134"/>
                    <a:pt x="5149" y="127"/>
                    <a:pt x="5013" y="127"/>
                  </a:cubicBezTo>
                  <a:cubicBezTo>
                    <a:pt x="4576" y="127"/>
                    <a:pt x="4156" y="110"/>
                    <a:pt x="3742" y="110"/>
                  </a:cubicBezTo>
                  <a:cubicBezTo>
                    <a:pt x="3535" y="110"/>
                    <a:pt x="3329" y="114"/>
                    <a:pt x="3124" y="127"/>
                  </a:cubicBezTo>
                  <a:cubicBezTo>
                    <a:pt x="2964" y="147"/>
                    <a:pt x="2845" y="167"/>
                    <a:pt x="2686" y="187"/>
                  </a:cubicBezTo>
                  <a:cubicBezTo>
                    <a:pt x="2248" y="366"/>
                    <a:pt x="1751" y="267"/>
                    <a:pt x="1293" y="366"/>
                  </a:cubicBezTo>
                  <a:cubicBezTo>
                    <a:pt x="896" y="525"/>
                    <a:pt x="418" y="366"/>
                    <a:pt x="60" y="664"/>
                  </a:cubicBezTo>
                  <a:cubicBezTo>
                    <a:pt x="0" y="764"/>
                    <a:pt x="20" y="843"/>
                    <a:pt x="80" y="943"/>
                  </a:cubicBezTo>
                  <a:cubicBezTo>
                    <a:pt x="364" y="1227"/>
                    <a:pt x="709" y="1268"/>
                    <a:pt x="1065" y="1268"/>
                  </a:cubicBezTo>
                  <a:cubicBezTo>
                    <a:pt x="1207" y="1268"/>
                    <a:pt x="1350" y="1261"/>
                    <a:pt x="1492" y="1261"/>
                  </a:cubicBezTo>
                  <a:cubicBezTo>
                    <a:pt x="2169" y="1082"/>
                    <a:pt x="2845" y="1142"/>
                    <a:pt x="3521" y="1042"/>
                  </a:cubicBezTo>
                  <a:cubicBezTo>
                    <a:pt x="4337" y="843"/>
                    <a:pt x="5173" y="923"/>
                    <a:pt x="6008" y="724"/>
                  </a:cubicBezTo>
                  <a:cubicBezTo>
                    <a:pt x="6426" y="664"/>
                    <a:pt x="6824" y="585"/>
                    <a:pt x="7222" y="525"/>
                  </a:cubicBezTo>
                  <a:cubicBezTo>
                    <a:pt x="7301" y="485"/>
                    <a:pt x="7361" y="446"/>
                    <a:pt x="7401" y="346"/>
                  </a:cubicBezTo>
                  <a:cubicBezTo>
                    <a:pt x="7401" y="286"/>
                    <a:pt x="7361" y="247"/>
                    <a:pt x="7361" y="187"/>
                  </a:cubicBezTo>
                  <a:cubicBezTo>
                    <a:pt x="7251" y="58"/>
                    <a:pt x="7117" y="33"/>
                    <a:pt x="6978" y="33"/>
                  </a:cubicBezTo>
                  <a:cubicBezTo>
                    <a:pt x="6891" y="33"/>
                    <a:pt x="6802" y="42"/>
                    <a:pt x="6716" y="42"/>
                  </a:cubicBezTo>
                  <a:cubicBezTo>
                    <a:pt x="6664" y="42"/>
                    <a:pt x="6614" y="39"/>
                    <a:pt x="6565" y="28"/>
                  </a:cubicBezTo>
                  <a:cubicBezTo>
                    <a:pt x="6502" y="10"/>
                    <a:pt x="6432" y="0"/>
                    <a:pt x="6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"/>
            <p:cNvSpPr/>
            <p:nvPr/>
          </p:nvSpPr>
          <p:spPr>
            <a:xfrm>
              <a:off x="5510075" y="1104450"/>
              <a:ext cx="94000" cy="16950"/>
            </a:xfrm>
            <a:custGeom>
              <a:avLst/>
              <a:gdLst/>
              <a:ahLst/>
              <a:cxnLst/>
              <a:rect l="l" t="t" r="r" b="b"/>
              <a:pathLst>
                <a:path w="3760" h="678" extrusionOk="0">
                  <a:moveTo>
                    <a:pt x="995" y="0"/>
                  </a:moveTo>
                  <a:cubicBezTo>
                    <a:pt x="716" y="0"/>
                    <a:pt x="458" y="0"/>
                    <a:pt x="179" y="100"/>
                  </a:cubicBezTo>
                  <a:cubicBezTo>
                    <a:pt x="100" y="139"/>
                    <a:pt x="60" y="199"/>
                    <a:pt x="0" y="279"/>
                  </a:cubicBezTo>
                  <a:cubicBezTo>
                    <a:pt x="20" y="577"/>
                    <a:pt x="279" y="557"/>
                    <a:pt x="438" y="597"/>
                  </a:cubicBezTo>
                  <a:cubicBezTo>
                    <a:pt x="498" y="597"/>
                    <a:pt x="517" y="637"/>
                    <a:pt x="577" y="637"/>
                  </a:cubicBezTo>
                  <a:cubicBezTo>
                    <a:pt x="696" y="637"/>
                    <a:pt x="816" y="597"/>
                    <a:pt x="935" y="597"/>
                  </a:cubicBezTo>
                  <a:cubicBezTo>
                    <a:pt x="1172" y="640"/>
                    <a:pt x="1396" y="677"/>
                    <a:pt x="1616" y="677"/>
                  </a:cubicBezTo>
                  <a:cubicBezTo>
                    <a:pt x="1803" y="677"/>
                    <a:pt x="1986" y="650"/>
                    <a:pt x="2168" y="577"/>
                  </a:cubicBezTo>
                  <a:lnTo>
                    <a:pt x="2348" y="577"/>
                  </a:lnTo>
                  <a:cubicBezTo>
                    <a:pt x="2367" y="617"/>
                    <a:pt x="2397" y="637"/>
                    <a:pt x="2427" y="637"/>
                  </a:cubicBezTo>
                  <a:cubicBezTo>
                    <a:pt x="2457" y="637"/>
                    <a:pt x="2487" y="617"/>
                    <a:pt x="2507" y="577"/>
                  </a:cubicBezTo>
                  <a:cubicBezTo>
                    <a:pt x="2587" y="566"/>
                    <a:pt x="2667" y="562"/>
                    <a:pt x="2746" y="562"/>
                  </a:cubicBezTo>
                  <a:cubicBezTo>
                    <a:pt x="2893" y="562"/>
                    <a:pt x="3038" y="575"/>
                    <a:pt x="3180" y="575"/>
                  </a:cubicBezTo>
                  <a:cubicBezTo>
                    <a:pt x="3378" y="575"/>
                    <a:pt x="3571" y="551"/>
                    <a:pt x="3760" y="438"/>
                  </a:cubicBezTo>
                  <a:cubicBezTo>
                    <a:pt x="3622" y="418"/>
                    <a:pt x="3484" y="412"/>
                    <a:pt x="3345" y="412"/>
                  </a:cubicBezTo>
                  <a:cubicBezTo>
                    <a:pt x="3080" y="412"/>
                    <a:pt x="2814" y="435"/>
                    <a:pt x="2550" y="435"/>
                  </a:cubicBezTo>
                  <a:cubicBezTo>
                    <a:pt x="2253" y="435"/>
                    <a:pt x="1959" y="405"/>
                    <a:pt x="1671" y="279"/>
                  </a:cubicBezTo>
                  <a:cubicBezTo>
                    <a:pt x="1512" y="60"/>
                    <a:pt x="1273" y="60"/>
                    <a:pt x="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"/>
            <p:cNvSpPr/>
            <p:nvPr/>
          </p:nvSpPr>
          <p:spPr>
            <a:xfrm>
              <a:off x="5494650" y="1128300"/>
              <a:ext cx="71650" cy="4450"/>
            </a:xfrm>
            <a:custGeom>
              <a:avLst/>
              <a:gdLst/>
              <a:ahLst/>
              <a:cxnLst/>
              <a:rect l="l" t="t" r="r" b="b"/>
              <a:pathLst>
                <a:path w="2866" h="178" extrusionOk="0">
                  <a:moveTo>
                    <a:pt x="180" y="1"/>
                  </a:moveTo>
                  <a:cubicBezTo>
                    <a:pt x="120" y="61"/>
                    <a:pt x="40" y="100"/>
                    <a:pt x="1" y="160"/>
                  </a:cubicBezTo>
                  <a:cubicBezTo>
                    <a:pt x="356" y="167"/>
                    <a:pt x="706" y="177"/>
                    <a:pt x="1054" y="177"/>
                  </a:cubicBezTo>
                  <a:cubicBezTo>
                    <a:pt x="1660" y="177"/>
                    <a:pt x="2258" y="147"/>
                    <a:pt x="2865" y="21"/>
                  </a:cubicBezTo>
                  <a:cubicBezTo>
                    <a:pt x="1970" y="21"/>
                    <a:pt x="1075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"/>
            <p:cNvSpPr/>
            <p:nvPr/>
          </p:nvSpPr>
          <p:spPr>
            <a:xfrm>
              <a:off x="5480725" y="1114375"/>
              <a:ext cx="44275" cy="11325"/>
            </a:xfrm>
            <a:custGeom>
              <a:avLst/>
              <a:gdLst/>
              <a:ahLst/>
              <a:cxnLst/>
              <a:rect l="l" t="t" r="r" b="b"/>
              <a:pathLst>
                <a:path w="1771" h="453" extrusionOk="0">
                  <a:moveTo>
                    <a:pt x="647" y="1"/>
                  </a:moveTo>
                  <a:cubicBezTo>
                    <a:pt x="526" y="1"/>
                    <a:pt x="404" y="17"/>
                    <a:pt x="279" y="61"/>
                  </a:cubicBezTo>
                  <a:cubicBezTo>
                    <a:pt x="140" y="120"/>
                    <a:pt x="1" y="180"/>
                    <a:pt x="40" y="379"/>
                  </a:cubicBezTo>
                  <a:cubicBezTo>
                    <a:pt x="102" y="435"/>
                    <a:pt x="165" y="453"/>
                    <a:pt x="229" y="453"/>
                  </a:cubicBezTo>
                  <a:cubicBezTo>
                    <a:pt x="350" y="453"/>
                    <a:pt x="475" y="388"/>
                    <a:pt x="601" y="388"/>
                  </a:cubicBezTo>
                  <a:cubicBezTo>
                    <a:pt x="646" y="388"/>
                    <a:pt x="691" y="396"/>
                    <a:pt x="737" y="419"/>
                  </a:cubicBezTo>
                  <a:cubicBezTo>
                    <a:pt x="810" y="401"/>
                    <a:pt x="886" y="396"/>
                    <a:pt x="962" y="396"/>
                  </a:cubicBezTo>
                  <a:cubicBezTo>
                    <a:pt x="1069" y="396"/>
                    <a:pt x="1178" y="406"/>
                    <a:pt x="1285" y="406"/>
                  </a:cubicBezTo>
                  <a:cubicBezTo>
                    <a:pt x="1450" y="406"/>
                    <a:pt x="1609" y="382"/>
                    <a:pt x="1751" y="260"/>
                  </a:cubicBezTo>
                  <a:lnTo>
                    <a:pt x="1771" y="180"/>
                  </a:lnTo>
                  <a:cubicBezTo>
                    <a:pt x="1394" y="165"/>
                    <a:pt x="1028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"/>
            <p:cNvSpPr/>
            <p:nvPr/>
          </p:nvSpPr>
          <p:spPr>
            <a:xfrm>
              <a:off x="5533950" y="1119850"/>
              <a:ext cx="30350" cy="4750"/>
            </a:xfrm>
            <a:custGeom>
              <a:avLst/>
              <a:gdLst/>
              <a:ahLst/>
              <a:cxnLst/>
              <a:rect l="l" t="t" r="r" b="b"/>
              <a:pathLst>
                <a:path w="1214" h="190" extrusionOk="0">
                  <a:moveTo>
                    <a:pt x="1213" y="1"/>
                  </a:moveTo>
                  <a:cubicBezTo>
                    <a:pt x="796" y="1"/>
                    <a:pt x="398" y="21"/>
                    <a:pt x="0" y="21"/>
                  </a:cubicBezTo>
                  <a:cubicBezTo>
                    <a:pt x="209" y="130"/>
                    <a:pt x="413" y="190"/>
                    <a:pt x="614" y="190"/>
                  </a:cubicBezTo>
                  <a:cubicBezTo>
                    <a:pt x="816" y="190"/>
                    <a:pt x="1015" y="130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"/>
            <p:cNvSpPr/>
            <p:nvPr/>
          </p:nvSpPr>
          <p:spPr>
            <a:xfrm>
              <a:off x="5568750" y="1119850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1" y="1"/>
                  </a:moveTo>
                  <a:cubicBezTo>
                    <a:pt x="30" y="60"/>
                    <a:pt x="60" y="90"/>
                    <a:pt x="88" y="90"/>
                  </a:cubicBezTo>
                  <a:cubicBezTo>
                    <a:pt x="115" y="90"/>
                    <a:pt x="14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"/>
            <p:cNvSpPr/>
            <p:nvPr/>
          </p:nvSpPr>
          <p:spPr>
            <a:xfrm>
              <a:off x="5495150" y="1089025"/>
              <a:ext cx="86050" cy="22400"/>
            </a:xfrm>
            <a:custGeom>
              <a:avLst/>
              <a:gdLst/>
              <a:ahLst/>
              <a:cxnLst/>
              <a:rect l="l" t="t" r="r" b="b"/>
              <a:pathLst>
                <a:path w="3442" h="896" extrusionOk="0">
                  <a:moveTo>
                    <a:pt x="1572" y="0"/>
                  </a:moveTo>
                  <a:cubicBezTo>
                    <a:pt x="1453" y="60"/>
                    <a:pt x="1353" y="140"/>
                    <a:pt x="1214" y="179"/>
                  </a:cubicBezTo>
                  <a:cubicBezTo>
                    <a:pt x="975" y="378"/>
                    <a:pt x="657" y="259"/>
                    <a:pt x="398" y="378"/>
                  </a:cubicBezTo>
                  <a:cubicBezTo>
                    <a:pt x="219" y="478"/>
                    <a:pt x="0" y="557"/>
                    <a:pt x="279" y="796"/>
                  </a:cubicBezTo>
                  <a:cubicBezTo>
                    <a:pt x="365" y="825"/>
                    <a:pt x="453" y="835"/>
                    <a:pt x="542" y="835"/>
                  </a:cubicBezTo>
                  <a:cubicBezTo>
                    <a:pt x="751" y="835"/>
                    <a:pt x="965" y="780"/>
                    <a:pt x="1176" y="780"/>
                  </a:cubicBezTo>
                  <a:cubicBezTo>
                    <a:pt x="1310" y="780"/>
                    <a:pt x="1443" y="802"/>
                    <a:pt x="1572" y="876"/>
                  </a:cubicBezTo>
                  <a:cubicBezTo>
                    <a:pt x="1791" y="876"/>
                    <a:pt x="2049" y="896"/>
                    <a:pt x="2268" y="896"/>
                  </a:cubicBezTo>
                  <a:cubicBezTo>
                    <a:pt x="2354" y="869"/>
                    <a:pt x="2445" y="862"/>
                    <a:pt x="2540" y="862"/>
                  </a:cubicBezTo>
                  <a:cubicBezTo>
                    <a:pt x="2632" y="862"/>
                    <a:pt x="2728" y="869"/>
                    <a:pt x="2825" y="869"/>
                  </a:cubicBezTo>
                  <a:cubicBezTo>
                    <a:pt x="2998" y="869"/>
                    <a:pt x="3174" y="848"/>
                    <a:pt x="3342" y="736"/>
                  </a:cubicBezTo>
                  <a:cubicBezTo>
                    <a:pt x="3442" y="478"/>
                    <a:pt x="3342" y="279"/>
                    <a:pt x="3143" y="140"/>
                  </a:cubicBezTo>
                  <a:cubicBezTo>
                    <a:pt x="3000" y="104"/>
                    <a:pt x="2864" y="97"/>
                    <a:pt x="2731" y="97"/>
                  </a:cubicBezTo>
                  <a:cubicBezTo>
                    <a:pt x="2642" y="97"/>
                    <a:pt x="2555" y="100"/>
                    <a:pt x="2467" y="100"/>
                  </a:cubicBezTo>
                  <a:cubicBezTo>
                    <a:pt x="2418" y="93"/>
                    <a:pt x="2369" y="91"/>
                    <a:pt x="2320" y="91"/>
                  </a:cubicBezTo>
                  <a:cubicBezTo>
                    <a:pt x="2208" y="91"/>
                    <a:pt x="2094" y="103"/>
                    <a:pt x="1983" y="103"/>
                  </a:cubicBezTo>
                  <a:cubicBezTo>
                    <a:pt x="1841" y="103"/>
                    <a:pt x="1702" y="84"/>
                    <a:pt x="1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"/>
            <p:cNvSpPr/>
            <p:nvPr/>
          </p:nvSpPr>
          <p:spPr>
            <a:xfrm>
              <a:off x="5571225" y="1089025"/>
              <a:ext cx="49775" cy="18425"/>
            </a:xfrm>
            <a:custGeom>
              <a:avLst/>
              <a:gdLst/>
              <a:ahLst/>
              <a:cxnLst/>
              <a:rect l="l" t="t" r="r" b="b"/>
              <a:pathLst>
                <a:path w="1991" h="737" extrusionOk="0">
                  <a:moveTo>
                    <a:pt x="220" y="0"/>
                  </a:moveTo>
                  <a:cubicBezTo>
                    <a:pt x="160" y="40"/>
                    <a:pt x="100" y="40"/>
                    <a:pt x="41" y="40"/>
                  </a:cubicBezTo>
                  <a:cubicBezTo>
                    <a:pt x="21" y="40"/>
                    <a:pt x="21" y="40"/>
                    <a:pt x="1" y="80"/>
                  </a:cubicBezTo>
                  <a:cubicBezTo>
                    <a:pt x="1" y="100"/>
                    <a:pt x="21" y="160"/>
                    <a:pt x="61" y="179"/>
                  </a:cubicBezTo>
                  <a:cubicBezTo>
                    <a:pt x="61" y="378"/>
                    <a:pt x="200" y="557"/>
                    <a:pt x="260" y="736"/>
                  </a:cubicBezTo>
                  <a:cubicBezTo>
                    <a:pt x="373" y="721"/>
                    <a:pt x="487" y="716"/>
                    <a:pt x="602" y="716"/>
                  </a:cubicBezTo>
                  <a:cubicBezTo>
                    <a:pt x="791" y="716"/>
                    <a:pt x="981" y="729"/>
                    <a:pt x="1169" y="729"/>
                  </a:cubicBezTo>
                  <a:cubicBezTo>
                    <a:pt x="1448" y="729"/>
                    <a:pt x="1724" y="700"/>
                    <a:pt x="1990" y="557"/>
                  </a:cubicBezTo>
                  <a:cubicBezTo>
                    <a:pt x="1791" y="179"/>
                    <a:pt x="1314" y="498"/>
                    <a:pt x="1095" y="199"/>
                  </a:cubicBezTo>
                  <a:cubicBezTo>
                    <a:pt x="1035" y="140"/>
                    <a:pt x="956" y="100"/>
                    <a:pt x="896" y="100"/>
                  </a:cubicBezTo>
                  <a:cubicBezTo>
                    <a:pt x="857" y="93"/>
                    <a:pt x="818" y="91"/>
                    <a:pt x="779" y="91"/>
                  </a:cubicBezTo>
                  <a:cubicBezTo>
                    <a:pt x="692" y="91"/>
                    <a:pt x="605" y="103"/>
                    <a:pt x="521" y="103"/>
                  </a:cubicBezTo>
                  <a:cubicBezTo>
                    <a:pt x="415" y="103"/>
                    <a:pt x="313" y="84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"/>
            <p:cNvSpPr/>
            <p:nvPr/>
          </p:nvSpPr>
          <p:spPr>
            <a:xfrm>
              <a:off x="5048550" y="1498825"/>
              <a:ext cx="273550" cy="79100"/>
            </a:xfrm>
            <a:custGeom>
              <a:avLst/>
              <a:gdLst/>
              <a:ahLst/>
              <a:cxnLst/>
              <a:rect l="l" t="t" r="r" b="b"/>
              <a:pathLst>
                <a:path w="10942" h="3164" extrusionOk="0">
                  <a:moveTo>
                    <a:pt x="458" y="0"/>
                  </a:moveTo>
                  <a:cubicBezTo>
                    <a:pt x="339" y="0"/>
                    <a:pt x="239" y="40"/>
                    <a:pt x="140" y="119"/>
                  </a:cubicBezTo>
                  <a:cubicBezTo>
                    <a:pt x="1" y="438"/>
                    <a:pt x="438" y="438"/>
                    <a:pt x="458" y="696"/>
                  </a:cubicBezTo>
                  <a:cubicBezTo>
                    <a:pt x="1433" y="1074"/>
                    <a:pt x="2448" y="1273"/>
                    <a:pt x="3442" y="1512"/>
                  </a:cubicBezTo>
                  <a:cubicBezTo>
                    <a:pt x="4417" y="1771"/>
                    <a:pt x="5431" y="1870"/>
                    <a:pt x="6406" y="2129"/>
                  </a:cubicBezTo>
                  <a:cubicBezTo>
                    <a:pt x="7461" y="2467"/>
                    <a:pt x="8555" y="2686"/>
                    <a:pt x="9649" y="2964"/>
                  </a:cubicBezTo>
                  <a:cubicBezTo>
                    <a:pt x="9788" y="3004"/>
                    <a:pt x="9927" y="2984"/>
                    <a:pt x="10047" y="3083"/>
                  </a:cubicBezTo>
                  <a:lnTo>
                    <a:pt x="10206" y="3163"/>
                  </a:lnTo>
                  <a:cubicBezTo>
                    <a:pt x="10385" y="2984"/>
                    <a:pt x="10942" y="3163"/>
                    <a:pt x="10683" y="2606"/>
                  </a:cubicBezTo>
                  <a:cubicBezTo>
                    <a:pt x="10663" y="2566"/>
                    <a:pt x="10623" y="2526"/>
                    <a:pt x="10604" y="2507"/>
                  </a:cubicBezTo>
                  <a:cubicBezTo>
                    <a:pt x="10584" y="2487"/>
                    <a:pt x="10524" y="2487"/>
                    <a:pt x="10504" y="2467"/>
                  </a:cubicBezTo>
                  <a:cubicBezTo>
                    <a:pt x="10478" y="2460"/>
                    <a:pt x="10453" y="2458"/>
                    <a:pt x="10430" y="2458"/>
                  </a:cubicBezTo>
                  <a:cubicBezTo>
                    <a:pt x="10383" y="2458"/>
                    <a:pt x="10338" y="2467"/>
                    <a:pt x="10285" y="2467"/>
                  </a:cubicBezTo>
                  <a:lnTo>
                    <a:pt x="10066" y="2467"/>
                  </a:lnTo>
                  <a:cubicBezTo>
                    <a:pt x="10032" y="2467"/>
                    <a:pt x="9997" y="2468"/>
                    <a:pt x="9963" y="2468"/>
                  </a:cubicBezTo>
                  <a:cubicBezTo>
                    <a:pt x="9860" y="2468"/>
                    <a:pt x="9763" y="2457"/>
                    <a:pt x="9689" y="2367"/>
                  </a:cubicBezTo>
                  <a:cubicBezTo>
                    <a:pt x="9529" y="2308"/>
                    <a:pt x="9370" y="2248"/>
                    <a:pt x="9191" y="2188"/>
                  </a:cubicBezTo>
                  <a:cubicBezTo>
                    <a:pt x="9092" y="2109"/>
                    <a:pt x="9072" y="2049"/>
                    <a:pt x="9012" y="2009"/>
                  </a:cubicBezTo>
                  <a:cubicBezTo>
                    <a:pt x="8933" y="1989"/>
                    <a:pt x="8893" y="1989"/>
                    <a:pt x="8813" y="1989"/>
                  </a:cubicBezTo>
                  <a:cubicBezTo>
                    <a:pt x="8654" y="1989"/>
                    <a:pt x="8535" y="1969"/>
                    <a:pt x="8415" y="1910"/>
                  </a:cubicBezTo>
                  <a:cubicBezTo>
                    <a:pt x="8216" y="1870"/>
                    <a:pt x="8018" y="1790"/>
                    <a:pt x="7819" y="1731"/>
                  </a:cubicBezTo>
                  <a:cubicBezTo>
                    <a:pt x="7699" y="1711"/>
                    <a:pt x="7560" y="1691"/>
                    <a:pt x="7441" y="1631"/>
                  </a:cubicBezTo>
                  <a:cubicBezTo>
                    <a:pt x="7321" y="1572"/>
                    <a:pt x="7242" y="1472"/>
                    <a:pt x="7162" y="1373"/>
                  </a:cubicBezTo>
                  <a:cubicBezTo>
                    <a:pt x="7122" y="1313"/>
                    <a:pt x="7063" y="1293"/>
                    <a:pt x="7003" y="1293"/>
                  </a:cubicBezTo>
                  <a:cubicBezTo>
                    <a:pt x="6923" y="1293"/>
                    <a:pt x="6844" y="1313"/>
                    <a:pt x="6804" y="1333"/>
                  </a:cubicBezTo>
                  <a:cubicBezTo>
                    <a:pt x="6747" y="1358"/>
                    <a:pt x="6691" y="1368"/>
                    <a:pt x="6637" y="1368"/>
                  </a:cubicBezTo>
                  <a:cubicBezTo>
                    <a:pt x="6523" y="1368"/>
                    <a:pt x="6415" y="1327"/>
                    <a:pt x="6307" y="1313"/>
                  </a:cubicBezTo>
                  <a:cubicBezTo>
                    <a:pt x="5054" y="995"/>
                    <a:pt x="3760" y="836"/>
                    <a:pt x="2527" y="477"/>
                  </a:cubicBezTo>
                  <a:cubicBezTo>
                    <a:pt x="2070" y="338"/>
                    <a:pt x="1632" y="219"/>
                    <a:pt x="1174" y="119"/>
                  </a:cubicBezTo>
                  <a:cubicBezTo>
                    <a:pt x="1035" y="100"/>
                    <a:pt x="856" y="80"/>
                    <a:pt x="697" y="20"/>
                  </a:cubicBezTo>
                  <a:cubicBezTo>
                    <a:pt x="598" y="0"/>
                    <a:pt x="538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"/>
            <p:cNvSpPr/>
            <p:nvPr/>
          </p:nvSpPr>
          <p:spPr>
            <a:xfrm>
              <a:off x="5552350" y="1239300"/>
              <a:ext cx="124850" cy="147650"/>
            </a:xfrm>
            <a:custGeom>
              <a:avLst/>
              <a:gdLst/>
              <a:ahLst/>
              <a:cxnLst/>
              <a:rect l="l" t="t" r="r" b="b"/>
              <a:pathLst>
                <a:path w="4994" h="5906" extrusionOk="0">
                  <a:moveTo>
                    <a:pt x="4589" y="1"/>
                  </a:moveTo>
                  <a:cubicBezTo>
                    <a:pt x="4540" y="1"/>
                    <a:pt x="4489" y="6"/>
                    <a:pt x="4436" y="17"/>
                  </a:cubicBezTo>
                  <a:cubicBezTo>
                    <a:pt x="4098" y="97"/>
                    <a:pt x="3740" y="57"/>
                    <a:pt x="3461" y="295"/>
                  </a:cubicBezTo>
                  <a:cubicBezTo>
                    <a:pt x="3382" y="335"/>
                    <a:pt x="3382" y="395"/>
                    <a:pt x="3402" y="455"/>
                  </a:cubicBezTo>
                  <a:cubicBezTo>
                    <a:pt x="3461" y="514"/>
                    <a:pt x="3501" y="534"/>
                    <a:pt x="3581" y="554"/>
                  </a:cubicBezTo>
                  <a:cubicBezTo>
                    <a:pt x="3660" y="554"/>
                    <a:pt x="3740" y="534"/>
                    <a:pt x="3780" y="514"/>
                  </a:cubicBezTo>
                  <a:cubicBezTo>
                    <a:pt x="3793" y="461"/>
                    <a:pt x="3824" y="444"/>
                    <a:pt x="3855" y="444"/>
                  </a:cubicBezTo>
                  <a:cubicBezTo>
                    <a:pt x="3870" y="444"/>
                    <a:pt x="3886" y="448"/>
                    <a:pt x="3899" y="455"/>
                  </a:cubicBezTo>
                  <a:cubicBezTo>
                    <a:pt x="3859" y="514"/>
                    <a:pt x="3780" y="514"/>
                    <a:pt x="3760" y="554"/>
                  </a:cubicBezTo>
                  <a:cubicBezTo>
                    <a:pt x="2865" y="1350"/>
                    <a:pt x="2268" y="2424"/>
                    <a:pt x="1472" y="3319"/>
                  </a:cubicBezTo>
                  <a:cubicBezTo>
                    <a:pt x="1393" y="3419"/>
                    <a:pt x="1353" y="3518"/>
                    <a:pt x="1293" y="3618"/>
                  </a:cubicBezTo>
                  <a:cubicBezTo>
                    <a:pt x="1273" y="3677"/>
                    <a:pt x="1214" y="3737"/>
                    <a:pt x="1194" y="3797"/>
                  </a:cubicBezTo>
                  <a:cubicBezTo>
                    <a:pt x="1114" y="3896"/>
                    <a:pt x="1074" y="3976"/>
                    <a:pt x="995" y="4035"/>
                  </a:cubicBezTo>
                  <a:cubicBezTo>
                    <a:pt x="955" y="4115"/>
                    <a:pt x="895" y="4214"/>
                    <a:pt x="875" y="4314"/>
                  </a:cubicBezTo>
                  <a:cubicBezTo>
                    <a:pt x="855" y="4513"/>
                    <a:pt x="756" y="4672"/>
                    <a:pt x="577" y="4771"/>
                  </a:cubicBezTo>
                  <a:cubicBezTo>
                    <a:pt x="517" y="4791"/>
                    <a:pt x="458" y="4831"/>
                    <a:pt x="398" y="4891"/>
                  </a:cubicBezTo>
                  <a:lnTo>
                    <a:pt x="259" y="5030"/>
                  </a:lnTo>
                  <a:cubicBezTo>
                    <a:pt x="199" y="5109"/>
                    <a:pt x="159" y="5169"/>
                    <a:pt x="119" y="5229"/>
                  </a:cubicBezTo>
                  <a:cubicBezTo>
                    <a:pt x="60" y="5368"/>
                    <a:pt x="0" y="5507"/>
                    <a:pt x="20" y="5666"/>
                  </a:cubicBezTo>
                  <a:cubicBezTo>
                    <a:pt x="80" y="5786"/>
                    <a:pt x="119" y="5865"/>
                    <a:pt x="259" y="5905"/>
                  </a:cubicBezTo>
                  <a:cubicBezTo>
                    <a:pt x="318" y="5905"/>
                    <a:pt x="398" y="5865"/>
                    <a:pt x="458" y="5806"/>
                  </a:cubicBezTo>
                  <a:cubicBezTo>
                    <a:pt x="477" y="5786"/>
                    <a:pt x="497" y="5766"/>
                    <a:pt x="497" y="5706"/>
                  </a:cubicBezTo>
                  <a:cubicBezTo>
                    <a:pt x="515" y="5599"/>
                    <a:pt x="565" y="5524"/>
                    <a:pt x="633" y="5524"/>
                  </a:cubicBezTo>
                  <a:cubicBezTo>
                    <a:pt x="640" y="5524"/>
                    <a:pt x="648" y="5525"/>
                    <a:pt x="657" y="5527"/>
                  </a:cubicBezTo>
                  <a:cubicBezTo>
                    <a:pt x="696" y="5468"/>
                    <a:pt x="756" y="5388"/>
                    <a:pt x="855" y="5368"/>
                  </a:cubicBezTo>
                  <a:cubicBezTo>
                    <a:pt x="895" y="5269"/>
                    <a:pt x="975" y="5209"/>
                    <a:pt x="1054" y="5169"/>
                  </a:cubicBezTo>
                  <a:cubicBezTo>
                    <a:pt x="1790" y="4493"/>
                    <a:pt x="2248" y="3598"/>
                    <a:pt x="2904" y="2842"/>
                  </a:cubicBezTo>
                  <a:cubicBezTo>
                    <a:pt x="3601" y="2026"/>
                    <a:pt x="4297" y="1230"/>
                    <a:pt x="4993" y="435"/>
                  </a:cubicBezTo>
                  <a:cubicBezTo>
                    <a:pt x="4993" y="123"/>
                    <a:pt x="4818" y="1"/>
                    <a:pt x="4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"/>
            <p:cNvSpPr/>
            <p:nvPr/>
          </p:nvSpPr>
          <p:spPr>
            <a:xfrm>
              <a:off x="4960525" y="1573400"/>
              <a:ext cx="146700" cy="72175"/>
            </a:xfrm>
            <a:custGeom>
              <a:avLst/>
              <a:gdLst/>
              <a:ahLst/>
              <a:cxnLst/>
              <a:rect l="l" t="t" r="r" b="b"/>
              <a:pathLst>
                <a:path w="5868" h="2887" extrusionOk="0">
                  <a:moveTo>
                    <a:pt x="225" y="1"/>
                  </a:moveTo>
                  <a:cubicBezTo>
                    <a:pt x="117" y="1"/>
                    <a:pt x="32" y="62"/>
                    <a:pt x="1" y="279"/>
                  </a:cubicBezTo>
                  <a:cubicBezTo>
                    <a:pt x="60" y="319"/>
                    <a:pt x="100" y="379"/>
                    <a:pt x="180" y="399"/>
                  </a:cubicBezTo>
                  <a:cubicBezTo>
                    <a:pt x="419" y="618"/>
                    <a:pt x="777" y="717"/>
                    <a:pt x="1075" y="876"/>
                  </a:cubicBezTo>
                  <a:cubicBezTo>
                    <a:pt x="1712" y="1175"/>
                    <a:pt x="2388" y="1374"/>
                    <a:pt x="2965" y="1811"/>
                  </a:cubicBezTo>
                  <a:cubicBezTo>
                    <a:pt x="3760" y="2010"/>
                    <a:pt x="4397" y="2507"/>
                    <a:pt x="5153" y="2746"/>
                  </a:cubicBezTo>
                  <a:cubicBezTo>
                    <a:pt x="5172" y="2739"/>
                    <a:pt x="5189" y="2735"/>
                    <a:pt x="5207" y="2735"/>
                  </a:cubicBezTo>
                  <a:cubicBezTo>
                    <a:pt x="5282" y="2735"/>
                    <a:pt x="5343" y="2797"/>
                    <a:pt x="5392" y="2846"/>
                  </a:cubicBezTo>
                  <a:cubicBezTo>
                    <a:pt x="5431" y="2885"/>
                    <a:pt x="5491" y="2885"/>
                    <a:pt x="5551" y="2885"/>
                  </a:cubicBezTo>
                  <a:cubicBezTo>
                    <a:pt x="5566" y="2886"/>
                    <a:pt x="5580" y="2887"/>
                    <a:pt x="5593" y="2887"/>
                  </a:cubicBezTo>
                  <a:cubicBezTo>
                    <a:pt x="5867" y="2887"/>
                    <a:pt x="5845" y="2697"/>
                    <a:pt x="5750" y="2507"/>
                  </a:cubicBezTo>
                  <a:cubicBezTo>
                    <a:pt x="4059" y="1612"/>
                    <a:pt x="2308" y="817"/>
                    <a:pt x="558" y="81"/>
                  </a:cubicBezTo>
                  <a:cubicBezTo>
                    <a:pt x="444" y="52"/>
                    <a:pt x="325" y="1"/>
                    <a:pt x="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"/>
            <p:cNvSpPr/>
            <p:nvPr/>
          </p:nvSpPr>
          <p:spPr>
            <a:xfrm>
              <a:off x="4866550" y="1460275"/>
              <a:ext cx="195950" cy="55475"/>
            </a:xfrm>
            <a:custGeom>
              <a:avLst/>
              <a:gdLst/>
              <a:ahLst/>
              <a:cxnLst/>
              <a:rect l="l" t="t" r="r" b="b"/>
              <a:pathLst>
                <a:path w="7838" h="2219" extrusionOk="0">
                  <a:moveTo>
                    <a:pt x="434" y="0"/>
                  </a:moveTo>
                  <a:cubicBezTo>
                    <a:pt x="372" y="0"/>
                    <a:pt x="312" y="12"/>
                    <a:pt x="259" y="50"/>
                  </a:cubicBezTo>
                  <a:cubicBezTo>
                    <a:pt x="139" y="169"/>
                    <a:pt x="0" y="309"/>
                    <a:pt x="159" y="468"/>
                  </a:cubicBezTo>
                  <a:lnTo>
                    <a:pt x="199" y="508"/>
                  </a:lnTo>
                  <a:lnTo>
                    <a:pt x="259" y="468"/>
                  </a:lnTo>
                  <a:cubicBezTo>
                    <a:pt x="338" y="468"/>
                    <a:pt x="398" y="547"/>
                    <a:pt x="477" y="567"/>
                  </a:cubicBezTo>
                  <a:cubicBezTo>
                    <a:pt x="601" y="636"/>
                    <a:pt x="706" y="657"/>
                    <a:pt x="818" y="657"/>
                  </a:cubicBezTo>
                  <a:cubicBezTo>
                    <a:pt x="868" y="657"/>
                    <a:pt x="919" y="653"/>
                    <a:pt x="975" y="647"/>
                  </a:cubicBezTo>
                  <a:cubicBezTo>
                    <a:pt x="1074" y="707"/>
                    <a:pt x="1233" y="707"/>
                    <a:pt x="1353" y="766"/>
                  </a:cubicBezTo>
                  <a:cubicBezTo>
                    <a:pt x="1452" y="806"/>
                    <a:pt x="1552" y="806"/>
                    <a:pt x="1651" y="826"/>
                  </a:cubicBezTo>
                  <a:cubicBezTo>
                    <a:pt x="1748" y="866"/>
                    <a:pt x="1852" y="877"/>
                    <a:pt x="1958" y="877"/>
                  </a:cubicBezTo>
                  <a:cubicBezTo>
                    <a:pt x="2081" y="877"/>
                    <a:pt x="2209" y="862"/>
                    <a:pt x="2333" y="862"/>
                  </a:cubicBezTo>
                  <a:cubicBezTo>
                    <a:pt x="2364" y="862"/>
                    <a:pt x="2396" y="863"/>
                    <a:pt x="2427" y="866"/>
                  </a:cubicBezTo>
                  <a:cubicBezTo>
                    <a:pt x="2465" y="876"/>
                    <a:pt x="2506" y="878"/>
                    <a:pt x="2550" y="878"/>
                  </a:cubicBezTo>
                  <a:cubicBezTo>
                    <a:pt x="2577" y="878"/>
                    <a:pt x="2604" y="878"/>
                    <a:pt x="2632" y="878"/>
                  </a:cubicBezTo>
                  <a:cubicBezTo>
                    <a:pt x="2725" y="878"/>
                    <a:pt x="2817" y="887"/>
                    <a:pt x="2884" y="965"/>
                  </a:cubicBezTo>
                  <a:cubicBezTo>
                    <a:pt x="2957" y="1030"/>
                    <a:pt x="3043" y="1043"/>
                    <a:pt x="3132" y="1043"/>
                  </a:cubicBezTo>
                  <a:cubicBezTo>
                    <a:pt x="3187" y="1043"/>
                    <a:pt x="3243" y="1038"/>
                    <a:pt x="3298" y="1038"/>
                  </a:cubicBezTo>
                  <a:cubicBezTo>
                    <a:pt x="3400" y="1038"/>
                    <a:pt x="3499" y="1054"/>
                    <a:pt x="3581" y="1144"/>
                  </a:cubicBezTo>
                  <a:cubicBezTo>
                    <a:pt x="3680" y="1224"/>
                    <a:pt x="3839" y="1184"/>
                    <a:pt x="3939" y="1264"/>
                  </a:cubicBezTo>
                  <a:cubicBezTo>
                    <a:pt x="5172" y="1562"/>
                    <a:pt x="6405" y="2039"/>
                    <a:pt x="7699" y="2218"/>
                  </a:cubicBezTo>
                  <a:cubicBezTo>
                    <a:pt x="7838" y="2119"/>
                    <a:pt x="7818" y="2059"/>
                    <a:pt x="7699" y="1960"/>
                  </a:cubicBezTo>
                  <a:cubicBezTo>
                    <a:pt x="7599" y="1900"/>
                    <a:pt x="7519" y="1761"/>
                    <a:pt x="7420" y="1661"/>
                  </a:cubicBezTo>
                  <a:cubicBezTo>
                    <a:pt x="7321" y="1462"/>
                    <a:pt x="7122" y="1403"/>
                    <a:pt x="6943" y="1323"/>
                  </a:cubicBezTo>
                  <a:cubicBezTo>
                    <a:pt x="6764" y="1244"/>
                    <a:pt x="6565" y="1204"/>
                    <a:pt x="6386" y="1144"/>
                  </a:cubicBezTo>
                  <a:cubicBezTo>
                    <a:pt x="6207" y="1104"/>
                    <a:pt x="5968" y="1104"/>
                    <a:pt x="5769" y="1025"/>
                  </a:cubicBezTo>
                  <a:cubicBezTo>
                    <a:pt x="5709" y="1005"/>
                    <a:pt x="5650" y="965"/>
                    <a:pt x="5570" y="945"/>
                  </a:cubicBezTo>
                  <a:lnTo>
                    <a:pt x="5272" y="866"/>
                  </a:lnTo>
                  <a:lnTo>
                    <a:pt x="5053" y="866"/>
                  </a:lnTo>
                  <a:cubicBezTo>
                    <a:pt x="5000" y="877"/>
                    <a:pt x="4951" y="882"/>
                    <a:pt x="4904" y="882"/>
                  </a:cubicBezTo>
                  <a:cubicBezTo>
                    <a:pt x="4789" y="882"/>
                    <a:pt x="4682" y="854"/>
                    <a:pt x="4555" y="826"/>
                  </a:cubicBezTo>
                  <a:cubicBezTo>
                    <a:pt x="4476" y="826"/>
                    <a:pt x="4376" y="806"/>
                    <a:pt x="4277" y="766"/>
                  </a:cubicBezTo>
                  <a:cubicBezTo>
                    <a:pt x="4178" y="746"/>
                    <a:pt x="4098" y="707"/>
                    <a:pt x="4038" y="647"/>
                  </a:cubicBezTo>
                  <a:cubicBezTo>
                    <a:pt x="3977" y="586"/>
                    <a:pt x="3905" y="560"/>
                    <a:pt x="3830" y="560"/>
                  </a:cubicBezTo>
                  <a:cubicBezTo>
                    <a:pt x="3807" y="560"/>
                    <a:pt x="3783" y="563"/>
                    <a:pt x="3760" y="567"/>
                  </a:cubicBezTo>
                  <a:cubicBezTo>
                    <a:pt x="3712" y="583"/>
                    <a:pt x="3669" y="589"/>
                    <a:pt x="3629" y="589"/>
                  </a:cubicBezTo>
                  <a:cubicBezTo>
                    <a:pt x="3515" y="589"/>
                    <a:pt x="3419" y="542"/>
                    <a:pt x="3302" y="528"/>
                  </a:cubicBezTo>
                  <a:cubicBezTo>
                    <a:pt x="3243" y="508"/>
                    <a:pt x="3163" y="468"/>
                    <a:pt x="3083" y="468"/>
                  </a:cubicBezTo>
                  <a:cubicBezTo>
                    <a:pt x="2984" y="468"/>
                    <a:pt x="2884" y="468"/>
                    <a:pt x="2785" y="448"/>
                  </a:cubicBezTo>
                  <a:cubicBezTo>
                    <a:pt x="2686" y="428"/>
                    <a:pt x="2586" y="368"/>
                    <a:pt x="2487" y="349"/>
                  </a:cubicBezTo>
                  <a:cubicBezTo>
                    <a:pt x="2347" y="349"/>
                    <a:pt x="2208" y="329"/>
                    <a:pt x="2069" y="309"/>
                  </a:cubicBezTo>
                  <a:cubicBezTo>
                    <a:pt x="2034" y="297"/>
                    <a:pt x="2001" y="292"/>
                    <a:pt x="1969" y="292"/>
                  </a:cubicBezTo>
                  <a:cubicBezTo>
                    <a:pt x="1891" y="292"/>
                    <a:pt x="1821" y="320"/>
                    <a:pt x="1751" y="349"/>
                  </a:cubicBezTo>
                  <a:cubicBezTo>
                    <a:pt x="1705" y="416"/>
                    <a:pt x="1660" y="465"/>
                    <a:pt x="1615" y="465"/>
                  </a:cubicBezTo>
                  <a:cubicBezTo>
                    <a:pt x="1581" y="465"/>
                    <a:pt x="1546" y="437"/>
                    <a:pt x="1512" y="368"/>
                  </a:cubicBezTo>
                  <a:cubicBezTo>
                    <a:pt x="1373" y="269"/>
                    <a:pt x="1174" y="269"/>
                    <a:pt x="1054" y="150"/>
                  </a:cubicBezTo>
                  <a:cubicBezTo>
                    <a:pt x="1015" y="130"/>
                    <a:pt x="975" y="130"/>
                    <a:pt x="955" y="110"/>
                  </a:cubicBezTo>
                  <a:lnTo>
                    <a:pt x="736" y="30"/>
                  </a:lnTo>
                  <a:cubicBezTo>
                    <a:pt x="638" y="30"/>
                    <a:pt x="533" y="0"/>
                    <a:pt x="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"/>
            <p:cNvSpPr/>
            <p:nvPr/>
          </p:nvSpPr>
          <p:spPr>
            <a:xfrm>
              <a:off x="5234550" y="1796200"/>
              <a:ext cx="48775" cy="157200"/>
            </a:xfrm>
            <a:custGeom>
              <a:avLst/>
              <a:gdLst/>
              <a:ahLst/>
              <a:cxnLst/>
              <a:rect l="l" t="t" r="r" b="b"/>
              <a:pathLst>
                <a:path w="1951" h="6288" extrusionOk="0">
                  <a:moveTo>
                    <a:pt x="1373" y="1"/>
                  </a:moveTo>
                  <a:cubicBezTo>
                    <a:pt x="1095" y="757"/>
                    <a:pt x="836" y="1513"/>
                    <a:pt x="558" y="2289"/>
                  </a:cubicBezTo>
                  <a:cubicBezTo>
                    <a:pt x="398" y="3144"/>
                    <a:pt x="279" y="3999"/>
                    <a:pt x="160" y="4875"/>
                  </a:cubicBezTo>
                  <a:cubicBezTo>
                    <a:pt x="1" y="5113"/>
                    <a:pt x="100" y="5392"/>
                    <a:pt x="100" y="5591"/>
                  </a:cubicBezTo>
                  <a:cubicBezTo>
                    <a:pt x="160" y="5810"/>
                    <a:pt x="180" y="6009"/>
                    <a:pt x="279" y="6207"/>
                  </a:cubicBezTo>
                  <a:cubicBezTo>
                    <a:pt x="319" y="6267"/>
                    <a:pt x="398" y="6287"/>
                    <a:pt x="498" y="6287"/>
                  </a:cubicBezTo>
                  <a:cubicBezTo>
                    <a:pt x="578" y="6227"/>
                    <a:pt x="617" y="6168"/>
                    <a:pt x="657" y="6088"/>
                  </a:cubicBezTo>
                  <a:cubicBezTo>
                    <a:pt x="657" y="5670"/>
                    <a:pt x="597" y="5272"/>
                    <a:pt x="697" y="4835"/>
                  </a:cubicBezTo>
                  <a:cubicBezTo>
                    <a:pt x="697" y="4735"/>
                    <a:pt x="717" y="4616"/>
                    <a:pt x="757" y="4517"/>
                  </a:cubicBezTo>
                  <a:cubicBezTo>
                    <a:pt x="776" y="4437"/>
                    <a:pt x="796" y="4377"/>
                    <a:pt x="796" y="4298"/>
                  </a:cubicBezTo>
                  <a:cubicBezTo>
                    <a:pt x="836" y="4079"/>
                    <a:pt x="1055" y="3880"/>
                    <a:pt x="896" y="3621"/>
                  </a:cubicBezTo>
                  <a:cubicBezTo>
                    <a:pt x="876" y="3383"/>
                    <a:pt x="916" y="3144"/>
                    <a:pt x="1095" y="2945"/>
                  </a:cubicBezTo>
                  <a:cubicBezTo>
                    <a:pt x="1154" y="2488"/>
                    <a:pt x="1075" y="1990"/>
                    <a:pt x="1393" y="1553"/>
                  </a:cubicBezTo>
                  <a:cubicBezTo>
                    <a:pt x="1373" y="1294"/>
                    <a:pt x="1393" y="1015"/>
                    <a:pt x="1572" y="797"/>
                  </a:cubicBezTo>
                  <a:cubicBezTo>
                    <a:pt x="1572" y="518"/>
                    <a:pt x="1950" y="140"/>
                    <a:pt x="1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"/>
            <p:cNvSpPr/>
            <p:nvPr/>
          </p:nvSpPr>
          <p:spPr>
            <a:xfrm>
              <a:off x="4952075" y="1822575"/>
              <a:ext cx="102400" cy="97750"/>
            </a:xfrm>
            <a:custGeom>
              <a:avLst/>
              <a:gdLst/>
              <a:ahLst/>
              <a:cxnLst/>
              <a:rect l="l" t="t" r="r" b="b"/>
              <a:pathLst>
                <a:path w="4096" h="3910" extrusionOk="0">
                  <a:moveTo>
                    <a:pt x="1035" y="0"/>
                  </a:moveTo>
                  <a:cubicBezTo>
                    <a:pt x="697" y="0"/>
                    <a:pt x="398" y="80"/>
                    <a:pt x="140" y="358"/>
                  </a:cubicBezTo>
                  <a:cubicBezTo>
                    <a:pt x="140" y="597"/>
                    <a:pt x="200" y="876"/>
                    <a:pt x="1" y="1074"/>
                  </a:cubicBezTo>
                  <a:cubicBezTo>
                    <a:pt x="20" y="1472"/>
                    <a:pt x="319" y="1751"/>
                    <a:pt x="558" y="1990"/>
                  </a:cubicBezTo>
                  <a:cubicBezTo>
                    <a:pt x="1453" y="2825"/>
                    <a:pt x="2447" y="3481"/>
                    <a:pt x="3621" y="3859"/>
                  </a:cubicBezTo>
                  <a:cubicBezTo>
                    <a:pt x="3713" y="3890"/>
                    <a:pt x="3797" y="3909"/>
                    <a:pt x="3865" y="3909"/>
                  </a:cubicBezTo>
                  <a:cubicBezTo>
                    <a:pt x="4020" y="3909"/>
                    <a:pt x="4096" y="3811"/>
                    <a:pt x="3999" y="3521"/>
                  </a:cubicBezTo>
                  <a:cubicBezTo>
                    <a:pt x="3780" y="3442"/>
                    <a:pt x="3541" y="3382"/>
                    <a:pt x="3343" y="3283"/>
                  </a:cubicBezTo>
                  <a:cubicBezTo>
                    <a:pt x="2328" y="2785"/>
                    <a:pt x="1353" y="2228"/>
                    <a:pt x="717" y="1253"/>
                  </a:cubicBezTo>
                  <a:cubicBezTo>
                    <a:pt x="339" y="736"/>
                    <a:pt x="418" y="577"/>
                    <a:pt x="1035" y="199"/>
                  </a:cubicBezTo>
                  <a:cubicBezTo>
                    <a:pt x="1035" y="199"/>
                    <a:pt x="1055" y="179"/>
                    <a:pt x="1095" y="139"/>
                  </a:cubicBezTo>
                  <a:cubicBezTo>
                    <a:pt x="1115" y="80"/>
                    <a:pt x="1095" y="6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"/>
            <p:cNvSpPr/>
            <p:nvPr/>
          </p:nvSpPr>
          <p:spPr>
            <a:xfrm>
              <a:off x="4739225" y="1501300"/>
              <a:ext cx="125850" cy="69150"/>
            </a:xfrm>
            <a:custGeom>
              <a:avLst/>
              <a:gdLst/>
              <a:ahLst/>
              <a:cxnLst/>
              <a:rect l="l" t="t" r="r" b="b"/>
              <a:pathLst>
                <a:path w="5034" h="2766" extrusionOk="0">
                  <a:moveTo>
                    <a:pt x="339" y="1"/>
                  </a:moveTo>
                  <a:cubicBezTo>
                    <a:pt x="279" y="219"/>
                    <a:pt x="1" y="319"/>
                    <a:pt x="20" y="577"/>
                  </a:cubicBezTo>
                  <a:cubicBezTo>
                    <a:pt x="82" y="565"/>
                    <a:pt x="143" y="559"/>
                    <a:pt x="202" y="559"/>
                  </a:cubicBezTo>
                  <a:cubicBezTo>
                    <a:pt x="600" y="559"/>
                    <a:pt x="934" y="822"/>
                    <a:pt x="1194" y="995"/>
                  </a:cubicBezTo>
                  <a:cubicBezTo>
                    <a:pt x="2189" y="1691"/>
                    <a:pt x="3303" y="2149"/>
                    <a:pt x="4357" y="2766"/>
                  </a:cubicBezTo>
                  <a:cubicBezTo>
                    <a:pt x="4400" y="2744"/>
                    <a:pt x="4448" y="2737"/>
                    <a:pt x="4498" y="2737"/>
                  </a:cubicBezTo>
                  <a:cubicBezTo>
                    <a:pt x="4578" y="2737"/>
                    <a:pt x="4665" y="2755"/>
                    <a:pt x="4750" y="2755"/>
                  </a:cubicBezTo>
                  <a:cubicBezTo>
                    <a:pt x="4855" y="2755"/>
                    <a:pt x="4955" y="2728"/>
                    <a:pt x="5033" y="2606"/>
                  </a:cubicBezTo>
                  <a:cubicBezTo>
                    <a:pt x="5033" y="2567"/>
                    <a:pt x="4994" y="2527"/>
                    <a:pt x="4994" y="2487"/>
                  </a:cubicBezTo>
                  <a:cubicBezTo>
                    <a:pt x="4755" y="2487"/>
                    <a:pt x="4516" y="2388"/>
                    <a:pt x="4337" y="2268"/>
                  </a:cubicBezTo>
                  <a:cubicBezTo>
                    <a:pt x="3402" y="1473"/>
                    <a:pt x="2129" y="1194"/>
                    <a:pt x="1174" y="418"/>
                  </a:cubicBezTo>
                  <a:cubicBezTo>
                    <a:pt x="935" y="259"/>
                    <a:pt x="697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"/>
            <p:cNvSpPr/>
            <p:nvPr/>
          </p:nvSpPr>
          <p:spPr>
            <a:xfrm>
              <a:off x="4750175" y="1436300"/>
              <a:ext cx="123350" cy="36625"/>
            </a:xfrm>
            <a:custGeom>
              <a:avLst/>
              <a:gdLst/>
              <a:ahLst/>
              <a:cxnLst/>
              <a:rect l="l" t="t" r="r" b="b"/>
              <a:pathLst>
                <a:path w="4934" h="1465" extrusionOk="0">
                  <a:moveTo>
                    <a:pt x="2523" y="1"/>
                  </a:moveTo>
                  <a:cubicBezTo>
                    <a:pt x="2350" y="1"/>
                    <a:pt x="2441" y="413"/>
                    <a:pt x="2252" y="413"/>
                  </a:cubicBezTo>
                  <a:cubicBezTo>
                    <a:pt x="2220" y="413"/>
                    <a:pt x="2180" y="401"/>
                    <a:pt x="2129" y="373"/>
                  </a:cubicBezTo>
                  <a:cubicBezTo>
                    <a:pt x="2100" y="343"/>
                    <a:pt x="2070" y="325"/>
                    <a:pt x="2033" y="325"/>
                  </a:cubicBezTo>
                  <a:cubicBezTo>
                    <a:pt x="2020" y="325"/>
                    <a:pt x="2005" y="327"/>
                    <a:pt x="1989" y="333"/>
                  </a:cubicBezTo>
                  <a:cubicBezTo>
                    <a:pt x="1790" y="313"/>
                    <a:pt x="1572" y="313"/>
                    <a:pt x="1353" y="293"/>
                  </a:cubicBezTo>
                  <a:cubicBezTo>
                    <a:pt x="1273" y="293"/>
                    <a:pt x="1194" y="313"/>
                    <a:pt x="1134" y="333"/>
                  </a:cubicBezTo>
                  <a:cubicBezTo>
                    <a:pt x="1100" y="338"/>
                    <a:pt x="1065" y="341"/>
                    <a:pt x="1030" y="341"/>
                  </a:cubicBezTo>
                  <a:cubicBezTo>
                    <a:pt x="841" y="341"/>
                    <a:pt x="650" y="272"/>
                    <a:pt x="468" y="272"/>
                  </a:cubicBezTo>
                  <a:cubicBezTo>
                    <a:pt x="316" y="272"/>
                    <a:pt x="171" y="320"/>
                    <a:pt x="40" y="492"/>
                  </a:cubicBezTo>
                  <a:cubicBezTo>
                    <a:pt x="0" y="571"/>
                    <a:pt x="0" y="631"/>
                    <a:pt x="60" y="711"/>
                  </a:cubicBezTo>
                  <a:cubicBezTo>
                    <a:pt x="118" y="707"/>
                    <a:pt x="176" y="706"/>
                    <a:pt x="234" y="706"/>
                  </a:cubicBezTo>
                  <a:cubicBezTo>
                    <a:pt x="514" y="706"/>
                    <a:pt x="794" y="744"/>
                    <a:pt x="1074" y="810"/>
                  </a:cubicBezTo>
                  <a:cubicBezTo>
                    <a:pt x="2248" y="1009"/>
                    <a:pt x="3402" y="1228"/>
                    <a:pt x="4536" y="1427"/>
                  </a:cubicBezTo>
                  <a:cubicBezTo>
                    <a:pt x="4579" y="1449"/>
                    <a:pt x="4629" y="1465"/>
                    <a:pt x="4678" y="1465"/>
                  </a:cubicBezTo>
                  <a:cubicBezTo>
                    <a:pt x="4718" y="1465"/>
                    <a:pt x="4758" y="1454"/>
                    <a:pt x="4794" y="1427"/>
                  </a:cubicBezTo>
                  <a:lnTo>
                    <a:pt x="4934" y="1069"/>
                  </a:lnTo>
                  <a:cubicBezTo>
                    <a:pt x="4809" y="829"/>
                    <a:pt x="4618" y="791"/>
                    <a:pt x="4410" y="791"/>
                  </a:cubicBezTo>
                  <a:cubicBezTo>
                    <a:pt x="4315" y="791"/>
                    <a:pt x="4216" y="799"/>
                    <a:pt x="4120" y="799"/>
                  </a:cubicBezTo>
                  <a:cubicBezTo>
                    <a:pt x="3954" y="799"/>
                    <a:pt x="3793" y="776"/>
                    <a:pt x="3660" y="651"/>
                  </a:cubicBezTo>
                  <a:cubicBezTo>
                    <a:pt x="3322" y="591"/>
                    <a:pt x="2944" y="552"/>
                    <a:pt x="2666" y="313"/>
                  </a:cubicBezTo>
                  <a:cubicBezTo>
                    <a:pt x="2646" y="233"/>
                    <a:pt x="2646" y="134"/>
                    <a:pt x="2626" y="34"/>
                  </a:cubicBezTo>
                  <a:cubicBezTo>
                    <a:pt x="2584" y="11"/>
                    <a:pt x="2550" y="1"/>
                    <a:pt x="2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"/>
            <p:cNvSpPr/>
            <p:nvPr/>
          </p:nvSpPr>
          <p:spPr>
            <a:xfrm>
              <a:off x="5409100" y="1481900"/>
              <a:ext cx="63700" cy="89500"/>
            </a:xfrm>
            <a:custGeom>
              <a:avLst/>
              <a:gdLst/>
              <a:ahLst/>
              <a:cxnLst/>
              <a:rect l="l" t="t" r="r" b="b"/>
              <a:pathLst>
                <a:path w="2548" h="3580" extrusionOk="0">
                  <a:moveTo>
                    <a:pt x="2169" y="1"/>
                  </a:moveTo>
                  <a:cubicBezTo>
                    <a:pt x="1871" y="41"/>
                    <a:pt x="1752" y="299"/>
                    <a:pt x="1572" y="498"/>
                  </a:cubicBezTo>
                  <a:cubicBezTo>
                    <a:pt x="1553" y="558"/>
                    <a:pt x="1533" y="578"/>
                    <a:pt x="1493" y="597"/>
                  </a:cubicBezTo>
                  <a:cubicBezTo>
                    <a:pt x="1453" y="657"/>
                    <a:pt x="1413" y="697"/>
                    <a:pt x="1354" y="777"/>
                  </a:cubicBezTo>
                  <a:cubicBezTo>
                    <a:pt x="876" y="1592"/>
                    <a:pt x="160" y="2268"/>
                    <a:pt x="1" y="3263"/>
                  </a:cubicBezTo>
                  <a:cubicBezTo>
                    <a:pt x="51" y="3414"/>
                    <a:pt x="73" y="3580"/>
                    <a:pt x="235" y="3580"/>
                  </a:cubicBezTo>
                  <a:cubicBezTo>
                    <a:pt x="264" y="3580"/>
                    <a:pt x="299" y="3574"/>
                    <a:pt x="339" y="3562"/>
                  </a:cubicBezTo>
                  <a:cubicBezTo>
                    <a:pt x="478" y="3343"/>
                    <a:pt x="657" y="3124"/>
                    <a:pt x="836" y="2885"/>
                  </a:cubicBezTo>
                  <a:cubicBezTo>
                    <a:pt x="1413" y="2229"/>
                    <a:pt x="1752" y="1393"/>
                    <a:pt x="2368" y="777"/>
                  </a:cubicBezTo>
                  <a:cubicBezTo>
                    <a:pt x="2428" y="657"/>
                    <a:pt x="2488" y="558"/>
                    <a:pt x="2547" y="438"/>
                  </a:cubicBezTo>
                  <a:cubicBezTo>
                    <a:pt x="2468" y="259"/>
                    <a:pt x="2368" y="80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"/>
            <p:cNvSpPr/>
            <p:nvPr/>
          </p:nvSpPr>
          <p:spPr>
            <a:xfrm>
              <a:off x="5099275" y="1637075"/>
              <a:ext cx="105475" cy="53500"/>
            </a:xfrm>
            <a:custGeom>
              <a:avLst/>
              <a:gdLst/>
              <a:ahLst/>
              <a:cxnLst/>
              <a:rect l="l" t="t" r="r" b="b"/>
              <a:pathLst>
                <a:path w="4219" h="2140" extrusionOk="0">
                  <a:moveTo>
                    <a:pt x="200" y="0"/>
                  </a:moveTo>
                  <a:cubicBezTo>
                    <a:pt x="200" y="139"/>
                    <a:pt x="140" y="259"/>
                    <a:pt x="1" y="338"/>
                  </a:cubicBezTo>
                  <a:cubicBezTo>
                    <a:pt x="797" y="856"/>
                    <a:pt x="1712" y="1134"/>
                    <a:pt x="2587" y="1592"/>
                  </a:cubicBezTo>
                  <a:cubicBezTo>
                    <a:pt x="2605" y="1584"/>
                    <a:pt x="2622" y="1581"/>
                    <a:pt x="2637" y="1581"/>
                  </a:cubicBezTo>
                  <a:cubicBezTo>
                    <a:pt x="2703" y="1581"/>
                    <a:pt x="2741" y="1643"/>
                    <a:pt x="2806" y="1691"/>
                  </a:cubicBezTo>
                  <a:cubicBezTo>
                    <a:pt x="2925" y="1711"/>
                    <a:pt x="3025" y="1711"/>
                    <a:pt x="3124" y="1731"/>
                  </a:cubicBezTo>
                  <a:cubicBezTo>
                    <a:pt x="3223" y="1810"/>
                    <a:pt x="3402" y="1751"/>
                    <a:pt x="3482" y="1910"/>
                  </a:cubicBezTo>
                  <a:cubicBezTo>
                    <a:pt x="3562" y="1930"/>
                    <a:pt x="3601" y="1990"/>
                    <a:pt x="3681" y="2029"/>
                  </a:cubicBezTo>
                  <a:cubicBezTo>
                    <a:pt x="3721" y="2069"/>
                    <a:pt x="3780" y="2069"/>
                    <a:pt x="3820" y="2069"/>
                  </a:cubicBezTo>
                  <a:cubicBezTo>
                    <a:pt x="3916" y="2109"/>
                    <a:pt x="3999" y="2139"/>
                    <a:pt x="4064" y="2139"/>
                  </a:cubicBezTo>
                  <a:cubicBezTo>
                    <a:pt x="4161" y="2139"/>
                    <a:pt x="4218" y="2072"/>
                    <a:pt x="4218" y="1870"/>
                  </a:cubicBezTo>
                  <a:cubicBezTo>
                    <a:pt x="4019" y="1810"/>
                    <a:pt x="3880" y="1651"/>
                    <a:pt x="3681" y="1572"/>
                  </a:cubicBezTo>
                  <a:cubicBezTo>
                    <a:pt x="3621" y="1532"/>
                    <a:pt x="3582" y="1532"/>
                    <a:pt x="3522" y="1532"/>
                  </a:cubicBezTo>
                  <a:cubicBezTo>
                    <a:pt x="3402" y="1452"/>
                    <a:pt x="3263" y="1492"/>
                    <a:pt x="3164" y="1393"/>
                  </a:cubicBezTo>
                  <a:lnTo>
                    <a:pt x="3124" y="1393"/>
                  </a:lnTo>
                  <a:cubicBezTo>
                    <a:pt x="3064" y="1293"/>
                    <a:pt x="2885" y="1333"/>
                    <a:pt x="2806" y="1214"/>
                  </a:cubicBezTo>
                  <a:cubicBezTo>
                    <a:pt x="1970" y="736"/>
                    <a:pt x="1115" y="25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"/>
            <p:cNvSpPr/>
            <p:nvPr/>
          </p:nvSpPr>
          <p:spPr>
            <a:xfrm>
              <a:off x="5163925" y="1821700"/>
              <a:ext cx="25900" cy="115275"/>
            </a:xfrm>
            <a:custGeom>
              <a:avLst/>
              <a:gdLst/>
              <a:ahLst/>
              <a:cxnLst/>
              <a:rect l="l" t="t" r="r" b="b"/>
              <a:pathLst>
                <a:path w="1036" h="4611" extrusionOk="0">
                  <a:moveTo>
                    <a:pt x="600" y="1331"/>
                  </a:moveTo>
                  <a:cubicBezTo>
                    <a:pt x="625" y="1378"/>
                    <a:pt x="639" y="1437"/>
                    <a:pt x="677" y="1487"/>
                  </a:cubicBezTo>
                  <a:cubicBezTo>
                    <a:pt x="615" y="1450"/>
                    <a:pt x="615" y="1382"/>
                    <a:pt x="600" y="1331"/>
                  </a:cubicBezTo>
                  <a:close/>
                  <a:moveTo>
                    <a:pt x="856" y="0"/>
                  </a:moveTo>
                  <a:cubicBezTo>
                    <a:pt x="797" y="0"/>
                    <a:pt x="737" y="25"/>
                    <a:pt x="677" y="75"/>
                  </a:cubicBezTo>
                  <a:cubicBezTo>
                    <a:pt x="637" y="115"/>
                    <a:pt x="637" y="174"/>
                    <a:pt x="677" y="214"/>
                  </a:cubicBezTo>
                  <a:cubicBezTo>
                    <a:pt x="538" y="314"/>
                    <a:pt x="518" y="433"/>
                    <a:pt x="538" y="592"/>
                  </a:cubicBezTo>
                  <a:cubicBezTo>
                    <a:pt x="578" y="592"/>
                    <a:pt x="578" y="612"/>
                    <a:pt x="598" y="632"/>
                  </a:cubicBezTo>
                  <a:cubicBezTo>
                    <a:pt x="618" y="652"/>
                    <a:pt x="598" y="712"/>
                    <a:pt x="578" y="731"/>
                  </a:cubicBezTo>
                  <a:cubicBezTo>
                    <a:pt x="538" y="911"/>
                    <a:pt x="498" y="1090"/>
                    <a:pt x="538" y="1269"/>
                  </a:cubicBezTo>
                  <a:cubicBezTo>
                    <a:pt x="319" y="1925"/>
                    <a:pt x="240" y="2621"/>
                    <a:pt x="220" y="3357"/>
                  </a:cubicBezTo>
                  <a:cubicBezTo>
                    <a:pt x="279" y="3556"/>
                    <a:pt x="319" y="3715"/>
                    <a:pt x="180" y="3894"/>
                  </a:cubicBezTo>
                  <a:cubicBezTo>
                    <a:pt x="120" y="4014"/>
                    <a:pt x="41" y="4113"/>
                    <a:pt x="1" y="4252"/>
                  </a:cubicBezTo>
                  <a:cubicBezTo>
                    <a:pt x="100" y="4372"/>
                    <a:pt x="120" y="4511"/>
                    <a:pt x="279" y="4591"/>
                  </a:cubicBezTo>
                  <a:cubicBezTo>
                    <a:pt x="299" y="4591"/>
                    <a:pt x="339" y="4611"/>
                    <a:pt x="379" y="4611"/>
                  </a:cubicBezTo>
                  <a:cubicBezTo>
                    <a:pt x="618" y="4153"/>
                    <a:pt x="419" y="3576"/>
                    <a:pt x="578" y="3099"/>
                  </a:cubicBezTo>
                  <a:cubicBezTo>
                    <a:pt x="896" y="2104"/>
                    <a:pt x="936" y="1090"/>
                    <a:pt x="1035" y="75"/>
                  </a:cubicBezTo>
                  <a:cubicBezTo>
                    <a:pt x="976" y="25"/>
                    <a:pt x="916" y="0"/>
                    <a:pt x="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"/>
            <p:cNvSpPr/>
            <p:nvPr/>
          </p:nvSpPr>
          <p:spPr>
            <a:xfrm>
              <a:off x="4657175" y="1429200"/>
              <a:ext cx="95000" cy="36550"/>
            </a:xfrm>
            <a:custGeom>
              <a:avLst/>
              <a:gdLst/>
              <a:ahLst/>
              <a:cxnLst/>
              <a:rect l="l" t="t" r="r" b="b"/>
              <a:pathLst>
                <a:path w="3800" h="1462" extrusionOk="0">
                  <a:moveTo>
                    <a:pt x="219" y="0"/>
                  </a:moveTo>
                  <a:cubicBezTo>
                    <a:pt x="159" y="20"/>
                    <a:pt x="60" y="80"/>
                    <a:pt x="0" y="159"/>
                  </a:cubicBezTo>
                  <a:cubicBezTo>
                    <a:pt x="328" y="541"/>
                    <a:pt x="705" y="823"/>
                    <a:pt x="1223" y="823"/>
                  </a:cubicBezTo>
                  <a:cubicBezTo>
                    <a:pt x="1272" y="823"/>
                    <a:pt x="1322" y="821"/>
                    <a:pt x="1373" y="816"/>
                  </a:cubicBezTo>
                  <a:cubicBezTo>
                    <a:pt x="1810" y="975"/>
                    <a:pt x="2248" y="1174"/>
                    <a:pt x="2686" y="1313"/>
                  </a:cubicBezTo>
                  <a:cubicBezTo>
                    <a:pt x="2837" y="1380"/>
                    <a:pt x="3002" y="1461"/>
                    <a:pt x="3169" y="1461"/>
                  </a:cubicBezTo>
                  <a:cubicBezTo>
                    <a:pt x="3200" y="1461"/>
                    <a:pt x="3231" y="1458"/>
                    <a:pt x="3263" y="1452"/>
                  </a:cubicBezTo>
                  <a:cubicBezTo>
                    <a:pt x="3402" y="1393"/>
                    <a:pt x="3541" y="1293"/>
                    <a:pt x="3641" y="1174"/>
                  </a:cubicBezTo>
                  <a:cubicBezTo>
                    <a:pt x="3680" y="1094"/>
                    <a:pt x="3760" y="1054"/>
                    <a:pt x="3800" y="975"/>
                  </a:cubicBezTo>
                  <a:cubicBezTo>
                    <a:pt x="3780" y="955"/>
                    <a:pt x="3780" y="895"/>
                    <a:pt x="3760" y="855"/>
                  </a:cubicBezTo>
                  <a:cubicBezTo>
                    <a:pt x="3740" y="796"/>
                    <a:pt x="3680" y="756"/>
                    <a:pt x="3660" y="716"/>
                  </a:cubicBezTo>
                  <a:cubicBezTo>
                    <a:pt x="3481" y="676"/>
                    <a:pt x="3362" y="577"/>
                    <a:pt x="3183" y="497"/>
                  </a:cubicBezTo>
                  <a:lnTo>
                    <a:pt x="2367" y="279"/>
                  </a:lnTo>
                  <a:cubicBezTo>
                    <a:pt x="1671" y="80"/>
                    <a:pt x="955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"/>
            <p:cNvSpPr/>
            <p:nvPr/>
          </p:nvSpPr>
          <p:spPr>
            <a:xfrm>
              <a:off x="4888975" y="1539575"/>
              <a:ext cx="85500" cy="40825"/>
            </a:xfrm>
            <a:custGeom>
              <a:avLst/>
              <a:gdLst/>
              <a:ahLst/>
              <a:cxnLst/>
              <a:rect l="l" t="t" r="r" b="b"/>
              <a:pathLst>
                <a:path w="3420" h="1633" extrusionOk="0">
                  <a:moveTo>
                    <a:pt x="240" y="0"/>
                  </a:moveTo>
                  <a:cubicBezTo>
                    <a:pt x="77" y="0"/>
                    <a:pt x="1" y="88"/>
                    <a:pt x="98" y="379"/>
                  </a:cubicBezTo>
                  <a:cubicBezTo>
                    <a:pt x="137" y="439"/>
                    <a:pt x="177" y="439"/>
                    <a:pt x="237" y="439"/>
                  </a:cubicBezTo>
                  <a:cubicBezTo>
                    <a:pt x="297" y="459"/>
                    <a:pt x="356" y="518"/>
                    <a:pt x="436" y="558"/>
                  </a:cubicBezTo>
                  <a:cubicBezTo>
                    <a:pt x="1232" y="956"/>
                    <a:pt x="2027" y="1374"/>
                    <a:pt x="2863" y="1632"/>
                  </a:cubicBezTo>
                  <a:cubicBezTo>
                    <a:pt x="2982" y="1414"/>
                    <a:pt x="3221" y="1453"/>
                    <a:pt x="3420" y="1434"/>
                  </a:cubicBezTo>
                  <a:cubicBezTo>
                    <a:pt x="2564" y="976"/>
                    <a:pt x="1789" y="419"/>
                    <a:pt x="893" y="220"/>
                  </a:cubicBezTo>
                  <a:cubicBezTo>
                    <a:pt x="794" y="220"/>
                    <a:pt x="734" y="141"/>
                    <a:pt x="655" y="81"/>
                  </a:cubicBezTo>
                  <a:cubicBezTo>
                    <a:pt x="595" y="41"/>
                    <a:pt x="555" y="41"/>
                    <a:pt x="496" y="41"/>
                  </a:cubicBezTo>
                  <a:cubicBezTo>
                    <a:pt x="399" y="17"/>
                    <a:pt x="311" y="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"/>
            <p:cNvSpPr/>
            <p:nvPr/>
          </p:nvSpPr>
          <p:spPr>
            <a:xfrm>
              <a:off x="4819300" y="1785325"/>
              <a:ext cx="22400" cy="86500"/>
            </a:xfrm>
            <a:custGeom>
              <a:avLst/>
              <a:gdLst/>
              <a:ahLst/>
              <a:cxnLst/>
              <a:rect l="l" t="t" r="r" b="b"/>
              <a:pathLst>
                <a:path w="896" h="3460" extrusionOk="0">
                  <a:moveTo>
                    <a:pt x="671" y="1"/>
                  </a:moveTo>
                  <a:cubicBezTo>
                    <a:pt x="584" y="1"/>
                    <a:pt x="491" y="36"/>
                    <a:pt x="398" y="98"/>
                  </a:cubicBezTo>
                  <a:cubicBezTo>
                    <a:pt x="199" y="1033"/>
                    <a:pt x="0" y="1928"/>
                    <a:pt x="20" y="2863"/>
                  </a:cubicBezTo>
                  <a:lnTo>
                    <a:pt x="100" y="2923"/>
                  </a:lnTo>
                  <a:cubicBezTo>
                    <a:pt x="219" y="2982"/>
                    <a:pt x="299" y="3121"/>
                    <a:pt x="398" y="3221"/>
                  </a:cubicBezTo>
                  <a:cubicBezTo>
                    <a:pt x="438" y="3281"/>
                    <a:pt x="438" y="3380"/>
                    <a:pt x="458" y="3460"/>
                  </a:cubicBezTo>
                  <a:cubicBezTo>
                    <a:pt x="736" y="3062"/>
                    <a:pt x="597" y="2604"/>
                    <a:pt x="557" y="2186"/>
                  </a:cubicBezTo>
                  <a:cubicBezTo>
                    <a:pt x="438" y="2067"/>
                    <a:pt x="458" y="1968"/>
                    <a:pt x="557" y="1848"/>
                  </a:cubicBezTo>
                  <a:cubicBezTo>
                    <a:pt x="856" y="1291"/>
                    <a:pt x="776" y="675"/>
                    <a:pt x="895" y="98"/>
                  </a:cubicBezTo>
                  <a:cubicBezTo>
                    <a:pt x="828" y="31"/>
                    <a:pt x="752" y="1"/>
                    <a:pt x="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"/>
            <p:cNvSpPr/>
            <p:nvPr/>
          </p:nvSpPr>
          <p:spPr>
            <a:xfrm>
              <a:off x="4770050" y="1481775"/>
              <a:ext cx="81100" cy="44925"/>
            </a:xfrm>
            <a:custGeom>
              <a:avLst/>
              <a:gdLst/>
              <a:ahLst/>
              <a:cxnLst/>
              <a:rect l="l" t="t" r="r" b="b"/>
              <a:pathLst>
                <a:path w="3244" h="1797" extrusionOk="0">
                  <a:moveTo>
                    <a:pt x="535" y="0"/>
                  </a:moveTo>
                  <a:cubicBezTo>
                    <a:pt x="497" y="0"/>
                    <a:pt x="458" y="2"/>
                    <a:pt x="419" y="6"/>
                  </a:cubicBezTo>
                  <a:cubicBezTo>
                    <a:pt x="1" y="185"/>
                    <a:pt x="618" y="304"/>
                    <a:pt x="438" y="483"/>
                  </a:cubicBezTo>
                  <a:cubicBezTo>
                    <a:pt x="1214" y="1060"/>
                    <a:pt x="2149" y="1279"/>
                    <a:pt x="2945" y="1796"/>
                  </a:cubicBezTo>
                  <a:cubicBezTo>
                    <a:pt x="3104" y="1736"/>
                    <a:pt x="3243" y="1677"/>
                    <a:pt x="3124" y="1478"/>
                  </a:cubicBezTo>
                  <a:cubicBezTo>
                    <a:pt x="2925" y="1000"/>
                    <a:pt x="2308" y="1100"/>
                    <a:pt x="2050" y="682"/>
                  </a:cubicBezTo>
                  <a:cubicBezTo>
                    <a:pt x="1564" y="420"/>
                    <a:pt x="1130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"/>
            <p:cNvSpPr/>
            <p:nvPr/>
          </p:nvSpPr>
          <p:spPr>
            <a:xfrm>
              <a:off x="5577200" y="1544075"/>
              <a:ext cx="60200" cy="41300"/>
            </a:xfrm>
            <a:custGeom>
              <a:avLst/>
              <a:gdLst/>
              <a:ahLst/>
              <a:cxnLst/>
              <a:rect l="l" t="t" r="r" b="b"/>
              <a:pathLst>
                <a:path w="2408" h="1652" extrusionOk="0">
                  <a:moveTo>
                    <a:pt x="2209" y="0"/>
                  </a:moveTo>
                  <a:cubicBezTo>
                    <a:pt x="1473" y="299"/>
                    <a:pt x="816" y="776"/>
                    <a:pt x="160" y="1234"/>
                  </a:cubicBezTo>
                  <a:cubicBezTo>
                    <a:pt x="120" y="1373"/>
                    <a:pt x="1" y="1552"/>
                    <a:pt x="259" y="1651"/>
                  </a:cubicBezTo>
                  <a:cubicBezTo>
                    <a:pt x="816" y="1452"/>
                    <a:pt x="1314" y="1134"/>
                    <a:pt x="1771" y="756"/>
                  </a:cubicBezTo>
                  <a:cubicBezTo>
                    <a:pt x="1711" y="697"/>
                    <a:pt x="1711" y="677"/>
                    <a:pt x="1771" y="657"/>
                  </a:cubicBezTo>
                  <a:cubicBezTo>
                    <a:pt x="1811" y="657"/>
                    <a:pt x="1831" y="657"/>
                    <a:pt x="1891" y="697"/>
                  </a:cubicBezTo>
                  <a:cubicBezTo>
                    <a:pt x="2089" y="657"/>
                    <a:pt x="2268" y="537"/>
                    <a:pt x="2408" y="378"/>
                  </a:cubicBezTo>
                  <a:cubicBezTo>
                    <a:pt x="2348" y="259"/>
                    <a:pt x="2308" y="10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"/>
            <p:cNvSpPr/>
            <p:nvPr/>
          </p:nvSpPr>
          <p:spPr>
            <a:xfrm>
              <a:off x="4840175" y="1703550"/>
              <a:ext cx="25900" cy="66825"/>
            </a:xfrm>
            <a:custGeom>
              <a:avLst/>
              <a:gdLst/>
              <a:ahLst/>
              <a:cxnLst/>
              <a:rect l="l" t="t" r="r" b="b"/>
              <a:pathLst>
                <a:path w="1036" h="2673" extrusionOk="0">
                  <a:moveTo>
                    <a:pt x="873" y="1"/>
                  </a:moveTo>
                  <a:cubicBezTo>
                    <a:pt x="811" y="1"/>
                    <a:pt x="735" y="27"/>
                    <a:pt x="657" y="67"/>
                  </a:cubicBezTo>
                  <a:cubicBezTo>
                    <a:pt x="438" y="783"/>
                    <a:pt x="220" y="1479"/>
                    <a:pt x="1" y="2175"/>
                  </a:cubicBezTo>
                  <a:cubicBezTo>
                    <a:pt x="60" y="2354"/>
                    <a:pt x="120" y="2573"/>
                    <a:pt x="319" y="2672"/>
                  </a:cubicBezTo>
                  <a:cubicBezTo>
                    <a:pt x="737" y="1897"/>
                    <a:pt x="816" y="1061"/>
                    <a:pt x="1035" y="246"/>
                  </a:cubicBezTo>
                  <a:cubicBezTo>
                    <a:pt x="1035" y="65"/>
                    <a:pt x="969" y="1"/>
                    <a:pt x="8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"/>
            <p:cNvSpPr/>
            <p:nvPr/>
          </p:nvSpPr>
          <p:spPr>
            <a:xfrm>
              <a:off x="4945600" y="1606225"/>
              <a:ext cx="52750" cy="31375"/>
            </a:xfrm>
            <a:custGeom>
              <a:avLst/>
              <a:gdLst/>
              <a:ahLst/>
              <a:cxnLst/>
              <a:rect l="l" t="t" r="r" b="b"/>
              <a:pathLst>
                <a:path w="2110" h="1255" extrusionOk="0">
                  <a:moveTo>
                    <a:pt x="419" y="1"/>
                  </a:moveTo>
                  <a:cubicBezTo>
                    <a:pt x="299" y="100"/>
                    <a:pt x="1" y="1"/>
                    <a:pt x="81" y="339"/>
                  </a:cubicBezTo>
                  <a:cubicBezTo>
                    <a:pt x="498" y="936"/>
                    <a:pt x="1214" y="956"/>
                    <a:pt x="1791" y="1254"/>
                  </a:cubicBezTo>
                  <a:cubicBezTo>
                    <a:pt x="2110" y="1254"/>
                    <a:pt x="2110" y="1095"/>
                    <a:pt x="1990" y="876"/>
                  </a:cubicBezTo>
                  <a:cubicBezTo>
                    <a:pt x="1473" y="598"/>
                    <a:pt x="956" y="299"/>
                    <a:pt x="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"/>
            <p:cNvSpPr/>
            <p:nvPr/>
          </p:nvSpPr>
          <p:spPr>
            <a:xfrm>
              <a:off x="5268375" y="1747450"/>
              <a:ext cx="23400" cy="72150"/>
            </a:xfrm>
            <a:custGeom>
              <a:avLst/>
              <a:gdLst/>
              <a:ahLst/>
              <a:cxnLst/>
              <a:rect l="l" t="t" r="r" b="b"/>
              <a:pathLst>
                <a:path w="936" h="2886" extrusionOk="0">
                  <a:moveTo>
                    <a:pt x="667" y="1"/>
                  </a:moveTo>
                  <a:cubicBezTo>
                    <a:pt x="623" y="1"/>
                    <a:pt x="576" y="23"/>
                    <a:pt x="537" y="61"/>
                  </a:cubicBezTo>
                  <a:lnTo>
                    <a:pt x="537" y="81"/>
                  </a:lnTo>
                  <a:cubicBezTo>
                    <a:pt x="418" y="161"/>
                    <a:pt x="478" y="300"/>
                    <a:pt x="398" y="399"/>
                  </a:cubicBezTo>
                  <a:cubicBezTo>
                    <a:pt x="239" y="916"/>
                    <a:pt x="120" y="1454"/>
                    <a:pt x="0" y="1971"/>
                  </a:cubicBezTo>
                  <a:cubicBezTo>
                    <a:pt x="299" y="2170"/>
                    <a:pt x="140" y="2488"/>
                    <a:pt x="199" y="2767"/>
                  </a:cubicBezTo>
                  <a:cubicBezTo>
                    <a:pt x="219" y="2806"/>
                    <a:pt x="219" y="2866"/>
                    <a:pt x="179" y="2886"/>
                  </a:cubicBezTo>
                  <a:cubicBezTo>
                    <a:pt x="319" y="2886"/>
                    <a:pt x="398" y="2826"/>
                    <a:pt x="339" y="2687"/>
                  </a:cubicBezTo>
                  <a:cubicBezTo>
                    <a:pt x="378" y="2568"/>
                    <a:pt x="378" y="2428"/>
                    <a:pt x="378" y="2309"/>
                  </a:cubicBezTo>
                  <a:cubicBezTo>
                    <a:pt x="438" y="2210"/>
                    <a:pt x="438" y="2090"/>
                    <a:pt x="518" y="1991"/>
                  </a:cubicBezTo>
                  <a:lnTo>
                    <a:pt x="518" y="1971"/>
                  </a:lnTo>
                  <a:cubicBezTo>
                    <a:pt x="597" y="1732"/>
                    <a:pt x="418" y="1473"/>
                    <a:pt x="697" y="1294"/>
                  </a:cubicBezTo>
                  <a:lnTo>
                    <a:pt x="697" y="1235"/>
                  </a:lnTo>
                  <a:cubicBezTo>
                    <a:pt x="736" y="1195"/>
                    <a:pt x="816" y="1135"/>
                    <a:pt x="876" y="1096"/>
                  </a:cubicBezTo>
                  <a:cubicBezTo>
                    <a:pt x="915" y="1036"/>
                    <a:pt x="935" y="996"/>
                    <a:pt x="935" y="916"/>
                  </a:cubicBezTo>
                  <a:cubicBezTo>
                    <a:pt x="915" y="817"/>
                    <a:pt x="915" y="718"/>
                    <a:pt x="896" y="618"/>
                  </a:cubicBezTo>
                  <a:cubicBezTo>
                    <a:pt x="896" y="479"/>
                    <a:pt x="876" y="320"/>
                    <a:pt x="836" y="200"/>
                  </a:cubicBezTo>
                  <a:cubicBezTo>
                    <a:pt x="816" y="161"/>
                    <a:pt x="796" y="81"/>
                    <a:pt x="736" y="21"/>
                  </a:cubicBezTo>
                  <a:cubicBezTo>
                    <a:pt x="715" y="7"/>
                    <a:pt x="692" y="1"/>
                    <a:pt x="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"/>
            <p:cNvSpPr/>
            <p:nvPr/>
          </p:nvSpPr>
          <p:spPr>
            <a:xfrm>
              <a:off x="5042600" y="1896675"/>
              <a:ext cx="55225" cy="26700"/>
            </a:xfrm>
            <a:custGeom>
              <a:avLst/>
              <a:gdLst/>
              <a:ahLst/>
              <a:cxnLst/>
              <a:rect l="l" t="t" r="r" b="b"/>
              <a:pathLst>
                <a:path w="2209" h="1068" extrusionOk="0">
                  <a:moveTo>
                    <a:pt x="1910" y="0"/>
                  </a:moveTo>
                  <a:cubicBezTo>
                    <a:pt x="1870" y="80"/>
                    <a:pt x="1810" y="120"/>
                    <a:pt x="1751" y="179"/>
                  </a:cubicBezTo>
                  <a:cubicBezTo>
                    <a:pt x="1456" y="474"/>
                    <a:pt x="1128" y="638"/>
                    <a:pt x="759" y="638"/>
                  </a:cubicBezTo>
                  <a:cubicBezTo>
                    <a:pt x="630" y="638"/>
                    <a:pt x="497" y="618"/>
                    <a:pt x="358" y="577"/>
                  </a:cubicBezTo>
                  <a:lnTo>
                    <a:pt x="358" y="577"/>
                  </a:lnTo>
                  <a:cubicBezTo>
                    <a:pt x="378" y="796"/>
                    <a:pt x="199" y="876"/>
                    <a:pt x="0" y="895"/>
                  </a:cubicBezTo>
                  <a:cubicBezTo>
                    <a:pt x="266" y="1013"/>
                    <a:pt x="517" y="1067"/>
                    <a:pt x="753" y="1067"/>
                  </a:cubicBezTo>
                  <a:cubicBezTo>
                    <a:pt x="1276" y="1067"/>
                    <a:pt x="1725" y="803"/>
                    <a:pt x="2109" y="378"/>
                  </a:cubicBezTo>
                  <a:cubicBezTo>
                    <a:pt x="2188" y="179"/>
                    <a:pt x="2208" y="0"/>
                    <a:pt x="19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"/>
            <p:cNvSpPr/>
            <p:nvPr/>
          </p:nvSpPr>
          <p:spPr>
            <a:xfrm>
              <a:off x="4855600" y="1524175"/>
              <a:ext cx="45275" cy="24900"/>
            </a:xfrm>
            <a:custGeom>
              <a:avLst/>
              <a:gdLst/>
              <a:ahLst/>
              <a:cxnLst/>
              <a:rect l="l" t="t" r="r" b="b"/>
              <a:pathLst>
                <a:path w="1811" h="996" extrusionOk="0">
                  <a:moveTo>
                    <a:pt x="199" y="1"/>
                  </a:moveTo>
                  <a:cubicBezTo>
                    <a:pt x="40" y="60"/>
                    <a:pt x="0" y="200"/>
                    <a:pt x="0" y="359"/>
                  </a:cubicBezTo>
                  <a:cubicBezTo>
                    <a:pt x="219" y="637"/>
                    <a:pt x="637" y="577"/>
                    <a:pt x="896" y="856"/>
                  </a:cubicBezTo>
                  <a:lnTo>
                    <a:pt x="1413" y="995"/>
                  </a:lnTo>
                  <a:cubicBezTo>
                    <a:pt x="1433" y="757"/>
                    <a:pt x="1612" y="677"/>
                    <a:pt x="1811" y="657"/>
                  </a:cubicBezTo>
                  <a:cubicBezTo>
                    <a:pt x="1313" y="359"/>
                    <a:pt x="836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"/>
            <p:cNvSpPr/>
            <p:nvPr/>
          </p:nvSpPr>
          <p:spPr>
            <a:xfrm>
              <a:off x="5629925" y="1523175"/>
              <a:ext cx="51750" cy="30875"/>
            </a:xfrm>
            <a:custGeom>
              <a:avLst/>
              <a:gdLst/>
              <a:ahLst/>
              <a:cxnLst/>
              <a:rect l="l" t="t" r="r" b="b"/>
              <a:pathLst>
                <a:path w="2070" h="1235" extrusionOk="0">
                  <a:moveTo>
                    <a:pt x="1643" y="0"/>
                  </a:moveTo>
                  <a:cubicBezTo>
                    <a:pt x="1613" y="0"/>
                    <a:pt x="1583" y="1"/>
                    <a:pt x="1552" y="1"/>
                  </a:cubicBezTo>
                  <a:cubicBezTo>
                    <a:pt x="1234" y="120"/>
                    <a:pt x="955" y="319"/>
                    <a:pt x="677" y="518"/>
                  </a:cubicBezTo>
                  <a:cubicBezTo>
                    <a:pt x="637" y="598"/>
                    <a:pt x="557" y="677"/>
                    <a:pt x="458" y="677"/>
                  </a:cubicBezTo>
                  <a:cubicBezTo>
                    <a:pt x="398" y="677"/>
                    <a:pt x="358" y="677"/>
                    <a:pt x="339" y="717"/>
                  </a:cubicBezTo>
                  <a:cubicBezTo>
                    <a:pt x="259" y="777"/>
                    <a:pt x="199" y="836"/>
                    <a:pt x="140" y="876"/>
                  </a:cubicBezTo>
                  <a:cubicBezTo>
                    <a:pt x="80" y="1075"/>
                    <a:pt x="0" y="1234"/>
                    <a:pt x="339" y="1234"/>
                  </a:cubicBezTo>
                  <a:cubicBezTo>
                    <a:pt x="398" y="1135"/>
                    <a:pt x="478" y="1095"/>
                    <a:pt x="577" y="1095"/>
                  </a:cubicBezTo>
                  <a:cubicBezTo>
                    <a:pt x="637" y="1095"/>
                    <a:pt x="657" y="1095"/>
                    <a:pt x="677" y="1035"/>
                  </a:cubicBezTo>
                  <a:cubicBezTo>
                    <a:pt x="756" y="995"/>
                    <a:pt x="796" y="936"/>
                    <a:pt x="876" y="896"/>
                  </a:cubicBezTo>
                  <a:cubicBezTo>
                    <a:pt x="955" y="777"/>
                    <a:pt x="1134" y="816"/>
                    <a:pt x="1234" y="717"/>
                  </a:cubicBezTo>
                  <a:cubicBezTo>
                    <a:pt x="1532" y="598"/>
                    <a:pt x="1830" y="419"/>
                    <a:pt x="2069" y="200"/>
                  </a:cubicBezTo>
                  <a:cubicBezTo>
                    <a:pt x="1968" y="15"/>
                    <a:pt x="1810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"/>
            <p:cNvSpPr/>
            <p:nvPr/>
          </p:nvSpPr>
          <p:spPr>
            <a:xfrm>
              <a:off x="5131100" y="1873600"/>
              <a:ext cx="17950" cy="49950"/>
            </a:xfrm>
            <a:custGeom>
              <a:avLst/>
              <a:gdLst/>
              <a:ahLst/>
              <a:cxnLst/>
              <a:rect l="l" t="t" r="r" b="b"/>
              <a:pathLst>
                <a:path w="718" h="1998" extrusionOk="0">
                  <a:moveTo>
                    <a:pt x="542" y="0"/>
                  </a:moveTo>
                  <a:cubicBezTo>
                    <a:pt x="510" y="0"/>
                    <a:pt x="474" y="10"/>
                    <a:pt x="439" y="28"/>
                  </a:cubicBezTo>
                  <a:cubicBezTo>
                    <a:pt x="1" y="486"/>
                    <a:pt x="61" y="1102"/>
                    <a:pt x="1" y="1639"/>
                  </a:cubicBezTo>
                  <a:cubicBezTo>
                    <a:pt x="100" y="1739"/>
                    <a:pt x="140" y="1898"/>
                    <a:pt x="240" y="1978"/>
                  </a:cubicBezTo>
                  <a:cubicBezTo>
                    <a:pt x="260" y="1978"/>
                    <a:pt x="319" y="1997"/>
                    <a:pt x="339" y="1997"/>
                  </a:cubicBezTo>
                  <a:cubicBezTo>
                    <a:pt x="538" y="1381"/>
                    <a:pt x="717" y="724"/>
                    <a:pt x="638" y="48"/>
                  </a:cubicBezTo>
                  <a:cubicBezTo>
                    <a:pt x="616" y="15"/>
                    <a:pt x="582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"/>
            <p:cNvSpPr/>
            <p:nvPr/>
          </p:nvSpPr>
          <p:spPr>
            <a:xfrm>
              <a:off x="4990375" y="1628125"/>
              <a:ext cx="52725" cy="34325"/>
            </a:xfrm>
            <a:custGeom>
              <a:avLst/>
              <a:gdLst/>
              <a:ahLst/>
              <a:cxnLst/>
              <a:rect l="l" t="t" r="r" b="b"/>
              <a:pathLst>
                <a:path w="2109" h="1373" extrusionOk="0">
                  <a:moveTo>
                    <a:pt x="199" y="0"/>
                  </a:moveTo>
                  <a:cubicBezTo>
                    <a:pt x="199" y="179"/>
                    <a:pt x="159" y="299"/>
                    <a:pt x="0" y="378"/>
                  </a:cubicBezTo>
                  <a:cubicBezTo>
                    <a:pt x="716" y="657"/>
                    <a:pt x="1353" y="1174"/>
                    <a:pt x="2089" y="1373"/>
                  </a:cubicBezTo>
                  <a:cubicBezTo>
                    <a:pt x="2109" y="1114"/>
                    <a:pt x="2089" y="895"/>
                    <a:pt x="1791" y="836"/>
                  </a:cubicBezTo>
                  <a:cubicBezTo>
                    <a:pt x="1552" y="816"/>
                    <a:pt x="1254" y="776"/>
                    <a:pt x="1114" y="557"/>
                  </a:cubicBezTo>
                  <a:cubicBezTo>
                    <a:pt x="915" y="179"/>
                    <a:pt x="51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"/>
            <p:cNvSpPr/>
            <p:nvPr/>
          </p:nvSpPr>
          <p:spPr>
            <a:xfrm>
              <a:off x="4977950" y="1818125"/>
              <a:ext cx="60775" cy="19375"/>
            </a:xfrm>
            <a:custGeom>
              <a:avLst/>
              <a:gdLst/>
              <a:ahLst/>
              <a:cxnLst/>
              <a:rect l="l" t="t" r="r" b="b"/>
              <a:pathLst>
                <a:path w="2431" h="775" extrusionOk="0">
                  <a:moveTo>
                    <a:pt x="833" y="0"/>
                  </a:moveTo>
                  <a:cubicBezTo>
                    <a:pt x="559" y="0"/>
                    <a:pt x="282" y="60"/>
                    <a:pt x="0" y="178"/>
                  </a:cubicBezTo>
                  <a:lnTo>
                    <a:pt x="0" y="377"/>
                  </a:lnTo>
                  <a:cubicBezTo>
                    <a:pt x="61" y="386"/>
                    <a:pt x="122" y="389"/>
                    <a:pt x="185" y="389"/>
                  </a:cubicBezTo>
                  <a:cubicBezTo>
                    <a:pt x="360" y="389"/>
                    <a:pt x="540" y="363"/>
                    <a:pt x="715" y="363"/>
                  </a:cubicBezTo>
                  <a:cubicBezTo>
                    <a:pt x="903" y="363"/>
                    <a:pt x="1086" y="393"/>
                    <a:pt x="1253" y="516"/>
                  </a:cubicBezTo>
                  <a:lnTo>
                    <a:pt x="1313" y="516"/>
                  </a:lnTo>
                  <a:lnTo>
                    <a:pt x="1392" y="536"/>
                  </a:lnTo>
                  <a:cubicBezTo>
                    <a:pt x="1611" y="616"/>
                    <a:pt x="1850" y="656"/>
                    <a:pt x="2069" y="735"/>
                  </a:cubicBezTo>
                  <a:cubicBezTo>
                    <a:pt x="2142" y="751"/>
                    <a:pt x="2217" y="774"/>
                    <a:pt x="2279" y="774"/>
                  </a:cubicBezTo>
                  <a:cubicBezTo>
                    <a:pt x="2370" y="774"/>
                    <a:pt x="2431" y="725"/>
                    <a:pt x="2407" y="536"/>
                  </a:cubicBezTo>
                  <a:cubicBezTo>
                    <a:pt x="2208" y="437"/>
                    <a:pt x="1989" y="377"/>
                    <a:pt x="1790" y="258"/>
                  </a:cubicBezTo>
                  <a:cubicBezTo>
                    <a:pt x="1477" y="85"/>
                    <a:pt x="1158" y="0"/>
                    <a:pt x="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"/>
            <p:cNvSpPr/>
            <p:nvPr/>
          </p:nvSpPr>
          <p:spPr>
            <a:xfrm>
              <a:off x="5171400" y="1787400"/>
              <a:ext cx="25625" cy="36200"/>
            </a:xfrm>
            <a:custGeom>
              <a:avLst/>
              <a:gdLst/>
              <a:ahLst/>
              <a:cxnLst/>
              <a:rect l="l" t="t" r="r" b="b"/>
              <a:pathLst>
                <a:path w="1025" h="1448" extrusionOk="0">
                  <a:moveTo>
                    <a:pt x="544" y="0"/>
                  </a:moveTo>
                  <a:cubicBezTo>
                    <a:pt x="405" y="0"/>
                    <a:pt x="227" y="20"/>
                    <a:pt x="0" y="55"/>
                  </a:cubicBezTo>
                  <a:cubicBezTo>
                    <a:pt x="537" y="174"/>
                    <a:pt x="418" y="492"/>
                    <a:pt x="438" y="771"/>
                  </a:cubicBezTo>
                  <a:cubicBezTo>
                    <a:pt x="438" y="989"/>
                    <a:pt x="279" y="1208"/>
                    <a:pt x="418" y="1447"/>
                  </a:cubicBezTo>
                  <a:lnTo>
                    <a:pt x="796" y="1447"/>
                  </a:lnTo>
                  <a:cubicBezTo>
                    <a:pt x="915" y="1188"/>
                    <a:pt x="975" y="950"/>
                    <a:pt x="995" y="691"/>
                  </a:cubicBezTo>
                  <a:cubicBezTo>
                    <a:pt x="1025" y="183"/>
                    <a:pt x="965" y="0"/>
                    <a:pt x="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"/>
            <p:cNvSpPr/>
            <p:nvPr/>
          </p:nvSpPr>
          <p:spPr>
            <a:xfrm>
              <a:off x="5112700" y="1981700"/>
              <a:ext cx="41800" cy="23775"/>
            </a:xfrm>
            <a:custGeom>
              <a:avLst/>
              <a:gdLst/>
              <a:ahLst/>
              <a:cxnLst/>
              <a:rect l="l" t="t" r="r" b="b"/>
              <a:pathLst>
                <a:path w="1672" h="951" extrusionOk="0">
                  <a:moveTo>
                    <a:pt x="936" y="1"/>
                  </a:moveTo>
                  <a:cubicBezTo>
                    <a:pt x="856" y="21"/>
                    <a:pt x="797" y="61"/>
                    <a:pt x="777" y="100"/>
                  </a:cubicBezTo>
                  <a:cubicBezTo>
                    <a:pt x="727" y="177"/>
                    <a:pt x="692" y="204"/>
                    <a:pt x="664" y="204"/>
                  </a:cubicBezTo>
                  <a:cubicBezTo>
                    <a:pt x="598" y="204"/>
                    <a:pt x="575" y="54"/>
                    <a:pt x="519" y="54"/>
                  </a:cubicBezTo>
                  <a:cubicBezTo>
                    <a:pt x="513" y="54"/>
                    <a:pt x="506" y="56"/>
                    <a:pt x="498" y="61"/>
                  </a:cubicBezTo>
                  <a:cubicBezTo>
                    <a:pt x="439" y="140"/>
                    <a:pt x="359" y="220"/>
                    <a:pt x="279" y="299"/>
                  </a:cubicBezTo>
                  <a:cubicBezTo>
                    <a:pt x="1" y="657"/>
                    <a:pt x="41" y="757"/>
                    <a:pt x="399" y="876"/>
                  </a:cubicBezTo>
                  <a:cubicBezTo>
                    <a:pt x="560" y="925"/>
                    <a:pt x="718" y="950"/>
                    <a:pt x="874" y="950"/>
                  </a:cubicBezTo>
                  <a:cubicBezTo>
                    <a:pt x="1103" y="950"/>
                    <a:pt x="1328" y="895"/>
                    <a:pt x="1553" y="777"/>
                  </a:cubicBezTo>
                  <a:cubicBezTo>
                    <a:pt x="1672" y="657"/>
                    <a:pt x="1672" y="558"/>
                    <a:pt x="1553" y="379"/>
                  </a:cubicBezTo>
                  <a:cubicBezTo>
                    <a:pt x="1498" y="393"/>
                    <a:pt x="1447" y="399"/>
                    <a:pt x="1400" y="399"/>
                  </a:cubicBezTo>
                  <a:cubicBezTo>
                    <a:pt x="1174" y="399"/>
                    <a:pt x="1035" y="248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"/>
            <p:cNvSpPr/>
            <p:nvPr/>
          </p:nvSpPr>
          <p:spPr>
            <a:xfrm>
              <a:off x="5157475" y="1933525"/>
              <a:ext cx="16925" cy="45725"/>
            </a:xfrm>
            <a:custGeom>
              <a:avLst/>
              <a:gdLst/>
              <a:ahLst/>
              <a:cxnLst/>
              <a:rect l="l" t="t" r="r" b="b"/>
              <a:pathLst>
                <a:path w="677" h="1829" extrusionOk="0">
                  <a:moveTo>
                    <a:pt x="439" y="1"/>
                  </a:moveTo>
                  <a:cubicBezTo>
                    <a:pt x="384" y="1"/>
                    <a:pt x="331" y="24"/>
                    <a:pt x="279" y="98"/>
                  </a:cubicBezTo>
                  <a:cubicBezTo>
                    <a:pt x="0" y="456"/>
                    <a:pt x="179" y="893"/>
                    <a:pt x="100" y="1291"/>
                  </a:cubicBezTo>
                  <a:cubicBezTo>
                    <a:pt x="100" y="1490"/>
                    <a:pt x="0" y="1729"/>
                    <a:pt x="299" y="1828"/>
                  </a:cubicBezTo>
                  <a:cubicBezTo>
                    <a:pt x="597" y="1311"/>
                    <a:pt x="677" y="714"/>
                    <a:pt x="657" y="118"/>
                  </a:cubicBezTo>
                  <a:cubicBezTo>
                    <a:pt x="657" y="98"/>
                    <a:pt x="637" y="78"/>
                    <a:pt x="597" y="38"/>
                  </a:cubicBezTo>
                  <a:cubicBezTo>
                    <a:pt x="541" y="19"/>
                    <a:pt x="489" y="1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"/>
            <p:cNvSpPr/>
            <p:nvPr/>
          </p:nvSpPr>
          <p:spPr>
            <a:xfrm>
              <a:off x="4830725" y="1757925"/>
              <a:ext cx="18925" cy="29850"/>
            </a:xfrm>
            <a:custGeom>
              <a:avLst/>
              <a:gdLst/>
              <a:ahLst/>
              <a:cxnLst/>
              <a:rect l="l" t="t" r="r" b="b"/>
              <a:pathLst>
                <a:path w="757" h="1194" extrusionOk="0">
                  <a:moveTo>
                    <a:pt x="379" y="0"/>
                  </a:moveTo>
                  <a:cubicBezTo>
                    <a:pt x="140" y="378"/>
                    <a:pt x="1" y="776"/>
                    <a:pt x="21" y="1194"/>
                  </a:cubicBezTo>
                  <a:lnTo>
                    <a:pt x="518" y="1194"/>
                  </a:lnTo>
                  <a:cubicBezTo>
                    <a:pt x="757" y="1035"/>
                    <a:pt x="637" y="756"/>
                    <a:pt x="697" y="497"/>
                  </a:cubicBezTo>
                  <a:cubicBezTo>
                    <a:pt x="677" y="279"/>
                    <a:pt x="717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"/>
            <p:cNvSpPr/>
            <p:nvPr/>
          </p:nvSpPr>
          <p:spPr>
            <a:xfrm>
              <a:off x="5303175" y="1560825"/>
              <a:ext cx="42800" cy="18600"/>
            </a:xfrm>
            <a:custGeom>
              <a:avLst/>
              <a:gdLst/>
              <a:ahLst/>
              <a:cxnLst/>
              <a:rect l="l" t="t" r="r" b="b"/>
              <a:pathLst>
                <a:path w="1712" h="744" extrusionOk="0">
                  <a:moveTo>
                    <a:pt x="470" y="0"/>
                  </a:moveTo>
                  <a:cubicBezTo>
                    <a:pt x="425" y="0"/>
                    <a:pt x="386" y="20"/>
                    <a:pt x="339" y="66"/>
                  </a:cubicBezTo>
                  <a:cubicBezTo>
                    <a:pt x="419" y="225"/>
                    <a:pt x="498" y="385"/>
                    <a:pt x="220" y="424"/>
                  </a:cubicBezTo>
                  <a:cubicBezTo>
                    <a:pt x="120" y="464"/>
                    <a:pt x="41" y="564"/>
                    <a:pt x="1" y="663"/>
                  </a:cubicBezTo>
                  <a:cubicBezTo>
                    <a:pt x="36" y="725"/>
                    <a:pt x="79" y="744"/>
                    <a:pt x="127" y="744"/>
                  </a:cubicBezTo>
                  <a:cubicBezTo>
                    <a:pt x="186" y="744"/>
                    <a:pt x="253" y="714"/>
                    <a:pt x="319" y="703"/>
                  </a:cubicBezTo>
                  <a:cubicBezTo>
                    <a:pt x="450" y="613"/>
                    <a:pt x="600" y="594"/>
                    <a:pt x="756" y="594"/>
                  </a:cubicBezTo>
                  <a:cubicBezTo>
                    <a:pt x="875" y="594"/>
                    <a:pt x="998" y="605"/>
                    <a:pt x="1116" y="605"/>
                  </a:cubicBezTo>
                  <a:cubicBezTo>
                    <a:pt x="1220" y="605"/>
                    <a:pt x="1320" y="596"/>
                    <a:pt x="1413" y="564"/>
                  </a:cubicBezTo>
                  <a:cubicBezTo>
                    <a:pt x="1513" y="484"/>
                    <a:pt x="1712" y="405"/>
                    <a:pt x="1592" y="206"/>
                  </a:cubicBezTo>
                  <a:cubicBezTo>
                    <a:pt x="1254" y="66"/>
                    <a:pt x="916" y="66"/>
                    <a:pt x="578" y="27"/>
                  </a:cubicBezTo>
                  <a:cubicBezTo>
                    <a:pt x="537" y="10"/>
                    <a:pt x="502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"/>
            <p:cNvSpPr/>
            <p:nvPr/>
          </p:nvSpPr>
          <p:spPr>
            <a:xfrm>
              <a:off x="4888925" y="1578875"/>
              <a:ext cx="36825" cy="26400"/>
            </a:xfrm>
            <a:custGeom>
              <a:avLst/>
              <a:gdLst/>
              <a:ahLst/>
              <a:cxnLst/>
              <a:rect l="l" t="t" r="r" b="b"/>
              <a:pathLst>
                <a:path w="1473" h="1056" extrusionOk="0">
                  <a:moveTo>
                    <a:pt x="299" y="1"/>
                  </a:moveTo>
                  <a:cubicBezTo>
                    <a:pt x="139" y="80"/>
                    <a:pt x="0" y="180"/>
                    <a:pt x="100" y="379"/>
                  </a:cubicBezTo>
                  <a:lnTo>
                    <a:pt x="1154" y="1055"/>
                  </a:lnTo>
                  <a:lnTo>
                    <a:pt x="1253" y="1035"/>
                  </a:lnTo>
                  <a:lnTo>
                    <a:pt x="1333" y="1035"/>
                  </a:lnTo>
                  <a:cubicBezTo>
                    <a:pt x="1472" y="876"/>
                    <a:pt x="1472" y="737"/>
                    <a:pt x="1333" y="558"/>
                  </a:cubicBezTo>
                  <a:cubicBezTo>
                    <a:pt x="995" y="379"/>
                    <a:pt x="657" y="18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"/>
            <p:cNvSpPr/>
            <p:nvPr/>
          </p:nvSpPr>
          <p:spPr>
            <a:xfrm>
              <a:off x="4921250" y="1593300"/>
              <a:ext cx="34825" cy="21425"/>
            </a:xfrm>
            <a:custGeom>
              <a:avLst/>
              <a:gdLst/>
              <a:ahLst/>
              <a:cxnLst/>
              <a:rect l="l" t="t" r="r" b="b"/>
              <a:pathLst>
                <a:path w="1393" h="857" extrusionOk="0">
                  <a:moveTo>
                    <a:pt x="0" y="1"/>
                  </a:moveTo>
                  <a:lnTo>
                    <a:pt x="0" y="478"/>
                  </a:lnTo>
                  <a:lnTo>
                    <a:pt x="1055" y="856"/>
                  </a:lnTo>
                  <a:cubicBezTo>
                    <a:pt x="1174" y="757"/>
                    <a:pt x="1273" y="617"/>
                    <a:pt x="1393" y="518"/>
                  </a:cubicBezTo>
                  <a:cubicBezTo>
                    <a:pt x="935" y="359"/>
                    <a:pt x="478" y="18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"/>
            <p:cNvSpPr/>
            <p:nvPr/>
          </p:nvSpPr>
          <p:spPr>
            <a:xfrm>
              <a:off x="5194775" y="1683325"/>
              <a:ext cx="40650" cy="19125"/>
            </a:xfrm>
            <a:custGeom>
              <a:avLst/>
              <a:gdLst/>
              <a:ahLst/>
              <a:cxnLst/>
              <a:rect l="l" t="t" r="r" b="b"/>
              <a:pathLst>
                <a:path w="1626" h="765" extrusionOk="0">
                  <a:moveTo>
                    <a:pt x="398" y="0"/>
                  </a:moveTo>
                  <a:cubicBezTo>
                    <a:pt x="299" y="159"/>
                    <a:pt x="159" y="179"/>
                    <a:pt x="0" y="199"/>
                  </a:cubicBezTo>
                  <a:cubicBezTo>
                    <a:pt x="438" y="478"/>
                    <a:pt x="895" y="577"/>
                    <a:pt x="1373" y="756"/>
                  </a:cubicBezTo>
                  <a:cubicBezTo>
                    <a:pt x="1403" y="762"/>
                    <a:pt x="1429" y="765"/>
                    <a:pt x="1453" y="765"/>
                  </a:cubicBezTo>
                  <a:cubicBezTo>
                    <a:pt x="1587" y="765"/>
                    <a:pt x="1625" y="673"/>
                    <a:pt x="1592" y="537"/>
                  </a:cubicBezTo>
                  <a:cubicBezTo>
                    <a:pt x="1492" y="458"/>
                    <a:pt x="1333" y="478"/>
                    <a:pt x="1253" y="358"/>
                  </a:cubicBezTo>
                  <a:cubicBezTo>
                    <a:pt x="1055" y="40"/>
                    <a:pt x="736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"/>
            <p:cNvSpPr/>
            <p:nvPr/>
          </p:nvSpPr>
          <p:spPr>
            <a:xfrm>
              <a:off x="5388725" y="1562250"/>
              <a:ext cx="28875" cy="30850"/>
            </a:xfrm>
            <a:custGeom>
              <a:avLst/>
              <a:gdLst/>
              <a:ahLst/>
              <a:cxnLst/>
              <a:rect l="l" t="t" r="r" b="b"/>
              <a:pathLst>
                <a:path w="1155" h="1234" extrusionOk="0">
                  <a:moveTo>
                    <a:pt x="868" y="0"/>
                  </a:moveTo>
                  <a:cubicBezTo>
                    <a:pt x="551" y="0"/>
                    <a:pt x="622" y="412"/>
                    <a:pt x="438" y="467"/>
                  </a:cubicBezTo>
                  <a:cubicBezTo>
                    <a:pt x="339" y="725"/>
                    <a:pt x="0" y="905"/>
                    <a:pt x="80" y="1223"/>
                  </a:cubicBezTo>
                  <a:cubicBezTo>
                    <a:pt x="129" y="1230"/>
                    <a:pt x="176" y="1234"/>
                    <a:pt x="219" y="1234"/>
                  </a:cubicBezTo>
                  <a:cubicBezTo>
                    <a:pt x="755" y="1234"/>
                    <a:pt x="878" y="699"/>
                    <a:pt x="1154" y="367"/>
                  </a:cubicBezTo>
                  <a:cubicBezTo>
                    <a:pt x="975" y="308"/>
                    <a:pt x="955" y="149"/>
                    <a:pt x="955" y="9"/>
                  </a:cubicBezTo>
                  <a:cubicBezTo>
                    <a:pt x="923" y="3"/>
                    <a:pt x="894" y="0"/>
                    <a:pt x="8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"/>
            <p:cNvSpPr/>
            <p:nvPr/>
          </p:nvSpPr>
          <p:spPr>
            <a:xfrm>
              <a:off x="5091325" y="1870800"/>
              <a:ext cx="21400" cy="35350"/>
            </a:xfrm>
            <a:custGeom>
              <a:avLst/>
              <a:gdLst/>
              <a:ahLst/>
              <a:cxnLst/>
              <a:rect l="l" t="t" r="r" b="b"/>
              <a:pathLst>
                <a:path w="856" h="1414" extrusionOk="0">
                  <a:moveTo>
                    <a:pt x="597" y="1"/>
                  </a:moveTo>
                  <a:lnTo>
                    <a:pt x="1" y="1035"/>
                  </a:lnTo>
                  <a:cubicBezTo>
                    <a:pt x="140" y="1115"/>
                    <a:pt x="160" y="1254"/>
                    <a:pt x="199" y="1413"/>
                  </a:cubicBezTo>
                  <a:cubicBezTo>
                    <a:pt x="597" y="1015"/>
                    <a:pt x="856" y="598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"/>
            <p:cNvSpPr/>
            <p:nvPr/>
          </p:nvSpPr>
          <p:spPr>
            <a:xfrm>
              <a:off x="5122150" y="1952500"/>
              <a:ext cx="17950" cy="32275"/>
            </a:xfrm>
            <a:custGeom>
              <a:avLst/>
              <a:gdLst/>
              <a:ahLst/>
              <a:cxnLst/>
              <a:rect l="l" t="t" r="r" b="b"/>
              <a:pathLst>
                <a:path w="718" h="1291" extrusionOk="0">
                  <a:moveTo>
                    <a:pt x="594" y="0"/>
                  </a:moveTo>
                  <a:cubicBezTo>
                    <a:pt x="516" y="0"/>
                    <a:pt x="444" y="139"/>
                    <a:pt x="380" y="139"/>
                  </a:cubicBezTo>
                  <a:cubicBezTo>
                    <a:pt x="352" y="139"/>
                    <a:pt x="325" y="112"/>
                    <a:pt x="299" y="35"/>
                  </a:cubicBezTo>
                  <a:cubicBezTo>
                    <a:pt x="1" y="353"/>
                    <a:pt x="160" y="731"/>
                    <a:pt x="160" y="1109"/>
                  </a:cubicBezTo>
                  <a:cubicBezTo>
                    <a:pt x="208" y="1174"/>
                    <a:pt x="270" y="1290"/>
                    <a:pt x="386" y="1290"/>
                  </a:cubicBezTo>
                  <a:cubicBezTo>
                    <a:pt x="414" y="1290"/>
                    <a:pt x="444" y="1284"/>
                    <a:pt x="478" y="1268"/>
                  </a:cubicBezTo>
                  <a:lnTo>
                    <a:pt x="558" y="1229"/>
                  </a:lnTo>
                  <a:cubicBezTo>
                    <a:pt x="717" y="831"/>
                    <a:pt x="677" y="433"/>
                    <a:pt x="657" y="35"/>
                  </a:cubicBezTo>
                  <a:cubicBezTo>
                    <a:pt x="636" y="10"/>
                    <a:pt x="614" y="0"/>
                    <a:pt x="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"/>
            <p:cNvSpPr/>
            <p:nvPr/>
          </p:nvSpPr>
          <p:spPr>
            <a:xfrm>
              <a:off x="5153500" y="1966300"/>
              <a:ext cx="15425" cy="41200"/>
            </a:xfrm>
            <a:custGeom>
              <a:avLst/>
              <a:gdLst/>
              <a:ahLst/>
              <a:cxnLst/>
              <a:rect l="l" t="t" r="r" b="b"/>
              <a:pathLst>
                <a:path w="617" h="1648" extrusionOk="0">
                  <a:moveTo>
                    <a:pt x="259" y="0"/>
                  </a:moveTo>
                  <a:cubicBezTo>
                    <a:pt x="0" y="259"/>
                    <a:pt x="119" y="577"/>
                    <a:pt x="119" y="895"/>
                  </a:cubicBezTo>
                  <a:cubicBezTo>
                    <a:pt x="219" y="1074"/>
                    <a:pt x="60" y="1273"/>
                    <a:pt x="60" y="1452"/>
                  </a:cubicBezTo>
                  <a:cubicBezTo>
                    <a:pt x="101" y="1535"/>
                    <a:pt x="162" y="1648"/>
                    <a:pt x="229" y="1648"/>
                  </a:cubicBezTo>
                  <a:cubicBezTo>
                    <a:pt x="258" y="1648"/>
                    <a:pt x="288" y="1626"/>
                    <a:pt x="318" y="1572"/>
                  </a:cubicBezTo>
                  <a:cubicBezTo>
                    <a:pt x="458" y="1273"/>
                    <a:pt x="617" y="915"/>
                    <a:pt x="458" y="557"/>
                  </a:cubicBezTo>
                  <a:cubicBezTo>
                    <a:pt x="318" y="398"/>
                    <a:pt x="458" y="15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"/>
            <p:cNvSpPr/>
            <p:nvPr/>
          </p:nvSpPr>
          <p:spPr>
            <a:xfrm>
              <a:off x="4851125" y="1566825"/>
              <a:ext cx="39800" cy="20525"/>
            </a:xfrm>
            <a:custGeom>
              <a:avLst/>
              <a:gdLst/>
              <a:ahLst/>
              <a:cxnLst/>
              <a:rect l="l" t="t" r="r" b="b"/>
              <a:pathLst>
                <a:path w="1592" h="821" extrusionOk="0">
                  <a:moveTo>
                    <a:pt x="912" y="1"/>
                  </a:moveTo>
                  <a:cubicBezTo>
                    <a:pt x="851" y="1"/>
                    <a:pt x="786" y="9"/>
                    <a:pt x="717" y="25"/>
                  </a:cubicBezTo>
                  <a:cubicBezTo>
                    <a:pt x="646" y="77"/>
                    <a:pt x="567" y="89"/>
                    <a:pt x="485" y="89"/>
                  </a:cubicBezTo>
                  <a:cubicBezTo>
                    <a:pt x="415" y="89"/>
                    <a:pt x="343" y="80"/>
                    <a:pt x="273" y="80"/>
                  </a:cubicBezTo>
                  <a:cubicBezTo>
                    <a:pt x="174" y="80"/>
                    <a:pt x="79" y="98"/>
                    <a:pt x="0" y="184"/>
                  </a:cubicBezTo>
                  <a:cubicBezTo>
                    <a:pt x="518" y="324"/>
                    <a:pt x="995" y="523"/>
                    <a:pt x="1453" y="821"/>
                  </a:cubicBezTo>
                  <a:cubicBezTo>
                    <a:pt x="1592" y="662"/>
                    <a:pt x="1453" y="483"/>
                    <a:pt x="1472" y="324"/>
                  </a:cubicBezTo>
                  <a:cubicBezTo>
                    <a:pt x="1315" y="118"/>
                    <a:pt x="1144" y="1"/>
                    <a:pt x="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"/>
            <p:cNvSpPr/>
            <p:nvPr/>
          </p:nvSpPr>
          <p:spPr>
            <a:xfrm>
              <a:off x="5136575" y="1844025"/>
              <a:ext cx="19925" cy="30775"/>
            </a:xfrm>
            <a:custGeom>
              <a:avLst/>
              <a:gdLst/>
              <a:ahLst/>
              <a:cxnLst/>
              <a:rect l="l" t="t" r="r" b="b"/>
              <a:pathLst>
                <a:path w="797" h="1231" extrusionOk="0">
                  <a:moveTo>
                    <a:pt x="543" y="1"/>
                  </a:moveTo>
                  <a:cubicBezTo>
                    <a:pt x="514" y="1"/>
                    <a:pt x="480" y="6"/>
                    <a:pt x="438" y="18"/>
                  </a:cubicBezTo>
                  <a:cubicBezTo>
                    <a:pt x="339" y="117"/>
                    <a:pt x="379" y="276"/>
                    <a:pt x="279" y="376"/>
                  </a:cubicBezTo>
                  <a:cubicBezTo>
                    <a:pt x="239" y="674"/>
                    <a:pt x="1" y="913"/>
                    <a:pt x="220" y="1211"/>
                  </a:cubicBezTo>
                  <a:cubicBezTo>
                    <a:pt x="279" y="1211"/>
                    <a:pt x="339" y="1231"/>
                    <a:pt x="419" y="1231"/>
                  </a:cubicBezTo>
                  <a:cubicBezTo>
                    <a:pt x="578" y="972"/>
                    <a:pt x="777" y="714"/>
                    <a:pt x="796" y="376"/>
                  </a:cubicBezTo>
                  <a:cubicBezTo>
                    <a:pt x="656" y="305"/>
                    <a:pt x="764" y="1"/>
                    <a:pt x="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"/>
            <p:cNvSpPr/>
            <p:nvPr/>
          </p:nvSpPr>
          <p:spPr>
            <a:xfrm>
              <a:off x="5123650" y="1916275"/>
              <a:ext cx="22400" cy="32625"/>
            </a:xfrm>
            <a:custGeom>
              <a:avLst/>
              <a:gdLst/>
              <a:ahLst/>
              <a:cxnLst/>
              <a:rect l="l" t="t" r="r" b="b"/>
              <a:pathLst>
                <a:path w="896" h="1305" extrusionOk="0">
                  <a:moveTo>
                    <a:pt x="340" y="0"/>
                  </a:moveTo>
                  <a:cubicBezTo>
                    <a:pt x="312" y="0"/>
                    <a:pt x="279" y="10"/>
                    <a:pt x="239" y="32"/>
                  </a:cubicBezTo>
                  <a:cubicBezTo>
                    <a:pt x="199" y="191"/>
                    <a:pt x="120" y="310"/>
                    <a:pt x="60" y="430"/>
                  </a:cubicBezTo>
                  <a:lnTo>
                    <a:pt x="20" y="489"/>
                  </a:lnTo>
                  <a:cubicBezTo>
                    <a:pt x="1" y="509"/>
                    <a:pt x="20" y="529"/>
                    <a:pt x="100" y="569"/>
                  </a:cubicBezTo>
                  <a:cubicBezTo>
                    <a:pt x="140" y="629"/>
                    <a:pt x="199" y="688"/>
                    <a:pt x="239" y="768"/>
                  </a:cubicBezTo>
                  <a:cubicBezTo>
                    <a:pt x="299" y="1007"/>
                    <a:pt x="398" y="1186"/>
                    <a:pt x="617" y="1305"/>
                  </a:cubicBezTo>
                  <a:cubicBezTo>
                    <a:pt x="896" y="987"/>
                    <a:pt x="796" y="629"/>
                    <a:pt x="637" y="290"/>
                  </a:cubicBezTo>
                  <a:lnTo>
                    <a:pt x="538" y="191"/>
                  </a:lnTo>
                  <a:cubicBezTo>
                    <a:pt x="476" y="114"/>
                    <a:pt x="438" y="0"/>
                    <a:pt x="3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"/>
            <p:cNvSpPr/>
            <p:nvPr/>
          </p:nvSpPr>
          <p:spPr>
            <a:xfrm>
              <a:off x="5147025" y="1822575"/>
              <a:ext cx="18925" cy="31350"/>
            </a:xfrm>
            <a:custGeom>
              <a:avLst/>
              <a:gdLst/>
              <a:ahLst/>
              <a:cxnLst/>
              <a:rect l="l" t="t" r="r" b="b"/>
              <a:pathLst>
                <a:path w="757" h="1254" extrusionOk="0">
                  <a:moveTo>
                    <a:pt x="279" y="0"/>
                  </a:moveTo>
                  <a:lnTo>
                    <a:pt x="279" y="0"/>
                  </a:lnTo>
                  <a:cubicBezTo>
                    <a:pt x="180" y="358"/>
                    <a:pt x="80" y="617"/>
                    <a:pt x="1" y="895"/>
                  </a:cubicBezTo>
                  <a:lnTo>
                    <a:pt x="359" y="1253"/>
                  </a:lnTo>
                  <a:cubicBezTo>
                    <a:pt x="259" y="876"/>
                    <a:pt x="756" y="478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"/>
            <p:cNvSpPr/>
            <p:nvPr/>
          </p:nvSpPr>
          <p:spPr>
            <a:xfrm>
              <a:off x="5299200" y="1714650"/>
              <a:ext cx="34850" cy="23075"/>
            </a:xfrm>
            <a:custGeom>
              <a:avLst/>
              <a:gdLst/>
              <a:ahLst/>
              <a:cxnLst/>
              <a:rect l="l" t="t" r="r" b="b"/>
              <a:pathLst>
                <a:path w="1394" h="923" extrusionOk="0">
                  <a:moveTo>
                    <a:pt x="1393" y="1"/>
                  </a:moveTo>
                  <a:lnTo>
                    <a:pt x="1393" y="1"/>
                  </a:lnTo>
                  <a:cubicBezTo>
                    <a:pt x="777" y="40"/>
                    <a:pt x="339" y="378"/>
                    <a:pt x="1" y="816"/>
                  </a:cubicBezTo>
                  <a:cubicBezTo>
                    <a:pt x="78" y="893"/>
                    <a:pt x="155" y="923"/>
                    <a:pt x="251" y="923"/>
                  </a:cubicBezTo>
                  <a:cubicBezTo>
                    <a:pt x="278" y="923"/>
                    <a:pt x="308" y="920"/>
                    <a:pt x="339" y="916"/>
                  </a:cubicBezTo>
                  <a:cubicBezTo>
                    <a:pt x="558" y="836"/>
                    <a:pt x="697" y="677"/>
                    <a:pt x="856" y="478"/>
                  </a:cubicBezTo>
                  <a:cubicBezTo>
                    <a:pt x="936" y="438"/>
                    <a:pt x="975" y="378"/>
                    <a:pt x="1055" y="319"/>
                  </a:cubicBezTo>
                  <a:cubicBezTo>
                    <a:pt x="1135" y="219"/>
                    <a:pt x="1294" y="239"/>
                    <a:pt x="1373" y="120"/>
                  </a:cubicBezTo>
                  <a:cubicBezTo>
                    <a:pt x="1393" y="100"/>
                    <a:pt x="1393" y="40"/>
                    <a:pt x="1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"/>
            <p:cNvSpPr/>
            <p:nvPr/>
          </p:nvSpPr>
          <p:spPr>
            <a:xfrm>
              <a:off x="5229075" y="1696525"/>
              <a:ext cx="34850" cy="13675"/>
            </a:xfrm>
            <a:custGeom>
              <a:avLst/>
              <a:gdLst/>
              <a:ahLst/>
              <a:cxnLst/>
              <a:rect l="l" t="t" r="r" b="b"/>
              <a:pathLst>
                <a:path w="1394" h="547" extrusionOk="0">
                  <a:moveTo>
                    <a:pt x="337" y="0"/>
                  </a:moveTo>
                  <a:cubicBezTo>
                    <a:pt x="299" y="0"/>
                    <a:pt x="260" y="3"/>
                    <a:pt x="220" y="9"/>
                  </a:cubicBezTo>
                  <a:lnTo>
                    <a:pt x="1" y="228"/>
                  </a:lnTo>
                  <a:cubicBezTo>
                    <a:pt x="259" y="427"/>
                    <a:pt x="598" y="447"/>
                    <a:pt x="916" y="546"/>
                  </a:cubicBezTo>
                  <a:cubicBezTo>
                    <a:pt x="1393" y="427"/>
                    <a:pt x="976" y="308"/>
                    <a:pt x="916" y="169"/>
                  </a:cubicBezTo>
                  <a:cubicBezTo>
                    <a:pt x="731" y="84"/>
                    <a:pt x="546" y="0"/>
                    <a:pt x="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"/>
            <p:cNvSpPr/>
            <p:nvPr/>
          </p:nvSpPr>
          <p:spPr>
            <a:xfrm>
              <a:off x="5233550" y="2079425"/>
              <a:ext cx="11975" cy="40575"/>
            </a:xfrm>
            <a:custGeom>
              <a:avLst/>
              <a:gdLst/>
              <a:ahLst/>
              <a:cxnLst/>
              <a:rect l="l" t="t" r="r" b="b"/>
              <a:pathLst>
                <a:path w="479" h="1623" extrusionOk="0">
                  <a:moveTo>
                    <a:pt x="106" y="1"/>
                  </a:moveTo>
                  <a:cubicBezTo>
                    <a:pt x="81" y="1"/>
                    <a:pt x="53" y="4"/>
                    <a:pt x="21" y="11"/>
                  </a:cubicBezTo>
                  <a:lnTo>
                    <a:pt x="21" y="1045"/>
                  </a:lnTo>
                  <a:cubicBezTo>
                    <a:pt x="21" y="1105"/>
                    <a:pt x="21" y="1145"/>
                    <a:pt x="1" y="1244"/>
                  </a:cubicBezTo>
                  <a:cubicBezTo>
                    <a:pt x="120" y="1363"/>
                    <a:pt x="220" y="1503"/>
                    <a:pt x="319" y="1622"/>
                  </a:cubicBezTo>
                  <a:lnTo>
                    <a:pt x="379" y="1562"/>
                  </a:lnTo>
                  <a:cubicBezTo>
                    <a:pt x="419" y="1523"/>
                    <a:pt x="438" y="1463"/>
                    <a:pt x="478" y="1403"/>
                  </a:cubicBezTo>
                  <a:cubicBezTo>
                    <a:pt x="478" y="1304"/>
                    <a:pt x="438" y="1204"/>
                    <a:pt x="419" y="1105"/>
                  </a:cubicBezTo>
                  <a:cubicBezTo>
                    <a:pt x="419" y="1025"/>
                    <a:pt x="399" y="966"/>
                    <a:pt x="379" y="906"/>
                  </a:cubicBezTo>
                  <a:cubicBezTo>
                    <a:pt x="339" y="727"/>
                    <a:pt x="379" y="548"/>
                    <a:pt x="339" y="369"/>
                  </a:cubicBezTo>
                  <a:cubicBezTo>
                    <a:pt x="321" y="193"/>
                    <a:pt x="304" y="1"/>
                    <a:pt x="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"/>
            <p:cNvSpPr/>
            <p:nvPr/>
          </p:nvSpPr>
          <p:spPr>
            <a:xfrm>
              <a:off x="5124150" y="1980225"/>
              <a:ext cx="12950" cy="19425"/>
            </a:xfrm>
            <a:custGeom>
              <a:avLst/>
              <a:gdLst/>
              <a:ahLst/>
              <a:cxnLst/>
              <a:rect l="l" t="t" r="r" b="b"/>
              <a:pathLst>
                <a:path w="518" h="777" extrusionOk="0">
                  <a:moveTo>
                    <a:pt x="80" y="0"/>
                  </a:moveTo>
                  <a:cubicBezTo>
                    <a:pt x="80" y="40"/>
                    <a:pt x="40" y="100"/>
                    <a:pt x="40" y="139"/>
                  </a:cubicBezTo>
                  <a:cubicBezTo>
                    <a:pt x="100" y="378"/>
                    <a:pt x="0" y="716"/>
                    <a:pt x="418" y="776"/>
                  </a:cubicBezTo>
                  <a:cubicBezTo>
                    <a:pt x="518" y="577"/>
                    <a:pt x="339" y="358"/>
                    <a:pt x="398" y="159"/>
                  </a:cubicBezTo>
                  <a:cubicBezTo>
                    <a:pt x="299" y="120"/>
                    <a:pt x="17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"/>
            <p:cNvSpPr/>
            <p:nvPr/>
          </p:nvSpPr>
          <p:spPr>
            <a:xfrm>
              <a:off x="5029650" y="1832025"/>
              <a:ext cx="21425" cy="10450"/>
            </a:xfrm>
            <a:custGeom>
              <a:avLst/>
              <a:gdLst/>
              <a:ahLst/>
              <a:cxnLst/>
              <a:rect l="l" t="t" r="r" b="b"/>
              <a:pathLst>
                <a:path w="857" h="418" extrusionOk="0">
                  <a:moveTo>
                    <a:pt x="339" y="0"/>
                  </a:moveTo>
                  <a:cubicBezTo>
                    <a:pt x="279" y="159"/>
                    <a:pt x="120" y="179"/>
                    <a:pt x="1" y="199"/>
                  </a:cubicBezTo>
                  <a:cubicBezTo>
                    <a:pt x="180" y="378"/>
                    <a:pt x="419" y="358"/>
                    <a:pt x="618" y="418"/>
                  </a:cubicBezTo>
                  <a:cubicBezTo>
                    <a:pt x="677" y="418"/>
                    <a:pt x="757" y="358"/>
                    <a:pt x="797" y="279"/>
                  </a:cubicBezTo>
                  <a:cubicBezTo>
                    <a:pt x="856" y="159"/>
                    <a:pt x="797" y="60"/>
                    <a:pt x="677" y="20"/>
                  </a:cubicBezTo>
                  <a:cubicBezTo>
                    <a:pt x="578" y="0"/>
                    <a:pt x="438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"/>
            <p:cNvSpPr/>
            <p:nvPr/>
          </p:nvSpPr>
          <p:spPr>
            <a:xfrm>
              <a:off x="4865050" y="1670875"/>
              <a:ext cx="12950" cy="21925"/>
            </a:xfrm>
            <a:custGeom>
              <a:avLst/>
              <a:gdLst/>
              <a:ahLst/>
              <a:cxnLst/>
              <a:rect l="l" t="t" r="r" b="b"/>
              <a:pathLst>
                <a:path w="518" h="877" extrusionOk="0">
                  <a:moveTo>
                    <a:pt x="239" y="1"/>
                  </a:moveTo>
                  <a:cubicBezTo>
                    <a:pt x="140" y="359"/>
                    <a:pt x="60" y="638"/>
                    <a:pt x="0" y="876"/>
                  </a:cubicBezTo>
                  <a:cubicBezTo>
                    <a:pt x="160" y="876"/>
                    <a:pt x="339" y="876"/>
                    <a:pt x="518" y="856"/>
                  </a:cubicBezTo>
                  <a:cubicBezTo>
                    <a:pt x="299" y="657"/>
                    <a:pt x="498" y="339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"/>
            <p:cNvSpPr/>
            <p:nvPr/>
          </p:nvSpPr>
          <p:spPr>
            <a:xfrm>
              <a:off x="5251450" y="1700725"/>
              <a:ext cx="21425" cy="13675"/>
            </a:xfrm>
            <a:custGeom>
              <a:avLst/>
              <a:gdLst/>
              <a:ahLst/>
              <a:cxnLst/>
              <a:rect l="l" t="t" r="r" b="b"/>
              <a:pathLst>
                <a:path w="857" h="547" extrusionOk="0">
                  <a:moveTo>
                    <a:pt x="1" y="1"/>
                  </a:moveTo>
                  <a:cubicBezTo>
                    <a:pt x="21" y="140"/>
                    <a:pt x="200" y="259"/>
                    <a:pt x="1" y="378"/>
                  </a:cubicBezTo>
                  <a:cubicBezTo>
                    <a:pt x="120" y="498"/>
                    <a:pt x="245" y="546"/>
                    <a:pt x="399" y="546"/>
                  </a:cubicBezTo>
                  <a:cubicBezTo>
                    <a:pt x="527" y="546"/>
                    <a:pt x="675" y="512"/>
                    <a:pt x="856" y="458"/>
                  </a:cubicBezTo>
                  <a:cubicBezTo>
                    <a:pt x="478" y="279"/>
                    <a:pt x="31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"/>
            <p:cNvSpPr/>
            <p:nvPr/>
          </p:nvSpPr>
          <p:spPr>
            <a:xfrm>
              <a:off x="5127125" y="1935950"/>
              <a:ext cx="12475" cy="22925"/>
            </a:xfrm>
            <a:custGeom>
              <a:avLst/>
              <a:gdLst/>
              <a:ahLst/>
              <a:cxnLst/>
              <a:rect l="l" t="t" r="r" b="b"/>
              <a:pathLst>
                <a:path w="499" h="917" extrusionOk="0">
                  <a:moveTo>
                    <a:pt x="120" y="1"/>
                  </a:moveTo>
                  <a:cubicBezTo>
                    <a:pt x="1" y="180"/>
                    <a:pt x="1" y="379"/>
                    <a:pt x="120" y="538"/>
                  </a:cubicBezTo>
                  <a:lnTo>
                    <a:pt x="120" y="677"/>
                  </a:lnTo>
                  <a:cubicBezTo>
                    <a:pt x="154" y="857"/>
                    <a:pt x="191" y="917"/>
                    <a:pt x="231" y="917"/>
                  </a:cubicBezTo>
                  <a:cubicBezTo>
                    <a:pt x="309" y="917"/>
                    <a:pt x="394" y="696"/>
                    <a:pt x="472" y="696"/>
                  </a:cubicBezTo>
                  <a:cubicBezTo>
                    <a:pt x="474" y="696"/>
                    <a:pt x="476" y="697"/>
                    <a:pt x="478" y="697"/>
                  </a:cubicBezTo>
                  <a:cubicBezTo>
                    <a:pt x="498" y="637"/>
                    <a:pt x="498" y="598"/>
                    <a:pt x="498" y="538"/>
                  </a:cubicBezTo>
                  <a:cubicBezTo>
                    <a:pt x="458" y="299"/>
                    <a:pt x="379" y="10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"/>
            <p:cNvSpPr/>
            <p:nvPr/>
          </p:nvSpPr>
          <p:spPr>
            <a:xfrm>
              <a:off x="5291750" y="1735100"/>
              <a:ext cx="22400" cy="16875"/>
            </a:xfrm>
            <a:custGeom>
              <a:avLst/>
              <a:gdLst/>
              <a:ahLst/>
              <a:cxnLst/>
              <a:rect l="l" t="t" r="r" b="b"/>
              <a:pathLst>
                <a:path w="896" h="675" extrusionOk="0">
                  <a:moveTo>
                    <a:pt x="686" y="0"/>
                  </a:moveTo>
                  <a:cubicBezTo>
                    <a:pt x="659" y="0"/>
                    <a:pt x="630" y="6"/>
                    <a:pt x="597" y="18"/>
                  </a:cubicBezTo>
                  <a:cubicBezTo>
                    <a:pt x="498" y="18"/>
                    <a:pt x="398" y="58"/>
                    <a:pt x="299" y="58"/>
                  </a:cubicBezTo>
                  <a:lnTo>
                    <a:pt x="100" y="257"/>
                  </a:lnTo>
                  <a:cubicBezTo>
                    <a:pt x="40" y="356"/>
                    <a:pt x="0" y="456"/>
                    <a:pt x="60" y="575"/>
                  </a:cubicBezTo>
                  <a:cubicBezTo>
                    <a:pt x="140" y="655"/>
                    <a:pt x="199" y="674"/>
                    <a:pt x="279" y="674"/>
                  </a:cubicBezTo>
                  <a:cubicBezTo>
                    <a:pt x="398" y="674"/>
                    <a:pt x="537" y="615"/>
                    <a:pt x="637" y="575"/>
                  </a:cubicBezTo>
                  <a:cubicBezTo>
                    <a:pt x="776" y="476"/>
                    <a:pt x="895" y="376"/>
                    <a:pt x="876" y="177"/>
                  </a:cubicBezTo>
                  <a:cubicBezTo>
                    <a:pt x="844" y="82"/>
                    <a:pt x="787" y="0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"/>
            <p:cNvSpPr/>
            <p:nvPr/>
          </p:nvSpPr>
          <p:spPr>
            <a:xfrm>
              <a:off x="4856100" y="1692775"/>
              <a:ext cx="16925" cy="17425"/>
            </a:xfrm>
            <a:custGeom>
              <a:avLst/>
              <a:gdLst/>
              <a:ahLst/>
              <a:cxnLst/>
              <a:rect l="l" t="t" r="r" b="b"/>
              <a:pathLst>
                <a:path w="677" h="697" extrusionOk="0">
                  <a:moveTo>
                    <a:pt x="358" y="0"/>
                  </a:moveTo>
                  <a:cubicBezTo>
                    <a:pt x="120" y="100"/>
                    <a:pt x="0" y="279"/>
                    <a:pt x="0" y="517"/>
                  </a:cubicBezTo>
                  <a:cubicBezTo>
                    <a:pt x="159" y="517"/>
                    <a:pt x="299" y="557"/>
                    <a:pt x="378" y="696"/>
                  </a:cubicBezTo>
                  <a:cubicBezTo>
                    <a:pt x="677" y="458"/>
                    <a:pt x="458" y="21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"/>
            <p:cNvSpPr/>
            <p:nvPr/>
          </p:nvSpPr>
          <p:spPr>
            <a:xfrm>
              <a:off x="5793550" y="1436150"/>
              <a:ext cx="21900" cy="12950"/>
            </a:xfrm>
            <a:custGeom>
              <a:avLst/>
              <a:gdLst/>
              <a:ahLst/>
              <a:cxnLst/>
              <a:rect l="l" t="t" r="r" b="b"/>
              <a:pathLst>
                <a:path w="876" h="518" extrusionOk="0">
                  <a:moveTo>
                    <a:pt x="875" y="1"/>
                  </a:moveTo>
                  <a:lnTo>
                    <a:pt x="875" y="1"/>
                  </a:lnTo>
                  <a:cubicBezTo>
                    <a:pt x="557" y="120"/>
                    <a:pt x="219" y="219"/>
                    <a:pt x="0" y="518"/>
                  </a:cubicBezTo>
                  <a:cubicBezTo>
                    <a:pt x="378" y="498"/>
                    <a:pt x="716" y="418"/>
                    <a:pt x="8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"/>
            <p:cNvSpPr/>
            <p:nvPr/>
          </p:nvSpPr>
          <p:spPr>
            <a:xfrm>
              <a:off x="4844150" y="1518700"/>
              <a:ext cx="16950" cy="13950"/>
            </a:xfrm>
            <a:custGeom>
              <a:avLst/>
              <a:gdLst/>
              <a:ahLst/>
              <a:cxnLst/>
              <a:rect l="l" t="t" r="r" b="b"/>
              <a:pathLst>
                <a:path w="678" h="558" extrusionOk="0">
                  <a:moveTo>
                    <a:pt x="180" y="1"/>
                  </a:moveTo>
                  <a:cubicBezTo>
                    <a:pt x="100" y="100"/>
                    <a:pt x="61" y="220"/>
                    <a:pt x="1" y="319"/>
                  </a:cubicBezTo>
                  <a:cubicBezTo>
                    <a:pt x="41" y="359"/>
                    <a:pt x="80" y="379"/>
                    <a:pt x="140" y="379"/>
                  </a:cubicBezTo>
                  <a:cubicBezTo>
                    <a:pt x="200" y="419"/>
                    <a:pt x="259" y="458"/>
                    <a:pt x="339" y="498"/>
                  </a:cubicBezTo>
                  <a:cubicBezTo>
                    <a:pt x="379" y="518"/>
                    <a:pt x="439" y="558"/>
                    <a:pt x="478" y="558"/>
                  </a:cubicBezTo>
                  <a:cubicBezTo>
                    <a:pt x="637" y="498"/>
                    <a:pt x="657" y="359"/>
                    <a:pt x="677" y="200"/>
                  </a:cubicBezTo>
                  <a:cubicBezTo>
                    <a:pt x="558" y="100"/>
                    <a:pt x="399" y="120"/>
                    <a:pt x="359" y="21"/>
                  </a:cubicBezTo>
                  <a:cubicBezTo>
                    <a:pt x="279" y="1"/>
                    <a:pt x="240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"/>
            <p:cNvSpPr/>
            <p:nvPr/>
          </p:nvSpPr>
          <p:spPr>
            <a:xfrm>
              <a:off x="4949600" y="1831525"/>
              <a:ext cx="13450" cy="17925"/>
            </a:xfrm>
            <a:custGeom>
              <a:avLst/>
              <a:gdLst/>
              <a:ahLst/>
              <a:cxnLst/>
              <a:rect l="l" t="t" r="r" b="b"/>
              <a:pathLst>
                <a:path w="538" h="717" extrusionOk="0">
                  <a:moveTo>
                    <a:pt x="239" y="0"/>
                  </a:moveTo>
                  <a:lnTo>
                    <a:pt x="239" y="0"/>
                  </a:lnTo>
                  <a:cubicBezTo>
                    <a:pt x="40" y="199"/>
                    <a:pt x="0" y="438"/>
                    <a:pt x="100" y="716"/>
                  </a:cubicBezTo>
                  <a:cubicBezTo>
                    <a:pt x="537" y="577"/>
                    <a:pt x="458" y="29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"/>
            <p:cNvSpPr/>
            <p:nvPr/>
          </p:nvSpPr>
          <p:spPr>
            <a:xfrm>
              <a:off x="5351425" y="1696750"/>
              <a:ext cx="16425" cy="8975"/>
            </a:xfrm>
            <a:custGeom>
              <a:avLst/>
              <a:gdLst/>
              <a:ahLst/>
              <a:cxnLst/>
              <a:rect l="l" t="t" r="r" b="b"/>
              <a:pathLst>
                <a:path w="657" h="359" extrusionOk="0">
                  <a:moveTo>
                    <a:pt x="657" y="0"/>
                  </a:moveTo>
                  <a:lnTo>
                    <a:pt x="657" y="0"/>
                  </a:lnTo>
                  <a:cubicBezTo>
                    <a:pt x="398" y="60"/>
                    <a:pt x="160" y="120"/>
                    <a:pt x="0" y="358"/>
                  </a:cubicBezTo>
                  <a:cubicBezTo>
                    <a:pt x="179" y="339"/>
                    <a:pt x="358" y="339"/>
                    <a:pt x="538" y="339"/>
                  </a:cubicBezTo>
                  <a:cubicBezTo>
                    <a:pt x="577" y="219"/>
                    <a:pt x="637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"/>
            <p:cNvSpPr/>
            <p:nvPr/>
          </p:nvSpPr>
          <p:spPr>
            <a:xfrm>
              <a:off x="4848150" y="1566450"/>
              <a:ext cx="20900" cy="5000"/>
            </a:xfrm>
            <a:custGeom>
              <a:avLst/>
              <a:gdLst/>
              <a:ahLst/>
              <a:cxnLst/>
              <a:rect l="l" t="t" r="r" b="b"/>
              <a:pathLst>
                <a:path w="836" h="200" extrusionOk="0">
                  <a:moveTo>
                    <a:pt x="676" y="0"/>
                  </a:moveTo>
                  <a:cubicBezTo>
                    <a:pt x="604" y="25"/>
                    <a:pt x="532" y="29"/>
                    <a:pt x="461" y="29"/>
                  </a:cubicBezTo>
                  <a:cubicBezTo>
                    <a:pt x="425" y="29"/>
                    <a:pt x="389" y="28"/>
                    <a:pt x="353" y="28"/>
                  </a:cubicBezTo>
                  <a:cubicBezTo>
                    <a:pt x="228" y="28"/>
                    <a:pt x="108" y="41"/>
                    <a:pt x="0" y="160"/>
                  </a:cubicBezTo>
                  <a:cubicBezTo>
                    <a:pt x="20" y="180"/>
                    <a:pt x="80" y="199"/>
                    <a:pt x="119" y="199"/>
                  </a:cubicBezTo>
                  <a:cubicBezTo>
                    <a:pt x="164" y="192"/>
                    <a:pt x="210" y="190"/>
                    <a:pt x="254" y="190"/>
                  </a:cubicBezTo>
                  <a:cubicBezTo>
                    <a:pt x="323" y="190"/>
                    <a:pt x="391" y="195"/>
                    <a:pt x="456" y="195"/>
                  </a:cubicBezTo>
                  <a:cubicBezTo>
                    <a:pt x="594" y="195"/>
                    <a:pt x="724" y="174"/>
                    <a:pt x="836" y="40"/>
                  </a:cubicBezTo>
                  <a:cubicBezTo>
                    <a:pt x="796" y="0"/>
                    <a:pt x="736" y="0"/>
                    <a:pt x="6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"/>
            <p:cNvSpPr/>
            <p:nvPr/>
          </p:nvSpPr>
          <p:spPr>
            <a:xfrm>
              <a:off x="4907325" y="1480425"/>
              <a:ext cx="24875" cy="3725"/>
            </a:xfrm>
            <a:custGeom>
              <a:avLst/>
              <a:gdLst/>
              <a:ahLst/>
              <a:cxnLst/>
              <a:rect l="l" t="t" r="r" b="b"/>
              <a:pathLst>
                <a:path w="995" h="149" extrusionOk="0">
                  <a:moveTo>
                    <a:pt x="915" y="0"/>
                  </a:moveTo>
                  <a:cubicBezTo>
                    <a:pt x="617" y="20"/>
                    <a:pt x="299" y="20"/>
                    <a:pt x="0" y="20"/>
                  </a:cubicBezTo>
                  <a:cubicBezTo>
                    <a:pt x="179" y="127"/>
                    <a:pt x="365" y="149"/>
                    <a:pt x="550" y="149"/>
                  </a:cubicBezTo>
                  <a:cubicBezTo>
                    <a:pt x="673" y="149"/>
                    <a:pt x="796" y="139"/>
                    <a:pt x="915" y="139"/>
                  </a:cubicBezTo>
                  <a:lnTo>
                    <a:pt x="955" y="100"/>
                  </a:lnTo>
                  <a:cubicBezTo>
                    <a:pt x="995" y="40"/>
                    <a:pt x="955" y="2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"/>
            <p:cNvSpPr/>
            <p:nvPr/>
          </p:nvSpPr>
          <p:spPr>
            <a:xfrm>
              <a:off x="4881450" y="1574900"/>
              <a:ext cx="14950" cy="13950"/>
            </a:xfrm>
            <a:custGeom>
              <a:avLst/>
              <a:gdLst/>
              <a:ahLst/>
              <a:cxnLst/>
              <a:rect l="l" t="t" r="r" b="b"/>
              <a:pathLst>
                <a:path w="598" h="558" extrusionOk="0">
                  <a:moveTo>
                    <a:pt x="259" y="1"/>
                  </a:moveTo>
                  <a:cubicBezTo>
                    <a:pt x="1" y="140"/>
                    <a:pt x="279" y="319"/>
                    <a:pt x="240" y="498"/>
                  </a:cubicBezTo>
                  <a:cubicBezTo>
                    <a:pt x="279" y="538"/>
                    <a:pt x="339" y="558"/>
                    <a:pt x="399" y="558"/>
                  </a:cubicBezTo>
                  <a:cubicBezTo>
                    <a:pt x="478" y="438"/>
                    <a:pt x="538" y="319"/>
                    <a:pt x="598" y="200"/>
                  </a:cubicBezTo>
                  <a:cubicBezTo>
                    <a:pt x="538" y="140"/>
                    <a:pt x="458" y="80"/>
                    <a:pt x="399" y="40"/>
                  </a:cubicBezTo>
                  <a:cubicBezTo>
                    <a:pt x="359" y="21"/>
                    <a:pt x="29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"/>
            <p:cNvSpPr/>
            <p:nvPr/>
          </p:nvSpPr>
          <p:spPr>
            <a:xfrm>
              <a:off x="5043075" y="1662000"/>
              <a:ext cx="19425" cy="5450"/>
            </a:xfrm>
            <a:custGeom>
              <a:avLst/>
              <a:gdLst/>
              <a:ahLst/>
              <a:cxnLst/>
              <a:rect l="l" t="t" r="r" b="b"/>
              <a:pathLst>
                <a:path w="777" h="218" extrusionOk="0">
                  <a:moveTo>
                    <a:pt x="359" y="0"/>
                  </a:moveTo>
                  <a:cubicBezTo>
                    <a:pt x="240" y="0"/>
                    <a:pt x="123" y="18"/>
                    <a:pt x="1" y="18"/>
                  </a:cubicBezTo>
                  <a:cubicBezTo>
                    <a:pt x="126" y="164"/>
                    <a:pt x="246" y="217"/>
                    <a:pt x="378" y="217"/>
                  </a:cubicBezTo>
                  <a:cubicBezTo>
                    <a:pt x="497" y="217"/>
                    <a:pt x="626" y="174"/>
                    <a:pt x="777" y="117"/>
                  </a:cubicBezTo>
                  <a:cubicBezTo>
                    <a:pt x="629" y="22"/>
                    <a:pt x="493" y="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"/>
            <p:cNvSpPr/>
            <p:nvPr/>
          </p:nvSpPr>
          <p:spPr>
            <a:xfrm>
              <a:off x="5151500" y="1988175"/>
              <a:ext cx="10475" cy="13450"/>
            </a:xfrm>
            <a:custGeom>
              <a:avLst/>
              <a:gdLst/>
              <a:ahLst/>
              <a:cxnLst/>
              <a:rect l="l" t="t" r="r" b="b"/>
              <a:pathLst>
                <a:path w="419" h="538" extrusionOk="0">
                  <a:moveTo>
                    <a:pt x="199" y="1"/>
                  </a:moveTo>
                  <a:cubicBezTo>
                    <a:pt x="120" y="40"/>
                    <a:pt x="80" y="100"/>
                    <a:pt x="1" y="140"/>
                  </a:cubicBezTo>
                  <a:lnTo>
                    <a:pt x="1" y="518"/>
                  </a:lnTo>
                  <a:cubicBezTo>
                    <a:pt x="40" y="518"/>
                    <a:pt x="100" y="538"/>
                    <a:pt x="140" y="538"/>
                  </a:cubicBezTo>
                  <a:cubicBezTo>
                    <a:pt x="398" y="378"/>
                    <a:pt x="418" y="1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"/>
            <p:cNvSpPr/>
            <p:nvPr/>
          </p:nvSpPr>
          <p:spPr>
            <a:xfrm>
              <a:off x="4938650" y="1483950"/>
              <a:ext cx="17425" cy="4950"/>
            </a:xfrm>
            <a:custGeom>
              <a:avLst/>
              <a:gdLst/>
              <a:ahLst/>
              <a:cxnLst/>
              <a:rect l="l" t="t" r="r" b="b"/>
              <a:pathLst>
                <a:path w="697" h="198" extrusionOk="0">
                  <a:moveTo>
                    <a:pt x="324" y="1"/>
                  </a:moveTo>
                  <a:cubicBezTo>
                    <a:pt x="219" y="1"/>
                    <a:pt x="108" y="18"/>
                    <a:pt x="0" y="18"/>
                  </a:cubicBezTo>
                  <a:cubicBezTo>
                    <a:pt x="199" y="177"/>
                    <a:pt x="458" y="197"/>
                    <a:pt x="697" y="197"/>
                  </a:cubicBezTo>
                  <a:cubicBezTo>
                    <a:pt x="604" y="35"/>
                    <a:pt x="470" y="1"/>
                    <a:pt x="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"/>
            <p:cNvSpPr/>
            <p:nvPr/>
          </p:nvSpPr>
          <p:spPr>
            <a:xfrm>
              <a:off x="5335000" y="1705700"/>
              <a:ext cx="12975" cy="8975"/>
            </a:xfrm>
            <a:custGeom>
              <a:avLst/>
              <a:gdLst/>
              <a:ahLst/>
              <a:cxnLst/>
              <a:rect l="l" t="t" r="r" b="b"/>
              <a:pathLst>
                <a:path w="519" h="359" extrusionOk="0">
                  <a:moveTo>
                    <a:pt x="518" y="0"/>
                  </a:moveTo>
                  <a:cubicBezTo>
                    <a:pt x="240" y="0"/>
                    <a:pt x="61" y="100"/>
                    <a:pt x="1" y="359"/>
                  </a:cubicBezTo>
                  <a:cubicBezTo>
                    <a:pt x="220" y="339"/>
                    <a:pt x="399" y="19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"/>
            <p:cNvSpPr/>
            <p:nvPr/>
          </p:nvSpPr>
          <p:spPr>
            <a:xfrm>
              <a:off x="5190800" y="1675800"/>
              <a:ext cx="13450" cy="7925"/>
            </a:xfrm>
            <a:custGeom>
              <a:avLst/>
              <a:gdLst/>
              <a:ahLst/>
              <a:cxnLst/>
              <a:rect l="l" t="t" r="r" b="b"/>
              <a:pathLst>
                <a:path w="538" h="317" extrusionOk="0">
                  <a:moveTo>
                    <a:pt x="51" y="1"/>
                  </a:moveTo>
                  <a:cubicBezTo>
                    <a:pt x="34" y="1"/>
                    <a:pt x="17" y="1"/>
                    <a:pt x="0" y="3"/>
                  </a:cubicBezTo>
                  <a:cubicBezTo>
                    <a:pt x="99" y="201"/>
                    <a:pt x="239" y="316"/>
                    <a:pt x="420" y="316"/>
                  </a:cubicBezTo>
                  <a:cubicBezTo>
                    <a:pt x="457" y="316"/>
                    <a:pt x="496" y="312"/>
                    <a:pt x="537" y="301"/>
                  </a:cubicBezTo>
                  <a:cubicBezTo>
                    <a:pt x="426" y="117"/>
                    <a:pt x="2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"/>
            <p:cNvSpPr/>
            <p:nvPr/>
          </p:nvSpPr>
          <p:spPr>
            <a:xfrm>
              <a:off x="5166425" y="1905625"/>
              <a:ext cx="8475" cy="12950"/>
            </a:xfrm>
            <a:custGeom>
              <a:avLst/>
              <a:gdLst/>
              <a:ahLst/>
              <a:cxnLst/>
              <a:rect l="l" t="t" r="r" b="b"/>
              <a:pathLst>
                <a:path w="339" h="518" extrusionOk="0">
                  <a:moveTo>
                    <a:pt x="120" y="0"/>
                  </a:moveTo>
                  <a:lnTo>
                    <a:pt x="120" y="0"/>
                  </a:lnTo>
                  <a:cubicBezTo>
                    <a:pt x="0" y="159"/>
                    <a:pt x="0" y="338"/>
                    <a:pt x="100" y="518"/>
                  </a:cubicBezTo>
                  <a:cubicBezTo>
                    <a:pt x="319" y="338"/>
                    <a:pt x="339" y="159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"/>
            <p:cNvSpPr/>
            <p:nvPr/>
          </p:nvSpPr>
          <p:spPr>
            <a:xfrm>
              <a:off x="5161450" y="1927000"/>
              <a:ext cx="10975" cy="8975"/>
            </a:xfrm>
            <a:custGeom>
              <a:avLst/>
              <a:gdLst/>
              <a:ahLst/>
              <a:cxnLst/>
              <a:rect l="l" t="t" r="r" b="b"/>
              <a:pathLst>
                <a:path w="439" h="359" extrusionOk="0">
                  <a:moveTo>
                    <a:pt x="120" y="1"/>
                  </a:moveTo>
                  <a:cubicBezTo>
                    <a:pt x="80" y="100"/>
                    <a:pt x="0" y="220"/>
                    <a:pt x="120" y="359"/>
                  </a:cubicBezTo>
                  <a:cubicBezTo>
                    <a:pt x="219" y="359"/>
                    <a:pt x="339" y="339"/>
                    <a:pt x="438" y="299"/>
                  </a:cubicBezTo>
                  <a:cubicBezTo>
                    <a:pt x="398" y="160"/>
                    <a:pt x="279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"/>
            <p:cNvSpPr/>
            <p:nvPr/>
          </p:nvSpPr>
          <p:spPr>
            <a:xfrm>
              <a:off x="4827750" y="1831525"/>
              <a:ext cx="6500" cy="8475"/>
            </a:xfrm>
            <a:custGeom>
              <a:avLst/>
              <a:gdLst/>
              <a:ahLst/>
              <a:cxnLst/>
              <a:rect l="l" t="t" r="r" b="b"/>
              <a:pathLst>
                <a:path w="260" h="339" extrusionOk="0">
                  <a:moveTo>
                    <a:pt x="239" y="0"/>
                  </a:moveTo>
                  <a:cubicBezTo>
                    <a:pt x="140" y="60"/>
                    <a:pt x="0" y="100"/>
                    <a:pt x="40" y="259"/>
                  </a:cubicBezTo>
                  <a:cubicBezTo>
                    <a:pt x="60" y="319"/>
                    <a:pt x="199" y="319"/>
                    <a:pt x="259" y="338"/>
                  </a:cubicBezTo>
                  <a:cubicBezTo>
                    <a:pt x="259" y="239"/>
                    <a:pt x="259" y="12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"/>
            <p:cNvSpPr/>
            <p:nvPr/>
          </p:nvSpPr>
          <p:spPr>
            <a:xfrm>
              <a:off x="5124650" y="193595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180"/>
                    <a:pt x="20" y="339"/>
                    <a:pt x="199" y="538"/>
                  </a:cubicBezTo>
                  <a:cubicBezTo>
                    <a:pt x="219" y="339"/>
                    <a:pt x="219" y="18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"/>
            <p:cNvSpPr/>
            <p:nvPr/>
          </p:nvSpPr>
          <p:spPr>
            <a:xfrm>
              <a:off x="5857700" y="1306675"/>
              <a:ext cx="14925" cy="4675"/>
            </a:xfrm>
            <a:custGeom>
              <a:avLst/>
              <a:gdLst/>
              <a:ahLst/>
              <a:cxnLst/>
              <a:rect l="l" t="t" r="r" b="b"/>
              <a:pathLst>
                <a:path w="597" h="187" extrusionOk="0">
                  <a:moveTo>
                    <a:pt x="271" y="0"/>
                  </a:moveTo>
                  <a:cubicBezTo>
                    <a:pt x="184" y="0"/>
                    <a:pt x="92" y="19"/>
                    <a:pt x="0" y="27"/>
                  </a:cubicBezTo>
                  <a:cubicBezTo>
                    <a:pt x="179" y="187"/>
                    <a:pt x="398" y="147"/>
                    <a:pt x="597" y="187"/>
                  </a:cubicBezTo>
                  <a:cubicBezTo>
                    <a:pt x="505" y="36"/>
                    <a:pt x="392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"/>
            <p:cNvSpPr/>
            <p:nvPr/>
          </p:nvSpPr>
          <p:spPr>
            <a:xfrm>
              <a:off x="5131100" y="1914575"/>
              <a:ext cx="8000" cy="7475"/>
            </a:xfrm>
            <a:custGeom>
              <a:avLst/>
              <a:gdLst/>
              <a:ahLst/>
              <a:cxnLst/>
              <a:rect l="l" t="t" r="r" b="b"/>
              <a:pathLst>
                <a:path w="320" h="299" extrusionOk="0">
                  <a:moveTo>
                    <a:pt x="21" y="0"/>
                  </a:moveTo>
                  <a:cubicBezTo>
                    <a:pt x="1" y="60"/>
                    <a:pt x="1" y="100"/>
                    <a:pt x="1" y="160"/>
                  </a:cubicBezTo>
                  <a:lnTo>
                    <a:pt x="299" y="299"/>
                  </a:lnTo>
                  <a:cubicBezTo>
                    <a:pt x="319" y="80"/>
                    <a:pt x="20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"/>
            <p:cNvSpPr/>
            <p:nvPr/>
          </p:nvSpPr>
          <p:spPr>
            <a:xfrm>
              <a:off x="4956050" y="148870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98" y="0"/>
                  </a:moveTo>
                  <a:cubicBezTo>
                    <a:pt x="67" y="0"/>
                    <a:pt x="35" y="3"/>
                    <a:pt x="1" y="7"/>
                  </a:cubicBezTo>
                  <a:cubicBezTo>
                    <a:pt x="60" y="97"/>
                    <a:pt x="142" y="141"/>
                    <a:pt x="247" y="141"/>
                  </a:cubicBezTo>
                  <a:cubicBezTo>
                    <a:pt x="282" y="141"/>
                    <a:pt x="319" y="137"/>
                    <a:pt x="359" y="127"/>
                  </a:cubicBezTo>
                  <a:cubicBezTo>
                    <a:pt x="296" y="33"/>
                    <a:pt x="209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"/>
            <p:cNvSpPr/>
            <p:nvPr/>
          </p:nvSpPr>
          <p:spPr>
            <a:xfrm>
              <a:off x="4852625" y="1518950"/>
              <a:ext cx="8475" cy="4375"/>
            </a:xfrm>
            <a:custGeom>
              <a:avLst/>
              <a:gdLst/>
              <a:ahLst/>
              <a:cxnLst/>
              <a:rect l="l" t="t" r="r" b="b"/>
              <a:pathLst>
                <a:path w="339" h="175" extrusionOk="0">
                  <a:moveTo>
                    <a:pt x="71" y="0"/>
                  </a:moveTo>
                  <a:cubicBezTo>
                    <a:pt x="48" y="0"/>
                    <a:pt x="25" y="4"/>
                    <a:pt x="0" y="11"/>
                  </a:cubicBezTo>
                  <a:cubicBezTo>
                    <a:pt x="50" y="128"/>
                    <a:pt x="157" y="175"/>
                    <a:pt x="272" y="175"/>
                  </a:cubicBezTo>
                  <a:cubicBezTo>
                    <a:pt x="294" y="175"/>
                    <a:pt x="316" y="173"/>
                    <a:pt x="338" y="170"/>
                  </a:cubicBezTo>
                  <a:cubicBezTo>
                    <a:pt x="256" y="72"/>
                    <a:pt x="175" y="0"/>
                    <a:pt x="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"/>
            <p:cNvSpPr/>
            <p:nvPr/>
          </p:nvSpPr>
          <p:spPr>
            <a:xfrm>
              <a:off x="5176875" y="1680175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97" y="1"/>
                  </a:moveTo>
                  <a:cubicBezTo>
                    <a:pt x="67" y="1"/>
                    <a:pt x="35" y="3"/>
                    <a:pt x="0" y="7"/>
                  </a:cubicBezTo>
                  <a:cubicBezTo>
                    <a:pt x="100" y="126"/>
                    <a:pt x="219" y="186"/>
                    <a:pt x="358" y="186"/>
                  </a:cubicBezTo>
                  <a:cubicBezTo>
                    <a:pt x="310" y="42"/>
                    <a:pt x="223" y="1"/>
                    <a:pt x="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"/>
            <p:cNvSpPr/>
            <p:nvPr/>
          </p:nvSpPr>
          <p:spPr>
            <a:xfrm>
              <a:off x="5382250" y="1682825"/>
              <a:ext cx="8000" cy="5500"/>
            </a:xfrm>
            <a:custGeom>
              <a:avLst/>
              <a:gdLst/>
              <a:ahLst/>
              <a:cxnLst/>
              <a:rect l="l" t="t" r="r" b="b"/>
              <a:pathLst>
                <a:path w="320" h="220" extrusionOk="0">
                  <a:moveTo>
                    <a:pt x="319" y="0"/>
                  </a:moveTo>
                  <a:lnTo>
                    <a:pt x="319" y="0"/>
                  </a:lnTo>
                  <a:cubicBezTo>
                    <a:pt x="160" y="20"/>
                    <a:pt x="41" y="80"/>
                    <a:pt x="1" y="219"/>
                  </a:cubicBezTo>
                  <a:cubicBezTo>
                    <a:pt x="140" y="219"/>
                    <a:pt x="259" y="17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"/>
            <p:cNvSpPr/>
            <p:nvPr/>
          </p:nvSpPr>
          <p:spPr>
            <a:xfrm>
              <a:off x="5169400" y="1666900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1" y="1"/>
                  </a:moveTo>
                  <a:cubicBezTo>
                    <a:pt x="60" y="120"/>
                    <a:pt x="180" y="160"/>
                    <a:pt x="319" y="160"/>
                  </a:cubicBezTo>
                  <a:cubicBezTo>
                    <a:pt x="259" y="4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"/>
            <p:cNvSpPr/>
            <p:nvPr/>
          </p:nvSpPr>
          <p:spPr>
            <a:xfrm>
              <a:off x="5177350" y="1670875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1" y="1"/>
                  </a:moveTo>
                  <a:cubicBezTo>
                    <a:pt x="65" y="128"/>
                    <a:pt x="179" y="166"/>
                    <a:pt x="294" y="166"/>
                  </a:cubicBezTo>
                  <a:cubicBezTo>
                    <a:pt x="322" y="166"/>
                    <a:pt x="351" y="164"/>
                    <a:pt x="379" y="160"/>
                  </a:cubicBezTo>
                  <a:cubicBezTo>
                    <a:pt x="279" y="4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"/>
            <p:cNvSpPr/>
            <p:nvPr/>
          </p:nvSpPr>
          <p:spPr>
            <a:xfrm>
              <a:off x="5225600" y="16927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1" y="0"/>
                  </a:moveTo>
                  <a:cubicBezTo>
                    <a:pt x="60" y="159"/>
                    <a:pt x="199" y="179"/>
                    <a:pt x="339" y="179"/>
                  </a:cubicBezTo>
                  <a:cubicBezTo>
                    <a:pt x="259" y="6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"/>
            <p:cNvSpPr/>
            <p:nvPr/>
          </p:nvSpPr>
          <p:spPr>
            <a:xfrm>
              <a:off x="5143550" y="1844950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20" y="80"/>
                    <a:pt x="0" y="199"/>
                    <a:pt x="0" y="358"/>
                  </a:cubicBezTo>
                  <a:cubicBezTo>
                    <a:pt x="140" y="279"/>
                    <a:pt x="159" y="1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"/>
            <p:cNvSpPr/>
            <p:nvPr/>
          </p:nvSpPr>
          <p:spPr>
            <a:xfrm>
              <a:off x="5289250" y="15718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153" y="0"/>
                  </a:moveTo>
                  <a:cubicBezTo>
                    <a:pt x="105" y="0"/>
                    <a:pt x="54" y="9"/>
                    <a:pt x="1" y="22"/>
                  </a:cubicBezTo>
                  <a:cubicBezTo>
                    <a:pt x="100" y="142"/>
                    <a:pt x="259" y="142"/>
                    <a:pt x="399" y="142"/>
                  </a:cubicBezTo>
                  <a:cubicBezTo>
                    <a:pt x="332" y="35"/>
                    <a:pt x="248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"/>
            <p:cNvSpPr/>
            <p:nvPr/>
          </p:nvSpPr>
          <p:spPr>
            <a:xfrm>
              <a:off x="5372800" y="1688300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339" y="0"/>
                  </a:moveTo>
                  <a:cubicBezTo>
                    <a:pt x="220" y="0"/>
                    <a:pt x="100" y="60"/>
                    <a:pt x="1" y="179"/>
                  </a:cubicBezTo>
                  <a:cubicBezTo>
                    <a:pt x="22" y="182"/>
                    <a:pt x="44" y="184"/>
                    <a:pt x="65" y="184"/>
                  </a:cubicBezTo>
                  <a:cubicBezTo>
                    <a:pt x="181" y="184"/>
                    <a:pt x="289" y="135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"/>
            <p:cNvSpPr/>
            <p:nvPr/>
          </p:nvSpPr>
          <p:spPr>
            <a:xfrm>
              <a:off x="5288275" y="1740500"/>
              <a:ext cx="6975" cy="9525"/>
            </a:xfrm>
            <a:custGeom>
              <a:avLst/>
              <a:gdLst/>
              <a:ahLst/>
              <a:cxnLst/>
              <a:rect l="l" t="t" r="r" b="b"/>
              <a:pathLst>
                <a:path w="279" h="381" extrusionOk="0">
                  <a:moveTo>
                    <a:pt x="279" y="1"/>
                  </a:moveTo>
                  <a:cubicBezTo>
                    <a:pt x="179" y="1"/>
                    <a:pt x="119" y="41"/>
                    <a:pt x="80" y="140"/>
                  </a:cubicBezTo>
                  <a:cubicBezTo>
                    <a:pt x="20" y="200"/>
                    <a:pt x="0" y="279"/>
                    <a:pt x="40" y="359"/>
                  </a:cubicBezTo>
                  <a:cubicBezTo>
                    <a:pt x="70" y="374"/>
                    <a:pt x="101" y="381"/>
                    <a:pt x="131" y="381"/>
                  </a:cubicBezTo>
                  <a:cubicBezTo>
                    <a:pt x="180" y="381"/>
                    <a:pt x="229" y="364"/>
                    <a:pt x="279" y="339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"/>
            <p:cNvSpPr/>
            <p:nvPr/>
          </p:nvSpPr>
          <p:spPr>
            <a:xfrm>
              <a:off x="5872125" y="1311025"/>
              <a:ext cx="8475" cy="4300"/>
            </a:xfrm>
            <a:custGeom>
              <a:avLst/>
              <a:gdLst/>
              <a:ahLst/>
              <a:cxnLst/>
              <a:rect l="l" t="t" r="r" b="b"/>
              <a:pathLst>
                <a:path w="339" h="172" extrusionOk="0">
                  <a:moveTo>
                    <a:pt x="87" y="0"/>
                  </a:moveTo>
                  <a:cubicBezTo>
                    <a:pt x="58" y="0"/>
                    <a:pt x="29" y="4"/>
                    <a:pt x="0" y="13"/>
                  </a:cubicBezTo>
                  <a:cubicBezTo>
                    <a:pt x="100" y="152"/>
                    <a:pt x="219" y="172"/>
                    <a:pt x="338" y="172"/>
                  </a:cubicBezTo>
                  <a:cubicBezTo>
                    <a:pt x="307" y="61"/>
                    <a:pt x="199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"/>
            <p:cNvSpPr/>
            <p:nvPr/>
          </p:nvSpPr>
          <p:spPr>
            <a:xfrm>
              <a:off x="5277825" y="17499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199" y="1"/>
                  </a:moveTo>
                  <a:cubicBezTo>
                    <a:pt x="40" y="61"/>
                    <a:pt x="0" y="180"/>
                    <a:pt x="40" y="319"/>
                  </a:cubicBezTo>
                  <a:cubicBezTo>
                    <a:pt x="159" y="260"/>
                    <a:pt x="19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"/>
            <p:cNvSpPr/>
            <p:nvPr/>
          </p:nvSpPr>
          <p:spPr>
            <a:xfrm>
              <a:off x="5284775" y="1744000"/>
              <a:ext cx="7000" cy="10775"/>
            </a:xfrm>
            <a:custGeom>
              <a:avLst/>
              <a:gdLst/>
              <a:ahLst/>
              <a:cxnLst/>
              <a:rect l="l" t="t" r="r" b="b"/>
              <a:pathLst>
                <a:path w="280" h="431" extrusionOk="0">
                  <a:moveTo>
                    <a:pt x="240" y="0"/>
                  </a:moveTo>
                  <a:cubicBezTo>
                    <a:pt x="160" y="0"/>
                    <a:pt x="120" y="20"/>
                    <a:pt x="60" y="40"/>
                  </a:cubicBezTo>
                  <a:cubicBezTo>
                    <a:pt x="41" y="40"/>
                    <a:pt x="41" y="60"/>
                    <a:pt x="1" y="100"/>
                  </a:cubicBezTo>
                  <a:cubicBezTo>
                    <a:pt x="1" y="139"/>
                    <a:pt x="1" y="159"/>
                    <a:pt x="60" y="219"/>
                  </a:cubicBezTo>
                  <a:lnTo>
                    <a:pt x="60" y="398"/>
                  </a:lnTo>
                  <a:cubicBezTo>
                    <a:pt x="95" y="421"/>
                    <a:pt x="124" y="431"/>
                    <a:pt x="157" y="431"/>
                  </a:cubicBezTo>
                  <a:cubicBezTo>
                    <a:pt x="180" y="431"/>
                    <a:pt x="207" y="426"/>
                    <a:pt x="240" y="418"/>
                  </a:cubicBezTo>
                  <a:cubicBezTo>
                    <a:pt x="279" y="358"/>
                    <a:pt x="279" y="318"/>
                    <a:pt x="259" y="239"/>
                  </a:cubicBezTo>
                  <a:cubicBezTo>
                    <a:pt x="259" y="159"/>
                    <a:pt x="240" y="6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"/>
            <p:cNvSpPr/>
            <p:nvPr/>
          </p:nvSpPr>
          <p:spPr>
            <a:xfrm>
              <a:off x="4890400" y="1475775"/>
              <a:ext cx="9475" cy="3750"/>
            </a:xfrm>
            <a:custGeom>
              <a:avLst/>
              <a:gdLst/>
              <a:ahLst/>
              <a:cxnLst/>
              <a:rect l="l" t="t" r="r" b="b"/>
              <a:pathLst>
                <a:path w="379" h="150" extrusionOk="0">
                  <a:moveTo>
                    <a:pt x="93" y="0"/>
                  </a:moveTo>
                  <a:cubicBezTo>
                    <a:pt x="62" y="0"/>
                    <a:pt x="31" y="3"/>
                    <a:pt x="1" y="7"/>
                  </a:cubicBezTo>
                  <a:cubicBezTo>
                    <a:pt x="74" y="94"/>
                    <a:pt x="157" y="150"/>
                    <a:pt x="259" y="150"/>
                  </a:cubicBezTo>
                  <a:cubicBezTo>
                    <a:pt x="296" y="150"/>
                    <a:pt x="336" y="142"/>
                    <a:pt x="379" y="126"/>
                  </a:cubicBezTo>
                  <a:cubicBezTo>
                    <a:pt x="316" y="33"/>
                    <a:pt x="205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"/>
            <p:cNvSpPr/>
            <p:nvPr/>
          </p:nvSpPr>
          <p:spPr>
            <a:xfrm>
              <a:off x="4930200" y="148042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lnTo>
                    <a:pt x="0" y="139"/>
                  </a:lnTo>
                  <a:cubicBezTo>
                    <a:pt x="120" y="139"/>
                    <a:pt x="219" y="159"/>
                    <a:pt x="338" y="159"/>
                  </a:cubicBezTo>
                  <a:cubicBezTo>
                    <a:pt x="279" y="2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"/>
            <p:cNvSpPr/>
            <p:nvPr/>
          </p:nvSpPr>
          <p:spPr>
            <a:xfrm>
              <a:off x="5086850" y="18966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43" y="27"/>
                    <a:pt x="111" y="55"/>
                    <a:pt x="83" y="82"/>
                  </a:cubicBezTo>
                  <a:lnTo>
                    <a:pt x="83" y="82"/>
                  </a:lnTo>
                  <a:cubicBezTo>
                    <a:pt x="115" y="55"/>
                    <a:pt x="150" y="30"/>
                    <a:pt x="180" y="0"/>
                  </a:cubicBezTo>
                  <a:close/>
                  <a:moveTo>
                    <a:pt x="83" y="82"/>
                  </a:moveTo>
                  <a:cubicBezTo>
                    <a:pt x="51" y="109"/>
                    <a:pt x="21" y="139"/>
                    <a:pt x="1" y="179"/>
                  </a:cubicBezTo>
                  <a:cubicBezTo>
                    <a:pt x="22" y="147"/>
                    <a:pt x="50" y="114"/>
                    <a:pt x="83" y="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"/>
            <p:cNvSpPr/>
            <p:nvPr/>
          </p:nvSpPr>
          <p:spPr>
            <a:xfrm>
              <a:off x="5177350" y="1836500"/>
              <a:ext cx="2025" cy="3500"/>
            </a:xfrm>
            <a:custGeom>
              <a:avLst/>
              <a:gdLst/>
              <a:ahLst/>
              <a:cxnLst/>
              <a:rect l="l" t="t" r="r" b="b"/>
              <a:pathLst>
                <a:path w="81" h="140" extrusionOk="0">
                  <a:moveTo>
                    <a:pt x="41" y="0"/>
                  </a:moveTo>
                  <a:cubicBezTo>
                    <a:pt x="1" y="40"/>
                    <a:pt x="1" y="100"/>
                    <a:pt x="41" y="139"/>
                  </a:cubicBezTo>
                  <a:lnTo>
                    <a:pt x="81" y="100"/>
                  </a:lnTo>
                  <a:cubicBezTo>
                    <a:pt x="81" y="80"/>
                    <a:pt x="61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"/>
            <p:cNvSpPr/>
            <p:nvPr/>
          </p:nvSpPr>
          <p:spPr>
            <a:xfrm>
              <a:off x="4872500" y="1471850"/>
              <a:ext cx="5500" cy="2625"/>
            </a:xfrm>
            <a:custGeom>
              <a:avLst/>
              <a:gdLst/>
              <a:ahLst/>
              <a:cxnLst/>
              <a:rect l="l" t="t" r="r" b="b"/>
              <a:pathLst>
                <a:path w="220" h="105" extrusionOk="0">
                  <a:moveTo>
                    <a:pt x="39" y="1"/>
                  </a:moveTo>
                  <a:cubicBezTo>
                    <a:pt x="27" y="1"/>
                    <a:pt x="14" y="2"/>
                    <a:pt x="1" y="5"/>
                  </a:cubicBezTo>
                  <a:cubicBezTo>
                    <a:pt x="41" y="84"/>
                    <a:pt x="120" y="104"/>
                    <a:pt x="220" y="104"/>
                  </a:cubicBezTo>
                  <a:cubicBezTo>
                    <a:pt x="168" y="53"/>
                    <a:pt x="116" y="1"/>
                    <a:pt x="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"/>
            <p:cNvSpPr/>
            <p:nvPr/>
          </p:nvSpPr>
          <p:spPr>
            <a:xfrm>
              <a:off x="4863550" y="1471450"/>
              <a:ext cx="6500" cy="2100"/>
            </a:xfrm>
            <a:custGeom>
              <a:avLst/>
              <a:gdLst/>
              <a:ahLst/>
              <a:cxnLst/>
              <a:rect l="l" t="t" r="r" b="b"/>
              <a:pathLst>
                <a:path w="260" h="84" extrusionOk="0">
                  <a:moveTo>
                    <a:pt x="1" y="1"/>
                  </a:moveTo>
                  <a:cubicBezTo>
                    <a:pt x="53" y="53"/>
                    <a:pt x="99" y="83"/>
                    <a:pt x="143" y="83"/>
                  </a:cubicBezTo>
                  <a:cubicBezTo>
                    <a:pt x="183" y="83"/>
                    <a:pt x="221" y="58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"/>
            <p:cNvSpPr/>
            <p:nvPr/>
          </p:nvSpPr>
          <p:spPr>
            <a:xfrm>
              <a:off x="5641350" y="153660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20" y="1"/>
                  </a:moveTo>
                  <a:cubicBezTo>
                    <a:pt x="100" y="1"/>
                    <a:pt x="21" y="61"/>
                    <a:pt x="1" y="160"/>
                  </a:cubicBezTo>
                  <a:cubicBezTo>
                    <a:pt x="100" y="160"/>
                    <a:pt x="160" y="10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"/>
            <p:cNvSpPr/>
            <p:nvPr/>
          </p:nvSpPr>
          <p:spPr>
            <a:xfrm>
              <a:off x="5815425" y="14321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20" y="0"/>
                    <a:pt x="40" y="60"/>
                    <a:pt x="0" y="140"/>
                  </a:cubicBezTo>
                  <a:cubicBezTo>
                    <a:pt x="80" y="140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"/>
            <p:cNvSpPr/>
            <p:nvPr/>
          </p:nvSpPr>
          <p:spPr>
            <a:xfrm>
              <a:off x="5368325" y="16927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cubicBezTo>
                    <a:pt x="100" y="0"/>
                    <a:pt x="21" y="60"/>
                    <a:pt x="1" y="159"/>
                  </a:cubicBezTo>
                  <a:cubicBezTo>
                    <a:pt x="100" y="159"/>
                    <a:pt x="14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"/>
            <p:cNvSpPr/>
            <p:nvPr/>
          </p:nvSpPr>
          <p:spPr>
            <a:xfrm>
              <a:off x="5281800" y="17454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80" y="1"/>
                    <a:pt x="40" y="61"/>
                    <a:pt x="0" y="160"/>
                  </a:cubicBezTo>
                  <a:cubicBezTo>
                    <a:pt x="80" y="180"/>
                    <a:pt x="120" y="180"/>
                    <a:pt x="179" y="18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"/>
            <p:cNvSpPr/>
            <p:nvPr/>
          </p:nvSpPr>
          <p:spPr>
            <a:xfrm>
              <a:off x="4960525" y="1579875"/>
              <a:ext cx="4500" cy="3125"/>
            </a:xfrm>
            <a:custGeom>
              <a:avLst/>
              <a:gdLst/>
              <a:ahLst/>
              <a:cxnLst/>
              <a:rect l="l" t="t" r="r" b="b"/>
              <a:pathLst>
                <a:path w="180" h="125" extrusionOk="0">
                  <a:moveTo>
                    <a:pt x="1" y="1"/>
                  </a:moveTo>
                  <a:lnTo>
                    <a:pt x="1" y="1"/>
                  </a:lnTo>
                  <a:cubicBezTo>
                    <a:pt x="17" y="83"/>
                    <a:pt x="62" y="125"/>
                    <a:pt x="133" y="125"/>
                  </a:cubicBezTo>
                  <a:cubicBezTo>
                    <a:pt x="148" y="125"/>
                    <a:pt x="163" y="123"/>
                    <a:pt x="180" y="120"/>
                  </a:cubicBezTo>
                  <a:cubicBezTo>
                    <a:pt x="120" y="6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"/>
            <p:cNvSpPr/>
            <p:nvPr/>
          </p:nvSpPr>
          <p:spPr>
            <a:xfrm>
              <a:off x="4890900" y="1575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80"/>
                    <a:pt x="100" y="160"/>
                    <a:pt x="200" y="160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"/>
            <p:cNvSpPr/>
            <p:nvPr/>
          </p:nvSpPr>
          <p:spPr>
            <a:xfrm>
              <a:off x="4894900" y="15500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0" y="0"/>
                  </a:moveTo>
                  <a:cubicBezTo>
                    <a:pt x="60" y="40"/>
                    <a:pt x="119" y="99"/>
                    <a:pt x="179" y="119"/>
                  </a:cubicBezTo>
                  <a:cubicBezTo>
                    <a:pt x="139" y="99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"/>
            <p:cNvSpPr/>
            <p:nvPr/>
          </p:nvSpPr>
          <p:spPr>
            <a:xfrm>
              <a:off x="5633400" y="15410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60" y="1"/>
                    <a:pt x="20" y="61"/>
                    <a:pt x="1" y="160"/>
                  </a:cubicBezTo>
                  <a:cubicBezTo>
                    <a:pt x="100" y="120"/>
                    <a:pt x="160" y="8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"/>
            <p:cNvSpPr/>
            <p:nvPr/>
          </p:nvSpPr>
          <p:spPr>
            <a:xfrm>
              <a:off x="4903825" y="1541075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1" y="1"/>
                  </a:moveTo>
                  <a:cubicBezTo>
                    <a:pt x="81" y="100"/>
                    <a:pt x="160" y="120"/>
                    <a:pt x="260" y="120"/>
                  </a:cubicBezTo>
                  <a:cubicBezTo>
                    <a:pt x="200" y="61"/>
                    <a:pt x="14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"/>
            <p:cNvSpPr/>
            <p:nvPr/>
          </p:nvSpPr>
          <p:spPr>
            <a:xfrm>
              <a:off x="5185825" y="1684800"/>
              <a:ext cx="5000" cy="3150"/>
            </a:xfrm>
            <a:custGeom>
              <a:avLst/>
              <a:gdLst/>
              <a:ahLst/>
              <a:cxnLst/>
              <a:rect l="l" t="t" r="r" b="b"/>
              <a:pathLst>
                <a:path w="200" h="126" extrusionOk="0">
                  <a:moveTo>
                    <a:pt x="0" y="1"/>
                  </a:moveTo>
                  <a:cubicBezTo>
                    <a:pt x="33" y="84"/>
                    <a:pt x="80" y="125"/>
                    <a:pt x="153" y="125"/>
                  </a:cubicBezTo>
                  <a:cubicBezTo>
                    <a:pt x="167" y="125"/>
                    <a:pt x="183" y="124"/>
                    <a:pt x="199" y="120"/>
                  </a:cubicBezTo>
                  <a:cubicBezTo>
                    <a:pt x="13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"/>
            <p:cNvSpPr/>
            <p:nvPr/>
          </p:nvSpPr>
          <p:spPr>
            <a:xfrm>
              <a:off x="5163425" y="1676850"/>
              <a:ext cx="5500" cy="2525"/>
            </a:xfrm>
            <a:custGeom>
              <a:avLst/>
              <a:gdLst/>
              <a:ahLst/>
              <a:cxnLst/>
              <a:rect l="l" t="t" r="r" b="b"/>
              <a:pathLst>
                <a:path w="220" h="101" extrusionOk="0">
                  <a:moveTo>
                    <a:pt x="1" y="1"/>
                  </a:moveTo>
                  <a:cubicBezTo>
                    <a:pt x="61" y="40"/>
                    <a:pt x="120" y="100"/>
                    <a:pt x="220" y="100"/>
                  </a:cubicBezTo>
                  <a:cubicBezTo>
                    <a:pt x="160" y="2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"/>
            <p:cNvSpPr/>
            <p:nvPr/>
          </p:nvSpPr>
          <p:spPr>
            <a:xfrm>
              <a:off x="5089325" y="1641050"/>
              <a:ext cx="6000" cy="2900"/>
            </a:xfrm>
            <a:custGeom>
              <a:avLst/>
              <a:gdLst/>
              <a:ahLst/>
              <a:cxnLst/>
              <a:rect l="l" t="t" r="r" b="b"/>
              <a:pathLst>
                <a:path w="240" h="116" extrusionOk="0">
                  <a:moveTo>
                    <a:pt x="1" y="0"/>
                  </a:moveTo>
                  <a:cubicBezTo>
                    <a:pt x="30" y="74"/>
                    <a:pt x="82" y="115"/>
                    <a:pt x="155" y="115"/>
                  </a:cubicBezTo>
                  <a:cubicBezTo>
                    <a:pt x="181" y="115"/>
                    <a:pt x="209" y="110"/>
                    <a:pt x="240" y="100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"/>
            <p:cNvSpPr/>
            <p:nvPr/>
          </p:nvSpPr>
          <p:spPr>
            <a:xfrm>
              <a:off x="5860175" y="1006475"/>
              <a:ext cx="60700" cy="12425"/>
            </a:xfrm>
            <a:custGeom>
              <a:avLst/>
              <a:gdLst/>
              <a:ahLst/>
              <a:cxnLst/>
              <a:rect l="l" t="t" r="r" b="b"/>
              <a:pathLst>
                <a:path w="2428" h="497" extrusionOk="0">
                  <a:moveTo>
                    <a:pt x="2069" y="0"/>
                  </a:moveTo>
                  <a:cubicBezTo>
                    <a:pt x="1413" y="20"/>
                    <a:pt x="796" y="20"/>
                    <a:pt x="140" y="60"/>
                  </a:cubicBezTo>
                  <a:cubicBezTo>
                    <a:pt x="1" y="279"/>
                    <a:pt x="80" y="378"/>
                    <a:pt x="319" y="378"/>
                  </a:cubicBezTo>
                  <a:cubicBezTo>
                    <a:pt x="402" y="461"/>
                    <a:pt x="514" y="496"/>
                    <a:pt x="629" y="496"/>
                  </a:cubicBezTo>
                  <a:cubicBezTo>
                    <a:pt x="678" y="496"/>
                    <a:pt x="728" y="490"/>
                    <a:pt x="776" y="478"/>
                  </a:cubicBezTo>
                  <a:cubicBezTo>
                    <a:pt x="917" y="434"/>
                    <a:pt x="1053" y="417"/>
                    <a:pt x="1187" y="417"/>
                  </a:cubicBezTo>
                  <a:cubicBezTo>
                    <a:pt x="1357" y="417"/>
                    <a:pt x="1524" y="444"/>
                    <a:pt x="1692" y="478"/>
                  </a:cubicBezTo>
                  <a:cubicBezTo>
                    <a:pt x="1771" y="478"/>
                    <a:pt x="1831" y="478"/>
                    <a:pt x="1910" y="458"/>
                  </a:cubicBezTo>
                  <a:cubicBezTo>
                    <a:pt x="2089" y="319"/>
                    <a:pt x="2428" y="378"/>
                    <a:pt x="2408" y="20"/>
                  </a:cubicBezTo>
                  <a:cubicBezTo>
                    <a:pt x="2308" y="20"/>
                    <a:pt x="2189" y="0"/>
                    <a:pt x="2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"/>
            <p:cNvSpPr/>
            <p:nvPr/>
          </p:nvSpPr>
          <p:spPr>
            <a:xfrm>
              <a:off x="5907925" y="1006475"/>
              <a:ext cx="52725" cy="11675"/>
            </a:xfrm>
            <a:custGeom>
              <a:avLst/>
              <a:gdLst/>
              <a:ahLst/>
              <a:cxnLst/>
              <a:rect l="l" t="t" r="r" b="b"/>
              <a:pathLst>
                <a:path w="2109" h="467" extrusionOk="0">
                  <a:moveTo>
                    <a:pt x="876" y="0"/>
                  </a:moveTo>
                  <a:cubicBezTo>
                    <a:pt x="833" y="43"/>
                    <a:pt x="802" y="63"/>
                    <a:pt x="770" y="63"/>
                  </a:cubicBezTo>
                  <a:cubicBezTo>
                    <a:pt x="742" y="63"/>
                    <a:pt x="714" y="48"/>
                    <a:pt x="677" y="20"/>
                  </a:cubicBezTo>
                  <a:lnTo>
                    <a:pt x="518" y="20"/>
                  </a:lnTo>
                  <a:lnTo>
                    <a:pt x="0" y="319"/>
                  </a:lnTo>
                  <a:cubicBezTo>
                    <a:pt x="173" y="428"/>
                    <a:pt x="350" y="466"/>
                    <a:pt x="534" y="466"/>
                  </a:cubicBezTo>
                  <a:cubicBezTo>
                    <a:pt x="751" y="466"/>
                    <a:pt x="976" y="412"/>
                    <a:pt x="1214" y="358"/>
                  </a:cubicBezTo>
                  <a:cubicBezTo>
                    <a:pt x="1313" y="358"/>
                    <a:pt x="1413" y="368"/>
                    <a:pt x="1510" y="368"/>
                  </a:cubicBezTo>
                  <a:cubicBezTo>
                    <a:pt x="1607" y="368"/>
                    <a:pt x="1701" y="358"/>
                    <a:pt x="1791" y="319"/>
                  </a:cubicBezTo>
                  <a:cubicBezTo>
                    <a:pt x="2109" y="199"/>
                    <a:pt x="1970" y="100"/>
                    <a:pt x="1751" y="0"/>
                  </a:cubicBezTo>
                  <a:cubicBezTo>
                    <a:pt x="1661" y="60"/>
                    <a:pt x="1572" y="90"/>
                    <a:pt x="1482" y="90"/>
                  </a:cubicBezTo>
                  <a:cubicBezTo>
                    <a:pt x="1393" y="90"/>
                    <a:pt x="1303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"/>
            <p:cNvSpPr/>
            <p:nvPr/>
          </p:nvSpPr>
          <p:spPr>
            <a:xfrm>
              <a:off x="5899975" y="1014425"/>
              <a:ext cx="37800" cy="9475"/>
            </a:xfrm>
            <a:custGeom>
              <a:avLst/>
              <a:gdLst/>
              <a:ahLst/>
              <a:cxnLst/>
              <a:rect l="l" t="t" r="r" b="b"/>
              <a:pathLst>
                <a:path w="1512" h="379" extrusionOk="0">
                  <a:moveTo>
                    <a:pt x="318" y="1"/>
                  </a:moveTo>
                  <a:cubicBezTo>
                    <a:pt x="239" y="1"/>
                    <a:pt x="199" y="40"/>
                    <a:pt x="119" y="60"/>
                  </a:cubicBezTo>
                  <a:cubicBezTo>
                    <a:pt x="0" y="180"/>
                    <a:pt x="0" y="279"/>
                    <a:pt x="119" y="379"/>
                  </a:cubicBezTo>
                  <a:cubicBezTo>
                    <a:pt x="239" y="359"/>
                    <a:pt x="338" y="359"/>
                    <a:pt x="458" y="359"/>
                  </a:cubicBezTo>
                  <a:cubicBezTo>
                    <a:pt x="576" y="240"/>
                    <a:pt x="722" y="222"/>
                    <a:pt x="873" y="222"/>
                  </a:cubicBezTo>
                  <a:cubicBezTo>
                    <a:pt x="941" y="222"/>
                    <a:pt x="1009" y="226"/>
                    <a:pt x="1076" y="226"/>
                  </a:cubicBezTo>
                  <a:cubicBezTo>
                    <a:pt x="1238" y="226"/>
                    <a:pt x="1393" y="205"/>
                    <a:pt x="1512" y="60"/>
                  </a:cubicBezTo>
                  <a:cubicBezTo>
                    <a:pt x="1114" y="40"/>
                    <a:pt x="716" y="4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"/>
            <p:cNvSpPr/>
            <p:nvPr/>
          </p:nvSpPr>
          <p:spPr>
            <a:xfrm>
              <a:off x="5937750" y="1006475"/>
              <a:ext cx="12975" cy="4125"/>
            </a:xfrm>
            <a:custGeom>
              <a:avLst/>
              <a:gdLst/>
              <a:ahLst/>
              <a:cxnLst/>
              <a:rect l="l" t="t" r="r" b="b"/>
              <a:pathLst>
                <a:path w="519" h="165" extrusionOk="0">
                  <a:moveTo>
                    <a:pt x="1" y="0"/>
                  </a:moveTo>
                  <a:cubicBezTo>
                    <a:pt x="90" y="110"/>
                    <a:pt x="180" y="164"/>
                    <a:pt x="267" y="164"/>
                  </a:cubicBezTo>
                  <a:cubicBezTo>
                    <a:pt x="354" y="164"/>
                    <a:pt x="439" y="11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"/>
            <p:cNvSpPr/>
            <p:nvPr/>
          </p:nvSpPr>
          <p:spPr>
            <a:xfrm>
              <a:off x="5924825" y="993550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200" y="0"/>
                  </a:moveTo>
                  <a:cubicBezTo>
                    <a:pt x="130" y="0"/>
                    <a:pt x="60" y="20"/>
                    <a:pt x="1" y="20"/>
                  </a:cubicBezTo>
                  <a:lnTo>
                    <a:pt x="1" y="139"/>
                  </a:lnTo>
                  <a:cubicBezTo>
                    <a:pt x="60" y="159"/>
                    <a:pt x="130" y="179"/>
                    <a:pt x="200" y="179"/>
                  </a:cubicBezTo>
                  <a:cubicBezTo>
                    <a:pt x="269" y="179"/>
                    <a:pt x="339" y="159"/>
                    <a:pt x="399" y="100"/>
                  </a:cubicBezTo>
                  <a:cubicBezTo>
                    <a:pt x="339" y="20"/>
                    <a:pt x="269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"/>
            <p:cNvSpPr/>
            <p:nvPr/>
          </p:nvSpPr>
          <p:spPr>
            <a:xfrm>
              <a:off x="5924325" y="1006475"/>
              <a:ext cx="5000" cy="2325"/>
            </a:xfrm>
            <a:custGeom>
              <a:avLst/>
              <a:gdLst/>
              <a:ahLst/>
              <a:cxnLst/>
              <a:rect l="l" t="t" r="r" b="b"/>
              <a:pathLst>
                <a:path w="200" h="93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20"/>
                    <a:pt x="60" y="20"/>
                    <a:pt x="1" y="20"/>
                  </a:cubicBezTo>
                  <a:cubicBezTo>
                    <a:pt x="48" y="68"/>
                    <a:pt x="82" y="92"/>
                    <a:pt x="111" y="92"/>
                  </a:cubicBezTo>
                  <a:cubicBezTo>
                    <a:pt x="143" y="92"/>
                    <a:pt x="169" y="63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"/>
            <p:cNvSpPr/>
            <p:nvPr/>
          </p:nvSpPr>
          <p:spPr>
            <a:xfrm>
              <a:off x="5881075" y="1011000"/>
              <a:ext cx="21900" cy="14400"/>
            </a:xfrm>
            <a:custGeom>
              <a:avLst/>
              <a:gdLst/>
              <a:ahLst/>
              <a:cxnLst/>
              <a:rect l="l" t="t" r="r" b="b"/>
              <a:pathLst>
                <a:path w="876" h="576" extrusionOk="0">
                  <a:moveTo>
                    <a:pt x="336" y="1"/>
                  </a:moveTo>
                  <a:cubicBezTo>
                    <a:pt x="226" y="1"/>
                    <a:pt x="114" y="39"/>
                    <a:pt x="0" y="138"/>
                  </a:cubicBezTo>
                  <a:cubicBezTo>
                    <a:pt x="100" y="396"/>
                    <a:pt x="358" y="376"/>
                    <a:pt x="537" y="496"/>
                  </a:cubicBezTo>
                  <a:lnTo>
                    <a:pt x="537" y="575"/>
                  </a:lnTo>
                  <a:cubicBezTo>
                    <a:pt x="637" y="575"/>
                    <a:pt x="756" y="535"/>
                    <a:pt x="875" y="516"/>
                  </a:cubicBezTo>
                  <a:lnTo>
                    <a:pt x="875" y="197"/>
                  </a:lnTo>
                  <a:cubicBezTo>
                    <a:pt x="691" y="99"/>
                    <a:pt x="515" y="1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"/>
            <p:cNvSpPr/>
            <p:nvPr/>
          </p:nvSpPr>
          <p:spPr>
            <a:xfrm>
              <a:off x="5905925" y="1045750"/>
              <a:ext cx="26875" cy="5500"/>
            </a:xfrm>
            <a:custGeom>
              <a:avLst/>
              <a:gdLst/>
              <a:ahLst/>
              <a:cxnLst/>
              <a:rect l="l" t="t" r="r" b="b"/>
              <a:pathLst>
                <a:path w="1075" h="220" extrusionOk="0">
                  <a:moveTo>
                    <a:pt x="239" y="1"/>
                  </a:moveTo>
                  <a:cubicBezTo>
                    <a:pt x="160" y="21"/>
                    <a:pt x="41" y="41"/>
                    <a:pt x="41" y="60"/>
                  </a:cubicBezTo>
                  <a:cubicBezTo>
                    <a:pt x="1" y="220"/>
                    <a:pt x="160" y="140"/>
                    <a:pt x="239" y="200"/>
                  </a:cubicBezTo>
                  <a:cubicBezTo>
                    <a:pt x="538" y="180"/>
                    <a:pt x="836" y="220"/>
                    <a:pt x="10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"/>
            <p:cNvSpPr/>
            <p:nvPr/>
          </p:nvSpPr>
          <p:spPr>
            <a:xfrm>
              <a:off x="5604050" y="1228275"/>
              <a:ext cx="21925" cy="24575"/>
            </a:xfrm>
            <a:custGeom>
              <a:avLst/>
              <a:gdLst/>
              <a:ahLst/>
              <a:cxnLst/>
              <a:rect l="l" t="t" r="r" b="b"/>
              <a:pathLst>
                <a:path w="877" h="983" extrusionOk="0">
                  <a:moveTo>
                    <a:pt x="677" y="0"/>
                  </a:moveTo>
                  <a:cubicBezTo>
                    <a:pt x="637" y="0"/>
                    <a:pt x="618" y="40"/>
                    <a:pt x="598" y="60"/>
                  </a:cubicBezTo>
                  <a:cubicBezTo>
                    <a:pt x="498" y="160"/>
                    <a:pt x="419" y="279"/>
                    <a:pt x="339" y="378"/>
                  </a:cubicBezTo>
                  <a:cubicBezTo>
                    <a:pt x="240" y="557"/>
                    <a:pt x="1" y="677"/>
                    <a:pt x="180" y="935"/>
                  </a:cubicBezTo>
                  <a:cubicBezTo>
                    <a:pt x="253" y="965"/>
                    <a:pt x="326" y="983"/>
                    <a:pt x="406" y="983"/>
                  </a:cubicBezTo>
                  <a:cubicBezTo>
                    <a:pt x="436" y="983"/>
                    <a:pt x="466" y="980"/>
                    <a:pt x="498" y="975"/>
                  </a:cubicBezTo>
                  <a:cubicBezTo>
                    <a:pt x="657" y="955"/>
                    <a:pt x="777" y="836"/>
                    <a:pt x="836" y="677"/>
                  </a:cubicBezTo>
                  <a:cubicBezTo>
                    <a:pt x="836" y="577"/>
                    <a:pt x="876" y="478"/>
                    <a:pt x="876" y="378"/>
                  </a:cubicBezTo>
                  <a:cubicBezTo>
                    <a:pt x="817" y="259"/>
                    <a:pt x="817" y="80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"/>
            <p:cNvSpPr/>
            <p:nvPr/>
          </p:nvSpPr>
          <p:spPr>
            <a:xfrm>
              <a:off x="5614000" y="1245675"/>
              <a:ext cx="25400" cy="14950"/>
            </a:xfrm>
            <a:custGeom>
              <a:avLst/>
              <a:gdLst/>
              <a:ahLst/>
              <a:cxnLst/>
              <a:rect l="l" t="t" r="r" b="b"/>
              <a:pathLst>
                <a:path w="1016" h="598" extrusionOk="0">
                  <a:moveTo>
                    <a:pt x="438" y="1"/>
                  </a:moveTo>
                  <a:cubicBezTo>
                    <a:pt x="319" y="60"/>
                    <a:pt x="220" y="140"/>
                    <a:pt x="100" y="180"/>
                  </a:cubicBezTo>
                  <a:cubicBezTo>
                    <a:pt x="41" y="239"/>
                    <a:pt x="1" y="279"/>
                    <a:pt x="1" y="379"/>
                  </a:cubicBezTo>
                  <a:cubicBezTo>
                    <a:pt x="21" y="458"/>
                    <a:pt x="41" y="538"/>
                    <a:pt x="100" y="578"/>
                  </a:cubicBezTo>
                  <a:cubicBezTo>
                    <a:pt x="180" y="597"/>
                    <a:pt x="239" y="597"/>
                    <a:pt x="319" y="597"/>
                  </a:cubicBezTo>
                  <a:cubicBezTo>
                    <a:pt x="478" y="578"/>
                    <a:pt x="598" y="538"/>
                    <a:pt x="737" y="498"/>
                  </a:cubicBezTo>
                  <a:cubicBezTo>
                    <a:pt x="816" y="478"/>
                    <a:pt x="876" y="458"/>
                    <a:pt x="936" y="438"/>
                  </a:cubicBezTo>
                  <a:lnTo>
                    <a:pt x="1015" y="359"/>
                  </a:lnTo>
                  <a:lnTo>
                    <a:pt x="1015" y="259"/>
                  </a:lnTo>
                  <a:cubicBezTo>
                    <a:pt x="995" y="160"/>
                    <a:pt x="995" y="80"/>
                    <a:pt x="976" y="1"/>
                  </a:cubicBezTo>
                  <a:cubicBezTo>
                    <a:pt x="862" y="38"/>
                    <a:pt x="749" y="148"/>
                    <a:pt x="636" y="148"/>
                  </a:cubicBezTo>
                  <a:cubicBezTo>
                    <a:pt x="570" y="148"/>
                    <a:pt x="504" y="11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"/>
            <p:cNvSpPr/>
            <p:nvPr/>
          </p:nvSpPr>
          <p:spPr>
            <a:xfrm>
              <a:off x="5567250" y="1228275"/>
              <a:ext cx="35350" cy="39800"/>
            </a:xfrm>
            <a:custGeom>
              <a:avLst/>
              <a:gdLst/>
              <a:ahLst/>
              <a:cxnLst/>
              <a:rect l="l" t="t" r="r" b="b"/>
              <a:pathLst>
                <a:path w="1414" h="1592" extrusionOk="0">
                  <a:moveTo>
                    <a:pt x="1115" y="0"/>
                  </a:moveTo>
                  <a:cubicBezTo>
                    <a:pt x="1075" y="80"/>
                    <a:pt x="995" y="140"/>
                    <a:pt x="956" y="179"/>
                  </a:cubicBezTo>
                  <a:cubicBezTo>
                    <a:pt x="458" y="339"/>
                    <a:pt x="279" y="796"/>
                    <a:pt x="1" y="1174"/>
                  </a:cubicBezTo>
                  <a:cubicBezTo>
                    <a:pt x="1" y="1274"/>
                    <a:pt x="1" y="1353"/>
                    <a:pt x="21" y="1433"/>
                  </a:cubicBezTo>
                  <a:cubicBezTo>
                    <a:pt x="100" y="1512"/>
                    <a:pt x="180" y="1592"/>
                    <a:pt x="319" y="1592"/>
                  </a:cubicBezTo>
                  <a:cubicBezTo>
                    <a:pt x="717" y="1194"/>
                    <a:pt x="1413" y="955"/>
                    <a:pt x="1294" y="179"/>
                  </a:cubicBezTo>
                  <a:lnTo>
                    <a:pt x="11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"/>
            <p:cNvSpPr/>
            <p:nvPr/>
          </p:nvSpPr>
          <p:spPr>
            <a:xfrm>
              <a:off x="5566275" y="1226975"/>
              <a:ext cx="24875" cy="32150"/>
            </a:xfrm>
            <a:custGeom>
              <a:avLst/>
              <a:gdLst/>
              <a:ahLst/>
              <a:cxnLst/>
              <a:rect l="l" t="t" r="r" b="b"/>
              <a:pathLst>
                <a:path w="995" h="1286" extrusionOk="0">
                  <a:moveTo>
                    <a:pt x="669" y="1"/>
                  </a:moveTo>
                  <a:cubicBezTo>
                    <a:pt x="643" y="1"/>
                    <a:pt x="619" y="5"/>
                    <a:pt x="597" y="13"/>
                  </a:cubicBezTo>
                  <a:cubicBezTo>
                    <a:pt x="298" y="311"/>
                    <a:pt x="40" y="629"/>
                    <a:pt x="0" y="1047"/>
                  </a:cubicBezTo>
                  <a:cubicBezTo>
                    <a:pt x="0" y="1147"/>
                    <a:pt x="40" y="1226"/>
                    <a:pt x="100" y="1286"/>
                  </a:cubicBezTo>
                  <a:cubicBezTo>
                    <a:pt x="537" y="1087"/>
                    <a:pt x="676" y="609"/>
                    <a:pt x="995" y="251"/>
                  </a:cubicBezTo>
                  <a:cubicBezTo>
                    <a:pt x="915" y="192"/>
                    <a:pt x="855" y="132"/>
                    <a:pt x="816" y="52"/>
                  </a:cubicBezTo>
                  <a:cubicBezTo>
                    <a:pt x="765" y="15"/>
                    <a:pt x="715" y="1"/>
                    <a:pt x="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"/>
            <p:cNvSpPr/>
            <p:nvPr/>
          </p:nvSpPr>
          <p:spPr>
            <a:xfrm>
              <a:off x="5574725" y="1215525"/>
              <a:ext cx="18925" cy="12775"/>
            </a:xfrm>
            <a:custGeom>
              <a:avLst/>
              <a:gdLst/>
              <a:ahLst/>
              <a:cxnLst/>
              <a:rect l="l" t="t" r="r" b="b"/>
              <a:pathLst>
                <a:path w="757" h="511" extrusionOk="0">
                  <a:moveTo>
                    <a:pt x="534" y="0"/>
                  </a:moveTo>
                  <a:cubicBezTo>
                    <a:pt x="437" y="0"/>
                    <a:pt x="328" y="113"/>
                    <a:pt x="219" y="113"/>
                  </a:cubicBezTo>
                  <a:cubicBezTo>
                    <a:pt x="199" y="172"/>
                    <a:pt x="159" y="172"/>
                    <a:pt x="100" y="172"/>
                  </a:cubicBezTo>
                  <a:cubicBezTo>
                    <a:pt x="20" y="192"/>
                    <a:pt x="0" y="272"/>
                    <a:pt x="20" y="351"/>
                  </a:cubicBezTo>
                  <a:cubicBezTo>
                    <a:pt x="100" y="451"/>
                    <a:pt x="179" y="510"/>
                    <a:pt x="299" y="510"/>
                  </a:cubicBezTo>
                  <a:lnTo>
                    <a:pt x="458" y="510"/>
                  </a:lnTo>
                  <a:cubicBezTo>
                    <a:pt x="557" y="371"/>
                    <a:pt x="756" y="172"/>
                    <a:pt x="657" y="93"/>
                  </a:cubicBezTo>
                  <a:cubicBezTo>
                    <a:pt x="619" y="24"/>
                    <a:pt x="578" y="0"/>
                    <a:pt x="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"/>
            <p:cNvSpPr/>
            <p:nvPr/>
          </p:nvSpPr>
          <p:spPr>
            <a:xfrm>
              <a:off x="5586150" y="120590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60" y="0"/>
                  </a:moveTo>
                  <a:cubicBezTo>
                    <a:pt x="100" y="0"/>
                    <a:pt x="41" y="0"/>
                    <a:pt x="1" y="40"/>
                  </a:cubicBezTo>
                  <a:cubicBezTo>
                    <a:pt x="41" y="97"/>
                    <a:pt x="69" y="121"/>
                    <a:pt x="90" y="121"/>
                  </a:cubicBezTo>
                  <a:cubicBezTo>
                    <a:pt x="120" y="121"/>
                    <a:pt x="136" y="71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"/>
            <p:cNvSpPr/>
            <p:nvPr/>
          </p:nvSpPr>
          <p:spPr>
            <a:xfrm>
              <a:off x="5566275" y="1210375"/>
              <a:ext cx="54225" cy="76100"/>
            </a:xfrm>
            <a:custGeom>
              <a:avLst/>
              <a:gdLst/>
              <a:ahLst/>
              <a:cxnLst/>
              <a:rect l="l" t="t" r="r" b="b"/>
              <a:pathLst>
                <a:path w="2169" h="3044" extrusionOk="0">
                  <a:moveTo>
                    <a:pt x="2168" y="0"/>
                  </a:moveTo>
                  <a:cubicBezTo>
                    <a:pt x="1711" y="120"/>
                    <a:pt x="1631" y="617"/>
                    <a:pt x="1333" y="895"/>
                  </a:cubicBezTo>
                  <a:cubicBezTo>
                    <a:pt x="1154" y="1492"/>
                    <a:pt x="617" y="1791"/>
                    <a:pt x="259" y="2268"/>
                  </a:cubicBezTo>
                  <a:cubicBezTo>
                    <a:pt x="60" y="2348"/>
                    <a:pt x="0" y="2467"/>
                    <a:pt x="0" y="2666"/>
                  </a:cubicBezTo>
                  <a:cubicBezTo>
                    <a:pt x="0" y="2865"/>
                    <a:pt x="40" y="3004"/>
                    <a:pt x="259" y="3044"/>
                  </a:cubicBezTo>
                  <a:cubicBezTo>
                    <a:pt x="716" y="2845"/>
                    <a:pt x="816" y="2368"/>
                    <a:pt x="1114" y="2049"/>
                  </a:cubicBezTo>
                  <a:cubicBezTo>
                    <a:pt x="1532" y="1512"/>
                    <a:pt x="1910" y="995"/>
                    <a:pt x="2168" y="378"/>
                  </a:cubicBezTo>
                  <a:lnTo>
                    <a:pt x="21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"/>
            <p:cNvSpPr/>
            <p:nvPr/>
          </p:nvSpPr>
          <p:spPr>
            <a:xfrm>
              <a:off x="5590125" y="1219825"/>
              <a:ext cx="31375" cy="44775"/>
            </a:xfrm>
            <a:custGeom>
              <a:avLst/>
              <a:gdLst/>
              <a:ahLst/>
              <a:cxnLst/>
              <a:rect l="l" t="t" r="r" b="b"/>
              <a:pathLst>
                <a:path w="1255" h="1791" extrusionOk="0">
                  <a:moveTo>
                    <a:pt x="1234" y="0"/>
                  </a:moveTo>
                  <a:cubicBezTo>
                    <a:pt x="697" y="418"/>
                    <a:pt x="478" y="1094"/>
                    <a:pt x="1" y="1532"/>
                  </a:cubicBezTo>
                  <a:cubicBezTo>
                    <a:pt x="41" y="1671"/>
                    <a:pt x="100" y="1731"/>
                    <a:pt x="260" y="1791"/>
                  </a:cubicBezTo>
                  <a:cubicBezTo>
                    <a:pt x="558" y="1711"/>
                    <a:pt x="657" y="1512"/>
                    <a:pt x="677" y="1234"/>
                  </a:cubicBezTo>
                  <a:cubicBezTo>
                    <a:pt x="856" y="1094"/>
                    <a:pt x="1075" y="995"/>
                    <a:pt x="1095" y="716"/>
                  </a:cubicBezTo>
                  <a:cubicBezTo>
                    <a:pt x="1175" y="617"/>
                    <a:pt x="1155" y="478"/>
                    <a:pt x="1234" y="338"/>
                  </a:cubicBezTo>
                  <a:lnTo>
                    <a:pt x="1254" y="338"/>
                  </a:lnTo>
                  <a:cubicBezTo>
                    <a:pt x="1254" y="219"/>
                    <a:pt x="1234" y="1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"/>
            <p:cNvSpPr/>
            <p:nvPr/>
          </p:nvSpPr>
          <p:spPr>
            <a:xfrm>
              <a:off x="5620975" y="1205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cubicBezTo>
                    <a:pt x="100" y="60"/>
                    <a:pt x="40" y="140"/>
                    <a:pt x="0" y="179"/>
                  </a:cubicBezTo>
                  <a:cubicBezTo>
                    <a:pt x="100" y="179"/>
                    <a:pt x="140" y="10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"/>
            <p:cNvSpPr/>
            <p:nvPr/>
          </p:nvSpPr>
          <p:spPr>
            <a:xfrm>
              <a:off x="4825750" y="515125"/>
              <a:ext cx="31850" cy="31350"/>
            </a:xfrm>
            <a:custGeom>
              <a:avLst/>
              <a:gdLst/>
              <a:ahLst/>
              <a:cxnLst/>
              <a:rect l="l" t="t" r="r" b="b"/>
              <a:pathLst>
                <a:path w="1274" h="1254" extrusionOk="0">
                  <a:moveTo>
                    <a:pt x="180" y="0"/>
                  </a:moveTo>
                  <a:cubicBezTo>
                    <a:pt x="21" y="80"/>
                    <a:pt x="1" y="239"/>
                    <a:pt x="1" y="378"/>
                  </a:cubicBezTo>
                  <a:cubicBezTo>
                    <a:pt x="299" y="736"/>
                    <a:pt x="697" y="975"/>
                    <a:pt x="1035" y="1253"/>
                  </a:cubicBezTo>
                  <a:lnTo>
                    <a:pt x="1075" y="1174"/>
                  </a:lnTo>
                  <a:cubicBezTo>
                    <a:pt x="1115" y="1174"/>
                    <a:pt x="1175" y="1134"/>
                    <a:pt x="1175" y="1074"/>
                  </a:cubicBezTo>
                  <a:cubicBezTo>
                    <a:pt x="1214" y="1055"/>
                    <a:pt x="1234" y="1055"/>
                    <a:pt x="1274" y="1055"/>
                  </a:cubicBezTo>
                  <a:cubicBezTo>
                    <a:pt x="1115" y="915"/>
                    <a:pt x="995" y="736"/>
                    <a:pt x="836" y="577"/>
                  </a:cubicBezTo>
                  <a:cubicBezTo>
                    <a:pt x="618" y="418"/>
                    <a:pt x="399" y="21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"/>
            <p:cNvSpPr/>
            <p:nvPr/>
          </p:nvSpPr>
          <p:spPr>
            <a:xfrm>
              <a:off x="4825750" y="560375"/>
              <a:ext cx="3525" cy="3500"/>
            </a:xfrm>
            <a:custGeom>
              <a:avLst/>
              <a:gdLst/>
              <a:ahLst/>
              <a:cxnLst/>
              <a:rect l="l" t="t" r="r" b="b"/>
              <a:pathLst>
                <a:path w="141" h="140" extrusionOk="0">
                  <a:moveTo>
                    <a:pt x="1" y="0"/>
                  </a:moveTo>
                  <a:lnTo>
                    <a:pt x="140" y="140"/>
                  </a:lnTo>
                  <a:cubicBezTo>
                    <a:pt x="14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"/>
            <p:cNvSpPr/>
            <p:nvPr/>
          </p:nvSpPr>
          <p:spPr>
            <a:xfrm>
              <a:off x="5243000" y="2079575"/>
              <a:ext cx="73150" cy="36825"/>
            </a:xfrm>
            <a:custGeom>
              <a:avLst/>
              <a:gdLst/>
              <a:ahLst/>
              <a:cxnLst/>
              <a:rect l="l" t="t" r="r" b="b"/>
              <a:pathLst>
                <a:path w="2926" h="1473" extrusionOk="0">
                  <a:moveTo>
                    <a:pt x="2619" y="1"/>
                  </a:moveTo>
                  <a:cubicBezTo>
                    <a:pt x="2415" y="1"/>
                    <a:pt x="2238" y="155"/>
                    <a:pt x="2090" y="263"/>
                  </a:cubicBezTo>
                  <a:cubicBezTo>
                    <a:pt x="1811" y="462"/>
                    <a:pt x="1533" y="522"/>
                    <a:pt x="1214" y="522"/>
                  </a:cubicBezTo>
                  <a:cubicBezTo>
                    <a:pt x="1135" y="562"/>
                    <a:pt x="1095" y="641"/>
                    <a:pt x="1035" y="701"/>
                  </a:cubicBezTo>
                  <a:cubicBezTo>
                    <a:pt x="856" y="800"/>
                    <a:pt x="697" y="920"/>
                    <a:pt x="518" y="1019"/>
                  </a:cubicBezTo>
                  <a:cubicBezTo>
                    <a:pt x="458" y="1099"/>
                    <a:pt x="419" y="1159"/>
                    <a:pt x="319" y="1198"/>
                  </a:cubicBezTo>
                  <a:lnTo>
                    <a:pt x="160" y="1039"/>
                  </a:lnTo>
                  <a:cubicBezTo>
                    <a:pt x="142" y="1021"/>
                    <a:pt x="116" y="1011"/>
                    <a:pt x="89" y="1011"/>
                  </a:cubicBezTo>
                  <a:cubicBezTo>
                    <a:pt x="57" y="1011"/>
                    <a:pt x="23" y="1026"/>
                    <a:pt x="1" y="1059"/>
                  </a:cubicBezTo>
                  <a:cubicBezTo>
                    <a:pt x="1" y="1159"/>
                    <a:pt x="21" y="1298"/>
                    <a:pt x="41" y="1397"/>
                  </a:cubicBezTo>
                  <a:cubicBezTo>
                    <a:pt x="112" y="1440"/>
                    <a:pt x="194" y="1473"/>
                    <a:pt x="287" y="1473"/>
                  </a:cubicBezTo>
                  <a:cubicBezTo>
                    <a:pt x="322" y="1473"/>
                    <a:pt x="360" y="1468"/>
                    <a:pt x="399" y="1457"/>
                  </a:cubicBezTo>
                  <a:cubicBezTo>
                    <a:pt x="458" y="1437"/>
                    <a:pt x="558" y="1437"/>
                    <a:pt x="657" y="1417"/>
                  </a:cubicBezTo>
                  <a:cubicBezTo>
                    <a:pt x="757" y="1318"/>
                    <a:pt x="916" y="1338"/>
                    <a:pt x="1035" y="1258"/>
                  </a:cubicBezTo>
                  <a:cubicBezTo>
                    <a:pt x="1135" y="1059"/>
                    <a:pt x="1413" y="1238"/>
                    <a:pt x="1533" y="1059"/>
                  </a:cubicBezTo>
                  <a:cubicBezTo>
                    <a:pt x="1592" y="999"/>
                    <a:pt x="1652" y="940"/>
                    <a:pt x="1712" y="900"/>
                  </a:cubicBezTo>
                  <a:cubicBezTo>
                    <a:pt x="1791" y="820"/>
                    <a:pt x="1831" y="741"/>
                    <a:pt x="1930" y="721"/>
                  </a:cubicBezTo>
                  <a:cubicBezTo>
                    <a:pt x="1990" y="721"/>
                    <a:pt x="2030" y="701"/>
                    <a:pt x="2050" y="641"/>
                  </a:cubicBezTo>
                  <a:cubicBezTo>
                    <a:pt x="2129" y="621"/>
                    <a:pt x="2189" y="562"/>
                    <a:pt x="2229" y="522"/>
                  </a:cubicBezTo>
                  <a:cubicBezTo>
                    <a:pt x="2308" y="403"/>
                    <a:pt x="2487" y="442"/>
                    <a:pt x="2547" y="323"/>
                  </a:cubicBezTo>
                  <a:lnTo>
                    <a:pt x="2587" y="323"/>
                  </a:lnTo>
                  <a:cubicBezTo>
                    <a:pt x="2647" y="263"/>
                    <a:pt x="2706" y="204"/>
                    <a:pt x="2806" y="164"/>
                  </a:cubicBezTo>
                  <a:cubicBezTo>
                    <a:pt x="2845" y="164"/>
                    <a:pt x="2905" y="164"/>
                    <a:pt x="2925" y="124"/>
                  </a:cubicBezTo>
                  <a:cubicBezTo>
                    <a:pt x="2817" y="35"/>
                    <a:pt x="2715" y="1"/>
                    <a:pt x="26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"/>
            <p:cNvSpPr/>
            <p:nvPr/>
          </p:nvSpPr>
          <p:spPr>
            <a:xfrm>
              <a:off x="5243500" y="2114500"/>
              <a:ext cx="9975" cy="8725"/>
            </a:xfrm>
            <a:custGeom>
              <a:avLst/>
              <a:gdLst/>
              <a:ahLst/>
              <a:cxnLst/>
              <a:rect l="l" t="t" r="r" b="b"/>
              <a:pathLst>
                <a:path w="399" h="349" extrusionOk="0">
                  <a:moveTo>
                    <a:pt x="21" y="0"/>
                  </a:moveTo>
                  <a:cubicBezTo>
                    <a:pt x="1" y="40"/>
                    <a:pt x="1" y="100"/>
                    <a:pt x="1" y="140"/>
                  </a:cubicBezTo>
                  <a:cubicBezTo>
                    <a:pt x="102" y="291"/>
                    <a:pt x="171" y="348"/>
                    <a:pt x="223" y="348"/>
                  </a:cubicBezTo>
                  <a:cubicBezTo>
                    <a:pt x="313" y="348"/>
                    <a:pt x="348" y="172"/>
                    <a:pt x="399" y="20"/>
                  </a:cubicBezTo>
                  <a:cubicBezTo>
                    <a:pt x="279" y="20"/>
                    <a:pt x="14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"/>
            <p:cNvSpPr/>
            <p:nvPr/>
          </p:nvSpPr>
          <p:spPr>
            <a:xfrm>
              <a:off x="5260425" y="2110025"/>
              <a:ext cx="8975" cy="4325"/>
            </a:xfrm>
            <a:custGeom>
              <a:avLst/>
              <a:gdLst/>
              <a:ahLst/>
              <a:cxnLst/>
              <a:rect l="l" t="t" r="r" b="b"/>
              <a:pathLst>
                <a:path w="359" h="173" extrusionOk="0">
                  <a:moveTo>
                    <a:pt x="358" y="0"/>
                  </a:moveTo>
                  <a:cubicBezTo>
                    <a:pt x="219" y="0"/>
                    <a:pt x="60" y="0"/>
                    <a:pt x="0" y="139"/>
                  </a:cubicBezTo>
                  <a:cubicBezTo>
                    <a:pt x="35" y="163"/>
                    <a:pt x="70" y="172"/>
                    <a:pt x="101" y="172"/>
                  </a:cubicBezTo>
                  <a:cubicBezTo>
                    <a:pt x="123" y="172"/>
                    <a:pt x="143" y="168"/>
                    <a:pt x="159" y="159"/>
                  </a:cubicBezTo>
                  <a:cubicBezTo>
                    <a:pt x="239" y="120"/>
                    <a:pt x="298" y="4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"/>
            <p:cNvSpPr/>
            <p:nvPr/>
          </p:nvSpPr>
          <p:spPr>
            <a:xfrm>
              <a:off x="5458350" y="1934475"/>
              <a:ext cx="93525" cy="59700"/>
            </a:xfrm>
            <a:custGeom>
              <a:avLst/>
              <a:gdLst/>
              <a:ahLst/>
              <a:cxnLst/>
              <a:rect l="l" t="t" r="r" b="b"/>
              <a:pathLst>
                <a:path w="3741" h="2388" extrusionOk="0">
                  <a:moveTo>
                    <a:pt x="3342" y="0"/>
                  </a:moveTo>
                  <a:cubicBezTo>
                    <a:pt x="2885" y="119"/>
                    <a:pt x="2586" y="478"/>
                    <a:pt x="2169" y="657"/>
                  </a:cubicBezTo>
                  <a:cubicBezTo>
                    <a:pt x="1472" y="796"/>
                    <a:pt x="955" y="1293"/>
                    <a:pt x="358" y="1651"/>
                  </a:cubicBezTo>
                  <a:cubicBezTo>
                    <a:pt x="299" y="1691"/>
                    <a:pt x="259" y="1771"/>
                    <a:pt x="199" y="1810"/>
                  </a:cubicBezTo>
                  <a:cubicBezTo>
                    <a:pt x="159" y="1870"/>
                    <a:pt x="100" y="1950"/>
                    <a:pt x="80" y="2009"/>
                  </a:cubicBezTo>
                  <a:cubicBezTo>
                    <a:pt x="0" y="2168"/>
                    <a:pt x="0" y="2308"/>
                    <a:pt x="199" y="2387"/>
                  </a:cubicBezTo>
                  <a:cubicBezTo>
                    <a:pt x="279" y="2387"/>
                    <a:pt x="358" y="2387"/>
                    <a:pt x="438" y="2347"/>
                  </a:cubicBezTo>
                  <a:lnTo>
                    <a:pt x="438" y="2308"/>
                  </a:lnTo>
                  <a:cubicBezTo>
                    <a:pt x="478" y="2268"/>
                    <a:pt x="537" y="2208"/>
                    <a:pt x="597" y="2208"/>
                  </a:cubicBezTo>
                  <a:cubicBezTo>
                    <a:pt x="657" y="2208"/>
                    <a:pt x="736" y="2188"/>
                    <a:pt x="776" y="2149"/>
                  </a:cubicBezTo>
                  <a:cubicBezTo>
                    <a:pt x="836" y="2069"/>
                    <a:pt x="876" y="1989"/>
                    <a:pt x="975" y="1989"/>
                  </a:cubicBezTo>
                  <a:cubicBezTo>
                    <a:pt x="1890" y="1492"/>
                    <a:pt x="2865" y="995"/>
                    <a:pt x="3740" y="398"/>
                  </a:cubicBezTo>
                  <a:cubicBezTo>
                    <a:pt x="3681" y="259"/>
                    <a:pt x="3561" y="159"/>
                    <a:pt x="3442" y="60"/>
                  </a:cubicBezTo>
                  <a:cubicBezTo>
                    <a:pt x="3422" y="40"/>
                    <a:pt x="3362" y="40"/>
                    <a:pt x="3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"/>
            <p:cNvSpPr/>
            <p:nvPr/>
          </p:nvSpPr>
          <p:spPr>
            <a:xfrm>
              <a:off x="5541900" y="1917925"/>
              <a:ext cx="30850" cy="26025"/>
            </a:xfrm>
            <a:custGeom>
              <a:avLst/>
              <a:gdLst/>
              <a:ahLst/>
              <a:cxnLst/>
              <a:rect l="l" t="t" r="r" b="b"/>
              <a:pathLst>
                <a:path w="1234" h="1041" extrusionOk="0">
                  <a:moveTo>
                    <a:pt x="811" y="0"/>
                  </a:moveTo>
                  <a:cubicBezTo>
                    <a:pt x="682" y="0"/>
                    <a:pt x="605" y="102"/>
                    <a:pt x="518" y="205"/>
                  </a:cubicBezTo>
                  <a:cubicBezTo>
                    <a:pt x="339" y="364"/>
                    <a:pt x="179" y="523"/>
                    <a:pt x="0" y="702"/>
                  </a:cubicBezTo>
                  <a:cubicBezTo>
                    <a:pt x="20" y="722"/>
                    <a:pt x="20" y="742"/>
                    <a:pt x="20" y="762"/>
                  </a:cubicBezTo>
                  <a:cubicBezTo>
                    <a:pt x="159" y="881"/>
                    <a:pt x="358" y="921"/>
                    <a:pt x="518" y="1040"/>
                  </a:cubicBezTo>
                  <a:lnTo>
                    <a:pt x="1035" y="742"/>
                  </a:lnTo>
                  <a:cubicBezTo>
                    <a:pt x="1075" y="702"/>
                    <a:pt x="1075" y="662"/>
                    <a:pt x="1075" y="622"/>
                  </a:cubicBezTo>
                  <a:cubicBezTo>
                    <a:pt x="1234" y="384"/>
                    <a:pt x="1154" y="224"/>
                    <a:pt x="975" y="45"/>
                  </a:cubicBezTo>
                  <a:cubicBezTo>
                    <a:pt x="912" y="14"/>
                    <a:pt x="858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"/>
            <p:cNvSpPr/>
            <p:nvPr/>
          </p:nvSpPr>
          <p:spPr>
            <a:xfrm>
              <a:off x="5542900" y="1936425"/>
              <a:ext cx="12450" cy="9200"/>
            </a:xfrm>
            <a:custGeom>
              <a:avLst/>
              <a:gdLst/>
              <a:ahLst/>
              <a:cxnLst/>
              <a:rect l="l" t="t" r="r" b="b"/>
              <a:pathLst>
                <a:path w="498" h="368" extrusionOk="0">
                  <a:moveTo>
                    <a:pt x="211" y="0"/>
                  </a:moveTo>
                  <a:cubicBezTo>
                    <a:pt x="146" y="0"/>
                    <a:pt x="75" y="10"/>
                    <a:pt x="0" y="22"/>
                  </a:cubicBezTo>
                  <a:cubicBezTo>
                    <a:pt x="0" y="280"/>
                    <a:pt x="159" y="320"/>
                    <a:pt x="378" y="360"/>
                  </a:cubicBezTo>
                  <a:cubicBezTo>
                    <a:pt x="393" y="365"/>
                    <a:pt x="407" y="367"/>
                    <a:pt x="419" y="367"/>
                  </a:cubicBezTo>
                  <a:cubicBezTo>
                    <a:pt x="456" y="367"/>
                    <a:pt x="483" y="345"/>
                    <a:pt x="497" y="300"/>
                  </a:cubicBezTo>
                  <a:cubicBezTo>
                    <a:pt x="483" y="60"/>
                    <a:pt x="369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"/>
            <p:cNvSpPr/>
            <p:nvPr/>
          </p:nvSpPr>
          <p:spPr>
            <a:xfrm>
              <a:off x="5472275" y="198817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40" y="1"/>
                  </a:moveTo>
                  <a:lnTo>
                    <a:pt x="0" y="40"/>
                  </a:lnTo>
                  <a:lnTo>
                    <a:pt x="40" y="120"/>
                  </a:lnTo>
                  <a:cubicBezTo>
                    <a:pt x="120" y="120"/>
                    <a:pt x="179" y="8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"/>
            <p:cNvSpPr/>
            <p:nvPr/>
          </p:nvSpPr>
          <p:spPr>
            <a:xfrm>
              <a:off x="5469275" y="19881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1"/>
                  </a:moveTo>
                  <a:lnTo>
                    <a:pt x="1" y="180"/>
                  </a:lnTo>
                  <a:cubicBezTo>
                    <a:pt x="41" y="180"/>
                    <a:pt x="81" y="140"/>
                    <a:pt x="140" y="120"/>
                  </a:cubicBezTo>
                  <a:cubicBezTo>
                    <a:pt x="140" y="100"/>
                    <a:pt x="160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"/>
            <p:cNvSpPr/>
            <p:nvPr/>
          </p:nvSpPr>
          <p:spPr>
            <a:xfrm>
              <a:off x="5477750" y="19842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60" y="60"/>
                    <a:pt x="0" y="160"/>
                  </a:cubicBezTo>
                  <a:cubicBezTo>
                    <a:pt x="100" y="160"/>
                    <a:pt x="15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"/>
            <p:cNvSpPr/>
            <p:nvPr/>
          </p:nvSpPr>
          <p:spPr>
            <a:xfrm>
              <a:off x="5462325" y="1992650"/>
              <a:ext cx="6975" cy="4000"/>
            </a:xfrm>
            <a:custGeom>
              <a:avLst/>
              <a:gdLst/>
              <a:ahLst/>
              <a:cxnLst/>
              <a:rect l="l" t="t" r="r" b="b"/>
              <a:pathLst>
                <a:path w="279" h="160" extrusionOk="0">
                  <a:moveTo>
                    <a:pt x="100" y="1"/>
                  </a:moveTo>
                  <a:cubicBezTo>
                    <a:pt x="80" y="1"/>
                    <a:pt x="40" y="20"/>
                    <a:pt x="20" y="60"/>
                  </a:cubicBezTo>
                  <a:cubicBezTo>
                    <a:pt x="0" y="100"/>
                    <a:pt x="20" y="140"/>
                    <a:pt x="80" y="160"/>
                  </a:cubicBezTo>
                  <a:lnTo>
                    <a:pt x="219" y="160"/>
                  </a:lnTo>
                  <a:cubicBezTo>
                    <a:pt x="239" y="120"/>
                    <a:pt x="279" y="60"/>
                    <a:pt x="279" y="20"/>
                  </a:cubicBezTo>
                  <a:cubicBezTo>
                    <a:pt x="219" y="1"/>
                    <a:pt x="140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"/>
            <p:cNvSpPr/>
            <p:nvPr/>
          </p:nvSpPr>
          <p:spPr>
            <a:xfrm>
              <a:off x="5419550" y="1982475"/>
              <a:ext cx="45275" cy="33875"/>
            </a:xfrm>
            <a:custGeom>
              <a:avLst/>
              <a:gdLst/>
              <a:ahLst/>
              <a:cxnLst/>
              <a:rect l="l" t="t" r="r" b="b"/>
              <a:pathLst>
                <a:path w="1811" h="1355" extrusionOk="0">
                  <a:moveTo>
                    <a:pt x="1507" y="0"/>
                  </a:moveTo>
                  <a:cubicBezTo>
                    <a:pt x="1157" y="0"/>
                    <a:pt x="919" y="235"/>
                    <a:pt x="737" y="567"/>
                  </a:cubicBezTo>
                  <a:cubicBezTo>
                    <a:pt x="697" y="626"/>
                    <a:pt x="637" y="706"/>
                    <a:pt x="598" y="746"/>
                  </a:cubicBezTo>
                  <a:cubicBezTo>
                    <a:pt x="438" y="905"/>
                    <a:pt x="239" y="1004"/>
                    <a:pt x="60" y="1104"/>
                  </a:cubicBezTo>
                  <a:cubicBezTo>
                    <a:pt x="21" y="1144"/>
                    <a:pt x="1" y="1223"/>
                    <a:pt x="41" y="1303"/>
                  </a:cubicBezTo>
                  <a:cubicBezTo>
                    <a:pt x="116" y="1341"/>
                    <a:pt x="184" y="1354"/>
                    <a:pt x="259" y="1354"/>
                  </a:cubicBezTo>
                  <a:cubicBezTo>
                    <a:pt x="302" y="1354"/>
                    <a:pt x="348" y="1350"/>
                    <a:pt x="399" y="1343"/>
                  </a:cubicBezTo>
                  <a:cubicBezTo>
                    <a:pt x="498" y="1343"/>
                    <a:pt x="538" y="1323"/>
                    <a:pt x="617" y="1263"/>
                  </a:cubicBezTo>
                  <a:cubicBezTo>
                    <a:pt x="697" y="1163"/>
                    <a:pt x="856" y="1183"/>
                    <a:pt x="936" y="1104"/>
                  </a:cubicBezTo>
                  <a:cubicBezTo>
                    <a:pt x="1234" y="905"/>
                    <a:pt x="1513" y="726"/>
                    <a:pt x="1811" y="547"/>
                  </a:cubicBezTo>
                  <a:lnTo>
                    <a:pt x="1811" y="408"/>
                  </a:lnTo>
                  <a:cubicBezTo>
                    <a:pt x="1612" y="308"/>
                    <a:pt x="1791" y="149"/>
                    <a:pt x="1731" y="30"/>
                  </a:cubicBezTo>
                  <a:cubicBezTo>
                    <a:pt x="1652" y="10"/>
                    <a:pt x="1577" y="0"/>
                    <a:pt x="15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"/>
            <p:cNvSpPr/>
            <p:nvPr/>
          </p:nvSpPr>
          <p:spPr>
            <a:xfrm>
              <a:off x="5384250" y="2011550"/>
              <a:ext cx="46275" cy="24400"/>
            </a:xfrm>
            <a:custGeom>
              <a:avLst/>
              <a:gdLst/>
              <a:ahLst/>
              <a:cxnLst/>
              <a:rect l="l" t="t" r="r" b="b"/>
              <a:pathLst>
                <a:path w="1851" h="976" extrusionOk="0">
                  <a:moveTo>
                    <a:pt x="1154" y="0"/>
                  </a:moveTo>
                  <a:cubicBezTo>
                    <a:pt x="1094" y="20"/>
                    <a:pt x="1055" y="60"/>
                    <a:pt x="995" y="100"/>
                  </a:cubicBezTo>
                  <a:cubicBezTo>
                    <a:pt x="975" y="160"/>
                    <a:pt x="955" y="199"/>
                    <a:pt x="915" y="259"/>
                  </a:cubicBezTo>
                  <a:cubicBezTo>
                    <a:pt x="796" y="279"/>
                    <a:pt x="697" y="279"/>
                    <a:pt x="597" y="299"/>
                  </a:cubicBezTo>
                  <a:lnTo>
                    <a:pt x="498" y="299"/>
                  </a:lnTo>
                  <a:cubicBezTo>
                    <a:pt x="438" y="339"/>
                    <a:pt x="378" y="359"/>
                    <a:pt x="319" y="378"/>
                  </a:cubicBezTo>
                  <a:cubicBezTo>
                    <a:pt x="179" y="458"/>
                    <a:pt x="60" y="518"/>
                    <a:pt x="0" y="677"/>
                  </a:cubicBezTo>
                  <a:cubicBezTo>
                    <a:pt x="40" y="896"/>
                    <a:pt x="219" y="955"/>
                    <a:pt x="418" y="975"/>
                  </a:cubicBezTo>
                  <a:cubicBezTo>
                    <a:pt x="915" y="776"/>
                    <a:pt x="1373" y="557"/>
                    <a:pt x="1811" y="259"/>
                  </a:cubicBezTo>
                  <a:cubicBezTo>
                    <a:pt x="1830" y="259"/>
                    <a:pt x="1830" y="239"/>
                    <a:pt x="1850" y="199"/>
                  </a:cubicBezTo>
                  <a:cubicBezTo>
                    <a:pt x="1850" y="180"/>
                    <a:pt x="1850" y="140"/>
                    <a:pt x="1811" y="100"/>
                  </a:cubicBezTo>
                  <a:cubicBezTo>
                    <a:pt x="1671" y="80"/>
                    <a:pt x="1572" y="80"/>
                    <a:pt x="1453" y="80"/>
                  </a:cubicBezTo>
                  <a:cubicBezTo>
                    <a:pt x="1373" y="0"/>
                    <a:pt x="1273" y="0"/>
                    <a:pt x="1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"/>
            <p:cNvSpPr/>
            <p:nvPr/>
          </p:nvSpPr>
          <p:spPr>
            <a:xfrm>
              <a:off x="5355900" y="2031450"/>
              <a:ext cx="31350" cy="27375"/>
            </a:xfrm>
            <a:custGeom>
              <a:avLst/>
              <a:gdLst/>
              <a:ahLst/>
              <a:cxnLst/>
              <a:rect l="l" t="t" r="r" b="b"/>
              <a:pathLst>
                <a:path w="1254" h="1095" extrusionOk="0">
                  <a:moveTo>
                    <a:pt x="518" y="0"/>
                  </a:moveTo>
                  <a:cubicBezTo>
                    <a:pt x="498" y="378"/>
                    <a:pt x="60" y="537"/>
                    <a:pt x="0" y="875"/>
                  </a:cubicBezTo>
                  <a:cubicBezTo>
                    <a:pt x="0" y="935"/>
                    <a:pt x="0" y="995"/>
                    <a:pt x="60" y="1094"/>
                  </a:cubicBezTo>
                  <a:cubicBezTo>
                    <a:pt x="100" y="1094"/>
                    <a:pt x="140" y="1074"/>
                    <a:pt x="199" y="1054"/>
                  </a:cubicBezTo>
                  <a:cubicBezTo>
                    <a:pt x="259" y="995"/>
                    <a:pt x="319" y="955"/>
                    <a:pt x="378" y="895"/>
                  </a:cubicBezTo>
                  <a:cubicBezTo>
                    <a:pt x="458" y="776"/>
                    <a:pt x="617" y="816"/>
                    <a:pt x="717" y="716"/>
                  </a:cubicBezTo>
                  <a:cubicBezTo>
                    <a:pt x="896" y="597"/>
                    <a:pt x="1075" y="498"/>
                    <a:pt x="1254" y="378"/>
                  </a:cubicBezTo>
                  <a:cubicBezTo>
                    <a:pt x="1213" y="40"/>
                    <a:pt x="1016" y="5"/>
                    <a:pt x="806" y="5"/>
                  </a:cubicBezTo>
                  <a:cubicBezTo>
                    <a:pt x="753" y="5"/>
                    <a:pt x="698" y="8"/>
                    <a:pt x="645" y="8"/>
                  </a:cubicBezTo>
                  <a:cubicBezTo>
                    <a:pt x="601" y="8"/>
                    <a:pt x="558" y="6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"/>
            <p:cNvSpPr/>
            <p:nvPr/>
          </p:nvSpPr>
          <p:spPr>
            <a:xfrm>
              <a:off x="5368325" y="2024900"/>
              <a:ext cx="26400" cy="15525"/>
            </a:xfrm>
            <a:custGeom>
              <a:avLst/>
              <a:gdLst/>
              <a:ahLst/>
              <a:cxnLst/>
              <a:rect l="l" t="t" r="r" b="b"/>
              <a:pathLst>
                <a:path w="1056" h="621" extrusionOk="0">
                  <a:moveTo>
                    <a:pt x="178" y="0"/>
                  </a:moveTo>
                  <a:cubicBezTo>
                    <a:pt x="93" y="0"/>
                    <a:pt x="25" y="51"/>
                    <a:pt x="1" y="242"/>
                  </a:cubicBezTo>
                  <a:cubicBezTo>
                    <a:pt x="200" y="441"/>
                    <a:pt x="578" y="342"/>
                    <a:pt x="717" y="620"/>
                  </a:cubicBezTo>
                  <a:cubicBezTo>
                    <a:pt x="876" y="620"/>
                    <a:pt x="995" y="561"/>
                    <a:pt x="1055" y="441"/>
                  </a:cubicBezTo>
                  <a:lnTo>
                    <a:pt x="697" y="83"/>
                  </a:lnTo>
                  <a:cubicBezTo>
                    <a:pt x="684" y="44"/>
                    <a:pt x="654" y="14"/>
                    <a:pt x="624" y="14"/>
                  </a:cubicBezTo>
                  <a:cubicBezTo>
                    <a:pt x="608" y="14"/>
                    <a:pt x="592" y="23"/>
                    <a:pt x="578" y="43"/>
                  </a:cubicBezTo>
                  <a:cubicBezTo>
                    <a:pt x="552" y="60"/>
                    <a:pt x="523" y="67"/>
                    <a:pt x="492" y="67"/>
                  </a:cubicBezTo>
                  <a:cubicBezTo>
                    <a:pt x="394" y="67"/>
                    <a:pt x="275" y="0"/>
                    <a:pt x="1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"/>
            <p:cNvSpPr/>
            <p:nvPr/>
          </p:nvSpPr>
          <p:spPr>
            <a:xfrm>
              <a:off x="5269375" y="2105525"/>
              <a:ext cx="12450" cy="5025"/>
            </a:xfrm>
            <a:custGeom>
              <a:avLst/>
              <a:gdLst/>
              <a:ahLst/>
              <a:cxnLst/>
              <a:rect l="l" t="t" r="r" b="b"/>
              <a:pathLst>
                <a:path w="498" h="201" extrusionOk="0">
                  <a:moveTo>
                    <a:pt x="406" y="1"/>
                  </a:moveTo>
                  <a:cubicBezTo>
                    <a:pt x="240" y="1"/>
                    <a:pt x="84" y="15"/>
                    <a:pt x="0" y="200"/>
                  </a:cubicBezTo>
                  <a:cubicBezTo>
                    <a:pt x="179" y="180"/>
                    <a:pt x="378" y="160"/>
                    <a:pt x="497" y="1"/>
                  </a:cubicBezTo>
                  <a:cubicBezTo>
                    <a:pt x="467" y="1"/>
                    <a:pt x="436" y="1"/>
                    <a:pt x="4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"/>
            <p:cNvSpPr/>
            <p:nvPr/>
          </p:nvSpPr>
          <p:spPr>
            <a:xfrm>
              <a:off x="5299200" y="2087650"/>
              <a:ext cx="8475" cy="4975"/>
            </a:xfrm>
            <a:custGeom>
              <a:avLst/>
              <a:gdLst/>
              <a:ahLst/>
              <a:cxnLst/>
              <a:rect l="l" t="t" r="r" b="b"/>
              <a:pathLst>
                <a:path w="339" h="199" extrusionOk="0">
                  <a:moveTo>
                    <a:pt x="339" y="0"/>
                  </a:moveTo>
                  <a:cubicBezTo>
                    <a:pt x="180" y="20"/>
                    <a:pt x="80" y="40"/>
                    <a:pt x="1" y="199"/>
                  </a:cubicBezTo>
                  <a:cubicBezTo>
                    <a:pt x="160" y="199"/>
                    <a:pt x="259" y="1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"/>
            <p:cNvSpPr/>
            <p:nvPr/>
          </p:nvSpPr>
          <p:spPr>
            <a:xfrm>
              <a:off x="5364850" y="20488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0"/>
                  </a:moveTo>
                  <a:cubicBezTo>
                    <a:pt x="199" y="0"/>
                    <a:pt x="60" y="20"/>
                    <a:pt x="1" y="179"/>
                  </a:cubicBezTo>
                  <a:cubicBezTo>
                    <a:pt x="140" y="179"/>
                    <a:pt x="259" y="1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"/>
            <p:cNvSpPr/>
            <p:nvPr/>
          </p:nvSpPr>
          <p:spPr>
            <a:xfrm>
              <a:off x="5434475" y="2010050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319" y="1"/>
                  </a:moveTo>
                  <a:cubicBezTo>
                    <a:pt x="199" y="1"/>
                    <a:pt x="60" y="21"/>
                    <a:pt x="1" y="160"/>
                  </a:cubicBezTo>
                  <a:cubicBezTo>
                    <a:pt x="120" y="160"/>
                    <a:pt x="239" y="12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"/>
            <p:cNvSpPr/>
            <p:nvPr/>
          </p:nvSpPr>
          <p:spPr>
            <a:xfrm>
              <a:off x="5351425" y="2058725"/>
              <a:ext cx="5000" cy="3075"/>
            </a:xfrm>
            <a:custGeom>
              <a:avLst/>
              <a:gdLst/>
              <a:ahLst/>
              <a:cxnLst/>
              <a:rect l="l" t="t" r="r" b="b"/>
              <a:pathLst>
                <a:path w="200" h="123" extrusionOk="0">
                  <a:moveTo>
                    <a:pt x="169" y="0"/>
                  </a:moveTo>
                  <a:cubicBezTo>
                    <a:pt x="91" y="0"/>
                    <a:pt x="54" y="69"/>
                    <a:pt x="0" y="123"/>
                  </a:cubicBezTo>
                  <a:cubicBezTo>
                    <a:pt x="100" y="123"/>
                    <a:pt x="179" y="83"/>
                    <a:pt x="199" y="3"/>
                  </a:cubicBezTo>
                  <a:cubicBezTo>
                    <a:pt x="189" y="1"/>
                    <a:pt x="17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"/>
            <p:cNvSpPr/>
            <p:nvPr/>
          </p:nvSpPr>
          <p:spPr>
            <a:xfrm>
              <a:off x="5360375" y="20533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cubicBezTo>
                    <a:pt x="100" y="0"/>
                    <a:pt x="20" y="80"/>
                    <a:pt x="0" y="160"/>
                  </a:cubicBezTo>
                  <a:cubicBezTo>
                    <a:pt x="80" y="160"/>
                    <a:pt x="14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"/>
            <p:cNvSpPr/>
            <p:nvPr/>
          </p:nvSpPr>
          <p:spPr>
            <a:xfrm>
              <a:off x="5286275" y="20971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20" y="20"/>
                    <a:pt x="60" y="60"/>
                    <a:pt x="0" y="159"/>
                  </a:cubicBezTo>
                  <a:cubicBezTo>
                    <a:pt x="80" y="119"/>
                    <a:pt x="160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"/>
            <p:cNvSpPr/>
            <p:nvPr/>
          </p:nvSpPr>
          <p:spPr>
            <a:xfrm>
              <a:off x="5308150" y="208365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20" y="1"/>
                  </a:moveTo>
                  <a:lnTo>
                    <a:pt x="1" y="160"/>
                  </a:lnTo>
                  <a:cubicBezTo>
                    <a:pt x="100" y="160"/>
                    <a:pt x="180" y="10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"/>
            <p:cNvSpPr/>
            <p:nvPr/>
          </p:nvSpPr>
          <p:spPr>
            <a:xfrm>
              <a:off x="5295225" y="209260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36" y="13"/>
                    <a:pt x="105" y="39"/>
                    <a:pt x="71" y="67"/>
                  </a:cubicBezTo>
                  <a:lnTo>
                    <a:pt x="71" y="67"/>
                  </a:lnTo>
                  <a:cubicBezTo>
                    <a:pt x="104" y="45"/>
                    <a:pt x="138" y="23"/>
                    <a:pt x="160" y="1"/>
                  </a:cubicBezTo>
                  <a:close/>
                  <a:moveTo>
                    <a:pt x="71" y="67"/>
                  </a:moveTo>
                  <a:lnTo>
                    <a:pt x="71" y="67"/>
                  </a:lnTo>
                  <a:cubicBezTo>
                    <a:pt x="44" y="85"/>
                    <a:pt x="18" y="102"/>
                    <a:pt x="1" y="120"/>
                  </a:cubicBezTo>
                  <a:cubicBezTo>
                    <a:pt x="25" y="104"/>
                    <a:pt x="49" y="85"/>
                    <a:pt x="71" y="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"/>
            <p:cNvSpPr/>
            <p:nvPr/>
          </p:nvSpPr>
          <p:spPr>
            <a:xfrm>
              <a:off x="5429500" y="2014025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" y="1"/>
                  </a:moveTo>
                  <a:lnTo>
                    <a:pt x="1" y="160"/>
                  </a:lnTo>
                  <a:cubicBezTo>
                    <a:pt x="100" y="160"/>
                    <a:pt x="140" y="10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"/>
            <p:cNvSpPr/>
            <p:nvPr/>
          </p:nvSpPr>
          <p:spPr>
            <a:xfrm>
              <a:off x="4734250" y="151920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180" y="1"/>
                  </a:moveTo>
                  <a:cubicBezTo>
                    <a:pt x="60" y="80"/>
                    <a:pt x="1" y="180"/>
                    <a:pt x="1" y="339"/>
                  </a:cubicBezTo>
                  <a:cubicBezTo>
                    <a:pt x="180" y="279"/>
                    <a:pt x="219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"/>
            <p:cNvSpPr/>
            <p:nvPr/>
          </p:nvSpPr>
          <p:spPr>
            <a:xfrm>
              <a:off x="4729775" y="15276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80" y="1"/>
                  </a:moveTo>
                  <a:cubicBezTo>
                    <a:pt x="80" y="1"/>
                    <a:pt x="40" y="41"/>
                    <a:pt x="1" y="14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"/>
            <p:cNvSpPr/>
            <p:nvPr/>
          </p:nvSpPr>
          <p:spPr>
            <a:xfrm>
              <a:off x="4708900" y="1570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1"/>
                  </a:moveTo>
                  <a:cubicBezTo>
                    <a:pt x="100" y="80"/>
                    <a:pt x="40" y="120"/>
                    <a:pt x="0" y="199"/>
                  </a:cubicBezTo>
                  <a:cubicBezTo>
                    <a:pt x="80" y="120"/>
                    <a:pt x="11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"/>
            <p:cNvSpPr/>
            <p:nvPr/>
          </p:nvSpPr>
          <p:spPr>
            <a:xfrm>
              <a:off x="4821875" y="1856175"/>
              <a:ext cx="10025" cy="9750"/>
            </a:xfrm>
            <a:custGeom>
              <a:avLst/>
              <a:gdLst/>
              <a:ahLst/>
              <a:cxnLst/>
              <a:rect l="l" t="t" r="r" b="b"/>
              <a:pathLst>
                <a:path w="401" h="390" extrusionOk="0">
                  <a:moveTo>
                    <a:pt x="257" y="1"/>
                  </a:moveTo>
                  <a:cubicBezTo>
                    <a:pt x="212" y="1"/>
                    <a:pt x="142" y="26"/>
                    <a:pt x="36" y="89"/>
                  </a:cubicBezTo>
                  <a:cubicBezTo>
                    <a:pt x="0" y="289"/>
                    <a:pt x="81" y="389"/>
                    <a:pt x="278" y="389"/>
                  </a:cubicBezTo>
                  <a:cubicBezTo>
                    <a:pt x="296" y="389"/>
                    <a:pt x="315" y="389"/>
                    <a:pt x="335" y="387"/>
                  </a:cubicBezTo>
                  <a:cubicBezTo>
                    <a:pt x="305" y="251"/>
                    <a:pt x="400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"/>
            <p:cNvSpPr/>
            <p:nvPr/>
          </p:nvSpPr>
          <p:spPr>
            <a:xfrm>
              <a:off x="4641250" y="800225"/>
              <a:ext cx="219850" cy="117250"/>
            </a:xfrm>
            <a:custGeom>
              <a:avLst/>
              <a:gdLst/>
              <a:ahLst/>
              <a:cxnLst/>
              <a:rect l="l" t="t" r="r" b="b"/>
              <a:pathLst>
                <a:path w="8794" h="4690" extrusionOk="0">
                  <a:moveTo>
                    <a:pt x="683" y="0"/>
                  </a:moveTo>
                  <a:cubicBezTo>
                    <a:pt x="606" y="0"/>
                    <a:pt x="525" y="26"/>
                    <a:pt x="438" y="94"/>
                  </a:cubicBezTo>
                  <a:cubicBezTo>
                    <a:pt x="359" y="253"/>
                    <a:pt x="239" y="273"/>
                    <a:pt x="100" y="273"/>
                  </a:cubicBezTo>
                  <a:cubicBezTo>
                    <a:pt x="100" y="293"/>
                    <a:pt x="60" y="313"/>
                    <a:pt x="1" y="393"/>
                  </a:cubicBezTo>
                  <a:cubicBezTo>
                    <a:pt x="1" y="452"/>
                    <a:pt x="21" y="472"/>
                    <a:pt x="21" y="512"/>
                  </a:cubicBezTo>
                  <a:cubicBezTo>
                    <a:pt x="319" y="890"/>
                    <a:pt x="836" y="870"/>
                    <a:pt x="1194" y="1168"/>
                  </a:cubicBezTo>
                  <a:cubicBezTo>
                    <a:pt x="2149" y="1686"/>
                    <a:pt x="3144" y="2103"/>
                    <a:pt x="4099" y="2660"/>
                  </a:cubicBezTo>
                  <a:cubicBezTo>
                    <a:pt x="4377" y="2839"/>
                    <a:pt x="4636" y="2959"/>
                    <a:pt x="4914" y="3098"/>
                  </a:cubicBezTo>
                  <a:cubicBezTo>
                    <a:pt x="4994" y="3138"/>
                    <a:pt x="5034" y="3178"/>
                    <a:pt x="5113" y="3198"/>
                  </a:cubicBezTo>
                  <a:cubicBezTo>
                    <a:pt x="5213" y="3257"/>
                    <a:pt x="5312" y="3277"/>
                    <a:pt x="5411" y="3337"/>
                  </a:cubicBezTo>
                  <a:cubicBezTo>
                    <a:pt x="5491" y="3357"/>
                    <a:pt x="5531" y="3377"/>
                    <a:pt x="5610" y="3396"/>
                  </a:cubicBezTo>
                  <a:cubicBezTo>
                    <a:pt x="5730" y="3436"/>
                    <a:pt x="5869" y="3476"/>
                    <a:pt x="5988" y="3556"/>
                  </a:cubicBezTo>
                  <a:cubicBezTo>
                    <a:pt x="6068" y="3575"/>
                    <a:pt x="6108" y="3635"/>
                    <a:pt x="6187" y="3655"/>
                  </a:cubicBezTo>
                  <a:cubicBezTo>
                    <a:pt x="7063" y="3973"/>
                    <a:pt x="7759" y="4650"/>
                    <a:pt x="8714" y="4689"/>
                  </a:cubicBezTo>
                  <a:cubicBezTo>
                    <a:pt x="8753" y="4650"/>
                    <a:pt x="8773" y="4630"/>
                    <a:pt x="8793" y="4590"/>
                  </a:cubicBezTo>
                  <a:cubicBezTo>
                    <a:pt x="8753" y="4391"/>
                    <a:pt x="8375" y="4351"/>
                    <a:pt x="8614" y="4073"/>
                  </a:cubicBezTo>
                  <a:cubicBezTo>
                    <a:pt x="8395" y="3456"/>
                    <a:pt x="7759" y="3436"/>
                    <a:pt x="7281" y="3138"/>
                  </a:cubicBezTo>
                  <a:cubicBezTo>
                    <a:pt x="6983" y="2999"/>
                    <a:pt x="6685" y="2879"/>
                    <a:pt x="6406" y="2700"/>
                  </a:cubicBezTo>
                  <a:cubicBezTo>
                    <a:pt x="5750" y="2382"/>
                    <a:pt x="5113" y="2103"/>
                    <a:pt x="4496" y="1745"/>
                  </a:cubicBezTo>
                  <a:lnTo>
                    <a:pt x="3740" y="1367"/>
                  </a:lnTo>
                  <a:lnTo>
                    <a:pt x="3522" y="1288"/>
                  </a:lnTo>
                  <a:cubicBezTo>
                    <a:pt x="2746" y="890"/>
                    <a:pt x="1910" y="611"/>
                    <a:pt x="1135" y="194"/>
                  </a:cubicBezTo>
                  <a:cubicBezTo>
                    <a:pt x="998" y="125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"/>
            <p:cNvSpPr/>
            <p:nvPr/>
          </p:nvSpPr>
          <p:spPr>
            <a:xfrm>
              <a:off x="4920300" y="949600"/>
              <a:ext cx="166575" cy="82825"/>
            </a:xfrm>
            <a:custGeom>
              <a:avLst/>
              <a:gdLst/>
              <a:ahLst/>
              <a:cxnLst/>
              <a:rect l="l" t="t" r="r" b="b"/>
              <a:pathLst>
                <a:path w="6663" h="3313" extrusionOk="0">
                  <a:moveTo>
                    <a:pt x="303" y="1"/>
                  </a:moveTo>
                  <a:cubicBezTo>
                    <a:pt x="77" y="1"/>
                    <a:pt x="1" y="138"/>
                    <a:pt x="18" y="385"/>
                  </a:cubicBezTo>
                  <a:cubicBezTo>
                    <a:pt x="118" y="545"/>
                    <a:pt x="257" y="644"/>
                    <a:pt x="416" y="744"/>
                  </a:cubicBezTo>
                  <a:cubicBezTo>
                    <a:pt x="2147" y="1698"/>
                    <a:pt x="4096" y="2176"/>
                    <a:pt x="5807" y="3170"/>
                  </a:cubicBezTo>
                  <a:cubicBezTo>
                    <a:pt x="5953" y="3251"/>
                    <a:pt x="6111" y="3312"/>
                    <a:pt x="6252" y="3312"/>
                  </a:cubicBezTo>
                  <a:cubicBezTo>
                    <a:pt x="6459" y="3312"/>
                    <a:pt x="6627" y="3182"/>
                    <a:pt x="6663" y="2792"/>
                  </a:cubicBezTo>
                  <a:cubicBezTo>
                    <a:pt x="6663" y="2574"/>
                    <a:pt x="6543" y="2474"/>
                    <a:pt x="6344" y="2454"/>
                  </a:cubicBezTo>
                  <a:cubicBezTo>
                    <a:pt x="5907" y="2235"/>
                    <a:pt x="5449" y="2176"/>
                    <a:pt x="5011" y="1957"/>
                  </a:cubicBezTo>
                  <a:cubicBezTo>
                    <a:pt x="5000" y="1963"/>
                    <a:pt x="4986" y="1965"/>
                    <a:pt x="4973" y="1965"/>
                  </a:cubicBezTo>
                  <a:cubicBezTo>
                    <a:pt x="4940" y="1965"/>
                    <a:pt x="4906" y="1951"/>
                    <a:pt x="4892" y="1937"/>
                  </a:cubicBezTo>
                  <a:cubicBezTo>
                    <a:pt x="4793" y="1838"/>
                    <a:pt x="4633" y="1858"/>
                    <a:pt x="4534" y="1758"/>
                  </a:cubicBezTo>
                  <a:cubicBezTo>
                    <a:pt x="4415" y="1599"/>
                    <a:pt x="4176" y="1758"/>
                    <a:pt x="4037" y="1579"/>
                  </a:cubicBezTo>
                  <a:cubicBezTo>
                    <a:pt x="2943" y="1102"/>
                    <a:pt x="1829" y="664"/>
                    <a:pt x="734" y="187"/>
                  </a:cubicBezTo>
                  <a:cubicBezTo>
                    <a:pt x="635" y="87"/>
                    <a:pt x="496" y="107"/>
                    <a:pt x="396" y="7"/>
                  </a:cubicBezTo>
                  <a:cubicBezTo>
                    <a:pt x="363" y="3"/>
                    <a:pt x="332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"/>
            <p:cNvSpPr/>
            <p:nvPr/>
          </p:nvSpPr>
          <p:spPr>
            <a:xfrm>
              <a:off x="4599575" y="767450"/>
              <a:ext cx="140675" cy="69450"/>
            </a:xfrm>
            <a:custGeom>
              <a:avLst/>
              <a:gdLst/>
              <a:ahLst/>
              <a:cxnLst/>
              <a:rect l="l" t="t" r="r" b="b"/>
              <a:pathLst>
                <a:path w="5627" h="2778" extrusionOk="0">
                  <a:moveTo>
                    <a:pt x="118" y="1"/>
                  </a:moveTo>
                  <a:cubicBezTo>
                    <a:pt x="10" y="1"/>
                    <a:pt x="1" y="68"/>
                    <a:pt x="17" y="212"/>
                  </a:cubicBezTo>
                  <a:cubicBezTo>
                    <a:pt x="613" y="629"/>
                    <a:pt x="1290" y="928"/>
                    <a:pt x="1926" y="1286"/>
                  </a:cubicBezTo>
                  <a:cubicBezTo>
                    <a:pt x="2006" y="1306"/>
                    <a:pt x="2046" y="1365"/>
                    <a:pt x="2105" y="1405"/>
                  </a:cubicBezTo>
                  <a:cubicBezTo>
                    <a:pt x="3160" y="1863"/>
                    <a:pt x="4194" y="2320"/>
                    <a:pt x="5248" y="2778"/>
                  </a:cubicBezTo>
                  <a:cubicBezTo>
                    <a:pt x="5328" y="2698"/>
                    <a:pt x="5467" y="2718"/>
                    <a:pt x="5527" y="2698"/>
                  </a:cubicBezTo>
                  <a:cubicBezTo>
                    <a:pt x="5606" y="2658"/>
                    <a:pt x="5626" y="2599"/>
                    <a:pt x="5626" y="2519"/>
                  </a:cubicBezTo>
                  <a:cubicBezTo>
                    <a:pt x="5606" y="2499"/>
                    <a:pt x="5567" y="2499"/>
                    <a:pt x="5527" y="2479"/>
                  </a:cubicBezTo>
                  <a:cubicBezTo>
                    <a:pt x="5189" y="2460"/>
                    <a:pt x="4890" y="2261"/>
                    <a:pt x="4572" y="2121"/>
                  </a:cubicBezTo>
                  <a:cubicBezTo>
                    <a:pt x="3080" y="1505"/>
                    <a:pt x="1688" y="689"/>
                    <a:pt x="215" y="13"/>
                  </a:cubicBezTo>
                  <a:cubicBezTo>
                    <a:pt x="176" y="5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"/>
            <p:cNvSpPr/>
            <p:nvPr/>
          </p:nvSpPr>
          <p:spPr>
            <a:xfrm>
              <a:off x="4581575" y="785175"/>
              <a:ext cx="93025" cy="61675"/>
            </a:xfrm>
            <a:custGeom>
              <a:avLst/>
              <a:gdLst/>
              <a:ahLst/>
              <a:cxnLst/>
              <a:rect l="l" t="t" r="r" b="b"/>
              <a:pathLst>
                <a:path w="3721" h="2467" extrusionOk="0">
                  <a:moveTo>
                    <a:pt x="80" y="0"/>
                  </a:moveTo>
                  <a:cubicBezTo>
                    <a:pt x="60" y="0"/>
                    <a:pt x="40" y="20"/>
                    <a:pt x="20" y="60"/>
                  </a:cubicBezTo>
                  <a:cubicBezTo>
                    <a:pt x="1" y="119"/>
                    <a:pt x="1" y="179"/>
                    <a:pt x="1" y="259"/>
                  </a:cubicBezTo>
                  <a:cubicBezTo>
                    <a:pt x="20" y="378"/>
                    <a:pt x="120" y="458"/>
                    <a:pt x="239" y="497"/>
                  </a:cubicBezTo>
                  <a:cubicBezTo>
                    <a:pt x="319" y="517"/>
                    <a:pt x="378" y="577"/>
                    <a:pt x="438" y="656"/>
                  </a:cubicBezTo>
                  <a:lnTo>
                    <a:pt x="518" y="796"/>
                  </a:lnTo>
                  <a:cubicBezTo>
                    <a:pt x="538" y="875"/>
                    <a:pt x="617" y="955"/>
                    <a:pt x="677" y="995"/>
                  </a:cubicBezTo>
                  <a:cubicBezTo>
                    <a:pt x="756" y="1034"/>
                    <a:pt x="856" y="1094"/>
                    <a:pt x="935" y="1154"/>
                  </a:cubicBezTo>
                  <a:cubicBezTo>
                    <a:pt x="995" y="1194"/>
                    <a:pt x="1055" y="1213"/>
                    <a:pt x="1115" y="1253"/>
                  </a:cubicBezTo>
                  <a:cubicBezTo>
                    <a:pt x="1214" y="1293"/>
                    <a:pt x="1294" y="1353"/>
                    <a:pt x="1393" y="1392"/>
                  </a:cubicBezTo>
                  <a:cubicBezTo>
                    <a:pt x="1711" y="1532"/>
                    <a:pt x="1930" y="1790"/>
                    <a:pt x="1990" y="2168"/>
                  </a:cubicBezTo>
                  <a:cubicBezTo>
                    <a:pt x="2030" y="2308"/>
                    <a:pt x="2089" y="2447"/>
                    <a:pt x="2288" y="2467"/>
                  </a:cubicBezTo>
                  <a:cubicBezTo>
                    <a:pt x="2487" y="2367"/>
                    <a:pt x="2547" y="2188"/>
                    <a:pt x="2587" y="1969"/>
                  </a:cubicBezTo>
                  <a:lnTo>
                    <a:pt x="2527" y="1890"/>
                  </a:lnTo>
                  <a:lnTo>
                    <a:pt x="2606" y="1870"/>
                  </a:lnTo>
                  <a:cubicBezTo>
                    <a:pt x="2646" y="1949"/>
                    <a:pt x="2746" y="1969"/>
                    <a:pt x="2825" y="1969"/>
                  </a:cubicBezTo>
                  <a:cubicBezTo>
                    <a:pt x="2945" y="1969"/>
                    <a:pt x="3055" y="1978"/>
                    <a:pt x="3169" y="1978"/>
                  </a:cubicBezTo>
                  <a:cubicBezTo>
                    <a:pt x="3225" y="1978"/>
                    <a:pt x="3283" y="1976"/>
                    <a:pt x="3343" y="1969"/>
                  </a:cubicBezTo>
                  <a:cubicBezTo>
                    <a:pt x="3522" y="1890"/>
                    <a:pt x="3720" y="1870"/>
                    <a:pt x="3661" y="1591"/>
                  </a:cubicBezTo>
                  <a:cubicBezTo>
                    <a:pt x="3343" y="1253"/>
                    <a:pt x="2845" y="1253"/>
                    <a:pt x="2487" y="1054"/>
                  </a:cubicBezTo>
                  <a:cubicBezTo>
                    <a:pt x="2388" y="915"/>
                    <a:pt x="2248" y="855"/>
                    <a:pt x="2129" y="816"/>
                  </a:cubicBezTo>
                  <a:cubicBezTo>
                    <a:pt x="2049" y="816"/>
                    <a:pt x="1970" y="796"/>
                    <a:pt x="1910" y="796"/>
                  </a:cubicBezTo>
                  <a:cubicBezTo>
                    <a:pt x="1512" y="796"/>
                    <a:pt x="1154" y="756"/>
                    <a:pt x="955" y="358"/>
                  </a:cubicBezTo>
                  <a:cubicBezTo>
                    <a:pt x="677" y="179"/>
                    <a:pt x="418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"/>
            <p:cNvSpPr/>
            <p:nvPr/>
          </p:nvSpPr>
          <p:spPr>
            <a:xfrm>
              <a:off x="4508975" y="747775"/>
              <a:ext cx="45775" cy="33350"/>
            </a:xfrm>
            <a:custGeom>
              <a:avLst/>
              <a:gdLst/>
              <a:ahLst/>
              <a:cxnLst/>
              <a:rect l="l" t="t" r="r" b="b"/>
              <a:pathLst>
                <a:path w="1831" h="1334" extrusionOk="0">
                  <a:moveTo>
                    <a:pt x="255" y="1"/>
                  </a:moveTo>
                  <a:cubicBezTo>
                    <a:pt x="139" y="1"/>
                    <a:pt x="47" y="111"/>
                    <a:pt x="0" y="422"/>
                  </a:cubicBezTo>
                  <a:cubicBezTo>
                    <a:pt x="100" y="521"/>
                    <a:pt x="159" y="661"/>
                    <a:pt x="159" y="800"/>
                  </a:cubicBezTo>
                  <a:cubicBezTo>
                    <a:pt x="79" y="944"/>
                    <a:pt x="128" y="985"/>
                    <a:pt x="223" y="985"/>
                  </a:cubicBezTo>
                  <a:cubicBezTo>
                    <a:pt x="246" y="985"/>
                    <a:pt x="272" y="983"/>
                    <a:pt x="299" y="979"/>
                  </a:cubicBezTo>
                  <a:cubicBezTo>
                    <a:pt x="338" y="919"/>
                    <a:pt x="358" y="899"/>
                    <a:pt x="358" y="859"/>
                  </a:cubicBezTo>
                  <a:cubicBezTo>
                    <a:pt x="372" y="806"/>
                    <a:pt x="402" y="780"/>
                    <a:pt x="439" y="780"/>
                  </a:cubicBezTo>
                  <a:cubicBezTo>
                    <a:pt x="458" y="780"/>
                    <a:pt x="478" y="786"/>
                    <a:pt x="498" y="800"/>
                  </a:cubicBezTo>
                  <a:cubicBezTo>
                    <a:pt x="557" y="800"/>
                    <a:pt x="597" y="820"/>
                    <a:pt x="657" y="820"/>
                  </a:cubicBezTo>
                  <a:cubicBezTo>
                    <a:pt x="836" y="919"/>
                    <a:pt x="776" y="1218"/>
                    <a:pt x="1035" y="1277"/>
                  </a:cubicBezTo>
                  <a:cubicBezTo>
                    <a:pt x="1119" y="1305"/>
                    <a:pt x="1203" y="1333"/>
                    <a:pt x="1288" y="1333"/>
                  </a:cubicBezTo>
                  <a:cubicBezTo>
                    <a:pt x="1323" y="1333"/>
                    <a:pt x="1358" y="1329"/>
                    <a:pt x="1393" y="1317"/>
                  </a:cubicBezTo>
                  <a:cubicBezTo>
                    <a:pt x="1532" y="1297"/>
                    <a:pt x="1651" y="1277"/>
                    <a:pt x="1751" y="1178"/>
                  </a:cubicBezTo>
                  <a:cubicBezTo>
                    <a:pt x="1830" y="1058"/>
                    <a:pt x="1830" y="919"/>
                    <a:pt x="1731" y="820"/>
                  </a:cubicBezTo>
                  <a:cubicBezTo>
                    <a:pt x="1432" y="581"/>
                    <a:pt x="1035" y="481"/>
                    <a:pt x="696" y="283"/>
                  </a:cubicBezTo>
                  <a:cubicBezTo>
                    <a:pt x="539" y="136"/>
                    <a:pt x="383" y="1"/>
                    <a:pt x="2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"/>
            <p:cNvSpPr/>
            <p:nvPr/>
          </p:nvSpPr>
          <p:spPr>
            <a:xfrm>
              <a:off x="4477750" y="731950"/>
              <a:ext cx="49150" cy="26375"/>
            </a:xfrm>
            <a:custGeom>
              <a:avLst/>
              <a:gdLst/>
              <a:ahLst/>
              <a:cxnLst/>
              <a:rect l="l" t="t" r="r" b="b"/>
              <a:pathLst>
                <a:path w="1966" h="1055" extrusionOk="0">
                  <a:moveTo>
                    <a:pt x="126" y="1"/>
                  </a:moveTo>
                  <a:cubicBezTo>
                    <a:pt x="21" y="1"/>
                    <a:pt x="0" y="84"/>
                    <a:pt x="16" y="239"/>
                  </a:cubicBezTo>
                  <a:cubicBezTo>
                    <a:pt x="314" y="677"/>
                    <a:pt x="792" y="876"/>
                    <a:pt x="1269" y="1055"/>
                  </a:cubicBezTo>
                  <a:cubicBezTo>
                    <a:pt x="1322" y="827"/>
                    <a:pt x="1412" y="758"/>
                    <a:pt x="1520" y="758"/>
                  </a:cubicBezTo>
                  <a:cubicBezTo>
                    <a:pt x="1657" y="758"/>
                    <a:pt x="1820" y="871"/>
                    <a:pt x="1965" y="916"/>
                  </a:cubicBezTo>
                  <a:cubicBezTo>
                    <a:pt x="1926" y="836"/>
                    <a:pt x="1906" y="697"/>
                    <a:pt x="1866" y="677"/>
                  </a:cubicBezTo>
                  <a:cubicBezTo>
                    <a:pt x="1269" y="617"/>
                    <a:pt x="812" y="180"/>
                    <a:pt x="235" y="20"/>
                  </a:cubicBezTo>
                  <a:cubicBezTo>
                    <a:pt x="191" y="7"/>
                    <a:pt x="15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"/>
            <p:cNvSpPr/>
            <p:nvPr/>
          </p:nvSpPr>
          <p:spPr>
            <a:xfrm>
              <a:off x="4751650" y="840075"/>
              <a:ext cx="57725" cy="31650"/>
            </a:xfrm>
            <a:custGeom>
              <a:avLst/>
              <a:gdLst/>
              <a:ahLst/>
              <a:cxnLst/>
              <a:rect l="l" t="t" r="r" b="b"/>
              <a:pathLst>
                <a:path w="2309" h="1266" extrusionOk="0">
                  <a:moveTo>
                    <a:pt x="260" y="0"/>
                  </a:moveTo>
                  <a:cubicBezTo>
                    <a:pt x="235" y="0"/>
                    <a:pt x="209" y="5"/>
                    <a:pt x="180" y="12"/>
                  </a:cubicBezTo>
                  <a:cubicBezTo>
                    <a:pt x="80" y="72"/>
                    <a:pt x="1" y="151"/>
                    <a:pt x="1" y="271"/>
                  </a:cubicBezTo>
                  <a:cubicBezTo>
                    <a:pt x="598" y="688"/>
                    <a:pt x="1294" y="947"/>
                    <a:pt x="1950" y="1265"/>
                  </a:cubicBezTo>
                  <a:cubicBezTo>
                    <a:pt x="2070" y="1186"/>
                    <a:pt x="2229" y="1245"/>
                    <a:pt x="2308" y="1086"/>
                  </a:cubicBezTo>
                  <a:cubicBezTo>
                    <a:pt x="2249" y="1047"/>
                    <a:pt x="2189" y="967"/>
                    <a:pt x="2109" y="907"/>
                  </a:cubicBezTo>
                  <a:cubicBezTo>
                    <a:pt x="2010" y="848"/>
                    <a:pt x="1871" y="867"/>
                    <a:pt x="1771" y="768"/>
                  </a:cubicBezTo>
                  <a:cubicBezTo>
                    <a:pt x="1672" y="649"/>
                    <a:pt x="1493" y="688"/>
                    <a:pt x="1393" y="589"/>
                  </a:cubicBezTo>
                  <a:cubicBezTo>
                    <a:pt x="1015" y="490"/>
                    <a:pt x="717" y="211"/>
                    <a:pt x="379" y="52"/>
                  </a:cubicBezTo>
                  <a:cubicBezTo>
                    <a:pt x="341" y="14"/>
                    <a:pt x="303" y="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"/>
            <p:cNvSpPr/>
            <p:nvPr/>
          </p:nvSpPr>
          <p:spPr>
            <a:xfrm>
              <a:off x="4821775" y="876175"/>
              <a:ext cx="58625" cy="31000"/>
            </a:xfrm>
            <a:custGeom>
              <a:avLst/>
              <a:gdLst/>
              <a:ahLst/>
              <a:cxnLst/>
              <a:rect l="l" t="t" r="r" b="b"/>
              <a:pathLst>
                <a:path w="2345" h="1240" extrusionOk="0">
                  <a:moveTo>
                    <a:pt x="379" y="0"/>
                  </a:moveTo>
                  <a:cubicBezTo>
                    <a:pt x="279" y="120"/>
                    <a:pt x="80" y="40"/>
                    <a:pt x="1" y="199"/>
                  </a:cubicBezTo>
                  <a:cubicBezTo>
                    <a:pt x="478" y="458"/>
                    <a:pt x="1035" y="637"/>
                    <a:pt x="1433" y="1035"/>
                  </a:cubicBezTo>
                  <a:cubicBezTo>
                    <a:pt x="1473" y="1035"/>
                    <a:pt x="1532" y="1055"/>
                    <a:pt x="1572" y="1094"/>
                  </a:cubicBezTo>
                  <a:cubicBezTo>
                    <a:pt x="1652" y="1114"/>
                    <a:pt x="1692" y="1154"/>
                    <a:pt x="1771" y="1214"/>
                  </a:cubicBezTo>
                  <a:cubicBezTo>
                    <a:pt x="1871" y="1214"/>
                    <a:pt x="1990" y="1234"/>
                    <a:pt x="2089" y="1234"/>
                  </a:cubicBezTo>
                  <a:cubicBezTo>
                    <a:pt x="2120" y="1238"/>
                    <a:pt x="2150" y="1240"/>
                    <a:pt x="2176" y="1240"/>
                  </a:cubicBezTo>
                  <a:cubicBezTo>
                    <a:pt x="2286" y="1240"/>
                    <a:pt x="2345" y="1199"/>
                    <a:pt x="2249" y="1055"/>
                  </a:cubicBezTo>
                  <a:cubicBezTo>
                    <a:pt x="1592" y="756"/>
                    <a:pt x="1055" y="23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"/>
            <p:cNvSpPr/>
            <p:nvPr/>
          </p:nvSpPr>
          <p:spPr>
            <a:xfrm>
              <a:off x="4481125" y="822775"/>
              <a:ext cx="18925" cy="72325"/>
            </a:xfrm>
            <a:custGeom>
              <a:avLst/>
              <a:gdLst/>
              <a:ahLst/>
              <a:cxnLst/>
              <a:rect l="l" t="t" r="r" b="b"/>
              <a:pathLst>
                <a:path w="757" h="2893" extrusionOk="0">
                  <a:moveTo>
                    <a:pt x="644" y="0"/>
                  </a:moveTo>
                  <a:cubicBezTo>
                    <a:pt x="614" y="0"/>
                    <a:pt x="585" y="21"/>
                    <a:pt x="557" y="68"/>
                  </a:cubicBezTo>
                  <a:cubicBezTo>
                    <a:pt x="299" y="286"/>
                    <a:pt x="259" y="585"/>
                    <a:pt x="219" y="903"/>
                  </a:cubicBezTo>
                  <a:cubicBezTo>
                    <a:pt x="219" y="1162"/>
                    <a:pt x="199" y="1400"/>
                    <a:pt x="60" y="1639"/>
                  </a:cubicBezTo>
                  <a:cubicBezTo>
                    <a:pt x="120" y="1977"/>
                    <a:pt x="0" y="2355"/>
                    <a:pt x="199" y="2892"/>
                  </a:cubicBezTo>
                  <a:cubicBezTo>
                    <a:pt x="259" y="1798"/>
                    <a:pt x="557" y="943"/>
                    <a:pt x="756" y="68"/>
                  </a:cubicBezTo>
                  <a:cubicBezTo>
                    <a:pt x="714" y="26"/>
                    <a:pt x="678" y="0"/>
                    <a:pt x="6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"/>
            <p:cNvSpPr/>
            <p:nvPr/>
          </p:nvSpPr>
          <p:spPr>
            <a:xfrm>
              <a:off x="4495550" y="767750"/>
              <a:ext cx="21900" cy="56725"/>
            </a:xfrm>
            <a:custGeom>
              <a:avLst/>
              <a:gdLst/>
              <a:ahLst/>
              <a:cxnLst/>
              <a:rect l="l" t="t" r="r" b="b"/>
              <a:pathLst>
                <a:path w="876" h="2269" extrusionOk="0">
                  <a:moveTo>
                    <a:pt x="716" y="1"/>
                  </a:moveTo>
                  <a:cubicBezTo>
                    <a:pt x="338" y="717"/>
                    <a:pt x="119" y="1473"/>
                    <a:pt x="0" y="2269"/>
                  </a:cubicBezTo>
                  <a:lnTo>
                    <a:pt x="179" y="2269"/>
                  </a:lnTo>
                  <a:cubicBezTo>
                    <a:pt x="398" y="1572"/>
                    <a:pt x="617" y="876"/>
                    <a:pt x="875" y="180"/>
                  </a:cubicBezTo>
                  <a:cubicBezTo>
                    <a:pt x="816" y="120"/>
                    <a:pt x="776" y="60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"/>
            <p:cNvSpPr/>
            <p:nvPr/>
          </p:nvSpPr>
          <p:spPr>
            <a:xfrm>
              <a:off x="4859075" y="921750"/>
              <a:ext cx="40800" cy="22575"/>
            </a:xfrm>
            <a:custGeom>
              <a:avLst/>
              <a:gdLst/>
              <a:ahLst/>
              <a:cxnLst/>
              <a:rect l="l" t="t" r="r" b="b"/>
              <a:pathLst>
                <a:path w="1632" h="903" extrusionOk="0">
                  <a:moveTo>
                    <a:pt x="485" y="0"/>
                  </a:moveTo>
                  <a:cubicBezTo>
                    <a:pt x="452" y="0"/>
                    <a:pt x="416" y="3"/>
                    <a:pt x="379" y="8"/>
                  </a:cubicBezTo>
                  <a:cubicBezTo>
                    <a:pt x="239" y="47"/>
                    <a:pt x="80" y="127"/>
                    <a:pt x="1" y="306"/>
                  </a:cubicBezTo>
                  <a:cubicBezTo>
                    <a:pt x="200" y="724"/>
                    <a:pt x="597" y="823"/>
                    <a:pt x="995" y="903"/>
                  </a:cubicBezTo>
                  <a:cubicBezTo>
                    <a:pt x="1194" y="883"/>
                    <a:pt x="1373" y="823"/>
                    <a:pt x="1552" y="704"/>
                  </a:cubicBezTo>
                  <a:cubicBezTo>
                    <a:pt x="1572" y="684"/>
                    <a:pt x="1592" y="624"/>
                    <a:pt x="1632" y="604"/>
                  </a:cubicBezTo>
                  <a:cubicBezTo>
                    <a:pt x="1373" y="385"/>
                    <a:pt x="975" y="385"/>
                    <a:pt x="757" y="87"/>
                  </a:cubicBezTo>
                  <a:cubicBezTo>
                    <a:pt x="681" y="26"/>
                    <a:pt x="593" y="0"/>
                    <a:pt x="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"/>
            <p:cNvSpPr/>
            <p:nvPr/>
          </p:nvSpPr>
          <p:spPr>
            <a:xfrm>
              <a:off x="5045575" y="992050"/>
              <a:ext cx="33350" cy="19700"/>
            </a:xfrm>
            <a:custGeom>
              <a:avLst/>
              <a:gdLst/>
              <a:ahLst/>
              <a:cxnLst/>
              <a:rect l="l" t="t" r="r" b="b"/>
              <a:pathLst>
                <a:path w="1334" h="788" extrusionOk="0">
                  <a:moveTo>
                    <a:pt x="637" y="0"/>
                  </a:moveTo>
                  <a:cubicBezTo>
                    <a:pt x="589" y="113"/>
                    <a:pt x="748" y="342"/>
                    <a:pt x="581" y="342"/>
                  </a:cubicBezTo>
                  <a:cubicBezTo>
                    <a:pt x="541" y="342"/>
                    <a:pt x="482" y="329"/>
                    <a:pt x="398" y="299"/>
                  </a:cubicBezTo>
                  <a:cubicBezTo>
                    <a:pt x="279" y="279"/>
                    <a:pt x="140" y="279"/>
                    <a:pt x="0" y="259"/>
                  </a:cubicBezTo>
                  <a:lnTo>
                    <a:pt x="0" y="259"/>
                  </a:lnTo>
                  <a:cubicBezTo>
                    <a:pt x="337" y="495"/>
                    <a:pt x="660" y="787"/>
                    <a:pt x="1088" y="787"/>
                  </a:cubicBezTo>
                  <a:cubicBezTo>
                    <a:pt x="1166" y="787"/>
                    <a:pt x="1248" y="778"/>
                    <a:pt x="1333" y="756"/>
                  </a:cubicBezTo>
                  <a:cubicBezTo>
                    <a:pt x="1154" y="458"/>
                    <a:pt x="995" y="140"/>
                    <a:pt x="6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"/>
            <p:cNvSpPr/>
            <p:nvPr/>
          </p:nvSpPr>
          <p:spPr>
            <a:xfrm>
              <a:off x="4602475" y="793075"/>
              <a:ext cx="29350" cy="16850"/>
            </a:xfrm>
            <a:custGeom>
              <a:avLst/>
              <a:gdLst/>
              <a:ahLst/>
              <a:cxnLst/>
              <a:rect l="l" t="t" r="r" b="b"/>
              <a:pathLst>
                <a:path w="1174" h="674" extrusionOk="0">
                  <a:moveTo>
                    <a:pt x="141" y="1"/>
                  </a:moveTo>
                  <a:cubicBezTo>
                    <a:pt x="127" y="1"/>
                    <a:pt x="113" y="1"/>
                    <a:pt x="99" y="2"/>
                  </a:cubicBezTo>
                  <a:cubicBezTo>
                    <a:pt x="80" y="102"/>
                    <a:pt x="0" y="281"/>
                    <a:pt x="20" y="301"/>
                  </a:cubicBezTo>
                  <a:cubicBezTo>
                    <a:pt x="270" y="468"/>
                    <a:pt x="501" y="673"/>
                    <a:pt x="774" y="673"/>
                  </a:cubicBezTo>
                  <a:cubicBezTo>
                    <a:pt x="891" y="673"/>
                    <a:pt x="1016" y="635"/>
                    <a:pt x="1154" y="539"/>
                  </a:cubicBezTo>
                  <a:cubicBezTo>
                    <a:pt x="1174" y="539"/>
                    <a:pt x="1174" y="500"/>
                    <a:pt x="1174" y="480"/>
                  </a:cubicBezTo>
                  <a:cubicBezTo>
                    <a:pt x="1174" y="440"/>
                    <a:pt x="1174" y="400"/>
                    <a:pt x="1114" y="380"/>
                  </a:cubicBezTo>
                  <a:cubicBezTo>
                    <a:pt x="1015" y="281"/>
                    <a:pt x="836" y="340"/>
                    <a:pt x="776" y="201"/>
                  </a:cubicBezTo>
                  <a:cubicBezTo>
                    <a:pt x="551" y="145"/>
                    <a:pt x="361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"/>
            <p:cNvSpPr/>
            <p:nvPr/>
          </p:nvSpPr>
          <p:spPr>
            <a:xfrm>
              <a:off x="4800400" y="867225"/>
              <a:ext cx="30350" cy="13950"/>
            </a:xfrm>
            <a:custGeom>
              <a:avLst/>
              <a:gdLst/>
              <a:ahLst/>
              <a:cxnLst/>
              <a:rect l="l" t="t" r="r" b="b"/>
              <a:pathLst>
                <a:path w="1214" h="558" extrusionOk="0">
                  <a:moveTo>
                    <a:pt x="358" y="0"/>
                  </a:moveTo>
                  <a:cubicBezTo>
                    <a:pt x="219" y="20"/>
                    <a:pt x="60" y="20"/>
                    <a:pt x="0" y="179"/>
                  </a:cubicBezTo>
                  <a:cubicBezTo>
                    <a:pt x="259" y="299"/>
                    <a:pt x="557" y="418"/>
                    <a:pt x="836" y="557"/>
                  </a:cubicBezTo>
                  <a:cubicBezTo>
                    <a:pt x="995" y="518"/>
                    <a:pt x="1134" y="518"/>
                    <a:pt x="1214" y="358"/>
                  </a:cubicBezTo>
                  <a:cubicBezTo>
                    <a:pt x="935" y="259"/>
                    <a:pt x="637" y="1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"/>
            <p:cNvSpPr/>
            <p:nvPr/>
          </p:nvSpPr>
          <p:spPr>
            <a:xfrm>
              <a:off x="4573225" y="753250"/>
              <a:ext cx="31750" cy="19000"/>
            </a:xfrm>
            <a:custGeom>
              <a:avLst/>
              <a:gdLst/>
              <a:ahLst/>
              <a:cxnLst/>
              <a:rect l="l" t="t" r="r" b="b"/>
              <a:pathLst>
                <a:path w="1270" h="760" extrusionOk="0">
                  <a:moveTo>
                    <a:pt x="185" y="1"/>
                  </a:moveTo>
                  <a:cubicBezTo>
                    <a:pt x="45" y="1"/>
                    <a:pt x="0" y="81"/>
                    <a:pt x="36" y="243"/>
                  </a:cubicBezTo>
                  <a:cubicBezTo>
                    <a:pt x="394" y="362"/>
                    <a:pt x="752" y="521"/>
                    <a:pt x="1071" y="760"/>
                  </a:cubicBezTo>
                  <a:lnTo>
                    <a:pt x="1269" y="561"/>
                  </a:lnTo>
                  <a:cubicBezTo>
                    <a:pt x="971" y="302"/>
                    <a:pt x="653" y="64"/>
                    <a:pt x="235" y="4"/>
                  </a:cubicBezTo>
                  <a:cubicBezTo>
                    <a:pt x="217" y="2"/>
                    <a:pt x="200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"/>
            <p:cNvSpPr/>
            <p:nvPr/>
          </p:nvSpPr>
          <p:spPr>
            <a:xfrm>
              <a:off x="4550750" y="740900"/>
              <a:ext cx="28375" cy="18425"/>
            </a:xfrm>
            <a:custGeom>
              <a:avLst/>
              <a:gdLst/>
              <a:ahLst/>
              <a:cxnLst/>
              <a:rect l="l" t="t" r="r" b="b"/>
              <a:pathLst>
                <a:path w="1135" h="737" extrusionOk="0">
                  <a:moveTo>
                    <a:pt x="0" y="1"/>
                  </a:moveTo>
                  <a:cubicBezTo>
                    <a:pt x="299" y="259"/>
                    <a:pt x="637" y="478"/>
                    <a:pt x="935" y="737"/>
                  </a:cubicBezTo>
                  <a:cubicBezTo>
                    <a:pt x="975" y="657"/>
                    <a:pt x="1054" y="577"/>
                    <a:pt x="1134" y="498"/>
                  </a:cubicBezTo>
                  <a:cubicBezTo>
                    <a:pt x="816" y="180"/>
                    <a:pt x="45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"/>
            <p:cNvSpPr/>
            <p:nvPr/>
          </p:nvSpPr>
          <p:spPr>
            <a:xfrm>
              <a:off x="4458250" y="722550"/>
              <a:ext cx="25375" cy="15400"/>
            </a:xfrm>
            <a:custGeom>
              <a:avLst/>
              <a:gdLst/>
              <a:ahLst/>
              <a:cxnLst/>
              <a:rect l="l" t="t" r="r" b="b"/>
              <a:pathLst>
                <a:path w="1015" h="616" extrusionOk="0">
                  <a:moveTo>
                    <a:pt x="183" y="1"/>
                  </a:moveTo>
                  <a:cubicBezTo>
                    <a:pt x="124" y="1"/>
                    <a:pt x="64" y="6"/>
                    <a:pt x="0" y="18"/>
                  </a:cubicBezTo>
                  <a:cubicBezTo>
                    <a:pt x="318" y="138"/>
                    <a:pt x="418" y="575"/>
                    <a:pt x="796" y="615"/>
                  </a:cubicBezTo>
                  <a:lnTo>
                    <a:pt x="1015" y="396"/>
                  </a:lnTo>
                  <a:cubicBezTo>
                    <a:pt x="762" y="177"/>
                    <a:pt x="509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"/>
            <p:cNvSpPr/>
            <p:nvPr/>
          </p:nvSpPr>
          <p:spPr>
            <a:xfrm>
              <a:off x="4907325" y="944800"/>
              <a:ext cx="22900" cy="15450"/>
            </a:xfrm>
            <a:custGeom>
              <a:avLst/>
              <a:gdLst/>
              <a:ahLst/>
              <a:cxnLst/>
              <a:rect l="l" t="t" r="r" b="b"/>
              <a:pathLst>
                <a:path w="916" h="618" extrusionOk="0">
                  <a:moveTo>
                    <a:pt x="418" y="1"/>
                  </a:moveTo>
                  <a:cubicBezTo>
                    <a:pt x="398" y="1"/>
                    <a:pt x="338" y="20"/>
                    <a:pt x="319" y="20"/>
                  </a:cubicBezTo>
                  <a:cubicBezTo>
                    <a:pt x="159" y="80"/>
                    <a:pt x="40" y="120"/>
                    <a:pt x="0" y="279"/>
                  </a:cubicBezTo>
                  <a:cubicBezTo>
                    <a:pt x="20" y="498"/>
                    <a:pt x="199" y="577"/>
                    <a:pt x="358" y="617"/>
                  </a:cubicBezTo>
                  <a:cubicBezTo>
                    <a:pt x="438" y="617"/>
                    <a:pt x="517" y="597"/>
                    <a:pt x="557" y="558"/>
                  </a:cubicBezTo>
                  <a:cubicBezTo>
                    <a:pt x="637" y="398"/>
                    <a:pt x="756" y="299"/>
                    <a:pt x="915" y="239"/>
                  </a:cubicBezTo>
                  <a:cubicBezTo>
                    <a:pt x="796" y="40"/>
                    <a:pt x="617" y="4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"/>
            <p:cNvSpPr/>
            <p:nvPr/>
          </p:nvSpPr>
          <p:spPr>
            <a:xfrm>
              <a:off x="4737725" y="828925"/>
              <a:ext cx="23400" cy="13800"/>
            </a:xfrm>
            <a:custGeom>
              <a:avLst/>
              <a:gdLst/>
              <a:ahLst/>
              <a:cxnLst/>
              <a:rect l="l" t="t" r="r" b="b"/>
              <a:pathLst>
                <a:path w="936" h="552" extrusionOk="0">
                  <a:moveTo>
                    <a:pt x="1" y="1"/>
                  </a:moveTo>
                  <a:cubicBezTo>
                    <a:pt x="41" y="40"/>
                    <a:pt x="41" y="100"/>
                    <a:pt x="61" y="140"/>
                  </a:cubicBezTo>
                  <a:cubicBezTo>
                    <a:pt x="157" y="365"/>
                    <a:pt x="292" y="551"/>
                    <a:pt x="541" y="551"/>
                  </a:cubicBezTo>
                  <a:cubicBezTo>
                    <a:pt x="599" y="551"/>
                    <a:pt x="664" y="541"/>
                    <a:pt x="737" y="518"/>
                  </a:cubicBezTo>
                  <a:cubicBezTo>
                    <a:pt x="797" y="518"/>
                    <a:pt x="856" y="498"/>
                    <a:pt x="936" y="498"/>
                  </a:cubicBezTo>
                  <a:cubicBezTo>
                    <a:pt x="637" y="299"/>
                    <a:pt x="438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"/>
            <p:cNvSpPr/>
            <p:nvPr/>
          </p:nvSpPr>
          <p:spPr>
            <a:xfrm>
              <a:off x="4563175" y="775225"/>
              <a:ext cx="19925" cy="12500"/>
            </a:xfrm>
            <a:custGeom>
              <a:avLst/>
              <a:gdLst/>
              <a:ahLst/>
              <a:cxnLst/>
              <a:rect l="l" t="t" r="r" b="b"/>
              <a:pathLst>
                <a:path w="797" h="500" extrusionOk="0">
                  <a:moveTo>
                    <a:pt x="140" y="0"/>
                  </a:moveTo>
                  <a:cubicBezTo>
                    <a:pt x="100" y="20"/>
                    <a:pt x="80" y="60"/>
                    <a:pt x="40" y="60"/>
                  </a:cubicBezTo>
                  <a:cubicBezTo>
                    <a:pt x="0" y="120"/>
                    <a:pt x="40" y="199"/>
                    <a:pt x="60" y="279"/>
                  </a:cubicBezTo>
                  <a:cubicBezTo>
                    <a:pt x="169" y="406"/>
                    <a:pt x="328" y="500"/>
                    <a:pt x="507" y="500"/>
                  </a:cubicBezTo>
                  <a:cubicBezTo>
                    <a:pt x="524" y="500"/>
                    <a:pt x="540" y="499"/>
                    <a:pt x="557" y="497"/>
                  </a:cubicBezTo>
                  <a:cubicBezTo>
                    <a:pt x="637" y="478"/>
                    <a:pt x="697" y="458"/>
                    <a:pt x="756" y="398"/>
                  </a:cubicBezTo>
                  <a:lnTo>
                    <a:pt x="796" y="358"/>
                  </a:lnTo>
                  <a:cubicBezTo>
                    <a:pt x="597" y="199"/>
                    <a:pt x="378" y="6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"/>
            <p:cNvSpPr/>
            <p:nvPr/>
          </p:nvSpPr>
          <p:spPr>
            <a:xfrm>
              <a:off x="4858575" y="914475"/>
              <a:ext cx="19425" cy="9475"/>
            </a:xfrm>
            <a:custGeom>
              <a:avLst/>
              <a:gdLst/>
              <a:ahLst/>
              <a:cxnLst/>
              <a:rect l="l" t="t" r="r" b="b"/>
              <a:pathLst>
                <a:path w="777" h="379" extrusionOk="0">
                  <a:moveTo>
                    <a:pt x="80" y="0"/>
                  </a:moveTo>
                  <a:lnTo>
                    <a:pt x="21" y="40"/>
                  </a:lnTo>
                  <a:cubicBezTo>
                    <a:pt x="21" y="80"/>
                    <a:pt x="1" y="119"/>
                    <a:pt x="1" y="159"/>
                  </a:cubicBezTo>
                  <a:cubicBezTo>
                    <a:pt x="21" y="179"/>
                    <a:pt x="21" y="219"/>
                    <a:pt x="60" y="259"/>
                  </a:cubicBezTo>
                  <a:cubicBezTo>
                    <a:pt x="160" y="299"/>
                    <a:pt x="259" y="358"/>
                    <a:pt x="359" y="358"/>
                  </a:cubicBezTo>
                  <a:lnTo>
                    <a:pt x="458" y="358"/>
                  </a:lnTo>
                  <a:cubicBezTo>
                    <a:pt x="578" y="378"/>
                    <a:pt x="677" y="378"/>
                    <a:pt x="777" y="378"/>
                  </a:cubicBezTo>
                  <a:cubicBezTo>
                    <a:pt x="657" y="80"/>
                    <a:pt x="399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"/>
            <p:cNvSpPr/>
            <p:nvPr/>
          </p:nvSpPr>
          <p:spPr>
            <a:xfrm>
              <a:off x="4873500" y="902525"/>
              <a:ext cx="12950" cy="11975"/>
            </a:xfrm>
            <a:custGeom>
              <a:avLst/>
              <a:gdLst/>
              <a:ahLst/>
              <a:cxnLst/>
              <a:rect l="l" t="t" r="r" b="b"/>
              <a:pathLst>
                <a:path w="518" h="479" extrusionOk="0">
                  <a:moveTo>
                    <a:pt x="160" y="1"/>
                  </a:moveTo>
                  <a:cubicBezTo>
                    <a:pt x="100" y="60"/>
                    <a:pt x="60" y="140"/>
                    <a:pt x="1" y="180"/>
                  </a:cubicBezTo>
                  <a:cubicBezTo>
                    <a:pt x="60" y="239"/>
                    <a:pt x="80" y="279"/>
                    <a:pt x="120" y="319"/>
                  </a:cubicBezTo>
                  <a:cubicBezTo>
                    <a:pt x="181" y="410"/>
                    <a:pt x="254" y="479"/>
                    <a:pt x="329" y="479"/>
                  </a:cubicBezTo>
                  <a:cubicBezTo>
                    <a:pt x="352" y="479"/>
                    <a:pt x="375" y="472"/>
                    <a:pt x="398" y="458"/>
                  </a:cubicBezTo>
                  <a:cubicBezTo>
                    <a:pt x="518" y="359"/>
                    <a:pt x="398" y="220"/>
                    <a:pt x="359" y="160"/>
                  </a:cubicBezTo>
                  <a:cubicBezTo>
                    <a:pt x="299" y="80"/>
                    <a:pt x="219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"/>
            <p:cNvSpPr/>
            <p:nvPr/>
          </p:nvSpPr>
          <p:spPr>
            <a:xfrm>
              <a:off x="4552225" y="768250"/>
              <a:ext cx="14450" cy="11200"/>
            </a:xfrm>
            <a:custGeom>
              <a:avLst/>
              <a:gdLst/>
              <a:ahLst/>
              <a:cxnLst/>
              <a:rect l="l" t="t" r="r" b="b"/>
              <a:pathLst>
                <a:path w="578" h="448" extrusionOk="0">
                  <a:moveTo>
                    <a:pt x="1" y="1"/>
                  </a:moveTo>
                  <a:lnTo>
                    <a:pt x="1" y="339"/>
                  </a:lnTo>
                  <a:cubicBezTo>
                    <a:pt x="21" y="359"/>
                    <a:pt x="41" y="379"/>
                    <a:pt x="100" y="399"/>
                  </a:cubicBezTo>
                  <a:cubicBezTo>
                    <a:pt x="158" y="432"/>
                    <a:pt x="220" y="448"/>
                    <a:pt x="281" y="448"/>
                  </a:cubicBezTo>
                  <a:cubicBezTo>
                    <a:pt x="365" y="448"/>
                    <a:pt x="449" y="417"/>
                    <a:pt x="518" y="359"/>
                  </a:cubicBezTo>
                  <a:cubicBezTo>
                    <a:pt x="518" y="339"/>
                    <a:pt x="538" y="299"/>
                    <a:pt x="578" y="279"/>
                  </a:cubicBezTo>
                  <a:cubicBezTo>
                    <a:pt x="419" y="140"/>
                    <a:pt x="20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"/>
            <p:cNvSpPr/>
            <p:nvPr/>
          </p:nvSpPr>
          <p:spPr>
            <a:xfrm>
              <a:off x="4435375" y="866200"/>
              <a:ext cx="12450" cy="6200"/>
            </a:xfrm>
            <a:custGeom>
              <a:avLst/>
              <a:gdLst/>
              <a:ahLst/>
              <a:cxnLst/>
              <a:rect l="l" t="t" r="r" b="b"/>
              <a:pathLst>
                <a:path w="498" h="248" extrusionOk="0">
                  <a:moveTo>
                    <a:pt x="153" y="1"/>
                  </a:moveTo>
                  <a:cubicBezTo>
                    <a:pt x="77" y="1"/>
                    <a:pt x="16" y="48"/>
                    <a:pt x="0" y="220"/>
                  </a:cubicBezTo>
                  <a:cubicBezTo>
                    <a:pt x="75" y="229"/>
                    <a:pt x="157" y="248"/>
                    <a:pt x="235" y="248"/>
                  </a:cubicBezTo>
                  <a:cubicBezTo>
                    <a:pt x="342" y="248"/>
                    <a:pt x="440" y="211"/>
                    <a:pt x="497" y="61"/>
                  </a:cubicBezTo>
                  <a:lnTo>
                    <a:pt x="497" y="61"/>
                  </a:lnTo>
                  <a:cubicBezTo>
                    <a:pt x="483" y="67"/>
                    <a:pt x="467" y="69"/>
                    <a:pt x="451" y="69"/>
                  </a:cubicBezTo>
                  <a:cubicBezTo>
                    <a:pt x="361" y="69"/>
                    <a:pt x="245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"/>
            <p:cNvSpPr/>
            <p:nvPr/>
          </p:nvSpPr>
          <p:spPr>
            <a:xfrm>
              <a:off x="4630325" y="802550"/>
              <a:ext cx="13450" cy="6575"/>
            </a:xfrm>
            <a:custGeom>
              <a:avLst/>
              <a:gdLst/>
              <a:ahLst/>
              <a:cxnLst/>
              <a:rect l="l" t="t" r="r" b="b"/>
              <a:pathLst>
                <a:path w="538" h="263" extrusionOk="0">
                  <a:moveTo>
                    <a:pt x="99" y="1"/>
                  </a:moveTo>
                  <a:cubicBezTo>
                    <a:pt x="66" y="1"/>
                    <a:pt x="33" y="1"/>
                    <a:pt x="0" y="1"/>
                  </a:cubicBezTo>
                  <a:cubicBezTo>
                    <a:pt x="40" y="61"/>
                    <a:pt x="40" y="101"/>
                    <a:pt x="40" y="160"/>
                  </a:cubicBezTo>
                  <a:cubicBezTo>
                    <a:pt x="80" y="160"/>
                    <a:pt x="119" y="180"/>
                    <a:pt x="159" y="200"/>
                  </a:cubicBezTo>
                  <a:cubicBezTo>
                    <a:pt x="212" y="243"/>
                    <a:pt x="271" y="263"/>
                    <a:pt x="330" y="263"/>
                  </a:cubicBezTo>
                  <a:cubicBezTo>
                    <a:pt x="381" y="263"/>
                    <a:pt x="431" y="248"/>
                    <a:pt x="477" y="220"/>
                  </a:cubicBezTo>
                  <a:lnTo>
                    <a:pt x="537" y="180"/>
                  </a:lnTo>
                  <a:cubicBezTo>
                    <a:pt x="421" y="15"/>
                    <a:pt x="264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"/>
            <p:cNvSpPr/>
            <p:nvPr/>
          </p:nvSpPr>
          <p:spPr>
            <a:xfrm>
              <a:off x="5022200" y="989050"/>
              <a:ext cx="12450" cy="4525"/>
            </a:xfrm>
            <a:custGeom>
              <a:avLst/>
              <a:gdLst/>
              <a:ahLst/>
              <a:cxnLst/>
              <a:rect l="l" t="t" r="r" b="b"/>
              <a:pathLst>
                <a:path w="498" h="181" extrusionOk="0">
                  <a:moveTo>
                    <a:pt x="91" y="0"/>
                  </a:moveTo>
                  <a:cubicBezTo>
                    <a:pt x="61" y="0"/>
                    <a:pt x="30" y="1"/>
                    <a:pt x="0" y="1"/>
                  </a:cubicBezTo>
                  <a:cubicBezTo>
                    <a:pt x="120" y="180"/>
                    <a:pt x="299" y="180"/>
                    <a:pt x="498" y="180"/>
                  </a:cubicBezTo>
                  <a:cubicBezTo>
                    <a:pt x="398" y="14"/>
                    <a:pt x="244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"/>
            <p:cNvSpPr/>
            <p:nvPr/>
          </p:nvSpPr>
          <p:spPr>
            <a:xfrm>
              <a:off x="5047075" y="977125"/>
              <a:ext cx="7975" cy="8475"/>
            </a:xfrm>
            <a:custGeom>
              <a:avLst/>
              <a:gdLst/>
              <a:ahLst/>
              <a:cxnLst/>
              <a:rect l="l" t="t" r="r" b="b"/>
              <a:pathLst>
                <a:path w="319" h="33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00"/>
                    <a:pt x="119" y="299"/>
                    <a:pt x="318" y="339"/>
                  </a:cubicBezTo>
                  <a:cubicBezTo>
                    <a:pt x="279" y="180"/>
                    <a:pt x="139" y="8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"/>
            <p:cNvSpPr/>
            <p:nvPr/>
          </p:nvSpPr>
          <p:spPr>
            <a:xfrm>
              <a:off x="4785975" y="854775"/>
              <a:ext cx="8975" cy="4525"/>
            </a:xfrm>
            <a:custGeom>
              <a:avLst/>
              <a:gdLst/>
              <a:ahLst/>
              <a:cxnLst/>
              <a:rect l="l" t="t" r="r" b="b"/>
              <a:pathLst>
                <a:path w="359" h="181" extrusionOk="0">
                  <a:moveTo>
                    <a:pt x="0" y="1"/>
                  </a:moveTo>
                  <a:cubicBezTo>
                    <a:pt x="100" y="120"/>
                    <a:pt x="219" y="180"/>
                    <a:pt x="358" y="180"/>
                  </a:cubicBezTo>
                  <a:cubicBezTo>
                    <a:pt x="319" y="21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"/>
            <p:cNvSpPr/>
            <p:nvPr/>
          </p:nvSpPr>
          <p:spPr>
            <a:xfrm>
              <a:off x="4795925" y="859275"/>
              <a:ext cx="8475" cy="3500"/>
            </a:xfrm>
            <a:custGeom>
              <a:avLst/>
              <a:gdLst/>
              <a:ahLst/>
              <a:cxnLst/>
              <a:rect l="l" t="t" r="r" b="b"/>
              <a:pathLst>
                <a:path w="339" h="140" extrusionOk="0">
                  <a:moveTo>
                    <a:pt x="0" y="0"/>
                  </a:moveTo>
                  <a:cubicBezTo>
                    <a:pt x="60" y="119"/>
                    <a:pt x="199" y="139"/>
                    <a:pt x="338" y="139"/>
                  </a:cubicBezTo>
                  <a:cubicBezTo>
                    <a:pt x="239" y="20"/>
                    <a:pt x="1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"/>
            <p:cNvSpPr/>
            <p:nvPr/>
          </p:nvSpPr>
          <p:spPr>
            <a:xfrm>
              <a:off x="4898875" y="936850"/>
              <a:ext cx="10950" cy="6225"/>
            </a:xfrm>
            <a:custGeom>
              <a:avLst/>
              <a:gdLst/>
              <a:ahLst/>
              <a:cxnLst/>
              <a:rect l="l" t="t" r="r" b="b"/>
              <a:pathLst>
                <a:path w="438" h="249" extrusionOk="0">
                  <a:moveTo>
                    <a:pt x="60" y="0"/>
                  </a:moveTo>
                  <a:lnTo>
                    <a:pt x="0" y="60"/>
                  </a:lnTo>
                  <a:cubicBezTo>
                    <a:pt x="41" y="197"/>
                    <a:pt x="110" y="249"/>
                    <a:pt x="207" y="249"/>
                  </a:cubicBezTo>
                  <a:cubicBezTo>
                    <a:pt x="252" y="249"/>
                    <a:pt x="302" y="238"/>
                    <a:pt x="358" y="219"/>
                  </a:cubicBezTo>
                  <a:lnTo>
                    <a:pt x="438" y="159"/>
                  </a:lnTo>
                  <a:cubicBezTo>
                    <a:pt x="338" y="60"/>
                    <a:pt x="19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"/>
            <p:cNvSpPr/>
            <p:nvPr/>
          </p:nvSpPr>
          <p:spPr>
            <a:xfrm>
              <a:off x="4907325" y="9408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60" y="0"/>
                  </a:moveTo>
                  <a:cubicBezTo>
                    <a:pt x="40" y="20"/>
                    <a:pt x="20" y="60"/>
                    <a:pt x="0" y="60"/>
                  </a:cubicBezTo>
                  <a:cubicBezTo>
                    <a:pt x="15" y="204"/>
                    <a:pt x="91" y="265"/>
                    <a:pt x="193" y="265"/>
                  </a:cubicBezTo>
                  <a:cubicBezTo>
                    <a:pt x="232" y="265"/>
                    <a:pt x="274" y="256"/>
                    <a:pt x="319" y="239"/>
                  </a:cubicBezTo>
                  <a:cubicBezTo>
                    <a:pt x="338" y="219"/>
                    <a:pt x="398" y="199"/>
                    <a:pt x="418" y="160"/>
                  </a:cubicBezTo>
                  <a:cubicBezTo>
                    <a:pt x="338" y="40"/>
                    <a:pt x="219" y="2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"/>
            <p:cNvSpPr/>
            <p:nvPr/>
          </p:nvSpPr>
          <p:spPr>
            <a:xfrm>
              <a:off x="4930200" y="9497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80" y="160"/>
                    <a:pt x="199" y="180"/>
                    <a:pt x="338" y="180"/>
                  </a:cubicBezTo>
                  <a:cubicBezTo>
                    <a:pt x="279" y="8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"/>
            <p:cNvSpPr/>
            <p:nvPr/>
          </p:nvSpPr>
          <p:spPr>
            <a:xfrm>
              <a:off x="4726800" y="6374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1"/>
                  </a:moveTo>
                  <a:cubicBezTo>
                    <a:pt x="60" y="140"/>
                    <a:pt x="199" y="140"/>
                    <a:pt x="318" y="160"/>
                  </a:cubicBezTo>
                  <a:cubicBezTo>
                    <a:pt x="279" y="2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"/>
            <p:cNvSpPr/>
            <p:nvPr/>
          </p:nvSpPr>
          <p:spPr>
            <a:xfrm>
              <a:off x="5034625" y="993550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cubicBezTo>
                    <a:pt x="90" y="107"/>
                    <a:pt x="179" y="182"/>
                    <a:pt x="297" y="182"/>
                  </a:cubicBezTo>
                  <a:cubicBezTo>
                    <a:pt x="311" y="182"/>
                    <a:pt x="325" y="181"/>
                    <a:pt x="339" y="179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"/>
            <p:cNvSpPr/>
            <p:nvPr/>
          </p:nvSpPr>
          <p:spPr>
            <a:xfrm>
              <a:off x="4621850" y="7981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1" y="0"/>
                  </a:moveTo>
                  <a:cubicBezTo>
                    <a:pt x="61" y="159"/>
                    <a:pt x="200" y="179"/>
                    <a:pt x="339" y="179"/>
                  </a:cubicBezTo>
                  <a:cubicBezTo>
                    <a:pt x="279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"/>
            <p:cNvSpPr/>
            <p:nvPr/>
          </p:nvSpPr>
          <p:spPr>
            <a:xfrm>
              <a:off x="5055525" y="986075"/>
              <a:ext cx="5975" cy="7000"/>
            </a:xfrm>
            <a:custGeom>
              <a:avLst/>
              <a:gdLst/>
              <a:ahLst/>
              <a:cxnLst/>
              <a:rect l="l" t="t" r="r" b="b"/>
              <a:pathLst>
                <a:path w="239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40"/>
                    <a:pt x="80" y="239"/>
                    <a:pt x="239" y="279"/>
                  </a:cubicBezTo>
                  <a:cubicBezTo>
                    <a:pt x="199" y="140"/>
                    <a:pt x="14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"/>
            <p:cNvSpPr/>
            <p:nvPr/>
          </p:nvSpPr>
          <p:spPr>
            <a:xfrm>
              <a:off x="4860575" y="9035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0"/>
                  </a:moveTo>
                  <a:cubicBezTo>
                    <a:pt x="60" y="40"/>
                    <a:pt x="120" y="100"/>
                    <a:pt x="199" y="120"/>
                  </a:cubicBezTo>
                  <a:cubicBezTo>
                    <a:pt x="140" y="6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"/>
            <p:cNvSpPr/>
            <p:nvPr/>
          </p:nvSpPr>
          <p:spPr>
            <a:xfrm>
              <a:off x="4647725" y="799075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0" y="1"/>
                  </a:moveTo>
                  <a:cubicBezTo>
                    <a:pt x="80" y="41"/>
                    <a:pt x="140" y="100"/>
                    <a:pt x="179" y="120"/>
                  </a:cubicBezTo>
                  <a:cubicBezTo>
                    <a:pt x="15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"/>
            <p:cNvSpPr/>
            <p:nvPr/>
          </p:nvSpPr>
          <p:spPr>
            <a:xfrm>
              <a:off x="4040000" y="1463000"/>
              <a:ext cx="17925" cy="34850"/>
            </a:xfrm>
            <a:custGeom>
              <a:avLst/>
              <a:gdLst/>
              <a:ahLst/>
              <a:cxnLst/>
              <a:rect l="l" t="t" r="r" b="b"/>
              <a:pathLst>
                <a:path w="717" h="1394" extrusionOk="0">
                  <a:moveTo>
                    <a:pt x="358" y="1"/>
                  </a:moveTo>
                  <a:cubicBezTo>
                    <a:pt x="179" y="240"/>
                    <a:pt x="199" y="538"/>
                    <a:pt x="140" y="836"/>
                  </a:cubicBezTo>
                  <a:cubicBezTo>
                    <a:pt x="80" y="1035"/>
                    <a:pt x="0" y="1214"/>
                    <a:pt x="219" y="1393"/>
                  </a:cubicBezTo>
                  <a:lnTo>
                    <a:pt x="498" y="1393"/>
                  </a:lnTo>
                  <a:cubicBezTo>
                    <a:pt x="458" y="916"/>
                    <a:pt x="717" y="438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"/>
            <p:cNvSpPr/>
            <p:nvPr/>
          </p:nvSpPr>
          <p:spPr>
            <a:xfrm>
              <a:off x="4035525" y="1483900"/>
              <a:ext cx="9475" cy="17425"/>
            </a:xfrm>
            <a:custGeom>
              <a:avLst/>
              <a:gdLst/>
              <a:ahLst/>
              <a:cxnLst/>
              <a:rect l="l" t="t" r="r" b="b"/>
              <a:pathLst>
                <a:path w="379" h="697" extrusionOk="0">
                  <a:moveTo>
                    <a:pt x="179" y="0"/>
                  </a:moveTo>
                  <a:cubicBezTo>
                    <a:pt x="120" y="120"/>
                    <a:pt x="60" y="219"/>
                    <a:pt x="0" y="358"/>
                  </a:cubicBezTo>
                  <a:cubicBezTo>
                    <a:pt x="0" y="418"/>
                    <a:pt x="0" y="478"/>
                    <a:pt x="20" y="517"/>
                  </a:cubicBezTo>
                  <a:cubicBezTo>
                    <a:pt x="159" y="597"/>
                    <a:pt x="259" y="657"/>
                    <a:pt x="358" y="697"/>
                  </a:cubicBezTo>
                  <a:cubicBezTo>
                    <a:pt x="358" y="657"/>
                    <a:pt x="358" y="597"/>
                    <a:pt x="378" y="557"/>
                  </a:cubicBezTo>
                  <a:cubicBezTo>
                    <a:pt x="378" y="358"/>
                    <a:pt x="358" y="179"/>
                    <a:pt x="319" y="0"/>
                  </a:cubicBezTo>
                  <a:cubicBezTo>
                    <a:pt x="292" y="0"/>
                    <a:pt x="257" y="9"/>
                    <a:pt x="224" y="9"/>
                  </a:cubicBezTo>
                  <a:cubicBezTo>
                    <a:pt x="208" y="9"/>
                    <a:pt x="193" y="7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"/>
            <p:cNvSpPr/>
            <p:nvPr/>
          </p:nvSpPr>
          <p:spPr>
            <a:xfrm>
              <a:off x="4218525" y="1661925"/>
              <a:ext cx="8500" cy="18425"/>
            </a:xfrm>
            <a:custGeom>
              <a:avLst/>
              <a:gdLst/>
              <a:ahLst/>
              <a:cxnLst/>
              <a:rect l="l" t="t" r="r" b="b"/>
              <a:pathLst>
                <a:path w="340" h="737" extrusionOk="0">
                  <a:moveTo>
                    <a:pt x="160" y="1"/>
                  </a:moveTo>
                  <a:cubicBezTo>
                    <a:pt x="120" y="160"/>
                    <a:pt x="41" y="339"/>
                    <a:pt x="1" y="538"/>
                  </a:cubicBezTo>
                  <a:cubicBezTo>
                    <a:pt x="1" y="637"/>
                    <a:pt x="120" y="657"/>
                    <a:pt x="160" y="717"/>
                  </a:cubicBezTo>
                  <a:cubicBezTo>
                    <a:pt x="220" y="717"/>
                    <a:pt x="259" y="737"/>
                    <a:pt x="319" y="737"/>
                  </a:cubicBezTo>
                  <a:cubicBezTo>
                    <a:pt x="319" y="498"/>
                    <a:pt x="339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"/>
            <p:cNvSpPr/>
            <p:nvPr/>
          </p:nvSpPr>
          <p:spPr>
            <a:xfrm>
              <a:off x="4209575" y="1675350"/>
              <a:ext cx="12950" cy="4600"/>
            </a:xfrm>
            <a:custGeom>
              <a:avLst/>
              <a:gdLst/>
              <a:ahLst/>
              <a:cxnLst/>
              <a:rect l="l" t="t" r="r" b="b"/>
              <a:pathLst>
                <a:path w="518" h="184" extrusionOk="0">
                  <a:moveTo>
                    <a:pt x="180" y="1"/>
                  </a:moveTo>
                  <a:cubicBezTo>
                    <a:pt x="120" y="21"/>
                    <a:pt x="60" y="21"/>
                    <a:pt x="1" y="41"/>
                  </a:cubicBezTo>
                  <a:cubicBezTo>
                    <a:pt x="111" y="165"/>
                    <a:pt x="221" y="184"/>
                    <a:pt x="345" y="184"/>
                  </a:cubicBezTo>
                  <a:cubicBezTo>
                    <a:pt x="399" y="184"/>
                    <a:pt x="457" y="180"/>
                    <a:pt x="518" y="18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"/>
            <p:cNvSpPr/>
            <p:nvPr/>
          </p:nvSpPr>
          <p:spPr>
            <a:xfrm>
              <a:off x="5711975" y="1583850"/>
              <a:ext cx="46275" cy="25900"/>
            </a:xfrm>
            <a:custGeom>
              <a:avLst/>
              <a:gdLst/>
              <a:ahLst/>
              <a:cxnLst/>
              <a:rect l="l" t="t" r="r" b="b"/>
              <a:pathLst>
                <a:path w="1851" h="1036" extrusionOk="0">
                  <a:moveTo>
                    <a:pt x="1572" y="1"/>
                  </a:moveTo>
                  <a:cubicBezTo>
                    <a:pt x="1274" y="1"/>
                    <a:pt x="1055" y="140"/>
                    <a:pt x="896" y="359"/>
                  </a:cubicBezTo>
                  <a:cubicBezTo>
                    <a:pt x="677" y="657"/>
                    <a:pt x="279" y="657"/>
                    <a:pt x="1" y="876"/>
                  </a:cubicBezTo>
                  <a:lnTo>
                    <a:pt x="80" y="956"/>
                  </a:lnTo>
                  <a:cubicBezTo>
                    <a:pt x="140" y="995"/>
                    <a:pt x="214" y="995"/>
                    <a:pt x="294" y="995"/>
                  </a:cubicBezTo>
                  <a:cubicBezTo>
                    <a:pt x="374" y="995"/>
                    <a:pt x="458" y="995"/>
                    <a:pt x="538" y="1035"/>
                  </a:cubicBezTo>
                  <a:cubicBezTo>
                    <a:pt x="955" y="876"/>
                    <a:pt x="1393" y="737"/>
                    <a:pt x="1751" y="379"/>
                  </a:cubicBezTo>
                  <a:cubicBezTo>
                    <a:pt x="1851" y="279"/>
                    <a:pt x="1851" y="160"/>
                    <a:pt x="1751" y="41"/>
                  </a:cubicBezTo>
                  <a:cubicBezTo>
                    <a:pt x="1692" y="1"/>
                    <a:pt x="1632" y="1"/>
                    <a:pt x="1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"/>
            <p:cNvSpPr/>
            <p:nvPr/>
          </p:nvSpPr>
          <p:spPr>
            <a:xfrm>
              <a:off x="5655775" y="1592800"/>
              <a:ext cx="43300" cy="22225"/>
            </a:xfrm>
            <a:custGeom>
              <a:avLst/>
              <a:gdLst/>
              <a:ahLst/>
              <a:cxnLst/>
              <a:rect l="l" t="t" r="r" b="b"/>
              <a:pathLst>
                <a:path w="1732" h="889" extrusionOk="0">
                  <a:moveTo>
                    <a:pt x="1393" y="1"/>
                  </a:moveTo>
                  <a:cubicBezTo>
                    <a:pt x="816" y="120"/>
                    <a:pt x="359" y="438"/>
                    <a:pt x="1" y="876"/>
                  </a:cubicBezTo>
                  <a:cubicBezTo>
                    <a:pt x="59" y="884"/>
                    <a:pt x="115" y="888"/>
                    <a:pt x="170" y="888"/>
                  </a:cubicBezTo>
                  <a:cubicBezTo>
                    <a:pt x="774" y="888"/>
                    <a:pt x="1203" y="419"/>
                    <a:pt x="1731" y="200"/>
                  </a:cubicBezTo>
                  <a:cubicBezTo>
                    <a:pt x="1652" y="21"/>
                    <a:pt x="1493" y="100"/>
                    <a:pt x="1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"/>
            <p:cNvSpPr/>
            <p:nvPr/>
          </p:nvSpPr>
          <p:spPr>
            <a:xfrm>
              <a:off x="5690600" y="1575900"/>
              <a:ext cx="39800" cy="21900"/>
            </a:xfrm>
            <a:custGeom>
              <a:avLst/>
              <a:gdLst/>
              <a:ahLst/>
              <a:cxnLst/>
              <a:rect l="l" t="t" r="r" b="b"/>
              <a:pathLst>
                <a:path w="1592" h="876" extrusionOk="0">
                  <a:moveTo>
                    <a:pt x="856" y="0"/>
                  </a:moveTo>
                  <a:cubicBezTo>
                    <a:pt x="816" y="40"/>
                    <a:pt x="756" y="100"/>
                    <a:pt x="696" y="160"/>
                  </a:cubicBezTo>
                  <a:cubicBezTo>
                    <a:pt x="517" y="398"/>
                    <a:pt x="219" y="478"/>
                    <a:pt x="0" y="677"/>
                  </a:cubicBezTo>
                  <a:cubicBezTo>
                    <a:pt x="40" y="856"/>
                    <a:pt x="199" y="856"/>
                    <a:pt x="338" y="876"/>
                  </a:cubicBezTo>
                  <a:cubicBezTo>
                    <a:pt x="498" y="677"/>
                    <a:pt x="895" y="796"/>
                    <a:pt x="935" y="418"/>
                  </a:cubicBezTo>
                  <a:lnTo>
                    <a:pt x="955" y="359"/>
                  </a:lnTo>
                  <a:cubicBezTo>
                    <a:pt x="1154" y="319"/>
                    <a:pt x="1333" y="319"/>
                    <a:pt x="1532" y="299"/>
                  </a:cubicBezTo>
                  <a:cubicBezTo>
                    <a:pt x="1552" y="279"/>
                    <a:pt x="1552" y="219"/>
                    <a:pt x="1592" y="199"/>
                  </a:cubicBezTo>
                  <a:cubicBezTo>
                    <a:pt x="1592" y="179"/>
                    <a:pt x="1552" y="120"/>
                    <a:pt x="1532" y="100"/>
                  </a:cubicBezTo>
                  <a:cubicBezTo>
                    <a:pt x="1433" y="40"/>
                    <a:pt x="1313" y="8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"/>
            <p:cNvSpPr/>
            <p:nvPr/>
          </p:nvSpPr>
          <p:spPr>
            <a:xfrm>
              <a:off x="5689100" y="1606125"/>
              <a:ext cx="26875" cy="17550"/>
            </a:xfrm>
            <a:custGeom>
              <a:avLst/>
              <a:gdLst/>
              <a:ahLst/>
              <a:cxnLst/>
              <a:rect l="l" t="t" r="r" b="b"/>
              <a:pathLst>
                <a:path w="1075" h="702" extrusionOk="0">
                  <a:moveTo>
                    <a:pt x="787" y="1"/>
                  </a:moveTo>
                  <a:cubicBezTo>
                    <a:pt x="423" y="1"/>
                    <a:pt x="203" y="226"/>
                    <a:pt x="1" y="502"/>
                  </a:cubicBezTo>
                  <a:cubicBezTo>
                    <a:pt x="180" y="502"/>
                    <a:pt x="319" y="542"/>
                    <a:pt x="398" y="701"/>
                  </a:cubicBezTo>
                  <a:cubicBezTo>
                    <a:pt x="677" y="661"/>
                    <a:pt x="916" y="562"/>
                    <a:pt x="1075" y="363"/>
                  </a:cubicBezTo>
                  <a:cubicBezTo>
                    <a:pt x="1075" y="244"/>
                    <a:pt x="995" y="104"/>
                    <a:pt x="916" y="5"/>
                  </a:cubicBezTo>
                  <a:lnTo>
                    <a:pt x="876" y="5"/>
                  </a:lnTo>
                  <a:cubicBezTo>
                    <a:pt x="845" y="2"/>
                    <a:pt x="815" y="1"/>
                    <a:pt x="7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"/>
            <p:cNvSpPr/>
            <p:nvPr/>
          </p:nvSpPr>
          <p:spPr>
            <a:xfrm>
              <a:off x="5711475" y="1522675"/>
              <a:ext cx="11475" cy="6000"/>
            </a:xfrm>
            <a:custGeom>
              <a:avLst/>
              <a:gdLst/>
              <a:ahLst/>
              <a:cxnLst/>
              <a:rect l="l" t="t" r="r" b="b"/>
              <a:pathLst>
                <a:path w="459" h="240" extrusionOk="0">
                  <a:moveTo>
                    <a:pt x="379" y="21"/>
                  </a:moveTo>
                  <a:cubicBezTo>
                    <a:pt x="259" y="41"/>
                    <a:pt x="100" y="1"/>
                    <a:pt x="1" y="120"/>
                  </a:cubicBezTo>
                  <a:cubicBezTo>
                    <a:pt x="100" y="240"/>
                    <a:pt x="259" y="200"/>
                    <a:pt x="379" y="220"/>
                  </a:cubicBezTo>
                  <a:lnTo>
                    <a:pt x="458" y="140"/>
                  </a:lnTo>
                  <a:lnTo>
                    <a:pt x="458" y="61"/>
                  </a:lnTo>
                  <a:lnTo>
                    <a:pt x="379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"/>
            <p:cNvSpPr/>
            <p:nvPr/>
          </p:nvSpPr>
          <p:spPr>
            <a:xfrm>
              <a:off x="5651300" y="1540925"/>
              <a:ext cx="8475" cy="4650"/>
            </a:xfrm>
            <a:custGeom>
              <a:avLst/>
              <a:gdLst/>
              <a:ahLst/>
              <a:cxnLst/>
              <a:rect l="l" t="t" r="r" b="b"/>
              <a:pathLst>
                <a:path w="339" h="186" extrusionOk="0">
                  <a:moveTo>
                    <a:pt x="260" y="1"/>
                  </a:moveTo>
                  <a:cubicBezTo>
                    <a:pt x="155" y="1"/>
                    <a:pt x="65" y="42"/>
                    <a:pt x="1" y="186"/>
                  </a:cubicBezTo>
                  <a:cubicBezTo>
                    <a:pt x="140" y="186"/>
                    <a:pt x="279" y="126"/>
                    <a:pt x="339" y="7"/>
                  </a:cubicBezTo>
                  <a:cubicBezTo>
                    <a:pt x="312" y="3"/>
                    <a:pt x="286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"/>
            <p:cNvSpPr/>
            <p:nvPr/>
          </p:nvSpPr>
          <p:spPr>
            <a:xfrm>
              <a:off x="5686125" y="1523000"/>
              <a:ext cx="7975" cy="5175"/>
            </a:xfrm>
            <a:custGeom>
              <a:avLst/>
              <a:gdLst/>
              <a:ahLst/>
              <a:cxnLst/>
              <a:rect l="l" t="t" r="r" b="b"/>
              <a:pathLst>
                <a:path w="319" h="207" extrusionOk="0">
                  <a:moveTo>
                    <a:pt x="98" y="1"/>
                  </a:moveTo>
                  <a:cubicBezTo>
                    <a:pt x="54" y="1"/>
                    <a:pt x="15" y="27"/>
                    <a:pt x="0" y="87"/>
                  </a:cubicBezTo>
                  <a:lnTo>
                    <a:pt x="0" y="207"/>
                  </a:lnTo>
                  <a:cubicBezTo>
                    <a:pt x="139" y="187"/>
                    <a:pt x="279" y="147"/>
                    <a:pt x="318" y="8"/>
                  </a:cubicBezTo>
                  <a:lnTo>
                    <a:pt x="139" y="8"/>
                  </a:lnTo>
                  <a:cubicBezTo>
                    <a:pt x="125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"/>
            <p:cNvSpPr/>
            <p:nvPr/>
          </p:nvSpPr>
          <p:spPr>
            <a:xfrm>
              <a:off x="5617000" y="1558725"/>
              <a:ext cx="7975" cy="4775"/>
            </a:xfrm>
            <a:custGeom>
              <a:avLst/>
              <a:gdLst/>
              <a:ahLst/>
              <a:cxnLst/>
              <a:rect l="l" t="t" r="r" b="b"/>
              <a:pathLst>
                <a:path w="319" h="191" extrusionOk="0">
                  <a:moveTo>
                    <a:pt x="164" y="0"/>
                  </a:moveTo>
                  <a:cubicBezTo>
                    <a:pt x="149" y="0"/>
                    <a:pt x="134" y="4"/>
                    <a:pt x="119" y="11"/>
                  </a:cubicBezTo>
                  <a:cubicBezTo>
                    <a:pt x="0" y="111"/>
                    <a:pt x="139" y="150"/>
                    <a:pt x="199" y="190"/>
                  </a:cubicBezTo>
                  <a:cubicBezTo>
                    <a:pt x="259" y="190"/>
                    <a:pt x="279" y="170"/>
                    <a:pt x="318" y="111"/>
                  </a:cubicBezTo>
                  <a:cubicBezTo>
                    <a:pt x="286" y="62"/>
                    <a:pt x="227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"/>
            <p:cNvSpPr/>
            <p:nvPr/>
          </p:nvSpPr>
          <p:spPr>
            <a:xfrm>
              <a:off x="5694075" y="15182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lnTo>
                    <a:pt x="359" y="1"/>
                  </a:lnTo>
                  <a:cubicBezTo>
                    <a:pt x="199" y="21"/>
                    <a:pt x="80" y="41"/>
                    <a:pt x="0" y="200"/>
                  </a:cubicBezTo>
                  <a:cubicBezTo>
                    <a:pt x="160" y="200"/>
                    <a:pt x="299" y="1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"/>
            <p:cNvSpPr/>
            <p:nvPr/>
          </p:nvSpPr>
          <p:spPr>
            <a:xfrm>
              <a:off x="5708000" y="15102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1"/>
                  </a:moveTo>
                  <a:cubicBezTo>
                    <a:pt x="199" y="20"/>
                    <a:pt x="60" y="60"/>
                    <a:pt x="0" y="200"/>
                  </a:cubicBezTo>
                  <a:cubicBezTo>
                    <a:pt x="140" y="200"/>
                    <a:pt x="259" y="1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"/>
            <p:cNvSpPr/>
            <p:nvPr/>
          </p:nvSpPr>
          <p:spPr>
            <a:xfrm>
              <a:off x="5715950" y="150527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00" y="21"/>
                    <a:pt x="80" y="60"/>
                    <a:pt x="1" y="200"/>
                  </a:cubicBezTo>
                  <a:cubicBezTo>
                    <a:pt x="140" y="200"/>
                    <a:pt x="299" y="1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"/>
            <p:cNvSpPr/>
            <p:nvPr/>
          </p:nvSpPr>
          <p:spPr>
            <a:xfrm>
              <a:off x="5723925" y="1518075"/>
              <a:ext cx="5475" cy="5625"/>
            </a:xfrm>
            <a:custGeom>
              <a:avLst/>
              <a:gdLst/>
              <a:ahLst/>
              <a:cxnLst/>
              <a:rect l="l" t="t" r="r" b="b"/>
              <a:pathLst>
                <a:path w="219" h="225" extrusionOk="0">
                  <a:moveTo>
                    <a:pt x="132" y="1"/>
                  </a:moveTo>
                  <a:cubicBezTo>
                    <a:pt x="104" y="1"/>
                    <a:pt x="80" y="16"/>
                    <a:pt x="60" y="46"/>
                  </a:cubicBezTo>
                  <a:cubicBezTo>
                    <a:pt x="20" y="46"/>
                    <a:pt x="20" y="46"/>
                    <a:pt x="0" y="105"/>
                  </a:cubicBezTo>
                  <a:cubicBezTo>
                    <a:pt x="0" y="145"/>
                    <a:pt x="0" y="185"/>
                    <a:pt x="60" y="225"/>
                  </a:cubicBezTo>
                  <a:lnTo>
                    <a:pt x="219" y="46"/>
                  </a:lnTo>
                  <a:cubicBezTo>
                    <a:pt x="189" y="16"/>
                    <a:pt x="159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"/>
            <p:cNvSpPr/>
            <p:nvPr/>
          </p:nvSpPr>
          <p:spPr>
            <a:xfrm>
              <a:off x="5720925" y="15192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80" y="1"/>
                  </a:moveTo>
                  <a:cubicBezTo>
                    <a:pt x="100" y="60"/>
                    <a:pt x="40" y="100"/>
                    <a:pt x="1" y="180"/>
                  </a:cubicBezTo>
                  <a:cubicBezTo>
                    <a:pt x="21" y="219"/>
                    <a:pt x="50" y="239"/>
                    <a:pt x="83" y="239"/>
                  </a:cubicBezTo>
                  <a:cubicBezTo>
                    <a:pt x="115" y="239"/>
                    <a:pt x="150" y="219"/>
                    <a:pt x="180" y="18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"/>
            <p:cNvSpPr/>
            <p:nvPr/>
          </p:nvSpPr>
          <p:spPr>
            <a:xfrm>
              <a:off x="5725400" y="15152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00" y="40"/>
                    <a:pt x="41" y="120"/>
                    <a:pt x="1" y="160"/>
                  </a:cubicBezTo>
                  <a:lnTo>
                    <a:pt x="160" y="160"/>
                  </a:lnTo>
                  <a:cubicBezTo>
                    <a:pt x="140" y="100"/>
                    <a:pt x="140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"/>
            <p:cNvSpPr/>
            <p:nvPr/>
          </p:nvSpPr>
          <p:spPr>
            <a:xfrm>
              <a:off x="5720925" y="1526675"/>
              <a:ext cx="4500" cy="3750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75" y="0"/>
                  </a:moveTo>
                  <a:cubicBezTo>
                    <a:pt x="45" y="0"/>
                    <a:pt x="21" y="20"/>
                    <a:pt x="1" y="60"/>
                  </a:cubicBezTo>
                  <a:cubicBezTo>
                    <a:pt x="21" y="119"/>
                    <a:pt x="50" y="149"/>
                    <a:pt x="83" y="149"/>
                  </a:cubicBezTo>
                  <a:cubicBezTo>
                    <a:pt x="115" y="149"/>
                    <a:pt x="150" y="119"/>
                    <a:pt x="180" y="60"/>
                  </a:cubicBezTo>
                  <a:cubicBezTo>
                    <a:pt x="140" y="20"/>
                    <a:pt x="105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"/>
            <p:cNvSpPr/>
            <p:nvPr/>
          </p:nvSpPr>
          <p:spPr>
            <a:xfrm>
              <a:off x="5720925" y="15236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"/>
            <p:cNvSpPr/>
            <p:nvPr/>
          </p:nvSpPr>
          <p:spPr>
            <a:xfrm>
              <a:off x="5702025" y="151522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1"/>
                  </a:moveTo>
                  <a:cubicBezTo>
                    <a:pt x="100" y="1"/>
                    <a:pt x="41" y="40"/>
                    <a:pt x="1" y="140"/>
                  </a:cubicBezTo>
                  <a:cubicBezTo>
                    <a:pt x="100" y="120"/>
                    <a:pt x="180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"/>
            <p:cNvSpPr/>
            <p:nvPr/>
          </p:nvSpPr>
          <p:spPr>
            <a:xfrm>
              <a:off x="5772650" y="1497825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0" y="40"/>
                    <a:pt x="40" y="100"/>
                    <a:pt x="1" y="140"/>
                  </a:cubicBezTo>
                  <a:cubicBezTo>
                    <a:pt x="100" y="120"/>
                    <a:pt x="140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"/>
            <p:cNvSpPr/>
            <p:nvPr/>
          </p:nvSpPr>
          <p:spPr>
            <a:xfrm>
              <a:off x="5713975" y="15848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20" y="40"/>
                    <a:pt x="60" y="4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"/>
            <p:cNvSpPr/>
            <p:nvPr/>
          </p:nvSpPr>
          <p:spPr>
            <a:xfrm>
              <a:off x="5653300" y="1614700"/>
              <a:ext cx="2500" cy="1500"/>
            </a:xfrm>
            <a:custGeom>
              <a:avLst/>
              <a:gdLst/>
              <a:ahLst/>
              <a:cxnLst/>
              <a:rect l="l" t="t" r="r" b="b"/>
              <a:pathLst>
                <a:path w="100" h="6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20" y="20"/>
                    <a:pt x="0" y="40"/>
                    <a:pt x="40" y="60"/>
                  </a:cubicBezTo>
                  <a:cubicBezTo>
                    <a:pt x="60" y="60"/>
                    <a:pt x="60" y="2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"/>
            <p:cNvSpPr/>
            <p:nvPr/>
          </p:nvSpPr>
          <p:spPr>
            <a:xfrm>
              <a:off x="5567250" y="15883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61" y="1"/>
                  </a:moveTo>
                  <a:cubicBezTo>
                    <a:pt x="1" y="60"/>
                    <a:pt x="1" y="100"/>
                    <a:pt x="21" y="120"/>
                  </a:cubicBezTo>
                  <a:cubicBezTo>
                    <a:pt x="61" y="160"/>
                    <a:pt x="61" y="180"/>
                    <a:pt x="80" y="200"/>
                  </a:cubicBezTo>
                  <a:cubicBezTo>
                    <a:pt x="160" y="200"/>
                    <a:pt x="200" y="180"/>
                    <a:pt x="220" y="120"/>
                  </a:cubicBezTo>
                  <a:cubicBezTo>
                    <a:pt x="180" y="100"/>
                    <a:pt x="100" y="4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"/>
            <p:cNvSpPr/>
            <p:nvPr/>
          </p:nvSpPr>
          <p:spPr>
            <a:xfrm>
              <a:off x="5638375" y="15500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20" y="0"/>
                    <a:pt x="40" y="40"/>
                    <a:pt x="1" y="139"/>
                  </a:cubicBezTo>
                  <a:cubicBezTo>
                    <a:pt x="100" y="139"/>
                    <a:pt x="199" y="1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"/>
            <p:cNvSpPr/>
            <p:nvPr/>
          </p:nvSpPr>
          <p:spPr>
            <a:xfrm>
              <a:off x="5646825" y="15455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200" y="1"/>
                  </a:moveTo>
                  <a:cubicBezTo>
                    <a:pt x="120" y="41"/>
                    <a:pt x="80" y="100"/>
                    <a:pt x="1" y="140"/>
                  </a:cubicBezTo>
                  <a:cubicBezTo>
                    <a:pt x="100" y="140"/>
                    <a:pt x="160" y="10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"/>
            <p:cNvSpPr/>
            <p:nvPr/>
          </p:nvSpPr>
          <p:spPr>
            <a:xfrm>
              <a:off x="5686125" y="1521625"/>
              <a:ext cx="3500" cy="2575"/>
            </a:xfrm>
            <a:custGeom>
              <a:avLst/>
              <a:gdLst/>
              <a:ahLst/>
              <a:cxnLst/>
              <a:rect l="l" t="t" r="r" b="b"/>
              <a:pathLst>
                <a:path w="140" h="103" extrusionOk="0">
                  <a:moveTo>
                    <a:pt x="59" y="1"/>
                  </a:moveTo>
                  <a:cubicBezTo>
                    <a:pt x="18" y="1"/>
                    <a:pt x="14" y="61"/>
                    <a:pt x="0" y="103"/>
                  </a:cubicBezTo>
                  <a:lnTo>
                    <a:pt x="139" y="43"/>
                  </a:lnTo>
                  <a:cubicBezTo>
                    <a:pt x="103" y="12"/>
                    <a:pt x="78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"/>
            <p:cNvSpPr/>
            <p:nvPr/>
          </p:nvSpPr>
          <p:spPr>
            <a:xfrm>
              <a:off x="5756725" y="1578200"/>
              <a:ext cx="81100" cy="47675"/>
            </a:xfrm>
            <a:custGeom>
              <a:avLst/>
              <a:gdLst/>
              <a:ahLst/>
              <a:cxnLst/>
              <a:rect l="l" t="t" r="r" b="b"/>
              <a:pathLst>
                <a:path w="3244" h="1907" extrusionOk="0">
                  <a:moveTo>
                    <a:pt x="3089" y="0"/>
                  </a:moveTo>
                  <a:cubicBezTo>
                    <a:pt x="3027" y="0"/>
                    <a:pt x="2959" y="26"/>
                    <a:pt x="2885" y="68"/>
                  </a:cubicBezTo>
                  <a:cubicBezTo>
                    <a:pt x="2030" y="625"/>
                    <a:pt x="1035" y="1003"/>
                    <a:pt x="100" y="1480"/>
                  </a:cubicBezTo>
                  <a:cubicBezTo>
                    <a:pt x="1" y="1599"/>
                    <a:pt x="1" y="1719"/>
                    <a:pt x="100" y="1858"/>
                  </a:cubicBezTo>
                  <a:cubicBezTo>
                    <a:pt x="241" y="1891"/>
                    <a:pt x="373" y="1907"/>
                    <a:pt x="499" y="1907"/>
                  </a:cubicBezTo>
                  <a:cubicBezTo>
                    <a:pt x="979" y="1907"/>
                    <a:pt x="1357" y="1675"/>
                    <a:pt x="1672" y="1281"/>
                  </a:cubicBezTo>
                  <a:cubicBezTo>
                    <a:pt x="2229" y="983"/>
                    <a:pt x="2746" y="625"/>
                    <a:pt x="3243" y="227"/>
                  </a:cubicBezTo>
                  <a:lnTo>
                    <a:pt x="3243" y="68"/>
                  </a:lnTo>
                  <a:cubicBezTo>
                    <a:pt x="3196" y="21"/>
                    <a:pt x="3145" y="0"/>
                    <a:pt x="30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"/>
            <p:cNvSpPr/>
            <p:nvPr/>
          </p:nvSpPr>
          <p:spPr>
            <a:xfrm>
              <a:off x="5740825" y="1610225"/>
              <a:ext cx="62175" cy="36025"/>
            </a:xfrm>
            <a:custGeom>
              <a:avLst/>
              <a:gdLst/>
              <a:ahLst/>
              <a:cxnLst/>
              <a:rect l="l" t="t" r="r" b="b"/>
              <a:pathLst>
                <a:path w="2487" h="1441" extrusionOk="0">
                  <a:moveTo>
                    <a:pt x="2308" y="0"/>
                  </a:moveTo>
                  <a:cubicBezTo>
                    <a:pt x="1791" y="179"/>
                    <a:pt x="1333" y="497"/>
                    <a:pt x="776" y="537"/>
                  </a:cubicBezTo>
                  <a:cubicBezTo>
                    <a:pt x="597" y="477"/>
                    <a:pt x="637" y="298"/>
                    <a:pt x="597" y="199"/>
                  </a:cubicBezTo>
                  <a:cubicBezTo>
                    <a:pt x="378" y="199"/>
                    <a:pt x="239" y="298"/>
                    <a:pt x="239" y="517"/>
                  </a:cubicBezTo>
                  <a:cubicBezTo>
                    <a:pt x="179" y="597"/>
                    <a:pt x="179" y="676"/>
                    <a:pt x="179" y="776"/>
                  </a:cubicBezTo>
                  <a:cubicBezTo>
                    <a:pt x="140" y="836"/>
                    <a:pt x="100" y="915"/>
                    <a:pt x="40" y="995"/>
                  </a:cubicBezTo>
                  <a:cubicBezTo>
                    <a:pt x="20" y="1034"/>
                    <a:pt x="0" y="1114"/>
                    <a:pt x="0" y="1174"/>
                  </a:cubicBezTo>
                  <a:cubicBezTo>
                    <a:pt x="20" y="1174"/>
                    <a:pt x="40" y="1194"/>
                    <a:pt x="80" y="1213"/>
                  </a:cubicBezTo>
                  <a:lnTo>
                    <a:pt x="80" y="1393"/>
                  </a:lnTo>
                  <a:cubicBezTo>
                    <a:pt x="109" y="1422"/>
                    <a:pt x="149" y="1440"/>
                    <a:pt x="192" y="1440"/>
                  </a:cubicBezTo>
                  <a:cubicBezTo>
                    <a:pt x="207" y="1440"/>
                    <a:pt x="223" y="1438"/>
                    <a:pt x="239" y="1432"/>
                  </a:cubicBezTo>
                  <a:cubicBezTo>
                    <a:pt x="259" y="1412"/>
                    <a:pt x="299" y="1412"/>
                    <a:pt x="319" y="1393"/>
                  </a:cubicBezTo>
                  <a:cubicBezTo>
                    <a:pt x="378" y="1333"/>
                    <a:pt x="438" y="1313"/>
                    <a:pt x="498" y="1293"/>
                  </a:cubicBezTo>
                  <a:cubicBezTo>
                    <a:pt x="538" y="1293"/>
                    <a:pt x="617" y="1273"/>
                    <a:pt x="677" y="1233"/>
                  </a:cubicBezTo>
                  <a:cubicBezTo>
                    <a:pt x="717" y="1213"/>
                    <a:pt x="796" y="1194"/>
                    <a:pt x="836" y="1154"/>
                  </a:cubicBezTo>
                  <a:cubicBezTo>
                    <a:pt x="876" y="1134"/>
                    <a:pt x="896" y="1134"/>
                    <a:pt x="915" y="1114"/>
                  </a:cubicBezTo>
                  <a:cubicBezTo>
                    <a:pt x="975" y="1114"/>
                    <a:pt x="1035" y="1094"/>
                    <a:pt x="1095" y="1074"/>
                  </a:cubicBezTo>
                  <a:cubicBezTo>
                    <a:pt x="1234" y="1034"/>
                    <a:pt x="1393" y="1015"/>
                    <a:pt x="1512" y="975"/>
                  </a:cubicBezTo>
                  <a:cubicBezTo>
                    <a:pt x="1910" y="796"/>
                    <a:pt x="2368" y="676"/>
                    <a:pt x="2487" y="179"/>
                  </a:cubicBezTo>
                  <a:lnTo>
                    <a:pt x="23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"/>
            <p:cNvSpPr/>
            <p:nvPr/>
          </p:nvSpPr>
          <p:spPr>
            <a:xfrm>
              <a:off x="5755750" y="1562975"/>
              <a:ext cx="54225" cy="30350"/>
            </a:xfrm>
            <a:custGeom>
              <a:avLst/>
              <a:gdLst/>
              <a:ahLst/>
              <a:cxnLst/>
              <a:rect l="l" t="t" r="r" b="b"/>
              <a:pathLst>
                <a:path w="2169" h="1214" extrusionOk="0">
                  <a:moveTo>
                    <a:pt x="1910" y="0"/>
                  </a:moveTo>
                  <a:cubicBezTo>
                    <a:pt x="1885" y="25"/>
                    <a:pt x="1846" y="42"/>
                    <a:pt x="1805" y="42"/>
                  </a:cubicBezTo>
                  <a:cubicBezTo>
                    <a:pt x="1779" y="42"/>
                    <a:pt x="1754" y="35"/>
                    <a:pt x="1731" y="20"/>
                  </a:cubicBezTo>
                  <a:cubicBezTo>
                    <a:pt x="1054" y="100"/>
                    <a:pt x="597" y="597"/>
                    <a:pt x="0" y="876"/>
                  </a:cubicBezTo>
                  <a:lnTo>
                    <a:pt x="0" y="1214"/>
                  </a:lnTo>
                  <a:cubicBezTo>
                    <a:pt x="677" y="836"/>
                    <a:pt x="1472" y="696"/>
                    <a:pt x="2089" y="219"/>
                  </a:cubicBezTo>
                  <a:cubicBezTo>
                    <a:pt x="2109" y="219"/>
                    <a:pt x="2109" y="199"/>
                    <a:pt x="2129" y="139"/>
                  </a:cubicBezTo>
                  <a:cubicBezTo>
                    <a:pt x="2168" y="100"/>
                    <a:pt x="2129" y="40"/>
                    <a:pt x="20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"/>
            <p:cNvSpPr/>
            <p:nvPr/>
          </p:nvSpPr>
          <p:spPr>
            <a:xfrm>
              <a:off x="5811450" y="1550050"/>
              <a:ext cx="21900" cy="16425"/>
            </a:xfrm>
            <a:custGeom>
              <a:avLst/>
              <a:gdLst/>
              <a:ahLst/>
              <a:cxnLst/>
              <a:rect l="l" t="t" r="r" b="b"/>
              <a:pathLst>
                <a:path w="876" h="657" extrusionOk="0">
                  <a:moveTo>
                    <a:pt x="696" y="0"/>
                  </a:moveTo>
                  <a:cubicBezTo>
                    <a:pt x="398" y="0"/>
                    <a:pt x="139" y="20"/>
                    <a:pt x="0" y="338"/>
                  </a:cubicBezTo>
                  <a:cubicBezTo>
                    <a:pt x="60" y="517"/>
                    <a:pt x="199" y="557"/>
                    <a:pt x="318" y="656"/>
                  </a:cubicBezTo>
                  <a:cubicBezTo>
                    <a:pt x="557" y="617"/>
                    <a:pt x="756" y="517"/>
                    <a:pt x="875" y="338"/>
                  </a:cubicBezTo>
                  <a:cubicBezTo>
                    <a:pt x="736" y="259"/>
                    <a:pt x="696" y="139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"/>
            <p:cNvSpPr/>
            <p:nvPr/>
          </p:nvSpPr>
          <p:spPr>
            <a:xfrm>
              <a:off x="5728875" y="1623150"/>
              <a:ext cx="22425" cy="17925"/>
            </a:xfrm>
            <a:custGeom>
              <a:avLst/>
              <a:gdLst/>
              <a:ahLst/>
              <a:cxnLst/>
              <a:rect l="l" t="t" r="r" b="b"/>
              <a:pathLst>
                <a:path w="897" h="717" extrusionOk="0">
                  <a:moveTo>
                    <a:pt x="717" y="0"/>
                  </a:moveTo>
                  <a:cubicBezTo>
                    <a:pt x="419" y="100"/>
                    <a:pt x="81" y="120"/>
                    <a:pt x="1" y="498"/>
                  </a:cubicBezTo>
                  <a:cubicBezTo>
                    <a:pt x="21" y="577"/>
                    <a:pt x="21" y="637"/>
                    <a:pt x="21" y="716"/>
                  </a:cubicBezTo>
                  <a:cubicBezTo>
                    <a:pt x="120" y="696"/>
                    <a:pt x="260" y="696"/>
                    <a:pt x="359" y="677"/>
                  </a:cubicBezTo>
                  <a:cubicBezTo>
                    <a:pt x="419" y="617"/>
                    <a:pt x="498" y="577"/>
                    <a:pt x="558" y="517"/>
                  </a:cubicBezTo>
                  <a:cubicBezTo>
                    <a:pt x="657" y="418"/>
                    <a:pt x="797" y="458"/>
                    <a:pt x="896" y="358"/>
                  </a:cubicBezTo>
                  <a:cubicBezTo>
                    <a:pt x="856" y="259"/>
                    <a:pt x="777" y="12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"/>
            <p:cNvSpPr/>
            <p:nvPr/>
          </p:nvSpPr>
          <p:spPr>
            <a:xfrm>
              <a:off x="5806975" y="1558500"/>
              <a:ext cx="12450" cy="9475"/>
            </a:xfrm>
            <a:custGeom>
              <a:avLst/>
              <a:gdLst/>
              <a:ahLst/>
              <a:cxnLst/>
              <a:rect l="l" t="t" r="r" b="b"/>
              <a:pathLst>
                <a:path w="498" h="379" extrusionOk="0">
                  <a:moveTo>
                    <a:pt x="179" y="0"/>
                  </a:moveTo>
                  <a:cubicBezTo>
                    <a:pt x="139" y="60"/>
                    <a:pt x="80" y="100"/>
                    <a:pt x="0" y="159"/>
                  </a:cubicBezTo>
                  <a:cubicBezTo>
                    <a:pt x="40" y="219"/>
                    <a:pt x="40" y="299"/>
                    <a:pt x="40" y="378"/>
                  </a:cubicBezTo>
                  <a:cubicBezTo>
                    <a:pt x="179" y="358"/>
                    <a:pt x="358" y="318"/>
                    <a:pt x="497" y="299"/>
                  </a:cubicBezTo>
                  <a:cubicBezTo>
                    <a:pt x="438" y="159"/>
                    <a:pt x="338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"/>
            <p:cNvSpPr/>
            <p:nvPr/>
          </p:nvSpPr>
          <p:spPr>
            <a:xfrm>
              <a:off x="5711475" y="1606225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149" y="0"/>
                  </a:moveTo>
                  <a:cubicBezTo>
                    <a:pt x="119" y="0"/>
                    <a:pt x="89" y="1"/>
                    <a:pt x="60" y="1"/>
                  </a:cubicBezTo>
                  <a:cubicBezTo>
                    <a:pt x="1" y="160"/>
                    <a:pt x="80" y="279"/>
                    <a:pt x="200" y="359"/>
                  </a:cubicBezTo>
                  <a:cubicBezTo>
                    <a:pt x="299" y="279"/>
                    <a:pt x="418" y="200"/>
                    <a:pt x="518" y="160"/>
                  </a:cubicBezTo>
                  <a:cubicBezTo>
                    <a:pt x="420" y="14"/>
                    <a:pt x="283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"/>
            <p:cNvSpPr/>
            <p:nvPr/>
          </p:nvSpPr>
          <p:spPr>
            <a:xfrm>
              <a:off x="5751800" y="1614700"/>
              <a:ext cx="8450" cy="9375"/>
            </a:xfrm>
            <a:custGeom>
              <a:avLst/>
              <a:gdLst/>
              <a:ahLst/>
              <a:cxnLst/>
              <a:rect l="l" t="t" r="r" b="b"/>
              <a:pathLst>
                <a:path w="338" h="375" extrusionOk="0">
                  <a:moveTo>
                    <a:pt x="158" y="0"/>
                  </a:moveTo>
                  <a:cubicBezTo>
                    <a:pt x="22" y="302"/>
                    <a:pt x="1" y="375"/>
                    <a:pt x="147" y="375"/>
                  </a:cubicBezTo>
                  <a:cubicBezTo>
                    <a:pt x="193" y="375"/>
                    <a:pt x="256" y="368"/>
                    <a:pt x="337" y="358"/>
                  </a:cubicBezTo>
                  <a:cubicBezTo>
                    <a:pt x="337" y="239"/>
                    <a:pt x="297" y="139"/>
                    <a:pt x="337" y="20"/>
                  </a:cubicBezTo>
                  <a:cubicBezTo>
                    <a:pt x="258" y="0"/>
                    <a:pt x="198" y="0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"/>
            <p:cNvSpPr/>
            <p:nvPr/>
          </p:nvSpPr>
          <p:spPr>
            <a:xfrm>
              <a:off x="5828850" y="1575900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39" y="0"/>
                    <a:pt x="100" y="20"/>
                    <a:pt x="0" y="160"/>
                  </a:cubicBezTo>
                  <a:lnTo>
                    <a:pt x="358" y="160"/>
                  </a:lnTo>
                  <a:cubicBezTo>
                    <a:pt x="358" y="100"/>
                    <a:pt x="37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"/>
            <p:cNvSpPr/>
            <p:nvPr/>
          </p:nvSpPr>
          <p:spPr>
            <a:xfrm>
              <a:off x="5711475" y="1635575"/>
              <a:ext cx="4500" cy="3275"/>
            </a:xfrm>
            <a:custGeom>
              <a:avLst/>
              <a:gdLst/>
              <a:ahLst/>
              <a:cxnLst/>
              <a:rect l="l" t="t" r="r" b="b"/>
              <a:pathLst>
                <a:path w="180" h="131" extrusionOk="0">
                  <a:moveTo>
                    <a:pt x="180" y="1"/>
                  </a:moveTo>
                  <a:cubicBezTo>
                    <a:pt x="120" y="1"/>
                    <a:pt x="80" y="1"/>
                    <a:pt x="1" y="20"/>
                  </a:cubicBezTo>
                  <a:cubicBezTo>
                    <a:pt x="47" y="95"/>
                    <a:pt x="85" y="130"/>
                    <a:pt x="114" y="130"/>
                  </a:cubicBezTo>
                  <a:cubicBezTo>
                    <a:pt x="147" y="130"/>
                    <a:pt x="169" y="85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"/>
            <p:cNvSpPr/>
            <p:nvPr/>
          </p:nvSpPr>
          <p:spPr>
            <a:xfrm>
              <a:off x="5776125" y="1605750"/>
              <a:ext cx="52750" cy="30350"/>
            </a:xfrm>
            <a:custGeom>
              <a:avLst/>
              <a:gdLst/>
              <a:ahLst/>
              <a:cxnLst/>
              <a:rect l="l" t="t" r="r" b="b"/>
              <a:pathLst>
                <a:path w="2110" h="1214" extrusionOk="0">
                  <a:moveTo>
                    <a:pt x="2109" y="0"/>
                  </a:moveTo>
                  <a:cubicBezTo>
                    <a:pt x="1751" y="60"/>
                    <a:pt x="1393" y="179"/>
                    <a:pt x="1075" y="358"/>
                  </a:cubicBezTo>
                  <a:cubicBezTo>
                    <a:pt x="717" y="597"/>
                    <a:pt x="419" y="895"/>
                    <a:pt x="1" y="1015"/>
                  </a:cubicBezTo>
                  <a:cubicBezTo>
                    <a:pt x="21" y="1094"/>
                    <a:pt x="80" y="1154"/>
                    <a:pt x="120" y="1154"/>
                  </a:cubicBezTo>
                  <a:cubicBezTo>
                    <a:pt x="180" y="1174"/>
                    <a:pt x="220" y="1194"/>
                    <a:pt x="299" y="1194"/>
                  </a:cubicBezTo>
                  <a:cubicBezTo>
                    <a:pt x="319" y="1213"/>
                    <a:pt x="379" y="1213"/>
                    <a:pt x="399" y="1213"/>
                  </a:cubicBezTo>
                  <a:cubicBezTo>
                    <a:pt x="976" y="955"/>
                    <a:pt x="1552" y="656"/>
                    <a:pt x="2109" y="358"/>
                  </a:cubicBezTo>
                  <a:lnTo>
                    <a:pt x="21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"/>
            <p:cNvSpPr/>
            <p:nvPr/>
          </p:nvSpPr>
          <p:spPr>
            <a:xfrm>
              <a:off x="5748775" y="1630600"/>
              <a:ext cx="37325" cy="14950"/>
            </a:xfrm>
            <a:custGeom>
              <a:avLst/>
              <a:gdLst/>
              <a:ahLst/>
              <a:cxnLst/>
              <a:rect l="l" t="t" r="r" b="b"/>
              <a:pathLst>
                <a:path w="1493" h="598" extrusionOk="0">
                  <a:moveTo>
                    <a:pt x="1095" y="1"/>
                  </a:moveTo>
                  <a:cubicBezTo>
                    <a:pt x="956" y="21"/>
                    <a:pt x="777" y="21"/>
                    <a:pt x="617" y="60"/>
                  </a:cubicBezTo>
                  <a:cubicBezTo>
                    <a:pt x="578" y="100"/>
                    <a:pt x="498" y="160"/>
                    <a:pt x="458" y="219"/>
                  </a:cubicBezTo>
                  <a:cubicBezTo>
                    <a:pt x="399" y="279"/>
                    <a:pt x="319" y="319"/>
                    <a:pt x="279" y="379"/>
                  </a:cubicBezTo>
                  <a:cubicBezTo>
                    <a:pt x="200" y="398"/>
                    <a:pt x="160" y="398"/>
                    <a:pt x="100" y="398"/>
                  </a:cubicBezTo>
                  <a:cubicBezTo>
                    <a:pt x="80" y="418"/>
                    <a:pt x="60" y="478"/>
                    <a:pt x="1" y="478"/>
                  </a:cubicBezTo>
                  <a:cubicBezTo>
                    <a:pt x="21" y="518"/>
                    <a:pt x="60" y="558"/>
                    <a:pt x="80" y="578"/>
                  </a:cubicBezTo>
                  <a:cubicBezTo>
                    <a:pt x="259" y="597"/>
                    <a:pt x="458" y="597"/>
                    <a:pt x="617" y="597"/>
                  </a:cubicBezTo>
                  <a:cubicBezTo>
                    <a:pt x="916" y="518"/>
                    <a:pt x="1214" y="418"/>
                    <a:pt x="1493" y="259"/>
                  </a:cubicBezTo>
                  <a:lnTo>
                    <a:pt x="1453" y="200"/>
                  </a:lnTo>
                  <a:cubicBezTo>
                    <a:pt x="1353" y="120"/>
                    <a:pt x="1214" y="120"/>
                    <a:pt x="1154" y="60"/>
                  </a:cubicBezTo>
                  <a:lnTo>
                    <a:pt x="109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"/>
            <p:cNvSpPr/>
            <p:nvPr/>
          </p:nvSpPr>
          <p:spPr>
            <a:xfrm>
              <a:off x="5724400" y="1560450"/>
              <a:ext cx="26900" cy="19950"/>
            </a:xfrm>
            <a:custGeom>
              <a:avLst/>
              <a:gdLst/>
              <a:ahLst/>
              <a:cxnLst/>
              <a:rect l="l" t="t" r="r" b="b"/>
              <a:pathLst>
                <a:path w="1076" h="798" extrusionOk="0">
                  <a:moveTo>
                    <a:pt x="738" y="1"/>
                  </a:moveTo>
                  <a:cubicBezTo>
                    <a:pt x="676" y="1"/>
                    <a:pt x="614" y="25"/>
                    <a:pt x="558" y="81"/>
                  </a:cubicBezTo>
                  <a:cubicBezTo>
                    <a:pt x="379" y="221"/>
                    <a:pt x="180" y="400"/>
                    <a:pt x="1" y="579"/>
                  </a:cubicBezTo>
                  <a:cubicBezTo>
                    <a:pt x="1" y="698"/>
                    <a:pt x="140" y="698"/>
                    <a:pt x="180" y="738"/>
                  </a:cubicBezTo>
                  <a:lnTo>
                    <a:pt x="200" y="797"/>
                  </a:lnTo>
                  <a:cubicBezTo>
                    <a:pt x="498" y="797"/>
                    <a:pt x="657" y="519"/>
                    <a:pt x="896" y="439"/>
                  </a:cubicBezTo>
                  <a:cubicBezTo>
                    <a:pt x="956" y="380"/>
                    <a:pt x="996" y="320"/>
                    <a:pt x="1075" y="221"/>
                  </a:cubicBezTo>
                  <a:cubicBezTo>
                    <a:pt x="996" y="181"/>
                    <a:pt x="956" y="101"/>
                    <a:pt x="876" y="42"/>
                  </a:cubicBezTo>
                  <a:cubicBezTo>
                    <a:pt x="833" y="16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"/>
            <p:cNvSpPr/>
            <p:nvPr/>
          </p:nvSpPr>
          <p:spPr>
            <a:xfrm>
              <a:off x="5763700" y="1545550"/>
              <a:ext cx="12950" cy="8000"/>
            </a:xfrm>
            <a:custGeom>
              <a:avLst/>
              <a:gdLst/>
              <a:ahLst/>
              <a:cxnLst/>
              <a:rect l="l" t="t" r="r" b="b"/>
              <a:pathLst>
                <a:path w="518" h="320" extrusionOk="0">
                  <a:moveTo>
                    <a:pt x="448" y="1"/>
                  </a:moveTo>
                  <a:cubicBezTo>
                    <a:pt x="251" y="1"/>
                    <a:pt x="54" y="17"/>
                    <a:pt x="0" y="319"/>
                  </a:cubicBezTo>
                  <a:cubicBezTo>
                    <a:pt x="199" y="240"/>
                    <a:pt x="398" y="200"/>
                    <a:pt x="518" y="1"/>
                  </a:cubicBezTo>
                  <a:cubicBezTo>
                    <a:pt x="495" y="1"/>
                    <a:pt x="471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"/>
            <p:cNvSpPr/>
            <p:nvPr/>
          </p:nvSpPr>
          <p:spPr>
            <a:xfrm>
              <a:off x="5751275" y="1551900"/>
              <a:ext cx="8975" cy="6250"/>
            </a:xfrm>
            <a:custGeom>
              <a:avLst/>
              <a:gdLst/>
              <a:ahLst/>
              <a:cxnLst/>
              <a:rect l="l" t="t" r="r" b="b"/>
              <a:pathLst>
                <a:path w="359" h="250" extrusionOk="0">
                  <a:moveTo>
                    <a:pt x="191" y="0"/>
                  </a:moveTo>
                  <a:cubicBezTo>
                    <a:pt x="84" y="0"/>
                    <a:pt x="57" y="158"/>
                    <a:pt x="0" y="244"/>
                  </a:cubicBezTo>
                  <a:cubicBezTo>
                    <a:pt x="25" y="247"/>
                    <a:pt x="50" y="249"/>
                    <a:pt x="73" y="249"/>
                  </a:cubicBezTo>
                  <a:cubicBezTo>
                    <a:pt x="196" y="249"/>
                    <a:pt x="291" y="202"/>
                    <a:pt x="358" y="85"/>
                  </a:cubicBezTo>
                  <a:cubicBezTo>
                    <a:pt x="286" y="24"/>
                    <a:pt x="232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"/>
            <p:cNvSpPr/>
            <p:nvPr/>
          </p:nvSpPr>
          <p:spPr>
            <a:xfrm>
              <a:off x="5738325" y="15585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379" y="0"/>
                  </a:moveTo>
                  <a:cubicBezTo>
                    <a:pt x="220" y="0"/>
                    <a:pt x="81" y="20"/>
                    <a:pt x="1" y="179"/>
                  </a:cubicBezTo>
                  <a:cubicBezTo>
                    <a:pt x="100" y="159"/>
                    <a:pt x="220" y="159"/>
                    <a:pt x="319" y="159"/>
                  </a:cubicBezTo>
                  <a:cubicBezTo>
                    <a:pt x="319" y="100"/>
                    <a:pt x="339" y="6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"/>
            <p:cNvSpPr/>
            <p:nvPr/>
          </p:nvSpPr>
          <p:spPr>
            <a:xfrm>
              <a:off x="5720425" y="1575400"/>
              <a:ext cx="8000" cy="4675"/>
            </a:xfrm>
            <a:custGeom>
              <a:avLst/>
              <a:gdLst/>
              <a:ahLst/>
              <a:cxnLst/>
              <a:rect l="l" t="t" r="r" b="b"/>
              <a:pathLst>
                <a:path w="320" h="187" extrusionOk="0">
                  <a:moveTo>
                    <a:pt x="140" y="1"/>
                  </a:moveTo>
                  <a:cubicBezTo>
                    <a:pt x="120" y="1"/>
                    <a:pt x="60" y="1"/>
                    <a:pt x="1" y="40"/>
                  </a:cubicBezTo>
                  <a:cubicBezTo>
                    <a:pt x="48" y="151"/>
                    <a:pt x="145" y="186"/>
                    <a:pt x="243" y="186"/>
                  </a:cubicBezTo>
                  <a:cubicBezTo>
                    <a:pt x="269" y="186"/>
                    <a:pt x="294" y="184"/>
                    <a:pt x="319" y="180"/>
                  </a:cubicBezTo>
                  <a:cubicBezTo>
                    <a:pt x="259" y="100"/>
                    <a:pt x="200" y="4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"/>
            <p:cNvSpPr/>
            <p:nvPr/>
          </p:nvSpPr>
          <p:spPr>
            <a:xfrm>
              <a:off x="5798500" y="1562650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12" y="0"/>
                  </a:moveTo>
                  <a:cubicBezTo>
                    <a:pt x="81" y="0"/>
                    <a:pt x="48" y="10"/>
                    <a:pt x="1" y="33"/>
                  </a:cubicBezTo>
                  <a:cubicBezTo>
                    <a:pt x="36" y="68"/>
                    <a:pt x="63" y="84"/>
                    <a:pt x="88" y="84"/>
                  </a:cubicBezTo>
                  <a:cubicBezTo>
                    <a:pt x="119" y="84"/>
                    <a:pt x="146" y="58"/>
                    <a:pt x="180" y="13"/>
                  </a:cubicBezTo>
                  <a:cubicBezTo>
                    <a:pt x="155" y="5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"/>
            <p:cNvSpPr/>
            <p:nvPr/>
          </p:nvSpPr>
          <p:spPr>
            <a:xfrm>
              <a:off x="5688600" y="1808025"/>
              <a:ext cx="64175" cy="46900"/>
            </a:xfrm>
            <a:custGeom>
              <a:avLst/>
              <a:gdLst/>
              <a:ahLst/>
              <a:cxnLst/>
              <a:rect l="l" t="t" r="r" b="b"/>
              <a:pathLst>
                <a:path w="2567" h="1876" extrusionOk="0">
                  <a:moveTo>
                    <a:pt x="2015" y="0"/>
                  </a:moveTo>
                  <a:cubicBezTo>
                    <a:pt x="1907" y="0"/>
                    <a:pt x="1793" y="25"/>
                    <a:pt x="1672" y="65"/>
                  </a:cubicBezTo>
                  <a:cubicBezTo>
                    <a:pt x="1612" y="85"/>
                    <a:pt x="1532" y="125"/>
                    <a:pt x="1493" y="164"/>
                  </a:cubicBezTo>
                  <a:cubicBezTo>
                    <a:pt x="1433" y="204"/>
                    <a:pt x="1413" y="264"/>
                    <a:pt x="1393" y="324"/>
                  </a:cubicBezTo>
                  <a:lnTo>
                    <a:pt x="1473" y="344"/>
                  </a:lnTo>
                  <a:lnTo>
                    <a:pt x="1393" y="363"/>
                  </a:lnTo>
                  <a:cubicBezTo>
                    <a:pt x="1363" y="353"/>
                    <a:pt x="1338" y="348"/>
                    <a:pt x="1314" y="348"/>
                  </a:cubicBezTo>
                  <a:cubicBezTo>
                    <a:pt x="1289" y="348"/>
                    <a:pt x="1264" y="353"/>
                    <a:pt x="1234" y="363"/>
                  </a:cubicBezTo>
                  <a:lnTo>
                    <a:pt x="1174" y="383"/>
                  </a:lnTo>
                  <a:cubicBezTo>
                    <a:pt x="1075" y="443"/>
                    <a:pt x="916" y="443"/>
                    <a:pt x="816" y="503"/>
                  </a:cubicBezTo>
                  <a:cubicBezTo>
                    <a:pt x="637" y="642"/>
                    <a:pt x="438" y="741"/>
                    <a:pt x="319" y="940"/>
                  </a:cubicBezTo>
                  <a:cubicBezTo>
                    <a:pt x="219" y="1259"/>
                    <a:pt x="1" y="1577"/>
                    <a:pt x="399" y="1875"/>
                  </a:cubicBezTo>
                  <a:cubicBezTo>
                    <a:pt x="478" y="1875"/>
                    <a:pt x="538" y="1875"/>
                    <a:pt x="617" y="1835"/>
                  </a:cubicBezTo>
                  <a:lnTo>
                    <a:pt x="597" y="1776"/>
                  </a:lnTo>
                  <a:cubicBezTo>
                    <a:pt x="697" y="1716"/>
                    <a:pt x="776" y="1557"/>
                    <a:pt x="916" y="1557"/>
                  </a:cubicBezTo>
                  <a:cubicBezTo>
                    <a:pt x="995" y="1557"/>
                    <a:pt x="1035" y="1537"/>
                    <a:pt x="1115" y="1517"/>
                  </a:cubicBezTo>
                  <a:cubicBezTo>
                    <a:pt x="1174" y="1477"/>
                    <a:pt x="1214" y="1458"/>
                    <a:pt x="1274" y="1458"/>
                  </a:cubicBezTo>
                  <a:cubicBezTo>
                    <a:pt x="1333" y="1418"/>
                    <a:pt x="1393" y="1378"/>
                    <a:pt x="1473" y="1338"/>
                  </a:cubicBezTo>
                  <a:cubicBezTo>
                    <a:pt x="1513" y="1318"/>
                    <a:pt x="1572" y="1278"/>
                    <a:pt x="1612" y="1278"/>
                  </a:cubicBezTo>
                  <a:cubicBezTo>
                    <a:pt x="1731" y="1139"/>
                    <a:pt x="1871" y="1020"/>
                    <a:pt x="1990" y="881"/>
                  </a:cubicBezTo>
                  <a:cubicBezTo>
                    <a:pt x="2030" y="861"/>
                    <a:pt x="2089" y="841"/>
                    <a:pt x="2129" y="781"/>
                  </a:cubicBezTo>
                  <a:lnTo>
                    <a:pt x="2169" y="761"/>
                  </a:lnTo>
                  <a:cubicBezTo>
                    <a:pt x="2209" y="702"/>
                    <a:pt x="2288" y="662"/>
                    <a:pt x="2328" y="602"/>
                  </a:cubicBezTo>
                  <a:cubicBezTo>
                    <a:pt x="2428" y="542"/>
                    <a:pt x="2527" y="463"/>
                    <a:pt x="2567" y="344"/>
                  </a:cubicBezTo>
                  <a:cubicBezTo>
                    <a:pt x="2409" y="94"/>
                    <a:pt x="2225" y="0"/>
                    <a:pt x="20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"/>
            <p:cNvSpPr/>
            <p:nvPr/>
          </p:nvSpPr>
          <p:spPr>
            <a:xfrm>
              <a:off x="5564775" y="1904125"/>
              <a:ext cx="39300" cy="28875"/>
            </a:xfrm>
            <a:custGeom>
              <a:avLst/>
              <a:gdLst/>
              <a:ahLst/>
              <a:cxnLst/>
              <a:rect l="l" t="t" r="r" b="b"/>
              <a:pathLst>
                <a:path w="1572" h="1155" extrusionOk="0">
                  <a:moveTo>
                    <a:pt x="615" y="1"/>
                  </a:moveTo>
                  <a:cubicBezTo>
                    <a:pt x="582" y="1"/>
                    <a:pt x="547" y="21"/>
                    <a:pt x="518" y="60"/>
                  </a:cubicBezTo>
                  <a:cubicBezTo>
                    <a:pt x="319" y="200"/>
                    <a:pt x="20" y="279"/>
                    <a:pt x="0" y="597"/>
                  </a:cubicBezTo>
                  <a:cubicBezTo>
                    <a:pt x="80" y="776"/>
                    <a:pt x="179" y="955"/>
                    <a:pt x="179" y="1154"/>
                  </a:cubicBezTo>
                  <a:cubicBezTo>
                    <a:pt x="219" y="1154"/>
                    <a:pt x="279" y="1115"/>
                    <a:pt x="358" y="1095"/>
                  </a:cubicBezTo>
                  <a:cubicBezTo>
                    <a:pt x="458" y="995"/>
                    <a:pt x="597" y="1055"/>
                    <a:pt x="697" y="955"/>
                  </a:cubicBezTo>
                  <a:cubicBezTo>
                    <a:pt x="1015" y="856"/>
                    <a:pt x="1293" y="657"/>
                    <a:pt x="1572" y="418"/>
                  </a:cubicBezTo>
                  <a:cubicBezTo>
                    <a:pt x="1552" y="60"/>
                    <a:pt x="1274" y="80"/>
                    <a:pt x="1015" y="60"/>
                  </a:cubicBezTo>
                  <a:lnTo>
                    <a:pt x="697" y="60"/>
                  </a:lnTo>
                  <a:cubicBezTo>
                    <a:pt x="677" y="21"/>
                    <a:pt x="647" y="1"/>
                    <a:pt x="6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"/>
            <p:cNvSpPr/>
            <p:nvPr/>
          </p:nvSpPr>
          <p:spPr>
            <a:xfrm>
              <a:off x="5676175" y="1831025"/>
              <a:ext cx="23400" cy="27875"/>
            </a:xfrm>
            <a:custGeom>
              <a:avLst/>
              <a:gdLst/>
              <a:ahLst/>
              <a:cxnLst/>
              <a:rect l="l" t="t" r="r" b="b"/>
              <a:pathLst>
                <a:path w="936" h="1115" extrusionOk="0">
                  <a:moveTo>
                    <a:pt x="796" y="0"/>
                  </a:moveTo>
                  <a:cubicBezTo>
                    <a:pt x="679" y="0"/>
                    <a:pt x="588" y="114"/>
                    <a:pt x="498" y="160"/>
                  </a:cubicBezTo>
                  <a:cubicBezTo>
                    <a:pt x="299" y="299"/>
                    <a:pt x="0" y="398"/>
                    <a:pt x="199" y="717"/>
                  </a:cubicBezTo>
                  <a:cubicBezTo>
                    <a:pt x="378" y="756"/>
                    <a:pt x="498" y="896"/>
                    <a:pt x="577" y="1055"/>
                  </a:cubicBezTo>
                  <a:cubicBezTo>
                    <a:pt x="597" y="1095"/>
                    <a:pt x="627" y="1114"/>
                    <a:pt x="657" y="1114"/>
                  </a:cubicBezTo>
                  <a:cubicBezTo>
                    <a:pt x="687" y="1114"/>
                    <a:pt x="716" y="1095"/>
                    <a:pt x="736" y="1055"/>
                  </a:cubicBezTo>
                  <a:cubicBezTo>
                    <a:pt x="776" y="1035"/>
                    <a:pt x="796" y="1035"/>
                    <a:pt x="836" y="1035"/>
                  </a:cubicBezTo>
                  <a:cubicBezTo>
                    <a:pt x="915" y="1015"/>
                    <a:pt x="935" y="955"/>
                    <a:pt x="915" y="876"/>
                  </a:cubicBezTo>
                  <a:cubicBezTo>
                    <a:pt x="697" y="617"/>
                    <a:pt x="896" y="339"/>
                    <a:pt x="915" y="40"/>
                  </a:cubicBezTo>
                  <a:cubicBezTo>
                    <a:pt x="872" y="11"/>
                    <a:pt x="833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"/>
            <p:cNvSpPr/>
            <p:nvPr/>
          </p:nvSpPr>
          <p:spPr>
            <a:xfrm>
              <a:off x="5703025" y="1844875"/>
              <a:ext cx="10475" cy="7550"/>
            </a:xfrm>
            <a:custGeom>
              <a:avLst/>
              <a:gdLst/>
              <a:ahLst/>
              <a:cxnLst/>
              <a:rect l="l" t="t" r="r" b="b"/>
              <a:pathLst>
                <a:path w="419" h="302" extrusionOk="0">
                  <a:moveTo>
                    <a:pt x="341" y="1"/>
                  </a:moveTo>
                  <a:cubicBezTo>
                    <a:pt x="140" y="1"/>
                    <a:pt x="37" y="101"/>
                    <a:pt x="1" y="302"/>
                  </a:cubicBezTo>
                  <a:cubicBezTo>
                    <a:pt x="100" y="262"/>
                    <a:pt x="219" y="202"/>
                    <a:pt x="319" y="143"/>
                  </a:cubicBezTo>
                  <a:cubicBezTo>
                    <a:pt x="398" y="143"/>
                    <a:pt x="418" y="83"/>
                    <a:pt x="398" y="3"/>
                  </a:cubicBezTo>
                  <a:cubicBezTo>
                    <a:pt x="379" y="2"/>
                    <a:pt x="359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"/>
            <p:cNvSpPr/>
            <p:nvPr/>
          </p:nvSpPr>
          <p:spPr>
            <a:xfrm>
              <a:off x="5611525" y="1915075"/>
              <a:ext cx="11950" cy="7975"/>
            </a:xfrm>
            <a:custGeom>
              <a:avLst/>
              <a:gdLst/>
              <a:ahLst/>
              <a:cxnLst/>
              <a:rect l="l" t="t" r="r" b="b"/>
              <a:pathLst>
                <a:path w="478" h="31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219" y="60"/>
                    <a:pt x="80" y="140"/>
                    <a:pt x="0" y="279"/>
                  </a:cubicBezTo>
                  <a:cubicBezTo>
                    <a:pt x="120" y="319"/>
                    <a:pt x="219" y="319"/>
                    <a:pt x="338" y="319"/>
                  </a:cubicBezTo>
                  <a:cubicBezTo>
                    <a:pt x="438" y="219"/>
                    <a:pt x="478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"/>
            <p:cNvSpPr/>
            <p:nvPr/>
          </p:nvSpPr>
          <p:spPr>
            <a:xfrm>
              <a:off x="5673175" y="186632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00" y="21"/>
                    <a:pt x="61" y="41"/>
                    <a:pt x="1" y="180"/>
                  </a:cubicBezTo>
                  <a:cubicBezTo>
                    <a:pt x="140" y="180"/>
                    <a:pt x="260" y="14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"/>
            <p:cNvSpPr/>
            <p:nvPr/>
          </p:nvSpPr>
          <p:spPr>
            <a:xfrm>
              <a:off x="5619975" y="191457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99" y="0"/>
                  </a:moveTo>
                  <a:cubicBezTo>
                    <a:pt x="140" y="20"/>
                    <a:pt x="80" y="20"/>
                    <a:pt x="40" y="60"/>
                  </a:cubicBezTo>
                  <a:cubicBezTo>
                    <a:pt x="40" y="160"/>
                    <a:pt x="0" y="239"/>
                    <a:pt x="0" y="339"/>
                  </a:cubicBezTo>
                  <a:cubicBezTo>
                    <a:pt x="180" y="259"/>
                    <a:pt x="19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"/>
            <p:cNvSpPr/>
            <p:nvPr/>
          </p:nvSpPr>
          <p:spPr>
            <a:xfrm>
              <a:off x="5572725" y="1927400"/>
              <a:ext cx="8975" cy="4100"/>
            </a:xfrm>
            <a:custGeom>
              <a:avLst/>
              <a:gdLst/>
              <a:ahLst/>
              <a:cxnLst/>
              <a:rect l="l" t="t" r="r" b="b"/>
              <a:pathLst>
                <a:path w="359" h="164" extrusionOk="0">
                  <a:moveTo>
                    <a:pt x="300" y="1"/>
                  </a:moveTo>
                  <a:cubicBezTo>
                    <a:pt x="170" y="1"/>
                    <a:pt x="70" y="60"/>
                    <a:pt x="1" y="164"/>
                  </a:cubicBezTo>
                  <a:cubicBezTo>
                    <a:pt x="160" y="164"/>
                    <a:pt x="279" y="124"/>
                    <a:pt x="359" y="5"/>
                  </a:cubicBezTo>
                  <a:cubicBezTo>
                    <a:pt x="339" y="2"/>
                    <a:pt x="319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"/>
            <p:cNvSpPr/>
            <p:nvPr/>
          </p:nvSpPr>
          <p:spPr>
            <a:xfrm>
              <a:off x="5649325" y="188375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79" y="40"/>
                    <a:pt x="80" y="100"/>
                    <a:pt x="0" y="139"/>
                  </a:cubicBezTo>
                  <a:cubicBezTo>
                    <a:pt x="100" y="139"/>
                    <a:pt x="199" y="10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"/>
            <p:cNvSpPr/>
            <p:nvPr/>
          </p:nvSpPr>
          <p:spPr>
            <a:xfrm>
              <a:off x="5710975" y="184595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80" y="0"/>
                  </a:moveTo>
                  <a:cubicBezTo>
                    <a:pt x="41" y="20"/>
                    <a:pt x="21" y="60"/>
                    <a:pt x="1" y="120"/>
                  </a:cubicBezTo>
                  <a:cubicBezTo>
                    <a:pt x="80" y="60"/>
                    <a:pt x="140" y="40"/>
                    <a:pt x="200" y="20"/>
                  </a:cubicBezTo>
                  <a:cubicBezTo>
                    <a:pt x="180" y="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"/>
            <p:cNvSpPr/>
            <p:nvPr/>
          </p:nvSpPr>
          <p:spPr>
            <a:xfrm>
              <a:off x="5719450" y="1841475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39" y="40"/>
                    <a:pt x="80" y="80"/>
                    <a:pt x="0" y="120"/>
                  </a:cubicBezTo>
                  <a:cubicBezTo>
                    <a:pt x="80" y="80"/>
                    <a:pt x="15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"/>
            <p:cNvSpPr/>
            <p:nvPr/>
          </p:nvSpPr>
          <p:spPr>
            <a:xfrm>
              <a:off x="5686125" y="1871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1"/>
                  </a:moveTo>
                  <a:cubicBezTo>
                    <a:pt x="213" y="4"/>
                    <a:pt x="208" y="7"/>
                    <a:pt x="204" y="12"/>
                  </a:cubicBezTo>
                  <a:lnTo>
                    <a:pt x="204" y="12"/>
                  </a:lnTo>
                  <a:cubicBezTo>
                    <a:pt x="209" y="8"/>
                    <a:pt x="214" y="4"/>
                    <a:pt x="219" y="1"/>
                  </a:cubicBezTo>
                  <a:close/>
                  <a:moveTo>
                    <a:pt x="204" y="12"/>
                  </a:moveTo>
                  <a:lnTo>
                    <a:pt x="204" y="12"/>
                  </a:lnTo>
                  <a:cubicBezTo>
                    <a:pt x="132" y="63"/>
                    <a:pt x="75" y="83"/>
                    <a:pt x="0" y="120"/>
                  </a:cubicBezTo>
                  <a:lnTo>
                    <a:pt x="139" y="120"/>
                  </a:lnTo>
                  <a:cubicBezTo>
                    <a:pt x="173" y="86"/>
                    <a:pt x="178" y="37"/>
                    <a:pt x="204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"/>
            <p:cNvSpPr/>
            <p:nvPr/>
          </p:nvSpPr>
          <p:spPr>
            <a:xfrm>
              <a:off x="5668225" y="187080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0" y="160"/>
                  </a:moveTo>
                  <a:cubicBezTo>
                    <a:pt x="60" y="120"/>
                    <a:pt x="119" y="61"/>
                    <a:pt x="199" y="1"/>
                  </a:cubicBezTo>
                  <a:cubicBezTo>
                    <a:pt x="119" y="61"/>
                    <a:pt x="60" y="120"/>
                    <a:pt x="0" y="1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"/>
            <p:cNvSpPr/>
            <p:nvPr/>
          </p:nvSpPr>
          <p:spPr>
            <a:xfrm>
              <a:off x="5694575" y="186682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40" y="60"/>
                    <a:pt x="80" y="80"/>
                    <a:pt x="0" y="120"/>
                  </a:cubicBezTo>
                  <a:lnTo>
                    <a:pt x="160" y="120"/>
                  </a:lnTo>
                  <a:cubicBezTo>
                    <a:pt x="160" y="80"/>
                    <a:pt x="17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"/>
            <p:cNvSpPr/>
            <p:nvPr/>
          </p:nvSpPr>
          <p:spPr>
            <a:xfrm>
              <a:off x="5673175" y="1879750"/>
              <a:ext cx="4025" cy="4225"/>
            </a:xfrm>
            <a:custGeom>
              <a:avLst/>
              <a:gdLst/>
              <a:ahLst/>
              <a:cxnLst/>
              <a:rect l="l" t="t" r="r" b="b"/>
              <a:pathLst>
                <a:path w="161" h="16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20" y="61"/>
                    <a:pt x="41" y="100"/>
                    <a:pt x="1" y="160"/>
                  </a:cubicBezTo>
                  <a:cubicBezTo>
                    <a:pt x="14" y="167"/>
                    <a:pt x="30" y="169"/>
                    <a:pt x="46" y="169"/>
                  </a:cubicBezTo>
                  <a:cubicBezTo>
                    <a:pt x="78" y="169"/>
                    <a:pt x="114" y="160"/>
                    <a:pt x="140" y="160"/>
                  </a:cubicBezTo>
                  <a:cubicBezTo>
                    <a:pt x="140" y="100"/>
                    <a:pt x="160" y="6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"/>
            <p:cNvSpPr/>
            <p:nvPr/>
          </p:nvSpPr>
          <p:spPr>
            <a:xfrm>
              <a:off x="5655775" y="188075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40"/>
                    <a:pt x="41" y="60"/>
                    <a:pt x="1" y="120"/>
                  </a:cubicBezTo>
                  <a:cubicBezTo>
                    <a:pt x="41" y="60"/>
                    <a:pt x="120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"/>
            <p:cNvSpPr/>
            <p:nvPr/>
          </p:nvSpPr>
          <p:spPr>
            <a:xfrm>
              <a:off x="5677175" y="1875775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39" y="21"/>
                    <a:pt x="60" y="60"/>
                    <a:pt x="0" y="160"/>
                  </a:cubicBezTo>
                  <a:cubicBezTo>
                    <a:pt x="80" y="140"/>
                    <a:pt x="139" y="140"/>
                    <a:pt x="179" y="140"/>
                  </a:cubicBezTo>
                  <a:cubicBezTo>
                    <a:pt x="179" y="100"/>
                    <a:pt x="199" y="4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"/>
            <p:cNvSpPr/>
            <p:nvPr/>
          </p:nvSpPr>
          <p:spPr>
            <a:xfrm>
              <a:off x="5663250" y="187477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219" y="1"/>
                  </a:moveTo>
                  <a:cubicBezTo>
                    <a:pt x="139" y="61"/>
                    <a:pt x="60" y="140"/>
                    <a:pt x="0" y="180"/>
                  </a:cubicBezTo>
                  <a:cubicBezTo>
                    <a:pt x="100" y="160"/>
                    <a:pt x="159" y="10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"/>
            <p:cNvSpPr/>
            <p:nvPr/>
          </p:nvSpPr>
          <p:spPr>
            <a:xfrm>
              <a:off x="5697050" y="18529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80" y="1"/>
                  </a:moveTo>
                  <a:lnTo>
                    <a:pt x="1" y="160"/>
                  </a:lnTo>
                  <a:cubicBezTo>
                    <a:pt x="100" y="160"/>
                    <a:pt x="180" y="1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"/>
            <p:cNvSpPr/>
            <p:nvPr/>
          </p:nvSpPr>
          <p:spPr>
            <a:xfrm>
              <a:off x="5688600" y="18573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80" y="1"/>
                  </a:moveTo>
                  <a:cubicBezTo>
                    <a:pt x="21" y="60"/>
                    <a:pt x="1" y="100"/>
                    <a:pt x="21" y="160"/>
                  </a:cubicBezTo>
                  <a:cubicBezTo>
                    <a:pt x="120" y="140"/>
                    <a:pt x="200" y="10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"/>
            <p:cNvSpPr/>
            <p:nvPr/>
          </p:nvSpPr>
          <p:spPr>
            <a:xfrm>
              <a:off x="5685625" y="1857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20" y="80"/>
                    <a:pt x="60" y="140"/>
                    <a:pt x="0" y="180"/>
                  </a:cubicBezTo>
                  <a:cubicBezTo>
                    <a:pt x="40" y="180"/>
                    <a:pt x="60" y="160"/>
                    <a:pt x="120" y="160"/>
                  </a:cubicBezTo>
                  <a:cubicBezTo>
                    <a:pt x="140" y="100"/>
                    <a:pt x="159" y="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"/>
            <p:cNvSpPr/>
            <p:nvPr/>
          </p:nvSpPr>
          <p:spPr>
            <a:xfrm>
              <a:off x="5746800" y="1818600"/>
              <a:ext cx="6475" cy="4750"/>
            </a:xfrm>
            <a:custGeom>
              <a:avLst/>
              <a:gdLst/>
              <a:ahLst/>
              <a:cxnLst/>
              <a:rect l="l" t="t" r="r" b="b"/>
              <a:pathLst>
                <a:path w="259" h="190" extrusionOk="0">
                  <a:moveTo>
                    <a:pt x="159" y="0"/>
                  </a:moveTo>
                  <a:cubicBezTo>
                    <a:pt x="100" y="40"/>
                    <a:pt x="60" y="119"/>
                    <a:pt x="0" y="159"/>
                  </a:cubicBezTo>
                  <a:cubicBezTo>
                    <a:pt x="30" y="179"/>
                    <a:pt x="55" y="189"/>
                    <a:pt x="82" y="189"/>
                  </a:cubicBezTo>
                  <a:cubicBezTo>
                    <a:pt x="110" y="189"/>
                    <a:pt x="139" y="179"/>
                    <a:pt x="179" y="159"/>
                  </a:cubicBezTo>
                  <a:cubicBezTo>
                    <a:pt x="199" y="139"/>
                    <a:pt x="239" y="100"/>
                    <a:pt x="259" y="60"/>
                  </a:cubicBezTo>
                  <a:cubicBezTo>
                    <a:pt x="199" y="40"/>
                    <a:pt x="179" y="2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"/>
            <p:cNvSpPr/>
            <p:nvPr/>
          </p:nvSpPr>
          <p:spPr>
            <a:xfrm>
              <a:off x="5738325" y="1827050"/>
              <a:ext cx="3525" cy="3000"/>
            </a:xfrm>
            <a:custGeom>
              <a:avLst/>
              <a:gdLst/>
              <a:ahLst/>
              <a:cxnLst/>
              <a:rect l="l" t="t" r="r" b="b"/>
              <a:pathLst>
                <a:path w="141" h="120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00" y="60"/>
                    <a:pt x="41" y="80"/>
                    <a:pt x="1" y="120"/>
                  </a:cubicBezTo>
                  <a:cubicBezTo>
                    <a:pt x="81" y="120"/>
                    <a:pt x="12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"/>
            <p:cNvSpPr/>
            <p:nvPr/>
          </p:nvSpPr>
          <p:spPr>
            <a:xfrm>
              <a:off x="5741825" y="18235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39" y="40"/>
                    <a:pt x="60" y="99"/>
                    <a:pt x="0" y="139"/>
                  </a:cubicBezTo>
                  <a:cubicBezTo>
                    <a:pt x="100" y="119"/>
                    <a:pt x="15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"/>
            <p:cNvSpPr/>
            <p:nvPr/>
          </p:nvSpPr>
          <p:spPr>
            <a:xfrm>
              <a:off x="4235450" y="1027850"/>
              <a:ext cx="165125" cy="78600"/>
            </a:xfrm>
            <a:custGeom>
              <a:avLst/>
              <a:gdLst/>
              <a:ahLst/>
              <a:cxnLst/>
              <a:rect l="l" t="t" r="r" b="b"/>
              <a:pathLst>
                <a:path w="6605" h="3144" extrusionOk="0">
                  <a:moveTo>
                    <a:pt x="358" y="1"/>
                  </a:moveTo>
                  <a:cubicBezTo>
                    <a:pt x="239" y="21"/>
                    <a:pt x="80" y="21"/>
                    <a:pt x="0" y="160"/>
                  </a:cubicBezTo>
                  <a:cubicBezTo>
                    <a:pt x="716" y="538"/>
                    <a:pt x="1452" y="896"/>
                    <a:pt x="2149" y="1254"/>
                  </a:cubicBezTo>
                  <a:cubicBezTo>
                    <a:pt x="3422" y="1990"/>
                    <a:pt x="4735" y="2547"/>
                    <a:pt x="6067" y="3124"/>
                  </a:cubicBezTo>
                  <a:cubicBezTo>
                    <a:pt x="6227" y="3024"/>
                    <a:pt x="6465" y="3144"/>
                    <a:pt x="6605" y="2945"/>
                  </a:cubicBezTo>
                  <a:cubicBezTo>
                    <a:pt x="5829" y="2587"/>
                    <a:pt x="5053" y="2189"/>
                    <a:pt x="4257" y="1831"/>
                  </a:cubicBezTo>
                  <a:cubicBezTo>
                    <a:pt x="2944" y="1234"/>
                    <a:pt x="1691" y="498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"/>
            <p:cNvSpPr/>
            <p:nvPr/>
          </p:nvSpPr>
          <p:spPr>
            <a:xfrm>
              <a:off x="4387625" y="1100950"/>
              <a:ext cx="119375" cy="58450"/>
            </a:xfrm>
            <a:custGeom>
              <a:avLst/>
              <a:gdLst/>
              <a:ahLst/>
              <a:cxnLst/>
              <a:rect l="l" t="t" r="r" b="b"/>
              <a:pathLst>
                <a:path w="4775" h="2338" extrusionOk="0">
                  <a:moveTo>
                    <a:pt x="518" y="21"/>
                  </a:moveTo>
                  <a:cubicBezTo>
                    <a:pt x="339" y="61"/>
                    <a:pt x="120" y="1"/>
                    <a:pt x="0" y="200"/>
                  </a:cubicBezTo>
                  <a:cubicBezTo>
                    <a:pt x="1373" y="1155"/>
                    <a:pt x="3004" y="1572"/>
                    <a:pt x="4436" y="2308"/>
                  </a:cubicBezTo>
                  <a:cubicBezTo>
                    <a:pt x="4476" y="2328"/>
                    <a:pt x="4512" y="2337"/>
                    <a:pt x="4545" y="2337"/>
                  </a:cubicBezTo>
                  <a:cubicBezTo>
                    <a:pt x="4642" y="2337"/>
                    <a:pt x="4705" y="2259"/>
                    <a:pt x="4735" y="2169"/>
                  </a:cubicBezTo>
                  <a:cubicBezTo>
                    <a:pt x="4775" y="2090"/>
                    <a:pt x="4775" y="1990"/>
                    <a:pt x="4715" y="1911"/>
                  </a:cubicBezTo>
                  <a:cubicBezTo>
                    <a:pt x="4516" y="1572"/>
                    <a:pt x="4098" y="1771"/>
                    <a:pt x="3820" y="1572"/>
                  </a:cubicBezTo>
                  <a:cubicBezTo>
                    <a:pt x="2726" y="1075"/>
                    <a:pt x="1612" y="558"/>
                    <a:pt x="518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"/>
            <p:cNvSpPr/>
            <p:nvPr/>
          </p:nvSpPr>
          <p:spPr>
            <a:xfrm>
              <a:off x="4278200" y="927400"/>
              <a:ext cx="90050" cy="49250"/>
            </a:xfrm>
            <a:custGeom>
              <a:avLst/>
              <a:gdLst/>
              <a:ahLst/>
              <a:cxnLst/>
              <a:rect l="l" t="t" r="r" b="b"/>
              <a:pathLst>
                <a:path w="3602" h="1970" extrusionOk="0">
                  <a:moveTo>
                    <a:pt x="697" y="0"/>
                  </a:moveTo>
                  <a:cubicBezTo>
                    <a:pt x="439" y="0"/>
                    <a:pt x="220" y="80"/>
                    <a:pt x="1" y="199"/>
                  </a:cubicBezTo>
                  <a:cubicBezTo>
                    <a:pt x="200" y="458"/>
                    <a:pt x="459" y="537"/>
                    <a:pt x="717" y="677"/>
                  </a:cubicBezTo>
                  <a:cubicBezTo>
                    <a:pt x="1234" y="975"/>
                    <a:pt x="1851" y="1134"/>
                    <a:pt x="2269" y="1572"/>
                  </a:cubicBezTo>
                  <a:cubicBezTo>
                    <a:pt x="2686" y="1572"/>
                    <a:pt x="2945" y="1870"/>
                    <a:pt x="3323" y="1970"/>
                  </a:cubicBezTo>
                  <a:cubicBezTo>
                    <a:pt x="3363" y="1970"/>
                    <a:pt x="3403" y="1950"/>
                    <a:pt x="3442" y="1950"/>
                  </a:cubicBezTo>
                  <a:cubicBezTo>
                    <a:pt x="3542" y="1870"/>
                    <a:pt x="3602" y="1771"/>
                    <a:pt x="3562" y="1651"/>
                  </a:cubicBezTo>
                  <a:cubicBezTo>
                    <a:pt x="3204" y="1353"/>
                    <a:pt x="2766" y="1194"/>
                    <a:pt x="2348" y="995"/>
                  </a:cubicBezTo>
                  <a:cubicBezTo>
                    <a:pt x="2050" y="796"/>
                    <a:pt x="1732" y="697"/>
                    <a:pt x="1433" y="557"/>
                  </a:cubicBezTo>
                  <a:cubicBezTo>
                    <a:pt x="1354" y="478"/>
                    <a:pt x="1274" y="478"/>
                    <a:pt x="1214" y="438"/>
                  </a:cubicBezTo>
                  <a:cubicBezTo>
                    <a:pt x="1155" y="398"/>
                    <a:pt x="1135" y="358"/>
                    <a:pt x="1075" y="338"/>
                  </a:cubicBezTo>
                  <a:lnTo>
                    <a:pt x="1016" y="338"/>
                  </a:lnTo>
                  <a:lnTo>
                    <a:pt x="1035" y="259"/>
                  </a:lnTo>
                  <a:lnTo>
                    <a:pt x="1055" y="179"/>
                  </a:lnTo>
                  <a:cubicBezTo>
                    <a:pt x="956" y="60"/>
                    <a:pt x="836" y="4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"/>
            <p:cNvSpPr/>
            <p:nvPr/>
          </p:nvSpPr>
          <p:spPr>
            <a:xfrm>
              <a:off x="4356800" y="975625"/>
              <a:ext cx="30350" cy="64675"/>
            </a:xfrm>
            <a:custGeom>
              <a:avLst/>
              <a:gdLst/>
              <a:ahLst/>
              <a:cxnLst/>
              <a:rect l="l" t="t" r="r" b="b"/>
              <a:pathLst>
                <a:path w="1214" h="2587" extrusionOk="0">
                  <a:moveTo>
                    <a:pt x="219" y="1"/>
                  </a:moveTo>
                  <a:cubicBezTo>
                    <a:pt x="199" y="21"/>
                    <a:pt x="199" y="41"/>
                    <a:pt x="179" y="61"/>
                  </a:cubicBezTo>
                  <a:cubicBezTo>
                    <a:pt x="298" y="439"/>
                    <a:pt x="0" y="737"/>
                    <a:pt x="60" y="1095"/>
                  </a:cubicBezTo>
                  <a:cubicBezTo>
                    <a:pt x="179" y="1234"/>
                    <a:pt x="20" y="1493"/>
                    <a:pt x="199" y="1612"/>
                  </a:cubicBezTo>
                  <a:cubicBezTo>
                    <a:pt x="597" y="1791"/>
                    <a:pt x="318" y="2308"/>
                    <a:pt x="716" y="2587"/>
                  </a:cubicBezTo>
                  <a:cubicBezTo>
                    <a:pt x="716" y="2090"/>
                    <a:pt x="676" y="1652"/>
                    <a:pt x="716" y="1234"/>
                  </a:cubicBezTo>
                  <a:cubicBezTo>
                    <a:pt x="776" y="876"/>
                    <a:pt x="696" y="439"/>
                    <a:pt x="1213" y="359"/>
                  </a:cubicBezTo>
                  <a:cubicBezTo>
                    <a:pt x="1174" y="299"/>
                    <a:pt x="1094" y="240"/>
                    <a:pt x="1034" y="160"/>
                  </a:cubicBezTo>
                  <a:cubicBezTo>
                    <a:pt x="776" y="21"/>
                    <a:pt x="477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"/>
            <p:cNvSpPr/>
            <p:nvPr/>
          </p:nvSpPr>
          <p:spPr>
            <a:xfrm>
              <a:off x="4483100" y="1075600"/>
              <a:ext cx="25400" cy="74625"/>
            </a:xfrm>
            <a:custGeom>
              <a:avLst/>
              <a:gdLst/>
              <a:ahLst/>
              <a:cxnLst/>
              <a:rect l="l" t="t" r="r" b="b"/>
              <a:pathLst>
                <a:path w="1016" h="2985" extrusionOk="0">
                  <a:moveTo>
                    <a:pt x="478" y="0"/>
                  </a:moveTo>
                  <a:cubicBezTo>
                    <a:pt x="200" y="697"/>
                    <a:pt x="319" y="1433"/>
                    <a:pt x="319" y="2149"/>
                  </a:cubicBezTo>
                  <a:cubicBezTo>
                    <a:pt x="319" y="2407"/>
                    <a:pt x="319" y="2606"/>
                    <a:pt x="1" y="2606"/>
                  </a:cubicBezTo>
                  <a:cubicBezTo>
                    <a:pt x="220" y="2885"/>
                    <a:pt x="538" y="2905"/>
                    <a:pt x="856" y="2984"/>
                  </a:cubicBezTo>
                  <a:cubicBezTo>
                    <a:pt x="1015" y="2686"/>
                    <a:pt x="896" y="2387"/>
                    <a:pt x="856" y="2089"/>
                  </a:cubicBezTo>
                  <a:cubicBezTo>
                    <a:pt x="637" y="1512"/>
                    <a:pt x="976" y="935"/>
                    <a:pt x="796" y="398"/>
                  </a:cubicBezTo>
                  <a:cubicBezTo>
                    <a:pt x="757" y="219"/>
                    <a:pt x="657" y="8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"/>
            <p:cNvSpPr/>
            <p:nvPr/>
          </p:nvSpPr>
          <p:spPr>
            <a:xfrm>
              <a:off x="4200225" y="939325"/>
              <a:ext cx="16850" cy="58850"/>
            </a:xfrm>
            <a:custGeom>
              <a:avLst/>
              <a:gdLst/>
              <a:ahLst/>
              <a:cxnLst/>
              <a:rect l="l" t="t" r="r" b="b"/>
              <a:pathLst>
                <a:path w="674" h="2354" extrusionOk="0">
                  <a:moveTo>
                    <a:pt x="554" y="1"/>
                  </a:moveTo>
                  <a:lnTo>
                    <a:pt x="236" y="657"/>
                  </a:lnTo>
                  <a:cubicBezTo>
                    <a:pt x="236" y="757"/>
                    <a:pt x="196" y="836"/>
                    <a:pt x="196" y="956"/>
                  </a:cubicBezTo>
                  <a:cubicBezTo>
                    <a:pt x="236" y="1353"/>
                    <a:pt x="76" y="1692"/>
                    <a:pt x="37" y="2050"/>
                  </a:cubicBezTo>
                  <a:cubicBezTo>
                    <a:pt x="1" y="2194"/>
                    <a:pt x="46" y="2354"/>
                    <a:pt x="275" y="2354"/>
                  </a:cubicBezTo>
                  <a:cubicBezTo>
                    <a:pt x="300" y="2354"/>
                    <a:pt x="326" y="2352"/>
                    <a:pt x="355" y="2348"/>
                  </a:cubicBezTo>
                  <a:cubicBezTo>
                    <a:pt x="355" y="1652"/>
                    <a:pt x="673" y="916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"/>
            <p:cNvSpPr/>
            <p:nvPr/>
          </p:nvSpPr>
          <p:spPr>
            <a:xfrm>
              <a:off x="4221525" y="944300"/>
              <a:ext cx="9475" cy="62200"/>
            </a:xfrm>
            <a:custGeom>
              <a:avLst/>
              <a:gdLst/>
              <a:ahLst/>
              <a:cxnLst/>
              <a:rect l="l" t="t" r="r" b="b"/>
              <a:pathLst>
                <a:path w="379" h="2488" extrusionOk="0">
                  <a:moveTo>
                    <a:pt x="378" y="1"/>
                  </a:moveTo>
                  <a:cubicBezTo>
                    <a:pt x="0" y="319"/>
                    <a:pt x="20" y="617"/>
                    <a:pt x="40" y="956"/>
                  </a:cubicBezTo>
                  <a:cubicBezTo>
                    <a:pt x="279" y="1413"/>
                    <a:pt x="0" y="1970"/>
                    <a:pt x="199" y="2467"/>
                  </a:cubicBezTo>
                  <a:cubicBezTo>
                    <a:pt x="239" y="2487"/>
                    <a:pt x="318" y="2487"/>
                    <a:pt x="378" y="2487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"/>
            <p:cNvSpPr/>
            <p:nvPr/>
          </p:nvSpPr>
          <p:spPr>
            <a:xfrm>
              <a:off x="4167800" y="928300"/>
              <a:ext cx="19425" cy="38275"/>
            </a:xfrm>
            <a:custGeom>
              <a:avLst/>
              <a:gdLst/>
              <a:ahLst/>
              <a:cxnLst/>
              <a:rect l="l" t="t" r="r" b="b"/>
              <a:pathLst>
                <a:path w="777" h="1531" extrusionOk="0">
                  <a:moveTo>
                    <a:pt x="561" y="0"/>
                  </a:moveTo>
                  <a:cubicBezTo>
                    <a:pt x="531" y="0"/>
                    <a:pt x="498" y="33"/>
                    <a:pt x="458" y="123"/>
                  </a:cubicBezTo>
                  <a:cubicBezTo>
                    <a:pt x="279" y="462"/>
                    <a:pt x="359" y="899"/>
                    <a:pt x="80" y="1218"/>
                  </a:cubicBezTo>
                  <a:lnTo>
                    <a:pt x="100" y="1218"/>
                  </a:lnTo>
                  <a:cubicBezTo>
                    <a:pt x="1" y="1297"/>
                    <a:pt x="1" y="1337"/>
                    <a:pt x="140" y="1397"/>
                  </a:cubicBezTo>
                  <a:cubicBezTo>
                    <a:pt x="244" y="1486"/>
                    <a:pt x="349" y="1531"/>
                    <a:pt x="470" y="1531"/>
                  </a:cubicBezTo>
                  <a:cubicBezTo>
                    <a:pt x="511" y="1531"/>
                    <a:pt x="553" y="1526"/>
                    <a:pt x="598" y="1516"/>
                  </a:cubicBezTo>
                  <a:cubicBezTo>
                    <a:pt x="677" y="1138"/>
                    <a:pt x="538" y="720"/>
                    <a:pt x="777" y="342"/>
                  </a:cubicBezTo>
                  <a:lnTo>
                    <a:pt x="777" y="203"/>
                  </a:lnTo>
                  <a:cubicBezTo>
                    <a:pt x="691" y="203"/>
                    <a:pt x="63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"/>
            <p:cNvSpPr/>
            <p:nvPr/>
          </p:nvSpPr>
          <p:spPr>
            <a:xfrm>
              <a:off x="4496525" y="1036800"/>
              <a:ext cx="18425" cy="36400"/>
            </a:xfrm>
            <a:custGeom>
              <a:avLst/>
              <a:gdLst/>
              <a:ahLst/>
              <a:cxnLst/>
              <a:rect l="l" t="t" r="r" b="b"/>
              <a:pathLst>
                <a:path w="737" h="1456" extrusionOk="0">
                  <a:moveTo>
                    <a:pt x="458" y="1"/>
                  </a:moveTo>
                  <a:cubicBezTo>
                    <a:pt x="160" y="379"/>
                    <a:pt x="61" y="796"/>
                    <a:pt x="1" y="1254"/>
                  </a:cubicBezTo>
                  <a:cubicBezTo>
                    <a:pt x="56" y="1346"/>
                    <a:pt x="111" y="1455"/>
                    <a:pt x="230" y="1455"/>
                  </a:cubicBezTo>
                  <a:cubicBezTo>
                    <a:pt x="239" y="1455"/>
                    <a:pt x="249" y="1454"/>
                    <a:pt x="259" y="1453"/>
                  </a:cubicBezTo>
                  <a:cubicBezTo>
                    <a:pt x="598" y="1135"/>
                    <a:pt x="598" y="677"/>
                    <a:pt x="737" y="279"/>
                  </a:cubicBezTo>
                  <a:cubicBezTo>
                    <a:pt x="697" y="140"/>
                    <a:pt x="578" y="8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"/>
            <p:cNvSpPr/>
            <p:nvPr/>
          </p:nvSpPr>
          <p:spPr>
            <a:xfrm>
              <a:off x="4348325" y="1034875"/>
              <a:ext cx="13950" cy="26325"/>
            </a:xfrm>
            <a:custGeom>
              <a:avLst/>
              <a:gdLst/>
              <a:ahLst/>
              <a:cxnLst/>
              <a:rect l="l" t="t" r="r" b="b"/>
              <a:pathLst>
                <a:path w="558" h="1053" extrusionOk="0">
                  <a:moveTo>
                    <a:pt x="357" y="0"/>
                  </a:moveTo>
                  <a:cubicBezTo>
                    <a:pt x="305" y="0"/>
                    <a:pt x="252" y="25"/>
                    <a:pt x="200" y="78"/>
                  </a:cubicBezTo>
                  <a:cubicBezTo>
                    <a:pt x="240" y="376"/>
                    <a:pt x="1" y="814"/>
                    <a:pt x="458" y="1052"/>
                  </a:cubicBezTo>
                  <a:cubicBezTo>
                    <a:pt x="558" y="675"/>
                    <a:pt x="518" y="356"/>
                    <a:pt x="498" y="58"/>
                  </a:cubicBezTo>
                  <a:cubicBezTo>
                    <a:pt x="451" y="20"/>
                    <a:pt x="404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"/>
            <p:cNvSpPr/>
            <p:nvPr/>
          </p:nvSpPr>
          <p:spPr>
            <a:xfrm>
              <a:off x="4216550" y="968175"/>
              <a:ext cx="14450" cy="37825"/>
            </a:xfrm>
            <a:custGeom>
              <a:avLst/>
              <a:gdLst/>
              <a:ahLst/>
              <a:cxnLst/>
              <a:rect l="l" t="t" r="r" b="b"/>
              <a:pathLst>
                <a:path w="578" h="1513" extrusionOk="0">
                  <a:moveTo>
                    <a:pt x="239" y="1"/>
                  </a:moveTo>
                  <a:cubicBezTo>
                    <a:pt x="299" y="498"/>
                    <a:pt x="0" y="1035"/>
                    <a:pt x="398" y="1512"/>
                  </a:cubicBezTo>
                  <a:cubicBezTo>
                    <a:pt x="338" y="1015"/>
                    <a:pt x="577" y="458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"/>
            <p:cNvSpPr/>
            <p:nvPr/>
          </p:nvSpPr>
          <p:spPr>
            <a:xfrm>
              <a:off x="4255825" y="972300"/>
              <a:ext cx="15075" cy="22325"/>
            </a:xfrm>
            <a:custGeom>
              <a:avLst/>
              <a:gdLst/>
              <a:ahLst/>
              <a:cxnLst/>
              <a:rect l="l" t="t" r="r" b="b"/>
              <a:pathLst>
                <a:path w="603" h="893" extrusionOk="0">
                  <a:moveTo>
                    <a:pt x="233" y="1"/>
                  </a:moveTo>
                  <a:cubicBezTo>
                    <a:pt x="206" y="1"/>
                    <a:pt x="175" y="5"/>
                    <a:pt x="140" y="15"/>
                  </a:cubicBezTo>
                  <a:cubicBezTo>
                    <a:pt x="1" y="74"/>
                    <a:pt x="1" y="253"/>
                    <a:pt x="60" y="373"/>
                  </a:cubicBezTo>
                  <a:cubicBezTo>
                    <a:pt x="120" y="472"/>
                    <a:pt x="180" y="572"/>
                    <a:pt x="240" y="671"/>
                  </a:cubicBezTo>
                  <a:cubicBezTo>
                    <a:pt x="299" y="751"/>
                    <a:pt x="339" y="790"/>
                    <a:pt x="379" y="870"/>
                  </a:cubicBezTo>
                  <a:cubicBezTo>
                    <a:pt x="419" y="885"/>
                    <a:pt x="453" y="892"/>
                    <a:pt x="482" y="892"/>
                  </a:cubicBezTo>
                  <a:cubicBezTo>
                    <a:pt x="569" y="892"/>
                    <a:pt x="603" y="825"/>
                    <a:pt x="558" y="691"/>
                  </a:cubicBezTo>
                  <a:cubicBezTo>
                    <a:pt x="538" y="631"/>
                    <a:pt x="538" y="572"/>
                    <a:pt x="538" y="512"/>
                  </a:cubicBezTo>
                  <a:cubicBezTo>
                    <a:pt x="498" y="452"/>
                    <a:pt x="438" y="373"/>
                    <a:pt x="438" y="293"/>
                  </a:cubicBezTo>
                  <a:cubicBezTo>
                    <a:pt x="422" y="126"/>
                    <a:pt x="377" y="1"/>
                    <a:pt x="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"/>
            <p:cNvSpPr/>
            <p:nvPr/>
          </p:nvSpPr>
          <p:spPr>
            <a:xfrm>
              <a:off x="4265775" y="989550"/>
              <a:ext cx="20425" cy="15350"/>
            </a:xfrm>
            <a:custGeom>
              <a:avLst/>
              <a:gdLst/>
              <a:ahLst/>
              <a:cxnLst/>
              <a:rect l="l" t="t" r="r" b="b"/>
              <a:pathLst>
                <a:path w="817" h="614" extrusionOk="0">
                  <a:moveTo>
                    <a:pt x="160" y="1"/>
                  </a:moveTo>
                  <a:lnTo>
                    <a:pt x="1" y="180"/>
                  </a:lnTo>
                  <a:cubicBezTo>
                    <a:pt x="60" y="279"/>
                    <a:pt x="120" y="359"/>
                    <a:pt x="200" y="478"/>
                  </a:cubicBezTo>
                  <a:cubicBezTo>
                    <a:pt x="325" y="491"/>
                    <a:pt x="466" y="614"/>
                    <a:pt x="598" y="614"/>
                  </a:cubicBezTo>
                  <a:cubicBezTo>
                    <a:pt x="675" y="614"/>
                    <a:pt x="750" y="571"/>
                    <a:pt x="816" y="439"/>
                  </a:cubicBezTo>
                  <a:cubicBezTo>
                    <a:pt x="597" y="279"/>
                    <a:pt x="359" y="1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"/>
            <p:cNvSpPr/>
            <p:nvPr/>
          </p:nvSpPr>
          <p:spPr>
            <a:xfrm>
              <a:off x="4351325" y="1013925"/>
              <a:ext cx="9975" cy="22400"/>
            </a:xfrm>
            <a:custGeom>
              <a:avLst/>
              <a:gdLst/>
              <a:ahLst/>
              <a:cxnLst/>
              <a:rect l="l" t="t" r="r" b="b"/>
              <a:pathLst>
                <a:path w="399" h="896" extrusionOk="0">
                  <a:moveTo>
                    <a:pt x="199" y="1"/>
                  </a:moveTo>
                  <a:cubicBezTo>
                    <a:pt x="0" y="279"/>
                    <a:pt x="40" y="597"/>
                    <a:pt x="80" y="896"/>
                  </a:cubicBezTo>
                  <a:lnTo>
                    <a:pt x="378" y="896"/>
                  </a:lnTo>
                  <a:cubicBezTo>
                    <a:pt x="378" y="757"/>
                    <a:pt x="378" y="578"/>
                    <a:pt x="398" y="379"/>
                  </a:cubicBezTo>
                  <a:cubicBezTo>
                    <a:pt x="279" y="279"/>
                    <a:pt x="378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"/>
            <p:cNvSpPr/>
            <p:nvPr/>
          </p:nvSpPr>
          <p:spPr>
            <a:xfrm>
              <a:off x="4356300" y="1003000"/>
              <a:ext cx="6475" cy="20900"/>
            </a:xfrm>
            <a:custGeom>
              <a:avLst/>
              <a:gdLst/>
              <a:ahLst/>
              <a:cxnLst/>
              <a:rect l="l" t="t" r="r" b="b"/>
              <a:pathLst>
                <a:path w="259" h="836" extrusionOk="0">
                  <a:moveTo>
                    <a:pt x="60" y="0"/>
                  </a:moveTo>
                  <a:cubicBezTo>
                    <a:pt x="20" y="139"/>
                    <a:pt x="20" y="318"/>
                    <a:pt x="0" y="458"/>
                  </a:cubicBezTo>
                  <a:cubicBezTo>
                    <a:pt x="80" y="597"/>
                    <a:pt x="60" y="756"/>
                    <a:pt x="199" y="836"/>
                  </a:cubicBezTo>
                  <a:lnTo>
                    <a:pt x="199" y="517"/>
                  </a:lnTo>
                  <a:cubicBezTo>
                    <a:pt x="179" y="338"/>
                    <a:pt x="259" y="11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"/>
            <p:cNvSpPr/>
            <p:nvPr/>
          </p:nvSpPr>
          <p:spPr>
            <a:xfrm>
              <a:off x="4495550" y="1068125"/>
              <a:ext cx="8975" cy="16950"/>
            </a:xfrm>
            <a:custGeom>
              <a:avLst/>
              <a:gdLst/>
              <a:ahLst/>
              <a:cxnLst/>
              <a:rect l="l" t="t" r="r" b="b"/>
              <a:pathLst>
                <a:path w="359" h="678" extrusionOk="0">
                  <a:moveTo>
                    <a:pt x="40" y="1"/>
                  </a:moveTo>
                  <a:cubicBezTo>
                    <a:pt x="20" y="100"/>
                    <a:pt x="0" y="200"/>
                    <a:pt x="0" y="299"/>
                  </a:cubicBezTo>
                  <a:cubicBezTo>
                    <a:pt x="40" y="419"/>
                    <a:pt x="40" y="578"/>
                    <a:pt x="179" y="677"/>
                  </a:cubicBezTo>
                  <a:cubicBezTo>
                    <a:pt x="358" y="518"/>
                    <a:pt x="358" y="379"/>
                    <a:pt x="219" y="200"/>
                  </a:cubicBezTo>
                  <a:cubicBezTo>
                    <a:pt x="139" y="120"/>
                    <a:pt x="100" y="8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"/>
            <p:cNvSpPr/>
            <p:nvPr/>
          </p:nvSpPr>
          <p:spPr>
            <a:xfrm>
              <a:off x="4804875" y="1148025"/>
              <a:ext cx="150700" cy="52025"/>
            </a:xfrm>
            <a:custGeom>
              <a:avLst/>
              <a:gdLst/>
              <a:ahLst/>
              <a:cxnLst/>
              <a:rect l="l" t="t" r="r" b="b"/>
              <a:pathLst>
                <a:path w="6028" h="2081" extrusionOk="0">
                  <a:moveTo>
                    <a:pt x="852" y="0"/>
                  </a:moveTo>
                  <a:cubicBezTo>
                    <a:pt x="835" y="0"/>
                    <a:pt x="816" y="3"/>
                    <a:pt x="796" y="8"/>
                  </a:cubicBezTo>
                  <a:cubicBezTo>
                    <a:pt x="657" y="87"/>
                    <a:pt x="458" y="67"/>
                    <a:pt x="299" y="167"/>
                  </a:cubicBezTo>
                  <a:lnTo>
                    <a:pt x="159" y="306"/>
                  </a:lnTo>
                  <a:cubicBezTo>
                    <a:pt x="80" y="465"/>
                    <a:pt x="40" y="585"/>
                    <a:pt x="0" y="724"/>
                  </a:cubicBezTo>
                  <a:cubicBezTo>
                    <a:pt x="0" y="803"/>
                    <a:pt x="0" y="883"/>
                    <a:pt x="40" y="963"/>
                  </a:cubicBezTo>
                  <a:cubicBezTo>
                    <a:pt x="100" y="1102"/>
                    <a:pt x="140" y="1221"/>
                    <a:pt x="179" y="1380"/>
                  </a:cubicBezTo>
                  <a:cubicBezTo>
                    <a:pt x="199" y="1420"/>
                    <a:pt x="259" y="1480"/>
                    <a:pt x="339" y="1520"/>
                  </a:cubicBezTo>
                  <a:cubicBezTo>
                    <a:pt x="445" y="1473"/>
                    <a:pt x="535" y="1452"/>
                    <a:pt x="614" y="1452"/>
                  </a:cubicBezTo>
                  <a:cubicBezTo>
                    <a:pt x="905" y="1452"/>
                    <a:pt x="1033" y="1731"/>
                    <a:pt x="1174" y="1997"/>
                  </a:cubicBezTo>
                  <a:cubicBezTo>
                    <a:pt x="1204" y="2037"/>
                    <a:pt x="1234" y="2057"/>
                    <a:pt x="1264" y="2057"/>
                  </a:cubicBezTo>
                  <a:cubicBezTo>
                    <a:pt x="1293" y="2057"/>
                    <a:pt x="1323" y="2037"/>
                    <a:pt x="1353" y="1997"/>
                  </a:cubicBezTo>
                  <a:cubicBezTo>
                    <a:pt x="1373" y="1957"/>
                    <a:pt x="1413" y="1917"/>
                    <a:pt x="1413" y="1878"/>
                  </a:cubicBezTo>
                  <a:cubicBezTo>
                    <a:pt x="1433" y="1718"/>
                    <a:pt x="1651" y="1659"/>
                    <a:pt x="1492" y="1460"/>
                  </a:cubicBezTo>
                  <a:cubicBezTo>
                    <a:pt x="1433" y="1181"/>
                    <a:pt x="1214" y="863"/>
                    <a:pt x="1671" y="704"/>
                  </a:cubicBezTo>
                  <a:cubicBezTo>
                    <a:pt x="2865" y="1181"/>
                    <a:pt x="4039" y="1659"/>
                    <a:pt x="5252" y="1997"/>
                  </a:cubicBezTo>
                  <a:cubicBezTo>
                    <a:pt x="5405" y="1997"/>
                    <a:pt x="5570" y="2081"/>
                    <a:pt x="5717" y="2081"/>
                  </a:cubicBezTo>
                  <a:cubicBezTo>
                    <a:pt x="5838" y="2081"/>
                    <a:pt x="5947" y="2024"/>
                    <a:pt x="6028" y="1818"/>
                  </a:cubicBezTo>
                  <a:cubicBezTo>
                    <a:pt x="4337" y="1261"/>
                    <a:pt x="2686" y="565"/>
                    <a:pt x="995" y="67"/>
                  </a:cubicBezTo>
                  <a:cubicBezTo>
                    <a:pt x="950" y="23"/>
                    <a:pt x="905" y="0"/>
                    <a:pt x="8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"/>
            <p:cNvSpPr/>
            <p:nvPr/>
          </p:nvSpPr>
          <p:spPr>
            <a:xfrm>
              <a:off x="5082375" y="1205450"/>
              <a:ext cx="72625" cy="36725"/>
            </a:xfrm>
            <a:custGeom>
              <a:avLst/>
              <a:gdLst/>
              <a:ahLst/>
              <a:cxnLst/>
              <a:rect l="l" t="t" r="r" b="b"/>
              <a:pathLst>
                <a:path w="2905" h="1469" extrusionOk="0">
                  <a:moveTo>
                    <a:pt x="896" y="1"/>
                  </a:moveTo>
                  <a:cubicBezTo>
                    <a:pt x="767" y="1"/>
                    <a:pt x="634" y="18"/>
                    <a:pt x="498" y="58"/>
                  </a:cubicBezTo>
                  <a:cubicBezTo>
                    <a:pt x="426" y="58"/>
                    <a:pt x="351" y="48"/>
                    <a:pt x="280" y="48"/>
                  </a:cubicBezTo>
                  <a:cubicBezTo>
                    <a:pt x="172" y="48"/>
                    <a:pt x="72" y="70"/>
                    <a:pt x="0" y="177"/>
                  </a:cubicBezTo>
                  <a:cubicBezTo>
                    <a:pt x="299" y="416"/>
                    <a:pt x="657" y="516"/>
                    <a:pt x="975" y="695"/>
                  </a:cubicBezTo>
                  <a:cubicBezTo>
                    <a:pt x="1154" y="794"/>
                    <a:pt x="1274" y="874"/>
                    <a:pt x="1174" y="1092"/>
                  </a:cubicBezTo>
                  <a:cubicBezTo>
                    <a:pt x="1114" y="1271"/>
                    <a:pt x="1214" y="1351"/>
                    <a:pt x="1353" y="1411"/>
                  </a:cubicBezTo>
                  <a:cubicBezTo>
                    <a:pt x="1456" y="1448"/>
                    <a:pt x="1560" y="1468"/>
                    <a:pt x="1661" y="1468"/>
                  </a:cubicBezTo>
                  <a:cubicBezTo>
                    <a:pt x="1774" y="1468"/>
                    <a:pt x="1885" y="1443"/>
                    <a:pt x="1990" y="1391"/>
                  </a:cubicBezTo>
                  <a:cubicBezTo>
                    <a:pt x="2077" y="1391"/>
                    <a:pt x="2079" y="1155"/>
                    <a:pt x="2168" y="1155"/>
                  </a:cubicBezTo>
                  <a:cubicBezTo>
                    <a:pt x="2201" y="1155"/>
                    <a:pt x="2244" y="1187"/>
                    <a:pt x="2308" y="1271"/>
                  </a:cubicBezTo>
                  <a:cubicBezTo>
                    <a:pt x="2362" y="1347"/>
                    <a:pt x="2445" y="1382"/>
                    <a:pt x="2538" y="1382"/>
                  </a:cubicBezTo>
                  <a:cubicBezTo>
                    <a:pt x="2617" y="1382"/>
                    <a:pt x="2703" y="1357"/>
                    <a:pt x="2785" y="1311"/>
                  </a:cubicBezTo>
                  <a:cubicBezTo>
                    <a:pt x="2845" y="1252"/>
                    <a:pt x="2865" y="1172"/>
                    <a:pt x="2885" y="1092"/>
                  </a:cubicBezTo>
                  <a:cubicBezTo>
                    <a:pt x="2885" y="894"/>
                    <a:pt x="2905" y="595"/>
                    <a:pt x="2706" y="555"/>
                  </a:cubicBezTo>
                  <a:cubicBezTo>
                    <a:pt x="2093" y="423"/>
                    <a:pt x="1536" y="1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"/>
            <p:cNvSpPr/>
            <p:nvPr/>
          </p:nvSpPr>
          <p:spPr>
            <a:xfrm>
              <a:off x="4682525" y="1096475"/>
              <a:ext cx="87050" cy="37825"/>
            </a:xfrm>
            <a:custGeom>
              <a:avLst/>
              <a:gdLst/>
              <a:ahLst/>
              <a:cxnLst/>
              <a:rect l="l" t="t" r="r" b="b"/>
              <a:pathLst>
                <a:path w="3482" h="1513" extrusionOk="0">
                  <a:moveTo>
                    <a:pt x="399" y="1"/>
                  </a:moveTo>
                  <a:cubicBezTo>
                    <a:pt x="259" y="61"/>
                    <a:pt x="100" y="61"/>
                    <a:pt x="1" y="200"/>
                  </a:cubicBezTo>
                  <a:cubicBezTo>
                    <a:pt x="777" y="1075"/>
                    <a:pt x="1891" y="1234"/>
                    <a:pt x="2925" y="1513"/>
                  </a:cubicBezTo>
                  <a:cubicBezTo>
                    <a:pt x="3144" y="1493"/>
                    <a:pt x="3343" y="1453"/>
                    <a:pt x="3482" y="1254"/>
                  </a:cubicBezTo>
                  <a:cubicBezTo>
                    <a:pt x="2487" y="757"/>
                    <a:pt x="1473" y="339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"/>
            <p:cNvSpPr/>
            <p:nvPr/>
          </p:nvSpPr>
          <p:spPr>
            <a:xfrm>
              <a:off x="4937150" y="1194450"/>
              <a:ext cx="71600" cy="30400"/>
            </a:xfrm>
            <a:custGeom>
              <a:avLst/>
              <a:gdLst/>
              <a:ahLst/>
              <a:cxnLst/>
              <a:rect l="l" t="t" r="r" b="b"/>
              <a:pathLst>
                <a:path w="2864" h="1216" extrusionOk="0">
                  <a:moveTo>
                    <a:pt x="757" y="1"/>
                  </a:moveTo>
                  <a:cubicBezTo>
                    <a:pt x="621" y="136"/>
                    <a:pt x="455" y="150"/>
                    <a:pt x="291" y="150"/>
                  </a:cubicBezTo>
                  <a:cubicBezTo>
                    <a:pt x="251" y="150"/>
                    <a:pt x="212" y="149"/>
                    <a:pt x="173" y="149"/>
                  </a:cubicBezTo>
                  <a:cubicBezTo>
                    <a:pt x="113" y="149"/>
                    <a:pt x="55" y="151"/>
                    <a:pt x="1" y="160"/>
                  </a:cubicBezTo>
                  <a:cubicBezTo>
                    <a:pt x="637" y="399"/>
                    <a:pt x="1314" y="617"/>
                    <a:pt x="1950" y="856"/>
                  </a:cubicBezTo>
                  <a:cubicBezTo>
                    <a:pt x="2124" y="891"/>
                    <a:pt x="2039" y="1216"/>
                    <a:pt x="2229" y="1216"/>
                  </a:cubicBezTo>
                  <a:cubicBezTo>
                    <a:pt x="2256" y="1216"/>
                    <a:pt x="2289" y="1209"/>
                    <a:pt x="2328" y="1194"/>
                  </a:cubicBezTo>
                  <a:lnTo>
                    <a:pt x="2328" y="1154"/>
                  </a:lnTo>
                  <a:cubicBezTo>
                    <a:pt x="2362" y="1098"/>
                    <a:pt x="2421" y="1085"/>
                    <a:pt x="2488" y="1085"/>
                  </a:cubicBezTo>
                  <a:cubicBezTo>
                    <a:pt x="2548" y="1085"/>
                    <a:pt x="2613" y="1095"/>
                    <a:pt x="2671" y="1095"/>
                  </a:cubicBezTo>
                  <a:cubicBezTo>
                    <a:pt x="2779" y="1095"/>
                    <a:pt x="2864" y="1060"/>
                    <a:pt x="2845" y="856"/>
                  </a:cubicBezTo>
                  <a:cubicBezTo>
                    <a:pt x="2189" y="518"/>
                    <a:pt x="1533" y="120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"/>
            <p:cNvSpPr/>
            <p:nvPr/>
          </p:nvSpPr>
          <p:spPr>
            <a:xfrm>
              <a:off x="5054025" y="1232250"/>
              <a:ext cx="63675" cy="28375"/>
            </a:xfrm>
            <a:custGeom>
              <a:avLst/>
              <a:gdLst/>
              <a:ahLst/>
              <a:cxnLst/>
              <a:rect l="l" t="t" r="r" b="b"/>
              <a:pathLst>
                <a:path w="2547" h="1135" extrusionOk="0">
                  <a:moveTo>
                    <a:pt x="2328" y="1"/>
                  </a:moveTo>
                  <a:cubicBezTo>
                    <a:pt x="1652" y="60"/>
                    <a:pt x="1035" y="339"/>
                    <a:pt x="339" y="518"/>
                  </a:cubicBezTo>
                  <a:cubicBezTo>
                    <a:pt x="140" y="577"/>
                    <a:pt x="60" y="697"/>
                    <a:pt x="20" y="876"/>
                  </a:cubicBezTo>
                  <a:cubicBezTo>
                    <a:pt x="1" y="1035"/>
                    <a:pt x="100" y="1115"/>
                    <a:pt x="239" y="1134"/>
                  </a:cubicBezTo>
                  <a:cubicBezTo>
                    <a:pt x="1095" y="1035"/>
                    <a:pt x="1930" y="916"/>
                    <a:pt x="2547" y="219"/>
                  </a:cubicBezTo>
                  <a:lnTo>
                    <a:pt x="23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"/>
            <p:cNvSpPr/>
            <p:nvPr/>
          </p:nvSpPr>
          <p:spPr>
            <a:xfrm>
              <a:off x="4756625" y="1127325"/>
              <a:ext cx="61700" cy="27875"/>
            </a:xfrm>
            <a:custGeom>
              <a:avLst/>
              <a:gdLst/>
              <a:ahLst/>
              <a:cxnLst/>
              <a:rect l="l" t="t" r="r" b="b"/>
              <a:pathLst>
                <a:path w="2468" h="1115" extrusionOk="0">
                  <a:moveTo>
                    <a:pt x="558" y="20"/>
                  </a:moveTo>
                  <a:cubicBezTo>
                    <a:pt x="359" y="40"/>
                    <a:pt x="120" y="0"/>
                    <a:pt x="1" y="199"/>
                  </a:cubicBezTo>
                  <a:cubicBezTo>
                    <a:pt x="538" y="955"/>
                    <a:pt x="1453" y="915"/>
                    <a:pt x="2249" y="1114"/>
                  </a:cubicBezTo>
                  <a:cubicBezTo>
                    <a:pt x="2269" y="1114"/>
                    <a:pt x="2288" y="1094"/>
                    <a:pt x="2308" y="1055"/>
                  </a:cubicBezTo>
                  <a:cubicBezTo>
                    <a:pt x="2388" y="995"/>
                    <a:pt x="2448" y="915"/>
                    <a:pt x="2467" y="816"/>
                  </a:cubicBezTo>
                  <a:lnTo>
                    <a:pt x="2467" y="716"/>
                  </a:lnTo>
                  <a:cubicBezTo>
                    <a:pt x="1851" y="398"/>
                    <a:pt x="1174" y="259"/>
                    <a:pt x="55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"/>
            <p:cNvSpPr/>
            <p:nvPr/>
          </p:nvSpPr>
          <p:spPr>
            <a:xfrm>
              <a:off x="4995350" y="1215850"/>
              <a:ext cx="46275" cy="38950"/>
            </a:xfrm>
            <a:custGeom>
              <a:avLst/>
              <a:gdLst/>
              <a:ahLst/>
              <a:cxnLst/>
              <a:rect l="l" t="t" r="r" b="b"/>
              <a:pathLst>
                <a:path w="1851" h="1558" extrusionOk="0">
                  <a:moveTo>
                    <a:pt x="517" y="0"/>
                  </a:moveTo>
                  <a:cubicBezTo>
                    <a:pt x="398" y="199"/>
                    <a:pt x="100" y="80"/>
                    <a:pt x="0" y="298"/>
                  </a:cubicBezTo>
                  <a:cubicBezTo>
                    <a:pt x="776" y="398"/>
                    <a:pt x="776" y="398"/>
                    <a:pt x="716" y="1174"/>
                  </a:cubicBezTo>
                  <a:cubicBezTo>
                    <a:pt x="696" y="1253"/>
                    <a:pt x="716" y="1293"/>
                    <a:pt x="716" y="1353"/>
                  </a:cubicBezTo>
                  <a:cubicBezTo>
                    <a:pt x="652" y="1514"/>
                    <a:pt x="705" y="1558"/>
                    <a:pt x="823" y="1558"/>
                  </a:cubicBezTo>
                  <a:cubicBezTo>
                    <a:pt x="851" y="1558"/>
                    <a:pt x="882" y="1555"/>
                    <a:pt x="915" y="1552"/>
                  </a:cubicBezTo>
                  <a:cubicBezTo>
                    <a:pt x="975" y="1353"/>
                    <a:pt x="1055" y="1134"/>
                    <a:pt x="1094" y="935"/>
                  </a:cubicBezTo>
                  <a:cubicBezTo>
                    <a:pt x="1118" y="783"/>
                    <a:pt x="1175" y="727"/>
                    <a:pt x="1255" y="727"/>
                  </a:cubicBezTo>
                  <a:cubicBezTo>
                    <a:pt x="1312" y="727"/>
                    <a:pt x="1379" y="755"/>
                    <a:pt x="1452" y="796"/>
                  </a:cubicBezTo>
                  <a:cubicBezTo>
                    <a:pt x="1468" y="793"/>
                    <a:pt x="1484" y="792"/>
                    <a:pt x="1500" y="792"/>
                  </a:cubicBezTo>
                  <a:cubicBezTo>
                    <a:pt x="1537" y="792"/>
                    <a:pt x="1575" y="797"/>
                    <a:pt x="1614" y="797"/>
                  </a:cubicBezTo>
                  <a:cubicBezTo>
                    <a:pt x="1690" y="797"/>
                    <a:pt x="1770" y="779"/>
                    <a:pt x="1850" y="676"/>
                  </a:cubicBezTo>
                  <a:cubicBezTo>
                    <a:pt x="1452" y="358"/>
                    <a:pt x="1015" y="139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"/>
            <p:cNvSpPr/>
            <p:nvPr/>
          </p:nvSpPr>
          <p:spPr>
            <a:xfrm>
              <a:off x="5049550" y="1254125"/>
              <a:ext cx="17925" cy="30875"/>
            </a:xfrm>
            <a:custGeom>
              <a:avLst/>
              <a:gdLst/>
              <a:ahLst/>
              <a:cxnLst/>
              <a:rect l="l" t="t" r="r" b="b"/>
              <a:pathLst>
                <a:path w="717" h="1235" extrusionOk="0">
                  <a:moveTo>
                    <a:pt x="219" y="1"/>
                  </a:moveTo>
                  <a:cubicBezTo>
                    <a:pt x="100" y="61"/>
                    <a:pt x="100" y="220"/>
                    <a:pt x="40" y="339"/>
                  </a:cubicBezTo>
                  <a:cubicBezTo>
                    <a:pt x="60" y="458"/>
                    <a:pt x="60" y="598"/>
                    <a:pt x="100" y="717"/>
                  </a:cubicBezTo>
                  <a:cubicBezTo>
                    <a:pt x="279" y="836"/>
                    <a:pt x="1" y="1234"/>
                    <a:pt x="398" y="1234"/>
                  </a:cubicBezTo>
                  <a:cubicBezTo>
                    <a:pt x="717" y="916"/>
                    <a:pt x="717" y="538"/>
                    <a:pt x="418" y="200"/>
                  </a:cubicBezTo>
                  <a:cubicBezTo>
                    <a:pt x="319" y="160"/>
                    <a:pt x="279" y="10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"/>
            <p:cNvSpPr/>
            <p:nvPr/>
          </p:nvSpPr>
          <p:spPr>
            <a:xfrm>
              <a:off x="4816300" y="1145225"/>
              <a:ext cx="14450" cy="7075"/>
            </a:xfrm>
            <a:custGeom>
              <a:avLst/>
              <a:gdLst/>
              <a:ahLst/>
              <a:cxnLst/>
              <a:rect l="l" t="t" r="r" b="b"/>
              <a:pathLst>
                <a:path w="578" h="283" extrusionOk="0">
                  <a:moveTo>
                    <a:pt x="61" y="0"/>
                  </a:moveTo>
                  <a:cubicBezTo>
                    <a:pt x="61" y="40"/>
                    <a:pt x="21" y="60"/>
                    <a:pt x="1" y="100"/>
                  </a:cubicBezTo>
                  <a:cubicBezTo>
                    <a:pt x="40" y="229"/>
                    <a:pt x="104" y="283"/>
                    <a:pt x="182" y="283"/>
                  </a:cubicBezTo>
                  <a:cubicBezTo>
                    <a:pt x="224" y="283"/>
                    <a:pt x="270" y="267"/>
                    <a:pt x="319" y="239"/>
                  </a:cubicBezTo>
                  <a:cubicBezTo>
                    <a:pt x="399" y="219"/>
                    <a:pt x="498" y="219"/>
                    <a:pt x="578" y="199"/>
                  </a:cubicBezTo>
                  <a:cubicBezTo>
                    <a:pt x="419" y="20"/>
                    <a:pt x="25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"/>
            <p:cNvSpPr/>
            <p:nvPr/>
          </p:nvSpPr>
          <p:spPr>
            <a:xfrm>
              <a:off x="4164825" y="907500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199" y="1"/>
                  </a:moveTo>
                  <a:cubicBezTo>
                    <a:pt x="160" y="60"/>
                    <a:pt x="80" y="140"/>
                    <a:pt x="0" y="180"/>
                  </a:cubicBezTo>
                  <a:cubicBezTo>
                    <a:pt x="82" y="261"/>
                    <a:pt x="200" y="333"/>
                    <a:pt x="298" y="333"/>
                  </a:cubicBezTo>
                  <a:cubicBezTo>
                    <a:pt x="345" y="333"/>
                    <a:pt x="386" y="317"/>
                    <a:pt x="418" y="279"/>
                  </a:cubicBezTo>
                  <a:cubicBezTo>
                    <a:pt x="518" y="160"/>
                    <a:pt x="33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"/>
            <p:cNvSpPr/>
            <p:nvPr/>
          </p:nvSpPr>
          <p:spPr>
            <a:xfrm>
              <a:off x="4147425" y="9025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60"/>
                    <a:pt x="120" y="80"/>
                    <a:pt x="199" y="140"/>
                  </a:cubicBezTo>
                  <a:cubicBezTo>
                    <a:pt x="159" y="10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"/>
            <p:cNvSpPr/>
            <p:nvPr/>
          </p:nvSpPr>
          <p:spPr>
            <a:xfrm>
              <a:off x="4156875" y="9070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60"/>
                    <a:pt x="120" y="80"/>
                    <a:pt x="199" y="120"/>
                  </a:cubicBezTo>
                  <a:cubicBezTo>
                    <a:pt x="120" y="8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"/>
            <p:cNvSpPr/>
            <p:nvPr/>
          </p:nvSpPr>
          <p:spPr>
            <a:xfrm>
              <a:off x="4157375" y="898550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60"/>
                    <a:pt x="119" y="140"/>
                    <a:pt x="219" y="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"/>
            <p:cNvSpPr/>
            <p:nvPr/>
          </p:nvSpPr>
          <p:spPr>
            <a:xfrm>
              <a:off x="4573125" y="950700"/>
              <a:ext cx="327750" cy="165200"/>
            </a:xfrm>
            <a:custGeom>
              <a:avLst/>
              <a:gdLst/>
              <a:ahLst/>
              <a:cxnLst/>
              <a:rect l="l" t="t" r="r" b="b"/>
              <a:pathLst>
                <a:path w="13110" h="6608" extrusionOk="0">
                  <a:moveTo>
                    <a:pt x="293" y="0"/>
                  </a:moveTo>
                  <a:cubicBezTo>
                    <a:pt x="262" y="0"/>
                    <a:pt x="231" y="1"/>
                    <a:pt x="199" y="3"/>
                  </a:cubicBezTo>
                  <a:cubicBezTo>
                    <a:pt x="159" y="43"/>
                    <a:pt x="80" y="123"/>
                    <a:pt x="0" y="162"/>
                  </a:cubicBezTo>
                  <a:lnTo>
                    <a:pt x="80" y="322"/>
                  </a:lnTo>
                  <a:cubicBezTo>
                    <a:pt x="1771" y="1217"/>
                    <a:pt x="3462" y="2132"/>
                    <a:pt x="5153" y="3047"/>
                  </a:cubicBezTo>
                  <a:cubicBezTo>
                    <a:pt x="6824" y="3942"/>
                    <a:pt x="8554" y="4698"/>
                    <a:pt x="10265" y="5514"/>
                  </a:cubicBezTo>
                  <a:cubicBezTo>
                    <a:pt x="10723" y="5613"/>
                    <a:pt x="11120" y="5812"/>
                    <a:pt x="11498" y="6031"/>
                  </a:cubicBezTo>
                  <a:cubicBezTo>
                    <a:pt x="11558" y="6170"/>
                    <a:pt x="11737" y="6130"/>
                    <a:pt x="11837" y="6210"/>
                  </a:cubicBezTo>
                  <a:cubicBezTo>
                    <a:pt x="12214" y="6329"/>
                    <a:pt x="12612" y="6488"/>
                    <a:pt x="13010" y="6608"/>
                  </a:cubicBezTo>
                  <a:cubicBezTo>
                    <a:pt x="13110" y="6429"/>
                    <a:pt x="13030" y="6269"/>
                    <a:pt x="13050" y="6090"/>
                  </a:cubicBezTo>
                  <a:cubicBezTo>
                    <a:pt x="12652" y="5533"/>
                    <a:pt x="11996" y="5514"/>
                    <a:pt x="11439" y="5275"/>
                  </a:cubicBezTo>
                  <a:cubicBezTo>
                    <a:pt x="11220" y="5175"/>
                    <a:pt x="10822" y="5195"/>
                    <a:pt x="10981" y="4738"/>
                  </a:cubicBezTo>
                  <a:cubicBezTo>
                    <a:pt x="10802" y="4400"/>
                    <a:pt x="10484" y="4380"/>
                    <a:pt x="10146" y="4380"/>
                  </a:cubicBezTo>
                  <a:cubicBezTo>
                    <a:pt x="10012" y="4462"/>
                    <a:pt x="9882" y="4496"/>
                    <a:pt x="9757" y="4496"/>
                  </a:cubicBezTo>
                  <a:cubicBezTo>
                    <a:pt x="9490" y="4496"/>
                    <a:pt x="9242" y="4343"/>
                    <a:pt x="9012" y="4181"/>
                  </a:cubicBezTo>
                  <a:cubicBezTo>
                    <a:pt x="8077" y="3823"/>
                    <a:pt x="7241" y="3286"/>
                    <a:pt x="6346" y="2828"/>
                  </a:cubicBezTo>
                  <a:cubicBezTo>
                    <a:pt x="6068" y="2709"/>
                    <a:pt x="5769" y="2629"/>
                    <a:pt x="5491" y="2490"/>
                  </a:cubicBezTo>
                  <a:cubicBezTo>
                    <a:pt x="5391" y="2450"/>
                    <a:pt x="5272" y="2410"/>
                    <a:pt x="5172" y="2390"/>
                  </a:cubicBezTo>
                  <a:cubicBezTo>
                    <a:pt x="5073" y="2331"/>
                    <a:pt x="4974" y="2311"/>
                    <a:pt x="4874" y="2251"/>
                  </a:cubicBezTo>
                  <a:cubicBezTo>
                    <a:pt x="4556" y="2112"/>
                    <a:pt x="4277" y="1933"/>
                    <a:pt x="4039" y="1714"/>
                  </a:cubicBezTo>
                  <a:cubicBezTo>
                    <a:pt x="3243" y="1336"/>
                    <a:pt x="2447" y="938"/>
                    <a:pt x="1691" y="461"/>
                  </a:cubicBezTo>
                  <a:cubicBezTo>
                    <a:pt x="1221" y="310"/>
                    <a:pt x="822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"/>
            <p:cNvSpPr/>
            <p:nvPr/>
          </p:nvSpPr>
          <p:spPr>
            <a:xfrm>
              <a:off x="4569650" y="966175"/>
              <a:ext cx="1500" cy="2025"/>
            </a:xfrm>
            <a:custGeom>
              <a:avLst/>
              <a:gdLst/>
              <a:ahLst/>
              <a:cxnLst/>
              <a:rect l="l" t="t" r="r" b="b"/>
              <a:pathLst>
                <a:path w="60" h="81" extrusionOk="0">
                  <a:moveTo>
                    <a:pt x="60" y="1"/>
                  </a:moveTo>
                  <a:lnTo>
                    <a:pt x="25" y="47"/>
                  </a:lnTo>
                  <a:cubicBezTo>
                    <a:pt x="30" y="43"/>
                    <a:pt x="35" y="41"/>
                    <a:pt x="40" y="41"/>
                  </a:cubicBezTo>
                  <a:cubicBezTo>
                    <a:pt x="60" y="21"/>
                    <a:pt x="60" y="21"/>
                    <a:pt x="60" y="1"/>
                  </a:cubicBezTo>
                  <a:close/>
                  <a:moveTo>
                    <a:pt x="25" y="47"/>
                  </a:moveTo>
                  <a:cubicBezTo>
                    <a:pt x="11" y="58"/>
                    <a:pt x="0" y="81"/>
                    <a:pt x="0" y="81"/>
                  </a:cubicBezTo>
                  <a:lnTo>
                    <a:pt x="25" y="4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"/>
            <p:cNvSpPr/>
            <p:nvPr/>
          </p:nvSpPr>
          <p:spPr>
            <a:xfrm>
              <a:off x="4636775" y="1090025"/>
              <a:ext cx="176075" cy="80075"/>
            </a:xfrm>
            <a:custGeom>
              <a:avLst/>
              <a:gdLst/>
              <a:ahLst/>
              <a:cxnLst/>
              <a:rect l="l" t="t" r="r" b="b"/>
              <a:pathLst>
                <a:path w="7043" h="3203" extrusionOk="0">
                  <a:moveTo>
                    <a:pt x="279" y="0"/>
                  </a:moveTo>
                  <a:cubicBezTo>
                    <a:pt x="1" y="597"/>
                    <a:pt x="299" y="895"/>
                    <a:pt x="836" y="1035"/>
                  </a:cubicBezTo>
                  <a:cubicBezTo>
                    <a:pt x="1433" y="1214"/>
                    <a:pt x="2069" y="1333"/>
                    <a:pt x="2607" y="1631"/>
                  </a:cubicBezTo>
                  <a:cubicBezTo>
                    <a:pt x="3024" y="1751"/>
                    <a:pt x="3402" y="2009"/>
                    <a:pt x="3820" y="2089"/>
                  </a:cubicBezTo>
                  <a:cubicBezTo>
                    <a:pt x="4596" y="2407"/>
                    <a:pt x="5411" y="2626"/>
                    <a:pt x="6147" y="3044"/>
                  </a:cubicBezTo>
                  <a:cubicBezTo>
                    <a:pt x="6293" y="3097"/>
                    <a:pt x="6448" y="3203"/>
                    <a:pt x="6612" y="3203"/>
                  </a:cubicBezTo>
                  <a:cubicBezTo>
                    <a:pt x="6693" y="3203"/>
                    <a:pt x="6777" y="3176"/>
                    <a:pt x="6864" y="3104"/>
                  </a:cubicBezTo>
                  <a:cubicBezTo>
                    <a:pt x="6963" y="2944"/>
                    <a:pt x="7043" y="2785"/>
                    <a:pt x="7003" y="2606"/>
                  </a:cubicBezTo>
                  <a:cubicBezTo>
                    <a:pt x="6704" y="2348"/>
                    <a:pt x="6326" y="2288"/>
                    <a:pt x="5988" y="2149"/>
                  </a:cubicBezTo>
                  <a:cubicBezTo>
                    <a:pt x="5590" y="2029"/>
                    <a:pt x="5153" y="1950"/>
                    <a:pt x="4795" y="1691"/>
                  </a:cubicBezTo>
                  <a:cubicBezTo>
                    <a:pt x="3780" y="1333"/>
                    <a:pt x="2805" y="915"/>
                    <a:pt x="1811" y="498"/>
                  </a:cubicBezTo>
                  <a:cubicBezTo>
                    <a:pt x="1274" y="438"/>
                    <a:pt x="836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"/>
            <p:cNvSpPr/>
            <p:nvPr/>
          </p:nvSpPr>
          <p:spPr>
            <a:xfrm>
              <a:off x="4634800" y="1090025"/>
              <a:ext cx="77100" cy="48250"/>
            </a:xfrm>
            <a:custGeom>
              <a:avLst/>
              <a:gdLst/>
              <a:ahLst/>
              <a:cxnLst/>
              <a:rect l="l" t="t" r="r" b="b"/>
              <a:pathLst>
                <a:path w="3084" h="1930" extrusionOk="0">
                  <a:moveTo>
                    <a:pt x="378" y="0"/>
                  </a:moveTo>
                  <a:lnTo>
                    <a:pt x="378" y="0"/>
                  </a:lnTo>
                  <a:cubicBezTo>
                    <a:pt x="0" y="279"/>
                    <a:pt x="259" y="696"/>
                    <a:pt x="219" y="1094"/>
                  </a:cubicBezTo>
                  <a:cubicBezTo>
                    <a:pt x="298" y="1154"/>
                    <a:pt x="393" y="1154"/>
                    <a:pt x="487" y="1154"/>
                  </a:cubicBezTo>
                  <a:cubicBezTo>
                    <a:pt x="582" y="1154"/>
                    <a:pt x="676" y="1154"/>
                    <a:pt x="756" y="1214"/>
                  </a:cubicBezTo>
                  <a:cubicBezTo>
                    <a:pt x="875" y="1393"/>
                    <a:pt x="1114" y="1234"/>
                    <a:pt x="1273" y="1393"/>
                  </a:cubicBezTo>
                  <a:cubicBezTo>
                    <a:pt x="1890" y="1413"/>
                    <a:pt x="2407" y="1751"/>
                    <a:pt x="2984" y="1930"/>
                  </a:cubicBezTo>
                  <a:cubicBezTo>
                    <a:pt x="3083" y="1731"/>
                    <a:pt x="2904" y="1651"/>
                    <a:pt x="2805" y="1532"/>
                  </a:cubicBezTo>
                  <a:cubicBezTo>
                    <a:pt x="2248" y="1114"/>
                    <a:pt x="1572" y="995"/>
                    <a:pt x="915" y="836"/>
                  </a:cubicBezTo>
                  <a:cubicBezTo>
                    <a:pt x="418" y="716"/>
                    <a:pt x="219" y="458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"/>
            <p:cNvSpPr/>
            <p:nvPr/>
          </p:nvSpPr>
          <p:spPr>
            <a:xfrm>
              <a:off x="4630325" y="1113900"/>
              <a:ext cx="9950" cy="24375"/>
            </a:xfrm>
            <a:custGeom>
              <a:avLst/>
              <a:gdLst/>
              <a:ahLst/>
              <a:cxnLst/>
              <a:rect l="l" t="t" r="r" b="b"/>
              <a:pathLst>
                <a:path w="398" h="975" extrusionOk="0">
                  <a:moveTo>
                    <a:pt x="119" y="0"/>
                  </a:moveTo>
                  <a:cubicBezTo>
                    <a:pt x="40" y="139"/>
                    <a:pt x="0" y="259"/>
                    <a:pt x="40" y="398"/>
                  </a:cubicBezTo>
                  <a:cubicBezTo>
                    <a:pt x="179" y="577"/>
                    <a:pt x="0" y="855"/>
                    <a:pt x="199" y="975"/>
                  </a:cubicBezTo>
                  <a:cubicBezTo>
                    <a:pt x="259" y="776"/>
                    <a:pt x="318" y="577"/>
                    <a:pt x="378" y="378"/>
                  </a:cubicBezTo>
                  <a:cubicBezTo>
                    <a:pt x="378" y="378"/>
                    <a:pt x="398" y="358"/>
                    <a:pt x="398" y="298"/>
                  </a:cubicBezTo>
                  <a:cubicBezTo>
                    <a:pt x="398" y="279"/>
                    <a:pt x="378" y="239"/>
                    <a:pt x="318" y="199"/>
                  </a:cubicBezTo>
                  <a:cubicBezTo>
                    <a:pt x="259" y="159"/>
                    <a:pt x="199" y="8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"/>
            <p:cNvSpPr/>
            <p:nvPr/>
          </p:nvSpPr>
          <p:spPr>
            <a:xfrm>
              <a:off x="4638275" y="1115275"/>
              <a:ext cx="14450" cy="8575"/>
            </a:xfrm>
            <a:custGeom>
              <a:avLst/>
              <a:gdLst/>
              <a:ahLst/>
              <a:cxnLst/>
              <a:rect l="l" t="t" r="r" b="b"/>
              <a:pathLst>
                <a:path w="578" h="343" extrusionOk="0">
                  <a:moveTo>
                    <a:pt x="307" y="1"/>
                  </a:moveTo>
                  <a:cubicBezTo>
                    <a:pt x="229" y="1"/>
                    <a:pt x="144" y="16"/>
                    <a:pt x="60" y="25"/>
                  </a:cubicBezTo>
                  <a:cubicBezTo>
                    <a:pt x="40" y="84"/>
                    <a:pt x="40" y="124"/>
                    <a:pt x="0" y="184"/>
                  </a:cubicBezTo>
                  <a:cubicBezTo>
                    <a:pt x="40" y="224"/>
                    <a:pt x="40" y="303"/>
                    <a:pt x="60" y="343"/>
                  </a:cubicBezTo>
                  <a:cubicBezTo>
                    <a:pt x="239" y="263"/>
                    <a:pt x="418" y="224"/>
                    <a:pt x="577" y="144"/>
                  </a:cubicBezTo>
                  <a:cubicBezTo>
                    <a:pt x="508" y="29"/>
                    <a:pt x="413" y="1"/>
                    <a:pt x="3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"/>
            <p:cNvSpPr/>
            <p:nvPr/>
          </p:nvSpPr>
          <p:spPr>
            <a:xfrm>
              <a:off x="4895375" y="1103250"/>
              <a:ext cx="132325" cy="67150"/>
            </a:xfrm>
            <a:custGeom>
              <a:avLst/>
              <a:gdLst/>
              <a:ahLst/>
              <a:cxnLst/>
              <a:rect l="l" t="t" r="r" b="b"/>
              <a:pathLst>
                <a:path w="5293" h="2686" extrusionOk="0">
                  <a:moveTo>
                    <a:pt x="511" y="1"/>
                  </a:moveTo>
                  <a:cubicBezTo>
                    <a:pt x="479" y="1"/>
                    <a:pt x="448" y="3"/>
                    <a:pt x="419" y="8"/>
                  </a:cubicBezTo>
                  <a:cubicBezTo>
                    <a:pt x="339" y="28"/>
                    <a:pt x="279" y="88"/>
                    <a:pt x="220" y="128"/>
                  </a:cubicBezTo>
                  <a:cubicBezTo>
                    <a:pt x="1" y="227"/>
                    <a:pt x="180" y="406"/>
                    <a:pt x="180" y="526"/>
                  </a:cubicBezTo>
                  <a:cubicBezTo>
                    <a:pt x="319" y="724"/>
                    <a:pt x="538" y="724"/>
                    <a:pt x="737" y="904"/>
                  </a:cubicBezTo>
                  <a:cubicBezTo>
                    <a:pt x="1692" y="1361"/>
                    <a:pt x="2706" y="1600"/>
                    <a:pt x="3621" y="2117"/>
                  </a:cubicBezTo>
                  <a:cubicBezTo>
                    <a:pt x="3979" y="2117"/>
                    <a:pt x="4218" y="2356"/>
                    <a:pt x="4516" y="2455"/>
                  </a:cubicBezTo>
                  <a:cubicBezTo>
                    <a:pt x="4596" y="2575"/>
                    <a:pt x="4775" y="2515"/>
                    <a:pt x="4855" y="2614"/>
                  </a:cubicBezTo>
                  <a:lnTo>
                    <a:pt x="4875" y="2614"/>
                  </a:lnTo>
                  <a:cubicBezTo>
                    <a:pt x="4941" y="2667"/>
                    <a:pt x="5007" y="2685"/>
                    <a:pt x="5079" y="2685"/>
                  </a:cubicBezTo>
                  <a:cubicBezTo>
                    <a:pt x="5115" y="2685"/>
                    <a:pt x="5153" y="2681"/>
                    <a:pt x="5193" y="2674"/>
                  </a:cubicBezTo>
                  <a:cubicBezTo>
                    <a:pt x="5252" y="2614"/>
                    <a:pt x="5292" y="2535"/>
                    <a:pt x="5292" y="2475"/>
                  </a:cubicBezTo>
                  <a:lnTo>
                    <a:pt x="5292" y="2336"/>
                  </a:lnTo>
                  <a:cubicBezTo>
                    <a:pt x="5252" y="2137"/>
                    <a:pt x="5193" y="1938"/>
                    <a:pt x="5073" y="1799"/>
                  </a:cubicBezTo>
                  <a:cubicBezTo>
                    <a:pt x="4775" y="1500"/>
                    <a:pt x="4457" y="1301"/>
                    <a:pt x="4019" y="1281"/>
                  </a:cubicBezTo>
                  <a:cubicBezTo>
                    <a:pt x="3960" y="1289"/>
                    <a:pt x="3903" y="1292"/>
                    <a:pt x="3846" y="1292"/>
                  </a:cubicBezTo>
                  <a:cubicBezTo>
                    <a:pt x="3287" y="1292"/>
                    <a:pt x="2812" y="959"/>
                    <a:pt x="2288" y="724"/>
                  </a:cubicBezTo>
                  <a:cubicBezTo>
                    <a:pt x="1731" y="565"/>
                    <a:pt x="1274" y="287"/>
                    <a:pt x="777" y="68"/>
                  </a:cubicBezTo>
                  <a:cubicBezTo>
                    <a:pt x="702" y="23"/>
                    <a:pt x="605" y="1"/>
                    <a:pt x="5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"/>
            <p:cNvSpPr/>
            <p:nvPr/>
          </p:nvSpPr>
          <p:spPr>
            <a:xfrm>
              <a:off x="4861075" y="110145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0" y="1"/>
                  </a:moveTo>
                  <a:cubicBezTo>
                    <a:pt x="64" y="145"/>
                    <a:pt x="154" y="186"/>
                    <a:pt x="270" y="186"/>
                  </a:cubicBezTo>
                  <a:cubicBezTo>
                    <a:pt x="298" y="186"/>
                    <a:pt x="327" y="184"/>
                    <a:pt x="358" y="180"/>
                  </a:cubicBezTo>
                  <a:cubicBezTo>
                    <a:pt x="259" y="80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"/>
            <p:cNvSpPr/>
            <p:nvPr/>
          </p:nvSpPr>
          <p:spPr>
            <a:xfrm>
              <a:off x="4333425" y="949275"/>
              <a:ext cx="58200" cy="27400"/>
            </a:xfrm>
            <a:custGeom>
              <a:avLst/>
              <a:gdLst/>
              <a:ahLst/>
              <a:cxnLst/>
              <a:rect l="l" t="t" r="r" b="b"/>
              <a:pathLst>
                <a:path w="2328" h="1096" extrusionOk="0">
                  <a:moveTo>
                    <a:pt x="60" y="1"/>
                  </a:moveTo>
                  <a:cubicBezTo>
                    <a:pt x="40" y="1"/>
                    <a:pt x="40" y="20"/>
                    <a:pt x="20" y="80"/>
                  </a:cubicBezTo>
                  <a:cubicBezTo>
                    <a:pt x="0" y="120"/>
                    <a:pt x="20" y="160"/>
                    <a:pt x="60" y="200"/>
                  </a:cubicBezTo>
                  <a:cubicBezTo>
                    <a:pt x="497" y="418"/>
                    <a:pt x="895" y="657"/>
                    <a:pt x="1313" y="876"/>
                  </a:cubicBezTo>
                  <a:cubicBezTo>
                    <a:pt x="1466" y="1080"/>
                    <a:pt x="1664" y="1095"/>
                    <a:pt x="1867" y="1095"/>
                  </a:cubicBezTo>
                  <a:cubicBezTo>
                    <a:pt x="1901" y="1095"/>
                    <a:pt x="1935" y="1095"/>
                    <a:pt x="1969" y="1095"/>
                  </a:cubicBezTo>
                  <a:cubicBezTo>
                    <a:pt x="2089" y="1095"/>
                    <a:pt x="2208" y="1075"/>
                    <a:pt x="2328" y="1075"/>
                  </a:cubicBezTo>
                  <a:cubicBezTo>
                    <a:pt x="2148" y="796"/>
                    <a:pt x="1810" y="796"/>
                    <a:pt x="1591" y="577"/>
                  </a:cubicBezTo>
                  <a:cubicBezTo>
                    <a:pt x="1034" y="498"/>
                    <a:pt x="617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"/>
            <p:cNvSpPr/>
            <p:nvPr/>
          </p:nvSpPr>
          <p:spPr>
            <a:xfrm>
              <a:off x="4361275" y="971150"/>
              <a:ext cx="21400" cy="11000"/>
            </a:xfrm>
            <a:custGeom>
              <a:avLst/>
              <a:gdLst/>
              <a:ahLst/>
              <a:cxnLst/>
              <a:rect l="l" t="t" r="r" b="b"/>
              <a:pathLst>
                <a:path w="856" h="440" extrusionOk="0">
                  <a:moveTo>
                    <a:pt x="199" y="1"/>
                  </a:moveTo>
                  <a:cubicBezTo>
                    <a:pt x="159" y="80"/>
                    <a:pt x="80" y="120"/>
                    <a:pt x="0" y="180"/>
                  </a:cubicBezTo>
                  <a:cubicBezTo>
                    <a:pt x="92" y="382"/>
                    <a:pt x="209" y="440"/>
                    <a:pt x="338" y="440"/>
                  </a:cubicBezTo>
                  <a:cubicBezTo>
                    <a:pt x="488" y="440"/>
                    <a:pt x="655" y="360"/>
                    <a:pt x="816" y="339"/>
                  </a:cubicBezTo>
                  <a:cubicBezTo>
                    <a:pt x="855" y="299"/>
                    <a:pt x="855" y="279"/>
                    <a:pt x="855" y="220"/>
                  </a:cubicBezTo>
                  <a:cubicBezTo>
                    <a:pt x="637" y="120"/>
                    <a:pt x="438" y="2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"/>
            <p:cNvSpPr/>
            <p:nvPr/>
          </p:nvSpPr>
          <p:spPr>
            <a:xfrm>
              <a:off x="4400550" y="980375"/>
              <a:ext cx="21400" cy="8775"/>
            </a:xfrm>
            <a:custGeom>
              <a:avLst/>
              <a:gdLst/>
              <a:ahLst/>
              <a:cxnLst/>
              <a:rect l="l" t="t" r="r" b="b"/>
              <a:pathLst>
                <a:path w="856" h="351" extrusionOk="0">
                  <a:moveTo>
                    <a:pt x="156" y="0"/>
                  </a:moveTo>
                  <a:cubicBezTo>
                    <a:pt x="105" y="0"/>
                    <a:pt x="53" y="4"/>
                    <a:pt x="1" y="10"/>
                  </a:cubicBezTo>
                  <a:cubicBezTo>
                    <a:pt x="201" y="247"/>
                    <a:pt x="469" y="350"/>
                    <a:pt x="773" y="350"/>
                  </a:cubicBezTo>
                  <a:cubicBezTo>
                    <a:pt x="801" y="350"/>
                    <a:pt x="828" y="350"/>
                    <a:pt x="856" y="348"/>
                  </a:cubicBezTo>
                  <a:cubicBezTo>
                    <a:pt x="671" y="96"/>
                    <a:pt x="430" y="0"/>
                    <a:pt x="1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"/>
            <p:cNvSpPr/>
            <p:nvPr/>
          </p:nvSpPr>
          <p:spPr>
            <a:xfrm>
              <a:off x="4391600" y="9766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1" y="1"/>
                  </a:moveTo>
                  <a:cubicBezTo>
                    <a:pt x="60" y="160"/>
                    <a:pt x="199" y="160"/>
                    <a:pt x="359" y="18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"/>
            <p:cNvSpPr/>
            <p:nvPr/>
          </p:nvSpPr>
          <p:spPr>
            <a:xfrm>
              <a:off x="4421925" y="989075"/>
              <a:ext cx="6000" cy="3700"/>
            </a:xfrm>
            <a:custGeom>
              <a:avLst/>
              <a:gdLst/>
              <a:ahLst/>
              <a:cxnLst/>
              <a:rect l="l" t="t" r="r" b="b"/>
              <a:pathLst>
                <a:path w="240" h="148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78"/>
                    <a:pt x="79" y="147"/>
                    <a:pt x="135" y="147"/>
                  </a:cubicBezTo>
                  <a:cubicBezTo>
                    <a:pt x="164" y="147"/>
                    <a:pt x="198" y="128"/>
                    <a:pt x="240" y="8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"/>
            <p:cNvSpPr/>
            <p:nvPr/>
          </p:nvSpPr>
          <p:spPr>
            <a:xfrm>
              <a:off x="4273250" y="929375"/>
              <a:ext cx="5475" cy="4025"/>
            </a:xfrm>
            <a:custGeom>
              <a:avLst/>
              <a:gdLst/>
              <a:ahLst/>
              <a:cxnLst/>
              <a:rect l="l" t="t" r="r" b="b"/>
              <a:pathLst>
                <a:path w="219" h="161" extrusionOk="0">
                  <a:moveTo>
                    <a:pt x="0" y="1"/>
                  </a:moveTo>
                  <a:cubicBezTo>
                    <a:pt x="40" y="100"/>
                    <a:pt x="119" y="160"/>
                    <a:pt x="219" y="160"/>
                  </a:cubicBezTo>
                  <a:cubicBezTo>
                    <a:pt x="199" y="6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"/>
            <p:cNvSpPr/>
            <p:nvPr/>
          </p:nvSpPr>
          <p:spPr>
            <a:xfrm>
              <a:off x="4429900" y="1002625"/>
              <a:ext cx="9975" cy="3875"/>
            </a:xfrm>
            <a:custGeom>
              <a:avLst/>
              <a:gdLst/>
              <a:ahLst/>
              <a:cxnLst/>
              <a:rect l="l" t="t" r="r" b="b"/>
              <a:pathLst>
                <a:path w="399" h="155" extrusionOk="0">
                  <a:moveTo>
                    <a:pt x="104" y="0"/>
                  </a:moveTo>
                  <a:cubicBezTo>
                    <a:pt x="69" y="0"/>
                    <a:pt x="34" y="5"/>
                    <a:pt x="0" y="15"/>
                  </a:cubicBezTo>
                  <a:cubicBezTo>
                    <a:pt x="100" y="134"/>
                    <a:pt x="239" y="154"/>
                    <a:pt x="398" y="154"/>
                  </a:cubicBezTo>
                  <a:cubicBezTo>
                    <a:pt x="323" y="49"/>
                    <a:pt x="213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"/>
            <p:cNvSpPr/>
            <p:nvPr/>
          </p:nvSpPr>
          <p:spPr>
            <a:xfrm>
              <a:off x="5093825" y="1201900"/>
              <a:ext cx="122850" cy="59625"/>
            </a:xfrm>
            <a:custGeom>
              <a:avLst/>
              <a:gdLst/>
              <a:ahLst/>
              <a:cxnLst/>
              <a:rect l="l" t="t" r="r" b="b"/>
              <a:pathLst>
                <a:path w="4914" h="2385" extrusionOk="0">
                  <a:moveTo>
                    <a:pt x="230" y="1"/>
                  </a:moveTo>
                  <a:cubicBezTo>
                    <a:pt x="154" y="1"/>
                    <a:pt x="78" y="7"/>
                    <a:pt x="0" y="21"/>
                  </a:cubicBezTo>
                  <a:cubicBezTo>
                    <a:pt x="20" y="101"/>
                    <a:pt x="20" y="140"/>
                    <a:pt x="20" y="160"/>
                  </a:cubicBezTo>
                  <a:cubicBezTo>
                    <a:pt x="637" y="319"/>
                    <a:pt x="1213" y="658"/>
                    <a:pt x="1810" y="737"/>
                  </a:cubicBezTo>
                  <a:cubicBezTo>
                    <a:pt x="2228" y="777"/>
                    <a:pt x="2168" y="1016"/>
                    <a:pt x="2308" y="1215"/>
                  </a:cubicBezTo>
                  <a:cubicBezTo>
                    <a:pt x="2586" y="1712"/>
                    <a:pt x="3103" y="1811"/>
                    <a:pt x="3541" y="2030"/>
                  </a:cubicBezTo>
                  <a:cubicBezTo>
                    <a:pt x="3700" y="2070"/>
                    <a:pt x="3839" y="2110"/>
                    <a:pt x="3979" y="2169"/>
                  </a:cubicBezTo>
                  <a:cubicBezTo>
                    <a:pt x="4018" y="2229"/>
                    <a:pt x="4098" y="2249"/>
                    <a:pt x="4158" y="2289"/>
                  </a:cubicBezTo>
                  <a:cubicBezTo>
                    <a:pt x="4315" y="2328"/>
                    <a:pt x="4463" y="2385"/>
                    <a:pt x="4609" y="2385"/>
                  </a:cubicBezTo>
                  <a:cubicBezTo>
                    <a:pt x="4684" y="2385"/>
                    <a:pt x="4759" y="2369"/>
                    <a:pt x="4834" y="2329"/>
                  </a:cubicBezTo>
                  <a:lnTo>
                    <a:pt x="4914" y="2249"/>
                  </a:lnTo>
                  <a:cubicBezTo>
                    <a:pt x="4536" y="1871"/>
                    <a:pt x="3998" y="1831"/>
                    <a:pt x="3541" y="1573"/>
                  </a:cubicBezTo>
                  <a:cubicBezTo>
                    <a:pt x="3123" y="1354"/>
                    <a:pt x="2546" y="1254"/>
                    <a:pt x="2606" y="558"/>
                  </a:cubicBezTo>
                  <a:cubicBezTo>
                    <a:pt x="2621" y="453"/>
                    <a:pt x="2511" y="371"/>
                    <a:pt x="2397" y="371"/>
                  </a:cubicBezTo>
                  <a:cubicBezTo>
                    <a:pt x="2360" y="371"/>
                    <a:pt x="2322" y="379"/>
                    <a:pt x="2288" y="399"/>
                  </a:cubicBezTo>
                  <a:cubicBezTo>
                    <a:pt x="2158" y="459"/>
                    <a:pt x="2032" y="483"/>
                    <a:pt x="1910" y="483"/>
                  </a:cubicBezTo>
                  <a:cubicBezTo>
                    <a:pt x="1584" y="483"/>
                    <a:pt x="1284" y="310"/>
                    <a:pt x="995" y="180"/>
                  </a:cubicBezTo>
                  <a:cubicBezTo>
                    <a:pt x="734" y="73"/>
                    <a:pt x="48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"/>
            <p:cNvSpPr/>
            <p:nvPr/>
          </p:nvSpPr>
          <p:spPr>
            <a:xfrm>
              <a:off x="5040100" y="1101600"/>
              <a:ext cx="16450" cy="82925"/>
            </a:xfrm>
            <a:custGeom>
              <a:avLst/>
              <a:gdLst/>
              <a:ahLst/>
              <a:cxnLst/>
              <a:rect l="l" t="t" r="r" b="b"/>
              <a:pathLst>
                <a:path w="658" h="3317" extrusionOk="0">
                  <a:moveTo>
                    <a:pt x="496" y="1"/>
                  </a:moveTo>
                  <a:cubicBezTo>
                    <a:pt x="389" y="1"/>
                    <a:pt x="340" y="103"/>
                    <a:pt x="279" y="194"/>
                  </a:cubicBezTo>
                  <a:lnTo>
                    <a:pt x="259" y="174"/>
                  </a:lnTo>
                  <a:cubicBezTo>
                    <a:pt x="160" y="353"/>
                    <a:pt x="259" y="552"/>
                    <a:pt x="120" y="731"/>
                  </a:cubicBezTo>
                  <a:cubicBezTo>
                    <a:pt x="100" y="1029"/>
                    <a:pt x="100" y="1288"/>
                    <a:pt x="80" y="1566"/>
                  </a:cubicBezTo>
                  <a:cubicBezTo>
                    <a:pt x="1" y="1745"/>
                    <a:pt x="1" y="1924"/>
                    <a:pt x="80" y="2084"/>
                  </a:cubicBezTo>
                  <a:cubicBezTo>
                    <a:pt x="100" y="2263"/>
                    <a:pt x="100" y="2442"/>
                    <a:pt x="100" y="2621"/>
                  </a:cubicBezTo>
                  <a:cubicBezTo>
                    <a:pt x="1" y="2780"/>
                    <a:pt x="1" y="2939"/>
                    <a:pt x="80" y="3118"/>
                  </a:cubicBezTo>
                  <a:cubicBezTo>
                    <a:pt x="219" y="3178"/>
                    <a:pt x="359" y="3237"/>
                    <a:pt x="478" y="3317"/>
                  </a:cubicBezTo>
                  <a:cubicBezTo>
                    <a:pt x="478" y="2680"/>
                    <a:pt x="498" y="2084"/>
                    <a:pt x="498" y="1467"/>
                  </a:cubicBezTo>
                  <a:cubicBezTo>
                    <a:pt x="657" y="1129"/>
                    <a:pt x="458" y="731"/>
                    <a:pt x="597" y="373"/>
                  </a:cubicBezTo>
                  <a:cubicBezTo>
                    <a:pt x="597" y="253"/>
                    <a:pt x="617" y="154"/>
                    <a:pt x="617" y="35"/>
                  </a:cubicBezTo>
                  <a:cubicBezTo>
                    <a:pt x="570" y="11"/>
                    <a:pt x="530" y="1"/>
                    <a:pt x="4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"/>
            <p:cNvSpPr/>
            <p:nvPr/>
          </p:nvSpPr>
          <p:spPr>
            <a:xfrm>
              <a:off x="5034125" y="1167600"/>
              <a:ext cx="8500" cy="12450"/>
            </a:xfrm>
            <a:custGeom>
              <a:avLst/>
              <a:gdLst/>
              <a:ahLst/>
              <a:cxnLst/>
              <a:rect l="l" t="t" r="r" b="b"/>
              <a:pathLst>
                <a:path w="340" h="498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40" y="100"/>
                    <a:pt x="120" y="219"/>
                    <a:pt x="1" y="378"/>
                  </a:cubicBezTo>
                  <a:cubicBezTo>
                    <a:pt x="61" y="498"/>
                    <a:pt x="200" y="498"/>
                    <a:pt x="319" y="498"/>
                  </a:cubicBezTo>
                  <a:cubicBezTo>
                    <a:pt x="319" y="319"/>
                    <a:pt x="339" y="1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"/>
            <p:cNvSpPr/>
            <p:nvPr/>
          </p:nvSpPr>
          <p:spPr>
            <a:xfrm>
              <a:off x="5025675" y="1171475"/>
              <a:ext cx="8975" cy="4600"/>
            </a:xfrm>
            <a:custGeom>
              <a:avLst/>
              <a:gdLst/>
              <a:ahLst/>
              <a:cxnLst/>
              <a:rect l="l" t="t" r="r" b="b"/>
              <a:pathLst>
                <a:path w="359" h="184" extrusionOk="0">
                  <a:moveTo>
                    <a:pt x="59" y="1"/>
                  </a:moveTo>
                  <a:cubicBezTo>
                    <a:pt x="40" y="1"/>
                    <a:pt x="21" y="2"/>
                    <a:pt x="1" y="5"/>
                  </a:cubicBezTo>
                  <a:cubicBezTo>
                    <a:pt x="1" y="64"/>
                    <a:pt x="1" y="124"/>
                    <a:pt x="60" y="164"/>
                  </a:cubicBezTo>
                  <a:cubicBezTo>
                    <a:pt x="160" y="164"/>
                    <a:pt x="259" y="184"/>
                    <a:pt x="359" y="184"/>
                  </a:cubicBezTo>
                  <a:cubicBezTo>
                    <a:pt x="289" y="62"/>
                    <a:pt x="189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"/>
            <p:cNvSpPr/>
            <p:nvPr/>
          </p:nvSpPr>
          <p:spPr>
            <a:xfrm>
              <a:off x="4313525" y="941825"/>
              <a:ext cx="21400" cy="12950"/>
            </a:xfrm>
            <a:custGeom>
              <a:avLst/>
              <a:gdLst/>
              <a:ahLst/>
              <a:cxnLst/>
              <a:rect l="l" t="t" r="r" b="b"/>
              <a:pathLst>
                <a:path w="856" h="518" extrusionOk="0">
                  <a:moveTo>
                    <a:pt x="0" y="0"/>
                  </a:moveTo>
                  <a:cubicBezTo>
                    <a:pt x="239" y="259"/>
                    <a:pt x="557" y="358"/>
                    <a:pt x="856" y="517"/>
                  </a:cubicBezTo>
                  <a:lnTo>
                    <a:pt x="856" y="318"/>
                  </a:lnTo>
                  <a:cubicBezTo>
                    <a:pt x="617" y="80"/>
                    <a:pt x="31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"/>
            <p:cNvSpPr/>
            <p:nvPr/>
          </p:nvSpPr>
          <p:spPr>
            <a:xfrm>
              <a:off x="4305575" y="936150"/>
              <a:ext cx="8475" cy="5700"/>
            </a:xfrm>
            <a:custGeom>
              <a:avLst/>
              <a:gdLst/>
              <a:ahLst/>
              <a:cxnLst/>
              <a:rect l="l" t="t" r="r" b="b"/>
              <a:pathLst>
                <a:path w="339" h="228" extrusionOk="0">
                  <a:moveTo>
                    <a:pt x="81" y="1"/>
                  </a:moveTo>
                  <a:cubicBezTo>
                    <a:pt x="50" y="1"/>
                    <a:pt x="22" y="15"/>
                    <a:pt x="0" y="48"/>
                  </a:cubicBezTo>
                  <a:cubicBezTo>
                    <a:pt x="40" y="227"/>
                    <a:pt x="179" y="207"/>
                    <a:pt x="338" y="227"/>
                  </a:cubicBezTo>
                  <a:cubicBezTo>
                    <a:pt x="259" y="148"/>
                    <a:pt x="219" y="88"/>
                    <a:pt x="159" y="28"/>
                  </a:cubicBezTo>
                  <a:cubicBezTo>
                    <a:pt x="132" y="10"/>
                    <a:pt x="106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"/>
            <p:cNvSpPr/>
            <p:nvPr/>
          </p:nvSpPr>
          <p:spPr>
            <a:xfrm>
              <a:off x="4303075" y="93237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60" y="0"/>
                  </a:moveTo>
                  <a:lnTo>
                    <a:pt x="21" y="60"/>
                  </a:lnTo>
                  <a:lnTo>
                    <a:pt x="1" y="120"/>
                  </a:lnTo>
                  <a:lnTo>
                    <a:pt x="60" y="179"/>
                  </a:lnTo>
                  <a:cubicBezTo>
                    <a:pt x="120" y="159"/>
                    <a:pt x="200" y="159"/>
                    <a:pt x="239" y="159"/>
                  </a:cubicBezTo>
                  <a:cubicBezTo>
                    <a:pt x="200" y="100"/>
                    <a:pt x="14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"/>
            <p:cNvSpPr/>
            <p:nvPr/>
          </p:nvSpPr>
          <p:spPr>
            <a:xfrm>
              <a:off x="5017225" y="1167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1" y="1"/>
                  </a:moveTo>
                  <a:cubicBezTo>
                    <a:pt x="80" y="120"/>
                    <a:pt x="180" y="160"/>
                    <a:pt x="319" y="160"/>
                  </a:cubicBezTo>
                  <a:cubicBezTo>
                    <a:pt x="339" y="120"/>
                    <a:pt x="339" y="4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"/>
            <p:cNvSpPr/>
            <p:nvPr/>
          </p:nvSpPr>
          <p:spPr>
            <a:xfrm>
              <a:off x="5009275" y="1162625"/>
              <a:ext cx="7975" cy="4125"/>
            </a:xfrm>
            <a:custGeom>
              <a:avLst/>
              <a:gdLst/>
              <a:ahLst/>
              <a:cxnLst/>
              <a:rect l="l" t="t" r="r" b="b"/>
              <a:pathLst>
                <a:path w="319" h="165" extrusionOk="0">
                  <a:moveTo>
                    <a:pt x="0" y="1"/>
                  </a:moveTo>
                  <a:cubicBezTo>
                    <a:pt x="50" y="118"/>
                    <a:pt x="129" y="165"/>
                    <a:pt x="247" y="165"/>
                  </a:cubicBezTo>
                  <a:cubicBezTo>
                    <a:pt x="270" y="165"/>
                    <a:pt x="293" y="163"/>
                    <a:pt x="319" y="160"/>
                  </a:cubicBezTo>
                  <a:cubicBezTo>
                    <a:pt x="239" y="20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"/>
            <p:cNvSpPr/>
            <p:nvPr/>
          </p:nvSpPr>
          <p:spPr>
            <a:xfrm>
              <a:off x="4535325" y="93735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1" y="0"/>
                  </a:moveTo>
                  <a:cubicBezTo>
                    <a:pt x="48" y="127"/>
                    <a:pt x="134" y="166"/>
                    <a:pt x="258" y="166"/>
                  </a:cubicBezTo>
                  <a:cubicBezTo>
                    <a:pt x="289" y="166"/>
                    <a:pt x="323" y="163"/>
                    <a:pt x="359" y="159"/>
                  </a:cubicBezTo>
                  <a:cubicBezTo>
                    <a:pt x="27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"/>
            <p:cNvSpPr/>
            <p:nvPr/>
          </p:nvSpPr>
          <p:spPr>
            <a:xfrm>
              <a:off x="4526875" y="933050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83" y="1"/>
                  </a:moveTo>
                  <a:cubicBezTo>
                    <a:pt x="56" y="1"/>
                    <a:pt x="29" y="5"/>
                    <a:pt x="0" y="13"/>
                  </a:cubicBezTo>
                  <a:cubicBezTo>
                    <a:pt x="40" y="132"/>
                    <a:pt x="159" y="172"/>
                    <a:pt x="319" y="172"/>
                  </a:cubicBezTo>
                  <a:cubicBezTo>
                    <a:pt x="271" y="61"/>
                    <a:pt x="186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"/>
            <p:cNvSpPr/>
            <p:nvPr/>
          </p:nvSpPr>
          <p:spPr>
            <a:xfrm>
              <a:off x="4544275" y="941225"/>
              <a:ext cx="7975" cy="4700"/>
            </a:xfrm>
            <a:custGeom>
              <a:avLst/>
              <a:gdLst/>
              <a:ahLst/>
              <a:cxnLst/>
              <a:rect l="l" t="t" r="r" b="b"/>
              <a:pathLst>
                <a:path w="319" h="188" extrusionOk="0">
                  <a:moveTo>
                    <a:pt x="51" y="1"/>
                  </a:moveTo>
                  <a:cubicBezTo>
                    <a:pt x="35" y="1"/>
                    <a:pt x="18" y="2"/>
                    <a:pt x="1" y="4"/>
                  </a:cubicBezTo>
                  <a:cubicBezTo>
                    <a:pt x="35" y="126"/>
                    <a:pt x="131" y="187"/>
                    <a:pt x="261" y="187"/>
                  </a:cubicBezTo>
                  <a:cubicBezTo>
                    <a:pt x="280" y="187"/>
                    <a:pt x="299" y="186"/>
                    <a:pt x="319" y="183"/>
                  </a:cubicBezTo>
                  <a:cubicBezTo>
                    <a:pt x="249" y="62"/>
                    <a:pt x="1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"/>
            <p:cNvSpPr/>
            <p:nvPr/>
          </p:nvSpPr>
          <p:spPr>
            <a:xfrm>
              <a:off x="4509950" y="1036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21" y="60"/>
                    <a:pt x="81" y="100"/>
                    <a:pt x="100" y="160"/>
                  </a:cubicBezTo>
                  <a:cubicBezTo>
                    <a:pt x="140" y="140"/>
                    <a:pt x="180" y="80"/>
                    <a:pt x="200" y="41"/>
                  </a:cubicBezTo>
                  <a:cubicBezTo>
                    <a:pt x="120" y="41"/>
                    <a:pt x="81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"/>
            <p:cNvSpPr/>
            <p:nvPr/>
          </p:nvSpPr>
          <p:spPr>
            <a:xfrm>
              <a:off x="4456250" y="1556125"/>
              <a:ext cx="14450" cy="21800"/>
            </a:xfrm>
            <a:custGeom>
              <a:avLst/>
              <a:gdLst/>
              <a:ahLst/>
              <a:cxnLst/>
              <a:rect l="l" t="t" r="r" b="b"/>
              <a:pathLst>
                <a:path w="578" h="872" extrusionOk="0">
                  <a:moveTo>
                    <a:pt x="384" y="1"/>
                  </a:moveTo>
                  <a:cubicBezTo>
                    <a:pt x="329" y="1"/>
                    <a:pt x="269" y="26"/>
                    <a:pt x="199" y="75"/>
                  </a:cubicBezTo>
                  <a:cubicBezTo>
                    <a:pt x="259" y="314"/>
                    <a:pt x="1" y="593"/>
                    <a:pt x="219" y="871"/>
                  </a:cubicBezTo>
                  <a:cubicBezTo>
                    <a:pt x="478" y="612"/>
                    <a:pt x="577" y="374"/>
                    <a:pt x="538" y="75"/>
                  </a:cubicBezTo>
                  <a:cubicBezTo>
                    <a:pt x="488" y="26"/>
                    <a:pt x="438" y="1"/>
                    <a:pt x="3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"/>
            <p:cNvSpPr/>
            <p:nvPr/>
          </p:nvSpPr>
          <p:spPr>
            <a:xfrm>
              <a:off x="4461225" y="1540350"/>
              <a:ext cx="12450" cy="14375"/>
            </a:xfrm>
            <a:custGeom>
              <a:avLst/>
              <a:gdLst/>
              <a:ahLst/>
              <a:cxnLst/>
              <a:rect l="l" t="t" r="r" b="b"/>
              <a:pathLst>
                <a:path w="498" h="575" extrusionOk="0">
                  <a:moveTo>
                    <a:pt x="428" y="0"/>
                  </a:moveTo>
                  <a:cubicBezTo>
                    <a:pt x="403" y="0"/>
                    <a:pt x="378" y="10"/>
                    <a:pt x="359" y="30"/>
                  </a:cubicBezTo>
                  <a:cubicBezTo>
                    <a:pt x="279" y="90"/>
                    <a:pt x="239" y="129"/>
                    <a:pt x="180" y="189"/>
                  </a:cubicBezTo>
                  <a:cubicBezTo>
                    <a:pt x="161" y="152"/>
                    <a:pt x="138" y="132"/>
                    <a:pt x="114" y="132"/>
                  </a:cubicBezTo>
                  <a:cubicBezTo>
                    <a:pt x="88" y="132"/>
                    <a:pt x="61" y="156"/>
                    <a:pt x="40" y="209"/>
                  </a:cubicBezTo>
                  <a:cubicBezTo>
                    <a:pt x="40" y="328"/>
                    <a:pt x="0" y="428"/>
                    <a:pt x="0" y="547"/>
                  </a:cubicBezTo>
                  <a:cubicBezTo>
                    <a:pt x="39" y="566"/>
                    <a:pt x="73" y="575"/>
                    <a:pt x="102" y="575"/>
                  </a:cubicBezTo>
                  <a:cubicBezTo>
                    <a:pt x="224" y="575"/>
                    <a:pt x="278" y="436"/>
                    <a:pt x="359" y="388"/>
                  </a:cubicBezTo>
                  <a:cubicBezTo>
                    <a:pt x="478" y="308"/>
                    <a:pt x="498" y="189"/>
                    <a:pt x="498" y="30"/>
                  </a:cubicBezTo>
                  <a:cubicBezTo>
                    <a:pt x="478" y="10"/>
                    <a:pt x="453" y="0"/>
                    <a:pt x="4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"/>
            <p:cNvSpPr/>
            <p:nvPr/>
          </p:nvSpPr>
          <p:spPr>
            <a:xfrm>
              <a:off x="4461225" y="1549050"/>
              <a:ext cx="8975" cy="8975"/>
            </a:xfrm>
            <a:custGeom>
              <a:avLst/>
              <a:gdLst/>
              <a:ahLst/>
              <a:cxnLst/>
              <a:rect l="l" t="t" r="r" b="b"/>
              <a:pathLst>
                <a:path w="359" h="359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39" y="60"/>
                    <a:pt x="140" y="139"/>
                    <a:pt x="0" y="179"/>
                  </a:cubicBezTo>
                  <a:lnTo>
                    <a:pt x="0" y="358"/>
                  </a:lnTo>
                  <a:lnTo>
                    <a:pt x="339" y="358"/>
                  </a:lnTo>
                  <a:cubicBezTo>
                    <a:pt x="339" y="239"/>
                    <a:pt x="359" y="13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"/>
            <p:cNvSpPr/>
            <p:nvPr/>
          </p:nvSpPr>
          <p:spPr>
            <a:xfrm>
              <a:off x="4461225" y="15361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60" y="0"/>
                  </a:moveTo>
                  <a:cubicBezTo>
                    <a:pt x="20" y="99"/>
                    <a:pt x="0" y="199"/>
                    <a:pt x="20" y="358"/>
                  </a:cubicBezTo>
                  <a:lnTo>
                    <a:pt x="180" y="358"/>
                  </a:lnTo>
                  <a:cubicBezTo>
                    <a:pt x="180" y="219"/>
                    <a:pt x="180" y="11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"/>
            <p:cNvSpPr/>
            <p:nvPr/>
          </p:nvSpPr>
          <p:spPr>
            <a:xfrm>
              <a:off x="4470175" y="15361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80"/>
                    <a:pt x="60" y="119"/>
                    <a:pt x="1" y="179"/>
                  </a:cubicBezTo>
                  <a:lnTo>
                    <a:pt x="140" y="179"/>
                  </a:lnTo>
                  <a:cubicBezTo>
                    <a:pt x="180" y="119"/>
                    <a:pt x="180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"/>
            <p:cNvSpPr/>
            <p:nvPr/>
          </p:nvSpPr>
          <p:spPr>
            <a:xfrm>
              <a:off x="4401550" y="16450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cubicBezTo>
                    <a:pt x="0" y="80"/>
                    <a:pt x="40" y="120"/>
                    <a:pt x="160" y="18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"/>
            <p:cNvSpPr/>
            <p:nvPr/>
          </p:nvSpPr>
          <p:spPr>
            <a:xfrm>
              <a:off x="4243900" y="15187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1"/>
                  </a:moveTo>
                  <a:cubicBezTo>
                    <a:pt x="0" y="120"/>
                    <a:pt x="0" y="220"/>
                    <a:pt x="140" y="359"/>
                  </a:cubicBezTo>
                  <a:cubicBezTo>
                    <a:pt x="140" y="259"/>
                    <a:pt x="140" y="1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"/>
            <p:cNvSpPr/>
            <p:nvPr/>
          </p:nvSpPr>
          <p:spPr>
            <a:xfrm>
              <a:off x="4630325" y="1415425"/>
              <a:ext cx="126325" cy="26600"/>
            </a:xfrm>
            <a:custGeom>
              <a:avLst/>
              <a:gdLst/>
              <a:ahLst/>
              <a:cxnLst/>
              <a:rect l="l" t="t" r="r" b="b"/>
              <a:pathLst>
                <a:path w="5053" h="1064" extrusionOk="0">
                  <a:moveTo>
                    <a:pt x="192" y="1"/>
                  </a:moveTo>
                  <a:cubicBezTo>
                    <a:pt x="73" y="1"/>
                    <a:pt x="31" y="119"/>
                    <a:pt x="0" y="273"/>
                  </a:cubicBezTo>
                  <a:lnTo>
                    <a:pt x="80" y="312"/>
                  </a:lnTo>
                  <a:lnTo>
                    <a:pt x="159" y="312"/>
                  </a:lnTo>
                  <a:cubicBezTo>
                    <a:pt x="298" y="452"/>
                    <a:pt x="557" y="312"/>
                    <a:pt x="696" y="472"/>
                  </a:cubicBezTo>
                  <a:cubicBezTo>
                    <a:pt x="875" y="551"/>
                    <a:pt x="1074" y="511"/>
                    <a:pt x="1213" y="631"/>
                  </a:cubicBezTo>
                  <a:cubicBezTo>
                    <a:pt x="1949" y="969"/>
                    <a:pt x="2745" y="869"/>
                    <a:pt x="3481" y="1009"/>
                  </a:cubicBezTo>
                  <a:cubicBezTo>
                    <a:pt x="3553" y="987"/>
                    <a:pt x="3621" y="980"/>
                    <a:pt x="3688" y="980"/>
                  </a:cubicBezTo>
                  <a:cubicBezTo>
                    <a:pt x="3796" y="980"/>
                    <a:pt x="3899" y="998"/>
                    <a:pt x="4003" y="998"/>
                  </a:cubicBezTo>
                  <a:cubicBezTo>
                    <a:pt x="4067" y="998"/>
                    <a:pt x="4131" y="991"/>
                    <a:pt x="4197" y="969"/>
                  </a:cubicBezTo>
                  <a:cubicBezTo>
                    <a:pt x="4317" y="969"/>
                    <a:pt x="4416" y="1009"/>
                    <a:pt x="4516" y="1048"/>
                  </a:cubicBezTo>
                  <a:cubicBezTo>
                    <a:pt x="4545" y="1058"/>
                    <a:pt x="4580" y="1063"/>
                    <a:pt x="4618" y="1063"/>
                  </a:cubicBezTo>
                  <a:cubicBezTo>
                    <a:pt x="4655" y="1063"/>
                    <a:pt x="4695" y="1058"/>
                    <a:pt x="4734" y="1048"/>
                  </a:cubicBezTo>
                  <a:cubicBezTo>
                    <a:pt x="4854" y="1009"/>
                    <a:pt x="4973" y="949"/>
                    <a:pt x="5053" y="810"/>
                  </a:cubicBezTo>
                  <a:cubicBezTo>
                    <a:pt x="4138" y="551"/>
                    <a:pt x="3203" y="352"/>
                    <a:pt x="2268" y="253"/>
                  </a:cubicBezTo>
                  <a:cubicBezTo>
                    <a:pt x="2049" y="213"/>
                    <a:pt x="1770" y="273"/>
                    <a:pt x="1572" y="113"/>
                  </a:cubicBezTo>
                  <a:cubicBezTo>
                    <a:pt x="1391" y="122"/>
                    <a:pt x="1215" y="134"/>
                    <a:pt x="1037" y="134"/>
                  </a:cubicBezTo>
                  <a:cubicBezTo>
                    <a:pt x="803" y="134"/>
                    <a:pt x="567" y="113"/>
                    <a:pt x="318" y="34"/>
                  </a:cubicBezTo>
                  <a:cubicBezTo>
                    <a:pt x="268" y="11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"/>
            <p:cNvSpPr/>
            <p:nvPr/>
          </p:nvSpPr>
          <p:spPr>
            <a:xfrm>
              <a:off x="4712375" y="1455925"/>
              <a:ext cx="48750" cy="27500"/>
            </a:xfrm>
            <a:custGeom>
              <a:avLst/>
              <a:gdLst/>
              <a:ahLst/>
              <a:cxnLst/>
              <a:rect l="l" t="t" r="r" b="b"/>
              <a:pathLst>
                <a:path w="1950" h="1100" extrusionOk="0">
                  <a:moveTo>
                    <a:pt x="212" y="0"/>
                  </a:moveTo>
                  <a:cubicBezTo>
                    <a:pt x="110" y="0"/>
                    <a:pt x="30" y="65"/>
                    <a:pt x="0" y="284"/>
                  </a:cubicBezTo>
                  <a:cubicBezTo>
                    <a:pt x="60" y="324"/>
                    <a:pt x="140" y="383"/>
                    <a:pt x="179" y="423"/>
                  </a:cubicBezTo>
                  <a:lnTo>
                    <a:pt x="1751" y="1099"/>
                  </a:lnTo>
                  <a:cubicBezTo>
                    <a:pt x="1870" y="1020"/>
                    <a:pt x="1950" y="920"/>
                    <a:pt x="1950" y="781"/>
                  </a:cubicBezTo>
                  <a:cubicBezTo>
                    <a:pt x="1811" y="642"/>
                    <a:pt x="1691" y="542"/>
                    <a:pt x="1572" y="443"/>
                  </a:cubicBezTo>
                  <a:cubicBezTo>
                    <a:pt x="1393" y="443"/>
                    <a:pt x="1234" y="343"/>
                    <a:pt x="1075" y="244"/>
                  </a:cubicBezTo>
                  <a:cubicBezTo>
                    <a:pt x="1037" y="255"/>
                    <a:pt x="1002" y="260"/>
                    <a:pt x="968" y="260"/>
                  </a:cubicBezTo>
                  <a:cubicBezTo>
                    <a:pt x="822" y="260"/>
                    <a:pt x="703" y="169"/>
                    <a:pt x="557" y="105"/>
                  </a:cubicBezTo>
                  <a:cubicBezTo>
                    <a:pt x="438" y="65"/>
                    <a:pt x="314" y="0"/>
                    <a:pt x="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"/>
            <p:cNvSpPr/>
            <p:nvPr/>
          </p:nvSpPr>
          <p:spPr>
            <a:xfrm>
              <a:off x="4756625" y="1475450"/>
              <a:ext cx="31850" cy="18425"/>
            </a:xfrm>
            <a:custGeom>
              <a:avLst/>
              <a:gdLst/>
              <a:ahLst/>
              <a:cxnLst/>
              <a:rect l="l" t="t" r="r" b="b"/>
              <a:pathLst>
                <a:path w="1274" h="737" extrusionOk="0">
                  <a:moveTo>
                    <a:pt x="200" y="0"/>
                  </a:moveTo>
                  <a:cubicBezTo>
                    <a:pt x="60" y="40"/>
                    <a:pt x="1" y="159"/>
                    <a:pt x="1" y="318"/>
                  </a:cubicBezTo>
                  <a:cubicBezTo>
                    <a:pt x="319" y="458"/>
                    <a:pt x="657" y="617"/>
                    <a:pt x="975" y="736"/>
                  </a:cubicBezTo>
                  <a:cubicBezTo>
                    <a:pt x="1055" y="716"/>
                    <a:pt x="1174" y="716"/>
                    <a:pt x="1194" y="657"/>
                  </a:cubicBezTo>
                  <a:cubicBezTo>
                    <a:pt x="1274" y="497"/>
                    <a:pt x="1075" y="537"/>
                    <a:pt x="1015" y="497"/>
                  </a:cubicBezTo>
                  <a:cubicBezTo>
                    <a:pt x="975" y="438"/>
                    <a:pt x="916" y="358"/>
                    <a:pt x="876" y="318"/>
                  </a:cubicBezTo>
                  <a:cubicBezTo>
                    <a:pt x="677" y="159"/>
                    <a:pt x="478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"/>
            <p:cNvSpPr/>
            <p:nvPr/>
          </p:nvSpPr>
          <p:spPr>
            <a:xfrm>
              <a:off x="4690975" y="1449550"/>
              <a:ext cx="35350" cy="13475"/>
            </a:xfrm>
            <a:custGeom>
              <a:avLst/>
              <a:gdLst/>
              <a:ahLst/>
              <a:cxnLst/>
              <a:rect l="l" t="t" r="r" b="b"/>
              <a:pathLst>
                <a:path w="1414" h="539" extrusionOk="0">
                  <a:moveTo>
                    <a:pt x="73" y="0"/>
                  </a:moveTo>
                  <a:cubicBezTo>
                    <a:pt x="49" y="0"/>
                    <a:pt x="25" y="1"/>
                    <a:pt x="1" y="2"/>
                  </a:cubicBezTo>
                  <a:cubicBezTo>
                    <a:pt x="220" y="280"/>
                    <a:pt x="518" y="459"/>
                    <a:pt x="856" y="539"/>
                  </a:cubicBezTo>
                  <a:cubicBezTo>
                    <a:pt x="989" y="373"/>
                    <a:pt x="1149" y="359"/>
                    <a:pt x="1314" y="359"/>
                  </a:cubicBezTo>
                  <a:cubicBezTo>
                    <a:pt x="1347" y="359"/>
                    <a:pt x="1380" y="360"/>
                    <a:pt x="1413" y="360"/>
                  </a:cubicBezTo>
                  <a:cubicBezTo>
                    <a:pt x="977" y="189"/>
                    <a:pt x="559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"/>
            <p:cNvSpPr/>
            <p:nvPr/>
          </p:nvSpPr>
          <p:spPr>
            <a:xfrm>
              <a:off x="4721325" y="1484400"/>
              <a:ext cx="26875" cy="14200"/>
            </a:xfrm>
            <a:custGeom>
              <a:avLst/>
              <a:gdLst/>
              <a:ahLst/>
              <a:cxnLst/>
              <a:rect l="l" t="t" r="r" b="b"/>
              <a:pathLst>
                <a:path w="1075" h="568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338"/>
                    <a:pt x="239" y="537"/>
                    <a:pt x="577" y="557"/>
                  </a:cubicBezTo>
                  <a:cubicBezTo>
                    <a:pt x="677" y="557"/>
                    <a:pt x="796" y="537"/>
                    <a:pt x="896" y="537"/>
                  </a:cubicBezTo>
                  <a:cubicBezTo>
                    <a:pt x="915" y="557"/>
                    <a:pt x="945" y="567"/>
                    <a:pt x="978" y="567"/>
                  </a:cubicBezTo>
                  <a:cubicBezTo>
                    <a:pt x="1010" y="567"/>
                    <a:pt x="1045" y="557"/>
                    <a:pt x="1075" y="537"/>
                  </a:cubicBezTo>
                  <a:cubicBezTo>
                    <a:pt x="776" y="239"/>
                    <a:pt x="398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"/>
            <p:cNvSpPr/>
            <p:nvPr/>
          </p:nvSpPr>
          <p:spPr>
            <a:xfrm>
              <a:off x="4647725" y="1425900"/>
              <a:ext cx="13450" cy="7300"/>
            </a:xfrm>
            <a:custGeom>
              <a:avLst/>
              <a:gdLst/>
              <a:ahLst/>
              <a:cxnLst/>
              <a:rect l="l" t="t" r="r" b="b"/>
              <a:pathLst>
                <a:path w="538" h="292" extrusionOk="0">
                  <a:moveTo>
                    <a:pt x="260" y="1"/>
                  </a:moveTo>
                  <a:cubicBezTo>
                    <a:pt x="184" y="1"/>
                    <a:pt x="99" y="35"/>
                    <a:pt x="0" y="92"/>
                  </a:cubicBezTo>
                  <a:cubicBezTo>
                    <a:pt x="140" y="132"/>
                    <a:pt x="239" y="212"/>
                    <a:pt x="358" y="291"/>
                  </a:cubicBezTo>
                  <a:cubicBezTo>
                    <a:pt x="398" y="251"/>
                    <a:pt x="478" y="251"/>
                    <a:pt x="537" y="232"/>
                  </a:cubicBezTo>
                  <a:cubicBezTo>
                    <a:pt x="456" y="68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"/>
            <p:cNvSpPr/>
            <p:nvPr/>
          </p:nvSpPr>
          <p:spPr>
            <a:xfrm>
              <a:off x="4634300" y="1423525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208" y="1"/>
                  </a:moveTo>
                  <a:cubicBezTo>
                    <a:pt x="141" y="1"/>
                    <a:pt x="70" y="8"/>
                    <a:pt x="0" y="8"/>
                  </a:cubicBezTo>
                  <a:cubicBezTo>
                    <a:pt x="143" y="119"/>
                    <a:pt x="273" y="180"/>
                    <a:pt x="420" y="180"/>
                  </a:cubicBezTo>
                  <a:cubicBezTo>
                    <a:pt x="458" y="180"/>
                    <a:pt x="497" y="176"/>
                    <a:pt x="537" y="167"/>
                  </a:cubicBezTo>
                  <a:cubicBezTo>
                    <a:pt x="447" y="26"/>
                    <a:pt x="332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5"/>
            <p:cNvSpPr/>
            <p:nvPr/>
          </p:nvSpPr>
          <p:spPr>
            <a:xfrm>
              <a:off x="4713375" y="1463000"/>
              <a:ext cx="4000" cy="3525"/>
            </a:xfrm>
            <a:custGeom>
              <a:avLst/>
              <a:gdLst/>
              <a:ahLst/>
              <a:cxnLst/>
              <a:rect l="l" t="t" r="r" b="b"/>
              <a:pathLst>
                <a:path w="160" h="141" extrusionOk="0">
                  <a:moveTo>
                    <a:pt x="0" y="1"/>
                  </a:moveTo>
                  <a:cubicBezTo>
                    <a:pt x="0" y="100"/>
                    <a:pt x="60" y="140"/>
                    <a:pt x="159" y="140"/>
                  </a:cubicBezTo>
                  <a:cubicBezTo>
                    <a:pt x="119" y="100"/>
                    <a:pt x="4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5"/>
            <p:cNvSpPr/>
            <p:nvPr/>
          </p:nvSpPr>
          <p:spPr>
            <a:xfrm>
              <a:off x="4847650" y="15281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20" y="100"/>
                    <a:pt x="100" y="120"/>
                    <a:pt x="199" y="120"/>
                  </a:cubicBezTo>
                  <a:cubicBezTo>
                    <a:pt x="159" y="2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"/>
            <p:cNvSpPr/>
            <p:nvPr/>
          </p:nvSpPr>
          <p:spPr>
            <a:xfrm>
              <a:off x="4743700" y="14978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40" y="40"/>
                    <a:pt x="120" y="100"/>
                    <a:pt x="180" y="159"/>
                  </a:cubicBezTo>
                  <a:cubicBezTo>
                    <a:pt x="199" y="120"/>
                    <a:pt x="199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"/>
            <p:cNvSpPr/>
            <p:nvPr/>
          </p:nvSpPr>
          <p:spPr>
            <a:xfrm>
              <a:off x="4538300" y="1381450"/>
              <a:ext cx="58225" cy="20475"/>
            </a:xfrm>
            <a:custGeom>
              <a:avLst/>
              <a:gdLst/>
              <a:ahLst/>
              <a:cxnLst/>
              <a:rect l="l" t="t" r="r" b="b"/>
              <a:pathLst>
                <a:path w="2329" h="819" extrusionOk="0">
                  <a:moveTo>
                    <a:pt x="1" y="0"/>
                  </a:moveTo>
                  <a:lnTo>
                    <a:pt x="1" y="0"/>
                  </a:lnTo>
                  <a:cubicBezTo>
                    <a:pt x="439" y="537"/>
                    <a:pt x="995" y="637"/>
                    <a:pt x="1632" y="637"/>
                  </a:cubicBezTo>
                  <a:cubicBezTo>
                    <a:pt x="1778" y="797"/>
                    <a:pt x="1945" y="819"/>
                    <a:pt x="2126" y="819"/>
                  </a:cubicBezTo>
                  <a:cubicBezTo>
                    <a:pt x="2192" y="819"/>
                    <a:pt x="2259" y="816"/>
                    <a:pt x="2328" y="816"/>
                  </a:cubicBezTo>
                  <a:cubicBezTo>
                    <a:pt x="2159" y="493"/>
                    <a:pt x="1931" y="301"/>
                    <a:pt x="1583" y="301"/>
                  </a:cubicBezTo>
                  <a:cubicBezTo>
                    <a:pt x="1524" y="301"/>
                    <a:pt x="1460" y="307"/>
                    <a:pt x="1393" y="319"/>
                  </a:cubicBezTo>
                  <a:lnTo>
                    <a:pt x="1334" y="378"/>
                  </a:lnTo>
                  <a:lnTo>
                    <a:pt x="1274" y="319"/>
                  </a:lnTo>
                  <a:cubicBezTo>
                    <a:pt x="876" y="100"/>
                    <a:pt x="458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"/>
            <p:cNvSpPr/>
            <p:nvPr/>
          </p:nvSpPr>
          <p:spPr>
            <a:xfrm>
              <a:off x="4457250" y="1371500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251" y="1"/>
                  </a:moveTo>
                  <a:cubicBezTo>
                    <a:pt x="164" y="1"/>
                    <a:pt x="80" y="60"/>
                    <a:pt x="0" y="180"/>
                  </a:cubicBezTo>
                  <a:lnTo>
                    <a:pt x="518" y="180"/>
                  </a:lnTo>
                  <a:cubicBezTo>
                    <a:pt x="428" y="60"/>
                    <a:pt x="339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"/>
            <p:cNvSpPr/>
            <p:nvPr/>
          </p:nvSpPr>
          <p:spPr>
            <a:xfrm>
              <a:off x="4483100" y="13764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40"/>
                    <a:pt x="100" y="100"/>
                    <a:pt x="180" y="140"/>
                  </a:cubicBezTo>
                  <a:cubicBezTo>
                    <a:pt x="12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"/>
            <p:cNvSpPr/>
            <p:nvPr/>
          </p:nvSpPr>
          <p:spPr>
            <a:xfrm>
              <a:off x="4474150" y="1376475"/>
              <a:ext cx="4500" cy="1700"/>
            </a:xfrm>
            <a:custGeom>
              <a:avLst/>
              <a:gdLst/>
              <a:ahLst/>
              <a:cxnLst/>
              <a:rect l="l" t="t" r="r" b="b"/>
              <a:pathLst>
                <a:path w="180" h="68" extrusionOk="0">
                  <a:moveTo>
                    <a:pt x="1" y="0"/>
                  </a:moveTo>
                  <a:cubicBezTo>
                    <a:pt x="32" y="42"/>
                    <a:pt x="64" y="68"/>
                    <a:pt x="95" y="68"/>
                  </a:cubicBezTo>
                  <a:cubicBezTo>
                    <a:pt x="123" y="68"/>
                    <a:pt x="152" y="47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"/>
            <p:cNvSpPr/>
            <p:nvPr/>
          </p:nvSpPr>
          <p:spPr>
            <a:xfrm>
              <a:off x="4439850" y="13635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cubicBezTo>
                    <a:pt x="40" y="40"/>
                    <a:pt x="119" y="100"/>
                    <a:pt x="159" y="139"/>
                  </a:cubicBezTo>
                  <a:lnTo>
                    <a:pt x="159" y="20"/>
                  </a:lnTo>
                  <a:cubicBezTo>
                    <a:pt x="100" y="20"/>
                    <a:pt x="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"/>
            <p:cNvSpPr/>
            <p:nvPr/>
          </p:nvSpPr>
          <p:spPr>
            <a:xfrm>
              <a:off x="4383150" y="1292925"/>
              <a:ext cx="28375" cy="63875"/>
            </a:xfrm>
            <a:custGeom>
              <a:avLst/>
              <a:gdLst/>
              <a:ahLst/>
              <a:cxnLst/>
              <a:rect l="l" t="t" r="r" b="b"/>
              <a:pathLst>
                <a:path w="1135" h="2555" extrusionOk="0">
                  <a:moveTo>
                    <a:pt x="378" y="0"/>
                  </a:moveTo>
                  <a:cubicBezTo>
                    <a:pt x="219" y="80"/>
                    <a:pt x="319" y="279"/>
                    <a:pt x="199" y="378"/>
                  </a:cubicBezTo>
                  <a:cubicBezTo>
                    <a:pt x="199" y="697"/>
                    <a:pt x="199" y="995"/>
                    <a:pt x="179" y="1333"/>
                  </a:cubicBezTo>
                  <a:cubicBezTo>
                    <a:pt x="140" y="1652"/>
                    <a:pt x="299" y="2030"/>
                    <a:pt x="0" y="2288"/>
                  </a:cubicBezTo>
                  <a:cubicBezTo>
                    <a:pt x="120" y="2447"/>
                    <a:pt x="339" y="2388"/>
                    <a:pt x="518" y="2487"/>
                  </a:cubicBezTo>
                  <a:cubicBezTo>
                    <a:pt x="612" y="2529"/>
                    <a:pt x="706" y="2554"/>
                    <a:pt x="798" y="2554"/>
                  </a:cubicBezTo>
                  <a:cubicBezTo>
                    <a:pt x="880" y="2554"/>
                    <a:pt x="960" y="2534"/>
                    <a:pt x="1035" y="2487"/>
                  </a:cubicBezTo>
                  <a:lnTo>
                    <a:pt x="1035" y="2467"/>
                  </a:lnTo>
                  <a:cubicBezTo>
                    <a:pt x="1134" y="2368"/>
                    <a:pt x="1114" y="2268"/>
                    <a:pt x="1094" y="2149"/>
                  </a:cubicBezTo>
                  <a:cubicBezTo>
                    <a:pt x="1060" y="2114"/>
                    <a:pt x="1025" y="2093"/>
                    <a:pt x="986" y="2093"/>
                  </a:cubicBezTo>
                  <a:cubicBezTo>
                    <a:pt x="959" y="2093"/>
                    <a:pt x="929" y="2104"/>
                    <a:pt x="896" y="2129"/>
                  </a:cubicBezTo>
                  <a:cubicBezTo>
                    <a:pt x="811" y="2229"/>
                    <a:pt x="745" y="2272"/>
                    <a:pt x="692" y="2272"/>
                  </a:cubicBezTo>
                  <a:cubicBezTo>
                    <a:pt x="609" y="2272"/>
                    <a:pt x="562" y="2161"/>
                    <a:pt x="537" y="1990"/>
                  </a:cubicBezTo>
                  <a:cubicBezTo>
                    <a:pt x="478" y="1333"/>
                    <a:pt x="577" y="65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"/>
            <p:cNvSpPr/>
            <p:nvPr/>
          </p:nvSpPr>
          <p:spPr>
            <a:xfrm>
              <a:off x="4239925" y="1322200"/>
              <a:ext cx="61675" cy="15500"/>
            </a:xfrm>
            <a:custGeom>
              <a:avLst/>
              <a:gdLst/>
              <a:ahLst/>
              <a:cxnLst/>
              <a:rect l="l" t="t" r="r" b="b"/>
              <a:pathLst>
                <a:path w="2467" h="620" extrusionOk="0">
                  <a:moveTo>
                    <a:pt x="770" y="0"/>
                  </a:moveTo>
                  <a:cubicBezTo>
                    <a:pt x="740" y="0"/>
                    <a:pt x="710" y="6"/>
                    <a:pt x="677" y="23"/>
                  </a:cubicBezTo>
                  <a:cubicBezTo>
                    <a:pt x="458" y="123"/>
                    <a:pt x="179" y="23"/>
                    <a:pt x="0" y="282"/>
                  </a:cubicBezTo>
                  <a:cubicBezTo>
                    <a:pt x="100" y="401"/>
                    <a:pt x="219" y="421"/>
                    <a:pt x="378" y="421"/>
                  </a:cubicBezTo>
                  <a:cubicBezTo>
                    <a:pt x="756" y="560"/>
                    <a:pt x="1154" y="600"/>
                    <a:pt x="1552" y="620"/>
                  </a:cubicBezTo>
                  <a:lnTo>
                    <a:pt x="1592" y="560"/>
                  </a:lnTo>
                  <a:cubicBezTo>
                    <a:pt x="1721" y="421"/>
                    <a:pt x="1865" y="396"/>
                    <a:pt x="2014" y="396"/>
                  </a:cubicBezTo>
                  <a:cubicBezTo>
                    <a:pt x="2097" y="396"/>
                    <a:pt x="2182" y="404"/>
                    <a:pt x="2266" y="404"/>
                  </a:cubicBezTo>
                  <a:cubicBezTo>
                    <a:pt x="2333" y="404"/>
                    <a:pt x="2401" y="399"/>
                    <a:pt x="2467" y="381"/>
                  </a:cubicBezTo>
                  <a:cubicBezTo>
                    <a:pt x="1970" y="202"/>
                    <a:pt x="1433" y="103"/>
                    <a:pt x="895" y="23"/>
                  </a:cubicBezTo>
                  <a:cubicBezTo>
                    <a:pt x="849" y="12"/>
                    <a:pt x="810" y="0"/>
                    <a:pt x="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"/>
            <p:cNvSpPr/>
            <p:nvPr/>
          </p:nvSpPr>
          <p:spPr>
            <a:xfrm>
              <a:off x="4288150" y="1339550"/>
              <a:ext cx="20925" cy="6600"/>
            </a:xfrm>
            <a:custGeom>
              <a:avLst/>
              <a:gdLst/>
              <a:ahLst/>
              <a:cxnLst/>
              <a:rect l="l" t="t" r="r" b="b"/>
              <a:pathLst>
                <a:path w="837" h="264" extrusionOk="0">
                  <a:moveTo>
                    <a:pt x="162" y="0"/>
                  </a:moveTo>
                  <a:cubicBezTo>
                    <a:pt x="105" y="0"/>
                    <a:pt x="51" y="25"/>
                    <a:pt x="1" y="85"/>
                  </a:cubicBezTo>
                  <a:cubicBezTo>
                    <a:pt x="61" y="224"/>
                    <a:pt x="200" y="224"/>
                    <a:pt x="339" y="264"/>
                  </a:cubicBezTo>
                  <a:lnTo>
                    <a:pt x="498" y="264"/>
                  </a:lnTo>
                  <a:cubicBezTo>
                    <a:pt x="618" y="224"/>
                    <a:pt x="757" y="224"/>
                    <a:pt x="836" y="85"/>
                  </a:cubicBezTo>
                  <a:cubicBezTo>
                    <a:pt x="657" y="85"/>
                    <a:pt x="518" y="65"/>
                    <a:pt x="339" y="65"/>
                  </a:cubicBezTo>
                  <a:cubicBezTo>
                    <a:pt x="279" y="25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"/>
            <p:cNvSpPr/>
            <p:nvPr/>
          </p:nvSpPr>
          <p:spPr>
            <a:xfrm>
              <a:off x="4337900" y="1354100"/>
              <a:ext cx="14925" cy="8450"/>
            </a:xfrm>
            <a:custGeom>
              <a:avLst/>
              <a:gdLst/>
              <a:ahLst/>
              <a:cxnLst/>
              <a:rect l="l" t="t" r="r" b="b"/>
              <a:pathLst>
                <a:path w="597" h="338" extrusionOk="0">
                  <a:moveTo>
                    <a:pt x="239" y="0"/>
                  </a:moveTo>
                  <a:cubicBezTo>
                    <a:pt x="219" y="120"/>
                    <a:pt x="0" y="140"/>
                    <a:pt x="60" y="299"/>
                  </a:cubicBezTo>
                  <a:cubicBezTo>
                    <a:pt x="81" y="327"/>
                    <a:pt x="113" y="338"/>
                    <a:pt x="149" y="338"/>
                  </a:cubicBezTo>
                  <a:cubicBezTo>
                    <a:pt x="214" y="338"/>
                    <a:pt x="294" y="304"/>
                    <a:pt x="358" y="279"/>
                  </a:cubicBezTo>
                  <a:cubicBezTo>
                    <a:pt x="438" y="239"/>
                    <a:pt x="517" y="199"/>
                    <a:pt x="597" y="179"/>
                  </a:cubicBezTo>
                  <a:cubicBezTo>
                    <a:pt x="517" y="40"/>
                    <a:pt x="378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"/>
            <p:cNvSpPr/>
            <p:nvPr/>
          </p:nvSpPr>
          <p:spPr>
            <a:xfrm>
              <a:off x="4396075" y="1354600"/>
              <a:ext cx="12950" cy="3750"/>
            </a:xfrm>
            <a:custGeom>
              <a:avLst/>
              <a:gdLst/>
              <a:ahLst/>
              <a:cxnLst/>
              <a:rect l="l" t="t" r="r" b="b"/>
              <a:pathLst>
                <a:path w="518" h="150" extrusionOk="0">
                  <a:moveTo>
                    <a:pt x="1" y="0"/>
                  </a:moveTo>
                  <a:cubicBezTo>
                    <a:pt x="95" y="94"/>
                    <a:pt x="188" y="150"/>
                    <a:pt x="280" y="150"/>
                  </a:cubicBezTo>
                  <a:cubicBezTo>
                    <a:pt x="362" y="150"/>
                    <a:pt x="442" y="104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"/>
            <p:cNvSpPr/>
            <p:nvPr/>
          </p:nvSpPr>
          <p:spPr>
            <a:xfrm>
              <a:off x="4283175" y="1336875"/>
              <a:ext cx="12975" cy="4800"/>
            </a:xfrm>
            <a:custGeom>
              <a:avLst/>
              <a:gdLst/>
              <a:ahLst/>
              <a:cxnLst/>
              <a:rect l="l" t="t" r="r" b="b"/>
              <a:pathLst>
                <a:path w="519" h="192" extrusionOk="0">
                  <a:moveTo>
                    <a:pt x="179" y="1"/>
                  </a:moveTo>
                  <a:cubicBezTo>
                    <a:pt x="121" y="1"/>
                    <a:pt x="61" y="7"/>
                    <a:pt x="1" y="13"/>
                  </a:cubicBezTo>
                  <a:lnTo>
                    <a:pt x="160" y="192"/>
                  </a:lnTo>
                  <a:cubicBezTo>
                    <a:pt x="299" y="192"/>
                    <a:pt x="399" y="172"/>
                    <a:pt x="518" y="172"/>
                  </a:cubicBezTo>
                  <a:cubicBezTo>
                    <a:pt x="435" y="33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"/>
            <p:cNvSpPr/>
            <p:nvPr/>
          </p:nvSpPr>
          <p:spPr>
            <a:xfrm>
              <a:off x="4328450" y="1348625"/>
              <a:ext cx="10450" cy="5025"/>
            </a:xfrm>
            <a:custGeom>
              <a:avLst/>
              <a:gdLst/>
              <a:ahLst/>
              <a:cxnLst/>
              <a:rect l="l" t="t" r="r" b="b"/>
              <a:pathLst>
                <a:path w="418" h="201" extrusionOk="0">
                  <a:moveTo>
                    <a:pt x="120" y="0"/>
                  </a:moveTo>
                  <a:cubicBezTo>
                    <a:pt x="80" y="40"/>
                    <a:pt x="0" y="120"/>
                    <a:pt x="100" y="160"/>
                  </a:cubicBezTo>
                  <a:cubicBezTo>
                    <a:pt x="141" y="187"/>
                    <a:pt x="182" y="200"/>
                    <a:pt x="221" y="200"/>
                  </a:cubicBezTo>
                  <a:cubicBezTo>
                    <a:pt x="296" y="200"/>
                    <a:pt x="366" y="152"/>
                    <a:pt x="418" y="60"/>
                  </a:cubicBezTo>
                  <a:cubicBezTo>
                    <a:pt x="318" y="60"/>
                    <a:pt x="219" y="4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"/>
            <p:cNvSpPr/>
            <p:nvPr/>
          </p:nvSpPr>
          <p:spPr>
            <a:xfrm>
              <a:off x="4409000" y="1344400"/>
              <a:ext cx="5000" cy="9725"/>
            </a:xfrm>
            <a:custGeom>
              <a:avLst/>
              <a:gdLst/>
              <a:ahLst/>
              <a:cxnLst/>
              <a:rect l="l" t="t" r="r" b="b"/>
              <a:pathLst>
                <a:path w="200" h="389" extrusionOk="0">
                  <a:moveTo>
                    <a:pt x="83" y="0"/>
                  </a:moveTo>
                  <a:cubicBezTo>
                    <a:pt x="55" y="0"/>
                    <a:pt x="31" y="10"/>
                    <a:pt x="1" y="30"/>
                  </a:cubicBezTo>
                  <a:lnTo>
                    <a:pt x="1" y="388"/>
                  </a:lnTo>
                  <a:cubicBezTo>
                    <a:pt x="80" y="388"/>
                    <a:pt x="140" y="388"/>
                    <a:pt x="200" y="368"/>
                  </a:cubicBezTo>
                  <a:cubicBezTo>
                    <a:pt x="200" y="269"/>
                    <a:pt x="180" y="130"/>
                    <a:pt x="180" y="30"/>
                  </a:cubicBezTo>
                  <a:cubicBezTo>
                    <a:pt x="140" y="10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"/>
            <p:cNvSpPr/>
            <p:nvPr/>
          </p:nvSpPr>
          <p:spPr>
            <a:xfrm>
              <a:off x="4420950" y="1359075"/>
              <a:ext cx="9975" cy="3500"/>
            </a:xfrm>
            <a:custGeom>
              <a:avLst/>
              <a:gdLst/>
              <a:ahLst/>
              <a:cxnLst/>
              <a:rect l="l" t="t" r="r" b="b"/>
              <a:pathLst>
                <a:path w="399" h="140" extrusionOk="0">
                  <a:moveTo>
                    <a:pt x="40" y="0"/>
                  </a:moveTo>
                  <a:cubicBezTo>
                    <a:pt x="20" y="0"/>
                    <a:pt x="20" y="20"/>
                    <a:pt x="0" y="40"/>
                  </a:cubicBezTo>
                  <a:cubicBezTo>
                    <a:pt x="0" y="80"/>
                    <a:pt x="0" y="120"/>
                    <a:pt x="40" y="139"/>
                  </a:cubicBezTo>
                  <a:cubicBezTo>
                    <a:pt x="139" y="139"/>
                    <a:pt x="279" y="120"/>
                    <a:pt x="398" y="120"/>
                  </a:cubicBezTo>
                  <a:cubicBezTo>
                    <a:pt x="318" y="0"/>
                    <a:pt x="19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"/>
            <p:cNvSpPr/>
            <p:nvPr/>
          </p:nvSpPr>
          <p:spPr>
            <a:xfrm>
              <a:off x="4418450" y="13575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" y="1"/>
                  </a:moveTo>
                  <a:cubicBezTo>
                    <a:pt x="60" y="80"/>
                    <a:pt x="100" y="140"/>
                    <a:pt x="140" y="199"/>
                  </a:cubicBezTo>
                  <a:lnTo>
                    <a:pt x="140" y="60"/>
                  </a:lnTo>
                  <a:cubicBezTo>
                    <a:pt x="100" y="4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"/>
            <p:cNvSpPr/>
            <p:nvPr/>
          </p:nvSpPr>
          <p:spPr>
            <a:xfrm>
              <a:off x="4413475" y="1354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00"/>
                    <a:pt x="100" y="140"/>
                    <a:pt x="180" y="179"/>
                  </a:cubicBezTo>
                  <a:cubicBezTo>
                    <a:pt x="16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"/>
            <p:cNvSpPr/>
            <p:nvPr/>
          </p:nvSpPr>
          <p:spPr>
            <a:xfrm>
              <a:off x="4405025" y="1362550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21" y="160"/>
                    <a:pt x="40" y="160"/>
                    <a:pt x="60" y="140"/>
                  </a:cubicBezTo>
                  <a:cubicBezTo>
                    <a:pt x="100" y="8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"/>
            <p:cNvSpPr/>
            <p:nvPr/>
          </p:nvSpPr>
          <p:spPr>
            <a:xfrm>
              <a:off x="4430900" y="1361725"/>
              <a:ext cx="4000" cy="3400"/>
            </a:xfrm>
            <a:custGeom>
              <a:avLst/>
              <a:gdLst/>
              <a:ahLst/>
              <a:cxnLst/>
              <a:rect l="l" t="t" r="r" b="b"/>
              <a:pathLst>
                <a:path w="160" h="136" extrusionOk="0">
                  <a:moveTo>
                    <a:pt x="67" y="1"/>
                  </a:moveTo>
                  <a:cubicBezTo>
                    <a:pt x="46" y="1"/>
                    <a:pt x="25" y="5"/>
                    <a:pt x="0" y="14"/>
                  </a:cubicBezTo>
                  <a:cubicBezTo>
                    <a:pt x="31" y="96"/>
                    <a:pt x="56" y="136"/>
                    <a:pt x="82" y="136"/>
                  </a:cubicBezTo>
                  <a:cubicBezTo>
                    <a:pt x="106" y="136"/>
                    <a:pt x="130" y="101"/>
                    <a:pt x="159" y="33"/>
                  </a:cubicBezTo>
                  <a:cubicBezTo>
                    <a:pt x="124" y="10"/>
                    <a:pt x="96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"/>
            <p:cNvSpPr/>
            <p:nvPr/>
          </p:nvSpPr>
          <p:spPr>
            <a:xfrm>
              <a:off x="4430900" y="13759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0" y="1"/>
                  </a:moveTo>
                  <a:cubicBezTo>
                    <a:pt x="30" y="60"/>
                    <a:pt x="60" y="90"/>
                    <a:pt x="90" y="90"/>
                  </a:cubicBezTo>
                  <a:cubicBezTo>
                    <a:pt x="119" y="90"/>
                    <a:pt x="149" y="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"/>
            <p:cNvSpPr/>
            <p:nvPr/>
          </p:nvSpPr>
          <p:spPr>
            <a:xfrm>
              <a:off x="4435375" y="1373375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75" y="0"/>
                  </a:moveTo>
                  <a:cubicBezTo>
                    <a:pt x="45" y="0"/>
                    <a:pt x="20" y="35"/>
                    <a:pt x="0" y="105"/>
                  </a:cubicBezTo>
                  <a:lnTo>
                    <a:pt x="179" y="105"/>
                  </a:lnTo>
                  <a:cubicBezTo>
                    <a:pt x="139" y="35"/>
                    <a:pt x="105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"/>
            <p:cNvSpPr/>
            <p:nvPr/>
          </p:nvSpPr>
          <p:spPr>
            <a:xfrm>
              <a:off x="4231475" y="1621125"/>
              <a:ext cx="8475" cy="11000"/>
            </a:xfrm>
            <a:custGeom>
              <a:avLst/>
              <a:gdLst/>
              <a:ahLst/>
              <a:cxnLst/>
              <a:rect l="l" t="t" r="r" b="b"/>
              <a:pathLst>
                <a:path w="339" h="440" extrusionOk="0">
                  <a:moveTo>
                    <a:pt x="218" y="1"/>
                  </a:moveTo>
                  <a:cubicBezTo>
                    <a:pt x="153" y="1"/>
                    <a:pt x="70" y="58"/>
                    <a:pt x="0" y="81"/>
                  </a:cubicBezTo>
                  <a:lnTo>
                    <a:pt x="0" y="439"/>
                  </a:lnTo>
                  <a:cubicBezTo>
                    <a:pt x="199" y="439"/>
                    <a:pt x="338" y="360"/>
                    <a:pt x="318" y="121"/>
                  </a:cubicBezTo>
                  <a:cubicBezTo>
                    <a:pt x="302" y="30"/>
                    <a:pt x="265" y="1"/>
                    <a:pt x="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"/>
            <p:cNvSpPr/>
            <p:nvPr/>
          </p:nvSpPr>
          <p:spPr>
            <a:xfrm>
              <a:off x="4103150" y="1293925"/>
              <a:ext cx="78100" cy="33350"/>
            </a:xfrm>
            <a:custGeom>
              <a:avLst/>
              <a:gdLst/>
              <a:ahLst/>
              <a:cxnLst/>
              <a:rect l="l" t="t" r="r" b="b"/>
              <a:pathLst>
                <a:path w="3124" h="1334" extrusionOk="0">
                  <a:moveTo>
                    <a:pt x="80" y="0"/>
                  </a:moveTo>
                  <a:cubicBezTo>
                    <a:pt x="41" y="40"/>
                    <a:pt x="1" y="100"/>
                    <a:pt x="41" y="159"/>
                  </a:cubicBezTo>
                  <a:cubicBezTo>
                    <a:pt x="100" y="299"/>
                    <a:pt x="239" y="338"/>
                    <a:pt x="299" y="438"/>
                  </a:cubicBezTo>
                  <a:cubicBezTo>
                    <a:pt x="359" y="517"/>
                    <a:pt x="379" y="617"/>
                    <a:pt x="458" y="657"/>
                  </a:cubicBezTo>
                  <a:cubicBezTo>
                    <a:pt x="499" y="652"/>
                    <a:pt x="540" y="649"/>
                    <a:pt x="580" y="649"/>
                  </a:cubicBezTo>
                  <a:cubicBezTo>
                    <a:pt x="993" y="649"/>
                    <a:pt x="1364" y="896"/>
                    <a:pt x="1733" y="896"/>
                  </a:cubicBezTo>
                  <a:cubicBezTo>
                    <a:pt x="1746" y="896"/>
                    <a:pt x="1759" y="896"/>
                    <a:pt x="1771" y="895"/>
                  </a:cubicBezTo>
                  <a:cubicBezTo>
                    <a:pt x="1830" y="888"/>
                    <a:pt x="1886" y="884"/>
                    <a:pt x="1938" y="884"/>
                  </a:cubicBezTo>
                  <a:cubicBezTo>
                    <a:pt x="2291" y="884"/>
                    <a:pt x="2501" y="1053"/>
                    <a:pt x="2726" y="1313"/>
                  </a:cubicBezTo>
                  <a:cubicBezTo>
                    <a:pt x="2746" y="1333"/>
                    <a:pt x="2786" y="1333"/>
                    <a:pt x="2806" y="1333"/>
                  </a:cubicBezTo>
                  <a:cubicBezTo>
                    <a:pt x="2925" y="1313"/>
                    <a:pt x="2925" y="1254"/>
                    <a:pt x="2865" y="1194"/>
                  </a:cubicBezTo>
                  <a:cubicBezTo>
                    <a:pt x="2845" y="1134"/>
                    <a:pt x="2865" y="1055"/>
                    <a:pt x="2865" y="1015"/>
                  </a:cubicBezTo>
                  <a:cubicBezTo>
                    <a:pt x="2925" y="955"/>
                    <a:pt x="2985" y="915"/>
                    <a:pt x="3044" y="895"/>
                  </a:cubicBezTo>
                  <a:cubicBezTo>
                    <a:pt x="3084" y="836"/>
                    <a:pt x="3124" y="796"/>
                    <a:pt x="3124" y="716"/>
                  </a:cubicBezTo>
                  <a:cubicBezTo>
                    <a:pt x="3064" y="657"/>
                    <a:pt x="3044" y="617"/>
                    <a:pt x="2965" y="597"/>
                  </a:cubicBezTo>
                  <a:cubicBezTo>
                    <a:pt x="2865" y="597"/>
                    <a:pt x="2766" y="597"/>
                    <a:pt x="2686" y="517"/>
                  </a:cubicBezTo>
                  <a:cubicBezTo>
                    <a:pt x="1851" y="219"/>
                    <a:pt x="956" y="1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"/>
            <p:cNvSpPr/>
            <p:nvPr/>
          </p:nvSpPr>
          <p:spPr>
            <a:xfrm>
              <a:off x="4092225" y="1292925"/>
              <a:ext cx="21400" cy="11500"/>
            </a:xfrm>
            <a:custGeom>
              <a:avLst/>
              <a:gdLst/>
              <a:ahLst/>
              <a:cxnLst/>
              <a:rect l="l" t="t" r="r" b="b"/>
              <a:pathLst>
                <a:path w="856" h="460" extrusionOk="0">
                  <a:moveTo>
                    <a:pt x="199" y="0"/>
                  </a:moveTo>
                  <a:cubicBezTo>
                    <a:pt x="80" y="80"/>
                    <a:pt x="0" y="180"/>
                    <a:pt x="20" y="339"/>
                  </a:cubicBezTo>
                  <a:cubicBezTo>
                    <a:pt x="80" y="359"/>
                    <a:pt x="119" y="359"/>
                    <a:pt x="179" y="378"/>
                  </a:cubicBezTo>
                  <a:cubicBezTo>
                    <a:pt x="279" y="449"/>
                    <a:pt x="398" y="460"/>
                    <a:pt x="509" y="460"/>
                  </a:cubicBezTo>
                  <a:cubicBezTo>
                    <a:pt x="554" y="460"/>
                    <a:pt x="597" y="458"/>
                    <a:pt x="637" y="458"/>
                  </a:cubicBezTo>
                  <a:cubicBezTo>
                    <a:pt x="716" y="458"/>
                    <a:pt x="796" y="438"/>
                    <a:pt x="855" y="378"/>
                  </a:cubicBezTo>
                  <a:cubicBezTo>
                    <a:pt x="796" y="239"/>
                    <a:pt x="676" y="199"/>
                    <a:pt x="517" y="180"/>
                  </a:cubicBezTo>
                  <a:cubicBezTo>
                    <a:pt x="438" y="80"/>
                    <a:pt x="23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"/>
            <p:cNvSpPr/>
            <p:nvPr/>
          </p:nvSpPr>
          <p:spPr>
            <a:xfrm>
              <a:off x="4096700" y="1302375"/>
              <a:ext cx="14925" cy="4025"/>
            </a:xfrm>
            <a:custGeom>
              <a:avLst/>
              <a:gdLst/>
              <a:ahLst/>
              <a:cxnLst/>
              <a:rect l="l" t="t" r="r" b="b"/>
              <a:pathLst>
                <a:path w="597" h="161" extrusionOk="0">
                  <a:moveTo>
                    <a:pt x="0" y="0"/>
                  </a:moveTo>
                  <a:cubicBezTo>
                    <a:pt x="98" y="147"/>
                    <a:pt x="249" y="160"/>
                    <a:pt x="420" y="160"/>
                  </a:cubicBezTo>
                  <a:cubicBezTo>
                    <a:pt x="458" y="160"/>
                    <a:pt x="497" y="160"/>
                    <a:pt x="537" y="160"/>
                  </a:cubicBezTo>
                  <a:cubicBezTo>
                    <a:pt x="557" y="160"/>
                    <a:pt x="557" y="120"/>
                    <a:pt x="597" y="100"/>
                  </a:cubicBezTo>
                  <a:cubicBezTo>
                    <a:pt x="597" y="80"/>
                    <a:pt x="597" y="4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"/>
            <p:cNvSpPr/>
            <p:nvPr/>
          </p:nvSpPr>
          <p:spPr>
            <a:xfrm>
              <a:off x="4109625" y="130200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75" y="1"/>
                  </a:moveTo>
                  <a:cubicBezTo>
                    <a:pt x="45" y="1"/>
                    <a:pt x="20" y="5"/>
                    <a:pt x="0" y="15"/>
                  </a:cubicBezTo>
                  <a:lnTo>
                    <a:pt x="0" y="194"/>
                  </a:lnTo>
                  <a:cubicBezTo>
                    <a:pt x="40" y="234"/>
                    <a:pt x="120" y="294"/>
                    <a:pt x="179" y="334"/>
                  </a:cubicBezTo>
                  <a:lnTo>
                    <a:pt x="179" y="15"/>
                  </a:lnTo>
                  <a:cubicBezTo>
                    <a:pt x="140" y="5"/>
                    <a:pt x="105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"/>
            <p:cNvSpPr/>
            <p:nvPr/>
          </p:nvSpPr>
          <p:spPr>
            <a:xfrm>
              <a:off x="4057400" y="1293925"/>
              <a:ext cx="4500" cy="7975"/>
            </a:xfrm>
            <a:custGeom>
              <a:avLst/>
              <a:gdLst/>
              <a:ahLst/>
              <a:cxnLst/>
              <a:rect l="l" t="t" r="r" b="b"/>
              <a:pathLst>
                <a:path w="180" h="319" extrusionOk="0">
                  <a:moveTo>
                    <a:pt x="1" y="0"/>
                  </a:moveTo>
                  <a:lnTo>
                    <a:pt x="1" y="319"/>
                  </a:lnTo>
                  <a:cubicBezTo>
                    <a:pt x="80" y="259"/>
                    <a:pt x="120" y="199"/>
                    <a:pt x="180" y="140"/>
                  </a:cubicBezTo>
                  <a:cubicBezTo>
                    <a:pt x="120" y="100"/>
                    <a:pt x="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"/>
            <p:cNvSpPr/>
            <p:nvPr/>
          </p:nvSpPr>
          <p:spPr>
            <a:xfrm>
              <a:off x="4400550" y="1588825"/>
              <a:ext cx="5500" cy="17425"/>
            </a:xfrm>
            <a:custGeom>
              <a:avLst/>
              <a:gdLst/>
              <a:ahLst/>
              <a:cxnLst/>
              <a:rect l="l" t="t" r="r" b="b"/>
              <a:pathLst>
                <a:path w="220" h="697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239"/>
                    <a:pt x="20" y="458"/>
                    <a:pt x="40" y="697"/>
                  </a:cubicBezTo>
                  <a:cubicBezTo>
                    <a:pt x="200" y="458"/>
                    <a:pt x="219" y="2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"/>
            <p:cNvSpPr/>
            <p:nvPr/>
          </p:nvSpPr>
          <p:spPr>
            <a:xfrm>
              <a:off x="4177750" y="1311100"/>
              <a:ext cx="27375" cy="16650"/>
            </a:xfrm>
            <a:custGeom>
              <a:avLst/>
              <a:gdLst/>
              <a:ahLst/>
              <a:cxnLst/>
              <a:rect l="l" t="t" r="r" b="b"/>
              <a:pathLst>
                <a:path w="1095" h="666" extrusionOk="0">
                  <a:moveTo>
                    <a:pt x="517" y="0"/>
                  </a:moveTo>
                  <a:cubicBezTo>
                    <a:pt x="479" y="0"/>
                    <a:pt x="439" y="3"/>
                    <a:pt x="399" y="10"/>
                  </a:cubicBezTo>
                  <a:cubicBezTo>
                    <a:pt x="299" y="109"/>
                    <a:pt x="140" y="29"/>
                    <a:pt x="60" y="169"/>
                  </a:cubicBezTo>
                  <a:cubicBezTo>
                    <a:pt x="40" y="169"/>
                    <a:pt x="1" y="169"/>
                    <a:pt x="1" y="228"/>
                  </a:cubicBezTo>
                  <a:cubicBezTo>
                    <a:pt x="1" y="268"/>
                    <a:pt x="21" y="308"/>
                    <a:pt x="80" y="328"/>
                  </a:cubicBezTo>
                  <a:lnTo>
                    <a:pt x="239" y="467"/>
                  </a:lnTo>
                  <a:cubicBezTo>
                    <a:pt x="299" y="586"/>
                    <a:pt x="478" y="567"/>
                    <a:pt x="578" y="666"/>
                  </a:cubicBezTo>
                  <a:cubicBezTo>
                    <a:pt x="896" y="646"/>
                    <a:pt x="1075" y="467"/>
                    <a:pt x="1095" y="149"/>
                  </a:cubicBezTo>
                  <a:cubicBezTo>
                    <a:pt x="910" y="82"/>
                    <a:pt x="726" y="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"/>
            <p:cNvSpPr/>
            <p:nvPr/>
          </p:nvSpPr>
          <p:spPr>
            <a:xfrm>
              <a:off x="4212575" y="1315100"/>
              <a:ext cx="44275" cy="13150"/>
            </a:xfrm>
            <a:custGeom>
              <a:avLst/>
              <a:gdLst/>
              <a:ahLst/>
              <a:cxnLst/>
              <a:rect l="l" t="t" r="r" b="b"/>
              <a:pathLst>
                <a:path w="1771" h="526" extrusionOk="0">
                  <a:moveTo>
                    <a:pt x="104" y="0"/>
                  </a:moveTo>
                  <a:cubicBezTo>
                    <a:pt x="87" y="0"/>
                    <a:pt x="71" y="3"/>
                    <a:pt x="60" y="9"/>
                  </a:cubicBezTo>
                  <a:cubicBezTo>
                    <a:pt x="0" y="367"/>
                    <a:pt x="159" y="526"/>
                    <a:pt x="497" y="526"/>
                  </a:cubicBezTo>
                  <a:lnTo>
                    <a:pt x="1074" y="526"/>
                  </a:lnTo>
                  <a:cubicBezTo>
                    <a:pt x="1136" y="509"/>
                    <a:pt x="1201" y="506"/>
                    <a:pt x="1269" y="506"/>
                  </a:cubicBezTo>
                  <a:cubicBezTo>
                    <a:pt x="1301" y="506"/>
                    <a:pt x="1333" y="507"/>
                    <a:pt x="1366" y="507"/>
                  </a:cubicBezTo>
                  <a:cubicBezTo>
                    <a:pt x="1510" y="507"/>
                    <a:pt x="1654" y="495"/>
                    <a:pt x="1771" y="367"/>
                  </a:cubicBezTo>
                  <a:cubicBezTo>
                    <a:pt x="1702" y="283"/>
                    <a:pt x="1614" y="266"/>
                    <a:pt x="1523" y="266"/>
                  </a:cubicBezTo>
                  <a:cubicBezTo>
                    <a:pt x="1461" y="266"/>
                    <a:pt x="1397" y="274"/>
                    <a:pt x="1339" y="274"/>
                  </a:cubicBezTo>
                  <a:cubicBezTo>
                    <a:pt x="1257" y="274"/>
                    <a:pt x="1184" y="259"/>
                    <a:pt x="1134" y="188"/>
                  </a:cubicBezTo>
                  <a:cubicBezTo>
                    <a:pt x="1092" y="174"/>
                    <a:pt x="1040" y="160"/>
                    <a:pt x="999" y="160"/>
                  </a:cubicBezTo>
                  <a:cubicBezTo>
                    <a:pt x="982" y="160"/>
                    <a:pt x="967" y="162"/>
                    <a:pt x="955" y="168"/>
                  </a:cubicBezTo>
                  <a:cubicBezTo>
                    <a:pt x="696" y="108"/>
                    <a:pt x="438" y="208"/>
                    <a:pt x="239" y="29"/>
                  </a:cubicBezTo>
                  <a:cubicBezTo>
                    <a:pt x="197" y="14"/>
                    <a:pt x="145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"/>
            <p:cNvSpPr/>
            <p:nvPr/>
          </p:nvSpPr>
          <p:spPr>
            <a:xfrm>
              <a:off x="4247875" y="1331925"/>
              <a:ext cx="30350" cy="9125"/>
            </a:xfrm>
            <a:custGeom>
              <a:avLst/>
              <a:gdLst/>
              <a:ahLst/>
              <a:cxnLst/>
              <a:rect l="l" t="t" r="r" b="b"/>
              <a:pathLst>
                <a:path w="1214" h="365" extrusionOk="0">
                  <a:moveTo>
                    <a:pt x="374" y="1"/>
                  </a:moveTo>
                  <a:cubicBezTo>
                    <a:pt x="263" y="1"/>
                    <a:pt x="151" y="6"/>
                    <a:pt x="40" y="12"/>
                  </a:cubicBezTo>
                  <a:cubicBezTo>
                    <a:pt x="1" y="92"/>
                    <a:pt x="1" y="131"/>
                    <a:pt x="20" y="191"/>
                  </a:cubicBezTo>
                  <a:cubicBezTo>
                    <a:pt x="140" y="191"/>
                    <a:pt x="239" y="211"/>
                    <a:pt x="359" y="231"/>
                  </a:cubicBezTo>
                  <a:cubicBezTo>
                    <a:pt x="542" y="267"/>
                    <a:pt x="718" y="364"/>
                    <a:pt x="891" y="364"/>
                  </a:cubicBezTo>
                  <a:cubicBezTo>
                    <a:pt x="999" y="364"/>
                    <a:pt x="1107" y="326"/>
                    <a:pt x="1214" y="211"/>
                  </a:cubicBezTo>
                  <a:cubicBezTo>
                    <a:pt x="955" y="38"/>
                    <a:pt x="665" y="1"/>
                    <a:pt x="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"/>
            <p:cNvSpPr/>
            <p:nvPr/>
          </p:nvSpPr>
          <p:spPr>
            <a:xfrm>
              <a:off x="4183725" y="1322775"/>
              <a:ext cx="8475" cy="4975"/>
            </a:xfrm>
            <a:custGeom>
              <a:avLst/>
              <a:gdLst/>
              <a:ahLst/>
              <a:cxnLst/>
              <a:rect l="l" t="t" r="r" b="b"/>
              <a:pathLst>
                <a:path w="339" h="199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79"/>
                    <a:pt x="199" y="199"/>
                    <a:pt x="339" y="199"/>
                  </a:cubicBezTo>
                  <a:cubicBezTo>
                    <a:pt x="259" y="60"/>
                    <a:pt x="12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"/>
            <p:cNvSpPr/>
            <p:nvPr/>
          </p:nvSpPr>
          <p:spPr>
            <a:xfrm>
              <a:off x="4174775" y="13148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cubicBezTo>
                    <a:pt x="120" y="80"/>
                    <a:pt x="60" y="120"/>
                    <a:pt x="0" y="180"/>
                  </a:cubicBezTo>
                  <a:cubicBezTo>
                    <a:pt x="80" y="160"/>
                    <a:pt x="120" y="160"/>
                    <a:pt x="199" y="160"/>
                  </a:cubicBezTo>
                  <a:cubicBezTo>
                    <a:pt x="179" y="100"/>
                    <a:pt x="179" y="4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"/>
            <p:cNvSpPr/>
            <p:nvPr/>
          </p:nvSpPr>
          <p:spPr>
            <a:xfrm>
              <a:off x="4173275" y="1323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60" y="1"/>
                  </a:moveTo>
                  <a:cubicBezTo>
                    <a:pt x="60" y="41"/>
                    <a:pt x="40" y="100"/>
                    <a:pt x="1" y="140"/>
                  </a:cubicBezTo>
                  <a:cubicBezTo>
                    <a:pt x="140" y="140"/>
                    <a:pt x="180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"/>
            <p:cNvSpPr/>
            <p:nvPr/>
          </p:nvSpPr>
          <p:spPr>
            <a:xfrm>
              <a:off x="4009650" y="1271000"/>
              <a:ext cx="18425" cy="4925"/>
            </a:xfrm>
            <a:custGeom>
              <a:avLst/>
              <a:gdLst/>
              <a:ahLst/>
              <a:cxnLst/>
              <a:rect l="l" t="t" r="r" b="b"/>
              <a:pathLst>
                <a:path w="737" h="197" extrusionOk="0">
                  <a:moveTo>
                    <a:pt x="248" y="1"/>
                  </a:moveTo>
                  <a:cubicBezTo>
                    <a:pt x="167" y="1"/>
                    <a:pt x="84" y="9"/>
                    <a:pt x="1" y="22"/>
                  </a:cubicBezTo>
                  <a:cubicBezTo>
                    <a:pt x="119" y="161"/>
                    <a:pt x="254" y="197"/>
                    <a:pt x="390" y="197"/>
                  </a:cubicBezTo>
                  <a:cubicBezTo>
                    <a:pt x="508" y="197"/>
                    <a:pt x="627" y="171"/>
                    <a:pt x="737" y="161"/>
                  </a:cubicBezTo>
                  <a:cubicBezTo>
                    <a:pt x="588" y="40"/>
                    <a:pt x="421" y="1"/>
                    <a:pt x="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"/>
            <p:cNvSpPr/>
            <p:nvPr/>
          </p:nvSpPr>
          <p:spPr>
            <a:xfrm>
              <a:off x="4403050" y="1219325"/>
              <a:ext cx="246675" cy="63175"/>
            </a:xfrm>
            <a:custGeom>
              <a:avLst/>
              <a:gdLst/>
              <a:ahLst/>
              <a:cxnLst/>
              <a:rect l="l" t="t" r="r" b="b"/>
              <a:pathLst>
                <a:path w="9867" h="2527" extrusionOk="0">
                  <a:moveTo>
                    <a:pt x="1293" y="0"/>
                  </a:moveTo>
                  <a:cubicBezTo>
                    <a:pt x="1169" y="156"/>
                    <a:pt x="1005" y="184"/>
                    <a:pt x="827" y="184"/>
                  </a:cubicBezTo>
                  <a:cubicBezTo>
                    <a:pt x="728" y="184"/>
                    <a:pt x="625" y="175"/>
                    <a:pt x="523" y="175"/>
                  </a:cubicBezTo>
                  <a:cubicBezTo>
                    <a:pt x="338" y="175"/>
                    <a:pt x="156" y="203"/>
                    <a:pt x="0" y="358"/>
                  </a:cubicBezTo>
                  <a:cubicBezTo>
                    <a:pt x="80" y="418"/>
                    <a:pt x="119" y="498"/>
                    <a:pt x="199" y="518"/>
                  </a:cubicBezTo>
                  <a:cubicBezTo>
                    <a:pt x="1810" y="896"/>
                    <a:pt x="3422" y="1234"/>
                    <a:pt x="5053" y="1632"/>
                  </a:cubicBezTo>
                  <a:cubicBezTo>
                    <a:pt x="6167" y="1910"/>
                    <a:pt x="7301" y="2288"/>
                    <a:pt x="8494" y="2308"/>
                  </a:cubicBezTo>
                  <a:cubicBezTo>
                    <a:pt x="8559" y="2346"/>
                    <a:pt x="8630" y="2356"/>
                    <a:pt x="8702" y="2356"/>
                  </a:cubicBezTo>
                  <a:cubicBezTo>
                    <a:pt x="8782" y="2356"/>
                    <a:pt x="8864" y="2343"/>
                    <a:pt x="8942" y="2343"/>
                  </a:cubicBezTo>
                  <a:cubicBezTo>
                    <a:pt x="9052" y="2343"/>
                    <a:pt x="9154" y="2368"/>
                    <a:pt x="9230" y="2487"/>
                  </a:cubicBezTo>
                  <a:cubicBezTo>
                    <a:pt x="9290" y="2527"/>
                    <a:pt x="9370" y="2527"/>
                    <a:pt x="9449" y="2527"/>
                  </a:cubicBezTo>
                  <a:cubicBezTo>
                    <a:pt x="9588" y="2487"/>
                    <a:pt x="9728" y="2407"/>
                    <a:pt x="9827" y="2288"/>
                  </a:cubicBezTo>
                  <a:cubicBezTo>
                    <a:pt x="9847" y="2288"/>
                    <a:pt x="9847" y="2248"/>
                    <a:pt x="9847" y="2208"/>
                  </a:cubicBezTo>
                  <a:cubicBezTo>
                    <a:pt x="9867" y="2149"/>
                    <a:pt x="9847" y="2129"/>
                    <a:pt x="9787" y="2089"/>
                  </a:cubicBezTo>
                  <a:cubicBezTo>
                    <a:pt x="9350" y="1890"/>
                    <a:pt x="8852" y="1830"/>
                    <a:pt x="8375" y="1731"/>
                  </a:cubicBezTo>
                  <a:cubicBezTo>
                    <a:pt x="6744" y="1393"/>
                    <a:pt x="5053" y="1154"/>
                    <a:pt x="3461" y="557"/>
                  </a:cubicBezTo>
                  <a:cubicBezTo>
                    <a:pt x="2745" y="319"/>
                    <a:pt x="2029" y="6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"/>
            <p:cNvSpPr/>
            <p:nvPr/>
          </p:nvSpPr>
          <p:spPr>
            <a:xfrm>
              <a:off x="4010150" y="1130725"/>
              <a:ext cx="237250" cy="63750"/>
            </a:xfrm>
            <a:custGeom>
              <a:avLst/>
              <a:gdLst/>
              <a:ahLst/>
              <a:cxnLst/>
              <a:rect l="l" t="t" r="r" b="b"/>
              <a:pathLst>
                <a:path w="9490" h="2550" extrusionOk="0">
                  <a:moveTo>
                    <a:pt x="428" y="0"/>
                  </a:moveTo>
                  <a:cubicBezTo>
                    <a:pt x="231" y="0"/>
                    <a:pt x="74" y="95"/>
                    <a:pt x="1" y="401"/>
                  </a:cubicBezTo>
                  <a:cubicBezTo>
                    <a:pt x="16" y="446"/>
                    <a:pt x="31" y="468"/>
                    <a:pt x="62" y="468"/>
                  </a:cubicBezTo>
                  <a:cubicBezTo>
                    <a:pt x="73" y="468"/>
                    <a:pt x="85" y="466"/>
                    <a:pt x="100" y="461"/>
                  </a:cubicBezTo>
                  <a:cubicBezTo>
                    <a:pt x="189" y="496"/>
                    <a:pt x="279" y="506"/>
                    <a:pt x="370" y="506"/>
                  </a:cubicBezTo>
                  <a:cubicBezTo>
                    <a:pt x="467" y="506"/>
                    <a:pt x="564" y="495"/>
                    <a:pt x="661" y="495"/>
                  </a:cubicBezTo>
                  <a:cubicBezTo>
                    <a:pt x="781" y="495"/>
                    <a:pt x="900" y="511"/>
                    <a:pt x="1015" y="580"/>
                  </a:cubicBezTo>
                  <a:cubicBezTo>
                    <a:pt x="1035" y="620"/>
                    <a:pt x="1095" y="620"/>
                    <a:pt x="1135" y="620"/>
                  </a:cubicBezTo>
                  <a:cubicBezTo>
                    <a:pt x="1254" y="680"/>
                    <a:pt x="1433" y="660"/>
                    <a:pt x="1533" y="779"/>
                  </a:cubicBezTo>
                  <a:lnTo>
                    <a:pt x="1712" y="958"/>
                  </a:lnTo>
                  <a:cubicBezTo>
                    <a:pt x="1990" y="1217"/>
                    <a:pt x="2368" y="1078"/>
                    <a:pt x="2627" y="1177"/>
                  </a:cubicBezTo>
                  <a:cubicBezTo>
                    <a:pt x="2925" y="1197"/>
                    <a:pt x="3243" y="1157"/>
                    <a:pt x="3542" y="1296"/>
                  </a:cubicBezTo>
                  <a:cubicBezTo>
                    <a:pt x="4039" y="1425"/>
                    <a:pt x="4472" y="1734"/>
                    <a:pt x="4976" y="1734"/>
                  </a:cubicBezTo>
                  <a:cubicBezTo>
                    <a:pt x="5096" y="1734"/>
                    <a:pt x="5221" y="1717"/>
                    <a:pt x="5352" y="1674"/>
                  </a:cubicBezTo>
                  <a:lnTo>
                    <a:pt x="5412" y="1674"/>
                  </a:lnTo>
                  <a:lnTo>
                    <a:pt x="5491" y="1694"/>
                  </a:lnTo>
                  <a:cubicBezTo>
                    <a:pt x="5670" y="1794"/>
                    <a:pt x="5869" y="1694"/>
                    <a:pt x="6028" y="1814"/>
                  </a:cubicBezTo>
                  <a:cubicBezTo>
                    <a:pt x="6056" y="1812"/>
                    <a:pt x="6084" y="1811"/>
                    <a:pt x="6110" y="1811"/>
                  </a:cubicBezTo>
                  <a:cubicBezTo>
                    <a:pt x="6330" y="1811"/>
                    <a:pt x="6510" y="1878"/>
                    <a:pt x="6705" y="1913"/>
                  </a:cubicBezTo>
                  <a:cubicBezTo>
                    <a:pt x="7500" y="2112"/>
                    <a:pt x="8276" y="2550"/>
                    <a:pt x="9151" y="2550"/>
                  </a:cubicBezTo>
                  <a:cubicBezTo>
                    <a:pt x="9112" y="2271"/>
                    <a:pt x="9271" y="2092"/>
                    <a:pt x="9490" y="1993"/>
                  </a:cubicBezTo>
                  <a:cubicBezTo>
                    <a:pt x="8813" y="1615"/>
                    <a:pt x="8077" y="1575"/>
                    <a:pt x="7361" y="1396"/>
                  </a:cubicBezTo>
                  <a:cubicBezTo>
                    <a:pt x="5690" y="978"/>
                    <a:pt x="3999" y="600"/>
                    <a:pt x="2288" y="401"/>
                  </a:cubicBezTo>
                  <a:cubicBezTo>
                    <a:pt x="2204" y="362"/>
                    <a:pt x="2114" y="351"/>
                    <a:pt x="2023" y="351"/>
                  </a:cubicBezTo>
                  <a:cubicBezTo>
                    <a:pt x="1916" y="351"/>
                    <a:pt x="1808" y="366"/>
                    <a:pt x="1702" y="366"/>
                  </a:cubicBezTo>
                  <a:cubicBezTo>
                    <a:pt x="1579" y="366"/>
                    <a:pt x="1461" y="346"/>
                    <a:pt x="1354" y="262"/>
                  </a:cubicBezTo>
                  <a:cubicBezTo>
                    <a:pt x="1214" y="103"/>
                    <a:pt x="995" y="262"/>
                    <a:pt x="836" y="83"/>
                  </a:cubicBezTo>
                  <a:cubicBezTo>
                    <a:pt x="691" y="37"/>
                    <a:pt x="552" y="0"/>
                    <a:pt x="4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"/>
            <p:cNvSpPr/>
            <p:nvPr/>
          </p:nvSpPr>
          <p:spPr>
            <a:xfrm>
              <a:off x="4287175" y="1190975"/>
              <a:ext cx="153625" cy="40975"/>
            </a:xfrm>
            <a:custGeom>
              <a:avLst/>
              <a:gdLst/>
              <a:ahLst/>
              <a:cxnLst/>
              <a:rect l="l" t="t" r="r" b="b"/>
              <a:pathLst>
                <a:path w="6145" h="1639" extrusionOk="0">
                  <a:moveTo>
                    <a:pt x="458" y="0"/>
                  </a:moveTo>
                  <a:cubicBezTo>
                    <a:pt x="338" y="0"/>
                    <a:pt x="199" y="0"/>
                    <a:pt x="139" y="140"/>
                  </a:cubicBezTo>
                  <a:cubicBezTo>
                    <a:pt x="0" y="498"/>
                    <a:pt x="378" y="458"/>
                    <a:pt x="537" y="637"/>
                  </a:cubicBezTo>
                  <a:cubicBezTo>
                    <a:pt x="574" y="644"/>
                    <a:pt x="613" y="646"/>
                    <a:pt x="653" y="646"/>
                  </a:cubicBezTo>
                  <a:cubicBezTo>
                    <a:pt x="724" y="646"/>
                    <a:pt x="797" y="639"/>
                    <a:pt x="871" y="639"/>
                  </a:cubicBezTo>
                  <a:cubicBezTo>
                    <a:pt x="1000" y="639"/>
                    <a:pt x="1128" y="660"/>
                    <a:pt x="1233" y="776"/>
                  </a:cubicBezTo>
                  <a:lnTo>
                    <a:pt x="1273" y="796"/>
                  </a:lnTo>
                  <a:lnTo>
                    <a:pt x="1353" y="796"/>
                  </a:lnTo>
                  <a:cubicBezTo>
                    <a:pt x="1434" y="848"/>
                    <a:pt x="1522" y="862"/>
                    <a:pt x="1613" y="862"/>
                  </a:cubicBezTo>
                  <a:cubicBezTo>
                    <a:pt x="1706" y="862"/>
                    <a:pt x="1801" y="848"/>
                    <a:pt x="1894" y="848"/>
                  </a:cubicBezTo>
                  <a:cubicBezTo>
                    <a:pt x="2021" y="848"/>
                    <a:pt x="2143" y="874"/>
                    <a:pt x="2248" y="995"/>
                  </a:cubicBezTo>
                  <a:cubicBezTo>
                    <a:pt x="2347" y="1134"/>
                    <a:pt x="2467" y="1134"/>
                    <a:pt x="2626" y="1154"/>
                  </a:cubicBezTo>
                  <a:cubicBezTo>
                    <a:pt x="3322" y="1274"/>
                    <a:pt x="3998" y="1274"/>
                    <a:pt x="4675" y="1492"/>
                  </a:cubicBezTo>
                  <a:cubicBezTo>
                    <a:pt x="4993" y="1492"/>
                    <a:pt x="5311" y="1492"/>
                    <a:pt x="5630" y="1592"/>
                  </a:cubicBezTo>
                  <a:cubicBezTo>
                    <a:pt x="5734" y="1624"/>
                    <a:pt x="5813" y="1638"/>
                    <a:pt x="5873" y="1638"/>
                  </a:cubicBezTo>
                  <a:cubicBezTo>
                    <a:pt x="6145" y="1638"/>
                    <a:pt x="6010" y="1346"/>
                    <a:pt x="5928" y="1134"/>
                  </a:cubicBezTo>
                  <a:cubicBezTo>
                    <a:pt x="5212" y="856"/>
                    <a:pt x="4456" y="637"/>
                    <a:pt x="3680" y="577"/>
                  </a:cubicBezTo>
                  <a:cubicBezTo>
                    <a:pt x="3262" y="458"/>
                    <a:pt x="2785" y="637"/>
                    <a:pt x="2387" y="359"/>
                  </a:cubicBezTo>
                  <a:cubicBezTo>
                    <a:pt x="2109" y="339"/>
                    <a:pt x="1850" y="378"/>
                    <a:pt x="1572" y="299"/>
                  </a:cubicBezTo>
                  <a:cubicBezTo>
                    <a:pt x="1472" y="279"/>
                    <a:pt x="1353" y="259"/>
                    <a:pt x="1253" y="199"/>
                  </a:cubicBezTo>
                  <a:cubicBezTo>
                    <a:pt x="1094" y="180"/>
                    <a:pt x="955" y="180"/>
                    <a:pt x="796" y="100"/>
                  </a:cubicBezTo>
                  <a:cubicBezTo>
                    <a:pt x="676" y="80"/>
                    <a:pt x="577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"/>
            <p:cNvSpPr/>
            <p:nvPr/>
          </p:nvSpPr>
          <p:spPr>
            <a:xfrm>
              <a:off x="4694975" y="1246675"/>
              <a:ext cx="115900" cy="52625"/>
            </a:xfrm>
            <a:custGeom>
              <a:avLst/>
              <a:gdLst/>
              <a:ahLst/>
              <a:cxnLst/>
              <a:rect l="l" t="t" r="r" b="b"/>
              <a:pathLst>
                <a:path w="4636" h="2105" extrusionOk="0">
                  <a:moveTo>
                    <a:pt x="537" y="0"/>
                  </a:moveTo>
                  <a:cubicBezTo>
                    <a:pt x="438" y="0"/>
                    <a:pt x="298" y="0"/>
                    <a:pt x="199" y="20"/>
                  </a:cubicBezTo>
                  <a:cubicBezTo>
                    <a:pt x="80" y="100"/>
                    <a:pt x="0" y="140"/>
                    <a:pt x="60" y="299"/>
                  </a:cubicBezTo>
                  <a:cubicBezTo>
                    <a:pt x="577" y="538"/>
                    <a:pt x="1094" y="756"/>
                    <a:pt x="1631" y="1015"/>
                  </a:cubicBezTo>
                  <a:cubicBezTo>
                    <a:pt x="1731" y="1114"/>
                    <a:pt x="1890" y="1095"/>
                    <a:pt x="1989" y="1154"/>
                  </a:cubicBezTo>
                  <a:cubicBezTo>
                    <a:pt x="2049" y="1154"/>
                    <a:pt x="2089" y="1154"/>
                    <a:pt x="2148" y="1214"/>
                  </a:cubicBezTo>
                  <a:cubicBezTo>
                    <a:pt x="2228" y="1254"/>
                    <a:pt x="2268" y="1293"/>
                    <a:pt x="2347" y="1333"/>
                  </a:cubicBezTo>
                  <a:cubicBezTo>
                    <a:pt x="2387" y="1333"/>
                    <a:pt x="2447" y="1353"/>
                    <a:pt x="2487" y="1393"/>
                  </a:cubicBezTo>
                  <a:cubicBezTo>
                    <a:pt x="2566" y="1413"/>
                    <a:pt x="2646" y="1453"/>
                    <a:pt x="2725" y="1492"/>
                  </a:cubicBezTo>
                  <a:cubicBezTo>
                    <a:pt x="2765" y="1492"/>
                    <a:pt x="2825" y="1512"/>
                    <a:pt x="2845" y="1532"/>
                  </a:cubicBezTo>
                  <a:cubicBezTo>
                    <a:pt x="2885" y="1592"/>
                    <a:pt x="2964" y="1612"/>
                    <a:pt x="3044" y="1652"/>
                  </a:cubicBezTo>
                  <a:cubicBezTo>
                    <a:pt x="3083" y="1791"/>
                    <a:pt x="3183" y="1791"/>
                    <a:pt x="3282" y="1791"/>
                  </a:cubicBezTo>
                  <a:cubicBezTo>
                    <a:pt x="3382" y="1811"/>
                    <a:pt x="3461" y="1850"/>
                    <a:pt x="3541" y="1910"/>
                  </a:cubicBezTo>
                  <a:cubicBezTo>
                    <a:pt x="3581" y="1930"/>
                    <a:pt x="3640" y="1930"/>
                    <a:pt x="3720" y="1930"/>
                  </a:cubicBezTo>
                  <a:cubicBezTo>
                    <a:pt x="3754" y="1930"/>
                    <a:pt x="3788" y="1928"/>
                    <a:pt x="3822" y="1928"/>
                  </a:cubicBezTo>
                  <a:cubicBezTo>
                    <a:pt x="3906" y="1928"/>
                    <a:pt x="3987" y="1939"/>
                    <a:pt x="4058" y="2010"/>
                  </a:cubicBezTo>
                  <a:lnTo>
                    <a:pt x="4118" y="2049"/>
                  </a:lnTo>
                  <a:lnTo>
                    <a:pt x="4178" y="2049"/>
                  </a:lnTo>
                  <a:cubicBezTo>
                    <a:pt x="4257" y="2079"/>
                    <a:pt x="4332" y="2104"/>
                    <a:pt x="4404" y="2104"/>
                  </a:cubicBezTo>
                  <a:cubicBezTo>
                    <a:pt x="4476" y="2104"/>
                    <a:pt x="4546" y="2079"/>
                    <a:pt x="4615" y="2010"/>
                  </a:cubicBezTo>
                  <a:cubicBezTo>
                    <a:pt x="4635" y="1910"/>
                    <a:pt x="4635" y="1850"/>
                    <a:pt x="4575" y="1791"/>
                  </a:cubicBezTo>
                  <a:cubicBezTo>
                    <a:pt x="4516" y="1711"/>
                    <a:pt x="4416" y="1652"/>
                    <a:pt x="4317" y="1612"/>
                  </a:cubicBezTo>
                  <a:cubicBezTo>
                    <a:pt x="4217" y="1552"/>
                    <a:pt x="4118" y="1532"/>
                    <a:pt x="4018" y="1512"/>
                  </a:cubicBezTo>
                  <a:cubicBezTo>
                    <a:pt x="3919" y="1492"/>
                    <a:pt x="3839" y="1453"/>
                    <a:pt x="3740" y="1413"/>
                  </a:cubicBezTo>
                  <a:cubicBezTo>
                    <a:pt x="3680" y="1393"/>
                    <a:pt x="3621" y="1333"/>
                    <a:pt x="3561" y="1313"/>
                  </a:cubicBezTo>
                  <a:cubicBezTo>
                    <a:pt x="3461" y="1254"/>
                    <a:pt x="3382" y="1214"/>
                    <a:pt x="3282" y="1154"/>
                  </a:cubicBezTo>
                  <a:cubicBezTo>
                    <a:pt x="3223" y="1114"/>
                    <a:pt x="3083" y="1134"/>
                    <a:pt x="3044" y="1035"/>
                  </a:cubicBezTo>
                  <a:lnTo>
                    <a:pt x="3044" y="1035"/>
                  </a:lnTo>
                  <a:cubicBezTo>
                    <a:pt x="3091" y="1082"/>
                    <a:pt x="3142" y="1102"/>
                    <a:pt x="3194" y="1102"/>
                  </a:cubicBezTo>
                  <a:cubicBezTo>
                    <a:pt x="3251" y="1102"/>
                    <a:pt x="3309" y="1077"/>
                    <a:pt x="3362" y="1035"/>
                  </a:cubicBezTo>
                  <a:cubicBezTo>
                    <a:pt x="3362" y="1035"/>
                    <a:pt x="3382" y="1015"/>
                    <a:pt x="3382" y="955"/>
                  </a:cubicBezTo>
                  <a:cubicBezTo>
                    <a:pt x="3382" y="916"/>
                    <a:pt x="3382" y="896"/>
                    <a:pt x="3342" y="836"/>
                  </a:cubicBezTo>
                  <a:cubicBezTo>
                    <a:pt x="2765" y="597"/>
                    <a:pt x="2188" y="359"/>
                    <a:pt x="1631" y="120"/>
                  </a:cubicBezTo>
                  <a:cubicBezTo>
                    <a:pt x="1512" y="60"/>
                    <a:pt x="1432" y="40"/>
                    <a:pt x="1373" y="20"/>
                  </a:cubicBezTo>
                  <a:cubicBezTo>
                    <a:pt x="1293" y="40"/>
                    <a:pt x="1253" y="60"/>
                    <a:pt x="1233" y="140"/>
                  </a:cubicBezTo>
                  <a:cubicBezTo>
                    <a:pt x="1233" y="200"/>
                    <a:pt x="1245" y="226"/>
                    <a:pt x="1268" y="226"/>
                  </a:cubicBezTo>
                  <a:cubicBezTo>
                    <a:pt x="1275" y="226"/>
                    <a:pt x="1284" y="224"/>
                    <a:pt x="1293" y="219"/>
                  </a:cubicBezTo>
                  <a:lnTo>
                    <a:pt x="1293" y="219"/>
                  </a:lnTo>
                  <a:cubicBezTo>
                    <a:pt x="1280" y="245"/>
                    <a:pt x="1270" y="254"/>
                    <a:pt x="1260" y="254"/>
                  </a:cubicBezTo>
                  <a:cubicBezTo>
                    <a:pt x="1238" y="254"/>
                    <a:pt x="1221" y="213"/>
                    <a:pt x="1194" y="199"/>
                  </a:cubicBezTo>
                  <a:cubicBezTo>
                    <a:pt x="1074" y="120"/>
                    <a:pt x="955" y="100"/>
                    <a:pt x="836" y="60"/>
                  </a:cubicBezTo>
                  <a:lnTo>
                    <a:pt x="5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"/>
            <p:cNvSpPr/>
            <p:nvPr/>
          </p:nvSpPr>
          <p:spPr>
            <a:xfrm>
              <a:off x="4842675" y="1452325"/>
              <a:ext cx="189225" cy="41050"/>
            </a:xfrm>
            <a:custGeom>
              <a:avLst/>
              <a:gdLst/>
              <a:ahLst/>
              <a:cxnLst/>
              <a:rect l="l" t="t" r="r" b="b"/>
              <a:pathLst>
                <a:path w="7569" h="1642" extrusionOk="0">
                  <a:moveTo>
                    <a:pt x="119" y="1"/>
                  </a:moveTo>
                  <a:cubicBezTo>
                    <a:pt x="67" y="1"/>
                    <a:pt x="23" y="32"/>
                    <a:pt x="0" y="90"/>
                  </a:cubicBezTo>
                  <a:cubicBezTo>
                    <a:pt x="358" y="368"/>
                    <a:pt x="856" y="189"/>
                    <a:pt x="1234" y="428"/>
                  </a:cubicBezTo>
                  <a:lnTo>
                    <a:pt x="1751" y="408"/>
                  </a:lnTo>
                  <a:cubicBezTo>
                    <a:pt x="1830" y="448"/>
                    <a:pt x="1870" y="487"/>
                    <a:pt x="1930" y="567"/>
                  </a:cubicBezTo>
                  <a:cubicBezTo>
                    <a:pt x="2054" y="645"/>
                    <a:pt x="2191" y="659"/>
                    <a:pt x="2330" y="659"/>
                  </a:cubicBezTo>
                  <a:cubicBezTo>
                    <a:pt x="2408" y="659"/>
                    <a:pt x="2486" y="654"/>
                    <a:pt x="2564" y="654"/>
                  </a:cubicBezTo>
                  <a:cubicBezTo>
                    <a:pt x="2703" y="654"/>
                    <a:pt x="2840" y="668"/>
                    <a:pt x="2964" y="746"/>
                  </a:cubicBezTo>
                  <a:cubicBezTo>
                    <a:pt x="3143" y="766"/>
                    <a:pt x="3322" y="766"/>
                    <a:pt x="3501" y="766"/>
                  </a:cubicBezTo>
                  <a:cubicBezTo>
                    <a:pt x="3541" y="806"/>
                    <a:pt x="3601" y="846"/>
                    <a:pt x="3680" y="846"/>
                  </a:cubicBezTo>
                  <a:cubicBezTo>
                    <a:pt x="3800" y="865"/>
                    <a:pt x="3919" y="846"/>
                    <a:pt x="4019" y="945"/>
                  </a:cubicBezTo>
                  <a:lnTo>
                    <a:pt x="4198" y="945"/>
                  </a:lnTo>
                  <a:cubicBezTo>
                    <a:pt x="4287" y="995"/>
                    <a:pt x="4372" y="1020"/>
                    <a:pt x="4456" y="1020"/>
                  </a:cubicBezTo>
                  <a:cubicBezTo>
                    <a:pt x="4541" y="1020"/>
                    <a:pt x="4625" y="995"/>
                    <a:pt x="4715" y="945"/>
                  </a:cubicBezTo>
                  <a:cubicBezTo>
                    <a:pt x="4774" y="985"/>
                    <a:pt x="4834" y="1044"/>
                    <a:pt x="4894" y="1084"/>
                  </a:cubicBezTo>
                  <a:cubicBezTo>
                    <a:pt x="4934" y="1164"/>
                    <a:pt x="4993" y="1184"/>
                    <a:pt x="5073" y="1184"/>
                  </a:cubicBezTo>
                  <a:cubicBezTo>
                    <a:pt x="5113" y="1178"/>
                    <a:pt x="5150" y="1174"/>
                    <a:pt x="5185" y="1174"/>
                  </a:cubicBezTo>
                  <a:cubicBezTo>
                    <a:pt x="5270" y="1174"/>
                    <a:pt x="5340" y="1198"/>
                    <a:pt x="5411" y="1283"/>
                  </a:cubicBezTo>
                  <a:cubicBezTo>
                    <a:pt x="5547" y="1345"/>
                    <a:pt x="5691" y="1445"/>
                    <a:pt x="5838" y="1445"/>
                  </a:cubicBezTo>
                  <a:cubicBezTo>
                    <a:pt x="5927" y="1445"/>
                    <a:pt x="6017" y="1408"/>
                    <a:pt x="6107" y="1303"/>
                  </a:cubicBezTo>
                  <a:cubicBezTo>
                    <a:pt x="6207" y="1363"/>
                    <a:pt x="6326" y="1403"/>
                    <a:pt x="6426" y="1462"/>
                  </a:cubicBezTo>
                  <a:cubicBezTo>
                    <a:pt x="6460" y="1427"/>
                    <a:pt x="6502" y="1372"/>
                    <a:pt x="6535" y="1372"/>
                  </a:cubicBezTo>
                  <a:cubicBezTo>
                    <a:pt x="6558" y="1372"/>
                    <a:pt x="6576" y="1400"/>
                    <a:pt x="6585" y="1482"/>
                  </a:cubicBezTo>
                  <a:cubicBezTo>
                    <a:pt x="6701" y="1611"/>
                    <a:pt x="6846" y="1622"/>
                    <a:pt x="6989" y="1622"/>
                  </a:cubicBezTo>
                  <a:cubicBezTo>
                    <a:pt x="7022" y="1622"/>
                    <a:pt x="7054" y="1622"/>
                    <a:pt x="7086" y="1622"/>
                  </a:cubicBezTo>
                  <a:cubicBezTo>
                    <a:pt x="7154" y="1622"/>
                    <a:pt x="7220" y="1625"/>
                    <a:pt x="7281" y="1641"/>
                  </a:cubicBezTo>
                  <a:cubicBezTo>
                    <a:pt x="7360" y="1582"/>
                    <a:pt x="7400" y="1542"/>
                    <a:pt x="7460" y="1462"/>
                  </a:cubicBezTo>
                  <a:cubicBezTo>
                    <a:pt x="7568" y="1210"/>
                    <a:pt x="7529" y="1039"/>
                    <a:pt x="7269" y="1039"/>
                  </a:cubicBezTo>
                  <a:cubicBezTo>
                    <a:pt x="7242" y="1039"/>
                    <a:pt x="7213" y="1041"/>
                    <a:pt x="7181" y="1044"/>
                  </a:cubicBezTo>
                  <a:cubicBezTo>
                    <a:pt x="7122" y="1064"/>
                    <a:pt x="7102" y="1084"/>
                    <a:pt x="7062" y="1144"/>
                  </a:cubicBezTo>
                  <a:cubicBezTo>
                    <a:pt x="7002" y="1084"/>
                    <a:pt x="7062" y="1005"/>
                    <a:pt x="7022" y="965"/>
                  </a:cubicBezTo>
                  <a:cubicBezTo>
                    <a:pt x="7002" y="885"/>
                    <a:pt x="6943" y="846"/>
                    <a:pt x="6883" y="826"/>
                  </a:cubicBezTo>
                  <a:cubicBezTo>
                    <a:pt x="6704" y="766"/>
                    <a:pt x="6525" y="746"/>
                    <a:pt x="6386" y="686"/>
                  </a:cubicBezTo>
                  <a:cubicBezTo>
                    <a:pt x="6306" y="667"/>
                    <a:pt x="6247" y="647"/>
                    <a:pt x="6187" y="647"/>
                  </a:cubicBezTo>
                  <a:cubicBezTo>
                    <a:pt x="6087" y="647"/>
                    <a:pt x="5988" y="667"/>
                    <a:pt x="5908" y="746"/>
                  </a:cubicBezTo>
                  <a:cubicBezTo>
                    <a:pt x="5809" y="754"/>
                    <a:pt x="5711" y="758"/>
                    <a:pt x="5612" y="758"/>
                  </a:cubicBezTo>
                  <a:cubicBezTo>
                    <a:pt x="4720" y="758"/>
                    <a:pt x="3840" y="464"/>
                    <a:pt x="2944" y="428"/>
                  </a:cubicBezTo>
                  <a:cubicBezTo>
                    <a:pt x="2096" y="372"/>
                    <a:pt x="1282" y="43"/>
                    <a:pt x="438" y="43"/>
                  </a:cubicBezTo>
                  <a:cubicBezTo>
                    <a:pt x="372" y="43"/>
                    <a:pt x="305" y="45"/>
                    <a:pt x="239" y="50"/>
                  </a:cubicBezTo>
                  <a:cubicBezTo>
                    <a:pt x="197" y="17"/>
                    <a:pt x="156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"/>
            <p:cNvSpPr/>
            <p:nvPr/>
          </p:nvSpPr>
          <p:spPr>
            <a:xfrm>
              <a:off x="4798900" y="1290775"/>
              <a:ext cx="100475" cy="38400"/>
            </a:xfrm>
            <a:custGeom>
              <a:avLst/>
              <a:gdLst/>
              <a:ahLst/>
              <a:cxnLst/>
              <a:rect l="l" t="t" r="r" b="b"/>
              <a:pathLst>
                <a:path w="4019" h="1536" extrusionOk="0">
                  <a:moveTo>
                    <a:pt x="687" y="0"/>
                  </a:moveTo>
                  <a:cubicBezTo>
                    <a:pt x="595" y="0"/>
                    <a:pt x="500" y="33"/>
                    <a:pt x="398" y="126"/>
                  </a:cubicBezTo>
                  <a:cubicBezTo>
                    <a:pt x="299" y="266"/>
                    <a:pt x="160" y="266"/>
                    <a:pt x="1" y="285"/>
                  </a:cubicBezTo>
                  <a:cubicBezTo>
                    <a:pt x="1115" y="823"/>
                    <a:pt x="2288" y="1240"/>
                    <a:pt x="3482" y="1519"/>
                  </a:cubicBezTo>
                  <a:cubicBezTo>
                    <a:pt x="3554" y="1528"/>
                    <a:pt x="3622" y="1536"/>
                    <a:pt x="3684" y="1536"/>
                  </a:cubicBezTo>
                  <a:cubicBezTo>
                    <a:pt x="3881" y="1536"/>
                    <a:pt x="4019" y="1463"/>
                    <a:pt x="4019" y="1161"/>
                  </a:cubicBezTo>
                  <a:lnTo>
                    <a:pt x="3999" y="1161"/>
                  </a:lnTo>
                  <a:cubicBezTo>
                    <a:pt x="3939" y="1061"/>
                    <a:pt x="3760" y="1081"/>
                    <a:pt x="3681" y="962"/>
                  </a:cubicBezTo>
                  <a:cubicBezTo>
                    <a:pt x="3343" y="663"/>
                    <a:pt x="2945" y="484"/>
                    <a:pt x="2487" y="445"/>
                  </a:cubicBezTo>
                  <a:cubicBezTo>
                    <a:pt x="2461" y="415"/>
                    <a:pt x="2437" y="403"/>
                    <a:pt x="2417" y="403"/>
                  </a:cubicBezTo>
                  <a:cubicBezTo>
                    <a:pt x="2329" y="403"/>
                    <a:pt x="2284" y="620"/>
                    <a:pt x="2198" y="620"/>
                  </a:cubicBezTo>
                  <a:cubicBezTo>
                    <a:pt x="2168" y="620"/>
                    <a:pt x="2133" y="594"/>
                    <a:pt x="2089" y="524"/>
                  </a:cubicBezTo>
                  <a:cubicBezTo>
                    <a:pt x="1771" y="365"/>
                    <a:pt x="1393" y="325"/>
                    <a:pt x="1095" y="126"/>
                  </a:cubicBezTo>
                  <a:cubicBezTo>
                    <a:pt x="962" y="78"/>
                    <a:pt x="829" y="0"/>
                    <a:pt x="6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"/>
            <p:cNvSpPr/>
            <p:nvPr/>
          </p:nvSpPr>
          <p:spPr>
            <a:xfrm>
              <a:off x="4643750" y="1271550"/>
              <a:ext cx="110925" cy="28750"/>
            </a:xfrm>
            <a:custGeom>
              <a:avLst/>
              <a:gdLst/>
              <a:ahLst/>
              <a:cxnLst/>
              <a:rect l="l" t="t" r="r" b="b"/>
              <a:pathLst>
                <a:path w="4437" h="115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99" y="40"/>
                    <a:pt x="199" y="119"/>
                    <a:pt x="199" y="159"/>
                  </a:cubicBezTo>
                  <a:cubicBezTo>
                    <a:pt x="0" y="398"/>
                    <a:pt x="418" y="358"/>
                    <a:pt x="358" y="537"/>
                  </a:cubicBezTo>
                  <a:cubicBezTo>
                    <a:pt x="1393" y="796"/>
                    <a:pt x="2427" y="1015"/>
                    <a:pt x="3501" y="1054"/>
                  </a:cubicBezTo>
                  <a:cubicBezTo>
                    <a:pt x="3645" y="1093"/>
                    <a:pt x="3792" y="1149"/>
                    <a:pt x="3943" y="1149"/>
                  </a:cubicBezTo>
                  <a:cubicBezTo>
                    <a:pt x="4105" y="1149"/>
                    <a:pt x="4271" y="1083"/>
                    <a:pt x="4436" y="855"/>
                  </a:cubicBezTo>
                  <a:cubicBezTo>
                    <a:pt x="3972" y="820"/>
                    <a:pt x="3620" y="608"/>
                    <a:pt x="3236" y="608"/>
                  </a:cubicBezTo>
                  <a:cubicBezTo>
                    <a:pt x="3193" y="608"/>
                    <a:pt x="3148" y="611"/>
                    <a:pt x="3103" y="617"/>
                  </a:cubicBezTo>
                  <a:cubicBezTo>
                    <a:pt x="3059" y="605"/>
                    <a:pt x="3012" y="601"/>
                    <a:pt x="2965" y="601"/>
                  </a:cubicBezTo>
                  <a:cubicBezTo>
                    <a:pt x="2882" y="601"/>
                    <a:pt x="2796" y="613"/>
                    <a:pt x="2712" y="613"/>
                  </a:cubicBezTo>
                  <a:cubicBezTo>
                    <a:pt x="2611" y="613"/>
                    <a:pt x="2514" y="595"/>
                    <a:pt x="2427" y="517"/>
                  </a:cubicBezTo>
                  <a:cubicBezTo>
                    <a:pt x="1711" y="219"/>
                    <a:pt x="935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"/>
            <p:cNvSpPr/>
            <p:nvPr/>
          </p:nvSpPr>
          <p:spPr>
            <a:xfrm>
              <a:off x="4036025" y="1153675"/>
              <a:ext cx="108425" cy="30725"/>
            </a:xfrm>
            <a:custGeom>
              <a:avLst/>
              <a:gdLst/>
              <a:ahLst/>
              <a:cxnLst/>
              <a:rect l="l" t="t" r="r" b="b"/>
              <a:pathLst>
                <a:path w="4337" h="1229" extrusionOk="0">
                  <a:moveTo>
                    <a:pt x="716" y="1"/>
                  </a:moveTo>
                  <a:cubicBezTo>
                    <a:pt x="644" y="87"/>
                    <a:pt x="557" y="105"/>
                    <a:pt x="465" y="105"/>
                  </a:cubicBezTo>
                  <a:cubicBezTo>
                    <a:pt x="395" y="105"/>
                    <a:pt x="322" y="94"/>
                    <a:pt x="251" y="94"/>
                  </a:cubicBezTo>
                  <a:cubicBezTo>
                    <a:pt x="160" y="94"/>
                    <a:pt x="72" y="113"/>
                    <a:pt x="0" y="199"/>
                  </a:cubicBezTo>
                  <a:cubicBezTo>
                    <a:pt x="158" y="346"/>
                    <a:pt x="328" y="377"/>
                    <a:pt x="500" y="377"/>
                  </a:cubicBezTo>
                  <a:cubicBezTo>
                    <a:pt x="632" y="377"/>
                    <a:pt x="766" y="359"/>
                    <a:pt x="895" y="359"/>
                  </a:cubicBezTo>
                  <a:cubicBezTo>
                    <a:pt x="992" y="294"/>
                    <a:pt x="1088" y="276"/>
                    <a:pt x="1181" y="276"/>
                  </a:cubicBezTo>
                  <a:cubicBezTo>
                    <a:pt x="1261" y="276"/>
                    <a:pt x="1339" y="290"/>
                    <a:pt x="1413" y="299"/>
                  </a:cubicBezTo>
                  <a:cubicBezTo>
                    <a:pt x="1651" y="498"/>
                    <a:pt x="1970" y="458"/>
                    <a:pt x="2208" y="577"/>
                  </a:cubicBezTo>
                  <a:cubicBezTo>
                    <a:pt x="2249" y="612"/>
                    <a:pt x="2296" y="620"/>
                    <a:pt x="2343" y="620"/>
                  </a:cubicBezTo>
                  <a:cubicBezTo>
                    <a:pt x="2383" y="620"/>
                    <a:pt x="2422" y="614"/>
                    <a:pt x="2459" y="614"/>
                  </a:cubicBezTo>
                  <a:cubicBezTo>
                    <a:pt x="2529" y="614"/>
                    <a:pt x="2588" y="635"/>
                    <a:pt x="2606" y="756"/>
                  </a:cubicBezTo>
                  <a:cubicBezTo>
                    <a:pt x="2684" y="850"/>
                    <a:pt x="2787" y="883"/>
                    <a:pt x="2895" y="883"/>
                  </a:cubicBezTo>
                  <a:cubicBezTo>
                    <a:pt x="2924" y="883"/>
                    <a:pt x="2954" y="880"/>
                    <a:pt x="2984" y="876"/>
                  </a:cubicBezTo>
                  <a:cubicBezTo>
                    <a:pt x="3062" y="826"/>
                    <a:pt x="3134" y="805"/>
                    <a:pt x="3201" y="805"/>
                  </a:cubicBezTo>
                  <a:cubicBezTo>
                    <a:pt x="3374" y="805"/>
                    <a:pt x="3517" y="940"/>
                    <a:pt x="3660" y="1055"/>
                  </a:cubicBezTo>
                  <a:cubicBezTo>
                    <a:pt x="3750" y="1183"/>
                    <a:pt x="3857" y="1229"/>
                    <a:pt x="3980" y="1229"/>
                  </a:cubicBezTo>
                  <a:cubicBezTo>
                    <a:pt x="4048" y="1229"/>
                    <a:pt x="4120" y="1215"/>
                    <a:pt x="4198" y="1194"/>
                  </a:cubicBezTo>
                  <a:cubicBezTo>
                    <a:pt x="4198" y="1194"/>
                    <a:pt x="4237" y="1194"/>
                    <a:pt x="4237" y="1154"/>
                  </a:cubicBezTo>
                  <a:cubicBezTo>
                    <a:pt x="4237" y="1095"/>
                    <a:pt x="4217" y="1075"/>
                    <a:pt x="4158" y="1055"/>
                  </a:cubicBezTo>
                  <a:cubicBezTo>
                    <a:pt x="4217" y="955"/>
                    <a:pt x="4277" y="836"/>
                    <a:pt x="4337" y="737"/>
                  </a:cubicBezTo>
                  <a:cubicBezTo>
                    <a:pt x="3760" y="538"/>
                    <a:pt x="3163" y="359"/>
                    <a:pt x="2586" y="160"/>
                  </a:cubicBezTo>
                  <a:cubicBezTo>
                    <a:pt x="2487" y="120"/>
                    <a:pt x="2385" y="111"/>
                    <a:pt x="2286" y="111"/>
                  </a:cubicBezTo>
                  <a:cubicBezTo>
                    <a:pt x="2206" y="111"/>
                    <a:pt x="2128" y="117"/>
                    <a:pt x="2053" y="117"/>
                  </a:cubicBezTo>
                  <a:cubicBezTo>
                    <a:pt x="1942" y="117"/>
                    <a:pt x="1838" y="104"/>
                    <a:pt x="1751" y="40"/>
                  </a:cubicBezTo>
                  <a:cubicBezTo>
                    <a:pt x="1393" y="1"/>
                    <a:pt x="1074" y="1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"/>
            <p:cNvSpPr/>
            <p:nvPr/>
          </p:nvSpPr>
          <p:spPr>
            <a:xfrm>
              <a:off x="4235525" y="1180225"/>
              <a:ext cx="64600" cy="27175"/>
            </a:xfrm>
            <a:custGeom>
              <a:avLst/>
              <a:gdLst/>
              <a:ahLst/>
              <a:cxnLst/>
              <a:rect l="l" t="t" r="r" b="b"/>
              <a:pathLst>
                <a:path w="2584" h="1087" extrusionOk="0">
                  <a:moveTo>
                    <a:pt x="356" y="1"/>
                  </a:moveTo>
                  <a:cubicBezTo>
                    <a:pt x="1" y="1"/>
                    <a:pt x="103" y="299"/>
                    <a:pt x="156" y="550"/>
                  </a:cubicBezTo>
                  <a:cubicBezTo>
                    <a:pt x="952" y="808"/>
                    <a:pt x="1748" y="1047"/>
                    <a:pt x="2583" y="1087"/>
                  </a:cubicBezTo>
                  <a:cubicBezTo>
                    <a:pt x="2524" y="868"/>
                    <a:pt x="2185" y="808"/>
                    <a:pt x="2245" y="530"/>
                  </a:cubicBezTo>
                  <a:cubicBezTo>
                    <a:pt x="2163" y="334"/>
                    <a:pt x="2001" y="285"/>
                    <a:pt x="1791" y="285"/>
                  </a:cubicBezTo>
                  <a:cubicBezTo>
                    <a:pt x="1746" y="285"/>
                    <a:pt x="1698" y="288"/>
                    <a:pt x="1648" y="291"/>
                  </a:cubicBezTo>
                  <a:cubicBezTo>
                    <a:pt x="1615" y="293"/>
                    <a:pt x="1582" y="294"/>
                    <a:pt x="1548" y="294"/>
                  </a:cubicBezTo>
                  <a:cubicBezTo>
                    <a:pt x="1184" y="294"/>
                    <a:pt x="823" y="195"/>
                    <a:pt x="495" y="13"/>
                  </a:cubicBezTo>
                  <a:cubicBezTo>
                    <a:pt x="442" y="5"/>
                    <a:pt x="396" y="1"/>
                    <a:pt x="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"/>
            <p:cNvSpPr/>
            <p:nvPr/>
          </p:nvSpPr>
          <p:spPr>
            <a:xfrm>
              <a:off x="4923250" y="1335250"/>
              <a:ext cx="81575" cy="37900"/>
            </a:xfrm>
            <a:custGeom>
              <a:avLst/>
              <a:gdLst/>
              <a:ahLst/>
              <a:cxnLst/>
              <a:rect l="l" t="t" r="r" b="b"/>
              <a:pathLst>
                <a:path w="3263" h="1516" extrusionOk="0">
                  <a:moveTo>
                    <a:pt x="251" y="0"/>
                  </a:moveTo>
                  <a:cubicBezTo>
                    <a:pt x="82" y="0"/>
                    <a:pt x="0" y="88"/>
                    <a:pt x="99" y="356"/>
                  </a:cubicBezTo>
                  <a:lnTo>
                    <a:pt x="139" y="396"/>
                  </a:lnTo>
                  <a:lnTo>
                    <a:pt x="199" y="396"/>
                  </a:lnTo>
                  <a:cubicBezTo>
                    <a:pt x="358" y="456"/>
                    <a:pt x="497" y="436"/>
                    <a:pt x="616" y="535"/>
                  </a:cubicBezTo>
                  <a:cubicBezTo>
                    <a:pt x="1213" y="774"/>
                    <a:pt x="1850" y="1033"/>
                    <a:pt x="2447" y="1271"/>
                  </a:cubicBezTo>
                  <a:cubicBezTo>
                    <a:pt x="2459" y="1269"/>
                    <a:pt x="2472" y="1268"/>
                    <a:pt x="2484" y="1268"/>
                  </a:cubicBezTo>
                  <a:cubicBezTo>
                    <a:pt x="2583" y="1268"/>
                    <a:pt x="2652" y="1338"/>
                    <a:pt x="2705" y="1391"/>
                  </a:cubicBezTo>
                  <a:lnTo>
                    <a:pt x="2765" y="1451"/>
                  </a:lnTo>
                  <a:lnTo>
                    <a:pt x="2844" y="1451"/>
                  </a:lnTo>
                  <a:cubicBezTo>
                    <a:pt x="2929" y="1489"/>
                    <a:pt x="3007" y="1515"/>
                    <a:pt x="3073" y="1515"/>
                  </a:cubicBezTo>
                  <a:cubicBezTo>
                    <a:pt x="3177" y="1515"/>
                    <a:pt x="3250" y="1447"/>
                    <a:pt x="3262" y="1252"/>
                  </a:cubicBezTo>
                  <a:lnTo>
                    <a:pt x="3242" y="1252"/>
                  </a:lnTo>
                  <a:cubicBezTo>
                    <a:pt x="3143" y="1172"/>
                    <a:pt x="2984" y="1192"/>
                    <a:pt x="2884" y="1112"/>
                  </a:cubicBezTo>
                  <a:cubicBezTo>
                    <a:pt x="2268" y="754"/>
                    <a:pt x="1651" y="456"/>
                    <a:pt x="975" y="217"/>
                  </a:cubicBezTo>
                  <a:cubicBezTo>
                    <a:pt x="875" y="118"/>
                    <a:pt x="716" y="177"/>
                    <a:pt x="616" y="78"/>
                  </a:cubicBezTo>
                  <a:cubicBezTo>
                    <a:pt x="602" y="50"/>
                    <a:pt x="578" y="22"/>
                    <a:pt x="544" y="22"/>
                  </a:cubicBezTo>
                  <a:cubicBezTo>
                    <a:pt x="530" y="22"/>
                    <a:pt x="515" y="26"/>
                    <a:pt x="497" y="38"/>
                  </a:cubicBezTo>
                  <a:cubicBezTo>
                    <a:pt x="405" y="15"/>
                    <a:pt x="321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"/>
            <p:cNvSpPr/>
            <p:nvPr/>
          </p:nvSpPr>
          <p:spPr>
            <a:xfrm>
              <a:off x="4804375" y="1353475"/>
              <a:ext cx="21600" cy="94400"/>
            </a:xfrm>
            <a:custGeom>
              <a:avLst/>
              <a:gdLst/>
              <a:ahLst/>
              <a:cxnLst/>
              <a:rect l="l" t="t" r="r" b="b"/>
              <a:pathLst>
                <a:path w="864" h="3776" extrusionOk="0">
                  <a:moveTo>
                    <a:pt x="607" y="1"/>
                  </a:moveTo>
                  <a:cubicBezTo>
                    <a:pt x="586" y="1"/>
                    <a:pt x="563" y="2"/>
                    <a:pt x="538" y="5"/>
                  </a:cubicBezTo>
                  <a:cubicBezTo>
                    <a:pt x="40" y="901"/>
                    <a:pt x="199" y="1895"/>
                    <a:pt x="179" y="2850"/>
                  </a:cubicBezTo>
                  <a:cubicBezTo>
                    <a:pt x="179" y="3129"/>
                    <a:pt x="299" y="3447"/>
                    <a:pt x="0" y="3646"/>
                  </a:cubicBezTo>
                  <a:cubicBezTo>
                    <a:pt x="76" y="3731"/>
                    <a:pt x="138" y="3775"/>
                    <a:pt x="193" y="3775"/>
                  </a:cubicBezTo>
                  <a:cubicBezTo>
                    <a:pt x="254" y="3775"/>
                    <a:pt x="306" y="3721"/>
                    <a:pt x="359" y="3606"/>
                  </a:cubicBezTo>
                  <a:cubicBezTo>
                    <a:pt x="398" y="3507"/>
                    <a:pt x="458" y="3427"/>
                    <a:pt x="498" y="3327"/>
                  </a:cubicBezTo>
                  <a:cubicBezTo>
                    <a:pt x="577" y="2353"/>
                    <a:pt x="398" y="1358"/>
                    <a:pt x="717" y="363"/>
                  </a:cubicBezTo>
                  <a:cubicBezTo>
                    <a:pt x="790" y="216"/>
                    <a:pt x="864" y="1"/>
                    <a:pt x="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"/>
            <p:cNvSpPr/>
            <p:nvPr/>
          </p:nvSpPr>
          <p:spPr>
            <a:xfrm>
              <a:off x="4885925" y="1319275"/>
              <a:ext cx="49775" cy="25400"/>
            </a:xfrm>
            <a:custGeom>
              <a:avLst/>
              <a:gdLst/>
              <a:ahLst/>
              <a:cxnLst/>
              <a:rect l="l" t="t" r="r" b="b"/>
              <a:pathLst>
                <a:path w="1991" h="1016" extrusionOk="0">
                  <a:moveTo>
                    <a:pt x="558" y="1"/>
                  </a:moveTo>
                  <a:cubicBezTo>
                    <a:pt x="419" y="180"/>
                    <a:pt x="200" y="240"/>
                    <a:pt x="1" y="339"/>
                  </a:cubicBezTo>
                  <a:cubicBezTo>
                    <a:pt x="478" y="697"/>
                    <a:pt x="1035" y="836"/>
                    <a:pt x="1592" y="1015"/>
                  </a:cubicBezTo>
                  <a:cubicBezTo>
                    <a:pt x="1612" y="777"/>
                    <a:pt x="1771" y="697"/>
                    <a:pt x="1990" y="677"/>
                  </a:cubicBezTo>
                  <a:cubicBezTo>
                    <a:pt x="1552" y="419"/>
                    <a:pt x="1075" y="140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"/>
            <p:cNvSpPr/>
            <p:nvPr/>
          </p:nvSpPr>
          <p:spPr>
            <a:xfrm>
              <a:off x="4994350" y="1367025"/>
              <a:ext cx="61200" cy="35325"/>
            </a:xfrm>
            <a:custGeom>
              <a:avLst/>
              <a:gdLst/>
              <a:ahLst/>
              <a:cxnLst/>
              <a:rect l="l" t="t" r="r" b="b"/>
              <a:pathLst>
                <a:path w="2448" h="1413" extrusionOk="0">
                  <a:moveTo>
                    <a:pt x="418" y="0"/>
                  </a:moveTo>
                  <a:cubicBezTo>
                    <a:pt x="319" y="160"/>
                    <a:pt x="160" y="180"/>
                    <a:pt x="0" y="199"/>
                  </a:cubicBezTo>
                  <a:cubicBezTo>
                    <a:pt x="20" y="219"/>
                    <a:pt x="40" y="279"/>
                    <a:pt x="20" y="378"/>
                  </a:cubicBezTo>
                  <a:cubicBezTo>
                    <a:pt x="80" y="478"/>
                    <a:pt x="175" y="478"/>
                    <a:pt x="269" y="478"/>
                  </a:cubicBezTo>
                  <a:cubicBezTo>
                    <a:pt x="364" y="478"/>
                    <a:pt x="458" y="478"/>
                    <a:pt x="518" y="577"/>
                  </a:cubicBezTo>
                  <a:lnTo>
                    <a:pt x="538" y="577"/>
                  </a:lnTo>
                  <a:cubicBezTo>
                    <a:pt x="617" y="617"/>
                    <a:pt x="657" y="677"/>
                    <a:pt x="756" y="697"/>
                  </a:cubicBezTo>
                  <a:cubicBezTo>
                    <a:pt x="816" y="697"/>
                    <a:pt x="856" y="717"/>
                    <a:pt x="896" y="776"/>
                  </a:cubicBezTo>
                  <a:cubicBezTo>
                    <a:pt x="935" y="796"/>
                    <a:pt x="995" y="816"/>
                    <a:pt x="1015" y="896"/>
                  </a:cubicBezTo>
                  <a:lnTo>
                    <a:pt x="1035" y="916"/>
                  </a:lnTo>
                  <a:cubicBezTo>
                    <a:pt x="1234" y="1413"/>
                    <a:pt x="1731" y="1274"/>
                    <a:pt x="2109" y="1393"/>
                  </a:cubicBezTo>
                  <a:cubicBezTo>
                    <a:pt x="2447" y="1353"/>
                    <a:pt x="2407" y="1095"/>
                    <a:pt x="2228" y="1015"/>
                  </a:cubicBezTo>
                  <a:cubicBezTo>
                    <a:pt x="1910" y="876"/>
                    <a:pt x="1731" y="498"/>
                    <a:pt x="1353" y="398"/>
                  </a:cubicBezTo>
                  <a:cubicBezTo>
                    <a:pt x="1035" y="279"/>
                    <a:pt x="756" y="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"/>
            <p:cNvSpPr/>
            <p:nvPr/>
          </p:nvSpPr>
          <p:spPr>
            <a:xfrm>
              <a:off x="4990875" y="1405825"/>
              <a:ext cx="23900" cy="65175"/>
            </a:xfrm>
            <a:custGeom>
              <a:avLst/>
              <a:gdLst/>
              <a:ahLst/>
              <a:cxnLst/>
              <a:rect l="l" t="t" r="r" b="b"/>
              <a:pathLst>
                <a:path w="956" h="2607" extrusionOk="0">
                  <a:moveTo>
                    <a:pt x="358" y="0"/>
                  </a:moveTo>
                  <a:cubicBezTo>
                    <a:pt x="199" y="497"/>
                    <a:pt x="159" y="995"/>
                    <a:pt x="179" y="1512"/>
                  </a:cubicBezTo>
                  <a:cubicBezTo>
                    <a:pt x="199" y="1870"/>
                    <a:pt x="179" y="2248"/>
                    <a:pt x="0" y="2606"/>
                  </a:cubicBezTo>
                  <a:cubicBezTo>
                    <a:pt x="139" y="2606"/>
                    <a:pt x="259" y="2586"/>
                    <a:pt x="378" y="2586"/>
                  </a:cubicBezTo>
                  <a:cubicBezTo>
                    <a:pt x="955" y="2089"/>
                    <a:pt x="696" y="1452"/>
                    <a:pt x="557" y="856"/>
                  </a:cubicBezTo>
                  <a:lnTo>
                    <a:pt x="557" y="696"/>
                  </a:lnTo>
                  <a:cubicBezTo>
                    <a:pt x="577" y="418"/>
                    <a:pt x="836" y="10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"/>
            <p:cNvSpPr/>
            <p:nvPr/>
          </p:nvSpPr>
          <p:spPr>
            <a:xfrm>
              <a:off x="4617375" y="1280500"/>
              <a:ext cx="26400" cy="64675"/>
            </a:xfrm>
            <a:custGeom>
              <a:avLst/>
              <a:gdLst/>
              <a:ahLst/>
              <a:cxnLst/>
              <a:rect l="l" t="t" r="r" b="b"/>
              <a:pathLst>
                <a:path w="1056" h="2587" extrusionOk="0">
                  <a:moveTo>
                    <a:pt x="876" y="0"/>
                  </a:moveTo>
                  <a:cubicBezTo>
                    <a:pt x="797" y="0"/>
                    <a:pt x="737" y="40"/>
                    <a:pt x="677" y="40"/>
                  </a:cubicBezTo>
                  <a:cubicBezTo>
                    <a:pt x="598" y="537"/>
                    <a:pt x="319" y="995"/>
                    <a:pt x="319" y="1532"/>
                  </a:cubicBezTo>
                  <a:cubicBezTo>
                    <a:pt x="339" y="1870"/>
                    <a:pt x="1" y="2328"/>
                    <a:pt x="518" y="2586"/>
                  </a:cubicBezTo>
                  <a:cubicBezTo>
                    <a:pt x="578" y="1791"/>
                    <a:pt x="777" y="1054"/>
                    <a:pt x="1055" y="338"/>
                  </a:cubicBezTo>
                  <a:cubicBezTo>
                    <a:pt x="1055" y="199"/>
                    <a:pt x="1015" y="80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"/>
            <p:cNvSpPr/>
            <p:nvPr/>
          </p:nvSpPr>
          <p:spPr>
            <a:xfrm>
              <a:off x="4716350" y="1284425"/>
              <a:ext cx="55725" cy="18275"/>
            </a:xfrm>
            <a:custGeom>
              <a:avLst/>
              <a:gdLst/>
              <a:ahLst/>
              <a:cxnLst/>
              <a:rect l="l" t="t" r="r" b="b"/>
              <a:pathLst>
                <a:path w="2229" h="731" extrusionOk="0">
                  <a:moveTo>
                    <a:pt x="298" y="1"/>
                  </a:moveTo>
                  <a:cubicBezTo>
                    <a:pt x="207" y="1"/>
                    <a:pt x="115" y="7"/>
                    <a:pt x="20" y="22"/>
                  </a:cubicBezTo>
                  <a:cubicBezTo>
                    <a:pt x="0" y="22"/>
                    <a:pt x="0" y="42"/>
                    <a:pt x="0" y="102"/>
                  </a:cubicBezTo>
                  <a:cubicBezTo>
                    <a:pt x="0" y="122"/>
                    <a:pt x="20" y="142"/>
                    <a:pt x="80" y="181"/>
                  </a:cubicBezTo>
                  <a:cubicBezTo>
                    <a:pt x="498" y="181"/>
                    <a:pt x="896" y="301"/>
                    <a:pt x="1313" y="440"/>
                  </a:cubicBezTo>
                  <a:cubicBezTo>
                    <a:pt x="1194" y="520"/>
                    <a:pt x="1070" y="534"/>
                    <a:pt x="945" y="534"/>
                  </a:cubicBezTo>
                  <a:cubicBezTo>
                    <a:pt x="871" y="534"/>
                    <a:pt x="796" y="529"/>
                    <a:pt x="723" y="529"/>
                  </a:cubicBezTo>
                  <a:cubicBezTo>
                    <a:pt x="674" y="529"/>
                    <a:pt x="625" y="531"/>
                    <a:pt x="577" y="539"/>
                  </a:cubicBezTo>
                  <a:cubicBezTo>
                    <a:pt x="820" y="685"/>
                    <a:pt x="1071" y="731"/>
                    <a:pt x="1325" y="731"/>
                  </a:cubicBezTo>
                  <a:cubicBezTo>
                    <a:pt x="1593" y="731"/>
                    <a:pt x="1864" y="680"/>
                    <a:pt x="2129" y="639"/>
                  </a:cubicBezTo>
                  <a:cubicBezTo>
                    <a:pt x="2228" y="639"/>
                    <a:pt x="2169" y="440"/>
                    <a:pt x="2129" y="340"/>
                  </a:cubicBezTo>
                  <a:cubicBezTo>
                    <a:pt x="1502" y="323"/>
                    <a:pt x="936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"/>
            <p:cNvSpPr/>
            <p:nvPr/>
          </p:nvSpPr>
          <p:spPr>
            <a:xfrm>
              <a:off x="5000325" y="1427200"/>
              <a:ext cx="18925" cy="46150"/>
            </a:xfrm>
            <a:custGeom>
              <a:avLst/>
              <a:gdLst/>
              <a:ahLst/>
              <a:cxnLst/>
              <a:rect l="l" t="t" r="r" b="b"/>
              <a:pathLst>
                <a:path w="757" h="1846" extrusionOk="0">
                  <a:moveTo>
                    <a:pt x="179" y="1"/>
                  </a:moveTo>
                  <a:cubicBezTo>
                    <a:pt x="20" y="577"/>
                    <a:pt x="259" y="1174"/>
                    <a:pt x="0" y="1731"/>
                  </a:cubicBezTo>
                  <a:cubicBezTo>
                    <a:pt x="100" y="1811"/>
                    <a:pt x="194" y="1846"/>
                    <a:pt x="289" y="1846"/>
                  </a:cubicBezTo>
                  <a:cubicBezTo>
                    <a:pt x="383" y="1846"/>
                    <a:pt x="478" y="1811"/>
                    <a:pt x="577" y="1751"/>
                  </a:cubicBezTo>
                  <a:cubicBezTo>
                    <a:pt x="756" y="1194"/>
                    <a:pt x="696" y="657"/>
                    <a:pt x="597" y="100"/>
                  </a:cubicBezTo>
                  <a:lnTo>
                    <a:pt x="4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"/>
            <p:cNvSpPr/>
            <p:nvPr/>
          </p:nvSpPr>
          <p:spPr>
            <a:xfrm>
              <a:off x="4404025" y="1297550"/>
              <a:ext cx="11750" cy="47625"/>
            </a:xfrm>
            <a:custGeom>
              <a:avLst/>
              <a:gdLst/>
              <a:ahLst/>
              <a:cxnLst/>
              <a:rect l="l" t="t" r="r" b="b"/>
              <a:pathLst>
                <a:path w="470" h="1905" extrusionOk="0">
                  <a:moveTo>
                    <a:pt x="334" y="1"/>
                  </a:moveTo>
                  <a:cubicBezTo>
                    <a:pt x="307" y="1"/>
                    <a:pt x="275" y="5"/>
                    <a:pt x="240" y="14"/>
                  </a:cubicBezTo>
                  <a:cubicBezTo>
                    <a:pt x="1" y="611"/>
                    <a:pt x="61" y="1268"/>
                    <a:pt x="80" y="1904"/>
                  </a:cubicBezTo>
                  <a:lnTo>
                    <a:pt x="379" y="1904"/>
                  </a:lnTo>
                  <a:cubicBezTo>
                    <a:pt x="379" y="1347"/>
                    <a:pt x="399" y="770"/>
                    <a:pt x="438" y="213"/>
                  </a:cubicBezTo>
                  <a:cubicBezTo>
                    <a:pt x="469" y="59"/>
                    <a:pt x="428" y="1"/>
                    <a:pt x="3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"/>
            <p:cNvSpPr/>
            <p:nvPr/>
          </p:nvSpPr>
          <p:spPr>
            <a:xfrm>
              <a:off x="4081275" y="1254625"/>
              <a:ext cx="54500" cy="13650"/>
            </a:xfrm>
            <a:custGeom>
              <a:avLst/>
              <a:gdLst/>
              <a:ahLst/>
              <a:cxnLst/>
              <a:rect l="l" t="t" r="r" b="b"/>
              <a:pathLst>
                <a:path w="2180" h="546" extrusionOk="0">
                  <a:moveTo>
                    <a:pt x="80" y="1"/>
                  </a:moveTo>
                  <a:cubicBezTo>
                    <a:pt x="60" y="1"/>
                    <a:pt x="40" y="21"/>
                    <a:pt x="40" y="41"/>
                  </a:cubicBezTo>
                  <a:cubicBezTo>
                    <a:pt x="0" y="60"/>
                    <a:pt x="40" y="120"/>
                    <a:pt x="80" y="140"/>
                  </a:cubicBezTo>
                  <a:cubicBezTo>
                    <a:pt x="677" y="418"/>
                    <a:pt x="1333" y="438"/>
                    <a:pt x="1970" y="518"/>
                  </a:cubicBezTo>
                  <a:cubicBezTo>
                    <a:pt x="2013" y="537"/>
                    <a:pt x="2048" y="546"/>
                    <a:pt x="2076" y="546"/>
                  </a:cubicBezTo>
                  <a:cubicBezTo>
                    <a:pt x="2163" y="546"/>
                    <a:pt x="2179" y="460"/>
                    <a:pt x="2149" y="339"/>
                  </a:cubicBezTo>
                  <a:cubicBezTo>
                    <a:pt x="1473" y="180"/>
                    <a:pt x="776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"/>
            <p:cNvSpPr/>
            <p:nvPr/>
          </p:nvSpPr>
          <p:spPr>
            <a:xfrm>
              <a:off x="4030550" y="1189300"/>
              <a:ext cx="53225" cy="16625"/>
            </a:xfrm>
            <a:custGeom>
              <a:avLst/>
              <a:gdLst/>
              <a:ahLst/>
              <a:cxnLst/>
              <a:rect l="l" t="t" r="r" b="b"/>
              <a:pathLst>
                <a:path w="2129" h="665" extrusionOk="0">
                  <a:moveTo>
                    <a:pt x="305" y="1"/>
                  </a:moveTo>
                  <a:cubicBezTo>
                    <a:pt x="197" y="1"/>
                    <a:pt x="84" y="50"/>
                    <a:pt x="0" y="147"/>
                  </a:cubicBezTo>
                  <a:cubicBezTo>
                    <a:pt x="20" y="227"/>
                    <a:pt x="60" y="266"/>
                    <a:pt x="100" y="326"/>
                  </a:cubicBezTo>
                  <a:cubicBezTo>
                    <a:pt x="120" y="326"/>
                    <a:pt x="179" y="346"/>
                    <a:pt x="199" y="346"/>
                  </a:cubicBezTo>
                  <a:cubicBezTo>
                    <a:pt x="260" y="340"/>
                    <a:pt x="320" y="337"/>
                    <a:pt x="380" y="337"/>
                  </a:cubicBezTo>
                  <a:cubicBezTo>
                    <a:pt x="913" y="337"/>
                    <a:pt x="1429" y="557"/>
                    <a:pt x="1930" y="664"/>
                  </a:cubicBezTo>
                  <a:cubicBezTo>
                    <a:pt x="2010" y="624"/>
                    <a:pt x="2109" y="605"/>
                    <a:pt x="2129" y="505"/>
                  </a:cubicBezTo>
                  <a:cubicBezTo>
                    <a:pt x="1612" y="187"/>
                    <a:pt x="995" y="187"/>
                    <a:pt x="438" y="28"/>
                  </a:cubicBezTo>
                  <a:cubicBezTo>
                    <a:pt x="396" y="10"/>
                    <a:pt x="351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"/>
            <p:cNvSpPr/>
            <p:nvPr/>
          </p:nvSpPr>
          <p:spPr>
            <a:xfrm>
              <a:off x="4619875" y="1318775"/>
              <a:ext cx="10450" cy="53250"/>
            </a:xfrm>
            <a:custGeom>
              <a:avLst/>
              <a:gdLst/>
              <a:ahLst/>
              <a:cxnLst/>
              <a:rect l="l" t="t" r="r" b="b"/>
              <a:pathLst>
                <a:path w="418" h="213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896"/>
                    <a:pt x="40" y="1433"/>
                    <a:pt x="418" y="2129"/>
                  </a:cubicBezTo>
                  <a:lnTo>
                    <a:pt x="418" y="1055"/>
                  </a:lnTo>
                  <a:cubicBezTo>
                    <a:pt x="120" y="757"/>
                    <a:pt x="358" y="33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"/>
            <p:cNvSpPr/>
            <p:nvPr/>
          </p:nvSpPr>
          <p:spPr>
            <a:xfrm>
              <a:off x="3987775" y="1145225"/>
              <a:ext cx="48275" cy="12450"/>
            </a:xfrm>
            <a:custGeom>
              <a:avLst/>
              <a:gdLst/>
              <a:ahLst/>
              <a:cxnLst/>
              <a:rect l="l" t="t" r="r" b="b"/>
              <a:pathLst>
                <a:path w="1931" h="498" extrusionOk="0">
                  <a:moveTo>
                    <a:pt x="1" y="0"/>
                  </a:moveTo>
                  <a:lnTo>
                    <a:pt x="1" y="179"/>
                  </a:lnTo>
                  <a:cubicBezTo>
                    <a:pt x="518" y="319"/>
                    <a:pt x="1035" y="478"/>
                    <a:pt x="1592" y="498"/>
                  </a:cubicBezTo>
                  <a:cubicBezTo>
                    <a:pt x="1692" y="398"/>
                    <a:pt x="1871" y="478"/>
                    <a:pt x="1930" y="319"/>
                  </a:cubicBezTo>
                  <a:cubicBezTo>
                    <a:pt x="1314" y="120"/>
                    <a:pt x="637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"/>
            <p:cNvSpPr/>
            <p:nvPr/>
          </p:nvSpPr>
          <p:spPr>
            <a:xfrm>
              <a:off x="4386125" y="1258100"/>
              <a:ext cx="10975" cy="43800"/>
            </a:xfrm>
            <a:custGeom>
              <a:avLst/>
              <a:gdLst/>
              <a:ahLst/>
              <a:cxnLst/>
              <a:rect l="l" t="t" r="r" b="b"/>
              <a:pathLst>
                <a:path w="439" h="1752" extrusionOk="0">
                  <a:moveTo>
                    <a:pt x="319" y="1"/>
                  </a:moveTo>
                  <a:cubicBezTo>
                    <a:pt x="120" y="578"/>
                    <a:pt x="1" y="1155"/>
                    <a:pt x="80" y="1752"/>
                  </a:cubicBezTo>
                  <a:cubicBezTo>
                    <a:pt x="200" y="1672"/>
                    <a:pt x="220" y="1533"/>
                    <a:pt x="259" y="1374"/>
                  </a:cubicBezTo>
                  <a:cubicBezTo>
                    <a:pt x="438" y="936"/>
                    <a:pt x="418" y="478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"/>
            <p:cNvSpPr/>
            <p:nvPr/>
          </p:nvSpPr>
          <p:spPr>
            <a:xfrm>
              <a:off x="4027075" y="1197225"/>
              <a:ext cx="8975" cy="41400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230" y="0"/>
                  </a:moveTo>
                  <a:cubicBezTo>
                    <a:pt x="116" y="0"/>
                    <a:pt x="54" y="84"/>
                    <a:pt x="20" y="168"/>
                  </a:cubicBezTo>
                  <a:lnTo>
                    <a:pt x="20" y="367"/>
                  </a:lnTo>
                  <a:cubicBezTo>
                    <a:pt x="80" y="467"/>
                    <a:pt x="80" y="606"/>
                    <a:pt x="20" y="705"/>
                  </a:cubicBezTo>
                  <a:cubicBezTo>
                    <a:pt x="0" y="1004"/>
                    <a:pt x="100" y="1282"/>
                    <a:pt x="199" y="1581"/>
                  </a:cubicBezTo>
                  <a:cubicBezTo>
                    <a:pt x="219" y="1630"/>
                    <a:pt x="244" y="1655"/>
                    <a:pt x="269" y="1655"/>
                  </a:cubicBezTo>
                  <a:cubicBezTo>
                    <a:pt x="294" y="1655"/>
                    <a:pt x="318" y="1630"/>
                    <a:pt x="338" y="1581"/>
                  </a:cubicBezTo>
                  <a:cubicBezTo>
                    <a:pt x="358" y="1043"/>
                    <a:pt x="358" y="526"/>
                    <a:pt x="358" y="9"/>
                  </a:cubicBezTo>
                  <a:lnTo>
                    <a:pt x="299" y="9"/>
                  </a:lnTo>
                  <a:cubicBezTo>
                    <a:pt x="274" y="3"/>
                    <a:pt x="251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"/>
            <p:cNvSpPr/>
            <p:nvPr/>
          </p:nvSpPr>
          <p:spPr>
            <a:xfrm>
              <a:off x="4079275" y="1201750"/>
              <a:ext cx="38700" cy="11325"/>
            </a:xfrm>
            <a:custGeom>
              <a:avLst/>
              <a:gdLst/>
              <a:ahLst/>
              <a:cxnLst/>
              <a:rect l="l" t="t" r="r" b="b"/>
              <a:pathLst>
                <a:path w="1548" h="453" extrusionOk="0">
                  <a:moveTo>
                    <a:pt x="346" y="1"/>
                  </a:moveTo>
                  <a:cubicBezTo>
                    <a:pt x="297" y="1"/>
                    <a:pt x="249" y="3"/>
                    <a:pt x="200" y="7"/>
                  </a:cubicBezTo>
                  <a:cubicBezTo>
                    <a:pt x="120" y="47"/>
                    <a:pt x="61" y="126"/>
                    <a:pt x="1" y="166"/>
                  </a:cubicBezTo>
                  <a:cubicBezTo>
                    <a:pt x="416" y="261"/>
                    <a:pt x="849" y="426"/>
                    <a:pt x="1265" y="426"/>
                  </a:cubicBezTo>
                  <a:cubicBezTo>
                    <a:pt x="1288" y="426"/>
                    <a:pt x="1311" y="426"/>
                    <a:pt x="1334" y="425"/>
                  </a:cubicBezTo>
                  <a:cubicBezTo>
                    <a:pt x="1377" y="444"/>
                    <a:pt x="1412" y="453"/>
                    <a:pt x="1440" y="453"/>
                  </a:cubicBezTo>
                  <a:cubicBezTo>
                    <a:pt x="1528" y="453"/>
                    <a:pt x="1548" y="367"/>
                    <a:pt x="1533" y="246"/>
                  </a:cubicBezTo>
                  <a:cubicBezTo>
                    <a:pt x="1142" y="139"/>
                    <a:pt x="751" y="1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"/>
            <p:cNvSpPr/>
            <p:nvPr/>
          </p:nvSpPr>
          <p:spPr>
            <a:xfrm>
              <a:off x="4112600" y="1207375"/>
              <a:ext cx="40325" cy="10550"/>
            </a:xfrm>
            <a:custGeom>
              <a:avLst/>
              <a:gdLst/>
              <a:ahLst/>
              <a:cxnLst/>
              <a:rect l="l" t="t" r="r" b="b"/>
              <a:pathLst>
                <a:path w="1613" h="422" extrusionOk="0">
                  <a:moveTo>
                    <a:pt x="200" y="1"/>
                  </a:moveTo>
                  <a:cubicBezTo>
                    <a:pt x="120" y="61"/>
                    <a:pt x="80" y="120"/>
                    <a:pt x="1" y="180"/>
                  </a:cubicBezTo>
                  <a:cubicBezTo>
                    <a:pt x="350" y="314"/>
                    <a:pt x="709" y="422"/>
                    <a:pt x="1077" y="422"/>
                  </a:cubicBezTo>
                  <a:cubicBezTo>
                    <a:pt x="1253" y="422"/>
                    <a:pt x="1432" y="397"/>
                    <a:pt x="1612" y="339"/>
                  </a:cubicBezTo>
                  <a:cubicBezTo>
                    <a:pt x="1135" y="240"/>
                    <a:pt x="677" y="12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"/>
            <p:cNvSpPr/>
            <p:nvPr/>
          </p:nvSpPr>
          <p:spPr>
            <a:xfrm>
              <a:off x="4130500" y="1264075"/>
              <a:ext cx="31850" cy="8775"/>
            </a:xfrm>
            <a:custGeom>
              <a:avLst/>
              <a:gdLst/>
              <a:ahLst/>
              <a:cxnLst/>
              <a:rect l="l" t="t" r="r" b="b"/>
              <a:pathLst>
                <a:path w="1274" h="351" extrusionOk="0">
                  <a:moveTo>
                    <a:pt x="180" y="1"/>
                  </a:moveTo>
                  <a:lnTo>
                    <a:pt x="1" y="160"/>
                  </a:lnTo>
                  <a:cubicBezTo>
                    <a:pt x="373" y="291"/>
                    <a:pt x="541" y="350"/>
                    <a:pt x="715" y="350"/>
                  </a:cubicBezTo>
                  <a:cubicBezTo>
                    <a:pt x="858" y="350"/>
                    <a:pt x="1006" y="311"/>
                    <a:pt x="1274" y="239"/>
                  </a:cubicBezTo>
                  <a:cubicBezTo>
                    <a:pt x="836" y="140"/>
                    <a:pt x="498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"/>
            <p:cNvSpPr/>
            <p:nvPr/>
          </p:nvSpPr>
          <p:spPr>
            <a:xfrm>
              <a:off x="4170300" y="1254625"/>
              <a:ext cx="8975" cy="24600"/>
            </a:xfrm>
            <a:custGeom>
              <a:avLst/>
              <a:gdLst/>
              <a:ahLst/>
              <a:cxnLst/>
              <a:rect l="l" t="t" r="r" b="b"/>
              <a:pathLst>
                <a:path w="359" h="984" extrusionOk="0">
                  <a:moveTo>
                    <a:pt x="358" y="1"/>
                  </a:moveTo>
                  <a:cubicBezTo>
                    <a:pt x="299" y="1"/>
                    <a:pt x="279" y="1"/>
                    <a:pt x="239" y="41"/>
                  </a:cubicBezTo>
                  <a:cubicBezTo>
                    <a:pt x="159" y="279"/>
                    <a:pt x="100" y="478"/>
                    <a:pt x="40" y="697"/>
                  </a:cubicBezTo>
                  <a:cubicBezTo>
                    <a:pt x="0" y="816"/>
                    <a:pt x="40" y="936"/>
                    <a:pt x="159" y="975"/>
                  </a:cubicBezTo>
                  <a:cubicBezTo>
                    <a:pt x="175" y="981"/>
                    <a:pt x="191" y="983"/>
                    <a:pt x="205" y="983"/>
                  </a:cubicBezTo>
                  <a:cubicBezTo>
                    <a:pt x="299" y="983"/>
                    <a:pt x="358" y="880"/>
                    <a:pt x="358" y="777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"/>
            <p:cNvSpPr/>
            <p:nvPr/>
          </p:nvSpPr>
          <p:spPr>
            <a:xfrm>
              <a:off x="5020700" y="1389400"/>
              <a:ext cx="26875" cy="21425"/>
            </a:xfrm>
            <a:custGeom>
              <a:avLst/>
              <a:gdLst/>
              <a:ahLst/>
              <a:cxnLst/>
              <a:rect l="l" t="t" r="r" b="b"/>
              <a:pathLst>
                <a:path w="1075" h="857" extrusionOk="0">
                  <a:moveTo>
                    <a:pt x="1" y="1"/>
                  </a:moveTo>
                  <a:lnTo>
                    <a:pt x="1" y="319"/>
                  </a:lnTo>
                  <a:lnTo>
                    <a:pt x="1" y="418"/>
                  </a:lnTo>
                  <a:cubicBezTo>
                    <a:pt x="41" y="578"/>
                    <a:pt x="41" y="757"/>
                    <a:pt x="200" y="856"/>
                  </a:cubicBezTo>
                  <a:cubicBezTo>
                    <a:pt x="399" y="478"/>
                    <a:pt x="757" y="498"/>
                    <a:pt x="1075" y="478"/>
                  </a:cubicBezTo>
                  <a:cubicBezTo>
                    <a:pt x="737" y="319"/>
                    <a:pt x="299" y="31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"/>
            <p:cNvSpPr/>
            <p:nvPr/>
          </p:nvSpPr>
          <p:spPr>
            <a:xfrm>
              <a:off x="4032050" y="1236725"/>
              <a:ext cx="25875" cy="15550"/>
            </a:xfrm>
            <a:custGeom>
              <a:avLst/>
              <a:gdLst/>
              <a:ahLst/>
              <a:cxnLst/>
              <a:rect l="l" t="t" r="r" b="b"/>
              <a:pathLst>
                <a:path w="1035" h="622" extrusionOk="0">
                  <a:moveTo>
                    <a:pt x="0" y="1"/>
                  </a:moveTo>
                  <a:cubicBezTo>
                    <a:pt x="0" y="537"/>
                    <a:pt x="316" y="622"/>
                    <a:pt x="686" y="622"/>
                  </a:cubicBezTo>
                  <a:cubicBezTo>
                    <a:pt x="742" y="622"/>
                    <a:pt x="798" y="620"/>
                    <a:pt x="855" y="617"/>
                  </a:cubicBezTo>
                  <a:cubicBezTo>
                    <a:pt x="935" y="617"/>
                    <a:pt x="995" y="558"/>
                    <a:pt x="1035" y="498"/>
                  </a:cubicBezTo>
                  <a:cubicBezTo>
                    <a:pt x="796" y="219"/>
                    <a:pt x="239" y="458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"/>
            <p:cNvSpPr/>
            <p:nvPr/>
          </p:nvSpPr>
          <p:spPr>
            <a:xfrm>
              <a:off x="4152400" y="1185000"/>
              <a:ext cx="31350" cy="13025"/>
            </a:xfrm>
            <a:custGeom>
              <a:avLst/>
              <a:gdLst/>
              <a:ahLst/>
              <a:cxnLst/>
              <a:rect l="l" t="t" r="r" b="b"/>
              <a:pathLst>
                <a:path w="1254" h="521" extrusionOk="0">
                  <a:moveTo>
                    <a:pt x="378" y="1"/>
                  </a:moveTo>
                  <a:cubicBezTo>
                    <a:pt x="279" y="120"/>
                    <a:pt x="80" y="41"/>
                    <a:pt x="0" y="200"/>
                  </a:cubicBezTo>
                  <a:cubicBezTo>
                    <a:pt x="347" y="419"/>
                    <a:pt x="727" y="520"/>
                    <a:pt x="1141" y="520"/>
                  </a:cubicBezTo>
                  <a:cubicBezTo>
                    <a:pt x="1178" y="520"/>
                    <a:pt x="1216" y="520"/>
                    <a:pt x="1253" y="518"/>
                  </a:cubicBezTo>
                  <a:cubicBezTo>
                    <a:pt x="995" y="220"/>
                    <a:pt x="676" y="14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"/>
            <p:cNvSpPr/>
            <p:nvPr/>
          </p:nvSpPr>
          <p:spPr>
            <a:xfrm>
              <a:off x="4748175" y="1436475"/>
              <a:ext cx="36325" cy="10375"/>
            </a:xfrm>
            <a:custGeom>
              <a:avLst/>
              <a:gdLst/>
              <a:ahLst/>
              <a:cxnLst/>
              <a:rect l="l" t="t" r="r" b="b"/>
              <a:pathLst>
                <a:path w="1453" h="415" extrusionOk="0">
                  <a:moveTo>
                    <a:pt x="492" y="1"/>
                  </a:moveTo>
                  <a:cubicBezTo>
                    <a:pt x="448" y="1"/>
                    <a:pt x="404" y="3"/>
                    <a:pt x="359" y="7"/>
                  </a:cubicBezTo>
                  <a:cubicBezTo>
                    <a:pt x="219" y="7"/>
                    <a:pt x="100" y="27"/>
                    <a:pt x="1" y="167"/>
                  </a:cubicBezTo>
                  <a:cubicBezTo>
                    <a:pt x="350" y="278"/>
                    <a:pt x="687" y="414"/>
                    <a:pt x="1071" y="414"/>
                  </a:cubicBezTo>
                  <a:cubicBezTo>
                    <a:pt x="1168" y="414"/>
                    <a:pt x="1269" y="406"/>
                    <a:pt x="1373" y="385"/>
                  </a:cubicBezTo>
                  <a:lnTo>
                    <a:pt x="1413" y="366"/>
                  </a:lnTo>
                  <a:cubicBezTo>
                    <a:pt x="1433" y="366"/>
                    <a:pt x="1433" y="366"/>
                    <a:pt x="1453" y="306"/>
                  </a:cubicBezTo>
                  <a:cubicBezTo>
                    <a:pt x="1453" y="286"/>
                    <a:pt x="1433" y="226"/>
                    <a:pt x="1393" y="206"/>
                  </a:cubicBezTo>
                  <a:cubicBezTo>
                    <a:pt x="1095" y="119"/>
                    <a:pt x="813" y="1"/>
                    <a:pt x="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"/>
            <p:cNvSpPr/>
            <p:nvPr/>
          </p:nvSpPr>
          <p:spPr>
            <a:xfrm>
              <a:off x="4999825" y="1396375"/>
              <a:ext cx="11950" cy="27375"/>
            </a:xfrm>
            <a:custGeom>
              <a:avLst/>
              <a:gdLst/>
              <a:ahLst/>
              <a:cxnLst/>
              <a:rect l="l" t="t" r="r" b="b"/>
              <a:pathLst>
                <a:path w="478" h="1095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40"/>
                    <a:pt x="20" y="219"/>
                    <a:pt x="0" y="398"/>
                  </a:cubicBezTo>
                  <a:cubicBezTo>
                    <a:pt x="239" y="577"/>
                    <a:pt x="140" y="875"/>
                    <a:pt x="199" y="1094"/>
                  </a:cubicBezTo>
                  <a:cubicBezTo>
                    <a:pt x="478" y="736"/>
                    <a:pt x="319" y="37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"/>
            <p:cNvSpPr/>
            <p:nvPr/>
          </p:nvSpPr>
          <p:spPr>
            <a:xfrm>
              <a:off x="4817800" y="1444100"/>
              <a:ext cx="30850" cy="10475"/>
            </a:xfrm>
            <a:custGeom>
              <a:avLst/>
              <a:gdLst/>
              <a:ahLst/>
              <a:cxnLst/>
              <a:rect l="l" t="t" r="r" b="b"/>
              <a:pathLst>
                <a:path w="1234" h="419" extrusionOk="0">
                  <a:moveTo>
                    <a:pt x="1" y="1"/>
                  </a:moveTo>
                  <a:lnTo>
                    <a:pt x="1" y="1"/>
                  </a:lnTo>
                  <a:cubicBezTo>
                    <a:pt x="180" y="419"/>
                    <a:pt x="617" y="379"/>
                    <a:pt x="995" y="419"/>
                  </a:cubicBezTo>
                  <a:cubicBezTo>
                    <a:pt x="1095" y="399"/>
                    <a:pt x="1154" y="399"/>
                    <a:pt x="1234" y="379"/>
                  </a:cubicBezTo>
                  <a:cubicBezTo>
                    <a:pt x="856" y="160"/>
                    <a:pt x="438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"/>
            <p:cNvSpPr/>
            <p:nvPr/>
          </p:nvSpPr>
          <p:spPr>
            <a:xfrm>
              <a:off x="4639275" y="1275525"/>
              <a:ext cx="18425" cy="13450"/>
            </a:xfrm>
            <a:custGeom>
              <a:avLst/>
              <a:gdLst/>
              <a:ahLst/>
              <a:cxnLst/>
              <a:rect l="l" t="t" r="r" b="b"/>
              <a:pathLst>
                <a:path w="737" h="538" extrusionOk="0">
                  <a:moveTo>
                    <a:pt x="358" y="0"/>
                  </a:moveTo>
                  <a:cubicBezTo>
                    <a:pt x="219" y="40"/>
                    <a:pt x="60" y="60"/>
                    <a:pt x="0" y="199"/>
                  </a:cubicBezTo>
                  <a:cubicBezTo>
                    <a:pt x="0" y="338"/>
                    <a:pt x="40" y="458"/>
                    <a:pt x="179" y="537"/>
                  </a:cubicBezTo>
                  <a:cubicBezTo>
                    <a:pt x="219" y="458"/>
                    <a:pt x="298" y="438"/>
                    <a:pt x="398" y="378"/>
                  </a:cubicBezTo>
                  <a:cubicBezTo>
                    <a:pt x="418" y="358"/>
                    <a:pt x="458" y="358"/>
                    <a:pt x="517" y="358"/>
                  </a:cubicBezTo>
                  <a:cubicBezTo>
                    <a:pt x="597" y="279"/>
                    <a:pt x="736" y="199"/>
                    <a:pt x="736" y="159"/>
                  </a:cubicBezTo>
                  <a:cubicBezTo>
                    <a:pt x="729" y="72"/>
                    <a:pt x="687" y="51"/>
                    <a:pt x="633" y="51"/>
                  </a:cubicBezTo>
                  <a:cubicBezTo>
                    <a:pt x="584" y="51"/>
                    <a:pt x="525" y="68"/>
                    <a:pt x="472" y="68"/>
                  </a:cubicBezTo>
                  <a:cubicBezTo>
                    <a:pt x="424" y="68"/>
                    <a:pt x="382" y="54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"/>
            <p:cNvSpPr/>
            <p:nvPr/>
          </p:nvSpPr>
          <p:spPr>
            <a:xfrm>
              <a:off x="4817800" y="1337175"/>
              <a:ext cx="10475" cy="26400"/>
            </a:xfrm>
            <a:custGeom>
              <a:avLst/>
              <a:gdLst/>
              <a:ahLst/>
              <a:cxnLst/>
              <a:rect l="l" t="t" r="r" b="b"/>
              <a:pathLst>
                <a:path w="419" h="1056" extrusionOk="0">
                  <a:moveTo>
                    <a:pt x="339" y="1"/>
                  </a:moveTo>
                  <a:lnTo>
                    <a:pt x="339" y="1"/>
                  </a:lnTo>
                  <a:cubicBezTo>
                    <a:pt x="120" y="279"/>
                    <a:pt x="1" y="458"/>
                    <a:pt x="1" y="677"/>
                  </a:cubicBezTo>
                  <a:cubicBezTo>
                    <a:pt x="160" y="717"/>
                    <a:pt x="140" y="896"/>
                    <a:pt x="199" y="1055"/>
                  </a:cubicBezTo>
                  <a:cubicBezTo>
                    <a:pt x="418" y="777"/>
                    <a:pt x="339" y="458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"/>
            <p:cNvSpPr/>
            <p:nvPr/>
          </p:nvSpPr>
          <p:spPr>
            <a:xfrm>
              <a:off x="4053425" y="1249500"/>
              <a:ext cx="23400" cy="8625"/>
            </a:xfrm>
            <a:custGeom>
              <a:avLst/>
              <a:gdLst/>
              <a:ahLst/>
              <a:cxnLst/>
              <a:rect l="l" t="t" r="r" b="b"/>
              <a:pathLst>
                <a:path w="936" h="345" extrusionOk="0">
                  <a:moveTo>
                    <a:pt x="330" y="0"/>
                  </a:moveTo>
                  <a:cubicBezTo>
                    <a:pt x="281" y="0"/>
                    <a:pt x="231" y="3"/>
                    <a:pt x="180" y="7"/>
                  </a:cubicBezTo>
                  <a:cubicBezTo>
                    <a:pt x="140" y="27"/>
                    <a:pt x="60" y="86"/>
                    <a:pt x="0" y="126"/>
                  </a:cubicBezTo>
                  <a:cubicBezTo>
                    <a:pt x="279" y="206"/>
                    <a:pt x="577" y="285"/>
                    <a:pt x="856" y="345"/>
                  </a:cubicBezTo>
                  <a:cubicBezTo>
                    <a:pt x="856" y="345"/>
                    <a:pt x="876" y="345"/>
                    <a:pt x="896" y="305"/>
                  </a:cubicBezTo>
                  <a:cubicBezTo>
                    <a:pt x="935" y="246"/>
                    <a:pt x="896" y="226"/>
                    <a:pt x="856" y="166"/>
                  </a:cubicBezTo>
                  <a:cubicBezTo>
                    <a:pt x="697" y="39"/>
                    <a:pt x="525" y="0"/>
                    <a:pt x="3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"/>
            <p:cNvSpPr/>
            <p:nvPr/>
          </p:nvSpPr>
          <p:spPr>
            <a:xfrm>
              <a:off x="4409000" y="1281975"/>
              <a:ext cx="9975" cy="20425"/>
            </a:xfrm>
            <a:custGeom>
              <a:avLst/>
              <a:gdLst/>
              <a:ahLst/>
              <a:cxnLst/>
              <a:rect l="l" t="t" r="r" b="b"/>
              <a:pathLst>
                <a:path w="399" h="817" extrusionOk="0">
                  <a:moveTo>
                    <a:pt x="339" y="1"/>
                  </a:moveTo>
                  <a:lnTo>
                    <a:pt x="339" y="1"/>
                  </a:lnTo>
                  <a:cubicBezTo>
                    <a:pt x="80" y="240"/>
                    <a:pt x="1" y="399"/>
                    <a:pt x="1" y="618"/>
                  </a:cubicBezTo>
                  <a:cubicBezTo>
                    <a:pt x="60" y="697"/>
                    <a:pt x="140" y="737"/>
                    <a:pt x="200" y="816"/>
                  </a:cubicBezTo>
                  <a:cubicBezTo>
                    <a:pt x="399" y="598"/>
                    <a:pt x="379" y="33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"/>
            <p:cNvSpPr/>
            <p:nvPr/>
          </p:nvSpPr>
          <p:spPr>
            <a:xfrm>
              <a:off x="4110125" y="1172900"/>
              <a:ext cx="16925" cy="7150"/>
            </a:xfrm>
            <a:custGeom>
              <a:avLst/>
              <a:gdLst/>
              <a:ahLst/>
              <a:cxnLst/>
              <a:rect l="l" t="t" r="r" b="b"/>
              <a:pathLst>
                <a:path w="677" h="286" extrusionOk="0">
                  <a:moveTo>
                    <a:pt x="337" y="1"/>
                  </a:moveTo>
                  <a:cubicBezTo>
                    <a:pt x="252" y="1"/>
                    <a:pt x="147" y="37"/>
                    <a:pt x="0" y="107"/>
                  </a:cubicBezTo>
                  <a:cubicBezTo>
                    <a:pt x="219" y="186"/>
                    <a:pt x="458" y="226"/>
                    <a:pt x="677" y="286"/>
                  </a:cubicBezTo>
                  <a:cubicBezTo>
                    <a:pt x="555" y="91"/>
                    <a:pt x="471" y="1"/>
                    <a:pt x="3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"/>
            <p:cNvSpPr/>
            <p:nvPr/>
          </p:nvSpPr>
          <p:spPr>
            <a:xfrm>
              <a:off x="4300600" y="1203175"/>
              <a:ext cx="17425" cy="8225"/>
            </a:xfrm>
            <a:custGeom>
              <a:avLst/>
              <a:gdLst/>
              <a:ahLst/>
              <a:cxnLst/>
              <a:rect l="l" t="t" r="r" b="b"/>
              <a:pathLst>
                <a:path w="697" h="329" extrusionOk="0">
                  <a:moveTo>
                    <a:pt x="369" y="1"/>
                  </a:moveTo>
                  <a:cubicBezTo>
                    <a:pt x="260" y="1"/>
                    <a:pt x="136" y="58"/>
                    <a:pt x="0" y="149"/>
                  </a:cubicBezTo>
                  <a:cubicBezTo>
                    <a:pt x="123" y="284"/>
                    <a:pt x="261" y="328"/>
                    <a:pt x="409" y="328"/>
                  </a:cubicBezTo>
                  <a:cubicBezTo>
                    <a:pt x="501" y="328"/>
                    <a:pt x="597" y="311"/>
                    <a:pt x="696" y="288"/>
                  </a:cubicBezTo>
                  <a:cubicBezTo>
                    <a:pt x="610" y="83"/>
                    <a:pt x="500" y="1"/>
                    <a:pt x="3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"/>
            <p:cNvSpPr/>
            <p:nvPr/>
          </p:nvSpPr>
          <p:spPr>
            <a:xfrm>
              <a:off x="4027575" y="1153675"/>
              <a:ext cx="25375" cy="7475"/>
            </a:xfrm>
            <a:custGeom>
              <a:avLst/>
              <a:gdLst/>
              <a:ahLst/>
              <a:cxnLst/>
              <a:rect l="l" t="t" r="r" b="b"/>
              <a:pathLst>
                <a:path w="1015" h="299" extrusionOk="0">
                  <a:moveTo>
                    <a:pt x="338" y="1"/>
                  </a:moveTo>
                  <a:cubicBezTo>
                    <a:pt x="219" y="60"/>
                    <a:pt x="60" y="60"/>
                    <a:pt x="0" y="180"/>
                  </a:cubicBezTo>
                  <a:cubicBezTo>
                    <a:pt x="100" y="180"/>
                    <a:pt x="199" y="199"/>
                    <a:pt x="298" y="239"/>
                  </a:cubicBezTo>
                  <a:cubicBezTo>
                    <a:pt x="537" y="160"/>
                    <a:pt x="836" y="299"/>
                    <a:pt x="1015" y="40"/>
                  </a:cubicBezTo>
                  <a:cubicBezTo>
                    <a:pt x="796" y="1"/>
                    <a:pt x="557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"/>
            <p:cNvSpPr/>
            <p:nvPr/>
          </p:nvSpPr>
          <p:spPr>
            <a:xfrm>
              <a:off x="4068350" y="1159150"/>
              <a:ext cx="23900" cy="10650"/>
            </a:xfrm>
            <a:custGeom>
              <a:avLst/>
              <a:gdLst/>
              <a:ahLst/>
              <a:cxnLst/>
              <a:rect l="l" t="t" r="r" b="b"/>
              <a:pathLst>
                <a:path w="956" h="426" extrusionOk="0">
                  <a:moveTo>
                    <a:pt x="80" y="0"/>
                  </a:moveTo>
                  <a:cubicBezTo>
                    <a:pt x="60" y="0"/>
                    <a:pt x="40" y="40"/>
                    <a:pt x="40" y="60"/>
                  </a:cubicBezTo>
                  <a:cubicBezTo>
                    <a:pt x="0" y="120"/>
                    <a:pt x="40" y="140"/>
                    <a:pt x="80" y="159"/>
                  </a:cubicBezTo>
                  <a:cubicBezTo>
                    <a:pt x="199" y="358"/>
                    <a:pt x="438" y="339"/>
                    <a:pt x="597" y="378"/>
                  </a:cubicBezTo>
                  <a:cubicBezTo>
                    <a:pt x="655" y="407"/>
                    <a:pt x="724" y="426"/>
                    <a:pt x="796" y="426"/>
                  </a:cubicBezTo>
                  <a:cubicBezTo>
                    <a:pt x="822" y="426"/>
                    <a:pt x="849" y="423"/>
                    <a:pt x="876" y="418"/>
                  </a:cubicBezTo>
                  <a:lnTo>
                    <a:pt x="955" y="339"/>
                  </a:lnTo>
                  <a:cubicBezTo>
                    <a:pt x="736" y="60"/>
                    <a:pt x="358" y="15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"/>
            <p:cNvSpPr/>
            <p:nvPr/>
          </p:nvSpPr>
          <p:spPr>
            <a:xfrm>
              <a:off x="4217550" y="1315175"/>
              <a:ext cx="17925" cy="7725"/>
            </a:xfrm>
            <a:custGeom>
              <a:avLst/>
              <a:gdLst/>
              <a:ahLst/>
              <a:cxnLst/>
              <a:rect l="l" t="t" r="r" b="b"/>
              <a:pathLst>
                <a:path w="717" h="309" extrusionOk="0">
                  <a:moveTo>
                    <a:pt x="281" y="1"/>
                  </a:moveTo>
                  <a:cubicBezTo>
                    <a:pt x="193" y="1"/>
                    <a:pt x="101" y="17"/>
                    <a:pt x="0" y="45"/>
                  </a:cubicBezTo>
                  <a:cubicBezTo>
                    <a:pt x="109" y="230"/>
                    <a:pt x="236" y="308"/>
                    <a:pt x="370" y="308"/>
                  </a:cubicBezTo>
                  <a:cubicBezTo>
                    <a:pt x="482" y="308"/>
                    <a:pt x="599" y="255"/>
                    <a:pt x="716" y="165"/>
                  </a:cubicBezTo>
                  <a:cubicBezTo>
                    <a:pt x="576" y="50"/>
                    <a:pt x="437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"/>
            <p:cNvSpPr/>
            <p:nvPr/>
          </p:nvSpPr>
          <p:spPr>
            <a:xfrm>
              <a:off x="4239925" y="1318275"/>
              <a:ext cx="22400" cy="7000"/>
            </a:xfrm>
            <a:custGeom>
              <a:avLst/>
              <a:gdLst/>
              <a:ahLst/>
              <a:cxnLst/>
              <a:rect l="l" t="t" r="r" b="b"/>
              <a:pathLst>
                <a:path w="896" h="280" extrusionOk="0">
                  <a:moveTo>
                    <a:pt x="363" y="1"/>
                  </a:moveTo>
                  <a:cubicBezTo>
                    <a:pt x="244" y="1"/>
                    <a:pt x="122" y="18"/>
                    <a:pt x="0" y="41"/>
                  </a:cubicBezTo>
                  <a:cubicBezTo>
                    <a:pt x="179" y="280"/>
                    <a:pt x="458" y="180"/>
                    <a:pt x="677" y="240"/>
                  </a:cubicBezTo>
                  <a:cubicBezTo>
                    <a:pt x="756" y="240"/>
                    <a:pt x="816" y="220"/>
                    <a:pt x="895" y="180"/>
                  </a:cubicBezTo>
                  <a:cubicBezTo>
                    <a:pt x="736" y="45"/>
                    <a:pt x="554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"/>
            <p:cNvSpPr/>
            <p:nvPr/>
          </p:nvSpPr>
          <p:spPr>
            <a:xfrm>
              <a:off x="4670100" y="1418750"/>
              <a:ext cx="17425" cy="6475"/>
            </a:xfrm>
            <a:custGeom>
              <a:avLst/>
              <a:gdLst/>
              <a:ahLst/>
              <a:cxnLst/>
              <a:rect l="l" t="t" r="r" b="b"/>
              <a:pathLst>
                <a:path w="697" h="259" extrusionOk="0">
                  <a:moveTo>
                    <a:pt x="0" y="0"/>
                  </a:moveTo>
                  <a:cubicBezTo>
                    <a:pt x="129" y="142"/>
                    <a:pt x="258" y="259"/>
                    <a:pt x="414" y="259"/>
                  </a:cubicBezTo>
                  <a:cubicBezTo>
                    <a:pt x="498" y="259"/>
                    <a:pt x="591" y="224"/>
                    <a:pt x="697" y="140"/>
                  </a:cubicBezTo>
                  <a:cubicBezTo>
                    <a:pt x="478" y="0"/>
                    <a:pt x="2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"/>
            <p:cNvSpPr/>
            <p:nvPr/>
          </p:nvSpPr>
          <p:spPr>
            <a:xfrm>
              <a:off x="4320975" y="1210375"/>
              <a:ext cx="22400" cy="6975"/>
            </a:xfrm>
            <a:custGeom>
              <a:avLst/>
              <a:gdLst/>
              <a:ahLst/>
              <a:cxnLst/>
              <a:rect l="l" t="t" r="r" b="b"/>
              <a:pathLst>
                <a:path w="896" h="279" extrusionOk="0">
                  <a:moveTo>
                    <a:pt x="478" y="0"/>
                  </a:moveTo>
                  <a:cubicBezTo>
                    <a:pt x="351" y="0"/>
                    <a:pt x="217" y="26"/>
                    <a:pt x="92" y="26"/>
                  </a:cubicBezTo>
                  <a:cubicBezTo>
                    <a:pt x="61" y="26"/>
                    <a:pt x="31" y="24"/>
                    <a:pt x="1" y="20"/>
                  </a:cubicBezTo>
                  <a:lnTo>
                    <a:pt x="1" y="20"/>
                  </a:lnTo>
                  <a:cubicBezTo>
                    <a:pt x="279" y="279"/>
                    <a:pt x="598" y="179"/>
                    <a:pt x="896" y="219"/>
                  </a:cubicBezTo>
                  <a:cubicBezTo>
                    <a:pt x="787" y="40"/>
                    <a:pt x="637" y="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"/>
            <p:cNvSpPr/>
            <p:nvPr/>
          </p:nvSpPr>
          <p:spPr>
            <a:xfrm>
              <a:off x="4142950" y="1182025"/>
              <a:ext cx="17925" cy="7975"/>
            </a:xfrm>
            <a:custGeom>
              <a:avLst/>
              <a:gdLst/>
              <a:ahLst/>
              <a:cxnLst/>
              <a:rect l="l" t="t" r="r" b="b"/>
              <a:pathLst>
                <a:path w="717" h="319" extrusionOk="0">
                  <a:moveTo>
                    <a:pt x="0" y="0"/>
                  </a:moveTo>
                  <a:cubicBezTo>
                    <a:pt x="0" y="20"/>
                    <a:pt x="40" y="60"/>
                    <a:pt x="40" y="100"/>
                  </a:cubicBezTo>
                  <a:cubicBezTo>
                    <a:pt x="80" y="239"/>
                    <a:pt x="199" y="299"/>
                    <a:pt x="358" y="319"/>
                  </a:cubicBezTo>
                  <a:cubicBezTo>
                    <a:pt x="497" y="299"/>
                    <a:pt x="657" y="259"/>
                    <a:pt x="716" y="120"/>
                  </a:cubicBezTo>
                  <a:cubicBezTo>
                    <a:pt x="497" y="60"/>
                    <a:pt x="25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"/>
            <p:cNvSpPr/>
            <p:nvPr/>
          </p:nvSpPr>
          <p:spPr>
            <a:xfrm>
              <a:off x="4782500" y="1441100"/>
              <a:ext cx="18925" cy="6300"/>
            </a:xfrm>
            <a:custGeom>
              <a:avLst/>
              <a:gdLst/>
              <a:ahLst/>
              <a:cxnLst/>
              <a:rect l="l" t="t" r="r" b="b"/>
              <a:pathLst>
                <a:path w="757" h="252" extrusionOk="0">
                  <a:moveTo>
                    <a:pt x="305" y="0"/>
                  </a:moveTo>
                  <a:cubicBezTo>
                    <a:pt x="203" y="0"/>
                    <a:pt x="100" y="14"/>
                    <a:pt x="0" y="21"/>
                  </a:cubicBezTo>
                  <a:lnTo>
                    <a:pt x="0" y="181"/>
                  </a:lnTo>
                  <a:cubicBezTo>
                    <a:pt x="173" y="181"/>
                    <a:pt x="336" y="251"/>
                    <a:pt x="503" y="251"/>
                  </a:cubicBezTo>
                  <a:cubicBezTo>
                    <a:pt x="586" y="251"/>
                    <a:pt x="670" y="234"/>
                    <a:pt x="756" y="181"/>
                  </a:cubicBezTo>
                  <a:cubicBezTo>
                    <a:pt x="622" y="34"/>
                    <a:pt x="466" y="0"/>
                    <a:pt x="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"/>
            <p:cNvSpPr/>
            <p:nvPr/>
          </p:nvSpPr>
          <p:spPr>
            <a:xfrm>
              <a:off x="5010750" y="1409800"/>
              <a:ext cx="11975" cy="18925"/>
            </a:xfrm>
            <a:custGeom>
              <a:avLst/>
              <a:gdLst/>
              <a:ahLst/>
              <a:cxnLst/>
              <a:rect l="l" t="t" r="r" b="b"/>
              <a:pathLst>
                <a:path w="479" h="757" extrusionOk="0">
                  <a:moveTo>
                    <a:pt x="240" y="0"/>
                  </a:moveTo>
                  <a:cubicBezTo>
                    <a:pt x="1" y="199"/>
                    <a:pt x="80" y="458"/>
                    <a:pt x="61" y="697"/>
                  </a:cubicBezTo>
                  <a:lnTo>
                    <a:pt x="140" y="756"/>
                  </a:lnTo>
                  <a:cubicBezTo>
                    <a:pt x="478" y="637"/>
                    <a:pt x="359" y="358"/>
                    <a:pt x="339" y="100"/>
                  </a:cubicBezTo>
                  <a:cubicBezTo>
                    <a:pt x="299" y="60"/>
                    <a:pt x="260" y="4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"/>
            <p:cNvSpPr/>
            <p:nvPr/>
          </p:nvSpPr>
          <p:spPr>
            <a:xfrm>
              <a:off x="4616875" y="1276225"/>
              <a:ext cx="17950" cy="6275"/>
            </a:xfrm>
            <a:custGeom>
              <a:avLst/>
              <a:gdLst/>
              <a:ahLst/>
              <a:cxnLst/>
              <a:rect l="l" t="t" r="r" b="b"/>
              <a:pathLst>
                <a:path w="718" h="251" extrusionOk="0">
                  <a:moveTo>
                    <a:pt x="328" y="0"/>
                  </a:moveTo>
                  <a:cubicBezTo>
                    <a:pt x="217" y="0"/>
                    <a:pt x="104" y="23"/>
                    <a:pt x="1" y="32"/>
                  </a:cubicBezTo>
                  <a:cubicBezTo>
                    <a:pt x="200" y="251"/>
                    <a:pt x="439" y="171"/>
                    <a:pt x="717" y="211"/>
                  </a:cubicBezTo>
                  <a:cubicBezTo>
                    <a:pt x="615" y="41"/>
                    <a:pt x="474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"/>
            <p:cNvSpPr/>
            <p:nvPr/>
          </p:nvSpPr>
          <p:spPr>
            <a:xfrm>
              <a:off x="4148400" y="1172000"/>
              <a:ext cx="13950" cy="4475"/>
            </a:xfrm>
            <a:custGeom>
              <a:avLst/>
              <a:gdLst/>
              <a:ahLst/>
              <a:cxnLst/>
              <a:rect l="l" t="t" r="r" b="b"/>
              <a:pathLst>
                <a:path w="558" h="179" extrusionOk="0">
                  <a:moveTo>
                    <a:pt x="157" y="0"/>
                  </a:moveTo>
                  <a:cubicBezTo>
                    <a:pt x="106" y="0"/>
                    <a:pt x="54" y="7"/>
                    <a:pt x="1" y="23"/>
                  </a:cubicBezTo>
                  <a:cubicBezTo>
                    <a:pt x="102" y="137"/>
                    <a:pt x="211" y="178"/>
                    <a:pt x="333" y="178"/>
                  </a:cubicBezTo>
                  <a:cubicBezTo>
                    <a:pt x="403" y="178"/>
                    <a:pt x="478" y="165"/>
                    <a:pt x="558" y="143"/>
                  </a:cubicBezTo>
                  <a:cubicBezTo>
                    <a:pt x="427" y="55"/>
                    <a:pt x="296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"/>
            <p:cNvSpPr/>
            <p:nvPr/>
          </p:nvSpPr>
          <p:spPr>
            <a:xfrm>
              <a:off x="4026575" y="1193450"/>
              <a:ext cx="7975" cy="8975"/>
            </a:xfrm>
            <a:custGeom>
              <a:avLst/>
              <a:gdLst/>
              <a:ahLst/>
              <a:cxnLst/>
              <a:rect l="l" t="t" r="r" b="b"/>
              <a:pathLst>
                <a:path w="319" h="359" extrusionOk="0">
                  <a:moveTo>
                    <a:pt x="179" y="1"/>
                  </a:moveTo>
                  <a:cubicBezTo>
                    <a:pt x="0" y="81"/>
                    <a:pt x="0" y="200"/>
                    <a:pt x="40" y="359"/>
                  </a:cubicBezTo>
                  <a:cubicBezTo>
                    <a:pt x="140" y="279"/>
                    <a:pt x="219" y="240"/>
                    <a:pt x="319" y="180"/>
                  </a:cubicBezTo>
                  <a:cubicBezTo>
                    <a:pt x="319" y="81"/>
                    <a:pt x="259" y="4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"/>
            <p:cNvSpPr/>
            <p:nvPr/>
          </p:nvSpPr>
          <p:spPr>
            <a:xfrm>
              <a:off x="4090225" y="1167225"/>
              <a:ext cx="11325" cy="5375"/>
            </a:xfrm>
            <a:custGeom>
              <a:avLst/>
              <a:gdLst/>
              <a:ahLst/>
              <a:cxnLst/>
              <a:rect l="l" t="t" r="r" b="b"/>
              <a:pathLst>
                <a:path w="453" h="215" extrusionOk="0">
                  <a:moveTo>
                    <a:pt x="348" y="0"/>
                  </a:moveTo>
                  <a:cubicBezTo>
                    <a:pt x="287" y="0"/>
                    <a:pt x="205" y="37"/>
                    <a:pt x="142" y="37"/>
                  </a:cubicBezTo>
                  <a:cubicBezTo>
                    <a:pt x="118" y="37"/>
                    <a:pt x="96" y="31"/>
                    <a:pt x="80" y="16"/>
                  </a:cubicBezTo>
                  <a:cubicBezTo>
                    <a:pt x="60" y="16"/>
                    <a:pt x="60" y="16"/>
                    <a:pt x="20" y="55"/>
                  </a:cubicBezTo>
                  <a:cubicBezTo>
                    <a:pt x="1" y="115"/>
                    <a:pt x="20" y="135"/>
                    <a:pt x="100" y="155"/>
                  </a:cubicBezTo>
                  <a:cubicBezTo>
                    <a:pt x="219" y="195"/>
                    <a:pt x="319" y="195"/>
                    <a:pt x="418" y="214"/>
                  </a:cubicBezTo>
                  <a:cubicBezTo>
                    <a:pt x="453" y="42"/>
                    <a:pt x="413" y="0"/>
                    <a:pt x="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"/>
            <p:cNvSpPr/>
            <p:nvPr/>
          </p:nvSpPr>
          <p:spPr>
            <a:xfrm>
              <a:off x="4057900" y="1158200"/>
              <a:ext cx="12450" cy="4450"/>
            </a:xfrm>
            <a:custGeom>
              <a:avLst/>
              <a:gdLst/>
              <a:ahLst/>
              <a:cxnLst/>
              <a:rect l="l" t="t" r="r" b="b"/>
              <a:pathLst>
                <a:path w="498" h="178" extrusionOk="0">
                  <a:moveTo>
                    <a:pt x="222" y="1"/>
                  </a:moveTo>
                  <a:cubicBezTo>
                    <a:pt x="131" y="1"/>
                    <a:pt x="52" y="34"/>
                    <a:pt x="1" y="158"/>
                  </a:cubicBezTo>
                  <a:cubicBezTo>
                    <a:pt x="180" y="178"/>
                    <a:pt x="319" y="178"/>
                    <a:pt x="498" y="178"/>
                  </a:cubicBezTo>
                  <a:lnTo>
                    <a:pt x="498" y="38"/>
                  </a:lnTo>
                  <a:cubicBezTo>
                    <a:pt x="402" y="29"/>
                    <a:pt x="307" y="1"/>
                    <a:pt x="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"/>
            <p:cNvSpPr/>
            <p:nvPr/>
          </p:nvSpPr>
          <p:spPr>
            <a:xfrm>
              <a:off x="4995350" y="1374975"/>
              <a:ext cx="12450" cy="5075"/>
            </a:xfrm>
            <a:custGeom>
              <a:avLst/>
              <a:gdLst/>
              <a:ahLst/>
              <a:cxnLst/>
              <a:rect l="l" t="t" r="r" b="b"/>
              <a:pathLst>
                <a:path w="498" h="203" extrusionOk="0">
                  <a:moveTo>
                    <a:pt x="0" y="1"/>
                  </a:moveTo>
                  <a:cubicBezTo>
                    <a:pt x="75" y="180"/>
                    <a:pt x="217" y="202"/>
                    <a:pt x="358" y="202"/>
                  </a:cubicBezTo>
                  <a:cubicBezTo>
                    <a:pt x="406" y="202"/>
                    <a:pt x="453" y="200"/>
                    <a:pt x="498" y="200"/>
                  </a:cubicBezTo>
                  <a:cubicBezTo>
                    <a:pt x="378" y="41"/>
                    <a:pt x="19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"/>
            <p:cNvSpPr/>
            <p:nvPr/>
          </p:nvSpPr>
          <p:spPr>
            <a:xfrm>
              <a:off x="5016725" y="139687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160" y="0"/>
                  </a:moveTo>
                  <a:cubicBezTo>
                    <a:pt x="1" y="159"/>
                    <a:pt x="21" y="358"/>
                    <a:pt x="1" y="517"/>
                  </a:cubicBezTo>
                  <a:lnTo>
                    <a:pt x="40" y="557"/>
                  </a:lnTo>
                  <a:cubicBezTo>
                    <a:pt x="398" y="497"/>
                    <a:pt x="259" y="259"/>
                    <a:pt x="219" y="6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"/>
            <p:cNvSpPr/>
            <p:nvPr/>
          </p:nvSpPr>
          <p:spPr>
            <a:xfrm>
              <a:off x="4170300" y="1306050"/>
              <a:ext cx="13950" cy="6275"/>
            </a:xfrm>
            <a:custGeom>
              <a:avLst/>
              <a:gdLst/>
              <a:ahLst/>
              <a:cxnLst/>
              <a:rect l="l" t="t" r="r" b="b"/>
              <a:pathLst>
                <a:path w="558" h="251" extrusionOk="0">
                  <a:moveTo>
                    <a:pt x="125" y="0"/>
                  </a:moveTo>
                  <a:cubicBezTo>
                    <a:pt x="84" y="0"/>
                    <a:pt x="43" y="4"/>
                    <a:pt x="0" y="13"/>
                  </a:cubicBezTo>
                  <a:cubicBezTo>
                    <a:pt x="80" y="152"/>
                    <a:pt x="199" y="172"/>
                    <a:pt x="358" y="231"/>
                  </a:cubicBezTo>
                  <a:cubicBezTo>
                    <a:pt x="382" y="243"/>
                    <a:pt x="405" y="250"/>
                    <a:pt x="426" y="250"/>
                  </a:cubicBezTo>
                  <a:cubicBezTo>
                    <a:pt x="474" y="250"/>
                    <a:pt x="516" y="215"/>
                    <a:pt x="557" y="132"/>
                  </a:cubicBezTo>
                  <a:cubicBezTo>
                    <a:pt x="416" y="54"/>
                    <a:pt x="276" y="0"/>
                    <a:pt x="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"/>
            <p:cNvSpPr/>
            <p:nvPr/>
          </p:nvSpPr>
          <p:spPr>
            <a:xfrm>
              <a:off x="4183725" y="1197925"/>
              <a:ext cx="5500" cy="3250"/>
            </a:xfrm>
            <a:custGeom>
              <a:avLst/>
              <a:gdLst/>
              <a:ahLst/>
              <a:cxnLst/>
              <a:rect l="l" t="t" r="r" b="b"/>
              <a:pathLst>
                <a:path w="220" h="130" extrusionOk="0">
                  <a:moveTo>
                    <a:pt x="0" y="1"/>
                  </a:moveTo>
                  <a:lnTo>
                    <a:pt x="0" y="1"/>
                  </a:lnTo>
                  <a:cubicBezTo>
                    <a:pt x="28" y="42"/>
                    <a:pt x="55" y="129"/>
                    <a:pt x="114" y="129"/>
                  </a:cubicBezTo>
                  <a:cubicBezTo>
                    <a:pt x="141" y="129"/>
                    <a:pt x="175" y="111"/>
                    <a:pt x="219" y="61"/>
                  </a:cubicBezTo>
                  <a:cubicBezTo>
                    <a:pt x="140" y="61"/>
                    <a:pt x="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"/>
            <p:cNvSpPr/>
            <p:nvPr/>
          </p:nvSpPr>
          <p:spPr>
            <a:xfrm>
              <a:off x="4027575" y="1206900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0" y="0"/>
                  </a:moveTo>
                  <a:lnTo>
                    <a:pt x="0" y="318"/>
                  </a:lnTo>
                  <a:cubicBezTo>
                    <a:pt x="139" y="219"/>
                    <a:pt x="13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"/>
            <p:cNvSpPr/>
            <p:nvPr/>
          </p:nvSpPr>
          <p:spPr>
            <a:xfrm>
              <a:off x="4083275" y="1167600"/>
              <a:ext cx="9450" cy="3675"/>
            </a:xfrm>
            <a:custGeom>
              <a:avLst/>
              <a:gdLst/>
              <a:ahLst/>
              <a:cxnLst/>
              <a:rect l="l" t="t" r="r" b="b"/>
              <a:pathLst>
                <a:path w="378" h="147" extrusionOk="0">
                  <a:moveTo>
                    <a:pt x="358" y="1"/>
                  </a:moveTo>
                  <a:cubicBezTo>
                    <a:pt x="239" y="1"/>
                    <a:pt x="119" y="20"/>
                    <a:pt x="0" y="40"/>
                  </a:cubicBezTo>
                  <a:cubicBezTo>
                    <a:pt x="77" y="117"/>
                    <a:pt x="178" y="147"/>
                    <a:pt x="285" y="147"/>
                  </a:cubicBezTo>
                  <a:cubicBezTo>
                    <a:pt x="315" y="147"/>
                    <a:pt x="347" y="144"/>
                    <a:pt x="378" y="140"/>
                  </a:cubicBezTo>
                  <a:cubicBezTo>
                    <a:pt x="358" y="100"/>
                    <a:pt x="358" y="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"/>
            <p:cNvSpPr/>
            <p:nvPr/>
          </p:nvSpPr>
          <p:spPr>
            <a:xfrm>
              <a:off x="4928200" y="1345575"/>
              <a:ext cx="10475" cy="3750"/>
            </a:xfrm>
            <a:custGeom>
              <a:avLst/>
              <a:gdLst/>
              <a:ahLst/>
              <a:cxnLst/>
              <a:rect l="l" t="t" r="r" b="b"/>
              <a:pathLst>
                <a:path w="419" h="150" extrusionOk="0">
                  <a:moveTo>
                    <a:pt x="153" y="1"/>
                  </a:moveTo>
                  <a:cubicBezTo>
                    <a:pt x="105" y="1"/>
                    <a:pt x="54" y="10"/>
                    <a:pt x="1" y="23"/>
                  </a:cubicBezTo>
                  <a:cubicBezTo>
                    <a:pt x="94" y="117"/>
                    <a:pt x="213" y="149"/>
                    <a:pt x="326" y="149"/>
                  </a:cubicBezTo>
                  <a:cubicBezTo>
                    <a:pt x="358" y="149"/>
                    <a:pt x="389" y="147"/>
                    <a:pt x="418" y="142"/>
                  </a:cubicBezTo>
                  <a:cubicBezTo>
                    <a:pt x="339" y="36"/>
                    <a:pt x="251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"/>
            <p:cNvSpPr/>
            <p:nvPr/>
          </p:nvSpPr>
          <p:spPr>
            <a:xfrm>
              <a:off x="4179250" y="1309650"/>
              <a:ext cx="8475" cy="5175"/>
            </a:xfrm>
            <a:custGeom>
              <a:avLst/>
              <a:gdLst/>
              <a:ahLst/>
              <a:cxnLst/>
              <a:rect l="l" t="t" r="r" b="b"/>
              <a:pathLst>
                <a:path w="339" h="207" extrusionOk="0">
                  <a:moveTo>
                    <a:pt x="235" y="0"/>
                  </a:moveTo>
                  <a:cubicBezTo>
                    <a:pt x="222" y="0"/>
                    <a:pt x="210" y="3"/>
                    <a:pt x="199" y="8"/>
                  </a:cubicBezTo>
                  <a:cubicBezTo>
                    <a:pt x="120" y="28"/>
                    <a:pt x="80" y="68"/>
                    <a:pt x="0" y="87"/>
                  </a:cubicBezTo>
                  <a:cubicBezTo>
                    <a:pt x="0" y="127"/>
                    <a:pt x="0" y="167"/>
                    <a:pt x="20" y="207"/>
                  </a:cubicBezTo>
                  <a:cubicBezTo>
                    <a:pt x="140" y="207"/>
                    <a:pt x="279" y="187"/>
                    <a:pt x="339" y="48"/>
                  </a:cubicBezTo>
                  <a:cubicBezTo>
                    <a:pt x="309" y="18"/>
                    <a:pt x="270" y="0"/>
                    <a:pt x="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"/>
            <p:cNvSpPr/>
            <p:nvPr/>
          </p:nvSpPr>
          <p:spPr>
            <a:xfrm>
              <a:off x="4074800" y="1254125"/>
              <a:ext cx="8000" cy="5000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1" y="1"/>
                  </a:moveTo>
                  <a:lnTo>
                    <a:pt x="1" y="160"/>
                  </a:lnTo>
                  <a:cubicBezTo>
                    <a:pt x="120" y="160"/>
                    <a:pt x="220" y="160"/>
                    <a:pt x="319" y="200"/>
                  </a:cubicBezTo>
                  <a:lnTo>
                    <a:pt x="319" y="41"/>
                  </a:lnTo>
                  <a:cubicBezTo>
                    <a:pt x="220" y="21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"/>
            <p:cNvSpPr/>
            <p:nvPr/>
          </p:nvSpPr>
          <p:spPr>
            <a:xfrm>
              <a:off x="4769550" y="1287950"/>
              <a:ext cx="10975" cy="6000"/>
            </a:xfrm>
            <a:custGeom>
              <a:avLst/>
              <a:gdLst/>
              <a:ahLst/>
              <a:cxnLst/>
              <a:rect l="l" t="t" r="r" b="b"/>
              <a:pathLst>
                <a:path w="439" h="240" extrusionOk="0">
                  <a:moveTo>
                    <a:pt x="21" y="1"/>
                  </a:moveTo>
                  <a:cubicBezTo>
                    <a:pt x="1" y="80"/>
                    <a:pt x="1" y="160"/>
                    <a:pt x="1" y="199"/>
                  </a:cubicBezTo>
                  <a:cubicBezTo>
                    <a:pt x="100" y="199"/>
                    <a:pt x="240" y="239"/>
                    <a:pt x="339" y="239"/>
                  </a:cubicBezTo>
                  <a:cubicBezTo>
                    <a:pt x="379" y="199"/>
                    <a:pt x="399" y="160"/>
                    <a:pt x="439" y="140"/>
                  </a:cubicBezTo>
                  <a:cubicBezTo>
                    <a:pt x="379" y="100"/>
                    <a:pt x="359" y="80"/>
                    <a:pt x="299" y="60"/>
                  </a:cubicBezTo>
                  <a:cubicBezTo>
                    <a:pt x="200" y="40"/>
                    <a:pt x="120" y="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"/>
            <p:cNvSpPr/>
            <p:nvPr/>
          </p:nvSpPr>
          <p:spPr>
            <a:xfrm>
              <a:off x="4785975" y="1293925"/>
              <a:ext cx="9975" cy="3500"/>
            </a:xfrm>
            <a:custGeom>
              <a:avLst/>
              <a:gdLst/>
              <a:ahLst/>
              <a:cxnLst/>
              <a:rect l="l" t="t" r="r" b="b"/>
              <a:pathLst>
                <a:path w="399" h="140" extrusionOk="0">
                  <a:moveTo>
                    <a:pt x="20" y="0"/>
                  </a:moveTo>
                  <a:cubicBezTo>
                    <a:pt x="0" y="0"/>
                    <a:pt x="0" y="20"/>
                    <a:pt x="0" y="40"/>
                  </a:cubicBezTo>
                  <a:cubicBezTo>
                    <a:pt x="0" y="100"/>
                    <a:pt x="20" y="120"/>
                    <a:pt x="100" y="120"/>
                  </a:cubicBezTo>
                  <a:cubicBezTo>
                    <a:pt x="199" y="140"/>
                    <a:pt x="299" y="140"/>
                    <a:pt x="398" y="140"/>
                  </a:cubicBezTo>
                  <a:cubicBezTo>
                    <a:pt x="299" y="20"/>
                    <a:pt x="179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"/>
            <p:cNvSpPr/>
            <p:nvPr/>
          </p:nvSpPr>
          <p:spPr>
            <a:xfrm>
              <a:off x="4777525" y="1291600"/>
              <a:ext cx="10950" cy="6400"/>
            </a:xfrm>
            <a:custGeom>
              <a:avLst/>
              <a:gdLst/>
              <a:ahLst/>
              <a:cxnLst/>
              <a:rect l="l" t="t" r="r" b="b"/>
              <a:pathLst>
                <a:path w="438" h="256" extrusionOk="0">
                  <a:moveTo>
                    <a:pt x="140" y="1"/>
                  </a:moveTo>
                  <a:cubicBezTo>
                    <a:pt x="116" y="1"/>
                    <a:pt x="95" y="10"/>
                    <a:pt x="60" y="34"/>
                  </a:cubicBezTo>
                  <a:lnTo>
                    <a:pt x="0" y="113"/>
                  </a:lnTo>
                  <a:cubicBezTo>
                    <a:pt x="102" y="201"/>
                    <a:pt x="204" y="256"/>
                    <a:pt x="314" y="256"/>
                  </a:cubicBezTo>
                  <a:cubicBezTo>
                    <a:pt x="354" y="256"/>
                    <a:pt x="395" y="249"/>
                    <a:pt x="438" y="233"/>
                  </a:cubicBezTo>
                  <a:lnTo>
                    <a:pt x="358" y="93"/>
                  </a:lnTo>
                  <a:cubicBezTo>
                    <a:pt x="319" y="53"/>
                    <a:pt x="239" y="34"/>
                    <a:pt x="199" y="14"/>
                  </a:cubicBezTo>
                  <a:cubicBezTo>
                    <a:pt x="174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"/>
            <p:cNvSpPr/>
            <p:nvPr/>
          </p:nvSpPr>
          <p:spPr>
            <a:xfrm>
              <a:off x="4096700" y="12929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60" y="160"/>
                    <a:pt x="179" y="180"/>
                    <a:pt x="338" y="180"/>
                  </a:cubicBezTo>
                  <a:cubicBezTo>
                    <a:pt x="338" y="140"/>
                    <a:pt x="338" y="80"/>
                    <a:pt x="318" y="40"/>
                  </a:cubicBezTo>
                  <a:cubicBezTo>
                    <a:pt x="219" y="4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"/>
            <p:cNvSpPr/>
            <p:nvPr/>
          </p:nvSpPr>
          <p:spPr>
            <a:xfrm>
              <a:off x="4643750" y="12849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cubicBezTo>
                    <a:pt x="80" y="0"/>
                    <a:pt x="20" y="20"/>
                    <a:pt x="0" y="159"/>
                  </a:cubicBezTo>
                  <a:cubicBezTo>
                    <a:pt x="80" y="159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"/>
            <p:cNvSpPr/>
            <p:nvPr/>
          </p:nvSpPr>
          <p:spPr>
            <a:xfrm>
              <a:off x="5008275" y="138095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0" y="0"/>
                  </a:moveTo>
                  <a:cubicBezTo>
                    <a:pt x="60" y="60"/>
                    <a:pt x="140" y="120"/>
                    <a:pt x="239" y="120"/>
                  </a:cubicBezTo>
                  <a:cubicBezTo>
                    <a:pt x="179" y="4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"/>
            <p:cNvSpPr/>
            <p:nvPr/>
          </p:nvSpPr>
          <p:spPr>
            <a:xfrm>
              <a:off x="5017225" y="138592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0"/>
                  </a:moveTo>
                  <a:lnTo>
                    <a:pt x="120" y="120"/>
                  </a:lnTo>
                  <a:cubicBezTo>
                    <a:pt x="120" y="4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"/>
            <p:cNvSpPr/>
            <p:nvPr/>
          </p:nvSpPr>
          <p:spPr>
            <a:xfrm>
              <a:off x="4984400" y="1367525"/>
              <a:ext cx="6500" cy="3600"/>
            </a:xfrm>
            <a:custGeom>
              <a:avLst/>
              <a:gdLst/>
              <a:ahLst/>
              <a:cxnLst/>
              <a:rect l="l" t="t" r="r" b="b"/>
              <a:pathLst>
                <a:path w="260" h="144" extrusionOk="0">
                  <a:moveTo>
                    <a:pt x="1" y="0"/>
                  </a:moveTo>
                  <a:cubicBezTo>
                    <a:pt x="53" y="87"/>
                    <a:pt x="120" y="143"/>
                    <a:pt x="215" y="143"/>
                  </a:cubicBezTo>
                  <a:cubicBezTo>
                    <a:pt x="229" y="143"/>
                    <a:pt x="244" y="142"/>
                    <a:pt x="259" y="140"/>
                  </a:cubicBezTo>
                  <a:cubicBezTo>
                    <a:pt x="20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"/>
            <p:cNvSpPr/>
            <p:nvPr/>
          </p:nvSpPr>
          <p:spPr>
            <a:xfrm>
              <a:off x="4570625" y="138902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1" y="1"/>
                  </a:moveTo>
                  <a:cubicBezTo>
                    <a:pt x="31" y="1"/>
                    <a:pt x="11" y="6"/>
                    <a:pt x="1" y="16"/>
                  </a:cubicBezTo>
                  <a:cubicBezTo>
                    <a:pt x="21" y="55"/>
                    <a:pt x="36" y="75"/>
                    <a:pt x="51" y="75"/>
                  </a:cubicBezTo>
                  <a:cubicBezTo>
                    <a:pt x="66" y="75"/>
                    <a:pt x="80" y="55"/>
                    <a:pt x="100" y="16"/>
                  </a:cubicBezTo>
                  <a:cubicBezTo>
                    <a:pt x="90" y="6"/>
                    <a:pt x="71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"/>
            <p:cNvSpPr/>
            <p:nvPr/>
          </p:nvSpPr>
          <p:spPr>
            <a:xfrm>
              <a:off x="4139450" y="11805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cubicBezTo>
                    <a:pt x="1" y="41"/>
                    <a:pt x="21" y="100"/>
                    <a:pt x="21" y="140"/>
                  </a:cubicBezTo>
                  <a:lnTo>
                    <a:pt x="100" y="120"/>
                  </a:lnTo>
                  <a:lnTo>
                    <a:pt x="180" y="120"/>
                  </a:lnTo>
                  <a:cubicBezTo>
                    <a:pt x="140" y="100"/>
                    <a:pt x="140" y="80"/>
                    <a:pt x="140" y="21"/>
                  </a:cubicBezTo>
                  <a:cubicBezTo>
                    <a:pt x="100" y="21"/>
                    <a:pt x="8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"/>
            <p:cNvSpPr/>
            <p:nvPr/>
          </p:nvSpPr>
          <p:spPr>
            <a:xfrm>
              <a:off x="4499525" y="1153175"/>
              <a:ext cx="110425" cy="54225"/>
            </a:xfrm>
            <a:custGeom>
              <a:avLst/>
              <a:gdLst/>
              <a:ahLst/>
              <a:cxnLst/>
              <a:rect l="l" t="t" r="r" b="b"/>
              <a:pathLst>
                <a:path w="4417" h="2169" extrusionOk="0">
                  <a:moveTo>
                    <a:pt x="239" y="1"/>
                  </a:moveTo>
                  <a:cubicBezTo>
                    <a:pt x="139" y="80"/>
                    <a:pt x="60" y="180"/>
                    <a:pt x="0" y="259"/>
                  </a:cubicBezTo>
                  <a:cubicBezTo>
                    <a:pt x="1313" y="816"/>
                    <a:pt x="2507" y="1612"/>
                    <a:pt x="3840" y="2149"/>
                  </a:cubicBezTo>
                  <a:cubicBezTo>
                    <a:pt x="4038" y="2109"/>
                    <a:pt x="4297" y="2169"/>
                    <a:pt x="4416" y="1950"/>
                  </a:cubicBezTo>
                  <a:cubicBezTo>
                    <a:pt x="4416" y="1890"/>
                    <a:pt x="4397" y="1851"/>
                    <a:pt x="4357" y="1791"/>
                  </a:cubicBezTo>
                  <a:cubicBezTo>
                    <a:pt x="4342" y="1792"/>
                    <a:pt x="4327" y="1793"/>
                    <a:pt x="4312" y="1793"/>
                  </a:cubicBezTo>
                  <a:cubicBezTo>
                    <a:pt x="4071" y="1793"/>
                    <a:pt x="3847" y="1647"/>
                    <a:pt x="3641" y="1572"/>
                  </a:cubicBezTo>
                  <a:cubicBezTo>
                    <a:pt x="2487" y="1154"/>
                    <a:pt x="1452" y="379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"/>
            <p:cNvSpPr/>
            <p:nvPr/>
          </p:nvSpPr>
          <p:spPr>
            <a:xfrm>
              <a:off x="4595500" y="1200925"/>
              <a:ext cx="93225" cy="45925"/>
            </a:xfrm>
            <a:custGeom>
              <a:avLst/>
              <a:gdLst/>
              <a:ahLst/>
              <a:cxnLst/>
              <a:rect l="l" t="t" r="r" b="b"/>
              <a:pathLst>
                <a:path w="3729" h="1837" extrusionOk="0">
                  <a:moveTo>
                    <a:pt x="652" y="34"/>
                  </a:moveTo>
                  <a:cubicBezTo>
                    <a:pt x="628" y="34"/>
                    <a:pt x="603" y="36"/>
                    <a:pt x="577" y="40"/>
                  </a:cubicBezTo>
                  <a:cubicBezTo>
                    <a:pt x="378" y="80"/>
                    <a:pt x="140" y="0"/>
                    <a:pt x="1" y="239"/>
                  </a:cubicBezTo>
                  <a:cubicBezTo>
                    <a:pt x="697" y="677"/>
                    <a:pt x="1492" y="935"/>
                    <a:pt x="2209" y="1273"/>
                  </a:cubicBezTo>
                  <a:cubicBezTo>
                    <a:pt x="2348" y="1353"/>
                    <a:pt x="2487" y="1313"/>
                    <a:pt x="2587" y="1433"/>
                  </a:cubicBezTo>
                  <a:cubicBezTo>
                    <a:pt x="2686" y="1512"/>
                    <a:pt x="2865" y="1492"/>
                    <a:pt x="2945" y="1592"/>
                  </a:cubicBezTo>
                  <a:cubicBezTo>
                    <a:pt x="2984" y="1651"/>
                    <a:pt x="3044" y="1671"/>
                    <a:pt x="3104" y="1691"/>
                  </a:cubicBezTo>
                  <a:cubicBezTo>
                    <a:pt x="3183" y="1731"/>
                    <a:pt x="3243" y="1751"/>
                    <a:pt x="3283" y="1771"/>
                  </a:cubicBezTo>
                  <a:cubicBezTo>
                    <a:pt x="3400" y="1815"/>
                    <a:pt x="3492" y="1836"/>
                    <a:pt x="3558" y="1836"/>
                  </a:cubicBezTo>
                  <a:cubicBezTo>
                    <a:pt x="3728" y="1836"/>
                    <a:pt x="3728" y="1696"/>
                    <a:pt x="3541" y="1452"/>
                  </a:cubicBezTo>
                  <a:cubicBezTo>
                    <a:pt x="3283" y="1114"/>
                    <a:pt x="2845" y="1055"/>
                    <a:pt x="2587" y="716"/>
                  </a:cubicBezTo>
                  <a:cubicBezTo>
                    <a:pt x="2573" y="702"/>
                    <a:pt x="2558" y="688"/>
                    <a:pt x="2530" y="688"/>
                  </a:cubicBezTo>
                  <a:cubicBezTo>
                    <a:pt x="2519" y="688"/>
                    <a:pt x="2505" y="691"/>
                    <a:pt x="2487" y="697"/>
                  </a:cubicBezTo>
                  <a:cubicBezTo>
                    <a:pt x="2437" y="665"/>
                    <a:pt x="2378" y="660"/>
                    <a:pt x="2315" y="660"/>
                  </a:cubicBezTo>
                  <a:cubicBezTo>
                    <a:pt x="2278" y="660"/>
                    <a:pt x="2239" y="662"/>
                    <a:pt x="2201" y="662"/>
                  </a:cubicBezTo>
                  <a:cubicBezTo>
                    <a:pt x="2099" y="662"/>
                    <a:pt x="2000" y="647"/>
                    <a:pt x="1930" y="537"/>
                  </a:cubicBezTo>
                  <a:cubicBezTo>
                    <a:pt x="1791" y="458"/>
                    <a:pt x="1652" y="478"/>
                    <a:pt x="1572" y="319"/>
                  </a:cubicBezTo>
                  <a:cubicBezTo>
                    <a:pt x="1592" y="299"/>
                    <a:pt x="1572" y="259"/>
                    <a:pt x="1552" y="219"/>
                  </a:cubicBezTo>
                  <a:cubicBezTo>
                    <a:pt x="1502" y="189"/>
                    <a:pt x="1453" y="179"/>
                    <a:pt x="1400" y="179"/>
                  </a:cubicBezTo>
                  <a:cubicBezTo>
                    <a:pt x="1348" y="179"/>
                    <a:pt x="1294" y="189"/>
                    <a:pt x="1234" y="199"/>
                  </a:cubicBezTo>
                  <a:cubicBezTo>
                    <a:pt x="1019" y="181"/>
                    <a:pt x="868" y="34"/>
                    <a:pt x="652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"/>
            <p:cNvSpPr/>
            <p:nvPr/>
          </p:nvSpPr>
          <p:spPr>
            <a:xfrm>
              <a:off x="4658650" y="1219825"/>
              <a:ext cx="76125" cy="34825"/>
            </a:xfrm>
            <a:custGeom>
              <a:avLst/>
              <a:gdLst/>
              <a:ahLst/>
              <a:cxnLst/>
              <a:rect l="l" t="t" r="r" b="b"/>
              <a:pathLst>
                <a:path w="3045" h="1393" extrusionOk="0">
                  <a:moveTo>
                    <a:pt x="61" y="0"/>
                  </a:moveTo>
                  <a:lnTo>
                    <a:pt x="61" y="0"/>
                  </a:lnTo>
                  <a:cubicBezTo>
                    <a:pt x="1" y="179"/>
                    <a:pt x="1" y="299"/>
                    <a:pt x="200" y="398"/>
                  </a:cubicBezTo>
                  <a:cubicBezTo>
                    <a:pt x="458" y="517"/>
                    <a:pt x="737" y="696"/>
                    <a:pt x="936" y="895"/>
                  </a:cubicBezTo>
                  <a:cubicBezTo>
                    <a:pt x="1055" y="1015"/>
                    <a:pt x="836" y="995"/>
                    <a:pt x="757" y="1035"/>
                  </a:cubicBezTo>
                  <a:cubicBezTo>
                    <a:pt x="976" y="1214"/>
                    <a:pt x="1234" y="1293"/>
                    <a:pt x="1453" y="1393"/>
                  </a:cubicBezTo>
                  <a:cubicBezTo>
                    <a:pt x="1533" y="1333"/>
                    <a:pt x="1592" y="1273"/>
                    <a:pt x="1652" y="1214"/>
                  </a:cubicBezTo>
                  <a:cubicBezTo>
                    <a:pt x="1727" y="1151"/>
                    <a:pt x="1794" y="1128"/>
                    <a:pt x="1857" y="1128"/>
                  </a:cubicBezTo>
                  <a:cubicBezTo>
                    <a:pt x="1995" y="1128"/>
                    <a:pt x="2112" y="1239"/>
                    <a:pt x="2249" y="1293"/>
                  </a:cubicBezTo>
                  <a:cubicBezTo>
                    <a:pt x="2312" y="1293"/>
                    <a:pt x="2373" y="1300"/>
                    <a:pt x="2431" y="1300"/>
                  </a:cubicBezTo>
                  <a:cubicBezTo>
                    <a:pt x="2519" y="1300"/>
                    <a:pt x="2603" y="1285"/>
                    <a:pt x="2686" y="1214"/>
                  </a:cubicBezTo>
                  <a:cubicBezTo>
                    <a:pt x="2806" y="1214"/>
                    <a:pt x="2925" y="1194"/>
                    <a:pt x="3044" y="1194"/>
                  </a:cubicBezTo>
                  <a:cubicBezTo>
                    <a:pt x="2110" y="696"/>
                    <a:pt x="1095" y="378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"/>
            <p:cNvSpPr/>
            <p:nvPr/>
          </p:nvSpPr>
          <p:spPr>
            <a:xfrm>
              <a:off x="4247875" y="1180525"/>
              <a:ext cx="105450" cy="23425"/>
            </a:xfrm>
            <a:custGeom>
              <a:avLst/>
              <a:gdLst/>
              <a:ahLst/>
              <a:cxnLst/>
              <a:rect l="l" t="t" r="r" b="b"/>
              <a:pathLst>
                <a:path w="4218" h="937" extrusionOk="0">
                  <a:moveTo>
                    <a:pt x="1" y="1"/>
                  </a:moveTo>
                  <a:cubicBezTo>
                    <a:pt x="235" y="271"/>
                    <a:pt x="518" y="362"/>
                    <a:pt x="835" y="362"/>
                  </a:cubicBezTo>
                  <a:cubicBezTo>
                    <a:pt x="868" y="362"/>
                    <a:pt x="902" y="361"/>
                    <a:pt x="935" y="359"/>
                  </a:cubicBezTo>
                  <a:cubicBezTo>
                    <a:pt x="996" y="351"/>
                    <a:pt x="1056" y="347"/>
                    <a:pt x="1114" y="347"/>
                  </a:cubicBezTo>
                  <a:cubicBezTo>
                    <a:pt x="1339" y="347"/>
                    <a:pt x="1545" y="407"/>
                    <a:pt x="1751" y="518"/>
                  </a:cubicBezTo>
                  <a:cubicBezTo>
                    <a:pt x="1870" y="518"/>
                    <a:pt x="1970" y="518"/>
                    <a:pt x="2069" y="558"/>
                  </a:cubicBezTo>
                  <a:cubicBezTo>
                    <a:pt x="2129" y="598"/>
                    <a:pt x="2189" y="657"/>
                    <a:pt x="2248" y="697"/>
                  </a:cubicBezTo>
                  <a:lnTo>
                    <a:pt x="2766" y="697"/>
                  </a:lnTo>
                  <a:lnTo>
                    <a:pt x="2945" y="876"/>
                  </a:lnTo>
                  <a:cubicBezTo>
                    <a:pt x="3303" y="876"/>
                    <a:pt x="3641" y="896"/>
                    <a:pt x="3979" y="896"/>
                  </a:cubicBezTo>
                  <a:cubicBezTo>
                    <a:pt x="4022" y="922"/>
                    <a:pt x="4062" y="937"/>
                    <a:pt x="4098" y="937"/>
                  </a:cubicBezTo>
                  <a:cubicBezTo>
                    <a:pt x="4144" y="937"/>
                    <a:pt x="4184" y="912"/>
                    <a:pt x="4218" y="856"/>
                  </a:cubicBezTo>
                  <a:cubicBezTo>
                    <a:pt x="2825" y="498"/>
                    <a:pt x="1433" y="1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"/>
            <p:cNvSpPr/>
            <p:nvPr/>
          </p:nvSpPr>
          <p:spPr>
            <a:xfrm>
              <a:off x="4002200" y="1129000"/>
              <a:ext cx="28875" cy="11775"/>
            </a:xfrm>
            <a:custGeom>
              <a:avLst/>
              <a:gdLst/>
              <a:ahLst/>
              <a:cxnLst/>
              <a:rect l="l" t="t" r="r" b="b"/>
              <a:pathLst>
                <a:path w="1155" h="471" extrusionOk="0">
                  <a:moveTo>
                    <a:pt x="555" y="0"/>
                  </a:moveTo>
                  <a:cubicBezTo>
                    <a:pt x="369" y="0"/>
                    <a:pt x="185" y="45"/>
                    <a:pt x="1" y="132"/>
                  </a:cubicBezTo>
                  <a:cubicBezTo>
                    <a:pt x="60" y="331"/>
                    <a:pt x="199" y="391"/>
                    <a:pt x="319" y="470"/>
                  </a:cubicBezTo>
                  <a:cubicBezTo>
                    <a:pt x="538" y="232"/>
                    <a:pt x="836" y="152"/>
                    <a:pt x="1154" y="152"/>
                  </a:cubicBezTo>
                  <a:cubicBezTo>
                    <a:pt x="950" y="50"/>
                    <a:pt x="751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"/>
            <p:cNvSpPr/>
            <p:nvPr/>
          </p:nvSpPr>
          <p:spPr>
            <a:xfrm>
              <a:off x="4348325" y="1199925"/>
              <a:ext cx="30875" cy="10975"/>
            </a:xfrm>
            <a:custGeom>
              <a:avLst/>
              <a:gdLst/>
              <a:ahLst/>
              <a:cxnLst/>
              <a:rect l="l" t="t" r="r" b="b"/>
              <a:pathLst>
                <a:path w="1235" h="439" extrusionOk="0">
                  <a:moveTo>
                    <a:pt x="220" y="40"/>
                  </a:moveTo>
                  <a:cubicBezTo>
                    <a:pt x="140" y="80"/>
                    <a:pt x="61" y="80"/>
                    <a:pt x="1" y="100"/>
                  </a:cubicBezTo>
                  <a:cubicBezTo>
                    <a:pt x="319" y="418"/>
                    <a:pt x="816" y="120"/>
                    <a:pt x="1135" y="438"/>
                  </a:cubicBezTo>
                  <a:cubicBezTo>
                    <a:pt x="1175" y="359"/>
                    <a:pt x="1214" y="299"/>
                    <a:pt x="1234" y="219"/>
                  </a:cubicBezTo>
                  <a:cubicBezTo>
                    <a:pt x="916" y="1"/>
                    <a:pt x="558" y="80"/>
                    <a:pt x="220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"/>
            <p:cNvSpPr/>
            <p:nvPr/>
          </p:nvSpPr>
          <p:spPr>
            <a:xfrm>
              <a:off x="4044975" y="1136625"/>
              <a:ext cx="22900" cy="5025"/>
            </a:xfrm>
            <a:custGeom>
              <a:avLst/>
              <a:gdLst/>
              <a:ahLst/>
              <a:cxnLst/>
              <a:rect l="l" t="t" r="r" b="b"/>
              <a:pathLst>
                <a:path w="916" h="201" extrusionOk="0">
                  <a:moveTo>
                    <a:pt x="327" y="0"/>
                  </a:moveTo>
                  <a:cubicBezTo>
                    <a:pt x="217" y="0"/>
                    <a:pt x="107" y="12"/>
                    <a:pt x="0" y="26"/>
                  </a:cubicBezTo>
                  <a:cubicBezTo>
                    <a:pt x="120" y="165"/>
                    <a:pt x="269" y="200"/>
                    <a:pt x="428" y="200"/>
                  </a:cubicBezTo>
                  <a:cubicBezTo>
                    <a:pt x="587" y="200"/>
                    <a:pt x="756" y="165"/>
                    <a:pt x="915" y="165"/>
                  </a:cubicBezTo>
                  <a:cubicBezTo>
                    <a:pt x="724" y="38"/>
                    <a:pt x="524" y="0"/>
                    <a:pt x="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"/>
            <p:cNvSpPr/>
            <p:nvPr/>
          </p:nvSpPr>
          <p:spPr>
            <a:xfrm>
              <a:off x="4012650" y="1141300"/>
              <a:ext cx="22900" cy="3950"/>
            </a:xfrm>
            <a:custGeom>
              <a:avLst/>
              <a:gdLst/>
              <a:ahLst/>
              <a:cxnLst/>
              <a:rect l="l" t="t" r="r" b="b"/>
              <a:pathLst>
                <a:path w="916" h="158" extrusionOk="0">
                  <a:moveTo>
                    <a:pt x="490" y="1"/>
                  </a:moveTo>
                  <a:cubicBezTo>
                    <a:pt x="330" y="1"/>
                    <a:pt x="165" y="38"/>
                    <a:pt x="0" y="38"/>
                  </a:cubicBezTo>
                  <a:cubicBezTo>
                    <a:pt x="299" y="157"/>
                    <a:pt x="597" y="157"/>
                    <a:pt x="915" y="157"/>
                  </a:cubicBezTo>
                  <a:cubicBezTo>
                    <a:pt x="781" y="33"/>
                    <a:pt x="638" y="1"/>
                    <a:pt x="4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"/>
            <p:cNvSpPr/>
            <p:nvPr/>
          </p:nvSpPr>
          <p:spPr>
            <a:xfrm>
              <a:off x="4031050" y="1132300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0" y="0"/>
                  </a:moveTo>
                  <a:cubicBezTo>
                    <a:pt x="92" y="143"/>
                    <a:pt x="208" y="184"/>
                    <a:pt x="334" y="184"/>
                  </a:cubicBezTo>
                  <a:cubicBezTo>
                    <a:pt x="400" y="184"/>
                    <a:pt x="469" y="173"/>
                    <a:pt x="537" y="159"/>
                  </a:cubicBezTo>
                  <a:cubicBezTo>
                    <a:pt x="398" y="20"/>
                    <a:pt x="19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"/>
            <p:cNvSpPr/>
            <p:nvPr/>
          </p:nvSpPr>
          <p:spPr>
            <a:xfrm>
              <a:off x="4704425" y="1284975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0" y="0"/>
                  </a:moveTo>
                  <a:cubicBezTo>
                    <a:pt x="83" y="139"/>
                    <a:pt x="225" y="171"/>
                    <a:pt x="371" y="171"/>
                  </a:cubicBezTo>
                  <a:cubicBezTo>
                    <a:pt x="433" y="171"/>
                    <a:pt x="497" y="165"/>
                    <a:pt x="557" y="159"/>
                  </a:cubicBezTo>
                  <a:cubicBezTo>
                    <a:pt x="517" y="100"/>
                    <a:pt x="517" y="60"/>
                    <a:pt x="4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"/>
            <p:cNvSpPr/>
            <p:nvPr/>
          </p:nvSpPr>
          <p:spPr>
            <a:xfrm>
              <a:off x="4661150" y="1236725"/>
              <a:ext cx="8475" cy="4275"/>
            </a:xfrm>
            <a:custGeom>
              <a:avLst/>
              <a:gdLst/>
              <a:ahLst/>
              <a:cxnLst/>
              <a:rect l="l" t="t" r="r" b="b"/>
              <a:pathLst>
                <a:path w="339" h="171" extrusionOk="0">
                  <a:moveTo>
                    <a:pt x="0" y="1"/>
                  </a:moveTo>
                  <a:cubicBezTo>
                    <a:pt x="82" y="99"/>
                    <a:pt x="164" y="170"/>
                    <a:pt x="268" y="170"/>
                  </a:cubicBezTo>
                  <a:cubicBezTo>
                    <a:pt x="290" y="170"/>
                    <a:pt x="314" y="167"/>
                    <a:pt x="339" y="160"/>
                  </a:cubicBezTo>
                  <a:cubicBezTo>
                    <a:pt x="259" y="2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"/>
            <p:cNvSpPr/>
            <p:nvPr/>
          </p:nvSpPr>
          <p:spPr>
            <a:xfrm>
              <a:off x="4651700" y="1232625"/>
              <a:ext cx="9475" cy="4200"/>
            </a:xfrm>
            <a:custGeom>
              <a:avLst/>
              <a:gdLst/>
              <a:ahLst/>
              <a:cxnLst/>
              <a:rect l="l" t="t" r="r" b="b"/>
              <a:pathLst>
                <a:path w="379" h="168" extrusionOk="0">
                  <a:moveTo>
                    <a:pt x="66" y="1"/>
                  </a:moveTo>
                  <a:cubicBezTo>
                    <a:pt x="44" y="1"/>
                    <a:pt x="22" y="2"/>
                    <a:pt x="0" y="5"/>
                  </a:cubicBezTo>
                  <a:cubicBezTo>
                    <a:pt x="89" y="95"/>
                    <a:pt x="195" y="168"/>
                    <a:pt x="330" y="168"/>
                  </a:cubicBezTo>
                  <a:cubicBezTo>
                    <a:pt x="346" y="168"/>
                    <a:pt x="362" y="167"/>
                    <a:pt x="378" y="165"/>
                  </a:cubicBezTo>
                  <a:cubicBezTo>
                    <a:pt x="295" y="47"/>
                    <a:pt x="183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"/>
            <p:cNvSpPr/>
            <p:nvPr/>
          </p:nvSpPr>
          <p:spPr>
            <a:xfrm>
              <a:off x="4038500" y="1146050"/>
              <a:ext cx="9975" cy="4325"/>
            </a:xfrm>
            <a:custGeom>
              <a:avLst/>
              <a:gdLst/>
              <a:ahLst/>
              <a:cxnLst/>
              <a:rect l="l" t="t" r="r" b="b"/>
              <a:pathLst>
                <a:path w="399" h="173" extrusionOk="0">
                  <a:moveTo>
                    <a:pt x="94" y="1"/>
                  </a:moveTo>
                  <a:cubicBezTo>
                    <a:pt x="64" y="1"/>
                    <a:pt x="33" y="3"/>
                    <a:pt x="1" y="7"/>
                  </a:cubicBezTo>
                  <a:cubicBezTo>
                    <a:pt x="80" y="134"/>
                    <a:pt x="198" y="173"/>
                    <a:pt x="313" y="173"/>
                  </a:cubicBezTo>
                  <a:cubicBezTo>
                    <a:pt x="342" y="173"/>
                    <a:pt x="371" y="170"/>
                    <a:pt x="399" y="166"/>
                  </a:cubicBezTo>
                  <a:cubicBezTo>
                    <a:pt x="319" y="39"/>
                    <a:pt x="214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"/>
            <p:cNvSpPr/>
            <p:nvPr/>
          </p:nvSpPr>
          <p:spPr>
            <a:xfrm>
              <a:off x="4734750" y="1272025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0" y="1"/>
                  </a:moveTo>
                  <a:cubicBezTo>
                    <a:pt x="61" y="106"/>
                    <a:pt x="167" y="155"/>
                    <a:pt x="275" y="155"/>
                  </a:cubicBezTo>
                  <a:cubicBezTo>
                    <a:pt x="310" y="155"/>
                    <a:pt x="345" y="150"/>
                    <a:pt x="378" y="140"/>
                  </a:cubicBezTo>
                  <a:cubicBezTo>
                    <a:pt x="279" y="1"/>
                    <a:pt x="1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"/>
            <p:cNvSpPr/>
            <p:nvPr/>
          </p:nvSpPr>
          <p:spPr>
            <a:xfrm>
              <a:off x="4748175" y="1276875"/>
              <a:ext cx="5000" cy="3150"/>
            </a:xfrm>
            <a:custGeom>
              <a:avLst/>
              <a:gdLst/>
              <a:ahLst/>
              <a:cxnLst/>
              <a:rect l="l" t="t" r="r" b="b"/>
              <a:pathLst>
                <a:path w="200" h="126" extrusionOk="0">
                  <a:moveTo>
                    <a:pt x="47" y="1"/>
                  </a:moveTo>
                  <a:cubicBezTo>
                    <a:pt x="33" y="1"/>
                    <a:pt x="17" y="3"/>
                    <a:pt x="1" y="6"/>
                  </a:cubicBezTo>
                  <a:cubicBezTo>
                    <a:pt x="20" y="85"/>
                    <a:pt x="100" y="125"/>
                    <a:pt x="200" y="125"/>
                  </a:cubicBezTo>
                  <a:cubicBezTo>
                    <a:pt x="166" y="42"/>
                    <a:pt x="119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"/>
            <p:cNvSpPr/>
            <p:nvPr/>
          </p:nvSpPr>
          <p:spPr>
            <a:xfrm>
              <a:off x="4756625" y="1281175"/>
              <a:ext cx="5500" cy="2925"/>
            </a:xfrm>
            <a:custGeom>
              <a:avLst/>
              <a:gdLst/>
              <a:ahLst/>
              <a:cxnLst/>
              <a:rect l="l" t="t" r="r" b="b"/>
              <a:pathLst>
                <a:path w="220" h="117" extrusionOk="0">
                  <a:moveTo>
                    <a:pt x="63" y="0"/>
                  </a:moveTo>
                  <a:cubicBezTo>
                    <a:pt x="43" y="0"/>
                    <a:pt x="23" y="4"/>
                    <a:pt x="1" y="13"/>
                  </a:cubicBezTo>
                  <a:cubicBezTo>
                    <a:pt x="35" y="65"/>
                    <a:pt x="100" y="116"/>
                    <a:pt x="181" y="116"/>
                  </a:cubicBezTo>
                  <a:cubicBezTo>
                    <a:pt x="193" y="116"/>
                    <a:pt x="206" y="115"/>
                    <a:pt x="220" y="112"/>
                  </a:cubicBezTo>
                  <a:cubicBezTo>
                    <a:pt x="189" y="50"/>
                    <a:pt x="133" y="0"/>
                    <a:pt x="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"/>
            <p:cNvSpPr/>
            <p:nvPr/>
          </p:nvSpPr>
          <p:spPr>
            <a:xfrm>
              <a:off x="4765575" y="1284900"/>
              <a:ext cx="4500" cy="307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31" y="0"/>
                  </a:moveTo>
                  <a:cubicBezTo>
                    <a:pt x="22" y="0"/>
                    <a:pt x="11" y="1"/>
                    <a:pt x="1" y="3"/>
                  </a:cubicBezTo>
                  <a:cubicBezTo>
                    <a:pt x="21" y="83"/>
                    <a:pt x="100" y="123"/>
                    <a:pt x="180" y="123"/>
                  </a:cubicBezTo>
                  <a:cubicBezTo>
                    <a:pt x="162" y="69"/>
                    <a:pt x="113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"/>
            <p:cNvSpPr/>
            <p:nvPr/>
          </p:nvSpPr>
          <p:spPr>
            <a:xfrm>
              <a:off x="4669600" y="1241700"/>
              <a:ext cx="4500" cy="2500"/>
            </a:xfrm>
            <a:custGeom>
              <a:avLst/>
              <a:gdLst/>
              <a:ahLst/>
              <a:cxnLst/>
              <a:rect l="l" t="t" r="r" b="b"/>
              <a:pathLst>
                <a:path w="180" h="100" extrusionOk="0">
                  <a:moveTo>
                    <a:pt x="1" y="1"/>
                  </a:moveTo>
                  <a:cubicBezTo>
                    <a:pt x="20" y="60"/>
                    <a:pt x="80" y="100"/>
                    <a:pt x="180" y="100"/>
                  </a:cubicBezTo>
                  <a:cubicBezTo>
                    <a:pt x="120" y="60"/>
                    <a:pt x="60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"/>
            <p:cNvSpPr/>
            <p:nvPr/>
          </p:nvSpPr>
          <p:spPr>
            <a:xfrm>
              <a:off x="5792550" y="1737025"/>
              <a:ext cx="63675" cy="44300"/>
            </a:xfrm>
            <a:custGeom>
              <a:avLst/>
              <a:gdLst/>
              <a:ahLst/>
              <a:cxnLst/>
              <a:rect l="l" t="t" r="r" b="b"/>
              <a:pathLst>
                <a:path w="2547" h="1772" extrusionOk="0">
                  <a:moveTo>
                    <a:pt x="1830" y="1"/>
                  </a:moveTo>
                  <a:cubicBezTo>
                    <a:pt x="1711" y="40"/>
                    <a:pt x="1612" y="120"/>
                    <a:pt x="1492" y="180"/>
                  </a:cubicBezTo>
                  <a:cubicBezTo>
                    <a:pt x="816" y="379"/>
                    <a:pt x="239" y="717"/>
                    <a:pt x="0" y="1433"/>
                  </a:cubicBezTo>
                  <a:cubicBezTo>
                    <a:pt x="44" y="1468"/>
                    <a:pt x="99" y="1478"/>
                    <a:pt x="159" y="1478"/>
                  </a:cubicBezTo>
                  <a:cubicBezTo>
                    <a:pt x="239" y="1478"/>
                    <a:pt x="326" y="1460"/>
                    <a:pt x="406" y="1460"/>
                  </a:cubicBezTo>
                  <a:cubicBezTo>
                    <a:pt x="538" y="1460"/>
                    <a:pt x="647" y="1509"/>
                    <a:pt x="657" y="1771"/>
                  </a:cubicBezTo>
                  <a:cubicBezTo>
                    <a:pt x="1293" y="1373"/>
                    <a:pt x="1930" y="936"/>
                    <a:pt x="2547" y="538"/>
                  </a:cubicBezTo>
                  <a:cubicBezTo>
                    <a:pt x="2527" y="478"/>
                    <a:pt x="2527" y="399"/>
                    <a:pt x="2527" y="319"/>
                  </a:cubicBezTo>
                  <a:cubicBezTo>
                    <a:pt x="2495" y="151"/>
                    <a:pt x="2395" y="118"/>
                    <a:pt x="2280" y="118"/>
                  </a:cubicBezTo>
                  <a:cubicBezTo>
                    <a:pt x="2205" y="118"/>
                    <a:pt x="2124" y="132"/>
                    <a:pt x="2051" y="132"/>
                  </a:cubicBezTo>
                  <a:cubicBezTo>
                    <a:pt x="1955" y="132"/>
                    <a:pt x="1871" y="108"/>
                    <a:pt x="1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"/>
            <p:cNvSpPr/>
            <p:nvPr/>
          </p:nvSpPr>
          <p:spPr>
            <a:xfrm>
              <a:off x="5758225" y="1774650"/>
              <a:ext cx="44775" cy="27550"/>
            </a:xfrm>
            <a:custGeom>
              <a:avLst/>
              <a:gdLst/>
              <a:ahLst/>
              <a:cxnLst/>
              <a:rect l="l" t="t" r="r" b="b"/>
              <a:pathLst>
                <a:path w="1791" h="1102" extrusionOk="0">
                  <a:moveTo>
                    <a:pt x="1087" y="0"/>
                  </a:moveTo>
                  <a:cubicBezTo>
                    <a:pt x="1036" y="0"/>
                    <a:pt x="980" y="22"/>
                    <a:pt x="936" y="67"/>
                  </a:cubicBezTo>
                  <a:cubicBezTo>
                    <a:pt x="697" y="206"/>
                    <a:pt x="478" y="385"/>
                    <a:pt x="219" y="525"/>
                  </a:cubicBezTo>
                  <a:cubicBezTo>
                    <a:pt x="187" y="508"/>
                    <a:pt x="157" y="499"/>
                    <a:pt x="129" y="499"/>
                  </a:cubicBezTo>
                  <a:cubicBezTo>
                    <a:pt x="90" y="499"/>
                    <a:pt x="56" y="518"/>
                    <a:pt x="21" y="565"/>
                  </a:cubicBezTo>
                  <a:cubicBezTo>
                    <a:pt x="1" y="624"/>
                    <a:pt x="21" y="704"/>
                    <a:pt x="40" y="783"/>
                  </a:cubicBezTo>
                  <a:cubicBezTo>
                    <a:pt x="219" y="923"/>
                    <a:pt x="399" y="1062"/>
                    <a:pt x="617" y="1102"/>
                  </a:cubicBezTo>
                  <a:cubicBezTo>
                    <a:pt x="1075" y="962"/>
                    <a:pt x="1473" y="763"/>
                    <a:pt x="1791" y="385"/>
                  </a:cubicBezTo>
                  <a:cubicBezTo>
                    <a:pt x="1612" y="187"/>
                    <a:pt x="1373" y="107"/>
                    <a:pt x="1135" y="8"/>
                  </a:cubicBezTo>
                  <a:cubicBezTo>
                    <a:pt x="1120" y="3"/>
                    <a:pt x="1103" y="0"/>
                    <a:pt x="10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"/>
            <p:cNvSpPr/>
            <p:nvPr/>
          </p:nvSpPr>
          <p:spPr>
            <a:xfrm>
              <a:off x="5725400" y="1794350"/>
              <a:ext cx="44300" cy="25250"/>
            </a:xfrm>
            <a:custGeom>
              <a:avLst/>
              <a:gdLst/>
              <a:ahLst/>
              <a:cxnLst/>
              <a:rect l="l" t="t" r="r" b="b"/>
              <a:pathLst>
                <a:path w="1772" h="1010" extrusionOk="0">
                  <a:moveTo>
                    <a:pt x="1085" y="0"/>
                  </a:moveTo>
                  <a:cubicBezTo>
                    <a:pt x="1040" y="0"/>
                    <a:pt x="995" y="5"/>
                    <a:pt x="956" y="15"/>
                  </a:cubicBezTo>
                  <a:cubicBezTo>
                    <a:pt x="657" y="314"/>
                    <a:pt x="1" y="174"/>
                    <a:pt x="21" y="811"/>
                  </a:cubicBezTo>
                  <a:cubicBezTo>
                    <a:pt x="183" y="754"/>
                    <a:pt x="355" y="696"/>
                    <a:pt x="520" y="696"/>
                  </a:cubicBezTo>
                  <a:cubicBezTo>
                    <a:pt x="699" y="696"/>
                    <a:pt x="871" y="763"/>
                    <a:pt x="1015" y="970"/>
                  </a:cubicBezTo>
                  <a:lnTo>
                    <a:pt x="1095" y="990"/>
                  </a:lnTo>
                  <a:lnTo>
                    <a:pt x="1155" y="1010"/>
                  </a:lnTo>
                  <a:lnTo>
                    <a:pt x="1234" y="970"/>
                  </a:lnTo>
                  <a:cubicBezTo>
                    <a:pt x="1274" y="891"/>
                    <a:pt x="1334" y="831"/>
                    <a:pt x="1413" y="811"/>
                  </a:cubicBezTo>
                  <a:cubicBezTo>
                    <a:pt x="1453" y="791"/>
                    <a:pt x="1473" y="771"/>
                    <a:pt x="1532" y="731"/>
                  </a:cubicBezTo>
                  <a:cubicBezTo>
                    <a:pt x="1632" y="731"/>
                    <a:pt x="1672" y="672"/>
                    <a:pt x="1731" y="592"/>
                  </a:cubicBezTo>
                  <a:cubicBezTo>
                    <a:pt x="1751" y="572"/>
                    <a:pt x="1771" y="513"/>
                    <a:pt x="1771" y="473"/>
                  </a:cubicBezTo>
                  <a:cubicBezTo>
                    <a:pt x="1652" y="234"/>
                    <a:pt x="1433" y="135"/>
                    <a:pt x="1214" y="15"/>
                  </a:cubicBezTo>
                  <a:cubicBezTo>
                    <a:pt x="1174" y="5"/>
                    <a:pt x="1130" y="0"/>
                    <a:pt x="10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"/>
            <p:cNvSpPr/>
            <p:nvPr/>
          </p:nvSpPr>
          <p:spPr>
            <a:xfrm>
              <a:off x="5786075" y="1768775"/>
              <a:ext cx="22400" cy="15125"/>
            </a:xfrm>
            <a:custGeom>
              <a:avLst/>
              <a:gdLst/>
              <a:ahLst/>
              <a:cxnLst/>
              <a:rect l="l" t="t" r="r" b="b"/>
              <a:pathLst>
                <a:path w="896" h="605" extrusionOk="0">
                  <a:moveTo>
                    <a:pt x="647" y="1"/>
                  </a:moveTo>
                  <a:cubicBezTo>
                    <a:pt x="591" y="1"/>
                    <a:pt x="522" y="14"/>
                    <a:pt x="438" y="44"/>
                  </a:cubicBezTo>
                  <a:cubicBezTo>
                    <a:pt x="379" y="63"/>
                    <a:pt x="279" y="63"/>
                    <a:pt x="200" y="63"/>
                  </a:cubicBezTo>
                  <a:lnTo>
                    <a:pt x="120" y="63"/>
                  </a:lnTo>
                  <a:cubicBezTo>
                    <a:pt x="80" y="83"/>
                    <a:pt x="60" y="123"/>
                    <a:pt x="21" y="163"/>
                  </a:cubicBezTo>
                  <a:lnTo>
                    <a:pt x="1" y="243"/>
                  </a:lnTo>
                  <a:cubicBezTo>
                    <a:pt x="107" y="525"/>
                    <a:pt x="323" y="604"/>
                    <a:pt x="579" y="604"/>
                  </a:cubicBezTo>
                  <a:cubicBezTo>
                    <a:pt x="611" y="604"/>
                    <a:pt x="644" y="603"/>
                    <a:pt x="677" y="601"/>
                  </a:cubicBezTo>
                  <a:cubicBezTo>
                    <a:pt x="757" y="561"/>
                    <a:pt x="796" y="521"/>
                    <a:pt x="896" y="441"/>
                  </a:cubicBezTo>
                  <a:cubicBezTo>
                    <a:pt x="896" y="190"/>
                    <a:pt x="859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"/>
            <p:cNvSpPr/>
            <p:nvPr/>
          </p:nvSpPr>
          <p:spPr>
            <a:xfrm>
              <a:off x="5754350" y="1792150"/>
              <a:ext cx="18825" cy="14025"/>
            </a:xfrm>
            <a:custGeom>
              <a:avLst/>
              <a:gdLst/>
              <a:ahLst/>
              <a:cxnLst/>
              <a:rect l="l" t="t" r="r" b="b"/>
              <a:pathLst>
                <a:path w="753" h="561" extrusionOk="0">
                  <a:moveTo>
                    <a:pt x="160" y="1"/>
                  </a:moveTo>
                  <a:cubicBezTo>
                    <a:pt x="61" y="1"/>
                    <a:pt x="1" y="76"/>
                    <a:pt x="36" y="183"/>
                  </a:cubicBezTo>
                  <a:cubicBezTo>
                    <a:pt x="136" y="422"/>
                    <a:pt x="335" y="521"/>
                    <a:pt x="593" y="561"/>
                  </a:cubicBezTo>
                  <a:cubicBezTo>
                    <a:pt x="673" y="561"/>
                    <a:pt x="752" y="481"/>
                    <a:pt x="752" y="402"/>
                  </a:cubicBezTo>
                  <a:cubicBezTo>
                    <a:pt x="653" y="163"/>
                    <a:pt x="474" y="4"/>
                    <a:pt x="195" y="4"/>
                  </a:cubicBezTo>
                  <a:cubicBezTo>
                    <a:pt x="183" y="2"/>
                    <a:pt x="171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"/>
            <p:cNvSpPr/>
            <p:nvPr/>
          </p:nvSpPr>
          <p:spPr>
            <a:xfrm>
              <a:off x="5760225" y="1822575"/>
              <a:ext cx="7475" cy="5000"/>
            </a:xfrm>
            <a:custGeom>
              <a:avLst/>
              <a:gdLst/>
              <a:ahLst/>
              <a:cxnLst/>
              <a:rect l="l" t="t" r="r" b="b"/>
              <a:pathLst>
                <a:path w="299" h="200" extrusionOk="0">
                  <a:moveTo>
                    <a:pt x="299" y="0"/>
                  </a:moveTo>
                  <a:cubicBezTo>
                    <a:pt x="139" y="0"/>
                    <a:pt x="40" y="60"/>
                    <a:pt x="0" y="199"/>
                  </a:cubicBezTo>
                  <a:cubicBezTo>
                    <a:pt x="100" y="179"/>
                    <a:pt x="199" y="179"/>
                    <a:pt x="299" y="159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"/>
            <p:cNvSpPr/>
            <p:nvPr/>
          </p:nvSpPr>
          <p:spPr>
            <a:xfrm>
              <a:off x="5755750" y="18151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cubicBezTo>
                    <a:pt x="60" y="1"/>
                    <a:pt x="20" y="61"/>
                    <a:pt x="0" y="160"/>
                  </a:cubicBezTo>
                  <a:cubicBezTo>
                    <a:pt x="40" y="100"/>
                    <a:pt x="120" y="6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"/>
            <p:cNvSpPr/>
            <p:nvPr/>
          </p:nvSpPr>
          <p:spPr>
            <a:xfrm>
              <a:off x="5772650" y="1815025"/>
              <a:ext cx="5500" cy="3600"/>
            </a:xfrm>
            <a:custGeom>
              <a:avLst/>
              <a:gdLst/>
              <a:ahLst/>
              <a:cxnLst/>
              <a:rect l="l" t="t" r="r" b="b"/>
              <a:pathLst>
                <a:path w="220" h="144" extrusionOk="0">
                  <a:moveTo>
                    <a:pt x="182" y="0"/>
                  </a:moveTo>
                  <a:cubicBezTo>
                    <a:pt x="100" y="0"/>
                    <a:pt x="35" y="56"/>
                    <a:pt x="1" y="143"/>
                  </a:cubicBezTo>
                  <a:cubicBezTo>
                    <a:pt x="60" y="103"/>
                    <a:pt x="140" y="64"/>
                    <a:pt x="219" y="4"/>
                  </a:cubicBezTo>
                  <a:cubicBezTo>
                    <a:pt x="207" y="1"/>
                    <a:pt x="19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"/>
            <p:cNvSpPr/>
            <p:nvPr/>
          </p:nvSpPr>
          <p:spPr>
            <a:xfrm>
              <a:off x="5763200" y="18096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80" y="99"/>
                    <a:pt x="1" y="159"/>
                  </a:cubicBezTo>
                  <a:cubicBezTo>
                    <a:pt x="100" y="159"/>
                    <a:pt x="180" y="9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"/>
            <p:cNvSpPr/>
            <p:nvPr/>
          </p:nvSpPr>
          <p:spPr>
            <a:xfrm>
              <a:off x="5768175" y="18186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cubicBezTo>
                    <a:pt x="80" y="20"/>
                    <a:pt x="20" y="60"/>
                    <a:pt x="1" y="139"/>
                  </a:cubicBezTo>
                  <a:lnTo>
                    <a:pt x="140" y="139"/>
                  </a:lnTo>
                  <a:cubicBezTo>
                    <a:pt x="180" y="100"/>
                    <a:pt x="18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"/>
            <p:cNvSpPr/>
            <p:nvPr/>
          </p:nvSpPr>
          <p:spPr>
            <a:xfrm>
              <a:off x="5751275" y="1819200"/>
              <a:ext cx="4500" cy="4400"/>
            </a:xfrm>
            <a:custGeom>
              <a:avLst/>
              <a:gdLst/>
              <a:ahLst/>
              <a:cxnLst/>
              <a:rect l="l" t="t" r="r" b="b"/>
              <a:pathLst>
                <a:path w="180" h="176" extrusionOk="0">
                  <a:moveTo>
                    <a:pt x="100" y="1"/>
                  </a:moveTo>
                  <a:cubicBezTo>
                    <a:pt x="75" y="1"/>
                    <a:pt x="50" y="6"/>
                    <a:pt x="20" y="16"/>
                  </a:cubicBezTo>
                  <a:cubicBezTo>
                    <a:pt x="0" y="76"/>
                    <a:pt x="0" y="115"/>
                    <a:pt x="0" y="175"/>
                  </a:cubicBezTo>
                  <a:cubicBezTo>
                    <a:pt x="100" y="175"/>
                    <a:pt x="159" y="115"/>
                    <a:pt x="179" y="16"/>
                  </a:cubicBezTo>
                  <a:cubicBezTo>
                    <a:pt x="149" y="6"/>
                    <a:pt x="124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"/>
            <p:cNvSpPr/>
            <p:nvPr/>
          </p:nvSpPr>
          <p:spPr>
            <a:xfrm>
              <a:off x="5305675" y="1936200"/>
              <a:ext cx="63175" cy="39725"/>
            </a:xfrm>
            <a:custGeom>
              <a:avLst/>
              <a:gdLst/>
              <a:ahLst/>
              <a:cxnLst/>
              <a:rect l="l" t="t" r="r" b="b"/>
              <a:pathLst>
                <a:path w="2527" h="1589" extrusionOk="0">
                  <a:moveTo>
                    <a:pt x="2322" y="1"/>
                  </a:moveTo>
                  <a:cubicBezTo>
                    <a:pt x="1416" y="1"/>
                    <a:pt x="765" y="599"/>
                    <a:pt x="80" y="1025"/>
                  </a:cubicBezTo>
                  <a:cubicBezTo>
                    <a:pt x="100" y="1065"/>
                    <a:pt x="100" y="1085"/>
                    <a:pt x="120" y="1105"/>
                  </a:cubicBezTo>
                  <a:cubicBezTo>
                    <a:pt x="179" y="1125"/>
                    <a:pt x="219" y="1125"/>
                    <a:pt x="279" y="1125"/>
                  </a:cubicBezTo>
                  <a:cubicBezTo>
                    <a:pt x="239" y="1184"/>
                    <a:pt x="179" y="1184"/>
                    <a:pt x="140" y="1224"/>
                  </a:cubicBezTo>
                  <a:cubicBezTo>
                    <a:pt x="80" y="1324"/>
                    <a:pt x="0" y="1463"/>
                    <a:pt x="100" y="1582"/>
                  </a:cubicBezTo>
                  <a:cubicBezTo>
                    <a:pt x="179" y="1562"/>
                    <a:pt x="219" y="1562"/>
                    <a:pt x="279" y="1562"/>
                  </a:cubicBezTo>
                  <a:cubicBezTo>
                    <a:pt x="295" y="1579"/>
                    <a:pt x="315" y="1588"/>
                    <a:pt x="336" y="1588"/>
                  </a:cubicBezTo>
                  <a:cubicBezTo>
                    <a:pt x="365" y="1588"/>
                    <a:pt x="395" y="1569"/>
                    <a:pt x="418" y="1523"/>
                  </a:cubicBezTo>
                  <a:cubicBezTo>
                    <a:pt x="518" y="1403"/>
                    <a:pt x="637" y="1383"/>
                    <a:pt x="796" y="1363"/>
                  </a:cubicBezTo>
                  <a:cubicBezTo>
                    <a:pt x="1094" y="926"/>
                    <a:pt x="1631" y="866"/>
                    <a:pt x="1990" y="508"/>
                  </a:cubicBezTo>
                  <a:cubicBezTo>
                    <a:pt x="2089" y="269"/>
                    <a:pt x="2387" y="210"/>
                    <a:pt x="2527" y="11"/>
                  </a:cubicBezTo>
                  <a:cubicBezTo>
                    <a:pt x="2457" y="4"/>
                    <a:pt x="2389" y="1"/>
                    <a:pt x="2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"/>
            <p:cNvSpPr/>
            <p:nvPr/>
          </p:nvSpPr>
          <p:spPr>
            <a:xfrm>
              <a:off x="5271350" y="1914575"/>
              <a:ext cx="74125" cy="49475"/>
            </a:xfrm>
            <a:custGeom>
              <a:avLst/>
              <a:gdLst/>
              <a:ahLst/>
              <a:cxnLst/>
              <a:rect l="l" t="t" r="r" b="b"/>
              <a:pathLst>
                <a:path w="2965" h="1979" extrusionOk="0">
                  <a:moveTo>
                    <a:pt x="2686" y="0"/>
                  </a:moveTo>
                  <a:cubicBezTo>
                    <a:pt x="2149" y="140"/>
                    <a:pt x="1871" y="756"/>
                    <a:pt x="1314" y="876"/>
                  </a:cubicBezTo>
                  <a:cubicBezTo>
                    <a:pt x="1115" y="955"/>
                    <a:pt x="876" y="915"/>
                    <a:pt x="677" y="1094"/>
                  </a:cubicBezTo>
                  <a:cubicBezTo>
                    <a:pt x="498" y="1254"/>
                    <a:pt x="279" y="1353"/>
                    <a:pt x="120" y="1512"/>
                  </a:cubicBezTo>
                  <a:cubicBezTo>
                    <a:pt x="60" y="1632"/>
                    <a:pt x="1" y="1711"/>
                    <a:pt x="21" y="1850"/>
                  </a:cubicBezTo>
                  <a:cubicBezTo>
                    <a:pt x="98" y="1939"/>
                    <a:pt x="170" y="1979"/>
                    <a:pt x="249" y="1979"/>
                  </a:cubicBezTo>
                  <a:cubicBezTo>
                    <a:pt x="312" y="1979"/>
                    <a:pt x="379" y="1954"/>
                    <a:pt x="458" y="1910"/>
                  </a:cubicBezTo>
                  <a:cubicBezTo>
                    <a:pt x="1194" y="1453"/>
                    <a:pt x="1950" y="955"/>
                    <a:pt x="2686" y="478"/>
                  </a:cubicBezTo>
                  <a:cubicBezTo>
                    <a:pt x="2746" y="458"/>
                    <a:pt x="2806" y="398"/>
                    <a:pt x="2865" y="358"/>
                  </a:cubicBezTo>
                  <a:cubicBezTo>
                    <a:pt x="2965" y="160"/>
                    <a:pt x="2845" y="80"/>
                    <a:pt x="2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"/>
            <p:cNvSpPr/>
            <p:nvPr/>
          </p:nvSpPr>
          <p:spPr>
            <a:xfrm>
              <a:off x="5259425" y="1968625"/>
              <a:ext cx="46775" cy="30525"/>
            </a:xfrm>
            <a:custGeom>
              <a:avLst/>
              <a:gdLst/>
              <a:ahLst/>
              <a:cxnLst/>
              <a:rect l="l" t="t" r="r" b="b"/>
              <a:pathLst>
                <a:path w="1871" h="1221" extrusionOk="0">
                  <a:moveTo>
                    <a:pt x="1509" y="1"/>
                  </a:moveTo>
                  <a:cubicBezTo>
                    <a:pt x="1419" y="1"/>
                    <a:pt x="1330" y="32"/>
                    <a:pt x="1254" y="86"/>
                  </a:cubicBezTo>
                  <a:cubicBezTo>
                    <a:pt x="836" y="365"/>
                    <a:pt x="438" y="663"/>
                    <a:pt x="0" y="922"/>
                  </a:cubicBezTo>
                  <a:cubicBezTo>
                    <a:pt x="40" y="1081"/>
                    <a:pt x="140" y="1160"/>
                    <a:pt x="259" y="1220"/>
                  </a:cubicBezTo>
                  <a:cubicBezTo>
                    <a:pt x="796" y="1101"/>
                    <a:pt x="1234" y="723"/>
                    <a:pt x="1671" y="424"/>
                  </a:cubicBezTo>
                  <a:cubicBezTo>
                    <a:pt x="1751" y="305"/>
                    <a:pt x="1870" y="186"/>
                    <a:pt x="1731" y="66"/>
                  </a:cubicBezTo>
                  <a:cubicBezTo>
                    <a:pt x="1659" y="22"/>
                    <a:pt x="1584" y="1"/>
                    <a:pt x="1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"/>
            <p:cNvSpPr/>
            <p:nvPr/>
          </p:nvSpPr>
          <p:spPr>
            <a:xfrm>
              <a:off x="5338500" y="1894925"/>
              <a:ext cx="42775" cy="28625"/>
            </a:xfrm>
            <a:custGeom>
              <a:avLst/>
              <a:gdLst/>
              <a:ahLst/>
              <a:cxnLst/>
              <a:rect l="l" t="t" r="r" b="b"/>
              <a:pathLst>
                <a:path w="1711" h="1145" extrusionOk="0">
                  <a:moveTo>
                    <a:pt x="1375" y="1"/>
                  </a:moveTo>
                  <a:cubicBezTo>
                    <a:pt x="1338" y="1"/>
                    <a:pt x="1303" y="11"/>
                    <a:pt x="1273" y="30"/>
                  </a:cubicBezTo>
                  <a:lnTo>
                    <a:pt x="1055" y="90"/>
                  </a:lnTo>
                  <a:cubicBezTo>
                    <a:pt x="756" y="229"/>
                    <a:pt x="478" y="448"/>
                    <a:pt x="179" y="587"/>
                  </a:cubicBezTo>
                  <a:cubicBezTo>
                    <a:pt x="120" y="667"/>
                    <a:pt x="60" y="727"/>
                    <a:pt x="0" y="786"/>
                  </a:cubicBezTo>
                  <a:cubicBezTo>
                    <a:pt x="60" y="926"/>
                    <a:pt x="120" y="1025"/>
                    <a:pt x="179" y="1144"/>
                  </a:cubicBezTo>
                  <a:cubicBezTo>
                    <a:pt x="517" y="946"/>
                    <a:pt x="875" y="766"/>
                    <a:pt x="1214" y="568"/>
                  </a:cubicBezTo>
                  <a:cubicBezTo>
                    <a:pt x="1273" y="528"/>
                    <a:pt x="1353" y="488"/>
                    <a:pt x="1413" y="448"/>
                  </a:cubicBezTo>
                  <a:cubicBezTo>
                    <a:pt x="1472" y="428"/>
                    <a:pt x="1512" y="389"/>
                    <a:pt x="1552" y="369"/>
                  </a:cubicBezTo>
                  <a:cubicBezTo>
                    <a:pt x="1711" y="229"/>
                    <a:pt x="1651" y="130"/>
                    <a:pt x="1492" y="30"/>
                  </a:cubicBezTo>
                  <a:cubicBezTo>
                    <a:pt x="1452" y="11"/>
                    <a:pt x="1413" y="1"/>
                    <a:pt x="1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"/>
            <p:cNvSpPr/>
            <p:nvPr/>
          </p:nvSpPr>
          <p:spPr>
            <a:xfrm>
              <a:off x="5373300" y="1882250"/>
              <a:ext cx="31850" cy="21900"/>
            </a:xfrm>
            <a:custGeom>
              <a:avLst/>
              <a:gdLst/>
              <a:ahLst/>
              <a:cxnLst/>
              <a:rect l="l" t="t" r="r" b="b"/>
              <a:pathLst>
                <a:path w="1274" h="876" extrusionOk="0">
                  <a:moveTo>
                    <a:pt x="1104" y="0"/>
                  </a:moveTo>
                  <a:cubicBezTo>
                    <a:pt x="653" y="0"/>
                    <a:pt x="187" y="18"/>
                    <a:pt x="1" y="577"/>
                  </a:cubicBezTo>
                  <a:cubicBezTo>
                    <a:pt x="120" y="657"/>
                    <a:pt x="160" y="756"/>
                    <a:pt x="160" y="876"/>
                  </a:cubicBezTo>
                  <a:cubicBezTo>
                    <a:pt x="518" y="717"/>
                    <a:pt x="956" y="637"/>
                    <a:pt x="1214" y="259"/>
                  </a:cubicBezTo>
                  <a:cubicBezTo>
                    <a:pt x="1274" y="160"/>
                    <a:pt x="1274" y="80"/>
                    <a:pt x="1194" y="0"/>
                  </a:cubicBezTo>
                  <a:cubicBezTo>
                    <a:pt x="1164" y="0"/>
                    <a:pt x="1134" y="0"/>
                    <a:pt x="1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"/>
            <p:cNvSpPr/>
            <p:nvPr/>
          </p:nvSpPr>
          <p:spPr>
            <a:xfrm>
              <a:off x="5253450" y="1957075"/>
              <a:ext cx="29375" cy="22175"/>
            </a:xfrm>
            <a:custGeom>
              <a:avLst/>
              <a:gdLst/>
              <a:ahLst/>
              <a:cxnLst/>
              <a:rect l="l" t="t" r="r" b="b"/>
              <a:pathLst>
                <a:path w="1175" h="887" extrusionOk="0">
                  <a:moveTo>
                    <a:pt x="568" y="0"/>
                  </a:moveTo>
                  <a:cubicBezTo>
                    <a:pt x="324" y="0"/>
                    <a:pt x="160" y="196"/>
                    <a:pt x="20" y="429"/>
                  </a:cubicBezTo>
                  <a:cubicBezTo>
                    <a:pt x="20" y="508"/>
                    <a:pt x="1" y="588"/>
                    <a:pt x="20" y="668"/>
                  </a:cubicBezTo>
                  <a:cubicBezTo>
                    <a:pt x="40" y="787"/>
                    <a:pt x="180" y="847"/>
                    <a:pt x="279" y="886"/>
                  </a:cubicBezTo>
                  <a:cubicBezTo>
                    <a:pt x="637" y="767"/>
                    <a:pt x="916" y="508"/>
                    <a:pt x="1174" y="210"/>
                  </a:cubicBezTo>
                  <a:cubicBezTo>
                    <a:pt x="1015" y="190"/>
                    <a:pt x="876" y="190"/>
                    <a:pt x="796" y="51"/>
                  </a:cubicBezTo>
                  <a:cubicBezTo>
                    <a:pt x="713" y="16"/>
                    <a:pt x="637" y="0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"/>
            <p:cNvSpPr/>
            <p:nvPr/>
          </p:nvSpPr>
          <p:spPr>
            <a:xfrm>
              <a:off x="5401150" y="1866275"/>
              <a:ext cx="32350" cy="22450"/>
            </a:xfrm>
            <a:custGeom>
              <a:avLst/>
              <a:gdLst/>
              <a:ahLst/>
              <a:cxnLst/>
              <a:rect l="l" t="t" r="r" b="b"/>
              <a:pathLst>
                <a:path w="1294" h="898" extrusionOk="0">
                  <a:moveTo>
                    <a:pt x="1228" y="0"/>
                  </a:moveTo>
                  <a:cubicBezTo>
                    <a:pt x="1000" y="0"/>
                    <a:pt x="816" y="93"/>
                    <a:pt x="597" y="202"/>
                  </a:cubicBezTo>
                  <a:cubicBezTo>
                    <a:pt x="498" y="301"/>
                    <a:pt x="359" y="281"/>
                    <a:pt x="259" y="381"/>
                  </a:cubicBezTo>
                  <a:cubicBezTo>
                    <a:pt x="160" y="440"/>
                    <a:pt x="1" y="500"/>
                    <a:pt x="80" y="679"/>
                  </a:cubicBezTo>
                  <a:cubicBezTo>
                    <a:pt x="100" y="739"/>
                    <a:pt x="100" y="818"/>
                    <a:pt x="100" y="898"/>
                  </a:cubicBezTo>
                  <a:cubicBezTo>
                    <a:pt x="458" y="898"/>
                    <a:pt x="637" y="520"/>
                    <a:pt x="956" y="520"/>
                  </a:cubicBezTo>
                  <a:cubicBezTo>
                    <a:pt x="995" y="440"/>
                    <a:pt x="1075" y="401"/>
                    <a:pt x="1135" y="341"/>
                  </a:cubicBezTo>
                  <a:cubicBezTo>
                    <a:pt x="1174" y="242"/>
                    <a:pt x="1254" y="122"/>
                    <a:pt x="1294" y="3"/>
                  </a:cubicBezTo>
                  <a:cubicBezTo>
                    <a:pt x="1271" y="1"/>
                    <a:pt x="1249" y="0"/>
                    <a:pt x="1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"/>
            <p:cNvSpPr/>
            <p:nvPr/>
          </p:nvSpPr>
          <p:spPr>
            <a:xfrm>
              <a:off x="5237050" y="1972350"/>
              <a:ext cx="23400" cy="30275"/>
            </a:xfrm>
            <a:custGeom>
              <a:avLst/>
              <a:gdLst/>
              <a:ahLst/>
              <a:cxnLst/>
              <a:rect l="l" t="t" r="r" b="b"/>
              <a:pathLst>
                <a:path w="936" h="1211" extrusionOk="0">
                  <a:moveTo>
                    <a:pt x="541" y="1"/>
                  </a:moveTo>
                  <a:cubicBezTo>
                    <a:pt x="513" y="1"/>
                    <a:pt x="485" y="6"/>
                    <a:pt x="458" y="17"/>
                  </a:cubicBezTo>
                  <a:cubicBezTo>
                    <a:pt x="139" y="415"/>
                    <a:pt x="0" y="813"/>
                    <a:pt x="438" y="1210"/>
                  </a:cubicBezTo>
                  <a:cubicBezTo>
                    <a:pt x="557" y="1210"/>
                    <a:pt x="637" y="1131"/>
                    <a:pt x="676" y="1011"/>
                  </a:cubicBezTo>
                  <a:cubicBezTo>
                    <a:pt x="676" y="932"/>
                    <a:pt x="657" y="852"/>
                    <a:pt x="577" y="813"/>
                  </a:cubicBezTo>
                  <a:cubicBezTo>
                    <a:pt x="497" y="474"/>
                    <a:pt x="696" y="355"/>
                    <a:pt x="935" y="256"/>
                  </a:cubicBezTo>
                  <a:lnTo>
                    <a:pt x="756" y="77"/>
                  </a:lnTo>
                  <a:cubicBezTo>
                    <a:pt x="684" y="34"/>
                    <a:pt x="613" y="1"/>
                    <a:pt x="5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"/>
            <p:cNvSpPr/>
            <p:nvPr/>
          </p:nvSpPr>
          <p:spPr>
            <a:xfrm>
              <a:off x="5290750" y="1961325"/>
              <a:ext cx="22400" cy="22400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697" y="0"/>
                  </a:moveTo>
                  <a:cubicBezTo>
                    <a:pt x="498" y="199"/>
                    <a:pt x="180" y="159"/>
                    <a:pt x="1" y="378"/>
                  </a:cubicBezTo>
                  <a:cubicBezTo>
                    <a:pt x="25" y="384"/>
                    <a:pt x="53" y="385"/>
                    <a:pt x="83" y="385"/>
                  </a:cubicBezTo>
                  <a:cubicBezTo>
                    <a:pt x="131" y="385"/>
                    <a:pt x="183" y="381"/>
                    <a:pt x="230" y="381"/>
                  </a:cubicBezTo>
                  <a:cubicBezTo>
                    <a:pt x="366" y="381"/>
                    <a:pt x="466" y="417"/>
                    <a:pt x="339" y="697"/>
                  </a:cubicBezTo>
                  <a:cubicBezTo>
                    <a:pt x="319" y="697"/>
                    <a:pt x="319" y="716"/>
                    <a:pt x="319" y="776"/>
                  </a:cubicBezTo>
                  <a:cubicBezTo>
                    <a:pt x="299" y="816"/>
                    <a:pt x="319" y="836"/>
                    <a:pt x="378" y="895"/>
                  </a:cubicBezTo>
                  <a:cubicBezTo>
                    <a:pt x="518" y="816"/>
                    <a:pt x="637" y="736"/>
                    <a:pt x="717" y="577"/>
                  </a:cubicBezTo>
                  <a:cubicBezTo>
                    <a:pt x="776" y="438"/>
                    <a:pt x="836" y="338"/>
                    <a:pt x="896" y="219"/>
                  </a:cubicBezTo>
                  <a:cubicBezTo>
                    <a:pt x="876" y="140"/>
                    <a:pt x="796" y="80"/>
                    <a:pt x="717" y="40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"/>
            <p:cNvSpPr/>
            <p:nvPr/>
          </p:nvSpPr>
          <p:spPr>
            <a:xfrm>
              <a:off x="5420550" y="1900150"/>
              <a:ext cx="15450" cy="8800"/>
            </a:xfrm>
            <a:custGeom>
              <a:avLst/>
              <a:gdLst/>
              <a:ahLst/>
              <a:cxnLst/>
              <a:rect l="l" t="t" r="r" b="b"/>
              <a:pathLst>
                <a:path w="618" h="352" extrusionOk="0">
                  <a:moveTo>
                    <a:pt x="498" y="1"/>
                  </a:moveTo>
                  <a:lnTo>
                    <a:pt x="498" y="1"/>
                  </a:lnTo>
                  <a:cubicBezTo>
                    <a:pt x="359" y="80"/>
                    <a:pt x="180" y="140"/>
                    <a:pt x="1" y="199"/>
                  </a:cubicBezTo>
                  <a:cubicBezTo>
                    <a:pt x="66" y="314"/>
                    <a:pt x="131" y="351"/>
                    <a:pt x="197" y="351"/>
                  </a:cubicBezTo>
                  <a:cubicBezTo>
                    <a:pt x="290" y="351"/>
                    <a:pt x="384" y="274"/>
                    <a:pt x="478" y="239"/>
                  </a:cubicBezTo>
                  <a:cubicBezTo>
                    <a:pt x="617" y="180"/>
                    <a:pt x="597" y="8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"/>
            <p:cNvSpPr/>
            <p:nvPr/>
          </p:nvSpPr>
          <p:spPr>
            <a:xfrm>
              <a:off x="5250975" y="1991650"/>
              <a:ext cx="13450" cy="7675"/>
            </a:xfrm>
            <a:custGeom>
              <a:avLst/>
              <a:gdLst/>
              <a:ahLst/>
              <a:cxnLst/>
              <a:rect l="l" t="t" r="r" b="b"/>
              <a:pathLst>
                <a:path w="538" h="307" extrusionOk="0">
                  <a:moveTo>
                    <a:pt x="338" y="1"/>
                  </a:moveTo>
                  <a:cubicBezTo>
                    <a:pt x="239" y="1"/>
                    <a:pt x="119" y="41"/>
                    <a:pt x="20" y="41"/>
                  </a:cubicBezTo>
                  <a:cubicBezTo>
                    <a:pt x="0" y="100"/>
                    <a:pt x="0" y="160"/>
                    <a:pt x="20" y="200"/>
                  </a:cubicBezTo>
                  <a:cubicBezTo>
                    <a:pt x="82" y="277"/>
                    <a:pt x="167" y="306"/>
                    <a:pt x="258" y="306"/>
                  </a:cubicBezTo>
                  <a:cubicBezTo>
                    <a:pt x="285" y="306"/>
                    <a:pt x="311" y="304"/>
                    <a:pt x="338" y="299"/>
                  </a:cubicBezTo>
                  <a:cubicBezTo>
                    <a:pt x="418" y="279"/>
                    <a:pt x="497" y="259"/>
                    <a:pt x="537" y="180"/>
                  </a:cubicBezTo>
                  <a:cubicBezTo>
                    <a:pt x="478" y="120"/>
                    <a:pt x="418" y="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"/>
            <p:cNvSpPr/>
            <p:nvPr/>
          </p:nvSpPr>
          <p:spPr>
            <a:xfrm>
              <a:off x="5385750" y="1923025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358" y="1"/>
                  </a:moveTo>
                  <a:cubicBezTo>
                    <a:pt x="219" y="1"/>
                    <a:pt x="99" y="20"/>
                    <a:pt x="0" y="160"/>
                  </a:cubicBezTo>
                  <a:cubicBezTo>
                    <a:pt x="33" y="168"/>
                    <a:pt x="63" y="172"/>
                    <a:pt x="93" y="172"/>
                  </a:cubicBezTo>
                  <a:cubicBezTo>
                    <a:pt x="206" y="172"/>
                    <a:pt x="295" y="11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"/>
            <p:cNvSpPr/>
            <p:nvPr/>
          </p:nvSpPr>
          <p:spPr>
            <a:xfrm>
              <a:off x="5368825" y="19061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00" y="0"/>
                    <a:pt x="60" y="40"/>
                    <a:pt x="1" y="120"/>
                  </a:cubicBezTo>
                  <a:cubicBezTo>
                    <a:pt x="100" y="120"/>
                    <a:pt x="16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"/>
            <p:cNvSpPr/>
            <p:nvPr/>
          </p:nvSpPr>
          <p:spPr>
            <a:xfrm>
              <a:off x="5338500" y="19235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20" y="40"/>
                    <a:pt x="60" y="80"/>
                    <a:pt x="0" y="120"/>
                  </a:cubicBezTo>
                  <a:cubicBezTo>
                    <a:pt x="100" y="120"/>
                    <a:pt x="15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"/>
            <p:cNvSpPr/>
            <p:nvPr/>
          </p:nvSpPr>
          <p:spPr>
            <a:xfrm>
              <a:off x="5251450" y="1874300"/>
              <a:ext cx="42800" cy="32350"/>
            </a:xfrm>
            <a:custGeom>
              <a:avLst/>
              <a:gdLst/>
              <a:ahLst/>
              <a:cxnLst/>
              <a:rect l="l" t="t" r="r" b="b"/>
              <a:pathLst>
                <a:path w="1712" h="1294" extrusionOk="0">
                  <a:moveTo>
                    <a:pt x="1513" y="0"/>
                  </a:moveTo>
                  <a:cubicBezTo>
                    <a:pt x="1075" y="179"/>
                    <a:pt x="677" y="478"/>
                    <a:pt x="180" y="557"/>
                  </a:cubicBezTo>
                  <a:cubicBezTo>
                    <a:pt x="61" y="776"/>
                    <a:pt x="1" y="1015"/>
                    <a:pt x="21" y="1273"/>
                  </a:cubicBezTo>
                  <a:lnTo>
                    <a:pt x="120" y="1293"/>
                  </a:lnTo>
                  <a:lnTo>
                    <a:pt x="180" y="1214"/>
                  </a:lnTo>
                  <a:cubicBezTo>
                    <a:pt x="299" y="1015"/>
                    <a:pt x="518" y="975"/>
                    <a:pt x="717" y="915"/>
                  </a:cubicBezTo>
                  <a:cubicBezTo>
                    <a:pt x="742" y="932"/>
                    <a:pt x="767" y="941"/>
                    <a:pt x="790" y="941"/>
                  </a:cubicBezTo>
                  <a:cubicBezTo>
                    <a:pt x="823" y="941"/>
                    <a:pt x="853" y="922"/>
                    <a:pt x="876" y="875"/>
                  </a:cubicBezTo>
                  <a:cubicBezTo>
                    <a:pt x="936" y="756"/>
                    <a:pt x="1035" y="617"/>
                    <a:pt x="1214" y="577"/>
                  </a:cubicBezTo>
                  <a:cubicBezTo>
                    <a:pt x="1314" y="517"/>
                    <a:pt x="1473" y="497"/>
                    <a:pt x="1533" y="378"/>
                  </a:cubicBezTo>
                  <a:lnTo>
                    <a:pt x="1712" y="19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"/>
            <p:cNvSpPr/>
            <p:nvPr/>
          </p:nvSpPr>
          <p:spPr>
            <a:xfrm>
              <a:off x="5242025" y="1918050"/>
              <a:ext cx="33825" cy="56225"/>
            </a:xfrm>
            <a:custGeom>
              <a:avLst/>
              <a:gdLst/>
              <a:ahLst/>
              <a:cxnLst/>
              <a:rect l="l" t="t" r="r" b="b"/>
              <a:pathLst>
                <a:path w="1353" h="2249" extrusionOk="0">
                  <a:moveTo>
                    <a:pt x="378" y="1"/>
                  </a:moveTo>
                  <a:cubicBezTo>
                    <a:pt x="139" y="438"/>
                    <a:pt x="279" y="936"/>
                    <a:pt x="239" y="1413"/>
                  </a:cubicBezTo>
                  <a:cubicBezTo>
                    <a:pt x="60" y="1592"/>
                    <a:pt x="0" y="1791"/>
                    <a:pt x="80" y="2030"/>
                  </a:cubicBezTo>
                  <a:cubicBezTo>
                    <a:pt x="99" y="2129"/>
                    <a:pt x="159" y="2209"/>
                    <a:pt x="239" y="2249"/>
                  </a:cubicBezTo>
                  <a:lnTo>
                    <a:pt x="557" y="2249"/>
                  </a:lnTo>
                  <a:cubicBezTo>
                    <a:pt x="557" y="2209"/>
                    <a:pt x="557" y="2149"/>
                    <a:pt x="577" y="2089"/>
                  </a:cubicBezTo>
                  <a:cubicBezTo>
                    <a:pt x="458" y="1751"/>
                    <a:pt x="676" y="1652"/>
                    <a:pt x="895" y="1512"/>
                  </a:cubicBezTo>
                  <a:cubicBezTo>
                    <a:pt x="1054" y="1413"/>
                    <a:pt x="1353" y="1393"/>
                    <a:pt x="1273" y="1055"/>
                  </a:cubicBezTo>
                  <a:cubicBezTo>
                    <a:pt x="1158" y="978"/>
                    <a:pt x="1044" y="948"/>
                    <a:pt x="929" y="948"/>
                  </a:cubicBezTo>
                  <a:cubicBezTo>
                    <a:pt x="805" y="948"/>
                    <a:pt x="681" y="983"/>
                    <a:pt x="557" y="1035"/>
                  </a:cubicBezTo>
                  <a:cubicBezTo>
                    <a:pt x="527" y="1075"/>
                    <a:pt x="502" y="1095"/>
                    <a:pt x="477" y="1095"/>
                  </a:cubicBezTo>
                  <a:cubicBezTo>
                    <a:pt x="453" y="1095"/>
                    <a:pt x="428" y="1075"/>
                    <a:pt x="398" y="1035"/>
                  </a:cubicBezTo>
                  <a:lnTo>
                    <a:pt x="398" y="717"/>
                  </a:lnTo>
                  <a:cubicBezTo>
                    <a:pt x="497" y="597"/>
                    <a:pt x="497" y="458"/>
                    <a:pt x="398" y="339"/>
                  </a:cubicBezTo>
                  <a:cubicBezTo>
                    <a:pt x="398" y="219"/>
                    <a:pt x="378" y="12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"/>
            <p:cNvSpPr/>
            <p:nvPr/>
          </p:nvSpPr>
          <p:spPr>
            <a:xfrm>
              <a:off x="5255950" y="1931975"/>
              <a:ext cx="37300" cy="21900"/>
            </a:xfrm>
            <a:custGeom>
              <a:avLst/>
              <a:gdLst/>
              <a:ahLst/>
              <a:cxnLst/>
              <a:rect l="l" t="t" r="r" b="b"/>
              <a:pathLst>
                <a:path w="1492" h="876" extrusionOk="0">
                  <a:moveTo>
                    <a:pt x="1213" y="1"/>
                  </a:moveTo>
                  <a:cubicBezTo>
                    <a:pt x="816" y="180"/>
                    <a:pt x="398" y="339"/>
                    <a:pt x="0" y="498"/>
                  </a:cubicBezTo>
                  <a:cubicBezTo>
                    <a:pt x="73" y="518"/>
                    <a:pt x="155" y="518"/>
                    <a:pt x="238" y="518"/>
                  </a:cubicBezTo>
                  <a:lnTo>
                    <a:pt x="238" y="518"/>
                  </a:lnTo>
                  <a:cubicBezTo>
                    <a:pt x="405" y="518"/>
                    <a:pt x="577" y="518"/>
                    <a:pt x="696" y="677"/>
                  </a:cubicBezTo>
                  <a:cubicBezTo>
                    <a:pt x="716" y="776"/>
                    <a:pt x="776" y="856"/>
                    <a:pt x="875" y="876"/>
                  </a:cubicBezTo>
                  <a:cubicBezTo>
                    <a:pt x="1074" y="796"/>
                    <a:pt x="1233" y="697"/>
                    <a:pt x="1393" y="538"/>
                  </a:cubicBezTo>
                  <a:cubicBezTo>
                    <a:pt x="1492" y="299"/>
                    <a:pt x="1373" y="160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"/>
            <p:cNvSpPr/>
            <p:nvPr/>
          </p:nvSpPr>
          <p:spPr>
            <a:xfrm>
              <a:off x="5251450" y="1910600"/>
              <a:ext cx="34350" cy="25375"/>
            </a:xfrm>
            <a:custGeom>
              <a:avLst/>
              <a:gdLst/>
              <a:ahLst/>
              <a:cxnLst/>
              <a:rect l="l" t="t" r="r" b="b"/>
              <a:pathLst>
                <a:path w="1374" h="1015" extrusionOk="0">
                  <a:moveTo>
                    <a:pt x="1374" y="0"/>
                  </a:moveTo>
                  <a:lnTo>
                    <a:pt x="1374" y="0"/>
                  </a:lnTo>
                  <a:cubicBezTo>
                    <a:pt x="896" y="219"/>
                    <a:pt x="558" y="617"/>
                    <a:pt x="1" y="637"/>
                  </a:cubicBezTo>
                  <a:lnTo>
                    <a:pt x="1" y="1015"/>
                  </a:lnTo>
                  <a:cubicBezTo>
                    <a:pt x="856" y="736"/>
                    <a:pt x="1175" y="517"/>
                    <a:pt x="13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"/>
            <p:cNvSpPr/>
            <p:nvPr/>
          </p:nvSpPr>
          <p:spPr>
            <a:xfrm>
              <a:off x="5285775" y="1930975"/>
              <a:ext cx="18425" cy="13450"/>
            </a:xfrm>
            <a:custGeom>
              <a:avLst/>
              <a:gdLst/>
              <a:ahLst/>
              <a:cxnLst/>
              <a:rect l="l" t="t" r="r" b="b"/>
              <a:pathLst>
                <a:path w="737" h="538" extrusionOk="0">
                  <a:moveTo>
                    <a:pt x="339" y="1"/>
                  </a:moveTo>
                  <a:cubicBezTo>
                    <a:pt x="239" y="1"/>
                    <a:pt x="140" y="21"/>
                    <a:pt x="40" y="21"/>
                  </a:cubicBezTo>
                  <a:cubicBezTo>
                    <a:pt x="1" y="220"/>
                    <a:pt x="140" y="379"/>
                    <a:pt x="219" y="538"/>
                  </a:cubicBezTo>
                  <a:cubicBezTo>
                    <a:pt x="398" y="438"/>
                    <a:pt x="577" y="319"/>
                    <a:pt x="737" y="200"/>
                  </a:cubicBezTo>
                  <a:cubicBezTo>
                    <a:pt x="617" y="140"/>
                    <a:pt x="478" y="6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"/>
            <p:cNvSpPr/>
            <p:nvPr/>
          </p:nvSpPr>
          <p:spPr>
            <a:xfrm>
              <a:off x="5258925" y="1915075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80" y="0"/>
                  </a:moveTo>
                  <a:cubicBezTo>
                    <a:pt x="60" y="0"/>
                    <a:pt x="20" y="40"/>
                    <a:pt x="0" y="40"/>
                  </a:cubicBezTo>
                  <a:cubicBezTo>
                    <a:pt x="0" y="60"/>
                    <a:pt x="0" y="80"/>
                    <a:pt x="20" y="100"/>
                  </a:cubicBezTo>
                  <a:lnTo>
                    <a:pt x="100" y="100"/>
                  </a:lnTo>
                  <a:cubicBezTo>
                    <a:pt x="140" y="60"/>
                    <a:pt x="140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"/>
            <p:cNvSpPr/>
            <p:nvPr/>
          </p:nvSpPr>
          <p:spPr>
            <a:xfrm>
              <a:off x="5251950" y="1905625"/>
              <a:ext cx="3525" cy="5000"/>
            </a:xfrm>
            <a:custGeom>
              <a:avLst/>
              <a:gdLst/>
              <a:ahLst/>
              <a:cxnLst/>
              <a:rect l="l" t="t" r="r" b="b"/>
              <a:pathLst>
                <a:path w="141" h="200" extrusionOk="0">
                  <a:moveTo>
                    <a:pt x="140" y="0"/>
                  </a:moveTo>
                  <a:cubicBezTo>
                    <a:pt x="80" y="0"/>
                    <a:pt x="61" y="20"/>
                    <a:pt x="1" y="20"/>
                  </a:cubicBezTo>
                  <a:cubicBezTo>
                    <a:pt x="1" y="60"/>
                    <a:pt x="41" y="120"/>
                    <a:pt x="1" y="199"/>
                  </a:cubicBezTo>
                  <a:cubicBezTo>
                    <a:pt x="100" y="140"/>
                    <a:pt x="14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"/>
            <p:cNvSpPr/>
            <p:nvPr/>
          </p:nvSpPr>
          <p:spPr>
            <a:xfrm>
              <a:off x="5251950" y="1943925"/>
              <a:ext cx="4025" cy="3000"/>
            </a:xfrm>
            <a:custGeom>
              <a:avLst/>
              <a:gdLst/>
              <a:ahLst/>
              <a:cxnLst/>
              <a:rect l="l" t="t" r="r" b="b"/>
              <a:pathLst>
                <a:path w="161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40"/>
                    <a:pt x="61" y="80"/>
                    <a:pt x="80" y="119"/>
                  </a:cubicBezTo>
                  <a:cubicBezTo>
                    <a:pt x="100" y="100"/>
                    <a:pt x="140" y="60"/>
                    <a:pt x="160" y="20"/>
                  </a:cubicBezTo>
                  <a:cubicBezTo>
                    <a:pt x="100" y="2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"/>
            <p:cNvSpPr/>
            <p:nvPr/>
          </p:nvSpPr>
          <p:spPr>
            <a:xfrm>
              <a:off x="5619475" y="1852350"/>
              <a:ext cx="41800" cy="26450"/>
            </a:xfrm>
            <a:custGeom>
              <a:avLst/>
              <a:gdLst/>
              <a:ahLst/>
              <a:cxnLst/>
              <a:rect l="l" t="t" r="r" b="b"/>
              <a:pathLst>
                <a:path w="1672" h="1058" extrusionOk="0">
                  <a:moveTo>
                    <a:pt x="1533" y="0"/>
                  </a:moveTo>
                  <a:cubicBezTo>
                    <a:pt x="1491" y="0"/>
                    <a:pt x="1450" y="15"/>
                    <a:pt x="1413" y="43"/>
                  </a:cubicBezTo>
                  <a:cubicBezTo>
                    <a:pt x="975" y="162"/>
                    <a:pt x="617" y="540"/>
                    <a:pt x="200" y="739"/>
                  </a:cubicBezTo>
                  <a:cubicBezTo>
                    <a:pt x="120" y="799"/>
                    <a:pt x="20" y="858"/>
                    <a:pt x="1" y="1057"/>
                  </a:cubicBezTo>
                  <a:cubicBezTo>
                    <a:pt x="657" y="858"/>
                    <a:pt x="1214" y="560"/>
                    <a:pt x="1672" y="62"/>
                  </a:cubicBezTo>
                  <a:cubicBezTo>
                    <a:pt x="1629" y="20"/>
                    <a:pt x="1581" y="0"/>
                    <a:pt x="1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"/>
            <p:cNvSpPr/>
            <p:nvPr/>
          </p:nvSpPr>
          <p:spPr>
            <a:xfrm>
              <a:off x="5654775" y="1830525"/>
              <a:ext cx="34850" cy="22900"/>
            </a:xfrm>
            <a:custGeom>
              <a:avLst/>
              <a:gdLst/>
              <a:ahLst/>
              <a:cxnLst/>
              <a:rect l="l" t="t" r="r" b="b"/>
              <a:pathLst>
                <a:path w="1394" h="916" extrusionOk="0">
                  <a:moveTo>
                    <a:pt x="1234" y="1"/>
                  </a:moveTo>
                  <a:cubicBezTo>
                    <a:pt x="1075" y="80"/>
                    <a:pt x="956" y="180"/>
                    <a:pt x="876" y="339"/>
                  </a:cubicBezTo>
                  <a:cubicBezTo>
                    <a:pt x="777" y="458"/>
                    <a:pt x="598" y="438"/>
                    <a:pt x="498" y="538"/>
                  </a:cubicBezTo>
                  <a:cubicBezTo>
                    <a:pt x="399" y="558"/>
                    <a:pt x="279" y="558"/>
                    <a:pt x="180" y="558"/>
                  </a:cubicBezTo>
                  <a:cubicBezTo>
                    <a:pt x="140" y="677"/>
                    <a:pt x="61" y="776"/>
                    <a:pt x="1" y="876"/>
                  </a:cubicBezTo>
                  <a:cubicBezTo>
                    <a:pt x="100" y="916"/>
                    <a:pt x="180" y="916"/>
                    <a:pt x="260" y="916"/>
                  </a:cubicBezTo>
                  <a:cubicBezTo>
                    <a:pt x="498" y="756"/>
                    <a:pt x="777" y="737"/>
                    <a:pt x="1035" y="677"/>
                  </a:cubicBezTo>
                  <a:cubicBezTo>
                    <a:pt x="1035" y="438"/>
                    <a:pt x="1274" y="339"/>
                    <a:pt x="1393" y="180"/>
                  </a:cubicBezTo>
                  <a:cubicBezTo>
                    <a:pt x="1393" y="80"/>
                    <a:pt x="1294" y="6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"/>
            <p:cNvSpPr/>
            <p:nvPr/>
          </p:nvSpPr>
          <p:spPr>
            <a:xfrm>
              <a:off x="5593625" y="1883250"/>
              <a:ext cx="13950" cy="10400"/>
            </a:xfrm>
            <a:custGeom>
              <a:avLst/>
              <a:gdLst/>
              <a:ahLst/>
              <a:cxnLst/>
              <a:rect l="l" t="t" r="r" b="b"/>
              <a:pathLst>
                <a:path w="558" h="416" extrusionOk="0">
                  <a:moveTo>
                    <a:pt x="219" y="0"/>
                  </a:moveTo>
                  <a:cubicBezTo>
                    <a:pt x="159" y="120"/>
                    <a:pt x="0" y="259"/>
                    <a:pt x="100" y="358"/>
                  </a:cubicBezTo>
                  <a:cubicBezTo>
                    <a:pt x="136" y="399"/>
                    <a:pt x="168" y="415"/>
                    <a:pt x="198" y="415"/>
                  </a:cubicBezTo>
                  <a:cubicBezTo>
                    <a:pt x="299" y="415"/>
                    <a:pt x="375" y="234"/>
                    <a:pt x="497" y="219"/>
                  </a:cubicBezTo>
                  <a:cubicBezTo>
                    <a:pt x="517" y="219"/>
                    <a:pt x="537" y="179"/>
                    <a:pt x="557" y="179"/>
                  </a:cubicBezTo>
                  <a:cubicBezTo>
                    <a:pt x="517" y="20"/>
                    <a:pt x="358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"/>
            <p:cNvSpPr/>
            <p:nvPr/>
          </p:nvSpPr>
          <p:spPr>
            <a:xfrm>
              <a:off x="5566275" y="1588325"/>
              <a:ext cx="2500" cy="3025"/>
            </a:xfrm>
            <a:custGeom>
              <a:avLst/>
              <a:gdLst/>
              <a:ahLst/>
              <a:cxnLst/>
              <a:rect l="l" t="t" r="r" b="b"/>
              <a:pathLst>
                <a:path w="100" h="12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60" y="21"/>
                    <a:pt x="40" y="21"/>
                    <a:pt x="20" y="21"/>
                  </a:cubicBezTo>
                  <a:cubicBezTo>
                    <a:pt x="0" y="80"/>
                    <a:pt x="20" y="100"/>
                    <a:pt x="60" y="120"/>
                  </a:cubicBezTo>
                  <a:cubicBezTo>
                    <a:pt x="100" y="80"/>
                    <a:pt x="100" y="4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"/>
            <p:cNvSpPr/>
            <p:nvPr/>
          </p:nvSpPr>
          <p:spPr>
            <a:xfrm>
              <a:off x="5773650" y="1735050"/>
              <a:ext cx="55225" cy="41300"/>
            </a:xfrm>
            <a:custGeom>
              <a:avLst/>
              <a:gdLst/>
              <a:ahLst/>
              <a:cxnLst/>
              <a:rect l="l" t="t" r="r" b="b"/>
              <a:pathLst>
                <a:path w="2209" h="1652" extrusionOk="0">
                  <a:moveTo>
                    <a:pt x="2189" y="0"/>
                  </a:moveTo>
                  <a:cubicBezTo>
                    <a:pt x="1373" y="299"/>
                    <a:pt x="796" y="955"/>
                    <a:pt x="120" y="1472"/>
                  </a:cubicBezTo>
                  <a:cubicBezTo>
                    <a:pt x="0" y="1572"/>
                    <a:pt x="219" y="1592"/>
                    <a:pt x="299" y="1651"/>
                  </a:cubicBezTo>
                  <a:cubicBezTo>
                    <a:pt x="358" y="1611"/>
                    <a:pt x="418" y="1611"/>
                    <a:pt x="478" y="1611"/>
                  </a:cubicBezTo>
                  <a:cubicBezTo>
                    <a:pt x="557" y="1552"/>
                    <a:pt x="597" y="1492"/>
                    <a:pt x="637" y="1492"/>
                  </a:cubicBezTo>
                  <a:lnTo>
                    <a:pt x="677" y="1472"/>
                  </a:lnTo>
                  <a:cubicBezTo>
                    <a:pt x="1174" y="1054"/>
                    <a:pt x="1691" y="657"/>
                    <a:pt x="2208" y="259"/>
                  </a:cubicBezTo>
                  <a:cubicBezTo>
                    <a:pt x="2189" y="159"/>
                    <a:pt x="2189" y="80"/>
                    <a:pt x="2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"/>
            <p:cNvSpPr/>
            <p:nvPr/>
          </p:nvSpPr>
          <p:spPr>
            <a:xfrm>
              <a:off x="5746800" y="1784775"/>
              <a:ext cx="13950" cy="11950"/>
            </a:xfrm>
            <a:custGeom>
              <a:avLst/>
              <a:gdLst/>
              <a:ahLst/>
              <a:cxnLst/>
              <a:rect l="l" t="t" r="r" b="b"/>
              <a:pathLst>
                <a:path w="558" h="478" extrusionOk="0">
                  <a:moveTo>
                    <a:pt x="398" y="0"/>
                  </a:moveTo>
                  <a:lnTo>
                    <a:pt x="20" y="160"/>
                  </a:lnTo>
                  <a:cubicBezTo>
                    <a:pt x="0" y="199"/>
                    <a:pt x="0" y="279"/>
                    <a:pt x="0" y="319"/>
                  </a:cubicBezTo>
                  <a:cubicBezTo>
                    <a:pt x="20" y="398"/>
                    <a:pt x="80" y="458"/>
                    <a:pt x="159" y="478"/>
                  </a:cubicBezTo>
                  <a:lnTo>
                    <a:pt x="338" y="478"/>
                  </a:lnTo>
                  <a:lnTo>
                    <a:pt x="497" y="299"/>
                  </a:lnTo>
                  <a:cubicBezTo>
                    <a:pt x="497" y="259"/>
                    <a:pt x="497" y="199"/>
                    <a:pt x="557" y="160"/>
                  </a:cubicBezTo>
                  <a:cubicBezTo>
                    <a:pt x="497" y="100"/>
                    <a:pt x="478" y="2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"/>
            <p:cNvSpPr/>
            <p:nvPr/>
          </p:nvSpPr>
          <p:spPr>
            <a:xfrm>
              <a:off x="5756250" y="1784525"/>
              <a:ext cx="6975" cy="4250"/>
            </a:xfrm>
            <a:custGeom>
              <a:avLst/>
              <a:gdLst/>
              <a:ahLst/>
              <a:cxnLst/>
              <a:rect l="l" t="t" r="r" b="b"/>
              <a:pathLst>
                <a:path w="279" h="170" extrusionOk="0">
                  <a:moveTo>
                    <a:pt x="100" y="1"/>
                  </a:moveTo>
                  <a:cubicBezTo>
                    <a:pt x="67" y="1"/>
                    <a:pt x="33" y="5"/>
                    <a:pt x="0" y="10"/>
                  </a:cubicBezTo>
                  <a:cubicBezTo>
                    <a:pt x="0" y="90"/>
                    <a:pt x="80" y="130"/>
                    <a:pt x="159" y="170"/>
                  </a:cubicBezTo>
                  <a:cubicBezTo>
                    <a:pt x="199" y="170"/>
                    <a:pt x="259" y="130"/>
                    <a:pt x="279" y="130"/>
                  </a:cubicBezTo>
                  <a:cubicBezTo>
                    <a:pt x="264" y="29"/>
                    <a:pt x="187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"/>
            <p:cNvSpPr/>
            <p:nvPr/>
          </p:nvSpPr>
          <p:spPr>
            <a:xfrm>
              <a:off x="5362850" y="1874775"/>
              <a:ext cx="45300" cy="23900"/>
            </a:xfrm>
            <a:custGeom>
              <a:avLst/>
              <a:gdLst/>
              <a:ahLst/>
              <a:cxnLst/>
              <a:rect l="l" t="t" r="r" b="b"/>
              <a:pathLst>
                <a:path w="1812" h="956" extrusionOk="0">
                  <a:moveTo>
                    <a:pt x="1095" y="1"/>
                  </a:moveTo>
                  <a:cubicBezTo>
                    <a:pt x="737" y="240"/>
                    <a:pt x="299" y="319"/>
                    <a:pt x="41" y="697"/>
                  </a:cubicBezTo>
                  <a:cubicBezTo>
                    <a:pt x="1" y="856"/>
                    <a:pt x="81" y="896"/>
                    <a:pt x="200" y="956"/>
                  </a:cubicBezTo>
                  <a:cubicBezTo>
                    <a:pt x="299" y="956"/>
                    <a:pt x="339" y="916"/>
                    <a:pt x="419" y="876"/>
                  </a:cubicBezTo>
                  <a:cubicBezTo>
                    <a:pt x="817" y="657"/>
                    <a:pt x="1214" y="459"/>
                    <a:pt x="1632" y="319"/>
                  </a:cubicBezTo>
                  <a:cubicBezTo>
                    <a:pt x="1692" y="240"/>
                    <a:pt x="1771" y="120"/>
                    <a:pt x="1811" y="21"/>
                  </a:cubicBezTo>
                  <a:cubicBezTo>
                    <a:pt x="1793" y="16"/>
                    <a:pt x="1775" y="14"/>
                    <a:pt x="1757" y="14"/>
                  </a:cubicBezTo>
                  <a:cubicBezTo>
                    <a:pt x="1612" y="14"/>
                    <a:pt x="1467" y="143"/>
                    <a:pt x="1322" y="143"/>
                  </a:cubicBezTo>
                  <a:cubicBezTo>
                    <a:pt x="1246" y="143"/>
                    <a:pt x="1171" y="108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"/>
            <p:cNvSpPr/>
            <p:nvPr/>
          </p:nvSpPr>
          <p:spPr>
            <a:xfrm>
              <a:off x="5342975" y="1892200"/>
              <a:ext cx="27375" cy="17800"/>
            </a:xfrm>
            <a:custGeom>
              <a:avLst/>
              <a:gdLst/>
              <a:ahLst/>
              <a:cxnLst/>
              <a:rect l="l" t="t" r="r" b="b"/>
              <a:pathLst>
                <a:path w="1095" h="712" extrusionOk="0">
                  <a:moveTo>
                    <a:pt x="836" y="0"/>
                  </a:moveTo>
                  <a:cubicBezTo>
                    <a:pt x="517" y="179"/>
                    <a:pt x="179" y="358"/>
                    <a:pt x="0" y="696"/>
                  </a:cubicBezTo>
                  <a:cubicBezTo>
                    <a:pt x="44" y="707"/>
                    <a:pt x="86" y="712"/>
                    <a:pt x="127" y="712"/>
                  </a:cubicBezTo>
                  <a:cubicBezTo>
                    <a:pt x="466" y="712"/>
                    <a:pt x="677" y="374"/>
                    <a:pt x="1015" y="338"/>
                  </a:cubicBezTo>
                  <a:cubicBezTo>
                    <a:pt x="1074" y="299"/>
                    <a:pt x="1094" y="259"/>
                    <a:pt x="1035" y="199"/>
                  </a:cubicBezTo>
                  <a:lnTo>
                    <a:pt x="8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"/>
            <p:cNvSpPr/>
            <p:nvPr/>
          </p:nvSpPr>
          <p:spPr>
            <a:xfrm>
              <a:off x="5395175" y="186682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40" y="1"/>
                    <a:pt x="140" y="21"/>
                    <a:pt x="41" y="21"/>
                  </a:cubicBezTo>
                  <a:cubicBezTo>
                    <a:pt x="21" y="80"/>
                    <a:pt x="1" y="120"/>
                    <a:pt x="21" y="180"/>
                  </a:cubicBezTo>
                  <a:cubicBezTo>
                    <a:pt x="140" y="180"/>
                    <a:pt x="279" y="12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"/>
            <p:cNvSpPr/>
            <p:nvPr/>
          </p:nvSpPr>
          <p:spPr>
            <a:xfrm>
              <a:off x="5390700" y="18713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cubicBezTo>
                    <a:pt x="81" y="1"/>
                    <a:pt x="21" y="41"/>
                    <a:pt x="1" y="140"/>
                  </a:cubicBezTo>
                  <a:cubicBezTo>
                    <a:pt x="61" y="100"/>
                    <a:pt x="120" y="4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"/>
            <p:cNvSpPr/>
            <p:nvPr/>
          </p:nvSpPr>
          <p:spPr>
            <a:xfrm>
              <a:off x="5273350" y="1795225"/>
              <a:ext cx="40800" cy="30550"/>
            </a:xfrm>
            <a:custGeom>
              <a:avLst/>
              <a:gdLst/>
              <a:ahLst/>
              <a:cxnLst/>
              <a:rect l="l" t="t" r="r" b="b"/>
              <a:pathLst>
                <a:path w="1632" h="1222" extrusionOk="0">
                  <a:moveTo>
                    <a:pt x="1631" y="0"/>
                  </a:moveTo>
                  <a:lnTo>
                    <a:pt x="1631" y="0"/>
                  </a:lnTo>
                  <a:cubicBezTo>
                    <a:pt x="1114" y="438"/>
                    <a:pt x="597" y="497"/>
                    <a:pt x="179" y="776"/>
                  </a:cubicBezTo>
                  <a:cubicBezTo>
                    <a:pt x="120" y="836"/>
                    <a:pt x="40" y="895"/>
                    <a:pt x="0" y="975"/>
                  </a:cubicBezTo>
                  <a:cubicBezTo>
                    <a:pt x="20" y="1035"/>
                    <a:pt x="20" y="1074"/>
                    <a:pt x="20" y="1154"/>
                  </a:cubicBezTo>
                  <a:cubicBezTo>
                    <a:pt x="67" y="1201"/>
                    <a:pt x="114" y="1221"/>
                    <a:pt x="161" y="1221"/>
                  </a:cubicBezTo>
                  <a:cubicBezTo>
                    <a:pt x="214" y="1221"/>
                    <a:pt x="266" y="1196"/>
                    <a:pt x="319" y="1154"/>
                  </a:cubicBezTo>
                  <a:cubicBezTo>
                    <a:pt x="398" y="1074"/>
                    <a:pt x="438" y="1035"/>
                    <a:pt x="517" y="975"/>
                  </a:cubicBezTo>
                  <a:cubicBezTo>
                    <a:pt x="597" y="836"/>
                    <a:pt x="776" y="875"/>
                    <a:pt x="876" y="776"/>
                  </a:cubicBezTo>
                  <a:cubicBezTo>
                    <a:pt x="1114" y="577"/>
                    <a:pt x="1492" y="497"/>
                    <a:pt x="1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"/>
            <p:cNvSpPr/>
            <p:nvPr/>
          </p:nvSpPr>
          <p:spPr>
            <a:xfrm>
              <a:off x="5277825" y="1797200"/>
              <a:ext cx="8975" cy="7975"/>
            </a:xfrm>
            <a:custGeom>
              <a:avLst/>
              <a:gdLst/>
              <a:ahLst/>
              <a:cxnLst/>
              <a:rect l="l" t="t" r="r" b="b"/>
              <a:pathLst>
                <a:path w="359" h="319" extrusionOk="0">
                  <a:moveTo>
                    <a:pt x="159" y="1"/>
                  </a:moveTo>
                  <a:cubicBezTo>
                    <a:pt x="20" y="60"/>
                    <a:pt x="0" y="180"/>
                    <a:pt x="20" y="319"/>
                  </a:cubicBezTo>
                  <a:cubicBezTo>
                    <a:pt x="140" y="319"/>
                    <a:pt x="259" y="279"/>
                    <a:pt x="358" y="180"/>
                  </a:cubicBezTo>
                  <a:cubicBezTo>
                    <a:pt x="299" y="120"/>
                    <a:pt x="239" y="4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"/>
            <p:cNvSpPr/>
            <p:nvPr/>
          </p:nvSpPr>
          <p:spPr>
            <a:xfrm>
              <a:off x="5274350" y="1823575"/>
              <a:ext cx="7475" cy="3025"/>
            </a:xfrm>
            <a:custGeom>
              <a:avLst/>
              <a:gdLst/>
              <a:ahLst/>
              <a:cxnLst/>
              <a:rect l="l" t="t" r="r" b="b"/>
              <a:pathLst>
                <a:path w="299" h="121" extrusionOk="0">
                  <a:moveTo>
                    <a:pt x="0" y="0"/>
                  </a:moveTo>
                  <a:cubicBezTo>
                    <a:pt x="38" y="90"/>
                    <a:pt x="75" y="121"/>
                    <a:pt x="113" y="121"/>
                  </a:cubicBezTo>
                  <a:cubicBezTo>
                    <a:pt x="175" y="121"/>
                    <a:pt x="236" y="37"/>
                    <a:pt x="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"/>
            <p:cNvSpPr/>
            <p:nvPr/>
          </p:nvSpPr>
          <p:spPr>
            <a:xfrm>
              <a:off x="5286275" y="1814125"/>
              <a:ext cx="8975" cy="4975"/>
            </a:xfrm>
            <a:custGeom>
              <a:avLst/>
              <a:gdLst/>
              <a:ahLst/>
              <a:cxnLst/>
              <a:rect l="l" t="t" r="r" b="b"/>
              <a:pathLst>
                <a:path w="359" h="199" extrusionOk="0">
                  <a:moveTo>
                    <a:pt x="359" y="0"/>
                  </a:moveTo>
                  <a:cubicBezTo>
                    <a:pt x="199" y="0"/>
                    <a:pt x="80" y="40"/>
                    <a:pt x="0" y="199"/>
                  </a:cubicBezTo>
                  <a:cubicBezTo>
                    <a:pt x="160" y="199"/>
                    <a:pt x="279" y="13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"/>
            <p:cNvSpPr/>
            <p:nvPr/>
          </p:nvSpPr>
          <p:spPr>
            <a:xfrm>
              <a:off x="5290750" y="17977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1"/>
                  </a:moveTo>
                  <a:cubicBezTo>
                    <a:pt x="140" y="1"/>
                    <a:pt x="40" y="60"/>
                    <a:pt x="1" y="160"/>
                  </a:cubicBezTo>
                  <a:cubicBezTo>
                    <a:pt x="80" y="100"/>
                    <a:pt x="180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"/>
            <p:cNvSpPr/>
            <p:nvPr/>
          </p:nvSpPr>
          <p:spPr>
            <a:xfrm>
              <a:off x="5281800" y="1819075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40" y="81"/>
                    <a:pt x="80" y="120"/>
                    <a:pt x="0" y="180"/>
                  </a:cubicBezTo>
                  <a:cubicBezTo>
                    <a:pt x="100" y="14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"/>
            <p:cNvSpPr/>
            <p:nvPr/>
          </p:nvSpPr>
          <p:spPr>
            <a:xfrm>
              <a:off x="5408125" y="187130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8" y="1"/>
                  </a:moveTo>
                  <a:cubicBezTo>
                    <a:pt x="199" y="1"/>
                    <a:pt x="80" y="21"/>
                    <a:pt x="0" y="160"/>
                  </a:cubicBezTo>
                  <a:cubicBezTo>
                    <a:pt x="159" y="160"/>
                    <a:pt x="279" y="12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"/>
            <p:cNvSpPr/>
            <p:nvPr/>
          </p:nvSpPr>
          <p:spPr>
            <a:xfrm>
              <a:off x="5433975" y="1942800"/>
              <a:ext cx="79100" cy="53850"/>
            </a:xfrm>
            <a:custGeom>
              <a:avLst/>
              <a:gdLst/>
              <a:ahLst/>
              <a:cxnLst/>
              <a:rect l="l" t="t" r="r" b="b"/>
              <a:pathLst>
                <a:path w="3164" h="2154" extrusionOk="0">
                  <a:moveTo>
                    <a:pt x="2975" y="0"/>
                  </a:moveTo>
                  <a:cubicBezTo>
                    <a:pt x="2920" y="0"/>
                    <a:pt x="2865" y="35"/>
                    <a:pt x="2805" y="105"/>
                  </a:cubicBezTo>
                  <a:cubicBezTo>
                    <a:pt x="1970" y="821"/>
                    <a:pt x="975" y="1278"/>
                    <a:pt x="1" y="1816"/>
                  </a:cubicBezTo>
                  <a:cubicBezTo>
                    <a:pt x="1" y="1955"/>
                    <a:pt x="60" y="2074"/>
                    <a:pt x="180" y="2154"/>
                  </a:cubicBezTo>
                  <a:cubicBezTo>
                    <a:pt x="498" y="1995"/>
                    <a:pt x="856" y="1776"/>
                    <a:pt x="1174" y="1617"/>
                  </a:cubicBezTo>
                  <a:cubicBezTo>
                    <a:pt x="1274" y="1597"/>
                    <a:pt x="1333" y="1517"/>
                    <a:pt x="1373" y="1418"/>
                  </a:cubicBezTo>
                  <a:cubicBezTo>
                    <a:pt x="1970" y="1040"/>
                    <a:pt x="2666" y="821"/>
                    <a:pt x="3164" y="324"/>
                  </a:cubicBezTo>
                  <a:cubicBezTo>
                    <a:pt x="3164" y="244"/>
                    <a:pt x="3144" y="164"/>
                    <a:pt x="3144" y="105"/>
                  </a:cubicBezTo>
                  <a:cubicBezTo>
                    <a:pt x="3084" y="35"/>
                    <a:pt x="3029" y="0"/>
                    <a:pt x="2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"/>
            <p:cNvSpPr/>
            <p:nvPr/>
          </p:nvSpPr>
          <p:spPr>
            <a:xfrm>
              <a:off x="5503100" y="1936550"/>
              <a:ext cx="13950" cy="8875"/>
            </a:xfrm>
            <a:custGeom>
              <a:avLst/>
              <a:gdLst/>
              <a:ahLst/>
              <a:cxnLst/>
              <a:rect l="l" t="t" r="r" b="b"/>
              <a:pathLst>
                <a:path w="558" h="355" extrusionOk="0">
                  <a:moveTo>
                    <a:pt x="328" y="0"/>
                  </a:moveTo>
                  <a:cubicBezTo>
                    <a:pt x="280" y="0"/>
                    <a:pt x="228" y="8"/>
                    <a:pt x="180" y="17"/>
                  </a:cubicBezTo>
                  <a:cubicBezTo>
                    <a:pt x="140" y="116"/>
                    <a:pt x="60" y="255"/>
                    <a:pt x="1" y="355"/>
                  </a:cubicBezTo>
                  <a:lnTo>
                    <a:pt x="359" y="355"/>
                  </a:lnTo>
                  <a:cubicBezTo>
                    <a:pt x="458" y="275"/>
                    <a:pt x="558" y="176"/>
                    <a:pt x="478" y="76"/>
                  </a:cubicBezTo>
                  <a:cubicBezTo>
                    <a:pt x="455" y="17"/>
                    <a:pt x="396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"/>
            <p:cNvSpPr/>
            <p:nvPr/>
          </p:nvSpPr>
          <p:spPr>
            <a:xfrm>
              <a:off x="5269375" y="1848925"/>
              <a:ext cx="20900" cy="12450"/>
            </a:xfrm>
            <a:custGeom>
              <a:avLst/>
              <a:gdLst/>
              <a:ahLst/>
              <a:cxnLst/>
              <a:rect l="l" t="t" r="r" b="b"/>
              <a:pathLst>
                <a:path w="836" h="498" extrusionOk="0">
                  <a:moveTo>
                    <a:pt x="478" y="1"/>
                  </a:moveTo>
                  <a:cubicBezTo>
                    <a:pt x="378" y="100"/>
                    <a:pt x="279" y="180"/>
                    <a:pt x="159" y="239"/>
                  </a:cubicBezTo>
                  <a:cubicBezTo>
                    <a:pt x="100" y="299"/>
                    <a:pt x="0" y="379"/>
                    <a:pt x="80" y="438"/>
                  </a:cubicBezTo>
                  <a:cubicBezTo>
                    <a:pt x="119" y="498"/>
                    <a:pt x="239" y="478"/>
                    <a:pt x="299" y="498"/>
                  </a:cubicBezTo>
                  <a:cubicBezTo>
                    <a:pt x="438" y="279"/>
                    <a:pt x="676" y="279"/>
                    <a:pt x="836" y="140"/>
                  </a:cubicBezTo>
                  <a:cubicBezTo>
                    <a:pt x="756" y="20"/>
                    <a:pt x="597" y="2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"/>
            <p:cNvSpPr/>
            <p:nvPr/>
          </p:nvSpPr>
          <p:spPr>
            <a:xfrm>
              <a:off x="5324075" y="1819075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60" y="1"/>
                  </a:moveTo>
                  <a:cubicBezTo>
                    <a:pt x="60" y="41"/>
                    <a:pt x="40" y="100"/>
                    <a:pt x="0" y="120"/>
                  </a:cubicBezTo>
                  <a:cubicBezTo>
                    <a:pt x="80" y="100"/>
                    <a:pt x="159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"/>
            <p:cNvSpPr/>
            <p:nvPr/>
          </p:nvSpPr>
          <p:spPr>
            <a:xfrm>
              <a:off x="5686125" y="1792725"/>
              <a:ext cx="64175" cy="44300"/>
            </a:xfrm>
            <a:custGeom>
              <a:avLst/>
              <a:gdLst/>
              <a:ahLst/>
              <a:cxnLst/>
              <a:rect l="l" t="t" r="r" b="b"/>
              <a:pathLst>
                <a:path w="2567" h="1772" extrusionOk="0">
                  <a:moveTo>
                    <a:pt x="2407" y="1"/>
                  </a:moveTo>
                  <a:cubicBezTo>
                    <a:pt x="1532" y="399"/>
                    <a:pt x="796" y="1055"/>
                    <a:pt x="0" y="1592"/>
                  </a:cubicBezTo>
                  <a:lnTo>
                    <a:pt x="179" y="1771"/>
                  </a:lnTo>
                  <a:cubicBezTo>
                    <a:pt x="299" y="1692"/>
                    <a:pt x="398" y="1652"/>
                    <a:pt x="517" y="1592"/>
                  </a:cubicBezTo>
                  <a:cubicBezTo>
                    <a:pt x="677" y="1473"/>
                    <a:pt x="836" y="1353"/>
                    <a:pt x="1015" y="1214"/>
                  </a:cubicBezTo>
                  <a:cubicBezTo>
                    <a:pt x="1114" y="1135"/>
                    <a:pt x="1273" y="1154"/>
                    <a:pt x="1353" y="1055"/>
                  </a:cubicBezTo>
                  <a:cubicBezTo>
                    <a:pt x="1413" y="995"/>
                    <a:pt x="1492" y="956"/>
                    <a:pt x="1532" y="896"/>
                  </a:cubicBezTo>
                  <a:lnTo>
                    <a:pt x="1572" y="876"/>
                  </a:lnTo>
                  <a:cubicBezTo>
                    <a:pt x="1771" y="458"/>
                    <a:pt x="2228" y="438"/>
                    <a:pt x="2566" y="160"/>
                  </a:cubicBezTo>
                  <a:lnTo>
                    <a:pt x="24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"/>
            <p:cNvSpPr/>
            <p:nvPr/>
          </p:nvSpPr>
          <p:spPr>
            <a:xfrm>
              <a:off x="5668225" y="18399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19" y="40"/>
                    <a:pt x="60" y="40"/>
                    <a:pt x="0" y="199"/>
                  </a:cubicBezTo>
                  <a:cubicBezTo>
                    <a:pt x="139" y="180"/>
                    <a:pt x="298" y="1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"/>
            <p:cNvSpPr/>
            <p:nvPr/>
          </p:nvSpPr>
          <p:spPr>
            <a:xfrm>
              <a:off x="5330050" y="18534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1"/>
                  </a:moveTo>
                  <a:lnTo>
                    <a:pt x="0" y="160"/>
                  </a:lnTo>
                  <a:lnTo>
                    <a:pt x="338" y="160"/>
                  </a:lnTo>
                  <a:cubicBezTo>
                    <a:pt x="259" y="20"/>
                    <a:pt x="139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"/>
            <p:cNvSpPr/>
            <p:nvPr/>
          </p:nvSpPr>
          <p:spPr>
            <a:xfrm>
              <a:off x="5554825" y="1905275"/>
              <a:ext cx="22400" cy="16775"/>
            </a:xfrm>
            <a:custGeom>
              <a:avLst/>
              <a:gdLst/>
              <a:ahLst/>
              <a:cxnLst/>
              <a:rect l="l" t="t" r="r" b="b"/>
              <a:pathLst>
                <a:path w="896" h="671" extrusionOk="0">
                  <a:moveTo>
                    <a:pt x="776" y="0"/>
                  </a:moveTo>
                  <a:cubicBezTo>
                    <a:pt x="494" y="0"/>
                    <a:pt x="265" y="230"/>
                    <a:pt x="20" y="352"/>
                  </a:cubicBezTo>
                  <a:lnTo>
                    <a:pt x="20" y="532"/>
                  </a:lnTo>
                  <a:cubicBezTo>
                    <a:pt x="1" y="571"/>
                    <a:pt x="1" y="631"/>
                    <a:pt x="1" y="671"/>
                  </a:cubicBezTo>
                  <a:cubicBezTo>
                    <a:pt x="120" y="631"/>
                    <a:pt x="259" y="591"/>
                    <a:pt x="378" y="551"/>
                  </a:cubicBezTo>
                  <a:cubicBezTo>
                    <a:pt x="577" y="412"/>
                    <a:pt x="796" y="253"/>
                    <a:pt x="896" y="14"/>
                  </a:cubicBezTo>
                  <a:cubicBezTo>
                    <a:pt x="855" y="5"/>
                    <a:pt x="815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"/>
            <p:cNvSpPr/>
            <p:nvPr/>
          </p:nvSpPr>
          <p:spPr>
            <a:xfrm>
              <a:off x="5577200" y="19033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90" y="0"/>
                  </a:moveTo>
                  <a:cubicBezTo>
                    <a:pt x="59" y="0"/>
                    <a:pt x="33" y="37"/>
                    <a:pt x="1" y="90"/>
                  </a:cubicBezTo>
                  <a:lnTo>
                    <a:pt x="180" y="90"/>
                  </a:lnTo>
                  <a:cubicBezTo>
                    <a:pt x="143" y="26"/>
                    <a:pt x="11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"/>
            <p:cNvSpPr/>
            <p:nvPr/>
          </p:nvSpPr>
          <p:spPr>
            <a:xfrm>
              <a:off x="5232200" y="2021025"/>
              <a:ext cx="24250" cy="84550"/>
            </a:xfrm>
            <a:custGeom>
              <a:avLst/>
              <a:gdLst/>
              <a:ahLst/>
              <a:cxnLst/>
              <a:rect l="l" t="t" r="r" b="b"/>
              <a:pathLst>
                <a:path w="970" h="3382" extrusionOk="0">
                  <a:moveTo>
                    <a:pt x="210" y="0"/>
                  </a:moveTo>
                  <a:cubicBezTo>
                    <a:pt x="26" y="0"/>
                    <a:pt x="0" y="164"/>
                    <a:pt x="75" y="417"/>
                  </a:cubicBezTo>
                  <a:lnTo>
                    <a:pt x="115" y="477"/>
                  </a:lnTo>
                  <a:cubicBezTo>
                    <a:pt x="154" y="517"/>
                    <a:pt x="154" y="556"/>
                    <a:pt x="95" y="596"/>
                  </a:cubicBezTo>
                  <a:lnTo>
                    <a:pt x="95" y="2307"/>
                  </a:lnTo>
                  <a:cubicBezTo>
                    <a:pt x="274" y="2446"/>
                    <a:pt x="194" y="2665"/>
                    <a:pt x="274" y="2844"/>
                  </a:cubicBezTo>
                  <a:cubicBezTo>
                    <a:pt x="433" y="2983"/>
                    <a:pt x="333" y="3202"/>
                    <a:pt x="433" y="3381"/>
                  </a:cubicBezTo>
                  <a:cubicBezTo>
                    <a:pt x="473" y="3381"/>
                    <a:pt x="552" y="3361"/>
                    <a:pt x="592" y="3361"/>
                  </a:cubicBezTo>
                  <a:cubicBezTo>
                    <a:pt x="592" y="3043"/>
                    <a:pt x="632" y="2685"/>
                    <a:pt x="612" y="2347"/>
                  </a:cubicBezTo>
                  <a:cubicBezTo>
                    <a:pt x="592" y="2068"/>
                    <a:pt x="592" y="1810"/>
                    <a:pt x="791" y="1611"/>
                  </a:cubicBezTo>
                  <a:cubicBezTo>
                    <a:pt x="811" y="1491"/>
                    <a:pt x="970" y="1392"/>
                    <a:pt x="791" y="1273"/>
                  </a:cubicBezTo>
                  <a:cubicBezTo>
                    <a:pt x="254" y="974"/>
                    <a:pt x="512" y="477"/>
                    <a:pt x="453" y="59"/>
                  </a:cubicBezTo>
                  <a:cubicBezTo>
                    <a:pt x="352" y="19"/>
                    <a:pt x="272" y="0"/>
                    <a:pt x="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"/>
            <p:cNvSpPr/>
            <p:nvPr/>
          </p:nvSpPr>
          <p:spPr>
            <a:xfrm>
              <a:off x="5255950" y="2097100"/>
              <a:ext cx="12950" cy="8025"/>
            </a:xfrm>
            <a:custGeom>
              <a:avLst/>
              <a:gdLst/>
              <a:ahLst/>
              <a:cxnLst/>
              <a:rect l="l" t="t" r="r" b="b"/>
              <a:pathLst>
                <a:path w="518" h="321" extrusionOk="0">
                  <a:moveTo>
                    <a:pt x="517" y="0"/>
                  </a:moveTo>
                  <a:cubicBezTo>
                    <a:pt x="279" y="0"/>
                    <a:pt x="99" y="119"/>
                    <a:pt x="0" y="318"/>
                  </a:cubicBezTo>
                  <a:cubicBezTo>
                    <a:pt x="17" y="320"/>
                    <a:pt x="34" y="320"/>
                    <a:pt x="51" y="320"/>
                  </a:cubicBezTo>
                  <a:cubicBezTo>
                    <a:pt x="264" y="320"/>
                    <a:pt x="425" y="203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"/>
            <p:cNvSpPr/>
            <p:nvPr/>
          </p:nvSpPr>
          <p:spPr>
            <a:xfrm>
              <a:off x="5250975" y="21050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19" y="40"/>
                    <a:pt x="40" y="12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"/>
            <p:cNvSpPr/>
            <p:nvPr/>
          </p:nvSpPr>
          <p:spPr>
            <a:xfrm>
              <a:off x="5268875" y="2092600"/>
              <a:ext cx="4500" cy="4525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179" y="1"/>
                  </a:moveTo>
                  <a:cubicBezTo>
                    <a:pt x="149" y="21"/>
                    <a:pt x="125" y="51"/>
                    <a:pt x="97" y="83"/>
                  </a:cubicBezTo>
                  <a:lnTo>
                    <a:pt x="97" y="83"/>
                  </a:lnTo>
                  <a:lnTo>
                    <a:pt x="179" y="1"/>
                  </a:lnTo>
                  <a:close/>
                  <a:moveTo>
                    <a:pt x="97" y="83"/>
                  </a:moveTo>
                  <a:lnTo>
                    <a:pt x="0" y="180"/>
                  </a:lnTo>
                  <a:cubicBezTo>
                    <a:pt x="40" y="150"/>
                    <a:pt x="70" y="115"/>
                    <a:pt x="97" y="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"/>
            <p:cNvSpPr/>
            <p:nvPr/>
          </p:nvSpPr>
          <p:spPr>
            <a:xfrm>
              <a:off x="5386225" y="1694250"/>
              <a:ext cx="6000" cy="3525"/>
            </a:xfrm>
            <a:custGeom>
              <a:avLst/>
              <a:gdLst/>
              <a:ahLst/>
              <a:cxnLst/>
              <a:rect l="l" t="t" r="r" b="b"/>
              <a:pathLst>
                <a:path w="240" h="141" extrusionOk="0">
                  <a:moveTo>
                    <a:pt x="240" y="1"/>
                  </a:moveTo>
                  <a:cubicBezTo>
                    <a:pt x="140" y="1"/>
                    <a:pt x="61" y="41"/>
                    <a:pt x="1" y="140"/>
                  </a:cubicBezTo>
                  <a:cubicBezTo>
                    <a:pt x="61" y="120"/>
                    <a:pt x="100" y="120"/>
                    <a:pt x="160" y="120"/>
                  </a:cubicBezTo>
                  <a:cubicBezTo>
                    <a:pt x="180" y="61"/>
                    <a:pt x="200" y="2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"/>
            <p:cNvSpPr/>
            <p:nvPr/>
          </p:nvSpPr>
          <p:spPr>
            <a:xfrm>
              <a:off x="5382250" y="16972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lnTo>
                    <a:pt x="1" y="159"/>
                  </a:lnTo>
                  <a:cubicBezTo>
                    <a:pt x="41" y="159"/>
                    <a:pt x="80" y="159"/>
                    <a:pt x="140" y="140"/>
                  </a:cubicBezTo>
                  <a:cubicBezTo>
                    <a:pt x="140" y="100"/>
                    <a:pt x="16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"/>
            <p:cNvSpPr/>
            <p:nvPr/>
          </p:nvSpPr>
          <p:spPr>
            <a:xfrm>
              <a:off x="5383250" y="2018025"/>
              <a:ext cx="13450" cy="9475"/>
            </a:xfrm>
            <a:custGeom>
              <a:avLst/>
              <a:gdLst/>
              <a:ahLst/>
              <a:cxnLst/>
              <a:rect l="l" t="t" r="r" b="b"/>
              <a:pathLst>
                <a:path w="538" h="379" extrusionOk="0">
                  <a:moveTo>
                    <a:pt x="478" y="0"/>
                  </a:moveTo>
                  <a:cubicBezTo>
                    <a:pt x="259" y="20"/>
                    <a:pt x="80" y="80"/>
                    <a:pt x="1" y="318"/>
                  </a:cubicBezTo>
                  <a:cubicBezTo>
                    <a:pt x="60" y="318"/>
                    <a:pt x="80" y="338"/>
                    <a:pt x="120" y="378"/>
                  </a:cubicBezTo>
                  <a:cubicBezTo>
                    <a:pt x="259" y="318"/>
                    <a:pt x="359" y="259"/>
                    <a:pt x="498" y="199"/>
                  </a:cubicBezTo>
                  <a:cubicBezTo>
                    <a:pt x="498" y="139"/>
                    <a:pt x="518" y="119"/>
                    <a:pt x="538" y="100"/>
                  </a:cubicBezTo>
                  <a:cubicBezTo>
                    <a:pt x="518" y="40"/>
                    <a:pt x="498" y="2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"/>
            <p:cNvSpPr/>
            <p:nvPr/>
          </p:nvSpPr>
          <p:spPr>
            <a:xfrm>
              <a:off x="5403650" y="2005075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179" y="1"/>
                  </a:moveTo>
                  <a:cubicBezTo>
                    <a:pt x="139" y="21"/>
                    <a:pt x="80" y="21"/>
                    <a:pt x="40" y="21"/>
                  </a:cubicBezTo>
                  <a:cubicBezTo>
                    <a:pt x="0" y="160"/>
                    <a:pt x="40" y="279"/>
                    <a:pt x="179" y="339"/>
                  </a:cubicBezTo>
                  <a:cubicBezTo>
                    <a:pt x="199" y="369"/>
                    <a:pt x="229" y="384"/>
                    <a:pt x="261" y="384"/>
                  </a:cubicBezTo>
                  <a:cubicBezTo>
                    <a:pt x="294" y="384"/>
                    <a:pt x="328" y="369"/>
                    <a:pt x="358" y="339"/>
                  </a:cubicBezTo>
                  <a:cubicBezTo>
                    <a:pt x="398" y="319"/>
                    <a:pt x="438" y="259"/>
                    <a:pt x="398" y="200"/>
                  </a:cubicBezTo>
                  <a:cubicBezTo>
                    <a:pt x="358" y="120"/>
                    <a:pt x="259" y="80"/>
                    <a:pt x="179" y="41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"/>
            <p:cNvSpPr/>
            <p:nvPr/>
          </p:nvSpPr>
          <p:spPr>
            <a:xfrm>
              <a:off x="5407625" y="2013675"/>
              <a:ext cx="5000" cy="4375"/>
            </a:xfrm>
            <a:custGeom>
              <a:avLst/>
              <a:gdLst/>
              <a:ahLst/>
              <a:cxnLst/>
              <a:rect l="l" t="t" r="r" b="b"/>
              <a:pathLst>
                <a:path w="200" h="175" extrusionOk="0">
                  <a:moveTo>
                    <a:pt x="110" y="0"/>
                  </a:moveTo>
                  <a:cubicBezTo>
                    <a:pt x="80" y="0"/>
                    <a:pt x="50" y="5"/>
                    <a:pt x="20" y="15"/>
                  </a:cubicBezTo>
                  <a:cubicBezTo>
                    <a:pt x="20" y="75"/>
                    <a:pt x="0" y="114"/>
                    <a:pt x="0" y="174"/>
                  </a:cubicBezTo>
                  <a:cubicBezTo>
                    <a:pt x="100" y="174"/>
                    <a:pt x="179" y="114"/>
                    <a:pt x="199" y="15"/>
                  </a:cubicBezTo>
                  <a:cubicBezTo>
                    <a:pt x="169" y="5"/>
                    <a:pt x="140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"/>
            <p:cNvSpPr/>
            <p:nvPr/>
          </p:nvSpPr>
          <p:spPr>
            <a:xfrm>
              <a:off x="5395175" y="2016525"/>
              <a:ext cx="5500" cy="3200"/>
            </a:xfrm>
            <a:custGeom>
              <a:avLst/>
              <a:gdLst/>
              <a:ahLst/>
              <a:cxnLst/>
              <a:rect l="l" t="t" r="r" b="b"/>
              <a:pathLst>
                <a:path w="220" h="128" extrusionOk="0">
                  <a:moveTo>
                    <a:pt x="74" y="1"/>
                  </a:moveTo>
                  <a:cubicBezTo>
                    <a:pt x="48" y="1"/>
                    <a:pt x="23" y="21"/>
                    <a:pt x="1" y="80"/>
                  </a:cubicBezTo>
                  <a:cubicBezTo>
                    <a:pt x="23" y="113"/>
                    <a:pt x="51" y="128"/>
                    <a:pt x="88" y="128"/>
                  </a:cubicBezTo>
                  <a:cubicBezTo>
                    <a:pt x="119" y="128"/>
                    <a:pt x="155" y="118"/>
                    <a:pt x="200" y="100"/>
                  </a:cubicBezTo>
                  <a:lnTo>
                    <a:pt x="220" y="100"/>
                  </a:lnTo>
                  <a:cubicBezTo>
                    <a:pt x="170" y="62"/>
                    <a:pt x="119" y="1"/>
                    <a:pt x="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"/>
            <p:cNvSpPr/>
            <p:nvPr/>
          </p:nvSpPr>
          <p:spPr>
            <a:xfrm>
              <a:off x="5290250" y="1751275"/>
              <a:ext cx="36325" cy="24075"/>
            </a:xfrm>
            <a:custGeom>
              <a:avLst/>
              <a:gdLst/>
              <a:ahLst/>
              <a:cxnLst/>
              <a:rect l="l" t="t" r="r" b="b"/>
              <a:pathLst>
                <a:path w="1453" h="963" extrusionOk="0">
                  <a:moveTo>
                    <a:pt x="1128" y="0"/>
                  </a:moveTo>
                  <a:cubicBezTo>
                    <a:pt x="746" y="0"/>
                    <a:pt x="470" y="286"/>
                    <a:pt x="160" y="505"/>
                  </a:cubicBezTo>
                  <a:cubicBezTo>
                    <a:pt x="100" y="545"/>
                    <a:pt x="40" y="624"/>
                    <a:pt x="21" y="704"/>
                  </a:cubicBezTo>
                  <a:cubicBezTo>
                    <a:pt x="21" y="744"/>
                    <a:pt x="1" y="763"/>
                    <a:pt x="1" y="823"/>
                  </a:cubicBezTo>
                  <a:cubicBezTo>
                    <a:pt x="21" y="863"/>
                    <a:pt x="21" y="923"/>
                    <a:pt x="21" y="962"/>
                  </a:cubicBezTo>
                  <a:cubicBezTo>
                    <a:pt x="617" y="962"/>
                    <a:pt x="936" y="505"/>
                    <a:pt x="1413" y="266"/>
                  </a:cubicBezTo>
                  <a:cubicBezTo>
                    <a:pt x="1453" y="127"/>
                    <a:pt x="1353" y="47"/>
                    <a:pt x="1234" y="8"/>
                  </a:cubicBezTo>
                  <a:cubicBezTo>
                    <a:pt x="1198" y="3"/>
                    <a:pt x="1162" y="0"/>
                    <a:pt x="11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"/>
            <p:cNvSpPr/>
            <p:nvPr/>
          </p:nvSpPr>
          <p:spPr>
            <a:xfrm>
              <a:off x="5320100" y="1740025"/>
              <a:ext cx="27375" cy="17425"/>
            </a:xfrm>
            <a:custGeom>
              <a:avLst/>
              <a:gdLst/>
              <a:ahLst/>
              <a:cxnLst/>
              <a:rect l="l" t="t" r="r" b="b"/>
              <a:pathLst>
                <a:path w="1095" h="697" extrusionOk="0">
                  <a:moveTo>
                    <a:pt x="895" y="0"/>
                  </a:moveTo>
                  <a:cubicBezTo>
                    <a:pt x="796" y="0"/>
                    <a:pt x="696" y="20"/>
                    <a:pt x="597" y="60"/>
                  </a:cubicBezTo>
                  <a:cubicBezTo>
                    <a:pt x="517" y="159"/>
                    <a:pt x="398" y="199"/>
                    <a:pt x="259" y="199"/>
                  </a:cubicBezTo>
                  <a:cubicBezTo>
                    <a:pt x="139" y="259"/>
                    <a:pt x="0" y="298"/>
                    <a:pt x="20" y="497"/>
                  </a:cubicBezTo>
                  <a:lnTo>
                    <a:pt x="219" y="696"/>
                  </a:lnTo>
                  <a:cubicBezTo>
                    <a:pt x="318" y="657"/>
                    <a:pt x="438" y="597"/>
                    <a:pt x="557" y="557"/>
                  </a:cubicBezTo>
                  <a:cubicBezTo>
                    <a:pt x="696" y="477"/>
                    <a:pt x="796" y="418"/>
                    <a:pt x="915" y="358"/>
                  </a:cubicBezTo>
                  <a:lnTo>
                    <a:pt x="1094" y="179"/>
                  </a:lnTo>
                  <a:cubicBezTo>
                    <a:pt x="1015" y="119"/>
                    <a:pt x="955" y="6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"/>
            <p:cNvSpPr/>
            <p:nvPr/>
          </p:nvSpPr>
          <p:spPr>
            <a:xfrm>
              <a:off x="5286275" y="17748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20"/>
                    <a:pt x="20" y="80"/>
                    <a:pt x="0" y="160"/>
                  </a:cubicBezTo>
                  <a:cubicBezTo>
                    <a:pt x="60" y="100"/>
                    <a:pt x="100" y="8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"/>
            <p:cNvSpPr/>
            <p:nvPr/>
          </p:nvSpPr>
          <p:spPr>
            <a:xfrm>
              <a:off x="5745800" y="1643825"/>
              <a:ext cx="5500" cy="5700"/>
            </a:xfrm>
            <a:custGeom>
              <a:avLst/>
              <a:gdLst/>
              <a:ahLst/>
              <a:cxnLst/>
              <a:rect l="l" t="t" r="r" b="b"/>
              <a:pathLst>
                <a:path w="220" h="228" extrusionOk="0">
                  <a:moveTo>
                    <a:pt x="114" y="1"/>
                  </a:moveTo>
                  <a:cubicBezTo>
                    <a:pt x="90" y="1"/>
                    <a:pt x="67" y="11"/>
                    <a:pt x="40" y="29"/>
                  </a:cubicBezTo>
                  <a:lnTo>
                    <a:pt x="40" y="49"/>
                  </a:lnTo>
                  <a:cubicBezTo>
                    <a:pt x="20" y="49"/>
                    <a:pt x="20" y="68"/>
                    <a:pt x="0" y="88"/>
                  </a:cubicBezTo>
                  <a:cubicBezTo>
                    <a:pt x="0" y="148"/>
                    <a:pt x="0" y="168"/>
                    <a:pt x="40" y="228"/>
                  </a:cubicBezTo>
                  <a:lnTo>
                    <a:pt x="219" y="49"/>
                  </a:lnTo>
                  <a:cubicBezTo>
                    <a:pt x="175" y="16"/>
                    <a:pt x="14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"/>
            <p:cNvSpPr/>
            <p:nvPr/>
          </p:nvSpPr>
          <p:spPr>
            <a:xfrm>
              <a:off x="5742800" y="164502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60" y="18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"/>
            <p:cNvSpPr/>
            <p:nvPr/>
          </p:nvSpPr>
          <p:spPr>
            <a:xfrm>
              <a:off x="5421050" y="2001100"/>
              <a:ext cx="13450" cy="8975"/>
            </a:xfrm>
            <a:custGeom>
              <a:avLst/>
              <a:gdLst/>
              <a:ahLst/>
              <a:cxnLst/>
              <a:rect l="l" t="t" r="r" b="b"/>
              <a:pathLst>
                <a:path w="538" h="359" extrusionOk="0">
                  <a:moveTo>
                    <a:pt x="538" y="1"/>
                  </a:moveTo>
                  <a:cubicBezTo>
                    <a:pt x="279" y="1"/>
                    <a:pt x="100" y="120"/>
                    <a:pt x="0" y="359"/>
                  </a:cubicBezTo>
                  <a:cubicBezTo>
                    <a:pt x="259" y="359"/>
                    <a:pt x="438" y="220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"/>
            <p:cNvSpPr/>
            <p:nvPr/>
          </p:nvSpPr>
          <p:spPr>
            <a:xfrm>
              <a:off x="5408125" y="2006350"/>
              <a:ext cx="7975" cy="4775"/>
            </a:xfrm>
            <a:custGeom>
              <a:avLst/>
              <a:gdLst/>
              <a:ahLst/>
              <a:cxnLst/>
              <a:rect l="l" t="t" r="r" b="b"/>
              <a:pathLst>
                <a:path w="319" h="191" extrusionOk="0">
                  <a:moveTo>
                    <a:pt x="96" y="1"/>
                  </a:moveTo>
                  <a:cubicBezTo>
                    <a:pt x="64" y="1"/>
                    <a:pt x="31" y="4"/>
                    <a:pt x="0" y="10"/>
                  </a:cubicBezTo>
                  <a:cubicBezTo>
                    <a:pt x="80" y="69"/>
                    <a:pt x="120" y="109"/>
                    <a:pt x="199" y="169"/>
                  </a:cubicBezTo>
                  <a:cubicBezTo>
                    <a:pt x="230" y="184"/>
                    <a:pt x="251" y="190"/>
                    <a:pt x="268" y="190"/>
                  </a:cubicBezTo>
                  <a:cubicBezTo>
                    <a:pt x="294" y="190"/>
                    <a:pt x="306" y="173"/>
                    <a:pt x="318" y="149"/>
                  </a:cubicBezTo>
                  <a:cubicBezTo>
                    <a:pt x="274" y="31"/>
                    <a:pt x="187" y="1"/>
                    <a:pt x="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"/>
            <p:cNvSpPr/>
            <p:nvPr/>
          </p:nvSpPr>
          <p:spPr>
            <a:xfrm>
              <a:off x="5412600" y="2009075"/>
              <a:ext cx="7975" cy="5975"/>
            </a:xfrm>
            <a:custGeom>
              <a:avLst/>
              <a:gdLst/>
              <a:ahLst/>
              <a:cxnLst/>
              <a:rect l="l" t="t" r="r" b="b"/>
              <a:pathLst>
                <a:path w="319" h="239" extrusionOk="0">
                  <a:moveTo>
                    <a:pt x="139" y="0"/>
                  </a:moveTo>
                  <a:cubicBezTo>
                    <a:pt x="120" y="40"/>
                    <a:pt x="80" y="60"/>
                    <a:pt x="20" y="60"/>
                  </a:cubicBezTo>
                  <a:cubicBezTo>
                    <a:pt x="0" y="99"/>
                    <a:pt x="0" y="159"/>
                    <a:pt x="0" y="239"/>
                  </a:cubicBezTo>
                  <a:cubicBezTo>
                    <a:pt x="100" y="239"/>
                    <a:pt x="219" y="199"/>
                    <a:pt x="319" y="199"/>
                  </a:cubicBezTo>
                  <a:lnTo>
                    <a:pt x="319" y="40"/>
                  </a:lnTo>
                  <a:cubicBezTo>
                    <a:pt x="279" y="0"/>
                    <a:pt x="199" y="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"/>
            <p:cNvSpPr/>
            <p:nvPr/>
          </p:nvSpPr>
          <p:spPr>
            <a:xfrm>
              <a:off x="5248975" y="1978225"/>
              <a:ext cx="50250" cy="35350"/>
            </a:xfrm>
            <a:custGeom>
              <a:avLst/>
              <a:gdLst/>
              <a:ahLst/>
              <a:cxnLst/>
              <a:rect l="l" t="t" r="r" b="b"/>
              <a:pathLst>
                <a:path w="2010" h="1414" extrusionOk="0">
                  <a:moveTo>
                    <a:pt x="2010" y="1"/>
                  </a:moveTo>
                  <a:cubicBezTo>
                    <a:pt x="1473" y="100"/>
                    <a:pt x="1194" y="657"/>
                    <a:pt x="617" y="717"/>
                  </a:cubicBezTo>
                  <a:cubicBezTo>
                    <a:pt x="577" y="737"/>
                    <a:pt x="518" y="737"/>
                    <a:pt x="478" y="737"/>
                  </a:cubicBezTo>
                  <a:cubicBezTo>
                    <a:pt x="418" y="796"/>
                    <a:pt x="378" y="816"/>
                    <a:pt x="299" y="836"/>
                  </a:cubicBezTo>
                  <a:cubicBezTo>
                    <a:pt x="219" y="916"/>
                    <a:pt x="160" y="956"/>
                    <a:pt x="80" y="1035"/>
                  </a:cubicBezTo>
                  <a:cubicBezTo>
                    <a:pt x="1" y="1154"/>
                    <a:pt x="1" y="1294"/>
                    <a:pt x="80" y="1413"/>
                  </a:cubicBezTo>
                  <a:cubicBezTo>
                    <a:pt x="398" y="1333"/>
                    <a:pt x="697" y="1274"/>
                    <a:pt x="975" y="1075"/>
                  </a:cubicBezTo>
                  <a:cubicBezTo>
                    <a:pt x="1115" y="796"/>
                    <a:pt x="1313" y="578"/>
                    <a:pt x="1672" y="538"/>
                  </a:cubicBezTo>
                  <a:cubicBezTo>
                    <a:pt x="1811" y="478"/>
                    <a:pt x="1950" y="339"/>
                    <a:pt x="2010" y="200"/>
                  </a:cubicBezTo>
                  <a:lnTo>
                    <a:pt x="201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"/>
            <p:cNvSpPr/>
            <p:nvPr/>
          </p:nvSpPr>
          <p:spPr>
            <a:xfrm>
              <a:off x="5312625" y="1974250"/>
              <a:ext cx="3525" cy="2700"/>
            </a:xfrm>
            <a:custGeom>
              <a:avLst/>
              <a:gdLst/>
              <a:ahLst/>
              <a:cxnLst/>
              <a:rect l="l" t="t" r="r" b="b"/>
              <a:pathLst>
                <a:path w="141" h="108" extrusionOk="0">
                  <a:moveTo>
                    <a:pt x="140" y="1"/>
                  </a:moveTo>
                  <a:cubicBezTo>
                    <a:pt x="100" y="1"/>
                    <a:pt x="41" y="20"/>
                    <a:pt x="1" y="20"/>
                  </a:cubicBezTo>
                  <a:cubicBezTo>
                    <a:pt x="20" y="78"/>
                    <a:pt x="44" y="108"/>
                    <a:pt x="68" y="108"/>
                  </a:cubicBezTo>
                  <a:cubicBezTo>
                    <a:pt x="93" y="108"/>
                    <a:pt x="119" y="73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"/>
            <p:cNvSpPr/>
            <p:nvPr/>
          </p:nvSpPr>
          <p:spPr>
            <a:xfrm>
              <a:off x="5228100" y="1918550"/>
              <a:ext cx="19900" cy="113900"/>
            </a:xfrm>
            <a:custGeom>
              <a:avLst/>
              <a:gdLst/>
              <a:ahLst/>
              <a:cxnLst/>
              <a:rect l="l" t="t" r="r" b="b"/>
              <a:pathLst>
                <a:path w="796" h="4556" extrusionOk="0">
                  <a:moveTo>
                    <a:pt x="398" y="1"/>
                  </a:moveTo>
                  <a:cubicBezTo>
                    <a:pt x="159" y="1015"/>
                    <a:pt x="139" y="2089"/>
                    <a:pt x="99" y="3124"/>
                  </a:cubicBezTo>
                  <a:cubicBezTo>
                    <a:pt x="60" y="3601"/>
                    <a:pt x="0" y="4098"/>
                    <a:pt x="219" y="4556"/>
                  </a:cubicBezTo>
                  <a:cubicBezTo>
                    <a:pt x="239" y="4317"/>
                    <a:pt x="338" y="4178"/>
                    <a:pt x="597" y="4178"/>
                  </a:cubicBezTo>
                  <a:cubicBezTo>
                    <a:pt x="617" y="3919"/>
                    <a:pt x="517" y="3681"/>
                    <a:pt x="696" y="3482"/>
                  </a:cubicBezTo>
                  <a:cubicBezTo>
                    <a:pt x="756" y="3422"/>
                    <a:pt x="796" y="3382"/>
                    <a:pt x="736" y="3303"/>
                  </a:cubicBezTo>
                  <a:cubicBezTo>
                    <a:pt x="597" y="2965"/>
                    <a:pt x="597" y="2587"/>
                    <a:pt x="736" y="2229"/>
                  </a:cubicBezTo>
                  <a:cubicBezTo>
                    <a:pt x="736" y="2189"/>
                    <a:pt x="716" y="2129"/>
                    <a:pt x="696" y="2089"/>
                  </a:cubicBezTo>
                  <a:cubicBezTo>
                    <a:pt x="597" y="1870"/>
                    <a:pt x="716" y="1612"/>
                    <a:pt x="597" y="1413"/>
                  </a:cubicBezTo>
                  <a:lnTo>
                    <a:pt x="557" y="1393"/>
                  </a:lnTo>
                  <a:cubicBezTo>
                    <a:pt x="418" y="1254"/>
                    <a:pt x="537" y="1035"/>
                    <a:pt x="418" y="916"/>
                  </a:cubicBezTo>
                  <a:cubicBezTo>
                    <a:pt x="418" y="617"/>
                    <a:pt x="398" y="299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"/>
            <p:cNvSpPr/>
            <p:nvPr/>
          </p:nvSpPr>
          <p:spPr>
            <a:xfrm>
              <a:off x="5246500" y="1996625"/>
              <a:ext cx="14425" cy="17425"/>
            </a:xfrm>
            <a:custGeom>
              <a:avLst/>
              <a:gdLst/>
              <a:ahLst/>
              <a:cxnLst/>
              <a:rect l="l" t="t" r="r" b="b"/>
              <a:pathLst>
                <a:path w="577" h="697" extrusionOk="0">
                  <a:moveTo>
                    <a:pt x="199" y="1"/>
                  </a:moveTo>
                  <a:cubicBezTo>
                    <a:pt x="159" y="60"/>
                    <a:pt x="100" y="140"/>
                    <a:pt x="60" y="180"/>
                  </a:cubicBezTo>
                  <a:cubicBezTo>
                    <a:pt x="20" y="259"/>
                    <a:pt x="20" y="299"/>
                    <a:pt x="0" y="359"/>
                  </a:cubicBezTo>
                  <a:cubicBezTo>
                    <a:pt x="20" y="478"/>
                    <a:pt x="0" y="657"/>
                    <a:pt x="179" y="697"/>
                  </a:cubicBezTo>
                  <a:cubicBezTo>
                    <a:pt x="179" y="558"/>
                    <a:pt x="199" y="399"/>
                    <a:pt x="378" y="339"/>
                  </a:cubicBezTo>
                  <a:lnTo>
                    <a:pt x="517" y="180"/>
                  </a:lnTo>
                  <a:cubicBezTo>
                    <a:pt x="557" y="140"/>
                    <a:pt x="577" y="60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"/>
            <p:cNvSpPr/>
            <p:nvPr/>
          </p:nvSpPr>
          <p:spPr>
            <a:xfrm>
              <a:off x="5306675" y="1727075"/>
              <a:ext cx="19400" cy="14950"/>
            </a:xfrm>
            <a:custGeom>
              <a:avLst/>
              <a:gdLst/>
              <a:ahLst/>
              <a:cxnLst/>
              <a:rect l="l" t="t" r="r" b="b"/>
              <a:pathLst>
                <a:path w="776" h="598" extrusionOk="0">
                  <a:moveTo>
                    <a:pt x="557" y="1"/>
                  </a:moveTo>
                  <a:cubicBezTo>
                    <a:pt x="338" y="41"/>
                    <a:pt x="159" y="180"/>
                    <a:pt x="0" y="339"/>
                  </a:cubicBezTo>
                  <a:cubicBezTo>
                    <a:pt x="80" y="399"/>
                    <a:pt x="159" y="458"/>
                    <a:pt x="239" y="538"/>
                  </a:cubicBezTo>
                  <a:cubicBezTo>
                    <a:pt x="259" y="578"/>
                    <a:pt x="289" y="598"/>
                    <a:pt x="318" y="598"/>
                  </a:cubicBezTo>
                  <a:cubicBezTo>
                    <a:pt x="348" y="598"/>
                    <a:pt x="378" y="578"/>
                    <a:pt x="398" y="538"/>
                  </a:cubicBezTo>
                  <a:cubicBezTo>
                    <a:pt x="478" y="438"/>
                    <a:pt x="597" y="359"/>
                    <a:pt x="736" y="339"/>
                  </a:cubicBezTo>
                  <a:cubicBezTo>
                    <a:pt x="736" y="299"/>
                    <a:pt x="756" y="259"/>
                    <a:pt x="776" y="220"/>
                  </a:cubicBezTo>
                  <a:lnTo>
                    <a:pt x="5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"/>
            <p:cNvSpPr/>
            <p:nvPr/>
          </p:nvSpPr>
          <p:spPr>
            <a:xfrm>
              <a:off x="5325575" y="1718125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8" y="1"/>
                  </a:moveTo>
                  <a:cubicBezTo>
                    <a:pt x="179" y="1"/>
                    <a:pt x="80" y="80"/>
                    <a:pt x="0" y="200"/>
                  </a:cubicBezTo>
                  <a:cubicBezTo>
                    <a:pt x="139" y="200"/>
                    <a:pt x="279" y="16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"/>
            <p:cNvSpPr/>
            <p:nvPr/>
          </p:nvSpPr>
          <p:spPr>
            <a:xfrm>
              <a:off x="5320600" y="172310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40"/>
                    <a:pt x="20" y="60"/>
                    <a:pt x="0" y="160"/>
                  </a:cubicBezTo>
                  <a:cubicBezTo>
                    <a:pt x="80" y="100"/>
                    <a:pt x="11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"/>
            <p:cNvSpPr/>
            <p:nvPr/>
          </p:nvSpPr>
          <p:spPr>
            <a:xfrm>
              <a:off x="5737850" y="16360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199" y="0"/>
                  </a:moveTo>
                  <a:cubicBezTo>
                    <a:pt x="119" y="60"/>
                    <a:pt x="60" y="100"/>
                    <a:pt x="0" y="160"/>
                  </a:cubicBezTo>
                  <a:cubicBezTo>
                    <a:pt x="40" y="160"/>
                    <a:pt x="119" y="179"/>
                    <a:pt x="199" y="17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"/>
            <p:cNvSpPr/>
            <p:nvPr/>
          </p:nvSpPr>
          <p:spPr>
            <a:xfrm>
              <a:off x="5287775" y="1740500"/>
              <a:ext cx="38800" cy="28375"/>
            </a:xfrm>
            <a:custGeom>
              <a:avLst/>
              <a:gdLst/>
              <a:ahLst/>
              <a:cxnLst/>
              <a:rect l="l" t="t" r="r" b="b"/>
              <a:pathLst>
                <a:path w="1552" h="1135" extrusionOk="0">
                  <a:moveTo>
                    <a:pt x="995" y="1"/>
                  </a:moveTo>
                  <a:cubicBezTo>
                    <a:pt x="915" y="100"/>
                    <a:pt x="816" y="180"/>
                    <a:pt x="696" y="240"/>
                  </a:cubicBezTo>
                  <a:cubicBezTo>
                    <a:pt x="617" y="240"/>
                    <a:pt x="537" y="299"/>
                    <a:pt x="458" y="339"/>
                  </a:cubicBezTo>
                  <a:cubicBezTo>
                    <a:pt x="430" y="353"/>
                    <a:pt x="382" y="367"/>
                    <a:pt x="342" y="367"/>
                  </a:cubicBezTo>
                  <a:cubicBezTo>
                    <a:pt x="325" y="367"/>
                    <a:pt x="310" y="365"/>
                    <a:pt x="299" y="359"/>
                  </a:cubicBezTo>
                  <a:cubicBezTo>
                    <a:pt x="239" y="379"/>
                    <a:pt x="199" y="399"/>
                    <a:pt x="139" y="399"/>
                  </a:cubicBezTo>
                  <a:cubicBezTo>
                    <a:pt x="139" y="458"/>
                    <a:pt x="120" y="478"/>
                    <a:pt x="100" y="538"/>
                  </a:cubicBezTo>
                  <a:cubicBezTo>
                    <a:pt x="0" y="677"/>
                    <a:pt x="40" y="836"/>
                    <a:pt x="40" y="976"/>
                  </a:cubicBezTo>
                  <a:cubicBezTo>
                    <a:pt x="60" y="1055"/>
                    <a:pt x="120" y="1095"/>
                    <a:pt x="199" y="1135"/>
                  </a:cubicBezTo>
                  <a:cubicBezTo>
                    <a:pt x="219" y="1095"/>
                    <a:pt x="259" y="1095"/>
                    <a:pt x="299" y="1075"/>
                  </a:cubicBezTo>
                  <a:cubicBezTo>
                    <a:pt x="637" y="876"/>
                    <a:pt x="955" y="697"/>
                    <a:pt x="1313" y="498"/>
                  </a:cubicBezTo>
                  <a:cubicBezTo>
                    <a:pt x="1393" y="399"/>
                    <a:pt x="1492" y="299"/>
                    <a:pt x="1552" y="200"/>
                  </a:cubicBezTo>
                  <a:cubicBezTo>
                    <a:pt x="1413" y="180"/>
                    <a:pt x="1253" y="160"/>
                    <a:pt x="1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"/>
            <p:cNvSpPr/>
            <p:nvPr/>
          </p:nvSpPr>
          <p:spPr>
            <a:xfrm>
              <a:off x="5837800" y="1735050"/>
              <a:ext cx="21900" cy="9950"/>
            </a:xfrm>
            <a:custGeom>
              <a:avLst/>
              <a:gdLst/>
              <a:ahLst/>
              <a:cxnLst/>
              <a:rect l="l" t="t" r="r" b="b"/>
              <a:pathLst>
                <a:path w="876" h="398" extrusionOk="0">
                  <a:moveTo>
                    <a:pt x="140" y="0"/>
                  </a:moveTo>
                  <a:cubicBezTo>
                    <a:pt x="100" y="0"/>
                    <a:pt x="40" y="20"/>
                    <a:pt x="0" y="60"/>
                  </a:cubicBezTo>
                  <a:cubicBezTo>
                    <a:pt x="17" y="258"/>
                    <a:pt x="102" y="373"/>
                    <a:pt x="277" y="373"/>
                  </a:cubicBezTo>
                  <a:cubicBezTo>
                    <a:pt x="314" y="373"/>
                    <a:pt x="354" y="368"/>
                    <a:pt x="398" y="358"/>
                  </a:cubicBezTo>
                  <a:cubicBezTo>
                    <a:pt x="448" y="338"/>
                    <a:pt x="498" y="318"/>
                    <a:pt x="548" y="318"/>
                  </a:cubicBezTo>
                  <a:cubicBezTo>
                    <a:pt x="597" y="318"/>
                    <a:pt x="647" y="338"/>
                    <a:pt x="697" y="398"/>
                  </a:cubicBezTo>
                  <a:cubicBezTo>
                    <a:pt x="876" y="259"/>
                    <a:pt x="836" y="119"/>
                    <a:pt x="617" y="60"/>
                  </a:cubicBezTo>
                  <a:cubicBezTo>
                    <a:pt x="458" y="0"/>
                    <a:pt x="299" y="2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"/>
            <p:cNvSpPr/>
            <p:nvPr/>
          </p:nvSpPr>
          <p:spPr>
            <a:xfrm>
              <a:off x="5209825" y="608125"/>
              <a:ext cx="64050" cy="22475"/>
            </a:xfrm>
            <a:custGeom>
              <a:avLst/>
              <a:gdLst/>
              <a:ahLst/>
              <a:cxnLst/>
              <a:rect l="l" t="t" r="r" b="b"/>
              <a:pathLst>
                <a:path w="2562" h="899" extrusionOk="0">
                  <a:moveTo>
                    <a:pt x="2362" y="0"/>
                  </a:moveTo>
                  <a:cubicBezTo>
                    <a:pt x="1586" y="80"/>
                    <a:pt x="791" y="100"/>
                    <a:pt x="75" y="478"/>
                  </a:cubicBezTo>
                  <a:cubicBezTo>
                    <a:pt x="1" y="811"/>
                    <a:pt x="103" y="899"/>
                    <a:pt x="267" y="899"/>
                  </a:cubicBezTo>
                  <a:cubicBezTo>
                    <a:pt x="367" y="899"/>
                    <a:pt x="491" y="866"/>
                    <a:pt x="612" y="836"/>
                  </a:cubicBezTo>
                  <a:lnTo>
                    <a:pt x="651" y="816"/>
                  </a:lnTo>
                  <a:cubicBezTo>
                    <a:pt x="651" y="577"/>
                    <a:pt x="830" y="537"/>
                    <a:pt x="1010" y="478"/>
                  </a:cubicBezTo>
                  <a:cubicBezTo>
                    <a:pt x="1547" y="318"/>
                    <a:pt x="2084" y="398"/>
                    <a:pt x="2561" y="139"/>
                  </a:cubicBezTo>
                  <a:cubicBezTo>
                    <a:pt x="2541" y="80"/>
                    <a:pt x="2462" y="20"/>
                    <a:pt x="2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"/>
            <p:cNvSpPr/>
            <p:nvPr/>
          </p:nvSpPr>
          <p:spPr>
            <a:xfrm>
              <a:off x="5290750" y="602075"/>
              <a:ext cx="34825" cy="9275"/>
            </a:xfrm>
            <a:custGeom>
              <a:avLst/>
              <a:gdLst/>
              <a:ahLst/>
              <a:cxnLst/>
              <a:rect l="l" t="t" r="r" b="b"/>
              <a:pathLst>
                <a:path w="1393" h="371" extrusionOk="0">
                  <a:moveTo>
                    <a:pt x="652" y="1"/>
                  </a:moveTo>
                  <a:cubicBezTo>
                    <a:pt x="423" y="1"/>
                    <a:pt x="203" y="38"/>
                    <a:pt x="1" y="183"/>
                  </a:cubicBezTo>
                  <a:lnTo>
                    <a:pt x="1" y="322"/>
                  </a:lnTo>
                  <a:cubicBezTo>
                    <a:pt x="217" y="340"/>
                    <a:pt x="429" y="370"/>
                    <a:pt x="639" y="370"/>
                  </a:cubicBezTo>
                  <a:cubicBezTo>
                    <a:pt x="892" y="370"/>
                    <a:pt x="1143" y="326"/>
                    <a:pt x="1393" y="163"/>
                  </a:cubicBezTo>
                  <a:lnTo>
                    <a:pt x="1393" y="43"/>
                  </a:lnTo>
                  <a:cubicBezTo>
                    <a:pt x="1147" y="43"/>
                    <a:pt x="895" y="1"/>
                    <a:pt x="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"/>
            <p:cNvSpPr/>
            <p:nvPr/>
          </p:nvSpPr>
          <p:spPr>
            <a:xfrm>
              <a:off x="5194775" y="620050"/>
              <a:ext cx="30850" cy="17425"/>
            </a:xfrm>
            <a:custGeom>
              <a:avLst/>
              <a:gdLst/>
              <a:ahLst/>
              <a:cxnLst/>
              <a:rect l="l" t="t" r="r" b="b"/>
              <a:pathLst>
                <a:path w="1234" h="697" extrusionOk="0">
                  <a:moveTo>
                    <a:pt x="677" y="1"/>
                  </a:moveTo>
                  <a:cubicBezTo>
                    <a:pt x="638" y="8"/>
                    <a:pt x="598" y="10"/>
                    <a:pt x="557" y="10"/>
                  </a:cubicBezTo>
                  <a:cubicBezTo>
                    <a:pt x="495" y="10"/>
                    <a:pt x="430" y="5"/>
                    <a:pt x="366" y="5"/>
                  </a:cubicBezTo>
                  <a:cubicBezTo>
                    <a:pt x="231" y="5"/>
                    <a:pt x="100" y="26"/>
                    <a:pt x="0" y="160"/>
                  </a:cubicBezTo>
                  <a:cubicBezTo>
                    <a:pt x="179" y="339"/>
                    <a:pt x="259" y="637"/>
                    <a:pt x="557" y="657"/>
                  </a:cubicBezTo>
                  <a:cubicBezTo>
                    <a:pt x="597" y="697"/>
                    <a:pt x="657" y="697"/>
                    <a:pt x="696" y="697"/>
                  </a:cubicBezTo>
                  <a:cubicBezTo>
                    <a:pt x="813" y="531"/>
                    <a:pt x="970" y="517"/>
                    <a:pt x="1134" y="517"/>
                  </a:cubicBezTo>
                  <a:cubicBezTo>
                    <a:pt x="1167" y="517"/>
                    <a:pt x="1200" y="518"/>
                    <a:pt x="1234" y="518"/>
                  </a:cubicBezTo>
                  <a:lnTo>
                    <a:pt x="1234" y="359"/>
                  </a:lnTo>
                  <a:cubicBezTo>
                    <a:pt x="975" y="339"/>
                    <a:pt x="677" y="359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"/>
            <p:cNvSpPr/>
            <p:nvPr/>
          </p:nvSpPr>
          <p:spPr>
            <a:xfrm>
              <a:off x="5193275" y="625025"/>
              <a:ext cx="15450" cy="17925"/>
            </a:xfrm>
            <a:custGeom>
              <a:avLst/>
              <a:gdLst/>
              <a:ahLst/>
              <a:cxnLst/>
              <a:rect l="l" t="t" r="r" b="b"/>
              <a:pathLst>
                <a:path w="618" h="71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319"/>
                    <a:pt x="239" y="458"/>
                    <a:pt x="398" y="717"/>
                  </a:cubicBezTo>
                  <a:cubicBezTo>
                    <a:pt x="518" y="657"/>
                    <a:pt x="597" y="597"/>
                    <a:pt x="617" y="498"/>
                  </a:cubicBezTo>
                  <a:cubicBezTo>
                    <a:pt x="458" y="299"/>
                    <a:pt x="339" y="6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"/>
            <p:cNvSpPr/>
            <p:nvPr/>
          </p:nvSpPr>
          <p:spPr>
            <a:xfrm>
              <a:off x="5269375" y="606400"/>
              <a:ext cx="21400" cy="6225"/>
            </a:xfrm>
            <a:custGeom>
              <a:avLst/>
              <a:gdLst/>
              <a:ahLst/>
              <a:cxnLst/>
              <a:rect l="l" t="t" r="r" b="b"/>
              <a:pathLst>
                <a:path w="856" h="249" extrusionOk="0">
                  <a:moveTo>
                    <a:pt x="499" y="0"/>
                  </a:moveTo>
                  <a:cubicBezTo>
                    <a:pt x="331" y="0"/>
                    <a:pt x="162" y="31"/>
                    <a:pt x="0" y="89"/>
                  </a:cubicBezTo>
                  <a:cubicBezTo>
                    <a:pt x="60" y="149"/>
                    <a:pt x="119" y="189"/>
                    <a:pt x="179" y="248"/>
                  </a:cubicBezTo>
                  <a:lnTo>
                    <a:pt x="856" y="169"/>
                  </a:lnTo>
                  <a:lnTo>
                    <a:pt x="856" y="49"/>
                  </a:lnTo>
                  <a:cubicBezTo>
                    <a:pt x="739" y="16"/>
                    <a:pt x="620" y="0"/>
                    <a:pt x="4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"/>
            <p:cNvSpPr/>
            <p:nvPr/>
          </p:nvSpPr>
          <p:spPr>
            <a:xfrm>
              <a:off x="5094300" y="896550"/>
              <a:ext cx="82600" cy="84500"/>
            </a:xfrm>
            <a:custGeom>
              <a:avLst/>
              <a:gdLst/>
              <a:ahLst/>
              <a:cxnLst/>
              <a:rect l="l" t="t" r="r" b="b"/>
              <a:pathLst>
                <a:path w="3304" h="3380" extrusionOk="0">
                  <a:moveTo>
                    <a:pt x="220" y="1"/>
                  </a:moveTo>
                  <a:cubicBezTo>
                    <a:pt x="100" y="21"/>
                    <a:pt x="1" y="81"/>
                    <a:pt x="80" y="220"/>
                  </a:cubicBezTo>
                  <a:cubicBezTo>
                    <a:pt x="180" y="478"/>
                    <a:pt x="399" y="618"/>
                    <a:pt x="538" y="817"/>
                  </a:cubicBezTo>
                  <a:cubicBezTo>
                    <a:pt x="876" y="1274"/>
                    <a:pt x="1413" y="1572"/>
                    <a:pt x="1612" y="2129"/>
                  </a:cubicBezTo>
                  <a:cubicBezTo>
                    <a:pt x="1612" y="2189"/>
                    <a:pt x="1612" y="2229"/>
                    <a:pt x="1652" y="2249"/>
                  </a:cubicBezTo>
                  <a:cubicBezTo>
                    <a:pt x="1911" y="2647"/>
                    <a:pt x="2289" y="2945"/>
                    <a:pt x="2607" y="3283"/>
                  </a:cubicBezTo>
                  <a:cubicBezTo>
                    <a:pt x="2685" y="3323"/>
                    <a:pt x="2781" y="3379"/>
                    <a:pt x="2877" y="3379"/>
                  </a:cubicBezTo>
                  <a:cubicBezTo>
                    <a:pt x="2927" y="3379"/>
                    <a:pt x="2977" y="3364"/>
                    <a:pt x="3025" y="3323"/>
                  </a:cubicBezTo>
                  <a:cubicBezTo>
                    <a:pt x="3104" y="3283"/>
                    <a:pt x="3144" y="3224"/>
                    <a:pt x="3204" y="3184"/>
                  </a:cubicBezTo>
                  <a:cubicBezTo>
                    <a:pt x="3303" y="3005"/>
                    <a:pt x="3204" y="2885"/>
                    <a:pt x="3084" y="2746"/>
                  </a:cubicBezTo>
                  <a:cubicBezTo>
                    <a:pt x="2507" y="2090"/>
                    <a:pt x="1891" y="1493"/>
                    <a:pt x="1274" y="876"/>
                  </a:cubicBezTo>
                  <a:cubicBezTo>
                    <a:pt x="1095" y="717"/>
                    <a:pt x="976" y="518"/>
                    <a:pt x="816" y="339"/>
                  </a:cubicBezTo>
                  <a:cubicBezTo>
                    <a:pt x="637" y="200"/>
                    <a:pt x="439" y="4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"/>
            <p:cNvSpPr/>
            <p:nvPr/>
          </p:nvSpPr>
          <p:spPr>
            <a:xfrm>
              <a:off x="5121175" y="910000"/>
              <a:ext cx="53350" cy="58350"/>
            </a:xfrm>
            <a:custGeom>
              <a:avLst/>
              <a:gdLst/>
              <a:ahLst/>
              <a:cxnLst/>
              <a:rect l="l" t="t" r="r" b="b"/>
              <a:pathLst>
                <a:path w="2134" h="2334" extrusionOk="0">
                  <a:moveTo>
                    <a:pt x="219" y="0"/>
                  </a:moveTo>
                  <a:cubicBezTo>
                    <a:pt x="40" y="80"/>
                    <a:pt x="0" y="239"/>
                    <a:pt x="0" y="398"/>
                  </a:cubicBezTo>
                  <a:cubicBezTo>
                    <a:pt x="597" y="1094"/>
                    <a:pt x="1214" y="1731"/>
                    <a:pt x="1910" y="2328"/>
                  </a:cubicBezTo>
                  <a:cubicBezTo>
                    <a:pt x="1944" y="2331"/>
                    <a:pt x="1975" y="2334"/>
                    <a:pt x="2000" y="2334"/>
                  </a:cubicBezTo>
                  <a:cubicBezTo>
                    <a:pt x="2107" y="2334"/>
                    <a:pt x="2133" y="2293"/>
                    <a:pt x="2069" y="2148"/>
                  </a:cubicBezTo>
                  <a:cubicBezTo>
                    <a:pt x="1969" y="2029"/>
                    <a:pt x="1850" y="1890"/>
                    <a:pt x="1751" y="1771"/>
                  </a:cubicBezTo>
                  <a:cubicBezTo>
                    <a:pt x="1631" y="1691"/>
                    <a:pt x="1671" y="1532"/>
                    <a:pt x="1552" y="1452"/>
                  </a:cubicBezTo>
                  <a:cubicBezTo>
                    <a:pt x="1333" y="776"/>
                    <a:pt x="855" y="298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"/>
            <p:cNvSpPr/>
            <p:nvPr/>
          </p:nvSpPr>
          <p:spPr>
            <a:xfrm>
              <a:off x="5119175" y="897050"/>
              <a:ext cx="42800" cy="49275"/>
            </a:xfrm>
            <a:custGeom>
              <a:avLst/>
              <a:gdLst/>
              <a:ahLst/>
              <a:cxnLst/>
              <a:rect l="l" t="t" r="r" b="b"/>
              <a:pathLst>
                <a:path w="1712" h="1971" extrusionOk="0">
                  <a:moveTo>
                    <a:pt x="299" y="1"/>
                  </a:moveTo>
                  <a:lnTo>
                    <a:pt x="100" y="200"/>
                  </a:lnTo>
                  <a:cubicBezTo>
                    <a:pt x="20" y="259"/>
                    <a:pt x="1" y="299"/>
                    <a:pt x="20" y="379"/>
                  </a:cubicBezTo>
                  <a:cubicBezTo>
                    <a:pt x="80" y="478"/>
                    <a:pt x="140" y="558"/>
                    <a:pt x="279" y="558"/>
                  </a:cubicBezTo>
                  <a:cubicBezTo>
                    <a:pt x="717" y="1015"/>
                    <a:pt x="1194" y="1493"/>
                    <a:pt x="1632" y="1970"/>
                  </a:cubicBezTo>
                  <a:cubicBezTo>
                    <a:pt x="1632" y="1811"/>
                    <a:pt x="1672" y="1672"/>
                    <a:pt x="1711" y="1493"/>
                  </a:cubicBezTo>
                  <a:cubicBezTo>
                    <a:pt x="1632" y="1175"/>
                    <a:pt x="1294" y="1015"/>
                    <a:pt x="1134" y="757"/>
                  </a:cubicBezTo>
                  <a:cubicBezTo>
                    <a:pt x="1075" y="697"/>
                    <a:pt x="1015" y="618"/>
                    <a:pt x="975" y="578"/>
                  </a:cubicBezTo>
                  <a:cubicBezTo>
                    <a:pt x="796" y="319"/>
                    <a:pt x="697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"/>
            <p:cNvSpPr/>
            <p:nvPr/>
          </p:nvSpPr>
          <p:spPr>
            <a:xfrm>
              <a:off x="5154000" y="975425"/>
              <a:ext cx="28350" cy="20250"/>
            </a:xfrm>
            <a:custGeom>
              <a:avLst/>
              <a:gdLst/>
              <a:ahLst/>
              <a:cxnLst/>
              <a:rect l="l" t="t" r="r" b="b"/>
              <a:pathLst>
                <a:path w="1134" h="810" extrusionOk="0">
                  <a:moveTo>
                    <a:pt x="182" y="0"/>
                  </a:moveTo>
                  <a:cubicBezTo>
                    <a:pt x="82" y="0"/>
                    <a:pt x="30" y="79"/>
                    <a:pt x="0" y="168"/>
                  </a:cubicBezTo>
                  <a:cubicBezTo>
                    <a:pt x="0" y="606"/>
                    <a:pt x="378" y="606"/>
                    <a:pt x="617" y="725"/>
                  </a:cubicBezTo>
                  <a:cubicBezTo>
                    <a:pt x="624" y="724"/>
                    <a:pt x="631" y="724"/>
                    <a:pt x="638" y="724"/>
                  </a:cubicBezTo>
                  <a:cubicBezTo>
                    <a:pt x="739" y="724"/>
                    <a:pt x="841" y="809"/>
                    <a:pt x="936" y="809"/>
                  </a:cubicBezTo>
                  <a:cubicBezTo>
                    <a:pt x="984" y="809"/>
                    <a:pt x="1030" y="788"/>
                    <a:pt x="1074" y="725"/>
                  </a:cubicBezTo>
                  <a:cubicBezTo>
                    <a:pt x="1134" y="606"/>
                    <a:pt x="995" y="466"/>
                    <a:pt x="895" y="367"/>
                  </a:cubicBezTo>
                  <a:cubicBezTo>
                    <a:pt x="816" y="307"/>
                    <a:pt x="716" y="248"/>
                    <a:pt x="617" y="168"/>
                  </a:cubicBezTo>
                  <a:cubicBezTo>
                    <a:pt x="517" y="128"/>
                    <a:pt x="398" y="69"/>
                    <a:pt x="298" y="29"/>
                  </a:cubicBezTo>
                  <a:cubicBezTo>
                    <a:pt x="254" y="9"/>
                    <a:pt x="215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"/>
            <p:cNvSpPr/>
            <p:nvPr/>
          </p:nvSpPr>
          <p:spPr>
            <a:xfrm>
              <a:off x="5150000" y="979250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145" y="0"/>
                  </a:moveTo>
                  <a:cubicBezTo>
                    <a:pt x="110" y="0"/>
                    <a:pt x="80" y="5"/>
                    <a:pt x="61" y="15"/>
                  </a:cubicBezTo>
                  <a:cubicBezTo>
                    <a:pt x="41" y="55"/>
                    <a:pt x="41" y="95"/>
                    <a:pt x="1" y="115"/>
                  </a:cubicBezTo>
                  <a:cubicBezTo>
                    <a:pt x="41" y="154"/>
                    <a:pt x="61" y="194"/>
                    <a:pt x="80" y="214"/>
                  </a:cubicBezTo>
                  <a:cubicBezTo>
                    <a:pt x="180" y="413"/>
                    <a:pt x="339" y="572"/>
                    <a:pt x="558" y="592"/>
                  </a:cubicBezTo>
                  <a:cubicBezTo>
                    <a:pt x="637" y="592"/>
                    <a:pt x="697" y="572"/>
                    <a:pt x="777" y="572"/>
                  </a:cubicBezTo>
                  <a:cubicBezTo>
                    <a:pt x="637" y="353"/>
                    <a:pt x="339" y="294"/>
                    <a:pt x="259" y="15"/>
                  </a:cubicBezTo>
                  <a:cubicBezTo>
                    <a:pt x="220" y="5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"/>
            <p:cNvSpPr/>
            <p:nvPr/>
          </p:nvSpPr>
          <p:spPr>
            <a:xfrm>
              <a:off x="5168900" y="963700"/>
              <a:ext cx="9975" cy="12950"/>
            </a:xfrm>
            <a:custGeom>
              <a:avLst/>
              <a:gdLst/>
              <a:ahLst/>
              <a:cxnLst/>
              <a:rect l="l" t="t" r="r" b="b"/>
              <a:pathLst>
                <a:path w="399" h="518" extrusionOk="0">
                  <a:moveTo>
                    <a:pt x="140" y="0"/>
                  </a:moveTo>
                  <a:cubicBezTo>
                    <a:pt x="100" y="40"/>
                    <a:pt x="41" y="120"/>
                    <a:pt x="1" y="180"/>
                  </a:cubicBezTo>
                  <a:cubicBezTo>
                    <a:pt x="80" y="279"/>
                    <a:pt x="120" y="398"/>
                    <a:pt x="180" y="518"/>
                  </a:cubicBezTo>
                  <a:cubicBezTo>
                    <a:pt x="399" y="319"/>
                    <a:pt x="399" y="1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"/>
            <p:cNvSpPr/>
            <p:nvPr/>
          </p:nvSpPr>
          <p:spPr>
            <a:xfrm>
              <a:off x="5159950" y="94630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1" y="0"/>
                  </a:moveTo>
                  <a:cubicBezTo>
                    <a:pt x="1" y="139"/>
                    <a:pt x="60" y="279"/>
                    <a:pt x="200" y="319"/>
                  </a:cubicBezTo>
                  <a:cubicBezTo>
                    <a:pt x="180" y="179"/>
                    <a:pt x="1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"/>
            <p:cNvSpPr/>
            <p:nvPr/>
          </p:nvSpPr>
          <p:spPr>
            <a:xfrm>
              <a:off x="5202225" y="9681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80" y="60"/>
                    <a:pt x="160" y="120"/>
                    <a:pt x="200" y="160"/>
                  </a:cubicBez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"/>
            <p:cNvSpPr/>
            <p:nvPr/>
          </p:nvSpPr>
          <p:spPr>
            <a:xfrm>
              <a:off x="5812425" y="937025"/>
              <a:ext cx="12975" cy="4050"/>
            </a:xfrm>
            <a:custGeom>
              <a:avLst/>
              <a:gdLst/>
              <a:ahLst/>
              <a:cxnLst/>
              <a:rect l="l" t="t" r="r" b="b"/>
              <a:pathLst>
                <a:path w="519" h="162" extrusionOk="0">
                  <a:moveTo>
                    <a:pt x="336" y="1"/>
                  </a:moveTo>
                  <a:cubicBezTo>
                    <a:pt x="210" y="1"/>
                    <a:pt x="96" y="30"/>
                    <a:pt x="1" y="152"/>
                  </a:cubicBezTo>
                  <a:cubicBezTo>
                    <a:pt x="43" y="158"/>
                    <a:pt x="87" y="161"/>
                    <a:pt x="132" y="161"/>
                  </a:cubicBezTo>
                  <a:cubicBezTo>
                    <a:pt x="261" y="161"/>
                    <a:pt x="401" y="131"/>
                    <a:pt x="518" y="13"/>
                  </a:cubicBezTo>
                  <a:cubicBezTo>
                    <a:pt x="455" y="7"/>
                    <a:pt x="394" y="1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"/>
            <p:cNvSpPr/>
            <p:nvPr/>
          </p:nvSpPr>
          <p:spPr>
            <a:xfrm>
              <a:off x="5720925" y="940825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80" y="0"/>
                  </a:moveTo>
                  <a:cubicBezTo>
                    <a:pt x="100" y="0"/>
                    <a:pt x="40" y="0"/>
                    <a:pt x="1" y="20"/>
                  </a:cubicBezTo>
                  <a:cubicBezTo>
                    <a:pt x="20" y="78"/>
                    <a:pt x="48" y="107"/>
                    <a:pt x="79" y="107"/>
                  </a:cubicBezTo>
                  <a:cubicBezTo>
                    <a:pt x="112" y="107"/>
                    <a:pt x="149" y="73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"/>
            <p:cNvSpPr/>
            <p:nvPr/>
          </p:nvSpPr>
          <p:spPr>
            <a:xfrm>
              <a:off x="5833325" y="9373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60"/>
                    <a:pt x="120" y="80"/>
                    <a:pt x="179" y="139"/>
                  </a:cubicBezTo>
                  <a:cubicBezTo>
                    <a:pt x="120" y="80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"/>
            <p:cNvSpPr/>
            <p:nvPr/>
          </p:nvSpPr>
          <p:spPr>
            <a:xfrm>
              <a:off x="5624950" y="954750"/>
              <a:ext cx="26375" cy="4625"/>
            </a:xfrm>
            <a:custGeom>
              <a:avLst/>
              <a:gdLst/>
              <a:ahLst/>
              <a:cxnLst/>
              <a:rect l="l" t="t" r="r" b="b"/>
              <a:pathLst>
                <a:path w="1055" h="185" extrusionOk="0">
                  <a:moveTo>
                    <a:pt x="1055" y="0"/>
                  </a:moveTo>
                  <a:cubicBezTo>
                    <a:pt x="955" y="17"/>
                    <a:pt x="855" y="20"/>
                    <a:pt x="755" y="20"/>
                  </a:cubicBezTo>
                  <a:cubicBezTo>
                    <a:pt x="707" y="20"/>
                    <a:pt x="660" y="19"/>
                    <a:pt x="613" y="19"/>
                  </a:cubicBezTo>
                  <a:cubicBezTo>
                    <a:pt x="404" y="19"/>
                    <a:pt x="199" y="31"/>
                    <a:pt x="0" y="160"/>
                  </a:cubicBezTo>
                  <a:cubicBezTo>
                    <a:pt x="23" y="158"/>
                    <a:pt x="45" y="158"/>
                    <a:pt x="68" y="158"/>
                  </a:cubicBezTo>
                  <a:cubicBezTo>
                    <a:pt x="225" y="158"/>
                    <a:pt x="386" y="184"/>
                    <a:pt x="542" y="184"/>
                  </a:cubicBezTo>
                  <a:cubicBezTo>
                    <a:pt x="722" y="184"/>
                    <a:pt x="896" y="150"/>
                    <a:pt x="1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"/>
            <p:cNvSpPr/>
            <p:nvPr/>
          </p:nvSpPr>
          <p:spPr>
            <a:xfrm>
              <a:off x="5555325" y="9552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94" y="0"/>
                  </a:moveTo>
                  <a:cubicBezTo>
                    <a:pt x="135" y="0"/>
                    <a:pt x="70" y="40"/>
                    <a:pt x="0" y="120"/>
                  </a:cubicBezTo>
                  <a:lnTo>
                    <a:pt x="358" y="120"/>
                  </a:lnTo>
                  <a:cubicBezTo>
                    <a:pt x="309" y="40"/>
                    <a:pt x="254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"/>
            <p:cNvSpPr/>
            <p:nvPr/>
          </p:nvSpPr>
          <p:spPr>
            <a:xfrm>
              <a:off x="5568750" y="956850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8" y="1"/>
                  </a:moveTo>
                  <a:cubicBezTo>
                    <a:pt x="60" y="1"/>
                    <a:pt x="30" y="26"/>
                    <a:pt x="1" y="76"/>
                  </a:cubicBezTo>
                  <a:lnTo>
                    <a:pt x="160" y="76"/>
                  </a:lnTo>
                  <a:cubicBezTo>
                    <a:pt x="140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"/>
            <p:cNvSpPr/>
            <p:nvPr/>
          </p:nvSpPr>
          <p:spPr>
            <a:xfrm>
              <a:off x="5112225" y="941325"/>
              <a:ext cx="43775" cy="40100"/>
            </a:xfrm>
            <a:custGeom>
              <a:avLst/>
              <a:gdLst/>
              <a:ahLst/>
              <a:cxnLst/>
              <a:rect l="l" t="t" r="r" b="b"/>
              <a:pathLst>
                <a:path w="1751" h="1604" extrusionOk="0">
                  <a:moveTo>
                    <a:pt x="199" y="0"/>
                  </a:moveTo>
                  <a:lnTo>
                    <a:pt x="0" y="199"/>
                  </a:lnTo>
                  <a:cubicBezTo>
                    <a:pt x="358" y="677"/>
                    <a:pt x="776" y="1035"/>
                    <a:pt x="1213" y="1413"/>
                  </a:cubicBezTo>
                  <a:cubicBezTo>
                    <a:pt x="1291" y="1490"/>
                    <a:pt x="1356" y="1603"/>
                    <a:pt x="1475" y="1603"/>
                  </a:cubicBezTo>
                  <a:cubicBezTo>
                    <a:pt x="1509" y="1603"/>
                    <a:pt x="1547" y="1594"/>
                    <a:pt x="1591" y="1572"/>
                  </a:cubicBezTo>
                  <a:lnTo>
                    <a:pt x="1651" y="1512"/>
                  </a:lnTo>
                  <a:cubicBezTo>
                    <a:pt x="1751" y="1035"/>
                    <a:pt x="1273" y="915"/>
                    <a:pt x="1074" y="637"/>
                  </a:cubicBezTo>
                  <a:cubicBezTo>
                    <a:pt x="955" y="577"/>
                    <a:pt x="816" y="498"/>
                    <a:pt x="716" y="398"/>
                  </a:cubicBezTo>
                  <a:cubicBezTo>
                    <a:pt x="557" y="259"/>
                    <a:pt x="378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"/>
            <p:cNvSpPr/>
            <p:nvPr/>
          </p:nvSpPr>
          <p:spPr>
            <a:xfrm>
              <a:off x="5035125" y="876175"/>
              <a:ext cx="32350" cy="34825"/>
            </a:xfrm>
            <a:custGeom>
              <a:avLst/>
              <a:gdLst/>
              <a:ahLst/>
              <a:cxnLst/>
              <a:rect l="l" t="t" r="r" b="b"/>
              <a:pathLst>
                <a:path w="1294" h="1393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756"/>
                    <a:pt x="518" y="1194"/>
                    <a:pt x="1254" y="1393"/>
                  </a:cubicBezTo>
                  <a:cubicBezTo>
                    <a:pt x="1294" y="1313"/>
                    <a:pt x="1294" y="1234"/>
                    <a:pt x="1214" y="1154"/>
                  </a:cubicBezTo>
                  <a:cubicBezTo>
                    <a:pt x="916" y="657"/>
                    <a:pt x="578" y="21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"/>
            <p:cNvSpPr/>
            <p:nvPr/>
          </p:nvSpPr>
          <p:spPr>
            <a:xfrm>
              <a:off x="5061975" y="905025"/>
              <a:ext cx="33350" cy="28450"/>
            </a:xfrm>
            <a:custGeom>
              <a:avLst/>
              <a:gdLst/>
              <a:ahLst/>
              <a:cxnLst/>
              <a:rect l="l" t="t" r="r" b="b"/>
              <a:pathLst>
                <a:path w="1334" h="1138" extrusionOk="0">
                  <a:moveTo>
                    <a:pt x="140" y="0"/>
                  </a:moveTo>
                  <a:cubicBezTo>
                    <a:pt x="140" y="80"/>
                    <a:pt x="120" y="159"/>
                    <a:pt x="120" y="239"/>
                  </a:cubicBezTo>
                  <a:cubicBezTo>
                    <a:pt x="1" y="438"/>
                    <a:pt x="200" y="497"/>
                    <a:pt x="299" y="557"/>
                  </a:cubicBezTo>
                  <a:cubicBezTo>
                    <a:pt x="339" y="597"/>
                    <a:pt x="419" y="657"/>
                    <a:pt x="478" y="736"/>
                  </a:cubicBezTo>
                  <a:cubicBezTo>
                    <a:pt x="538" y="796"/>
                    <a:pt x="618" y="856"/>
                    <a:pt x="677" y="935"/>
                  </a:cubicBezTo>
                  <a:cubicBezTo>
                    <a:pt x="801" y="982"/>
                    <a:pt x="913" y="1137"/>
                    <a:pt x="1061" y="1137"/>
                  </a:cubicBezTo>
                  <a:cubicBezTo>
                    <a:pt x="1102" y="1137"/>
                    <a:pt x="1146" y="1125"/>
                    <a:pt x="1194" y="1094"/>
                  </a:cubicBezTo>
                  <a:lnTo>
                    <a:pt x="1334" y="1094"/>
                  </a:lnTo>
                  <a:cubicBezTo>
                    <a:pt x="1015" y="657"/>
                    <a:pt x="618" y="29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"/>
            <p:cNvSpPr/>
            <p:nvPr/>
          </p:nvSpPr>
          <p:spPr>
            <a:xfrm>
              <a:off x="5121650" y="971650"/>
              <a:ext cx="29875" cy="27575"/>
            </a:xfrm>
            <a:custGeom>
              <a:avLst/>
              <a:gdLst/>
              <a:ahLst/>
              <a:cxnLst/>
              <a:rect l="l" t="t" r="r" b="b"/>
              <a:pathLst>
                <a:path w="1195" h="1103" extrusionOk="0">
                  <a:moveTo>
                    <a:pt x="1" y="1"/>
                  </a:moveTo>
                  <a:cubicBezTo>
                    <a:pt x="120" y="419"/>
                    <a:pt x="638" y="578"/>
                    <a:pt x="697" y="1035"/>
                  </a:cubicBezTo>
                  <a:cubicBezTo>
                    <a:pt x="727" y="1080"/>
                    <a:pt x="768" y="1102"/>
                    <a:pt x="820" y="1102"/>
                  </a:cubicBezTo>
                  <a:cubicBezTo>
                    <a:pt x="838" y="1102"/>
                    <a:pt x="856" y="1100"/>
                    <a:pt x="876" y="1095"/>
                  </a:cubicBezTo>
                  <a:cubicBezTo>
                    <a:pt x="976" y="1035"/>
                    <a:pt x="1016" y="976"/>
                    <a:pt x="1035" y="856"/>
                  </a:cubicBezTo>
                  <a:cubicBezTo>
                    <a:pt x="1035" y="717"/>
                    <a:pt x="1035" y="598"/>
                    <a:pt x="1195" y="518"/>
                  </a:cubicBezTo>
                  <a:lnTo>
                    <a:pt x="1195" y="359"/>
                  </a:lnTo>
                  <a:lnTo>
                    <a:pt x="817" y="200"/>
                  </a:lnTo>
                  <a:cubicBezTo>
                    <a:pt x="775" y="292"/>
                    <a:pt x="724" y="332"/>
                    <a:pt x="670" y="332"/>
                  </a:cubicBezTo>
                  <a:cubicBezTo>
                    <a:pt x="619" y="332"/>
                    <a:pt x="566" y="297"/>
                    <a:pt x="518" y="239"/>
                  </a:cubicBezTo>
                  <a:cubicBezTo>
                    <a:pt x="339" y="120"/>
                    <a:pt x="2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"/>
            <p:cNvSpPr/>
            <p:nvPr/>
          </p:nvSpPr>
          <p:spPr>
            <a:xfrm>
              <a:off x="5077900" y="928850"/>
              <a:ext cx="30850" cy="30400"/>
            </a:xfrm>
            <a:custGeom>
              <a:avLst/>
              <a:gdLst/>
              <a:ahLst/>
              <a:cxnLst/>
              <a:rect l="l" t="t" r="r" b="b"/>
              <a:pathLst>
                <a:path w="1234" h="1216" extrusionOk="0">
                  <a:moveTo>
                    <a:pt x="39" y="0"/>
                  </a:moveTo>
                  <a:cubicBezTo>
                    <a:pt x="26" y="0"/>
                    <a:pt x="14" y="1"/>
                    <a:pt x="0" y="2"/>
                  </a:cubicBezTo>
                  <a:cubicBezTo>
                    <a:pt x="179" y="221"/>
                    <a:pt x="359" y="440"/>
                    <a:pt x="518" y="698"/>
                  </a:cubicBezTo>
                  <a:cubicBezTo>
                    <a:pt x="577" y="758"/>
                    <a:pt x="657" y="818"/>
                    <a:pt x="697" y="877"/>
                  </a:cubicBezTo>
                  <a:cubicBezTo>
                    <a:pt x="876" y="997"/>
                    <a:pt x="1055" y="1096"/>
                    <a:pt x="1234" y="1215"/>
                  </a:cubicBezTo>
                  <a:cubicBezTo>
                    <a:pt x="1194" y="718"/>
                    <a:pt x="657" y="599"/>
                    <a:pt x="538" y="181"/>
                  </a:cubicBezTo>
                  <a:cubicBezTo>
                    <a:pt x="370" y="125"/>
                    <a:pt x="220" y="0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"/>
            <p:cNvSpPr/>
            <p:nvPr/>
          </p:nvSpPr>
          <p:spPr>
            <a:xfrm>
              <a:off x="5107750" y="95922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0"/>
                  </a:moveTo>
                  <a:lnTo>
                    <a:pt x="40" y="40"/>
                  </a:lnTo>
                  <a:lnTo>
                    <a:pt x="40" y="40"/>
                  </a:lnTo>
                  <a:cubicBezTo>
                    <a:pt x="38" y="14"/>
                    <a:pt x="32" y="0"/>
                    <a:pt x="0" y="0"/>
                  </a:cubicBezTo>
                  <a:close/>
                  <a:moveTo>
                    <a:pt x="40" y="40"/>
                  </a:moveTo>
                  <a:cubicBezTo>
                    <a:pt x="40" y="46"/>
                    <a:pt x="40" y="53"/>
                    <a:pt x="40" y="60"/>
                  </a:cubicBezTo>
                  <a:cubicBezTo>
                    <a:pt x="60" y="80"/>
                    <a:pt x="60" y="80"/>
                    <a:pt x="80" y="80"/>
                  </a:cubicBezTo>
                  <a:lnTo>
                    <a:pt x="40" y="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"/>
            <p:cNvSpPr/>
            <p:nvPr/>
          </p:nvSpPr>
          <p:spPr>
            <a:xfrm>
              <a:off x="5091325" y="9463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cubicBezTo>
                    <a:pt x="1" y="40"/>
                    <a:pt x="1" y="100"/>
                    <a:pt x="40" y="139"/>
                  </a:cubicBezTo>
                  <a:cubicBezTo>
                    <a:pt x="60" y="179"/>
                    <a:pt x="120" y="179"/>
                    <a:pt x="160" y="179"/>
                  </a:cubicBezTo>
                  <a:cubicBezTo>
                    <a:pt x="14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"/>
            <p:cNvSpPr/>
            <p:nvPr/>
          </p:nvSpPr>
          <p:spPr>
            <a:xfrm>
              <a:off x="5119675" y="9696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61" y="61"/>
                  </a:lnTo>
                  <a:lnTo>
                    <a:pt x="61" y="61"/>
                  </a:lnTo>
                  <a:cubicBezTo>
                    <a:pt x="60" y="55"/>
                    <a:pt x="60" y="47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  <a:moveTo>
                    <a:pt x="61" y="61"/>
                  </a:moveTo>
                  <a:cubicBezTo>
                    <a:pt x="63" y="72"/>
                    <a:pt x="67" y="80"/>
                    <a:pt x="80" y="80"/>
                  </a:cubicBezTo>
                  <a:lnTo>
                    <a:pt x="61" y="6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"/>
            <p:cNvSpPr/>
            <p:nvPr/>
          </p:nvSpPr>
          <p:spPr>
            <a:xfrm>
              <a:off x="5125150" y="890950"/>
              <a:ext cx="18425" cy="21050"/>
            </a:xfrm>
            <a:custGeom>
              <a:avLst/>
              <a:gdLst/>
              <a:ahLst/>
              <a:cxnLst/>
              <a:rect l="l" t="t" r="r" b="b"/>
              <a:pathLst>
                <a:path w="737" h="842" extrusionOk="0">
                  <a:moveTo>
                    <a:pt x="191" y="0"/>
                  </a:moveTo>
                  <a:cubicBezTo>
                    <a:pt x="126" y="0"/>
                    <a:pt x="54" y="58"/>
                    <a:pt x="0" y="126"/>
                  </a:cubicBezTo>
                  <a:cubicBezTo>
                    <a:pt x="0" y="165"/>
                    <a:pt x="40" y="225"/>
                    <a:pt x="40" y="265"/>
                  </a:cubicBezTo>
                  <a:cubicBezTo>
                    <a:pt x="259" y="464"/>
                    <a:pt x="478" y="643"/>
                    <a:pt x="696" y="842"/>
                  </a:cubicBezTo>
                  <a:cubicBezTo>
                    <a:pt x="736" y="503"/>
                    <a:pt x="458" y="305"/>
                    <a:pt x="279" y="46"/>
                  </a:cubicBezTo>
                  <a:cubicBezTo>
                    <a:pt x="253" y="14"/>
                    <a:pt x="223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"/>
            <p:cNvSpPr/>
            <p:nvPr/>
          </p:nvSpPr>
          <p:spPr>
            <a:xfrm>
              <a:off x="5147525" y="9070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279" y="1"/>
                  </a:moveTo>
                  <a:cubicBezTo>
                    <a:pt x="80" y="21"/>
                    <a:pt x="0" y="120"/>
                    <a:pt x="0" y="299"/>
                  </a:cubicBezTo>
                  <a:cubicBezTo>
                    <a:pt x="28" y="301"/>
                    <a:pt x="54" y="303"/>
                    <a:pt x="78" y="303"/>
                  </a:cubicBezTo>
                  <a:cubicBezTo>
                    <a:pt x="264" y="303"/>
                    <a:pt x="349" y="23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"/>
            <p:cNvSpPr/>
            <p:nvPr/>
          </p:nvSpPr>
          <p:spPr>
            <a:xfrm>
              <a:off x="5082375" y="876175"/>
              <a:ext cx="37325" cy="32425"/>
            </a:xfrm>
            <a:custGeom>
              <a:avLst/>
              <a:gdLst/>
              <a:ahLst/>
              <a:cxnLst/>
              <a:rect l="l" t="t" r="r" b="b"/>
              <a:pathLst>
                <a:path w="1493" h="1297" extrusionOk="0">
                  <a:moveTo>
                    <a:pt x="359" y="0"/>
                  </a:moveTo>
                  <a:cubicBezTo>
                    <a:pt x="199" y="20"/>
                    <a:pt x="80" y="40"/>
                    <a:pt x="0" y="199"/>
                  </a:cubicBezTo>
                  <a:cubicBezTo>
                    <a:pt x="100" y="537"/>
                    <a:pt x="378" y="736"/>
                    <a:pt x="677" y="876"/>
                  </a:cubicBezTo>
                  <a:cubicBezTo>
                    <a:pt x="796" y="1035"/>
                    <a:pt x="955" y="1214"/>
                    <a:pt x="1174" y="1234"/>
                  </a:cubicBezTo>
                  <a:cubicBezTo>
                    <a:pt x="1217" y="1276"/>
                    <a:pt x="1254" y="1296"/>
                    <a:pt x="1294" y="1296"/>
                  </a:cubicBezTo>
                  <a:cubicBezTo>
                    <a:pt x="1329" y="1296"/>
                    <a:pt x="1367" y="1281"/>
                    <a:pt x="1413" y="1254"/>
                  </a:cubicBezTo>
                  <a:cubicBezTo>
                    <a:pt x="1473" y="1194"/>
                    <a:pt x="1492" y="1114"/>
                    <a:pt x="1453" y="1035"/>
                  </a:cubicBezTo>
                  <a:cubicBezTo>
                    <a:pt x="1393" y="1015"/>
                    <a:pt x="1373" y="995"/>
                    <a:pt x="1373" y="935"/>
                  </a:cubicBezTo>
                  <a:cubicBezTo>
                    <a:pt x="1353" y="816"/>
                    <a:pt x="1293" y="756"/>
                    <a:pt x="1194" y="717"/>
                  </a:cubicBezTo>
                  <a:cubicBezTo>
                    <a:pt x="896" y="458"/>
                    <a:pt x="617" y="23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"/>
            <p:cNvSpPr/>
            <p:nvPr/>
          </p:nvSpPr>
          <p:spPr>
            <a:xfrm>
              <a:off x="5064975" y="863750"/>
              <a:ext cx="17425" cy="9400"/>
            </a:xfrm>
            <a:custGeom>
              <a:avLst/>
              <a:gdLst/>
              <a:ahLst/>
              <a:cxnLst/>
              <a:rect l="l" t="t" r="r" b="b"/>
              <a:pathLst>
                <a:path w="697" h="376" extrusionOk="0">
                  <a:moveTo>
                    <a:pt x="498" y="0"/>
                  </a:moveTo>
                  <a:cubicBezTo>
                    <a:pt x="471" y="3"/>
                    <a:pt x="443" y="4"/>
                    <a:pt x="416" y="4"/>
                  </a:cubicBezTo>
                  <a:cubicBezTo>
                    <a:pt x="386" y="4"/>
                    <a:pt x="356" y="3"/>
                    <a:pt x="327" y="3"/>
                  </a:cubicBezTo>
                  <a:cubicBezTo>
                    <a:pt x="196" y="3"/>
                    <a:pt x="69" y="20"/>
                    <a:pt x="0" y="199"/>
                  </a:cubicBezTo>
                  <a:cubicBezTo>
                    <a:pt x="77" y="245"/>
                    <a:pt x="131" y="376"/>
                    <a:pt x="244" y="376"/>
                  </a:cubicBezTo>
                  <a:cubicBezTo>
                    <a:pt x="276" y="376"/>
                    <a:pt x="314" y="365"/>
                    <a:pt x="358" y="338"/>
                  </a:cubicBezTo>
                  <a:cubicBezTo>
                    <a:pt x="498" y="338"/>
                    <a:pt x="617" y="318"/>
                    <a:pt x="696" y="159"/>
                  </a:cubicBezTo>
                  <a:cubicBezTo>
                    <a:pt x="617" y="119"/>
                    <a:pt x="577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"/>
            <p:cNvSpPr/>
            <p:nvPr/>
          </p:nvSpPr>
          <p:spPr>
            <a:xfrm>
              <a:off x="5117675" y="902025"/>
              <a:ext cx="4000" cy="4875"/>
            </a:xfrm>
            <a:custGeom>
              <a:avLst/>
              <a:gdLst/>
              <a:ahLst/>
              <a:cxnLst/>
              <a:rect l="l" t="t" r="r" b="b"/>
              <a:pathLst>
                <a:path w="160" h="195" extrusionOk="0">
                  <a:moveTo>
                    <a:pt x="1" y="1"/>
                  </a:moveTo>
                  <a:cubicBezTo>
                    <a:pt x="1" y="60"/>
                    <a:pt x="1" y="100"/>
                    <a:pt x="41" y="160"/>
                  </a:cubicBezTo>
                  <a:cubicBezTo>
                    <a:pt x="56" y="183"/>
                    <a:pt x="75" y="195"/>
                    <a:pt x="93" y="195"/>
                  </a:cubicBezTo>
                  <a:cubicBezTo>
                    <a:pt x="121" y="195"/>
                    <a:pt x="148" y="168"/>
                    <a:pt x="160" y="12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"/>
            <p:cNvSpPr/>
            <p:nvPr/>
          </p:nvSpPr>
          <p:spPr>
            <a:xfrm>
              <a:off x="5112225" y="894075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0"/>
                    <a:pt x="119" y="140"/>
                    <a:pt x="179" y="219"/>
                  </a:cubicBezTo>
                  <a:cubicBezTo>
                    <a:pt x="159" y="100"/>
                    <a:pt x="99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"/>
            <p:cNvSpPr/>
            <p:nvPr/>
          </p:nvSpPr>
          <p:spPr>
            <a:xfrm>
              <a:off x="5077900" y="881150"/>
              <a:ext cx="20900" cy="20900"/>
            </a:xfrm>
            <a:custGeom>
              <a:avLst/>
              <a:gdLst/>
              <a:ahLst/>
              <a:cxnLst/>
              <a:rect l="l" t="t" r="r" b="b"/>
              <a:pathLst>
                <a:path w="836" h="836" extrusionOk="0">
                  <a:moveTo>
                    <a:pt x="160" y="0"/>
                  </a:moveTo>
                  <a:cubicBezTo>
                    <a:pt x="40" y="60"/>
                    <a:pt x="0" y="199"/>
                    <a:pt x="80" y="239"/>
                  </a:cubicBezTo>
                  <a:cubicBezTo>
                    <a:pt x="299" y="438"/>
                    <a:pt x="398" y="716"/>
                    <a:pt x="677" y="836"/>
                  </a:cubicBezTo>
                  <a:lnTo>
                    <a:pt x="836" y="697"/>
                  </a:lnTo>
                  <a:cubicBezTo>
                    <a:pt x="677" y="398"/>
                    <a:pt x="378" y="23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"/>
            <p:cNvSpPr/>
            <p:nvPr/>
          </p:nvSpPr>
          <p:spPr>
            <a:xfrm>
              <a:off x="5064975" y="868700"/>
              <a:ext cx="8975" cy="6600"/>
            </a:xfrm>
            <a:custGeom>
              <a:avLst/>
              <a:gdLst/>
              <a:ahLst/>
              <a:cxnLst/>
              <a:rect l="l" t="t" r="r" b="b"/>
              <a:pathLst>
                <a:path w="359" h="264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32"/>
                    <a:pt x="70" y="263"/>
                    <a:pt x="161" y="263"/>
                  </a:cubicBezTo>
                  <a:cubicBezTo>
                    <a:pt x="208" y="263"/>
                    <a:pt x="270" y="228"/>
                    <a:pt x="358" y="140"/>
                  </a:cubicBezTo>
                  <a:cubicBezTo>
                    <a:pt x="219" y="100"/>
                    <a:pt x="12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"/>
            <p:cNvSpPr/>
            <p:nvPr/>
          </p:nvSpPr>
          <p:spPr>
            <a:xfrm>
              <a:off x="5129625" y="949775"/>
              <a:ext cx="7475" cy="8975"/>
            </a:xfrm>
            <a:custGeom>
              <a:avLst/>
              <a:gdLst/>
              <a:ahLst/>
              <a:cxnLst/>
              <a:rect l="l" t="t" r="r" b="b"/>
              <a:pathLst>
                <a:path w="299" h="359" extrusionOk="0">
                  <a:moveTo>
                    <a:pt x="179" y="0"/>
                  </a:moveTo>
                  <a:cubicBezTo>
                    <a:pt x="120" y="40"/>
                    <a:pt x="60" y="40"/>
                    <a:pt x="0" y="60"/>
                  </a:cubicBezTo>
                  <a:cubicBezTo>
                    <a:pt x="20" y="180"/>
                    <a:pt x="60" y="299"/>
                    <a:pt x="199" y="359"/>
                  </a:cubicBezTo>
                  <a:cubicBezTo>
                    <a:pt x="299" y="239"/>
                    <a:pt x="299" y="1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"/>
            <p:cNvSpPr/>
            <p:nvPr/>
          </p:nvSpPr>
          <p:spPr>
            <a:xfrm>
              <a:off x="5240075" y="1006475"/>
              <a:ext cx="11900" cy="9225"/>
            </a:xfrm>
            <a:custGeom>
              <a:avLst/>
              <a:gdLst/>
              <a:ahLst/>
              <a:cxnLst/>
              <a:rect l="l" t="t" r="r" b="b"/>
              <a:pathLst>
                <a:path w="476" h="369" extrusionOk="0">
                  <a:moveTo>
                    <a:pt x="257" y="0"/>
                  </a:moveTo>
                  <a:cubicBezTo>
                    <a:pt x="217" y="0"/>
                    <a:pt x="177" y="20"/>
                    <a:pt x="138" y="20"/>
                  </a:cubicBezTo>
                  <a:cubicBezTo>
                    <a:pt x="1" y="321"/>
                    <a:pt x="99" y="368"/>
                    <a:pt x="245" y="368"/>
                  </a:cubicBezTo>
                  <a:cubicBezTo>
                    <a:pt x="311" y="368"/>
                    <a:pt x="388" y="358"/>
                    <a:pt x="456" y="358"/>
                  </a:cubicBezTo>
                  <a:cubicBezTo>
                    <a:pt x="476" y="299"/>
                    <a:pt x="476" y="219"/>
                    <a:pt x="456" y="179"/>
                  </a:cubicBezTo>
                  <a:cubicBezTo>
                    <a:pt x="416" y="80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"/>
            <p:cNvSpPr/>
            <p:nvPr/>
          </p:nvSpPr>
          <p:spPr>
            <a:xfrm>
              <a:off x="5246500" y="1001500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119" y="0"/>
                  </a:moveTo>
                  <a:cubicBezTo>
                    <a:pt x="80" y="20"/>
                    <a:pt x="20" y="120"/>
                    <a:pt x="0" y="199"/>
                  </a:cubicBezTo>
                  <a:cubicBezTo>
                    <a:pt x="80" y="259"/>
                    <a:pt x="119" y="319"/>
                    <a:pt x="199" y="378"/>
                  </a:cubicBezTo>
                  <a:lnTo>
                    <a:pt x="259" y="398"/>
                  </a:lnTo>
                  <a:cubicBezTo>
                    <a:pt x="298" y="358"/>
                    <a:pt x="298" y="279"/>
                    <a:pt x="279" y="219"/>
                  </a:cubicBezTo>
                  <a:cubicBezTo>
                    <a:pt x="219" y="159"/>
                    <a:pt x="279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"/>
            <p:cNvSpPr/>
            <p:nvPr/>
          </p:nvSpPr>
          <p:spPr>
            <a:xfrm>
              <a:off x="5251450" y="10064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61" y="0"/>
                  </a:moveTo>
                  <a:cubicBezTo>
                    <a:pt x="21" y="60"/>
                    <a:pt x="1" y="120"/>
                    <a:pt x="21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"/>
            <p:cNvSpPr/>
            <p:nvPr/>
          </p:nvSpPr>
          <p:spPr>
            <a:xfrm>
              <a:off x="5212175" y="1139750"/>
              <a:ext cx="28375" cy="67175"/>
            </a:xfrm>
            <a:custGeom>
              <a:avLst/>
              <a:gdLst/>
              <a:ahLst/>
              <a:cxnLst/>
              <a:rect l="l" t="t" r="r" b="b"/>
              <a:pathLst>
                <a:path w="1135" h="2687" extrusionOk="0">
                  <a:moveTo>
                    <a:pt x="876" y="1"/>
                  </a:moveTo>
                  <a:cubicBezTo>
                    <a:pt x="836" y="1"/>
                    <a:pt x="756" y="1"/>
                    <a:pt x="697" y="40"/>
                  </a:cubicBezTo>
                  <a:cubicBezTo>
                    <a:pt x="549" y="77"/>
                    <a:pt x="409" y="152"/>
                    <a:pt x="267" y="152"/>
                  </a:cubicBezTo>
                  <a:cubicBezTo>
                    <a:pt x="180" y="152"/>
                    <a:pt x="91" y="124"/>
                    <a:pt x="0" y="40"/>
                  </a:cubicBezTo>
                  <a:lnTo>
                    <a:pt x="0" y="40"/>
                  </a:lnTo>
                  <a:cubicBezTo>
                    <a:pt x="40" y="955"/>
                    <a:pt x="0" y="1890"/>
                    <a:pt x="538" y="2686"/>
                  </a:cubicBezTo>
                  <a:cubicBezTo>
                    <a:pt x="776" y="2487"/>
                    <a:pt x="736" y="2189"/>
                    <a:pt x="796" y="1910"/>
                  </a:cubicBezTo>
                  <a:cubicBezTo>
                    <a:pt x="836" y="1831"/>
                    <a:pt x="856" y="1751"/>
                    <a:pt x="856" y="1691"/>
                  </a:cubicBezTo>
                  <a:cubicBezTo>
                    <a:pt x="896" y="1492"/>
                    <a:pt x="896" y="1254"/>
                    <a:pt x="955" y="1055"/>
                  </a:cubicBezTo>
                  <a:cubicBezTo>
                    <a:pt x="955" y="1035"/>
                    <a:pt x="975" y="995"/>
                    <a:pt x="975" y="955"/>
                  </a:cubicBezTo>
                  <a:cubicBezTo>
                    <a:pt x="995" y="896"/>
                    <a:pt x="995" y="836"/>
                    <a:pt x="1035" y="756"/>
                  </a:cubicBezTo>
                  <a:cubicBezTo>
                    <a:pt x="1055" y="637"/>
                    <a:pt x="1095" y="518"/>
                    <a:pt x="1134" y="398"/>
                  </a:cubicBezTo>
                  <a:cubicBezTo>
                    <a:pt x="1134" y="319"/>
                    <a:pt x="1134" y="259"/>
                    <a:pt x="1095" y="199"/>
                  </a:cubicBezTo>
                  <a:cubicBezTo>
                    <a:pt x="1055" y="100"/>
                    <a:pt x="975" y="4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"/>
            <p:cNvSpPr/>
            <p:nvPr/>
          </p:nvSpPr>
          <p:spPr>
            <a:xfrm>
              <a:off x="5236550" y="1131300"/>
              <a:ext cx="40300" cy="23225"/>
            </a:xfrm>
            <a:custGeom>
              <a:avLst/>
              <a:gdLst/>
              <a:ahLst/>
              <a:cxnLst/>
              <a:rect l="l" t="t" r="r" b="b"/>
              <a:pathLst>
                <a:path w="1612" h="929" extrusionOk="0">
                  <a:moveTo>
                    <a:pt x="895" y="0"/>
                  </a:moveTo>
                  <a:cubicBezTo>
                    <a:pt x="696" y="40"/>
                    <a:pt x="517" y="60"/>
                    <a:pt x="398" y="199"/>
                  </a:cubicBezTo>
                  <a:lnTo>
                    <a:pt x="259" y="199"/>
                  </a:lnTo>
                  <a:cubicBezTo>
                    <a:pt x="199" y="259"/>
                    <a:pt x="80" y="299"/>
                    <a:pt x="20" y="378"/>
                  </a:cubicBezTo>
                  <a:cubicBezTo>
                    <a:pt x="20" y="458"/>
                    <a:pt x="20" y="537"/>
                    <a:pt x="80" y="577"/>
                  </a:cubicBezTo>
                  <a:lnTo>
                    <a:pt x="80" y="736"/>
                  </a:lnTo>
                  <a:cubicBezTo>
                    <a:pt x="20" y="796"/>
                    <a:pt x="0" y="856"/>
                    <a:pt x="60" y="896"/>
                  </a:cubicBezTo>
                  <a:cubicBezTo>
                    <a:pt x="93" y="919"/>
                    <a:pt x="125" y="928"/>
                    <a:pt x="157" y="928"/>
                  </a:cubicBezTo>
                  <a:cubicBezTo>
                    <a:pt x="257" y="928"/>
                    <a:pt x="352" y="836"/>
                    <a:pt x="458" y="836"/>
                  </a:cubicBezTo>
                  <a:cubicBezTo>
                    <a:pt x="517" y="836"/>
                    <a:pt x="577" y="836"/>
                    <a:pt x="657" y="796"/>
                  </a:cubicBezTo>
                  <a:cubicBezTo>
                    <a:pt x="677" y="796"/>
                    <a:pt x="716" y="776"/>
                    <a:pt x="756" y="776"/>
                  </a:cubicBezTo>
                  <a:cubicBezTo>
                    <a:pt x="856" y="736"/>
                    <a:pt x="955" y="697"/>
                    <a:pt x="1055" y="677"/>
                  </a:cubicBezTo>
                  <a:cubicBezTo>
                    <a:pt x="1114" y="657"/>
                    <a:pt x="1174" y="617"/>
                    <a:pt x="1253" y="577"/>
                  </a:cubicBezTo>
                  <a:cubicBezTo>
                    <a:pt x="1393" y="458"/>
                    <a:pt x="1612" y="358"/>
                    <a:pt x="1393" y="100"/>
                  </a:cubicBezTo>
                  <a:cubicBezTo>
                    <a:pt x="1253" y="20"/>
                    <a:pt x="1074" y="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"/>
            <p:cNvSpPr/>
            <p:nvPr/>
          </p:nvSpPr>
          <p:spPr>
            <a:xfrm>
              <a:off x="5226100" y="1098250"/>
              <a:ext cx="22400" cy="31900"/>
            </a:xfrm>
            <a:custGeom>
              <a:avLst/>
              <a:gdLst/>
              <a:ahLst/>
              <a:cxnLst/>
              <a:rect l="l" t="t" r="r" b="b"/>
              <a:pathLst>
                <a:path w="896" h="1276" extrusionOk="0">
                  <a:moveTo>
                    <a:pt x="238" y="1"/>
                  </a:moveTo>
                  <a:cubicBezTo>
                    <a:pt x="220" y="1"/>
                    <a:pt x="201" y="3"/>
                    <a:pt x="179" y="9"/>
                  </a:cubicBezTo>
                  <a:cubicBezTo>
                    <a:pt x="120" y="228"/>
                    <a:pt x="40" y="447"/>
                    <a:pt x="0" y="686"/>
                  </a:cubicBezTo>
                  <a:cubicBezTo>
                    <a:pt x="90" y="991"/>
                    <a:pt x="245" y="1231"/>
                    <a:pt x="567" y="1231"/>
                  </a:cubicBezTo>
                  <a:cubicBezTo>
                    <a:pt x="601" y="1231"/>
                    <a:pt x="638" y="1229"/>
                    <a:pt x="677" y="1223"/>
                  </a:cubicBezTo>
                  <a:cubicBezTo>
                    <a:pt x="705" y="1260"/>
                    <a:pt x="732" y="1275"/>
                    <a:pt x="762" y="1275"/>
                  </a:cubicBezTo>
                  <a:cubicBezTo>
                    <a:pt x="796" y="1275"/>
                    <a:pt x="833" y="1255"/>
                    <a:pt x="876" y="1223"/>
                  </a:cubicBezTo>
                  <a:cubicBezTo>
                    <a:pt x="896" y="1163"/>
                    <a:pt x="896" y="1084"/>
                    <a:pt x="836" y="1004"/>
                  </a:cubicBezTo>
                  <a:cubicBezTo>
                    <a:pt x="498" y="825"/>
                    <a:pt x="378" y="566"/>
                    <a:pt x="398" y="188"/>
                  </a:cubicBezTo>
                  <a:cubicBezTo>
                    <a:pt x="381" y="87"/>
                    <a:pt x="33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"/>
            <p:cNvSpPr/>
            <p:nvPr/>
          </p:nvSpPr>
          <p:spPr>
            <a:xfrm>
              <a:off x="5243000" y="1125325"/>
              <a:ext cx="18925" cy="10975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319" y="1"/>
                  </a:moveTo>
                  <a:cubicBezTo>
                    <a:pt x="240" y="21"/>
                    <a:pt x="180" y="40"/>
                    <a:pt x="120" y="100"/>
                  </a:cubicBezTo>
                  <a:cubicBezTo>
                    <a:pt x="60" y="100"/>
                    <a:pt x="41" y="100"/>
                    <a:pt x="1" y="120"/>
                  </a:cubicBezTo>
                  <a:cubicBezTo>
                    <a:pt x="41" y="239"/>
                    <a:pt x="100" y="339"/>
                    <a:pt x="120" y="438"/>
                  </a:cubicBezTo>
                  <a:lnTo>
                    <a:pt x="657" y="438"/>
                  </a:lnTo>
                  <a:cubicBezTo>
                    <a:pt x="757" y="339"/>
                    <a:pt x="757" y="239"/>
                    <a:pt x="717" y="120"/>
                  </a:cubicBezTo>
                  <a:cubicBezTo>
                    <a:pt x="657" y="80"/>
                    <a:pt x="617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"/>
            <p:cNvSpPr/>
            <p:nvPr/>
          </p:nvSpPr>
          <p:spPr>
            <a:xfrm>
              <a:off x="5230575" y="1136500"/>
              <a:ext cx="12450" cy="6175"/>
            </a:xfrm>
            <a:custGeom>
              <a:avLst/>
              <a:gdLst/>
              <a:ahLst/>
              <a:cxnLst/>
              <a:rect l="l" t="t" r="r" b="b"/>
              <a:pathLst>
                <a:path w="498" h="247" extrusionOk="0">
                  <a:moveTo>
                    <a:pt x="278" y="1"/>
                  </a:moveTo>
                  <a:cubicBezTo>
                    <a:pt x="163" y="1"/>
                    <a:pt x="62" y="42"/>
                    <a:pt x="0" y="190"/>
                  </a:cubicBezTo>
                  <a:cubicBezTo>
                    <a:pt x="20" y="210"/>
                    <a:pt x="60" y="210"/>
                    <a:pt x="120" y="210"/>
                  </a:cubicBezTo>
                  <a:cubicBezTo>
                    <a:pt x="145" y="235"/>
                    <a:pt x="170" y="246"/>
                    <a:pt x="196" y="246"/>
                  </a:cubicBezTo>
                  <a:cubicBezTo>
                    <a:pt x="233" y="246"/>
                    <a:pt x="273" y="225"/>
                    <a:pt x="319" y="190"/>
                  </a:cubicBezTo>
                  <a:lnTo>
                    <a:pt x="498" y="31"/>
                  </a:lnTo>
                  <a:cubicBezTo>
                    <a:pt x="423" y="16"/>
                    <a:pt x="347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"/>
            <p:cNvSpPr/>
            <p:nvPr/>
          </p:nvSpPr>
          <p:spPr>
            <a:xfrm>
              <a:off x="4908325" y="585750"/>
              <a:ext cx="31350" cy="30350"/>
            </a:xfrm>
            <a:custGeom>
              <a:avLst/>
              <a:gdLst/>
              <a:ahLst/>
              <a:cxnLst/>
              <a:rect l="l" t="t" r="r" b="b"/>
              <a:pathLst>
                <a:path w="1254" h="1214" extrusionOk="0">
                  <a:moveTo>
                    <a:pt x="358" y="0"/>
                  </a:moveTo>
                  <a:cubicBezTo>
                    <a:pt x="119" y="0"/>
                    <a:pt x="0" y="99"/>
                    <a:pt x="20" y="318"/>
                  </a:cubicBezTo>
                  <a:cubicBezTo>
                    <a:pt x="219" y="338"/>
                    <a:pt x="318" y="497"/>
                    <a:pt x="358" y="696"/>
                  </a:cubicBezTo>
                  <a:cubicBezTo>
                    <a:pt x="418" y="696"/>
                    <a:pt x="477" y="696"/>
                    <a:pt x="517" y="736"/>
                  </a:cubicBezTo>
                  <a:cubicBezTo>
                    <a:pt x="597" y="776"/>
                    <a:pt x="637" y="796"/>
                    <a:pt x="696" y="875"/>
                  </a:cubicBezTo>
                  <a:cubicBezTo>
                    <a:pt x="776" y="915"/>
                    <a:pt x="816" y="975"/>
                    <a:pt x="875" y="1034"/>
                  </a:cubicBezTo>
                  <a:lnTo>
                    <a:pt x="1054" y="1213"/>
                  </a:lnTo>
                  <a:cubicBezTo>
                    <a:pt x="1253" y="577"/>
                    <a:pt x="696" y="338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"/>
            <p:cNvSpPr/>
            <p:nvPr/>
          </p:nvSpPr>
          <p:spPr>
            <a:xfrm>
              <a:off x="4895375" y="585750"/>
              <a:ext cx="2525" cy="2000"/>
            </a:xfrm>
            <a:custGeom>
              <a:avLst/>
              <a:gdLst/>
              <a:ahLst/>
              <a:cxnLst/>
              <a:rect l="l" t="t" r="r" b="b"/>
              <a:pathLst>
                <a:path w="101" h="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20"/>
                    <a:pt x="21" y="40"/>
                    <a:pt x="41" y="80"/>
                  </a:cubicBezTo>
                  <a:lnTo>
                    <a:pt x="100" y="80"/>
                  </a:lnTo>
                  <a:cubicBezTo>
                    <a:pt x="41" y="40"/>
                    <a:pt x="2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"/>
            <p:cNvSpPr/>
            <p:nvPr/>
          </p:nvSpPr>
          <p:spPr>
            <a:xfrm>
              <a:off x="5154000" y="846325"/>
              <a:ext cx="2500" cy="1525"/>
            </a:xfrm>
            <a:custGeom>
              <a:avLst/>
              <a:gdLst/>
              <a:ahLst/>
              <a:cxnLst/>
              <a:rect l="l" t="t" r="r" b="b"/>
              <a:pathLst>
                <a:path w="100" h="61" extrusionOk="0">
                  <a:moveTo>
                    <a:pt x="99" y="1"/>
                  </a:moveTo>
                  <a:lnTo>
                    <a:pt x="99" y="1"/>
                  </a:lnTo>
                  <a:cubicBezTo>
                    <a:pt x="0" y="21"/>
                    <a:pt x="0" y="41"/>
                    <a:pt x="40" y="60"/>
                  </a:cubicBezTo>
                  <a:cubicBezTo>
                    <a:pt x="80" y="60"/>
                    <a:pt x="80" y="2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"/>
            <p:cNvSpPr/>
            <p:nvPr/>
          </p:nvSpPr>
          <p:spPr>
            <a:xfrm>
              <a:off x="4996825" y="797100"/>
              <a:ext cx="12475" cy="11175"/>
            </a:xfrm>
            <a:custGeom>
              <a:avLst/>
              <a:gdLst/>
              <a:ahLst/>
              <a:cxnLst/>
              <a:rect l="l" t="t" r="r" b="b"/>
              <a:pathLst>
                <a:path w="499" h="447" extrusionOk="0">
                  <a:moveTo>
                    <a:pt x="160" y="0"/>
                  </a:moveTo>
                  <a:cubicBezTo>
                    <a:pt x="1" y="100"/>
                    <a:pt x="41" y="219"/>
                    <a:pt x="140" y="319"/>
                  </a:cubicBezTo>
                  <a:cubicBezTo>
                    <a:pt x="212" y="379"/>
                    <a:pt x="277" y="446"/>
                    <a:pt x="348" y="446"/>
                  </a:cubicBezTo>
                  <a:cubicBezTo>
                    <a:pt x="394" y="446"/>
                    <a:pt x="443" y="417"/>
                    <a:pt x="498" y="339"/>
                  </a:cubicBezTo>
                  <a:cubicBezTo>
                    <a:pt x="419" y="199"/>
                    <a:pt x="319" y="8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"/>
            <p:cNvSpPr/>
            <p:nvPr/>
          </p:nvSpPr>
          <p:spPr>
            <a:xfrm>
              <a:off x="5230575" y="1045750"/>
              <a:ext cx="15450" cy="57750"/>
            </a:xfrm>
            <a:custGeom>
              <a:avLst/>
              <a:gdLst/>
              <a:ahLst/>
              <a:cxnLst/>
              <a:rect l="l" t="t" r="r" b="b"/>
              <a:pathLst>
                <a:path w="618" h="2310" extrusionOk="0">
                  <a:moveTo>
                    <a:pt x="160" y="1"/>
                  </a:moveTo>
                  <a:cubicBezTo>
                    <a:pt x="40" y="21"/>
                    <a:pt x="40" y="100"/>
                    <a:pt x="120" y="180"/>
                  </a:cubicBezTo>
                  <a:cubicBezTo>
                    <a:pt x="219" y="697"/>
                    <a:pt x="60" y="1214"/>
                    <a:pt x="0" y="1731"/>
                  </a:cubicBezTo>
                  <a:cubicBezTo>
                    <a:pt x="0" y="1731"/>
                    <a:pt x="20" y="1771"/>
                    <a:pt x="20" y="1791"/>
                  </a:cubicBezTo>
                  <a:cubicBezTo>
                    <a:pt x="40" y="1811"/>
                    <a:pt x="20" y="1871"/>
                    <a:pt x="0" y="1891"/>
                  </a:cubicBezTo>
                  <a:lnTo>
                    <a:pt x="0" y="2090"/>
                  </a:lnTo>
                  <a:cubicBezTo>
                    <a:pt x="40" y="2129"/>
                    <a:pt x="100" y="2209"/>
                    <a:pt x="140" y="2269"/>
                  </a:cubicBezTo>
                  <a:cubicBezTo>
                    <a:pt x="166" y="2295"/>
                    <a:pt x="188" y="2309"/>
                    <a:pt x="207" y="2309"/>
                  </a:cubicBezTo>
                  <a:cubicBezTo>
                    <a:pt x="230" y="2309"/>
                    <a:pt x="248" y="2285"/>
                    <a:pt x="259" y="2229"/>
                  </a:cubicBezTo>
                  <a:cubicBezTo>
                    <a:pt x="259" y="1771"/>
                    <a:pt x="359" y="1314"/>
                    <a:pt x="458" y="876"/>
                  </a:cubicBezTo>
                  <a:cubicBezTo>
                    <a:pt x="538" y="538"/>
                    <a:pt x="617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"/>
            <p:cNvSpPr/>
            <p:nvPr/>
          </p:nvSpPr>
          <p:spPr>
            <a:xfrm>
              <a:off x="5224600" y="1045750"/>
              <a:ext cx="10975" cy="9175"/>
            </a:xfrm>
            <a:custGeom>
              <a:avLst/>
              <a:gdLst/>
              <a:ahLst/>
              <a:cxnLst/>
              <a:rect l="l" t="t" r="r" b="b"/>
              <a:pathLst>
                <a:path w="439" h="367" extrusionOk="0">
                  <a:moveTo>
                    <a:pt x="239" y="1"/>
                  </a:moveTo>
                  <a:cubicBezTo>
                    <a:pt x="200" y="1"/>
                    <a:pt x="160" y="21"/>
                    <a:pt x="100" y="21"/>
                  </a:cubicBezTo>
                  <a:cubicBezTo>
                    <a:pt x="100" y="140"/>
                    <a:pt x="1" y="299"/>
                    <a:pt x="160" y="359"/>
                  </a:cubicBezTo>
                  <a:cubicBezTo>
                    <a:pt x="163" y="364"/>
                    <a:pt x="167" y="367"/>
                    <a:pt x="173" y="367"/>
                  </a:cubicBezTo>
                  <a:cubicBezTo>
                    <a:pt x="212" y="367"/>
                    <a:pt x="310" y="268"/>
                    <a:pt x="379" y="200"/>
                  </a:cubicBezTo>
                  <a:cubicBezTo>
                    <a:pt x="438" y="140"/>
                    <a:pt x="438" y="60"/>
                    <a:pt x="438" y="21"/>
                  </a:cubicBezTo>
                  <a:cubicBezTo>
                    <a:pt x="359" y="1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"/>
            <p:cNvSpPr/>
            <p:nvPr/>
          </p:nvSpPr>
          <p:spPr>
            <a:xfrm>
              <a:off x="5226600" y="1070425"/>
              <a:ext cx="2500" cy="2925"/>
            </a:xfrm>
            <a:custGeom>
              <a:avLst/>
              <a:gdLst/>
              <a:ahLst/>
              <a:cxnLst/>
              <a:rect l="l" t="t" r="r" b="b"/>
              <a:pathLst>
                <a:path w="100" h="117" extrusionOk="0">
                  <a:moveTo>
                    <a:pt x="48" y="1"/>
                  </a:moveTo>
                  <a:cubicBezTo>
                    <a:pt x="28" y="1"/>
                    <a:pt x="11" y="15"/>
                    <a:pt x="0" y="48"/>
                  </a:cubicBezTo>
                  <a:cubicBezTo>
                    <a:pt x="0" y="48"/>
                    <a:pt x="0" y="88"/>
                    <a:pt x="20" y="108"/>
                  </a:cubicBezTo>
                  <a:cubicBezTo>
                    <a:pt x="20" y="115"/>
                    <a:pt x="25" y="117"/>
                    <a:pt x="31" y="117"/>
                  </a:cubicBezTo>
                  <a:cubicBezTo>
                    <a:pt x="45" y="117"/>
                    <a:pt x="67" y="108"/>
                    <a:pt x="80" y="108"/>
                  </a:cubicBezTo>
                  <a:cubicBezTo>
                    <a:pt x="80" y="68"/>
                    <a:pt x="100" y="48"/>
                    <a:pt x="100" y="28"/>
                  </a:cubicBezTo>
                  <a:cubicBezTo>
                    <a:pt x="82" y="10"/>
                    <a:pt x="64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"/>
            <p:cNvSpPr/>
            <p:nvPr/>
          </p:nvSpPr>
          <p:spPr>
            <a:xfrm>
              <a:off x="5229575" y="1089025"/>
              <a:ext cx="2025" cy="4500"/>
            </a:xfrm>
            <a:custGeom>
              <a:avLst/>
              <a:gdLst/>
              <a:ahLst/>
              <a:cxnLst/>
              <a:rect l="l" t="t" r="r" b="b"/>
              <a:pathLst>
                <a:path w="81" h="180" extrusionOk="0">
                  <a:moveTo>
                    <a:pt x="40" y="0"/>
                  </a:moveTo>
                  <a:cubicBezTo>
                    <a:pt x="1" y="60"/>
                    <a:pt x="1" y="140"/>
                    <a:pt x="40" y="179"/>
                  </a:cubicBezTo>
                  <a:lnTo>
                    <a:pt x="80" y="140"/>
                  </a:lnTo>
                  <a:cubicBezTo>
                    <a:pt x="80" y="80"/>
                    <a:pt x="60" y="6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"/>
            <p:cNvSpPr/>
            <p:nvPr/>
          </p:nvSpPr>
          <p:spPr>
            <a:xfrm>
              <a:off x="5142050" y="993550"/>
              <a:ext cx="45275" cy="40300"/>
            </a:xfrm>
            <a:custGeom>
              <a:avLst/>
              <a:gdLst/>
              <a:ahLst/>
              <a:cxnLst/>
              <a:rect l="l" t="t" r="r" b="b"/>
              <a:pathLst>
                <a:path w="1811" h="1612" extrusionOk="0">
                  <a:moveTo>
                    <a:pt x="219" y="0"/>
                  </a:moveTo>
                  <a:lnTo>
                    <a:pt x="60" y="179"/>
                  </a:lnTo>
                  <a:cubicBezTo>
                    <a:pt x="20" y="179"/>
                    <a:pt x="1" y="199"/>
                    <a:pt x="20" y="219"/>
                  </a:cubicBezTo>
                  <a:cubicBezTo>
                    <a:pt x="1" y="279"/>
                    <a:pt x="20" y="298"/>
                    <a:pt x="80" y="338"/>
                  </a:cubicBezTo>
                  <a:lnTo>
                    <a:pt x="60" y="338"/>
                  </a:lnTo>
                  <a:cubicBezTo>
                    <a:pt x="100" y="398"/>
                    <a:pt x="160" y="477"/>
                    <a:pt x="219" y="517"/>
                  </a:cubicBezTo>
                  <a:lnTo>
                    <a:pt x="200" y="517"/>
                  </a:lnTo>
                  <a:cubicBezTo>
                    <a:pt x="279" y="597"/>
                    <a:pt x="319" y="657"/>
                    <a:pt x="398" y="716"/>
                  </a:cubicBezTo>
                  <a:lnTo>
                    <a:pt x="381" y="699"/>
                  </a:lnTo>
                  <a:lnTo>
                    <a:pt x="381" y="699"/>
                  </a:lnTo>
                  <a:cubicBezTo>
                    <a:pt x="459" y="777"/>
                    <a:pt x="519" y="836"/>
                    <a:pt x="597" y="895"/>
                  </a:cubicBezTo>
                  <a:cubicBezTo>
                    <a:pt x="677" y="895"/>
                    <a:pt x="717" y="935"/>
                    <a:pt x="717" y="1015"/>
                  </a:cubicBezTo>
                  <a:cubicBezTo>
                    <a:pt x="776" y="1114"/>
                    <a:pt x="856" y="1194"/>
                    <a:pt x="916" y="1233"/>
                  </a:cubicBezTo>
                  <a:cubicBezTo>
                    <a:pt x="1154" y="1333"/>
                    <a:pt x="1294" y="1611"/>
                    <a:pt x="1592" y="1611"/>
                  </a:cubicBezTo>
                  <a:cubicBezTo>
                    <a:pt x="1811" y="1492"/>
                    <a:pt x="1592" y="1373"/>
                    <a:pt x="1612" y="1233"/>
                  </a:cubicBezTo>
                  <a:cubicBezTo>
                    <a:pt x="1095" y="895"/>
                    <a:pt x="796" y="27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"/>
            <p:cNvSpPr/>
            <p:nvPr/>
          </p:nvSpPr>
          <p:spPr>
            <a:xfrm>
              <a:off x="5147025" y="10064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0"/>
                  </a:moveTo>
                  <a:cubicBezTo>
                    <a:pt x="80" y="60"/>
                    <a:pt x="120" y="120"/>
                    <a:pt x="199" y="199"/>
                  </a:cubicBezTo>
                  <a:cubicBezTo>
                    <a:pt x="18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"/>
            <p:cNvSpPr/>
            <p:nvPr/>
          </p:nvSpPr>
          <p:spPr>
            <a:xfrm>
              <a:off x="5139075" y="9980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20" y="100"/>
                    <a:pt x="80" y="139"/>
                    <a:pt x="179" y="15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"/>
            <p:cNvSpPr/>
            <p:nvPr/>
          </p:nvSpPr>
          <p:spPr>
            <a:xfrm>
              <a:off x="5143550" y="10020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cubicBezTo>
                    <a:pt x="40" y="60"/>
                    <a:pt x="100" y="139"/>
                    <a:pt x="159" y="179"/>
                  </a:cubicBezTo>
                  <a:cubicBezTo>
                    <a:pt x="159" y="80"/>
                    <a:pt x="10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"/>
            <p:cNvSpPr/>
            <p:nvPr/>
          </p:nvSpPr>
          <p:spPr>
            <a:xfrm>
              <a:off x="5151500" y="101095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80"/>
                    <a:pt x="140" y="120"/>
                    <a:pt x="219" y="199"/>
                  </a:cubicBezTo>
                  <a:cubicBezTo>
                    <a:pt x="140" y="12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"/>
            <p:cNvSpPr/>
            <p:nvPr/>
          </p:nvSpPr>
          <p:spPr>
            <a:xfrm>
              <a:off x="5159950" y="101890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00" y="180"/>
                    <a:pt x="200" y="219"/>
                  </a:cubicBezTo>
                  <a:cubicBezTo>
                    <a:pt x="140" y="140"/>
                    <a:pt x="80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"/>
            <p:cNvSpPr/>
            <p:nvPr/>
          </p:nvSpPr>
          <p:spPr>
            <a:xfrm>
              <a:off x="5025675" y="876175"/>
              <a:ext cx="43800" cy="47775"/>
            </a:xfrm>
            <a:custGeom>
              <a:avLst/>
              <a:gdLst/>
              <a:ahLst/>
              <a:cxnLst/>
              <a:rect l="l" t="t" r="r" b="b"/>
              <a:pathLst>
                <a:path w="1752" h="1911" extrusionOk="0">
                  <a:moveTo>
                    <a:pt x="60" y="0"/>
                  </a:moveTo>
                  <a:cubicBezTo>
                    <a:pt x="1" y="199"/>
                    <a:pt x="60" y="358"/>
                    <a:pt x="239" y="518"/>
                  </a:cubicBezTo>
                  <a:cubicBezTo>
                    <a:pt x="498" y="736"/>
                    <a:pt x="737" y="995"/>
                    <a:pt x="995" y="1214"/>
                  </a:cubicBezTo>
                  <a:cubicBezTo>
                    <a:pt x="1353" y="1512"/>
                    <a:pt x="975" y="1592"/>
                    <a:pt x="876" y="1731"/>
                  </a:cubicBezTo>
                  <a:cubicBezTo>
                    <a:pt x="1035" y="1731"/>
                    <a:pt x="1154" y="1751"/>
                    <a:pt x="1234" y="1910"/>
                  </a:cubicBezTo>
                  <a:cubicBezTo>
                    <a:pt x="1361" y="1819"/>
                    <a:pt x="1521" y="1728"/>
                    <a:pt x="1700" y="1728"/>
                  </a:cubicBezTo>
                  <a:cubicBezTo>
                    <a:pt x="1717" y="1728"/>
                    <a:pt x="1734" y="1729"/>
                    <a:pt x="1751" y="1731"/>
                  </a:cubicBezTo>
                  <a:cubicBezTo>
                    <a:pt x="1692" y="1632"/>
                    <a:pt x="1632" y="1512"/>
                    <a:pt x="1572" y="1393"/>
                  </a:cubicBezTo>
                  <a:cubicBezTo>
                    <a:pt x="1055" y="1015"/>
                    <a:pt x="597" y="61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"/>
            <p:cNvSpPr/>
            <p:nvPr/>
          </p:nvSpPr>
          <p:spPr>
            <a:xfrm>
              <a:off x="5068950" y="9194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cubicBezTo>
                    <a:pt x="20" y="100"/>
                    <a:pt x="100" y="179"/>
                    <a:pt x="160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"/>
            <p:cNvSpPr/>
            <p:nvPr/>
          </p:nvSpPr>
          <p:spPr>
            <a:xfrm>
              <a:off x="5072925" y="923925"/>
              <a:ext cx="5000" cy="4975"/>
            </a:xfrm>
            <a:custGeom>
              <a:avLst/>
              <a:gdLst/>
              <a:ahLst/>
              <a:cxnLst/>
              <a:rect l="l" t="t" r="r" b="b"/>
              <a:pathLst>
                <a:path w="200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00"/>
                    <a:pt x="100" y="179"/>
                    <a:pt x="199" y="199"/>
                  </a:cubicBezTo>
                  <a:cubicBezTo>
                    <a:pt x="160" y="10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"/>
            <p:cNvSpPr/>
            <p:nvPr/>
          </p:nvSpPr>
          <p:spPr>
            <a:xfrm>
              <a:off x="5201725" y="881150"/>
              <a:ext cx="2025" cy="1150"/>
            </a:xfrm>
            <a:custGeom>
              <a:avLst/>
              <a:gdLst/>
              <a:ahLst/>
              <a:cxnLst/>
              <a:rect l="l" t="t" r="r" b="b"/>
              <a:pathLst>
                <a:path w="81" h="46" extrusionOk="0">
                  <a:moveTo>
                    <a:pt x="80" y="0"/>
                  </a:moveTo>
                  <a:lnTo>
                    <a:pt x="80" y="0"/>
                  </a:lnTo>
                  <a:cubicBezTo>
                    <a:pt x="1" y="20"/>
                    <a:pt x="1" y="40"/>
                    <a:pt x="60" y="40"/>
                  </a:cubicBezTo>
                  <a:cubicBezTo>
                    <a:pt x="60" y="44"/>
                    <a:pt x="61" y="46"/>
                    <a:pt x="62" y="46"/>
                  </a:cubicBezTo>
                  <a:cubicBezTo>
                    <a:pt x="67" y="46"/>
                    <a:pt x="80" y="16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"/>
            <p:cNvSpPr/>
            <p:nvPr/>
          </p:nvSpPr>
          <p:spPr>
            <a:xfrm>
              <a:off x="5195775" y="889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80" y="120"/>
                    <a:pt x="139" y="180"/>
                  </a:cubicBezTo>
                  <a:cubicBezTo>
                    <a:pt x="119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"/>
            <p:cNvSpPr/>
            <p:nvPr/>
          </p:nvSpPr>
          <p:spPr>
            <a:xfrm>
              <a:off x="4977950" y="659850"/>
              <a:ext cx="8975" cy="6625"/>
            </a:xfrm>
            <a:custGeom>
              <a:avLst/>
              <a:gdLst/>
              <a:ahLst/>
              <a:cxnLst/>
              <a:rect l="l" t="t" r="r" b="b"/>
              <a:pathLst>
                <a:path w="359" h="265" extrusionOk="0">
                  <a:moveTo>
                    <a:pt x="0" y="0"/>
                  </a:moveTo>
                  <a:cubicBezTo>
                    <a:pt x="20" y="99"/>
                    <a:pt x="20" y="239"/>
                    <a:pt x="119" y="259"/>
                  </a:cubicBezTo>
                  <a:cubicBezTo>
                    <a:pt x="139" y="262"/>
                    <a:pt x="156" y="264"/>
                    <a:pt x="172" y="264"/>
                  </a:cubicBezTo>
                  <a:cubicBezTo>
                    <a:pt x="319" y="264"/>
                    <a:pt x="322" y="108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"/>
            <p:cNvSpPr/>
            <p:nvPr/>
          </p:nvSpPr>
          <p:spPr>
            <a:xfrm>
              <a:off x="4991875" y="67277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39" y="0"/>
                  </a:moveTo>
                  <a:cubicBezTo>
                    <a:pt x="99" y="40"/>
                    <a:pt x="40" y="80"/>
                    <a:pt x="0" y="120"/>
                  </a:cubicBezTo>
                  <a:lnTo>
                    <a:pt x="60" y="139"/>
                  </a:lnTo>
                  <a:lnTo>
                    <a:pt x="139" y="1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"/>
            <p:cNvSpPr/>
            <p:nvPr/>
          </p:nvSpPr>
          <p:spPr>
            <a:xfrm>
              <a:off x="5234550" y="1020275"/>
              <a:ext cx="12950" cy="21825"/>
            </a:xfrm>
            <a:custGeom>
              <a:avLst/>
              <a:gdLst/>
              <a:ahLst/>
              <a:cxnLst/>
              <a:rect l="l" t="t" r="r" b="b"/>
              <a:pathLst>
                <a:path w="518" h="873" extrusionOk="0">
                  <a:moveTo>
                    <a:pt x="383" y="1"/>
                  </a:moveTo>
                  <a:cubicBezTo>
                    <a:pt x="86" y="1"/>
                    <a:pt x="1" y="226"/>
                    <a:pt x="1" y="503"/>
                  </a:cubicBezTo>
                  <a:lnTo>
                    <a:pt x="1" y="702"/>
                  </a:lnTo>
                  <a:cubicBezTo>
                    <a:pt x="109" y="810"/>
                    <a:pt x="208" y="873"/>
                    <a:pt x="291" y="873"/>
                  </a:cubicBezTo>
                  <a:cubicBezTo>
                    <a:pt x="391" y="873"/>
                    <a:pt x="465" y="780"/>
                    <a:pt x="498" y="562"/>
                  </a:cubicBezTo>
                  <a:cubicBezTo>
                    <a:pt x="518" y="403"/>
                    <a:pt x="478" y="204"/>
                    <a:pt x="458" y="5"/>
                  </a:cubicBezTo>
                  <a:cubicBezTo>
                    <a:pt x="432" y="2"/>
                    <a:pt x="407" y="1"/>
                    <a:pt x="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"/>
            <p:cNvSpPr/>
            <p:nvPr/>
          </p:nvSpPr>
          <p:spPr>
            <a:xfrm>
              <a:off x="5230575" y="103282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60" y="1"/>
                  </a:moveTo>
                  <a:lnTo>
                    <a:pt x="0" y="160"/>
                  </a:lnTo>
                  <a:lnTo>
                    <a:pt x="160" y="160"/>
                  </a:lnTo>
                  <a:cubicBezTo>
                    <a:pt x="199" y="140"/>
                    <a:pt x="219" y="140"/>
                    <a:pt x="219" y="120"/>
                  </a:cubicBezTo>
                  <a:cubicBezTo>
                    <a:pt x="219" y="80"/>
                    <a:pt x="199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"/>
            <p:cNvSpPr/>
            <p:nvPr/>
          </p:nvSpPr>
          <p:spPr>
            <a:xfrm>
              <a:off x="5061475" y="759300"/>
              <a:ext cx="4025" cy="3500"/>
            </a:xfrm>
            <a:custGeom>
              <a:avLst/>
              <a:gdLst/>
              <a:ahLst/>
              <a:cxnLst/>
              <a:rect l="l" t="t" r="r" b="b"/>
              <a:pathLst>
                <a:path w="161" h="140" extrusionOk="0">
                  <a:moveTo>
                    <a:pt x="1" y="1"/>
                  </a:moveTo>
                  <a:cubicBezTo>
                    <a:pt x="1" y="60"/>
                    <a:pt x="41" y="140"/>
                    <a:pt x="160" y="140"/>
                  </a:cubicBezTo>
                  <a:cubicBezTo>
                    <a:pt x="10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"/>
            <p:cNvSpPr/>
            <p:nvPr/>
          </p:nvSpPr>
          <p:spPr>
            <a:xfrm>
              <a:off x="5069450" y="761150"/>
              <a:ext cx="3500" cy="3150"/>
            </a:xfrm>
            <a:custGeom>
              <a:avLst/>
              <a:gdLst/>
              <a:ahLst/>
              <a:cxnLst/>
              <a:rect l="l" t="t" r="r" b="b"/>
              <a:pathLst>
                <a:path w="140" h="126" extrusionOk="0">
                  <a:moveTo>
                    <a:pt x="87" y="1"/>
                  </a:moveTo>
                  <a:cubicBezTo>
                    <a:pt x="66" y="1"/>
                    <a:pt x="37" y="30"/>
                    <a:pt x="0" y="86"/>
                  </a:cubicBezTo>
                  <a:cubicBezTo>
                    <a:pt x="40" y="86"/>
                    <a:pt x="100" y="126"/>
                    <a:pt x="140" y="126"/>
                  </a:cubicBezTo>
                  <a:cubicBezTo>
                    <a:pt x="129" y="40"/>
                    <a:pt x="112" y="1"/>
                    <a:pt x="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"/>
            <p:cNvSpPr/>
            <p:nvPr/>
          </p:nvSpPr>
          <p:spPr>
            <a:xfrm>
              <a:off x="4852625" y="541975"/>
              <a:ext cx="2875" cy="2900"/>
            </a:xfrm>
            <a:custGeom>
              <a:avLst/>
              <a:gdLst/>
              <a:ahLst/>
              <a:cxnLst/>
              <a:rect l="l" t="t" r="r" b="b"/>
              <a:pathLst>
                <a:path w="115" h="116" extrusionOk="0">
                  <a:moveTo>
                    <a:pt x="100" y="0"/>
                  </a:moveTo>
                  <a:cubicBezTo>
                    <a:pt x="40" y="40"/>
                    <a:pt x="20" y="60"/>
                    <a:pt x="0" y="100"/>
                  </a:cubicBezTo>
                  <a:cubicBezTo>
                    <a:pt x="26" y="110"/>
                    <a:pt x="46" y="115"/>
                    <a:pt x="62" y="115"/>
                  </a:cubicBezTo>
                  <a:cubicBezTo>
                    <a:pt x="107" y="115"/>
                    <a:pt x="114" y="74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"/>
            <p:cNvSpPr/>
            <p:nvPr/>
          </p:nvSpPr>
          <p:spPr>
            <a:xfrm>
              <a:off x="4925725" y="6076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40"/>
                    <a:pt x="120" y="100"/>
                    <a:pt x="179" y="159"/>
                  </a:cubicBezTo>
                  <a:cubicBezTo>
                    <a:pt x="159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"/>
            <p:cNvSpPr/>
            <p:nvPr/>
          </p:nvSpPr>
          <p:spPr>
            <a:xfrm>
              <a:off x="4921250" y="60365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0" y="0"/>
                  </a:moveTo>
                  <a:cubicBezTo>
                    <a:pt x="60" y="60"/>
                    <a:pt x="139" y="100"/>
                    <a:pt x="179" y="120"/>
                  </a:cubicBezTo>
                  <a:cubicBezTo>
                    <a:pt x="15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"/>
            <p:cNvSpPr/>
            <p:nvPr/>
          </p:nvSpPr>
          <p:spPr>
            <a:xfrm>
              <a:off x="5311150" y="75482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219" y="1"/>
                  </a:moveTo>
                  <a:cubicBezTo>
                    <a:pt x="159" y="1"/>
                    <a:pt x="80" y="20"/>
                    <a:pt x="0" y="20"/>
                  </a:cubicBezTo>
                  <a:lnTo>
                    <a:pt x="80" y="180"/>
                  </a:lnTo>
                  <a:cubicBezTo>
                    <a:pt x="119" y="100"/>
                    <a:pt x="179" y="4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"/>
            <p:cNvSpPr/>
            <p:nvPr/>
          </p:nvSpPr>
          <p:spPr>
            <a:xfrm>
              <a:off x="5649825" y="1070850"/>
              <a:ext cx="83550" cy="13800"/>
            </a:xfrm>
            <a:custGeom>
              <a:avLst/>
              <a:gdLst/>
              <a:ahLst/>
              <a:cxnLst/>
              <a:rect l="l" t="t" r="r" b="b"/>
              <a:pathLst>
                <a:path w="3342" h="552" extrusionOk="0">
                  <a:moveTo>
                    <a:pt x="1953" y="1"/>
                  </a:moveTo>
                  <a:cubicBezTo>
                    <a:pt x="1308" y="1"/>
                    <a:pt x="658" y="49"/>
                    <a:pt x="0" y="210"/>
                  </a:cubicBezTo>
                  <a:cubicBezTo>
                    <a:pt x="199" y="230"/>
                    <a:pt x="378" y="290"/>
                    <a:pt x="378" y="529"/>
                  </a:cubicBezTo>
                  <a:cubicBezTo>
                    <a:pt x="447" y="542"/>
                    <a:pt x="517" y="551"/>
                    <a:pt x="585" y="551"/>
                  </a:cubicBezTo>
                  <a:cubicBezTo>
                    <a:pt x="713" y="551"/>
                    <a:pt x="838" y="520"/>
                    <a:pt x="955" y="429"/>
                  </a:cubicBezTo>
                  <a:cubicBezTo>
                    <a:pt x="935" y="409"/>
                    <a:pt x="895" y="389"/>
                    <a:pt x="895" y="369"/>
                  </a:cubicBezTo>
                  <a:cubicBezTo>
                    <a:pt x="895" y="330"/>
                    <a:pt x="935" y="290"/>
                    <a:pt x="935" y="290"/>
                  </a:cubicBezTo>
                  <a:cubicBezTo>
                    <a:pt x="987" y="309"/>
                    <a:pt x="1042" y="314"/>
                    <a:pt x="1099" y="314"/>
                  </a:cubicBezTo>
                  <a:cubicBezTo>
                    <a:pt x="1177" y="314"/>
                    <a:pt x="1258" y="304"/>
                    <a:pt x="1337" y="304"/>
                  </a:cubicBezTo>
                  <a:cubicBezTo>
                    <a:pt x="1442" y="304"/>
                    <a:pt x="1544" y="322"/>
                    <a:pt x="1631" y="409"/>
                  </a:cubicBezTo>
                  <a:cubicBezTo>
                    <a:pt x="2029" y="409"/>
                    <a:pt x="2427" y="389"/>
                    <a:pt x="2825" y="389"/>
                  </a:cubicBezTo>
                  <a:cubicBezTo>
                    <a:pt x="2944" y="170"/>
                    <a:pt x="3243" y="270"/>
                    <a:pt x="3342" y="51"/>
                  </a:cubicBezTo>
                  <a:cubicBezTo>
                    <a:pt x="2882" y="26"/>
                    <a:pt x="2419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"/>
            <p:cNvSpPr/>
            <p:nvPr/>
          </p:nvSpPr>
          <p:spPr>
            <a:xfrm>
              <a:off x="5828850" y="1045525"/>
              <a:ext cx="28875" cy="8700"/>
            </a:xfrm>
            <a:custGeom>
              <a:avLst/>
              <a:gdLst/>
              <a:ahLst/>
              <a:cxnLst/>
              <a:rect l="l" t="t" r="r" b="b"/>
              <a:pathLst>
                <a:path w="1155" h="348" extrusionOk="0">
                  <a:moveTo>
                    <a:pt x="530" y="1"/>
                  </a:moveTo>
                  <a:cubicBezTo>
                    <a:pt x="313" y="1"/>
                    <a:pt x="122" y="105"/>
                    <a:pt x="0" y="348"/>
                  </a:cubicBezTo>
                  <a:cubicBezTo>
                    <a:pt x="259" y="328"/>
                    <a:pt x="478" y="328"/>
                    <a:pt x="697" y="328"/>
                  </a:cubicBezTo>
                  <a:cubicBezTo>
                    <a:pt x="697" y="229"/>
                    <a:pt x="1154" y="129"/>
                    <a:pt x="736" y="30"/>
                  </a:cubicBezTo>
                  <a:cubicBezTo>
                    <a:pt x="666" y="11"/>
                    <a:pt x="597" y="1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"/>
            <p:cNvSpPr/>
            <p:nvPr/>
          </p:nvSpPr>
          <p:spPr>
            <a:xfrm>
              <a:off x="5790050" y="10512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70" y="1"/>
                  </a:moveTo>
                  <a:cubicBezTo>
                    <a:pt x="115" y="1"/>
                    <a:pt x="60" y="40"/>
                    <a:pt x="1" y="120"/>
                  </a:cubicBezTo>
                  <a:lnTo>
                    <a:pt x="339" y="120"/>
                  </a:lnTo>
                  <a:cubicBezTo>
                    <a:pt x="279" y="40"/>
                    <a:pt x="225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"/>
            <p:cNvSpPr/>
            <p:nvPr/>
          </p:nvSpPr>
          <p:spPr>
            <a:xfrm>
              <a:off x="5246500" y="1077400"/>
              <a:ext cx="80075" cy="44475"/>
            </a:xfrm>
            <a:custGeom>
              <a:avLst/>
              <a:gdLst/>
              <a:ahLst/>
              <a:cxnLst/>
              <a:rect l="l" t="t" r="r" b="b"/>
              <a:pathLst>
                <a:path w="3203" h="1779" extrusionOk="0">
                  <a:moveTo>
                    <a:pt x="870" y="1"/>
                  </a:moveTo>
                  <a:cubicBezTo>
                    <a:pt x="772" y="1"/>
                    <a:pt x="651" y="34"/>
                    <a:pt x="517" y="87"/>
                  </a:cubicBezTo>
                  <a:cubicBezTo>
                    <a:pt x="318" y="127"/>
                    <a:pt x="199" y="227"/>
                    <a:pt x="119" y="446"/>
                  </a:cubicBezTo>
                  <a:cubicBezTo>
                    <a:pt x="0" y="784"/>
                    <a:pt x="20" y="1162"/>
                    <a:pt x="20" y="1520"/>
                  </a:cubicBezTo>
                  <a:cubicBezTo>
                    <a:pt x="60" y="1560"/>
                    <a:pt x="80" y="1599"/>
                    <a:pt x="100" y="1619"/>
                  </a:cubicBezTo>
                  <a:cubicBezTo>
                    <a:pt x="179" y="1719"/>
                    <a:pt x="298" y="1758"/>
                    <a:pt x="418" y="1778"/>
                  </a:cubicBezTo>
                  <a:cubicBezTo>
                    <a:pt x="497" y="1778"/>
                    <a:pt x="597" y="1778"/>
                    <a:pt x="676" y="1758"/>
                  </a:cubicBezTo>
                  <a:cubicBezTo>
                    <a:pt x="925" y="1699"/>
                    <a:pt x="1174" y="1689"/>
                    <a:pt x="1422" y="1689"/>
                  </a:cubicBezTo>
                  <a:cubicBezTo>
                    <a:pt x="1547" y="1689"/>
                    <a:pt x="1671" y="1691"/>
                    <a:pt x="1795" y="1691"/>
                  </a:cubicBezTo>
                  <a:cubicBezTo>
                    <a:pt x="1920" y="1691"/>
                    <a:pt x="2044" y="1689"/>
                    <a:pt x="2168" y="1679"/>
                  </a:cubicBezTo>
                  <a:lnTo>
                    <a:pt x="2407" y="1679"/>
                  </a:lnTo>
                  <a:cubicBezTo>
                    <a:pt x="2546" y="1679"/>
                    <a:pt x="2666" y="1659"/>
                    <a:pt x="2785" y="1639"/>
                  </a:cubicBezTo>
                  <a:cubicBezTo>
                    <a:pt x="2944" y="1579"/>
                    <a:pt x="3083" y="1520"/>
                    <a:pt x="3183" y="1361"/>
                  </a:cubicBezTo>
                  <a:cubicBezTo>
                    <a:pt x="3203" y="1361"/>
                    <a:pt x="3203" y="1341"/>
                    <a:pt x="3203" y="1281"/>
                  </a:cubicBezTo>
                  <a:cubicBezTo>
                    <a:pt x="3203" y="1241"/>
                    <a:pt x="3203" y="1182"/>
                    <a:pt x="3163" y="1142"/>
                  </a:cubicBezTo>
                  <a:cubicBezTo>
                    <a:pt x="2745" y="1122"/>
                    <a:pt x="2308" y="1142"/>
                    <a:pt x="1890" y="1082"/>
                  </a:cubicBezTo>
                  <a:cubicBezTo>
                    <a:pt x="1512" y="1062"/>
                    <a:pt x="1114" y="1022"/>
                    <a:pt x="1114" y="485"/>
                  </a:cubicBezTo>
                  <a:cubicBezTo>
                    <a:pt x="1167" y="129"/>
                    <a:pt x="1062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"/>
            <p:cNvSpPr/>
            <p:nvPr/>
          </p:nvSpPr>
          <p:spPr>
            <a:xfrm>
              <a:off x="5325575" y="1102025"/>
              <a:ext cx="109925" cy="15375"/>
            </a:xfrm>
            <a:custGeom>
              <a:avLst/>
              <a:gdLst/>
              <a:ahLst/>
              <a:cxnLst/>
              <a:rect l="l" t="t" r="r" b="b"/>
              <a:pathLst>
                <a:path w="4397" h="615" extrusionOk="0">
                  <a:moveTo>
                    <a:pt x="3190" y="0"/>
                  </a:moveTo>
                  <a:cubicBezTo>
                    <a:pt x="2126" y="0"/>
                    <a:pt x="1058" y="89"/>
                    <a:pt x="0" y="177"/>
                  </a:cubicBezTo>
                  <a:lnTo>
                    <a:pt x="0" y="356"/>
                  </a:lnTo>
                  <a:cubicBezTo>
                    <a:pt x="267" y="571"/>
                    <a:pt x="554" y="612"/>
                    <a:pt x="849" y="612"/>
                  </a:cubicBezTo>
                  <a:cubicBezTo>
                    <a:pt x="1031" y="612"/>
                    <a:pt x="1215" y="597"/>
                    <a:pt x="1398" y="597"/>
                  </a:cubicBezTo>
                  <a:cubicBezTo>
                    <a:pt x="1496" y="597"/>
                    <a:pt x="1594" y="601"/>
                    <a:pt x="1691" y="614"/>
                  </a:cubicBezTo>
                  <a:cubicBezTo>
                    <a:pt x="1810" y="575"/>
                    <a:pt x="1969" y="575"/>
                    <a:pt x="2089" y="575"/>
                  </a:cubicBezTo>
                  <a:cubicBezTo>
                    <a:pt x="2168" y="555"/>
                    <a:pt x="2268" y="555"/>
                    <a:pt x="2327" y="555"/>
                  </a:cubicBezTo>
                  <a:lnTo>
                    <a:pt x="3481" y="555"/>
                  </a:lnTo>
                  <a:cubicBezTo>
                    <a:pt x="3660" y="555"/>
                    <a:pt x="3859" y="555"/>
                    <a:pt x="4018" y="515"/>
                  </a:cubicBezTo>
                  <a:cubicBezTo>
                    <a:pt x="4098" y="475"/>
                    <a:pt x="4177" y="455"/>
                    <a:pt x="4217" y="415"/>
                  </a:cubicBezTo>
                  <a:cubicBezTo>
                    <a:pt x="4297" y="356"/>
                    <a:pt x="4357" y="316"/>
                    <a:pt x="4376" y="236"/>
                  </a:cubicBezTo>
                  <a:cubicBezTo>
                    <a:pt x="4396" y="157"/>
                    <a:pt x="4376" y="77"/>
                    <a:pt x="4317" y="37"/>
                  </a:cubicBezTo>
                  <a:cubicBezTo>
                    <a:pt x="3942" y="11"/>
                    <a:pt x="3566" y="0"/>
                    <a:pt x="3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"/>
            <p:cNvSpPr/>
            <p:nvPr/>
          </p:nvSpPr>
          <p:spPr>
            <a:xfrm>
              <a:off x="5259425" y="1068050"/>
              <a:ext cx="57200" cy="26075"/>
            </a:xfrm>
            <a:custGeom>
              <a:avLst/>
              <a:gdLst/>
              <a:ahLst/>
              <a:cxnLst/>
              <a:rect l="l" t="t" r="r" b="b"/>
              <a:pathLst>
                <a:path w="2288" h="1043" extrusionOk="0">
                  <a:moveTo>
                    <a:pt x="535" y="0"/>
                  </a:moveTo>
                  <a:cubicBezTo>
                    <a:pt x="352" y="0"/>
                    <a:pt x="181" y="72"/>
                    <a:pt x="40" y="322"/>
                  </a:cubicBezTo>
                  <a:cubicBezTo>
                    <a:pt x="0" y="382"/>
                    <a:pt x="0" y="422"/>
                    <a:pt x="0" y="481"/>
                  </a:cubicBezTo>
                  <a:cubicBezTo>
                    <a:pt x="279" y="501"/>
                    <a:pt x="577" y="501"/>
                    <a:pt x="597" y="879"/>
                  </a:cubicBezTo>
                  <a:cubicBezTo>
                    <a:pt x="844" y="879"/>
                    <a:pt x="1064" y="1043"/>
                    <a:pt x="1301" y="1043"/>
                  </a:cubicBezTo>
                  <a:cubicBezTo>
                    <a:pt x="1351" y="1043"/>
                    <a:pt x="1401" y="1036"/>
                    <a:pt x="1452" y="1018"/>
                  </a:cubicBezTo>
                  <a:cubicBezTo>
                    <a:pt x="1452" y="442"/>
                    <a:pt x="1950" y="501"/>
                    <a:pt x="2288" y="322"/>
                  </a:cubicBezTo>
                  <a:lnTo>
                    <a:pt x="2288" y="163"/>
                  </a:lnTo>
                  <a:cubicBezTo>
                    <a:pt x="1990" y="143"/>
                    <a:pt x="1691" y="143"/>
                    <a:pt x="1393" y="123"/>
                  </a:cubicBezTo>
                  <a:cubicBezTo>
                    <a:pt x="1360" y="129"/>
                    <a:pt x="1327" y="132"/>
                    <a:pt x="1293" y="132"/>
                  </a:cubicBezTo>
                  <a:cubicBezTo>
                    <a:pt x="1051" y="132"/>
                    <a:pt x="783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"/>
            <p:cNvSpPr/>
            <p:nvPr/>
          </p:nvSpPr>
          <p:spPr>
            <a:xfrm>
              <a:off x="5467300" y="1089025"/>
              <a:ext cx="60700" cy="23225"/>
            </a:xfrm>
            <a:custGeom>
              <a:avLst/>
              <a:gdLst/>
              <a:ahLst/>
              <a:cxnLst/>
              <a:rect l="l" t="t" r="r" b="b"/>
              <a:pathLst>
                <a:path w="2428" h="929" extrusionOk="0">
                  <a:moveTo>
                    <a:pt x="1811" y="0"/>
                  </a:moveTo>
                  <a:cubicBezTo>
                    <a:pt x="1731" y="60"/>
                    <a:pt x="1671" y="100"/>
                    <a:pt x="1612" y="160"/>
                  </a:cubicBezTo>
                  <a:lnTo>
                    <a:pt x="1274" y="160"/>
                  </a:lnTo>
                  <a:cubicBezTo>
                    <a:pt x="1234" y="179"/>
                    <a:pt x="1199" y="189"/>
                    <a:pt x="1167" y="189"/>
                  </a:cubicBezTo>
                  <a:cubicBezTo>
                    <a:pt x="1134" y="189"/>
                    <a:pt x="1104" y="179"/>
                    <a:pt x="1075" y="160"/>
                  </a:cubicBezTo>
                  <a:lnTo>
                    <a:pt x="896" y="160"/>
                  </a:lnTo>
                  <a:cubicBezTo>
                    <a:pt x="866" y="199"/>
                    <a:pt x="841" y="219"/>
                    <a:pt x="816" y="219"/>
                  </a:cubicBezTo>
                  <a:cubicBezTo>
                    <a:pt x="791" y="219"/>
                    <a:pt x="766" y="199"/>
                    <a:pt x="736" y="160"/>
                  </a:cubicBezTo>
                  <a:lnTo>
                    <a:pt x="219" y="160"/>
                  </a:lnTo>
                  <a:cubicBezTo>
                    <a:pt x="299" y="239"/>
                    <a:pt x="438" y="359"/>
                    <a:pt x="418" y="398"/>
                  </a:cubicBezTo>
                  <a:cubicBezTo>
                    <a:pt x="398" y="488"/>
                    <a:pt x="344" y="508"/>
                    <a:pt x="279" y="508"/>
                  </a:cubicBezTo>
                  <a:cubicBezTo>
                    <a:pt x="227" y="508"/>
                    <a:pt x="169" y="495"/>
                    <a:pt x="117" y="495"/>
                  </a:cubicBezTo>
                  <a:cubicBezTo>
                    <a:pt x="104" y="495"/>
                    <a:pt x="92" y="496"/>
                    <a:pt x="80" y="498"/>
                  </a:cubicBezTo>
                  <a:cubicBezTo>
                    <a:pt x="0" y="637"/>
                    <a:pt x="20" y="697"/>
                    <a:pt x="120" y="776"/>
                  </a:cubicBezTo>
                  <a:cubicBezTo>
                    <a:pt x="315" y="864"/>
                    <a:pt x="510" y="928"/>
                    <a:pt x="701" y="928"/>
                  </a:cubicBezTo>
                  <a:cubicBezTo>
                    <a:pt x="898" y="928"/>
                    <a:pt x="1091" y="859"/>
                    <a:pt x="1274" y="677"/>
                  </a:cubicBezTo>
                  <a:cubicBezTo>
                    <a:pt x="1409" y="552"/>
                    <a:pt x="1566" y="525"/>
                    <a:pt x="1728" y="525"/>
                  </a:cubicBezTo>
                  <a:cubicBezTo>
                    <a:pt x="1850" y="525"/>
                    <a:pt x="1973" y="540"/>
                    <a:pt x="2093" y="540"/>
                  </a:cubicBezTo>
                  <a:cubicBezTo>
                    <a:pt x="2118" y="540"/>
                    <a:pt x="2144" y="539"/>
                    <a:pt x="2169" y="538"/>
                  </a:cubicBezTo>
                  <a:cubicBezTo>
                    <a:pt x="2427" y="498"/>
                    <a:pt x="2368" y="359"/>
                    <a:pt x="2308" y="179"/>
                  </a:cubicBezTo>
                  <a:cubicBezTo>
                    <a:pt x="2129" y="140"/>
                    <a:pt x="1990" y="80"/>
                    <a:pt x="1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"/>
            <p:cNvSpPr/>
            <p:nvPr/>
          </p:nvSpPr>
          <p:spPr>
            <a:xfrm>
              <a:off x="5433475" y="1099250"/>
              <a:ext cx="35825" cy="13000"/>
            </a:xfrm>
            <a:custGeom>
              <a:avLst/>
              <a:gdLst/>
              <a:ahLst/>
              <a:cxnLst/>
              <a:rect l="l" t="t" r="r" b="b"/>
              <a:pathLst>
                <a:path w="1433" h="520" extrusionOk="0">
                  <a:moveTo>
                    <a:pt x="976" y="1"/>
                  </a:moveTo>
                  <a:cubicBezTo>
                    <a:pt x="651" y="1"/>
                    <a:pt x="326" y="148"/>
                    <a:pt x="1" y="148"/>
                  </a:cubicBezTo>
                  <a:lnTo>
                    <a:pt x="1" y="288"/>
                  </a:lnTo>
                  <a:cubicBezTo>
                    <a:pt x="173" y="472"/>
                    <a:pt x="383" y="520"/>
                    <a:pt x="599" y="520"/>
                  </a:cubicBezTo>
                  <a:cubicBezTo>
                    <a:pt x="732" y="520"/>
                    <a:pt x="866" y="502"/>
                    <a:pt x="995" y="487"/>
                  </a:cubicBezTo>
                  <a:cubicBezTo>
                    <a:pt x="1174" y="467"/>
                    <a:pt x="1294" y="387"/>
                    <a:pt x="1393" y="268"/>
                  </a:cubicBezTo>
                  <a:cubicBezTo>
                    <a:pt x="1433" y="228"/>
                    <a:pt x="1433" y="168"/>
                    <a:pt x="1433" y="129"/>
                  </a:cubicBezTo>
                  <a:cubicBezTo>
                    <a:pt x="1281" y="33"/>
                    <a:pt x="1128" y="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"/>
            <p:cNvSpPr/>
            <p:nvPr/>
          </p:nvSpPr>
          <p:spPr>
            <a:xfrm>
              <a:off x="5533950" y="1089025"/>
              <a:ext cx="23875" cy="4725"/>
            </a:xfrm>
            <a:custGeom>
              <a:avLst/>
              <a:gdLst/>
              <a:ahLst/>
              <a:cxnLst/>
              <a:rect l="l" t="t" r="r" b="b"/>
              <a:pathLst>
                <a:path w="955" h="189" extrusionOk="0">
                  <a:moveTo>
                    <a:pt x="0" y="0"/>
                  </a:moveTo>
                  <a:cubicBezTo>
                    <a:pt x="135" y="158"/>
                    <a:pt x="296" y="188"/>
                    <a:pt x="465" y="188"/>
                  </a:cubicBezTo>
                  <a:cubicBezTo>
                    <a:pt x="568" y="188"/>
                    <a:pt x="674" y="177"/>
                    <a:pt x="778" y="177"/>
                  </a:cubicBezTo>
                  <a:cubicBezTo>
                    <a:pt x="804" y="177"/>
                    <a:pt x="830" y="178"/>
                    <a:pt x="855" y="179"/>
                  </a:cubicBezTo>
                  <a:cubicBezTo>
                    <a:pt x="955" y="140"/>
                    <a:pt x="955" y="60"/>
                    <a:pt x="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"/>
            <p:cNvSpPr/>
            <p:nvPr/>
          </p:nvSpPr>
          <p:spPr>
            <a:xfrm>
              <a:off x="5577200" y="1088525"/>
              <a:ext cx="19925" cy="5150"/>
            </a:xfrm>
            <a:custGeom>
              <a:avLst/>
              <a:gdLst/>
              <a:ahLst/>
              <a:cxnLst/>
              <a:rect l="l" t="t" r="r" b="b"/>
              <a:pathLst>
                <a:path w="797" h="206" extrusionOk="0">
                  <a:moveTo>
                    <a:pt x="697" y="1"/>
                  </a:moveTo>
                  <a:cubicBezTo>
                    <a:pt x="458" y="1"/>
                    <a:pt x="220" y="20"/>
                    <a:pt x="1" y="20"/>
                  </a:cubicBezTo>
                  <a:cubicBezTo>
                    <a:pt x="108" y="170"/>
                    <a:pt x="238" y="205"/>
                    <a:pt x="373" y="205"/>
                  </a:cubicBezTo>
                  <a:cubicBezTo>
                    <a:pt x="488" y="205"/>
                    <a:pt x="607" y="180"/>
                    <a:pt x="717" y="180"/>
                  </a:cubicBezTo>
                  <a:cubicBezTo>
                    <a:pt x="717" y="180"/>
                    <a:pt x="757" y="180"/>
                    <a:pt x="777" y="160"/>
                  </a:cubicBezTo>
                  <a:cubicBezTo>
                    <a:pt x="796" y="120"/>
                    <a:pt x="777" y="100"/>
                    <a:pt x="717" y="80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"/>
            <p:cNvSpPr/>
            <p:nvPr/>
          </p:nvSpPr>
          <p:spPr>
            <a:xfrm>
              <a:off x="5555325" y="1088525"/>
              <a:ext cx="18425" cy="5000"/>
            </a:xfrm>
            <a:custGeom>
              <a:avLst/>
              <a:gdLst/>
              <a:ahLst/>
              <a:cxnLst/>
              <a:rect l="l" t="t" r="r" b="b"/>
              <a:pathLst>
                <a:path w="737" h="200" extrusionOk="0">
                  <a:moveTo>
                    <a:pt x="0" y="1"/>
                  </a:moveTo>
                  <a:lnTo>
                    <a:pt x="0" y="199"/>
                  </a:lnTo>
                  <a:lnTo>
                    <a:pt x="736" y="199"/>
                  </a:lnTo>
                  <a:cubicBezTo>
                    <a:pt x="736" y="120"/>
                    <a:pt x="736" y="80"/>
                    <a:pt x="697" y="20"/>
                  </a:cubicBezTo>
                  <a:cubicBezTo>
                    <a:pt x="458" y="20"/>
                    <a:pt x="2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"/>
            <p:cNvSpPr/>
            <p:nvPr/>
          </p:nvSpPr>
          <p:spPr>
            <a:xfrm>
              <a:off x="5485700" y="1093625"/>
              <a:ext cx="5000" cy="6375"/>
            </a:xfrm>
            <a:custGeom>
              <a:avLst/>
              <a:gdLst/>
              <a:ahLst/>
              <a:cxnLst/>
              <a:rect l="l" t="t" r="r" b="b"/>
              <a:pathLst>
                <a:path w="200" h="255" extrusionOk="0">
                  <a:moveTo>
                    <a:pt x="110" y="0"/>
                  </a:moveTo>
                  <a:cubicBezTo>
                    <a:pt x="85" y="0"/>
                    <a:pt x="60" y="5"/>
                    <a:pt x="40" y="15"/>
                  </a:cubicBezTo>
                  <a:cubicBezTo>
                    <a:pt x="40" y="115"/>
                    <a:pt x="0" y="254"/>
                    <a:pt x="100" y="254"/>
                  </a:cubicBezTo>
                  <a:cubicBezTo>
                    <a:pt x="199" y="254"/>
                    <a:pt x="179" y="115"/>
                    <a:pt x="179" y="15"/>
                  </a:cubicBezTo>
                  <a:cubicBezTo>
                    <a:pt x="160" y="5"/>
                    <a:pt x="135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"/>
            <p:cNvSpPr/>
            <p:nvPr/>
          </p:nvSpPr>
          <p:spPr>
            <a:xfrm>
              <a:off x="5494650" y="109350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1" y="0"/>
                  </a:moveTo>
                  <a:cubicBezTo>
                    <a:pt x="42" y="52"/>
                    <a:pt x="73" y="83"/>
                    <a:pt x="104" y="83"/>
                  </a:cubicBezTo>
                  <a:cubicBezTo>
                    <a:pt x="133" y="83"/>
                    <a:pt x="161" y="57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"/>
            <p:cNvSpPr/>
            <p:nvPr/>
          </p:nvSpPr>
          <p:spPr>
            <a:xfrm>
              <a:off x="5507575" y="10890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80" y="100"/>
                    <a:pt x="1" y="160"/>
                  </a:cubicBezTo>
                  <a:cubicBezTo>
                    <a:pt x="80" y="140"/>
                    <a:pt x="16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"/>
            <p:cNvSpPr/>
            <p:nvPr/>
          </p:nvSpPr>
          <p:spPr>
            <a:xfrm>
              <a:off x="5251450" y="1052600"/>
              <a:ext cx="42800" cy="23525"/>
            </a:xfrm>
            <a:custGeom>
              <a:avLst/>
              <a:gdLst/>
              <a:ahLst/>
              <a:cxnLst/>
              <a:rect l="l" t="t" r="r" b="b"/>
              <a:pathLst>
                <a:path w="1712" h="941" extrusionOk="0">
                  <a:moveTo>
                    <a:pt x="409" y="0"/>
                  </a:moveTo>
                  <a:cubicBezTo>
                    <a:pt x="325" y="0"/>
                    <a:pt x="251" y="16"/>
                    <a:pt x="200" y="105"/>
                  </a:cubicBezTo>
                  <a:cubicBezTo>
                    <a:pt x="180" y="145"/>
                    <a:pt x="160" y="204"/>
                    <a:pt x="160" y="244"/>
                  </a:cubicBezTo>
                  <a:cubicBezTo>
                    <a:pt x="81" y="463"/>
                    <a:pt x="1" y="702"/>
                    <a:pt x="200" y="920"/>
                  </a:cubicBezTo>
                  <a:cubicBezTo>
                    <a:pt x="260" y="940"/>
                    <a:pt x="299" y="940"/>
                    <a:pt x="359" y="940"/>
                  </a:cubicBezTo>
                  <a:cubicBezTo>
                    <a:pt x="568" y="781"/>
                    <a:pt x="797" y="751"/>
                    <a:pt x="1028" y="751"/>
                  </a:cubicBezTo>
                  <a:cubicBezTo>
                    <a:pt x="1167" y="751"/>
                    <a:pt x="1306" y="762"/>
                    <a:pt x="1443" y="762"/>
                  </a:cubicBezTo>
                  <a:cubicBezTo>
                    <a:pt x="1534" y="762"/>
                    <a:pt x="1624" y="757"/>
                    <a:pt x="1712" y="741"/>
                  </a:cubicBezTo>
                  <a:lnTo>
                    <a:pt x="1712" y="622"/>
                  </a:lnTo>
                  <a:cubicBezTo>
                    <a:pt x="1374" y="542"/>
                    <a:pt x="956" y="702"/>
                    <a:pt x="717" y="264"/>
                  </a:cubicBezTo>
                  <a:cubicBezTo>
                    <a:pt x="777" y="125"/>
                    <a:pt x="697" y="45"/>
                    <a:pt x="558" y="5"/>
                  </a:cubicBezTo>
                  <a:cubicBezTo>
                    <a:pt x="507" y="5"/>
                    <a:pt x="457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"/>
            <p:cNvSpPr/>
            <p:nvPr/>
          </p:nvSpPr>
          <p:spPr>
            <a:xfrm>
              <a:off x="5228575" y="1102450"/>
              <a:ext cx="21925" cy="21400"/>
            </a:xfrm>
            <a:custGeom>
              <a:avLst/>
              <a:gdLst/>
              <a:ahLst/>
              <a:cxnLst/>
              <a:rect l="l" t="t" r="r" b="b"/>
              <a:pathLst>
                <a:path w="877" h="856" extrusionOk="0">
                  <a:moveTo>
                    <a:pt x="220" y="1"/>
                  </a:moveTo>
                  <a:cubicBezTo>
                    <a:pt x="299" y="339"/>
                    <a:pt x="1" y="856"/>
                    <a:pt x="717" y="856"/>
                  </a:cubicBezTo>
                  <a:cubicBezTo>
                    <a:pt x="876" y="756"/>
                    <a:pt x="836" y="637"/>
                    <a:pt x="737" y="518"/>
                  </a:cubicBezTo>
                  <a:lnTo>
                    <a:pt x="578" y="518"/>
                  </a:lnTo>
                  <a:cubicBezTo>
                    <a:pt x="498" y="339"/>
                    <a:pt x="439" y="160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"/>
            <p:cNvSpPr/>
            <p:nvPr/>
          </p:nvSpPr>
          <p:spPr>
            <a:xfrm>
              <a:off x="5246975" y="1058700"/>
              <a:ext cx="9475" cy="16925"/>
            </a:xfrm>
            <a:custGeom>
              <a:avLst/>
              <a:gdLst/>
              <a:ahLst/>
              <a:cxnLst/>
              <a:rect l="l" t="t" r="r" b="b"/>
              <a:pathLst>
                <a:path w="379" h="677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80" y="219"/>
                    <a:pt x="1" y="477"/>
                    <a:pt x="379" y="676"/>
                  </a:cubicBezTo>
                  <a:cubicBezTo>
                    <a:pt x="359" y="458"/>
                    <a:pt x="359" y="2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"/>
            <p:cNvSpPr/>
            <p:nvPr/>
          </p:nvSpPr>
          <p:spPr>
            <a:xfrm>
              <a:off x="5256425" y="1048750"/>
              <a:ext cx="10475" cy="5975"/>
            </a:xfrm>
            <a:custGeom>
              <a:avLst/>
              <a:gdLst/>
              <a:ahLst/>
              <a:cxnLst/>
              <a:rect l="l" t="t" r="r" b="b"/>
              <a:pathLst>
                <a:path w="419" h="239" extrusionOk="0">
                  <a:moveTo>
                    <a:pt x="299" y="0"/>
                  </a:moveTo>
                  <a:cubicBezTo>
                    <a:pt x="160" y="40"/>
                    <a:pt x="21" y="100"/>
                    <a:pt x="1" y="239"/>
                  </a:cubicBezTo>
                  <a:cubicBezTo>
                    <a:pt x="100" y="219"/>
                    <a:pt x="200" y="219"/>
                    <a:pt x="299" y="199"/>
                  </a:cubicBezTo>
                  <a:cubicBezTo>
                    <a:pt x="319" y="199"/>
                    <a:pt x="359" y="199"/>
                    <a:pt x="399" y="179"/>
                  </a:cubicBezTo>
                  <a:cubicBezTo>
                    <a:pt x="419" y="159"/>
                    <a:pt x="419" y="120"/>
                    <a:pt x="379" y="80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"/>
            <p:cNvSpPr/>
            <p:nvPr/>
          </p:nvSpPr>
          <p:spPr>
            <a:xfrm>
              <a:off x="5304175" y="1050225"/>
              <a:ext cx="29875" cy="6475"/>
            </a:xfrm>
            <a:custGeom>
              <a:avLst/>
              <a:gdLst/>
              <a:ahLst/>
              <a:cxnLst/>
              <a:rect l="l" t="t" r="r" b="b"/>
              <a:pathLst>
                <a:path w="1195" h="259" extrusionOk="0">
                  <a:moveTo>
                    <a:pt x="1194" y="1"/>
                  </a:moveTo>
                  <a:lnTo>
                    <a:pt x="1194" y="1"/>
                  </a:lnTo>
                  <a:cubicBezTo>
                    <a:pt x="796" y="21"/>
                    <a:pt x="398" y="21"/>
                    <a:pt x="1" y="21"/>
                  </a:cubicBezTo>
                  <a:cubicBezTo>
                    <a:pt x="27" y="207"/>
                    <a:pt x="98" y="259"/>
                    <a:pt x="185" y="259"/>
                  </a:cubicBezTo>
                  <a:cubicBezTo>
                    <a:pt x="293" y="259"/>
                    <a:pt x="428" y="180"/>
                    <a:pt x="538" y="180"/>
                  </a:cubicBezTo>
                  <a:lnTo>
                    <a:pt x="1035" y="180"/>
                  </a:lnTo>
                  <a:cubicBezTo>
                    <a:pt x="1075" y="160"/>
                    <a:pt x="1135" y="140"/>
                    <a:pt x="1174" y="140"/>
                  </a:cubicBezTo>
                  <a:cubicBezTo>
                    <a:pt x="1194" y="100"/>
                    <a:pt x="1194" y="41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"/>
            <p:cNvSpPr/>
            <p:nvPr/>
          </p:nvSpPr>
          <p:spPr>
            <a:xfrm>
              <a:off x="5864650" y="1045375"/>
              <a:ext cx="20925" cy="4875"/>
            </a:xfrm>
            <a:custGeom>
              <a:avLst/>
              <a:gdLst/>
              <a:ahLst/>
              <a:cxnLst/>
              <a:rect l="l" t="t" r="r" b="b"/>
              <a:pathLst>
                <a:path w="837" h="195" extrusionOk="0">
                  <a:moveTo>
                    <a:pt x="777" y="1"/>
                  </a:moveTo>
                  <a:cubicBezTo>
                    <a:pt x="757" y="1"/>
                    <a:pt x="737" y="6"/>
                    <a:pt x="717" y="16"/>
                  </a:cubicBezTo>
                  <a:cubicBezTo>
                    <a:pt x="670" y="23"/>
                    <a:pt x="624" y="25"/>
                    <a:pt x="578" y="25"/>
                  </a:cubicBezTo>
                  <a:cubicBezTo>
                    <a:pt x="518" y="25"/>
                    <a:pt x="458" y="21"/>
                    <a:pt x="400" y="21"/>
                  </a:cubicBezTo>
                  <a:cubicBezTo>
                    <a:pt x="255" y="21"/>
                    <a:pt x="117" y="43"/>
                    <a:pt x="1" y="195"/>
                  </a:cubicBezTo>
                  <a:cubicBezTo>
                    <a:pt x="50" y="183"/>
                    <a:pt x="102" y="180"/>
                    <a:pt x="156" y="180"/>
                  </a:cubicBezTo>
                  <a:cubicBezTo>
                    <a:pt x="237" y="180"/>
                    <a:pt x="321" y="188"/>
                    <a:pt x="404" y="188"/>
                  </a:cubicBezTo>
                  <a:cubicBezTo>
                    <a:pt x="558" y="188"/>
                    <a:pt x="711" y="162"/>
                    <a:pt x="836" y="16"/>
                  </a:cubicBezTo>
                  <a:cubicBezTo>
                    <a:pt x="816" y="6"/>
                    <a:pt x="796" y="1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"/>
            <p:cNvSpPr/>
            <p:nvPr/>
          </p:nvSpPr>
          <p:spPr>
            <a:xfrm>
              <a:off x="5803475" y="1050225"/>
              <a:ext cx="9475" cy="3525"/>
            </a:xfrm>
            <a:custGeom>
              <a:avLst/>
              <a:gdLst/>
              <a:ahLst/>
              <a:cxnLst/>
              <a:rect l="l" t="t" r="r" b="b"/>
              <a:pathLst>
                <a:path w="379" h="141" extrusionOk="0">
                  <a:moveTo>
                    <a:pt x="160" y="1"/>
                  </a:moveTo>
                  <a:lnTo>
                    <a:pt x="1" y="140"/>
                  </a:lnTo>
                  <a:lnTo>
                    <a:pt x="319" y="140"/>
                  </a:lnTo>
                  <a:cubicBezTo>
                    <a:pt x="319" y="140"/>
                    <a:pt x="359" y="120"/>
                    <a:pt x="359" y="100"/>
                  </a:cubicBezTo>
                  <a:cubicBezTo>
                    <a:pt x="379" y="61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"/>
            <p:cNvSpPr/>
            <p:nvPr/>
          </p:nvSpPr>
          <p:spPr>
            <a:xfrm>
              <a:off x="5264400" y="1050725"/>
              <a:ext cx="53225" cy="8475"/>
            </a:xfrm>
            <a:custGeom>
              <a:avLst/>
              <a:gdLst/>
              <a:ahLst/>
              <a:cxnLst/>
              <a:rect l="l" t="t" r="r" b="b"/>
              <a:pathLst>
                <a:path w="2129" h="339" extrusionOk="0">
                  <a:moveTo>
                    <a:pt x="60" y="1"/>
                  </a:moveTo>
                  <a:cubicBezTo>
                    <a:pt x="40" y="41"/>
                    <a:pt x="0" y="60"/>
                    <a:pt x="0" y="120"/>
                  </a:cubicBezTo>
                  <a:cubicBezTo>
                    <a:pt x="60" y="200"/>
                    <a:pt x="139" y="259"/>
                    <a:pt x="199" y="339"/>
                  </a:cubicBezTo>
                  <a:cubicBezTo>
                    <a:pt x="328" y="315"/>
                    <a:pt x="457" y="307"/>
                    <a:pt x="587" y="307"/>
                  </a:cubicBezTo>
                  <a:cubicBezTo>
                    <a:pt x="832" y="307"/>
                    <a:pt x="1078" y="335"/>
                    <a:pt x="1323" y="335"/>
                  </a:cubicBezTo>
                  <a:cubicBezTo>
                    <a:pt x="1593" y="335"/>
                    <a:pt x="1863" y="301"/>
                    <a:pt x="2129" y="160"/>
                  </a:cubicBezTo>
                  <a:cubicBezTo>
                    <a:pt x="1950" y="120"/>
                    <a:pt x="1731" y="20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"/>
            <p:cNvSpPr/>
            <p:nvPr/>
          </p:nvSpPr>
          <p:spPr>
            <a:xfrm>
              <a:off x="5863650" y="1014425"/>
              <a:ext cx="29875" cy="8975"/>
            </a:xfrm>
            <a:custGeom>
              <a:avLst/>
              <a:gdLst/>
              <a:ahLst/>
              <a:cxnLst/>
              <a:rect l="l" t="t" r="r" b="b"/>
              <a:pathLst>
                <a:path w="1195" h="359" extrusionOk="0">
                  <a:moveTo>
                    <a:pt x="677" y="1"/>
                  </a:moveTo>
                  <a:cubicBezTo>
                    <a:pt x="538" y="40"/>
                    <a:pt x="359" y="40"/>
                    <a:pt x="160" y="40"/>
                  </a:cubicBezTo>
                  <a:cubicBezTo>
                    <a:pt x="100" y="160"/>
                    <a:pt x="61" y="259"/>
                    <a:pt x="1" y="359"/>
                  </a:cubicBezTo>
                  <a:lnTo>
                    <a:pt x="1194" y="359"/>
                  </a:lnTo>
                  <a:cubicBezTo>
                    <a:pt x="1095" y="140"/>
                    <a:pt x="896" y="40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"/>
            <p:cNvSpPr/>
            <p:nvPr/>
          </p:nvSpPr>
          <p:spPr>
            <a:xfrm>
              <a:off x="5820400" y="1015925"/>
              <a:ext cx="38300" cy="9475"/>
            </a:xfrm>
            <a:custGeom>
              <a:avLst/>
              <a:gdLst/>
              <a:ahLst/>
              <a:cxnLst/>
              <a:rect l="l" t="t" r="r" b="b"/>
              <a:pathLst>
                <a:path w="1532" h="379" extrusionOk="0">
                  <a:moveTo>
                    <a:pt x="179" y="0"/>
                  </a:moveTo>
                  <a:cubicBezTo>
                    <a:pt x="120" y="100"/>
                    <a:pt x="80" y="199"/>
                    <a:pt x="0" y="319"/>
                  </a:cubicBezTo>
                  <a:cubicBezTo>
                    <a:pt x="120" y="338"/>
                    <a:pt x="219" y="338"/>
                    <a:pt x="338" y="378"/>
                  </a:cubicBezTo>
                  <a:cubicBezTo>
                    <a:pt x="736" y="338"/>
                    <a:pt x="1134" y="338"/>
                    <a:pt x="1532" y="319"/>
                  </a:cubicBezTo>
                  <a:cubicBezTo>
                    <a:pt x="1399" y="159"/>
                    <a:pt x="1240" y="159"/>
                    <a:pt x="1078" y="159"/>
                  </a:cubicBezTo>
                  <a:cubicBezTo>
                    <a:pt x="997" y="159"/>
                    <a:pt x="915" y="159"/>
                    <a:pt x="836" y="139"/>
                  </a:cubicBezTo>
                  <a:cubicBezTo>
                    <a:pt x="786" y="152"/>
                    <a:pt x="737" y="157"/>
                    <a:pt x="690" y="157"/>
                  </a:cubicBezTo>
                  <a:cubicBezTo>
                    <a:pt x="513" y="157"/>
                    <a:pt x="352" y="7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"/>
            <p:cNvSpPr/>
            <p:nvPr/>
          </p:nvSpPr>
          <p:spPr>
            <a:xfrm>
              <a:off x="5811450" y="1050725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40" y="120"/>
                    <a:pt x="60" y="120"/>
                    <a:pt x="80" y="120"/>
                  </a:cubicBezTo>
                  <a:cubicBezTo>
                    <a:pt x="100" y="80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"/>
            <p:cNvSpPr/>
            <p:nvPr/>
          </p:nvSpPr>
          <p:spPr>
            <a:xfrm>
              <a:off x="5668225" y="1075875"/>
              <a:ext cx="22400" cy="5225"/>
            </a:xfrm>
            <a:custGeom>
              <a:avLst/>
              <a:gdLst/>
              <a:ahLst/>
              <a:cxnLst/>
              <a:rect l="l" t="t" r="r" b="b"/>
              <a:pathLst>
                <a:path w="896" h="209" extrusionOk="0">
                  <a:moveTo>
                    <a:pt x="483" y="0"/>
                  </a:moveTo>
                  <a:cubicBezTo>
                    <a:pt x="388" y="0"/>
                    <a:pt x="289" y="12"/>
                    <a:pt x="191" y="12"/>
                  </a:cubicBezTo>
                  <a:cubicBezTo>
                    <a:pt x="167" y="12"/>
                    <a:pt x="143" y="11"/>
                    <a:pt x="119" y="9"/>
                  </a:cubicBezTo>
                  <a:cubicBezTo>
                    <a:pt x="20" y="9"/>
                    <a:pt x="0" y="89"/>
                    <a:pt x="60" y="168"/>
                  </a:cubicBezTo>
                  <a:cubicBezTo>
                    <a:pt x="100" y="188"/>
                    <a:pt x="159" y="188"/>
                    <a:pt x="219" y="208"/>
                  </a:cubicBezTo>
                  <a:cubicBezTo>
                    <a:pt x="438" y="208"/>
                    <a:pt x="657" y="208"/>
                    <a:pt x="895" y="188"/>
                  </a:cubicBezTo>
                  <a:cubicBezTo>
                    <a:pt x="782" y="30"/>
                    <a:pt x="638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"/>
            <p:cNvSpPr/>
            <p:nvPr/>
          </p:nvSpPr>
          <p:spPr>
            <a:xfrm>
              <a:off x="5595100" y="1089025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160" y="0"/>
                  </a:moveTo>
                  <a:cubicBezTo>
                    <a:pt x="100" y="0"/>
                    <a:pt x="61" y="40"/>
                    <a:pt x="1" y="40"/>
                  </a:cubicBezTo>
                  <a:lnTo>
                    <a:pt x="1" y="160"/>
                  </a:lnTo>
                  <a:cubicBezTo>
                    <a:pt x="61" y="179"/>
                    <a:pt x="100" y="179"/>
                    <a:pt x="160" y="199"/>
                  </a:cubicBezTo>
                  <a:cubicBezTo>
                    <a:pt x="259" y="160"/>
                    <a:pt x="379" y="179"/>
                    <a:pt x="379" y="60"/>
                  </a:cubicBezTo>
                  <a:cubicBezTo>
                    <a:pt x="379" y="40"/>
                    <a:pt x="240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"/>
            <p:cNvSpPr/>
            <p:nvPr/>
          </p:nvSpPr>
          <p:spPr>
            <a:xfrm>
              <a:off x="5057650" y="1351600"/>
              <a:ext cx="147100" cy="57925"/>
            </a:xfrm>
            <a:custGeom>
              <a:avLst/>
              <a:gdLst/>
              <a:ahLst/>
              <a:cxnLst/>
              <a:rect l="l" t="t" r="r" b="b"/>
              <a:pathLst>
                <a:path w="5884" h="2317" extrusionOk="0">
                  <a:moveTo>
                    <a:pt x="5647" y="0"/>
                  </a:moveTo>
                  <a:cubicBezTo>
                    <a:pt x="5594" y="0"/>
                    <a:pt x="5533" y="20"/>
                    <a:pt x="5465" y="60"/>
                  </a:cubicBezTo>
                  <a:cubicBezTo>
                    <a:pt x="4292" y="259"/>
                    <a:pt x="3198" y="697"/>
                    <a:pt x="2103" y="1155"/>
                  </a:cubicBezTo>
                  <a:cubicBezTo>
                    <a:pt x="1964" y="1234"/>
                    <a:pt x="1805" y="1334"/>
                    <a:pt x="1626" y="1354"/>
                  </a:cubicBezTo>
                  <a:cubicBezTo>
                    <a:pt x="1580" y="1364"/>
                    <a:pt x="1543" y="1369"/>
                    <a:pt x="1511" y="1369"/>
                  </a:cubicBezTo>
                  <a:cubicBezTo>
                    <a:pt x="1313" y="1369"/>
                    <a:pt x="1387" y="1167"/>
                    <a:pt x="1387" y="995"/>
                  </a:cubicBezTo>
                  <a:cubicBezTo>
                    <a:pt x="1298" y="727"/>
                    <a:pt x="1225" y="427"/>
                    <a:pt x="892" y="427"/>
                  </a:cubicBezTo>
                  <a:cubicBezTo>
                    <a:pt x="855" y="427"/>
                    <a:pt x="815" y="430"/>
                    <a:pt x="771" y="438"/>
                  </a:cubicBezTo>
                  <a:cubicBezTo>
                    <a:pt x="512" y="896"/>
                    <a:pt x="572" y="1453"/>
                    <a:pt x="194" y="1911"/>
                  </a:cubicBezTo>
                  <a:cubicBezTo>
                    <a:pt x="0" y="2153"/>
                    <a:pt x="173" y="2316"/>
                    <a:pt x="426" y="2316"/>
                  </a:cubicBezTo>
                  <a:cubicBezTo>
                    <a:pt x="485" y="2316"/>
                    <a:pt x="548" y="2307"/>
                    <a:pt x="612" y="2288"/>
                  </a:cubicBezTo>
                  <a:cubicBezTo>
                    <a:pt x="1208" y="1930"/>
                    <a:pt x="1865" y="1712"/>
                    <a:pt x="2541" y="1493"/>
                  </a:cubicBezTo>
                  <a:cubicBezTo>
                    <a:pt x="2597" y="1533"/>
                    <a:pt x="2657" y="1547"/>
                    <a:pt x="2717" y="1547"/>
                  </a:cubicBezTo>
                  <a:cubicBezTo>
                    <a:pt x="2806" y="1547"/>
                    <a:pt x="2896" y="1516"/>
                    <a:pt x="2979" y="1493"/>
                  </a:cubicBezTo>
                  <a:cubicBezTo>
                    <a:pt x="3158" y="1433"/>
                    <a:pt x="3337" y="1354"/>
                    <a:pt x="3496" y="1254"/>
                  </a:cubicBezTo>
                  <a:cubicBezTo>
                    <a:pt x="3655" y="1194"/>
                    <a:pt x="3794" y="1155"/>
                    <a:pt x="3953" y="1135"/>
                  </a:cubicBezTo>
                  <a:cubicBezTo>
                    <a:pt x="4610" y="896"/>
                    <a:pt x="5426" y="856"/>
                    <a:pt x="5883" y="220"/>
                  </a:cubicBezTo>
                  <a:cubicBezTo>
                    <a:pt x="5831" y="75"/>
                    <a:pt x="5752" y="0"/>
                    <a:pt x="5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"/>
            <p:cNvSpPr/>
            <p:nvPr/>
          </p:nvSpPr>
          <p:spPr>
            <a:xfrm>
              <a:off x="5194275" y="1304975"/>
              <a:ext cx="131800" cy="55100"/>
            </a:xfrm>
            <a:custGeom>
              <a:avLst/>
              <a:gdLst/>
              <a:ahLst/>
              <a:cxnLst/>
              <a:rect l="l" t="t" r="r" b="b"/>
              <a:pathLst>
                <a:path w="5272" h="2204" extrusionOk="0">
                  <a:moveTo>
                    <a:pt x="5034" y="0"/>
                  </a:moveTo>
                  <a:cubicBezTo>
                    <a:pt x="4969" y="0"/>
                    <a:pt x="4900" y="23"/>
                    <a:pt x="4834" y="56"/>
                  </a:cubicBezTo>
                  <a:cubicBezTo>
                    <a:pt x="3183" y="593"/>
                    <a:pt x="1552" y="1110"/>
                    <a:pt x="0" y="1965"/>
                  </a:cubicBezTo>
                  <a:cubicBezTo>
                    <a:pt x="159" y="1985"/>
                    <a:pt x="299" y="1985"/>
                    <a:pt x="378" y="2144"/>
                  </a:cubicBezTo>
                  <a:cubicBezTo>
                    <a:pt x="458" y="2184"/>
                    <a:pt x="518" y="2204"/>
                    <a:pt x="597" y="2204"/>
                  </a:cubicBezTo>
                  <a:cubicBezTo>
                    <a:pt x="756" y="2184"/>
                    <a:pt x="915" y="2144"/>
                    <a:pt x="1075" y="2085"/>
                  </a:cubicBezTo>
                  <a:cubicBezTo>
                    <a:pt x="2049" y="1786"/>
                    <a:pt x="2984" y="1448"/>
                    <a:pt x="3899" y="1010"/>
                  </a:cubicBezTo>
                  <a:cubicBezTo>
                    <a:pt x="4397" y="812"/>
                    <a:pt x="4974" y="692"/>
                    <a:pt x="5272" y="175"/>
                  </a:cubicBezTo>
                  <a:cubicBezTo>
                    <a:pt x="5213" y="46"/>
                    <a:pt x="5127" y="0"/>
                    <a:pt x="5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"/>
            <p:cNvSpPr/>
            <p:nvPr/>
          </p:nvSpPr>
          <p:spPr>
            <a:xfrm>
              <a:off x="5315625" y="1264075"/>
              <a:ext cx="119875" cy="45825"/>
            </a:xfrm>
            <a:custGeom>
              <a:avLst/>
              <a:gdLst/>
              <a:ahLst/>
              <a:cxnLst/>
              <a:rect l="l" t="t" r="r" b="b"/>
              <a:pathLst>
                <a:path w="4795" h="1833" extrusionOk="0">
                  <a:moveTo>
                    <a:pt x="4396" y="1"/>
                  </a:moveTo>
                  <a:cubicBezTo>
                    <a:pt x="2865" y="319"/>
                    <a:pt x="1413" y="995"/>
                    <a:pt x="0" y="1692"/>
                  </a:cubicBezTo>
                  <a:cubicBezTo>
                    <a:pt x="139" y="1692"/>
                    <a:pt x="299" y="1711"/>
                    <a:pt x="398" y="1831"/>
                  </a:cubicBezTo>
                  <a:cubicBezTo>
                    <a:pt x="414" y="1832"/>
                    <a:pt x="432" y="1833"/>
                    <a:pt x="452" y="1833"/>
                  </a:cubicBezTo>
                  <a:cubicBezTo>
                    <a:pt x="1229" y="1833"/>
                    <a:pt x="4309" y="685"/>
                    <a:pt x="4794" y="200"/>
                  </a:cubicBezTo>
                  <a:cubicBezTo>
                    <a:pt x="4655" y="160"/>
                    <a:pt x="4496" y="140"/>
                    <a:pt x="4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"/>
            <p:cNvSpPr/>
            <p:nvPr/>
          </p:nvSpPr>
          <p:spPr>
            <a:xfrm>
              <a:off x="5063975" y="1300825"/>
              <a:ext cx="37825" cy="76175"/>
            </a:xfrm>
            <a:custGeom>
              <a:avLst/>
              <a:gdLst/>
              <a:ahLst/>
              <a:cxnLst/>
              <a:rect l="l" t="t" r="r" b="b"/>
              <a:pathLst>
                <a:path w="1513" h="3047" extrusionOk="0">
                  <a:moveTo>
                    <a:pt x="640" y="1"/>
                  </a:moveTo>
                  <a:cubicBezTo>
                    <a:pt x="573" y="1"/>
                    <a:pt x="495" y="39"/>
                    <a:pt x="398" y="142"/>
                  </a:cubicBezTo>
                  <a:cubicBezTo>
                    <a:pt x="0" y="958"/>
                    <a:pt x="120" y="1733"/>
                    <a:pt x="557" y="2469"/>
                  </a:cubicBezTo>
                  <a:cubicBezTo>
                    <a:pt x="796" y="2648"/>
                    <a:pt x="836" y="2967"/>
                    <a:pt x="1134" y="3046"/>
                  </a:cubicBezTo>
                  <a:cubicBezTo>
                    <a:pt x="1194" y="3046"/>
                    <a:pt x="1214" y="3026"/>
                    <a:pt x="1254" y="2967"/>
                  </a:cubicBezTo>
                  <a:cubicBezTo>
                    <a:pt x="1492" y="2728"/>
                    <a:pt x="1313" y="2489"/>
                    <a:pt x="1254" y="2251"/>
                  </a:cubicBezTo>
                  <a:cubicBezTo>
                    <a:pt x="1234" y="2171"/>
                    <a:pt x="1214" y="2131"/>
                    <a:pt x="1194" y="2052"/>
                  </a:cubicBezTo>
                  <a:cubicBezTo>
                    <a:pt x="1134" y="1893"/>
                    <a:pt x="1114" y="1753"/>
                    <a:pt x="1154" y="1574"/>
                  </a:cubicBezTo>
                  <a:cubicBezTo>
                    <a:pt x="1453" y="1236"/>
                    <a:pt x="1512" y="858"/>
                    <a:pt x="1194" y="480"/>
                  </a:cubicBezTo>
                  <a:cubicBezTo>
                    <a:pt x="1134" y="401"/>
                    <a:pt x="1055" y="361"/>
                    <a:pt x="1015" y="301"/>
                  </a:cubicBezTo>
                  <a:cubicBezTo>
                    <a:pt x="890" y="204"/>
                    <a:pt x="794" y="1"/>
                    <a:pt x="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"/>
            <p:cNvSpPr/>
            <p:nvPr/>
          </p:nvSpPr>
          <p:spPr>
            <a:xfrm>
              <a:off x="5189300" y="1299400"/>
              <a:ext cx="84075" cy="37800"/>
            </a:xfrm>
            <a:custGeom>
              <a:avLst/>
              <a:gdLst/>
              <a:ahLst/>
              <a:cxnLst/>
              <a:rect l="l" t="t" r="r" b="b"/>
              <a:pathLst>
                <a:path w="3363" h="1512" extrusionOk="0">
                  <a:moveTo>
                    <a:pt x="2646" y="0"/>
                  </a:moveTo>
                  <a:cubicBezTo>
                    <a:pt x="2049" y="199"/>
                    <a:pt x="1492" y="537"/>
                    <a:pt x="896" y="696"/>
                  </a:cubicBezTo>
                  <a:cubicBezTo>
                    <a:pt x="577" y="836"/>
                    <a:pt x="160" y="836"/>
                    <a:pt x="0" y="1273"/>
                  </a:cubicBezTo>
                  <a:cubicBezTo>
                    <a:pt x="0" y="1393"/>
                    <a:pt x="100" y="1492"/>
                    <a:pt x="219" y="1512"/>
                  </a:cubicBezTo>
                  <a:cubicBezTo>
                    <a:pt x="319" y="1512"/>
                    <a:pt x="458" y="1492"/>
                    <a:pt x="557" y="1492"/>
                  </a:cubicBezTo>
                  <a:cubicBezTo>
                    <a:pt x="677" y="1393"/>
                    <a:pt x="816" y="1412"/>
                    <a:pt x="915" y="1333"/>
                  </a:cubicBezTo>
                  <a:cubicBezTo>
                    <a:pt x="1711" y="935"/>
                    <a:pt x="2586" y="736"/>
                    <a:pt x="3362" y="298"/>
                  </a:cubicBezTo>
                  <a:cubicBezTo>
                    <a:pt x="3342" y="239"/>
                    <a:pt x="3303" y="219"/>
                    <a:pt x="3283" y="199"/>
                  </a:cubicBezTo>
                  <a:cubicBezTo>
                    <a:pt x="3163" y="119"/>
                    <a:pt x="3004" y="60"/>
                    <a:pt x="2865" y="20"/>
                  </a:cubicBezTo>
                  <a:cubicBezTo>
                    <a:pt x="2785" y="0"/>
                    <a:pt x="2706" y="0"/>
                    <a:pt x="26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"/>
            <p:cNvSpPr/>
            <p:nvPr/>
          </p:nvSpPr>
          <p:spPr>
            <a:xfrm>
              <a:off x="5222125" y="1272900"/>
              <a:ext cx="59700" cy="27850"/>
            </a:xfrm>
            <a:custGeom>
              <a:avLst/>
              <a:gdLst/>
              <a:ahLst/>
              <a:cxnLst/>
              <a:rect l="l" t="t" r="r" b="b"/>
              <a:pathLst>
                <a:path w="2388" h="1114" extrusionOk="0">
                  <a:moveTo>
                    <a:pt x="2203" y="0"/>
                  </a:moveTo>
                  <a:cubicBezTo>
                    <a:pt x="2124" y="0"/>
                    <a:pt x="2031" y="28"/>
                    <a:pt x="1951" y="28"/>
                  </a:cubicBezTo>
                  <a:cubicBezTo>
                    <a:pt x="1914" y="28"/>
                    <a:pt x="1880" y="22"/>
                    <a:pt x="1850" y="6"/>
                  </a:cubicBezTo>
                  <a:cubicBezTo>
                    <a:pt x="1592" y="6"/>
                    <a:pt x="1393" y="105"/>
                    <a:pt x="1194" y="205"/>
                  </a:cubicBezTo>
                  <a:cubicBezTo>
                    <a:pt x="1134" y="264"/>
                    <a:pt x="1055" y="284"/>
                    <a:pt x="995" y="304"/>
                  </a:cubicBezTo>
                  <a:cubicBezTo>
                    <a:pt x="895" y="364"/>
                    <a:pt x="836" y="364"/>
                    <a:pt x="736" y="364"/>
                  </a:cubicBezTo>
                  <a:cubicBezTo>
                    <a:pt x="677" y="364"/>
                    <a:pt x="597" y="324"/>
                    <a:pt x="557" y="304"/>
                  </a:cubicBezTo>
                  <a:cubicBezTo>
                    <a:pt x="478" y="264"/>
                    <a:pt x="378" y="225"/>
                    <a:pt x="279" y="205"/>
                  </a:cubicBezTo>
                  <a:cubicBezTo>
                    <a:pt x="199" y="205"/>
                    <a:pt x="140" y="225"/>
                    <a:pt x="80" y="284"/>
                  </a:cubicBezTo>
                  <a:cubicBezTo>
                    <a:pt x="0" y="384"/>
                    <a:pt x="0" y="483"/>
                    <a:pt x="40" y="603"/>
                  </a:cubicBezTo>
                  <a:cubicBezTo>
                    <a:pt x="60" y="682"/>
                    <a:pt x="100" y="762"/>
                    <a:pt x="159" y="801"/>
                  </a:cubicBezTo>
                  <a:cubicBezTo>
                    <a:pt x="239" y="881"/>
                    <a:pt x="279" y="901"/>
                    <a:pt x="358" y="961"/>
                  </a:cubicBezTo>
                  <a:cubicBezTo>
                    <a:pt x="548" y="1042"/>
                    <a:pt x="719" y="1114"/>
                    <a:pt x="903" y="1114"/>
                  </a:cubicBezTo>
                  <a:cubicBezTo>
                    <a:pt x="990" y="1114"/>
                    <a:pt x="1079" y="1098"/>
                    <a:pt x="1174" y="1060"/>
                  </a:cubicBezTo>
                  <a:cubicBezTo>
                    <a:pt x="1433" y="961"/>
                    <a:pt x="1751" y="961"/>
                    <a:pt x="1890" y="662"/>
                  </a:cubicBezTo>
                  <a:cubicBezTo>
                    <a:pt x="1990" y="583"/>
                    <a:pt x="2129" y="483"/>
                    <a:pt x="2228" y="404"/>
                  </a:cubicBezTo>
                  <a:cubicBezTo>
                    <a:pt x="2288" y="384"/>
                    <a:pt x="2348" y="364"/>
                    <a:pt x="2387" y="264"/>
                  </a:cubicBezTo>
                  <a:cubicBezTo>
                    <a:pt x="2387" y="47"/>
                    <a:pt x="2307" y="0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"/>
            <p:cNvSpPr/>
            <p:nvPr/>
          </p:nvSpPr>
          <p:spPr>
            <a:xfrm>
              <a:off x="5263400" y="1262100"/>
              <a:ext cx="63175" cy="17925"/>
            </a:xfrm>
            <a:custGeom>
              <a:avLst/>
              <a:gdLst/>
              <a:ahLst/>
              <a:cxnLst/>
              <a:rect l="l" t="t" r="r" b="b"/>
              <a:pathLst>
                <a:path w="2527" h="717" extrusionOk="0">
                  <a:moveTo>
                    <a:pt x="2109" y="0"/>
                  </a:moveTo>
                  <a:cubicBezTo>
                    <a:pt x="1473" y="0"/>
                    <a:pt x="904" y="348"/>
                    <a:pt x="265" y="348"/>
                  </a:cubicBezTo>
                  <a:cubicBezTo>
                    <a:pt x="204" y="348"/>
                    <a:pt x="142" y="345"/>
                    <a:pt x="80" y="338"/>
                  </a:cubicBezTo>
                  <a:lnTo>
                    <a:pt x="0" y="398"/>
                  </a:lnTo>
                  <a:lnTo>
                    <a:pt x="0" y="478"/>
                  </a:lnTo>
                  <a:lnTo>
                    <a:pt x="40" y="537"/>
                  </a:lnTo>
                  <a:cubicBezTo>
                    <a:pt x="86" y="549"/>
                    <a:pt x="134" y="552"/>
                    <a:pt x="182" y="552"/>
                  </a:cubicBezTo>
                  <a:cubicBezTo>
                    <a:pt x="255" y="552"/>
                    <a:pt x="329" y="545"/>
                    <a:pt x="400" y="545"/>
                  </a:cubicBezTo>
                  <a:cubicBezTo>
                    <a:pt x="531" y="545"/>
                    <a:pt x="653" y="570"/>
                    <a:pt x="736" y="716"/>
                  </a:cubicBezTo>
                  <a:cubicBezTo>
                    <a:pt x="1373" y="637"/>
                    <a:pt x="1970" y="517"/>
                    <a:pt x="2527" y="219"/>
                  </a:cubicBezTo>
                  <a:cubicBezTo>
                    <a:pt x="2368" y="199"/>
                    <a:pt x="2209" y="159"/>
                    <a:pt x="2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"/>
            <p:cNvSpPr/>
            <p:nvPr/>
          </p:nvSpPr>
          <p:spPr>
            <a:xfrm>
              <a:off x="5090325" y="1351600"/>
              <a:ext cx="36325" cy="24400"/>
            </a:xfrm>
            <a:custGeom>
              <a:avLst/>
              <a:gdLst/>
              <a:ahLst/>
              <a:cxnLst/>
              <a:rect l="l" t="t" r="r" b="b"/>
              <a:pathLst>
                <a:path w="1453" h="976" extrusionOk="0">
                  <a:moveTo>
                    <a:pt x="279" y="1"/>
                  </a:moveTo>
                  <a:cubicBezTo>
                    <a:pt x="180" y="1"/>
                    <a:pt x="80" y="21"/>
                    <a:pt x="1" y="120"/>
                  </a:cubicBezTo>
                  <a:cubicBezTo>
                    <a:pt x="60" y="419"/>
                    <a:pt x="140" y="697"/>
                    <a:pt x="180" y="976"/>
                  </a:cubicBezTo>
                  <a:cubicBezTo>
                    <a:pt x="578" y="737"/>
                    <a:pt x="1075" y="777"/>
                    <a:pt x="1413" y="438"/>
                  </a:cubicBezTo>
                  <a:cubicBezTo>
                    <a:pt x="1413" y="438"/>
                    <a:pt x="1453" y="419"/>
                    <a:pt x="1453" y="379"/>
                  </a:cubicBezTo>
                  <a:cubicBezTo>
                    <a:pt x="1453" y="339"/>
                    <a:pt x="1453" y="299"/>
                    <a:pt x="1393" y="240"/>
                  </a:cubicBezTo>
                  <a:cubicBezTo>
                    <a:pt x="1294" y="180"/>
                    <a:pt x="1194" y="140"/>
                    <a:pt x="1075" y="140"/>
                  </a:cubicBezTo>
                  <a:cubicBezTo>
                    <a:pt x="958" y="140"/>
                    <a:pt x="834" y="174"/>
                    <a:pt x="715" y="174"/>
                  </a:cubicBezTo>
                  <a:cubicBezTo>
                    <a:pt x="632" y="174"/>
                    <a:pt x="552" y="158"/>
                    <a:pt x="478" y="100"/>
                  </a:cubicBezTo>
                  <a:cubicBezTo>
                    <a:pt x="399" y="41"/>
                    <a:pt x="359" y="2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"/>
            <p:cNvSpPr/>
            <p:nvPr/>
          </p:nvSpPr>
          <p:spPr>
            <a:xfrm>
              <a:off x="5158475" y="1329700"/>
              <a:ext cx="36325" cy="19450"/>
            </a:xfrm>
            <a:custGeom>
              <a:avLst/>
              <a:gdLst/>
              <a:ahLst/>
              <a:cxnLst/>
              <a:rect l="l" t="t" r="r" b="b"/>
              <a:pathLst>
                <a:path w="1453" h="778" extrusionOk="0">
                  <a:moveTo>
                    <a:pt x="869" y="1"/>
                  </a:moveTo>
                  <a:cubicBezTo>
                    <a:pt x="536" y="1"/>
                    <a:pt x="272" y="217"/>
                    <a:pt x="20" y="499"/>
                  </a:cubicBezTo>
                  <a:cubicBezTo>
                    <a:pt x="0" y="678"/>
                    <a:pt x="60" y="757"/>
                    <a:pt x="219" y="777"/>
                  </a:cubicBezTo>
                  <a:lnTo>
                    <a:pt x="895" y="618"/>
                  </a:lnTo>
                  <a:cubicBezTo>
                    <a:pt x="955" y="578"/>
                    <a:pt x="1015" y="519"/>
                    <a:pt x="1094" y="499"/>
                  </a:cubicBezTo>
                  <a:cubicBezTo>
                    <a:pt x="1214" y="419"/>
                    <a:pt x="1333" y="380"/>
                    <a:pt x="1452" y="300"/>
                  </a:cubicBezTo>
                  <a:lnTo>
                    <a:pt x="1233" y="81"/>
                  </a:lnTo>
                  <a:cubicBezTo>
                    <a:pt x="1102" y="26"/>
                    <a:pt x="982" y="1"/>
                    <a:pt x="8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"/>
            <p:cNvSpPr/>
            <p:nvPr/>
          </p:nvSpPr>
          <p:spPr>
            <a:xfrm>
              <a:off x="5328050" y="1266725"/>
              <a:ext cx="42300" cy="17775"/>
            </a:xfrm>
            <a:custGeom>
              <a:avLst/>
              <a:gdLst/>
              <a:ahLst/>
              <a:cxnLst/>
              <a:rect l="l" t="t" r="r" b="b"/>
              <a:pathLst>
                <a:path w="1692" h="711" extrusionOk="0">
                  <a:moveTo>
                    <a:pt x="1545" y="1"/>
                  </a:moveTo>
                  <a:cubicBezTo>
                    <a:pt x="1522" y="1"/>
                    <a:pt x="1497" y="6"/>
                    <a:pt x="1473" y="14"/>
                  </a:cubicBezTo>
                  <a:cubicBezTo>
                    <a:pt x="935" y="54"/>
                    <a:pt x="518" y="332"/>
                    <a:pt x="80" y="551"/>
                  </a:cubicBezTo>
                  <a:lnTo>
                    <a:pt x="20" y="611"/>
                  </a:lnTo>
                  <a:cubicBezTo>
                    <a:pt x="0" y="631"/>
                    <a:pt x="20" y="651"/>
                    <a:pt x="80" y="710"/>
                  </a:cubicBezTo>
                  <a:cubicBezTo>
                    <a:pt x="577" y="511"/>
                    <a:pt x="1134" y="472"/>
                    <a:pt x="1612" y="193"/>
                  </a:cubicBezTo>
                  <a:cubicBezTo>
                    <a:pt x="1632" y="193"/>
                    <a:pt x="1671" y="153"/>
                    <a:pt x="1691" y="153"/>
                  </a:cubicBezTo>
                  <a:cubicBezTo>
                    <a:pt x="1691" y="114"/>
                    <a:pt x="1691" y="94"/>
                    <a:pt x="1632" y="34"/>
                  </a:cubicBezTo>
                  <a:cubicBezTo>
                    <a:pt x="1608" y="11"/>
                    <a:pt x="1578" y="1"/>
                    <a:pt x="1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"/>
            <p:cNvSpPr/>
            <p:nvPr/>
          </p:nvSpPr>
          <p:spPr>
            <a:xfrm>
              <a:off x="5125650" y="1342075"/>
              <a:ext cx="38800" cy="22000"/>
            </a:xfrm>
            <a:custGeom>
              <a:avLst/>
              <a:gdLst/>
              <a:ahLst/>
              <a:cxnLst/>
              <a:rect l="l" t="t" r="r" b="b"/>
              <a:pathLst>
                <a:path w="1552" h="880" extrusionOk="0">
                  <a:moveTo>
                    <a:pt x="1066" y="0"/>
                  </a:moveTo>
                  <a:cubicBezTo>
                    <a:pt x="911" y="0"/>
                    <a:pt x="768" y="90"/>
                    <a:pt x="617" y="203"/>
                  </a:cubicBezTo>
                  <a:cubicBezTo>
                    <a:pt x="517" y="243"/>
                    <a:pt x="438" y="302"/>
                    <a:pt x="338" y="342"/>
                  </a:cubicBezTo>
                  <a:cubicBezTo>
                    <a:pt x="279" y="382"/>
                    <a:pt x="219" y="402"/>
                    <a:pt x="159" y="441"/>
                  </a:cubicBezTo>
                  <a:cubicBezTo>
                    <a:pt x="100" y="501"/>
                    <a:pt x="60" y="561"/>
                    <a:pt x="40" y="601"/>
                  </a:cubicBezTo>
                  <a:cubicBezTo>
                    <a:pt x="40" y="621"/>
                    <a:pt x="0" y="680"/>
                    <a:pt x="0" y="700"/>
                  </a:cubicBezTo>
                  <a:lnTo>
                    <a:pt x="0" y="879"/>
                  </a:lnTo>
                  <a:cubicBezTo>
                    <a:pt x="139" y="839"/>
                    <a:pt x="239" y="839"/>
                    <a:pt x="358" y="819"/>
                  </a:cubicBezTo>
                  <a:cubicBezTo>
                    <a:pt x="398" y="800"/>
                    <a:pt x="478" y="740"/>
                    <a:pt x="537" y="700"/>
                  </a:cubicBezTo>
                  <a:cubicBezTo>
                    <a:pt x="617" y="680"/>
                    <a:pt x="657" y="680"/>
                    <a:pt x="716" y="660"/>
                  </a:cubicBezTo>
                  <a:cubicBezTo>
                    <a:pt x="756" y="601"/>
                    <a:pt x="836" y="561"/>
                    <a:pt x="895" y="521"/>
                  </a:cubicBezTo>
                  <a:cubicBezTo>
                    <a:pt x="1134" y="481"/>
                    <a:pt x="1353" y="422"/>
                    <a:pt x="1552" y="282"/>
                  </a:cubicBezTo>
                  <a:cubicBezTo>
                    <a:pt x="1512" y="203"/>
                    <a:pt x="1432" y="163"/>
                    <a:pt x="1353" y="103"/>
                  </a:cubicBezTo>
                  <a:cubicBezTo>
                    <a:pt x="1251" y="30"/>
                    <a:pt x="1156" y="0"/>
                    <a:pt x="10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"/>
            <p:cNvSpPr/>
            <p:nvPr/>
          </p:nvSpPr>
          <p:spPr>
            <a:xfrm>
              <a:off x="5251450" y="1289450"/>
              <a:ext cx="32850" cy="14525"/>
            </a:xfrm>
            <a:custGeom>
              <a:avLst/>
              <a:gdLst/>
              <a:ahLst/>
              <a:cxnLst/>
              <a:rect l="l" t="t" r="r" b="b"/>
              <a:pathLst>
                <a:path w="1314" h="581" extrusionOk="0">
                  <a:moveTo>
                    <a:pt x="717" y="0"/>
                  </a:moveTo>
                  <a:cubicBezTo>
                    <a:pt x="498" y="139"/>
                    <a:pt x="200" y="120"/>
                    <a:pt x="1" y="319"/>
                  </a:cubicBezTo>
                  <a:cubicBezTo>
                    <a:pt x="81" y="478"/>
                    <a:pt x="260" y="378"/>
                    <a:pt x="359" y="478"/>
                  </a:cubicBezTo>
                  <a:lnTo>
                    <a:pt x="379" y="537"/>
                  </a:lnTo>
                  <a:cubicBezTo>
                    <a:pt x="463" y="573"/>
                    <a:pt x="560" y="580"/>
                    <a:pt x="660" y="580"/>
                  </a:cubicBezTo>
                  <a:cubicBezTo>
                    <a:pt x="726" y="580"/>
                    <a:pt x="793" y="577"/>
                    <a:pt x="856" y="577"/>
                  </a:cubicBezTo>
                  <a:cubicBezTo>
                    <a:pt x="916" y="577"/>
                    <a:pt x="996" y="537"/>
                    <a:pt x="1075" y="498"/>
                  </a:cubicBezTo>
                  <a:cubicBezTo>
                    <a:pt x="1155" y="398"/>
                    <a:pt x="1314" y="338"/>
                    <a:pt x="1254" y="139"/>
                  </a:cubicBezTo>
                  <a:cubicBezTo>
                    <a:pt x="1180" y="139"/>
                    <a:pt x="1105" y="148"/>
                    <a:pt x="1034" y="148"/>
                  </a:cubicBezTo>
                  <a:cubicBezTo>
                    <a:pt x="915" y="148"/>
                    <a:pt x="804" y="125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"/>
            <p:cNvSpPr/>
            <p:nvPr/>
          </p:nvSpPr>
          <p:spPr>
            <a:xfrm>
              <a:off x="5277825" y="1287250"/>
              <a:ext cx="30350" cy="15150"/>
            </a:xfrm>
            <a:custGeom>
              <a:avLst/>
              <a:gdLst/>
              <a:ahLst/>
              <a:cxnLst/>
              <a:rect l="l" t="t" r="r" b="b"/>
              <a:pathLst>
                <a:path w="1214" h="606" extrusionOk="0">
                  <a:moveTo>
                    <a:pt x="1086" y="1"/>
                  </a:moveTo>
                  <a:cubicBezTo>
                    <a:pt x="1053" y="1"/>
                    <a:pt x="1022" y="11"/>
                    <a:pt x="995" y="29"/>
                  </a:cubicBezTo>
                  <a:cubicBezTo>
                    <a:pt x="981" y="28"/>
                    <a:pt x="967" y="27"/>
                    <a:pt x="953" y="27"/>
                  </a:cubicBezTo>
                  <a:cubicBezTo>
                    <a:pt x="672" y="27"/>
                    <a:pt x="425" y="210"/>
                    <a:pt x="159" y="267"/>
                  </a:cubicBezTo>
                  <a:cubicBezTo>
                    <a:pt x="120" y="387"/>
                    <a:pt x="40" y="486"/>
                    <a:pt x="0" y="605"/>
                  </a:cubicBezTo>
                  <a:cubicBezTo>
                    <a:pt x="498" y="605"/>
                    <a:pt x="856" y="387"/>
                    <a:pt x="1214" y="48"/>
                  </a:cubicBezTo>
                  <a:cubicBezTo>
                    <a:pt x="1170" y="16"/>
                    <a:pt x="1126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"/>
            <p:cNvSpPr/>
            <p:nvPr/>
          </p:nvSpPr>
          <p:spPr>
            <a:xfrm>
              <a:off x="5302675" y="1279775"/>
              <a:ext cx="27400" cy="9400"/>
            </a:xfrm>
            <a:custGeom>
              <a:avLst/>
              <a:gdLst/>
              <a:ahLst/>
              <a:cxnLst/>
              <a:rect l="l" t="t" r="r" b="b"/>
              <a:pathLst>
                <a:path w="1096" h="376" extrusionOk="0">
                  <a:moveTo>
                    <a:pt x="915" y="1"/>
                  </a:moveTo>
                  <a:cubicBezTo>
                    <a:pt x="562" y="1"/>
                    <a:pt x="274" y="106"/>
                    <a:pt x="1" y="328"/>
                  </a:cubicBezTo>
                  <a:cubicBezTo>
                    <a:pt x="61" y="328"/>
                    <a:pt x="140" y="367"/>
                    <a:pt x="220" y="367"/>
                  </a:cubicBezTo>
                  <a:cubicBezTo>
                    <a:pt x="296" y="372"/>
                    <a:pt x="370" y="376"/>
                    <a:pt x="443" y="376"/>
                  </a:cubicBezTo>
                  <a:cubicBezTo>
                    <a:pt x="672" y="376"/>
                    <a:pt x="883" y="339"/>
                    <a:pt x="1095" y="188"/>
                  </a:cubicBezTo>
                  <a:lnTo>
                    <a:pt x="1095" y="9"/>
                  </a:lnTo>
                  <a:cubicBezTo>
                    <a:pt x="1033" y="4"/>
                    <a:pt x="973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"/>
            <p:cNvSpPr/>
            <p:nvPr/>
          </p:nvSpPr>
          <p:spPr>
            <a:xfrm>
              <a:off x="5373300" y="1259100"/>
              <a:ext cx="15450" cy="8000"/>
            </a:xfrm>
            <a:custGeom>
              <a:avLst/>
              <a:gdLst/>
              <a:ahLst/>
              <a:cxnLst/>
              <a:rect l="l" t="t" r="r" b="b"/>
              <a:pathLst>
                <a:path w="618" h="320" extrusionOk="0">
                  <a:moveTo>
                    <a:pt x="279" y="1"/>
                  </a:moveTo>
                  <a:cubicBezTo>
                    <a:pt x="120" y="1"/>
                    <a:pt x="21" y="60"/>
                    <a:pt x="1" y="319"/>
                  </a:cubicBezTo>
                  <a:lnTo>
                    <a:pt x="319" y="319"/>
                  </a:lnTo>
                  <a:cubicBezTo>
                    <a:pt x="478" y="319"/>
                    <a:pt x="617" y="299"/>
                    <a:pt x="578" y="100"/>
                  </a:cubicBezTo>
                  <a:cubicBezTo>
                    <a:pt x="518" y="1"/>
                    <a:pt x="379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"/>
            <p:cNvSpPr/>
            <p:nvPr/>
          </p:nvSpPr>
          <p:spPr>
            <a:xfrm>
              <a:off x="5203225" y="1332625"/>
              <a:ext cx="8975" cy="4100"/>
            </a:xfrm>
            <a:custGeom>
              <a:avLst/>
              <a:gdLst/>
              <a:ahLst/>
              <a:cxnLst/>
              <a:rect l="l" t="t" r="r" b="b"/>
              <a:pathLst>
                <a:path w="359" h="164" extrusionOk="0">
                  <a:moveTo>
                    <a:pt x="316" y="1"/>
                  </a:moveTo>
                  <a:cubicBezTo>
                    <a:pt x="195" y="1"/>
                    <a:pt x="89" y="74"/>
                    <a:pt x="0" y="163"/>
                  </a:cubicBezTo>
                  <a:cubicBezTo>
                    <a:pt x="140" y="163"/>
                    <a:pt x="299" y="143"/>
                    <a:pt x="358" y="4"/>
                  </a:cubicBezTo>
                  <a:cubicBezTo>
                    <a:pt x="344" y="2"/>
                    <a:pt x="330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"/>
            <p:cNvSpPr/>
            <p:nvPr/>
          </p:nvSpPr>
          <p:spPr>
            <a:xfrm>
              <a:off x="5277825" y="1280000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59" y="0"/>
                  </a:moveTo>
                  <a:cubicBezTo>
                    <a:pt x="120" y="60"/>
                    <a:pt x="40" y="80"/>
                    <a:pt x="0" y="120"/>
                  </a:cubicBezTo>
                  <a:cubicBezTo>
                    <a:pt x="100" y="120"/>
                    <a:pt x="140" y="10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"/>
            <p:cNvSpPr/>
            <p:nvPr/>
          </p:nvSpPr>
          <p:spPr>
            <a:xfrm>
              <a:off x="5364850" y="1265125"/>
              <a:ext cx="4000" cy="1975"/>
            </a:xfrm>
            <a:custGeom>
              <a:avLst/>
              <a:gdLst/>
              <a:ahLst/>
              <a:cxnLst/>
              <a:rect l="l" t="t" r="r" b="b"/>
              <a:pathLst>
                <a:path w="160" h="79" extrusionOk="0">
                  <a:moveTo>
                    <a:pt x="75" y="1"/>
                  </a:moveTo>
                  <a:cubicBezTo>
                    <a:pt x="47" y="1"/>
                    <a:pt x="19" y="21"/>
                    <a:pt x="1" y="58"/>
                  </a:cubicBezTo>
                  <a:cubicBezTo>
                    <a:pt x="40" y="58"/>
                    <a:pt x="120" y="78"/>
                    <a:pt x="160" y="78"/>
                  </a:cubicBezTo>
                  <a:cubicBezTo>
                    <a:pt x="139" y="26"/>
                    <a:pt x="10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"/>
            <p:cNvSpPr/>
            <p:nvPr/>
          </p:nvSpPr>
          <p:spPr>
            <a:xfrm>
              <a:off x="5368325" y="1267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1" y="0"/>
                  </a:moveTo>
                  <a:cubicBezTo>
                    <a:pt x="21" y="80"/>
                    <a:pt x="1" y="119"/>
                    <a:pt x="1" y="179"/>
                  </a:cubicBezTo>
                  <a:cubicBezTo>
                    <a:pt x="100" y="139"/>
                    <a:pt x="16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"/>
            <p:cNvSpPr/>
            <p:nvPr/>
          </p:nvSpPr>
          <p:spPr>
            <a:xfrm>
              <a:off x="5142550" y="135460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120"/>
                  </a:moveTo>
                  <a:cubicBezTo>
                    <a:pt x="80" y="80"/>
                    <a:pt x="160" y="60"/>
                    <a:pt x="199" y="0"/>
                  </a:cubicBezTo>
                  <a:cubicBezTo>
                    <a:pt x="160" y="60"/>
                    <a:pt x="80" y="80"/>
                    <a:pt x="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"/>
            <p:cNvSpPr/>
            <p:nvPr/>
          </p:nvSpPr>
          <p:spPr>
            <a:xfrm>
              <a:off x="5134100" y="13585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20" y="40"/>
                    <a:pt x="40" y="60"/>
                    <a:pt x="0" y="120"/>
                  </a:cubicBezTo>
                  <a:cubicBezTo>
                    <a:pt x="100" y="120"/>
                    <a:pt x="140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"/>
            <p:cNvSpPr/>
            <p:nvPr/>
          </p:nvSpPr>
          <p:spPr>
            <a:xfrm>
              <a:off x="5271850" y="13018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59" y="1"/>
                  </a:moveTo>
                  <a:cubicBezTo>
                    <a:pt x="180" y="20"/>
                    <a:pt x="140" y="20"/>
                    <a:pt x="60" y="20"/>
                  </a:cubicBezTo>
                  <a:cubicBezTo>
                    <a:pt x="40" y="20"/>
                    <a:pt x="1" y="20"/>
                    <a:pt x="20" y="40"/>
                  </a:cubicBezTo>
                  <a:cubicBezTo>
                    <a:pt x="1" y="60"/>
                    <a:pt x="1" y="120"/>
                    <a:pt x="60" y="140"/>
                  </a:cubicBezTo>
                  <a:lnTo>
                    <a:pt x="80" y="180"/>
                  </a:lnTo>
                  <a:cubicBezTo>
                    <a:pt x="180" y="140"/>
                    <a:pt x="259" y="10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"/>
            <p:cNvSpPr/>
            <p:nvPr/>
          </p:nvSpPr>
          <p:spPr>
            <a:xfrm>
              <a:off x="5181350" y="13421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20"/>
                  </a:moveTo>
                  <a:cubicBezTo>
                    <a:pt x="80" y="80"/>
                    <a:pt x="119" y="61"/>
                    <a:pt x="199" y="1"/>
                  </a:cubicBezTo>
                  <a:cubicBezTo>
                    <a:pt x="119" y="61"/>
                    <a:pt x="80" y="80"/>
                    <a:pt x="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"/>
            <p:cNvSpPr/>
            <p:nvPr/>
          </p:nvSpPr>
          <p:spPr>
            <a:xfrm>
              <a:off x="5546875" y="1211275"/>
              <a:ext cx="30850" cy="31950"/>
            </a:xfrm>
            <a:custGeom>
              <a:avLst/>
              <a:gdLst/>
              <a:ahLst/>
              <a:cxnLst/>
              <a:rect l="l" t="t" r="r" b="b"/>
              <a:pathLst>
                <a:path w="1234" h="1278" extrusionOk="0">
                  <a:moveTo>
                    <a:pt x="1064" y="1"/>
                  </a:moveTo>
                  <a:cubicBezTo>
                    <a:pt x="1028" y="1"/>
                    <a:pt x="970" y="45"/>
                    <a:pt x="876" y="163"/>
                  </a:cubicBezTo>
                  <a:cubicBezTo>
                    <a:pt x="846" y="193"/>
                    <a:pt x="821" y="208"/>
                    <a:pt x="796" y="208"/>
                  </a:cubicBezTo>
                  <a:cubicBezTo>
                    <a:pt x="771" y="208"/>
                    <a:pt x="746" y="193"/>
                    <a:pt x="716" y="163"/>
                  </a:cubicBezTo>
                  <a:cubicBezTo>
                    <a:pt x="458" y="342"/>
                    <a:pt x="239" y="481"/>
                    <a:pt x="0" y="661"/>
                  </a:cubicBezTo>
                  <a:cubicBezTo>
                    <a:pt x="0" y="740"/>
                    <a:pt x="40" y="840"/>
                    <a:pt x="60" y="919"/>
                  </a:cubicBezTo>
                  <a:cubicBezTo>
                    <a:pt x="60" y="959"/>
                    <a:pt x="100" y="1038"/>
                    <a:pt x="100" y="1078"/>
                  </a:cubicBezTo>
                  <a:cubicBezTo>
                    <a:pt x="120" y="1138"/>
                    <a:pt x="120" y="1158"/>
                    <a:pt x="140" y="1178"/>
                  </a:cubicBezTo>
                  <a:cubicBezTo>
                    <a:pt x="199" y="1237"/>
                    <a:pt x="239" y="1257"/>
                    <a:pt x="319" y="1277"/>
                  </a:cubicBezTo>
                  <a:cubicBezTo>
                    <a:pt x="398" y="1277"/>
                    <a:pt x="478" y="1277"/>
                    <a:pt x="537" y="1257"/>
                  </a:cubicBezTo>
                  <a:cubicBezTo>
                    <a:pt x="637" y="1218"/>
                    <a:pt x="736" y="1138"/>
                    <a:pt x="816" y="1058"/>
                  </a:cubicBezTo>
                  <a:cubicBezTo>
                    <a:pt x="975" y="879"/>
                    <a:pt x="1174" y="740"/>
                    <a:pt x="1194" y="481"/>
                  </a:cubicBezTo>
                  <a:cubicBezTo>
                    <a:pt x="1214" y="442"/>
                    <a:pt x="1214" y="382"/>
                    <a:pt x="1234" y="342"/>
                  </a:cubicBezTo>
                  <a:lnTo>
                    <a:pt x="1234" y="342"/>
                  </a:lnTo>
                  <a:cubicBezTo>
                    <a:pt x="1216" y="353"/>
                    <a:pt x="1201" y="358"/>
                    <a:pt x="1189" y="358"/>
                  </a:cubicBezTo>
                  <a:cubicBezTo>
                    <a:pt x="1088" y="358"/>
                    <a:pt x="1165" y="1"/>
                    <a:pt x="1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"/>
            <p:cNvSpPr/>
            <p:nvPr/>
          </p:nvSpPr>
          <p:spPr>
            <a:xfrm>
              <a:off x="5528975" y="1227275"/>
              <a:ext cx="25875" cy="18925"/>
            </a:xfrm>
            <a:custGeom>
              <a:avLst/>
              <a:gdLst/>
              <a:ahLst/>
              <a:cxnLst/>
              <a:rect l="l" t="t" r="r" b="b"/>
              <a:pathLst>
                <a:path w="1035" h="757" extrusionOk="0">
                  <a:moveTo>
                    <a:pt x="716" y="21"/>
                  </a:moveTo>
                  <a:cubicBezTo>
                    <a:pt x="497" y="140"/>
                    <a:pt x="199" y="180"/>
                    <a:pt x="0" y="379"/>
                  </a:cubicBezTo>
                  <a:cubicBezTo>
                    <a:pt x="199" y="398"/>
                    <a:pt x="338" y="478"/>
                    <a:pt x="338" y="717"/>
                  </a:cubicBezTo>
                  <a:cubicBezTo>
                    <a:pt x="398" y="717"/>
                    <a:pt x="418" y="737"/>
                    <a:pt x="438" y="757"/>
                  </a:cubicBezTo>
                  <a:lnTo>
                    <a:pt x="537" y="757"/>
                  </a:lnTo>
                  <a:cubicBezTo>
                    <a:pt x="716" y="697"/>
                    <a:pt x="796" y="538"/>
                    <a:pt x="895" y="398"/>
                  </a:cubicBezTo>
                  <a:cubicBezTo>
                    <a:pt x="935" y="319"/>
                    <a:pt x="995" y="259"/>
                    <a:pt x="1035" y="200"/>
                  </a:cubicBezTo>
                  <a:cubicBezTo>
                    <a:pt x="1015" y="1"/>
                    <a:pt x="836" y="40"/>
                    <a:pt x="716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"/>
            <p:cNvSpPr/>
            <p:nvPr/>
          </p:nvSpPr>
          <p:spPr>
            <a:xfrm>
              <a:off x="5519525" y="1236725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398" y="1"/>
                  </a:moveTo>
                  <a:cubicBezTo>
                    <a:pt x="239" y="1"/>
                    <a:pt x="100" y="1"/>
                    <a:pt x="0" y="160"/>
                  </a:cubicBezTo>
                  <a:cubicBezTo>
                    <a:pt x="42" y="169"/>
                    <a:pt x="82" y="174"/>
                    <a:pt x="120" y="174"/>
                  </a:cubicBezTo>
                  <a:cubicBezTo>
                    <a:pt x="242" y="174"/>
                    <a:pt x="337" y="122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"/>
            <p:cNvSpPr/>
            <p:nvPr/>
          </p:nvSpPr>
          <p:spPr>
            <a:xfrm>
              <a:off x="5507075" y="124170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379" y="1"/>
                  </a:moveTo>
                  <a:cubicBezTo>
                    <a:pt x="220" y="1"/>
                    <a:pt x="100" y="20"/>
                    <a:pt x="1" y="140"/>
                  </a:cubicBezTo>
                  <a:cubicBezTo>
                    <a:pt x="140" y="140"/>
                    <a:pt x="279" y="120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"/>
            <p:cNvSpPr/>
            <p:nvPr/>
          </p:nvSpPr>
          <p:spPr>
            <a:xfrm>
              <a:off x="5564775" y="1215350"/>
              <a:ext cx="4000" cy="2900"/>
            </a:xfrm>
            <a:custGeom>
              <a:avLst/>
              <a:gdLst/>
              <a:ahLst/>
              <a:cxnLst/>
              <a:rect l="l" t="t" r="r" b="b"/>
              <a:pathLst>
                <a:path w="160" h="116" extrusionOk="0">
                  <a:moveTo>
                    <a:pt x="0" y="0"/>
                  </a:moveTo>
                  <a:cubicBezTo>
                    <a:pt x="26" y="84"/>
                    <a:pt x="47" y="115"/>
                    <a:pt x="68" y="115"/>
                  </a:cubicBezTo>
                  <a:cubicBezTo>
                    <a:pt x="97" y="115"/>
                    <a:pt x="125" y="58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"/>
            <p:cNvSpPr/>
            <p:nvPr/>
          </p:nvSpPr>
          <p:spPr>
            <a:xfrm>
              <a:off x="5316125" y="1258100"/>
              <a:ext cx="9450" cy="4525"/>
            </a:xfrm>
            <a:custGeom>
              <a:avLst/>
              <a:gdLst/>
              <a:ahLst/>
              <a:cxnLst/>
              <a:rect l="l" t="t" r="r" b="b"/>
              <a:pathLst>
                <a:path w="378" h="181" extrusionOk="0">
                  <a:moveTo>
                    <a:pt x="378" y="1"/>
                  </a:moveTo>
                  <a:cubicBezTo>
                    <a:pt x="219" y="1"/>
                    <a:pt x="80" y="41"/>
                    <a:pt x="0" y="180"/>
                  </a:cubicBezTo>
                  <a:cubicBezTo>
                    <a:pt x="159" y="180"/>
                    <a:pt x="298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"/>
            <p:cNvSpPr/>
            <p:nvPr/>
          </p:nvSpPr>
          <p:spPr>
            <a:xfrm>
              <a:off x="5333025" y="1137150"/>
              <a:ext cx="131800" cy="41925"/>
            </a:xfrm>
            <a:custGeom>
              <a:avLst/>
              <a:gdLst/>
              <a:ahLst/>
              <a:cxnLst/>
              <a:rect l="l" t="t" r="r" b="b"/>
              <a:pathLst>
                <a:path w="5272" h="1677" extrusionOk="0">
                  <a:moveTo>
                    <a:pt x="4227" y="1"/>
                  </a:moveTo>
                  <a:cubicBezTo>
                    <a:pt x="3752" y="1"/>
                    <a:pt x="3275" y="30"/>
                    <a:pt x="2805" y="144"/>
                  </a:cubicBezTo>
                  <a:cubicBezTo>
                    <a:pt x="2865" y="234"/>
                    <a:pt x="2940" y="254"/>
                    <a:pt x="3009" y="254"/>
                  </a:cubicBezTo>
                  <a:cubicBezTo>
                    <a:pt x="3065" y="254"/>
                    <a:pt x="3117" y="241"/>
                    <a:pt x="3157" y="241"/>
                  </a:cubicBezTo>
                  <a:cubicBezTo>
                    <a:pt x="3166" y="241"/>
                    <a:pt x="3175" y="242"/>
                    <a:pt x="3183" y="244"/>
                  </a:cubicBezTo>
                  <a:cubicBezTo>
                    <a:pt x="2189" y="463"/>
                    <a:pt x="1114" y="642"/>
                    <a:pt x="140" y="1219"/>
                  </a:cubicBezTo>
                  <a:cubicBezTo>
                    <a:pt x="100" y="1258"/>
                    <a:pt x="20" y="1338"/>
                    <a:pt x="0" y="1417"/>
                  </a:cubicBezTo>
                  <a:cubicBezTo>
                    <a:pt x="0" y="1477"/>
                    <a:pt x="20" y="1557"/>
                    <a:pt x="100" y="1616"/>
                  </a:cubicBezTo>
                  <a:cubicBezTo>
                    <a:pt x="199" y="1636"/>
                    <a:pt x="319" y="1656"/>
                    <a:pt x="438" y="1676"/>
                  </a:cubicBezTo>
                  <a:cubicBezTo>
                    <a:pt x="537" y="1636"/>
                    <a:pt x="617" y="1577"/>
                    <a:pt x="717" y="1537"/>
                  </a:cubicBezTo>
                  <a:cubicBezTo>
                    <a:pt x="816" y="1457"/>
                    <a:pt x="975" y="1497"/>
                    <a:pt x="1075" y="1417"/>
                  </a:cubicBezTo>
                  <a:cubicBezTo>
                    <a:pt x="1691" y="1039"/>
                    <a:pt x="2427" y="960"/>
                    <a:pt x="3084" y="681"/>
                  </a:cubicBezTo>
                  <a:cubicBezTo>
                    <a:pt x="3800" y="383"/>
                    <a:pt x="4596" y="383"/>
                    <a:pt x="5272" y="25"/>
                  </a:cubicBezTo>
                  <a:cubicBezTo>
                    <a:pt x="4926" y="17"/>
                    <a:pt x="4577" y="1"/>
                    <a:pt x="4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"/>
            <p:cNvSpPr/>
            <p:nvPr/>
          </p:nvSpPr>
          <p:spPr>
            <a:xfrm>
              <a:off x="5250475" y="1207150"/>
              <a:ext cx="114900" cy="51975"/>
            </a:xfrm>
            <a:custGeom>
              <a:avLst/>
              <a:gdLst/>
              <a:ahLst/>
              <a:cxnLst/>
              <a:rect l="l" t="t" r="r" b="b"/>
              <a:pathLst>
                <a:path w="4596" h="2079" extrusionOk="0">
                  <a:moveTo>
                    <a:pt x="4160" y="1"/>
                  </a:moveTo>
                  <a:cubicBezTo>
                    <a:pt x="3969" y="1"/>
                    <a:pt x="3784" y="75"/>
                    <a:pt x="3621" y="149"/>
                  </a:cubicBezTo>
                  <a:cubicBezTo>
                    <a:pt x="2447" y="706"/>
                    <a:pt x="1194" y="1084"/>
                    <a:pt x="40" y="1681"/>
                  </a:cubicBezTo>
                  <a:cubicBezTo>
                    <a:pt x="0" y="1999"/>
                    <a:pt x="219" y="2039"/>
                    <a:pt x="438" y="2079"/>
                  </a:cubicBezTo>
                  <a:cubicBezTo>
                    <a:pt x="1751" y="1681"/>
                    <a:pt x="2905" y="885"/>
                    <a:pt x="4217" y="487"/>
                  </a:cubicBezTo>
                  <a:cubicBezTo>
                    <a:pt x="4277" y="428"/>
                    <a:pt x="4337" y="388"/>
                    <a:pt x="4416" y="328"/>
                  </a:cubicBezTo>
                  <a:lnTo>
                    <a:pt x="4556" y="328"/>
                  </a:lnTo>
                  <a:cubicBezTo>
                    <a:pt x="4595" y="149"/>
                    <a:pt x="4496" y="90"/>
                    <a:pt x="4357" y="30"/>
                  </a:cubicBezTo>
                  <a:cubicBezTo>
                    <a:pt x="4291" y="10"/>
                    <a:pt x="4225" y="1"/>
                    <a:pt x="4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"/>
            <p:cNvSpPr/>
            <p:nvPr/>
          </p:nvSpPr>
          <p:spPr>
            <a:xfrm>
              <a:off x="5306175" y="1187000"/>
              <a:ext cx="65175" cy="30350"/>
            </a:xfrm>
            <a:custGeom>
              <a:avLst/>
              <a:gdLst/>
              <a:ahLst/>
              <a:cxnLst/>
              <a:rect l="l" t="t" r="r" b="b"/>
              <a:pathLst>
                <a:path w="2607" h="1214" extrusionOk="0">
                  <a:moveTo>
                    <a:pt x="2141" y="0"/>
                  </a:moveTo>
                  <a:cubicBezTo>
                    <a:pt x="2024" y="0"/>
                    <a:pt x="1910" y="20"/>
                    <a:pt x="1810" y="100"/>
                  </a:cubicBezTo>
                  <a:cubicBezTo>
                    <a:pt x="1794" y="196"/>
                    <a:pt x="1726" y="371"/>
                    <a:pt x="1659" y="371"/>
                  </a:cubicBezTo>
                  <a:cubicBezTo>
                    <a:pt x="1643" y="371"/>
                    <a:pt x="1627" y="361"/>
                    <a:pt x="1611" y="339"/>
                  </a:cubicBezTo>
                  <a:cubicBezTo>
                    <a:pt x="1537" y="201"/>
                    <a:pt x="1462" y="156"/>
                    <a:pt x="1388" y="156"/>
                  </a:cubicBezTo>
                  <a:cubicBezTo>
                    <a:pt x="1243" y="156"/>
                    <a:pt x="1101" y="327"/>
                    <a:pt x="966" y="327"/>
                  </a:cubicBezTo>
                  <a:cubicBezTo>
                    <a:pt x="949" y="327"/>
                    <a:pt x="932" y="325"/>
                    <a:pt x="915" y="319"/>
                  </a:cubicBezTo>
                  <a:cubicBezTo>
                    <a:pt x="871" y="602"/>
                    <a:pt x="756" y="672"/>
                    <a:pt x="618" y="672"/>
                  </a:cubicBezTo>
                  <a:cubicBezTo>
                    <a:pt x="479" y="672"/>
                    <a:pt x="317" y="602"/>
                    <a:pt x="178" y="602"/>
                  </a:cubicBezTo>
                  <a:cubicBezTo>
                    <a:pt x="144" y="602"/>
                    <a:pt x="111" y="606"/>
                    <a:pt x="80" y="617"/>
                  </a:cubicBezTo>
                  <a:cubicBezTo>
                    <a:pt x="20" y="697"/>
                    <a:pt x="0" y="756"/>
                    <a:pt x="20" y="836"/>
                  </a:cubicBezTo>
                  <a:cubicBezTo>
                    <a:pt x="199" y="1055"/>
                    <a:pt x="418" y="1194"/>
                    <a:pt x="696" y="1214"/>
                  </a:cubicBezTo>
                  <a:cubicBezTo>
                    <a:pt x="1333" y="995"/>
                    <a:pt x="2069" y="915"/>
                    <a:pt x="2586" y="378"/>
                  </a:cubicBezTo>
                  <a:cubicBezTo>
                    <a:pt x="2606" y="239"/>
                    <a:pt x="2606" y="120"/>
                    <a:pt x="2487" y="20"/>
                  </a:cubicBezTo>
                  <a:cubicBezTo>
                    <a:pt x="2377" y="20"/>
                    <a:pt x="2258" y="0"/>
                    <a:pt x="2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"/>
            <p:cNvSpPr/>
            <p:nvPr/>
          </p:nvSpPr>
          <p:spPr>
            <a:xfrm>
              <a:off x="5244500" y="1205550"/>
              <a:ext cx="61700" cy="39150"/>
            </a:xfrm>
            <a:custGeom>
              <a:avLst/>
              <a:gdLst/>
              <a:ahLst/>
              <a:cxnLst/>
              <a:rect l="l" t="t" r="r" b="b"/>
              <a:pathLst>
                <a:path w="2468" h="1566" extrusionOk="0">
                  <a:moveTo>
                    <a:pt x="2293" y="1"/>
                  </a:moveTo>
                  <a:cubicBezTo>
                    <a:pt x="2205" y="1"/>
                    <a:pt x="2106" y="54"/>
                    <a:pt x="2030" y="54"/>
                  </a:cubicBezTo>
                  <a:lnTo>
                    <a:pt x="1851" y="54"/>
                  </a:lnTo>
                  <a:cubicBezTo>
                    <a:pt x="1669" y="120"/>
                    <a:pt x="1459" y="228"/>
                    <a:pt x="1234" y="228"/>
                  </a:cubicBezTo>
                  <a:cubicBezTo>
                    <a:pt x="1188" y="228"/>
                    <a:pt x="1142" y="223"/>
                    <a:pt x="1095" y="213"/>
                  </a:cubicBezTo>
                  <a:cubicBezTo>
                    <a:pt x="737" y="213"/>
                    <a:pt x="697" y="631"/>
                    <a:pt x="438" y="770"/>
                  </a:cubicBezTo>
                  <a:cubicBezTo>
                    <a:pt x="299" y="830"/>
                    <a:pt x="160" y="909"/>
                    <a:pt x="60" y="1029"/>
                  </a:cubicBezTo>
                  <a:cubicBezTo>
                    <a:pt x="40" y="1108"/>
                    <a:pt x="0" y="1208"/>
                    <a:pt x="0" y="1287"/>
                  </a:cubicBezTo>
                  <a:cubicBezTo>
                    <a:pt x="40" y="1367"/>
                    <a:pt x="60" y="1447"/>
                    <a:pt x="140" y="1486"/>
                  </a:cubicBezTo>
                  <a:cubicBezTo>
                    <a:pt x="199" y="1546"/>
                    <a:pt x="299" y="1566"/>
                    <a:pt x="378" y="1566"/>
                  </a:cubicBezTo>
                  <a:cubicBezTo>
                    <a:pt x="1154" y="1506"/>
                    <a:pt x="1691" y="1049"/>
                    <a:pt x="2248" y="551"/>
                  </a:cubicBezTo>
                  <a:cubicBezTo>
                    <a:pt x="2368" y="472"/>
                    <a:pt x="2467" y="352"/>
                    <a:pt x="2467" y="173"/>
                  </a:cubicBezTo>
                  <a:cubicBezTo>
                    <a:pt x="2431" y="38"/>
                    <a:pt x="2366" y="1"/>
                    <a:pt x="2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"/>
            <p:cNvSpPr/>
            <p:nvPr/>
          </p:nvSpPr>
          <p:spPr>
            <a:xfrm>
              <a:off x="5368825" y="1178700"/>
              <a:ext cx="55725" cy="25650"/>
            </a:xfrm>
            <a:custGeom>
              <a:avLst/>
              <a:gdLst/>
              <a:ahLst/>
              <a:cxnLst/>
              <a:rect l="l" t="t" r="r" b="b"/>
              <a:pathLst>
                <a:path w="2229" h="1026" extrusionOk="0">
                  <a:moveTo>
                    <a:pt x="523" y="1"/>
                  </a:moveTo>
                  <a:cubicBezTo>
                    <a:pt x="336" y="1"/>
                    <a:pt x="175" y="97"/>
                    <a:pt x="1" y="213"/>
                  </a:cubicBezTo>
                  <a:cubicBezTo>
                    <a:pt x="1" y="273"/>
                    <a:pt x="40" y="293"/>
                    <a:pt x="60" y="293"/>
                  </a:cubicBezTo>
                  <a:cubicBezTo>
                    <a:pt x="180" y="452"/>
                    <a:pt x="239" y="611"/>
                    <a:pt x="259" y="790"/>
                  </a:cubicBezTo>
                  <a:cubicBezTo>
                    <a:pt x="279" y="869"/>
                    <a:pt x="339" y="949"/>
                    <a:pt x="379" y="989"/>
                  </a:cubicBezTo>
                  <a:cubicBezTo>
                    <a:pt x="434" y="1003"/>
                    <a:pt x="488" y="1026"/>
                    <a:pt x="537" y="1026"/>
                  </a:cubicBezTo>
                  <a:cubicBezTo>
                    <a:pt x="559" y="1026"/>
                    <a:pt x="579" y="1021"/>
                    <a:pt x="597" y="1009"/>
                  </a:cubicBezTo>
                  <a:cubicBezTo>
                    <a:pt x="1194" y="989"/>
                    <a:pt x="1632" y="571"/>
                    <a:pt x="2129" y="372"/>
                  </a:cubicBezTo>
                  <a:cubicBezTo>
                    <a:pt x="2229" y="332"/>
                    <a:pt x="2189" y="173"/>
                    <a:pt x="2129" y="74"/>
                  </a:cubicBezTo>
                  <a:cubicBezTo>
                    <a:pt x="1843" y="117"/>
                    <a:pt x="1484" y="242"/>
                    <a:pt x="1224" y="242"/>
                  </a:cubicBezTo>
                  <a:cubicBezTo>
                    <a:pt x="1123" y="242"/>
                    <a:pt x="1037" y="223"/>
                    <a:pt x="975" y="173"/>
                  </a:cubicBezTo>
                  <a:cubicBezTo>
                    <a:pt x="802" y="49"/>
                    <a:pt x="656" y="1"/>
                    <a:pt x="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"/>
            <p:cNvSpPr/>
            <p:nvPr/>
          </p:nvSpPr>
          <p:spPr>
            <a:xfrm>
              <a:off x="5236050" y="1240700"/>
              <a:ext cx="29350" cy="41800"/>
            </a:xfrm>
            <a:custGeom>
              <a:avLst/>
              <a:gdLst/>
              <a:ahLst/>
              <a:cxnLst/>
              <a:rect l="l" t="t" r="r" b="b"/>
              <a:pathLst>
                <a:path w="1174" h="1672" extrusionOk="0">
                  <a:moveTo>
                    <a:pt x="438" y="1"/>
                  </a:moveTo>
                  <a:cubicBezTo>
                    <a:pt x="239" y="60"/>
                    <a:pt x="100" y="180"/>
                    <a:pt x="20" y="359"/>
                  </a:cubicBezTo>
                  <a:cubicBezTo>
                    <a:pt x="0" y="478"/>
                    <a:pt x="20" y="578"/>
                    <a:pt x="120" y="677"/>
                  </a:cubicBezTo>
                  <a:cubicBezTo>
                    <a:pt x="219" y="777"/>
                    <a:pt x="199" y="936"/>
                    <a:pt x="279" y="1035"/>
                  </a:cubicBezTo>
                  <a:cubicBezTo>
                    <a:pt x="478" y="1194"/>
                    <a:pt x="219" y="1572"/>
                    <a:pt x="577" y="1672"/>
                  </a:cubicBezTo>
                  <a:cubicBezTo>
                    <a:pt x="796" y="1652"/>
                    <a:pt x="995" y="1572"/>
                    <a:pt x="1134" y="1373"/>
                  </a:cubicBezTo>
                  <a:cubicBezTo>
                    <a:pt x="1114" y="1373"/>
                    <a:pt x="1114" y="1373"/>
                    <a:pt x="1094" y="1353"/>
                  </a:cubicBezTo>
                  <a:cubicBezTo>
                    <a:pt x="1075" y="1353"/>
                    <a:pt x="1075" y="1294"/>
                    <a:pt x="1114" y="1274"/>
                  </a:cubicBezTo>
                  <a:cubicBezTo>
                    <a:pt x="1134" y="1254"/>
                    <a:pt x="1134" y="1234"/>
                    <a:pt x="1174" y="1194"/>
                  </a:cubicBezTo>
                  <a:cubicBezTo>
                    <a:pt x="1114" y="1055"/>
                    <a:pt x="935" y="936"/>
                    <a:pt x="1015" y="737"/>
                  </a:cubicBezTo>
                  <a:cubicBezTo>
                    <a:pt x="915" y="578"/>
                    <a:pt x="697" y="558"/>
                    <a:pt x="637" y="359"/>
                  </a:cubicBezTo>
                  <a:cubicBezTo>
                    <a:pt x="716" y="239"/>
                    <a:pt x="716" y="100"/>
                    <a:pt x="617" y="1"/>
                  </a:cubicBezTo>
                  <a:cubicBezTo>
                    <a:pt x="590" y="14"/>
                    <a:pt x="568" y="18"/>
                    <a:pt x="548" y="18"/>
                  </a:cubicBezTo>
                  <a:cubicBezTo>
                    <a:pt x="509" y="18"/>
                    <a:pt x="478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"/>
            <p:cNvSpPr/>
            <p:nvPr/>
          </p:nvSpPr>
          <p:spPr>
            <a:xfrm>
              <a:off x="5360375" y="1180525"/>
              <a:ext cx="76600" cy="34850"/>
            </a:xfrm>
            <a:custGeom>
              <a:avLst/>
              <a:gdLst/>
              <a:ahLst/>
              <a:cxnLst/>
              <a:rect l="l" t="t" r="r" b="b"/>
              <a:pathLst>
                <a:path w="3064" h="1394" extrusionOk="0">
                  <a:moveTo>
                    <a:pt x="2965" y="1"/>
                  </a:moveTo>
                  <a:cubicBezTo>
                    <a:pt x="2805" y="21"/>
                    <a:pt x="2626" y="21"/>
                    <a:pt x="2467" y="21"/>
                  </a:cubicBezTo>
                  <a:cubicBezTo>
                    <a:pt x="1970" y="498"/>
                    <a:pt x="1413" y="876"/>
                    <a:pt x="697" y="876"/>
                  </a:cubicBezTo>
                  <a:cubicBezTo>
                    <a:pt x="662" y="878"/>
                    <a:pt x="626" y="879"/>
                    <a:pt x="590" y="879"/>
                  </a:cubicBezTo>
                  <a:cubicBezTo>
                    <a:pt x="554" y="879"/>
                    <a:pt x="518" y="878"/>
                    <a:pt x="482" y="878"/>
                  </a:cubicBezTo>
                  <a:cubicBezTo>
                    <a:pt x="265" y="878"/>
                    <a:pt x="60" y="901"/>
                    <a:pt x="0" y="1214"/>
                  </a:cubicBezTo>
                  <a:lnTo>
                    <a:pt x="180" y="1393"/>
                  </a:lnTo>
                  <a:cubicBezTo>
                    <a:pt x="1134" y="1135"/>
                    <a:pt x="2010" y="637"/>
                    <a:pt x="2965" y="359"/>
                  </a:cubicBezTo>
                  <a:cubicBezTo>
                    <a:pt x="3064" y="220"/>
                    <a:pt x="3064" y="120"/>
                    <a:pt x="2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"/>
            <p:cNvSpPr/>
            <p:nvPr/>
          </p:nvSpPr>
          <p:spPr>
            <a:xfrm>
              <a:off x="5258925" y="1171150"/>
              <a:ext cx="77600" cy="34100"/>
            </a:xfrm>
            <a:custGeom>
              <a:avLst/>
              <a:gdLst/>
              <a:ahLst/>
              <a:cxnLst/>
              <a:rect l="l" t="t" r="r" b="b"/>
              <a:pathLst>
                <a:path w="3104" h="1364" extrusionOk="0">
                  <a:moveTo>
                    <a:pt x="2476" y="1"/>
                  </a:moveTo>
                  <a:cubicBezTo>
                    <a:pt x="2169" y="1"/>
                    <a:pt x="1872" y="169"/>
                    <a:pt x="1592" y="296"/>
                  </a:cubicBezTo>
                  <a:cubicBezTo>
                    <a:pt x="1313" y="455"/>
                    <a:pt x="1055" y="495"/>
                    <a:pt x="756" y="575"/>
                  </a:cubicBezTo>
                  <a:cubicBezTo>
                    <a:pt x="478" y="694"/>
                    <a:pt x="120" y="654"/>
                    <a:pt x="0" y="992"/>
                  </a:cubicBezTo>
                  <a:cubicBezTo>
                    <a:pt x="40" y="1171"/>
                    <a:pt x="199" y="1251"/>
                    <a:pt x="358" y="1331"/>
                  </a:cubicBezTo>
                  <a:cubicBezTo>
                    <a:pt x="428" y="1354"/>
                    <a:pt x="498" y="1364"/>
                    <a:pt x="568" y="1364"/>
                  </a:cubicBezTo>
                  <a:cubicBezTo>
                    <a:pt x="618" y="1364"/>
                    <a:pt x="667" y="1359"/>
                    <a:pt x="717" y="1350"/>
                  </a:cubicBezTo>
                  <a:cubicBezTo>
                    <a:pt x="876" y="1291"/>
                    <a:pt x="995" y="1191"/>
                    <a:pt x="1094" y="1072"/>
                  </a:cubicBezTo>
                  <a:cubicBezTo>
                    <a:pt x="1711" y="833"/>
                    <a:pt x="2348" y="595"/>
                    <a:pt x="2964" y="356"/>
                  </a:cubicBezTo>
                  <a:cubicBezTo>
                    <a:pt x="3084" y="336"/>
                    <a:pt x="3104" y="276"/>
                    <a:pt x="3004" y="197"/>
                  </a:cubicBezTo>
                  <a:cubicBezTo>
                    <a:pt x="2825" y="54"/>
                    <a:pt x="2649" y="1"/>
                    <a:pt x="2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"/>
            <p:cNvSpPr/>
            <p:nvPr/>
          </p:nvSpPr>
          <p:spPr>
            <a:xfrm>
              <a:off x="5444925" y="1162625"/>
              <a:ext cx="46775" cy="22400"/>
            </a:xfrm>
            <a:custGeom>
              <a:avLst/>
              <a:gdLst/>
              <a:ahLst/>
              <a:cxnLst/>
              <a:rect l="l" t="t" r="r" b="b"/>
              <a:pathLst>
                <a:path w="1871" h="896" extrusionOk="0">
                  <a:moveTo>
                    <a:pt x="1870" y="1"/>
                  </a:moveTo>
                  <a:lnTo>
                    <a:pt x="1870" y="1"/>
                  </a:lnTo>
                  <a:cubicBezTo>
                    <a:pt x="1293" y="299"/>
                    <a:pt x="597" y="299"/>
                    <a:pt x="80" y="717"/>
                  </a:cubicBezTo>
                  <a:cubicBezTo>
                    <a:pt x="80" y="737"/>
                    <a:pt x="40" y="776"/>
                    <a:pt x="0" y="816"/>
                  </a:cubicBezTo>
                  <a:lnTo>
                    <a:pt x="80" y="896"/>
                  </a:lnTo>
                  <a:cubicBezTo>
                    <a:pt x="736" y="737"/>
                    <a:pt x="1472" y="637"/>
                    <a:pt x="1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"/>
            <p:cNvSpPr/>
            <p:nvPr/>
          </p:nvSpPr>
          <p:spPr>
            <a:xfrm>
              <a:off x="5271350" y="1197925"/>
              <a:ext cx="19425" cy="18800"/>
            </a:xfrm>
            <a:custGeom>
              <a:avLst/>
              <a:gdLst/>
              <a:ahLst/>
              <a:cxnLst/>
              <a:rect l="l" t="t" r="r" b="b"/>
              <a:pathLst>
                <a:path w="777" h="752" extrusionOk="0">
                  <a:moveTo>
                    <a:pt x="597" y="1"/>
                  </a:moveTo>
                  <a:cubicBezTo>
                    <a:pt x="458" y="1"/>
                    <a:pt x="319" y="21"/>
                    <a:pt x="220" y="160"/>
                  </a:cubicBezTo>
                  <a:cubicBezTo>
                    <a:pt x="220" y="319"/>
                    <a:pt x="1" y="439"/>
                    <a:pt x="80" y="677"/>
                  </a:cubicBezTo>
                  <a:cubicBezTo>
                    <a:pt x="187" y="728"/>
                    <a:pt x="280" y="752"/>
                    <a:pt x="361" y="752"/>
                  </a:cubicBezTo>
                  <a:cubicBezTo>
                    <a:pt x="565" y="752"/>
                    <a:pt x="691" y="601"/>
                    <a:pt x="777" y="359"/>
                  </a:cubicBezTo>
                  <a:cubicBezTo>
                    <a:pt x="717" y="220"/>
                    <a:pt x="657" y="12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"/>
            <p:cNvSpPr/>
            <p:nvPr/>
          </p:nvSpPr>
          <p:spPr>
            <a:xfrm>
              <a:off x="5434475" y="1177175"/>
              <a:ext cx="12450" cy="12825"/>
            </a:xfrm>
            <a:custGeom>
              <a:avLst/>
              <a:gdLst/>
              <a:ahLst/>
              <a:cxnLst/>
              <a:rect l="l" t="t" r="r" b="b"/>
              <a:pathLst>
                <a:path w="498" h="513" extrusionOk="0">
                  <a:moveTo>
                    <a:pt x="170" y="0"/>
                  </a:moveTo>
                  <a:cubicBezTo>
                    <a:pt x="115" y="0"/>
                    <a:pt x="60" y="45"/>
                    <a:pt x="1" y="135"/>
                  </a:cubicBezTo>
                  <a:lnTo>
                    <a:pt x="1" y="493"/>
                  </a:lnTo>
                  <a:cubicBezTo>
                    <a:pt x="160" y="453"/>
                    <a:pt x="359" y="513"/>
                    <a:pt x="498" y="334"/>
                  </a:cubicBezTo>
                  <a:lnTo>
                    <a:pt x="498" y="314"/>
                  </a:lnTo>
                  <a:cubicBezTo>
                    <a:pt x="458" y="234"/>
                    <a:pt x="319" y="254"/>
                    <a:pt x="339" y="135"/>
                  </a:cubicBezTo>
                  <a:cubicBezTo>
                    <a:pt x="279" y="45"/>
                    <a:pt x="224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"/>
            <p:cNvSpPr/>
            <p:nvPr/>
          </p:nvSpPr>
          <p:spPr>
            <a:xfrm>
              <a:off x="5351425" y="1184775"/>
              <a:ext cx="19425" cy="4725"/>
            </a:xfrm>
            <a:custGeom>
              <a:avLst/>
              <a:gdLst/>
              <a:ahLst/>
              <a:cxnLst/>
              <a:rect l="l" t="t" r="r" b="b"/>
              <a:pathLst>
                <a:path w="777" h="189" extrusionOk="0">
                  <a:moveTo>
                    <a:pt x="376" y="1"/>
                  </a:moveTo>
                  <a:cubicBezTo>
                    <a:pt x="235" y="1"/>
                    <a:pt x="102" y="31"/>
                    <a:pt x="0" y="189"/>
                  </a:cubicBezTo>
                  <a:lnTo>
                    <a:pt x="697" y="189"/>
                  </a:lnTo>
                  <a:cubicBezTo>
                    <a:pt x="697" y="189"/>
                    <a:pt x="736" y="149"/>
                    <a:pt x="776" y="129"/>
                  </a:cubicBezTo>
                  <a:cubicBezTo>
                    <a:pt x="776" y="109"/>
                    <a:pt x="776" y="89"/>
                    <a:pt x="736" y="30"/>
                  </a:cubicBezTo>
                  <a:lnTo>
                    <a:pt x="697" y="10"/>
                  </a:lnTo>
                  <a:cubicBezTo>
                    <a:pt x="676" y="11"/>
                    <a:pt x="656" y="12"/>
                    <a:pt x="635" y="12"/>
                  </a:cubicBezTo>
                  <a:cubicBezTo>
                    <a:pt x="550" y="12"/>
                    <a:pt x="461" y="1"/>
                    <a:pt x="3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"/>
            <p:cNvSpPr/>
            <p:nvPr/>
          </p:nvSpPr>
          <p:spPr>
            <a:xfrm>
              <a:off x="5295225" y="1202400"/>
              <a:ext cx="12950" cy="6275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419" y="0"/>
                  </a:moveTo>
                  <a:cubicBezTo>
                    <a:pt x="255" y="0"/>
                    <a:pt x="100" y="14"/>
                    <a:pt x="1" y="180"/>
                  </a:cubicBezTo>
                  <a:cubicBezTo>
                    <a:pt x="34" y="233"/>
                    <a:pt x="69" y="251"/>
                    <a:pt x="106" y="251"/>
                  </a:cubicBezTo>
                  <a:cubicBezTo>
                    <a:pt x="180" y="251"/>
                    <a:pt x="259" y="180"/>
                    <a:pt x="339" y="180"/>
                  </a:cubicBezTo>
                  <a:cubicBezTo>
                    <a:pt x="372" y="197"/>
                    <a:pt x="398" y="206"/>
                    <a:pt x="420" y="206"/>
                  </a:cubicBezTo>
                  <a:cubicBezTo>
                    <a:pt x="451" y="206"/>
                    <a:pt x="475" y="187"/>
                    <a:pt x="498" y="140"/>
                  </a:cubicBezTo>
                  <a:cubicBezTo>
                    <a:pt x="518" y="100"/>
                    <a:pt x="518" y="41"/>
                    <a:pt x="518" y="1"/>
                  </a:cubicBezTo>
                  <a:cubicBezTo>
                    <a:pt x="485" y="1"/>
                    <a:pt x="451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"/>
            <p:cNvSpPr/>
            <p:nvPr/>
          </p:nvSpPr>
          <p:spPr>
            <a:xfrm>
              <a:off x="5350925" y="1172400"/>
              <a:ext cx="8975" cy="3350"/>
            </a:xfrm>
            <a:custGeom>
              <a:avLst/>
              <a:gdLst/>
              <a:ahLst/>
              <a:cxnLst/>
              <a:rect l="l" t="t" r="r" b="b"/>
              <a:pathLst>
                <a:path w="359" h="134" extrusionOk="0">
                  <a:moveTo>
                    <a:pt x="271" y="1"/>
                  </a:moveTo>
                  <a:cubicBezTo>
                    <a:pt x="169" y="1"/>
                    <a:pt x="79" y="33"/>
                    <a:pt x="1" y="127"/>
                  </a:cubicBezTo>
                  <a:cubicBezTo>
                    <a:pt x="35" y="131"/>
                    <a:pt x="67" y="134"/>
                    <a:pt x="98" y="134"/>
                  </a:cubicBezTo>
                  <a:cubicBezTo>
                    <a:pt x="209" y="134"/>
                    <a:pt x="296" y="101"/>
                    <a:pt x="359" y="7"/>
                  </a:cubicBezTo>
                  <a:cubicBezTo>
                    <a:pt x="329" y="3"/>
                    <a:pt x="300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"/>
            <p:cNvSpPr/>
            <p:nvPr/>
          </p:nvSpPr>
          <p:spPr>
            <a:xfrm>
              <a:off x="5333025" y="1176050"/>
              <a:ext cx="10475" cy="4000"/>
            </a:xfrm>
            <a:custGeom>
              <a:avLst/>
              <a:gdLst/>
              <a:ahLst/>
              <a:cxnLst/>
              <a:rect l="l" t="t" r="r" b="b"/>
              <a:pathLst>
                <a:path w="419" h="160" extrusionOk="0">
                  <a:moveTo>
                    <a:pt x="20" y="1"/>
                  </a:moveTo>
                  <a:cubicBezTo>
                    <a:pt x="20" y="60"/>
                    <a:pt x="20" y="100"/>
                    <a:pt x="0" y="160"/>
                  </a:cubicBezTo>
                  <a:cubicBezTo>
                    <a:pt x="140" y="140"/>
                    <a:pt x="299" y="140"/>
                    <a:pt x="418" y="140"/>
                  </a:cubicBezTo>
                  <a:cubicBezTo>
                    <a:pt x="319" y="40"/>
                    <a:pt x="179" y="4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"/>
            <p:cNvSpPr/>
            <p:nvPr/>
          </p:nvSpPr>
          <p:spPr>
            <a:xfrm>
              <a:off x="5440700" y="1180025"/>
              <a:ext cx="6725" cy="4250"/>
            </a:xfrm>
            <a:custGeom>
              <a:avLst/>
              <a:gdLst/>
              <a:ahLst/>
              <a:cxnLst/>
              <a:rect l="l" t="t" r="r" b="b"/>
              <a:pathLst>
                <a:path w="269" h="170" extrusionOk="0">
                  <a:moveTo>
                    <a:pt x="90" y="1"/>
                  </a:moveTo>
                  <a:cubicBezTo>
                    <a:pt x="0" y="140"/>
                    <a:pt x="20" y="170"/>
                    <a:pt x="72" y="170"/>
                  </a:cubicBezTo>
                  <a:cubicBezTo>
                    <a:pt x="111" y="170"/>
                    <a:pt x="169" y="153"/>
                    <a:pt x="212" y="153"/>
                  </a:cubicBezTo>
                  <a:cubicBezTo>
                    <a:pt x="226" y="153"/>
                    <a:pt x="239" y="155"/>
                    <a:pt x="249" y="160"/>
                  </a:cubicBezTo>
                  <a:cubicBezTo>
                    <a:pt x="249" y="120"/>
                    <a:pt x="249" y="80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"/>
            <p:cNvSpPr/>
            <p:nvPr/>
          </p:nvSpPr>
          <p:spPr>
            <a:xfrm>
              <a:off x="5509075" y="1162125"/>
              <a:ext cx="1525" cy="2525"/>
            </a:xfrm>
            <a:custGeom>
              <a:avLst/>
              <a:gdLst/>
              <a:ahLst/>
              <a:cxnLst/>
              <a:rect l="l" t="t" r="r" b="b"/>
              <a:pathLst>
                <a:path w="61" h="101" extrusionOk="0">
                  <a:moveTo>
                    <a:pt x="20" y="1"/>
                  </a:moveTo>
                  <a:cubicBezTo>
                    <a:pt x="20" y="21"/>
                    <a:pt x="0" y="40"/>
                    <a:pt x="0" y="60"/>
                  </a:cubicBezTo>
                  <a:cubicBezTo>
                    <a:pt x="0" y="60"/>
                    <a:pt x="20" y="100"/>
                    <a:pt x="40" y="100"/>
                  </a:cubicBezTo>
                  <a:cubicBezTo>
                    <a:pt x="40" y="60"/>
                    <a:pt x="60" y="40"/>
                    <a:pt x="60" y="21"/>
                  </a:cubicBezTo>
                  <a:cubicBezTo>
                    <a:pt x="60" y="21"/>
                    <a:pt x="4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"/>
            <p:cNvSpPr/>
            <p:nvPr/>
          </p:nvSpPr>
          <p:spPr>
            <a:xfrm>
              <a:off x="5355900" y="1214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79"/>
                  </a:moveTo>
                  <a:cubicBezTo>
                    <a:pt x="60" y="120"/>
                    <a:pt x="120" y="80"/>
                    <a:pt x="179" y="0"/>
                  </a:cubicBezTo>
                  <a:cubicBezTo>
                    <a:pt x="120" y="80"/>
                    <a:pt x="60" y="120"/>
                    <a:pt x="0" y="1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"/>
            <p:cNvSpPr/>
            <p:nvPr/>
          </p:nvSpPr>
          <p:spPr>
            <a:xfrm>
              <a:off x="5281300" y="1139750"/>
              <a:ext cx="133800" cy="37325"/>
            </a:xfrm>
            <a:custGeom>
              <a:avLst/>
              <a:gdLst/>
              <a:ahLst/>
              <a:cxnLst/>
              <a:rect l="l" t="t" r="r" b="b"/>
              <a:pathLst>
                <a:path w="5352" h="1493" extrusionOk="0">
                  <a:moveTo>
                    <a:pt x="4874" y="40"/>
                  </a:moveTo>
                  <a:cubicBezTo>
                    <a:pt x="4178" y="100"/>
                    <a:pt x="3482" y="1"/>
                    <a:pt x="2805" y="259"/>
                  </a:cubicBezTo>
                  <a:cubicBezTo>
                    <a:pt x="2678" y="336"/>
                    <a:pt x="2539" y="347"/>
                    <a:pt x="2395" y="347"/>
                  </a:cubicBezTo>
                  <a:cubicBezTo>
                    <a:pt x="2338" y="347"/>
                    <a:pt x="2280" y="345"/>
                    <a:pt x="2221" y="345"/>
                  </a:cubicBezTo>
                  <a:cubicBezTo>
                    <a:pt x="2085" y="345"/>
                    <a:pt x="1946" y="355"/>
                    <a:pt x="1811" y="418"/>
                  </a:cubicBezTo>
                  <a:cubicBezTo>
                    <a:pt x="1751" y="418"/>
                    <a:pt x="1672" y="438"/>
                    <a:pt x="1592" y="458"/>
                  </a:cubicBezTo>
                  <a:cubicBezTo>
                    <a:pt x="1473" y="518"/>
                    <a:pt x="1313" y="538"/>
                    <a:pt x="1174" y="558"/>
                  </a:cubicBezTo>
                  <a:cubicBezTo>
                    <a:pt x="896" y="577"/>
                    <a:pt x="657" y="657"/>
                    <a:pt x="398" y="776"/>
                  </a:cubicBezTo>
                  <a:cubicBezTo>
                    <a:pt x="299" y="836"/>
                    <a:pt x="199" y="916"/>
                    <a:pt x="100" y="995"/>
                  </a:cubicBezTo>
                  <a:cubicBezTo>
                    <a:pt x="20" y="1055"/>
                    <a:pt x="1" y="1134"/>
                    <a:pt x="1" y="1214"/>
                  </a:cubicBezTo>
                  <a:cubicBezTo>
                    <a:pt x="60" y="1333"/>
                    <a:pt x="160" y="1393"/>
                    <a:pt x="279" y="1433"/>
                  </a:cubicBezTo>
                  <a:cubicBezTo>
                    <a:pt x="398" y="1492"/>
                    <a:pt x="518" y="1492"/>
                    <a:pt x="657" y="1492"/>
                  </a:cubicBezTo>
                  <a:cubicBezTo>
                    <a:pt x="1115" y="1333"/>
                    <a:pt x="1612" y="1313"/>
                    <a:pt x="2109" y="1274"/>
                  </a:cubicBezTo>
                  <a:cubicBezTo>
                    <a:pt x="3144" y="836"/>
                    <a:pt x="4258" y="657"/>
                    <a:pt x="5352" y="140"/>
                  </a:cubicBezTo>
                  <a:cubicBezTo>
                    <a:pt x="5153" y="80"/>
                    <a:pt x="4994" y="60"/>
                    <a:pt x="4874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"/>
            <p:cNvSpPr/>
            <p:nvPr/>
          </p:nvSpPr>
          <p:spPr>
            <a:xfrm>
              <a:off x="5248175" y="1137025"/>
              <a:ext cx="103275" cy="32500"/>
            </a:xfrm>
            <a:custGeom>
              <a:avLst/>
              <a:gdLst/>
              <a:ahLst/>
              <a:cxnLst/>
              <a:rect l="l" t="t" r="r" b="b"/>
              <a:pathLst>
                <a:path w="4131" h="1300" extrusionOk="0">
                  <a:moveTo>
                    <a:pt x="2034" y="1"/>
                  </a:moveTo>
                  <a:cubicBezTo>
                    <a:pt x="1553" y="1"/>
                    <a:pt x="1091" y="192"/>
                    <a:pt x="629" y="328"/>
                  </a:cubicBezTo>
                  <a:cubicBezTo>
                    <a:pt x="615" y="342"/>
                    <a:pt x="581" y="356"/>
                    <a:pt x="549" y="356"/>
                  </a:cubicBezTo>
                  <a:cubicBezTo>
                    <a:pt x="535" y="356"/>
                    <a:pt x="522" y="354"/>
                    <a:pt x="510" y="348"/>
                  </a:cubicBezTo>
                  <a:cubicBezTo>
                    <a:pt x="391" y="428"/>
                    <a:pt x="231" y="428"/>
                    <a:pt x="112" y="507"/>
                  </a:cubicBezTo>
                  <a:lnTo>
                    <a:pt x="132" y="527"/>
                  </a:lnTo>
                  <a:cubicBezTo>
                    <a:pt x="1" y="1053"/>
                    <a:pt x="105" y="1300"/>
                    <a:pt x="484" y="1300"/>
                  </a:cubicBezTo>
                  <a:cubicBezTo>
                    <a:pt x="622" y="1300"/>
                    <a:pt x="795" y="1267"/>
                    <a:pt x="1007" y="1204"/>
                  </a:cubicBezTo>
                  <a:cubicBezTo>
                    <a:pt x="1629" y="991"/>
                    <a:pt x="2186" y="651"/>
                    <a:pt x="2837" y="651"/>
                  </a:cubicBezTo>
                  <a:cubicBezTo>
                    <a:pt x="2915" y="651"/>
                    <a:pt x="2995" y="656"/>
                    <a:pt x="3076" y="667"/>
                  </a:cubicBezTo>
                  <a:cubicBezTo>
                    <a:pt x="3394" y="448"/>
                    <a:pt x="3832" y="627"/>
                    <a:pt x="4130" y="348"/>
                  </a:cubicBezTo>
                  <a:cubicBezTo>
                    <a:pt x="3673" y="328"/>
                    <a:pt x="3195" y="368"/>
                    <a:pt x="2718" y="149"/>
                  </a:cubicBezTo>
                  <a:cubicBezTo>
                    <a:pt x="2485" y="42"/>
                    <a:pt x="2257" y="1"/>
                    <a:pt x="2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"/>
            <p:cNvSpPr/>
            <p:nvPr/>
          </p:nvSpPr>
          <p:spPr>
            <a:xfrm>
              <a:off x="5267875" y="1115475"/>
              <a:ext cx="150700" cy="21825"/>
            </a:xfrm>
            <a:custGeom>
              <a:avLst/>
              <a:gdLst/>
              <a:ahLst/>
              <a:cxnLst/>
              <a:rect l="l" t="t" r="r" b="b"/>
              <a:pathLst>
                <a:path w="6028" h="873" extrusionOk="0">
                  <a:moveTo>
                    <a:pt x="3987" y="416"/>
                  </a:moveTo>
                  <a:cubicBezTo>
                    <a:pt x="4012" y="416"/>
                    <a:pt x="4037" y="416"/>
                    <a:pt x="4062" y="416"/>
                  </a:cubicBezTo>
                  <a:lnTo>
                    <a:pt x="4062" y="416"/>
                  </a:lnTo>
                  <a:cubicBezTo>
                    <a:pt x="3906" y="420"/>
                    <a:pt x="3747" y="441"/>
                    <a:pt x="3587" y="441"/>
                  </a:cubicBezTo>
                  <a:cubicBezTo>
                    <a:pt x="3538" y="441"/>
                    <a:pt x="3490" y="439"/>
                    <a:pt x="3442" y="434"/>
                  </a:cubicBezTo>
                  <a:cubicBezTo>
                    <a:pt x="3626" y="420"/>
                    <a:pt x="3807" y="416"/>
                    <a:pt x="3987" y="416"/>
                  </a:cubicBezTo>
                  <a:close/>
                  <a:moveTo>
                    <a:pt x="4357" y="0"/>
                  </a:moveTo>
                  <a:cubicBezTo>
                    <a:pt x="2951" y="0"/>
                    <a:pt x="1540" y="235"/>
                    <a:pt x="140" y="235"/>
                  </a:cubicBezTo>
                  <a:cubicBezTo>
                    <a:pt x="40" y="295"/>
                    <a:pt x="0" y="375"/>
                    <a:pt x="0" y="494"/>
                  </a:cubicBezTo>
                  <a:cubicBezTo>
                    <a:pt x="339" y="872"/>
                    <a:pt x="836" y="673"/>
                    <a:pt x="1234" y="832"/>
                  </a:cubicBezTo>
                  <a:cubicBezTo>
                    <a:pt x="1850" y="832"/>
                    <a:pt x="2507" y="753"/>
                    <a:pt x="3143" y="713"/>
                  </a:cubicBezTo>
                  <a:cubicBezTo>
                    <a:pt x="3641" y="673"/>
                    <a:pt x="4118" y="733"/>
                    <a:pt x="4596" y="534"/>
                  </a:cubicBezTo>
                  <a:cubicBezTo>
                    <a:pt x="4464" y="453"/>
                    <a:pt x="4327" y="424"/>
                    <a:pt x="4186" y="417"/>
                  </a:cubicBezTo>
                  <a:lnTo>
                    <a:pt x="4186" y="417"/>
                  </a:lnTo>
                  <a:cubicBezTo>
                    <a:pt x="4316" y="418"/>
                    <a:pt x="4447" y="420"/>
                    <a:pt x="4579" y="420"/>
                  </a:cubicBezTo>
                  <a:cubicBezTo>
                    <a:pt x="4690" y="420"/>
                    <a:pt x="4801" y="419"/>
                    <a:pt x="4914" y="415"/>
                  </a:cubicBezTo>
                  <a:cubicBezTo>
                    <a:pt x="5100" y="415"/>
                    <a:pt x="5268" y="423"/>
                    <a:pt x="5436" y="423"/>
                  </a:cubicBezTo>
                  <a:cubicBezTo>
                    <a:pt x="5520" y="423"/>
                    <a:pt x="5604" y="421"/>
                    <a:pt x="5690" y="415"/>
                  </a:cubicBezTo>
                  <a:cubicBezTo>
                    <a:pt x="5889" y="415"/>
                    <a:pt x="6028" y="335"/>
                    <a:pt x="5889" y="116"/>
                  </a:cubicBezTo>
                  <a:cubicBezTo>
                    <a:pt x="5379" y="31"/>
                    <a:pt x="4869" y="0"/>
                    <a:pt x="4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"/>
            <p:cNvSpPr/>
            <p:nvPr/>
          </p:nvSpPr>
          <p:spPr>
            <a:xfrm>
              <a:off x="5388225" y="1113800"/>
              <a:ext cx="72625" cy="14525"/>
            </a:xfrm>
            <a:custGeom>
              <a:avLst/>
              <a:gdLst/>
              <a:ahLst/>
              <a:cxnLst/>
              <a:rect l="l" t="t" r="r" b="b"/>
              <a:pathLst>
                <a:path w="2905" h="581" extrusionOk="0">
                  <a:moveTo>
                    <a:pt x="2223" y="0"/>
                  </a:moveTo>
                  <a:cubicBezTo>
                    <a:pt x="1923" y="0"/>
                    <a:pt x="1648" y="49"/>
                    <a:pt x="1373" y="84"/>
                  </a:cubicBezTo>
                  <a:cubicBezTo>
                    <a:pt x="1274" y="104"/>
                    <a:pt x="1194" y="183"/>
                    <a:pt x="1154" y="263"/>
                  </a:cubicBezTo>
                  <a:cubicBezTo>
                    <a:pt x="998" y="391"/>
                    <a:pt x="837" y="422"/>
                    <a:pt x="674" y="422"/>
                  </a:cubicBezTo>
                  <a:cubicBezTo>
                    <a:pt x="524" y="422"/>
                    <a:pt x="371" y="396"/>
                    <a:pt x="217" y="396"/>
                  </a:cubicBezTo>
                  <a:cubicBezTo>
                    <a:pt x="178" y="396"/>
                    <a:pt x="139" y="398"/>
                    <a:pt x="100" y="402"/>
                  </a:cubicBezTo>
                  <a:cubicBezTo>
                    <a:pt x="80" y="402"/>
                    <a:pt x="60" y="442"/>
                    <a:pt x="20" y="462"/>
                  </a:cubicBezTo>
                  <a:cubicBezTo>
                    <a:pt x="0" y="501"/>
                    <a:pt x="20" y="541"/>
                    <a:pt x="80" y="581"/>
                  </a:cubicBezTo>
                  <a:cubicBezTo>
                    <a:pt x="776" y="581"/>
                    <a:pt x="1453" y="561"/>
                    <a:pt x="2149" y="561"/>
                  </a:cubicBezTo>
                  <a:cubicBezTo>
                    <a:pt x="2218" y="505"/>
                    <a:pt x="2299" y="492"/>
                    <a:pt x="2383" y="492"/>
                  </a:cubicBezTo>
                  <a:cubicBezTo>
                    <a:pt x="2455" y="492"/>
                    <a:pt x="2530" y="501"/>
                    <a:pt x="2602" y="501"/>
                  </a:cubicBezTo>
                  <a:cubicBezTo>
                    <a:pt x="2715" y="501"/>
                    <a:pt x="2822" y="478"/>
                    <a:pt x="2905" y="362"/>
                  </a:cubicBezTo>
                  <a:cubicBezTo>
                    <a:pt x="2845" y="64"/>
                    <a:pt x="2587" y="44"/>
                    <a:pt x="2368" y="4"/>
                  </a:cubicBezTo>
                  <a:cubicBezTo>
                    <a:pt x="2319" y="1"/>
                    <a:pt x="2271" y="0"/>
                    <a:pt x="2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"/>
            <p:cNvSpPr/>
            <p:nvPr/>
          </p:nvSpPr>
          <p:spPr>
            <a:xfrm>
              <a:off x="5260900" y="1127575"/>
              <a:ext cx="86075" cy="13550"/>
            </a:xfrm>
            <a:custGeom>
              <a:avLst/>
              <a:gdLst/>
              <a:ahLst/>
              <a:cxnLst/>
              <a:rect l="l" t="t" r="r" b="b"/>
              <a:pathLst>
                <a:path w="3443" h="542" extrusionOk="0">
                  <a:moveTo>
                    <a:pt x="120" y="0"/>
                  </a:moveTo>
                  <a:cubicBezTo>
                    <a:pt x="76" y="0"/>
                    <a:pt x="31" y="10"/>
                    <a:pt x="1" y="30"/>
                  </a:cubicBezTo>
                  <a:lnTo>
                    <a:pt x="1" y="348"/>
                  </a:lnTo>
                  <a:cubicBezTo>
                    <a:pt x="140" y="388"/>
                    <a:pt x="319" y="388"/>
                    <a:pt x="458" y="408"/>
                  </a:cubicBezTo>
                  <a:cubicBezTo>
                    <a:pt x="686" y="507"/>
                    <a:pt x="911" y="542"/>
                    <a:pt x="1135" y="542"/>
                  </a:cubicBezTo>
                  <a:cubicBezTo>
                    <a:pt x="1498" y="542"/>
                    <a:pt x="1860" y="450"/>
                    <a:pt x="2229" y="388"/>
                  </a:cubicBezTo>
                  <a:cubicBezTo>
                    <a:pt x="2287" y="379"/>
                    <a:pt x="2347" y="376"/>
                    <a:pt x="2408" y="376"/>
                  </a:cubicBezTo>
                  <a:cubicBezTo>
                    <a:pt x="2568" y="376"/>
                    <a:pt x="2735" y="399"/>
                    <a:pt x="2897" y="399"/>
                  </a:cubicBezTo>
                  <a:cubicBezTo>
                    <a:pt x="3090" y="399"/>
                    <a:pt x="3277" y="367"/>
                    <a:pt x="3442" y="229"/>
                  </a:cubicBezTo>
                  <a:cubicBezTo>
                    <a:pt x="3255" y="170"/>
                    <a:pt x="3067" y="151"/>
                    <a:pt x="2879" y="151"/>
                  </a:cubicBezTo>
                  <a:cubicBezTo>
                    <a:pt x="2539" y="151"/>
                    <a:pt x="2198" y="213"/>
                    <a:pt x="1852" y="213"/>
                  </a:cubicBezTo>
                  <a:cubicBezTo>
                    <a:pt x="1739" y="213"/>
                    <a:pt x="1626" y="206"/>
                    <a:pt x="1513" y="189"/>
                  </a:cubicBezTo>
                  <a:cubicBezTo>
                    <a:pt x="1366" y="126"/>
                    <a:pt x="1214" y="112"/>
                    <a:pt x="1061" y="112"/>
                  </a:cubicBezTo>
                  <a:cubicBezTo>
                    <a:pt x="943" y="112"/>
                    <a:pt x="825" y="121"/>
                    <a:pt x="709" y="121"/>
                  </a:cubicBezTo>
                  <a:cubicBezTo>
                    <a:pt x="548" y="121"/>
                    <a:pt x="389" y="105"/>
                    <a:pt x="240" y="30"/>
                  </a:cubicBezTo>
                  <a:cubicBezTo>
                    <a:pt x="210" y="10"/>
                    <a:pt x="165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"/>
            <p:cNvSpPr/>
            <p:nvPr/>
          </p:nvSpPr>
          <p:spPr>
            <a:xfrm>
              <a:off x="5263900" y="1137750"/>
              <a:ext cx="52250" cy="8050"/>
            </a:xfrm>
            <a:custGeom>
              <a:avLst/>
              <a:gdLst/>
              <a:ahLst/>
              <a:cxnLst/>
              <a:rect l="l" t="t" r="r" b="b"/>
              <a:pathLst>
                <a:path w="2090" h="322" extrusionOk="0">
                  <a:moveTo>
                    <a:pt x="2089" y="1"/>
                  </a:moveTo>
                  <a:cubicBezTo>
                    <a:pt x="1512" y="1"/>
                    <a:pt x="915" y="21"/>
                    <a:pt x="319" y="21"/>
                  </a:cubicBezTo>
                  <a:cubicBezTo>
                    <a:pt x="219" y="120"/>
                    <a:pt x="120" y="220"/>
                    <a:pt x="0" y="319"/>
                  </a:cubicBezTo>
                  <a:cubicBezTo>
                    <a:pt x="61" y="321"/>
                    <a:pt x="122" y="322"/>
                    <a:pt x="182" y="322"/>
                  </a:cubicBezTo>
                  <a:cubicBezTo>
                    <a:pt x="818" y="322"/>
                    <a:pt x="1453" y="231"/>
                    <a:pt x="2089" y="140"/>
                  </a:cubicBezTo>
                  <a:lnTo>
                    <a:pt x="20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"/>
            <p:cNvSpPr/>
            <p:nvPr/>
          </p:nvSpPr>
          <p:spPr>
            <a:xfrm>
              <a:off x="5445425" y="1110025"/>
              <a:ext cx="41800" cy="15650"/>
            </a:xfrm>
            <a:custGeom>
              <a:avLst/>
              <a:gdLst/>
              <a:ahLst/>
              <a:cxnLst/>
              <a:rect l="l" t="t" r="r" b="b"/>
              <a:pathLst>
                <a:path w="1672" h="626" extrusionOk="0">
                  <a:moveTo>
                    <a:pt x="858" y="1"/>
                  </a:moveTo>
                  <a:cubicBezTo>
                    <a:pt x="622" y="1"/>
                    <a:pt x="388" y="36"/>
                    <a:pt x="159" y="95"/>
                  </a:cubicBezTo>
                  <a:cubicBezTo>
                    <a:pt x="60" y="155"/>
                    <a:pt x="0" y="235"/>
                    <a:pt x="20" y="334"/>
                  </a:cubicBezTo>
                  <a:cubicBezTo>
                    <a:pt x="199" y="394"/>
                    <a:pt x="418" y="334"/>
                    <a:pt x="577" y="533"/>
                  </a:cubicBezTo>
                  <a:cubicBezTo>
                    <a:pt x="629" y="595"/>
                    <a:pt x="686" y="625"/>
                    <a:pt x="752" y="625"/>
                  </a:cubicBezTo>
                  <a:cubicBezTo>
                    <a:pt x="812" y="625"/>
                    <a:pt x="879" y="600"/>
                    <a:pt x="955" y="553"/>
                  </a:cubicBezTo>
                  <a:cubicBezTo>
                    <a:pt x="1114" y="553"/>
                    <a:pt x="1293" y="533"/>
                    <a:pt x="1472" y="533"/>
                  </a:cubicBezTo>
                  <a:cubicBezTo>
                    <a:pt x="1512" y="453"/>
                    <a:pt x="1592" y="414"/>
                    <a:pt x="1651" y="354"/>
                  </a:cubicBezTo>
                  <a:cubicBezTo>
                    <a:pt x="1671" y="255"/>
                    <a:pt x="1651" y="195"/>
                    <a:pt x="1572" y="115"/>
                  </a:cubicBezTo>
                  <a:cubicBezTo>
                    <a:pt x="1333" y="36"/>
                    <a:pt x="1094" y="1"/>
                    <a:pt x="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"/>
            <p:cNvSpPr/>
            <p:nvPr/>
          </p:nvSpPr>
          <p:spPr>
            <a:xfrm>
              <a:off x="5356400" y="1123525"/>
              <a:ext cx="34325" cy="5300"/>
            </a:xfrm>
            <a:custGeom>
              <a:avLst/>
              <a:gdLst/>
              <a:ahLst/>
              <a:cxnLst/>
              <a:rect l="l" t="t" r="r" b="b"/>
              <a:pathLst>
                <a:path w="1373" h="212" extrusionOk="0">
                  <a:moveTo>
                    <a:pt x="810" y="0"/>
                  </a:moveTo>
                  <a:cubicBezTo>
                    <a:pt x="533" y="0"/>
                    <a:pt x="263" y="29"/>
                    <a:pt x="0" y="172"/>
                  </a:cubicBezTo>
                  <a:cubicBezTo>
                    <a:pt x="358" y="172"/>
                    <a:pt x="736" y="192"/>
                    <a:pt x="1075" y="212"/>
                  </a:cubicBezTo>
                  <a:cubicBezTo>
                    <a:pt x="1174" y="192"/>
                    <a:pt x="1273" y="192"/>
                    <a:pt x="1373" y="192"/>
                  </a:cubicBezTo>
                  <a:lnTo>
                    <a:pt x="1373" y="13"/>
                  </a:lnTo>
                  <a:cubicBezTo>
                    <a:pt x="1182" y="13"/>
                    <a:pt x="994" y="0"/>
                    <a:pt x="8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"/>
            <p:cNvSpPr/>
            <p:nvPr/>
          </p:nvSpPr>
          <p:spPr>
            <a:xfrm>
              <a:off x="5441925" y="1122850"/>
              <a:ext cx="26400" cy="5925"/>
            </a:xfrm>
            <a:custGeom>
              <a:avLst/>
              <a:gdLst/>
              <a:ahLst/>
              <a:cxnLst/>
              <a:rect l="l" t="t" r="r" b="b"/>
              <a:pathLst>
                <a:path w="1056" h="237" extrusionOk="0">
                  <a:moveTo>
                    <a:pt x="717" y="20"/>
                  </a:moveTo>
                  <a:cubicBezTo>
                    <a:pt x="498" y="100"/>
                    <a:pt x="220" y="0"/>
                    <a:pt x="1" y="199"/>
                  </a:cubicBezTo>
                  <a:cubicBezTo>
                    <a:pt x="176" y="199"/>
                    <a:pt x="368" y="237"/>
                    <a:pt x="556" y="237"/>
                  </a:cubicBezTo>
                  <a:cubicBezTo>
                    <a:pt x="730" y="237"/>
                    <a:pt x="902" y="204"/>
                    <a:pt x="1055" y="80"/>
                  </a:cubicBezTo>
                  <a:cubicBezTo>
                    <a:pt x="936" y="40"/>
                    <a:pt x="836" y="40"/>
                    <a:pt x="71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"/>
            <p:cNvSpPr/>
            <p:nvPr/>
          </p:nvSpPr>
          <p:spPr>
            <a:xfrm>
              <a:off x="5428500" y="1106425"/>
              <a:ext cx="104475" cy="11150"/>
            </a:xfrm>
            <a:custGeom>
              <a:avLst/>
              <a:gdLst/>
              <a:ahLst/>
              <a:cxnLst/>
              <a:rect l="l" t="t" r="r" b="b"/>
              <a:pathLst>
                <a:path w="4179" h="446" extrusionOk="0">
                  <a:moveTo>
                    <a:pt x="1572" y="1"/>
                  </a:moveTo>
                  <a:cubicBezTo>
                    <a:pt x="1473" y="1"/>
                    <a:pt x="1353" y="21"/>
                    <a:pt x="1254" y="21"/>
                  </a:cubicBezTo>
                  <a:cubicBezTo>
                    <a:pt x="1118" y="82"/>
                    <a:pt x="975" y="97"/>
                    <a:pt x="830" y="97"/>
                  </a:cubicBezTo>
                  <a:cubicBezTo>
                    <a:pt x="696" y="97"/>
                    <a:pt x="559" y="84"/>
                    <a:pt x="425" y="84"/>
                  </a:cubicBezTo>
                  <a:cubicBezTo>
                    <a:pt x="280" y="84"/>
                    <a:pt x="137" y="99"/>
                    <a:pt x="1" y="160"/>
                  </a:cubicBezTo>
                  <a:cubicBezTo>
                    <a:pt x="79" y="384"/>
                    <a:pt x="195" y="446"/>
                    <a:pt x="326" y="446"/>
                  </a:cubicBezTo>
                  <a:cubicBezTo>
                    <a:pt x="462" y="446"/>
                    <a:pt x="615" y="379"/>
                    <a:pt x="757" y="359"/>
                  </a:cubicBezTo>
                  <a:cubicBezTo>
                    <a:pt x="1067" y="359"/>
                    <a:pt x="1377" y="337"/>
                    <a:pt x="1692" y="337"/>
                  </a:cubicBezTo>
                  <a:cubicBezTo>
                    <a:pt x="1902" y="337"/>
                    <a:pt x="2113" y="347"/>
                    <a:pt x="2328" y="379"/>
                  </a:cubicBezTo>
                  <a:lnTo>
                    <a:pt x="2388" y="379"/>
                  </a:lnTo>
                  <a:cubicBezTo>
                    <a:pt x="2438" y="373"/>
                    <a:pt x="2487" y="371"/>
                    <a:pt x="2536" y="371"/>
                  </a:cubicBezTo>
                  <a:cubicBezTo>
                    <a:pt x="2637" y="371"/>
                    <a:pt x="2737" y="379"/>
                    <a:pt x="2833" y="379"/>
                  </a:cubicBezTo>
                  <a:cubicBezTo>
                    <a:pt x="3006" y="379"/>
                    <a:pt x="3170" y="352"/>
                    <a:pt x="3323" y="200"/>
                  </a:cubicBezTo>
                  <a:lnTo>
                    <a:pt x="4178" y="200"/>
                  </a:lnTo>
                  <a:cubicBezTo>
                    <a:pt x="3997" y="44"/>
                    <a:pt x="3800" y="9"/>
                    <a:pt x="3596" y="9"/>
                  </a:cubicBezTo>
                  <a:cubicBezTo>
                    <a:pt x="3427" y="9"/>
                    <a:pt x="3254" y="33"/>
                    <a:pt x="3080" y="33"/>
                  </a:cubicBezTo>
                  <a:cubicBezTo>
                    <a:pt x="2982" y="33"/>
                    <a:pt x="2883" y="25"/>
                    <a:pt x="27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"/>
            <p:cNvSpPr/>
            <p:nvPr/>
          </p:nvSpPr>
          <p:spPr>
            <a:xfrm>
              <a:off x="5485700" y="1112525"/>
              <a:ext cx="39300" cy="7975"/>
            </a:xfrm>
            <a:custGeom>
              <a:avLst/>
              <a:gdLst/>
              <a:ahLst/>
              <a:cxnLst/>
              <a:rect l="l" t="t" r="r" b="b"/>
              <a:pathLst>
                <a:path w="1572" h="319" extrusionOk="0">
                  <a:moveTo>
                    <a:pt x="510" y="0"/>
                  </a:moveTo>
                  <a:cubicBezTo>
                    <a:pt x="339" y="0"/>
                    <a:pt x="170" y="25"/>
                    <a:pt x="0" y="95"/>
                  </a:cubicBezTo>
                  <a:lnTo>
                    <a:pt x="40" y="135"/>
                  </a:lnTo>
                  <a:cubicBezTo>
                    <a:pt x="0" y="194"/>
                    <a:pt x="0" y="234"/>
                    <a:pt x="0" y="294"/>
                  </a:cubicBezTo>
                  <a:cubicBezTo>
                    <a:pt x="209" y="309"/>
                    <a:pt x="414" y="319"/>
                    <a:pt x="617" y="319"/>
                  </a:cubicBezTo>
                  <a:cubicBezTo>
                    <a:pt x="938" y="319"/>
                    <a:pt x="1255" y="295"/>
                    <a:pt x="1572" y="234"/>
                  </a:cubicBezTo>
                  <a:cubicBezTo>
                    <a:pt x="1433" y="55"/>
                    <a:pt x="1234" y="115"/>
                    <a:pt x="1035" y="55"/>
                  </a:cubicBezTo>
                  <a:cubicBezTo>
                    <a:pt x="856" y="25"/>
                    <a:pt x="682" y="0"/>
                    <a:pt x="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"/>
            <p:cNvSpPr/>
            <p:nvPr/>
          </p:nvSpPr>
          <p:spPr>
            <a:xfrm>
              <a:off x="5485700" y="1110225"/>
              <a:ext cx="26375" cy="4675"/>
            </a:xfrm>
            <a:custGeom>
              <a:avLst/>
              <a:gdLst/>
              <a:ahLst/>
              <a:cxnLst/>
              <a:rect l="l" t="t" r="r" b="b"/>
              <a:pathLst>
                <a:path w="1055" h="187" extrusionOk="0">
                  <a:moveTo>
                    <a:pt x="542" y="0"/>
                  </a:moveTo>
                  <a:cubicBezTo>
                    <a:pt x="358" y="0"/>
                    <a:pt x="176" y="32"/>
                    <a:pt x="0" y="187"/>
                  </a:cubicBezTo>
                  <a:cubicBezTo>
                    <a:pt x="359" y="187"/>
                    <a:pt x="677" y="147"/>
                    <a:pt x="1035" y="147"/>
                  </a:cubicBezTo>
                  <a:cubicBezTo>
                    <a:pt x="1035" y="127"/>
                    <a:pt x="1055" y="87"/>
                    <a:pt x="1055" y="8"/>
                  </a:cubicBezTo>
                  <a:lnTo>
                    <a:pt x="1055" y="8"/>
                  </a:lnTo>
                  <a:cubicBezTo>
                    <a:pt x="1010" y="13"/>
                    <a:pt x="964" y="15"/>
                    <a:pt x="919" y="15"/>
                  </a:cubicBezTo>
                  <a:cubicBezTo>
                    <a:pt x="793" y="15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"/>
            <p:cNvSpPr/>
            <p:nvPr/>
          </p:nvSpPr>
          <p:spPr>
            <a:xfrm>
              <a:off x="5540400" y="1098600"/>
              <a:ext cx="3500" cy="2375"/>
            </a:xfrm>
            <a:custGeom>
              <a:avLst/>
              <a:gdLst/>
              <a:ahLst/>
              <a:cxnLst/>
              <a:rect l="l" t="t" r="r" b="b"/>
              <a:pathLst>
                <a:path w="140" h="95" extrusionOk="0">
                  <a:moveTo>
                    <a:pt x="70" y="0"/>
                  </a:moveTo>
                  <a:cubicBezTo>
                    <a:pt x="60" y="0"/>
                    <a:pt x="50" y="5"/>
                    <a:pt x="40" y="15"/>
                  </a:cubicBezTo>
                  <a:cubicBezTo>
                    <a:pt x="1" y="75"/>
                    <a:pt x="1" y="95"/>
                    <a:pt x="80" y="95"/>
                  </a:cubicBezTo>
                  <a:cubicBezTo>
                    <a:pt x="80" y="95"/>
                    <a:pt x="100" y="75"/>
                    <a:pt x="140" y="75"/>
                  </a:cubicBezTo>
                  <a:cubicBezTo>
                    <a:pt x="140" y="55"/>
                    <a:pt x="140" y="15"/>
                    <a:pt x="100" y="15"/>
                  </a:cubicBezTo>
                  <a:cubicBezTo>
                    <a:pt x="90" y="5"/>
                    <a:pt x="80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"/>
            <p:cNvSpPr/>
            <p:nvPr/>
          </p:nvSpPr>
          <p:spPr>
            <a:xfrm>
              <a:off x="5124650" y="1379950"/>
              <a:ext cx="153700" cy="36325"/>
            </a:xfrm>
            <a:custGeom>
              <a:avLst/>
              <a:gdLst/>
              <a:ahLst/>
              <a:cxnLst/>
              <a:rect l="l" t="t" r="r" b="b"/>
              <a:pathLst>
                <a:path w="6148" h="1453" extrusionOk="0">
                  <a:moveTo>
                    <a:pt x="697" y="1"/>
                  </a:moveTo>
                  <a:cubicBezTo>
                    <a:pt x="518" y="100"/>
                    <a:pt x="378" y="200"/>
                    <a:pt x="179" y="200"/>
                  </a:cubicBezTo>
                  <a:cubicBezTo>
                    <a:pt x="0" y="458"/>
                    <a:pt x="159" y="578"/>
                    <a:pt x="358" y="677"/>
                  </a:cubicBezTo>
                  <a:cubicBezTo>
                    <a:pt x="518" y="697"/>
                    <a:pt x="697" y="697"/>
                    <a:pt x="876" y="737"/>
                  </a:cubicBezTo>
                  <a:cubicBezTo>
                    <a:pt x="888" y="648"/>
                    <a:pt x="901" y="567"/>
                    <a:pt x="950" y="567"/>
                  </a:cubicBezTo>
                  <a:cubicBezTo>
                    <a:pt x="978" y="567"/>
                    <a:pt x="1017" y="593"/>
                    <a:pt x="1075" y="657"/>
                  </a:cubicBezTo>
                  <a:cubicBezTo>
                    <a:pt x="1144" y="740"/>
                    <a:pt x="1233" y="775"/>
                    <a:pt x="1334" y="775"/>
                  </a:cubicBezTo>
                  <a:cubicBezTo>
                    <a:pt x="1378" y="775"/>
                    <a:pt x="1424" y="769"/>
                    <a:pt x="1472" y="757"/>
                  </a:cubicBezTo>
                  <a:lnTo>
                    <a:pt x="1492" y="757"/>
                  </a:lnTo>
                  <a:cubicBezTo>
                    <a:pt x="1592" y="757"/>
                    <a:pt x="1671" y="836"/>
                    <a:pt x="1751" y="876"/>
                  </a:cubicBezTo>
                  <a:cubicBezTo>
                    <a:pt x="2666" y="1174"/>
                    <a:pt x="3601" y="1194"/>
                    <a:pt x="4536" y="1453"/>
                  </a:cubicBezTo>
                  <a:cubicBezTo>
                    <a:pt x="4664" y="1275"/>
                    <a:pt x="4797" y="1219"/>
                    <a:pt x="4934" y="1219"/>
                  </a:cubicBezTo>
                  <a:cubicBezTo>
                    <a:pt x="5162" y="1219"/>
                    <a:pt x="5400" y="1376"/>
                    <a:pt x="5639" y="1376"/>
                  </a:cubicBezTo>
                  <a:cubicBezTo>
                    <a:pt x="5656" y="1376"/>
                    <a:pt x="5673" y="1375"/>
                    <a:pt x="5690" y="1373"/>
                  </a:cubicBezTo>
                  <a:cubicBezTo>
                    <a:pt x="5724" y="1377"/>
                    <a:pt x="5759" y="1380"/>
                    <a:pt x="5793" y="1380"/>
                  </a:cubicBezTo>
                  <a:cubicBezTo>
                    <a:pt x="5935" y="1380"/>
                    <a:pt x="6067" y="1339"/>
                    <a:pt x="6147" y="1194"/>
                  </a:cubicBezTo>
                  <a:cubicBezTo>
                    <a:pt x="5948" y="1135"/>
                    <a:pt x="5789" y="975"/>
                    <a:pt x="5590" y="956"/>
                  </a:cubicBezTo>
                  <a:cubicBezTo>
                    <a:pt x="4078" y="697"/>
                    <a:pt x="2606" y="200"/>
                    <a:pt x="1075" y="180"/>
                  </a:cubicBezTo>
                  <a:cubicBezTo>
                    <a:pt x="995" y="80"/>
                    <a:pt x="876" y="1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"/>
            <p:cNvSpPr/>
            <p:nvPr/>
          </p:nvSpPr>
          <p:spPr>
            <a:xfrm>
              <a:off x="5019700" y="1473950"/>
              <a:ext cx="139275" cy="42675"/>
            </a:xfrm>
            <a:custGeom>
              <a:avLst/>
              <a:gdLst/>
              <a:ahLst/>
              <a:cxnLst/>
              <a:rect l="l" t="t" r="r" b="b"/>
              <a:pathLst>
                <a:path w="5571" h="1707" extrusionOk="0">
                  <a:moveTo>
                    <a:pt x="58" y="0"/>
                  </a:moveTo>
                  <a:cubicBezTo>
                    <a:pt x="28" y="0"/>
                    <a:pt x="14" y="27"/>
                    <a:pt x="1" y="80"/>
                  </a:cubicBezTo>
                  <a:cubicBezTo>
                    <a:pt x="1" y="140"/>
                    <a:pt x="21" y="199"/>
                    <a:pt x="100" y="219"/>
                  </a:cubicBezTo>
                  <a:cubicBezTo>
                    <a:pt x="399" y="259"/>
                    <a:pt x="339" y="418"/>
                    <a:pt x="279" y="597"/>
                  </a:cubicBezTo>
                  <a:cubicBezTo>
                    <a:pt x="419" y="717"/>
                    <a:pt x="638" y="776"/>
                    <a:pt x="797" y="915"/>
                  </a:cubicBezTo>
                  <a:cubicBezTo>
                    <a:pt x="976" y="975"/>
                    <a:pt x="1135" y="1055"/>
                    <a:pt x="1314" y="1095"/>
                  </a:cubicBezTo>
                  <a:cubicBezTo>
                    <a:pt x="1433" y="1075"/>
                    <a:pt x="1573" y="1075"/>
                    <a:pt x="1692" y="1075"/>
                  </a:cubicBezTo>
                  <a:cubicBezTo>
                    <a:pt x="1767" y="1068"/>
                    <a:pt x="1842" y="1065"/>
                    <a:pt x="1915" y="1065"/>
                  </a:cubicBezTo>
                  <a:cubicBezTo>
                    <a:pt x="2698" y="1065"/>
                    <a:pt x="3397" y="1421"/>
                    <a:pt x="4178" y="1512"/>
                  </a:cubicBezTo>
                  <a:cubicBezTo>
                    <a:pt x="4218" y="1532"/>
                    <a:pt x="4253" y="1542"/>
                    <a:pt x="4288" y="1542"/>
                  </a:cubicBezTo>
                  <a:cubicBezTo>
                    <a:pt x="4323" y="1542"/>
                    <a:pt x="4357" y="1532"/>
                    <a:pt x="4397" y="1512"/>
                  </a:cubicBezTo>
                  <a:cubicBezTo>
                    <a:pt x="4492" y="1489"/>
                    <a:pt x="4580" y="1458"/>
                    <a:pt x="4673" y="1458"/>
                  </a:cubicBezTo>
                  <a:cubicBezTo>
                    <a:pt x="4736" y="1458"/>
                    <a:pt x="4802" y="1472"/>
                    <a:pt x="4875" y="1512"/>
                  </a:cubicBezTo>
                  <a:cubicBezTo>
                    <a:pt x="4994" y="1592"/>
                    <a:pt x="5113" y="1652"/>
                    <a:pt x="5253" y="1691"/>
                  </a:cubicBezTo>
                  <a:cubicBezTo>
                    <a:pt x="5273" y="1701"/>
                    <a:pt x="5302" y="1706"/>
                    <a:pt x="5337" y="1706"/>
                  </a:cubicBezTo>
                  <a:cubicBezTo>
                    <a:pt x="5372" y="1706"/>
                    <a:pt x="5412" y="1701"/>
                    <a:pt x="5452" y="1691"/>
                  </a:cubicBezTo>
                  <a:cubicBezTo>
                    <a:pt x="5491" y="1652"/>
                    <a:pt x="5551" y="1592"/>
                    <a:pt x="5571" y="1512"/>
                  </a:cubicBezTo>
                  <a:lnTo>
                    <a:pt x="5571" y="1313"/>
                  </a:lnTo>
                  <a:cubicBezTo>
                    <a:pt x="5551" y="1274"/>
                    <a:pt x="5491" y="1214"/>
                    <a:pt x="5452" y="1174"/>
                  </a:cubicBezTo>
                  <a:cubicBezTo>
                    <a:pt x="4855" y="1015"/>
                    <a:pt x="4278" y="876"/>
                    <a:pt x="3681" y="776"/>
                  </a:cubicBezTo>
                  <a:cubicBezTo>
                    <a:pt x="2488" y="557"/>
                    <a:pt x="1274" y="478"/>
                    <a:pt x="120" y="20"/>
                  </a:cubicBezTo>
                  <a:cubicBezTo>
                    <a:pt x="94" y="7"/>
                    <a:pt x="74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"/>
            <p:cNvSpPr/>
            <p:nvPr/>
          </p:nvSpPr>
          <p:spPr>
            <a:xfrm>
              <a:off x="5385750" y="1487875"/>
              <a:ext cx="69150" cy="87050"/>
            </a:xfrm>
            <a:custGeom>
              <a:avLst/>
              <a:gdLst/>
              <a:ahLst/>
              <a:cxnLst/>
              <a:rect l="l" t="t" r="r" b="b"/>
              <a:pathLst>
                <a:path w="2766" h="3482" extrusionOk="0">
                  <a:moveTo>
                    <a:pt x="2387" y="0"/>
                  </a:moveTo>
                  <a:cubicBezTo>
                    <a:pt x="2308" y="20"/>
                    <a:pt x="2268" y="60"/>
                    <a:pt x="2188" y="120"/>
                  </a:cubicBezTo>
                  <a:cubicBezTo>
                    <a:pt x="2148" y="140"/>
                    <a:pt x="2109" y="160"/>
                    <a:pt x="2089" y="199"/>
                  </a:cubicBezTo>
                  <a:cubicBezTo>
                    <a:pt x="2009" y="239"/>
                    <a:pt x="1969" y="319"/>
                    <a:pt x="1910" y="358"/>
                  </a:cubicBezTo>
                  <a:cubicBezTo>
                    <a:pt x="1194" y="1134"/>
                    <a:pt x="756" y="2089"/>
                    <a:pt x="0" y="2825"/>
                  </a:cubicBezTo>
                  <a:cubicBezTo>
                    <a:pt x="20" y="3004"/>
                    <a:pt x="99" y="3124"/>
                    <a:pt x="298" y="3183"/>
                  </a:cubicBezTo>
                  <a:cubicBezTo>
                    <a:pt x="477" y="3203"/>
                    <a:pt x="517" y="3323"/>
                    <a:pt x="517" y="3482"/>
                  </a:cubicBezTo>
                  <a:cubicBezTo>
                    <a:pt x="816" y="3422"/>
                    <a:pt x="855" y="3104"/>
                    <a:pt x="1074" y="2984"/>
                  </a:cubicBezTo>
                  <a:cubicBezTo>
                    <a:pt x="1393" y="2109"/>
                    <a:pt x="2049" y="1413"/>
                    <a:pt x="2427" y="597"/>
                  </a:cubicBezTo>
                  <a:cubicBezTo>
                    <a:pt x="2487" y="518"/>
                    <a:pt x="2526" y="458"/>
                    <a:pt x="2566" y="398"/>
                  </a:cubicBezTo>
                  <a:lnTo>
                    <a:pt x="2586" y="358"/>
                  </a:lnTo>
                  <a:cubicBezTo>
                    <a:pt x="2765" y="199"/>
                    <a:pt x="2666" y="100"/>
                    <a:pt x="2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"/>
            <p:cNvSpPr/>
            <p:nvPr/>
          </p:nvSpPr>
          <p:spPr>
            <a:xfrm>
              <a:off x="5370825" y="1442675"/>
              <a:ext cx="23675" cy="98700"/>
            </a:xfrm>
            <a:custGeom>
              <a:avLst/>
              <a:gdLst/>
              <a:ahLst/>
              <a:cxnLst/>
              <a:rect l="l" t="t" r="r" b="b"/>
              <a:pathLst>
                <a:path w="947" h="3948" extrusionOk="0">
                  <a:moveTo>
                    <a:pt x="450" y="0"/>
                  </a:moveTo>
                  <a:cubicBezTo>
                    <a:pt x="389" y="0"/>
                    <a:pt x="331" y="25"/>
                    <a:pt x="279" y="78"/>
                  </a:cubicBezTo>
                  <a:cubicBezTo>
                    <a:pt x="100" y="396"/>
                    <a:pt x="299" y="794"/>
                    <a:pt x="159" y="1132"/>
                  </a:cubicBezTo>
                  <a:cubicBezTo>
                    <a:pt x="0" y="2067"/>
                    <a:pt x="0" y="3022"/>
                    <a:pt x="259" y="3937"/>
                  </a:cubicBezTo>
                  <a:cubicBezTo>
                    <a:pt x="314" y="3944"/>
                    <a:pt x="364" y="3948"/>
                    <a:pt x="408" y="3948"/>
                  </a:cubicBezTo>
                  <a:cubicBezTo>
                    <a:pt x="947" y="3948"/>
                    <a:pt x="667" y="3416"/>
                    <a:pt x="796" y="3121"/>
                  </a:cubicBezTo>
                  <a:cubicBezTo>
                    <a:pt x="776" y="2942"/>
                    <a:pt x="696" y="2743"/>
                    <a:pt x="696" y="2564"/>
                  </a:cubicBezTo>
                  <a:cubicBezTo>
                    <a:pt x="677" y="2405"/>
                    <a:pt x="696" y="2246"/>
                    <a:pt x="756" y="2067"/>
                  </a:cubicBezTo>
                  <a:lnTo>
                    <a:pt x="816" y="1769"/>
                  </a:lnTo>
                  <a:lnTo>
                    <a:pt x="895" y="1470"/>
                  </a:lnTo>
                  <a:lnTo>
                    <a:pt x="895" y="1271"/>
                  </a:lnTo>
                  <a:cubicBezTo>
                    <a:pt x="876" y="1132"/>
                    <a:pt x="856" y="1013"/>
                    <a:pt x="856" y="854"/>
                  </a:cubicBezTo>
                  <a:cubicBezTo>
                    <a:pt x="856" y="734"/>
                    <a:pt x="856" y="635"/>
                    <a:pt x="816" y="515"/>
                  </a:cubicBezTo>
                  <a:cubicBezTo>
                    <a:pt x="796" y="336"/>
                    <a:pt x="756" y="177"/>
                    <a:pt x="617" y="58"/>
                  </a:cubicBezTo>
                  <a:cubicBezTo>
                    <a:pt x="561" y="20"/>
                    <a:pt x="504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"/>
            <p:cNvSpPr/>
            <p:nvPr/>
          </p:nvSpPr>
          <p:spPr>
            <a:xfrm>
              <a:off x="5250750" y="1408350"/>
              <a:ext cx="119100" cy="28825"/>
            </a:xfrm>
            <a:custGeom>
              <a:avLst/>
              <a:gdLst/>
              <a:ahLst/>
              <a:cxnLst/>
              <a:rect l="l" t="t" r="r" b="b"/>
              <a:pathLst>
                <a:path w="4764" h="1153" extrusionOk="0">
                  <a:moveTo>
                    <a:pt x="252" y="1"/>
                  </a:moveTo>
                  <a:cubicBezTo>
                    <a:pt x="158" y="1"/>
                    <a:pt x="78" y="42"/>
                    <a:pt x="49" y="158"/>
                  </a:cubicBezTo>
                  <a:cubicBezTo>
                    <a:pt x="0" y="364"/>
                    <a:pt x="107" y="393"/>
                    <a:pt x="234" y="393"/>
                  </a:cubicBezTo>
                  <a:cubicBezTo>
                    <a:pt x="283" y="393"/>
                    <a:pt x="335" y="388"/>
                    <a:pt x="382" y="388"/>
                  </a:cubicBezTo>
                  <a:cubicBezTo>
                    <a:pt x="413" y="388"/>
                    <a:pt x="442" y="390"/>
                    <a:pt x="467" y="396"/>
                  </a:cubicBezTo>
                  <a:cubicBezTo>
                    <a:pt x="566" y="416"/>
                    <a:pt x="646" y="436"/>
                    <a:pt x="725" y="456"/>
                  </a:cubicBezTo>
                  <a:cubicBezTo>
                    <a:pt x="825" y="496"/>
                    <a:pt x="924" y="496"/>
                    <a:pt x="1024" y="516"/>
                  </a:cubicBezTo>
                  <a:cubicBezTo>
                    <a:pt x="1123" y="516"/>
                    <a:pt x="1183" y="595"/>
                    <a:pt x="1242" y="635"/>
                  </a:cubicBezTo>
                  <a:cubicBezTo>
                    <a:pt x="1342" y="655"/>
                    <a:pt x="1441" y="655"/>
                    <a:pt x="1541" y="675"/>
                  </a:cubicBezTo>
                  <a:cubicBezTo>
                    <a:pt x="1680" y="735"/>
                    <a:pt x="1819" y="735"/>
                    <a:pt x="1939" y="814"/>
                  </a:cubicBezTo>
                  <a:cubicBezTo>
                    <a:pt x="2675" y="814"/>
                    <a:pt x="3311" y="1132"/>
                    <a:pt x="4027" y="1152"/>
                  </a:cubicBezTo>
                  <a:cubicBezTo>
                    <a:pt x="4057" y="1132"/>
                    <a:pt x="4092" y="1123"/>
                    <a:pt x="4124" y="1123"/>
                  </a:cubicBezTo>
                  <a:cubicBezTo>
                    <a:pt x="4157" y="1123"/>
                    <a:pt x="4187" y="1132"/>
                    <a:pt x="4206" y="1152"/>
                  </a:cubicBezTo>
                  <a:lnTo>
                    <a:pt x="4565" y="1152"/>
                  </a:lnTo>
                  <a:cubicBezTo>
                    <a:pt x="4763" y="914"/>
                    <a:pt x="4565" y="774"/>
                    <a:pt x="4385" y="655"/>
                  </a:cubicBezTo>
                  <a:cubicBezTo>
                    <a:pt x="4266" y="655"/>
                    <a:pt x="4167" y="635"/>
                    <a:pt x="4067" y="635"/>
                  </a:cubicBezTo>
                  <a:cubicBezTo>
                    <a:pt x="3956" y="568"/>
                    <a:pt x="3832" y="558"/>
                    <a:pt x="3710" y="558"/>
                  </a:cubicBezTo>
                  <a:cubicBezTo>
                    <a:pt x="3652" y="558"/>
                    <a:pt x="3594" y="560"/>
                    <a:pt x="3538" y="560"/>
                  </a:cubicBezTo>
                  <a:cubicBezTo>
                    <a:pt x="3501" y="560"/>
                    <a:pt x="3465" y="559"/>
                    <a:pt x="3431" y="556"/>
                  </a:cubicBezTo>
                  <a:cubicBezTo>
                    <a:pt x="3412" y="553"/>
                    <a:pt x="3394" y="552"/>
                    <a:pt x="3374" y="552"/>
                  </a:cubicBezTo>
                  <a:cubicBezTo>
                    <a:pt x="3331" y="552"/>
                    <a:pt x="3285" y="557"/>
                    <a:pt x="3239" y="557"/>
                  </a:cubicBezTo>
                  <a:cubicBezTo>
                    <a:pt x="3150" y="557"/>
                    <a:pt x="3062" y="539"/>
                    <a:pt x="2993" y="436"/>
                  </a:cubicBezTo>
                  <a:cubicBezTo>
                    <a:pt x="2900" y="378"/>
                    <a:pt x="2800" y="362"/>
                    <a:pt x="2697" y="362"/>
                  </a:cubicBezTo>
                  <a:cubicBezTo>
                    <a:pt x="2577" y="362"/>
                    <a:pt x="2452" y="384"/>
                    <a:pt x="2327" y="384"/>
                  </a:cubicBezTo>
                  <a:cubicBezTo>
                    <a:pt x="2194" y="384"/>
                    <a:pt x="2063" y="359"/>
                    <a:pt x="1939" y="257"/>
                  </a:cubicBezTo>
                  <a:cubicBezTo>
                    <a:pt x="1866" y="241"/>
                    <a:pt x="1786" y="238"/>
                    <a:pt x="1703" y="238"/>
                  </a:cubicBezTo>
                  <a:cubicBezTo>
                    <a:pt x="1664" y="238"/>
                    <a:pt x="1623" y="238"/>
                    <a:pt x="1583" y="238"/>
                  </a:cubicBezTo>
                  <a:cubicBezTo>
                    <a:pt x="1405" y="238"/>
                    <a:pt x="1223" y="227"/>
                    <a:pt x="1083" y="98"/>
                  </a:cubicBezTo>
                  <a:lnTo>
                    <a:pt x="1103" y="58"/>
                  </a:lnTo>
                  <a:cubicBezTo>
                    <a:pt x="924" y="58"/>
                    <a:pt x="725" y="98"/>
                    <a:pt x="546" y="98"/>
                  </a:cubicBezTo>
                  <a:cubicBezTo>
                    <a:pt x="464" y="47"/>
                    <a:pt x="351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"/>
            <p:cNvSpPr/>
            <p:nvPr/>
          </p:nvSpPr>
          <p:spPr>
            <a:xfrm>
              <a:off x="5382750" y="1464500"/>
              <a:ext cx="79600" cy="94550"/>
            </a:xfrm>
            <a:custGeom>
              <a:avLst/>
              <a:gdLst/>
              <a:ahLst/>
              <a:cxnLst/>
              <a:rect l="l" t="t" r="r" b="b"/>
              <a:pathLst>
                <a:path w="3184" h="3782" extrusionOk="0">
                  <a:moveTo>
                    <a:pt x="2905" y="0"/>
                  </a:moveTo>
                  <a:cubicBezTo>
                    <a:pt x="2587" y="20"/>
                    <a:pt x="2467" y="319"/>
                    <a:pt x="2268" y="518"/>
                  </a:cubicBezTo>
                  <a:cubicBezTo>
                    <a:pt x="1572" y="1174"/>
                    <a:pt x="1174" y="2069"/>
                    <a:pt x="418" y="2686"/>
                  </a:cubicBezTo>
                  <a:cubicBezTo>
                    <a:pt x="379" y="2746"/>
                    <a:pt x="319" y="2785"/>
                    <a:pt x="279" y="2865"/>
                  </a:cubicBezTo>
                  <a:cubicBezTo>
                    <a:pt x="319" y="3163"/>
                    <a:pt x="200" y="3382"/>
                    <a:pt x="1" y="3561"/>
                  </a:cubicBezTo>
                  <a:cubicBezTo>
                    <a:pt x="40" y="3641"/>
                    <a:pt x="100" y="3681"/>
                    <a:pt x="140" y="3760"/>
                  </a:cubicBezTo>
                  <a:cubicBezTo>
                    <a:pt x="203" y="3774"/>
                    <a:pt x="267" y="3781"/>
                    <a:pt x="329" y="3781"/>
                  </a:cubicBezTo>
                  <a:cubicBezTo>
                    <a:pt x="536" y="3781"/>
                    <a:pt x="720" y="3697"/>
                    <a:pt x="796" y="3482"/>
                  </a:cubicBezTo>
                  <a:cubicBezTo>
                    <a:pt x="1095" y="2626"/>
                    <a:pt x="1811" y="2069"/>
                    <a:pt x="2268" y="1333"/>
                  </a:cubicBezTo>
                  <a:cubicBezTo>
                    <a:pt x="2288" y="1254"/>
                    <a:pt x="2328" y="1194"/>
                    <a:pt x="2408" y="1154"/>
                  </a:cubicBezTo>
                  <a:lnTo>
                    <a:pt x="2428" y="1134"/>
                  </a:lnTo>
                  <a:cubicBezTo>
                    <a:pt x="2487" y="1075"/>
                    <a:pt x="2527" y="995"/>
                    <a:pt x="2587" y="955"/>
                  </a:cubicBezTo>
                  <a:cubicBezTo>
                    <a:pt x="2905" y="836"/>
                    <a:pt x="3183" y="657"/>
                    <a:pt x="3183" y="239"/>
                  </a:cubicBezTo>
                  <a:cubicBezTo>
                    <a:pt x="3124" y="100"/>
                    <a:pt x="3064" y="20"/>
                    <a:pt x="2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"/>
            <p:cNvSpPr/>
            <p:nvPr/>
          </p:nvSpPr>
          <p:spPr>
            <a:xfrm>
              <a:off x="5213675" y="1456600"/>
              <a:ext cx="40300" cy="89275"/>
            </a:xfrm>
            <a:custGeom>
              <a:avLst/>
              <a:gdLst/>
              <a:ahLst/>
              <a:cxnLst/>
              <a:rect l="l" t="t" r="r" b="b"/>
              <a:pathLst>
                <a:path w="1612" h="3571" extrusionOk="0">
                  <a:moveTo>
                    <a:pt x="367" y="0"/>
                  </a:moveTo>
                  <a:cubicBezTo>
                    <a:pt x="334" y="0"/>
                    <a:pt x="296" y="20"/>
                    <a:pt x="259" y="58"/>
                  </a:cubicBezTo>
                  <a:cubicBezTo>
                    <a:pt x="40" y="356"/>
                    <a:pt x="139" y="675"/>
                    <a:pt x="159" y="973"/>
                  </a:cubicBezTo>
                  <a:cubicBezTo>
                    <a:pt x="199" y="1351"/>
                    <a:pt x="239" y="1709"/>
                    <a:pt x="259" y="2087"/>
                  </a:cubicBezTo>
                  <a:cubicBezTo>
                    <a:pt x="199" y="2286"/>
                    <a:pt x="0" y="2405"/>
                    <a:pt x="20" y="2644"/>
                  </a:cubicBezTo>
                  <a:cubicBezTo>
                    <a:pt x="40" y="2803"/>
                    <a:pt x="120" y="2962"/>
                    <a:pt x="299" y="3002"/>
                  </a:cubicBezTo>
                  <a:cubicBezTo>
                    <a:pt x="358" y="3042"/>
                    <a:pt x="418" y="3042"/>
                    <a:pt x="458" y="3042"/>
                  </a:cubicBezTo>
                  <a:cubicBezTo>
                    <a:pt x="696" y="3082"/>
                    <a:pt x="696" y="3241"/>
                    <a:pt x="617" y="3400"/>
                  </a:cubicBezTo>
                  <a:cubicBezTo>
                    <a:pt x="728" y="3539"/>
                    <a:pt x="859" y="3571"/>
                    <a:pt x="995" y="3571"/>
                  </a:cubicBezTo>
                  <a:cubicBezTo>
                    <a:pt x="1054" y="3571"/>
                    <a:pt x="1114" y="3565"/>
                    <a:pt x="1174" y="3559"/>
                  </a:cubicBezTo>
                  <a:cubicBezTo>
                    <a:pt x="1432" y="3440"/>
                    <a:pt x="1532" y="3161"/>
                    <a:pt x="1611" y="2883"/>
                  </a:cubicBezTo>
                  <a:cubicBezTo>
                    <a:pt x="1611" y="2803"/>
                    <a:pt x="1592" y="2743"/>
                    <a:pt x="1532" y="2664"/>
                  </a:cubicBezTo>
                  <a:cubicBezTo>
                    <a:pt x="1452" y="2604"/>
                    <a:pt x="1413" y="2564"/>
                    <a:pt x="1353" y="2485"/>
                  </a:cubicBezTo>
                  <a:cubicBezTo>
                    <a:pt x="1273" y="2435"/>
                    <a:pt x="1184" y="2410"/>
                    <a:pt x="1089" y="2410"/>
                  </a:cubicBezTo>
                  <a:cubicBezTo>
                    <a:pt x="995" y="2410"/>
                    <a:pt x="895" y="2435"/>
                    <a:pt x="796" y="2485"/>
                  </a:cubicBezTo>
                  <a:cubicBezTo>
                    <a:pt x="557" y="2365"/>
                    <a:pt x="537" y="2166"/>
                    <a:pt x="537" y="1908"/>
                  </a:cubicBezTo>
                  <a:cubicBezTo>
                    <a:pt x="537" y="1311"/>
                    <a:pt x="497" y="694"/>
                    <a:pt x="458" y="78"/>
                  </a:cubicBezTo>
                  <a:cubicBezTo>
                    <a:pt x="437" y="25"/>
                    <a:pt x="405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"/>
            <p:cNvSpPr/>
            <p:nvPr/>
          </p:nvSpPr>
          <p:spPr>
            <a:xfrm>
              <a:off x="5301200" y="1463000"/>
              <a:ext cx="16425" cy="100000"/>
            </a:xfrm>
            <a:custGeom>
              <a:avLst/>
              <a:gdLst/>
              <a:ahLst/>
              <a:cxnLst/>
              <a:rect l="l" t="t" r="r" b="b"/>
              <a:pathLst>
                <a:path w="657" h="4000" extrusionOk="0">
                  <a:moveTo>
                    <a:pt x="398" y="1"/>
                  </a:moveTo>
                  <a:cubicBezTo>
                    <a:pt x="120" y="319"/>
                    <a:pt x="179" y="657"/>
                    <a:pt x="120" y="1015"/>
                  </a:cubicBezTo>
                  <a:cubicBezTo>
                    <a:pt x="0" y="1930"/>
                    <a:pt x="259" y="2845"/>
                    <a:pt x="219" y="3780"/>
                  </a:cubicBezTo>
                  <a:cubicBezTo>
                    <a:pt x="219" y="3800"/>
                    <a:pt x="259" y="3840"/>
                    <a:pt x="259" y="3880"/>
                  </a:cubicBezTo>
                  <a:cubicBezTo>
                    <a:pt x="319" y="3920"/>
                    <a:pt x="378" y="3940"/>
                    <a:pt x="418" y="3999"/>
                  </a:cubicBezTo>
                  <a:cubicBezTo>
                    <a:pt x="498" y="3999"/>
                    <a:pt x="577" y="3979"/>
                    <a:pt x="657" y="3979"/>
                  </a:cubicBezTo>
                  <a:cubicBezTo>
                    <a:pt x="577" y="2647"/>
                    <a:pt x="478" y="1334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"/>
            <p:cNvSpPr/>
            <p:nvPr/>
          </p:nvSpPr>
          <p:spPr>
            <a:xfrm>
              <a:off x="5155975" y="1503300"/>
              <a:ext cx="66175" cy="23200"/>
            </a:xfrm>
            <a:custGeom>
              <a:avLst/>
              <a:gdLst/>
              <a:ahLst/>
              <a:cxnLst/>
              <a:rect l="l" t="t" r="r" b="b"/>
              <a:pathLst>
                <a:path w="2647" h="928" extrusionOk="0">
                  <a:moveTo>
                    <a:pt x="1" y="0"/>
                  </a:moveTo>
                  <a:lnTo>
                    <a:pt x="1" y="139"/>
                  </a:lnTo>
                  <a:cubicBezTo>
                    <a:pt x="20" y="139"/>
                    <a:pt x="20" y="139"/>
                    <a:pt x="40" y="199"/>
                  </a:cubicBezTo>
                  <a:cubicBezTo>
                    <a:pt x="40" y="219"/>
                    <a:pt x="40" y="279"/>
                    <a:pt x="1" y="298"/>
                  </a:cubicBezTo>
                  <a:lnTo>
                    <a:pt x="1" y="438"/>
                  </a:lnTo>
                  <a:cubicBezTo>
                    <a:pt x="555" y="715"/>
                    <a:pt x="1130" y="928"/>
                    <a:pt x="1742" y="928"/>
                  </a:cubicBezTo>
                  <a:cubicBezTo>
                    <a:pt x="1966" y="928"/>
                    <a:pt x="2194" y="899"/>
                    <a:pt x="2428" y="836"/>
                  </a:cubicBezTo>
                  <a:cubicBezTo>
                    <a:pt x="2507" y="637"/>
                    <a:pt x="2646" y="438"/>
                    <a:pt x="2587" y="219"/>
                  </a:cubicBezTo>
                  <a:lnTo>
                    <a:pt x="2587" y="219"/>
                  </a:lnTo>
                  <a:cubicBezTo>
                    <a:pt x="2417" y="275"/>
                    <a:pt x="2257" y="296"/>
                    <a:pt x="2097" y="296"/>
                  </a:cubicBezTo>
                  <a:cubicBezTo>
                    <a:pt x="1919" y="296"/>
                    <a:pt x="1741" y="270"/>
                    <a:pt x="1552" y="239"/>
                  </a:cubicBezTo>
                  <a:cubicBezTo>
                    <a:pt x="1035" y="139"/>
                    <a:pt x="518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"/>
            <p:cNvSpPr/>
            <p:nvPr/>
          </p:nvSpPr>
          <p:spPr>
            <a:xfrm>
              <a:off x="5011750" y="1398850"/>
              <a:ext cx="15450" cy="79050"/>
            </a:xfrm>
            <a:custGeom>
              <a:avLst/>
              <a:gdLst/>
              <a:ahLst/>
              <a:cxnLst/>
              <a:rect l="l" t="t" r="r" b="b"/>
              <a:pathLst>
                <a:path w="618" h="3162" extrusionOk="0">
                  <a:moveTo>
                    <a:pt x="418" y="1"/>
                  </a:moveTo>
                  <a:cubicBezTo>
                    <a:pt x="399" y="160"/>
                    <a:pt x="418" y="379"/>
                    <a:pt x="239" y="498"/>
                  </a:cubicBezTo>
                  <a:cubicBezTo>
                    <a:pt x="160" y="717"/>
                    <a:pt x="299" y="995"/>
                    <a:pt x="100" y="1214"/>
                  </a:cubicBezTo>
                  <a:cubicBezTo>
                    <a:pt x="60" y="1771"/>
                    <a:pt x="60" y="2328"/>
                    <a:pt x="40" y="2905"/>
                  </a:cubicBezTo>
                  <a:cubicBezTo>
                    <a:pt x="21" y="2905"/>
                    <a:pt x="21" y="2925"/>
                    <a:pt x="1" y="2965"/>
                  </a:cubicBezTo>
                  <a:cubicBezTo>
                    <a:pt x="1" y="2985"/>
                    <a:pt x="1" y="3004"/>
                    <a:pt x="40" y="3064"/>
                  </a:cubicBezTo>
                  <a:cubicBezTo>
                    <a:pt x="100" y="3064"/>
                    <a:pt x="160" y="3084"/>
                    <a:pt x="220" y="3084"/>
                  </a:cubicBezTo>
                  <a:cubicBezTo>
                    <a:pt x="241" y="3137"/>
                    <a:pt x="267" y="3161"/>
                    <a:pt x="299" y="3161"/>
                  </a:cubicBezTo>
                  <a:cubicBezTo>
                    <a:pt x="328" y="3161"/>
                    <a:pt x="361" y="3141"/>
                    <a:pt x="399" y="3104"/>
                  </a:cubicBezTo>
                  <a:lnTo>
                    <a:pt x="458" y="3024"/>
                  </a:lnTo>
                  <a:cubicBezTo>
                    <a:pt x="418" y="2189"/>
                    <a:pt x="299" y="1333"/>
                    <a:pt x="597" y="498"/>
                  </a:cubicBezTo>
                  <a:cubicBezTo>
                    <a:pt x="538" y="319"/>
                    <a:pt x="617" y="12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"/>
            <p:cNvSpPr/>
            <p:nvPr/>
          </p:nvSpPr>
          <p:spPr>
            <a:xfrm>
              <a:off x="5251450" y="1510700"/>
              <a:ext cx="29375" cy="43500"/>
            </a:xfrm>
            <a:custGeom>
              <a:avLst/>
              <a:gdLst/>
              <a:ahLst/>
              <a:cxnLst/>
              <a:rect l="l" t="t" r="r" b="b"/>
              <a:pathLst>
                <a:path w="1175" h="1740" extrusionOk="0">
                  <a:moveTo>
                    <a:pt x="907" y="1"/>
                  </a:moveTo>
                  <a:cubicBezTo>
                    <a:pt x="891" y="1"/>
                    <a:pt x="874" y="1"/>
                    <a:pt x="856" y="2"/>
                  </a:cubicBezTo>
                  <a:cubicBezTo>
                    <a:pt x="856" y="278"/>
                    <a:pt x="856" y="567"/>
                    <a:pt x="565" y="567"/>
                  </a:cubicBezTo>
                  <a:cubicBezTo>
                    <a:pt x="499" y="567"/>
                    <a:pt x="418" y="553"/>
                    <a:pt x="319" y="520"/>
                  </a:cubicBezTo>
                  <a:cubicBezTo>
                    <a:pt x="270" y="500"/>
                    <a:pt x="215" y="495"/>
                    <a:pt x="160" y="495"/>
                  </a:cubicBezTo>
                  <a:cubicBezTo>
                    <a:pt x="105" y="495"/>
                    <a:pt x="51" y="500"/>
                    <a:pt x="1" y="500"/>
                  </a:cubicBezTo>
                  <a:lnTo>
                    <a:pt x="1" y="679"/>
                  </a:lnTo>
                  <a:cubicBezTo>
                    <a:pt x="180" y="1017"/>
                    <a:pt x="498" y="1216"/>
                    <a:pt x="677" y="1574"/>
                  </a:cubicBezTo>
                  <a:cubicBezTo>
                    <a:pt x="784" y="1609"/>
                    <a:pt x="874" y="1739"/>
                    <a:pt x="1005" y="1739"/>
                  </a:cubicBezTo>
                  <a:cubicBezTo>
                    <a:pt x="1021" y="1739"/>
                    <a:pt x="1038" y="1738"/>
                    <a:pt x="1055" y="1733"/>
                  </a:cubicBezTo>
                  <a:lnTo>
                    <a:pt x="1055" y="1077"/>
                  </a:lnTo>
                  <a:cubicBezTo>
                    <a:pt x="1175" y="878"/>
                    <a:pt x="1115" y="699"/>
                    <a:pt x="1055" y="520"/>
                  </a:cubicBezTo>
                  <a:lnTo>
                    <a:pt x="1055" y="341"/>
                  </a:lnTo>
                  <a:cubicBezTo>
                    <a:pt x="1112" y="153"/>
                    <a:pt x="1168" y="1"/>
                    <a:pt x="9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"/>
            <p:cNvSpPr/>
            <p:nvPr/>
          </p:nvSpPr>
          <p:spPr>
            <a:xfrm>
              <a:off x="5376300" y="1518700"/>
              <a:ext cx="24375" cy="35400"/>
            </a:xfrm>
            <a:custGeom>
              <a:avLst/>
              <a:gdLst/>
              <a:ahLst/>
              <a:cxnLst/>
              <a:rect l="l" t="t" r="r" b="b"/>
              <a:pathLst>
                <a:path w="975" h="1416" extrusionOk="0">
                  <a:moveTo>
                    <a:pt x="477" y="1"/>
                  </a:moveTo>
                  <a:cubicBezTo>
                    <a:pt x="458" y="21"/>
                    <a:pt x="398" y="60"/>
                    <a:pt x="378" y="80"/>
                  </a:cubicBezTo>
                  <a:cubicBezTo>
                    <a:pt x="378" y="399"/>
                    <a:pt x="477" y="777"/>
                    <a:pt x="40" y="916"/>
                  </a:cubicBezTo>
                  <a:cubicBezTo>
                    <a:pt x="0" y="1115"/>
                    <a:pt x="80" y="1294"/>
                    <a:pt x="259" y="1413"/>
                  </a:cubicBezTo>
                  <a:cubicBezTo>
                    <a:pt x="310" y="1413"/>
                    <a:pt x="364" y="1415"/>
                    <a:pt x="417" y="1415"/>
                  </a:cubicBezTo>
                  <a:cubicBezTo>
                    <a:pt x="591" y="1415"/>
                    <a:pt x="764" y="1392"/>
                    <a:pt x="855" y="1194"/>
                  </a:cubicBezTo>
                  <a:cubicBezTo>
                    <a:pt x="975" y="916"/>
                    <a:pt x="637" y="896"/>
                    <a:pt x="577" y="717"/>
                  </a:cubicBezTo>
                  <a:cubicBezTo>
                    <a:pt x="756" y="518"/>
                    <a:pt x="776" y="319"/>
                    <a:pt x="676" y="120"/>
                  </a:cubicBezTo>
                  <a:cubicBezTo>
                    <a:pt x="657" y="60"/>
                    <a:pt x="577" y="1"/>
                    <a:pt x="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"/>
            <p:cNvSpPr/>
            <p:nvPr/>
          </p:nvSpPr>
          <p:spPr>
            <a:xfrm>
              <a:off x="5231075" y="1400350"/>
              <a:ext cx="37325" cy="19425"/>
            </a:xfrm>
            <a:custGeom>
              <a:avLst/>
              <a:gdLst/>
              <a:ahLst/>
              <a:cxnLst/>
              <a:rect l="l" t="t" r="r" b="b"/>
              <a:pathLst>
                <a:path w="1493" h="77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319"/>
                    <a:pt x="199" y="458"/>
                    <a:pt x="279" y="597"/>
                  </a:cubicBezTo>
                  <a:cubicBezTo>
                    <a:pt x="677" y="776"/>
                    <a:pt x="1094" y="677"/>
                    <a:pt x="1492" y="736"/>
                  </a:cubicBezTo>
                  <a:cubicBezTo>
                    <a:pt x="1393" y="518"/>
                    <a:pt x="1075" y="716"/>
                    <a:pt x="995" y="438"/>
                  </a:cubicBezTo>
                  <a:cubicBezTo>
                    <a:pt x="1114" y="438"/>
                    <a:pt x="1214" y="418"/>
                    <a:pt x="1333" y="418"/>
                  </a:cubicBezTo>
                  <a:cubicBezTo>
                    <a:pt x="975" y="80"/>
                    <a:pt x="498" y="35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"/>
            <p:cNvSpPr/>
            <p:nvPr/>
          </p:nvSpPr>
          <p:spPr>
            <a:xfrm>
              <a:off x="5360375" y="1423225"/>
              <a:ext cx="31850" cy="13950"/>
            </a:xfrm>
            <a:custGeom>
              <a:avLst/>
              <a:gdLst/>
              <a:ahLst/>
              <a:cxnLst/>
              <a:rect l="l" t="t" r="r" b="b"/>
              <a:pathLst>
                <a:path w="1274" h="558" extrusionOk="0">
                  <a:moveTo>
                    <a:pt x="1214" y="0"/>
                  </a:moveTo>
                  <a:cubicBezTo>
                    <a:pt x="796" y="0"/>
                    <a:pt x="398" y="20"/>
                    <a:pt x="0" y="20"/>
                  </a:cubicBezTo>
                  <a:cubicBezTo>
                    <a:pt x="80" y="160"/>
                    <a:pt x="180" y="319"/>
                    <a:pt x="180" y="518"/>
                  </a:cubicBezTo>
                  <a:cubicBezTo>
                    <a:pt x="279" y="537"/>
                    <a:pt x="398" y="537"/>
                    <a:pt x="518" y="557"/>
                  </a:cubicBezTo>
                  <a:cubicBezTo>
                    <a:pt x="597" y="438"/>
                    <a:pt x="717" y="418"/>
                    <a:pt x="876" y="398"/>
                  </a:cubicBezTo>
                  <a:cubicBezTo>
                    <a:pt x="935" y="358"/>
                    <a:pt x="995" y="339"/>
                    <a:pt x="1055" y="319"/>
                  </a:cubicBezTo>
                  <a:cubicBezTo>
                    <a:pt x="1134" y="299"/>
                    <a:pt x="1194" y="239"/>
                    <a:pt x="1234" y="199"/>
                  </a:cubicBezTo>
                  <a:cubicBezTo>
                    <a:pt x="1274" y="120"/>
                    <a:pt x="1274" y="4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"/>
            <p:cNvSpPr/>
            <p:nvPr/>
          </p:nvSpPr>
          <p:spPr>
            <a:xfrm>
              <a:off x="5271350" y="1490850"/>
              <a:ext cx="13950" cy="28375"/>
            </a:xfrm>
            <a:custGeom>
              <a:avLst/>
              <a:gdLst/>
              <a:ahLst/>
              <a:cxnLst/>
              <a:rect l="l" t="t" r="r" b="b"/>
              <a:pathLst>
                <a:path w="558" h="1135" extrusionOk="0">
                  <a:moveTo>
                    <a:pt x="359" y="1"/>
                  </a:moveTo>
                  <a:lnTo>
                    <a:pt x="359" y="1"/>
                  </a:lnTo>
                  <a:cubicBezTo>
                    <a:pt x="1" y="239"/>
                    <a:pt x="80" y="518"/>
                    <a:pt x="80" y="796"/>
                  </a:cubicBezTo>
                  <a:cubicBezTo>
                    <a:pt x="259" y="836"/>
                    <a:pt x="259" y="1015"/>
                    <a:pt x="279" y="1135"/>
                  </a:cubicBezTo>
                  <a:cubicBezTo>
                    <a:pt x="558" y="796"/>
                    <a:pt x="418" y="419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"/>
            <p:cNvSpPr/>
            <p:nvPr/>
          </p:nvSpPr>
          <p:spPr>
            <a:xfrm>
              <a:off x="5338500" y="1565800"/>
              <a:ext cx="20400" cy="10275"/>
            </a:xfrm>
            <a:custGeom>
              <a:avLst/>
              <a:gdLst/>
              <a:ahLst/>
              <a:cxnLst/>
              <a:rect l="l" t="t" r="r" b="b"/>
              <a:pathLst>
                <a:path w="816" h="411" extrusionOk="0">
                  <a:moveTo>
                    <a:pt x="443" y="1"/>
                  </a:moveTo>
                  <a:cubicBezTo>
                    <a:pt x="356" y="1"/>
                    <a:pt x="268" y="18"/>
                    <a:pt x="179" y="26"/>
                  </a:cubicBezTo>
                  <a:cubicBezTo>
                    <a:pt x="120" y="166"/>
                    <a:pt x="60" y="265"/>
                    <a:pt x="0" y="385"/>
                  </a:cubicBezTo>
                  <a:cubicBezTo>
                    <a:pt x="121" y="393"/>
                    <a:pt x="241" y="410"/>
                    <a:pt x="356" y="410"/>
                  </a:cubicBezTo>
                  <a:cubicBezTo>
                    <a:pt x="527" y="410"/>
                    <a:pt x="685" y="372"/>
                    <a:pt x="816" y="206"/>
                  </a:cubicBezTo>
                  <a:cubicBezTo>
                    <a:pt x="697" y="39"/>
                    <a:pt x="571" y="1"/>
                    <a:pt x="4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"/>
            <p:cNvSpPr/>
            <p:nvPr/>
          </p:nvSpPr>
          <p:spPr>
            <a:xfrm>
              <a:off x="5278325" y="1523175"/>
              <a:ext cx="17425" cy="13450"/>
            </a:xfrm>
            <a:custGeom>
              <a:avLst/>
              <a:gdLst/>
              <a:ahLst/>
              <a:cxnLst/>
              <a:rect l="l" t="t" r="r" b="b"/>
              <a:pathLst>
                <a:path w="697" h="538" extrusionOk="0">
                  <a:moveTo>
                    <a:pt x="0" y="1"/>
                  </a:moveTo>
                  <a:lnTo>
                    <a:pt x="0" y="538"/>
                  </a:lnTo>
                  <a:cubicBezTo>
                    <a:pt x="279" y="518"/>
                    <a:pt x="517" y="498"/>
                    <a:pt x="696" y="279"/>
                  </a:cubicBezTo>
                  <a:cubicBezTo>
                    <a:pt x="498" y="120"/>
                    <a:pt x="199" y="2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"/>
            <p:cNvSpPr/>
            <p:nvPr/>
          </p:nvSpPr>
          <p:spPr>
            <a:xfrm>
              <a:off x="5237050" y="1470975"/>
              <a:ext cx="12450" cy="21975"/>
            </a:xfrm>
            <a:custGeom>
              <a:avLst/>
              <a:gdLst/>
              <a:ahLst/>
              <a:cxnLst/>
              <a:rect l="l" t="t" r="r" b="b"/>
              <a:pathLst>
                <a:path w="498" h="879" extrusionOk="0">
                  <a:moveTo>
                    <a:pt x="279" y="0"/>
                  </a:moveTo>
                  <a:cubicBezTo>
                    <a:pt x="159" y="279"/>
                    <a:pt x="0" y="537"/>
                    <a:pt x="139" y="875"/>
                  </a:cubicBezTo>
                  <a:cubicBezTo>
                    <a:pt x="154" y="877"/>
                    <a:pt x="168" y="878"/>
                    <a:pt x="181" y="878"/>
                  </a:cubicBezTo>
                  <a:cubicBezTo>
                    <a:pt x="291" y="878"/>
                    <a:pt x="342" y="807"/>
                    <a:pt x="378" y="736"/>
                  </a:cubicBezTo>
                  <a:cubicBezTo>
                    <a:pt x="378" y="497"/>
                    <a:pt x="497" y="21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"/>
            <p:cNvSpPr/>
            <p:nvPr/>
          </p:nvSpPr>
          <p:spPr>
            <a:xfrm>
              <a:off x="5236050" y="1488875"/>
              <a:ext cx="10475" cy="23400"/>
            </a:xfrm>
            <a:custGeom>
              <a:avLst/>
              <a:gdLst/>
              <a:ahLst/>
              <a:cxnLst/>
              <a:rect l="l" t="t" r="r" b="b"/>
              <a:pathLst>
                <a:path w="419" h="936" extrusionOk="0">
                  <a:moveTo>
                    <a:pt x="418" y="0"/>
                  </a:moveTo>
                  <a:cubicBezTo>
                    <a:pt x="338" y="60"/>
                    <a:pt x="239" y="100"/>
                    <a:pt x="179" y="159"/>
                  </a:cubicBezTo>
                  <a:cubicBezTo>
                    <a:pt x="299" y="378"/>
                    <a:pt x="0" y="657"/>
                    <a:pt x="239" y="875"/>
                  </a:cubicBezTo>
                  <a:cubicBezTo>
                    <a:pt x="269" y="915"/>
                    <a:pt x="304" y="935"/>
                    <a:pt x="336" y="935"/>
                  </a:cubicBezTo>
                  <a:cubicBezTo>
                    <a:pt x="368" y="935"/>
                    <a:pt x="398" y="915"/>
                    <a:pt x="418" y="875"/>
                  </a:cubicBezTo>
                  <a:lnTo>
                    <a:pt x="4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"/>
            <p:cNvSpPr/>
            <p:nvPr/>
          </p:nvSpPr>
          <p:spPr>
            <a:xfrm>
              <a:off x="5374800" y="1428700"/>
              <a:ext cx="16425" cy="16925"/>
            </a:xfrm>
            <a:custGeom>
              <a:avLst/>
              <a:gdLst/>
              <a:ahLst/>
              <a:cxnLst/>
              <a:rect l="l" t="t" r="r" b="b"/>
              <a:pathLst>
                <a:path w="657" h="677" extrusionOk="0">
                  <a:moveTo>
                    <a:pt x="319" y="0"/>
                  </a:moveTo>
                  <a:cubicBezTo>
                    <a:pt x="160" y="80"/>
                    <a:pt x="0" y="120"/>
                    <a:pt x="100" y="378"/>
                  </a:cubicBezTo>
                  <a:cubicBezTo>
                    <a:pt x="100" y="478"/>
                    <a:pt x="120" y="577"/>
                    <a:pt x="120" y="677"/>
                  </a:cubicBezTo>
                  <a:lnTo>
                    <a:pt x="438" y="677"/>
                  </a:lnTo>
                  <a:cubicBezTo>
                    <a:pt x="458" y="637"/>
                    <a:pt x="518" y="617"/>
                    <a:pt x="537" y="597"/>
                  </a:cubicBezTo>
                  <a:cubicBezTo>
                    <a:pt x="637" y="378"/>
                    <a:pt x="657" y="17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"/>
            <p:cNvSpPr/>
            <p:nvPr/>
          </p:nvSpPr>
          <p:spPr>
            <a:xfrm>
              <a:off x="5220625" y="1428200"/>
              <a:ext cx="5500" cy="30350"/>
            </a:xfrm>
            <a:custGeom>
              <a:avLst/>
              <a:gdLst/>
              <a:ahLst/>
              <a:cxnLst/>
              <a:rect l="l" t="t" r="r" b="b"/>
              <a:pathLst>
                <a:path w="220" h="1214" extrusionOk="0">
                  <a:moveTo>
                    <a:pt x="100" y="0"/>
                  </a:moveTo>
                  <a:cubicBezTo>
                    <a:pt x="40" y="518"/>
                    <a:pt x="21" y="856"/>
                    <a:pt x="1" y="1194"/>
                  </a:cubicBezTo>
                  <a:cubicBezTo>
                    <a:pt x="60" y="1214"/>
                    <a:pt x="120" y="1214"/>
                    <a:pt x="200" y="1214"/>
                  </a:cubicBezTo>
                  <a:cubicBezTo>
                    <a:pt x="219" y="856"/>
                    <a:pt x="219" y="518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"/>
            <p:cNvSpPr/>
            <p:nvPr/>
          </p:nvSpPr>
          <p:spPr>
            <a:xfrm>
              <a:off x="5144050" y="1390050"/>
              <a:ext cx="17925" cy="10825"/>
            </a:xfrm>
            <a:custGeom>
              <a:avLst/>
              <a:gdLst/>
              <a:ahLst/>
              <a:cxnLst/>
              <a:rect l="l" t="t" r="r" b="b"/>
              <a:pathLst>
                <a:path w="717" h="433" extrusionOk="0">
                  <a:moveTo>
                    <a:pt x="160" y="0"/>
                  </a:moveTo>
                  <a:cubicBezTo>
                    <a:pt x="139" y="0"/>
                    <a:pt x="118" y="10"/>
                    <a:pt x="100" y="34"/>
                  </a:cubicBezTo>
                  <a:cubicBezTo>
                    <a:pt x="0" y="134"/>
                    <a:pt x="100" y="233"/>
                    <a:pt x="120" y="333"/>
                  </a:cubicBezTo>
                  <a:cubicBezTo>
                    <a:pt x="219" y="402"/>
                    <a:pt x="318" y="432"/>
                    <a:pt x="418" y="432"/>
                  </a:cubicBezTo>
                  <a:cubicBezTo>
                    <a:pt x="517" y="432"/>
                    <a:pt x="617" y="402"/>
                    <a:pt x="716" y="353"/>
                  </a:cubicBezTo>
                  <a:cubicBezTo>
                    <a:pt x="597" y="253"/>
                    <a:pt x="438" y="174"/>
                    <a:pt x="318" y="74"/>
                  </a:cubicBezTo>
                  <a:cubicBezTo>
                    <a:pt x="264" y="47"/>
                    <a:pt x="209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"/>
            <p:cNvSpPr/>
            <p:nvPr/>
          </p:nvSpPr>
          <p:spPr>
            <a:xfrm>
              <a:off x="5371325" y="1445600"/>
              <a:ext cx="9475" cy="25875"/>
            </a:xfrm>
            <a:custGeom>
              <a:avLst/>
              <a:gdLst/>
              <a:ahLst/>
              <a:cxnLst/>
              <a:rect l="l" t="t" r="r" b="b"/>
              <a:pathLst>
                <a:path w="379" h="1035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319"/>
                    <a:pt x="100" y="657"/>
                    <a:pt x="139" y="1035"/>
                  </a:cubicBezTo>
                  <a:cubicBezTo>
                    <a:pt x="378" y="717"/>
                    <a:pt x="239" y="33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"/>
            <p:cNvSpPr/>
            <p:nvPr/>
          </p:nvSpPr>
          <p:spPr>
            <a:xfrm>
              <a:off x="5121175" y="1384925"/>
              <a:ext cx="12950" cy="12275"/>
            </a:xfrm>
            <a:custGeom>
              <a:avLst/>
              <a:gdLst/>
              <a:ahLst/>
              <a:cxnLst/>
              <a:rect l="l" t="t" r="r" b="b"/>
              <a:pathLst>
                <a:path w="518" h="491" extrusionOk="0">
                  <a:moveTo>
                    <a:pt x="338" y="1"/>
                  </a:moveTo>
                  <a:cubicBezTo>
                    <a:pt x="239" y="60"/>
                    <a:pt x="119" y="100"/>
                    <a:pt x="0" y="180"/>
                  </a:cubicBezTo>
                  <a:cubicBezTo>
                    <a:pt x="85" y="350"/>
                    <a:pt x="214" y="491"/>
                    <a:pt x="411" y="491"/>
                  </a:cubicBezTo>
                  <a:cubicBezTo>
                    <a:pt x="444" y="491"/>
                    <a:pt x="480" y="487"/>
                    <a:pt x="517" y="478"/>
                  </a:cubicBezTo>
                  <a:cubicBezTo>
                    <a:pt x="458" y="339"/>
                    <a:pt x="398" y="1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"/>
            <p:cNvSpPr/>
            <p:nvPr/>
          </p:nvSpPr>
          <p:spPr>
            <a:xfrm>
              <a:off x="5233550" y="1510750"/>
              <a:ext cx="14450" cy="8475"/>
            </a:xfrm>
            <a:custGeom>
              <a:avLst/>
              <a:gdLst/>
              <a:ahLst/>
              <a:cxnLst/>
              <a:rect l="l" t="t" r="r" b="b"/>
              <a:pathLst>
                <a:path w="578" h="339" extrusionOk="0">
                  <a:moveTo>
                    <a:pt x="339" y="0"/>
                  </a:moveTo>
                  <a:cubicBezTo>
                    <a:pt x="299" y="180"/>
                    <a:pt x="100" y="199"/>
                    <a:pt x="1" y="339"/>
                  </a:cubicBezTo>
                  <a:lnTo>
                    <a:pt x="578" y="339"/>
                  </a:lnTo>
                  <a:cubicBezTo>
                    <a:pt x="538" y="219"/>
                    <a:pt x="538" y="12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"/>
            <p:cNvSpPr/>
            <p:nvPr/>
          </p:nvSpPr>
          <p:spPr>
            <a:xfrm>
              <a:off x="5373300" y="1428650"/>
              <a:ext cx="9475" cy="9525"/>
            </a:xfrm>
            <a:custGeom>
              <a:avLst/>
              <a:gdLst/>
              <a:ahLst/>
              <a:cxnLst/>
              <a:rect l="l" t="t" r="r" b="b"/>
              <a:pathLst>
                <a:path w="379" h="381" extrusionOk="0">
                  <a:moveTo>
                    <a:pt x="325" y="0"/>
                  </a:moveTo>
                  <a:cubicBezTo>
                    <a:pt x="103" y="0"/>
                    <a:pt x="1" y="117"/>
                    <a:pt x="1" y="320"/>
                  </a:cubicBezTo>
                  <a:lnTo>
                    <a:pt x="80" y="380"/>
                  </a:lnTo>
                  <a:lnTo>
                    <a:pt x="160" y="380"/>
                  </a:lnTo>
                  <a:lnTo>
                    <a:pt x="379" y="2"/>
                  </a:lnTo>
                  <a:cubicBezTo>
                    <a:pt x="360" y="1"/>
                    <a:pt x="342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"/>
            <p:cNvSpPr/>
            <p:nvPr/>
          </p:nvSpPr>
          <p:spPr>
            <a:xfrm>
              <a:off x="5290750" y="1558000"/>
              <a:ext cx="10475" cy="4500"/>
            </a:xfrm>
            <a:custGeom>
              <a:avLst/>
              <a:gdLst/>
              <a:ahLst/>
              <a:cxnLst/>
              <a:rect l="l" t="t" r="r" b="b"/>
              <a:pathLst>
                <a:path w="419" h="180" extrusionOk="0">
                  <a:moveTo>
                    <a:pt x="1" y="0"/>
                  </a:moveTo>
                  <a:cubicBezTo>
                    <a:pt x="80" y="120"/>
                    <a:pt x="199" y="179"/>
                    <a:pt x="339" y="179"/>
                  </a:cubicBezTo>
                  <a:cubicBezTo>
                    <a:pt x="378" y="179"/>
                    <a:pt x="378" y="179"/>
                    <a:pt x="398" y="140"/>
                  </a:cubicBezTo>
                  <a:cubicBezTo>
                    <a:pt x="418" y="100"/>
                    <a:pt x="398" y="80"/>
                    <a:pt x="339" y="20"/>
                  </a:cubicBezTo>
                  <a:cubicBezTo>
                    <a:pt x="219" y="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"/>
            <p:cNvSpPr/>
            <p:nvPr/>
          </p:nvSpPr>
          <p:spPr>
            <a:xfrm>
              <a:off x="5288750" y="14239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127" y="1"/>
                  </a:moveTo>
                  <a:cubicBezTo>
                    <a:pt x="87" y="1"/>
                    <a:pt x="45" y="5"/>
                    <a:pt x="1" y="10"/>
                  </a:cubicBezTo>
                  <a:cubicBezTo>
                    <a:pt x="95" y="88"/>
                    <a:pt x="201" y="142"/>
                    <a:pt x="310" y="142"/>
                  </a:cubicBezTo>
                  <a:cubicBezTo>
                    <a:pt x="339" y="142"/>
                    <a:pt x="369" y="138"/>
                    <a:pt x="399" y="130"/>
                  </a:cubicBezTo>
                  <a:cubicBezTo>
                    <a:pt x="327" y="28"/>
                    <a:pt x="233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"/>
            <p:cNvSpPr/>
            <p:nvPr/>
          </p:nvSpPr>
          <p:spPr>
            <a:xfrm>
              <a:off x="5247475" y="1518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80"/>
                    <a:pt x="80" y="160"/>
                    <a:pt x="180" y="180"/>
                  </a:cubicBezTo>
                  <a:cubicBezTo>
                    <a:pt x="120" y="120"/>
                    <a:pt x="61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"/>
            <p:cNvSpPr/>
            <p:nvPr/>
          </p:nvSpPr>
          <p:spPr>
            <a:xfrm>
              <a:off x="5276325" y="14197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cubicBezTo>
                    <a:pt x="60" y="80"/>
                    <a:pt x="120" y="139"/>
                    <a:pt x="219" y="139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"/>
            <p:cNvSpPr/>
            <p:nvPr/>
          </p:nvSpPr>
          <p:spPr>
            <a:xfrm>
              <a:off x="5351425" y="1434475"/>
              <a:ext cx="4500" cy="1700"/>
            </a:xfrm>
            <a:custGeom>
              <a:avLst/>
              <a:gdLst/>
              <a:ahLst/>
              <a:cxnLst/>
              <a:rect l="l" t="t" r="r" b="b"/>
              <a:pathLst>
                <a:path w="180" h="68" extrusionOk="0">
                  <a:moveTo>
                    <a:pt x="92" y="0"/>
                  </a:moveTo>
                  <a:cubicBezTo>
                    <a:pt x="61" y="0"/>
                    <a:pt x="29" y="21"/>
                    <a:pt x="0" y="68"/>
                  </a:cubicBezTo>
                  <a:lnTo>
                    <a:pt x="179" y="68"/>
                  </a:lnTo>
                  <a:cubicBezTo>
                    <a:pt x="158" y="26"/>
                    <a:pt x="126" y="0"/>
                    <a:pt x="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"/>
            <p:cNvSpPr/>
            <p:nvPr/>
          </p:nvSpPr>
          <p:spPr>
            <a:xfrm>
              <a:off x="5162450" y="1398350"/>
              <a:ext cx="6475" cy="3025"/>
            </a:xfrm>
            <a:custGeom>
              <a:avLst/>
              <a:gdLst/>
              <a:ahLst/>
              <a:cxnLst/>
              <a:rect l="l" t="t" r="r" b="b"/>
              <a:pathLst>
                <a:path w="259" h="121" extrusionOk="0">
                  <a:moveTo>
                    <a:pt x="0" y="1"/>
                  </a:moveTo>
                  <a:cubicBezTo>
                    <a:pt x="80" y="41"/>
                    <a:pt x="179" y="60"/>
                    <a:pt x="259" y="120"/>
                  </a:cubicBezTo>
                  <a:cubicBezTo>
                    <a:pt x="199" y="2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"/>
            <p:cNvSpPr/>
            <p:nvPr/>
          </p:nvSpPr>
          <p:spPr>
            <a:xfrm>
              <a:off x="5302675" y="15580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00" y="0"/>
                  </a:moveTo>
                  <a:cubicBezTo>
                    <a:pt x="140" y="0"/>
                    <a:pt x="100" y="20"/>
                    <a:pt x="41" y="40"/>
                  </a:cubicBezTo>
                  <a:cubicBezTo>
                    <a:pt x="21" y="40"/>
                    <a:pt x="21" y="40"/>
                    <a:pt x="1" y="100"/>
                  </a:cubicBezTo>
                  <a:cubicBezTo>
                    <a:pt x="1" y="120"/>
                    <a:pt x="1" y="179"/>
                    <a:pt x="41" y="199"/>
                  </a:cubicBezTo>
                  <a:cubicBezTo>
                    <a:pt x="100" y="179"/>
                    <a:pt x="140" y="179"/>
                    <a:pt x="200" y="179"/>
                  </a:cubicBezTo>
                  <a:lnTo>
                    <a:pt x="260" y="140"/>
                  </a:lnTo>
                  <a:lnTo>
                    <a:pt x="240" y="80"/>
                  </a:lnTo>
                  <a:cubicBezTo>
                    <a:pt x="240" y="40"/>
                    <a:pt x="220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"/>
            <p:cNvSpPr/>
            <p:nvPr/>
          </p:nvSpPr>
          <p:spPr>
            <a:xfrm>
              <a:off x="5299200" y="1558125"/>
              <a:ext cx="4500" cy="4875"/>
            </a:xfrm>
            <a:custGeom>
              <a:avLst/>
              <a:gdLst/>
              <a:ahLst/>
              <a:cxnLst/>
              <a:rect l="l" t="t" r="r" b="b"/>
              <a:pathLst>
                <a:path w="180" h="195" extrusionOk="0">
                  <a:moveTo>
                    <a:pt x="98" y="0"/>
                  </a:moveTo>
                  <a:cubicBezTo>
                    <a:pt x="65" y="0"/>
                    <a:pt x="31" y="5"/>
                    <a:pt x="1" y="15"/>
                  </a:cubicBezTo>
                  <a:lnTo>
                    <a:pt x="1" y="194"/>
                  </a:lnTo>
                  <a:lnTo>
                    <a:pt x="180" y="194"/>
                  </a:lnTo>
                  <a:lnTo>
                    <a:pt x="180" y="15"/>
                  </a:lnTo>
                  <a:cubicBezTo>
                    <a:pt x="160" y="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"/>
            <p:cNvSpPr/>
            <p:nvPr/>
          </p:nvSpPr>
          <p:spPr>
            <a:xfrm>
              <a:off x="5492650" y="1377600"/>
              <a:ext cx="67675" cy="76450"/>
            </a:xfrm>
            <a:custGeom>
              <a:avLst/>
              <a:gdLst/>
              <a:ahLst/>
              <a:cxnLst/>
              <a:rect l="l" t="t" r="r" b="b"/>
              <a:pathLst>
                <a:path w="2707" h="3058" extrusionOk="0">
                  <a:moveTo>
                    <a:pt x="2251" y="0"/>
                  </a:moveTo>
                  <a:cubicBezTo>
                    <a:pt x="2214" y="0"/>
                    <a:pt x="2179" y="5"/>
                    <a:pt x="2149" y="15"/>
                  </a:cubicBezTo>
                  <a:cubicBezTo>
                    <a:pt x="1314" y="751"/>
                    <a:pt x="677" y="1607"/>
                    <a:pt x="21" y="2462"/>
                  </a:cubicBezTo>
                  <a:cubicBezTo>
                    <a:pt x="1" y="2542"/>
                    <a:pt x="1" y="2641"/>
                    <a:pt x="1" y="2701"/>
                  </a:cubicBezTo>
                  <a:cubicBezTo>
                    <a:pt x="67" y="2900"/>
                    <a:pt x="148" y="3058"/>
                    <a:pt x="335" y="3058"/>
                  </a:cubicBezTo>
                  <a:cubicBezTo>
                    <a:pt x="372" y="3058"/>
                    <a:pt x="413" y="3052"/>
                    <a:pt x="458" y="3039"/>
                  </a:cubicBezTo>
                  <a:cubicBezTo>
                    <a:pt x="498" y="2979"/>
                    <a:pt x="578" y="2939"/>
                    <a:pt x="638" y="2880"/>
                  </a:cubicBezTo>
                  <a:cubicBezTo>
                    <a:pt x="817" y="2740"/>
                    <a:pt x="996" y="2542"/>
                    <a:pt x="1195" y="2382"/>
                  </a:cubicBezTo>
                  <a:cubicBezTo>
                    <a:pt x="1493" y="2223"/>
                    <a:pt x="1672" y="1945"/>
                    <a:pt x="1811" y="1646"/>
                  </a:cubicBezTo>
                  <a:cubicBezTo>
                    <a:pt x="2110" y="1507"/>
                    <a:pt x="2149" y="1189"/>
                    <a:pt x="2368" y="990"/>
                  </a:cubicBezTo>
                  <a:cubicBezTo>
                    <a:pt x="2488" y="791"/>
                    <a:pt x="2587" y="632"/>
                    <a:pt x="2706" y="453"/>
                  </a:cubicBezTo>
                  <a:cubicBezTo>
                    <a:pt x="2686" y="433"/>
                    <a:pt x="2667" y="393"/>
                    <a:pt x="2647" y="353"/>
                  </a:cubicBezTo>
                  <a:cubicBezTo>
                    <a:pt x="2488" y="294"/>
                    <a:pt x="2448" y="154"/>
                    <a:pt x="2368" y="15"/>
                  </a:cubicBezTo>
                  <a:cubicBezTo>
                    <a:pt x="2328" y="5"/>
                    <a:pt x="2289" y="0"/>
                    <a:pt x="2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"/>
            <p:cNvSpPr/>
            <p:nvPr/>
          </p:nvSpPr>
          <p:spPr>
            <a:xfrm>
              <a:off x="5459350" y="1445150"/>
              <a:ext cx="44775" cy="48225"/>
            </a:xfrm>
            <a:custGeom>
              <a:avLst/>
              <a:gdLst/>
              <a:ahLst/>
              <a:cxnLst/>
              <a:rect l="l" t="t" r="r" b="b"/>
              <a:pathLst>
                <a:path w="1791" h="1929" extrusionOk="0">
                  <a:moveTo>
                    <a:pt x="1237" y="0"/>
                  </a:moveTo>
                  <a:cubicBezTo>
                    <a:pt x="946" y="0"/>
                    <a:pt x="819" y="294"/>
                    <a:pt x="637" y="476"/>
                  </a:cubicBezTo>
                  <a:cubicBezTo>
                    <a:pt x="497" y="854"/>
                    <a:pt x="0" y="1053"/>
                    <a:pt x="199" y="1550"/>
                  </a:cubicBezTo>
                  <a:cubicBezTo>
                    <a:pt x="259" y="1729"/>
                    <a:pt x="358" y="1849"/>
                    <a:pt x="537" y="1928"/>
                  </a:cubicBezTo>
                  <a:cubicBezTo>
                    <a:pt x="1015" y="1431"/>
                    <a:pt x="1432" y="934"/>
                    <a:pt x="1790" y="357"/>
                  </a:cubicBezTo>
                  <a:cubicBezTo>
                    <a:pt x="1611" y="317"/>
                    <a:pt x="1512" y="178"/>
                    <a:pt x="1432" y="38"/>
                  </a:cubicBezTo>
                  <a:cubicBezTo>
                    <a:pt x="1360" y="12"/>
                    <a:pt x="1295" y="0"/>
                    <a:pt x="1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"/>
            <p:cNvSpPr/>
            <p:nvPr/>
          </p:nvSpPr>
          <p:spPr>
            <a:xfrm>
              <a:off x="5519025" y="1418750"/>
              <a:ext cx="18925" cy="22400"/>
            </a:xfrm>
            <a:custGeom>
              <a:avLst/>
              <a:gdLst/>
              <a:ahLst/>
              <a:cxnLst/>
              <a:rect l="l" t="t" r="r" b="b"/>
              <a:pathLst>
                <a:path w="757" h="896" extrusionOk="0">
                  <a:moveTo>
                    <a:pt x="736" y="0"/>
                  </a:moveTo>
                  <a:lnTo>
                    <a:pt x="736" y="0"/>
                  </a:lnTo>
                  <a:cubicBezTo>
                    <a:pt x="438" y="140"/>
                    <a:pt x="239" y="418"/>
                    <a:pt x="60" y="716"/>
                  </a:cubicBezTo>
                  <a:lnTo>
                    <a:pt x="0" y="796"/>
                  </a:lnTo>
                  <a:cubicBezTo>
                    <a:pt x="0" y="816"/>
                    <a:pt x="0" y="876"/>
                    <a:pt x="60" y="896"/>
                  </a:cubicBezTo>
                  <a:cubicBezTo>
                    <a:pt x="756" y="716"/>
                    <a:pt x="756" y="716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"/>
            <p:cNvSpPr/>
            <p:nvPr/>
          </p:nvSpPr>
          <p:spPr>
            <a:xfrm>
              <a:off x="5537425" y="1402325"/>
              <a:ext cx="16925" cy="16450"/>
            </a:xfrm>
            <a:custGeom>
              <a:avLst/>
              <a:gdLst/>
              <a:ahLst/>
              <a:cxnLst/>
              <a:rect l="l" t="t" r="r" b="b"/>
              <a:pathLst>
                <a:path w="677" h="658" extrusionOk="0">
                  <a:moveTo>
                    <a:pt x="557" y="1"/>
                  </a:moveTo>
                  <a:cubicBezTo>
                    <a:pt x="299" y="160"/>
                    <a:pt x="159" y="399"/>
                    <a:pt x="0" y="657"/>
                  </a:cubicBezTo>
                  <a:cubicBezTo>
                    <a:pt x="358" y="578"/>
                    <a:pt x="677" y="478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"/>
            <p:cNvSpPr/>
            <p:nvPr/>
          </p:nvSpPr>
          <p:spPr>
            <a:xfrm>
              <a:off x="5509075" y="1436650"/>
              <a:ext cx="12450" cy="12950"/>
            </a:xfrm>
            <a:custGeom>
              <a:avLst/>
              <a:gdLst/>
              <a:ahLst/>
              <a:cxnLst/>
              <a:rect l="l" t="t" r="r" b="b"/>
              <a:pathLst>
                <a:path w="498" h="518" extrusionOk="0">
                  <a:moveTo>
                    <a:pt x="458" y="0"/>
                  </a:moveTo>
                  <a:cubicBezTo>
                    <a:pt x="259" y="160"/>
                    <a:pt x="60" y="279"/>
                    <a:pt x="0" y="518"/>
                  </a:cubicBezTo>
                  <a:cubicBezTo>
                    <a:pt x="239" y="518"/>
                    <a:pt x="458" y="478"/>
                    <a:pt x="498" y="180"/>
                  </a:cubicBezTo>
                  <a:cubicBezTo>
                    <a:pt x="458" y="120"/>
                    <a:pt x="458" y="6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"/>
            <p:cNvSpPr/>
            <p:nvPr/>
          </p:nvSpPr>
          <p:spPr>
            <a:xfrm>
              <a:off x="5564775" y="1376475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0"/>
                  </a:moveTo>
                  <a:cubicBezTo>
                    <a:pt x="60" y="20"/>
                    <a:pt x="0" y="100"/>
                    <a:pt x="0" y="219"/>
                  </a:cubicBezTo>
                  <a:cubicBezTo>
                    <a:pt x="100" y="179"/>
                    <a:pt x="17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"/>
            <p:cNvSpPr/>
            <p:nvPr/>
          </p:nvSpPr>
          <p:spPr>
            <a:xfrm>
              <a:off x="5557800" y="13844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80" y="1"/>
                  </a:moveTo>
                  <a:lnTo>
                    <a:pt x="1" y="80"/>
                  </a:lnTo>
                  <a:lnTo>
                    <a:pt x="41" y="160"/>
                  </a:lnTo>
                  <a:lnTo>
                    <a:pt x="100" y="200"/>
                  </a:lnTo>
                  <a:cubicBezTo>
                    <a:pt x="180" y="160"/>
                    <a:pt x="240" y="100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"/>
            <p:cNvSpPr/>
            <p:nvPr/>
          </p:nvSpPr>
          <p:spPr>
            <a:xfrm>
              <a:off x="5569250" y="13720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60" y="0"/>
                    <a:pt x="20" y="80"/>
                    <a:pt x="0" y="179"/>
                  </a:cubicBezTo>
                  <a:cubicBezTo>
                    <a:pt x="100" y="160"/>
                    <a:pt x="140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"/>
            <p:cNvSpPr/>
            <p:nvPr/>
          </p:nvSpPr>
          <p:spPr>
            <a:xfrm>
              <a:off x="5573725" y="13670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00" y="20"/>
                    <a:pt x="20" y="100"/>
                    <a:pt x="0" y="199"/>
                  </a:cubicBezTo>
                  <a:cubicBezTo>
                    <a:pt x="100" y="180"/>
                    <a:pt x="140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"/>
            <p:cNvSpPr/>
            <p:nvPr/>
          </p:nvSpPr>
          <p:spPr>
            <a:xfrm>
              <a:off x="5108725" y="1507625"/>
              <a:ext cx="112425" cy="30675"/>
            </a:xfrm>
            <a:custGeom>
              <a:avLst/>
              <a:gdLst/>
              <a:ahLst/>
              <a:cxnLst/>
              <a:rect l="l" t="t" r="r" b="b"/>
              <a:pathLst>
                <a:path w="4497" h="1227" extrusionOk="0">
                  <a:moveTo>
                    <a:pt x="278" y="1"/>
                  </a:moveTo>
                  <a:cubicBezTo>
                    <a:pt x="160" y="1"/>
                    <a:pt x="58" y="55"/>
                    <a:pt x="1" y="265"/>
                  </a:cubicBezTo>
                  <a:cubicBezTo>
                    <a:pt x="1334" y="722"/>
                    <a:pt x="2726" y="921"/>
                    <a:pt x="4119" y="1200"/>
                  </a:cubicBezTo>
                  <a:cubicBezTo>
                    <a:pt x="4160" y="1219"/>
                    <a:pt x="4196" y="1227"/>
                    <a:pt x="4228" y="1227"/>
                  </a:cubicBezTo>
                  <a:cubicBezTo>
                    <a:pt x="4362" y="1227"/>
                    <a:pt x="4416" y="1081"/>
                    <a:pt x="4497" y="1001"/>
                  </a:cubicBezTo>
                  <a:cubicBezTo>
                    <a:pt x="4437" y="901"/>
                    <a:pt x="4377" y="762"/>
                    <a:pt x="4318" y="663"/>
                  </a:cubicBezTo>
                  <a:cubicBezTo>
                    <a:pt x="3502" y="503"/>
                    <a:pt x="2706" y="344"/>
                    <a:pt x="1891" y="265"/>
                  </a:cubicBezTo>
                  <a:lnTo>
                    <a:pt x="1731" y="265"/>
                  </a:lnTo>
                  <a:cubicBezTo>
                    <a:pt x="1552" y="165"/>
                    <a:pt x="1334" y="225"/>
                    <a:pt x="1214" y="46"/>
                  </a:cubicBezTo>
                  <a:cubicBezTo>
                    <a:pt x="1152" y="28"/>
                    <a:pt x="1093" y="18"/>
                    <a:pt x="1039" y="18"/>
                  </a:cubicBezTo>
                  <a:cubicBezTo>
                    <a:pt x="972" y="18"/>
                    <a:pt x="911" y="33"/>
                    <a:pt x="856" y="66"/>
                  </a:cubicBezTo>
                  <a:lnTo>
                    <a:pt x="677" y="66"/>
                  </a:lnTo>
                  <a:cubicBezTo>
                    <a:pt x="553" y="66"/>
                    <a:pt x="406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"/>
            <p:cNvSpPr/>
            <p:nvPr/>
          </p:nvSpPr>
          <p:spPr>
            <a:xfrm>
              <a:off x="5060500" y="1497150"/>
              <a:ext cx="65675" cy="17100"/>
            </a:xfrm>
            <a:custGeom>
              <a:avLst/>
              <a:gdLst/>
              <a:ahLst/>
              <a:cxnLst/>
              <a:rect l="l" t="t" r="r" b="b"/>
              <a:pathLst>
                <a:path w="2627" h="684" extrusionOk="0">
                  <a:moveTo>
                    <a:pt x="404" y="0"/>
                  </a:moveTo>
                  <a:cubicBezTo>
                    <a:pt x="256" y="0"/>
                    <a:pt x="115" y="40"/>
                    <a:pt x="0" y="167"/>
                  </a:cubicBezTo>
                  <a:cubicBezTo>
                    <a:pt x="60" y="167"/>
                    <a:pt x="100" y="186"/>
                    <a:pt x="159" y="186"/>
                  </a:cubicBezTo>
                  <a:cubicBezTo>
                    <a:pt x="279" y="266"/>
                    <a:pt x="438" y="246"/>
                    <a:pt x="537" y="346"/>
                  </a:cubicBezTo>
                  <a:cubicBezTo>
                    <a:pt x="975" y="465"/>
                    <a:pt x="1452" y="564"/>
                    <a:pt x="1930" y="684"/>
                  </a:cubicBezTo>
                  <a:cubicBezTo>
                    <a:pt x="2089" y="445"/>
                    <a:pt x="2387" y="564"/>
                    <a:pt x="2626" y="485"/>
                  </a:cubicBezTo>
                  <a:cubicBezTo>
                    <a:pt x="1989" y="346"/>
                    <a:pt x="1353" y="186"/>
                    <a:pt x="736" y="47"/>
                  </a:cubicBezTo>
                  <a:cubicBezTo>
                    <a:pt x="627" y="22"/>
                    <a:pt x="514" y="0"/>
                    <a:pt x="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"/>
            <p:cNvSpPr/>
            <p:nvPr/>
          </p:nvSpPr>
          <p:spPr>
            <a:xfrm>
              <a:off x="5243500" y="1527650"/>
              <a:ext cx="29875" cy="23675"/>
            </a:xfrm>
            <a:custGeom>
              <a:avLst/>
              <a:gdLst/>
              <a:ahLst/>
              <a:cxnLst/>
              <a:rect l="l" t="t" r="r" b="b"/>
              <a:pathLst>
                <a:path w="1195" h="947" extrusionOk="0">
                  <a:moveTo>
                    <a:pt x="319" y="1"/>
                  </a:moveTo>
                  <a:cubicBezTo>
                    <a:pt x="200" y="240"/>
                    <a:pt x="100" y="458"/>
                    <a:pt x="1" y="697"/>
                  </a:cubicBezTo>
                  <a:cubicBezTo>
                    <a:pt x="220" y="757"/>
                    <a:pt x="478" y="816"/>
                    <a:pt x="697" y="856"/>
                  </a:cubicBezTo>
                  <a:cubicBezTo>
                    <a:pt x="751" y="910"/>
                    <a:pt x="810" y="946"/>
                    <a:pt x="869" y="946"/>
                  </a:cubicBezTo>
                  <a:cubicBezTo>
                    <a:pt x="920" y="946"/>
                    <a:pt x="970" y="920"/>
                    <a:pt x="1015" y="856"/>
                  </a:cubicBezTo>
                  <a:cubicBezTo>
                    <a:pt x="1194" y="240"/>
                    <a:pt x="737" y="1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"/>
            <p:cNvSpPr/>
            <p:nvPr/>
          </p:nvSpPr>
          <p:spPr>
            <a:xfrm>
              <a:off x="5225600" y="1527475"/>
              <a:ext cx="15450" cy="14125"/>
            </a:xfrm>
            <a:custGeom>
              <a:avLst/>
              <a:gdLst/>
              <a:ahLst/>
              <a:cxnLst/>
              <a:rect l="l" t="t" r="r" b="b"/>
              <a:pathLst>
                <a:path w="618" h="565" extrusionOk="0">
                  <a:moveTo>
                    <a:pt x="301" y="1"/>
                  </a:moveTo>
                  <a:cubicBezTo>
                    <a:pt x="195" y="1"/>
                    <a:pt x="84" y="100"/>
                    <a:pt x="1" y="207"/>
                  </a:cubicBezTo>
                  <a:cubicBezTo>
                    <a:pt x="1" y="346"/>
                    <a:pt x="20" y="465"/>
                    <a:pt x="140" y="565"/>
                  </a:cubicBezTo>
                  <a:cubicBezTo>
                    <a:pt x="398" y="545"/>
                    <a:pt x="617" y="445"/>
                    <a:pt x="498" y="167"/>
                  </a:cubicBezTo>
                  <a:cubicBezTo>
                    <a:pt x="442" y="46"/>
                    <a:pt x="372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"/>
            <p:cNvSpPr/>
            <p:nvPr/>
          </p:nvSpPr>
          <p:spPr>
            <a:xfrm>
              <a:off x="5212175" y="1532625"/>
              <a:ext cx="9475" cy="7375"/>
            </a:xfrm>
            <a:custGeom>
              <a:avLst/>
              <a:gdLst/>
              <a:ahLst/>
              <a:cxnLst/>
              <a:rect l="l" t="t" r="r" b="b"/>
              <a:pathLst>
                <a:path w="379" h="295" extrusionOk="0">
                  <a:moveTo>
                    <a:pt x="378" y="1"/>
                  </a:moveTo>
                  <a:cubicBezTo>
                    <a:pt x="259" y="41"/>
                    <a:pt x="140" y="120"/>
                    <a:pt x="0" y="200"/>
                  </a:cubicBezTo>
                  <a:cubicBezTo>
                    <a:pt x="92" y="265"/>
                    <a:pt x="162" y="294"/>
                    <a:pt x="216" y="294"/>
                  </a:cubicBezTo>
                  <a:cubicBezTo>
                    <a:pt x="325" y="294"/>
                    <a:pt x="365" y="174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"/>
            <p:cNvSpPr/>
            <p:nvPr/>
          </p:nvSpPr>
          <p:spPr>
            <a:xfrm>
              <a:off x="5260425" y="1549050"/>
              <a:ext cx="7975" cy="3575"/>
            </a:xfrm>
            <a:custGeom>
              <a:avLst/>
              <a:gdLst/>
              <a:ahLst/>
              <a:cxnLst/>
              <a:rect l="l" t="t" r="r" b="b"/>
              <a:pathLst>
                <a:path w="319" h="143" extrusionOk="0">
                  <a:moveTo>
                    <a:pt x="0" y="0"/>
                  </a:moveTo>
                  <a:cubicBezTo>
                    <a:pt x="61" y="92"/>
                    <a:pt x="117" y="142"/>
                    <a:pt x="171" y="142"/>
                  </a:cubicBezTo>
                  <a:cubicBezTo>
                    <a:pt x="221" y="142"/>
                    <a:pt x="270" y="97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"/>
            <p:cNvSpPr/>
            <p:nvPr/>
          </p:nvSpPr>
          <p:spPr>
            <a:xfrm>
              <a:off x="5064475" y="1501650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84" y="0"/>
                  </a:moveTo>
                  <a:cubicBezTo>
                    <a:pt x="56" y="0"/>
                    <a:pt x="28" y="2"/>
                    <a:pt x="0" y="6"/>
                  </a:cubicBezTo>
                  <a:cubicBezTo>
                    <a:pt x="84" y="124"/>
                    <a:pt x="182" y="170"/>
                    <a:pt x="306" y="170"/>
                  </a:cubicBezTo>
                  <a:cubicBezTo>
                    <a:pt x="329" y="170"/>
                    <a:pt x="353" y="169"/>
                    <a:pt x="378" y="166"/>
                  </a:cubicBezTo>
                  <a:cubicBezTo>
                    <a:pt x="299" y="38"/>
                    <a:pt x="194" y="0"/>
                    <a:pt x="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"/>
            <p:cNvSpPr/>
            <p:nvPr/>
          </p:nvSpPr>
          <p:spPr>
            <a:xfrm>
              <a:off x="5307650" y="15590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1" y="0"/>
                  </a:moveTo>
                  <a:cubicBezTo>
                    <a:pt x="21" y="60"/>
                    <a:pt x="1" y="80"/>
                    <a:pt x="1" y="139"/>
                  </a:cubicBezTo>
                  <a:cubicBezTo>
                    <a:pt x="61" y="139"/>
                    <a:pt x="120" y="139"/>
                    <a:pt x="200" y="159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"/>
            <p:cNvSpPr/>
            <p:nvPr/>
          </p:nvSpPr>
          <p:spPr>
            <a:xfrm>
              <a:off x="5487700" y="1249900"/>
              <a:ext cx="162150" cy="192550"/>
            </a:xfrm>
            <a:custGeom>
              <a:avLst/>
              <a:gdLst/>
              <a:ahLst/>
              <a:cxnLst/>
              <a:rect l="l" t="t" r="r" b="b"/>
              <a:pathLst>
                <a:path w="6486" h="7702" extrusionOk="0">
                  <a:moveTo>
                    <a:pt x="6396" y="1"/>
                  </a:moveTo>
                  <a:cubicBezTo>
                    <a:pt x="6371" y="1"/>
                    <a:pt x="6346" y="11"/>
                    <a:pt x="6326" y="31"/>
                  </a:cubicBezTo>
                  <a:cubicBezTo>
                    <a:pt x="6246" y="50"/>
                    <a:pt x="6187" y="90"/>
                    <a:pt x="6147" y="110"/>
                  </a:cubicBezTo>
                  <a:cubicBezTo>
                    <a:pt x="6067" y="110"/>
                    <a:pt x="6028" y="150"/>
                    <a:pt x="5988" y="230"/>
                  </a:cubicBezTo>
                  <a:lnTo>
                    <a:pt x="5968" y="249"/>
                  </a:lnTo>
                  <a:cubicBezTo>
                    <a:pt x="5888" y="289"/>
                    <a:pt x="5848" y="309"/>
                    <a:pt x="5769" y="329"/>
                  </a:cubicBezTo>
                  <a:cubicBezTo>
                    <a:pt x="5749" y="349"/>
                    <a:pt x="5689" y="349"/>
                    <a:pt x="5669" y="389"/>
                  </a:cubicBezTo>
                  <a:cubicBezTo>
                    <a:pt x="5590" y="409"/>
                    <a:pt x="5550" y="428"/>
                    <a:pt x="5471" y="448"/>
                  </a:cubicBezTo>
                  <a:cubicBezTo>
                    <a:pt x="5431" y="488"/>
                    <a:pt x="5351" y="528"/>
                    <a:pt x="5291" y="588"/>
                  </a:cubicBezTo>
                  <a:cubicBezTo>
                    <a:pt x="4854" y="1025"/>
                    <a:pt x="4476" y="1523"/>
                    <a:pt x="4098" y="2020"/>
                  </a:cubicBezTo>
                  <a:cubicBezTo>
                    <a:pt x="3402" y="2875"/>
                    <a:pt x="2765" y="3770"/>
                    <a:pt x="2069" y="4606"/>
                  </a:cubicBezTo>
                  <a:cubicBezTo>
                    <a:pt x="1770" y="4924"/>
                    <a:pt x="1552" y="5362"/>
                    <a:pt x="1194" y="5680"/>
                  </a:cubicBezTo>
                  <a:cubicBezTo>
                    <a:pt x="955" y="5998"/>
                    <a:pt x="696" y="6356"/>
                    <a:pt x="398" y="6655"/>
                  </a:cubicBezTo>
                  <a:cubicBezTo>
                    <a:pt x="298" y="6774"/>
                    <a:pt x="199" y="6894"/>
                    <a:pt x="119" y="7013"/>
                  </a:cubicBezTo>
                  <a:cubicBezTo>
                    <a:pt x="80" y="7112"/>
                    <a:pt x="20" y="7252"/>
                    <a:pt x="0" y="7351"/>
                  </a:cubicBezTo>
                  <a:cubicBezTo>
                    <a:pt x="0" y="7431"/>
                    <a:pt x="0" y="7490"/>
                    <a:pt x="20" y="7570"/>
                  </a:cubicBezTo>
                  <a:cubicBezTo>
                    <a:pt x="77" y="7641"/>
                    <a:pt x="134" y="7702"/>
                    <a:pt x="205" y="7702"/>
                  </a:cubicBezTo>
                  <a:cubicBezTo>
                    <a:pt x="233" y="7702"/>
                    <a:pt x="264" y="7692"/>
                    <a:pt x="298" y="7669"/>
                  </a:cubicBezTo>
                  <a:cubicBezTo>
                    <a:pt x="1094" y="6874"/>
                    <a:pt x="1770" y="5998"/>
                    <a:pt x="2487" y="5163"/>
                  </a:cubicBezTo>
                  <a:cubicBezTo>
                    <a:pt x="2745" y="5103"/>
                    <a:pt x="2705" y="4805"/>
                    <a:pt x="2845" y="4725"/>
                  </a:cubicBezTo>
                  <a:lnTo>
                    <a:pt x="2865" y="4705"/>
                  </a:lnTo>
                  <a:cubicBezTo>
                    <a:pt x="2884" y="4626"/>
                    <a:pt x="2944" y="4586"/>
                    <a:pt x="3004" y="4566"/>
                  </a:cubicBezTo>
                  <a:lnTo>
                    <a:pt x="3044" y="4526"/>
                  </a:lnTo>
                  <a:cubicBezTo>
                    <a:pt x="3282" y="4367"/>
                    <a:pt x="3461" y="4128"/>
                    <a:pt x="3561" y="3870"/>
                  </a:cubicBezTo>
                  <a:cubicBezTo>
                    <a:pt x="3601" y="3810"/>
                    <a:pt x="3660" y="3731"/>
                    <a:pt x="3700" y="3671"/>
                  </a:cubicBezTo>
                  <a:cubicBezTo>
                    <a:pt x="3800" y="3591"/>
                    <a:pt x="3780" y="3412"/>
                    <a:pt x="3899" y="3333"/>
                  </a:cubicBezTo>
                  <a:cubicBezTo>
                    <a:pt x="3939" y="3273"/>
                    <a:pt x="3979" y="3213"/>
                    <a:pt x="4058" y="3174"/>
                  </a:cubicBezTo>
                  <a:cubicBezTo>
                    <a:pt x="4794" y="2398"/>
                    <a:pt x="5272" y="1403"/>
                    <a:pt x="6087" y="687"/>
                  </a:cubicBezTo>
                  <a:cubicBezTo>
                    <a:pt x="6266" y="528"/>
                    <a:pt x="6485" y="329"/>
                    <a:pt x="6465" y="31"/>
                  </a:cubicBezTo>
                  <a:cubicBezTo>
                    <a:pt x="6445" y="11"/>
                    <a:pt x="6420" y="1"/>
                    <a:pt x="6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"/>
            <p:cNvSpPr/>
            <p:nvPr/>
          </p:nvSpPr>
          <p:spPr>
            <a:xfrm>
              <a:off x="5564775" y="1346625"/>
              <a:ext cx="17925" cy="16950"/>
            </a:xfrm>
            <a:custGeom>
              <a:avLst/>
              <a:gdLst/>
              <a:ahLst/>
              <a:cxnLst/>
              <a:rect l="l" t="t" r="r" b="b"/>
              <a:pathLst>
                <a:path w="717" h="67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79" y="180"/>
                    <a:pt x="100" y="399"/>
                    <a:pt x="0" y="677"/>
                  </a:cubicBezTo>
                  <a:cubicBezTo>
                    <a:pt x="319" y="538"/>
                    <a:pt x="717" y="498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"/>
            <p:cNvSpPr/>
            <p:nvPr/>
          </p:nvSpPr>
          <p:spPr>
            <a:xfrm>
              <a:off x="5549850" y="1367525"/>
              <a:ext cx="9975" cy="14100"/>
            </a:xfrm>
            <a:custGeom>
              <a:avLst/>
              <a:gdLst/>
              <a:ahLst/>
              <a:cxnLst/>
              <a:rect l="l" t="t" r="r" b="b"/>
              <a:pathLst>
                <a:path w="399" h="564" extrusionOk="0">
                  <a:moveTo>
                    <a:pt x="398" y="0"/>
                  </a:moveTo>
                  <a:lnTo>
                    <a:pt x="398" y="0"/>
                  </a:lnTo>
                  <a:cubicBezTo>
                    <a:pt x="200" y="80"/>
                    <a:pt x="100" y="279"/>
                    <a:pt x="1" y="458"/>
                  </a:cubicBezTo>
                  <a:lnTo>
                    <a:pt x="80" y="537"/>
                  </a:lnTo>
                  <a:cubicBezTo>
                    <a:pt x="113" y="554"/>
                    <a:pt x="139" y="564"/>
                    <a:pt x="160" y="564"/>
                  </a:cubicBezTo>
                  <a:cubicBezTo>
                    <a:pt x="189" y="564"/>
                    <a:pt x="208" y="544"/>
                    <a:pt x="219" y="498"/>
                  </a:cubicBezTo>
                  <a:cubicBezTo>
                    <a:pt x="279" y="339"/>
                    <a:pt x="359" y="179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"/>
            <p:cNvSpPr/>
            <p:nvPr/>
          </p:nvSpPr>
          <p:spPr>
            <a:xfrm>
              <a:off x="5551850" y="1379950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139" y="1"/>
                  </a:moveTo>
                  <a:cubicBezTo>
                    <a:pt x="100" y="1"/>
                    <a:pt x="40" y="1"/>
                    <a:pt x="0" y="40"/>
                  </a:cubicBezTo>
                  <a:cubicBezTo>
                    <a:pt x="0" y="205"/>
                    <a:pt x="27" y="315"/>
                    <a:pt x="148" y="315"/>
                  </a:cubicBezTo>
                  <a:cubicBezTo>
                    <a:pt x="174" y="315"/>
                    <a:pt x="204" y="310"/>
                    <a:pt x="239" y="299"/>
                  </a:cubicBezTo>
                  <a:cubicBezTo>
                    <a:pt x="279" y="279"/>
                    <a:pt x="299" y="239"/>
                    <a:pt x="299" y="180"/>
                  </a:cubicBezTo>
                  <a:cubicBezTo>
                    <a:pt x="239" y="140"/>
                    <a:pt x="199" y="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"/>
            <p:cNvSpPr/>
            <p:nvPr/>
          </p:nvSpPr>
          <p:spPr>
            <a:xfrm>
              <a:off x="5646825" y="1246575"/>
              <a:ext cx="6500" cy="3100"/>
            </a:xfrm>
            <a:custGeom>
              <a:avLst/>
              <a:gdLst/>
              <a:ahLst/>
              <a:cxnLst/>
              <a:rect l="l" t="t" r="r" b="b"/>
              <a:pathLst>
                <a:path w="260" h="124" extrusionOk="0">
                  <a:moveTo>
                    <a:pt x="161" y="1"/>
                  </a:moveTo>
                  <a:cubicBezTo>
                    <a:pt x="87" y="1"/>
                    <a:pt x="44" y="52"/>
                    <a:pt x="1" y="124"/>
                  </a:cubicBezTo>
                  <a:lnTo>
                    <a:pt x="160" y="124"/>
                  </a:lnTo>
                  <a:lnTo>
                    <a:pt x="259" y="24"/>
                  </a:lnTo>
                  <a:cubicBezTo>
                    <a:pt x="221" y="8"/>
                    <a:pt x="189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"/>
            <p:cNvSpPr/>
            <p:nvPr/>
          </p:nvSpPr>
          <p:spPr>
            <a:xfrm>
              <a:off x="5581175" y="1332700"/>
              <a:ext cx="5500" cy="8500"/>
            </a:xfrm>
            <a:custGeom>
              <a:avLst/>
              <a:gdLst/>
              <a:ahLst/>
              <a:cxnLst/>
              <a:rect l="l" t="t" r="r" b="b"/>
              <a:pathLst>
                <a:path w="220" h="3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61" y="80"/>
                    <a:pt x="1" y="180"/>
                    <a:pt x="1" y="339"/>
                  </a:cubicBezTo>
                  <a:cubicBezTo>
                    <a:pt x="140" y="279"/>
                    <a:pt x="220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"/>
            <p:cNvSpPr/>
            <p:nvPr/>
          </p:nvSpPr>
          <p:spPr>
            <a:xfrm>
              <a:off x="5638875" y="1251650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40" y="0"/>
                  </a:moveTo>
                  <a:cubicBezTo>
                    <a:pt x="100" y="0"/>
                    <a:pt x="40" y="0"/>
                    <a:pt x="0" y="20"/>
                  </a:cubicBezTo>
                  <a:lnTo>
                    <a:pt x="0" y="120"/>
                  </a:lnTo>
                  <a:cubicBezTo>
                    <a:pt x="40" y="60"/>
                    <a:pt x="100" y="4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"/>
            <p:cNvSpPr/>
            <p:nvPr/>
          </p:nvSpPr>
          <p:spPr>
            <a:xfrm>
              <a:off x="5560300" y="13635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0"/>
                  </a:moveTo>
                  <a:cubicBezTo>
                    <a:pt x="80" y="0"/>
                    <a:pt x="40" y="60"/>
                    <a:pt x="0" y="13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"/>
            <p:cNvSpPr/>
            <p:nvPr/>
          </p:nvSpPr>
          <p:spPr>
            <a:xfrm>
              <a:off x="5586650" y="13287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40" y="21"/>
                    <a:pt x="1" y="60"/>
                    <a:pt x="1" y="160"/>
                  </a:cubicBezTo>
                  <a:cubicBezTo>
                    <a:pt x="40" y="100"/>
                    <a:pt x="100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"/>
            <p:cNvSpPr/>
            <p:nvPr/>
          </p:nvSpPr>
          <p:spPr>
            <a:xfrm>
              <a:off x="5233050" y="203145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80"/>
                    <a:pt x="21" y="139"/>
                    <a:pt x="41" y="179"/>
                  </a:cubicBezTo>
                  <a:cubicBezTo>
                    <a:pt x="160" y="100"/>
                    <a:pt x="140" y="6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"/>
            <p:cNvSpPr/>
            <p:nvPr/>
          </p:nvSpPr>
          <p:spPr>
            <a:xfrm>
              <a:off x="4890900" y="1466800"/>
              <a:ext cx="26400" cy="5425"/>
            </a:xfrm>
            <a:custGeom>
              <a:avLst/>
              <a:gdLst/>
              <a:ahLst/>
              <a:cxnLst/>
              <a:rect l="l" t="t" r="r" b="b"/>
              <a:pathLst>
                <a:path w="1056" h="217" extrusionOk="0">
                  <a:moveTo>
                    <a:pt x="570" y="0"/>
                  </a:moveTo>
                  <a:cubicBezTo>
                    <a:pt x="436" y="0"/>
                    <a:pt x="298" y="20"/>
                    <a:pt x="162" y="20"/>
                  </a:cubicBezTo>
                  <a:cubicBezTo>
                    <a:pt x="108" y="20"/>
                    <a:pt x="54" y="17"/>
                    <a:pt x="1" y="8"/>
                  </a:cubicBezTo>
                  <a:lnTo>
                    <a:pt x="1" y="8"/>
                  </a:lnTo>
                  <a:cubicBezTo>
                    <a:pt x="120" y="207"/>
                    <a:pt x="359" y="167"/>
                    <a:pt x="518" y="187"/>
                  </a:cubicBezTo>
                  <a:cubicBezTo>
                    <a:pt x="548" y="207"/>
                    <a:pt x="583" y="217"/>
                    <a:pt x="615" y="217"/>
                  </a:cubicBezTo>
                  <a:cubicBezTo>
                    <a:pt x="647" y="217"/>
                    <a:pt x="677" y="207"/>
                    <a:pt x="697" y="187"/>
                  </a:cubicBezTo>
                  <a:lnTo>
                    <a:pt x="1055" y="187"/>
                  </a:lnTo>
                  <a:cubicBezTo>
                    <a:pt x="911" y="34"/>
                    <a:pt x="745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"/>
            <p:cNvSpPr/>
            <p:nvPr/>
          </p:nvSpPr>
          <p:spPr>
            <a:xfrm>
              <a:off x="5025675" y="1488875"/>
              <a:ext cx="13450" cy="9025"/>
            </a:xfrm>
            <a:custGeom>
              <a:avLst/>
              <a:gdLst/>
              <a:ahLst/>
              <a:cxnLst/>
              <a:rect l="l" t="t" r="r" b="b"/>
              <a:pathLst>
                <a:path w="538" h="361" extrusionOk="0">
                  <a:moveTo>
                    <a:pt x="40" y="0"/>
                  </a:moveTo>
                  <a:cubicBezTo>
                    <a:pt x="1" y="60"/>
                    <a:pt x="1" y="100"/>
                    <a:pt x="1" y="179"/>
                  </a:cubicBezTo>
                  <a:cubicBezTo>
                    <a:pt x="146" y="270"/>
                    <a:pt x="308" y="361"/>
                    <a:pt x="486" y="361"/>
                  </a:cubicBezTo>
                  <a:cubicBezTo>
                    <a:pt x="503" y="361"/>
                    <a:pt x="520" y="360"/>
                    <a:pt x="538" y="358"/>
                  </a:cubicBezTo>
                  <a:cubicBezTo>
                    <a:pt x="538" y="0"/>
                    <a:pt x="27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"/>
            <p:cNvSpPr/>
            <p:nvPr/>
          </p:nvSpPr>
          <p:spPr>
            <a:xfrm>
              <a:off x="4947600" y="1475950"/>
              <a:ext cx="12950" cy="3750"/>
            </a:xfrm>
            <a:custGeom>
              <a:avLst/>
              <a:gdLst/>
              <a:ahLst/>
              <a:cxnLst/>
              <a:rect l="l" t="t" r="r" b="b"/>
              <a:pathLst>
                <a:path w="518" h="150" extrusionOk="0">
                  <a:moveTo>
                    <a:pt x="1" y="0"/>
                  </a:moveTo>
                  <a:cubicBezTo>
                    <a:pt x="90" y="99"/>
                    <a:pt x="175" y="149"/>
                    <a:pt x="259" y="149"/>
                  </a:cubicBezTo>
                  <a:cubicBezTo>
                    <a:pt x="344" y="149"/>
                    <a:pt x="428" y="9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"/>
            <p:cNvSpPr/>
            <p:nvPr/>
          </p:nvSpPr>
          <p:spPr>
            <a:xfrm>
              <a:off x="4968000" y="1478575"/>
              <a:ext cx="9950" cy="5850"/>
            </a:xfrm>
            <a:custGeom>
              <a:avLst/>
              <a:gdLst/>
              <a:ahLst/>
              <a:cxnLst/>
              <a:rect l="l" t="t" r="r" b="b"/>
              <a:pathLst>
                <a:path w="398" h="234" extrusionOk="0">
                  <a:moveTo>
                    <a:pt x="256" y="1"/>
                  </a:moveTo>
                  <a:cubicBezTo>
                    <a:pt x="197" y="1"/>
                    <a:pt x="127" y="32"/>
                    <a:pt x="60" y="74"/>
                  </a:cubicBezTo>
                  <a:cubicBezTo>
                    <a:pt x="60" y="74"/>
                    <a:pt x="20" y="74"/>
                    <a:pt x="0" y="114"/>
                  </a:cubicBezTo>
                  <a:cubicBezTo>
                    <a:pt x="0" y="174"/>
                    <a:pt x="0" y="193"/>
                    <a:pt x="60" y="233"/>
                  </a:cubicBezTo>
                  <a:lnTo>
                    <a:pt x="398" y="233"/>
                  </a:lnTo>
                  <a:cubicBezTo>
                    <a:pt x="398" y="60"/>
                    <a:pt x="338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"/>
            <p:cNvSpPr/>
            <p:nvPr/>
          </p:nvSpPr>
          <p:spPr>
            <a:xfrm>
              <a:off x="5004300" y="1484750"/>
              <a:ext cx="5500" cy="4150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22" y="1"/>
                  </a:moveTo>
                  <a:cubicBezTo>
                    <a:pt x="64" y="1"/>
                    <a:pt x="28" y="64"/>
                    <a:pt x="0" y="145"/>
                  </a:cubicBezTo>
                  <a:cubicBezTo>
                    <a:pt x="40" y="165"/>
                    <a:pt x="100" y="165"/>
                    <a:pt x="140" y="165"/>
                  </a:cubicBezTo>
                  <a:cubicBezTo>
                    <a:pt x="159" y="125"/>
                    <a:pt x="219" y="46"/>
                    <a:pt x="219" y="46"/>
                  </a:cubicBezTo>
                  <a:cubicBezTo>
                    <a:pt x="181" y="14"/>
                    <a:pt x="150" y="1"/>
                    <a:pt x="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"/>
            <p:cNvSpPr/>
            <p:nvPr/>
          </p:nvSpPr>
          <p:spPr>
            <a:xfrm>
              <a:off x="4933175" y="1471950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60" y="1"/>
                  </a:moveTo>
                  <a:cubicBezTo>
                    <a:pt x="60" y="1"/>
                    <a:pt x="21" y="1"/>
                    <a:pt x="1" y="61"/>
                  </a:cubicBezTo>
                  <a:cubicBezTo>
                    <a:pt x="1" y="80"/>
                    <a:pt x="1" y="140"/>
                    <a:pt x="60" y="160"/>
                  </a:cubicBezTo>
                  <a:lnTo>
                    <a:pt x="399" y="160"/>
                  </a:lnTo>
                  <a:cubicBezTo>
                    <a:pt x="319" y="41"/>
                    <a:pt x="20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"/>
            <p:cNvSpPr/>
            <p:nvPr/>
          </p:nvSpPr>
          <p:spPr>
            <a:xfrm>
              <a:off x="4930200" y="1471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2" y="1"/>
                  </a:moveTo>
                  <a:cubicBezTo>
                    <a:pt x="50" y="1"/>
                    <a:pt x="20" y="6"/>
                    <a:pt x="0" y="16"/>
                  </a:cubicBezTo>
                  <a:cubicBezTo>
                    <a:pt x="40" y="76"/>
                    <a:pt x="120" y="115"/>
                    <a:pt x="179" y="175"/>
                  </a:cubicBezTo>
                  <a:lnTo>
                    <a:pt x="179" y="16"/>
                  </a:lnTo>
                  <a:cubicBezTo>
                    <a:pt x="150" y="6"/>
                    <a:pt x="115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"/>
            <p:cNvSpPr/>
            <p:nvPr/>
          </p:nvSpPr>
          <p:spPr>
            <a:xfrm>
              <a:off x="4903825" y="1471450"/>
              <a:ext cx="4525" cy="2100"/>
            </a:xfrm>
            <a:custGeom>
              <a:avLst/>
              <a:gdLst/>
              <a:ahLst/>
              <a:cxnLst/>
              <a:rect l="l" t="t" r="r" b="b"/>
              <a:pathLst>
                <a:path w="181" h="84" extrusionOk="0">
                  <a:moveTo>
                    <a:pt x="1" y="1"/>
                  </a:moveTo>
                  <a:cubicBezTo>
                    <a:pt x="43" y="53"/>
                    <a:pt x="79" y="83"/>
                    <a:pt x="109" y="83"/>
                  </a:cubicBezTo>
                  <a:cubicBezTo>
                    <a:pt x="138" y="83"/>
                    <a:pt x="161" y="58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"/>
            <p:cNvSpPr/>
            <p:nvPr/>
          </p:nvSpPr>
          <p:spPr>
            <a:xfrm>
              <a:off x="4965000" y="14804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80" y="40"/>
                    <a:pt x="120" y="119"/>
                    <a:pt x="180" y="15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"/>
            <p:cNvSpPr/>
            <p:nvPr/>
          </p:nvSpPr>
          <p:spPr>
            <a:xfrm>
              <a:off x="4886425" y="14635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cubicBezTo>
                    <a:pt x="60" y="40"/>
                    <a:pt x="140" y="100"/>
                    <a:pt x="180" y="140"/>
                  </a:cubicBezTo>
                  <a:cubicBezTo>
                    <a:pt x="160" y="8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"/>
            <p:cNvSpPr/>
            <p:nvPr/>
          </p:nvSpPr>
          <p:spPr>
            <a:xfrm>
              <a:off x="5241025" y="1953375"/>
              <a:ext cx="5975" cy="17425"/>
            </a:xfrm>
            <a:custGeom>
              <a:avLst/>
              <a:gdLst/>
              <a:ahLst/>
              <a:cxnLst/>
              <a:rect l="l" t="t" r="r" b="b"/>
              <a:pathLst>
                <a:path w="239" h="697" extrusionOk="0">
                  <a:moveTo>
                    <a:pt x="239" y="0"/>
                  </a:moveTo>
                  <a:cubicBezTo>
                    <a:pt x="199" y="0"/>
                    <a:pt x="139" y="0"/>
                    <a:pt x="100" y="20"/>
                  </a:cubicBezTo>
                  <a:cubicBezTo>
                    <a:pt x="100" y="239"/>
                    <a:pt x="0" y="497"/>
                    <a:pt x="199" y="696"/>
                  </a:cubicBezTo>
                  <a:cubicBezTo>
                    <a:pt x="219" y="477"/>
                    <a:pt x="239" y="2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"/>
            <p:cNvSpPr/>
            <p:nvPr/>
          </p:nvSpPr>
          <p:spPr>
            <a:xfrm>
              <a:off x="5238025" y="1941425"/>
              <a:ext cx="7500" cy="11975"/>
            </a:xfrm>
            <a:custGeom>
              <a:avLst/>
              <a:gdLst/>
              <a:ahLst/>
              <a:cxnLst/>
              <a:rect l="l" t="t" r="r" b="b"/>
              <a:pathLst>
                <a:path w="300" h="479" extrusionOk="0">
                  <a:moveTo>
                    <a:pt x="41" y="1"/>
                  </a:moveTo>
                  <a:cubicBezTo>
                    <a:pt x="41" y="180"/>
                    <a:pt x="1" y="379"/>
                    <a:pt x="200" y="478"/>
                  </a:cubicBezTo>
                  <a:cubicBezTo>
                    <a:pt x="160" y="299"/>
                    <a:pt x="299" y="10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"/>
            <p:cNvSpPr/>
            <p:nvPr/>
          </p:nvSpPr>
          <p:spPr>
            <a:xfrm>
              <a:off x="4718350" y="1436200"/>
              <a:ext cx="63675" cy="15000"/>
            </a:xfrm>
            <a:custGeom>
              <a:avLst/>
              <a:gdLst/>
              <a:ahLst/>
              <a:cxnLst/>
              <a:rect l="l" t="t" r="r" b="b"/>
              <a:pathLst>
                <a:path w="2547" h="600" extrusionOk="0">
                  <a:moveTo>
                    <a:pt x="420" y="1"/>
                  </a:moveTo>
                  <a:cubicBezTo>
                    <a:pt x="270" y="1"/>
                    <a:pt x="124" y="33"/>
                    <a:pt x="0" y="178"/>
                  </a:cubicBezTo>
                  <a:cubicBezTo>
                    <a:pt x="259" y="297"/>
                    <a:pt x="517" y="396"/>
                    <a:pt x="816" y="396"/>
                  </a:cubicBezTo>
                  <a:cubicBezTo>
                    <a:pt x="931" y="429"/>
                    <a:pt x="992" y="600"/>
                    <a:pt x="1134" y="600"/>
                  </a:cubicBezTo>
                  <a:cubicBezTo>
                    <a:pt x="1164" y="600"/>
                    <a:pt x="1196" y="592"/>
                    <a:pt x="1233" y="575"/>
                  </a:cubicBezTo>
                  <a:lnTo>
                    <a:pt x="1293" y="595"/>
                  </a:lnTo>
                  <a:lnTo>
                    <a:pt x="1333" y="575"/>
                  </a:lnTo>
                  <a:cubicBezTo>
                    <a:pt x="1464" y="484"/>
                    <a:pt x="1587" y="409"/>
                    <a:pt x="1724" y="409"/>
                  </a:cubicBezTo>
                  <a:cubicBezTo>
                    <a:pt x="1794" y="409"/>
                    <a:pt x="1868" y="429"/>
                    <a:pt x="1950" y="476"/>
                  </a:cubicBezTo>
                  <a:cubicBezTo>
                    <a:pt x="2036" y="519"/>
                    <a:pt x="2130" y="548"/>
                    <a:pt x="2222" y="548"/>
                  </a:cubicBezTo>
                  <a:cubicBezTo>
                    <a:pt x="2341" y="548"/>
                    <a:pt x="2456" y="500"/>
                    <a:pt x="2546" y="377"/>
                  </a:cubicBezTo>
                  <a:cubicBezTo>
                    <a:pt x="2152" y="323"/>
                    <a:pt x="1741" y="172"/>
                    <a:pt x="1329" y="172"/>
                  </a:cubicBezTo>
                  <a:cubicBezTo>
                    <a:pt x="1284" y="172"/>
                    <a:pt x="1239" y="174"/>
                    <a:pt x="1194" y="178"/>
                  </a:cubicBezTo>
                  <a:lnTo>
                    <a:pt x="1015" y="178"/>
                  </a:lnTo>
                  <a:cubicBezTo>
                    <a:pt x="955" y="118"/>
                    <a:pt x="895" y="78"/>
                    <a:pt x="836" y="18"/>
                  </a:cubicBezTo>
                  <a:cubicBezTo>
                    <a:pt x="815" y="20"/>
                    <a:pt x="795" y="21"/>
                    <a:pt x="775" y="21"/>
                  </a:cubicBezTo>
                  <a:cubicBezTo>
                    <a:pt x="659" y="21"/>
                    <a:pt x="538" y="1"/>
                    <a:pt x="4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"/>
            <p:cNvSpPr/>
            <p:nvPr/>
          </p:nvSpPr>
          <p:spPr>
            <a:xfrm>
              <a:off x="5447400" y="1456050"/>
              <a:ext cx="30875" cy="40300"/>
            </a:xfrm>
            <a:custGeom>
              <a:avLst/>
              <a:gdLst/>
              <a:ahLst/>
              <a:cxnLst/>
              <a:rect l="l" t="t" r="r" b="b"/>
              <a:pathLst>
                <a:path w="1235" h="1612" extrusionOk="0">
                  <a:moveTo>
                    <a:pt x="1035" y="0"/>
                  </a:moveTo>
                  <a:cubicBezTo>
                    <a:pt x="717" y="40"/>
                    <a:pt x="637" y="338"/>
                    <a:pt x="518" y="597"/>
                  </a:cubicBezTo>
                  <a:cubicBezTo>
                    <a:pt x="339" y="816"/>
                    <a:pt x="180" y="1075"/>
                    <a:pt x="1" y="1293"/>
                  </a:cubicBezTo>
                  <a:cubicBezTo>
                    <a:pt x="120" y="1373"/>
                    <a:pt x="140" y="1472"/>
                    <a:pt x="140" y="1612"/>
                  </a:cubicBezTo>
                  <a:cubicBezTo>
                    <a:pt x="399" y="1512"/>
                    <a:pt x="438" y="1214"/>
                    <a:pt x="677" y="1094"/>
                  </a:cubicBezTo>
                  <a:cubicBezTo>
                    <a:pt x="737" y="697"/>
                    <a:pt x="1214" y="518"/>
                    <a:pt x="1234" y="100"/>
                  </a:cubicBezTo>
                  <a:cubicBezTo>
                    <a:pt x="1194" y="40"/>
                    <a:pt x="1115" y="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"/>
            <p:cNvSpPr/>
            <p:nvPr/>
          </p:nvSpPr>
          <p:spPr>
            <a:xfrm>
              <a:off x="5447400" y="1496825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20" y="0"/>
                  </a:moveTo>
                  <a:cubicBezTo>
                    <a:pt x="80" y="80"/>
                    <a:pt x="21" y="140"/>
                    <a:pt x="1" y="199"/>
                  </a:cubicBezTo>
                  <a:cubicBezTo>
                    <a:pt x="40" y="140"/>
                    <a:pt x="100" y="8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"/>
            <p:cNvSpPr/>
            <p:nvPr/>
          </p:nvSpPr>
          <p:spPr>
            <a:xfrm>
              <a:off x="5175875" y="1853400"/>
              <a:ext cx="7475" cy="13450"/>
            </a:xfrm>
            <a:custGeom>
              <a:avLst/>
              <a:gdLst/>
              <a:ahLst/>
              <a:cxnLst/>
              <a:rect l="l" t="t" r="r" b="b"/>
              <a:pathLst>
                <a:path w="299" h="538" extrusionOk="0">
                  <a:moveTo>
                    <a:pt x="60" y="1"/>
                  </a:moveTo>
                  <a:cubicBezTo>
                    <a:pt x="140" y="160"/>
                    <a:pt x="0" y="359"/>
                    <a:pt x="159" y="538"/>
                  </a:cubicBezTo>
                  <a:cubicBezTo>
                    <a:pt x="299" y="319"/>
                    <a:pt x="219" y="14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"/>
            <p:cNvSpPr/>
            <p:nvPr/>
          </p:nvSpPr>
          <p:spPr>
            <a:xfrm>
              <a:off x="5181850" y="182705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"/>
            <p:cNvSpPr/>
            <p:nvPr/>
          </p:nvSpPr>
          <p:spPr>
            <a:xfrm>
              <a:off x="4738225" y="1446100"/>
              <a:ext cx="10475" cy="6575"/>
            </a:xfrm>
            <a:custGeom>
              <a:avLst/>
              <a:gdLst/>
              <a:ahLst/>
              <a:cxnLst/>
              <a:rect l="l" t="t" r="r" b="b"/>
              <a:pathLst>
                <a:path w="41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126"/>
                    <a:pt x="104" y="262"/>
                    <a:pt x="228" y="262"/>
                  </a:cubicBezTo>
                  <a:cubicBezTo>
                    <a:pt x="279" y="262"/>
                    <a:pt x="342" y="238"/>
                    <a:pt x="418" y="179"/>
                  </a:cubicBezTo>
                  <a:cubicBezTo>
                    <a:pt x="299" y="120"/>
                    <a:pt x="1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"/>
            <p:cNvSpPr/>
            <p:nvPr/>
          </p:nvSpPr>
          <p:spPr>
            <a:xfrm>
              <a:off x="5286775" y="1753950"/>
              <a:ext cx="4000" cy="14425"/>
            </a:xfrm>
            <a:custGeom>
              <a:avLst/>
              <a:gdLst/>
              <a:ahLst/>
              <a:cxnLst/>
              <a:rect l="l" t="t" r="r" b="b"/>
              <a:pathLst>
                <a:path w="160" h="577" extrusionOk="0">
                  <a:moveTo>
                    <a:pt x="140" y="0"/>
                  </a:moveTo>
                  <a:cubicBezTo>
                    <a:pt x="80" y="0"/>
                    <a:pt x="40" y="0"/>
                    <a:pt x="0" y="20"/>
                  </a:cubicBezTo>
                  <a:lnTo>
                    <a:pt x="0" y="517"/>
                  </a:lnTo>
                  <a:cubicBezTo>
                    <a:pt x="30" y="557"/>
                    <a:pt x="55" y="577"/>
                    <a:pt x="80" y="577"/>
                  </a:cubicBezTo>
                  <a:cubicBezTo>
                    <a:pt x="105" y="577"/>
                    <a:pt x="130" y="557"/>
                    <a:pt x="160" y="517"/>
                  </a:cubicBezTo>
                  <a:cubicBezTo>
                    <a:pt x="160" y="338"/>
                    <a:pt x="140" y="15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"/>
            <p:cNvSpPr/>
            <p:nvPr/>
          </p:nvSpPr>
          <p:spPr>
            <a:xfrm>
              <a:off x="5286775" y="17663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0"/>
                  </a:moveTo>
                  <a:cubicBezTo>
                    <a:pt x="60" y="60"/>
                    <a:pt x="100" y="140"/>
                    <a:pt x="160" y="199"/>
                  </a:cubicBezTo>
                  <a:lnTo>
                    <a:pt x="179" y="159"/>
                  </a:lnTo>
                  <a:cubicBezTo>
                    <a:pt x="179" y="159"/>
                    <a:pt x="199" y="159"/>
                    <a:pt x="199" y="120"/>
                  </a:cubicBezTo>
                  <a:cubicBezTo>
                    <a:pt x="199" y="60"/>
                    <a:pt x="199" y="40"/>
                    <a:pt x="160" y="0"/>
                  </a:cubicBezTo>
                  <a:cubicBezTo>
                    <a:pt x="140" y="7"/>
                    <a:pt x="122" y="9"/>
                    <a:pt x="105" y="9"/>
                  </a:cubicBezTo>
                  <a:cubicBezTo>
                    <a:pt x="71" y="9"/>
                    <a:pt x="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"/>
            <p:cNvSpPr/>
            <p:nvPr/>
          </p:nvSpPr>
          <p:spPr>
            <a:xfrm>
              <a:off x="5186800" y="1796200"/>
              <a:ext cx="4025" cy="6500"/>
            </a:xfrm>
            <a:custGeom>
              <a:avLst/>
              <a:gdLst/>
              <a:ahLst/>
              <a:cxnLst/>
              <a:rect l="l" t="t" r="r" b="b"/>
              <a:pathLst>
                <a:path w="161" h="260" extrusionOk="0">
                  <a:moveTo>
                    <a:pt x="81" y="1"/>
                  </a:moveTo>
                  <a:cubicBezTo>
                    <a:pt x="61" y="41"/>
                    <a:pt x="1" y="61"/>
                    <a:pt x="1" y="120"/>
                  </a:cubicBezTo>
                  <a:cubicBezTo>
                    <a:pt x="1" y="160"/>
                    <a:pt x="61" y="220"/>
                    <a:pt x="81" y="260"/>
                  </a:cubicBezTo>
                  <a:cubicBezTo>
                    <a:pt x="100" y="240"/>
                    <a:pt x="160" y="180"/>
                    <a:pt x="160" y="140"/>
                  </a:cubicBezTo>
                  <a:cubicBezTo>
                    <a:pt x="160" y="100"/>
                    <a:pt x="100" y="4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"/>
            <p:cNvSpPr/>
            <p:nvPr/>
          </p:nvSpPr>
          <p:spPr>
            <a:xfrm>
              <a:off x="5238525" y="2092600"/>
              <a:ext cx="5000" cy="13475"/>
            </a:xfrm>
            <a:custGeom>
              <a:avLst/>
              <a:gdLst/>
              <a:ahLst/>
              <a:cxnLst/>
              <a:rect l="l" t="t" r="r" b="b"/>
              <a:pathLst>
                <a:path w="200" h="539" extrusionOk="0">
                  <a:moveTo>
                    <a:pt x="1" y="1"/>
                  </a:moveTo>
                  <a:cubicBezTo>
                    <a:pt x="1" y="200"/>
                    <a:pt x="1" y="379"/>
                    <a:pt x="140" y="538"/>
                  </a:cubicBezTo>
                  <a:cubicBezTo>
                    <a:pt x="200" y="339"/>
                    <a:pt x="200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"/>
            <p:cNvSpPr/>
            <p:nvPr/>
          </p:nvSpPr>
          <p:spPr>
            <a:xfrm>
              <a:off x="5299200" y="1745475"/>
              <a:ext cx="6000" cy="2525"/>
            </a:xfrm>
            <a:custGeom>
              <a:avLst/>
              <a:gdLst/>
              <a:ahLst/>
              <a:cxnLst/>
              <a:rect l="l" t="t" r="r" b="b"/>
              <a:pathLst>
                <a:path w="240" h="101" extrusionOk="0">
                  <a:moveTo>
                    <a:pt x="239" y="1"/>
                  </a:moveTo>
                  <a:cubicBezTo>
                    <a:pt x="160" y="41"/>
                    <a:pt x="80" y="80"/>
                    <a:pt x="1" y="100"/>
                  </a:cubicBezTo>
                  <a:cubicBezTo>
                    <a:pt x="80" y="80"/>
                    <a:pt x="160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"/>
            <p:cNvSpPr/>
            <p:nvPr/>
          </p:nvSpPr>
          <p:spPr>
            <a:xfrm>
              <a:off x="5592125" y="1250150"/>
              <a:ext cx="24400" cy="21925"/>
            </a:xfrm>
            <a:custGeom>
              <a:avLst/>
              <a:gdLst/>
              <a:ahLst/>
              <a:cxnLst/>
              <a:rect l="l" t="t" r="r" b="b"/>
              <a:pathLst>
                <a:path w="976" h="877" extrusionOk="0">
                  <a:moveTo>
                    <a:pt x="975" y="1"/>
                  </a:moveTo>
                  <a:cubicBezTo>
                    <a:pt x="816" y="1"/>
                    <a:pt x="697" y="21"/>
                    <a:pt x="577" y="21"/>
                  </a:cubicBezTo>
                  <a:cubicBezTo>
                    <a:pt x="319" y="100"/>
                    <a:pt x="299" y="399"/>
                    <a:pt x="120" y="518"/>
                  </a:cubicBezTo>
                  <a:cubicBezTo>
                    <a:pt x="0" y="597"/>
                    <a:pt x="20" y="717"/>
                    <a:pt x="80" y="856"/>
                  </a:cubicBezTo>
                  <a:cubicBezTo>
                    <a:pt x="144" y="870"/>
                    <a:pt x="202" y="877"/>
                    <a:pt x="256" y="877"/>
                  </a:cubicBezTo>
                  <a:cubicBezTo>
                    <a:pt x="651" y="877"/>
                    <a:pt x="780" y="515"/>
                    <a:pt x="955" y="200"/>
                  </a:cubicBezTo>
                  <a:cubicBezTo>
                    <a:pt x="955" y="120"/>
                    <a:pt x="975" y="80"/>
                    <a:pt x="9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"/>
            <p:cNvSpPr/>
            <p:nvPr/>
          </p:nvSpPr>
          <p:spPr>
            <a:xfrm>
              <a:off x="5616500" y="12277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100"/>
                    <a:pt x="0" y="219"/>
                    <a:pt x="20" y="378"/>
                  </a:cubicBezTo>
                  <a:cubicBezTo>
                    <a:pt x="120" y="279"/>
                    <a:pt x="179" y="1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"/>
            <p:cNvSpPr/>
            <p:nvPr/>
          </p:nvSpPr>
          <p:spPr>
            <a:xfrm>
              <a:off x="5575725" y="1255125"/>
              <a:ext cx="43275" cy="48275"/>
            </a:xfrm>
            <a:custGeom>
              <a:avLst/>
              <a:gdLst/>
              <a:ahLst/>
              <a:cxnLst/>
              <a:rect l="l" t="t" r="r" b="b"/>
              <a:pathLst>
                <a:path w="1731" h="1931" extrusionOk="0">
                  <a:moveTo>
                    <a:pt x="1611" y="1"/>
                  </a:moveTo>
                  <a:cubicBezTo>
                    <a:pt x="1333" y="219"/>
                    <a:pt x="1034" y="458"/>
                    <a:pt x="756" y="677"/>
                  </a:cubicBezTo>
                  <a:cubicBezTo>
                    <a:pt x="736" y="677"/>
                    <a:pt x="676" y="697"/>
                    <a:pt x="656" y="717"/>
                  </a:cubicBezTo>
                  <a:cubicBezTo>
                    <a:pt x="438" y="995"/>
                    <a:pt x="159" y="1214"/>
                    <a:pt x="0" y="1552"/>
                  </a:cubicBezTo>
                  <a:cubicBezTo>
                    <a:pt x="0" y="1711"/>
                    <a:pt x="99" y="1851"/>
                    <a:pt x="259" y="1910"/>
                  </a:cubicBezTo>
                  <a:cubicBezTo>
                    <a:pt x="300" y="1924"/>
                    <a:pt x="339" y="1931"/>
                    <a:pt x="375" y="1931"/>
                  </a:cubicBezTo>
                  <a:cubicBezTo>
                    <a:pt x="493" y="1931"/>
                    <a:pt x="585" y="1863"/>
                    <a:pt x="676" y="1771"/>
                  </a:cubicBezTo>
                  <a:cubicBezTo>
                    <a:pt x="1034" y="1294"/>
                    <a:pt x="1432" y="876"/>
                    <a:pt x="1731" y="359"/>
                  </a:cubicBezTo>
                  <a:cubicBezTo>
                    <a:pt x="1731" y="279"/>
                    <a:pt x="1671" y="200"/>
                    <a:pt x="1631" y="160"/>
                  </a:cubicBezTo>
                  <a:cubicBezTo>
                    <a:pt x="1631" y="100"/>
                    <a:pt x="1631" y="60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"/>
            <p:cNvSpPr/>
            <p:nvPr/>
          </p:nvSpPr>
          <p:spPr>
            <a:xfrm>
              <a:off x="5619475" y="1253575"/>
              <a:ext cx="16450" cy="10525"/>
            </a:xfrm>
            <a:custGeom>
              <a:avLst/>
              <a:gdLst/>
              <a:ahLst/>
              <a:cxnLst/>
              <a:rect l="l" t="t" r="r" b="b"/>
              <a:pathLst>
                <a:path w="658" h="421" extrusionOk="0">
                  <a:moveTo>
                    <a:pt x="490" y="1"/>
                  </a:moveTo>
                  <a:cubicBezTo>
                    <a:pt x="310" y="1"/>
                    <a:pt x="142" y="24"/>
                    <a:pt x="20" y="222"/>
                  </a:cubicBezTo>
                  <a:cubicBezTo>
                    <a:pt x="1" y="281"/>
                    <a:pt x="20" y="361"/>
                    <a:pt x="80" y="421"/>
                  </a:cubicBezTo>
                  <a:cubicBezTo>
                    <a:pt x="120" y="421"/>
                    <a:pt x="200" y="421"/>
                    <a:pt x="279" y="381"/>
                  </a:cubicBezTo>
                  <a:cubicBezTo>
                    <a:pt x="319" y="381"/>
                    <a:pt x="379" y="361"/>
                    <a:pt x="398" y="321"/>
                  </a:cubicBezTo>
                  <a:cubicBezTo>
                    <a:pt x="458" y="281"/>
                    <a:pt x="498" y="262"/>
                    <a:pt x="558" y="142"/>
                  </a:cubicBezTo>
                  <a:lnTo>
                    <a:pt x="617" y="162"/>
                  </a:lnTo>
                  <a:cubicBezTo>
                    <a:pt x="617" y="102"/>
                    <a:pt x="657" y="63"/>
                    <a:pt x="657" y="3"/>
                  </a:cubicBezTo>
                  <a:cubicBezTo>
                    <a:pt x="601" y="3"/>
                    <a:pt x="545" y="1"/>
                    <a:pt x="4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"/>
            <p:cNvSpPr/>
            <p:nvPr/>
          </p:nvSpPr>
          <p:spPr>
            <a:xfrm>
              <a:off x="5616500" y="1258100"/>
              <a:ext cx="3500" cy="5700"/>
            </a:xfrm>
            <a:custGeom>
              <a:avLst/>
              <a:gdLst/>
              <a:ahLst/>
              <a:cxnLst/>
              <a:rect l="l" t="t" r="r" b="b"/>
              <a:pathLst>
                <a:path w="140" h="228" extrusionOk="0">
                  <a:moveTo>
                    <a:pt x="0" y="1"/>
                  </a:moveTo>
                  <a:lnTo>
                    <a:pt x="0" y="160"/>
                  </a:lnTo>
                  <a:cubicBezTo>
                    <a:pt x="19" y="207"/>
                    <a:pt x="38" y="227"/>
                    <a:pt x="57" y="227"/>
                  </a:cubicBezTo>
                  <a:cubicBezTo>
                    <a:pt x="78" y="227"/>
                    <a:pt x="99" y="202"/>
                    <a:pt x="120" y="160"/>
                  </a:cubicBezTo>
                  <a:cubicBezTo>
                    <a:pt x="120" y="140"/>
                    <a:pt x="139" y="81"/>
                    <a:pt x="139" y="61"/>
                  </a:cubicBezTo>
                  <a:cubicBezTo>
                    <a:pt x="100" y="61"/>
                    <a:pt x="4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"/>
            <p:cNvSpPr/>
            <p:nvPr/>
          </p:nvSpPr>
          <p:spPr>
            <a:xfrm>
              <a:off x="5634400" y="1255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1"/>
                  </a:moveTo>
                  <a:cubicBezTo>
                    <a:pt x="20" y="40"/>
                    <a:pt x="0" y="100"/>
                    <a:pt x="0" y="160"/>
                  </a:cubicBezTo>
                  <a:lnTo>
                    <a:pt x="160" y="1"/>
                  </a:lnTo>
                  <a:lnTo>
                    <a:pt x="160" y="1"/>
                  </a:lnTo>
                  <a:cubicBezTo>
                    <a:pt x="140" y="7"/>
                    <a:pt x="124" y="9"/>
                    <a:pt x="110" y="9"/>
                  </a:cubicBezTo>
                  <a:cubicBezTo>
                    <a:pt x="82" y="9"/>
                    <a:pt x="6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"/>
            <p:cNvSpPr/>
            <p:nvPr/>
          </p:nvSpPr>
          <p:spPr>
            <a:xfrm>
              <a:off x="5541525" y="1254625"/>
              <a:ext cx="28250" cy="34700"/>
            </a:xfrm>
            <a:custGeom>
              <a:avLst/>
              <a:gdLst/>
              <a:ahLst/>
              <a:cxnLst/>
              <a:rect l="l" t="t" r="r" b="b"/>
              <a:pathLst>
                <a:path w="1130" h="1388" extrusionOk="0">
                  <a:moveTo>
                    <a:pt x="1090" y="1"/>
                  </a:moveTo>
                  <a:cubicBezTo>
                    <a:pt x="652" y="339"/>
                    <a:pt x="314" y="777"/>
                    <a:pt x="15" y="1214"/>
                  </a:cubicBezTo>
                  <a:cubicBezTo>
                    <a:pt x="0" y="1336"/>
                    <a:pt x="31" y="1388"/>
                    <a:pt x="118" y="1388"/>
                  </a:cubicBezTo>
                  <a:cubicBezTo>
                    <a:pt x="145" y="1388"/>
                    <a:pt x="177" y="1383"/>
                    <a:pt x="214" y="1373"/>
                  </a:cubicBezTo>
                  <a:cubicBezTo>
                    <a:pt x="513" y="1015"/>
                    <a:pt x="831" y="697"/>
                    <a:pt x="1129" y="339"/>
                  </a:cubicBezTo>
                  <a:cubicBezTo>
                    <a:pt x="1109" y="299"/>
                    <a:pt x="1109" y="220"/>
                    <a:pt x="1090" y="200"/>
                  </a:cubicBezTo>
                  <a:lnTo>
                    <a:pt x="10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"/>
            <p:cNvSpPr/>
            <p:nvPr/>
          </p:nvSpPr>
          <p:spPr>
            <a:xfrm>
              <a:off x="5549725" y="1275525"/>
              <a:ext cx="25025" cy="35250"/>
            </a:xfrm>
            <a:custGeom>
              <a:avLst/>
              <a:gdLst/>
              <a:ahLst/>
              <a:cxnLst/>
              <a:rect l="l" t="t" r="r" b="b"/>
              <a:pathLst>
                <a:path w="1001" h="1410" extrusionOk="0">
                  <a:moveTo>
                    <a:pt x="762" y="0"/>
                  </a:moveTo>
                  <a:cubicBezTo>
                    <a:pt x="423" y="299"/>
                    <a:pt x="304" y="736"/>
                    <a:pt x="65" y="1055"/>
                  </a:cubicBezTo>
                  <a:cubicBezTo>
                    <a:pt x="0" y="1298"/>
                    <a:pt x="81" y="1409"/>
                    <a:pt x="276" y="1409"/>
                  </a:cubicBezTo>
                  <a:cubicBezTo>
                    <a:pt x="319" y="1409"/>
                    <a:pt x="369" y="1404"/>
                    <a:pt x="423" y="1393"/>
                  </a:cubicBezTo>
                  <a:cubicBezTo>
                    <a:pt x="503" y="1353"/>
                    <a:pt x="582" y="1273"/>
                    <a:pt x="622" y="1174"/>
                  </a:cubicBezTo>
                  <a:cubicBezTo>
                    <a:pt x="662" y="1134"/>
                    <a:pt x="702" y="1055"/>
                    <a:pt x="722" y="995"/>
                  </a:cubicBezTo>
                  <a:cubicBezTo>
                    <a:pt x="781" y="935"/>
                    <a:pt x="821" y="836"/>
                    <a:pt x="881" y="756"/>
                  </a:cubicBezTo>
                  <a:cubicBezTo>
                    <a:pt x="921" y="677"/>
                    <a:pt x="980" y="597"/>
                    <a:pt x="1000" y="498"/>
                  </a:cubicBezTo>
                  <a:cubicBezTo>
                    <a:pt x="1000" y="438"/>
                    <a:pt x="960" y="378"/>
                    <a:pt x="901" y="358"/>
                  </a:cubicBezTo>
                  <a:cubicBezTo>
                    <a:pt x="781" y="259"/>
                    <a:pt x="762" y="139"/>
                    <a:pt x="7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"/>
            <p:cNvSpPr/>
            <p:nvPr/>
          </p:nvSpPr>
          <p:spPr>
            <a:xfrm>
              <a:off x="5571725" y="1258100"/>
              <a:ext cx="23400" cy="32375"/>
            </a:xfrm>
            <a:custGeom>
              <a:avLst/>
              <a:gdLst/>
              <a:ahLst/>
              <a:cxnLst/>
              <a:rect l="l" t="t" r="r" b="b"/>
              <a:pathLst>
                <a:path w="936" h="1295" extrusionOk="0">
                  <a:moveTo>
                    <a:pt x="717" y="1"/>
                  </a:moveTo>
                  <a:cubicBezTo>
                    <a:pt x="458" y="359"/>
                    <a:pt x="240" y="697"/>
                    <a:pt x="1" y="1055"/>
                  </a:cubicBezTo>
                  <a:cubicBezTo>
                    <a:pt x="21" y="1095"/>
                    <a:pt x="21" y="1175"/>
                    <a:pt x="21" y="1234"/>
                  </a:cubicBezTo>
                  <a:cubicBezTo>
                    <a:pt x="100" y="1274"/>
                    <a:pt x="140" y="1294"/>
                    <a:pt x="220" y="1294"/>
                  </a:cubicBezTo>
                  <a:cubicBezTo>
                    <a:pt x="498" y="1075"/>
                    <a:pt x="637" y="777"/>
                    <a:pt x="916" y="558"/>
                  </a:cubicBezTo>
                  <a:cubicBezTo>
                    <a:pt x="916" y="439"/>
                    <a:pt x="936" y="339"/>
                    <a:pt x="936" y="200"/>
                  </a:cubicBezTo>
                  <a:cubicBezTo>
                    <a:pt x="876" y="140"/>
                    <a:pt x="797" y="8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"/>
            <p:cNvSpPr/>
            <p:nvPr/>
          </p:nvSpPr>
          <p:spPr>
            <a:xfrm>
              <a:off x="5463325" y="19782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40" y="100"/>
                    <a:pt x="0" y="200"/>
                  </a:cubicBezTo>
                  <a:cubicBezTo>
                    <a:pt x="140" y="180"/>
                    <a:pt x="179" y="1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"/>
            <p:cNvSpPr/>
            <p:nvPr/>
          </p:nvSpPr>
          <p:spPr>
            <a:xfrm>
              <a:off x="5395175" y="20185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1" y="61"/>
                    <a:pt x="1" y="120"/>
                    <a:pt x="21" y="180"/>
                  </a:cubicBezTo>
                  <a:cubicBezTo>
                    <a:pt x="100" y="180"/>
                    <a:pt x="160" y="120"/>
                    <a:pt x="200" y="21"/>
                  </a:cubicBezTo>
                  <a:cubicBezTo>
                    <a:pt x="120" y="21"/>
                    <a:pt x="6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"/>
            <p:cNvSpPr/>
            <p:nvPr/>
          </p:nvSpPr>
          <p:spPr>
            <a:xfrm>
              <a:off x="4666125" y="825450"/>
              <a:ext cx="82075" cy="44000"/>
            </a:xfrm>
            <a:custGeom>
              <a:avLst/>
              <a:gdLst/>
              <a:ahLst/>
              <a:cxnLst/>
              <a:rect l="l" t="t" r="r" b="b"/>
              <a:pathLst>
                <a:path w="3283" h="1760" extrusionOk="0">
                  <a:moveTo>
                    <a:pt x="299" y="0"/>
                  </a:moveTo>
                  <a:lnTo>
                    <a:pt x="0" y="299"/>
                  </a:lnTo>
                  <a:cubicBezTo>
                    <a:pt x="0" y="438"/>
                    <a:pt x="60" y="498"/>
                    <a:pt x="140" y="577"/>
                  </a:cubicBezTo>
                  <a:cubicBezTo>
                    <a:pt x="398" y="776"/>
                    <a:pt x="796" y="776"/>
                    <a:pt x="935" y="1114"/>
                  </a:cubicBezTo>
                  <a:cubicBezTo>
                    <a:pt x="1055" y="1373"/>
                    <a:pt x="1254" y="1472"/>
                    <a:pt x="1512" y="1472"/>
                  </a:cubicBezTo>
                  <a:cubicBezTo>
                    <a:pt x="1536" y="1471"/>
                    <a:pt x="1560" y="1470"/>
                    <a:pt x="1583" y="1470"/>
                  </a:cubicBezTo>
                  <a:cubicBezTo>
                    <a:pt x="1875" y="1470"/>
                    <a:pt x="2151" y="1579"/>
                    <a:pt x="2427" y="1671"/>
                  </a:cubicBezTo>
                  <a:cubicBezTo>
                    <a:pt x="2565" y="1717"/>
                    <a:pt x="2708" y="1759"/>
                    <a:pt x="2845" y="1759"/>
                  </a:cubicBezTo>
                  <a:cubicBezTo>
                    <a:pt x="3003" y="1759"/>
                    <a:pt x="3154" y="1703"/>
                    <a:pt x="3283" y="1532"/>
                  </a:cubicBezTo>
                  <a:cubicBezTo>
                    <a:pt x="2328" y="895"/>
                    <a:pt x="1313" y="47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"/>
            <p:cNvSpPr/>
            <p:nvPr/>
          </p:nvSpPr>
          <p:spPr>
            <a:xfrm>
              <a:off x="4784475" y="885125"/>
              <a:ext cx="76125" cy="41300"/>
            </a:xfrm>
            <a:custGeom>
              <a:avLst/>
              <a:gdLst/>
              <a:ahLst/>
              <a:cxnLst/>
              <a:rect l="l" t="t" r="r" b="b"/>
              <a:pathLst>
                <a:path w="3045" h="1652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" y="657"/>
                    <a:pt x="876" y="577"/>
                    <a:pt x="936" y="1015"/>
                  </a:cubicBezTo>
                  <a:cubicBezTo>
                    <a:pt x="1373" y="1373"/>
                    <a:pt x="1930" y="1592"/>
                    <a:pt x="2487" y="1652"/>
                  </a:cubicBezTo>
                  <a:cubicBezTo>
                    <a:pt x="2686" y="1632"/>
                    <a:pt x="2925" y="1572"/>
                    <a:pt x="3044" y="1373"/>
                  </a:cubicBezTo>
                  <a:cubicBezTo>
                    <a:pt x="3044" y="1353"/>
                    <a:pt x="3024" y="1293"/>
                    <a:pt x="3024" y="1254"/>
                  </a:cubicBezTo>
                  <a:cubicBezTo>
                    <a:pt x="2746" y="1134"/>
                    <a:pt x="2448" y="995"/>
                    <a:pt x="2149" y="876"/>
                  </a:cubicBezTo>
                  <a:cubicBezTo>
                    <a:pt x="1493" y="597"/>
                    <a:pt x="936" y="17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"/>
            <p:cNvSpPr/>
            <p:nvPr/>
          </p:nvSpPr>
          <p:spPr>
            <a:xfrm>
              <a:off x="4750675" y="873400"/>
              <a:ext cx="62675" cy="48050"/>
            </a:xfrm>
            <a:custGeom>
              <a:avLst/>
              <a:gdLst/>
              <a:ahLst/>
              <a:cxnLst/>
              <a:rect l="l" t="t" r="r" b="b"/>
              <a:pathLst>
                <a:path w="2507" h="1922" extrusionOk="0">
                  <a:moveTo>
                    <a:pt x="319" y="1"/>
                  </a:moveTo>
                  <a:cubicBezTo>
                    <a:pt x="235" y="1"/>
                    <a:pt x="149" y="20"/>
                    <a:pt x="60" y="72"/>
                  </a:cubicBezTo>
                  <a:cubicBezTo>
                    <a:pt x="20" y="151"/>
                    <a:pt x="0" y="231"/>
                    <a:pt x="20" y="310"/>
                  </a:cubicBezTo>
                  <a:cubicBezTo>
                    <a:pt x="100" y="370"/>
                    <a:pt x="159" y="450"/>
                    <a:pt x="259" y="489"/>
                  </a:cubicBezTo>
                  <a:cubicBezTo>
                    <a:pt x="318" y="549"/>
                    <a:pt x="398" y="569"/>
                    <a:pt x="438" y="609"/>
                  </a:cubicBezTo>
                  <a:cubicBezTo>
                    <a:pt x="497" y="629"/>
                    <a:pt x="537" y="668"/>
                    <a:pt x="597" y="708"/>
                  </a:cubicBezTo>
                  <a:cubicBezTo>
                    <a:pt x="637" y="748"/>
                    <a:pt x="657" y="808"/>
                    <a:pt x="657" y="847"/>
                  </a:cubicBezTo>
                  <a:cubicBezTo>
                    <a:pt x="657" y="947"/>
                    <a:pt x="637" y="1026"/>
                    <a:pt x="617" y="1126"/>
                  </a:cubicBezTo>
                  <a:cubicBezTo>
                    <a:pt x="597" y="1225"/>
                    <a:pt x="597" y="1345"/>
                    <a:pt x="597" y="1444"/>
                  </a:cubicBezTo>
                  <a:cubicBezTo>
                    <a:pt x="617" y="1643"/>
                    <a:pt x="637" y="1842"/>
                    <a:pt x="855" y="1922"/>
                  </a:cubicBezTo>
                  <a:cubicBezTo>
                    <a:pt x="935" y="1902"/>
                    <a:pt x="995" y="1862"/>
                    <a:pt x="1034" y="1802"/>
                  </a:cubicBezTo>
                  <a:cubicBezTo>
                    <a:pt x="1114" y="1643"/>
                    <a:pt x="1134" y="1464"/>
                    <a:pt x="1194" y="1325"/>
                  </a:cubicBezTo>
                  <a:cubicBezTo>
                    <a:pt x="1213" y="1265"/>
                    <a:pt x="1253" y="1225"/>
                    <a:pt x="1293" y="1166"/>
                  </a:cubicBezTo>
                  <a:cubicBezTo>
                    <a:pt x="1333" y="1146"/>
                    <a:pt x="1393" y="1126"/>
                    <a:pt x="1432" y="1126"/>
                  </a:cubicBezTo>
                  <a:cubicBezTo>
                    <a:pt x="1492" y="1146"/>
                    <a:pt x="1532" y="1146"/>
                    <a:pt x="1591" y="1166"/>
                  </a:cubicBezTo>
                  <a:lnTo>
                    <a:pt x="1731" y="1245"/>
                  </a:lnTo>
                  <a:cubicBezTo>
                    <a:pt x="1751" y="1265"/>
                    <a:pt x="1790" y="1265"/>
                    <a:pt x="1810" y="1305"/>
                  </a:cubicBezTo>
                  <a:cubicBezTo>
                    <a:pt x="1830" y="1305"/>
                    <a:pt x="1850" y="1325"/>
                    <a:pt x="1890" y="1325"/>
                  </a:cubicBezTo>
                  <a:cubicBezTo>
                    <a:pt x="1950" y="1345"/>
                    <a:pt x="2029" y="1404"/>
                    <a:pt x="2129" y="1424"/>
                  </a:cubicBezTo>
                  <a:cubicBezTo>
                    <a:pt x="2208" y="1424"/>
                    <a:pt x="2248" y="1424"/>
                    <a:pt x="2308" y="1365"/>
                  </a:cubicBezTo>
                  <a:cubicBezTo>
                    <a:pt x="2507" y="1126"/>
                    <a:pt x="2248" y="1066"/>
                    <a:pt x="2129" y="987"/>
                  </a:cubicBezTo>
                  <a:cubicBezTo>
                    <a:pt x="1930" y="847"/>
                    <a:pt x="1631" y="828"/>
                    <a:pt x="1631" y="469"/>
                  </a:cubicBezTo>
                  <a:cubicBezTo>
                    <a:pt x="1532" y="370"/>
                    <a:pt x="1353" y="410"/>
                    <a:pt x="1253" y="290"/>
                  </a:cubicBezTo>
                  <a:cubicBezTo>
                    <a:pt x="1233" y="271"/>
                    <a:pt x="1194" y="271"/>
                    <a:pt x="1134" y="271"/>
                  </a:cubicBezTo>
                  <a:cubicBezTo>
                    <a:pt x="995" y="191"/>
                    <a:pt x="836" y="251"/>
                    <a:pt x="736" y="91"/>
                  </a:cubicBezTo>
                  <a:cubicBezTo>
                    <a:pt x="599" y="54"/>
                    <a:pt x="462" y="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"/>
            <p:cNvSpPr/>
            <p:nvPr/>
          </p:nvSpPr>
          <p:spPr>
            <a:xfrm>
              <a:off x="4704425" y="855675"/>
              <a:ext cx="65150" cy="24350"/>
            </a:xfrm>
            <a:custGeom>
              <a:avLst/>
              <a:gdLst/>
              <a:ahLst/>
              <a:cxnLst/>
              <a:rect l="l" t="t" r="r" b="b"/>
              <a:pathLst>
                <a:path w="2606" h="974" extrusionOk="0">
                  <a:moveTo>
                    <a:pt x="297" y="0"/>
                  </a:moveTo>
                  <a:cubicBezTo>
                    <a:pt x="199" y="0"/>
                    <a:pt x="99" y="38"/>
                    <a:pt x="0" y="144"/>
                  </a:cubicBezTo>
                  <a:cubicBezTo>
                    <a:pt x="422" y="706"/>
                    <a:pt x="967" y="974"/>
                    <a:pt x="1637" y="974"/>
                  </a:cubicBezTo>
                  <a:cubicBezTo>
                    <a:pt x="1726" y="974"/>
                    <a:pt x="1817" y="969"/>
                    <a:pt x="1910" y="960"/>
                  </a:cubicBezTo>
                  <a:cubicBezTo>
                    <a:pt x="2025" y="844"/>
                    <a:pt x="2167" y="829"/>
                    <a:pt x="2309" y="829"/>
                  </a:cubicBezTo>
                  <a:cubicBezTo>
                    <a:pt x="2359" y="829"/>
                    <a:pt x="2408" y="831"/>
                    <a:pt x="2457" y="831"/>
                  </a:cubicBezTo>
                  <a:cubicBezTo>
                    <a:pt x="2508" y="831"/>
                    <a:pt x="2559" y="829"/>
                    <a:pt x="2606" y="820"/>
                  </a:cubicBezTo>
                  <a:cubicBezTo>
                    <a:pt x="2367" y="582"/>
                    <a:pt x="2049" y="462"/>
                    <a:pt x="1751" y="283"/>
                  </a:cubicBezTo>
                  <a:cubicBezTo>
                    <a:pt x="1630" y="323"/>
                    <a:pt x="1513" y="344"/>
                    <a:pt x="1396" y="344"/>
                  </a:cubicBezTo>
                  <a:cubicBezTo>
                    <a:pt x="1221" y="344"/>
                    <a:pt x="1045" y="299"/>
                    <a:pt x="855" y="204"/>
                  </a:cubicBezTo>
                  <a:cubicBezTo>
                    <a:pt x="683" y="151"/>
                    <a:pt x="493" y="0"/>
                    <a:pt x="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"/>
            <p:cNvSpPr/>
            <p:nvPr/>
          </p:nvSpPr>
          <p:spPr>
            <a:xfrm>
              <a:off x="4733750" y="832400"/>
              <a:ext cx="22400" cy="14450"/>
            </a:xfrm>
            <a:custGeom>
              <a:avLst/>
              <a:gdLst/>
              <a:ahLst/>
              <a:cxnLst/>
              <a:rect l="l" t="t" r="r" b="b"/>
              <a:pathLst>
                <a:path w="896" h="578" extrusionOk="0">
                  <a:moveTo>
                    <a:pt x="220" y="1"/>
                  </a:moveTo>
                  <a:lnTo>
                    <a:pt x="180" y="80"/>
                  </a:lnTo>
                  <a:cubicBezTo>
                    <a:pt x="100" y="80"/>
                    <a:pt x="21" y="120"/>
                    <a:pt x="1" y="200"/>
                  </a:cubicBezTo>
                  <a:cubicBezTo>
                    <a:pt x="239" y="319"/>
                    <a:pt x="478" y="458"/>
                    <a:pt x="697" y="578"/>
                  </a:cubicBezTo>
                  <a:lnTo>
                    <a:pt x="896" y="37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"/>
            <p:cNvSpPr/>
            <p:nvPr/>
          </p:nvSpPr>
          <p:spPr>
            <a:xfrm>
              <a:off x="4730775" y="833475"/>
              <a:ext cx="7975" cy="3925"/>
            </a:xfrm>
            <a:custGeom>
              <a:avLst/>
              <a:gdLst/>
              <a:ahLst/>
              <a:cxnLst/>
              <a:rect l="l" t="t" r="r" b="b"/>
              <a:pathLst>
                <a:path w="319" h="157" extrusionOk="0">
                  <a:moveTo>
                    <a:pt x="179" y="1"/>
                  </a:moveTo>
                  <a:cubicBezTo>
                    <a:pt x="105" y="1"/>
                    <a:pt x="37" y="38"/>
                    <a:pt x="0" y="137"/>
                  </a:cubicBezTo>
                  <a:lnTo>
                    <a:pt x="60" y="157"/>
                  </a:lnTo>
                  <a:lnTo>
                    <a:pt x="140" y="157"/>
                  </a:lnTo>
                  <a:cubicBezTo>
                    <a:pt x="199" y="117"/>
                    <a:pt x="259" y="77"/>
                    <a:pt x="319" y="37"/>
                  </a:cubicBezTo>
                  <a:cubicBezTo>
                    <a:pt x="273" y="15"/>
                    <a:pt x="225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"/>
            <p:cNvSpPr/>
            <p:nvPr/>
          </p:nvSpPr>
          <p:spPr>
            <a:xfrm>
              <a:off x="4634800" y="8075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0"/>
                  </a:moveTo>
                  <a:cubicBezTo>
                    <a:pt x="80" y="120"/>
                    <a:pt x="199" y="179"/>
                    <a:pt x="358" y="179"/>
                  </a:cubicBezTo>
                  <a:cubicBezTo>
                    <a:pt x="358" y="120"/>
                    <a:pt x="358" y="80"/>
                    <a:pt x="318" y="20"/>
                  </a:cubicBezTo>
                  <a:cubicBezTo>
                    <a:pt x="219" y="2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"/>
            <p:cNvSpPr/>
            <p:nvPr/>
          </p:nvSpPr>
          <p:spPr>
            <a:xfrm>
              <a:off x="4782000" y="88115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0" y="0"/>
                  </a:moveTo>
                  <a:cubicBezTo>
                    <a:pt x="67" y="118"/>
                    <a:pt x="162" y="164"/>
                    <a:pt x="286" y="164"/>
                  </a:cubicBezTo>
                  <a:cubicBezTo>
                    <a:pt x="309" y="164"/>
                    <a:pt x="333" y="163"/>
                    <a:pt x="358" y="159"/>
                  </a:cubicBezTo>
                  <a:cubicBezTo>
                    <a:pt x="27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"/>
            <p:cNvSpPr/>
            <p:nvPr/>
          </p:nvSpPr>
          <p:spPr>
            <a:xfrm>
              <a:off x="4769550" y="876175"/>
              <a:ext cx="9975" cy="4525"/>
            </a:xfrm>
            <a:custGeom>
              <a:avLst/>
              <a:gdLst/>
              <a:ahLst/>
              <a:cxnLst/>
              <a:rect l="l" t="t" r="r" b="b"/>
              <a:pathLst>
                <a:path w="399" h="181" extrusionOk="0">
                  <a:moveTo>
                    <a:pt x="1" y="0"/>
                  </a:moveTo>
                  <a:cubicBezTo>
                    <a:pt x="70" y="138"/>
                    <a:pt x="148" y="180"/>
                    <a:pt x="249" y="180"/>
                  </a:cubicBezTo>
                  <a:cubicBezTo>
                    <a:pt x="294" y="180"/>
                    <a:pt x="343" y="172"/>
                    <a:pt x="399" y="160"/>
                  </a:cubicBezTo>
                  <a:cubicBezTo>
                    <a:pt x="29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"/>
            <p:cNvSpPr/>
            <p:nvPr/>
          </p:nvSpPr>
          <p:spPr>
            <a:xfrm>
              <a:off x="4506975" y="768250"/>
              <a:ext cx="27875" cy="87675"/>
            </a:xfrm>
            <a:custGeom>
              <a:avLst/>
              <a:gdLst/>
              <a:ahLst/>
              <a:cxnLst/>
              <a:rect l="l" t="t" r="r" b="b"/>
              <a:pathLst>
                <a:path w="1115" h="3507" extrusionOk="0">
                  <a:moveTo>
                    <a:pt x="757" y="1"/>
                  </a:moveTo>
                  <a:cubicBezTo>
                    <a:pt x="677" y="478"/>
                    <a:pt x="538" y="916"/>
                    <a:pt x="438" y="1393"/>
                  </a:cubicBezTo>
                  <a:cubicBezTo>
                    <a:pt x="279" y="2069"/>
                    <a:pt x="1" y="2746"/>
                    <a:pt x="80" y="3462"/>
                  </a:cubicBezTo>
                  <a:cubicBezTo>
                    <a:pt x="110" y="3492"/>
                    <a:pt x="135" y="3507"/>
                    <a:pt x="160" y="3507"/>
                  </a:cubicBezTo>
                  <a:cubicBezTo>
                    <a:pt x="185" y="3507"/>
                    <a:pt x="209" y="3492"/>
                    <a:pt x="239" y="3462"/>
                  </a:cubicBezTo>
                  <a:cubicBezTo>
                    <a:pt x="518" y="2428"/>
                    <a:pt x="816" y="1373"/>
                    <a:pt x="1115" y="339"/>
                  </a:cubicBezTo>
                  <a:cubicBezTo>
                    <a:pt x="995" y="200"/>
                    <a:pt x="856" y="100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"/>
            <p:cNvSpPr/>
            <p:nvPr/>
          </p:nvSpPr>
          <p:spPr>
            <a:xfrm>
              <a:off x="4499525" y="879350"/>
              <a:ext cx="10950" cy="28850"/>
            </a:xfrm>
            <a:custGeom>
              <a:avLst/>
              <a:gdLst/>
              <a:ahLst/>
              <a:cxnLst/>
              <a:rect l="l" t="t" r="r" b="b"/>
              <a:pathLst>
                <a:path w="438" h="1154" extrusionOk="0">
                  <a:moveTo>
                    <a:pt x="286" y="0"/>
                  </a:moveTo>
                  <a:cubicBezTo>
                    <a:pt x="252" y="0"/>
                    <a:pt x="220" y="30"/>
                    <a:pt x="199" y="92"/>
                  </a:cubicBezTo>
                  <a:cubicBezTo>
                    <a:pt x="40" y="371"/>
                    <a:pt x="20" y="669"/>
                    <a:pt x="0" y="967"/>
                  </a:cubicBezTo>
                  <a:cubicBezTo>
                    <a:pt x="37" y="1053"/>
                    <a:pt x="104" y="1154"/>
                    <a:pt x="178" y="1154"/>
                  </a:cubicBezTo>
                  <a:cubicBezTo>
                    <a:pt x="224" y="1154"/>
                    <a:pt x="273" y="1114"/>
                    <a:pt x="319" y="1007"/>
                  </a:cubicBezTo>
                  <a:cubicBezTo>
                    <a:pt x="438" y="709"/>
                    <a:pt x="378" y="391"/>
                    <a:pt x="378" y="72"/>
                  </a:cubicBezTo>
                  <a:cubicBezTo>
                    <a:pt x="350" y="25"/>
                    <a:pt x="317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"/>
            <p:cNvSpPr/>
            <p:nvPr/>
          </p:nvSpPr>
          <p:spPr>
            <a:xfrm>
              <a:off x="4502000" y="854300"/>
              <a:ext cx="10975" cy="26875"/>
            </a:xfrm>
            <a:custGeom>
              <a:avLst/>
              <a:gdLst/>
              <a:ahLst/>
              <a:cxnLst/>
              <a:rect l="l" t="t" r="r" b="b"/>
              <a:pathLst>
                <a:path w="439" h="1075" extrusionOk="0">
                  <a:moveTo>
                    <a:pt x="259" y="0"/>
                  </a:moveTo>
                  <a:cubicBezTo>
                    <a:pt x="1" y="318"/>
                    <a:pt x="120" y="716"/>
                    <a:pt x="100" y="1074"/>
                  </a:cubicBezTo>
                  <a:lnTo>
                    <a:pt x="279" y="1074"/>
                  </a:lnTo>
                  <a:cubicBezTo>
                    <a:pt x="319" y="875"/>
                    <a:pt x="279" y="676"/>
                    <a:pt x="438" y="517"/>
                  </a:cubicBezTo>
                  <a:cubicBezTo>
                    <a:pt x="418" y="338"/>
                    <a:pt x="418" y="17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"/>
            <p:cNvSpPr/>
            <p:nvPr/>
          </p:nvSpPr>
          <p:spPr>
            <a:xfrm>
              <a:off x="4517925" y="766000"/>
              <a:ext cx="4000" cy="3275"/>
            </a:xfrm>
            <a:custGeom>
              <a:avLst/>
              <a:gdLst/>
              <a:ahLst/>
              <a:cxnLst/>
              <a:rect l="l" t="t" r="r" b="b"/>
              <a:pathLst>
                <a:path w="160" h="131" extrusionOk="0">
                  <a:moveTo>
                    <a:pt x="59" y="0"/>
                  </a:moveTo>
                  <a:cubicBezTo>
                    <a:pt x="21" y="0"/>
                    <a:pt x="0" y="48"/>
                    <a:pt x="0" y="130"/>
                  </a:cubicBezTo>
                  <a:cubicBezTo>
                    <a:pt x="80" y="91"/>
                    <a:pt x="120" y="71"/>
                    <a:pt x="159" y="71"/>
                  </a:cubicBezTo>
                  <a:cubicBezTo>
                    <a:pt x="119" y="22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"/>
            <p:cNvSpPr/>
            <p:nvPr/>
          </p:nvSpPr>
          <p:spPr>
            <a:xfrm>
              <a:off x="4914775" y="958225"/>
              <a:ext cx="15450" cy="8975"/>
            </a:xfrm>
            <a:custGeom>
              <a:avLst/>
              <a:gdLst/>
              <a:ahLst/>
              <a:cxnLst/>
              <a:rect l="l" t="t" r="r" b="b"/>
              <a:pathLst>
                <a:path w="618" h="359" extrusionOk="0">
                  <a:moveTo>
                    <a:pt x="259" y="1"/>
                  </a:moveTo>
                  <a:cubicBezTo>
                    <a:pt x="219" y="1"/>
                    <a:pt x="140" y="21"/>
                    <a:pt x="100" y="21"/>
                  </a:cubicBezTo>
                  <a:lnTo>
                    <a:pt x="21" y="100"/>
                  </a:lnTo>
                  <a:cubicBezTo>
                    <a:pt x="1" y="219"/>
                    <a:pt x="21" y="299"/>
                    <a:pt x="120" y="359"/>
                  </a:cubicBezTo>
                  <a:cubicBezTo>
                    <a:pt x="259" y="299"/>
                    <a:pt x="418" y="200"/>
                    <a:pt x="617" y="200"/>
                  </a:cubicBezTo>
                  <a:cubicBezTo>
                    <a:pt x="538" y="60"/>
                    <a:pt x="418" y="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"/>
            <p:cNvSpPr/>
            <p:nvPr/>
          </p:nvSpPr>
          <p:spPr>
            <a:xfrm>
              <a:off x="4619375" y="835900"/>
              <a:ext cx="19425" cy="71125"/>
            </a:xfrm>
            <a:custGeom>
              <a:avLst/>
              <a:gdLst/>
              <a:ahLst/>
              <a:cxnLst/>
              <a:rect l="l" t="t" r="r" b="b"/>
              <a:pathLst>
                <a:path w="777" h="2845" extrusionOk="0">
                  <a:moveTo>
                    <a:pt x="577" y="0"/>
                  </a:moveTo>
                  <a:cubicBezTo>
                    <a:pt x="378" y="378"/>
                    <a:pt x="239" y="756"/>
                    <a:pt x="219" y="1174"/>
                  </a:cubicBezTo>
                  <a:cubicBezTo>
                    <a:pt x="199" y="1313"/>
                    <a:pt x="179" y="1472"/>
                    <a:pt x="100" y="1611"/>
                  </a:cubicBezTo>
                  <a:cubicBezTo>
                    <a:pt x="80" y="1751"/>
                    <a:pt x="80" y="1910"/>
                    <a:pt x="40" y="2049"/>
                  </a:cubicBezTo>
                  <a:cubicBezTo>
                    <a:pt x="20" y="2208"/>
                    <a:pt x="0" y="2347"/>
                    <a:pt x="0" y="2526"/>
                  </a:cubicBezTo>
                  <a:cubicBezTo>
                    <a:pt x="0" y="2626"/>
                    <a:pt x="0" y="2705"/>
                    <a:pt x="20" y="2765"/>
                  </a:cubicBezTo>
                  <a:cubicBezTo>
                    <a:pt x="60" y="2818"/>
                    <a:pt x="100" y="2845"/>
                    <a:pt x="146" y="2845"/>
                  </a:cubicBezTo>
                  <a:cubicBezTo>
                    <a:pt x="168" y="2845"/>
                    <a:pt x="193" y="2838"/>
                    <a:pt x="219" y="2825"/>
                  </a:cubicBezTo>
                  <a:cubicBezTo>
                    <a:pt x="239" y="2626"/>
                    <a:pt x="279" y="2407"/>
                    <a:pt x="299" y="2208"/>
                  </a:cubicBezTo>
                  <a:cubicBezTo>
                    <a:pt x="339" y="2069"/>
                    <a:pt x="339" y="1930"/>
                    <a:pt x="418" y="1810"/>
                  </a:cubicBezTo>
                  <a:cubicBezTo>
                    <a:pt x="537" y="1333"/>
                    <a:pt x="637" y="855"/>
                    <a:pt x="776" y="378"/>
                  </a:cubicBezTo>
                  <a:cubicBezTo>
                    <a:pt x="617" y="318"/>
                    <a:pt x="617" y="159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"/>
            <p:cNvSpPr/>
            <p:nvPr/>
          </p:nvSpPr>
          <p:spPr>
            <a:xfrm>
              <a:off x="4559200" y="779650"/>
              <a:ext cx="36325" cy="24925"/>
            </a:xfrm>
            <a:custGeom>
              <a:avLst/>
              <a:gdLst/>
              <a:ahLst/>
              <a:cxnLst/>
              <a:rect l="l" t="t" r="r" b="b"/>
              <a:pathLst>
                <a:path w="1453" h="997" extrusionOk="0">
                  <a:moveTo>
                    <a:pt x="118" y="0"/>
                  </a:moveTo>
                  <a:cubicBezTo>
                    <a:pt x="95" y="0"/>
                    <a:pt x="71" y="7"/>
                    <a:pt x="40" y="22"/>
                  </a:cubicBezTo>
                  <a:cubicBezTo>
                    <a:pt x="40" y="22"/>
                    <a:pt x="20" y="42"/>
                    <a:pt x="20" y="102"/>
                  </a:cubicBezTo>
                  <a:cubicBezTo>
                    <a:pt x="0" y="141"/>
                    <a:pt x="20" y="181"/>
                    <a:pt x="60" y="221"/>
                  </a:cubicBezTo>
                  <a:cubicBezTo>
                    <a:pt x="159" y="281"/>
                    <a:pt x="299" y="340"/>
                    <a:pt x="398" y="420"/>
                  </a:cubicBezTo>
                  <a:cubicBezTo>
                    <a:pt x="458" y="480"/>
                    <a:pt x="518" y="500"/>
                    <a:pt x="597" y="539"/>
                  </a:cubicBezTo>
                  <a:cubicBezTo>
                    <a:pt x="856" y="698"/>
                    <a:pt x="1114" y="917"/>
                    <a:pt x="1433" y="997"/>
                  </a:cubicBezTo>
                  <a:cubicBezTo>
                    <a:pt x="1453" y="917"/>
                    <a:pt x="1453" y="818"/>
                    <a:pt x="1453" y="738"/>
                  </a:cubicBezTo>
                  <a:cubicBezTo>
                    <a:pt x="1393" y="698"/>
                    <a:pt x="1333" y="619"/>
                    <a:pt x="1293" y="579"/>
                  </a:cubicBezTo>
                  <a:cubicBezTo>
                    <a:pt x="1134" y="579"/>
                    <a:pt x="1015" y="539"/>
                    <a:pt x="935" y="400"/>
                  </a:cubicBezTo>
                  <a:cubicBezTo>
                    <a:pt x="896" y="320"/>
                    <a:pt x="836" y="281"/>
                    <a:pt x="756" y="221"/>
                  </a:cubicBezTo>
                  <a:cubicBezTo>
                    <a:pt x="597" y="181"/>
                    <a:pt x="418" y="102"/>
                    <a:pt x="239" y="42"/>
                  </a:cubicBezTo>
                  <a:cubicBezTo>
                    <a:pt x="190" y="17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"/>
            <p:cNvSpPr/>
            <p:nvPr/>
          </p:nvSpPr>
          <p:spPr>
            <a:xfrm>
              <a:off x="4651700" y="829350"/>
              <a:ext cx="18425" cy="17700"/>
            </a:xfrm>
            <a:custGeom>
              <a:avLst/>
              <a:gdLst/>
              <a:ahLst/>
              <a:cxnLst/>
              <a:rect l="l" t="t" r="r" b="b"/>
              <a:pathLst>
                <a:path w="737" h="708" extrusionOk="0">
                  <a:moveTo>
                    <a:pt x="213" y="1"/>
                  </a:moveTo>
                  <a:cubicBezTo>
                    <a:pt x="148" y="1"/>
                    <a:pt x="84" y="36"/>
                    <a:pt x="20" y="143"/>
                  </a:cubicBezTo>
                  <a:cubicBezTo>
                    <a:pt x="219" y="282"/>
                    <a:pt x="0" y="600"/>
                    <a:pt x="279" y="700"/>
                  </a:cubicBezTo>
                  <a:cubicBezTo>
                    <a:pt x="294" y="705"/>
                    <a:pt x="310" y="707"/>
                    <a:pt x="327" y="707"/>
                  </a:cubicBezTo>
                  <a:cubicBezTo>
                    <a:pt x="377" y="707"/>
                    <a:pt x="433" y="685"/>
                    <a:pt x="478" y="640"/>
                  </a:cubicBezTo>
                  <a:cubicBezTo>
                    <a:pt x="577" y="541"/>
                    <a:pt x="697" y="441"/>
                    <a:pt x="736" y="322"/>
                  </a:cubicBezTo>
                  <a:lnTo>
                    <a:pt x="577" y="143"/>
                  </a:lnTo>
                  <a:cubicBezTo>
                    <a:pt x="449" y="117"/>
                    <a:pt x="329" y="1"/>
                    <a:pt x="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"/>
            <p:cNvSpPr/>
            <p:nvPr/>
          </p:nvSpPr>
          <p:spPr>
            <a:xfrm>
              <a:off x="4641000" y="823625"/>
              <a:ext cx="6750" cy="6325"/>
            </a:xfrm>
            <a:custGeom>
              <a:avLst/>
              <a:gdLst/>
              <a:ahLst/>
              <a:cxnLst/>
              <a:rect l="l" t="t" r="r" b="b"/>
              <a:pathLst>
                <a:path w="270" h="253" extrusionOk="0">
                  <a:moveTo>
                    <a:pt x="87" y="1"/>
                  </a:moveTo>
                  <a:cubicBezTo>
                    <a:pt x="40" y="1"/>
                    <a:pt x="0" y="43"/>
                    <a:pt x="31" y="73"/>
                  </a:cubicBezTo>
                  <a:cubicBezTo>
                    <a:pt x="50" y="133"/>
                    <a:pt x="130" y="213"/>
                    <a:pt x="170" y="252"/>
                  </a:cubicBezTo>
                  <a:lnTo>
                    <a:pt x="269" y="252"/>
                  </a:lnTo>
                  <a:cubicBezTo>
                    <a:pt x="249" y="133"/>
                    <a:pt x="190" y="34"/>
                    <a:pt x="130" y="14"/>
                  </a:cubicBezTo>
                  <a:cubicBezTo>
                    <a:pt x="116" y="4"/>
                    <a:pt x="101" y="1"/>
                    <a:pt x="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"/>
            <p:cNvSpPr/>
            <p:nvPr/>
          </p:nvSpPr>
          <p:spPr>
            <a:xfrm>
              <a:off x="4578100" y="7851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80"/>
                    <a:pt x="140" y="119"/>
                    <a:pt x="179" y="179"/>
                  </a:cubicBezTo>
                  <a:cubicBezTo>
                    <a:pt x="179" y="119"/>
                    <a:pt x="179" y="80"/>
                    <a:pt x="159" y="20"/>
                  </a:cubicBezTo>
                  <a:cubicBezTo>
                    <a:pt x="100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"/>
            <p:cNvSpPr/>
            <p:nvPr/>
          </p:nvSpPr>
          <p:spPr>
            <a:xfrm>
              <a:off x="4591525" y="794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160" y="159"/>
                  </a:lnTo>
                  <a:cubicBezTo>
                    <a:pt x="120" y="119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"/>
            <p:cNvSpPr/>
            <p:nvPr/>
          </p:nvSpPr>
          <p:spPr>
            <a:xfrm>
              <a:off x="4608925" y="811900"/>
              <a:ext cx="5000" cy="2750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33" y="0"/>
                  </a:moveTo>
                  <a:cubicBezTo>
                    <a:pt x="22" y="0"/>
                    <a:pt x="11" y="2"/>
                    <a:pt x="1" y="5"/>
                  </a:cubicBezTo>
                  <a:cubicBezTo>
                    <a:pt x="34" y="71"/>
                    <a:pt x="80" y="110"/>
                    <a:pt x="152" y="110"/>
                  </a:cubicBezTo>
                  <a:cubicBezTo>
                    <a:pt x="167" y="110"/>
                    <a:pt x="182" y="108"/>
                    <a:pt x="200" y="105"/>
                  </a:cubicBezTo>
                  <a:cubicBezTo>
                    <a:pt x="150" y="39"/>
                    <a:pt x="87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"/>
            <p:cNvSpPr/>
            <p:nvPr/>
          </p:nvSpPr>
          <p:spPr>
            <a:xfrm>
              <a:off x="4599975" y="807550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1" y="0"/>
                  </a:moveTo>
                  <a:cubicBezTo>
                    <a:pt x="17" y="83"/>
                    <a:pt x="75" y="125"/>
                    <a:pt x="152" y="125"/>
                  </a:cubicBezTo>
                  <a:cubicBezTo>
                    <a:pt x="167" y="125"/>
                    <a:pt x="183" y="123"/>
                    <a:pt x="199" y="120"/>
                  </a:cubicBezTo>
                  <a:cubicBezTo>
                    <a:pt x="16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"/>
            <p:cNvSpPr/>
            <p:nvPr/>
          </p:nvSpPr>
          <p:spPr>
            <a:xfrm>
              <a:off x="4544275" y="776700"/>
              <a:ext cx="10475" cy="3625"/>
            </a:xfrm>
            <a:custGeom>
              <a:avLst/>
              <a:gdLst/>
              <a:ahLst/>
              <a:cxnLst/>
              <a:rect l="l" t="t" r="r" b="b"/>
              <a:pathLst>
                <a:path w="419" h="145" extrusionOk="0">
                  <a:moveTo>
                    <a:pt x="1" y="1"/>
                  </a:moveTo>
                  <a:cubicBezTo>
                    <a:pt x="51" y="101"/>
                    <a:pt x="142" y="145"/>
                    <a:pt x="265" y="145"/>
                  </a:cubicBezTo>
                  <a:cubicBezTo>
                    <a:pt x="288" y="145"/>
                    <a:pt x="313" y="143"/>
                    <a:pt x="339" y="140"/>
                  </a:cubicBezTo>
                  <a:cubicBezTo>
                    <a:pt x="339" y="140"/>
                    <a:pt x="359" y="140"/>
                    <a:pt x="398" y="100"/>
                  </a:cubicBezTo>
                  <a:cubicBezTo>
                    <a:pt x="418" y="61"/>
                    <a:pt x="398" y="2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"/>
            <p:cNvSpPr/>
            <p:nvPr/>
          </p:nvSpPr>
          <p:spPr>
            <a:xfrm>
              <a:off x="4886925" y="938375"/>
              <a:ext cx="28875" cy="13900"/>
            </a:xfrm>
            <a:custGeom>
              <a:avLst/>
              <a:gdLst/>
              <a:ahLst/>
              <a:cxnLst/>
              <a:rect l="l" t="t" r="r" b="b"/>
              <a:pathLst>
                <a:path w="1155" h="556" extrusionOk="0">
                  <a:moveTo>
                    <a:pt x="258" y="0"/>
                  </a:moveTo>
                  <a:cubicBezTo>
                    <a:pt x="163" y="0"/>
                    <a:pt x="79" y="35"/>
                    <a:pt x="1" y="158"/>
                  </a:cubicBezTo>
                  <a:cubicBezTo>
                    <a:pt x="140" y="238"/>
                    <a:pt x="160" y="397"/>
                    <a:pt x="299" y="437"/>
                  </a:cubicBezTo>
                  <a:cubicBezTo>
                    <a:pt x="438" y="496"/>
                    <a:pt x="578" y="536"/>
                    <a:pt x="697" y="556"/>
                  </a:cubicBezTo>
                  <a:cubicBezTo>
                    <a:pt x="776" y="556"/>
                    <a:pt x="836" y="536"/>
                    <a:pt x="876" y="496"/>
                  </a:cubicBezTo>
                  <a:cubicBezTo>
                    <a:pt x="955" y="437"/>
                    <a:pt x="1095" y="516"/>
                    <a:pt x="1154" y="357"/>
                  </a:cubicBezTo>
                  <a:cubicBezTo>
                    <a:pt x="1055" y="317"/>
                    <a:pt x="936" y="238"/>
                    <a:pt x="836" y="198"/>
                  </a:cubicBezTo>
                  <a:cubicBezTo>
                    <a:pt x="717" y="118"/>
                    <a:pt x="578" y="59"/>
                    <a:pt x="498" y="39"/>
                  </a:cubicBezTo>
                  <a:cubicBezTo>
                    <a:pt x="411" y="21"/>
                    <a:pt x="331" y="0"/>
                    <a:pt x="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"/>
            <p:cNvSpPr/>
            <p:nvPr/>
          </p:nvSpPr>
          <p:spPr>
            <a:xfrm>
              <a:off x="4847650" y="918950"/>
              <a:ext cx="22400" cy="9950"/>
            </a:xfrm>
            <a:custGeom>
              <a:avLst/>
              <a:gdLst/>
              <a:ahLst/>
              <a:cxnLst/>
              <a:rect l="l" t="t" r="r" b="b"/>
              <a:pathLst>
                <a:path w="896" h="398" extrusionOk="0">
                  <a:moveTo>
                    <a:pt x="517" y="20"/>
                  </a:moveTo>
                  <a:cubicBezTo>
                    <a:pt x="338" y="40"/>
                    <a:pt x="119" y="0"/>
                    <a:pt x="0" y="199"/>
                  </a:cubicBezTo>
                  <a:cubicBezTo>
                    <a:pt x="159" y="279"/>
                    <a:pt x="318" y="318"/>
                    <a:pt x="497" y="398"/>
                  </a:cubicBezTo>
                  <a:cubicBezTo>
                    <a:pt x="657" y="378"/>
                    <a:pt x="816" y="338"/>
                    <a:pt x="895" y="159"/>
                  </a:cubicBezTo>
                  <a:lnTo>
                    <a:pt x="856" y="159"/>
                  </a:lnTo>
                  <a:cubicBezTo>
                    <a:pt x="756" y="120"/>
                    <a:pt x="597" y="139"/>
                    <a:pt x="51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"/>
            <p:cNvSpPr/>
            <p:nvPr/>
          </p:nvSpPr>
          <p:spPr>
            <a:xfrm>
              <a:off x="4869525" y="948475"/>
              <a:ext cx="47775" cy="142075"/>
            </a:xfrm>
            <a:custGeom>
              <a:avLst/>
              <a:gdLst/>
              <a:ahLst/>
              <a:cxnLst/>
              <a:rect l="l" t="t" r="r" b="b"/>
              <a:pathLst>
                <a:path w="1911" h="5683" extrusionOk="0">
                  <a:moveTo>
                    <a:pt x="1252" y="1"/>
                  </a:moveTo>
                  <a:cubicBezTo>
                    <a:pt x="1166" y="1"/>
                    <a:pt x="1091" y="15"/>
                    <a:pt x="1015" y="52"/>
                  </a:cubicBezTo>
                  <a:cubicBezTo>
                    <a:pt x="538" y="868"/>
                    <a:pt x="398" y="1783"/>
                    <a:pt x="199" y="2658"/>
                  </a:cubicBezTo>
                  <a:cubicBezTo>
                    <a:pt x="179" y="2837"/>
                    <a:pt x="179" y="3036"/>
                    <a:pt x="179" y="3215"/>
                  </a:cubicBezTo>
                  <a:cubicBezTo>
                    <a:pt x="199" y="3534"/>
                    <a:pt x="120" y="3852"/>
                    <a:pt x="60" y="4190"/>
                  </a:cubicBezTo>
                  <a:cubicBezTo>
                    <a:pt x="140" y="4449"/>
                    <a:pt x="0" y="4767"/>
                    <a:pt x="60" y="5026"/>
                  </a:cubicBezTo>
                  <a:cubicBezTo>
                    <a:pt x="120" y="5324"/>
                    <a:pt x="80" y="5662"/>
                    <a:pt x="458" y="5682"/>
                  </a:cubicBezTo>
                  <a:cubicBezTo>
                    <a:pt x="469" y="5683"/>
                    <a:pt x="480" y="5683"/>
                    <a:pt x="491" y="5683"/>
                  </a:cubicBezTo>
                  <a:cubicBezTo>
                    <a:pt x="874" y="5683"/>
                    <a:pt x="836" y="5337"/>
                    <a:pt x="856" y="5085"/>
                  </a:cubicBezTo>
                  <a:lnTo>
                    <a:pt x="856" y="4668"/>
                  </a:lnTo>
                  <a:lnTo>
                    <a:pt x="856" y="4389"/>
                  </a:lnTo>
                  <a:lnTo>
                    <a:pt x="856" y="3832"/>
                  </a:lnTo>
                  <a:cubicBezTo>
                    <a:pt x="1035" y="2639"/>
                    <a:pt x="1234" y="1445"/>
                    <a:pt x="1910" y="411"/>
                  </a:cubicBezTo>
                  <a:lnTo>
                    <a:pt x="1552" y="52"/>
                  </a:lnTo>
                  <a:cubicBezTo>
                    <a:pt x="1512" y="52"/>
                    <a:pt x="1453" y="33"/>
                    <a:pt x="1413" y="13"/>
                  </a:cubicBezTo>
                  <a:cubicBezTo>
                    <a:pt x="1355" y="5"/>
                    <a:pt x="1302" y="1"/>
                    <a:pt x="1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"/>
            <p:cNvSpPr/>
            <p:nvPr/>
          </p:nvSpPr>
          <p:spPr>
            <a:xfrm>
              <a:off x="4552725" y="776700"/>
              <a:ext cx="12950" cy="5650"/>
            </a:xfrm>
            <a:custGeom>
              <a:avLst/>
              <a:gdLst/>
              <a:ahLst/>
              <a:cxnLst/>
              <a:rect l="l" t="t" r="r" b="b"/>
              <a:pathLst>
                <a:path w="518" h="226" extrusionOk="0">
                  <a:moveTo>
                    <a:pt x="1" y="1"/>
                  </a:moveTo>
                  <a:lnTo>
                    <a:pt x="1" y="140"/>
                  </a:lnTo>
                  <a:cubicBezTo>
                    <a:pt x="21" y="200"/>
                    <a:pt x="80" y="200"/>
                    <a:pt x="120" y="200"/>
                  </a:cubicBezTo>
                  <a:cubicBezTo>
                    <a:pt x="153" y="216"/>
                    <a:pt x="186" y="226"/>
                    <a:pt x="218" y="226"/>
                  </a:cubicBezTo>
                  <a:cubicBezTo>
                    <a:pt x="262" y="226"/>
                    <a:pt x="304" y="207"/>
                    <a:pt x="339" y="160"/>
                  </a:cubicBezTo>
                  <a:lnTo>
                    <a:pt x="518" y="160"/>
                  </a:lnTo>
                  <a:cubicBezTo>
                    <a:pt x="518" y="120"/>
                    <a:pt x="518" y="61"/>
                    <a:pt x="498" y="21"/>
                  </a:cubicBezTo>
                  <a:cubicBezTo>
                    <a:pt x="319" y="21"/>
                    <a:pt x="18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"/>
            <p:cNvSpPr/>
            <p:nvPr/>
          </p:nvSpPr>
          <p:spPr>
            <a:xfrm>
              <a:off x="4861075" y="919775"/>
              <a:ext cx="8975" cy="4325"/>
            </a:xfrm>
            <a:custGeom>
              <a:avLst/>
              <a:gdLst/>
              <a:ahLst/>
              <a:cxnLst/>
              <a:rect l="l" t="t" r="r" b="b"/>
              <a:pathLst>
                <a:path w="359" h="173" extrusionOk="0">
                  <a:moveTo>
                    <a:pt x="91" y="1"/>
                  </a:moveTo>
                  <a:cubicBezTo>
                    <a:pt x="62" y="1"/>
                    <a:pt x="32" y="3"/>
                    <a:pt x="0" y="7"/>
                  </a:cubicBezTo>
                  <a:cubicBezTo>
                    <a:pt x="64" y="134"/>
                    <a:pt x="153" y="172"/>
                    <a:pt x="268" y="172"/>
                  </a:cubicBezTo>
                  <a:cubicBezTo>
                    <a:pt x="296" y="172"/>
                    <a:pt x="326" y="170"/>
                    <a:pt x="358" y="166"/>
                  </a:cubicBezTo>
                  <a:cubicBezTo>
                    <a:pt x="295" y="39"/>
                    <a:pt x="206" y="1"/>
                    <a:pt x="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"/>
            <p:cNvSpPr/>
            <p:nvPr/>
          </p:nvSpPr>
          <p:spPr>
            <a:xfrm>
              <a:off x="5742800" y="1632100"/>
              <a:ext cx="8500" cy="4000"/>
            </a:xfrm>
            <a:custGeom>
              <a:avLst/>
              <a:gdLst/>
              <a:ahLst/>
              <a:cxnLst/>
              <a:rect l="l" t="t" r="r" b="b"/>
              <a:pathLst>
                <a:path w="340" h="160" extrusionOk="0">
                  <a:moveTo>
                    <a:pt x="339" y="0"/>
                  </a:moveTo>
                  <a:lnTo>
                    <a:pt x="339" y="0"/>
                  </a:lnTo>
                  <a:cubicBezTo>
                    <a:pt x="200" y="20"/>
                    <a:pt x="61" y="40"/>
                    <a:pt x="1" y="159"/>
                  </a:cubicBezTo>
                  <a:cubicBezTo>
                    <a:pt x="140" y="159"/>
                    <a:pt x="260" y="1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"/>
            <p:cNvSpPr/>
            <p:nvPr/>
          </p:nvSpPr>
          <p:spPr>
            <a:xfrm>
              <a:off x="5760225" y="16326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cubicBezTo>
                    <a:pt x="100" y="20"/>
                    <a:pt x="20" y="80"/>
                    <a:pt x="0" y="179"/>
                  </a:cubicBezTo>
                  <a:cubicBezTo>
                    <a:pt x="40" y="100"/>
                    <a:pt x="120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"/>
            <p:cNvSpPr/>
            <p:nvPr/>
          </p:nvSpPr>
          <p:spPr>
            <a:xfrm>
              <a:off x="5746800" y="16405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39" y="60"/>
                    <a:pt x="60" y="100"/>
                    <a:pt x="0" y="160"/>
                  </a:cubicBezTo>
                  <a:cubicBezTo>
                    <a:pt x="60" y="160"/>
                    <a:pt x="139" y="180"/>
                    <a:pt x="179" y="180"/>
                  </a:cubicBezTo>
                  <a:cubicBezTo>
                    <a:pt x="159" y="120"/>
                    <a:pt x="179" y="8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"/>
            <p:cNvSpPr/>
            <p:nvPr/>
          </p:nvSpPr>
          <p:spPr>
            <a:xfrm>
              <a:off x="5755750" y="16370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0" y="40"/>
                    <a:pt x="40" y="100"/>
                    <a:pt x="0" y="139"/>
                  </a:cubicBezTo>
                  <a:cubicBezTo>
                    <a:pt x="80" y="139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"/>
            <p:cNvSpPr/>
            <p:nvPr/>
          </p:nvSpPr>
          <p:spPr>
            <a:xfrm>
              <a:off x="5777625" y="1632100"/>
              <a:ext cx="7475" cy="3500"/>
            </a:xfrm>
            <a:custGeom>
              <a:avLst/>
              <a:gdLst/>
              <a:ahLst/>
              <a:cxnLst/>
              <a:rect l="l" t="t" r="r" b="b"/>
              <a:pathLst>
                <a:path w="299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40"/>
                    <a:pt x="160" y="140"/>
                    <a:pt x="299" y="140"/>
                  </a:cubicBezTo>
                  <a:cubicBezTo>
                    <a:pt x="239" y="20"/>
                    <a:pt x="12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"/>
            <p:cNvSpPr/>
            <p:nvPr/>
          </p:nvSpPr>
          <p:spPr>
            <a:xfrm>
              <a:off x="5711475" y="1818600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359" y="0"/>
                  </a:moveTo>
                  <a:cubicBezTo>
                    <a:pt x="200" y="0"/>
                    <a:pt x="80" y="20"/>
                    <a:pt x="1" y="159"/>
                  </a:cubicBezTo>
                  <a:cubicBezTo>
                    <a:pt x="33" y="167"/>
                    <a:pt x="65" y="171"/>
                    <a:pt x="95" y="171"/>
                  </a:cubicBezTo>
                  <a:cubicBezTo>
                    <a:pt x="213" y="171"/>
                    <a:pt x="311" y="111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"/>
            <p:cNvSpPr/>
            <p:nvPr/>
          </p:nvSpPr>
          <p:spPr>
            <a:xfrm>
              <a:off x="5725400" y="1818600"/>
              <a:ext cx="5500" cy="367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1" y="0"/>
                  </a:moveTo>
                  <a:cubicBezTo>
                    <a:pt x="27" y="65"/>
                    <a:pt x="61" y="146"/>
                    <a:pt x="114" y="146"/>
                  </a:cubicBezTo>
                  <a:cubicBezTo>
                    <a:pt x="143" y="146"/>
                    <a:pt x="178" y="122"/>
                    <a:pt x="22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"/>
            <p:cNvSpPr/>
            <p:nvPr/>
          </p:nvSpPr>
          <p:spPr>
            <a:xfrm>
              <a:off x="5720925" y="18151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100" y="41"/>
                    <a:pt x="21" y="80"/>
                    <a:pt x="1" y="160"/>
                  </a:cubicBezTo>
                  <a:lnTo>
                    <a:pt x="180" y="16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"/>
            <p:cNvSpPr/>
            <p:nvPr/>
          </p:nvSpPr>
          <p:spPr>
            <a:xfrm>
              <a:off x="4261800" y="9890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cubicBezTo>
                    <a:pt x="1" y="99"/>
                    <a:pt x="60" y="159"/>
                    <a:pt x="160" y="179"/>
                  </a:cubicBezTo>
                  <a:cubicBezTo>
                    <a:pt x="100" y="119"/>
                    <a:pt x="6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"/>
            <p:cNvSpPr/>
            <p:nvPr/>
          </p:nvSpPr>
          <p:spPr>
            <a:xfrm>
              <a:off x="4364250" y="989550"/>
              <a:ext cx="7475" cy="13475"/>
            </a:xfrm>
            <a:custGeom>
              <a:avLst/>
              <a:gdLst/>
              <a:ahLst/>
              <a:cxnLst/>
              <a:rect l="l" t="t" r="r" b="b"/>
              <a:pathLst>
                <a:path w="299" h="539" extrusionOk="0">
                  <a:moveTo>
                    <a:pt x="239" y="1"/>
                  </a:moveTo>
                  <a:lnTo>
                    <a:pt x="239" y="1"/>
                  </a:lnTo>
                  <a:cubicBezTo>
                    <a:pt x="0" y="180"/>
                    <a:pt x="60" y="359"/>
                    <a:pt x="140" y="538"/>
                  </a:cubicBezTo>
                  <a:cubicBezTo>
                    <a:pt x="259" y="379"/>
                    <a:pt x="299" y="24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"/>
            <p:cNvSpPr/>
            <p:nvPr/>
          </p:nvSpPr>
          <p:spPr>
            <a:xfrm>
              <a:off x="4969475" y="1215350"/>
              <a:ext cx="25900" cy="103950"/>
            </a:xfrm>
            <a:custGeom>
              <a:avLst/>
              <a:gdLst/>
              <a:ahLst/>
              <a:cxnLst/>
              <a:rect l="l" t="t" r="r" b="b"/>
              <a:pathLst>
                <a:path w="1036" h="4158" extrusionOk="0">
                  <a:moveTo>
                    <a:pt x="657" y="0"/>
                  </a:moveTo>
                  <a:cubicBezTo>
                    <a:pt x="637" y="199"/>
                    <a:pt x="657" y="418"/>
                    <a:pt x="637" y="597"/>
                  </a:cubicBezTo>
                  <a:cubicBezTo>
                    <a:pt x="359" y="1492"/>
                    <a:pt x="220" y="2447"/>
                    <a:pt x="61" y="3362"/>
                  </a:cubicBezTo>
                  <a:cubicBezTo>
                    <a:pt x="1" y="3740"/>
                    <a:pt x="1" y="3740"/>
                    <a:pt x="339" y="4158"/>
                  </a:cubicBezTo>
                  <a:cubicBezTo>
                    <a:pt x="339" y="2805"/>
                    <a:pt x="757" y="1592"/>
                    <a:pt x="1035" y="318"/>
                  </a:cubicBezTo>
                  <a:cubicBezTo>
                    <a:pt x="916" y="219"/>
                    <a:pt x="797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"/>
            <p:cNvSpPr/>
            <p:nvPr/>
          </p:nvSpPr>
          <p:spPr>
            <a:xfrm>
              <a:off x="4785975" y="1272025"/>
              <a:ext cx="82075" cy="42750"/>
            </a:xfrm>
            <a:custGeom>
              <a:avLst/>
              <a:gdLst/>
              <a:ahLst/>
              <a:cxnLst/>
              <a:rect l="l" t="t" r="r" b="b"/>
              <a:pathLst>
                <a:path w="3283" h="1710" extrusionOk="0">
                  <a:moveTo>
                    <a:pt x="199" y="1"/>
                  </a:moveTo>
                  <a:cubicBezTo>
                    <a:pt x="100" y="81"/>
                    <a:pt x="0" y="120"/>
                    <a:pt x="0" y="279"/>
                  </a:cubicBezTo>
                  <a:cubicBezTo>
                    <a:pt x="438" y="677"/>
                    <a:pt x="1075" y="638"/>
                    <a:pt x="1532" y="936"/>
                  </a:cubicBezTo>
                  <a:cubicBezTo>
                    <a:pt x="1890" y="1135"/>
                    <a:pt x="2228" y="1294"/>
                    <a:pt x="2626" y="1374"/>
                  </a:cubicBezTo>
                  <a:cubicBezTo>
                    <a:pt x="2710" y="1542"/>
                    <a:pt x="2837" y="1710"/>
                    <a:pt x="3042" y="1710"/>
                  </a:cubicBezTo>
                  <a:cubicBezTo>
                    <a:pt x="3080" y="1710"/>
                    <a:pt x="3120" y="1704"/>
                    <a:pt x="3163" y="1692"/>
                  </a:cubicBezTo>
                  <a:cubicBezTo>
                    <a:pt x="3283" y="1473"/>
                    <a:pt x="2686" y="1473"/>
                    <a:pt x="3004" y="1195"/>
                  </a:cubicBezTo>
                  <a:cubicBezTo>
                    <a:pt x="2089" y="777"/>
                    <a:pt x="1274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"/>
            <p:cNvSpPr/>
            <p:nvPr/>
          </p:nvSpPr>
          <p:spPr>
            <a:xfrm>
              <a:off x="4716350" y="1137750"/>
              <a:ext cx="77600" cy="33850"/>
            </a:xfrm>
            <a:custGeom>
              <a:avLst/>
              <a:gdLst/>
              <a:ahLst/>
              <a:cxnLst/>
              <a:rect l="l" t="t" r="r" b="b"/>
              <a:pathLst>
                <a:path w="3104" h="1354" extrusionOk="0">
                  <a:moveTo>
                    <a:pt x="717" y="1"/>
                  </a:moveTo>
                  <a:cubicBezTo>
                    <a:pt x="670" y="34"/>
                    <a:pt x="616" y="43"/>
                    <a:pt x="560" y="43"/>
                  </a:cubicBezTo>
                  <a:cubicBezTo>
                    <a:pt x="478" y="43"/>
                    <a:pt x="389" y="23"/>
                    <a:pt x="302" y="23"/>
                  </a:cubicBezTo>
                  <a:cubicBezTo>
                    <a:pt x="192" y="23"/>
                    <a:pt x="85" y="55"/>
                    <a:pt x="0" y="200"/>
                  </a:cubicBezTo>
                  <a:cubicBezTo>
                    <a:pt x="1035" y="478"/>
                    <a:pt x="2010" y="976"/>
                    <a:pt x="3004" y="1354"/>
                  </a:cubicBezTo>
                  <a:cubicBezTo>
                    <a:pt x="3104" y="1214"/>
                    <a:pt x="3104" y="1095"/>
                    <a:pt x="3004" y="976"/>
                  </a:cubicBezTo>
                  <a:cubicBezTo>
                    <a:pt x="2288" y="498"/>
                    <a:pt x="1492" y="299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"/>
            <p:cNvSpPr/>
            <p:nvPr/>
          </p:nvSpPr>
          <p:spPr>
            <a:xfrm>
              <a:off x="4995850" y="1249150"/>
              <a:ext cx="21400" cy="78950"/>
            </a:xfrm>
            <a:custGeom>
              <a:avLst/>
              <a:gdLst/>
              <a:ahLst/>
              <a:cxnLst/>
              <a:rect l="l" t="t" r="r" b="b"/>
              <a:pathLst>
                <a:path w="856" h="3158" extrusionOk="0">
                  <a:moveTo>
                    <a:pt x="657" y="1"/>
                  </a:moveTo>
                  <a:cubicBezTo>
                    <a:pt x="378" y="717"/>
                    <a:pt x="239" y="1493"/>
                    <a:pt x="100" y="2209"/>
                  </a:cubicBezTo>
                  <a:cubicBezTo>
                    <a:pt x="40" y="2408"/>
                    <a:pt x="100" y="2607"/>
                    <a:pt x="0" y="2786"/>
                  </a:cubicBezTo>
                  <a:lnTo>
                    <a:pt x="0" y="2945"/>
                  </a:lnTo>
                  <a:cubicBezTo>
                    <a:pt x="61" y="3051"/>
                    <a:pt x="87" y="3158"/>
                    <a:pt x="184" y="3158"/>
                  </a:cubicBezTo>
                  <a:cubicBezTo>
                    <a:pt x="215" y="3158"/>
                    <a:pt x="252" y="3148"/>
                    <a:pt x="299" y="3124"/>
                  </a:cubicBezTo>
                  <a:cubicBezTo>
                    <a:pt x="358" y="2129"/>
                    <a:pt x="736" y="1194"/>
                    <a:pt x="856" y="20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"/>
            <p:cNvSpPr/>
            <p:nvPr/>
          </p:nvSpPr>
          <p:spPr>
            <a:xfrm>
              <a:off x="4626325" y="1123825"/>
              <a:ext cx="10975" cy="84725"/>
            </a:xfrm>
            <a:custGeom>
              <a:avLst/>
              <a:gdLst/>
              <a:ahLst/>
              <a:cxnLst/>
              <a:rect l="l" t="t" r="r" b="b"/>
              <a:pathLst>
                <a:path w="439" h="3389" extrusionOk="0">
                  <a:moveTo>
                    <a:pt x="200" y="1"/>
                  </a:moveTo>
                  <a:cubicBezTo>
                    <a:pt x="120" y="299"/>
                    <a:pt x="120" y="638"/>
                    <a:pt x="140" y="956"/>
                  </a:cubicBezTo>
                  <a:cubicBezTo>
                    <a:pt x="61" y="1155"/>
                    <a:pt x="140" y="1374"/>
                    <a:pt x="21" y="1553"/>
                  </a:cubicBezTo>
                  <a:cubicBezTo>
                    <a:pt x="21" y="2149"/>
                    <a:pt x="1" y="2726"/>
                    <a:pt x="1" y="3283"/>
                  </a:cubicBezTo>
                  <a:cubicBezTo>
                    <a:pt x="25" y="3364"/>
                    <a:pt x="62" y="3389"/>
                    <a:pt x="106" y="3389"/>
                  </a:cubicBezTo>
                  <a:cubicBezTo>
                    <a:pt x="170" y="3389"/>
                    <a:pt x="248" y="3335"/>
                    <a:pt x="319" y="3323"/>
                  </a:cubicBezTo>
                  <a:cubicBezTo>
                    <a:pt x="140" y="2408"/>
                    <a:pt x="439" y="1493"/>
                    <a:pt x="359" y="578"/>
                  </a:cubicBezTo>
                  <a:cubicBezTo>
                    <a:pt x="319" y="379"/>
                    <a:pt x="399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"/>
            <p:cNvSpPr/>
            <p:nvPr/>
          </p:nvSpPr>
          <p:spPr>
            <a:xfrm>
              <a:off x="5047075" y="1272025"/>
              <a:ext cx="13950" cy="87575"/>
            </a:xfrm>
            <a:custGeom>
              <a:avLst/>
              <a:gdLst/>
              <a:ahLst/>
              <a:cxnLst/>
              <a:rect l="l" t="t" r="r" b="b"/>
              <a:pathLst>
                <a:path w="558" h="3503" extrusionOk="0">
                  <a:moveTo>
                    <a:pt x="199" y="1"/>
                  </a:moveTo>
                  <a:cubicBezTo>
                    <a:pt x="40" y="1175"/>
                    <a:pt x="0" y="2328"/>
                    <a:pt x="318" y="3502"/>
                  </a:cubicBezTo>
                  <a:cubicBezTo>
                    <a:pt x="557" y="3303"/>
                    <a:pt x="338" y="3005"/>
                    <a:pt x="497" y="2786"/>
                  </a:cubicBezTo>
                  <a:cubicBezTo>
                    <a:pt x="378" y="2030"/>
                    <a:pt x="398" y="1294"/>
                    <a:pt x="398" y="538"/>
                  </a:cubicBezTo>
                  <a:cubicBezTo>
                    <a:pt x="338" y="339"/>
                    <a:pt x="398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"/>
            <p:cNvSpPr/>
            <p:nvPr/>
          </p:nvSpPr>
          <p:spPr>
            <a:xfrm>
              <a:off x="4800400" y="1174850"/>
              <a:ext cx="12950" cy="62900"/>
            </a:xfrm>
            <a:custGeom>
              <a:avLst/>
              <a:gdLst/>
              <a:ahLst/>
              <a:cxnLst/>
              <a:rect l="l" t="t" r="r" b="b"/>
              <a:pathLst>
                <a:path w="518" h="2516" extrusionOk="0">
                  <a:moveTo>
                    <a:pt x="205" y="1"/>
                  </a:moveTo>
                  <a:cubicBezTo>
                    <a:pt x="186" y="1"/>
                    <a:pt x="164" y="3"/>
                    <a:pt x="140" y="9"/>
                  </a:cubicBezTo>
                  <a:cubicBezTo>
                    <a:pt x="120" y="29"/>
                    <a:pt x="120" y="88"/>
                    <a:pt x="100" y="108"/>
                  </a:cubicBezTo>
                  <a:cubicBezTo>
                    <a:pt x="239" y="626"/>
                    <a:pt x="120" y="1183"/>
                    <a:pt x="60" y="1720"/>
                  </a:cubicBezTo>
                  <a:cubicBezTo>
                    <a:pt x="40" y="1998"/>
                    <a:pt x="0" y="2237"/>
                    <a:pt x="140" y="2515"/>
                  </a:cubicBezTo>
                  <a:cubicBezTo>
                    <a:pt x="358" y="1839"/>
                    <a:pt x="498" y="1143"/>
                    <a:pt x="518" y="447"/>
                  </a:cubicBezTo>
                  <a:cubicBezTo>
                    <a:pt x="518" y="407"/>
                    <a:pt x="518" y="347"/>
                    <a:pt x="498" y="307"/>
                  </a:cubicBezTo>
                  <a:cubicBezTo>
                    <a:pt x="354" y="235"/>
                    <a:pt x="389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"/>
            <p:cNvSpPr/>
            <p:nvPr/>
          </p:nvSpPr>
          <p:spPr>
            <a:xfrm>
              <a:off x="4868525" y="1197450"/>
              <a:ext cx="37150" cy="18675"/>
            </a:xfrm>
            <a:custGeom>
              <a:avLst/>
              <a:gdLst/>
              <a:ahLst/>
              <a:cxnLst/>
              <a:rect l="l" t="t" r="r" b="b"/>
              <a:pathLst>
                <a:path w="1486" h="747" extrusionOk="0">
                  <a:moveTo>
                    <a:pt x="60" y="0"/>
                  </a:moveTo>
                  <a:cubicBezTo>
                    <a:pt x="21" y="0"/>
                    <a:pt x="21" y="20"/>
                    <a:pt x="21" y="40"/>
                  </a:cubicBezTo>
                  <a:cubicBezTo>
                    <a:pt x="1" y="80"/>
                    <a:pt x="1" y="119"/>
                    <a:pt x="60" y="179"/>
                  </a:cubicBezTo>
                  <a:cubicBezTo>
                    <a:pt x="319" y="617"/>
                    <a:pt x="856" y="537"/>
                    <a:pt x="1254" y="736"/>
                  </a:cubicBezTo>
                  <a:cubicBezTo>
                    <a:pt x="1281" y="743"/>
                    <a:pt x="1305" y="746"/>
                    <a:pt x="1328" y="746"/>
                  </a:cubicBezTo>
                  <a:cubicBezTo>
                    <a:pt x="1436" y="746"/>
                    <a:pt x="1486" y="666"/>
                    <a:pt x="1453" y="517"/>
                  </a:cubicBezTo>
                  <a:cubicBezTo>
                    <a:pt x="975" y="338"/>
                    <a:pt x="578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"/>
            <p:cNvSpPr/>
            <p:nvPr/>
          </p:nvSpPr>
          <p:spPr>
            <a:xfrm>
              <a:off x="5054525" y="1341650"/>
              <a:ext cx="11700" cy="38500"/>
            </a:xfrm>
            <a:custGeom>
              <a:avLst/>
              <a:gdLst/>
              <a:ahLst/>
              <a:cxnLst/>
              <a:rect l="l" t="t" r="r" b="b"/>
              <a:pathLst>
                <a:path w="468" h="1540" extrusionOk="0">
                  <a:moveTo>
                    <a:pt x="219" y="1"/>
                  </a:moveTo>
                  <a:cubicBezTo>
                    <a:pt x="0" y="200"/>
                    <a:pt x="120" y="478"/>
                    <a:pt x="40" y="717"/>
                  </a:cubicBezTo>
                  <a:cubicBezTo>
                    <a:pt x="40" y="976"/>
                    <a:pt x="80" y="1214"/>
                    <a:pt x="100" y="1493"/>
                  </a:cubicBezTo>
                  <a:cubicBezTo>
                    <a:pt x="174" y="1525"/>
                    <a:pt x="235" y="1539"/>
                    <a:pt x="284" y="1539"/>
                  </a:cubicBezTo>
                  <a:cubicBezTo>
                    <a:pt x="421" y="1539"/>
                    <a:pt x="467" y="1424"/>
                    <a:pt x="438" y="1234"/>
                  </a:cubicBezTo>
                  <a:cubicBezTo>
                    <a:pt x="398" y="817"/>
                    <a:pt x="299" y="41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"/>
            <p:cNvSpPr/>
            <p:nvPr/>
          </p:nvSpPr>
          <p:spPr>
            <a:xfrm>
              <a:off x="4703925" y="1127825"/>
              <a:ext cx="30350" cy="13950"/>
            </a:xfrm>
            <a:custGeom>
              <a:avLst/>
              <a:gdLst/>
              <a:ahLst/>
              <a:cxnLst/>
              <a:rect l="l" t="t" r="r" b="b"/>
              <a:pathLst>
                <a:path w="1214" h="558" extrusionOk="0">
                  <a:moveTo>
                    <a:pt x="0" y="0"/>
                  </a:moveTo>
                  <a:cubicBezTo>
                    <a:pt x="80" y="119"/>
                    <a:pt x="119" y="259"/>
                    <a:pt x="179" y="398"/>
                  </a:cubicBezTo>
                  <a:cubicBezTo>
                    <a:pt x="239" y="517"/>
                    <a:pt x="378" y="557"/>
                    <a:pt x="497" y="557"/>
                  </a:cubicBezTo>
                  <a:cubicBezTo>
                    <a:pt x="564" y="540"/>
                    <a:pt x="634" y="538"/>
                    <a:pt x="704" y="538"/>
                  </a:cubicBezTo>
                  <a:cubicBezTo>
                    <a:pt x="738" y="538"/>
                    <a:pt x="772" y="538"/>
                    <a:pt x="805" y="538"/>
                  </a:cubicBezTo>
                  <a:cubicBezTo>
                    <a:pt x="953" y="538"/>
                    <a:pt x="1097" y="526"/>
                    <a:pt x="1214" y="398"/>
                  </a:cubicBezTo>
                  <a:cubicBezTo>
                    <a:pt x="816" y="298"/>
                    <a:pt x="47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"/>
            <p:cNvSpPr/>
            <p:nvPr/>
          </p:nvSpPr>
          <p:spPr>
            <a:xfrm>
              <a:off x="4840675" y="1185000"/>
              <a:ext cx="29375" cy="17850"/>
            </a:xfrm>
            <a:custGeom>
              <a:avLst/>
              <a:gdLst/>
              <a:ahLst/>
              <a:cxnLst/>
              <a:rect l="l" t="t" r="r" b="b"/>
              <a:pathLst>
                <a:path w="1175" h="714" extrusionOk="0">
                  <a:moveTo>
                    <a:pt x="120" y="1"/>
                  </a:moveTo>
                  <a:cubicBezTo>
                    <a:pt x="100" y="120"/>
                    <a:pt x="40" y="279"/>
                    <a:pt x="1" y="399"/>
                  </a:cubicBezTo>
                  <a:cubicBezTo>
                    <a:pt x="352" y="416"/>
                    <a:pt x="642" y="714"/>
                    <a:pt x="1020" y="714"/>
                  </a:cubicBezTo>
                  <a:cubicBezTo>
                    <a:pt x="1070" y="714"/>
                    <a:pt x="1121" y="709"/>
                    <a:pt x="1174" y="697"/>
                  </a:cubicBezTo>
                  <a:lnTo>
                    <a:pt x="1174" y="498"/>
                  </a:lnTo>
                  <a:cubicBezTo>
                    <a:pt x="816" y="319"/>
                    <a:pt x="478" y="14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"/>
            <p:cNvSpPr/>
            <p:nvPr/>
          </p:nvSpPr>
          <p:spPr>
            <a:xfrm>
              <a:off x="4898875" y="1210375"/>
              <a:ext cx="32350" cy="15400"/>
            </a:xfrm>
            <a:custGeom>
              <a:avLst/>
              <a:gdLst/>
              <a:ahLst/>
              <a:cxnLst/>
              <a:rect l="l" t="t" r="r" b="b"/>
              <a:pathLst>
                <a:path w="1294" h="616" extrusionOk="0">
                  <a:moveTo>
                    <a:pt x="199" y="0"/>
                  </a:moveTo>
                  <a:cubicBezTo>
                    <a:pt x="159" y="80"/>
                    <a:pt x="80" y="159"/>
                    <a:pt x="0" y="219"/>
                  </a:cubicBezTo>
                  <a:cubicBezTo>
                    <a:pt x="380" y="357"/>
                    <a:pt x="731" y="616"/>
                    <a:pt x="1116" y="616"/>
                  </a:cubicBezTo>
                  <a:cubicBezTo>
                    <a:pt x="1174" y="616"/>
                    <a:pt x="1233" y="610"/>
                    <a:pt x="1293" y="597"/>
                  </a:cubicBezTo>
                  <a:cubicBezTo>
                    <a:pt x="955" y="378"/>
                    <a:pt x="637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"/>
            <p:cNvSpPr/>
            <p:nvPr/>
          </p:nvSpPr>
          <p:spPr>
            <a:xfrm>
              <a:off x="4831225" y="1197925"/>
              <a:ext cx="9475" cy="40325"/>
            </a:xfrm>
            <a:custGeom>
              <a:avLst/>
              <a:gdLst/>
              <a:ahLst/>
              <a:cxnLst/>
              <a:rect l="l" t="t" r="r" b="b"/>
              <a:pathLst>
                <a:path w="379" h="1613" extrusionOk="0">
                  <a:moveTo>
                    <a:pt x="160" y="1"/>
                  </a:moveTo>
                  <a:cubicBezTo>
                    <a:pt x="60" y="478"/>
                    <a:pt x="1" y="936"/>
                    <a:pt x="100" y="1612"/>
                  </a:cubicBezTo>
                  <a:cubicBezTo>
                    <a:pt x="319" y="976"/>
                    <a:pt x="379" y="498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"/>
            <p:cNvSpPr/>
            <p:nvPr/>
          </p:nvSpPr>
          <p:spPr>
            <a:xfrm>
              <a:off x="4992350" y="1323750"/>
              <a:ext cx="12475" cy="23900"/>
            </a:xfrm>
            <a:custGeom>
              <a:avLst/>
              <a:gdLst/>
              <a:ahLst/>
              <a:cxnLst/>
              <a:rect l="l" t="t" r="r" b="b"/>
              <a:pathLst>
                <a:path w="499" h="956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20" y="319"/>
                    <a:pt x="1" y="697"/>
                    <a:pt x="399" y="956"/>
                  </a:cubicBezTo>
                  <a:cubicBezTo>
                    <a:pt x="498" y="657"/>
                    <a:pt x="498" y="419"/>
                    <a:pt x="439" y="160"/>
                  </a:cubicBezTo>
                  <a:cubicBezTo>
                    <a:pt x="339" y="100"/>
                    <a:pt x="240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"/>
            <p:cNvSpPr/>
            <p:nvPr/>
          </p:nvSpPr>
          <p:spPr>
            <a:xfrm>
              <a:off x="4791450" y="1161125"/>
              <a:ext cx="16925" cy="16450"/>
            </a:xfrm>
            <a:custGeom>
              <a:avLst/>
              <a:gdLst/>
              <a:ahLst/>
              <a:cxnLst/>
              <a:rect l="l" t="t" r="r" b="b"/>
              <a:pathLst>
                <a:path w="677" h="658" extrusionOk="0">
                  <a:moveTo>
                    <a:pt x="0" y="1"/>
                  </a:moveTo>
                  <a:lnTo>
                    <a:pt x="0" y="399"/>
                  </a:lnTo>
                  <a:cubicBezTo>
                    <a:pt x="139" y="478"/>
                    <a:pt x="319" y="578"/>
                    <a:pt x="458" y="657"/>
                  </a:cubicBezTo>
                  <a:lnTo>
                    <a:pt x="517" y="578"/>
                  </a:lnTo>
                  <a:cubicBezTo>
                    <a:pt x="597" y="538"/>
                    <a:pt x="657" y="478"/>
                    <a:pt x="677" y="399"/>
                  </a:cubicBezTo>
                  <a:lnTo>
                    <a:pt x="677" y="2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"/>
            <p:cNvSpPr/>
            <p:nvPr/>
          </p:nvSpPr>
          <p:spPr>
            <a:xfrm>
              <a:off x="4836200" y="1164025"/>
              <a:ext cx="11475" cy="21000"/>
            </a:xfrm>
            <a:custGeom>
              <a:avLst/>
              <a:gdLst/>
              <a:ahLst/>
              <a:cxnLst/>
              <a:rect l="l" t="t" r="r" b="b"/>
              <a:pathLst>
                <a:path w="459" h="840" extrusionOk="0">
                  <a:moveTo>
                    <a:pt x="278" y="1"/>
                  </a:moveTo>
                  <a:cubicBezTo>
                    <a:pt x="210" y="1"/>
                    <a:pt x="153" y="45"/>
                    <a:pt x="120" y="144"/>
                  </a:cubicBezTo>
                  <a:cubicBezTo>
                    <a:pt x="60" y="382"/>
                    <a:pt x="1" y="661"/>
                    <a:pt x="279" y="840"/>
                  </a:cubicBezTo>
                  <a:cubicBezTo>
                    <a:pt x="279" y="561"/>
                    <a:pt x="160" y="263"/>
                    <a:pt x="458" y="84"/>
                  </a:cubicBezTo>
                  <a:cubicBezTo>
                    <a:pt x="396" y="30"/>
                    <a:pt x="333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"/>
            <p:cNvSpPr/>
            <p:nvPr/>
          </p:nvSpPr>
          <p:spPr>
            <a:xfrm>
              <a:off x="4643750" y="1214700"/>
              <a:ext cx="13950" cy="5025"/>
            </a:xfrm>
            <a:custGeom>
              <a:avLst/>
              <a:gdLst/>
              <a:ahLst/>
              <a:cxnLst/>
              <a:rect l="l" t="t" r="r" b="b"/>
              <a:pathLst>
                <a:path w="558" h="201" extrusionOk="0">
                  <a:moveTo>
                    <a:pt x="125" y="0"/>
                  </a:moveTo>
                  <a:cubicBezTo>
                    <a:pt x="84" y="0"/>
                    <a:pt x="43" y="2"/>
                    <a:pt x="0" y="6"/>
                  </a:cubicBezTo>
                  <a:cubicBezTo>
                    <a:pt x="80" y="165"/>
                    <a:pt x="203" y="201"/>
                    <a:pt x="342" y="201"/>
                  </a:cubicBezTo>
                  <a:cubicBezTo>
                    <a:pt x="411" y="201"/>
                    <a:pt x="484" y="192"/>
                    <a:pt x="557" y="185"/>
                  </a:cubicBezTo>
                  <a:cubicBezTo>
                    <a:pt x="445" y="41"/>
                    <a:pt x="294" y="0"/>
                    <a:pt x="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"/>
            <p:cNvSpPr/>
            <p:nvPr/>
          </p:nvSpPr>
          <p:spPr>
            <a:xfrm>
              <a:off x="4652200" y="1118875"/>
              <a:ext cx="12950" cy="4875"/>
            </a:xfrm>
            <a:custGeom>
              <a:avLst/>
              <a:gdLst/>
              <a:ahLst/>
              <a:cxnLst/>
              <a:rect l="l" t="t" r="r" b="b"/>
              <a:pathLst>
                <a:path w="518" h="195" extrusionOk="0">
                  <a:moveTo>
                    <a:pt x="0" y="0"/>
                  </a:moveTo>
                  <a:cubicBezTo>
                    <a:pt x="80" y="159"/>
                    <a:pt x="212" y="195"/>
                    <a:pt x="339" y="195"/>
                  </a:cubicBezTo>
                  <a:cubicBezTo>
                    <a:pt x="403" y="195"/>
                    <a:pt x="464" y="186"/>
                    <a:pt x="518" y="179"/>
                  </a:cubicBezTo>
                  <a:cubicBezTo>
                    <a:pt x="398" y="0"/>
                    <a:pt x="19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"/>
            <p:cNvSpPr/>
            <p:nvPr/>
          </p:nvSpPr>
          <p:spPr>
            <a:xfrm>
              <a:off x="4995350" y="1305350"/>
              <a:ext cx="5500" cy="14450"/>
            </a:xfrm>
            <a:custGeom>
              <a:avLst/>
              <a:gdLst/>
              <a:ahLst/>
              <a:cxnLst/>
              <a:rect l="l" t="t" r="r" b="b"/>
              <a:pathLst>
                <a:path w="220" h="578" extrusionOk="0">
                  <a:moveTo>
                    <a:pt x="159" y="1"/>
                  </a:moveTo>
                  <a:lnTo>
                    <a:pt x="159" y="1"/>
                  </a:lnTo>
                  <a:cubicBezTo>
                    <a:pt x="0" y="180"/>
                    <a:pt x="0" y="359"/>
                    <a:pt x="60" y="578"/>
                  </a:cubicBezTo>
                  <a:cubicBezTo>
                    <a:pt x="219" y="399"/>
                    <a:pt x="179" y="2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"/>
            <p:cNvSpPr/>
            <p:nvPr/>
          </p:nvSpPr>
          <p:spPr>
            <a:xfrm>
              <a:off x="4778025" y="1267075"/>
              <a:ext cx="9950" cy="10075"/>
            </a:xfrm>
            <a:custGeom>
              <a:avLst/>
              <a:gdLst/>
              <a:ahLst/>
              <a:cxnLst/>
              <a:rect l="l" t="t" r="r" b="b"/>
              <a:pathLst>
                <a:path w="398" h="403" extrusionOk="0">
                  <a:moveTo>
                    <a:pt x="0" y="0"/>
                  </a:moveTo>
                  <a:lnTo>
                    <a:pt x="0" y="219"/>
                  </a:lnTo>
                  <a:cubicBezTo>
                    <a:pt x="0" y="353"/>
                    <a:pt x="43" y="403"/>
                    <a:pt x="140" y="403"/>
                  </a:cubicBezTo>
                  <a:cubicBezTo>
                    <a:pt x="158" y="403"/>
                    <a:pt x="178" y="401"/>
                    <a:pt x="199" y="398"/>
                  </a:cubicBezTo>
                  <a:cubicBezTo>
                    <a:pt x="259" y="318"/>
                    <a:pt x="338" y="239"/>
                    <a:pt x="398" y="139"/>
                  </a:cubicBezTo>
                  <a:cubicBezTo>
                    <a:pt x="29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"/>
            <p:cNvSpPr/>
            <p:nvPr/>
          </p:nvSpPr>
          <p:spPr>
            <a:xfrm>
              <a:off x="4635275" y="1209875"/>
              <a:ext cx="8975" cy="5150"/>
            </a:xfrm>
            <a:custGeom>
              <a:avLst/>
              <a:gdLst/>
              <a:ahLst/>
              <a:cxnLst/>
              <a:rect l="l" t="t" r="r" b="b"/>
              <a:pathLst>
                <a:path w="359" h="206" extrusionOk="0">
                  <a:moveTo>
                    <a:pt x="1" y="0"/>
                  </a:moveTo>
                  <a:lnTo>
                    <a:pt x="1" y="0"/>
                  </a:lnTo>
                  <a:cubicBezTo>
                    <a:pt x="49" y="162"/>
                    <a:pt x="137" y="205"/>
                    <a:pt x="264" y="205"/>
                  </a:cubicBezTo>
                  <a:cubicBezTo>
                    <a:pt x="294" y="205"/>
                    <a:pt x="325" y="203"/>
                    <a:pt x="359" y="199"/>
                  </a:cubicBezTo>
                  <a:cubicBezTo>
                    <a:pt x="279" y="40"/>
                    <a:pt x="1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"/>
            <p:cNvSpPr/>
            <p:nvPr/>
          </p:nvSpPr>
          <p:spPr>
            <a:xfrm>
              <a:off x="4938650" y="1337100"/>
              <a:ext cx="8975" cy="4100"/>
            </a:xfrm>
            <a:custGeom>
              <a:avLst/>
              <a:gdLst/>
              <a:ahLst/>
              <a:cxnLst/>
              <a:rect l="l" t="t" r="r" b="b"/>
              <a:pathLst>
                <a:path w="359" h="164" extrusionOk="0">
                  <a:moveTo>
                    <a:pt x="49" y="1"/>
                  </a:moveTo>
                  <a:cubicBezTo>
                    <a:pt x="33" y="1"/>
                    <a:pt x="17" y="2"/>
                    <a:pt x="0" y="4"/>
                  </a:cubicBezTo>
                  <a:cubicBezTo>
                    <a:pt x="80" y="123"/>
                    <a:pt x="199" y="163"/>
                    <a:pt x="359" y="163"/>
                  </a:cubicBezTo>
                  <a:cubicBezTo>
                    <a:pt x="287" y="74"/>
                    <a:pt x="184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"/>
            <p:cNvSpPr/>
            <p:nvPr/>
          </p:nvSpPr>
          <p:spPr>
            <a:xfrm>
              <a:off x="4891400" y="13143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1"/>
                  </a:moveTo>
                  <a:cubicBezTo>
                    <a:pt x="60" y="180"/>
                    <a:pt x="180" y="200"/>
                    <a:pt x="339" y="200"/>
                  </a:cubicBezTo>
                  <a:cubicBezTo>
                    <a:pt x="259" y="80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"/>
            <p:cNvSpPr/>
            <p:nvPr/>
          </p:nvSpPr>
          <p:spPr>
            <a:xfrm>
              <a:off x="4995350" y="1363550"/>
              <a:ext cx="8975" cy="3175"/>
            </a:xfrm>
            <a:custGeom>
              <a:avLst/>
              <a:gdLst/>
              <a:ahLst/>
              <a:cxnLst/>
              <a:rect l="l" t="t" r="r" b="b"/>
              <a:pathLst>
                <a:path w="359" h="127" extrusionOk="0">
                  <a:moveTo>
                    <a:pt x="0" y="0"/>
                  </a:moveTo>
                  <a:cubicBezTo>
                    <a:pt x="63" y="94"/>
                    <a:pt x="150" y="126"/>
                    <a:pt x="261" y="126"/>
                  </a:cubicBezTo>
                  <a:cubicBezTo>
                    <a:pt x="292" y="126"/>
                    <a:pt x="324" y="124"/>
                    <a:pt x="358" y="120"/>
                  </a:cubicBezTo>
                  <a:cubicBezTo>
                    <a:pt x="279" y="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"/>
            <p:cNvSpPr/>
            <p:nvPr/>
          </p:nvSpPr>
          <p:spPr>
            <a:xfrm>
              <a:off x="4782500" y="1270550"/>
              <a:ext cx="8975" cy="6475"/>
            </a:xfrm>
            <a:custGeom>
              <a:avLst/>
              <a:gdLst/>
              <a:ahLst/>
              <a:cxnLst/>
              <a:rect l="l" t="t" r="r" b="b"/>
              <a:pathLst>
                <a:path w="359" h="259" extrusionOk="0">
                  <a:moveTo>
                    <a:pt x="239" y="0"/>
                  </a:moveTo>
                  <a:cubicBezTo>
                    <a:pt x="159" y="80"/>
                    <a:pt x="80" y="140"/>
                    <a:pt x="0" y="199"/>
                  </a:cubicBezTo>
                  <a:lnTo>
                    <a:pt x="80" y="259"/>
                  </a:lnTo>
                  <a:lnTo>
                    <a:pt x="159" y="239"/>
                  </a:lnTo>
                  <a:cubicBezTo>
                    <a:pt x="199" y="159"/>
                    <a:pt x="279" y="100"/>
                    <a:pt x="358" y="40"/>
                  </a:cubicBezTo>
                  <a:cubicBezTo>
                    <a:pt x="338" y="0"/>
                    <a:pt x="279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"/>
            <p:cNvSpPr/>
            <p:nvPr/>
          </p:nvSpPr>
          <p:spPr>
            <a:xfrm>
              <a:off x="4816300" y="1157925"/>
              <a:ext cx="17950" cy="19800"/>
            </a:xfrm>
            <a:custGeom>
              <a:avLst/>
              <a:gdLst/>
              <a:ahLst/>
              <a:cxnLst/>
              <a:rect l="l" t="t" r="r" b="b"/>
              <a:pathLst>
                <a:path w="718" h="792" extrusionOk="0">
                  <a:moveTo>
                    <a:pt x="247" y="1"/>
                  </a:moveTo>
                  <a:cubicBezTo>
                    <a:pt x="123" y="1"/>
                    <a:pt x="77" y="93"/>
                    <a:pt x="61" y="228"/>
                  </a:cubicBezTo>
                  <a:cubicBezTo>
                    <a:pt x="1" y="567"/>
                    <a:pt x="200" y="726"/>
                    <a:pt x="478" y="785"/>
                  </a:cubicBezTo>
                  <a:cubicBezTo>
                    <a:pt x="493" y="790"/>
                    <a:pt x="508" y="792"/>
                    <a:pt x="521" y="792"/>
                  </a:cubicBezTo>
                  <a:cubicBezTo>
                    <a:pt x="634" y="792"/>
                    <a:pt x="697" y="657"/>
                    <a:pt x="697" y="586"/>
                  </a:cubicBezTo>
                  <a:cubicBezTo>
                    <a:pt x="717" y="228"/>
                    <a:pt x="598" y="49"/>
                    <a:pt x="319" y="10"/>
                  </a:cubicBezTo>
                  <a:cubicBezTo>
                    <a:pt x="292" y="4"/>
                    <a:pt x="268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"/>
            <p:cNvSpPr/>
            <p:nvPr/>
          </p:nvSpPr>
          <p:spPr>
            <a:xfrm>
              <a:off x="4812825" y="1147700"/>
              <a:ext cx="11475" cy="6700"/>
            </a:xfrm>
            <a:custGeom>
              <a:avLst/>
              <a:gdLst/>
              <a:ahLst/>
              <a:cxnLst/>
              <a:rect l="l" t="t" r="r" b="b"/>
              <a:pathLst>
                <a:path w="459" h="268" extrusionOk="0">
                  <a:moveTo>
                    <a:pt x="140" y="1"/>
                  </a:moveTo>
                  <a:cubicBezTo>
                    <a:pt x="1" y="21"/>
                    <a:pt x="21" y="120"/>
                    <a:pt x="40" y="240"/>
                  </a:cubicBezTo>
                  <a:cubicBezTo>
                    <a:pt x="103" y="255"/>
                    <a:pt x="165" y="268"/>
                    <a:pt x="223" y="268"/>
                  </a:cubicBezTo>
                  <a:cubicBezTo>
                    <a:pt x="315" y="268"/>
                    <a:pt x="398" y="237"/>
                    <a:pt x="458" y="140"/>
                  </a:cubicBezTo>
                  <a:cubicBezTo>
                    <a:pt x="359" y="100"/>
                    <a:pt x="239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"/>
            <p:cNvSpPr/>
            <p:nvPr/>
          </p:nvSpPr>
          <p:spPr>
            <a:xfrm>
              <a:off x="4805375" y="1171075"/>
              <a:ext cx="8475" cy="11475"/>
            </a:xfrm>
            <a:custGeom>
              <a:avLst/>
              <a:gdLst/>
              <a:ahLst/>
              <a:cxnLst/>
              <a:rect l="l" t="t" r="r" b="b"/>
              <a:pathLst>
                <a:path w="339" h="459" extrusionOk="0">
                  <a:moveTo>
                    <a:pt x="139" y="1"/>
                  </a:moveTo>
                  <a:cubicBezTo>
                    <a:pt x="80" y="80"/>
                    <a:pt x="40" y="140"/>
                    <a:pt x="0" y="180"/>
                  </a:cubicBezTo>
                  <a:cubicBezTo>
                    <a:pt x="120" y="239"/>
                    <a:pt x="80" y="458"/>
                    <a:pt x="319" y="458"/>
                  </a:cubicBezTo>
                  <a:cubicBezTo>
                    <a:pt x="319" y="279"/>
                    <a:pt x="338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"/>
            <p:cNvSpPr/>
            <p:nvPr/>
          </p:nvSpPr>
          <p:spPr>
            <a:xfrm>
              <a:off x="5142550" y="1232750"/>
              <a:ext cx="53225" cy="28250"/>
            </a:xfrm>
            <a:custGeom>
              <a:avLst/>
              <a:gdLst/>
              <a:ahLst/>
              <a:cxnLst/>
              <a:rect l="l" t="t" r="r" b="b"/>
              <a:pathLst>
                <a:path w="2129" h="1130" extrusionOk="0">
                  <a:moveTo>
                    <a:pt x="378" y="0"/>
                  </a:moveTo>
                  <a:cubicBezTo>
                    <a:pt x="359" y="40"/>
                    <a:pt x="359" y="120"/>
                    <a:pt x="359" y="179"/>
                  </a:cubicBezTo>
                  <a:cubicBezTo>
                    <a:pt x="259" y="299"/>
                    <a:pt x="80" y="199"/>
                    <a:pt x="0" y="339"/>
                  </a:cubicBezTo>
                  <a:cubicBezTo>
                    <a:pt x="458" y="697"/>
                    <a:pt x="1035" y="836"/>
                    <a:pt x="1552" y="1055"/>
                  </a:cubicBezTo>
                  <a:cubicBezTo>
                    <a:pt x="1671" y="1075"/>
                    <a:pt x="1796" y="1129"/>
                    <a:pt x="1900" y="1129"/>
                  </a:cubicBezTo>
                  <a:cubicBezTo>
                    <a:pt x="2005" y="1129"/>
                    <a:pt x="2089" y="1075"/>
                    <a:pt x="2129" y="876"/>
                  </a:cubicBezTo>
                  <a:cubicBezTo>
                    <a:pt x="2030" y="796"/>
                    <a:pt x="1870" y="816"/>
                    <a:pt x="1771" y="717"/>
                  </a:cubicBezTo>
                  <a:cubicBezTo>
                    <a:pt x="1294" y="478"/>
                    <a:pt x="856" y="25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"/>
            <p:cNvSpPr/>
            <p:nvPr/>
          </p:nvSpPr>
          <p:spPr>
            <a:xfrm>
              <a:off x="5122650" y="1225975"/>
              <a:ext cx="28875" cy="15250"/>
            </a:xfrm>
            <a:custGeom>
              <a:avLst/>
              <a:gdLst/>
              <a:ahLst/>
              <a:cxnLst/>
              <a:rect l="l" t="t" r="r" b="b"/>
              <a:pathLst>
                <a:path w="1155" h="610" extrusionOk="0">
                  <a:moveTo>
                    <a:pt x="214" y="0"/>
                  </a:moveTo>
                  <a:cubicBezTo>
                    <a:pt x="148" y="0"/>
                    <a:pt x="77" y="16"/>
                    <a:pt x="1" y="53"/>
                  </a:cubicBezTo>
                  <a:cubicBezTo>
                    <a:pt x="80" y="311"/>
                    <a:pt x="379" y="212"/>
                    <a:pt x="458" y="411"/>
                  </a:cubicBezTo>
                  <a:cubicBezTo>
                    <a:pt x="578" y="490"/>
                    <a:pt x="677" y="550"/>
                    <a:pt x="796" y="610"/>
                  </a:cubicBezTo>
                  <a:cubicBezTo>
                    <a:pt x="936" y="590"/>
                    <a:pt x="1095" y="590"/>
                    <a:pt x="1155" y="450"/>
                  </a:cubicBezTo>
                  <a:lnTo>
                    <a:pt x="1155" y="450"/>
                  </a:lnTo>
                  <a:cubicBezTo>
                    <a:pt x="1148" y="451"/>
                    <a:pt x="1142" y="451"/>
                    <a:pt x="1136" y="451"/>
                  </a:cubicBezTo>
                  <a:cubicBezTo>
                    <a:pt x="793" y="451"/>
                    <a:pt x="570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"/>
            <p:cNvSpPr/>
            <p:nvPr/>
          </p:nvSpPr>
          <p:spPr>
            <a:xfrm>
              <a:off x="4578100" y="946250"/>
              <a:ext cx="39800" cy="20450"/>
            </a:xfrm>
            <a:custGeom>
              <a:avLst/>
              <a:gdLst/>
              <a:ahLst/>
              <a:cxnLst/>
              <a:rect l="l" t="t" r="r" b="b"/>
              <a:pathLst>
                <a:path w="1592" h="818" extrusionOk="0">
                  <a:moveTo>
                    <a:pt x="204" y="0"/>
                  </a:moveTo>
                  <a:cubicBezTo>
                    <a:pt x="115" y="0"/>
                    <a:pt x="53" y="35"/>
                    <a:pt x="0" y="141"/>
                  </a:cubicBezTo>
                  <a:cubicBezTo>
                    <a:pt x="498" y="321"/>
                    <a:pt x="995" y="500"/>
                    <a:pt x="1413" y="818"/>
                  </a:cubicBezTo>
                  <a:cubicBezTo>
                    <a:pt x="1492" y="778"/>
                    <a:pt x="1592" y="738"/>
                    <a:pt x="1592" y="639"/>
                  </a:cubicBezTo>
                  <a:cubicBezTo>
                    <a:pt x="1472" y="539"/>
                    <a:pt x="1353" y="420"/>
                    <a:pt x="1214" y="321"/>
                  </a:cubicBezTo>
                  <a:cubicBezTo>
                    <a:pt x="935" y="241"/>
                    <a:pt x="637" y="141"/>
                    <a:pt x="358" y="22"/>
                  </a:cubicBezTo>
                  <a:cubicBezTo>
                    <a:pt x="299" y="9"/>
                    <a:pt x="248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"/>
            <p:cNvSpPr/>
            <p:nvPr/>
          </p:nvSpPr>
          <p:spPr>
            <a:xfrm>
              <a:off x="4613900" y="918050"/>
              <a:ext cx="10475" cy="18325"/>
            </a:xfrm>
            <a:custGeom>
              <a:avLst/>
              <a:gdLst/>
              <a:ahLst/>
              <a:cxnLst/>
              <a:rect l="l" t="t" r="r" b="b"/>
              <a:pathLst>
                <a:path w="419" h="733" extrusionOk="0">
                  <a:moveTo>
                    <a:pt x="198" y="0"/>
                  </a:moveTo>
                  <a:cubicBezTo>
                    <a:pt x="181" y="0"/>
                    <a:pt x="162" y="5"/>
                    <a:pt x="140" y="16"/>
                  </a:cubicBezTo>
                  <a:cubicBezTo>
                    <a:pt x="60" y="76"/>
                    <a:pt x="40" y="175"/>
                    <a:pt x="1" y="275"/>
                  </a:cubicBezTo>
                  <a:lnTo>
                    <a:pt x="1" y="414"/>
                  </a:lnTo>
                  <a:cubicBezTo>
                    <a:pt x="60" y="533"/>
                    <a:pt x="160" y="732"/>
                    <a:pt x="219" y="732"/>
                  </a:cubicBezTo>
                  <a:cubicBezTo>
                    <a:pt x="418" y="673"/>
                    <a:pt x="319" y="474"/>
                    <a:pt x="339" y="335"/>
                  </a:cubicBezTo>
                  <a:cubicBezTo>
                    <a:pt x="339" y="255"/>
                    <a:pt x="319" y="156"/>
                    <a:pt x="319" y="76"/>
                  </a:cubicBezTo>
                  <a:cubicBezTo>
                    <a:pt x="276" y="33"/>
                    <a:pt x="243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"/>
            <p:cNvSpPr/>
            <p:nvPr/>
          </p:nvSpPr>
          <p:spPr>
            <a:xfrm>
              <a:off x="4616875" y="887600"/>
              <a:ext cx="5000" cy="16450"/>
            </a:xfrm>
            <a:custGeom>
              <a:avLst/>
              <a:gdLst/>
              <a:ahLst/>
              <a:cxnLst/>
              <a:rect l="l" t="t" r="r" b="b"/>
              <a:pathLst>
                <a:path w="200" h="658" extrusionOk="0">
                  <a:moveTo>
                    <a:pt x="160" y="1"/>
                  </a:moveTo>
                  <a:cubicBezTo>
                    <a:pt x="21" y="180"/>
                    <a:pt x="80" y="399"/>
                    <a:pt x="1" y="637"/>
                  </a:cubicBezTo>
                  <a:lnTo>
                    <a:pt x="80" y="598"/>
                  </a:lnTo>
                  <a:cubicBezTo>
                    <a:pt x="90" y="637"/>
                    <a:pt x="105" y="657"/>
                    <a:pt x="125" y="657"/>
                  </a:cubicBezTo>
                  <a:cubicBezTo>
                    <a:pt x="145" y="657"/>
                    <a:pt x="170" y="637"/>
                    <a:pt x="200" y="598"/>
                  </a:cubicBezTo>
                  <a:cubicBezTo>
                    <a:pt x="200" y="399"/>
                    <a:pt x="160" y="20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"/>
            <p:cNvSpPr/>
            <p:nvPr/>
          </p:nvSpPr>
          <p:spPr>
            <a:xfrm>
              <a:off x="4622350" y="865225"/>
              <a:ext cx="4000" cy="10975"/>
            </a:xfrm>
            <a:custGeom>
              <a:avLst/>
              <a:gdLst/>
              <a:ahLst/>
              <a:cxnLst/>
              <a:rect l="l" t="t" r="r" b="b"/>
              <a:pathLst>
                <a:path w="160" h="439" extrusionOk="0">
                  <a:moveTo>
                    <a:pt x="120" y="1"/>
                  </a:moveTo>
                  <a:cubicBezTo>
                    <a:pt x="1" y="140"/>
                    <a:pt x="1" y="279"/>
                    <a:pt x="1" y="438"/>
                  </a:cubicBezTo>
                  <a:cubicBezTo>
                    <a:pt x="160" y="339"/>
                    <a:pt x="120" y="18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"/>
            <p:cNvSpPr/>
            <p:nvPr/>
          </p:nvSpPr>
          <p:spPr>
            <a:xfrm>
              <a:off x="4569150" y="789650"/>
              <a:ext cx="4500" cy="3125"/>
            </a:xfrm>
            <a:custGeom>
              <a:avLst/>
              <a:gdLst/>
              <a:ahLst/>
              <a:cxnLst/>
              <a:rect l="l" t="t" r="r" b="b"/>
              <a:pathLst>
                <a:path w="180" h="125" extrusionOk="0">
                  <a:moveTo>
                    <a:pt x="0" y="0"/>
                  </a:moveTo>
                  <a:cubicBezTo>
                    <a:pt x="33" y="83"/>
                    <a:pt x="67" y="124"/>
                    <a:pt x="134" y="124"/>
                  </a:cubicBezTo>
                  <a:cubicBezTo>
                    <a:pt x="148" y="124"/>
                    <a:pt x="163" y="123"/>
                    <a:pt x="179" y="119"/>
                  </a:cubicBezTo>
                  <a:cubicBezTo>
                    <a:pt x="139" y="4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"/>
            <p:cNvSpPr/>
            <p:nvPr/>
          </p:nvSpPr>
          <p:spPr>
            <a:xfrm>
              <a:off x="4555725" y="780675"/>
              <a:ext cx="5475" cy="4025"/>
            </a:xfrm>
            <a:custGeom>
              <a:avLst/>
              <a:gdLst/>
              <a:ahLst/>
              <a:cxnLst/>
              <a:rect l="l" t="t" r="r" b="b"/>
              <a:pathLst>
                <a:path w="219" h="161" extrusionOk="0">
                  <a:moveTo>
                    <a:pt x="219" y="1"/>
                  </a:moveTo>
                  <a:cubicBezTo>
                    <a:pt x="159" y="1"/>
                    <a:pt x="80" y="41"/>
                    <a:pt x="0" y="41"/>
                  </a:cubicBezTo>
                  <a:cubicBezTo>
                    <a:pt x="60" y="100"/>
                    <a:pt x="119" y="160"/>
                    <a:pt x="219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"/>
            <p:cNvSpPr/>
            <p:nvPr/>
          </p:nvSpPr>
          <p:spPr>
            <a:xfrm>
              <a:off x="4835700" y="1044650"/>
              <a:ext cx="78100" cy="61800"/>
            </a:xfrm>
            <a:custGeom>
              <a:avLst/>
              <a:gdLst/>
              <a:ahLst/>
              <a:cxnLst/>
              <a:rect l="l" t="t" r="r" b="b"/>
              <a:pathLst>
                <a:path w="3124" h="2472" extrusionOk="0">
                  <a:moveTo>
                    <a:pt x="2288" y="0"/>
                  </a:moveTo>
                  <a:cubicBezTo>
                    <a:pt x="2259" y="0"/>
                    <a:pt x="2229" y="15"/>
                    <a:pt x="2189" y="45"/>
                  </a:cubicBezTo>
                  <a:cubicBezTo>
                    <a:pt x="2089" y="224"/>
                    <a:pt x="2189" y="423"/>
                    <a:pt x="2070" y="562"/>
                  </a:cubicBezTo>
                  <a:lnTo>
                    <a:pt x="2070" y="761"/>
                  </a:lnTo>
                  <a:cubicBezTo>
                    <a:pt x="2129" y="860"/>
                    <a:pt x="2129" y="960"/>
                    <a:pt x="2089" y="1139"/>
                  </a:cubicBezTo>
                  <a:lnTo>
                    <a:pt x="2089" y="1298"/>
                  </a:lnTo>
                  <a:cubicBezTo>
                    <a:pt x="2089" y="1477"/>
                    <a:pt x="2189" y="1756"/>
                    <a:pt x="1851" y="1756"/>
                  </a:cubicBezTo>
                  <a:cubicBezTo>
                    <a:pt x="1612" y="1736"/>
                    <a:pt x="1532" y="1537"/>
                    <a:pt x="1532" y="1298"/>
                  </a:cubicBezTo>
                  <a:lnTo>
                    <a:pt x="1532" y="264"/>
                  </a:lnTo>
                  <a:cubicBezTo>
                    <a:pt x="1493" y="184"/>
                    <a:pt x="1473" y="65"/>
                    <a:pt x="1334" y="45"/>
                  </a:cubicBezTo>
                  <a:lnTo>
                    <a:pt x="1334" y="45"/>
                  </a:lnTo>
                  <a:cubicBezTo>
                    <a:pt x="1194" y="482"/>
                    <a:pt x="1373" y="960"/>
                    <a:pt x="1274" y="1397"/>
                  </a:cubicBezTo>
                  <a:cubicBezTo>
                    <a:pt x="1210" y="1422"/>
                    <a:pt x="1154" y="1432"/>
                    <a:pt x="1102" y="1432"/>
                  </a:cubicBezTo>
                  <a:cubicBezTo>
                    <a:pt x="944" y="1432"/>
                    <a:pt x="832" y="1338"/>
                    <a:pt x="697" y="1278"/>
                  </a:cubicBezTo>
                  <a:cubicBezTo>
                    <a:pt x="617" y="1238"/>
                    <a:pt x="578" y="1199"/>
                    <a:pt x="498" y="1159"/>
                  </a:cubicBezTo>
                  <a:lnTo>
                    <a:pt x="478" y="1159"/>
                  </a:lnTo>
                  <a:cubicBezTo>
                    <a:pt x="394" y="1159"/>
                    <a:pt x="305" y="1131"/>
                    <a:pt x="231" y="1131"/>
                  </a:cubicBezTo>
                  <a:cubicBezTo>
                    <a:pt x="164" y="1131"/>
                    <a:pt x="109" y="1154"/>
                    <a:pt x="80" y="1238"/>
                  </a:cubicBezTo>
                  <a:cubicBezTo>
                    <a:pt x="1" y="1338"/>
                    <a:pt x="120" y="1437"/>
                    <a:pt x="220" y="1477"/>
                  </a:cubicBezTo>
                  <a:cubicBezTo>
                    <a:pt x="418" y="1557"/>
                    <a:pt x="597" y="1636"/>
                    <a:pt x="796" y="1716"/>
                  </a:cubicBezTo>
                  <a:cubicBezTo>
                    <a:pt x="1413" y="1935"/>
                    <a:pt x="2050" y="2054"/>
                    <a:pt x="2607" y="2472"/>
                  </a:cubicBezTo>
                  <a:cubicBezTo>
                    <a:pt x="2666" y="2472"/>
                    <a:pt x="2726" y="2452"/>
                    <a:pt x="2786" y="2452"/>
                  </a:cubicBezTo>
                  <a:cubicBezTo>
                    <a:pt x="2885" y="2372"/>
                    <a:pt x="3064" y="2452"/>
                    <a:pt x="3124" y="2313"/>
                  </a:cubicBezTo>
                  <a:cubicBezTo>
                    <a:pt x="2507" y="2094"/>
                    <a:pt x="2308" y="1676"/>
                    <a:pt x="2388" y="1059"/>
                  </a:cubicBezTo>
                  <a:cubicBezTo>
                    <a:pt x="2408" y="741"/>
                    <a:pt x="2388" y="383"/>
                    <a:pt x="2388" y="45"/>
                  </a:cubicBezTo>
                  <a:cubicBezTo>
                    <a:pt x="2348" y="15"/>
                    <a:pt x="2318" y="0"/>
                    <a:pt x="2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"/>
            <p:cNvSpPr/>
            <p:nvPr/>
          </p:nvSpPr>
          <p:spPr>
            <a:xfrm>
              <a:off x="4613900" y="944275"/>
              <a:ext cx="62200" cy="52775"/>
            </a:xfrm>
            <a:custGeom>
              <a:avLst/>
              <a:gdLst/>
              <a:ahLst/>
              <a:cxnLst/>
              <a:rect l="l" t="t" r="r" b="b"/>
              <a:pathLst>
                <a:path w="2488" h="2111" extrusionOk="0">
                  <a:moveTo>
                    <a:pt x="956" y="1"/>
                  </a:moveTo>
                  <a:cubicBezTo>
                    <a:pt x="911" y="1"/>
                    <a:pt x="868" y="23"/>
                    <a:pt x="816" y="61"/>
                  </a:cubicBezTo>
                  <a:cubicBezTo>
                    <a:pt x="637" y="201"/>
                    <a:pt x="637" y="380"/>
                    <a:pt x="637" y="579"/>
                  </a:cubicBezTo>
                  <a:cubicBezTo>
                    <a:pt x="637" y="819"/>
                    <a:pt x="572" y="892"/>
                    <a:pt x="482" y="892"/>
                  </a:cubicBezTo>
                  <a:cubicBezTo>
                    <a:pt x="386" y="892"/>
                    <a:pt x="262" y="809"/>
                    <a:pt x="160" y="758"/>
                  </a:cubicBezTo>
                  <a:lnTo>
                    <a:pt x="1" y="917"/>
                  </a:lnTo>
                  <a:cubicBezTo>
                    <a:pt x="756" y="1394"/>
                    <a:pt x="1532" y="1891"/>
                    <a:pt x="2388" y="2110"/>
                  </a:cubicBezTo>
                  <a:cubicBezTo>
                    <a:pt x="2427" y="2071"/>
                    <a:pt x="2487" y="2011"/>
                    <a:pt x="2487" y="1951"/>
                  </a:cubicBezTo>
                  <a:cubicBezTo>
                    <a:pt x="2487" y="1872"/>
                    <a:pt x="2447" y="1792"/>
                    <a:pt x="2427" y="1752"/>
                  </a:cubicBezTo>
                  <a:cubicBezTo>
                    <a:pt x="2408" y="1693"/>
                    <a:pt x="2328" y="1653"/>
                    <a:pt x="2288" y="1613"/>
                  </a:cubicBezTo>
                  <a:lnTo>
                    <a:pt x="1910" y="1394"/>
                  </a:lnTo>
                  <a:cubicBezTo>
                    <a:pt x="1154" y="1215"/>
                    <a:pt x="1294" y="519"/>
                    <a:pt x="1035" y="22"/>
                  </a:cubicBezTo>
                  <a:cubicBezTo>
                    <a:pt x="1007" y="7"/>
                    <a:pt x="981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"/>
            <p:cNvSpPr/>
            <p:nvPr/>
          </p:nvSpPr>
          <p:spPr>
            <a:xfrm>
              <a:off x="4729275" y="1022450"/>
              <a:ext cx="75050" cy="38000"/>
            </a:xfrm>
            <a:custGeom>
              <a:avLst/>
              <a:gdLst/>
              <a:ahLst/>
              <a:cxnLst/>
              <a:rect l="l" t="t" r="r" b="b"/>
              <a:pathLst>
                <a:path w="3002" h="1520" extrusionOk="0">
                  <a:moveTo>
                    <a:pt x="122" y="0"/>
                  </a:moveTo>
                  <a:cubicBezTo>
                    <a:pt x="79" y="0"/>
                    <a:pt x="43" y="25"/>
                    <a:pt x="1" y="77"/>
                  </a:cubicBezTo>
                  <a:cubicBezTo>
                    <a:pt x="856" y="714"/>
                    <a:pt x="1791" y="1172"/>
                    <a:pt x="2786" y="1510"/>
                  </a:cubicBezTo>
                  <a:cubicBezTo>
                    <a:pt x="2816" y="1517"/>
                    <a:pt x="2843" y="1520"/>
                    <a:pt x="2866" y="1520"/>
                  </a:cubicBezTo>
                  <a:cubicBezTo>
                    <a:pt x="2977" y="1520"/>
                    <a:pt x="3001" y="1443"/>
                    <a:pt x="2985" y="1311"/>
                  </a:cubicBezTo>
                  <a:cubicBezTo>
                    <a:pt x="2089" y="873"/>
                    <a:pt x="1174" y="475"/>
                    <a:pt x="259" y="58"/>
                  </a:cubicBezTo>
                  <a:cubicBezTo>
                    <a:pt x="203" y="20"/>
                    <a:pt x="160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"/>
            <p:cNvSpPr/>
            <p:nvPr/>
          </p:nvSpPr>
          <p:spPr>
            <a:xfrm>
              <a:off x="4674075" y="990875"/>
              <a:ext cx="39025" cy="26575"/>
            </a:xfrm>
            <a:custGeom>
              <a:avLst/>
              <a:gdLst/>
              <a:ahLst/>
              <a:cxnLst/>
              <a:rect l="l" t="t" r="r" b="b"/>
              <a:pathLst>
                <a:path w="1561" h="1063" extrusionOk="0">
                  <a:moveTo>
                    <a:pt x="223" y="0"/>
                  </a:moveTo>
                  <a:cubicBezTo>
                    <a:pt x="138" y="0"/>
                    <a:pt x="46" y="26"/>
                    <a:pt x="1" y="87"/>
                  </a:cubicBezTo>
                  <a:lnTo>
                    <a:pt x="1" y="286"/>
                  </a:lnTo>
                  <a:cubicBezTo>
                    <a:pt x="180" y="604"/>
                    <a:pt x="518" y="704"/>
                    <a:pt x="816" y="843"/>
                  </a:cubicBezTo>
                  <a:cubicBezTo>
                    <a:pt x="896" y="883"/>
                    <a:pt x="936" y="923"/>
                    <a:pt x="1015" y="982"/>
                  </a:cubicBezTo>
                  <a:cubicBezTo>
                    <a:pt x="1134" y="1002"/>
                    <a:pt x="1234" y="1002"/>
                    <a:pt x="1353" y="1022"/>
                  </a:cubicBezTo>
                  <a:cubicBezTo>
                    <a:pt x="1404" y="1050"/>
                    <a:pt x="1443" y="1062"/>
                    <a:pt x="1473" y="1062"/>
                  </a:cubicBezTo>
                  <a:cubicBezTo>
                    <a:pt x="1548" y="1062"/>
                    <a:pt x="1561" y="983"/>
                    <a:pt x="1532" y="883"/>
                  </a:cubicBezTo>
                  <a:cubicBezTo>
                    <a:pt x="1512" y="823"/>
                    <a:pt x="1473" y="823"/>
                    <a:pt x="1413" y="823"/>
                  </a:cubicBezTo>
                  <a:cubicBezTo>
                    <a:pt x="1333" y="783"/>
                    <a:pt x="1294" y="744"/>
                    <a:pt x="1214" y="704"/>
                  </a:cubicBezTo>
                  <a:lnTo>
                    <a:pt x="1214" y="644"/>
                  </a:lnTo>
                  <a:cubicBezTo>
                    <a:pt x="1115" y="545"/>
                    <a:pt x="1035" y="445"/>
                    <a:pt x="936" y="386"/>
                  </a:cubicBezTo>
                  <a:lnTo>
                    <a:pt x="876" y="306"/>
                  </a:lnTo>
                  <a:cubicBezTo>
                    <a:pt x="816" y="246"/>
                    <a:pt x="737" y="207"/>
                    <a:pt x="697" y="187"/>
                  </a:cubicBezTo>
                  <a:cubicBezTo>
                    <a:pt x="577" y="107"/>
                    <a:pt x="438" y="27"/>
                    <a:pt x="299" y="8"/>
                  </a:cubicBezTo>
                  <a:cubicBezTo>
                    <a:pt x="275" y="3"/>
                    <a:pt x="250" y="0"/>
                    <a:pt x="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"/>
            <p:cNvSpPr/>
            <p:nvPr/>
          </p:nvSpPr>
          <p:spPr>
            <a:xfrm>
              <a:off x="4798900" y="1054700"/>
              <a:ext cx="26875" cy="16525"/>
            </a:xfrm>
            <a:custGeom>
              <a:avLst/>
              <a:gdLst/>
              <a:ahLst/>
              <a:cxnLst/>
              <a:rect l="l" t="t" r="r" b="b"/>
              <a:pathLst>
                <a:path w="1075" h="661" extrusionOk="0">
                  <a:moveTo>
                    <a:pt x="200" y="1"/>
                  </a:moveTo>
                  <a:lnTo>
                    <a:pt x="1" y="200"/>
                  </a:lnTo>
                  <a:cubicBezTo>
                    <a:pt x="200" y="339"/>
                    <a:pt x="339" y="478"/>
                    <a:pt x="538" y="598"/>
                  </a:cubicBezTo>
                  <a:cubicBezTo>
                    <a:pt x="616" y="640"/>
                    <a:pt x="689" y="660"/>
                    <a:pt x="755" y="660"/>
                  </a:cubicBezTo>
                  <a:cubicBezTo>
                    <a:pt x="906" y="660"/>
                    <a:pt x="1019" y="553"/>
                    <a:pt x="1075" y="359"/>
                  </a:cubicBezTo>
                  <a:cubicBezTo>
                    <a:pt x="757" y="359"/>
                    <a:pt x="498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"/>
            <p:cNvSpPr/>
            <p:nvPr/>
          </p:nvSpPr>
          <p:spPr>
            <a:xfrm>
              <a:off x="4707900" y="1011950"/>
              <a:ext cx="27875" cy="12450"/>
            </a:xfrm>
            <a:custGeom>
              <a:avLst/>
              <a:gdLst/>
              <a:ahLst/>
              <a:cxnLst/>
              <a:rect l="l" t="t" r="r" b="b"/>
              <a:pathLst>
                <a:path w="1115" h="498" extrusionOk="0">
                  <a:moveTo>
                    <a:pt x="179" y="0"/>
                  </a:moveTo>
                  <a:cubicBezTo>
                    <a:pt x="140" y="60"/>
                    <a:pt x="60" y="100"/>
                    <a:pt x="0" y="159"/>
                  </a:cubicBezTo>
                  <a:cubicBezTo>
                    <a:pt x="259" y="358"/>
                    <a:pt x="537" y="478"/>
                    <a:pt x="856" y="497"/>
                  </a:cubicBezTo>
                  <a:cubicBezTo>
                    <a:pt x="935" y="497"/>
                    <a:pt x="1035" y="478"/>
                    <a:pt x="1114" y="478"/>
                  </a:cubicBezTo>
                  <a:cubicBezTo>
                    <a:pt x="836" y="239"/>
                    <a:pt x="498" y="13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"/>
            <p:cNvSpPr/>
            <p:nvPr/>
          </p:nvSpPr>
          <p:spPr>
            <a:xfrm>
              <a:off x="4694975" y="1011450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60"/>
                    <a:pt x="139" y="80"/>
                    <a:pt x="199" y="120"/>
                  </a:cubicBezTo>
                  <a:cubicBezTo>
                    <a:pt x="139" y="8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"/>
            <p:cNvSpPr/>
            <p:nvPr/>
          </p:nvSpPr>
          <p:spPr>
            <a:xfrm>
              <a:off x="4626825" y="1148200"/>
              <a:ext cx="5000" cy="14950"/>
            </a:xfrm>
            <a:custGeom>
              <a:avLst/>
              <a:gdLst/>
              <a:ahLst/>
              <a:cxnLst/>
              <a:rect l="l" t="t" r="r" b="b"/>
              <a:pathLst>
                <a:path w="200" h="598" extrusionOk="0">
                  <a:moveTo>
                    <a:pt x="120" y="1"/>
                  </a:moveTo>
                  <a:cubicBezTo>
                    <a:pt x="1" y="180"/>
                    <a:pt x="1" y="379"/>
                    <a:pt x="1" y="597"/>
                  </a:cubicBezTo>
                  <a:cubicBezTo>
                    <a:pt x="200" y="418"/>
                    <a:pt x="120" y="20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"/>
            <p:cNvSpPr/>
            <p:nvPr/>
          </p:nvSpPr>
          <p:spPr>
            <a:xfrm>
              <a:off x="4911800" y="1102950"/>
              <a:ext cx="45600" cy="22000"/>
            </a:xfrm>
            <a:custGeom>
              <a:avLst/>
              <a:gdLst/>
              <a:ahLst/>
              <a:cxnLst/>
              <a:rect l="l" t="t" r="r" b="b"/>
              <a:pathLst>
                <a:path w="1824" h="880" extrusionOk="0">
                  <a:moveTo>
                    <a:pt x="219" y="0"/>
                  </a:moveTo>
                  <a:cubicBezTo>
                    <a:pt x="140" y="40"/>
                    <a:pt x="20" y="80"/>
                    <a:pt x="0" y="199"/>
                  </a:cubicBezTo>
                  <a:cubicBezTo>
                    <a:pt x="498" y="518"/>
                    <a:pt x="995" y="756"/>
                    <a:pt x="1592" y="876"/>
                  </a:cubicBezTo>
                  <a:cubicBezTo>
                    <a:pt x="1613" y="878"/>
                    <a:pt x="1633" y="879"/>
                    <a:pt x="1652" y="879"/>
                  </a:cubicBezTo>
                  <a:cubicBezTo>
                    <a:pt x="1783" y="879"/>
                    <a:pt x="1823" y="814"/>
                    <a:pt x="1771" y="657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"/>
            <p:cNvSpPr/>
            <p:nvPr/>
          </p:nvSpPr>
          <p:spPr>
            <a:xfrm>
              <a:off x="4952075" y="1119350"/>
              <a:ext cx="43300" cy="21925"/>
            </a:xfrm>
            <a:custGeom>
              <a:avLst/>
              <a:gdLst/>
              <a:ahLst/>
              <a:cxnLst/>
              <a:rect l="l" t="t" r="r" b="b"/>
              <a:pathLst>
                <a:path w="1732" h="877" extrusionOk="0">
                  <a:moveTo>
                    <a:pt x="160" y="1"/>
                  </a:moveTo>
                  <a:cubicBezTo>
                    <a:pt x="120" y="80"/>
                    <a:pt x="40" y="140"/>
                    <a:pt x="1" y="220"/>
                  </a:cubicBezTo>
                  <a:cubicBezTo>
                    <a:pt x="359" y="558"/>
                    <a:pt x="836" y="637"/>
                    <a:pt x="1294" y="836"/>
                  </a:cubicBezTo>
                  <a:cubicBezTo>
                    <a:pt x="1347" y="863"/>
                    <a:pt x="1402" y="876"/>
                    <a:pt x="1456" y="876"/>
                  </a:cubicBezTo>
                  <a:cubicBezTo>
                    <a:pt x="1563" y="876"/>
                    <a:pt x="1665" y="823"/>
                    <a:pt x="1731" y="717"/>
                  </a:cubicBezTo>
                  <a:cubicBezTo>
                    <a:pt x="1154" y="578"/>
                    <a:pt x="697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"/>
            <p:cNvSpPr/>
            <p:nvPr/>
          </p:nvSpPr>
          <p:spPr>
            <a:xfrm>
              <a:off x="5017225" y="1101450"/>
              <a:ext cx="15450" cy="61700"/>
            </a:xfrm>
            <a:custGeom>
              <a:avLst/>
              <a:gdLst/>
              <a:ahLst/>
              <a:cxnLst/>
              <a:rect l="l" t="t" r="r" b="b"/>
              <a:pathLst>
                <a:path w="618" h="2468" extrusionOk="0">
                  <a:moveTo>
                    <a:pt x="299" y="1"/>
                  </a:moveTo>
                  <a:cubicBezTo>
                    <a:pt x="1" y="637"/>
                    <a:pt x="239" y="1294"/>
                    <a:pt x="120" y="1930"/>
                  </a:cubicBezTo>
                  <a:cubicBezTo>
                    <a:pt x="180" y="2129"/>
                    <a:pt x="140" y="2348"/>
                    <a:pt x="319" y="2467"/>
                  </a:cubicBezTo>
                  <a:cubicBezTo>
                    <a:pt x="398" y="2428"/>
                    <a:pt x="478" y="2348"/>
                    <a:pt x="498" y="2249"/>
                  </a:cubicBezTo>
                  <a:cubicBezTo>
                    <a:pt x="498" y="1533"/>
                    <a:pt x="617" y="796"/>
                    <a:pt x="418" y="80"/>
                  </a:cubicBezTo>
                  <a:cubicBezTo>
                    <a:pt x="378" y="60"/>
                    <a:pt x="339" y="4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"/>
            <p:cNvSpPr/>
            <p:nvPr/>
          </p:nvSpPr>
          <p:spPr>
            <a:xfrm>
              <a:off x="5025175" y="1127075"/>
              <a:ext cx="9475" cy="40050"/>
            </a:xfrm>
            <a:custGeom>
              <a:avLst/>
              <a:gdLst/>
              <a:ahLst/>
              <a:cxnLst/>
              <a:rect l="l" t="t" r="r" b="b"/>
              <a:pathLst>
                <a:path w="379" h="1602" extrusionOk="0">
                  <a:moveTo>
                    <a:pt x="277" y="1"/>
                  </a:moveTo>
                  <a:cubicBezTo>
                    <a:pt x="229" y="1"/>
                    <a:pt x="186" y="31"/>
                    <a:pt x="160" y="70"/>
                  </a:cubicBezTo>
                  <a:cubicBezTo>
                    <a:pt x="60" y="508"/>
                    <a:pt x="220" y="965"/>
                    <a:pt x="60" y="1403"/>
                  </a:cubicBezTo>
                  <a:lnTo>
                    <a:pt x="1" y="1442"/>
                  </a:lnTo>
                  <a:cubicBezTo>
                    <a:pt x="1" y="1502"/>
                    <a:pt x="21" y="1542"/>
                    <a:pt x="21" y="1602"/>
                  </a:cubicBezTo>
                  <a:cubicBezTo>
                    <a:pt x="299" y="1562"/>
                    <a:pt x="379" y="1363"/>
                    <a:pt x="379" y="1124"/>
                  </a:cubicBezTo>
                  <a:cubicBezTo>
                    <a:pt x="359" y="766"/>
                    <a:pt x="359" y="408"/>
                    <a:pt x="359" y="30"/>
                  </a:cubicBezTo>
                  <a:cubicBezTo>
                    <a:pt x="331" y="9"/>
                    <a:pt x="303" y="1"/>
                    <a:pt x="2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"/>
            <p:cNvSpPr/>
            <p:nvPr/>
          </p:nvSpPr>
          <p:spPr>
            <a:xfrm>
              <a:off x="4904825" y="1101450"/>
              <a:ext cx="12475" cy="5500"/>
            </a:xfrm>
            <a:custGeom>
              <a:avLst/>
              <a:gdLst/>
              <a:ahLst/>
              <a:cxnLst/>
              <a:rect l="l" t="t" r="r" b="b"/>
              <a:pathLst>
                <a:path w="499" h="220" extrusionOk="0">
                  <a:moveTo>
                    <a:pt x="339" y="1"/>
                  </a:moveTo>
                  <a:cubicBezTo>
                    <a:pt x="220" y="21"/>
                    <a:pt x="60" y="21"/>
                    <a:pt x="1" y="160"/>
                  </a:cubicBezTo>
                  <a:lnTo>
                    <a:pt x="299" y="220"/>
                  </a:lnTo>
                  <a:cubicBezTo>
                    <a:pt x="359" y="180"/>
                    <a:pt x="419" y="100"/>
                    <a:pt x="498" y="60"/>
                  </a:cubicBezTo>
                  <a:cubicBezTo>
                    <a:pt x="438" y="41"/>
                    <a:pt x="399" y="4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"/>
            <p:cNvSpPr/>
            <p:nvPr/>
          </p:nvSpPr>
          <p:spPr>
            <a:xfrm>
              <a:off x="4886925" y="958725"/>
              <a:ext cx="30850" cy="88550"/>
            </a:xfrm>
            <a:custGeom>
              <a:avLst/>
              <a:gdLst/>
              <a:ahLst/>
              <a:cxnLst/>
              <a:rect l="l" t="t" r="r" b="b"/>
              <a:pathLst>
                <a:path w="1234" h="3542" extrusionOk="0">
                  <a:moveTo>
                    <a:pt x="1214" y="1"/>
                  </a:moveTo>
                  <a:cubicBezTo>
                    <a:pt x="975" y="40"/>
                    <a:pt x="856" y="219"/>
                    <a:pt x="776" y="398"/>
                  </a:cubicBezTo>
                  <a:cubicBezTo>
                    <a:pt x="379" y="1373"/>
                    <a:pt x="40" y="2388"/>
                    <a:pt x="1" y="3482"/>
                  </a:cubicBezTo>
                  <a:cubicBezTo>
                    <a:pt x="30" y="3522"/>
                    <a:pt x="55" y="3541"/>
                    <a:pt x="80" y="3541"/>
                  </a:cubicBezTo>
                  <a:cubicBezTo>
                    <a:pt x="105" y="3541"/>
                    <a:pt x="130" y="3522"/>
                    <a:pt x="160" y="3482"/>
                  </a:cubicBezTo>
                  <a:lnTo>
                    <a:pt x="319" y="3482"/>
                  </a:lnTo>
                  <a:cubicBezTo>
                    <a:pt x="538" y="2408"/>
                    <a:pt x="717" y="1333"/>
                    <a:pt x="1234" y="339"/>
                  </a:cubicBezTo>
                  <a:cubicBezTo>
                    <a:pt x="1214" y="239"/>
                    <a:pt x="1214" y="120"/>
                    <a:pt x="1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"/>
            <p:cNvSpPr/>
            <p:nvPr/>
          </p:nvSpPr>
          <p:spPr>
            <a:xfrm>
              <a:off x="5024675" y="1045900"/>
              <a:ext cx="20200" cy="82925"/>
            </a:xfrm>
            <a:custGeom>
              <a:avLst/>
              <a:gdLst/>
              <a:ahLst/>
              <a:cxnLst/>
              <a:rect l="l" t="t" r="r" b="b"/>
              <a:pathLst>
                <a:path w="808" h="3317" extrusionOk="0">
                  <a:moveTo>
                    <a:pt x="675" y="1"/>
                  </a:moveTo>
                  <a:cubicBezTo>
                    <a:pt x="647" y="1"/>
                    <a:pt x="614" y="6"/>
                    <a:pt x="578" y="15"/>
                  </a:cubicBezTo>
                  <a:cubicBezTo>
                    <a:pt x="279" y="731"/>
                    <a:pt x="140" y="1507"/>
                    <a:pt x="1" y="2263"/>
                  </a:cubicBezTo>
                  <a:cubicBezTo>
                    <a:pt x="21" y="2263"/>
                    <a:pt x="41" y="2282"/>
                    <a:pt x="80" y="2282"/>
                  </a:cubicBezTo>
                  <a:cubicBezTo>
                    <a:pt x="220" y="2601"/>
                    <a:pt x="1" y="2999"/>
                    <a:pt x="240" y="3317"/>
                  </a:cubicBezTo>
                  <a:cubicBezTo>
                    <a:pt x="299" y="3297"/>
                    <a:pt x="319" y="3277"/>
                    <a:pt x="379" y="3277"/>
                  </a:cubicBezTo>
                  <a:cubicBezTo>
                    <a:pt x="399" y="2820"/>
                    <a:pt x="419" y="2382"/>
                    <a:pt x="419" y="1924"/>
                  </a:cubicBezTo>
                  <a:cubicBezTo>
                    <a:pt x="538" y="1706"/>
                    <a:pt x="379" y="1427"/>
                    <a:pt x="538" y="1208"/>
                  </a:cubicBezTo>
                  <a:cubicBezTo>
                    <a:pt x="618" y="850"/>
                    <a:pt x="697" y="532"/>
                    <a:pt x="777" y="194"/>
                  </a:cubicBezTo>
                  <a:cubicBezTo>
                    <a:pt x="807" y="56"/>
                    <a:pt x="767" y="1"/>
                    <a:pt x="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"/>
            <p:cNvSpPr/>
            <p:nvPr/>
          </p:nvSpPr>
          <p:spPr>
            <a:xfrm>
              <a:off x="5223125" y="1183775"/>
              <a:ext cx="26375" cy="40550"/>
            </a:xfrm>
            <a:custGeom>
              <a:avLst/>
              <a:gdLst/>
              <a:ahLst/>
              <a:cxnLst/>
              <a:rect l="l" t="t" r="r" b="b"/>
              <a:pathLst>
                <a:path w="1055" h="1622" extrusionOk="0">
                  <a:moveTo>
                    <a:pt x="699" y="0"/>
                  </a:moveTo>
                  <a:cubicBezTo>
                    <a:pt x="662" y="0"/>
                    <a:pt x="627" y="10"/>
                    <a:pt x="597" y="30"/>
                  </a:cubicBezTo>
                  <a:cubicBezTo>
                    <a:pt x="544" y="69"/>
                    <a:pt x="492" y="143"/>
                    <a:pt x="428" y="143"/>
                  </a:cubicBezTo>
                  <a:cubicBezTo>
                    <a:pt x="395" y="143"/>
                    <a:pt x="359" y="124"/>
                    <a:pt x="318" y="70"/>
                  </a:cubicBezTo>
                  <a:cubicBezTo>
                    <a:pt x="298" y="70"/>
                    <a:pt x="259" y="50"/>
                    <a:pt x="239" y="50"/>
                  </a:cubicBezTo>
                  <a:cubicBezTo>
                    <a:pt x="20" y="328"/>
                    <a:pt x="139" y="627"/>
                    <a:pt x="100" y="925"/>
                  </a:cubicBezTo>
                  <a:cubicBezTo>
                    <a:pt x="119" y="1144"/>
                    <a:pt x="0" y="1442"/>
                    <a:pt x="259" y="1621"/>
                  </a:cubicBezTo>
                  <a:cubicBezTo>
                    <a:pt x="301" y="1556"/>
                    <a:pt x="352" y="1535"/>
                    <a:pt x="408" y="1535"/>
                  </a:cubicBezTo>
                  <a:cubicBezTo>
                    <a:pt x="519" y="1535"/>
                    <a:pt x="648" y="1619"/>
                    <a:pt x="752" y="1619"/>
                  </a:cubicBezTo>
                  <a:cubicBezTo>
                    <a:pt x="821" y="1619"/>
                    <a:pt x="879" y="1583"/>
                    <a:pt x="915" y="1462"/>
                  </a:cubicBezTo>
                  <a:cubicBezTo>
                    <a:pt x="1054" y="1064"/>
                    <a:pt x="1035" y="647"/>
                    <a:pt x="935" y="229"/>
                  </a:cubicBezTo>
                  <a:cubicBezTo>
                    <a:pt x="915" y="149"/>
                    <a:pt x="855" y="70"/>
                    <a:pt x="816" y="30"/>
                  </a:cubicBezTo>
                  <a:cubicBezTo>
                    <a:pt x="776" y="10"/>
                    <a:pt x="736" y="0"/>
                    <a:pt x="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"/>
            <p:cNvSpPr/>
            <p:nvPr/>
          </p:nvSpPr>
          <p:spPr>
            <a:xfrm>
              <a:off x="5228100" y="1214800"/>
              <a:ext cx="18900" cy="35375"/>
            </a:xfrm>
            <a:custGeom>
              <a:avLst/>
              <a:gdLst/>
              <a:ahLst/>
              <a:cxnLst/>
              <a:rect l="l" t="t" r="r" b="b"/>
              <a:pathLst>
                <a:path w="756" h="1415" extrusionOk="0">
                  <a:moveTo>
                    <a:pt x="167" y="1"/>
                  </a:moveTo>
                  <a:cubicBezTo>
                    <a:pt x="164" y="1"/>
                    <a:pt x="161" y="1"/>
                    <a:pt x="159" y="2"/>
                  </a:cubicBezTo>
                  <a:cubicBezTo>
                    <a:pt x="20" y="82"/>
                    <a:pt x="99" y="241"/>
                    <a:pt x="60" y="380"/>
                  </a:cubicBezTo>
                  <a:cubicBezTo>
                    <a:pt x="99" y="420"/>
                    <a:pt x="99" y="480"/>
                    <a:pt x="60" y="539"/>
                  </a:cubicBezTo>
                  <a:cubicBezTo>
                    <a:pt x="199" y="838"/>
                    <a:pt x="0" y="1275"/>
                    <a:pt x="438" y="1415"/>
                  </a:cubicBezTo>
                  <a:cubicBezTo>
                    <a:pt x="577" y="1335"/>
                    <a:pt x="696" y="1216"/>
                    <a:pt x="756" y="1077"/>
                  </a:cubicBezTo>
                  <a:cubicBezTo>
                    <a:pt x="756" y="997"/>
                    <a:pt x="756" y="937"/>
                    <a:pt x="736" y="897"/>
                  </a:cubicBezTo>
                  <a:cubicBezTo>
                    <a:pt x="637" y="738"/>
                    <a:pt x="736" y="599"/>
                    <a:pt x="656" y="440"/>
                  </a:cubicBezTo>
                  <a:lnTo>
                    <a:pt x="597" y="380"/>
                  </a:lnTo>
                  <a:cubicBezTo>
                    <a:pt x="537" y="321"/>
                    <a:pt x="458" y="261"/>
                    <a:pt x="398" y="221"/>
                  </a:cubicBezTo>
                  <a:cubicBezTo>
                    <a:pt x="323" y="146"/>
                    <a:pt x="213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"/>
            <p:cNvSpPr/>
            <p:nvPr/>
          </p:nvSpPr>
          <p:spPr>
            <a:xfrm>
              <a:off x="5223600" y="1227775"/>
              <a:ext cx="15450" cy="30350"/>
            </a:xfrm>
            <a:custGeom>
              <a:avLst/>
              <a:gdLst/>
              <a:ahLst/>
              <a:cxnLst/>
              <a:rect l="l" t="t" r="r" b="b"/>
              <a:pathLst>
                <a:path w="618" h="1214" extrusionOk="0">
                  <a:moveTo>
                    <a:pt x="240" y="1"/>
                  </a:moveTo>
                  <a:cubicBezTo>
                    <a:pt x="1" y="279"/>
                    <a:pt x="220" y="577"/>
                    <a:pt x="180" y="856"/>
                  </a:cubicBezTo>
                  <a:cubicBezTo>
                    <a:pt x="120" y="1174"/>
                    <a:pt x="379" y="1194"/>
                    <a:pt x="598" y="1214"/>
                  </a:cubicBezTo>
                  <a:cubicBezTo>
                    <a:pt x="618" y="1095"/>
                    <a:pt x="618" y="995"/>
                    <a:pt x="618" y="876"/>
                  </a:cubicBezTo>
                  <a:cubicBezTo>
                    <a:pt x="319" y="637"/>
                    <a:pt x="578" y="199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"/>
            <p:cNvSpPr/>
            <p:nvPr/>
          </p:nvSpPr>
          <p:spPr>
            <a:xfrm>
              <a:off x="5222625" y="1267550"/>
              <a:ext cx="27875" cy="19000"/>
            </a:xfrm>
            <a:custGeom>
              <a:avLst/>
              <a:gdLst/>
              <a:ahLst/>
              <a:cxnLst/>
              <a:rect l="l" t="t" r="r" b="b"/>
              <a:pathLst>
                <a:path w="1115" h="760" extrusionOk="0">
                  <a:moveTo>
                    <a:pt x="100" y="1"/>
                  </a:moveTo>
                  <a:cubicBezTo>
                    <a:pt x="80" y="21"/>
                    <a:pt x="60" y="81"/>
                    <a:pt x="40" y="100"/>
                  </a:cubicBezTo>
                  <a:cubicBezTo>
                    <a:pt x="0" y="299"/>
                    <a:pt x="80" y="419"/>
                    <a:pt x="318" y="478"/>
                  </a:cubicBezTo>
                  <a:cubicBezTo>
                    <a:pt x="358" y="618"/>
                    <a:pt x="537" y="578"/>
                    <a:pt x="617" y="697"/>
                  </a:cubicBezTo>
                  <a:lnTo>
                    <a:pt x="637" y="697"/>
                  </a:lnTo>
                  <a:cubicBezTo>
                    <a:pt x="701" y="740"/>
                    <a:pt x="759" y="760"/>
                    <a:pt x="818" y="760"/>
                  </a:cubicBezTo>
                  <a:cubicBezTo>
                    <a:pt x="868" y="760"/>
                    <a:pt x="920" y="745"/>
                    <a:pt x="975" y="717"/>
                  </a:cubicBezTo>
                  <a:cubicBezTo>
                    <a:pt x="1015" y="677"/>
                    <a:pt x="1055" y="657"/>
                    <a:pt x="1114" y="657"/>
                  </a:cubicBezTo>
                  <a:cubicBezTo>
                    <a:pt x="1035" y="419"/>
                    <a:pt x="1035" y="180"/>
                    <a:pt x="816" y="1"/>
                  </a:cubicBezTo>
                  <a:cubicBezTo>
                    <a:pt x="783" y="132"/>
                    <a:pt x="764" y="235"/>
                    <a:pt x="648" y="235"/>
                  </a:cubicBezTo>
                  <a:cubicBezTo>
                    <a:pt x="623" y="235"/>
                    <a:pt x="593" y="230"/>
                    <a:pt x="557" y="22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"/>
            <p:cNvSpPr/>
            <p:nvPr/>
          </p:nvSpPr>
          <p:spPr>
            <a:xfrm>
              <a:off x="5048050" y="1076600"/>
              <a:ext cx="19925" cy="29850"/>
            </a:xfrm>
            <a:custGeom>
              <a:avLst/>
              <a:gdLst/>
              <a:ahLst/>
              <a:cxnLst/>
              <a:rect l="l" t="t" r="r" b="b"/>
              <a:pathLst>
                <a:path w="797" h="1194" extrusionOk="0">
                  <a:moveTo>
                    <a:pt x="359" y="0"/>
                  </a:moveTo>
                  <a:cubicBezTo>
                    <a:pt x="259" y="398"/>
                    <a:pt x="1" y="776"/>
                    <a:pt x="1" y="1194"/>
                  </a:cubicBezTo>
                  <a:cubicBezTo>
                    <a:pt x="140" y="1154"/>
                    <a:pt x="240" y="1074"/>
                    <a:pt x="359" y="1035"/>
                  </a:cubicBezTo>
                  <a:cubicBezTo>
                    <a:pt x="478" y="875"/>
                    <a:pt x="498" y="696"/>
                    <a:pt x="538" y="497"/>
                  </a:cubicBezTo>
                  <a:cubicBezTo>
                    <a:pt x="538" y="318"/>
                    <a:pt x="797" y="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"/>
            <p:cNvSpPr/>
            <p:nvPr/>
          </p:nvSpPr>
          <p:spPr>
            <a:xfrm>
              <a:off x="5056525" y="1060175"/>
              <a:ext cx="12450" cy="28875"/>
            </a:xfrm>
            <a:custGeom>
              <a:avLst/>
              <a:gdLst/>
              <a:ahLst/>
              <a:cxnLst/>
              <a:rect l="l" t="t" r="r" b="b"/>
              <a:pathLst>
                <a:path w="498" h="1155" extrusionOk="0">
                  <a:moveTo>
                    <a:pt x="497" y="1"/>
                  </a:moveTo>
                  <a:lnTo>
                    <a:pt x="497" y="1"/>
                  </a:lnTo>
                  <a:cubicBezTo>
                    <a:pt x="139" y="200"/>
                    <a:pt x="0" y="359"/>
                    <a:pt x="20" y="657"/>
                  </a:cubicBezTo>
                  <a:cubicBezTo>
                    <a:pt x="219" y="757"/>
                    <a:pt x="139" y="995"/>
                    <a:pt x="199" y="1154"/>
                  </a:cubicBezTo>
                  <a:cubicBezTo>
                    <a:pt x="418" y="836"/>
                    <a:pt x="318" y="438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"/>
            <p:cNvSpPr/>
            <p:nvPr/>
          </p:nvSpPr>
          <p:spPr>
            <a:xfrm>
              <a:off x="5039100" y="1030850"/>
              <a:ext cx="13950" cy="19900"/>
            </a:xfrm>
            <a:custGeom>
              <a:avLst/>
              <a:gdLst/>
              <a:ahLst/>
              <a:cxnLst/>
              <a:rect l="l" t="t" r="r" b="b"/>
              <a:pathLst>
                <a:path w="558" h="796" extrusionOk="0">
                  <a:moveTo>
                    <a:pt x="438" y="0"/>
                  </a:moveTo>
                  <a:cubicBezTo>
                    <a:pt x="140" y="139"/>
                    <a:pt x="60" y="398"/>
                    <a:pt x="1" y="617"/>
                  </a:cubicBezTo>
                  <a:cubicBezTo>
                    <a:pt x="60" y="656"/>
                    <a:pt x="120" y="736"/>
                    <a:pt x="200" y="796"/>
                  </a:cubicBezTo>
                  <a:cubicBezTo>
                    <a:pt x="359" y="577"/>
                    <a:pt x="558" y="338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"/>
            <p:cNvSpPr/>
            <p:nvPr/>
          </p:nvSpPr>
          <p:spPr>
            <a:xfrm>
              <a:off x="5049050" y="1110900"/>
              <a:ext cx="7975" cy="27375"/>
            </a:xfrm>
            <a:custGeom>
              <a:avLst/>
              <a:gdLst/>
              <a:ahLst/>
              <a:cxnLst/>
              <a:rect l="l" t="t" r="r" b="b"/>
              <a:pathLst>
                <a:path w="319" h="1095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319"/>
                    <a:pt x="140" y="717"/>
                    <a:pt x="140" y="1095"/>
                  </a:cubicBezTo>
                  <a:cubicBezTo>
                    <a:pt x="319" y="757"/>
                    <a:pt x="299" y="37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"/>
            <p:cNvSpPr/>
            <p:nvPr/>
          </p:nvSpPr>
          <p:spPr>
            <a:xfrm>
              <a:off x="5033150" y="1075600"/>
              <a:ext cx="6975" cy="17925"/>
            </a:xfrm>
            <a:custGeom>
              <a:avLst/>
              <a:gdLst/>
              <a:ahLst/>
              <a:cxnLst/>
              <a:rect l="l" t="t" r="r" b="b"/>
              <a:pathLst>
                <a:path w="279" h="717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219"/>
                    <a:pt x="40" y="478"/>
                    <a:pt x="80" y="716"/>
                  </a:cubicBezTo>
                  <a:cubicBezTo>
                    <a:pt x="279" y="518"/>
                    <a:pt x="239" y="27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"/>
            <p:cNvSpPr/>
            <p:nvPr/>
          </p:nvSpPr>
          <p:spPr>
            <a:xfrm>
              <a:off x="5037625" y="1141250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199" y="0"/>
                  </a:moveTo>
                  <a:cubicBezTo>
                    <a:pt x="0" y="179"/>
                    <a:pt x="20" y="358"/>
                    <a:pt x="199" y="537"/>
                  </a:cubicBezTo>
                  <a:cubicBezTo>
                    <a:pt x="259" y="358"/>
                    <a:pt x="259" y="17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"/>
            <p:cNvSpPr/>
            <p:nvPr/>
          </p:nvSpPr>
          <p:spPr>
            <a:xfrm>
              <a:off x="5042600" y="1106425"/>
              <a:ext cx="4975" cy="13950"/>
            </a:xfrm>
            <a:custGeom>
              <a:avLst/>
              <a:gdLst/>
              <a:ahLst/>
              <a:cxnLst/>
              <a:rect l="l" t="t" r="r" b="b"/>
              <a:pathLst>
                <a:path w="199" h="558" extrusionOk="0">
                  <a:moveTo>
                    <a:pt x="179" y="1"/>
                  </a:moveTo>
                  <a:cubicBezTo>
                    <a:pt x="0" y="160"/>
                    <a:pt x="0" y="359"/>
                    <a:pt x="60" y="558"/>
                  </a:cubicBezTo>
                  <a:cubicBezTo>
                    <a:pt x="179" y="399"/>
                    <a:pt x="199" y="2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"/>
            <p:cNvSpPr/>
            <p:nvPr/>
          </p:nvSpPr>
          <p:spPr>
            <a:xfrm>
              <a:off x="5238525" y="1258100"/>
              <a:ext cx="3525" cy="9000"/>
            </a:xfrm>
            <a:custGeom>
              <a:avLst/>
              <a:gdLst/>
              <a:ahLst/>
              <a:cxnLst/>
              <a:rect l="l" t="t" r="r" b="b"/>
              <a:pathLst>
                <a:path w="141" h="360" extrusionOk="0">
                  <a:moveTo>
                    <a:pt x="1" y="1"/>
                  </a:moveTo>
                  <a:cubicBezTo>
                    <a:pt x="1" y="160"/>
                    <a:pt x="21" y="279"/>
                    <a:pt x="140" y="359"/>
                  </a:cubicBezTo>
                  <a:cubicBezTo>
                    <a:pt x="140" y="240"/>
                    <a:pt x="140" y="8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"/>
            <p:cNvSpPr/>
            <p:nvPr/>
          </p:nvSpPr>
          <p:spPr>
            <a:xfrm>
              <a:off x="5216150" y="12581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40" y="1"/>
                  </a:moveTo>
                  <a:lnTo>
                    <a:pt x="1" y="81"/>
                  </a:lnTo>
                  <a:cubicBezTo>
                    <a:pt x="1" y="160"/>
                    <a:pt x="40" y="200"/>
                    <a:pt x="120" y="220"/>
                  </a:cubicBezTo>
                  <a:cubicBezTo>
                    <a:pt x="140" y="200"/>
                    <a:pt x="200" y="200"/>
                    <a:pt x="219" y="180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"/>
            <p:cNvSpPr/>
            <p:nvPr/>
          </p:nvSpPr>
          <p:spPr>
            <a:xfrm>
              <a:off x="5220625" y="1262600"/>
              <a:ext cx="5500" cy="5475"/>
            </a:xfrm>
            <a:custGeom>
              <a:avLst/>
              <a:gdLst/>
              <a:ahLst/>
              <a:cxnLst/>
              <a:rect l="l" t="t" r="r" b="b"/>
              <a:pathLst>
                <a:path w="220" h="219" extrusionOk="0">
                  <a:moveTo>
                    <a:pt x="40" y="0"/>
                  </a:moveTo>
                  <a:lnTo>
                    <a:pt x="1" y="20"/>
                  </a:lnTo>
                  <a:cubicBezTo>
                    <a:pt x="1" y="139"/>
                    <a:pt x="40" y="199"/>
                    <a:pt x="140" y="219"/>
                  </a:cubicBezTo>
                  <a:cubicBezTo>
                    <a:pt x="160" y="219"/>
                    <a:pt x="200" y="199"/>
                    <a:pt x="219" y="179"/>
                  </a:cubicBezTo>
                  <a:cubicBezTo>
                    <a:pt x="140" y="119"/>
                    <a:pt x="100" y="6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"/>
            <p:cNvSpPr/>
            <p:nvPr/>
          </p:nvSpPr>
          <p:spPr>
            <a:xfrm>
              <a:off x="5181350" y="1253625"/>
              <a:ext cx="49250" cy="35350"/>
            </a:xfrm>
            <a:custGeom>
              <a:avLst/>
              <a:gdLst/>
              <a:ahLst/>
              <a:cxnLst/>
              <a:rect l="l" t="t" r="r" b="b"/>
              <a:pathLst>
                <a:path w="1970" h="1414" extrusionOk="0">
                  <a:moveTo>
                    <a:pt x="537" y="1"/>
                  </a:moveTo>
                  <a:cubicBezTo>
                    <a:pt x="418" y="240"/>
                    <a:pt x="199" y="180"/>
                    <a:pt x="0" y="220"/>
                  </a:cubicBezTo>
                  <a:cubicBezTo>
                    <a:pt x="716" y="419"/>
                    <a:pt x="1293" y="856"/>
                    <a:pt x="1771" y="1413"/>
                  </a:cubicBezTo>
                  <a:cubicBezTo>
                    <a:pt x="1771" y="1254"/>
                    <a:pt x="1810" y="1135"/>
                    <a:pt x="1969" y="1035"/>
                  </a:cubicBezTo>
                  <a:cubicBezTo>
                    <a:pt x="1890" y="876"/>
                    <a:pt x="1790" y="757"/>
                    <a:pt x="1711" y="618"/>
                  </a:cubicBezTo>
                  <a:cubicBezTo>
                    <a:pt x="1671" y="538"/>
                    <a:pt x="1611" y="478"/>
                    <a:pt x="1572" y="419"/>
                  </a:cubicBezTo>
                  <a:cubicBezTo>
                    <a:pt x="1492" y="359"/>
                    <a:pt x="1432" y="319"/>
                    <a:pt x="1373" y="24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"/>
            <p:cNvSpPr/>
            <p:nvPr/>
          </p:nvSpPr>
          <p:spPr>
            <a:xfrm>
              <a:off x="5186800" y="125015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81" y="120"/>
                    <a:pt x="200" y="160"/>
                    <a:pt x="359" y="160"/>
                  </a:cubicBezTo>
                  <a:cubicBezTo>
                    <a:pt x="260" y="60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"/>
            <p:cNvSpPr/>
            <p:nvPr/>
          </p:nvSpPr>
          <p:spPr>
            <a:xfrm>
              <a:off x="4739225" y="14366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60"/>
                    <a:pt x="100" y="100"/>
                    <a:pt x="180" y="160"/>
                  </a:cubicBezTo>
                  <a:cubicBezTo>
                    <a:pt x="120" y="100"/>
                    <a:pt x="6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"/>
            <p:cNvSpPr/>
            <p:nvPr/>
          </p:nvSpPr>
          <p:spPr>
            <a:xfrm>
              <a:off x="4078300" y="1154300"/>
              <a:ext cx="22400" cy="4150"/>
            </a:xfrm>
            <a:custGeom>
              <a:avLst/>
              <a:gdLst/>
              <a:ahLst/>
              <a:cxnLst/>
              <a:rect l="l" t="t" r="r" b="b"/>
              <a:pathLst>
                <a:path w="896" h="166" extrusionOk="0">
                  <a:moveTo>
                    <a:pt x="463" y="0"/>
                  </a:moveTo>
                  <a:cubicBezTo>
                    <a:pt x="334" y="0"/>
                    <a:pt x="202" y="18"/>
                    <a:pt x="75" y="18"/>
                  </a:cubicBezTo>
                  <a:cubicBezTo>
                    <a:pt x="50" y="18"/>
                    <a:pt x="25" y="17"/>
                    <a:pt x="0" y="15"/>
                  </a:cubicBezTo>
                  <a:lnTo>
                    <a:pt x="0" y="15"/>
                  </a:lnTo>
                  <a:cubicBezTo>
                    <a:pt x="152" y="134"/>
                    <a:pt x="315" y="165"/>
                    <a:pt x="481" y="165"/>
                  </a:cubicBezTo>
                  <a:cubicBezTo>
                    <a:pt x="619" y="165"/>
                    <a:pt x="759" y="144"/>
                    <a:pt x="895" y="135"/>
                  </a:cubicBezTo>
                  <a:cubicBezTo>
                    <a:pt x="766" y="25"/>
                    <a:pt x="617" y="0"/>
                    <a:pt x="4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"/>
            <p:cNvSpPr/>
            <p:nvPr/>
          </p:nvSpPr>
          <p:spPr>
            <a:xfrm>
              <a:off x="4300600" y="1193450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0" y="1"/>
                  </a:moveTo>
                  <a:cubicBezTo>
                    <a:pt x="40" y="61"/>
                    <a:pt x="120" y="100"/>
                    <a:pt x="159" y="16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"/>
            <p:cNvSpPr/>
            <p:nvPr/>
          </p:nvSpPr>
          <p:spPr>
            <a:xfrm>
              <a:off x="4318000" y="11979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61"/>
                    <a:pt x="120" y="100"/>
                    <a:pt x="160" y="18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"/>
            <p:cNvSpPr/>
            <p:nvPr/>
          </p:nvSpPr>
          <p:spPr>
            <a:xfrm>
              <a:off x="4759125" y="1268075"/>
              <a:ext cx="68150" cy="30850"/>
            </a:xfrm>
            <a:custGeom>
              <a:avLst/>
              <a:gdLst/>
              <a:ahLst/>
              <a:cxnLst/>
              <a:rect l="l" t="t" r="r" b="b"/>
              <a:pathLst>
                <a:path w="2726" h="1234" extrusionOk="0">
                  <a:moveTo>
                    <a:pt x="211" y="0"/>
                  </a:moveTo>
                  <a:cubicBezTo>
                    <a:pt x="146" y="0"/>
                    <a:pt x="76" y="17"/>
                    <a:pt x="0" y="60"/>
                  </a:cubicBezTo>
                  <a:cubicBezTo>
                    <a:pt x="279" y="239"/>
                    <a:pt x="537" y="378"/>
                    <a:pt x="796" y="537"/>
                  </a:cubicBezTo>
                  <a:cubicBezTo>
                    <a:pt x="875" y="577"/>
                    <a:pt x="915" y="597"/>
                    <a:pt x="995" y="656"/>
                  </a:cubicBezTo>
                  <a:cubicBezTo>
                    <a:pt x="1035" y="656"/>
                    <a:pt x="1094" y="676"/>
                    <a:pt x="1134" y="696"/>
                  </a:cubicBezTo>
                  <a:cubicBezTo>
                    <a:pt x="1214" y="756"/>
                    <a:pt x="1273" y="835"/>
                    <a:pt x="1373" y="835"/>
                  </a:cubicBezTo>
                  <a:lnTo>
                    <a:pt x="1671" y="895"/>
                  </a:lnTo>
                  <a:cubicBezTo>
                    <a:pt x="1711" y="935"/>
                    <a:pt x="1791" y="975"/>
                    <a:pt x="1870" y="994"/>
                  </a:cubicBezTo>
                  <a:cubicBezTo>
                    <a:pt x="1910" y="994"/>
                    <a:pt x="1970" y="1034"/>
                    <a:pt x="1989" y="1054"/>
                  </a:cubicBezTo>
                  <a:cubicBezTo>
                    <a:pt x="2208" y="1094"/>
                    <a:pt x="2467" y="1174"/>
                    <a:pt x="2686" y="1233"/>
                  </a:cubicBezTo>
                  <a:cubicBezTo>
                    <a:pt x="2706" y="1233"/>
                    <a:pt x="2706" y="1193"/>
                    <a:pt x="2726" y="1154"/>
                  </a:cubicBezTo>
                  <a:cubicBezTo>
                    <a:pt x="2726" y="1094"/>
                    <a:pt x="2706" y="1054"/>
                    <a:pt x="2666" y="1034"/>
                  </a:cubicBezTo>
                  <a:cubicBezTo>
                    <a:pt x="2169" y="736"/>
                    <a:pt x="1612" y="557"/>
                    <a:pt x="1074" y="358"/>
                  </a:cubicBezTo>
                  <a:cubicBezTo>
                    <a:pt x="1015" y="358"/>
                    <a:pt x="995" y="338"/>
                    <a:pt x="935" y="298"/>
                  </a:cubicBezTo>
                  <a:cubicBezTo>
                    <a:pt x="856" y="298"/>
                    <a:pt x="796" y="278"/>
                    <a:pt x="776" y="199"/>
                  </a:cubicBezTo>
                  <a:cubicBezTo>
                    <a:pt x="579" y="168"/>
                    <a:pt x="417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"/>
            <p:cNvSpPr/>
            <p:nvPr/>
          </p:nvSpPr>
          <p:spPr>
            <a:xfrm>
              <a:off x="4711875" y="1249650"/>
              <a:ext cx="14450" cy="4000"/>
            </a:xfrm>
            <a:custGeom>
              <a:avLst/>
              <a:gdLst/>
              <a:ahLst/>
              <a:cxnLst/>
              <a:rect l="l" t="t" r="r" b="b"/>
              <a:pathLst>
                <a:path w="578" h="160" extrusionOk="0">
                  <a:moveTo>
                    <a:pt x="60" y="1"/>
                  </a:moveTo>
                  <a:cubicBezTo>
                    <a:pt x="31" y="30"/>
                    <a:pt x="13" y="59"/>
                    <a:pt x="5" y="65"/>
                  </a:cubicBezTo>
                  <a:lnTo>
                    <a:pt x="5" y="65"/>
                  </a:lnTo>
                  <a:lnTo>
                    <a:pt x="0" y="60"/>
                  </a:lnTo>
                  <a:lnTo>
                    <a:pt x="0" y="60"/>
                  </a:lnTo>
                  <a:cubicBezTo>
                    <a:pt x="0" y="64"/>
                    <a:pt x="1" y="66"/>
                    <a:pt x="2" y="66"/>
                  </a:cubicBezTo>
                  <a:cubicBezTo>
                    <a:pt x="3" y="66"/>
                    <a:pt x="4" y="65"/>
                    <a:pt x="5" y="65"/>
                  </a:cubicBezTo>
                  <a:lnTo>
                    <a:pt x="5" y="65"/>
                  </a:lnTo>
                  <a:lnTo>
                    <a:pt x="80" y="140"/>
                  </a:lnTo>
                  <a:cubicBezTo>
                    <a:pt x="259" y="140"/>
                    <a:pt x="398" y="160"/>
                    <a:pt x="577" y="160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"/>
            <p:cNvSpPr/>
            <p:nvPr/>
          </p:nvSpPr>
          <p:spPr>
            <a:xfrm>
              <a:off x="4700925" y="1245775"/>
              <a:ext cx="12475" cy="5550"/>
            </a:xfrm>
            <a:custGeom>
              <a:avLst/>
              <a:gdLst/>
              <a:ahLst/>
              <a:cxnLst/>
              <a:rect l="l" t="t" r="r" b="b"/>
              <a:pathLst>
                <a:path w="499" h="222" extrusionOk="0">
                  <a:moveTo>
                    <a:pt x="227" y="0"/>
                  </a:moveTo>
                  <a:cubicBezTo>
                    <a:pt x="150" y="0"/>
                    <a:pt x="73" y="47"/>
                    <a:pt x="1" y="156"/>
                  </a:cubicBezTo>
                  <a:cubicBezTo>
                    <a:pt x="100" y="156"/>
                    <a:pt x="200" y="156"/>
                    <a:pt x="319" y="176"/>
                  </a:cubicBezTo>
                  <a:cubicBezTo>
                    <a:pt x="336" y="209"/>
                    <a:pt x="360" y="222"/>
                    <a:pt x="386" y="222"/>
                  </a:cubicBezTo>
                  <a:cubicBezTo>
                    <a:pt x="423" y="222"/>
                    <a:pt x="464" y="199"/>
                    <a:pt x="498" y="176"/>
                  </a:cubicBezTo>
                  <a:cubicBezTo>
                    <a:pt x="411" y="67"/>
                    <a:pt x="319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"/>
            <p:cNvSpPr/>
            <p:nvPr/>
          </p:nvSpPr>
          <p:spPr>
            <a:xfrm>
              <a:off x="4726300" y="1254125"/>
              <a:ext cx="5500" cy="3475"/>
            </a:xfrm>
            <a:custGeom>
              <a:avLst/>
              <a:gdLst/>
              <a:ahLst/>
              <a:cxnLst/>
              <a:rect l="l" t="t" r="r" b="b"/>
              <a:pathLst>
                <a:path w="220" h="139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60" y="138"/>
                    <a:pt x="113" y="138"/>
                  </a:cubicBezTo>
                  <a:cubicBezTo>
                    <a:pt x="142" y="138"/>
                    <a:pt x="177" y="117"/>
                    <a:pt x="219" y="6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"/>
            <p:cNvSpPr/>
            <p:nvPr/>
          </p:nvSpPr>
          <p:spPr>
            <a:xfrm>
              <a:off x="4708900" y="125015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0" y="1"/>
                  </a:moveTo>
                  <a:cubicBezTo>
                    <a:pt x="80" y="60"/>
                    <a:pt x="119" y="100"/>
                    <a:pt x="199" y="160"/>
                  </a:cubicBezTo>
                  <a:cubicBezTo>
                    <a:pt x="179" y="100"/>
                    <a:pt x="179" y="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"/>
            <p:cNvSpPr/>
            <p:nvPr/>
          </p:nvSpPr>
          <p:spPr>
            <a:xfrm>
              <a:off x="4778525" y="1281475"/>
              <a:ext cx="4975" cy="3025"/>
            </a:xfrm>
            <a:custGeom>
              <a:avLst/>
              <a:gdLst/>
              <a:ahLst/>
              <a:cxnLst/>
              <a:rect l="l" t="t" r="r" b="b"/>
              <a:pathLst>
                <a:path w="199" h="121" extrusionOk="0">
                  <a:moveTo>
                    <a:pt x="0" y="1"/>
                  </a:moveTo>
                  <a:cubicBezTo>
                    <a:pt x="80" y="41"/>
                    <a:pt x="119" y="61"/>
                    <a:pt x="199" y="120"/>
                  </a:cubicBezTo>
                  <a:cubicBezTo>
                    <a:pt x="119" y="61"/>
                    <a:pt x="8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"/>
            <p:cNvSpPr/>
            <p:nvPr/>
          </p:nvSpPr>
          <p:spPr>
            <a:xfrm>
              <a:off x="4786975" y="128547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0" y="0"/>
                  </a:moveTo>
                  <a:cubicBezTo>
                    <a:pt x="80" y="60"/>
                    <a:pt x="159" y="80"/>
                    <a:pt x="239" y="139"/>
                  </a:cubicBezTo>
                  <a:cubicBezTo>
                    <a:pt x="159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"/>
            <p:cNvSpPr/>
            <p:nvPr/>
          </p:nvSpPr>
          <p:spPr>
            <a:xfrm>
              <a:off x="4776525" y="12894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40"/>
                    <a:pt x="60" y="80"/>
                    <a:pt x="80" y="120"/>
                  </a:cubicBezTo>
                  <a:cubicBezTo>
                    <a:pt x="120" y="120"/>
                    <a:pt x="179" y="100"/>
                    <a:pt x="219" y="100"/>
                  </a:cubicBezTo>
                  <a:cubicBezTo>
                    <a:pt x="160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"/>
            <p:cNvSpPr/>
            <p:nvPr/>
          </p:nvSpPr>
          <p:spPr>
            <a:xfrm>
              <a:off x="4800400" y="1289950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60"/>
                    <a:pt x="140" y="80"/>
                    <a:pt x="199" y="100"/>
                  </a:cubicBezTo>
                  <a:cubicBezTo>
                    <a:pt x="140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"/>
            <p:cNvSpPr/>
            <p:nvPr/>
          </p:nvSpPr>
          <p:spPr>
            <a:xfrm>
              <a:off x="5000825" y="147047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0" y="0"/>
                  </a:moveTo>
                  <a:cubicBezTo>
                    <a:pt x="62" y="149"/>
                    <a:pt x="155" y="189"/>
                    <a:pt x="264" y="189"/>
                  </a:cubicBezTo>
                  <a:cubicBezTo>
                    <a:pt x="330" y="189"/>
                    <a:pt x="402" y="174"/>
                    <a:pt x="477" y="159"/>
                  </a:cubicBezTo>
                  <a:lnTo>
                    <a:pt x="477" y="20"/>
                  </a:lnTo>
                  <a:cubicBezTo>
                    <a:pt x="298" y="20"/>
                    <a:pt x="15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"/>
            <p:cNvSpPr/>
            <p:nvPr/>
          </p:nvSpPr>
          <p:spPr>
            <a:xfrm>
              <a:off x="5017225" y="1475025"/>
              <a:ext cx="5000" cy="9700"/>
            </a:xfrm>
            <a:custGeom>
              <a:avLst/>
              <a:gdLst/>
              <a:ahLst/>
              <a:cxnLst/>
              <a:rect l="l" t="t" r="r" b="b"/>
              <a:pathLst>
                <a:path w="200" h="388" extrusionOk="0">
                  <a:moveTo>
                    <a:pt x="47" y="0"/>
                  </a:moveTo>
                  <a:cubicBezTo>
                    <a:pt x="29" y="0"/>
                    <a:pt x="13" y="5"/>
                    <a:pt x="1" y="17"/>
                  </a:cubicBezTo>
                  <a:cubicBezTo>
                    <a:pt x="1" y="156"/>
                    <a:pt x="1" y="355"/>
                    <a:pt x="40" y="375"/>
                  </a:cubicBezTo>
                  <a:cubicBezTo>
                    <a:pt x="60" y="383"/>
                    <a:pt x="76" y="387"/>
                    <a:pt x="91" y="387"/>
                  </a:cubicBezTo>
                  <a:cubicBezTo>
                    <a:pt x="180" y="387"/>
                    <a:pt x="182" y="245"/>
                    <a:pt x="199" y="176"/>
                  </a:cubicBezTo>
                  <a:cubicBezTo>
                    <a:pt x="199" y="136"/>
                    <a:pt x="180" y="77"/>
                    <a:pt x="180" y="37"/>
                  </a:cubicBezTo>
                  <a:cubicBezTo>
                    <a:pt x="138" y="23"/>
                    <a:pt x="88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"/>
            <p:cNvSpPr/>
            <p:nvPr/>
          </p:nvSpPr>
          <p:spPr>
            <a:xfrm>
              <a:off x="4989875" y="148090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40" y="1"/>
                  </a:moveTo>
                  <a:cubicBezTo>
                    <a:pt x="40" y="21"/>
                    <a:pt x="20" y="41"/>
                    <a:pt x="0" y="81"/>
                  </a:cubicBezTo>
                  <a:lnTo>
                    <a:pt x="219" y="140"/>
                  </a:lnTo>
                  <a:cubicBezTo>
                    <a:pt x="199" y="100"/>
                    <a:pt x="120" y="4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"/>
            <p:cNvSpPr/>
            <p:nvPr/>
          </p:nvSpPr>
          <p:spPr>
            <a:xfrm>
              <a:off x="4825750" y="1292925"/>
              <a:ext cx="25900" cy="12975"/>
            </a:xfrm>
            <a:custGeom>
              <a:avLst/>
              <a:gdLst/>
              <a:ahLst/>
              <a:cxnLst/>
              <a:rect l="l" t="t" r="r" b="b"/>
              <a:pathLst>
                <a:path w="1036" h="51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21" y="140"/>
                    <a:pt x="21" y="199"/>
                  </a:cubicBezTo>
                  <a:cubicBezTo>
                    <a:pt x="237" y="431"/>
                    <a:pt x="512" y="519"/>
                    <a:pt x="792" y="519"/>
                  </a:cubicBezTo>
                  <a:cubicBezTo>
                    <a:pt x="873" y="519"/>
                    <a:pt x="955" y="511"/>
                    <a:pt x="1035" y="498"/>
                  </a:cubicBezTo>
                  <a:cubicBezTo>
                    <a:pt x="697" y="339"/>
                    <a:pt x="339" y="1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"/>
            <p:cNvSpPr/>
            <p:nvPr/>
          </p:nvSpPr>
          <p:spPr>
            <a:xfrm>
              <a:off x="5785575" y="17718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cubicBezTo>
                    <a:pt x="80" y="0"/>
                    <a:pt x="21" y="40"/>
                    <a:pt x="1" y="139"/>
                  </a:cubicBezTo>
                  <a:cubicBezTo>
                    <a:pt x="80" y="100"/>
                    <a:pt x="12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"/>
            <p:cNvSpPr/>
            <p:nvPr/>
          </p:nvSpPr>
          <p:spPr>
            <a:xfrm>
              <a:off x="5308150" y="1962800"/>
              <a:ext cx="6000" cy="4025"/>
            </a:xfrm>
            <a:custGeom>
              <a:avLst/>
              <a:gdLst/>
              <a:ahLst/>
              <a:cxnLst/>
              <a:rect l="l" t="t" r="r" b="b"/>
              <a:pathLst>
                <a:path w="240" h="161" extrusionOk="0">
                  <a:moveTo>
                    <a:pt x="1" y="1"/>
                  </a:moveTo>
                  <a:cubicBezTo>
                    <a:pt x="80" y="41"/>
                    <a:pt x="120" y="120"/>
                    <a:pt x="180" y="160"/>
                  </a:cubicBezTo>
                  <a:lnTo>
                    <a:pt x="239" y="21"/>
                  </a:lnTo>
                  <a:cubicBezTo>
                    <a:pt x="140" y="21"/>
                    <a:pt x="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"/>
            <p:cNvSpPr/>
            <p:nvPr/>
          </p:nvSpPr>
          <p:spPr>
            <a:xfrm>
              <a:off x="5247975" y="1948875"/>
              <a:ext cx="29875" cy="22425"/>
            </a:xfrm>
            <a:custGeom>
              <a:avLst/>
              <a:gdLst/>
              <a:ahLst/>
              <a:cxnLst/>
              <a:rect l="l" t="t" r="r" b="b"/>
              <a:pathLst>
                <a:path w="1195" h="897" extrusionOk="0">
                  <a:moveTo>
                    <a:pt x="1015" y="1"/>
                  </a:moveTo>
                  <a:cubicBezTo>
                    <a:pt x="757" y="41"/>
                    <a:pt x="538" y="120"/>
                    <a:pt x="339" y="319"/>
                  </a:cubicBezTo>
                  <a:cubicBezTo>
                    <a:pt x="140" y="478"/>
                    <a:pt x="1" y="697"/>
                    <a:pt x="319" y="896"/>
                  </a:cubicBezTo>
                  <a:cubicBezTo>
                    <a:pt x="458" y="618"/>
                    <a:pt x="717" y="478"/>
                    <a:pt x="1015" y="399"/>
                  </a:cubicBezTo>
                  <a:cubicBezTo>
                    <a:pt x="1055" y="319"/>
                    <a:pt x="1135" y="279"/>
                    <a:pt x="1194" y="200"/>
                  </a:cubicBezTo>
                  <a:cubicBezTo>
                    <a:pt x="1135" y="120"/>
                    <a:pt x="1055" y="81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"/>
            <p:cNvSpPr/>
            <p:nvPr/>
          </p:nvSpPr>
          <p:spPr>
            <a:xfrm>
              <a:off x="5368325" y="1896800"/>
              <a:ext cx="4500" cy="3375"/>
            </a:xfrm>
            <a:custGeom>
              <a:avLst/>
              <a:gdLst/>
              <a:ahLst/>
              <a:cxnLst/>
              <a:rect l="l" t="t" r="r" b="b"/>
              <a:pathLst>
                <a:path w="180" h="135" extrusionOk="0">
                  <a:moveTo>
                    <a:pt x="100" y="0"/>
                  </a:moveTo>
                  <a:cubicBezTo>
                    <a:pt x="75" y="0"/>
                    <a:pt x="51" y="5"/>
                    <a:pt x="21" y="15"/>
                  </a:cubicBezTo>
                  <a:cubicBezTo>
                    <a:pt x="21" y="55"/>
                    <a:pt x="21" y="95"/>
                    <a:pt x="1" y="135"/>
                  </a:cubicBezTo>
                  <a:cubicBezTo>
                    <a:pt x="100" y="135"/>
                    <a:pt x="160" y="95"/>
                    <a:pt x="180" y="15"/>
                  </a:cubicBezTo>
                  <a:cubicBezTo>
                    <a:pt x="150" y="5"/>
                    <a:pt x="125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"/>
            <p:cNvSpPr/>
            <p:nvPr/>
          </p:nvSpPr>
          <p:spPr>
            <a:xfrm>
              <a:off x="5290750" y="1766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40" y="120"/>
                    <a:pt x="120" y="80"/>
                    <a:pt x="180" y="20"/>
                  </a:cubicBezTo>
                  <a:cubicBezTo>
                    <a:pt x="120" y="2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"/>
            <p:cNvSpPr/>
            <p:nvPr/>
          </p:nvSpPr>
          <p:spPr>
            <a:xfrm>
              <a:off x="5255950" y="200110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39" y="1"/>
                  </a:moveTo>
                  <a:lnTo>
                    <a:pt x="0" y="160"/>
                  </a:lnTo>
                  <a:cubicBezTo>
                    <a:pt x="99" y="16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"/>
            <p:cNvSpPr/>
            <p:nvPr/>
          </p:nvSpPr>
          <p:spPr>
            <a:xfrm>
              <a:off x="5134100" y="949775"/>
              <a:ext cx="26375" cy="29875"/>
            </a:xfrm>
            <a:custGeom>
              <a:avLst/>
              <a:gdLst/>
              <a:ahLst/>
              <a:cxnLst/>
              <a:rect l="l" t="t" r="r" b="b"/>
              <a:pathLst>
                <a:path w="1055" h="1195" extrusionOk="0">
                  <a:moveTo>
                    <a:pt x="0" y="0"/>
                  </a:moveTo>
                  <a:cubicBezTo>
                    <a:pt x="0" y="140"/>
                    <a:pt x="20" y="239"/>
                    <a:pt x="20" y="359"/>
                  </a:cubicBezTo>
                  <a:cubicBezTo>
                    <a:pt x="279" y="637"/>
                    <a:pt x="637" y="776"/>
                    <a:pt x="716" y="1174"/>
                  </a:cubicBezTo>
                  <a:cubicBezTo>
                    <a:pt x="776" y="1194"/>
                    <a:pt x="816" y="1194"/>
                    <a:pt x="876" y="1194"/>
                  </a:cubicBezTo>
                  <a:cubicBezTo>
                    <a:pt x="935" y="1134"/>
                    <a:pt x="995" y="1075"/>
                    <a:pt x="1055" y="1035"/>
                  </a:cubicBezTo>
                  <a:cubicBezTo>
                    <a:pt x="736" y="657"/>
                    <a:pt x="418" y="27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"/>
            <p:cNvSpPr/>
            <p:nvPr/>
          </p:nvSpPr>
          <p:spPr>
            <a:xfrm>
              <a:off x="5110225" y="905025"/>
              <a:ext cx="14950" cy="14925"/>
            </a:xfrm>
            <a:custGeom>
              <a:avLst/>
              <a:gdLst/>
              <a:ahLst/>
              <a:cxnLst/>
              <a:rect l="l" t="t" r="r" b="b"/>
              <a:pathLst>
                <a:path w="598" h="597" extrusionOk="0">
                  <a:moveTo>
                    <a:pt x="438" y="0"/>
                  </a:moveTo>
                  <a:cubicBezTo>
                    <a:pt x="398" y="40"/>
                    <a:pt x="359" y="40"/>
                    <a:pt x="339" y="40"/>
                  </a:cubicBezTo>
                  <a:cubicBezTo>
                    <a:pt x="239" y="60"/>
                    <a:pt x="160" y="80"/>
                    <a:pt x="0" y="100"/>
                  </a:cubicBezTo>
                  <a:cubicBezTo>
                    <a:pt x="80" y="338"/>
                    <a:pt x="239" y="478"/>
                    <a:pt x="398" y="597"/>
                  </a:cubicBezTo>
                  <a:cubicBezTo>
                    <a:pt x="577" y="537"/>
                    <a:pt x="597" y="378"/>
                    <a:pt x="597" y="239"/>
                  </a:cubicBezTo>
                  <a:cubicBezTo>
                    <a:pt x="557" y="159"/>
                    <a:pt x="478" y="8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"/>
            <p:cNvSpPr/>
            <p:nvPr/>
          </p:nvSpPr>
          <p:spPr>
            <a:xfrm>
              <a:off x="5228575" y="1149075"/>
              <a:ext cx="21425" cy="38250"/>
            </a:xfrm>
            <a:custGeom>
              <a:avLst/>
              <a:gdLst/>
              <a:ahLst/>
              <a:cxnLst/>
              <a:rect l="l" t="t" r="r" b="b"/>
              <a:pathLst>
                <a:path w="857" h="1530" extrusionOk="0">
                  <a:moveTo>
                    <a:pt x="657" y="1"/>
                  </a:moveTo>
                  <a:cubicBezTo>
                    <a:pt x="547" y="1"/>
                    <a:pt x="545" y="244"/>
                    <a:pt x="439" y="244"/>
                  </a:cubicBezTo>
                  <a:cubicBezTo>
                    <a:pt x="425" y="240"/>
                    <a:pt x="412" y="237"/>
                    <a:pt x="399" y="237"/>
                  </a:cubicBezTo>
                  <a:cubicBezTo>
                    <a:pt x="354" y="237"/>
                    <a:pt x="315" y="267"/>
                    <a:pt x="299" y="344"/>
                  </a:cubicBezTo>
                  <a:cubicBezTo>
                    <a:pt x="299" y="423"/>
                    <a:pt x="260" y="523"/>
                    <a:pt x="200" y="562"/>
                  </a:cubicBezTo>
                  <a:cubicBezTo>
                    <a:pt x="120" y="781"/>
                    <a:pt x="200" y="1040"/>
                    <a:pt x="41" y="1259"/>
                  </a:cubicBezTo>
                  <a:cubicBezTo>
                    <a:pt x="21" y="1318"/>
                    <a:pt x="21" y="1378"/>
                    <a:pt x="1" y="1438"/>
                  </a:cubicBezTo>
                  <a:lnTo>
                    <a:pt x="41" y="1418"/>
                  </a:lnTo>
                  <a:lnTo>
                    <a:pt x="100" y="1438"/>
                  </a:lnTo>
                  <a:cubicBezTo>
                    <a:pt x="152" y="1500"/>
                    <a:pt x="204" y="1530"/>
                    <a:pt x="256" y="1530"/>
                  </a:cubicBezTo>
                  <a:cubicBezTo>
                    <a:pt x="304" y="1530"/>
                    <a:pt x="351" y="1505"/>
                    <a:pt x="399" y="1458"/>
                  </a:cubicBezTo>
                  <a:cubicBezTo>
                    <a:pt x="498" y="1358"/>
                    <a:pt x="618" y="1259"/>
                    <a:pt x="677" y="1139"/>
                  </a:cubicBezTo>
                  <a:cubicBezTo>
                    <a:pt x="697" y="1060"/>
                    <a:pt x="717" y="1020"/>
                    <a:pt x="737" y="940"/>
                  </a:cubicBezTo>
                  <a:cubicBezTo>
                    <a:pt x="797" y="781"/>
                    <a:pt x="797" y="642"/>
                    <a:pt x="836" y="523"/>
                  </a:cubicBezTo>
                  <a:cubicBezTo>
                    <a:pt x="836" y="364"/>
                    <a:pt x="856" y="224"/>
                    <a:pt x="797" y="85"/>
                  </a:cubicBezTo>
                  <a:cubicBezTo>
                    <a:pt x="736" y="24"/>
                    <a:pt x="691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"/>
            <p:cNvSpPr/>
            <p:nvPr/>
          </p:nvSpPr>
          <p:spPr>
            <a:xfrm>
              <a:off x="5229075" y="1162625"/>
              <a:ext cx="9475" cy="17425"/>
            </a:xfrm>
            <a:custGeom>
              <a:avLst/>
              <a:gdLst/>
              <a:ahLst/>
              <a:cxnLst/>
              <a:rect l="l" t="t" r="r" b="b"/>
              <a:pathLst>
                <a:path w="379" h="69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" y="219"/>
                    <a:pt x="80" y="478"/>
                    <a:pt x="60" y="697"/>
                  </a:cubicBezTo>
                  <a:cubicBezTo>
                    <a:pt x="299" y="518"/>
                    <a:pt x="379" y="259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"/>
            <p:cNvSpPr/>
            <p:nvPr/>
          </p:nvSpPr>
          <p:spPr>
            <a:xfrm>
              <a:off x="5234550" y="1149700"/>
              <a:ext cx="5000" cy="10100"/>
            </a:xfrm>
            <a:custGeom>
              <a:avLst/>
              <a:gdLst/>
              <a:ahLst/>
              <a:cxnLst/>
              <a:rect l="l" t="t" r="r" b="b"/>
              <a:pathLst>
                <a:path w="200" h="404" extrusionOk="0">
                  <a:moveTo>
                    <a:pt x="160" y="0"/>
                  </a:moveTo>
                  <a:cubicBezTo>
                    <a:pt x="1" y="100"/>
                    <a:pt x="1" y="219"/>
                    <a:pt x="1" y="358"/>
                  </a:cubicBezTo>
                  <a:cubicBezTo>
                    <a:pt x="30" y="388"/>
                    <a:pt x="55" y="403"/>
                    <a:pt x="80" y="403"/>
                  </a:cubicBezTo>
                  <a:cubicBezTo>
                    <a:pt x="105" y="403"/>
                    <a:pt x="130" y="388"/>
                    <a:pt x="160" y="358"/>
                  </a:cubicBezTo>
                  <a:cubicBezTo>
                    <a:pt x="180" y="319"/>
                    <a:pt x="180" y="259"/>
                    <a:pt x="200" y="219"/>
                  </a:cubicBezTo>
                  <a:cubicBezTo>
                    <a:pt x="180" y="140"/>
                    <a:pt x="160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"/>
            <p:cNvSpPr/>
            <p:nvPr/>
          </p:nvSpPr>
          <p:spPr>
            <a:xfrm>
              <a:off x="5218650" y="1151200"/>
              <a:ext cx="1000" cy="1500"/>
            </a:xfrm>
            <a:custGeom>
              <a:avLst/>
              <a:gdLst/>
              <a:ahLst/>
              <a:cxnLst/>
              <a:rect l="l" t="t" r="r" b="b"/>
              <a:pathLst>
                <a:path w="40" h="60" extrusionOk="0">
                  <a:moveTo>
                    <a:pt x="0" y="0"/>
                  </a:moveTo>
                  <a:lnTo>
                    <a:pt x="0" y="60"/>
                  </a:lnTo>
                  <a:lnTo>
                    <a:pt x="4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"/>
            <p:cNvSpPr/>
            <p:nvPr/>
          </p:nvSpPr>
          <p:spPr>
            <a:xfrm>
              <a:off x="5233550" y="11586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41" y="0"/>
                  </a:moveTo>
                  <a:cubicBezTo>
                    <a:pt x="1" y="60"/>
                    <a:pt x="1" y="100"/>
                    <a:pt x="21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"/>
            <p:cNvSpPr/>
            <p:nvPr/>
          </p:nvSpPr>
          <p:spPr>
            <a:xfrm>
              <a:off x="5233550" y="114125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00" y="0"/>
                  </a:moveTo>
                  <a:cubicBezTo>
                    <a:pt x="140" y="0"/>
                    <a:pt x="61" y="40"/>
                    <a:pt x="1" y="40"/>
                  </a:cubicBezTo>
                  <a:cubicBezTo>
                    <a:pt x="41" y="80"/>
                    <a:pt x="120" y="139"/>
                    <a:pt x="200" y="19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"/>
            <p:cNvSpPr/>
            <p:nvPr/>
          </p:nvSpPr>
          <p:spPr>
            <a:xfrm>
              <a:off x="5241525" y="1150150"/>
              <a:ext cx="82575" cy="75900"/>
            </a:xfrm>
            <a:custGeom>
              <a:avLst/>
              <a:gdLst/>
              <a:ahLst/>
              <a:cxnLst/>
              <a:rect l="l" t="t" r="r" b="b"/>
              <a:pathLst>
                <a:path w="3303" h="3036" extrusionOk="0">
                  <a:moveTo>
                    <a:pt x="2887" y="1"/>
                  </a:moveTo>
                  <a:cubicBezTo>
                    <a:pt x="2716" y="1"/>
                    <a:pt x="2542" y="67"/>
                    <a:pt x="2367" y="122"/>
                  </a:cubicBezTo>
                  <a:cubicBezTo>
                    <a:pt x="1870" y="281"/>
                    <a:pt x="1393" y="420"/>
                    <a:pt x="895" y="539"/>
                  </a:cubicBezTo>
                  <a:cubicBezTo>
                    <a:pt x="787" y="569"/>
                    <a:pt x="700" y="583"/>
                    <a:pt x="632" y="583"/>
                  </a:cubicBezTo>
                  <a:cubicBezTo>
                    <a:pt x="340" y="583"/>
                    <a:pt x="382" y="329"/>
                    <a:pt x="398" y="22"/>
                  </a:cubicBezTo>
                  <a:cubicBezTo>
                    <a:pt x="358" y="22"/>
                    <a:pt x="299" y="22"/>
                    <a:pt x="259" y="42"/>
                  </a:cubicBezTo>
                  <a:cubicBezTo>
                    <a:pt x="259" y="201"/>
                    <a:pt x="219" y="380"/>
                    <a:pt x="199" y="519"/>
                  </a:cubicBezTo>
                  <a:cubicBezTo>
                    <a:pt x="119" y="619"/>
                    <a:pt x="159" y="778"/>
                    <a:pt x="100" y="917"/>
                  </a:cubicBezTo>
                  <a:cubicBezTo>
                    <a:pt x="100" y="977"/>
                    <a:pt x="80" y="1017"/>
                    <a:pt x="60" y="1076"/>
                  </a:cubicBezTo>
                  <a:cubicBezTo>
                    <a:pt x="0" y="1176"/>
                    <a:pt x="0" y="1275"/>
                    <a:pt x="60" y="1395"/>
                  </a:cubicBezTo>
                  <a:cubicBezTo>
                    <a:pt x="60" y="1912"/>
                    <a:pt x="80" y="2429"/>
                    <a:pt x="80" y="2966"/>
                  </a:cubicBezTo>
                  <a:lnTo>
                    <a:pt x="100" y="2966"/>
                  </a:lnTo>
                  <a:cubicBezTo>
                    <a:pt x="138" y="3005"/>
                    <a:pt x="177" y="3036"/>
                    <a:pt x="222" y="3036"/>
                  </a:cubicBezTo>
                  <a:cubicBezTo>
                    <a:pt x="245" y="3036"/>
                    <a:pt x="271" y="3027"/>
                    <a:pt x="299" y="3006"/>
                  </a:cubicBezTo>
                  <a:cubicBezTo>
                    <a:pt x="358" y="2966"/>
                    <a:pt x="378" y="2887"/>
                    <a:pt x="398" y="2807"/>
                  </a:cubicBezTo>
                  <a:cubicBezTo>
                    <a:pt x="418" y="2608"/>
                    <a:pt x="458" y="2429"/>
                    <a:pt x="458" y="2230"/>
                  </a:cubicBezTo>
                  <a:lnTo>
                    <a:pt x="458" y="2011"/>
                  </a:lnTo>
                  <a:lnTo>
                    <a:pt x="458" y="1793"/>
                  </a:lnTo>
                  <a:cubicBezTo>
                    <a:pt x="418" y="1435"/>
                    <a:pt x="557" y="1216"/>
                    <a:pt x="895" y="1096"/>
                  </a:cubicBezTo>
                  <a:cubicBezTo>
                    <a:pt x="1154" y="997"/>
                    <a:pt x="1413" y="937"/>
                    <a:pt x="1611" y="718"/>
                  </a:cubicBezTo>
                  <a:cubicBezTo>
                    <a:pt x="1651" y="699"/>
                    <a:pt x="1691" y="699"/>
                    <a:pt x="1751" y="699"/>
                  </a:cubicBezTo>
                  <a:cubicBezTo>
                    <a:pt x="1810" y="639"/>
                    <a:pt x="1870" y="619"/>
                    <a:pt x="1950" y="579"/>
                  </a:cubicBezTo>
                  <a:cubicBezTo>
                    <a:pt x="2208" y="500"/>
                    <a:pt x="2507" y="420"/>
                    <a:pt x="2785" y="340"/>
                  </a:cubicBezTo>
                  <a:cubicBezTo>
                    <a:pt x="2904" y="241"/>
                    <a:pt x="3064" y="301"/>
                    <a:pt x="3163" y="201"/>
                  </a:cubicBezTo>
                  <a:cubicBezTo>
                    <a:pt x="3203" y="201"/>
                    <a:pt x="3263" y="181"/>
                    <a:pt x="3302" y="181"/>
                  </a:cubicBezTo>
                  <a:cubicBezTo>
                    <a:pt x="3167" y="46"/>
                    <a:pt x="3028" y="1"/>
                    <a:pt x="2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"/>
            <p:cNvSpPr/>
            <p:nvPr/>
          </p:nvSpPr>
          <p:spPr>
            <a:xfrm>
              <a:off x="5251450" y="1145775"/>
              <a:ext cx="9975" cy="4450"/>
            </a:xfrm>
            <a:custGeom>
              <a:avLst/>
              <a:gdLst/>
              <a:ahLst/>
              <a:cxnLst/>
              <a:rect l="l" t="t" r="r" b="b"/>
              <a:pathLst>
                <a:path w="399" h="178" extrusionOk="0">
                  <a:moveTo>
                    <a:pt x="265" y="1"/>
                  </a:moveTo>
                  <a:cubicBezTo>
                    <a:pt x="156" y="1"/>
                    <a:pt x="73" y="47"/>
                    <a:pt x="1" y="177"/>
                  </a:cubicBezTo>
                  <a:cubicBezTo>
                    <a:pt x="120" y="118"/>
                    <a:pt x="279" y="78"/>
                    <a:pt x="399" y="18"/>
                  </a:cubicBezTo>
                  <a:cubicBezTo>
                    <a:pt x="350" y="7"/>
                    <a:pt x="306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"/>
            <p:cNvSpPr/>
            <p:nvPr/>
          </p:nvSpPr>
          <p:spPr>
            <a:xfrm>
              <a:off x="5246000" y="1115375"/>
              <a:ext cx="10950" cy="12475"/>
            </a:xfrm>
            <a:custGeom>
              <a:avLst/>
              <a:gdLst/>
              <a:ahLst/>
              <a:cxnLst/>
              <a:rect l="l" t="t" r="r" b="b"/>
              <a:pathLst>
                <a:path w="438" h="499" extrusionOk="0">
                  <a:moveTo>
                    <a:pt x="20" y="1"/>
                  </a:moveTo>
                  <a:cubicBezTo>
                    <a:pt x="20" y="120"/>
                    <a:pt x="0" y="220"/>
                    <a:pt x="0" y="339"/>
                  </a:cubicBezTo>
                  <a:cubicBezTo>
                    <a:pt x="20" y="399"/>
                    <a:pt x="20" y="438"/>
                    <a:pt x="0" y="478"/>
                  </a:cubicBezTo>
                  <a:cubicBezTo>
                    <a:pt x="40" y="478"/>
                    <a:pt x="120" y="498"/>
                    <a:pt x="199" y="498"/>
                  </a:cubicBezTo>
                  <a:cubicBezTo>
                    <a:pt x="239" y="438"/>
                    <a:pt x="338" y="419"/>
                    <a:pt x="418" y="339"/>
                  </a:cubicBezTo>
                  <a:cubicBezTo>
                    <a:pt x="438" y="299"/>
                    <a:pt x="418" y="239"/>
                    <a:pt x="378" y="200"/>
                  </a:cubicBezTo>
                  <a:cubicBezTo>
                    <a:pt x="279" y="140"/>
                    <a:pt x="139" y="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"/>
            <p:cNvSpPr/>
            <p:nvPr/>
          </p:nvSpPr>
          <p:spPr>
            <a:xfrm>
              <a:off x="5254450" y="1110400"/>
              <a:ext cx="168600" cy="17450"/>
            </a:xfrm>
            <a:custGeom>
              <a:avLst/>
              <a:gdLst/>
              <a:ahLst/>
              <a:cxnLst/>
              <a:rect l="l" t="t" r="r" b="b"/>
              <a:pathLst>
                <a:path w="6744" h="698" extrusionOk="0">
                  <a:moveTo>
                    <a:pt x="2845" y="21"/>
                  </a:moveTo>
                  <a:cubicBezTo>
                    <a:pt x="2726" y="80"/>
                    <a:pt x="2626" y="140"/>
                    <a:pt x="2487" y="200"/>
                  </a:cubicBezTo>
                  <a:cubicBezTo>
                    <a:pt x="2427" y="250"/>
                    <a:pt x="2373" y="274"/>
                    <a:pt x="2318" y="274"/>
                  </a:cubicBezTo>
                  <a:cubicBezTo>
                    <a:pt x="2263" y="274"/>
                    <a:pt x="2208" y="250"/>
                    <a:pt x="2149" y="200"/>
                  </a:cubicBezTo>
                  <a:lnTo>
                    <a:pt x="1970" y="200"/>
                  </a:lnTo>
                  <a:cubicBezTo>
                    <a:pt x="1785" y="270"/>
                    <a:pt x="1595" y="289"/>
                    <a:pt x="1405" y="289"/>
                  </a:cubicBezTo>
                  <a:cubicBezTo>
                    <a:pt x="1180" y="289"/>
                    <a:pt x="953" y="263"/>
                    <a:pt x="728" y="263"/>
                  </a:cubicBezTo>
                  <a:cubicBezTo>
                    <a:pt x="550" y="263"/>
                    <a:pt x="373" y="279"/>
                    <a:pt x="199" y="339"/>
                  </a:cubicBezTo>
                  <a:cubicBezTo>
                    <a:pt x="140" y="339"/>
                    <a:pt x="100" y="379"/>
                    <a:pt x="60" y="399"/>
                  </a:cubicBezTo>
                  <a:lnTo>
                    <a:pt x="60" y="538"/>
                  </a:lnTo>
                  <a:lnTo>
                    <a:pt x="40" y="578"/>
                  </a:lnTo>
                  <a:cubicBezTo>
                    <a:pt x="0" y="598"/>
                    <a:pt x="0" y="618"/>
                    <a:pt x="60" y="677"/>
                  </a:cubicBezTo>
                  <a:cubicBezTo>
                    <a:pt x="100" y="697"/>
                    <a:pt x="179" y="697"/>
                    <a:pt x="239" y="697"/>
                  </a:cubicBezTo>
                  <a:lnTo>
                    <a:pt x="438" y="697"/>
                  </a:lnTo>
                  <a:cubicBezTo>
                    <a:pt x="458" y="677"/>
                    <a:pt x="478" y="677"/>
                    <a:pt x="498" y="637"/>
                  </a:cubicBezTo>
                  <a:cubicBezTo>
                    <a:pt x="557" y="598"/>
                    <a:pt x="597" y="578"/>
                    <a:pt x="657" y="538"/>
                  </a:cubicBezTo>
                  <a:cubicBezTo>
                    <a:pt x="836" y="545"/>
                    <a:pt x="1014" y="549"/>
                    <a:pt x="1194" y="549"/>
                  </a:cubicBezTo>
                  <a:cubicBezTo>
                    <a:pt x="2620" y="549"/>
                    <a:pt x="4057" y="341"/>
                    <a:pt x="5505" y="341"/>
                  </a:cubicBezTo>
                  <a:cubicBezTo>
                    <a:pt x="5838" y="341"/>
                    <a:pt x="6171" y="352"/>
                    <a:pt x="6505" y="379"/>
                  </a:cubicBezTo>
                  <a:cubicBezTo>
                    <a:pt x="6545" y="339"/>
                    <a:pt x="6605" y="339"/>
                    <a:pt x="6645" y="319"/>
                  </a:cubicBezTo>
                  <a:cubicBezTo>
                    <a:pt x="6744" y="1"/>
                    <a:pt x="6426" y="140"/>
                    <a:pt x="6326" y="41"/>
                  </a:cubicBezTo>
                  <a:lnTo>
                    <a:pt x="6147" y="41"/>
                  </a:lnTo>
                  <a:cubicBezTo>
                    <a:pt x="6088" y="80"/>
                    <a:pt x="6033" y="100"/>
                    <a:pt x="5978" y="100"/>
                  </a:cubicBezTo>
                  <a:cubicBezTo>
                    <a:pt x="5923" y="100"/>
                    <a:pt x="5869" y="80"/>
                    <a:pt x="5809" y="41"/>
                  </a:cubicBezTo>
                  <a:cubicBezTo>
                    <a:pt x="5779" y="31"/>
                    <a:pt x="5744" y="26"/>
                    <a:pt x="5712" y="26"/>
                  </a:cubicBezTo>
                  <a:cubicBezTo>
                    <a:pt x="5680" y="26"/>
                    <a:pt x="5650" y="31"/>
                    <a:pt x="5630" y="41"/>
                  </a:cubicBezTo>
                  <a:cubicBezTo>
                    <a:pt x="5570" y="80"/>
                    <a:pt x="5516" y="100"/>
                    <a:pt x="5458" y="100"/>
                  </a:cubicBezTo>
                  <a:cubicBezTo>
                    <a:pt x="5401" y="100"/>
                    <a:pt x="5342" y="80"/>
                    <a:pt x="5272" y="41"/>
                  </a:cubicBezTo>
                  <a:lnTo>
                    <a:pt x="5113" y="41"/>
                  </a:lnTo>
                  <a:cubicBezTo>
                    <a:pt x="5043" y="80"/>
                    <a:pt x="4983" y="100"/>
                    <a:pt x="4926" y="100"/>
                  </a:cubicBezTo>
                  <a:cubicBezTo>
                    <a:pt x="4869" y="100"/>
                    <a:pt x="4814" y="80"/>
                    <a:pt x="4755" y="41"/>
                  </a:cubicBezTo>
                  <a:cubicBezTo>
                    <a:pt x="4118" y="41"/>
                    <a:pt x="3482" y="21"/>
                    <a:pt x="284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"/>
            <p:cNvSpPr/>
            <p:nvPr/>
          </p:nvSpPr>
          <p:spPr>
            <a:xfrm>
              <a:off x="5251450" y="1123825"/>
              <a:ext cx="4525" cy="4500"/>
            </a:xfrm>
            <a:custGeom>
              <a:avLst/>
              <a:gdLst/>
              <a:ahLst/>
              <a:cxnLst/>
              <a:rect l="l" t="t" r="r" b="b"/>
              <a:pathLst>
                <a:path w="181" h="180" extrusionOk="0">
                  <a:moveTo>
                    <a:pt x="180" y="1"/>
                  </a:moveTo>
                  <a:lnTo>
                    <a:pt x="1" y="180"/>
                  </a:lnTo>
                  <a:lnTo>
                    <a:pt x="180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"/>
            <p:cNvSpPr/>
            <p:nvPr/>
          </p:nvSpPr>
          <p:spPr>
            <a:xfrm>
              <a:off x="5259425" y="1115375"/>
              <a:ext cx="44275" cy="4650"/>
            </a:xfrm>
            <a:custGeom>
              <a:avLst/>
              <a:gdLst/>
              <a:ahLst/>
              <a:cxnLst/>
              <a:rect l="l" t="t" r="r" b="b"/>
              <a:pathLst>
                <a:path w="1771" h="186" extrusionOk="0">
                  <a:moveTo>
                    <a:pt x="1771" y="1"/>
                  </a:moveTo>
                  <a:lnTo>
                    <a:pt x="1771" y="1"/>
                  </a:lnTo>
                  <a:cubicBezTo>
                    <a:pt x="1657" y="16"/>
                    <a:pt x="1543" y="21"/>
                    <a:pt x="1429" y="21"/>
                  </a:cubicBezTo>
                  <a:cubicBezTo>
                    <a:pt x="1205" y="21"/>
                    <a:pt x="983" y="2"/>
                    <a:pt x="762" y="2"/>
                  </a:cubicBezTo>
                  <a:cubicBezTo>
                    <a:pt x="505" y="2"/>
                    <a:pt x="251" y="28"/>
                    <a:pt x="0" y="140"/>
                  </a:cubicBezTo>
                  <a:cubicBezTo>
                    <a:pt x="49" y="137"/>
                    <a:pt x="98" y="135"/>
                    <a:pt x="146" y="135"/>
                  </a:cubicBezTo>
                  <a:cubicBezTo>
                    <a:pt x="438" y="135"/>
                    <a:pt x="728" y="185"/>
                    <a:pt x="1016" y="185"/>
                  </a:cubicBezTo>
                  <a:cubicBezTo>
                    <a:pt x="1270" y="185"/>
                    <a:pt x="1522" y="146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"/>
            <p:cNvSpPr/>
            <p:nvPr/>
          </p:nvSpPr>
          <p:spPr>
            <a:xfrm>
              <a:off x="5308150" y="1115375"/>
              <a:ext cx="8475" cy="3025"/>
            </a:xfrm>
            <a:custGeom>
              <a:avLst/>
              <a:gdLst/>
              <a:ahLst/>
              <a:cxnLst/>
              <a:rect l="l" t="t" r="r" b="b"/>
              <a:pathLst>
                <a:path w="339" h="121" extrusionOk="0">
                  <a:moveTo>
                    <a:pt x="1" y="1"/>
                  </a:moveTo>
                  <a:cubicBezTo>
                    <a:pt x="60" y="80"/>
                    <a:pt x="115" y="120"/>
                    <a:pt x="170" y="120"/>
                  </a:cubicBezTo>
                  <a:cubicBezTo>
                    <a:pt x="225" y="120"/>
                    <a:pt x="279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"/>
            <p:cNvSpPr/>
            <p:nvPr/>
          </p:nvSpPr>
          <p:spPr>
            <a:xfrm>
              <a:off x="5412600" y="1110900"/>
              <a:ext cx="35325" cy="8000"/>
            </a:xfrm>
            <a:custGeom>
              <a:avLst/>
              <a:gdLst/>
              <a:ahLst/>
              <a:cxnLst/>
              <a:rect l="l" t="t" r="r" b="b"/>
              <a:pathLst>
                <a:path w="1413" h="320" extrusionOk="0">
                  <a:moveTo>
                    <a:pt x="677" y="1"/>
                  </a:moveTo>
                  <a:cubicBezTo>
                    <a:pt x="438" y="21"/>
                    <a:pt x="219" y="21"/>
                    <a:pt x="0" y="60"/>
                  </a:cubicBezTo>
                  <a:cubicBezTo>
                    <a:pt x="100" y="120"/>
                    <a:pt x="219" y="220"/>
                    <a:pt x="319" y="319"/>
                  </a:cubicBezTo>
                  <a:lnTo>
                    <a:pt x="1333" y="319"/>
                  </a:lnTo>
                  <a:cubicBezTo>
                    <a:pt x="1373" y="279"/>
                    <a:pt x="1393" y="259"/>
                    <a:pt x="1413" y="200"/>
                  </a:cubicBezTo>
                  <a:cubicBezTo>
                    <a:pt x="1369" y="192"/>
                    <a:pt x="1322" y="190"/>
                    <a:pt x="1275" y="190"/>
                  </a:cubicBezTo>
                  <a:cubicBezTo>
                    <a:pt x="1224" y="190"/>
                    <a:pt x="1171" y="193"/>
                    <a:pt x="1118" y="193"/>
                  </a:cubicBezTo>
                  <a:cubicBezTo>
                    <a:pt x="958" y="193"/>
                    <a:pt x="799" y="172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"/>
            <p:cNvSpPr/>
            <p:nvPr/>
          </p:nvSpPr>
          <p:spPr>
            <a:xfrm>
              <a:off x="5429500" y="1105925"/>
              <a:ext cx="30850" cy="5450"/>
            </a:xfrm>
            <a:custGeom>
              <a:avLst/>
              <a:gdLst/>
              <a:ahLst/>
              <a:cxnLst/>
              <a:rect l="l" t="t" r="r" b="b"/>
              <a:pathLst>
                <a:path w="1234" h="218" extrusionOk="0">
                  <a:moveTo>
                    <a:pt x="160" y="1"/>
                  </a:moveTo>
                  <a:cubicBezTo>
                    <a:pt x="120" y="80"/>
                    <a:pt x="40" y="120"/>
                    <a:pt x="1" y="180"/>
                  </a:cubicBezTo>
                  <a:cubicBezTo>
                    <a:pt x="217" y="180"/>
                    <a:pt x="434" y="217"/>
                    <a:pt x="648" y="217"/>
                  </a:cubicBezTo>
                  <a:cubicBezTo>
                    <a:pt x="846" y="217"/>
                    <a:pt x="1042" y="185"/>
                    <a:pt x="1234" y="60"/>
                  </a:cubicBezTo>
                  <a:cubicBezTo>
                    <a:pt x="896" y="21"/>
                    <a:pt x="518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"/>
            <p:cNvSpPr/>
            <p:nvPr/>
          </p:nvSpPr>
          <p:spPr>
            <a:xfrm>
              <a:off x="5373300" y="111140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" y="1"/>
                  </a:moveTo>
                  <a:cubicBezTo>
                    <a:pt x="60" y="80"/>
                    <a:pt x="115" y="120"/>
                    <a:pt x="172" y="120"/>
                  </a:cubicBezTo>
                  <a:cubicBezTo>
                    <a:pt x="229" y="120"/>
                    <a:pt x="289" y="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"/>
            <p:cNvSpPr/>
            <p:nvPr/>
          </p:nvSpPr>
          <p:spPr>
            <a:xfrm>
              <a:off x="5386225" y="1111650"/>
              <a:ext cx="8975" cy="3200"/>
            </a:xfrm>
            <a:custGeom>
              <a:avLst/>
              <a:gdLst/>
              <a:ahLst/>
              <a:cxnLst/>
              <a:rect l="l" t="t" r="r" b="b"/>
              <a:pathLst>
                <a:path w="359" h="128" extrusionOk="0">
                  <a:moveTo>
                    <a:pt x="172" y="1"/>
                  </a:moveTo>
                  <a:cubicBezTo>
                    <a:pt x="110" y="1"/>
                    <a:pt x="51" y="11"/>
                    <a:pt x="1" y="30"/>
                  </a:cubicBezTo>
                  <a:cubicBezTo>
                    <a:pt x="53" y="92"/>
                    <a:pt x="115" y="128"/>
                    <a:pt x="180" y="128"/>
                  </a:cubicBezTo>
                  <a:cubicBezTo>
                    <a:pt x="240" y="128"/>
                    <a:pt x="302" y="97"/>
                    <a:pt x="359" y="30"/>
                  </a:cubicBezTo>
                  <a:cubicBezTo>
                    <a:pt x="299" y="11"/>
                    <a:pt x="235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"/>
            <p:cNvSpPr/>
            <p:nvPr/>
          </p:nvSpPr>
          <p:spPr>
            <a:xfrm>
              <a:off x="5399675" y="1111400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0" y="1"/>
                  </a:moveTo>
                  <a:cubicBezTo>
                    <a:pt x="60" y="80"/>
                    <a:pt x="114" y="120"/>
                    <a:pt x="169" y="120"/>
                  </a:cubicBezTo>
                  <a:cubicBezTo>
                    <a:pt x="224" y="120"/>
                    <a:pt x="279" y="8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"/>
            <p:cNvSpPr/>
            <p:nvPr/>
          </p:nvSpPr>
          <p:spPr>
            <a:xfrm>
              <a:off x="5240525" y="11153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20" y="21"/>
                    <a:pt x="0" y="41"/>
                    <a:pt x="40" y="80"/>
                  </a:cubicBezTo>
                  <a:cubicBezTo>
                    <a:pt x="60" y="80"/>
                    <a:pt x="60" y="2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"/>
            <p:cNvSpPr/>
            <p:nvPr/>
          </p:nvSpPr>
          <p:spPr>
            <a:xfrm>
              <a:off x="5142550" y="1376525"/>
              <a:ext cx="9975" cy="7925"/>
            </a:xfrm>
            <a:custGeom>
              <a:avLst/>
              <a:gdLst/>
              <a:ahLst/>
              <a:cxnLst/>
              <a:rect l="l" t="t" r="r" b="b"/>
              <a:pathLst>
                <a:path w="399" h="317" extrusionOk="0">
                  <a:moveTo>
                    <a:pt x="274" y="0"/>
                  </a:moveTo>
                  <a:cubicBezTo>
                    <a:pt x="172" y="0"/>
                    <a:pt x="71" y="39"/>
                    <a:pt x="0" y="138"/>
                  </a:cubicBezTo>
                  <a:cubicBezTo>
                    <a:pt x="80" y="297"/>
                    <a:pt x="199" y="317"/>
                    <a:pt x="359" y="317"/>
                  </a:cubicBezTo>
                  <a:cubicBezTo>
                    <a:pt x="378" y="217"/>
                    <a:pt x="398" y="98"/>
                    <a:pt x="398" y="18"/>
                  </a:cubicBezTo>
                  <a:cubicBezTo>
                    <a:pt x="358" y="7"/>
                    <a:pt x="316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"/>
            <p:cNvSpPr/>
            <p:nvPr/>
          </p:nvSpPr>
          <p:spPr>
            <a:xfrm>
              <a:off x="5208200" y="1354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100" y="20"/>
                    <a:pt x="0" y="159"/>
                  </a:cubicBezTo>
                  <a:cubicBezTo>
                    <a:pt x="140" y="159"/>
                    <a:pt x="259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"/>
            <p:cNvSpPr/>
            <p:nvPr/>
          </p:nvSpPr>
          <p:spPr>
            <a:xfrm>
              <a:off x="5087350" y="1305350"/>
              <a:ext cx="55225" cy="48775"/>
            </a:xfrm>
            <a:custGeom>
              <a:avLst/>
              <a:gdLst/>
              <a:ahLst/>
              <a:cxnLst/>
              <a:rect l="l" t="t" r="r" b="b"/>
              <a:pathLst>
                <a:path w="2209" h="1951" extrusionOk="0">
                  <a:moveTo>
                    <a:pt x="518" y="1"/>
                  </a:moveTo>
                  <a:cubicBezTo>
                    <a:pt x="378" y="1"/>
                    <a:pt x="219" y="60"/>
                    <a:pt x="100" y="160"/>
                  </a:cubicBezTo>
                  <a:cubicBezTo>
                    <a:pt x="40" y="240"/>
                    <a:pt x="40" y="299"/>
                    <a:pt x="100" y="379"/>
                  </a:cubicBezTo>
                  <a:cubicBezTo>
                    <a:pt x="378" y="896"/>
                    <a:pt x="378" y="896"/>
                    <a:pt x="0" y="1393"/>
                  </a:cubicBezTo>
                  <a:cubicBezTo>
                    <a:pt x="100" y="1572"/>
                    <a:pt x="20" y="1771"/>
                    <a:pt x="120" y="1950"/>
                  </a:cubicBezTo>
                  <a:cubicBezTo>
                    <a:pt x="259" y="1950"/>
                    <a:pt x="378" y="1910"/>
                    <a:pt x="498" y="1891"/>
                  </a:cubicBezTo>
                  <a:cubicBezTo>
                    <a:pt x="584" y="1932"/>
                    <a:pt x="663" y="1949"/>
                    <a:pt x="737" y="1949"/>
                  </a:cubicBezTo>
                  <a:cubicBezTo>
                    <a:pt x="1024" y="1949"/>
                    <a:pt x="1235" y="1691"/>
                    <a:pt x="1472" y="1533"/>
                  </a:cubicBezTo>
                  <a:cubicBezTo>
                    <a:pt x="1751" y="1354"/>
                    <a:pt x="2189" y="1393"/>
                    <a:pt x="2208" y="896"/>
                  </a:cubicBezTo>
                  <a:cubicBezTo>
                    <a:pt x="2069" y="876"/>
                    <a:pt x="1930" y="876"/>
                    <a:pt x="1870" y="737"/>
                  </a:cubicBezTo>
                  <a:cubicBezTo>
                    <a:pt x="1791" y="558"/>
                    <a:pt x="1612" y="399"/>
                    <a:pt x="1512" y="200"/>
                  </a:cubicBezTo>
                  <a:cubicBezTo>
                    <a:pt x="1474" y="207"/>
                    <a:pt x="1436" y="211"/>
                    <a:pt x="1398" y="211"/>
                  </a:cubicBezTo>
                  <a:cubicBezTo>
                    <a:pt x="1146" y="211"/>
                    <a:pt x="917" y="58"/>
                    <a:pt x="657" y="41"/>
                  </a:cubicBezTo>
                  <a:cubicBezTo>
                    <a:pt x="617" y="41"/>
                    <a:pt x="577" y="4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"/>
            <p:cNvSpPr/>
            <p:nvPr/>
          </p:nvSpPr>
          <p:spPr>
            <a:xfrm>
              <a:off x="5077900" y="1270400"/>
              <a:ext cx="17925" cy="44425"/>
            </a:xfrm>
            <a:custGeom>
              <a:avLst/>
              <a:gdLst/>
              <a:ahLst/>
              <a:cxnLst/>
              <a:rect l="l" t="t" r="r" b="b"/>
              <a:pathLst>
                <a:path w="717" h="1777" extrusionOk="0">
                  <a:moveTo>
                    <a:pt x="254" y="1"/>
                  </a:moveTo>
                  <a:cubicBezTo>
                    <a:pt x="171" y="1"/>
                    <a:pt x="88" y="57"/>
                    <a:pt x="0" y="205"/>
                  </a:cubicBezTo>
                  <a:lnTo>
                    <a:pt x="0" y="384"/>
                  </a:lnTo>
                  <a:cubicBezTo>
                    <a:pt x="140" y="643"/>
                    <a:pt x="140" y="862"/>
                    <a:pt x="20" y="1081"/>
                  </a:cubicBezTo>
                  <a:cubicBezTo>
                    <a:pt x="0" y="1140"/>
                    <a:pt x="0" y="1200"/>
                    <a:pt x="0" y="1260"/>
                  </a:cubicBezTo>
                  <a:cubicBezTo>
                    <a:pt x="259" y="1359"/>
                    <a:pt x="160" y="1677"/>
                    <a:pt x="359" y="1777"/>
                  </a:cubicBezTo>
                  <a:cubicBezTo>
                    <a:pt x="717" y="1439"/>
                    <a:pt x="279" y="941"/>
                    <a:pt x="518" y="563"/>
                  </a:cubicBezTo>
                  <a:cubicBezTo>
                    <a:pt x="597" y="464"/>
                    <a:pt x="637" y="344"/>
                    <a:pt x="577" y="205"/>
                  </a:cubicBezTo>
                  <a:cubicBezTo>
                    <a:pt x="466" y="93"/>
                    <a:pt x="360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"/>
            <p:cNvSpPr/>
            <p:nvPr/>
          </p:nvSpPr>
          <p:spPr>
            <a:xfrm>
              <a:off x="5082375" y="1284475"/>
              <a:ext cx="11950" cy="30350"/>
            </a:xfrm>
            <a:custGeom>
              <a:avLst/>
              <a:gdLst/>
              <a:ahLst/>
              <a:cxnLst/>
              <a:rect l="l" t="t" r="r" b="b"/>
              <a:pathLst>
                <a:path w="478" h="1214" extrusionOk="0">
                  <a:moveTo>
                    <a:pt x="319" y="0"/>
                  </a:moveTo>
                  <a:cubicBezTo>
                    <a:pt x="0" y="378"/>
                    <a:pt x="279" y="816"/>
                    <a:pt x="160" y="1214"/>
                  </a:cubicBezTo>
                  <a:lnTo>
                    <a:pt x="319" y="1214"/>
                  </a:lnTo>
                  <a:cubicBezTo>
                    <a:pt x="319" y="1134"/>
                    <a:pt x="359" y="1094"/>
                    <a:pt x="378" y="1015"/>
                  </a:cubicBezTo>
                  <a:cubicBezTo>
                    <a:pt x="418" y="975"/>
                    <a:pt x="458" y="895"/>
                    <a:pt x="478" y="816"/>
                  </a:cubicBezTo>
                  <a:cubicBezTo>
                    <a:pt x="478" y="697"/>
                    <a:pt x="458" y="597"/>
                    <a:pt x="378" y="498"/>
                  </a:cubicBezTo>
                  <a:cubicBezTo>
                    <a:pt x="359" y="338"/>
                    <a:pt x="359" y="15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"/>
            <p:cNvSpPr/>
            <p:nvPr/>
          </p:nvSpPr>
          <p:spPr>
            <a:xfrm>
              <a:off x="5084850" y="1340175"/>
              <a:ext cx="6500" cy="13950"/>
            </a:xfrm>
            <a:custGeom>
              <a:avLst/>
              <a:gdLst/>
              <a:ahLst/>
              <a:cxnLst/>
              <a:rect l="l" t="t" r="r" b="b"/>
              <a:pathLst>
                <a:path w="260" h="558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1" y="199"/>
                    <a:pt x="1" y="438"/>
                    <a:pt x="220" y="557"/>
                  </a:cubicBezTo>
                  <a:cubicBezTo>
                    <a:pt x="220" y="358"/>
                    <a:pt x="260" y="17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"/>
            <p:cNvSpPr/>
            <p:nvPr/>
          </p:nvSpPr>
          <p:spPr>
            <a:xfrm>
              <a:off x="5114700" y="1317325"/>
              <a:ext cx="97500" cy="40275"/>
            </a:xfrm>
            <a:custGeom>
              <a:avLst/>
              <a:gdLst/>
              <a:ahLst/>
              <a:cxnLst/>
              <a:rect l="l" t="t" r="r" b="b"/>
              <a:pathLst>
                <a:path w="3900" h="1611" extrusionOk="0">
                  <a:moveTo>
                    <a:pt x="3251" y="1"/>
                  </a:moveTo>
                  <a:cubicBezTo>
                    <a:pt x="2768" y="1"/>
                    <a:pt x="2294" y="120"/>
                    <a:pt x="1811" y="258"/>
                  </a:cubicBezTo>
                  <a:cubicBezTo>
                    <a:pt x="1859" y="292"/>
                    <a:pt x="1903" y="317"/>
                    <a:pt x="1943" y="332"/>
                  </a:cubicBezTo>
                  <a:lnTo>
                    <a:pt x="1943" y="332"/>
                  </a:lnTo>
                  <a:cubicBezTo>
                    <a:pt x="1496" y="446"/>
                    <a:pt x="1107" y="793"/>
                    <a:pt x="657" y="914"/>
                  </a:cubicBezTo>
                  <a:lnTo>
                    <a:pt x="418" y="994"/>
                  </a:lnTo>
                  <a:cubicBezTo>
                    <a:pt x="259" y="1093"/>
                    <a:pt x="180" y="1292"/>
                    <a:pt x="20" y="1412"/>
                  </a:cubicBezTo>
                  <a:cubicBezTo>
                    <a:pt x="0" y="1491"/>
                    <a:pt x="20" y="1571"/>
                    <a:pt x="80" y="1611"/>
                  </a:cubicBezTo>
                  <a:lnTo>
                    <a:pt x="418" y="1611"/>
                  </a:lnTo>
                  <a:cubicBezTo>
                    <a:pt x="478" y="1571"/>
                    <a:pt x="518" y="1511"/>
                    <a:pt x="597" y="1491"/>
                  </a:cubicBezTo>
                  <a:cubicBezTo>
                    <a:pt x="657" y="1471"/>
                    <a:pt x="697" y="1451"/>
                    <a:pt x="756" y="1451"/>
                  </a:cubicBezTo>
                  <a:cubicBezTo>
                    <a:pt x="816" y="1392"/>
                    <a:pt x="876" y="1372"/>
                    <a:pt x="955" y="1312"/>
                  </a:cubicBezTo>
                  <a:cubicBezTo>
                    <a:pt x="1200" y="1256"/>
                    <a:pt x="1446" y="1092"/>
                    <a:pt x="1725" y="1092"/>
                  </a:cubicBezTo>
                  <a:cubicBezTo>
                    <a:pt x="1740" y="1092"/>
                    <a:pt x="1755" y="1092"/>
                    <a:pt x="1771" y="1093"/>
                  </a:cubicBezTo>
                  <a:cubicBezTo>
                    <a:pt x="2149" y="815"/>
                    <a:pt x="2547" y="656"/>
                    <a:pt x="2984" y="576"/>
                  </a:cubicBezTo>
                  <a:cubicBezTo>
                    <a:pt x="3283" y="397"/>
                    <a:pt x="3601" y="258"/>
                    <a:pt x="3899" y="79"/>
                  </a:cubicBezTo>
                  <a:cubicBezTo>
                    <a:pt x="3680" y="24"/>
                    <a:pt x="3465" y="1"/>
                    <a:pt x="3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"/>
            <p:cNvSpPr/>
            <p:nvPr/>
          </p:nvSpPr>
          <p:spPr>
            <a:xfrm>
              <a:off x="5260900" y="1302375"/>
              <a:ext cx="12475" cy="3700"/>
            </a:xfrm>
            <a:custGeom>
              <a:avLst/>
              <a:gdLst/>
              <a:ahLst/>
              <a:cxnLst/>
              <a:rect l="l" t="t" r="r" b="b"/>
              <a:pathLst>
                <a:path w="499" h="148" extrusionOk="0">
                  <a:moveTo>
                    <a:pt x="498" y="0"/>
                  </a:moveTo>
                  <a:cubicBezTo>
                    <a:pt x="319" y="0"/>
                    <a:pt x="140" y="20"/>
                    <a:pt x="1" y="20"/>
                  </a:cubicBezTo>
                  <a:cubicBezTo>
                    <a:pt x="74" y="117"/>
                    <a:pt x="169" y="148"/>
                    <a:pt x="272" y="148"/>
                  </a:cubicBezTo>
                  <a:cubicBezTo>
                    <a:pt x="339" y="148"/>
                    <a:pt x="408" y="135"/>
                    <a:pt x="478" y="120"/>
                  </a:cubicBezTo>
                  <a:cubicBezTo>
                    <a:pt x="498" y="100"/>
                    <a:pt x="49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"/>
            <p:cNvSpPr/>
            <p:nvPr/>
          </p:nvSpPr>
          <p:spPr>
            <a:xfrm>
              <a:off x="5230575" y="1279500"/>
              <a:ext cx="7475" cy="5500"/>
            </a:xfrm>
            <a:custGeom>
              <a:avLst/>
              <a:gdLst/>
              <a:ahLst/>
              <a:cxnLst/>
              <a:rect l="l" t="t" r="r" b="b"/>
              <a:pathLst>
                <a:path w="29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79"/>
                    <a:pt x="140" y="219"/>
                    <a:pt x="299" y="219"/>
                  </a:cubicBezTo>
                  <a:cubicBezTo>
                    <a:pt x="239" y="100"/>
                    <a:pt x="14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"/>
            <p:cNvSpPr/>
            <p:nvPr/>
          </p:nvSpPr>
          <p:spPr>
            <a:xfrm>
              <a:off x="5238525" y="1284975"/>
              <a:ext cx="8475" cy="3625"/>
            </a:xfrm>
            <a:custGeom>
              <a:avLst/>
              <a:gdLst/>
              <a:ahLst/>
              <a:cxnLst/>
              <a:rect l="l" t="t" r="r" b="b"/>
              <a:pathLst>
                <a:path w="339" h="145" extrusionOk="0">
                  <a:moveTo>
                    <a:pt x="1" y="0"/>
                  </a:moveTo>
                  <a:cubicBezTo>
                    <a:pt x="53" y="95"/>
                    <a:pt x="111" y="145"/>
                    <a:pt x="172" y="145"/>
                  </a:cubicBezTo>
                  <a:cubicBezTo>
                    <a:pt x="226" y="145"/>
                    <a:pt x="283" y="105"/>
                    <a:pt x="339" y="20"/>
                  </a:cubicBezTo>
                  <a:cubicBezTo>
                    <a:pt x="220" y="2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"/>
            <p:cNvSpPr/>
            <p:nvPr/>
          </p:nvSpPr>
          <p:spPr>
            <a:xfrm>
              <a:off x="5225600" y="12889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" y="0"/>
                  </a:moveTo>
                  <a:cubicBezTo>
                    <a:pt x="20" y="100"/>
                    <a:pt x="60" y="140"/>
                    <a:pt x="160" y="140"/>
                  </a:cubicBezTo>
                  <a:cubicBezTo>
                    <a:pt x="120" y="10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"/>
            <p:cNvSpPr/>
            <p:nvPr/>
          </p:nvSpPr>
          <p:spPr>
            <a:xfrm>
              <a:off x="5258925" y="1272475"/>
              <a:ext cx="5500" cy="3075"/>
            </a:xfrm>
            <a:custGeom>
              <a:avLst/>
              <a:gdLst/>
              <a:ahLst/>
              <a:cxnLst/>
              <a:rect l="l" t="t" r="r" b="b"/>
              <a:pathLst>
                <a:path w="220" h="123" extrusionOk="0">
                  <a:moveTo>
                    <a:pt x="100" y="0"/>
                  </a:moveTo>
                  <a:cubicBezTo>
                    <a:pt x="65" y="0"/>
                    <a:pt x="32" y="18"/>
                    <a:pt x="0" y="82"/>
                  </a:cubicBezTo>
                  <a:cubicBezTo>
                    <a:pt x="80" y="82"/>
                    <a:pt x="160" y="102"/>
                    <a:pt x="219" y="122"/>
                  </a:cubicBezTo>
                  <a:cubicBezTo>
                    <a:pt x="219" y="82"/>
                    <a:pt x="199" y="63"/>
                    <a:pt x="199" y="23"/>
                  </a:cubicBezTo>
                  <a:cubicBezTo>
                    <a:pt x="163" y="14"/>
                    <a:pt x="13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"/>
            <p:cNvSpPr/>
            <p:nvPr/>
          </p:nvSpPr>
          <p:spPr>
            <a:xfrm>
              <a:off x="5099775" y="1341175"/>
              <a:ext cx="26400" cy="19450"/>
            </a:xfrm>
            <a:custGeom>
              <a:avLst/>
              <a:gdLst/>
              <a:ahLst/>
              <a:cxnLst/>
              <a:rect l="l" t="t" r="r" b="b"/>
              <a:pathLst>
                <a:path w="1056" h="778" extrusionOk="0">
                  <a:moveTo>
                    <a:pt x="856" y="0"/>
                  </a:moveTo>
                  <a:cubicBezTo>
                    <a:pt x="578" y="139"/>
                    <a:pt x="299" y="318"/>
                    <a:pt x="1" y="497"/>
                  </a:cubicBezTo>
                  <a:lnTo>
                    <a:pt x="1" y="716"/>
                  </a:lnTo>
                  <a:cubicBezTo>
                    <a:pt x="69" y="760"/>
                    <a:pt x="132" y="778"/>
                    <a:pt x="190" y="778"/>
                  </a:cubicBezTo>
                  <a:cubicBezTo>
                    <a:pt x="370" y="778"/>
                    <a:pt x="512" y="612"/>
                    <a:pt x="677" y="537"/>
                  </a:cubicBezTo>
                  <a:cubicBezTo>
                    <a:pt x="796" y="418"/>
                    <a:pt x="916" y="318"/>
                    <a:pt x="1055" y="219"/>
                  </a:cubicBezTo>
                  <a:cubicBezTo>
                    <a:pt x="1055" y="139"/>
                    <a:pt x="1015" y="60"/>
                    <a:pt x="936" y="40"/>
                  </a:cubicBezTo>
                  <a:cubicBezTo>
                    <a:pt x="916" y="20"/>
                    <a:pt x="876" y="20"/>
                    <a:pt x="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"/>
            <p:cNvSpPr/>
            <p:nvPr/>
          </p:nvSpPr>
          <p:spPr>
            <a:xfrm>
              <a:off x="5099775" y="1354600"/>
              <a:ext cx="16950" cy="8725"/>
            </a:xfrm>
            <a:custGeom>
              <a:avLst/>
              <a:gdLst/>
              <a:ahLst/>
              <a:cxnLst/>
              <a:rect l="l" t="t" r="r" b="b"/>
              <a:pathLst>
                <a:path w="678" h="349" extrusionOk="0">
                  <a:moveTo>
                    <a:pt x="677" y="0"/>
                  </a:moveTo>
                  <a:cubicBezTo>
                    <a:pt x="438" y="60"/>
                    <a:pt x="220" y="120"/>
                    <a:pt x="1" y="179"/>
                  </a:cubicBezTo>
                  <a:cubicBezTo>
                    <a:pt x="98" y="306"/>
                    <a:pt x="189" y="349"/>
                    <a:pt x="276" y="349"/>
                  </a:cubicBezTo>
                  <a:cubicBezTo>
                    <a:pt x="420" y="349"/>
                    <a:pt x="553" y="229"/>
                    <a:pt x="677" y="179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"/>
            <p:cNvSpPr/>
            <p:nvPr/>
          </p:nvSpPr>
          <p:spPr>
            <a:xfrm>
              <a:off x="5125150" y="13551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00" y="0"/>
                    <a:pt x="40" y="60"/>
                    <a:pt x="0" y="139"/>
                  </a:cubicBezTo>
                  <a:cubicBezTo>
                    <a:pt x="80" y="80"/>
                    <a:pt x="13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"/>
            <p:cNvSpPr/>
            <p:nvPr/>
          </p:nvSpPr>
          <p:spPr>
            <a:xfrm>
              <a:off x="5134100" y="1350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00" y="0"/>
                    <a:pt x="40" y="60"/>
                    <a:pt x="0" y="139"/>
                  </a:cubicBezTo>
                  <a:cubicBezTo>
                    <a:pt x="4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"/>
            <p:cNvSpPr/>
            <p:nvPr/>
          </p:nvSpPr>
          <p:spPr>
            <a:xfrm>
              <a:off x="5449900" y="1270050"/>
              <a:ext cx="75600" cy="91025"/>
            </a:xfrm>
            <a:custGeom>
              <a:avLst/>
              <a:gdLst/>
              <a:ahLst/>
              <a:cxnLst/>
              <a:rect l="l" t="t" r="r" b="b"/>
              <a:pathLst>
                <a:path w="3024" h="3641" extrusionOk="0">
                  <a:moveTo>
                    <a:pt x="2785" y="0"/>
                  </a:moveTo>
                  <a:cubicBezTo>
                    <a:pt x="2208" y="219"/>
                    <a:pt x="1890" y="717"/>
                    <a:pt x="1631" y="1274"/>
                  </a:cubicBezTo>
                  <a:cubicBezTo>
                    <a:pt x="1134" y="1890"/>
                    <a:pt x="677" y="2527"/>
                    <a:pt x="199" y="3163"/>
                  </a:cubicBezTo>
                  <a:cubicBezTo>
                    <a:pt x="179" y="3223"/>
                    <a:pt x="120" y="3303"/>
                    <a:pt x="80" y="3362"/>
                  </a:cubicBezTo>
                  <a:cubicBezTo>
                    <a:pt x="0" y="3442"/>
                    <a:pt x="0" y="3482"/>
                    <a:pt x="20" y="3561"/>
                  </a:cubicBezTo>
                  <a:cubicBezTo>
                    <a:pt x="80" y="3601"/>
                    <a:pt x="139" y="3641"/>
                    <a:pt x="219" y="3641"/>
                  </a:cubicBezTo>
                  <a:cubicBezTo>
                    <a:pt x="299" y="3641"/>
                    <a:pt x="358" y="3601"/>
                    <a:pt x="418" y="3561"/>
                  </a:cubicBezTo>
                  <a:cubicBezTo>
                    <a:pt x="478" y="3482"/>
                    <a:pt x="517" y="3442"/>
                    <a:pt x="597" y="3382"/>
                  </a:cubicBezTo>
                  <a:cubicBezTo>
                    <a:pt x="1413" y="2348"/>
                    <a:pt x="2208" y="1293"/>
                    <a:pt x="3024" y="259"/>
                  </a:cubicBezTo>
                  <a:cubicBezTo>
                    <a:pt x="2984" y="100"/>
                    <a:pt x="2905" y="20"/>
                    <a:pt x="27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"/>
            <p:cNvSpPr/>
            <p:nvPr/>
          </p:nvSpPr>
          <p:spPr>
            <a:xfrm>
              <a:off x="5393700" y="1357500"/>
              <a:ext cx="64175" cy="68725"/>
            </a:xfrm>
            <a:custGeom>
              <a:avLst/>
              <a:gdLst/>
              <a:ahLst/>
              <a:cxnLst/>
              <a:rect l="l" t="t" r="r" b="b"/>
              <a:pathLst>
                <a:path w="2567" h="2749" extrusionOk="0">
                  <a:moveTo>
                    <a:pt x="2224" y="1"/>
                  </a:moveTo>
                  <a:cubicBezTo>
                    <a:pt x="2197" y="1"/>
                    <a:pt x="2170" y="21"/>
                    <a:pt x="2149" y="63"/>
                  </a:cubicBezTo>
                  <a:cubicBezTo>
                    <a:pt x="1452" y="879"/>
                    <a:pt x="756" y="1675"/>
                    <a:pt x="60" y="2490"/>
                  </a:cubicBezTo>
                  <a:cubicBezTo>
                    <a:pt x="0" y="2669"/>
                    <a:pt x="100" y="2709"/>
                    <a:pt x="219" y="2749"/>
                  </a:cubicBezTo>
                  <a:cubicBezTo>
                    <a:pt x="597" y="2709"/>
                    <a:pt x="776" y="2430"/>
                    <a:pt x="1035" y="2212"/>
                  </a:cubicBezTo>
                  <a:cubicBezTo>
                    <a:pt x="1472" y="1794"/>
                    <a:pt x="1830" y="1316"/>
                    <a:pt x="2169" y="859"/>
                  </a:cubicBezTo>
                  <a:cubicBezTo>
                    <a:pt x="2248" y="759"/>
                    <a:pt x="2248" y="620"/>
                    <a:pt x="2288" y="521"/>
                  </a:cubicBezTo>
                  <a:cubicBezTo>
                    <a:pt x="2368" y="441"/>
                    <a:pt x="2467" y="322"/>
                    <a:pt x="2547" y="222"/>
                  </a:cubicBezTo>
                  <a:cubicBezTo>
                    <a:pt x="2566" y="163"/>
                    <a:pt x="2547" y="103"/>
                    <a:pt x="2527" y="63"/>
                  </a:cubicBezTo>
                  <a:cubicBezTo>
                    <a:pt x="2447" y="43"/>
                    <a:pt x="2368" y="43"/>
                    <a:pt x="2288" y="43"/>
                  </a:cubicBezTo>
                  <a:cubicBezTo>
                    <a:pt x="2269" y="16"/>
                    <a:pt x="2247" y="1"/>
                    <a:pt x="2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"/>
            <p:cNvSpPr/>
            <p:nvPr/>
          </p:nvSpPr>
          <p:spPr>
            <a:xfrm>
              <a:off x="5490175" y="1258100"/>
              <a:ext cx="36825" cy="43800"/>
            </a:xfrm>
            <a:custGeom>
              <a:avLst/>
              <a:gdLst/>
              <a:ahLst/>
              <a:cxnLst/>
              <a:rect l="l" t="t" r="r" b="b"/>
              <a:pathLst>
                <a:path w="1473" h="1752" extrusionOk="0">
                  <a:moveTo>
                    <a:pt x="1373" y="1"/>
                  </a:moveTo>
                  <a:cubicBezTo>
                    <a:pt x="717" y="439"/>
                    <a:pt x="80" y="856"/>
                    <a:pt x="0" y="1752"/>
                  </a:cubicBezTo>
                  <a:cubicBezTo>
                    <a:pt x="418" y="1354"/>
                    <a:pt x="717" y="836"/>
                    <a:pt x="1194" y="478"/>
                  </a:cubicBezTo>
                  <a:cubicBezTo>
                    <a:pt x="1254" y="478"/>
                    <a:pt x="1313" y="459"/>
                    <a:pt x="1353" y="399"/>
                  </a:cubicBezTo>
                  <a:cubicBezTo>
                    <a:pt x="1393" y="359"/>
                    <a:pt x="1413" y="299"/>
                    <a:pt x="1453" y="260"/>
                  </a:cubicBezTo>
                  <a:cubicBezTo>
                    <a:pt x="1453" y="200"/>
                    <a:pt x="1473" y="180"/>
                    <a:pt x="1473" y="160"/>
                  </a:cubicBezTo>
                  <a:cubicBezTo>
                    <a:pt x="1453" y="100"/>
                    <a:pt x="1453" y="81"/>
                    <a:pt x="1453" y="61"/>
                  </a:cubicBezTo>
                  <a:cubicBezTo>
                    <a:pt x="1413" y="61"/>
                    <a:pt x="1393" y="41"/>
                    <a:pt x="1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"/>
            <p:cNvSpPr/>
            <p:nvPr/>
          </p:nvSpPr>
          <p:spPr>
            <a:xfrm>
              <a:off x="5277825" y="1409800"/>
              <a:ext cx="21400" cy="6975"/>
            </a:xfrm>
            <a:custGeom>
              <a:avLst/>
              <a:gdLst/>
              <a:ahLst/>
              <a:cxnLst/>
              <a:rect l="l" t="t" r="r" b="b"/>
              <a:pathLst>
                <a:path w="856" h="279" extrusionOk="0">
                  <a:moveTo>
                    <a:pt x="0" y="0"/>
                  </a:moveTo>
                  <a:cubicBezTo>
                    <a:pt x="156" y="169"/>
                    <a:pt x="329" y="279"/>
                    <a:pt x="525" y="279"/>
                  </a:cubicBezTo>
                  <a:cubicBezTo>
                    <a:pt x="629" y="279"/>
                    <a:pt x="739" y="248"/>
                    <a:pt x="856" y="179"/>
                  </a:cubicBezTo>
                  <a:cubicBezTo>
                    <a:pt x="617" y="0"/>
                    <a:pt x="31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"/>
            <p:cNvSpPr/>
            <p:nvPr/>
          </p:nvSpPr>
          <p:spPr>
            <a:xfrm>
              <a:off x="5299200" y="1414200"/>
              <a:ext cx="26375" cy="5500"/>
            </a:xfrm>
            <a:custGeom>
              <a:avLst/>
              <a:gdLst/>
              <a:ahLst/>
              <a:cxnLst/>
              <a:rect l="l" t="t" r="r" b="b"/>
              <a:pathLst>
                <a:path w="1055" h="220" extrusionOk="0">
                  <a:moveTo>
                    <a:pt x="302" y="0"/>
                  </a:moveTo>
                  <a:cubicBezTo>
                    <a:pt x="202" y="0"/>
                    <a:pt x="101" y="3"/>
                    <a:pt x="1" y="3"/>
                  </a:cubicBezTo>
                  <a:cubicBezTo>
                    <a:pt x="146" y="177"/>
                    <a:pt x="314" y="220"/>
                    <a:pt x="490" y="220"/>
                  </a:cubicBezTo>
                  <a:cubicBezTo>
                    <a:pt x="658" y="220"/>
                    <a:pt x="833" y="181"/>
                    <a:pt x="1001" y="181"/>
                  </a:cubicBezTo>
                  <a:cubicBezTo>
                    <a:pt x="1019" y="181"/>
                    <a:pt x="1037" y="181"/>
                    <a:pt x="1055" y="182"/>
                  </a:cubicBezTo>
                  <a:cubicBezTo>
                    <a:pt x="836" y="22"/>
                    <a:pt x="575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"/>
            <p:cNvSpPr/>
            <p:nvPr/>
          </p:nvSpPr>
          <p:spPr>
            <a:xfrm>
              <a:off x="5332525" y="1419250"/>
              <a:ext cx="19925" cy="4000"/>
            </a:xfrm>
            <a:custGeom>
              <a:avLst/>
              <a:gdLst/>
              <a:ahLst/>
              <a:cxnLst/>
              <a:rect l="l" t="t" r="r" b="b"/>
              <a:pathLst>
                <a:path w="797" h="160" extrusionOk="0">
                  <a:moveTo>
                    <a:pt x="40" y="0"/>
                  </a:moveTo>
                  <a:cubicBezTo>
                    <a:pt x="20" y="0"/>
                    <a:pt x="20" y="20"/>
                    <a:pt x="1" y="60"/>
                  </a:cubicBezTo>
                  <a:cubicBezTo>
                    <a:pt x="1" y="80"/>
                    <a:pt x="20" y="120"/>
                    <a:pt x="60" y="159"/>
                  </a:cubicBezTo>
                  <a:lnTo>
                    <a:pt x="796" y="159"/>
                  </a:lnTo>
                  <a:cubicBezTo>
                    <a:pt x="557" y="0"/>
                    <a:pt x="31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"/>
            <p:cNvSpPr/>
            <p:nvPr/>
          </p:nvSpPr>
          <p:spPr>
            <a:xfrm>
              <a:off x="5524975" y="1249650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59" y="1"/>
                  </a:moveTo>
                  <a:cubicBezTo>
                    <a:pt x="160" y="21"/>
                    <a:pt x="21" y="140"/>
                    <a:pt x="1" y="339"/>
                  </a:cubicBezTo>
                  <a:lnTo>
                    <a:pt x="21" y="399"/>
                  </a:lnTo>
                  <a:cubicBezTo>
                    <a:pt x="61" y="399"/>
                    <a:pt x="100" y="419"/>
                    <a:pt x="120" y="419"/>
                  </a:cubicBezTo>
                  <a:cubicBezTo>
                    <a:pt x="180" y="419"/>
                    <a:pt x="200" y="399"/>
                    <a:pt x="220" y="399"/>
                  </a:cubicBezTo>
                  <a:cubicBezTo>
                    <a:pt x="299" y="379"/>
                    <a:pt x="319" y="319"/>
                    <a:pt x="379" y="279"/>
                  </a:cubicBezTo>
                  <a:cubicBezTo>
                    <a:pt x="399" y="220"/>
                    <a:pt x="419" y="200"/>
                    <a:pt x="419" y="180"/>
                  </a:cubicBezTo>
                  <a:lnTo>
                    <a:pt x="419" y="80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"/>
            <p:cNvSpPr/>
            <p:nvPr/>
          </p:nvSpPr>
          <p:spPr>
            <a:xfrm>
              <a:off x="5390225" y="1419750"/>
              <a:ext cx="10950" cy="9950"/>
            </a:xfrm>
            <a:custGeom>
              <a:avLst/>
              <a:gdLst/>
              <a:ahLst/>
              <a:cxnLst/>
              <a:rect l="l" t="t" r="r" b="b"/>
              <a:pathLst>
                <a:path w="438" h="398" extrusionOk="0">
                  <a:moveTo>
                    <a:pt x="199" y="0"/>
                  </a:moveTo>
                  <a:cubicBezTo>
                    <a:pt x="119" y="40"/>
                    <a:pt x="80" y="80"/>
                    <a:pt x="0" y="119"/>
                  </a:cubicBezTo>
                  <a:cubicBezTo>
                    <a:pt x="20" y="179"/>
                    <a:pt x="20" y="259"/>
                    <a:pt x="20" y="318"/>
                  </a:cubicBezTo>
                  <a:cubicBezTo>
                    <a:pt x="40" y="358"/>
                    <a:pt x="100" y="378"/>
                    <a:pt x="119" y="398"/>
                  </a:cubicBezTo>
                  <a:cubicBezTo>
                    <a:pt x="279" y="398"/>
                    <a:pt x="438" y="398"/>
                    <a:pt x="338" y="15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"/>
            <p:cNvSpPr/>
            <p:nvPr/>
          </p:nvSpPr>
          <p:spPr>
            <a:xfrm>
              <a:off x="5325575" y="14187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80" y="140"/>
                    <a:pt x="199" y="179"/>
                    <a:pt x="338" y="179"/>
                  </a:cubicBezTo>
                  <a:lnTo>
                    <a:pt x="338" y="20"/>
                  </a:lnTo>
                  <a:cubicBezTo>
                    <a:pt x="219" y="20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"/>
            <p:cNvSpPr/>
            <p:nvPr/>
          </p:nvSpPr>
          <p:spPr>
            <a:xfrm>
              <a:off x="5533950" y="1245175"/>
              <a:ext cx="5975" cy="5500"/>
            </a:xfrm>
            <a:custGeom>
              <a:avLst/>
              <a:gdLst/>
              <a:ahLst/>
              <a:cxnLst/>
              <a:rect l="l" t="t" r="r" b="b"/>
              <a:pathLst>
                <a:path w="239" h="220" extrusionOk="0">
                  <a:moveTo>
                    <a:pt x="159" y="1"/>
                  </a:moveTo>
                  <a:lnTo>
                    <a:pt x="0" y="180"/>
                  </a:lnTo>
                  <a:lnTo>
                    <a:pt x="60" y="220"/>
                  </a:lnTo>
                  <a:lnTo>
                    <a:pt x="159" y="220"/>
                  </a:lnTo>
                  <a:lnTo>
                    <a:pt x="239" y="160"/>
                  </a:lnTo>
                  <a:cubicBezTo>
                    <a:pt x="219" y="120"/>
                    <a:pt x="219" y="80"/>
                    <a:pt x="219" y="41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"/>
            <p:cNvSpPr/>
            <p:nvPr/>
          </p:nvSpPr>
          <p:spPr>
            <a:xfrm>
              <a:off x="5446400" y="1354100"/>
              <a:ext cx="5500" cy="4725"/>
            </a:xfrm>
            <a:custGeom>
              <a:avLst/>
              <a:gdLst/>
              <a:ahLst/>
              <a:cxnLst/>
              <a:rect l="l" t="t" r="r" b="b"/>
              <a:pathLst>
                <a:path w="220" h="189" extrusionOk="0">
                  <a:moveTo>
                    <a:pt x="180" y="0"/>
                  </a:moveTo>
                  <a:cubicBezTo>
                    <a:pt x="80" y="20"/>
                    <a:pt x="41" y="80"/>
                    <a:pt x="1" y="179"/>
                  </a:cubicBezTo>
                  <a:cubicBezTo>
                    <a:pt x="27" y="186"/>
                    <a:pt x="52" y="188"/>
                    <a:pt x="74" y="188"/>
                  </a:cubicBezTo>
                  <a:cubicBezTo>
                    <a:pt x="118" y="188"/>
                    <a:pt x="153" y="179"/>
                    <a:pt x="180" y="179"/>
                  </a:cubicBezTo>
                  <a:cubicBezTo>
                    <a:pt x="220" y="120"/>
                    <a:pt x="220" y="8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"/>
            <p:cNvSpPr/>
            <p:nvPr/>
          </p:nvSpPr>
          <p:spPr>
            <a:xfrm>
              <a:off x="5451875" y="1349625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20" y="0"/>
                  </a:moveTo>
                  <a:cubicBezTo>
                    <a:pt x="21" y="20"/>
                    <a:pt x="1" y="100"/>
                    <a:pt x="1" y="199"/>
                  </a:cubicBezTo>
                  <a:cubicBezTo>
                    <a:pt x="100" y="159"/>
                    <a:pt x="120" y="10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"/>
            <p:cNvSpPr/>
            <p:nvPr/>
          </p:nvSpPr>
          <p:spPr>
            <a:xfrm>
              <a:off x="5542400" y="1237225"/>
              <a:ext cx="14450" cy="13450"/>
            </a:xfrm>
            <a:custGeom>
              <a:avLst/>
              <a:gdLst/>
              <a:ahLst/>
              <a:cxnLst/>
              <a:rect l="l" t="t" r="r" b="b"/>
              <a:pathLst>
                <a:path w="578" h="538" extrusionOk="0">
                  <a:moveTo>
                    <a:pt x="338" y="0"/>
                  </a:moveTo>
                  <a:cubicBezTo>
                    <a:pt x="179" y="80"/>
                    <a:pt x="100" y="199"/>
                    <a:pt x="0" y="339"/>
                  </a:cubicBezTo>
                  <a:cubicBezTo>
                    <a:pt x="0" y="359"/>
                    <a:pt x="20" y="418"/>
                    <a:pt x="20" y="438"/>
                  </a:cubicBezTo>
                  <a:cubicBezTo>
                    <a:pt x="80" y="498"/>
                    <a:pt x="120" y="518"/>
                    <a:pt x="199" y="538"/>
                  </a:cubicBezTo>
                  <a:cubicBezTo>
                    <a:pt x="378" y="478"/>
                    <a:pt x="498" y="339"/>
                    <a:pt x="577" y="199"/>
                  </a:cubicBezTo>
                  <a:cubicBezTo>
                    <a:pt x="498" y="120"/>
                    <a:pt x="458" y="8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"/>
            <p:cNvSpPr/>
            <p:nvPr/>
          </p:nvSpPr>
          <p:spPr>
            <a:xfrm>
              <a:off x="5559800" y="1236725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60" y="1"/>
                  </a:moveTo>
                  <a:cubicBezTo>
                    <a:pt x="100" y="40"/>
                    <a:pt x="60" y="100"/>
                    <a:pt x="0" y="120"/>
                  </a:cubicBezTo>
                  <a:cubicBezTo>
                    <a:pt x="80" y="120"/>
                    <a:pt x="12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"/>
            <p:cNvSpPr/>
            <p:nvPr/>
          </p:nvSpPr>
          <p:spPr>
            <a:xfrm>
              <a:off x="5551850" y="123225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00" y="60"/>
                    <a:pt x="40" y="120"/>
                    <a:pt x="0" y="199"/>
                  </a:cubicBezTo>
                  <a:cubicBezTo>
                    <a:pt x="80" y="140"/>
                    <a:pt x="120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"/>
            <p:cNvSpPr/>
            <p:nvPr/>
          </p:nvSpPr>
          <p:spPr>
            <a:xfrm>
              <a:off x="5538900" y="12456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60" y="1"/>
                  </a:moveTo>
                  <a:cubicBezTo>
                    <a:pt x="120" y="1"/>
                    <a:pt x="61" y="40"/>
                    <a:pt x="21" y="40"/>
                  </a:cubicBezTo>
                  <a:cubicBezTo>
                    <a:pt x="1" y="80"/>
                    <a:pt x="21" y="140"/>
                    <a:pt x="21" y="180"/>
                  </a:cubicBezTo>
                  <a:cubicBezTo>
                    <a:pt x="100" y="180"/>
                    <a:pt x="160" y="160"/>
                    <a:pt x="200" y="6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"/>
            <p:cNvSpPr/>
            <p:nvPr/>
          </p:nvSpPr>
          <p:spPr>
            <a:xfrm>
              <a:off x="5293225" y="1168250"/>
              <a:ext cx="40825" cy="15775"/>
            </a:xfrm>
            <a:custGeom>
              <a:avLst/>
              <a:gdLst/>
              <a:ahLst/>
              <a:cxnLst/>
              <a:rect l="l" t="t" r="r" b="b"/>
              <a:pathLst>
                <a:path w="1633" h="631" extrusionOk="0">
                  <a:moveTo>
                    <a:pt x="1077" y="1"/>
                  </a:moveTo>
                  <a:cubicBezTo>
                    <a:pt x="745" y="1"/>
                    <a:pt x="413" y="108"/>
                    <a:pt x="81" y="134"/>
                  </a:cubicBezTo>
                  <a:cubicBezTo>
                    <a:pt x="21" y="193"/>
                    <a:pt x="1" y="253"/>
                    <a:pt x="21" y="352"/>
                  </a:cubicBezTo>
                  <a:cubicBezTo>
                    <a:pt x="81" y="472"/>
                    <a:pt x="120" y="571"/>
                    <a:pt x="240" y="631"/>
                  </a:cubicBezTo>
                  <a:cubicBezTo>
                    <a:pt x="612" y="469"/>
                    <a:pt x="958" y="281"/>
                    <a:pt x="1353" y="281"/>
                  </a:cubicBezTo>
                  <a:cubicBezTo>
                    <a:pt x="1443" y="281"/>
                    <a:pt x="1536" y="291"/>
                    <a:pt x="1632" y="313"/>
                  </a:cubicBezTo>
                  <a:lnTo>
                    <a:pt x="1632" y="134"/>
                  </a:lnTo>
                  <a:cubicBezTo>
                    <a:pt x="1447" y="34"/>
                    <a:pt x="1262" y="1"/>
                    <a:pt x="10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"/>
            <p:cNvSpPr/>
            <p:nvPr/>
          </p:nvSpPr>
          <p:spPr>
            <a:xfrm>
              <a:off x="5251950" y="1196525"/>
              <a:ext cx="125850" cy="53675"/>
            </a:xfrm>
            <a:custGeom>
              <a:avLst/>
              <a:gdLst/>
              <a:ahLst/>
              <a:cxnLst/>
              <a:rect l="l" t="t" r="r" b="b"/>
              <a:pathLst>
                <a:path w="5034" h="2147" extrusionOk="0">
                  <a:moveTo>
                    <a:pt x="4807" y="1"/>
                  </a:moveTo>
                  <a:cubicBezTo>
                    <a:pt x="4772" y="1"/>
                    <a:pt x="4744" y="29"/>
                    <a:pt x="4715" y="57"/>
                  </a:cubicBezTo>
                  <a:lnTo>
                    <a:pt x="2766" y="733"/>
                  </a:lnTo>
                  <a:cubicBezTo>
                    <a:pt x="2692" y="665"/>
                    <a:pt x="2620" y="641"/>
                    <a:pt x="2548" y="641"/>
                  </a:cubicBezTo>
                  <a:cubicBezTo>
                    <a:pt x="2381" y="641"/>
                    <a:pt x="2215" y="770"/>
                    <a:pt x="2037" y="770"/>
                  </a:cubicBezTo>
                  <a:cubicBezTo>
                    <a:pt x="2002" y="770"/>
                    <a:pt x="1967" y="765"/>
                    <a:pt x="1930" y="753"/>
                  </a:cubicBezTo>
                  <a:cubicBezTo>
                    <a:pt x="1831" y="773"/>
                    <a:pt x="1692" y="773"/>
                    <a:pt x="1672" y="833"/>
                  </a:cubicBezTo>
                  <a:cubicBezTo>
                    <a:pt x="1294" y="1449"/>
                    <a:pt x="657" y="1648"/>
                    <a:pt x="1" y="1808"/>
                  </a:cubicBezTo>
                  <a:cubicBezTo>
                    <a:pt x="1" y="1927"/>
                    <a:pt x="41" y="2026"/>
                    <a:pt x="41" y="2146"/>
                  </a:cubicBezTo>
                  <a:cubicBezTo>
                    <a:pt x="55" y="2146"/>
                    <a:pt x="70" y="2146"/>
                    <a:pt x="84" y="2146"/>
                  </a:cubicBezTo>
                  <a:cubicBezTo>
                    <a:pt x="957" y="2146"/>
                    <a:pt x="1606" y="1565"/>
                    <a:pt x="2428" y="1330"/>
                  </a:cubicBezTo>
                  <a:cubicBezTo>
                    <a:pt x="3064" y="1131"/>
                    <a:pt x="3661" y="753"/>
                    <a:pt x="4337" y="574"/>
                  </a:cubicBezTo>
                  <a:cubicBezTo>
                    <a:pt x="4477" y="316"/>
                    <a:pt x="4875" y="495"/>
                    <a:pt x="5034" y="236"/>
                  </a:cubicBezTo>
                  <a:cubicBezTo>
                    <a:pt x="4934" y="137"/>
                    <a:pt x="4914" y="37"/>
                    <a:pt x="4855" y="17"/>
                  </a:cubicBezTo>
                  <a:cubicBezTo>
                    <a:pt x="4837" y="6"/>
                    <a:pt x="4821" y="1"/>
                    <a:pt x="48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"/>
            <p:cNvSpPr/>
            <p:nvPr/>
          </p:nvSpPr>
          <p:spPr>
            <a:xfrm>
              <a:off x="5299200" y="1205400"/>
              <a:ext cx="21425" cy="13000"/>
            </a:xfrm>
            <a:custGeom>
              <a:avLst/>
              <a:gdLst/>
              <a:ahLst/>
              <a:cxnLst/>
              <a:rect l="l" t="t" r="r" b="b"/>
              <a:pathLst>
                <a:path w="857" h="520" extrusionOk="0">
                  <a:moveTo>
                    <a:pt x="359" y="0"/>
                  </a:moveTo>
                  <a:cubicBezTo>
                    <a:pt x="299" y="20"/>
                    <a:pt x="259" y="20"/>
                    <a:pt x="200" y="40"/>
                  </a:cubicBezTo>
                  <a:cubicBezTo>
                    <a:pt x="180" y="199"/>
                    <a:pt x="160" y="319"/>
                    <a:pt x="1" y="398"/>
                  </a:cubicBezTo>
                  <a:cubicBezTo>
                    <a:pt x="80" y="488"/>
                    <a:pt x="159" y="520"/>
                    <a:pt x="238" y="520"/>
                  </a:cubicBezTo>
                  <a:cubicBezTo>
                    <a:pt x="414" y="520"/>
                    <a:pt x="591" y="368"/>
                    <a:pt x="776" y="368"/>
                  </a:cubicBezTo>
                  <a:cubicBezTo>
                    <a:pt x="802" y="368"/>
                    <a:pt x="829" y="371"/>
                    <a:pt x="856" y="378"/>
                  </a:cubicBezTo>
                  <a:cubicBezTo>
                    <a:pt x="737" y="179"/>
                    <a:pt x="498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"/>
            <p:cNvSpPr/>
            <p:nvPr/>
          </p:nvSpPr>
          <p:spPr>
            <a:xfrm>
              <a:off x="5368825" y="1185000"/>
              <a:ext cx="13950" cy="14075"/>
            </a:xfrm>
            <a:custGeom>
              <a:avLst/>
              <a:gdLst/>
              <a:ahLst/>
              <a:cxnLst/>
              <a:rect l="l" t="t" r="r" b="b"/>
              <a:pathLst>
                <a:path w="558" h="563" extrusionOk="0">
                  <a:moveTo>
                    <a:pt x="1" y="1"/>
                  </a:moveTo>
                  <a:lnTo>
                    <a:pt x="1" y="140"/>
                  </a:lnTo>
                  <a:lnTo>
                    <a:pt x="1" y="498"/>
                  </a:lnTo>
                  <a:cubicBezTo>
                    <a:pt x="60" y="498"/>
                    <a:pt x="120" y="518"/>
                    <a:pt x="180" y="518"/>
                  </a:cubicBezTo>
                  <a:cubicBezTo>
                    <a:pt x="210" y="548"/>
                    <a:pt x="239" y="563"/>
                    <a:pt x="269" y="563"/>
                  </a:cubicBezTo>
                  <a:cubicBezTo>
                    <a:pt x="299" y="563"/>
                    <a:pt x="329" y="548"/>
                    <a:pt x="359" y="518"/>
                  </a:cubicBezTo>
                  <a:cubicBezTo>
                    <a:pt x="558" y="140"/>
                    <a:pt x="20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"/>
            <p:cNvSpPr/>
            <p:nvPr/>
          </p:nvSpPr>
          <p:spPr>
            <a:xfrm>
              <a:off x="5244500" y="1223300"/>
              <a:ext cx="11950" cy="8975"/>
            </a:xfrm>
            <a:custGeom>
              <a:avLst/>
              <a:gdLst/>
              <a:ahLst/>
              <a:cxnLst/>
              <a:rect l="l" t="t" r="r" b="b"/>
              <a:pathLst>
                <a:path w="478" h="359" extrusionOk="0">
                  <a:moveTo>
                    <a:pt x="80" y="0"/>
                  </a:moveTo>
                  <a:lnTo>
                    <a:pt x="80" y="0"/>
                  </a:lnTo>
                  <a:cubicBezTo>
                    <a:pt x="40" y="120"/>
                    <a:pt x="0" y="259"/>
                    <a:pt x="140" y="359"/>
                  </a:cubicBezTo>
                  <a:cubicBezTo>
                    <a:pt x="279" y="359"/>
                    <a:pt x="398" y="319"/>
                    <a:pt x="478" y="199"/>
                  </a:cubicBezTo>
                  <a:cubicBezTo>
                    <a:pt x="359" y="160"/>
                    <a:pt x="259" y="80"/>
                    <a:pt x="160" y="4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"/>
            <p:cNvSpPr/>
            <p:nvPr/>
          </p:nvSpPr>
          <p:spPr>
            <a:xfrm>
              <a:off x="5242025" y="1223300"/>
              <a:ext cx="5975" cy="13950"/>
            </a:xfrm>
            <a:custGeom>
              <a:avLst/>
              <a:gdLst/>
              <a:ahLst/>
              <a:cxnLst/>
              <a:rect l="l" t="t" r="r" b="b"/>
              <a:pathLst>
                <a:path w="239" h="558" extrusionOk="0">
                  <a:moveTo>
                    <a:pt x="60" y="0"/>
                  </a:moveTo>
                  <a:cubicBezTo>
                    <a:pt x="40" y="199"/>
                    <a:pt x="0" y="398"/>
                    <a:pt x="179" y="557"/>
                  </a:cubicBezTo>
                  <a:cubicBezTo>
                    <a:pt x="199" y="478"/>
                    <a:pt x="199" y="438"/>
                    <a:pt x="239" y="359"/>
                  </a:cubicBezTo>
                  <a:cubicBezTo>
                    <a:pt x="199" y="239"/>
                    <a:pt x="199" y="1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"/>
            <p:cNvSpPr/>
            <p:nvPr/>
          </p:nvSpPr>
          <p:spPr>
            <a:xfrm>
              <a:off x="5246975" y="1167600"/>
              <a:ext cx="39825" cy="34825"/>
            </a:xfrm>
            <a:custGeom>
              <a:avLst/>
              <a:gdLst/>
              <a:ahLst/>
              <a:cxnLst/>
              <a:rect l="l" t="t" r="r" b="b"/>
              <a:pathLst>
                <a:path w="1593" h="1393" extrusionOk="0">
                  <a:moveTo>
                    <a:pt x="1393" y="1"/>
                  </a:moveTo>
                  <a:cubicBezTo>
                    <a:pt x="140" y="180"/>
                    <a:pt x="1" y="299"/>
                    <a:pt x="41" y="1214"/>
                  </a:cubicBezTo>
                  <a:cubicBezTo>
                    <a:pt x="180" y="1294"/>
                    <a:pt x="359" y="1333"/>
                    <a:pt x="538" y="1393"/>
                  </a:cubicBezTo>
                  <a:cubicBezTo>
                    <a:pt x="598" y="1333"/>
                    <a:pt x="638" y="1294"/>
                    <a:pt x="558" y="1194"/>
                  </a:cubicBezTo>
                  <a:cubicBezTo>
                    <a:pt x="677" y="916"/>
                    <a:pt x="1075" y="1134"/>
                    <a:pt x="1195" y="836"/>
                  </a:cubicBezTo>
                  <a:lnTo>
                    <a:pt x="1135" y="776"/>
                  </a:lnTo>
                  <a:cubicBezTo>
                    <a:pt x="1055" y="717"/>
                    <a:pt x="956" y="697"/>
                    <a:pt x="856" y="697"/>
                  </a:cubicBezTo>
                  <a:cubicBezTo>
                    <a:pt x="846" y="677"/>
                    <a:pt x="827" y="677"/>
                    <a:pt x="807" y="677"/>
                  </a:cubicBezTo>
                  <a:cubicBezTo>
                    <a:pt x="787" y="677"/>
                    <a:pt x="767" y="677"/>
                    <a:pt x="757" y="657"/>
                  </a:cubicBezTo>
                  <a:cubicBezTo>
                    <a:pt x="1135" y="637"/>
                    <a:pt x="1493" y="657"/>
                    <a:pt x="1592" y="160"/>
                  </a:cubicBezTo>
                  <a:cubicBezTo>
                    <a:pt x="1533" y="120"/>
                    <a:pt x="1473" y="40"/>
                    <a:pt x="1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"/>
            <p:cNvSpPr/>
            <p:nvPr/>
          </p:nvSpPr>
          <p:spPr>
            <a:xfrm>
              <a:off x="5275325" y="1176050"/>
              <a:ext cx="23900" cy="13600"/>
            </a:xfrm>
            <a:custGeom>
              <a:avLst/>
              <a:gdLst/>
              <a:ahLst/>
              <a:cxnLst/>
              <a:rect l="l" t="t" r="r" b="b"/>
              <a:pathLst>
                <a:path w="956" h="544" extrusionOk="0">
                  <a:moveTo>
                    <a:pt x="657" y="1"/>
                  </a:moveTo>
                  <a:cubicBezTo>
                    <a:pt x="598" y="40"/>
                    <a:pt x="538" y="60"/>
                    <a:pt x="458" y="80"/>
                  </a:cubicBezTo>
                  <a:cubicBezTo>
                    <a:pt x="319" y="239"/>
                    <a:pt x="1" y="180"/>
                    <a:pt x="100" y="538"/>
                  </a:cubicBezTo>
                  <a:cubicBezTo>
                    <a:pt x="160" y="542"/>
                    <a:pt x="219" y="544"/>
                    <a:pt x="278" y="544"/>
                  </a:cubicBezTo>
                  <a:cubicBezTo>
                    <a:pt x="529" y="544"/>
                    <a:pt x="762" y="500"/>
                    <a:pt x="956" y="339"/>
                  </a:cubicBezTo>
                  <a:cubicBezTo>
                    <a:pt x="936" y="180"/>
                    <a:pt x="916" y="80"/>
                    <a:pt x="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"/>
            <p:cNvSpPr/>
            <p:nvPr/>
          </p:nvSpPr>
          <p:spPr>
            <a:xfrm>
              <a:off x="5260425" y="119842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40" y="1"/>
                  </a:moveTo>
                  <a:cubicBezTo>
                    <a:pt x="0" y="41"/>
                    <a:pt x="0" y="100"/>
                    <a:pt x="0" y="160"/>
                  </a:cubicBezTo>
                  <a:cubicBezTo>
                    <a:pt x="60" y="150"/>
                    <a:pt x="114" y="145"/>
                    <a:pt x="169" y="145"/>
                  </a:cubicBezTo>
                  <a:cubicBezTo>
                    <a:pt x="224" y="145"/>
                    <a:pt x="279" y="150"/>
                    <a:pt x="338" y="160"/>
                  </a:cubicBezTo>
                  <a:cubicBezTo>
                    <a:pt x="259" y="41"/>
                    <a:pt x="159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"/>
            <p:cNvSpPr/>
            <p:nvPr/>
          </p:nvSpPr>
          <p:spPr>
            <a:xfrm>
              <a:off x="5255950" y="1172075"/>
              <a:ext cx="39800" cy="17425"/>
            </a:xfrm>
            <a:custGeom>
              <a:avLst/>
              <a:gdLst/>
              <a:ahLst/>
              <a:cxnLst/>
              <a:rect l="l" t="t" r="r" b="b"/>
              <a:pathLst>
                <a:path w="1592" h="697" extrusionOk="0">
                  <a:moveTo>
                    <a:pt x="1233" y="1"/>
                  </a:moveTo>
                  <a:cubicBezTo>
                    <a:pt x="915" y="398"/>
                    <a:pt x="378" y="219"/>
                    <a:pt x="0" y="498"/>
                  </a:cubicBezTo>
                  <a:cubicBezTo>
                    <a:pt x="54" y="587"/>
                    <a:pt x="135" y="600"/>
                    <a:pt x="221" y="600"/>
                  </a:cubicBezTo>
                  <a:cubicBezTo>
                    <a:pt x="258" y="600"/>
                    <a:pt x="295" y="598"/>
                    <a:pt x="331" y="598"/>
                  </a:cubicBezTo>
                  <a:cubicBezTo>
                    <a:pt x="401" y="598"/>
                    <a:pt x="467" y="607"/>
                    <a:pt x="517" y="657"/>
                  </a:cubicBezTo>
                  <a:cubicBezTo>
                    <a:pt x="637" y="697"/>
                    <a:pt x="776" y="697"/>
                    <a:pt x="895" y="697"/>
                  </a:cubicBezTo>
                  <a:cubicBezTo>
                    <a:pt x="995" y="518"/>
                    <a:pt x="1213" y="438"/>
                    <a:pt x="1393" y="339"/>
                  </a:cubicBezTo>
                  <a:cubicBezTo>
                    <a:pt x="1432" y="259"/>
                    <a:pt x="1492" y="219"/>
                    <a:pt x="1591" y="160"/>
                  </a:cubicBezTo>
                  <a:cubicBezTo>
                    <a:pt x="1572" y="120"/>
                    <a:pt x="1572" y="40"/>
                    <a:pt x="1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"/>
            <p:cNvSpPr/>
            <p:nvPr/>
          </p:nvSpPr>
          <p:spPr>
            <a:xfrm>
              <a:off x="5311650" y="1154675"/>
              <a:ext cx="9450" cy="3675"/>
            </a:xfrm>
            <a:custGeom>
              <a:avLst/>
              <a:gdLst/>
              <a:ahLst/>
              <a:cxnLst/>
              <a:rect l="l" t="t" r="r" b="b"/>
              <a:pathLst>
                <a:path w="378" h="147" extrusionOk="0">
                  <a:moveTo>
                    <a:pt x="378" y="0"/>
                  </a:moveTo>
                  <a:cubicBezTo>
                    <a:pt x="239" y="0"/>
                    <a:pt x="99" y="40"/>
                    <a:pt x="0" y="140"/>
                  </a:cubicBezTo>
                  <a:cubicBezTo>
                    <a:pt x="33" y="144"/>
                    <a:pt x="64" y="146"/>
                    <a:pt x="94" y="146"/>
                  </a:cubicBezTo>
                  <a:cubicBezTo>
                    <a:pt x="208" y="146"/>
                    <a:pt x="299" y="111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"/>
            <p:cNvSpPr/>
            <p:nvPr/>
          </p:nvSpPr>
          <p:spPr>
            <a:xfrm>
              <a:off x="5285775" y="11636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40" y="80"/>
                    <a:pt x="1" y="140"/>
                  </a:cubicBezTo>
                  <a:cubicBezTo>
                    <a:pt x="80" y="8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"/>
            <p:cNvSpPr/>
            <p:nvPr/>
          </p:nvSpPr>
          <p:spPr>
            <a:xfrm>
              <a:off x="5265375" y="1126750"/>
              <a:ext cx="33350" cy="7225"/>
            </a:xfrm>
            <a:custGeom>
              <a:avLst/>
              <a:gdLst/>
              <a:ahLst/>
              <a:cxnLst/>
              <a:rect l="l" t="t" r="r" b="b"/>
              <a:pathLst>
                <a:path w="1334" h="289" extrusionOk="0">
                  <a:moveTo>
                    <a:pt x="76" y="1"/>
                  </a:moveTo>
                  <a:cubicBezTo>
                    <a:pt x="49" y="1"/>
                    <a:pt x="22" y="20"/>
                    <a:pt x="1" y="63"/>
                  </a:cubicBezTo>
                  <a:cubicBezTo>
                    <a:pt x="170" y="240"/>
                    <a:pt x="356" y="288"/>
                    <a:pt x="549" y="288"/>
                  </a:cubicBezTo>
                  <a:cubicBezTo>
                    <a:pt x="780" y="288"/>
                    <a:pt x="1020" y="218"/>
                    <a:pt x="1247" y="218"/>
                  </a:cubicBezTo>
                  <a:cubicBezTo>
                    <a:pt x="1276" y="218"/>
                    <a:pt x="1305" y="220"/>
                    <a:pt x="1334" y="222"/>
                  </a:cubicBezTo>
                  <a:cubicBezTo>
                    <a:pt x="1154" y="90"/>
                    <a:pt x="966" y="65"/>
                    <a:pt x="775" y="65"/>
                  </a:cubicBezTo>
                  <a:cubicBezTo>
                    <a:pt x="662" y="65"/>
                    <a:pt x="548" y="74"/>
                    <a:pt x="434" y="74"/>
                  </a:cubicBezTo>
                  <a:cubicBezTo>
                    <a:pt x="336" y="74"/>
                    <a:pt x="237" y="67"/>
                    <a:pt x="140" y="43"/>
                  </a:cubicBezTo>
                  <a:cubicBezTo>
                    <a:pt x="122" y="15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"/>
            <p:cNvSpPr/>
            <p:nvPr/>
          </p:nvSpPr>
          <p:spPr>
            <a:xfrm>
              <a:off x="5265375" y="11253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20" y="1"/>
                  </a:moveTo>
                  <a:cubicBezTo>
                    <a:pt x="120" y="1"/>
                    <a:pt x="41" y="40"/>
                    <a:pt x="1" y="140"/>
                  </a:cubicBezTo>
                  <a:cubicBezTo>
                    <a:pt x="41" y="140"/>
                    <a:pt x="100" y="120"/>
                    <a:pt x="140" y="120"/>
                  </a:cubicBezTo>
                  <a:cubicBezTo>
                    <a:pt x="140" y="80"/>
                    <a:pt x="160" y="2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"/>
            <p:cNvSpPr/>
            <p:nvPr/>
          </p:nvSpPr>
          <p:spPr>
            <a:xfrm>
              <a:off x="5147025" y="1295050"/>
              <a:ext cx="55225" cy="15300"/>
            </a:xfrm>
            <a:custGeom>
              <a:avLst/>
              <a:gdLst/>
              <a:ahLst/>
              <a:cxnLst/>
              <a:rect l="l" t="t" r="r" b="b"/>
              <a:pathLst>
                <a:path w="2209" h="612" extrusionOk="0">
                  <a:moveTo>
                    <a:pt x="1878" y="0"/>
                  </a:moveTo>
                  <a:cubicBezTo>
                    <a:pt x="1312" y="0"/>
                    <a:pt x="768" y="135"/>
                    <a:pt x="1" y="453"/>
                  </a:cubicBezTo>
                  <a:cubicBezTo>
                    <a:pt x="80" y="592"/>
                    <a:pt x="259" y="512"/>
                    <a:pt x="359" y="612"/>
                  </a:cubicBezTo>
                  <a:cubicBezTo>
                    <a:pt x="955" y="453"/>
                    <a:pt x="1572" y="313"/>
                    <a:pt x="2209" y="15"/>
                  </a:cubicBezTo>
                  <a:cubicBezTo>
                    <a:pt x="2097" y="5"/>
                    <a:pt x="1987" y="0"/>
                    <a:pt x="18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"/>
            <p:cNvSpPr/>
            <p:nvPr/>
          </p:nvSpPr>
          <p:spPr>
            <a:xfrm>
              <a:off x="5121175" y="1323750"/>
              <a:ext cx="47750" cy="21425"/>
            </a:xfrm>
            <a:custGeom>
              <a:avLst/>
              <a:gdLst/>
              <a:ahLst/>
              <a:cxnLst/>
              <a:rect l="l" t="t" r="r" b="b"/>
              <a:pathLst>
                <a:path w="1910" h="857" extrusionOk="0">
                  <a:moveTo>
                    <a:pt x="1214" y="1"/>
                  </a:moveTo>
                  <a:cubicBezTo>
                    <a:pt x="1154" y="41"/>
                    <a:pt x="1114" y="100"/>
                    <a:pt x="1035" y="140"/>
                  </a:cubicBezTo>
                  <a:cubicBezTo>
                    <a:pt x="955" y="160"/>
                    <a:pt x="915" y="160"/>
                    <a:pt x="855" y="160"/>
                  </a:cubicBezTo>
                  <a:cubicBezTo>
                    <a:pt x="657" y="498"/>
                    <a:pt x="239" y="438"/>
                    <a:pt x="0" y="657"/>
                  </a:cubicBezTo>
                  <a:lnTo>
                    <a:pt x="20" y="717"/>
                  </a:lnTo>
                  <a:cubicBezTo>
                    <a:pt x="119" y="797"/>
                    <a:pt x="239" y="757"/>
                    <a:pt x="338" y="856"/>
                  </a:cubicBezTo>
                  <a:cubicBezTo>
                    <a:pt x="915" y="677"/>
                    <a:pt x="1452" y="498"/>
                    <a:pt x="1910" y="41"/>
                  </a:cubicBezTo>
                  <a:cubicBezTo>
                    <a:pt x="1790" y="21"/>
                    <a:pt x="1651" y="1"/>
                    <a:pt x="1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"/>
            <p:cNvSpPr/>
            <p:nvPr/>
          </p:nvSpPr>
          <p:spPr>
            <a:xfrm>
              <a:off x="5120675" y="1306200"/>
              <a:ext cx="35325" cy="18075"/>
            </a:xfrm>
            <a:custGeom>
              <a:avLst/>
              <a:gdLst/>
              <a:ahLst/>
              <a:cxnLst/>
              <a:rect l="l" t="t" r="r" b="b"/>
              <a:pathLst>
                <a:path w="1413" h="723" extrusionOk="0">
                  <a:moveTo>
                    <a:pt x="967" y="1"/>
                  </a:moveTo>
                  <a:cubicBezTo>
                    <a:pt x="701" y="1"/>
                    <a:pt x="450" y="152"/>
                    <a:pt x="199" y="206"/>
                  </a:cubicBezTo>
                  <a:cubicBezTo>
                    <a:pt x="0" y="564"/>
                    <a:pt x="199" y="703"/>
                    <a:pt x="557" y="723"/>
                  </a:cubicBezTo>
                  <a:cubicBezTo>
                    <a:pt x="696" y="643"/>
                    <a:pt x="875" y="603"/>
                    <a:pt x="1055" y="524"/>
                  </a:cubicBezTo>
                  <a:cubicBezTo>
                    <a:pt x="1134" y="464"/>
                    <a:pt x="1174" y="385"/>
                    <a:pt x="1234" y="345"/>
                  </a:cubicBezTo>
                  <a:lnTo>
                    <a:pt x="1413" y="166"/>
                  </a:lnTo>
                  <a:cubicBezTo>
                    <a:pt x="1333" y="26"/>
                    <a:pt x="1174" y="26"/>
                    <a:pt x="1055" y="7"/>
                  </a:cubicBezTo>
                  <a:cubicBezTo>
                    <a:pt x="1025" y="3"/>
                    <a:pt x="996" y="1"/>
                    <a:pt x="9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"/>
            <p:cNvSpPr/>
            <p:nvPr/>
          </p:nvSpPr>
          <p:spPr>
            <a:xfrm>
              <a:off x="5099275" y="1286275"/>
              <a:ext cx="38325" cy="16125"/>
            </a:xfrm>
            <a:custGeom>
              <a:avLst/>
              <a:gdLst/>
              <a:ahLst/>
              <a:cxnLst/>
              <a:rect l="l" t="t" r="r" b="b"/>
              <a:pathLst>
                <a:path w="1533" h="645" extrusionOk="0">
                  <a:moveTo>
                    <a:pt x="1349" y="0"/>
                  </a:moveTo>
                  <a:cubicBezTo>
                    <a:pt x="1297" y="0"/>
                    <a:pt x="1241" y="18"/>
                    <a:pt x="1194" y="28"/>
                  </a:cubicBezTo>
                  <a:cubicBezTo>
                    <a:pt x="797" y="147"/>
                    <a:pt x="438" y="426"/>
                    <a:pt x="1" y="446"/>
                  </a:cubicBezTo>
                  <a:cubicBezTo>
                    <a:pt x="21" y="545"/>
                    <a:pt x="100" y="625"/>
                    <a:pt x="200" y="644"/>
                  </a:cubicBezTo>
                  <a:cubicBezTo>
                    <a:pt x="598" y="644"/>
                    <a:pt x="976" y="465"/>
                    <a:pt x="1334" y="366"/>
                  </a:cubicBezTo>
                  <a:cubicBezTo>
                    <a:pt x="1473" y="346"/>
                    <a:pt x="1533" y="227"/>
                    <a:pt x="1493" y="107"/>
                  </a:cubicBezTo>
                  <a:cubicBezTo>
                    <a:pt x="1461" y="23"/>
                    <a:pt x="1407" y="0"/>
                    <a:pt x="1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"/>
            <p:cNvSpPr/>
            <p:nvPr/>
          </p:nvSpPr>
          <p:spPr>
            <a:xfrm>
              <a:off x="5089325" y="1271525"/>
              <a:ext cx="28375" cy="12975"/>
            </a:xfrm>
            <a:custGeom>
              <a:avLst/>
              <a:gdLst/>
              <a:ahLst/>
              <a:cxnLst/>
              <a:rect l="l" t="t" r="r" b="b"/>
              <a:pathLst>
                <a:path w="1135" h="519" extrusionOk="0">
                  <a:moveTo>
                    <a:pt x="849" y="1"/>
                  </a:moveTo>
                  <a:cubicBezTo>
                    <a:pt x="674" y="1"/>
                    <a:pt x="493" y="78"/>
                    <a:pt x="324" y="78"/>
                  </a:cubicBezTo>
                  <a:cubicBezTo>
                    <a:pt x="239" y="78"/>
                    <a:pt x="158" y="59"/>
                    <a:pt x="81" y="1"/>
                  </a:cubicBezTo>
                  <a:cubicBezTo>
                    <a:pt x="81" y="1"/>
                    <a:pt x="41" y="1"/>
                    <a:pt x="21" y="41"/>
                  </a:cubicBezTo>
                  <a:cubicBezTo>
                    <a:pt x="1" y="61"/>
                    <a:pt x="1" y="120"/>
                    <a:pt x="41" y="160"/>
                  </a:cubicBezTo>
                  <a:cubicBezTo>
                    <a:pt x="41" y="299"/>
                    <a:pt x="81" y="399"/>
                    <a:pt x="81" y="518"/>
                  </a:cubicBezTo>
                  <a:cubicBezTo>
                    <a:pt x="439" y="439"/>
                    <a:pt x="836" y="359"/>
                    <a:pt x="1135" y="101"/>
                  </a:cubicBezTo>
                  <a:cubicBezTo>
                    <a:pt x="1043" y="25"/>
                    <a:pt x="947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"/>
            <p:cNvSpPr/>
            <p:nvPr/>
          </p:nvSpPr>
          <p:spPr>
            <a:xfrm>
              <a:off x="5146525" y="1281475"/>
              <a:ext cx="10475" cy="7500"/>
            </a:xfrm>
            <a:custGeom>
              <a:avLst/>
              <a:gdLst/>
              <a:ahLst/>
              <a:cxnLst/>
              <a:rect l="l" t="t" r="r" b="b"/>
              <a:pathLst>
                <a:path w="419" h="300" extrusionOk="0">
                  <a:moveTo>
                    <a:pt x="239" y="1"/>
                  </a:moveTo>
                  <a:cubicBezTo>
                    <a:pt x="120" y="1"/>
                    <a:pt x="21" y="41"/>
                    <a:pt x="1" y="160"/>
                  </a:cubicBezTo>
                  <a:cubicBezTo>
                    <a:pt x="1" y="260"/>
                    <a:pt x="100" y="299"/>
                    <a:pt x="180" y="299"/>
                  </a:cubicBezTo>
                  <a:cubicBezTo>
                    <a:pt x="299" y="260"/>
                    <a:pt x="398" y="220"/>
                    <a:pt x="418" y="120"/>
                  </a:cubicBezTo>
                  <a:cubicBezTo>
                    <a:pt x="418" y="21"/>
                    <a:pt x="319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"/>
            <p:cNvSpPr/>
            <p:nvPr/>
          </p:nvSpPr>
          <p:spPr>
            <a:xfrm>
              <a:off x="5091325" y="1297400"/>
              <a:ext cx="12950" cy="11775"/>
            </a:xfrm>
            <a:custGeom>
              <a:avLst/>
              <a:gdLst/>
              <a:ahLst/>
              <a:cxnLst/>
              <a:rect l="l" t="t" r="r" b="b"/>
              <a:pathLst>
                <a:path w="518" h="471" extrusionOk="0">
                  <a:moveTo>
                    <a:pt x="1" y="1"/>
                  </a:moveTo>
                  <a:lnTo>
                    <a:pt x="1" y="398"/>
                  </a:lnTo>
                  <a:cubicBezTo>
                    <a:pt x="76" y="446"/>
                    <a:pt x="157" y="471"/>
                    <a:pt x="238" y="471"/>
                  </a:cubicBezTo>
                  <a:cubicBezTo>
                    <a:pt x="326" y="471"/>
                    <a:pt x="415" y="441"/>
                    <a:pt x="498" y="378"/>
                  </a:cubicBezTo>
                  <a:cubicBezTo>
                    <a:pt x="498" y="299"/>
                    <a:pt x="498" y="259"/>
                    <a:pt x="518" y="19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"/>
            <p:cNvSpPr/>
            <p:nvPr/>
          </p:nvSpPr>
          <p:spPr>
            <a:xfrm>
              <a:off x="5077900" y="1266775"/>
              <a:ext cx="13450" cy="9775"/>
            </a:xfrm>
            <a:custGeom>
              <a:avLst/>
              <a:gdLst/>
              <a:ahLst/>
              <a:cxnLst/>
              <a:rect l="l" t="t" r="r" b="b"/>
              <a:pathLst>
                <a:path w="538" h="391" extrusionOk="0">
                  <a:moveTo>
                    <a:pt x="226" y="0"/>
                  </a:moveTo>
                  <a:cubicBezTo>
                    <a:pt x="103" y="0"/>
                    <a:pt x="37" y="147"/>
                    <a:pt x="0" y="390"/>
                  </a:cubicBezTo>
                  <a:cubicBezTo>
                    <a:pt x="97" y="336"/>
                    <a:pt x="194" y="300"/>
                    <a:pt x="285" y="300"/>
                  </a:cubicBezTo>
                  <a:cubicBezTo>
                    <a:pt x="361" y="300"/>
                    <a:pt x="434" y="326"/>
                    <a:pt x="498" y="390"/>
                  </a:cubicBezTo>
                  <a:cubicBezTo>
                    <a:pt x="498" y="310"/>
                    <a:pt x="538" y="251"/>
                    <a:pt x="538" y="191"/>
                  </a:cubicBezTo>
                  <a:cubicBezTo>
                    <a:pt x="406" y="60"/>
                    <a:pt x="305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"/>
            <p:cNvSpPr/>
            <p:nvPr/>
          </p:nvSpPr>
          <p:spPr>
            <a:xfrm>
              <a:off x="5076400" y="1280000"/>
              <a:ext cx="8000" cy="17425"/>
            </a:xfrm>
            <a:custGeom>
              <a:avLst/>
              <a:gdLst/>
              <a:ahLst/>
              <a:cxnLst/>
              <a:rect l="l" t="t" r="r" b="b"/>
              <a:pathLst>
                <a:path w="320" h="697" extrusionOk="0">
                  <a:moveTo>
                    <a:pt x="60" y="0"/>
                  </a:moveTo>
                  <a:cubicBezTo>
                    <a:pt x="1" y="259"/>
                    <a:pt x="21" y="478"/>
                    <a:pt x="60" y="697"/>
                  </a:cubicBezTo>
                  <a:cubicBezTo>
                    <a:pt x="299" y="478"/>
                    <a:pt x="319" y="21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"/>
            <p:cNvSpPr/>
            <p:nvPr/>
          </p:nvSpPr>
          <p:spPr>
            <a:xfrm>
              <a:off x="5147025" y="13148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lnTo>
                    <a:pt x="1" y="180"/>
                  </a:lnTo>
                  <a:cubicBezTo>
                    <a:pt x="80" y="120"/>
                    <a:pt x="120" y="6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"/>
            <p:cNvSpPr/>
            <p:nvPr/>
          </p:nvSpPr>
          <p:spPr>
            <a:xfrm>
              <a:off x="5147525" y="1323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50" y="23"/>
                    <a:pt x="126" y="45"/>
                    <a:pt x="105" y="65"/>
                  </a:cubicBezTo>
                  <a:lnTo>
                    <a:pt x="105" y="65"/>
                  </a:lnTo>
                  <a:cubicBezTo>
                    <a:pt x="134" y="42"/>
                    <a:pt x="161" y="19"/>
                    <a:pt x="179" y="1"/>
                  </a:cubicBezTo>
                  <a:close/>
                  <a:moveTo>
                    <a:pt x="105" y="65"/>
                  </a:moveTo>
                  <a:cubicBezTo>
                    <a:pt x="70" y="91"/>
                    <a:pt x="33" y="119"/>
                    <a:pt x="0" y="140"/>
                  </a:cubicBezTo>
                  <a:cubicBezTo>
                    <a:pt x="38" y="128"/>
                    <a:pt x="68" y="99"/>
                    <a:pt x="105" y="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"/>
            <p:cNvSpPr/>
            <p:nvPr/>
          </p:nvSpPr>
          <p:spPr>
            <a:xfrm>
              <a:off x="5130125" y="1502525"/>
              <a:ext cx="12450" cy="9375"/>
            </a:xfrm>
            <a:custGeom>
              <a:avLst/>
              <a:gdLst/>
              <a:ahLst/>
              <a:cxnLst/>
              <a:rect l="l" t="t" r="r" b="b"/>
              <a:pathLst>
                <a:path w="498" h="375" extrusionOk="0">
                  <a:moveTo>
                    <a:pt x="220" y="0"/>
                  </a:moveTo>
                  <a:cubicBezTo>
                    <a:pt x="152" y="0"/>
                    <a:pt x="79" y="72"/>
                    <a:pt x="0" y="270"/>
                  </a:cubicBezTo>
                  <a:cubicBezTo>
                    <a:pt x="100" y="270"/>
                    <a:pt x="239" y="310"/>
                    <a:pt x="338" y="329"/>
                  </a:cubicBezTo>
                  <a:cubicBezTo>
                    <a:pt x="362" y="361"/>
                    <a:pt x="386" y="374"/>
                    <a:pt x="409" y="374"/>
                  </a:cubicBezTo>
                  <a:cubicBezTo>
                    <a:pt x="443" y="374"/>
                    <a:pt x="474" y="345"/>
                    <a:pt x="497" y="310"/>
                  </a:cubicBezTo>
                  <a:cubicBezTo>
                    <a:pt x="414" y="166"/>
                    <a:pt x="322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"/>
            <p:cNvSpPr/>
            <p:nvPr/>
          </p:nvSpPr>
          <p:spPr>
            <a:xfrm>
              <a:off x="5138575" y="1509250"/>
              <a:ext cx="12950" cy="4975"/>
            </a:xfrm>
            <a:custGeom>
              <a:avLst/>
              <a:gdLst/>
              <a:ahLst/>
              <a:cxnLst/>
              <a:rect l="l" t="t" r="r" b="b"/>
              <a:pathLst>
                <a:path w="518" h="199" extrusionOk="0">
                  <a:moveTo>
                    <a:pt x="159" y="1"/>
                  </a:moveTo>
                  <a:cubicBezTo>
                    <a:pt x="120" y="41"/>
                    <a:pt x="40" y="41"/>
                    <a:pt x="0" y="60"/>
                  </a:cubicBezTo>
                  <a:cubicBezTo>
                    <a:pt x="86" y="171"/>
                    <a:pt x="195" y="198"/>
                    <a:pt x="307" y="198"/>
                  </a:cubicBezTo>
                  <a:cubicBezTo>
                    <a:pt x="377" y="198"/>
                    <a:pt x="449" y="187"/>
                    <a:pt x="518" y="180"/>
                  </a:cubicBezTo>
                  <a:cubicBezTo>
                    <a:pt x="438" y="60"/>
                    <a:pt x="29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"/>
            <p:cNvSpPr/>
            <p:nvPr/>
          </p:nvSpPr>
          <p:spPr>
            <a:xfrm>
              <a:off x="5155975" y="150627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20" y="0"/>
                  </a:moveTo>
                  <a:cubicBezTo>
                    <a:pt x="1" y="60"/>
                    <a:pt x="1" y="100"/>
                    <a:pt x="20" y="179"/>
                  </a:cubicBezTo>
                  <a:cubicBezTo>
                    <a:pt x="140" y="120"/>
                    <a:pt x="14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"/>
            <p:cNvSpPr/>
            <p:nvPr/>
          </p:nvSpPr>
          <p:spPr>
            <a:xfrm>
              <a:off x="5439450" y="14938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100" y="20"/>
                    <a:pt x="40" y="80"/>
                    <a:pt x="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"/>
            <p:cNvSpPr/>
            <p:nvPr/>
          </p:nvSpPr>
          <p:spPr>
            <a:xfrm>
              <a:off x="5442925" y="1488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0"/>
                  </a:moveTo>
                  <a:cubicBezTo>
                    <a:pt x="100" y="60"/>
                    <a:pt x="60" y="100"/>
                    <a:pt x="1" y="179"/>
                  </a:cubicBezTo>
                  <a:cubicBezTo>
                    <a:pt x="60" y="120"/>
                    <a:pt x="100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"/>
            <p:cNvSpPr/>
            <p:nvPr/>
          </p:nvSpPr>
          <p:spPr>
            <a:xfrm>
              <a:off x="5385750" y="1409100"/>
              <a:ext cx="66650" cy="71525"/>
            </a:xfrm>
            <a:custGeom>
              <a:avLst/>
              <a:gdLst/>
              <a:ahLst/>
              <a:cxnLst/>
              <a:rect l="l" t="t" r="r" b="b"/>
              <a:pathLst>
                <a:path w="2666" h="2861" extrusionOk="0">
                  <a:moveTo>
                    <a:pt x="2068" y="1"/>
                  </a:moveTo>
                  <a:cubicBezTo>
                    <a:pt x="1982" y="1"/>
                    <a:pt x="1885" y="23"/>
                    <a:pt x="1810" y="68"/>
                  </a:cubicBezTo>
                  <a:cubicBezTo>
                    <a:pt x="1751" y="88"/>
                    <a:pt x="1691" y="128"/>
                    <a:pt x="1611" y="168"/>
                  </a:cubicBezTo>
                  <a:cubicBezTo>
                    <a:pt x="1572" y="187"/>
                    <a:pt x="1552" y="187"/>
                    <a:pt x="1512" y="207"/>
                  </a:cubicBezTo>
                  <a:cubicBezTo>
                    <a:pt x="1452" y="247"/>
                    <a:pt x="1393" y="287"/>
                    <a:pt x="1353" y="327"/>
                  </a:cubicBezTo>
                  <a:cubicBezTo>
                    <a:pt x="1273" y="406"/>
                    <a:pt x="1194" y="486"/>
                    <a:pt x="1174" y="585"/>
                  </a:cubicBezTo>
                  <a:cubicBezTo>
                    <a:pt x="1114" y="685"/>
                    <a:pt x="1054" y="744"/>
                    <a:pt x="975" y="824"/>
                  </a:cubicBezTo>
                  <a:cubicBezTo>
                    <a:pt x="816" y="923"/>
                    <a:pt x="696" y="1023"/>
                    <a:pt x="676" y="1222"/>
                  </a:cubicBezTo>
                  <a:cubicBezTo>
                    <a:pt x="692" y="1283"/>
                    <a:pt x="730" y="1309"/>
                    <a:pt x="765" y="1309"/>
                  </a:cubicBezTo>
                  <a:cubicBezTo>
                    <a:pt x="776" y="1309"/>
                    <a:pt x="786" y="1306"/>
                    <a:pt x="796" y="1301"/>
                  </a:cubicBezTo>
                  <a:lnTo>
                    <a:pt x="796" y="1301"/>
                  </a:lnTo>
                  <a:cubicBezTo>
                    <a:pt x="781" y="1312"/>
                    <a:pt x="767" y="1317"/>
                    <a:pt x="754" y="1317"/>
                  </a:cubicBezTo>
                  <a:cubicBezTo>
                    <a:pt x="707" y="1317"/>
                    <a:pt x="666" y="1266"/>
                    <a:pt x="619" y="1266"/>
                  </a:cubicBezTo>
                  <a:cubicBezTo>
                    <a:pt x="605" y="1266"/>
                    <a:pt x="592" y="1271"/>
                    <a:pt x="577" y="1282"/>
                  </a:cubicBezTo>
                  <a:cubicBezTo>
                    <a:pt x="458" y="1321"/>
                    <a:pt x="318" y="1401"/>
                    <a:pt x="199" y="1401"/>
                  </a:cubicBezTo>
                  <a:cubicBezTo>
                    <a:pt x="159" y="1401"/>
                    <a:pt x="99" y="1461"/>
                    <a:pt x="60" y="1500"/>
                  </a:cubicBezTo>
                  <a:lnTo>
                    <a:pt x="0" y="1480"/>
                  </a:lnTo>
                  <a:lnTo>
                    <a:pt x="0" y="1480"/>
                  </a:lnTo>
                  <a:cubicBezTo>
                    <a:pt x="20" y="1620"/>
                    <a:pt x="60" y="1799"/>
                    <a:pt x="80" y="1978"/>
                  </a:cubicBezTo>
                  <a:lnTo>
                    <a:pt x="159" y="2117"/>
                  </a:lnTo>
                  <a:cubicBezTo>
                    <a:pt x="159" y="2197"/>
                    <a:pt x="159" y="2256"/>
                    <a:pt x="179" y="2296"/>
                  </a:cubicBezTo>
                  <a:lnTo>
                    <a:pt x="99" y="2276"/>
                  </a:lnTo>
                  <a:lnTo>
                    <a:pt x="80" y="2356"/>
                  </a:lnTo>
                  <a:cubicBezTo>
                    <a:pt x="0" y="2555"/>
                    <a:pt x="119" y="2694"/>
                    <a:pt x="199" y="2853"/>
                  </a:cubicBezTo>
                  <a:cubicBezTo>
                    <a:pt x="231" y="2858"/>
                    <a:pt x="261" y="2860"/>
                    <a:pt x="289" y="2860"/>
                  </a:cubicBezTo>
                  <a:cubicBezTo>
                    <a:pt x="594" y="2860"/>
                    <a:pt x="693" y="2583"/>
                    <a:pt x="875" y="2455"/>
                  </a:cubicBezTo>
                  <a:cubicBezTo>
                    <a:pt x="1273" y="2018"/>
                    <a:pt x="1512" y="1500"/>
                    <a:pt x="1890" y="1083"/>
                  </a:cubicBezTo>
                  <a:cubicBezTo>
                    <a:pt x="2049" y="725"/>
                    <a:pt x="2666" y="506"/>
                    <a:pt x="2148" y="8"/>
                  </a:cubicBezTo>
                  <a:cubicBezTo>
                    <a:pt x="2124" y="3"/>
                    <a:pt x="2096" y="1"/>
                    <a:pt x="20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"/>
            <p:cNvSpPr/>
            <p:nvPr/>
          </p:nvSpPr>
          <p:spPr>
            <a:xfrm>
              <a:off x="5383250" y="1432175"/>
              <a:ext cx="52250" cy="75800"/>
            </a:xfrm>
            <a:custGeom>
              <a:avLst/>
              <a:gdLst/>
              <a:ahLst/>
              <a:cxnLst/>
              <a:rect l="l" t="t" r="r" b="b"/>
              <a:pathLst>
                <a:path w="2090" h="3032" extrusionOk="0">
                  <a:moveTo>
                    <a:pt x="1851" y="0"/>
                  </a:moveTo>
                  <a:cubicBezTo>
                    <a:pt x="1254" y="557"/>
                    <a:pt x="955" y="1373"/>
                    <a:pt x="299" y="1930"/>
                  </a:cubicBezTo>
                  <a:cubicBezTo>
                    <a:pt x="219" y="1970"/>
                    <a:pt x="180" y="2049"/>
                    <a:pt x="160" y="2129"/>
                  </a:cubicBezTo>
                  <a:cubicBezTo>
                    <a:pt x="160" y="2248"/>
                    <a:pt x="120" y="2348"/>
                    <a:pt x="100" y="2447"/>
                  </a:cubicBezTo>
                  <a:cubicBezTo>
                    <a:pt x="1" y="2586"/>
                    <a:pt x="20" y="2766"/>
                    <a:pt x="60" y="2945"/>
                  </a:cubicBezTo>
                  <a:cubicBezTo>
                    <a:pt x="91" y="3005"/>
                    <a:pt x="144" y="3031"/>
                    <a:pt x="212" y="3031"/>
                  </a:cubicBezTo>
                  <a:cubicBezTo>
                    <a:pt x="233" y="3031"/>
                    <a:pt x="256" y="3029"/>
                    <a:pt x="279" y="3024"/>
                  </a:cubicBezTo>
                  <a:cubicBezTo>
                    <a:pt x="657" y="2586"/>
                    <a:pt x="876" y="2069"/>
                    <a:pt x="1254" y="1652"/>
                  </a:cubicBezTo>
                  <a:cubicBezTo>
                    <a:pt x="1413" y="1134"/>
                    <a:pt x="1950" y="796"/>
                    <a:pt x="2089" y="259"/>
                  </a:cubicBezTo>
                  <a:cubicBezTo>
                    <a:pt x="2050" y="100"/>
                    <a:pt x="1970" y="40"/>
                    <a:pt x="18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5"/>
            <p:cNvSpPr/>
            <p:nvPr/>
          </p:nvSpPr>
          <p:spPr>
            <a:xfrm>
              <a:off x="5381250" y="1504275"/>
              <a:ext cx="19925" cy="15950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128" y="1"/>
                  </a:moveTo>
                  <a:cubicBezTo>
                    <a:pt x="100" y="1"/>
                    <a:pt x="71" y="21"/>
                    <a:pt x="41" y="61"/>
                  </a:cubicBezTo>
                  <a:cubicBezTo>
                    <a:pt x="41" y="259"/>
                    <a:pt x="1" y="478"/>
                    <a:pt x="160" y="637"/>
                  </a:cubicBezTo>
                  <a:lnTo>
                    <a:pt x="200" y="598"/>
                  </a:lnTo>
                  <a:lnTo>
                    <a:pt x="359" y="458"/>
                  </a:lnTo>
                  <a:cubicBezTo>
                    <a:pt x="439" y="339"/>
                    <a:pt x="797" y="180"/>
                    <a:pt x="339" y="61"/>
                  </a:cubicBezTo>
                  <a:lnTo>
                    <a:pt x="200" y="61"/>
                  </a:lnTo>
                  <a:cubicBezTo>
                    <a:pt x="180" y="21"/>
                    <a:pt x="155" y="1"/>
                    <a:pt x="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5"/>
            <p:cNvSpPr/>
            <p:nvPr/>
          </p:nvSpPr>
          <p:spPr>
            <a:xfrm>
              <a:off x="5381250" y="14928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80" y="0"/>
                  </a:moveTo>
                  <a:cubicBezTo>
                    <a:pt x="41" y="140"/>
                    <a:pt x="1" y="319"/>
                    <a:pt x="41" y="518"/>
                  </a:cubicBezTo>
                  <a:lnTo>
                    <a:pt x="200" y="518"/>
                  </a:lnTo>
                  <a:cubicBezTo>
                    <a:pt x="200" y="339"/>
                    <a:pt x="180" y="15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5"/>
            <p:cNvSpPr/>
            <p:nvPr/>
          </p:nvSpPr>
          <p:spPr>
            <a:xfrm>
              <a:off x="5387225" y="1458025"/>
              <a:ext cx="7975" cy="8975"/>
            </a:xfrm>
            <a:custGeom>
              <a:avLst/>
              <a:gdLst/>
              <a:ahLst/>
              <a:cxnLst/>
              <a:rect l="l" t="t" r="r" b="b"/>
              <a:pathLst>
                <a:path w="319" h="359" extrusionOk="0">
                  <a:moveTo>
                    <a:pt x="21" y="1"/>
                  </a:moveTo>
                  <a:cubicBezTo>
                    <a:pt x="1" y="120"/>
                    <a:pt x="1" y="240"/>
                    <a:pt x="1" y="359"/>
                  </a:cubicBezTo>
                  <a:lnTo>
                    <a:pt x="140" y="359"/>
                  </a:lnTo>
                  <a:cubicBezTo>
                    <a:pt x="220" y="220"/>
                    <a:pt x="319" y="2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5"/>
            <p:cNvSpPr/>
            <p:nvPr/>
          </p:nvSpPr>
          <p:spPr>
            <a:xfrm>
              <a:off x="5387225" y="1480425"/>
              <a:ext cx="3500" cy="4975"/>
            </a:xfrm>
            <a:custGeom>
              <a:avLst/>
              <a:gdLst/>
              <a:ahLst/>
              <a:cxnLst/>
              <a:rect l="l" t="t" r="r" b="b"/>
              <a:pathLst>
                <a:path w="140" h="199" extrusionOk="0">
                  <a:moveTo>
                    <a:pt x="140" y="0"/>
                  </a:moveTo>
                  <a:cubicBezTo>
                    <a:pt x="40" y="20"/>
                    <a:pt x="1" y="100"/>
                    <a:pt x="21" y="199"/>
                  </a:cubicBezTo>
                  <a:cubicBezTo>
                    <a:pt x="100" y="139"/>
                    <a:pt x="140" y="10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5"/>
            <p:cNvSpPr/>
            <p:nvPr/>
          </p:nvSpPr>
          <p:spPr>
            <a:xfrm>
              <a:off x="5387725" y="1403925"/>
              <a:ext cx="114900" cy="132225"/>
            </a:xfrm>
            <a:custGeom>
              <a:avLst/>
              <a:gdLst/>
              <a:ahLst/>
              <a:cxnLst/>
              <a:rect l="l" t="t" r="r" b="b"/>
              <a:pathLst>
                <a:path w="4596" h="5289" extrusionOk="0">
                  <a:moveTo>
                    <a:pt x="4158" y="0"/>
                  </a:moveTo>
                  <a:cubicBezTo>
                    <a:pt x="3998" y="0"/>
                    <a:pt x="3881" y="107"/>
                    <a:pt x="3800" y="295"/>
                  </a:cubicBezTo>
                  <a:cubicBezTo>
                    <a:pt x="3737" y="422"/>
                    <a:pt x="3673" y="517"/>
                    <a:pt x="3579" y="517"/>
                  </a:cubicBezTo>
                  <a:cubicBezTo>
                    <a:pt x="3525" y="517"/>
                    <a:pt x="3461" y="486"/>
                    <a:pt x="3382" y="414"/>
                  </a:cubicBezTo>
                  <a:cubicBezTo>
                    <a:pt x="3164" y="414"/>
                    <a:pt x="3024" y="613"/>
                    <a:pt x="2905" y="772"/>
                  </a:cubicBezTo>
                  <a:cubicBezTo>
                    <a:pt x="2129" y="1847"/>
                    <a:pt x="1234" y="2881"/>
                    <a:pt x="538" y="4055"/>
                  </a:cubicBezTo>
                  <a:cubicBezTo>
                    <a:pt x="319" y="4413"/>
                    <a:pt x="1" y="4791"/>
                    <a:pt x="319" y="5288"/>
                  </a:cubicBezTo>
                  <a:cubicBezTo>
                    <a:pt x="637" y="5189"/>
                    <a:pt x="796" y="4890"/>
                    <a:pt x="975" y="4651"/>
                  </a:cubicBezTo>
                  <a:cubicBezTo>
                    <a:pt x="1512" y="3896"/>
                    <a:pt x="2030" y="3120"/>
                    <a:pt x="2726" y="2523"/>
                  </a:cubicBezTo>
                  <a:cubicBezTo>
                    <a:pt x="3024" y="2423"/>
                    <a:pt x="3164" y="2105"/>
                    <a:pt x="3362" y="1946"/>
                  </a:cubicBezTo>
                  <a:cubicBezTo>
                    <a:pt x="3522" y="1727"/>
                    <a:pt x="3701" y="1489"/>
                    <a:pt x="3880" y="1230"/>
                  </a:cubicBezTo>
                  <a:cubicBezTo>
                    <a:pt x="3999" y="1011"/>
                    <a:pt x="4198" y="832"/>
                    <a:pt x="4357" y="613"/>
                  </a:cubicBezTo>
                  <a:cubicBezTo>
                    <a:pt x="4457" y="434"/>
                    <a:pt x="4596" y="275"/>
                    <a:pt x="4417" y="76"/>
                  </a:cubicBezTo>
                  <a:cubicBezTo>
                    <a:pt x="4320" y="25"/>
                    <a:pt x="4234" y="0"/>
                    <a:pt x="4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5"/>
            <p:cNvSpPr/>
            <p:nvPr/>
          </p:nvSpPr>
          <p:spPr>
            <a:xfrm>
              <a:off x="5385750" y="1416750"/>
              <a:ext cx="81075" cy="119875"/>
            </a:xfrm>
            <a:custGeom>
              <a:avLst/>
              <a:gdLst/>
              <a:ahLst/>
              <a:cxnLst/>
              <a:rect l="l" t="t" r="r" b="b"/>
              <a:pathLst>
                <a:path w="3243" h="4795" extrusionOk="0">
                  <a:moveTo>
                    <a:pt x="3044" y="1"/>
                  </a:moveTo>
                  <a:cubicBezTo>
                    <a:pt x="2646" y="60"/>
                    <a:pt x="2347" y="299"/>
                    <a:pt x="2069" y="558"/>
                  </a:cubicBezTo>
                  <a:cubicBezTo>
                    <a:pt x="2049" y="598"/>
                    <a:pt x="2009" y="677"/>
                    <a:pt x="2049" y="757"/>
                  </a:cubicBezTo>
                  <a:cubicBezTo>
                    <a:pt x="2069" y="856"/>
                    <a:pt x="2089" y="956"/>
                    <a:pt x="2009" y="1015"/>
                  </a:cubicBezTo>
                  <a:cubicBezTo>
                    <a:pt x="1989" y="1075"/>
                    <a:pt x="1950" y="1155"/>
                    <a:pt x="1910" y="1194"/>
                  </a:cubicBezTo>
                  <a:cubicBezTo>
                    <a:pt x="1810" y="1373"/>
                    <a:pt x="1691" y="1552"/>
                    <a:pt x="1552" y="1692"/>
                  </a:cubicBezTo>
                  <a:cubicBezTo>
                    <a:pt x="1492" y="1751"/>
                    <a:pt x="1452" y="1811"/>
                    <a:pt x="1412" y="1871"/>
                  </a:cubicBezTo>
                  <a:cubicBezTo>
                    <a:pt x="1353" y="1970"/>
                    <a:pt x="1273" y="2090"/>
                    <a:pt x="1154" y="2149"/>
                  </a:cubicBezTo>
                  <a:lnTo>
                    <a:pt x="1054" y="2149"/>
                  </a:lnTo>
                  <a:cubicBezTo>
                    <a:pt x="597" y="2507"/>
                    <a:pt x="279" y="2945"/>
                    <a:pt x="179" y="3542"/>
                  </a:cubicBezTo>
                  <a:cubicBezTo>
                    <a:pt x="398" y="3760"/>
                    <a:pt x="0" y="3780"/>
                    <a:pt x="60" y="3940"/>
                  </a:cubicBezTo>
                  <a:cubicBezTo>
                    <a:pt x="99" y="3999"/>
                    <a:pt x="159" y="4059"/>
                    <a:pt x="199" y="4099"/>
                  </a:cubicBezTo>
                  <a:lnTo>
                    <a:pt x="199" y="4795"/>
                  </a:lnTo>
                  <a:cubicBezTo>
                    <a:pt x="279" y="4775"/>
                    <a:pt x="318" y="4775"/>
                    <a:pt x="398" y="4775"/>
                  </a:cubicBezTo>
                  <a:cubicBezTo>
                    <a:pt x="179" y="4198"/>
                    <a:pt x="597" y="3860"/>
                    <a:pt x="875" y="3482"/>
                  </a:cubicBezTo>
                  <a:cubicBezTo>
                    <a:pt x="1611" y="2408"/>
                    <a:pt x="2387" y="1373"/>
                    <a:pt x="3163" y="299"/>
                  </a:cubicBezTo>
                  <a:cubicBezTo>
                    <a:pt x="3243" y="160"/>
                    <a:pt x="3163" y="80"/>
                    <a:pt x="3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5"/>
            <p:cNvSpPr/>
            <p:nvPr/>
          </p:nvSpPr>
          <p:spPr>
            <a:xfrm>
              <a:off x="5455850" y="1449075"/>
              <a:ext cx="19925" cy="21925"/>
            </a:xfrm>
            <a:custGeom>
              <a:avLst/>
              <a:gdLst/>
              <a:ahLst/>
              <a:cxnLst/>
              <a:rect l="l" t="t" r="r" b="b"/>
              <a:pathLst>
                <a:path w="797" h="877" extrusionOk="0">
                  <a:moveTo>
                    <a:pt x="498" y="1"/>
                  </a:moveTo>
                  <a:cubicBezTo>
                    <a:pt x="279" y="200"/>
                    <a:pt x="160" y="478"/>
                    <a:pt x="1" y="717"/>
                  </a:cubicBezTo>
                  <a:cubicBezTo>
                    <a:pt x="61" y="777"/>
                    <a:pt x="100" y="816"/>
                    <a:pt x="200" y="876"/>
                  </a:cubicBezTo>
                  <a:cubicBezTo>
                    <a:pt x="379" y="697"/>
                    <a:pt x="578" y="538"/>
                    <a:pt x="757" y="379"/>
                  </a:cubicBezTo>
                  <a:cubicBezTo>
                    <a:pt x="797" y="359"/>
                    <a:pt x="797" y="299"/>
                    <a:pt x="797" y="220"/>
                  </a:cubicBezTo>
                  <a:cubicBezTo>
                    <a:pt x="777" y="200"/>
                    <a:pt x="777" y="180"/>
                    <a:pt x="757" y="140"/>
                  </a:cubicBezTo>
                  <a:cubicBezTo>
                    <a:pt x="697" y="100"/>
                    <a:pt x="657" y="41"/>
                    <a:pt x="598" y="21"/>
                  </a:cubicBezTo>
                  <a:cubicBezTo>
                    <a:pt x="558" y="1"/>
                    <a:pt x="538" y="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5"/>
            <p:cNvSpPr/>
            <p:nvPr/>
          </p:nvSpPr>
          <p:spPr>
            <a:xfrm>
              <a:off x="5386225" y="15152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41" y="1"/>
                  </a:moveTo>
                  <a:cubicBezTo>
                    <a:pt x="1" y="40"/>
                    <a:pt x="1" y="100"/>
                    <a:pt x="41" y="140"/>
                  </a:cubicBezTo>
                  <a:lnTo>
                    <a:pt x="100" y="160"/>
                  </a:lnTo>
                  <a:lnTo>
                    <a:pt x="180" y="160"/>
                  </a:lnTo>
                  <a:cubicBezTo>
                    <a:pt x="140" y="100"/>
                    <a:pt x="80" y="4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5"/>
            <p:cNvSpPr/>
            <p:nvPr/>
          </p:nvSpPr>
          <p:spPr>
            <a:xfrm>
              <a:off x="5385750" y="1427700"/>
              <a:ext cx="9950" cy="17925"/>
            </a:xfrm>
            <a:custGeom>
              <a:avLst/>
              <a:gdLst/>
              <a:ahLst/>
              <a:cxnLst/>
              <a:rect l="l" t="t" r="r" b="b"/>
              <a:pathLst>
                <a:path w="398" h="717" extrusionOk="0">
                  <a:moveTo>
                    <a:pt x="0" y="0"/>
                  </a:moveTo>
                  <a:cubicBezTo>
                    <a:pt x="20" y="239"/>
                    <a:pt x="20" y="478"/>
                    <a:pt x="60" y="717"/>
                  </a:cubicBezTo>
                  <a:cubicBezTo>
                    <a:pt x="80" y="717"/>
                    <a:pt x="119" y="677"/>
                    <a:pt x="159" y="677"/>
                  </a:cubicBezTo>
                  <a:cubicBezTo>
                    <a:pt x="398" y="518"/>
                    <a:pt x="378" y="279"/>
                    <a:pt x="219" y="4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5"/>
            <p:cNvSpPr/>
            <p:nvPr/>
          </p:nvSpPr>
          <p:spPr>
            <a:xfrm>
              <a:off x="5472275" y="1434950"/>
              <a:ext cx="22900" cy="23600"/>
            </a:xfrm>
            <a:custGeom>
              <a:avLst/>
              <a:gdLst/>
              <a:ahLst/>
              <a:cxnLst/>
              <a:rect l="l" t="t" r="r" b="b"/>
              <a:pathLst>
                <a:path w="916" h="944" extrusionOk="0">
                  <a:moveTo>
                    <a:pt x="591" y="1"/>
                  </a:moveTo>
                  <a:cubicBezTo>
                    <a:pt x="550" y="1"/>
                    <a:pt x="511" y="16"/>
                    <a:pt x="478" y="49"/>
                  </a:cubicBezTo>
                  <a:cubicBezTo>
                    <a:pt x="279" y="267"/>
                    <a:pt x="0" y="466"/>
                    <a:pt x="40" y="824"/>
                  </a:cubicBezTo>
                  <a:lnTo>
                    <a:pt x="40" y="944"/>
                  </a:lnTo>
                  <a:cubicBezTo>
                    <a:pt x="120" y="944"/>
                    <a:pt x="179" y="944"/>
                    <a:pt x="239" y="924"/>
                  </a:cubicBezTo>
                  <a:cubicBezTo>
                    <a:pt x="478" y="745"/>
                    <a:pt x="697" y="586"/>
                    <a:pt x="915" y="427"/>
                  </a:cubicBezTo>
                  <a:lnTo>
                    <a:pt x="915" y="248"/>
                  </a:lnTo>
                  <a:lnTo>
                    <a:pt x="697" y="29"/>
                  </a:lnTo>
                  <a:cubicBezTo>
                    <a:pt x="661" y="11"/>
                    <a:pt x="625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5"/>
            <p:cNvSpPr/>
            <p:nvPr/>
          </p:nvSpPr>
          <p:spPr>
            <a:xfrm>
              <a:off x="5535425" y="1297400"/>
              <a:ext cx="58225" cy="70100"/>
            </a:xfrm>
            <a:custGeom>
              <a:avLst/>
              <a:gdLst/>
              <a:ahLst/>
              <a:cxnLst/>
              <a:rect l="l" t="t" r="r" b="b"/>
              <a:pathLst>
                <a:path w="2329" h="2804" extrusionOk="0">
                  <a:moveTo>
                    <a:pt x="2169" y="1"/>
                  </a:moveTo>
                  <a:cubicBezTo>
                    <a:pt x="2089" y="80"/>
                    <a:pt x="1990" y="160"/>
                    <a:pt x="1891" y="219"/>
                  </a:cubicBezTo>
                  <a:cubicBezTo>
                    <a:pt x="1871" y="199"/>
                    <a:pt x="1851" y="199"/>
                    <a:pt x="1791" y="199"/>
                  </a:cubicBezTo>
                  <a:cubicBezTo>
                    <a:pt x="1731" y="219"/>
                    <a:pt x="1672" y="259"/>
                    <a:pt x="1632" y="299"/>
                  </a:cubicBezTo>
                  <a:cubicBezTo>
                    <a:pt x="1572" y="359"/>
                    <a:pt x="1532" y="398"/>
                    <a:pt x="1493" y="458"/>
                  </a:cubicBezTo>
                  <a:cubicBezTo>
                    <a:pt x="1453" y="518"/>
                    <a:pt x="1393" y="597"/>
                    <a:pt x="1334" y="677"/>
                  </a:cubicBezTo>
                  <a:lnTo>
                    <a:pt x="1254" y="756"/>
                  </a:lnTo>
                  <a:lnTo>
                    <a:pt x="1095" y="896"/>
                  </a:lnTo>
                  <a:cubicBezTo>
                    <a:pt x="757" y="1274"/>
                    <a:pt x="498" y="1771"/>
                    <a:pt x="160" y="2169"/>
                  </a:cubicBezTo>
                  <a:cubicBezTo>
                    <a:pt x="100" y="2209"/>
                    <a:pt x="60" y="2288"/>
                    <a:pt x="41" y="2368"/>
                  </a:cubicBezTo>
                  <a:cubicBezTo>
                    <a:pt x="41" y="2408"/>
                    <a:pt x="1" y="2447"/>
                    <a:pt x="1" y="2487"/>
                  </a:cubicBezTo>
                  <a:lnTo>
                    <a:pt x="1" y="2606"/>
                  </a:lnTo>
                  <a:cubicBezTo>
                    <a:pt x="32" y="2717"/>
                    <a:pt x="77" y="2803"/>
                    <a:pt x="174" y="2803"/>
                  </a:cubicBezTo>
                  <a:cubicBezTo>
                    <a:pt x="199" y="2803"/>
                    <a:pt x="227" y="2798"/>
                    <a:pt x="259" y="2785"/>
                  </a:cubicBezTo>
                  <a:cubicBezTo>
                    <a:pt x="1075" y="2010"/>
                    <a:pt x="1652" y="1075"/>
                    <a:pt x="2328" y="180"/>
                  </a:cubicBezTo>
                  <a:cubicBezTo>
                    <a:pt x="2328" y="100"/>
                    <a:pt x="2268" y="20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5"/>
            <p:cNvSpPr/>
            <p:nvPr/>
          </p:nvSpPr>
          <p:spPr>
            <a:xfrm>
              <a:off x="5590125" y="1262600"/>
              <a:ext cx="36350" cy="39300"/>
            </a:xfrm>
            <a:custGeom>
              <a:avLst/>
              <a:gdLst/>
              <a:ahLst/>
              <a:cxnLst/>
              <a:rect l="l" t="t" r="r" b="b"/>
              <a:pathLst>
                <a:path w="1454" h="1572" extrusionOk="0">
                  <a:moveTo>
                    <a:pt x="1055" y="0"/>
                  </a:moveTo>
                  <a:cubicBezTo>
                    <a:pt x="697" y="477"/>
                    <a:pt x="359" y="915"/>
                    <a:pt x="1" y="1393"/>
                  </a:cubicBezTo>
                  <a:cubicBezTo>
                    <a:pt x="61" y="1452"/>
                    <a:pt x="100" y="1512"/>
                    <a:pt x="160" y="1572"/>
                  </a:cubicBezTo>
                  <a:cubicBezTo>
                    <a:pt x="578" y="1054"/>
                    <a:pt x="1035" y="557"/>
                    <a:pt x="1453" y="60"/>
                  </a:cubicBezTo>
                  <a:cubicBezTo>
                    <a:pt x="1374" y="20"/>
                    <a:pt x="1274" y="20"/>
                    <a:pt x="1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5"/>
            <p:cNvSpPr/>
            <p:nvPr/>
          </p:nvSpPr>
          <p:spPr>
            <a:xfrm>
              <a:off x="5494150" y="1387050"/>
              <a:ext cx="29875" cy="33975"/>
            </a:xfrm>
            <a:custGeom>
              <a:avLst/>
              <a:gdLst/>
              <a:ahLst/>
              <a:cxnLst/>
              <a:rect l="l" t="t" r="r" b="b"/>
              <a:pathLst>
                <a:path w="1195" h="1359" extrusionOk="0">
                  <a:moveTo>
                    <a:pt x="858" y="0"/>
                  </a:moveTo>
                  <a:cubicBezTo>
                    <a:pt x="816" y="0"/>
                    <a:pt x="776" y="5"/>
                    <a:pt x="737" y="15"/>
                  </a:cubicBezTo>
                  <a:cubicBezTo>
                    <a:pt x="498" y="214"/>
                    <a:pt x="299" y="453"/>
                    <a:pt x="239" y="791"/>
                  </a:cubicBezTo>
                  <a:cubicBezTo>
                    <a:pt x="160" y="950"/>
                    <a:pt x="60" y="1109"/>
                    <a:pt x="1" y="1268"/>
                  </a:cubicBezTo>
                  <a:cubicBezTo>
                    <a:pt x="28" y="1337"/>
                    <a:pt x="84" y="1358"/>
                    <a:pt x="155" y="1358"/>
                  </a:cubicBezTo>
                  <a:cubicBezTo>
                    <a:pt x="187" y="1358"/>
                    <a:pt x="222" y="1354"/>
                    <a:pt x="259" y="1348"/>
                  </a:cubicBezTo>
                  <a:cubicBezTo>
                    <a:pt x="637" y="1069"/>
                    <a:pt x="896" y="691"/>
                    <a:pt x="1115" y="313"/>
                  </a:cubicBezTo>
                  <a:cubicBezTo>
                    <a:pt x="1194" y="174"/>
                    <a:pt x="1115" y="95"/>
                    <a:pt x="995" y="15"/>
                  </a:cubicBezTo>
                  <a:cubicBezTo>
                    <a:pt x="946" y="5"/>
                    <a:pt x="901" y="0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5"/>
            <p:cNvSpPr/>
            <p:nvPr/>
          </p:nvSpPr>
          <p:spPr>
            <a:xfrm>
              <a:off x="5514550" y="1361350"/>
              <a:ext cx="27875" cy="33050"/>
            </a:xfrm>
            <a:custGeom>
              <a:avLst/>
              <a:gdLst/>
              <a:ahLst/>
              <a:cxnLst/>
              <a:rect l="l" t="t" r="r" b="b"/>
              <a:pathLst>
                <a:path w="1115" h="1322" extrusionOk="0">
                  <a:moveTo>
                    <a:pt x="824" y="1"/>
                  </a:moveTo>
                  <a:cubicBezTo>
                    <a:pt x="808" y="1"/>
                    <a:pt x="792" y="3"/>
                    <a:pt x="776" y="9"/>
                  </a:cubicBezTo>
                  <a:cubicBezTo>
                    <a:pt x="716" y="29"/>
                    <a:pt x="696" y="29"/>
                    <a:pt x="677" y="48"/>
                  </a:cubicBezTo>
                  <a:lnTo>
                    <a:pt x="517" y="208"/>
                  </a:lnTo>
                  <a:cubicBezTo>
                    <a:pt x="438" y="307"/>
                    <a:pt x="378" y="426"/>
                    <a:pt x="299" y="526"/>
                  </a:cubicBezTo>
                  <a:cubicBezTo>
                    <a:pt x="279" y="566"/>
                    <a:pt x="219" y="625"/>
                    <a:pt x="179" y="665"/>
                  </a:cubicBezTo>
                  <a:lnTo>
                    <a:pt x="100" y="745"/>
                  </a:lnTo>
                  <a:cubicBezTo>
                    <a:pt x="40" y="804"/>
                    <a:pt x="20" y="844"/>
                    <a:pt x="0" y="924"/>
                  </a:cubicBezTo>
                  <a:lnTo>
                    <a:pt x="0" y="1023"/>
                  </a:lnTo>
                  <a:lnTo>
                    <a:pt x="80" y="1103"/>
                  </a:lnTo>
                  <a:cubicBezTo>
                    <a:pt x="139" y="1182"/>
                    <a:pt x="199" y="1242"/>
                    <a:pt x="279" y="1322"/>
                  </a:cubicBezTo>
                  <a:cubicBezTo>
                    <a:pt x="597" y="983"/>
                    <a:pt x="915" y="645"/>
                    <a:pt x="1114" y="227"/>
                  </a:cubicBezTo>
                  <a:cubicBezTo>
                    <a:pt x="1035" y="168"/>
                    <a:pt x="995" y="108"/>
                    <a:pt x="935" y="48"/>
                  </a:cubicBezTo>
                  <a:cubicBezTo>
                    <a:pt x="906" y="19"/>
                    <a:pt x="866" y="1"/>
                    <a:pt x="8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5"/>
            <p:cNvSpPr/>
            <p:nvPr/>
          </p:nvSpPr>
          <p:spPr>
            <a:xfrm>
              <a:off x="5480950" y="1418750"/>
              <a:ext cx="19200" cy="18050"/>
            </a:xfrm>
            <a:custGeom>
              <a:avLst/>
              <a:gdLst/>
              <a:ahLst/>
              <a:cxnLst/>
              <a:rect l="l" t="t" r="r" b="b"/>
              <a:pathLst>
                <a:path w="768" h="722" extrusionOk="0">
                  <a:moveTo>
                    <a:pt x="529" y="0"/>
                  </a:moveTo>
                  <a:cubicBezTo>
                    <a:pt x="330" y="140"/>
                    <a:pt x="131" y="299"/>
                    <a:pt x="51" y="518"/>
                  </a:cubicBezTo>
                  <a:cubicBezTo>
                    <a:pt x="1" y="669"/>
                    <a:pt x="50" y="721"/>
                    <a:pt x="176" y="721"/>
                  </a:cubicBezTo>
                  <a:cubicBezTo>
                    <a:pt x="198" y="721"/>
                    <a:pt x="223" y="719"/>
                    <a:pt x="250" y="716"/>
                  </a:cubicBezTo>
                  <a:cubicBezTo>
                    <a:pt x="270" y="697"/>
                    <a:pt x="330" y="677"/>
                    <a:pt x="369" y="677"/>
                  </a:cubicBezTo>
                  <a:cubicBezTo>
                    <a:pt x="369" y="637"/>
                    <a:pt x="389" y="597"/>
                    <a:pt x="389" y="537"/>
                  </a:cubicBezTo>
                  <a:cubicBezTo>
                    <a:pt x="449" y="498"/>
                    <a:pt x="489" y="438"/>
                    <a:pt x="529" y="378"/>
                  </a:cubicBezTo>
                  <a:cubicBezTo>
                    <a:pt x="588" y="239"/>
                    <a:pt x="688" y="140"/>
                    <a:pt x="767" y="20"/>
                  </a:cubicBezTo>
                  <a:cubicBezTo>
                    <a:pt x="688" y="20"/>
                    <a:pt x="588" y="0"/>
                    <a:pt x="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5"/>
            <p:cNvSpPr/>
            <p:nvPr/>
          </p:nvSpPr>
          <p:spPr>
            <a:xfrm>
              <a:off x="5629425" y="1258100"/>
              <a:ext cx="4000" cy="3525"/>
            </a:xfrm>
            <a:custGeom>
              <a:avLst/>
              <a:gdLst/>
              <a:ahLst/>
              <a:cxnLst/>
              <a:rect l="l" t="t" r="r" b="b"/>
              <a:pathLst>
                <a:path w="160" h="141" extrusionOk="0">
                  <a:moveTo>
                    <a:pt x="160" y="1"/>
                  </a:moveTo>
                  <a:cubicBezTo>
                    <a:pt x="100" y="41"/>
                    <a:pt x="60" y="81"/>
                    <a:pt x="0" y="140"/>
                  </a:cubicBezTo>
                  <a:cubicBezTo>
                    <a:pt x="80" y="140"/>
                    <a:pt x="120" y="8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5"/>
            <p:cNvSpPr/>
            <p:nvPr/>
          </p:nvSpPr>
          <p:spPr>
            <a:xfrm>
              <a:off x="5490175" y="1428200"/>
              <a:ext cx="3000" cy="4000"/>
            </a:xfrm>
            <a:custGeom>
              <a:avLst/>
              <a:gdLst/>
              <a:ahLst/>
              <a:cxnLst/>
              <a:rect l="l" t="t" r="r" b="b"/>
              <a:pathLst>
                <a:path w="120" h="160" extrusionOk="0">
                  <a:moveTo>
                    <a:pt x="120" y="0"/>
                  </a:moveTo>
                  <a:cubicBezTo>
                    <a:pt x="80" y="40"/>
                    <a:pt x="60" y="120"/>
                    <a:pt x="0" y="159"/>
                  </a:cubicBezTo>
                  <a:cubicBezTo>
                    <a:pt x="60" y="120"/>
                    <a:pt x="100" y="4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5"/>
            <p:cNvSpPr/>
            <p:nvPr/>
          </p:nvSpPr>
          <p:spPr>
            <a:xfrm>
              <a:off x="5577200" y="1271550"/>
              <a:ext cx="17425" cy="20900"/>
            </a:xfrm>
            <a:custGeom>
              <a:avLst/>
              <a:gdLst/>
              <a:ahLst/>
              <a:cxnLst/>
              <a:rect l="l" t="t" r="r" b="b"/>
              <a:pathLst>
                <a:path w="697" h="836" extrusionOk="0">
                  <a:moveTo>
                    <a:pt x="697" y="0"/>
                  </a:moveTo>
                  <a:cubicBezTo>
                    <a:pt x="259" y="0"/>
                    <a:pt x="200" y="418"/>
                    <a:pt x="1" y="696"/>
                  </a:cubicBezTo>
                  <a:cubicBezTo>
                    <a:pt x="1" y="736"/>
                    <a:pt x="21" y="796"/>
                    <a:pt x="21" y="836"/>
                  </a:cubicBezTo>
                  <a:cubicBezTo>
                    <a:pt x="359" y="637"/>
                    <a:pt x="657" y="438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5"/>
            <p:cNvSpPr/>
            <p:nvPr/>
          </p:nvSpPr>
          <p:spPr>
            <a:xfrm>
              <a:off x="5430000" y="1366775"/>
              <a:ext cx="53225" cy="71025"/>
            </a:xfrm>
            <a:custGeom>
              <a:avLst/>
              <a:gdLst/>
              <a:ahLst/>
              <a:cxnLst/>
              <a:rect l="l" t="t" r="r" b="b"/>
              <a:pathLst>
                <a:path w="2129" h="2841" extrusionOk="0">
                  <a:moveTo>
                    <a:pt x="1639" y="1"/>
                  </a:moveTo>
                  <a:cubicBezTo>
                    <a:pt x="1607" y="1"/>
                    <a:pt x="1572" y="10"/>
                    <a:pt x="1532" y="30"/>
                  </a:cubicBezTo>
                  <a:cubicBezTo>
                    <a:pt x="1313" y="209"/>
                    <a:pt x="1134" y="428"/>
                    <a:pt x="876" y="587"/>
                  </a:cubicBezTo>
                  <a:cubicBezTo>
                    <a:pt x="796" y="627"/>
                    <a:pt x="736" y="687"/>
                    <a:pt x="697" y="727"/>
                  </a:cubicBezTo>
                  <a:lnTo>
                    <a:pt x="617" y="806"/>
                  </a:lnTo>
                  <a:cubicBezTo>
                    <a:pt x="577" y="866"/>
                    <a:pt x="518" y="926"/>
                    <a:pt x="478" y="985"/>
                  </a:cubicBezTo>
                  <a:cubicBezTo>
                    <a:pt x="418" y="1025"/>
                    <a:pt x="378" y="1085"/>
                    <a:pt x="339" y="1164"/>
                  </a:cubicBezTo>
                  <a:cubicBezTo>
                    <a:pt x="239" y="1304"/>
                    <a:pt x="140" y="1463"/>
                    <a:pt x="120" y="1662"/>
                  </a:cubicBezTo>
                  <a:cubicBezTo>
                    <a:pt x="140" y="1681"/>
                    <a:pt x="140" y="1721"/>
                    <a:pt x="180" y="1761"/>
                  </a:cubicBezTo>
                  <a:cubicBezTo>
                    <a:pt x="319" y="1781"/>
                    <a:pt x="498" y="1781"/>
                    <a:pt x="398" y="1980"/>
                  </a:cubicBezTo>
                  <a:cubicBezTo>
                    <a:pt x="299" y="2199"/>
                    <a:pt x="120" y="2418"/>
                    <a:pt x="0" y="2616"/>
                  </a:cubicBezTo>
                  <a:lnTo>
                    <a:pt x="180" y="2795"/>
                  </a:lnTo>
                  <a:cubicBezTo>
                    <a:pt x="199" y="2825"/>
                    <a:pt x="224" y="2840"/>
                    <a:pt x="252" y="2840"/>
                  </a:cubicBezTo>
                  <a:cubicBezTo>
                    <a:pt x="279" y="2840"/>
                    <a:pt x="309" y="2825"/>
                    <a:pt x="339" y="2795"/>
                  </a:cubicBezTo>
                  <a:cubicBezTo>
                    <a:pt x="498" y="2378"/>
                    <a:pt x="1075" y="2497"/>
                    <a:pt x="1194" y="2079"/>
                  </a:cubicBezTo>
                  <a:cubicBezTo>
                    <a:pt x="1572" y="1821"/>
                    <a:pt x="1970" y="1622"/>
                    <a:pt x="1930" y="1085"/>
                  </a:cubicBezTo>
                  <a:cubicBezTo>
                    <a:pt x="1691" y="985"/>
                    <a:pt x="1532" y="826"/>
                    <a:pt x="1811" y="607"/>
                  </a:cubicBezTo>
                  <a:cubicBezTo>
                    <a:pt x="2129" y="369"/>
                    <a:pt x="1910" y="209"/>
                    <a:pt x="1731" y="30"/>
                  </a:cubicBezTo>
                  <a:cubicBezTo>
                    <a:pt x="1701" y="10"/>
                    <a:pt x="1671" y="1"/>
                    <a:pt x="16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"/>
            <p:cNvSpPr/>
            <p:nvPr/>
          </p:nvSpPr>
          <p:spPr>
            <a:xfrm>
              <a:off x="5459850" y="1349750"/>
              <a:ext cx="62200" cy="74500"/>
            </a:xfrm>
            <a:custGeom>
              <a:avLst/>
              <a:gdLst/>
              <a:ahLst/>
              <a:cxnLst/>
              <a:rect l="l" t="t" r="r" b="b"/>
              <a:pathLst>
                <a:path w="2488" h="2980" extrusionOk="0">
                  <a:moveTo>
                    <a:pt x="2375" y="1"/>
                  </a:moveTo>
                  <a:cubicBezTo>
                    <a:pt x="2350" y="1"/>
                    <a:pt x="2321" y="6"/>
                    <a:pt x="2288" y="15"/>
                  </a:cubicBezTo>
                  <a:cubicBezTo>
                    <a:pt x="2069" y="274"/>
                    <a:pt x="1830" y="493"/>
                    <a:pt x="1611" y="711"/>
                  </a:cubicBezTo>
                  <a:cubicBezTo>
                    <a:pt x="1532" y="771"/>
                    <a:pt x="1472" y="811"/>
                    <a:pt x="1412" y="890"/>
                  </a:cubicBezTo>
                  <a:cubicBezTo>
                    <a:pt x="1333" y="950"/>
                    <a:pt x="1293" y="990"/>
                    <a:pt x="1233" y="1069"/>
                  </a:cubicBezTo>
                  <a:cubicBezTo>
                    <a:pt x="1114" y="1149"/>
                    <a:pt x="1174" y="1308"/>
                    <a:pt x="1034" y="1388"/>
                  </a:cubicBezTo>
                  <a:cubicBezTo>
                    <a:pt x="995" y="1467"/>
                    <a:pt x="935" y="1507"/>
                    <a:pt x="875" y="1567"/>
                  </a:cubicBezTo>
                  <a:cubicBezTo>
                    <a:pt x="816" y="1607"/>
                    <a:pt x="776" y="1686"/>
                    <a:pt x="716" y="1746"/>
                  </a:cubicBezTo>
                  <a:cubicBezTo>
                    <a:pt x="537" y="2144"/>
                    <a:pt x="239" y="2402"/>
                    <a:pt x="0" y="2760"/>
                  </a:cubicBezTo>
                  <a:cubicBezTo>
                    <a:pt x="80" y="2840"/>
                    <a:pt x="119" y="2900"/>
                    <a:pt x="199" y="2979"/>
                  </a:cubicBezTo>
                  <a:cubicBezTo>
                    <a:pt x="298" y="2860"/>
                    <a:pt x="418" y="2740"/>
                    <a:pt x="517" y="2601"/>
                  </a:cubicBezTo>
                  <a:cubicBezTo>
                    <a:pt x="1174" y="1786"/>
                    <a:pt x="1790" y="990"/>
                    <a:pt x="2427" y="174"/>
                  </a:cubicBezTo>
                  <a:cubicBezTo>
                    <a:pt x="2488" y="53"/>
                    <a:pt x="2456" y="1"/>
                    <a:pt x="2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"/>
            <p:cNvSpPr/>
            <p:nvPr/>
          </p:nvSpPr>
          <p:spPr>
            <a:xfrm>
              <a:off x="5517025" y="1319775"/>
              <a:ext cx="29875" cy="34350"/>
            </a:xfrm>
            <a:custGeom>
              <a:avLst/>
              <a:gdLst/>
              <a:ahLst/>
              <a:cxnLst/>
              <a:rect l="l" t="t" r="r" b="b"/>
              <a:pathLst>
                <a:path w="1195" h="1374" extrusionOk="0">
                  <a:moveTo>
                    <a:pt x="1015" y="1"/>
                  </a:moveTo>
                  <a:cubicBezTo>
                    <a:pt x="737" y="478"/>
                    <a:pt x="220" y="697"/>
                    <a:pt x="1" y="1214"/>
                  </a:cubicBezTo>
                  <a:cubicBezTo>
                    <a:pt x="80" y="1274"/>
                    <a:pt x="120" y="1314"/>
                    <a:pt x="180" y="1373"/>
                  </a:cubicBezTo>
                  <a:cubicBezTo>
                    <a:pt x="578" y="1075"/>
                    <a:pt x="796" y="617"/>
                    <a:pt x="1115" y="279"/>
                  </a:cubicBezTo>
                  <a:cubicBezTo>
                    <a:pt x="1194" y="180"/>
                    <a:pt x="1135" y="60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"/>
            <p:cNvSpPr/>
            <p:nvPr/>
          </p:nvSpPr>
          <p:spPr>
            <a:xfrm>
              <a:off x="5520025" y="1247675"/>
              <a:ext cx="27875" cy="28375"/>
            </a:xfrm>
            <a:custGeom>
              <a:avLst/>
              <a:gdLst/>
              <a:ahLst/>
              <a:cxnLst/>
              <a:rect l="l" t="t" r="r" b="b"/>
              <a:pathLst>
                <a:path w="1115" h="1135" extrusionOk="0">
                  <a:moveTo>
                    <a:pt x="955" y="0"/>
                  </a:moveTo>
                  <a:cubicBezTo>
                    <a:pt x="895" y="20"/>
                    <a:pt x="816" y="80"/>
                    <a:pt x="776" y="100"/>
                  </a:cubicBezTo>
                  <a:lnTo>
                    <a:pt x="756" y="120"/>
                  </a:lnTo>
                  <a:cubicBezTo>
                    <a:pt x="676" y="159"/>
                    <a:pt x="617" y="199"/>
                    <a:pt x="597" y="279"/>
                  </a:cubicBezTo>
                  <a:lnTo>
                    <a:pt x="577" y="299"/>
                  </a:lnTo>
                  <a:cubicBezTo>
                    <a:pt x="497" y="319"/>
                    <a:pt x="458" y="378"/>
                    <a:pt x="418" y="458"/>
                  </a:cubicBezTo>
                  <a:lnTo>
                    <a:pt x="398" y="478"/>
                  </a:lnTo>
                  <a:cubicBezTo>
                    <a:pt x="318" y="498"/>
                    <a:pt x="279" y="537"/>
                    <a:pt x="259" y="617"/>
                  </a:cubicBezTo>
                  <a:lnTo>
                    <a:pt x="219" y="637"/>
                  </a:lnTo>
                  <a:cubicBezTo>
                    <a:pt x="139" y="677"/>
                    <a:pt x="100" y="716"/>
                    <a:pt x="80" y="796"/>
                  </a:cubicBezTo>
                  <a:cubicBezTo>
                    <a:pt x="20" y="816"/>
                    <a:pt x="0" y="876"/>
                    <a:pt x="0" y="915"/>
                  </a:cubicBezTo>
                  <a:lnTo>
                    <a:pt x="219" y="1134"/>
                  </a:lnTo>
                  <a:lnTo>
                    <a:pt x="398" y="975"/>
                  </a:lnTo>
                  <a:cubicBezTo>
                    <a:pt x="477" y="915"/>
                    <a:pt x="517" y="856"/>
                    <a:pt x="577" y="796"/>
                  </a:cubicBezTo>
                  <a:cubicBezTo>
                    <a:pt x="617" y="756"/>
                    <a:pt x="676" y="696"/>
                    <a:pt x="716" y="617"/>
                  </a:cubicBezTo>
                  <a:cubicBezTo>
                    <a:pt x="855" y="478"/>
                    <a:pt x="995" y="299"/>
                    <a:pt x="1114" y="159"/>
                  </a:cubicBezTo>
                  <a:cubicBezTo>
                    <a:pt x="1054" y="100"/>
                    <a:pt x="995" y="6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"/>
            <p:cNvSpPr/>
            <p:nvPr/>
          </p:nvSpPr>
          <p:spPr>
            <a:xfrm>
              <a:off x="5528975" y="1284475"/>
              <a:ext cx="17925" cy="23400"/>
            </a:xfrm>
            <a:custGeom>
              <a:avLst/>
              <a:gdLst/>
              <a:ahLst/>
              <a:cxnLst/>
              <a:rect l="l" t="t" r="r" b="b"/>
              <a:pathLst>
                <a:path w="717" h="936" extrusionOk="0">
                  <a:moveTo>
                    <a:pt x="517" y="0"/>
                  </a:moveTo>
                  <a:cubicBezTo>
                    <a:pt x="139" y="199"/>
                    <a:pt x="139" y="617"/>
                    <a:pt x="0" y="935"/>
                  </a:cubicBezTo>
                  <a:cubicBezTo>
                    <a:pt x="358" y="796"/>
                    <a:pt x="517" y="438"/>
                    <a:pt x="716" y="140"/>
                  </a:cubicBezTo>
                  <a:cubicBezTo>
                    <a:pt x="637" y="100"/>
                    <a:pt x="597" y="4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"/>
            <p:cNvSpPr/>
            <p:nvPr/>
          </p:nvSpPr>
          <p:spPr>
            <a:xfrm>
              <a:off x="5445425" y="1365025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856" y="1"/>
                  </a:moveTo>
                  <a:cubicBezTo>
                    <a:pt x="816" y="41"/>
                    <a:pt x="776" y="41"/>
                    <a:pt x="756" y="61"/>
                  </a:cubicBezTo>
                  <a:cubicBezTo>
                    <a:pt x="597" y="200"/>
                    <a:pt x="418" y="339"/>
                    <a:pt x="259" y="458"/>
                  </a:cubicBezTo>
                  <a:cubicBezTo>
                    <a:pt x="119" y="478"/>
                    <a:pt x="60" y="558"/>
                    <a:pt x="0" y="657"/>
                  </a:cubicBezTo>
                  <a:cubicBezTo>
                    <a:pt x="0" y="737"/>
                    <a:pt x="60" y="777"/>
                    <a:pt x="100" y="836"/>
                  </a:cubicBezTo>
                  <a:cubicBezTo>
                    <a:pt x="179" y="836"/>
                    <a:pt x="219" y="797"/>
                    <a:pt x="299" y="777"/>
                  </a:cubicBezTo>
                  <a:cubicBezTo>
                    <a:pt x="557" y="598"/>
                    <a:pt x="776" y="379"/>
                    <a:pt x="915" y="80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"/>
            <p:cNvSpPr/>
            <p:nvPr/>
          </p:nvSpPr>
          <p:spPr>
            <a:xfrm>
              <a:off x="5472775" y="1346625"/>
              <a:ext cx="15425" cy="14450"/>
            </a:xfrm>
            <a:custGeom>
              <a:avLst/>
              <a:gdLst/>
              <a:ahLst/>
              <a:cxnLst/>
              <a:rect l="l" t="t" r="r" b="b"/>
              <a:pathLst>
                <a:path w="617" h="578" extrusionOk="0">
                  <a:moveTo>
                    <a:pt x="597" y="1"/>
                  </a:moveTo>
                  <a:cubicBezTo>
                    <a:pt x="279" y="41"/>
                    <a:pt x="120" y="259"/>
                    <a:pt x="0" y="478"/>
                  </a:cubicBezTo>
                  <a:cubicBezTo>
                    <a:pt x="60" y="518"/>
                    <a:pt x="100" y="538"/>
                    <a:pt x="199" y="578"/>
                  </a:cubicBezTo>
                  <a:cubicBezTo>
                    <a:pt x="259" y="578"/>
                    <a:pt x="319" y="538"/>
                    <a:pt x="378" y="498"/>
                  </a:cubicBezTo>
                  <a:cubicBezTo>
                    <a:pt x="398" y="319"/>
                    <a:pt x="617" y="22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"/>
            <p:cNvSpPr/>
            <p:nvPr/>
          </p:nvSpPr>
          <p:spPr>
            <a:xfrm>
              <a:off x="5467300" y="1358575"/>
              <a:ext cx="10975" cy="7975"/>
            </a:xfrm>
            <a:custGeom>
              <a:avLst/>
              <a:gdLst/>
              <a:ahLst/>
              <a:cxnLst/>
              <a:rect l="l" t="t" r="r" b="b"/>
              <a:pathLst>
                <a:path w="439" h="319" extrusionOk="0">
                  <a:moveTo>
                    <a:pt x="219" y="0"/>
                  </a:moveTo>
                  <a:cubicBezTo>
                    <a:pt x="179" y="40"/>
                    <a:pt x="100" y="100"/>
                    <a:pt x="40" y="120"/>
                  </a:cubicBezTo>
                  <a:cubicBezTo>
                    <a:pt x="20" y="120"/>
                    <a:pt x="0" y="140"/>
                    <a:pt x="0" y="179"/>
                  </a:cubicBezTo>
                  <a:cubicBezTo>
                    <a:pt x="0" y="239"/>
                    <a:pt x="0" y="259"/>
                    <a:pt x="40" y="319"/>
                  </a:cubicBezTo>
                  <a:lnTo>
                    <a:pt x="219" y="319"/>
                  </a:lnTo>
                  <a:cubicBezTo>
                    <a:pt x="279" y="259"/>
                    <a:pt x="339" y="219"/>
                    <a:pt x="398" y="140"/>
                  </a:cubicBezTo>
                  <a:cubicBezTo>
                    <a:pt x="418" y="140"/>
                    <a:pt x="418" y="120"/>
                    <a:pt x="438" y="100"/>
                  </a:cubicBezTo>
                  <a:cubicBezTo>
                    <a:pt x="438" y="60"/>
                    <a:pt x="438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"/>
            <p:cNvSpPr/>
            <p:nvPr/>
          </p:nvSpPr>
          <p:spPr>
            <a:xfrm>
              <a:off x="5444425" y="1370000"/>
              <a:ext cx="6475" cy="10975"/>
            </a:xfrm>
            <a:custGeom>
              <a:avLst/>
              <a:gdLst/>
              <a:ahLst/>
              <a:cxnLst/>
              <a:rect l="l" t="t" r="r" b="b"/>
              <a:pathLst>
                <a:path w="259" h="439" extrusionOk="0">
                  <a:moveTo>
                    <a:pt x="239" y="1"/>
                  </a:moveTo>
                  <a:cubicBezTo>
                    <a:pt x="159" y="61"/>
                    <a:pt x="120" y="140"/>
                    <a:pt x="60" y="180"/>
                  </a:cubicBezTo>
                  <a:cubicBezTo>
                    <a:pt x="0" y="279"/>
                    <a:pt x="0" y="359"/>
                    <a:pt x="80" y="438"/>
                  </a:cubicBezTo>
                  <a:cubicBezTo>
                    <a:pt x="159" y="379"/>
                    <a:pt x="219" y="299"/>
                    <a:pt x="259" y="259"/>
                  </a:cubicBezTo>
                  <a:cubicBezTo>
                    <a:pt x="259" y="180"/>
                    <a:pt x="259" y="10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"/>
            <p:cNvSpPr/>
            <p:nvPr/>
          </p:nvSpPr>
          <p:spPr>
            <a:xfrm>
              <a:off x="5485700" y="1375975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60" y="60"/>
                    <a:pt x="0" y="199"/>
                    <a:pt x="0" y="319"/>
                  </a:cubicBezTo>
                  <a:cubicBezTo>
                    <a:pt x="160" y="259"/>
                    <a:pt x="179" y="1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"/>
            <p:cNvSpPr/>
            <p:nvPr/>
          </p:nvSpPr>
          <p:spPr>
            <a:xfrm>
              <a:off x="5533950" y="1262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39" y="0"/>
                  </a:moveTo>
                  <a:cubicBezTo>
                    <a:pt x="60" y="20"/>
                    <a:pt x="20" y="80"/>
                    <a:pt x="0" y="179"/>
                  </a:cubicBezTo>
                  <a:cubicBezTo>
                    <a:pt x="100" y="159"/>
                    <a:pt x="139" y="99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"/>
            <p:cNvSpPr/>
            <p:nvPr/>
          </p:nvSpPr>
          <p:spPr>
            <a:xfrm>
              <a:off x="5529475" y="12675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80" y="21"/>
                    <a:pt x="20" y="81"/>
                    <a:pt x="0" y="180"/>
                  </a:cubicBezTo>
                  <a:cubicBezTo>
                    <a:pt x="99" y="160"/>
                    <a:pt x="139" y="8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"/>
            <p:cNvSpPr/>
            <p:nvPr/>
          </p:nvSpPr>
          <p:spPr>
            <a:xfrm>
              <a:off x="5460325" y="1354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80" y="20"/>
                    <a:pt x="1" y="80"/>
                    <a:pt x="1" y="17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"/>
            <p:cNvSpPr/>
            <p:nvPr/>
          </p:nvSpPr>
          <p:spPr>
            <a:xfrm>
              <a:off x="5481725" y="13844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20" y="60"/>
                    <a:pt x="40" y="100"/>
                    <a:pt x="0" y="180"/>
                  </a:cubicBezTo>
                  <a:cubicBezTo>
                    <a:pt x="100" y="160"/>
                    <a:pt x="140" y="1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"/>
            <p:cNvSpPr/>
            <p:nvPr/>
          </p:nvSpPr>
          <p:spPr>
            <a:xfrm>
              <a:off x="5477250" y="13585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"/>
            <p:cNvSpPr/>
            <p:nvPr/>
          </p:nvSpPr>
          <p:spPr>
            <a:xfrm>
              <a:off x="5472775" y="13625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lnTo>
                    <a:pt x="0" y="179"/>
                  </a:lnTo>
                  <a:cubicBezTo>
                    <a:pt x="100" y="160"/>
                    <a:pt x="159" y="8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"/>
            <p:cNvSpPr/>
            <p:nvPr/>
          </p:nvSpPr>
          <p:spPr>
            <a:xfrm>
              <a:off x="5463325" y="13625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59" y="60"/>
                    <a:pt x="80" y="100"/>
                    <a:pt x="0" y="160"/>
                  </a:cubicBezTo>
                  <a:cubicBezTo>
                    <a:pt x="80" y="160"/>
                    <a:pt x="140" y="179"/>
                    <a:pt x="199" y="17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"/>
            <p:cNvSpPr/>
            <p:nvPr/>
          </p:nvSpPr>
          <p:spPr>
            <a:xfrm>
              <a:off x="5490675" y="1371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80" y="20"/>
                    <a:pt x="40" y="100"/>
                    <a:pt x="0" y="180"/>
                  </a:cubicBezTo>
                  <a:cubicBezTo>
                    <a:pt x="100" y="140"/>
                    <a:pt x="160" y="1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"/>
            <p:cNvSpPr/>
            <p:nvPr/>
          </p:nvSpPr>
          <p:spPr>
            <a:xfrm>
              <a:off x="5456850" y="135857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" y="0"/>
                  </a:moveTo>
                  <a:cubicBezTo>
                    <a:pt x="21" y="60"/>
                    <a:pt x="21" y="120"/>
                    <a:pt x="21" y="159"/>
                  </a:cubicBezTo>
                  <a:cubicBezTo>
                    <a:pt x="100" y="140"/>
                    <a:pt x="140" y="10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"/>
            <p:cNvSpPr/>
            <p:nvPr/>
          </p:nvSpPr>
          <p:spPr>
            <a:xfrm>
              <a:off x="5495150" y="13675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20" y="80"/>
                    <a:pt x="0" y="179"/>
                  </a:cubicBezTo>
                  <a:cubicBezTo>
                    <a:pt x="80" y="14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"/>
            <p:cNvSpPr/>
            <p:nvPr/>
          </p:nvSpPr>
          <p:spPr>
            <a:xfrm>
              <a:off x="5477750" y="1388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00" y="41"/>
                    <a:pt x="60" y="120"/>
                    <a:pt x="0" y="180"/>
                  </a:cubicBezTo>
                  <a:cubicBezTo>
                    <a:pt x="60" y="120"/>
                    <a:pt x="100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"/>
            <p:cNvSpPr/>
            <p:nvPr/>
          </p:nvSpPr>
          <p:spPr>
            <a:xfrm>
              <a:off x="5564275" y="12929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20" y="80"/>
                    <a:pt x="0" y="199"/>
                    <a:pt x="0" y="359"/>
                  </a:cubicBezTo>
                  <a:cubicBezTo>
                    <a:pt x="140" y="279"/>
                    <a:pt x="180" y="1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"/>
            <p:cNvSpPr/>
            <p:nvPr/>
          </p:nvSpPr>
          <p:spPr>
            <a:xfrm>
              <a:off x="5559800" y="1301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40"/>
                    <a:pt x="80" y="120"/>
                    <a:pt x="0" y="180"/>
                  </a:cubicBezTo>
                  <a:cubicBezTo>
                    <a:pt x="80" y="120"/>
                    <a:pt x="120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"/>
            <p:cNvSpPr/>
            <p:nvPr/>
          </p:nvSpPr>
          <p:spPr>
            <a:xfrm>
              <a:off x="4660650" y="837375"/>
              <a:ext cx="33350" cy="14450"/>
            </a:xfrm>
            <a:custGeom>
              <a:avLst/>
              <a:gdLst/>
              <a:ahLst/>
              <a:cxnLst/>
              <a:rect l="l" t="t" r="r" b="b"/>
              <a:pathLst>
                <a:path w="1334" h="578" extrusionOk="0">
                  <a:moveTo>
                    <a:pt x="359" y="1"/>
                  </a:moveTo>
                  <a:cubicBezTo>
                    <a:pt x="199" y="1"/>
                    <a:pt x="60" y="21"/>
                    <a:pt x="0" y="200"/>
                  </a:cubicBezTo>
                  <a:cubicBezTo>
                    <a:pt x="57" y="185"/>
                    <a:pt x="111" y="179"/>
                    <a:pt x="163" y="179"/>
                  </a:cubicBezTo>
                  <a:cubicBezTo>
                    <a:pt x="546" y="179"/>
                    <a:pt x="806" y="525"/>
                    <a:pt x="1174" y="578"/>
                  </a:cubicBezTo>
                  <a:cubicBezTo>
                    <a:pt x="1333" y="458"/>
                    <a:pt x="1333" y="319"/>
                    <a:pt x="1154" y="259"/>
                  </a:cubicBezTo>
                  <a:cubicBezTo>
                    <a:pt x="896" y="160"/>
                    <a:pt x="637" y="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"/>
            <p:cNvSpPr/>
            <p:nvPr/>
          </p:nvSpPr>
          <p:spPr>
            <a:xfrm>
              <a:off x="4775525" y="902525"/>
              <a:ext cx="25900" cy="95025"/>
            </a:xfrm>
            <a:custGeom>
              <a:avLst/>
              <a:gdLst/>
              <a:ahLst/>
              <a:cxnLst/>
              <a:rect l="l" t="t" r="r" b="b"/>
              <a:pathLst>
                <a:path w="1036" h="3801" extrusionOk="0">
                  <a:moveTo>
                    <a:pt x="796" y="1"/>
                  </a:moveTo>
                  <a:cubicBezTo>
                    <a:pt x="498" y="995"/>
                    <a:pt x="299" y="2050"/>
                    <a:pt x="239" y="3084"/>
                  </a:cubicBezTo>
                  <a:cubicBezTo>
                    <a:pt x="239" y="3363"/>
                    <a:pt x="1" y="3681"/>
                    <a:pt x="438" y="3800"/>
                  </a:cubicBezTo>
                  <a:cubicBezTo>
                    <a:pt x="498" y="3561"/>
                    <a:pt x="518" y="3303"/>
                    <a:pt x="558" y="3064"/>
                  </a:cubicBezTo>
                  <a:cubicBezTo>
                    <a:pt x="737" y="2129"/>
                    <a:pt x="936" y="1174"/>
                    <a:pt x="995" y="200"/>
                  </a:cubicBezTo>
                  <a:cubicBezTo>
                    <a:pt x="995" y="200"/>
                    <a:pt x="1015" y="180"/>
                    <a:pt x="1015" y="140"/>
                  </a:cubicBezTo>
                  <a:cubicBezTo>
                    <a:pt x="1035" y="100"/>
                    <a:pt x="1015" y="60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"/>
            <p:cNvSpPr/>
            <p:nvPr/>
          </p:nvSpPr>
          <p:spPr>
            <a:xfrm>
              <a:off x="4759625" y="906000"/>
              <a:ext cx="13950" cy="53250"/>
            </a:xfrm>
            <a:custGeom>
              <a:avLst/>
              <a:gdLst/>
              <a:ahLst/>
              <a:cxnLst/>
              <a:rect l="l" t="t" r="r" b="b"/>
              <a:pathLst>
                <a:path w="558" h="2130" extrusionOk="0">
                  <a:moveTo>
                    <a:pt x="378" y="1"/>
                  </a:moveTo>
                  <a:lnTo>
                    <a:pt x="378" y="1"/>
                  </a:lnTo>
                  <a:cubicBezTo>
                    <a:pt x="100" y="498"/>
                    <a:pt x="199" y="1055"/>
                    <a:pt x="60" y="1592"/>
                  </a:cubicBezTo>
                  <a:cubicBezTo>
                    <a:pt x="179" y="1751"/>
                    <a:pt x="0" y="2010"/>
                    <a:pt x="239" y="2129"/>
                  </a:cubicBezTo>
                  <a:cubicBezTo>
                    <a:pt x="458" y="1632"/>
                    <a:pt x="557" y="1095"/>
                    <a:pt x="557" y="538"/>
                  </a:cubicBezTo>
                  <a:cubicBezTo>
                    <a:pt x="358" y="419"/>
                    <a:pt x="418" y="20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"/>
            <p:cNvSpPr/>
            <p:nvPr/>
          </p:nvSpPr>
          <p:spPr>
            <a:xfrm>
              <a:off x="4773050" y="902525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140"/>
                    <a:pt x="20" y="339"/>
                    <a:pt x="40" y="558"/>
                  </a:cubicBezTo>
                  <a:cubicBezTo>
                    <a:pt x="159" y="399"/>
                    <a:pt x="219" y="2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"/>
            <p:cNvSpPr/>
            <p:nvPr/>
          </p:nvSpPr>
          <p:spPr>
            <a:xfrm>
              <a:off x="4779000" y="894275"/>
              <a:ext cx="8000" cy="4800"/>
            </a:xfrm>
            <a:custGeom>
              <a:avLst/>
              <a:gdLst/>
              <a:ahLst/>
              <a:cxnLst/>
              <a:rect l="l" t="t" r="r" b="b"/>
              <a:pathLst>
                <a:path w="320" h="192" extrusionOk="0">
                  <a:moveTo>
                    <a:pt x="139" y="1"/>
                  </a:moveTo>
                  <a:cubicBezTo>
                    <a:pt x="62" y="1"/>
                    <a:pt x="13" y="70"/>
                    <a:pt x="1" y="191"/>
                  </a:cubicBezTo>
                  <a:cubicBezTo>
                    <a:pt x="100" y="172"/>
                    <a:pt x="220" y="112"/>
                    <a:pt x="319" y="92"/>
                  </a:cubicBezTo>
                  <a:cubicBezTo>
                    <a:pt x="249" y="30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"/>
            <p:cNvSpPr/>
            <p:nvPr/>
          </p:nvSpPr>
          <p:spPr>
            <a:xfrm>
              <a:off x="4769550" y="8896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" y="0"/>
                  </a:moveTo>
                  <a:cubicBezTo>
                    <a:pt x="1" y="100"/>
                    <a:pt x="21" y="219"/>
                    <a:pt x="21" y="359"/>
                  </a:cubicBezTo>
                  <a:cubicBezTo>
                    <a:pt x="200" y="199"/>
                    <a:pt x="200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"/>
            <p:cNvSpPr/>
            <p:nvPr/>
          </p:nvSpPr>
          <p:spPr>
            <a:xfrm>
              <a:off x="4799400" y="9025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60"/>
                    <a:pt x="40" y="140"/>
                    <a:pt x="40" y="200"/>
                  </a:cubicBezTo>
                  <a:cubicBezTo>
                    <a:pt x="100" y="200"/>
                    <a:pt x="160" y="180"/>
                    <a:pt x="180" y="160"/>
                  </a:cubicBezTo>
                  <a:cubicBezTo>
                    <a:pt x="140" y="100"/>
                    <a:pt x="6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"/>
            <p:cNvSpPr/>
            <p:nvPr/>
          </p:nvSpPr>
          <p:spPr>
            <a:xfrm>
              <a:off x="4790450" y="898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cubicBezTo>
                    <a:pt x="60" y="40"/>
                    <a:pt x="120" y="120"/>
                    <a:pt x="179" y="160"/>
                  </a:cubicBezTo>
                  <a:cubicBezTo>
                    <a:pt x="179" y="60"/>
                    <a:pt x="12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"/>
            <p:cNvSpPr/>
            <p:nvPr/>
          </p:nvSpPr>
          <p:spPr>
            <a:xfrm>
              <a:off x="4755625" y="881150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" y="0"/>
                  </a:moveTo>
                  <a:cubicBezTo>
                    <a:pt x="34" y="83"/>
                    <a:pt x="95" y="125"/>
                    <a:pt x="172" y="125"/>
                  </a:cubicBezTo>
                  <a:cubicBezTo>
                    <a:pt x="187" y="125"/>
                    <a:pt x="203" y="123"/>
                    <a:pt x="220" y="120"/>
                  </a:cubicBezTo>
                  <a:cubicBezTo>
                    <a:pt x="160" y="20"/>
                    <a:pt x="8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"/>
            <p:cNvSpPr/>
            <p:nvPr/>
          </p:nvSpPr>
          <p:spPr>
            <a:xfrm>
              <a:off x="4764600" y="88512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0" y="0"/>
                  </a:moveTo>
                  <a:cubicBezTo>
                    <a:pt x="80" y="60"/>
                    <a:pt x="139" y="100"/>
                    <a:pt x="199" y="160"/>
                  </a:cubicBezTo>
                  <a:cubicBezTo>
                    <a:pt x="15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"/>
            <p:cNvSpPr/>
            <p:nvPr/>
          </p:nvSpPr>
          <p:spPr>
            <a:xfrm>
              <a:off x="4637275" y="832400"/>
              <a:ext cx="23900" cy="77625"/>
            </a:xfrm>
            <a:custGeom>
              <a:avLst/>
              <a:gdLst/>
              <a:ahLst/>
              <a:cxnLst/>
              <a:rect l="l" t="t" r="r" b="b"/>
              <a:pathLst>
                <a:path w="956" h="3105" extrusionOk="0">
                  <a:moveTo>
                    <a:pt x="597" y="1"/>
                  </a:moveTo>
                  <a:cubicBezTo>
                    <a:pt x="697" y="319"/>
                    <a:pt x="617" y="657"/>
                    <a:pt x="577" y="956"/>
                  </a:cubicBezTo>
                  <a:cubicBezTo>
                    <a:pt x="478" y="1493"/>
                    <a:pt x="339" y="2010"/>
                    <a:pt x="219" y="2567"/>
                  </a:cubicBezTo>
                  <a:cubicBezTo>
                    <a:pt x="219" y="2766"/>
                    <a:pt x="1" y="3044"/>
                    <a:pt x="398" y="3104"/>
                  </a:cubicBezTo>
                  <a:cubicBezTo>
                    <a:pt x="617" y="2269"/>
                    <a:pt x="876" y="1413"/>
                    <a:pt x="955" y="518"/>
                  </a:cubicBezTo>
                  <a:cubicBezTo>
                    <a:pt x="717" y="419"/>
                    <a:pt x="836" y="10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"/>
            <p:cNvSpPr/>
            <p:nvPr/>
          </p:nvSpPr>
          <p:spPr>
            <a:xfrm>
              <a:off x="4632800" y="897050"/>
              <a:ext cx="14450" cy="49275"/>
            </a:xfrm>
            <a:custGeom>
              <a:avLst/>
              <a:gdLst/>
              <a:ahLst/>
              <a:cxnLst/>
              <a:rect l="l" t="t" r="r" b="b"/>
              <a:pathLst>
                <a:path w="578" h="1971" extrusionOk="0">
                  <a:moveTo>
                    <a:pt x="398" y="1"/>
                  </a:moveTo>
                  <a:lnTo>
                    <a:pt x="398" y="1"/>
                  </a:lnTo>
                  <a:cubicBezTo>
                    <a:pt x="180" y="618"/>
                    <a:pt x="0" y="1274"/>
                    <a:pt x="80" y="1970"/>
                  </a:cubicBezTo>
                  <a:lnTo>
                    <a:pt x="259" y="1970"/>
                  </a:lnTo>
                  <a:cubicBezTo>
                    <a:pt x="359" y="1493"/>
                    <a:pt x="478" y="1015"/>
                    <a:pt x="577" y="558"/>
                  </a:cubicBezTo>
                  <a:cubicBezTo>
                    <a:pt x="378" y="399"/>
                    <a:pt x="458" y="180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"/>
            <p:cNvSpPr/>
            <p:nvPr/>
          </p:nvSpPr>
          <p:spPr>
            <a:xfrm>
              <a:off x="4616400" y="902025"/>
              <a:ext cx="7975" cy="17450"/>
            </a:xfrm>
            <a:custGeom>
              <a:avLst/>
              <a:gdLst/>
              <a:ahLst/>
              <a:cxnLst/>
              <a:rect l="l" t="t" r="r" b="b"/>
              <a:pathLst>
                <a:path w="319" h="698" extrusionOk="0">
                  <a:moveTo>
                    <a:pt x="99" y="1"/>
                  </a:moveTo>
                  <a:cubicBezTo>
                    <a:pt x="20" y="259"/>
                    <a:pt x="0" y="478"/>
                    <a:pt x="40" y="697"/>
                  </a:cubicBezTo>
                  <a:lnTo>
                    <a:pt x="219" y="697"/>
                  </a:lnTo>
                  <a:cubicBezTo>
                    <a:pt x="239" y="677"/>
                    <a:pt x="239" y="617"/>
                    <a:pt x="239" y="578"/>
                  </a:cubicBezTo>
                  <a:cubicBezTo>
                    <a:pt x="279" y="419"/>
                    <a:pt x="318" y="29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"/>
            <p:cNvSpPr/>
            <p:nvPr/>
          </p:nvSpPr>
          <p:spPr>
            <a:xfrm>
              <a:off x="4621850" y="906500"/>
              <a:ext cx="3525" cy="9975"/>
            </a:xfrm>
            <a:custGeom>
              <a:avLst/>
              <a:gdLst/>
              <a:ahLst/>
              <a:cxnLst/>
              <a:rect l="l" t="t" r="r" b="b"/>
              <a:pathLst>
                <a:path w="141" h="399" extrusionOk="0">
                  <a:moveTo>
                    <a:pt x="1" y="1"/>
                  </a:moveTo>
                  <a:cubicBezTo>
                    <a:pt x="1" y="120"/>
                    <a:pt x="21" y="279"/>
                    <a:pt x="21" y="399"/>
                  </a:cubicBezTo>
                  <a:cubicBezTo>
                    <a:pt x="120" y="299"/>
                    <a:pt x="140" y="14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"/>
            <p:cNvSpPr/>
            <p:nvPr/>
          </p:nvSpPr>
          <p:spPr>
            <a:xfrm>
              <a:off x="4626325" y="881150"/>
              <a:ext cx="4000" cy="9975"/>
            </a:xfrm>
            <a:custGeom>
              <a:avLst/>
              <a:gdLst/>
              <a:ahLst/>
              <a:cxnLst/>
              <a:rect l="l" t="t" r="r" b="b"/>
              <a:pathLst>
                <a:path w="160" h="399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" y="100"/>
                    <a:pt x="1" y="239"/>
                    <a:pt x="21" y="398"/>
                  </a:cubicBezTo>
                  <a:cubicBezTo>
                    <a:pt x="120" y="259"/>
                    <a:pt x="160" y="14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"/>
            <p:cNvSpPr/>
            <p:nvPr/>
          </p:nvSpPr>
          <p:spPr>
            <a:xfrm>
              <a:off x="4871500" y="941325"/>
              <a:ext cx="25900" cy="75125"/>
            </a:xfrm>
            <a:custGeom>
              <a:avLst/>
              <a:gdLst/>
              <a:ahLst/>
              <a:cxnLst/>
              <a:rect l="l" t="t" r="r" b="b"/>
              <a:pathLst>
                <a:path w="1036" h="3005" extrusionOk="0">
                  <a:moveTo>
                    <a:pt x="578" y="0"/>
                  </a:moveTo>
                  <a:cubicBezTo>
                    <a:pt x="638" y="537"/>
                    <a:pt x="359" y="1035"/>
                    <a:pt x="200" y="1532"/>
                  </a:cubicBezTo>
                  <a:cubicBezTo>
                    <a:pt x="100" y="1711"/>
                    <a:pt x="200" y="1910"/>
                    <a:pt x="81" y="2089"/>
                  </a:cubicBezTo>
                  <a:cubicBezTo>
                    <a:pt x="61" y="2089"/>
                    <a:pt x="61" y="2109"/>
                    <a:pt x="41" y="2129"/>
                  </a:cubicBezTo>
                  <a:cubicBezTo>
                    <a:pt x="41" y="2169"/>
                    <a:pt x="41" y="2208"/>
                    <a:pt x="81" y="2228"/>
                  </a:cubicBezTo>
                  <a:cubicBezTo>
                    <a:pt x="140" y="2308"/>
                    <a:pt x="140" y="2368"/>
                    <a:pt x="81" y="2427"/>
                  </a:cubicBezTo>
                  <a:cubicBezTo>
                    <a:pt x="41" y="2487"/>
                    <a:pt x="1" y="2566"/>
                    <a:pt x="41" y="2626"/>
                  </a:cubicBezTo>
                  <a:cubicBezTo>
                    <a:pt x="81" y="2785"/>
                    <a:pt x="100" y="2925"/>
                    <a:pt x="279" y="3004"/>
                  </a:cubicBezTo>
                  <a:cubicBezTo>
                    <a:pt x="498" y="2109"/>
                    <a:pt x="737" y="1234"/>
                    <a:pt x="956" y="338"/>
                  </a:cubicBezTo>
                  <a:cubicBezTo>
                    <a:pt x="976" y="338"/>
                    <a:pt x="996" y="338"/>
                    <a:pt x="996" y="259"/>
                  </a:cubicBezTo>
                  <a:cubicBezTo>
                    <a:pt x="1035" y="219"/>
                    <a:pt x="996" y="159"/>
                    <a:pt x="956" y="140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"/>
            <p:cNvSpPr/>
            <p:nvPr/>
          </p:nvSpPr>
          <p:spPr>
            <a:xfrm>
              <a:off x="4750175" y="948775"/>
              <a:ext cx="16425" cy="58200"/>
            </a:xfrm>
            <a:custGeom>
              <a:avLst/>
              <a:gdLst/>
              <a:ahLst/>
              <a:cxnLst/>
              <a:rect l="l" t="t" r="r" b="b"/>
              <a:pathLst>
                <a:path w="657" h="2328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78" y="80"/>
                    <a:pt x="338" y="120"/>
                    <a:pt x="279" y="200"/>
                  </a:cubicBezTo>
                  <a:cubicBezTo>
                    <a:pt x="338" y="916"/>
                    <a:pt x="0" y="1592"/>
                    <a:pt x="100" y="2288"/>
                  </a:cubicBezTo>
                  <a:cubicBezTo>
                    <a:pt x="146" y="2316"/>
                    <a:pt x="183" y="2328"/>
                    <a:pt x="215" y="2328"/>
                  </a:cubicBezTo>
                  <a:cubicBezTo>
                    <a:pt x="318" y="2328"/>
                    <a:pt x="352" y="2201"/>
                    <a:pt x="398" y="2109"/>
                  </a:cubicBezTo>
                  <a:cubicBezTo>
                    <a:pt x="517" y="1811"/>
                    <a:pt x="358" y="1493"/>
                    <a:pt x="577" y="1214"/>
                  </a:cubicBezTo>
                  <a:cubicBezTo>
                    <a:pt x="617" y="1214"/>
                    <a:pt x="617" y="1214"/>
                    <a:pt x="637" y="1194"/>
                  </a:cubicBezTo>
                  <a:cubicBezTo>
                    <a:pt x="657" y="1174"/>
                    <a:pt x="657" y="1135"/>
                    <a:pt x="617" y="1095"/>
                  </a:cubicBezTo>
                  <a:cubicBezTo>
                    <a:pt x="617" y="995"/>
                    <a:pt x="577" y="876"/>
                    <a:pt x="577" y="737"/>
                  </a:cubicBezTo>
                  <a:cubicBezTo>
                    <a:pt x="418" y="538"/>
                    <a:pt x="637" y="220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"/>
            <p:cNvSpPr/>
            <p:nvPr/>
          </p:nvSpPr>
          <p:spPr>
            <a:xfrm>
              <a:off x="4776025" y="979625"/>
              <a:ext cx="10475" cy="53725"/>
            </a:xfrm>
            <a:custGeom>
              <a:avLst/>
              <a:gdLst/>
              <a:ahLst/>
              <a:cxnLst/>
              <a:rect l="l" t="t" r="r" b="b"/>
              <a:pathLst>
                <a:path w="419" h="2149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99" y="40"/>
                    <a:pt x="140" y="60"/>
                    <a:pt x="100" y="80"/>
                  </a:cubicBezTo>
                  <a:cubicBezTo>
                    <a:pt x="80" y="80"/>
                    <a:pt x="80" y="100"/>
                    <a:pt x="40" y="139"/>
                  </a:cubicBezTo>
                  <a:cubicBezTo>
                    <a:pt x="40" y="159"/>
                    <a:pt x="40" y="199"/>
                    <a:pt x="100" y="239"/>
                  </a:cubicBezTo>
                  <a:cubicBezTo>
                    <a:pt x="100" y="855"/>
                    <a:pt x="1" y="1492"/>
                    <a:pt x="219" y="2148"/>
                  </a:cubicBezTo>
                  <a:cubicBezTo>
                    <a:pt x="299" y="1671"/>
                    <a:pt x="339" y="1194"/>
                    <a:pt x="418" y="736"/>
                  </a:cubicBezTo>
                  <a:cubicBezTo>
                    <a:pt x="140" y="557"/>
                    <a:pt x="339" y="2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"/>
            <p:cNvSpPr/>
            <p:nvPr/>
          </p:nvSpPr>
          <p:spPr>
            <a:xfrm>
              <a:off x="4868525" y="1018000"/>
              <a:ext cx="9475" cy="32250"/>
            </a:xfrm>
            <a:custGeom>
              <a:avLst/>
              <a:gdLst/>
              <a:ahLst/>
              <a:cxnLst/>
              <a:rect l="l" t="t" r="r" b="b"/>
              <a:pathLst>
                <a:path w="379" h="1290" extrusionOk="0">
                  <a:moveTo>
                    <a:pt x="142" y="1"/>
                  </a:moveTo>
                  <a:cubicBezTo>
                    <a:pt x="99" y="1"/>
                    <a:pt x="75" y="33"/>
                    <a:pt x="60" y="76"/>
                  </a:cubicBezTo>
                  <a:cubicBezTo>
                    <a:pt x="21" y="415"/>
                    <a:pt x="21" y="733"/>
                    <a:pt x="1" y="1051"/>
                  </a:cubicBezTo>
                  <a:cubicBezTo>
                    <a:pt x="80" y="1131"/>
                    <a:pt x="120" y="1210"/>
                    <a:pt x="200" y="1290"/>
                  </a:cubicBezTo>
                  <a:cubicBezTo>
                    <a:pt x="359" y="1011"/>
                    <a:pt x="379" y="713"/>
                    <a:pt x="359" y="415"/>
                  </a:cubicBezTo>
                  <a:cubicBezTo>
                    <a:pt x="259" y="275"/>
                    <a:pt x="319" y="116"/>
                    <a:pt x="200" y="17"/>
                  </a:cubicBezTo>
                  <a:cubicBezTo>
                    <a:pt x="177" y="6"/>
                    <a:pt x="158" y="1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"/>
            <p:cNvSpPr/>
            <p:nvPr/>
          </p:nvSpPr>
          <p:spPr>
            <a:xfrm>
              <a:off x="4750675" y="1002000"/>
              <a:ext cx="9950" cy="19425"/>
            </a:xfrm>
            <a:custGeom>
              <a:avLst/>
              <a:gdLst/>
              <a:ahLst/>
              <a:cxnLst/>
              <a:rect l="l" t="t" r="r" b="b"/>
              <a:pathLst>
                <a:path w="398" h="777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59" y="60"/>
                    <a:pt x="159" y="139"/>
                    <a:pt x="60" y="179"/>
                  </a:cubicBezTo>
                  <a:cubicBezTo>
                    <a:pt x="40" y="378"/>
                    <a:pt x="0" y="577"/>
                    <a:pt x="119" y="776"/>
                  </a:cubicBezTo>
                  <a:cubicBezTo>
                    <a:pt x="358" y="577"/>
                    <a:pt x="398" y="29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"/>
            <p:cNvSpPr/>
            <p:nvPr/>
          </p:nvSpPr>
          <p:spPr>
            <a:xfrm>
              <a:off x="4867525" y="10025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59" y="0"/>
                  </a:moveTo>
                  <a:cubicBezTo>
                    <a:pt x="1" y="179"/>
                    <a:pt x="100" y="478"/>
                    <a:pt x="100" y="736"/>
                  </a:cubicBezTo>
                  <a:lnTo>
                    <a:pt x="240" y="657"/>
                  </a:lnTo>
                  <a:cubicBezTo>
                    <a:pt x="399" y="517"/>
                    <a:pt x="339" y="338"/>
                    <a:pt x="299" y="179"/>
                  </a:cubicBezTo>
                  <a:cubicBezTo>
                    <a:pt x="259" y="139"/>
                    <a:pt x="259" y="6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"/>
            <p:cNvSpPr/>
            <p:nvPr/>
          </p:nvSpPr>
          <p:spPr>
            <a:xfrm>
              <a:off x="4873000" y="981100"/>
              <a:ext cx="7000" cy="13450"/>
            </a:xfrm>
            <a:custGeom>
              <a:avLst/>
              <a:gdLst/>
              <a:ahLst/>
              <a:cxnLst/>
              <a:rect l="l" t="t" r="r" b="b"/>
              <a:pathLst>
                <a:path w="280" h="53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21" y="319"/>
                    <a:pt x="40" y="538"/>
                  </a:cubicBezTo>
                  <a:cubicBezTo>
                    <a:pt x="279" y="399"/>
                    <a:pt x="200" y="2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"/>
            <p:cNvSpPr/>
            <p:nvPr/>
          </p:nvSpPr>
          <p:spPr>
            <a:xfrm>
              <a:off x="4695450" y="1003000"/>
              <a:ext cx="9000" cy="4000"/>
            </a:xfrm>
            <a:custGeom>
              <a:avLst/>
              <a:gdLst/>
              <a:ahLst/>
              <a:cxnLst/>
              <a:rect l="l" t="t" r="r" b="b"/>
              <a:pathLst>
                <a:path w="360" h="160" extrusionOk="0">
                  <a:moveTo>
                    <a:pt x="1" y="0"/>
                  </a:moveTo>
                  <a:cubicBezTo>
                    <a:pt x="81" y="119"/>
                    <a:pt x="220" y="139"/>
                    <a:pt x="359" y="15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"/>
            <p:cNvSpPr/>
            <p:nvPr/>
          </p:nvSpPr>
          <p:spPr>
            <a:xfrm>
              <a:off x="4704425" y="1007950"/>
              <a:ext cx="4975" cy="3025"/>
            </a:xfrm>
            <a:custGeom>
              <a:avLst/>
              <a:gdLst/>
              <a:ahLst/>
              <a:cxnLst/>
              <a:rect l="l" t="t" r="r" b="b"/>
              <a:pathLst>
                <a:path w="199" h="121" extrusionOk="0">
                  <a:moveTo>
                    <a:pt x="199" y="120"/>
                  </a:moveTo>
                  <a:cubicBezTo>
                    <a:pt x="119" y="61"/>
                    <a:pt x="80" y="41"/>
                    <a:pt x="0" y="1"/>
                  </a:cubicBezTo>
                  <a:cubicBezTo>
                    <a:pt x="80" y="41"/>
                    <a:pt x="119" y="61"/>
                    <a:pt x="199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"/>
            <p:cNvSpPr/>
            <p:nvPr/>
          </p:nvSpPr>
          <p:spPr>
            <a:xfrm>
              <a:off x="4870525" y="99402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cubicBezTo>
                    <a:pt x="20" y="61"/>
                    <a:pt x="0" y="10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"/>
            <p:cNvSpPr/>
            <p:nvPr/>
          </p:nvSpPr>
          <p:spPr>
            <a:xfrm>
              <a:off x="4874000" y="99802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40" y="119"/>
                    <a:pt x="14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"/>
            <p:cNvSpPr/>
            <p:nvPr/>
          </p:nvSpPr>
          <p:spPr>
            <a:xfrm>
              <a:off x="4847650" y="1072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19"/>
                    <a:pt x="100" y="139"/>
                    <a:pt x="199" y="139"/>
                  </a:cubicBezTo>
                  <a:cubicBezTo>
                    <a:pt x="119" y="80"/>
                    <a:pt x="4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"/>
            <p:cNvSpPr/>
            <p:nvPr/>
          </p:nvSpPr>
          <p:spPr>
            <a:xfrm>
              <a:off x="4895375" y="945250"/>
              <a:ext cx="8475" cy="4550"/>
            </a:xfrm>
            <a:custGeom>
              <a:avLst/>
              <a:gdLst/>
              <a:ahLst/>
              <a:cxnLst/>
              <a:rect l="l" t="t" r="r" b="b"/>
              <a:pathLst>
                <a:path w="339" h="182" extrusionOk="0">
                  <a:moveTo>
                    <a:pt x="137" y="0"/>
                  </a:moveTo>
                  <a:cubicBezTo>
                    <a:pt x="94" y="0"/>
                    <a:pt x="47" y="9"/>
                    <a:pt x="1" y="22"/>
                  </a:cubicBezTo>
                  <a:lnTo>
                    <a:pt x="1" y="181"/>
                  </a:lnTo>
                  <a:cubicBezTo>
                    <a:pt x="120" y="181"/>
                    <a:pt x="240" y="162"/>
                    <a:pt x="339" y="142"/>
                  </a:cubicBezTo>
                  <a:cubicBezTo>
                    <a:pt x="299" y="36"/>
                    <a:pt x="224" y="0"/>
                    <a:pt x="1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"/>
            <p:cNvSpPr/>
            <p:nvPr/>
          </p:nvSpPr>
          <p:spPr>
            <a:xfrm>
              <a:off x="4872500" y="1006975"/>
              <a:ext cx="6500" cy="21400"/>
            </a:xfrm>
            <a:custGeom>
              <a:avLst/>
              <a:gdLst/>
              <a:ahLst/>
              <a:cxnLst/>
              <a:rect l="l" t="t" r="r" b="b"/>
              <a:pathLst>
                <a:path w="260" h="856" extrusionOk="0">
                  <a:moveTo>
                    <a:pt x="100" y="0"/>
                  </a:moveTo>
                  <a:cubicBezTo>
                    <a:pt x="1" y="159"/>
                    <a:pt x="21" y="299"/>
                    <a:pt x="41" y="478"/>
                  </a:cubicBezTo>
                  <a:cubicBezTo>
                    <a:pt x="60" y="597"/>
                    <a:pt x="60" y="756"/>
                    <a:pt x="220" y="856"/>
                  </a:cubicBezTo>
                  <a:cubicBezTo>
                    <a:pt x="239" y="696"/>
                    <a:pt x="239" y="517"/>
                    <a:pt x="259" y="378"/>
                  </a:cubicBezTo>
                  <a:cubicBezTo>
                    <a:pt x="239" y="259"/>
                    <a:pt x="220" y="10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"/>
            <p:cNvSpPr/>
            <p:nvPr/>
          </p:nvSpPr>
          <p:spPr>
            <a:xfrm>
              <a:off x="4887425" y="1045750"/>
              <a:ext cx="5000" cy="12475"/>
            </a:xfrm>
            <a:custGeom>
              <a:avLst/>
              <a:gdLst/>
              <a:ahLst/>
              <a:cxnLst/>
              <a:rect l="l" t="t" r="r" b="b"/>
              <a:pathLst>
                <a:path w="200" h="499" extrusionOk="0">
                  <a:moveTo>
                    <a:pt x="20" y="1"/>
                  </a:moveTo>
                  <a:cubicBezTo>
                    <a:pt x="1" y="180"/>
                    <a:pt x="1" y="339"/>
                    <a:pt x="20" y="498"/>
                  </a:cubicBezTo>
                  <a:cubicBezTo>
                    <a:pt x="199" y="379"/>
                    <a:pt x="160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"/>
            <p:cNvSpPr/>
            <p:nvPr/>
          </p:nvSpPr>
          <p:spPr>
            <a:xfrm>
              <a:off x="4887425" y="1063650"/>
              <a:ext cx="4000" cy="8000"/>
            </a:xfrm>
            <a:custGeom>
              <a:avLst/>
              <a:gdLst/>
              <a:ahLst/>
              <a:cxnLst/>
              <a:rect l="l" t="t" r="r" b="b"/>
              <a:pathLst>
                <a:path w="160" h="320" extrusionOk="0">
                  <a:moveTo>
                    <a:pt x="1" y="1"/>
                  </a:moveTo>
                  <a:lnTo>
                    <a:pt x="1" y="319"/>
                  </a:lnTo>
                  <a:cubicBezTo>
                    <a:pt x="160" y="220"/>
                    <a:pt x="16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"/>
            <p:cNvSpPr/>
            <p:nvPr/>
          </p:nvSpPr>
          <p:spPr>
            <a:xfrm>
              <a:off x="4665125" y="984575"/>
              <a:ext cx="8975" cy="4525"/>
            </a:xfrm>
            <a:custGeom>
              <a:avLst/>
              <a:gdLst/>
              <a:ahLst/>
              <a:cxnLst/>
              <a:rect l="l" t="t" r="r" b="b"/>
              <a:pathLst>
                <a:path w="359" h="181" extrusionOk="0">
                  <a:moveTo>
                    <a:pt x="1" y="1"/>
                  </a:moveTo>
                  <a:cubicBezTo>
                    <a:pt x="80" y="140"/>
                    <a:pt x="199" y="180"/>
                    <a:pt x="359" y="180"/>
                  </a:cubicBezTo>
                  <a:cubicBezTo>
                    <a:pt x="279" y="2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"/>
            <p:cNvSpPr/>
            <p:nvPr/>
          </p:nvSpPr>
          <p:spPr>
            <a:xfrm>
              <a:off x="4674075" y="989075"/>
              <a:ext cx="8475" cy="4975"/>
            </a:xfrm>
            <a:custGeom>
              <a:avLst/>
              <a:gdLst/>
              <a:ahLst/>
              <a:cxnLst/>
              <a:rect l="l" t="t" r="r" b="b"/>
              <a:pathLst>
                <a:path w="339" h="199" extrusionOk="0">
                  <a:moveTo>
                    <a:pt x="1" y="0"/>
                  </a:moveTo>
                  <a:lnTo>
                    <a:pt x="1" y="159"/>
                  </a:lnTo>
                  <a:cubicBezTo>
                    <a:pt x="120" y="179"/>
                    <a:pt x="219" y="179"/>
                    <a:pt x="339" y="199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"/>
            <p:cNvSpPr/>
            <p:nvPr/>
          </p:nvSpPr>
          <p:spPr>
            <a:xfrm>
              <a:off x="4690000" y="99850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0" y="1"/>
                  </a:moveTo>
                  <a:lnTo>
                    <a:pt x="219" y="140"/>
                  </a:lnTo>
                  <a:cubicBezTo>
                    <a:pt x="17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"/>
            <p:cNvSpPr/>
            <p:nvPr/>
          </p:nvSpPr>
          <p:spPr>
            <a:xfrm>
              <a:off x="5024675" y="1102950"/>
              <a:ext cx="11975" cy="59700"/>
            </a:xfrm>
            <a:custGeom>
              <a:avLst/>
              <a:gdLst/>
              <a:ahLst/>
              <a:cxnLst/>
              <a:rect l="l" t="t" r="r" b="b"/>
              <a:pathLst>
                <a:path w="479" h="2388" extrusionOk="0">
                  <a:moveTo>
                    <a:pt x="100" y="0"/>
                  </a:moveTo>
                  <a:cubicBezTo>
                    <a:pt x="1" y="796"/>
                    <a:pt x="1" y="1592"/>
                    <a:pt x="80" y="2388"/>
                  </a:cubicBezTo>
                  <a:cubicBezTo>
                    <a:pt x="478" y="1990"/>
                    <a:pt x="120" y="1492"/>
                    <a:pt x="279" y="1035"/>
                  </a:cubicBezTo>
                  <a:cubicBezTo>
                    <a:pt x="180" y="717"/>
                    <a:pt x="339" y="3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"/>
            <p:cNvSpPr/>
            <p:nvPr/>
          </p:nvSpPr>
          <p:spPr>
            <a:xfrm>
              <a:off x="5228100" y="1184000"/>
              <a:ext cx="10450" cy="14450"/>
            </a:xfrm>
            <a:custGeom>
              <a:avLst/>
              <a:gdLst/>
              <a:ahLst/>
              <a:cxnLst/>
              <a:rect l="l" t="t" r="r" b="b"/>
              <a:pathLst>
                <a:path w="418" h="578" extrusionOk="0">
                  <a:moveTo>
                    <a:pt x="119" y="1"/>
                  </a:moveTo>
                  <a:cubicBezTo>
                    <a:pt x="119" y="81"/>
                    <a:pt x="99" y="180"/>
                    <a:pt x="60" y="260"/>
                  </a:cubicBezTo>
                  <a:cubicBezTo>
                    <a:pt x="99" y="379"/>
                    <a:pt x="0" y="578"/>
                    <a:pt x="199" y="578"/>
                  </a:cubicBezTo>
                  <a:cubicBezTo>
                    <a:pt x="358" y="578"/>
                    <a:pt x="398" y="399"/>
                    <a:pt x="418" y="279"/>
                  </a:cubicBezTo>
                  <a:lnTo>
                    <a:pt x="418" y="41"/>
                  </a:lnTo>
                  <a:cubicBezTo>
                    <a:pt x="318" y="1"/>
                    <a:pt x="219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"/>
            <p:cNvSpPr/>
            <p:nvPr/>
          </p:nvSpPr>
          <p:spPr>
            <a:xfrm>
              <a:off x="5238525" y="1176050"/>
              <a:ext cx="3525" cy="8975"/>
            </a:xfrm>
            <a:custGeom>
              <a:avLst/>
              <a:gdLst/>
              <a:ahLst/>
              <a:cxnLst/>
              <a:rect l="l" t="t" r="r" b="b"/>
              <a:pathLst>
                <a:path w="141" h="359" extrusionOk="0">
                  <a:moveTo>
                    <a:pt x="140" y="1"/>
                  </a:moveTo>
                  <a:cubicBezTo>
                    <a:pt x="21" y="80"/>
                    <a:pt x="1" y="200"/>
                    <a:pt x="1" y="359"/>
                  </a:cubicBezTo>
                  <a:cubicBezTo>
                    <a:pt x="41" y="359"/>
                    <a:pt x="100" y="339"/>
                    <a:pt x="140" y="33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"/>
            <p:cNvSpPr/>
            <p:nvPr/>
          </p:nvSpPr>
          <p:spPr>
            <a:xfrm>
              <a:off x="5243000" y="116312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100"/>
                    <a:pt x="1" y="219"/>
                    <a:pt x="21" y="378"/>
                  </a:cubicBezTo>
                  <a:cubicBezTo>
                    <a:pt x="160" y="279"/>
                    <a:pt x="160" y="16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"/>
            <p:cNvSpPr/>
            <p:nvPr/>
          </p:nvSpPr>
          <p:spPr>
            <a:xfrm>
              <a:off x="5247975" y="1202425"/>
              <a:ext cx="1025" cy="4000"/>
            </a:xfrm>
            <a:custGeom>
              <a:avLst/>
              <a:gdLst/>
              <a:ahLst/>
              <a:cxnLst/>
              <a:rect l="l" t="t" r="r" b="b"/>
              <a:pathLst>
                <a:path w="4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41" y="119"/>
                  </a:lnTo>
                  <a:cubicBezTo>
                    <a:pt x="41" y="80"/>
                    <a:pt x="2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"/>
            <p:cNvSpPr/>
            <p:nvPr/>
          </p:nvSpPr>
          <p:spPr>
            <a:xfrm>
              <a:off x="5121650" y="1341500"/>
              <a:ext cx="8000" cy="5150"/>
            </a:xfrm>
            <a:custGeom>
              <a:avLst/>
              <a:gdLst/>
              <a:ahLst/>
              <a:cxnLst/>
              <a:rect l="l" t="t" r="r" b="b"/>
              <a:pathLst>
                <a:path w="320" h="206" extrusionOk="0">
                  <a:moveTo>
                    <a:pt x="75" y="0"/>
                  </a:moveTo>
                  <a:cubicBezTo>
                    <a:pt x="50" y="0"/>
                    <a:pt x="26" y="3"/>
                    <a:pt x="1" y="7"/>
                  </a:cubicBezTo>
                  <a:cubicBezTo>
                    <a:pt x="81" y="87"/>
                    <a:pt x="120" y="126"/>
                    <a:pt x="160" y="206"/>
                  </a:cubicBezTo>
                  <a:cubicBezTo>
                    <a:pt x="220" y="186"/>
                    <a:pt x="260" y="146"/>
                    <a:pt x="319" y="146"/>
                  </a:cubicBezTo>
                  <a:cubicBezTo>
                    <a:pt x="256" y="36"/>
                    <a:pt x="168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"/>
            <p:cNvSpPr/>
            <p:nvPr/>
          </p:nvSpPr>
          <p:spPr>
            <a:xfrm>
              <a:off x="5389725" y="1409350"/>
              <a:ext cx="33825" cy="42675"/>
            </a:xfrm>
            <a:custGeom>
              <a:avLst/>
              <a:gdLst/>
              <a:ahLst/>
              <a:cxnLst/>
              <a:rect l="l" t="t" r="r" b="b"/>
              <a:pathLst>
                <a:path w="1353" h="1707" extrusionOk="0">
                  <a:moveTo>
                    <a:pt x="1191" y="0"/>
                  </a:moveTo>
                  <a:cubicBezTo>
                    <a:pt x="1168" y="0"/>
                    <a:pt x="1143" y="6"/>
                    <a:pt x="1114" y="18"/>
                  </a:cubicBezTo>
                  <a:cubicBezTo>
                    <a:pt x="856" y="197"/>
                    <a:pt x="637" y="376"/>
                    <a:pt x="398" y="555"/>
                  </a:cubicBezTo>
                  <a:cubicBezTo>
                    <a:pt x="318" y="675"/>
                    <a:pt x="219" y="715"/>
                    <a:pt x="100" y="774"/>
                  </a:cubicBezTo>
                  <a:cubicBezTo>
                    <a:pt x="40" y="993"/>
                    <a:pt x="20" y="1192"/>
                    <a:pt x="0" y="1411"/>
                  </a:cubicBezTo>
                  <a:cubicBezTo>
                    <a:pt x="28" y="1521"/>
                    <a:pt x="27" y="1706"/>
                    <a:pt x="128" y="1706"/>
                  </a:cubicBezTo>
                  <a:cubicBezTo>
                    <a:pt x="173" y="1706"/>
                    <a:pt x="240" y="1669"/>
                    <a:pt x="338" y="1570"/>
                  </a:cubicBezTo>
                  <a:cubicBezTo>
                    <a:pt x="438" y="1470"/>
                    <a:pt x="517" y="1371"/>
                    <a:pt x="617" y="1272"/>
                  </a:cubicBezTo>
                  <a:cubicBezTo>
                    <a:pt x="657" y="1092"/>
                    <a:pt x="756" y="993"/>
                    <a:pt x="895" y="894"/>
                  </a:cubicBezTo>
                  <a:cubicBezTo>
                    <a:pt x="1035" y="814"/>
                    <a:pt x="1094" y="695"/>
                    <a:pt x="1114" y="555"/>
                  </a:cubicBezTo>
                  <a:cubicBezTo>
                    <a:pt x="1154" y="476"/>
                    <a:pt x="1214" y="416"/>
                    <a:pt x="1253" y="376"/>
                  </a:cubicBezTo>
                  <a:cubicBezTo>
                    <a:pt x="1313" y="317"/>
                    <a:pt x="1353" y="257"/>
                    <a:pt x="1353" y="177"/>
                  </a:cubicBezTo>
                  <a:cubicBezTo>
                    <a:pt x="1321" y="83"/>
                    <a:pt x="1277" y="0"/>
                    <a:pt x="1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"/>
            <p:cNvSpPr/>
            <p:nvPr/>
          </p:nvSpPr>
          <p:spPr>
            <a:xfrm>
              <a:off x="5417075" y="1374475"/>
              <a:ext cx="31350" cy="41600"/>
            </a:xfrm>
            <a:custGeom>
              <a:avLst/>
              <a:gdLst/>
              <a:ahLst/>
              <a:cxnLst/>
              <a:rect l="l" t="t" r="r" b="b"/>
              <a:pathLst>
                <a:path w="1254" h="1664" extrusionOk="0">
                  <a:moveTo>
                    <a:pt x="1174" y="1"/>
                  </a:moveTo>
                  <a:cubicBezTo>
                    <a:pt x="716" y="419"/>
                    <a:pt x="358" y="956"/>
                    <a:pt x="0" y="1453"/>
                  </a:cubicBezTo>
                  <a:cubicBezTo>
                    <a:pt x="40" y="1513"/>
                    <a:pt x="120" y="1572"/>
                    <a:pt x="159" y="1652"/>
                  </a:cubicBezTo>
                  <a:cubicBezTo>
                    <a:pt x="189" y="1659"/>
                    <a:pt x="215" y="1664"/>
                    <a:pt x="236" y="1664"/>
                  </a:cubicBezTo>
                  <a:cubicBezTo>
                    <a:pt x="272" y="1664"/>
                    <a:pt x="291" y="1650"/>
                    <a:pt x="279" y="1612"/>
                  </a:cubicBezTo>
                  <a:cubicBezTo>
                    <a:pt x="358" y="1572"/>
                    <a:pt x="418" y="1513"/>
                    <a:pt x="478" y="1493"/>
                  </a:cubicBezTo>
                  <a:cubicBezTo>
                    <a:pt x="537" y="1433"/>
                    <a:pt x="557" y="1373"/>
                    <a:pt x="577" y="1294"/>
                  </a:cubicBezTo>
                  <a:cubicBezTo>
                    <a:pt x="716" y="1115"/>
                    <a:pt x="876" y="936"/>
                    <a:pt x="1015" y="737"/>
                  </a:cubicBezTo>
                  <a:cubicBezTo>
                    <a:pt x="1055" y="697"/>
                    <a:pt x="1114" y="618"/>
                    <a:pt x="1174" y="578"/>
                  </a:cubicBezTo>
                  <a:cubicBezTo>
                    <a:pt x="1214" y="578"/>
                    <a:pt x="1214" y="538"/>
                    <a:pt x="1234" y="518"/>
                  </a:cubicBezTo>
                  <a:cubicBezTo>
                    <a:pt x="1253" y="478"/>
                    <a:pt x="1234" y="439"/>
                    <a:pt x="1214" y="399"/>
                  </a:cubicBezTo>
                  <a:lnTo>
                    <a:pt x="1214" y="220"/>
                  </a:lnTo>
                  <a:cubicBezTo>
                    <a:pt x="1214" y="140"/>
                    <a:pt x="1174" y="80"/>
                    <a:pt x="1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"/>
            <p:cNvSpPr/>
            <p:nvPr/>
          </p:nvSpPr>
          <p:spPr>
            <a:xfrm>
              <a:off x="5526475" y="125960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21" y="1"/>
                  </a:moveTo>
                  <a:cubicBezTo>
                    <a:pt x="1" y="40"/>
                    <a:pt x="1" y="100"/>
                    <a:pt x="1" y="140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"/>
            <p:cNvSpPr/>
            <p:nvPr/>
          </p:nvSpPr>
          <p:spPr>
            <a:xfrm>
              <a:off x="5522000" y="126407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40" y="1"/>
                  </a:moveTo>
                  <a:cubicBezTo>
                    <a:pt x="40" y="1"/>
                    <a:pt x="1" y="40"/>
                    <a:pt x="1" y="140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"/>
            <p:cNvSpPr/>
            <p:nvPr/>
          </p:nvSpPr>
          <p:spPr>
            <a:xfrm>
              <a:off x="5534925" y="12506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1" y="16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"/>
            <p:cNvSpPr/>
            <p:nvPr/>
          </p:nvSpPr>
          <p:spPr>
            <a:xfrm>
              <a:off x="5530450" y="1255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60" y="1"/>
                    <a:pt x="1" y="60"/>
                    <a:pt x="1" y="16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"/>
            <p:cNvSpPr/>
            <p:nvPr/>
          </p:nvSpPr>
          <p:spPr>
            <a:xfrm>
              <a:off x="5248475" y="1183525"/>
              <a:ext cx="20425" cy="7475"/>
            </a:xfrm>
            <a:custGeom>
              <a:avLst/>
              <a:gdLst/>
              <a:ahLst/>
              <a:cxnLst/>
              <a:rect l="l" t="t" r="r" b="b"/>
              <a:pathLst>
                <a:path w="817" h="299" extrusionOk="0">
                  <a:moveTo>
                    <a:pt x="299" y="20"/>
                  </a:moveTo>
                  <a:cubicBezTo>
                    <a:pt x="200" y="159"/>
                    <a:pt x="1" y="279"/>
                    <a:pt x="339" y="298"/>
                  </a:cubicBezTo>
                  <a:cubicBezTo>
                    <a:pt x="498" y="298"/>
                    <a:pt x="677" y="219"/>
                    <a:pt x="816" y="199"/>
                  </a:cubicBezTo>
                  <a:cubicBezTo>
                    <a:pt x="697" y="0"/>
                    <a:pt x="478" y="60"/>
                    <a:pt x="299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"/>
            <p:cNvSpPr/>
            <p:nvPr/>
          </p:nvSpPr>
          <p:spPr>
            <a:xfrm>
              <a:off x="5290750" y="1176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20" y="60"/>
                    <a:pt x="40" y="100"/>
                    <a:pt x="1" y="180"/>
                  </a:cubicBezTo>
                  <a:cubicBezTo>
                    <a:pt x="40" y="140"/>
                    <a:pt x="120" y="8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"/>
            <p:cNvSpPr/>
            <p:nvPr/>
          </p:nvSpPr>
          <p:spPr>
            <a:xfrm>
              <a:off x="5410600" y="1423725"/>
              <a:ext cx="10475" cy="8475"/>
            </a:xfrm>
            <a:custGeom>
              <a:avLst/>
              <a:gdLst/>
              <a:ahLst/>
              <a:cxnLst/>
              <a:rect l="l" t="t" r="r" b="b"/>
              <a:pathLst>
                <a:path w="419" h="339" extrusionOk="0">
                  <a:moveTo>
                    <a:pt x="219" y="0"/>
                  </a:moveTo>
                  <a:cubicBezTo>
                    <a:pt x="100" y="80"/>
                    <a:pt x="60" y="219"/>
                    <a:pt x="1" y="338"/>
                  </a:cubicBezTo>
                  <a:cubicBezTo>
                    <a:pt x="180" y="299"/>
                    <a:pt x="418" y="27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"/>
            <p:cNvSpPr/>
            <p:nvPr/>
          </p:nvSpPr>
          <p:spPr>
            <a:xfrm>
              <a:off x="5390700" y="1466975"/>
              <a:ext cx="2025" cy="2025"/>
            </a:xfrm>
            <a:custGeom>
              <a:avLst/>
              <a:gdLst/>
              <a:ahLst/>
              <a:cxnLst/>
              <a:rect l="l" t="t" r="r" b="b"/>
              <a:pathLst>
                <a:path w="81" h="81" extrusionOk="0">
                  <a:moveTo>
                    <a:pt x="1" y="1"/>
                  </a:moveTo>
                  <a:cubicBezTo>
                    <a:pt x="1" y="41"/>
                    <a:pt x="21" y="61"/>
                    <a:pt x="21" y="81"/>
                  </a:cubicBezTo>
                  <a:lnTo>
                    <a:pt x="81" y="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"/>
            <p:cNvSpPr/>
            <p:nvPr/>
          </p:nvSpPr>
          <p:spPr>
            <a:xfrm>
              <a:off x="5420550" y="14147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20" y="0"/>
                    <a:pt x="80" y="0"/>
                    <a:pt x="20" y="40"/>
                  </a:cubicBezTo>
                  <a:cubicBezTo>
                    <a:pt x="1" y="80"/>
                    <a:pt x="1" y="139"/>
                    <a:pt x="1" y="179"/>
                  </a:cubicBezTo>
                  <a:cubicBezTo>
                    <a:pt x="80" y="13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"/>
            <p:cNvSpPr/>
            <p:nvPr/>
          </p:nvSpPr>
          <p:spPr>
            <a:xfrm>
              <a:off x="5428500" y="140930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130" y="0"/>
                  </a:moveTo>
                  <a:cubicBezTo>
                    <a:pt x="105" y="0"/>
                    <a:pt x="80" y="20"/>
                    <a:pt x="60" y="60"/>
                  </a:cubicBezTo>
                  <a:cubicBezTo>
                    <a:pt x="41" y="60"/>
                    <a:pt x="41" y="60"/>
                    <a:pt x="1" y="100"/>
                  </a:cubicBezTo>
                  <a:cubicBezTo>
                    <a:pt x="1" y="140"/>
                    <a:pt x="1" y="179"/>
                    <a:pt x="60" y="219"/>
                  </a:cubicBezTo>
                  <a:cubicBezTo>
                    <a:pt x="100" y="179"/>
                    <a:pt x="160" y="100"/>
                    <a:pt x="200" y="60"/>
                  </a:cubicBezTo>
                  <a:cubicBezTo>
                    <a:pt x="180" y="20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"/>
            <p:cNvSpPr/>
            <p:nvPr/>
          </p:nvSpPr>
          <p:spPr>
            <a:xfrm>
              <a:off x="5403650" y="1441125"/>
              <a:ext cx="2000" cy="2050"/>
            </a:xfrm>
            <a:custGeom>
              <a:avLst/>
              <a:gdLst/>
              <a:ahLst/>
              <a:cxnLst/>
              <a:rect l="l" t="t" r="r" b="b"/>
              <a:pathLst>
                <a:path w="80" h="8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57"/>
                    <a:pt x="45" y="81"/>
                    <a:pt x="60" y="81"/>
                  </a:cubicBezTo>
                  <a:cubicBezTo>
                    <a:pt x="72" y="81"/>
                    <a:pt x="80" y="66"/>
                    <a:pt x="80" y="40"/>
                  </a:cubicBezTo>
                  <a:cubicBezTo>
                    <a:pt x="80" y="20"/>
                    <a:pt x="4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"/>
            <p:cNvSpPr/>
            <p:nvPr/>
          </p:nvSpPr>
          <p:spPr>
            <a:xfrm>
              <a:off x="5425025" y="1410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99" y="0"/>
                  </a:moveTo>
                  <a:cubicBezTo>
                    <a:pt x="80" y="0"/>
                    <a:pt x="20" y="60"/>
                    <a:pt x="1" y="159"/>
                  </a:cubicBezTo>
                  <a:lnTo>
                    <a:pt x="199" y="159"/>
                  </a:lnTo>
                  <a:cubicBezTo>
                    <a:pt x="219" y="119"/>
                    <a:pt x="21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"/>
            <p:cNvSpPr/>
            <p:nvPr/>
          </p:nvSpPr>
          <p:spPr>
            <a:xfrm>
              <a:off x="5412100" y="1436650"/>
              <a:ext cx="28375" cy="35475"/>
            </a:xfrm>
            <a:custGeom>
              <a:avLst/>
              <a:gdLst/>
              <a:ahLst/>
              <a:cxnLst/>
              <a:rect l="l" t="t" r="r" b="b"/>
              <a:pathLst>
                <a:path w="1135" h="1419" extrusionOk="0">
                  <a:moveTo>
                    <a:pt x="856" y="0"/>
                  </a:moveTo>
                  <a:cubicBezTo>
                    <a:pt x="597" y="458"/>
                    <a:pt x="60" y="776"/>
                    <a:pt x="0" y="1373"/>
                  </a:cubicBezTo>
                  <a:lnTo>
                    <a:pt x="0" y="1393"/>
                  </a:lnTo>
                  <a:cubicBezTo>
                    <a:pt x="47" y="1410"/>
                    <a:pt x="87" y="1418"/>
                    <a:pt x="122" y="1418"/>
                  </a:cubicBezTo>
                  <a:cubicBezTo>
                    <a:pt x="328" y="1418"/>
                    <a:pt x="365" y="1157"/>
                    <a:pt x="518" y="1055"/>
                  </a:cubicBezTo>
                  <a:cubicBezTo>
                    <a:pt x="657" y="796"/>
                    <a:pt x="856" y="597"/>
                    <a:pt x="1035" y="359"/>
                  </a:cubicBezTo>
                  <a:cubicBezTo>
                    <a:pt x="1134" y="259"/>
                    <a:pt x="1134" y="12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"/>
            <p:cNvSpPr/>
            <p:nvPr/>
          </p:nvSpPr>
          <p:spPr>
            <a:xfrm>
              <a:off x="5467800" y="1431675"/>
              <a:ext cx="18925" cy="23900"/>
            </a:xfrm>
            <a:custGeom>
              <a:avLst/>
              <a:gdLst/>
              <a:ahLst/>
              <a:cxnLst/>
              <a:rect l="l" t="t" r="r" b="b"/>
              <a:pathLst>
                <a:path w="757" h="956" extrusionOk="0">
                  <a:moveTo>
                    <a:pt x="557" y="1"/>
                  </a:moveTo>
                  <a:cubicBezTo>
                    <a:pt x="378" y="219"/>
                    <a:pt x="199" y="478"/>
                    <a:pt x="0" y="697"/>
                  </a:cubicBezTo>
                  <a:lnTo>
                    <a:pt x="80" y="756"/>
                  </a:lnTo>
                  <a:lnTo>
                    <a:pt x="199" y="876"/>
                  </a:lnTo>
                  <a:lnTo>
                    <a:pt x="259" y="955"/>
                  </a:lnTo>
                  <a:cubicBezTo>
                    <a:pt x="418" y="697"/>
                    <a:pt x="577" y="458"/>
                    <a:pt x="756" y="199"/>
                  </a:cubicBezTo>
                  <a:lnTo>
                    <a:pt x="5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"/>
            <p:cNvSpPr/>
            <p:nvPr/>
          </p:nvSpPr>
          <p:spPr>
            <a:xfrm>
              <a:off x="5425525" y="1445600"/>
              <a:ext cx="12950" cy="17425"/>
            </a:xfrm>
            <a:custGeom>
              <a:avLst/>
              <a:gdLst/>
              <a:ahLst/>
              <a:cxnLst/>
              <a:rect l="l" t="t" r="r" b="b"/>
              <a:pathLst>
                <a:path w="518" h="697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19" y="140"/>
                    <a:pt x="0" y="339"/>
                    <a:pt x="0" y="697"/>
                  </a:cubicBezTo>
                  <a:cubicBezTo>
                    <a:pt x="259" y="518"/>
                    <a:pt x="478" y="31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"/>
            <p:cNvSpPr/>
            <p:nvPr/>
          </p:nvSpPr>
          <p:spPr>
            <a:xfrm>
              <a:off x="5412100" y="1463000"/>
              <a:ext cx="12950" cy="14325"/>
            </a:xfrm>
            <a:custGeom>
              <a:avLst/>
              <a:gdLst/>
              <a:ahLst/>
              <a:cxnLst/>
              <a:rect l="l" t="t" r="r" b="b"/>
              <a:pathLst>
                <a:path w="518" h="573" extrusionOk="0">
                  <a:moveTo>
                    <a:pt x="518" y="1"/>
                  </a:moveTo>
                  <a:cubicBezTo>
                    <a:pt x="339" y="120"/>
                    <a:pt x="159" y="220"/>
                    <a:pt x="0" y="339"/>
                  </a:cubicBezTo>
                  <a:cubicBezTo>
                    <a:pt x="32" y="418"/>
                    <a:pt x="26" y="573"/>
                    <a:pt x="112" y="573"/>
                  </a:cubicBezTo>
                  <a:cubicBezTo>
                    <a:pt x="134" y="573"/>
                    <a:pt x="163" y="562"/>
                    <a:pt x="199" y="538"/>
                  </a:cubicBezTo>
                  <a:cubicBezTo>
                    <a:pt x="398" y="419"/>
                    <a:pt x="518" y="24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"/>
            <p:cNvSpPr/>
            <p:nvPr/>
          </p:nvSpPr>
          <p:spPr>
            <a:xfrm>
              <a:off x="5437950" y="14366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1" y="0"/>
                  </a:moveTo>
                  <a:lnTo>
                    <a:pt x="1" y="359"/>
                  </a:lnTo>
                  <a:cubicBezTo>
                    <a:pt x="100" y="219"/>
                    <a:pt x="518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"/>
            <p:cNvSpPr/>
            <p:nvPr/>
          </p:nvSpPr>
          <p:spPr>
            <a:xfrm>
              <a:off x="5469775" y="1450575"/>
              <a:ext cx="3025" cy="3075"/>
            </a:xfrm>
            <a:custGeom>
              <a:avLst/>
              <a:gdLst/>
              <a:ahLst/>
              <a:cxnLst/>
              <a:rect l="l" t="t" r="r" b="b"/>
              <a:pathLst>
                <a:path w="121" h="123" extrusionOk="0">
                  <a:moveTo>
                    <a:pt x="1" y="0"/>
                  </a:moveTo>
                  <a:cubicBezTo>
                    <a:pt x="1" y="54"/>
                    <a:pt x="17" y="123"/>
                    <a:pt x="91" y="123"/>
                  </a:cubicBezTo>
                  <a:cubicBezTo>
                    <a:pt x="100" y="123"/>
                    <a:pt x="110" y="122"/>
                    <a:pt x="120" y="1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"/>
            <p:cNvSpPr/>
            <p:nvPr/>
          </p:nvSpPr>
          <p:spPr>
            <a:xfrm>
              <a:off x="5572725" y="1306850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239" y="0"/>
                  </a:moveTo>
                  <a:cubicBezTo>
                    <a:pt x="60" y="40"/>
                    <a:pt x="40" y="140"/>
                    <a:pt x="1" y="299"/>
                  </a:cubicBezTo>
                  <a:cubicBezTo>
                    <a:pt x="140" y="239"/>
                    <a:pt x="180" y="1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"/>
            <p:cNvSpPr/>
            <p:nvPr/>
          </p:nvSpPr>
          <p:spPr>
            <a:xfrm>
              <a:off x="5538900" y="13546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1" y="20"/>
                    <a:pt x="21" y="80"/>
                    <a:pt x="1" y="179"/>
                  </a:cubicBezTo>
                  <a:cubicBezTo>
                    <a:pt x="61" y="159"/>
                    <a:pt x="140" y="8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"/>
            <p:cNvSpPr/>
            <p:nvPr/>
          </p:nvSpPr>
          <p:spPr>
            <a:xfrm>
              <a:off x="5534425" y="13590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81" y="20"/>
                    <a:pt x="21" y="80"/>
                    <a:pt x="1" y="179"/>
                  </a:cubicBezTo>
                  <a:cubicBezTo>
                    <a:pt x="41" y="179"/>
                    <a:pt x="100" y="139"/>
                    <a:pt x="140" y="139"/>
                  </a:cubicBezTo>
                  <a:cubicBezTo>
                    <a:pt x="180" y="100"/>
                    <a:pt x="18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"/>
            <p:cNvSpPr/>
            <p:nvPr/>
          </p:nvSpPr>
          <p:spPr>
            <a:xfrm>
              <a:off x="5577700" y="1302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cubicBezTo>
                    <a:pt x="80" y="0"/>
                    <a:pt x="40" y="80"/>
                    <a:pt x="1" y="179"/>
                  </a:cubicBezTo>
                  <a:cubicBezTo>
                    <a:pt x="100" y="159"/>
                    <a:pt x="18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"/>
            <p:cNvSpPr/>
            <p:nvPr/>
          </p:nvSpPr>
          <p:spPr>
            <a:xfrm>
              <a:off x="5568750" y="13148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80"/>
                  </a:moveTo>
                  <a:cubicBezTo>
                    <a:pt x="40" y="120"/>
                    <a:pt x="100" y="60"/>
                    <a:pt x="140" y="1"/>
                  </a:cubicBezTo>
                  <a:cubicBezTo>
                    <a:pt x="100" y="60"/>
                    <a:pt x="40" y="120"/>
                    <a:pt x="1" y="1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"/>
            <p:cNvSpPr/>
            <p:nvPr/>
          </p:nvSpPr>
          <p:spPr>
            <a:xfrm>
              <a:off x="5512550" y="1384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1"/>
                  </a:moveTo>
                  <a:cubicBezTo>
                    <a:pt x="80" y="40"/>
                    <a:pt x="21" y="100"/>
                    <a:pt x="1" y="200"/>
                  </a:cubicBezTo>
                  <a:cubicBezTo>
                    <a:pt x="60" y="180"/>
                    <a:pt x="100" y="180"/>
                    <a:pt x="160" y="160"/>
                  </a:cubicBezTo>
                  <a:cubicBezTo>
                    <a:pt x="160" y="100"/>
                    <a:pt x="180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"/>
            <p:cNvSpPr/>
            <p:nvPr/>
          </p:nvSpPr>
          <p:spPr>
            <a:xfrm>
              <a:off x="5517025" y="13809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80" y="20"/>
                    <a:pt x="21" y="60"/>
                    <a:pt x="1" y="160"/>
                  </a:cubicBezTo>
                  <a:cubicBezTo>
                    <a:pt x="100" y="140"/>
                    <a:pt x="14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"/>
            <p:cNvSpPr/>
            <p:nvPr/>
          </p:nvSpPr>
          <p:spPr>
            <a:xfrm>
              <a:off x="5521500" y="13759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40" y="1"/>
                  </a:moveTo>
                  <a:cubicBezTo>
                    <a:pt x="100" y="60"/>
                    <a:pt x="41" y="120"/>
                    <a:pt x="1" y="199"/>
                  </a:cubicBezTo>
                  <a:cubicBezTo>
                    <a:pt x="100" y="160"/>
                    <a:pt x="120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"/>
            <p:cNvSpPr/>
            <p:nvPr/>
          </p:nvSpPr>
          <p:spPr>
            <a:xfrm>
              <a:off x="5529950" y="13635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61" y="20"/>
                    <a:pt x="1" y="120"/>
                    <a:pt x="1" y="219"/>
                  </a:cubicBezTo>
                  <a:cubicBezTo>
                    <a:pt x="61" y="139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"/>
            <p:cNvSpPr/>
            <p:nvPr/>
          </p:nvSpPr>
          <p:spPr>
            <a:xfrm>
              <a:off x="5430000" y="1393375"/>
              <a:ext cx="13450" cy="17450"/>
            </a:xfrm>
            <a:custGeom>
              <a:avLst/>
              <a:gdLst/>
              <a:ahLst/>
              <a:cxnLst/>
              <a:rect l="l" t="t" r="r" b="b"/>
              <a:pathLst>
                <a:path w="538" h="69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19" y="120"/>
                    <a:pt x="0" y="319"/>
                    <a:pt x="0" y="697"/>
                  </a:cubicBezTo>
                  <a:lnTo>
                    <a:pt x="180" y="697"/>
                  </a:lnTo>
                  <a:cubicBezTo>
                    <a:pt x="299" y="458"/>
                    <a:pt x="538" y="29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"/>
            <p:cNvSpPr/>
            <p:nvPr/>
          </p:nvSpPr>
          <p:spPr>
            <a:xfrm>
              <a:off x="5447400" y="138442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20"/>
                    <a:pt x="140" y="8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"/>
            <p:cNvSpPr/>
            <p:nvPr/>
          </p:nvSpPr>
          <p:spPr>
            <a:xfrm>
              <a:off x="5442425" y="1388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80" y="1"/>
                    <a:pt x="21" y="80"/>
                    <a:pt x="1" y="180"/>
                  </a:cubicBezTo>
                  <a:cubicBezTo>
                    <a:pt x="120" y="180"/>
                    <a:pt x="18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"/>
            <p:cNvSpPr/>
            <p:nvPr/>
          </p:nvSpPr>
          <p:spPr>
            <a:xfrm>
              <a:off x="4758625" y="945800"/>
              <a:ext cx="7975" cy="21400"/>
            </a:xfrm>
            <a:custGeom>
              <a:avLst/>
              <a:gdLst/>
              <a:ahLst/>
              <a:cxnLst/>
              <a:rect l="l" t="t" r="r" b="b"/>
              <a:pathLst>
                <a:path w="319" h="856" extrusionOk="0">
                  <a:moveTo>
                    <a:pt x="120" y="0"/>
                  </a:moveTo>
                  <a:cubicBezTo>
                    <a:pt x="60" y="40"/>
                    <a:pt x="60" y="80"/>
                    <a:pt x="60" y="140"/>
                  </a:cubicBezTo>
                  <a:cubicBezTo>
                    <a:pt x="179" y="398"/>
                    <a:pt x="0" y="657"/>
                    <a:pt x="239" y="856"/>
                  </a:cubicBezTo>
                  <a:cubicBezTo>
                    <a:pt x="279" y="756"/>
                    <a:pt x="279" y="657"/>
                    <a:pt x="299" y="537"/>
                  </a:cubicBezTo>
                  <a:cubicBezTo>
                    <a:pt x="239" y="339"/>
                    <a:pt x="319" y="12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accent3"/>
        </a:solidFill>
        <a:effectLst/>
      </p:bgPr>
    </p:bg>
    <p:spTree>
      <p:nvGrpSpPr>
        <p:cNvPr id="1" name="Shape 5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56" name="Google Shape;5756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757" name="Google Shape;5757;p7"/>
          <p:cNvSpPr txBox="1">
            <a:spLocks noGrp="1"/>
          </p:cNvSpPr>
          <p:nvPr>
            <p:ph type="title"/>
          </p:nvPr>
        </p:nvSpPr>
        <p:spPr>
          <a:xfrm>
            <a:off x="4578900" y="1241550"/>
            <a:ext cx="3540300" cy="13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758" name="Google Shape;5758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759" name="Google Shape;5759;p7"/>
          <p:cNvSpPr txBox="1">
            <a:spLocks noGrp="1"/>
          </p:cNvSpPr>
          <p:nvPr>
            <p:ph type="body" idx="1"/>
          </p:nvPr>
        </p:nvSpPr>
        <p:spPr>
          <a:xfrm>
            <a:off x="4578900" y="2567950"/>
            <a:ext cx="3231600" cy="18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400" b="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5760" name="Google Shape;5760;p7"/>
          <p:cNvGrpSpPr/>
          <p:nvPr/>
        </p:nvGrpSpPr>
        <p:grpSpPr>
          <a:xfrm rot="-9509084">
            <a:off x="2150626" y="-161375"/>
            <a:ext cx="1197973" cy="1357183"/>
            <a:chOff x="2807100" y="2138800"/>
            <a:chExt cx="649550" cy="735875"/>
          </a:xfrm>
        </p:grpSpPr>
        <p:sp>
          <p:nvSpPr>
            <p:cNvPr id="5761" name="Google Shape;5761;p7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6" name="Google Shape;5766;p7"/>
          <p:cNvGrpSpPr/>
          <p:nvPr/>
        </p:nvGrpSpPr>
        <p:grpSpPr>
          <a:xfrm rot="8595533">
            <a:off x="7546129" y="4018244"/>
            <a:ext cx="1535004" cy="1923558"/>
            <a:chOff x="4082775" y="914425"/>
            <a:chExt cx="777050" cy="973675"/>
          </a:xfrm>
        </p:grpSpPr>
        <p:sp>
          <p:nvSpPr>
            <p:cNvPr id="5767" name="Google Shape;5767;p7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7" name="Google Shape;5777;p7"/>
          <p:cNvGrpSpPr/>
          <p:nvPr/>
        </p:nvGrpSpPr>
        <p:grpSpPr>
          <a:xfrm rot="-2175291">
            <a:off x="861752" y="115017"/>
            <a:ext cx="2084306" cy="1911376"/>
            <a:chOff x="3381725" y="1638925"/>
            <a:chExt cx="1715775" cy="1639475"/>
          </a:xfrm>
        </p:grpSpPr>
        <p:sp>
          <p:nvSpPr>
            <p:cNvPr id="5778" name="Google Shape;5778;p7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0" name="Google Shape;5780;p7"/>
          <p:cNvGrpSpPr/>
          <p:nvPr/>
        </p:nvGrpSpPr>
        <p:grpSpPr>
          <a:xfrm rot="-7501237">
            <a:off x="2041563" y="1273225"/>
            <a:ext cx="2084208" cy="1911246"/>
            <a:chOff x="3381725" y="1638925"/>
            <a:chExt cx="1715775" cy="1639475"/>
          </a:xfrm>
        </p:grpSpPr>
        <p:sp>
          <p:nvSpPr>
            <p:cNvPr id="5781" name="Google Shape;5781;p7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3" name="Google Shape;5783;p7"/>
          <p:cNvGrpSpPr/>
          <p:nvPr/>
        </p:nvGrpSpPr>
        <p:grpSpPr>
          <a:xfrm rot="-10418901" flipH="1">
            <a:off x="709290" y="1991347"/>
            <a:ext cx="2084422" cy="1910889"/>
            <a:chOff x="3381725" y="1638925"/>
            <a:chExt cx="1715775" cy="1639475"/>
          </a:xfrm>
        </p:grpSpPr>
        <p:sp>
          <p:nvSpPr>
            <p:cNvPr id="5784" name="Google Shape;5784;p7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6" name="Google Shape;5786;p7"/>
          <p:cNvGrpSpPr/>
          <p:nvPr/>
        </p:nvGrpSpPr>
        <p:grpSpPr>
          <a:xfrm rot="5276033" flipH="1">
            <a:off x="1313844" y="3245273"/>
            <a:ext cx="2084478" cy="1911065"/>
            <a:chOff x="3381725" y="1638925"/>
            <a:chExt cx="1715775" cy="1639475"/>
          </a:xfrm>
        </p:grpSpPr>
        <p:sp>
          <p:nvSpPr>
            <p:cNvPr id="5787" name="Google Shape;5787;p7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3"/>
        </a:solidFill>
        <a:effectLst/>
      </p:bgPr>
    </p:bg>
    <p:spTree>
      <p:nvGrpSpPr>
        <p:cNvPr id="1" name="Shape 5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90" name="Google Shape;5790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791" name="Google Shape;5791;p8"/>
          <p:cNvSpPr/>
          <p:nvPr/>
        </p:nvSpPr>
        <p:spPr>
          <a:xfrm>
            <a:off x="5602926" y="531376"/>
            <a:ext cx="2992050" cy="1638270"/>
          </a:xfrm>
          <a:custGeom>
            <a:avLst/>
            <a:gdLst/>
            <a:ahLst/>
            <a:cxnLst/>
            <a:rect l="l" t="t" r="r" b="b"/>
            <a:pathLst>
              <a:path w="56794" h="31100" extrusionOk="0">
                <a:moveTo>
                  <a:pt x="31088" y="3452"/>
                </a:moveTo>
                <a:lnTo>
                  <a:pt x="31088" y="3499"/>
                </a:lnTo>
                <a:cubicBezTo>
                  <a:pt x="31029" y="3511"/>
                  <a:pt x="30969" y="3511"/>
                  <a:pt x="30922" y="3523"/>
                </a:cubicBezTo>
                <a:lnTo>
                  <a:pt x="30922" y="3487"/>
                </a:lnTo>
                <a:cubicBezTo>
                  <a:pt x="30969" y="3464"/>
                  <a:pt x="31029" y="3464"/>
                  <a:pt x="31088" y="3452"/>
                </a:cubicBezTo>
                <a:close/>
                <a:moveTo>
                  <a:pt x="24385" y="3857"/>
                </a:moveTo>
                <a:cubicBezTo>
                  <a:pt x="24369" y="3857"/>
                  <a:pt x="24353" y="3867"/>
                  <a:pt x="24351" y="3867"/>
                </a:cubicBezTo>
                <a:cubicBezTo>
                  <a:pt x="24351" y="3867"/>
                  <a:pt x="24353" y="3865"/>
                  <a:pt x="24358" y="3860"/>
                </a:cubicBezTo>
                <a:lnTo>
                  <a:pt x="24358" y="3860"/>
                </a:lnTo>
                <a:cubicBezTo>
                  <a:pt x="24366" y="3858"/>
                  <a:pt x="24376" y="3857"/>
                  <a:pt x="24385" y="3857"/>
                </a:cubicBezTo>
                <a:close/>
                <a:moveTo>
                  <a:pt x="30637" y="3578"/>
                </a:moveTo>
                <a:cubicBezTo>
                  <a:pt x="30679" y="3578"/>
                  <a:pt x="30745" y="3589"/>
                  <a:pt x="30850" y="3607"/>
                </a:cubicBezTo>
                <a:cubicBezTo>
                  <a:pt x="29874" y="3964"/>
                  <a:pt x="28993" y="4285"/>
                  <a:pt x="28028" y="4416"/>
                </a:cubicBezTo>
                <a:cubicBezTo>
                  <a:pt x="28124" y="4357"/>
                  <a:pt x="28219" y="4261"/>
                  <a:pt x="28326" y="4226"/>
                </a:cubicBezTo>
                <a:cubicBezTo>
                  <a:pt x="29076" y="3999"/>
                  <a:pt x="29838" y="3797"/>
                  <a:pt x="30600" y="3583"/>
                </a:cubicBezTo>
                <a:cubicBezTo>
                  <a:pt x="30610" y="3580"/>
                  <a:pt x="30622" y="3578"/>
                  <a:pt x="30637" y="3578"/>
                </a:cubicBezTo>
                <a:close/>
                <a:moveTo>
                  <a:pt x="22408" y="4916"/>
                </a:moveTo>
                <a:cubicBezTo>
                  <a:pt x="22337" y="4940"/>
                  <a:pt x="22253" y="4988"/>
                  <a:pt x="22170" y="5011"/>
                </a:cubicBezTo>
                <a:cubicBezTo>
                  <a:pt x="22159" y="4988"/>
                  <a:pt x="22159" y="4952"/>
                  <a:pt x="22147" y="4928"/>
                </a:cubicBezTo>
                <a:cubicBezTo>
                  <a:pt x="22244" y="4928"/>
                  <a:pt x="22322" y="4918"/>
                  <a:pt x="22408" y="4916"/>
                </a:cubicBezTo>
                <a:close/>
                <a:moveTo>
                  <a:pt x="22016" y="5035"/>
                </a:moveTo>
                <a:cubicBezTo>
                  <a:pt x="22016" y="5059"/>
                  <a:pt x="22028" y="5071"/>
                  <a:pt x="22028" y="5107"/>
                </a:cubicBezTo>
                <a:cubicBezTo>
                  <a:pt x="21861" y="5154"/>
                  <a:pt x="21682" y="5190"/>
                  <a:pt x="21516" y="5238"/>
                </a:cubicBezTo>
                <a:cubicBezTo>
                  <a:pt x="21516" y="5226"/>
                  <a:pt x="21504" y="5190"/>
                  <a:pt x="21504" y="5178"/>
                </a:cubicBezTo>
                <a:cubicBezTo>
                  <a:pt x="21670" y="5131"/>
                  <a:pt x="21849" y="5095"/>
                  <a:pt x="22016" y="5035"/>
                </a:cubicBezTo>
                <a:close/>
                <a:moveTo>
                  <a:pt x="21247" y="5315"/>
                </a:moveTo>
                <a:cubicBezTo>
                  <a:pt x="21286" y="5315"/>
                  <a:pt x="21328" y="5335"/>
                  <a:pt x="21373" y="5369"/>
                </a:cubicBezTo>
                <a:cubicBezTo>
                  <a:pt x="21277" y="5369"/>
                  <a:pt x="21194" y="5392"/>
                  <a:pt x="21123" y="5404"/>
                </a:cubicBezTo>
                <a:cubicBezTo>
                  <a:pt x="21161" y="5341"/>
                  <a:pt x="21202" y="5315"/>
                  <a:pt x="21247" y="5315"/>
                </a:cubicBezTo>
                <a:close/>
                <a:moveTo>
                  <a:pt x="21123" y="5404"/>
                </a:moveTo>
                <a:lnTo>
                  <a:pt x="21123" y="5404"/>
                </a:lnTo>
                <a:cubicBezTo>
                  <a:pt x="21016" y="5428"/>
                  <a:pt x="20920" y="5464"/>
                  <a:pt x="20837" y="5523"/>
                </a:cubicBezTo>
                <a:cubicBezTo>
                  <a:pt x="20825" y="5488"/>
                  <a:pt x="20825" y="5464"/>
                  <a:pt x="20801" y="5428"/>
                </a:cubicBezTo>
                <a:cubicBezTo>
                  <a:pt x="20908" y="5416"/>
                  <a:pt x="21016" y="5416"/>
                  <a:pt x="21123" y="5404"/>
                </a:cubicBezTo>
                <a:close/>
                <a:moveTo>
                  <a:pt x="20546" y="5566"/>
                </a:moveTo>
                <a:cubicBezTo>
                  <a:pt x="20593" y="5566"/>
                  <a:pt x="20648" y="5598"/>
                  <a:pt x="20706" y="5631"/>
                </a:cubicBezTo>
                <a:cubicBezTo>
                  <a:pt x="20623" y="5642"/>
                  <a:pt x="20539" y="5642"/>
                  <a:pt x="20444" y="5654"/>
                </a:cubicBezTo>
                <a:cubicBezTo>
                  <a:pt x="20471" y="5589"/>
                  <a:pt x="20506" y="5566"/>
                  <a:pt x="20546" y="5566"/>
                </a:cubicBezTo>
                <a:close/>
                <a:moveTo>
                  <a:pt x="22840" y="6658"/>
                </a:moveTo>
                <a:cubicBezTo>
                  <a:pt x="22884" y="6658"/>
                  <a:pt x="22930" y="6664"/>
                  <a:pt x="22980" y="6678"/>
                </a:cubicBezTo>
                <a:cubicBezTo>
                  <a:pt x="22851" y="6890"/>
                  <a:pt x="22701" y="6938"/>
                  <a:pt x="22486" y="6938"/>
                </a:cubicBezTo>
                <a:cubicBezTo>
                  <a:pt x="22423" y="6938"/>
                  <a:pt x="22353" y="6934"/>
                  <a:pt x="22278" y="6928"/>
                </a:cubicBezTo>
                <a:cubicBezTo>
                  <a:pt x="22485" y="6810"/>
                  <a:pt x="22627" y="6658"/>
                  <a:pt x="22840" y="6658"/>
                </a:cubicBezTo>
                <a:close/>
                <a:moveTo>
                  <a:pt x="21385" y="7309"/>
                </a:moveTo>
                <a:lnTo>
                  <a:pt x="21385" y="7309"/>
                </a:lnTo>
                <a:cubicBezTo>
                  <a:pt x="21420" y="7566"/>
                  <a:pt x="21420" y="7571"/>
                  <a:pt x="21207" y="7594"/>
                </a:cubicBezTo>
                <a:lnTo>
                  <a:pt x="21207" y="7594"/>
                </a:lnTo>
                <a:cubicBezTo>
                  <a:pt x="21254" y="7511"/>
                  <a:pt x="21302" y="7440"/>
                  <a:pt x="21385" y="7309"/>
                </a:cubicBezTo>
                <a:close/>
                <a:moveTo>
                  <a:pt x="16003" y="7988"/>
                </a:moveTo>
                <a:lnTo>
                  <a:pt x="16003" y="7988"/>
                </a:lnTo>
                <a:cubicBezTo>
                  <a:pt x="16205" y="8738"/>
                  <a:pt x="16324" y="9476"/>
                  <a:pt x="16253" y="10250"/>
                </a:cubicBezTo>
                <a:cubicBezTo>
                  <a:pt x="16253" y="10072"/>
                  <a:pt x="16253" y="9893"/>
                  <a:pt x="16241" y="9714"/>
                </a:cubicBezTo>
                <a:cubicBezTo>
                  <a:pt x="16205" y="9560"/>
                  <a:pt x="16146" y="9405"/>
                  <a:pt x="16134" y="9262"/>
                </a:cubicBezTo>
                <a:cubicBezTo>
                  <a:pt x="16074" y="8845"/>
                  <a:pt x="16015" y="8429"/>
                  <a:pt x="16003" y="7988"/>
                </a:cubicBezTo>
                <a:close/>
                <a:moveTo>
                  <a:pt x="4252" y="13227"/>
                </a:moveTo>
                <a:lnTo>
                  <a:pt x="4252" y="13286"/>
                </a:lnTo>
                <a:lnTo>
                  <a:pt x="3835" y="13286"/>
                </a:lnTo>
                <a:lnTo>
                  <a:pt x="3835" y="13227"/>
                </a:lnTo>
                <a:close/>
                <a:moveTo>
                  <a:pt x="4513" y="13370"/>
                </a:moveTo>
                <a:cubicBezTo>
                  <a:pt x="4609" y="13393"/>
                  <a:pt x="4716" y="13441"/>
                  <a:pt x="4823" y="13465"/>
                </a:cubicBezTo>
                <a:cubicBezTo>
                  <a:pt x="4716" y="13441"/>
                  <a:pt x="4609" y="13441"/>
                  <a:pt x="4490" y="13429"/>
                </a:cubicBezTo>
                <a:cubicBezTo>
                  <a:pt x="4490" y="13405"/>
                  <a:pt x="4513" y="13382"/>
                  <a:pt x="4513" y="13370"/>
                </a:cubicBezTo>
                <a:close/>
                <a:moveTo>
                  <a:pt x="4692" y="14358"/>
                </a:moveTo>
                <a:lnTo>
                  <a:pt x="4692" y="14405"/>
                </a:lnTo>
                <a:lnTo>
                  <a:pt x="4549" y="14405"/>
                </a:lnTo>
                <a:lnTo>
                  <a:pt x="4549" y="14358"/>
                </a:lnTo>
                <a:close/>
                <a:moveTo>
                  <a:pt x="5029" y="14461"/>
                </a:moveTo>
                <a:lnTo>
                  <a:pt x="5029" y="14461"/>
                </a:lnTo>
                <a:cubicBezTo>
                  <a:pt x="4988" y="14483"/>
                  <a:pt x="4951" y="14507"/>
                  <a:pt x="4906" y="14525"/>
                </a:cubicBezTo>
                <a:cubicBezTo>
                  <a:pt x="4906" y="14513"/>
                  <a:pt x="4894" y="14489"/>
                  <a:pt x="4894" y="14477"/>
                </a:cubicBezTo>
                <a:cubicBezTo>
                  <a:pt x="4944" y="14469"/>
                  <a:pt x="4987" y="14466"/>
                  <a:pt x="5029" y="14461"/>
                </a:cubicBezTo>
                <a:close/>
                <a:moveTo>
                  <a:pt x="5180" y="14620"/>
                </a:moveTo>
                <a:cubicBezTo>
                  <a:pt x="5228" y="14644"/>
                  <a:pt x="5264" y="14679"/>
                  <a:pt x="5311" y="14691"/>
                </a:cubicBezTo>
                <a:cubicBezTo>
                  <a:pt x="5252" y="14679"/>
                  <a:pt x="5204" y="14656"/>
                  <a:pt x="5168" y="14644"/>
                </a:cubicBezTo>
                <a:cubicBezTo>
                  <a:pt x="5168" y="14644"/>
                  <a:pt x="5180" y="14632"/>
                  <a:pt x="5180" y="14620"/>
                </a:cubicBezTo>
                <a:close/>
                <a:moveTo>
                  <a:pt x="21190" y="7602"/>
                </a:moveTo>
                <a:lnTo>
                  <a:pt x="20885" y="8083"/>
                </a:lnTo>
                <a:cubicBezTo>
                  <a:pt x="20658" y="8226"/>
                  <a:pt x="20527" y="8488"/>
                  <a:pt x="20504" y="8679"/>
                </a:cubicBezTo>
                <a:cubicBezTo>
                  <a:pt x="20468" y="9107"/>
                  <a:pt x="20206" y="9452"/>
                  <a:pt x="20111" y="9857"/>
                </a:cubicBezTo>
                <a:cubicBezTo>
                  <a:pt x="19908" y="10607"/>
                  <a:pt x="19706" y="11357"/>
                  <a:pt x="19492" y="12119"/>
                </a:cubicBezTo>
                <a:cubicBezTo>
                  <a:pt x="19349" y="12631"/>
                  <a:pt x="19230" y="13143"/>
                  <a:pt x="19099" y="13643"/>
                </a:cubicBezTo>
                <a:cubicBezTo>
                  <a:pt x="19003" y="13965"/>
                  <a:pt x="18944" y="14275"/>
                  <a:pt x="18860" y="14584"/>
                </a:cubicBezTo>
                <a:cubicBezTo>
                  <a:pt x="18841" y="14632"/>
                  <a:pt x="18800" y="14671"/>
                  <a:pt x="18772" y="14716"/>
                </a:cubicBezTo>
                <a:lnTo>
                  <a:pt x="18772" y="14716"/>
                </a:lnTo>
                <a:cubicBezTo>
                  <a:pt x="18814" y="14475"/>
                  <a:pt x="18828" y="14215"/>
                  <a:pt x="18884" y="13965"/>
                </a:cubicBezTo>
                <a:cubicBezTo>
                  <a:pt x="19099" y="13024"/>
                  <a:pt x="19301" y="12072"/>
                  <a:pt x="19527" y="11131"/>
                </a:cubicBezTo>
                <a:cubicBezTo>
                  <a:pt x="19611" y="10810"/>
                  <a:pt x="19706" y="10476"/>
                  <a:pt x="19813" y="10167"/>
                </a:cubicBezTo>
                <a:cubicBezTo>
                  <a:pt x="19944" y="9762"/>
                  <a:pt x="20015" y="9357"/>
                  <a:pt x="20075" y="8941"/>
                </a:cubicBezTo>
                <a:cubicBezTo>
                  <a:pt x="20099" y="8679"/>
                  <a:pt x="20218" y="8405"/>
                  <a:pt x="20361" y="8155"/>
                </a:cubicBezTo>
                <a:cubicBezTo>
                  <a:pt x="20536" y="7815"/>
                  <a:pt x="20884" y="7729"/>
                  <a:pt x="21190" y="7602"/>
                </a:cubicBezTo>
                <a:close/>
                <a:moveTo>
                  <a:pt x="5311" y="14691"/>
                </a:moveTo>
                <a:lnTo>
                  <a:pt x="5311" y="14691"/>
                </a:lnTo>
                <a:cubicBezTo>
                  <a:pt x="5371" y="14703"/>
                  <a:pt x="5430" y="14703"/>
                  <a:pt x="5525" y="14715"/>
                </a:cubicBezTo>
                <a:cubicBezTo>
                  <a:pt x="5525" y="14739"/>
                  <a:pt x="5502" y="14751"/>
                  <a:pt x="5502" y="14763"/>
                </a:cubicBezTo>
                <a:cubicBezTo>
                  <a:pt x="5430" y="14739"/>
                  <a:pt x="5371" y="14715"/>
                  <a:pt x="5311" y="14691"/>
                </a:cubicBezTo>
                <a:close/>
                <a:moveTo>
                  <a:pt x="5716" y="14870"/>
                </a:moveTo>
                <a:cubicBezTo>
                  <a:pt x="5738" y="14881"/>
                  <a:pt x="5770" y="14912"/>
                  <a:pt x="5793" y="14935"/>
                </a:cubicBezTo>
                <a:lnTo>
                  <a:pt x="5793" y="14935"/>
                </a:lnTo>
                <a:cubicBezTo>
                  <a:pt x="5763" y="14925"/>
                  <a:pt x="5732" y="14913"/>
                  <a:pt x="5692" y="14894"/>
                </a:cubicBezTo>
                <a:cubicBezTo>
                  <a:pt x="5692" y="14882"/>
                  <a:pt x="5716" y="14882"/>
                  <a:pt x="5716" y="14870"/>
                </a:cubicBezTo>
                <a:close/>
                <a:moveTo>
                  <a:pt x="3454" y="14977"/>
                </a:moveTo>
                <a:lnTo>
                  <a:pt x="3454" y="15001"/>
                </a:lnTo>
                <a:lnTo>
                  <a:pt x="3323" y="15001"/>
                </a:lnTo>
                <a:lnTo>
                  <a:pt x="3323" y="14977"/>
                </a:lnTo>
                <a:close/>
                <a:moveTo>
                  <a:pt x="18753" y="14811"/>
                </a:moveTo>
                <a:lnTo>
                  <a:pt x="18753" y="15156"/>
                </a:lnTo>
                <a:cubicBezTo>
                  <a:pt x="18718" y="15132"/>
                  <a:pt x="18706" y="15132"/>
                  <a:pt x="18682" y="15132"/>
                </a:cubicBezTo>
                <a:cubicBezTo>
                  <a:pt x="18702" y="15021"/>
                  <a:pt x="18731" y="14919"/>
                  <a:pt x="18753" y="14811"/>
                </a:cubicBezTo>
                <a:close/>
                <a:moveTo>
                  <a:pt x="7919" y="16058"/>
                </a:moveTo>
                <a:cubicBezTo>
                  <a:pt x="7957" y="16058"/>
                  <a:pt x="7983" y="16075"/>
                  <a:pt x="7990" y="16144"/>
                </a:cubicBezTo>
                <a:cubicBezTo>
                  <a:pt x="7942" y="16132"/>
                  <a:pt x="7883" y="16108"/>
                  <a:pt x="7859" y="16084"/>
                </a:cubicBezTo>
                <a:cubicBezTo>
                  <a:pt x="7851" y="16080"/>
                  <a:pt x="7842" y="16075"/>
                  <a:pt x="7833" y="16071"/>
                </a:cubicBezTo>
                <a:lnTo>
                  <a:pt x="7833" y="16071"/>
                </a:lnTo>
                <a:cubicBezTo>
                  <a:pt x="7865" y="16066"/>
                  <a:pt x="7894" y="16058"/>
                  <a:pt x="7919" y="16058"/>
                </a:cubicBezTo>
                <a:close/>
                <a:moveTo>
                  <a:pt x="52817" y="16310"/>
                </a:moveTo>
                <a:cubicBezTo>
                  <a:pt x="52817" y="16346"/>
                  <a:pt x="52829" y="16358"/>
                  <a:pt x="52829" y="16370"/>
                </a:cubicBezTo>
                <a:cubicBezTo>
                  <a:pt x="52769" y="16370"/>
                  <a:pt x="52710" y="16382"/>
                  <a:pt x="52662" y="16406"/>
                </a:cubicBezTo>
                <a:cubicBezTo>
                  <a:pt x="52710" y="16370"/>
                  <a:pt x="52758" y="16346"/>
                  <a:pt x="52817" y="16310"/>
                </a:cubicBezTo>
                <a:close/>
                <a:moveTo>
                  <a:pt x="18479" y="16441"/>
                </a:moveTo>
                <a:lnTo>
                  <a:pt x="18479" y="16549"/>
                </a:lnTo>
                <a:lnTo>
                  <a:pt x="18468" y="16549"/>
                </a:lnTo>
                <a:cubicBezTo>
                  <a:pt x="18468" y="16525"/>
                  <a:pt x="18468" y="16501"/>
                  <a:pt x="18479" y="16441"/>
                </a:cubicBezTo>
                <a:close/>
                <a:moveTo>
                  <a:pt x="965" y="16834"/>
                </a:moveTo>
                <a:lnTo>
                  <a:pt x="977" y="16858"/>
                </a:lnTo>
                <a:lnTo>
                  <a:pt x="953" y="16858"/>
                </a:lnTo>
                <a:lnTo>
                  <a:pt x="965" y="16834"/>
                </a:lnTo>
                <a:close/>
                <a:moveTo>
                  <a:pt x="52662" y="16406"/>
                </a:moveTo>
                <a:cubicBezTo>
                  <a:pt x="52281" y="16549"/>
                  <a:pt x="51912" y="16727"/>
                  <a:pt x="51519" y="16882"/>
                </a:cubicBezTo>
                <a:cubicBezTo>
                  <a:pt x="51305" y="16977"/>
                  <a:pt x="51067" y="17037"/>
                  <a:pt x="50793" y="17072"/>
                </a:cubicBezTo>
                <a:cubicBezTo>
                  <a:pt x="51067" y="16953"/>
                  <a:pt x="51341" y="16799"/>
                  <a:pt x="51626" y="16703"/>
                </a:cubicBezTo>
                <a:cubicBezTo>
                  <a:pt x="51972" y="16584"/>
                  <a:pt x="52329" y="16489"/>
                  <a:pt x="52662" y="16406"/>
                </a:cubicBezTo>
                <a:close/>
                <a:moveTo>
                  <a:pt x="18337" y="16894"/>
                </a:moveTo>
                <a:lnTo>
                  <a:pt x="18337" y="17120"/>
                </a:lnTo>
                <a:lnTo>
                  <a:pt x="18325" y="17120"/>
                </a:lnTo>
                <a:cubicBezTo>
                  <a:pt x="18325" y="17037"/>
                  <a:pt x="18301" y="16965"/>
                  <a:pt x="18301" y="16894"/>
                </a:cubicBezTo>
                <a:close/>
                <a:moveTo>
                  <a:pt x="49650" y="17584"/>
                </a:moveTo>
                <a:cubicBezTo>
                  <a:pt x="49650" y="17608"/>
                  <a:pt x="49662" y="17620"/>
                  <a:pt x="49662" y="17632"/>
                </a:cubicBezTo>
                <a:cubicBezTo>
                  <a:pt x="49619" y="17632"/>
                  <a:pt x="49580" y="17636"/>
                  <a:pt x="49542" y="17640"/>
                </a:cubicBezTo>
                <a:lnTo>
                  <a:pt x="49542" y="17640"/>
                </a:lnTo>
                <a:cubicBezTo>
                  <a:pt x="49576" y="17624"/>
                  <a:pt x="49613" y="17607"/>
                  <a:pt x="49650" y="17584"/>
                </a:cubicBezTo>
                <a:close/>
                <a:moveTo>
                  <a:pt x="52686" y="17787"/>
                </a:moveTo>
                <a:cubicBezTo>
                  <a:pt x="52686" y="17799"/>
                  <a:pt x="52698" y="17811"/>
                  <a:pt x="52698" y="17823"/>
                </a:cubicBezTo>
                <a:cubicBezTo>
                  <a:pt x="52642" y="17823"/>
                  <a:pt x="52593" y="17837"/>
                  <a:pt x="52546" y="17844"/>
                </a:cubicBezTo>
                <a:lnTo>
                  <a:pt x="52546" y="17844"/>
                </a:lnTo>
                <a:cubicBezTo>
                  <a:pt x="52594" y="17819"/>
                  <a:pt x="52636" y="17807"/>
                  <a:pt x="52686" y="17787"/>
                </a:cubicBezTo>
                <a:close/>
                <a:moveTo>
                  <a:pt x="52297" y="18088"/>
                </a:moveTo>
                <a:lnTo>
                  <a:pt x="52269" y="18096"/>
                </a:lnTo>
                <a:lnTo>
                  <a:pt x="52281" y="18108"/>
                </a:lnTo>
                <a:cubicBezTo>
                  <a:pt x="52287" y="18101"/>
                  <a:pt x="52292" y="18094"/>
                  <a:pt x="52297" y="18088"/>
                </a:cubicBezTo>
                <a:close/>
                <a:moveTo>
                  <a:pt x="8722" y="18332"/>
                </a:moveTo>
                <a:lnTo>
                  <a:pt x="8722" y="18332"/>
                </a:lnTo>
                <a:cubicBezTo>
                  <a:pt x="8728" y="18337"/>
                  <a:pt x="8734" y="18342"/>
                  <a:pt x="8740" y="18346"/>
                </a:cubicBezTo>
                <a:lnTo>
                  <a:pt x="8740" y="18335"/>
                </a:lnTo>
                <a:cubicBezTo>
                  <a:pt x="8734" y="18334"/>
                  <a:pt x="8728" y="18333"/>
                  <a:pt x="8722" y="18332"/>
                </a:cubicBezTo>
                <a:close/>
                <a:moveTo>
                  <a:pt x="19491" y="18142"/>
                </a:moveTo>
                <a:cubicBezTo>
                  <a:pt x="19490" y="18247"/>
                  <a:pt x="19477" y="18336"/>
                  <a:pt x="19337" y="18346"/>
                </a:cubicBezTo>
                <a:cubicBezTo>
                  <a:pt x="19388" y="18285"/>
                  <a:pt x="19440" y="18214"/>
                  <a:pt x="19491" y="18142"/>
                </a:cubicBezTo>
                <a:close/>
                <a:moveTo>
                  <a:pt x="19321" y="18391"/>
                </a:moveTo>
                <a:lnTo>
                  <a:pt x="19321" y="18391"/>
                </a:lnTo>
                <a:cubicBezTo>
                  <a:pt x="19321" y="18392"/>
                  <a:pt x="19321" y="18392"/>
                  <a:pt x="19322" y="18392"/>
                </a:cubicBezTo>
                <a:lnTo>
                  <a:pt x="19322" y="18392"/>
                </a:lnTo>
                <a:cubicBezTo>
                  <a:pt x="19321" y="18392"/>
                  <a:pt x="19321" y="18392"/>
                  <a:pt x="19321" y="18392"/>
                </a:cubicBezTo>
                <a:cubicBezTo>
                  <a:pt x="19321" y="18392"/>
                  <a:pt x="19321" y="18392"/>
                  <a:pt x="19321" y="18391"/>
                </a:cubicBezTo>
                <a:close/>
                <a:moveTo>
                  <a:pt x="7114" y="18509"/>
                </a:moveTo>
                <a:cubicBezTo>
                  <a:pt x="7173" y="18509"/>
                  <a:pt x="7226" y="18532"/>
                  <a:pt x="7264" y="18608"/>
                </a:cubicBezTo>
                <a:cubicBezTo>
                  <a:pt x="7194" y="18562"/>
                  <a:pt x="7113" y="18550"/>
                  <a:pt x="7054" y="18516"/>
                </a:cubicBezTo>
                <a:lnTo>
                  <a:pt x="7054" y="18516"/>
                </a:lnTo>
                <a:cubicBezTo>
                  <a:pt x="7075" y="18512"/>
                  <a:pt x="7095" y="18509"/>
                  <a:pt x="7114" y="18509"/>
                </a:cubicBezTo>
                <a:close/>
                <a:moveTo>
                  <a:pt x="3156" y="14179"/>
                </a:moveTo>
                <a:cubicBezTo>
                  <a:pt x="3323" y="14203"/>
                  <a:pt x="3501" y="14227"/>
                  <a:pt x="3680" y="14275"/>
                </a:cubicBezTo>
                <a:cubicBezTo>
                  <a:pt x="4787" y="14560"/>
                  <a:pt x="5787" y="15120"/>
                  <a:pt x="6776" y="15715"/>
                </a:cubicBezTo>
                <a:cubicBezTo>
                  <a:pt x="7645" y="16251"/>
                  <a:pt x="8526" y="16763"/>
                  <a:pt x="9478" y="17156"/>
                </a:cubicBezTo>
                <a:cubicBezTo>
                  <a:pt x="10145" y="17442"/>
                  <a:pt x="10669" y="17954"/>
                  <a:pt x="11157" y="18454"/>
                </a:cubicBezTo>
                <a:cubicBezTo>
                  <a:pt x="11181" y="18465"/>
                  <a:pt x="11193" y="18513"/>
                  <a:pt x="11240" y="18620"/>
                </a:cubicBezTo>
                <a:cubicBezTo>
                  <a:pt x="10181" y="18049"/>
                  <a:pt x="9181" y="17537"/>
                  <a:pt x="8204" y="17001"/>
                </a:cubicBezTo>
                <a:cubicBezTo>
                  <a:pt x="7026" y="16346"/>
                  <a:pt x="5835" y="15715"/>
                  <a:pt x="4585" y="15215"/>
                </a:cubicBezTo>
                <a:cubicBezTo>
                  <a:pt x="4037" y="14989"/>
                  <a:pt x="3466" y="14822"/>
                  <a:pt x="2870" y="14620"/>
                </a:cubicBezTo>
                <a:cubicBezTo>
                  <a:pt x="2966" y="14477"/>
                  <a:pt x="3049" y="14346"/>
                  <a:pt x="3156" y="14179"/>
                </a:cubicBezTo>
                <a:close/>
                <a:moveTo>
                  <a:pt x="7264" y="18608"/>
                </a:moveTo>
                <a:lnTo>
                  <a:pt x="7264" y="18608"/>
                </a:lnTo>
                <a:cubicBezTo>
                  <a:pt x="7323" y="18620"/>
                  <a:pt x="7383" y="18620"/>
                  <a:pt x="7430" y="18644"/>
                </a:cubicBezTo>
                <a:cubicBezTo>
                  <a:pt x="7430" y="18668"/>
                  <a:pt x="7407" y="18668"/>
                  <a:pt x="7407" y="18680"/>
                </a:cubicBezTo>
                <a:cubicBezTo>
                  <a:pt x="7371" y="18644"/>
                  <a:pt x="7323" y="18620"/>
                  <a:pt x="7264" y="18608"/>
                </a:cubicBezTo>
                <a:close/>
                <a:moveTo>
                  <a:pt x="52889" y="18787"/>
                </a:moveTo>
                <a:cubicBezTo>
                  <a:pt x="52900" y="18799"/>
                  <a:pt x="52900" y="18799"/>
                  <a:pt x="52900" y="18811"/>
                </a:cubicBezTo>
                <a:cubicBezTo>
                  <a:pt x="52870" y="18811"/>
                  <a:pt x="52831" y="18815"/>
                  <a:pt x="52797" y="18825"/>
                </a:cubicBezTo>
                <a:lnTo>
                  <a:pt x="52797" y="18825"/>
                </a:lnTo>
                <a:cubicBezTo>
                  <a:pt x="52833" y="18809"/>
                  <a:pt x="52864" y="18795"/>
                  <a:pt x="52889" y="18787"/>
                </a:cubicBezTo>
                <a:close/>
                <a:moveTo>
                  <a:pt x="39076" y="1415"/>
                </a:moveTo>
                <a:cubicBezTo>
                  <a:pt x="39174" y="1415"/>
                  <a:pt x="39274" y="1419"/>
                  <a:pt x="39375" y="1428"/>
                </a:cubicBezTo>
                <a:cubicBezTo>
                  <a:pt x="39375" y="1582"/>
                  <a:pt x="39315" y="1678"/>
                  <a:pt x="39232" y="1785"/>
                </a:cubicBezTo>
                <a:cubicBezTo>
                  <a:pt x="38875" y="2249"/>
                  <a:pt x="38530" y="2714"/>
                  <a:pt x="38208" y="3190"/>
                </a:cubicBezTo>
                <a:cubicBezTo>
                  <a:pt x="38101" y="3333"/>
                  <a:pt x="38030" y="3511"/>
                  <a:pt x="37946" y="3666"/>
                </a:cubicBezTo>
                <a:cubicBezTo>
                  <a:pt x="37196" y="3880"/>
                  <a:pt x="36446" y="4118"/>
                  <a:pt x="35720" y="4345"/>
                </a:cubicBezTo>
                <a:cubicBezTo>
                  <a:pt x="35113" y="4523"/>
                  <a:pt x="34517" y="4738"/>
                  <a:pt x="33898" y="4916"/>
                </a:cubicBezTo>
                <a:cubicBezTo>
                  <a:pt x="33160" y="5131"/>
                  <a:pt x="32446" y="5416"/>
                  <a:pt x="31755" y="5773"/>
                </a:cubicBezTo>
                <a:cubicBezTo>
                  <a:pt x="30362" y="6535"/>
                  <a:pt x="28981" y="7309"/>
                  <a:pt x="27564" y="8048"/>
                </a:cubicBezTo>
                <a:cubicBezTo>
                  <a:pt x="26504" y="8607"/>
                  <a:pt x="25433" y="9083"/>
                  <a:pt x="24373" y="9619"/>
                </a:cubicBezTo>
                <a:cubicBezTo>
                  <a:pt x="24206" y="9691"/>
                  <a:pt x="24052" y="9822"/>
                  <a:pt x="23944" y="9976"/>
                </a:cubicBezTo>
                <a:cubicBezTo>
                  <a:pt x="22980" y="11381"/>
                  <a:pt x="21980" y="12774"/>
                  <a:pt x="21051" y="14215"/>
                </a:cubicBezTo>
                <a:cubicBezTo>
                  <a:pt x="20480" y="15108"/>
                  <a:pt x="20003" y="16060"/>
                  <a:pt x="19492" y="17001"/>
                </a:cubicBezTo>
                <a:cubicBezTo>
                  <a:pt x="19182" y="17549"/>
                  <a:pt x="18908" y="18132"/>
                  <a:pt x="18634" y="18692"/>
                </a:cubicBezTo>
                <a:cubicBezTo>
                  <a:pt x="18599" y="18751"/>
                  <a:pt x="18539" y="18823"/>
                  <a:pt x="18432" y="18870"/>
                </a:cubicBezTo>
                <a:cubicBezTo>
                  <a:pt x="18527" y="18227"/>
                  <a:pt x="18587" y="17608"/>
                  <a:pt x="18694" y="16965"/>
                </a:cubicBezTo>
                <a:cubicBezTo>
                  <a:pt x="18777" y="16346"/>
                  <a:pt x="18896" y="15715"/>
                  <a:pt x="19027" y="15096"/>
                </a:cubicBezTo>
                <a:cubicBezTo>
                  <a:pt x="19158" y="14536"/>
                  <a:pt x="19289" y="14001"/>
                  <a:pt x="19432" y="13465"/>
                </a:cubicBezTo>
                <a:cubicBezTo>
                  <a:pt x="19765" y="12310"/>
                  <a:pt x="20111" y="11167"/>
                  <a:pt x="20432" y="10000"/>
                </a:cubicBezTo>
                <a:cubicBezTo>
                  <a:pt x="20444" y="9941"/>
                  <a:pt x="20468" y="9881"/>
                  <a:pt x="20468" y="9833"/>
                </a:cubicBezTo>
                <a:cubicBezTo>
                  <a:pt x="20420" y="9333"/>
                  <a:pt x="20682" y="8929"/>
                  <a:pt x="20885" y="8512"/>
                </a:cubicBezTo>
                <a:cubicBezTo>
                  <a:pt x="20918" y="8411"/>
                  <a:pt x="20941" y="8299"/>
                  <a:pt x="20964" y="8187"/>
                </a:cubicBezTo>
                <a:lnTo>
                  <a:pt x="20964" y="8187"/>
                </a:lnTo>
                <a:cubicBezTo>
                  <a:pt x="21187" y="8093"/>
                  <a:pt x="21374" y="8009"/>
                  <a:pt x="21492" y="7786"/>
                </a:cubicBezTo>
                <a:cubicBezTo>
                  <a:pt x="21516" y="7726"/>
                  <a:pt x="21623" y="7667"/>
                  <a:pt x="21718" y="7631"/>
                </a:cubicBezTo>
                <a:cubicBezTo>
                  <a:pt x="22111" y="7488"/>
                  <a:pt x="22492" y="7309"/>
                  <a:pt x="22801" y="7024"/>
                </a:cubicBezTo>
                <a:cubicBezTo>
                  <a:pt x="22921" y="6916"/>
                  <a:pt x="23123" y="6905"/>
                  <a:pt x="23278" y="6833"/>
                </a:cubicBezTo>
                <a:cubicBezTo>
                  <a:pt x="23516" y="6714"/>
                  <a:pt x="23754" y="6607"/>
                  <a:pt x="23980" y="6476"/>
                </a:cubicBezTo>
                <a:cubicBezTo>
                  <a:pt x="24230" y="6333"/>
                  <a:pt x="24516" y="6262"/>
                  <a:pt x="24718" y="6023"/>
                </a:cubicBezTo>
                <a:cubicBezTo>
                  <a:pt x="24790" y="5940"/>
                  <a:pt x="24956" y="5940"/>
                  <a:pt x="25087" y="5904"/>
                </a:cubicBezTo>
                <a:cubicBezTo>
                  <a:pt x="25207" y="5881"/>
                  <a:pt x="25349" y="5869"/>
                  <a:pt x="25433" y="5809"/>
                </a:cubicBezTo>
                <a:cubicBezTo>
                  <a:pt x="25826" y="5523"/>
                  <a:pt x="26278" y="5404"/>
                  <a:pt x="26695" y="5178"/>
                </a:cubicBezTo>
                <a:cubicBezTo>
                  <a:pt x="26850" y="5107"/>
                  <a:pt x="26981" y="5000"/>
                  <a:pt x="27135" y="4916"/>
                </a:cubicBezTo>
                <a:cubicBezTo>
                  <a:pt x="27493" y="4666"/>
                  <a:pt x="27921" y="4809"/>
                  <a:pt x="28302" y="4702"/>
                </a:cubicBezTo>
                <a:cubicBezTo>
                  <a:pt x="28778" y="4571"/>
                  <a:pt x="29290" y="4511"/>
                  <a:pt x="29767" y="4357"/>
                </a:cubicBezTo>
                <a:cubicBezTo>
                  <a:pt x="30624" y="4107"/>
                  <a:pt x="31457" y="3797"/>
                  <a:pt x="32315" y="3523"/>
                </a:cubicBezTo>
                <a:cubicBezTo>
                  <a:pt x="32743" y="3392"/>
                  <a:pt x="33184" y="3321"/>
                  <a:pt x="33624" y="3214"/>
                </a:cubicBezTo>
                <a:cubicBezTo>
                  <a:pt x="33981" y="3130"/>
                  <a:pt x="34339" y="3035"/>
                  <a:pt x="34672" y="2916"/>
                </a:cubicBezTo>
                <a:cubicBezTo>
                  <a:pt x="35494" y="2618"/>
                  <a:pt x="36327" y="2416"/>
                  <a:pt x="37172" y="2237"/>
                </a:cubicBezTo>
                <a:cubicBezTo>
                  <a:pt x="37327" y="2202"/>
                  <a:pt x="37470" y="2130"/>
                  <a:pt x="37684" y="2059"/>
                </a:cubicBezTo>
                <a:cubicBezTo>
                  <a:pt x="37567" y="2024"/>
                  <a:pt x="37458" y="2011"/>
                  <a:pt x="37356" y="2011"/>
                </a:cubicBezTo>
                <a:cubicBezTo>
                  <a:pt x="37107" y="2011"/>
                  <a:pt x="36895" y="2091"/>
                  <a:pt x="36684" y="2142"/>
                </a:cubicBezTo>
                <a:cubicBezTo>
                  <a:pt x="35720" y="2416"/>
                  <a:pt x="34767" y="2690"/>
                  <a:pt x="33803" y="2952"/>
                </a:cubicBezTo>
                <a:cubicBezTo>
                  <a:pt x="33617" y="3006"/>
                  <a:pt x="33410" y="3025"/>
                  <a:pt x="33203" y="3025"/>
                </a:cubicBezTo>
                <a:cubicBezTo>
                  <a:pt x="33093" y="3025"/>
                  <a:pt x="32982" y="3020"/>
                  <a:pt x="32874" y="3011"/>
                </a:cubicBezTo>
                <a:cubicBezTo>
                  <a:pt x="33517" y="2833"/>
                  <a:pt x="34160" y="2666"/>
                  <a:pt x="34791" y="2487"/>
                </a:cubicBezTo>
                <a:cubicBezTo>
                  <a:pt x="35089" y="2392"/>
                  <a:pt x="35386" y="2297"/>
                  <a:pt x="35684" y="2202"/>
                </a:cubicBezTo>
                <a:cubicBezTo>
                  <a:pt x="36386" y="1999"/>
                  <a:pt x="37077" y="1761"/>
                  <a:pt x="37791" y="1594"/>
                </a:cubicBezTo>
                <a:cubicBezTo>
                  <a:pt x="38201" y="1497"/>
                  <a:pt x="38627" y="1415"/>
                  <a:pt x="39076" y="1415"/>
                </a:cubicBezTo>
                <a:close/>
                <a:moveTo>
                  <a:pt x="52746" y="18846"/>
                </a:moveTo>
                <a:lnTo>
                  <a:pt x="52746" y="18846"/>
                </a:lnTo>
                <a:cubicBezTo>
                  <a:pt x="52699" y="18893"/>
                  <a:pt x="52653" y="18917"/>
                  <a:pt x="52592" y="18917"/>
                </a:cubicBezTo>
                <a:cubicBezTo>
                  <a:pt x="52544" y="18917"/>
                  <a:pt x="52486" y="18902"/>
                  <a:pt x="52412" y="18870"/>
                </a:cubicBezTo>
                <a:cubicBezTo>
                  <a:pt x="52567" y="18858"/>
                  <a:pt x="52650" y="18858"/>
                  <a:pt x="52746" y="18846"/>
                </a:cubicBezTo>
                <a:close/>
                <a:moveTo>
                  <a:pt x="52131" y="18998"/>
                </a:moveTo>
                <a:cubicBezTo>
                  <a:pt x="52174" y="18998"/>
                  <a:pt x="52225" y="19021"/>
                  <a:pt x="52281" y="19061"/>
                </a:cubicBezTo>
                <a:cubicBezTo>
                  <a:pt x="52198" y="19085"/>
                  <a:pt x="52103" y="19085"/>
                  <a:pt x="52019" y="19097"/>
                </a:cubicBezTo>
                <a:cubicBezTo>
                  <a:pt x="52045" y="19027"/>
                  <a:pt x="52083" y="18998"/>
                  <a:pt x="52131" y="18998"/>
                </a:cubicBezTo>
                <a:close/>
                <a:moveTo>
                  <a:pt x="41328" y="2975"/>
                </a:moveTo>
                <a:cubicBezTo>
                  <a:pt x="41375" y="2975"/>
                  <a:pt x="41399" y="2987"/>
                  <a:pt x="41494" y="2987"/>
                </a:cubicBezTo>
                <a:cubicBezTo>
                  <a:pt x="41137" y="3249"/>
                  <a:pt x="40720" y="3321"/>
                  <a:pt x="40351" y="3428"/>
                </a:cubicBezTo>
                <a:cubicBezTo>
                  <a:pt x="39780" y="3583"/>
                  <a:pt x="39232" y="3809"/>
                  <a:pt x="38684" y="4035"/>
                </a:cubicBezTo>
                <a:cubicBezTo>
                  <a:pt x="38113" y="4273"/>
                  <a:pt x="37529" y="4476"/>
                  <a:pt x="36970" y="4678"/>
                </a:cubicBezTo>
                <a:cubicBezTo>
                  <a:pt x="36148" y="4952"/>
                  <a:pt x="35303" y="5190"/>
                  <a:pt x="34541" y="5654"/>
                </a:cubicBezTo>
                <a:cubicBezTo>
                  <a:pt x="34529" y="5654"/>
                  <a:pt x="34517" y="5666"/>
                  <a:pt x="34493" y="5714"/>
                </a:cubicBezTo>
                <a:cubicBezTo>
                  <a:pt x="36934" y="4976"/>
                  <a:pt x="39315" y="4047"/>
                  <a:pt x="41720" y="3190"/>
                </a:cubicBezTo>
                <a:cubicBezTo>
                  <a:pt x="41732" y="3214"/>
                  <a:pt x="41756" y="3249"/>
                  <a:pt x="41780" y="3273"/>
                </a:cubicBezTo>
                <a:cubicBezTo>
                  <a:pt x="41363" y="3749"/>
                  <a:pt x="40947" y="4226"/>
                  <a:pt x="40542" y="4714"/>
                </a:cubicBezTo>
                <a:cubicBezTo>
                  <a:pt x="40137" y="5226"/>
                  <a:pt x="39756" y="5750"/>
                  <a:pt x="39399" y="6285"/>
                </a:cubicBezTo>
                <a:cubicBezTo>
                  <a:pt x="39042" y="6833"/>
                  <a:pt x="38720" y="7393"/>
                  <a:pt x="38518" y="8083"/>
                </a:cubicBezTo>
                <a:cubicBezTo>
                  <a:pt x="38113" y="8226"/>
                  <a:pt x="37684" y="8429"/>
                  <a:pt x="37232" y="8571"/>
                </a:cubicBezTo>
                <a:cubicBezTo>
                  <a:pt x="36613" y="8798"/>
                  <a:pt x="35970" y="9000"/>
                  <a:pt x="35351" y="9202"/>
                </a:cubicBezTo>
                <a:cubicBezTo>
                  <a:pt x="34422" y="9500"/>
                  <a:pt x="33481" y="9774"/>
                  <a:pt x="32565" y="10072"/>
                </a:cubicBezTo>
                <a:cubicBezTo>
                  <a:pt x="31957" y="10274"/>
                  <a:pt x="31338" y="10465"/>
                  <a:pt x="30743" y="10667"/>
                </a:cubicBezTo>
                <a:cubicBezTo>
                  <a:pt x="29933" y="10953"/>
                  <a:pt x="29112" y="11238"/>
                  <a:pt x="28302" y="11536"/>
                </a:cubicBezTo>
                <a:cubicBezTo>
                  <a:pt x="27921" y="11667"/>
                  <a:pt x="27564" y="11881"/>
                  <a:pt x="27231" y="12155"/>
                </a:cubicBezTo>
                <a:cubicBezTo>
                  <a:pt x="26611" y="12691"/>
                  <a:pt x="25957" y="13203"/>
                  <a:pt x="25302" y="13691"/>
                </a:cubicBezTo>
                <a:cubicBezTo>
                  <a:pt x="24230" y="14501"/>
                  <a:pt x="23182" y="15358"/>
                  <a:pt x="22218" y="16299"/>
                </a:cubicBezTo>
                <a:cubicBezTo>
                  <a:pt x="21277" y="17203"/>
                  <a:pt x="20384" y="18144"/>
                  <a:pt x="19468" y="19061"/>
                </a:cubicBezTo>
                <a:cubicBezTo>
                  <a:pt x="19431" y="19097"/>
                  <a:pt x="19388" y="19113"/>
                  <a:pt x="19322" y="19113"/>
                </a:cubicBezTo>
                <a:cubicBezTo>
                  <a:pt x="19301" y="19113"/>
                  <a:pt x="19279" y="19111"/>
                  <a:pt x="19253" y="19108"/>
                </a:cubicBezTo>
                <a:cubicBezTo>
                  <a:pt x="19968" y="17894"/>
                  <a:pt x="20670" y="16656"/>
                  <a:pt x="21420" y="15429"/>
                </a:cubicBezTo>
                <a:cubicBezTo>
                  <a:pt x="22159" y="14215"/>
                  <a:pt x="22932" y="13012"/>
                  <a:pt x="23694" y="11798"/>
                </a:cubicBezTo>
                <a:lnTo>
                  <a:pt x="23635" y="11738"/>
                </a:lnTo>
                <a:cubicBezTo>
                  <a:pt x="23575" y="11774"/>
                  <a:pt x="23516" y="11798"/>
                  <a:pt x="23468" y="11846"/>
                </a:cubicBezTo>
                <a:cubicBezTo>
                  <a:pt x="22635" y="12917"/>
                  <a:pt x="21873" y="14048"/>
                  <a:pt x="21206" y="15239"/>
                </a:cubicBezTo>
                <a:cubicBezTo>
                  <a:pt x="20718" y="16120"/>
                  <a:pt x="20206" y="17001"/>
                  <a:pt x="19706" y="17870"/>
                </a:cubicBezTo>
                <a:cubicBezTo>
                  <a:pt x="19652" y="17957"/>
                  <a:pt x="19588" y="18024"/>
                  <a:pt x="19514" y="18089"/>
                </a:cubicBezTo>
                <a:lnTo>
                  <a:pt x="19514" y="18089"/>
                </a:lnTo>
                <a:cubicBezTo>
                  <a:pt x="19501" y="17802"/>
                  <a:pt x="19708" y="17603"/>
                  <a:pt x="19825" y="17358"/>
                </a:cubicBezTo>
                <a:cubicBezTo>
                  <a:pt x="20563" y="15810"/>
                  <a:pt x="21480" y="14358"/>
                  <a:pt x="22468" y="12965"/>
                </a:cubicBezTo>
                <a:cubicBezTo>
                  <a:pt x="23063" y="12131"/>
                  <a:pt x="23635" y="11286"/>
                  <a:pt x="24183" y="10417"/>
                </a:cubicBezTo>
                <a:cubicBezTo>
                  <a:pt x="24409" y="10095"/>
                  <a:pt x="24754" y="10000"/>
                  <a:pt x="25052" y="9833"/>
                </a:cubicBezTo>
                <a:cubicBezTo>
                  <a:pt x="26088" y="9298"/>
                  <a:pt x="27147" y="8786"/>
                  <a:pt x="28183" y="8250"/>
                </a:cubicBezTo>
                <a:cubicBezTo>
                  <a:pt x="29636" y="7500"/>
                  <a:pt x="31064" y="6726"/>
                  <a:pt x="32565" y="6083"/>
                </a:cubicBezTo>
                <a:cubicBezTo>
                  <a:pt x="33148" y="5833"/>
                  <a:pt x="33696" y="5571"/>
                  <a:pt x="34279" y="5345"/>
                </a:cubicBezTo>
                <a:cubicBezTo>
                  <a:pt x="35005" y="5071"/>
                  <a:pt x="35744" y="4833"/>
                  <a:pt x="36494" y="4583"/>
                </a:cubicBezTo>
                <a:cubicBezTo>
                  <a:pt x="37529" y="4226"/>
                  <a:pt x="38577" y="3845"/>
                  <a:pt x="39613" y="3487"/>
                </a:cubicBezTo>
                <a:cubicBezTo>
                  <a:pt x="40185" y="3285"/>
                  <a:pt x="40768" y="3142"/>
                  <a:pt x="41328" y="2975"/>
                </a:cubicBezTo>
                <a:close/>
                <a:moveTo>
                  <a:pt x="30933" y="582"/>
                </a:moveTo>
                <a:lnTo>
                  <a:pt x="30933" y="582"/>
                </a:lnTo>
                <a:cubicBezTo>
                  <a:pt x="31005" y="832"/>
                  <a:pt x="31052" y="1130"/>
                  <a:pt x="30862" y="1475"/>
                </a:cubicBezTo>
                <a:cubicBezTo>
                  <a:pt x="30564" y="1547"/>
                  <a:pt x="30231" y="1618"/>
                  <a:pt x="29886" y="1725"/>
                </a:cubicBezTo>
                <a:cubicBezTo>
                  <a:pt x="29636" y="1797"/>
                  <a:pt x="29386" y="1892"/>
                  <a:pt x="29147" y="1975"/>
                </a:cubicBezTo>
                <a:cubicBezTo>
                  <a:pt x="29124" y="1999"/>
                  <a:pt x="29124" y="2083"/>
                  <a:pt x="29112" y="2130"/>
                </a:cubicBezTo>
                <a:cubicBezTo>
                  <a:pt x="29078" y="2133"/>
                  <a:pt x="29044" y="2134"/>
                  <a:pt x="29010" y="2134"/>
                </a:cubicBezTo>
                <a:cubicBezTo>
                  <a:pt x="28927" y="2134"/>
                  <a:pt x="28844" y="2128"/>
                  <a:pt x="28763" y="2128"/>
                </a:cubicBezTo>
                <a:cubicBezTo>
                  <a:pt x="28619" y="2128"/>
                  <a:pt x="28481" y="2148"/>
                  <a:pt x="28362" y="2261"/>
                </a:cubicBezTo>
                <a:cubicBezTo>
                  <a:pt x="28362" y="2283"/>
                  <a:pt x="28382" y="2315"/>
                  <a:pt x="28394" y="2357"/>
                </a:cubicBezTo>
                <a:lnTo>
                  <a:pt x="28394" y="2357"/>
                </a:lnTo>
                <a:cubicBezTo>
                  <a:pt x="28030" y="2381"/>
                  <a:pt x="27643" y="2419"/>
                  <a:pt x="27326" y="2630"/>
                </a:cubicBezTo>
                <a:cubicBezTo>
                  <a:pt x="27231" y="2690"/>
                  <a:pt x="27112" y="2678"/>
                  <a:pt x="27016" y="2714"/>
                </a:cubicBezTo>
                <a:cubicBezTo>
                  <a:pt x="26850" y="2749"/>
                  <a:pt x="26695" y="2797"/>
                  <a:pt x="26540" y="2833"/>
                </a:cubicBezTo>
                <a:cubicBezTo>
                  <a:pt x="26099" y="2916"/>
                  <a:pt x="25742" y="3190"/>
                  <a:pt x="25278" y="3226"/>
                </a:cubicBezTo>
                <a:cubicBezTo>
                  <a:pt x="25004" y="3261"/>
                  <a:pt x="24718" y="3428"/>
                  <a:pt x="24456" y="3523"/>
                </a:cubicBezTo>
                <a:cubicBezTo>
                  <a:pt x="24385" y="3547"/>
                  <a:pt x="24349" y="3583"/>
                  <a:pt x="24302" y="3583"/>
                </a:cubicBezTo>
                <a:cubicBezTo>
                  <a:pt x="23647" y="3678"/>
                  <a:pt x="23051" y="3988"/>
                  <a:pt x="22444" y="4238"/>
                </a:cubicBezTo>
                <a:cubicBezTo>
                  <a:pt x="21016" y="4833"/>
                  <a:pt x="19587" y="5464"/>
                  <a:pt x="18158" y="6059"/>
                </a:cubicBezTo>
                <a:cubicBezTo>
                  <a:pt x="17467" y="6345"/>
                  <a:pt x="16777" y="6595"/>
                  <a:pt x="16086" y="6857"/>
                </a:cubicBezTo>
                <a:cubicBezTo>
                  <a:pt x="15908" y="6940"/>
                  <a:pt x="15729" y="7036"/>
                  <a:pt x="15503" y="7155"/>
                </a:cubicBezTo>
                <a:cubicBezTo>
                  <a:pt x="15503" y="7274"/>
                  <a:pt x="15491" y="7393"/>
                  <a:pt x="15503" y="7536"/>
                </a:cubicBezTo>
                <a:cubicBezTo>
                  <a:pt x="15598" y="8143"/>
                  <a:pt x="15682" y="8738"/>
                  <a:pt x="15777" y="9345"/>
                </a:cubicBezTo>
                <a:cubicBezTo>
                  <a:pt x="15801" y="9631"/>
                  <a:pt x="15812" y="9905"/>
                  <a:pt x="15836" y="10191"/>
                </a:cubicBezTo>
                <a:cubicBezTo>
                  <a:pt x="15920" y="11560"/>
                  <a:pt x="15979" y="12929"/>
                  <a:pt x="16098" y="14298"/>
                </a:cubicBezTo>
                <a:cubicBezTo>
                  <a:pt x="16170" y="15239"/>
                  <a:pt x="16348" y="16179"/>
                  <a:pt x="16491" y="17120"/>
                </a:cubicBezTo>
                <a:cubicBezTo>
                  <a:pt x="16515" y="17275"/>
                  <a:pt x="16527" y="17453"/>
                  <a:pt x="16551" y="17632"/>
                </a:cubicBezTo>
                <a:cubicBezTo>
                  <a:pt x="16574" y="18192"/>
                  <a:pt x="16598" y="18716"/>
                  <a:pt x="16563" y="19287"/>
                </a:cubicBezTo>
                <a:cubicBezTo>
                  <a:pt x="16515" y="19204"/>
                  <a:pt x="16455" y="19097"/>
                  <a:pt x="16408" y="18989"/>
                </a:cubicBezTo>
                <a:cubicBezTo>
                  <a:pt x="15741" y="17370"/>
                  <a:pt x="14812" y="15882"/>
                  <a:pt x="13729" y="14501"/>
                </a:cubicBezTo>
                <a:cubicBezTo>
                  <a:pt x="13181" y="13798"/>
                  <a:pt x="12514" y="13155"/>
                  <a:pt x="11979" y="12441"/>
                </a:cubicBezTo>
                <a:cubicBezTo>
                  <a:pt x="11157" y="11357"/>
                  <a:pt x="10240" y="10357"/>
                  <a:pt x="9252" y="9417"/>
                </a:cubicBezTo>
                <a:cubicBezTo>
                  <a:pt x="9062" y="9226"/>
                  <a:pt x="8835" y="9048"/>
                  <a:pt x="8585" y="8821"/>
                </a:cubicBezTo>
                <a:cubicBezTo>
                  <a:pt x="8954" y="8560"/>
                  <a:pt x="9252" y="8321"/>
                  <a:pt x="9574" y="8119"/>
                </a:cubicBezTo>
                <a:cubicBezTo>
                  <a:pt x="10717" y="7440"/>
                  <a:pt x="11919" y="6857"/>
                  <a:pt x="13157" y="6357"/>
                </a:cubicBezTo>
                <a:cubicBezTo>
                  <a:pt x="14229" y="5904"/>
                  <a:pt x="15289" y="5416"/>
                  <a:pt x="16360" y="4988"/>
                </a:cubicBezTo>
                <a:cubicBezTo>
                  <a:pt x="17075" y="4702"/>
                  <a:pt x="17801" y="4464"/>
                  <a:pt x="18527" y="4214"/>
                </a:cubicBezTo>
                <a:cubicBezTo>
                  <a:pt x="19099" y="4011"/>
                  <a:pt x="19646" y="3821"/>
                  <a:pt x="20206" y="3630"/>
                </a:cubicBezTo>
                <a:cubicBezTo>
                  <a:pt x="21087" y="3321"/>
                  <a:pt x="21968" y="2999"/>
                  <a:pt x="22849" y="2702"/>
                </a:cubicBezTo>
                <a:cubicBezTo>
                  <a:pt x="23861" y="2368"/>
                  <a:pt x="24897" y="2059"/>
                  <a:pt x="25921" y="1725"/>
                </a:cubicBezTo>
                <a:cubicBezTo>
                  <a:pt x="26433" y="1559"/>
                  <a:pt x="26921" y="1356"/>
                  <a:pt x="27433" y="1213"/>
                </a:cubicBezTo>
                <a:cubicBezTo>
                  <a:pt x="27802" y="1118"/>
                  <a:pt x="28207" y="1082"/>
                  <a:pt x="28588" y="1023"/>
                </a:cubicBezTo>
                <a:cubicBezTo>
                  <a:pt x="28945" y="963"/>
                  <a:pt x="29314" y="999"/>
                  <a:pt x="29648" y="785"/>
                </a:cubicBezTo>
                <a:cubicBezTo>
                  <a:pt x="29683" y="761"/>
                  <a:pt x="29779" y="761"/>
                  <a:pt x="29838" y="749"/>
                </a:cubicBezTo>
                <a:cubicBezTo>
                  <a:pt x="30195" y="690"/>
                  <a:pt x="30552" y="642"/>
                  <a:pt x="30933" y="582"/>
                </a:cubicBezTo>
                <a:close/>
                <a:moveTo>
                  <a:pt x="49055" y="19358"/>
                </a:moveTo>
                <a:cubicBezTo>
                  <a:pt x="49033" y="19368"/>
                  <a:pt x="49012" y="19377"/>
                  <a:pt x="48991" y="19387"/>
                </a:cubicBezTo>
                <a:lnTo>
                  <a:pt x="48991" y="19387"/>
                </a:lnTo>
                <a:cubicBezTo>
                  <a:pt x="49017" y="19382"/>
                  <a:pt x="49042" y="19377"/>
                  <a:pt x="49067" y="19370"/>
                </a:cubicBezTo>
                <a:lnTo>
                  <a:pt x="49055" y="19358"/>
                </a:lnTo>
                <a:close/>
                <a:moveTo>
                  <a:pt x="4189" y="12718"/>
                </a:moveTo>
                <a:cubicBezTo>
                  <a:pt x="4269" y="12718"/>
                  <a:pt x="4341" y="12739"/>
                  <a:pt x="4406" y="12751"/>
                </a:cubicBezTo>
                <a:cubicBezTo>
                  <a:pt x="5549" y="13060"/>
                  <a:pt x="6633" y="13477"/>
                  <a:pt x="7681" y="14048"/>
                </a:cubicBezTo>
                <a:cubicBezTo>
                  <a:pt x="8347" y="14417"/>
                  <a:pt x="9014" y="14775"/>
                  <a:pt x="9657" y="15215"/>
                </a:cubicBezTo>
                <a:cubicBezTo>
                  <a:pt x="10431" y="15727"/>
                  <a:pt x="11252" y="16168"/>
                  <a:pt x="12074" y="16608"/>
                </a:cubicBezTo>
                <a:cubicBezTo>
                  <a:pt x="12562" y="16882"/>
                  <a:pt x="12979" y="17251"/>
                  <a:pt x="13372" y="17620"/>
                </a:cubicBezTo>
                <a:cubicBezTo>
                  <a:pt x="13896" y="18108"/>
                  <a:pt x="14431" y="18608"/>
                  <a:pt x="14955" y="19108"/>
                </a:cubicBezTo>
                <a:cubicBezTo>
                  <a:pt x="15050" y="19204"/>
                  <a:pt x="15110" y="19299"/>
                  <a:pt x="15181" y="19406"/>
                </a:cubicBezTo>
                <a:lnTo>
                  <a:pt x="15122" y="19466"/>
                </a:lnTo>
                <a:cubicBezTo>
                  <a:pt x="14884" y="19275"/>
                  <a:pt x="14634" y="19108"/>
                  <a:pt x="14396" y="18906"/>
                </a:cubicBezTo>
                <a:cubicBezTo>
                  <a:pt x="13824" y="18442"/>
                  <a:pt x="13276" y="17954"/>
                  <a:pt x="12681" y="17501"/>
                </a:cubicBezTo>
                <a:cubicBezTo>
                  <a:pt x="11883" y="16906"/>
                  <a:pt x="11098" y="16322"/>
                  <a:pt x="10264" y="15810"/>
                </a:cubicBezTo>
                <a:cubicBezTo>
                  <a:pt x="9490" y="15298"/>
                  <a:pt x="8657" y="14882"/>
                  <a:pt x="7847" y="14441"/>
                </a:cubicBezTo>
                <a:cubicBezTo>
                  <a:pt x="7276" y="14144"/>
                  <a:pt x="6692" y="13846"/>
                  <a:pt x="6121" y="13572"/>
                </a:cubicBezTo>
                <a:cubicBezTo>
                  <a:pt x="5549" y="13310"/>
                  <a:pt x="4966" y="13048"/>
                  <a:pt x="4335" y="12953"/>
                </a:cubicBezTo>
                <a:cubicBezTo>
                  <a:pt x="4216" y="12929"/>
                  <a:pt x="4097" y="12870"/>
                  <a:pt x="3918" y="12810"/>
                </a:cubicBezTo>
                <a:cubicBezTo>
                  <a:pt x="4019" y="12739"/>
                  <a:pt x="4109" y="12718"/>
                  <a:pt x="4189" y="12718"/>
                </a:cubicBezTo>
                <a:close/>
                <a:moveTo>
                  <a:pt x="9657" y="10762"/>
                </a:moveTo>
                <a:cubicBezTo>
                  <a:pt x="9800" y="10893"/>
                  <a:pt x="9943" y="11012"/>
                  <a:pt x="10074" y="11143"/>
                </a:cubicBezTo>
                <a:cubicBezTo>
                  <a:pt x="10907" y="12000"/>
                  <a:pt x="11693" y="12870"/>
                  <a:pt x="12538" y="13691"/>
                </a:cubicBezTo>
                <a:cubicBezTo>
                  <a:pt x="13491" y="14620"/>
                  <a:pt x="14288" y="15668"/>
                  <a:pt x="14860" y="16858"/>
                </a:cubicBezTo>
                <a:cubicBezTo>
                  <a:pt x="14991" y="17120"/>
                  <a:pt x="15134" y="17358"/>
                  <a:pt x="15265" y="17608"/>
                </a:cubicBezTo>
                <a:cubicBezTo>
                  <a:pt x="15312" y="17680"/>
                  <a:pt x="15312" y="17775"/>
                  <a:pt x="15348" y="17858"/>
                </a:cubicBezTo>
                <a:cubicBezTo>
                  <a:pt x="15265" y="17811"/>
                  <a:pt x="15181" y="17787"/>
                  <a:pt x="15146" y="17715"/>
                </a:cubicBezTo>
                <a:cubicBezTo>
                  <a:pt x="14979" y="17513"/>
                  <a:pt x="14824" y="17322"/>
                  <a:pt x="14669" y="17120"/>
                </a:cubicBezTo>
                <a:cubicBezTo>
                  <a:pt x="14431" y="16775"/>
                  <a:pt x="14086" y="16644"/>
                  <a:pt x="13669" y="16620"/>
                </a:cubicBezTo>
                <a:lnTo>
                  <a:pt x="13634" y="16668"/>
                </a:lnTo>
                <a:cubicBezTo>
                  <a:pt x="13669" y="16739"/>
                  <a:pt x="13705" y="16822"/>
                  <a:pt x="13765" y="16858"/>
                </a:cubicBezTo>
                <a:cubicBezTo>
                  <a:pt x="14658" y="17596"/>
                  <a:pt x="15431" y="18442"/>
                  <a:pt x="16039" y="19418"/>
                </a:cubicBezTo>
                <a:cubicBezTo>
                  <a:pt x="16051" y="19442"/>
                  <a:pt x="16039" y="19466"/>
                  <a:pt x="16039" y="19573"/>
                </a:cubicBezTo>
                <a:cubicBezTo>
                  <a:pt x="15777" y="19299"/>
                  <a:pt x="15551" y="19061"/>
                  <a:pt x="15324" y="18823"/>
                </a:cubicBezTo>
                <a:cubicBezTo>
                  <a:pt x="14681" y="18132"/>
                  <a:pt x="14086" y="17394"/>
                  <a:pt x="13336" y="16822"/>
                </a:cubicBezTo>
                <a:cubicBezTo>
                  <a:pt x="11979" y="15787"/>
                  <a:pt x="10609" y="14834"/>
                  <a:pt x="9050" y="14155"/>
                </a:cubicBezTo>
                <a:cubicBezTo>
                  <a:pt x="8538" y="13929"/>
                  <a:pt x="8038" y="13691"/>
                  <a:pt x="7561" y="13429"/>
                </a:cubicBezTo>
                <a:cubicBezTo>
                  <a:pt x="7026" y="13132"/>
                  <a:pt x="6442" y="12929"/>
                  <a:pt x="5883" y="12739"/>
                </a:cubicBezTo>
                <a:cubicBezTo>
                  <a:pt x="5633" y="12667"/>
                  <a:pt x="5442" y="12548"/>
                  <a:pt x="5287" y="12322"/>
                </a:cubicBezTo>
                <a:cubicBezTo>
                  <a:pt x="6716" y="11655"/>
                  <a:pt x="8157" y="11167"/>
                  <a:pt x="9657" y="10762"/>
                </a:cubicBezTo>
                <a:close/>
                <a:moveTo>
                  <a:pt x="44463" y="19594"/>
                </a:moveTo>
                <a:cubicBezTo>
                  <a:pt x="44454" y="19595"/>
                  <a:pt x="44444" y="19596"/>
                  <a:pt x="44435" y="19597"/>
                </a:cubicBezTo>
                <a:lnTo>
                  <a:pt x="44435" y="19608"/>
                </a:lnTo>
                <a:cubicBezTo>
                  <a:pt x="44445" y="19604"/>
                  <a:pt x="44454" y="19599"/>
                  <a:pt x="44463" y="19594"/>
                </a:cubicBezTo>
                <a:close/>
                <a:moveTo>
                  <a:pt x="38303" y="463"/>
                </a:moveTo>
                <a:cubicBezTo>
                  <a:pt x="38101" y="987"/>
                  <a:pt x="37791" y="1178"/>
                  <a:pt x="37315" y="1249"/>
                </a:cubicBezTo>
                <a:cubicBezTo>
                  <a:pt x="36637" y="1356"/>
                  <a:pt x="35982" y="1535"/>
                  <a:pt x="35374" y="1821"/>
                </a:cubicBezTo>
                <a:cubicBezTo>
                  <a:pt x="34708" y="2130"/>
                  <a:pt x="33958" y="2261"/>
                  <a:pt x="33243" y="2440"/>
                </a:cubicBezTo>
                <a:cubicBezTo>
                  <a:pt x="32850" y="2547"/>
                  <a:pt x="32434" y="2618"/>
                  <a:pt x="32029" y="2737"/>
                </a:cubicBezTo>
                <a:cubicBezTo>
                  <a:pt x="31207" y="2987"/>
                  <a:pt x="30374" y="3249"/>
                  <a:pt x="29552" y="3511"/>
                </a:cubicBezTo>
                <a:cubicBezTo>
                  <a:pt x="29374" y="3571"/>
                  <a:pt x="29219" y="3678"/>
                  <a:pt x="29052" y="3761"/>
                </a:cubicBezTo>
                <a:cubicBezTo>
                  <a:pt x="29040" y="3761"/>
                  <a:pt x="29040" y="3797"/>
                  <a:pt x="29017" y="3797"/>
                </a:cubicBezTo>
                <a:cubicBezTo>
                  <a:pt x="28624" y="3928"/>
                  <a:pt x="28207" y="4059"/>
                  <a:pt x="27802" y="4202"/>
                </a:cubicBezTo>
                <a:cubicBezTo>
                  <a:pt x="27504" y="4285"/>
                  <a:pt x="27219" y="4404"/>
                  <a:pt x="26933" y="4511"/>
                </a:cubicBezTo>
                <a:cubicBezTo>
                  <a:pt x="26838" y="4535"/>
                  <a:pt x="26742" y="4642"/>
                  <a:pt x="26659" y="4654"/>
                </a:cubicBezTo>
                <a:cubicBezTo>
                  <a:pt x="26254" y="4702"/>
                  <a:pt x="25909" y="4857"/>
                  <a:pt x="25599" y="5107"/>
                </a:cubicBezTo>
                <a:cubicBezTo>
                  <a:pt x="25599" y="5107"/>
                  <a:pt x="25576" y="5119"/>
                  <a:pt x="25564" y="5119"/>
                </a:cubicBezTo>
                <a:cubicBezTo>
                  <a:pt x="25552" y="5118"/>
                  <a:pt x="25541" y="5118"/>
                  <a:pt x="25529" y="5118"/>
                </a:cubicBezTo>
                <a:cubicBezTo>
                  <a:pt x="25014" y="5118"/>
                  <a:pt x="24707" y="5631"/>
                  <a:pt x="24194" y="5654"/>
                </a:cubicBezTo>
                <a:cubicBezTo>
                  <a:pt x="24028" y="5666"/>
                  <a:pt x="23873" y="5785"/>
                  <a:pt x="23718" y="5881"/>
                </a:cubicBezTo>
                <a:cubicBezTo>
                  <a:pt x="23397" y="6071"/>
                  <a:pt x="23028" y="6202"/>
                  <a:pt x="22706" y="6404"/>
                </a:cubicBezTo>
                <a:cubicBezTo>
                  <a:pt x="22397" y="6595"/>
                  <a:pt x="22099" y="6785"/>
                  <a:pt x="21778" y="6952"/>
                </a:cubicBezTo>
                <a:cubicBezTo>
                  <a:pt x="21277" y="7155"/>
                  <a:pt x="20765" y="7369"/>
                  <a:pt x="20242" y="7631"/>
                </a:cubicBezTo>
                <a:cubicBezTo>
                  <a:pt x="20003" y="7762"/>
                  <a:pt x="19837" y="7964"/>
                  <a:pt x="19837" y="8286"/>
                </a:cubicBezTo>
                <a:cubicBezTo>
                  <a:pt x="19837" y="8536"/>
                  <a:pt x="19753" y="8810"/>
                  <a:pt x="19646" y="9036"/>
                </a:cubicBezTo>
                <a:cubicBezTo>
                  <a:pt x="19170" y="10024"/>
                  <a:pt x="18944" y="11107"/>
                  <a:pt x="18718" y="12167"/>
                </a:cubicBezTo>
                <a:cubicBezTo>
                  <a:pt x="18634" y="12572"/>
                  <a:pt x="18563" y="12977"/>
                  <a:pt x="18456" y="13358"/>
                </a:cubicBezTo>
                <a:cubicBezTo>
                  <a:pt x="18241" y="14167"/>
                  <a:pt x="18027" y="14953"/>
                  <a:pt x="17825" y="15763"/>
                </a:cubicBezTo>
                <a:cubicBezTo>
                  <a:pt x="17694" y="16310"/>
                  <a:pt x="17610" y="16870"/>
                  <a:pt x="17503" y="17430"/>
                </a:cubicBezTo>
                <a:cubicBezTo>
                  <a:pt x="17456" y="17644"/>
                  <a:pt x="17408" y="17858"/>
                  <a:pt x="17372" y="18061"/>
                </a:cubicBezTo>
                <a:cubicBezTo>
                  <a:pt x="17277" y="18525"/>
                  <a:pt x="17206" y="19001"/>
                  <a:pt x="17134" y="19466"/>
                </a:cubicBezTo>
                <a:cubicBezTo>
                  <a:pt x="17110" y="19513"/>
                  <a:pt x="17098" y="19537"/>
                  <a:pt x="17051" y="19644"/>
                </a:cubicBezTo>
                <a:cubicBezTo>
                  <a:pt x="16860" y="16715"/>
                  <a:pt x="16384" y="13882"/>
                  <a:pt x="16301" y="11024"/>
                </a:cubicBezTo>
                <a:lnTo>
                  <a:pt x="16301" y="11024"/>
                </a:lnTo>
                <a:cubicBezTo>
                  <a:pt x="16563" y="11750"/>
                  <a:pt x="16574" y="12512"/>
                  <a:pt x="16658" y="13262"/>
                </a:cubicBezTo>
                <a:cubicBezTo>
                  <a:pt x="16729" y="14155"/>
                  <a:pt x="16753" y="15048"/>
                  <a:pt x="16955" y="15918"/>
                </a:cubicBezTo>
                <a:cubicBezTo>
                  <a:pt x="17039" y="16322"/>
                  <a:pt x="17051" y="16751"/>
                  <a:pt x="17098" y="17168"/>
                </a:cubicBezTo>
                <a:cubicBezTo>
                  <a:pt x="17110" y="17382"/>
                  <a:pt x="17146" y="17573"/>
                  <a:pt x="17217" y="17787"/>
                </a:cubicBezTo>
                <a:cubicBezTo>
                  <a:pt x="17229" y="17549"/>
                  <a:pt x="17265" y="17322"/>
                  <a:pt x="17265" y="17084"/>
                </a:cubicBezTo>
                <a:cubicBezTo>
                  <a:pt x="17277" y="16203"/>
                  <a:pt x="17206" y="15334"/>
                  <a:pt x="17051" y="14453"/>
                </a:cubicBezTo>
                <a:cubicBezTo>
                  <a:pt x="16967" y="13858"/>
                  <a:pt x="16920" y="13251"/>
                  <a:pt x="16872" y="12631"/>
                </a:cubicBezTo>
                <a:cubicBezTo>
                  <a:pt x="16836" y="11953"/>
                  <a:pt x="16801" y="11286"/>
                  <a:pt x="16777" y="10595"/>
                </a:cubicBezTo>
                <a:cubicBezTo>
                  <a:pt x="16741" y="9595"/>
                  <a:pt x="16622" y="8619"/>
                  <a:pt x="16301" y="7678"/>
                </a:cubicBezTo>
                <a:cubicBezTo>
                  <a:pt x="16265" y="7595"/>
                  <a:pt x="16253" y="7488"/>
                  <a:pt x="16217" y="7357"/>
                </a:cubicBezTo>
                <a:cubicBezTo>
                  <a:pt x="16336" y="7274"/>
                  <a:pt x="16444" y="7190"/>
                  <a:pt x="16563" y="7143"/>
                </a:cubicBezTo>
                <a:cubicBezTo>
                  <a:pt x="17753" y="6655"/>
                  <a:pt x="18932" y="6166"/>
                  <a:pt x="20123" y="5690"/>
                </a:cubicBezTo>
                <a:cubicBezTo>
                  <a:pt x="20230" y="5654"/>
                  <a:pt x="20349" y="5666"/>
                  <a:pt x="20444" y="5654"/>
                </a:cubicBezTo>
                <a:lnTo>
                  <a:pt x="20444" y="5654"/>
                </a:lnTo>
                <a:cubicBezTo>
                  <a:pt x="20111" y="5809"/>
                  <a:pt x="19777" y="5988"/>
                  <a:pt x="19432" y="6131"/>
                </a:cubicBezTo>
                <a:cubicBezTo>
                  <a:pt x="18706" y="6464"/>
                  <a:pt x="17979" y="6785"/>
                  <a:pt x="17253" y="7143"/>
                </a:cubicBezTo>
                <a:cubicBezTo>
                  <a:pt x="17254" y="7143"/>
                  <a:pt x="17256" y="7143"/>
                  <a:pt x="17257" y="7143"/>
                </a:cubicBezTo>
                <a:cubicBezTo>
                  <a:pt x="17772" y="7143"/>
                  <a:pt x="23447" y="4974"/>
                  <a:pt x="24528" y="4380"/>
                </a:cubicBezTo>
                <a:cubicBezTo>
                  <a:pt x="24480" y="4309"/>
                  <a:pt x="24427" y="4285"/>
                  <a:pt x="24370" y="4285"/>
                </a:cubicBezTo>
                <a:cubicBezTo>
                  <a:pt x="24314" y="4285"/>
                  <a:pt x="24254" y="4309"/>
                  <a:pt x="24194" y="4333"/>
                </a:cubicBezTo>
                <a:lnTo>
                  <a:pt x="22730" y="4869"/>
                </a:lnTo>
                <a:cubicBezTo>
                  <a:pt x="22645" y="4890"/>
                  <a:pt x="22541" y="4892"/>
                  <a:pt x="22443" y="4909"/>
                </a:cubicBezTo>
                <a:lnTo>
                  <a:pt x="22443" y="4909"/>
                </a:lnTo>
                <a:cubicBezTo>
                  <a:pt x="22570" y="4828"/>
                  <a:pt x="22686" y="4736"/>
                  <a:pt x="22813" y="4678"/>
                </a:cubicBezTo>
                <a:cubicBezTo>
                  <a:pt x="23278" y="4499"/>
                  <a:pt x="23766" y="4392"/>
                  <a:pt x="24171" y="4142"/>
                </a:cubicBezTo>
                <a:cubicBezTo>
                  <a:pt x="24575" y="3880"/>
                  <a:pt x="25052" y="3904"/>
                  <a:pt x="25433" y="3642"/>
                </a:cubicBezTo>
                <a:cubicBezTo>
                  <a:pt x="25707" y="3464"/>
                  <a:pt x="26016" y="3368"/>
                  <a:pt x="26314" y="3261"/>
                </a:cubicBezTo>
                <a:cubicBezTo>
                  <a:pt x="26457" y="3214"/>
                  <a:pt x="26635" y="3202"/>
                  <a:pt x="26838" y="3166"/>
                </a:cubicBezTo>
                <a:cubicBezTo>
                  <a:pt x="26969" y="3011"/>
                  <a:pt x="27171" y="2964"/>
                  <a:pt x="27409" y="2928"/>
                </a:cubicBezTo>
                <a:cubicBezTo>
                  <a:pt x="27695" y="2904"/>
                  <a:pt x="27969" y="2749"/>
                  <a:pt x="28243" y="2654"/>
                </a:cubicBezTo>
                <a:cubicBezTo>
                  <a:pt x="28331" y="2610"/>
                  <a:pt x="28409" y="2546"/>
                  <a:pt x="28486" y="2546"/>
                </a:cubicBezTo>
                <a:cubicBezTo>
                  <a:pt x="28492" y="2546"/>
                  <a:pt x="28498" y="2546"/>
                  <a:pt x="28505" y="2547"/>
                </a:cubicBezTo>
                <a:cubicBezTo>
                  <a:pt x="28544" y="2554"/>
                  <a:pt x="28582" y="2557"/>
                  <a:pt x="28618" y="2557"/>
                </a:cubicBezTo>
                <a:cubicBezTo>
                  <a:pt x="28820" y="2557"/>
                  <a:pt x="28970" y="2452"/>
                  <a:pt x="29112" y="2321"/>
                </a:cubicBezTo>
                <a:cubicBezTo>
                  <a:pt x="29850" y="2309"/>
                  <a:pt x="30552" y="2094"/>
                  <a:pt x="31243" y="1844"/>
                </a:cubicBezTo>
                <a:cubicBezTo>
                  <a:pt x="31422" y="1785"/>
                  <a:pt x="31612" y="1773"/>
                  <a:pt x="31791" y="1737"/>
                </a:cubicBezTo>
                <a:cubicBezTo>
                  <a:pt x="31969" y="1713"/>
                  <a:pt x="32148" y="1713"/>
                  <a:pt x="32315" y="1666"/>
                </a:cubicBezTo>
                <a:cubicBezTo>
                  <a:pt x="33065" y="1487"/>
                  <a:pt x="33815" y="1237"/>
                  <a:pt x="34541" y="951"/>
                </a:cubicBezTo>
                <a:cubicBezTo>
                  <a:pt x="34815" y="844"/>
                  <a:pt x="35089" y="820"/>
                  <a:pt x="35374" y="773"/>
                </a:cubicBezTo>
                <a:cubicBezTo>
                  <a:pt x="35946" y="690"/>
                  <a:pt x="36517" y="630"/>
                  <a:pt x="37101" y="547"/>
                </a:cubicBezTo>
                <a:cubicBezTo>
                  <a:pt x="37494" y="511"/>
                  <a:pt x="37875" y="511"/>
                  <a:pt x="38303" y="463"/>
                </a:cubicBezTo>
                <a:close/>
                <a:moveTo>
                  <a:pt x="4496" y="13611"/>
                </a:moveTo>
                <a:cubicBezTo>
                  <a:pt x="4732" y="13611"/>
                  <a:pt x="4930" y="13710"/>
                  <a:pt x="5121" y="13786"/>
                </a:cubicBezTo>
                <a:cubicBezTo>
                  <a:pt x="5656" y="13977"/>
                  <a:pt x="6180" y="14227"/>
                  <a:pt x="6692" y="14477"/>
                </a:cubicBezTo>
                <a:cubicBezTo>
                  <a:pt x="7264" y="14763"/>
                  <a:pt x="7811" y="15096"/>
                  <a:pt x="8383" y="15370"/>
                </a:cubicBezTo>
                <a:cubicBezTo>
                  <a:pt x="9133" y="15763"/>
                  <a:pt x="9812" y="16239"/>
                  <a:pt x="10478" y="16739"/>
                </a:cubicBezTo>
                <a:cubicBezTo>
                  <a:pt x="11491" y="17513"/>
                  <a:pt x="12503" y="18287"/>
                  <a:pt x="13515" y="19085"/>
                </a:cubicBezTo>
                <a:cubicBezTo>
                  <a:pt x="13836" y="19335"/>
                  <a:pt x="14169" y="19597"/>
                  <a:pt x="14479" y="19870"/>
                </a:cubicBezTo>
                <a:cubicBezTo>
                  <a:pt x="14539" y="19918"/>
                  <a:pt x="14574" y="20001"/>
                  <a:pt x="14610" y="20061"/>
                </a:cubicBezTo>
                <a:cubicBezTo>
                  <a:pt x="14527" y="20037"/>
                  <a:pt x="14419" y="20013"/>
                  <a:pt x="14372" y="19954"/>
                </a:cubicBezTo>
                <a:cubicBezTo>
                  <a:pt x="12336" y="18394"/>
                  <a:pt x="10288" y="16882"/>
                  <a:pt x="8145" y="15477"/>
                </a:cubicBezTo>
                <a:cubicBezTo>
                  <a:pt x="7252" y="14917"/>
                  <a:pt x="6335" y="14405"/>
                  <a:pt x="5359" y="14001"/>
                </a:cubicBezTo>
                <a:cubicBezTo>
                  <a:pt x="5025" y="13870"/>
                  <a:pt x="4692" y="13763"/>
                  <a:pt x="4311" y="13632"/>
                </a:cubicBezTo>
                <a:cubicBezTo>
                  <a:pt x="4375" y="13617"/>
                  <a:pt x="4437" y="13611"/>
                  <a:pt x="4496" y="13611"/>
                </a:cubicBezTo>
                <a:close/>
                <a:moveTo>
                  <a:pt x="3683" y="15105"/>
                </a:moveTo>
                <a:cubicBezTo>
                  <a:pt x="3870" y="15105"/>
                  <a:pt x="4035" y="15206"/>
                  <a:pt x="4192" y="15275"/>
                </a:cubicBezTo>
                <a:cubicBezTo>
                  <a:pt x="5645" y="15822"/>
                  <a:pt x="7014" y="16549"/>
                  <a:pt x="8347" y="17322"/>
                </a:cubicBezTo>
                <a:cubicBezTo>
                  <a:pt x="9169" y="17787"/>
                  <a:pt x="10026" y="18192"/>
                  <a:pt x="10859" y="18620"/>
                </a:cubicBezTo>
                <a:cubicBezTo>
                  <a:pt x="11729" y="19049"/>
                  <a:pt x="12610" y="19466"/>
                  <a:pt x="13384" y="20061"/>
                </a:cubicBezTo>
                <a:cubicBezTo>
                  <a:pt x="13374" y="20061"/>
                  <a:pt x="13365" y="20061"/>
                  <a:pt x="13356" y="20061"/>
                </a:cubicBezTo>
                <a:cubicBezTo>
                  <a:pt x="13049" y="20061"/>
                  <a:pt x="12817" y="19867"/>
                  <a:pt x="12562" y="19751"/>
                </a:cubicBezTo>
                <a:cubicBezTo>
                  <a:pt x="10776" y="18846"/>
                  <a:pt x="9014" y="17894"/>
                  <a:pt x="7228" y="16965"/>
                </a:cubicBezTo>
                <a:cubicBezTo>
                  <a:pt x="6026" y="16346"/>
                  <a:pt x="4787" y="15751"/>
                  <a:pt x="3561" y="15120"/>
                </a:cubicBezTo>
                <a:cubicBezTo>
                  <a:pt x="3603" y="15109"/>
                  <a:pt x="3643" y="15105"/>
                  <a:pt x="3683" y="15105"/>
                </a:cubicBezTo>
                <a:close/>
                <a:moveTo>
                  <a:pt x="14610" y="20061"/>
                </a:moveTo>
                <a:lnTo>
                  <a:pt x="14610" y="20061"/>
                </a:lnTo>
                <a:cubicBezTo>
                  <a:pt x="14646" y="20073"/>
                  <a:pt x="14669" y="20097"/>
                  <a:pt x="14729" y="20109"/>
                </a:cubicBezTo>
                <a:lnTo>
                  <a:pt x="14669" y="20168"/>
                </a:lnTo>
                <a:cubicBezTo>
                  <a:pt x="14646" y="20120"/>
                  <a:pt x="14634" y="20097"/>
                  <a:pt x="14610" y="20061"/>
                </a:cubicBezTo>
                <a:close/>
                <a:moveTo>
                  <a:pt x="2085" y="15751"/>
                </a:moveTo>
                <a:cubicBezTo>
                  <a:pt x="2537" y="15929"/>
                  <a:pt x="2989" y="16072"/>
                  <a:pt x="3418" y="16239"/>
                </a:cubicBezTo>
                <a:cubicBezTo>
                  <a:pt x="4609" y="16703"/>
                  <a:pt x="5728" y="17311"/>
                  <a:pt x="6847" y="17918"/>
                </a:cubicBezTo>
                <a:cubicBezTo>
                  <a:pt x="6919" y="17965"/>
                  <a:pt x="6978" y="18037"/>
                  <a:pt x="7049" y="18096"/>
                </a:cubicBezTo>
                <a:cubicBezTo>
                  <a:pt x="7288" y="18204"/>
                  <a:pt x="7526" y="18311"/>
                  <a:pt x="7764" y="18430"/>
                </a:cubicBezTo>
                <a:cubicBezTo>
                  <a:pt x="8657" y="18882"/>
                  <a:pt x="9550" y="19358"/>
                  <a:pt x="10443" y="19835"/>
                </a:cubicBezTo>
                <a:cubicBezTo>
                  <a:pt x="10544" y="19880"/>
                  <a:pt x="10603" y="19978"/>
                  <a:pt x="10679" y="20049"/>
                </a:cubicBezTo>
                <a:lnTo>
                  <a:pt x="10679" y="20049"/>
                </a:lnTo>
                <a:cubicBezTo>
                  <a:pt x="10650" y="20049"/>
                  <a:pt x="10618" y="20052"/>
                  <a:pt x="10586" y="20052"/>
                </a:cubicBezTo>
                <a:cubicBezTo>
                  <a:pt x="10553" y="20052"/>
                  <a:pt x="10520" y="20049"/>
                  <a:pt x="10490" y="20037"/>
                </a:cubicBezTo>
                <a:cubicBezTo>
                  <a:pt x="9383" y="19454"/>
                  <a:pt x="8276" y="18870"/>
                  <a:pt x="7169" y="18275"/>
                </a:cubicBezTo>
                <a:cubicBezTo>
                  <a:pt x="7109" y="18227"/>
                  <a:pt x="7061" y="18168"/>
                  <a:pt x="7002" y="18108"/>
                </a:cubicBezTo>
                <a:cubicBezTo>
                  <a:pt x="6788" y="18013"/>
                  <a:pt x="6526" y="17930"/>
                  <a:pt x="6323" y="17799"/>
                </a:cubicBezTo>
                <a:cubicBezTo>
                  <a:pt x="5442" y="17275"/>
                  <a:pt x="4537" y="16834"/>
                  <a:pt x="3585" y="16465"/>
                </a:cubicBezTo>
                <a:cubicBezTo>
                  <a:pt x="3370" y="16382"/>
                  <a:pt x="3168" y="16346"/>
                  <a:pt x="2930" y="16346"/>
                </a:cubicBezTo>
                <a:cubicBezTo>
                  <a:pt x="3490" y="16596"/>
                  <a:pt x="4073" y="16846"/>
                  <a:pt x="4644" y="17132"/>
                </a:cubicBezTo>
                <a:cubicBezTo>
                  <a:pt x="5323" y="17477"/>
                  <a:pt x="5990" y="17846"/>
                  <a:pt x="6668" y="18204"/>
                </a:cubicBezTo>
                <a:cubicBezTo>
                  <a:pt x="6716" y="18227"/>
                  <a:pt x="6740" y="18311"/>
                  <a:pt x="6776" y="18346"/>
                </a:cubicBezTo>
                <a:cubicBezTo>
                  <a:pt x="6801" y="18346"/>
                  <a:pt x="6826" y="18346"/>
                  <a:pt x="6849" y="18346"/>
                </a:cubicBezTo>
                <a:cubicBezTo>
                  <a:pt x="6943" y="18346"/>
                  <a:pt x="7021" y="18359"/>
                  <a:pt x="7016" y="18491"/>
                </a:cubicBezTo>
                <a:lnTo>
                  <a:pt x="7016" y="18491"/>
                </a:lnTo>
                <a:cubicBezTo>
                  <a:pt x="6950" y="18448"/>
                  <a:pt x="6872" y="18397"/>
                  <a:pt x="6811" y="18346"/>
                </a:cubicBezTo>
                <a:cubicBezTo>
                  <a:pt x="6803" y="18347"/>
                  <a:pt x="6794" y="18347"/>
                  <a:pt x="6786" y="18347"/>
                </a:cubicBezTo>
                <a:cubicBezTo>
                  <a:pt x="6478" y="18347"/>
                  <a:pt x="6256" y="18141"/>
                  <a:pt x="5990" y="18037"/>
                </a:cubicBezTo>
                <a:cubicBezTo>
                  <a:pt x="5121" y="17680"/>
                  <a:pt x="4263" y="17299"/>
                  <a:pt x="3406" y="16918"/>
                </a:cubicBezTo>
                <a:cubicBezTo>
                  <a:pt x="3311" y="16894"/>
                  <a:pt x="3216" y="16906"/>
                  <a:pt x="3120" y="16894"/>
                </a:cubicBezTo>
                <a:lnTo>
                  <a:pt x="3120" y="16894"/>
                </a:lnTo>
                <a:cubicBezTo>
                  <a:pt x="3418" y="17061"/>
                  <a:pt x="3728" y="17203"/>
                  <a:pt x="4049" y="17358"/>
                </a:cubicBezTo>
                <a:cubicBezTo>
                  <a:pt x="4835" y="17703"/>
                  <a:pt x="5621" y="18049"/>
                  <a:pt x="6395" y="18418"/>
                </a:cubicBezTo>
                <a:cubicBezTo>
                  <a:pt x="7466" y="18930"/>
                  <a:pt x="8538" y="19454"/>
                  <a:pt x="9609" y="19978"/>
                </a:cubicBezTo>
                <a:cubicBezTo>
                  <a:pt x="9728" y="20037"/>
                  <a:pt x="9836" y="20073"/>
                  <a:pt x="9919" y="20192"/>
                </a:cubicBezTo>
                <a:cubicBezTo>
                  <a:pt x="9705" y="20132"/>
                  <a:pt x="9466" y="20109"/>
                  <a:pt x="9240" y="20013"/>
                </a:cubicBezTo>
                <a:cubicBezTo>
                  <a:pt x="8609" y="19775"/>
                  <a:pt x="8014" y="19513"/>
                  <a:pt x="7407" y="19239"/>
                </a:cubicBezTo>
                <a:cubicBezTo>
                  <a:pt x="6335" y="18787"/>
                  <a:pt x="5264" y="18323"/>
                  <a:pt x="4204" y="17858"/>
                </a:cubicBezTo>
                <a:cubicBezTo>
                  <a:pt x="3525" y="17561"/>
                  <a:pt x="2835" y="17251"/>
                  <a:pt x="2156" y="16918"/>
                </a:cubicBezTo>
                <a:cubicBezTo>
                  <a:pt x="2001" y="16846"/>
                  <a:pt x="1882" y="16715"/>
                  <a:pt x="1787" y="16572"/>
                </a:cubicBezTo>
                <a:cubicBezTo>
                  <a:pt x="1800" y="16572"/>
                  <a:pt x="1812" y="16572"/>
                  <a:pt x="1825" y="16572"/>
                </a:cubicBezTo>
                <a:cubicBezTo>
                  <a:pt x="2131" y="16572"/>
                  <a:pt x="2405" y="16707"/>
                  <a:pt x="2680" y="16787"/>
                </a:cubicBezTo>
                <a:cubicBezTo>
                  <a:pt x="2823" y="16834"/>
                  <a:pt x="2989" y="16858"/>
                  <a:pt x="3132" y="16906"/>
                </a:cubicBezTo>
                <a:cubicBezTo>
                  <a:pt x="3001" y="16822"/>
                  <a:pt x="2858" y="16727"/>
                  <a:pt x="2704" y="16656"/>
                </a:cubicBezTo>
                <a:cubicBezTo>
                  <a:pt x="2406" y="16525"/>
                  <a:pt x="2096" y="16406"/>
                  <a:pt x="1739" y="16251"/>
                </a:cubicBezTo>
                <a:cubicBezTo>
                  <a:pt x="1870" y="16060"/>
                  <a:pt x="1966" y="15906"/>
                  <a:pt x="2085" y="15751"/>
                </a:cubicBezTo>
                <a:close/>
                <a:moveTo>
                  <a:pt x="14812" y="20240"/>
                </a:moveTo>
                <a:lnTo>
                  <a:pt x="14812" y="20275"/>
                </a:lnTo>
                <a:lnTo>
                  <a:pt x="14777" y="20251"/>
                </a:lnTo>
                <a:lnTo>
                  <a:pt x="14812" y="20240"/>
                </a:lnTo>
                <a:close/>
                <a:moveTo>
                  <a:pt x="4823" y="13465"/>
                </a:moveTo>
                <a:lnTo>
                  <a:pt x="4823" y="13465"/>
                </a:lnTo>
                <a:cubicBezTo>
                  <a:pt x="4954" y="13501"/>
                  <a:pt x="5109" y="13513"/>
                  <a:pt x="5240" y="13524"/>
                </a:cubicBezTo>
                <a:cubicBezTo>
                  <a:pt x="5359" y="13584"/>
                  <a:pt x="5454" y="13632"/>
                  <a:pt x="5561" y="13691"/>
                </a:cubicBezTo>
                <a:cubicBezTo>
                  <a:pt x="5588" y="13689"/>
                  <a:pt x="5614" y="13687"/>
                  <a:pt x="5641" y="13687"/>
                </a:cubicBezTo>
                <a:cubicBezTo>
                  <a:pt x="5996" y="13687"/>
                  <a:pt x="6285" y="13904"/>
                  <a:pt x="6573" y="14048"/>
                </a:cubicBezTo>
                <a:cubicBezTo>
                  <a:pt x="7466" y="14477"/>
                  <a:pt x="8335" y="14941"/>
                  <a:pt x="9193" y="15406"/>
                </a:cubicBezTo>
                <a:cubicBezTo>
                  <a:pt x="9657" y="15644"/>
                  <a:pt x="10074" y="15965"/>
                  <a:pt x="10538" y="16215"/>
                </a:cubicBezTo>
                <a:cubicBezTo>
                  <a:pt x="11336" y="16668"/>
                  <a:pt x="12038" y="17203"/>
                  <a:pt x="12705" y="17823"/>
                </a:cubicBezTo>
                <a:cubicBezTo>
                  <a:pt x="13193" y="18275"/>
                  <a:pt x="13753" y="18632"/>
                  <a:pt x="14253" y="19061"/>
                </a:cubicBezTo>
                <a:cubicBezTo>
                  <a:pt x="14598" y="19358"/>
                  <a:pt x="14908" y="19704"/>
                  <a:pt x="15217" y="20037"/>
                </a:cubicBezTo>
                <a:cubicBezTo>
                  <a:pt x="15280" y="20100"/>
                  <a:pt x="15297" y="20200"/>
                  <a:pt x="15316" y="20280"/>
                </a:cubicBezTo>
                <a:lnTo>
                  <a:pt x="15316" y="20280"/>
                </a:lnTo>
                <a:cubicBezTo>
                  <a:pt x="14611" y="19601"/>
                  <a:pt x="13860" y="18969"/>
                  <a:pt x="13062" y="18382"/>
                </a:cubicBezTo>
                <a:cubicBezTo>
                  <a:pt x="12014" y="17596"/>
                  <a:pt x="10919" y="16799"/>
                  <a:pt x="9812" y="16072"/>
                </a:cubicBezTo>
                <a:cubicBezTo>
                  <a:pt x="9050" y="15572"/>
                  <a:pt x="8240" y="15132"/>
                  <a:pt x="7442" y="14691"/>
                </a:cubicBezTo>
                <a:cubicBezTo>
                  <a:pt x="6859" y="14382"/>
                  <a:pt x="6252" y="14108"/>
                  <a:pt x="5668" y="13810"/>
                </a:cubicBezTo>
                <a:cubicBezTo>
                  <a:pt x="5621" y="13798"/>
                  <a:pt x="5597" y="13739"/>
                  <a:pt x="5561" y="13703"/>
                </a:cubicBezTo>
                <a:cubicBezTo>
                  <a:pt x="5507" y="13703"/>
                  <a:pt x="5445" y="13717"/>
                  <a:pt x="5390" y="13717"/>
                </a:cubicBezTo>
                <a:cubicBezTo>
                  <a:pt x="5311" y="13717"/>
                  <a:pt x="5247" y="13688"/>
                  <a:pt x="5240" y="13548"/>
                </a:cubicBezTo>
                <a:cubicBezTo>
                  <a:pt x="5172" y="13553"/>
                  <a:pt x="5107" y="13565"/>
                  <a:pt x="5045" y="13565"/>
                </a:cubicBezTo>
                <a:cubicBezTo>
                  <a:pt x="4965" y="13565"/>
                  <a:pt x="4890" y="13545"/>
                  <a:pt x="4823" y="13465"/>
                </a:cubicBezTo>
                <a:close/>
                <a:moveTo>
                  <a:pt x="10791" y="20050"/>
                </a:moveTo>
                <a:cubicBezTo>
                  <a:pt x="10965" y="20050"/>
                  <a:pt x="11092" y="20158"/>
                  <a:pt x="11193" y="20299"/>
                </a:cubicBezTo>
                <a:cubicBezTo>
                  <a:pt x="11210" y="20297"/>
                  <a:pt x="11227" y="20296"/>
                  <a:pt x="11244" y="20296"/>
                </a:cubicBezTo>
                <a:cubicBezTo>
                  <a:pt x="11417" y="20296"/>
                  <a:pt x="11552" y="20401"/>
                  <a:pt x="11660" y="20537"/>
                </a:cubicBezTo>
                <a:lnTo>
                  <a:pt x="11660" y="20537"/>
                </a:lnTo>
                <a:cubicBezTo>
                  <a:pt x="11439" y="20535"/>
                  <a:pt x="11286" y="20452"/>
                  <a:pt x="11169" y="20287"/>
                </a:cubicBezTo>
                <a:cubicBezTo>
                  <a:pt x="11151" y="20289"/>
                  <a:pt x="11133" y="20290"/>
                  <a:pt x="11115" y="20290"/>
                </a:cubicBezTo>
                <a:cubicBezTo>
                  <a:pt x="10934" y="20290"/>
                  <a:pt x="10806" y="20184"/>
                  <a:pt x="10688" y="20057"/>
                </a:cubicBezTo>
                <a:lnTo>
                  <a:pt x="10688" y="20057"/>
                </a:lnTo>
                <a:cubicBezTo>
                  <a:pt x="10690" y="20058"/>
                  <a:pt x="10691" y="20060"/>
                  <a:pt x="10693" y="20061"/>
                </a:cubicBezTo>
                <a:cubicBezTo>
                  <a:pt x="10727" y="20054"/>
                  <a:pt x="10759" y="20050"/>
                  <a:pt x="10791" y="20050"/>
                </a:cubicBezTo>
                <a:close/>
                <a:moveTo>
                  <a:pt x="11694" y="20550"/>
                </a:moveTo>
                <a:cubicBezTo>
                  <a:pt x="11748" y="20555"/>
                  <a:pt x="11810" y="20573"/>
                  <a:pt x="11872" y="20573"/>
                </a:cubicBezTo>
                <a:cubicBezTo>
                  <a:pt x="11860" y="20585"/>
                  <a:pt x="11860" y="20609"/>
                  <a:pt x="11848" y="20632"/>
                </a:cubicBezTo>
                <a:lnTo>
                  <a:pt x="11694" y="20550"/>
                </a:lnTo>
                <a:close/>
                <a:moveTo>
                  <a:pt x="49765" y="12683"/>
                </a:moveTo>
                <a:cubicBezTo>
                  <a:pt x="50283" y="12683"/>
                  <a:pt x="50801" y="12698"/>
                  <a:pt x="51317" y="12727"/>
                </a:cubicBezTo>
                <a:cubicBezTo>
                  <a:pt x="51376" y="12727"/>
                  <a:pt x="51424" y="12727"/>
                  <a:pt x="51496" y="12798"/>
                </a:cubicBezTo>
                <a:cubicBezTo>
                  <a:pt x="51376" y="12858"/>
                  <a:pt x="51257" y="12917"/>
                  <a:pt x="51126" y="12965"/>
                </a:cubicBezTo>
                <a:cubicBezTo>
                  <a:pt x="50364" y="13239"/>
                  <a:pt x="49614" y="13536"/>
                  <a:pt x="48864" y="13834"/>
                </a:cubicBezTo>
                <a:cubicBezTo>
                  <a:pt x="48126" y="14120"/>
                  <a:pt x="47400" y="14405"/>
                  <a:pt x="46673" y="14703"/>
                </a:cubicBezTo>
                <a:cubicBezTo>
                  <a:pt x="46007" y="14977"/>
                  <a:pt x="45316" y="15251"/>
                  <a:pt x="44649" y="15525"/>
                </a:cubicBezTo>
                <a:cubicBezTo>
                  <a:pt x="43899" y="15822"/>
                  <a:pt x="43173" y="16120"/>
                  <a:pt x="42435" y="16418"/>
                </a:cubicBezTo>
                <a:cubicBezTo>
                  <a:pt x="41720" y="16703"/>
                  <a:pt x="41018" y="17001"/>
                  <a:pt x="40304" y="17299"/>
                </a:cubicBezTo>
                <a:cubicBezTo>
                  <a:pt x="39649" y="17561"/>
                  <a:pt x="38994" y="17823"/>
                  <a:pt x="38351" y="18096"/>
                </a:cubicBezTo>
                <a:cubicBezTo>
                  <a:pt x="37708" y="18358"/>
                  <a:pt x="37077" y="18620"/>
                  <a:pt x="36458" y="18930"/>
                </a:cubicBezTo>
                <a:cubicBezTo>
                  <a:pt x="35589" y="19358"/>
                  <a:pt x="34720" y="19859"/>
                  <a:pt x="33862" y="20311"/>
                </a:cubicBezTo>
                <a:cubicBezTo>
                  <a:pt x="33660" y="20418"/>
                  <a:pt x="33469" y="20549"/>
                  <a:pt x="33291" y="20656"/>
                </a:cubicBezTo>
                <a:cubicBezTo>
                  <a:pt x="31957" y="20347"/>
                  <a:pt x="30624" y="20109"/>
                  <a:pt x="29302" y="20049"/>
                </a:cubicBezTo>
                <a:cubicBezTo>
                  <a:pt x="28481" y="20013"/>
                  <a:pt x="27683" y="19918"/>
                  <a:pt x="26861" y="19870"/>
                </a:cubicBezTo>
                <a:cubicBezTo>
                  <a:pt x="26636" y="19857"/>
                  <a:pt x="26411" y="19851"/>
                  <a:pt x="26186" y="19851"/>
                </a:cubicBezTo>
                <a:cubicBezTo>
                  <a:pt x="25423" y="19851"/>
                  <a:pt x="24660" y="19921"/>
                  <a:pt x="23897" y="20013"/>
                </a:cubicBezTo>
                <a:cubicBezTo>
                  <a:pt x="23171" y="20109"/>
                  <a:pt x="22456" y="20228"/>
                  <a:pt x="21730" y="20335"/>
                </a:cubicBezTo>
                <a:cubicBezTo>
                  <a:pt x="21588" y="20352"/>
                  <a:pt x="21440" y="20383"/>
                  <a:pt x="21290" y="20383"/>
                </a:cubicBezTo>
                <a:cubicBezTo>
                  <a:pt x="21238" y="20383"/>
                  <a:pt x="21187" y="20380"/>
                  <a:pt x="21135" y="20370"/>
                </a:cubicBezTo>
                <a:cubicBezTo>
                  <a:pt x="21730" y="20109"/>
                  <a:pt x="22325" y="19859"/>
                  <a:pt x="22921" y="19597"/>
                </a:cubicBezTo>
                <a:cubicBezTo>
                  <a:pt x="23599" y="19323"/>
                  <a:pt x="24290" y="19025"/>
                  <a:pt x="24968" y="18739"/>
                </a:cubicBezTo>
                <a:cubicBezTo>
                  <a:pt x="25659" y="18454"/>
                  <a:pt x="26361" y="18168"/>
                  <a:pt x="27052" y="17870"/>
                </a:cubicBezTo>
                <a:cubicBezTo>
                  <a:pt x="27695" y="17608"/>
                  <a:pt x="28326" y="17334"/>
                  <a:pt x="28957" y="17072"/>
                </a:cubicBezTo>
                <a:cubicBezTo>
                  <a:pt x="29481" y="16858"/>
                  <a:pt x="30005" y="16668"/>
                  <a:pt x="30505" y="16465"/>
                </a:cubicBezTo>
                <a:cubicBezTo>
                  <a:pt x="30957" y="16263"/>
                  <a:pt x="31433" y="16120"/>
                  <a:pt x="31850" y="15882"/>
                </a:cubicBezTo>
                <a:cubicBezTo>
                  <a:pt x="32493" y="15513"/>
                  <a:pt x="33208" y="15406"/>
                  <a:pt x="33886" y="15215"/>
                </a:cubicBezTo>
                <a:cubicBezTo>
                  <a:pt x="34279" y="15108"/>
                  <a:pt x="34672" y="15013"/>
                  <a:pt x="35065" y="14917"/>
                </a:cubicBezTo>
                <a:cubicBezTo>
                  <a:pt x="36267" y="14584"/>
                  <a:pt x="37494" y="14394"/>
                  <a:pt x="38720" y="14191"/>
                </a:cubicBezTo>
                <a:cubicBezTo>
                  <a:pt x="39411" y="14096"/>
                  <a:pt x="40113" y="13929"/>
                  <a:pt x="40792" y="13798"/>
                </a:cubicBezTo>
                <a:cubicBezTo>
                  <a:pt x="41363" y="13691"/>
                  <a:pt x="41935" y="13584"/>
                  <a:pt x="42506" y="13489"/>
                </a:cubicBezTo>
                <a:cubicBezTo>
                  <a:pt x="42733" y="13441"/>
                  <a:pt x="42935" y="13382"/>
                  <a:pt x="43149" y="13346"/>
                </a:cubicBezTo>
                <a:cubicBezTo>
                  <a:pt x="44364" y="13167"/>
                  <a:pt x="45590" y="12977"/>
                  <a:pt x="46804" y="12846"/>
                </a:cubicBezTo>
                <a:cubicBezTo>
                  <a:pt x="47788" y="12736"/>
                  <a:pt x="48778" y="12683"/>
                  <a:pt x="49765" y="12683"/>
                </a:cubicBezTo>
                <a:close/>
                <a:moveTo>
                  <a:pt x="13886" y="20794"/>
                </a:moveTo>
                <a:lnTo>
                  <a:pt x="13886" y="20794"/>
                </a:lnTo>
                <a:cubicBezTo>
                  <a:pt x="13914" y="20808"/>
                  <a:pt x="13934" y="20816"/>
                  <a:pt x="13925" y="20816"/>
                </a:cubicBezTo>
                <a:cubicBezTo>
                  <a:pt x="13921" y="20816"/>
                  <a:pt x="13912" y="20814"/>
                  <a:pt x="13896" y="20811"/>
                </a:cubicBezTo>
                <a:lnTo>
                  <a:pt x="13896" y="20811"/>
                </a:lnTo>
                <a:cubicBezTo>
                  <a:pt x="13892" y="20806"/>
                  <a:pt x="13889" y="20801"/>
                  <a:pt x="13886" y="20794"/>
                </a:cubicBezTo>
                <a:close/>
                <a:moveTo>
                  <a:pt x="13896" y="20811"/>
                </a:moveTo>
                <a:cubicBezTo>
                  <a:pt x="13908" y="20823"/>
                  <a:pt x="13912" y="20829"/>
                  <a:pt x="13911" y="20829"/>
                </a:cubicBezTo>
                <a:cubicBezTo>
                  <a:pt x="13910" y="20829"/>
                  <a:pt x="13903" y="20822"/>
                  <a:pt x="13896" y="20811"/>
                </a:cubicBezTo>
                <a:close/>
                <a:moveTo>
                  <a:pt x="46876" y="6547"/>
                </a:moveTo>
                <a:cubicBezTo>
                  <a:pt x="46900" y="6559"/>
                  <a:pt x="46900" y="6595"/>
                  <a:pt x="46912" y="6607"/>
                </a:cubicBezTo>
                <a:cubicBezTo>
                  <a:pt x="46638" y="6774"/>
                  <a:pt x="46376" y="6928"/>
                  <a:pt x="46078" y="7083"/>
                </a:cubicBezTo>
                <a:cubicBezTo>
                  <a:pt x="44578" y="7869"/>
                  <a:pt x="43066" y="8655"/>
                  <a:pt x="41637" y="9583"/>
                </a:cubicBezTo>
                <a:cubicBezTo>
                  <a:pt x="40423" y="10357"/>
                  <a:pt x="39232" y="11179"/>
                  <a:pt x="38065" y="12024"/>
                </a:cubicBezTo>
                <a:cubicBezTo>
                  <a:pt x="37256" y="12620"/>
                  <a:pt x="36553" y="13322"/>
                  <a:pt x="35982" y="14167"/>
                </a:cubicBezTo>
                <a:cubicBezTo>
                  <a:pt x="35351" y="14346"/>
                  <a:pt x="34672" y="14513"/>
                  <a:pt x="34041" y="14703"/>
                </a:cubicBezTo>
                <a:cubicBezTo>
                  <a:pt x="33517" y="14870"/>
                  <a:pt x="32993" y="15060"/>
                  <a:pt x="32469" y="15251"/>
                </a:cubicBezTo>
                <a:cubicBezTo>
                  <a:pt x="31457" y="15644"/>
                  <a:pt x="30469" y="16037"/>
                  <a:pt x="29457" y="16430"/>
                </a:cubicBezTo>
                <a:cubicBezTo>
                  <a:pt x="28659" y="16739"/>
                  <a:pt x="27874" y="17072"/>
                  <a:pt x="27052" y="17311"/>
                </a:cubicBezTo>
                <a:cubicBezTo>
                  <a:pt x="26361" y="17513"/>
                  <a:pt x="25730" y="17870"/>
                  <a:pt x="25076" y="18204"/>
                </a:cubicBezTo>
                <a:cubicBezTo>
                  <a:pt x="24599" y="18442"/>
                  <a:pt x="24123" y="18644"/>
                  <a:pt x="23635" y="18846"/>
                </a:cubicBezTo>
                <a:cubicBezTo>
                  <a:pt x="23099" y="19049"/>
                  <a:pt x="22551" y="19239"/>
                  <a:pt x="22016" y="19454"/>
                </a:cubicBezTo>
                <a:cubicBezTo>
                  <a:pt x="21075" y="19811"/>
                  <a:pt x="20123" y="20180"/>
                  <a:pt x="19182" y="20549"/>
                </a:cubicBezTo>
                <a:cubicBezTo>
                  <a:pt x="18991" y="20632"/>
                  <a:pt x="18813" y="20716"/>
                  <a:pt x="18527" y="20835"/>
                </a:cubicBezTo>
                <a:cubicBezTo>
                  <a:pt x="19051" y="20073"/>
                  <a:pt x="19551" y="19442"/>
                  <a:pt x="20146" y="18870"/>
                </a:cubicBezTo>
                <a:cubicBezTo>
                  <a:pt x="21277" y="17799"/>
                  <a:pt x="22432" y="16727"/>
                  <a:pt x="23587" y="15691"/>
                </a:cubicBezTo>
                <a:cubicBezTo>
                  <a:pt x="24575" y="14810"/>
                  <a:pt x="25564" y="13977"/>
                  <a:pt x="26564" y="13132"/>
                </a:cubicBezTo>
                <a:cubicBezTo>
                  <a:pt x="26695" y="13012"/>
                  <a:pt x="26873" y="12929"/>
                  <a:pt x="27028" y="12810"/>
                </a:cubicBezTo>
                <a:cubicBezTo>
                  <a:pt x="27231" y="12667"/>
                  <a:pt x="27457" y="12500"/>
                  <a:pt x="27635" y="12310"/>
                </a:cubicBezTo>
                <a:cubicBezTo>
                  <a:pt x="27945" y="11965"/>
                  <a:pt x="28362" y="11905"/>
                  <a:pt x="28766" y="11786"/>
                </a:cubicBezTo>
                <a:cubicBezTo>
                  <a:pt x="29136" y="11679"/>
                  <a:pt x="29528" y="11608"/>
                  <a:pt x="29898" y="11477"/>
                </a:cubicBezTo>
                <a:cubicBezTo>
                  <a:pt x="30719" y="11191"/>
                  <a:pt x="31505" y="10893"/>
                  <a:pt x="32315" y="10607"/>
                </a:cubicBezTo>
                <a:cubicBezTo>
                  <a:pt x="32624" y="10488"/>
                  <a:pt x="32934" y="10369"/>
                  <a:pt x="33291" y="10369"/>
                </a:cubicBezTo>
                <a:cubicBezTo>
                  <a:pt x="33708" y="10369"/>
                  <a:pt x="34100" y="10179"/>
                  <a:pt x="34481" y="10012"/>
                </a:cubicBezTo>
                <a:cubicBezTo>
                  <a:pt x="35446" y="9619"/>
                  <a:pt x="36482" y="9357"/>
                  <a:pt x="37494" y="9048"/>
                </a:cubicBezTo>
                <a:cubicBezTo>
                  <a:pt x="38280" y="8798"/>
                  <a:pt x="39042" y="8500"/>
                  <a:pt x="39815" y="8202"/>
                </a:cubicBezTo>
                <a:cubicBezTo>
                  <a:pt x="40673" y="7857"/>
                  <a:pt x="41554" y="7536"/>
                  <a:pt x="42459" y="7333"/>
                </a:cubicBezTo>
                <a:cubicBezTo>
                  <a:pt x="43042" y="7202"/>
                  <a:pt x="43602" y="7059"/>
                  <a:pt x="44173" y="6952"/>
                </a:cubicBezTo>
                <a:cubicBezTo>
                  <a:pt x="44899" y="6821"/>
                  <a:pt x="45626" y="6714"/>
                  <a:pt x="46376" y="6607"/>
                </a:cubicBezTo>
                <a:cubicBezTo>
                  <a:pt x="46543" y="6595"/>
                  <a:pt x="46721" y="6559"/>
                  <a:pt x="46876" y="6547"/>
                </a:cubicBezTo>
                <a:close/>
                <a:moveTo>
                  <a:pt x="11991" y="20716"/>
                </a:moveTo>
                <a:cubicBezTo>
                  <a:pt x="12050" y="20751"/>
                  <a:pt x="12098" y="20775"/>
                  <a:pt x="12157" y="20811"/>
                </a:cubicBezTo>
                <a:cubicBezTo>
                  <a:pt x="12217" y="20811"/>
                  <a:pt x="12276" y="20823"/>
                  <a:pt x="12348" y="20823"/>
                </a:cubicBezTo>
                <a:cubicBezTo>
                  <a:pt x="12336" y="20835"/>
                  <a:pt x="12336" y="20871"/>
                  <a:pt x="12324" y="20882"/>
                </a:cubicBezTo>
                <a:cubicBezTo>
                  <a:pt x="12264" y="20847"/>
                  <a:pt x="12217" y="20823"/>
                  <a:pt x="12157" y="20811"/>
                </a:cubicBezTo>
                <a:cubicBezTo>
                  <a:pt x="12098" y="20787"/>
                  <a:pt x="12038" y="20787"/>
                  <a:pt x="11967" y="20775"/>
                </a:cubicBezTo>
                <a:cubicBezTo>
                  <a:pt x="11979" y="20763"/>
                  <a:pt x="11979" y="20728"/>
                  <a:pt x="11991" y="20716"/>
                </a:cubicBezTo>
                <a:close/>
                <a:moveTo>
                  <a:pt x="14074" y="20966"/>
                </a:moveTo>
                <a:cubicBezTo>
                  <a:pt x="14110" y="20990"/>
                  <a:pt x="14134" y="20990"/>
                  <a:pt x="14169" y="20990"/>
                </a:cubicBezTo>
                <a:lnTo>
                  <a:pt x="14169" y="21013"/>
                </a:lnTo>
                <a:cubicBezTo>
                  <a:pt x="14134" y="21002"/>
                  <a:pt x="14110" y="21002"/>
                  <a:pt x="14074" y="21002"/>
                </a:cubicBezTo>
                <a:lnTo>
                  <a:pt x="14074" y="20966"/>
                </a:lnTo>
                <a:close/>
                <a:moveTo>
                  <a:pt x="12491" y="20966"/>
                </a:moveTo>
                <a:cubicBezTo>
                  <a:pt x="12550" y="21002"/>
                  <a:pt x="12586" y="21013"/>
                  <a:pt x="12645" y="21049"/>
                </a:cubicBezTo>
                <a:cubicBezTo>
                  <a:pt x="12586" y="21025"/>
                  <a:pt x="12526" y="21025"/>
                  <a:pt x="12467" y="21025"/>
                </a:cubicBezTo>
                <a:cubicBezTo>
                  <a:pt x="12467" y="21013"/>
                  <a:pt x="12491" y="20990"/>
                  <a:pt x="12491" y="20966"/>
                </a:cubicBezTo>
                <a:close/>
                <a:moveTo>
                  <a:pt x="45170" y="20898"/>
                </a:moveTo>
                <a:lnTo>
                  <a:pt x="45170" y="20898"/>
                </a:lnTo>
                <a:cubicBezTo>
                  <a:pt x="45140" y="21026"/>
                  <a:pt x="45062" y="21047"/>
                  <a:pt x="44975" y="21047"/>
                </a:cubicBezTo>
                <a:cubicBezTo>
                  <a:pt x="44931" y="21047"/>
                  <a:pt x="44884" y="21042"/>
                  <a:pt x="44840" y="21042"/>
                </a:cubicBezTo>
                <a:cubicBezTo>
                  <a:pt x="44815" y="21042"/>
                  <a:pt x="44791" y="21044"/>
                  <a:pt x="44768" y="21049"/>
                </a:cubicBezTo>
                <a:cubicBezTo>
                  <a:pt x="44899" y="21002"/>
                  <a:pt x="45030" y="20942"/>
                  <a:pt x="45149" y="20906"/>
                </a:cubicBezTo>
                <a:cubicBezTo>
                  <a:pt x="45156" y="20904"/>
                  <a:pt x="45163" y="20901"/>
                  <a:pt x="45170" y="20898"/>
                </a:cubicBezTo>
                <a:close/>
                <a:moveTo>
                  <a:pt x="14336" y="21073"/>
                </a:moveTo>
                <a:lnTo>
                  <a:pt x="14312" y="21109"/>
                </a:lnTo>
                <a:lnTo>
                  <a:pt x="14300" y="21073"/>
                </a:lnTo>
                <a:close/>
                <a:moveTo>
                  <a:pt x="12645" y="21049"/>
                </a:moveTo>
                <a:cubicBezTo>
                  <a:pt x="12705" y="21061"/>
                  <a:pt x="12764" y="21061"/>
                  <a:pt x="12848" y="21085"/>
                </a:cubicBezTo>
                <a:cubicBezTo>
                  <a:pt x="12824" y="21109"/>
                  <a:pt x="12824" y="21121"/>
                  <a:pt x="12812" y="21132"/>
                </a:cubicBezTo>
                <a:cubicBezTo>
                  <a:pt x="12753" y="21085"/>
                  <a:pt x="12705" y="21061"/>
                  <a:pt x="12645" y="21049"/>
                </a:cubicBezTo>
                <a:close/>
                <a:moveTo>
                  <a:pt x="44768" y="21049"/>
                </a:moveTo>
                <a:cubicBezTo>
                  <a:pt x="44673" y="21073"/>
                  <a:pt x="44602" y="21121"/>
                  <a:pt x="44530" y="21144"/>
                </a:cubicBezTo>
                <a:cubicBezTo>
                  <a:pt x="44518" y="21132"/>
                  <a:pt x="44518" y="21097"/>
                  <a:pt x="44495" y="21073"/>
                </a:cubicBezTo>
                <a:cubicBezTo>
                  <a:pt x="44590" y="21073"/>
                  <a:pt x="44673" y="21061"/>
                  <a:pt x="44768" y="21049"/>
                </a:cubicBezTo>
                <a:close/>
                <a:moveTo>
                  <a:pt x="3370" y="13632"/>
                </a:moveTo>
                <a:cubicBezTo>
                  <a:pt x="3573" y="13679"/>
                  <a:pt x="3751" y="13679"/>
                  <a:pt x="3906" y="13739"/>
                </a:cubicBezTo>
                <a:cubicBezTo>
                  <a:pt x="5097" y="14144"/>
                  <a:pt x="6252" y="14644"/>
                  <a:pt x="7335" y="15287"/>
                </a:cubicBezTo>
                <a:cubicBezTo>
                  <a:pt x="8669" y="16072"/>
                  <a:pt x="9919" y="17025"/>
                  <a:pt x="11193" y="17930"/>
                </a:cubicBezTo>
                <a:cubicBezTo>
                  <a:pt x="12300" y="18727"/>
                  <a:pt x="13396" y="19525"/>
                  <a:pt x="14491" y="20335"/>
                </a:cubicBezTo>
                <a:cubicBezTo>
                  <a:pt x="14824" y="20585"/>
                  <a:pt x="15134" y="20847"/>
                  <a:pt x="15443" y="21109"/>
                </a:cubicBezTo>
                <a:cubicBezTo>
                  <a:pt x="15431" y="21132"/>
                  <a:pt x="15420" y="21144"/>
                  <a:pt x="15408" y="21180"/>
                </a:cubicBezTo>
                <a:cubicBezTo>
                  <a:pt x="15146" y="21025"/>
                  <a:pt x="14896" y="20894"/>
                  <a:pt x="14658" y="20728"/>
                </a:cubicBezTo>
                <a:cubicBezTo>
                  <a:pt x="13241" y="19775"/>
                  <a:pt x="11919" y="18739"/>
                  <a:pt x="10562" y="17715"/>
                </a:cubicBezTo>
                <a:cubicBezTo>
                  <a:pt x="9645" y="17013"/>
                  <a:pt x="8669" y="16370"/>
                  <a:pt x="7716" y="15715"/>
                </a:cubicBezTo>
                <a:cubicBezTo>
                  <a:pt x="7669" y="15668"/>
                  <a:pt x="7573" y="15668"/>
                  <a:pt x="7502" y="15656"/>
                </a:cubicBezTo>
                <a:lnTo>
                  <a:pt x="7502" y="15656"/>
                </a:lnTo>
                <a:cubicBezTo>
                  <a:pt x="7573" y="15727"/>
                  <a:pt x="7645" y="15810"/>
                  <a:pt x="7716" y="15894"/>
                </a:cubicBezTo>
                <a:cubicBezTo>
                  <a:pt x="7762" y="15950"/>
                  <a:pt x="7796" y="16007"/>
                  <a:pt x="7820" y="16064"/>
                </a:cubicBezTo>
                <a:lnTo>
                  <a:pt x="7820" y="16064"/>
                </a:lnTo>
                <a:cubicBezTo>
                  <a:pt x="7535" y="15915"/>
                  <a:pt x="7251" y="15755"/>
                  <a:pt x="6966" y="15584"/>
                </a:cubicBezTo>
                <a:cubicBezTo>
                  <a:pt x="6907" y="15548"/>
                  <a:pt x="6859" y="15477"/>
                  <a:pt x="6799" y="15429"/>
                </a:cubicBezTo>
                <a:cubicBezTo>
                  <a:pt x="6561" y="15334"/>
                  <a:pt x="6335" y="15239"/>
                  <a:pt x="6109" y="15132"/>
                </a:cubicBezTo>
                <a:cubicBezTo>
                  <a:pt x="6015" y="15097"/>
                  <a:pt x="5921" y="15004"/>
                  <a:pt x="5816" y="14944"/>
                </a:cubicBezTo>
                <a:lnTo>
                  <a:pt x="5816" y="14944"/>
                </a:lnTo>
                <a:cubicBezTo>
                  <a:pt x="6190" y="15004"/>
                  <a:pt x="6529" y="15124"/>
                  <a:pt x="6788" y="15418"/>
                </a:cubicBezTo>
                <a:cubicBezTo>
                  <a:pt x="6930" y="15465"/>
                  <a:pt x="7073" y="15513"/>
                  <a:pt x="7216" y="15548"/>
                </a:cubicBezTo>
                <a:cubicBezTo>
                  <a:pt x="7323" y="15584"/>
                  <a:pt x="7419" y="15632"/>
                  <a:pt x="7526" y="15656"/>
                </a:cubicBezTo>
                <a:cubicBezTo>
                  <a:pt x="7442" y="15584"/>
                  <a:pt x="7371" y="15477"/>
                  <a:pt x="7264" y="15429"/>
                </a:cubicBezTo>
                <a:cubicBezTo>
                  <a:pt x="6657" y="15120"/>
                  <a:pt x="6026" y="14810"/>
                  <a:pt x="5418" y="14513"/>
                </a:cubicBezTo>
                <a:cubicBezTo>
                  <a:pt x="5312" y="14465"/>
                  <a:pt x="5194" y="14465"/>
                  <a:pt x="5076" y="14442"/>
                </a:cubicBezTo>
                <a:lnTo>
                  <a:pt x="5076" y="14442"/>
                </a:lnTo>
                <a:cubicBezTo>
                  <a:pt x="4933" y="14271"/>
                  <a:pt x="4723" y="14203"/>
                  <a:pt x="4513" y="14203"/>
                </a:cubicBezTo>
                <a:lnTo>
                  <a:pt x="4478" y="14179"/>
                </a:lnTo>
                <a:cubicBezTo>
                  <a:pt x="4412" y="14223"/>
                  <a:pt x="4325" y="14288"/>
                  <a:pt x="4256" y="14288"/>
                </a:cubicBezTo>
                <a:cubicBezTo>
                  <a:pt x="4250" y="14288"/>
                  <a:pt x="4245" y="14287"/>
                  <a:pt x="4240" y="14286"/>
                </a:cubicBezTo>
                <a:cubicBezTo>
                  <a:pt x="3906" y="14215"/>
                  <a:pt x="3597" y="14108"/>
                  <a:pt x="3239" y="14001"/>
                </a:cubicBezTo>
                <a:cubicBezTo>
                  <a:pt x="3287" y="13858"/>
                  <a:pt x="3335" y="13751"/>
                  <a:pt x="3370" y="13632"/>
                </a:cubicBezTo>
                <a:close/>
                <a:moveTo>
                  <a:pt x="15539" y="21228"/>
                </a:moveTo>
                <a:lnTo>
                  <a:pt x="15562" y="21240"/>
                </a:lnTo>
                <a:lnTo>
                  <a:pt x="15539" y="21252"/>
                </a:lnTo>
                <a:lnTo>
                  <a:pt x="15539" y="21228"/>
                </a:lnTo>
                <a:close/>
                <a:moveTo>
                  <a:pt x="12967" y="21204"/>
                </a:moveTo>
                <a:cubicBezTo>
                  <a:pt x="13026" y="21240"/>
                  <a:pt x="13086" y="21263"/>
                  <a:pt x="13145" y="21287"/>
                </a:cubicBezTo>
                <a:cubicBezTo>
                  <a:pt x="13062" y="21287"/>
                  <a:pt x="13003" y="21263"/>
                  <a:pt x="12943" y="21252"/>
                </a:cubicBezTo>
                <a:cubicBezTo>
                  <a:pt x="12943" y="21240"/>
                  <a:pt x="12967" y="21228"/>
                  <a:pt x="12967" y="21204"/>
                </a:cubicBezTo>
                <a:close/>
                <a:moveTo>
                  <a:pt x="2932" y="15050"/>
                </a:moveTo>
                <a:cubicBezTo>
                  <a:pt x="2958" y="15050"/>
                  <a:pt x="2982" y="15052"/>
                  <a:pt x="3001" y="15060"/>
                </a:cubicBezTo>
                <a:cubicBezTo>
                  <a:pt x="3680" y="15370"/>
                  <a:pt x="4347" y="15691"/>
                  <a:pt x="5014" y="16013"/>
                </a:cubicBezTo>
                <a:cubicBezTo>
                  <a:pt x="5776" y="16382"/>
                  <a:pt x="6526" y="16763"/>
                  <a:pt x="7288" y="17144"/>
                </a:cubicBezTo>
                <a:cubicBezTo>
                  <a:pt x="7942" y="17489"/>
                  <a:pt x="8585" y="17846"/>
                  <a:pt x="9240" y="18192"/>
                </a:cubicBezTo>
                <a:cubicBezTo>
                  <a:pt x="10086" y="18644"/>
                  <a:pt x="10955" y="19097"/>
                  <a:pt x="11800" y="19573"/>
                </a:cubicBezTo>
                <a:cubicBezTo>
                  <a:pt x="12503" y="19978"/>
                  <a:pt x="13181" y="20394"/>
                  <a:pt x="13872" y="20787"/>
                </a:cubicBezTo>
                <a:cubicBezTo>
                  <a:pt x="13872" y="20788"/>
                  <a:pt x="13873" y="20788"/>
                  <a:pt x="13874" y="20788"/>
                </a:cubicBezTo>
                <a:lnTo>
                  <a:pt x="13874" y="20788"/>
                </a:lnTo>
                <a:cubicBezTo>
                  <a:pt x="13857" y="20790"/>
                  <a:pt x="13840" y="20791"/>
                  <a:pt x="13824" y="20791"/>
                </a:cubicBezTo>
                <a:cubicBezTo>
                  <a:pt x="13550" y="20791"/>
                  <a:pt x="13379" y="20565"/>
                  <a:pt x="13145" y="20454"/>
                </a:cubicBezTo>
                <a:lnTo>
                  <a:pt x="11217" y="19513"/>
                </a:lnTo>
                <a:cubicBezTo>
                  <a:pt x="11193" y="19501"/>
                  <a:pt x="11145" y="19501"/>
                  <a:pt x="11014" y="19478"/>
                </a:cubicBezTo>
                <a:lnTo>
                  <a:pt x="11014" y="19478"/>
                </a:lnTo>
                <a:cubicBezTo>
                  <a:pt x="11205" y="19632"/>
                  <a:pt x="11336" y="19739"/>
                  <a:pt x="11479" y="19811"/>
                </a:cubicBezTo>
                <a:cubicBezTo>
                  <a:pt x="12229" y="20228"/>
                  <a:pt x="13003" y="20644"/>
                  <a:pt x="13765" y="21061"/>
                </a:cubicBezTo>
                <a:cubicBezTo>
                  <a:pt x="13866" y="21117"/>
                  <a:pt x="13935" y="21216"/>
                  <a:pt x="14023" y="21287"/>
                </a:cubicBezTo>
                <a:lnTo>
                  <a:pt x="14023" y="21287"/>
                </a:lnTo>
                <a:cubicBezTo>
                  <a:pt x="14009" y="21288"/>
                  <a:pt x="13995" y="21289"/>
                  <a:pt x="13982" y="21289"/>
                </a:cubicBezTo>
                <a:cubicBezTo>
                  <a:pt x="13684" y="21289"/>
                  <a:pt x="13467" y="21067"/>
                  <a:pt x="13217" y="20954"/>
                </a:cubicBezTo>
                <a:cubicBezTo>
                  <a:pt x="12419" y="20585"/>
                  <a:pt x="11633" y="20192"/>
                  <a:pt x="10848" y="19811"/>
                </a:cubicBezTo>
                <a:cubicBezTo>
                  <a:pt x="9978" y="19382"/>
                  <a:pt x="9133" y="18918"/>
                  <a:pt x="8276" y="18465"/>
                </a:cubicBezTo>
                <a:cubicBezTo>
                  <a:pt x="7097" y="17846"/>
                  <a:pt x="5918" y="17192"/>
                  <a:pt x="4728" y="16608"/>
                </a:cubicBezTo>
                <a:cubicBezTo>
                  <a:pt x="3906" y="16227"/>
                  <a:pt x="3073" y="15906"/>
                  <a:pt x="2204" y="15537"/>
                </a:cubicBezTo>
                <a:cubicBezTo>
                  <a:pt x="2275" y="15418"/>
                  <a:pt x="2358" y="15287"/>
                  <a:pt x="2454" y="15132"/>
                </a:cubicBezTo>
                <a:cubicBezTo>
                  <a:pt x="2680" y="15239"/>
                  <a:pt x="2882" y="15334"/>
                  <a:pt x="3085" y="15429"/>
                </a:cubicBezTo>
                <a:cubicBezTo>
                  <a:pt x="4406" y="16132"/>
                  <a:pt x="5716" y="16846"/>
                  <a:pt x="7038" y="17549"/>
                </a:cubicBezTo>
                <a:cubicBezTo>
                  <a:pt x="7514" y="17799"/>
                  <a:pt x="7990" y="18037"/>
                  <a:pt x="8466" y="18275"/>
                </a:cubicBezTo>
                <a:cubicBezTo>
                  <a:pt x="8533" y="18320"/>
                  <a:pt x="8632" y="18322"/>
                  <a:pt x="8722" y="18332"/>
                </a:cubicBezTo>
                <a:lnTo>
                  <a:pt x="8722" y="18332"/>
                </a:lnTo>
                <a:cubicBezTo>
                  <a:pt x="8637" y="18262"/>
                  <a:pt x="8579" y="18164"/>
                  <a:pt x="8478" y="18108"/>
                </a:cubicBezTo>
                <a:cubicBezTo>
                  <a:pt x="7395" y="17513"/>
                  <a:pt x="6311" y="16941"/>
                  <a:pt x="5204" y="16358"/>
                </a:cubicBezTo>
                <a:cubicBezTo>
                  <a:pt x="4406" y="15941"/>
                  <a:pt x="3585" y="15537"/>
                  <a:pt x="2763" y="15060"/>
                </a:cubicBezTo>
                <a:cubicBezTo>
                  <a:pt x="2819" y="15060"/>
                  <a:pt x="2880" y="15050"/>
                  <a:pt x="2932" y="15050"/>
                </a:cubicBezTo>
                <a:close/>
                <a:moveTo>
                  <a:pt x="13145" y="21287"/>
                </a:moveTo>
                <a:cubicBezTo>
                  <a:pt x="13181" y="21299"/>
                  <a:pt x="13265" y="21311"/>
                  <a:pt x="13324" y="21323"/>
                </a:cubicBezTo>
                <a:cubicBezTo>
                  <a:pt x="13324" y="21347"/>
                  <a:pt x="13300" y="21359"/>
                  <a:pt x="13300" y="21371"/>
                </a:cubicBezTo>
                <a:cubicBezTo>
                  <a:pt x="13241" y="21347"/>
                  <a:pt x="13181" y="21311"/>
                  <a:pt x="13145" y="21287"/>
                </a:cubicBezTo>
                <a:close/>
                <a:moveTo>
                  <a:pt x="44340" y="21180"/>
                </a:moveTo>
                <a:cubicBezTo>
                  <a:pt x="44340" y="21204"/>
                  <a:pt x="44352" y="21228"/>
                  <a:pt x="44352" y="21252"/>
                </a:cubicBezTo>
                <a:cubicBezTo>
                  <a:pt x="44173" y="21299"/>
                  <a:pt x="43983" y="21359"/>
                  <a:pt x="43780" y="21383"/>
                </a:cubicBezTo>
                <a:cubicBezTo>
                  <a:pt x="43780" y="21371"/>
                  <a:pt x="43768" y="21347"/>
                  <a:pt x="43768" y="21323"/>
                </a:cubicBezTo>
                <a:cubicBezTo>
                  <a:pt x="43864" y="21299"/>
                  <a:pt x="43947" y="21287"/>
                  <a:pt x="44042" y="21252"/>
                </a:cubicBezTo>
                <a:cubicBezTo>
                  <a:pt x="44137" y="21228"/>
                  <a:pt x="44233" y="21204"/>
                  <a:pt x="44340" y="21180"/>
                </a:cubicBezTo>
                <a:close/>
                <a:moveTo>
                  <a:pt x="13455" y="21466"/>
                </a:moveTo>
                <a:cubicBezTo>
                  <a:pt x="13515" y="21490"/>
                  <a:pt x="13574" y="21502"/>
                  <a:pt x="13634" y="21537"/>
                </a:cubicBezTo>
                <a:cubicBezTo>
                  <a:pt x="13681" y="21537"/>
                  <a:pt x="13741" y="21549"/>
                  <a:pt x="13777" y="21585"/>
                </a:cubicBezTo>
                <a:cubicBezTo>
                  <a:pt x="13777" y="21585"/>
                  <a:pt x="13765" y="21597"/>
                  <a:pt x="13765" y="21609"/>
                </a:cubicBezTo>
                <a:cubicBezTo>
                  <a:pt x="13717" y="21585"/>
                  <a:pt x="13669" y="21549"/>
                  <a:pt x="13634" y="21537"/>
                </a:cubicBezTo>
                <a:cubicBezTo>
                  <a:pt x="13574" y="21525"/>
                  <a:pt x="13503" y="21502"/>
                  <a:pt x="13431" y="21502"/>
                </a:cubicBezTo>
                <a:cubicBezTo>
                  <a:pt x="13431" y="21490"/>
                  <a:pt x="13455" y="21478"/>
                  <a:pt x="13455" y="21466"/>
                </a:cubicBezTo>
                <a:close/>
                <a:moveTo>
                  <a:pt x="14058" y="21308"/>
                </a:moveTo>
                <a:cubicBezTo>
                  <a:pt x="14241" y="21390"/>
                  <a:pt x="14414" y="21493"/>
                  <a:pt x="14598" y="21597"/>
                </a:cubicBezTo>
                <a:cubicBezTo>
                  <a:pt x="14610" y="21609"/>
                  <a:pt x="14598" y="21668"/>
                  <a:pt x="14598" y="21704"/>
                </a:cubicBezTo>
                <a:cubicBezTo>
                  <a:pt x="14418" y="21557"/>
                  <a:pt x="14248" y="21432"/>
                  <a:pt x="14058" y="21308"/>
                </a:cubicBezTo>
                <a:close/>
                <a:moveTo>
                  <a:pt x="14601" y="21704"/>
                </a:moveTo>
                <a:lnTo>
                  <a:pt x="14601" y="21704"/>
                </a:lnTo>
                <a:cubicBezTo>
                  <a:pt x="14606" y="21705"/>
                  <a:pt x="14617" y="21708"/>
                  <a:pt x="14634" y="21716"/>
                </a:cubicBezTo>
                <a:cubicBezTo>
                  <a:pt x="14612" y="21716"/>
                  <a:pt x="14610" y="21706"/>
                  <a:pt x="14601" y="21704"/>
                </a:cubicBezTo>
                <a:close/>
                <a:moveTo>
                  <a:pt x="13919" y="21716"/>
                </a:moveTo>
                <a:cubicBezTo>
                  <a:pt x="13931" y="21716"/>
                  <a:pt x="13943" y="21728"/>
                  <a:pt x="13979" y="21728"/>
                </a:cubicBezTo>
                <a:cubicBezTo>
                  <a:pt x="13967" y="21734"/>
                  <a:pt x="13958" y="21737"/>
                  <a:pt x="13951" y="21737"/>
                </a:cubicBezTo>
                <a:cubicBezTo>
                  <a:pt x="13943" y="21737"/>
                  <a:pt x="13937" y="21734"/>
                  <a:pt x="13931" y="21728"/>
                </a:cubicBezTo>
                <a:cubicBezTo>
                  <a:pt x="13919" y="21728"/>
                  <a:pt x="13919" y="21716"/>
                  <a:pt x="13919" y="21716"/>
                </a:cubicBezTo>
                <a:close/>
                <a:moveTo>
                  <a:pt x="51877" y="13108"/>
                </a:moveTo>
                <a:cubicBezTo>
                  <a:pt x="52531" y="13322"/>
                  <a:pt x="53115" y="13703"/>
                  <a:pt x="53770" y="14096"/>
                </a:cubicBezTo>
                <a:cubicBezTo>
                  <a:pt x="53448" y="14203"/>
                  <a:pt x="53210" y="14275"/>
                  <a:pt x="52948" y="14358"/>
                </a:cubicBezTo>
                <a:cubicBezTo>
                  <a:pt x="51924" y="14703"/>
                  <a:pt x="50888" y="15048"/>
                  <a:pt x="49852" y="15418"/>
                </a:cubicBezTo>
                <a:cubicBezTo>
                  <a:pt x="49114" y="15703"/>
                  <a:pt x="48388" y="16013"/>
                  <a:pt x="47638" y="16310"/>
                </a:cubicBezTo>
                <a:cubicBezTo>
                  <a:pt x="46959" y="16596"/>
                  <a:pt x="46257" y="16858"/>
                  <a:pt x="45566" y="17144"/>
                </a:cubicBezTo>
                <a:cubicBezTo>
                  <a:pt x="44947" y="17394"/>
                  <a:pt x="44340" y="17680"/>
                  <a:pt x="43709" y="17930"/>
                </a:cubicBezTo>
                <a:cubicBezTo>
                  <a:pt x="42923" y="18263"/>
                  <a:pt x="42113" y="18561"/>
                  <a:pt x="41328" y="18858"/>
                </a:cubicBezTo>
                <a:cubicBezTo>
                  <a:pt x="40744" y="19085"/>
                  <a:pt x="40149" y="19287"/>
                  <a:pt x="39577" y="19501"/>
                </a:cubicBezTo>
                <a:cubicBezTo>
                  <a:pt x="38780" y="19763"/>
                  <a:pt x="37994" y="20037"/>
                  <a:pt x="37208" y="20311"/>
                </a:cubicBezTo>
                <a:cubicBezTo>
                  <a:pt x="36494" y="20585"/>
                  <a:pt x="35779" y="20871"/>
                  <a:pt x="35065" y="21168"/>
                </a:cubicBezTo>
                <a:cubicBezTo>
                  <a:pt x="34481" y="21406"/>
                  <a:pt x="33934" y="21680"/>
                  <a:pt x="33362" y="21942"/>
                </a:cubicBezTo>
                <a:cubicBezTo>
                  <a:pt x="33172" y="21883"/>
                  <a:pt x="32969" y="21823"/>
                  <a:pt x="32755" y="21740"/>
                </a:cubicBezTo>
                <a:cubicBezTo>
                  <a:pt x="31910" y="21466"/>
                  <a:pt x="31041" y="21323"/>
                  <a:pt x="30160" y="21252"/>
                </a:cubicBezTo>
                <a:cubicBezTo>
                  <a:pt x="28965" y="21155"/>
                  <a:pt x="27778" y="21114"/>
                  <a:pt x="26590" y="21114"/>
                </a:cubicBezTo>
                <a:cubicBezTo>
                  <a:pt x="25587" y="21114"/>
                  <a:pt x="24584" y="21143"/>
                  <a:pt x="23575" y="21192"/>
                </a:cubicBezTo>
                <a:cubicBezTo>
                  <a:pt x="22635" y="21240"/>
                  <a:pt x="21682" y="21299"/>
                  <a:pt x="20742" y="21490"/>
                </a:cubicBezTo>
                <a:cubicBezTo>
                  <a:pt x="20027" y="21644"/>
                  <a:pt x="19301" y="21764"/>
                  <a:pt x="18587" y="21883"/>
                </a:cubicBezTo>
                <a:cubicBezTo>
                  <a:pt x="18563" y="21887"/>
                  <a:pt x="18536" y="21888"/>
                  <a:pt x="18509" y="21888"/>
                </a:cubicBezTo>
                <a:cubicBezTo>
                  <a:pt x="18454" y="21888"/>
                  <a:pt x="18396" y="21883"/>
                  <a:pt x="18349" y="21883"/>
                </a:cubicBezTo>
                <a:cubicBezTo>
                  <a:pt x="18349" y="21859"/>
                  <a:pt x="18337" y="21835"/>
                  <a:pt x="18337" y="21799"/>
                </a:cubicBezTo>
                <a:cubicBezTo>
                  <a:pt x="18622" y="21704"/>
                  <a:pt x="18896" y="21609"/>
                  <a:pt x="19170" y="21490"/>
                </a:cubicBezTo>
                <a:cubicBezTo>
                  <a:pt x="20134" y="21132"/>
                  <a:pt x="21158" y="20966"/>
                  <a:pt x="22170" y="20823"/>
                </a:cubicBezTo>
                <a:cubicBezTo>
                  <a:pt x="23729" y="20592"/>
                  <a:pt x="25287" y="20524"/>
                  <a:pt x="26855" y="20524"/>
                </a:cubicBezTo>
                <a:cubicBezTo>
                  <a:pt x="26988" y="20524"/>
                  <a:pt x="27121" y="20524"/>
                  <a:pt x="27254" y="20525"/>
                </a:cubicBezTo>
                <a:cubicBezTo>
                  <a:pt x="28397" y="20537"/>
                  <a:pt x="29540" y="20644"/>
                  <a:pt x="30683" y="20823"/>
                </a:cubicBezTo>
                <a:cubicBezTo>
                  <a:pt x="31219" y="20906"/>
                  <a:pt x="31743" y="21049"/>
                  <a:pt x="32267" y="21192"/>
                </a:cubicBezTo>
                <a:cubicBezTo>
                  <a:pt x="32439" y="21243"/>
                  <a:pt x="32606" y="21266"/>
                  <a:pt x="32768" y="21266"/>
                </a:cubicBezTo>
                <a:cubicBezTo>
                  <a:pt x="33177" y="21266"/>
                  <a:pt x="33558" y="21120"/>
                  <a:pt x="33934" y="20906"/>
                </a:cubicBezTo>
                <a:cubicBezTo>
                  <a:pt x="34315" y="20692"/>
                  <a:pt x="34672" y="20454"/>
                  <a:pt x="35077" y="20240"/>
                </a:cubicBezTo>
                <a:cubicBezTo>
                  <a:pt x="35708" y="19918"/>
                  <a:pt x="36339" y="19620"/>
                  <a:pt x="36982" y="19335"/>
                </a:cubicBezTo>
                <a:cubicBezTo>
                  <a:pt x="37649" y="19025"/>
                  <a:pt x="38339" y="18739"/>
                  <a:pt x="39018" y="18442"/>
                </a:cubicBezTo>
                <a:cubicBezTo>
                  <a:pt x="40208" y="17906"/>
                  <a:pt x="41399" y="17370"/>
                  <a:pt x="42613" y="16846"/>
                </a:cubicBezTo>
                <a:cubicBezTo>
                  <a:pt x="43709" y="16370"/>
                  <a:pt x="44792" y="15906"/>
                  <a:pt x="45900" y="15465"/>
                </a:cubicBezTo>
                <a:cubicBezTo>
                  <a:pt x="46983" y="15013"/>
                  <a:pt x="48090" y="14584"/>
                  <a:pt x="49174" y="14155"/>
                </a:cubicBezTo>
                <a:cubicBezTo>
                  <a:pt x="49900" y="13858"/>
                  <a:pt x="50626" y="13572"/>
                  <a:pt x="51365" y="13286"/>
                </a:cubicBezTo>
                <a:cubicBezTo>
                  <a:pt x="51519" y="13227"/>
                  <a:pt x="51698" y="13167"/>
                  <a:pt x="51877" y="13108"/>
                </a:cubicBezTo>
                <a:close/>
                <a:moveTo>
                  <a:pt x="52887" y="14897"/>
                </a:moveTo>
                <a:cubicBezTo>
                  <a:pt x="53196" y="14897"/>
                  <a:pt x="53488" y="15024"/>
                  <a:pt x="53817" y="15215"/>
                </a:cubicBezTo>
                <a:cubicBezTo>
                  <a:pt x="53424" y="15358"/>
                  <a:pt x="53079" y="15489"/>
                  <a:pt x="52758" y="15632"/>
                </a:cubicBezTo>
                <a:cubicBezTo>
                  <a:pt x="51924" y="15953"/>
                  <a:pt x="51091" y="16263"/>
                  <a:pt x="50257" y="16584"/>
                </a:cubicBezTo>
                <a:cubicBezTo>
                  <a:pt x="49317" y="16941"/>
                  <a:pt x="48364" y="17275"/>
                  <a:pt x="47412" y="17632"/>
                </a:cubicBezTo>
                <a:cubicBezTo>
                  <a:pt x="46638" y="17918"/>
                  <a:pt x="45876" y="18227"/>
                  <a:pt x="45102" y="18513"/>
                </a:cubicBezTo>
                <a:cubicBezTo>
                  <a:pt x="44352" y="18799"/>
                  <a:pt x="43590" y="19061"/>
                  <a:pt x="42828" y="19347"/>
                </a:cubicBezTo>
                <a:cubicBezTo>
                  <a:pt x="42066" y="19632"/>
                  <a:pt x="41316" y="19930"/>
                  <a:pt x="40554" y="20192"/>
                </a:cubicBezTo>
                <a:cubicBezTo>
                  <a:pt x="39970" y="20406"/>
                  <a:pt x="39363" y="20585"/>
                  <a:pt x="38780" y="20775"/>
                </a:cubicBezTo>
                <a:cubicBezTo>
                  <a:pt x="38184" y="20966"/>
                  <a:pt x="37601" y="21180"/>
                  <a:pt x="37029" y="21406"/>
                </a:cubicBezTo>
                <a:cubicBezTo>
                  <a:pt x="36386" y="21656"/>
                  <a:pt x="35720" y="21835"/>
                  <a:pt x="35041" y="22002"/>
                </a:cubicBezTo>
                <a:cubicBezTo>
                  <a:pt x="35035" y="22005"/>
                  <a:pt x="35027" y="22006"/>
                  <a:pt x="35017" y="22006"/>
                </a:cubicBezTo>
                <a:cubicBezTo>
                  <a:pt x="34989" y="22006"/>
                  <a:pt x="34947" y="21995"/>
                  <a:pt x="34886" y="21978"/>
                </a:cubicBezTo>
                <a:cubicBezTo>
                  <a:pt x="35005" y="21894"/>
                  <a:pt x="35077" y="21835"/>
                  <a:pt x="35184" y="21787"/>
                </a:cubicBezTo>
                <a:cubicBezTo>
                  <a:pt x="36160" y="21263"/>
                  <a:pt x="37208" y="20894"/>
                  <a:pt x="38244" y="20525"/>
                </a:cubicBezTo>
                <a:cubicBezTo>
                  <a:pt x="39208" y="20180"/>
                  <a:pt x="40149" y="19763"/>
                  <a:pt x="41101" y="19394"/>
                </a:cubicBezTo>
                <a:cubicBezTo>
                  <a:pt x="42221" y="18942"/>
                  <a:pt x="43340" y="18513"/>
                  <a:pt x="44447" y="18084"/>
                </a:cubicBezTo>
                <a:cubicBezTo>
                  <a:pt x="45185" y="17799"/>
                  <a:pt x="45911" y="17501"/>
                  <a:pt x="46638" y="17215"/>
                </a:cubicBezTo>
                <a:cubicBezTo>
                  <a:pt x="47566" y="16846"/>
                  <a:pt x="48471" y="16489"/>
                  <a:pt x="49388" y="16132"/>
                </a:cubicBezTo>
                <a:cubicBezTo>
                  <a:pt x="50091" y="15870"/>
                  <a:pt x="50793" y="15596"/>
                  <a:pt x="51507" y="15334"/>
                </a:cubicBezTo>
                <a:cubicBezTo>
                  <a:pt x="51853" y="15191"/>
                  <a:pt x="52186" y="15060"/>
                  <a:pt x="52531" y="14953"/>
                </a:cubicBezTo>
                <a:cubicBezTo>
                  <a:pt x="52654" y="14914"/>
                  <a:pt x="52772" y="14897"/>
                  <a:pt x="52887" y="14897"/>
                </a:cubicBezTo>
                <a:close/>
                <a:moveTo>
                  <a:pt x="48519" y="21978"/>
                </a:moveTo>
                <a:cubicBezTo>
                  <a:pt x="48519" y="22014"/>
                  <a:pt x="48531" y="22025"/>
                  <a:pt x="48531" y="22037"/>
                </a:cubicBezTo>
                <a:cubicBezTo>
                  <a:pt x="48464" y="22037"/>
                  <a:pt x="48407" y="22058"/>
                  <a:pt x="48341" y="22061"/>
                </a:cubicBezTo>
                <a:lnTo>
                  <a:pt x="48341" y="22061"/>
                </a:lnTo>
                <a:cubicBezTo>
                  <a:pt x="48400" y="22037"/>
                  <a:pt x="48460" y="22013"/>
                  <a:pt x="48519" y="21978"/>
                </a:cubicBezTo>
                <a:close/>
                <a:moveTo>
                  <a:pt x="15562" y="21966"/>
                </a:moveTo>
                <a:cubicBezTo>
                  <a:pt x="15610" y="22002"/>
                  <a:pt x="15658" y="22025"/>
                  <a:pt x="15717" y="22037"/>
                </a:cubicBezTo>
                <a:cubicBezTo>
                  <a:pt x="15705" y="22073"/>
                  <a:pt x="15705" y="22085"/>
                  <a:pt x="15682" y="22121"/>
                </a:cubicBezTo>
                <a:cubicBezTo>
                  <a:pt x="15622" y="22097"/>
                  <a:pt x="15586" y="22085"/>
                  <a:pt x="15503" y="22073"/>
                </a:cubicBezTo>
                <a:cubicBezTo>
                  <a:pt x="15539" y="22025"/>
                  <a:pt x="15551" y="21990"/>
                  <a:pt x="15562" y="21966"/>
                </a:cubicBezTo>
                <a:close/>
                <a:moveTo>
                  <a:pt x="24754" y="21728"/>
                </a:moveTo>
                <a:cubicBezTo>
                  <a:pt x="26028" y="21728"/>
                  <a:pt x="27290" y="21728"/>
                  <a:pt x="28576" y="21740"/>
                </a:cubicBezTo>
                <a:cubicBezTo>
                  <a:pt x="28862" y="21740"/>
                  <a:pt x="29124" y="21740"/>
                  <a:pt x="29398" y="21775"/>
                </a:cubicBezTo>
                <a:cubicBezTo>
                  <a:pt x="30017" y="21835"/>
                  <a:pt x="30624" y="21906"/>
                  <a:pt x="31255" y="21978"/>
                </a:cubicBezTo>
                <a:cubicBezTo>
                  <a:pt x="31422" y="22014"/>
                  <a:pt x="31576" y="22014"/>
                  <a:pt x="31743" y="22037"/>
                </a:cubicBezTo>
                <a:cubicBezTo>
                  <a:pt x="31850" y="22061"/>
                  <a:pt x="31922" y="22121"/>
                  <a:pt x="32017" y="22156"/>
                </a:cubicBezTo>
                <a:cubicBezTo>
                  <a:pt x="30231" y="21966"/>
                  <a:pt x="28469" y="22061"/>
                  <a:pt x="26695" y="22002"/>
                </a:cubicBezTo>
                <a:cubicBezTo>
                  <a:pt x="25969" y="21978"/>
                  <a:pt x="25254" y="21906"/>
                  <a:pt x="24528" y="21799"/>
                </a:cubicBezTo>
                <a:cubicBezTo>
                  <a:pt x="24599" y="21775"/>
                  <a:pt x="24671" y="21728"/>
                  <a:pt x="24754" y="21728"/>
                </a:cubicBezTo>
                <a:close/>
                <a:moveTo>
                  <a:pt x="17966" y="22139"/>
                </a:moveTo>
                <a:cubicBezTo>
                  <a:pt x="17967" y="22139"/>
                  <a:pt x="17967" y="22142"/>
                  <a:pt x="17967" y="22148"/>
                </a:cubicBezTo>
                <a:lnTo>
                  <a:pt x="17967" y="22148"/>
                </a:lnTo>
                <a:cubicBezTo>
                  <a:pt x="17961" y="22156"/>
                  <a:pt x="17952" y="22167"/>
                  <a:pt x="17944" y="22180"/>
                </a:cubicBezTo>
                <a:cubicBezTo>
                  <a:pt x="17959" y="22157"/>
                  <a:pt x="17965" y="22139"/>
                  <a:pt x="17966" y="22139"/>
                </a:cubicBezTo>
                <a:close/>
                <a:moveTo>
                  <a:pt x="17944" y="22180"/>
                </a:moveTo>
                <a:lnTo>
                  <a:pt x="17944" y="22180"/>
                </a:lnTo>
                <a:cubicBezTo>
                  <a:pt x="17939" y="22185"/>
                  <a:pt x="17934" y="22189"/>
                  <a:pt x="17930" y="22192"/>
                </a:cubicBezTo>
                <a:lnTo>
                  <a:pt x="17930" y="22192"/>
                </a:lnTo>
                <a:cubicBezTo>
                  <a:pt x="17873" y="22192"/>
                  <a:pt x="17920" y="22192"/>
                  <a:pt x="17944" y="22180"/>
                </a:cubicBezTo>
                <a:close/>
                <a:moveTo>
                  <a:pt x="15312" y="22037"/>
                </a:moveTo>
                <a:lnTo>
                  <a:pt x="15312" y="22192"/>
                </a:lnTo>
                <a:lnTo>
                  <a:pt x="15265" y="22192"/>
                </a:lnTo>
                <a:lnTo>
                  <a:pt x="15265" y="22037"/>
                </a:lnTo>
                <a:close/>
                <a:moveTo>
                  <a:pt x="17925" y="22196"/>
                </a:moveTo>
                <a:lnTo>
                  <a:pt x="17925" y="22196"/>
                </a:lnTo>
                <a:cubicBezTo>
                  <a:pt x="17916" y="22202"/>
                  <a:pt x="17909" y="22205"/>
                  <a:pt x="17908" y="22205"/>
                </a:cubicBezTo>
                <a:cubicBezTo>
                  <a:pt x="17908" y="22205"/>
                  <a:pt x="17912" y="22202"/>
                  <a:pt x="17925" y="22196"/>
                </a:cubicBezTo>
                <a:close/>
                <a:moveTo>
                  <a:pt x="16457" y="22046"/>
                </a:moveTo>
                <a:cubicBezTo>
                  <a:pt x="16486" y="22046"/>
                  <a:pt x="16521" y="22051"/>
                  <a:pt x="16563" y="22061"/>
                </a:cubicBezTo>
                <a:lnTo>
                  <a:pt x="16563" y="22264"/>
                </a:lnTo>
                <a:lnTo>
                  <a:pt x="16336" y="22264"/>
                </a:lnTo>
                <a:cubicBezTo>
                  <a:pt x="16318" y="22114"/>
                  <a:pt x="16350" y="22046"/>
                  <a:pt x="16457" y="22046"/>
                </a:cubicBezTo>
                <a:close/>
                <a:moveTo>
                  <a:pt x="15074" y="22275"/>
                </a:moveTo>
                <a:lnTo>
                  <a:pt x="15074" y="22275"/>
                </a:lnTo>
                <a:cubicBezTo>
                  <a:pt x="15122" y="22514"/>
                  <a:pt x="14812" y="22502"/>
                  <a:pt x="14812" y="22680"/>
                </a:cubicBezTo>
                <a:cubicBezTo>
                  <a:pt x="14729" y="22383"/>
                  <a:pt x="14789" y="22311"/>
                  <a:pt x="15074" y="22275"/>
                </a:cubicBezTo>
                <a:close/>
                <a:moveTo>
                  <a:pt x="17120" y="22334"/>
                </a:moveTo>
                <a:cubicBezTo>
                  <a:pt x="17125" y="22334"/>
                  <a:pt x="17130" y="22334"/>
                  <a:pt x="17134" y="22335"/>
                </a:cubicBezTo>
                <a:cubicBezTo>
                  <a:pt x="17325" y="22418"/>
                  <a:pt x="17551" y="22478"/>
                  <a:pt x="17587" y="22740"/>
                </a:cubicBezTo>
                <a:cubicBezTo>
                  <a:pt x="17535" y="22758"/>
                  <a:pt x="17488" y="22767"/>
                  <a:pt x="17443" y="22767"/>
                </a:cubicBezTo>
                <a:cubicBezTo>
                  <a:pt x="17232" y="22767"/>
                  <a:pt x="17089" y="22580"/>
                  <a:pt x="16872" y="22442"/>
                </a:cubicBezTo>
                <a:cubicBezTo>
                  <a:pt x="16971" y="22398"/>
                  <a:pt x="17060" y="22334"/>
                  <a:pt x="17120" y="22334"/>
                </a:cubicBezTo>
                <a:close/>
                <a:moveTo>
                  <a:pt x="1263" y="17096"/>
                </a:moveTo>
                <a:cubicBezTo>
                  <a:pt x="1549" y="17239"/>
                  <a:pt x="1799" y="17358"/>
                  <a:pt x="2037" y="17453"/>
                </a:cubicBezTo>
                <a:cubicBezTo>
                  <a:pt x="3120" y="17930"/>
                  <a:pt x="4192" y="18406"/>
                  <a:pt x="5264" y="18870"/>
                </a:cubicBezTo>
                <a:cubicBezTo>
                  <a:pt x="6359" y="19335"/>
                  <a:pt x="7430" y="19775"/>
                  <a:pt x="8514" y="20240"/>
                </a:cubicBezTo>
                <a:cubicBezTo>
                  <a:pt x="9693" y="20728"/>
                  <a:pt x="10883" y="21240"/>
                  <a:pt x="12050" y="21728"/>
                </a:cubicBezTo>
                <a:lnTo>
                  <a:pt x="13836" y="22490"/>
                </a:lnTo>
                <a:cubicBezTo>
                  <a:pt x="13931" y="22537"/>
                  <a:pt x="14003" y="22609"/>
                  <a:pt x="14098" y="22668"/>
                </a:cubicBezTo>
                <a:cubicBezTo>
                  <a:pt x="14074" y="22692"/>
                  <a:pt x="14062" y="22740"/>
                  <a:pt x="14050" y="22776"/>
                </a:cubicBezTo>
                <a:cubicBezTo>
                  <a:pt x="13753" y="22668"/>
                  <a:pt x="13443" y="22597"/>
                  <a:pt x="13110" y="22454"/>
                </a:cubicBezTo>
                <a:cubicBezTo>
                  <a:pt x="11872" y="21918"/>
                  <a:pt x="10657" y="21371"/>
                  <a:pt x="9407" y="20847"/>
                </a:cubicBezTo>
                <a:cubicBezTo>
                  <a:pt x="8478" y="20478"/>
                  <a:pt x="7538" y="20132"/>
                  <a:pt x="6609" y="19799"/>
                </a:cubicBezTo>
                <a:cubicBezTo>
                  <a:pt x="5859" y="19525"/>
                  <a:pt x="5121" y="19275"/>
                  <a:pt x="4371" y="18977"/>
                </a:cubicBezTo>
                <a:cubicBezTo>
                  <a:pt x="3478" y="18632"/>
                  <a:pt x="2608" y="18251"/>
                  <a:pt x="1727" y="17870"/>
                </a:cubicBezTo>
                <a:cubicBezTo>
                  <a:pt x="1513" y="17787"/>
                  <a:pt x="1323" y="17668"/>
                  <a:pt x="1073" y="17549"/>
                </a:cubicBezTo>
                <a:cubicBezTo>
                  <a:pt x="1132" y="17394"/>
                  <a:pt x="1192" y="17263"/>
                  <a:pt x="1263" y="17096"/>
                </a:cubicBezTo>
                <a:close/>
                <a:moveTo>
                  <a:pt x="36437" y="22765"/>
                </a:moveTo>
                <a:lnTo>
                  <a:pt x="36398" y="22776"/>
                </a:lnTo>
                <a:lnTo>
                  <a:pt x="36422" y="22787"/>
                </a:lnTo>
                <a:cubicBezTo>
                  <a:pt x="36427" y="22781"/>
                  <a:pt x="36432" y="22773"/>
                  <a:pt x="36437" y="22765"/>
                </a:cubicBezTo>
                <a:close/>
                <a:moveTo>
                  <a:pt x="45916" y="22948"/>
                </a:moveTo>
                <a:cubicBezTo>
                  <a:pt x="45911" y="22950"/>
                  <a:pt x="45905" y="22952"/>
                  <a:pt x="45900" y="22954"/>
                </a:cubicBezTo>
                <a:lnTo>
                  <a:pt x="45911" y="22966"/>
                </a:lnTo>
                <a:cubicBezTo>
                  <a:pt x="45913" y="22960"/>
                  <a:pt x="45915" y="22954"/>
                  <a:pt x="45916" y="22948"/>
                </a:cubicBezTo>
                <a:close/>
                <a:moveTo>
                  <a:pt x="15491" y="22918"/>
                </a:moveTo>
                <a:cubicBezTo>
                  <a:pt x="15527" y="22954"/>
                  <a:pt x="15551" y="22966"/>
                  <a:pt x="15586" y="22990"/>
                </a:cubicBezTo>
                <a:cubicBezTo>
                  <a:pt x="15539" y="22990"/>
                  <a:pt x="15491" y="22978"/>
                  <a:pt x="15455" y="22978"/>
                </a:cubicBezTo>
                <a:cubicBezTo>
                  <a:pt x="15479" y="22954"/>
                  <a:pt x="15479" y="22930"/>
                  <a:pt x="15491" y="22918"/>
                </a:cubicBezTo>
                <a:close/>
                <a:moveTo>
                  <a:pt x="17801" y="22871"/>
                </a:moveTo>
                <a:cubicBezTo>
                  <a:pt x="17932" y="22954"/>
                  <a:pt x="18051" y="22990"/>
                  <a:pt x="17991" y="23216"/>
                </a:cubicBezTo>
                <a:cubicBezTo>
                  <a:pt x="17825" y="23145"/>
                  <a:pt x="17741" y="23073"/>
                  <a:pt x="17801" y="22871"/>
                </a:cubicBezTo>
                <a:close/>
                <a:moveTo>
                  <a:pt x="26437" y="22412"/>
                </a:moveTo>
                <a:cubicBezTo>
                  <a:pt x="28365" y="22412"/>
                  <a:pt x="31740" y="22653"/>
                  <a:pt x="32684" y="22907"/>
                </a:cubicBezTo>
                <a:cubicBezTo>
                  <a:pt x="32707" y="23014"/>
                  <a:pt x="32743" y="23145"/>
                  <a:pt x="32791" y="23323"/>
                </a:cubicBezTo>
                <a:cubicBezTo>
                  <a:pt x="30207" y="23145"/>
                  <a:pt x="27731" y="22728"/>
                  <a:pt x="25171" y="22490"/>
                </a:cubicBezTo>
                <a:cubicBezTo>
                  <a:pt x="25372" y="22436"/>
                  <a:pt x="25834" y="22412"/>
                  <a:pt x="26437" y="22412"/>
                </a:cubicBezTo>
                <a:close/>
                <a:moveTo>
                  <a:pt x="19658" y="23430"/>
                </a:moveTo>
                <a:lnTo>
                  <a:pt x="19658" y="23442"/>
                </a:lnTo>
                <a:lnTo>
                  <a:pt x="19551" y="23442"/>
                </a:lnTo>
                <a:lnTo>
                  <a:pt x="19551" y="23430"/>
                </a:lnTo>
                <a:close/>
                <a:moveTo>
                  <a:pt x="18229" y="23490"/>
                </a:moveTo>
                <a:cubicBezTo>
                  <a:pt x="18265" y="23573"/>
                  <a:pt x="18301" y="23645"/>
                  <a:pt x="18349" y="23740"/>
                </a:cubicBezTo>
                <a:cubicBezTo>
                  <a:pt x="18325" y="23752"/>
                  <a:pt x="18301" y="23764"/>
                  <a:pt x="18277" y="23788"/>
                </a:cubicBezTo>
                <a:cubicBezTo>
                  <a:pt x="18241" y="23680"/>
                  <a:pt x="18206" y="23585"/>
                  <a:pt x="18158" y="23514"/>
                </a:cubicBezTo>
                <a:cubicBezTo>
                  <a:pt x="18182" y="23502"/>
                  <a:pt x="18206" y="23502"/>
                  <a:pt x="18229" y="23490"/>
                </a:cubicBezTo>
                <a:close/>
                <a:moveTo>
                  <a:pt x="21539" y="23764"/>
                </a:moveTo>
                <a:lnTo>
                  <a:pt x="21539" y="23788"/>
                </a:lnTo>
                <a:lnTo>
                  <a:pt x="21504" y="23764"/>
                </a:lnTo>
                <a:close/>
                <a:moveTo>
                  <a:pt x="15943" y="22502"/>
                </a:moveTo>
                <a:cubicBezTo>
                  <a:pt x="16991" y="22787"/>
                  <a:pt x="17646" y="23288"/>
                  <a:pt x="17765" y="23919"/>
                </a:cubicBezTo>
                <a:cubicBezTo>
                  <a:pt x="17741" y="23930"/>
                  <a:pt x="17694" y="23954"/>
                  <a:pt x="17670" y="23954"/>
                </a:cubicBezTo>
                <a:cubicBezTo>
                  <a:pt x="16991" y="23799"/>
                  <a:pt x="16336" y="23633"/>
                  <a:pt x="15765" y="23228"/>
                </a:cubicBezTo>
                <a:cubicBezTo>
                  <a:pt x="15682" y="23168"/>
                  <a:pt x="15646" y="23085"/>
                  <a:pt x="15586" y="22990"/>
                </a:cubicBezTo>
                <a:lnTo>
                  <a:pt x="15586" y="22990"/>
                </a:lnTo>
                <a:cubicBezTo>
                  <a:pt x="15884" y="23014"/>
                  <a:pt x="16063" y="23252"/>
                  <a:pt x="16301" y="23335"/>
                </a:cubicBezTo>
                <a:cubicBezTo>
                  <a:pt x="16563" y="23442"/>
                  <a:pt x="16813" y="23573"/>
                  <a:pt x="17158" y="23716"/>
                </a:cubicBezTo>
                <a:cubicBezTo>
                  <a:pt x="17015" y="23335"/>
                  <a:pt x="16729" y="23264"/>
                  <a:pt x="16503" y="23109"/>
                </a:cubicBezTo>
                <a:cubicBezTo>
                  <a:pt x="16277" y="22978"/>
                  <a:pt x="16039" y="22847"/>
                  <a:pt x="15729" y="22668"/>
                </a:cubicBezTo>
                <a:cubicBezTo>
                  <a:pt x="15836" y="22573"/>
                  <a:pt x="15896" y="22526"/>
                  <a:pt x="15943" y="22502"/>
                </a:cubicBezTo>
                <a:close/>
                <a:moveTo>
                  <a:pt x="21043" y="23880"/>
                </a:moveTo>
                <a:cubicBezTo>
                  <a:pt x="21050" y="23880"/>
                  <a:pt x="21056" y="23881"/>
                  <a:pt x="21063" y="23883"/>
                </a:cubicBezTo>
                <a:cubicBezTo>
                  <a:pt x="21105" y="23904"/>
                  <a:pt x="21148" y="23934"/>
                  <a:pt x="21198" y="23966"/>
                </a:cubicBezTo>
                <a:lnTo>
                  <a:pt x="21198" y="23966"/>
                </a:lnTo>
                <a:cubicBezTo>
                  <a:pt x="21099" y="23963"/>
                  <a:pt x="21009" y="23942"/>
                  <a:pt x="20908" y="23942"/>
                </a:cubicBezTo>
                <a:lnTo>
                  <a:pt x="20908" y="23919"/>
                </a:lnTo>
                <a:cubicBezTo>
                  <a:pt x="20949" y="23908"/>
                  <a:pt x="20999" y="23880"/>
                  <a:pt x="21043" y="23880"/>
                </a:cubicBezTo>
                <a:close/>
                <a:moveTo>
                  <a:pt x="21121" y="22304"/>
                </a:moveTo>
                <a:cubicBezTo>
                  <a:pt x="21502" y="22304"/>
                  <a:pt x="21884" y="22311"/>
                  <a:pt x="22266" y="22335"/>
                </a:cubicBezTo>
                <a:cubicBezTo>
                  <a:pt x="23099" y="22383"/>
                  <a:pt x="23933" y="22549"/>
                  <a:pt x="24766" y="22656"/>
                </a:cubicBezTo>
                <a:cubicBezTo>
                  <a:pt x="25909" y="22787"/>
                  <a:pt x="27052" y="22907"/>
                  <a:pt x="28195" y="23037"/>
                </a:cubicBezTo>
                <a:cubicBezTo>
                  <a:pt x="28457" y="23049"/>
                  <a:pt x="28695" y="23109"/>
                  <a:pt x="28933" y="23145"/>
                </a:cubicBezTo>
                <a:cubicBezTo>
                  <a:pt x="30088" y="23276"/>
                  <a:pt x="31255" y="23395"/>
                  <a:pt x="32410" y="23526"/>
                </a:cubicBezTo>
                <a:cubicBezTo>
                  <a:pt x="32576" y="23549"/>
                  <a:pt x="32743" y="23609"/>
                  <a:pt x="32922" y="23645"/>
                </a:cubicBezTo>
                <a:cubicBezTo>
                  <a:pt x="32934" y="23847"/>
                  <a:pt x="32946" y="24002"/>
                  <a:pt x="32969" y="24228"/>
                </a:cubicBezTo>
                <a:cubicBezTo>
                  <a:pt x="32719" y="24216"/>
                  <a:pt x="32529" y="24216"/>
                  <a:pt x="32338" y="24180"/>
                </a:cubicBezTo>
                <a:cubicBezTo>
                  <a:pt x="31481" y="24038"/>
                  <a:pt x="30600" y="23883"/>
                  <a:pt x="29731" y="23728"/>
                </a:cubicBezTo>
                <a:cubicBezTo>
                  <a:pt x="29005" y="23585"/>
                  <a:pt x="28290" y="23442"/>
                  <a:pt x="27576" y="23311"/>
                </a:cubicBezTo>
                <a:cubicBezTo>
                  <a:pt x="27219" y="23228"/>
                  <a:pt x="26850" y="23204"/>
                  <a:pt x="26492" y="23157"/>
                </a:cubicBezTo>
                <a:cubicBezTo>
                  <a:pt x="25611" y="23049"/>
                  <a:pt x="24718" y="22954"/>
                  <a:pt x="23825" y="22859"/>
                </a:cubicBezTo>
                <a:cubicBezTo>
                  <a:pt x="22813" y="22776"/>
                  <a:pt x="21801" y="22692"/>
                  <a:pt x="20789" y="22621"/>
                </a:cubicBezTo>
                <a:cubicBezTo>
                  <a:pt x="20724" y="22618"/>
                  <a:pt x="20658" y="22617"/>
                  <a:pt x="20593" y="22617"/>
                </a:cubicBezTo>
                <a:cubicBezTo>
                  <a:pt x="20414" y="22617"/>
                  <a:pt x="20234" y="22624"/>
                  <a:pt x="20051" y="22624"/>
                </a:cubicBezTo>
                <a:cubicBezTo>
                  <a:pt x="19984" y="22624"/>
                  <a:pt x="19917" y="22623"/>
                  <a:pt x="19849" y="22621"/>
                </a:cubicBezTo>
                <a:cubicBezTo>
                  <a:pt x="19622" y="22609"/>
                  <a:pt x="19420" y="22573"/>
                  <a:pt x="19218" y="22549"/>
                </a:cubicBezTo>
                <a:cubicBezTo>
                  <a:pt x="19218" y="22335"/>
                  <a:pt x="19313" y="22311"/>
                  <a:pt x="19456" y="22311"/>
                </a:cubicBezTo>
                <a:cubicBezTo>
                  <a:pt x="19567" y="22313"/>
                  <a:pt x="19679" y="22313"/>
                  <a:pt x="19791" y="22313"/>
                </a:cubicBezTo>
                <a:cubicBezTo>
                  <a:pt x="20233" y="22313"/>
                  <a:pt x="20676" y="22304"/>
                  <a:pt x="21121" y="22304"/>
                </a:cubicBezTo>
                <a:close/>
                <a:moveTo>
                  <a:pt x="23885" y="24407"/>
                </a:moveTo>
                <a:cubicBezTo>
                  <a:pt x="23885" y="24419"/>
                  <a:pt x="23897" y="24419"/>
                  <a:pt x="23897" y="24442"/>
                </a:cubicBezTo>
                <a:cubicBezTo>
                  <a:pt x="23885" y="24419"/>
                  <a:pt x="23885" y="24419"/>
                  <a:pt x="23873" y="24419"/>
                </a:cubicBezTo>
                <a:cubicBezTo>
                  <a:pt x="23885" y="24419"/>
                  <a:pt x="23885" y="24419"/>
                  <a:pt x="23885" y="24407"/>
                </a:cubicBezTo>
                <a:close/>
                <a:moveTo>
                  <a:pt x="20289" y="24407"/>
                </a:moveTo>
                <a:cubicBezTo>
                  <a:pt x="20333" y="24433"/>
                  <a:pt x="20383" y="24453"/>
                  <a:pt x="20435" y="24475"/>
                </a:cubicBezTo>
                <a:lnTo>
                  <a:pt x="20435" y="24475"/>
                </a:lnTo>
                <a:cubicBezTo>
                  <a:pt x="20381" y="24472"/>
                  <a:pt x="20323" y="24466"/>
                  <a:pt x="20265" y="24466"/>
                </a:cubicBezTo>
                <a:cubicBezTo>
                  <a:pt x="20265" y="24454"/>
                  <a:pt x="20289" y="24419"/>
                  <a:pt x="20289" y="24407"/>
                </a:cubicBezTo>
                <a:close/>
                <a:moveTo>
                  <a:pt x="54188" y="16143"/>
                </a:moveTo>
                <a:cubicBezTo>
                  <a:pt x="54199" y="16143"/>
                  <a:pt x="54211" y="16143"/>
                  <a:pt x="54222" y="16144"/>
                </a:cubicBezTo>
                <a:cubicBezTo>
                  <a:pt x="54305" y="16144"/>
                  <a:pt x="54377" y="16168"/>
                  <a:pt x="54532" y="16191"/>
                </a:cubicBezTo>
                <a:cubicBezTo>
                  <a:pt x="54436" y="16299"/>
                  <a:pt x="54401" y="16370"/>
                  <a:pt x="54317" y="16406"/>
                </a:cubicBezTo>
                <a:cubicBezTo>
                  <a:pt x="53591" y="16656"/>
                  <a:pt x="52853" y="16894"/>
                  <a:pt x="52103" y="17144"/>
                </a:cubicBezTo>
                <a:cubicBezTo>
                  <a:pt x="51579" y="17322"/>
                  <a:pt x="51079" y="17513"/>
                  <a:pt x="50555" y="17715"/>
                </a:cubicBezTo>
                <a:cubicBezTo>
                  <a:pt x="49531" y="18084"/>
                  <a:pt x="48519" y="18454"/>
                  <a:pt x="47495" y="18846"/>
                </a:cubicBezTo>
                <a:cubicBezTo>
                  <a:pt x="46721" y="19120"/>
                  <a:pt x="45959" y="19418"/>
                  <a:pt x="45185" y="19704"/>
                </a:cubicBezTo>
                <a:cubicBezTo>
                  <a:pt x="44411" y="19989"/>
                  <a:pt x="43625" y="20275"/>
                  <a:pt x="42828" y="20549"/>
                </a:cubicBezTo>
                <a:cubicBezTo>
                  <a:pt x="42268" y="20763"/>
                  <a:pt x="41697" y="20966"/>
                  <a:pt x="41125" y="21168"/>
                </a:cubicBezTo>
                <a:cubicBezTo>
                  <a:pt x="40208" y="21466"/>
                  <a:pt x="39292" y="21740"/>
                  <a:pt x="38387" y="22025"/>
                </a:cubicBezTo>
                <a:cubicBezTo>
                  <a:pt x="38101" y="22121"/>
                  <a:pt x="37815" y="22192"/>
                  <a:pt x="37529" y="22299"/>
                </a:cubicBezTo>
                <a:cubicBezTo>
                  <a:pt x="37196" y="22418"/>
                  <a:pt x="36863" y="22549"/>
                  <a:pt x="36517" y="22680"/>
                </a:cubicBezTo>
                <a:cubicBezTo>
                  <a:pt x="36488" y="22690"/>
                  <a:pt x="36459" y="22731"/>
                  <a:pt x="36437" y="22765"/>
                </a:cubicBezTo>
                <a:lnTo>
                  <a:pt x="36437" y="22765"/>
                </a:lnTo>
                <a:lnTo>
                  <a:pt x="37922" y="22371"/>
                </a:lnTo>
                <a:cubicBezTo>
                  <a:pt x="38601" y="22192"/>
                  <a:pt x="39280" y="22002"/>
                  <a:pt x="39946" y="21787"/>
                </a:cubicBezTo>
                <a:cubicBezTo>
                  <a:pt x="40530" y="21609"/>
                  <a:pt x="41089" y="21430"/>
                  <a:pt x="41673" y="21228"/>
                </a:cubicBezTo>
                <a:cubicBezTo>
                  <a:pt x="42744" y="20847"/>
                  <a:pt x="43828" y="20466"/>
                  <a:pt x="44899" y="20061"/>
                </a:cubicBezTo>
                <a:cubicBezTo>
                  <a:pt x="45661" y="19775"/>
                  <a:pt x="46400" y="19454"/>
                  <a:pt x="47162" y="19168"/>
                </a:cubicBezTo>
                <a:cubicBezTo>
                  <a:pt x="48114" y="18811"/>
                  <a:pt x="49055" y="18465"/>
                  <a:pt x="50007" y="18108"/>
                </a:cubicBezTo>
                <a:cubicBezTo>
                  <a:pt x="50686" y="17858"/>
                  <a:pt x="51376" y="17561"/>
                  <a:pt x="52079" y="17322"/>
                </a:cubicBezTo>
                <a:cubicBezTo>
                  <a:pt x="52793" y="17084"/>
                  <a:pt x="53520" y="16894"/>
                  <a:pt x="54246" y="16680"/>
                </a:cubicBezTo>
                <a:cubicBezTo>
                  <a:pt x="54297" y="16659"/>
                  <a:pt x="54349" y="16654"/>
                  <a:pt x="54408" y="16654"/>
                </a:cubicBezTo>
                <a:cubicBezTo>
                  <a:pt x="54464" y="16654"/>
                  <a:pt x="54526" y="16658"/>
                  <a:pt x="54602" y="16658"/>
                </a:cubicBezTo>
                <a:cubicBezTo>
                  <a:pt x="54632" y="16658"/>
                  <a:pt x="54664" y="16658"/>
                  <a:pt x="54698" y="16656"/>
                </a:cubicBezTo>
                <a:lnTo>
                  <a:pt x="54698" y="16656"/>
                </a:lnTo>
                <a:cubicBezTo>
                  <a:pt x="54603" y="16787"/>
                  <a:pt x="54579" y="16870"/>
                  <a:pt x="54520" y="16906"/>
                </a:cubicBezTo>
                <a:cubicBezTo>
                  <a:pt x="54353" y="16989"/>
                  <a:pt x="54174" y="17049"/>
                  <a:pt x="53996" y="17108"/>
                </a:cubicBezTo>
                <a:cubicBezTo>
                  <a:pt x="53305" y="17334"/>
                  <a:pt x="52627" y="17573"/>
                  <a:pt x="51924" y="17799"/>
                </a:cubicBezTo>
                <a:cubicBezTo>
                  <a:pt x="51067" y="18084"/>
                  <a:pt x="50186" y="18323"/>
                  <a:pt x="49340" y="18620"/>
                </a:cubicBezTo>
                <a:cubicBezTo>
                  <a:pt x="48305" y="18977"/>
                  <a:pt x="47293" y="19347"/>
                  <a:pt x="46304" y="19751"/>
                </a:cubicBezTo>
                <a:cubicBezTo>
                  <a:pt x="45530" y="20061"/>
                  <a:pt x="44757" y="20430"/>
                  <a:pt x="43959" y="20728"/>
                </a:cubicBezTo>
                <a:cubicBezTo>
                  <a:pt x="43149" y="21025"/>
                  <a:pt x="42292" y="21275"/>
                  <a:pt x="41459" y="21549"/>
                </a:cubicBezTo>
                <a:cubicBezTo>
                  <a:pt x="40828" y="21752"/>
                  <a:pt x="40185" y="21978"/>
                  <a:pt x="39542" y="22192"/>
                </a:cubicBezTo>
                <a:lnTo>
                  <a:pt x="36994" y="22990"/>
                </a:lnTo>
                <a:cubicBezTo>
                  <a:pt x="36458" y="23168"/>
                  <a:pt x="35922" y="23347"/>
                  <a:pt x="35386" y="23538"/>
                </a:cubicBezTo>
                <a:cubicBezTo>
                  <a:pt x="35017" y="23680"/>
                  <a:pt x="34648" y="23823"/>
                  <a:pt x="34279" y="23954"/>
                </a:cubicBezTo>
                <a:cubicBezTo>
                  <a:pt x="34434" y="23930"/>
                  <a:pt x="34612" y="23907"/>
                  <a:pt x="34779" y="23859"/>
                </a:cubicBezTo>
                <a:cubicBezTo>
                  <a:pt x="35505" y="23645"/>
                  <a:pt x="36244" y="23442"/>
                  <a:pt x="36958" y="23216"/>
                </a:cubicBezTo>
                <a:cubicBezTo>
                  <a:pt x="37577" y="23026"/>
                  <a:pt x="38184" y="22811"/>
                  <a:pt x="38803" y="22621"/>
                </a:cubicBezTo>
                <a:cubicBezTo>
                  <a:pt x="39673" y="22335"/>
                  <a:pt x="40566" y="22049"/>
                  <a:pt x="41447" y="21752"/>
                </a:cubicBezTo>
                <a:cubicBezTo>
                  <a:pt x="42078" y="21549"/>
                  <a:pt x="42697" y="21323"/>
                  <a:pt x="43328" y="21121"/>
                </a:cubicBezTo>
                <a:cubicBezTo>
                  <a:pt x="44614" y="20680"/>
                  <a:pt x="45864" y="20120"/>
                  <a:pt x="47150" y="19608"/>
                </a:cubicBezTo>
                <a:cubicBezTo>
                  <a:pt x="48162" y="19227"/>
                  <a:pt x="49198" y="18918"/>
                  <a:pt x="50245" y="18573"/>
                </a:cubicBezTo>
                <a:cubicBezTo>
                  <a:pt x="50900" y="18346"/>
                  <a:pt x="51555" y="18120"/>
                  <a:pt x="52210" y="17918"/>
                </a:cubicBezTo>
                <a:cubicBezTo>
                  <a:pt x="52306" y="17886"/>
                  <a:pt x="52393" y="17873"/>
                  <a:pt x="52488" y="17862"/>
                </a:cubicBezTo>
                <a:lnTo>
                  <a:pt x="52488" y="17862"/>
                </a:lnTo>
                <a:cubicBezTo>
                  <a:pt x="52447" y="17895"/>
                  <a:pt x="52409" y="17936"/>
                  <a:pt x="52388" y="17977"/>
                </a:cubicBezTo>
                <a:cubicBezTo>
                  <a:pt x="52348" y="18018"/>
                  <a:pt x="52325" y="18050"/>
                  <a:pt x="52297" y="18088"/>
                </a:cubicBezTo>
                <a:lnTo>
                  <a:pt x="52297" y="18088"/>
                </a:lnTo>
                <a:lnTo>
                  <a:pt x="53246" y="17787"/>
                </a:lnTo>
                <a:cubicBezTo>
                  <a:pt x="53686" y="17656"/>
                  <a:pt x="54103" y="17513"/>
                  <a:pt x="54532" y="17382"/>
                </a:cubicBezTo>
                <a:cubicBezTo>
                  <a:pt x="54551" y="17378"/>
                  <a:pt x="54573" y="17377"/>
                  <a:pt x="54594" y="17377"/>
                </a:cubicBezTo>
                <a:cubicBezTo>
                  <a:pt x="54637" y="17377"/>
                  <a:pt x="54682" y="17382"/>
                  <a:pt x="54722" y="17382"/>
                </a:cubicBezTo>
                <a:cubicBezTo>
                  <a:pt x="54829" y="17739"/>
                  <a:pt x="54817" y="17739"/>
                  <a:pt x="54555" y="17870"/>
                </a:cubicBezTo>
                <a:cubicBezTo>
                  <a:pt x="53877" y="18251"/>
                  <a:pt x="53103" y="18346"/>
                  <a:pt x="52377" y="18585"/>
                </a:cubicBezTo>
                <a:cubicBezTo>
                  <a:pt x="52031" y="18704"/>
                  <a:pt x="51674" y="18799"/>
                  <a:pt x="51329" y="18918"/>
                </a:cubicBezTo>
                <a:cubicBezTo>
                  <a:pt x="50186" y="19299"/>
                  <a:pt x="49019" y="19692"/>
                  <a:pt x="47876" y="20073"/>
                </a:cubicBezTo>
                <a:cubicBezTo>
                  <a:pt x="47221" y="20299"/>
                  <a:pt x="46566" y="20525"/>
                  <a:pt x="45911" y="20728"/>
                </a:cubicBezTo>
                <a:cubicBezTo>
                  <a:pt x="45694" y="20804"/>
                  <a:pt x="45467" y="20830"/>
                  <a:pt x="45240" y="20870"/>
                </a:cubicBezTo>
                <a:lnTo>
                  <a:pt x="45240" y="20870"/>
                </a:lnTo>
                <a:cubicBezTo>
                  <a:pt x="45689" y="20692"/>
                  <a:pt x="46156" y="20514"/>
                  <a:pt x="46602" y="20347"/>
                </a:cubicBezTo>
                <a:cubicBezTo>
                  <a:pt x="47114" y="20144"/>
                  <a:pt x="47650" y="19954"/>
                  <a:pt x="48174" y="19751"/>
                </a:cubicBezTo>
                <a:cubicBezTo>
                  <a:pt x="48450" y="19652"/>
                  <a:pt x="48716" y="19511"/>
                  <a:pt x="48991" y="19387"/>
                </a:cubicBezTo>
                <a:lnTo>
                  <a:pt x="48991" y="19387"/>
                </a:lnTo>
                <a:cubicBezTo>
                  <a:pt x="48867" y="19411"/>
                  <a:pt x="48730" y="19426"/>
                  <a:pt x="48602" y="19466"/>
                </a:cubicBezTo>
                <a:cubicBezTo>
                  <a:pt x="47745" y="19751"/>
                  <a:pt x="46876" y="20061"/>
                  <a:pt x="46019" y="20359"/>
                </a:cubicBezTo>
                <a:cubicBezTo>
                  <a:pt x="45542" y="20525"/>
                  <a:pt x="45078" y="20680"/>
                  <a:pt x="44602" y="20847"/>
                </a:cubicBezTo>
                <a:cubicBezTo>
                  <a:pt x="43590" y="21204"/>
                  <a:pt x="42566" y="21561"/>
                  <a:pt x="41554" y="21906"/>
                </a:cubicBezTo>
                <a:cubicBezTo>
                  <a:pt x="40327" y="22323"/>
                  <a:pt x="39101" y="22728"/>
                  <a:pt x="37875" y="23145"/>
                </a:cubicBezTo>
                <a:lnTo>
                  <a:pt x="35243" y="24038"/>
                </a:lnTo>
                <a:cubicBezTo>
                  <a:pt x="34910" y="24157"/>
                  <a:pt x="34589" y="24288"/>
                  <a:pt x="34255" y="24419"/>
                </a:cubicBezTo>
                <a:cubicBezTo>
                  <a:pt x="34128" y="24470"/>
                  <a:pt x="34001" y="24514"/>
                  <a:pt x="33869" y="24514"/>
                </a:cubicBezTo>
                <a:cubicBezTo>
                  <a:pt x="33816" y="24514"/>
                  <a:pt x="33762" y="24507"/>
                  <a:pt x="33708" y="24490"/>
                </a:cubicBezTo>
                <a:cubicBezTo>
                  <a:pt x="33636" y="24371"/>
                  <a:pt x="33648" y="24300"/>
                  <a:pt x="33779" y="24240"/>
                </a:cubicBezTo>
                <a:cubicBezTo>
                  <a:pt x="33946" y="24169"/>
                  <a:pt x="34100" y="24073"/>
                  <a:pt x="34243" y="24002"/>
                </a:cubicBezTo>
                <a:lnTo>
                  <a:pt x="33624" y="24002"/>
                </a:lnTo>
                <a:cubicBezTo>
                  <a:pt x="33505" y="23895"/>
                  <a:pt x="33505" y="23799"/>
                  <a:pt x="33600" y="23692"/>
                </a:cubicBezTo>
                <a:cubicBezTo>
                  <a:pt x="33657" y="23625"/>
                  <a:pt x="33734" y="23579"/>
                  <a:pt x="33803" y="23523"/>
                </a:cubicBezTo>
                <a:lnTo>
                  <a:pt x="33803" y="23523"/>
                </a:lnTo>
                <a:cubicBezTo>
                  <a:pt x="33811" y="23524"/>
                  <a:pt x="33819" y="23525"/>
                  <a:pt x="33827" y="23526"/>
                </a:cubicBezTo>
                <a:lnTo>
                  <a:pt x="33815" y="23514"/>
                </a:lnTo>
                <a:cubicBezTo>
                  <a:pt x="33811" y="23517"/>
                  <a:pt x="33807" y="23520"/>
                  <a:pt x="33803" y="23523"/>
                </a:cubicBezTo>
                <a:lnTo>
                  <a:pt x="33803" y="23523"/>
                </a:lnTo>
                <a:cubicBezTo>
                  <a:pt x="33692" y="23514"/>
                  <a:pt x="33581" y="23513"/>
                  <a:pt x="33481" y="23502"/>
                </a:cubicBezTo>
                <a:cubicBezTo>
                  <a:pt x="33338" y="23276"/>
                  <a:pt x="33469" y="23145"/>
                  <a:pt x="33636" y="23061"/>
                </a:cubicBezTo>
                <a:cubicBezTo>
                  <a:pt x="33862" y="22966"/>
                  <a:pt x="34077" y="22871"/>
                  <a:pt x="34315" y="22811"/>
                </a:cubicBezTo>
                <a:cubicBezTo>
                  <a:pt x="35363" y="22549"/>
                  <a:pt x="36398" y="22264"/>
                  <a:pt x="37410" y="21871"/>
                </a:cubicBezTo>
                <a:cubicBezTo>
                  <a:pt x="38506" y="21454"/>
                  <a:pt x="39589" y="21037"/>
                  <a:pt x="40673" y="20656"/>
                </a:cubicBezTo>
                <a:cubicBezTo>
                  <a:pt x="41256" y="20466"/>
                  <a:pt x="41840" y="20299"/>
                  <a:pt x="42411" y="20109"/>
                </a:cubicBezTo>
                <a:cubicBezTo>
                  <a:pt x="42875" y="19942"/>
                  <a:pt x="43352" y="19775"/>
                  <a:pt x="43816" y="19585"/>
                </a:cubicBezTo>
                <a:cubicBezTo>
                  <a:pt x="45007" y="19061"/>
                  <a:pt x="46221" y="18632"/>
                  <a:pt x="47459" y="18227"/>
                </a:cubicBezTo>
                <a:cubicBezTo>
                  <a:pt x="48031" y="18037"/>
                  <a:pt x="48590" y="17858"/>
                  <a:pt x="49162" y="17680"/>
                </a:cubicBezTo>
                <a:cubicBezTo>
                  <a:pt x="49203" y="17664"/>
                  <a:pt x="49248" y="17660"/>
                  <a:pt x="49295" y="17660"/>
                </a:cubicBezTo>
                <a:cubicBezTo>
                  <a:pt x="49337" y="17660"/>
                  <a:pt x="49381" y="17664"/>
                  <a:pt x="49424" y="17666"/>
                </a:cubicBezTo>
                <a:lnTo>
                  <a:pt x="49424" y="17666"/>
                </a:lnTo>
                <a:cubicBezTo>
                  <a:pt x="49083" y="17826"/>
                  <a:pt x="48741" y="17995"/>
                  <a:pt x="48388" y="18120"/>
                </a:cubicBezTo>
                <a:cubicBezTo>
                  <a:pt x="47816" y="18335"/>
                  <a:pt x="47221" y="18513"/>
                  <a:pt x="46638" y="18716"/>
                </a:cubicBezTo>
                <a:cubicBezTo>
                  <a:pt x="46031" y="18942"/>
                  <a:pt x="45423" y="19156"/>
                  <a:pt x="44828" y="19370"/>
                </a:cubicBezTo>
                <a:cubicBezTo>
                  <a:pt x="44706" y="19415"/>
                  <a:pt x="44594" y="19522"/>
                  <a:pt x="44463" y="19594"/>
                </a:cubicBezTo>
                <a:lnTo>
                  <a:pt x="44463" y="19594"/>
                </a:lnTo>
                <a:cubicBezTo>
                  <a:pt x="44561" y="19584"/>
                  <a:pt x="44659" y="19582"/>
                  <a:pt x="44757" y="19549"/>
                </a:cubicBezTo>
                <a:cubicBezTo>
                  <a:pt x="45947" y="19156"/>
                  <a:pt x="47138" y="18763"/>
                  <a:pt x="48328" y="18346"/>
                </a:cubicBezTo>
                <a:cubicBezTo>
                  <a:pt x="49102" y="18061"/>
                  <a:pt x="49876" y="17763"/>
                  <a:pt x="50626" y="17465"/>
                </a:cubicBezTo>
                <a:cubicBezTo>
                  <a:pt x="51543" y="17132"/>
                  <a:pt x="52448" y="16775"/>
                  <a:pt x="53341" y="16394"/>
                </a:cubicBezTo>
                <a:cubicBezTo>
                  <a:pt x="53617" y="16302"/>
                  <a:pt x="53871" y="16143"/>
                  <a:pt x="54188" y="16143"/>
                </a:cubicBezTo>
                <a:close/>
                <a:moveTo>
                  <a:pt x="14916" y="23369"/>
                </a:moveTo>
                <a:cubicBezTo>
                  <a:pt x="14973" y="23369"/>
                  <a:pt x="15025" y="23407"/>
                  <a:pt x="15074" y="23442"/>
                </a:cubicBezTo>
                <a:cubicBezTo>
                  <a:pt x="15467" y="23669"/>
                  <a:pt x="15836" y="23907"/>
                  <a:pt x="16241" y="24097"/>
                </a:cubicBezTo>
                <a:cubicBezTo>
                  <a:pt x="16670" y="24300"/>
                  <a:pt x="17110" y="24478"/>
                  <a:pt x="17622" y="24502"/>
                </a:cubicBezTo>
                <a:cubicBezTo>
                  <a:pt x="17801" y="24502"/>
                  <a:pt x="17979" y="24573"/>
                  <a:pt x="18158" y="24621"/>
                </a:cubicBezTo>
                <a:cubicBezTo>
                  <a:pt x="18158" y="24645"/>
                  <a:pt x="18146" y="24692"/>
                  <a:pt x="18146" y="24716"/>
                </a:cubicBezTo>
                <a:cubicBezTo>
                  <a:pt x="18013" y="24807"/>
                  <a:pt x="17872" y="24841"/>
                  <a:pt x="17725" y="24841"/>
                </a:cubicBezTo>
                <a:cubicBezTo>
                  <a:pt x="17622" y="24841"/>
                  <a:pt x="17516" y="24824"/>
                  <a:pt x="17408" y="24800"/>
                </a:cubicBezTo>
                <a:cubicBezTo>
                  <a:pt x="17146" y="24716"/>
                  <a:pt x="16872" y="24621"/>
                  <a:pt x="16622" y="24478"/>
                </a:cubicBezTo>
                <a:cubicBezTo>
                  <a:pt x="16027" y="24169"/>
                  <a:pt x="15443" y="23847"/>
                  <a:pt x="14872" y="23514"/>
                </a:cubicBezTo>
                <a:cubicBezTo>
                  <a:pt x="14836" y="23502"/>
                  <a:pt x="14824" y="23466"/>
                  <a:pt x="14789" y="23442"/>
                </a:cubicBezTo>
                <a:cubicBezTo>
                  <a:pt x="14833" y="23388"/>
                  <a:pt x="14875" y="23369"/>
                  <a:pt x="14916" y="23369"/>
                </a:cubicBezTo>
                <a:close/>
                <a:moveTo>
                  <a:pt x="43522" y="21441"/>
                </a:moveTo>
                <a:cubicBezTo>
                  <a:pt x="43573" y="21441"/>
                  <a:pt x="43638" y="21458"/>
                  <a:pt x="43721" y="21490"/>
                </a:cubicBezTo>
                <a:cubicBezTo>
                  <a:pt x="43566" y="21502"/>
                  <a:pt x="43471" y="21525"/>
                  <a:pt x="43387" y="21537"/>
                </a:cubicBezTo>
                <a:cubicBezTo>
                  <a:pt x="42994" y="21680"/>
                  <a:pt x="42613" y="21859"/>
                  <a:pt x="42221" y="22014"/>
                </a:cubicBezTo>
                <a:lnTo>
                  <a:pt x="40518" y="22633"/>
                </a:lnTo>
                <a:cubicBezTo>
                  <a:pt x="39554" y="22990"/>
                  <a:pt x="38601" y="23359"/>
                  <a:pt x="37649" y="23740"/>
                </a:cubicBezTo>
                <a:cubicBezTo>
                  <a:pt x="36887" y="24038"/>
                  <a:pt x="36136" y="24347"/>
                  <a:pt x="35363" y="24645"/>
                </a:cubicBezTo>
                <a:cubicBezTo>
                  <a:pt x="34862" y="24835"/>
                  <a:pt x="34362" y="25002"/>
                  <a:pt x="33850" y="25181"/>
                </a:cubicBezTo>
                <a:cubicBezTo>
                  <a:pt x="33719" y="25062"/>
                  <a:pt x="33779" y="24931"/>
                  <a:pt x="33839" y="24752"/>
                </a:cubicBezTo>
                <a:cubicBezTo>
                  <a:pt x="34041" y="24657"/>
                  <a:pt x="34208" y="24573"/>
                  <a:pt x="34422" y="24502"/>
                </a:cubicBezTo>
                <a:cubicBezTo>
                  <a:pt x="35327" y="24180"/>
                  <a:pt x="36256" y="23871"/>
                  <a:pt x="37172" y="23561"/>
                </a:cubicBezTo>
                <a:cubicBezTo>
                  <a:pt x="38006" y="23276"/>
                  <a:pt x="38839" y="23026"/>
                  <a:pt x="39673" y="22740"/>
                </a:cubicBezTo>
                <a:cubicBezTo>
                  <a:pt x="40244" y="22549"/>
                  <a:pt x="40828" y="22335"/>
                  <a:pt x="41387" y="22145"/>
                </a:cubicBezTo>
                <a:cubicBezTo>
                  <a:pt x="41935" y="21954"/>
                  <a:pt x="42494" y="21764"/>
                  <a:pt x="43054" y="21561"/>
                </a:cubicBezTo>
                <a:cubicBezTo>
                  <a:pt x="43118" y="21540"/>
                  <a:pt x="43187" y="21535"/>
                  <a:pt x="43255" y="21535"/>
                </a:cubicBezTo>
                <a:cubicBezTo>
                  <a:pt x="43300" y="21535"/>
                  <a:pt x="43344" y="21537"/>
                  <a:pt x="43387" y="21537"/>
                </a:cubicBezTo>
                <a:cubicBezTo>
                  <a:pt x="43414" y="21470"/>
                  <a:pt x="43456" y="21441"/>
                  <a:pt x="43522" y="21441"/>
                </a:cubicBezTo>
                <a:close/>
                <a:moveTo>
                  <a:pt x="21138" y="22736"/>
                </a:moveTo>
                <a:cubicBezTo>
                  <a:pt x="21884" y="22736"/>
                  <a:pt x="22617" y="22782"/>
                  <a:pt x="23349" y="22930"/>
                </a:cubicBezTo>
                <a:cubicBezTo>
                  <a:pt x="24302" y="23145"/>
                  <a:pt x="25266" y="23288"/>
                  <a:pt x="26219" y="23466"/>
                </a:cubicBezTo>
                <a:cubicBezTo>
                  <a:pt x="26766" y="23573"/>
                  <a:pt x="27326" y="23680"/>
                  <a:pt x="27885" y="23788"/>
                </a:cubicBezTo>
                <a:cubicBezTo>
                  <a:pt x="27950" y="23797"/>
                  <a:pt x="28016" y="23802"/>
                  <a:pt x="28084" y="23802"/>
                </a:cubicBezTo>
                <a:cubicBezTo>
                  <a:pt x="28190" y="23802"/>
                  <a:pt x="28300" y="23788"/>
                  <a:pt x="28409" y="23752"/>
                </a:cubicBezTo>
                <a:cubicBezTo>
                  <a:pt x="27826" y="23645"/>
                  <a:pt x="27242" y="23526"/>
                  <a:pt x="26671" y="23407"/>
                </a:cubicBezTo>
                <a:lnTo>
                  <a:pt x="26671" y="23371"/>
                </a:lnTo>
                <a:cubicBezTo>
                  <a:pt x="26774" y="23371"/>
                  <a:pt x="26883" y="23355"/>
                  <a:pt x="26989" y="23355"/>
                </a:cubicBezTo>
                <a:cubicBezTo>
                  <a:pt x="27043" y="23355"/>
                  <a:pt x="27096" y="23359"/>
                  <a:pt x="27147" y="23371"/>
                </a:cubicBezTo>
                <a:cubicBezTo>
                  <a:pt x="27635" y="23442"/>
                  <a:pt x="28124" y="23549"/>
                  <a:pt x="28612" y="23633"/>
                </a:cubicBezTo>
                <a:cubicBezTo>
                  <a:pt x="29147" y="23752"/>
                  <a:pt x="29707" y="23871"/>
                  <a:pt x="30243" y="23978"/>
                </a:cubicBezTo>
                <a:cubicBezTo>
                  <a:pt x="30683" y="24061"/>
                  <a:pt x="31148" y="24169"/>
                  <a:pt x="31588" y="24240"/>
                </a:cubicBezTo>
                <a:cubicBezTo>
                  <a:pt x="31886" y="24288"/>
                  <a:pt x="32207" y="24323"/>
                  <a:pt x="32517" y="24347"/>
                </a:cubicBezTo>
                <a:cubicBezTo>
                  <a:pt x="32684" y="24359"/>
                  <a:pt x="32862" y="24359"/>
                  <a:pt x="33017" y="24526"/>
                </a:cubicBezTo>
                <a:cubicBezTo>
                  <a:pt x="32882" y="24577"/>
                  <a:pt x="32749" y="24595"/>
                  <a:pt x="32618" y="24595"/>
                </a:cubicBezTo>
                <a:cubicBezTo>
                  <a:pt x="32413" y="24595"/>
                  <a:pt x="32213" y="24550"/>
                  <a:pt x="32017" y="24514"/>
                </a:cubicBezTo>
                <a:cubicBezTo>
                  <a:pt x="31433" y="24419"/>
                  <a:pt x="30838" y="24323"/>
                  <a:pt x="30255" y="24216"/>
                </a:cubicBezTo>
                <a:lnTo>
                  <a:pt x="30255" y="24216"/>
                </a:lnTo>
                <a:cubicBezTo>
                  <a:pt x="30410" y="24395"/>
                  <a:pt x="30624" y="24407"/>
                  <a:pt x="30862" y="24561"/>
                </a:cubicBezTo>
                <a:cubicBezTo>
                  <a:pt x="31576" y="24752"/>
                  <a:pt x="32303" y="24931"/>
                  <a:pt x="33053" y="24978"/>
                </a:cubicBezTo>
                <a:cubicBezTo>
                  <a:pt x="33100" y="24978"/>
                  <a:pt x="33124" y="25014"/>
                  <a:pt x="33196" y="25050"/>
                </a:cubicBezTo>
                <a:cubicBezTo>
                  <a:pt x="33196" y="25181"/>
                  <a:pt x="33219" y="25335"/>
                  <a:pt x="33231" y="25514"/>
                </a:cubicBezTo>
                <a:cubicBezTo>
                  <a:pt x="33168" y="25514"/>
                  <a:pt x="33120" y="25519"/>
                  <a:pt x="33085" y="25519"/>
                </a:cubicBezTo>
                <a:cubicBezTo>
                  <a:pt x="33067" y="25519"/>
                  <a:pt x="33053" y="25518"/>
                  <a:pt x="33041" y="25514"/>
                </a:cubicBezTo>
                <a:cubicBezTo>
                  <a:pt x="32005" y="25228"/>
                  <a:pt x="30969" y="24919"/>
                  <a:pt x="29921" y="24633"/>
                </a:cubicBezTo>
                <a:cubicBezTo>
                  <a:pt x="29231" y="24442"/>
                  <a:pt x="28540" y="24264"/>
                  <a:pt x="27838" y="24097"/>
                </a:cubicBezTo>
                <a:cubicBezTo>
                  <a:pt x="27735" y="24065"/>
                  <a:pt x="27626" y="24060"/>
                  <a:pt x="27516" y="24060"/>
                </a:cubicBezTo>
                <a:cubicBezTo>
                  <a:pt x="27476" y="24060"/>
                  <a:pt x="27436" y="24061"/>
                  <a:pt x="27396" y="24061"/>
                </a:cubicBezTo>
                <a:lnTo>
                  <a:pt x="27396" y="24061"/>
                </a:lnTo>
                <a:cubicBezTo>
                  <a:pt x="27384" y="24057"/>
                  <a:pt x="27373" y="24053"/>
                  <a:pt x="27362" y="24050"/>
                </a:cubicBezTo>
                <a:lnTo>
                  <a:pt x="27350" y="24061"/>
                </a:lnTo>
                <a:cubicBezTo>
                  <a:pt x="27365" y="24061"/>
                  <a:pt x="27380" y="24061"/>
                  <a:pt x="27396" y="24061"/>
                </a:cubicBezTo>
                <a:lnTo>
                  <a:pt x="27396" y="24061"/>
                </a:lnTo>
                <a:cubicBezTo>
                  <a:pt x="27597" y="24132"/>
                  <a:pt x="27790" y="24231"/>
                  <a:pt x="27993" y="24288"/>
                </a:cubicBezTo>
                <a:cubicBezTo>
                  <a:pt x="28397" y="24395"/>
                  <a:pt x="28814" y="24466"/>
                  <a:pt x="29207" y="24585"/>
                </a:cubicBezTo>
                <a:lnTo>
                  <a:pt x="32160" y="25478"/>
                </a:lnTo>
                <a:cubicBezTo>
                  <a:pt x="32529" y="25597"/>
                  <a:pt x="32922" y="25693"/>
                  <a:pt x="33315" y="25788"/>
                </a:cubicBezTo>
                <a:cubicBezTo>
                  <a:pt x="33410" y="26002"/>
                  <a:pt x="33493" y="26228"/>
                  <a:pt x="33600" y="26502"/>
                </a:cubicBezTo>
                <a:cubicBezTo>
                  <a:pt x="33291" y="26407"/>
                  <a:pt x="33053" y="26324"/>
                  <a:pt x="32803" y="26240"/>
                </a:cubicBezTo>
                <a:cubicBezTo>
                  <a:pt x="32184" y="26026"/>
                  <a:pt x="31576" y="25788"/>
                  <a:pt x="30969" y="25597"/>
                </a:cubicBezTo>
                <a:cubicBezTo>
                  <a:pt x="30314" y="25395"/>
                  <a:pt x="29648" y="25216"/>
                  <a:pt x="28993" y="25038"/>
                </a:cubicBezTo>
                <a:cubicBezTo>
                  <a:pt x="28659" y="24931"/>
                  <a:pt x="28338" y="24859"/>
                  <a:pt x="28004" y="24764"/>
                </a:cubicBezTo>
                <a:cubicBezTo>
                  <a:pt x="27159" y="24538"/>
                  <a:pt x="26338" y="24300"/>
                  <a:pt x="25492" y="24109"/>
                </a:cubicBezTo>
                <a:cubicBezTo>
                  <a:pt x="24587" y="23907"/>
                  <a:pt x="23659" y="23740"/>
                  <a:pt x="22754" y="23549"/>
                </a:cubicBezTo>
                <a:cubicBezTo>
                  <a:pt x="22290" y="23452"/>
                  <a:pt x="21846" y="23306"/>
                  <a:pt x="21377" y="23306"/>
                </a:cubicBezTo>
                <a:cubicBezTo>
                  <a:pt x="21328" y="23306"/>
                  <a:pt x="21279" y="23308"/>
                  <a:pt x="21230" y="23311"/>
                </a:cubicBezTo>
                <a:cubicBezTo>
                  <a:pt x="21492" y="23395"/>
                  <a:pt x="21742" y="23490"/>
                  <a:pt x="21992" y="23549"/>
                </a:cubicBezTo>
                <a:cubicBezTo>
                  <a:pt x="22623" y="23692"/>
                  <a:pt x="23254" y="23811"/>
                  <a:pt x="23885" y="23966"/>
                </a:cubicBezTo>
                <a:cubicBezTo>
                  <a:pt x="24742" y="24157"/>
                  <a:pt x="25599" y="24359"/>
                  <a:pt x="26457" y="24561"/>
                </a:cubicBezTo>
                <a:cubicBezTo>
                  <a:pt x="26826" y="24645"/>
                  <a:pt x="27183" y="24716"/>
                  <a:pt x="27564" y="24823"/>
                </a:cubicBezTo>
                <a:cubicBezTo>
                  <a:pt x="28421" y="25050"/>
                  <a:pt x="29290" y="25276"/>
                  <a:pt x="30136" y="25538"/>
                </a:cubicBezTo>
                <a:cubicBezTo>
                  <a:pt x="31029" y="25812"/>
                  <a:pt x="31922" y="26133"/>
                  <a:pt x="32815" y="26431"/>
                </a:cubicBezTo>
                <a:cubicBezTo>
                  <a:pt x="33112" y="26538"/>
                  <a:pt x="33398" y="26657"/>
                  <a:pt x="33696" y="26764"/>
                </a:cubicBezTo>
                <a:lnTo>
                  <a:pt x="33696" y="27383"/>
                </a:lnTo>
                <a:cubicBezTo>
                  <a:pt x="32946" y="27121"/>
                  <a:pt x="32243" y="26883"/>
                  <a:pt x="31529" y="26621"/>
                </a:cubicBezTo>
                <a:cubicBezTo>
                  <a:pt x="30972" y="26429"/>
                  <a:pt x="29725" y="25943"/>
                  <a:pt x="28870" y="25674"/>
                </a:cubicBezTo>
                <a:lnTo>
                  <a:pt x="28870" y="25674"/>
                </a:lnTo>
                <a:cubicBezTo>
                  <a:pt x="27734" y="25104"/>
                  <a:pt x="21837" y="23456"/>
                  <a:pt x="19706" y="23145"/>
                </a:cubicBezTo>
                <a:cubicBezTo>
                  <a:pt x="19833" y="23145"/>
                  <a:pt x="19965" y="23139"/>
                  <a:pt x="20099" y="23139"/>
                </a:cubicBezTo>
                <a:cubicBezTo>
                  <a:pt x="20166" y="23139"/>
                  <a:pt x="20234" y="23141"/>
                  <a:pt x="20301" y="23145"/>
                </a:cubicBezTo>
                <a:cubicBezTo>
                  <a:pt x="20599" y="23157"/>
                  <a:pt x="20908" y="23192"/>
                  <a:pt x="21218" y="23216"/>
                </a:cubicBezTo>
                <a:cubicBezTo>
                  <a:pt x="21299" y="23106"/>
                  <a:pt x="21412" y="23077"/>
                  <a:pt x="21529" y="23077"/>
                </a:cubicBezTo>
                <a:cubicBezTo>
                  <a:pt x="21600" y="23077"/>
                  <a:pt x="21674" y="23088"/>
                  <a:pt x="21742" y="23097"/>
                </a:cubicBezTo>
                <a:cubicBezTo>
                  <a:pt x="22337" y="23168"/>
                  <a:pt x="22921" y="23276"/>
                  <a:pt x="23516" y="23371"/>
                </a:cubicBezTo>
                <a:cubicBezTo>
                  <a:pt x="23828" y="23421"/>
                  <a:pt x="24140" y="23471"/>
                  <a:pt x="24466" y="23471"/>
                </a:cubicBezTo>
                <a:cubicBezTo>
                  <a:pt x="24526" y="23471"/>
                  <a:pt x="24586" y="23470"/>
                  <a:pt x="24647" y="23466"/>
                </a:cubicBezTo>
                <a:cubicBezTo>
                  <a:pt x="24373" y="23383"/>
                  <a:pt x="24123" y="23264"/>
                  <a:pt x="23849" y="23228"/>
                </a:cubicBezTo>
                <a:cubicBezTo>
                  <a:pt x="23123" y="23133"/>
                  <a:pt x="22420" y="22930"/>
                  <a:pt x="21682" y="22930"/>
                </a:cubicBezTo>
                <a:cubicBezTo>
                  <a:pt x="21230" y="22930"/>
                  <a:pt x="20789" y="22835"/>
                  <a:pt x="20313" y="22752"/>
                </a:cubicBezTo>
                <a:cubicBezTo>
                  <a:pt x="20590" y="22742"/>
                  <a:pt x="20865" y="22736"/>
                  <a:pt x="21138" y="22736"/>
                </a:cubicBezTo>
                <a:close/>
                <a:moveTo>
                  <a:pt x="24299" y="24463"/>
                </a:moveTo>
                <a:cubicBezTo>
                  <a:pt x="24352" y="24463"/>
                  <a:pt x="24403" y="24466"/>
                  <a:pt x="24445" y="24478"/>
                </a:cubicBezTo>
                <a:cubicBezTo>
                  <a:pt x="25671" y="24835"/>
                  <a:pt x="26885" y="25216"/>
                  <a:pt x="28100" y="25585"/>
                </a:cubicBezTo>
                <a:cubicBezTo>
                  <a:pt x="28236" y="25627"/>
                  <a:pt x="28373" y="25675"/>
                  <a:pt x="28516" y="25706"/>
                </a:cubicBezTo>
                <a:lnTo>
                  <a:pt x="28516" y="25706"/>
                </a:lnTo>
                <a:cubicBezTo>
                  <a:pt x="28871" y="25932"/>
                  <a:pt x="29641" y="26191"/>
                  <a:pt x="29743" y="26228"/>
                </a:cubicBezTo>
                <a:cubicBezTo>
                  <a:pt x="30588" y="26526"/>
                  <a:pt x="31433" y="26800"/>
                  <a:pt x="32267" y="27098"/>
                </a:cubicBezTo>
                <a:cubicBezTo>
                  <a:pt x="32612" y="27217"/>
                  <a:pt x="32946" y="27336"/>
                  <a:pt x="33291" y="27479"/>
                </a:cubicBezTo>
                <a:cubicBezTo>
                  <a:pt x="33469" y="27550"/>
                  <a:pt x="33719" y="27574"/>
                  <a:pt x="33719" y="27919"/>
                </a:cubicBezTo>
                <a:cubicBezTo>
                  <a:pt x="33589" y="27907"/>
                  <a:pt x="33469" y="27907"/>
                  <a:pt x="33362" y="27871"/>
                </a:cubicBezTo>
                <a:cubicBezTo>
                  <a:pt x="32874" y="27717"/>
                  <a:pt x="32398" y="27538"/>
                  <a:pt x="31922" y="27359"/>
                </a:cubicBezTo>
                <a:cubicBezTo>
                  <a:pt x="31100" y="27062"/>
                  <a:pt x="30290" y="26740"/>
                  <a:pt x="29469" y="26443"/>
                </a:cubicBezTo>
                <a:cubicBezTo>
                  <a:pt x="29323" y="26388"/>
                  <a:pt x="28728" y="26165"/>
                  <a:pt x="28367" y="26032"/>
                </a:cubicBezTo>
                <a:lnTo>
                  <a:pt x="28367" y="26032"/>
                </a:lnTo>
                <a:cubicBezTo>
                  <a:pt x="28323" y="25987"/>
                  <a:pt x="28286" y="25955"/>
                  <a:pt x="28243" y="25943"/>
                </a:cubicBezTo>
                <a:cubicBezTo>
                  <a:pt x="27481" y="25693"/>
                  <a:pt x="26742" y="25431"/>
                  <a:pt x="25980" y="25181"/>
                </a:cubicBezTo>
                <a:cubicBezTo>
                  <a:pt x="25361" y="24954"/>
                  <a:pt x="24742" y="24740"/>
                  <a:pt x="24135" y="24466"/>
                </a:cubicBezTo>
                <a:cubicBezTo>
                  <a:pt x="24189" y="24466"/>
                  <a:pt x="24245" y="24463"/>
                  <a:pt x="24299" y="24463"/>
                </a:cubicBezTo>
                <a:close/>
                <a:moveTo>
                  <a:pt x="54913" y="18346"/>
                </a:moveTo>
                <a:lnTo>
                  <a:pt x="54913" y="18346"/>
                </a:lnTo>
                <a:cubicBezTo>
                  <a:pt x="54794" y="18489"/>
                  <a:pt x="54770" y="18573"/>
                  <a:pt x="54710" y="18585"/>
                </a:cubicBezTo>
                <a:cubicBezTo>
                  <a:pt x="54305" y="18692"/>
                  <a:pt x="53901" y="18787"/>
                  <a:pt x="53508" y="18870"/>
                </a:cubicBezTo>
                <a:cubicBezTo>
                  <a:pt x="53401" y="18930"/>
                  <a:pt x="53293" y="19037"/>
                  <a:pt x="53174" y="19061"/>
                </a:cubicBezTo>
                <a:cubicBezTo>
                  <a:pt x="52258" y="19335"/>
                  <a:pt x="51436" y="19811"/>
                  <a:pt x="50591" y="20204"/>
                </a:cubicBezTo>
                <a:cubicBezTo>
                  <a:pt x="50293" y="20359"/>
                  <a:pt x="49972" y="20490"/>
                  <a:pt x="49674" y="20656"/>
                </a:cubicBezTo>
                <a:cubicBezTo>
                  <a:pt x="50210" y="20585"/>
                  <a:pt x="50686" y="20323"/>
                  <a:pt x="51186" y="20144"/>
                </a:cubicBezTo>
                <a:cubicBezTo>
                  <a:pt x="51674" y="19978"/>
                  <a:pt x="52198" y="19787"/>
                  <a:pt x="52698" y="19608"/>
                </a:cubicBezTo>
                <a:cubicBezTo>
                  <a:pt x="53210" y="19454"/>
                  <a:pt x="53722" y="19287"/>
                  <a:pt x="54246" y="19156"/>
                </a:cubicBezTo>
                <a:lnTo>
                  <a:pt x="54246" y="19156"/>
                </a:lnTo>
                <a:cubicBezTo>
                  <a:pt x="54055" y="19394"/>
                  <a:pt x="53770" y="19466"/>
                  <a:pt x="53520" y="19585"/>
                </a:cubicBezTo>
                <a:cubicBezTo>
                  <a:pt x="52686" y="19989"/>
                  <a:pt x="51841" y="20359"/>
                  <a:pt x="50972" y="20728"/>
                </a:cubicBezTo>
                <a:cubicBezTo>
                  <a:pt x="50079" y="21097"/>
                  <a:pt x="49186" y="21442"/>
                  <a:pt x="48305" y="21823"/>
                </a:cubicBezTo>
                <a:cubicBezTo>
                  <a:pt x="47519" y="22145"/>
                  <a:pt x="46745" y="22490"/>
                  <a:pt x="45971" y="22835"/>
                </a:cubicBezTo>
                <a:cubicBezTo>
                  <a:pt x="45950" y="22846"/>
                  <a:pt x="45929" y="22902"/>
                  <a:pt x="45916" y="22948"/>
                </a:cubicBezTo>
                <a:lnTo>
                  <a:pt x="45916" y="22948"/>
                </a:lnTo>
                <a:cubicBezTo>
                  <a:pt x="46637" y="22664"/>
                  <a:pt x="47382" y="22380"/>
                  <a:pt x="48102" y="22097"/>
                </a:cubicBezTo>
                <a:cubicBezTo>
                  <a:pt x="48169" y="22075"/>
                  <a:pt x="48257" y="22073"/>
                  <a:pt x="48327" y="22063"/>
                </a:cubicBezTo>
                <a:lnTo>
                  <a:pt x="48327" y="22063"/>
                </a:lnTo>
                <a:cubicBezTo>
                  <a:pt x="48100" y="22323"/>
                  <a:pt x="47756" y="22395"/>
                  <a:pt x="47459" y="22537"/>
                </a:cubicBezTo>
                <a:cubicBezTo>
                  <a:pt x="46554" y="22930"/>
                  <a:pt x="45626" y="23311"/>
                  <a:pt x="44709" y="23692"/>
                </a:cubicBezTo>
                <a:cubicBezTo>
                  <a:pt x="43661" y="24121"/>
                  <a:pt x="42625" y="24573"/>
                  <a:pt x="41578" y="25002"/>
                </a:cubicBezTo>
                <a:cubicBezTo>
                  <a:pt x="40899" y="25300"/>
                  <a:pt x="40196" y="25597"/>
                  <a:pt x="39494" y="25883"/>
                </a:cubicBezTo>
                <a:cubicBezTo>
                  <a:pt x="38815" y="26157"/>
                  <a:pt x="38113" y="26419"/>
                  <a:pt x="37434" y="26705"/>
                </a:cubicBezTo>
                <a:cubicBezTo>
                  <a:pt x="36970" y="26895"/>
                  <a:pt x="36517" y="27098"/>
                  <a:pt x="36065" y="27300"/>
                </a:cubicBezTo>
                <a:cubicBezTo>
                  <a:pt x="35613" y="27490"/>
                  <a:pt x="35172" y="27669"/>
                  <a:pt x="34720" y="27848"/>
                </a:cubicBezTo>
                <a:cubicBezTo>
                  <a:pt x="34589" y="27895"/>
                  <a:pt x="34434" y="27895"/>
                  <a:pt x="34291" y="27919"/>
                </a:cubicBezTo>
                <a:cubicBezTo>
                  <a:pt x="34220" y="27669"/>
                  <a:pt x="34410" y="27633"/>
                  <a:pt x="34529" y="27598"/>
                </a:cubicBezTo>
                <a:cubicBezTo>
                  <a:pt x="34874" y="27455"/>
                  <a:pt x="35208" y="27336"/>
                  <a:pt x="35553" y="27205"/>
                </a:cubicBezTo>
                <a:cubicBezTo>
                  <a:pt x="36279" y="26907"/>
                  <a:pt x="37018" y="26621"/>
                  <a:pt x="37732" y="26312"/>
                </a:cubicBezTo>
                <a:cubicBezTo>
                  <a:pt x="38863" y="25824"/>
                  <a:pt x="39970" y="25288"/>
                  <a:pt x="41101" y="24800"/>
                </a:cubicBezTo>
                <a:cubicBezTo>
                  <a:pt x="41792" y="24502"/>
                  <a:pt x="42506" y="24276"/>
                  <a:pt x="43185" y="24002"/>
                </a:cubicBezTo>
                <a:cubicBezTo>
                  <a:pt x="43328" y="23966"/>
                  <a:pt x="43423" y="23883"/>
                  <a:pt x="43602" y="23799"/>
                </a:cubicBezTo>
                <a:cubicBezTo>
                  <a:pt x="43514" y="23799"/>
                  <a:pt x="43448" y="23784"/>
                  <a:pt x="43396" y="23784"/>
                </a:cubicBezTo>
                <a:cubicBezTo>
                  <a:pt x="43370" y="23784"/>
                  <a:pt x="43348" y="23788"/>
                  <a:pt x="43328" y="23799"/>
                </a:cubicBezTo>
                <a:cubicBezTo>
                  <a:pt x="42352" y="24157"/>
                  <a:pt x="41375" y="24514"/>
                  <a:pt x="40423" y="24919"/>
                </a:cubicBezTo>
                <a:cubicBezTo>
                  <a:pt x="39292" y="25395"/>
                  <a:pt x="38184" y="25931"/>
                  <a:pt x="37053" y="26407"/>
                </a:cubicBezTo>
                <a:cubicBezTo>
                  <a:pt x="36208" y="26752"/>
                  <a:pt x="35327" y="27074"/>
                  <a:pt x="34458" y="27395"/>
                </a:cubicBezTo>
                <a:cubicBezTo>
                  <a:pt x="34374" y="27431"/>
                  <a:pt x="34291" y="27431"/>
                  <a:pt x="34172" y="27443"/>
                </a:cubicBezTo>
                <a:cubicBezTo>
                  <a:pt x="34112" y="27276"/>
                  <a:pt x="34053" y="27098"/>
                  <a:pt x="33981" y="26895"/>
                </a:cubicBezTo>
                <a:cubicBezTo>
                  <a:pt x="35791" y="26205"/>
                  <a:pt x="37613" y="25597"/>
                  <a:pt x="39315" y="24776"/>
                </a:cubicBezTo>
                <a:lnTo>
                  <a:pt x="39315" y="24776"/>
                </a:lnTo>
                <a:cubicBezTo>
                  <a:pt x="37506" y="25228"/>
                  <a:pt x="35851" y="26085"/>
                  <a:pt x="34053" y="26621"/>
                </a:cubicBezTo>
                <a:cubicBezTo>
                  <a:pt x="33827" y="26336"/>
                  <a:pt x="33910" y="26026"/>
                  <a:pt x="33910" y="25716"/>
                </a:cubicBezTo>
                <a:cubicBezTo>
                  <a:pt x="34124" y="25645"/>
                  <a:pt x="34303" y="25562"/>
                  <a:pt x="34493" y="25514"/>
                </a:cubicBezTo>
                <a:cubicBezTo>
                  <a:pt x="35148" y="25300"/>
                  <a:pt x="35803" y="25109"/>
                  <a:pt x="36458" y="24883"/>
                </a:cubicBezTo>
                <a:cubicBezTo>
                  <a:pt x="37279" y="24597"/>
                  <a:pt x="38113" y="24300"/>
                  <a:pt x="38934" y="24002"/>
                </a:cubicBezTo>
                <a:lnTo>
                  <a:pt x="40447" y="23430"/>
                </a:lnTo>
                <a:cubicBezTo>
                  <a:pt x="41268" y="23133"/>
                  <a:pt x="42078" y="22847"/>
                  <a:pt x="42887" y="22549"/>
                </a:cubicBezTo>
                <a:cubicBezTo>
                  <a:pt x="43506" y="22323"/>
                  <a:pt x="44114" y="22097"/>
                  <a:pt x="44721" y="21894"/>
                </a:cubicBezTo>
                <a:cubicBezTo>
                  <a:pt x="45542" y="21609"/>
                  <a:pt x="46364" y="21359"/>
                  <a:pt x="47174" y="21073"/>
                </a:cubicBezTo>
                <a:cubicBezTo>
                  <a:pt x="47697" y="20894"/>
                  <a:pt x="48221" y="20692"/>
                  <a:pt x="48745" y="20513"/>
                </a:cubicBezTo>
                <a:cubicBezTo>
                  <a:pt x="49364" y="20287"/>
                  <a:pt x="50019" y="20073"/>
                  <a:pt x="50650" y="19835"/>
                </a:cubicBezTo>
                <a:cubicBezTo>
                  <a:pt x="50781" y="19775"/>
                  <a:pt x="50972" y="19775"/>
                  <a:pt x="51031" y="19597"/>
                </a:cubicBezTo>
                <a:lnTo>
                  <a:pt x="51031" y="19597"/>
                </a:lnTo>
                <a:cubicBezTo>
                  <a:pt x="50900" y="19620"/>
                  <a:pt x="50745" y="19597"/>
                  <a:pt x="50626" y="19644"/>
                </a:cubicBezTo>
                <a:cubicBezTo>
                  <a:pt x="49317" y="20109"/>
                  <a:pt x="48007" y="20585"/>
                  <a:pt x="46697" y="21025"/>
                </a:cubicBezTo>
                <a:cubicBezTo>
                  <a:pt x="45376" y="21466"/>
                  <a:pt x="44054" y="21859"/>
                  <a:pt x="42721" y="22311"/>
                </a:cubicBezTo>
                <a:cubicBezTo>
                  <a:pt x="41982" y="22561"/>
                  <a:pt x="41232" y="22859"/>
                  <a:pt x="40494" y="23145"/>
                </a:cubicBezTo>
                <a:cubicBezTo>
                  <a:pt x="39720" y="23430"/>
                  <a:pt x="38958" y="23728"/>
                  <a:pt x="38184" y="24002"/>
                </a:cubicBezTo>
                <a:cubicBezTo>
                  <a:pt x="37720" y="24180"/>
                  <a:pt x="37268" y="24359"/>
                  <a:pt x="36791" y="24526"/>
                </a:cubicBezTo>
                <a:cubicBezTo>
                  <a:pt x="35982" y="24812"/>
                  <a:pt x="35184" y="25062"/>
                  <a:pt x="34374" y="25335"/>
                </a:cubicBezTo>
                <a:cubicBezTo>
                  <a:pt x="34261" y="25366"/>
                  <a:pt x="34147" y="25397"/>
                  <a:pt x="34003" y="25397"/>
                </a:cubicBezTo>
                <a:cubicBezTo>
                  <a:pt x="33981" y="25397"/>
                  <a:pt x="33958" y="25397"/>
                  <a:pt x="33934" y="25395"/>
                </a:cubicBezTo>
                <a:cubicBezTo>
                  <a:pt x="34005" y="25323"/>
                  <a:pt x="34065" y="25252"/>
                  <a:pt x="34148" y="25228"/>
                </a:cubicBezTo>
                <a:cubicBezTo>
                  <a:pt x="34767" y="25014"/>
                  <a:pt x="35386" y="24847"/>
                  <a:pt x="35994" y="24633"/>
                </a:cubicBezTo>
                <a:cubicBezTo>
                  <a:pt x="37244" y="24180"/>
                  <a:pt x="38494" y="23704"/>
                  <a:pt x="39744" y="23228"/>
                </a:cubicBezTo>
                <a:cubicBezTo>
                  <a:pt x="40506" y="22954"/>
                  <a:pt x="41256" y="22633"/>
                  <a:pt x="42006" y="22359"/>
                </a:cubicBezTo>
                <a:cubicBezTo>
                  <a:pt x="42780" y="22073"/>
                  <a:pt x="43578" y="21799"/>
                  <a:pt x="44352" y="21537"/>
                </a:cubicBezTo>
                <a:cubicBezTo>
                  <a:pt x="44923" y="21323"/>
                  <a:pt x="45495" y="21132"/>
                  <a:pt x="46078" y="20942"/>
                </a:cubicBezTo>
                <a:lnTo>
                  <a:pt x="47995" y="20311"/>
                </a:lnTo>
                <a:cubicBezTo>
                  <a:pt x="48578" y="20120"/>
                  <a:pt x="49150" y="19942"/>
                  <a:pt x="49733" y="19751"/>
                </a:cubicBezTo>
                <a:lnTo>
                  <a:pt x="51662" y="19120"/>
                </a:lnTo>
                <a:cubicBezTo>
                  <a:pt x="51757" y="19097"/>
                  <a:pt x="51900" y="19108"/>
                  <a:pt x="52019" y="19097"/>
                </a:cubicBezTo>
                <a:lnTo>
                  <a:pt x="52019" y="19097"/>
                </a:lnTo>
                <a:cubicBezTo>
                  <a:pt x="51877" y="19239"/>
                  <a:pt x="51686" y="19287"/>
                  <a:pt x="51543" y="19347"/>
                </a:cubicBezTo>
                <a:cubicBezTo>
                  <a:pt x="51376" y="19406"/>
                  <a:pt x="51186" y="19418"/>
                  <a:pt x="51079" y="19597"/>
                </a:cubicBezTo>
                <a:cubicBezTo>
                  <a:pt x="51105" y="19599"/>
                  <a:pt x="51132" y="19600"/>
                  <a:pt x="51157" y="19600"/>
                </a:cubicBezTo>
                <a:cubicBezTo>
                  <a:pt x="51523" y="19600"/>
                  <a:pt x="51805" y="19375"/>
                  <a:pt x="52138" y="19275"/>
                </a:cubicBezTo>
                <a:cubicBezTo>
                  <a:pt x="52460" y="19168"/>
                  <a:pt x="52793" y="19025"/>
                  <a:pt x="53127" y="18906"/>
                </a:cubicBezTo>
                <a:cubicBezTo>
                  <a:pt x="53246" y="18858"/>
                  <a:pt x="53389" y="18870"/>
                  <a:pt x="53520" y="18858"/>
                </a:cubicBezTo>
                <a:cubicBezTo>
                  <a:pt x="53531" y="18823"/>
                  <a:pt x="53543" y="18787"/>
                  <a:pt x="53579" y="18763"/>
                </a:cubicBezTo>
                <a:cubicBezTo>
                  <a:pt x="53996" y="18632"/>
                  <a:pt x="54413" y="18513"/>
                  <a:pt x="54913" y="18346"/>
                </a:cubicBezTo>
                <a:close/>
                <a:moveTo>
                  <a:pt x="55088" y="19475"/>
                </a:moveTo>
                <a:cubicBezTo>
                  <a:pt x="55133" y="19475"/>
                  <a:pt x="55193" y="19503"/>
                  <a:pt x="55306" y="19513"/>
                </a:cubicBezTo>
                <a:cubicBezTo>
                  <a:pt x="55127" y="19644"/>
                  <a:pt x="55008" y="19751"/>
                  <a:pt x="54889" y="19811"/>
                </a:cubicBezTo>
                <a:cubicBezTo>
                  <a:pt x="53662" y="20370"/>
                  <a:pt x="52436" y="20930"/>
                  <a:pt x="51210" y="21490"/>
                </a:cubicBezTo>
                <a:cubicBezTo>
                  <a:pt x="49900" y="22085"/>
                  <a:pt x="48590" y="22680"/>
                  <a:pt x="47281" y="23311"/>
                </a:cubicBezTo>
                <a:cubicBezTo>
                  <a:pt x="45983" y="23919"/>
                  <a:pt x="44709" y="24538"/>
                  <a:pt x="43423" y="25181"/>
                </a:cubicBezTo>
                <a:cubicBezTo>
                  <a:pt x="41982" y="25895"/>
                  <a:pt x="40554" y="26621"/>
                  <a:pt x="39101" y="27336"/>
                </a:cubicBezTo>
                <a:cubicBezTo>
                  <a:pt x="38625" y="27562"/>
                  <a:pt x="38161" y="27824"/>
                  <a:pt x="37637" y="27919"/>
                </a:cubicBezTo>
                <a:cubicBezTo>
                  <a:pt x="37696" y="27871"/>
                  <a:pt x="37744" y="27812"/>
                  <a:pt x="37815" y="27788"/>
                </a:cubicBezTo>
                <a:cubicBezTo>
                  <a:pt x="38887" y="27252"/>
                  <a:pt x="39958" y="26740"/>
                  <a:pt x="41030" y="26205"/>
                </a:cubicBezTo>
                <a:cubicBezTo>
                  <a:pt x="41911" y="25764"/>
                  <a:pt x="42792" y="25300"/>
                  <a:pt x="43685" y="24859"/>
                </a:cubicBezTo>
                <a:cubicBezTo>
                  <a:pt x="44899" y="24240"/>
                  <a:pt x="46138" y="23633"/>
                  <a:pt x="47352" y="23026"/>
                </a:cubicBezTo>
                <a:cubicBezTo>
                  <a:pt x="48114" y="22633"/>
                  <a:pt x="48876" y="22264"/>
                  <a:pt x="49650" y="21906"/>
                </a:cubicBezTo>
                <a:cubicBezTo>
                  <a:pt x="50448" y="21537"/>
                  <a:pt x="51257" y="21168"/>
                  <a:pt x="52079" y="20811"/>
                </a:cubicBezTo>
                <a:cubicBezTo>
                  <a:pt x="52889" y="20454"/>
                  <a:pt x="53698" y="20073"/>
                  <a:pt x="54520" y="19716"/>
                </a:cubicBezTo>
                <a:cubicBezTo>
                  <a:pt x="54698" y="19644"/>
                  <a:pt x="54877" y="19561"/>
                  <a:pt x="55067" y="19478"/>
                </a:cubicBezTo>
                <a:cubicBezTo>
                  <a:pt x="55074" y="19476"/>
                  <a:pt x="55081" y="19475"/>
                  <a:pt x="55088" y="19475"/>
                </a:cubicBezTo>
                <a:close/>
                <a:moveTo>
                  <a:pt x="21247" y="23984"/>
                </a:moveTo>
                <a:cubicBezTo>
                  <a:pt x="21476" y="24026"/>
                  <a:pt x="21704" y="24028"/>
                  <a:pt x="21932" y="24085"/>
                </a:cubicBezTo>
                <a:cubicBezTo>
                  <a:pt x="23087" y="24347"/>
                  <a:pt x="24183" y="24764"/>
                  <a:pt x="25278" y="25157"/>
                </a:cubicBezTo>
                <a:cubicBezTo>
                  <a:pt x="26064" y="25419"/>
                  <a:pt x="26850" y="25669"/>
                  <a:pt x="27623" y="25943"/>
                </a:cubicBezTo>
                <a:cubicBezTo>
                  <a:pt x="27768" y="25991"/>
                  <a:pt x="27912" y="26047"/>
                  <a:pt x="28056" y="26098"/>
                </a:cubicBezTo>
                <a:lnTo>
                  <a:pt x="28056" y="26098"/>
                </a:lnTo>
                <a:cubicBezTo>
                  <a:pt x="28049" y="26114"/>
                  <a:pt x="28043" y="26127"/>
                  <a:pt x="28040" y="26133"/>
                </a:cubicBezTo>
                <a:cubicBezTo>
                  <a:pt x="28088" y="26193"/>
                  <a:pt x="28921" y="26431"/>
                  <a:pt x="28957" y="26443"/>
                </a:cubicBezTo>
                <a:cubicBezTo>
                  <a:pt x="29695" y="26705"/>
                  <a:pt x="30421" y="26943"/>
                  <a:pt x="31136" y="27205"/>
                </a:cubicBezTo>
                <a:cubicBezTo>
                  <a:pt x="31934" y="27502"/>
                  <a:pt x="32743" y="27848"/>
                  <a:pt x="33529" y="28169"/>
                </a:cubicBezTo>
                <a:cubicBezTo>
                  <a:pt x="33648" y="28217"/>
                  <a:pt x="33743" y="28324"/>
                  <a:pt x="33827" y="28395"/>
                </a:cubicBezTo>
                <a:cubicBezTo>
                  <a:pt x="33763" y="28522"/>
                  <a:pt x="33691" y="28557"/>
                  <a:pt x="33616" y="28557"/>
                </a:cubicBezTo>
                <a:cubicBezTo>
                  <a:pt x="33564" y="28557"/>
                  <a:pt x="33511" y="28541"/>
                  <a:pt x="33458" y="28526"/>
                </a:cubicBezTo>
                <a:cubicBezTo>
                  <a:pt x="32934" y="28395"/>
                  <a:pt x="32410" y="28264"/>
                  <a:pt x="31898" y="28110"/>
                </a:cubicBezTo>
                <a:cubicBezTo>
                  <a:pt x="31243" y="27926"/>
                  <a:pt x="29925" y="27377"/>
                  <a:pt x="29223" y="27156"/>
                </a:cubicBezTo>
                <a:lnTo>
                  <a:pt x="29223" y="27156"/>
                </a:lnTo>
                <a:cubicBezTo>
                  <a:pt x="28756" y="26988"/>
                  <a:pt x="28280" y="26839"/>
                  <a:pt x="27826" y="26669"/>
                </a:cubicBezTo>
                <a:cubicBezTo>
                  <a:pt x="27528" y="26562"/>
                  <a:pt x="27207" y="26466"/>
                  <a:pt x="26957" y="26288"/>
                </a:cubicBezTo>
                <a:cubicBezTo>
                  <a:pt x="26314" y="25824"/>
                  <a:pt x="25576" y="25526"/>
                  <a:pt x="24873" y="25228"/>
                </a:cubicBezTo>
                <a:cubicBezTo>
                  <a:pt x="24290" y="24990"/>
                  <a:pt x="23706" y="24800"/>
                  <a:pt x="23111" y="24597"/>
                </a:cubicBezTo>
                <a:cubicBezTo>
                  <a:pt x="22563" y="24407"/>
                  <a:pt x="21980" y="24264"/>
                  <a:pt x="21408" y="24085"/>
                </a:cubicBezTo>
                <a:cubicBezTo>
                  <a:pt x="21368" y="24055"/>
                  <a:pt x="21303" y="24017"/>
                  <a:pt x="21247" y="23984"/>
                </a:cubicBezTo>
                <a:close/>
                <a:moveTo>
                  <a:pt x="43209" y="24454"/>
                </a:moveTo>
                <a:lnTo>
                  <a:pt x="43244" y="24538"/>
                </a:lnTo>
                <a:cubicBezTo>
                  <a:pt x="42828" y="24764"/>
                  <a:pt x="42435" y="24990"/>
                  <a:pt x="41994" y="25181"/>
                </a:cubicBezTo>
                <a:cubicBezTo>
                  <a:pt x="41280" y="25502"/>
                  <a:pt x="40542" y="25800"/>
                  <a:pt x="39815" y="26121"/>
                </a:cubicBezTo>
                <a:cubicBezTo>
                  <a:pt x="39196" y="26383"/>
                  <a:pt x="38589" y="26621"/>
                  <a:pt x="37994" y="26907"/>
                </a:cubicBezTo>
                <a:cubicBezTo>
                  <a:pt x="37410" y="27181"/>
                  <a:pt x="36863" y="27479"/>
                  <a:pt x="36291" y="27752"/>
                </a:cubicBezTo>
                <a:cubicBezTo>
                  <a:pt x="35744" y="28026"/>
                  <a:pt x="35196" y="28288"/>
                  <a:pt x="34589" y="28586"/>
                </a:cubicBezTo>
                <a:cubicBezTo>
                  <a:pt x="34470" y="28407"/>
                  <a:pt x="34398" y="28312"/>
                  <a:pt x="34279" y="28145"/>
                </a:cubicBezTo>
                <a:cubicBezTo>
                  <a:pt x="37315" y="26955"/>
                  <a:pt x="40292" y="25776"/>
                  <a:pt x="43209" y="24454"/>
                </a:cubicBezTo>
                <a:close/>
                <a:moveTo>
                  <a:pt x="20522" y="24505"/>
                </a:moveTo>
                <a:lnTo>
                  <a:pt x="20522" y="24505"/>
                </a:lnTo>
                <a:cubicBezTo>
                  <a:pt x="20648" y="24514"/>
                  <a:pt x="20799" y="24518"/>
                  <a:pt x="20920" y="24561"/>
                </a:cubicBezTo>
                <a:cubicBezTo>
                  <a:pt x="22051" y="24942"/>
                  <a:pt x="23194" y="25335"/>
                  <a:pt x="24314" y="25752"/>
                </a:cubicBezTo>
                <a:cubicBezTo>
                  <a:pt x="25552" y="26205"/>
                  <a:pt x="26790" y="26681"/>
                  <a:pt x="27945" y="27312"/>
                </a:cubicBezTo>
                <a:cubicBezTo>
                  <a:pt x="28187" y="27428"/>
                  <a:pt x="28438" y="27529"/>
                  <a:pt x="28703" y="27639"/>
                </a:cubicBezTo>
                <a:lnTo>
                  <a:pt x="28703" y="27639"/>
                </a:lnTo>
                <a:cubicBezTo>
                  <a:pt x="28721" y="27650"/>
                  <a:pt x="28771" y="27671"/>
                  <a:pt x="28833" y="27694"/>
                </a:cubicBezTo>
                <a:lnTo>
                  <a:pt x="28833" y="27694"/>
                </a:lnTo>
                <a:cubicBezTo>
                  <a:pt x="28851" y="27702"/>
                  <a:pt x="28868" y="27709"/>
                  <a:pt x="28886" y="27717"/>
                </a:cubicBezTo>
                <a:cubicBezTo>
                  <a:pt x="28886" y="27716"/>
                  <a:pt x="28886" y="27715"/>
                  <a:pt x="28886" y="27714"/>
                </a:cubicBezTo>
                <a:lnTo>
                  <a:pt x="28886" y="27714"/>
                </a:lnTo>
                <a:cubicBezTo>
                  <a:pt x="29022" y="27765"/>
                  <a:pt x="29181" y="27822"/>
                  <a:pt x="29195" y="27836"/>
                </a:cubicBezTo>
                <a:cubicBezTo>
                  <a:pt x="29552" y="27955"/>
                  <a:pt x="29909" y="28110"/>
                  <a:pt x="30290" y="28169"/>
                </a:cubicBezTo>
                <a:cubicBezTo>
                  <a:pt x="31005" y="28276"/>
                  <a:pt x="31672" y="28514"/>
                  <a:pt x="32326" y="28812"/>
                </a:cubicBezTo>
                <a:cubicBezTo>
                  <a:pt x="32731" y="28991"/>
                  <a:pt x="33124" y="29181"/>
                  <a:pt x="33517" y="29407"/>
                </a:cubicBezTo>
                <a:cubicBezTo>
                  <a:pt x="33658" y="29489"/>
                  <a:pt x="33793" y="29522"/>
                  <a:pt x="33923" y="29522"/>
                </a:cubicBezTo>
                <a:cubicBezTo>
                  <a:pt x="34135" y="29522"/>
                  <a:pt x="34333" y="29435"/>
                  <a:pt x="34517" y="29324"/>
                </a:cubicBezTo>
                <a:cubicBezTo>
                  <a:pt x="35446" y="28752"/>
                  <a:pt x="36494" y="28455"/>
                  <a:pt x="37446" y="27955"/>
                </a:cubicBezTo>
                <a:cubicBezTo>
                  <a:pt x="37494" y="27919"/>
                  <a:pt x="37577" y="27931"/>
                  <a:pt x="37637" y="27919"/>
                </a:cubicBezTo>
                <a:lnTo>
                  <a:pt x="37637" y="27919"/>
                </a:lnTo>
                <a:cubicBezTo>
                  <a:pt x="37399" y="28038"/>
                  <a:pt x="37172" y="28169"/>
                  <a:pt x="36934" y="28288"/>
                </a:cubicBezTo>
                <a:cubicBezTo>
                  <a:pt x="36041" y="28764"/>
                  <a:pt x="35148" y="29229"/>
                  <a:pt x="34255" y="29717"/>
                </a:cubicBezTo>
                <a:cubicBezTo>
                  <a:pt x="34127" y="29792"/>
                  <a:pt x="34005" y="29823"/>
                  <a:pt x="33882" y="29823"/>
                </a:cubicBezTo>
                <a:cubicBezTo>
                  <a:pt x="33752" y="29823"/>
                  <a:pt x="33622" y="29789"/>
                  <a:pt x="33481" y="29741"/>
                </a:cubicBezTo>
                <a:cubicBezTo>
                  <a:pt x="32731" y="29419"/>
                  <a:pt x="31969" y="29169"/>
                  <a:pt x="31207" y="28872"/>
                </a:cubicBezTo>
                <a:cubicBezTo>
                  <a:pt x="30564" y="28622"/>
                  <a:pt x="29909" y="28371"/>
                  <a:pt x="29278" y="28074"/>
                </a:cubicBezTo>
                <a:cubicBezTo>
                  <a:pt x="28183" y="27562"/>
                  <a:pt x="27088" y="27086"/>
                  <a:pt x="25957" y="26669"/>
                </a:cubicBezTo>
                <a:cubicBezTo>
                  <a:pt x="25195" y="26383"/>
                  <a:pt x="24456" y="26074"/>
                  <a:pt x="23694" y="25788"/>
                </a:cubicBezTo>
                <a:lnTo>
                  <a:pt x="21456" y="24942"/>
                </a:lnTo>
                <a:cubicBezTo>
                  <a:pt x="21158" y="24835"/>
                  <a:pt x="20885" y="24704"/>
                  <a:pt x="20599" y="24585"/>
                </a:cubicBezTo>
                <a:cubicBezTo>
                  <a:pt x="20570" y="24576"/>
                  <a:pt x="20549" y="24542"/>
                  <a:pt x="20522" y="24505"/>
                </a:cubicBezTo>
                <a:close/>
                <a:moveTo>
                  <a:pt x="56008" y="19823"/>
                </a:moveTo>
                <a:lnTo>
                  <a:pt x="56008" y="19823"/>
                </a:lnTo>
                <a:cubicBezTo>
                  <a:pt x="55984" y="19930"/>
                  <a:pt x="55984" y="20001"/>
                  <a:pt x="55960" y="20013"/>
                </a:cubicBezTo>
                <a:cubicBezTo>
                  <a:pt x="55544" y="20192"/>
                  <a:pt x="55139" y="20394"/>
                  <a:pt x="54722" y="20573"/>
                </a:cubicBezTo>
                <a:cubicBezTo>
                  <a:pt x="54484" y="20704"/>
                  <a:pt x="54246" y="20847"/>
                  <a:pt x="53996" y="20966"/>
                </a:cubicBezTo>
                <a:cubicBezTo>
                  <a:pt x="52567" y="21656"/>
                  <a:pt x="51115" y="22335"/>
                  <a:pt x="49686" y="23026"/>
                </a:cubicBezTo>
                <a:cubicBezTo>
                  <a:pt x="48150" y="23764"/>
                  <a:pt x="46602" y="24502"/>
                  <a:pt x="45066" y="25252"/>
                </a:cubicBezTo>
                <a:cubicBezTo>
                  <a:pt x="43697" y="25931"/>
                  <a:pt x="42328" y="26657"/>
                  <a:pt x="40947" y="27324"/>
                </a:cubicBezTo>
                <a:cubicBezTo>
                  <a:pt x="39649" y="27943"/>
                  <a:pt x="38351" y="28562"/>
                  <a:pt x="37053" y="29157"/>
                </a:cubicBezTo>
                <a:cubicBezTo>
                  <a:pt x="36220" y="29538"/>
                  <a:pt x="35363" y="29895"/>
                  <a:pt x="34493" y="30253"/>
                </a:cubicBezTo>
                <a:cubicBezTo>
                  <a:pt x="34374" y="30312"/>
                  <a:pt x="34243" y="30348"/>
                  <a:pt x="34100" y="30384"/>
                </a:cubicBezTo>
                <a:cubicBezTo>
                  <a:pt x="34077" y="30205"/>
                  <a:pt x="34172" y="30134"/>
                  <a:pt x="34291" y="30110"/>
                </a:cubicBezTo>
                <a:cubicBezTo>
                  <a:pt x="35029" y="29907"/>
                  <a:pt x="35684" y="29514"/>
                  <a:pt x="36375" y="29169"/>
                </a:cubicBezTo>
                <a:cubicBezTo>
                  <a:pt x="37279" y="28705"/>
                  <a:pt x="38184" y="28288"/>
                  <a:pt x="39113" y="27860"/>
                </a:cubicBezTo>
                <a:cubicBezTo>
                  <a:pt x="39935" y="27479"/>
                  <a:pt x="40720" y="27086"/>
                  <a:pt x="41494" y="26633"/>
                </a:cubicBezTo>
                <a:cubicBezTo>
                  <a:pt x="42101" y="26300"/>
                  <a:pt x="42768" y="26014"/>
                  <a:pt x="43411" y="25716"/>
                </a:cubicBezTo>
                <a:cubicBezTo>
                  <a:pt x="44042" y="25419"/>
                  <a:pt x="44697" y="25133"/>
                  <a:pt x="45316" y="24835"/>
                </a:cubicBezTo>
                <a:cubicBezTo>
                  <a:pt x="46257" y="24395"/>
                  <a:pt x="47174" y="23942"/>
                  <a:pt x="48114" y="23490"/>
                </a:cubicBezTo>
                <a:cubicBezTo>
                  <a:pt x="49031" y="23037"/>
                  <a:pt x="49948" y="22561"/>
                  <a:pt x="50876" y="22133"/>
                </a:cubicBezTo>
                <a:cubicBezTo>
                  <a:pt x="51698" y="21740"/>
                  <a:pt x="52531" y="21406"/>
                  <a:pt x="53365" y="21049"/>
                </a:cubicBezTo>
                <a:cubicBezTo>
                  <a:pt x="53662" y="20930"/>
                  <a:pt x="53960" y="20787"/>
                  <a:pt x="54258" y="20668"/>
                </a:cubicBezTo>
                <a:cubicBezTo>
                  <a:pt x="54389" y="20609"/>
                  <a:pt x="54544" y="20585"/>
                  <a:pt x="54674" y="20537"/>
                </a:cubicBezTo>
                <a:cubicBezTo>
                  <a:pt x="54960" y="20370"/>
                  <a:pt x="55234" y="20228"/>
                  <a:pt x="55508" y="20061"/>
                </a:cubicBezTo>
                <a:cubicBezTo>
                  <a:pt x="55663" y="19989"/>
                  <a:pt x="55806" y="19918"/>
                  <a:pt x="56008" y="19823"/>
                </a:cubicBezTo>
                <a:close/>
                <a:moveTo>
                  <a:pt x="18965" y="24370"/>
                </a:moveTo>
                <a:cubicBezTo>
                  <a:pt x="19162" y="24370"/>
                  <a:pt x="19297" y="24472"/>
                  <a:pt x="19432" y="24526"/>
                </a:cubicBezTo>
                <a:cubicBezTo>
                  <a:pt x="20861" y="25133"/>
                  <a:pt x="22278" y="25776"/>
                  <a:pt x="23706" y="26371"/>
                </a:cubicBezTo>
                <a:cubicBezTo>
                  <a:pt x="24802" y="26812"/>
                  <a:pt x="25921" y="27205"/>
                  <a:pt x="27028" y="27645"/>
                </a:cubicBezTo>
                <a:cubicBezTo>
                  <a:pt x="27683" y="27919"/>
                  <a:pt x="28338" y="28217"/>
                  <a:pt x="28993" y="28502"/>
                </a:cubicBezTo>
                <a:cubicBezTo>
                  <a:pt x="30112" y="28979"/>
                  <a:pt x="31207" y="29479"/>
                  <a:pt x="32374" y="29860"/>
                </a:cubicBezTo>
                <a:cubicBezTo>
                  <a:pt x="32624" y="29931"/>
                  <a:pt x="32862" y="30015"/>
                  <a:pt x="33100" y="30110"/>
                </a:cubicBezTo>
                <a:cubicBezTo>
                  <a:pt x="33208" y="30157"/>
                  <a:pt x="33291" y="30229"/>
                  <a:pt x="33410" y="30300"/>
                </a:cubicBezTo>
                <a:cubicBezTo>
                  <a:pt x="33350" y="30396"/>
                  <a:pt x="33303" y="30455"/>
                  <a:pt x="33279" y="30491"/>
                </a:cubicBezTo>
                <a:cubicBezTo>
                  <a:pt x="33247" y="30491"/>
                  <a:pt x="33226" y="30501"/>
                  <a:pt x="33208" y="30501"/>
                </a:cubicBezTo>
                <a:cubicBezTo>
                  <a:pt x="33200" y="30501"/>
                  <a:pt x="33192" y="30499"/>
                  <a:pt x="33184" y="30491"/>
                </a:cubicBezTo>
                <a:cubicBezTo>
                  <a:pt x="32803" y="30360"/>
                  <a:pt x="32410" y="30229"/>
                  <a:pt x="32041" y="30098"/>
                </a:cubicBezTo>
                <a:cubicBezTo>
                  <a:pt x="31517" y="29895"/>
                  <a:pt x="31005" y="29705"/>
                  <a:pt x="30493" y="29503"/>
                </a:cubicBezTo>
                <a:cubicBezTo>
                  <a:pt x="29600" y="29122"/>
                  <a:pt x="28707" y="28752"/>
                  <a:pt x="27814" y="28371"/>
                </a:cubicBezTo>
                <a:cubicBezTo>
                  <a:pt x="26992" y="28002"/>
                  <a:pt x="26171" y="27633"/>
                  <a:pt x="25349" y="27276"/>
                </a:cubicBezTo>
                <a:cubicBezTo>
                  <a:pt x="24242" y="26824"/>
                  <a:pt x="23123" y="26371"/>
                  <a:pt x="22028" y="25907"/>
                </a:cubicBezTo>
                <a:cubicBezTo>
                  <a:pt x="21075" y="25514"/>
                  <a:pt x="20123" y="25109"/>
                  <a:pt x="19170" y="24692"/>
                </a:cubicBezTo>
                <a:cubicBezTo>
                  <a:pt x="19039" y="24633"/>
                  <a:pt x="18932" y="24526"/>
                  <a:pt x="18753" y="24407"/>
                </a:cubicBezTo>
                <a:cubicBezTo>
                  <a:pt x="18832" y="24381"/>
                  <a:pt x="18902" y="24370"/>
                  <a:pt x="18965" y="24370"/>
                </a:cubicBezTo>
                <a:close/>
                <a:moveTo>
                  <a:pt x="37988" y="1"/>
                </a:moveTo>
                <a:cubicBezTo>
                  <a:pt x="37110" y="1"/>
                  <a:pt x="36248" y="182"/>
                  <a:pt x="35386" y="309"/>
                </a:cubicBezTo>
                <a:cubicBezTo>
                  <a:pt x="34481" y="463"/>
                  <a:pt x="33565" y="594"/>
                  <a:pt x="32707" y="963"/>
                </a:cubicBezTo>
                <a:cubicBezTo>
                  <a:pt x="32636" y="999"/>
                  <a:pt x="32553" y="999"/>
                  <a:pt x="32469" y="1011"/>
                </a:cubicBezTo>
                <a:cubicBezTo>
                  <a:pt x="32160" y="1035"/>
                  <a:pt x="31862" y="1118"/>
                  <a:pt x="31612" y="1321"/>
                </a:cubicBezTo>
                <a:cubicBezTo>
                  <a:pt x="31553" y="1368"/>
                  <a:pt x="31496" y="1395"/>
                  <a:pt x="31438" y="1395"/>
                </a:cubicBezTo>
                <a:cubicBezTo>
                  <a:pt x="31380" y="1395"/>
                  <a:pt x="31320" y="1368"/>
                  <a:pt x="31255" y="1309"/>
                </a:cubicBezTo>
                <a:cubicBezTo>
                  <a:pt x="31183" y="963"/>
                  <a:pt x="31576" y="654"/>
                  <a:pt x="31386" y="249"/>
                </a:cubicBezTo>
                <a:cubicBezTo>
                  <a:pt x="31264" y="240"/>
                  <a:pt x="31141" y="231"/>
                  <a:pt x="31018" y="231"/>
                </a:cubicBezTo>
                <a:cubicBezTo>
                  <a:pt x="30814" y="231"/>
                  <a:pt x="30610" y="255"/>
                  <a:pt x="30410" y="344"/>
                </a:cubicBezTo>
                <a:cubicBezTo>
                  <a:pt x="30316" y="391"/>
                  <a:pt x="30200" y="423"/>
                  <a:pt x="30097" y="423"/>
                </a:cubicBezTo>
                <a:cubicBezTo>
                  <a:pt x="30069" y="423"/>
                  <a:pt x="30042" y="421"/>
                  <a:pt x="30017" y="416"/>
                </a:cubicBezTo>
                <a:cubicBezTo>
                  <a:pt x="29916" y="395"/>
                  <a:pt x="29816" y="386"/>
                  <a:pt x="29718" y="386"/>
                </a:cubicBezTo>
                <a:cubicBezTo>
                  <a:pt x="29482" y="386"/>
                  <a:pt x="29252" y="437"/>
                  <a:pt x="29017" y="487"/>
                </a:cubicBezTo>
                <a:cubicBezTo>
                  <a:pt x="28171" y="678"/>
                  <a:pt x="27314" y="856"/>
                  <a:pt x="26457" y="1082"/>
                </a:cubicBezTo>
                <a:cubicBezTo>
                  <a:pt x="25778" y="1261"/>
                  <a:pt x="25111" y="1475"/>
                  <a:pt x="24433" y="1690"/>
                </a:cubicBezTo>
                <a:cubicBezTo>
                  <a:pt x="23337" y="2047"/>
                  <a:pt x="22254" y="2440"/>
                  <a:pt x="21146" y="2821"/>
                </a:cubicBezTo>
                <a:cubicBezTo>
                  <a:pt x="20623" y="2999"/>
                  <a:pt x="20123" y="3214"/>
                  <a:pt x="19599" y="3404"/>
                </a:cubicBezTo>
                <a:cubicBezTo>
                  <a:pt x="19003" y="3618"/>
                  <a:pt x="18396" y="3821"/>
                  <a:pt x="17801" y="4035"/>
                </a:cubicBezTo>
                <a:cubicBezTo>
                  <a:pt x="17253" y="4226"/>
                  <a:pt x="16717" y="4428"/>
                  <a:pt x="16158" y="4630"/>
                </a:cubicBezTo>
                <a:cubicBezTo>
                  <a:pt x="15598" y="4833"/>
                  <a:pt x="15015" y="5023"/>
                  <a:pt x="14455" y="5250"/>
                </a:cubicBezTo>
                <a:cubicBezTo>
                  <a:pt x="13800" y="5523"/>
                  <a:pt x="13157" y="5821"/>
                  <a:pt x="12514" y="6083"/>
                </a:cubicBezTo>
                <a:cubicBezTo>
                  <a:pt x="11300" y="6595"/>
                  <a:pt x="10121" y="7143"/>
                  <a:pt x="9002" y="7845"/>
                </a:cubicBezTo>
                <a:cubicBezTo>
                  <a:pt x="8585" y="8107"/>
                  <a:pt x="8169" y="8381"/>
                  <a:pt x="7811" y="8798"/>
                </a:cubicBezTo>
                <a:cubicBezTo>
                  <a:pt x="8002" y="9036"/>
                  <a:pt x="8181" y="9274"/>
                  <a:pt x="8383" y="9488"/>
                </a:cubicBezTo>
                <a:cubicBezTo>
                  <a:pt x="8621" y="9762"/>
                  <a:pt x="8883" y="10000"/>
                  <a:pt x="9121" y="10250"/>
                </a:cubicBezTo>
                <a:cubicBezTo>
                  <a:pt x="9169" y="10298"/>
                  <a:pt x="9181" y="10381"/>
                  <a:pt x="9216" y="10465"/>
                </a:cubicBezTo>
                <a:cubicBezTo>
                  <a:pt x="9157" y="10488"/>
                  <a:pt x="9121" y="10500"/>
                  <a:pt x="9074" y="10524"/>
                </a:cubicBezTo>
                <a:cubicBezTo>
                  <a:pt x="8264" y="10726"/>
                  <a:pt x="7430" y="10917"/>
                  <a:pt x="6609" y="11155"/>
                </a:cubicBezTo>
                <a:cubicBezTo>
                  <a:pt x="6026" y="11322"/>
                  <a:pt x="5478" y="11560"/>
                  <a:pt x="4894" y="11750"/>
                </a:cubicBezTo>
                <a:cubicBezTo>
                  <a:pt x="4037" y="12048"/>
                  <a:pt x="3394" y="12608"/>
                  <a:pt x="3049" y="13477"/>
                </a:cubicBezTo>
                <a:cubicBezTo>
                  <a:pt x="2918" y="13870"/>
                  <a:pt x="2692" y="14227"/>
                  <a:pt x="2394" y="14536"/>
                </a:cubicBezTo>
                <a:cubicBezTo>
                  <a:pt x="1954" y="15013"/>
                  <a:pt x="1442" y="15489"/>
                  <a:pt x="1263" y="16144"/>
                </a:cubicBezTo>
                <a:cubicBezTo>
                  <a:pt x="1084" y="16251"/>
                  <a:pt x="906" y="16310"/>
                  <a:pt x="775" y="16418"/>
                </a:cubicBezTo>
                <a:cubicBezTo>
                  <a:pt x="346" y="16739"/>
                  <a:pt x="1" y="17203"/>
                  <a:pt x="430" y="17739"/>
                </a:cubicBezTo>
                <a:cubicBezTo>
                  <a:pt x="561" y="17882"/>
                  <a:pt x="739" y="18025"/>
                  <a:pt x="942" y="18108"/>
                </a:cubicBezTo>
                <a:cubicBezTo>
                  <a:pt x="1513" y="18358"/>
                  <a:pt x="2108" y="18585"/>
                  <a:pt x="2692" y="18823"/>
                </a:cubicBezTo>
                <a:cubicBezTo>
                  <a:pt x="3085" y="18989"/>
                  <a:pt x="3466" y="19168"/>
                  <a:pt x="3859" y="19311"/>
                </a:cubicBezTo>
                <a:cubicBezTo>
                  <a:pt x="4823" y="19704"/>
                  <a:pt x="5787" y="20085"/>
                  <a:pt x="6752" y="20466"/>
                </a:cubicBezTo>
                <a:cubicBezTo>
                  <a:pt x="7252" y="20656"/>
                  <a:pt x="7740" y="20847"/>
                  <a:pt x="8228" y="21025"/>
                </a:cubicBezTo>
                <a:lnTo>
                  <a:pt x="10502" y="21871"/>
                </a:lnTo>
                <a:cubicBezTo>
                  <a:pt x="11324" y="22168"/>
                  <a:pt x="12157" y="22454"/>
                  <a:pt x="12979" y="22764"/>
                </a:cubicBezTo>
                <a:cubicBezTo>
                  <a:pt x="13384" y="22918"/>
                  <a:pt x="13800" y="23049"/>
                  <a:pt x="14110" y="23359"/>
                </a:cubicBezTo>
                <a:cubicBezTo>
                  <a:pt x="14527" y="23776"/>
                  <a:pt x="14991" y="24109"/>
                  <a:pt x="15527" y="24347"/>
                </a:cubicBezTo>
                <a:cubicBezTo>
                  <a:pt x="16027" y="24585"/>
                  <a:pt x="16515" y="24871"/>
                  <a:pt x="17039" y="25085"/>
                </a:cubicBezTo>
                <a:cubicBezTo>
                  <a:pt x="17333" y="25213"/>
                  <a:pt x="17635" y="25298"/>
                  <a:pt x="17938" y="25298"/>
                </a:cubicBezTo>
                <a:cubicBezTo>
                  <a:pt x="18175" y="25298"/>
                  <a:pt x="18412" y="25246"/>
                  <a:pt x="18646" y="25121"/>
                </a:cubicBezTo>
                <a:cubicBezTo>
                  <a:pt x="18727" y="25078"/>
                  <a:pt x="18807" y="25059"/>
                  <a:pt x="18888" y="25059"/>
                </a:cubicBezTo>
                <a:cubicBezTo>
                  <a:pt x="18986" y="25059"/>
                  <a:pt x="19084" y="25087"/>
                  <a:pt x="19182" y="25133"/>
                </a:cubicBezTo>
                <a:cubicBezTo>
                  <a:pt x="19527" y="25312"/>
                  <a:pt x="19849" y="25502"/>
                  <a:pt x="20194" y="25657"/>
                </a:cubicBezTo>
                <a:cubicBezTo>
                  <a:pt x="21218" y="26097"/>
                  <a:pt x="22278" y="26514"/>
                  <a:pt x="23325" y="26967"/>
                </a:cubicBezTo>
                <a:cubicBezTo>
                  <a:pt x="24373" y="27431"/>
                  <a:pt x="25421" y="27907"/>
                  <a:pt x="26480" y="28348"/>
                </a:cubicBezTo>
                <a:cubicBezTo>
                  <a:pt x="27695" y="28883"/>
                  <a:pt x="28933" y="29395"/>
                  <a:pt x="30171" y="29907"/>
                </a:cubicBezTo>
                <a:cubicBezTo>
                  <a:pt x="31243" y="30360"/>
                  <a:pt x="32350" y="30681"/>
                  <a:pt x="33469" y="31027"/>
                </a:cubicBezTo>
                <a:cubicBezTo>
                  <a:pt x="33609" y="31067"/>
                  <a:pt x="33753" y="31099"/>
                  <a:pt x="33896" y="31099"/>
                </a:cubicBezTo>
                <a:cubicBezTo>
                  <a:pt x="34009" y="31099"/>
                  <a:pt x="34121" y="31079"/>
                  <a:pt x="34231" y="31027"/>
                </a:cubicBezTo>
                <a:cubicBezTo>
                  <a:pt x="34946" y="30669"/>
                  <a:pt x="35672" y="30348"/>
                  <a:pt x="36386" y="30003"/>
                </a:cubicBezTo>
                <a:cubicBezTo>
                  <a:pt x="37172" y="29634"/>
                  <a:pt x="37982" y="29276"/>
                  <a:pt x="38768" y="28895"/>
                </a:cubicBezTo>
                <a:cubicBezTo>
                  <a:pt x="40244" y="28229"/>
                  <a:pt x="41720" y="27562"/>
                  <a:pt x="43173" y="26859"/>
                </a:cubicBezTo>
                <a:cubicBezTo>
                  <a:pt x="44649" y="26145"/>
                  <a:pt x="46102" y="25371"/>
                  <a:pt x="47578" y="24645"/>
                </a:cubicBezTo>
                <a:cubicBezTo>
                  <a:pt x="48531" y="24169"/>
                  <a:pt x="49495" y="23728"/>
                  <a:pt x="50472" y="23276"/>
                </a:cubicBezTo>
                <a:cubicBezTo>
                  <a:pt x="51257" y="22907"/>
                  <a:pt x="52055" y="22561"/>
                  <a:pt x="52853" y="22180"/>
                </a:cubicBezTo>
                <a:cubicBezTo>
                  <a:pt x="53770" y="21716"/>
                  <a:pt x="54674" y="21252"/>
                  <a:pt x="55591" y="20775"/>
                </a:cubicBezTo>
                <a:cubicBezTo>
                  <a:pt x="55972" y="20573"/>
                  <a:pt x="56401" y="20418"/>
                  <a:pt x="56663" y="20037"/>
                </a:cubicBezTo>
                <a:cubicBezTo>
                  <a:pt x="56794" y="19573"/>
                  <a:pt x="56568" y="19287"/>
                  <a:pt x="56091" y="19097"/>
                </a:cubicBezTo>
                <a:cubicBezTo>
                  <a:pt x="55960" y="19037"/>
                  <a:pt x="55794" y="19001"/>
                  <a:pt x="55663" y="18954"/>
                </a:cubicBezTo>
                <a:cubicBezTo>
                  <a:pt x="55627" y="18906"/>
                  <a:pt x="55603" y="18882"/>
                  <a:pt x="55603" y="18858"/>
                </a:cubicBezTo>
                <a:cubicBezTo>
                  <a:pt x="55496" y="18358"/>
                  <a:pt x="55472" y="17846"/>
                  <a:pt x="55234" y="17370"/>
                </a:cubicBezTo>
                <a:cubicBezTo>
                  <a:pt x="55198" y="17322"/>
                  <a:pt x="55210" y="17251"/>
                  <a:pt x="55210" y="17168"/>
                </a:cubicBezTo>
                <a:cubicBezTo>
                  <a:pt x="55198" y="16465"/>
                  <a:pt x="54901" y="15810"/>
                  <a:pt x="54663" y="15144"/>
                </a:cubicBezTo>
                <a:cubicBezTo>
                  <a:pt x="54639" y="15060"/>
                  <a:pt x="54532" y="15001"/>
                  <a:pt x="54436" y="14941"/>
                </a:cubicBezTo>
                <a:cubicBezTo>
                  <a:pt x="54293" y="14846"/>
                  <a:pt x="54115" y="14763"/>
                  <a:pt x="53877" y="14644"/>
                </a:cubicBezTo>
                <a:cubicBezTo>
                  <a:pt x="54115" y="14548"/>
                  <a:pt x="54293" y="14477"/>
                  <a:pt x="54484" y="14405"/>
                </a:cubicBezTo>
                <a:cubicBezTo>
                  <a:pt x="54460" y="14322"/>
                  <a:pt x="54436" y="14275"/>
                  <a:pt x="54413" y="14227"/>
                </a:cubicBezTo>
                <a:cubicBezTo>
                  <a:pt x="54079" y="13751"/>
                  <a:pt x="53639" y="13453"/>
                  <a:pt x="53115" y="13227"/>
                </a:cubicBezTo>
                <a:cubicBezTo>
                  <a:pt x="52936" y="13143"/>
                  <a:pt x="52769" y="13060"/>
                  <a:pt x="52555" y="12965"/>
                </a:cubicBezTo>
                <a:cubicBezTo>
                  <a:pt x="52746" y="12905"/>
                  <a:pt x="52865" y="12858"/>
                  <a:pt x="52996" y="12810"/>
                </a:cubicBezTo>
                <a:cubicBezTo>
                  <a:pt x="52698" y="12441"/>
                  <a:pt x="52353" y="12274"/>
                  <a:pt x="51900" y="12250"/>
                </a:cubicBezTo>
                <a:cubicBezTo>
                  <a:pt x="51229" y="12203"/>
                  <a:pt x="50554" y="12183"/>
                  <a:pt x="49879" y="12183"/>
                </a:cubicBezTo>
                <a:cubicBezTo>
                  <a:pt x="49369" y="12183"/>
                  <a:pt x="48860" y="12194"/>
                  <a:pt x="48352" y="12215"/>
                </a:cubicBezTo>
                <a:cubicBezTo>
                  <a:pt x="47293" y="12262"/>
                  <a:pt x="46245" y="12393"/>
                  <a:pt x="45197" y="12536"/>
                </a:cubicBezTo>
                <a:cubicBezTo>
                  <a:pt x="44102" y="12679"/>
                  <a:pt x="42994" y="12905"/>
                  <a:pt x="41911" y="13108"/>
                </a:cubicBezTo>
                <a:cubicBezTo>
                  <a:pt x="41089" y="13274"/>
                  <a:pt x="40292" y="13441"/>
                  <a:pt x="39470" y="13584"/>
                </a:cubicBezTo>
                <a:cubicBezTo>
                  <a:pt x="38827" y="13703"/>
                  <a:pt x="38184" y="13846"/>
                  <a:pt x="37553" y="13941"/>
                </a:cubicBezTo>
                <a:cubicBezTo>
                  <a:pt x="37256" y="14001"/>
                  <a:pt x="36934" y="14024"/>
                  <a:pt x="36577" y="14048"/>
                </a:cubicBezTo>
                <a:cubicBezTo>
                  <a:pt x="36660" y="13941"/>
                  <a:pt x="36684" y="13858"/>
                  <a:pt x="36744" y="13798"/>
                </a:cubicBezTo>
                <a:cubicBezTo>
                  <a:pt x="37434" y="12989"/>
                  <a:pt x="38208" y="12310"/>
                  <a:pt x="39077" y="11762"/>
                </a:cubicBezTo>
                <a:cubicBezTo>
                  <a:pt x="40292" y="10988"/>
                  <a:pt x="41506" y="10250"/>
                  <a:pt x="42733" y="9512"/>
                </a:cubicBezTo>
                <a:cubicBezTo>
                  <a:pt x="44126" y="8643"/>
                  <a:pt x="45554" y="7821"/>
                  <a:pt x="47019" y="7083"/>
                </a:cubicBezTo>
                <a:cubicBezTo>
                  <a:pt x="47316" y="6928"/>
                  <a:pt x="47650" y="6809"/>
                  <a:pt x="47757" y="6440"/>
                </a:cubicBezTo>
                <a:cubicBezTo>
                  <a:pt x="47655" y="6216"/>
                  <a:pt x="47475" y="6149"/>
                  <a:pt x="47276" y="6149"/>
                </a:cubicBezTo>
                <a:cubicBezTo>
                  <a:pt x="47243" y="6149"/>
                  <a:pt x="47208" y="6151"/>
                  <a:pt x="47174" y="6154"/>
                </a:cubicBezTo>
                <a:cubicBezTo>
                  <a:pt x="46340" y="6262"/>
                  <a:pt x="45507" y="6357"/>
                  <a:pt x="44673" y="6500"/>
                </a:cubicBezTo>
                <a:cubicBezTo>
                  <a:pt x="43649" y="6678"/>
                  <a:pt x="42613" y="6905"/>
                  <a:pt x="41578" y="7143"/>
                </a:cubicBezTo>
                <a:cubicBezTo>
                  <a:pt x="40804" y="7321"/>
                  <a:pt x="40054" y="7571"/>
                  <a:pt x="39280" y="7798"/>
                </a:cubicBezTo>
                <a:cubicBezTo>
                  <a:pt x="39220" y="7809"/>
                  <a:pt x="39161" y="7809"/>
                  <a:pt x="39065" y="7809"/>
                </a:cubicBezTo>
                <a:cubicBezTo>
                  <a:pt x="39077" y="7738"/>
                  <a:pt x="39065" y="7678"/>
                  <a:pt x="39101" y="7631"/>
                </a:cubicBezTo>
                <a:cubicBezTo>
                  <a:pt x="39304" y="7297"/>
                  <a:pt x="39494" y="6940"/>
                  <a:pt x="39708" y="6595"/>
                </a:cubicBezTo>
                <a:cubicBezTo>
                  <a:pt x="40327" y="5571"/>
                  <a:pt x="41161" y="4690"/>
                  <a:pt x="41899" y="3737"/>
                </a:cubicBezTo>
                <a:cubicBezTo>
                  <a:pt x="42149" y="3392"/>
                  <a:pt x="42399" y="3047"/>
                  <a:pt x="42685" y="2666"/>
                </a:cubicBezTo>
                <a:cubicBezTo>
                  <a:pt x="42408" y="2584"/>
                  <a:pt x="42148" y="2556"/>
                  <a:pt x="41894" y="2556"/>
                </a:cubicBezTo>
                <a:cubicBezTo>
                  <a:pt x="41667" y="2556"/>
                  <a:pt x="41445" y="2578"/>
                  <a:pt x="41220" y="2606"/>
                </a:cubicBezTo>
                <a:cubicBezTo>
                  <a:pt x="40613" y="2702"/>
                  <a:pt x="40030" y="2904"/>
                  <a:pt x="39470" y="3106"/>
                </a:cubicBezTo>
                <a:cubicBezTo>
                  <a:pt x="39262" y="3190"/>
                  <a:pt x="39035" y="3292"/>
                  <a:pt x="38782" y="3292"/>
                </a:cubicBezTo>
                <a:cubicBezTo>
                  <a:pt x="38746" y="3292"/>
                  <a:pt x="38709" y="3289"/>
                  <a:pt x="38672" y="3285"/>
                </a:cubicBezTo>
                <a:cubicBezTo>
                  <a:pt x="39065" y="2487"/>
                  <a:pt x="39756" y="1904"/>
                  <a:pt x="40006" y="999"/>
                </a:cubicBezTo>
                <a:cubicBezTo>
                  <a:pt x="39756" y="951"/>
                  <a:pt x="39530" y="904"/>
                  <a:pt x="39304" y="892"/>
                </a:cubicBezTo>
                <a:cubicBezTo>
                  <a:pt x="39294" y="891"/>
                  <a:pt x="39285" y="891"/>
                  <a:pt x="39276" y="891"/>
                </a:cubicBezTo>
                <a:cubicBezTo>
                  <a:pt x="39123" y="891"/>
                  <a:pt x="38979" y="956"/>
                  <a:pt x="38822" y="956"/>
                </a:cubicBezTo>
                <a:cubicBezTo>
                  <a:pt x="38759" y="956"/>
                  <a:pt x="38694" y="945"/>
                  <a:pt x="38625" y="916"/>
                </a:cubicBezTo>
                <a:cubicBezTo>
                  <a:pt x="38720" y="666"/>
                  <a:pt x="38815" y="428"/>
                  <a:pt x="38899" y="201"/>
                </a:cubicBezTo>
                <a:cubicBezTo>
                  <a:pt x="38649" y="23"/>
                  <a:pt x="38649" y="23"/>
                  <a:pt x="38339" y="11"/>
                </a:cubicBezTo>
                <a:cubicBezTo>
                  <a:pt x="38222" y="4"/>
                  <a:pt x="38105" y="1"/>
                  <a:pt x="37988" y="1"/>
                </a:cubicBezTo>
                <a:close/>
              </a:path>
            </a:pathLst>
          </a:custGeom>
          <a:solidFill>
            <a:srgbClr val="BF9A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92" name="Google Shape;5792;p8"/>
          <p:cNvGrpSpPr/>
          <p:nvPr/>
        </p:nvGrpSpPr>
        <p:grpSpPr>
          <a:xfrm rot="5946049">
            <a:off x="101890" y="353206"/>
            <a:ext cx="4373275" cy="4873106"/>
            <a:chOff x="4082775" y="914425"/>
            <a:chExt cx="777050" cy="865800"/>
          </a:xfrm>
        </p:grpSpPr>
        <p:sp>
          <p:nvSpPr>
            <p:cNvPr id="5793" name="Google Shape;5793;p8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rgbClr val="BF9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1" name="Google Shape;5801;p8"/>
          <p:cNvGrpSpPr/>
          <p:nvPr/>
        </p:nvGrpSpPr>
        <p:grpSpPr>
          <a:xfrm rot="2313117">
            <a:off x="4071817" y="172593"/>
            <a:ext cx="4100908" cy="4645918"/>
            <a:chOff x="2807100" y="2138800"/>
            <a:chExt cx="649550" cy="735875"/>
          </a:xfrm>
        </p:grpSpPr>
        <p:sp>
          <p:nvSpPr>
            <p:cNvPr id="5802" name="Google Shape;5802;p8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7" name="Google Shape;5807;p8"/>
          <p:cNvSpPr txBox="1">
            <a:spLocks noGrp="1"/>
          </p:cNvSpPr>
          <p:nvPr>
            <p:ph type="title"/>
          </p:nvPr>
        </p:nvSpPr>
        <p:spPr>
          <a:xfrm>
            <a:off x="876175" y="1820575"/>
            <a:ext cx="7224000" cy="12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200"/>
              <a:buNone/>
              <a:defRPr sz="8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808" name="Google Shape;5808;p8"/>
          <p:cNvSpPr txBox="1">
            <a:spLocks noGrp="1"/>
          </p:cNvSpPr>
          <p:nvPr>
            <p:ph type="subTitle" idx="1"/>
          </p:nvPr>
        </p:nvSpPr>
        <p:spPr>
          <a:xfrm>
            <a:off x="2297425" y="2971800"/>
            <a:ext cx="4381500" cy="53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800"/>
              <a:buNone/>
              <a:defRPr sz="1400" b="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10" name="Google Shape;5810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 flipH="1"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1" name="Google Shape;5811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514597" y="687172"/>
            <a:ext cx="3899850" cy="3920965"/>
          </a:xfrm>
          <a:prstGeom prst="rect">
            <a:avLst/>
          </a:prstGeom>
          <a:noFill/>
          <a:ln>
            <a:noFill/>
          </a:ln>
        </p:spPr>
      </p:pic>
      <p:sp>
        <p:nvSpPr>
          <p:cNvPr id="5812" name="Google Shape;5812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813" name="Google Shape;5813;p9"/>
          <p:cNvSpPr txBox="1">
            <a:spLocks noGrp="1"/>
          </p:cNvSpPr>
          <p:nvPr>
            <p:ph type="ctrTitle"/>
          </p:nvPr>
        </p:nvSpPr>
        <p:spPr>
          <a:xfrm>
            <a:off x="2824125" y="2424288"/>
            <a:ext cx="3280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33C4F"/>
              </a:buClr>
              <a:buSzPts val="1800"/>
              <a:buNone/>
              <a:defRPr sz="1800">
                <a:solidFill>
                  <a:srgbClr val="233C4F"/>
                </a:solidFill>
              </a:defRPr>
            </a:lvl9pPr>
          </a:lstStyle>
          <a:p>
            <a:endParaRPr/>
          </a:p>
        </p:txBody>
      </p:sp>
      <p:sp>
        <p:nvSpPr>
          <p:cNvPr id="5814" name="Google Shape;5814;p9"/>
          <p:cNvSpPr txBox="1">
            <a:spLocks noGrp="1"/>
          </p:cNvSpPr>
          <p:nvPr>
            <p:ph type="subTitle" idx="1"/>
          </p:nvPr>
        </p:nvSpPr>
        <p:spPr>
          <a:xfrm>
            <a:off x="3251250" y="3084238"/>
            <a:ext cx="2506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300"/>
              <a:buNone/>
              <a:defRPr sz="1400" b="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>
                <a:solidFill>
                  <a:srgbClr val="541C1D"/>
                </a:solidFill>
              </a:defRPr>
            </a:lvl9pPr>
          </a:lstStyle>
          <a:p>
            <a:endParaRPr/>
          </a:p>
        </p:txBody>
      </p:sp>
      <p:sp>
        <p:nvSpPr>
          <p:cNvPr id="5815" name="Google Shape;5815;p9"/>
          <p:cNvSpPr txBox="1">
            <a:spLocks noGrp="1"/>
          </p:cNvSpPr>
          <p:nvPr>
            <p:ph type="title" idx="2" hasCustomPrompt="1"/>
          </p:nvPr>
        </p:nvSpPr>
        <p:spPr>
          <a:xfrm>
            <a:off x="3665262" y="1764566"/>
            <a:ext cx="1753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5816" name="Google Shape;5816;p9"/>
          <p:cNvGrpSpPr/>
          <p:nvPr/>
        </p:nvGrpSpPr>
        <p:grpSpPr>
          <a:xfrm>
            <a:off x="326525" y="216200"/>
            <a:ext cx="1729675" cy="1122800"/>
            <a:chOff x="5028175" y="2414375"/>
            <a:chExt cx="1729675" cy="1122800"/>
          </a:xfrm>
        </p:grpSpPr>
        <p:sp>
          <p:nvSpPr>
            <p:cNvPr id="5817" name="Google Shape;5817;p9"/>
            <p:cNvSpPr/>
            <p:nvPr/>
          </p:nvSpPr>
          <p:spPr>
            <a:xfrm>
              <a:off x="6266475" y="3283500"/>
              <a:ext cx="441650" cy="98525"/>
            </a:xfrm>
            <a:custGeom>
              <a:avLst/>
              <a:gdLst/>
              <a:ahLst/>
              <a:cxnLst/>
              <a:rect l="l" t="t" r="r" b="b"/>
              <a:pathLst>
                <a:path w="17666" h="3941" extrusionOk="0">
                  <a:moveTo>
                    <a:pt x="16741" y="1"/>
                  </a:moveTo>
                  <a:cubicBezTo>
                    <a:pt x="16531" y="1"/>
                    <a:pt x="16307" y="27"/>
                    <a:pt x="16094" y="88"/>
                  </a:cubicBezTo>
                  <a:cubicBezTo>
                    <a:pt x="12732" y="844"/>
                    <a:pt x="9311" y="1202"/>
                    <a:pt x="5929" y="1878"/>
                  </a:cubicBezTo>
                  <a:cubicBezTo>
                    <a:pt x="4417" y="2196"/>
                    <a:pt x="2846" y="2236"/>
                    <a:pt x="1393" y="2873"/>
                  </a:cubicBezTo>
                  <a:cubicBezTo>
                    <a:pt x="1195" y="2992"/>
                    <a:pt x="1016" y="3131"/>
                    <a:pt x="797" y="3211"/>
                  </a:cubicBezTo>
                  <a:cubicBezTo>
                    <a:pt x="618" y="3290"/>
                    <a:pt x="459" y="3330"/>
                    <a:pt x="279" y="3390"/>
                  </a:cubicBezTo>
                  <a:cubicBezTo>
                    <a:pt x="160" y="3469"/>
                    <a:pt x="1" y="3509"/>
                    <a:pt x="1" y="3688"/>
                  </a:cubicBezTo>
                  <a:cubicBezTo>
                    <a:pt x="114" y="3901"/>
                    <a:pt x="282" y="3941"/>
                    <a:pt x="465" y="3941"/>
                  </a:cubicBezTo>
                  <a:cubicBezTo>
                    <a:pt x="573" y="3941"/>
                    <a:pt x="686" y="3927"/>
                    <a:pt x="797" y="3927"/>
                  </a:cubicBezTo>
                  <a:cubicBezTo>
                    <a:pt x="996" y="3867"/>
                    <a:pt x="1195" y="3887"/>
                    <a:pt x="1374" y="3768"/>
                  </a:cubicBezTo>
                  <a:cubicBezTo>
                    <a:pt x="1493" y="3768"/>
                    <a:pt x="1592" y="3728"/>
                    <a:pt x="1712" y="3728"/>
                  </a:cubicBezTo>
                  <a:cubicBezTo>
                    <a:pt x="1753" y="3721"/>
                    <a:pt x="1795" y="3718"/>
                    <a:pt x="1838" y="3718"/>
                  </a:cubicBezTo>
                  <a:cubicBezTo>
                    <a:pt x="1991" y="3718"/>
                    <a:pt x="2151" y="3755"/>
                    <a:pt x="2301" y="3755"/>
                  </a:cubicBezTo>
                  <a:cubicBezTo>
                    <a:pt x="2452" y="3755"/>
                    <a:pt x="2593" y="3718"/>
                    <a:pt x="2706" y="3569"/>
                  </a:cubicBezTo>
                  <a:lnTo>
                    <a:pt x="2766" y="3529"/>
                  </a:lnTo>
                  <a:lnTo>
                    <a:pt x="2826" y="3569"/>
                  </a:lnTo>
                  <a:cubicBezTo>
                    <a:pt x="2944" y="3495"/>
                    <a:pt x="3073" y="3481"/>
                    <a:pt x="3205" y="3481"/>
                  </a:cubicBezTo>
                  <a:cubicBezTo>
                    <a:pt x="3280" y="3481"/>
                    <a:pt x="3355" y="3486"/>
                    <a:pt x="3430" y="3486"/>
                  </a:cubicBezTo>
                  <a:cubicBezTo>
                    <a:pt x="3575" y="3486"/>
                    <a:pt x="3716" y="3469"/>
                    <a:pt x="3840" y="3370"/>
                  </a:cubicBezTo>
                  <a:lnTo>
                    <a:pt x="3820" y="3370"/>
                  </a:lnTo>
                  <a:cubicBezTo>
                    <a:pt x="5611" y="2813"/>
                    <a:pt x="7441" y="2455"/>
                    <a:pt x="9291" y="2236"/>
                  </a:cubicBezTo>
                  <a:cubicBezTo>
                    <a:pt x="11718" y="1938"/>
                    <a:pt x="14085" y="1420"/>
                    <a:pt x="16492" y="1023"/>
                  </a:cubicBezTo>
                  <a:cubicBezTo>
                    <a:pt x="16552" y="1023"/>
                    <a:pt x="16592" y="943"/>
                    <a:pt x="16651" y="923"/>
                  </a:cubicBezTo>
                  <a:cubicBezTo>
                    <a:pt x="16651" y="585"/>
                    <a:pt x="17666" y="545"/>
                    <a:pt x="16930" y="8"/>
                  </a:cubicBezTo>
                  <a:cubicBezTo>
                    <a:pt x="16869" y="3"/>
                    <a:pt x="16805" y="1"/>
                    <a:pt x="167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9"/>
            <p:cNvSpPr/>
            <p:nvPr/>
          </p:nvSpPr>
          <p:spPr>
            <a:xfrm>
              <a:off x="5562525" y="3472150"/>
              <a:ext cx="173350" cy="51950"/>
            </a:xfrm>
            <a:custGeom>
              <a:avLst/>
              <a:gdLst/>
              <a:ahLst/>
              <a:cxnLst/>
              <a:rect l="l" t="t" r="r" b="b"/>
              <a:pathLst>
                <a:path w="6934" h="2078" extrusionOk="0">
                  <a:moveTo>
                    <a:pt x="6044" y="1"/>
                  </a:moveTo>
                  <a:cubicBezTo>
                    <a:pt x="5871" y="1"/>
                    <a:pt x="5699" y="28"/>
                    <a:pt x="5521" y="61"/>
                  </a:cubicBezTo>
                  <a:cubicBezTo>
                    <a:pt x="5362" y="101"/>
                    <a:pt x="5243" y="121"/>
                    <a:pt x="5083" y="161"/>
                  </a:cubicBezTo>
                  <a:cubicBezTo>
                    <a:pt x="3989" y="598"/>
                    <a:pt x="2736" y="459"/>
                    <a:pt x="1702" y="1195"/>
                  </a:cubicBezTo>
                  <a:cubicBezTo>
                    <a:pt x="1702" y="1235"/>
                    <a:pt x="1682" y="1294"/>
                    <a:pt x="1662" y="1334"/>
                  </a:cubicBezTo>
                  <a:cubicBezTo>
                    <a:pt x="1582" y="1438"/>
                    <a:pt x="1482" y="1459"/>
                    <a:pt x="1379" y="1459"/>
                  </a:cubicBezTo>
                  <a:cubicBezTo>
                    <a:pt x="1313" y="1459"/>
                    <a:pt x="1247" y="1451"/>
                    <a:pt x="1182" y="1451"/>
                  </a:cubicBezTo>
                  <a:cubicBezTo>
                    <a:pt x="1096" y="1451"/>
                    <a:pt x="1014" y="1465"/>
                    <a:pt x="946" y="1533"/>
                  </a:cubicBezTo>
                  <a:cubicBezTo>
                    <a:pt x="853" y="1639"/>
                    <a:pt x="760" y="1648"/>
                    <a:pt x="661" y="1648"/>
                  </a:cubicBezTo>
                  <a:cubicBezTo>
                    <a:pt x="642" y="1648"/>
                    <a:pt x="622" y="1648"/>
                    <a:pt x="601" y="1648"/>
                  </a:cubicBezTo>
                  <a:cubicBezTo>
                    <a:pt x="571" y="1648"/>
                    <a:pt x="540" y="1649"/>
                    <a:pt x="508" y="1653"/>
                  </a:cubicBezTo>
                  <a:cubicBezTo>
                    <a:pt x="488" y="1658"/>
                    <a:pt x="465" y="1659"/>
                    <a:pt x="439" y="1659"/>
                  </a:cubicBezTo>
                  <a:cubicBezTo>
                    <a:pt x="369" y="1659"/>
                    <a:pt x="282" y="1645"/>
                    <a:pt x="205" y="1645"/>
                  </a:cubicBezTo>
                  <a:cubicBezTo>
                    <a:pt x="92" y="1645"/>
                    <a:pt x="0" y="1676"/>
                    <a:pt x="11" y="1832"/>
                  </a:cubicBezTo>
                  <a:cubicBezTo>
                    <a:pt x="35" y="2023"/>
                    <a:pt x="160" y="2078"/>
                    <a:pt x="308" y="2078"/>
                  </a:cubicBezTo>
                  <a:cubicBezTo>
                    <a:pt x="405" y="2078"/>
                    <a:pt x="513" y="2054"/>
                    <a:pt x="608" y="2030"/>
                  </a:cubicBezTo>
                  <a:lnTo>
                    <a:pt x="1045" y="2030"/>
                  </a:lnTo>
                  <a:cubicBezTo>
                    <a:pt x="1066" y="2032"/>
                    <a:pt x="1087" y="2033"/>
                    <a:pt x="1108" y="2033"/>
                  </a:cubicBezTo>
                  <a:cubicBezTo>
                    <a:pt x="1319" y="2033"/>
                    <a:pt x="1502" y="1946"/>
                    <a:pt x="1702" y="1891"/>
                  </a:cubicBezTo>
                  <a:cubicBezTo>
                    <a:pt x="1841" y="1851"/>
                    <a:pt x="1960" y="1851"/>
                    <a:pt x="2080" y="1792"/>
                  </a:cubicBezTo>
                  <a:lnTo>
                    <a:pt x="2159" y="1732"/>
                  </a:lnTo>
                  <a:lnTo>
                    <a:pt x="2239" y="1732"/>
                  </a:lnTo>
                  <a:cubicBezTo>
                    <a:pt x="2398" y="1613"/>
                    <a:pt x="2657" y="1712"/>
                    <a:pt x="2836" y="1593"/>
                  </a:cubicBezTo>
                  <a:lnTo>
                    <a:pt x="2895" y="1553"/>
                  </a:lnTo>
                  <a:lnTo>
                    <a:pt x="2975" y="1553"/>
                  </a:lnTo>
                  <a:cubicBezTo>
                    <a:pt x="3085" y="1485"/>
                    <a:pt x="3202" y="1475"/>
                    <a:pt x="3318" y="1475"/>
                  </a:cubicBezTo>
                  <a:cubicBezTo>
                    <a:pt x="3368" y="1475"/>
                    <a:pt x="3418" y="1477"/>
                    <a:pt x="3468" y="1477"/>
                  </a:cubicBezTo>
                  <a:cubicBezTo>
                    <a:pt x="3574" y="1477"/>
                    <a:pt x="3677" y="1468"/>
                    <a:pt x="3771" y="1414"/>
                  </a:cubicBezTo>
                  <a:cubicBezTo>
                    <a:pt x="3890" y="1394"/>
                    <a:pt x="3989" y="1394"/>
                    <a:pt x="4129" y="1354"/>
                  </a:cubicBezTo>
                  <a:cubicBezTo>
                    <a:pt x="4288" y="1235"/>
                    <a:pt x="4566" y="1354"/>
                    <a:pt x="4745" y="1195"/>
                  </a:cubicBezTo>
                  <a:lnTo>
                    <a:pt x="4785" y="1155"/>
                  </a:lnTo>
                  <a:lnTo>
                    <a:pt x="4865" y="1195"/>
                  </a:lnTo>
                  <a:cubicBezTo>
                    <a:pt x="4984" y="1115"/>
                    <a:pt x="5143" y="1115"/>
                    <a:pt x="5282" y="1036"/>
                  </a:cubicBezTo>
                  <a:cubicBezTo>
                    <a:pt x="5362" y="1036"/>
                    <a:pt x="5422" y="1016"/>
                    <a:pt x="5481" y="1016"/>
                  </a:cubicBezTo>
                  <a:cubicBezTo>
                    <a:pt x="5595" y="932"/>
                    <a:pt x="5721" y="916"/>
                    <a:pt x="5849" y="916"/>
                  </a:cubicBezTo>
                  <a:cubicBezTo>
                    <a:pt x="5936" y="916"/>
                    <a:pt x="6024" y="923"/>
                    <a:pt x="6111" y="923"/>
                  </a:cubicBezTo>
                  <a:cubicBezTo>
                    <a:pt x="6231" y="923"/>
                    <a:pt x="6349" y="908"/>
                    <a:pt x="6456" y="837"/>
                  </a:cubicBezTo>
                  <a:cubicBezTo>
                    <a:pt x="6575" y="837"/>
                    <a:pt x="6715" y="817"/>
                    <a:pt x="6834" y="817"/>
                  </a:cubicBezTo>
                  <a:cubicBezTo>
                    <a:pt x="6914" y="757"/>
                    <a:pt x="6933" y="698"/>
                    <a:pt x="6914" y="618"/>
                  </a:cubicBezTo>
                  <a:cubicBezTo>
                    <a:pt x="6754" y="439"/>
                    <a:pt x="6735" y="141"/>
                    <a:pt x="6456" y="61"/>
                  </a:cubicBezTo>
                  <a:cubicBezTo>
                    <a:pt x="6316" y="17"/>
                    <a:pt x="6180" y="1"/>
                    <a:pt x="6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9"/>
            <p:cNvSpPr/>
            <p:nvPr/>
          </p:nvSpPr>
          <p:spPr>
            <a:xfrm>
              <a:off x="5121175" y="3299600"/>
              <a:ext cx="153200" cy="101975"/>
            </a:xfrm>
            <a:custGeom>
              <a:avLst/>
              <a:gdLst/>
              <a:ahLst/>
              <a:cxnLst/>
              <a:rect l="l" t="t" r="r" b="b"/>
              <a:pathLst>
                <a:path w="6128" h="4079" extrusionOk="0">
                  <a:moveTo>
                    <a:pt x="1134" y="1"/>
                  </a:moveTo>
                  <a:cubicBezTo>
                    <a:pt x="935" y="498"/>
                    <a:pt x="497" y="558"/>
                    <a:pt x="60" y="637"/>
                  </a:cubicBezTo>
                  <a:cubicBezTo>
                    <a:pt x="60" y="697"/>
                    <a:pt x="40" y="757"/>
                    <a:pt x="40" y="836"/>
                  </a:cubicBezTo>
                  <a:cubicBezTo>
                    <a:pt x="0" y="876"/>
                    <a:pt x="0" y="936"/>
                    <a:pt x="0" y="1035"/>
                  </a:cubicBezTo>
                  <a:lnTo>
                    <a:pt x="60" y="1055"/>
                  </a:lnTo>
                  <a:cubicBezTo>
                    <a:pt x="117" y="1084"/>
                    <a:pt x="172" y="1094"/>
                    <a:pt x="226" y="1094"/>
                  </a:cubicBezTo>
                  <a:cubicBezTo>
                    <a:pt x="322" y="1094"/>
                    <a:pt x="415" y="1061"/>
                    <a:pt x="517" y="1035"/>
                  </a:cubicBezTo>
                  <a:cubicBezTo>
                    <a:pt x="566" y="1003"/>
                    <a:pt x="628" y="970"/>
                    <a:pt x="703" y="970"/>
                  </a:cubicBezTo>
                  <a:cubicBezTo>
                    <a:pt x="720" y="970"/>
                    <a:pt x="738" y="972"/>
                    <a:pt x="756" y="975"/>
                  </a:cubicBezTo>
                  <a:cubicBezTo>
                    <a:pt x="676" y="1035"/>
                    <a:pt x="577" y="1035"/>
                    <a:pt x="537" y="1154"/>
                  </a:cubicBezTo>
                  <a:cubicBezTo>
                    <a:pt x="497" y="1274"/>
                    <a:pt x="517" y="1393"/>
                    <a:pt x="577" y="1493"/>
                  </a:cubicBezTo>
                  <a:cubicBezTo>
                    <a:pt x="2208" y="2547"/>
                    <a:pt x="3939" y="3363"/>
                    <a:pt x="5729" y="4079"/>
                  </a:cubicBezTo>
                  <a:cubicBezTo>
                    <a:pt x="5888" y="4059"/>
                    <a:pt x="6008" y="4039"/>
                    <a:pt x="6127" y="3939"/>
                  </a:cubicBezTo>
                  <a:cubicBezTo>
                    <a:pt x="6047" y="3164"/>
                    <a:pt x="5232" y="3243"/>
                    <a:pt x="4874" y="2806"/>
                  </a:cubicBezTo>
                  <a:cubicBezTo>
                    <a:pt x="4038" y="2348"/>
                    <a:pt x="3143" y="1990"/>
                    <a:pt x="2387" y="1393"/>
                  </a:cubicBezTo>
                  <a:cubicBezTo>
                    <a:pt x="2407" y="1333"/>
                    <a:pt x="2407" y="1254"/>
                    <a:pt x="2387" y="1174"/>
                  </a:cubicBezTo>
                  <a:cubicBezTo>
                    <a:pt x="2149" y="876"/>
                    <a:pt x="1711" y="856"/>
                    <a:pt x="1532" y="498"/>
                  </a:cubicBezTo>
                  <a:cubicBezTo>
                    <a:pt x="1432" y="299"/>
                    <a:pt x="1393" y="80"/>
                    <a:pt x="1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9"/>
            <p:cNvSpPr/>
            <p:nvPr/>
          </p:nvSpPr>
          <p:spPr>
            <a:xfrm>
              <a:off x="5767675" y="3432875"/>
              <a:ext cx="159675" cy="49550"/>
            </a:xfrm>
            <a:custGeom>
              <a:avLst/>
              <a:gdLst/>
              <a:ahLst/>
              <a:cxnLst/>
              <a:rect l="l" t="t" r="r" b="b"/>
              <a:pathLst>
                <a:path w="6387" h="1982" extrusionOk="0">
                  <a:moveTo>
                    <a:pt x="6008" y="1"/>
                  </a:moveTo>
                  <a:cubicBezTo>
                    <a:pt x="5809" y="41"/>
                    <a:pt x="5610" y="61"/>
                    <a:pt x="5411" y="120"/>
                  </a:cubicBezTo>
                  <a:lnTo>
                    <a:pt x="5193" y="200"/>
                  </a:lnTo>
                  <a:cubicBezTo>
                    <a:pt x="4994" y="240"/>
                    <a:pt x="4815" y="259"/>
                    <a:pt x="4616" y="299"/>
                  </a:cubicBezTo>
                  <a:cubicBezTo>
                    <a:pt x="4536" y="299"/>
                    <a:pt x="4457" y="319"/>
                    <a:pt x="4397" y="339"/>
                  </a:cubicBezTo>
                  <a:cubicBezTo>
                    <a:pt x="4297" y="359"/>
                    <a:pt x="4158" y="419"/>
                    <a:pt x="4059" y="439"/>
                  </a:cubicBezTo>
                  <a:cubicBezTo>
                    <a:pt x="3999" y="458"/>
                    <a:pt x="3919" y="458"/>
                    <a:pt x="3840" y="498"/>
                  </a:cubicBezTo>
                  <a:cubicBezTo>
                    <a:pt x="3780" y="498"/>
                    <a:pt x="3701" y="518"/>
                    <a:pt x="3621" y="538"/>
                  </a:cubicBezTo>
                  <a:cubicBezTo>
                    <a:pt x="3561" y="538"/>
                    <a:pt x="3542" y="558"/>
                    <a:pt x="3502" y="558"/>
                  </a:cubicBezTo>
                  <a:cubicBezTo>
                    <a:pt x="3053" y="612"/>
                    <a:pt x="2637" y="763"/>
                    <a:pt x="2195" y="763"/>
                  </a:cubicBezTo>
                  <a:cubicBezTo>
                    <a:pt x="2147" y="763"/>
                    <a:pt x="2098" y="761"/>
                    <a:pt x="2050" y="757"/>
                  </a:cubicBezTo>
                  <a:cubicBezTo>
                    <a:pt x="1333" y="816"/>
                    <a:pt x="597" y="757"/>
                    <a:pt x="60" y="1413"/>
                  </a:cubicBezTo>
                  <a:cubicBezTo>
                    <a:pt x="1" y="1652"/>
                    <a:pt x="100" y="1831"/>
                    <a:pt x="319" y="1930"/>
                  </a:cubicBezTo>
                  <a:cubicBezTo>
                    <a:pt x="424" y="1967"/>
                    <a:pt x="524" y="1982"/>
                    <a:pt x="622" y="1982"/>
                  </a:cubicBezTo>
                  <a:cubicBezTo>
                    <a:pt x="1058" y="1982"/>
                    <a:pt x="1428" y="1677"/>
                    <a:pt x="1851" y="1612"/>
                  </a:cubicBezTo>
                  <a:lnTo>
                    <a:pt x="1930" y="1592"/>
                  </a:lnTo>
                  <a:lnTo>
                    <a:pt x="2010" y="1592"/>
                  </a:lnTo>
                  <a:cubicBezTo>
                    <a:pt x="2388" y="1413"/>
                    <a:pt x="2805" y="1572"/>
                    <a:pt x="3144" y="1294"/>
                  </a:cubicBezTo>
                  <a:cubicBezTo>
                    <a:pt x="3304" y="1150"/>
                    <a:pt x="3503" y="1109"/>
                    <a:pt x="3700" y="1109"/>
                  </a:cubicBezTo>
                  <a:cubicBezTo>
                    <a:pt x="3747" y="1109"/>
                    <a:pt x="3794" y="1111"/>
                    <a:pt x="3840" y="1115"/>
                  </a:cubicBezTo>
                  <a:lnTo>
                    <a:pt x="4099" y="1115"/>
                  </a:lnTo>
                  <a:cubicBezTo>
                    <a:pt x="4238" y="1055"/>
                    <a:pt x="4417" y="1055"/>
                    <a:pt x="4556" y="1015"/>
                  </a:cubicBezTo>
                  <a:lnTo>
                    <a:pt x="4795" y="936"/>
                  </a:lnTo>
                  <a:cubicBezTo>
                    <a:pt x="4934" y="836"/>
                    <a:pt x="5133" y="816"/>
                    <a:pt x="5312" y="737"/>
                  </a:cubicBezTo>
                  <a:cubicBezTo>
                    <a:pt x="5392" y="717"/>
                    <a:pt x="5431" y="717"/>
                    <a:pt x="5511" y="657"/>
                  </a:cubicBezTo>
                  <a:cubicBezTo>
                    <a:pt x="5538" y="614"/>
                    <a:pt x="5559" y="599"/>
                    <a:pt x="5577" y="599"/>
                  </a:cubicBezTo>
                  <a:cubicBezTo>
                    <a:pt x="5622" y="599"/>
                    <a:pt x="5648" y="698"/>
                    <a:pt x="5700" y="698"/>
                  </a:cubicBezTo>
                  <a:cubicBezTo>
                    <a:pt x="5703" y="698"/>
                    <a:pt x="5706" y="698"/>
                    <a:pt x="5710" y="697"/>
                  </a:cubicBezTo>
                  <a:cubicBezTo>
                    <a:pt x="5789" y="697"/>
                    <a:pt x="5849" y="697"/>
                    <a:pt x="5929" y="657"/>
                  </a:cubicBezTo>
                  <a:cubicBezTo>
                    <a:pt x="6088" y="618"/>
                    <a:pt x="6227" y="558"/>
                    <a:pt x="6326" y="439"/>
                  </a:cubicBezTo>
                  <a:cubicBezTo>
                    <a:pt x="6346" y="359"/>
                    <a:pt x="6386" y="299"/>
                    <a:pt x="6386" y="220"/>
                  </a:cubicBezTo>
                  <a:cubicBezTo>
                    <a:pt x="6346" y="140"/>
                    <a:pt x="6307" y="61"/>
                    <a:pt x="6247" y="21"/>
                  </a:cubicBezTo>
                  <a:cubicBezTo>
                    <a:pt x="6187" y="1"/>
                    <a:pt x="6088" y="1"/>
                    <a:pt x="6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9"/>
            <p:cNvSpPr/>
            <p:nvPr/>
          </p:nvSpPr>
          <p:spPr>
            <a:xfrm>
              <a:off x="5405625" y="2584050"/>
              <a:ext cx="33850" cy="146150"/>
            </a:xfrm>
            <a:custGeom>
              <a:avLst/>
              <a:gdLst/>
              <a:ahLst/>
              <a:cxnLst/>
              <a:rect l="l" t="t" r="r" b="b"/>
              <a:pathLst>
                <a:path w="1354" h="5846" extrusionOk="0">
                  <a:moveTo>
                    <a:pt x="900" y="0"/>
                  </a:moveTo>
                  <a:cubicBezTo>
                    <a:pt x="873" y="0"/>
                    <a:pt x="845" y="5"/>
                    <a:pt x="816" y="17"/>
                  </a:cubicBezTo>
                  <a:cubicBezTo>
                    <a:pt x="697" y="57"/>
                    <a:pt x="598" y="156"/>
                    <a:pt x="498" y="256"/>
                  </a:cubicBezTo>
                  <a:cubicBezTo>
                    <a:pt x="359" y="1608"/>
                    <a:pt x="1" y="2901"/>
                    <a:pt x="120" y="4254"/>
                  </a:cubicBezTo>
                  <a:cubicBezTo>
                    <a:pt x="180" y="4314"/>
                    <a:pt x="180" y="4354"/>
                    <a:pt x="180" y="4413"/>
                  </a:cubicBezTo>
                  <a:cubicBezTo>
                    <a:pt x="418" y="4831"/>
                    <a:pt x="220" y="5368"/>
                    <a:pt x="558" y="5766"/>
                  </a:cubicBezTo>
                  <a:cubicBezTo>
                    <a:pt x="617" y="5826"/>
                    <a:pt x="697" y="5845"/>
                    <a:pt x="796" y="5845"/>
                  </a:cubicBezTo>
                  <a:cubicBezTo>
                    <a:pt x="876" y="5826"/>
                    <a:pt x="936" y="5746"/>
                    <a:pt x="995" y="5666"/>
                  </a:cubicBezTo>
                  <a:cubicBezTo>
                    <a:pt x="1174" y="4871"/>
                    <a:pt x="617" y="4155"/>
                    <a:pt x="777" y="3359"/>
                  </a:cubicBezTo>
                  <a:cubicBezTo>
                    <a:pt x="717" y="2643"/>
                    <a:pt x="896" y="1966"/>
                    <a:pt x="1055" y="1270"/>
                  </a:cubicBezTo>
                  <a:cubicBezTo>
                    <a:pt x="1075" y="872"/>
                    <a:pt x="1353" y="474"/>
                    <a:pt x="1095" y="57"/>
                  </a:cubicBezTo>
                  <a:cubicBezTo>
                    <a:pt x="1024" y="29"/>
                    <a:pt x="964" y="0"/>
                    <a:pt x="9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9"/>
            <p:cNvSpPr/>
            <p:nvPr/>
          </p:nvSpPr>
          <p:spPr>
            <a:xfrm>
              <a:off x="5568750" y="2414375"/>
              <a:ext cx="77900" cy="31375"/>
            </a:xfrm>
            <a:custGeom>
              <a:avLst/>
              <a:gdLst/>
              <a:ahLst/>
              <a:cxnLst/>
              <a:rect l="l" t="t" r="r" b="b"/>
              <a:pathLst>
                <a:path w="3116" h="1255" extrusionOk="0">
                  <a:moveTo>
                    <a:pt x="1433" y="1"/>
                  </a:moveTo>
                  <a:cubicBezTo>
                    <a:pt x="1404" y="30"/>
                    <a:pt x="1364" y="48"/>
                    <a:pt x="1329" y="48"/>
                  </a:cubicBezTo>
                  <a:cubicBezTo>
                    <a:pt x="1316" y="48"/>
                    <a:pt x="1304" y="46"/>
                    <a:pt x="1294" y="40"/>
                  </a:cubicBezTo>
                  <a:cubicBezTo>
                    <a:pt x="1035" y="359"/>
                    <a:pt x="697" y="478"/>
                    <a:pt x="319" y="558"/>
                  </a:cubicBezTo>
                  <a:cubicBezTo>
                    <a:pt x="160" y="577"/>
                    <a:pt x="1" y="637"/>
                    <a:pt x="120" y="856"/>
                  </a:cubicBezTo>
                  <a:cubicBezTo>
                    <a:pt x="160" y="916"/>
                    <a:pt x="214" y="926"/>
                    <a:pt x="274" y="926"/>
                  </a:cubicBezTo>
                  <a:cubicBezTo>
                    <a:pt x="304" y="926"/>
                    <a:pt x="335" y="923"/>
                    <a:pt x="366" y="923"/>
                  </a:cubicBezTo>
                  <a:cubicBezTo>
                    <a:pt x="397" y="923"/>
                    <a:pt x="428" y="926"/>
                    <a:pt x="458" y="936"/>
                  </a:cubicBezTo>
                  <a:cubicBezTo>
                    <a:pt x="899" y="1156"/>
                    <a:pt x="1335" y="1255"/>
                    <a:pt x="1771" y="1255"/>
                  </a:cubicBezTo>
                  <a:cubicBezTo>
                    <a:pt x="2160" y="1255"/>
                    <a:pt x="2550" y="1176"/>
                    <a:pt x="2945" y="1035"/>
                  </a:cubicBezTo>
                  <a:cubicBezTo>
                    <a:pt x="3115" y="609"/>
                    <a:pt x="2981" y="497"/>
                    <a:pt x="2746" y="497"/>
                  </a:cubicBezTo>
                  <a:cubicBezTo>
                    <a:pt x="2652" y="497"/>
                    <a:pt x="2541" y="515"/>
                    <a:pt x="2427" y="538"/>
                  </a:cubicBezTo>
                  <a:cubicBezTo>
                    <a:pt x="2440" y="562"/>
                    <a:pt x="2441" y="571"/>
                    <a:pt x="2437" y="571"/>
                  </a:cubicBezTo>
                  <a:cubicBezTo>
                    <a:pt x="2425" y="571"/>
                    <a:pt x="2350" y="454"/>
                    <a:pt x="2463" y="454"/>
                  </a:cubicBezTo>
                  <a:cubicBezTo>
                    <a:pt x="2475" y="454"/>
                    <a:pt x="2490" y="455"/>
                    <a:pt x="2507" y="458"/>
                  </a:cubicBezTo>
                  <a:cubicBezTo>
                    <a:pt x="2523" y="449"/>
                    <a:pt x="2542" y="445"/>
                    <a:pt x="2563" y="445"/>
                  </a:cubicBezTo>
                  <a:cubicBezTo>
                    <a:pt x="2620" y="445"/>
                    <a:pt x="2696" y="471"/>
                    <a:pt x="2776" y="471"/>
                  </a:cubicBezTo>
                  <a:cubicBezTo>
                    <a:pt x="2851" y="471"/>
                    <a:pt x="2931" y="448"/>
                    <a:pt x="3004" y="359"/>
                  </a:cubicBezTo>
                  <a:cubicBezTo>
                    <a:pt x="2507" y="60"/>
                    <a:pt x="1930" y="200"/>
                    <a:pt x="14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9"/>
            <p:cNvSpPr/>
            <p:nvPr/>
          </p:nvSpPr>
          <p:spPr>
            <a:xfrm>
              <a:off x="5158475" y="3158850"/>
              <a:ext cx="23875" cy="123375"/>
            </a:xfrm>
            <a:custGeom>
              <a:avLst/>
              <a:gdLst/>
              <a:ahLst/>
              <a:cxnLst/>
              <a:rect l="l" t="t" r="r" b="b"/>
              <a:pathLst>
                <a:path w="955" h="4935" extrusionOk="0">
                  <a:moveTo>
                    <a:pt x="119" y="1"/>
                  </a:moveTo>
                  <a:lnTo>
                    <a:pt x="119" y="1"/>
                  </a:lnTo>
                  <a:cubicBezTo>
                    <a:pt x="318" y="657"/>
                    <a:pt x="259" y="1354"/>
                    <a:pt x="298" y="2050"/>
                  </a:cubicBezTo>
                  <a:cubicBezTo>
                    <a:pt x="298" y="2130"/>
                    <a:pt x="298" y="2189"/>
                    <a:pt x="259" y="2229"/>
                  </a:cubicBezTo>
                  <a:cubicBezTo>
                    <a:pt x="179" y="2945"/>
                    <a:pt x="40" y="3681"/>
                    <a:pt x="0" y="4417"/>
                  </a:cubicBezTo>
                  <a:cubicBezTo>
                    <a:pt x="40" y="4636"/>
                    <a:pt x="80" y="4875"/>
                    <a:pt x="338" y="4934"/>
                  </a:cubicBezTo>
                  <a:cubicBezTo>
                    <a:pt x="895" y="4596"/>
                    <a:pt x="696" y="3980"/>
                    <a:pt x="895" y="3482"/>
                  </a:cubicBezTo>
                  <a:cubicBezTo>
                    <a:pt x="955" y="2706"/>
                    <a:pt x="955" y="1911"/>
                    <a:pt x="915" y="1135"/>
                  </a:cubicBezTo>
                  <a:cubicBezTo>
                    <a:pt x="895" y="638"/>
                    <a:pt x="855" y="4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9"/>
            <p:cNvSpPr/>
            <p:nvPr/>
          </p:nvSpPr>
          <p:spPr>
            <a:xfrm>
              <a:off x="5497125" y="3510400"/>
              <a:ext cx="88050" cy="21975"/>
            </a:xfrm>
            <a:custGeom>
              <a:avLst/>
              <a:gdLst/>
              <a:ahLst/>
              <a:cxnLst/>
              <a:rect l="l" t="t" r="r" b="b"/>
              <a:pathLst>
                <a:path w="3522" h="879" extrusionOk="0">
                  <a:moveTo>
                    <a:pt x="3390" y="1"/>
                  </a:moveTo>
                  <a:cubicBezTo>
                    <a:pt x="2381" y="1"/>
                    <a:pt x="1389" y="421"/>
                    <a:pt x="379" y="421"/>
                  </a:cubicBezTo>
                  <a:cubicBezTo>
                    <a:pt x="180" y="421"/>
                    <a:pt x="1" y="580"/>
                    <a:pt x="299" y="779"/>
                  </a:cubicBezTo>
                  <a:cubicBezTo>
                    <a:pt x="717" y="779"/>
                    <a:pt x="1135" y="779"/>
                    <a:pt x="1573" y="878"/>
                  </a:cubicBezTo>
                  <a:cubicBezTo>
                    <a:pt x="2110" y="878"/>
                    <a:pt x="2667" y="799"/>
                    <a:pt x="3164" y="580"/>
                  </a:cubicBezTo>
                  <a:lnTo>
                    <a:pt x="3224" y="560"/>
                  </a:lnTo>
                  <a:lnTo>
                    <a:pt x="3303" y="580"/>
                  </a:lnTo>
                  <a:cubicBezTo>
                    <a:pt x="3383" y="560"/>
                    <a:pt x="3403" y="500"/>
                    <a:pt x="3403" y="421"/>
                  </a:cubicBezTo>
                  <a:cubicBezTo>
                    <a:pt x="3353" y="401"/>
                    <a:pt x="3301" y="396"/>
                    <a:pt x="3248" y="396"/>
                  </a:cubicBezTo>
                  <a:cubicBezTo>
                    <a:pt x="3194" y="396"/>
                    <a:pt x="3140" y="401"/>
                    <a:pt x="3087" y="401"/>
                  </a:cubicBezTo>
                  <a:cubicBezTo>
                    <a:pt x="2980" y="401"/>
                    <a:pt x="2875" y="381"/>
                    <a:pt x="2786" y="262"/>
                  </a:cubicBezTo>
                  <a:cubicBezTo>
                    <a:pt x="3025" y="162"/>
                    <a:pt x="3363" y="302"/>
                    <a:pt x="3522" y="3"/>
                  </a:cubicBezTo>
                  <a:cubicBezTo>
                    <a:pt x="3478" y="2"/>
                    <a:pt x="3434" y="1"/>
                    <a:pt x="3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9"/>
            <p:cNvSpPr/>
            <p:nvPr/>
          </p:nvSpPr>
          <p:spPr>
            <a:xfrm>
              <a:off x="5724400" y="3464425"/>
              <a:ext cx="53250" cy="25300"/>
            </a:xfrm>
            <a:custGeom>
              <a:avLst/>
              <a:gdLst/>
              <a:ahLst/>
              <a:cxnLst/>
              <a:rect l="l" t="t" r="r" b="b"/>
              <a:pathLst>
                <a:path w="2130" h="1012" extrusionOk="0">
                  <a:moveTo>
                    <a:pt x="1262" y="0"/>
                  </a:moveTo>
                  <a:cubicBezTo>
                    <a:pt x="857" y="0"/>
                    <a:pt x="505" y="191"/>
                    <a:pt x="180" y="529"/>
                  </a:cubicBezTo>
                  <a:cubicBezTo>
                    <a:pt x="1" y="828"/>
                    <a:pt x="160" y="927"/>
                    <a:pt x="439" y="947"/>
                  </a:cubicBezTo>
                  <a:cubicBezTo>
                    <a:pt x="568" y="987"/>
                    <a:pt x="707" y="1012"/>
                    <a:pt x="851" y="1012"/>
                  </a:cubicBezTo>
                  <a:cubicBezTo>
                    <a:pt x="996" y="1012"/>
                    <a:pt x="1145" y="987"/>
                    <a:pt x="1294" y="927"/>
                  </a:cubicBezTo>
                  <a:lnTo>
                    <a:pt x="1374" y="907"/>
                  </a:lnTo>
                  <a:lnTo>
                    <a:pt x="1453" y="907"/>
                  </a:lnTo>
                  <a:cubicBezTo>
                    <a:pt x="1652" y="708"/>
                    <a:pt x="2050" y="967"/>
                    <a:pt x="2129" y="549"/>
                  </a:cubicBezTo>
                  <a:cubicBezTo>
                    <a:pt x="1950" y="470"/>
                    <a:pt x="1871" y="310"/>
                    <a:pt x="1871" y="131"/>
                  </a:cubicBezTo>
                  <a:cubicBezTo>
                    <a:pt x="1654" y="42"/>
                    <a:pt x="1452" y="0"/>
                    <a:pt x="12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9"/>
            <p:cNvSpPr/>
            <p:nvPr/>
          </p:nvSpPr>
          <p:spPr>
            <a:xfrm>
              <a:off x="5123150" y="3318925"/>
              <a:ext cx="23900" cy="24475"/>
            </a:xfrm>
            <a:custGeom>
              <a:avLst/>
              <a:gdLst/>
              <a:ahLst/>
              <a:cxnLst/>
              <a:rect l="l" t="t" r="r" b="b"/>
              <a:pathLst>
                <a:path w="956" h="979" extrusionOk="0">
                  <a:moveTo>
                    <a:pt x="521" y="1"/>
                  </a:moveTo>
                  <a:cubicBezTo>
                    <a:pt x="338" y="1"/>
                    <a:pt x="167" y="71"/>
                    <a:pt x="21" y="262"/>
                  </a:cubicBezTo>
                  <a:cubicBezTo>
                    <a:pt x="40" y="302"/>
                    <a:pt x="40" y="322"/>
                    <a:pt x="1" y="401"/>
                  </a:cubicBezTo>
                  <a:cubicBezTo>
                    <a:pt x="239" y="560"/>
                    <a:pt x="259" y="899"/>
                    <a:pt x="558" y="978"/>
                  </a:cubicBezTo>
                  <a:cubicBezTo>
                    <a:pt x="657" y="859"/>
                    <a:pt x="657" y="759"/>
                    <a:pt x="558" y="620"/>
                  </a:cubicBezTo>
                  <a:cubicBezTo>
                    <a:pt x="458" y="282"/>
                    <a:pt x="856" y="302"/>
                    <a:pt x="956" y="103"/>
                  </a:cubicBezTo>
                  <a:cubicBezTo>
                    <a:pt x="808" y="42"/>
                    <a:pt x="661" y="1"/>
                    <a:pt x="5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9"/>
            <p:cNvSpPr/>
            <p:nvPr/>
          </p:nvSpPr>
          <p:spPr>
            <a:xfrm>
              <a:off x="6004900" y="3414525"/>
              <a:ext cx="52750" cy="19375"/>
            </a:xfrm>
            <a:custGeom>
              <a:avLst/>
              <a:gdLst/>
              <a:ahLst/>
              <a:cxnLst/>
              <a:rect l="l" t="t" r="r" b="b"/>
              <a:pathLst>
                <a:path w="2110" h="775" extrusionOk="0">
                  <a:moveTo>
                    <a:pt x="1157" y="1"/>
                  </a:moveTo>
                  <a:cubicBezTo>
                    <a:pt x="694" y="1"/>
                    <a:pt x="292" y="211"/>
                    <a:pt x="0" y="635"/>
                  </a:cubicBezTo>
                  <a:cubicBezTo>
                    <a:pt x="160" y="675"/>
                    <a:pt x="279" y="735"/>
                    <a:pt x="418" y="775"/>
                  </a:cubicBezTo>
                  <a:cubicBezTo>
                    <a:pt x="418" y="775"/>
                    <a:pt x="462" y="766"/>
                    <a:pt x="486" y="766"/>
                  </a:cubicBezTo>
                  <a:cubicBezTo>
                    <a:pt x="498" y="766"/>
                    <a:pt x="504" y="768"/>
                    <a:pt x="498" y="775"/>
                  </a:cubicBezTo>
                  <a:cubicBezTo>
                    <a:pt x="975" y="337"/>
                    <a:pt x="1652" y="576"/>
                    <a:pt x="2109" y="257"/>
                  </a:cubicBezTo>
                  <a:cubicBezTo>
                    <a:pt x="1775" y="87"/>
                    <a:pt x="1454" y="1"/>
                    <a:pt x="1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9"/>
            <p:cNvSpPr/>
            <p:nvPr/>
          </p:nvSpPr>
          <p:spPr>
            <a:xfrm>
              <a:off x="5504600" y="3524450"/>
              <a:ext cx="27875" cy="12725"/>
            </a:xfrm>
            <a:custGeom>
              <a:avLst/>
              <a:gdLst/>
              <a:ahLst/>
              <a:cxnLst/>
              <a:rect l="l" t="t" r="r" b="b"/>
              <a:pathLst>
                <a:path w="1115" h="509" extrusionOk="0">
                  <a:moveTo>
                    <a:pt x="567" y="1"/>
                  </a:moveTo>
                  <a:cubicBezTo>
                    <a:pt x="380" y="1"/>
                    <a:pt x="193" y="75"/>
                    <a:pt x="0" y="217"/>
                  </a:cubicBezTo>
                  <a:cubicBezTo>
                    <a:pt x="40" y="277"/>
                    <a:pt x="120" y="336"/>
                    <a:pt x="179" y="416"/>
                  </a:cubicBezTo>
                  <a:cubicBezTo>
                    <a:pt x="242" y="478"/>
                    <a:pt x="304" y="508"/>
                    <a:pt x="367" y="508"/>
                  </a:cubicBezTo>
                  <a:cubicBezTo>
                    <a:pt x="424" y="508"/>
                    <a:pt x="481" y="483"/>
                    <a:pt x="537" y="436"/>
                  </a:cubicBezTo>
                  <a:lnTo>
                    <a:pt x="617" y="376"/>
                  </a:lnTo>
                  <a:lnTo>
                    <a:pt x="697" y="416"/>
                  </a:lnTo>
                  <a:cubicBezTo>
                    <a:pt x="836" y="336"/>
                    <a:pt x="975" y="277"/>
                    <a:pt x="1114" y="217"/>
                  </a:cubicBezTo>
                  <a:cubicBezTo>
                    <a:pt x="929" y="70"/>
                    <a:pt x="748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9"/>
            <p:cNvSpPr/>
            <p:nvPr/>
          </p:nvSpPr>
          <p:spPr>
            <a:xfrm>
              <a:off x="5847250" y="34581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446" y="1"/>
                  </a:moveTo>
                  <a:cubicBezTo>
                    <a:pt x="287" y="1"/>
                    <a:pt x="133" y="26"/>
                    <a:pt x="0" y="182"/>
                  </a:cubicBezTo>
                  <a:cubicBezTo>
                    <a:pt x="60" y="202"/>
                    <a:pt x="120" y="202"/>
                    <a:pt x="199" y="222"/>
                  </a:cubicBezTo>
                  <a:cubicBezTo>
                    <a:pt x="359" y="202"/>
                    <a:pt x="538" y="182"/>
                    <a:pt x="657" y="143"/>
                  </a:cubicBezTo>
                  <a:cubicBezTo>
                    <a:pt x="697" y="103"/>
                    <a:pt x="736" y="43"/>
                    <a:pt x="756" y="3"/>
                  </a:cubicBezTo>
                  <a:lnTo>
                    <a:pt x="756" y="3"/>
                  </a:lnTo>
                  <a:cubicBezTo>
                    <a:pt x="729" y="6"/>
                    <a:pt x="701" y="6"/>
                    <a:pt x="674" y="6"/>
                  </a:cubicBezTo>
                  <a:cubicBezTo>
                    <a:pt x="598" y="6"/>
                    <a:pt x="522" y="1"/>
                    <a:pt x="4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9"/>
            <p:cNvSpPr/>
            <p:nvPr/>
          </p:nvSpPr>
          <p:spPr>
            <a:xfrm>
              <a:off x="5885550" y="3448375"/>
              <a:ext cx="19900" cy="4925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445" y="0"/>
                  </a:moveTo>
                  <a:cubicBezTo>
                    <a:pt x="283" y="0"/>
                    <a:pt x="128" y="34"/>
                    <a:pt x="0" y="196"/>
                  </a:cubicBezTo>
                  <a:lnTo>
                    <a:pt x="577" y="196"/>
                  </a:lnTo>
                  <a:lnTo>
                    <a:pt x="657" y="177"/>
                  </a:lnTo>
                  <a:lnTo>
                    <a:pt x="716" y="177"/>
                  </a:lnTo>
                  <a:lnTo>
                    <a:pt x="796" y="17"/>
                  </a:lnTo>
                  <a:cubicBezTo>
                    <a:pt x="680" y="17"/>
                    <a:pt x="560" y="0"/>
                    <a:pt x="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9"/>
            <p:cNvSpPr/>
            <p:nvPr/>
          </p:nvSpPr>
          <p:spPr>
            <a:xfrm>
              <a:off x="6074525" y="2916850"/>
              <a:ext cx="251175" cy="52750"/>
            </a:xfrm>
            <a:custGeom>
              <a:avLst/>
              <a:gdLst/>
              <a:ahLst/>
              <a:cxnLst/>
              <a:rect l="l" t="t" r="r" b="b"/>
              <a:pathLst>
                <a:path w="10047" h="2110" extrusionOk="0">
                  <a:moveTo>
                    <a:pt x="8626" y="1"/>
                  </a:moveTo>
                  <a:cubicBezTo>
                    <a:pt x="8287" y="1"/>
                    <a:pt x="7948" y="41"/>
                    <a:pt x="7619" y="93"/>
                  </a:cubicBezTo>
                  <a:cubicBezTo>
                    <a:pt x="5789" y="391"/>
                    <a:pt x="3979" y="510"/>
                    <a:pt x="2189" y="888"/>
                  </a:cubicBezTo>
                  <a:cubicBezTo>
                    <a:pt x="1512" y="1008"/>
                    <a:pt x="776" y="789"/>
                    <a:pt x="160" y="1207"/>
                  </a:cubicBezTo>
                  <a:cubicBezTo>
                    <a:pt x="80" y="1286"/>
                    <a:pt x="20" y="1386"/>
                    <a:pt x="0" y="1485"/>
                  </a:cubicBezTo>
                  <a:cubicBezTo>
                    <a:pt x="199" y="1983"/>
                    <a:pt x="736" y="1644"/>
                    <a:pt x="1055" y="1923"/>
                  </a:cubicBezTo>
                  <a:cubicBezTo>
                    <a:pt x="1124" y="1940"/>
                    <a:pt x="1197" y="1954"/>
                    <a:pt x="1270" y="1954"/>
                  </a:cubicBezTo>
                  <a:cubicBezTo>
                    <a:pt x="1366" y="1954"/>
                    <a:pt x="1462" y="1931"/>
                    <a:pt x="1552" y="1863"/>
                  </a:cubicBezTo>
                  <a:cubicBezTo>
                    <a:pt x="1755" y="1555"/>
                    <a:pt x="2027" y="1512"/>
                    <a:pt x="2313" y="1512"/>
                  </a:cubicBezTo>
                  <a:cubicBezTo>
                    <a:pt x="2421" y="1512"/>
                    <a:pt x="2530" y="1518"/>
                    <a:pt x="2638" y="1518"/>
                  </a:cubicBezTo>
                  <a:cubicBezTo>
                    <a:pt x="2836" y="1518"/>
                    <a:pt x="3031" y="1498"/>
                    <a:pt x="3203" y="1386"/>
                  </a:cubicBezTo>
                  <a:lnTo>
                    <a:pt x="3362" y="1326"/>
                  </a:lnTo>
                  <a:lnTo>
                    <a:pt x="3362" y="1326"/>
                  </a:lnTo>
                  <a:cubicBezTo>
                    <a:pt x="3303" y="1426"/>
                    <a:pt x="3183" y="1386"/>
                    <a:pt x="3143" y="1465"/>
                  </a:cubicBezTo>
                  <a:cubicBezTo>
                    <a:pt x="3014" y="1517"/>
                    <a:pt x="2872" y="1528"/>
                    <a:pt x="2726" y="1528"/>
                  </a:cubicBezTo>
                  <a:cubicBezTo>
                    <a:pt x="2613" y="1528"/>
                    <a:pt x="2498" y="1522"/>
                    <a:pt x="2384" y="1522"/>
                  </a:cubicBezTo>
                  <a:cubicBezTo>
                    <a:pt x="2080" y="1522"/>
                    <a:pt x="1786" y="1570"/>
                    <a:pt x="1572" y="1923"/>
                  </a:cubicBezTo>
                  <a:cubicBezTo>
                    <a:pt x="1669" y="2068"/>
                    <a:pt x="1775" y="2109"/>
                    <a:pt x="1888" y="2109"/>
                  </a:cubicBezTo>
                  <a:cubicBezTo>
                    <a:pt x="2007" y="2109"/>
                    <a:pt x="2135" y="2063"/>
                    <a:pt x="2268" y="2042"/>
                  </a:cubicBezTo>
                  <a:cubicBezTo>
                    <a:pt x="3203" y="1963"/>
                    <a:pt x="4138" y="1923"/>
                    <a:pt x="5073" y="1784"/>
                  </a:cubicBezTo>
                  <a:cubicBezTo>
                    <a:pt x="5889" y="1684"/>
                    <a:pt x="6744" y="1545"/>
                    <a:pt x="7540" y="1266"/>
                  </a:cubicBezTo>
                  <a:cubicBezTo>
                    <a:pt x="7480" y="1147"/>
                    <a:pt x="7420" y="1067"/>
                    <a:pt x="7301" y="988"/>
                  </a:cubicBezTo>
                  <a:cubicBezTo>
                    <a:pt x="7259" y="974"/>
                    <a:pt x="7227" y="960"/>
                    <a:pt x="7211" y="960"/>
                  </a:cubicBezTo>
                  <a:cubicBezTo>
                    <a:pt x="7205" y="960"/>
                    <a:pt x="7202" y="962"/>
                    <a:pt x="7202" y="968"/>
                  </a:cubicBezTo>
                  <a:cubicBezTo>
                    <a:pt x="7195" y="988"/>
                    <a:pt x="7188" y="997"/>
                    <a:pt x="7182" y="997"/>
                  </a:cubicBezTo>
                  <a:cubicBezTo>
                    <a:pt x="7157" y="997"/>
                    <a:pt x="7142" y="868"/>
                    <a:pt x="7174" y="868"/>
                  </a:cubicBezTo>
                  <a:cubicBezTo>
                    <a:pt x="7181" y="868"/>
                    <a:pt x="7190" y="874"/>
                    <a:pt x="7202" y="888"/>
                  </a:cubicBezTo>
                  <a:cubicBezTo>
                    <a:pt x="7918" y="849"/>
                    <a:pt x="8634" y="709"/>
                    <a:pt x="9350" y="670"/>
                  </a:cubicBezTo>
                  <a:cubicBezTo>
                    <a:pt x="9648" y="650"/>
                    <a:pt x="10046" y="550"/>
                    <a:pt x="9569" y="132"/>
                  </a:cubicBezTo>
                  <a:cubicBezTo>
                    <a:pt x="9261" y="36"/>
                    <a:pt x="8944" y="1"/>
                    <a:pt x="8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9"/>
            <p:cNvSpPr/>
            <p:nvPr/>
          </p:nvSpPr>
          <p:spPr>
            <a:xfrm>
              <a:off x="6237650" y="2907725"/>
              <a:ext cx="173075" cy="40800"/>
            </a:xfrm>
            <a:custGeom>
              <a:avLst/>
              <a:gdLst/>
              <a:ahLst/>
              <a:cxnLst/>
              <a:rect l="l" t="t" r="r" b="b"/>
              <a:pathLst>
                <a:path w="6923" h="1632" extrusionOk="0">
                  <a:moveTo>
                    <a:pt x="6087" y="60"/>
                  </a:moveTo>
                  <a:cubicBezTo>
                    <a:pt x="5988" y="60"/>
                    <a:pt x="5908" y="80"/>
                    <a:pt x="5809" y="120"/>
                  </a:cubicBezTo>
                  <a:cubicBezTo>
                    <a:pt x="5471" y="239"/>
                    <a:pt x="5113" y="239"/>
                    <a:pt x="4774" y="299"/>
                  </a:cubicBezTo>
                  <a:cubicBezTo>
                    <a:pt x="4695" y="318"/>
                    <a:pt x="4595" y="338"/>
                    <a:pt x="4516" y="358"/>
                  </a:cubicBezTo>
                  <a:cubicBezTo>
                    <a:pt x="4138" y="517"/>
                    <a:pt x="3740" y="398"/>
                    <a:pt x="3382" y="557"/>
                  </a:cubicBezTo>
                  <a:cubicBezTo>
                    <a:pt x="3342" y="597"/>
                    <a:pt x="3302" y="617"/>
                    <a:pt x="3283" y="637"/>
                  </a:cubicBezTo>
                  <a:cubicBezTo>
                    <a:pt x="3195" y="776"/>
                    <a:pt x="3077" y="839"/>
                    <a:pt x="2942" y="839"/>
                  </a:cubicBezTo>
                  <a:cubicBezTo>
                    <a:pt x="2924" y="839"/>
                    <a:pt x="2904" y="838"/>
                    <a:pt x="2885" y="836"/>
                  </a:cubicBezTo>
                  <a:cubicBezTo>
                    <a:pt x="2784" y="826"/>
                    <a:pt x="2684" y="822"/>
                    <a:pt x="2585" y="822"/>
                  </a:cubicBezTo>
                  <a:cubicBezTo>
                    <a:pt x="1842" y="822"/>
                    <a:pt x="1138" y="1054"/>
                    <a:pt x="418" y="1054"/>
                  </a:cubicBezTo>
                  <a:cubicBezTo>
                    <a:pt x="239" y="1054"/>
                    <a:pt x="20" y="1054"/>
                    <a:pt x="0" y="1313"/>
                  </a:cubicBezTo>
                  <a:cubicBezTo>
                    <a:pt x="101" y="1515"/>
                    <a:pt x="261" y="1547"/>
                    <a:pt x="433" y="1547"/>
                  </a:cubicBezTo>
                  <a:cubicBezTo>
                    <a:pt x="516" y="1547"/>
                    <a:pt x="602" y="1540"/>
                    <a:pt x="685" y="1540"/>
                  </a:cubicBezTo>
                  <a:cubicBezTo>
                    <a:pt x="805" y="1540"/>
                    <a:pt x="920" y="1555"/>
                    <a:pt x="1015" y="1631"/>
                  </a:cubicBezTo>
                  <a:cubicBezTo>
                    <a:pt x="1293" y="1611"/>
                    <a:pt x="1592" y="1611"/>
                    <a:pt x="1890" y="1512"/>
                  </a:cubicBezTo>
                  <a:cubicBezTo>
                    <a:pt x="3123" y="1293"/>
                    <a:pt x="4337" y="1035"/>
                    <a:pt x="5590" y="796"/>
                  </a:cubicBezTo>
                  <a:cubicBezTo>
                    <a:pt x="5680" y="716"/>
                    <a:pt x="5784" y="716"/>
                    <a:pt x="5888" y="716"/>
                  </a:cubicBezTo>
                  <a:cubicBezTo>
                    <a:pt x="5993" y="716"/>
                    <a:pt x="6097" y="716"/>
                    <a:pt x="6187" y="637"/>
                  </a:cubicBezTo>
                  <a:cubicBezTo>
                    <a:pt x="6306" y="637"/>
                    <a:pt x="6426" y="617"/>
                    <a:pt x="6565" y="617"/>
                  </a:cubicBezTo>
                  <a:cubicBezTo>
                    <a:pt x="6923" y="0"/>
                    <a:pt x="6406" y="120"/>
                    <a:pt x="608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9"/>
            <p:cNvSpPr/>
            <p:nvPr/>
          </p:nvSpPr>
          <p:spPr>
            <a:xfrm>
              <a:off x="6383350" y="2549225"/>
              <a:ext cx="48775" cy="94900"/>
            </a:xfrm>
            <a:custGeom>
              <a:avLst/>
              <a:gdLst/>
              <a:ahLst/>
              <a:cxnLst/>
              <a:rect l="l" t="t" r="r" b="b"/>
              <a:pathLst>
                <a:path w="1951" h="3796" extrusionOk="0">
                  <a:moveTo>
                    <a:pt x="968" y="1"/>
                  </a:moveTo>
                  <a:cubicBezTo>
                    <a:pt x="907" y="1"/>
                    <a:pt x="845" y="15"/>
                    <a:pt x="777" y="37"/>
                  </a:cubicBezTo>
                  <a:cubicBezTo>
                    <a:pt x="757" y="415"/>
                    <a:pt x="279" y="177"/>
                    <a:pt x="180" y="455"/>
                  </a:cubicBezTo>
                  <a:cubicBezTo>
                    <a:pt x="41" y="833"/>
                    <a:pt x="1" y="1251"/>
                    <a:pt x="200" y="1549"/>
                  </a:cubicBezTo>
                  <a:cubicBezTo>
                    <a:pt x="657" y="2225"/>
                    <a:pt x="777" y="3001"/>
                    <a:pt x="1035" y="3717"/>
                  </a:cubicBezTo>
                  <a:cubicBezTo>
                    <a:pt x="1080" y="3697"/>
                    <a:pt x="1126" y="3689"/>
                    <a:pt x="1172" y="3689"/>
                  </a:cubicBezTo>
                  <a:cubicBezTo>
                    <a:pt x="1338" y="3689"/>
                    <a:pt x="1512" y="3795"/>
                    <a:pt x="1686" y="3795"/>
                  </a:cubicBezTo>
                  <a:cubicBezTo>
                    <a:pt x="1741" y="3795"/>
                    <a:pt x="1796" y="3785"/>
                    <a:pt x="1851" y="3757"/>
                  </a:cubicBezTo>
                  <a:cubicBezTo>
                    <a:pt x="1950" y="2842"/>
                    <a:pt x="1533" y="2007"/>
                    <a:pt x="1453" y="1112"/>
                  </a:cubicBezTo>
                  <a:cubicBezTo>
                    <a:pt x="1393" y="833"/>
                    <a:pt x="1155" y="634"/>
                    <a:pt x="1274" y="336"/>
                  </a:cubicBezTo>
                  <a:cubicBezTo>
                    <a:pt x="1294" y="256"/>
                    <a:pt x="1294" y="216"/>
                    <a:pt x="1274" y="137"/>
                  </a:cubicBezTo>
                  <a:cubicBezTo>
                    <a:pt x="1163" y="38"/>
                    <a:pt x="1067" y="1"/>
                    <a:pt x="9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9"/>
            <p:cNvSpPr/>
            <p:nvPr/>
          </p:nvSpPr>
          <p:spPr>
            <a:xfrm>
              <a:off x="6448000" y="2809750"/>
              <a:ext cx="52250" cy="104950"/>
            </a:xfrm>
            <a:custGeom>
              <a:avLst/>
              <a:gdLst/>
              <a:ahLst/>
              <a:cxnLst/>
              <a:rect l="l" t="t" r="r" b="b"/>
              <a:pathLst>
                <a:path w="2090" h="4198" extrusionOk="0">
                  <a:moveTo>
                    <a:pt x="777" y="0"/>
                  </a:moveTo>
                  <a:cubicBezTo>
                    <a:pt x="697" y="40"/>
                    <a:pt x="657" y="100"/>
                    <a:pt x="578" y="159"/>
                  </a:cubicBezTo>
                  <a:cubicBezTo>
                    <a:pt x="578" y="309"/>
                    <a:pt x="529" y="349"/>
                    <a:pt x="466" y="349"/>
                  </a:cubicBezTo>
                  <a:cubicBezTo>
                    <a:pt x="394" y="349"/>
                    <a:pt x="303" y="299"/>
                    <a:pt x="240" y="299"/>
                  </a:cubicBezTo>
                  <a:cubicBezTo>
                    <a:pt x="160" y="319"/>
                    <a:pt x="80" y="398"/>
                    <a:pt x="60" y="478"/>
                  </a:cubicBezTo>
                  <a:cubicBezTo>
                    <a:pt x="1" y="895"/>
                    <a:pt x="339" y="1154"/>
                    <a:pt x="458" y="1492"/>
                  </a:cubicBezTo>
                  <a:cubicBezTo>
                    <a:pt x="737" y="2248"/>
                    <a:pt x="956" y="2984"/>
                    <a:pt x="438" y="3700"/>
                  </a:cubicBezTo>
                  <a:cubicBezTo>
                    <a:pt x="359" y="3859"/>
                    <a:pt x="259" y="3999"/>
                    <a:pt x="359" y="4198"/>
                  </a:cubicBezTo>
                  <a:cubicBezTo>
                    <a:pt x="797" y="3939"/>
                    <a:pt x="1533" y="4158"/>
                    <a:pt x="1751" y="3462"/>
                  </a:cubicBezTo>
                  <a:cubicBezTo>
                    <a:pt x="1751" y="3382"/>
                    <a:pt x="1731" y="3342"/>
                    <a:pt x="1652" y="3342"/>
                  </a:cubicBezTo>
                  <a:cubicBezTo>
                    <a:pt x="1652" y="3203"/>
                    <a:pt x="1831" y="3263"/>
                    <a:pt x="1851" y="3163"/>
                  </a:cubicBezTo>
                  <a:cubicBezTo>
                    <a:pt x="2090" y="2885"/>
                    <a:pt x="1771" y="2507"/>
                    <a:pt x="2050" y="2248"/>
                  </a:cubicBezTo>
                  <a:cubicBezTo>
                    <a:pt x="1990" y="2189"/>
                    <a:pt x="1950" y="2109"/>
                    <a:pt x="1871" y="2069"/>
                  </a:cubicBezTo>
                  <a:cubicBezTo>
                    <a:pt x="1572" y="1632"/>
                    <a:pt x="1294" y="1174"/>
                    <a:pt x="1493" y="597"/>
                  </a:cubicBezTo>
                  <a:cubicBezTo>
                    <a:pt x="1473" y="557"/>
                    <a:pt x="1453" y="557"/>
                    <a:pt x="1393" y="557"/>
                  </a:cubicBezTo>
                  <a:cubicBezTo>
                    <a:pt x="1274" y="557"/>
                    <a:pt x="1194" y="478"/>
                    <a:pt x="1155" y="378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9"/>
            <p:cNvSpPr/>
            <p:nvPr/>
          </p:nvSpPr>
          <p:spPr>
            <a:xfrm>
              <a:off x="6675775" y="3205125"/>
              <a:ext cx="67675" cy="101475"/>
            </a:xfrm>
            <a:custGeom>
              <a:avLst/>
              <a:gdLst/>
              <a:ahLst/>
              <a:cxnLst/>
              <a:rect l="l" t="t" r="r" b="b"/>
              <a:pathLst>
                <a:path w="2707" h="4059" extrusionOk="0">
                  <a:moveTo>
                    <a:pt x="2487" y="0"/>
                  </a:moveTo>
                  <a:cubicBezTo>
                    <a:pt x="1871" y="159"/>
                    <a:pt x="1791" y="756"/>
                    <a:pt x="1632" y="1233"/>
                  </a:cubicBezTo>
                  <a:cubicBezTo>
                    <a:pt x="1473" y="1790"/>
                    <a:pt x="1214" y="2347"/>
                    <a:pt x="896" y="2845"/>
                  </a:cubicBezTo>
                  <a:cubicBezTo>
                    <a:pt x="836" y="2944"/>
                    <a:pt x="816" y="3024"/>
                    <a:pt x="796" y="3123"/>
                  </a:cubicBezTo>
                  <a:cubicBezTo>
                    <a:pt x="776" y="3163"/>
                    <a:pt x="776" y="3223"/>
                    <a:pt x="776" y="3262"/>
                  </a:cubicBezTo>
                  <a:cubicBezTo>
                    <a:pt x="717" y="3541"/>
                    <a:pt x="498" y="3581"/>
                    <a:pt x="279" y="3680"/>
                  </a:cubicBezTo>
                  <a:cubicBezTo>
                    <a:pt x="1" y="3780"/>
                    <a:pt x="120" y="3939"/>
                    <a:pt x="279" y="4058"/>
                  </a:cubicBezTo>
                  <a:lnTo>
                    <a:pt x="379" y="4058"/>
                  </a:lnTo>
                  <a:lnTo>
                    <a:pt x="438" y="4038"/>
                  </a:lnTo>
                  <a:cubicBezTo>
                    <a:pt x="524" y="3960"/>
                    <a:pt x="628" y="3947"/>
                    <a:pt x="735" y="3947"/>
                  </a:cubicBezTo>
                  <a:cubicBezTo>
                    <a:pt x="796" y="3947"/>
                    <a:pt x="857" y="3951"/>
                    <a:pt x="917" y="3951"/>
                  </a:cubicBezTo>
                  <a:cubicBezTo>
                    <a:pt x="1025" y="3951"/>
                    <a:pt x="1129" y="3937"/>
                    <a:pt x="1214" y="3859"/>
                  </a:cubicBezTo>
                  <a:cubicBezTo>
                    <a:pt x="1552" y="3680"/>
                    <a:pt x="1552" y="3223"/>
                    <a:pt x="1910" y="3044"/>
                  </a:cubicBezTo>
                  <a:cubicBezTo>
                    <a:pt x="2129" y="2327"/>
                    <a:pt x="2627" y="1691"/>
                    <a:pt x="2547" y="875"/>
                  </a:cubicBezTo>
                  <a:cubicBezTo>
                    <a:pt x="2607" y="577"/>
                    <a:pt x="2706" y="27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9"/>
            <p:cNvSpPr/>
            <p:nvPr/>
          </p:nvSpPr>
          <p:spPr>
            <a:xfrm>
              <a:off x="6308750" y="2966175"/>
              <a:ext cx="174100" cy="26525"/>
            </a:xfrm>
            <a:custGeom>
              <a:avLst/>
              <a:gdLst/>
              <a:ahLst/>
              <a:cxnLst/>
              <a:rect l="l" t="t" r="r" b="b"/>
              <a:pathLst>
                <a:path w="6964" h="1061" extrusionOk="0">
                  <a:moveTo>
                    <a:pt x="6789" y="0"/>
                  </a:moveTo>
                  <a:cubicBezTo>
                    <a:pt x="6748" y="0"/>
                    <a:pt x="6706" y="16"/>
                    <a:pt x="6665" y="49"/>
                  </a:cubicBezTo>
                  <a:cubicBezTo>
                    <a:pt x="6399" y="32"/>
                    <a:pt x="6134" y="24"/>
                    <a:pt x="5869" y="24"/>
                  </a:cubicBezTo>
                  <a:cubicBezTo>
                    <a:pt x="4030" y="24"/>
                    <a:pt x="2202" y="397"/>
                    <a:pt x="359" y="467"/>
                  </a:cubicBezTo>
                  <a:cubicBezTo>
                    <a:pt x="240" y="467"/>
                    <a:pt x="140" y="547"/>
                    <a:pt x="1" y="586"/>
                  </a:cubicBezTo>
                  <a:cubicBezTo>
                    <a:pt x="61" y="765"/>
                    <a:pt x="180" y="885"/>
                    <a:pt x="339" y="1004"/>
                  </a:cubicBezTo>
                  <a:cubicBezTo>
                    <a:pt x="676" y="1044"/>
                    <a:pt x="1011" y="1060"/>
                    <a:pt x="1345" y="1060"/>
                  </a:cubicBezTo>
                  <a:cubicBezTo>
                    <a:pt x="2336" y="1060"/>
                    <a:pt x="3321" y="919"/>
                    <a:pt x="4318" y="845"/>
                  </a:cubicBezTo>
                  <a:cubicBezTo>
                    <a:pt x="5133" y="785"/>
                    <a:pt x="5969" y="905"/>
                    <a:pt x="6744" y="507"/>
                  </a:cubicBezTo>
                  <a:cubicBezTo>
                    <a:pt x="6844" y="447"/>
                    <a:pt x="6924" y="368"/>
                    <a:pt x="6963" y="268"/>
                  </a:cubicBezTo>
                  <a:lnTo>
                    <a:pt x="6963" y="89"/>
                  </a:lnTo>
                  <a:cubicBezTo>
                    <a:pt x="6905" y="31"/>
                    <a:pt x="6847" y="0"/>
                    <a:pt x="6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9"/>
            <p:cNvSpPr/>
            <p:nvPr/>
          </p:nvSpPr>
          <p:spPr>
            <a:xfrm>
              <a:off x="6375400" y="2451550"/>
              <a:ext cx="51750" cy="110600"/>
            </a:xfrm>
            <a:custGeom>
              <a:avLst/>
              <a:gdLst/>
              <a:ahLst/>
              <a:cxnLst/>
              <a:rect l="l" t="t" r="r" b="b"/>
              <a:pathLst>
                <a:path w="2070" h="4424" extrusionOk="0">
                  <a:moveTo>
                    <a:pt x="1652" y="1"/>
                  </a:moveTo>
                  <a:cubicBezTo>
                    <a:pt x="1617" y="1"/>
                    <a:pt x="1582" y="15"/>
                    <a:pt x="1552" y="45"/>
                  </a:cubicBezTo>
                  <a:cubicBezTo>
                    <a:pt x="1494" y="90"/>
                    <a:pt x="1432" y="102"/>
                    <a:pt x="1369" y="102"/>
                  </a:cubicBezTo>
                  <a:cubicBezTo>
                    <a:pt x="1299" y="102"/>
                    <a:pt x="1228" y="88"/>
                    <a:pt x="1159" y="88"/>
                  </a:cubicBezTo>
                  <a:cubicBezTo>
                    <a:pt x="1095" y="88"/>
                    <a:pt x="1033" y="100"/>
                    <a:pt x="975" y="145"/>
                  </a:cubicBezTo>
                  <a:cubicBezTo>
                    <a:pt x="856" y="165"/>
                    <a:pt x="756" y="204"/>
                    <a:pt x="717" y="364"/>
                  </a:cubicBezTo>
                  <a:cubicBezTo>
                    <a:pt x="717" y="483"/>
                    <a:pt x="776" y="602"/>
                    <a:pt x="796" y="742"/>
                  </a:cubicBezTo>
                  <a:cubicBezTo>
                    <a:pt x="856" y="1080"/>
                    <a:pt x="657" y="1378"/>
                    <a:pt x="518" y="1696"/>
                  </a:cubicBezTo>
                  <a:cubicBezTo>
                    <a:pt x="378" y="2094"/>
                    <a:pt x="0" y="2432"/>
                    <a:pt x="160" y="2930"/>
                  </a:cubicBezTo>
                  <a:cubicBezTo>
                    <a:pt x="378" y="3188"/>
                    <a:pt x="378" y="3546"/>
                    <a:pt x="418" y="3885"/>
                  </a:cubicBezTo>
                  <a:cubicBezTo>
                    <a:pt x="458" y="4024"/>
                    <a:pt x="498" y="4143"/>
                    <a:pt x="617" y="4223"/>
                  </a:cubicBezTo>
                  <a:cubicBezTo>
                    <a:pt x="711" y="4279"/>
                    <a:pt x="840" y="4423"/>
                    <a:pt x="888" y="4423"/>
                  </a:cubicBezTo>
                  <a:cubicBezTo>
                    <a:pt x="891" y="4423"/>
                    <a:pt x="893" y="4423"/>
                    <a:pt x="896" y="4422"/>
                  </a:cubicBezTo>
                  <a:cubicBezTo>
                    <a:pt x="1075" y="4362"/>
                    <a:pt x="955" y="4163"/>
                    <a:pt x="995" y="4044"/>
                  </a:cubicBezTo>
                  <a:cubicBezTo>
                    <a:pt x="995" y="4024"/>
                    <a:pt x="1015" y="3964"/>
                    <a:pt x="995" y="3924"/>
                  </a:cubicBezTo>
                  <a:cubicBezTo>
                    <a:pt x="1015" y="3566"/>
                    <a:pt x="975" y="3188"/>
                    <a:pt x="1154" y="2850"/>
                  </a:cubicBezTo>
                  <a:cubicBezTo>
                    <a:pt x="1393" y="2393"/>
                    <a:pt x="1393" y="1875"/>
                    <a:pt x="1572" y="1398"/>
                  </a:cubicBezTo>
                  <a:cubicBezTo>
                    <a:pt x="1652" y="1199"/>
                    <a:pt x="1652" y="940"/>
                    <a:pt x="1890" y="801"/>
                  </a:cubicBezTo>
                  <a:cubicBezTo>
                    <a:pt x="1910" y="702"/>
                    <a:pt x="1950" y="582"/>
                    <a:pt x="1970" y="483"/>
                  </a:cubicBezTo>
                  <a:cubicBezTo>
                    <a:pt x="2069" y="264"/>
                    <a:pt x="1870" y="165"/>
                    <a:pt x="1751" y="45"/>
                  </a:cubicBezTo>
                  <a:cubicBezTo>
                    <a:pt x="1721" y="15"/>
                    <a:pt x="1686" y="1"/>
                    <a:pt x="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9"/>
            <p:cNvSpPr/>
            <p:nvPr/>
          </p:nvSpPr>
          <p:spPr>
            <a:xfrm>
              <a:off x="6011375" y="2955950"/>
              <a:ext cx="119375" cy="27700"/>
            </a:xfrm>
            <a:custGeom>
              <a:avLst/>
              <a:gdLst/>
              <a:ahLst/>
              <a:cxnLst/>
              <a:rect l="l" t="t" r="r" b="b"/>
              <a:pathLst>
                <a:path w="4775" h="1108" extrusionOk="0">
                  <a:moveTo>
                    <a:pt x="2009" y="1"/>
                  </a:moveTo>
                  <a:cubicBezTo>
                    <a:pt x="1830" y="1"/>
                    <a:pt x="1651" y="60"/>
                    <a:pt x="1512" y="140"/>
                  </a:cubicBezTo>
                  <a:cubicBezTo>
                    <a:pt x="1428" y="174"/>
                    <a:pt x="1472" y="336"/>
                    <a:pt x="1378" y="336"/>
                  </a:cubicBezTo>
                  <a:cubicBezTo>
                    <a:pt x="1361" y="336"/>
                    <a:pt x="1340" y="331"/>
                    <a:pt x="1313" y="319"/>
                  </a:cubicBezTo>
                  <a:cubicBezTo>
                    <a:pt x="1253" y="319"/>
                    <a:pt x="1194" y="319"/>
                    <a:pt x="1114" y="359"/>
                  </a:cubicBezTo>
                  <a:cubicBezTo>
                    <a:pt x="1036" y="378"/>
                    <a:pt x="957" y="385"/>
                    <a:pt x="878" y="385"/>
                  </a:cubicBezTo>
                  <a:cubicBezTo>
                    <a:pt x="725" y="385"/>
                    <a:pt x="571" y="361"/>
                    <a:pt x="418" y="361"/>
                  </a:cubicBezTo>
                  <a:cubicBezTo>
                    <a:pt x="324" y="361"/>
                    <a:pt x="231" y="370"/>
                    <a:pt x="139" y="399"/>
                  </a:cubicBezTo>
                  <a:cubicBezTo>
                    <a:pt x="40" y="498"/>
                    <a:pt x="0" y="617"/>
                    <a:pt x="0" y="777"/>
                  </a:cubicBezTo>
                  <a:cubicBezTo>
                    <a:pt x="42" y="1002"/>
                    <a:pt x="154" y="1108"/>
                    <a:pt x="315" y="1108"/>
                  </a:cubicBezTo>
                  <a:cubicBezTo>
                    <a:pt x="382" y="1108"/>
                    <a:pt x="456" y="1090"/>
                    <a:pt x="537" y="1055"/>
                  </a:cubicBezTo>
                  <a:cubicBezTo>
                    <a:pt x="1989" y="995"/>
                    <a:pt x="3382" y="816"/>
                    <a:pt x="4774" y="478"/>
                  </a:cubicBezTo>
                  <a:cubicBezTo>
                    <a:pt x="4536" y="419"/>
                    <a:pt x="4277" y="498"/>
                    <a:pt x="4118" y="259"/>
                  </a:cubicBezTo>
                  <a:cubicBezTo>
                    <a:pt x="3939" y="259"/>
                    <a:pt x="3740" y="259"/>
                    <a:pt x="3521" y="220"/>
                  </a:cubicBezTo>
                  <a:cubicBezTo>
                    <a:pt x="3024" y="41"/>
                    <a:pt x="2507" y="140"/>
                    <a:pt x="20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9"/>
            <p:cNvSpPr/>
            <p:nvPr/>
          </p:nvSpPr>
          <p:spPr>
            <a:xfrm>
              <a:off x="6723525" y="3070475"/>
              <a:ext cx="32850" cy="156050"/>
            </a:xfrm>
            <a:custGeom>
              <a:avLst/>
              <a:gdLst/>
              <a:ahLst/>
              <a:cxnLst/>
              <a:rect l="l" t="t" r="r" b="b"/>
              <a:pathLst>
                <a:path w="1314" h="6242" extrusionOk="0">
                  <a:moveTo>
                    <a:pt x="879" y="0"/>
                  </a:moveTo>
                  <a:cubicBezTo>
                    <a:pt x="820" y="0"/>
                    <a:pt x="765" y="26"/>
                    <a:pt x="717" y="75"/>
                  </a:cubicBezTo>
                  <a:cubicBezTo>
                    <a:pt x="657" y="194"/>
                    <a:pt x="597" y="333"/>
                    <a:pt x="577" y="492"/>
                  </a:cubicBezTo>
                  <a:cubicBezTo>
                    <a:pt x="518" y="1010"/>
                    <a:pt x="577" y="1507"/>
                    <a:pt x="557" y="2004"/>
                  </a:cubicBezTo>
                  <a:lnTo>
                    <a:pt x="557" y="2303"/>
                  </a:lnTo>
                  <a:lnTo>
                    <a:pt x="557" y="2601"/>
                  </a:lnTo>
                  <a:cubicBezTo>
                    <a:pt x="577" y="2999"/>
                    <a:pt x="557" y="3397"/>
                    <a:pt x="378" y="3755"/>
                  </a:cubicBezTo>
                  <a:cubicBezTo>
                    <a:pt x="199" y="4292"/>
                    <a:pt x="0" y="4869"/>
                    <a:pt x="458" y="5386"/>
                  </a:cubicBezTo>
                  <a:cubicBezTo>
                    <a:pt x="697" y="5645"/>
                    <a:pt x="577" y="5963"/>
                    <a:pt x="657" y="6241"/>
                  </a:cubicBezTo>
                  <a:cubicBezTo>
                    <a:pt x="975" y="5565"/>
                    <a:pt x="856" y="4829"/>
                    <a:pt x="995" y="4093"/>
                  </a:cubicBezTo>
                  <a:cubicBezTo>
                    <a:pt x="1154" y="3854"/>
                    <a:pt x="975" y="3556"/>
                    <a:pt x="1154" y="3297"/>
                  </a:cubicBezTo>
                  <a:cubicBezTo>
                    <a:pt x="1214" y="3118"/>
                    <a:pt x="1254" y="2959"/>
                    <a:pt x="1194" y="2780"/>
                  </a:cubicBezTo>
                  <a:cubicBezTo>
                    <a:pt x="1254" y="2681"/>
                    <a:pt x="1254" y="2581"/>
                    <a:pt x="1194" y="2482"/>
                  </a:cubicBezTo>
                  <a:cubicBezTo>
                    <a:pt x="1214" y="2283"/>
                    <a:pt x="1274" y="2064"/>
                    <a:pt x="1194" y="1865"/>
                  </a:cubicBezTo>
                  <a:cubicBezTo>
                    <a:pt x="1293" y="1567"/>
                    <a:pt x="1313" y="1248"/>
                    <a:pt x="1194" y="950"/>
                  </a:cubicBezTo>
                  <a:cubicBezTo>
                    <a:pt x="1194" y="831"/>
                    <a:pt x="1174" y="711"/>
                    <a:pt x="1174" y="612"/>
                  </a:cubicBezTo>
                  <a:cubicBezTo>
                    <a:pt x="995" y="473"/>
                    <a:pt x="1154" y="214"/>
                    <a:pt x="995" y="35"/>
                  </a:cubicBezTo>
                  <a:cubicBezTo>
                    <a:pt x="956" y="11"/>
                    <a:pt x="917" y="0"/>
                    <a:pt x="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9"/>
            <p:cNvSpPr/>
            <p:nvPr/>
          </p:nvSpPr>
          <p:spPr>
            <a:xfrm>
              <a:off x="6004900" y="2995650"/>
              <a:ext cx="105950" cy="58175"/>
            </a:xfrm>
            <a:custGeom>
              <a:avLst/>
              <a:gdLst/>
              <a:ahLst/>
              <a:cxnLst/>
              <a:rect l="l" t="t" r="r" b="b"/>
              <a:pathLst>
                <a:path w="4238" h="2327" extrusionOk="0">
                  <a:moveTo>
                    <a:pt x="4038" y="1"/>
                  </a:moveTo>
                  <a:cubicBezTo>
                    <a:pt x="3261" y="1"/>
                    <a:pt x="2497" y="222"/>
                    <a:pt x="1722" y="222"/>
                  </a:cubicBezTo>
                  <a:cubicBezTo>
                    <a:pt x="1600" y="222"/>
                    <a:pt x="1476" y="216"/>
                    <a:pt x="1353" y="203"/>
                  </a:cubicBezTo>
                  <a:cubicBezTo>
                    <a:pt x="955" y="502"/>
                    <a:pt x="378" y="203"/>
                    <a:pt x="0" y="581"/>
                  </a:cubicBezTo>
                  <a:cubicBezTo>
                    <a:pt x="0" y="601"/>
                    <a:pt x="20" y="621"/>
                    <a:pt x="20" y="661"/>
                  </a:cubicBezTo>
                  <a:cubicBezTo>
                    <a:pt x="120" y="760"/>
                    <a:pt x="219" y="860"/>
                    <a:pt x="259" y="999"/>
                  </a:cubicBezTo>
                  <a:cubicBezTo>
                    <a:pt x="259" y="1078"/>
                    <a:pt x="259" y="1158"/>
                    <a:pt x="279" y="1218"/>
                  </a:cubicBezTo>
                  <a:cubicBezTo>
                    <a:pt x="358" y="1556"/>
                    <a:pt x="299" y="1914"/>
                    <a:pt x="498" y="2212"/>
                  </a:cubicBezTo>
                  <a:cubicBezTo>
                    <a:pt x="572" y="2286"/>
                    <a:pt x="656" y="2327"/>
                    <a:pt x="760" y="2327"/>
                  </a:cubicBezTo>
                  <a:cubicBezTo>
                    <a:pt x="796" y="2327"/>
                    <a:pt x="835" y="2322"/>
                    <a:pt x="876" y="2312"/>
                  </a:cubicBezTo>
                  <a:cubicBezTo>
                    <a:pt x="1075" y="2212"/>
                    <a:pt x="1174" y="2033"/>
                    <a:pt x="1154" y="1874"/>
                  </a:cubicBezTo>
                  <a:cubicBezTo>
                    <a:pt x="1055" y="919"/>
                    <a:pt x="1652" y="820"/>
                    <a:pt x="2368" y="800"/>
                  </a:cubicBezTo>
                  <a:cubicBezTo>
                    <a:pt x="2481" y="800"/>
                    <a:pt x="2594" y="805"/>
                    <a:pt x="2706" y="805"/>
                  </a:cubicBezTo>
                  <a:cubicBezTo>
                    <a:pt x="2967" y="805"/>
                    <a:pt x="3219" y="776"/>
                    <a:pt x="3442" y="581"/>
                  </a:cubicBezTo>
                  <a:cubicBezTo>
                    <a:pt x="3502" y="124"/>
                    <a:pt x="4238" y="601"/>
                    <a:pt x="4198" y="4"/>
                  </a:cubicBezTo>
                  <a:cubicBezTo>
                    <a:pt x="4144" y="2"/>
                    <a:pt x="4091" y="1"/>
                    <a:pt x="40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9"/>
            <p:cNvSpPr/>
            <p:nvPr/>
          </p:nvSpPr>
          <p:spPr>
            <a:xfrm>
              <a:off x="6629025" y="2922675"/>
              <a:ext cx="86575" cy="33800"/>
            </a:xfrm>
            <a:custGeom>
              <a:avLst/>
              <a:gdLst/>
              <a:ahLst/>
              <a:cxnLst/>
              <a:rect l="l" t="t" r="r" b="b"/>
              <a:pathLst>
                <a:path w="3463" h="1352" extrusionOk="0">
                  <a:moveTo>
                    <a:pt x="409" y="0"/>
                  </a:moveTo>
                  <a:cubicBezTo>
                    <a:pt x="270" y="0"/>
                    <a:pt x="177" y="86"/>
                    <a:pt x="220" y="437"/>
                  </a:cubicBezTo>
                  <a:cubicBezTo>
                    <a:pt x="279" y="456"/>
                    <a:pt x="319" y="456"/>
                    <a:pt x="379" y="456"/>
                  </a:cubicBezTo>
                  <a:cubicBezTo>
                    <a:pt x="478" y="556"/>
                    <a:pt x="617" y="636"/>
                    <a:pt x="458" y="775"/>
                  </a:cubicBezTo>
                  <a:cubicBezTo>
                    <a:pt x="180" y="1013"/>
                    <a:pt x="1" y="1232"/>
                    <a:pt x="518" y="1352"/>
                  </a:cubicBezTo>
                  <a:cubicBezTo>
                    <a:pt x="598" y="1352"/>
                    <a:pt x="697" y="1352"/>
                    <a:pt x="777" y="1332"/>
                  </a:cubicBezTo>
                  <a:cubicBezTo>
                    <a:pt x="1031" y="1223"/>
                    <a:pt x="1285" y="1173"/>
                    <a:pt x="1544" y="1173"/>
                  </a:cubicBezTo>
                  <a:cubicBezTo>
                    <a:pt x="1710" y="1173"/>
                    <a:pt x="1879" y="1193"/>
                    <a:pt x="2050" y="1232"/>
                  </a:cubicBezTo>
                  <a:cubicBezTo>
                    <a:pt x="2142" y="1238"/>
                    <a:pt x="2236" y="1242"/>
                    <a:pt x="2330" y="1242"/>
                  </a:cubicBezTo>
                  <a:cubicBezTo>
                    <a:pt x="2561" y="1242"/>
                    <a:pt x="2793" y="1218"/>
                    <a:pt x="3005" y="1133"/>
                  </a:cubicBezTo>
                  <a:cubicBezTo>
                    <a:pt x="3203" y="1013"/>
                    <a:pt x="3383" y="834"/>
                    <a:pt x="3462" y="616"/>
                  </a:cubicBezTo>
                  <a:cubicBezTo>
                    <a:pt x="3383" y="417"/>
                    <a:pt x="3203" y="337"/>
                    <a:pt x="3044" y="258"/>
                  </a:cubicBezTo>
                  <a:cubicBezTo>
                    <a:pt x="2831" y="164"/>
                    <a:pt x="2615" y="139"/>
                    <a:pt x="2397" y="139"/>
                  </a:cubicBezTo>
                  <a:cubicBezTo>
                    <a:pt x="2150" y="139"/>
                    <a:pt x="1903" y="171"/>
                    <a:pt x="1659" y="171"/>
                  </a:cubicBezTo>
                  <a:cubicBezTo>
                    <a:pt x="1434" y="171"/>
                    <a:pt x="1211" y="143"/>
                    <a:pt x="995" y="39"/>
                  </a:cubicBezTo>
                  <a:cubicBezTo>
                    <a:pt x="958" y="70"/>
                    <a:pt x="912" y="81"/>
                    <a:pt x="860" y="81"/>
                  </a:cubicBezTo>
                  <a:cubicBezTo>
                    <a:pt x="721" y="81"/>
                    <a:pt x="543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9"/>
            <p:cNvSpPr/>
            <p:nvPr/>
          </p:nvSpPr>
          <p:spPr>
            <a:xfrm>
              <a:off x="6547175" y="2907950"/>
              <a:ext cx="106250" cy="25150"/>
            </a:xfrm>
            <a:custGeom>
              <a:avLst/>
              <a:gdLst/>
              <a:ahLst/>
              <a:cxnLst/>
              <a:rect l="l" t="t" r="r" b="b"/>
              <a:pathLst>
                <a:path w="4250" h="1006" extrusionOk="0">
                  <a:moveTo>
                    <a:pt x="188" y="0"/>
                  </a:moveTo>
                  <a:cubicBezTo>
                    <a:pt x="75" y="0"/>
                    <a:pt x="0" y="62"/>
                    <a:pt x="12" y="290"/>
                  </a:cubicBezTo>
                  <a:cubicBezTo>
                    <a:pt x="848" y="449"/>
                    <a:pt x="1644" y="628"/>
                    <a:pt x="2459" y="847"/>
                  </a:cubicBezTo>
                  <a:cubicBezTo>
                    <a:pt x="2797" y="926"/>
                    <a:pt x="3136" y="1006"/>
                    <a:pt x="3474" y="1006"/>
                  </a:cubicBezTo>
                  <a:cubicBezTo>
                    <a:pt x="3490" y="862"/>
                    <a:pt x="3531" y="770"/>
                    <a:pt x="3650" y="770"/>
                  </a:cubicBezTo>
                  <a:cubicBezTo>
                    <a:pt x="3679" y="770"/>
                    <a:pt x="3713" y="775"/>
                    <a:pt x="3752" y="787"/>
                  </a:cubicBezTo>
                  <a:cubicBezTo>
                    <a:pt x="3786" y="797"/>
                    <a:pt x="3818" y="801"/>
                    <a:pt x="3848" y="801"/>
                  </a:cubicBezTo>
                  <a:cubicBezTo>
                    <a:pt x="3999" y="801"/>
                    <a:pt x="4117" y="694"/>
                    <a:pt x="4250" y="628"/>
                  </a:cubicBezTo>
                  <a:cubicBezTo>
                    <a:pt x="2996" y="290"/>
                    <a:pt x="1743" y="130"/>
                    <a:pt x="450" y="51"/>
                  </a:cubicBezTo>
                  <a:cubicBezTo>
                    <a:pt x="355" y="27"/>
                    <a:pt x="263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9"/>
            <p:cNvSpPr/>
            <p:nvPr/>
          </p:nvSpPr>
          <p:spPr>
            <a:xfrm>
              <a:off x="6402750" y="2636450"/>
              <a:ext cx="35325" cy="85800"/>
            </a:xfrm>
            <a:custGeom>
              <a:avLst/>
              <a:gdLst/>
              <a:ahLst/>
              <a:cxnLst/>
              <a:rect l="l" t="t" r="r" b="b"/>
              <a:pathLst>
                <a:path w="1413" h="3432" extrusionOk="0">
                  <a:moveTo>
                    <a:pt x="631" y="1"/>
                  </a:moveTo>
                  <a:cubicBezTo>
                    <a:pt x="564" y="1"/>
                    <a:pt x="505" y="76"/>
                    <a:pt x="458" y="308"/>
                  </a:cubicBezTo>
                  <a:cubicBezTo>
                    <a:pt x="160" y="865"/>
                    <a:pt x="498" y="1342"/>
                    <a:pt x="617" y="1820"/>
                  </a:cubicBezTo>
                  <a:cubicBezTo>
                    <a:pt x="737" y="2039"/>
                    <a:pt x="776" y="2258"/>
                    <a:pt x="498" y="2397"/>
                  </a:cubicBezTo>
                  <a:cubicBezTo>
                    <a:pt x="200" y="2596"/>
                    <a:pt x="1" y="2854"/>
                    <a:pt x="20" y="3232"/>
                  </a:cubicBezTo>
                  <a:cubicBezTo>
                    <a:pt x="100" y="3352"/>
                    <a:pt x="200" y="3411"/>
                    <a:pt x="319" y="3431"/>
                  </a:cubicBezTo>
                  <a:cubicBezTo>
                    <a:pt x="418" y="3431"/>
                    <a:pt x="518" y="3431"/>
                    <a:pt x="617" y="3352"/>
                  </a:cubicBezTo>
                  <a:lnTo>
                    <a:pt x="657" y="3292"/>
                  </a:lnTo>
                  <a:lnTo>
                    <a:pt x="717" y="3252"/>
                  </a:lnTo>
                  <a:cubicBezTo>
                    <a:pt x="757" y="3312"/>
                    <a:pt x="796" y="3332"/>
                    <a:pt x="876" y="3332"/>
                  </a:cubicBezTo>
                  <a:cubicBezTo>
                    <a:pt x="1274" y="2556"/>
                    <a:pt x="1413" y="1760"/>
                    <a:pt x="1154" y="905"/>
                  </a:cubicBezTo>
                  <a:cubicBezTo>
                    <a:pt x="1095" y="706"/>
                    <a:pt x="1075" y="467"/>
                    <a:pt x="1055" y="248"/>
                  </a:cubicBezTo>
                  <a:cubicBezTo>
                    <a:pt x="1044" y="253"/>
                    <a:pt x="1033" y="255"/>
                    <a:pt x="1022" y="255"/>
                  </a:cubicBezTo>
                  <a:cubicBezTo>
                    <a:pt x="897" y="255"/>
                    <a:pt x="752" y="1"/>
                    <a:pt x="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9"/>
            <p:cNvSpPr/>
            <p:nvPr/>
          </p:nvSpPr>
          <p:spPr>
            <a:xfrm>
              <a:off x="6701650" y="2938050"/>
              <a:ext cx="31850" cy="81750"/>
            </a:xfrm>
            <a:custGeom>
              <a:avLst/>
              <a:gdLst/>
              <a:ahLst/>
              <a:cxnLst/>
              <a:rect l="l" t="t" r="r" b="b"/>
              <a:pathLst>
                <a:path w="1274" h="3270" extrusionOk="0">
                  <a:moveTo>
                    <a:pt x="557" y="1"/>
                  </a:moveTo>
                  <a:cubicBezTo>
                    <a:pt x="298" y="21"/>
                    <a:pt x="159" y="140"/>
                    <a:pt x="159" y="398"/>
                  </a:cubicBezTo>
                  <a:cubicBezTo>
                    <a:pt x="0" y="1035"/>
                    <a:pt x="358" y="1612"/>
                    <a:pt x="398" y="2209"/>
                  </a:cubicBezTo>
                  <a:cubicBezTo>
                    <a:pt x="577" y="2527"/>
                    <a:pt x="676" y="2885"/>
                    <a:pt x="875" y="3203"/>
                  </a:cubicBezTo>
                  <a:cubicBezTo>
                    <a:pt x="922" y="3250"/>
                    <a:pt x="969" y="3269"/>
                    <a:pt x="1019" y="3269"/>
                  </a:cubicBezTo>
                  <a:cubicBezTo>
                    <a:pt x="1055" y="3269"/>
                    <a:pt x="1093" y="3260"/>
                    <a:pt x="1134" y="3243"/>
                  </a:cubicBezTo>
                  <a:cubicBezTo>
                    <a:pt x="1174" y="2945"/>
                    <a:pt x="1273" y="2626"/>
                    <a:pt x="1273" y="2328"/>
                  </a:cubicBezTo>
                  <a:cubicBezTo>
                    <a:pt x="1273" y="1493"/>
                    <a:pt x="1154" y="657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9"/>
            <p:cNvSpPr/>
            <p:nvPr/>
          </p:nvSpPr>
          <p:spPr>
            <a:xfrm>
              <a:off x="6185425" y="2980950"/>
              <a:ext cx="119875" cy="20025"/>
            </a:xfrm>
            <a:custGeom>
              <a:avLst/>
              <a:gdLst/>
              <a:ahLst/>
              <a:cxnLst/>
              <a:rect l="l" t="t" r="r" b="b"/>
              <a:pathLst>
                <a:path w="4795" h="801" extrusionOk="0">
                  <a:moveTo>
                    <a:pt x="3383" y="1"/>
                  </a:moveTo>
                  <a:cubicBezTo>
                    <a:pt x="2968" y="1"/>
                    <a:pt x="2552" y="31"/>
                    <a:pt x="2149" y="55"/>
                  </a:cubicBezTo>
                  <a:cubicBezTo>
                    <a:pt x="2063" y="60"/>
                    <a:pt x="1977" y="61"/>
                    <a:pt x="1890" y="61"/>
                  </a:cubicBezTo>
                  <a:cubicBezTo>
                    <a:pt x="1700" y="61"/>
                    <a:pt x="1507" y="54"/>
                    <a:pt x="1315" y="54"/>
                  </a:cubicBezTo>
                  <a:cubicBezTo>
                    <a:pt x="860" y="54"/>
                    <a:pt x="407" y="98"/>
                    <a:pt x="0" y="393"/>
                  </a:cubicBezTo>
                  <a:cubicBezTo>
                    <a:pt x="339" y="771"/>
                    <a:pt x="836" y="612"/>
                    <a:pt x="1214" y="791"/>
                  </a:cubicBezTo>
                  <a:cubicBezTo>
                    <a:pt x="1301" y="798"/>
                    <a:pt x="1389" y="801"/>
                    <a:pt x="1476" y="801"/>
                  </a:cubicBezTo>
                  <a:cubicBezTo>
                    <a:pt x="2073" y="801"/>
                    <a:pt x="2662" y="662"/>
                    <a:pt x="3260" y="662"/>
                  </a:cubicBezTo>
                  <a:cubicBezTo>
                    <a:pt x="3347" y="662"/>
                    <a:pt x="3434" y="665"/>
                    <a:pt x="3521" y="672"/>
                  </a:cubicBezTo>
                  <a:cubicBezTo>
                    <a:pt x="3652" y="678"/>
                    <a:pt x="3789" y="688"/>
                    <a:pt x="3926" y="688"/>
                  </a:cubicBezTo>
                  <a:cubicBezTo>
                    <a:pt x="4226" y="688"/>
                    <a:pt x="4529" y="639"/>
                    <a:pt x="4775" y="393"/>
                  </a:cubicBezTo>
                  <a:cubicBezTo>
                    <a:pt x="4795" y="155"/>
                    <a:pt x="4695" y="120"/>
                    <a:pt x="4571" y="120"/>
                  </a:cubicBezTo>
                  <a:cubicBezTo>
                    <a:pt x="4520" y="120"/>
                    <a:pt x="4464" y="126"/>
                    <a:pt x="4411" y="126"/>
                  </a:cubicBezTo>
                  <a:cubicBezTo>
                    <a:pt x="4335" y="126"/>
                    <a:pt x="4265" y="114"/>
                    <a:pt x="4218" y="55"/>
                  </a:cubicBezTo>
                  <a:cubicBezTo>
                    <a:pt x="3944" y="15"/>
                    <a:pt x="3664" y="1"/>
                    <a:pt x="3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9"/>
            <p:cNvSpPr/>
            <p:nvPr/>
          </p:nvSpPr>
          <p:spPr>
            <a:xfrm>
              <a:off x="6384850" y="2898600"/>
              <a:ext cx="77600" cy="25050"/>
            </a:xfrm>
            <a:custGeom>
              <a:avLst/>
              <a:gdLst/>
              <a:ahLst/>
              <a:cxnLst/>
              <a:rect l="l" t="t" r="r" b="b"/>
              <a:pathLst>
                <a:path w="3104" h="1002" extrusionOk="0">
                  <a:moveTo>
                    <a:pt x="2135" y="0"/>
                  </a:moveTo>
                  <a:cubicBezTo>
                    <a:pt x="1378" y="0"/>
                    <a:pt x="437" y="232"/>
                    <a:pt x="0" y="604"/>
                  </a:cubicBezTo>
                  <a:cubicBezTo>
                    <a:pt x="140" y="624"/>
                    <a:pt x="299" y="664"/>
                    <a:pt x="438" y="664"/>
                  </a:cubicBezTo>
                  <a:cubicBezTo>
                    <a:pt x="736" y="664"/>
                    <a:pt x="697" y="823"/>
                    <a:pt x="617" y="1002"/>
                  </a:cubicBezTo>
                  <a:cubicBezTo>
                    <a:pt x="1373" y="803"/>
                    <a:pt x="2169" y="922"/>
                    <a:pt x="2905" y="664"/>
                  </a:cubicBezTo>
                  <a:cubicBezTo>
                    <a:pt x="2984" y="524"/>
                    <a:pt x="3024" y="385"/>
                    <a:pt x="3104" y="226"/>
                  </a:cubicBezTo>
                  <a:cubicBezTo>
                    <a:pt x="2913" y="71"/>
                    <a:pt x="2552" y="0"/>
                    <a:pt x="2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9"/>
            <p:cNvSpPr/>
            <p:nvPr/>
          </p:nvSpPr>
          <p:spPr>
            <a:xfrm>
              <a:off x="6396775" y="2486500"/>
              <a:ext cx="18425" cy="66650"/>
            </a:xfrm>
            <a:custGeom>
              <a:avLst/>
              <a:gdLst/>
              <a:ahLst/>
              <a:cxnLst/>
              <a:rect l="l" t="t" r="r" b="b"/>
              <a:pathLst>
                <a:path w="737" h="2666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58" y="477"/>
                    <a:pt x="240" y="955"/>
                    <a:pt x="120" y="1472"/>
                  </a:cubicBezTo>
                  <a:cubicBezTo>
                    <a:pt x="41" y="1870"/>
                    <a:pt x="1" y="2248"/>
                    <a:pt x="140" y="2666"/>
                  </a:cubicBezTo>
                  <a:lnTo>
                    <a:pt x="717" y="2666"/>
                  </a:lnTo>
                  <a:cubicBezTo>
                    <a:pt x="737" y="1770"/>
                    <a:pt x="737" y="895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9"/>
            <p:cNvSpPr/>
            <p:nvPr/>
          </p:nvSpPr>
          <p:spPr>
            <a:xfrm>
              <a:off x="6554925" y="2941000"/>
              <a:ext cx="89550" cy="25800"/>
            </a:xfrm>
            <a:custGeom>
              <a:avLst/>
              <a:gdLst/>
              <a:ahLst/>
              <a:cxnLst/>
              <a:rect l="l" t="t" r="r" b="b"/>
              <a:pathLst>
                <a:path w="3582" h="1032" extrusionOk="0">
                  <a:moveTo>
                    <a:pt x="3330" y="1"/>
                  </a:moveTo>
                  <a:cubicBezTo>
                    <a:pt x="3268" y="1"/>
                    <a:pt x="3204" y="13"/>
                    <a:pt x="3144" y="22"/>
                  </a:cubicBezTo>
                  <a:cubicBezTo>
                    <a:pt x="3095" y="22"/>
                    <a:pt x="3045" y="21"/>
                    <a:pt x="2996" y="21"/>
                  </a:cubicBezTo>
                  <a:cubicBezTo>
                    <a:pt x="2723" y="21"/>
                    <a:pt x="2448" y="36"/>
                    <a:pt x="2229" y="221"/>
                  </a:cubicBezTo>
                  <a:cubicBezTo>
                    <a:pt x="1991" y="335"/>
                    <a:pt x="1750" y="364"/>
                    <a:pt x="1508" y="364"/>
                  </a:cubicBezTo>
                  <a:cubicBezTo>
                    <a:pt x="1263" y="364"/>
                    <a:pt x="1016" y="334"/>
                    <a:pt x="773" y="334"/>
                  </a:cubicBezTo>
                  <a:cubicBezTo>
                    <a:pt x="714" y="334"/>
                    <a:pt x="656" y="336"/>
                    <a:pt x="598" y="340"/>
                  </a:cubicBezTo>
                  <a:cubicBezTo>
                    <a:pt x="458" y="340"/>
                    <a:pt x="299" y="340"/>
                    <a:pt x="160" y="380"/>
                  </a:cubicBezTo>
                  <a:cubicBezTo>
                    <a:pt x="60" y="420"/>
                    <a:pt x="1" y="519"/>
                    <a:pt x="1" y="619"/>
                  </a:cubicBezTo>
                  <a:cubicBezTo>
                    <a:pt x="1" y="718"/>
                    <a:pt x="60" y="818"/>
                    <a:pt x="140" y="897"/>
                  </a:cubicBezTo>
                  <a:cubicBezTo>
                    <a:pt x="259" y="987"/>
                    <a:pt x="401" y="1031"/>
                    <a:pt x="548" y="1031"/>
                  </a:cubicBezTo>
                  <a:cubicBezTo>
                    <a:pt x="598" y="1031"/>
                    <a:pt x="647" y="1026"/>
                    <a:pt x="697" y="1017"/>
                  </a:cubicBezTo>
                  <a:cubicBezTo>
                    <a:pt x="796" y="1017"/>
                    <a:pt x="896" y="997"/>
                    <a:pt x="995" y="977"/>
                  </a:cubicBezTo>
                  <a:cubicBezTo>
                    <a:pt x="1214" y="917"/>
                    <a:pt x="1433" y="902"/>
                    <a:pt x="1654" y="902"/>
                  </a:cubicBezTo>
                  <a:cubicBezTo>
                    <a:pt x="1876" y="902"/>
                    <a:pt x="2099" y="917"/>
                    <a:pt x="2328" y="917"/>
                  </a:cubicBezTo>
                  <a:cubicBezTo>
                    <a:pt x="2370" y="913"/>
                    <a:pt x="2413" y="912"/>
                    <a:pt x="2457" y="912"/>
                  </a:cubicBezTo>
                  <a:cubicBezTo>
                    <a:pt x="2589" y="912"/>
                    <a:pt x="2728" y="925"/>
                    <a:pt x="2863" y="925"/>
                  </a:cubicBezTo>
                  <a:cubicBezTo>
                    <a:pt x="3151" y="925"/>
                    <a:pt x="3422" y="866"/>
                    <a:pt x="3581" y="499"/>
                  </a:cubicBezTo>
                  <a:cubicBezTo>
                    <a:pt x="3024" y="400"/>
                    <a:pt x="3522" y="221"/>
                    <a:pt x="3562" y="101"/>
                  </a:cubicBezTo>
                  <a:cubicBezTo>
                    <a:pt x="3494" y="22"/>
                    <a:pt x="3413" y="1"/>
                    <a:pt x="3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9"/>
            <p:cNvSpPr/>
            <p:nvPr/>
          </p:nvSpPr>
          <p:spPr>
            <a:xfrm>
              <a:off x="6480325" y="2949000"/>
              <a:ext cx="88550" cy="24400"/>
            </a:xfrm>
            <a:custGeom>
              <a:avLst/>
              <a:gdLst/>
              <a:ahLst/>
              <a:cxnLst/>
              <a:rect l="l" t="t" r="r" b="b"/>
              <a:pathLst>
                <a:path w="3542" h="976" extrusionOk="0">
                  <a:moveTo>
                    <a:pt x="3482" y="0"/>
                  </a:moveTo>
                  <a:cubicBezTo>
                    <a:pt x="2666" y="100"/>
                    <a:pt x="1811" y="140"/>
                    <a:pt x="995" y="378"/>
                  </a:cubicBezTo>
                  <a:cubicBezTo>
                    <a:pt x="956" y="458"/>
                    <a:pt x="876" y="537"/>
                    <a:pt x="777" y="557"/>
                  </a:cubicBezTo>
                  <a:cubicBezTo>
                    <a:pt x="518" y="577"/>
                    <a:pt x="299" y="577"/>
                    <a:pt x="61" y="597"/>
                  </a:cubicBezTo>
                  <a:cubicBezTo>
                    <a:pt x="21" y="597"/>
                    <a:pt x="21" y="637"/>
                    <a:pt x="1" y="657"/>
                  </a:cubicBezTo>
                  <a:cubicBezTo>
                    <a:pt x="1" y="677"/>
                    <a:pt x="1" y="736"/>
                    <a:pt x="61" y="756"/>
                  </a:cubicBezTo>
                  <a:cubicBezTo>
                    <a:pt x="200" y="895"/>
                    <a:pt x="399" y="975"/>
                    <a:pt x="598" y="975"/>
                  </a:cubicBezTo>
                  <a:cubicBezTo>
                    <a:pt x="797" y="975"/>
                    <a:pt x="995" y="955"/>
                    <a:pt x="1194" y="895"/>
                  </a:cubicBezTo>
                  <a:cubicBezTo>
                    <a:pt x="1572" y="776"/>
                    <a:pt x="1950" y="776"/>
                    <a:pt x="2328" y="776"/>
                  </a:cubicBezTo>
                  <a:cubicBezTo>
                    <a:pt x="2468" y="776"/>
                    <a:pt x="2587" y="776"/>
                    <a:pt x="2746" y="756"/>
                  </a:cubicBezTo>
                  <a:cubicBezTo>
                    <a:pt x="2885" y="736"/>
                    <a:pt x="3025" y="677"/>
                    <a:pt x="3124" y="557"/>
                  </a:cubicBezTo>
                  <a:cubicBezTo>
                    <a:pt x="3084" y="498"/>
                    <a:pt x="3084" y="458"/>
                    <a:pt x="3084" y="398"/>
                  </a:cubicBezTo>
                  <a:cubicBezTo>
                    <a:pt x="3084" y="398"/>
                    <a:pt x="3064" y="378"/>
                    <a:pt x="3064" y="338"/>
                  </a:cubicBezTo>
                  <a:cubicBezTo>
                    <a:pt x="3044" y="279"/>
                    <a:pt x="3064" y="259"/>
                    <a:pt x="3124" y="199"/>
                  </a:cubicBezTo>
                  <a:cubicBezTo>
                    <a:pt x="3223" y="179"/>
                    <a:pt x="3343" y="179"/>
                    <a:pt x="3462" y="159"/>
                  </a:cubicBezTo>
                  <a:cubicBezTo>
                    <a:pt x="3482" y="159"/>
                    <a:pt x="3522" y="140"/>
                    <a:pt x="3502" y="140"/>
                  </a:cubicBezTo>
                  <a:cubicBezTo>
                    <a:pt x="3542" y="100"/>
                    <a:pt x="3542" y="60"/>
                    <a:pt x="34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9"/>
            <p:cNvSpPr/>
            <p:nvPr/>
          </p:nvSpPr>
          <p:spPr>
            <a:xfrm>
              <a:off x="6146125" y="2988250"/>
              <a:ext cx="68175" cy="18525"/>
            </a:xfrm>
            <a:custGeom>
              <a:avLst/>
              <a:gdLst/>
              <a:ahLst/>
              <a:cxnLst/>
              <a:rect l="l" t="t" r="r" b="b"/>
              <a:pathLst>
                <a:path w="2727" h="741" extrusionOk="0">
                  <a:moveTo>
                    <a:pt x="703" y="1"/>
                  </a:moveTo>
                  <a:cubicBezTo>
                    <a:pt x="475" y="1"/>
                    <a:pt x="250" y="62"/>
                    <a:pt x="41" y="280"/>
                  </a:cubicBezTo>
                  <a:cubicBezTo>
                    <a:pt x="1" y="400"/>
                    <a:pt x="1" y="499"/>
                    <a:pt x="100" y="579"/>
                  </a:cubicBezTo>
                  <a:cubicBezTo>
                    <a:pt x="200" y="618"/>
                    <a:pt x="299" y="678"/>
                    <a:pt x="399" y="698"/>
                  </a:cubicBezTo>
                  <a:cubicBezTo>
                    <a:pt x="645" y="722"/>
                    <a:pt x="890" y="741"/>
                    <a:pt x="1131" y="741"/>
                  </a:cubicBezTo>
                  <a:cubicBezTo>
                    <a:pt x="1688" y="741"/>
                    <a:pt x="2226" y="641"/>
                    <a:pt x="2726" y="280"/>
                  </a:cubicBezTo>
                  <a:cubicBezTo>
                    <a:pt x="2564" y="137"/>
                    <a:pt x="2375" y="109"/>
                    <a:pt x="2182" y="109"/>
                  </a:cubicBezTo>
                  <a:cubicBezTo>
                    <a:pt x="2052" y="109"/>
                    <a:pt x="1920" y="122"/>
                    <a:pt x="1794" y="122"/>
                  </a:cubicBezTo>
                  <a:cubicBezTo>
                    <a:pt x="1717" y="122"/>
                    <a:pt x="1643" y="117"/>
                    <a:pt x="1572" y="101"/>
                  </a:cubicBezTo>
                  <a:cubicBezTo>
                    <a:pt x="1293" y="101"/>
                    <a:pt x="995" y="1"/>
                    <a:pt x="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9"/>
            <p:cNvSpPr/>
            <p:nvPr/>
          </p:nvSpPr>
          <p:spPr>
            <a:xfrm>
              <a:off x="6087450" y="2993000"/>
              <a:ext cx="60700" cy="19375"/>
            </a:xfrm>
            <a:custGeom>
              <a:avLst/>
              <a:gdLst/>
              <a:ahLst/>
              <a:cxnLst/>
              <a:rect l="l" t="t" r="r" b="b"/>
              <a:pathLst>
                <a:path w="2428" h="775" extrusionOk="0">
                  <a:moveTo>
                    <a:pt x="1647" y="1"/>
                  </a:moveTo>
                  <a:cubicBezTo>
                    <a:pt x="1393" y="1"/>
                    <a:pt x="1144" y="31"/>
                    <a:pt x="896" y="90"/>
                  </a:cubicBezTo>
                  <a:cubicBezTo>
                    <a:pt x="778" y="275"/>
                    <a:pt x="603" y="290"/>
                    <a:pt x="408" y="290"/>
                  </a:cubicBezTo>
                  <a:cubicBezTo>
                    <a:pt x="372" y="290"/>
                    <a:pt x="336" y="289"/>
                    <a:pt x="299" y="289"/>
                  </a:cubicBezTo>
                  <a:cubicBezTo>
                    <a:pt x="180" y="309"/>
                    <a:pt x="1" y="269"/>
                    <a:pt x="140" y="488"/>
                  </a:cubicBezTo>
                  <a:cubicBezTo>
                    <a:pt x="299" y="687"/>
                    <a:pt x="578" y="707"/>
                    <a:pt x="836" y="767"/>
                  </a:cubicBezTo>
                  <a:cubicBezTo>
                    <a:pt x="879" y="772"/>
                    <a:pt x="921" y="774"/>
                    <a:pt x="964" y="774"/>
                  </a:cubicBezTo>
                  <a:cubicBezTo>
                    <a:pt x="1082" y="774"/>
                    <a:pt x="1202" y="756"/>
                    <a:pt x="1333" y="727"/>
                  </a:cubicBezTo>
                  <a:cubicBezTo>
                    <a:pt x="1356" y="725"/>
                    <a:pt x="1378" y="724"/>
                    <a:pt x="1401" y="724"/>
                  </a:cubicBezTo>
                  <a:cubicBezTo>
                    <a:pt x="1544" y="724"/>
                    <a:pt x="1683" y="758"/>
                    <a:pt x="1830" y="758"/>
                  </a:cubicBezTo>
                  <a:cubicBezTo>
                    <a:pt x="1901" y="758"/>
                    <a:pt x="1973" y="750"/>
                    <a:pt x="2050" y="727"/>
                  </a:cubicBezTo>
                  <a:cubicBezTo>
                    <a:pt x="2229" y="608"/>
                    <a:pt x="2368" y="468"/>
                    <a:pt x="2428" y="269"/>
                  </a:cubicBezTo>
                  <a:lnTo>
                    <a:pt x="2428" y="90"/>
                  </a:lnTo>
                  <a:cubicBezTo>
                    <a:pt x="2159" y="31"/>
                    <a:pt x="1900" y="1"/>
                    <a:pt x="1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9"/>
            <p:cNvSpPr/>
            <p:nvPr/>
          </p:nvSpPr>
          <p:spPr>
            <a:xfrm>
              <a:off x="6472375" y="2824675"/>
              <a:ext cx="29375" cy="42275"/>
            </a:xfrm>
            <a:custGeom>
              <a:avLst/>
              <a:gdLst/>
              <a:ahLst/>
              <a:cxnLst/>
              <a:rect l="l" t="t" r="r" b="b"/>
              <a:pathLst>
                <a:path w="1175" h="1691" extrusionOk="0">
                  <a:moveTo>
                    <a:pt x="558" y="0"/>
                  </a:moveTo>
                  <a:cubicBezTo>
                    <a:pt x="498" y="259"/>
                    <a:pt x="1" y="139"/>
                    <a:pt x="160" y="378"/>
                  </a:cubicBezTo>
                  <a:cubicBezTo>
                    <a:pt x="418" y="796"/>
                    <a:pt x="379" y="1353"/>
                    <a:pt x="776" y="1691"/>
                  </a:cubicBezTo>
                  <a:cubicBezTo>
                    <a:pt x="975" y="1472"/>
                    <a:pt x="1095" y="1194"/>
                    <a:pt x="1174" y="915"/>
                  </a:cubicBezTo>
                  <a:cubicBezTo>
                    <a:pt x="1075" y="557"/>
                    <a:pt x="856" y="259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9"/>
            <p:cNvSpPr/>
            <p:nvPr/>
          </p:nvSpPr>
          <p:spPr>
            <a:xfrm>
              <a:off x="6436000" y="2792950"/>
              <a:ext cx="31425" cy="26525"/>
            </a:xfrm>
            <a:custGeom>
              <a:avLst/>
              <a:gdLst/>
              <a:ahLst/>
              <a:cxnLst/>
              <a:rect l="l" t="t" r="r" b="b"/>
              <a:pathLst>
                <a:path w="1257" h="1061" extrusionOk="0">
                  <a:moveTo>
                    <a:pt x="336" y="0"/>
                  </a:moveTo>
                  <a:cubicBezTo>
                    <a:pt x="42" y="0"/>
                    <a:pt x="1" y="256"/>
                    <a:pt x="123" y="652"/>
                  </a:cubicBezTo>
                  <a:cubicBezTo>
                    <a:pt x="210" y="880"/>
                    <a:pt x="313" y="1061"/>
                    <a:pt x="553" y="1061"/>
                  </a:cubicBezTo>
                  <a:cubicBezTo>
                    <a:pt x="586" y="1061"/>
                    <a:pt x="621" y="1057"/>
                    <a:pt x="660" y="1050"/>
                  </a:cubicBezTo>
                  <a:lnTo>
                    <a:pt x="839" y="1050"/>
                  </a:lnTo>
                  <a:cubicBezTo>
                    <a:pt x="901" y="896"/>
                    <a:pt x="986" y="837"/>
                    <a:pt x="1114" y="837"/>
                  </a:cubicBezTo>
                  <a:cubicBezTo>
                    <a:pt x="1151" y="837"/>
                    <a:pt x="1192" y="842"/>
                    <a:pt x="1237" y="851"/>
                  </a:cubicBezTo>
                  <a:cubicBezTo>
                    <a:pt x="1237" y="772"/>
                    <a:pt x="1257" y="692"/>
                    <a:pt x="1257" y="633"/>
                  </a:cubicBezTo>
                  <a:cubicBezTo>
                    <a:pt x="1117" y="434"/>
                    <a:pt x="938" y="195"/>
                    <a:pt x="680" y="76"/>
                  </a:cubicBezTo>
                  <a:cubicBezTo>
                    <a:pt x="540" y="24"/>
                    <a:pt x="426" y="0"/>
                    <a:pt x="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9"/>
            <p:cNvSpPr/>
            <p:nvPr/>
          </p:nvSpPr>
          <p:spPr>
            <a:xfrm>
              <a:off x="6405250" y="2780000"/>
              <a:ext cx="47750" cy="31550"/>
            </a:xfrm>
            <a:custGeom>
              <a:avLst/>
              <a:gdLst/>
              <a:ahLst/>
              <a:cxnLst/>
              <a:rect l="l" t="t" r="r" b="b"/>
              <a:pathLst>
                <a:path w="1910" h="1262" extrusionOk="0">
                  <a:moveTo>
                    <a:pt x="120" y="0"/>
                  </a:moveTo>
                  <a:cubicBezTo>
                    <a:pt x="87" y="0"/>
                    <a:pt x="53" y="12"/>
                    <a:pt x="20" y="37"/>
                  </a:cubicBezTo>
                  <a:cubicBezTo>
                    <a:pt x="0" y="96"/>
                    <a:pt x="0" y="176"/>
                    <a:pt x="20" y="255"/>
                  </a:cubicBezTo>
                  <a:cubicBezTo>
                    <a:pt x="179" y="434"/>
                    <a:pt x="438" y="434"/>
                    <a:pt x="617" y="594"/>
                  </a:cubicBezTo>
                  <a:cubicBezTo>
                    <a:pt x="816" y="832"/>
                    <a:pt x="1015" y="1091"/>
                    <a:pt x="1293" y="1250"/>
                  </a:cubicBezTo>
                  <a:cubicBezTo>
                    <a:pt x="1322" y="1257"/>
                    <a:pt x="1351" y="1262"/>
                    <a:pt x="1379" y="1262"/>
                  </a:cubicBezTo>
                  <a:cubicBezTo>
                    <a:pt x="1428" y="1262"/>
                    <a:pt x="1474" y="1248"/>
                    <a:pt x="1512" y="1210"/>
                  </a:cubicBezTo>
                  <a:cubicBezTo>
                    <a:pt x="1494" y="962"/>
                    <a:pt x="1381" y="618"/>
                    <a:pt x="1754" y="618"/>
                  </a:cubicBezTo>
                  <a:cubicBezTo>
                    <a:pt x="1798" y="618"/>
                    <a:pt x="1850" y="623"/>
                    <a:pt x="1910" y="633"/>
                  </a:cubicBezTo>
                  <a:cubicBezTo>
                    <a:pt x="1386" y="465"/>
                    <a:pt x="933" y="51"/>
                    <a:pt x="369" y="51"/>
                  </a:cubicBezTo>
                  <a:cubicBezTo>
                    <a:pt x="333" y="51"/>
                    <a:pt x="296" y="53"/>
                    <a:pt x="259" y="56"/>
                  </a:cubicBezTo>
                  <a:cubicBezTo>
                    <a:pt x="212" y="22"/>
                    <a:pt x="166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9"/>
            <p:cNvSpPr/>
            <p:nvPr/>
          </p:nvSpPr>
          <p:spPr>
            <a:xfrm>
              <a:off x="6713575" y="3020100"/>
              <a:ext cx="29375" cy="49275"/>
            </a:xfrm>
            <a:custGeom>
              <a:avLst/>
              <a:gdLst/>
              <a:ahLst/>
              <a:cxnLst/>
              <a:rect l="l" t="t" r="r" b="b"/>
              <a:pathLst>
                <a:path w="1175" h="1971" extrusionOk="0">
                  <a:moveTo>
                    <a:pt x="458" y="1"/>
                  </a:moveTo>
                  <a:cubicBezTo>
                    <a:pt x="418" y="21"/>
                    <a:pt x="398" y="41"/>
                    <a:pt x="319" y="80"/>
                  </a:cubicBezTo>
                  <a:cubicBezTo>
                    <a:pt x="219" y="279"/>
                    <a:pt x="180" y="498"/>
                    <a:pt x="60" y="697"/>
                  </a:cubicBezTo>
                  <a:cubicBezTo>
                    <a:pt x="1" y="817"/>
                    <a:pt x="20" y="936"/>
                    <a:pt x="100" y="1035"/>
                  </a:cubicBezTo>
                  <a:cubicBezTo>
                    <a:pt x="498" y="1274"/>
                    <a:pt x="518" y="1791"/>
                    <a:pt x="955" y="1970"/>
                  </a:cubicBezTo>
                  <a:cubicBezTo>
                    <a:pt x="1154" y="1891"/>
                    <a:pt x="1055" y="1672"/>
                    <a:pt x="1174" y="1533"/>
                  </a:cubicBezTo>
                  <a:cubicBezTo>
                    <a:pt x="1075" y="1214"/>
                    <a:pt x="1055" y="836"/>
                    <a:pt x="756" y="618"/>
                  </a:cubicBezTo>
                  <a:cubicBezTo>
                    <a:pt x="558" y="439"/>
                    <a:pt x="677" y="200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9"/>
            <p:cNvSpPr/>
            <p:nvPr/>
          </p:nvSpPr>
          <p:spPr>
            <a:xfrm>
              <a:off x="6388325" y="2727600"/>
              <a:ext cx="26875" cy="29950"/>
            </a:xfrm>
            <a:custGeom>
              <a:avLst/>
              <a:gdLst/>
              <a:ahLst/>
              <a:cxnLst/>
              <a:rect l="l" t="t" r="r" b="b"/>
              <a:pathLst>
                <a:path w="1075" h="1198" extrusionOk="0">
                  <a:moveTo>
                    <a:pt x="449" y="1"/>
                  </a:moveTo>
                  <a:cubicBezTo>
                    <a:pt x="307" y="1"/>
                    <a:pt x="168" y="78"/>
                    <a:pt x="60" y="203"/>
                  </a:cubicBezTo>
                  <a:cubicBezTo>
                    <a:pt x="40" y="283"/>
                    <a:pt x="1" y="362"/>
                    <a:pt x="1" y="462"/>
                  </a:cubicBezTo>
                  <a:cubicBezTo>
                    <a:pt x="40" y="641"/>
                    <a:pt x="140" y="760"/>
                    <a:pt x="259" y="879"/>
                  </a:cubicBezTo>
                  <a:cubicBezTo>
                    <a:pt x="430" y="965"/>
                    <a:pt x="528" y="1198"/>
                    <a:pt x="742" y="1198"/>
                  </a:cubicBezTo>
                  <a:cubicBezTo>
                    <a:pt x="777" y="1198"/>
                    <a:pt x="814" y="1192"/>
                    <a:pt x="856" y="1178"/>
                  </a:cubicBezTo>
                  <a:cubicBezTo>
                    <a:pt x="936" y="999"/>
                    <a:pt x="995" y="800"/>
                    <a:pt x="1075" y="641"/>
                  </a:cubicBezTo>
                  <a:cubicBezTo>
                    <a:pt x="1055" y="283"/>
                    <a:pt x="836" y="84"/>
                    <a:pt x="498" y="4"/>
                  </a:cubicBezTo>
                  <a:cubicBezTo>
                    <a:pt x="482" y="2"/>
                    <a:pt x="466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9"/>
            <p:cNvSpPr/>
            <p:nvPr/>
          </p:nvSpPr>
          <p:spPr>
            <a:xfrm>
              <a:off x="6400775" y="2714250"/>
              <a:ext cx="24375" cy="29375"/>
            </a:xfrm>
            <a:custGeom>
              <a:avLst/>
              <a:gdLst/>
              <a:ahLst/>
              <a:cxnLst/>
              <a:rect l="l" t="t" r="r" b="b"/>
              <a:pathLst>
                <a:path w="975" h="1175" extrusionOk="0">
                  <a:moveTo>
                    <a:pt x="756" y="1"/>
                  </a:moveTo>
                  <a:cubicBezTo>
                    <a:pt x="696" y="41"/>
                    <a:pt x="637" y="120"/>
                    <a:pt x="577" y="200"/>
                  </a:cubicBezTo>
                  <a:cubicBezTo>
                    <a:pt x="398" y="339"/>
                    <a:pt x="159" y="279"/>
                    <a:pt x="40" y="478"/>
                  </a:cubicBezTo>
                  <a:cubicBezTo>
                    <a:pt x="40" y="518"/>
                    <a:pt x="0" y="538"/>
                    <a:pt x="0" y="598"/>
                  </a:cubicBezTo>
                  <a:cubicBezTo>
                    <a:pt x="179" y="797"/>
                    <a:pt x="378" y="976"/>
                    <a:pt x="577" y="1175"/>
                  </a:cubicBezTo>
                  <a:cubicBezTo>
                    <a:pt x="796" y="896"/>
                    <a:pt x="855" y="538"/>
                    <a:pt x="975" y="220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9"/>
            <p:cNvSpPr/>
            <p:nvPr/>
          </p:nvSpPr>
          <p:spPr>
            <a:xfrm>
              <a:off x="6488800" y="2853325"/>
              <a:ext cx="19900" cy="42975"/>
            </a:xfrm>
            <a:custGeom>
              <a:avLst/>
              <a:gdLst/>
              <a:ahLst/>
              <a:cxnLst/>
              <a:rect l="l" t="t" r="r" b="b"/>
              <a:pathLst>
                <a:path w="796" h="1719" extrusionOk="0">
                  <a:moveTo>
                    <a:pt x="567" y="1"/>
                  </a:moveTo>
                  <a:cubicBezTo>
                    <a:pt x="251" y="1"/>
                    <a:pt x="317" y="305"/>
                    <a:pt x="298" y="525"/>
                  </a:cubicBezTo>
                  <a:cubicBezTo>
                    <a:pt x="497" y="804"/>
                    <a:pt x="139" y="684"/>
                    <a:pt x="99" y="784"/>
                  </a:cubicBezTo>
                  <a:cubicBezTo>
                    <a:pt x="20" y="983"/>
                    <a:pt x="358" y="1042"/>
                    <a:pt x="219" y="1241"/>
                  </a:cubicBezTo>
                  <a:cubicBezTo>
                    <a:pt x="159" y="1321"/>
                    <a:pt x="139" y="1420"/>
                    <a:pt x="99" y="1500"/>
                  </a:cubicBezTo>
                  <a:cubicBezTo>
                    <a:pt x="20" y="1540"/>
                    <a:pt x="0" y="1599"/>
                    <a:pt x="99" y="1679"/>
                  </a:cubicBezTo>
                  <a:cubicBezTo>
                    <a:pt x="119" y="1699"/>
                    <a:pt x="139" y="1699"/>
                    <a:pt x="199" y="1719"/>
                  </a:cubicBezTo>
                  <a:cubicBezTo>
                    <a:pt x="656" y="1241"/>
                    <a:pt x="796" y="644"/>
                    <a:pt x="656" y="8"/>
                  </a:cubicBezTo>
                  <a:cubicBezTo>
                    <a:pt x="624" y="3"/>
                    <a:pt x="594" y="1"/>
                    <a:pt x="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9"/>
            <p:cNvSpPr/>
            <p:nvPr/>
          </p:nvSpPr>
          <p:spPr>
            <a:xfrm>
              <a:off x="6515650" y="2904550"/>
              <a:ext cx="42775" cy="11150"/>
            </a:xfrm>
            <a:custGeom>
              <a:avLst/>
              <a:gdLst/>
              <a:ahLst/>
              <a:cxnLst/>
              <a:rect l="l" t="t" r="r" b="b"/>
              <a:pathLst>
                <a:path w="1711" h="446" extrusionOk="0">
                  <a:moveTo>
                    <a:pt x="953" y="0"/>
                  </a:moveTo>
                  <a:cubicBezTo>
                    <a:pt x="747" y="0"/>
                    <a:pt x="528" y="20"/>
                    <a:pt x="293" y="20"/>
                  </a:cubicBezTo>
                  <a:cubicBezTo>
                    <a:pt x="198" y="20"/>
                    <a:pt x="101" y="17"/>
                    <a:pt x="0" y="8"/>
                  </a:cubicBezTo>
                  <a:lnTo>
                    <a:pt x="0" y="8"/>
                  </a:lnTo>
                  <a:cubicBezTo>
                    <a:pt x="478" y="445"/>
                    <a:pt x="876" y="386"/>
                    <a:pt x="1273" y="426"/>
                  </a:cubicBezTo>
                  <a:cubicBezTo>
                    <a:pt x="1373" y="247"/>
                    <a:pt x="1552" y="247"/>
                    <a:pt x="1711" y="187"/>
                  </a:cubicBezTo>
                  <a:cubicBezTo>
                    <a:pt x="1471" y="34"/>
                    <a:pt x="1223" y="0"/>
                    <a:pt x="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9"/>
            <p:cNvSpPr/>
            <p:nvPr/>
          </p:nvSpPr>
          <p:spPr>
            <a:xfrm>
              <a:off x="6393300" y="2748475"/>
              <a:ext cx="18925" cy="32950"/>
            </a:xfrm>
            <a:custGeom>
              <a:avLst/>
              <a:gdLst/>
              <a:ahLst/>
              <a:cxnLst/>
              <a:rect l="l" t="t" r="r" b="b"/>
              <a:pathLst>
                <a:path w="757" h="1318" extrusionOk="0">
                  <a:moveTo>
                    <a:pt x="189" y="1"/>
                  </a:moveTo>
                  <a:cubicBezTo>
                    <a:pt x="173" y="1"/>
                    <a:pt x="157" y="2"/>
                    <a:pt x="140" y="4"/>
                  </a:cubicBezTo>
                  <a:cubicBezTo>
                    <a:pt x="100" y="24"/>
                    <a:pt x="60" y="44"/>
                    <a:pt x="40" y="44"/>
                  </a:cubicBezTo>
                  <a:cubicBezTo>
                    <a:pt x="1" y="124"/>
                    <a:pt x="1" y="203"/>
                    <a:pt x="40" y="263"/>
                  </a:cubicBezTo>
                  <a:cubicBezTo>
                    <a:pt x="60" y="422"/>
                    <a:pt x="80" y="601"/>
                    <a:pt x="80" y="741"/>
                  </a:cubicBezTo>
                  <a:cubicBezTo>
                    <a:pt x="140" y="999"/>
                    <a:pt x="80" y="1298"/>
                    <a:pt x="458" y="1317"/>
                  </a:cubicBezTo>
                  <a:cubicBezTo>
                    <a:pt x="538" y="1317"/>
                    <a:pt x="637" y="1298"/>
                    <a:pt x="697" y="1298"/>
                  </a:cubicBezTo>
                  <a:cubicBezTo>
                    <a:pt x="398" y="999"/>
                    <a:pt x="757" y="661"/>
                    <a:pt x="657" y="343"/>
                  </a:cubicBezTo>
                  <a:cubicBezTo>
                    <a:pt x="490" y="250"/>
                    <a:pt x="40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9"/>
            <p:cNvSpPr/>
            <p:nvPr/>
          </p:nvSpPr>
          <p:spPr>
            <a:xfrm>
              <a:off x="6653400" y="2923575"/>
              <a:ext cx="51750" cy="6000"/>
            </a:xfrm>
            <a:custGeom>
              <a:avLst/>
              <a:gdLst/>
              <a:ahLst/>
              <a:cxnLst/>
              <a:rect l="l" t="t" r="r" b="b"/>
              <a:pathLst>
                <a:path w="2070" h="240" extrusionOk="0">
                  <a:moveTo>
                    <a:pt x="492" y="1"/>
                  </a:moveTo>
                  <a:cubicBezTo>
                    <a:pt x="328" y="1"/>
                    <a:pt x="164" y="3"/>
                    <a:pt x="1" y="3"/>
                  </a:cubicBezTo>
                  <a:cubicBezTo>
                    <a:pt x="310" y="196"/>
                    <a:pt x="643" y="239"/>
                    <a:pt x="983" y="239"/>
                  </a:cubicBezTo>
                  <a:cubicBezTo>
                    <a:pt x="1256" y="239"/>
                    <a:pt x="1534" y="211"/>
                    <a:pt x="1808" y="211"/>
                  </a:cubicBezTo>
                  <a:cubicBezTo>
                    <a:pt x="1896" y="211"/>
                    <a:pt x="1983" y="214"/>
                    <a:pt x="2069" y="222"/>
                  </a:cubicBezTo>
                  <a:cubicBezTo>
                    <a:pt x="1552" y="24"/>
                    <a:pt x="1023" y="1"/>
                    <a:pt x="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9"/>
            <p:cNvSpPr/>
            <p:nvPr/>
          </p:nvSpPr>
          <p:spPr>
            <a:xfrm>
              <a:off x="6633000" y="2933075"/>
              <a:ext cx="22425" cy="10975"/>
            </a:xfrm>
            <a:custGeom>
              <a:avLst/>
              <a:gdLst/>
              <a:ahLst/>
              <a:cxnLst/>
              <a:rect l="l" t="t" r="r" b="b"/>
              <a:pathLst>
                <a:path w="897" h="439" extrusionOk="0">
                  <a:moveTo>
                    <a:pt x="403" y="15"/>
                  </a:moveTo>
                  <a:cubicBezTo>
                    <a:pt x="334" y="15"/>
                    <a:pt x="279" y="40"/>
                    <a:pt x="200" y="40"/>
                  </a:cubicBezTo>
                  <a:cubicBezTo>
                    <a:pt x="140" y="140"/>
                    <a:pt x="61" y="279"/>
                    <a:pt x="1" y="379"/>
                  </a:cubicBezTo>
                  <a:cubicBezTo>
                    <a:pt x="140" y="399"/>
                    <a:pt x="299" y="399"/>
                    <a:pt x="439" y="418"/>
                  </a:cubicBezTo>
                  <a:cubicBezTo>
                    <a:pt x="618" y="399"/>
                    <a:pt x="856" y="438"/>
                    <a:pt x="896" y="239"/>
                  </a:cubicBezTo>
                  <a:cubicBezTo>
                    <a:pt x="896" y="1"/>
                    <a:pt x="637" y="40"/>
                    <a:pt x="458" y="21"/>
                  </a:cubicBezTo>
                  <a:cubicBezTo>
                    <a:pt x="439" y="17"/>
                    <a:pt x="420" y="15"/>
                    <a:pt x="403" y="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9"/>
            <p:cNvSpPr/>
            <p:nvPr/>
          </p:nvSpPr>
          <p:spPr>
            <a:xfrm>
              <a:off x="6566875" y="2948500"/>
              <a:ext cx="42775" cy="5125"/>
            </a:xfrm>
            <a:custGeom>
              <a:avLst/>
              <a:gdLst/>
              <a:ahLst/>
              <a:cxnLst/>
              <a:rect l="l" t="t" r="r" b="b"/>
              <a:pathLst>
                <a:path w="1711" h="205" extrusionOk="0">
                  <a:moveTo>
                    <a:pt x="1711" y="0"/>
                  </a:moveTo>
                  <a:cubicBezTo>
                    <a:pt x="1154" y="0"/>
                    <a:pt x="597" y="20"/>
                    <a:pt x="20" y="20"/>
                  </a:cubicBezTo>
                  <a:cubicBezTo>
                    <a:pt x="20" y="80"/>
                    <a:pt x="20" y="120"/>
                    <a:pt x="0" y="179"/>
                  </a:cubicBezTo>
                  <a:cubicBezTo>
                    <a:pt x="80" y="168"/>
                    <a:pt x="160" y="164"/>
                    <a:pt x="241" y="164"/>
                  </a:cubicBezTo>
                  <a:cubicBezTo>
                    <a:pt x="493" y="164"/>
                    <a:pt x="748" y="204"/>
                    <a:pt x="996" y="204"/>
                  </a:cubicBezTo>
                  <a:cubicBezTo>
                    <a:pt x="1245" y="204"/>
                    <a:pt x="1487" y="164"/>
                    <a:pt x="1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9"/>
            <p:cNvSpPr/>
            <p:nvPr/>
          </p:nvSpPr>
          <p:spPr>
            <a:xfrm>
              <a:off x="5992975" y="2970375"/>
              <a:ext cx="31850" cy="16925"/>
            </a:xfrm>
            <a:custGeom>
              <a:avLst/>
              <a:gdLst/>
              <a:ahLst/>
              <a:cxnLst/>
              <a:rect l="l" t="t" r="r" b="b"/>
              <a:pathLst>
                <a:path w="1274" h="677" extrusionOk="0">
                  <a:moveTo>
                    <a:pt x="712" y="1"/>
                  </a:moveTo>
                  <a:cubicBezTo>
                    <a:pt x="681" y="1"/>
                    <a:pt x="643" y="7"/>
                    <a:pt x="597" y="21"/>
                  </a:cubicBezTo>
                  <a:cubicBezTo>
                    <a:pt x="458" y="40"/>
                    <a:pt x="298" y="100"/>
                    <a:pt x="159" y="200"/>
                  </a:cubicBezTo>
                  <a:cubicBezTo>
                    <a:pt x="60" y="299"/>
                    <a:pt x="0" y="399"/>
                    <a:pt x="60" y="518"/>
                  </a:cubicBezTo>
                  <a:cubicBezTo>
                    <a:pt x="110" y="582"/>
                    <a:pt x="175" y="598"/>
                    <a:pt x="246" y="598"/>
                  </a:cubicBezTo>
                  <a:cubicBezTo>
                    <a:pt x="314" y="598"/>
                    <a:pt x="387" y="584"/>
                    <a:pt x="457" y="584"/>
                  </a:cubicBezTo>
                  <a:cubicBezTo>
                    <a:pt x="521" y="584"/>
                    <a:pt x="582" y="595"/>
                    <a:pt x="637" y="637"/>
                  </a:cubicBezTo>
                  <a:cubicBezTo>
                    <a:pt x="776" y="637"/>
                    <a:pt x="895" y="677"/>
                    <a:pt x="1034" y="677"/>
                  </a:cubicBezTo>
                  <a:cubicBezTo>
                    <a:pt x="1134" y="597"/>
                    <a:pt x="1194" y="538"/>
                    <a:pt x="1273" y="498"/>
                  </a:cubicBezTo>
                  <a:cubicBezTo>
                    <a:pt x="1034" y="438"/>
                    <a:pt x="855" y="339"/>
                    <a:pt x="855" y="80"/>
                  </a:cubicBezTo>
                  <a:cubicBezTo>
                    <a:pt x="816" y="27"/>
                    <a:pt x="776" y="1"/>
                    <a:pt x="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9"/>
            <p:cNvSpPr/>
            <p:nvPr/>
          </p:nvSpPr>
          <p:spPr>
            <a:xfrm>
              <a:off x="6490275" y="2848050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458" y="0"/>
                  </a:moveTo>
                  <a:cubicBezTo>
                    <a:pt x="100" y="119"/>
                    <a:pt x="1" y="398"/>
                    <a:pt x="60" y="736"/>
                  </a:cubicBezTo>
                  <a:lnTo>
                    <a:pt x="200" y="736"/>
                  </a:lnTo>
                  <a:lnTo>
                    <a:pt x="578" y="219"/>
                  </a:lnTo>
                  <a:cubicBezTo>
                    <a:pt x="578" y="119"/>
                    <a:pt x="55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9"/>
            <p:cNvSpPr/>
            <p:nvPr/>
          </p:nvSpPr>
          <p:spPr>
            <a:xfrm>
              <a:off x="6291350" y="2980425"/>
              <a:ext cx="23900" cy="7700"/>
            </a:xfrm>
            <a:custGeom>
              <a:avLst/>
              <a:gdLst/>
              <a:ahLst/>
              <a:cxnLst/>
              <a:rect l="l" t="t" r="r" b="b"/>
              <a:pathLst>
                <a:path w="956" h="308" extrusionOk="0">
                  <a:moveTo>
                    <a:pt x="429" y="0"/>
                  </a:moveTo>
                  <a:cubicBezTo>
                    <a:pt x="283" y="0"/>
                    <a:pt x="142" y="17"/>
                    <a:pt x="1" y="76"/>
                  </a:cubicBezTo>
                  <a:cubicBezTo>
                    <a:pt x="160" y="275"/>
                    <a:pt x="379" y="215"/>
                    <a:pt x="578" y="235"/>
                  </a:cubicBezTo>
                  <a:cubicBezTo>
                    <a:pt x="634" y="283"/>
                    <a:pt x="696" y="308"/>
                    <a:pt x="758" y="308"/>
                  </a:cubicBezTo>
                  <a:cubicBezTo>
                    <a:pt x="825" y="308"/>
                    <a:pt x="893" y="278"/>
                    <a:pt x="955" y="215"/>
                  </a:cubicBezTo>
                  <a:cubicBezTo>
                    <a:pt x="876" y="136"/>
                    <a:pt x="796" y="96"/>
                    <a:pt x="737" y="16"/>
                  </a:cubicBezTo>
                  <a:cubicBezTo>
                    <a:pt x="631" y="8"/>
                    <a:pt x="529" y="0"/>
                    <a:pt x="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9"/>
            <p:cNvSpPr/>
            <p:nvPr/>
          </p:nvSpPr>
          <p:spPr>
            <a:xfrm>
              <a:off x="6407225" y="2557100"/>
              <a:ext cx="13450" cy="18925"/>
            </a:xfrm>
            <a:custGeom>
              <a:avLst/>
              <a:gdLst/>
              <a:ahLst/>
              <a:cxnLst/>
              <a:rect l="l" t="t" r="r" b="b"/>
              <a:pathLst>
                <a:path w="538" h="75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" y="339"/>
                    <a:pt x="299" y="538"/>
                    <a:pt x="498" y="757"/>
                  </a:cubicBezTo>
                  <a:cubicBezTo>
                    <a:pt x="538" y="498"/>
                    <a:pt x="438" y="2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9"/>
            <p:cNvSpPr/>
            <p:nvPr/>
          </p:nvSpPr>
          <p:spPr>
            <a:xfrm>
              <a:off x="6686725" y="3301150"/>
              <a:ext cx="19425" cy="5700"/>
            </a:xfrm>
            <a:custGeom>
              <a:avLst/>
              <a:gdLst/>
              <a:ahLst/>
              <a:cxnLst/>
              <a:rect l="l" t="t" r="r" b="b"/>
              <a:pathLst>
                <a:path w="777" h="228" extrusionOk="0">
                  <a:moveTo>
                    <a:pt x="426" y="1"/>
                  </a:moveTo>
                  <a:cubicBezTo>
                    <a:pt x="266" y="1"/>
                    <a:pt x="116" y="35"/>
                    <a:pt x="0" y="197"/>
                  </a:cubicBezTo>
                  <a:cubicBezTo>
                    <a:pt x="130" y="197"/>
                    <a:pt x="265" y="228"/>
                    <a:pt x="391" y="228"/>
                  </a:cubicBezTo>
                  <a:cubicBezTo>
                    <a:pt x="536" y="228"/>
                    <a:pt x="670" y="188"/>
                    <a:pt x="776" y="18"/>
                  </a:cubicBezTo>
                  <a:cubicBezTo>
                    <a:pt x="660" y="18"/>
                    <a:pt x="541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9"/>
            <p:cNvSpPr/>
            <p:nvPr/>
          </p:nvSpPr>
          <p:spPr>
            <a:xfrm>
              <a:off x="6737950" y="3057900"/>
              <a:ext cx="10950" cy="15250"/>
            </a:xfrm>
            <a:custGeom>
              <a:avLst/>
              <a:gdLst/>
              <a:ahLst/>
              <a:cxnLst/>
              <a:rect l="l" t="t" r="r" b="b"/>
              <a:pathLst>
                <a:path w="438" h="610" extrusionOk="0">
                  <a:moveTo>
                    <a:pt x="219" y="1"/>
                  </a:moveTo>
                  <a:cubicBezTo>
                    <a:pt x="80" y="100"/>
                    <a:pt x="40" y="279"/>
                    <a:pt x="20" y="419"/>
                  </a:cubicBezTo>
                  <a:cubicBezTo>
                    <a:pt x="0" y="419"/>
                    <a:pt x="0" y="458"/>
                    <a:pt x="20" y="478"/>
                  </a:cubicBezTo>
                  <a:cubicBezTo>
                    <a:pt x="20" y="518"/>
                    <a:pt x="20" y="558"/>
                    <a:pt x="60" y="598"/>
                  </a:cubicBezTo>
                  <a:cubicBezTo>
                    <a:pt x="89" y="605"/>
                    <a:pt x="116" y="609"/>
                    <a:pt x="139" y="609"/>
                  </a:cubicBezTo>
                  <a:cubicBezTo>
                    <a:pt x="181" y="609"/>
                    <a:pt x="214" y="596"/>
                    <a:pt x="239" y="558"/>
                  </a:cubicBezTo>
                  <a:lnTo>
                    <a:pt x="438" y="558"/>
                  </a:lnTo>
                  <a:cubicBezTo>
                    <a:pt x="418" y="498"/>
                    <a:pt x="398" y="419"/>
                    <a:pt x="378" y="379"/>
                  </a:cubicBezTo>
                  <a:cubicBezTo>
                    <a:pt x="319" y="299"/>
                    <a:pt x="279" y="220"/>
                    <a:pt x="239" y="160"/>
                  </a:cubicBezTo>
                  <a:cubicBezTo>
                    <a:pt x="279" y="80"/>
                    <a:pt x="23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9"/>
            <p:cNvSpPr/>
            <p:nvPr/>
          </p:nvSpPr>
          <p:spPr>
            <a:xfrm>
              <a:off x="6746400" y="3152900"/>
              <a:ext cx="6975" cy="19900"/>
            </a:xfrm>
            <a:custGeom>
              <a:avLst/>
              <a:gdLst/>
              <a:ahLst/>
              <a:cxnLst/>
              <a:rect l="l" t="t" r="r" b="b"/>
              <a:pathLst>
                <a:path w="279" h="79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0" y="239"/>
                    <a:pt x="100" y="537"/>
                    <a:pt x="100" y="796"/>
                  </a:cubicBezTo>
                  <a:cubicBezTo>
                    <a:pt x="279" y="577"/>
                    <a:pt x="279" y="29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9"/>
            <p:cNvSpPr/>
            <p:nvPr/>
          </p:nvSpPr>
          <p:spPr>
            <a:xfrm>
              <a:off x="6753850" y="3094700"/>
              <a:ext cx="4000" cy="22900"/>
            </a:xfrm>
            <a:custGeom>
              <a:avLst/>
              <a:gdLst/>
              <a:ahLst/>
              <a:cxnLst/>
              <a:rect l="l" t="t" r="r" b="b"/>
              <a:pathLst>
                <a:path w="160" h="916" extrusionOk="0">
                  <a:moveTo>
                    <a:pt x="1" y="1"/>
                  </a:moveTo>
                  <a:lnTo>
                    <a:pt x="1" y="916"/>
                  </a:lnTo>
                  <a:cubicBezTo>
                    <a:pt x="160" y="598"/>
                    <a:pt x="160" y="29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9"/>
            <p:cNvSpPr/>
            <p:nvPr/>
          </p:nvSpPr>
          <p:spPr>
            <a:xfrm>
              <a:off x="6747900" y="3072325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40" y="1"/>
                  </a:moveTo>
                  <a:cubicBezTo>
                    <a:pt x="40" y="200"/>
                    <a:pt x="0" y="418"/>
                    <a:pt x="219" y="578"/>
                  </a:cubicBezTo>
                  <a:cubicBezTo>
                    <a:pt x="219" y="339"/>
                    <a:pt x="219" y="14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9"/>
            <p:cNvSpPr/>
            <p:nvPr/>
          </p:nvSpPr>
          <p:spPr>
            <a:xfrm>
              <a:off x="6376900" y="2924250"/>
              <a:ext cx="14925" cy="4875"/>
            </a:xfrm>
            <a:custGeom>
              <a:avLst/>
              <a:gdLst/>
              <a:ahLst/>
              <a:cxnLst/>
              <a:rect l="l" t="t" r="r" b="b"/>
              <a:pathLst>
                <a:path w="597" h="195" extrusionOk="0">
                  <a:moveTo>
                    <a:pt x="354" y="1"/>
                  </a:moveTo>
                  <a:cubicBezTo>
                    <a:pt x="213" y="1"/>
                    <a:pt x="90" y="46"/>
                    <a:pt x="0" y="175"/>
                  </a:cubicBezTo>
                  <a:cubicBezTo>
                    <a:pt x="51" y="189"/>
                    <a:pt x="101" y="195"/>
                    <a:pt x="150" y="195"/>
                  </a:cubicBezTo>
                  <a:cubicBezTo>
                    <a:pt x="311" y="195"/>
                    <a:pt x="460" y="127"/>
                    <a:pt x="597" y="35"/>
                  </a:cubicBezTo>
                  <a:cubicBezTo>
                    <a:pt x="512" y="14"/>
                    <a:pt x="430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9"/>
            <p:cNvSpPr/>
            <p:nvPr/>
          </p:nvSpPr>
          <p:spPr>
            <a:xfrm>
              <a:off x="6499725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0"/>
                  </a:moveTo>
                  <a:cubicBezTo>
                    <a:pt x="160" y="40"/>
                    <a:pt x="80" y="120"/>
                    <a:pt x="1" y="179"/>
                  </a:cubicBezTo>
                  <a:cubicBezTo>
                    <a:pt x="100" y="140"/>
                    <a:pt x="180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9"/>
            <p:cNvSpPr/>
            <p:nvPr/>
          </p:nvSpPr>
          <p:spPr>
            <a:xfrm>
              <a:off x="6475350" y="29634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80" y="60"/>
                    <a:pt x="80" y="100"/>
                    <a:pt x="1" y="120"/>
                  </a:cubicBezTo>
                  <a:cubicBezTo>
                    <a:pt x="100" y="120"/>
                    <a:pt x="180" y="159"/>
                    <a:pt x="260" y="15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9"/>
            <p:cNvSpPr/>
            <p:nvPr/>
          </p:nvSpPr>
          <p:spPr>
            <a:xfrm>
              <a:off x="6753850" y="3132500"/>
              <a:ext cx="2525" cy="7500"/>
            </a:xfrm>
            <a:custGeom>
              <a:avLst/>
              <a:gdLst/>
              <a:ahLst/>
              <a:cxnLst/>
              <a:rect l="l" t="t" r="r" b="b"/>
              <a:pathLst>
                <a:path w="101" h="300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200"/>
                    <a:pt x="100" y="1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9"/>
            <p:cNvSpPr/>
            <p:nvPr/>
          </p:nvSpPr>
          <p:spPr>
            <a:xfrm>
              <a:off x="6743900" y="306187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1" y="1"/>
                  </a:moveTo>
                  <a:cubicBezTo>
                    <a:pt x="1" y="100"/>
                    <a:pt x="41" y="160"/>
                    <a:pt x="140" y="220"/>
                  </a:cubicBezTo>
                  <a:cubicBezTo>
                    <a:pt x="100" y="140"/>
                    <a:pt x="6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9"/>
            <p:cNvSpPr/>
            <p:nvPr/>
          </p:nvSpPr>
          <p:spPr>
            <a:xfrm>
              <a:off x="6477350" y="28192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0" y="0"/>
                  </a:moveTo>
                  <a:cubicBezTo>
                    <a:pt x="60" y="100"/>
                    <a:pt x="120" y="179"/>
                    <a:pt x="259" y="179"/>
                  </a:cubicBezTo>
                  <a:cubicBezTo>
                    <a:pt x="199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9"/>
            <p:cNvSpPr/>
            <p:nvPr/>
          </p:nvSpPr>
          <p:spPr>
            <a:xfrm>
              <a:off x="6031250" y="2495925"/>
              <a:ext cx="151550" cy="20050"/>
            </a:xfrm>
            <a:custGeom>
              <a:avLst/>
              <a:gdLst/>
              <a:ahLst/>
              <a:cxnLst/>
              <a:rect l="l" t="t" r="r" b="b"/>
              <a:pathLst>
                <a:path w="6062" h="802" extrusionOk="0">
                  <a:moveTo>
                    <a:pt x="3343" y="1"/>
                  </a:moveTo>
                  <a:cubicBezTo>
                    <a:pt x="3017" y="87"/>
                    <a:pt x="2683" y="110"/>
                    <a:pt x="2347" y="110"/>
                  </a:cubicBezTo>
                  <a:cubicBezTo>
                    <a:pt x="1948" y="110"/>
                    <a:pt x="1544" y="78"/>
                    <a:pt x="1145" y="78"/>
                  </a:cubicBezTo>
                  <a:cubicBezTo>
                    <a:pt x="792" y="78"/>
                    <a:pt x="442" y="103"/>
                    <a:pt x="100" y="200"/>
                  </a:cubicBezTo>
                  <a:cubicBezTo>
                    <a:pt x="21" y="260"/>
                    <a:pt x="1" y="359"/>
                    <a:pt x="1" y="459"/>
                  </a:cubicBezTo>
                  <a:cubicBezTo>
                    <a:pt x="21" y="558"/>
                    <a:pt x="100" y="618"/>
                    <a:pt x="200" y="657"/>
                  </a:cubicBezTo>
                  <a:cubicBezTo>
                    <a:pt x="319" y="664"/>
                    <a:pt x="443" y="666"/>
                    <a:pt x="569" y="666"/>
                  </a:cubicBezTo>
                  <a:cubicBezTo>
                    <a:pt x="821" y="666"/>
                    <a:pt x="1082" y="657"/>
                    <a:pt x="1334" y="657"/>
                  </a:cubicBezTo>
                  <a:cubicBezTo>
                    <a:pt x="1420" y="624"/>
                    <a:pt x="1502" y="613"/>
                    <a:pt x="1581" y="613"/>
                  </a:cubicBezTo>
                  <a:cubicBezTo>
                    <a:pt x="1740" y="613"/>
                    <a:pt x="1891" y="657"/>
                    <a:pt x="2050" y="657"/>
                  </a:cubicBezTo>
                  <a:cubicBezTo>
                    <a:pt x="2197" y="666"/>
                    <a:pt x="2345" y="669"/>
                    <a:pt x="2493" y="669"/>
                  </a:cubicBezTo>
                  <a:cubicBezTo>
                    <a:pt x="2966" y="669"/>
                    <a:pt x="3438" y="636"/>
                    <a:pt x="3907" y="636"/>
                  </a:cubicBezTo>
                  <a:cubicBezTo>
                    <a:pt x="4318" y="636"/>
                    <a:pt x="4727" y="661"/>
                    <a:pt x="5133" y="757"/>
                  </a:cubicBezTo>
                  <a:cubicBezTo>
                    <a:pt x="5173" y="787"/>
                    <a:pt x="5218" y="802"/>
                    <a:pt x="5265" y="802"/>
                  </a:cubicBezTo>
                  <a:cubicBezTo>
                    <a:pt x="5312" y="802"/>
                    <a:pt x="5362" y="787"/>
                    <a:pt x="5412" y="757"/>
                  </a:cubicBezTo>
                  <a:cubicBezTo>
                    <a:pt x="5491" y="598"/>
                    <a:pt x="5630" y="578"/>
                    <a:pt x="5790" y="578"/>
                  </a:cubicBezTo>
                  <a:cubicBezTo>
                    <a:pt x="5869" y="578"/>
                    <a:pt x="5909" y="578"/>
                    <a:pt x="5988" y="558"/>
                  </a:cubicBezTo>
                  <a:cubicBezTo>
                    <a:pt x="5995" y="597"/>
                    <a:pt x="6008" y="613"/>
                    <a:pt x="6019" y="613"/>
                  </a:cubicBezTo>
                  <a:cubicBezTo>
                    <a:pt x="6043" y="613"/>
                    <a:pt x="6062" y="545"/>
                    <a:pt x="6008" y="478"/>
                  </a:cubicBezTo>
                  <a:cubicBezTo>
                    <a:pt x="5849" y="220"/>
                    <a:pt x="5625" y="180"/>
                    <a:pt x="5389" y="180"/>
                  </a:cubicBezTo>
                  <a:cubicBezTo>
                    <a:pt x="5284" y="180"/>
                    <a:pt x="5177" y="188"/>
                    <a:pt x="5071" y="188"/>
                  </a:cubicBezTo>
                  <a:cubicBezTo>
                    <a:pt x="4940" y="188"/>
                    <a:pt x="4811" y="176"/>
                    <a:pt x="4695" y="120"/>
                  </a:cubicBezTo>
                  <a:cubicBezTo>
                    <a:pt x="4581" y="92"/>
                    <a:pt x="4465" y="85"/>
                    <a:pt x="4348" y="85"/>
                  </a:cubicBezTo>
                  <a:cubicBezTo>
                    <a:pt x="4231" y="85"/>
                    <a:pt x="4113" y="92"/>
                    <a:pt x="3996" y="92"/>
                  </a:cubicBezTo>
                  <a:cubicBezTo>
                    <a:pt x="3827" y="92"/>
                    <a:pt x="3661" y="76"/>
                    <a:pt x="3502" y="1"/>
                  </a:cubicBezTo>
                  <a:cubicBezTo>
                    <a:pt x="3472" y="11"/>
                    <a:pt x="3447" y="16"/>
                    <a:pt x="3422" y="16"/>
                  </a:cubicBezTo>
                  <a:cubicBezTo>
                    <a:pt x="3397" y="16"/>
                    <a:pt x="3373" y="11"/>
                    <a:pt x="3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9"/>
            <p:cNvSpPr/>
            <p:nvPr/>
          </p:nvSpPr>
          <p:spPr>
            <a:xfrm>
              <a:off x="5755250" y="2494950"/>
              <a:ext cx="113900" cy="17000"/>
            </a:xfrm>
            <a:custGeom>
              <a:avLst/>
              <a:gdLst/>
              <a:ahLst/>
              <a:cxnLst/>
              <a:rect l="l" t="t" r="r" b="b"/>
              <a:pathLst>
                <a:path w="4556" h="680" extrusionOk="0">
                  <a:moveTo>
                    <a:pt x="796" y="0"/>
                  </a:moveTo>
                  <a:cubicBezTo>
                    <a:pt x="518" y="0"/>
                    <a:pt x="299" y="100"/>
                    <a:pt x="60" y="199"/>
                  </a:cubicBezTo>
                  <a:cubicBezTo>
                    <a:pt x="40" y="219"/>
                    <a:pt x="20" y="259"/>
                    <a:pt x="0" y="299"/>
                  </a:cubicBezTo>
                  <a:cubicBezTo>
                    <a:pt x="20" y="338"/>
                    <a:pt x="40" y="358"/>
                    <a:pt x="60" y="418"/>
                  </a:cubicBezTo>
                  <a:cubicBezTo>
                    <a:pt x="1293" y="498"/>
                    <a:pt x="2487" y="537"/>
                    <a:pt x="3700" y="617"/>
                  </a:cubicBezTo>
                  <a:cubicBezTo>
                    <a:pt x="3764" y="660"/>
                    <a:pt x="3828" y="679"/>
                    <a:pt x="3898" y="679"/>
                  </a:cubicBezTo>
                  <a:cubicBezTo>
                    <a:pt x="3959" y="679"/>
                    <a:pt x="4024" y="664"/>
                    <a:pt x="4098" y="637"/>
                  </a:cubicBezTo>
                  <a:cubicBezTo>
                    <a:pt x="4297" y="537"/>
                    <a:pt x="4556" y="517"/>
                    <a:pt x="4476" y="159"/>
                  </a:cubicBezTo>
                  <a:cubicBezTo>
                    <a:pt x="4337" y="40"/>
                    <a:pt x="4198" y="20"/>
                    <a:pt x="4019" y="20"/>
                  </a:cubicBezTo>
                  <a:cubicBezTo>
                    <a:pt x="2925" y="20"/>
                    <a:pt x="1850" y="2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9"/>
            <p:cNvSpPr/>
            <p:nvPr/>
          </p:nvSpPr>
          <p:spPr>
            <a:xfrm>
              <a:off x="5961625" y="2476050"/>
              <a:ext cx="147725" cy="15225"/>
            </a:xfrm>
            <a:custGeom>
              <a:avLst/>
              <a:gdLst/>
              <a:ahLst/>
              <a:cxnLst/>
              <a:rect l="l" t="t" r="r" b="b"/>
              <a:pathLst>
                <a:path w="5909" h="609" extrusionOk="0">
                  <a:moveTo>
                    <a:pt x="2308" y="0"/>
                  </a:moveTo>
                  <a:cubicBezTo>
                    <a:pt x="2308" y="80"/>
                    <a:pt x="2308" y="159"/>
                    <a:pt x="2269" y="219"/>
                  </a:cubicBezTo>
                  <a:cubicBezTo>
                    <a:pt x="2109" y="299"/>
                    <a:pt x="1955" y="338"/>
                    <a:pt x="1801" y="338"/>
                  </a:cubicBezTo>
                  <a:cubicBezTo>
                    <a:pt x="1647" y="338"/>
                    <a:pt x="1493" y="299"/>
                    <a:pt x="1334" y="219"/>
                  </a:cubicBezTo>
                  <a:lnTo>
                    <a:pt x="1135" y="219"/>
                  </a:lnTo>
                  <a:cubicBezTo>
                    <a:pt x="1031" y="298"/>
                    <a:pt x="916" y="320"/>
                    <a:pt x="796" y="320"/>
                  </a:cubicBezTo>
                  <a:cubicBezTo>
                    <a:pt x="658" y="320"/>
                    <a:pt x="515" y="291"/>
                    <a:pt x="376" y="291"/>
                  </a:cubicBezTo>
                  <a:cubicBezTo>
                    <a:pt x="243" y="291"/>
                    <a:pt x="115" y="317"/>
                    <a:pt x="1" y="418"/>
                  </a:cubicBezTo>
                  <a:cubicBezTo>
                    <a:pt x="133" y="584"/>
                    <a:pt x="321" y="598"/>
                    <a:pt x="507" y="598"/>
                  </a:cubicBezTo>
                  <a:cubicBezTo>
                    <a:pt x="544" y="598"/>
                    <a:pt x="581" y="597"/>
                    <a:pt x="617" y="597"/>
                  </a:cubicBezTo>
                  <a:cubicBezTo>
                    <a:pt x="793" y="604"/>
                    <a:pt x="969" y="607"/>
                    <a:pt x="1145" y="607"/>
                  </a:cubicBezTo>
                  <a:cubicBezTo>
                    <a:pt x="2053" y="607"/>
                    <a:pt x="2964" y="529"/>
                    <a:pt x="3885" y="529"/>
                  </a:cubicBezTo>
                  <a:cubicBezTo>
                    <a:pt x="4318" y="529"/>
                    <a:pt x="4754" y="546"/>
                    <a:pt x="5193" y="597"/>
                  </a:cubicBezTo>
                  <a:cubicBezTo>
                    <a:pt x="5242" y="604"/>
                    <a:pt x="5290" y="608"/>
                    <a:pt x="5336" y="608"/>
                  </a:cubicBezTo>
                  <a:cubicBezTo>
                    <a:pt x="5660" y="608"/>
                    <a:pt x="5891" y="421"/>
                    <a:pt x="5909" y="20"/>
                  </a:cubicBezTo>
                  <a:lnTo>
                    <a:pt x="5909" y="20"/>
                  </a:lnTo>
                  <a:cubicBezTo>
                    <a:pt x="5738" y="71"/>
                    <a:pt x="5611" y="299"/>
                    <a:pt x="5427" y="299"/>
                  </a:cubicBezTo>
                  <a:cubicBezTo>
                    <a:pt x="5397" y="299"/>
                    <a:pt x="5366" y="293"/>
                    <a:pt x="5332" y="279"/>
                  </a:cubicBezTo>
                  <a:cubicBezTo>
                    <a:pt x="5104" y="182"/>
                    <a:pt x="4877" y="156"/>
                    <a:pt x="4649" y="156"/>
                  </a:cubicBezTo>
                  <a:cubicBezTo>
                    <a:pt x="4360" y="156"/>
                    <a:pt x="4070" y="199"/>
                    <a:pt x="3780" y="199"/>
                  </a:cubicBezTo>
                  <a:cubicBezTo>
                    <a:pt x="3283" y="199"/>
                    <a:pt x="2786" y="159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9"/>
            <p:cNvSpPr/>
            <p:nvPr/>
          </p:nvSpPr>
          <p:spPr>
            <a:xfrm>
              <a:off x="5712975" y="2468425"/>
              <a:ext cx="113400" cy="13125"/>
            </a:xfrm>
            <a:custGeom>
              <a:avLst/>
              <a:gdLst/>
              <a:ahLst/>
              <a:cxnLst/>
              <a:rect l="l" t="t" r="r" b="b"/>
              <a:pathLst>
                <a:path w="4536" h="525" extrusionOk="0">
                  <a:moveTo>
                    <a:pt x="1367" y="0"/>
                  </a:moveTo>
                  <a:cubicBezTo>
                    <a:pt x="1052" y="0"/>
                    <a:pt x="736" y="33"/>
                    <a:pt x="418" y="126"/>
                  </a:cubicBezTo>
                  <a:cubicBezTo>
                    <a:pt x="319" y="265"/>
                    <a:pt x="100" y="186"/>
                    <a:pt x="0" y="325"/>
                  </a:cubicBezTo>
                  <a:cubicBezTo>
                    <a:pt x="0" y="448"/>
                    <a:pt x="24" y="524"/>
                    <a:pt x="118" y="524"/>
                  </a:cubicBezTo>
                  <a:cubicBezTo>
                    <a:pt x="146" y="524"/>
                    <a:pt x="179" y="518"/>
                    <a:pt x="219" y="504"/>
                  </a:cubicBezTo>
                  <a:cubicBezTo>
                    <a:pt x="624" y="441"/>
                    <a:pt x="1029" y="419"/>
                    <a:pt x="1434" y="419"/>
                  </a:cubicBezTo>
                  <a:cubicBezTo>
                    <a:pt x="1924" y="419"/>
                    <a:pt x="2414" y="452"/>
                    <a:pt x="2905" y="484"/>
                  </a:cubicBezTo>
                  <a:cubicBezTo>
                    <a:pt x="3077" y="491"/>
                    <a:pt x="3247" y="493"/>
                    <a:pt x="3420" y="493"/>
                  </a:cubicBezTo>
                  <a:cubicBezTo>
                    <a:pt x="3767" y="493"/>
                    <a:pt x="4125" y="484"/>
                    <a:pt x="4536" y="484"/>
                  </a:cubicBezTo>
                  <a:cubicBezTo>
                    <a:pt x="4297" y="305"/>
                    <a:pt x="4178" y="226"/>
                    <a:pt x="4039" y="126"/>
                  </a:cubicBezTo>
                  <a:cubicBezTo>
                    <a:pt x="3856" y="153"/>
                    <a:pt x="3674" y="164"/>
                    <a:pt x="3492" y="164"/>
                  </a:cubicBezTo>
                  <a:cubicBezTo>
                    <a:pt x="2782" y="164"/>
                    <a:pt x="2076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9"/>
            <p:cNvSpPr/>
            <p:nvPr/>
          </p:nvSpPr>
          <p:spPr>
            <a:xfrm>
              <a:off x="5927325" y="2497175"/>
              <a:ext cx="106450" cy="16700"/>
            </a:xfrm>
            <a:custGeom>
              <a:avLst/>
              <a:gdLst/>
              <a:ahLst/>
              <a:cxnLst/>
              <a:rect l="l" t="t" r="r" b="b"/>
              <a:pathLst>
                <a:path w="4258" h="668" extrusionOk="0">
                  <a:moveTo>
                    <a:pt x="1513" y="0"/>
                  </a:moveTo>
                  <a:cubicBezTo>
                    <a:pt x="1090" y="0"/>
                    <a:pt x="664" y="46"/>
                    <a:pt x="239" y="150"/>
                  </a:cubicBezTo>
                  <a:cubicBezTo>
                    <a:pt x="219" y="170"/>
                    <a:pt x="219" y="229"/>
                    <a:pt x="199" y="269"/>
                  </a:cubicBezTo>
                  <a:cubicBezTo>
                    <a:pt x="298" y="368"/>
                    <a:pt x="390" y="412"/>
                    <a:pt x="487" y="412"/>
                  </a:cubicBezTo>
                  <a:cubicBezTo>
                    <a:pt x="565" y="412"/>
                    <a:pt x="647" y="383"/>
                    <a:pt x="736" y="329"/>
                  </a:cubicBezTo>
                  <a:lnTo>
                    <a:pt x="736" y="329"/>
                  </a:lnTo>
                  <a:cubicBezTo>
                    <a:pt x="644" y="404"/>
                    <a:pt x="548" y="420"/>
                    <a:pt x="450" y="420"/>
                  </a:cubicBezTo>
                  <a:cubicBezTo>
                    <a:pt x="383" y="420"/>
                    <a:pt x="315" y="412"/>
                    <a:pt x="246" y="412"/>
                  </a:cubicBezTo>
                  <a:cubicBezTo>
                    <a:pt x="177" y="412"/>
                    <a:pt x="109" y="420"/>
                    <a:pt x="40" y="448"/>
                  </a:cubicBezTo>
                  <a:cubicBezTo>
                    <a:pt x="20" y="448"/>
                    <a:pt x="20" y="468"/>
                    <a:pt x="0" y="528"/>
                  </a:cubicBezTo>
                  <a:cubicBezTo>
                    <a:pt x="0" y="568"/>
                    <a:pt x="20" y="627"/>
                    <a:pt x="80" y="667"/>
                  </a:cubicBezTo>
                  <a:cubicBezTo>
                    <a:pt x="1194" y="627"/>
                    <a:pt x="2288" y="607"/>
                    <a:pt x="3402" y="548"/>
                  </a:cubicBezTo>
                  <a:cubicBezTo>
                    <a:pt x="3501" y="607"/>
                    <a:pt x="3581" y="627"/>
                    <a:pt x="3680" y="647"/>
                  </a:cubicBezTo>
                  <a:cubicBezTo>
                    <a:pt x="3879" y="627"/>
                    <a:pt x="4078" y="627"/>
                    <a:pt x="4257" y="528"/>
                  </a:cubicBezTo>
                  <a:lnTo>
                    <a:pt x="4257" y="309"/>
                  </a:lnTo>
                  <a:cubicBezTo>
                    <a:pt x="4118" y="170"/>
                    <a:pt x="3979" y="229"/>
                    <a:pt x="3820" y="150"/>
                  </a:cubicBezTo>
                  <a:cubicBezTo>
                    <a:pt x="3704" y="63"/>
                    <a:pt x="3584" y="28"/>
                    <a:pt x="3464" y="28"/>
                  </a:cubicBezTo>
                  <a:cubicBezTo>
                    <a:pt x="3335" y="28"/>
                    <a:pt x="3207" y="68"/>
                    <a:pt x="3084" y="130"/>
                  </a:cubicBezTo>
                  <a:cubicBezTo>
                    <a:pt x="3024" y="150"/>
                    <a:pt x="2964" y="150"/>
                    <a:pt x="2905" y="150"/>
                  </a:cubicBezTo>
                  <a:cubicBezTo>
                    <a:pt x="2445" y="56"/>
                    <a:pt x="1980" y="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9"/>
            <p:cNvSpPr/>
            <p:nvPr/>
          </p:nvSpPr>
          <p:spPr>
            <a:xfrm>
              <a:off x="5469275" y="2490175"/>
              <a:ext cx="136800" cy="18700"/>
            </a:xfrm>
            <a:custGeom>
              <a:avLst/>
              <a:gdLst/>
              <a:ahLst/>
              <a:cxnLst/>
              <a:rect l="l" t="t" r="r" b="b"/>
              <a:pathLst>
                <a:path w="5472" h="748" extrusionOk="0">
                  <a:moveTo>
                    <a:pt x="326" y="1"/>
                  </a:moveTo>
                  <a:cubicBezTo>
                    <a:pt x="96" y="1"/>
                    <a:pt x="18" y="170"/>
                    <a:pt x="1" y="430"/>
                  </a:cubicBezTo>
                  <a:cubicBezTo>
                    <a:pt x="112" y="685"/>
                    <a:pt x="338" y="735"/>
                    <a:pt x="557" y="735"/>
                  </a:cubicBezTo>
                  <a:cubicBezTo>
                    <a:pt x="611" y="735"/>
                    <a:pt x="665" y="732"/>
                    <a:pt x="717" y="728"/>
                  </a:cubicBezTo>
                  <a:cubicBezTo>
                    <a:pt x="875" y="721"/>
                    <a:pt x="1033" y="719"/>
                    <a:pt x="1192" y="719"/>
                  </a:cubicBezTo>
                  <a:cubicBezTo>
                    <a:pt x="1715" y="719"/>
                    <a:pt x="2243" y="748"/>
                    <a:pt x="2768" y="748"/>
                  </a:cubicBezTo>
                  <a:cubicBezTo>
                    <a:pt x="2987" y="748"/>
                    <a:pt x="3205" y="743"/>
                    <a:pt x="3423" y="728"/>
                  </a:cubicBezTo>
                  <a:cubicBezTo>
                    <a:pt x="4059" y="629"/>
                    <a:pt x="4696" y="450"/>
                    <a:pt x="5372" y="450"/>
                  </a:cubicBezTo>
                  <a:cubicBezTo>
                    <a:pt x="5432" y="390"/>
                    <a:pt x="5471" y="291"/>
                    <a:pt x="5392" y="191"/>
                  </a:cubicBezTo>
                  <a:lnTo>
                    <a:pt x="1911" y="191"/>
                  </a:lnTo>
                  <a:cubicBezTo>
                    <a:pt x="1703" y="191"/>
                    <a:pt x="1496" y="208"/>
                    <a:pt x="1290" y="208"/>
                  </a:cubicBezTo>
                  <a:cubicBezTo>
                    <a:pt x="1002" y="208"/>
                    <a:pt x="717" y="175"/>
                    <a:pt x="439" y="12"/>
                  </a:cubicBezTo>
                  <a:cubicBezTo>
                    <a:pt x="398" y="4"/>
                    <a:pt x="360" y="1"/>
                    <a:pt x="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9"/>
            <p:cNvSpPr/>
            <p:nvPr/>
          </p:nvSpPr>
          <p:spPr>
            <a:xfrm>
              <a:off x="5625950" y="2493050"/>
              <a:ext cx="131300" cy="10400"/>
            </a:xfrm>
            <a:custGeom>
              <a:avLst/>
              <a:gdLst/>
              <a:ahLst/>
              <a:cxnLst/>
              <a:rect l="l" t="t" r="r" b="b"/>
              <a:pathLst>
                <a:path w="5252" h="416" extrusionOk="0">
                  <a:moveTo>
                    <a:pt x="829" y="0"/>
                  </a:moveTo>
                  <a:cubicBezTo>
                    <a:pt x="586" y="0"/>
                    <a:pt x="343" y="20"/>
                    <a:pt x="100" y="76"/>
                  </a:cubicBezTo>
                  <a:cubicBezTo>
                    <a:pt x="40" y="116"/>
                    <a:pt x="0" y="176"/>
                    <a:pt x="0" y="235"/>
                  </a:cubicBezTo>
                  <a:cubicBezTo>
                    <a:pt x="0" y="315"/>
                    <a:pt x="40" y="375"/>
                    <a:pt x="100" y="414"/>
                  </a:cubicBezTo>
                  <a:lnTo>
                    <a:pt x="498" y="414"/>
                  </a:lnTo>
                  <a:cubicBezTo>
                    <a:pt x="633" y="383"/>
                    <a:pt x="771" y="373"/>
                    <a:pt x="912" y="373"/>
                  </a:cubicBezTo>
                  <a:cubicBezTo>
                    <a:pt x="1122" y="373"/>
                    <a:pt x="1337" y="394"/>
                    <a:pt x="1552" y="394"/>
                  </a:cubicBezTo>
                  <a:cubicBezTo>
                    <a:pt x="1651" y="393"/>
                    <a:pt x="1751" y="392"/>
                    <a:pt x="1851" y="392"/>
                  </a:cubicBezTo>
                  <a:cubicBezTo>
                    <a:pt x="2427" y="392"/>
                    <a:pt x="3011" y="415"/>
                    <a:pt x="3593" y="415"/>
                  </a:cubicBezTo>
                  <a:cubicBezTo>
                    <a:pt x="4143" y="415"/>
                    <a:pt x="4691" y="395"/>
                    <a:pt x="5232" y="315"/>
                  </a:cubicBezTo>
                  <a:lnTo>
                    <a:pt x="5252" y="295"/>
                  </a:lnTo>
                  <a:cubicBezTo>
                    <a:pt x="5062" y="118"/>
                    <a:pt x="4856" y="86"/>
                    <a:pt x="4639" y="86"/>
                  </a:cubicBezTo>
                  <a:cubicBezTo>
                    <a:pt x="4515" y="86"/>
                    <a:pt x="4387" y="96"/>
                    <a:pt x="4257" y="96"/>
                  </a:cubicBezTo>
                  <a:cubicBezTo>
                    <a:pt x="3999" y="86"/>
                    <a:pt x="3735" y="81"/>
                    <a:pt x="3471" y="81"/>
                  </a:cubicBezTo>
                  <a:cubicBezTo>
                    <a:pt x="3208" y="81"/>
                    <a:pt x="2944" y="86"/>
                    <a:pt x="2686" y="96"/>
                  </a:cubicBezTo>
                  <a:cubicBezTo>
                    <a:pt x="2621" y="99"/>
                    <a:pt x="2557" y="100"/>
                    <a:pt x="2493" y="100"/>
                  </a:cubicBezTo>
                  <a:cubicBezTo>
                    <a:pt x="1932" y="100"/>
                    <a:pt x="1380" y="0"/>
                    <a:pt x="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9"/>
            <p:cNvSpPr/>
            <p:nvPr/>
          </p:nvSpPr>
          <p:spPr>
            <a:xfrm>
              <a:off x="6118775" y="2495375"/>
              <a:ext cx="114925" cy="15950"/>
            </a:xfrm>
            <a:custGeom>
              <a:avLst/>
              <a:gdLst/>
              <a:ahLst/>
              <a:cxnLst/>
              <a:rect l="l" t="t" r="r" b="b"/>
              <a:pathLst>
                <a:path w="4597" h="638" extrusionOk="0">
                  <a:moveTo>
                    <a:pt x="1368" y="1"/>
                  </a:moveTo>
                  <a:cubicBezTo>
                    <a:pt x="1045" y="1"/>
                    <a:pt x="722" y="3"/>
                    <a:pt x="399" y="3"/>
                  </a:cubicBezTo>
                  <a:cubicBezTo>
                    <a:pt x="279" y="23"/>
                    <a:pt x="120" y="23"/>
                    <a:pt x="1" y="23"/>
                  </a:cubicBezTo>
                  <a:cubicBezTo>
                    <a:pt x="163" y="166"/>
                    <a:pt x="348" y="195"/>
                    <a:pt x="540" y="195"/>
                  </a:cubicBezTo>
                  <a:cubicBezTo>
                    <a:pt x="670" y="195"/>
                    <a:pt x="804" y="181"/>
                    <a:pt x="936" y="181"/>
                  </a:cubicBezTo>
                  <a:cubicBezTo>
                    <a:pt x="1016" y="181"/>
                    <a:pt x="1096" y="186"/>
                    <a:pt x="1175" y="202"/>
                  </a:cubicBezTo>
                  <a:cubicBezTo>
                    <a:pt x="1811" y="341"/>
                    <a:pt x="2507" y="341"/>
                    <a:pt x="3184" y="500"/>
                  </a:cubicBezTo>
                  <a:cubicBezTo>
                    <a:pt x="3404" y="544"/>
                    <a:pt x="3685" y="637"/>
                    <a:pt x="3963" y="637"/>
                  </a:cubicBezTo>
                  <a:cubicBezTo>
                    <a:pt x="4187" y="637"/>
                    <a:pt x="4409" y="577"/>
                    <a:pt x="4596" y="381"/>
                  </a:cubicBezTo>
                  <a:cubicBezTo>
                    <a:pt x="4497" y="282"/>
                    <a:pt x="4397" y="222"/>
                    <a:pt x="4278" y="202"/>
                  </a:cubicBezTo>
                  <a:cubicBezTo>
                    <a:pt x="3308" y="23"/>
                    <a:pt x="2338" y="1"/>
                    <a:pt x="1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9"/>
            <p:cNvSpPr/>
            <p:nvPr/>
          </p:nvSpPr>
          <p:spPr>
            <a:xfrm>
              <a:off x="5447400" y="2473725"/>
              <a:ext cx="42800" cy="30600"/>
            </a:xfrm>
            <a:custGeom>
              <a:avLst/>
              <a:gdLst/>
              <a:ahLst/>
              <a:cxnLst/>
              <a:rect l="l" t="t" r="r" b="b"/>
              <a:pathLst>
                <a:path w="1712" h="1224" extrusionOk="0">
                  <a:moveTo>
                    <a:pt x="1476" y="1"/>
                  </a:moveTo>
                  <a:cubicBezTo>
                    <a:pt x="1367" y="1"/>
                    <a:pt x="1237" y="56"/>
                    <a:pt x="1115" y="93"/>
                  </a:cubicBezTo>
                  <a:cubicBezTo>
                    <a:pt x="777" y="252"/>
                    <a:pt x="418" y="392"/>
                    <a:pt x="180" y="690"/>
                  </a:cubicBezTo>
                  <a:cubicBezTo>
                    <a:pt x="1" y="949"/>
                    <a:pt x="140" y="1068"/>
                    <a:pt x="339" y="1187"/>
                  </a:cubicBezTo>
                  <a:cubicBezTo>
                    <a:pt x="426" y="1209"/>
                    <a:pt x="508" y="1223"/>
                    <a:pt x="585" y="1223"/>
                  </a:cubicBezTo>
                  <a:cubicBezTo>
                    <a:pt x="718" y="1223"/>
                    <a:pt x="835" y="1182"/>
                    <a:pt x="936" y="1068"/>
                  </a:cubicBezTo>
                  <a:cubicBezTo>
                    <a:pt x="1015" y="869"/>
                    <a:pt x="1095" y="710"/>
                    <a:pt x="1314" y="670"/>
                  </a:cubicBezTo>
                  <a:cubicBezTo>
                    <a:pt x="1393" y="591"/>
                    <a:pt x="1433" y="551"/>
                    <a:pt x="1532" y="511"/>
                  </a:cubicBezTo>
                  <a:cubicBezTo>
                    <a:pt x="1592" y="451"/>
                    <a:pt x="1652" y="392"/>
                    <a:pt x="1711" y="312"/>
                  </a:cubicBezTo>
                  <a:cubicBezTo>
                    <a:pt x="1690" y="70"/>
                    <a:pt x="1597" y="1"/>
                    <a:pt x="1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9"/>
            <p:cNvSpPr/>
            <p:nvPr/>
          </p:nvSpPr>
          <p:spPr>
            <a:xfrm>
              <a:off x="5857200" y="2499725"/>
              <a:ext cx="67650" cy="12975"/>
            </a:xfrm>
            <a:custGeom>
              <a:avLst/>
              <a:gdLst/>
              <a:ahLst/>
              <a:cxnLst/>
              <a:rect l="l" t="t" r="r" b="b"/>
              <a:pathLst>
                <a:path w="2706" h="519" extrusionOk="0">
                  <a:moveTo>
                    <a:pt x="2073" y="1"/>
                  </a:moveTo>
                  <a:cubicBezTo>
                    <a:pt x="1952" y="1"/>
                    <a:pt x="1830" y="8"/>
                    <a:pt x="1711" y="8"/>
                  </a:cubicBezTo>
                  <a:lnTo>
                    <a:pt x="398" y="8"/>
                  </a:lnTo>
                  <a:cubicBezTo>
                    <a:pt x="239" y="127"/>
                    <a:pt x="120" y="247"/>
                    <a:pt x="0" y="366"/>
                  </a:cubicBezTo>
                  <a:cubicBezTo>
                    <a:pt x="254" y="485"/>
                    <a:pt x="513" y="519"/>
                    <a:pt x="774" y="519"/>
                  </a:cubicBezTo>
                  <a:cubicBezTo>
                    <a:pt x="1116" y="519"/>
                    <a:pt x="1460" y="461"/>
                    <a:pt x="1794" y="461"/>
                  </a:cubicBezTo>
                  <a:cubicBezTo>
                    <a:pt x="1846" y="461"/>
                    <a:pt x="1898" y="462"/>
                    <a:pt x="1950" y="466"/>
                  </a:cubicBezTo>
                  <a:cubicBezTo>
                    <a:pt x="2208" y="406"/>
                    <a:pt x="2527" y="426"/>
                    <a:pt x="2706" y="167"/>
                  </a:cubicBezTo>
                  <a:cubicBezTo>
                    <a:pt x="2513" y="26"/>
                    <a:pt x="2295" y="1"/>
                    <a:pt x="20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9"/>
            <p:cNvSpPr/>
            <p:nvPr/>
          </p:nvSpPr>
          <p:spPr>
            <a:xfrm>
              <a:off x="5475250" y="2456650"/>
              <a:ext cx="53750" cy="24900"/>
            </a:xfrm>
            <a:custGeom>
              <a:avLst/>
              <a:gdLst/>
              <a:ahLst/>
              <a:cxnLst/>
              <a:rect l="l" t="t" r="r" b="b"/>
              <a:pathLst>
                <a:path w="2150" h="996" extrusionOk="0">
                  <a:moveTo>
                    <a:pt x="1692" y="0"/>
                  </a:moveTo>
                  <a:cubicBezTo>
                    <a:pt x="1115" y="160"/>
                    <a:pt x="657" y="557"/>
                    <a:pt x="60" y="657"/>
                  </a:cubicBezTo>
                  <a:cubicBezTo>
                    <a:pt x="60" y="677"/>
                    <a:pt x="21" y="736"/>
                    <a:pt x="1" y="776"/>
                  </a:cubicBezTo>
                  <a:cubicBezTo>
                    <a:pt x="220" y="796"/>
                    <a:pt x="478" y="756"/>
                    <a:pt x="597" y="995"/>
                  </a:cubicBezTo>
                  <a:cubicBezTo>
                    <a:pt x="1115" y="756"/>
                    <a:pt x="1652" y="478"/>
                    <a:pt x="2149" y="259"/>
                  </a:cubicBezTo>
                  <a:cubicBezTo>
                    <a:pt x="2070" y="60"/>
                    <a:pt x="1871" y="40"/>
                    <a:pt x="1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9"/>
            <p:cNvSpPr/>
            <p:nvPr/>
          </p:nvSpPr>
          <p:spPr>
            <a:xfrm>
              <a:off x="5934275" y="2476475"/>
              <a:ext cx="56225" cy="9675"/>
            </a:xfrm>
            <a:custGeom>
              <a:avLst/>
              <a:gdLst/>
              <a:ahLst/>
              <a:cxnLst/>
              <a:rect l="l" t="t" r="r" b="b"/>
              <a:pathLst>
                <a:path w="2249" h="387" extrusionOk="0">
                  <a:moveTo>
                    <a:pt x="682" y="1"/>
                  </a:moveTo>
                  <a:cubicBezTo>
                    <a:pt x="462" y="1"/>
                    <a:pt x="235" y="42"/>
                    <a:pt x="1" y="162"/>
                  </a:cubicBezTo>
                  <a:cubicBezTo>
                    <a:pt x="255" y="353"/>
                    <a:pt x="493" y="373"/>
                    <a:pt x="726" y="373"/>
                  </a:cubicBezTo>
                  <a:cubicBezTo>
                    <a:pt x="787" y="373"/>
                    <a:pt x="848" y="372"/>
                    <a:pt x="909" y="372"/>
                  </a:cubicBezTo>
                  <a:cubicBezTo>
                    <a:pt x="978" y="372"/>
                    <a:pt x="1046" y="374"/>
                    <a:pt x="1115" y="381"/>
                  </a:cubicBezTo>
                  <a:cubicBezTo>
                    <a:pt x="1176" y="368"/>
                    <a:pt x="1240" y="364"/>
                    <a:pt x="1304" y="364"/>
                  </a:cubicBezTo>
                  <a:cubicBezTo>
                    <a:pt x="1449" y="364"/>
                    <a:pt x="1598" y="387"/>
                    <a:pt x="1742" y="387"/>
                  </a:cubicBezTo>
                  <a:cubicBezTo>
                    <a:pt x="1925" y="387"/>
                    <a:pt x="2100" y="350"/>
                    <a:pt x="2249" y="182"/>
                  </a:cubicBezTo>
                  <a:lnTo>
                    <a:pt x="2249" y="182"/>
                  </a:lnTo>
                  <a:cubicBezTo>
                    <a:pt x="2186" y="191"/>
                    <a:pt x="2123" y="195"/>
                    <a:pt x="2060" y="195"/>
                  </a:cubicBezTo>
                  <a:cubicBezTo>
                    <a:pt x="1612" y="195"/>
                    <a:pt x="1161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9"/>
            <p:cNvSpPr/>
            <p:nvPr/>
          </p:nvSpPr>
          <p:spPr>
            <a:xfrm>
              <a:off x="5588650" y="2466600"/>
              <a:ext cx="60700" cy="9975"/>
            </a:xfrm>
            <a:custGeom>
              <a:avLst/>
              <a:gdLst/>
              <a:ahLst/>
              <a:cxnLst/>
              <a:rect l="l" t="t" r="r" b="b"/>
              <a:pathLst>
                <a:path w="2428" h="399" extrusionOk="0">
                  <a:moveTo>
                    <a:pt x="438" y="0"/>
                  </a:moveTo>
                  <a:cubicBezTo>
                    <a:pt x="259" y="80"/>
                    <a:pt x="100" y="159"/>
                    <a:pt x="0" y="398"/>
                  </a:cubicBezTo>
                  <a:lnTo>
                    <a:pt x="2387" y="398"/>
                  </a:lnTo>
                  <a:cubicBezTo>
                    <a:pt x="2387" y="398"/>
                    <a:pt x="2407" y="378"/>
                    <a:pt x="2427" y="338"/>
                  </a:cubicBezTo>
                  <a:cubicBezTo>
                    <a:pt x="2427" y="279"/>
                    <a:pt x="2427" y="259"/>
                    <a:pt x="2348" y="199"/>
                  </a:cubicBezTo>
                  <a:cubicBezTo>
                    <a:pt x="1711" y="179"/>
                    <a:pt x="1055" y="19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9"/>
            <p:cNvSpPr/>
            <p:nvPr/>
          </p:nvSpPr>
          <p:spPr>
            <a:xfrm>
              <a:off x="6033750" y="2495300"/>
              <a:ext cx="81075" cy="5250"/>
            </a:xfrm>
            <a:custGeom>
              <a:avLst/>
              <a:gdLst/>
              <a:ahLst/>
              <a:cxnLst/>
              <a:rect l="l" t="t" r="r" b="b"/>
              <a:pathLst>
                <a:path w="3243" h="210" extrusionOk="0">
                  <a:moveTo>
                    <a:pt x="450" y="0"/>
                  </a:moveTo>
                  <a:cubicBezTo>
                    <a:pt x="274" y="0"/>
                    <a:pt x="109" y="28"/>
                    <a:pt x="0" y="205"/>
                  </a:cubicBezTo>
                  <a:cubicBezTo>
                    <a:pt x="259" y="205"/>
                    <a:pt x="522" y="210"/>
                    <a:pt x="788" y="210"/>
                  </a:cubicBezTo>
                  <a:cubicBezTo>
                    <a:pt x="1055" y="210"/>
                    <a:pt x="1323" y="205"/>
                    <a:pt x="1592" y="185"/>
                  </a:cubicBezTo>
                  <a:cubicBezTo>
                    <a:pt x="1684" y="175"/>
                    <a:pt x="1778" y="172"/>
                    <a:pt x="1871" y="172"/>
                  </a:cubicBezTo>
                  <a:cubicBezTo>
                    <a:pt x="2059" y="172"/>
                    <a:pt x="2246" y="185"/>
                    <a:pt x="2432" y="185"/>
                  </a:cubicBezTo>
                  <a:cubicBezTo>
                    <a:pt x="2711" y="185"/>
                    <a:pt x="2984" y="155"/>
                    <a:pt x="3243" y="6"/>
                  </a:cubicBezTo>
                  <a:lnTo>
                    <a:pt x="696" y="6"/>
                  </a:lnTo>
                  <a:cubicBezTo>
                    <a:pt x="615" y="6"/>
                    <a:pt x="53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9"/>
            <p:cNvSpPr/>
            <p:nvPr/>
          </p:nvSpPr>
          <p:spPr>
            <a:xfrm>
              <a:off x="5934275" y="2494400"/>
              <a:ext cx="66175" cy="6050"/>
            </a:xfrm>
            <a:custGeom>
              <a:avLst/>
              <a:gdLst/>
              <a:ahLst/>
              <a:cxnLst/>
              <a:rect l="l" t="t" r="r" b="b"/>
              <a:pathLst>
                <a:path w="2647" h="242" extrusionOk="0">
                  <a:moveTo>
                    <a:pt x="1696" y="0"/>
                  </a:moveTo>
                  <a:cubicBezTo>
                    <a:pt x="1376" y="0"/>
                    <a:pt x="1056" y="48"/>
                    <a:pt x="747" y="48"/>
                  </a:cubicBezTo>
                  <a:cubicBezTo>
                    <a:pt x="629" y="48"/>
                    <a:pt x="513" y="41"/>
                    <a:pt x="399" y="22"/>
                  </a:cubicBezTo>
                  <a:cubicBezTo>
                    <a:pt x="219" y="22"/>
                    <a:pt x="60" y="82"/>
                    <a:pt x="1" y="241"/>
                  </a:cubicBezTo>
                  <a:lnTo>
                    <a:pt x="2646" y="241"/>
                  </a:lnTo>
                  <a:cubicBezTo>
                    <a:pt x="2337" y="48"/>
                    <a:pt x="2016" y="0"/>
                    <a:pt x="1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9"/>
            <p:cNvSpPr/>
            <p:nvPr/>
          </p:nvSpPr>
          <p:spPr>
            <a:xfrm>
              <a:off x="5518025" y="2444725"/>
              <a:ext cx="29675" cy="17925"/>
            </a:xfrm>
            <a:custGeom>
              <a:avLst/>
              <a:gdLst/>
              <a:ahLst/>
              <a:cxnLst/>
              <a:rect l="l" t="t" r="r" b="b"/>
              <a:pathLst>
                <a:path w="1187" h="717" extrusionOk="0">
                  <a:moveTo>
                    <a:pt x="1036" y="1"/>
                  </a:moveTo>
                  <a:cubicBezTo>
                    <a:pt x="973" y="1"/>
                    <a:pt x="891" y="32"/>
                    <a:pt x="796" y="80"/>
                  </a:cubicBezTo>
                  <a:lnTo>
                    <a:pt x="60" y="318"/>
                  </a:lnTo>
                  <a:cubicBezTo>
                    <a:pt x="40" y="358"/>
                    <a:pt x="40" y="418"/>
                    <a:pt x="0" y="458"/>
                  </a:cubicBezTo>
                  <a:cubicBezTo>
                    <a:pt x="100" y="656"/>
                    <a:pt x="279" y="676"/>
                    <a:pt x="458" y="716"/>
                  </a:cubicBezTo>
                  <a:cubicBezTo>
                    <a:pt x="597" y="716"/>
                    <a:pt x="697" y="637"/>
                    <a:pt x="796" y="477"/>
                  </a:cubicBezTo>
                  <a:cubicBezTo>
                    <a:pt x="856" y="378"/>
                    <a:pt x="935" y="318"/>
                    <a:pt x="1055" y="318"/>
                  </a:cubicBezTo>
                  <a:lnTo>
                    <a:pt x="1134" y="318"/>
                  </a:lnTo>
                  <a:lnTo>
                    <a:pt x="1174" y="279"/>
                  </a:lnTo>
                  <a:cubicBezTo>
                    <a:pt x="1186" y="74"/>
                    <a:pt x="1133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9"/>
            <p:cNvSpPr/>
            <p:nvPr/>
          </p:nvSpPr>
          <p:spPr>
            <a:xfrm>
              <a:off x="5684125" y="2467600"/>
              <a:ext cx="38825" cy="8975"/>
            </a:xfrm>
            <a:custGeom>
              <a:avLst/>
              <a:gdLst/>
              <a:ahLst/>
              <a:cxnLst/>
              <a:rect l="l" t="t" r="r" b="b"/>
              <a:pathLst>
                <a:path w="1553" h="359" extrusionOk="0">
                  <a:moveTo>
                    <a:pt x="796" y="0"/>
                  </a:moveTo>
                  <a:cubicBezTo>
                    <a:pt x="682" y="140"/>
                    <a:pt x="544" y="158"/>
                    <a:pt x="401" y="158"/>
                  </a:cubicBezTo>
                  <a:cubicBezTo>
                    <a:pt x="352" y="158"/>
                    <a:pt x="301" y="156"/>
                    <a:pt x="251" y="156"/>
                  </a:cubicBezTo>
                  <a:cubicBezTo>
                    <a:pt x="221" y="156"/>
                    <a:pt x="190" y="156"/>
                    <a:pt x="160" y="159"/>
                  </a:cubicBezTo>
                  <a:cubicBezTo>
                    <a:pt x="80" y="199"/>
                    <a:pt x="1" y="219"/>
                    <a:pt x="80" y="318"/>
                  </a:cubicBezTo>
                  <a:cubicBezTo>
                    <a:pt x="120" y="338"/>
                    <a:pt x="200" y="338"/>
                    <a:pt x="259" y="358"/>
                  </a:cubicBezTo>
                  <a:lnTo>
                    <a:pt x="1194" y="358"/>
                  </a:lnTo>
                  <a:cubicBezTo>
                    <a:pt x="1353" y="338"/>
                    <a:pt x="1493" y="318"/>
                    <a:pt x="1552" y="159"/>
                  </a:cubicBezTo>
                  <a:lnTo>
                    <a:pt x="1552" y="159"/>
                  </a:lnTo>
                  <a:cubicBezTo>
                    <a:pt x="1506" y="166"/>
                    <a:pt x="1461" y="170"/>
                    <a:pt x="1417" y="170"/>
                  </a:cubicBezTo>
                  <a:cubicBezTo>
                    <a:pt x="1208" y="170"/>
                    <a:pt x="1009" y="98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9"/>
            <p:cNvSpPr/>
            <p:nvPr/>
          </p:nvSpPr>
          <p:spPr>
            <a:xfrm>
              <a:off x="5909900" y="2503900"/>
              <a:ext cx="37825" cy="8475"/>
            </a:xfrm>
            <a:custGeom>
              <a:avLst/>
              <a:gdLst/>
              <a:ahLst/>
              <a:cxnLst/>
              <a:rect l="l" t="t" r="r" b="b"/>
              <a:pathLst>
                <a:path w="1513" h="339" extrusionOk="0">
                  <a:moveTo>
                    <a:pt x="598" y="40"/>
                  </a:moveTo>
                  <a:cubicBezTo>
                    <a:pt x="399" y="80"/>
                    <a:pt x="140" y="0"/>
                    <a:pt x="1" y="239"/>
                  </a:cubicBezTo>
                  <a:cubicBezTo>
                    <a:pt x="110" y="309"/>
                    <a:pt x="230" y="338"/>
                    <a:pt x="352" y="338"/>
                  </a:cubicBezTo>
                  <a:cubicBezTo>
                    <a:pt x="473" y="338"/>
                    <a:pt x="598" y="309"/>
                    <a:pt x="717" y="259"/>
                  </a:cubicBezTo>
                  <a:cubicBezTo>
                    <a:pt x="795" y="241"/>
                    <a:pt x="876" y="237"/>
                    <a:pt x="958" y="237"/>
                  </a:cubicBezTo>
                  <a:cubicBezTo>
                    <a:pt x="1013" y="237"/>
                    <a:pt x="1068" y="239"/>
                    <a:pt x="1122" y="239"/>
                  </a:cubicBezTo>
                  <a:cubicBezTo>
                    <a:pt x="1259" y="239"/>
                    <a:pt x="1393" y="229"/>
                    <a:pt x="1513" y="159"/>
                  </a:cubicBezTo>
                  <a:cubicBezTo>
                    <a:pt x="1413" y="70"/>
                    <a:pt x="1309" y="55"/>
                    <a:pt x="1204" y="55"/>
                  </a:cubicBezTo>
                  <a:cubicBezTo>
                    <a:pt x="1152" y="55"/>
                    <a:pt x="1100" y="59"/>
                    <a:pt x="1048" y="59"/>
                  </a:cubicBezTo>
                  <a:cubicBezTo>
                    <a:pt x="997" y="59"/>
                    <a:pt x="946" y="55"/>
                    <a:pt x="8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9"/>
            <p:cNvSpPr/>
            <p:nvPr/>
          </p:nvSpPr>
          <p:spPr>
            <a:xfrm>
              <a:off x="5601575" y="2493175"/>
              <a:ext cx="26875" cy="10750"/>
            </a:xfrm>
            <a:custGeom>
              <a:avLst/>
              <a:gdLst/>
              <a:ahLst/>
              <a:cxnLst/>
              <a:rect l="l" t="t" r="r" b="b"/>
              <a:pathLst>
                <a:path w="1075" h="430" extrusionOk="0">
                  <a:moveTo>
                    <a:pt x="291" y="0"/>
                  </a:moveTo>
                  <a:cubicBezTo>
                    <a:pt x="235" y="0"/>
                    <a:pt x="178" y="19"/>
                    <a:pt x="120" y="71"/>
                  </a:cubicBezTo>
                  <a:lnTo>
                    <a:pt x="120" y="270"/>
                  </a:lnTo>
                  <a:cubicBezTo>
                    <a:pt x="0" y="330"/>
                    <a:pt x="20" y="409"/>
                    <a:pt x="140" y="429"/>
                  </a:cubicBezTo>
                  <a:cubicBezTo>
                    <a:pt x="438" y="409"/>
                    <a:pt x="756" y="409"/>
                    <a:pt x="1075" y="389"/>
                  </a:cubicBezTo>
                  <a:lnTo>
                    <a:pt x="1075" y="270"/>
                  </a:lnTo>
                  <a:cubicBezTo>
                    <a:pt x="975" y="171"/>
                    <a:pt x="796" y="210"/>
                    <a:pt x="697" y="91"/>
                  </a:cubicBezTo>
                  <a:cubicBezTo>
                    <a:pt x="688" y="92"/>
                    <a:pt x="679" y="92"/>
                    <a:pt x="670" y="92"/>
                  </a:cubicBezTo>
                  <a:cubicBezTo>
                    <a:pt x="540" y="92"/>
                    <a:pt x="417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9"/>
            <p:cNvSpPr/>
            <p:nvPr/>
          </p:nvSpPr>
          <p:spPr>
            <a:xfrm>
              <a:off x="5647325" y="2466600"/>
              <a:ext cx="28375" cy="9700"/>
            </a:xfrm>
            <a:custGeom>
              <a:avLst/>
              <a:gdLst/>
              <a:ahLst/>
              <a:cxnLst/>
              <a:rect l="l" t="t" r="r" b="b"/>
              <a:pathLst>
                <a:path w="1135" h="388" extrusionOk="0">
                  <a:moveTo>
                    <a:pt x="955" y="0"/>
                  </a:moveTo>
                  <a:lnTo>
                    <a:pt x="955" y="0"/>
                  </a:lnTo>
                  <a:cubicBezTo>
                    <a:pt x="715" y="145"/>
                    <a:pt x="461" y="186"/>
                    <a:pt x="195" y="186"/>
                  </a:cubicBezTo>
                  <a:cubicBezTo>
                    <a:pt x="131" y="186"/>
                    <a:pt x="66" y="183"/>
                    <a:pt x="1" y="179"/>
                  </a:cubicBezTo>
                  <a:lnTo>
                    <a:pt x="1" y="378"/>
                  </a:lnTo>
                  <a:cubicBezTo>
                    <a:pt x="186" y="378"/>
                    <a:pt x="363" y="387"/>
                    <a:pt x="537" y="387"/>
                  </a:cubicBezTo>
                  <a:cubicBezTo>
                    <a:pt x="624" y="387"/>
                    <a:pt x="710" y="385"/>
                    <a:pt x="796" y="378"/>
                  </a:cubicBezTo>
                  <a:cubicBezTo>
                    <a:pt x="1134" y="358"/>
                    <a:pt x="995" y="179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9"/>
            <p:cNvSpPr/>
            <p:nvPr/>
          </p:nvSpPr>
          <p:spPr>
            <a:xfrm>
              <a:off x="5537925" y="2442150"/>
              <a:ext cx="19900" cy="10550"/>
            </a:xfrm>
            <a:custGeom>
              <a:avLst/>
              <a:gdLst/>
              <a:ahLst/>
              <a:cxnLst/>
              <a:rect l="l" t="t" r="r" b="b"/>
              <a:pathLst>
                <a:path w="796" h="422" extrusionOk="0">
                  <a:moveTo>
                    <a:pt x="599" y="1"/>
                  </a:moveTo>
                  <a:cubicBezTo>
                    <a:pt x="512" y="1"/>
                    <a:pt x="414" y="23"/>
                    <a:pt x="338" y="23"/>
                  </a:cubicBezTo>
                  <a:cubicBezTo>
                    <a:pt x="239" y="23"/>
                    <a:pt x="159" y="43"/>
                    <a:pt x="60" y="63"/>
                  </a:cubicBezTo>
                  <a:cubicBezTo>
                    <a:pt x="40" y="123"/>
                    <a:pt x="40" y="163"/>
                    <a:pt x="0" y="222"/>
                  </a:cubicBezTo>
                  <a:cubicBezTo>
                    <a:pt x="159" y="242"/>
                    <a:pt x="299" y="262"/>
                    <a:pt x="378" y="421"/>
                  </a:cubicBezTo>
                  <a:cubicBezTo>
                    <a:pt x="557" y="382"/>
                    <a:pt x="796" y="342"/>
                    <a:pt x="796" y="143"/>
                  </a:cubicBezTo>
                  <a:cubicBezTo>
                    <a:pt x="775" y="28"/>
                    <a:pt x="694" y="1"/>
                    <a:pt x="5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9"/>
            <p:cNvSpPr/>
            <p:nvPr/>
          </p:nvSpPr>
          <p:spPr>
            <a:xfrm>
              <a:off x="5909425" y="2471575"/>
              <a:ext cx="18425" cy="9550"/>
            </a:xfrm>
            <a:custGeom>
              <a:avLst/>
              <a:gdLst/>
              <a:ahLst/>
              <a:cxnLst/>
              <a:rect l="l" t="t" r="r" b="b"/>
              <a:pathLst>
                <a:path w="737" h="382" extrusionOk="0">
                  <a:moveTo>
                    <a:pt x="0" y="0"/>
                  </a:moveTo>
                  <a:cubicBezTo>
                    <a:pt x="18" y="301"/>
                    <a:pt x="177" y="382"/>
                    <a:pt x="409" y="382"/>
                  </a:cubicBezTo>
                  <a:cubicBezTo>
                    <a:pt x="437" y="382"/>
                    <a:pt x="467" y="380"/>
                    <a:pt x="497" y="378"/>
                  </a:cubicBezTo>
                  <a:cubicBezTo>
                    <a:pt x="736" y="338"/>
                    <a:pt x="597" y="139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9"/>
            <p:cNvSpPr/>
            <p:nvPr/>
          </p:nvSpPr>
          <p:spPr>
            <a:xfrm>
              <a:off x="5995450" y="2481025"/>
              <a:ext cx="23900" cy="4900"/>
            </a:xfrm>
            <a:custGeom>
              <a:avLst/>
              <a:gdLst/>
              <a:ahLst/>
              <a:cxnLst/>
              <a:rect l="l" t="t" r="r" b="b"/>
              <a:pathLst>
                <a:path w="956" h="196" extrusionOk="0">
                  <a:moveTo>
                    <a:pt x="0" y="0"/>
                  </a:moveTo>
                  <a:cubicBezTo>
                    <a:pt x="157" y="138"/>
                    <a:pt x="305" y="195"/>
                    <a:pt x="450" y="195"/>
                  </a:cubicBezTo>
                  <a:cubicBezTo>
                    <a:pt x="619" y="195"/>
                    <a:pt x="784" y="118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9"/>
            <p:cNvSpPr/>
            <p:nvPr/>
          </p:nvSpPr>
          <p:spPr>
            <a:xfrm>
              <a:off x="6004900" y="2494875"/>
              <a:ext cx="18925" cy="5575"/>
            </a:xfrm>
            <a:custGeom>
              <a:avLst/>
              <a:gdLst/>
              <a:ahLst/>
              <a:cxnLst/>
              <a:rect l="l" t="t" r="r" b="b"/>
              <a:pathLst>
                <a:path w="757" h="223" extrusionOk="0">
                  <a:moveTo>
                    <a:pt x="371" y="1"/>
                  </a:moveTo>
                  <a:cubicBezTo>
                    <a:pt x="249" y="1"/>
                    <a:pt x="127" y="65"/>
                    <a:pt x="0" y="182"/>
                  </a:cubicBezTo>
                  <a:cubicBezTo>
                    <a:pt x="259" y="182"/>
                    <a:pt x="498" y="222"/>
                    <a:pt x="756" y="222"/>
                  </a:cubicBezTo>
                  <a:cubicBezTo>
                    <a:pt x="625" y="70"/>
                    <a:pt x="498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9"/>
            <p:cNvSpPr/>
            <p:nvPr/>
          </p:nvSpPr>
          <p:spPr>
            <a:xfrm>
              <a:off x="5618975" y="249495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37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100" y="159"/>
                    <a:pt x="220" y="199"/>
                    <a:pt x="379" y="199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9"/>
            <p:cNvSpPr/>
            <p:nvPr/>
          </p:nvSpPr>
          <p:spPr>
            <a:xfrm>
              <a:off x="6023800" y="25009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0" y="1"/>
                  </a:moveTo>
                  <a:cubicBezTo>
                    <a:pt x="100" y="160"/>
                    <a:pt x="239" y="120"/>
                    <a:pt x="398" y="160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9"/>
            <p:cNvSpPr/>
            <p:nvPr/>
          </p:nvSpPr>
          <p:spPr>
            <a:xfrm>
              <a:off x="5537925" y="24531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59" y="0"/>
                  </a:moveTo>
                  <a:cubicBezTo>
                    <a:pt x="139" y="0"/>
                    <a:pt x="60" y="40"/>
                    <a:pt x="0" y="179"/>
                  </a:cubicBezTo>
                  <a:cubicBezTo>
                    <a:pt x="80" y="120"/>
                    <a:pt x="159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9"/>
            <p:cNvSpPr/>
            <p:nvPr/>
          </p:nvSpPr>
          <p:spPr>
            <a:xfrm>
              <a:off x="5832825" y="24787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7" y="1"/>
                  </a:moveTo>
                  <a:cubicBezTo>
                    <a:pt x="75" y="1"/>
                    <a:pt x="40" y="31"/>
                    <a:pt x="1" y="90"/>
                  </a:cubicBezTo>
                  <a:lnTo>
                    <a:pt x="199" y="90"/>
                  </a:lnTo>
                  <a:cubicBezTo>
                    <a:pt x="170" y="31"/>
                    <a:pt x="140" y="1"/>
                    <a:pt x="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9"/>
            <p:cNvSpPr/>
            <p:nvPr/>
          </p:nvSpPr>
          <p:spPr>
            <a:xfrm>
              <a:off x="5480225" y="24860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20"/>
                    <a:pt x="21" y="80"/>
                    <a:pt x="1" y="179"/>
                  </a:cubicBezTo>
                  <a:cubicBezTo>
                    <a:pt x="120" y="179"/>
                    <a:pt x="200" y="11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9"/>
            <p:cNvSpPr/>
            <p:nvPr/>
          </p:nvSpPr>
          <p:spPr>
            <a:xfrm>
              <a:off x="5621975" y="2423100"/>
              <a:ext cx="516225" cy="28600"/>
            </a:xfrm>
            <a:custGeom>
              <a:avLst/>
              <a:gdLst/>
              <a:ahLst/>
              <a:cxnLst/>
              <a:rect l="l" t="t" r="r" b="b"/>
              <a:pathLst>
                <a:path w="20649" h="1144" extrusionOk="0">
                  <a:moveTo>
                    <a:pt x="900" y="1"/>
                  </a:moveTo>
                  <a:cubicBezTo>
                    <a:pt x="884" y="1"/>
                    <a:pt x="869" y="3"/>
                    <a:pt x="855" y="10"/>
                  </a:cubicBezTo>
                  <a:cubicBezTo>
                    <a:pt x="781" y="38"/>
                    <a:pt x="703" y="45"/>
                    <a:pt x="623" y="45"/>
                  </a:cubicBezTo>
                  <a:cubicBezTo>
                    <a:pt x="542" y="45"/>
                    <a:pt x="459" y="38"/>
                    <a:pt x="374" y="38"/>
                  </a:cubicBezTo>
                  <a:cubicBezTo>
                    <a:pt x="252" y="38"/>
                    <a:pt x="126" y="54"/>
                    <a:pt x="0" y="129"/>
                  </a:cubicBezTo>
                  <a:cubicBezTo>
                    <a:pt x="279" y="348"/>
                    <a:pt x="796" y="89"/>
                    <a:pt x="816" y="606"/>
                  </a:cubicBezTo>
                  <a:cubicBezTo>
                    <a:pt x="990" y="622"/>
                    <a:pt x="1162" y="628"/>
                    <a:pt x="1333" y="628"/>
                  </a:cubicBezTo>
                  <a:cubicBezTo>
                    <a:pt x="1610" y="628"/>
                    <a:pt x="1886" y="611"/>
                    <a:pt x="2168" y="587"/>
                  </a:cubicBezTo>
                  <a:cubicBezTo>
                    <a:pt x="2288" y="517"/>
                    <a:pt x="2412" y="492"/>
                    <a:pt x="2534" y="492"/>
                  </a:cubicBezTo>
                  <a:cubicBezTo>
                    <a:pt x="2656" y="492"/>
                    <a:pt x="2775" y="517"/>
                    <a:pt x="2884" y="547"/>
                  </a:cubicBezTo>
                  <a:cubicBezTo>
                    <a:pt x="3544" y="615"/>
                    <a:pt x="4195" y="637"/>
                    <a:pt x="4848" y="637"/>
                  </a:cubicBezTo>
                  <a:cubicBezTo>
                    <a:pt x="5141" y="637"/>
                    <a:pt x="5434" y="632"/>
                    <a:pt x="5729" y="626"/>
                  </a:cubicBezTo>
                  <a:cubicBezTo>
                    <a:pt x="6357" y="615"/>
                    <a:pt x="6972" y="590"/>
                    <a:pt x="7586" y="590"/>
                  </a:cubicBezTo>
                  <a:cubicBezTo>
                    <a:pt x="8041" y="590"/>
                    <a:pt x="8494" y="604"/>
                    <a:pt x="8952" y="646"/>
                  </a:cubicBezTo>
                  <a:cubicBezTo>
                    <a:pt x="11359" y="845"/>
                    <a:pt x="13806" y="845"/>
                    <a:pt x="16232" y="945"/>
                  </a:cubicBezTo>
                  <a:cubicBezTo>
                    <a:pt x="16520" y="875"/>
                    <a:pt x="16800" y="843"/>
                    <a:pt x="17080" y="843"/>
                  </a:cubicBezTo>
                  <a:cubicBezTo>
                    <a:pt x="17437" y="843"/>
                    <a:pt x="17793" y="895"/>
                    <a:pt x="18162" y="984"/>
                  </a:cubicBezTo>
                  <a:lnTo>
                    <a:pt x="18321" y="984"/>
                  </a:lnTo>
                  <a:cubicBezTo>
                    <a:pt x="18460" y="905"/>
                    <a:pt x="18595" y="860"/>
                    <a:pt x="18724" y="860"/>
                  </a:cubicBezTo>
                  <a:cubicBezTo>
                    <a:pt x="18853" y="860"/>
                    <a:pt x="18978" y="905"/>
                    <a:pt x="19097" y="1004"/>
                  </a:cubicBezTo>
                  <a:cubicBezTo>
                    <a:pt x="19367" y="1112"/>
                    <a:pt x="19642" y="1126"/>
                    <a:pt x="19917" y="1126"/>
                  </a:cubicBezTo>
                  <a:cubicBezTo>
                    <a:pt x="20016" y="1126"/>
                    <a:pt x="20116" y="1125"/>
                    <a:pt x="20215" y="1125"/>
                  </a:cubicBezTo>
                  <a:cubicBezTo>
                    <a:pt x="20347" y="1125"/>
                    <a:pt x="20479" y="1128"/>
                    <a:pt x="20609" y="1144"/>
                  </a:cubicBezTo>
                  <a:cubicBezTo>
                    <a:pt x="20649" y="1004"/>
                    <a:pt x="20549" y="925"/>
                    <a:pt x="20410" y="845"/>
                  </a:cubicBezTo>
                  <a:cubicBezTo>
                    <a:pt x="20314" y="809"/>
                    <a:pt x="20205" y="781"/>
                    <a:pt x="20098" y="781"/>
                  </a:cubicBezTo>
                  <a:cubicBezTo>
                    <a:pt x="20026" y="781"/>
                    <a:pt x="19956" y="793"/>
                    <a:pt x="19893" y="825"/>
                  </a:cubicBezTo>
                  <a:cubicBezTo>
                    <a:pt x="19794" y="879"/>
                    <a:pt x="19733" y="900"/>
                    <a:pt x="19697" y="900"/>
                  </a:cubicBezTo>
                  <a:cubicBezTo>
                    <a:pt x="19557" y="900"/>
                    <a:pt x="19784" y="587"/>
                    <a:pt x="19674" y="587"/>
                  </a:cubicBezTo>
                  <a:cubicBezTo>
                    <a:pt x="15040" y="359"/>
                    <a:pt x="10422" y="178"/>
                    <a:pt x="5792" y="178"/>
                  </a:cubicBezTo>
                  <a:cubicBezTo>
                    <a:pt x="5155" y="178"/>
                    <a:pt x="4517" y="181"/>
                    <a:pt x="3879" y="189"/>
                  </a:cubicBezTo>
                  <a:cubicBezTo>
                    <a:pt x="3581" y="139"/>
                    <a:pt x="3282" y="114"/>
                    <a:pt x="2984" y="114"/>
                  </a:cubicBezTo>
                  <a:cubicBezTo>
                    <a:pt x="2686" y="114"/>
                    <a:pt x="2387" y="139"/>
                    <a:pt x="2089" y="189"/>
                  </a:cubicBezTo>
                  <a:cubicBezTo>
                    <a:pt x="2079" y="169"/>
                    <a:pt x="2059" y="159"/>
                    <a:pt x="2037" y="159"/>
                  </a:cubicBezTo>
                  <a:cubicBezTo>
                    <a:pt x="2014" y="159"/>
                    <a:pt x="1989" y="169"/>
                    <a:pt x="1969" y="189"/>
                  </a:cubicBezTo>
                  <a:cubicBezTo>
                    <a:pt x="1651" y="129"/>
                    <a:pt x="1293" y="149"/>
                    <a:pt x="995" y="10"/>
                  </a:cubicBezTo>
                  <a:cubicBezTo>
                    <a:pt x="968" y="10"/>
                    <a:pt x="933" y="1"/>
                    <a:pt x="9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9"/>
            <p:cNvSpPr/>
            <p:nvPr/>
          </p:nvSpPr>
          <p:spPr>
            <a:xfrm>
              <a:off x="6117925" y="2435000"/>
              <a:ext cx="284350" cy="27700"/>
            </a:xfrm>
            <a:custGeom>
              <a:avLst/>
              <a:gdLst/>
              <a:ahLst/>
              <a:cxnLst/>
              <a:rect l="l" t="t" r="r" b="b"/>
              <a:pathLst>
                <a:path w="11374" h="1108" extrusionOk="0">
                  <a:moveTo>
                    <a:pt x="588" y="0"/>
                  </a:moveTo>
                  <a:cubicBezTo>
                    <a:pt x="411" y="0"/>
                    <a:pt x="233" y="62"/>
                    <a:pt x="55" y="111"/>
                  </a:cubicBezTo>
                  <a:cubicBezTo>
                    <a:pt x="0" y="394"/>
                    <a:pt x="131" y="415"/>
                    <a:pt x="283" y="415"/>
                  </a:cubicBezTo>
                  <a:cubicBezTo>
                    <a:pt x="309" y="415"/>
                    <a:pt x="336" y="414"/>
                    <a:pt x="362" y="414"/>
                  </a:cubicBezTo>
                  <a:cubicBezTo>
                    <a:pt x="463" y="414"/>
                    <a:pt x="562" y="423"/>
                    <a:pt x="612" y="508"/>
                  </a:cubicBezTo>
                  <a:cubicBezTo>
                    <a:pt x="652" y="548"/>
                    <a:pt x="731" y="628"/>
                    <a:pt x="811" y="668"/>
                  </a:cubicBezTo>
                  <a:cubicBezTo>
                    <a:pt x="3098" y="707"/>
                    <a:pt x="5346" y="707"/>
                    <a:pt x="7614" y="926"/>
                  </a:cubicBezTo>
                  <a:cubicBezTo>
                    <a:pt x="7793" y="982"/>
                    <a:pt x="7977" y="997"/>
                    <a:pt x="8161" y="997"/>
                  </a:cubicBezTo>
                  <a:cubicBezTo>
                    <a:pt x="8386" y="997"/>
                    <a:pt x="8613" y="975"/>
                    <a:pt x="8837" y="975"/>
                  </a:cubicBezTo>
                  <a:cubicBezTo>
                    <a:pt x="9022" y="975"/>
                    <a:pt x="9205" y="990"/>
                    <a:pt x="9384" y="1045"/>
                  </a:cubicBezTo>
                  <a:cubicBezTo>
                    <a:pt x="9587" y="1088"/>
                    <a:pt x="9795" y="1108"/>
                    <a:pt x="10000" y="1108"/>
                  </a:cubicBezTo>
                  <a:cubicBezTo>
                    <a:pt x="10177" y="1108"/>
                    <a:pt x="10352" y="1093"/>
                    <a:pt x="10518" y="1065"/>
                  </a:cubicBezTo>
                  <a:cubicBezTo>
                    <a:pt x="10588" y="1016"/>
                    <a:pt x="10653" y="991"/>
                    <a:pt x="10715" y="991"/>
                  </a:cubicBezTo>
                  <a:cubicBezTo>
                    <a:pt x="10777" y="991"/>
                    <a:pt x="10837" y="1016"/>
                    <a:pt x="10896" y="1065"/>
                  </a:cubicBezTo>
                  <a:lnTo>
                    <a:pt x="11095" y="1065"/>
                  </a:lnTo>
                  <a:lnTo>
                    <a:pt x="11294" y="866"/>
                  </a:lnTo>
                  <a:cubicBezTo>
                    <a:pt x="11314" y="866"/>
                    <a:pt x="11354" y="847"/>
                    <a:pt x="11354" y="807"/>
                  </a:cubicBezTo>
                  <a:cubicBezTo>
                    <a:pt x="11374" y="747"/>
                    <a:pt x="11354" y="707"/>
                    <a:pt x="11294" y="648"/>
                  </a:cubicBezTo>
                  <a:lnTo>
                    <a:pt x="10996" y="648"/>
                  </a:lnTo>
                  <a:cubicBezTo>
                    <a:pt x="9583" y="469"/>
                    <a:pt x="8171" y="508"/>
                    <a:pt x="6739" y="270"/>
                  </a:cubicBezTo>
                  <a:cubicBezTo>
                    <a:pt x="6679" y="250"/>
                    <a:pt x="6619" y="210"/>
                    <a:pt x="6580" y="210"/>
                  </a:cubicBezTo>
                  <a:cubicBezTo>
                    <a:pt x="4630" y="31"/>
                    <a:pt x="2661" y="210"/>
                    <a:pt x="711" y="11"/>
                  </a:cubicBezTo>
                  <a:cubicBezTo>
                    <a:pt x="670" y="4"/>
                    <a:pt x="629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9"/>
            <p:cNvSpPr/>
            <p:nvPr/>
          </p:nvSpPr>
          <p:spPr>
            <a:xfrm>
              <a:off x="6286375" y="2441875"/>
              <a:ext cx="106450" cy="11225"/>
            </a:xfrm>
            <a:custGeom>
              <a:avLst/>
              <a:gdLst/>
              <a:ahLst/>
              <a:cxnLst/>
              <a:rect l="l" t="t" r="r" b="b"/>
              <a:pathLst>
                <a:path w="4258" h="449" extrusionOk="0">
                  <a:moveTo>
                    <a:pt x="1133" y="1"/>
                  </a:moveTo>
                  <a:cubicBezTo>
                    <a:pt x="756" y="1"/>
                    <a:pt x="378" y="13"/>
                    <a:pt x="1" y="34"/>
                  </a:cubicBezTo>
                  <a:cubicBezTo>
                    <a:pt x="80" y="74"/>
                    <a:pt x="140" y="194"/>
                    <a:pt x="200" y="194"/>
                  </a:cubicBezTo>
                  <a:cubicBezTo>
                    <a:pt x="1265" y="255"/>
                    <a:pt x="2294" y="449"/>
                    <a:pt x="3342" y="449"/>
                  </a:cubicBezTo>
                  <a:cubicBezTo>
                    <a:pt x="3645" y="449"/>
                    <a:pt x="3950" y="433"/>
                    <a:pt x="4258" y="393"/>
                  </a:cubicBezTo>
                  <a:cubicBezTo>
                    <a:pt x="3233" y="100"/>
                    <a:pt x="2186" y="1"/>
                    <a:pt x="11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9"/>
            <p:cNvSpPr/>
            <p:nvPr/>
          </p:nvSpPr>
          <p:spPr>
            <a:xfrm>
              <a:off x="5675675" y="2422950"/>
              <a:ext cx="44775" cy="4875"/>
            </a:xfrm>
            <a:custGeom>
              <a:avLst/>
              <a:gdLst/>
              <a:ahLst/>
              <a:cxnLst/>
              <a:rect l="l" t="t" r="r" b="b"/>
              <a:pathLst>
                <a:path w="1791" h="195" extrusionOk="0">
                  <a:moveTo>
                    <a:pt x="866" y="1"/>
                  </a:moveTo>
                  <a:cubicBezTo>
                    <a:pt x="567" y="1"/>
                    <a:pt x="279" y="65"/>
                    <a:pt x="0" y="195"/>
                  </a:cubicBezTo>
                  <a:lnTo>
                    <a:pt x="1791" y="195"/>
                  </a:lnTo>
                  <a:cubicBezTo>
                    <a:pt x="1473" y="65"/>
                    <a:pt x="1164" y="1"/>
                    <a:pt x="8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9"/>
            <p:cNvSpPr/>
            <p:nvPr/>
          </p:nvSpPr>
          <p:spPr>
            <a:xfrm>
              <a:off x="5647325" y="2422850"/>
              <a:ext cx="24400" cy="7975"/>
            </a:xfrm>
            <a:custGeom>
              <a:avLst/>
              <a:gdLst/>
              <a:ahLst/>
              <a:cxnLst/>
              <a:rect l="l" t="t" r="r" b="b"/>
              <a:pathLst>
                <a:path w="976" h="319" extrusionOk="0">
                  <a:moveTo>
                    <a:pt x="242" y="0"/>
                  </a:moveTo>
                  <a:cubicBezTo>
                    <a:pt x="164" y="0"/>
                    <a:pt x="84" y="12"/>
                    <a:pt x="1" y="40"/>
                  </a:cubicBezTo>
                  <a:cubicBezTo>
                    <a:pt x="190" y="188"/>
                    <a:pt x="397" y="318"/>
                    <a:pt x="629" y="318"/>
                  </a:cubicBezTo>
                  <a:cubicBezTo>
                    <a:pt x="738" y="318"/>
                    <a:pt x="854" y="289"/>
                    <a:pt x="975" y="219"/>
                  </a:cubicBezTo>
                  <a:cubicBezTo>
                    <a:pt x="731" y="127"/>
                    <a:pt x="498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9"/>
            <p:cNvSpPr/>
            <p:nvPr/>
          </p:nvSpPr>
          <p:spPr>
            <a:xfrm>
              <a:off x="6102225" y="2437750"/>
              <a:ext cx="31000" cy="10000"/>
            </a:xfrm>
            <a:custGeom>
              <a:avLst/>
              <a:gdLst/>
              <a:ahLst/>
              <a:cxnLst/>
              <a:rect l="l" t="t" r="r" b="b"/>
              <a:pathLst>
                <a:path w="1240" h="400" extrusionOk="0">
                  <a:moveTo>
                    <a:pt x="484" y="1"/>
                  </a:moveTo>
                  <a:cubicBezTo>
                    <a:pt x="465" y="135"/>
                    <a:pt x="0" y="399"/>
                    <a:pt x="524" y="399"/>
                  </a:cubicBezTo>
                  <a:cubicBezTo>
                    <a:pt x="542" y="399"/>
                    <a:pt x="562" y="399"/>
                    <a:pt x="583" y="398"/>
                  </a:cubicBezTo>
                  <a:cubicBezTo>
                    <a:pt x="656" y="385"/>
                    <a:pt x="727" y="381"/>
                    <a:pt x="798" y="381"/>
                  </a:cubicBezTo>
                  <a:cubicBezTo>
                    <a:pt x="939" y="381"/>
                    <a:pt x="1081" y="398"/>
                    <a:pt x="1240" y="398"/>
                  </a:cubicBezTo>
                  <a:cubicBezTo>
                    <a:pt x="1120" y="140"/>
                    <a:pt x="782" y="239"/>
                    <a:pt x="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9"/>
            <p:cNvSpPr/>
            <p:nvPr/>
          </p:nvSpPr>
          <p:spPr>
            <a:xfrm>
              <a:off x="6400275" y="2448100"/>
              <a:ext cx="14425" cy="8725"/>
            </a:xfrm>
            <a:custGeom>
              <a:avLst/>
              <a:gdLst/>
              <a:ahLst/>
              <a:cxnLst/>
              <a:rect l="l" t="t" r="r" b="b"/>
              <a:pathLst>
                <a:path w="577" h="349" extrusionOk="0">
                  <a:moveTo>
                    <a:pt x="196" y="1"/>
                  </a:moveTo>
                  <a:cubicBezTo>
                    <a:pt x="131" y="1"/>
                    <a:pt x="66" y="32"/>
                    <a:pt x="0" y="124"/>
                  </a:cubicBezTo>
                  <a:cubicBezTo>
                    <a:pt x="0" y="203"/>
                    <a:pt x="20" y="283"/>
                    <a:pt x="20" y="342"/>
                  </a:cubicBezTo>
                  <a:cubicBezTo>
                    <a:pt x="83" y="342"/>
                    <a:pt x="150" y="348"/>
                    <a:pt x="215" y="348"/>
                  </a:cubicBezTo>
                  <a:cubicBezTo>
                    <a:pt x="358" y="348"/>
                    <a:pt x="495" y="320"/>
                    <a:pt x="577" y="144"/>
                  </a:cubicBezTo>
                  <a:cubicBezTo>
                    <a:pt x="457" y="130"/>
                    <a:pt x="328" y="1"/>
                    <a:pt x="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9"/>
            <p:cNvSpPr/>
            <p:nvPr/>
          </p:nvSpPr>
          <p:spPr>
            <a:xfrm>
              <a:off x="6419650" y="2451675"/>
              <a:ext cx="10975" cy="11475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1" y="1"/>
                  </a:moveTo>
                  <a:lnTo>
                    <a:pt x="220" y="458"/>
                  </a:lnTo>
                  <a:cubicBezTo>
                    <a:pt x="439" y="160"/>
                    <a:pt x="339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9"/>
            <p:cNvSpPr/>
            <p:nvPr/>
          </p:nvSpPr>
          <p:spPr>
            <a:xfrm>
              <a:off x="6414700" y="2449250"/>
              <a:ext cx="4975" cy="2450"/>
            </a:xfrm>
            <a:custGeom>
              <a:avLst/>
              <a:gdLst/>
              <a:ahLst/>
              <a:cxnLst/>
              <a:rect l="l" t="t" r="r" b="b"/>
              <a:pathLst>
                <a:path w="199" h="98" extrusionOk="0">
                  <a:moveTo>
                    <a:pt x="103" y="0"/>
                  </a:moveTo>
                  <a:cubicBezTo>
                    <a:pt x="72" y="0"/>
                    <a:pt x="38" y="31"/>
                    <a:pt x="0" y="98"/>
                  </a:cubicBezTo>
                  <a:lnTo>
                    <a:pt x="199" y="98"/>
                  </a:lnTo>
                  <a:cubicBezTo>
                    <a:pt x="168" y="36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9"/>
            <p:cNvSpPr/>
            <p:nvPr/>
          </p:nvSpPr>
          <p:spPr>
            <a:xfrm>
              <a:off x="5153500" y="2873900"/>
              <a:ext cx="157675" cy="112425"/>
            </a:xfrm>
            <a:custGeom>
              <a:avLst/>
              <a:gdLst/>
              <a:ahLst/>
              <a:cxnLst/>
              <a:rect l="l" t="t" r="r" b="b"/>
              <a:pathLst>
                <a:path w="6307" h="4497" extrusionOk="0">
                  <a:moveTo>
                    <a:pt x="3024" y="0"/>
                  </a:moveTo>
                  <a:cubicBezTo>
                    <a:pt x="2944" y="0"/>
                    <a:pt x="2885" y="20"/>
                    <a:pt x="2825" y="100"/>
                  </a:cubicBezTo>
                  <a:cubicBezTo>
                    <a:pt x="2696" y="819"/>
                    <a:pt x="2378" y="1282"/>
                    <a:pt x="1619" y="1282"/>
                  </a:cubicBezTo>
                  <a:cubicBezTo>
                    <a:pt x="1560" y="1282"/>
                    <a:pt x="1497" y="1279"/>
                    <a:pt x="1432" y="1274"/>
                  </a:cubicBezTo>
                  <a:cubicBezTo>
                    <a:pt x="1403" y="1270"/>
                    <a:pt x="1375" y="1269"/>
                    <a:pt x="1347" y="1269"/>
                  </a:cubicBezTo>
                  <a:cubicBezTo>
                    <a:pt x="858" y="1269"/>
                    <a:pt x="527" y="1742"/>
                    <a:pt x="0" y="1930"/>
                  </a:cubicBezTo>
                  <a:cubicBezTo>
                    <a:pt x="458" y="2268"/>
                    <a:pt x="836" y="2467"/>
                    <a:pt x="1253" y="2587"/>
                  </a:cubicBezTo>
                  <a:cubicBezTo>
                    <a:pt x="1393" y="2746"/>
                    <a:pt x="1492" y="2885"/>
                    <a:pt x="1651" y="3044"/>
                  </a:cubicBezTo>
                  <a:cubicBezTo>
                    <a:pt x="3064" y="3561"/>
                    <a:pt x="4416" y="4258"/>
                    <a:pt x="5928" y="4496"/>
                  </a:cubicBezTo>
                  <a:cubicBezTo>
                    <a:pt x="6207" y="4437"/>
                    <a:pt x="6306" y="4258"/>
                    <a:pt x="6207" y="3979"/>
                  </a:cubicBezTo>
                  <a:cubicBezTo>
                    <a:pt x="6147" y="3860"/>
                    <a:pt x="6048" y="3760"/>
                    <a:pt x="5948" y="3681"/>
                  </a:cubicBezTo>
                  <a:cubicBezTo>
                    <a:pt x="5829" y="3601"/>
                    <a:pt x="5689" y="3561"/>
                    <a:pt x="5530" y="3502"/>
                  </a:cubicBezTo>
                  <a:cubicBezTo>
                    <a:pt x="5491" y="3482"/>
                    <a:pt x="5411" y="3462"/>
                    <a:pt x="5331" y="3442"/>
                  </a:cubicBezTo>
                  <a:cubicBezTo>
                    <a:pt x="5212" y="3382"/>
                    <a:pt x="5053" y="3342"/>
                    <a:pt x="4934" y="3283"/>
                  </a:cubicBezTo>
                  <a:cubicBezTo>
                    <a:pt x="4854" y="3263"/>
                    <a:pt x="4814" y="3243"/>
                    <a:pt x="4735" y="3203"/>
                  </a:cubicBezTo>
                  <a:cubicBezTo>
                    <a:pt x="4556" y="3163"/>
                    <a:pt x="4396" y="3084"/>
                    <a:pt x="4217" y="3004"/>
                  </a:cubicBezTo>
                  <a:cubicBezTo>
                    <a:pt x="4118" y="2964"/>
                    <a:pt x="3999" y="2905"/>
                    <a:pt x="3899" y="2865"/>
                  </a:cubicBezTo>
                  <a:cubicBezTo>
                    <a:pt x="3760" y="2805"/>
                    <a:pt x="3660" y="2785"/>
                    <a:pt x="3541" y="2766"/>
                  </a:cubicBezTo>
                  <a:cubicBezTo>
                    <a:pt x="3362" y="2706"/>
                    <a:pt x="3223" y="2666"/>
                    <a:pt x="3064" y="2606"/>
                  </a:cubicBezTo>
                  <a:cubicBezTo>
                    <a:pt x="2686" y="2467"/>
                    <a:pt x="2248" y="2368"/>
                    <a:pt x="1870" y="2089"/>
                  </a:cubicBezTo>
                  <a:cubicBezTo>
                    <a:pt x="2228" y="1870"/>
                    <a:pt x="2706" y="1990"/>
                    <a:pt x="2924" y="1572"/>
                  </a:cubicBezTo>
                  <a:cubicBezTo>
                    <a:pt x="3083" y="1353"/>
                    <a:pt x="3143" y="1095"/>
                    <a:pt x="3183" y="856"/>
                  </a:cubicBezTo>
                  <a:cubicBezTo>
                    <a:pt x="3203" y="697"/>
                    <a:pt x="3223" y="518"/>
                    <a:pt x="3243" y="378"/>
                  </a:cubicBezTo>
                  <a:lnTo>
                    <a:pt x="3243" y="259"/>
                  </a:lnTo>
                  <a:cubicBezTo>
                    <a:pt x="3243" y="199"/>
                    <a:pt x="3223" y="179"/>
                    <a:pt x="3223" y="120"/>
                  </a:cubicBezTo>
                  <a:cubicBezTo>
                    <a:pt x="3183" y="60"/>
                    <a:pt x="3103" y="20"/>
                    <a:pt x="3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9"/>
            <p:cNvSpPr/>
            <p:nvPr/>
          </p:nvSpPr>
          <p:spPr>
            <a:xfrm>
              <a:off x="5028175" y="3018275"/>
              <a:ext cx="68150" cy="109275"/>
            </a:xfrm>
            <a:custGeom>
              <a:avLst/>
              <a:gdLst/>
              <a:ahLst/>
              <a:cxnLst/>
              <a:rect l="l" t="t" r="r" b="b"/>
              <a:pathLst>
                <a:path w="2726" h="4371" extrusionOk="0">
                  <a:moveTo>
                    <a:pt x="2222" y="0"/>
                  </a:moveTo>
                  <a:cubicBezTo>
                    <a:pt x="2057" y="0"/>
                    <a:pt x="1973" y="120"/>
                    <a:pt x="1890" y="253"/>
                  </a:cubicBezTo>
                  <a:cubicBezTo>
                    <a:pt x="2049" y="1546"/>
                    <a:pt x="1651" y="2600"/>
                    <a:pt x="557" y="3376"/>
                  </a:cubicBezTo>
                  <a:cubicBezTo>
                    <a:pt x="279" y="3575"/>
                    <a:pt x="0" y="3834"/>
                    <a:pt x="0" y="4232"/>
                  </a:cubicBezTo>
                  <a:cubicBezTo>
                    <a:pt x="40" y="4251"/>
                    <a:pt x="80" y="4251"/>
                    <a:pt x="139" y="4271"/>
                  </a:cubicBezTo>
                  <a:cubicBezTo>
                    <a:pt x="199" y="4331"/>
                    <a:pt x="259" y="4331"/>
                    <a:pt x="358" y="4371"/>
                  </a:cubicBezTo>
                  <a:cubicBezTo>
                    <a:pt x="517" y="4291"/>
                    <a:pt x="677" y="4192"/>
                    <a:pt x="816" y="4092"/>
                  </a:cubicBezTo>
                  <a:cubicBezTo>
                    <a:pt x="895" y="4052"/>
                    <a:pt x="975" y="4033"/>
                    <a:pt x="1015" y="3973"/>
                  </a:cubicBezTo>
                  <a:cubicBezTo>
                    <a:pt x="1074" y="3933"/>
                    <a:pt x="1154" y="3873"/>
                    <a:pt x="1194" y="3834"/>
                  </a:cubicBezTo>
                  <a:cubicBezTo>
                    <a:pt x="1253" y="3774"/>
                    <a:pt x="1313" y="3734"/>
                    <a:pt x="1373" y="3675"/>
                  </a:cubicBezTo>
                  <a:cubicBezTo>
                    <a:pt x="1691" y="3456"/>
                    <a:pt x="1870" y="3157"/>
                    <a:pt x="2049" y="2839"/>
                  </a:cubicBezTo>
                  <a:cubicBezTo>
                    <a:pt x="2168" y="2660"/>
                    <a:pt x="2328" y="2501"/>
                    <a:pt x="2427" y="2302"/>
                  </a:cubicBezTo>
                  <a:cubicBezTo>
                    <a:pt x="2527" y="2063"/>
                    <a:pt x="2626" y="1805"/>
                    <a:pt x="2666" y="1546"/>
                  </a:cubicBezTo>
                  <a:cubicBezTo>
                    <a:pt x="2725" y="1267"/>
                    <a:pt x="2725" y="989"/>
                    <a:pt x="2686" y="710"/>
                  </a:cubicBezTo>
                  <a:cubicBezTo>
                    <a:pt x="2686" y="611"/>
                    <a:pt x="2666" y="551"/>
                    <a:pt x="2646" y="452"/>
                  </a:cubicBezTo>
                  <a:cubicBezTo>
                    <a:pt x="2566" y="273"/>
                    <a:pt x="2487" y="114"/>
                    <a:pt x="2328" y="14"/>
                  </a:cubicBezTo>
                  <a:cubicBezTo>
                    <a:pt x="2289" y="5"/>
                    <a:pt x="2254" y="0"/>
                    <a:pt x="2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9"/>
            <p:cNvSpPr/>
            <p:nvPr/>
          </p:nvSpPr>
          <p:spPr>
            <a:xfrm>
              <a:off x="5188300" y="2789800"/>
              <a:ext cx="60200" cy="58275"/>
            </a:xfrm>
            <a:custGeom>
              <a:avLst/>
              <a:gdLst/>
              <a:ahLst/>
              <a:cxnLst/>
              <a:rect l="l" t="t" r="r" b="b"/>
              <a:pathLst>
                <a:path w="2408" h="2331" extrusionOk="0">
                  <a:moveTo>
                    <a:pt x="737" y="1"/>
                  </a:moveTo>
                  <a:cubicBezTo>
                    <a:pt x="408" y="1"/>
                    <a:pt x="151" y="160"/>
                    <a:pt x="1" y="460"/>
                  </a:cubicBezTo>
                  <a:cubicBezTo>
                    <a:pt x="219" y="560"/>
                    <a:pt x="418" y="679"/>
                    <a:pt x="637" y="778"/>
                  </a:cubicBezTo>
                  <a:cubicBezTo>
                    <a:pt x="1512" y="977"/>
                    <a:pt x="1592" y="1057"/>
                    <a:pt x="1592" y="1853"/>
                  </a:cubicBezTo>
                  <a:cubicBezTo>
                    <a:pt x="1612" y="1992"/>
                    <a:pt x="1612" y="2171"/>
                    <a:pt x="1612" y="2330"/>
                  </a:cubicBezTo>
                  <a:cubicBezTo>
                    <a:pt x="2030" y="2270"/>
                    <a:pt x="1950" y="1793"/>
                    <a:pt x="2229" y="1634"/>
                  </a:cubicBezTo>
                  <a:cubicBezTo>
                    <a:pt x="2328" y="1534"/>
                    <a:pt x="2388" y="1395"/>
                    <a:pt x="2408" y="1276"/>
                  </a:cubicBezTo>
                  <a:cubicBezTo>
                    <a:pt x="2288" y="301"/>
                    <a:pt x="1413" y="341"/>
                    <a:pt x="796" y="3"/>
                  </a:cubicBezTo>
                  <a:cubicBezTo>
                    <a:pt x="776" y="1"/>
                    <a:pt x="757" y="1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9"/>
            <p:cNvSpPr/>
            <p:nvPr/>
          </p:nvSpPr>
          <p:spPr>
            <a:xfrm>
              <a:off x="5107750" y="2944025"/>
              <a:ext cx="84050" cy="33350"/>
            </a:xfrm>
            <a:custGeom>
              <a:avLst/>
              <a:gdLst/>
              <a:ahLst/>
              <a:cxnLst/>
              <a:rect l="l" t="t" r="r" b="b"/>
              <a:pathLst>
                <a:path w="3362" h="1334" extrusionOk="0">
                  <a:moveTo>
                    <a:pt x="3083" y="0"/>
                  </a:moveTo>
                  <a:cubicBezTo>
                    <a:pt x="2387" y="239"/>
                    <a:pt x="1631" y="159"/>
                    <a:pt x="975" y="577"/>
                  </a:cubicBezTo>
                  <a:cubicBezTo>
                    <a:pt x="855" y="677"/>
                    <a:pt x="696" y="657"/>
                    <a:pt x="557" y="736"/>
                  </a:cubicBezTo>
                  <a:cubicBezTo>
                    <a:pt x="534" y="725"/>
                    <a:pt x="514" y="720"/>
                    <a:pt x="496" y="720"/>
                  </a:cubicBezTo>
                  <a:cubicBezTo>
                    <a:pt x="454" y="720"/>
                    <a:pt x="426" y="748"/>
                    <a:pt x="398" y="776"/>
                  </a:cubicBezTo>
                  <a:cubicBezTo>
                    <a:pt x="298" y="876"/>
                    <a:pt x="60" y="796"/>
                    <a:pt x="40" y="1055"/>
                  </a:cubicBezTo>
                  <a:cubicBezTo>
                    <a:pt x="0" y="1254"/>
                    <a:pt x="179" y="1273"/>
                    <a:pt x="338" y="1333"/>
                  </a:cubicBezTo>
                  <a:cubicBezTo>
                    <a:pt x="398" y="1333"/>
                    <a:pt x="497" y="1333"/>
                    <a:pt x="577" y="1293"/>
                  </a:cubicBezTo>
                  <a:cubicBezTo>
                    <a:pt x="796" y="1254"/>
                    <a:pt x="995" y="1194"/>
                    <a:pt x="1194" y="1174"/>
                  </a:cubicBezTo>
                  <a:lnTo>
                    <a:pt x="1572" y="1094"/>
                  </a:lnTo>
                  <a:cubicBezTo>
                    <a:pt x="1751" y="1055"/>
                    <a:pt x="1890" y="1035"/>
                    <a:pt x="2069" y="995"/>
                  </a:cubicBezTo>
                  <a:cubicBezTo>
                    <a:pt x="2526" y="776"/>
                    <a:pt x="3362" y="1075"/>
                    <a:pt x="3223" y="80"/>
                  </a:cubicBezTo>
                  <a:cubicBezTo>
                    <a:pt x="3163" y="60"/>
                    <a:pt x="3143" y="40"/>
                    <a:pt x="30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9"/>
            <p:cNvSpPr/>
            <p:nvPr/>
          </p:nvSpPr>
          <p:spPr>
            <a:xfrm>
              <a:off x="5042600" y="2963425"/>
              <a:ext cx="76600" cy="34525"/>
            </a:xfrm>
            <a:custGeom>
              <a:avLst/>
              <a:gdLst/>
              <a:ahLst/>
              <a:cxnLst/>
              <a:rect l="l" t="t" r="r" b="b"/>
              <a:pathLst>
                <a:path w="3064" h="1381" extrusionOk="0">
                  <a:moveTo>
                    <a:pt x="3004" y="0"/>
                  </a:moveTo>
                  <a:lnTo>
                    <a:pt x="3004" y="0"/>
                  </a:lnTo>
                  <a:cubicBezTo>
                    <a:pt x="2069" y="259"/>
                    <a:pt x="1094" y="259"/>
                    <a:pt x="159" y="557"/>
                  </a:cubicBezTo>
                  <a:cubicBezTo>
                    <a:pt x="0" y="796"/>
                    <a:pt x="0" y="1054"/>
                    <a:pt x="159" y="1273"/>
                  </a:cubicBezTo>
                  <a:cubicBezTo>
                    <a:pt x="199" y="1313"/>
                    <a:pt x="259" y="1353"/>
                    <a:pt x="298" y="1353"/>
                  </a:cubicBezTo>
                  <a:cubicBezTo>
                    <a:pt x="337" y="1372"/>
                    <a:pt x="371" y="1381"/>
                    <a:pt x="402" y="1381"/>
                  </a:cubicBezTo>
                  <a:cubicBezTo>
                    <a:pt x="469" y="1381"/>
                    <a:pt x="523" y="1341"/>
                    <a:pt x="577" y="1273"/>
                  </a:cubicBezTo>
                  <a:cubicBezTo>
                    <a:pt x="597" y="1194"/>
                    <a:pt x="597" y="1154"/>
                    <a:pt x="557" y="1074"/>
                  </a:cubicBezTo>
                  <a:cubicBezTo>
                    <a:pt x="531" y="1063"/>
                    <a:pt x="509" y="1059"/>
                    <a:pt x="491" y="1059"/>
                  </a:cubicBezTo>
                  <a:cubicBezTo>
                    <a:pt x="484" y="1059"/>
                    <a:pt x="478" y="1059"/>
                    <a:pt x="473" y="1060"/>
                  </a:cubicBezTo>
                  <a:lnTo>
                    <a:pt x="473" y="1060"/>
                  </a:lnTo>
                  <a:cubicBezTo>
                    <a:pt x="474" y="1059"/>
                    <a:pt x="476" y="1057"/>
                    <a:pt x="477" y="1054"/>
                  </a:cubicBezTo>
                  <a:cubicBezTo>
                    <a:pt x="501" y="1019"/>
                    <a:pt x="540" y="1012"/>
                    <a:pt x="583" y="1012"/>
                  </a:cubicBezTo>
                  <a:cubicBezTo>
                    <a:pt x="613" y="1012"/>
                    <a:pt x="645" y="1015"/>
                    <a:pt x="676" y="1015"/>
                  </a:cubicBezTo>
                  <a:cubicBezTo>
                    <a:pt x="716" y="995"/>
                    <a:pt x="776" y="995"/>
                    <a:pt x="796" y="995"/>
                  </a:cubicBezTo>
                  <a:cubicBezTo>
                    <a:pt x="875" y="995"/>
                    <a:pt x="955" y="975"/>
                    <a:pt x="1015" y="975"/>
                  </a:cubicBezTo>
                  <a:cubicBezTo>
                    <a:pt x="1253" y="975"/>
                    <a:pt x="1452" y="975"/>
                    <a:pt x="1671" y="955"/>
                  </a:cubicBezTo>
                  <a:cubicBezTo>
                    <a:pt x="2109" y="716"/>
                    <a:pt x="2765" y="1015"/>
                    <a:pt x="3064" y="378"/>
                  </a:cubicBezTo>
                  <a:cubicBezTo>
                    <a:pt x="2487" y="318"/>
                    <a:pt x="2964" y="120"/>
                    <a:pt x="3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9"/>
            <p:cNvSpPr/>
            <p:nvPr/>
          </p:nvSpPr>
          <p:spPr>
            <a:xfrm>
              <a:off x="5064475" y="2989150"/>
              <a:ext cx="68150" cy="35450"/>
            </a:xfrm>
            <a:custGeom>
              <a:avLst/>
              <a:gdLst/>
              <a:ahLst/>
              <a:cxnLst/>
              <a:rect l="l" t="t" r="r" b="b"/>
              <a:pathLst>
                <a:path w="2726" h="1418" extrusionOk="0">
                  <a:moveTo>
                    <a:pt x="901" y="1"/>
                  </a:moveTo>
                  <a:cubicBezTo>
                    <a:pt x="732" y="1"/>
                    <a:pt x="569" y="24"/>
                    <a:pt x="398" y="85"/>
                  </a:cubicBezTo>
                  <a:cubicBezTo>
                    <a:pt x="140" y="185"/>
                    <a:pt x="120" y="463"/>
                    <a:pt x="0" y="662"/>
                  </a:cubicBezTo>
                  <a:cubicBezTo>
                    <a:pt x="239" y="861"/>
                    <a:pt x="398" y="1120"/>
                    <a:pt x="418" y="1418"/>
                  </a:cubicBezTo>
                  <a:cubicBezTo>
                    <a:pt x="537" y="1358"/>
                    <a:pt x="637" y="1279"/>
                    <a:pt x="776" y="1239"/>
                  </a:cubicBezTo>
                  <a:cubicBezTo>
                    <a:pt x="1035" y="1040"/>
                    <a:pt x="1393" y="1139"/>
                    <a:pt x="1671" y="1020"/>
                  </a:cubicBezTo>
                  <a:cubicBezTo>
                    <a:pt x="1970" y="762"/>
                    <a:pt x="2527" y="980"/>
                    <a:pt x="2726" y="523"/>
                  </a:cubicBezTo>
                  <a:cubicBezTo>
                    <a:pt x="2368" y="25"/>
                    <a:pt x="1731" y="185"/>
                    <a:pt x="1234" y="25"/>
                  </a:cubicBezTo>
                  <a:cubicBezTo>
                    <a:pt x="1118" y="10"/>
                    <a:pt x="1008" y="1"/>
                    <a:pt x="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9"/>
            <p:cNvSpPr/>
            <p:nvPr/>
          </p:nvSpPr>
          <p:spPr>
            <a:xfrm>
              <a:off x="5224100" y="2829150"/>
              <a:ext cx="21425" cy="47250"/>
            </a:xfrm>
            <a:custGeom>
              <a:avLst/>
              <a:gdLst/>
              <a:ahLst/>
              <a:cxnLst/>
              <a:rect l="l" t="t" r="r" b="b"/>
              <a:pathLst>
                <a:path w="857" h="1890" extrusionOk="0">
                  <a:moveTo>
                    <a:pt x="677" y="0"/>
                  </a:moveTo>
                  <a:cubicBezTo>
                    <a:pt x="458" y="0"/>
                    <a:pt x="359" y="119"/>
                    <a:pt x="319" y="358"/>
                  </a:cubicBezTo>
                  <a:cubicBezTo>
                    <a:pt x="319" y="497"/>
                    <a:pt x="299" y="676"/>
                    <a:pt x="180" y="776"/>
                  </a:cubicBezTo>
                  <a:cubicBezTo>
                    <a:pt x="160" y="995"/>
                    <a:pt x="120" y="1253"/>
                    <a:pt x="80" y="1452"/>
                  </a:cubicBezTo>
                  <a:cubicBezTo>
                    <a:pt x="21" y="1592"/>
                    <a:pt x="1" y="1771"/>
                    <a:pt x="120" y="1890"/>
                  </a:cubicBezTo>
                  <a:lnTo>
                    <a:pt x="299" y="1890"/>
                  </a:lnTo>
                  <a:cubicBezTo>
                    <a:pt x="498" y="1771"/>
                    <a:pt x="558" y="1552"/>
                    <a:pt x="618" y="1353"/>
                  </a:cubicBezTo>
                  <a:cubicBezTo>
                    <a:pt x="677" y="1214"/>
                    <a:pt x="697" y="1094"/>
                    <a:pt x="717" y="975"/>
                  </a:cubicBezTo>
                  <a:cubicBezTo>
                    <a:pt x="777" y="796"/>
                    <a:pt x="816" y="657"/>
                    <a:pt x="856" y="478"/>
                  </a:cubicBezTo>
                  <a:cubicBezTo>
                    <a:pt x="856" y="299"/>
                    <a:pt x="856" y="119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9"/>
            <p:cNvSpPr/>
            <p:nvPr/>
          </p:nvSpPr>
          <p:spPr>
            <a:xfrm>
              <a:off x="5050550" y="2990075"/>
              <a:ext cx="24400" cy="16125"/>
            </a:xfrm>
            <a:custGeom>
              <a:avLst/>
              <a:gdLst/>
              <a:ahLst/>
              <a:cxnLst/>
              <a:rect l="l" t="t" r="r" b="b"/>
              <a:pathLst>
                <a:path w="976" h="645" extrusionOk="0">
                  <a:moveTo>
                    <a:pt x="430" y="1"/>
                  </a:moveTo>
                  <a:cubicBezTo>
                    <a:pt x="376" y="1"/>
                    <a:pt x="319" y="15"/>
                    <a:pt x="259" y="48"/>
                  </a:cubicBezTo>
                  <a:cubicBezTo>
                    <a:pt x="179" y="128"/>
                    <a:pt x="80" y="207"/>
                    <a:pt x="0" y="287"/>
                  </a:cubicBezTo>
                  <a:cubicBezTo>
                    <a:pt x="159" y="446"/>
                    <a:pt x="299" y="625"/>
                    <a:pt x="577" y="645"/>
                  </a:cubicBezTo>
                  <a:cubicBezTo>
                    <a:pt x="836" y="605"/>
                    <a:pt x="975" y="526"/>
                    <a:pt x="776" y="247"/>
                  </a:cubicBezTo>
                  <a:cubicBezTo>
                    <a:pt x="690" y="103"/>
                    <a:pt x="572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9"/>
            <p:cNvSpPr/>
            <p:nvPr/>
          </p:nvSpPr>
          <p:spPr>
            <a:xfrm>
              <a:off x="5037625" y="2977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358" y="0"/>
                  </a:moveTo>
                  <a:cubicBezTo>
                    <a:pt x="0" y="219"/>
                    <a:pt x="100" y="458"/>
                    <a:pt x="358" y="71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9"/>
            <p:cNvSpPr/>
            <p:nvPr/>
          </p:nvSpPr>
          <p:spPr>
            <a:xfrm>
              <a:off x="5223125" y="2865950"/>
              <a:ext cx="5000" cy="10950"/>
            </a:xfrm>
            <a:custGeom>
              <a:avLst/>
              <a:gdLst/>
              <a:ahLst/>
              <a:cxnLst/>
              <a:rect l="l" t="t" r="r" b="b"/>
              <a:pathLst>
                <a:path w="200" h="438" extrusionOk="0">
                  <a:moveTo>
                    <a:pt x="139" y="0"/>
                  </a:moveTo>
                  <a:cubicBezTo>
                    <a:pt x="20" y="120"/>
                    <a:pt x="0" y="279"/>
                    <a:pt x="20" y="438"/>
                  </a:cubicBezTo>
                  <a:lnTo>
                    <a:pt x="199" y="438"/>
                  </a:lnTo>
                  <a:cubicBezTo>
                    <a:pt x="159" y="299"/>
                    <a:pt x="159" y="139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9"/>
            <p:cNvSpPr/>
            <p:nvPr/>
          </p:nvSpPr>
          <p:spPr>
            <a:xfrm>
              <a:off x="5184325" y="2938425"/>
              <a:ext cx="9975" cy="6875"/>
            </a:xfrm>
            <a:custGeom>
              <a:avLst/>
              <a:gdLst/>
              <a:ahLst/>
              <a:cxnLst/>
              <a:rect l="l" t="t" r="r" b="b"/>
              <a:pathLst>
                <a:path w="399" h="275" extrusionOk="0">
                  <a:moveTo>
                    <a:pt x="93" y="1"/>
                  </a:moveTo>
                  <a:cubicBezTo>
                    <a:pt x="69" y="1"/>
                    <a:pt x="45" y="2"/>
                    <a:pt x="20" y="6"/>
                  </a:cubicBezTo>
                  <a:lnTo>
                    <a:pt x="20" y="199"/>
                  </a:lnTo>
                  <a:lnTo>
                    <a:pt x="20" y="199"/>
                  </a:lnTo>
                  <a:cubicBezTo>
                    <a:pt x="14" y="194"/>
                    <a:pt x="7" y="190"/>
                    <a:pt x="0" y="185"/>
                  </a:cubicBezTo>
                  <a:lnTo>
                    <a:pt x="0" y="185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0" y="199"/>
                  </a:lnTo>
                  <a:cubicBezTo>
                    <a:pt x="92" y="249"/>
                    <a:pt x="155" y="274"/>
                    <a:pt x="214" y="274"/>
                  </a:cubicBezTo>
                  <a:cubicBezTo>
                    <a:pt x="279" y="274"/>
                    <a:pt x="339" y="244"/>
                    <a:pt x="398" y="185"/>
                  </a:cubicBezTo>
                  <a:cubicBezTo>
                    <a:pt x="331" y="50"/>
                    <a:pt x="221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9"/>
            <p:cNvSpPr/>
            <p:nvPr/>
          </p:nvSpPr>
          <p:spPr>
            <a:xfrm>
              <a:off x="5121650" y="2958275"/>
              <a:ext cx="10475" cy="4400"/>
            </a:xfrm>
            <a:custGeom>
              <a:avLst/>
              <a:gdLst/>
              <a:ahLst/>
              <a:cxnLst/>
              <a:rect l="l" t="t" r="r" b="b"/>
              <a:pathLst>
                <a:path w="419" h="176" extrusionOk="0">
                  <a:moveTo>
                    <a:pt x="333" y="1"/>
                  </a:moveTo>
                  <a:cubicBezTo>
                    <a:pt x="217" y="1"/>
                    <a:pt x="96" y="39"/>
                    <a:pt x="1" y="166"/>
                  </a:cubicBezTo>
                  <a:cubicBezTo>
                    <a:pt x="36" y="171"/>
                    <a:pt x="73" y="175"/>
                    <a:pt x="111" y="175"/>
                  </a:cubicBezTo>
                  <a:cubicBezTo>
                    <a:pt x="225" y="175"/>
                    <a:pt x="344" y="142"/>
                    <a:pt x="419" y="7"/>
                  </a:cubicBezTo>
                  <a:cubicBezTo>
                    <a:pt x="391" y="3"/>
                    <a:pt x="362" y="1"/>
                    <a:pt x="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9"/>
            <p:cNvSpPr/>
            <p:nvPr/>
          </p:nvSpPr>
          <p:spPr>
            <a:xfrm>
              <a:off x="6200350" y="3363250"/>
              <a:ext cx="99975" cy="20925"/>
            </a:xfrm>
            <a:custGeom>
              <a:avLst/>
              <a:gdLst/>
              <a:ahLst/>
              <a:cxnLst/>
              <a:rect l="l" t="t" r="r" b="b"/>
              <a:pathLst>
                <a:path w="3999" h="837" extrusionOk="0">
                  <a:moveTo>
                    <a:pt x="3999" y="1"/>
                  </a:moveTo>
                  <a:cubicBezTo>
                    <a:pt x="2646" y="1"/>
                    <a:pt x="1333" y="399"/>
                    <a:pt x="0" y="538"/>
                  </a:cubicBezTo>
                  <a:cubicBezTo>
                    <a:pt x="20" y="578"/>
                    <a:pt x="40" y="618"/>
                    <a:pt x="60" y="618"/>
                  </a:cubicBezTo>
                  <a:cubicBezTo>
                    <a:pt x="120" y="637"/>
                    <a:pt x="140" y="657"/>
                    <a:pt x="199" y="697"/>
                  </a:cubicBezTo>
                  <a:cubicBezTo>
                    <a:pt x="259" y="737"/>
                    <a:pt x="358" y="757"/>
                    <a:pt x="458" y="757"/>
                  </a:cubicBezTo>
                  <a:cubicBezTo>
                    <a:pt x="537" y="797"/>
                    <a:pt x="637" y="797"/>
                    <a:pt x="736" y="797"/>
                  </a:cubicBezTo>
                  <a:cubicBezTo>
                    <a:pt x="1313" y="737"/>
                    <a:pt x="1910" y="836"/>
                    <a:pt x="2427" y="538"/>
                  </a:cubicBezTo>
                  <a:cubicBezTo>
                    <a:pt x="2507" y="498"/>
                    <a:pt x="2586" y="439"/>
                    <a:pt x="2646" y="379"/>
                  </a:cubicBezTo>
                  <a:lnTo>
                    <a:pt x="3024" y="379"/>
                  </a:lnTo>
                  <a:cubicBezTo>
                    <a:pt x="3143" y="240"/>
                    <a:pt x="3322" y="299"/>
                    <a:pt x="3422" y="200"/>
                  </a:cubicBezTo>
                  <a:cubicBezTo>
                    <a:pt x="3477" y="200"/>
                    <a:pt x="3532" y="202"/>
                    <a:pt x="3587" y="202"/>
                  </a:cubicBezTo>
                  <a:cubicBezTo>
                    <a:pt x="3753" y="202"/>
                    <a:pt x="3909" y="180"/>
                    <a:pt x="3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9"/>
            <p:cNvSpPr/>
            <p:nvPr/>
          </p:nvSpPr>
          <p:spPr>
            <a:xfrm>
              <a:off x="6259025" y="3372700"/>
              <a:ext cx="28375" cy="9975"/>
            </a:xfrm>
            <a:custGeom>
              <a:avLst/>
              <a:gdLst/>
              <a:ahLst/>
              <a:cxnLst/>
              <a:rect l="l" t="t" r="r" b="b"/>
              <a:pathLst>
                <a:path w="1135" h="399" extrusionOk="0">
                  <a:moveTo>
                    <a:pt x="140" y="1"/>
                  </a:moveTo>
                  <a:cubicBezTo>
                    <a:pt x="1" y="140"/>
                    <a:pt x="40" y="259"/>
                    <a:pt x="140" y="399"/>
                  </a:cubicBezTo>
                  <a:cubicBezTo>
                    <a:pt x="478" y="359"/>
                    <a:pt x="816" y="399"/>
                    <a:pt x="1134" y="200"/>
                  </a:cubicBezTo>
                  <a:cubicBezTo>
                    <a:pt x="1084" y="188"/>
                    <a:pt x="1031" y="185"/>
                    <a:pt x="977" y="185"/>
                  </a:cubicBezTo>
                  <a:cubicBezTo>
                    <a:pt x="906" y="185"/>
                    <a:pt x="833" y="191"/>
                    <a:pt x="760" y="191"/>
                  </a:cubicBezTo>
                  <a:cubicBezTo>
                    <a:pt x="605" y="191"/>
                    <a:pt x="450" y="164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9"/>
            <p:cNvSpPr/>
            <p:nvPr/>
          </p:nvSpPr>
          <p:spPr>
            <a:xfrm>
              <a:off x="6276425" y="33682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9" y="1"/>
                  </a:moveTo>
                  <a:cubicBezTo>
                    <a:pt x="240" y="1"/>
                    <a:pt x="100" y="21"/>
                    <a:pt x="1" y="180"/>
                  </a:cubicBezTo>
                  <a:cubicBezTo>
                    <a:pt x="160" y="180"/>
                    <a:pt x="299" y="14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9"/>
            <p:cNvSpPr/>
            <p:nvPr/>
          </p:nvSpPr>
          <p:spPr>
            <a:xfrm>
              <a:off x="5137075" y="3333925"/>
              <a:ext cx="144250" cy="78600"/>
            </a:xfrm>
            <a:custGeom>
              <a:avLst/>
              <a:gdLst/>
              <a:ahLst/>
              <a:cxnLst/>
              <a:rect l="l" t="t" r="r" b="b"/>
              <a:pathLst>
                <a:path w="5770" h="3144" extrusionOk="0">
                  <a:moveTo>
                    <a:pt x="1" y="0"/>
                  </a:moveTo>
                  <a:lnTo>
                    <a:pt x="1" y="358"/>
                  </a:lnTo>
                  <a:cubicBezTo>
                    <a:pt x="1692" y="1452"/>
                    <a:pt x="3482" y="2268"/>
                    <a:pt x="5292" y="3143"/>
                  </a:cubicBezTo>
                  <a:cubicBezTo>
                    <a:pt x="5372" y="3104"/>
                    <a:pt x="5451" y="3104"/>
                    <a:pt x="5511" y="3084"/>
                  </a:cubicBezTo>
                  <a:cubicBezTo>
                    <a:pt x="5610" y="3044"/>
                    <a:pt x="5710" y="2964"/>
                    <a:pt x="5770" y="2865"/>
                  </a:cubicBezTo>
                  <a:cubicBezTo>
                    <a:pt x="5770" y="2765"/>
                    <a:pt x="5750" y="2686"/>
                    <a:pt x="5690" y="2646"/>
                  </a:cubicBezTo>
                  <a:cubicBezTo>
                    <a:pt x="5531" y="2507"/>
                    <a:pt x="5292" y="2646"/>
                    <a:pt x="5133" y="2487"/>
                  </a:cubicBezTo>
                  <a:cubicBezTo>
                    <a:pt x="4735" y="2407"/>
                    <a:pt x="4397" y="2169"/>
                    <a:pt x="4039" y="1990"/>
                  </a:cubicBezTo>
                  <a:cubicBezTo>
                    <a:pt x="2686" y="1313"/>
                    <a:pt x="1353" y="67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9"/>
            <p:cNvSpPr/>
            <p:nvPr/>
          </p:nvSpPr>
          <p:spPr>
            <a:xfrm>
              <a:off x="5269375" y="3402800"/>
              <a:ext cx="128825" cy="70450"/>
            </a:xfrm>
            <a:custGeom>
              <a:avLst/>
              <a:gdLst/>
              <a:ahLst/>
              <a:cxnLst/>
              <a:rect l="l" t="t" r="r" b="b"/>
              <a:pathLst>
                <a:path w="5153" h="2818" extrusionOk="0">
                  <a:moveTo>
                    <a:pt x="732" y="1"/>
                  </a:moveTo>
                  <a:cubicBezTo>
                    <a:pt x="652" y="1"/>
                    <a:pt x="567" y="16"/>
                    <a:pt x="478" y="50"/>
                  </a:cubicBezTo>
                  <a:lnTo>
                    <a:pt x="398" y="130"/>
                  </a:lnTo>
                  <a:cubicBezTo>
                    <a:pt x="338" y="209"/>
                    <a:pt x="199" y="209"/>
                    <a:pt x="100" y="249"/>
                  </a:cubicBezTo>
                  <a:lnTo>
                    <a:pt x="0" y="349"/>
                  </a:lnTo>
                  <a:cubicBezTo>
                    <a:pt x="597" y="806"/>
                    <a:pt x="1293" y="1085"/>
                    <a:pt x="1950" y="1423"/>
                  </a:cubicBezTo>
                  <a:cubicBezTo>
                    <a:pt x="2865" y="1940"/>
                    <a:pt x="3919" y="2218"/>
                    <a:pt x="4814" y="2795"/>
                  </a:cubicBezTo>
                  <a:cubicBezTo>
                    <a:pt x="4863" y="2810"/>
                    <a:pt x="4903" y="2817"/>
                    <a:pt x="4938" y="2817"/>
                  </a:cubicBezTo>
                  <a:cubicBezTo>
                    <a:pt x="5128" y="2817"/>
                    <a:pt x="5119" y="2606"/>
                    <a:pt x="5152" y="2437"/>
                  </a:cubicBezTo>
                  <a:cubicBezTo>
                    <a:pt x="5132" y="2298"/>
                    <a:pt x="5053" y="2159"/>
                    <a:pt x="4934" y="2079"/>
                  </a:cubicBezTo>
                  <a:cubicBezTo>
                    <a:pt x="3939" y="1403"/>
                    <a:pt x="2745" y="1085"/>
                    <a:pt x="1731" y="468"/>
                  </a:cubicBezTo>
                  <a:cubicBezTo>
                    <a:pt x="1402" y="336"/>
                    <a:pt x="1114" y="1"/>
                    <a:pt x="7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9"/>
            <p:cNvSpPr/>
            <p:nvPr/>
          </p:nvSpPr>
          <p:spPr>
            <a:xfrm>
              <a:off x="5389725" y="3463050"/>
              <a:ext cx="92850" cy="53150"/>
            </a:xfrm>
            <a:custGeom>
              <a:avLst/>
              <a:gdLst/>
              <a:ahLst/>
              <a:cxnLst/>
              <a:rect l="l" t="t" r="r" b="b"/>
              <a:pathLst>
                <a:path w="3714" h="2126" extrusionOk="0">
                  <a:moveTo>
                    <a:pt x="335" y="1"/>
                  </a:moveTo>
                  <a:cubicBezTo>
                    <a:pt x="290" y="1"/>
                    <a:pt x="245" y="3"/>
                    <a:pt x="199" y="7"/>
                  </a:cubicBezTo>
                  <a:cubicBezTo>
                    <a:pt x="199" y="166"/>
                    <a:pt x="139" y="306"/>
                    <a:pt x="0" y="385"/>
                  </a:cubicBezTo>
                  <a:cubicBezTo>
                    <a:pt x="0" y="465"/>
                    <a:pt x="20" y="505"/>
                    <a:pt x="40" y="564"/>
                  </a:cubicBezTo>
                  <a:cubicBezTo>
                    <a:pt x="438" y="704"/>
                    <a:pt x="836" y="843"/>
                    <a:pt x="1194" y="1121"/>
                  </a:cubicBezTo>
                  <a:cubicBezTo>
                    <a:pt x="1910" y="1201"/>
                    <a:pt x="2427" y="1698"/>
                    <a:pt x="3084" y="1917"/>
                  </a:cubicBezTo>
                  <a:cubicBezTo>
                    <a:pt x="3183" y="2056"/>
                    <a:pt x="3382" y="1977"/>
                    <a:pt x="3442" y="2116"/>
                  </a:cubicBezTo>
                  <a:cubicBezTo>
                    <a:pt x="3475" y="2123"/>
                    <a:pt x="3505" y="2126"/>
                    <a:pt x="3531" y="2126"/>
                  </a:cubicBezTo>
                  <a:cubicBezTo>
                    <a:pt x="3664" y="2126"/>
                    <a:pt x="3713" y="2043"/>
                    <a:pt x="3680" y="1877"/>
                  </a:cubicBezTo>
                  <a:cubicBezTo>
                    <a:pt x="3601" y="1778"/>
                    <a:pt x="3521" y="1658"/>
                    <a:pt x="3442" y="1559"/>
                  </a:cubicBezTo>
                  <a:cubicBezTo>
                    <a:pt x="3282" y="1380"/>
                    <a:pt x="3044" y="1300"/>
                    <a:pt x="2885" y="1161"/>
                  </a:cubicBezTo>
                  <a:cubicBezTo>
                    <a:pt x="2696" y="954"/>
                    <a:pt x="2829" y="480"/>
                    <a:pt x="2540" y="480"/>
                  </a:cubicBezTo>
                  <a:cubicBezTo>
                    <a:pt x="2524" y="480"/>
                    <a:pt x="2506" y="482"/>
                    <a:pt x="2487" y="485"/>
                  </a:cubicBezTo>
                  <a:cubicBezTo>
                    <a:pt x="2426" y="492"/>
                    <a:pt x="2367" y="495"/>
                    <a:pt x="2308" y="495"/>
                  </a:cubicBezTo>
                  <a:cubicBezTo>
                    <a:pt x="1588" y="495"/>
                    <a:pt x="1014" y="1"/>
                    <a:pt x="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9"/>
            <p:cNvSpPr/>
            <p:nvPr/>
          </p:nvSpPr>
          <p:spPr>
            <a:xfrm>
              <a:off x="5299200" y="2729175"/>
              <a:ext cx="146750" cy="42300"/>
            </a:xfrm>
            <a:custGeom>
              <a:avLst/>
              <a:gdLst/>
              <a:ahLst/>
              <a:cxnLst/>
              <a:rect l="l" t="t" r="r" b="b"/>
              <a:pathLst>
                <a:path w="5870" h="1692" extrusionOk="0">
                  <a:moveTo>
                    <a:pt x="4775" y="1"/>
                  </a:moveTo>
                  <a:cubicBezTo>
                    <a:pt x="4874" y="677"/>
                    <a:pt x="4377" y="677"/>
                    <a:pt x="3979" y="697"/>
                  </a:cubicBezTo>
                  <a:cubicBezTo>
                    <a:pt x="2627" y="757"/>
                    <a:pt x="1294" y="1115"/>
                    <a:pt x="1" y="1493"/>
                  </a:cubicBezTo>
                  <a:cubicBezTo>
                    <a:pt x="40" y="1552"/>
                    <a:pt x="100" y="1632"/>
                    <a:pt x="180" y="1692"/>
                  </a:cubicBezTo>
                  <a:cubicBezTo>
                    <a:pt x="1170" y="1642"/>
                    <a:pt x="2160" y="1538"/>
                    <a:pt x="3162" y="1538"/>
                  </a:cubicBezTo>
                  <a:cubicBezTo>
                    <a:pt x="3368" y="1538"/>
                    <a:pt x="3574" y="1542"/>
                    <a:pt x="3780" y="1552"/>
                  </a:cubicBezTo>
                  <a:cubicBezTo>
                    <a:pt x="3920" y="1532"/>
                    <a:pt x="4039" y="1513"/>
                    <a:pt x="4158" y="1433"/>
                  </a:cubicBezTo>
                  <a:cubicBezTo>
                    <a:pt x="4218" y="1393"/>
                    <a:pt x="4258" y="1314"/>
                    <a:pt x="4278" y="1234"/>
                  </a:cubicBezTo>
                  <a:cubicBezTo>
                    <a:pt x="4278" y="1154"/>
                    <a:pt x="4258" y="1115"/>
                    <a:pt x="4178" y="1115"/>
                  </a:cubicBezTo>
                  <a:cubicBezTo>
                    <a:pt x="4200" y="1078"/>
                    <a:pt x="4219" y="1066"/>
                    <a:pt x="4238" y="1066"/>
                  </a:cubicBezTo>
                  <a:cubicBezTo>
                    <a:pt x="4270" y="1066"/>
                    <a:pt x="4300" y="1102"/>
                    <a:pt x="4337" y="1115"/>
                  </a:cubicBezTo>
                  <a:cubicBezTo>
                    <a:pt x="4437" y="1174"/>
                    <a:pt x="4536" y="1234"/>
                    <a:pt x="4656" y="1254"/>
                  </a:cubicBezTo>
                  <a:cubicBezTo>
                    <a:pt x="4775" y="1294"/>
                    <a:pt x="4914" y="1294"/>
                    <a:pt x="5034" y="1294"/>
                  </a:cubicBezTo>
                  <a:cubicBezTo>
                    <a:pt x="5829" y="1015"/>
                    <a:pt x="5869" y="876"/>
                    <a:pt x="5312" y="299"/>
                  </a:cubicBezTo>
                  <a:cubicBezTo>
                    <a:pt x="5173" y="200"/>
                    <a:pt x="5073" y="100"/>
                    <a:pt x="4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9"/>
            <p:cNvSpPr/>
            <p:nvPr/>
          </p:nvSpPr>
          <p:spPr>
            <a:xfrm>
              <a:off x="5170900" y="2771450"/>
              <a:ext cx="77600" cy="30375"/>
            </a:xfrm>
            <a:custGeom>
              <a:avLst/>
              <a:gdLst/>
              <a:ahLst/>
              <a:cxnLst/>
              <a:rect l="l" t="t" r="r" b="b"/>
              <a:pathLst>
                <a:path w="3104" h="1215" extrusionOk="0">
                  <a:moveTo>
                    <a:pt x="1130" y="594"/>
                  </a:moveTo>
                  <a:cubicBezTo>
                    <a:pt x="1099" y="627"/>
                    <a:pt x="1081" y="692"/>
                    <a:pt x="1016" y="692"/>
                  </a:cubicBezTo>
                  <a:cubicBezTo>
                    <a:pt x="1000" y="692"/>
                    <a:pt x="979" y="687"/>
                    <a:pt x="955" y="677"/>
                  </a:cubicBezTo>
                  <a:lnTo>
                    <a:pt x="955" y="677"/>
                  </a:lnTo>
                  <a:cubicBezTo>
                    <a:pt x="964" y="679"/>
                    <a:pt x="973" y="680"/>
                    <a:pt x="981" y="680"/>
                  </a:cubicBezTo>
                  <a:cubicBezTo>
                    <a:pt x="1039" y="680"/>
                    <a:pt x="1084" y="638"/>
                    <a:pt x="1130" y="594"/>
                  </a:cubicBezTo>
                  <a:close/>
                  <a:moveTo>
                    <a:pt x="3004" y="1"/>
                  </a:moveTo>
                  <a:cubicBezTo>
                    <a:pt x="2288" y="20"/>
                    <a:pt x="1552" y="1"/>
                    <a:pt x="836" y="80"/>
                  </a:cubicBezTo>
                  <a:cubicBezTo>
                    <a:pt x="140" y="120"/>
                    <a:pt x="0" y="438"/>
                    <a:pt x="199" y="1134"/>
                  </a:cubicBezTo>
                  <a:cubicBezTo>
                    <a:pt x="358" y="1174"/>
                    <a:pt x="518" y="1194"/>
                    <a:pt x="697" y="1214"/>
                  </a:cubicBezTo>
                  <a:cubicBezTo>
                    <a:pt x="1035" y="1214"/>
                    <a:pt x="1214" y="876"/>
                    <a:pt x="1532" y="816"/>
                  </a:cubicBezTo>
                  <a:cubicBezTo>
                    <a:pt x="1552" y="776"/>
                    <a:pt x="1552" y="737"/>
                    <a:pt x="1532" y="737"/>
                  </a:cubicBezTo>
                  <a:cubicBezTo>
                    <a:pt x="1473" y="618"/>
                    <a:pt x="1392" y="555"/>
                    <a:pt x="1280" y="555"/>
                  </a:cubicBezTo>
                  <a:cubicBezTo>
                    <a:pt x="1242" y="555"/>
                    <a:pt x="1200" y="562"/>
                    <a:pt x="1154" y="577"/>
                  </a:cubicBezTo>
                  <a:cubicBezTo>
                    <a:pt x="1148" y="579"/>
                    <a:pt x="1143" y="583"/>
                    <a:pt x="1138" y="587"/>
                  </a:cubicBezTo>
                  <a:lnTo>
                    <a:pt x="1138" y="587"/>
                  </a:lnTo>
                  <a:cubicBezTo>
                    <a:pt x="1156" y="570"/>
                    <a:pt x="1174" y="552"/>
                    <a:pt x="1194" y="538"/>
                  </a:cubicBezTo>
                  <a:cubicBezTo>
                    <a:pt x="1328" y="490"/>
                    <a:pt x="1459" y="446"/>
                    <a:pt x="1556" y="446"/>
                  </a:cubicBezTo>
                  <a:cubicBezTo>
                    <a:pt x="1703" y="446"/>
                    <a:pt x="1771" y="548"/>
                    <a:pt x="1651" y="896"/>
                  </a:cubicBezTo>
                  <a:cubicBezTo>
                    <a:pt x="1751" y="995"/>
                    <a:pt x="1910" y="1015"/>
                    <a:pt x="2029" y="1015"/>
                  </a:cubicBezTo>
                  <a:cubicBezTo>
                    <a:pt x="2164" y="1024"/>
                    <a:pt x="2303" y="1039"/>
                    <a:pt x="2437" y="1039"/>
                  </a:cubicBezTo>
                  <a:cubicBezTo>
                    <a:pt x="2620" y="1039"/>
                    <a:pt x="2796" y="1010"/>
                    <a:pt x="2944" y="896"/>
                  </a:cubicBezTo>
                  <a:cubicBezTo>
                    <a:pt x="3044" y="796"/>
                    <a:pt x="3084" y="677"/>
                    <a:pt x="3084" y="538"/>
                  </a:cubicBezTo>
                  <a:cubicBezTo>
                    <a:pt x="3084" y="418"/>
                    <a:pt x="3104" y="319"/>
                    <a:pt x="3104" y="199"/>
                  </a:cubicBezTo>
                  <a:cubicBezTo>
                    <a:pt x="3104" y="100"/>
                    <a:pt x="3084" y="40"/>
                    <a:pt x="3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9"/>
            <p:cNvSpPr/>
            <p:nvPr/>
          </p:nvSpPr>
          <p:spPr>
            <a:xfrm>
              <a:off x="5246000" y="2766475"/>
              <a:ext cx="57200" cy="13950"/>
            </a:xfrm>
            <a:custGeom>
              <a:avLst/>
              <a:gdLst/>
              <a:ahLst/>
              <a:cxnLst/>
              <a:rect l="l" t="t" r="r" b="b"/>
              <a:pathLst>
                <a:path w="2288" h="558" extrusionOk="0">
                  <a:moveTo>
                    <a:pt x="2049" y="1"/>
                  </a:moveTo>
                  <a:cubicBezTo>
                    <a:pt x="1830" y="27"/>
                    <a:pt x="1605" y="29"/>
                    <a:pt x="1376" y="29"/>
                  </a:cubicBezTo>
                  <a:cubicBezTo>
                    <a:pt x="1331" y="29"/>
                    <a:pt x="1285" y="29"/>
                    <a:pt x="1239" y="29"/>
                  </a:cubicBezTo>
                  <a:cubicBezTo>
                    <a:pt x="826" y="29"/>
                    <a:pt x="406" y="36"/>
                    <a:pt x="0" y="180"/>
                  </a:cubicBezTo>
                  <a:cubicBezTo>
                    <a:pt x="20" y="239"/>
                    <a:pt x="20" y="319"/>
                    <a:pt x="20" y="398"/>
                  </a:cubicBezTo>
                  <a:cubicBezTo>
                    <a:pt x="377" y="485"/>
                    <a:pt x="730" y="557"/>
                    <a:pt x="1069" y="557"/>
                  </a:cubicBezTo>
                  <a:cubicBezTo>
                    <a:pt x="1505" y="557"/>
                    <a:pt x="1918" y="438"/>
                    <a:pt x="2288" y="80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9"/>
            <p:cNvSpPr/>
            <p:nvPr/>
          </p:nvSpPr>
          <p:spPr>
            <a:xfrm>
              <a:off x="5387725" y="3448825"/>
              <a:ext cx="90050" cy="42275"/>
            </a:xfrm>
            <a:custGeom>
              <a:avLst/>
              <a:gdLst/>
              <a:ahLst/>
              <a:cxnLst/>
              <a:rect l="l" t="t" r="r" b="b"/>
              <a:pathLst>
                <a:path w="3602" h="1691" extrusionOk="0">
                  <a:moveTo>
                    <a:pt x="450" y="0"/>
                  </a:moveTo>
                  <a:cubicBezTo>
                    <a:pt x="376" y="0"/>
                    <a:pt x="299" y="13"/>
                    <a:pt x="219" y="39"/>
                  </a:cubicBezTo>
                  <a:cubicBezTo>
                    <a:pt x="100" y="99"/>
                    <a:pt x="1" y="178"/>
                    <a:pt x="40" y="358"/>
                  </a:cubicBezTo>
                  <a:lnTo>
                    <a:pt x="239" y="556"/>
                  </a:lnTo>
                  <a:cubicBezTo>
                    <a:pt x="458" y="676"/>
                    <a:pt x="697" y="775"/>
                    <a:pt x="916" y="875"/>
                  </a:cubicBezTo>
                  <a:cubicBezTo>
                    <a:pt x="1272" y="1023"/>
                    <a:pt x="1596" y="1272"/>
                    <a:pt x="1977" y="1272"/>
                  </a:cubicBezTo>
                  <a:cubicBezTo>
                    <a:pt x="2106" y="1272"/>
                    <a:pt x="2242" y="1244"/>
                    <a:pt x="2388" y="1173"/>
                  </a:cubicBezTo>
                  <a:cubicBezTo>
                    <a:pt x="2419" y="1157"/>
                    <a:pt x="2448" y="1150"/>
                    <a:pt x="2475" y="1150"/>
                  </a:cubicBezTo>
                  <a:cubicBezTo>
                    <a:pt x="2582" y="1150"/>
                    <a:pt x="2642" y="1268"/>
                    <a:pt x="2626" y="1412"/>
                  </a:cubicBezTo>
                  <a:cubicBezTo>
                    <a:pt x="2607" y="1631"/>
                    <a:pt x="2746" y="1670"/>
                    <a:pt x="2925" y="1690"/>
                  </a:cubicBezTo>
                  <a:cubicBezTo>
                    <a:pt x="3024" y="1631"/>
                    <a:pt x="3104" y="1551"/>
                    <a:pt x="3203" y="1472"/>
                  </a:cubicBezTo>
                  <a:cubicBezTo>
                    <a:pt x="3601" y="1193"/>
                    <a:pt x="3522" y="954"/>
                    <a:pt x="3124" y="755"/>
                  </a:cubicBezTo>
                  <a:cubicBezTo>
                    <a:pt x="2958" y="893"/>
                    <a:pt x="2793" y="976"/>
                    <a:pt x="2639" y="976"/>
                  </a:cubicBezTo>
                  <a:cubicBezTo>
                    <a:pt x="2460" y="976"/>
                    <a:pt x="2297" y="864"/>
                    <a:pt x="2169" y="596"/>
                  </a:cubicBezTo>
                  <a:cubicBezTo>
                    <a:pt x="2089" y="437"/>
                    <a:pt x="1930" y="377"/>
                    <a:pt x="1791" y="377"/>
                  </a:cubicBezTo>
                  <a:cubicBezTo>
                    <a:pt x="1699" y="469"/>
                    <a:pt x="1618" y="503"/>
                    <a:pt x="1540" y="503"/>
                  </a:cubicBezTo>
                  <a:cubicBezTo>
                    <a:pt x="1348" y="503"/>
                    <a:pt x="1182" y="295"/>
                    <a:pt x="955" y="238"/>
                  </a:cubicBezTo>
                  <a:cubicBezTo>
                    <a:pt x="824" y="93"/>
                    <a:pt x="651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9"/>
            <p:cNvSpPr/>
            <p:nvPr/>
          </p:nvSpPr>
          <p:spPr>
            <a:xfrm>
              <a:off x="5470275" y="3275550"/>
              <a:ext cx="18425" cy="168300"/>
            </a:xfrm>
            <a:custGeom>
              <a:avLst/>
              <a:gdLst/>
              <a:ahLst/>
              <a:cxnLst/>
              <a:rect l="l" t="t" r="r" b="b"/>
              <a:pathLst>
                <a:path w="737" h="6732" extrusionOk="0">
                  <a:moveTo>
                    <a:pt x="406" y="0"/>
                  </a:moveTo>
                  <a:cubicBezTo>
                    <a:pt x="368" y="0"/>
                    <a:pt x="326" y="9"/>
                    <a:pt x="279" y="28"/>
                  </a:cubicBezTo>
                  <a:cubicBezTo>
                    <a:pt x="1" y="167"/>
                    <a:pt x="80" y="445"/>
                    <a:pt x="80" y="684"/>
                  </a:cubicBezTo>
                  <a:cubicBezTo>
                    <a:pt x="120" y="1758"/>
                    <a:pt x="438" y="2813"/>
                    <a:pt x="200" y="3867"/>
                  </a:cubicBezTo>
                  <a:cubicBezTo>
                    <a:pt x="80" y="4822"/>
                    <a:pt x="478" y="5757"/>
                    <a:pt x="399" y="6712"/>
                  </a:cubicBezTo>
                  <a:cubicBezTo>
                    <a:pt x="438" y="6712"/>
                    <a:pt x="518" y="6732"/>
                    <a:pt x="578" y="6732"/>
                  </a:cubicBezTo>
                  <a:cubicBezTo>
                    <a:pt x="677" y="6712"/>
                    <a:pt x="697" y="6612"/>
                    <a:pt x="737" y="6533"/>
                  </a:cubicBezTo>
                  <a:cubicBezTo>
                    <a:pt x="598" y="5677"/>
                    <a:pt x="419" y="4802"/>
                    <a:pt x="538" y="3847"/>
                  </a:cubicBezTo>
                  <a:cubicBezTo>
                    <a:pt x="697" y="2654"/>
                    <a:pt x="598" y="1440"/>
                    <a:pt x="598" y="247"/>
                  </a:cubicBezTo>
                  <a:cubicBezTo>
                    <a:pt x="598" y="94"/>
                    <a:pt x="528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9"/>
            <p:cNvSpPr/>
            <p:nvPr/>
          </p:nvSpPr>
          <p:spPr>
            <a:xfrm>
              <a:off x="5484700" y="3439850"/>
              <a:ext cx="5500" cy="36325"/>
            </a:xfrm>
            <a:custGeom>
              <a:avLst/>
              <a:gdLst/>
              <a:ahLst/>
              <a:cxnLst/>
              <a:rect l="l" t="t" r="r" b="b"/>
              <a:pathLst>
                <a:path w="220" h="1453" extrusionOk="0">
                  <a:moveTo>
                    <a:pt x="180" y="0"/>
                  </a:moveTo>
                  <a:cubicBezTo>
                    <a:pt x="120" y="60"/>
                    <a:pt x="40" y="120"/>
                    <a:pt x="1" y="179"/>
                  </a:cubicBezTo>
                  <a:cubicBezTo>
                    <a:pt x="21" y="617"/>
                    <a:pt x="21" y="1055"/>
                    <a:pt x="21" y="1453"/>
                  </a:cubicBezTo>
                  <a:lnTo>
                    <a:pt x="180" y="1453"/>
                  </a:lnTo>
                  <a:cubicBezTo>
                    <a:pt x="200" y="1154"/>
                    <a:pt x="200" y="836"/>
                    <a:pt x="219" y="537"/>
                  </a:cubicBezTo>
                  <a:cubicBezTo>
                    <a:pt x="200" y="358"/>
                    <a:pt x="200" y="1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9"/>
            <p:cNvSpPr/>
            <p:nvPr/>
          </p:nvSpPr>
          <p:spPr>
            <a:xfrm>
              <a:off x="5460825" y="3492075"/>
              <a:ext cx="14450" cy="9950"/>
            </a:xfrm>
            <a:custGeom>
              <a:avLst/>
              <a:gdLst/>
              <a:ahLst/>
              <a:cxnLst/>
              <a:rect l="l" t="t" r="r" b="b"/>
              <a:pathLst>
                <a:path w="578" h="398" extrusionOk="0">
                  <a:moveTo>
                    <a:pt x="1" y="0"/>
                  </a:moveTo>
                  <a:cubicBezTo>
                    <a:pt x="140" y="219"/>
                    <a:pt x="339" y="338"/>
                    <a:pt x="578" y="398"/>
                  </a:cubicBezTo>
                  <a:cubicBezTo>
                    <a:pt x="498" y="11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9"/>
            <p:cNvSpPr/>
            <p:nvPr/>
          </p:nvSpPr>
          <p:spPr>
            <a:xfrm>
              <a:off x="5585150" y="3505500"/>
              <a:ext cx="18925" cy="5550"/>
            </a:xfrm>
            <a:custGeom>
              <a:avLst/>
              <a:gdLst/>
              <a:ahLst/>
              <a:cxnLst/>
              <a:rect l="l" t="t" r="r" b="b"/>
              <a:pathLst>
                <a:path w="757" h="222" extrusionOk="0">
                  <a:moveTo>
                    <a:pt x="757" y="0"/>
                  </a:moveTo>
                  <a:cubicBezTo>
                    <a:pt x="498" y="20"/>
                    <a:pt x="200" y="0"/>
                    <a:pt x="1" y="199"/>
                  </a:cubicBezTo>
                  <a:cubicBezTo>
                    <a:pt x="112" y="199"/>
                    <a:pt x="234" y="221"/>
                    <a:pt x="351" y="221"/>
                  </a:cubicBezTo>
                  <a:cubicBezTo>
                    <a:pt x="507" y="221"/>
                    <a:pt x="655" y="182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9"/>
            <p:cNvSpPr/>
            <p:nvPr/>
          </p:nvSpPr>
          <p:spPr>
            <a:xfrm>
              <a:off x="5475250" y="3509975"/>
              <a:ext cx="9975" cy="10300"/>
            </a:xfrm>
            <a:custGeom>
              <a:avLst/>
              <a:gdLst/>
              <a:ahLst/>
              <a:cxnLst/>
              <a:rect l="l" t="t" r="r" b="b"/>
              <a:pathLst>
                <a:path w="399" h="412" extrusionOk="0">
                  <a:moveTo>
                    <a:pt x="220" y="0"/>
                  </a:moveTo>
                  <a:cubicBezTo>
                    <a:pt x="160" y="100"/>
                    <a:pt x="80" y="179"/>
                    <a:pt x="1" y="239"/>
                  </a:cubicBezTo>
                  <a:lnTo>
                    <a:pt x="1" y="398"/>
                  </a:lnTo>
                  <a:cubicBezTo>
                    <a:pt x="40" y="405"/>
                    <a:pt x="85" y="411"/>
                    <a:pt x="129" y="411"/>
                  </a:cubicBezTo>
                  <a:cubicBezTo>
                    <a:pt x="217" y="411"/>
                    <a:pt x="306" y="385"/>
                    <a:pt x="359" y="279"/>
                  </a:cubicBezTo>
                  <a:cubicBezTo>
                    <a:pt x="399" y="140"/>
                    <a:pt x="319" y="6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9"/>
            <p:cNvSpPr/>
            <p:nvPr/>
          </p:nvSpPr>
          <p:spPr>
            <a:xfrm>
              <a:off x="5590125" y="3515475"/>
              <a:ext cx="14950" cy="3475"/>
            </a:xfrm>
            <a:custGeom>
              <a:avLst/>
              <a:gdLst/>
              <a:ahLst/>
              <a:cxnLst/>
              <a:rect l="l" t="t" r="r" b="b"/>
              <a:pathLst>
                <a:path w="598" h="139" extrusionOk="0">
                  <a:moveTo>
                    <a:pt x="363" y="1"/>
                  </a:moveTo>
                  <a:cubicBezTo>
                    <a:pt x="237" y="1"/>
                    <a:pt x="111" y="28"/>
                    <a:pt x="1" y="138"/>
                  </a:cubicBezTo>
                  <a:lnTo>
                    <a:pt x="538" y="138"/>
                  </a:lnTo>
                  <a:cubicBezTo>
                    <a:pt x="558" y="99"/>
                    <a:pt x="578" y="79"/>
                    <a:pt x="598" y="19"/>
                  </a:cubicBezTo>
                  <a:cubicBezTo>
                    <a:pt x="521" y="11"/>
                    <a:pt x="442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9"/>
            <p:cNvSpPr/>
            <p:nvPr/>
          </p:nvSpPr>
          <p:spPr>
            <a:xfrm>
              <a:off x="5418550" y="2508375"/>
              <a:ext cx="23900" cy="79100"/>
            </a:xfrm>
            <a:custGeom>
              <a:avLst/>
              <a:gdLst/>
              <a:ahLst/>
              <a:cxnLst/>
              <a:rect l="l" t="t" r="r" b="b"/>
              <a:pathLst>
                <a:path w="956" h="3164" extrusionOk="0">
                  <a:moveTo>
                    <a:pt x="342" y="0"/>
                  </a:moveTo>
                  <a:cubicBezTo>
                    <a:pt x="304" y="0"/>
                    <a:pt x="269" y="20"/>
                    <a:pt x="240" y="60"/>
                  </a:cubicBezTo>
                  <a:cubicBezTo>
                    <a:pt x="160" y="1015"/>
                    <a:pt x="81" y="1970"/>
                    <a:pt x="1" y="2905"/>
                  </a:cubicBezTo>
                  <a:cubicBezTo>
                    <a:pt x="81" y="3044"/>
                    <a:pt x="180" y="3143"/>
                    <a:pt x="339" y="3163"/>
                  </a:cubicBezTo>
                  <a:cubicBezTo>
                    <a:pt x="359" y="3123"/>
                    <a:pt x="399" y="3104"/>
                    <a:pt x="439" y="3084"/>
                  </a:cubicBezTo>
                  <a:cubicBezTo>
                    <a:pt x="956" y="2348"/>
                    <a:pt x="717" y="1492"/>
                    <a:pt x="757" y="677"/>
                  </a:cubicBezTo>
                  <a:cubicBezTo>
                    <a:pt x="757" y="577"/>
                    <a:pt x="697" y="478"/>
                    <a:pt x="677" y="398"/>
                  </a:cubicBezTo>
                  <a:cubicBezTo>
                    <a:pt x="638" y="279"/>
                    <a:pt x="558" y="140"/>
                    <a:pt x="458" y="60"/>
                  </a:cubicBezTo>
                  <a:cubicBezTo>
                    <a:pt x="419" y="20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9"/>
            <p:cNvSpPr/>
            <p:nvPr/>
          </p:nvSpPr>
          <p:spPr>
            <a:xfrm>
              <a:off x="5424525" y="2490975"/>
              <a:ext cx="33350" cy="28850"/>
            </a:xfrm>
            <a:custGeom>
              <a:avLst/>
              <a:gdLst/>
              <a:ahLst/>
              <a:cxnLst/>
              <a:rect l="l" t="t" r="r" b="b"/>
              <a:pathLst>
                <a:path w="1334" h="1154" extrusionOk="0">
                  <a:moveTo>
                    <a:pt x="1115" y="0"/>
                  </a:moveTo>
                  <a:cubicBezTo>
                    <a:pt x="617" y="80"/>
                    <a:pt x="219" y="298"/>
                    <a:pt x="1" y="776"/>
                  </a:cubicBezTo>
                  <a:lnTo>
                    <a:pt x="160" y="776"/>
                  </a:lnTo>
                  <a:cubicBezTo>
                    <a:pt x="239" y="855"/>
                    <a:pt x="239" y="995"/>
                    <a:pt x="299" y="1094"/>
                  </a:cubicBezTo>
                  <a:cubicBezTo>
                    <a:pt x="319" y="1114"/>
                    <a:pt x="359" y="1154"/>
                    <a:pt x="399" y="1154"/>
                  </a:cubicBezTo>
                  <a:cubicBezTo>
                    <a:pt x="796" y="1015"/>
                    <a:pt x="1154" y="816"/>
                    <a:pt x="1333" y="398"/>
                  </a:cubicBezTo>
                  <a:cubicBezTo>
                    <a:pt x="1154" y="318"/>
                    <a:pt x="1115" y="179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9"/>
            <p:cNvSpPr/>
            <p:nvPr/>
          </p:nvSpPr>
          <p:spPr>
            <a:xfrm>
              <a:off x="5418075" y="2580975"/>
              <a:ext cx="8975" cy="9500"/>
            </a:xfrm>
            <a:custGeom>
              <a:avLst/>
              <a:gdLst/>
              <a:ahLst/>
              <a:cxnLst/>
              <a:rect l="l" t="t" r="r" b="b"/>
              <a:pathLst>
                <a:path w="359" h="380" extrusionOk="0">
                  <a:moveTo>
                    <a:pt x="20" y="1"/>
                  </a:moveTo>
                  <a:cubicBezTo>
                    <a:pt x="20" y="140"/>
                    <a:pt x="0" y="259"/>
                    <a:pt x="0" y="379"/>
                  </a:cubicBezTo>
                  <a:cubicBezTo>
                    <a:pt x="29" y="379"/>
                    <a:pt x="57" y="379"/>
                    <a:pt x="83" y="379"/>
                  </a:cubicBezTo>
                  <a:cubicBezTo>
                    <a:pt x="201" y="379"/>
                    <a:pt x="293" y="366"/>
                    <a:pt x="358" y="219"/>
                  </a:cubicBezTo>
                  <a:cubicBezTo>
                    <a:pt x="259" y="160"/>
                    <a:pt x="119" y="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9"/>
            <p:cNvSpPr/>
            <p:nvPr/>
          </p:nvSpPr>
          <p:spPr>
            <a:xfrm>
              <a:off x="5168400" y="3332925"/>
              <a:ext cx="75625" cy="39300"/>
            </a:xfrm>
            <a:custGeom>
              <a:avLst/>
              <a:gdLst/>
              <a:ahLst/>
              <a:cxnLst/>
              <a:rect l="l" t="t" r="r" b="b"/>
              <a:pathLst>
                <a:path w="3025" h="1572" extrusionOk="0">
                  <a:moveTo>
                    <a:pt x="498" y="20"/>
                  </a:moveTo>
                  <a:cubicBezTo>
                    <a:pt x="339" y="60"/>
                    <a:pt x="160" y="0"/>
                    <a:pt x="1" y="219"/>
                  </a:cubicBezTo>
                  <a:cubicBezTo>
                    <a:pt x="757" y="418"/>
                    <a:pt x="1393" y="916"/>
                    <a:pt x="2090" y="1234"/>
                  </a:cubicBezTo>
                  <a:cubicBezTo>
                    <a:pt x="2348" y="1353"/>
                    <a:pt x="2627" y="1552"/>
                    <a:pt x="2945" y="1572"/>
                  </a:cubicBezTo>
                  <a:cubicBezTo>
                    <a:pt x="2985" y="1552"/>
                    <a:pt x="3005" y="1512"/>
                    <a:pt x="3025" y="1473"/>
                  </a:cubicBezTo>
                  <a:cubicBezTo>
                    <a:pt x="3005" y="1453"/>
                    <a:pt x="2985" y="1413"/>
                    <a:pt x="2945" y="1393"/>
                  </a:cubicBezTo>
                  <a:cubicBezTo>
                    <a:pt x="2885" y="1333"/>
                    <a:pt x="2826" y="1254"/>
                    <a:pt x="2786" y="1194"/>
                  </a:cubicBezTo>
                  <a:cubicBezTo>
                    <a:pt x="2090" y="657"/>
                    <a:pt x="1254" y="359"/>
                    <a:pt x="49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9"/>
            <p:cNvSpPr/>
            <p:nvPr/>
          </p:nvSpPr>
          <p:spPr>
            <a:xfrm>
              <a:off x="5242025" y="3369975"/>
              <a:ext cx="54225" cy="30225"/>
            </a:xfrm>
            <a:custGeom>
              <a:avLst/>
              <a:gdLst/>
              <a:ahLst/>
              <a:cxnLst/>
              <a:rect l="l" t="t" r="r" b="b"/>
              <a:pathLst>
                <a:path w="2169" h="1209" extrusionOk="0">
                  <a:moveTo>
                    <a:pt x="281" y="0"/>
                  </a:moveTo>
                  <a:cubicBezTo>
                    <a:pt x="184" y="0"/>
                    <a:pt x="90" y="40"/>
                    <a:pt x="0" y="110"/>
                  </a:cubicBezTo>
                  <a:cubicBezTo>
                    <a:pt x="298" y="647"/>
                    <a:pt x="995" y="607"/>
                    <a:pt x="1373" y="1045"/>
                  </a:cubicBezTo>
                  <a:cubicBezTo>
                    <a:pt x="1487" y="1159"/>
                    <a:pt x="1618" y="1209"/>
                    <a:pt x="1754" y="1209"/>
                  </a:cubicBezTo>
                  <a:cubicBezTo>
                    <a:pt x="1831" y="1209"/>
                    <a:pt x="1910" y="1193"/>
                    <a:pt x="1989" y="1164"/>
                  </a:cubicBezTo>
                  <a:cubicBezTo>
                    <a:pt x="2069" y="1124"/>
                    <a:pt x="2148" y="1065"/>
                    <a:pt x="2168" y="965"/>
                  </a:cubicBezTo>
                  <a:cubicBezTo>
                    <a:pt x="2148" y="945"/>
                    <a:pt x="2129" y="906"/>
                    <a:pt x="2089" y="866"/>
                  </a:cubicBezTo>
                  <a:cubicBezTo>
                    <a:pt x="1591" y="607"/>
                    <a:pt x="1034" y="508"/>
                    <a:pt x="577" y="130"/>
                  </a:cubicBezTo>
                  <a:cubicBezTo>
                    <a:pt x="477" y="40"/>
                    <a:pt x="378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9"/>
            <p:cNvSpPr/>
            <p:nvPr/>
          </p:nvSpPr>
          <p:spPr>
            <a:xfrm>
              <a:off x="5149025" y="3272250"/>
              <a:ext cx="18425" cy="43300"/>
            </a:xfrm>
            <a:custGeom>
              <a:avLst/>
              <a:gdLst/>
              <a:ahLst/>
              <a:cxnLst/>
              <a:rect l="l" t="t" r="r" b="b"/>
              <a:pathLst>
                <a:path w="737" h="1732" extrusionOk="0">
                  <a:moveTo>
                    <a:pt x="478" y="1"/>
                  </a:moveTo>
                  <a:cubicBezTo>
                    <a:pt x="418" y="80"/>
                    <a:pt x="338" y="160"/>
                    <a:pt x="298" y="239"/>
                  </a:cubicBezTo>
                  <a:cubicBezTo>
                    <a:pt x="318" y="577"/>
                    <a:pt x="239" y="876"/>
                    <a:pt x="40" y="1154"/>
                  </a:cubicBezTo>
                  <a:cubicBezTo>
                    <a:pt x="100" y="1353"/>
                    <a:pt x="0" y="1592"/>
                    <a:pt x="279" y="1731"/>
                  </a:cubicBezTo>
                  <a:cubicBezTo>
                    <a:pt x="537" y="1333"/>
                    <a:pt x="736" y="916"/>
                    <a:pt x="696" y="458"/>
                  </a:cubicBezTo>
                  <a:cubicBezTo>
                    <a:pt x="676" y="279"/>
                    <a:pt x="676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9"/>
            <p:cNvSpPr/>
            <p:nvPr/>
          </p:nvSpPr>
          <p:spPr>
            <a:xfrm>
              <a:off x="5265375" y="3396075"/>
              <a:ext cx="45800" cy="22900"/>
            </a:xfrm>
            <a:custGeom>
              <a:avLst/>
              <a:gdLst/>
              <a:ahLst/>
              <a:cxnLst/>
              <a:rect l="l" t="t" r="r" b="b"/>
              <a:pathLst>
                <a:path w="1832" h="916" extrusionOk="0">
                  <a:moveTo>
                    <a:pt x="439" y="1"/>
                  </a:moveTo>
                  <a:cubicBezTo>
                    <a:pt x="299" y="1"/>
                    <a:pt x="140" y="21"/>
                    <a:pt x="1" y="21"/>
                  </a:cubicBezTo>
                  <a:cubicBezTo>
                    <a:pt x="200" y="120"/>
                    <a:pt x="419" y="259"/>
                    <a:pt x="618" y="359"/>
                  </a:cubicBezTo>
                  <a:cubicBezTo>
                    <a:pt x="1055" y="419"/>
                    <a:pt x="1334" y="777"/>
                    <a:pt x="1732" y="916"/>
                  </a:cubicBezTo>
                  <a:cubicBezTo>
                    <a:pt x="1811" y="876"/>
                    <a:pt x="1831" y="777"/>
                    <a:pt x="1831" y="697"/>
                  </a:cubicBezTo>
                  <a:cubicBezTo>
                    <a:pt x="1752" y="319"/>
                    <a:pt x="1354" y="279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9"/>
            <p:cNvSpPr/>
            <p:nvPr/>
          </p:nvSpPr>
          <p:spPr>
            <a:xfrm>
              <a:off x="5161450" y="3149200"/>
              <a:ext cx="139275" cy="109925"/>
            </a:xfrm>
            <a:custGeom>
              <a:avLst/>
              <a:gdLst/>
              <a:ahLst/>
              <a:cxnLst/>
              <a:rect l="l" t="t" r="r" b="b"/>
              <a:pathLst>
                <a:path w="5571" h="4397" extrusionOk="0">
                  <a:moveTo>
                    <a:pt x="291" y="1"/>
                  </a:moveTo>
                  <a:cubicBezTo>
                    <a:pt x="235" y="1"/>
                    <a:pt x="177" y="10"/>
                    <a:pt x="120" y="29"/>
                  </a:cubicBezTo>
                  <a:cubicBezTo>
                    <a:pt x="40" y="69"/>
                    <a:pt x="0" y="128"/>
                    <a:pt x="0" y="228"/>
                  </a:cubicBezTo>
                  <a:cubicBezTo>
                    <a:pt x="0" y="288"/>
                    <a:pt x="0" y="327"/>
                    <a:pt x="20" y="367"/>
                  </a:cubicBezTo>
                  <a:cubicBezTo>
                    <a:pt x="597" y="705"/>
                    <a:pt x="577" y="1302"/>
                    <a:pt x="597" y="1839"/>
                  </a:cubicBezTo>
                  <a:cubicBezTo>
                    <a:pt x="617" y="2575"/>
                    <a:pt x="577" y="3271"/>
                    <a:pt x="577" y="3988"/>
                  </a:cubicBezTo>
                  <a:cubicBezTo>
                    <a:pt x="808" y="4103"/>
                    <a:pt x="984" y="4386"/>
                    <a:pt x="1283" y="4386"/>
                  </a:cubicBezTo>
                  <a:cubicBezTo>
                    <a:pt x="1293" y="4386"/>
                    <a:pt x="1303" y="4386"/>
                    <a:pt x="1313" y="4385"/>
                  </a:cubicBezTo>
                  <a:cubicBezTo>
                    <a:pt x="1350" y="4393"/>
                    <a:pt x="1383" y="4397"/>
                    <a:pt x="1410" y="4397"/>
                  </a:cubicBezTo>
                  <a:cubicBezTo>
                    <a:pt x="1530" y="4397"/>
                    <a:pt x="1557" y="4321"/>
                    <a:pt x="1492" y="4127"/>
                  </a:cubicBezTo>
                  <a:cubicBezTo>
                    <a:pt x="1075" y="3888"/>
                    <a:pt x="617" y="3649"/>
                    <a:pt x="736" y="3033"/>
                  </a:cubicBezTo>
                  <a:cubicBezTo>
                    <a:pt x="816" y="2933"/>
                    <a:pt x="816" y="2854"/>
                    <a:pt x="736" y="2754"/>
                  </a:cubicBezTo>
                  <a:cubicBezTo>
                    <a:pt x="775" y="2294"/>
                    <a:pt x="789" y="2138"/>
                    <a:pt x="947" y="2138"/>
                  </a:cubicBezTo>
                  <a:cubicBezTo>
                    <a:pt x="1035" y="2138"/>
                    <a:pt x="1167" y="2186"/>
                    <a:pt x="1373" y="2257"/>
                  </a:cubicBezTo>
                  <a:cubicBezTo>
                    <a:pt x="2666" y="2734"/>
                    <a:pt x="3860" y="3431"/>
                    <a:pt x="5113" y="3948"/>
                  </a:cubicBezTo>
                  <a:cubicBezTo>
                    <a:pt x="5191" y="3987"/>
                    <a:pt x="5266" y="4011"/>
                    <a:pt x="5333" y="4011"/>
                  </a:cubicBezTo>
                  <a:cubicBezTo>
                    <a:pt x="5437" y="4011"/>
                    <a:pt x="5522" y="3954"/>
                    <a:pt x="5570" y="3809"/>
                  </a:cubicBezTo>
                  <a:cubicBezTo>
                    <a:pt x="4616" y="2953"/>
                    <a:pt x="3422" y="2555"/>
                    <a:pt x="2308" y="2018"/>
                  </a:cubicBezTo>
                  <a:cubicBezTo>
                    <a:pt x="1811" y="1799"/>
                    <a:pt x="1632" y="1600"/>
                    <a:pt x="1990" y="1123"/>
                  </a:cubicBezTo>
                  <a:cubicBezTo>
                    <a:pt x="2010" y="944"/>
                    <a:pt x="1930" y="765"/>
                    <a:pt x="1831" y="626"/>
                  </a:cubicBezTo>
                  <a:cubicBezTo>
                    <a:pt x="1759" y="506"/>
                    <a:pt x="1656" y="474"/>
                    <a:pt x="1542" y="474"/>
                  </a:cubicBezTo>
                  <a:cubicBezTo>
                    <a:pt x="1416" y="474"/>
                    <a:pt x="1277" y="512"/>
                    <a:pt x="1149" y="512"/>
                  </a:cubicBezTo>
                  <a:cubicBezTo>
                    <a:pt x="1006" y="512"/>
                    <a:pt x="877" y="465"/>
                    <a:pt x="796" y="268"/>
                  </a:cubicBezTo>
                  <a:cubicBezTo>
                    <a:pt x="736" y="228"/>
                    <a:pt x="697" y="148"/>
                    <a:pt x="617" y="108"/>
                  </a:cubicBezTo>
                  <a:cubicBezTo>
                    <a:pt x="522" y="41"/>
                    <a:pt x="409" y="1"/>
                    <a:pt x="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9"/>
            <p:cNvSpPr/>
            <p:nvPr/>
          </p:nvSpPr>
          <p:spPr>
            <a:xfrm>
              <a:off x="5031650" y="3121075"/>
              <a:ext cx="169100" cy="35325"/>
            </a:xfrm>
            <a:custGeom>
              <a:avLst/>
              <a:gdLst/>
              <a:ahLst/>
              <a:cxnLst/>
              <a:rect l="l" t="t" r="r" b="b"/>
              <a:pathLst>
                <a:path w="6764" h="1413" extrusionOk="0">
                  <a:moveTo>
                    <a:pt x="657" y="0"/>
                  </a:moveTo>
                  <a:cubicBezTo>
                    <a:pt x="518" y="0"/>
                    <a:pt x="398" y="40"/>
                    <a:pt x="259" y="139"/>
                  </a:cubicBezTo>
                  <a:cubicBezTo>
                    <a:pt x="160" y="139"/>
                    <a:pt x="100" y="159"/>
                    <a:pt x="0" y="159"/>
                  </a:cubicBezTo>
                  <a:cubicBezTo>
                    <a:pt x="717" y="716"/>
                    <a:pt x="1592" y="677"/>
                    <a:pt x="2407" y="915"/>
                  </a:cubicBezTo>
                  <a:cubicBezTo>
                    <a:pt x="3322" y="1114"/>
                    <a:pt x="4277" y="1134"/>
                    <a:pt x="5192" y="1413"/>
                  </a:cubicBezTo>
                  <a:lnTo>
                    <a:pt x="5192" y="1313"/>
                  </a:lnTo>
                  <a:cubicBezTo>
                    <a:pt x="5292" y="1254"/>
                    <a:pt x="5393" y="1234"/>
                    <a:pt x="5496" y="1234"/>
                  </a:cubicBezTo>
                  <a:cubicBezTo>
                    <a:pt x="5743" y="1234"/>
                    <a:pt x="5998" y="1353"/>
                    <a:pt x="6251" y="1353"/>
                  </a:cubicBezTo>
                  <a:cubicBezTo>
                    <a:pt x="6356" y="1353"/>
                    <a:pt x="6461" y="1332"/>
                    <a:pt x="6565" y="1273"/>
                  </a:cubicBezTo>
                  <a:cubicBezTo>
                    <a:pt x="6664" y="1233"/>
                    <a:pt x="6704" y="1174"/>
                    <a:pt x="6764" y="1074"/>
                  </a:cubicBezTo>
                  <a:cubicBezTo>
                    <a:pt x="6764" y="975"/>
                    <a:pt x="6724" y="875"/>
                    <a:pt x="6625" y="836"/>
                  </a:cubicBezTo>
                  <a:cubicBezTo>
                    <a:pt x="6485" y="756"/>
                    <a:pt x="6366" y="716"/>
                    <a:pt x="6207" y="716"/>
                  </a:cubicBezTo>
                  <a:cubicBezTo>
                    <a:pt x="5789" y="657"/>
                    <a:pt x="5371" y="716"/>
                    <a:pt x="4974" y="557"/>
                  </a:cubicBezTo>
                  <a:cubicBezTo>
                    <a:pt x="4894" y="537"/>
                    <a:pt x="4795" y="497"/>
                    <a:pt x="4695" y="497"/>
                  </a:cubicBezTo>
                  <a:cubicBezTo>
                    <a:pt x="3322" y="478"/>
                    <a:pt x="2029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9"/>
            <p:cNvSpPr/>
            <p:nvPr/>
          </p:nvSpPr>
          <p:spPr>
            <a:xfrm>
              <a:off x="5822875" y="3448200"/>
              <a:ext cx="39325" cy="9575"/>
            </a:xfrm>
            <a:custGeom>
              <a:avLst/>
              <a:gdLst/>
              <a:ahLst/>
              <a:cxnLst/>
              <a:rect l="l" t="t" r="r" b="b"/>
              <a:pathLst>
                <a:path w="1573" h="383" extrusionOk="0">
                  <a:moveTo>
                    <a:pt x="1350" y="0"/>
                  </a:moveTo>
                  <a:cubicBezTo>
                    <a:pt x="861" y="0"/>
                    <a:pt x="416" y="71"/>
                    <a:pt x="1" y="383"/>
                  </a:cubicBezTo>
                  <a:cubicBezTo>
                    <a:pt x="538" y="343"/>
                    <a:pt x="1075" y="283"/>
                    <a:pt x="1572" y="5"/>
                  </a:cubicBezTo>
                  <a:cubicBezTo>
                    <a:pt x="1497" y="2"/>
                    <a:pt x="1423" y="0"/>
                    <a:pt x="1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9"/>
            <p:cNvSpPr/>
            <p:nvPr/>
          </p:nvSpPr>
          <p:spPr>
            <a:xfrm>
              <a:off x="5923350" y="3429375"/>
              <a:ext cx="20900" cy="11500"/>
            </a:xfrm>
            <a:custGeom>
              <a:avLst/>
              <a:gdLst/>
              <a:ahLst/>
              <a:cxnLst/>
              <a:rect l="l" t="t" r="r" b="b"/>
              <a:pathLst>
                <a:path w="836" h="460" extrusionOk="0">
                  <a:moveTo>
                    <a:pt x="514" y="0"/>
                  </a:moveTo>
                  <a:cubicBezTo>
                    <a:pt x="334" y="0"/>
                    <a:pt x="162" y="39"/>
                    <a:pt x="0" y="161"/>
                  </a:cubicBezTo>
                  <a:cubicBezTo>
                    <a:pt x="0" y="240"/>
                    <a:pt x="0" y="320"/>
                    <a:pt x="40" y="380"/>
                  </a:cubicBezTo>
                  <a:cubicBezTo>
                    <a:pt x="80" y="439"/>
                    <a:pt x="159" y="459"/>
                    <a:pt x="259" y="459"/>
                  </a:cubicBezTo>
                  <a:cubicBezTo>
                    <a:pt x="438" y="340"/>
                    <a:pt x="836" y="439"/>
                    <a:pt x="776" y="22"/>
                  </a:cubicBezTo>
                  <a:cubicBezTo>
                    <a:pt x="687" y="9"/>
                    <a:pt x="599" y="0"/>
                    <a:pt x="5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9"/>
            <p:cNvSpPr/>
            <p:nvPr/>
          </p:nvSpPr>
          <p:spPr>
            <a:xfrm>
              <a:off x="5899975" y="3434375"/>
              <a:ext cx="19400" cy="4925"/>
            </a:xfrm>
            <a:custGeom>
              <a:avLst/>
              <a:gdLst/>
              <a:ahLst/>
              <a:cxnLst/>
              <a:rect l="l" t="t" r="r" b="b"/>
              <a:pathLst>
                <a:path w="776" h="197" extrusionOk="0">
                  <a:moveTo>
                    <a:pt x="776" y="1"/>
                  </a:moveTo>
                  <a:cubicBezTo>
                    <a:pt x="497" y="1"/>
                    <a:pt x="219" y="1"/>
                    <a:pt x="0" y="180"/>
                  </a:cubicBezTo>
                  <a:cubicBezTo>
                    <a:pt x="116" y="180"/>
                    <a:pt x="236" y="197"/>
                    <a:pt x="350" y="197"/>
                  </a:cubicBezTo>
                  <a:cubicBezTo>
                    <a:pt x="510" y="197"/>
                    <a:pt x="660" y="163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9"/>
            <p:cNvSpPr/>
            <p:nvPr/>
          </p:nvSpPr>
          <p:spPr>
            <a:xfrm>
              <a:off x="5880075" y="3438700"/>
              <a:ext cx="19925" cy="5250"/>
            </a:xfrm>
            <a:custGeom>
              <a:avLst/>
              <a:gdLst/>
              <a:ahLst/>
              <a:cxnLst/>
              <a:rect l="l" t="t" r="r" b="b"/>
              <a:pathLst>
                <a:path w="797" h="210" extrusionOk="0">
                  <a:moveTo>
                    <a:pt x="635" y="0"/>
                  </a:moveTo>
                  <a:cubicBezTo>
                    <a:pt x="411" y="0"/>
                    <a:pt x="193" y="41"/>
                    <a:pt x="0" y="186"/>
                  </a:cubicBezTo>
                  <a:cubicBezTo>
                    <a:pt x="124" y="186"/>
                    <a:pt x="252" y="209"/>
                    <a:pt x="375" y="209"/>
                  </a:cubicBezTo>
                  <a:cubicBezTo>
                    <a:pt x="528" y="209"/>
                    <a:pt x="675" y="172"/>
                    <a:pt x="796" y="7"/>
                  </a:cubicBezTo>
                  <a:cubicBezTo>
                    <a:pt x="742" y="3"/>
                    <a:pt x="688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9"/>
            <p:cNvSpPr/>
            <p:nvPr/>
          </p:nvSpPr>
          <p:spPr>
            <a:xfrm>
              <a:off x="5914375" y="3441700"/>
              <a:ext cx="20425" cy="6125"/>
            </a:xfrm>
            <a:custGeom>
              <a:avLst/>
              <a:gdLst/>
              <a:ahLst/>
              <a:cxnLst/>
              <a:rect l="l" t="t" r="r" b="b"/>
              <a:pathLst>
                <a:path w="817" h="245" extrusionOk="0">
                  <a:moveTo>
                    <a:pt x="593" y="0"/>
                  </a:moveTo>
                  <a:cubicBezTo>
                    <a:pt x="528" y="0"/>
                    <a:pt x="461" y="19"/>
                    <a:pt x="399" y="46"/>
                  </a:cubicBezTo>
                  <a:cubicBezTo>
                    <a:pt x="240" y="66"/>
                    <a:pt x="100" y="86"/>
                    <a:pt x="1" y="245"/>
                  </a:cubicBezTo>
                  <a:lnTo>
                    <a:pt x="737" y="245"/>
                  </a:lnTo>
                  <a:cubicBezTo>
                    <a:pt x="757" y="205"/>
                    <a:pt x="797" y="165"/>
                    <a:pt x="817" y="105"/>
                  </a:cubicBezTo>
                  <a:cubicBezTo>
                    <a:pt x="751" y="29"/>
                    <a:pt x="673" y="0"/>
                    <a:pt x="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9"/>
            <p:cNvSpPr/>
            <p:nvPr/>
          </p:nvSpPr>
          <p:spPr>
            <a:xfrm>
              <a:off x="5923350" y="3436850"/>
              <a:ext cx="15925" cy="7500"/>
            </a:xfrm>
            <a:custGeom>
              <a:avLst/>
              <a:gdLst/>
              <a:ahLst/>
              <a:cxnLst/>
              <a:rect l="l" t="t" r="r" b="b"/>
              <a:pathLst>
                <a:path w="637" h="300" extrusionOk="0">
                  <a:moveTo>
                    <a:pt x="413" y="0"/>
                  </a:moveTo>
                  <a:cubicBezTo>
                    <a:pt x="340" y="0"/>
                    <a:pt x="266" y="25"/>
                    <a:pt x="199" y="81"/>
                  </a:cubicBezTo>
                  <a:lnTo>
                    <a:pt x="0" y="81"/>
                  </a:lnTo>
                  <a:cubicBezTo>
                    <a:pt x="0" y="140"/>
                    <a:pt x="40" y="200"/>
                    <a:pt x="40" y="260"/>
                  </a:cubicBezTo>
                  <a:cubicBezTo>
                    <a:pt x="179" y="280"/>
                    <a:pt x="298" y="280"/>
                    <a:pt x="458" y="299"/>
                  </a:cubicBezTo>
                  <a:lnTo>
                    <a:pt x="497" y="299"/>
                  </a:lnTo>
                  <a:lnTo>
                    <a:pt x="577" y="260"/>
                  </a:lnTo>
                  <a:cubicBezTo>
                    <a:pt x="597" y="260"/>
                    <a:pt x="597" y="240"/>
                    <a:pt x="637" y="180"/>
                  </a:cubicBezTo>
                  <a:cubicBezTo>
                    <a:pt x="637" y="140"/>
                    <a:pt x="637" y="81"/>
                    <a:pt x="577" y="41"/>
                  </a:cubicBezTo>
                  <a:cubicBezTo>
                    <a:pt x="525" y="15"/>
                    <a:pt x="46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9"/>
            <p:cNvSpPr/>
            <p:nvPr/>
          </p:nvSpPr>
          <p:spPr>
            <a:xfrm>
              <a:off x="5872125" y="3454225"/>
              <a:ext cx="10950" cy="4125"/>
            </a:xfrm>
            <a:custGeom>
              <a:avLst/>
              <a:gdLst/>
              <a:ahLst/>
              <a:cxnLst/>
              <a:rect l="l" t="t" r="r" b="b"/>
              <a:pathLst>
                <a:path w="438" h="165" extrusionOk="0">
                  <a:moveTo>
                    <a:pt x="264" y="1"/>
                  </a:moveTo>
                  <a:cubicBezTo>
                    <a:pt x="154" y="1"/>
                    <a:pt x="68" y="40"/>
                    <a:pt x="0" y="161"/>
                  </a:cubicBezTo>
                  <a:cubicBezTo>
                    <a:pt x="17" y="164"/>
                    <a:pt x="34" y="165"/>
                    <a:pt x="50" y="165"/>
                  </a:cubicBezTo>
                  <a:cubicBezTo>
                    <a:pt x="192" y="165"/>
                    <a:pt x="331" y="93"/>
                    <a:pt x="438" y="22"/>
                  </a:cubicBezTo>
                  <a:cubicBezTo>
                    <a:pt x="374" y="9"/>
                    <a:pt x="316" y="1"/>
                    <a:pt x="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9"/>
            <p:cNvSpPr/>
            <p:nvPr/>
          </p:nvSpPr>
          <p:spPr>
            <a:xfrm>
              <a:off x="5861175" y="3443825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79" y="1"/>
                  </a:moveTo>
                  <a:cubicBezTo>
                    <a:pt x="140" y="80"/>
                    <a:pt x="60" y="120"/>
                    <a:pt x="0" y="180"/>
                  </a:cubicBezTo>
                  <a:cubicBezTo>
                    <a:pt x="100" y="180"/>
                    <a:pt x="179" y="180"/>
                    <a:pt x="259" y="160"/>
                  </a:cubicBezTo>
                  <a:cubicBezTo>
                    <a:pt x="279" y="80"/>
                    <a:pt x="259" y="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9"/>
            <p:cNvSpPr/>
            <p:nvPr/>
          </p:nvSpPr>
          <p:spPr>
            <a:xfrm>
              <a:off x="5869625" y="3443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40" y="1"/>
                  </a:moveTo>
                  <a:cubicBezTo>
                    <a:pt x="21" y="60"/>
                    <a:pt x="21" y="120"/>
                    <a:pt x="1" y="180"/>
                  </a:cubicBezTo>
                  <a:cubicBezTo>
                    <a:pt x="120" y="180"/>
                    <a:pt x="200" y="140"/>
                    <a:pt x="259" y="20"/>
                  </a:cubicBezTo>
                  <a:cubicBezTo>
                    <a:pt x="200" y="20"/>
                    <a:pt x="12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9"/>
            <p:cNvSpPr/>
            <p:nvPr/>
          </p:nvSpPr>
          <p:spPr>
            <a:xfrm>
              <a:off x="5904925" y="3446475"/>
              <a:ext cx="5000" cy="3350"/>
            </a:xfrm>
            <a:custGeom>
              <a:avLst/>
              <a:gdLst/>
              <a:ahLst/>
              <a:cxnLst/>
              <a:rect l="l" t="t" r="r" b="b"/>
              <a:pathLst>
                <a:path w="200" h="134" extrusionOk="0">
                  <a:moveTo>
                    <a:pt x="96" y="0"/>
                  </a:moveTo>
                  <a:cubicBezTo>
                    <a:pt x="57" y="0"/>
                    <a:pt x="23" y="46"/>
                    <a:pt x="1" y="133"/>
                  </a:cubicBezTo>
                  <a:lnTo>
                    <a:pt x="100" y="133"/>
                  </a:lnTo>
                  <a:lnTo>
                    <a:pt x="200" y="93"/>
                  </a:lnTo>
                  <a:cubicBezTo>
                    <a:pt x="164" y="31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9"/>
            <p:cNvSpPr/>
            <p:nvPr/>
          </p:nvSpPr>
          <p:spPr>
            <a:xfrm>
              <a:off x="5393200" y="2727700"/>
              <a:ext cx="130825" cy="44525"/>
            </a:xfrm>
            <a:custGeom>
              <a:avLst/>
              <a:gdLst/>
              <a:ahLst/>
              <a:cxnLst/>
              <a:rect l="l" t="t" r="r" b="b"/>
              <a:pathLst>
                <a:path w="5233" h="1781" extrusionOk="0">
                  <a:moveTo>
                    <a:pt x="1174" y="0"/>
                  </a:moveTo>
                  <a:cubicBezTo>
                    <a:pt x="1174" y="279"/>
                    <a:pt x="1214" y="477"/>
                    <a:pt x="1572" y="617"/>
                  </a:cubicBezTo>
                  <a:cubicBezTo>
                    <a:pt x="1870" y="756"/>
                    <a:pt x="1850" y="995"/>
                    <a:pt x="1453" y="1054"/>
                  </a:cubicBezTo>
                  <a:cubicBezTo>
                    <a:pt x="1373" y="1074"/>
                    <a:pt x="1274" y="1114"/>
                    <a:pt x="1194" y="1154"/>
                  </a:cubicBezTo>
                  <a:cubicBezTo>
                    <a:pt x="1126" y="1235"/>
                    <a:pt x="1043" y="1254"/>
                    <a:pt x="952" y="1254"/>
                  </a:cubicBezTo>
                  <a:cubicBezTo>
                    <a:pt x="872" y="1254"/>
                    <a:pt x="786" y="1239"/>
                    <a:pt x="702" y="1239"/>
                  </a:cubicBezTo>
                  <a:cubicBezTo>
                    <a:pt x="602" y="1239"/>
                    <a:pt x="504" y="1260"/>
                    <a:pt x="418" y="1353"/>
                  </a:cubicBezTo>
                  <a:lnTo>
                    <a:pt x="60" y="1353"/>
                  </a:lnTo>
                  <a:cubicBezTo>
                    <a:pt x="0" y="1452"/>
                    <a:pt x="0" y="1552"/>
                    <a:pt x="80" y="1611"/>
                  </a:cubicBezTo>
                  <a:cubicBezTo>
                    <a:pt x="343" y="1730"/>
                    <a:pt x="596" y="1781"/>
                    <a:pt x="841" y="1781"/>
                  </a:cubicBezTo>
                  <a:cubicBezTo>
                    <a:pt x="1337" y="1781"/>
                    <a:pt x="1802" y="1573"/>
                    <a:pt x="2268" y="1293"/>
                  </a:cubicBezTo>
                  <a:cubicBezTo>
                    <a:pt x="2348" y="1233"/>
                    <a:pt x="2388" y="1154"/>
                    <a:pt x="2407" y="1074"/>
                  </a:cubicBezTo>
                  <a:cubicBezTo>
                    <a:pt x="2459" y="879"/>
                    <a:pt x="2563" y="838"/>
                    <a:pt x="2679" y="838"/>
                  </a:cubicBezTo>
                  <a:cubicBezTo>
                    <a:pt x="2765" y="838"/>
                    <a:pt x="2858" y="861"/>
                    <a:pt x="2941" y="861"/>
                  </a:cubicBezTo>
                  <a:cubicBezTo>
                    <a:pt x="2963" y="861"/>
                    <a:pt x="2984" y="859"/>
                    <a:pt x="3004" y="855"/>
                  </a:cubicBezTo>
                  <a:cubicBezTo>
                    <a:pt x="3581" y="875"/>
                    <a:pt x="4138" y="855"/>
                    <a:pt x="4695" y="895"/>
                  </a:cubicBezTo>
                  <a:cubicBezTo>
                    <a:pt x="4775" y="908"/>
                    <a:pt x="4861" y="924"/>
                    <a:pt x="4940" y="924"/>
                  </a:cubicBezTo>
                  <a:cubicBezTo>
                    <a:pt x="5100" y="924"/>
                    <a:pt x="5232" y="862"/>
                    <a:pt x="5232" y="597"/>
                  </a:cubicBezTo>
                  <a:cubicBezTo>
                    <a:pt x="4894" y="458"/>
                    <a:pt x="4556" y="458"/>
                    <a:pt x="4198" y="438"/>
                  </a:cubicBezTo>
                  <a:cubicBezTo>
                    <a:pt x="3342" y="358"/>
                    <a:pt x="2467" y="298"/>
                    <a:pt x="1592" y="239"/>
                  </a:cubicBezTo>
                  <a:cubicBezTo>
                    <a:pt x="1512" y="179"/>
                    <a:pt x="1453" y="139"/>
                    <a:pt x="13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9"/>
            <p:cNvSpPr/>
            <p:nvPr/>
          </p:nvSpPr>
          <p:spPr>
            <a:xfrm>
              <a:off x="5417075" y="2614800"/>
              <a:ext cx="16425" cy="64450"/>
            </a:xfrm>
            <a:custGeom>
              <a:avLst/>
              <a:gdLst/>
              <a:ahLst/>
              <a:cxnLst/>
              <a:rect l="l" t="t" r="r" b="b"/>
              <a:pathLst>
                <a:path w="657" h="2578" extrusionOk="0">
                  <a:moveTo>
                    <a:pt x="438" y="0"/>
                  </a:moveTo>
                  <a:cubicBezTo>
                    <a:pt x="100" y="736"/>
                    <a:pt x="0" y="1512"/>
                    <a:pt x="60" y="2308"/>
                  </a:cubicBezTo>
                  <a:cubicBezTo>
                    <a:pt x="181" y="2369"/>
                    <a:pt x="325" y="2577"/>
                    <a:pt x="436" y="2577"/>
                  </a:cubicBezTo>
                  <a:cubicBezTo>
                    <a:pt x="508" y="2577"/>
                    <a:pt x="566" y="2492"/>
                    <a:pt x="597" y="2228"/>
                  </a:cubicBezTo>
                  <a:cubicBezTo>
                    <a:pt x="657" y="1492"/>
                    <a:pt x="617" y="736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9"/>
            <p:cNvSpPr/>
            <p:nvPr/>
          </p:nvSpPr>
          <p:spPr>
            <a:xfrm>
              <a:off x="6142150" y="3372700"/>
              <a:ext cx="120875" cy="30375"/>
            </a:xfrm>
            <a:custGeom>
              <a:avLst/>
              <a:gdLst/>
              <a:ahLst/>
              <a:cxnLst/>
              <a:rect l="l" t="t" r="r" b="b"/>
              <a:pathLst>
                <a:path w="4835" h="1215" extrusionOk="0">
                  <a:moveTo>
                    <a:pt x="4815" y="1"/>
                  </a:moveTo>
                  <a:cubicBezTo>
                    <a:pt x="4178" y="220"/>
                    <a:pt x="3542" y="200"/>
                    <a:pt x="2965" y="240"/>
                  </a:cubicBezTo>
                  <a:cubicBezTo>
                    <a:pt x="2925" y="269"/>
                    <a:pt x="2895" y="284"/>
                    <a:pt x="2865" y="284"/>
                  </a:cubicBezTo>
                  <a:cubicBezTo>
                    <a:pt x="2836" y="284"/>
                    <a:pt x="2806" y="269"/>
                    <a:pt x="2766" y="240"/>
                  </a:cubicBezTo>
                  <a:lnTo>
                    <a:pt x="2587" y="240"/>
                  </a:lnTo>
                  <a:cubicBezTo>
                    <a:pt x="2487" y="319"/>
                    <a:pt x="2388" y="319"/>
                    <a:pt x="2288" y="319"/>
                  </a:cubicBezTo>
                  <a:lnTo>
                    <a:pt x="1871" y="319"/>
                  </a:lnTo>
                  <a:cubicBezTo>
                    <a:pt x="1731" y="319"/>
                    <a:pt x="1592" y="359"/>
                    <a:pt x="1453" y="419"/>
                  </a:cubicBezTo>
                  <a:cubicBezTo>
                    <a:pt x="1373" y="439"/>
                    <a:pt x="1334" y="498"/>
                    <a:pt x="1254" y="518"/>
                  </a:cubicBezTo>
                  <a:cubicBezTo>
                    <a:pt x="1194" y="518"/>
                    <a:pt x="1174" y="538"/>
                    <a:pt x="1155" y="558"/>
                  </a:cubicBezTo>
                  <a:cubicBezTo>
                    <a:pt x="1142" y="563"/>
                    <a:pt x="1129" y="565"/>
                    <a:pt x="1117" y="565"/>
                  </a:cubicBezTo>
                  <a:cubicBezTo>
                    <a:pt x="1042" y="565"/>
                    <a:pt x="968" y="491"/>
                    <a:pt x="894" y="491"/>
                  </a:cubicBezTo>
                  <a:cubicBezTo>
                    <a:pt x="882" y="491"/>
                    <a:pt x="869" y="493"/>
                    <a:pt x="856" y="498"/>
                  </a:cubicBezTo>
                  <a:cubicBezTo>
                    <a:pt x="697" y="498"/>
                    <a:pt x="558" y="518"/>
                    <a:pt x="399" y="558"/>
                  </a:cubicBezTo>
                  <a:cubicBezTo>
                    <a:pt x="384" y="551"/>
                    <a:pt x="367" y="546"/>
                    <a:pt x="350" y="546"/>
                  </a:cubicBezTo>
                  <a:cubicBezTo>
                    <a:pt x="321" y="546"/>
                    <a:pt x="292" y="560"/>
                    <a:pt x="279" y="598"/>
                  </a:cubicBezTo>
                  <a:cubicBezTo>
                    <a:pt x="200" y="598"/>
                    <a:pt x="180" y="637"/>
                    <a:pt x="200" y="717"/>
                  </a:cubicBezTo>
                  <a:cubicBezTo>
                    <a:pt x="279" y="856"/>
                    <a:pt x="100" y="816"/>
                    <a:pt x="80" y="896"/>
                  </a:cubicBezTo>
                  <a:cubicBezTo>
                    <a:pt x="41" y="936"/>
                    <a:pt x="1" y="996"/>
                    <a:pt x="1" y="1055"/>
                  </a:cubicBezTo>
                  <a:cubicBezTo>
                    <a:pt x="41" y="1135"/>
                    <a:pt x="60" y="1194"/>
                    <a:pt x="140" y="1214"/>
                  </a:cubicBezTo>
                  <a:cubicBezTo>
                    <a:pt x="200" y="1214"/>
                    <a:pt x="259" y="1194"/>
                    <a:pt x="339" y="1155"/>
                  </a:cubicBezTo>
                  <a:cubicBezTo>
                    <a:pt x="438" y="1155"/>
                    <a:pt x="558" y="1135"/>
                    <a:pt x="657" y="1135"/>
                  </a:cubicBezTo>
                  <a:cubicBezTo>
                    <a:pt x="737" y="1035"/>
                    <a:pt x="836" y="1035"/>
                    <a:pt x="956" y="1035"/>
                  </a:cubicBezTo>
                  <a:cubicBezTo>
                    <a:pt x="975" y="1039"/>
                    <a:pt x="994" y="1041"/>
                    <a:pt x="1015" y="1041"/>
                  </a:cubicBezTo>
                  <a:cubicBezTo>
                    <a:pt x="1100" y="1041"/>
                    <a:pt x="1193" y="1012"/>
                    <a:pt x="1274" y="996"/>
                  </a:cubicBezTo>
                  <a:cubicBezTo>
                    <a:pt x="1393" y="956"/>
                    <a:pt x="1493" y="956"/>
                    <a:pt x="1592" y="936"/>
                  </a:cubicBezTo>
                  <a:cubicBezTo>
                    <a:pt x="1871" y="816"/>
                    <a:pt x="2189" y="717"/>
                    <a:pt x="2487" y="657"/>
                  </a:cubicBezTo>
                  <a:lnTo>
                    <a:pt x="2766" y="657"/>
                  </a:lnTo>
                  <a:cubicBezTo>
                    <a:pt x="3462" y="657"/>
                    <a:pt x="4138" y="419"/>
                    <a:pt x="4835" y="399"/>
                  </a:cubicBezTo>
                  <a:cubicBezTo>
                    <a:pt x="4815" y="259"/>
                    <a:pt x="4815" y="120"/>
                    <a:pt x="4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9"/>
            <p:cNvSpPr/>
            <p:nvPr/>
          </p:nvSpPr>
          <p:spPr>
            <a:xfrm>
              <a:off x="6203325" y="3381625"/>
              <a:ext cx="59700" cy="10100"/>
            </a:xfrm>
            <a:custGeom>
              <a:avLst/>
              <a:gdLst/>
              <a:ahLst/>
              <a:cxnLst/>
              <a:rect l="l" t="t" r="r" b="b"/>
              <a:pathLst>
                <a:path w="2388" h="404" extrusionOk="0">
                  <a:moveTo>
                    <a:pt x="1953" y="1"/>
                  </a:moveTo>
                  <a:cubicBezTo>
                    <a:pt x="1356" y="1"/>
                    <a:pt x="778" y="204"/>
                    <a:pt x="201" y="204"/>
                  </a:cubicBezTo>
                  <a:cubicBezTo>
                    <a:pt x="161" y="204"/>
                    <a:pt x="120" y="203"/>
                    <a:pt x="80" y="201"/>
                  </a:cubicBezTo>
                  <a:cubicBezTo>
                    <a:pt x="40" y="201"/>
                    <a:pt x="21" y="241"/>
                    <a:pt x="21" y="280"/>
                  </a:cubicBezTo>
                  <a:cubicBezTo>
                    <a:pt x="1" y="340"/>
                    <a:pt x="1" y="360"/>
                    <a:pt x="60" y="400"/>
                  </a:cubicBezTo>
                  <a:cubicBezTo>
                    <a:pt x="109" y="402"/>
                    <a:pt x="157" y="403"/>
                    <a:pt x="206" y="403"/>
                  </a:cubicBezTo>
                  <a:cubicBezTo>
                    <a:pt x="878" y="403"/>
                    <a:pt x="1510" y="177"/>
                    <a:pt x="2183" y="177"/>
                  </a:cubicBezTo>
                  <a:cubicBezTo>
                    <a:pt x="2231" y="177"/>
                    <a:pt x="2279" y="178"/>
                    <a:pt x="2328" y="181"/>
                  </a:cubicBezTo>
                  <a:cubicBezTo>
                    <a:pt x="2368" y="141"/>
                    <a:pt x="2388" y="82"/>
                    <a:pt x="2388" y="42"/>
                  </a:cubicBezTo>
                  <a:cubicBezTo>
                    <a:pt x="2242" y="12"/>
                    <a:pt x="2097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9"/>
            <p:cNvSpPr/>
            <p:nvPr/>
          </p:nvSpPr>
          <p:spPr>
            <a:xfrm>
              <a:off x="6181450" y="3387625"/>
              <a:ext cx="20400" cy="8475"/>
            </a:xfrm>
            <a:custGeom>
              <a:avLst/>
              <a:gdLst/>
              <a:ahLst/>
              <a:cxnLst/>
              <a:rect l="l" t="t" r="r" b="b"/>
              <a:pathLst>
                <a:path w="816" h="339" extrusionOk="0">
                  <a:moveTo>
                    <a:pt x="756" y="1"/>
                  </a:moveTo>
                  <a:cubicBezTo>
                    <a:pt x="438" y="1"/>
                    <a:pt x="199" y="120"/>
                    <a:pt x="0" y="339"/>
                  </a:cubicBezTo>
                  <a:cubicBezTo>
                    <a:pt x="259" y="319"/>
                    <a:pt x="518" y="339"/>
                    <a:pt x="756" y="200"/>
                  </a:cubicBezTo>
                  <a:cubicBezTo>
                    <a:pt x="776" y="200"/>
                    <a:pt x="776" y="160"/>
                    <a:pt x="796" y="120"/>
                  </a:cubicBezTo>
                  <a:cubicBezTo>
                    <a:pt x="816" y="100"/>
                    <a:pt x="796" y="40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9"/>
            <p:cNvSpPr/>
            <p:nvPr/>
          </p:nvSpPr>
          <p:spPr>
            <a:xfrm>
              <a:off x="6129725" y="3397875"/>
              <a:ext cx="19925" cy="8175"/>
            </a:xfrm>
            <a:custGeom>
              <a:avLst/>
              <a:gdLst/>
              <a:ahLst/>
              <a:cxnLst/>
              <a:rect l="l" t="t" r="r" b="b"/>
              <a:pathLst>
                <a:path w="797" h="327" extrusionOk="0">
                  <a:moveTo>
                    <a:pt x="192" y="0"/>
                  </a:moveTo>
                  <a:cubicBezTo>
                    <a:pt x="78" y="0"/>
                    <a:pt x="0" y="75"/>
                    <a:pt x="0" y="327"/>
                  </a:cubicBezTo>
                  <a:cubicBezTo>
                    <a:pt x="259" y="327"/>
                    <a:pt x="498" y="307"/>
                    <a:pt x="756" y="307"/>
                  </a:cubicBezTo>
                  <a:cubicBezTo>
                    <a:pt x="756" y="247"/>
                    <a:pt x="776" y="207"/>
                    <a:pt x="796" y="148"/>
                  </a:cubicBezTo>
                  <a:cubicBezTo>
                    <a:pt x="697" y="128"/>
                    <a:pt x="637" y="128"/>
                    <a:pt x="557" y="108"/>
                  </a:cubicBezTo>
                  <a:cubicBezTo>
                    <a:pt x="426" y="61"/>
                    <a:pt x="294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9"/>
            <p:cNvSpPr/>
            <p:nvPr/>
          </p:nvSpPr>
          <p:spPr>
            <a:xfrm>
              <a:off x="6161050" y="3396575"/>
              <a:ext cx="12475" cy="4175"/>
            </a:xfrm>
            <a:custGeom>
              <a:avLst/>
              <a:gdLst/>
              <a:ahLst/>
              <a:cxnLst/>
              <a:rect l="l" t="t" r="r" b="b"/>
              <a:pathLst>
                <a:path w="499" h="167" extrusionOk="0">
                  <a:moveTo>
                    <a:pt x="41" y="1"/>
                  </a:moveTo>
                  <a:cubicBezTo>
                    <a:pt x="21" y="1"/>
                    <a:pt x="21" y="1"/>
                    <a:pt x="1" y="60"/>
                  </a:cubicBezTo>
                  <a:cubicBezTo>
                    <a:pt x="1" y="80"/>
                    <a:pt x="1" y="140"/>
                    <a:pt x="41" y="160"/>
                  </a:cubicBezTo>
                  <a:cubicBezTo>
                    <a:pt x="79" y="164"/>
                    <a:pt x="117" y="167"/>
                    <a:pt x="153" y="167"/>
                  </a:cubicBezTo>
                  <a:cubicBezTo>
                    <a:pt x="286" y="167"/>
                    <a:pt x="404" y="134"/>
                    <a:pt x="498" y="41"/>
                  </a:cubicBezTo>
                  <a:cubicBezTo>
                    <a:pt x="339" y="41"/>
                    <a:pt x="20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9"/>
            <p:cNvSpPr/>
            <p:nvPr/>
          </p:nvSpPr>
          <p:spPr>
            <a:xfrm>
              <a:off x="6200850" y="33876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9"/>
            <p:cNvSpPr/>
            <p:nvPr/>
          </p:nvSpPr>
          <p:spPr>
            <a:xfrm>
              <a:off x="6157075" y="33965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1"/>
                  </a:moveTo>
                  <a:cubicBezTo>
                    <a:pt x="140" y="60"/>
                    <a:pt x="80" y="140"/>
                    <a:pt x="1" y="180"/>
                  </a:cubicBezTo>
                  <a:cubicBezTo>
                    <a:pt x="80" y="180"/>
                    <a:pt x="140" y="160"/>
                    <a:pt x="200" y="16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9"/>
            <p:cNvSpPr/>
            <p:nvPr/>
          </p:nvSpPr>
          <p:spPr>
            <a:xfrm>
              <a:off x="5979525" y="3394075"/>
              <a:ext cx="164150" cy="38975"/>
            </a:xfrm>
            <a:custGeom>
              <a:avLst/>
              <a:gdLst/>
              <a:ahLst/>
              <a:cxnLst/>
              <a:rect l="l" t="t" r="r" b="b"/>
              <a:pathLst>
                <a:path w="6566" h="1559" extrusionOk="0">
                  <a:moveTo>
                    <a:pt x="3164" y="1094"/>
                  </a:moveTo>
                  <a:lnTo>
                    <a:pt x="3164" y="1094"/>
                  </a:lnTo>
                  <a:cubicBezTo>
                    <a:pt x="3164" y="1095"/>
                    <a:pt x="3164" y="1095"/>
                    <a:pt x="3164" y="1095"/>
                  </a:cubicBezTo>
                  <a:lnTo>
                    <a:pt x="3184" y="1095"/>
                  </a:lnTo>
                  <a:cubicBezTo>
                    <a:pt x="3177" y="1095"/>
                    <a:pt x="3171" y="1095"/>
                    <a:pt x="3164" y="1094"/>
                  </a:cubicBezTo>
                  <a:close/>
                  <a:moveTo>
                    <a:pt x="6249" y="0"/>
                  </a:moveTo>
                  <a:cubicBezTo>
                    <a:pt x="6216" y="0"/>
                    <a:pt x="6183" y="1"/>
                    <a:pt x="6148" y="1"/>
                  </a:cubicBezTo>
                  <a:lnTo>
                    <a:pt x="5869" y="1"/>
                  </a:lnTo>
                  <a:cubicBezTo>
                    <a:pt x="5690" y="1"/>
                    <a:pt x="5491" y="1"/>
                    <a:pt x="5312" y="81"/>
                  </a:cubicBezTo>
                  <a:cubicBezTo>
                    <a:pt x="5301" y="75"/>
                    <a:pt x="5287" y="73"/>
                    <a:pt x="5274" y="73"/>
                  </a:cubicBezTo>
                  <a:cubicBezTo>
                    <a:pt x="5241" y="73"/>
                    <a:pt x="5207" y="87"/>
                    <a:pt x="5193" y="101"/>
                  </a:cubicBezTo>
                  <a:cubicBezTo>
                    <a:pt x="5045" y="202"/>
                    <a:pt x="4888" y="224"/>
                    <a:pt x="4728" y="224"/>
                  </a:cubicBezTo>
                  <a:cubicBezTo>
                    <a:pt x="4605" y="224"/>
                    <a:pt x="4480" y="211"/>
                    <a:pt x="4356" y="211"/>
                  </a:cubicBezTo>
                  <a:cubicBezTo>
                    <a:pt x="4228" y="211"/>
                    <a:pt x="4102" y="225"/>
                    <a:pt x="3979" y="280"/>
                  </a:cubicBezTo>
                  <a:cubicBezTo>
                    <a:pt x="3880" y="300"/>
                    <a:pt x="3781" y="300"/>
                    <a:pt x="3681" y="320"/>
                  </a:cubicBezTo>
                  <a:cubicBezTo>
                    <a:pt x="3522" y="479"/>
                    <a:pt x="3303" y="439"/>
                    <a:pt x="3104" y="479"/>
                  </a:cubicBezTo>
                  <a:cubicBezTo>
                    <a:pt x="3084" y="518"/>
                    <a:pt x="3054" y="538"/>
                    <a:pt x="3022" y="538"/>
                  </a:cubicBezTo>
                  <a:cubicBezTo>
                    <a:pt x="2990" y="538"/>
                    <a:pt x="2955" y="518"/>
                    <a:pt x="2925" y="479"/>
                  </a:cubicBezTo>
                  <a:lnTo>
                    <a:pt x="2766" y="479"/>
                  </a:lnTo>
                  <a:cubicBezTo>
                    <a:pt x="2229" y="757"/>
                    <a:pt x="1612" y="757"/>
                    <a:pt x="1035" y="877"/>
                  </a:cubicBezTo>
                  <a:cubicBezTo>
                    <a:pt x="797" y="1155"/>
                    <a:pt x="319" y="1056"/>
                    <a:pt x="1" y="1434"/>
                  </a:cubicBezTo>
                  <a:cubicBezTo>
                    <a:pt x="225" y="1519"/>
                    <a:pt x="420" y="1558"/>
                    <a:pt x="605" y="1558"/>
                  </a:cubicBezTo>
                  <a:cubicBezTo>
                    <a:pt x="765" y="1558"/>
                    <a:pt x="918" y="1529"/>
                    <a:pt x="1075" y="1473"/>
                  </a:cubicBezTo>
                  <a:cubicBezTo>
                    <a:pt x="1547" y="1149"/>
                    <a:pt x="2062" y="1076"/>
                    <a:pt x="2604" y="1076"/>
                  </a:cubicBezTo>
                  <a:cubicBezTo>
                    <a:pt x="2788" y="1076"/>
                    <a:pt x="2975" y="1084"/>
                    <a:pt x="3164" y="1094"/>
                  </a:cubicBezTo>
                  <a:lnTo>
                    <a:pt x="3164" y="1094"/>
                  </a:lnTo>
                  <a:cubicBezTo>
                    <a:pt x="3304" y="877"/>
                    <a:pt x="3582" y="1035"/>
                    <a:pt x="3781" y="896"/>
                  </a:cubicBezTo>
                  <a:lnTo>
                    <a:pt x="3820" y="936"/>
                  </a:lnTo>
                  <a:lnTo>
                    <a:pt x="3880" y="896"/>
                  </a:lnTo>
                  <a:cubicBezTo>
                    <a:pt x="4119" y="737"/>
                    <a:pt x="4457" y="797"/>
                    <a:pt x="4715" y="698"/>
                  </a:cubicBezTo>
                  <a:lnTo>
                    <a:pt x="4775" y="698"/>
                  </a:lnTo>
                  <a:cubicBezTo>
                    <a:pt x="4811" y="715"/>
                    <a:pt x="4851" y="725"/>
                    <a:pt x="4889" y="725"/>
                  </a:cubicBezTo>
                  <a:cubicBezTo>
                    <a:pt x="4936" y="725"/>
                    <a:pt x="4981" y="710"/>
                    <a:pt x="5014" y="678"/>
                  </a:cubicBezTo>
                  <a:cubicBezTo>
                    <a:pt x="5138" y="578"/>
                    <a:pt x="5275" y="562"/>
                    <a:pt x="5415" y="562"/>
                  </a:cubicBezTo>
                  <a:cubicBezTo>
                    <a:pt x="5487" y="562"/>
                    <a:pt x="5560" y="566"/>
                    <a:pt x="5631" y="566"/>
                  </a:cubicBezTo>
                  <a:cubicBezTo>
                    <a:pt x="5756" y="566"/>
                    <a:pt x="5878" y="553"/>
                    <a:pt x="5989" y="479"/>
                  </a:cubicBezTo>
                  <a:cubicBezTo>
                    <a:pt x="6108" y="240"/>
                    <a:pt x="6367" y="280"/>
                    <a:pt x="6565" y="260"/>
                  </a:cubicBezTo>
                  <a:cubicBezTo>
                    <a:pt x="6546" y="200"/>
                    <a:pt x="6546" y="160"/>
                    <a:pt x="6546" y="101"/>
                  </a:cubicBezTo>
                  <a:cubicBezTo>
                    <a:pt x="6441" y="11"/>
                    <a:pt x="6348" y="0"/>
                    <a:pt x="6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9"/>
            <p:cNvSpPr/>
            <p:nvPr/>
          </p:nvSpPr>
          <p:spPr>
            <a:xfrm>
              <a:off x="6076025" y="3410450"/>
              <a:ext cx="20900" cy="9025"/>
            </a:xfrm>
            <a:custGeom>
              <a:avLst/>
              <a:gdLst/>
              <a:ahLst/>
              <a:cxnLst/>
              <a:rect l="l" t="t" r="r" b="b"/>
              <a:pathLst>
                <a:path w="836" h="361" extrusionOk="0">
                  <a:moveTo>
                    <a:pt x="450" y="1"/>
                  </a:moveTo>
                  <a:cubicBezTo>
                    <a:pt x="283" y="1"/>
                    <a:pt x="125" y="40"/>
                    <a:pt x="0" y="222"/>
                  </a:cubicBezTo>
                  <a:cubicBezTo>
                    <a:pt x="60" y="281"/>
                    <a:pt x="139" y="321"/>
                    <a:pt x="179" y="361"/>
                  </a:cubicBezTo>
                  <a:cubicBezTo>
                    <a:pt x="418" y="241"/>
                    <a:pt x="617" y="142"/>
                    <a:pt x="836" y="23"/>
                  </a:cubicBezTo>
                  <a:cubicBezTo>
                    <a:pt x="708" y="23"/>
                    <a:pt x="576" y="1"/>
                    <a:pt x="4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9"/>
            <p:cNvSpPr/>
            <p:nvPr/>
          </p:nvSpPr>
          <p:spPr>
            <a:xfrm>
              <a:off x="6104850" y="3405725"/>
              <a:ext cx="24400" cy="5800"/>
            </a:xfrm>
            <a:custGeom>
              <a:avLst/>
              <a:gdLst/>
              <a:ahLst/>
              <a:cxnLst/>
              <a:rect l="l" t="t" r="r" b="b"/>
              <a:pathLst>
                <a:path w="976" h="232" extrusionOk="0">
                  <a:moveTo>
                    <a:pt x="491" y="0"/>
                  </a:moveTo>
                  <a:cubicBezTo>
                    <a:pt x="316" y="0"/>
                    <a:pt x="145" y="37"/>
                    <a:pt x="1" y="212"/>
                  </a:cubicBezTo>
                  <a:cubicBezTo>
                    <a:pt x="339" y="172"/>
                    <a:pt x="677" y="232"/>
                    <a:pt x="976" y="13"/>
                  </a:cubicBezTo>
                  <a:lnTo>
                    <a:pt x="976" y="13"/>
                  </a:lnTo>
                  <a:cubicBezTo>
                    <a:pt x="940" y="17"/>
                    <a:pt x="904" y="19"/>
                    <a:pt x="867" y="19"/>
                  </a:cubicBezTo>
                  <a:cubicBezTo>
                    <a:pt x="744" y="19"/>
                    <a:pt x="617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9"/>
            <p:cNvSpPr/>
            <p:nvPr/>
          </p:nvSpPr>
          <p:spPr>
            <a:xfrm>
              <a:off x="6098900" y="3410500"/>
              <a:ext cx="5975" cy="2325"/>
            </a:xfrm>
            <a:custGeom>
              <a:avLst/>
              <a:gdLst/>
              <a:ahLst/>
              <a:cxnLst/>
              <a:rect l="l" t="t" r="r" b="b"/>
              <a:pathLst>
                <a:path w="239" h="93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79" y="21"/>
                    <a:pt x="80" y="21"/>
                    <a:pt x="0" y="21"/>
                  </a:cubicBezTo>
                  <a:cubicBezTo>
                    <a:pt x="42" y="62"/>
                    <a:pt x="89" y="93"/>
                    <a:pt x="133" y="93"/>
                  </a:cubicBezTo>
                  <a:cubicBezTo>
                    <a:pt x="173" y="93"/>
                    <a:pt x="210" y="67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9"/>
            <p:cNvSpPr/>
            <p:nvPr/>
          </p:nvSpPr>
          <p:spPr>
            <a:xfrm>
              <a:off x="5465800" y="3510975"/>
              <a:ext cx="9475" cy="4975"/>
            </a:xfrm>
            <a:custGeom>
              <a:avLst/>
              <a:gdLst/>
              <a:ahLst/>
              <a:cxnLst/>
              <a:rect l="l" t="t" r="r" b="b"/>
              <a:pathLst>
                <a:path w="379" h="199" extrusionOk="0">
                  <a:moveTo>
                    <a:pt x="1" y="0"/>
                  </a:moveTo>
                  <a:cubicBezTo>
                    <a:pt x="1" y="60"/>
                    <a:pt x="41" y="100"/>
                    <a:pt x="41" y="159"/>
                  </a:cubicBezTo>
                  <a:cubicBezTo>
                    <a:pt x="160" y="179"/>
                    <a:pt x="259" y="179"/>
                    <a:pt x="379" y="199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9"/>
            <p:cNvSpPr/>
            <p:nvPr/>
          </p:nvSpPr>
          <p:spPr>
            <a:xfrm>
              <a:off x="6057125" y="3415725"/>
              <a:ext cx="15425" cy="5375"/>
            </a:xfrm>
            <a:custGeom>
              <a:avLst/>
              <a:gdLst/>
              <a:ahLst/>
              <a:cxnLst/>
              <a:rect l="l" t="t" r="r" b="b"/>
              <a:pathLst>
                <a:path w="617" h="215" extrusionOk="0">
                  <a:moveTo>
                    <a:pt x="375" y="0"/>
                  </a:moveTo>
                  <a:cubicBezTo>
                    <a:pt x="235" y="0"/>
                    <a:pt x="101" y="32"/>
                    <a:pt x="0" y="209"/>
                  </a:cubicBezTo>
                  <a:cubicBezTo>
                    <a:pt x="39" y="212"/>
                    <a:pt x="78" y="214"/>
                    <a:pt x="115" y="214"/>
                  </a:cubicBezTo>
                  <a:cubicBezTo>
                    <a:pt x="323" y="214"/>
                    <a:pt x="499" y="162"/>
                    <a:pt x="617" y="11"/>
                  </a:cubicBezTo>
                  <a:cubicBezTo>
                    <a:pt x="537" y="11"/>
                    <a:pt x="455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9"/>
            <p:cNvSpPr/>
            <p:nvPr/>
          </p:nvSpPr>
          <p:spPr>
            <a:xfrm>
              <a:off x="5928300" y="3415475"/>
              <a:ext cx="77125" cy="26700"/>
            </a:xfrm>
            <a:custGeom>
              <a:avLst/>
              <a:gdLst/>
              <a:ahLst/>
              <a:cxnLst/>
              <a:rect l="l" t="t" r="r" b="b"/>
              <a:pathLst>
                <a:path w="3085" h="1068" extrusionOk="0">
                  <a:moveTo>
                    <a:pt x="3064" y="1"/>
                  </a:moveTo>
                  <a:cubicBezTo>
                    <a:pt x="2229" y="120"/>
                    <a:pt x="1393" y="299"/>
                    <a:pt x="578" y="597"/>
                  </a:cubicBezTo>
                  <a:cubicBezTo>
                    <a:pt x="458" y="836"/>
                    <a:pt x="140" y="737"/>
                    <a:pt x="1" y="975"/>
                  </a:cubicBezTo>
                  <a:lnTo>
                    <a:pt x="399" y="975"/>
                  </a:lnTo>
                  <a:cubicBezTo>
                    <a:pt x="532" y="1042"/>
                    <a:pt x="665" y="1068"/>
                    <a:pt x="798" y="1068"/>
                  </a:cubicBezTo>
                  <a:cubicBezTo>
                    <a:pt x="943" y="1068"/>
                    <a:pt x="1089" y="1037"/>
                    <a:pt x="1234" y="995"/>
                  </a:cubicBezTo>
                  <a:cubicBezTo>
                    <a:pt x="1871" y="936"/>
                    <a:pt x="2527" y="896"/>
                    <a:pt x="3084" y="597"/>
                  </a:cubicBezTo>
                  <a:cubicBezTo>
                    <a:pt x="2826" y="578"/>
                    <a:pt x="2567" y="538"/>
                    <a:pt x="2129" y="518"/>
                  </a:cubicBezTo>
                  <a:cubicBezTo>
                    <a:pt x="2587" y="339"/>
                    <a:pt x="2965" y="379"/>
                    <a:pt x="3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9"/>
            <p:cNvSpPr/>
            <p:nvPr/>
          </p:nvSpPr>
          <p:spPr>
            <a:xfrm>
              <a:off x="5938250" y="3438850"/>
              <a:ext cx="20925" cy="4500"/>
            </a:xfrm>
            <a:custGeom>
              <a:avLst/>
              <a:gdLst/>
              <a:ahLst/>
              <a:cxnLst/>
              <a:rect l="l" t="t" r="r" b="b"/>
              <a:pathLst>
                <a:path w="837" h="180" extrusionOk="0">
                  <a:moveTo>
                    <a:pt x="1" y="1"/>
                  </a:moveTo>
                  <a:lnTo>
                    <a:pt x="1" y="180"/>
                  </a:lnTo>
                  <a:lnTo>
                    <a:pt x="757" y="180"/>
                  </a:lnTo>
                  <a:lnTo>
                    <a:pt x="836" y="40"/>
                  </a:lnTo>
                  <a:cubicBezTo>
                    <a:pt x="558" y="40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9"/>
            <p:cNvSpPr/>
            <p:nvPr/>
          </p:nvSpPr>
          <p:spPr>
            <a:xfrm>
              <a:off x="5482225" y="3003200"/>
              <a:ext cx="166125" cy="30850"/>
            </a:xfrm>
            <a:custGeom>
              <a:avLst/>
              <a:gdLst/>
              <a:ahLst/>
              <a:cxnLst/>
              <a:rect l="l" t="t" r="r" b="b"/>
              <a:pathLst>
                <a:path w="6645" h="1234" extrusionOk="0">
                  <a:moveTo>
                    <a:pt x="3809" y="7"/>
                  </a:moveTo>
                  <a:cubicBezTo>
                    <a:pt x="3608" y="7"/>
                    <a:pt x="3408" y="15"/>
                    <a:pt x="3203" y="40"/>
                  </a:cubicBezTo>
                  <a:cubicBezTo>
                    <a:pt x="2188" y="200"/>
                    <a:pt x="1114" y="1"/>
                    <a:pt x="139" y="498"/>
                  </a:cubicBezTo>
                  <a:cubicBezTo>
                    <a:pt x="60" y="577"/>
                    <a:pt x="20" y="677"/>
                    <a:pt x="0" y="796"/>
                  </a:cubicBezTo>
                  <a:cubicBezTo>
                    <a:pt x="0" y="916"/>
                    <a:pt x="40" y="1015"/>
                    <a:pt x="120" y="1115"/>
                  </a:cubicBezTo>
                  <a:cubicBezTo>
                    <a:pt x="199" y="1174"/>
                    <a:pt x="318" y="1214"/>
                    <a:pt x="418" y="1234"/>
                  </a:cubicBezTo>
                  <a:cubicBezTo>
                    <a:pt x="1711" y="975"/>
                    <a:pt x="3024" y="995"/>
                    <a:pt x="4317" y="816"/>
                  </a:cubicBezTo>
                  <a:cubicBezTo>
                    <a:pt x="4878" y="713"/>
                    <a:pt x="5429" y="620"/>
                    <a:pt x="5984" y="620"/>
                  </a:cubicBezTo>
                  <a:cubicBezTo>
                    <a:pt x="6177" y="620"/>
                    <a:pt x="6370" y="631"/>
                    <a:pt x="6565" y="657"/>
                  </a:cubicBezTo>
                  <a:lnTo>
                    <a:pt x="6644" y="498"/>
                  </a:lnTo>
                  <a:cubicBezTo>
                    <a:pt x="6545" y="279"/>
                    <a:pt x="6346" y="180"/>
                    <a:pt x="6107" y="100"/>
                  </a:cubicBezTo>
                  <a:cubicBezTo>
                    <a:pt x="5610" y="1"/>
                    <a:pt x="5113" y="40"/>
                    <a:pt x="4615" y="20"/>
                  </a:cubicBezTo>
                  <a:cubicBezTo>
                    <a:pt x="4342" y="20"/>
                    <a:pt x="4076" y="7"/>
                    <a:pt x="3809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9"/>
            <p:cNvSpPr/>
            <p:nvPr/>
          </p:nvSpPr>
          <p:spPr>
            <a:xfrm>
              <a:off x="5741325" y="3029175"/>
              <a:ext cx="149225" cy="38700"/>
            </a:xfrm>
            <a:custGeom>
              <a:avLst/>
              <a:gdLst/>
              <a:ahLst/>
              <a:cxnLst/>
              <a:rect l="l" t="t" r="r" b="b"/>
              <a:pathLst>
                <a:path w="5969" h="1548" extrusionOk="0">
                  <a:moveTo>
                    <a:pt x="5249" y="1"/>
                  </a:moveTo>
                  <a:cubicBezTo>
                    <a:pt x="5013" y="1"/>
                    <a:pt x="4784" y="26"/>
                    <a:pt x="4576" y="115"/>
                  </a:cubicBezTo>
                  <a:cubicBezTo>
                    <a:pt x="3899" y="374"/>
                    <a:pt x="3243" y="374"/>
                    <a:pt x="2547" y="434"/>
                  </a:cubicBezTo>
                  <a:cubicBezTo>
                    <a:pt x="2288" y="633"/>
                    <a:pt x="2009" y="573"/>
                    <a:pt x="1751" y="613"/>
                  </a:cubicBezTo>
                  <a:cubicBezTo>
                    <a:pt x="1094" y="672"/>
                    <a:pt x="498" y="871"/>
                    <a:pt x="60" y="1369"/>
                  </a:cubicBezTo>
                  <a:cubicBezTo>
                    <a:pt x="20" y="1428"/>
                    <a:pt x="20" y="1448"/>
                    <a:pt x="0" y="1468"/>
                  </a:cubicBezTo>
                  <a:cubicBezTo>
                    <a:pt x="20" y="1508"/>
                    <a:pt x="20" y="1528"/>
                    <a:pt x="60" y="1548"/>
                  </a:cubicBezTo>
                  <a:cubicBezTo>
                    <a:pt x="259" y="1468"/>
                    <a:pt x="418" y="1428"/>
                    <a:pt x="617" y="1349"/>
                  </a:cubicBezTo>
                  <a:cubicBezTo>
                    <a:pt x="660" y="1306"/>
                    <a:pt x="697" y="1286"/>
                    <a:pt x="731" y="1286"/>
                  </a:cubicBezTo>
                  <a:cubicBezTo>
                    <a:pt x="761" y="1286"/>
                    <a:pt x="788" y="1301"/>
                    <a:pt x="816" y="1329"/>
                  </a:cubicBezTo>
                  <a:cubicBezTo>
                    <a:pt x="955" y="1329"/>
                    <a:pt x="1075" y="1349"/>
                    <a:pt x="1194" y="1349"/>
                  </a:cubicBezTo>
                  <a:cubicBezTo>
                    <a:pt x="1393" y="1309"/>
                    <a:pt x="1592" y="1269"/>
                    <a:pt x="1791" y="1269"/>
                  </a:cubicBezTo>
                  <a:cubicBezTo>
                    <a:pt x="2407" y="1170"/>
                    <a:pt x="3044" y="1030"/>
                    <a:pt x="3680" y="951"/>
                  </a:cubicBezTo>
                  <a:cubicBezTo>
                    <a:pt x="4198" y="831"/>
                    <a:pt x="4755" y="851"/>
                    <a:pt x="5232" y="613"/>
                  </a:cubicBezTo>
                  <a:cubicBezTo>
                    <a:pt x="5471" y="414"/>
                    <a:pt x="5948" y="533"/>
                    <a:pt x="5968" y="36"/>
                  </a:cubicBezTo>
                  <a:cubicBezTo>
                    <a:pt x="5729" y="26"/>
                    <a:pt x="5486" y="1"/>
                    <a:pt x="5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9"/>
            <p:cNvSpPr/>
            <p:nvPr/>
          </p:nvSpPr>
          <p:spPr>
            <a:xfrm>
              <a:off x="5831325" y="2976475"/>
              <a:ext cx="178075" cy="31800"/>
            </a:xfrm>
            <a:custGeom>
              <a:avLst/>
              <a:gdLst/>
              <a:ahLst/>
              <a:cxnLst/>
              <a:rect l="l" t="t" r="r" b="b"/>
              <a:pathLst>
                <a:path w="7123" h="1272" extrusionOk="0">
                  <a:moveTo>
                    <a:pt x="6056" y="1"/>
                  </a:moveTo>
                  <a:cubicBezTo>
                    <a:pt x="5934" y="1"/>
                    <a:pt x="5806" y="23"/>
                    <a:pt x="5670" y="55"/>
                  </a:cubicBezTo>
                  <a:cubicBezTo>
                    <a:pt x="5332" y="155"/>
                    <a:pt x="4994" y="174"/>
                    <a:pt x="4656" y="174"/>
                  </a:cubicBezTo>
                  <a:cubicBezTo>
                    <a:pt x="4377" y="174"/>
                    <a:pt x="4079" y="174"/>
                    <a:pt x="3820" y="194"/>
                  </a:cubicBezTo>
                  <a:cubicBezTo>
                    <a:pt x="3721" y="194"/>
                    <a:pt x="3641" y="234"/>
                    <a:pt x="3542" y="254"/>
                  </a:cubicBezTo>
                  <a:cubicBezTo>
                    <a:pt x="3363" y="274"/>
                    <a:pt x="3184" y="334"/>
                    <a:pt x="3005" y="353"/>
                  </a:cubicBezTo>
                  <a:cubicBezTo>
                    <a:pt x="2706" y="373"/>
                    <a:pt x="2428" y="353"/>
                    <a:pt x="2110" y="393"/>
                  </a:cubicBezTo>
                  <a:cubicBezTo>
                    <a:pt x="2050" y="433"/>
                    <a:pt x="1950" y="453"/>
                    <a:pt x="1871" y="473"/>
                  </a:cubicBezTo>
                  <a:cubicBezTo>
                    <a:pt x="1672" y="532"/>
                    <a:pt x="1493" y="532"/>
                    <a:pt x="1314" y="552"/>
                  </a:cubicBezTo>
                  <a:cubicBezTo>
                    <a:pt x="856" y="672"/>
                    <a:pt x="319" y="572"/>
                    <a:pt x="1" y="1070"/>
                  </a:cubicBezTo>
                  <a:cubicBezTo>
                    <a:pt x="127" y="1225"/>
                    <a:pt x="262" y="1271"/>
                    <a:pt x="402" y="1271"/>
                  </a:cubicBezTo>
                  <a:cubicBezTo>
                    <a:pt x="550" y="1271"/>
                    <a:pt x="703" y="1220"/>
                    <a:pt x="856" y="1189"/>
                  </a:cubicBezTo>
                  <a:cubicBezTo>
                    <a:pt x="1155" y="1189"/>
                    <a:pt x="1473" y="1169"/>
                    <a:pt x="1771" y="1169"/>
                  </a:cubicBezTo>
                  <a:cubicBezTo>
                    <a:pt x="1806" y="1204"/>
                    <a:pt x="1833" y="1220"/>
                    <a:pt x="1858" y="1220"/>
                  </a:cubicBezTo>
                  <a:cubicBezTo>
                    <a:pt x="1890" y="1220"/>
                    <a:pt x="1917" y="1194"/>
                    <a:pt x="1950" y="1149"/>
                  </a:cubicBezTo>
                  <a:cubicBezTo>
                    <a:pt x="3263" y="751"/>
                    <a:pt x="4636" y="731"/>
                    <a:pt x="5969" y="552"/>
                  </a:cubicBezTo>
                  <a:cubicBezTo>
                    <a:pt x="6055" y="495"/>
                    <a:pt x="6147" y="479"/>
                    <a:pt x="6242" y="479"/>
                  </a:cubicBezTo>
                  <a:cubicBezTo>
                    <a:pt x="6364" y="479"/>
                    <a:pt x="6490" y="505"/>
                    <a:pt x="6613" y="505"/>
                  </a:cubicBezTo>
                  <a:cubicBezTo>
                    <a:pt x="6728" y="505"/>
                    <a:pt x="6841" y="482"/>
                    <a:pt x="6943" y="393"/>
                  </a:cubicBezTo>
                  <a:lnTo>
                    <a:pt x="7043" y="393"/>
                  </a:lnTo>
                  <a:lnTo>
                    <a:pt x="7122" y="373"/>
                  </a:lnTo>
                  <a:cubicBezTo>
                    <a:pt x="6963" y="174"/>
                    <a:pt x="6745" y="234"/>
                    <a:pt x="6546" y="194"/>
                  </a:cubicBezTo>
                  <a:cubicBezTo>
                    <a:pt x="6402" y="51"/>
                    <a:pt x="6238" y="1"/>
                    <a:pt x="60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9"/>
            <p:cNvSpPr/>
            <p:nvPr/>
          </p:nvSpPr>
          <p:spPr>
            <a:xfrm>
              <a:off x="5712975" y="2996250"/>
              <a:ext cx="115400" cy="19400"/>
            </a:xfrm>
            <a:custGeom>
              <a:avLst/>
              <a:gdLst/>
              <a:ahLst/>
              <a:cxnLst/>
              <a:rect l="l" t="t" r="r" b="b"/>
              <a:pathLst>
                <a:path w="4616" h="776" extrusionOk="0">
                  <a:moveTo>
                    <a:pt x="3541" y="0"/>
                  </a:moveTo>
                  <a:cubicBezTo>
                    <a:pt x="3173" y="74"/>
                    <a:pt x="2816" y="97"/>
                    <a:pt x="2459" y="97"/>
                  </a:cubicBezTo>
                  <a:cubicBezTo>
                    <a:pt x="2140" y="97"/>
                    <a:pt x="1821" y="79"/>
                    <a:pt x="1492" y="60"/>
                  </a:cubicBezTo>
                  <a:cubicBezTo>
                    <a:pt x="1476" y="58"/>
                    <a:pt x="1461" y="58"/>
                    <a:pt x="1445" y="58"/>
                  </a:cubicBezTo>
                  <a:cubicBezTo>
                    <a:pt x="1227" y="58"/>
                    <a:pt x="1040" y="179"/>
                    <a:pt x="836" y="179"/>
                  </a:cubicBezTo>
                  <a:cubicBezTo>
                    <a:pt x="815" y="181"/>
                    <a:pt x="794" y="181"/>
                    <a:pt x="772" y="181"/>
                  </a:cubicBezTo>
                  <a:cubicBezTo>
                    <a:pt x="676" y="181"/>
                    <a:pt x="570" y="170"/>
                    <a:pt x="469" y="170"/>
                  </a:cubicBezTo>
                  <a:cubicBezTo>
                    <a:pt x="279" y="170"/>
                    <a:pt x="108" y="210"/>
                    <a:pt x="60" y="438"/>
                  </a:cubicBezTo>
                  <a:cubicBezTo>
                    <a:pt x="0" y="776"/>
                    <a:pt x="498" y="537"/>
                    <a:pt x="617" y="736"/>
                  </a:cubicBezTo>
                  <a:cubicBezTo>
                    <a:pt x="1950" y="676"/>
                    <a:pt x="3283" y="597"/>
                    <a:pt x="4616" y="537"/>
                  </a:cubicBezTo>
                  <a:cubicBezTo>
                    <a:pt x="4576" y="60"/>
                    <a:pt x="4118" y="179"/>
                    <a:pt x="38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9"/>
            <p:cNvSpPr/>
            <p:nvPr/>
          </p:nvSpPr>
          <p:spPr>
            <a:xfrm>
              <a:off x="5659750" y="2994625"/>
              <a:ext cx="83575" cy="21200"/>
            </a:xfrm>
            <a:custGeom>
              <a:avLst/>
              <a:gdLst/>
              <a:ahLst/>
              <a:cxnLst/>
              <a:rect l="l" t="t" r="r" b="b"/>
              <a:pathLst>
                <a:path w="3343" h="848" extrusionOk="0">
                  <a:moveTo>
                    <a:pt x="2505" y="1"/>
                  </a:moveTo>
                  <a:cubicBezTo>
                    <a:pt x="1984" y="1"/>
                    <a:pt x="1506" y="188"/>
                    <a:pt x="996" y="224"/>
                  </a:cubicBezTo>
                  <a:cubicBezTo>
                    <a:pt x="856" y="264"/>
                    <a:pt x="697" y="304"/>
                    <a:pt x="578" y="344"/>
                  </a:cubicBezTo>
                  <a:cubicBezTo>
                    <a:pt x="379" y="383"/>
                    <a:pt x="200" y="423"/>
                    <a:pt x="61" y="543"/>
                  </a:cubicBezTo>
                  <a:cubicBezTo>
                    <a:pt x="1" y="622"/>
                    <a:pt x="1" y="722"/>
                    <a:pt x="61" y="801"/>
                  </a:cubicBezTo>
                  <a:cubicBezTo>
                    <a:pt x="566" y="824"/>
                    <a:pt x="1078" y="847"/>
                    <a:pt x="1593" y="847"/>
                  </a:cubicBezTo>
                  <a:cubicBezTo>
                    <a:pt x="1970" y="847"/>
                    <a:pt x="2348" y="835"/>
                    <a:pt x="2726" y="801"/>
                  </a:cubicBezTo>
                  <a:cubicBezTo>
                    <a:pt x="2587" y="682"/>
                    <a:pt x="2448" y="582"/>
                    <a:pt x="2289" y="463"/>
                  </a:cubicBezTo>
                  <a:cubicBezTo>
                    <a:pt x="2373" y="433"/>
                    <a:pt x="2451" y="421"/>
                    <a:pt x="2525" y="421"/>
                  </a:cubicBezTo>
                  <a:cubicBezTo>
                    <a:pt x="2747" y="421"/>
                    <a:pt x="2930" y="533"/>
                    <a:pt x="3124" y="622"/>
                  </a:cubicBezTo>
                  <a:cubicBezTo>
                    <a:pt x="3343" y="125"/>
                    <a:pt x="2945" y="105"/>
                    <a:pt x="2647" y="5"/>
                  </a:cubicBezTo>
                  <a:cubicBezTo>
                    <a:pt x="2599" y="2"/>
                    <a:pt x="2552" y="1"/>
                    <a:pt x="25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9"/>
            <p:cNvSpPr/>
            <p:nvPr/>
          </p:nvSpPr>
          <p:spPr>
            <a:xfrm>
              <a:off x="5922350" y="3015625"/>
              <a:ext cx="55725" cy="19075"/>
            </a:xfrm>
            <a:custGeom>
              <a:avLst/>
              <a:gdLst/>
              <a:ahLst/>
              <a:cxnLst/>
              <a:rect l="l" t="t" r="r" b="b"/>
              <a:pathLst>
                <a:path w="2229" h="763" extrusionOk="0">
                  <a:moveTo>
                    <a:pt x="1970" y="1"/>
                  </a:moveTo>
                  <a:cubicBezTo>
                    <a:pt x="1313" y="21"/>
                    <a:pt x="677" y="160"/>
                    <a:pt x="40" y="359"/>
                  </a:cubicBezTo>
                  <a:cubicBezTo>
                    <a:pt x="0" y="458"/>
                    <a:pt x="0" y="558"/>
                    <a:pt x="80" y="618"/>
                  </a:cubicBezTo>
                  <a:cubicBezTo>
                    <a:pt x="329" y="719"/>
                    <a:pt x="572" y="763"/>
                    <a:pt x="809" y="763"/>
                  </a:cubicBezTo>
                  <a:cubicBezTo>
                    <a:pt x="1270" y="763"/>
                    <a:pt x="1708" y="596"/>
                    <a:pt x="2129" y="359"/>
                  </a:cubicBezTo>
                  <a:cubicBezTo>
                    <a:pt x="2228" y="180"/>
                    <a:pt x="2109" y="80"/>
                    <a:pt x="1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9"/>
            <p:cNvSpPr/>
            <p:nvPr/>
          </p:nvSpPr>
          <p:spPr>
            <a:xfrm>
              <a:off x="5871125" y="3024325"/>
              <a:ext cx="52250" cy="22100"/>
            </a:xfrm>
            <a:custGeom>
              <a:avLst/>
              <a:gdLst/>
              <a:ahLst/>
              <a:cxnLst/>
              <a:rect l="l" t="t" r="r" b="b"/>
              <a:pathLst>
                <a:path w="2090" h="884" extrusionOk="0">
                  <a:moveTo>
                    <a:pt x="1862" y="1"/>
                  </a:moveTo>
                  <a:cubicBezTo>
                    <a:pt x="1496" y="1"/>
                    <a:pt x="1122" y="78"/>
                    <a:pt x="776" y="210"/>
                  </a:cubicBezTo>
                  <a:cubicBezTo>
                    <a:pt x="597" y="508"/>
                    <a:pt x="179" y="270"/>
                    <a:pt x="0" y="548"/>
                  </a:cubicBezTo>
                  <a:cubicBezTo>
                    <a:pt x="140" y="767"/>
                    <a:pt x="358" y="827"/>
                    <a:pt x="577" y="866"/>
                  </a:cubicBezTo>
                  <a:cubicBezTo>
                    <a:pt x="608" y="879"/>
                    <a:pt x="637" y="883"/>
                    <a:pt x="665" y="883"/>
                  </a:cubicBezTo>
                  <a:cubicBezTo>
                    <a:pt x="728" y="883"/>
                    <a:pt x="787" y="860"/>
                    <a:pt x="856" y="846"/>
                  </a:cubicBezTo>
                  <a:cubicBezTo>
                    <a:pt x="1234" y="568"/>
                    <a:pt x="1850" y="747"/>
                    <a:pt x="2089" y="210"/>
                  </a:cubicBezTo>
                  <a:lnTo>
                    <a:pt x="2089" y="11"/>
                  </a:lnTo>
                  <a:cubicBezTo>
                    <a:pt x="2014" y="4"/>
                    <a:pt x="1938" y="1"/>
                    <a:pt x="18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9"/>
            <p:cNvSpPr/>
            <p:nvPr/>
          </p:nvSpPr>
          <p:spPr>
            <a:xfrm>
              <a:off x="5972075" y="3010175"/>
              <a:ext cx="42300" cy="17425"/>
            </a:xfrm>
            <a:custGeom>
              <a:avLst/>
              <a:gdLst/>
              <a:ahLst/>
              <a:cxnLst/>
              <a:rect l="l" t="t" r="r" b="b"/>
              <a:pathLst>
                <a:path w="1692" h="697" extrusionOk="0">
                  <a:moveTo>
                    <a:pt x="1313" y="0"/>
                  </a:moveTo>
                  <a:cubicBezTo>
                    <a:pt x="876" y="80"/>
                    <a:pt x="438" y="139"/>
                    <a:pt x="1" y="219"/>
                  </a:cubicBezTo>
                  <a:cubicBezTo>
                    <a:pt x="80" y="279"/>
                    <a:pt x="120" y="338"/>
                    <a:pt x="199" y="398"/>
                  </a:cubicBezTo>
                  <a:cubicBezTo>
                    <a:pt x="239" y="597"/>
                    <a:pt x="398" y="676"/>
                    <a:pt x="577" y="696"/>
                  </a:cubicBezTo>
                  <a:cubicBezTo>
                    <a:pt x="737" y="696"/>
                    <a:pt x="916" y="637"/>
                    <a:pt x="1095" y="617"/>
                  </a:cubicBezTo>
                  <a:cubicBezTo>
                    <a:pt x="1294" y="597"/>
                    <a:pt x="1512" y="597"/>
                    <a:pt x="1691" y="418"/>
                  </a:cubicBezTo>
                  <a:cubicBezTo>
                    <a:pt x="1671" y="398"/>
                    <a:pt x="1671" y="338"/>
                    <a:pt x="1671" y="298"/>
                  </a:cubicBezTo>
                  <a:cubicBezTo>
                    <a:pt x="1671" y="40"/>
                    <a:pt x="1473" y="119"/>
                    <a:pt x="1333" y="80"/>
                  </a:cubicBezTo>
                  <a:lnTo>
                    <a:pt x="13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9"/>
            <p:cNvSpPr/>
            <p:nvPr/>
          </p:nvSpPr>
          <p:spPr>
            <a:xfrm>
              <a:off x="5808950" y="2995725"/>
              <a:ext cx="44300" cy="14900"/>
            </a:xfrm>
            <a:custGeom>
              <a:avLst/>
              <a:gdLst/>
              <a:ahLst/>
              <a:cxnLst/>
              <a:rect l="l" t="t" r="r" b="b"/>
              <a:pathLst>
                <a:path w="1772" h="596" extrusionOk="0">
                  <a:moveTo>
                    <a:pt x="480" y="1"/>
                  </a:moveTo>
                  <a:cubicBezTo>
                    <a:pt x="324" y="1"/>
                    <a:pt x="165" y="75"/>
                    <a:pt x="1" y="220"/>
                  </a:cubicBezTo>
                  <a:cubicBezTo>
                    <a:pt x="200" y="499"/>
                    <a:pt x="597" y="280"/>
                    <a:pt x="777" y="558"/>
                  </a:cubicBezTo>
                  <a:cubicBezTo>
                    <a:pt x="927" y="575"/>
                    <a:pt x="1075" y="595"/>
                    <a:pt x="1217" y="595"/>
                  </a:cubicBezTo>
                  <a:cubicBezTo>
                    <a:pt x="1413" y="595"/>
                    <a:pt x="1599" y="557"/>
                    <a:pt x="1771" y="419"/>
                  </a:cubicBezTo>
                  <a:cubicBezTo>
                    <a:pt x="1710" y="406"/>
                    <a:pt x="1647" y="402"/>
                    <a:pt x="1585" y="402"/>
                  </a:cubicBezTo>
                  <a:cubicBezTo>
                    <a:pt x="1515" y="402"/>
                    <a:pt x="1445" y="407"/>
                    <a:pt x="1376" y="407"/>
                  </a:cubicBezTo>
                  <a:cubicBezTo>
                    <a:pt x="1230" y="407"/>
                    <a:pt x="1092" y="387"/>
                    <a:pt x="975" y="260"/>
                  </a:cubicBezTo>
                  <a:cubicBezTo>
                    <a:pt x="811" y="85"/>
                    <a:pt x="647" y="1"/>
                    <a:pt x="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9"/>
            <p:cNvSpPr/>
            <p:nvPr/>
          </p:nvSpPr>
          <p:spPr>
            <a:xfrm>
              <a:off x="5638375" y="3005075"/>
              <a:ext cx="23400" cy="10575"/>
            </a:xfrm>
            <a:custGeom>
              <a:avLst/>
              <a:gdLst/>
              <a:ahLst/>
              <a:cxnLst/>
              <a:rect l="l" t="t" r="r" b="b"/>
              <a:pathLst>
                <a:path w="936" h="423" extrusionOk="0">
                  <a:moveTo>
                    <a:pt x="458" y="0"/>
                  </a:moveTo>
                  <a:cubicBezTo>
                    <a:pt x="304" y="0"/>
                    <a:pt x="150" y="75"/>
                    <a:pt x="1" y="224"/>
                  </a:cubicBezTo>
                  <a:cubicBezTo>
                    <a:pt x="100" y="383"/>
                    <a:pt x="259" y="343"/>
                    <a:pt x="418" y="423"/>
                  </a:cubicBezTo>
                  <a:cubicBezTo>
                    <a:pt x="597" y="403"/>
                    <a:pt x="756" y="403"/>
                    <a:pt x="935" y="383"/>
                  </a:cubicBezTo>
                  <a:cubicBezTo>
                    <a:pt x="916" y="323"/>
                    <a:pt x="916" y="284"/>
                    <a:pt x="916" y="224"/>
                  </a:cubicBezTo>
                  <a:cubicBezTo>
                    <a:pt x="766" y="75"/>
                    <a:pt x="612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9"/>
            <p:cNvSpPr/>
            <p:nvPr/>
          </p:nvSpPr>
          <p:spPr>
            <a:xfrm>
              <a:off x="5981525" y="2985650"/>
              <a:ext cx="23900" cy="5650"/>
            </a:xfrm>
            <a:custGeom>
              <a:avLst/>
              <a:gdLst/>
              <a:ahLst/>
              <a:cxnLst/>
              <a:rect l="l" t="t" r="r" b="b"/>
              <a:pathLst>
                <a:path w="956" h="226" extrusionOk="0">
                  <a:moveTo>
                    <a:pt x="494" y="1"/>
                  </a:moveTo>
                  <a:cubicBezTo>
                    <a:pt x="314" y="1"/>
                    <a:pt x="140" y="35"/>
                    <a:pt x="0" y="185"/>
                  </a:cubicBezTo>
                  <a:cubicBezTo>
                    <a:pt x="199" y="205"/>
                    <a:pt x="359" y="205"/>
                    <a:pt x="557" y="225"/>
                  </a:cubicBezTo>
                  <a:cubicBezTo>
                    <a:pt x="657" y="205"/>
                    <a:pt x="796" y="185"/>
                    <a:pt x="916" y="165"/>
                  </a:cubicBezTo>
                  <a:cubicBezTo>
                    <a:pt x="916" y="126"/>
                    <a:pt x="935" y="86"/>
                    <a:pt x="955" y="26"/>
                  </a:cubicBezTo>
                  <a:cubicBezTo>
                    <a:pt x="808" y="26"/>
                    <a:pt x="649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9"/>
            <p:cNvSpPr/>
            <p:nvPr/>
          </p:nvSpPr>
          <p:spPr>
            <a:xfrm>
              <a:off x="6111325" y="2948500"/>
              <a:ext cx="47775" cy="14450"/>
            </a:xfrm>
            <a:custGeom>
              <a:avLst/>
              <a:gdLst/>
              <a:ahLst/>
              <a:cxnLst/>
              <a:rect l="l" t="t" r="r" b="b"/>
              <a:pathLst>
                <a:path w="1911" h="578" extrusionOk="0">
                  <a:moveTo>
                    <a:pt x="1831" y="0"/>
                  </a:moveTo>
                  <a:cubicBezTo>
                    <a:pt x="1333" y="219"/>
                    <a:pt x="816" y="160"/>
                    <a:pt x="299" y="179"/>
                  </a:cubicBezTo>
                  <a:cubicBezTo>
                    <a:pt x="0" y="199"/>
                    <a:pt x="40" y="378"/>
                    <a:pt x="120" y="557"/>
                  </a:cubicBezTo>
                  <a:cubicBezTo>
                    <a:pt x="677" y="259"/>
                    <a:pt x="1333" y="577"/>
                    <a:pt x="1811" y="160"/>
                  </a:cubicBezTo>
                  <a:cubicBezTo>
                    <a:pt x="1831" y="160"/>
                    <a:pt x="1870" y="120"/>
                    <a:pt x="1890" y="100"/>
                  </a:cubicBezTo>
                  <a:cubicBezTo>
                    <a:pt x="1910" y="80"/>
                    <a:pt x="1890" y="60"/>
                    <a:pt x="1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9"/>
            <p:cNvSpPr/>
            <p:nvPr/>
          </p:nvSpPr>
          <p:spPr>
            <a:xfrm>
              <a:off x="6056125" y="2954925"/>
              <a:ext cx="43775" cy="7525"/>
            </a:xfrm>
            <a:custGeom>
              <a:avLst/>
              <a:gdLst/>
              <a:ahLst/>
              <a:cxnLst/>
              <a:rect l="l" t="t" r="r" b="b"/>
              <a:pathLst>
                <a:path w="1751" h="301" extrusionOk="0">
                  <a:moveTo>
                    <a:pt x="1538" y="1"/>
                  </a:moveTo>
                  <a:cubicBezTo>
                    <a:pt x="1507" y="1"/>
                    <a:pt x="1472" y="8"/>
                    <a:pt x="1433" y="22"/>
                  </a:cubicBezTo>
                  <a:cubicBezTo>
                    <a:pt x="1261" y="56"/>
                    <a:pt x="1089" y="105"/>
                    <a:pt x="905" y="105"/>
                  </a:cubicBezTo>
                  <a:cubicBezTo>
                    <a:pt x="875" y="105"/>
                    <a:pt x="846" y="104"/>
                    <a:pt x="816" y="101"/>
                  </a:cubicBezTo>
                  <a:cubicBezTo>
                    <a:pt x="707" y="32"/>
                    <a:pt x="587" y="12"/>
                    <a:pt x="465" y="12"/>
                  </a:cubicBezTo>
                  <a:cubicBezTo>
                    <a:pt x="344" y="12"/>
                    <a:pt x="219" y="32"/>
                    <a:pt x="100" y="42"/>
                  </a:cubicBezTo>
                  <a:cubicBezTo>
                    <a:pt x="0" y="121"/>
                    <a:pt x="0" y="201"/>
                    <a:pt x="60" y="300"/>
                  </a:cubicBezTo>
                  <a:lnTo>
                    <a:pt x="1751" y="300"/>
                  </a:lnTo>
                  <a:cubicBezTo>
                    <a:pt x="1735" y="137"/>
                    <a:pt x="1678" y="1"/>
                    <a:pt x="1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9"/>
            <p:cNvSpPr/>
            <p:nvPr/>
          </p:nvSpPr>
          <p:spPr>
            <a:xfrm>
              <a:off x="6042700" y="2952475"/>
              <a:ext cx="34325" cy="8125"/>
            </a:xfrm>
            <a:custGeom>
              <a:avLst/>
              <a:gdLst/>
              <a:ahLst/>
              <a:cxnLst/>
              <a:rect l="l" t="t" r="r" b="b"/>
              <a:pathLst>
                <a:path w="1373" h="325" extrusionOk="0">
                  <a:moveTo>
                    <a:pt x="1373" y="20"/>
                  </a:moveTo>
                  <a:lnTo>
                    <a:pt x="1373" y="20"/>
                  </a:lnTo>
                  <a:cubicBezTo>
                    <a:pt x="895" y="40"/>
                    <a:pt x="438" y="1"/>
                    <a:pt x="0" y="199"/>
                  </a:cubicBezTo>
                  <a:cubicBezTo>
                    <a:pt x="84" y="292"/>
                    <a:pt x="176" y="324"/>
                    <a:pt x="274" y="324"/>
                  </a:cubicBezTo>
                  <a:cubicBezTo>
                    <a:pt x="387" y="324"/>
                    <a:pt x="509" y="282"/>
                    <a:pt x="637" y="239"/>
                  </a:cubicBezTo>
                  <a:cubicBezTo>
                    <a:pt x="876" y="219"/>
                    <a:pt x="1094" y="219"/>
                    <a:pt x="1353" y="199"/>
                  </a:cubicBezTo>
                  <a:cubicBezTo>
                    <a:pt x="1353" y="140"/>
                    <a:pt x="1353" y="100"/>
                    <a:pt x="1373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9"/>
            <p:cNvSpPr/>
            <p:nvPr/>
          </p:nvSpPr>
          <p:spPr>
            <a:xfrm>
              <a:off x="6157075" y="2946625"/>
              <a:ext cx="11975" cy="6375"/>
            </a:xfrm>
            <a:custGeom>
              <a:avLst/>
              <a:gdLst/>
              <a:ahLst/>
              <a:cxnLst/>
              <a:rect l="l" t="t" r="r" b="b"/>
              <a:pathLst>
                <a:path w="479" h="255" extrusionOk="0">
                  <a:moveTo>
                    <a:pt x="387" y="1"/>
                  </a:moveTo>
                  <a:cubicBezTo>
                    <a:pt x="354" y="1"/>
                    <a:pt x="317" y="8"/>
                    <a:pt x="279" y="16"/>
                  </a:cubicBezTo>
                  <a:cubicBezTo>
                    <a:pt x="180" y="55"/>
                    <a:pt x="100" y="75"/>
                    <a:pt x="1" y="95"/>
                  </a:cubicBezTo>
                  <a:lnTo>
                    <a:pt x="1" y="254"/>
                  </a:lnTo>
                  <a:cubicBezTo>
                    <a:pt x="140" y="254"/>
                    <a:pt x="259" y="254"/>
                    <a:pt x="359" y="235"/>
                  </a:cubicBezTo>
                  <a:cubicBezTo>
                    <a:pt x="398" y="235"/>
                    <a:pt x="478" y="155"/>
                    <a:pt x="478" y="95"/>
                  </a:cubicBezTo>
                  <a:cubicBezTo>
                    <a:pt x="478" y="21"/>
                    <a:pt x="440" y="1"/>
                    <a:pt x="3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9"/>
            <p:cNvSpPr/>
            <p:nvPr/>
          </p:nvSpPr>
          <p:spPr>
            <a:xfrm>
              <a:off x="6319700" y="2918875"/>
              <a:ext cx="33350" cy="6100"/>
            </a:xfrm>
            <a:custGeom>
              <a:avLst/>
              <a:gdLst/>
              <a:ahLst/>
              <a:cxnLst/>
              <a:rect l="l" t="t" r="r" b="b"/>
              <a:pathLst>
                <a:path w="1334" h="244" extrusionOk="0">
                  <a:moveTo>
                    <a:pt x="929" y="0"/>
                  </a:moveTo>
                  <a:cubicBezTo>
                    <a:pt x="605" y="0"/>
                    <a:pt x="298" y="35"/>
                    <a:pt x="1" y="191"/>
                  </a:cubicBezTo>
                  <a:cubicBezTo>
                    <a:pt x="225" y="191"/>
                    <a:pt x="460" y="243"/>
                    <a:pt x="692" y="243"/>
                  </a:cubicBezTo>
                  <a:cubicBezTo>
                    <a:pt x="912" y="243"/>
                    <a:pt x="1130" y="196"/>
                    <a:pt x="1333" y="12"/>
                  </a:cubicBezTo>
                  <a:cubicBezTo>
                    <a:pt x="1195" y="6"/>
                    <a:pt x="1061" y="0"/>
                    <a:pt x="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9"/>
            <p:cNvSpPr/>
            <p:nvPr/>
          </p:nvSpPr>
          <p:spPr>
            <a:xfrm>
              <a:off x="6353025" y="2915100"/>
              <a:ext cx="28875" cy="5275"/>
            </a:xfrm>
            <a:custGeom>
              <a:avLst/>
              <a:gdLst/>
              <a:ahLst/>
              <a:cxnLst/>
              <a:rect l="l" t="t" r="r" b="b"/>
              <a:pathLst>
                <a:path w="1155" h="211" extrusionOk="0">
                  <a:moveTo>
                    <a:pt x="814" y="0"/>
                  </a:moveTo>
                  <a:cubicBezTo>
                    <a:pt x="532" y="0"/>
                    <a:pt x="256" y="21"/>
                    <a:pt x="0" y="163"/>
                  </a:cubicBezTo>
                  <a:cubicBezTo>
                    <a:pt x="195" y="163"/>
                    <a:pt x="400" y="210"/>
                    <a:pt x="601" y="210"/>
                  </a:cubicBezTo>
                  <a:cubicBezTo>
                    <a:pt x="792" y="210"/>
                    <a:pt x="980" y="168"/>
                    <a:pt x="1154" y="4"/>
                  </a:cubicBezTo>
                  <a:cubicBezTo>
                    <a:pt x="1040" y="4"/>
                    <a:pt x="927" y="0"/>
                    <a:pt x="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9"/>
            <p:cNvSpPr/>
            <p:nvPr/>
          </p:nvSpPr>
          <p:spPr>
            <a:xfrm>
              <a:off x="6456950" y="2812425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180" y="0"/>
                  </a:moveTo>
                  <a:cubicBezTo>
                    <a:pt x="79" y="0"/>
                    <a:pt x="13" y="86"/>
                    <a:pt x="1" y="271"/>
                  </a:cubicBezTo>
                  <a:cubicBezTo>
                    <a:pt x="65" y="368"/>
                    <a:pt x="143" y="517"/>
                    <a:pt x="244" y="517"/>
                  </a:cubicBezTo>
                  <a:cubicBezTo>
                    <a:pt x="268" y="517"/>
                    <a:pt x="293" y="509"/>
                    <a:pt x="319" y="490"/>
                  </a:cubicBezTo>
                  <a:cubicBezTo>
                    <a:pt x="478" y="450"/>
                    <a:pt x="399" y="251"/>
                    <a:pt x="399" y="92"/>
                  </a:cubicBezTo>
                  <a:cubicBezTo>
                    <a:pt x="316" y="32"/>
                    <a:pt x="242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9"/>
            <p:cNvSpPr/>
            <p:nvPr/>
          </p:nvSpPr>
          <p:spPr>
            <a:xfrm>
              <a:off x="6481700" y="2888775"/>
              <a:ext cx="9600" cy="6550"/>
            </a:xfrm>
            <a:custGeom>
              <a:avLst/>
              <a:gdLst/>
              <a:ahLst/>
              <a:cxnLst/>
              <a:rect l="l" t="t" r="r" b="b"/>
              <a:pathLst>
                <a:path w="384" h="262" extrusionOk="0">
                  <a:moveTo>
                    <a:pt x="156" y="1"/>
                  </a:moveTo>
                  <a:cubicBezTo>
                    <a:pt x="124" y="1"/>
                    <a:pt x="98" y="17"/>
                    <a:pt x="85" y="62"/>
                  </a:cubicBezTo>
                  <a:cubicBezTo>
                    <a:pt x="1" y="247"/>
                    <a:pt x="145" y="261"/>
                    <a:pt x="263" y="261"/>
                  </a:cubicBezTo>
                  <a:cubicBezTo>
                    <a:pt x="285" y="261"/>
                    <a:pt x="305" y="261"/>
                    <a:pt x="324" y="261"/>
                  </a:cubicBezTo>
                  <a:cubicBezTo>
                    <a:pt x="344" y="201"/>
                    <a:pt x="383" y="122"/>
                    <a:pt x="383" y="82"/>
                  </a:cubicBezTo>
                  <a:cubicBezTo>
                    <a:pt x="316" y="68"/>
                    <a:pt x="222" y="1"/>
                    <a:pt x="1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9"/>
            <p:cNvSpPr/>
            <p:nvPr/>
          </p:nvSpPr>
          <p:spPr>
            <a:xfrm>
              <a:off x="6695675" y="3281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00" y="20"/>
                    <a:pt x="20" y="60"/>
                    <a:pt x="0" y="180"/>
                  </a:cubicBezTo>
                  <a:cubicBezTo>
                    <a:pt x="100" y="18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9"/>
            <p:cNvSpPr/>
            <p:nvPr/>
          </p:nvSpPr>
          <p:spPr>
            <a:xfrm>
              <a:off x="6481325" y="2967675"/>
              <a:ext cx="15450" cy="3825"/>
            </a:xfrm>
            <a:custGeom>
              <a:avLst/>
              <a:gdLst/>
              <a:ahLst/>
              <a:cxnLst/>
              <a:rect l="l" t="t" r="r" b="b"/>
              <a:pathLst>
                <a:path w="618" h="153" extrusionOk="0">
                  <a:moveTo>
                    <a:pt x="214" y="0"/>
                  </a:moveTo>
                  <a:cubicBezTo>
                    <a:pt x="144" y="0"/>
                    <a:pt x="74" y="3"/>
                    <a:pt x="1" y="9"/>
                  </a:cubicBezTo>
                  <a:lnTo>
                    <a:pt x="1" y="148"/>
                  </a:lnTo>
                  <a:cubicBezTo>
                    <a:pt x="68" y="148"/>
                    <a:pt x="135" y="152"/>
                    <a:pt x="201" y="152"/>
                  </a:cubicBezTo>
                  <a:cubicBezTo>
                    <a:pt x="350" y="152"/>
                    <a:pt x="493" y="133"/>
                    <a:pt x="617" y="9"/>
                  </a:cubicBezTo>
                  <a:cubicBezTo>
                    <a:pt x="485" y="9"/>
                    <a:pt x="352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9"/>
            <p:cNvSpPr/>
            <p:nvPr/>
          </p:nvSpPr>
          <p:spPr>
            <a:xfrm>
              <a:off x="6365450" y="2523300"/>
              <a:ext cx="31850" cy="25200"/>
            </a:xfrm>
            <a:custGeom>
              <a:avLst/>
              <a:gdLst/>
              <a:ahLst/>
              <a:cxnLst/>
              <a:rect l="l" t="t" r="r" b="b"/>
              <a:pathLst>
                <a:path w="1274" h="1008" extrusionOk="0">
                  <a:moveTo>
                    <a:pt x="597" y="0"/>
                  </a:moveTo>
                  <a:cubicBezTo>
                    <a:pt x="558" y="0"/>
                    <a:pt x="498" y="20"/>
                    <a:pt x="458" y="20"/>
                  </a:cubicBezTo>
                  <a:cubicBezTo>
                    <a:pt x="279" y="318"/>
                    <a:pt x="1" y="597"/>
                    <a:pt x="259" y="935"/>
                  </a:cubicBezTo>
                  <a:lnTo>
                    <a:pt x="319" y="915"/>
                  </a:lnTo>
                  <a:cubicBezTo>
                    <a:pt x="371" y="978"/>
                    <a:pt x="423" y="1007"/>
                    <a:pt x="475" y="1007"/>
                  </a:cubicBezTo>
                  <a:cubicBezTo>
                    <a:pt x="522" y="1007"/>
                    <a:pt x="570" y="983"/>
                    <a:pt x="617" y="935"/>
                  </a:cubicBezTo>
                  <a:cubicBezTo>
                    <a:pt x="677" y="816"/>
                    <a:pt x="697" y="676"/>
                    <a:pt x="757" y="517"/>
                  </a:cubicBezTo>
                  <a:cubicBezTo>
                    <a:pt x="856" y="676"/>
                    <a:pt x="856" y="875"/>
                    <a:pt x="1015" y="975"/>
                  </a:cubicBezTo>
                  <a:cubicBezTo>
                    <a:pt x="955" y="617"/>
                    <a:pt x="1274" y="10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9"/>
            <p:cNvSpPr/>
            <p:nvPr/>
          </p:nvSpPr>
          <p:spPr>
            <a:xfrm>
              <a:off x="6392800" y="2523300"/>
              <a:ext cx="7500" cy="29350"/>
            </a:xfrm>
            <a:custGeom>
              <a:avLst/>
              <a:gdLst/>
              <a:ahLst/>
              <a:cxnLst/>
              <a:rect l="l" t="t" r="r" b="b"/>
              <a:pathLst>
                <a:path w="300" h="1174" extrusionOk="0">
                  <a:moveTo>
                    <a:pt x="279" y="0"/>
                  </a:moveTo>
                  <a:cubicBezTo>
                    <a:pt x="80" y="398"/>
                    <a:pt x="1" y="796"/>
                    <a:pt x="299" y="1174"/>
                  </a:cubicBezTo>
                  <a:cubicBezTo>
                    <a:pt x="299" y="796"/>
                    <a:pt x="279" y="398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9"/>
            <p:cNvSpPr/>
            <p:nvPr/>
          </p:nvSpPr>
          <p:spPr>
            <a:xfrm>
              <a:off x="5902450" y="2956750"/>
              <a:ext cx="155200" cy="28700"/>
            </a:xfrm>
            <a:custGeom>
              <a:avLst/>
              <a:gdLst/>
              <a:ahLst/>
              <a:cxnLst/>
              <a:rect l="l" t="t" r="r" b="b"/>
              <a:pathLst>
                <a:path w="6208" h="1148" extrusionOk="0">
                  <a:moveTo>
                    <a:pt x="5518" y="1"/>
                  </a:moveTo>
                  <a:cubicBezTo>
                    <a:pt x="5483" y="1"/>
                    <a:pt x="5444" y="15"/>
                    <a:pt x="5411" y="48"/>
                  </a:cubicBezTo>
                  <a:cubicBezTo>
                    <a:pt x="5219" y="131"/>
                    <a:pt x="5019" y="152"/>
                    <a:pt x="4817" y="152"/>
                  </a:cubicBezTo>
                  <a:cubicBezTo>
                    <a:pt x="4614" y="152"/>
                    <a:pt x="4408" y="130"/>
                    <a:pt x="4205" y="130"/>
                  </a:cubicBezTo>
                  <a:cubicBezTo>
                    <a:pt x="4027" y="130"/>
                    <a:pt x="3851" y="147"/>
                    <a:pt x="3681" y="207"/>
                  </a:cubicBezTo>
                  <a:cubicBezTo>
                    <a:pt x="3597" y="205"/>
                    <a:pt x="3514" y="204"/>
                    <a:pt x="3431" y="204"/>
                  </a:cubicBezTo>
                  <a:cubicBezTo>
                    <a:pt x="2818" y="204"/>
                    <a:pt x="2207" y="271"/>
                    <a:pt x="1612" y="446"/>
                  </a:cubicBezTo>
                  <a:cubicBezTo>
                    <a:pt x="1490" y="538"/>
                    <a:pt x="1352" y="564"/>
                    <a:pt x="1207" y="564"/>
                  </a:cubicBezTo>
                  <a:cubicBezTo>
                    <a:pt x="1010" y="564"/>
                    <a:pt x="800" y="515"/>
                    <a:pt x="600" y="515"/>
                  </a:cubicBezTo>
                  <a:cubicBezTo>
                    <a:pt x="376" y="515"/>
                    <a:pt x="165" y="578"/>
                    <a:pt x="1" y="844"/>
                  </a:cubicBezTo>
                  <a:cubicBezTo>
                    <a:pt x="20" y="983"/>
                    <a:pt x="100" y="1083"/>
                    <a:pt x="239" y="1142"/>
                  </a:cubicBezTo>
                  <a:cubicBezTo>
                    <a:pt x="261" y="1146"/>
                    <a:pt x="283" y="1148"/>
                    <a:pt x="304" y="1148"/>
                  </a:cubicBezTo>
                  <a:cubicBezTo>
                    <a:pt x="462" y="1148"/>
                    <a:pt x="589" y="1055"/>
                    <a:pt x="738" y="1055"/>
                  </a:cubicBezTo>
                  <a:cubicBezTo>
                    <a:pt x="782" y="1055"/>
                    <a:pt x="827" y="1062"/>
                    <a:pt x="876" y="1083"/>
                  </a:cubicBezTo>
                  <a:cubicBezTo>
                    <a:pt x="935" y="1103"/>
                    <a:pt x="1035" y="1103"/>
                    <a:pt x="1115" y="1103"/>
                  </a:cubicBezTo>
                  <a:cubicBezTo>
                    <a:pt x="1294" y="1031"/>
                    <a:pt x="1473" y="1017"/>
                    <a:pt x="1652" y="1017"/>
                  </a:cubicBezTo>
                  <a:cubicBezTo>
                    <a:pt x="1771" y="1017"/>
                    <a:pt x="1890" y="1023"/>
                    <a:pt x="2010" y="1023"/>
                  </a:cubicBezTo>
                  <a:cubicBezTo>
                    <a:pt x="2626" y="864"/>
                    <a:pt x="3263" y="844"/>
                    <a:pt x="3860" y="745"/>
                  </a:cubicBezTo>
                  <a:cubicBezTo>
                    <a:pt x="3999" y="725"/>
                    <a:pt x="4158" y="745"/>
                    <a:pt x="4277" y="645"/>
                  </a:cubicBezTo>
                  <a:cubicBezTo>
                    <a:pt x="4357" y="605"/>
                    <a:pt x="4417" y="605"/>
                    <a:pt x="4496" y="605"/>
                  </a:cubicBezTo>
                  <a:cubicBezTo>
                    <a:pt x="4556" y="566"/>
                    <a:pt x="4616" y="486"/>
                    <a:pt x="4695" y="446"/>
                  </a:cubicBezTo>
                  <a:cubicBezTo>
                    <a:pt x="4844" y="506"/>
                    <a:pt x="4994" y="536"/>
                    <a:pt x="5143" y="536"/>
                  </a:cubicBezTo>
                  <a:cubicBezTo>
                    <a:pt x="5292" y="536"/>
                    <a:pt x="5441" y="506"/>
                    <a:pt x="5590" y="446"/>
                  </a:cubicBezTo>
                  <a:lnTo>
                    <a:pt x="5809" y="446"/>
                  </a:lnTo>
                  <a:cubicBezTo>
                    <a:pt x="5889" y="267"/>
                    <a:pt x="6048" y="247"/>
                    <a:pt x="6187" y="247"/>
                  </a:cubicBezTo>
                  <a:cubicBezTo>
                    <a:pt x="6187" y="168"/>
                    <a:pt x="6187" y="108"/>
                    <a:pt x="6207" y="68"/>
                  </a:cubicBezTo>
                  <a:cubicBezTo>
                    <a:pt x="6008" y="48"/>
                    <a:pt x="5789" y="48"/>
                    <a:pt x="5590" y="28"/>
                  </a:cubicBezTo>
                  <a:cubicBezTo>
                    <a:pt x="5572" y="11"/>
                    <a:pt x="5547" y="1"/>
                    <a:pt x="5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9"/>
            <p:cNvSpPr/>
            <p:nvPr/>
          </p:nvSpPr>
          <p:spPr>
            <a:xfrm>
              <a:off x="6019825" y="2967900"/>
              <a:ext cx="22400" cy="4875"/>
            </a:xfrm>
            <a:custGeom>
              <a:avLst/>
              <a:gdLst/>
              <a:ahLst/>
              <a:cxnLst/>
              <a:rect l="l" t="t" r="r" b="b"/>
              <a:pathLst>
                <a:path w="896" h="195" extrusionOk="0">
                  <a:moveTo>
                    <a:pt x="0" y="0"/>
                  </a:moveTo>
                  <a:cubicBezTo>
                    <a:pt x="155" y="124"/>
                    <a:pt x="310" y="194"/>
                    <a:pt x="465" y="194"/>
                  </a:cubicBezTo>
                  <a:cubicBezTo>
                    <a:pt x="608" y="194"/>
                    <a:pt x="752" y="134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9"/>
            <p:cNvSpPr/>
            <p:nvPr/>
          </p:nvSpPr>
          <p:spPr>
            <a:xfrm>
              <a:off x="6047675" y="2967900"/>
              <a:ext cx="6475" cy="3200"/>
            </a:xfrm>
            <a:custGeom>
              <a:avLst/>
              <a:gdLst/>
              <a:ahLst/>
              <a:cxnLst/>
              <a:rect l="l" t="t" r="r" b="b"/>
              <a:pathLst>
                <a:path w="259" h="128" extrusionOk="0">
                  <a:moveTo>
                    <a:pt x="0" y="0"/>
                  </a:moveTo>
                  <a:cubicBezTo>
                    <a:pt x="51" y="51"/>
                    <a:pt x="94" y="127"/>
                    <a:pt x="150" y="127"/>
                  </a:cubicBezTo>
                  <a:cubicBezTo>
                    <a:pt x="181" y="127"/>
                    <a:pt x="216" y="104"/>
                    <a:pt x="259" y="40"/>
                  </a:cubicBezTo>
                  <a:cubicBezTo>
                    <a:pt x="15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9"/>
            <p:cNvSpPr/>
            <p:nvPr/>
          </p:nvSpPr>
          <p:spPr>
            <a:xfrm>
              <a:off x="6737950" y="3132000"/>
              <a:ext cx="9975" cy="30875"/>
            </a:xfrm>
            <a:custGeom>
              <a:avLst/>
              <a:gdLst/>
              <a:ahLst/>
              <a:cxnLst/>
              <a:rect l="l" t="t" r="r" b="b"/>
              <a:pathLst>
                <a:path w="399" h="123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399"/>
                    <a:pt x="80" y="816"/>
                    <a:pt x="40" y="1234"/>
                  </a:cubicBezTo>
                  <a:cubicBezTo>
                    <a:pt x="398" y="836"/>
                    <a:pt x="199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9"/>
            <p:cNvSpPr/>
            <p:nvPr/>
          </p:nvSpPr>
          <p:spPr>
            <a:xfrm>
              <a:off x="6738950" y="3071825"/>
              <a:ext cx="4500" cy="10975"/>
            </a:xfrm>
            <a:custGeom>
              <a:avLst/>
              <a:gdLst/>
              <a:ahLst/>
              <a:cxnLst/>
              <a:rect l="l" t="t" r="r" b="b"/>
              <a:pathLst>
                <a:path w="180" h="439" extrusionOk="0">
                  <a:moveTo>
                    <a:pt x="0" y="1"/>
                  </a:moveTo>
                  <a:cubicBezTo>
                    <a:pt x="0" y="160"/>
                    <a:pt x="40" y="319"/>
                    <a:pt x="159" y="438"/>
                  </a:cubicBezTo>
                  <a:cubicBezTo>
                    <a:pt x="179" y="29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9"/>
            <p:cNvSpPr/>
            <p:nvPr/>
          </p:nvSpPr>
          <p:spPr>
            <a:xfrm>
              <a:off x="6740925" y="3122550"/>
              <a:ext cx="2525" cy="9475"/>
            </a:xfrm>
            <a:custGeom>
              <a:avLst/>
              <a:gdLst/>
              <a:ahLst/>
              <a:cxnLst/>
              <a:rect l="l" t="t" r="r" b="b"/>
              <a:pathLst>
                <a:path w="101" h="379" extrusionOk="0">
                  <a:moveTo>
                    <a:pt x="100" y="1"/>
                  </a:moveTo>
                  <a:cubicBezTo>
                    <a:pt x="1" y="120"/>
                    <a:pt x="1" y="259"/>
                    <a:pt x="100" y="37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9"/>
            <p:cNvSpPr/>
            <p:nvPr/>
          </p:nvSpPr>
          <p:spPr>
            <a:xfrm>
              <a:off x="6010375" y="3047475"/>
              <a:ext cx="15925" cy="46750"/>
            </a:xfrm>
            <a:custGeom>
              <a:avLst/>
              <a:gdLst/>
              <a:ahLst/>
              <a:cxnLst/>
              <a:rect l="l" t="t" r="r" b="b"/>
              <a:pathLst>
                <a:path w="637" h="1870" extrusionOk="0">
                  <a:moveTo>
                    <a:pt x="358" y="0"/>
                  </a:moveTo>
                  <a:cubicBezTo>
                    <a:pt x="100" y="597"/>
                    <a:pt x="0" y="1213"/>
                    <a:pt x="100" y="1870"/>
                  </a:cubicBezTo>
                  <a:cubicBezTo>
                    <a:pt x="338" y="1333"/>
                    <a:pt x="637" y="816"/>
                    <a:pt x="557" y="219"/>
                  </a:cubicBezTo>
                  <a:cubicBezTo>
                    <a:pt x="478" y="179"/>
                    <a:pt x="398" y="9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9"/>
            <p:cNvSpPr/>
            <p:nvPr/>
          </p:nvSpPr>
          <p:spPr>
            <a:xfrm>
              <a:off x="6005400" y="3010975"/>
              <a:ext cx="12450" cy="6800"/>
            </a:xfrm>
            <a:custGeom>
              <a:avLst/>
              <a:gdLst/>
              <a:ahLst/>
              <a:cxnLst/>
              <a:rect l="l" t="t" r="r" b="b"/>
              <a:pathLst>
                <a:path w="498" h="272" extrusionOk="0">
                  <a:moveTo>
                    <a:pt x="282" y="0"/>
                  </a:moveTo>
                  <a:cubicBezTo>
                    <a:pt x="194" y="0"/>
                    <a:pt x="102" y="19"/>
                    <a:pt x="0" y="48"/>
                  </a:cubicBezTo>
                  <a:cubicBezTo>
                    <a:pt x="140" y="107"/>
                    <a:pt x="239" y="187"/>
                    <a:pt x="338" y="266"/>
                  </a:cubicBezTo>
                  <a:cubicBezTo>
                    <a:pt x="355" y="270"/>
                    <a:pt x="371" y="271"/>
                    <a:pt x="385" y="271"/>
                  </a:cubicBezTo>
                  <a:cubicBezTo>
                    <a:pt x="456" y="271"/>
                    <a:pt x="498" y="230"/>
                    <a:pt x="498" y="147"/>
                  </a:cubicBezTo>
                  <a:cubicBezTo>
                    <a:pt x="478" y="87"/>
                    <a:pt x="438" y="8"/>
                    <a:pt x="378" y="8"/>
                  </a:cubicBezTo>
                  <a:cubicBezTo>
                    <a:pt x="346" y="3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9"/>
            <p:cNvSpPr/>
            <p:nvPr/>
          </p:nvSpPr>
          <p:spPr>
            <a:xfrm>
              <a:off x="6648425" y="2946475"/>
              <a:ext cx="29875" cy="7050"/>
            </a:xfrm>
            <a:custGeom>
              <a:avLst/>
              <a:gdLst/>
              <a:ahLst/>
              <a:cxnLst/>
              <a:rect l="l" t="t" r="r" b="b"/>
              <a:pathLst>
                <a:path w="1195" h="282" extrusionOk="0">
                  <a:moveTo>
                    <a:pt x="634" y="1"/>
                  </a:moveTo>
                  <a:cubicBezTo>
                    <a:pt x="417" y="1"/>
                    <a:pt x="206" y="66"/>
                    <a:pt x="1" y="260"/>
                  </a:cubicBezTo>
                  <a:cubicBezTo>
                    <a:pt x="155" y="268"/>
                    <a:pt x="312" y="282"/>
                    <a:pt x="468" y="282"/>
                  </a:cubicBezTo>
                  <a:cubicBezTo>
                    <a:pt x="716" y="282"/>
                    <a:pt x="963" y="248"/>
                    <a:pt x="1194" y="101"/>
                  </a:cubicBezTo>
                  <a:cubicBezTo>
                    <a:pt x="1003" y="47"/>
                    <a:pt x="817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9"/>
            <p:cNvSpPr/>
            <p:nvPr/>
          </p:nvSpPr>
          <p:spPr>
            <a:xfrm>
              <a:off x="6419175" y="2685425"/>
              <a:ext cx="13450" cy="14450"/>
            </a:xfrm>
            <a:custGeom>
              <a:avLst/>
              <a:gdLst/>
              <a:ahLst/>
              <a:cxnLst/>
              <a:rect l="l" t="t" r="r" b="b"/>
              <a:pathLst>
                <a:path w="538" h="578" extrusionOk="0">
                  <a:moveTo>
                    <a:pt x="199" y="0"/>
                  </a:moveTo>
                  <a:cubicBezTo>
                    <a:pt x="40" y="159"/>
                    <a:pt x="0" y="358"/>
                    <a:pt x="0" y="577"/>
                  </a:cubicBezTo>
                  <a:cubicBezTo>
                    <a:pt x="418" y="537"/>
                    <a:pt x="537" y="358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9"/>
            <p:cNvSpPr/>
            <p:nvPr/>
          </p:nvSpPr>
          <p:spPr>
            <a:xfrm>
              <a:off x="6400775" y="2719725"/>
              <a:ext cx="14425" cy="9475"/>
            </a:xfrm>
            <a:custGeom>
              <a:avLst/>
              <a:gdLst/>
              <a:ahLst/>
              <a:cxnLst/>
              <a:rect l="l" t="t" r="r" b="b"/>
              <a:pathLst>
                <a:path w="577" h="379" extrusionOk="0">
                  <a:moveTo>
                    <a:pt x="199" y="1"/>
                  </a:moveTo>
                  <a:cubicBezTo>
                    <a:pt x="40" y="80"/>
                    <a:pt x="0" y="220"/>
                    <a:pt x="0" y="379"/>
                  </a:cubicBezTo>
                  <a:cubicBezTo>
                    <a:pt x="199" y="279"/>
                    <a:pt x="438" y="180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9"/>
            <p:cNvSpPr/>
            <p:nvPr/>
          </p:nvSpPr>
          <p:spPr>
            <a:xfrm>
              <a:off x="6417675" y="27127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ubicBezTo>
                    <a:pt x="80" y="60"/>
                    <a:pt x="60" y="40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9"/>
            <p:cNvSpPr/>
            <p:nvPr/>
          </p:nvSpPr>
          <p:spPr>
            <a:xfrm>
              <a:off x="6683250" y="2995750"/>
              <a:ext cx="42275" cy="55600"/>
            </a:xfrm>
            <a:custGeom>
              <a:avLst/>
              <a:gdLst/>
              <a:ahLst/>
              <a:cxnLst/>
              <a:rect l="l" t="t" r="r" b="b"/>
              <a:pathLst>
                <a:path w="1691" h="2224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1074" y="358"/>
                    <a:pt x="1253" y="756"/>
                    <a:pt x="1034" y="1074"/>
                  </a:cubicBezTo>
                  <a:cubicBezTo>
                    <a:pt x="915" y="1532"/>
                    <a:pt x="497" y="1572"/>
                    <a:pt x="119" y="1691"/>
                  </a:cubicBezTo>
                  <a:cubicBezTo>
                    <a:pt x="0" y="1910"/>
                    <a:pt x="199" y="2009"/>
                    <a:pt x="298" y="2149"/>
                  </a:cubicBezTo>
                  <a:cubicBezTo>
                    <a:pt x="428" y="2195"/>
                    <a:pt x="548" y="2224"/>
                    <a:pt x="666" y="2224"/>
                  </a:cubicBezTo>
                  <a:cubicBezTo>
                    <a:pt x="803" y="2224"/>
                    <a:pt x="936" y="2185"/>
                    <a:pt x="1074" y="2089"/>
                  </a:cubicBezTo>
                  <a:lnTo>
                    <a:pt x="1094" y="2089"/>
                  </a:lnTo>
                  <a:lnTo>
                    <a:pt x="1313" y="1950"/>
                  </a:lnTo>
                  <a:lnTo>
                    <a:pt x="1472" y="1711"/>
                  </a:lnTo>
                  <a:cubicBezTo>
                    <a:pt x="1691" y="1492"/>
                    <a:pt x="1432" y="1174"/>
                    <a:pt x="1631" y="975"/>
                  </a:cubicBezTo>
                  <a:cubicBezTo>
                    <a:pt x="1631" y="597"/>
                    <a:pt x="1691" y="199"/>
                    <a:pt x="1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9"/>
            <p:cNvSpPr/>
            <p:nvPr/>
          </p:nvSpPr>
          <p:spPr>
            <a:xfrm>
              <a:off x="6721025" y="2979675"/>
              <a:ext cx="7000" cy="9625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97" y="0"/>
                  </a:moveTo>
                  <a:cubicBezTo>
                    <a:pt x="36" y="0"/>
                    <a:pt x="1" y="85"/>
                    <a:pt x="1" y="146"/>
                  </a:cubicBezTo>
                  <a:cubicBezTo>
                    <a:pt x="1" y="225"/>
                    <a:pt x="61" y="345"/>
                    <a:pt x="100" y="365"/>
                  </a:cubicBezTo>
                  <a:cubicBezTo>
                    <a:pt x="119" y="379"/>
                    <a:pt x="138" y="385"/>
                    <a:pt x="155" y="385"/>
                  </a:cubicBezTo>
                  <a:cubicBezTo>
                    <a:pt x="214" y="385"/>
                    <a:pt x="264" y="317"/>
                    <a:pt x="279" y="225"/>
                  </a:cubicBezTo>
                  <a:cubicBezTo>
                    <a:pt x="220" y="166"/>
                    <a:pt x="200" y="66"/>
                    <a:pt x="160" y="27"/>
                  </a:cubicBezTo>
                  <a:cubicBezTo>
                    <a:pt x="137" y="8"/>
                    <a:pt x="11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9"/>
            <p:cNvSpPr/>
            <p:nvPr/>
          </p:nvSpPr>
          <p:spPr>
            <a:xfrm>
              <a:off x="6577300" y="2957275"/>
              <a:ext cx="34350" cy="4850"/>
            </a:xfrm>
            <a:custGeom>
              <a:avLst/>
              <a:gdLst/>
              <a:ahLst/>
              <a:cxnLst/>
              <a:rect l="l" t="t" r="r" b="b"/>
              <a:pathLst>
                <a:path w="1374" h="194" extrusionOk="0">
                  <a:moveTo>
                    <a:pt x="601" y="1"/>
                  </a:moveTo>
                  <a:cubicBezTo>
                    <a:pt x="396" y="1"/>
                    <a:pt x="193" y="36"/>
                    <a:pt x="1" y="167"/>
                  </a:cubicBezTo>
                  <a:cubicBezTo>
                    <a:pt x="172" y="181"/>
                    <a:pt x="345" y="194"/>
                    <a:pt x="518" y="194"/>
                  </a:cubicBezTo>
                  <a:cubicBezTo>
                    <a:pt x="809" y="194"/>
                    <a:pt x="1099" y="159"/>
                    <a:pt x="1374" y="47"/>
                  </a:cubicBezTo>
                  <a:lnTo>
                    <a:pt x="1374" y="47"/>
                  </a:lnTo>
                  <a:cubicBezTo>
                    <a:pt x="1352" y="48"/>
                    <a:pt x="1330" y="49"/>
                    <a:pt x="1308" y="49"/>
                  </a:cubicBezTo>
                  <a:cubicBezTo>
                    <a:pt x="1081" y="49"/>
                    <a:pt x="840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9"/>
            <p:cNvSpPr/>
            <p:nvPr/>
          </p:nvSpPr>
          <p:spPr>
            <a:xfrm>
              <a:off x="6546975" y="2962425"/>
              <a:ext cx="25375" cy="5225"/>
            </a:xfrm>
            <a:custGeom>
              <a:avLst/>
              <a:gdLst/>
              <a:ahLst/>
              <a:cxnLst/>
              <a:rect l="l" t="t" r="r" b="b"/>
              <a:pathLst>
                <a:path w="1015" h="209" extrusionOk="0">
                  <a:moveTo>
                    <a:pt x="458" y="0"/>
                  </a:moveTo>
                  <a:cubicBezTo>
                    <a:pt x="299" y="0"/>
                    <a:pt x="160" y="20"/>
                    <a:pt x="0" y="20"/>
                  </a:cubicBezTo>
                  <a:cubicBezTo>
                    <a:pt x="175" y="129"/>
                    <a:pt x="362" y="209"/>
                    <a:pt x="550" y="209"/>
                  </a:cubicBezTo>
                  <a:cubicBezTo>
                    <a:pt x="706" y="209"/>
                    <a:pt x="862" y="155"/>
                    <a:pt x="1015" y="20"/>
                  </a:cubicBezTo>
                  <a:cubicBezTo>
                    <a:pt x="816" y="20"/>
                    <a:pt x="617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9"/>
            <p:cNvSpPr/>
            <p:nvPr/>
          </p:nvSpPr>
          <p:spPr>
            <a:xfrm>
              <a:off x="6553925" y="29539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60"/>
                    <a:pt x="81" y="139"/>
                    <a:pt x="140" y="199"/>
                  </a:cubicBezTo>
                  <a:cubicBezTo>
                    <a:pt x="140" y="139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9"/>
            <p:cNvSpPr/>
            <p:nvPr/>
          </p:nvSpPr>
          <p:spPr>
            <a:xfrm>
              <a:off x="6510175" y="2962200"/>
              <a:ext cx="30850" cy="5400"/>
            </a:xfrm>
            <a:custGeom>
              <a:avLst/>
              <a:gdLst/>
              <a:ahLst/>
              <a:cxnLst/>
              <a:rect l="l" t="t" r="r" b="b"/>
              <a:pathLst>
                <a:path w="1234" h="216" extrusionOk="0">
                  <a:moveTo>
                    <a:pt x="545" y="1"/>
                  </a:moveTo>
                  <a:cubicBezTo>
                    <a:pt x="356" y="1"/>
                    <a:pt x="174" y="44"/>
                    <a:pt x="0" y="208"/>
                  </a:cubicBezTo>
                  <a:cubicBezTo>
                    <a:pt x="155" y="208"/>
                    <a:pt x="307" y="216"/>
                    <a:pt x="455" y="216"/>
                  </a:cubicBezTo>
                  <a:cubicBezTo>
                    <a:pt x="728" y="216"/>
                    <a:pt x="989" y="191"/>
                    <a:pt x="1234" y="49"/>
                  </a:cubicBezTo>
                  <a:lnTo>
                    <a:pt x="1234" y="49"/>
                  </a:lnTo>
                  <a:cubicBezTo>
                    <a:pt x="1214" y="50"/>
                    <a:pt x="1194" y="50"/>
                    <a:pt x="1175" y="50"/>
                  </a:cubicBezTo>
                  <a:cubicBezTo>
                    <a:pt x="959" y="50"/>
                    <a:pt x="748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9"/>
            <p:cNvSpPr/>
            <p:nvPr/>
          </p:nvSpPr>
          <p:spPr>
            <a:xfrm>
              <a:off x="6129225" y="2999225"/>
              <a:ext cx="24400" cy="55300"/>
            </a:xfrm>
            <a:custGeom>
              <a:avLst/>
              <a:gdLst/>
              <a:ahLst/>
              <a:cxnLst/>
              <a:rect l="l" t="t" r="r" b="b"/>
              <a:pathLst>
                <a:path w="976" h="2212" extrusionOk="0">
                  <a:moveTo>
                    <a:pt x="757" y="0"/>
                  </a:moveTo>
                  <a:cubicBezTo>
                    <a:pt x="498" y="60"/>
                    <a:pt x="398" y="199"/>
                    <a:pt x="379" y="458"/>
                  </a:cubicBezTo>
                  <a:cubicBezTo>
                    <a:pt x="1" y="975"/>
                    <a:pt x="219" y="1572"/>
                    <a:pt x="160" y="2149"/>
                  </a:cubicBezTo>
                  <a:cubicBezTo>
                    <a:pt x="192" y="2191"/>
                    <a:pt x="235" y="2211"/>
                    <a:pt x="281" y="2211"/>
                  </a:cubicBezTo>
                  <a:cubicBezTo>
                    <a:pt x="320" y="2211"/>
                    <a:pt x="362" y="2196"/>
                    <a:pt x="398" y="2169"/>
                  </a:cubicBezTo>
                  <a:cubicBezTo>
                    <a:pt x="975" y="1811"/>
                    <a:pt x="757" y="1214"/>
                    <a:pt x="717" y="717"/>
                  </a:cubicBezTo>
                  <a:cubicBezTo>
                    <a:pt x="717" y="438"/>
                    <a:pt x="717" y="239"/>
                    <a:pt x="955" y="80"/>
                  </a:cubicBezTo>
                  <a:cubicBezTo>
                    <a:pt x="876" y="60"/>
                    <a:pt x="796" y="40"/>
                    <a:pt x="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9"/>
            <p:cNvSpPr/>
            <p:nvPr/>
          </p:nvSpPr>
          <p:spPr>
            <a:xfrm>
              <a:off x="6109825" y="3005700"/>
              <a:ext cx="14950" cy="47800"/>
            </a:xfrm>
            <a:custGeom>
              <a:avLst/>
              <a:gdLst/>
              <a:ahLst/>
              <a:cxnLst/>
              <a:rect l="l" t="t" r="r" b="b"/>
              <a:pathLst>
                <a:path w="598" h="1912" extrusionOk="0">
                  <a:moveTo>
                    <a:pt x="379" y="0"/>
                  </a:moveTo>
                  <a:cubicBezTo>
                    <a:pt x="259" y="60"/>
                    <a:pt x="140" y="100"/>
                    <a:pt x="1" y="179"/>
                  </a:cubicBezTo>
                  <a:cubicBezTo>
                    <a:pt x="140" y="617"/>
                    <a:pt x="359" y="1054"/>
                    <a:pt x="200" y="1512"/>
                  </a:cubicBezTo>
                  <a:cubicBezTo>
                    <a:pt x="338" y="1599"/>
                    <a:pt x="220" y="1912"/>
                    <a:pt x="438" y="1912"/>
                  </a:cubicBezTo>
                  <a:cubicBezTo>
                    <a:pt x="470" y="1912"/>
                    <a:pt x="509" y="1905"/>
                    <a:pt x="558" y="1890"/>
                  </a:cubicBezTo>
                  <a:cubicBezTo>
                    <a:pt x="598" y="1253"/>
                    <a:pt x="578" y="61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9"/>
            <p:cNvSpPr/>
            <p:nvPr/>
          </p:nvSpPr>
          <p:spPr>
            <a:xfrm>
              <a:off x="6379875" y="2759350"/>
              <a:ext cx="25400" cy="29750"/>
            </a:xfrm>
            <a:custGeom>
              <a:avLst/>
              <a:gdLst/>
              <a:ahLst/>
              <a:cxnLst/>
              <a:rect l="l" t="t" r="r" b="b"/>
              <a:pathLst>
                <a:path w="1016" h="1190" extrusionOk="0">
                  <a:moveTo>
                    <a:pt x="470" y="0"/>
                  </a:moveTo>
                  <a:cubicBezTo>
                    <a:pt x="368" y="0"/>
                    <a:pt x="278" y="33"/>
                    <a:pt x="199" y="126"/>
                  </a:cubicBezTo>
                  <a:cubicBezTo>
                    <a:pt x="1" y="604"/>
                    <a:pt x="199" y="922"/>
                    <a:pt x="617" y="1161"/>
                  </a:cubicBezTo>
                  <a:cubicBezTo>
                    <a:pt x="688" y="1175"/>
                    <a:pt x="748" y="1189"/>
                    <a:pt x="812" y="1189"/>
                  </a:cubicBezTo>
                  <a:cubicBezTo>
                    <a:pt x="839" y="1189"/>
                    <a:pt x="867" y="1187"/>
                    <a:pt x="896" y="1181"/>
                  </a:cubicBezTo>
                  <a:lnTo>
                    <a:pt x="995" y="1081"/>
                  </a:lnTo>
                  <a:cubicBezTo>
                    <a:pt x="1015" y="1002"/>
                    <a:pt x="1015" y="962"/>
                    <a:pt x="995" y="902"/>
                  </a:cubicBezTo>
                  <a:cubicBezTo>
                    <a:pt x="737" y="683"/>
                    <a:pt x="876" y="385"/>
                    <a:pt x="796" y="126"/>
                  </a:cubicBezTo>
                  <a:cubicBezTo>
                    <a:pt x="737" y="67"/>
                    <a:pt x="677" y="7"/>
                    <a:pt x="558" y="7"/>
                  </a:cubicBezTo>
                  <a:cubicBezTo>
                    <a:pt x="528" y="3"/>
                    <a:pt x="49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9"/>
            <p:cNvSpPr/>
            <p:nvPr/>
          </p:nvSpPr>
          <p:spPr>
            <a:xfrm>
              <a:off x="6410200" y="2788675"/>
              <a:ext cx="27875" cy="22125"/>
            </a:xfrm>
            <a:custGeom>
              <a:avLst/>
              <a:gdLst/>
              <a:ahLst/>
              <a:cxnLst/>
              <a:rect l="l" t="t" r="r" b="b"/>
              <a:pathLst>
                <a:path w="1115" h="885" extrusionOk="0">
                  <a:moveTo>
                    <a:pt x="305" y="0"/>
                  </a:moveTo>
                  <a:cubicBezTo>
                    <a:pt x="206" y="0"/>
                    <a:pt x="103" y="46"/>
                    <a:pt x="1" y="107"/>
                  </a:cubicBezTo>
                  <a:cubicBezTo>
                    <a:pt x="406" y="300"/>
                    <a:pt x="549" y="885"/>
                    <a:pt x="1064" y="885"/>
                  </a:cubicBezTo>
                  <a:cubicBezTo>
                    <a:pt x="1081" y="885"/>
                    <a:pt x="1098" y="884"/>
                    <a:pt x="1115" y="883"/>
                  </a:cubicBezTo>
                  <a:cubicBezTo>
                    <a:pt x="1055" y="525"/>
                    <a:pt x="697" y="406"/>
                    <a:pt x="578" y="147"/>
                  </a:cubicBezTo>
                  <a:cubicBezTo>
                    <a:pt x="491" y="41"/>
                    <a:pt x="399" y="0"/>
                    <a:pt x="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9"/>
            <p:cNvSpPr/>
            <p:nvPr/>
          </p:nvSpPr>
          <p:spPr>
            <a:xfrm>
              <a:off x="6403250" y="2783375"/>
              <a:ext cx="20900" cy="9000"/>
            </a:xfrm>
            <a:custGeom>
              <a:avLst/>
              <a:gdLst/>
              <a:ahLst/>
              <a:cxnLst/>
              <a:rect l="l" t="t" r="r" b="b"/>
              <a:pathLst>
                <a:path w="836" h="360" extrusionOk="0">
                  <a:moveTo>
                    <a:pt x="60" y="81"/>
                  </a:moveTo>
                  <a:lnTo>
                    <a:pt x="80" y="120"/>
                  </a:lnTo>
                  <a:cubicBezTo>
                    <a:pt x="60" y="120"/>
                    <a:pt x="60" y="140"/>
                    <a:pt x="40" y="200"/>
                  </a:cubicBezTo>
                  <a:cubicBezTo>
                    <a:pt x="0" y="240"/>
                    <a:pt x="40" y="260"/>
                    <a:pt x="100" y="299"/>
                  </a:cubicBezTo>
                  <a:lnTo>
                    <a:pt x="180" y="299"/>
                  </a:lnTo>
                  <a:lnTo>
                    <a:pt x="259" y="319"/>
                  </a:lnTo>
                  <a:cubicBezTo>
                    <a:pt x="458" y="339"/>
                    <a:pt x="637" y="339"/>
                    <a:pt x="836" y="359"/>
                  </a:cubicBezTo>
                  <a:cubicBezTo>
                    <a:pt x="677" y="1"/>
                    <a:pt x="339" y="160"/>
                    <a:pt x="60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9"/>
            <p:cNvSpPr/>
            <p:nvPr/>
          </p:nvSpPr>
          <p:spPr>
            <a:xfrm>
              <a:off x="6717550" y="30201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99" y="1"/>
                  </a:moveTo>
                  <a:cubicBezTo>
                    <a:pt x="1" y="200"/>
                    <a:pt x="140" y="498"/>
                    <a:pt x="100" y="737"/>
                  </a:cubicBezTo>
                  <a:cubicBezTo>
                    <a:pt x="399" y="538"/>
                    <a:pt x="239" y="2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9"/>
            <p:cNvSpPr/>
            <p:nvPr/>
          </p:nvSpPr>
          <p:spPr>
            <a:xfrm>
              <a:off x="6376900" y="2666125"/>
              <a:ext cx="17425" cy="75025"/>
            </a:xfrm>
            <a:custGeom>
              <a:avLst/>
              <a:gdLst/>
              <a:ahLst/>
              <a:cxnLst/>
              <a:rect l="l" t="t" r="r" b="b"/>
              <a:pathLst>
                <a:path w="697" h="3001" extrusionOk="0">
                  <a:moveTo>
                    <a:pt x="98" y="1"/>
                  </a:moveTo>
                  <a:cubicBezTo>
                    <a:pt x="70" y="1"/>
                    <a:pt x="38" y="6"/>
                    <a:pt x="0" y="16"/>
                  </a:cubicBezTo>
                  <a:cubicBezTo>
                    <a:pt x="0" y="971"/>
                    <a:pt x="60" y="1926"/>
                    <a:pt x="219" y="2861"/>
                  </a:cubicBezTo>
                  <a:cubicBezTo>
                    <a:pt x="239" y="2940"/>
                    <a:pt x="299" y="2960"/>
                    <a:pt x="358" y="3000"/>
                  </a:cubicBezTo>
                  <a:cubicBezTo>
                    <a:pt x="418" y="3000"/>
                    <a:pt x="497" y="3000"/>
                    <a:pt x="537" y="2940"/>
                  </a:cubicBezTo>
                  <a:cubicBezTo>
                    <a:pt x="537" y="2841"/>
                    <a:pt x="557" y="2761"/>
                    <a:pt x="557" y="2662"/>
                  </a:cubicBezTo>
                  <a:cubicBezTo>
                    <a:pt x="537" y="1926"/>
                    <a:pt x="696" y="1130"/>
                    <a:pt x="358" y="414"/>
                  </a:cubicBezTo>
                  <a:cubicBezTo>
                    <a:pt x="234" y="343"/>
                    <a:pt x="332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9"/>
            <p:cNvSpPr/>
            <p:nvPr/>
          </p:nvSpPr>
          <p:spPr>
            <a:xfrm>
              <a:off x="6382350" y="2738625"/>
              <a:ext cx="15450" cy="23900"/>
            </a:xfrm>
            <a:custGeom>
              <a:avLst/>
              <a:gdLst/>
              <a:ahLst/>
              <a:cxnLst/>
              <a:rect l="l" t="t" r="r" b="b"/>
              <a:pathLst>
                <a:path w="618" h="956" extrusionOk="0">
                  <a:moveTo>
                    <a:pt x="180" y="1"/>
                  </a:moveTo>
                  <a:cubicBezTo>
                    <a:pt x="1" y="319"/>
                    <a:pt x="1" y="617"/>
                    <a:pt x="180" y="955"/>
                  </a:cubicBezTo>
                  <a:lnTo>
                    <a:pt x="538" y="955"/>
                  </a:lnTo>
                  <a:cubicBezTo>
                    <a:pt x="618" y="916"/>
                    <a:pt x="618" y="836"/>
                    <a:pt x="598" y="757"/>
                  </a:cubicBezTo>
                  <a:cubicBezTo>
                    <a:pt x="518" y="637"/>
                    <a:pt x="359" y="538"/>
                    <a:pt x="538" y="379"/>
                  </a:cubicBezTo>
                  <a:lnTo>
                    <a:pt x="578" y="379"/>
                  </a:lnTo>
                  <a:cubicBezTo>
                    <a:pt x="478" y="259"/>
                    <a:pt x="399" y="160"/>
                    <a:pt x="319" y="40"/>
                  </a:cubicBezTo>
                  <a:cubicBezTo>
                    <a:pt x="279" y="21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9"/>
            <p:cNvSpPr/>
            <p:nvPr/>
          </p:nvSpPr>
          <p:spPr>
            <a:xfrm>
              <a:off x="6390325" y="2748075"/>
              <a:ext cx="7475" cy="10475"/>
            </a:xfrm>
            <a:custGeom>
              <a:avLst/>
              <a:gdLst/>
              <a:ahLst/>
              <a:cxnLst/>
              <a:rect l="l" t="t" r="r" b="b"/>
              <a:pathLst>
                <a:path w="299" h="419" extrusionOk="0">
                  <a:moveTo>
                    <a:pt x="219" y="1"/>
                  </a:moveTo>
                  <a:cubicBezTo>
                    <a:pt x="0" y="140"/>
                    <a:pt x="60" y="259"/>
                    <a:pt x="199" y="418"/>
                  </a:cubicBezTo>
                  <a:cubicBezTo>
                    <a:pt x="299" y="339"/>
                    <a:pt x="299" y="25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9"/>
            <p:cNvSpPr/>
            <p:nvPr/>
          </p:nvSpPr>
          <p:spPr>
            <a:xfrm>
              <a:off x="6395300" y="27525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20" y="1"/>
                  </a:moveTo>
                  <a:cubicBezTo>
                    <a:pt x="20" y="80"/>
                    <a:pt x="0" y="160"/>
                    <a:pt x="0" y="239"/>
                  </a:cubicBezTo>
                  <a:cubicBezTo>
                    <a:pt x="0" y="279"/>
                    <a:pt x="0" y="339"/>
                    <a:pt x="20" y="398"/>
                  </a:cubicBezTo>
                  <a:lnTo>
                    <a:pt x="179" y="398"/>
                  </a:lnTo>
                  <a:cubicBezTo>
                    <a:pt x="179" y="259"/>
                    <a:pt x="179" y="10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9"/>
            <p:cNvSpPr/>
            <p:nvPr/>
          </p:nvSpPr>
          <p:spPr>
            <a:xfrm>
              <a:off x="5945725" y="2972375"/>
              <a:ext cx="56225" cy="11600"/>
            </a:xfrm>
            <a:custGeom>
              <a:avLst/>
              <a:gdLst/>
              <a:ahLst/>
              <a:cxnLst/>
              <a:rect l="l" t="t" r="r" b="b"/>
              <a:pathLst>
                <a:path w="2249" h="464" extrusionOk="0">
                  <a:moveTo>
                    <a:pt x="1716" y="1"/>
                  </a:moveTo>
                  <a:cubicBezTo>
                    <a:pt x="1164" y="1"/>
                    <a:pt x="622" y="80"/>
                    <a:pt x="80" y="219"/>
                  </a:cubicBezTo>
                  <a:cubicBezTo>
                    <a:pt x="0" y="319"/>
                    <a:pt x="40" y="398"/>
                    <a:pt x="159" y="438"/>
                  </a:cubicBezTo>
                  <a:cubicBezTo>
                    <a:pt x="330" y="438"/>
                    <a:pt x="500" y="464"/>
                    <a:pt x="671" y="464"/>
                  </a:cubicBezTo>
                  <a:cubicBezTo>
                    <a:pt x="799" y="464"/>
                    <a:pt x="927" y="449"/>
                    <a:pt x="1055" y="398"/>
                  </a:cubicBezTo>
                  <a:cubicBezTo>
                    <a:pt x="1373" y="398"/>
                    <a:pt x="1671" y="358"/>
                    <a:pt x="1989" y="358"/>
                  </a:cubicBezTo>
                  <a:lnTo>
                    <a:pt x="2188" y="159"/>
                  </a:lnTo>
                  <a:lnTo>
                    <a:pt x="2248" y="120"/>
                  </a:lnTo>
                  <a:cubicBezTo>
                    <a:pt x="2248" y="100"/>
                    <a:pt x="2248" y="60"/>
                    <a:pt x="2188" y="20"/>
                  </a:cubicBezTo>
                  <a:cubicBezTo>
                    <a:pt x="2030" y="7"/>
                    <a:pt x="1872" y="1"/>
                    <a:pt x="1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9"/>
            <p:cNvSpPr/>
            <p:nvPr/>
          </p:nvSpPr>
          <p:spPr>
            <a:xfrm>
              <a:off x="5999925" y="2971875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378" y="0"/>
                  </a:moveTo>
                  <a:cubicBezTo>
                    <a:pt x="259" y="40"/>
                    <a:pt x="160" y="40"/>
                    <a:pt x="20" y="40"/>
                  </a:cubicBezTo>
                  <a:cubicBezTo>
                    <a:pt x="1" y="80"/>
                    <a:pt x="1" y="140"/>
                    <a:pt x="1" y="179"/>
                  </a:cubicBezTo>
                  <a:cubicBezTo>
                    <a:pt x="43" y="179"/>
                    <a:pt x="85" y="182"/>
                    <a:pt x="126" y="182"/>
                  </a:cubicBezTo>
                  <a:cubicBezTo>
                    <a:pt x="237" y="182"/>
                    <a:pt x="335" y="161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9"/>
            <p:cNvSpPr/>
            <p:nvPr/>
          </p:nvSpPr>
          <p:spPr>
            <a:xfrm>
              <a:off x="5629925" y="2749575"/>
              <a:ext cx="286975" cy="24925"/>
            </a:xfrm>
            <a:custGeom>
              <a:avLst/>
              <a:gdLst/>
              <a:ahLst/>
              <a:cxnLst/>
              <a:rect l="l" t="t" r="r" b="b"/>
              <a:pathLst>
                <a:path w="11479" h="997" extrusionOk="0">
                  <a:moveTo>
                    <a:pt x="279" y="0"/>
                  </a:moveTo>
                  <a:cubicBezTo>
                    <a:pt x="179" y="20"/>
                    <a:pt x="80" y="100"/>
                    <a:pt x="40" y="199"/>
                  </a:cubicBezTo>
                  <a:cubicBezTo>
                    <a:pt x="0" y="299"/>
                    <a:pt x="40" y="398"/>
                    <a:pt x="100" y="498"/>
                  </a:cubicBezTo>
                  <a:cubicBezTo>
                    <a:pt x="657" y="517"/>
                    <a:pt x="1174" y="517"/>
                    <a:pt x="1731" y="537"/>
                  </a:cubicBezTo>
                  <a:cubicBezTo>
                    <a:pt x="1990" y="602"/>
                    <a:pt x="2252" y="618"/>
                    <a:pt x="2513" y="618"/>
                  </a:cubicBezTo>
                  <a:cubicBezTo>
                    <a:pt x="2776" y="618"/>
                    <a:pt x="3038" y="602"/>
                    <a:pt x="3298" y="602"/>
                  </a:cubicBezTo>
                  <a:cubicBezTo>
                    <a:pt x="3575" y="602"/>
                    <a:pt x="3849" y="621"/>
                    <a:pt x="4118" y="697"/>
                  </a:cubicBezTo>
                  <a:cubicBezTo>
                    <a:pt x="4357" y="697"/>
                    <a:pt x="4576" y="716"/>
                    <a:pt x="4834" y="716"/>
                  </a:cubicBezTo>
                  <a:cubicBezTo>
                    <a:pt x="5152" y="781"/>
                    <a:pt x="5468" y="797"/>
                    <a:pt x="5782" y="797"/>
                  </a:cubicBezTo>
                  <a:cubicBezTo>
                    <a:pt x="6098" y="797"/>
                    <a:pt x="6413" y="781"/>
                    <a:pt x="6729" y="781"/>
                  </a:cubicBezTo>
                  <a:cubicBezTo>
                    <a:pt x="7064" y="781"/>
                    <a:pt x="7400" y="800"/>
                    <a:pt x="7739" y="876"/>
                  </a:cubicBezTo>
                  <a:cubicBezTo>
                    <a:pt x="8496" y="902"/>
                    <a:pt x="9245" y="996"/>
                    <a:pt x="9997" y="996"/>
                  </a:cubicBezTo>
                  <a:cubicBezTo>
                    <a:pt x="10390" y="996"/>
                    <a:pt x="10784" y="971"/>
                    <a:pt x="11180" y="895"/>
                  </a:cubicBezTo>
                  <a:cubicBezTo>
                    <a:pt x="11319" y="796"/>
                    <a:pt x="11478" y="716"/>
                    <a:pt x="11419" y="517"/>
                  </a:cubicBezTo>
                  <a:cubicBezTo>
                    <a:pt x="11319" y="478"/>
                    <a:pt x="11220" y="438"/>
                    <a:pt x="11100" y="438"/>
                  </a:cubicBezTo>
                  <a:cubicBezTo>
                    <a:pt x="10835" y="438"/>
                    <a:pt x="10579" y="456"/>
                    <a:pt x="10325" y="456"/>
                  </a:cubicBezTo>
                  <a:cubicBezTo>
                    <a:pt x="10199" y="456"/>
                    <a:pt x="10073" y="451"/>
                    <a:pt x="9947" y="438"/>
                  </a:cubicBezTo>
                  <a:cubicBezTo>
                    <a:pt x="9775" y="430"/>
                    <a:pt x="9603" y="427"/>
                    <a:pt x="9430" y="427"/>
                  </a:cubicBezTo>
                  <a:cubicBezTo>
                    <a:pt x="8832" y="427"/>
                    <a:pt x="8234" y="464"/>
                    <a:pt x="7639" y="464"/>
                  </a:cubicBezTo>
                  <a:cubicBezTo>
                    <a:pt x="7100" y="464"/>
                    <a:pt x="6562" y="434"/>
                    <a:pt x="6028" y="319"/>
                  </a:cubicBezTo>
                  <a:cubicBezTo>
                    <a:pt x="5680" y="281"/>
                    <a:pt x="5332" y="273"/>
                    <a:pt x="4985" y="273"/>
                  </a:cubicBezTo>
                  <a:cubicBezTo>
                    <a:pt x="4743" y="273"/>
                    <a:pt x="4502" y="277"/>
                    <a:pt x="4261" y="277"/>
                  </a:cubicBezTo>
                  <a:cubicBezTo>
                    <a:pt x="3760" y="277"/>
                    <a:pt x="3260" y="260"/>
                    <a:pt x="2765" y="159"/>
                  </a:cubicBezTo>
                  <a:cubicBezTo>
                    <a:pt x="2655" y="110"/>
                    <a:pt x="2552" y="76"/>
                    <a:pt x="2447" y="76"/>
                  </a:cubicBezTo>
                  <a:cubicBezTo>
                    <a:pt x="2382" y="76"/>
                    <a:pt x="2317" y="89"/>
                    <a:pt x="2248" y="120"/>
                  </a:cubicBezTo>
                  <a:cubicBezTo>
                    <a:pt x="1592" y="0"/>
                    <a:pt x="935" y="4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9"/>
            <p:cNvSpPr/>
            <p:nvPr/>
          </p:nvSpPr>
          <p:spPr>
            <a:xfrm>
              <a:off x="5848250" y="2508875"/>
              <a:ext cx="81575" cy="165125"/>
            </a:xfrm>
            <a:custGeom>
              <a:avLst/>
              <a:gdLst/>
              <a:ahLst/>
              <a:cxnLst/>
              <a:rect l="l" t="t" r="r" b="b"/>
              <a:pathLst>
                <a:path w="3263" h="6605" extrusionOk="0">
                  <a:moveTo>
                    <a:pt x="398" y="0"/>
                  </a:moveTo>
                  <a:cubicBezTo>
                    <a:pt x="259" y="40"/>
                    <a:pt x="120" y="40"/>
                    <a:pt x="0" y="60"/>
                  </a:cubicBezTo>
                  <a:cubicBezTo>
                    <a:pt x="219" y="259"/>
                    <a:pt x="577" y="338"/>
                    <a:pt x="398" y="756"/>
                  </a:cubicBezTo>
                  <a:cubicBezTo>
                    <a:pt x="319" y="935"/>
                    <a:pt x="378" y="1154"/>
                    <a:pt x="398" y="1333"/>
                  </a:cubicBezTo>
                  <a:cubicBezTo>
                    <a:pt x="657" y="2726"/>
                    <a:pt x="617" y="4138"/>
                    <a:pt x="577" y="5530"/>
                  </a:cubicBezTo>
                  <a:cubicBezTo>
                    <a:pt x="577" y="5829"/>
                    <a:pt x="498" y="6127"/>
                    <a:pt x="756" y="6605"/>
                  </a:cubicBezTo>
                  <a:cubicBezTo>
                    <a:pt x="1015" y="5113"/>
                    <a:pt x="1074" y="3820"/>
                    <a:pt x="856" y="2527"/>
                  </a:cubicBezTo>
                  <a:cubicBezTo>
                    <a:pt x="756" y="1870"/>
                    <a:pt x="776" y="1253"/>
                    <a:pt x="796" y="637"/>
                  </a:cubicBezTo>
                  <a:cubicBezTo>
                    <a:pt x="807" y="385"/>
                    <a:pt x="891" y="265"/>
                    <a:pt x="1017" y="265"/>
                  </a:cubicBezTo>
                  <a:cubicBezTo>
                    <a:pt x="1110" y="265"/>
                    <a:pt x="1226" y="331"/>
                    <a:pt x="1353" y="458"/>
                  </a:cubicBezTo>
                  <a:cubicBezTo>
                    <a:pt x="1373" y="498"/>
                    <a:pt x="1398" y="517"/>
                    <a:pt x="1423" y="517"/>
                  </a:cubicBezTo>
                  <a:cubicBezTo>
                    <a:pt x="1447" y="517"/>
                    <a:pt x="1472" y="498"/>
                    <a:pt x="1492" y="458"/>
                  </a:cubicBezTo>
                  <a:cubicBezTo>
                    <a:pt x="1651" y="239"/>
                    <a:pt x="1850" y="239"/>
                    <a:pt x="2069" y="239"/>
                  </a:cubicBezTo>
                  <a:cubicBezTo>
                    <a:pt x="2467" y="239"/>
                    <a:pt x="2865" y="199"/>
                    <a:pt x="3263" y="199"/>
                  </a:cubicBezTo>
                  <a:cubicBezTo>
                    <a:pt x="3263" y="159"/>
                    <a:pt x="3243" y="100"/>
                    <a:pt x="3203" y="60"/>
                  </a:cubicBezTo>
                  <a:cubicBezTo>
                    <a:pt x="2964" y="60"/>
                    <a:pt x="2706" y="40"/>
                    <a:pt x="2467" y="40"/>
                  </a:cubicBezTo>
                  <a:cubicBezTo>
                    <a:pt x="1771" y="0"/>
                    <a:pt x="1055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9"/>
            <p:cNvSpPr/>
            <p:nvPr/>
          </p:nvSpPr>
          <p:spPr>
            <a:xfrm>
              <a:off x="6012350" y="2507850"/>
              <a:ext cx="156200" cy="135325"/>
            </a:xfrm>
            <a:custGeom>
              <a:avLst/>
              <a:gdLst/>
              <a:ahLst/>
              <a:cxnLst/>
              <a:rect l="l" t="t" r="r" b="b"/>
              <a:pathLst>
                <a:path w="6248" h="5413" extrusionOk="0">
                  <a:moveTo>
                    <a:pt x="2403" y="0"/>
                  </a:moveTo>
                  <a:cubicBezTo>
                    <a:pt x="2330" y="0"/>
                    <a:pt x="2256" y="25"/>
                    <a:pt x="2189" y="81"/>
                  </a:cubicBezTo>
                  <a:cubicBezTo>
                    <a:pt x="1771" y="81"/>
                    <a:pt x="1314" y="101"/>
                    <a:pt x="876" y="101"/>
                  </a:cubicBezTo>
                  <a:lnTo>
                    <a:pt x="319" y="101"/>
                  </a:lnTo>
                  <a:cubicBezTo>
                    <a:pt x="1" y="817"/>
                    <a:pt x="279" y="1593"/>
                    <a:pt x="220" y="2329"/>
                  </a:cubicBezTo>
                  <a:lnTo>
                    <a:pt x="220" y="3900"/>
                  </a:lnTo>
                  <a:cubicBezTo>
                    <a:pt x="279" y="4398"/>
                    <a:pt x="100" y="4915"/>
                    <a:pt x="319" y="5412"/>
                  </a:cubicBezTo>
                  <a:cubicBezTo>
                    <a:pt x="598" y="5174"/>
                    <a:pt x="498" y="4815"/>
                    <a:pt x="498" y="4517"/>
                  </a:cubicBezTo>
                  <a:lnTo>
                    <a:pt x="498" y="936"/>
                  </a:lnTo>
                  <a:cubicBezTo>
                    <a:pt x="478" y="539"/>
                    <a:pt x="558" y="260"/>
                    <a:pt x="1055" y="260"/>
                  </a:cubicBezTo>
                  <a:cubicBezTo>
                    <a:pt x="1761" y="280"/>
                    <a:pt x="2468" y="290"/>
                    <a:pt x="3174" y="290"/>
                  </a:cubicBezTo>
                  <a:cubicBezTo>
                    <a:pt x="3880" y="290"/>
                    <a:pt x="4586" y="280"/>
                    <a:pt x="5292" y="260"/>
                  </a:cubicBezTo>
                  <a:cubicBezTo>
                    <a:pt x="5750" y="260"/>
                    <a:pt x="5829" y="519"/>
                    <a:pt x="5849" y="857"/>
                  </a:cubicBezTo>
                  <a:cubicBezTo>
                    <a:pt x="6247" y="757"/>
                    <a:pt x="6088" y="519"/>
                    <a:pt x="6028" y="260"/>
                  </a:cubicBezTo>
                  <a:cubicBezTo>
                    <a:pt x="5885" y="117"/>
                    <a:pt x="5720" y="88"/>
                    <a:pt x="5556" y="88"/>
                  </a:cubicBezTo>
                  <a:cubicBezTo>
                    <a:pt x="5446" y="88"/>
                    <a:pt x="5336" y="101"/>
                    <a:pt x="5233" y="101"/>
                  </a:cubicBezTo>
                  <a:cubicBezTo>
                    <a:pt x="4337" y="81"/>
                    <a:pt x="3462" y="81"/>
                    <a:pt x="2567" y="41"/>
                  </a:cubicBezTo>
                  <a:cubicBezTo>
                    <a:pt x="2515" y="15"/>
                    <a:pt x="2459" y="0"/>
                    <a:pt x="2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9"/>
            <p:cNvSpPr/>
            <p:nvPr/>
          </p:nvSpPr>
          <p:spPr>
            <a:xfrm>
              <a:off x="6370425" y="2547650"/>
              <a:ext cx="15450" cy="128850"/>
            </a:xfrm>
            <a:custGeom>
              <a:avLst/>
              <a:gdLst/>
              <a:ahLst/>
              <a:cxnLst/>
              <a:rect l="l" t="t" r="r" b="b"/>
              <a:pathLst>
                <a:path w="618" h="5154" extrusionOk="0">
                  <a:moveTo>
                    <a:pt x="120" y="1"/>
                  </a:moveTo>
                  <a:cubicBezTo>
                    <a:pt x="1" y="1592"/>
                    <a:pt x="180" y="3184"/>
                    <a:pt x="259" y="4775"/>
                  </a:cubicBezTo>
                  <a:lnTo>
                    <a:pt x="617" y="5153"/>
                  </a:lnTo>
                  <a:cubicBezTo>
                    <a:pt x="558" y="3422"/>
                    <a:pt x="478" y="1712"/>
                    <a:pt x="418" y="21"/>
                  </a:cubicBezTo>
                  <a:cubicBezTo>
                    <a:pt x="319" y="1"/>
                    <a:pt x="219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9"/>
            <p:cNvSpPr/>
            <p:nvPr/>
          </p:nvSpPr>
          <p:spPr>
            <a:xfrm>
              <a:off x="5781100" y="2757025"/>
              <a:ext cx="235250" cy="12950"/>
            </a:xfrm>
            <a:custGeom>
              <a:avLst/>
              <a:gdLst/>
              <a:ahLst/>
              <a:cxnLst/>
              <a:rect l="l" t="t" r="r" b="b"/>
              <a:pathLst>
                <a:path w="9410" h="518" extrusionOk="0">
                  <a:moveTo>
                    <a:pt x="1" y="1"/>
                  </a:moveTo>
                  <a:cubicBezTo>
                    <a:pt x="126" y="183"/>
                    <a:pt x="296" y="222"/>
                    <a:pt x="475" y="222"/>
                  </a:cubicBezTo>
                  <a:cubicBezTo>
                    <a:pt x="609" y="222"/>
                    <a:pt x="748" y="200"/>
                    <a:pt x="876" y="200"/>
                  </a:cubicBezTo>
                  <a:cubicBezTo>
                    <a:pt x="2368" y="200"/>
                    <a:pt x="3840" y="219"/>
                    <a:pt x="5332" y="219"/>
                  </a:cubicBezTo>
                  <a:cubicBezTo>
                    <a:pt x="5392" y="279"/>
                    <a:pt x="5471" y="319"/>
                    <a:pt x="5571" y="399"/>
                  </a:cubicBezTo>
                  <a:cubicBezTo>
                    <a:pt x="5685" y="435"/>
                    <a:pt x="5799" y="445"/>
                    <a:pt x="5913" y="445"/>
                  </a:cubicBezTo>
                  <a:cubicBezTo>
                    <a:pt x="6076" y="445"/>
                    <a:pt x="6237" y="424"/>
                    <a:pt x="6396" y="424"/>
                  </a:cubicBezTo>
                  <a:cubicBezTo>
                    <a:pt x="6493" y="424"/>
                    <a:pt x="6590" y="432"/>
                    <a:pt x="6685" y="458"/>
                  </a:cubicBezTo>
                  <a:cubicBezTo>
                    <a:pt x="6764" y="478"/>
                    <a:pt x="6844" y="498"/>
                    <a:pt x="6923" y="498"/>
                  </a:cubicBezTo>
                  <a:cubicBezTo>
                    <a:pt x="6994" y="451"/>
                    <a:pt x="7058" y="411"/>
                    <a:pt x="7123" y="411"/>
                  </a:cubicBezTo>
                  <a:cubicBezTo>
                    <a:pt x="7168" y="411"/>
                    <a:pt x="7213" y="430"/>
                    <a:pt x="7262" y="478"/>
                  </a:cubicBezTo>
                  <a:cubicBezTo>
                    <a:pt x="7321" y="498"/>
                    <a:pt x="7381" y="498"/>
                    <a:pt x="7460" y="498"/>
                  </a:cubicBezTo>
                  <a:cubicBezTo>
                    <a:pt x="7507" y="492"/>
                    <a:pt x="7550" y="490"/>
                    <a:pt x="7592" y="490"/>
                  </a:cubicBezTo>
                  <a:cubicBezTo>
                    <a:pt x="7691" y="490"/>
                    <a:pt x="7780" y="504"/>
                    <a:pt x="7878" y="518"/>
                  </a:cubicBezTo>
                  <a:cubicBezTo>
                    <a:pt x="8017" y="518"/>
                    <a:pt x="8117" y="518"/>
                    <a:pt x="8236" y="498"/>
                  </a:cubicBezTo>
                  <a:cubicBezTo>
                    <a:pt x="8435" y="458"/>
                    <a:pt x="8634" y="418"/>
                    <a:pt x="8833" y="418"/>
                  </a:cubicBezTo>
                  <a:cubicBezTo>
                    <a:pt x="8913" y="418"/>
                    <a:pt x="9012" y="418"/>
                    <a:pt x="9072" y="399"/>
                  </a:cubicBezTo>
                  <a:cubicBezTo>
                    <a:pt x="9231" y="379"/>
                    <a:pt x="9330" y="299"/>
                    <a:pt x="9410" y="180"/>
                  </a:cubicBezTo>
                  <a:cubicBezTo>
                    <a:pt x="8920" y="85"/>
                    <a:pt x="8429" y="63"/>
                    <a:pt x="7941" y="63"/>
                  </a:cubicBezTo>
                  <a:cubicBezTo>
                    <a:pt x="7485" y="63"/>
                    <a:pt x="7030" y="83"/>
                    <a:pt x="6579" y="83"/>
                  </a:cubicBezTo>
                  <a:cubicBezTo>
                    <a:pt x="6494" y="83"/>
                    <a:pt x="6410" y="82"/>
                    <a:pt x="6327" y="80"/>
                  </a:cubicBezTo>
                  <a:cubicBezTo>
                    <a:pt x="4198" y="60"/>
                    <a:pt x="2109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9"/>
            <p:cNvSpPr/>
            <p:nvPr/>
          </p:nvSpPr>
          <p:spPr>
            <a:xfrm>
              <a:off x="5550850" y="2500600"/>
              <a:ext cx="54225" cy="114675"/>
            </a:xfrm>
            <a:custGeom>
              <a:avLst/>
              <a:gdLst/>
              <a:ahLst/>
              <a:cxnLst/>
              <a:rect l="l" t="t" r="r" b="b"/>
              <a:pathLst>
                <a:path w="2169" h="4587" extrusionOk="0">
                  <a:moveTo>
                    <a:pt x="559" y="0"/>
                  </a:moveTo>
                  <a:cubicBezTo>
                    <a:pt x="366" y="0"/>
                    <a:pt x="175" y="38"/>
                    <a:pt x="0" y="192"/>
                  </a:cubicBezTo>
                  <a:cubicBezTo>
                    <a:pt x="40" y="202"/>
                    <a:pt x="85" y="202"/>
                    <a:pt x="132" y="202"/>
                  </a:cubicBezTo>
                  <a:cubicBezTo>
                    <a:pt x="179" y="202"/>
                    <a:pt x="229" y="202"/>
                    <a:pt x="279" y="212"/>
                  </a:cubicBezTo>
                  <a:cubicBezTo>
                    <a:pt x="339" y="212"/>
                    <a:pt x="413" y="192"/>
                    <a:pt x="475" y="192"/>
                  </a:cubicBezTo>
                  <a:cubicBezTo>
                    <a:pt x="537" y="192"/>
                    <a:pt x="587" y="212"/>
                    <a:pt x="597" y="291"/>
                  </a:cubicBezTo>
                  <a:cubicBezTo>
                    <a:pt x="637" y="371"/>
                    <a:pt x="478" y="470"/>
                    <a:pt x="398" y="570"/>
                  </a:cubicBezTo>
                  <a:cubicBezTo>
                    <a:pt x="657" y="1863"/>
                    <a:pt x="438" y="3176"/>
                    <a:pt x="537" y="4469"/>
                  </a:cubicBezTo>
                  <a:cubicBezTo>
                    <a:pt x="565" y="4552"/>
                    <a:pt x="622" y="4587"/>
                    <a:pt x="694" y="4587"/>
                  </a:cubicBezTo>
                  <a:cubicBezTo>
                    <a:pt x="726" y="4587"/>
                    <a:pt x="760" y="4580"/>
                    <a:pt x="796" y="4568"/>
                  </a:cubicBezTo>
                  <a:cubicBezTo>
                    <a:pt x="915" y="3991"/>
                    <a:pt x="657" y="3395"/>
                    <a:pt x="975" y="2858"/>
                  </a:cubicBezTo>
                  <a:cubicBezTo>
                    <a:pt x="1274" y="2062"/>
                    <a:pt x="935" y="1187"/>
                    <a:pt x="1174" y="411"/>
                  </a:cubicBezTo>
                  <a:cubicBezTo>
                    <a:pt x="1308" y="238"/>
                    <a:pt x="1470" y="204"/>
                    <a:pt x="1638" y="204"/>
                  </a:cubicBezTo>
                  <a:cubicBezTo>
                    <a:pt x="1746" y="204"/>
                    <a:pt x="1857" y="219"/>
                    <a:pt x="1964" y="219"/>
                  </a:cubicBezTo>
                  <a:cubicBezTo>
                    <a:pt x="2035" y="219"/>
                    <a:pt x="2103" y="212"/>
                    <a:pt x="2169" y="192"/>
                  </a:cubicBezTo>
                  <a:cubicBezTo>
                    <a:pt x="2169" y="132"/>
                    <a:pt x="2149" y="53"/>
                    <a:pt x="2149" y="13"/>
                  </a:cubicBezTo>
                  <a:cubicBezTo>
                    <a:pt x="1791" y="13"/>
                    <a:pt x="1453" y="13"/>
                    <a:pt x="1094" y="33"/>
                  </a:cubicBezTo>
                  <a:cubicBezTo>
                    <a:pt x="922" y="33"/>
                    <a:pt x="739" y="0"/>
                    <a:pt x="5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9"/>
            <p:cNvSpPr/>
            <p:nvPr/>
          </p:nvSpPr>
          <p:spPr>
            <a:xfrm>
              <a:off x="6149625" y="2514825"/>
              <a:ext cx="19425" cy="142275"/>
            </a:xfrm>
            <a:custGeom>
              <a:avLst/>
              <a:gdLst/>
              <a:ahLst/>
              <a:cxnLst/>
              <a:rect l="l" t="t" r="r" b="b"/>
              <a:pathLst>
                <a:path w="777" h="5691" extrusionOk="0">
                  <a:moveTo>
                    <a:pt x="498" y="1"/>
                  </a:moveTo>
                  <a:cubicBezTo>
                    <a:pt x="458" y="200"/>
                    <a:pt x="478" y="419"/>
                    <a:pt x="338" y="598"/>
                  </a:cubicBezTo>
                  <a:cubicBezTo>
                    <a:pt x="299" y="2090"/>
                    <a:pt x="299" y="3601"/>
                    <a:pt x="279" y="5113"/>
                  </a:cubicBezTo>
                  <a:cubicBezTo>
                    <a:pt x="279" y="5312"/>
                    <a:pt x="0" y="5631"/>
                    <a:pt x="478" y="5690"/>
                  </a:cubicBezTo>
                  <a:cubicBezTo>
                    <a:pt x="577" y="3800"/>
                    <a:pt x="776" y="191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9"/>
            <p:cNvSpPr/>
            <p:nvPr/>
          </p:nvSpPr>
          <p:spPr>
            <a:xfrm>
              <a:off x="5731375" y="2502400"/>
              <a:ext cx="13450" cy="169125"/>
            </a:xfrm>
            <a:custGeom>
              <a:avLst/>
              <a:gdLst/>
              <a:ahLst/>
              <a:cxnLst/>
              <a:rect l="l" t="t" r="r" b="b"/>
              <a:pathLst>
                <a:path w="538" h="6765" extrusionOk="0">
                  <a:moveTo>
                    <a:pt x="247" y="1"/>
                  </a:moveTo>
                  <a:cubicBezTo>
                    <a:pt x="170" y="1"/>
                    <a:pt x="90" y="40"/>
                    <a:pt x="0" y="120"/>
                  </a:cubicBezTo>
                  <a:cubicBezTo>
                    <a:pt x="100" y="2328"/>
                    <a:pt x="179" y="4536"/>
                    <a:pt x="279" y="6764"/>
                  </a:cubicBezTo>
                  <a:cubicBezTo>
                    <a:pt x="418" y="5212"/>
                    <a:pt x="538" y="3701"/>
                    <a:pt x="319" y="2149"/>
                  </a:cubicBezTo>
                  <a:cubicBezTo>
                    <a:pt x="259" y="1453"/>
                    <a:pt x="80" y="757"/>
                    <a:pt x="478" y="120"/>
                  </a:cubicBezTo>
                  <a:cubicBezTo>
                    <a:pt x="398" y="40"/>
                    <a:pt x="324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9"/>
            <p:cNvSpPr/>
            <p:nvPr/>
          </p:nvSpPr>
          <p:spPr>
            <a:xfrm>
              <a:off x="6148125" y="2499650"/>
              <a:ext cx="125350" cy="23675"/>
            </a:xfrm>
            <a:custGeom>
              <a:avLst/>
              <a:gdLst/>
              <a:ahLst/>
              <a:cxnLst/>
              <a:rect l="l" t="t" r="r" b="b"/>
              <a:pathLst>
                <a:path w="5014" h="947" extrusionOk="0">
                  <a:moveTo>
                    <a:pt x="574" y="0"/>
                  </a:moveTo>
                  <a:cubicBezTo>
                    <a:pt x="383" y="0"/>
                    <a:pt x="192" y="9"/>
                    <a:pt x="1" y="31"/>
                  </a:cubicBezTo>
                  <a:cubicBezTo>
                    <a:pt x="120" y="180"/>
                    <a:pt x="259" y="210"/>
                    <a:pt x="411" y="210"/>
                  </a:cubicBezTo>
                  <a:cubicBezTo>
                    <a:pt x="512" y="210"/>
                    <a:pt x="619" y="197"/>
                    <a:pt x="729" y="197"/>
                  </a:cubicBezTo>
                  <a:cubicBezTo>
                    <a:pt x="784" y="197"/>
                    <a:pt x="839" y="200"/>
                    <a:pt x="896" y="210"/>
                  </a:cubicBezTo>
                  <a:cubicBezTo>
                    <a:pt x="904" y="212"/>
                    <a:pt x="914" y="212"/>
                    <a:pt x="924" y="212"/>
                  </a:cubicBezTo>
                  <a:cubicBezTo>
                    <a:pt x="964" y="212"/>
                    <a:pt x="1013" y="203"/>
                    <a:pt x="1057" y="203"/>
                  </a:cubicBezTo>
                  <a:cubicBezTo>
                    <a:pt x="1135" y="203"/>
                    <a:pt x="1193" y="234"/>
                    <a:pt x="1134" y="409"/>
                  </a:cubicBezTo>
                  <a:cubicBezTo>
                    <a:pt x="1214" y="449"/>
                    <a:pt x="1294" y="528"/>
                    <a:pt x="1353" y="568"/>
                  </a:cubicBezTo>
                  <a:cubicBezTo>
                    <a:pt x="1433" y="668"/>
                    <a:pt x="1433" y="767"/>
                    <a:pt x="1453" y="906"/>
                  </a:cubicBezTo>
                  <a:cubicBezTo>
                    <a:pt x="1492" y="926"/>
                    <a:pt x="1532" y="926"/>
                    <a:pt x="1552" y="946"/>
                  </a:cubicBezTo>
                  <a:cubicBezTo>
                    <a:pt x="1797" y="573"/>
                    <a:pt x="2094" y="480"/>
                    <a:pt x="2408" y="480"/>
                  </a:cubicBezTo>
                  <a:cubicBezTo>
                    <a:pt x="2681" y="480"/>
                    <a:pt x="2966" y="550"/>
                    <a:pt x="3243" y="568"/>
                  </a:cubicBezTo>
                  <a:cubicBezTo>
                    <a:pt x="3549" y="621"/>
                    <a:pt x="3861" y="668"/>
                    <a:pt x="4175" y="668"/>
                  </a:cubicBezTo>
                  <a:cubicBezTo>
                    <a:pt x="4453" y="668"/>
                    <a:pt x="4733" y="631"/>
                    <a:pt x="5013" y="528"/>
                  </a:cubicBezTo>
                  <a:cubicBezTo>
                    <a:pt x="4815" y="210"/>
                    <a:pt x="4516" y="349"/>
                    <a:pt x="4377" y="210"/>
                  </a:cubicBezTo>
                  <a:lnTo>
                    <a:pt x="4198" y="210"/>
                  </a:lnTo>
                  <a:cubicBezTo>
                    <a:pt x="4158" y="230"/>
                    <a:pt x="4118" y="240"/>
                    <a:pt x="4081" y="240"/>
                  </a:cubicBezTo>
                  <a:cubicBezTo>
                    <a:pt x="4044" y="240"/>
                    <a:pt x="4009" y="230"/>
                    <a:pt x="3979" y="210"/>
                  </a:cubicBezTo>
                  <a:lnTo>
                    <a:pt x="3422" y="210"/>
                  </a:lnTo>
                  <a:cubicBezTo>
                    <a:pt x="3342" y="230"/>
                    <a:pt x="3243" y="270"/>
                    <a:pt x="3183" y="270"/>
                  </a:cubicBezTo>
                  <a:cubicBezTo>
                    <a:pt x="2304" y="188"/>
                    <a:pt x="1438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9"/>
            <p:cNvSpPr/>
            <p:nvPr/>
          </p:nvSpPr>
          <p:spPr>
            <a:xfrm>
              <a:off x="6027275" y="2758075"/>
              <a:ext cx="182550" cy="16800"/>
            </a:xfrm>
            <a:custGeom>
              <a:avLst/>
              <a:gdLst/>
              <a:ahLst/>
              <a:cxnLst/>
              <a:rect l="l" t="t" r="r" b="b"/>
              <a:pathLst>
                <a:path w="7302" h="672" extrusionOk="0">
                  <a:moveTo>
                    <a:pt x="2031" y="1"/>
                  </a:moveTo>
                  <a:cubicBezTo>
                    <a:pt x="1627" y="1"/>
                    <a:pt x="1222" y="6"/>
                    <a:pt x="816" y="18"/>
                  </a:cubicBezTo>
                  <a:cubicBezTo>
                    <a:pt x="730" y="18"/>
                    <a:pt x="642" y="14"/>
                    <a:pt x="552" y="14"/>
                  </a:cubicBezTo>
                  <a:cubicBezTo>
                    <a:pt x="372" y="14"/>
                    <a:pt x="186" y="32"/>
                    <a:pt x="1" y="138"/>
                  </a:cubicBezTo>
                  <a:cubicBezTo>
                    <a:pt x="60" y="237"/>
                    <a:pt x="120" y="277"/>
                    <a:pt x="180" y="357"/>
                  </a:cubicBezTo>
                  <a:cubicBezTo>
                    <a:pt x="319" y="396"/>
                    <a:pt x="478" y="436"/>
                    <a:pt x="617" y="436"/>
                  </a:cubicBezTo>
                  <a:lnTo>
                    <a:pt x="3462" y="436"/>
                  </a:lnTo>
                  <a:cubicBezTo>
                    <a:pt x="3800" y="436"/>
                    <a:pt x="4158" y="456"/>
                    <a:pt x="4476" y="555"/>
                  </a:cubicBezTo>
                  <a:cubicBezTo>
                    <a:pt x="4973" y="599"/>
                    <a:pt x="5470" y="671"/>
                    <a:pt x="5963" y="671"/>
                  </a:cubicBezTo>
                  <a:cubicBezTo>
                    <a:pt x="6379" y="671"/>
                    <a:pt x="6792" y="620"/>
                    <a:pt x="7202" y="456"/>
                  </a:cubicBezTo>
                  <a:cubicBezTo>
                    <a:pt x="7242" y="416"/>
                    <a:pt x="7281" y="376"/>
                    <a:pt x="7301" y="337"/>
                  </a:cubicBezTo>
                  <a:cubicBezTo>
                    <a:pt x="7162" y="277"/>
                    <a:pt x="7023" y="217"/>
                    <a:pt x="6864" y="217"/>
                  </a:cubicBezTo>
                  <a:cubicBezTo>
                    <a:pt x="5256" y="90"/>
                    <a:pt x="3649" y="1"/>
                    <a:pt x="2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9"/>
            <p:cNvSpPr/>
            <p:nvPr/>
          </p:nvSpPr>
          <p:spPr>
            <a:xfrm>
              <a:off x="6034250" y="2566050"/>
              <a:ext cx="10950" cy="119400"/>
            </a:xfrm>
            <a:custGeom>
              <a:avLst/>
              <a:gdLst/>
              <a:ahLst/>
              <a:cxnLst/>
              <a:rect l="l" t="t" r="r" b="b"/>
              <a:pathLst>
                <a:path w="438" h="4776" extrusionOk="0">
                  <a:moveTo>
                    <a:pt x="139" y="1"/>
                  </a:moveTo>
                  <a:cubicBezTo>
                    <a:pt x="100" y="100"/>
                    <a:pt x="0" y="180"/>
                    <a:pt x="0" y="259"/>
                  </a:cubicBezTo>
                  <a:lnTo>
                    <a:pt x="0" y="4775"/>
                  </a:lnTo>
                  <a:cubicBezTo>
                    <a:pt x="199" y="3641"/>
                    <a:pt x="438" y="2527"/>
                    <a:pt x="338" y="1354"/>
                  </a:cubicBezTo>
                  <a:cubicBezTo>
                    <a:pt x="219" y="1155"/>
                    <a:pt x="199" y="976"/>
                    <a:pt x="338" y="797"/>
                  </a:cubicBezTo>
                  <a:lnTo>
                    <a:pt x="338" y="598"/>
                  </a:lnTo>
                  <a:cubicBezTo>
                    <a:pt x="179" y="439"/>
                    <a:pt x="378" y="1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9"/>
            <p:cNvSpPr/>
            <p:nvPr/>
          </p:nvSpPr>
          <p:spPr>
            <a:xfrm>
              <a:off x="5877100" y="2519800"/>
              <a:ext cx="10450" cy="150225"/>
            </a:xfrm>
            <a:custGeom>
              <a:avLst/>
              <a:gdLst/>
              <a:ahLst/>
              <a:cxnLst/>
              <a:rect l="l" t="t" r="r" b="b"/>
              <a:pathLst>
                <a:path w="418" h="6009" extrusionOk="0">
                  <a:moveTo>
                    <a:pt x="159" y="1"/>
                  </a:moveTo>
                  <a:cubicBezTo>
                    <a:pt x="0" y="1990"/>
                    <a:pt x="239" y="3979"/>
                    <a:pt x="60" y="6008"/>
                  </a:cubicBezTo>
                  <a:cubicBezTo>
                    <a:pt x="199" y="5929"/>
                    <a:pt x="298" y="5909"/>
                    <a:pt x="298" y="5889"/>
                  </a:cubicBezTo>
                  <a:cubicBezTo>
                    <a:pt x="418" y="3920"/>
                    <a:pt x="318" y="195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9"/>
            <p:cNvSpPr/>
            <p:nvPr/>
          </p:nvSpPr>
          <p:spPr>
            <a:xfrm>
              <a:off x="6328650" y="2738625"/>
              <a:ext cx="73625" cy="61425"/>
            </a:xfrm>
            <a:custGeom>
              <a:avLst/>
              <a:gdLst/>
              <a:ahLst/>
              <a:cxnLst/>
              <a:rect l="l" t="t" r="r" b="b"/>
              <a:pathLst>
                <a:path w="2945" h="2457" extrusionOk="0">
                  <a:moveTo>
                    <a:pt x="2328" y="1"/>
                  </a:moveTo>
                  <a:cubicBezTo>
                    <a:pt x="2248" y="1"/>
                    <a:pt x="2189" y="1"/>
                    <a:pt x="2129" y="21"/>
                  </a:cubicBezTo>
                  <a:cubicBezTo>
                    <a:pt x="2129" y="219"/>
                    <a:pt x="2069" y="398"/>
                    <a:pt x="2069" y="597"/>
                  </a:cubicBezTo>
                  <a:cubicBezTo>
                    <a:pt x="2024" y="1247"/>
                    <a:pt x="1887" y="1507"/>
                    <a:pt x="1449" y="1507"/>
                  </a:cubicBezTo>
                  <a:cubicBezTo>
                    <a:pt x="1310" y="1507"/>
                    <a:pt x="1141" y="1481"/>
                    <a:pt x="936" y="1433"/>
                  </a:cubicBezTo>
                  <a:cubicBezTo>
                    <a:pt x="712" y="1377"/>
                    <a:pt x="499" y="1312"/>
                    <a:pt x="282" y="1312"/>
                  </a:cubicBezTo>
                  <a:cubicBezTo>
                    <a:pt x="189" y="1312"/>
                    <a:pt x="96" y="1324"/>
                    <a:pt x="1" y="1353"/>
                  </a:cubicBezTo>
                  <a:cubicBezTo>
                    <a:pt x="438" y="2109"/>
                    <a:pt x="1174" y="1890"/>
                    <a:pt x="1791" y="2010"/>
                  </a:cubicBezTo>
                  <a:cubicBezTo>
                    <a:pt x="1884" y="2010"/>
                    <a:pt x="1968" y="2019"/>
                    <a:pt x="2049" y="2019"/>
                  </a:cubicBezTo>
                  <a:cubicBezTo>
                    <a:pt x="2089" y="2019"/>
                    <a:pt x="2129" y="2016"/>
                    <a:pt x="2169" y="2010"/>
                  </a:cubicBezTo>
                  <a:lnTo>
                    <a:pt x="2169" y="2010"/>
                  </a:lnTo>
                  <a:cubicBezTo>
                    <a:pt x="2069" y="2030"/>
                    <a:pt x="1930" y="2030"/>
                    <a:pt x="1870" y="2189"/>
                  </a:cubicBezTo>
                  <a:cubicBezTo>
                    <a:pt x="1870" y="2288"/>
                    <a:pt x="1890" y="2348"/>
                    <a:pt x="1990" y="2408"/>
                  </a:cubicBezTo>
                  <a:cubicBezTo>
                    <a:pt x="2076" y="2441"/>
                    <a:pt x="2158" y="2456"/>
                    <a:pt x="2236" y="2456"/>
                  </a:cubicBezTo>
                  <a:cubicBezTo>
                    <a:pt x="2392" y="2456"/>
                    <a:pt x="2534" y="2394"/>
                    <a:pt x="2666" y="2288"/>
                  </a:cubicBezTo>
                  <a:cubicBezTo>
                    <a:pt x="2746" y="2229"/>
                    <a:pt x="2786" y="2149"/>
                    <a:pt x="2865" y="2109"/>
                  </a:cubicBezTo>
                  <a:cubicBezTo>
                    <a:pt x="2945" y="2050"/>
                    <a:pt x="2945" y="2010"/>
                    <a:pt x="2885" y="1930"/>
                  </a:cubicBezTo>
                  <a:cubicBezTo>
                    <a:pt x="2507" y="1711"/>
                    <a:pt x="2248" y="1433"/>
                    <a:pt x="2328" y="936"/>
                  </a:cubicBezTo>
                  <a:cubicBezTo>
                    <a:pt x="2268" y="617"/>
                    <a:pt x="2268" y="319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9"/>
            <p:cNvSpPr/>
            <p:nvPr/>
          </p:nvSpPr>
          <p:spPr>
            <a:xfrm>
              <a:off x="5718450" y="2551150"/>
              <a:ext cx="14925" cy="112850"/>
            </a:xfrm>
            <a:custGeom>
              <a:avLst/>
              <a:gdLst/>
              <a:ahLst/>
              <a:cxnLst/>
              <a:rect l="l" t="t" r="r" b="b"/>
              <a:pathLst>
                <a:path w="597" h="4514" extrusionOk="0">
                  <a:moveTo>
                    <a:pt x="219" y="0"/>
                  </a:moveTo>
                  <a:cubicBezTo>
                    <a:pt x="40" y="100"/>
                    <a:pt x="139" y="338"/>
                    <a:pt x="20" y="438"/>
                  </a:cubicBezTo>
                  <a:lnTo>
                    <a:pt x="20" y="637"/>
                  </a:lnTo>
                  <a:cubicBezTo>
                    <a:pt x="120" y="756"/>
                    <a:pt x="120" y="875"/>
                    <a:pt x="20" y="995"/>
                  </a:cubicBezTo>
                  <a:cubicBezTo>
                    <a:pt x="20" y="2168"/>
                    <a:pt x="0" y="3322"/>
                    <a:pt x="0" y="4456"/>
                  </a:cubicBezTo>
                  <a:cubicBezTo>
                    <a:pt x="38" y="4494"/>
                    <a:pt x="71" y="4513"/>
                    <a:pt x="102" y="4513"/>
                  </a:cubicBezTo>
                  <a:cubicBezTo>
                    <a:pt x="136" y="4513"/>
                    <a:pt x="168" y="4489"/>
                    <a:pt x="199" y="4436"/>
                  </a:cubicBezTo>
                  <a:cubicBezTo>
                    <a:pt x="259" y="3680"/>
                    <a:pt x="259" y="2944"/>
                    <a:pt x="319" y="2188"/>
                  </a:cubicBezTo>
                  <a:cubicBezTo>
                    <a:pt x="378" y="1492"/>
                    <a:pt x="597" y="736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9"/>
            <p:cNvSpPr/>
            <p:nvPr/>
          </p:nvSpPr>
          <p:spPr>
            <a:xfrm>
              <a:off x="6172000" y="2542675"/>
              <a:ext cx="14950" cy="69400"/>
            </a:xfrm>
            <a:custGeom>
              <a:avLst/>
              <a:gdLst/>
              <a:ahLst/>
              <a:cxnLst/>
              <a:rect l="l" t="t" r="r" b="b"/>
              <a:pathLst>
                <a:path w="598" h="2776" extrusionOk="0">
                  <a:moveTo>
                    <a:pt x="339" y="1"/>
                  </a:moveTo>
                  <a:cubicBezTo>
                    <a:pt x="0" y="876"/>
                    <a:pt x="239" y="1791"/>
                    <a:pt x="179" y="2686"/>
                  </a:cubicBezTo>
                  <a:cubicBezTo>
                    <a:pt x="239" y="2746"/>
                    <a:pt x="294" y="2776"/>
                    <a:pt x="351" y="2776"/>
                  </a:cubicBezTo>
                  <a:cubicBezTo>
                    <a:pt x="408" y="2776"/>
                    <a:pt x="468" y="2746"/>
                    <a:pt x="537" y="2686"/>
                  </a:cubicBezTo>
                  <a:cubicBezTo>
                    <a:pt x="577" y="1911"/>
                    <a:pt x="597" y="1135"/>
                    <a:pt x="537" y="379"/>
                  </a:cubicBezTo>
                  <a:cubicBezTo>
                    <a:pt x="438" y="279"/>
                    <a:pt x="537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9"/>
            <p:cNvSpPr/>
            <p:nvPr/>
          </p:nvSpPr>
          <p:spPr>
            <a:xfrm>
              <a:off x="6298325" y="2769925"/>
              <a:ext cx="79100" cy="22450"/>
            </a:xfrm>
            <a:custGeom>
              <a:avLst/>
              <a:gdLst/>
              <a:ahLst/>
              <a:cxnLst/>
              <a:rect l="l" t="t" r="r" b="b"/>
              <a:pathLst>
                <a:path w="3164" h="898" extrusionOk="0">
                  <a:moveTo>
                    <a:pt x="170" y="1"/>
                  </a:moveTo>
                  <a:cubicBezTo>
                    <a:pt x="116" y="1"/>
                    <a:pt x="65" y="25"/>
                    <a:pt x="20" y="81"/>
                  </a:cubicBezTo>
                  <a:cubicBezTo>
                    <a:pt x="0" y="181"/>
                    <a:pt x="0" y="280"/>
                    <a:pt x="80" y="380"/>
                  </a:cubicBezTo>
                  <a:cubicBezTo>
                    <a:pt x="657" y="897"/>
                    <a:pt x="1393" y="758"/>
                    <a:pt x="2069" y="877"/>
                  </a:cubicBezTo>
                  <a:cubicBezTo>
                    <a:pt x="2187" y="883"/>
                    <a:pt x="2306" y="891"/>
                    <a:pt x="2422" y="891"/>
                  </a:cubicBezTo>
                  <a:cubicBezTo>
                    <a:pt x="2695" y="891"/>
                    <a:pt x="2954" y="848"/>
                    <a:pt x="3163" y="638"/>
                  </a:cubicBezTo>
                  <a:cubicBezTo>
                    <a:pt x="2546" y="380"/>
                    <a:pt x="1790" y="479"/>
                    <a:pt x="1214" y="81"/>
                  </a:cubicBezTo>
                  <a:cubicBezTo>
                    <a:pt x="915" y="81"/>
                    <a:pt x="617" y="62"/>
                    <a:pt x="299" y="42"/>
                  </a:cubicBezTo>
                  <a:cubicBezTo>
                    <a:pt x="255" y="16"/>
                    <a:pt x="212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9"/>
            <p:cNvSpPr/>
            <p:nvPr/>
          </p:nvSpPr>
          <p:spPr>
            <a:xfrm>
              <a:off x="6228700" y="2502825"/>
              <a:ext cx="64175" cy="16750"/>
            </a:xfrm>
            <a:custGeom>
              <a:avLst/>
              <a:gdLst/>
              <a:ahLst/>
              <a:cxnLst/>
              <a:rect l="l" t="t" r="r" b="b"/>
              <a:pathLst>
                <a:path w="2567" h="670" extrusionOk="0">
                  <a:moveTo>
                    <a:pt x="1522" y="0"/>
                  </a:moveTo>
                  <a:cubicBezTo>
                    <a:pt x="1403" y="0"/>
                    <a:pt x="1281" y="22"/>
                    <a:pt x="1154" y="83"/>
                  </a:cubicBezTo>
                  <a:cubicBezTo>
                    <a:pt x="1194" y="282"/>
                    <a:pt x="1512" y="183"/>
                    <a:pt x="1512" y="481"/>
                  </a:cubicBezTo>
                  <a:lnTo>
                    <a:pt x="0" y="481"/>
                  </a:lnTo>
                  <a:cubicBezTo>
                    <a:pt x="312" y="628"/>
                    <a:pt x="632" y="670"/>
                    <a:pt x="954" y="670"/>
                  </a:cubicBezTo>
                  <a:cubicBezTo>
                    <a:pt x="1372" y="670"/>
                    <a:pt x="1793" y="600"/>
                    <a:pt x="2208" y="600"/>
                  </a:cubicBezTo>
                  <a:cubicBezTo>
                    <a:pt x="2217" y="601"/>
                    <a:pt x="2226" y="602"/>
                    <a:pt x="2235" y="602"/>
                  </a:cubicBezTo>
                  <a:cubicBezTo>
                    <a:pt x="2420" y="602"/>
                    <a:pt x="2547" y="408"/>
                    <a:pt x="2566" y="143"/>
                  </a:cubicBezTo>
                  <a:lnTo>
                    <a:pt x="2566" y="143"/>
                  </a:lnTo>
                  <a:cubicBezTo>
                    <a:pt x="2527" y="147"/>
                    <a:pt x="2488" y="150"/>
                    <a:pt x="2450" y="150"/>
                  </a:cubicBezTo>
                  <a:cubicBezTo>
                    <a:pt x="2127" y="150"/>
                    <a:pt x="1833" y="0"/>
                    <a:pt x="1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9"/>
            <p:cNvSpPr/>
            <p:nvPr/>
          </p:nvSpPr>
          <p:spPr>
            <a:xfrm>
              <a:off x="5638375" y="2499525"/>
              <a:ext cx="117900" cy="5875"/>
            </a:xfrm>
            <a:custGeom>
              <a:avLst/>
              <a:gdLst/>
              <a:ahLst/>
              <a:cxnLst/>
              <a:rect l="l" t="t" r="r" b="b"/>
              <a:pathLst>
                <a:path w="4716" h="235" extrusionOk="0">
                  <a:moveTo>
                    <a:pt x="384" y="0"/>
                  </a:moveTo>
                  <a:cubicBezTo>
                    <a:pt x="250" y="0"/>
                    <a:pt x="122" y="25"/>
                    <a:pt x="1" y="135"/>
                  </a:cubicBezTo>
                  <a:cubicBezTo>
                    <a:pt x="1234" y="175"/>
                    <a:pt x="2507" y="215"/>
                    <a:pt x="3740" y="235"/>
                  </a:cubicBezTo>
                  <a:lnTo>
                    <a:pt x="4198" y="235"/>
                  </a:lnTo>
                  <a:cubicBezTo>
                    <a:pt x="4397" y="235"/>
                    <a:pt x="4576" y="235"/>
                    <a:pt x="4715" y="215"/>
                  </a:cubicBezTo>
                  <a:lnTo>
                    <a:pt x="4715" y="16"/>
                  </a:lnTo>
                  <a:lnTo>
                    <a:pt x="717" y="16"/>
                  </a:lnTo>
                  <a:cubicBezTo>
                    <a:pt x="602" y="16"/>
                    <a:pt x="491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9"/>
            <p:cNvSpPr/>
            <p:nvPr/>
          </p:nvSpPr>
          <p:spPr>
            <a:xfrm>
              <a:off x="5575225" y="2593900"/>
              <a:ext cx="17425" cy="87550"/>
            </a:xfrm>
            <a:custGeom>
              <a:avLst/>
              <a:gdLst/>
              <a:ahLst/>
              <a:cxnLst/>
              <a:rect l="l" t="t" r="r" b="b"/>
              <a:pathLst>
                <a:path w="697" h="3502" extrusionOk="0">
                  <a:moveTo>
                    <a:pt x="157" y="1"/>
                  </a:moveTo>
                  <a:cubicBezTo>
                    <a:pt x="129" y="1"/>
                    <a:pt x="100" y="21"/>
                    <a:pt x="60" y="61"/>
                  </a:cubicBezTo>
                  <a:cubicBezTo>
                    <a:pt x="0" y="1214"/>
                    <a:pt x="299" y="2348"/>
                    <a:pt x="239" y="3502"/>
                  </a:cubicBezTo>
                  <a:cubicBezTo>
                    <a:pt x="696" y="3442"/>
                    <a:pt x="458" y="3144"/>
                    <a:pt x="438" y="2925"/>
                  </a:cubicBezTo>
                  <a:cubicBezTo>
                    <a:pt x="358" y="1950"/>
                    <a:pt x="577" y="976"/>
                    <a:pt x="239" y="61"/>
                  </a:cubicBezTo>
                  <a:cubicBezTo>
                    <a:pt x="209" y="21"/>
                    <a:pt x="184" y="1"/>
                    <a:pt x="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9"/>
            <p:cNvSpPr/>
            <p:nvPr/>
          </p:nvSpPr>
          <p:spPr>
            <a:xfrm>
              <a:off x="6149125" y="2642650"/>
              <a:ext cx="14450" cy="76600"/>
            </a:xfrm>
            <a:custGeom>
              <a:avLst/>
              <a:gdLst/>
              <a:ahLst/>
              <a:cxnLst/>
              <a:rect l="l" t="t" r="r" b="b"/>
              <a:pathLst>
                <a:path w="578" h="3064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995"/>
                    <a:pt x="179" y="2049"/>
                    <a:pt x="219" y="3064"/>
                  </a:cubicBezTo>
                  <a:cubicBezTo>
                    <a:pt x="219" y="2208"/>
                    <a:pt x="577" y="1413"/>
                    <a:pt x="498" y="577"/>
                  </a:cubicBezTo>
                  <a:cubicBezTo>
                    <a:pt x="279" y="458"/>
                    <a:pt x="378" y="199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9"/>
            <p:cNvSpPr/>
            <p:nvPr/>
          </p:nvSpPr>
          <p:spPr>
            <a:xfrm>
              <a:off x="5582675" y="2743100"/>
              <a:ext cx="103975" cy="14225"/>
            </a:xfrm>
            <a:custGeom>
              <a:avLst/>
              <a:gdLst/>
              <a:ahLst/>
              <a:cxnLst/>
              <a:rect l="l" t="t" r="r" b="b"/>
              <a:pathLst>
                <a:path w="4159" h="569" extrusionOk="0">
                  <a:moveTo>
                    <a:pt x="100" y="1"/>
                  </a:moveTo>
                  <a:cubicBezTo>
                    <a:pt x="40" y="120"/>
                    <a:pt x="1" y="200"/>
                    <a:pt x="60" y="339"/>
                  </a:cubicBezTo>
                  <a:cubicBezTo>
                    <a:pt x="451" y="461"/>
                    <a:pt x="842" y="568"/>
                    <a:pt x="1238" y="568"/>
                  </a:cubicBezTo>
                  <a:cubicBezTo>
                    <a:pt x="1486" y="568"/>
                    <a:pt x="1736" y="526"/>
                    <a:pt x="1990" y="418"/>
                  </a:cubicBezTo>
                  <a:cubicBezTo>
                    <a:pt x="2726" y="379"/>
                    <a:pt x="3442" y="379"/>
                    <a:pt x="4158" y="359"/>
                  </a:cubicBezTo>
                  <a:cubicBezTo>
                    <a:pt x="3965" y="249"/>
                    <a:pt x="3756" y="232"/>
                    <a:pt x="3539" y="232"/>
                  </a:cubicBezTo>
                  <a:cubicBezTo>
                    <a:pt x="3442" y="232"/>
                    <a:pt x="3344" y="235"/>
                    <a:pt x="3246" y="235"/>
                  </a:cubicBezTo>
                  <a:cubicBezTo>
                    <a:pt x="3086" y="235"/>
                    <a:pt x="2925" y="226"/>
                    <a:pt x="2766" y="180"/>
                  </a:cubicBezTo>
                  <a:cubicBezTo>
                    <a:pt x="2432" y="96"/>
                    <a:pt x="2092" y="79"/>
                    <a:pt x="1751" y="79"/>
                  </a:cubicBezTo>
                  <a:cubicBezTo>
                    <a:pt x="1519" y="79"/>
                    <a:pt x="1287" y="87"/>
                    <a:pt x="1055" y="87"/>
                  </a:cubicBezTo>
                  <a:cubicBezTo>
                    <a:pt x="734" y="87"/>
                    <a:pt x="414" y="72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9"/>
            <p:cNvSpPr/>
            <p:nvPr/>
          </p:nvSpPr>
          <p:spPr>
            <a:xfrm>
              <a:off x="5699550" y="2752125"/>
              <a:ext cx="81575" cy="8200"/>
            </a:xfrm>
            <a:custGeom>
              <a:avLst/>
              <a:gdLst/>
              <a:ahLst/>
              <a:cxnLst/>
              <a:rect l="l" t="t" r="r" b="b"/>
              <a:pathLst>
                <a:path w="3263" h="328" extrusionOk="0">
                  <a:moveTo>
                    <a:pt x="1366" y="0"/>
                  </a:moveTo>
                  <a:cubicBezTo>
                    <a:pt x="912" y="0"/>
                    <a:pt x="456" y="18"/>
                    <a:pt x="0" y="18"/>
                  </a:cubicBezTo>
                  <a:cubicBezTo>
                    <a:pt x="694" y="197"/>
                    <a:pt x="1396" y="327"/>
                    <a:pt x="2100" y="327"/>
                  </a:cubicBezTo>
                  <a:cubicBezTo>
                    <a:pt x="2487" y="327"/>
                    <a:pt x="2875" y="288"/>
                    <a:pt x="3263" y="197"/>
                  </a:cubicBezTo>
                  <a:cubicBezTo>
                    <a:pt x="2636" y="34"/>
                    <a:pt x="2003" y="0"/>
                    <a:pt x="1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9"/>
            <p:cNvSpPr/>
            <p:nvPr/>
          </p:nvSpPr>
          <p:spPr>
            <a:xfrm>
              <a:off x="6208800" y="2765975"/>
              <a:ext cx="97500" cy="13950"/>
            </a:xfrm>
            <a:custGeom>
              <a:avLst/>
              <a:gdLst/>
              <a:ahLst/>
              <a:cxnLst/>
              <a:rect l="l" t="t" r="r" b="b"/>
              <a:pathLst>
                <a:path w="3900" h="558" extrusionOk="0">
                  <a:moveTo>
                    <a:pt x="80" y="1"/>
                  </a:moveTo>
                  <a:lnTo>
                    <a:pt x="20" y="60"/>
                  </a:lnTo>
                  <a:cubicBezTo>
                    <a:pt x="0" y="200"/>
                    <a:pt x="60" y="299"/>
                    <a:pt x="160" y="339"/>
                  </a:cubicBezTo>
                  <a:cubicBezTo>
                    <a:pt x="505" y="475"/>
                    <a:pt x="866" y="488"/>
                    <a:pt x="1233" y="488"/>
                  </a:cubicBezTo>
                  <a:cubicBezTo>
                    <a:pt x="1322" y="488"/>
                    <a:pt x="1411" y="487"/>
                    <a:pt x="1501" y="487"/>
                  </a:cubicBezTo>
                  <a:cubicBezTo>
                    <a:pt x="1637" y="487"/>
                    <a:pt x="1773" y="489"/>
                    <a:pt x="1910" y="498"/>
                  </a:cubicBezTo>
                  <a:lnTo>
                    <a:pt x="2388" y="498"/>
                  </a:lnTo>
                  <a:cubicBezTo>
                    <a:pt x="2845" y="458"/>
                    <a:pt x="3283" y="558"/>
                    <a:pt x="3661" y="299"/>
                  </a:cubicBezTo>
                  <a:cubicBezTo>
                    <a:pt x="3740" y="259"/>
                    <a:pt x="3840" y="239"/>
                    <a:pt x="3899" y="220"/>
                  </a:cubicBezTo>
                  <a:cubicBezTo>
                    <a:pt x="3561" y="1"/>
                    <a:pt x="3163" y="41"/>
                    <a:pt x="2805" y="21"/>
                  </a:cubicBezTo>
                  <a:cubicBezTo>
                    <a:pt x="1890" y="1"/>
                    <a:pt x="995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9"/>
            <p:cNvSpPr/>
            <p:nvPr/>
          </p:nvSpPr>
          <p:spPr>
            <a:xfrm>
              <a:off x="5574725" y="2510350"/>
              <a:ext cx="6475" cy="85075"/>
            </a:xfrm>
            <a:custGeom>
              <a:avLst/>
              <a:gdLst/>
              <a:ahLst/>
              <a:cxnLst/>
              <a:rect l="l" t="t" r="r" b="b"/>
              <a:pathLst>
                <a:path w="259" h="3403" extrusionOk="0">
                  <a:moveTo>
                    <a:pt x="219" y="1"/>
                  </a:moveTo>
                  <a:cubicBezTo>
                    <a:pt x="0" y="140"/>
                    <a:pt x="60" y="379"/>
                    <a:pt x="60" y="598"/>
                  </a:cubicBezTo>
                  <a:cubicBezTo>
                    <a:pt x="60" y="1214"/>
                    <a:pt x="20" y="1831"/>
                    <a:pt x="20" y="2468"/>
                  </a:cubicBezTo>
                  <a:cubicBezTo>
                    <a:pt x="60" y="2786"/>
                    <a:pt x="60" y="3084"/>
                    <a:pt x="80" y="3403"/>
                  </a:cubicBezTo>
                  <a:lnTo>
                    <a:pt x="259" y="3403"/>
                  </a:lnTo>
                  <a:cubicBezTo>
                    <a:pt x="219" y="2269"/>
                    <a:pt x="219" y="1135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9"/>
            <p:cNvSpPr/>
            <p:nvPr/>
          </p:nvSpPr>
          <p:spPr>
            <a:xfrm>
              <a:off x="5578700" y="2667025"/>
              <a:ext cx="15925" cy="56200"/>
            </a:xfrm>
            <a:custGeom>
              <a:avLst/>
              <a:gdLst/>
              <a:ahLst/>
              <a:cxnLst/>
              <a:rect l="l" t="t" r="r" b="b"/>
              <a:pathLst>
                <a:path w="637" h="224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59" y="199"/>
                    <a:pt x="319" y="438"/>
                    <a:pt x="100" y="577"/>
                  </a:cubicBezTo>
                  <a:cubicBezTo>
                    <a:pt x="0" y="1174"/>
                    <a:pt x="239" y="1691"/>
                    <a:pt x="498" y="2248"/>
                  </a:cubicBezTo>
                  <a:lnTo>
                    <a:pt x="498" y="1333"/>
                  </a:lnTo>
                  <a:cubicBezTo>
                    <a:pt x="418" y="895"/>
                    <a:pt x="637" y="39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9"/>
            <p:cNvSpPr/>
            <p:nvPr/>
          </p:nvSpPr>
          <p:spPr>
            <a:xfrm>
              <a:off x="6176475" y="2609825"/>
              <a:ext cx="9475" cy="45150"/>
            </a:xfrm>
            <a:custGeom>
              <a:avLst/>
              <a:gdLst/>
              <a:ahLst/>
              <a:cxnLst/>
              <a:rect l="l" t="t" r="r" b="b"/>
              <a:pathLst>
                <a:path w="379" h="1806" extrusionOk="0">
                  <a:moveTo>
                    <a:pt x="20" y="0"/>
                  </a:moveTo>
                  <a:cubicBezTo>
                    <a:pt x="20" y="577"/>
                    <a:pt x="0" y="1134"/>
                    <a:pt x="20" y="1731"/>
                  </a:cubicBezTo>
                  <a:cubicBezTo>
                    <a:pt x="90" y="1781"/>
                    <a:pt x="150" y="1806"/>
                    <a:pt x="207" y="1806"/>
                  </a:cubicBezTo>
                  <a:cubicBezTo>
                    <a:pt x="264" y="1806"/>
                    <a:pt x="319" y="1781"/>
                    <a:pt x="378" y="1731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9"/>
            <p:cNvSpPr/>
            <p:nvPr/>
          </p:nvSpPr>
          <p:spPr>
            <a:xfrm>
              <a:off x="6009875" y="2603350"/>
              <a:ext cx="9975" cy="60950"/>
            </a:xfrm>
            <a:custGeom>
              <a:avLst/>
              <a:gdLst/>
              <a:ahLst/>
              <a:cxnLst/>
              <a:rect l="l" t="t" r="r" b="b"/>
              <a:pathLst>
                <a:path w="399" h="2438" extrusionOk="0">
                  <a:moveTo>
                    <a:pt x="276" y="1"/>
                  </a:moveTo>
                  <a:cubicBezTo>
                    <a:pt x="249" y="1"/>
                    <a:pt x="219" y="21"/>
                    <a:pt x="179" y="60"/>
                  </a:cubicBezTo>
                  <a:cubicBezTo>
                    <a:pt x="120" y="816"/>
                    <a:pt x="60" y="1572"/>
                    <a:pt x="0" y="2348"/>
                  </a:cubicBezTo>
                  <a:cubicBezTo>
                    <a:pt x="60" y="2408"/>
                    <a:pt x="115" y="2438"/>
                    <a:pt x="172" y="2438"/>
                  </a:cubicBezTo>
                  <a:cubicBezTo>
                    <a:pt x="229" y="2438"/>
                    <a:pt x="289" y="2408"/>
                    <a:pt x="358" y="2348"/>
                  </a:cubicBezTo>
                  <a:cubicBezTo>
                    <a:pt x="378" y="2090"/>
                    <a:pt x="378" y="1851"/>
                    <a:pt x="398" y="1592"/>
                  </a:cubicBezTo>
                  <a:cubicBezTo>
                    <a:pt x="378" y="1075"/>
                    <a:pt x="378" y="578"/>
                    <a:pt x="358" y="60"/>
                  </a:cubicBezTo>
                  <a:cubicBezTo>
                    <a:pt x="329" y="21"/>
                    <a:pt x="304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9"/>
            <p:cNvSpPr/>
            <p:nvPr/>
          </p:nvSpPr>
          <p:spPr>
            <a:xfrm>
              <a:off x="5586150" y="2739850"/>
              <a:ext cx="66175" cy="9325"/>
            </a:xfrm>
            <a:custGeom>
              <a:avLst/>
              <a:gdLst/>
              <a:ahLst/>
              <a:cxnLst/>
              <a:rect l="l" t="t" r="r" b="b"/>
              <a:pathLst>
                <a:path w="2647" h="373" extrusionOk="0">
                  <a:moveTo>
                    <a:pt x="210" y="0"/>
                  </a:moveTo>
                  <a:cubicBezTo>
                    <a:pt x="127" y="0"/>
                    <a:pt x="60" y="43"/>
                    <a:pt x="1" y="151"/>
                  </a:cubicBezTo>
                  <a:cubicBezTo>
                    <a:pt x="464" y="323"/>
                    <a:pt x="939" y="373"/>
                    <a:pt x="1419" y="373"/>
                  </a:cubicBezTo>
                  <a:cubicBezTo>
                    <a:pt x="1826" y="373"/>
                    <a:pt x="2236" y="337"/>
                    <a:pt x="2647" y="310"/>
                  </a:cubicBezTo>
                  <a:cubicBezTo>
                    <a:pt x="2477" y="151"/>
                    <a:pt x="2288" y="121"/>
                    <a:pt x="2094" y="121"/>
                  </a:cubicBezTo>
                  <a:cubicBezTo>
                    <a:pt x="1978" y="121"/>
                    <a:pt x="1860" y="131"/>
                    <a:pt x="1743" y="131"/>
                  </a:cubicBezTo>
                  <a:cubicBezTo>
                    <a:pt x="1665" y="131"/>
                    <a:pt x="1588" y="127"/>
                    <a:pt x="1513" y="111"/>
                  </a:cubicBezTo>
                  <a:cubicBezTo>
                    <a:pt x="1311" y="111"/>
                    <a:pt x="1109" y="133"/>
                    <a:pt x="911" y="133"/>
                  </a:cubicBezTo>
                  <a:cubicBezTo>
                    <a:pt x="737" y="133"/>
                    <a:pt x="566" y="116"/>
                    <a:pt x="399" y="51"/>
                  </a:cubicBezTo>
                  <a:cubicBezTo>
                    <a:pt x="327" y="19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9"/>
            <p:cNvSpPr/>
            <p:nvPr/>
          </p:nvSpPr>
          <p:spPr>
            <a:xfrm>
              <a:off x="6008875" y="2662050"/>
              <a:ext cx="9975" cy="47750"/>
            </a:xfrm>
            <a:custGeom>
              <a:avLst/>
              <a:gdLst/>
              <a:ahLst/>
              <a:cxnLst/>
              <a:rect l="l" t="t" r="r" b="b"/>
              <a:pathLst>
                <a:path w="399" h="1910" extrusionOk="0">
                  <a:moveTo>
                    <a:pt x="40" y="0"/>
                  </a:moveTo>
                  <a:cubicBezTo>
                    <a:pt x="20" y="637"/>
                    <a:pt x="1" y="1273"/>
                    <a:pt x="199" y="1910"/>
                  </a:cubicBezTo>
                  <a:cubicBezTo>
                    <a:pt x="239" y="1273"/>
                    <a:pt x="319" y="637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9"/>
            <p:cNvSpPr/>
            <p:nvPr/>
          </p:nvSpPr>
          <p:spPr>
            <a:xfrm>
              <a:off x="6173975" y="2652600"/>
              <a:ext cx="14450" cy="44275"/>
            </a:xfrm>
            <a:custGeom>
              <a:avLst/>
              <a:gdLst/>
              <a:ahLst/>
              <a:cxnLst/>
              <a:rect l="l" t="t" r="r" b="b"/>
              <a:pathLst>
                <a:path w="578" h="1771" extrusionOk="0">
                  <a:moveTo>
                    <a:pt x="100" y="0"/>
                  </a:moveTo>
                  <a:cubicBezTo>
                    <a:pt x="120" y="597"/>
                    <a:pt x="1" y="1194"/>
                    <a:pt x="299" y="1771"/>
                  </a:cubicBezTo>
                  <a:cubicBezTo>
                    <a:pt x="160" y="1154"/>
                    <a:pt x="578" y="597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9"/>
            <p:cNvSpPr/>
            <p:nvPr/>
          </p:nvSpPr>
          <p:spPr>
            <a:xfrm>
              <a:off x="6012850" y="2510350"/>
              <a:ext cx="7500" cy="57850"/>
            </a:xfrm>
            <a:custGeom>
              <a:avLst/>
              <a:gdLst/>
              <a:ahLst/>
              <a:cxnLst/>
              <a:rect l="l" t="t" r="r" b="b"/>
              <a:pathLst>
                <a:path w="300" h="2314" extrusionOk="0">
                  <a:moveTo>
                    <a:pt x="1" y="1"/>
                  </a:moveTo>
                  <a:cubicBezTo>
                    <a:pt x="40" y="777"/>
                    <a:pt x="60" y="1513"/>
                    <a:pt x="80" y="2269"/>
                  </a:cubicBezTo>
                  <a:cubicBezTo>
                    <a:pt x="110" y="2298"/>
                    <a:pt x="135" y="2313"/>
                    <a:pt x="160" y="2313"/>
                  </a:cubicBezTo>
                  <a:cubicBezTo>
                    <a:pt x="185" y="2313"/>
                    <a:pt x="210" y="2298"/>
                    <a:pt x="239" y="2269"/>
                  </a:cubicBezTo>
                  <a:cubicBezTo>
                    <a:pt x="259" y="1513"/>
                    <a:pt x="279" y="73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9"/>
            <p:cNvSpPr/>
            <p:nvPr/>
          </p:nvSpPr>
          <p:spPr>
            <a:xfrm>
              <a:off x="5713975" y="2518325"/>
              <a:ext cx="11950" cy="43775"/>
            </a:xfrm>
            <a:custGeom>
              <a:avLst/>
              <a:gdLst/>
              <a:ahLst/>
              <a:cxnLst/>
              <a:rect l="l" t="t" r="r" b="b"/>
              <a:pathLst>
                <a:path w="478" h="1751" extrusionOk="0">
                  <a:moveTo>
                    <a:pt x="0" y="0"/>
                  </a:moveTo>
                  <a:cubicBezTo>
                    <a:pt x="159" y="577"/>
                    <a:pt x="159" y="1174"/>
                    <a:pt x="199" y="1751"/>
                  </a:cubicBezTo>
                  <a:cubicBezTo>
                    <a:pt x="378" y="1651"/>
                    <a:pt x="378" y="1472"/>
                    <a:pt x="398" y="1313"/>
                  </a:cubicBezTo>
                  <a:cubicBezTo>
                    <a:pt x="378" y="875"/>
                    <a:pt x="478" y="37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9"/>
            <p:cNvSpPr/>
            <p:nvPr/>
          </p:nvSpPr>
          <p:spPr>
            <a:xfrm>
              <a:off x="6028775" y="2441275"/>
              <a:ext cx="47750" cy="8000"/>
            </a:xfrm>
            <a:custGeom>
              <a:avLst/>
              <a:gdLst/>
              <a:ahLst/>
              <a:cxnLst/>
              <a:rect l="l" t="t" r="r" b="b"/>
              <a:pathLst>
                <a:path w="1910" h="320" extrusionOk="0">
                  <a:moveTo>
                    <a:pt x="808" y="0"/>
                  </a:moveTo>
                  <a:cubicBezTo>
                    <a:pt x="539" y="0"/>
                    <a:pt x="271" y="71"/>
                    <a:pt x="0" y="257"/>
                  </a:cubicBezTo>
                  <a:cubicBezTo>
                    <a:pt x="297" y="304"/>
                    <a:pt x="589" y="320"/>
                    <a:pt x="882" y="320"/>
                  </a:cubicBezTo>
                  <a:cubicBezTo>
                    <a:pt x="1220" y="320"/>
                    <a:pt x="1559" y="299"/>
                    <a:pt x="1910" y="277"/>
                  </a:cubicBezTo>
                  <a:cubicBezTo>
                    <a:pt x="1533" y="129"/>
                    <a:pt x="1169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9"/>
            <p:cNvSpPr/>
            <p:nvPr/>
          </p:nvSpPr>
          <p:spPr>
            <a:xfrm>
              <a:off x="6031250" y="2525775"/>
              <a:ext cx="15950" cy="27375"/>
            </a:xfrm>
            <a:custGeom>
              <a:avLst/>
              <a:gdLst/>
              <a:ahLst/>
              <a:cxnLst/>
              <a:rect l="l" t="t" r="r" b="b"/>
              <a:pathLst>
                <a:path w="638" h="1095" extrusionOk="0">
                  <a:moveTo>
                    <a:pt x="200" y="1"/>
                  </a:moveTo>
                  <a:cubicBezTo>
                    <a:pt x="60" y="398"/>
                    <a:pt x="1" y="756"/>
                    <a:pt x="259" y="1095"/>
                  </a:cubicBezTo>
                  <a:cubicBezTo>
                    <a:pt x="418" y="1015"/>
                    <a:pt x="319" y="796"/>
                    <a:pt x="458" y="697"/>
                  </a:cubicBezTo>
                  <a:cubicBezTo>
                    <a:pt x="418" y="478"/>
                    <a:pt x="637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9"/>
            <p:cNvSpPr/>
            <p:nvPr/>
          </p:nvSpPr>
          <p:spPr>
            <a:xfrm>
              <a:off x="5718450" y="2662050"/>
              <a:ext cx="5000" cy="37325"/>
            </a:xfrm>
            <a:custGeom>
              <a:avLst/>
              <a:gdLst/>
              <a:ahLst/>
              <a:cxnLst/>
              <a:rect l="l" t="t" r="r" b="b"/>
              <a:pathLst>
                <a:path w="200" h="1493" extrusionOk="0">
                  <a:moveTo>
                    <a:pt x="199" y="0"/>
                  </a:moveTo>
                  <a:cubicBezTo>
                    <a:pt x="120" y="20"/>
                    <a:pt x="60" y="20"/>
                    <a:pt x="0" y="20"/>
                  </a:cubicBezTo>
                  <a:lnTo>
                    <a:pt x="0" y="1492"/>
                  </a:lnTo>
                  <a:lnTo>
                    <a:pt x="199" y="1492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9"/>
            <p:cNvSpPr/>
            <p:nvPr/>
          </p:nvSpPr>
          <p:spPr>
            <a:xfrm>
              <a:off x="6308250" y="2457000"/>
              <a:ext cx="44300" cy="5075"/>
            </a:xfrm>
            <a:custGeom>
              <a:avLst/>
              <a:gdLst/>
              <a:ahLst/>
              <a:cxnLst/>
              <a:rect l="l" t="t" r="r" b="b"/>
              <a:pathLst>
                <a:path w="1772" h="203" extrusionOk="0">
                  <a:moveTo>
                    <a:pt x="953" y="1"/>
                  </a:moveTo>
                  <a:cubicBezTo>
                    <a:pt x="638" y="1"/>
                    <a:pt x="319" y="46"/>
                    <a:pt x="1" y="46"/>
                  </a:cubicBezTo>
                  <a:cubicBezTo>
                    <a:pt x="311" y="170"/>
                    <a:pt x="621" y="203"/>
                    <a:pt x="929" y="203"/>
                  </a:cubicBezTo>
                  <a:cubicBezTo>
                    <a:pt x="1213" y="203"/>
                    <a:pt x="1494" y="175"/>
                    <a:pt x="1771" y="165"/>
                  </a:cubicBezTo>
                  <a:cubicBezTo>
                    <a:pt x="1502" y="36"/>
                    <a:pt x="1229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9"/>
            <p:cNvSpPr/>
            <p:nvPr/>
          </p:nvSpPr>
          <p:spPr>
            <a:xfrm>
              <a:off x="6036725" y="2543675"/>
              <a:ext cx="6000" cy="38325"/>
            </a:xfrm>
            <a:custGeom>
              <a:avLst/>
              <a:gdLst/>
              <a:ahLst/>
              <a:cxnLst/>
              <a:rect l="l" t="t" r="r" b="b"/>
              <a:pathLst>
                <a:path w="240" h="1533" extrusionOk="0">
                  <a:moveTo>
                    <a:pt x="239" y="1"/>
                  </a:moveTo>
                  <a:cubicBezTo>
                    <a:pt x="100" y="80"/>
                    <a:pt x="80" y="220"/>
                    <a:pt x="40" y="379"/>
                  </a:cubicBezTo>
                  <a:lnTo>
                    <a:pt x="40" y="558"/>
                  </a:lnTo>
                  <a:cubicBezTo>
                    <a:pt x="1" y="597"/>
                    <a:pt x="1" y="677"/>
                    <a:pt x="40" y="757"/>
                  </a:cubicBezTo>
                  <a:lnTo>
                    <a:pt x="40" y="936"/>
                  </a:lnTo>
                  <a:cubicBezTo>
                    <a:pt x="80" y="1154"/>
                    <a:pt x="1" y="1393"/>
                    <a:pt x="239" y="153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9"/>
            <p:cNvSpPr/>
            <p:nvPr/>
          </p:nvSpPr>
          <p:spPr>
            <a:xfrm>
              <a:off x="6012350" y="2567050"/>
              <a:ext cx="8975" cy="3782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00" y="1"/>
                  </a:moveTo>
                  <a:cubicBezTo>
                    <a:pt x="1" y="498"/>
                    <a:pt x="80" y="1015"/>
                    <a:pt x="100" y="1512"/>
                  </a:cubicBezTo>
                  <a:lnTo>
                    <a:pt x="259" y="1512"/>
                  </a:lnTo>
                  <a:cubicBezTo>
                    <a:pt x="279" y="995"/>
                    <a:pt x="359" y="498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9"/>
            <p:cNvSpPr/>
            <p:nvPr/>
          </p:nvSpPr>
          <p:spPr>
            <a:xfrm>
              <a:off x="6178450" y="2521600"/>
              <a:ext cx="8000" cy="30550"/>
            </a:xfrm>
            <a:custGeom>
              <a:avLst/>
              <a:gdLst/>
              <a:ahLst/>
              <a:cxnLst/>
              <a:rect l="l" t="t" r="r" b="b"/>
              <a:pathLst>
                <a:path w="320" h="1222" extrusionOk="0">
                  <a:moveTo>
                    <a:pt x="193" y="1"/>
                  </a:moveTo>
                  <a:cubicBezTo>
                    <a:pt x="167" y="1"/>
                    <a:pt x="138" y="21"/>
                    <a:pt x="100" y="68"/>
                  </a:cubicBezTo>
                  <a:cubicBezTo>
                    <a:pt x="81" y="148"/>
                    <a:pt x="81" y="187"/>
                    <a:pt x="81" y="247"/>
                  </a:cubicBezTo>
                  <a:cubicBezTo>
                    <a:pt x="1" y="386"/>
                    <a:pt x="1" y="546"/>
                    <a:pt x="81" y="685"/>
                  </a:cubicBezTo>
                  <a:lnTo>
                    <a:pt x="81" y="844"/>
                  </a:lnTo>
                  <a:cubicBezTo>
                    <a:pt x="120" y="963"/>
                    <a:pt x="120" y="1142"/>
                    <a:pt x="279" y="1222"/>
                  </a:cubicBezTo>
                  <a:cubicBezTo>
                    <a:pt x="299" y="844"/>
                    <a:pt x="319" y="466"/>
                    <a:pt x="319" y="48"/>
                  </a:cubicBezTo>
                  <a:lnTo>
                    <a:pt x="319" y="48"/>
                  </a:lnTo>
                  <a:lnTo>
                    <a:pt x="279" y="68"/>
                  </a:lnTo>
                  <a:cubicBezTo>
                    <a:pt x="248" y="26"/>
                    <a:pt x="222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9"/>
            <p:cNvSpPr/>
            <p:nvPr/>
          </p:nvSpPr>
          <p:spPr>
            <a:xfrm>
              <a:off x="6004400" y="2761500"/>
              <a:ext cx="29875" cy="11300"/>
            </a:xfrm>
            <a:custGeom>
              <a:avLst/>
              <a:gdLst/>
              <a:ahLst/>
              <a:cxnLst/>
              <a:rect l="l" t="t" r="r" b="b"/>
              <a:pathLst>
                <a:path w="1195" h="452" extrusionOk="0">
                  <a:moveTo>
                    <a:pt x="916" y="1"/>
                  </a:moveTo>
                  <a:cubicBezTo>
                    <a:pt x="776" y="1"/>
                    <a:pt x="617" y="1"/>
                    <a:pt x="478" y="21"/>
                  </a:cubicBezTo>
                  <a:cubicBezTo>
                    <a:pt x="319" y="40"/>
                    <a:pt x="140" y="80"/>
                    <a:pt x="1" y="100"/>
                  </a:cubicBezTo>
                  <a:cubicBezTo>
                    <a:pt x="126" y="372"/>
                    <a:pt x="306" y="451"/>
                    <a:pt x="506" y="451"/>
                  </a:cubicBezTo>
                  <a:cubicBezTo>
                    <a:pt x="688" y="451"/>
                    <a:pt x="886" y="386"/>
                    <a:pt x="1075" y="339"/>
                  </a:cubicBezTo>
                  <a:cubicBezTo>
                    <a:pt x="1174" y="279"/>
                    <a:pt x="1194" y="200"/>
                    <a:pt x="1174" y="80"/>
                  </a:cubicBezTo>
                  <a:cubicBezTo>
                    <a:pt x="1095" y="40"/>
                    <a:pt x="995" y="21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9"/>
            <p:cNvSpPr/>
            <p:nvPr/>
          </p:nvSpPr>
          <p:spPr>
            <a:xfrm>
              <a:off x="5676175" y="2433275"/>
              <a:ext cx="19425" cy="4500"/>
            </a:xfrm>
            <a:custGeom>
              <a:avLst/>
              <a:gdLst/>
              <a:ahLst/>
              <a:cxnLst/>
              <a:rect l="l" t="t" r="r" b="b"/>
              <a:pathLst>
                <a:path w="777" h="180" extrusionOk="0">
                  <a:moveTo>
                    <a:pt x="373" y="1"/>
                  </a:moveTo>
                  <a:cubicBezTo>
                    <a:pt x="244" y="1"/>
                    <a:pt x="120" y="60"/>
                    <a:pt x="0" y="180"/>
                  </a:cubicBezTo>
                  <a:lnTo>
                    <a:pt x="776" y="180"/>
                  </a:lnTo>
                  <a:cubicBezTo>
                    <a:pt x="637" y="60"/>
                    <a:pt x="503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9"/>
            <p:cNvSpPr/>
            <p:nvPr/>
          </p:nvSpPr>
          <p:spPr>
            <a:xfrm>
              <a:off x="6081000" y="2443025"/>
              <a:ext cx="18900" cy="6600"/>
            </a:xfrm>
            <a:custGeom>
              <a:avLst/>
              <a:gdLst/>
              <a:ahLst/>
              <a:cxnLst/>
              <a:rect l="l" t="t" r="r" b="b"/>
              <a:pathLst>
                <a:path w="756" h="264" extrusionOk="0">
                  <a:moveTo>
                    <a:pt x="371" y="1"/>
                  </a:moveTo>
                  <a:cubicBezTo>
                    <a:pt x="244" y="1"/>
                    <a:pt x="117" y="70"/>
                    <a:pt x="0" y="207"/>
                  </a:cubicBezTo>
                  <a:cubicBezTo>
                    <a:pt x="110" y="250"/>
                    <a:pt x="220" y="263"/>
                    <a:pt x="329" y="263"/>
                  </a:cubicBezTo>
                  <a:cubicBezTo>
                    <a:pt x="475" y="263"/>
                    <a:pt x="619" y="239"/>
                    <a:pt x="756" y="227"/>
                  </a:cubicBezTo>
                  <a:cubicBezTo>
                    <a:pt x="635" y="75"/>
                    <a:pt x="50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9"/>
            <p:cNvSpPr/>
            <p:nvPr/>
          </p:nvSpPr>
          <p:spPr>
            <a:xfrm>
              <a:off x="6036725" y="25859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239" y="1"/>
                  </a:moveTo>
                  <a:cubicBezTo>
                    <a:pt x="1" y="180"/>
                    <a:pt x="20" y="359"/>
                    <a:pt x="239" y="55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9"/>
            <p:cNvSpPr/>
            <p:nvPr/>
          </p:nvSpPr>
          <p:spPr>
            <a:xfrm>
              <a:off x="5719450" y="25670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9"/>
            <p:cNvSpPr/>
            <p:nvPr/>
          </p:nvSpPr>
          <p:spPr>
            <a:xfrm>
              <a:off x="6180950" y="251482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" y="352"/>
                    <a:pt x="31" y="350"/>
                    <a:pt x="51" y="350"/>
                  </a:cubicBezTo>
                  <a:cubicBezTo>
                    <a:pt x="91" y="350"/>
                    <a:pt x="140" y="359"/>
                    <a:pt x="179" y="359"/>
                  </a:cubicBezTo>
                  <a:cubicBezTo>
                    <a:pt x="199" y="220"/>
                    <a:pt x="179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9"/>
            <p:cNvSpPr/>
            <p:nvPr/>
          </p:nvSpPr>
          <p:spPr>
            <a:xfrm>
              <a:off x="6176475" y="2527775"/>
              <a:ext cx="4000" cy="10950"/>
            </a:xfrm>
            <a:custGeom>
              <a:avLst/>
              <a:gdLst/>
              <a:ahLst/>
              <a:cxnLst/>
              <a:rect l="l" t="t" r="r" b="b"/>
              <a:pathLst>
                <a:path w="160" h="438" extrusionOk="0">
                  <a:moveTo>
                    <a:pt x="160" y="0"/>
                  </a:moveTo>
                  <a:cubicBezTo>
                    <a:pt x="20" y="139"/>
                    <a:pt x="0" y="299"/>
                    <a:pt x="160" y="43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9"/>
            <p:cNvSpPr/>
            <p:nvPr/>
          </p:nvSpPr>
          <p:spPr>
            <a:xfrm>
              <a:off x="5863175" y="2679950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60" y="0"/>
                  </a:moveTo>
                  <a:lnTo>
                    <a:pt x="0" y="60"/>
                  </a:lnTo>
                  <a:lnTo>
                    <a:pt x="80" y="120"/>
                  </a:lnTo>
                  <a:cubicBezTo>
                    <a:pt x="80" y="100"/>
                    <a:pt x="99" y="80"/>
                    <a:pt x="99" y="60"/>
                  </a:cubicBezTo>
                  <a:cubicBezTo>
                    <a:pt x="80" y="20"/>
                    <a:pt x="8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9"/>
            <p:cNvSpPr/>
            <p:nvPr/>
          </p:nvSpPr>
          <p:spPr>
            <a:xfrm>
              <a:off x="6381875" y="24586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79" y="0"/>
                  </a:moveTo>
                  <a:cubicBezTo>
                    <a:pt x="119" y="0"/>
                    <a:pt x="60" y="40"/>
                    <a:pt x="0" y="119"/>
                  </a:cubicBezTo>
                  <a:cubicBezTo>
                    <a:pt x="60" y="109"/>
                    <a:pt x="119" y="104"/>
                    <a:pt x="179" y="104"/>
                  </a:cubicBezTo>
                  <a:cubicBezTo>
                    <a:pt x="239" y="104"/>
                    <a:pt x="298" y="109"/>
                    <a:pt x="358" y="119"/>
                  </a:cubicBezTo>
                  <a:cubicBezTo>
                    <a:pt x="298" y="4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9"/>
            <p:cNvSpPr/>
            <p:nvPr/>
          </p:nvSpPr>
          <p:spPr>
            <a:xfrm>
              <a:off x="6036225" y="2557100"/>
              <a:ext cx="1525" cy="5000"/>
            </a:xfrm>
            <a:custGeom>
              <a:avLst/>
              <a:gdLst/>
              <a:ahLst/>
              <a:cxnLst/>
              <a:rect l="l" t="t" r="r" b="b"/>
              <a:pathLst>
                <a:path w="61" h="200" extrusionOk="0">
                  <a:moveTo>
                    <a:pt x="60" y="1"/>
                  </a:moveTo>
                  <a:cubicBezTo>
                    <a:pt x="40" y="21"/>
                    <a:pt x="1" y="41"/>
                    <a:pt x="1" y="41"/>
                  </a:cubicBezTo>
                  <a:lnTo>
                    <a:pt x="60" y="20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9"/>
            <p:cNvSpPr/>
            <p:nvPr/>
          </p:nvSpPr>
          <p:spPr>
            <a:xfrm>
              <a:off x="6247600" y="2505375"/>
              <a:ext cx="5475" cy="2275"/>
            </a:xfrm>
            <a:custGeom>
              <a:avLst/>
              <a:gdLst/>
              <a:ahLst/>
              <a:cxnLst/>
              <a:rect l="l" t="t" r="r" b="b"/>
              <a:pathLst>
                <a:path w="219" h="91" extrusionOk="0">
                  <a:moveTo>
                    <a:pt x="0" y="1"/>
                  </a:moveTo>
                  <a:cubicBezTo>
                    <a:pt x="30" y="61"/>
                    <a:pt x="65" y="90"/>
                    <a:pt x="102" y="90"/>
                  </a:cubicBezTo>
                  <a:cubicBezTo>
                    <a:pt x="139" y="90"/>
                    <a:pt x="17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9"/>
            <p:cNvSpPr/>
            <p:nvPr/>
          </p:nvSpPr>
          <p:spPr>
            <a:xfrm>
              <a:off x="6066575" y="250600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192" y="0"/>
                  </a:moveTo>
                  <a:cubicBezTo>
                    <a:pt x="126" y="0"/>
                    <a:pt x="63" y="50"/>
                    <a:pt x="0" y="155"/>
                  </a:cubicBezTo>
                  <a:cubicBezTo>
                    <a:pt x="119" y="155"/>
                    <a:pt x="239" y="115"/>
                    <a:pt x="378" y="115"/>
                  </a:cubicBezTo>
                  <a:cubicBezTo>
                    <a:pt x="312" y="40"/>
                    <a:pt x="251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9"/>
            <p:cNvSpPr/>
            <p:nvPr/>
          </p:nvSpPr>
          <p:spPr>
            <a:xfrm>
              <a:off x="5841275" y="2500900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160" y="1"/>
                  </a:moveTo>
                  <a:cubicBezTo>
                    <a:pt x="100" y="1"/>
                    <a:pt x="60" y="61"/>
                    <a:pt x="1" y="80"/>
                  </a:cubicBezTo>
                  <a:lnTo>
                    <a:pt x="160" y="160"/>
                  </a:lnTo>
                  <a:lnTo>
                    <a:pt x="299" y="80"/>
                  </a:lnTo>
                  <a:cubicBezTo>
                    <a:pt x="259" y="61"/>
                    <a:pt x="200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9"/>
            <p:cNvSpPr/>
            <p:nvPr/>
          </p:nvSpPr>
          <p:spPr>
            <a:xfrm>
              <a:off x="5962000" y="2504750"/>
              <a:ext cx="10600" cy="4700"/>
            </a:xfrm>
            <a:custGeom>
              <a:avLst/>
              <a:gdLst/>
              <a:ahLst/>
              <a:cxnLst/>
              <a:rect l="l" t="t" r="r" b="b"/>
              <a:pathLst>
                <a:path w="424" h="188" extrusionOk="0">
                  <a:moveTo>
                    <a:pt x="152" y="1"/>
                  </a:moveTo>
                  <a:cubicBezTo>
                    <a:pt x="72" y="1"/>
                    <a:pt x="0" y="17"/>
                    <a:pt x="26" y="106"/>
                  </a:cubicBezTo>
                  <a:cubicBezTo>
                    <a:pt x="54" y="163"/>
                    <a:pt x="114" y="188"/>
                    <a:pt x="185" y="188"/>
                  </a:cubicBezTo>
                  <a:cubicBezTo>
                    <a:pt x="262" y="188"/>
                    <a:pt x="351" y="158"/>
                    <a:pt x="423" y="106"/>
                  </a:cubicBezTo>
                  <a:cubicBezTo>
                    <a:pt x="344" y="66"/>
                    <a:pt x="304" y="26"/>
                    <a:pt x="284" y="6"/>
                  </a:cubicBezTo>
                  <a:cubicBezTo>
                    <a:pt x="248" y="6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9"/>
            <p:cNvSpPr/>
            <p:nvPr/>
          </p:nvSpPr>
          <p:spPr>
            <a:xfrm>
              <a:off x="5184325" y="2909175"/>
              <a:ext cx="82575" cy="41400"/>
            </a:xfrm>
            <a:custGeom>
              <a:avLst/>
              <a:gdLst/>
              <a:ahLst/>
              <a:cxnLst/>
              <a:rect l="l" t="t" r="r" b="b"/>
              <a:pathLst>
                <a:path w="3303" h="1656" extrusionOk="0">
                  <a:moveTo>
                    <a:pt x="1675" y="1"/>
                  </a:moveTo>
                  <a:cubicBezTo>
                    <a:pt x="1647" y="1"/>
                    <a:pt x="1615" y="16"/>
                    <a:pt x="1572" y="42"/>
                  </a:cubicBezTo>
                  <a:cubicBezTo>
                    <a:pt x="1174" y="499"/>
                    <a:pt x="438" y="161"/>
                    <a:pt x="0" y="678"/>
                  </a:cubicBezTo>
                  <a:cubicBezTo>
                    <a:pt x="637" y="996"/>
                    <a:pt x="1234" y="1275"/>
                    <a:pt x="1890" y="1374"/>
                  </a:cubicBezTo>
                  <a:cubicBezTo>
                    <a:pt x="2010" y="1474"/>
                    <a:pt x="2169" y="1454"/>
                    <a:pt x="2288" y="1553"/>
                  </a:cubicBezTo>
                  <a:cubicBezTo>
                    <a:pt x="2388" y="1553"/>
                    <a:pt x="2507" y="1573"/>
                    <a:pt x="2606" y="1593"/>
                  </a:cubicBezTo>
                  <a:cubicBezTo>
                    <a:pt x="2686" y="1633"/>
                    <a:pt x="2785" y="1653"/>
                    <a:pt x="2865" y="1653"/>
                  </a:cubicBezTo>
                  <a:cubicBezTo>
                    <a:pt x="2905" y="1653"/>
                    <a:pt x="2945" y="1655"/>
                    <a:pt x="2984" y="1655"/>
                  </a:cubicBezTo>
                  <a:cubicBezTo>
                    <a:pt x="3064" y="1655"/>
                    <a:pt x="3144" y="1646"/>
                    <a:pt x="3223" y="1593"/>
                  </a:cubicBezTo>
                  <a:cubicBezTo>
                    <a:pt x="3283" y="1534"/>
                    <a:pt x="3303" y="1434"/>
                    <a:pt x="3283" y="1355"/>
                  </a:cubicBezTo>
                  <a:cubicBezTo>
                    <a:pt x="3243" y="1275"/>
                    <a:pt x="3163" y="1235"/>
                    <a:pt x="3084" y="1195"/>
                  </a:cubicBezTo>
                  <a:cubicBezTo>
                    <a:pt x="2785" y="1096"/>
                    <a:pt x="2388" y="1076"/>
                    <a:pt x="2507" y="579"/>
                  </a:cubicBezTo>
                  <a:cubicBezTo>
                    <a:pt x="2308" y="360"/>
                    <a:pt x="1870" y="479"/>
                    <a:pt x="1771" y="81"/>
                  </a:cubicBezTo>
                  <a:cubicBezTo>
                    <a:pt x="1737" y="25"/>
                    <a:pt x="1710" y="1"/>
                    <a:pt x="1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9"/>
            <p:cNvSpPr/>
            <p:nvPr/>
          </p:nvSpPr>
          <p:spPr>
            <a:xfrm>
              <a:off x="5303175" y="2971375"/>
              <a:ext cx="125350" cy="56300"/>
            </a:xfrm>
            <a:custGeom>
              <a:avLst/>
              <a:gdLst/>
              <a:ahLst/>
              <a:cxnLst/>
              <a:rect l="l" t="t" r="r" b="b"/>
              <a:pathLst>
                <a:path w="5014" h="2252" extrusionOk="0">
                  <a:moveTo>
                    <a:pt x="80" y="0"/>
                  </a:moveTo>
                  <a:lnTo>
                    <a:pt x="80" y="0"/>
                  </a:lnTo>
                  <a:cubicBezTo>
                    <a:pt x="100" y="179"/>
                    <a:pt x="240" y="359"/>
                    <a:pt x="1" y="458"/>
                  </a:cubicBezTo>
                  <a:cubicBezTo>
                    <a:pt x="240" y="697"/>
                    <a:pt x="538" y="836"/>
                    <a:pt x="896" y="836"/>
                  </a:cubicBezTo>
                  <a:cubicBezTo>
                    <a:pt x="2070" y="1274"/>
                    <a:pt x="3283" y="1572"/>
                    <a:pt x="4417" y="2149"/>
                  </a:cubicBezTo>
                  <a:cubicBezTo>
                    <a:pt x="4526" y="2203"/>
                    <a:pt x="4635" y="2252"/>
                    <a:pt x="4744" y="2252"/>
                  </a:cubicBezTo>
                  <a:cubicBezTo>
                    <a:pt x="4834" y="2252"/>
                    <a:pt x="4924" y="2219"/>
                    <a:pt x="5014" y="2129"/>
                  </a:cubicBezTo>
                  <a:cubicBezTo>
                    <a:pt x="3522" y="1075"/>
                    <a:pt x="1751" y="59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9"/>
            <p:cNvSpPr/>
            <p:nvPr/>
          </p:nvSpPr>
          <p:spPr>
            <a:xfrm>
              <a:off x="5224100" y="2890075"/>
              <a:ext cx="40900" cy="28450"/>
            </a:xfrm>
            <a:custGeom>
              <a:avLst/>
              <a:gdLst/>
              <a:ahLst/>
              <a:cxnLst/>
              <a:rect l="l" t="t" r="r" b="b"/>
              <a:pathLst>
                <a:path w="1636" h="1138" extrusionOk="0">
                  <a:moveTo>
                    <a:pt x="224" y="0"/>
                  </a:moveTo>
                  <a:cubicBezTo>
                    <a:pt x="194" y="0"/>
                    <a:pt x="173" y="31"/>
                    <a:pt x="160" y="70"/>
                  </a:cubicBezTo>
                  <a:cubicBezTo>
                    <a:pt x="180" y="328"/>
                    <a:pt x="120" y="567"/>
                    <a:pt x="1" y="826"/>
                  </a:cubicBezTo>
                  <a:cubicBezTo>
                    <a:pt x="61" y="826"/>
                    <a:pt x="120" y="845"/>
                    <a:pt x="180" y="845"/>
                  </a:cubicBezTo>
                  <a:cubicBezTo>
                    <a:pt x="256" y="825"/>
                    <a:pt x="330" y="817"/>
                    <a:pt x="402" y="817"/>
                  </a:cubicBezTo>
                  <a:cubicBezTo>
                    <a:pt x="685" y="817"/>
                    <a:pt x="932" y="953"/>
                    <a:pt x="1155" y="1064"/>
                  </a:cubicBezTo>
                  <a:cubicBezTo>
                    <a:pt x="1267" y="1116"/>
                    <a:pt x="1350" y="1138"/>
                    <a:pt x="1412" y="1138"/>
                  </a:cubicBezTo>
                  <a:cubicBezTo>
                    <a:pt x="1635" y="1138"/>
                    <a:pt x="1581" y="853"/>
                    <a:pt x="1612" y="666"/>
                  </a:cubicBezTo>
                  <a:cubicBezTo>
                    <a:pt x="1175" y="448"/>
                    <a:pt x="618" y="448"/>
                    <a:pt x="279" y="30"/>
                  </a:cubicBezTo>
                  <a:cubicBezTo>
                    <a:pt x="259" y="9"/>
                    <a:pt x="24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9"/>
            <p:cNvSpPr/>
            <p:nvPr/>
          </p:nvSpPr>
          <p:spPr>
            <a:xfrm>
              <a:off x="5232075" y="2861975"/>
              <a:ext cx="31350" cy="28350"/>
            </a:xfrm>
            <a:custGeom>
              <a:avLst/>
              <a:gdLst/>
              <a:ahLst/>
              <a:cxnLst/>
              <a:rect l="l" t="t" r="r" b="b"/>
              <a:pathLst>
                <a:path w="1254" h="1134" extrusionOk="0">
                  <a:moveTo>
                    <a:pt x="199" y="0"/>
                  </a:moveTo>
                  <a:cubicBezTo>
                    <a:pt x="40" y="159"/>
                    <a:pt x="80" y="378"/>
                    <a:pt x="0" y="577"/>
                  </a:cubicBezTo>
                  <a:cubicBezTo>
                    <a:pt x="40" y="656"/>
                    <a:pt x="40" y="736"/>
                    <a:pt x="60" y="796"/>
                  </a:cubicBezTo>
                  <a:cubicBezTo>
                    <a:pt x="87" y="793"/>
                    <a:pt x="114" y="792"/>
                    <a:pt x="141" y="792"/>
                  </a:cubicBezTo>
                  <a:cubicBezTo>
                    <a:pt x="520" y="792"/>
                    <a:pt x="821" y="1041"/>
                    <a:pt x="1174" y="1134"/>
                  </a:cubicBezTo>
                  <a:cubicBezTo>
                    <a:pt x="1234" y="1074"/>
                    <a:pt x="1253" y="995"/>
                    <a:pt x="1253" y="895"/>
                  </a:cubicBezTo>
                  <a:cubicBezTo>
                    <a:pt x="1154" y="577"/>
                    <a:pt x="856" y="537"/>
                    <a:pt x="597" y="378"/>
                  </a:cubicBezTo>
                  <a:cubicBezTo>
                    <a:pt x="418" y="298"/>
                    <a:pt x="378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9"/>
            <p:cNvSpPr/>
            <p:nvPr/>
          </p:nvSpPr>
          <p:spPr>
            <a:xfrm>
              <a:off x="5255450" y="2945625"/>
              <a:ext cx="25875" cy="12900"/>
            </a:xfrm>
            <a:custGeom>
              <a:avLst/>
              <a:gdLst/>
              <a:ahLst/>
              <a:cxnLst/>
              <a:rect l="l" t="t" r="r" b="b"/>
              <a:pathLst>
                <a:path w="1035" h="516" extrusionOk="0">
                  <a:moveTo>
                    <a:pt x="730" y="0"/>
                  </a:moveTo>
                  <a:cubicBezTo>
                    <a:pt x="635" y="0"/>
                    <a:pt x="536" y="30"/>
                    <a:pt x="438" y="95"/>
                  </a:cubicBezTo>
                  <a:cubicBezTo>
                    <a:pt x="299" y="95"/>
                    <a:pt x="159" y="115"/>
                    <a:pt x="20" y="115"/>
                  </a:cubicBezTo>
                  <a:cubicBezTo>
                    <a:pt x="20" y="115"/>
                    <a:pt x="0" y="115"/>
                    <a:pt x="20" y="195"/>
                  </a:cubicBezTo>
                  <a:cubicBezTo>
                    <a:pt x="20" y="235"/>
                    <a:pt x="20" y="275"/>
                    <a:pt x="60" y="314"/>
                  </a:cubicBezTo>
                  <a:cubicBezTo>
                    <a:pt x="278" y="423"/>
                    <a:pt x="496" y="516"/>
                    <a:pt x="744" y="516"/>
                  </a:cubicBezTo>
                  <a:cubicBezTo>
                    <a:pt x="768" y="516"/>
                    <a:pt x="792" y="515"/>
                    <a:pt x="816" y="513"/>
                  </a:cubicBezTo>
                  <a:cubicBezTo>
                    <a:pt x="856" y="434"/>
                    <a:pt x="935" y="374"/>
                    <a:pt x="1015" y="294"/>
                  </a:cubicBezTo>
                  <a:cubicBezTo>
                    <a:pt x="1015" y="294"/>
                    <a:pt x="1035" y="275"/>
                    <a:pt x="1035" y="215"/>
                  </a:cubicBezTo>
                  <a:cubicBezTo>
                    <a:pt x="1035" y="155"/>
                    <a:pt x="1015" y="115"/>
                    <a:pt x="955" y="56"/>
                  </a:cubicBezTo>
                  <a:cubicBezTo>
                    <a:pt x="883" y="20"/>
                    <a:pt x="808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9"/>
            <p:cNvSpPr/>
            <p:nvPr/>
          </p:nvSpPr>
          <p:spPr>
            <a:xfrm>
              <a:off x="5275325" y="2957575"/>
              <a:ext cx="13950" cy="5475"/>
            </a:xfrm>
            <a:custGeom>
              <a:avLst/>
              <a:gdLst/>
              <a:ahLst/>
              <a:cxnLst/>
              <a:rect l="l" t="t" r="r" b="b"/>
              <a:pathLst>
                <a:path w="558" h="219" extrusionOk="0">
                  <a:moveTo>
                    <a:pt x="208" y="1"/>
                  </a:moveTo>
                  <a:cubicBezTo>
                    <a:pt x="141" y="1"/>
                    <a:pt x="71" y="9"/>
                    <a:pt x="1" y="15"/>
                  </a:cubicBezTo>
                  <a:cubicBezTo>
                    <a:pt x="119" y="167"/>
                    <a:pt x="280" y="219"/>
                    <a:pt x="460" y="219"/>
                  </a:cubicBezTo>
                  <a:cubicBezTo>
                    <a:pt x="492" y="219"/>
                    <a:pt x="525" y="217"/>
                    <a:pt x="558" y="214"/>
                  </a:cubicBezTo>
                  <a:cubicBezTo>
                    <a:pt x="477" y="38"/>
                    <a:pt x="350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9"/>
            <p:cNvSpPr/>
            <p:nvPr/>
          </p:nvSpPr>
          <p:spPr>
            <a:xfrm>
              <a:off x="5289250" y="2962775"/>
              <a:ext cx="9975" cy="4800"/>
            </a:xfrm>
            <a:custGeom>
              <a:avLst/>
              <a:gdLst/>
              <a:ahLst/>
              <a:cxnLst/>
              <a:rect l="l" t="t" r="r" b="b"/>
              <a:pathLst>
                <a:path w="399" h="192" extrusionOk="0">
                  <a:moveTo>
                    <a:pt x="100" y="0"/>
                  </a:moveTo>
                  <a:cubicBezTo>
                    <a:pt x="69" y="0"/>
                    <a:pt x="36" y="2"/>
                    <a:pt x="1" y="6"/>
                  </a:cubicBezTo>
                  <a:cubicBezTo>
                    <a:pt x="81" y="151"/>
                    <a:pt x="187" y="192"/>
                    <a:pt x="309" y="192"/>
                  </a:cubicBezTo>
                  <a:cubicBezTo>
                    <a:pt x="338" y="192"/>
                    <a:pt x="368" y="189"/>
                    <a:pt x="399" y="185"/>
                  </a:cubicBezTo>
                  <a:cubicBezTo>
                    <a:pt x="335" y="41"/>
                    <a:pt x="232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9"/>
            <p:cNvSpPr/>
            <p:nvPr/>
          </p:nvSpPr>
          <p:spPr>
            <a:xfrm>
              <a:off x="5228575" y="28813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1"/>
                  </a:moveTo>
                  <a:cubicBezTo>
                    <a:pt x="1" y="80"/>
                    <a:pt x="1" y="220"/>
                    <a:pt x="1" y="399"/>
                  </a:cubicBezTo>
                  <a:cubicBezTo>
                    <a:pt x="21" y="379"/>
                    <a:pt x="80" y="359"/>
                    <a:pt x="120" y="359"/>
                  </a:cubicBezTo>
                  <a:cubicBezTo>
                    <a:pt x="120" y="220"/>
                    <a:pt x="14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9"/>
            <p:cNvSpPr/>
            <p:nvPr/>
          </p:nvSpPr>
          <p:spPr>
            <a:xfrm>
              <a:off x="5232075" y="2943375"/>
              <a:ext cx="9975" cy="4775"/>
            </a:xfrm>
            <a:custGeom>
              <a:avLst/>
              <a:gdLst/>
              <a:ahLst/>
              <a:cxnLst/>
              <a:rect l="l" t="t" r="r" b="b"/>
              <a:pathLst>
                <a:path w="399" h="191" extrusionOk="0">
                  <a:moveTo>
                    <a:pt x="98" y="0"/>
                  </a:moveTo>
                  <a:cubicBezTo>
                    <a:pt x="67" y="0"/>
                    <a:pt x="35" y="3"/>
                    <a:pt x="0" y="6"/>
                  </a:cubicBezTo>
                  <a:cubicBezTo>
                    <a:pt x="84" y="141"/>
                    <a:pt x="197" y="190"/>
                    <a:pt x="326" y="190"/>
                  </a:cubicBezTo>
                  <a:cubicBezTo>
                    <a:pt x="349" y="190"/>
                    <a:pt x="373" y="189"/>
                    <a:pt x="398" y="185"/>
                  </a:cubicBezTo>
                  <a:cubicBezTo>
                    <a:pt x="318" y="41"/>
                    <a:pt x="225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9"/>
            <p:cNvSpPr/>
            <p:nvPr/>
          </p:nvSpPr>
          <p:spPr>
            <a:xfrm>
              <a:off x="5250475" y="2948500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21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100" y="80"/>
                    <a:pt x="159" y="120"/>
                    <a:pt x="239" y="179"/>
                  </a:cubicBezTo>
                  <a:cubicBezTo>
                    <a:pt x="239" y="120"/>
                    <a:pt x="21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9"/>
            <p:cNvSpPr/>
            <p:nvPr/>
          </p:nvSpPr>
          <p:spPr>
            <a:xfrm>
              <a:off x="5057000" y="3086750"/>
              <a:ext cx="109950" cy="39025"/>
            </a:xfrm>
            <a:custGeom>
              <a:avLst/>
              <a:gdLst/>
              <a:ahLst/>
              <a:cxnLst/>
              <a:rect l="l" t="t" r="r" b="b"/>
              <a:pathLst>
                <a:path w="4398" h="1561" extrusionOk="0">
                  <a:moveTo>
                    <a:pt x="717" y="1"/>
                  </a:moveTo>
                  <a:cubicBezTo>
                    <a:pt x="478" y="319"/>
                    <a:pt x="220" y="617"/>
                    <a:pt x="1" y="955"/>
                  </a:cubicBezTo>
                  <a:cubicBezTo>
                    <a:pt x="240" y="1333"/>
                    <a:pt x="638" y="1373"/>
                    <a:pt x="1035" y="1512"/>
                  </a:cubicBezTo>
                  <a:cubicBezTo>
                    <a:pt x="1144" y="1548"/>
                    <a:pt x="1253" y="1561"/>
                    <a:pt x="1361" y="1561"/>
                  </a:cubicBezTo>
                  <a:cubicBezTo>
                    <a:pt x="1707" y="1561"/>
                    <a:pt x="2048" y="1423"/>
                    <a:pt x="2387" y="1423"/>
                  </a:cubicBezTo>
                  <a:cubicBezTo>
                    <a:pt x="2540" y="1423"/>
                    <a:pt x="2693" y="1451"/>
                    <a:pt x="2846" y="1532"/>
                  </a:cubicBezTo>
                  <a:lnTo>
                    <a:pt x="3403" y="1532"/>
                  </a:lnTo>
                  <a:cubicBezTo>
                    <a:pt x="3482" y="1453"/>
                    <a:pt x="3502" y="1373"/>
                    <a:pt x="3462" y="1294"/>
                  </a:cubicBezTo>
                  <a:cubicBezTo>
                    <a:pt x="3383" y="1154"/>
                    <a:pt x="3283" y="1055"/>
                    <a:pt x="3124" y="1015"/>
                  </a:cubicBezTo>
                  <a:cubicBezTo>
                    <a:pt x="2726" y="916"/>
                    <a:pt x="2328" y="1035"/>
                    <a:pt x="1931" y="856"/>
                  </a:cubicBezTo>
                  <a:lnTo>
                    <a:pt x="1931" y="856"/>
                  </a:lnTo>
                  <a:cubicBezTo>
                    <a:pt x="2607" y="975"/>
                    <a:pt x="3303" y="955"/>
                    <a:pt x="3960" y="1115"/>
                  </a:cubicBezTo>
                  <a:cubicBezTo>
                    <a:pt x="3987" y="1120"/>
                    <a:pt x="4016" y="1123"/>
                    <a:pt x="4044" y="1123"/>
                  </a:cubicBezTo>
                  <a:cubicBezTo>
                    <a:pt x="4220" y="1123"/>
                    <a:pt x="4397" y="1013"/>
                    <a:pt x="4397" y="756"/>
                  </a:cubicBezTo>
                  <a:cubicBezTo>
                    <a:pt x="4258" y="597"/>
                    <a:pt x="3920" y="796"/>
                    <a:pt x="3800" y="538"/>
                  </a:cubicBezTo>
                  <a:cubicBezTo>
                    <a:pt x="3670" y="407"/>
                    <a:pt x="3510" y="360"/>
                    <a:pt x="3357" y="360"/>
                  </a:cubicBezTo>
                  <a:cubicBezTo>
                    <a:pt x="3228" y="360"/>
                    <a:pt x="3104" y="393"/>
                    <a:pt x="3005" y="438"/>
                  </a:cubicBezTo>
                  <a:cubicBezTo>
                    <a:pt x="2854" y="514"/>
                    <a:pt x="2703" y="535"/>
                    <a:pt x="2557" y="535"/>
                  </a:cubicBezTo>
                  <a:cubicBezTo>
                    <a:pt x="2394" y="535"/>
                    <a:pt x="2236" y="508"/>
                    <a:pt x="2090" y="498"/>
                  </a:cubicBezTo>
                  <a:cubicBezTo>
                    <a:pt x="1612" y="418"/>
                    <a:pt x="996" y="617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9"/>
            <p:cNvSpPr/>
            <p:nvPr/>
          </p:nvSpPr>
          <p:spPr>
            <a:xfrm>
              <a:off x="5089325" y="3032525"/>
              <a:ext cx="27400" cy="25525"/>
            </a:xfrm>
            <a:custGeom>
              <a:avLst/>
              <a:gdLst/>
              <a:ahLst/>
              <a:cxnLst/>
              <a:rect l="l" t="t" r="r" b="b"/>
              <a:pathLst>
                <a:path w="1096" h="1021" extrusionOk="0">
                  <a:moveTo>
                    <a:pt x="109" y="0"/>
                  </a:moveTo>
                  <a:cubicBezTo>
                    <a:pt x="83" y="0"/>
                    <a:pt x="56" y="15"/>
                    <a:pt x="21" y="41"/>
                  </a:cubicBezTo>
                  <a:cubicBezTo>
                    <a:pt x="1" y="379"/>
                    <a:pt x="1" y="678"/>
                    <a:pt x="1" y="996"/>
                  </a:cubicBezTo>
                  <a:cubicBezTo>
                    <a:pt x="160" y="996"/>
                    <a:pt x="319" y="1021"/>
                    <a:pt x="496" y="1021"/>
                  </a:cubicBezTo>
                  <a:cubicBezTo>
                    <a:pt x="672" y="1021"/>
                    <a:pt x="866" y="996"/>
                    <a:pt x="1095" y="896"/>
                  </a:cubicBezTo>
                  <a:cubicBezTo>
                    <a:pt x="677" y="697"/>
                    <a:pt x="200" y="598"/>
                    <a:pt x="220" y="81"/>
                  </a:cubicBezTo>
                  <a:cubicBezTo>
                    <a:pt x="175" y="25"/>
                    <a:pt x="143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9"/>
            <p:cNvSpPr/>
            <p:nvPr/>
          </p:nvSpPr>
          <p:spPr>
            <a:xfrm>
              <a:off x="5089325" y="3029550"/>
              <a:ext cx="19925" cy="5000"/>
            </a:xfrm>
            <a:custGeom>
              <a:avLst/>
              <a:gdLst/>
              <a:ahLst/>
              <a:cxnLst/>
              <a:rect l="l" t="t" r="r" b="b"/>
              <a:pathLst>
                <a:path w="797" h="200" extrusionOk="0">
                  <a:moveTo>
                    <a:pt x="21" y="1"/>
                  </a:moveTo>
                  <a:cubicBezTo>
                    <a:pt x="1" y="41"/>
                    <a:pt x="1" y="120"/>
                    <a:pt x="1" y="200"/>
                  </a:cubicBezTo>
                  <a:lnTo>
                    <a:pt x="220" y="200"/>
                  </a:lnTo>
                  <a:cubicBezTo>
                    <a:pt x="260" y="192"/>
                    <a:pt x="299" y="189"/>
                    <a:pt x="339" y="189"/>
                  </a:cubicBezTo>
                  <a:cubicBezTo>
                    <a:pt x="398" y="189"/>
                    <a:pt x="458" y="195"/>
                    <a:pt x="516" y="195"/>
                  </a:cubicBezTo>
                  <a:cubicBezTo>
                    <a:pt x="613" y="195"/>
                    <a:pt x="707" y="180"/>
                    <a:pt x="797" y="100"/>
                  </a:cubicBezTo>
                  <a:cubicBezTo>
                    <a:pt x="626" y="15"/>
                    <a:pt x="470" y="4"/>
                    <a:pt x="315" y="4"/>
                  </a:cubicBezTo>
                  <a:cubicBezTo>
                    <a:pt x="264" y="4"/>
                    <a:pt x="214" y="6"/>
                    <a:pt x="162" y="6"/>
                  </a:cubicBezTo>
                  <a:cubicBezTo>
                    <a:pt x="116" y="6"/>
                    <a:pt x="69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9"/>
            <p:cNvSpPr/>
            <p:nvPr/>
          </p:nvSpPr>
          <p:spPr>
            <a:xfrm>
              <a:off x="5037625" y="3115600"/>
              <a:ext cx="9475" cy="8975"/>
            </a:xfrm>
            <a:custGeom>
              <a:avLst/>
              <a:gdLst/>
              <a:ahLst/>
              <a:cxnLst/>
              <a:rect l="l" t="t" r="r" b="b"/>
              <a:pathLst>
                <a:path w="379" h="35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179" y="40"/>
                    <a:pt x="100" y="179"/>
                    <a:pt x="0" y="358"/>
                  </a:cubicBezTo>
                  <a:lnTo>
                    <a:pt x="358" y="358"/>
                  </a:lnTo>
                  <a:cubicBezTo>
                    <a:pt x="378" y="219"/>
                    <a:pt x="378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9"/>
            <p:cNvSpPr/>
            <p:nvPr/>
          </p:nvSpPr>
          <p:spPr>
            <a:xfrm>
              <a:off x="5050550" y="3110625"/>
              <a:ext cx="6000" cy="4075"/>
            </a:xfrm>
            <a:custGeom>
              <a:avLst/>
              <a:gdLst/>
              <a:ahLst/>
              <a:cxnLst/>
              <a:rect l="l" t="t" r="r" b="b"/>
              <a:pathLst>
                <a:path w="240" h="163" extrusionOk="0">
                  <a:moveTo>
                    <a:pt x="239" y="0"/>
                  </a:moveTo>
                  <a:lnTo>
                    <a:pt x="0" y="160"/>
                  </a:lnTo>
                  <a:cubicBezTo>
                    <a:pt x="15" y="162"/>
                    <a:pt x="29" y="163"/>
                    <a:pt x="41" y="163"/>
                  </a:cubicBezTo>
                  <a:cubicBezTo>
                    <a:pt x="152" y="163"/>
                    <a:pt x="203" y="8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9"/>
            <p:cNvSpPr/>
            <p:nvPr/>
          </p:nvSpPr>
          <p:spPr>
            <a:xfrm>
              <a:off x="5209200" y="2789475"/>
              <a:ext cx="76600" cy="47875"/>
            </a:xfrm>
            <a:custGeom>
              <a:avLst/>
              <a:gdLst/>
              <a:ahLst/>
              <a:cxnLst/>
              <a:rect l="l" t="t" r="r" b="b"/>
              <a:pathLst>
                <a:path w="3064" h="1915" extrusionOk="0">
                  <a:moveTo>
                    <a:pt x="113" y="1"/>
                  </a:moveTo>
                  <a:cubicBezTo>
                    <a:pt x="72" y="1"/>
                    <a:pt x="36" y="27"/>
                    <a:pt x="0" y="75"/>
                  </a:cubicBezTo>
                  <a:lnTo>
                    <a:pt x="20" y="95"/>
                  </a:lnTo>
                  <a:cubicBezTo>
                    <a:pt x="20" y="433"/>
                    <a:pt x="318" y="413"/>
                    <a:pt x="557" y="473"/>
                  </a:cubicBezTo>
                  <a:cubicBezTo>
                    <a:pt x="1015" y="592"/>
                    <a:pt x="1393" y="831"/>
                    <a:pt x="1472" y="1368"/>
                  </a:cubicBezTo>
                  <a:cubicBezTo>
                    <a:pt x="1492" y="1428"/>
                    <a:pt x="1552" y="1508"/>
                    <a:pt x="1611" y="1567"/>
                  </a:cubicBezTo>
                  <a:cubicBezTo>
                    <a:pt x="1905" y="1714"/>
                    <a:pt x="2187" y="1914"/>
                    <a:pt x="2506" y="1914"/>
                  </a:cubicBezTo>
                  <a:cubicBezTo>
                    <a:pt x="2620" y="1914"/>
                    <a:pt x="2739" y="1889"/>
                    <a:pt x="2865" y="1826"/>
                  </a:cubicBezTo>
                  <a:cubicBezTo>
                    <a:pt x="3004" y="1706"/>
                    <a:pt x="3064" y="1547"/>
                    <a:pt x="3064" y="1368"/>
                  </a:cubicBezTo>
                  <a:cubicBezTo>
                    <a:pt x="2944" y="1189"/>
                    <a:pt x="2765" y="1090"/>
                    <a:pt x="2566" y="990"/>
                  </a:cubicBezTo>
                  <a:cubicBezTo>
                    <a:pt x="1910" y="612"/>
                    <a:pt x="1114" y="592"/>
                    <a:pt x="577" y="75"/>
                  </a:cubicBezTo>
                  <a:cubicBezTo>
                    <a:pt x="458" y="75"/>
                    <a:pt x="299" y="55"/>
                    <a:pt x="199" y="35"/>
                  </a:cubicBezTo>
                  <a:cubicBezTo>
                    <a:pt x="168" y="12"/>
                    <a:pt x="139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9"/>
            <p:cNvSpPr/>
            <p:nvPr/>
          </p:nvSpPr>
          <p:spPr>
            <a:xfrm>
              <a:off x="5240525" y="2823675"/>
              <a:ext cx="70150" cy="48125"/>
            </a:xfrm>
            <a:custGeom>
              <a:avLst/>
              <a:gdLst/>
              <a:ahLst/>
              <a:cxnLst/>
              <a:rect l="l" t="t" r="r" b="b"/>
              <a:pathLst>
                <a:path w="2806" h="1925" extrusionOk="0">
                  <a:moveTo>
                    <a:pt x="219" y="0"/>
                  </a:moveTo>
                  <a:cubicBezTo>
                    <a:pt x="159" y="100"/>
                    <a:pt x="100" y="179"/>
                    <a:pt x="40" y="239"/>
                  </a:cubicBezTo>
                  <a:cubicBezTo>
                    <a:pt x="40" y="418"/>
                    <a:pt x="20" y="597"/>
                    <a:pt x="20" y="776"/>
                  </a:cubicBezTo>
                  <a:cubicBezTo>
                    <a:pt x="0" y="836"/>
                    <a:pt x="0" y="935"/>
                    <a:pt x="20" y="1015"/>
                  </a:cubicBezTo>
                  <a:cubicBezTo>
                    <a:pt x="458" y="1532"/>
                    <a:pt x="1214" y="1452"/>
                    <a:pt x="1751" y="1830"/>
                  </a:cubicBezTo>
                  <a:cubicBezTo>
                    <a:pt x="1830" y="1870"/>
                    <a:pt x="1910" y="1890"/>
                    <a:pt x="2010" y="1910"/>
                  </a:cubicBezTo>
                  <a:cubicBezTo>
                    <a:pt x="2079" y="1920"/>
                    <a:pt x="2149" y="1925"/>
                    <a:pt x="2218" y="1925"/>
                  </a:cubicBezTo>
                  <a:cubicBezTo>
                    <a:pt x="2288" y="1925"/>
                    <a:pt x="2358" y="1920"/>
                    <a:pt x="2427" y="1910"/>
                  </a:cubicBezTo>
                  <a:cubicBezTo>
                    <a:pt x="2626" y="1870"/>
                    <a:pt x="2805" y="1791"/>
                    <a:pt x="2785" y="1532"/>
                  </a:cubicBezTo>
                  <a:cubicBezTo>
                    <a:pt x="2308" y="1015"/>
                    <a:pt x="1632" y="915"/>
                    <a:pt x="1015" y="697"/>
                  </a:cubicBezTo>
                  <a:cubicBezTo>
                    <a:pt x="836" y="677"/>
                    <a:pt x="637" y="697"/>
                    <a:pt x="518" y="518"/>
                  </a:cubicBezTo>
                  <a:cubicBezTo>
                    <a:pt x="498" y="438"/>
                    <a:pt x="458" y="398"/>
                    <a:pt x="438" y="319"/>
                  </a:cubicBezTo>
                  <a:cubicBezTo>
                    <a:pt x="418" y="219"/>
                    <a:pt x="358" y="120"/>
                    <a:pt x="299" y="40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9"/>
            <p:cNvSpPr/>
            <p:nvPr/>
          </p:nvSpPr>
          <p:spPr>
            <a:xfrm>
              <a:off x="5122650" y="2967550"/>
              <a:ext cx="16950" cy="4225"/>
            </a:xfrm>
            <a:custGeom>
              <a:avLst/>
              <a:gdLst/>
              <a:ahLst/>
              <a:cxnLst/>
              <a:rect l="l" t="t" r="r" b="b"/>
              <a:pathLst>
                <a:path w="678" h="169" extrusionOk="0">
                  <a:moveTo>
                    <a:pt x="372" y="0"/>
                  </a:moveTo>
                  <a:cubicBezTo>
                    <a:pt x="235" y="0"/>
                    <a:pt x="104" y="27"/>
                    <a:pt x="1" y="153"/>
                  </a:cubicBezTo>
                  <a:cubicBezTo>
                    <a:pt x="64" y="163"/>
                    <a:pt x="124" y="168"/>
                    <a:pt x="182" y="168"/>
                  </a:cubicBezTo>
                  <a:cubicBezTo>
                    <a:pt x="364" y="168"/>
                    <a:pt x="526" y="120"/>
                    <a:pt x="677" y="14"/>
                  </a:cubicBezTo>
                  <a:cubicBezTo>
                    <a:pt x="577" y="14"/>
                    <a:pt x="473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9"/>
            <p:cNvSpPr/>
            <p:nvPr/>
          </p:nvSpPr>
          <p:spPr>
            <a:xfrm>
              <a:off x="5147025" y="2963200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5" y="0"/>
                  </a:moveTo>
                  <a:cubicBezTo>
                    <a:pt x="194" y="0"/>
                    <a:pt x="75" y="34"/>
                    <a:pt x="1" y="168"/>
                  </a:cubicBezTo>
                  <a:cubicBezTo>
                    <a:pt x="23" y="171"/>
                    <a:pt x="45" y="172"/>
                    <a:pt x="67" y="172"/>
                  </a:cubicBezTo>
                  <a:cubicBezTo>
                    <a:pt x="215" y="172"/>
                    <a:pt x="336" y="113"/>
                    <a:pt x="458" y="9"/>
                  </a:cubicBezTo>
                  <a:cubicBezTo>
                    <a:pt x="413" y="4"/>
                    <a:pt x="369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9"/>
            <p:cNvSpPr/>
            <p:nvPr/>
          </p:nvSpPr>
          <p:spPr>
            <a:xfrm>
              <a:off x="5055525" y="2982325"/>
              <a:ext cx="39300" cy="13950"/>
            </a:xfrm>
            <a:custGeom>
              <a:avLst/>
              <a:gdLst/>
              <a:ahLst/>
              <a:cxnLst/>
              <a:rect l="l" t="t" r="r" b="b"/>
              <a:pathLst>
                <a:path w="1572" h="558" extrusionOk="0">
                  <a:moveTo>
                    <a:pt x="299" y="0"/>
                  </a:moveTo>
                  <a:cubicBezTo>
                    <a:pt x="199" y="20"/>
                    <a:pt x="140" y="100"/>
                    <a:pt x="60" y="159"/>
                  </a:cubicBezTo>
                  <a:cubicBezTo>
                    <a:pt x="40" y="159"/>
                    <a:pt x="40" y="159"/>
                    <a:pt x="0" y="219"/>
                  </a:cubicBezTo>
                  <a:cubicBezTo>
                    <a:pt x="0" y="259"/>
                    <a:pt x="0" y="298"/>
                    <a:pt x="60" y="338"/>
                  </a:cubicBezTo>
                  <a:cubicBezTo>
                    <a:pt x="239" y="418"/>
                    <a:pt x="438" y="497"/>
                    <a:pt x="597" y="557"/>
                  </a:cubicBezTo>
                  <a:cubicBezTo>
                    <a:pt x="935" y="557"/>
                    <a:pt x="1254" y="537"/>
                    <a:pt x="1572" y="537"/>
                  </a:cubicBezTo>
                  <a:cubicBezTo>
                    <a:pt x="1433" y="298"/>
                    <a:pt x="955" y="438"/>
                    <a:pt x="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9"/>
            <p:cNvSpPr/>
            <p:nvPr/>
          </p:nvSpPr>
          <p:spPr>
            <a:xfrm>
              <a:off x="5056525" y="29823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19" y="20"/>
                    <a:pt x="40" y="60"/>
                    <a:pt x="0" y="159"/>
                  </a:cubicBezTo>
                  <a:cubicBezTo>
                    <a:pt x="60" y="119"/>
                    <a:pt x="159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9"/>
            <p:cNvSpPr/>
            <p:nvPr/>
          </p:nvSpPr>
          <p:spPr>
            <a:xfrm>
              <a:off x="5052525" y="29863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" y="60"/>
                    <a:pt x="1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9"/>
            <p:cNvSpPr/>
            <p:nvPr/>
          </p:nvSpPr>
          <p:spPr>
            <a:xfrm>
              <a:off x="5103750" y="3005200"/>
              <a:ext cx="157175" cy="26375"/>
            </a:xfrm>
            <a:custGeom>
              <a:avLst/>
              <a:gdLst/>
              <a:ahLst/>
              <a:cxnLst/>
              <a:rect l="l" t="t" r="r" b="b"/>
              <a:pathLst>
                <a:path w="6287" h="1055" extrusionOk="0">
                  <a:moveTo>
                    <a:pt x="1135" y="0"/>
                  </a:moveTo>
                  <a:cubicBezTo>
                    <a:pt x="896" y="0"/>
                    <a:pt x="657" y="20"/>
                    <a:pt x="419" y="20"/>
                  </a:cubicBezTo>
                  <a:cubicBezTo>
                    <a:pt x="200" y="20"/>
                    <a:pt x="21" y="100"/>
                    <a:pt x="1" y="378"/>
                  </a:cubicBezTo>
                  <a:cubicBezTo>
                    <a:pt x="1533" y="478"/>
                    <a:pt x="3025" y="816"/>
                    <a:pt x="4536" y="995"/>
                  </a:cubicBezTo>
                  <a:cubicBezTo>
                    <a:pt x="4669" y="1041"/>
                    <a:pt x="4795" y="1055"/>
                    <a:pt x="4915" y="1055"/>
                  </a:cubicBezTo>
                  <a:cubicBezTo>
                    <a:pt x="5072" y="1055"/>
                    <a:pt x="5219" y="1032"/>
                    <a:pt x="5356" y="1032"/>
                  </a:cubicBezTo>
                  <a:cubicBezTo>
                    <a:pt x="5381" y="1032"/>
                    <a:pt x="5407" y="1033"/>
                    <a:pt x="5432" y="1035"/>
                  </a:cubicBezTo>
                  <a:cubicBezTo>
                    <a:pt x="5730" y="1015"/>
                    <a:pt x="6068" y="1035"/>
                    <a:pt x="6287" y="736"/>
                  </a:cubicBezTo>
                  <a:cubicBezTo>
                    <a:pt x="6108" y="617"/>
                    <a:pt x="5889" y="637"/>
                    <a:pt x="5670" y="597"/>
                  </a:cubicBezTo>
                  <a:cubicBezTo>
                    <a:pt x="4178" y="338"/>
                    <a:pt x="2627" y="378"/>
                    <a:pt x="1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9"/>
            <p:cNvSpPr/>
            <p:nvPr/>
          </p:nvSpPr>
          <p:spPr>
            <a:xfrm>
              <a:off x="5236050" y="2851525"/>
              <a:ext cx="59700" cy="34850"/>
            </a:xfrm>
            <a:custGeom>
              <a:avLst/>
              <a:gdLst/>
              <a:ahLst/>
              <a:cxnLst/>
              <a:rect l="l" t="t" r="r" b="b"/>
              <a:pathLst>
                <a:path w="2388" h="1394" extrusionOk="0">
                  <a:moveTo>
                    <a:pt x="221" y="0"/>
                  </a:moveTo>
                  <a:cubicBezTo>
                    <a:pt x="171" y="0"/>
                    <a:pt x="126" y="27"/>
                    <a:pt x="100" y="80"/>
                  </a:cubicBezTo>
                  <a:cubicBezTo>
                    <a:pt x="80" y="199"/>
                    <a:pt x="80" y="299"/>
                    <a:pt x="40" y="418"/>
                  </a:cubicBezTo>
                  <a:cubicBezTo>
                    <a:pt x="100" y="617"/>
                    <a:pt x="0" y="895"/>
                    <a:pt x="279" y="995"/>
                  </a:cubicBezTo>
                  <a:cubicBezTo>
                    <a:pt x="366" y="951"/>
                    <a:pt x="447" y="934"/>
                    <a:pt x="525" y="934"/>
                  </a:cubicBezTo>
                  <a:cubicBezTo>
                    <a:pt x="765" y="934"/>
                    <a:pt x="968" y="1104"/>
                    <a:pt x="1194" y="1194"/>
                  </a:cubicBezTo>
                  <a:cubicBezTo>
                    <a:pt x="1405" y="1299"/>
                    <a:pt x="1616" y="1394"/>
                    <a:pt x="1824" y="1394"/>
                  </a:cubicBezTo>
                  <a:cubicBezTo>
                    <a:pt x="2008" y="1394"/>
                    <a:pt x="2190" y="1320"/>
                    <a:pt x="2368" y="1114"/>
                  </a:cubicBezTo>
                  <a:cubicBezTo>
                    <a:pt x="2387" y="955"/>
                    <a:pt x="2268" y="876"/>
                    <a:pt x="2129" y="816"/>
                  </a:cubicBezTo>
                  <a:cubicBezTo>
                    <a:pt x="2009" y="796"/>
                    <a:pt x="1890" y="756"/>
                    <a:pt x="1771" y="677"/>
                  </a:cubicBezTo>
                  <a:cubicBezTo>
                    <a:pt x="1632" y="617"/>
                    <a:pt x="1512" y="617"/>
                    <a:pt x="1393" y="577"/>
                  </a:cubicBezTo>
                  <a:cubicBezTo>
                    <a:pt x="1035" y="378"/>
                    <a:pt x="537" y="458"/>
                    <a:pt x="299" y="20"/>
                  </a:cubicBezTo>
                  <a:cubicBezTo>
                    <a:pt x="272" y="7"/>
                    <a:pt x="246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9"/>
            <p:cNvSpPr/>
            <p:nvPr/>
          </p:nvSpPr>
          <p:spPr>
            <a:xfrm>
              <a:off x="5237050" y="2842075"/>
              <a:ext cx="6975" cy="11450"/>
            </a:xfrm>
            <a:custGeom>
              <a:avLst/>
              <a:gdLst/>
              <a:ahLst/>
              <a:cxnLst/>
              <a:rect l="l" t="t" r="r" b="b"/>
              <a:pathLst>
                <a:path w="279" h="458" extrusionOk="0">
                  <a:moveTo>
                    <a:pt x="159" y="0"/>
                  </a:moveTo>
                  <a:cubicBezTo>
                    <a:pt x="40" y="140"/>
                    <a:pt x="0" y="279"/>
                    <a:pt x="60" y="458"/>
                  </a:cubicBezTo>
                  <a:cubicBezTo>
                    <a:pt x="80" y="438"/>
                    <a:pt x="139" y="438"/>
                    <a:pt x="179" y="398"/>
                  </a:cubicBezTo>
                  <a:cubicBezTo>
                    <a:pt x="199" y="398"/>
                    <a:pt x="239" y="398"/>
                    <a:pt x="259" y="358"/>
                  </a:cubicBezTo>
                  <a:cubicBezTo>
                    <a:pt x="279" y="299"/>
                    <a:pt x="259" y="279"/>
                    <a:pt x="199" y="219"/>
                  </a:cubicBezTo>
                  <a:cubicBezTo>
                    <a:pt x="179" y="159"/>
                    <a:pt x="179" y="8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9"/>
            <p:cNvSpPr/>
            <p:nvPr/>
          </p:nvSpPr>
          <p:spPr>
            <a:xfrm>
              <a:off x="6388325" y="3038300"/>
              <a:ext cx="301900" cy="50975"/>
            </a:xfrm>
            <a:custGeom>
              <a:avLst/>
              <a:gdLst/>
              <a:ahLst/>
              <a:cxnLst/>
              <a:rect l="l" t="t" r="r" b="b"/>
              <a:pathLst>
                <a:path w="12076" h="2039" extrusionOk="0">
                  <a:moveTo>
                    <a:pt x="11504" y="1"/>
                  </a:moveTo>
                  <a:cubicBezTo>
                    <a:pt x="10923" y="1"/>
                    <a:pt x="10372" y="255"/>
                    <a:pt x="9808" y="287"/>
                  </a:cubicBezTo>
                  <a:cubicBezTo>
                    <a:pt x="7321" y="466"/>
                    <a:pt x="4855" y="984"/>
                    <a:pt x="2348" y="1163"/>
                  </a:cubicBezTo>
                  <a:cubicBezTo>
                    <a:pt x="1970" y="1163"/>
                    <a:pt x="1572" y="1183"/>
                    <a:pt x="1234" y="1362"/>
                  </a:cubicBezTo>
                  <a:cubicBezTo>
                    <a:pt x="1092" y="1451"/>
                    <a:pt x="945" y="1471"/>
                    <a:pt x="796" y="1471"/>
                  </a:cubicBezTo>
                  <a:cubicBezTo>
                    <a:pt x="681" y="1471"/>
                    <a:pt x="564" y="1459"/>
                    <a:pt x="449" y="1459"/>
                  </a:cubicBezTo>
                  <a:cubicBezTo>
                    <a:pt x="317" y="1459"/>
                    <a:pt x="186" y="1474"/>
                    <a:pt x="60" y="1541"/>
                  </a:cubicBezTo>
                  <a:cubicBezTo>
                    <a:pt x="1" y="1899"/>
                    <a:pt x="339" y="1899"/>
                    <a:pt x="538" y="1998"/>
                  </a:cubicBezTo>
                  <a:cubicBezTo>
                    <a:pt x="578" y="1998"/>
                    <a:pt x="597" y="2038"/>
                    <a:pt x="657" y="2038"/>
                  </a:cubicBezTo>
                  <a:lnTo>
                    <a:pt x="777" y="2038"/>
                  </a:lnTo>
                  <a:cubicBezTo>
                    <a:pt x="896" y="1998"/>
                    <a:pt x="995" y="1978"/>
                    <a:pt x="1135" y="1958"/>
                  </a:cubicBezTo>
                  <a:cubicBezTo>
                    <a:pt x="1274" y="1899"/>
                    <a:pt x="1433" y="1879"/>
                    <a:pt x="1572" y="1859"/>
                  </a:cubicBezTo>
                  <a:cubicBezTo>
                    <a:pt x="1692" y="1839"/>
                    <a:pt x="1851" y="1839"/>
                    <a:pt x="1990" y="1839"/>
                  </a:cubicBezTo>
                  <a:cubicBezTo>
                    <a:pt x="2011" y="1844"/>
                    <a:pt x="2033" y="1847"/>
                    <a:pt x="2054" y="1847"/>
                  </a:cubicBezTo>
                  <a:cubicBezTo>
                    <a:pt x="2112" y="1847"/>
                    <a:pt x="2170" y="1828"/>
                    <a:pt x="2229" y="1799"/>
                  </a:cubicBezTo>
                  <a:cubicBezTo>
                    <a:pt x="2348" y="1760"/>
                    <a:pt x="2447" y="1740"/>
                    <a:pt x="2567" y="1740"/>
                  </a:cubicBezTo>
                  <a:lnTo>
                    <a:pt x="2825" y="1740"/>
                  </a:lnTo>
                  <a:cubicBezTo>
                    <a:pt x="2985" y="1740"/>
                    <a:pt x="3164" y="1740"/>
                    <a:pt x="3343" y="1680"/>
                  </a:cubicBezTo>
                  <a:cubicBezTo>
                    <a:pt x="3429" y="1651"/>
                    <a:pt x="3521" y="1644"/>
                    <a:pt x="3617" y="1644"/>
                  </a:cubicBezTo>
                  <a:cubicBezTo>
                    <a:pt x="3713" y="1644"/>
                    <a:pt x="3812" y="1651"/>
                    <a:pt x="3910" y="1651"/>
                  </a:cubicBezTo>
                  <a:cubicBezTo>
                    <a:pt x="4052" y="1651"/>
                    <a:pt x="4192" y="1636"/>
                    <a:pt x="4317" y="1561"/>
                  </a:cubicBezTo>
                  <a:lnTo>
                    <a:pt x="4874" y="1561"/>
                  </a:lnTo>
                  <a:cubicBezTo>
                    <a:pt x="4919" y="1567"/>
                    <a:pt x="4964" y="1569"/>
                    <a:pt x="5007" y="1569"/>
                  </a:cubicBezTo>
                  <a:cubicBezTo>
                    <a:pt x="5250" y="1569"/>
                    <a:pt x="5464" y="1480"/>
                    <a:pt x="5650" y="1362"/>
                  </a:cubicBezTo>
                  <a:cubicBezTo>
                    <a:pt x="6188" y="1267"/>
                    <a:pt x="6739" y="1159"/>
                    <a:pt x="7302" y="1159"/>
                  </a:cubicBezTo>
                  <a:cubicBezTo>
                    <a:pt x="7447" y="1159"/>
                    <a:pt x="7592" y="1166"/>
                    <a:pt x="7739" y="1183"/>
                  </a:cubicBezTo>
                  <a:cubicBezTo>
                    <a:pt x="8037" y="984"/>
                    <a:pt x="8395" y="1063"/>
                    <a:pt x="8694" y="944"/>
                  </a:cubicBezTo>
                  <a:cubicBezTo>
                    <a:pt x="8847" y="874"/>
                    <a:pt x="9004" y="858"/>
                    <a:pt x="9164" y="858"/>
                  </a:cubicBezTo>
                  <a:cubicBezTo>
                    <a:pt x="9301" y="858"/>
                    <a:pt x="9439" y="870"/>
                    <a:pt x="9577" y="870"/>
                  </a:cubicBezTo>
                  <a:cubicBezTo>
                    <a:pt x="9736" y="870"/>
                    <a:pt x="9894" y="854"/>
                    <a:pt x="10047" y="785"/>
                  </a:cubicBezTo>
                  <a:lnTo>
                    <a:pt x="10126" y="785"/>
                  </a:lnTo>
                  <a:lnTo>
                    <a:pt x="10206" y="765"/>
                  </a:lnTo>
                  <a:cubicBezTo>
                    <a:pt x="10325" y="665"/>
                    <a:pt x="10504" y="665"/>
                    <a:pt x="10643" y="606"/>
                  </a:cubicBezTo>
                  <a:cubicBezTo>
                    <a:pt x="10822" y="586"/>
                    <a:pt x="10981" y="586"/>
                    <a:pt x="11141" y="566"/>
                  </a:cubicBezTo>
                  <a:cubicBezTo>
                    <a:pt x="11251" y="489"/>
                    <a:pt x="11373" y="478"/>
                    <a:pt x="11497" y="478"/>
                  </a:cubicBezTo>
                  <a:cubicBezTo>
                    <a:pt x="11546" y="478"/>
                    <a:pt x="11596" y="480"/>
                    <a:pt x="11645" y="480"/>
                  </a:cubicBezTo>
                  <a:cubicBezTo>
                    <a:pt x="11760" y="480"/>
                    <a:pt x="11873" y="470"/>
                    <a:pt x="11976" y="407"/>
                  </a:cubicBezTo>
                  <a:lnTo>
                    <a:pt x="12016" y="447"/>
                  </a:lnTo>
                  <a:lnTo>
                    <a:pt x="12076" y="407"/>
                  </a:lnTo>
                  <a:lnTo>
                    <a:pt x="11916" y="49"/>
                  </a:lnTo>
                  <a:cubicBezTo>
                    <a:pt x="11777" y="15"/>
                    <a:pt x="11639" y="1"/>
                    <a:pt x="11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9"/>
            <p:cNvSpPr/>
            <p:nvPr/>
          </p:nvSpPr>
          <p:spPr>
            <a:xfrm>
              <a:off x="6216250" y="3120750"/>
              <a:ext cx="25900" cy="133125"/>
            </a:xfrm>
            <a:custGeom>
              <a:avLst/>
              <a:gdLst/>
              <a:ahLst/>
              <a:cxnLst/>
              <a:rect l="l" t="t" r="r" b="b"/>
              <a:pathLst>
                <a:path w="1036" h="5325" extrusionOk="0">
                  <a:moveTo>
                    <a:pt x="402" y="1"/>
                  </a:moveTo>
                  <a:cubicBezTo>
                    <a:pt x="303" y="1"/>
                    <a:pt x="204" y="30"/>
                    <a:pt x="100" y="93"/>
                  </a:cubicBezTo>
                  <a:cubicBezTo>
                    <a:pt x="21" y="252"/>
                    <a:pt x="1" y="391"/>
                    <a:pt x="120" y="510"/>
                  </a:cubicBezTo>
                  <a:cubicBezTo>
                    <a:pt x="120" y="849"/>
                    <a:pt x="80" y="1167"/>
                    <a:pt x="120" y="1465"/>
                  </a:cubicBezTo>
                  <a:cubicBezTo>
                    <a:pt x="319" y="2659"/>
                    <a:pt x="498" y="3872"/>
                    <a:pt x="558" y="5106"/>
                  </a:cubicBezTo>
                  <a:cubicBezTo>
                    <a:pt x="657" y="5250"/>
                    <a:pt x="748" y="5324"/>
                    <a:pt x="819" y="5324"/>
                  </a:cubicBezTo>
                  <a:cubicBezTo>
                    <a:pt x="906" y="5324"/>
                    <a:pt x="965" y="5215"/>
                    <a:pt x="976" y="4986"/>
                  </a:cubicBezTo>
                  <a:cubicBezTo>
                    <a:pt x="995" y="4569"/>
                    <a:pt x="1035" y="4151"/>
                    <a:pt x="916" y="3733"/>
                  </a:cubicBezTo>
                  <a:cubicBezTo>
                    <a:pt x="896" y="3256"/>
                    <a:pt x="797" y="2778"/>
                    <a:pt x="777" y="2301"/>
                  </a:cubicBezTo>
                  <a:cubicBezTo>
                    <a:pt x="717" y="1644"/>
                    <a:pt x="319" y="1008"/>
                    <a:pt x="697" y="351"/>
                  </a:cubicBezTo>
                  <a:cubicBezTo>
                    <a:pt x="777" y="252"/>
                    <a:pt x="737" y="152"/>
                    <a:pt x="677" y="73"/>
                  </a:cubicBezTo>
                  <a:cubicBezTo>
                    <a:pt x="582" y="25"/>
                    <a:pt x="492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9"/>
            <p:cNvSpPr/>
            <p:nvPr/>
          </p:nvSpPr>
          <p:spPr>
            <a:xfrm>
              <a:off x="6510175" y="3072325"/>
              <a:ext cx="28375" cy="102450"/>
            </a:xfrm>
            <a:custGeom>
              <a:avLst/>
              <a:gdLst/>
              <a:ahLst/>
              <a:cxnLst/>
              <a:rect l="l" t="t" r="r" b="b"/>
              <a:pathLst>
                <a:path w="1135" h="4098" extrusionOk="0">
                  <a:moveTo>
                    <a:pt x="647" y="0"/>
                  </a:moveTo>
                  <a:cubicBezTo>
                    <a:pt x="408" y="0"/>
                    <a:pt x="169" y="14"/>
                    <a:pt x="0" y="200"/>
                  </a:cubicBezTo>
                  <a:cubicBezTo>
                    <a:pt x="80" y="1274"/>
                    <a:pt x="398" y="2308"/>
                    <a:pt x="398" y="3422"/>
                  </a:cubicBezTo>
                  <a:cubicBezTo>
                    <a:pt x="577" y="3601"/>
                    <a:pt x="438" y="3900"/>
                    <a:pt x="597" y="4079"/>
                  </a:cubicBezTo>
                  <a:cubicBezTo>
                    <a:pt x="641" y="4091"/>
                    <a:pt x="683" y="4098"/>
                    <a:pt x="724" y="4098"/>
                  </a:cubicBezTo>
                  <a:cubicBezTo>
                    <a:pt x="812" y="4098"/>
                    <a:pt x="894" y="4067"/>
                    <a:pt x="975" y="3999"/>
                  </a:cubicBezTo>
                  <a:cubicBezTo>
                    <a:pt x="1134" y="3084"/>
                    <a:pt x="836" y="2189"/>
                    <a:pt x="677" y="1294"/>
                  </a:cubicBezTo>
                  <a:cubicBezTo>
                    <a:pt x="597" y="816"/>
                    <a:pt x="498" y="418"/>
                    <a:pt x="776" y="1"/>
                  </a:cubicBezTo>
                  <a:cubicBezTo>
                    <a:pt x="733" y="1"/>
                    <a:pt x="690" y="0"/>
                    <a:pt x="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9"/>
            <p:cNvSpPr/>
            <p:nvPr/>
          </p:nvSpPr>
          <p:spPr>
            <a:xfrm>
              <a:off x="6289850" y="3083925"/>
              <a:ext cx="135800" cy="31200"/>
            </a:xfrm>
            <a:custGeom>
              <a:avLst/>
              <a:gdLst/>
              <a:ahLst/>
              <a:cxnLst/>
              <a:rect l="l" t="t" r="r" b="b"/>
              <a:pathLst>
                <a:path w="5432" h="1248" extrusionOk="0">
                  <a:moveTo>
                    <a:pt x="3700" y="1"/>
                  </a:moveTo>
                  <a:cubicBezTo>
                    <a:pt x="2959" y="1"/>
                    <a:pt x="2221" y="171"/>
                    <a:pt x="1493" y="213"/>
                  </a:cubicBezTo>
                  <a:cubicBezTo>
                    <a:pt x="1393" y="253"/>
                    <a:pt x="1334" y="332"/>
                    <a:pt x="1334" y="452"/>
                  </a:cubicBezTo>
                  <a:cubicBezTo>
                    <a:pt x="1417" y="557"/>
                    <a:pt x="1520" y="586"/>
                    <a:pt x="1625" y="586"/>
                  </a:cubicBezTo>
                  <a:cubicBezTo>
                    <a:pt x="1748" y="586"/>
                    <a:pt x="1875" y="547"/>
                    <a:pt x="1978" y="547"/>
                  </a:cubicBezTo>
                  <a:cubicBezTo>
                    <a:pt x="2020" y="547"/>
                    <a:pt x="2058" y="553"/>
                    <a:pt x="2090" y="571"/>
                  </a:cubicBezTo>
                  <a:cubicBezTo>
                    <a:pt x="1934" y="613"/>
                    <a:pt x="1772" y="625"/>
                    <a:pt x="1607" y="625"/>
                  </a:cubicBezTo>
                  <a:cubicBezTo>
                    <a:pt x="1423" y="625"/>
                    <a:pt x="1235" y="611"/>
                    <a:pt x="1048" y="611"/>
                  </a:cubicBezTo>
                  <a:cubicBezTo>
                    <a:pt x="692" y="611"/>
                    <a:pt x="339" y="661"/>
                    <a:pt x="21" y="949"/>
                  </a:cubicBezTo>
                  <a:cubicBezTo>
                    <a:pt x="1" y="1247"/>
                    <a:pt x="319" y="1128"/>
                    <a:pt x="419" y="1247"/>
                  </a:cubicBezTo>
                  <a:cubicBezTo>
                    <a:pt x="1155" y="1128"/>
                    <a:pt x="1931" y="1029"/>
                    <a:pt x="2686" y="929"/>
                  </a:cubicBezTo>
                  <a:cubicBezTo>
                    <a:pt x="2925" y="823"/>
                    <a:pt x="3182" y="717"/>
                    <a:pt x="3456" y="717"/>
                  </a:cubicBezTo>
                  <a:cubicBezTo>
                    <a:pt x="3593" y="717"/>
                    <a:pt x="3734" y="743"/>
                    <a:pt x="3880" y="810"/>
                  </a:cubicBezTo>
                  <a:cubicBezTo>
                    <a:pt x="3895" y="812"/>
                    <a:pt x="3911" y="814"/>
                    <a:pt x="3926" y="814"/>
                  </a:cubicBezTo>
                  <a:cubicBezTo>
                    <a:pt x="4030" y="814"/>
                    <a:pt x="4132" y="757"/>
                    <a:pt x="4218" y="671"/>
                  </a:cubicBezTo>
                  <a:cubicBezTo>
                    <a:pt x="4338" y="571"/>
                    <a:pt x="4497" y="611"/>
                    <a:pt x="4616" y="531"/>
                  </a:cubicBezTo>
                  <a:cubicBezTo>
                    <a:pt x="4895" y="472"/>
                    <a:pt x="5193" y="531"/>
                    <a:pt x="5432" y="332"/>
                  </a:cubicBezTo>
                  <a:cubicBezTo>
                    <a:pt x="5347" y="180"/>
                    <a:pt x="5237" y="143"/>
                    <a:pt x="5119" y="143"/>
                  </a:cubicBezTo>
                  <a:cubicBezTo>
                    <a:pt x="5007" y="143"/>
                    <a:pt x="4887" y="176"/>
                    <a:pt x="4774" y="176"/>
                  </a:cubicBezTo>
                  <a:cubicBezTo>
                    <a:pt x="4727" y="176"/>
                    <a:pt x="4680" y="170"/>
                    <a:pt x="4636" y="153"/>
                  </a:cubicBezTo>
                  <a:lnTo>
                    <a:pt x="4636" y="114"/>
                  </a:lnTo>
                  <a:cubicBezTo>
                    <a:pt x="4324" y="31"/>
                    <a:pt x="4011" y="1"/>
                    <a:pt x="3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9"/>
            <p:cNvSpPr/>
            <p:nvPr/>
          </p:nvSpPr>
          <p:spPr>
            <a:xfrm>
              <a:off x="6178450" y="3134500"/>
              <a:ext cx="27400" cy="110350"/>
            </a:xfrm>
            <a:custGeom>
              <a:avLst/>
              <a:gdLst/>
              <a:ahLst/>
              <a:cxnLst/>
              <a:rect l="l" t="t" r="r" b="b"/>
              <a:pathLst>
                <a:path w="1096" h="4414" extrusionOk="0">
                  <a:moveTo>
                    <a:pt x="26" y="219"/>
                  </a:moveTo>
                  <a:cubicBezTo>
                    <a:pt x="26" y="219"/>
                    <a:pt x="28" y="220"/>
                    <a:pt x="31" y="221"/>
                  </a:cubicBezTo>
                  <a:lnTo>
                    <a:pt x="31" y="221"/>
                  </a:lnTo>
                  <a:cubicBezTo>
                    <a:pt x="28" y="220"/>
                    <a:pt x="26" y="219"/>
                    <a:pt x="26" y="219"/>
                  </a:cubicBezTo>
                  <a:close/>
                  <a:moveTo>
                    <a:pt x="498" y="0"/>
                  </a:moveTo>
                  <a:cubicBezTo>
                    <a:pt x="379" y="0"/>
                    <a:pt x="240" y="20"/>
                    <a:pt x="120" y="20"/>
                  </a:cubicBezTo>
                  <a:cubicBezTo>
                    <a:pt x="81" y="40"/>
                    <a:pt x="41" y="100"/>
                    <a:pt x="21" y="199"/>
                  </a:cubicBezTo>
                  <a:cubicBezTo>
                    <a:pt x="52" y="224"/>
                    <a:pt x="58" y="232"/>
                    <a:pt x="54" y="232"/>
                  </a:cubicBezTo>
                  <a:cubicBezTo>
                    <a:pt x="50" y="232"/>
                    <a:pt x="38" y="225"/>
                    <a:pt x="31" y="221"/>
                  </a:cubicBezTo>
                  <a:lnTo>
                    <a:pt x="31" y="221"/>
                  </a:lnTo>
                  <a:cubicBezTo>
                    <a:pt x="36" y="224"/>
                    <a:pt x="45" y="230"/>
                    <a:pt x="61" y="239"/>
                  </a:cubicBezTo>
                  <a:cubicBezTo>
                    <a:pt x="100" y="239"/>
                    <a:pt x="220" y="239"/>
                    <a:pt x="100" y="299"/>
                  </a:cubicBezTo>
                  <a:cubicBezTo>
                    <a:pt x="21" y="319"/>
                    <a:pt x="1" y="378"/>
                    <a:pt x="21" y="438"/>
                  </a:cubicBezTo>
                  <a:cubicBezTo>
                    <a:pt x="200" y="1313"/>
                    <a:pt x="339" y="2188"/>
                    <a:pt x="518" y="3064"/>
                  </a:cubicBezTo>
                  <a:cubicBezTo>
                    <a:pt x="717" y="3402"/>
                    <a:pt x="478" y="3859"/>
                    <a:pt x="697" y="4198"/>
                  </a:cubicBezTo>
                  <a:cubicBezTo>
                    <a:pt x="775" y="4275"/>
                    <a:pt x="816" y="4414"/>
                    <a:pt x="935" y="4414"/>
                  </a:cubicBezTo>
                  <a:cubicBezTo>
                    <a:pt x="968" y="4414"/>
                    <a:pt x="1007" y="4403"/>
                    <a:pt x="1055" y="4377"/>
                  </a:cubicBezTo>
                  <a:lnTo>
                    <a:pt x="1055" y="3999"/>
                  </a:lnTo>
                  <a:cubicBezTo>
                    <a:pt x="1035" y="3999"/>
                    <a:pt x="1035" y="3979"/>
                    <a:pt x="1016" y="3919"/>
                  </a:cubicBezTo>
                  <a:cubicBezTo>
                    <a:pt x="1016" y="3879"/>
                    <a:pt x="1016" y="3859"/>
                    <a:pt x="1055" y="3800"/>
                  </a:cubicBezTo>
                  <a:lnTo>
                    <a:pt x="1055" y="3422"/>
                  </a:lnTo>
                  <a:cubicBezTo>
                    <a:pt x="856" y="3104"/>
                    <a:pt x="1095" y="2765"/>
                    <a:pt x="916" y="2427"/>
                  </a:cubicBezTo>
                  <a:cubicBezTo>
                    <a:pt x="916" y="1671"/>
                    <a:pt x="638" y="975"/>
                    <a:pt x="538" y="219"/>
                  </a:cubicBezTo>
                  <a:cubicBezTo>
                    <a:pt x="538" y="219"/>
                    <a:pt x="558" y="199"/>
                    <a:pt x="558" y="140"/>
                  </a:cubicBezTo>
                  <a:cubicBezTo>
                    <a:pt x="558" y="10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9"/>
            <p:cNvSpPr/>
            <p:nvPr/>
          </p:nvSpPr>
          <p:spPr>
            <a:xfrm>
              <a:off x="5770650" y="3191675"/>
              <a:ext cx="116400" cy="28825"/>
            </a:xfrm>
            <a:custGeom>
              <a:avLst/>
              <a:gdLst/>
              <a:ahLst/>
              <a:cxnLst/>
              <a:rect l="l" t="t" r="r" b="b"/>
              <a:pathLst>
                <a:path w="4656" h="1153" extrusionOk="0">
                  <a:moveTo>
                    <a:pt x="4576" y="1"/>
                  </a:moveTo>
                  <a:cubicBezTo>
                    <a:pt x="3124" y="80"/>
                    <a:pt x="1712" y="498"/>
                    <a:pt x="279" y="598"/>
                  </a:cubicBezTo>
                  <a:cubicBezTo>
                    <a:pt x="100" y="618"/>
                    <a:pt x="21" y="777"/>
                    <a:pt x="1" y="916"/>
                  </a:cubicBezTo>
                  <a:cubicBezTo>
                    <a:pt x="226" y="1094"/>
                    <a:pt x="455" y="1153"/>
                    <a:pt x="678" y="1153"/>
                  </a:cubicBezTo>
                  <a:cubicBezTo>
                    <a:pt x="929" y="1153"/>
                    <a:pt x="1172" y="1079"/>
                    <a:pt x="1393" y="1015"/>
                  </a:cubicBezTo>
                  <a:cubicBezTo>
                    <a:pt x="1533" y="976"/>
                    <a:pt x="1672" y="976"/>
                    <a:pt x="1811" y="976"/>
                  </a:cubicBezTo>
                  <a:cubicBezTo>
                    <a:pt x="2010" y="976"/>
                    <a:pt x="2229" y="976"/>
                    <a:pt x="2408" y="836"/>
                  </a:cubicBezTo>
                  <a:cubicBezTo>
                    <a:pt x="2488" y="797"/>
                    <a:pt x="2507" y="677"/>
                    <a:pt x="2627" y="677"/>
                  </a:cubicBezTo>
                  <a:cubicBezTo>
                    <a:pt x="2686" y="697"/>
                    <a:pt x="2726" y="697"/>
                    <a:pt x="2806" y="697"/>
                  </a:cubicBezTo>
                  <a:cubicBezTo>
                    <a:pt x="2866" y="697"/>
                    <a:pt x="2925" y="697"/>
                    <a:pt x="2985" y="677"/>
                  </a:cubicBezTo>
                  <a:lnTo>
                    <a:pt x="3064" y="637"/>
                  </a:lnTo>
                  <a:lnTo>
                    <a:pt x="3164" y="637"/>
                  </a:lnTo>
                  <a:cubicBezTo>
                    <a:pt x="3224" y="677"/>
                    <a:pt x="3283" y="697"/>
                    <a:pt x="3323" y="717"/>
                  </a:cubicBezTo>
                  <a:cubicBezTo>
                    <a:pt x="3403" y="737"/>
                    <a:pt x="3462" y="777"/>
                    <a:pt x="3502" y="797"/>
                  </a:cubicBezTo>
                  <a:lnTo>
                    <a:pt x="3582" y="836"/>
                  </a:lnTo>
                  <a:cubicBezTo>
                    <a:pt x="3721" y="836"/>
                    <a:pt x="3860" y="817"/>
                    <a:pt x="3999" y="817"/>
                  </a:cubicBezTo>
                  <a:lnTo>
                    <a:pt x="4099" y="836"/>
                  </a:lnTo>
                  <a:lnTo>
                    <a:pt x="4198" y="817"/>
                  </a:lnTo>
                  <a:cubicBezTo>
                    <a:pt x="4258" y="777"/>
                    <a:pt x="4278" y="717"/>
                    <a:pt x="4278" y="637"/>
                  </a:cubicBezTo>
                  <a:cubicBezTo>
                    <a:pt x="4278" y="518"/>
                    <a:pt x="4377" y="498"/>
                    <a:pt x="4457" y="439"/>
                  </a:cubicBezTo>
                  <a:cubicBezTo>
                    <a:pt x="4517" y="379"/>
                    <a:pt x="4596" y="299"/>
                    <a:pt x="4656" y="200"/>
                  </a:cubicBezTo>
                  <a:cubicBezTo>
                    <a:pt x="4656" y="120"/>
                    <a:pt x="4656" y="41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9"/>
            <p:cNvSpPr/>
            <p:nvPr/>
          </p:nvSpPr>
          <p:spPr>
            <a:xfrm>
              <a:off x="5579700" y="3219600"/>
              <a:ext cx="165625" cy="32775"/>
            </a:xfrm>
            <a:custGeom>
              <a:avLst/>
              <a:gdLst/>
              <a:ahLst/>
              <a:cxnLst/>
              <a:rect l="l" t="t" r="r" b="b"/>
              <a:pathLst>
                <a:path w="6625" h="1311" extrusionOk="0">
                  <a:moveTo>
                    <a:pt x="5748" y="0"/>
                  </a:moveTo>
                  <a:cubicBezTo>
                    <a:pt x="5646" y="0"/>
                    <a:pt x="5549" y="9"/>
                    <a:pt x="5451" y="18"/>
                  </a:cubicBezTo>
                  <a:cubicBezTo>
                    <a:pt x="5351" y="58"/>
                    <a:pt x="5252" y="77"/>
                    <a:pt x="5172" y="97"/>
                  </a:cubicBezTo>
                  <a:cubicBezTo>
                    <a:pt x="4556" y="217"/>
                    <a:pt x="3899" y="276"/>
                    <a:pt x="3282" y="416"/>
                  </a:cubicBezTo>
                  <a:cubicBezTo>
                    <a:pt x="3004" y="515"/>
                    <a:pt x="2706" y="515"/>
                    <a:pt x="2447" y="515"/>
                  </a:cubicBezTo>
                  <a:cubicBezTo>
                    <a:pt x="2248" y="515"/>
                    <a:pt x="2049" y="575"/>
                    <a:pt x="1850" y="615"/>
                  </a:cubicBezTo>
                  <a:cubicBezTo>
                    <a:pt x="1452" y="694"/>
                    <a:pt x="1015" y="694"/>
                    <a:pt x="617" y="774"/>
                  </a:cubicBezTo>
                  <a:cubicBezTo>
                    <a:pt x="318" y="853"/>
                    <a:pt x="0" y="893"/>
                    <a:pt x="219" y="1311"/>
                  </a:cubicBezTo>
                  <a:cubicBezTo>
                    <a:pt x="1054" y="1211"/>
                    <a:pt x="1870" y="1092"/>
                    <a:pt x="2686" y="993"/>
                  </a:cubicBezTo>
                  <a:cubicBezTo>
                    <a:pt x="2746" y="987"/>
                    <a:pt x="2811" y="981"/>
                    <a:pt x="2877" y="981"/>
                  </a:cubicBezTo>
                  <a:cubicBezTo>
                    <a:pt x="3030" y="981"/>
                    <a:pt x="3185" y="1013"/>
                    <a:pt x="3282" y="1152"/>
                  </a:cubicBezTo>
                  <a:cubicBezTo>
                    <a:pt x="3322" y="1167"/>
                    <a:pt x="3356" y="1174"/>
                    <a:pt x="3388" y="1174"/>
                  </a:cubicBezTo>
                  <a:cubicBezTo>
                    <a:pt x="3594" y="1174"/>
                    <a:pt x="3670" y="892"/>
                    <a:pt x="3880" y="892"/>
                  </a:cubicBezTo>
                  <a:cubicBezTo>
                    <a:pt x="3887" y="892"/>
                    <a:pt x="3893" y="893"/>
                    <a:pt x="3899" y="893"/>
                  </a:cubicBezTo>
                  <a:cubicBezTo>
                    <a:pt x="3939" y="888"/>
                    <a:pt x="3980" y="886"/>
                    <a:pt x="4021" y="886"/>
                  </a:cubicBezTo>
                  <a:cubicBezTo>
                    <a:pt x="4145" y="886"/>
                    <a:pt x="4272" y="908"/>
                    <a:pt x="4377" y="953"/>
                  </a:cubicBezTo>
                  <a:cubicBezTo>
                    <a:pt x="4456" y="953"/>
                    <a:pt x="4556" y="953"/>
                    <a:pt x="4635" y="913"/>
                  </a:cubicBezTo>
                  <a:cubicBezTo>
                    <a:pt x="4695" y="873"/>
                    <a:pt x="4774" y="814"/>
                    <a:pt x="4834" y="774"/>
                  </a:cubicBezTo>
                  <a:cubicBezTo>
                    <a:pt x="4932" y="685"/>
                    <a:pt x="5042" y="671"/>
                    <a:pt x="5155" y="671"/>
                  </a:cubicBezTo>
                  <a:cubicBezTo>
                    <a:pt x="5203" y="671"/>
                    <a:pt x="5251" y="674"/>
                    <a:pt x="5300" y="674"/>
                  </a:cubicBezTo>
                  <a:cubicBezTo>
                    <a:pt x="5392" y="674"/>
                    <a:pt x="5484" y="665"/>
                    <a:pt x="5570" y="615"/>
                  </a:cubicBezTo>
                  <a:lnTo>
                    <a:pt x="6465" y="555"/>
                  </a:lnTo>
                  <a:cubicBezTo>
                    <a:pt x="6565" y="555"/>
                    <a:pt x="6624" y="475"/>
                    <a:pt x="6585" y="376"/>
                  </a:cubicBezTo>
                  <a:cubicBezTo>
                    <a:pt x="6485" y="197"/>
                    <a:pt x="6326" y="117"/>
                    <a:pt x="6147" y="58"/>
                  </a:cubicBezTo>
                  <a:cubicBezTo>
                    <a:pt x="6004" y="14"/>
                    <a:pt x="5873" y="0"/>
                    <a:pt x="5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9"/>
            <p:cNvSpPr/>
            <p:nvPr/>
          </p:nvSpPr>
          <p:spPr>
            <a:xfrm>
              <a:off x="6553925" y="3100150"/>
              <a:ext cx="13475" cy="117575"/>
            </a:xfrm>
            <a:custGeom>
              <a:avLst/>
              <a:gdLst/>
              <a:ahLst/>
              <a:cxnLst/>
              <a:rect l="l" t="t" r="r" b="b"/>
              <a:pathLst>
                <a:path w="539" h="4703" extrusionOk="0">
                  <a:moveTo>
                    <a:pt x="402" y="1"/>
                  </a:moveTo>
                  <a:cubicBezTo>
                    <a:pt x="376" y="1"/>
                    <a:pt x="347" y="7"/>
                    <a:pt x="319" y="22"/>
                  </a:cubicBezTo>
                  <a:cubicBezTo>
                    <a:pt x="200" y="121"/>
                    <a:pt x="279" y="320"/>
                    <a:pt x="140" y="419"/>
                  </a:cubicBezTo>
                  <a:lnTo>
                    <a:pt x="140" y="598"/>
                  </a:lnTo>
                  <a:cubicBezTo>
                    <a:pt x="180" y="598"/>
                    <a:pt x="200" y="618"/>
                    <a:pt x="220" y="678"/>
                  </a:cubicBezTo>
                  <a:cubicBezTo>
                    <a:pt x="240" y="698"/>
                    <a:pt x="220" y="758"/>
                    <a:pt x="180" y="797"/>
                  </a:cubicBezTo>
                  <a:cubicBezTo>
                    <a:pt x="120" y="1772"/>
                    <a:pt x="41" y="2707"/>
                    <a:pt x="1" y="3662"/>
                  </a:cubicBezTo>
                  <a:cubicBezTo>
                    <a:pt x="140" y="3901"/>
                    <a:pt x="120" y="4179"/>
                    <a:pt x="1" y="4438"/>
                  </a:cubicBezTo>
                  <a:cubicBezTo>
                    <a:pt x="89" y="4623"/>
                    <a:pt x="166" y="4703"/>
                    <a:pt x="232" y="4703"/>
                  </a:cubicBezTo>
                  <a:cubicBezTo>
                    <a:pt x="316" y="4703"/>
                    <a:pt x="383" y="4577"/>
                    <a:pt x="439" y="4378"/>
                  </a:cubicBezTo>
                  <a:cubicBezTo>
                    <a:pt x="518" y="4080"/>
                    <a:pt x="339" y="3761"/>
                    <a:pt x="538" y="3463"/>
                  </a:cubicBezTo>
                  <a:cubicBezTo>
                    <a:pt x="538" y="2349"/>
                    <a:pt x="518" y="1195"/>
                    <a:pt x="518" y="61"/>
                  </a:cubicBezTo>
                  <a:cubicBezTo>
                    <a:pt x="492" y="23"/>
                    <a:pt x="450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9"/>
            <p:cNvSpPr/>
            <p:nvPr/>
          </p:nvSpPr>
          <p:spPr>
            <a:xfrm>
              <a:off x="6383250" y="3103850"/>
              <a:ext cx="26975" cy="89700"/>
            </a:xfrm>
            <a:custGeom>
              <a:avLst/>
              <a:gdLst/>
              <a:ahLst/>
              <a:cxnLst/>
              <a:rect l="l" t="t" r="r" b="b"/>
              <a:pathLst>
                <a:path w="1079" h="3588" extrusionOk="0">
                  <a:moveTo>
                    <a:pt x="242" y="0"/>
                  </a:moveTo>
                  <a:cubicBezTo>
                    <a:pt x="41" y="0"/>
                    <a:pt x="0" y="153"/>
                    <a:pt x="104" y="450"/>
                  </a:cubicBezTo>
                  <a:cubicBezTo>
                    <a:pt x="363" y="1405"/>
                    <a:pt x="403" y="2360"/>
                    <a:pt x="542" y="3315"/>
                  </a:cubicBezTo>
                  <a:cubicBezTo>
                    <a:pt x="621" y="3460"/>
                    <a:pt x="700" y="3588"/>
                    <a:pt x="826" y="3588"/>
                  </a:cubicBezTo>
                  <a:cubicBezTo>
                    <a:pt x="889" y="3588"/>
                    <a:pt x="965" y="3555"/>
                    <a:pt x="1059" y="3474"/>
                  </a:cubicBezTo>
                  <a:cubicBezTo>
                    <a:pt x="1079" y="3434"/>
                    <a:pt x="1079" y="3355"/>
                    <a:pt x="1059" y="3315"/>
                  </a:cubicBezTo>
                  <a:cubicBezTo>
                    <a:pt x="860" y="2937"/>
                    <a:pt x="1079" y="2519"/>
                    <a:pt x="900" y="2141"/>
                  </a:cubicBezTo>
                  <a:lnTo>
                    <a:pt x="681" y="649"/>
                  </a:lnTo>
                  <a:cubicBezTo>
                    <a:pt x="542" y="470"/>
                    <a:pt x="661" y="232"/>
                    <a:pt x="502" y="53"/>
                  </a:cubicBezTo>
                  <a:cubicBezTo>
                    <a:pt x="397" y="17"/>
                    <a:pt x="310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9"/>
            <p:cNvSpPr/>
            <p:nvPr/>
          </p:nvSpPr>
          <p:spPr>
            <a:xfrm>
              <a:off x="6042200" y="3198875"/>
              <a:ext cx="15450" cy="97800"/>
            </a:xfrm>
            <a:custGeom>
              <a:avLst/>
              <a:gdLst/>
              <a:ahLst/>
              <a:cxnLst/>
              <a:rect l="l" t="t" r="r" b="b"/>
              <a:pathLst>
                <a:path w="618" h="3912" extrusionOk="0">
                  <a:moveTo>
                    <a:pt x="232" y="1"/>
                  </a:moveTo>
                  <a:cubicBezTo>
                    <a:pt x="165" y="1"/>
                    <a:pt x="96" y="37"/>
                    <a:pt x="20" y="91"/>
                  </a:cubicBezTo>
                  <a:cubicBezTo>
                    <a:pt x="0" y="1225"/>
                    <a:pt x="319" y="2379"/>
                    <a:pt x="219" y="3512"/>
                  </a:cubicBezTo>
                  <a:cubicBezTo>
                    <a:pt x="376" y="3582"/>
                    <a:pt x="258" y="3912"/>
                    <a:pt x="481" y="3912"/>
                  </a:cubicBezTo>
                  <a:cubicBezTo>
                    <a:pt x="512" y="3912"/>
                    <a:pt x="550" y="3905"/>
                    <a:pt x="597" y="3890"/>
                  </a:cubicBezTo>
                  <a:cubicBezTo>
                    <a:pt x="617" y="2617"/>
                    <a:pt x="597" y="1344"/>
                    <a:pt x="398" y="91"/>
                  </a:cubicBezTo>
                  <a:cubicBezTo>
                    <a:pt x="343" y="27"/>
                    <a:pt x="289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9"/>
            <p:cNvSpPr/>
            <p:nvPr/>
          </p:nvSpPr>
          <p:spPr>
            <a:xfrm>
              <a:off x="5885550" y="3173775"/>
              <a:ext cx="93500" cy="27925"/>
            </a:xfrm>
            <a:custGeom>
              <a:avLst/>
              <a:gdLst/>
              <a:ahLst/>
              <a:cxnLst/>
              <a:rect l="l" t="t" r="r" b="b"/>
              <a:pathLst>
                <a:path w="3740" h="1117" extrusionOk="0">
                  <a:moveTo>
                    <a:pt x="3641" y="1"/>
                  </a:moveTo>
                  <a:cubicBezTo>
                    <a:pt x="3442" y="41"/>
                    <a:pt x="3203" y="100"/>
                    <a:pt x="3004" y="140"/>
                  </a:cubicBezTo>
                  <a:cubicBezTo>
                    <a:pt x="2009" y="399"/>
                    <a:pt x="975" y="359"/>
                    <a:pt x="0" y="737"/>
                  </a:cubicBezTo>
                  <a:lnTo>
                    <a:pt x="0" y="916"/>
                  </a:lnTo>
                  <a:cubicBezTo>
                    <a:pt x="60" y="956"/>
                    <a:pt x="120" y="1015"/>
                    <a:pt x="199" y="1075"/>
                  </a:cubicBezTo>
                  <a:cubicBezTo>
                    <a:pt x="279" y="1115"/>
                    <a:pt x="378" y="1115"/>
                    <a:pt x="458" y="1115"/>
                  </a:cubicBezTo>
                  <a:cubicBezTo>
                    <a:pt x="597" y="1115"/>
                    <a:pt x="756" y="1035"/>
                    <a:pt x="915" y="1015"/>
                  </a:cubicBezTo>
                  <a:cubicBezTo>
                    <a:pt x="1054" y="956"/>
                    <a:pt x="1194" y="916"/>
                    <a:pt x="1353" y="856"/>
                  </a:cubicBezTo>
                  <a:cubicBezTo>
                    <a:pt x="1373" y="806"/>
                    <a:pt x="1383" y="782"/>
                    <a:pt x="1388" y="782"/>
                  </a:cubicBezTo>
                  <a:cubicBezTo>
                    <a:pt x="1393" y="782"/>
                    <a:pt x="1393" y="806"/>
                    <a:pt x="1393" y="856"/>
                  </a:cubicBezTo>
                  <a:cubicBezTo>
                    <a:pt x="1293" y="916"/>
                    <a:pt x="1253" y="976"/>
                    <a:pt x="1313" y="1115"/>
                  </a:cubicBezTo>
                  <a:cubicBezTo>
                    <a:pt x="1344" y="1116"/>
                    <a:pt x="1375" y="1117"/>
                    <a:pt x="1406" y="1117"/>
                  </a:cubicBezTo>
                  <a:cubicBezTo>
                    <a:pt x="1802" y="1117"/>
                    <a:pt x="2133" y="997"/>
                    <a:pt x="2447" y="757"/>
                  </a:cubicBezTo>
                  <a:cubicBezTo>
                    <a:pt x="2805" y="498"/>
                    <a:pt x="3203" y="379"/>
                    <a:pt x="3641" y="339"/>
                  </a:cubicBezTo>
                  <a:cubicBezTo>
                    <a:pt x="3740" y="220"/>
                    <a:pt x="3740" y="120"/>
                    <a:pt x="36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9"/>
            <p:cNvSpPr/>
            <p:nvPr/>
          </p:nvSpPr>
          <p:spPr>
            <a:xfrm>
              <a:off x="5687100" y="3238925"/>
              <a:ext cx="33850" cy="105450"/>
            </a:xfrm>
            <a:custGeom>
              <a:avLst/>
              <a:gdLst/>
              <a:ahLst/>
              <a:cxnLst/>
              <a:rect l="l" t="t" r="r" b="b"/>
              <a:pathLst>
                <a:path w="1354" h="4218" extrusionOk="0">
                  <a:moveTo>
                    <a:pt x="299" y="1"/>
                  </a:moveTo>
                  <a:cubicBezTo>
                    <a:pt x="240" y="21"/>
                    <a:pt x="180" y="21"/>
                    <a:pt x="100" y="21"/>
                  </a:cubicBezTo>
                  <a:cubicBezTo>
                    <a:pt x="41" y="140"/>
                    <a:pt x="1" y="279"/>
                    <a:pt x="100" y="399"/>
                  </a:cubicBezTo>
                  <a:lnTo>
                    <a:pt x="279" y="578"/>
                  </a:lnTo>
                  <a:lnTo>
                    <a:pt x="419" y="796"/>
                  </a:lnTo>
                  <a:cubicBezTo>
                    <a:pt x="459" y="916"/>
                    <a:pt x="459" y="1035"/>
                    <a:pt x="478" y="1174"/>
                  </a:cubicBezTo>
                  <a:cubicBezTo>
                    <a:pt x="578" y="1254"/>
                    <a:pt x="578" y="1413"/>
                    <a:pt x="638" y="1532"/>
                  </a:cubicBezTo>
                  <a:cubicBezTo>
                    <a:pt x="657" y="1791"/>
                    <a:pt x="657" y="2070"/>
                    <a:pt x="677" y="2308"/>
                  </a:cubicBezTo>
                  <a:cubicBezTo>
                    <a:pt x="737" y="2368"/>
                    <a:pt x="777" y="2408"/>
                    <a:pt x="797" y="2487"/>
                  </a:cubicBezTo>
                  <a:cubicBezTo>
                    <a:pt x="976" y="3064"/>
                    <a:pt x="677" y="3681"/>
                    <a:pt x="1055" y="4218"/>
                  </a:cubicBezTo>
                  <a:cubicBezTo>
                    <a:pt x="1254" y="4079"/>
                    <a:pt x="1075" y="3800"/>
                    <a:pt x="1254" y="3661"/>
                  </a:cubicBezTo>
                  <a:cubicBezTo>
                    <a:pt x="1354" y="2925"/>
                    <a:pt x="1135" y="2229"/>
                    <a:pt x="1075" y="1532"/>
                  </a:cubicBezTo>
                  <a:cubicBezTo>
                    <a:pt x="1035" y="1493"/>
                    <a:pt x="976" y="1433"/>
                    <a:pt x="976" y="1373"/>
                  </a:cubicBezTo>
                  <a:cubicBezTo>
                    <a:pt x="896" y="916"/>
                    <a:pt x="677" y="538"/>
                    <a:pt x="498" y="140"/>
                  </a:cubicBezTo>
                  <a:cubicBezTo>
                    <a:pt x="439" y="100"/>
                    <a:pt x="379" y="4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9"/>
            <p:cNvSpPr/>
            <p:nvPr/>
          </p:nvSpPr>
          <p:spPr>
            <a:xfrm>
              <a:off x="6361975" y="3147650"/>
              <a:ext cx="16425" cy="83725"/>
            </a:xfrm>
            <a:custGeom>
              <a:avLst/>
              <a:gdLst/>
              <a:ahLst/>
              <a:cxnLst/>
              <a:rect l="l" t="t" r="r" b="b"/>
              <a:pathLst>
                <a:path w="657" h="3349" extrusionOk="0">
                  <a:moveTo>
                    <a:pt x="145" y="0"/>
                  </a:moveTo>
                  <a:cubicBezTo>
                    <a:pt x="104" y="0"/>
                    <a:pt x="57" y="15"/>
                    <a:pt x="0" y="51"/>
                  </a:cubicBezTo>
                  <a:cubicBezTo>
                    <a:pt x="60" y="1145"/>
                    <a:pt x="160" y="2200"/>
                    <a:pt x="239" y="3274"/>
                  </a:cubicBezTo>
                  <a:cubicBezTo>
                    <a:pt x="289" y="3323"/>
                    <a:pt x="344" y="3348"/>
                    <a:pt x="398" y="3348"/>
                  </a:cubicBezTo>
                  <a:cubicBezTo>
                    <a:pt x="453" y="3348"/>
                    <a:pt x="508" y="3323"/>
                    <a:pt x="557" y="3274"/>
                  </a:cubicBezTo>
                  <a:cubicBezTo>
                    <a:pt x="657" y="2239"/>
                    <a:pt x="597" y="1245"/>
                    <a:pt x="398" y="210"/>
                  </a:cubicBezTo>
                  <a:cubicBezTo>
                    <a:pt x="324" y="122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9"/>
            <p:cNvSpPr/>
            <p:nvPr/>
          </p:nvSpPr>
          <p:spPr>
            <a:xfrm>
              <a:off x="6076500" y="3166825"/>
              <a:ext cx="15950" cy="82800"/>
            </a:xfrm>
            <a:custGeom>
              <a:avLst/>
              <a:gdLst/>
              <a:ahLst/>
              <a:cxnLst/>
              <a:rect l="l" t="t" r="r" b="b"/>
              <a:pathLst>
                <a:path w="638" h="3312" extrusionOk="0">
                  <a:moveTo>
                    <a:pt x="249" y="0"/>
                  </a:moveTo>
                  <a:cubicBezTo>
                    <a:pt x="125" y="0"/>
                    <a:pt x="83" y="140"/>
                    <a:pt x="1" y="239"/>
                  </a:cubicBezTo>
                  <a:cubicBezTo>
                    <a:pt x="41" y="1194"/>
                    <a:pt x="120" y="2169"/>
                    <a:pt x="200" y="3104"/>
                  </a:cubicBezTo>
                  <a:cubicBezTo>
                    <a:pt x="247" y="3183"/>
                    <a:pt x="307" y="3312"/>
                    <a:pt x="430" y="3312"/>
                  </a:cubicBezTo>
                  <a:cubicBezTo>
                    <a:pt x="461" y="3312"/>
                    <a:pt x="497" y="3303"/>
                    <a:pt x="538" y="3283"/>
                  </a:cubicBezTo>
                  <a:cubicBezTo>
                    <a:pt x="638" y="2188"/>
                    <a:pt x="439" y="1094"/>
                    <a:pt x="339" y="20"/>
                  </a:cubicBezTo>
                  <a:cubicBezTo>
                    <a:pt x="305" y="6"/>
                    <a:pt x="275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9"/>
            <p:cNvSpPr/>
            <p:nvPr/>
          </p:nvSpPr>
          <p:spPr>
            <a:xfrm>
              <a:off x="6390825" y="3186700"/>
              <a:ext cx="21400" cy="74025"/>
            </a:xfrm>
            <a:custGeom>
              <a:avLst/>
              <a:gdLst/>
              <a:ahLst/>
              <a:cxnLst/>
              <a:rect l="l" t="t" r="r" b="b"/>
              <a:pathLst>
                <a:path w="856" h="296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936"/>
                    <a:pt x="259" y="1911"/>
                    <a:pt x="0" y="2885"/>
                  </a:cubicBezTo>
                  <a:cubicBezTo>
                    <a:pt x="70" y="2935"/>
                    <a:pt x="129" y="2960"/>
                    <a:pt x="187" y="2960"/>
                  </a:cubicBezTo>
                  <a:cubicBezTo>
                    <a:pt x="244" y="2960"/>
                    <a:pt x="299" y="2935"/>
                    <a:pt x="358" y="2885"/>
                  </a:cubicBezTo>
                  <a:cubicBezTo>
                    <a:pt x="597" y="1990"/>
                    <a:pt x="856" y="1115"/>
                    <a:pt x="756" y="200"/>
                  </a:cubicBezTo>
                  <a:lnTo>
                    <a:pt x="756" y="200"/>
                  </a:lnTo>
                  <a:cubicBezTo>
                    <a:pt x="741" y="201"/>
                    <a:pt x="727" y="202"/>
                    <a:pt x="712" y="202"/>
                  </a:cubicBezTo>
                  <a:cubicBezTo>
                    <a:pt x="533" y="202"/>
                    <a:pt x="386" y="93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9"/>
            <p:cNvSpPr/>
            <p:nvPr/>
          </p:nvSpPr>
          <p:spPr>
            <a:xfrm>
              <a:off x="6008950" y="3157025"/>
              <a:ext cx="73050" cy="30125"/>
            </a:xfrm>
            <a:custGeom>
              <a:avLst/>
              <a:gdLst/>
              <a:ahLst/>
              <a:cxnLst/>
              <a:rect l="l" t="t" r="r" b="b"/>
              <a:pathLst>
                <a:path w="2922" h="1205" extrusionOk="0">
                  <a:moveTo>
                    <a:pt x="2781" y="0"/>
                  </a:moveTo>
                  <a:cubicBezTo>
                    <a:pt x="2754" y="0"/>
                    <a:pt x="2721" y="10"/>
                    <a:pt x="2683" y="34"/>
                  </a:cubicBezTo>
                  <a:cubicBezTo>
                    <a:pt x="2577" y="27"/>
                    <a:pt x="2472" y="24"/>
                    <a:pt x="2367" y="24"/>
                  </a:cubicBezTo>
                  <a:cubicBezTo>
                    <a:pt x="1554" y="24"/>
                    <a:pt x="793" y="218"/>
                    <a:pt x="17" y="412"/>
                  </a:cubicBezTo>
                  <a:cubicBezTo>
                    <a:pt x="0" y="582"/>
                    <a:pt x="27" y="679"/>
                    <a:pt x="159" y="679"/>
                  </a:cubicBezTo>
                  <a:cubicBezTo>
                    <a:pt x="182" y="679"/>
                    <a:pt x="207" y="677"/>
                    <a:pt x="236" y="671"/>
                  </a:cubicBezTo>
                  <a:cubicBezTo>
                    <a:pt x="254" y="672"/>
                    <a:pt x="272" y="672"/>
                    <a:pt x="289" y="672"/>
                  </a:cubicBezTo>
                  <a:cubicBezTo>
                    <a:pt x="443" y="672"/>
                    <a:pt x="605" y="635"/>
                    <a:pt x="761" y="635"/>
                  </a:cubicBezTo>
                  <a:cubicBezTo>
                    <a:pt x="914" y="635"/>
                    <a:pt x="1061" y="671"/>
                    <a:pt x="1191" y="810"/>
                  </a:cubicBezTo>
                  <a:cubicBezTo>
                    <a:pt x="1297" y="898"/>
                    <a:pt x="1184" y="1205"/>
                    <a:pt x="1419" y="1205"/>
                  </a:cubicBezTo>
                  <a:cubicBezTo>
                    <a:pt x="1450" y="1205"/>
                    <a:pt x="1486" y="1199"/>
                    <a:pt x="1529" y="1188"/>
                  </a:cubicBezTo>
                  <a:cubicBezTo>
                    <a:pt x="1654" y="581"/>
                    <a:pt x="1681" y="449"/>
                    <a:pt x="2145" y="449"/>
                  </a:cubicBezTo>
                  <a:cubicBezTo>
                    <a:pt x="2274" y="449"/>
                    <a:pt x="2436" y="459"/>
                    <a:pt x="2643" y="472"/>
                  </a:cubicBezTo>
                  <a:cubicBezTo>
                    <a:pt x="2783" y="412"/>
                    <a:pt x="2882" y="313"/>
                    <a:pt x="2922" y="193"/>
                  </a:cubicBezTo>
                  <a:cubicBezTo>
                    <a:pt x="2907" y="103"/>
                    <a:pt x="2869" y="0"/>
                    <a:pt x="2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9"/>
            <p:cNvSpPr/>
            <p:nvPr/>
          </p:nvSpPr>
          <p:spPr>
            <a:xfrm>
              <a:off x="5874600" y="3207725"/>
              <a:ext cx="25875" cy="88925"/>
            </a:xfrm>
            <a:custGeom>
              <a:avLst/>
              <a:gdLst/>
              <a:ahLst/>
              <a:cxnLst/>
              <a:rect l="l" t="t" r="r" b="b"/>
              <a:pathLst>
                <a:path w="1035" h="3557" extrusionOk="0">
                  <a:moveTo>
                    <a:pt x="269" y="0"/>
                  </a:moveTo>
                  <a:cubicBezTo>
                    <a:pt x="214" y="0"/>
                    <a:pt x="160" y="25"/>
                    <a:pt x="100" y="75"/>
                  </a:cubicBezTo>
                  <a:lnTo>
                    <a:pt x="20" y="135"/>
                  </a:lnTo>
                  <a:cubicBezTo>
                    <a:pt x="1" y="175"/>
                    <a:pt x="1" y="234"/>
                    <a:pt x="20" y="274"/>
                  </a:cubicBezTo>
                  <a:cubicBezTo>
                    <a:pt x="40" y="354"/>
                    <a:pt x="40" y="393"/>
                    <a:pt x="60" y="473"/>
                  </a:cubicBezTo>
                  <a:cubicBezTo>
                    <a:pt x="120" y="533"/>
                    <a:pt x="160" y="592"/>
                    <a:pt x="160" y="612"/>
                  </a:cubicBezTo>
                  <a:cubicBezTo>
                    <a:pt x="279" y="990"/>
                    <a:pt x="259" y="1388"/>
                    <a:pt x="259" y="1766"/>
                  </a:cubicBezTo>
                  <a:cubicBezTo>
                    <a:pt x="438" y="1985"/>
                    <a:pt x="279" y="2283"/>
                    <a:pt x="418" y="2542"/>
                  </a:cubicBezTo>
                  <a:cubicBezTo>
                    <a:pt x="418" y="2661"/>
                    <a:pt x="438" y="2820"/>
                    <a:pt x="438" y="2940"/>
                  </a:cubicBezTo>
                  <a:cubicBezTo>
                    <a:pt x="657" y="3079"/>
                    <a:pt x="398" y="3457"/>
                    <a:pt x="737" y="3556"/>
                  </a:cubicBezTo>
                  <a:cubicBezTo>
                    <a:pt x="1035" y="3377"/>
                    <a:pt x="916" y="3139"/>
                    <a:pt x="856" y="2880"/>
                  </a:cubicBezTo>
                  <a:cubicBezTo>
                    <a:pt x="816" y="1945"/>
                    <a:pt x="697" y="990"/>
                    <a:pt x="438" y="75"/>
                  </a:cubicBezTo>
                  <a:cubicBezTo>
                    <a:pt x="379" y="25"/>
                    <a:pt x="324" y="0"/>
                    <a:pt x="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9"/>
            <p:cNvSpPr/>
            <p:nvPr/>
          </p:nvSpPr>
          <p:spPr>
            <a:xfrm>
              <a:off x="5888025" y="3280700"/>
              <a:ext cx="12950" cy="105800"/>
            </a:xfrm>
            <a:custGeom>
              <a:avLst/>
              <a:gdLst/>
              <a:ahLst/>
              <a:cxnLst/>
              <a:rect l="l" t="t" r="r" b="b"/>
              <a:pathLst>
                <a:path w="518" h="4232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79" y="220"/>
                    <a:pt x="359" y="458"/>
                    <a:pt x="100" y="617"/>
                  </a:cubicBezTo>
                  <a:cubicBezTo>
                    <a:pt x="21" y="657"/>
                    <a:pt x="1" y="717"/>
                    <a:pt x="60" y="796"/>
                  </a:cubicBezTo>
                  <a:cubicBezTo>
                    <a:pt x="120" y="1154"/>
                    <a:pt x="120" y="1552"/>
                    <a:pt x="60" y="1950"/>
                  </a:cubicBezTo>
                  <a:cubicBezTo>
                    <a:pt x="1" y="2030"/>
                    <a:pt x="21" y="2089"/>
                    <a:pt x="60" y="2129"/>
                  </a:cubicBezTo>
                  <a:cubicBezTo>
                    <a:pt x="180" y="2328"/>
                    <a:pt x="279" y="2527"/>
                    <a:pt x="200" y="2746"/>
                  </a:cubicBezTo>
                  <a:cubicBezTo>
                    <a:pt x="200" y="2845"/>
                    <a:pt x="200" y="2985"/>
                    <a:pt x="219" y="3084"/>
                  </a:cubicBezTo>
                  <a:lnTo>
                    <a:pt x="219" y="3303"/>
                  </a:lnTo>
                  <a:cubicBezTo>
                    <a:pt x="259" y="3343"/>
                    <a:pt x="259" y="3402"/>
                    <a:pt x="219" y="3442"/>
                  </a:cubicBezTo>
                  <a:lnTo>
                    <a:pt x="219" y="3880"/>
                  </a:lnTo>
                  <a:cubicBezTo>
                    <a:pt x="200" y="3920"/>
                    <a:pt x="219" y="3979"/>
                    <a:pt x="259" y="4019"/>
                  </a:cubicBezTo>
                  <a:cubicBezTo>
                    <a:pt x="286" y="4072"/>
                    <a:pt x="348" y="4231"/>
                    <a:pt x="398" y="4231"/>
                  </a:cubicBezTo>
                  <a:cubicBezTo>
                    <a:pt x="423" y="4231"/>
                    <a:pt x="445" y="4191"/>
                    <a:pt x="458" y="4079"/>
                  </a:cubicBezTo>
                  <a:cubicBezTo>
                    <a:pt x="498" y="3024"/>
                    <a:pt x="478" y="1950"/>
                    <a:pt x="478" y="896"/>
                  </a:cubicBezTo>
                  <a:cubicBezTo>
                    <a:pt x="478" y="578"/>
                    <a:pt x="518" y="259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9"/>
            <p:cNvSpPr/>
            <p:nvPr/>
          </p:nvSpPr>
          <p:spPr>
            <a:xfrm>
              <a:off x="6353525" y="3095900"/>
              <a:ext cx="32350" cy="57025"/>
            </a:xfrm>
            <a:custGeom>
              <a:avLst/>
              <a:gdLst/>
              <a:ahLst/>
              <a:cxnLst/>
              <a:rect l="l" t="t" r="r" b="b"/>
              <a:pathLst>
                <a:path w="1294" h="2281" extrusionOk="0">
                  <a:moveTo>
                    <a:pt x="654" y="0"/>
                  </a:moveTo>
                  <a:cubicBezTo>
                    <a:pt x="436" y="0"/>
                    <a:pt x="331" y="139"/>
                    <a:pt x="139" y="450"/>
                  </a:cubicBezTo>
                  <a:cubicBezTo>
                    <a:pt x="299" y="987"/>
                    <a:pt x="0" y="1584"/>
                    <a:pt x="338" y="2121"/>
                  </a:cubicBezTo>
                  <a:cubicBezTo>
                    <a:pt x="458" y="2161"/>
                    <a:pt x="597" y="2240"/>
                    <a:pt x="736" y="2280"/>
                  </a:cubicBezTo>
                  <a:cubicBezTo>
                    <a:pt x="736" y="2081"/>
                    <a:pt x="736" y="1922"/>
                    <a:pt x="696" y="1723"/>
                  </a:cubicBezTo>
                  <a:cubicBezTo>
                    <a:pt x="577" y="1504"/>
                    <a:pt x="657" y="1286"/>
                    <a:pt x="637" y="1087"/>
                  </a:cubicBezTo>
                  <a:cubicBezTo>
                    <a:pt x="498" y="550"/>
                    <a:pt x="895" y="351"/>
                    <a:pt x="1293" y="172"/>
                  </a:cubicBezTo>
                  <a:cubicBezTo>
                    <a:pt x="992" y="61"/>
                    <a:pt x="799" y="0"/>
                    <a:pt x="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9"/>
            <p:cNvSpPr/>
            <p:nvPr/>
          </p:nvSpPr>
          <p:spPr>
            <a:xfrm>
              <a:off x="6195875" y="3238925"/>
              <a:ext cx="16925" cy="70150"/>
            </a:xfrm>
            <a:custGeom>
              <a:avLst/>
              <a:gdLst/>
              <a:ahLst/>
              <a:cxnLst/>
              <a:rect l="l" t="t" r="r" b="b"/>
              <a:pathLst>
                <a:path w="677" h="2806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896"/>
                    <a:pt x="0" y="1811"/>
                    <a:pt x="299" y="2806"/>
                  </a:cubicBezTo>
                  <a:cubicBezTo>
                    <a:pt x="617" y="1831"/>
                    <a:pt x="677" y="995"/>
                    <a:pt x="378" y="180"/>
                  </a:cubicBezTo>
                  <a:cubicBezTo>
                    <a:pt x="239" y="120"/>
                    <a:pt x="12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9"/>
            <p:cNvSpPr/>
            <p:nvPr/>
          </p:nvSpPr>
          <p:spPr>
            <a:xfrm>
              <a:off x="6084975" y="3138975"/>
              <a:ext cx="78100" cy="23400"/>
            </a:xfrm>
            <a:custGeom>
              <a:avLst/>
              <a:gdLst/>
              <a:ahLst/>
              <a:cxnLst/>
              <a:rect l="l" t="t" r="r" b="b"/>
              <a:pathLst>
                <a:path w="3124" h="936" extrusionOk="0">
                  <a:moveTo>
                    <a:pt x="2924" y="0"/>
                  </a:moveTo>
                  <a:cubicBezTo>
                    <a:pt x="1989" y="60"/>
                    <a:pt x="1134" y="319"/>
                    <a:pt x="239" y="537"/>
                  </a:cubicBezTo>
                  <a:cubicBezTo>
                    <a:pt x="139" y="637"/>
                    <a:pt x="40" y="716"/>
                    <a:pt x="0" y="836"/>
                  </a:cubicBezTo>
                  <a:cubicBezTo>
                    <a:pt x="20" y="856"/>
                    <a:pt x="60" y="915"/>
                    <a:pt x="80" y="935"/>
                  </a:cubicBezTo>
                  <a:cubicBezTo>
                    <a:pt x="1074" y="617"/>
                    <a:pt x="2149" y="597"/>
                    <a:pt x="3123" y="199"/>
                  </a:cubicBezTo>
                  <a:cubicBezTo>
                    <a:pt x="3084" y="60"/>
                    <a:pt x="2984" y="60"/>
                    <a:pt x="2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9"/>
            <p:cNvSpPr/>
            <p:nvPr/>
          </p:nvSpPr>
          <p:spPr>
            <a:xfrm>
              <a:off x="6405250" y="3077300"/>
              <a:ext cx="91025" cy="15950"/>
            </a:xfrm>
            <a:custGeom>
              <a:avLst/>
              <a:gdLst/>
              <a:ahLst/>
              <a:cxnLst/>
              <a:rect l="l" t="t" r="r" b="b"/>
              <a:pathLst>
                <a:path w="3641" h="638" extrusionOk="0">
                  <a:moveTo>
                    <a:pt x="3640" y="1"/>
                  </a:moveTo>
                  <a:lnTo>
                    <a:pt x="3640" y="1"/>
                  </a:lnTo>
                  <a:cubicBezTo>
                    <a:pt x="3262" y="20"/>
                    <a:pt x="2884" y="20"/>
                    <a:pt x="2507" y="20"/>
                  </a:cubicBezTo>
                  <a:cubicBezTo>
                    <a:pt x="2407" y="70"/>
                    <a:pt x="2303" y="95"/>
                    <a:pt x="2196" y="95"/>
                  </a:cubicBezTo>
                  <a:cubicBezTo>
                    <a:pt x="2089" y="95"/>
                    <a:pt x="1979" y="70"/>
                    <a:pt x="1870" y="20"/>
                  </a:cubicBezTo>
                  <a:lnTo>
                    <a:pt x="1770" y="20"/>
                  </a:lnTo>
                  <a:cubicBezTo>
                    <a:pt x="1691" y="80"/>
                    <a:pt x="1611" y="100"/>
                    <a:pt x="1552" y="140"/>
                  </a:cubicBezTo>
                  <a:cubicBezTo>
                    <a:pt x="1492" y="180"/>
                    <a:pt x="1412" y="180"/>
                    <a:pt x="1353" y="180"/>
                  </a:cubicBezTo>
                  <a:cubicBezTo>
                    <a:pt x="1293" y="120"/>
                    <a:pt x="1253" y="120"/>
                    <a:pt x="1194" y="120"/>
                  </a:cubicBezTo>
                  <a:lnTo>
                    <a:pt x="1054" y="200"/>
                  </a:lnTo>
                  <a:lnTo>
                    <a:pt x="975" y="180"/>
                  </a:lnTo>
                  <a:cubicBezTo>
                    <a:pt x="796" y="200"/>
                    <a:pt x="617" y="200"/>
                    <a:pt x="458" y="219"/>
                  </a:cubicBezTo>
                  <a:cubicBezTo>
                    <a:pt x="358" y="239"/>
                    <a:pt x="279" y="319"/>
                    <a:pt x="199" y="398"/>
                  </a:cubicBezTo>
                  <a:cubicBezTo>
                    <a:pt x="119" y="398"/>
                    <a:pt x="80" y="418"/>
                    <a:pt x="0" y="418"/>
                  </a:cubicBezTo>
                  <a:cubicBezTo>
                    <a:pt x="259" y="637"/>
                    <a:pt x="557" y="518"/>
                    <a:pt x="816" y="597"/>
                  </a:cubicBezTo>
                  <a:lnTo>
                    <a:pt x="1353" y="518"/>
                  </a:lnTo>
                  <a:cubicBezTo>
                    <a:pt x="1412" y="478"/>
                    <a:pt x="1492" y="438"/>
                    <a:pt x="1572" y="398"/>
                  </a:cubicBezTo>
                  <a:cubicBezTo>
                    <a:pt x="1622" y="400"/>
                    <a:pt x="1673" y="401"/>
                    <a:pt x="1723" y="401"/>
                  </a:cubicBezTo>
                  <a:cubicBezTo>
                    <a:pt x="2386" y="401"/>
                    <a:pt x="3030" y="278"/>
                    <a:pt x="3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9"/>
            <p:cNvSpPr/>
            <p:nvPr/>
          </p:nvSpPr>
          <p:spPr>
            <a:xfrm>
              <a:off x="5845750" y="3208600"/>
              <a:ext cx="24400" cy="73125"/>
            </a:xfrm>
            <a:custGeom>
              <a:avLst/>
              <a:gdLst/>
              <a:ahLst/>
              <a:cxnLst/>
              <a:rect l="l" t="t" r="r" b="b"/>
              <a:pathLst>
                <a:path w="976" h="2925" extrusionOk="0">
                  <a:moveTo>
                    <a:pt x="279" y="0"/>
                  </a:moveTo>
                  <a:cubicBezTo>
                    <a:pt x="180" y="40"/>
                    <a:pt x="80" y="120"/>
                    <a:pt x="21" y="219"/>
                  </a:cubicBezTo>
                  <a:cubicBezTo>
                    <a:pt x="1" y="299"/>
                    <a:pt x="1" y="358"/>
                    <a:pt x="21" y="438"/>
                  </a:cubicBezTo>
                  <a:cubicBezTo>
                    <a:pt x="60" y="597"/>
                    <a:pt x="60" y="716"/>
                    <a:pt x="80" y="836"/>
                  </a:cubicBezTo>
                  <a:cubicBezTo>
                    <a:pt x="180" y="935"/>
                    <a:pt x="180" y="1094"/>
                    <a:pt x="200" y="1214"/>
                  </a:cubicBezTo>
                  <a:cubicBezTo>
                    <a:pt x="379" y="1751"/>
                    <a:pt x="458" y="2328"/>
                    <a:pt x="478" y="2925"/>
                  </a:cubicBezTo>
                  <a:cubicBezTo>
                    <a:pt x="976" y="2686"/>
                    <a:pt x="677" y="2288"/>
                    <a:pt x="677" y="1930"/>
                  </a:cubicBezTo>
                  <a:cubicBezTo>
                    <a:pt x="757" y="1353"/>
                    <a:pt x="478" y="816"/>
                    <a:pt x="518" y="239"/>
                  </a:cubicBezTo>
                  <a:cubicBezTo>
                    <a:pt x="538" y="159"/>
                    <a:pt x="518" y="100"/>
                    <a:pt x="478" y="40"/>
                  </a:cubicBezTo>
                  <a:cubicBezTo>
                    <a:pt x="419" y="0"/>
                    <a:pt x="359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9"/>
            <p:cNvSpPr/>
            <p:nvPr/>
          </p:nvSpPr>
          <p:spPr>
            <a:xfrm>
              <a:off x="5744300" y="3211075"/>
              <a:ext cx="71650" cy="20000"/>
            </a:xfrm>
            <a:custGeom>
              <a:avLst/>
              <a:gdLst/>
              <a:ahLst/>
              <a:cxnLst/>
              <a:rect l="l" t="t" r="r" b="b"/>
              <a:pathLst>
                <a:path w="2866" h="800" extrusionOk="0">
                  <a:moveTo>
                    <a:pt x="2626" y="1"/>
                  </a:moveTo>
                  <a:cubicBezTo>
                    <a:pt x="2330" y="131"/>
                    <a:pt x="2013" y="163"/>
                    <a:pt x="1696" y="163"/>
                  </a:cubicBezTo>
                  <a:cubicBezTo>
                    <a:pt x="1480" y="163"/>
                    <a:pt x="1264" y="148"/>
                    <a:pt x="1055" y="140"/>
                  </a:cubicBezTo>
                  <a:cubicBezTo>
                    <a:pt x="995" y="160"/>
                    <a:pt x="956" y="160"/>
                    <a:pt x="896" y="160"/>
                  </a:cubicBezTo>
                  <a:cubicBezTo>
                    <a:pt x="848" y="202"/>
                    <a:pt x="797" y="215"/>
                    <a:pt x="743" y="215"/>
                  </a:cubicBezTo>
                  <a:cubicBezTo>
                    <a:pt x="652" y="215"/>
                    <a:pt x="555" y="178"/>
                    <a:pt x="456" y="178"/>
                  </a:cubicBezTo>
                  <a:cubicBezTo>
                    <a:pt x="417" y="178"/>
                    <a:pt x="378" y="184"/>
                    <a:pt x="339" y="200"/>
                  </a:cubicBezTo>
                  <a:cubicBezTo>
                    <a:pt x="259" y="220"/>
                    <a:pt x="180" y="239"/>
                    <a:pt x="100" y="299"/>
                  </a:cubicBezTo>
                  <a:cubicBezTo>
                    <a:pt x="60" y="359"/>
                    <a:pt x="1" y="438"/>
                    <a:pt x="1" y="518"/>
                  </a:cubicBezTo>
                  <a:cubicBezTo>
                    <a:pt x="1" y="598"/>
                    <a:pt x="40" y="657"/>
                    <a:pt x="80" y="737"/>
                  </a:cubicBezTo>
                  <a:cubicBezTo>
                    <a:pt x="123" y="779"/>
                    <a:pt x="166" y="799"/>
                    <a:pt x="205" y="799"/>
                  </a:cubicBezTo>
                  <a:cubicBezTo>
                    <a:pt x="239" y="799"/>
                    <a:pt x="271" y="784"/>
                    <a:pt x="299" y="757"/>
                  </a:cubicBezTo>
                  <a:cubicBezTo>
                    <a:pt x="379" y="757"/>
                    <a:pt x="438" y="737"/>
                    <a:pt x="498" y="737"/>
                  </a:cubicBezTo>
                  <a:cubicBezTo>
                    <a:pt x="587" y="647"/>
                    <a:pt x="687" y="637"/>
                    <a:pt x="786" y="637"/>
                  </a:cubicBezTo>
                  <a:cubicBezTo>
                    <a:pt x="815" y="637"/>
                    <a:pt x="843" y="638"/>
                    <a:pt x="871" y="638"/>
                  </a:cubicBezTo>
                  <a:cubicBezTo>
                    <a:pt x="942" y="638"/>
                    <a:pt x="1011" y="633"/>
                    <a:pt x="1075" y="598"/>
                  </a:cubicBezTo>
                  <a:cubicBezTo>
                    <a:pt x="1174" y="558"/>
                    <a:pt x="1294" y="538"/>
                    <a:pt x="1393" y="518"/>
                  </a:cubicBezTo>
                  <a:cubicBezTo>
                    <a:pt x="1538" y="441"/>
                    <a:pt x="1687" y="430"/>
                    <a:pt x="1836" y="430"/>
                  </a:cubicBezTo>
                  <a:cubicBezTo>
                    <a:pt x="1895" y="430"/>
                    <a:pt x="1955" y="432"/>
                    <a:pt x="2015" y="432"/>
                  </a:cubicBezTo>
                  <a:cubicBezTo>
                    <a:pt x="2154" y="432"/>
                    <a:pt x="2292" y="422"/>
                    <a:pt x="2428" y="359"/>
                  </a:cubicBezTo>
                  <a:cubicBezTo>
                    <a:pt x="2527" y="339"/>
                    <a:pt x="2646" y="339"/>
                    <a:pt x="2746" y="319"/>
                  </a:cubicBezTo>
                  <a:cubicBezTo>
                    <a:pt x="2825" y="319"/>
                    <a:pt x="2865" y="259"/>
                    <a:pt x="2865" y="200"/>
                  </a:cubicBezTo>
                  <a:cubicBezTo>
                    <a:pt x="2825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9"/>
            <p:cNvSpPr/>
            <p:nvPr/>
          </p:nvSpPr>
          <p:spPr>
            <a:xfrm>
              <a:off x="5857700" y="3257325"/>
              <a:ext cx="12950" cy="74625"/>
            </a:xfrm>
            <a:custGeom>
              <a:avLst/>
              <a:gdLst/>
              <a:ahLst/>
              <a:cxnLst/>
              <a:rect l="l" t="t" r="r" b="b"/>
              <a:pathLst>
                <a:path w="518" h="2985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339"/>
                    <a:pt x="318" y="697"/>
                    <a:pt x="0" y="976"/>
                  </a:cubicBezTo>
                  <a:cubicBezTo>
                    <a:pt x="219" y="1632"/>
                    <a:pt x="80" y="2348"/>
                    <a:pt x="378" y="2985"/>
                  </a:cubicBezTo>
                  <a:cubicBezTo>
                    <a:pt x="378" y="2766"/>
                    <a:pt x="398" y="2527"/>
                    <a:pt x="418" y="2288"/>
                  </a:cubicBezTo>
                  <a:cubicBezTo>
                    <a:pt x="478" y="2129"/>
                    <a:pt x="478" y="1950"/>
                    <a:pt x="418" y="1771"/>
                  </a:cubicBezTo>
                  <a:cubicBezTo>
                    <a:pt x="279" y="1194"/>
                    <a:pt x="517" y="558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9"/>
            <p:cNvSpPr/>
            <p:nvPr/>
          </p:nvSpPr>
          <p:spPr>
            <a:xfrm>
              <a:off x="6516150" y="3171800"/>
              <a:ext cx="23875" cy="44775"/>
            </a:xfrm>
            <a:custGeom>
              <a:avLst/>
              <a:gdLst/>
              <a:ahLst/>
              <a:cxnLst/>
              <a:rect l="l" t="t" r="r" b="b"/>
              <a:pathLst>
                <a:path w="955" h="1791" extrusionOk="0">
                  <a:moveTo>
                    <a:pt x="736" y="0"/>
                  </a:moveTo>
                  <a:cubicBezTo>
                    <a:pt x="617" y="20"/>
                    <a:pt x="497" y="20"/>
                    <a:pt x="358" y="20"/>
                  </a:cubicBezTo>
                  <a:cubicBezTo>
                    <a:pt x="0" y="338"/>
                    <a:pt x="497" y="677"/>
                    <a:pt x="338" y="995"/>
                  </a:cubicBezTo>
                  <a:cubicBezTo>
                    <a:pt x="358" y="1035"/>
                    <a:pt x="358" y="1074"/>
                    <a:pt x="338" y="1114"/>
                  </a:cubicBezTo>
                  <a:cubicBezTo>
                    <a:pt x="418" y="1214"/>
                    <a:pt x="398" y="1293"/>
                    <a:pt x="338" y="1393"/>
                  </a:cubicBezTo>
                  <a:cubicBezTo>
                    <a:pt x="338" y="1472"/>
                    <a:pt x="358" y="1572"/>
                    <a:pt x="358" y="1631"/>
                  </a:cubicBezTo>
                  <a:cubicBezTo>
                    <a:pt x="358" y="1711"/>
                    <a:pt x="418" y="1771"/>
                    <a:pt x="458" y="1791"/>
                  </a:cubicBezTo>
                  <a:cubicBezTo>
                    <a:pt x="529" y="1791"/>
                    <a:pt x="590" y="1740"/>
                    <a:pt x="655" y="1740"/>
                  </a:cubicBezTo>
                  <a:cubicBezTo>
                    <a:pt x="681" y="1740"/>
                    <a:pt x="708" y="1748"/>
                    <a:pt x="736" y="1771"/>
                  </a:cubicBezTo>
                  <a:cubicBezTo>
                    <a:pt x="955" y="1472"/>
                    <a:pt x="915" y="1114"/>
                    <a:pt x="895" y="776"/>
                  </a:cubicBezTo>
                  <a:cubicBezTo>
                    <a:pt x="736" y="537"/>
                    <a:pt x="915" y="219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9"/>
            <p:cNvSpPr/>
            <p:nvPr/>
          </p:nvSpPr>
          <p:spPr>
            <a:xfrm>
              <a:off x="6233675" y="3107300"/>
              <a:ext cx="50750" cy="22775"/>
            </a:xfrm>
            <a:custGeom>
              <a:avLst/>
              <a:gdLst/>
              <a:ahLst/>
              <a:cxnLst/>
              <a:rect l="l" t="t" r="r" b="b"/>
              <a:pathLst>
                <a:path w="2030" h="911" extrusionOk="0">
                  <a:moveTo>
                    <a:pt x="1609" y="0"/>
                  </a:moveTo>
                  <a:cubicBezTo>
                    <a:pt x="1438" y="0"/>
                    <a:pt x="1266" y="64"/>
                    <a:pt x="1094" y="114"/>
                  </a:cubicBezTo>
                  <a:cubicBezTo>
                    <a:pt x="716" y="293"/>
                    <a:pt x="199" y="193"/>
                    <a:pt x="0" y="690"/>
                  </a:cubicBezTo>
                  <a:cubicBezTo>
                    <a:pt x="0" y="770"/>
                    <a:pt x="20" y="830"/>
                    <a:pt x="20" y="909"/>
                  </a:cubicBezTo>
                  <a:cubicBezTo>
                    <a:pt x="47" y="910"/>
                    <a:pt x="73" y="910"/>
                    <a:pt x="99" y="910"/>
                  </a:cubicBezTo>
                  <a:cubicBezTo>
                    <a:pt x="743" y="910"/>
                    <a:pt x="1318" y="683"/>
                    <a:pt x="1930" y="491"/>
                  </a:cubicBezTo>
                  <a:cubicBezTo>
                    <a:pt x="2029" y="372"/>
                    <a:pt x="2029" y="213"/>
                    <a:pt x="1930" y="94"/>
                  </a:cubicBezTo>
                  <a:cubicBezTo>
                    <a:pt x="1823" y="25"/>
                    <a:pt x="1716" y="0"/>
                    <a:pt x="1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9"/>
            <p:cNvSpPr/>
            <p:nvPr/>
          </p:nvSpPr>
          <p:spPr>
            <a:xfrm>
              <a:off x="6227700" y="3214075"/>
              <a:ext cx="19925" cy="64175"/>
            </a:xfrm>
            <a:custGeom>
              <a:avLst/>
              <a:gdLst/>
              <a:ahLst/>
              <a:cxnLst/>
              <a:rect l="l" t="t" r="r" b="b"/>
              <a:pathLst>
                <a:path w="797" h="2567" extrusionOk="0">
                  <a:moveTo>
                    <a:pt x="458" y="0"/>
                  </a:moveTo>
                  <a:lnTo>
                    <a:pt x="458" y="0"/>
                  </a:lnTo>
                  <a:cubicBezTo>
                    <a:pt x="438" y="398"/>
                    <a:pt x="438" y="816"/>
                    <a:pt x="418" y="1214"/>
                  </a:cubicBezTo>
                  <a:cubicBezTo>
                    <a:pt x="418" y="1372"/>
                    <a:pt x="360" y="1414"/>
                    <a:pt x="285" y="1414"/>
                  </a:cubicBezTo>
                  <a:cubicBezTo>
                    <a:pt x="227" y="1414"/>
                    <a:pt x="160" y="1390"/>
                    <a:pt x="100" y="1373"/>
                  </a:cubicBezTo>
                  <a:lnTo>
                    <a:pt x="100" y="1373"/>
                  </a:lnTo>
                  <a:cubicBezTo>
                    <a:pt x="0" y="1771"/>
                    <a:pt x="159" y="2129"/>
                    <a:pt x="219" y="2507"/>
                  </a:cubicBezTo>
                  <a:cubicBezTo>
                    <a:pt x="259" y="2546"/>
                    <a:pt x="289" y="2566"/>
                    <a:pt x="319" y="2566"/>
                  </a:cubicBezTo>
                  <a:cubicBezTo>
                    <a:pt x="348" y="2566"/>
                    <a:pt x="378" y="2546"/>
                    <a:pt x="418" y="2507"/>
                  </a:cubicBezTo>
                  <a:cubicBezTo>
                    <a:pt x="498" y="1671"/>
                    <a:pt x="796" y="83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9"/>
            <p:cNvSpPr/>
            <p:nvPr/>
          </p:nvSpPr>
          <p:spPr>
            <a:xfrm>
              <a:off x="6081475" y="3243900"/>
              <a:ext cx="8500" cy="43725"/>
            </a:xfrm>
            <a:custGeom>
              <a:avLst/>
              <a:gdLst/>
              <a:ahLst/>
              <a:cxnLst/>
              <a:rect l="l" t="t" r="r" b="b"/>
              <a:pathLst>
                <a:path w="340" h="1749" extrusionOk="0">
                  <a:moveTo>
                    <a:pt x="1" y="1"/>
                  </a:moveTo>
                  <a:lnTo>
                    <a:pt x="1" y="1711"/>
                  </a:lnTo>
                  <a:cubicBezTo>
                    <a:pt x="44" y="1737"/>
                    <a:pt x="80" y="1748"/>
                    <a:pt x="110" y="1748"/>
                  </a:cubicBezTo>
                  <a:cubicBezTo>
                    <a:pt x="220" y="1748"/>
                    <a:pt x="261" y="1606"/>
                    <a:pt x="339" y="1513"/>
                  </a:cubicBezTo>
                  <a:lnTo>
                    <a:pt x="339" y="180"/>
                  </a:lnTo>
                  <a:cubicBezTo>
                    <a:pt x="240" y="120"/>
                    <a:pt x="12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9"/>
            <p:cNvSpPr/>
            <p:nvPr/>
          </p:nvSpPr>
          <p:spPr>
            <a:xfrm>
              <a:off x="5671700" y="3329025"/>
              <a:ext cx="11450" cy="53650"/>
            </a:xfrm>
            <a:custGeom>
              <a:avLst/>
              <a:gdLst/>
              <a:ahLst/>
              <a:cxnLst/>
              <a:rect l="l" t="t" r="r" b="b"/>
              <a:pathLst>
                <a:path w="458" h="2146" extrusionOk="0">
                  <a:moveTo>
                    <a:pt x="94" y="1"/>
                  </a:moveTo>
                  <a:cubicBezTo>
                    <a:pt x="67" y="1"/>
                    <a:pt x="37" y="6"/>
                    <a:pt x="0" y="17"/>
                  </a:cubicBezTo>
                  <a:lnTo>
                    <a:pt x="0" y="2146"/>
                  </a:lnTo>
                  <a:cubicBezTo>
                    <a:pt x="179" y="1569"/>
                    <a:pt x="458" y="992"/>
                    <a:pt x="358" y="395"/>
                  </a:cubicBezTo>
                  <a:cubicBezTo>
                    <a:pt x="217" y="307"/>
                    <a:pt x="295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9"/>
            <p:cNvSpPr/>
            <p:nvPr/>
          </p:nvSpPr>
          <p:spPr>
            <a:xfrm>
              <a:off x="6367450" y="3229475"/>
              <a:ext cx="9475" cy="39000"/>
            </a:xfrm>
            <a:custGeom>
              <a:avLst/>
              <a:gdLst/>
              <a:ahLst/>
              <a:cxnLst/>
              <a:rect l="l" t="t" r="r" b="b"/>
              <a:pathLst>
                <a:path w="379" h="1560" extrusionOk="0">
                  <a:moveTo>
                    <a:pt x="20" y="1"/>
                  </a:moveTo>
                  <a:cubicBezTo>
                    <a:pt x="20" y="458"/>
                    <a:pt x="20" y="876"/>
                    <a:pt x="0" y="1314"/>
                  </a:cubicBezTo>
                  <a:cubicBezTo>
                    <a:pt x="76" y="1420"/>
                    <a:pt x="117" y="1560"/>
                    <a:pt x="237" y="1560"/>
                  </a:cubicBezTo>
                  <a:cubicBezTo>
                    <a:pt x="275" y="1560"/>
                    <a:pt x="321" y="1546"/>
                    <a:pt x="378" y="1513"/>
                  </a:cubicBezTo>
                  <a:cubicBezTo>
                    <a:pt x="338" y="1015"/>
                    <a:pt x="338" y="498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9"/>
            <p:cNvSpPr/>
            <p:nvPr/>
          </p:nvSpPr>
          <p:spPr>
            <a:xfrm>
              <a:off x="5671700" y="3291150"/>
              <a:ext cx="12450" cy="47775"/>
            </a:xfrm>
            <a:custGeom>
              <a:avLst/>
              <a:gdLst/>
              <a:ahLst/>
              <a:cxnLst/>
              <a:rect l="l" t="t" r="r" b="b"/>
              <a:pathLst>
                <a:path w="498" h="1911" extrusionOk="0">
                  <a:moveTo>
                    <a:pt x="219" y="0"/>
                  </a:moveTo>
                  <a:cubicBezTo>
                    <a:pt x="0" y="120"/>
                    <a:pt x="179" y="398"/>
                    <a:pt x="20" y="577"/>
                  </a:cubicBezTo>
                  <a:cubicBezTo>
                    <a:pt x="0" y="896"/>
                    <a:pt x="0" y="1214"/>
                    <a:pt x="0" y="1532"/>
                  </a:cubicBezTo>
                  <a:cubicBezTo>
                    <a:pt x="100" y="1671"/>
                    <a:pt x="219" y="1791"/>
                    <a:pt x="358" y="1910"/>
                  </a:cubicBezTo>
                  <a:cubicBezTo>
                    <a:pt x="319" y="1274"/>
                    <a:pt x="498" y="597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9"/>
            <p:cNvSpPr/>
            <p:nvPr/>
          </p:nvSpPr>
          <p:spPr>
            <a:xfrm>
              <a:off x="6079000" y="3281700"/>
              <a:ext cx="12450" cy="36325"/>
            </a:xfrm>
            <a:custGeom>
              <a:avLst/>
              <a:gdLst/>
              <a:ahLst/>
              <a:cxnLst/>
              <a:rect l="l" t="t" r="r" b="b"/>
              <a:pathLst>
                <a:path w="498" h="1453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39" y="80"/>
                    <a:pt x="219" y="120"/>
                    <a:pt x="100" y="199"/>
                  </a:cubicBezTo>
                  <a:cubicBezTo>
                    <a:pt x="120" y="597"/>
                    <a:pt x="0" y="1055"/>
                    <a:pt x="299" y="1453"/>
                  </a:cubicBezTo>
                  <a:cubicBezTo>
                    <a:pt x="498" y="975"/>
                    <a:pt x="478" y="478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9"/>
            <p:cNvSpPr/>
            <p:nvPr/>
          </p:nvSpPr>
          <p:spPr>
            <a:xfrm>
              <a:off x="6044175" y="3286675"/>
              <a:ext cx="14950" cy="36325"/>
            </a:xfrm>
            <a:custGeom>
              <a:avLst/>
              <a:gdLst/>
              <a:ahLst/>
              <a:cxnLst/>
              <a:rect l="l" t="t" r="r" b="b"/>
              <a:pathLst>
                <a:path w="598" h="1453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99" y="458"/>
                    <a:pt x="1" y="975"/>
                    <a:pt x="419" y="1453"/>
                  </a:cubicBezTo>
                  <a:cubicBezTo>
                    <a:pt x="598" y="1055"/>
                    <a:pt x="498" y="697"/>
                    <a:pt x="518" y="378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9"/>
            <p:cNvSpPr/>
            <p:nvPr/>
          </p:nvSpPr>
          <p:spPr>
            <a:xfrm>
              <a:off x="5667225" y="3260825"/>
              <a:ext cx="10950" cy="43775"/>
            </a:xfrm>
            <a:custGeom>
              <a:avLst/>
              <a:gdLst/>
              <a:ahLst/>
              <a:cxnLst/>
              <a:rect l="l" t="t" r="r" b="b"/>
              <a:pathLst>
                <a:path w="438" h="1751" extrusionOk="0">
                  <a:moveTo>
                    <a:pt x="199" y="0"/>
                  </a:moveTo>
                  <a:cubicBezTo>
                    <a:pt x="0" y="99"/>
                    <a:pt x="100" y="298"/>
                    <a:pt x="40" y="418"/>
                  </a:cubicBezTo>
                  <a:cubicBezTo>
                    <a:pt x="40" y="617"/>
                    <a:pt x="0" y="816"/>
                    <a:pt x="0" y="1015"/>
                  </a:cubicBezTo>
                  <a:cubicBezTo>
                    <a:pt x="179" y="1233"/>
                    <a:pt x="100" y="1512"/>
                    <a:pt x="179" y="1751"/>
                  </a:cubicBezTo>
                  <a:cubicBezTo>
                    <a:pt x="398" y="1631"/>
                    <a:pt x="338" y="1393"/>
                    <a:pt x="378" y="1194"/>
                  </a:cubicBezTo>
                  <a:cubicBezTo>
                    <a:pt x="378" y="1094"/>
                    <a:pt x="378" y="955"/>
                    <a:pt x="398" y="816"/>
                  </a:cubicBezTo>
                  <a:cubicBezTo>
                    <a:pt x="438" y="756"/>
                    <a:pt x="438" y="696"/>
                    <a:pt x="378" y="637"/>
                  </a:cubicBezTo>
                  <a:cubicBezTo>
                    <a:pt x="338" y="418"/>
                    <a:pt x="37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9"/>
            <p:cNvSpPr/>
            <p:nvPr/>
          </p:nvSpPr>
          <p:spPr>
            <a:xfrm>
              <a:off x="6367450" y="3099675"/>
              <a:ext cx="27875" cy="26625"/>
            </a:xfrm>
            <a:custGeom>
              <a:avLst/>
              <a:gdLst/>
              <a:ahLst/>
              <a:cxnLst/>
              <a:rect l="l" t="t" r="r" b="b"/>
              <a:pathLst>
                <a:path w="1115" h="1065" extrusionOk="0">
                  <a:moveTo>
                    <a:pt x="736" y="1"/>
                  </a:moveTo>
                  <a:cubicBezTo>
                    <a:pt x="20" y="180"/>
                    <a:pt x="20" y="180"/>
                    <a:pt x="0" y="976"/>
                  </a:cubicBezTo>
                  <a:cubicBezTo>
                    <a:pt x="23" y="1033"/>
                    <a:pt x="53" y="1064"/>
                    <a:pt x="82" y="1064"/>
                  </a:cubicBezTo>
                  <a:cubicBezTo>
                    <a:pt x="103" y="1064"/>
                    <a:pt x="123" y="1049"/>
                    <a:pt x="139" y="1015"/>
                  </a:cubicBezTo>
                  <a:cubicBezTo>
                    <a:pt x="179" y="777"/>
                    <a:pt x="100" y="498"/>
                    <a:pt x="378" y="379"/>
                  </a:cubicBezTo>
                  <a:cubicBezTo>
                    <a:pt x="383" y="375"/>
                    <a:pt x="390" y="374"/>
                    <a:pt x="396" y="374"/>
                  </a:cubicBezTo>
                  <a:cubicBezTo>
                    <a:pt x="466" y="374"/>
                    <a:pt x="608" y="545"/>
                    <a:pt x="716" y="617"/>
                  </a:cubicBezTo>
                  <a:cubicBezTo>
                    <a:pt x="735" y="391"/>
                    <a:pt x="826" y="218"/>
                    <a:pt x="1073" y="218"/>
                  </a:cubicBezTo>
                  <a:cubicBezTo>
                    <a:pt x="1086" y="218"/>
                    <a:pt x="1100" y="219"/>
                    <a:pt x="1114" y="220"/>
                  </a:cubicBezTo>
                  <a:lnTo>
                    <a:pt x="1114" y="21"/>
                  </a:lnTo>
                  <a:cubicBezTo>
                    <a:pt x="995" y="21"/>
                    <a:pt x="875" y="1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9"/>
            <p:cNvSpPr/>
            <p:nvPr/>
          </p:nvSpPr>
          <p:spPr>
            <a:xfrm>
              <a:off x="5975550" y="3167225"/>
              <a:ext cx="39825" cy="14050"/>
            </a:xfrm>
            <a:custGeom>
              <a:avLst/>
              <a:gdLst/>
              <a:ahLst/>
              <a:cxnLst/>
              <a:rect l="l" t="t" r="r" b="b"/>
              <a:pathLst>
                <a:path w="1593" h="562" extrusionOk="0">
                  <a:moveTo>
                    <a:pt x="1256" y="0"/>
                  </a:moveTo>
                  <a:cubicBezTo>
                    <a:pt x="855" y="0"/>
                    <a:pt x="493" y="204"/>
                    <a:pt x="56" y="204"/>
                  </a:cubicBezTo>
                  <a:cubicBezTo>
                    <a:pt x="38" y="204"/>
                    <a:pt x="19" y="204"/>
                    <a:pt x="1" y="203"/>
                  </a:cubicBezTo>
                  <a:lnTo>
                    <a:pt x="1" y="561"/>
                  </a:lnTo>
                  <a:lnTo>
                    <a:pt x="200" y="561"/>
                  </a:lnTo>
                  <a:cubicBezTo>
                    <a:pt x="379" y="402"/>
                    <a:pt x="637" y="521"/>
                    <a:pt x="796" y="402"/>
                  </a:cubicBezTo>
                  <a:cubicBezTo>
                    <a:pt x="1075" y="362"/>
                    <a:pt x="1373" y="422"/>
                    <a:pt x="1592" y="223"/>
                  </a:cubicBezTo>
                  <a:cubicBezTo>
                    <a:pt x="1493" y="163"/>
                    <a:pt x="1433" y="84"/>
                    <a:pt x="1353" y="4"/>
                  </a:cubicBezTo>
                  <a:cubicBezTo>
                    <a:pt x="1321" y="1"/>
                    <a:pt x="1288" y="0"/>
                    <a:pt x="1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9"/>
            <p:cNvSpPr/>
            <p:nvPr/>
          </p:nvSpPr>
          <p:spPr>
            <a:xfrm>
              <a:off x="6363475" y="3262300"/>
              <a:ext cx="13450" cy="33350"/>
            </a:xfrm>
            <a:custGeom>
              <a:avLst/>
              <a:gdLst/>
              <a:ahLst/>
              <a:cxnLst/>
              <a:rect l="l" t="t" r="r" b="b"/>
              <a:pathLst>
                <a:path w="538" h="1334" extrusionOk="0">
                  <a:moveTo>
                    <a:pt x="159" y="1"/>
                  </a:moveTo>
                  <a:cubicBezTo>
                    <a:pt x="179" y="438"/>
                    <a:pt x="0" y="876"/>
                    <a:pt x="438" y="1334"/>
                  </a:cubicBezTo>
                  <a:cubicBezTo>
                    <a:pt x="477" y="876"/>
                    <a:pt x="497" y="538"/>
                    <a:pt x="537" y="200"/>
                  </a:cubicBezTo>
                  <a:cubicBezTo>
                    <a:pt x="398" y="140"/>
                    <a:pt x="279" y="8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9"/>
            <p:cNvSpPr/>
            <p:nvPr/>
          </p:nvSpPr>
          <p:spPr>
            <a:xfrm>
              <a:off x="5706500" y="3330425"/>
              <a:ext cx="12475" cy="39700"/>
            </a:xfrm>
            <a:custGeom>
              <a:avLst/>
              <a:gdLst/>
              <a:ahLst/>
              <a:cxnLst/>
              <a:rect l="l" t="t" r="r" b="b"/>
              <a:pathLst>
                <a:path w="499" h="1588" extrusionOk="0">
                  <a:moveTo>
                    <a:pt x="498" y="1"/>
                  </a:moveTo>
                  <a:cubicBezTo>
                    <a:pt x="259" y="120"/>
                    <a:pt x="359" y="359"/>
                    <a:pt x="299" y="558"/>
                  </a:cubicBezTo>
                  <a:cubicBezTo>
                    <a:pt x="220" y="737"/>
                    <a:pt x="180" y="936"/>
                    <a:pt x="100" y="1115"/>
                  </a:cubicBezTo>
                  <a:cubicBezTo>
                    <a:pt x="1" y="1294"/>
                    <a:pt x="100" y="1413"/>
                    <a:pt x="220" y="1533"/>
                  </a:cubicBezTo>
                  <a:lnTo>
                    <a:pt x="299" y="1513"/>
                  </a:lnTo>
                  <a:cubicBezTo>
                    <a:pt x="339" y="1563"/>
                    <a:pt x="379" y="1587"/>
                    <a:pt x="414" y="1587"/>
                  </a:cubicBezTo>
                  <a:cubicBezTo>
                    <a:pt x="448" y="1587"/>
                    <a:pt x="478" y="1563"/>
                    <a:pt x="498" y="151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9"/>
            <p:cNvSpPr/>
            <p:nvPr/>
          </p:nvSpPr>
          <p:spPr>
            <a:xfrm>
              <a:off x="6190900" y="3123975"/>
              <a:ext cx="28875" cy="16025"/>
            </a:xfrm>
            <a:custGeom>
              <a:avLst/>
              <a:gdLst/>
              <a:ahLst/>
              <a:cxnLst/>
              <a:rect l="l" t="t" r="r" b="b"/>
              <a:pathLst>
                <a:path w="1155" h="641" extrusionOk="0">
                  <a:moveTo>
                    <a:pt x="1046" y="1"/>
                  </a:moveTo>
                  <a:cubicBezTo>
                    <a:pt x="1022" y="1"/>
                    <a:pt x="997" y="14"/>
                    <a:pt x="975" y="43"/>
                  </a:cubicBezTo>
                  <a:cubicBezTo>
                    <a:pt x="882" y="121"/>
                    <a:pt x="776" y="135"/>
                    <a:pt x="669" y="135"/>
                  </a:cubicBezTo>
                  <a:cubicBezTo>
                    <a:pt x="610" y="135"/>
                    <a:pt x="549" y="131"/>
                    <a:pt x="491" y="131"/>
                  </a:cubicBezTo>
                  <a:cubicBezTo>
                    <a:pt x="385" y="131"/>
                    <a:pt x="285" y="145"/>
                    <a:pt x="199" y="222"/>
                  </a:cubicBezTo>
                  <a:lnTo>
                    <a:pt x="0" y="421"/>
                  </a:lnTo>
                  <a:cubicBezTo>
                    <a:pt x="20" y="501"/>
                    <a:pt x="20" y="561"/>
                    <a:pt x="40" y="640"/>
                  </a:cubicBezTo>
                  <a:cubicBezTo>
                    <a:pt x="377" y="565"/>
                    <a:pt x="697" y="420"/>
                    <a:pt x="1066" y="420"/>
                  </a:cubicBezTo>
                  <a:cubicBezTo>
                    <a:pt x="1088" y="420"/>
                    <a:pt x="1111" y="420"/>
                    <a:pt x="1134" y="421"/>
                  </a:cubicBezTo>
                  <a:cubicBezTo>
                    <a:pt x="1134" y="322"/>
                    <a:pt x="1154" y="202"/>
                    <a:pt x="1154" y="103"/>
                  </a:cubicBezTo>
                  <a:cubicBezTo>
                    <a:pt x="1129" y="40"/>
                    <a:pt x="1088" y="1"/>
                    <a:pt x="10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9"/>
            <p:cNvSpPr/>
            <p:nvPr/>
          </p:nvSpPr>
          <p:spPr>
            <a:xfrm>
              <a:off x="6036725" y="3176775"/>
              <a:ext cx="16925" cy="23400"/>
            </a:xfrm>
            <a:custGeom>
              <a:avLst/>
              <a:gdLst/>
              <a:ahLst/>
              <a:cxnLst/>
              <a:rect l="l" t="t" r="r" b="b"/>
              <a:pathLst>
                <a:path w="677" h="93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0" y="338"/>
                    <a:pt x="1" y="696"/>
                    <a:pt x="239" y="935"/>
                  </a:cubicBezTo>
                  <a:lnTo>
                    <a:pt x="617" y="935"/>
                  </a:lnTo>
                  <a:cubicBezTo>
                    <a:pt x="677" y="716"/>
                    <a:pt x="538" y="537"/>
                    <a:pt x="438" y="378"/>
                  </a:cubicBezTo>
                  <a:cubicBezTo>
                    <a:pt x="319" y="239"/>
                    <a:pt x="21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9"/>
            <p:cNvSpPr/>
            <p:nvPr/>
          </p:nvSpPr>
          <p:spPr>
            <a:xfrm>
              <a:off x="5661750" y="3239275"/>
              <a:ext cx="15450" cy="32500"/>
            </a:xfrm>
            <a:custGeom>
              <a:avLst/>
              <a:gdLst/>
              <a:ahLst/>
              <a:cxnLst/>
              <a:rect l="l" t="t" r="r" b="b"/>
              <a:pathLst>
                <a:path w="618" h="1300" extrusionOk="0">
                  <a:moveTo>
                    <a:pt x="467" y="0"/>
                  </a:moveTo>
                  <a:cubicBezTo>
                    <a:pt x="252" y="0"/>
                    <a:pt x="169" y="247"/>
                    <a:pt x="0" y="365"/>
                  </a:cubicBezTo>
                  <a:cubicBezTo>
                    <a:pt x="80" y="683"/>
                    <a:pt x="160" y="981"/>
                    <a:pt x="219" y="1300"/>
                  </a:cubicBezTo>
                  <a:cubicBezTo>
                    <a:pt x="339" y="1180"/>
                    <a:pt x="378" y="1021"/>
                    <a:pt x="398" y="882"/>
                  </a:cubicBezTo>
                  <a:cubicBezTo>
                    <a:pt x="398" y="703"/>
                    <a:pt x="398" y="524"/>
                    <a:pt x="378" y="385"/>
                  </a:cubicBezTo>
                  <a:cubicBezTo>
                    <a:pt x="418" y="305"/>
                    <a:pt x="498" y="225"/>
                    <a:pt x="538" y="186"/>
                  </a:cubicBezTo>
                  <a:cubicBezTo>
                    <a:pt x="597" y="166"/>
                    <a:pt x="617" y="106"/>
                    <a:pt x="597" y="27"/>
                  </a:cubicBezTo>
                  <a:cubicBezTo>
                    <a:pt x="549" y="8"/>
                    <a:pt x="506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9"/>
            <p:cNvSpPr/>
            <p:nvPr/>
          </p:nvSpPr>
          <p:spPr>
            <a:xfrm>
              <a:off x="6524600" y="3212850"/>
              <a:ext cx="15425" cy="32075"/>
            </a:xfrm>
            <a:custGeom>
              <a:avLst/>
              <a:gdLst/>
              <a:ahLst/>
              <a:cxnLst/>
              <a:rect l="l" t="t" r="r" b="b"/>
              <a:pathLst>
                <a:path w="617" h="1283" extrusionOk="0">
                  <a:moveTo>
                    <a:pt x="291" y="0"/>
                  </a:moveTo>
                  <a:cubicBezTo>
                    <a:pt x="265" y="0"/>
                    <a:pt x="234" y="20"/>
                    <a:pt x="199" y="69"/>
                  </a:cubicBezTo>
                  <a:cubicBezTo>
                    <a:pt x="0" y="268"/>
                    <a:pt x="179" y="467"/>
                    <a:pt x="199" y="666"/>
                  </a:cubicBezTo>
                  <a:cubicBezTo>
                    <a:pt x="199" y="725"/>
                    <a:pt x="219" y="765"/>
                    <a:pt x="199" y="825"/>
                  </a:cubicBezTo>
                  <a:cubicBezTo>
                    <a:pt x="299" y="964"/>
                    <a:pt x="398" y="1123"/>
                    <a:pt x="498" y="1282"/>
                  </a:cubicBezTo>
                  <a:cubicBezTo>
                    <a:pt x="617" y="865"/>
                    <a:pt x="617" y="487"/>
                    <a:pt x="398" y="129"/>
                  </a:cubicBezTo>
                  <a:cubicBezTo>
                    <a:pt x="372" y="64"/>
                    <a:pt x="338" y="0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9"/>
            <p:cNvSpPr/>
            <p:nvPr/>
          </p:nvSpPr>
          <p:spPr>
            <a:xfrm>
              <a:off x="6004900" y="3405525"/>
              <a:ext cx="42800" cy="10000"/>
            </a:xfrm>
            <a:custGeom>
              <a:avLst/>
              <a:gdLst/>
              <a:ahLst/>
              <a:cxnLst/>
              <a:rect l="l" t="t" r="r" b="b"/>
              <a:pathLst>
                <a:path w="1712" h="400" extrusionOk="0">
                  <a:moveTo>
                    <a:pt x="1711" y="1"/>
                  </a:moveTo>
                  <a:lnTo>
                    <a:pt x="1711" y="1"/>
                  </a:lnTo>
                  <a:cubicBezTo>
                    <a:pt x="1114" y="41"/>
                    <a:pt x="518" y="41"/>
                    <a:pt x="0" y="399"/>
                  </a:cubicBezTo>
                  <a:cubicBezTo>
                    <a:pt x="92" y="399"/>
                    <a:pt x="185" y="400"/>
                    <a:pt x="277" y="400"/>
                  </a:cubicBezTo>
                  <a:cubicBezTo>
                    <a:pt x="784" y="400"/>
                    <a:pt x="1290" y="371"/>
                    <a:pt x="1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9"/>
            <p:cNvSpPr/>
            <p:nvPr/>
          </p:nvSpPr>
          <p:spPr>
            <a:xfrm>
              <a:off x="6226700" y="3277225"/>
              <a:ext cx="11475" cy="24900"/>
            </a:xfrm>
            <a:custGeom>
              <a:avLst/>
              <a:gdLst/>
              <a:ahLst/>
              <a:cxnLst/>
              <a:rect l="l" t="t" r="r" b="b"/>
              <a:pathLst>
                <a:path w="459" h="996" extrusionOk="0">
                  <a:moveTo>
                    <a:pt x="259" y="0"/>
                  </a:moveTo>
                  <a:cubicBezTo>
                    <a:pt x="1" y="299"/>
                    <a:pt x="60" y="657"/>
                    <a:pt x="180" y="995"/>
                  </a:cubicBezTo>
                  <a:cubicBezTo>
                    <a:pt x="398" y="697"/>
                    <a:pt x="398" y="35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9"/>
            <p:cNvSpPr/>
            <p:nvPr/>
          </p:nvSpPr>
          <p:spPr>
            <a:xfrm>
              <a:off x="5817400" y="3205000"/>
              <a:ext cx="35350" cy="12700"/>
            </a:xfrm>
            <a:custGeom>
              <a:avLst/>
              <a:gdLst/>
              <a:ahLst/>
              <a:cxnLst/>
              <a:rect l="l" t="t" r="r" b="b"/>
              <a:pathLst>
                <a:path w="1414" h="508" extrusionOk="0">
                  <a:moveTo>
                    <a:pt x="692" y="0"/>
                  </a:moveTo>
                  <a:cubicBezTo>
                    <a:pt x="662" y="0"/>
                    <a:pt x="637" y="15"/>
                    <a:pt x="618" y="45"/>
                  </a:cubicBezTo>
                  <a:cubicBezTo>
                    <a:pt x="498" y="284"/>
                    <a:pt x="240" y="224"/>
                    <a:pt x="41" y="264"/>
                  </a:cubicBezTo>
                  <a:cubicBezTo>
                    <a:pt x="21" y="264"/>
                    <a:pt x="1" y="284"/>
                    <a:pt x="1" y="343"/>
                  </a:cubicBezTo>
                  <a:cubicBezTo>
                    <a:pt x="1" y="383"/>
                    <a:pt x="21" y="443"/>
                    <a:pt x="61" y="482"/>
                  </a:cubicBezTo>
                  <a:cubicBezTo>
                    <a:pt x="160" y="492"/>
                    <a:pt x="255" y="507"/>
                    <a:pt x="347" y="507"/>
                  </a:cubicBezTo>
                  <a:cubicBezTo>
                    <a:pt x="439" y="507"/>
                    <a:pt x="528" y="492"/>
                    <a:pt x="618" y="443"/>
                  </a:cubicBezTo>
                  <a:lnTo>
                    <a:pt x="1015" y="443"/>
                  </a:lnTo>
                  <a:cubicBezTo>
                    <a:pt x="1035" y="463"/>
                    <a:pt x="1065" y="473"/>
                    <a:pt x="1097" y="473"/>
                  </a:cubicBezTo>
                  <a:cubicBezTo>
                    <a:pt x="1130" y="473"/>
                    <a:pt x="1165" y="463"/>
                    <a:pt x="1194" y="443"/>
                  </a:cubicBezTo>
                  <a:cubicBezTo>
                    <a:pt x="1254" y="363"/>
                    <a:pt x="1334" y="303"/>
                    <a:pt x="1413" y="244"/>
                  </a:cubicBezTo>
                  <a:cubicBezTo>
                    <a:pt x="1334" y="65"/>
                    <a:pt x="1135" y="164"/>
                    <a:pt x="1015" y="85"/>
                  </a:cubicBezTo>
                  <a:cubicBezTo>
                    <a:pt x="936" y="65"/>
                    <a:pt x="856" y="65"/>
                    <a:pt x="797" y="45"/>
                  </a:cubicBezTo>
                  <a:cubicBezTo>
                    <a:pt x="757" y="15"/>
                    <a:pt x="722" y="0"/>
                    <a:pt x="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9"/>
            <p:cNvSpPr/>
            <p:nvPr/>
          </p:nvSpPr>
          <p:spPr>
            <a:xfrm>
              <a:off x="5706500" y="3367725"/>
              <a:ext cx="12475" cy="34850"/>
            </a:xfrm>
            <a:custGeom>
              <a:avLst/>
              <a:gdLst/>
              <a:ahLst/>
              <a:cxnLst/>
              <a:rect l="l" t="t" r="r" b="b"/>
              <a:pathLst>
                <a:path w="499" h="1394" extrusionOk="0">
                  <a:moveTo>
                    <a:pt x="299" y="1"/>
                  </a:moveTo>
                  <a:cubicBezTo>
                    <a:pt x="379" y="439"/>
                    <a:pt x="1" y="916"/>
                    <a:pt x="498" y="1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9"/>
            <p:cNvSpPr/>
            <p:nvPr/>
          </p:nvSpPr>
          <p:spPr>
            <a:xfrm>
              <a:off x="6605650" y="3057775"/>
              <a:ext cx="33850" cy="4800"/>
            </a:xfrm>
            <a:custGeom>
              <a:avLst/>
              <a:gdLst/>
              <a:ahLst/>
              <a:cxnLst/>
              <a:rect l="l" t="t" r="r" b="b"/>
              <a:pathLst>
                <a:path w="1354" h="192" extrusionOk="0">
                  <a:moveTo>
                    <a:pt x="617" y="0"/>
                  </a:moveTo>
                  <a:cubicBezTo>
                    <a:pt x="404" y="0"/>
                    <a:pt x="196" y="36"/>
                    <a:pt x="1" y="185"/>
                  </a:cubicBezTo>
                  <a:cubicBezTo>
                    <a:pt x="92" y="189"/>
                    <a:pt x="184" y="191"/>
                    <a:pt x="275" y="191"/>
                  </a:cubicBezTo>
                  <a:cubicBezTo>
                    <a:pt x="641" y="191"/>
                    <a:pt x="1003" y="153"/>
                    <a:pt x="1354" y="26"/>
                  </a:cubicBezTo>
                  <a:lnTo>
                    <a:pt x="1354" y="26"/>
                  </a:lnTo>
                  <a:cubicBezTo>
                    <a:pt x="1308" y="30"/>
                    <a:pt x="1263" y="31"/>
                    <a:pt x="1217" y="31"/>
                  </a:cubicBezTo>
                  <a:cubicBezTo>
                    <a:pt x="1017" y="31"/>
                    <a:pt x="815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9"/>
            <p:cNvSpPr/>
            <p:nvPr/>
          </p:nvSpPr>
          <p:spPr>
            <a:xfrm>
              <a:off x="6079500" y="3395575"/>
              <a:ext cx="30350" cy="6150"/>
            </a:xfrm>
            <a:custGeom>
              <a:avLst/>
              <a:gdLst/>
              <a:ahLst/>
              <a:cxnLst/>
              <a:rect l="l" t="t" r="r" b="b"/>
              <a:pathLst>
                <a:path w="1214" h="246" extrusionOk="0">
                  <a:moveTo>
                    <a:pt x="750" y="1"/>
                  </a:moveTo>
                  <a:cubicBezTo>
                    <a:pt x="491" y="1"/>
                    <a:pt x="238" y="37"/>
                    <a:pt x="0" y="200"/>
                  </a:cubicBezTo>
                  <a:cubicBezTo>
                    <a:pt x="18" y="199"/>
                    <a:pt x="36" y="199"/>
                    <a:pt x="55" y="199"/>
                  </a:cubicBezTo>
                  <a:cubicBezTo>
                    <a:pt x="248" y="199"/>
                    <a:pt x="454" y="245"/>
                    <a:pt x="655" y="245"/>
                  </a:cubicBezTo>
                  <a:cubicBezTo>
                    <a:pt x="852" y="245"/>
                    <a:pt x="1044" y="200"/>
                    <a:pt x="1214" y="21"/>
                  </a:cubicBezTo>
                  <a:cubicBezTo>
                    <a:pt x="1059" y="13"/>
                    <a:pt x="903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9"/>
            <p:cNvSpPr/>
            <p:nvPr/>
          </p:nvSpPr>
          <p:spPr>
            <a:xfrm>
              <a:off x="6402250" y="3157375"/>
              <a:ext cx="10475" cy="29350"/>
            </a:xfrm>
            <a:custGeom>
              <a:avLst/>
              <a:gdLst/>
              <a:ahLst/>
              <a:cxnLst/>
              <a:rect l="l" t="t" r="r" b="b"/>
              <a:pathLst>
                <a:path w="419" h="1174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80" y="398"/>
                    <a:pt x="1" y="816"/>
                    <a:pt x="299" y="1174"/>
                  </a:cubicBezTo>
                  <a:cubicBezTo>
                    <a:pt x="299" y="776"/>
                    <a:pt x="418" y="358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9"/>
            <p:cNvSpPr/>
            <p:nvPr/>
          </p:nvSpPr>
          <p:spPr>
            <a:xfrm>
              <a:off x="5870625" y="3199150"/>
              <a:ext cx="17275" cy="10950"/>
            </a:xfrm>
            <a:custGeom>
              <a:avLst/>
              <a:gdLst/>
              <a:ahLst/>
              <a:cxnLst/>
              <a:rect l="l" t="t" r="r" b="b"/>
              <a:pathLst>
                <a:path w="691" h="438" extrusionOk="0">
                  <a:moveTo>
                    <a:pt x="498" y="31"/>
                  </a:moveTo>
                  <a:cubicBezTo>
                    <a:pt x="474" y="31"/>
                    <a:pt x="447" y="34"/>
                    <a:pt x="418" y="40"/>
                  </a:cubicBezTo>
                  <a:cubicBezTo>
                    <a:pt x="279" y="80"/>
                    <a:pt x="80" y="0"/>
                    <a:pt x="20" y="179"/>
                  </a:cubicBezTo>
                  <a:cubicBezTo>
                    <a:pt x="0" y="239"/>
                    <a:pt x="179" y="338"/>
                    <a:pt x="259" y="438"/>
                  </a:cubicBezTo>
                  <a:lnTo>
                    <a:pt x="597" y="438"/>
                  </a:lnTo>
                  <a:cubicBezTo>
                    <a:pt x="597" y="398"/>
                    <a:pt x="617" y="338"/>
                    <a:pt x="657" y="279"/>
                  </a:cubicBezTo>
                  <a:cubicBezTo>
                    <a:pt x="691" y="126"/>
                    <a:pt x="638" y="31"/>
                    <a:pt x="498" y="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6187900" y="3210075"/>
              <a:ext cx="11475" cy="28875"/>
            </a:xfrm>
            <a:custGeom>
              <a:avLst/>
              <a:gdLst/>
              <a:ahLst/>
              <a:cxnLst/>
              <a:rect l="l" t="t" r="r" b="b"/>
              <a:pathLst>
                <a:path w="459" h="1155" extrusionOk="0">
                  <a:moveTo>
                    <a:pt x="140" y="1"/>
                  </a:moveTo>
                  <a:cubicBezTo>
                    <a:pt x="160" y="399"/>
                    <a:pt x="1" y="797"/>
                    <a:pt x="319" y="1155"/>
                  </a:cubicBezTo>
                  <a:cubicBezTo>
                    <a:pt x="260" y="777"/>
                    <a:pt x="458" y="359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9"/>
            <p:cNvSpPr/>
            <p:nvPr/>
          </p:nvSpPr>
          <p:spPr>
            <a:xfrm>
              <a:off x="6158075" y="3135000"/>
              <a:ext cx="25375" cy="9950"/>
            </a:xfrm>
            <a:custGeom>
              <a:avLst/>
              <a:gdLst/>
              <a:ahLst/>
              <a:cxnLst/>
              <a:rect l="l" t="t" r="r" b="b"/>
              <a:pathLst>
                <a:path w="1015" h="398" extrusionOk="0">
                  <a:moveTo>
                    <a:pt x="955" y="0"/>
                  </a:moveTo>
                  <a:cubicBezTo>
                    <a:pt x="637" y="100"/>
                    <a:pt x="319" y="179"/>
                    <a:pt x="0" y="179"/>
                  </a:cubicBezTo>
                  <a:lnTo>
                    <a:pt x="199" y="378"/>
                  </a:lnTo>
                  <a:cubicBezTo>
                    <a:pt x="418" y="378"/>
                    <a:pt x="617" y="398"/>
                    <a:pt x="856" y="398"/>
                  </a:cubicBezTo>
                  <a:cubicBezTo>
                    <a:pt x="876" y="398"/>
                    <a:pt x="915" y="378"/>
                    <a:pt x="935" y="358"/>
                  </a:cubicBezTo>
                  <a:cubicBezTo>
                    <a:pt x="955" y="358"/>
                    <a:pt x="955" y="358"/>
                    <a:pt x="995" y="299"/>
                  </a:cubicBezTo>
                  <a:cubicBezTo>
                    <a:pt x="1015" y="259"/>
                    <a:pt x="1015" y="219"/>
                    <a:pt x="955" y="17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9"/>
            <p:cNvSpPr/>
            <p:nvPr/>
          </p:nvSpPr>
          <p:spPr>
            <a:xfrm>
              <a:off x="6196875" y="3195175"/>
              <a:ext cx="9950" cy="24875"/>
            </a:xfrm>
            <a:custGeom>
              <a:avLst/>
              <a:gdLst/>
              <a:ahLst/>
              <a:cxnLst/>
              <a:rect l="l" t="t" r="r" b="b"/>
              <a:pathLst>
                <a:path w="398" h="995" extrusionOk="0">
                  <a:moveTo>
                    <a:pt x="159" y="0"/>
                  </a:moveTo>
                  <a:cubicBezTo>
                    <a:pt x="159" y="358"/>
                    <a:pt x="0" y="696"/>
                    <a:pt x="298" y="995"/>
                  </a:cubicBezTo>
                  <a:cubicBezTo>
                    <a:pt x="298" y="657"/>
                    <a:pt x="398" y="299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9"/>
            <p:cNvSpPr/>
            <p:nvPr/>
          </p:nvSpPr>
          <p:spPr>
            <a:xfrm>
              <a:off x="5909425" y="3191200"/>
              <a:ext cx="18900" cy="8975"/>
            </a:xfrm>
            <a:custGeom>
              <a:avLst/>
              <a:gdLst/>
              <a:ahLst/>
              <a:cxnLst/>
              <a:rect l="l" t="t" r="r" b="b"/>
              <a:pathLst>
                <a:path w="756" h="359" extrusionOk="0">
                  <a:moveTo>
                    <a:pt x="756" y="0"/>
                  </a:moveTo>
                  <a:lnTo>
                    <a:pt x="756" y="0"/>
                  </a:lnTo>
                  <a:cubicBezTo>
                    <a:pt x="712" y="7"/>
                    <a:pt x="665" y="9"/>
                    <a:pt x="617" y="9"/>
                  </a:cubicBezTo>
                  <a:cubicBezTo>
                    <a:pt x="564" y="9"/>
                    <a:pt x="509" y="7"/>
                    <a:pt x="455" y="7"/>
                  </a:cubicBezTo>
                  <a:cubicBezTo>
                    <a:pt x="289" y="7"/>
                    <a:pt x="122" y="28"/>
                    <a:pt x="0" y="199"/>
                  </a:cubicBezTo>
                  <a:cubicBezTo>
                    <a:pt x="40" y="259"/>
                    <a:pt x="99" y="318"/>
                    <a:pt x="159" y="338"/>
                  </a:cubicBezTo>
                  <a:cubicBezTo>
                    <a:pt x="219" y="338"/>
                    <a:pt x="298" y="358"/>
                    <a:pt x="358" y="358"/>
                  </a:cubicBezTo>
                  <a:cubicBezTo>
                    <a:pt x="517" y="239"/>
                    <a:pt x="637" y="119"/>
                    <a:pt x="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9"/>
            <p:cNvSpPr/>
            <p:nvPr/>
          </p:nvSpPr>
          <p:spPr>
            <a:xfrm>
              <a:off x="6171500" y="3377675"/>
              <a:ext cx="20900" cy="8975"/>
            </a:xfrm>
            <a:custGeom>
              <a:avLst/>
              <a:gdLst/>
              <a:ahLst/>
              <a:cxnLst/>
              <a:rect l="l" t="t" r="r" b="b"/>
              <a:pathLst>
                <a:path w="836" h="359" extrusionOk="0">
                  <a:moveTo>
                    <a:pt x="776" y="1"/>
                  </a:moveTo>
                  <a:cubicBezTo>
                    <a:pt x="498" y="1"/>
                    <a:pt x="219" y="1"/>
                    <a:pt x="0" y="160"/>
                  </a:cubicBezTo>
                  <a:cubicBezTo>
                    <a:pt x="0" y="200"/>
                    <a:pt x="20" y="240"/>
                    <a:pt x="20" y="259"/>
                  </a:cubicBezTo>
                  <a:cubicBezTo>
                    <a:pt x="100" y="299"/>
                    <a:pt x="160" y="319"/>
                    <a:pt x="199" y="359"/>
                  </a:cubicBezTo>
                  <a:cubicBezTo>
                    <a:pt x="398" y="299"/>
                    <a:pt x="577" y="240"/>
                    <a:pt x="776" y="160"/>
                  </a:cubicBezTo>
                  <a:cubicBezTo>
                    <a:pt x="796" y="160"/>
                    <a:pt x="816" y="140"/>
                    <a:pt x="816" y="120"/>
                  </a:cubicBezTo>
                  <a:cubicBezTo>
                    <a:pt x="836" y="60"/>
                    <a:pt x="836" y="41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6690700" y="3047950"/>
              <a:ext cx="19425" cy="8100"/>
            </a:xfrm>
            <a:custGeom>
              <a:avLst/>
              <a:gdLst/>
              <a:ahLst/>
              <a:cxnLst/>
              <a:rect l="l" t="t" r="r" b="b"/>
              <a:pathLst>
                <a:path w="777" h="324" extrusionOk="0">
                  <a:moveTo>
                    <a:pt x="776" y="1"/>
                  </a:moveTo>
                  <a:lnTo>
                    <a:pt x="776" y="1"/>
                  </a:lnTo>
                  <a:cubicBezTo>
                    <a:pt x="498" y="21"/>
                    <a:pt x="239" y="21"/>
                    <a:pt x="0" y="61"/>
                  </a:cubicBezTo>
                  <a:cubicBezTo>
                    <a:pt x="124" y="250"/>
                    <a:pt x="234" y="323"/>
                    <a:pt x="338" y="323"/>
                  </a:cubicBezTo>
                  <a:cubicBezTo>
                    <a:pt x="487" y="323"/>
                    <a:pt x="625" y="176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6281400" y="3108875"/>
              <a:ext cx="18425" cy="11725"/>
            </a:xfrm>
            <a:custGeom>
              <a:avLst/>
              <a:gdLst/>
              <a:ahLst/>
              <a:cxnLst/>
              <a:rect l="l" t="t" r="r" b="b"/>
              <a:pathLst>
                <a:path w="737" h="469" extrusionOk="0">
                  <a:moveTo>
                    <a:pt x="188" y="0"/>
                  </a:moveTo>
                  <a:cubicBezTo>
                    <a:pt x="120" y="0"/>
                    <a:pt x="55" y="35"/>
                    <a:pt x="1" y="110"/>
                  </a:cubicBezTo>
                  <a:lnTo>
                    <a:pt x="1" y="428"/>
                  </a:lnTo>
                  <a:lnTo>
                    <a:pt x="60" y="468"/>
                  </a:lnTo>
                  <a:lnTo>
                    <a:pt x="160" y="448"/>
                  </a:lnTo>
                  <a:cubicBezTo>
                    <a:pt x="279" y="369"/>
                    <a:pt x="419" y="409"/>
                    <a:pt x="558" y="309"/>
                  </a:cubicBezTo>
                  <a:cubicBezTo>
                    <a:pt x="637" y="309"/>
                    <a:pt x="677" y="309"/>
                    <a:pt x="737" y="269"/>
                  </a:cubicBezTo>
                  <a:cubicBezTo>
                    <a:pt x="657" y="110"/>
                    <a:pt x="498" y="110"/>
                    <a:pt x="359" y="70"/>
                  </a:cubicBezTo>
                  <a:cubicBezTo>
                    <a:pt x="304" y="25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6389825" y="3258325"/>
              <a:ext cx="10475" cy="10200"/>
            </a:xfrm>
            <a:custGeom>
              <a:avLst/>
              <a:gdLst/>
              <a:ahLst/>
              <a:cxnLst/>
              <a:rect l="l" t="t" r="r" b="b"/>
              <a:pathLst>
                <a:path w="419" h="408" extrusionOk="0">
                  <a:moveTo>
                    <a:pt x="80" y="1"/>
                  </a:moveTo>
                  <a:cubicBezTo>
                    <a:pt x="40" y="140"/>
                    <a:pt x="0" y="359"/>
                    <a:pt x="100" y="398"/>
                  </a:cubicBezTo>
                  <a:cubicBezTo>
                    <a:pt x="122" y="404"/>
                    <a:pt x="141" y="407"/>
                    <a:pt x="159" y="407"/>
                  </a:cubicBezTo>
                  <a:cubicBezTo>
                    <a:pt x="316" y="407"/>
                    <a:pt x="309" y="185"/>
                    <a:pt x="398" y="60"/>
                  </a:cubicBezTo>
                  <a:cubicBezTo>
                    <a:pt x="418" y="60"/>
                    <a:pt x="418" y="2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6667825" y="3048200"/>
              <a:ext cx="20400" cy="4875"/>
            </a:xfrm>
            <a:custGeom>
              <a:avLst/>
              <a:gdLst/>
              <a:ahLst/>
              <a:cxnLst/>
              <a:rect l="l" t="t" r="r" b="b"/>
              <a:pathLst>
                <a:path w="816" h="195" extrusionOk="0">
                  <a:moveTo>
                    <a:pt x="406" y="0"/>
                  </a:moveTo>
                  <a:cubicBezTo>
                    <a:pt x="256" y="0"/>
                    <a:pt x="117" y="41"/>
                    <a:pt x="0" y="190"/>
                  </a:cubicBezTo>
                  <a:cubicBezTo>
                    <a:pt x="49" y="193"/>
                    <a:pt x="96" y="195"/>
                    <a:pt x="141" y="195"/>
                  </a:cubicBezTo>
                  <a:cubicBezTo>
                    <a:pt x="377" y="195"/>
                    <a:pt x="583" y="151"/>
                    <a:pt x="816" y="51"/>
                  </a:cubicBezTo>
                  <a:cubicBezTo>
                    <a:pt x="677" y="32"/>
                    <a:pt x="537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5887525" y="3196650"/>
              <a:ext cx="17925" cy="9025"/>
            </a:xfrm>
            <a:custGeom>
              <a:avLst/>
              <a:gdLst/>
              <a:ahLst/>
              <a:cxnLst/>
              <a:rect l="l" t="t" r="r" b="b"/>
              <a:pathLst>
                <a:path w="717" h="361" extrusionOk="0">
                  <a:moveTo>
                    <a:pt x="100" y="1"/>
                  </a:moveTo>
                  <a:cubicBezTo>
                    <a:pt x="1" y="120"/>
                    <a:pt x="1" y="220"/>
                    <a:pt x="120" y="339"/>
                  </a:cubicBezTo>
                  <a:cubicBezTo>
                    <a:pt x="190" y="352"/>
                    <a:pt x="258" y="360"/>
                    <a:pt x="324" y="360"/>
                  </a:cubicBezTo>
                  <a:cubicBezTo>
                    <a:pt x="464" y="360"/>
                    <a:pt x="595" y="321"/>
                    <a:pt x="717" y="200"/>
                  </a:cubicBezTo>
                  <a:cubicBezTo>
                    <a:pt x="637" y="21"/>
                    <a:pt x="418" y="12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5895500" y="3195675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557" y="0"/>
                  </a:moveTo>
                  <a:cubicBezTo>
                    <a:pt x="378" y="0"/>
                    <a:pt x="179" y="40"/>
                    <a:pt x="0" y="40"/>
                  </a:cubicBezTo>
                  <a:cubicBezTo>
                    <a:pt x="80" y="179"/>
                    <a:pt x="259" y="179"/>
                    <a:pt x="398" y="239"/>
                  </a:cubicBezTo>
                  <a:cubicBezTo>
                    <a:pt x="497" y="219"/>
                    <a:pt x="617" y="179"/>
                    <a:pt x="716" y="179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6131725" y="3387400"/>
              <a:ext cx="16425" cy="9200"/>
            </a:xfrm>
            <a:custGeom>
              <a:avLst/>
              <a:gdLst/>
              <a:ahLst/>
              <a:cxnLst/>
              <a:rect l="l" t="t" r="r" b="b"/>
              <a:pathLst>
                <a:path w="657" h="368" extrusionOk="0">
                  <a:moveTo>
                    <a:pt x="551" y="1"/>
                  </a:moveTo>
                  <a:cubicBezTo>
                    <a:pt x="368" y="1"/>
                    <a:pt x="231" y="85"/>
                    <a:pt x="80" y="169"/>
                  </a:cubicBezTo>
                  <a:cubicBezTo>
                    <a:pt x="60" y="169"/>
                    <a:pt x="20" y="209"/>
                    <a:pt x="0" y="248"/>
                  </a:cubicBezTo>
                  <a:cubicBezTo>
                    <a:pt x="0" y="308"/>
                    <a:pt x="0" y="328"/>
                    <a:pt x="80" y="368"/>
                  </a:cubicBezTo>
                  <a:lnTo>
                    <a:pt x="458" y="368"/>
                  </a:lnTo>
                  <a:cubicBezTo>
                    <a:pt x="517" y="268"/>
                    <a:pt x="657" y="268"/>
                    <a:pt x="657" y="169"/>
                  </a:cubicBezTo>
                  <a:lnTo>
                    <a:pt x="657" y="10"/>
                  </a:lnTo>
                  <a:cubicBezTo>
                    <a:pt x="620" y="3"/>
                    <a:pt x="585" y="1"/>
                    <a:pt x="5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9"/>
            <p:cNvSpPr/>
            <p:nvPr/>
          </p:nvSpPr>
          <p:spPr>
            <a:xfrm>
              <a:off x="6057125" y="3401125"/>
              <a:ext cx="14450" cy="7125"/>
            </a:xfrm>
            <a:custGeom>
              <a:avLst/>
              <a:gdLst/>
              <a:ahLst/>
              <a:cxnLst/>
              <a:rect l="l" t="t" r="r" b="b"/>
              <a:pathLst>
                <a:path w="578" h="285" extrusionOk="0">
                  <a:moveTo>
                    <a:pt x="403" y="0"/>
                  </a:moveTo>
                  <a:cubicBezTo>
                    <a:pt x="253" y="0"/>
                    <a:pt x="116" y="46"/>
                    <a:pt x="0" y="177"/>
                  </a:cubicBezTo>
                  <a:cubicBezTo>
                    <a:pt x="102" y="247"/>
                    <a:pt x="195" y="284"/>
                    <a:pt x="277" y="284"/>
                  </a:cubicBezTo>
                  <a:cubicBezTo>
                    <a:pt x="403" y="284"/>
                    <a:pt x="505" y="198"/>
                    <a:pt x="577" y="18"/>
                  </a:cubicBezTo>
                  <a:cubicBezTo>
                    <a:pt x="518" y="7"/>
                    <a:pt x="460" y="0"/>
                    <a:pt x="4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9"/>
            <p:cNvSpPr/>
            <p:nvPr/>
          </p:nvSpPr>
          <p:spPr>
            <a:xfrm>
              <a:off x="6151100" y="3381175"/>
              <a:ext cx="22425" cy="6550"/>
            </a:xfrm>
            <a:custGeom>
              <a:avLst/>
              <a:gdLst/>
              <a:ahLst/>
              <a:cxnLst/>
              <a:rect l="l" t="t" r="r" b="b"/>
              <a:pathLst>
                <a:path w="897" h="262" extrusionOk="0">
                  <a:moveTo>
                    <a:pt x="797" y="0"/>
                  </a:moveTo>
                  <a:cubicBezTo>
                    <a:pt x="518" y="0"/>
                    <a:pt x="240" y="20"/>
                    <a:pt x="1" y="179"/>
                  </a:cubicBezTo>
                  <a:cubicBezTo>
                    <a:pt x="200" y="199"/>
                    <a:pt x="419" y="199"/>
                    <a:pt x="618" y="219"/>
                  </a:cubicBezTo>
                  <a:cubicBezTo>
                    <a:pt x="654" y="247"/>
                    <a:pt x="691" y="261"/>
                    <a:pt x="726" y="261"/>
                  </a:cubicBezTo>
                  <a:cubicBezTo>
                    <a:pt x="767" y="261"/>
                    <a:pt x="804" y="242"/>
                    <a:pt x="836" y="199"/>
                  </a:cubicBezTo>
                  <a:lnTo>
                    <a:pt x="896" y="119"/>
                  </a:lnTo>
                  <a:lnTo>
                    <a:pt x="836" y="6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9"/>
            <p:cNvSpPr/>
            <p:nvPr/>
          </p:nvSpPr>
          <p:spPr>
            <a:xfrm>
              <a:off x="6365950" y="3124050"/>
              <a:ext cx="6000" cy="13950"/>
            </a:xfrm>
            <a:custGeom>
              <a:avLst/>
              <a:gdLst/>
              <a:ahLst/>
              <a:cxnLst/>
              <a:rect l="l" t="t" r="r" b="b"/>
              <a:pathLst>
                <a:path w="240" h="558" extrusionOk="0">
                  <a:moveTo>
                    <a:pt x="60" y="1"/>
                  </a:moveTo>
                  <a:cubicBezTo>
                    <a:pt x="60" y="219"/>
                    <a:pt x="1" y="438"/>
                    <a:pt x="239" y="558"/>
                  </a:cubicBezTo>
                  <a:lnTo>
                    <a:pt x="239" y="20"/>
                  </a:lnTo>
                  <a:cubicBezTo>
                    <a:pt x="160" y="20"/>
                    <a:pt x="100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9"/>
            <p:cNvSpPr/>
            <p:nvPr/>
          </p:nvSpPr>
          <p:spPr>
            <a:xfrm>
              <a:off x="6395300" y="3105150"/>
              <a:ext cx="6475" cy="14950"/>
            </a:xfrm>
            <a:custGeom>
              <a:avLst/>
              <a:gdLst/>
              <a:ahLst/>
              <a:cxnLst/>
              <a:rect l="l" t="t" r="r" b="b"/>
              <a:pathLst>
                <a:path w="259" h="598" extrusionOk="0">
                  <a:moveTo>
                    <a:pt x="20" y="1"/>
                  </a:moveTo>
                  <a:cubicBezTo>
                    <a:pt x="20" y="219"/>
                    <a:pt x="0" y="458"/>
                    <a:pt x="199" y="597"/>
                  </a:cubicBezTo>
                  <a:cubicBezTo>
                    <a:pt x="219" y="379"/>
                    <a:pt x="25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9"/>
            <p:cNvSpPr/>
            <p:nvPr/>
          </p:nvSpPr>
          <p:spPr>
            <a:xfrm>
              <a:off x="5980525" y="3176975"/>
              <a:ext cx="14950" cy="4800"/>
            </a:xfrm>
            <a:custGeom>
              <a:avLst/>
              <a:gdLst/>
              <a:ahLst/>
              <a:cxnLst/>
              <a:rect l="l" t="t" r="r" b="b"/>
              <a:pathLst>
                <a:path w="598" h="192" extrusionOk="0">
                  <a:moveTo>
                    <a:pt x="405" y="0"/>
                  </a:moveTo>
                  <a:cubicBezTo>
                    <a:pt x="260" y="0"/>
                    <a:pt x="126" y="32"/>
                    <a:pt x="1" y="171"/>
                  </a:cubicBezTo>
                  <a:cubicBezTo>
                    <a:pt x="74" y="183"/>
                    <a:pt x="146" y="192"/>
                    <a:pt x="215" y="192"/>
                  </a:cubicBezTo>
                  <a:cubicBezTo>
                    <a:pt x="367" y="192"/>
                    <a:pt x="501" y="149"/>
                    <a:pt x="597" y="12"/>
                  </a:cubicBezTo>
                  <a:cubicBezTo>
                    <a:pt x="531" y="6"/>
                    <a:pt x="467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9"/>
            <p:cNvSpPr/>
            <p:nvPr/>
          </p:nvSpPr>
          <p:spPr>
            <a:xfrm>
              <a:off x="6076025" y="3160900"/>
              <a:ext cx="10450" cy="11425"/>
            </a:xfrm>
            <a:custGeom>
              <a:avLst/>
              <a:gdLst/>
              <a:ahLst/>
              <a:cxnLst/>
              <a:rect l="l" t="t" r="r" b="b"/>
              <a:pathLst>
                <a:path w="418" h="457" extrusionOk="0">
                  <a:moveTo>
                    <a:pt x="284" y="1"/>
                  </a:moveTo>
                  <a:cubicBezTo>
                    <a:pt x="261" y="1"/>
                    <a:pt x="238" y="21"/>
                    <a:pt x="219" y="58"/>
                  </a:cubicBezTo>
                  <a:cubicBezTo>
                    <a:pt x="139" y="158"/>
                    <a:pt x="60" y="237"/>
                    <a:pt x="0" y="317"/>
                  </a:cubicBezTo>
                  <a:cubicBezTo>
                    <a:pt x="0" y="357"/>
                    <a:pt x="0" y="416"/>
                    <a:pt x="20" y="456"/>
                  </a:cubicBezTo>
                  <a:cubicBezTo>
                    <a:pt x="119" y="377"/>
                    <a:pt x="239" y="337"/>
                    <a:pt x="358" y="257"/>
                  </a:cubicBezTo>
                  <a:cubicBezTo>
                    <a:pt x="398" y="178"/>
                    <a:pt x="398" y="138"/>
                    <a:pt x="418" y="58"/>
                  </a:cubicBezTo>
                  <a:lnTo>
                    <a:pt x="418" y="58"/>
                  </a:lnTo>
                  <a:lnTo>
                    <a:pt x="358" y="78"/>
                  </a:lnTo>
                  <a:cubicBezTo>
                    <a:pt x="337" y="26"/>
                    <a:pt x="311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9"/>
            <p:cNvSpPr/>
            <p:nvPr/>
          </p:nvSpPr>
          <p:spPr>
            <a:xfrm>
              <a:off x="6112325" y="3391400"/>
              <a:ext cx="17925" cy="4700"/>
            </a:xfrm>
            <a:custGeom>
              <a:avLst/>
              <a:gdLst/>
              <a:ahLst/>
              <a:cxnLst/>
              <a:rect l="l" t="t" r="r" b="b"/>
              <a:pathLst>
                <a:path w="717" h="188" extrusionOk="0">
                  <a:moveTo>
                    <a:pt x="487" y="0"/>
                  </a:moveTo>
                  <a:cubicBezTo>
                    <a:pt x="314" y="0"/>
                    <a:pt x="135" y="34"/>
                    <a:pt x="0" y="168"/>
                  </a:cubicBezTo>
                  <a:cubicBezTo>
                    <a:pt x="219" y="168"/>
                    <a:pt x="438" y="188"/>
                    <a:pt x="657" y="188"/>
                  </a:cubicBezTo>
                  <a:cubicBezTo>
                    <a:pt x="677" y="188"/>
                    <a:pt x="696" y="188"/>
                    <a:pt x="696" y="128"/>
                  </a:cubicBezTo>
                  <a:cubicBezTo>
                    <a:pt x="716" y="88"/>
                    <a:pt x="696" y="68"/>
                    <a:pt x="657" y="9"/>
                  </a:cubicBezTo>
                  <a:cubicBezTo>
                    <a:pt x="602" y="4"/>
                    <a:pt x="54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9"/>
            <p:cNvSpPr/>
            <p:nvPr/>
          </p:nvSpPr>
          <p:spPr>
            <a:xfrm>
              <a:off x="5880075" y="3196650"/>
              <a:ext cx="9975" cy="9975"/>
            </a:xfrm>
            <a:custGeom>
              <a:avLst/>
              <a:gdLst/>
              <a:ahLst/>
              <a:cxnLst/>
              <a:rect l="l" t="t" r="r" b="b"/>
              <a:pathLst>
                <a:path w="399" h="399" extrusionOk="0">
                  <a:moveTo>
                    <a:pt x="199" y="1"/>
                  </a:moveTo>
                  <a:cubicBezTo>
                    <a:pt x="120" y="41"/>
                    <a:pt x="60" y="120"/>
                    <a:pt x="0" y="180"/>
                  </a:cubicBezTo>
                  <a:lnTo>
                    <a:pt x="219" y="399"/>
                  </a:lnTo>
                  <a:cubicBezTo>
                    <a:pt x="299" y="399"/>
                    <a:pt x="339" y="379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9"/>
            <p:cNvSpPr/>
            <p:nvPr/>
          </p:nvSpPr>
          <p:spPr>
            <a:xfrm>
              <a:off x="6643950" y="3053225"/>
              <a:ext cx="11475" cy="4325"/>
            </a:xfrm>
            <a:custGeom>
              <a:avLst/>
              <a:gdLst/>
              <a:ahLst/>
              <a:cxnLst/>
              <a:rect l="l" t="t" r="r" b="b"/>
              <a:pathLst>
                <a:path w="459" h="173" extrusionOk="0">
                  <a:moveTo>
                    <a:pt x="328" y="0"/>
                  </a:moveTo>
                  <a:cubicBezTo>
                    <a:pt x="202" y="0"/>
                    <a:pt x="90" y="34"/>
                    <a:pt x="1" y="168"/>
                  </a:cubicBezTo>
                  <a:cubicBezTo>
                    <a:pt x="29" y="171"/>
                    <a:pt x="56" y="173"/>
                    <a:pt x="83" y="173"/>
                  </a:cubicBezTo>
                  <a:cubicBezTo>
                    <a:pt x="224" y="173"/>
                    <a:pt x="341" y="126"/>
                    <a:pt x="458" y="9"/>
                  </a:cubicBezTo>
                  <a:cubicBezTo>
                    <a:pt x="413" y="4"/>
                    <a:pt x="37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9"/>
            <p:cNvSpPr/>
            <p:nvPr/>
          </p:nvSpPr>
          <p:spPr>
            <a:xfrm>
              <a:off x="6395800" y="309702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302" y="1"/>
                  </a:moveTo>
                  <a:cubicBezTo>
                    <a:pt x="183" y="1"/>
                    <a:pt x="79" y="36"/>
                    <a:pt x="0" y="147"/>
                  </a:cubicBezTo>
                  <a:cubicBezTo>
                    <a:pt x="159" y="147"/>
                    <a:pt x="279" y="127"/>
                    <a:pt x="398" y="7"/>
                  </a:cubicBezTo>
                  <a:cubicBezTo>
                    <a:pt x="365" y="3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9"/>
            <p:cNvSpPr/>
            <p:nvPr/>
          </p:nvSpPr>
          <p:spPr>
            <a:xfrm>
              <a:off x="6285875" y="3114975"/>
              <a:ext cx="9975" cy="4475"/>
            </a:xfrm>
            <a:custGeom>
              <a:avLst/>
              <a:gdLst/>
              <a:ahLst/>
              <a:cxnLst/>
              <a:rect l="l" t="t" r="r" b="b"/>
              <a:pathLst>
                <a:path w="399" h="179" extrusionOk="0">
                  <a:moveTo>
                    <a:pt x="331" y="1"/>
                  </a:moveTo>
                  <a:cubicBezTo>
                    <a:pt x="211" y="1"/>
                    <a:pt x="85" y="47"/>
                    <a:pt x="1" y="165"/>
                  </a:cubicBezTo>
                  <a:cubicBezTo>
                    <a:pt x="43" y="174"/>
                    <a:pt x="82" y="179"/>
                    <a:pt x="118" y="179"/>
                  </a:cubicBezTo>
                  <a:cubicBezTo>
                    <a:pt x="235" y="179"/>
                    <a:pt x="323" y="127"/>
                    <a:pt x="399" y="5"/>
                  </a:cubicBezTo>
                  <a:cubicBezTo>
                    <a:pt x="377" y="2"/>
                    <a:pt x="354" y="1"/>
                    <a:pt x="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9"/>
            <p:cNvSpPr/>
            <p:nvPr/>
          </p:nvSpPr>
          <p:spPr>
            <a:xfrm>
              <a:off x="6202825" y="3229475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60" y="1"/>
                  </a:moveTo>
                  <a:cubicBezTo>
                    <a:pt x="41" y="21"/>
                    <a:pt x="1" y="60"/>
                    <a:pt x="1" y="60"/>
                  </a:cubicBezTo>
                  <a:lnTo>
                    <a:pt x="60" y="200"/>
                  </a:lnTo>
                  <a:cubicBezTo>
                    <a:pt x="60" y="120"/>
                    <a:pt x="100" y="6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9"/>
            <p:cNvSpPr/>
            <p:nvPr/>
          </p:nvSpPr>
          <p:spPr>
            <a:xfrm>
              <a:off x="6710100" y="30444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1"/>
                  </a:moveTo>
                  <a:cubicBezTo>
                    <a:pt x="100" y="1"/>
                    <a:pt x="20" y="40"/>
                    <a:pt x="0" y="140"/>
                  </a:cubicBezTo>
                  <a:cubicBezTo>
                    <a:pt x="120" y="140"/>
                    <a:pt x="19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9"/>
            <p:cNvSpPr/>
            <p:nvPr/>
          </p:nvSpPr>
          <p:spPr>
            <a:xfrm>
              <a:off x="6439050" y="30872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4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9"/>
            <p:cNvSpPr/>
            <p:nvPr/>
          </p:nvSpPr>
          <p:spPr>
            <a:xfrm>
              <a:off x="6190900" y="3377675"/>
              <a:ext cx="6475" cy="5000"/>
            </a:xfrm>
            <a:custGeom>
              <a:avLst/>
              <a:gdLst/>
              <a:ahLst/>
              <a:cxnLst/>
              <a:rect l="l" t="t" r="r" b="b"/>
              <a:pathLst>
                <a:path w="259" h="200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60"/>
                    <a:pt x="120" y="160"/>
                    <a:pt x="219" y="200"/>
                  </a:cubicBezTo>
                  <a:cubicBezTo>
                    <a:pt x="219" y="200"/>
                    <a:pt x="239" y="160"/>
                    <a:pt x="259" y="120"/>
                  </a:cubicBezTo>
                  <a:cubicBezTo>
                    <a:pt x="259" y="60"/>
                    <a:pt x="239" y="4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9"/>
            <p:cNvSpPr/>
            <p:nvPr/>
          </p:nvSpPr>
          <p:spPr>
            <a:xfrm>
              <a:off x="6195875" y="3375975"/>
              <a:ext cx="5975" cy="5700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123" y="1"/>
                  </a:moveTo>
                  <a:cubicBezTo>
                    <a:pt x="76" y="1"/>
                    <a:pt x="28" y="15"/>
                    <a:pt x="0" y="29"/>
                  </a:cubicBezTo>
                  <a:lnTo>
                    <a:pt x="0" y="228"/>
                  </a:lnTo>
                  <a:cubicBezTo>
                    <a:pt x="40" y="228"/>
                    <a:pt x="120" y="228"/>
                    <a:pt x="199" y="208"/>
                  </a:cubicBezTo>
                  <a:lnTo>
                    <a:pt x="239" y="128"/>
                  </a:lnTo>
                  <a:lnTo>
                    <a:pt x="219" y="49"/>
                  </a:lnTo>
                  <a:lnTo>
                    <a:pt x="179" y="9"/>
                  </a:lnTo>
                  <a:cubicBezTo>
                    <a:pt x="162" y="3"/>
                    <a:pt x="143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9"/>
            <p:cNvSpPr/>
            <p:nvPr/>
          </p:nvSpPr>
          <p:spPr>
            <a:xfrm>
              <a:off x="6052650" y="34051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82" y="1"/>
                  </a:moveTo>
                  <a:cubicBezTo>
                    <a:pt x="55" y="1"/>
                    <a:pt x="30" y="6"/>
                    <a:pt x="0" y="16"/>
                  </a:cubicBezTo>
                  <a:cubicBezTo>
                    <a:pt x="30" y="85"/>
                    <a:pt x="60" y="120"/>
                    <a:pt x="90" y="120"/>
                  </a:cubicBezTo>
                  <a:cubicBezTo>
                    <a:pt x="119" y="120"/>
                    <a:pt x="149" y="85"/>
                    <a:pt x="179" y="16"/>
                  </a:cubicBezTo>
                  <a:cubicBezTo>
                    <a:pt x="139" y="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9"/>
            <p:cNvSpPr/>
            <p:nvPr/>
          </p:nvSpPr>
          <p:spPr>
            <a:xfrm>
              <a:off x="6128725" y="3391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80"/>
                    <a:pt x="120" y="180"/>
                    <a:pt x="200" y="200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9"/>
            <p:cNvSpPr/>
            <p:nvPr/>
          </p:nvSpPr>
          <p:spPr>
            <a:xfrm>
              <a:off x="6200350" y="33781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cubicBezTo>
                    <a:pt x="60" y="100"/>
                    <a:pt x="120" y="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9"/>
            <p:cNvSpPr/>
            <p:nvPr/>
          </p:nvSpPr>
          <p:spPr>
            <a:xfrm>
              <a:off x="6209300" y="3378175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0" y="1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9"/>
            <p:cNvSpPr/>
            <p:nvPr/>
          </p:nvSpPr>
          <p:spPr>
            <a:xfrm>
              <a:off x="5271850" y="3406200"/>
              <a:ext cx="7475" cy="4150"/>
            </a:xfrm>
            <a:custGeom>
              <a:avLst/>
              <a:gdLst/>
              <a:ahLst/>
              <a:cxnLst/>
              <a:rect l="l" t="t" r="r" b="b"/>
              <a:pathLst>
                <a:path w="299" h="166" extrusionOk="0">
                  <a:moveTo>
                    <a:pt x="188" y="1"/>
                  </a:moveTo>
                  <a:cubicBezTo>
                    <a:pt x="110" y="1"/>
                    <a:pt x="41" y="30"/>
                    <a:pt x="1" y="153"/>
                  </a:cubicBezTo>
                  <a:cubicBezTo>
                    <a:pt x="45" y="159"/>
                    <a:pt x="87" y="165"/>
                    <a:pt x="125" y="165"/>
                  </a:cubicBezTo>
                  <a:cubicBezTo>
                    <a:pt x="207" y="165"/>
                    <a:pt x="272" y="136"/>
                    <a:pt x="299" y="14"/>
                  </a:cubicBezTo>
                  <a:cubicBezTo>
                    <a:pt x="261" y="7"/>
                    <a:pt x="223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9"/>
            <p:cNvSpPr/>
            <p:nvPr/>
          </p:nvSpPr>
          <p:spPr>
            <a:xfrm>
              <a:off x="5308650" y="3411925"/>
              <a:ext cx="86550" cy="46350"/>
            </a:xfrm>
            <a:custGeom>
              <a:avLst/>
              <a:gdLst/>
              <a:ahLst/>
              <a:cxnLst/>
              <a:rect l="l" t="t" r="r" b="b"/>
              <a:pathLst>
                <a:path w="3462" h="1854" extrusionOk="0">
                  <a:moveTo>
                    <a:pt x="421" y="0"/>
                  </a:moveTo>
                  <a:cubicBezTo>
                    <a:pt x="291" y="0"/>
                    <a:pt x="152" y="36"/>
                    <a:pt x="1" y="123"/>
                  </a:cubicBezTo>
                  <a:lnTo>
                    <a:pt x="1" y="282"/>
                  </a:lnTo>
                  <a:cubicBezTo>
                    <a:pt x="1055" y="918"/>
                    <a:pt x="2169" y="1336"/>
                    <a:pt x="3243" y="1853"/>
                  </a:cubicBezTo>
                  <a:lnTo>
                    <a:pt x="3462" y="1635"/>
                  </a:lnTo>
                  <a:cubicBezTo>
                    <a:pt x="3004" y="938"/>
                    <a:pt x="2209" y="839"/>
                    <a:pt x="1552" y="560"/>
                  </a:cubicBezTo>
                  <a:cubicBezTo>
                    <a:pt x="1185" y="392"/>
                    <a:pt x="853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9"/>
            <p:cNvSpPr/>
            <p:nvPr/>
          </p:nvSpPr>
          <p:spPr>
            <a:xfrm>
              <a:off x="5242025" y="2757500"/>
              <a:ext cx="153175" cy="28900"/>
            </a:xfrm>
            <a:custGeom>
              <a:avLst/>
              <a:gdLst/>
              <a:ahLst/>
              <a:cxnLst/>
              <a:rect l="l" t="t" r="r" b="b"/>
              <a:pathLst>
                <a:path w="6127" h="1156" extrusionOk="0">
                  <a:moveTo>
                    <a:pt x="4596" y="0"/>
                  </a:moveTo>
                  <a:cubicBezTo>
                    <a:pt x="4449" y="0"/>
                    <a:pt x="4247" y="112"/>
                    <a:pt x="4118" y="141"/>
                  </a:cubicBezTo>
                  <a:cubicBezTo>
                    <a:pt x="3643" y="175"/>
                    <a:pt x="3226" y="469"/>
                    <a:pt x="2744" y="469"/>
                  </a:cubicBezTo>
                  <a:cubicBezTo>
                    <a:pt x="2660" y="469"/>
                    <a:pt x="2575" y="460"/>
                    <a:pt x="2487" y="439"/>
                  </a:cubicBezTo>
                  <a:cubicBezTo>
                    <a:pt x="1751" y="698"/>
                    <a:pt x="955" y="559"/>
                    <a:pt x="199" y="777"/>
                  </a:cubicBezTo>
                  <a:lnTo>
                    <a:pt x="0" y="976"/>
                  </a:lnTo>
                  <a:cubicBezTo>
                    <a:pt x="159" y="1135"/>
                    <a:pt x="418" y="976"/>
                    <a:pt x="577" y="1155"/>
                  </a:cubicBezTo>
                  <a:cubicBezTo>
                    <a:pt x="716" y="1135"/>
                    <a:pt x="855" y="1135"/>
                    <a:pt x="975" y="1135"/>
                  </a:cubicBezTo>
                  <a:cubicBezTo>
                    <a:pt x="1111" y="1059"/>
                    <a:pt x="1259" y="1048"/>
                    <a:pt x="1407" y="1048"/>
                  </a:cubicBezTo>
                  <a:cubicBezTo>
                    <a:pt x="1467" y="1048"/>
                    <a:pt x="1527" y="1050"/>
                    <a:pt x="1586" y="1050"/>
                  </a:cubicBezTo>
                  <a:cubicBezTo>
                    <a:pt x="1725" y="1050"/>
                    <a:pt x="1862" y="1040"/>
                    <a:pt x="1989" y="976"/>
                  </a:cubicBezTo>
                  <a:cubicBezTo>
                    <a:pt x="3382" y="877"/>
                    <a:pt x="4774" y="857"/>
                    <a:pt x="6127" y="439"/>
                  </a:cubicBezTo>
                  <a:cubicBezTo>
                    <a:pt x="6127" y="360"/>
                    <a:pt x="6107" y="260"/>
                    <a:pt x="6127" y="181"/>
                  </a:cubicBezTo>
                  <a:cubicBezTo>
                    <a:pt x="5841" y="181"/>
                    <a:pt x="5554" y="310"/>
                    <a:pt x="5276" y="310"/>
                  </a:cubicBezTo>
                  <a:cubicBezTo>
                    <a:pt x="5091" y="310"/>
                    <a:pt x="4910" y="252"/>
                    <a:pt x="4734" y="61"/>
                  </a:cubicBezTo>
                  <a:cubicBezTo>
                    <a:pt x="4701" y="17"/>
                    <a:pt x="4653" y="0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9"/>
            <p:cNvSpPr/>
            <p:nvPr/>
          </p:nvSpPr>
          <p:spPr>
            <a:xfrm>
              <a:off x="5398175" y="2752550"/>
              <a:ext cx="14450" cy="6975"/>
            </a:xfrm>
            <a:custGeom>
              <a:avLst/>
              <a:gdLst/>
              <a:ahLst/>
              <a:cxnLst/>
              <a:rect l="l" t="t" r="r" b="b"/>
              <a:pathLst>
                <a:path w="578" h="279" extrusionOk="0">
                  <a:moveTo>
                    <a:pt x="199" y="1"/>
                  </a:moveTo>
                  <a:cubicBezTo>
                    <a:pt x="120" y="1"/>
                    <a:pt x="0" y="1"/>
                    <a:pt x="20" y="100"/>
                  </a:cubicBezTo>
                  <a:cubicBezTo>
                    <a:pt x="60" y="160"/>
                    <a:pt x="179" y="180"/>
                    <a:pt x="259" y="239"/>
                  </a:cubicBezTo>
                  <a:cubicBezTo>
                    <a:pt x="308" y="264"/>
                    <a:pt x="358" y="279"/>
                    <a:pt x="404" y="279"/>
                  </a:cubicBezTo>
                  <a:cubicBezTo>
                    <a:pt x="470" y="279"/>
                    <a:pt x="531" y="250"/>
                    <a:pt x="577" y="180"/>
                  </a:cubicBezTo>
                  <a:cubicBezTo>
                    <a:pt x="498" y="40"/>
                    <a:pt x="35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9"/>
            <p:cNvSpPr/>
            <p:nvPr/>
          </p:nvSpPr>
          <p:spPr>
            <a:xfrm>
              <a:off x="5403650" y="2757025"/>
              <a:ext cx="19400" cy="5675"/>
            </a:xfrm>
            <a:custGeom>
              <a:avLst/>
              <a:gdLst/>
              <a:ahLst/>
              <a:cxnLst/>
              <a:rect l="l" t="t" r="r" b="b"/>
              <a:pathLst>
                <a:path w="776" h="227" extrusionOk="0">
                  <a:moveTo>
                    <a:pt x="378" y="1"/>
                  </a:moveTo>
                  <a:cubicBezTo>
                    <a:pt x="259" y="21"/>
                    <a:pt x="159" y="21"/>
                    <a:pt x="40" y="60"/>
                  </a:cubicBezTo>
                  <a:cubicBezTo>
                    <a:pt x="40" y="100"/>
                    <a:pt x="0" y="160"/>
                    <a:pt x="0" y="219"/>
                  </a:cubicBezTo>
                  <a:cubicBezTo>
                    <a:pt x="24" y="218"/>
                    <a:pt x="48" y="217"/>
                    <a:pt x="73" y="217"/>
                  </a:cubicBezTo>
                  <a:cubicBezTo>
                    <a:pt x="165" y="217"/>
                    <a:pt x="258" y="227"/>
                    <a:pt x="348" y="227"/>
                  </a:cubicBezTo>
                  <a:cubicBezTo>
                    <a:pt x="509" y="227"/>
                    <a:pt x="659" y="196"/>
                    <a:pt x="776" y="21"/>
                  </a:cubicBezTo>
                  <a:cubicBezTo>
                    <a:pt x="657" y="1"/>
                    <a:pt x="497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9"/>
            <p:cNvSpPr/>
            <p:nvPr/>
          </p:nvSpPr>
          <p:spPr>
            <a:xfrm>
              <a:off x="5198250" y="2774975"/>
              <a:ext cx="38825" cy="15900"/>
            </a:xfrm>
            <a:custGeom>
              <a:avLst/>
              <a:gdLst/>
              <a:ahLst/>
              <a:cxnLst/>
              <a:rect l="l" t="t" r="r" b="b"/>
              <a:pathLst>
                <a:path w="1553" h="636" extrusionOk="0">
                  <a:moveTo>
                    <a:pt x="21" y="454"/>
                  </a:moveTo>
                  <a:lnTo>
                    <a:pt x="21" y="454"/>
                  </a:lnTo>
                  <a:cubicBezTo>
                    <a:pt x="14" y="455"/>
                    <a:pt x="7" y="455"/>
                    <a:pt x="0" y="456"/>
                  </a:cubicBezTo>
                  <a:lnTo>
                    <a:pt x="20" y="456"/>
                  </a:lnTo>
                  <a:cubicBezTo>
                    <a:pt x="21" y="456"/>
                    <a:pt x="21" y="455"/>
                    <a:pt x="21" y="454"/>
                  </a:cubicBezTo>
                  <a:close/>
                  <a:moveTo>
                    <a:pt x="632" y="0"/>
                  </a:moveTo>
                  <a:cubicBezTo>
                    <a:pt x="390" y="0"/>
                    <a:pt x="180" y="92"/>
                    <a:pt x="21" y="454"/>
                  </a:cubicBezTo>
                  <a:lnTo>
                    <a:pt x="21" y="454"/>
                  </a:lnTo>
                  <a:cubicBezTo>
                    <a:pt x="45" y="452"/>
                    <a:pt x="69" y="450"/>
                    <a:pt x="93" y="450"/>
                  </a:cubicBezTo>
                  <a:cubicBezTo>
                    <a:pt x="219" y="450"/>
                    <a:pt x="338" y="491"/>
                    <a:pt x="418" y="635"/>
                  </a:cubicBezTo>
                  <a:cubicBezTo>
                    <a:pt x="498" y="635"/>
                    <a:pt x="538" y="596"/>
                    <a:pt x="617" y="596"/>
                  </a:cubicBezTo>
                  <a:cubicBezTo>
                    <a:pt x="816" y="297"/>
                    <a:pt x="1293" y="596"/>
                    <a:pt x="1552" y="98"/>
                  </a:cubicBezTo>
                  <a:lnTo>
                    <a:pt x="1552" y="98"/>
                  </a:lnTo>
                  <a:cubicBezTo>
                    <a:pt x="1525" y="100"/>
                    <a:pt x="1499" y="101"/>
                    <a:pt x="1472" y="101"/>
                  </a:cubicBezTo>
                  <a:cubicBezTo>
                    <a:pt x="1173" y="101"/>
                    <a:pt x="885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9"/>
            <p:cNvSpPr/>
            <p:nvPr/>
          </p:nvSpPr>
          <p:spPr>
            <a:xfrm>
              <a:off x="5242025" y="2781375"/>
              <a:ext cx="14425" cy="5025"/>
            </a:xfrm>
            <a:custGeom>
              <a:avLst/>
              <a:gdLst/>
              <a:ahLst/>
              <a:cxnLst/>
              <a:rect l="l" t="t" r="r" b="b"/>
              <a:pathLst>
                <a:path w="577" h="201" extrusionOk="0">
                  <a:moveTo>
                    <a:pt x="102" y="1"/>
                  </a:moveTo>
                  <a:cubicBezTo>
                    <a:pt x="67" y="1"/>
                    <a:pt x="33" y="1"/>
                    <a:pt x="0" y="1"/>
                  </a:cubicBezTo>
                  <a:cubicBezTo>
                    <a:pt x="80" y="81"/>
                    <a:pt x="159" y="141"/>
                    <a:pt x="239" y="200"/>
                  </a:cubicBezTo>
                  <a:cubicBezTo>
                    <a:pt x="358" y="200"/>
                    <a:pt x="458" y="180"/>
                    <a:pt x="577" y="180"/>
                  </a:cubicBezTo>
                  <a:cubicBezTo>
                    <a:pt x="461" y="15"/>
                    <a:pt x="276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9"/>
            <p:cNvSpPr/>
            <p:nvPr/>
          </p:nvSpPr>
          <p:spPr>
            <a:xfrm>
              <a:off x="5293725" y="3394925"/>
              <a:ext cx="125500" cy="64050"/>
            </a:xfrm>
            <a:custGeom>
              <a:avLst/>
              <a:gdLst/>
              <a:ahLst/>
              <a:cxnLst/>
              <a:rect l="l" t="t" r="r" b="b"/>
              <a:pathLst>
                <a:path w="5020" h="2562" extrusionOk="0">
                  <a:moveTo>
                    <a:pt x="143" y="1"/>
                  </a:moveTo>
                  <a:cubicBezTo>
                    <a:pt x="106" y="1"/>
                    <a:pt x="67" y="24"/>
                    <a:pt x="21" y="47"/>
                  </a:cubicBezTo>
                  <a:cubicBezTo>
                    <a:pt x="1" y="465"/>
                    <a:pt x="498" y="465"/>
                    <a:pt x="598" y="803"/>
                  </a:cubicBezTo>
                  <a:cubicBezTo>
                    <a:pt x="797" y="823"/>
                    <a:pt x="1015" y="843"/>
                    <a:pt x="1214" y="942"/>
                  </a:cubicBezTo>
                  <a:cubicBezTo>
                    <a:pt x="2169" y="1400"/>
                    <a:pt x="3104" y="1857"/>
                    <a:pt x="4059" y="2315"/>
                  </a:cubicBezTo>
                  <a:cubicBezTo>
                    <a:pt x="4337" y="2315"/>
                    <a:pt x="4556" y="2434"/>
                    <a:pt x="4775" y="2533"/>
                  </a:cubicBezTo>
                  <a:cubicBezTo>
                    <a:pt x="4822" y="2552"/>
                    <a:pt x="4862" y="2561"/>
                    <a:pt x="4894" y="2561"/>
                  </a:cubicBezTo>
                  <a:cubicBezTo>
                    <a:pt x="4996" y="2561"/>
                    <a:pt x="5020" y="2471"/>
                    <a:pt x="4974" y="2334"/>
                  </a:cubicBezTo>
                  <a:cubicBezTo>
                    <a:pt x="3582" y="1419"/>
                    <a:pt x="1950" y="962"/>
                    <a:pt x="458" y="206"/>
                  </a:cubicBezTo>
                  <a:cubicBezTo>
                    <a:pt x="359" y="206"/>
                    <a:pt x="279" y="126"/>
                    <a:pt x="220" y="47"/>
                  </a:cubicBezTo>
                  <a:cubicBezTo>
                    <a:pt x="194" y="13"/>
                    <a:pt x="169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9"/>
            <p:cNvSpPr/>
            <p:nvPr/>
          </p:nvSpPr>
          <p:spPr>
            <a:xfrm>
              <a:off x="5222125" y="3268275"/>
              <a:ext cx="118375" cy="54725"/>
            </a:xfrm>
            <a:custGeom>
              <a:avLst/>
              <a:gdLst/>
              <a:ahLst/>
              <a:cxnLst/>
              <a:rect l="l" t="t" r="r" b="b"/>
              <a:pathLst>
                <a:path w="4735" h="2189" extrusionOk="0">
                  <a:moveTo>
                    <a:pt x="577" y="0"/>
                  </a:moveTo>
                  <a:cubicBezTo>
                    <a:pt x="510" y="79"/>
                    <a:pt x="417" y="88"/>
                    <a:pt x="321" y="88"/>
                  </a:cubicBezTo>
                  <a:cubicBezTo>
                    <a:pt x="292" y="88"/>
                    <a:pt x="264" y="87"/>
                    <a:pt x="235" y="87"/>
                  </a:cubicBezTo>
                  <a:cubicBezTo>
                    <a:pt x="189" y="87"/>
                    <a:pt x="143" y="89"/>
                    <a:pt x="100" y="100"/>
                  </a:cubicBezTo>
                  <a:lnTo>
                    <a:pt x="0" y="199"/>
                  </a:lnTo>
                  <a:cubicBezTo>
                    <a:pt x="975" y="617"/>
                    <a:pt x="1930" y="1055"/>
                    <a:pt x="2885" y="1512"/>
                  </a:cubicBezTo>
                  <a:cubicBezTo>
                    <a:pt x="3541" y="1552"/>
                    <a:pt x="4019" y="2129"/>
                    <a:pt x="4735" y="2189"/>
                  </a:cubicBezTo>
                  <a:cubicBezTo>
                    <a:pt x="3462" y="1095"/>
                    <a:pt x="1930" y="736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9"/>
            <p:cNvSpPr/>
            <p:nvPr/>
          </p:nvSpPr>
          <p:spPr>
            <a:xfrm>
              <a:off x="5188300" y="3296125"/>
              <a:ext cx="50250" cy="29475"/>
            </a:xfrm>
            <a:custGeom>
              <a:avLst/>
              <a:gdLst/>
              <a:ahLst/>
              <a:cxnLst/>
              <a:rect l="l" t="t" r="r" b="b"/>
              <a:pathLst>
                <a:path w="2010" h="11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98"/>
                    <a:pt x="359" y="498"/>
                    <a:pt x="438" y="776"/>
                  </a:cubicBezTo>
                  <a:cubicBezTo>
                    <a:pt x="481" y="768"/>
                    <a:pt x="522" y="764"/>
                    <a:pt x="562" y="764"/>
                  </a:cubicBezTo>
                  <a:cubicBezTo>
                    <a:pt x="981" y="764"/>
                    <a:pt x="1262" y="1179"/>
                    <a:pt x="1676" y="1179"/>
                  </a:cubicBezTo>
                  <a:cubicBezTo>
                    <a:pt x="1701" y="1179"/>
                    <a:pt x="1726" y="1177"/>
                    <a:pt x="1751" y="1174"/>
                  </a:cubicBezTo>
                  <a:cubicBezTo>
                    <a:pt x="2010" y="915"/>
                    <a:pt x="1711" y="736"/>
                    <a:pt x="1612" y="736"/>
                  </a:cubicBezTo>
                  <a:cubicBezTo>
                    <a:pt x="1015" y="677"/>
                    <a:pt x="538" y="29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9"/>
            <p:cNvSpPr/>
            <p:nvPr/>
          </p:nvSpPr>
          <p:spPr>
            <a:xfrm>
              <a:off x="5288750" y="3243900"/>
              <a:ext cx="55250" cy="29375"/>
            </a:xfrm>
            <a:custGeom>
              <a:avLst/>
              <a:gdLst/>
              <a:ahLst/>
              <a:cxnLst/>
              <a:rect l="l" t="t" r="r" b="b"/>
              <a:pathLst>
                <a:path w="2210" h="1175" extrusionOk="0">
                  <a:moveTo>
                    <a:pt x="399" y="1"/>
                  </a:moveTo>
                  <a:cubicBezTo>
                    <a:pt x="319" y="180"/>
                    <a:pt x="180" y="200"/>
                    <a:pt x="1" y="219"/>
                  </a:cubicBezTo>
                  <a:cubicBezTo>
                    <a:pt x="717" y="518"/>
                    <a:pt x="1354" y="995"/>
                    <a:pt x="2110" y="1174"/>
                  </a:cubicBezTo>
                  <a:cubicBezTo>
                    <a:pt x="2209" y="1075"/>
                    <a:pt x="2189" y="1015"/>
                    <a:pt x="2090" y="936"/>
                  </a:cubicBezTo>
                  <a:cubicBezTo>
                    <a:pt x="1851" y="776"/>
                    <a:pt x="1592" y="578"/>
                    <a:pt x="1354" y="399"/>
                  </a:cubicBezTo>
                  <a:cubicBezTo>
                    <a:pt x="1322" y="346"/>
                    <a:pt x="1296" y="321"/>
                    <a:pt x="1267" y="321"/>
                  </a:cubicBezTo>
                  <a:cubicBezTo>
                    <a:pt x="1241" y="321"/>
                    <a:pt x="1212" y="341"/>
                    <a:pt x="1175" y="379"/>
                  </a:cubicBezTo>
                  <a:cubicBezTo>
                    <a:pt x="916" y="239"/>
                    <a:pt x="657" y="12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9"/>
            <p:cNvSpPr/>
            <p:nvPr/>
          </p:nvSpPr>
          <p:spPr>
            <a:xfrm>
              <a:off x="5194275" y="32538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99" y="1"/>
                  </a:moveTo>
                  <a:lnTo>
                    <a:pt x="0" y="199"/>
                  </a:lnTo>
                  <a:cubicBezTo>
                    <a:pt x="378" y="378"/>
                    <a:pt x="756" y="577"/>
                    <a:pt x="1174" y="776"/>
                  </a:cubicBezTo>
                  <a:lnTo>
                    <a:pt x="1194" y="737"/>
                  </a:lnTo>
                  <a:cubicBezTo>
                    <a:pt x="1254" y="657"/>
                    <a:pt x="1373" y="657"/>
                    <a:pt x="1373" y="538"/>
                  </a:cubicBezTo>
                  <a:cubicBezTo>
                    <a:pt x="1094" y="100"/>
                    <a:pt x="617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9"/>
            <p:cNvSpPr/>
            <p:nvPr/>
          </p:nvSpPr>
          <p:spPr>
            <a:xfrm>
              <a:off x="5201225" y="3220025"/>
              <a:ext cx="34350" cy="18450"/>
            </a:xfrm>
            <a:custGeom>
              <a:avLst/>
              <a:gdLst/>
              <a:ahLst/>
              <a:cxnLst/>
              <a:rect l="l" t="t" r="r" b="b"/>
              <a:pathLst>
                <a:path w="1374" h="738" extrusionOk="0">
                  <a:moveTo>
                    <a:pt x="100" y="1"/>
                  </a:moveTo>
                  <a:cubicBezTo>
                    <a:pt x="100" y="1"/>
                    <a:pt x="80" y="1"/>
                    <a:pt x="21" y="80"/>
                  </a:cubicBezTo>
                  <a:cubicBezTo>
                    <a:pt x="1" y="100"/>
                    <a:pt x="21" y="160"/>
                    <a:pt x="100" y="200"/>
                  </a:cubicBezTo>
                  <a:cubicBezTo>
                    <a:pt x="426" y="487"/>
                    <a:pt x="771" y="738"/>
                    <a:pt x="1311" y="738"/>
                  </a:cubicBezTo>
                  <a:cubicBezTo>
                    <a:pt x="1332" y="738"/>
                    <a:pt x="1352" y="738"/>
                    <a:pt x="1373" y="737"/>
                  </a:cubicBezTo>
                  <a:cubicBezTo>
                    <a:pt x="936" y="359"/>
                    <a:pt x="598" y="6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9"/>
            <p:cNvSpPr/>
            <p:nvPr/>
          </p:nvSpPr>
          <p:spPr>
            <a:xfrm>
              <a:off x="5179850" y="3214050"/>
              <a:ext cx="23900" cy="16625"/>
            </a:xfrm>
            <a:custGeom>
              <a:avLst/>
              <a:gdLst/>
              <a:ahLst/>
              <a:cxnLst/>
              <a:rect l="l" t="t" r="r" b="b"/>
              <a:pathLst>
                <a:path w="956" h="665" extrusionOk="0">
                  <a:moveTo>
                    <a:pt x="394" y="0"/>
                  </a:moveTo>
                  <a:cubicBezTo>
                    <a:pt x="270" y="0"/>
                    <a:pt x="139" y="58"/>
                    <a:pt x="0" y="220"/>
                  </a:cubicBezTo>
                  <a:lnTo>
                    <a:pt x="0" y="498"/>
                  </a:lnTo>
                  <a:cubicBezTo>
                    <a:pt x="117" y="621"/>
                    <a:pt x="227" y="664"/>
                    <a:pt x="333" y="664"/>
                  </a:cubicBezTo>
                  <a:cubicBezTo>
                    <a:pt x="553" y="664"/>
                    <a:pt x="754" y="479"/>
                    <a:pt x="955" y="439"/>
                  </a:cubicBezTo>
                  <a:lnTo>
                    <a:pt x="955" y="240"/>
                  </a:lnTo>
                  <a:cubicBezTo>
                    <a:pt x="773" y="142"/>
                    <a:pt x="590" y="0"/>
                    <a:pt x="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9"/>
            <p:cNvSpPr/>
            <p:nvPr/>
          </p:nvSpPr>
          <p:spPr>
            <a:xfrm>
              <a:off x="5413100" y="3453775"/>
              <a:ext cx="24500" cy="13975"/>
            </a:xfrm>
            <a:custGeom>
              <a:avLst/>
              <a:gdLst/>
              <a:ahLst/>
              <a:cxnLst/>
              <a:rect l="l" t="t" r="r" b="b"/>
              <a:pathLst>
                <a:path w="980" h="559" extrusionOk="0">
                  <a:moveTo>
                    <a:pt x="199" y="0"/>
                  </a:moveTo>
                  <a:lnTo>
                    <a:pt x="0" y="199"/>
                  </a:lnTo>
                  <a:cubicBezTo>
                    <a:pt x="179" y="378"/>
                    <a:pt x="398" y="498"/>
                    <a:pt x="657" y="557"/>
                  </a:cubicBezTo>
                  <a:cubicBezTo>
                    <a:pt x="671" y="558"/>
                    <a:pt x="685" y="559"/>
                    <a:pt x="697" y="559"/>
                  </a:cubicBezTo>
                  <a:cubicBezTo>
                    <a:pt x="980" y="559"/>
                    <a:pt x="814" y="352"/>
                    <a:pt x="776" y="199"/>
                  </a:cubicBezTo>
                  <a:cubicBezTo>
                    <a:pt x="577" y="140"/>
                    <a:pt x="398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9"/>
            <p:cNvSpPr/>
            <p:nvPr/>
          </p:nvSpPr>
          <p:spPr>
            <a:xfrm>
              <a:off x="5242025" y="3367875"/>
              <a:ext cx="14425" cy="5350"/>
            </a:xfrm>
            <a:custGeom>
              <a:avLst/>
              <a:gdLst/>
              <a:ahLst/>
              <a:cxnLst/>
              <a:rect l="l" t="t" r="r" b="b"/>
              <a:pathLst>
                <a:path w="577" h="214" extrusionOk="0">
                  <a:moveTo>
                    <a:pt x="233" y="0"/>
                  </a:moveTo>
                  <a:cubicBezTo>
                    <a:pt x="169" y="0"/>
                    <a:pt x="104" y="8"/>
                    <a:pt x="40" y="15"/>
                  </a:cubicBezTo>
                  <a:cubicBezTo>
                    <a:pt x="0" y="94"/>
                    <a:pt x="0" y="134"/>
                    <a:pt x="0" y="214"/>
                  </a:cubicBezTo>
                  <a:lnTo>
                    <a:pt x="577" y="214"/>
                  </a:lnTo>
                  <a:cubicBezTo>
                    <a:pt x="496" y="38"/>
                    <a:pt x="369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9"/>
            <p:cNvSpPr/>
            <p:nvPr/>
          </p:nvSpPr>
          <p:spPr>
            <a:xfrm>
              <a:off x="5223600" y="3266775"/>
              <a:ext cx="12975" cy="5500"/>
            </a:xfrm>
            <a:custGeom>
              <a:avLst/>
              <a:gdLst/>
              <a:ahLst/>
              <a:cxnLst/>
              <a:rect l="l" t="t" r="r" b="b"/>
              <a:pathLst>
                <a:path w="519" h="220" extrusionOk="0">
                  <a:moveTo>
                    <a:pt x="180" y="1"/>
                  </a:moveTo>
                  <a:cubicBezTo>
                    <a:pt x="120" y="80"/>
                    <a:pt x="41" y="120"/>
                    <a:pt x="1" y="200"/>
                  </a:cubicBezTo>
                  <a:cubicBezTo>
                    <a:pt x="75" y="207"/>
                    <a:pt x="149" y="220"/>
                    <a:pt x="219" y="220"/>
                  </a:cubicBezTo>
                  <a:cubicBezTo>
                    <a:pt x="337" y="220"/>
                    <a:pt x="443" y="183"/>
                    <a:pt x="518" y="21"/>
                  </a:cubicBezTo>
                  <a:cubicBezTo>
                    <a:pt x="399" y="21"/>
                    <a:pt x="29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9"/>
            <p:cNvSpPr/>
            <p:nvPr/>
          </p:nvSpPr>
          <p:spPr>
            <a:xfrm>
              <a:off x="5294225" y="3391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200" y="200"/>
                  </a:lnTo>
                  <a:cubicBezTo>
                    <a:pt x="180" y="100"/>
                    <a:pt x="10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9"/>
            <p:cNvSpPr/>
            <p:nvPr/>
          </p:nvSpPr>
          <p:spPr>
            <a:xfrm>
              <a:off x="5299200" y="339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40" y="160"/>
                    <a:pt x="239" y="160"/>
                  </a:cubicBezTo>
                  <a:cubicBezTo>
                    <a:pt x="160" y="8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9"/>
            <p:cNvSpPr/>
            <p:nvPr/>
          </p:nvSpPr>
          <p:spPr>
            <a:xfrm>
              <a:off x="5238025" y="3362775"/>
              <a:ext cx="4025" cy="4975"/>
            </a:xfrm>
            <a:custGeom>
              <a:avLst/>
              <a:gdLst/>
              <a:ahLst/>
              <a:cxnLst/>
              <a:rect l="l" t="t" r="r" b="b"/>
              <a:pathLst>
                <a:path w="161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99"/>
                    <a:pt x="61" y="159"/>
                    <a:pt x="160" y="199"/>
                  </a:cubicBezTo>
                  <a:cubicBezTo>
                    <a:pt x="120" y="119"/>
                    <a:pt x="6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9"/>
            <p:cNvSpPr/>
            <p:nvPr/>
          </p:nvSpPr>
          <p:spPr>
            <a:xfrm>
              <a:off x="5428000" y="25103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21" y="1"/>
                  </a:moveTo>
                  <a:cubicBezTo>
                    <a:pt x="1" y="120"/>
                    <a:pt x="1" y="240"/>
                    <a:pt x="160" y="319"/>
                  </a:cubicBezTo>
                  <a:cubicBezTo>
                    <a:pt x="180" y="200"/>
                    <a:pt x="200" y="4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9"/>
            <p:cNvSpPr/>
            <p:nvPr/>
          </p:nvSpPr>
          <p:spPr>
            <a:xfrm>
              <a:off x="5199250" y="3281700"/>
              <a:ext cx="43775" cy="22400"/>
            </a:xfrm>
            <a:custGeom>
              <a:avLst/>
              <a:gdLst/>
              <a:ahLst/>
              <a:cxnLst/>
              <a:rect l="l" t="t" r="r" b="b"/>
              <a:pathLst>
                <a:path w="1751" h="896" extrusionOk="0">
                  <a:moveTo>
                    <a:pt x="199" y="1"/>
                  </a:moveTo>
                  <a:cubicBezTo>
                    <a:pt x="100" y="80"/>
                    <a:pt x="0" y="100"/>
                    <a:pt x="0" y="219"/>
                  </a:cubicBezTo>
                  <a:cubicBezTo>
                    <a:pt x="498" y="697"/>
                    <a:pt x="1074" y="896"/>
                    <a:pt x="1751" y="896"/>
                  </a:cubicBezTo>
                  <a:cubicBezTo>
                    <a:pt x="1174" y="677"/>
                    <a:pt x="796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9"/>
            <p:cNvSpPr/>
            <p:nvPr/>
          </p:nvSpPr>
          <p:spPr>
            <a:xfrm>
              <a:off x="5189800" y="3278800"/>
              <a:ext cx="14450" cy="8400"/>
            </a:xfrm>
            <a:custGeom>
              <a:avLst/>
              <a:gdLst/>
              <a:ahLst/>
              <a:cxnLst/>
              <a:rect l="l" t="t" r="r" b="b"/>
              <a:pathLst>
                <a:path w="578" h="336" extrusionOk="0">
                  <a:moveTo>
                    <a:pt x="226" y="0"/>
                  </a:moveTo>
                  <a:cubicBezTo>
                    <a:pt x="176" y="0"/>
                    <a:pt x="132" y="25"/>
                    <a:pt x="100" y="97"/>
                  </a:cubicBezTo>
                  <a:cubicBezTo>
                    <a:pt x="0" y="276"/>
                    <a:pt x="259" y="296"/>
                    <a:pt x="378" y="335"/>
                  </a:cubicBezTo>
                  <a:cubicBezTo>
                    <a:pt x="438" y="276"/>
                    <a:pt x="498" y="196"/>
                    <a:pt x="577" y="117"/>
                  </a:cubicBezTo>
                  <a:cubicBezTo>
                    <a:pt x="457" y="103"/>
                    <a:pt x="328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9"/>
            <p:cNvSpPr/>
            <p:nvPr/>
          </p:nvSpPr>
          <p:spPr>
            <a:xfrm>
              <a:off x="5174375" y="3146175"/>
              <a:ext cx="69150" cy="16200"/>
            </a:xfrm>
            <a:custGeom>
              <a:avLst/>
              <a:gdLst/>
              <a:ahLst/>
              <a:cxnLst/>
              <a:rect l="l" t="t" r="r" b="b"/>
              <a:pathLst>
                <a:path w="2766" h="648" extrusionOk="0">
                  <a:moveTo>
                    <a:pt x="1924" y="0"/>
                  </a:moveTo>
                  <a:cubicBezTo>
                    <a:pt x="1621" y="0"/>
                    <a:pt x="1315" y="40"/>
                    <a:pt x="1015" y="50"/>
                  </a:cubicBezTo>
                  <a:cubicBezTo>
                    <a:pt x="995" y="110"/>
                    <a:pt x="955" y="130"/>
                    <a:pt x="916" y="150"/>
                  </a:cubicBezTo>
                  <a:cubicBezTo>
                    <a:pt x="830" y="201"/>
                    <a:pt x="741" y="215"/>
                    <a:pt x="651" y="215"/>
                  </a:cubicBezTo>
                  <a:cubicBezTo>
                    <a:pt x="549" y="215"/>
                    <a:pt x="445" y="197"/>
                    <a:pt x="343" y="197"/>
                  </a:cubicBezTo>
                  <a:cubicBezTo>
                    <a:pt x="224" y="197"/>
                    <a:pt x="108" y="222"/>
                    <a:pt x="1" y="329"/>
                  </a:cubicBezTo>
                  <a:cubicBezTo>
                    <a:pt x="1" y="369"/>
                    <a:pt x="21" y="428"/>
                    <a:pt x="21" y="468"/>
                  </a:cubicBezTo>
                  <a:cubicBezTo>
                    <a:pt x="197" y="444"/>
                    <a:pt x="372" y="433"/>
                    <a:pt x="546" y="433"/>
                  </a:cubicBezTo>
                  <a:cubicBezTo>
                    <a:pt x="1213" y="433"/>
                    <a:pt x="1860" y="584"/>
                    <a:pt x="2507" y="647"/>
                  </a:cubicBezTo>
                  <a:cubicBezTo>
                    <a:pt x="2646" y="548"/>
                    <a:pt x="2746" y="448"/>
                    <a:pt x="2766" y="309"/>
                  </a:cubicBezTo>
                  <a:lnTo>
                    <a:pt x="2766" y="170"/>
                  </a:lnTo>
                  <a:cubicBezTo>
                    <a:pt x="2746" y="170"/>
                    <a:pt x="2686" y="150"/>
                    <a:pt x="2666" y="130"/>
                  </a:cubicBezTo>
                  <a:lnTo>
                    <a:pt x="2686" y="130"/>
                  </a:lnTo>
                  <a:cubicBezTo>
                    <a:pt x="2438" y="29"/>
                    <a:pt x="2182" y="0"/>
                    <a:pt x="1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9"/>
            <p:cNvSpPr/>
            <p:nvPr/>
          </p:nvSpPr>
          <p:spPr>
            <a:xfrm>
              <a:off x="5160450" y="3148050"/>
              <a:ext cx="36825" cy="5875"/>
            </a:xfrm>
            <a:custGeom>
              <a:avLst/>
              <a:gdLst/>
              <a:ahLst/>
              <a:cxnLst/>
              <a:rect l="l" t="t" r="r" b="b"/>
              <a:pathLst>
                <a:path w="1473" h="235" extrusionOk="0">
                  <a:moveTo>
                    <a:pt x="638" y="0"/>
                  </a:moveTo>
                  <a:cubicBezTo>
                    <a:pt x="422" y="0"/>
                    <a:pt x="206" y="38"/>
                    <a:pt x="1" y="174"/>
                  </a:cubicBezTo>
                  <a:cubicBezTo>
                    <a:pt x="219" y="174"/>
                    <a:pt x="379" y="194"/>
                    <a:pt x="558" y="234"/>
                  </a:cubicBezTo>
                  <a:cubicBezTo>
                    <a:pt x="657" y="201"/>
                    <a:pt x="763" y="196"/>
                    <a:pt x="870" y="196"/>
                  </a:cubicBezTo>
                  <a:cubicBezTo>
                    <a:pt x="909" y="196"/>
                    <a:pt x="948" y="197"/>
                    <a:pt x="987" y="197"/>
                  </a:cubicBezTo>
                  <a:cubicBezTo>
                    <a:pt x="1161" y="197"/>
                    <a:pt x="1332" y="185"/>
                    <a:pt x="1473" y="55"/>
                  </a:cubicBezTo>
                  <a:lnTo>
                    <a:pt x="1473" y="55"/>
                  </a:lnTo>
                  <a:cubicBezTo>
                    <a:pt x="1452" y="56"/>
                    <a:pt x="1431" y="56"/>
                    <a:pt x="1411" y="56"/>
                  </a:cubicBezTo>
                  <a:cubicBezTo>
                    <a:pt x="1166" y="56"/>
                    <a:pt x="902" y="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9"/>
            <p:cNvSpPr/>
            <p:nvPr/>
          </p:nvSpPr>
          <p:spPr>
            <a:xfrm>
              <a:off x="5204225" y="3166825"/>
              <a:ext cx="19750" cy="11200"/>
            </a:xfrm>
            <a:custGeom>
              <a:avLst/>
              <a:gdLst/>
              <a:ahLst/>
              <a:cxnLst/>
              <a:rect l="l" t="t" r="r" b="b"/>
              <a:pathLst>
                <a:path w="790" h="44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20"/>
                    <a:pt x="120" y="279"/>
                    <a:pt x="179" y="418"/>
                  </a:cubicBezTo>
                  <a:cubicBezTo>
                    <a:pt x="299" y="418"/>
                    <a:pt x="418" y="438"/>
                    <a:pt x="557" y="438"/>
                  </a:cubicBezTo>
                  <a:cubicBezTo>
                    <a:pt x="591" y="445"/>
                    <a:pt x="620" y="448"/>
                    <a:pt x="645" y="448"/>
                  </a:cubicBezTo>
                  <a:cubicBezTo>
                    <a:pt x="767" y="448"/>
                    <a:pt x="789" y="368"/>
                    <a:pt x="756" y="2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9"/>
            <p:cNvSpPr/>
            <p:nvPr/>
          </p:nvSpPr>
          <p:spPr>
            <a:xfrm>
              <a:off x="5450875" y="2742600"/>
              <a:ext cx="182550" cy="17700"/>
            </a:xfrm>
            <a:custGeom>
              <a:avLst/>
              <a:gdLst/>
              <a:ahLst/>
              <a:cxnLst/>
              <a:rect l="l" t="t" r="r" b="b"/>
              <a:pathLst>
                <a:path w="7302" h="708" extrusionOk="0">
                  <a:moveTo>
                    <a:pt x="3579" y="1"/>
                  </a:moveTo>
                  <a:cubicBezTo>
                    <a:pt x="3360" y="1"/>
                    <a:pt x="3142" y="11"/>
                    <a:pt x="2925" y="41"/>
                  </a:cubicBezTo>
                  <a:cubicBezTo>
                    <a:pt x="2852" y="59"/>
                    <a:pt x="2761" y="162"/>
                    <a:pt x="2701" y="162"/>
                  </a:cubicBezTo>
                  <a:cubicBezTo>
                    <a:pt x="2696" y="162"/>
                    <a:pt x="2691" y="161"/>
                    <a:pt x="2686" y="160"/>
                  </a:cubicBezTo>
                  <a:cubicBezTo>
                    <a:pt x="2351" y="60"/>
                    <a:pt x="2008" y="35"/>
                    <a:pt x="1660" y="35"/>
                  </a:cubicBezTo>
                  <a:cubicBezTo>
                    <a:pt x="1298" y="35"/>
                    <a:pt x="931" y="62"/>
                    <a:pt x="563" y="62"/>
                  </a:cubicBezTo>
                  <a:cubicBezTo>
                    <a:pt x="508" y="62"/>
                    <a:pt x="454" y="62"/>
                    <a:pt x="399" y="60"/>
                  </a:cubicBezTo>
                  <a:cubicBezTo>
                    <a:pt x="299" y="180"/>
                    <a:pt x="1" y="60"/>
                    <a:pt x="41" y="359"/>
                  </a:cubicBezTo>
                  <a:cubicBezTo>
                    <a:pt x="61" y="399"/>
                    <a:pt x="61" y="438"/>
                    <a:pt x="81" y="478"/>
                  </a:cubicBezTo>
                  <a:cubicBezTo>
                    <a:pt x="399" y="478"/>
                    <a:pt x="697" y="458"/>
                    <a:pt x="1035" y="458"/>
                  </a:cubicBezTo>
                  <a:cubicBezTo>
                    <a:pt x="2686" y="498"/>
                    <a:pt x="4377" y="578"/>
                    <a:pt x="6048" y="637"/>
                  </a:cubicBezTo>
                  <a:cubicBezTo>
                    <a:pt x="6274" y="670"/>
                    <a:pt x="6505" y="708"/>
                    <a:pt x="6733" y="708"/>
                  </a:cubicBezTo>
                  <a:cubicBezTo>
                    <a:pt x="6927" y="708"/>
                    <a:pt x="7118" y="680"/>
                    <a:pt x="7302" y="598"/>
                  </a:cubicBezTo>
                  <a:lnTo>
                    <a:pt x="7302" y="438"/>
                  </a:lnTo>
                  <a:cubicBezTo>
                    <a:pt x="6944" y="438"/>
                    <a:pt x="6605" y="438"/>
                    <a:pt x="6247" y="399"/>
                  </a:cubicBezTo>
                  <a:cubicBezTo>
                    <a:pt x="6221" y="397"/>
                    <a:pt x="6195" y="396"/>
                    <a:pt x="6168" y="396"/>
                  </a:cubicBezTo>
                  <a:cubicBezTo>
                    <a:pt x="6075" y="396"/>
                    <a:pt x="5978" y="405"/>
                    <a:pt x="5883" y="405"/>
                  </a:cubicBezTo>
                  <a:cubicBezTo>
                    <a:pt x="5697" y="405"/>
                    <a:pt x="5516" y="372"/>
                    <a:pt x="5372" y="180"/>
                  </a:cubicBezTo>
                  <a:cubicBezTo>
                    <a:pt x="5312" y="140"/>
                    <a:pt x="5233" y="60"/>
                    <a:pt x="5153" y="60"/>
                  </a:cubicBezTo>
                  <a:cubicBezTo>
                    <a:pt x="4634" y="60"/>
                    <a:pt x="4104" y="1"/>
                    <a:pt x="35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9"/>
            <p:cNvSpPr/>
            <p:nvPr/>
          </p:nvSpPr>
          <p:spPr>
            <a:xfrm>
              <a:off x="5561300" y="2513850"/>
              <a:ext cx="12950" cy="118875"/>
            </a:xfrm>
            <a:custGeom>
              <a:avLst/>
              <a:gdLst/>
              <a:ahLst/>
              <a:cxnLst/>
              <a:rect l="l" t="t" r="r" b="b"/>
              <a:pathLst>
                <a:path w="518" h="4755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592"/>
                    <a:pt x="20" y="3163"/>
                    <a:pt x="20" y="4754"/>
                  </a:cubicBezTo>
                  <a:cubicBezTo>
                    <a:pt x="517" y="4635"/>
                    <a:pt x="259" y="4317"/>
                    <a:pt x="199" y="4038"/>
                  </a:cubicBezTo>
                  <a:cubicBezTo>
                    <a:pt x="199" y="2984"/>
                    <a:pt x="219" y="1950"/>
                    <a:pt x="199" y="895"/>
                  </a:cubicBezTo>
                  <a:cubicBezTo>
                    <a:pt x="159" y="59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9"/>
            <p:cNvSpPr/>
            <p:nvPr/>
          </p:nvSpPr>
          <p:spPr>
            <a:xfrm>
              <a:off x="5559800" y="2614800"/>
              <a:ext cx="14450" cy="69650"/>
            </a:xfrm>
            <a:custGeom>
              <a:avLst/>
              <a:gdLst/>
              <a:ahLst/>
              <a:cxnLst/>
              <a:rect l="l" t="t" r="r" b="b"/>
              <a:pathLst>
                <a:path w="578" h="2786" extrusionOk="0">
                  <a:moveTo>
                    <a:pt x="279" y="0"/>
                  </a:moveTo>
                  <a:cubicBezTo>
                    <a:pt x="219" y="239"/>
                    <a:pt x="378" y="518"/>
                    <a:pt x="100" y="716"/>
                  </a:cubicBezTo>
                  <a:cubicBezTo>
                    <a:pt x="80" y="1333"/>
                    <a:pt x="0" y="1970"/>
                    <a:pt x="219" y="2785"/>
                  </a:cubicBezTo>
                  <a:cubicBezTo>
                    <a:pt x="577" y="1731"/>
                    <a:pt x="398" y="876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9"/>
            <p:cNvSpPr/>
            <p:nvPr/>
          </p:nvSpPr>
          <p:spPr>
            <a:xfrm>
              <a:off x="5428000" y="27286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100" y="160"/>
                    <a:pt x="200" y="200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9"/>
            <p:cNvSpPr/>
            <p:nvPr/>
          </p:nvSpPr>
          <p:spPr>
            <a:xfrm>
              <a:off x="5579700" y="2744100"/>
              <a:ext cx="6475" cy="3000"/>
            </a:xfrm>
            <a:custGeom>
              <a:avLst/>
              <a:gdLst/>
              <a:ahLst/>
              <a:cxnLst/>
              <a:rect l="l" t="t" r="r" b="b"/>
              <a:pathLst>
                <a:path w="259" h="120" extrusionOk="0">
                  <a:moveTo>
                    <a:pt x="0" y="0"/>
                  </a:moveTo>
                  <a:cubicBezTo>
                    <a:pt x="80" y="20"/>
                    <a:pt x="159" y="80"/>
                    <a:pt x="219" y="120"/>
                  </a:cubicBezTo>
                  <a:cubicBezTo>
                    <a:pt x="219" y="80"/>
                    <a:pt x="219" y="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9"/>
            <p:cNvSpPr/>
            <p:nvPr/>
          </p:nvSpPr>
          <p:spPr>
            <a:xfrm>
              <a:off x="5443425" y="2743100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99" y="1"/>
                  </a:moveTo>
                  <a:cubicBezTo>
                    <a:pt x="120" y="1"/>
                    <a:pt x="1" y="40"/>
                    <a:pt x="40" y="160"/>
                  </a:cubicBezTo>
                  <a:cubicBezTo>
                    <a:pt x="56" y="287"/>
                    <a:pt x="149" y="325"/>
                    <a:pt x="256" y="325"/>
                  </a:cubicBezTo>
                  <a:cubicBezTo>
                    <a:pt x="283" y="325"/>
                    <a:pt x="311" y="323"/>
                    <a:pt x="339" y="319"/>
                  </a:cubicBezTo>
                  <a:lnTo>
                    <a:pt x="697" y="21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9"/>
            <p:cNvSpPr/>
            <p:nvPr/>
          </p:nvSpPr>
          <p:spPr>
            <a:xfrm>
              <a:off x="6143150" y="3391100"/>
              <a:ext cx="6975" cy="5000"/>
            </a:xfrm>
            <a:custGeom>
              <a:avLst/>
              <a:gdLst/>
              <a:ahLst/>
              <a:cxnLst/>
              <a:rect l="l" t="t" r="r" b="b"/>
              <a:pathLst>
                <a:path w="279" h="200" extrusionOk="0">
                  <a:moveTo>
                    <a:pt x="200" y="1"/>
                  </a:moveTo>
                  <a:lnTo>
                    <a:pt x="1" y="200"/>
                  </a:lnTo>
                  <a:cubicBezTo>
                    <a:pt x="15" y="194"/>
                    <a:pt x="33" y="192"/>
                    <a:pt x="53" y="192"/>
                  </a:cubicBezTo>
                  <a:cubicBezTo>
                    <a:pt x="89" y="192"/>
                    <a:pt x="131" y="199"/>
                    <a:pt x="165" y="199"/>
                  </a:cubicBezTo>
                  <a:cubicBezTo>
                    <a:pt x="236" y="199"/>
                    <a:pt x="279" y="17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9"/>
            <p:cNvSpPr/>
            <p:nvPr/>
          </p:nvSpPr>
          <p:spPr>
            <a:xfrm>
              <a:off x="6171500" y="33831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" y="1"/>
                  </a:moveTo>
                  <a:cubicBezTo>
                    <a:pt x="0" y="40"/>
                    <a:pt x="0" y="100"/>
                    <a:pt x="0" y="140"/>
                  </a:cubicBezTo>
                  <a:lnTo>
                    <a:pt x="199" y="140"/>
                  </a:lnTo>
                  <a:cubicBezTo>
                    <a:pt x="160" y="100"/>
                    <a:pt x="80" y="4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9"/>
            <p:cNvSpPr/>
            <p:nvPr/>
          </p:nvSpPr>
          <p:spPr>
            <a:xfrm>
              <a:off x="6166525" y="33866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7" y="65"/>
                    <a:pt x="74" y="91"/>
                    <a:pt x="106" y="91"/>
                  </a:cubicBezTo>
                  <a:cubicBezTo>
                    <a:pt x="145" y="91"/>
                    <a:pt x="178" y="55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9"/>
            <p:cNvSpPr/>
            <p:nvPr/>
          </p:nvSpPr>
          <p:spPr>
            <a:xfrm>
              <a:off x="5770650" y="3067250"/>
              <a:ext cx="38325" cy="85675"/>
            </a:xfrm>
            <a:custGeom>
              <a:avLst/>
              <a:gdLst/>
              <a:ahLst/>
              <a:cxnLst/>
              <a:rect l="l" t="t" r="r" b="b"/>
              <a:pathLst>
                <a:path w="1533" h="3427" extrusionOk="0">
                  <a:moveTo>
                    <a:pt x="91" y="0"/>
                  </a:moveTo>
                  <a:cubicBezTo>
                    <a:pt x="68" y="0"/>
                    <a:pt x="45" y="2"/>
                    <a:pt x="21" y="5"/>
                  </a:cubicBezTo>
                  <a:cubicBezTo>
                    <a:pt x="1" y="442"/>
                    <a:pt x="21" y="880"/>
                    <a:pt x="81" y="1318"/>
                  </a:cubicBezTo>
                  <a:cubicBezTo>
                    <a:pt x="140" y="1974"/>
                    <a:pt x="379" y="2631"/>
                    <a:pt x="21" y="3267"/>
                  </a:cubicBezTo>
                  <a:cubicBezTo>
                    <a:pt x="140" y="3307"/>
                    <a:pt x="279" y="3386"/>
                    <a:pt x="399" y="3426"/>
                  </a:cubicBezTo>
                  <a:cubicBezTo>
                    <a:pt x="717" y="3188"/>
                    <a:pt x="737" y="2830"/>
                    <a:pt x="797" y="2511"/>
                  </a:cubicBezTo>
                  <a:cubicBezTo>
                    <a:pt x="817" y="2312"/>
                    <a:pt x="638" y="2034"/>
                    <a:pt x="797" y="1934"/>
                  </a:cubicBezTo>
                  <a:cubicBezTo>
                    <a:pt x="1533" y="1397"/>
                    <a:pt x="1115" y="880"/>
                    <a:pt x="797" y="343"/>
                  </a:cubicBezTo>
                  <a:cubicBezTo>
                    <a:pt x="558" y="214"/>
                    <a:pt x="36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9"/>
            <p:cNvSpPr/>
            <p:nvPr/>
          </p:nvSpPr>
          <p:spPr>
            <a:xfrm>
              <a:off x="5661250" y="3105650"/>
              <a:ext cx="57725" cy="39150"/>
            </a:xfrm>
            <a:custGeom>
              <a:avLst/>
              <a:gdLst/>
              <a:ahLst/>
              <a:cxnLst/>
              <a:rect l="l" t="t" r="r" b="b"/>
              <a:pathLst>
                <a:path w="2309" h="1566" extrusionOk="0">
                  <a:moveTo>
                    <a:pt x="1174" y="0"/>
                  </a:moveTo>
                  <a:cubicBezTo>
                    <a:pt x="319" y="180"/>
                    <a:pt x="1" y="677"/>
                    <a:pt x="200" y="1532"/>
                  </a:cubicBezTo>
                  <a:cubicBezTo>
                    <a:pt x="246" y="1556"/>
                    <a:pt x="288" y="1566"/>
                    <a:pt x="325" y="1566"/>
                  </a:cubicBezTo>
                  <a:cubicBezTo>
                    <a:pt x="444" y="1566"/>
                    <a:pt x="517" y="1460"/>
                    <a:pt x="577" y="1353"/>
                  </a:cubicBezTo>
                  <a:cubicBezTo>
                    <a:pt x="813" y="672"/>
                    <a:pt x="954" y="422"/>
                    <a:pt x="1365" y="422"/>
                  </a:cubicBezTo>
                  <a:cubicBezTo>
                    <a:pt x="1577" y="422"/>
                    <a:pt x="1861" y="489"/>
                    <a:pt x="2268" y="597"/>
                  </a:cubicBezTo>
                  <a:cubicBezTo>
                    <a:pt x="2308" y="199"/>
                    <a:pt x="2089" y="60"/>
                    <a:pt x="1731" y="0"/>
                  </a:cubicBezTo>
                  <a:cubicBezTo>
                    <a:pt x="1632" y="80"/>
                    <a:pt x="1537" y="120"/>
                    <a:pt x="1445" y="120"/>
                  </a:cubicBezTo>
                  <a:cubicBezTo>
                    <a:pt x="1353" y="120"/>
                    <a:pt x="1264" y="80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9"/>
            <p:cNvSpPr/>
            <p:nvPr/>
          </p:nvSpPr>
          <p:spPr>
            <a:xfrm>
              <a:off x="5609025" y="3090725"/>
              <a:ext cx="22900" cy="86575"/>
            </a:xfrm>
            <a:custGeom>
              <a:avLst/>
              <a:gdLst/>
              <a:ahLst/>
              <a:cxnLst/>
              <a:rect l="l" t="t" r="r" b="b"/>
              <a:pathLst>
                <a:path w="916" h="3463" extrusionOk="0">
                  <a:moveTo>
                    <a:pt x="399" y="1"/>
                  </a:moveTo>
                  <a:cubicBezTo>
                    <a:pt x="1" y="458"/>
                    <a:pt x="598" y="896"/>
                    <a:pt x="399" y="1373"/>
                  </a:cubicBezTo>
                  <a:cubicBezTo>
                    <a:pt x="319" y="2070"/>
                    <a:pt x="80" y="2746"/>
                    <a:pt x="200" y="3462"/>
                  </a:cubicBezTo>
                  <a:cubicBezTo>
                    <a:pt x="836" y="2368"/>
                    <a:pt x="916" y="1234"/>
                    <a:pt x="578" y="40"/>
                  </a:cubicBezTo>
                  <a:cubicBezTo>
                    <a:pt x="518" y="1"/>
                    <a:pt x="43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9"/>
            <p:cNvSpPr/>
            <p:nvPr/>
          </p:nvSpPr>
          <p:spPr>
            <a:xfrm>
              <a:off x="5697050" y="3062375"/>
              <a:ext cx="45775" cy="14950"/>
            </a:xfrm>
            <a:custGeom>
              <a:avLst/>
              <a:gdLst/>
              <a:ahLst/>
              <a:cxnLst/>
              <a:rect l="l" t="t" r="r" b="b"/>
              <a:pathLst>
                <a:path w="1831" h="598" extrusionOk="0">
                  <a:moveTo>
                    <a:pt x="1234" y="1"/>
                  </a:moveTo>
                  <a:cubicBezTo>
                    <a:pt x="896" y="279"/>
                    <a:pt x="359" y="100"/>
                    <a:pt x="1" y="598"/>
                  </a:cubicBezTo>
                  <a:cubicBezTo>
                    <a:pt x="697" y="538"/>
                    <a:pt x="1274" y="478"/>
                    <a:pt x="1831" y="200"/>
                  </a:cubicBezTo>
                  <a:lnTo>
                    <a:pt x="1791" y="140"/>
                  </a:lnTo>
                  <a:cubicBezTo>
                    <a:pt x="1736" y="98"/>
                    <a:pt x="1668" y="91"/>
                    <a:pt x="1597" y="91"/>
                  </a:cubicBezTo>
                  <a:cubicBezTo>
                    <a:pt x="1556" y="91"/>
                    <a:pt x="1514" y="93"/>
                    <a:pt x="1473" y="93"/>
                  </a:cubicBezTo>
                  <a:cubicBezTo>
                    <a:pt x="1382" y="93"/>
                    <a:pt x="1296" y="81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9"/>
            <p:cNvSpPr/>
            <p:nvPr/>
          </p:nvSpPr>
          <p:spPr>
            <a:xfrm>
              <a:off x="5682150" y="31484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538" y="0"/>
                  </a:moveTo>
                  <a:cubicBezTo>
                    <a:pt x="403" y="0"/>
                    <a:pt x="269" y="19"/>
                    <a:pt x="139" y="19"/>
                  </a:cubicBezTo>
                  <a:cubicBezTo>
                    <a:pt x="0" y="138"/>
                    <a:pt x="40" y="258"/>
                    <a:pt x="159" y="377"/>
                  </a:cubicBezTo>
                  <a:cubicBezTo>
                    <a:pt x="189" y="375"/>
                    <a:pt x="219" y="374"/>
                    <a:pt x="250" y="374"/>
                  </a:cubicBezTo>
                  <a:cubicBezTo>
                    <a:pt x="326" y="374"/>
                    <a:pt x="405" y="379"/>
                    <a:pt x="485" y="379"/>
                  </a:cubicBezTo>
                  <a:cubicBezTo>
                    <a:pt x="675" y="379"/>
                    <a:pt x="875" y="353"/>
                    <a:pt x="1074" y="178"/>
                  </a:cubicBezTo>
                  <a:cubicBezTo>
                    <a:pt x="894" y="32"/>
                    <a:pt x="714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9"/>
            <p:cNvSpPr/>
            <p:nvPr/>
          </p:nvSpPr>
          <p:spPr>
            <a:xfrm>
              <a:off x="5771150" y="3054150"/>
              <a:ext cx="16950" cy="22700"/>
            </a:xfrm>
            <a:custGeom>
              <a:avLst/>
              <a:gdLst/>
              <a:ahLst/>
              <a:cxnLst/>
              <a:rect l="l" t="t" r="r" b="b"/>
              <a:pathLst>
                <a:path w="678" h="908" extrusionOk="0">
                  <a:moveTo>
                    <a:pt x="169" y="1"/>
                  </a:moveTo>
                  <a:cubicBezTo>
                    <a:pt x="55" y="1"/>
                    <a:pt x="42" y="179"/>
                    <a:pt x="1" y="330"/>
                  </a:cubicBezTo>
                  <a:cubicBezTo>
                    <a:pt x="1" y="370"/>
                    <a:pt x="21" y="449"/>
                    <a:pt x="21" y="509"/>
                  </a:cubicBezTo>
                  <a:cubicBezTo>
                    <a:pt x="193" y="662"/>
                    <a:pt x="273" y="908"/>
                    <a:pt x="546" y="908"/>
                  </a:cubicBezTo>
                  <a:cubicBezTo>
                    <a:pt x="556" y="908"/>
                    <a:pt x="567" y="907"/>
                    <a:pt x="578" y="907"/>
                  </a:cubicBezTo>
                  <a:cubicBezTo>
                    <a:pt x="618" y="867"/>
                    <a:pt x="677" y="807"/>
                    <a:pt x="677" y="728"/>
                  </a:cubicBezTo>
                  <a:cubicBezTo>
                    <a:pt x="657" y="569"/>
                    <a:pt x="598" y="429"/>
                    <a:pt x="558" y="310"/>
                  </a:cubicBezTo>
                  <a:cubicBezTo>
                    <a:pt x="498" y="230"/>
                    <a:pt x="458" y="171"/>
                    <a:pt x="399" y="131"/>
                  </a:cubicBezTo>
                  <a:cubicBezTo>
                    <a:pt x="293" y="38"/>
                    <a:pt x="220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9"/>
            <p:cNvSpPr/>
            <p:nvPr/>
          </p:nvSpPr>
          <p:spPr>
            <a:xfrm>
              <a:off x="5666225" y="3139475"/>
              <a:ext cx="19425" cy="18425"/>
            </a:xfrm>
            <a:custGeom>
              <a:avLst/>
              <a:gdLst/>
              <a:ahLst/>
              <a:cxnLst/>
              <a:rect l="l" t="t" r="r" b="b"/>
              <a:pathLst>
                <a:path w="777" h="737" extrusionOk="0">
                  <a:moveTo>
                    <a:pt x="339" y="0"/>
                  </a:moveTo>
                  <a:cubicBezTo>
                    <a:pt x="219" y="40"/>
                    <a:pt x="120" y="120"/>
                    <a:pt x="1" y="179"/>
                  </a:cubicBezTo>
                  <a:cubicBezTo>
                    <a:pt x="120" y="537"/>
                    <a:pt x="478" y="597"/>
                    <a:pt x="776" y="736"/>
                  </a:cubicBezTo>
                  <a:lnTo>
                    <a:pt x="776" y="378"/>
                  </a:lnTo>
                  <a:cubicBezTo>
                    <a:pt x="577" y="299"/>
                    <a:pt x="43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9"/>
            <p:cNvSpPr/>
            <p:nvPr/>
          </p:nvSpPr>
          <p:spPr>
            <a:xfrm>
              <a:off x="5728400" y="3060200"/>
              <a:ext cx="14425" cy="6825"/>
            </a:xfrm>
            <a:custGeom>
              <a:avLst/>
              <a:gdLst/>
              <a:ahLst/>
              <a:cxnLst/>
              <a:rect l="l" t="t" r="r" b="b"/>
              <a:pathLst>
                <a:path w="577" h="273" extrusionOk="0">
                  <a:moveTo>
                    <a:pt x="389" y="1"/>
                  </a:moveTo>
                  <a:cubicBezTo>
                    <a:pt x="271" y="1"/>
                    <a:pt x="148" y="89"/>
                    <a:pt x="24" y="89"/>
                  </a:cubicBezTo>
                  <a:cubicBezTo>
                    <a:pt x="16" y="89"/>
                    <a:pt x="8" y="89"/>
                    <a:pt x="0" y="88"/>
                  </a:cubicBezTo>
                  <a:lnTo>
                    <a:pt x="0" y="88"/>
                  </a:lnTo>
                  <a:cubicBezTo>
                    <a:pt x="71" y="229"/>
                    <a:pt x="176" y="273"/>
                    <a:pt x="299" y="273"/>
                  </a:cubicBezTo>
                  <a:cubicBezTo>
                    <a:pt x="385" y="273"/>
                    <a:pt x="479" y="252"/>
                    <a:pt x="577" y="227"/>
                  </a:cubicBezTo>
                  <a:lnTo>
                    <a:pt x="577" y="108"/>
                  </a:lnTo>
                  <a:cubicBezTo>
                    <a:pt x="516" y="27"/>
                    <a:pt x="454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9"/>
            <p:cNvSpPr/>
            <p:nvPr/>
          </p:nvSpPr>
          <p:spPr>
            <a:xfrm>
              <a:off x="5690600" y="3105150"/>
              <a:ext cx="13950" cy="4875"/>
            </a:xfrm>
            <a:custGeom>
              <a:avLst/>
              <a:gdLst/>
              <a:ahLst/>
              <a:cxnLst/>
              <a:rect l="l" t="t" r="r" b="b"/>
              <a:pathLst>
                <a:path w="558" h="195" extrusionOk="0">
                  <a:moveTo>
                    <a:pt x="0" y="1"/>
                  </a:moveTo>
                  <a:lnTo>
                    <a:pt x="0" y="1"/>
                  </a:lnTo>
                  <a:cubicBezTo>
                    <a:pt x="100" y="130"/>
                    <a:pt x="199" y="195"/>
                    <a:pt x="294" y="195"/>
                  </a:cubicBezTo>
                  <a:cubicBezTo>
                    <a:pt x="388" y="195"/>
                    <a:pt x="478" y="130"/>
                    <a:pt x="557" y="1"/>
                  </a:cubicBezTo>
                  <a:lnTo>
                    <a:pt x="557" y="1"/>
                  </a:lnTo>
                  <a:cubicBezTo>
                    <a:pt x="458" y="11"/>
                    <a:pt x="368" y="16"/>
                    <a:pt x="279" y="16"/>
                  </a:cubicBezTo>
                  <a:cubicBezTo>
                    <a:pt x="189" y="16"/>
                    <a:pt x="100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9"/>
            <p:cNvSpPr/>
            <p:nvPr/>
          </p:nvSpPr>
          <p:spPr>
            <a:xfrm>
              <a:off x="5756725" y="3060750"/>
              <a:ext cx="5000" cy="2150"/>
            </a:xfrm>
            <a:custGeom>
              <a:avLst/>
              <a:gdLst/>
              <a:ahLst/>
              <a:cxnLst/>
              <a:rect l="l" t="t" r="r" b="b"/>
              <a:pathLst>
                <a:path w="200" h="86" extrusionOk="0">
                  <a:moveTo>
                    <a:pt x="111" y="0"/>
                  </a:moveTo>
                  <a:cubicBezTo>
                    <a:pt x="73" y="0"/>
                    <a:pt x="34" y="31"/>
                    <a:pt x="1" y="86"/>
                  </a:cubicBezTo>
                  <a:lnTo>
                    <a:pt x="100" y="86"/>
                  </a:lnTo>
                  <a:lnTo>
                    <a:pt x="200" y="66"/>
                  </a:lnTo>
                  <a:cubicBezTo>
                    <a:pt x="173" y="21"/>
                    <a:pt x="142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9"/>
            <p:cNvSpPr/>
            <p:nvPr/>
          </p:nvSpPr>
          <p:spPr>
            <a:xfrm>
              <a:off x="5325575" y="2992250"/>
              <a:ext cx="166125" cy="42850"/>
            </a:xfrm>
            <a:custGeom>
              <a:avLst/>
              <a:gdLst/>
              <a:ahLst/>
              <a:cxnLst/>
              <a:rect l="l" t="t" r="r" b="b"/>
              <a:pathLst>
                <a:path w="6645" h="1714" extrusionOk="0">
                  <a:moveTo>
                    <a:pt x="5073" y="1413"/>
                  </a:moveTo>
                  <a:cubicBezTo>
                    <a:pt x="5253" y="1413"/>
                    <a:pt x="5461" y="1431"/>
                    <a:pt x="5679" y="1433"/>
                  </a:cubicBezTo>
                  <a:lnTo>
                    <a:pt x="5679" y="1433"/>
                  </a:lnTo>
                  <a:cubicBezTo>
                    <a:pt x="5569" y="1440"/>
                    <a:pt x="5464" y="1448"/>
                    <a:pt x="5365" y="1448"/>
                  </a:cubicBezTo>
                  <a:cubicBezTo>
                    <a:pt x="5259" y="1448"/>
                    <a:pt x="5161" y="1439"/>
                    <a:pt x="5073" y="1413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9" y="100"/>
                    <a:pt x="298" y="220"/>
                    <a:pt x="497" y="319"/>
                  </a:cubicBezTo>
                  <a:cubicBezTo>
                    <a:pt x="1233" y="657"/>
                    <a:pt x="2129" y="737"/>
                    <a:pt x="2785" y="1194"/>
                  </a:cubicBezTo>
                  <a:cubicBezTo>
                    <a:pt x="3432" y="1635"/>
                    <a:pt x="4098" y="1714"/>
                    <a:pt x="4783" y="1714"/>
                  </a:cubicBezTo>
                  <a:cubicBezTo>
                    <a:pt x="5088" y="1714"/>
                    <a:pt x="5397" y="1698"/>
                    <a:pt x="5709" y="1692"/>
                  </a:cubicBezTo>
                  <a:cubicBezTo>
                    <a:pt x="5763" y="1692"/>
                    <a:pt x="5819" y="1692"/>
                    <a:pt x="5875" y="1692"/>
                  </a:cubicBezTo>
                  <a:cubicBezTo>
                    <a:pt x="6129" y="1692"/>
                    <a:pt x="6400" y="1679"/>
                    <a:pt x="6644" y="1533"/>
                  </a:cubicBezTo>
                  <a:cubicBezTo>
                    <a:pt x="6565" y="1513"/>
                    <a:pt x="6465" y="1493"/>
                    <a:pt x="6386" y="1453"/>
                  </a:cubicBezTo>
                  <a:cubicBezTo>
                    <a:pt x="6262" y="1427"/>
                    <a:pt x="6136" y="1419"/>
                    <a:pt x="6013" y="1419"/>
                  </a:cubicBezTo>
                  <a:cubicBezTo>
                    <a:pt x="6012" y="1419"/>
                    <a:pt x="6011" y="1419"/>
                    <a:pt x="6010" y="1419"/>
                  </a:cubicBezTo>
                  <a:lnTo>
                    <a:pt x="6010" y="1419"/>
                  </a:lnTo>
                  <a:cubicBezTo>
                    <a:pt x="6142" y="1405"/>
                    <a:pt x="6275" y="1379"/>
                    <a:pt x="6405" y="1334"/>
                  </a:cubicBezTo>
                  <a:lnTo>
                    <a:pt x="6405" y="1115"/>
                  </a:lnTo>
                  <a:cubicBezTo>
                    <a:pt x="6201" y="1099"/>
                    <a:pt x="5995" y="1090"/>
                    <a:pt x="5788" y="1090"/>
                  </a:cubicBezTo>
                  <a:cubicBezTo>
                    <a:pt x="5231" y="1090"/>
                    <a:pt x="4669" y="1154"/>
                    <a:pt x="4118" y="1314"/>
                  </a:cubicBezTo>
                  <a:cubicBezTo>
                    <a:pt x="4085" y="1317"/>
                    <a:pt x="4053" y="1318"/>
                    <a:pt x="4021" y="1318"/>
                  </a:cubicBezTo>
                  <a:cubicBezTo>
                    <a:pt x="3632" y="1318"/>
                    <a:pt x="3334" y="1102"/>
                    <a:pt x="2984" y="936"/>
                  </a:cubicBezTo>
                  <a:cubicBezTo>
                    <a:pt x="2009" y="498"/>
                    <a:pt x="1074" y="1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9"/>
            <p:cNvSpPr/>
            <p:nvPr/>
          </p:nvSpPr>
          <p:spPr>
            <a:xfrm>
              <a:off x="5598600" y="2995750"/>
              <a:ext cx="127325" cy="14925"/>
            </a:xfrm>
            <a:custGeom>
              <a:avLst/>
              <a:gdLst/>
              <a:ahLst/>
              <a:cxnLst/>
              <a:rect l="l" t="t" r="r" b="b"/>
              <a:pathLst>
                <a:path w="5093" h="597" extrusionOk="0">
                  <a:moveTo>
                    <a:pt x="4993" y="0"/>
                  </a:moveTo>
                  <a:cubicBezTo>
                    <a:pt x="3919" y="0"/>
                    <a:pt x="2885" y="159"/>
                    <a:pt x="1830" y="318"/>
                  </a:cubicBezTo>
                  <a:cubicBezTo>
                    <a:pt x="1233" y="418"/>
                    <a:pt x="597" y="279"/>
                    <a:pt x="0" y="557"/>
                  </a:cubicBezTo>
                  <a:cubicBezTo>
                    <a:pt x="517" y="577"/>
                    <a:pt x="1054" y="577"/>
                    <a:pt x="1552" y="597"/>
                  </a:cubicBezTo>
                  <a:lnTo>
                    <a:pt x="2487" y="597"/>
                  </a:lnTo>
                  <a:cubicBezTo>
                    <a:pt x="2686" y="597"/>
                    <a:pt x="2885" y="577"/>
                    <a:pt x="3083" y="577"/>
                  </a:cubicBezTo>
                  <a:cubicBezTo>
                    <a:pt x="3143" y="498"/>
                    <a:pt x="3203" y="458"/>
                    <a:pt x="3282" y="398"/>
                  </a:cubicBezTo>
                  <a:cubicBezTo>
                    <a:pt x="3372" y="410"/>
                    <a:pt x="3461" y="415"/>
                    <a:pt x="3549" y="415"/>
                  </a:cubicBezTo>
                  <a:cubicBezTo>
                    <a:pt x="4042" y="415"/>
                    <a:pt x="4503" y="250"/>
                    <a:pt x="4993" y="199"/>
                  </a:cubicBezTo>
                  <a:cubicBezTo>
                    <a:pt x="5013" y="199"/>
                    <a:pt x="5033" y="179"/>
                    <a:pt x="5073" y="120"/>
                  </a:cubicBezTo>
                  <a:cubicBezTo>
                    <a:pt x="5093" y="100"/>
                    <a:pt x="5073" y="60"/>
                    <a:pt x="4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9"/>
            <p:cNvSpPr/>
            <p:nvPr/>
          </p:nvSpPr>
          <p:spPr>
            <a:xfrm>
              <a:off x="5447900" y="3024800"/>
              <a:ext cx="37325" cy="4550"/>
            </a:xfrm>
            <a:custGeom>
              <a:avLst/>
              <a:gdLst/>
              <a:ahLst/>
              <a:cxnLst/>
              <a:rect l="l" t="t" r="r" b="b"/>
              <a:pathLst>
                <a:path w="1493" h="182" extrusionOk="0">
                  <a:moveTo>
                    <a:pt x="853" y="1"/>
                  </a:moveTo>
                  <a:cubicBezTo>
                    <a:pt x="569" y="1"/>
                    <a:pt x="285" y="20"/>
                    <a:pt x="1" y="111"/>
                  </a:cubicBezTo>
                  <a:cubicBezTo>
                    <a:pt x="269" y="156"/>
                    <a:pt x="543" y="182"/>
                    <a:pt x="820" y="182"/>
                  </a:cubicBezTo>
                  <a:cubicBezTo>
                    <a:pt x="1037" y="182"/>
                    <a:pt x="1255" y="166"/>
                    <a:pt x="1473" y="131"/>
                  </a:cubicBezTo>
                  <a:cubicBezTo>
                    <a:pt x="1473" y="91"/>
                    <a:pt x="1493" y="32"/>
                    <a:pt x="1493" y="12"/>
                  </a:cubicBezTo>
                  <a:cubicBezTo>
                    <a:pt x="1279" y="12"/>
                    <a:pt x="1066" y="1"/>
                    <a:pt x="8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9"/>
            <p:cNvSpPr/>
            <p:nvPr/>
          </p:nvSpPr>
          <p:spPr>
            <a:xfrm>
              <a:off x="5832825" y="3038025"/>
              <a:ext cx="66675" cy="107050"/>
            </a:xfrm>
            <a:custGeom>
              <a:avLst/>
              <a:gdLst/>
              <a:ahLst/>
              <a:cxnLst/>
              <a:rect l="l" t="t" r="r" b="b"/>
              <a:pathLst>
                <a:path w="2667" h="4282" extrusionOk="0">
                  <a:moveTo>
                    <a:pt x="1532" y="0"/>
                  </a:moveTo>
                  <a:cubicBezTo>
                    <a:pt x="1075" y="279"/>
                    <a:pt x="478" y="119"/>
                    <a:pt x="1" y="398"/>
                  </a:cubicBezTo>
                  <a:cubicBezTo>
                    <a:pt x="41" y="400"/>
                    <a:pt x="82" y="401"/>
                    <a:pt x="123" y="401"/>
                  </a:cubicBezTo>
                  <a:cubicBezTo>
                    <a:pt x="224" y="401"/>
                    <a:pt x="326" y="396"/>
                    <a:pt x="427" y="396"/>
                  </a:cubicBezTo>
                  <a:cubicBezTo>
                    <a:pt x="667" y="396"/>
                    <a:pt x="902" y="422"/>
                    <a:pt x="1115" y="597"/>
                  </a:cubicBezTo>
                  <a:cubicBezTo>
                    <a:pt x="1473" y="716"/>
                    <a:pt x="1333" y="1074"/>
                    <a:pt x="1433" y="1313"/>
                  </a:cubicBezTo>
                  <a:cubicBezTo>
                    <a:pt x="1512" y="2049"/>
                    <a:pt x="1711" y="2785"/>
                    <a:pt x="1174" y="3442"/>
                  </a:cubicBezTo>
                  <a:cubicBezTo>
                    <a:pt x="1174" y="3501"/>
                    <a:pt x="1134" y="3581"/>
                    <a:pt x="1134" y="3660"/>
                  </a:cubicBezTo>
                  <a:lnTo>
                    <a:pt x="1711" y="4237"/>
                  </a:lnTo>
                  <a:cubicBezTo>
                    <a:pt x="1751" y="4267"/>
                    <a:pt x="1781" y="4282"/>
                    <a:pt x="1811" y="4282"/>
                  </a:cubicBezTo>
                  <a:cubicBezTo>
                    <a:pt x="1841" y="4282"/>
                    <a:pt x="1870" y="4267"/>
                    <a:pt x="1910" y="4237"/>
                  </a:cubicBezTo>
                  <a:lnTo>
                    <a:pt x="2109" y="4038"/>
                  </a:lnTo>
                  <a:cubicBezTo>
                    <a:pt x="2189" y="3959"/>
                    <a:pt x="2209" y="3859"/>
                    <a:pt x="2209" y="3760"/>
                  </a:cubicBezTo>
                  <a:cubicBezTo>
                    <a:pt x="2169" y="3402"/>
                    <a:pt x="2288" y="3064"/>
                    <a:pt x="2288" y="2745"/>
                  </a:cubicBezTo>
                  <a:cubicBezTo>
                    <a:pt x="2308" y="1890"/>
                    <a:pt x="2666" y="1015"/>
                    <a:pt x="2109" y="199"/>
                  </a:cubicBezTo>
                  <a:cubicBezTo>
                    <a:pt x="1970" y="0"/>
                    <a:pt x="1731" y="6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9"/>
            <p:cNvSpPr/>
            <p:nvPr/>
          </p:nvSpPr>
          <p:spPr>
            <a:xfrm>
              <a:off x="5802975" y="2981250"/>
              <a:ext cx="79600" cy="19975"/>
            </a:xfrm>
            <a:custGeom>
              <a:avLst/>
              <a:gdLst/>
              <a:ahLst/>
              <a:cxnLst/>
              <a:rect l="l" t="t" r="r" b="b"/>
              <a:pathLst>
                <a:path w="3184" h="799" extrusionOk="0">
                  <a:moveTo>
                    <a:pt x="2527" y="0"/>
                  </a:moveTo>
                  <a:cubicBezTo>
                    <a:pt x="2364" y="0"/>
                    <a:pt x="2197" y="7"/>
                    <a:pt x="2030" y="43"/>
                  </a:cubicBezTo>
                  <a:cubicBezTo>
                    <a:pt x="1911" y="63"/>
                    <a:pt x="1791" y="103"/>
                    <a:pt x="1652" y="123"/>
                  </a:cubicBezTo>
                  <a:cubicBezTo>
                    <a:pt x="1393" y="162"/>
                    <a:pt x="1135" y="182"/>
                    <a:pt x="896" y="222"/>
                  </a:cubicBezTo>
                  <a:cubicBezTo>
                    <a:pt x="757" y="262"/>
                    <a:pt x="638" y="302"/>
                    <a:pt x="518" y="322"/>
                  </a:cubicBezTo>
                  <a:cubicBezTo>
                    <a:pt x="339" y="381"/>
                    <a:pt x="200" y="401"/>
                    <a:pt x="41" y="521"/>
                  </a:cubicBezTo>
                  <a:cubicBezTo>
                    <a:pt x="41" y="521"/>
                    <a:pt x="21" y="560"/>
                    <a:pt x="21" y="600"/>
                  </a:cubicBezTo>
                  <a:cubicBezTo>
                    <a:pt x="1" y="660"/>
                    <a:pt x="21" y="700"/>
                    <a:pt x="81" y="759"/>
                  </a:cubicBezTo>
                  <a:cubicBezTo>
                    <a:pt x="140" y="759"/>
                    <a:pt x="200" y="759"/>
                    <a:pt x="240" y="779"/>
                  </a:cubicBezTo>
                  <a:cubicBezTo>
                    <a:pt x="578" y="799"/>
                    <a:pt x="896" y="799"/>
                    <a:pt x="1214" y="799"/>
                  </a:cubicBezTo>
                  <a:cubicBezTo>
                    <a:pt x="1732" y="739"/>
                    <a:pt x="2229" y="640"/>
                    <a:pt x="2706" y="540"/>
                  </a:cubicBezTo>
                  <a:cubicBezTo>
                    <a:pt x="2826" y="461"/>
                    <a:pt x="3005" y="481"/>
                    <a:pt x="3104" y="381"/>
                  </a:cubicBezTo>
                  <a:cubicBezTo>
                    <a:pt x="3184" y="302"/>
                    <a:pt x="3144" y="202"/>
                    <a:pt x="3104" y="123"/>
                  </a:cubicBezTo>
                  <a:cubicBezTo>
                    <a:pt x="3025" y="83"/>
                    <a:pt x="2945" y="43"/>
                    <a:pt x="2846" y="3"/>
                  </a:cubicBezTo>
                  <a:cubicBezTo>
                    <a:pt x="2742" y="3"/>
                    <a:pt x="2636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9"/>
            <p:cNvSpPr/>
            <p:nvPr/>
          </p:nvSpPr>
          <p:spPr>
            <a:xfrm>
              <a:off x="5880575" y="2977650"/>
              <a:ext cx="44775" cy="13650"/>
            </a:xfrm>
            <a:custGeom>
              <a:avLst/>
              <a:gdLst/>
              <a:ahLst/>
              <a:cxnLst/>
              <a:rect l="l" t="t" r="r" b="b"/>
              <a:pathLst>
                <a:path w="1791" h="546" extrusionOk="0">
                  <a:moveTo>
                    <a:pt x="509" y="0"/>
                  </a:moveTo>
                  <a:cubicBezTo>
                    <a:pt x="305" y="0"/>
                    <a:pt x="129" y="114"/>
                    <a:pt x="0" y="406"/>
                  </a:cubicBezTo>
                  <a:cubicBezTo>
                    <a:pt x="0" y="446"/>
                    <a:pt x="20" y="505"/>
                    <a:pt x="20" y="545"/>
                  </a:cubicBezTo>
                  <a:cubicBezTo>
                    <a:pt x="398" y="525"/>
                    <a:pt x="776" y="525"/>
                    <a:pt x="1114" y="525"/>
                  </a:cubicBezTo>
                  <a:cubicBezTo>
                    <a:pt x="1214" y="426"/>
                    <a:pt x="1393" y="446"/>
                    <a:pt x="1512" y="386"/>
                  </a:cubicBezTo>
                  <a:cubicBezTo>
                    <a:pt x="1592" y="386"/>
                    <a:pt x="1651" y="346"/>
                    <a:pt x="1691" y="346"/>
                  </a:cubicBezTo>
                  <a:cubicBezTo>
                    <a:pt x="1711" y="346"/>
                    <a:pt x="1751" y="346"/>
                    <a:pt x="1771" y="306"/>
                  </a:cubicBezTo>
                  <a:cubicBezTo>
                    <a:pt x="1791" y="247"/>
                    <a:pt x="1791" y="227"/>
                    <a:pt x="1711" y="187"/>
                  </a:cubicBezTo>
                  <a:cubicBezTo>
                    <a:pt x="1649" y="114"/>
                    <a:pt x="1586" y="85"/>
                    <a:pt x="1518" y="85"/>
                  </a:cubicBezTo>
                  <a:cubicBezTo>
                    <a:pt x="1456" y="85"/>
                    <a:pt x="1389" y="109"/>
                    <a:pt x="1313" y="147"/>
                  </a:cubicBezTo>
                  <a:lnTo>
                    <a:pt x="975" y="147"/>
                  </a:lnTo>
                  <a:cubicBezTo>
                    <a:pt x="811" y="57"/>
                    <a:pt x="653" y="0"/>
                    <a:pt x="5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9"/>
            <p:cNvSpPr/>
            <p:nvPr/>
          </p:nvSpPr>
          <p:spPr>
            <a:xfrm>
              <a:off x="5923350" y="2976900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821" y="1"/>
                  </a:moveTo>
                  <a:cubicBezTo>
                    <a:pt x="539" y="1"/>
                    <a:pt x="270" y="160"/>
                    <a:pt x="0" y="177"/>
                  </a:cubicBezTo>
                  <a:lnTo>
                    <a:pt x="0" y="356"/>
                  </a:lnTo>
                  <a:lnTo>
                    <a:pt x="975" y="356"/>
                  </a:lnTo>
                  <a:cubicBezTo>
                    <a:pt x="995" y="356"/>
                    <a:pt x="1015" y="336"/>
                    <a:pt x="1054" y="317"/>
                  </a:cubicBezTo>
                  <a:cubicBezTo>
                    <a:pt x="1074" y="257"/>
                    <a:pt x="1054" y="237"/>
                    <a:pt x="975" y="177"/>
                  </a:cubicBezTo>
                  <a:lnTo>
                    <a:pt x="975" y="18"/>
                  </a:lnTo>
                  <a:cubicBezTo>
                    <a:pt x="923" y="6"/>
                    <a:pt x="872" y="1"/>
                    <a:pt x="8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9"/>
            <p:cNvSpPr/>
            <p:nvPr/>
          </p:nvSpPr>
          <p:spPr>
            <a:xfrm>
              <a:off x="5947700" y="2981325"/>
              <a:ext cx="23900" cy="5000"/>
            </a:xfrm>
            <a:custGeom>
              <a:avLst/>
              <a:gdLst/>
              <a:ahLst/>
              <a:cxnLst/>
              <a:rect l="l" t="t" r="r" b="b"/>
              <a:pathLst>
                <a:path w="956" h="200" extrusionOk="0">
                  <a:moveTo>
                    <a:pt x="1" y="0"/>
                  </a:moveTo>
                  <a:lnTo>
                    <a:pt x="1" y="179"/>
                  </a:lnTo>
                  <a:cubicBezTo>
                    <a:pt x="24" y="178"/>
                    <a:pt x="46" y="177"/>
                    <a:pt x="70" y="177"/>
                  </a:cubicBezTo>
                  <a:cubicBezTo>
                    <a:pt x="208" y="177"/>
                    <a:pt x="352" y="199"/>
                    <a:pt x="493" y="199"/>
                  </a:cubicBezTo>
                  <a:cubicBezTo>
                    <a:pt x="657" y="199"/>
                    <a:pt x="816" y="169"/>
                    <a:pt x="956" y="40"/>
                  </a:cubicBezTo>
                  <a:cubicBezTo>
                    <a:pt x="657" y="0"/>
                    <a:pt x="31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9"/>
            <p:cNvSpPr/>
            <p:nvPr/>
          </p:nvSpPr>
          <p:spPr>
            <a:xfrm>
              <a:off x="5871125" y="2991175"/>
              <a:ext cx="9975" cy="4250"/>
            </a:xfrm>
            <a:custGeom>
              <a:avLst/>
              <a:gdLst/>
              <a:ahLst/>
              <a:cxnLst/>
              <a:rect l="l" t="t" r="r" b="b"/>
              <a:pathLst>
                <a:path w="399" h="170" extrusionOk="0">
                  <a:moveTo>
                    <a:pt x="344" y="0"/>
                  </a:moveTo>
                  <a:cubicBezTo>
                    <a:pt x="219" y="0"/>
                    <a:pt x="87" y="59"/>
                    <a:pt x="0" y="163"/>
                  </a:cubicBezTo>
                  <a:cubicBezTo>
                    <a:pt x="32" y="167"/>
                    <a:pt x="63" y="170"/>
                    <a:pt x="93" y="170"/>
                  </a:cubicBezTo>
                  <a:cubicBezTo>
                    <a:pt x="214" y="170"/>
                    <a:pt x="319" y="131"/>
                    <a:pt x="398" y="4"/>
                  </a:cubicBezTo>
                  <a:cubicBezTo>
                    <a:pt x="380" y="2"/>
                    <a:pt x="362" y="0"/>
                    <a:pt x="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9"/>
            <p:cNvSpPr/>
            <p:nvPr/>
          </p:nvSpPr>
          <p:spPr>
            <a:xfrm>
              <a:off x="5909425" y="2986925"/>
              <a:ext cx="9950" cy="3875"/>
            </a:xfrm>
            <a:custGeom>
              <a:avLst/>
              <a:gdLst/>
              <a:ahLst/>
              <a:cxnLst/>
              <a:rect l="l" t="t" r="r" b="b"/>
              <a:pathLst>
                <a:path w="398" h="155" extrusionOk="0">
                  <a:moveTo>
                    <a:pt x="286" y="0"/>
                  </a:moveTo>
                  <a:cubicBezTo>
                    <a:pt x="174" y="0"/>
                    <a:pt x="75" y="49"/>
                    <a:pt x="0" y="154"/>
                  </a:cubicBezTo>
                  <a:cubicBezTo>
                    <a:pt x="159" y="154"/>
                    <a:pt x="298" y="134"/>
                    <a:pt x="398" y="15"/>
                  </a:cubicBezTo>
                  <a:cubicBezTo>
                    <a:pt x="359" y="5"/>
                    <a:pt x="322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9"/>
            <p:cNvSpPr/>
            <p:nvPr/>
          </p:nvSpPr>
          <p:spPr>
            <a:xfrm>
              <a:off x="5723425" y="2978525"/>
              <a:ext cx="152200" cy="32150"/>
            </a:xfrm>
            <a:custGeom>
              <a:avLst/>
              <a:gdLst/>
              <a:ahLst/>
              <a:cxnLst/>
              <a:rect l="l" t="t" r="r" b="b"/>
              <a:pathLst>
                <a:path w="6088" h="1286" extrusionOk="0">
                  <a:moveTo>
                    <a:pt x="5242" y="1"/>
                  </a:moveTo>
                  <a:cubicBezTo>
                    <a:pt x="4888" y="1"/>
                    <a:pt x="4527" y="101"/>
                    <a:pt x="4178" y="112"/>
                  </a:cubicBezTo>
                  <a:cubicBezTo>
                    <a:pt x="4058" y="132"/>
                    <a:pt x="3919" y="132"/>
                    <a:pt x="3800" y="172"/>
                  </a:cubicBezTo>
                  <a:cubicBezTo>
                    <a:pt x="3692" y="229"/>
                    <a:pt x="3575" y="244"/>
                    <a:pt x="3453" y="244"/>
                  </a:cubicBezTo>
                  <a:cubicBezTo>
                    <a:pt x="3322" y="244"/>
                    <a:pt x="3186" y="226"/>
                    <a:pt x="3052" y="226"/>
                  </a:cubicBezTo>
                  <a:cubicBezTo>
                    <a:pt x="2919" y="226"/>
                    <a:pt x="2788" y="243"/>
                    <a:pt x="2666" y="311"/>
                  </a:cubicBezTo>
                  <a:cubicBezTo>
                    <a:pt x="2089" y="411"/>
                    <a:pt x="1492" y="271"/>
                    <a:pt x="935" y="530"/>
                  </a:cubicBezTo>
                  <a:cubicBezTo>
                    <a:pt x="841" y="607"/>
                    <a:pt x="729" y="618"/>
                    <a:pt x="611" y="618"/>
                  </a:cubicBezTo>
                  <a:cubicBezTo>
                    <a:pt x="564" y="618"/>
                    <a:pt x="516" y="616"/>
                    <a:pt x="468" y="616"/>
                  </a:cubicBezTo>
                  <a:cubicBezTo>
                    <a:pt x="356" y="616"/>
                    <a:pt x="243" y="626"/>
                    <a:pt x="139" y="689"/>
                  </a:cubicBezTo>
                  <a:cubicBezTo>
                    <a:pt x="128" y="683"/>
                    <a:pt x="114" y="681"/>
                    <a:pt x="100" y="681"/>
                  </a:cubicBezTo>
                  <a:cubicBezTo>
                    <a:pt x="66" y="681"/>
                    <a:pt x="28" y="695"/>
                    <a:pt x="0" y="709"/>
                  </a:cubicBezTo>
                  <a:lnTo>
                    <a:pt x="0" y="908"/>
                  </a:lnTo>
                  <a:cubicBezTo>
                    <a:pt x="25" y="908"/>
                    <a:pt x="51" y="908"/>
                    <a:pt x="75" y="908"/>
                  </a:cubicBezTo>
                  <a:cubicBezTo>
                    <a:pt x="324" y="908"/>
                    <a:pt x="541" y="924"/>
                    <a:pt x="577" y="1286"/>
                  </a:cubicBezTo>
                  <a:cubicBezTo>
                    <a:pt x="716" y="1167"/>
                    <a:pt x="836" y="1047"/>
                    <a:pt x="995" y="908"/>
                  </a:cubicBezTo>
                  <a:cubicBezTo>
                    <a:pt x="1228" y="955"/>
                    <a:pt x="1456" y="974"/>
                    <a:pt x="1681" y="974"/>
                  </a:cubicBezTo>
                  <a:cubicBezTo>
                    <a:pt x="2225" y="974"/>
                    <a:pt x="2754" y="861"/>
                    <a:pt x="3302" y="749"/>
                  </a:cubicBezTo>
                  <a:lnTo>
                    <a:pt x="3820" y="669"/>
                  </a:lnTo>
                  <a:cubicBezTo>
                    <a:pt x="3888" y="618"/>
                    <a:pt x="3957" y="566"/>
                    <a:pt x="4026" y="566"/>
                  </a:cubicBezTo>
                  <a:cubicBezTo>
                    <a:pt x="4037" y="566"/>
                    <a:pt x="4048" y="567"/>
                    <a:pt x="4058" y="570"/>
                  </a:cubicBezTo>
                  <a:cubicBezTo>
                    <a:pt x="4357" y="550"/>
                    <a:pt x="4655" y="550"/>
                    <a:pt x="4953" y="510"/>
                  </a:cubicBezTo>
                  <a:cubicBezTo>
                    <a:pt x="5013" y="470"/>
                    <a:pt x="5093" y="391"/>
                    <a:pt x="5192" y="371"/>
                  </a:cubicBezTo>
                  <a:cubicBezTo>
                    <a:pt x="5491" y="351"/>
                    <a:pt x="5789" y="351"/>
                    <a:pt x="6087" y="311"/>
                  </a:cubicBezTo>
                  <a:cubicBezTo>
                    <a:pt x="5818" y="69"/>
                    <a:pt x="5532" y="1"/>
                    <a:pt x="5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9"/>
            <p:cNvSpPr/>
            <p:nvPr/>
          </p:nvSpPr>
          <p:spPr>
            <a:xfrm>
              <a:off x="5748275" y="2996025"/>
              <a:ext cx="57725" cy="10325"/>
            </a:xfrm>
            <a:custGeom>
              <a:avLst/>
              <a:gdLst/>
              <a:ahLst/>
              <a:cxnLst/>
              <a:rect l="l" t="t" r="r" b="b"/>
              <a:pathLst>
                <a:path w="2309" h="413" extrusionOk="0">
                  <a:moveTo>
                    <a:pt x="1853" y="0"/>
                  </a:moveTo>
                  <a:cubicBezTo>
                    <a:pt x="1266" y="0"/>
                    <a:pt x="702" y="211"/>
                    <a:pt x="118" y="211"/>
                  </a:cubicBezTo>
                  <a:cubicBezTo>
                    <a:pt x="79" y="211"/>
                    <a:pt x="40" y="210"/>
                    <a:pt x="1" y="208"/>
                  </a:cubicBezTo>
                  <a:lnTo>
                    <a:pt x="1" y="208"/>
                  </a:lnTo>
                  <a:cubicBezTo>
                    <a:pt x="363" y="347"/>
                    <a:pt x="716" y="413"/>
                    <a:pt x="1069" y="413"/>
                  </a:cubicBezTo>
                  <a:cubicBezTo>
                    <a:pt x="1472" y="413"/>
                    <a:pt x="1875" y="327"/>
                    <a:pt x="2288" y="168"/>
                  </a:cubicBezTo>
                  <a:cubicBezTo>
                    <a:pt x="2288" y="148"/>
                    <a:pt x="2288" y="89"/>
                    <a:pt x="2308" y="49"/>
                  </a:cubicBezTo>
                  <a:cubicBezTo>
                    <a:pt x="2154" y="14"/>
                    <a:pt x="2003" y="0"/>
                    <a:pt x="18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9"/>
            <p:cNvSpPr/>
            <p:nvPr/>
          </p:nvSpPr>
          <p:spPr>
            <a:xfrm>
              <a:off x="5676175" y="3005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68" y="23"/>
                    <a:pt x="143" y="46"/>
                    <a:pt x="120" y="70"/>
                  </a:cubicBezTo>
                  <a:lnTo>
                    <a:pt x="120" y="70"/>
                  </a:lnTo>
                  <a:cubicBezTo>
                    <a:pt x="145" y="49"/>
                    <a:pt x="172" y="27"/>
                    <a:pt x="199" y="0"/>
                  </a:cubicBezTo>
                  <a:close/>
                  <a:moveTo>
                    <a:pt x="120" y="70"/>
                  </a:moveTo>
                  <a:lnTo>
                    <a:pt x="120" y="70"/>
                  </a:lnTo>
                  <a:cubicBezTo>
                    <a:pt x="70" y="109"/>
                    <a:pt x="27" y="140"/>
                    <a:pt x="0" y="179"/>
                  </a:cubicBezTo>
                  <a:cubicBezTo>
                    <a:pt x="49" y="143"/>
                    <a:pt x="83" y="106"/>
                    <a:pt x="120" y="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9"/>
            <p:cNvSpPr/>
            <p:nvPr/>
          </p:nvSpPr>
          <p:spPr>
            <a:xfrm>
              <a:off x="5879575" y="3043475"/>
              <a:ext cx="19925" cy="90550"/>
            </a:xfrm>
            <a:custGeom>
              <a:avLst/>
              <a:gdLst/>
              <a:ahLst/>
              <a:cxnLst/>
              <a:rect l="l" t="t" r="r" b="b"/>
              <a:pathLst>
                <a:path w="797" h="3622" extrusionOk="0">
                  <a:moveTo>
                    <a:pt x="259" y="1"/>
                  </a:moveTo>
                  <a:cubicBezTo>
                    <a:pt x="259" y="976"/>
                    <a:pt x="359" y="1950"/>
                    <a:pt x="100" y="2925"/>
                  </a:cubicBezTo>
                  <a:cubicBezTo>
                    <a:pt x="20" y="3144"/>
                    <a:pt x="0" y="3422"/>
                    <a:pt x="239" y="3621"/>
                  </a:cubicBezTo>
                  <a:cubicBezTo>
                    <a:pt x="796" y="2448"/>
                    <a:pt x="796" y="1234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9"/>
            <p:cNvSpPr/>
            <p:nvPr/>
          </p:nvSpPr>
          <p:spPr>
            <a:xfrm>
              <a:off x="5985500" y="3020100"/>
              <a:ext cx="14225" cy="22950"/>
            </a:xfrm>
            <a:custGeom>
              <a:avLst/>
              <a:gdLst/>
              <a:ahLst/>
              <a:cxnLst/>
              <a:rect l="l" t="t" r="r" b="b"/>
              <a:pathLst>
                <a:path w="569" h="918" extrusionOk="0">
                  <a:moveTo>
                    <a:pt x="398" y="1"/>
                  </a:moveTo>
                  <a:cubicBezTo>
                    <a:pt x="279" y="41"/>
                    <a:pt x="140" y="120"/>
                    <a:pt x="1" y="180"/>
                  </a:cubicBezTo>
                  <a:cubicBezTo>
                    <a:pt x="60" y="419"/>
                    <a:pt x="140" y="677"/>
                    <a:pt x="200" y="916"/>
                  </a:cubicBezTo>
                  <a:cubicBezTo>
                    <a:pt x="217" y="917"/>
                    <a:pt x="234" y="917"/>
                    <a:pt x="249" y="917"/>
                  </a:cubicBezTo>
                  <a:cubicBezTo>
                    <a:pt x="568" y="917"/>
                    <a:pt x="474" y="728"/>
                    <a:pt x="398" y="538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9"/>
            <p:cNvSpPr/>
            <p:nvPr/>
          </p:nvSpPr>
          <p:spPr>
            <a:xfrm>
              <a:off x="5880575" y="2819900"/>
              <a:ext cx="288475" cy="112700"/>
            </a:xfrm>
            <a:custGeom>
              <a:avLst/>
              <a:gdLst/>
              <a:ahLst/>
              <a:cxnLst/>
              <a:rect l="l" t="t" r="r" b="b"/>
              <a:pathLst>
                <a:path w="11539" h="4508" extrusionOk="0">
                  <a:moveTo>
                    <a:pt x="8959" y="412"/>
                  </a:moveTo>
                  <a:cubicBezTo>
                    <a:pt x="8950" y="424"/>
                    <a:pt x="8941" y="436"/>
                    <a:pt x="8932" y="450"/>
                  </a:cubicBezTo>
                  <a:cubicBezTo>
                    <a:pt x="8795" y="491"/>
                    <a:pt x="8650" y="501"/>
                    <a:pt x="8503" y="501"/>
                  </a:cubicBezTo>
                  <a:cubicBezTo>
                    <a:pt x="8427" y="501"/>
                    <a:pt x="8350" y="499"/>
                    <a:pt x="8273" y="496"/>
                  </a:cubicBezTo>
                  <a:lnTo>
                    <a:pt x="8273" y="496"/>
                  </a:lnTo>
                  <a:cubicBezTo>
                    <a:pt x="8315" y="497"/>
                    <a:pt x="8357" y="497"/>
                    <a:pt x="8399" y="497"/>
                  </a:cubicBezTo>
                  <a:cubicBezTo>
                    <a:pt x="8587" y="497"/>
                    <a:pt x="8775" y="484"/>
                    <a:pt x="8959" y="412"/>
                  </a:cubicBezTo>
                  <a:close/>
                  <a:moveTo>
                    <a:pt x="8389" y="1"/>
                  </a:moveTo>
                  <a:cubicBezTo>
                    <a:pt x="7823" y="1"/>
                    <a:pt x="7263" y="75"/>
                    <a:pt x="6724" y="191"/>
                  </a:cubicBezTo>
                  <a:cubicBezTo>
                    <a:pt x="5928" y="589"/>
                    <a:pt x="4993" y="271"/>
                    <a:pt x="4198" y="569"/>
                  </a:cubicBezTo>
                  <a:cubicBezTo>
                    <a:pt x="3203" y="609"/>
                    <a:pt x="2248" y="848"/>
                    <a:pt x="1253" y="947"/>
                  </a:cubicBezTo>
                  <a:cubicBezTo>
                    <a:pt x="796" y="987"/>
                    <a:pt x="279" y="848"/>
                    <a:pt x="0" y="1365"/>
                  </a:cubicBezTo>
                  <a:cubicBezTo>
                    <a:pt x="190" y="1512"/>
                    <a:pt x="390" y="1559"/>
                    <a:pt x="587" y="1559"/>
                  </a:cubicBezTo>
                  <a:cubicBezTo>
                    <a:pt x="762" y="1559"/>
                    <a:pt x="935" y="1522"/>
                    <a:pt x="1094" y="1484"/>
                  </a:cubicBezTo>
                  <a:cubicBezTo>
                    <a:pt x="1771" y="1345"/>
                    <a:pt x="2447" y="1385"/>
                    <a:pt x="3084" y="1325"/>
                  </a:cubicBezTo>
                  <a:cubicBezTo>
                    <a:pt x="3123" y="1295"/>
                    <a:pt x="3153" y="1280"/>
                    <a:pt x="3183" y="1280"/>
                  </a:cubicBezTo>
                  <a:cubicBezTo>
                    <a:pt x="3213" y="1280"/>
                    <a:pt x="3243" y="1295"/>
                    <a:pt x="3283" y="1325"/>
                  </a:cubicBezTo>
                  <a:lnTo>
                    <a:pt x="3661" y="1325"/>
                  </a:lnTo>
                  <a:cubicBezTo>
                    <a:pt x="3694" y="1266"/>
                    <a:pt x="3720" y="1243"/>
                    <a:pt x="3744" y="1243"/>
                  </a:cubicBezTo>
                  <a:cubicBezTo>
                    <a:pt x="3777" y="1243"/>
                    <a:pt x="3805" y="1287"/>
                    <a:pt x="3840" y="1345"/>
                  </a:cubicBezTo>
                  <a:cubicBezTo>
                    <a:pt x="3906" y="1392"/>
                    <a:pt x="3968" y="1417"/>
                    <a:pt x="4030" y="1417"/>
                  </a:cubicBezTo>
                  <a:cubicBezTo>
                    <a:pt x="4097" y="1417"/>
                    <a:pt x="4165" y="1387"/>
                    <a:pt x="4237" y="1325"/>
                  </a:cubicBezTo>
                  <a:cubicBezTo>
                    <a:pt x="4277" y="1245"/>
                    <a:pt x="4357" y="1166"/>
                    <a:pt x="4456" y="1146"/>
                  </a:cubicBezTo>
                  <a:cubicBezTo>
                    <a:pt x="4615" y="1136"/>
                    <a:pt x="4747" y="1129"/>
                    <a:pt x="4855" y="1129"/>
                  </a:cubicBezTo>
                  <a:cubicBezTo>
                    <a:pt x="5384" y="1129"/>
                    <a:pt x="5368" y="1288"/>
                    <a:pt x="5351" y="1981"/>
                  </a:cubicBezTo>
                  <a:cubicBezTo>
                    <a:pt x="5331" y="2777"/>
                    <a:pt x="5670" y="3553"/>
                    <a:pt x="5292" y="4508"/>
                  </a:cubicBezTo>
                  <a:cubicBezTo>
                    <a:pt x="5550" y="4309"/>
                    <a:pt x="5630" y="4229"/>
                    <a:pt x="5729" y="4150"/>
                  </a:cubicBezTo>
                  <a:cubicBezTo>
                    <a:pt x="5729" y="3513"/>
                    <a:pt x="5769" y="2837"/>
                    <a:pt x="5690" y="2160"/>
                  </a:cubicBezTo>
                  <a:cubicBezTo>
                    <a:pt x="5570" y="1086"/>
                    <a:pt x="5869" y="1027"/>
                    <a:pt x="6684" y="987"/>
                  </a:cubicBezTo>
                  <a:cubicBezTo>
                    <a:pt x="7834" y="952"/>
                    <a:pt x="9000" y="734"/>
                    <a:pt x="10167" y="734"/>
                  </a:cubicBezTo>
                  <a:cubicBezTo>
                    <a:pt x="10332" y="734"/>
                    <a:pt x="10498" y="738"/>
                    <a:pt x="10663" y="748"/>
                  </a:cubicBezTo>
                  <a:cubicBezTo>
                    <a:pt x="10795" y="582"/>
                    <a:pt x="10983" y="568"/>
                    <a:pt x="11192" y="568"/>
                  </a:cubicBezTo>
                  <a:cubicBezTo>
                    <a:pt x="11234" y="568"/>
                    <a:pt x="11276" y="569"/>
                    <a:pt x="11319" y="569"/>
                  </a:cubicBezTo>
                  <a:cubicBezTo>
                    <a:pt x="11299" y="370"/>
                    <a:pt x="11439" y="291"/>
                    <a:pt x="11538" y="171"/>
                  </a:cubicBezTo>
                  <a:cubicBezTo>
                    <a:pt x="11398" y="69"/>
                    <a:pt x="11259" y="34"/>
                    <a:pt x="11119" y="34"/>
                  </a:cubicBezTo>
                  <a:cubicBezTo>
                    <a:pt x="10802" y="34"/>
                    <a:pt x="10484" y="215"/>
                    <a:pt x="10159" y="215"/>
                  </a:cubicBezTo>
                  <a:cubicBezTo>
                    <a:pt x="10095" y="215"/>
                    <a:pt x="10031" y="208"/>
                    <a:pt x="9966" y="191"/>
                  </a:cubicBezTo>
                  <a:cubicBezTo>
                    <a:pt x="9883" y="269"/>
                    <a:pt x="9786" y="291"/>
                    <a:pt x="9685" y="291"/>
                  </a:cubicBezTo>
                  <a:cubicBezTo>
                    <a:pt x="9558" y="291"/>
                    <a:pt x="9425" y="258"/>
                    <a:pt x="9297" y="258"/>
                  </a:cubicBezTo>
                  <a:cubicBezTo>
                    <a:pt x="9219" y="258"/>
                    <a:pt x="9143" y="270"/>
                    <a:pt x="9073" y="311"/>
                  </a:cubicBezTo>
                  <a:lnTo>
                    <a:pt x="9073" y="311"/>
                  </a:lnTo>
                  <a:cubicBezTo>
                    <a:pt x="9125" y="218"/>
                    <a:pt x="9105" y="125"/>
                    <a:pt x="9012" y="32"/>
                  </a:cubicBezTo>
                  <a:cubicBezTo>
                    <a:pt x="8804" y="11"/>
                    <a:pt x="8596" y="1"/>
                    <a:pt x="8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9"/>
            <p:cNvSpPr/>
            <p:nvPr/>
          </p:nvSpPr>
          <p:spPr>
            <a:xfrm>
              <a:off x="6031250" y="2763500"/>
              <a:ext cx="347150" cy="37900"/>
            </a:xfrm>
            <a:custGeom>
              <a:avLst/>
              <a:gdLst/>
              <a:ahLst/>
              <a:cxnLst/>
              <a:rect l="l" t="t" r="r" b="b"/>
              <a:pathLst>
                <a:path w="13886" h="1516" extrusionOk="0">
                  <a:moveTo>
                    <a:pt x="120" y="0"/>
                  </a:moveTo>
                  <a:cubicBezTo>
                    <a:pt x="100" y="40"/>
                    <a:pt x="100" y="100"/>
                    <a:pt x="100" y="140"/>
                  </a:cubicBezTo>
                  <a:cubicBezTo>
                    <a:pt x="21" y="199"/>
                    <a:pt x="1" y="259"/>
                    <a:pt x="21" y="398"/>
                  </a:cubicBezTo>
                  <a:cubicBezTo>
                    <a:pt x="21" y="458"/>
                    <a:pt x="41" y="537"/>
                    <a:pt x="100" y="617"/>
                  </a:cubicBezTo>
                  <a:cubicBezTo>
                    <a:pt x="142" y="631"/>
                    <a:pt x="195" y="645"/>
                    <a:pt x="250" y="645"/>
                  </a:cubicBezTo>
                  <a:cubicBezTo>
                    <a:pt x="272" y="645"/>
                    <a:pt x="296" y="643"/>
                    <a:pt x="319" y="637"/>
                  </a:cubicBezTo>
                  <a:cubicBezTo>
                    <a:pt x="353" y="612"/>
                    <a:pt x="389" y="604"/>
                    <a:pt x="425" y="604"/>
                  </a:cubicBezTo>
                  <a:cubicBezTo>
                    <a:pt x="518" y="604"/>
                    <a:pt x="616" y="663"/>
                    <a:pt x="708" y="663"/>
                  </a:cubicBezTo>
                  <a:cubicBezTo>
                    <a:pt x="724" y="663"/>
                    <a:pt x="741" y="661"/>
                    <a:pt x="757" y="657"/>
                  </a:cubicBezTo>
                  <a:cubicBezTo>
                    <a:pt x="809" y="662"/>
                    <a:pt x="860" y="664"/>
                    <a:pt x="912" y="664"/>
                  </a:cubicBezTo>
                  <a:cubicBezTo>
                    <a:pt x="1081" y="664"/>
                    <a:pt x="1249" y="642"/>
                    <a:pt x="1417" y="642"/>
                  </a:cubicBezTo>
                  <a:cubicBezTo>
                    <a:pt x="1575" y="642"/>
                    <a:pt x="1733" y="662"/>
                    <a:pt x="1891" y="736"/>
                  </a:cubicBezTo>
                  <a:cubicBezTo>
                    <a:pt x="2005" y="713"/>
                    <a:pt x="2107" y="690"/>
                    <a:pt x="2207" y="690"/>
                  </a:cubicBezTo>
                  <a:cubicBezTo>
                    <a:pt x="2280" y="690"/>
                    <a:pt x="2352" y="703"/>
                    <a:pt x="2428" y="736"/>
                  </a:cubicBezTo>
                  <a:cubicBezTo>
                    <a:pt x="2859" y="803"/>
                    <a:pt x="3279" y="845"/>
                    <a:pt x="3700" y="845"/>
                  </a:cubicBezTo>
                  <a:cubicBezTo>
                    <a:pt x="4035" y="845"/>
                    <a:pt x="4371" y="818"/>
                    <a:pt x="4715" y="756"/>
                  </a:cubicBezTo>
                  <a:cubicBezTo>
                    <a:pt x="4948" y="745"/>
                    <a:pt x="5180" y="740"/>
                    <a:pt x="5412" y="740"/>
                  </a:cubicBezTo>
                  <a:cubicBezTo>
                    <a:pt x="7284" y="740"/>
                    <a:pt x="9143" y="1061"/>
                    <a:pt x="11001" y="1114"/>
                  </a:cubicBezTo>
                  <a:cubicBezTo>
                    <a:pt x="11170" y="1209"/>
                    <a:pt x="11345" y="1232"/>
                    <a:pt x="11523" y="1232"/>
                  </a:cubicBezTo>
                  <a:cubicBezTo>
                    <a:pt x="11700" y="1232"/>
                    <a:pt x="11880" y="1209"/>
                    <a:pt x="12058" y="1209"/>
                  </a:cubicBezTo>
                  <a:cubicBezTo>
                    <a:pt x="12226" y="1209"/>
                    <a:pt x="12393" y="1230"/>
                    <a:pt x="12553" y="1313"/>
                  </a:cubicBezTo>
                  <a:cubicBezTo>
                    <a:pt x="12817" y="1385"/>
                    <a:pt x="13088" y="1515"/>
                    <a:pt x="13354" y="1515"/>
                  </a:cubicBezTo>
                  <a:cubicBezTo>
                    <a:pt x="13528" y="1515"/>
                    <a:pt x="13700" y="1459"/>
                    <a:pt x="13866" y="1293"/>
                  </a:cubicBezTo>
                  <a:cubicBezTo>
                    <a:pt x="13866" y="1234"/>
                    <a:pt x="13886" y="1194"/>
                    <a:pt x="13886" y="1134"/>
                  </a:cubicBezTo>
                  <a:cubicBezTo>
                    <a:pt x="13764" y="1053"/>
                    <a:pt x="13631" y="1034"/>
                    <a:pt x="13495" y="1034"/>
                  </a:cubicBezTo>
                  <a:cubicBezTo>
                    <a:pt x="13374" y="1034"/>
                    <a:pt x="13251" y="1049"/>
                    <a:pt x="13131" y="1049"/>
                  </a:cubicBezTo>
                  <a:cubicBezTo>
                    <a:pt x="12990" y="1049"/>
                    <a:pt x="12853" y="1028"/>
                    <a:pt x="12732" y="935"/>
                  </a:cubicBezTo>
                  <a:cubicBezTo>
                    <a:pt x="12694" y="936"/>
                    <a:pt x="12656" y="937"/>
                    <a:pt x="12618" y="937"/>
                  </a:cubicBezTo>
                  <a:cubicBezTo>
                    <a:pt x="11984" y="937"/>
                    <a:pt x="11384" y="781"/>
                    <a:pt x="10802" y="537"/>
                  </a:cubicBezTo>
                  <a:cubicBezTo>
                    <a:pt x="10594" y="468"/>
                    <a:pt x="10375" y="468"/>
                    <a:pt x="10156" y="468"/>
                  </a:cubicBezTo>
                  <a:cubicBezTo>
                    <a:pt x="9937" y="468"/>
                    <a:pt x="9718" y="468"/>
                    <a:pt x="9509" y="398"/>
                  </a:cubicBezTo>
                  <a:lnTo>
                    <a:pt x="9072" y="398"/>
                  </a:lnTo>
                  <a:cubicBezTo>
                    <a:pt x="8811" y="460"/>
                    <a:pt x="8547" y="476"/>
                    <a:pt x="8283" y="476"/>
                  </a:cubicBezTo>
                  <a:cubicBezTo>
                    <a:pt x="7954" y="476"/>
                    <a:pt x="7625" y="450"/>
                    <a:pt x="7299" y="450"/>
                  </a:cubicBezTo>
                  <a:cubicBezTo>
                    <a:pt x="7207" y="450"/>
                    <a:pt x="7115" y="452"/>
                    <a:pt x="7023" y="458"/>
                  </a:cubicBezTo>
                  <a:cubicBezTo>
                    <a:pt x="6943" y="458"/>
                    <a:pt x="6983" y="438"/>
                    <a:pt x="7083" y="438"/>
                  </a:cubicBezTo>
                  <a:cubicBezTo>
                    <a:pt x="7122" y="438"/>
                    <a:pt x="7182" y="398"/>
                    <a:pt x="7202" y="319"/>
                  </a:cubicBezTo>
                  <a:cubicBezTo>
                    <a:pt x="7182" y="259"/>
                    <a:pt x="7182" y="219"/>
                    <a:pt x="7142" y="199"/>
                  </a:cubicBezTo>
                  <a:cubicBezTo>
                    <a:pt x="6207" y="159"/>
                    <a:pt x="5252" y="159"/>
                    <a:pt x="4317" y="140"/>
                  </a:cubicBezTo>
                  <a:cubicBezTo>
                    <a:pt x="4216" y="67"/>
                    <a:pt x="4104" y="50"/>
                    <a:pt x="3988" y="50"/>
                  </a:cubicBezTo>
                  <a:cubicBezTo>
                    <a:pt x="3886" y="50"/>
                    <a:pt x="3781" y="63"/>
                    <a:pt x="3678" y="63"/>
                  </a:cubicBezTo>
                  <a:cubicBezTo>
                    <a:pt x="3576" y="63"/>
                    <a:pt x="3476" y="50"/>
                    <a:pt x="3382" y="0"/>
                  </a:cubicBezTo>
                  <a:lnTo>
                    <a:pt x="2607" y="0"/>
                  </a:lnTo>
                  <a:cubicBezTo>
                    <a:pt x="2567" y="20"/>
                    <a:pt x="2532" y="30"/>
                    <a:pt x="2500" y="30"/>
                  </a:cubicBezTo>
                  <a:cubicBezTo>
                    <a:pt x="2467" y="30"/>
                    <a:pt x="2438" y="20"/>
                    <a:pt x="2408" y="0"/>
                  </a:cubicBezTo>
                  <a:lnTo>
                    <a:pt x="697" y="0"/>
                  </a:lnTo>
                  <a:cubicBezTo>
                    <a:pt x="657" y="20"/>
                    <a:pt x="622" y="30"/>
                    <a:pt x="590" y="30"/>
                  </a:cubicBezTo>
                  <a:cubicBezTo>
                    <a:pt x="558" y="30"/>
                    <a:pt x="528" y="2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9"/>
            <p:cNvSpPr/>
            <p:nvPr/>
          </p:nvSpPr>
          <p:spPr>
            <a:xfrm>
              <a:off x="5631425" y="2846850"/>
              <a:ext cx="246675" cy="36200"/>
            </a:xfrm>
            <a:custGeom>
              <a:avLst/>
              <a:gdLst/>
              <a:ahLst/>
              <a:cxnLst/>
              <a:rect l="l" t="t" r="r" b="b"/>
              <a:pathLst>
                <a:path w="9867" h="1448" extrusionOk="0">
                  <a:moveTo>
                    <a:pt x="8716" y="1"/>
                  </a:moveTo>
                  <a:cubicBezTo>
                    <a:pt x="8243" y="1"/>
                    <a:pt x="7767" y="79"/>
                    <a:pt x="7295" y="79"/>
                  </a:cubicBezTo>
                  <a:cubicBezTo>
                    <a:pt x="7197" y="79"/>
                    <a:pt x="7099" y="76"/>
                    <a:pt x="7002" y="68"/>
                  </a:cubicBezTo>
                  <a:cubicBezTo>
                    <a:pt x="6366" y="167"/>
                    <a:pt x="5749" y="187"/>
                    <a:pt x="5093" y="207"/>
                  </a:cubicBezTo>
                  <a:lnTo>
                    <a:pt x="4615" y="207"/>
                  </a:lnTo>
                  <a:cubicBezTo>
                    <a:pt x="3402" y="207"/>
                    <a:pt x="2228" y="406"/>
                    <a:pt x="1034" y="585"/>
                  </a:cubicBezTo>
                  <a:cubicBezTo>
                    <a:pt x="696" y="645"/>
                    <a:pt x="338" y="685"/>
                    <a:pt x="99" y="983"/>
                  </a:cubicBezTo>
                  <a:cubicBezTo>
                    <a:pt x="0" y="1202"/>
                    <a:pt x="139" y="1281"/>
                    <a:pt x="298" y="1361"/>
                  </a:cubicBezTo>
                  <a:cubicBezTo>
                    <a:pt x="314" y="1422"/>
                    <a:pt x="364" y="1448"/>
                    <a:pt x="422" y="1448"/>
                  </a:cubicBezTo>
                  <a:cubicBezTo>
                    <a:pt x="440" y="1448"/>
                    <a:pt x="459" y="1445"/>
                    <a:pt x="477" y="1441"/>
                  </a:cubicBezTo>
                  <a:cubicBezTo>
                    <a:pt x="537" y="1361"/>
                    <a:pt x="597" y="1261"/>
                    <a:pt x="676" y="1182"/>
                  </a:cubicBezTo>
                  <a:cubicBezTo>
                    <a:pt x="975" y="1202"/>
                    <a:pt x="1273" y="1202"/>
                    <a:pt x="1572" y="1242"/>
                  </a:cubicBezTo>
                  <a:cubicBezTo>
                    <a:pt x="1591" y="1242"/>
                    <a:pt x="1631" y="1202"/>
                    <a:pt x="1671" y="1202"/>
                  </a:cubicBezTo>
                  <a:cubicBezTo>
                    <a:pt x="1695" y="1182"/>
                    <a:pt x="1712" y="1174"/>
                    <a:pt x="1724" y="1174"/>
                  </a:cubicBezTo>
                  <a:cubicBezTo>
                    <a:pt x="1769" y="1174"/>
                    <a:pt x="1750" y="1283"/>
                    <a:pt x="1800" y="1283"/>
                  </a:cubicBezTo>
                  <a:cubicBezTo>
                    <a:pt x="1803" y="1283"/>
                    <a:pt x="1806" y="1282"/>
                    <a:pt x="1810" y="1281"/>
                  </a:cubicBezTo>
                  <a:cubicBezTo>
                    <a:pt x="1890" y="1281"/>
                    <a:pt x="1930" y="1281"/>
                    <a:pt x="1989" y="1202"/>
                  </a:cubicBezTo>
                  <a:cubicBezTo>
                    <a:pt x="2526" y="943"/>
                    <a:pt x="3103" y="1043"/>
                    <a:pt x="3680" y="1003"/>
                  </a:cubicBezTo>
                  <a:cubicBezTo>
                    <a:pt x="4914" y="764"/>
                    <a:pt x="6167" y="744"/>
                    <a:pt x="7480" y="585"/>
                  </a:cubicBezTo>
                  <a:cubicBezTo>
                    <a:pt x="8275" y="486"/>
                    <a:pt x="9091" y="506"/>
                    <a:pt x="9867" y="247"/>
                  </a:cubicBezTo>
                  <a:cubicBezTo>
                    <a:pt x="9488" y="54"/>
                    <a:pt x="9103" y="1"/>
                    <a:pt x="8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9"/>
            <p:cNvSpPr/>
            <p:nvPr/>
          </p:nvSpPr>
          <p:spPr>
            <a:xfrm>
              <a:off x="5769675" y="2830725"/>
              <a:ext cx="220325" cy="23800"/>
            </a:xfrm>
            <a:custGeom>
              <a:avLst/>
              <a:gdLst/>
              <a:ahLst/>
              <a:cxnLst/>
              <a:rect l="l" t="t" r="r" b="b"/>
              <a:pathLst>
                <a:path w="8813" h="952" extrusionOk="0">
                  <a:moveTo>
                    <a:pt x="8185" y="1"/>
                  </a:moveTo>
                  <a:cubicBezTo>
                    <a:pt x="7898" y="1"/>
                    <a:pt x="7597" y="117"/>
                    <a:pt x="7301" y="117"/>
                  </a:cubicBezTo>
                  <a:cubicBezTo>
                    <a:pt x="7288" y="117"/>
                    <a:pt x="7274" y="117"/>
                    <a:pt x="7261" y="116"/>
                  </a:cubicBezTo>
                  <a:cubicBezTo>
                    <a:pt x="5391" y="236"/>
                    <a:pt x="3521" y="534"/>
                    <a:pt x="1592" y="534"/>
                  </a:cubicBezTo>
                  <a:cubicBezTo>
                    <a:pt x="1345" y="534"/>
                    <a:pt x="1095" y="511"/>
                    <a:pt x="841" y="511"/>
                  </a:cubicBezTo>
                  <a:cubicBezTo>
                    <a:pt x="563" y="511"/>
                    <a:pt x="282" y="539"/>
                    <a:pt x="0" y="653"/>
                  </a:cubicBezTo>
                  <a:cubicBezTo>
                    <a:pt x="189" y="852"/>
                    <a:pt x="403" y="892"/>
                    <a:pt x="622" y="892"/>
                  </a:cubicBezTo>
                  <a:cubicBezTo>
                    <a:pt x="768" y="892"/>
                    <a:pt x="916" y="874"/>
                    <a:pt x="1060" y="874"/>
                  </a:cubicBezTo>
                  <a:cubicBezTo>
                    <a:pt x="1132" y="874"/>
                    <a:pt x="1204" y="879"/>
                    <a:pt x="1273" y="892"/>
                  </a:cubicBezTo>
                  <a:lnTo>
                    <a:pt x="1432" y="892"/>
                  </a:lnTo>
                  <a:cubicBezTo>
                    <a:pt x="1590" y="902"/>
                    <a:pt x="1749" y="906"/>
                    <a:pt x="1909" y="906"/>
                  </a:cubicBezTo>
                  <a:cubicBezTo>
                    <a:pt x="2422" y="906"/>
                    <a:pt x="2945" y="866"/>
                    <a:pt x="3466" y="866"/>
                  </a:cubicBezTo>
                  <a:cubicBezTo>
                    <a:pt x="3744" y="866"/>
                    <a:pt x="4021" y="877"/>
                    <a:pt x="4297" y="912"/>
                  </a:cubicBezTo>
                  <a:lnTo>
                    <a:pt x="4357" y="932"/>
                  </a:lnTo>
                  <a:lnTo>
                    <a:pt x="4436" y="952"/>
                  </a:lnTo>
                  <a:cubicBezTo>
                    <a:pt x="5888" y="613"/>
                    <a:pt x="7380" y="594"/>
                    <a:pt x="8813" y="315"/>
                  </a:cubicBezTo>
                  <a:cubicBezTo>
                    <a:pt x="8618" y="70"/>
                    <a:pt x="8406" y="1"/>
                    <a:pt x="8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9"/>
            <p:cNvSpPr/>
            <p:nvPr/>
          </p:nvSpPr>
          <p:spPr>
            <a:xfrm>
              <a:off x="5588650" y="2847075"/>
              <a:ext cx="161650" cy="32025"/>
            </a:xfrm>
            <a:custGeom>
              <a:avLst/>
              <a:gdLst/>
              <a:ahLst/>
              <a:cxnLst/>
              <a:rect l="l" t="t" r="r" b="b"/>
              <a:pathLst>
                <a:path w="6466" h="1281" extrusionOk="0">
                  <a:moveTo>
                    <a:pt x="5767" y="0"/>
                  </a:moveTo>
                  <a:cubicBezTo>
                    <a:pt x="5013" y="0"/>
                    <a:pt x="4251" y="182"/>
                    <a:pt x="3501" y="198"/>
                  </a:cubicBezTo>
                  <a:cubicBezTo>
                    <a:pt x="3333" y="286"/>
                    <a:pt x="3157" y="307"/>
                    <a:pt x="2979" y="307"/>
                  </a:cubicBezTo>
                  <a:cubicBezTo>
                    <a:pt x="2811" y="307"/>
                    <a:pt x="2640" y="288"/>
                    <a:pt x="2472" y="288"/>
                  </a:cubicBezTo>
                  <a:cubicBezTo>
                    <a:pt x="2294" y="288"/>
                    <a:pt x="2118" y="309"/>
                    <a:pt x="1950" y="397"/>
                  </a:cubicBezTo>
                  <a:cubicBezTo>
                    <a:pt x="1862" y="478"/>
                    <a:pt x="1758" y="497"/>
                    <a:pt x="1648" y="497"/>
                  </a:cubicBezTo>
                  <a:cubicBezTo>
                    <a:pt x="1550" y="497"/>
                    <a:pt x="1448" y="482"/>
                    <a:pt x="1348" y="482"/>
                  </a:cubicBezTo>
                  <a:cubicBezTo>
                    <a:pt x="1230" y="482"/>
                    <a:pt x="1114" y="503"/>
                    <a:pt x="1015" y="596"/>
                  </a:cubicBezTo>
                  <a:cubicBezTo>
                    <a:pt x="926" y="669"/>
                    <a:pt x="817" y="679"/>
                    <a:pt x="705" y="679"/>
                  </a:cubicBezTo>
                  <a:cubicBezTo>
                    <a:pt x="660" y="679"/>
                    <a:pt x="615" y="677"/>
                    <a:pt x="570" y="677"/>
                  </a:cubicBezTo>
                  <a:cubicBezTo>
                    <a:pt x="450" y="677"/>
                    <a:pt x="333" y="689"/>
                    <a:pt x="239" y="775"/>
                  </a:cubicBezTo>
                  <a:cubicBezTo>
                    <a:pt x="225" y="789"/>
                    <a:pt x="193" y="812"/>
                    <a:pt x="161" y="812"/>
                  </a:cubicBezTo>
                  <a:cubicBezTo>
                    <a:pt x="146" y="812"/>
                    <a:pt x="132" y="807"/>
                    <a:pt x="120" y="795"/>
                  </a:cubicBezTo>
                  <a:cubicBezTo>
                    <a:pt x="0" y="855"/>
                    <a:pt x="0" y="934"/>
                    <a:pt x="60" y="1034"/>
                  </a:cubicBezTo>
                  <a:cubicBezTo>
                    <a:pt x="358" y="1252"/>
                    <a:pt x="736" y="1093"/>
                    <a:pt x="1055" y="1252"/>
                  </a:cubicBezTo>
                  <a:cubicBezTo>
                    <a:pt x="1180" y="1252"/>
                    <a:pt x="1306" y="1280"/>
                    <a:pt x="1429" y="1280"/>
                  </a:cubicBezTo>
                  <a:cubicBezTo>
                    <a:pt x="1539" y="1280"/>
                    <a:pt x="1647" y="1258"/>
                    <a:pt x="1751" y="1173"/>
                  </a:cubicBezTo>
                  <a:cubicBezTo>
                    <a:pt x="3243" y="576"/>
                    <a:pt x="4814" y="536"/>
                    <a:pt x="6366" y="397"/>
                  </a:cubicBezTo>
                  <a:cubicBezTo>
                    <a:pt x="6465" y="298"/>
                    <a:pt x="6465" y="178"/>
                    <a:pt x="6326" y="39"/>
                  </a:cubicBezTo>
                  <a:cubicBezTo>
                    <a:pt x="6140" y="11"/>
                    <a:pt x="5954" y="0"/>
                    <a:pt x="57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9"/>
            <p:cNvSpPr/>
            <p:nvPr/>
          </p:nvSpPr>
          <p:spPr>
            <a:xfrm>
              <a:off x="5283300" y="2828150"/>
              <a:ext cx="84050" cy="40800"/>
            </a:xfrm>
            <a:custGeom>
              <a:avLst/>
              <a:gdLst/>
              <a:ahLst/>
              <a:cxnLst/>
              <a:rect l="l" t="t" r="r" b="b"/>
              <a:pathLst>
                <a:path w="3362" h="1632" extrusionOk="0">
                  <a:moveTo>
                    <a:pt x="478" y="0"/>
                  </a:moveTo>
                  <a:cubicBezTo>
                    <a:pt x="299" y="40"/>
                    <a:pt x="100" y="60"/>
                    <a:pt x="0" y="259"/>
                  </a:cubicBezTo>
                  <a:cubicBezTo>
                    <a:pt x="20" y="637"/>
                    <a:pt x="299" y="816"/>
                    <a:pt x="597" y="896"/>
                  </a:cubicBezTo>
                  <a:cubicBezTo>
                    <a:pt x="1333" y="1094"/>
                    <a:pt x="2009" y="1492"/>
                    <a:pt x="2785" y="1632"/>
                  </a:cubicBezTo>
                  <a:cubicBezTo>
                    <a:pt x="3004" y="1632"/>
                    <a:pt x="3163" y="1552"/>
                    <a:pt x="3302" y="1413"/>
                  </a:cubicBezTo>
                  <a:cubicBezTo>
                    <a:pt x="3362" y="1333"/>
                    <a:pt x="3362" y="1234"/>
                    <a:pt x="3302" y="1154"/>
                  </a:cubicBezTo>
                  <a:cubicBezTo>
                    <a:pt x="2526" y="398"/>
                    <a:pt x="1413" y="358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9"/>
            <p:cNvSpPr/>
            <p:nvPr/>
          </p:nvSpPr>
          <p:spPr>
            <a:xfrm>
              <a:off x="5524000" y="2841025"/>
              <a:ext cx="119375" cy="25925"/>
            </a:xfrm>
            <a:custGeom>
              <a:avLst/>
              <a:gdLst/>
              <a:ahLst/>
              <a:cxnLst/>
              <a:rect l="l" t="t" r="r" b="b"/>
              <a:pathLst>
                <a:path w="4775" h="1037" extrusionOk="0">
                  <a:moveTo>
                    <a:pt x="4008" y="0"/>
                  </a:moveTo>
                  <a:cubicBezTo>
                    <a:pt x="3979" y="0"/>
                    <a:pt x="3950" y="1"/>
                    <a:pt x="3919" y="3"/>
                  </a:cubicBezTo>
                  <a:cubicBezTo>
                    <a:pt x="2712" y="41"/>
                    <a:pt x="1562" y="481"/>
                    <a:pt x="376" y="481"/>
                  </a:cubicBezTo>
                  <a:cubicBezTo>
                    <a:pt x="350" y="481"/>
                    <a:pt x="324" y="480"/>
                    <a:pt x="299" y="480"/>
                  </a:cubicBezTo>
                  <a:cubicBezTo>
                    <a:pt x="159" y="480"/>
                    <a:pt x="60" y="579"/>
                    <a:pt x="0" y="679"/>
                  </a:cubicBezTo>
                  <a:cubicBezTo>
                    <a:pt x="42" y="797"/>
                    <a:pt x="132" y="821"/>
                    <a:pt x="235" y="821"/>
                  </a:cubicBezTo>
                  <a:cubicBezTo>
                    <a:pt x="303" y="821"/>
                    <a:pt x="377" y="810"/>
                    <a:pt x="446" y="810"/>
                  </a:cubicBezTo>
                  <a:cubicBezTo>
                    <a:pt x="572" y="810"/>
                    <a:pt x="683" y="844"/>
                    <a:pt x="716" y="1037"/>
                  </a:cubicBezTo>
                  <a:cubicBezTo>
                    <a:pt x="2089" y="818"/>
                    <a:pt x="3402" y="420"/>
                    <a:pt x="4774" y="221"/>
                  </a:cubicBezTo>
                  <a:cubicBezTo>
                    <a:pt x="4520" y="94"/>
                    <a:pt x="4315" y="0"/>
                    <a:pt x="4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9"/>
            <p:cNvSpPr/>
            <p:nvPr/>
          </p:nvSpPr>
          <p:spPr>
            <a:xfrm>
              <a:off x="5775150" y="2814225"/>
              <a:ext cx="122350" cy="18925"/>
            </a:xfrm>
            <a:custGeom>
              <a:avLst/>
              <a:gdLst/>
              <a:ahLst/>
              <a:cxnLst/>
              <a:rect l="l" t="t" r="r" b="b"/>
              <a:pathLst>
                <a:path w="4894" h="757" extrusionOk="0">
                  <a:moveTo>
                    <a:pt x="4814" y="0"/>
                  </a:moveTo>
                  <a:cubicBezTo>
                    <a:pt x="4018" y="0"/>
                    <a:pt x="298" y="458"/>
                    <a:pt x="0" y="677"/>
                  </a:cubicBezTo>
                  <a:cubicBezTo>
                    <a:pt x="378" y="732"/>
                    <a:pt x="755" y="756"/>
                    <a:pt x="1129" y="756"/>
                  </a:cubicBezTo>
                  <a:cubicBezTo>
                    <a:pt x="2369" y="756"/>
                    <a:pt x="3592" y="490"/>
                    <a:pt x="4814" y="199"/>
                  </a:cubicBezTo>
                  <a:lnTo>
                    <a:pt x="4894" y="120"/>
                  </a:lnTo>
                  <a:cubicBezTo>
                    <a:pt x="4894" y="80"/>
                    <a:pt x="4894" y="60"/>
                    <a:pt x="4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9"/>
            <p:cNvSpPr/>
            <p:nvPr/>
          </p:nvSpPr>
          <p:spPr>
            <a:xfrm>
              <a:off x="5365850" y="2857675"/>
              <a:ext cx="69650" cy="33650"/>
            </a:xfrm>
            <a:custGeom>
              <a:avLst/>
              <a:gdLst/>
              <a:ahLst/>
              <a:cxnLst/>
              <a:rect l="l" t="t" r="r" b="b"/>
              <a:pathLst>
                <a:path w="2786" h="1346" extrusionOk="0">
                  <a:moveTo>
                    <a:pt x="876" y="252"/>
                  </a:moveTo>
                  <a:lnTo>
                    <a:pt x="895" y="331"/>
                  </a:lnTo>
                  <a:cubicBezTo>
                    <a:pt x="895" y="333"/>
                    <a:pt x="895" y="334"/>
                    <a:pt x="895" y="334"/>
                  </a:cubicBezTo>
                  <a:cubicBezTo>
                    <a:pt x="892" y="334"/>
                    <a:pt x="876" y="252"/>
                    <a:pt x="876" y="252"/>
                  </a:cubicBezTo>
                  <a:close/>
                  <a:moveTo>
                    <a:pt x="483" y="0"/>
                  </a:moveTo>
                  <a:cubicBezTo>
                    <a:pt x="359" y="0"/>
                    <a:pt x="231" y="19"/>
                    <a:pt x="109" y="19"/>
                  </a:cubicBezTo>
                  <a:cubicBezTo>
                    <a:pt x="72" y="19"/>
                    <a:pt x="36" y="17"/>
                    <a:pt x="0" y="13"/>
                  </a:cubicBezTo>
                  <a:lnTo>
                    <a:pt x="0" y="13"/>
                  </a:lnTo>
                  <a:cubicBezTo>
                    <a:pt x="0" y="53"/>
                    <a:pt x="20" y="132"/>
                    <a:pt x="20" y="172"/>
                  </a:cubicBezTo>
                  <a:cubicBezTo>
                    <a:pt x="0" y="351"/>
                    <a:pt x="0" y="530"/>
                    <a:pt x="80" y="709"/>
                  </a:cubicBezTo>
                  <a:cubicBezTo>
                    <a:pt x="677" y="1206"/>
                    <a:pt x="1353" y="1346"/>
                    <a:pt x="2089" y="1346"/>
                  </a:cubicBezTo>
                  <a:lnTo>
                    <a:pt x="2288" y="1346"/>
                  </a:lnTo>
                  <a:cubicBezTo>
                    <a:pt x="2467" y="1226"/>
                    <a:pt x="2785" y="968"/>
                    <a:pt x="2547" y="908"/>
                  </a:cubicBezTo>
                  <a:cubicBezTo>
                    <a:pt x="1970" y="749"/>
                    <a:pt x="1572" y="212"/>
                    <a:pt x="955" y="212"/>
                  </a:cubicBezTo>
                  <a:cubicBezTo>
                    <a:pt x="821" y="37"/>
                    <a:pt x="656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9"/>
            <p:cNvSpPr/>
            <p:nvPr/>
          </p:nvSpPr>
          <p:spPr>
            <a:xfrm>
              <a:off x="5264400" y="2935250"/>
              <a:ext cx="94500" cy="32600"/>
            </a:xfrm>
            <a:custGeom>
              <a:avLst/>
              <a:gdLst/>
              <a:ahLst/>
              <a:cxnLst/>
              <a:rect l="l" t="t" r="r" b="b"/>
              <a:pathLst>
                <a:path w="3780" h="1304" extrusionOk="0">
                  <a:moveTo>
                    <a:pt x="375" y="1"/>
                  </a:moveTo>
                  <a:cubicBezTo>
                    <a:pt x="317" y="1"/>
                    <a:pt x="259" y="5"/>
                    <a:pt x="199" y="13"/>
                  </a:cubicBezTo>
                  <a:cubicBezTo>
                    <a:pt x="100" y="53"/>
                    <a:pt x="40" y="113"/>
                    <a:pt x="0" y="212"/>
                  </a:cubicBezTo>
                  <a:cubicBezTo>
                    <a:pt x="40" y="252"/>
                    <a:pt x="60" y="292"/>
                    <a:pt x="80" y="331"/>
                  </a:cubicBezTo>
                  <a:cubicBezTo>
                    <a:pt x="239" y="530"/>
                    <a:pt x="498" y="351"/>
                    <a:pt x="657" y="530"/>
                  </a:cubicBezTo>
                  <a:lnTo>
                    <a:pt x="657" y="709"/>
                  </a:lnTo>
                  <a:cubicBezTo>
                    <a:pt x="836" y="709"/>
                    <a:pt x="995" y="729"/>
                    <a:pt x="1194" y="729"/>
                  </a:cubicBezTo>
                  <a:cubicBezTo>
                    <a:pt x="1273" y="749"/>
                    <a:pt x="1353" y="809"/>
                    <a:pt x="1393" y="888"/>
                  </a:cubicBezTo>
                  <a:lnTo>
                    <a:pt x="1592" y="888"/>
                  </a:lnTo>
                  <a:cubicBezTo>
                    <a:pt x="1648" y="844"/>
                    <a:pt x="1704" y="805"/>
                    <a:pt x="1760" y="805"/>
                  </a:cubicBezTo>
                  <a:cubicBezTo>
                    <a:pt x="1803" y="805"/>
                    <a:pt x="1847" y="828"/>
                    <a:pt x="1890" y="888"/>
                  </a:cubicBezTo>
                  <a:cubicBezTo>
                    <a:pt x="1930" y="948"/>
                    <a:pt x="1950" y="1008"/>
                    <a:pt x="1989" y="1048"/>
                  </a:cubicBezTo>
                  <a:cubicBezTo>
                    <a:pt x="2417" y="1048"/>
                    <a:pt x="2792" y="1290"/>
                    <a:pt x="3212" y="1290"/>
                  </a:cubicBezTo>
                  <a:cubicBezTo>
                    <a:pt x="3242" y="1290"/>
                    <a:pt x="3272" y="1289"/>
                    <a:pt x="3302" y="1286"/>
                  </a:cubicBezTo>
                  <a:cubicBezTo>
                    <a:pt x="3343" y="1298"/>
                    <a:pt x="3381" y="1304"/>
                    <a:pt x="3416" y="1304"/>
                  </a:cubicBezTo>
                  <a:cubicBezTo>
                    <a:pt x="3557" y="1304"/>
                    <a:pt x="3665" y="1218"/>
                    <a:pt x="3760" y="1107"/>
                  </a:cubicBezTo>
                  <a:cubicBezTo>
                    <a:pt x="3780" y="1107"/>
                    <a:pt x="3780" y="1087"/>
                    <a:pt x="3780" y="1028"/>
                  </a:cubicBezTo>
                  <a:cubicBezTo>
                    <a:pt x="3780" y="988"/>
                    <a:pt x="3760" y="928"/>
                    <a:pt x="3720" y="888"/>
                  </a:cubicBezTo>
                  <a:cubicBezTo>
                    <a:pt x="3481" y="789"/>
                    <a:pt x="3243" y="809"/>
                    <a:pt x="3024" y="690"/>
                  </a:cubicBezTo>
                  <a:cubicBezTo>
                    <a:pt x="2975" y="641"/>
                    <a:pt x="2912" y="633"/>
                    <a:pt x="2847" y="633"/>
                  </a:cubicBezTo>
                  <a:cubicBezTo>
                    <a:pt x="2820" y="633"/>
                    <a:pt x="2792" y="635"/>
                    <a:pt x="2765" y="635"/>
                  </a:cubicBezTo>
                  <a:cubicBezTo>
                    <a:pt x="2676" y="635"/>
                    <a:pt x="2596" y="620"/>
                    <a:pt x="2566" y="491"/>
                  </a:cubicBezTo>
                  <a:cubicBezTo>
                    <a:pt x="2483" y="373"/>
                    <a:pt x="2371" y="327"/>
                    <a:pt x="2243" y="327"/>
                  </a:cubicBezTo>
                  <a:cubicBezTo>
                    <a:pt x="2218" y="327"/>
                    <a:pt x="2194" y="328"/>
                    <a:pt x="2169" y="331"/>
                  </a:cubicBezTo>
                  <a:cubicBezTo>
                    <a:pt x="2098" y="343"/>
                    <a:pt x="2029" y="349"/>
                    <a:pt x="1961" y="349"/>
                  </a:cubicBezTo>
                  <a:cubicBezTo>
                    <a:pt x="1412" y="349"/>
                    <a:pt x="927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9"/>
            <p:cNvSpPr/>
            <p:nvPr/>
          </p:nvSpPr>
          <p:spPr>
            <a:xfrm>
              <a:off x="5531450" y="2869725"/>
              <a:ext cx="82575" cy="19050"/>
            </a:xfrm>
            <a:custGeom>
              <a:avLst/>
              <a:gdLst/>
              <a:ahLst/>
              <a:cxnLst/>
              <a:rect l="l" t="t" r="r" b="b"/>
              <a:pathLst>
                <a:path w="3303" h="762" extrusionOk="0">
                  <a:moveTo>
                    <a:pt x="1891" y="0"/>
                  </a:moveTo>
                  <a:cubicBezTo>
                    <a:pt x="1386" y="0"/>
                    <a:pt x="914" y="240"/>
                    <a:pt x="418" y="287"/>
                  </a:cubicBezTo>
                  <a:cubicBezTo>
                    <a:pt x="406" y="325"/>
                    <a:pt x="377" y="339"/>
                    <a:pt x="348" y="339"/>
                  </a:cubicBezTo>
                  <a:cubicBezTo>
                    <a:pt x="331" y="339"/>
                    <a:pt x="314" y="334"/>
                    <a:pt x="299" y="327"/>
                  </a:cubicBezTo>
                  <a:cubicBezTo>
                    <a:pt x="140" y="366"/>
                    <a:pt x="1" y="386"/>
                    <a:pt x="1" y="585"/>
                  </a:cubicBezTo>
                  <a:cubicBezTo>
                    <a:pt x="97" y="720"/>
                    <a:pt x="198" y="762"/>
                    <a:pt x="304" y="762"/>
                  </a:cubicBezTo>
                  <a:cubicBezTo>
                    <a:pt x="417" y="762"/>
                    <a:pt x="534" y="715"/>
                    <a:pt x="657" y="685"/>
                  </a:cubicBezTo>
                  <a:cubicBezTo>
                    <a:pt x="1413" y="665"/>
                    <a:pt x="2149" y="625"/>
                    <a:pt x="2905" y="466"/>
                  </a:cubicBezTo>
                  <a:cubicBezTo>
                    <a:pt x="2945" y="426"/>
                    <a:pt x="3024" y="366"/>
                    <a:pt x="3104" y="366"/>
                  </a:cubicBezTo>
                  <a:cubicBezTo>
                    <a:pt x="3183" y="366"/>
                    <a:pt x="3243" y="346"/>
                    <a:pt x="3303" y="287"/>
                  </a:cubicBezTo>
                  <a:cubicBezTo>
                    <a:pt x="3178" y="114"/>
                    <a:pt x="3021" y="80"/>
                    <a:pt x="2856" y="80"/>
                  </a:cubicBezTo>
                  <a:cubicBezTo>
                    <a:pt x="2749" y="80"/>
                    <a:pt x="2639" y="95"/>
                    <a:pt x="2532" y="95"/>
                  </a:cubicBezTo>
                  <a:cubicBezTo>
                    <a:pt x="2462" y="95"/>
                    <a:pt x="2393" y="88"/>
                    <a:pt x="2328" y="68"/>
                  </a:cubicBezTo>
                  <a:cubicBezTo>
                    <a:pt x="2179" y="20"/>
                    <a:pt x="2033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9"/>
            <p:cNvSpPr/>
            <p:nvPr/>
          </p:nvSpPr>
          <p:spPr>
            <a:xfrm>
              <a:off x="5234050" y="2923625"/>
              <a:ext cx="84075" cy="23800"/>
            </a:xfrm>
            <a:custGeom>
              <a:avLst/>
              <a:gdLst/>
              <a:ahLst/>
              <a:cxnLst/>
              <a:rect l="l" t="t" r="r" b="b"/>
              <a:pathLst>
                <a:path w="3363" h="952" extrusionOk="0">
                  <a:moveTo>
                    <a:pt x="518" y="1"/>
                  </a:moveTo>
                  <a:cubicBezTo>
                    <a:pt x="100" y="120"/>
                    <a:pt x="1" y="319"/>
                    <a:pt x="379" y="617"/>
                  </a:cubicBezTo>
                  <a:cubicBezTo>
                    <a:pt x="578" y="783"/>
                    <a:pt x="846" y="797"/>
                    <a:pt x="1114" y="797"/>
                  </a:cubicBezTo>
                  <a:cubicBezTo>
                    <a:pt x="1167" y="797"/>
                    <a:pt x="1221" y="796"/>
                    <a:pt x="1274" y="796"/>
                  </a:cubicBezTo>
                  <a:lnTo>
                    <a:pt x="1274" y="598"/>
                  </a:lnTo>
                  <a:cubicBezTo>
                    <a:pt x="1316" y="594"/>
                    <a:pt x="1358" y="593"/>
                    <a:pt x="1400" y="593"/>
                  </a:cubicBezTo>
                  <a:cubicBezTo>
                    <a:pt x="1872" y="593"/>
                    <a:pt x="2329" y="786"/>
                    <a:pt x="2786" y="896"/>
                  </a:cubicBezTo>
                  <a:cubicBezTo>
                    <a:pt x="2887" y="924"/>
                    <a:pt x="2984" y="951"/>
                    <a:pt x="3075" y="951"/>
                  </a:cubicBezTo>
                  <a:cubicBezTo>
                    <a:pt x="3180" y="951"/>
                    <a:pt x="3277" y="914"/>
                    <a:pt x="3363" y="796"/>
                  </a:cubicBezTo>
                  <a:cubicBezTo>
                    <a:pt x="2408" y="518"/>
                    <a:pt x="1473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9"/>
            <p:cNvSpPr/>
            <p:nvPr/>
          </p:nvSpPr>
          <p:spPr>
            <a:xfrm>
              <a:off x="5827850" y="2967400"/>
              <a:ext cx="114900" cy="20400"/>
            </a:xfrm>
            <a:custGeom>
              <a:avLst/>
              <a:gdLst/>
              <a:ahLst/>
              <a:cxnLst/>
              <a:rect l="l" t="t" r="r" b="b"/>
              <a:pathLst>
                <a:path w="4596" h="816" extrusionOk="0">
                  <a:moveTo>
                    <a:pt x="4596" y="0"/>
                  </a:moveTo>
                  <a:lnTo>
                    <a:pt x="4596" y="0"/>
                  </a:lnTo>
                  <a:cubicBezTo>
                    <a:pt x="3064" y="20"/>
                    <a:pt x="1512" y="199"/>
                    <a:pt x="1" y="537"/>
                  </a:cubicBezTo>
                  <a:cubicBezTo>
                    <a:pt x="118" y="560"/>
                    <a:pt x="237" y="568"/>
                    <a:pt x="358" y="568"/>
                  </a:cubicBezTo>
                  <a:cubicBezTo>
                    <a:pt x="602" y="568"/>
                    <a:pt x="850" y="537"/>
                    <a:pt x="1098" y="537"/>
                  </a:cubicBezTo>
                  <a:cubicBezTo>
                    <a:pt x="1373" y="537"/>
                    <a:pt x="1647" y="575"/>
                    <a:pt x="1910" y="736"/>
                  </a:cubicBezTo>
                  <a:cubicBezTo>
                    <a:pt x="1990" y="756"/>
                    <a:pt x="2030" y="796"/>
                    <a:pt x="2109" y="816"/>
                  </a:cubicBezTo>
                  <a:cubicBezTo>
                    <a:pt x="2388" y="597"/>
                    <a:pt x="2726" y="557"/>
                    <a:pt x="3084" y="557"/>
                  </a:cubicBezTo>
                  <a:cubicBezTo>
                    <a:pt x="3104" y="199"/>
                    <a:pt x="3382" y="219"/>
                    <a:pt x="3621" y="199"/>
                  </a:cubicBezTo>
                  <a:cubicBezTo>
                    <a:pt x="3678" y="189"/>
                    <a:pt x="3736" y="186"/>
                    <a:pt x="3794" y="186"/>
                  </a:cubicBezTo>
                  <a:cubicBezTo>
                    <a:pt x="3900" y="186"/>
                    <a:pt x="4007" y="197"/>
                    <a:pt x="4110" y="197"/>
                  </a:cubicBezTo>
                  <a:cubicBezTo>
                    <a:pt x="4284" y="197"/>
                    <a:pt x="4451" y="166"/>
                    <a:pt x="45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9"/>
            <p:cNvSpPr/>
            <p:nvPr/>
          </p:nvSpPr>
          <p:spPr>
            <a:xfrm>
              <a:off x="5950200" y="2770575"/>
              <a:ext cx="126825" cy="15325"/>
            </a:xfrm>
            <a:custGeom>
              <a:avLst/>
              <a:gdLst/>
              <a:ahLst/>
              <a:cxnLst/>
              <a:rect l="l" t="t" r="r" b="b"/>
              <a:pathLst>
                <a:path w="5073" h="613" extrusionOk="0">
                  <a:moveTo>
                    <a:pt x="1803" y="1"/>
                  </a:moveTo>
                  <a:cubicBezTo>
                    <a:pt x="1293" y="1"/>
                    <a:pt x="786" y="75"/>
                    <a:pt x="279" y="234"/>
                  </a:cubicBezTo>
                  <a:cubicBezTo>
                    <a:pt x="279" y="374"/>
                    <a:pt x="0" y="414"/>
                    <a:pt x="100" y="612"/>
                  </a:cubicBezTo>
                  <a:cubicBezTo>
                    <a:pt x="1771" y="553"/>
                    <a:pt x="3402" y="473"/>
                    <a:pt x="5073" y="433"/>
                  </a:cubicBezTo>
                  <a:cubicBezTo>
                    <a:pt x="4864" y="304"/>
                    <a:pt x="4635" y="289"/>
                    <a:pt x="4401" y="289"/>
                  </a:cubicBezTo>
                  <a:cubicBezTo>
                    <a:pt x="4331" y="289"/>
                    <a:pt x="4261" y="291"/>
                    <a:pt x="4190" y="291"/>
                  </a:cubicBezTo>
                  <a:cubicBezTo>
                    <a:pt x="4025" y="291"/>
                    <a:pt x="3860" y="283"/>
                    <a:pt x="3700" y="234"/>
                  </a:cubicBezTo>
                  <a:cubicBezTo>
                    <a:pt x="3678" y="202"/>
                    <a:pt x="3644" y="187"/>
                    <a:pt x="3612" y="187"/>
                  </a:cubicBezTo>
                  <a:cubicBezTo>
                    <a:pt x="3585" y="187"/>
                    <a:pt x="3559" y="197"/>
                    <a:pt x="3541" y="215"/>
                  </a:cubicBezTo>
                  <a:lnTo>
                    <a:pt x="3342" y="215"/>
                  </a:lnTo>
                  <a:cubicBezTo>
                    <a:pt x="2825" y="75"/>
                    <a:pt x="2313" y="1"/>
                    <a:pt x="18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9"/>
            <p:cNvSpPr/>
            <p:nvPr/>
          </p:nvSpPr>
          <p:spPr>
            <a:xfrm>
              <a:off x="5951675" y="2824100"/>
              <a:ext cx="100275" cy="14025"/>
            </a:xfrm>
            <a:custGeom>
              <a:avLst/>
              <a:gdLst/>
              <a:ahLst/>
              <a:cxnLst/>
              <a:rect l="l" t="t" r="r" b="b"/>
              <a:pathLst>
                <a:path w="4011" h="561" extrusionOk="0">
                  <a:moveTo>
                    <a:pt x="3473" y="0"/>
                  </a:moveTo>
                  <a:cubicBezTo>
                    <a:pt x="2303" y="0"/>
                    <a:pt x="1136" y="91"/>
                    <a:pt x="1" y="361"/>
                  </a:cubicBezTo>
                  <a:cubicBezTo>
                    <a:pt x="99" y="384"/>
                    <a:pt x="198" y="392"/>
                    <a:pt x="298" y="392"/>
                  </a:cubicBezTo>
                  <a:cubicBezTo>
                    <a:pt x="498" y="392"/>
                    <a:pt x="698" y="361"/>
                    <a:pt x="895" y="361"/>
                  </a:cubicBezTo>
                  <a:cubicBezTo>
                    <a:pt x="1114" y="361"/>
                    <a:pt x="1329" y="399"/>
                    <a:pt x="1533" y="560"/>
                  </a:cubicBezTo>
                  <a:cubicBezTo>
                    <a:pt x="1722" y="491"/>
                    <a:pt x="1940" y="393"/>
                    <a:pt x="2150" y="393"/>
                  </a:cubicBezTo>
                  <a:cubicBezTo>
                    <a:pt x="2183" y="393"/>
                    <a:pt x="2216" y="396"/>
                    <a:pt x="2249" y="401"/>
                  </a:cubicBezTo>
                  <a:cubicBezTo>
                    <a:pt x="2363" y="430"/>
                    <a:pt x="2477" y="440"/>
                    <a:pt x="2591" y="440"/>
                  </a:cubicBezTo>
                  <a:cubicBezTo>
                    <a:pt x="2889" y="440"/>
                    <a:pt x="3185" y="370"/>
                    <a:pt x="3473" y="370"/>
                  </a:cubicBezTo>
                  <a:cubicBezTo>
                    <a:pt x="3536" y="370"/>
                    <a:pt x="3599" y="373"/>
                    <a:pt x="3661" y="381"/>
                  </a:cubicBezTo>
                  <a:cubicBezTo>
                    <a:pt x="3676" y="382"/>
                    <a:pt x="3691" y="382"/>
                    <a:pt x="3705" y="382"/>
                  </a:cubicBezTo>
                  <a:cubicBezTo>
                    <a:pt x="4011" y="382"/>
                    <a:pt x="3916" y="175"/>
                    <a:pt x="3840" y="3"/>
                  </a:cubicBezTo>
                  <a:cubicBezTo>
                    <a:pt x="3718" y="1"/>
                    <a:pt x="3595" y="0"/>
                    <a:pt x="3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9"/>
            <p:cNvSpPr/>
            <p:nvPr/>
          </p:nvSpPr>
          <p:spPr>
            <a:xfrm>
              <a:off x="5465800" y="2867975"/>
              <a:ext cx="73625" cy="26350"/>
            </a:xfrm>
            <a:custGeom>
              <a:avLst/>
              <a:gdLst/>
              <a:ahLst/>
              <a:cxnLst/>
              <a:rect l="l" t="t" r="r" b="b"/>
              <a:pathLst>
                <a:path w="2945" h="1054" extrusionOk="0">
                  <a:moveTo>
                    <a:pt x="1124" y="1"/>
                  </a:moveTo>
                  <a:cubicBezTo>
                    <a:pt x="735" y="1"/>
                    <a:pt x="372" y="178"/>
                    <a:pt x="1" y="337"/>
                  </a:cubicBezTo>
                  <a:lnTo>
                    <a:pt x="1" y="735"/>
                  </a:lnTo>
                  <a:cubicBezTo>
                    <a:pt x="247" y="966"/>
                    <a:pt x="524" y="998"/>
                    <a:pt x="810" y="998"/>
                  </a:cubicBezTo>
                  <a:cubicBezTo>
                    <a:pt x="918" y="998"/>
                    <a:pt x="1026" y="993"/>
                    <a:pt x="1135" y="993"/>
                  </a:cubicBezTo>
                  <a:cubicBezTo>
                    <a:pt x="1652" y="854"/>
                    <a:pt x="2269" y="1053"/>
                    <a:pt x="2686" y="556"/>
                  </a:cubicBezTo>
                  <a:cubicBezTo>
                    <a:pt x="2786" y="496"/>
                    <a:pt x="2865" y="436"/>
                    <a:pt x="2945" y="357"/>
                  </a:cubicBezTo>
                  <a:lnTo>
                    <a:pt x="2945" y="357"/>
                  </a:lnTo>
                  <a:cubicBezTo>
                    <a:pt x="2859" y="370"/>
                    <a:pt x="2775" y="372"/>
                    <a:pt x="2693" y="372"/>
                  </a:cubicBezTo>
                  <a:cubicBezTo>
                    <a:pt x="2652" y="372"/>
                    <a:pt x="2612" y="372"/>
                    <a:pt x="2572" y="372"/>
                  </a:cubicBezTo>
                  <a:cubicBezTo>
                    <a:pt x="2453" y="372"/>
                    <a:pt x="2338" y="377"/>
                    <a:pt x="2229" y="416"/>
                  </a:cubicBezTo>
                  <a:cubicBezTo>
                    <a:pt x="2181" y="424"/>
                    <a:pt x="2137" y="428"/>
                    <a:pt x="2096" y="428"/>
                  </a:cubicBezTo>
                  <a:cubicBezTo>
                    <a:pt x="1920" y="428"/>
                    <a:pt x="1812" y="352"/>
                    <a:pt x="1731" y="158"/>
                  </a:cubicBezTo>
                  <a:cubicBezTo>
                    <a:pt x="1519" y="45"/>
                    <a:pt x="1318" y="1"/>
                    <a:pt x="1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9"/>
            <p:cNvSpPr/>
            <p:nvPr/>
          </p:nvSpPr>
          <p:spPr>
            <a:xfrm>
              <a:off x="5909900" y="2762500"/>
              <a:ext cx="123875" cy="12350"/>
            </a:xfrm>
            <a:custGeom>
              <a:avLst/>
              <a:gdLst/>
              <a:ahLst/>
              <a:cxnLst/>
              <a:rect l="l" t="t" r="r" b="b"/>
              <a:pathLst>
                <a:path w="4955" h="494" extrusionOk="0">
                  <a:moveTo>
                    <a:pt x="3681" y="0"/>
                  </a:moveTo>
                  <a:cubicBezTo>
                    <a:pt x="3482" y="140"/>
                    <a:pt x="3263" y="0"/>
                    <a:pt x="3084" y="160"/>
                  </a:cubicBezTo>
                  <a:lnTo>
                    <a:pt x="2706" y="160"/>
                  </a:lnTo>
                  <a:cubicBezTo>
                    <a:pt x="2647" y="120"/>
                    <a:pt x="2582" y="100"/>
                    <a:pt x="2517" y="100"/>
                  </a:cubicBezTo>
                  <a:cubicBezTo>
                    <a:pt x="2453" y="100"/>
                    <a:pt x="2388" y="120"/>
                    <a:pt x="2328" y="160"/>
                  </a:cubicBezTo>
                  <a:lnTo>
                    <a:pt x="2129" y="160"/>
                  </a:lnTo>
                  <a:cubicBezTo>
                    <a:pt x="2100" y="130"/>
                    <a:pt x="2070" y="115"/>
                    <a:pt x="2037" y="115"/>
                  </a:cubicBezTo>
                  <a:cubicBezTo>
                    <a:pt x="2005" y="115"/>
                    <a:pt x="1970" y="130"/>
                    <a:pt x="1931" y="160"/>
                  </a:cubicBezTo>
                  <a:lnTo>
                    <a:pt x="1732" y="160"/>
                  </a:lnTo>
                  <a:cubicBezTo>
                    <a:pt x="1536" y="85"/>
                    <a:pt x="1346" y="67"/>
                    <a:pt x="1155" y="67"/>
                  </a:cubicBezTo>
                  <a:cubicBezTo>
                    <a:pt x="978" y="67"/>
                    <a:pt x="801" y="83"/>
                    <a:pt x="621" y="83"/>
                  </a:cubicBezTo>
                  <a:cubicBezTo>
                    <a:pt x="581" y="83"/>
                    <a:pt x="540" y="82"/>
                    <a:pt x="498" y="80"/>
                  </a:cubicBezTo>
                  <a:cubicBezTo>
                    <a:pt x="379" y="80"/>
                    <a:pt x="279" y="100"/>
                    <a:pt x="200" y="180"/>
                  </a:cubicBezTo>
                  <a:lnTo>
                    <a:pt x="1" y="378"/>
                  </a:lnTo>
                  <a:cubicBezTo>
                    <a:pt x="120" y="378"/>
                    <a:pt x="220" y="398"/>
                    <a:pt x="339" y="398"/>
                  </a:cubicBezTo>
                  <a:cubicBezTo>
                    <a:pt x="433" y="445"/>
                    <a:pt x="536" y="466"/>
                    <a:pt x="641" y="466"/>
                  </a:cubicBezTo>
                  <a:cubicBezTo>
                    <a:pt x="759" y="466"/>
                    <a:pt x="880" y="440"/>
                    <a:pt x="996" y="398"/>
                  </a:cubicBezTo>
                  <a:lnTo>
                    <a:pt x="1473" y="398"/>
                  </a:lnTo>
                  <a:cubicBezTo>
                    <a:pt x="2090" y="452"/>
                    <a:pt x="2707" y="493"/>
                    <a:pt x="3327" y="493"/>
                  </a:cubicBezTo>
                  <a:cubicBezTo>
                    <a:pt x="3867" y="493"/>
                    <a:pt x="4408" y="462"/>
                    <a:pt x="4954" y="378"/>
                  </a:cubicBezTo>
                  <a:lnTo>
                    <a:pt x="4954" y="180"/>
                  </a:lnTo>
                  <a:cubicBezTo>
                    <a:pt x="4896" y="174"/>
                    <a:pt x="4837" y="172"/>
                    <a:pt x="4779" y="172"/>
                  </a:cubicBezTo>
                  <a:cubicBezTo>
                    <a:pt x="4657" y="172"/>
                    <a:pt x="4537" y="180"/>
                    <a:pt x="4419" y="180"/>
                  </a:cubicBezTo>
                  <a:cubicBezTo>
                    <a:pt x="4208" y="180"/>
                    <a:pt x="4005" y="153"/>
                    <a:pt x="3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9"/>
            <p:cNvSpPr/>
            <p:nvPr/>
          </p:nvSpPr>
          <p:spPr>
            <a:xfrm>
              <a:off x="6343575" y="2794325"/>
              <a:ext cx="52250" cy="24200"/>
            </a:xfrm>
            <a:custGeom>
              <a:avLst/>
              <a:gdLst/>
              <a:ahLst/>
              <a:cxnLst/>
              <a:rect l="l" t="t" r="r" b="b"/>
              <a:pathLst>
                <a:path w="2090" h="968" extrusionOk="0">
                  <a:moveTo>
                    <a:pt x="1333" y="1"/>
                  </a:moveTo>
                  <a:cubicBezTo>
                    <a:pt x="876" y="1"/>
                    <a:pt x="458" y="21"/>
                    <a:pt x="0" y="21"/>
                  </a:cubicBezTo>
                  <a:cubicBezTo>
                    <a:pt x="80" y="299"/>
                    <a:pt x="458" y="200"/>
                    <a:pt x="577" y="398"/>
                  </a:cubicBezTo>
                  <a:cubicBezTo>
                    <a:pt x="597" y="418"/>
                    <a:pt x="597" y="478"/>
                    <a:pt x="617" y="498"/>
                  </a:cubicBezTo>
                  <a:cubicBezTo>
                    <a:pt x="697" y="597"/>
                    <a:pt x="776" y="697"/>
                    <a:pt x="756" y="816"/>
                  </a:cubicBezTo>
                  <a:cubicBezTo>
                    <a:pt x="853" y="928"/>
                    <a:pt x="950" y="967"/>
                    <a:pt x="1046" y="967"/>
                  </a:cubicBezTo>
                  <a:cubicBezTo>
                    <a:pt x="1206" y="967"/>
                    <a:pt x="1363" y="859"/>
                    <a:pt x="1512" y="796"/>
                  </a:cubicBezTo>
                  <a:cubicBezTo>
                    <a:pt x="1572" y="796"/>
                    <a:pt x="1592" y="776"/>
                    <a:pt x="1651" y="776"/>
                  </a:cubicBezTo>
                  <a:cubicBezTo>
                    <a:pt x="1751" y="717"/>
                    <a:pt x="1850" y="617"/>
                    <a:pt x="1890" y="518"/>
                  </a:cubicBezTo>
                  <a:cubicBezTo>
                    <a:pt x="1890" y="478"/>
                    <a:pt x="1910" y="458"/>
                    <a:pt x="1910" y="398"/>
                  </a:cubicBezTo>
                  <a:cubicBezTo>
                    <a:pt x="1970" y="279"/>
                    <a:pt x="2049" y="160"/>
                    <a:pt x="2089" y="21"/>
                  </a:cubicBezTo>
                  <a:cubicBezTo>
                    <a:pt x="1850" y="21"/>
                    <a:pt x="1572" y="1"/>
                    <a:pt x="1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9"/>
            <p:cNvSpPr/>
            <p:nvPr/>
          </p:nvSpPr>
          <p:spPr>
            <a:xfrm>
              <a:off x="6198850" y="2814400"/>
              <a:ext cx="56725" cy="14450"/>
            </a:xfrm>
            <a:custGeom>
              <a:avLst/>
              <a:gdLst/>
              <a:ahLst/>
              <a:cxnLst/>
              <a:rect l="l" t="t" r="r" b="b"/>
              <a:pathLst>
                <a:path w="2269" h="578" extrusionOk="0">
                  <a:moveTo>
                    <a:pt x="724" y="1"/>
                  </a:moveTo>
                  <a:cubicBezTo>
                    <a:pt x="436" y="1"/>
                    <a:pt x="251" y="149"/>
                    <a:pt x="80" y="371"/>
                  </a:cubicBezTo>
                  <a:cubicBezTo>
                    <a:pt x="1" y="451"/>
                    <a:pt x="1" y="491"/>
                    <a:pt x="60" y="570"/>
                  </a:cubicBezTo>
                  <a:cubicBezTo>
                    <a:pt x="167" y="561"/>
                    <a:pt x="273" y="558"/>
                    <a:pt x="379" y="558"/>
                  </a:cubicBezTo>
                  <a:cubicBezTo>
                    <a:pt x="644" y="558"/>
                    <a:pt x="907" y="578"/>
                    <a:pt x="1168" y="578"/>
                  </a:cubicBezTo>
                  <a:cubicBezTo>
                    <a:pt x="1508" y="578"/>
                    <a:pt x="1843" y="545"/>
                    <a:pt x="2169" y="391"/>
                  </a:cubicBezTo>
                  <a:cubicBezTo>
                    <a:pt x="2189" y="391"/>
                    <a:pt x="2209" y="371"/>
                    <a:pt x="2248" y="312"/>
                  </a:cubicBezTo>
                  <a:cubicBezTo>
                    <a:pt x="2268" y="292"/>
                    <a:pt x="2248" y="252"/>
                    <a:pt x="2169" y="192"/>
                  </a:cubicBezTo>
                  <a:cubicBezTo>
                    <a:pt x="1711" y="152"/>
                    <a:pt x="1294" y="93"/>
                    <a:pt x="876" y="13"/>
                  </a:cubicBezTo>
                  <a:cubicBezTo>
                    <a:pt x="822" y="5"/>
                    <a:pt x="772" y="1"/>
                    <a:pt x="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9"/>
            <p:cNvSpPr/>
            <p:nvPr/>
          </p:nvSpPr>
          <p:spPr>
            <a:xfrm>
              <a:off x="5975550" y="2853000"/>
              <a:ext cx="13450" cy="71150"/>
            </a:xfrm>
            <a:custGeom>
              <a:avLst/>
              <a:gdLst/>
              <a:ahLst/>
              <a:cxnLst/>
              <a:rect l="l" t="t" r="r" b="b"/>
              <a:pathLst>
                <a:path w="538" h="2846" extrusionOk="0">
                  <a:moveTo>
                    <a:pt x="438" y="1"/>
                  </a:moveTo>
                  <a:cubicBezTo>
                    <a:pt x="279" y="21"/>
                    <a:pt x="160" y="21"/>
                    <a:pt x="41" y="21"/>
                  </a:cubicBezTo>
                  <a:cubicBezTo>
                    <a:pt x="80" y="856"/>
                    <a:pt x="379" y="1712"/>
                    <a:pt x="60" y="2547"/>
                  </a:cubicBezTo>
                  <a:cubicBezTo>
                    <a:pt x="1" y="2686"/>
                    <a:pt x="140" y="2786"/>
                    <a:pt x="239" y="2846"/>
                  </a:cubicBezTo>
                  <a:cubicBezTo>
                    <a:pt x="200" y="2627"/>
                    <a:pt x="339" y="2448"/>
                    <a:pt x="438" y="2289"/>
                  </a:cubicBezTo>
                  <a:cubicBezTo>
                    <a:pt x="379" y="1513"/>
                    <a:pt x="538" y="757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9"/>
            <p:cNvSpPr/>
            <p:nvPr/>
          </p:nvSpPr>
          <p:spPr>
            <a:xfrm>
              <a:off x="5489175" y="2929100"/>
              <a:ext cx="68150" cy="39500"/>
            </a:xfrm>
            <a:custGeom>
              <a:avLst/>
              <a:gdLst/>
              <a:ahLst/>
              <a:cxnLst/>
              <a:rect l="l" t="t" r="r" b="b"/>
              <a:pathLst>
                <a:path w="2726" h="1580" extrusionOk="0">
                  <a:moveTo>
                    <a:pt x="1950" y="1"/>
                  </a:moveTo>
                  <a:cubicBezTo>
                    <a:pt x="1115" y="279"/>
                    <a:pt x="339" y="637"/>
                    <a:pt x="1" y="1532"/>
                  </a:cubicBezTo>
                  <a:cubicBezTo>
                    <a:pt x="34" y="1565"/>
                    <a:pt x="72" y="1580"/>
                    <a:pt x="114" y="1580"/>
                  </a:cubicBezTo>
                  <a:cubicBezTo>
                    <a:pt x="148" y="1580"/>
                    <a:pt x="184" y="1570"/>
                    <a:pt x="220" y="1552"/>
                  </a:cubicBezTo>
                  <a:cubicBezTo>
                    <a:pt x="379" y="1333"/>
                    <a:pt x="538" y="1095"/>
                    <a:pt x="816" y="995"/>
                  </a:cubicBezTo>
                  <a:cubicBezTo>
                    <a:pt x="1274" y="520"/>
                    <a:pt x="1857" y="371"/>
                    <a:pt x="2482" y="371"/>
                  </a:cubicBezTo>
                  <a:cubicBezTo>
                    <a:pt x="2563" y="371"/>
                    <a:pt x="2644" y="374"/>
                    <a:pt x="2726" y="379"/>
                  </a:cubicBezTo>
                  <a:cubicBezTo>
                    <a:pt x="2717" y="120"/>
                    <a:pt x="2604" y="67"/>
                    <a:pt x="2465" y="67"/>
                  </a:cubicBezTo>
                  <a:cubicBezTo>
                    <a:pt x="2366" y="67"/>
                    <a:pt x="2254" y="93"/>
                    <a:pt x="2156" y="93"/>
                  </a:cubicBezTo>
                  <a:cubicBezTo>
                    <a:pt x="2072" y="93"/>
                    <a:pt x="1997" y="74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9"/>
            <p:cNvSpPr/>
            <p:nvPr/>
          </p:nvSpPr>
          <p:spPr>
            <a:xfrm>
              <a:off x="6253050" y="2811000"/>
              <a:ext cx="56950" cy="14675"/>
            </a:xfrm>
            <a:custGeom>
              <a:avLst/>
              <a:gdLst/>
              <a:ahLst/>
              <a:cxnLst/>
              <a:rect l="l" t="t" r="r" b="b"/>
              <a:pathLst>
                <a:path w="2278" h="587" extrusionOk="0">
                  <a:moveTo>
                    <a:pt x="1018" y="1"/>
                  </a:moveTo>
                  <a:cubicBezTo>
                    <a:pt x="671" y="1"/>
                    <a:pt x="341" y="192"/>
                    <a:pt x="1" y="328"/>
                  </a:cubicBezTo>
                  <a:lnTo>
                    <a:pt x="1" y="527"/>
                  </a:lnTo>
                  <a:cubicBezTo>
                    <a:pt x="737" y="547"/>
                    <a:pt x="1493" y="547"/>
                    <a:pt x="2269" y="587"/>
                  </a:cubicBezTo>
                  <a:cubicBezTo>
                    <a:pt x="2278" y="288"/>
                    <a:pt x="2155" y="232"/>
                    <a:pt x="2003" y="232"/>
                  </a:cubicBezTo>
                  <a:cubicBezTo>
                    <a:pt x="1913" y="232"/>
                    <a:pt x="1814" y="252"/>
                    <a:pt x="1726" y="252"/>
                  </a:cubicBezTo>
                  <a:cubicBezTo>
                    <a:pt x="1635" y="252"/>
                    <a:pt x="1557" y="231"/>
                    <a:pt x="1513" y="149"/>
                  </a:cubicBezTo>
                  <a:cubicBezTo>
                    <a:pt x="1343" y="42"/>
                    <a:pt x="1178" y="1"/>
                    <a:pt x="10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9"/>
            <p:cNvSpPr/>
            <p:nvPr/>
          </p:nvSpPr>
          <p:spPr>
            <a:xfrm>
              <a:off x="5441925" y="2932950"/>
              <a:ext cx="20925" cy="53375"/>
            </a:xfrm>
            <a:custGeom>
              <a:avLst/>
              <a:gdLst/>
              <a:ahLst/>
              <a:cxnLst/>
              <a:rect l="l" t="t" r="r" b="b"/>
              <a:pathLst>
                <a:path w="837" h="2135" extrusionOk="0">
                  <a:moveTo>
                    <a:pt x="682" y="1"/>
                  </a:moveTo>
                  <a:cubicBezTo>
                    <a:pt x="647" y="1"/>
                    <a:pt x="618" y="16"/>
                    <a:pt x="598" y="45"/>
                  </a:cubicBezTo>
                  <a:cubicBezTo>
                    <a:pt x="240" y="602"/>
                    <a:pt x="220" y="1239"/>
                    <a:pt x="41" y="1836"/>
                  </a:cubicBezTo>
                  <a:cubicBezTo>
                    <a:pt x="1" y="1975"/>
                    <a:pt x="120" y="2055"/>
                    <a:pt x="220" y="2134"/>
                  </a:cubicBezTo>
                  <a:cubicBezTo>
                    <a:pt x="498" y="1478"/>
                    <a:pt x="836" y="821"/>
                    <a:pt x="797" y="45"/>
                  </a:cubicBezTo>
                  <a:cubicBezTo>
                    <a:pt x="757" y="16"/>
                    <a:pt x="717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9"/>
            <p:cNvSpPr/>
            <p:nvPr/>
          </p:nvSpPr>
          <p:spPr>
            <a:xfrm>
              <a:off x="5630925" y="2879375"/>
              <a:ext cx="18925" cy="69150"/>
            </a:xfrm>
            <a:custGeom>
              <a:avLst/>
              <a:gdLst/>
              <a:ahLst/>
              <a:cxnLst/>
              <a:rect l="l" t="t" r="r" b="b"/>
              <a:pathLst>
                <a:path w="757" h="2766" extrusionOk="0">
                  <a:moveTo>
                    <a:pt x="577" y="0"/>
                  </a:moveTo>
                  <a:lnTo>
                    <a:pt x="517" y="60"/>
                  </a:lnTo>
                  <a:cubicBezTo>
                    <a:pt x="438" y="80"/>
                    <a:pt x="358" y="80"/>
                    <a:pt x="299" y="80"/>
                  </a:cubicBezTo>
                  <a:cubicBezTo>
                    <a:pt x="398" y="975"/>
                    <a:pt x="0" y="1850"/>
                    <a:pt x="239" y="2765"/>
                  </a:cubicBezTo>
                  <a:cubicBezTo>
                    <a:pt x="318" y="2248"/>
                    <a:pt x="418" y="1751"/>
                    <a:pt x="517" y="1214"/>
                  </a:cubicBezTo>
                  <a:cubicBezTo>
                    <a:pt x="537" y="836"/>
                    <a:pt x="756" y="458"/>
                    <a:pt x="657" y="60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9"/>
            <p:cNvSpPr/>
            <p:nvPr/>
          </p:nvSpPr>
          <p:spPr>
            <a:xfrm>
              <a:off x="6331150" y="2807325"/>
              <a:ext cx="24375" cy="51800"/>
            </a:xfrm>
            <a:custGeom>
              <a:avLst/>
              <a:gdLst/>
              <a:ahLst/>
              <a:cxnLst/>
              <a:rect l="l" t="t" r="r" b="b"/>
              <a:pathLst>
                <a:path w="975" h="2072" extrusionOk="0">
                  <a:moveTo>
                    <a:pt x="513" y="0"/>
                  </a:moveTo>
                  <a:cubicBezTo>
                    <a:pt x="355" y="0"/>
                    <a:pt x="196" y="93"/>
                    <a:pt x="60" y="217"/>
                  </a:cubicBezTo>
                  <a:cubicBezTo>
                    <a:pt x="0" y="336"/>
                    <a:pt x="0" y="416"/>
                    <a:pt x="80" y="495"/>
                  </a:cubicBezTo>
                  <a:cubicBezTo>
                    <a:pt x="378" y="953"/>
                    <a:pt x="179" y="1549"/>
                    <a:pt x="458" y="2027"/>
                  </a:cubicBezTo>
                  <a:cubicBezTo>
                    <a:pt x="497" y="2057"/>
                    <a:pt x="527" y="2072"/>
                    <a:pt x="557" y="2072"/>
                  </a:cubicBezTo>
                  <a:cubicBezTo>
                    <a:pt x="587" y="2072"/>
                    <a:pt x="617" y="2057"/>
                    <a:pt x="656" y="2027"/>
                  </a:cubicBezTo>
                  <a:cubicBezTo>
                    <a:pt x="676" y="1888"/>
                    <a:pt x="676" y="1768"/>
                    <a:pt x="676" y="1649"/>
                  </a:cubicBezTo>
                  <a:cubicBezTo>
                    <a:pt x="676" y="1251"/>
                    <a:pt x="656" y="873"/>
                    <a:pt x="656" y="475"/>
                  </a:cubicBezTo>
                  <a:cubicBezTo>
                    <a:pt x="796" y="396"/>
                    <a:pt x="975" y="256"/>
                    <a:pt x="796" y="117"/>
                  </a:cubicBezTo>
                  <a:cubicBezTo>
                    <a:pt x="705" y="34"/>
                    <a:pt x="609" y="0"/>
                    <a:pt x="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9"/>
            <p:cNvSpPr/>
            <p:nvPr/>
          </p:nvSpPr>
          <p:spPr>
            <a:xfrm>
              <a:off x="6290850" y="2807625"/>
              <a:ext cx="42800" cy="39450"/>
            </a:xfrm>
            <a:custGeom>
              <a:avLst/>
              <a:gdLst/>
              <a:ahLst/>
              <a:cxnLst/>
              <a:rect l="l" t="t" r="r" b="b"/>
              <a:pathLst>
                <a:path w="1712" h="1578" extrusionOk="0">
                  <a:moveTo>
                    <a:pt x="1559" y="1"/>
                  </a:moveTo>
                  <a:cubicBezTo>
                    <a:pt x="1501" y="1"/>
                    <a:pt x="1430" y="27"/>
                    <a:pt x="1353" y="65"/>
                  </a:cubicBezTo>
                  <a:cubicBezTo>
                    <a:pt x="916" y="284"/>
                    <a:pt x="458" y="165"/>
                    <a:pt x="1" y="264"/>
                  </a:cubicBezTo>
                  <a:cubicBezTo>
                    <a:pt x="160" y="583"/>
                    <a:pt x="617" y="324"/>
                    <a:pt x="757" y="682"/>
                  </a:cubicBezTo>
                  <a:lnTo>
                    <a:pt x="975" y="1577"/>
                  </a:lnTo>
                  <a:cubicBezTo>
                    <a:pt x="1453" y="1537"/>
                    <a:pt x="1174" y="1239"/>
                    <a:pt x="1174" y="1020"/>
                  </a:cubicBezTo>
                  <a:cubicBezTo>
                    <a:pt x="1075" y="543"/>
                    <a:pt x="1353" y="463"/>
                    <a:pt x="1711" y="463"/>
                  </a:cubicBezTo>
                  <a:lnTo>
                    <a:pt x="1711" y="264"/>
                  </a:lnTo>
                  <a:cubicBezTo>
                    <a:pt x="1711" y="68"/>
                    <a:pt x="1651" y="1"/>
                    <a:pt x="15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9"/>
            <p:cNvSpPr/>
            <p:nvPr/>
          </p:nvSpPr>
          <p:spPr>
            <a:xfrm>
              <a:off x="5443425" y="2894300"/>
              <a:ext cx="24400" cy="39800"/>
            </a:xfrm>
            <a:custGeom>
              <a:avLst/>
              <a:gdLst/>
              <a:ahLst/>
              <a:cxnLst/>
              <a:rect l="l" t="t" r="r" b="b"/>
              <a:pathLst>
                <a:path w="976" h="1592" extrusionOk="0">
                  <a:moveTo>
                    <a:pt x="538" y="0"/>
                  </a:moveTo>
                  <a:cubicBezTo>
                    <a:pt x="468" y="40"/>
                    <a:pt x="398" y="45"/>
                    <a:pt x="331" y="45"/>
                  </a:cubicBezTo>
                  <a:cubicBezTo>
                    <a:pt x="309" y="45"/>
                    <a:pt x="287" y="44"/>
                    <a:pt x="265" y="44"/>
                  </a:cubicBezTo>
                  <a:cubicBezTo>
                    <a:pt x="222" y="44"/>
                    <a:pt x="180" y="46"/>
                    <a:pt x="140" y="60"/>
                  </a:cubicBezTo>
                  <a:cubicBezTo>
                    <a:pt x="40" y="179"/>
                    <a:pt x="1" y="338"/>
                    <a:pt x="140" y="458"/>
                  </a:cubicBezTo>
                  <a:cubicBezTo>
                    <a:pt x="398" y="776"/>
                    <a:pt x="339" y="1233"/>
                    <a:pt x="498" y="1591"/>
                  </a:cubicBezTo>
                  <a:lnTo>
                    <a:pt x="737" y="1591"/>
                  </a:lnTo>
                  <a:cubicBezTo>
                    <a:pt x="975" y="1074"/>
                    <a:pt x="756" y="577"/>
                    <a:pt x="697" y="80"/>
                  </a:cubicBezTo>
                  <a:cubicBezTo>
                    <a:pt x="657" y="40"/>
                    <a:pt x="59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9"/>
            <p:cNvSpPr/>
            <p:nvPr/>
          </p:nvSpPr>
          <p:spPr>
            <a:xfrm>
              <a:off x="6313225" y="2833625"/>
              <a:ext cx="14950" cy="58200"/>
            </a:xfrm>
            <a:custGeom>
              <a:avLst/>
              <a:gdLst/>
              <a:ahLst/>
              <a:cxnLst/>
              <a:rect l="l" t="t" r="r" b="b"/>
              <a:pathLst>
                <a:path w="598" h="2328" extrusionOk="0">
                  <a:moveTo>
                    <a:pt x="279" y="0"/>
                  </a:moveTo>
                  <a:lnTo>
                    <a:pt x="279" y="0"/>
                  </a:lnTo>
                  <a:cubicBezTo>
                    <a:pt x="220" y="199"/>
                    <a:pt x="299" y="418"/>
                    <a:pt x="80" y="577"/>
                  </a:cubicBezTo>
                  <a:cubicBezTo>
                    <a:pt x="1" y="1134"/>
                    <a:pt x="120" y="1731"/>
                    <a:pt x="1" y="2328"/>
                  </a:cubicBezTo>
                  <a:cubicBezTo>
                    <a:pt x="478" y="1592"/>
                    <a:pt x="598" y="816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9"/>
            <p:cNvSpPr/>
            <p:nvPr/>
          </p:nvSpPr>
          <p:spPr>
            <a:xfrm>
              <a:off x="5465300" y="2861750"/>
              <a:ext cx="49425" cy="15125"/>
            </a:xfrm>
            <a:custGeom>
              <a:avLst/>
              <a:gdLst/>
              <a:ahLst/>
              <a:cxnLst/>
              <a:rect l="l" t="t" r="r" b="b"/>
              <a:pathLst>
                <a:path w="1977" h="605" extrusionOk="0">
                  <a:moveTo>
                    <a:pt x="1666" y="1"/>
                  </a:moveTo>
                  <a:cubicBezTo>
                    <a:pt x="1632" y="1"/>
                    <a:pt x="1593" y="4"/>
                    <a:pt x="1552" y="9"/>
                  </a:cubicBezTo>
                  <a:lnTo>
                    <a:pt x="1175" y="9"/>
                  </a:lnTo>
                  <a:cubicBezTo>
                    <a:pt x="1080" y="95"/>
                    <a:pt x="963" y="107"/>
                    <a:pt x="844" y="107"/>
                  </a:cubicBezTo>
                  <a:cubicBezTo>
                    <a:pt x="799" y="107"/>
                    <a:pt x="753" y="105"/>
                    <a:pt x="708" y="105"/>
                  </a:cubicBezTo>
                  <a:cubicBezTo>
                    <a:pt x="596" y="105"/>
                    <a:pt x="488" y="115"/>
                    <a:pt x="399" y="188"/>
                  </a:cubicBezTo>
                  <a:cubicBezTo>
                    <a:pt x="180" y="208"/>
                    <a:pt x="1" y="307"/>
                    <a:pt x="21" y="586"/>
                  </a:cubicBezTo>
                  <a:cubicBezTo>
                    <a:pt x="118" y="599"/>
                    <a:pt x="214" y="604"/>
                    <a:pt x="309" y="604"/>
                  </a:cubicBezTo>
                  <a:cubicBezTo>
                    <a:pt x="799" y="604"/>
                    <a:pt x="1268" y="457"/>
                    <a:pt x="1751" y="407"/>
                  </a:cubicBezTo>
                  <a:cubicBezTo>
                    <a:pt x="1791" y="387"/>
                    <a:pt x="1851" y="387"/>
                    <a:pt x="1891" y="387"/>
                  </a:cubicBezTo>
                  <a:cubicBezTo>
                    <a:pt x="1976" y="112"/>
                    <a:pt x="1885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9"/>
            <p:cNvSpPr/>
            <p:nvPr/>
          </p:nvSpPr>
          <p:spPr>
            <a:xfrm>
              <a:off x="5670200" y="2875900"/>
              <a:ext cx="10975" cy="62675"/>
            </a:xfrm>
            <a:custGeom>
              <a:avLst/>
              <a:gdLst/>
              <a:ahLst/>
              <a:cxnLst/>
              <a:rect l="l" t="t" r="r" b="b"/>
              <a:pathLst>
                <a:path w="439" h="2507" extrusionOk="0">
                  <a:moveTo>
                    <a:pt x="100" y="0"/>
                  </a:moveTo>
                  <a:lnTo>
                    <a:pt x="40" y="80"/>
                  </a:lnTo>
                  <a:cubicBezTo>
                    <a:pt x="60" y="298"/>
                    <a:pt x="100" y="497"/>
                    <a:pt x="140" y="716"/>
                  </a:cubicBezTo>
                  <a:cubicBezTo>
                    <a:pt x="180" y="1313"/>
                    <a:pt x="1" y="1969"/>
                    <a:pt x="438" y="2507"/>
                  </a:cubicBezTo>
                  <a:lnTo>
                    <a:pt x="438" y="40"/>
                  </a:lnTo>
                  <a:cubicBezTo>
                    <a:pt x="339" y="40"/>
                    <a:pt x="259" y="20"/>
                    <a:pt x="180" y="20"/>
                  </a:cubicBezTo>
                  <a:cubicBezTo>
                    <a:pt x="160" y="0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9"/>
            <p:cNvSpPr/>
            <p:nvPr/>
          </p:nvSpPr>
          <p:spPr>
            <a:xfrm>
              <a:off x="6156575" y="2819075"/>
              <a:ext cx="44300" cy="14075"/>
            </a:xfrm>
            <a:custGeom>
              <a:avLst/>
              <a:gdLst/>
              <a:ahLst/>
              <a:cxnLst/>
              <a:rect l="l" t="t" r="r" b="b"/>
              <a:pathLst>
                <a:path w="1772" h="563" extrusionOk="0">
                  <a:moveTo>
                    <a:pt x="1206" y="1"/>
                  </a:moveTo>
                  <a:cubicBezTo>
                    <a:pt x="953" y="1"/>
                    <a:pt x="702" y="92"/>
                    <a:pt x="438" y="184"/>
                  </a:cubicBezTo>
                  <a:cubicBezTo>
                    <a:pt x="299" y="204"/>
                    <a:pt x="160" y="244"/>
                    <a:pt x="1" y="284"/>
                  </a:cubicBezTo>
                  <a:cubicBezTo>
                    <a:pt x="80" y="363"/>
                    <a:pt x="160" y="463"/>
                    <a:pt x="220" y="562"/>
                  </a:cubicBezTo>
                  <a:cubicBezTo>
                    <a:pt x="717" y="503"/>
                    <a:pt x="1254" y="423"/>
                    <a:pt x="1751" y="383"/>
                  </a:cubicBezTo>
                  <a:cubicBezTo>
                    <a:pt x="1751" y="304"/>
                    <a:pt x="1771" y="264"/>
                    <a:pt x="1771" y="184"/>
                  </a:cubicBezTo>
                  <a:cubicBezTo>
                    <a:pt x="1578" y="50"/>
                    <a:pt x="1392" y="1"/>
                    <a:pt x="1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9"/>
            <p:cNvSpPr/>
            <p:nvPr/>
          </p:nvSpPr>
          <p:spPr>
            <a:xfrm>
              <a:off x="5895500" y="2809025"/>
              <a:ext cx="51725" cy="10600"/>
            </a:xfrm>
            <a:custGeom>
              <a:avLst/>
              <a:gdLst/>
              <a:ahLst/>
              <a:cxnLst/>
              <a:rect l="l" t="t" r="r" b="b"/>
              <a:pathLst>
                <a:path w="2069" h="424" extrusionOk="0">
                  <a:moveTo>
                    <a:pt x="1432" y="0"/>
                  </a:moveTo>
                  <a:cubicBezTo>
                    <a:pt x="950" y="0"/>
                    <a:pt x="470" y="56"/>
                    <a:pt x="0" y="208"/>
                  </a:cubicBezTo>
                  <a:lnTo>
                    <a:pt x="0" y="407"/>
                  </a:lnTo>
                  <a:cubicBezTo>
                    <a:pt x="200" y="418"/>
                    <a:pt x="382" y="424"/>
                    <a:pt x="548" y="424"/>
                  </a:cubicBezTo>
                  <a:cubicBezTo>
                    <a:pt x="1309" y="424"/>
                    <a:pt x="1742" y="307"/>
                    <a:pt x="2069" y="29"/>
                  </a:cubicBezTo>
                  <a:cubicBezTo>
                    <a:pt x="1856" y="11"/>
                    <a:pt x="1644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9"/>
            <p:cNvSpPr/>
            <p:nvPr/>
          </p:nvSpPr>
          <p:spPr>
            <a:xfrm>
              <a:off x="5946700" y="2771950"/>
              <a:ext cx="87075" cy="5625"/>
            </a:xfrm>
            <a:custGeom>
              <a:avLst/>
              <a:gdLst/>
              <a:ahLst/>
              <a:cxnLst/>
              <a:rect l="l" t="t" r="r" b="b"/>
              <a:pathLst>
                <a:path w="3483" h="225" extrusionOk="0">
                  <a:moveTo>
                    <a:pt x="3482" y="0"/>
                  </a:moveTo>
                  <a:cubicBezTo>
                    <a:pt x="2309" y="0"/>
                    <a:pt x="1155" y="20"/>
                    <a:pt x="1" y="20"/>
                  </a:cubicBezTo>
                  <a:cubicBezTo>
                    <a:pt x="140" y="80"/>
                    <a:pt x="260" y="120"/>
                    <a:pt x="419" y="199"/>
                  </a:cubicBezTo>
                  <a:cubicBezTo>
                    <a:pt x="516" y="197"/>
                    <a:pt x="612" y="197"/>
                    <a:pt x="709" y="197"/>
                  </a:cubicBezTo>
                  <a:cubicBezTo>
                    <a:pt x="1277" y="197"/>
                    <a:pt x="1844" y="224"/>
                    <a:pt x="2416" y="224"/>
                  </a:cubicBezTo>
                  <a:cubicBezTo>
                    <a:pt x="2770" y="224"/>
                    <a:pt x="3125" y="214"/>
                    <a:pt x="3482" y="179"/>
                  </a:cubicBezTo>
                  <a:lnTo>
                    <a:pt x="34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9"/>
            <p:cNvSpPr/>
            <p:nvPr/>
          </p:nvSpPr>
          <p:spPr>
            <a:xfrm>
              <a:off x="5283300" y="2888650"/>
              <a:ext cx="60125" cy="27250"/>
            </a:xfrm>
            <a:custGeom>
              <a:avLst/>
              <a:gdLst/>
              <a:ahLst/>
              <a:cxnLst/>
              <a:rect l="l" t="t" r="r" b="b"/>
              <a:pathLst>
                <a:path w="2405" h="1090" extrusionOk="0">
                  <a:moveTo>
                    <a:pt x="360" y="0"/>
                  </a:moveTo>
                  <a:cubicBezTo>
                    <a:pt x="257" y="0"/>
                    <a:pt x="151" y="24"/>
                    <a:pt x="40" y="87"/>
                  </a:cubicBezTo>
                  <a:cubicBezTo>
                    <a:pt x="0" y="166"/>
                    <a:pt x="0" y="266"/>
                    <a:pt x="80" y="326"/>
                  </a:cubicBezTo>
                  <a:cubicBezTo>
                    <a:pt x="716" y="703"/>
                    <a:pt x="1472" y="803"/>
                    <a:pt x="2168" y="1081"/>
                  </a:cubicBezTo>
                  <a:cubicBezTo>
                    <a:pt x="2195" y="1087"/>
                    <a:pt x="2218" y="1089"/>
                    <a:pt x="2239" y="1089"/>
                  </a:cubicBezTo>
                  <a:cubicBezTo>
                    <a:pt x="2377" y="1089"/>
                    <a:pt x="2405" y="981"/>
                    <a:pt x="2387" y="843"/>
                  </a:cubicBezTo>
                  <a:cubicBezTo>
                    <a:pt x="2089" y="505"/>
                    <a:pt x="1691" y="385"/>
                    <a:pt x="1273" y="266"/>
                  </a:cubicBezTo>
                  <a:cubicBezTo>
                    <a:pt x="972" y="236"/>
                    <a:pt x="682" y="0"/>
                    <a:pt x="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9"/>
            <p:cNvSpPr/>
            <p:nvPr/>
          </p:nvSpPr>
          <p:spPr>
            <a:xfrm>
              <a:off x="5960625" y="2801300"/>
              <a:ext cx="36850" cy="8925"/>
            </a:xfrm>
            <a:custGeom>
              <a:avLst/>
              <a:gdLst/>
              <a:ahLst/>
              <a:cxnLst/>
              <a:rect l="l" t="t" r="r" b="b"/>
              <a:pathLst>
                <a:path w="1474" h="357" extrusionOk="0">
                  <a:moveTo>
                    <a:pt x="613" y="0"/>
                  </a:moveTo>
                  <a:cubicBezTo>
                    <a:pt x="422" y="0"/>
                    <a:pt x="220" y="48"/>
                    <a:pt x="1" y="199"/>
                  </a:cubicBezTo>
                  <a:cubicBezTo>
                    <a:pt x="281" y="302"/>
                    <a:pt x="531" y="356"/>
                    <a:pt x="760" y="356"/>
                  </a:cubicBezTo>
                  <a:cubicBezTo>
                    <a:pt x="1019" y="356"/>
                    <a:pt x="1252" y="287"/>
                    <a:pt x="1473" y="139"/>
                  </a:cubicBezTo>
                  <a:cubicBezTo>
                    <a:pt x="1202" y="127"/>
                    <a:pt x="923" y="0"/>
                    <a:pt x="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9"/>
            <p:cNvSpPr/>
            <p:nvPr/>
          </p:nvSpPr>
          <p:spPr>
            <a:xfrm>
              <a:off x="5750775" y="2766950"/>
              <a:ext cx="72625" cy="4525"/>
            </a:xfrm>
            <a:custGeom>
              <a:avLst/>
              <a:gdLst/>
              <a:ahLst/>
              <a:cxnLst/>
              <a:rect l="l" t="t" r="r" b="b"/>
              <a:pathLst>
                <a:path w="2905" h="181" extrusionOk="0">
                  <a:moveTo>
                    <a:pt x="2417" y="1"/>
                  </a:moveTo>
                  <a:cubicBezTo>
                    <a:pt x="2381" y="1"/>
                    <a:pt x="2344" y="2"/>
                    <a:pt x="2308" y="2"/>
                  </a:cubicBezTo>
                  <a:cubicBezTo>
                    <a:pt x="1532" y="2"/>
                    <a:pt x="776" y="21"/>
                    <a:pt x="0" y="21"/>
                  </a:cubicBezTo>
                  <a:cubicBezTo>
                    <a:pt x="463" y="144"/>
                    <a:pt x="921" y="168"/>
                    <a:pt x="1379" y="168"/>
                  </a:cubicBezTo>
                  <a:cubicBezTo>
                    <a:pt x="1676" y="168"/>
                    <a:pt x="1973" y="158"/>
                    <a:pt x="2271" y="158"/>
                  </a:cubicBezTo>
                  <a:cubicBezTo>
                    <a:pt x="2481" y="158"/>
                    <a:pt x="2693" y="163"/>
                    <a:pt x="2905" y="181"/>
                  </a:cubicBezTo>
                  <a:cubicBezTo>
                    <a:pt x="2772" y="15"/>
                    <a:pt x="2598" y="1"/>
                    <a:pt x="2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9"/>
            <p:cNvSpPr/>
            <p:nvPr/>
          </p:nvSpPr>
          <p:spPr>
            <a:xfrm>
              <a:off x="5484200" y="2967400"/>
              <a:ext cx="36325" cy="22950"/>
            </a:xfrm>
            <a:custGeom>
              <a:avLst/>
              <a:gdLst/>
              <a:ahLst/>
              <a:cxnLst/>
              <a:rect l="l" t="t" r="r" b="b"/>
              <a:pathLst>
                <a:path w="1453" h="918" extrusionOk="0">
                  <a:moveTo>
                    <a:pt x="200" y="0"/>
                  </a:moveTo>
                  <a:cubicBezTo>
                    <a:pt x="1" y="140"/>
                    <a:pt x="41" y="358"/>
                    <a:pt x="41" y="537"/>
                  </a:cubicBezTo>
                  <a:cubicBezTo>
                    <a:pt x="395" y="706"/>
                    <a:pt x="763" y="917"/>
                    <a:pt x="1206" y="917"/>
                  </a:cubicBezTo>
                  <a:cubicBezTo>
                    <a:pt x="1286" y="917"/>
                    <a:pt x="1368" y="911"/>
                    <a:pt x="1453" y="895"/>
                  </a:cubicBezTo>
                  <a:cubicBezTo>
                    <a:pt x="1055" y="597"/>
                    <a:pt x="458" y="597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9"/>
            <p:cNvSpPr/>
            <p:nvPr/>
          </p:nvSpPr>
          <p:spPr>
            <a:xfrm>
              <a:off x="5346450" y="2959950"/>
              <a:ext cx="40800" cy="14700"/>
            </a:xfrm>
            <a:custGeom>
              <a:avLst/>
              <a:gdLst/>
              <a:ahLst/>
              <a:cxnLst/>
              <a:rect l="l" t="t" r="r" b="b"/>
              <a:pathLst>
                <a:path w="1632" h="588" extrusionOk="0">
                  <a:moveTo>
                    <a:pt x="686" y="1"/>
                  </a:moveTo>
                  <a:cubicBezTo>
                    <a:pt x="595" y="1"/>
                    <a:pt x="500" y="27"/>
                    <a:pt x="398" y="99"/>
                  </a:cubicBezTo>
                  <a:cubicBezTo>
                    <a:pt x="279" y="159"/>
                    <a:pt x="140" y="239"/>
                    <a:pt x="0" y="318"/>
                  </a:cubicBezTo>
                  <a:cubicBezTo>
                    <a:pt x="230" y="528"/>
                    <a:pt x="477" y="587"/>
                    <a:pt x="727" y="587"/>
                  </a:cubicBezTo>
                  <a:cubicBezTo>
                    <a:pt x="999" y="587"/>
                    <a:pt x="1274" y="518"/>
                    <a:pt x="1532" y="497"/>
                  </a:cubicBezTo>
                  <a:cubicBezTo>
                    <a:pt x="1552" y="497"/>
                    <a:pt x="1572" y="457"/>
                    <a:pt x="1592" y="418"/>
                  </a:cubicBezTo>
                  <a:cubicBezTo>
                    <a:pt x="1632" y="398"/>
                    <a:pt x="1592" y="338"/>
                    <a:pt x="1552" y="298"/>
                  </a:cubicBezTo>
                  <a:cubicBezTo>
                    <a:pt x="1473" y="239"/>
                    <a:pt x="1393" y="199"/>
                    <a:pt x="1294" y="199"/>
                  </a:cubicBezTo>
                  <a:cubicBezTo>
                    <a:pt x="1085" y="143"/>
                    <a:pt x="896" y="1"/>
                    <a:pt x="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9"/>
            <p:cNvSpPr/>
            <p:nvPr/>
          </p:nvSpPr>
          <p:spPr>
            <a:xfrm>
              <a:off x="5337500" y="2907700"/>
              <a:ext cx="42300" cy="21425"/>
            </a:xfrm>
            <a:custGeom>
              <a:avLst/>
              <a:gdLst/>
              <a:ahLst/>
              <a:cxnLst/>
              <a:rect l="l" t="t" r="r" b="b"/>
              <a:pathLst>
                <a:path w="1692" h="857" extrusionOk="0">
                  <a:moveTo>
                    <a:pt x="460" y="1"/>
                  </a:moveTo>
                  <a:cubicBezTo>
                    <a:pt x="380" y="1"/>
                    <a:pt x="294" y="29"/>
                    <a:pt x="199" y="101"/>
                  </a:cubicBezTo>
                  <a:cubicBezTo>
                    <a:pt x="140" y="160"/>
                    <a:pt x="60" y="240"/>
                    <a:pt x="0" y="319"/>
                  </a:cubicBezTo>
                  <a:cubicBezTo>
                    <a:pt x="398" y="618"/>
                    <a:pt x="955" y="498"/>
                    <a:pt x="1313" y="857"/>
                  </a:cubicBezTo>
                  <a:lnTo>
                    <a:pt x="1512" y="857"/>
                  </a:lnTo>
                  <a:cubicBezTo>
                    <a:pt x="1691" y="697"/>
                    <a:pt x="1532" y="618"/>
                    <a:pt x="1413" y="538"/>
                  </a:cubicBezTo>
                  <a:cubicBezTo>
                    <a:pt x="1254" y="439"/>
                    <a:pt x="1055" y="498"/>
                    <a:pt x="955" y="300"/>
                  </a:cubicBezTo>
                  <a:cubicBezTo>
                    <a:pt x="802" y="160"/>
                    <a:pt x="648" y="1"/>
                    <a:pt x="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9"/>
            <p:cNvSpPr/>
            <p:nvPr/>
          </p:nvSpPr>
          <p:spPr>
            <a:xfrm>
              <a:off x="6090925" y="2781400"/>
              <a:ext cx="57225" cy="5675"/>
            </a:xfrm>
            <a:custGeom>
              <a:avLst/>
              <a:gdLst/>
              <a:ahLst/>
              <a:cxnLst/>
              <a:rect l="l" t="t" r="r" b="b"/>
              <a:pathLst>
                <a:path w="2289" h="227" extrusionOk="0">
                  <a:moveTo>
                    <a:pt x="1" y="0"/>
                  </a:moveTo>
                  <a:cubicBezTo>
                    <a:pt x="363" y="157"/>
                    <a:pt x="734" y="227"/>
                    <a:pt x="1110" y="227"/>
                  </a:cubicBezTo>
                  <a:cubicBezTo>
                    <a:pt x="1499" y="227"/>
                    <a:pt x="1894" y="152"/>
                    <a:pt x="2289" y="20"/>
                  </a:cubicBezTo>
                  <a:cubicBezTo>
                    <a:pt x="1513" y="20"/>
                    <a:pt x="757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9"/>
            <p:cNvSpPr/>
            <p:nvPr/>
          </p:nvSpPr>
          <p:spPr>
            <a:xfrm>
              <a:off x="5673675" y="2761625"/>
              <a:ext cx="59700" cy="5400"/>
            </a:xfrm>
            <a:custGeom>
              <a:avLst/>
              <a:gdLst/>
              <a:ahLst/>
              <a:cxnLst/>
              <a:rect l="l" t="t" r="r" b="b"/>
              <a:pathLst>
                <a:path w="2388" h="216" extrusionOk="0">
                  <a:moveTo>
                    <a:pt x="1367" y="0"/>
                  </a:moveTo>
                  <a:cubicBezTo>
                    <a:pt x="1002" y="0"/>
                    <a:pt x="634" y="45"/>
                    <a:pt x="270" y="45"/>
                  </a:cubicBezTo>
                  <a:cubicBezTo>
                    <a:pt x="180" y="45"/>
                    <a:pt x="90" y="42"/>
                    <a:pt x="1" y="35"/>
                  </a:cubicBezTo>
                  <a:lnTo>
                    <a:pt x="1" y="35"/>
                  </a:lnTo>
                  <a:cubicBezTo>
                    <a:pt x="476" y="182"/>
                    <a:pt x="967" y="216"/>
                    <a:pt x="1458" y="216"/>
                  </a:cubicBezTo>
                  <a:cubicBezTo>
                    <a:pt x="1769" y="216"/>
                    <a:pt x="2080" y="202"/>
                    <a:pt x="2388" y="195"/>
                  </a:cubicBezTo>
                  <a:cubicBezTo>
                    <a:pt x="2053" y="40"/>
                    <a:pt x="1711" y="0"/>
                    <a:pt x="1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9"/>
            <p:cNvSpPr/>
            <p:nvPr/>
          </p:nvSpPr>
          <p:spPr>
            <a:xfrm>
              <a:off x="5754250" y="2848525"/>
              <a:ext cx="51250" cy="9500"/>
            </a:xfrm>
            <a:custGeom>
              <a:avLst/>
              <a:gdLst/>
              <a:ahLst/>
              <a:cxnLst/>
              <a:rect l="l" t="t" r="r" b="b"/>
              <a:pathLst>
                <a:path w="2050" h="380" extrusionOk="0">
                  <a:moveTo>
                    <a:pt x="100" y="1"/>
                  </a:moveTo>
                  <a:cubicBezTo>
                    <a:pt x="1" y="120"/>
                    <a:pt x="1" y="240"/>
                    <a:pt x="100" y="379"/>
                  </a:cubicBezTo>
                  <a:cubicBezTo>
                    <a:pt x="216" y="365"/>
                    <a:pt x="333" y="360"/>
                    <a:pt x="451" y="360"/>
                  </a:cubicBezTo>
                  <a:cubicBezTo>
                    <a:pt x="688" y="360"/>
                    <a:pt x="927" y="379"/>
                    <a:pt x="1162" y="379"/>
                  </a:cubicBezTo>
                  <a:cubicBezTo>
                    <a:pt x="1465" y="379"/>
                    <a:pt x="1764" y="347"/>
                    <a:pt x="2049" y="200"/>
                  </a:cubicBezTo>
                  <a:lnTo>
                    <a:pt x="1990" y="180"/>
                  </a:lnTo>
                  <a:cubicBezTo>
                    <a:pt x="1829" y="108"/>
                    <a:pt x="1662" y="89"/>
                    <a:pt x="1493" y="89"/>
                  </a:cubicBezTo>
                  <a:cubicBezTo>
                    <a:pt x="1286" y="89"/>
                    <a:pt x="1075" y="118"/>
                    <a:pt x="865" y="118"/>
                  </a:cubicBezTo>
                  <a:cubicBezTo>
                    <a:pt x="675" y="118"/>
                    <a:pt x="485" y="94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9"/>
            <p:cNvSpPr/>
            <p:nvPr/>
          </p:nvSpPr>
          <p:spPr>
            <a:xfrm>
              <a:off x="5515550" y="2856550"/>
              <a:ext cx="31850" cy="9925"/>
            </a:xfrm>
            <a:custGeom>
              <a:avLst/>
              <a:gdLst/>
              <a:ahLst/>
              <a:cxnLst/>
              <a:rect l="l" t="t" r="r" b="b"/>
              <a:pathLst>
                <a:path w="1274" h="397" extrusionOk="0">
                  <a:moveTo>
                    <a:pt x="1150" y="0"/>
                  </a:moveTo>
                  <a:cubicBezTo>
                    <a:pt x="1090" y="0"/>
                    <a:pt x="1022" y="18"/>
                    <a:pt x="975" y="18"/>
                  </a:cubicBezTo>
                  <a:cubicBezTo>
                    <a:pt x="776" y="18"/>
                    <a:pt x="557" y="58"/>
                    <a:pt x="338" y="58"/>
                  </a:cubicBezTo>
                  <a:cubicBezTo>
                    <a:pt x="199" y="157"/>
                    <a:pt x="0" y="197"/>
                    <a:pt x="99" y="396"/>
                  </a:cubicBezTo>
                  <a:lnTo>
                    <a:pt x="1054" y="396"/>
                  </a:lnTo>
                  <a:cubicBezTo>
                    <a:pt x="1134" y="297"/>
                    <a:pt x="1273" y="197"/>
                    <a:pt x="1273" y="118"/>
                  </a:cubicBezTo>
                  <a:cubicBezTo>
                    <a:pt x="1273" y="23"/>
                    <a:pt x="1217" y="0"/>
                    <a:pt x="1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9"/>
            <p:cNvSpPr/>
            <p:nvPr/>
          </p:nvSpPr>
          <p:spPr>
            <a:xfrm>
              <a:off x="5542400" y="2867075"/>
              <a:ext cx="49250" cy="9325"/>
            </a:xfrm>
            <a:custGeom>
              <a:avLst/>
              <a:gdLst/>
              <a:ahLst/>
              <a:cxnLst/>
              <a:rect l="l" t="t" r="r" b="b"/>
              <a:pathLst>
                <a:path w="1970" h="373" extrusionOk="0">
                  <a:moveTo>
                    <a:pt x="1419" y="1"/>
                  </a:moveTo>
                  <a:cubicBezTo>
                    <a:pt x="925" y="1"/>
                    <a:pt x="452" y="96"/>
                    <a:pt x="0" y="373"/>
                  </a:cubicBezTo>
                  <a:cubicBezTo>
                    <a:pt x="617" y="293"/>
                    <a:pt x="1273" y="254"/>
                    <a:pt x="1890" y="174"/>
                  </a:cubicBezTo>
                  <a:lnTo>
                    <a:pt x="1970" y="35"/>
                  </a:lnTo>
                  <a:cubicBezTo>
                    <a:pt x="1783" y="13"/>
                    <a:pt x="1600" y="1"/>
                    <a:pt x="1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9"/>
            <p:cNvSpPr/>
            <p:nvPr/>
          </p:nvSpPr>
          <p:spPr>
            <a:xfrm>
              <a:off x="6323675" y="2804625"/>
              <a:ext cx="36325" cy="14600"/>
            </a:xfrm>
            <a:custGeom>
              <a:avLst/>
              <a:gdLst/>
              <a:ahLst/>
              <a:cxnLst/>
              <a:rect l="l" t="t" r="r" b="b"/>
              <a:pathLst>
                <a:path w="1453" h="584" extrusionOk="0">
                  <a:moveTo>
                    <a:pt x="606" y="1"/>
                  </a:moveTo>
                  <a:cubicBezTo>
                    <a:pt x="395" y="1"/>
                    <a:pt x="187" y="38"/>
                    <a:pt x="1" y="205"/>
                  </a:cubicBezTo>
                  <a:cubicBezTo>
                    <a:pt x="160" y="225"/>
                    <a:pt x="299" y="265"/>
                    <a:pt x="398" y="384"/>
                  </a:cubicBezTo>
                  <a:cubicBezTo>
                    <a:pt x="538" y="345"/>
                    <a:pt x="637" y="285"/>
                    <a:pt x="697" y="265"/>
                  </a:cubicBezTo>
                  <a:cubicBezTo>
                    <a:pt x="766" y="247"/>
                    <a:pt x="820" y="239"/>
                    <a:pt x="862" y="239"/>
                  </a:cubicBezTo>
                  <a:cubicBezTo>
                    <a:pt x="1052" y="239"/>
                    <a:pt x="997" y="404"/>
                    <a:pt x="916" y="583"/>
                  </a:cubicBezTo>
                  <a:cubicBezTo>
                    <a:pt x="1095" y="583"/>
                    <a:pt x="1214" y="563"/>
                    <a:pt x="1314" y="404"/>
                  </a:cubicBezTo>
                  <a:cubicBezTo>
                    <a:pt x="1453" y="285"/>
                    <a:pt x="1453" y="166"/>
                    <a:pt x="1353" y="46"/>
                  </a:cubicBezTo>
                  <a:lnTo>
                    <a:pt x="1314" y="6"/>
                  </a:lnTo>
                  <a:cubicBezTo>
                    <a:pt x="1245" y="19"/>
                    <a:pt x="1175" y="24"/>
                    <a:pt x="1103" y="24"/>
                  </a:cubicBezTo>
                  <a:cubicBezTo>
                    <a:pt x="941" y="24"/>
                    <a:pt x="772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9"/>
            <p:cNvSpPr/>
            <p:nvPr/>
          </p:nvSpPr>
          <p:spPr>
            <a:xfrm>
              <a:off x="5436950" y="2885175"/>
              <a:ext cx="25400" cy="20075"/>
            </a:xfrm>
            <a:custGeom>
              <a:avLst/>
              <a:gdLst/>
              <a:ahLst/>
              <a:cxnLst/>
              <a:rect l="l" t="t" r="r" b="b"/>
              <a:pathLst>
                <a:path w="1016" h="803" extrusionOk="0">
                  <a:moveTo>
                    <a:pt x="144" y="0"/>
                  </a:moveTo>
                  <a:cubicBezTo>
                    <a:pt x="98" y="0"/>
                    <a:pt x="51" y="2"/>
                    <a:pt x="1" y="7"/>
                  </a:cubicBezTo>
                  <a:cubicBezTo>
                    <a:pt x="220" y="246"/>
                    <a:pt x="100" y="604"/>
                    <a:pt x="399" y="803"/>
                  </a:cubicBezTo>
                  <a:cubicBezTo>
                    <a:pt x="419" y="644"/>
                    <a:pt x="419" y="504"/>
                    <a:pt x="598" y="425"/>
                  </a:cubicBezTo>
                  <a:cubicBezTo>
                    <a:pt x="628" y="465"/>
                    <a:pt x="662" y="484"/>
                    <a:pt x="692" y="484"/>
                  </a:cubicBezTo>
                  <a:cubicBezTo>
                    <a:pt x="722" y="484"/>
                    <a:pt x="747" y="465"/>
                    <a:pt x="757" y="425"/>
                  </a:cubicBezTo>
                  <a:lnTo>
                    <a:pt x="956" y="425"/>
                  </a:lnTo>
                  <a:cubicBezTo>
                    <a:pt x="976" y="425"/>
                    <a:pt x="976" y="405"/>
                    <a:pt x="1015" y="345"/>
                  </a:cubicBezTo>
                  <a:cubicBezTo>
                    <a:pt x="1015" y="305"/>
                    <a:pt x="996" y="266"/>
                    <a:pt x="936" y="226"/>
                  </a:cubicBezTo>
                  <a:cubicBezTo>
                    <a:pt x="726" y="121"/>
                    <a:pt x="48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9"/>
            <p:cNvSpPr/>
            <p:nvPr/>
          </p:nvSpPr>
          <p:spPr>
            <a:xfrm>
              <a:off x="6026275" y="2792650"/>
              <a:ext cx="40800" cy="12150"/>
            </a:xfrm>
            <a:custGeom>
              <a:avLst/>
              <a:gdLst/>
              <a:ahLst/>
              <a:cxnLst/>
              <a:rect l="l" t="t" r="r" b="b"/>
              <a:pathLst>
                <a:path w="1632" h="486" extrusionOk="0">
                  <a:moveTo>
                    <a:pt x="1368" y="0"/>
                  </a:moveTo>
                  <a:cubicBezTo>
                    <a:pt x="1181" y="0"/>
                    <a:pt x="995" y="148"/>
                    <a:pt x="798" y="148"/>
                  </a:cubicBezTo>
                  <a:cubicBezTo>
                    <a:pt x="758" y="148"/>
                    <a:pt x="718" y="142"/>
                    <a:pt x="677" y="127"/>
                  </a:cubicBezTo>
                  <a:cubicBezTo>
                    <a:pt x="647" y="97"/>
                    <a:pt x="617" y="83"/>
                    <a:pt x="588" y="83"/>
                  </a:cubicBezTo>
                  <a:cubicBezTo>
                    <a:pt x="558" y="83"/>
                    <a:pt x="528" y="97"/>
                    <a:pt x="498" y="127"/>
                  </a:cubicBezTo>
                  <a:lnTo>
                    <a:pt x="319" y="127"/>
                  </a:lnTo>
                  <a:cubicBezTo>
                    <a:pt x="180" y="207"/>
                    <a:pt x="1" y="267"/>
                    <a:pt x="120" y="485"/>
                  </a:cubicBezTo>
                  <a:lnTo>
                    <a:pt x="498" y="485"/>
                  </a:lnTo>
                  <a:cubicBezTo>
                    <a:pt x="575" y="416"/>
                    <a:pt x="663" y="400"/>
                    <a:pt x="755" y="400"/>
                  </a:cubicBezTo>
                  <a:cubicBezTo>
                    <a:pt x="835" y="400"/>
                    <a:pt x="917" y="412"/>
                    <a:pt x="997" y="412"/>
                  </a:cubicBezTo>
                  <a:cubicBezTo>
                    <a:pt x="1089" y="412"/>
                    <a:pt x="1178" y="396"/>
                    <a:pt x="1254" y="326"/>
                  </a:cubicBezTo>
                  <a:lnTo>
                    <a:pt x="1433" y="326"/>
                  </a:lnTo>
                  <a:cubicBezTo>
                    <a:pt x="1493" y="247"/>
                    <a:pt x="1552" y="187"/>
                    <a:pt x="1632" y="127"/>
                  </a:cubicBezTo>
                  <a:cubicBezTo>
                    <a:pt x="1543" y="33"/>
                    <a:pt x="1455" y="0"/>
                    <a:pt x="13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9"/>
            <p:cNvSpPr/>
            <p:nvPr/>
          </p:nvSpPr>
          <p:spPr>
            <a:xfrm>
              <a:off x="6104350" y="2817800"/>
              <a:ext cx="24400" cy="13050"/>
            </a:xfrm>
            <a:custGeom>
              <a:avLst/>
              <a:gdLst/>
              <a:ahLst/>
              <a:cxnLst/>
              <a:rect l="l" t="t" r="r" b="b"/>
              <a:pathLst>
                <a:path w="976" h="522" extrusionOk="0">
                  <a:moveTo>
                    <a:pt x="247" y="0"/>
                  </a:moveTo>
                  <a:cubicBezTo>
                    <a:pt x="169" y="0"/>
                    <a:pt x="88" y="21"/>
                    <a:pt x="1" y="76"/>
                  </a:cubicBezTo>
                  <a:cubicBezTo>
                    <a:pt x="21" y="215"/>
                    <a:pt x="21" y="335"/>
                    <a:pt x="21" y="454"/>
                  </a:cubicBezTo>
                  <a:cubicBezTo>
                    <a:pt x="260" y="454"/>
                    <a:pt x="478" y="454"/>
                    <a:pt x="677" y="514"/>
                  </a:cubicBezTo>
                  <a:cubicBezTo>
                    <a:pt x="706" y="519"/>
                    <a:pt x="732" y="521"/>
                    <a:pt x="755" y="521"/>
                  </a:cubicBezTo>
                  <a:cubicBezTo>
                    <a:pt x="911" y="521"/>
                    <a:pt x="958" y="411"/>
                    <a:pt x="976" y="255"/>
                  </a:cubicBezTo>
                  <a:cubicBezTo>
                    <a:pt x="730" y="240"/>
                    <a:pt x="509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9"/>
            <p:cNvSpPr/>
            <p:nvPr/>
          </p:nvSpPr>
          <p:spPr>
            <a:xfrm>
              <a:off x="5761700" y="2847050"/>
              <a:ext cx="42300" cy="6025"/>
            </a:xfrm>
            <a:custGeom>
              <a:avLst/>
              <a:gdLst/>
              <a:ahLst/>
              <a:cxnLst/>
              <a:rect l="l" t="t" r="r" b="b"/>
              <a:pathLst>
                <a:path w="1692" h="241" extrusionOk="0">
                  <a:moveTo>
                    <a:pt x="339" y="0"/>
                  </a:moveTo>
                  <a:cubicBezTo>
                    <a:pt x="240" y="0"/>
                    <a:pt x="100" y="40"/>
                    <a:pt x="1" y="40"/>
                  </a:cubicBezTo>
                  <a:cubicBezTo>
                    <a:pt x="240" y="200"/>
                    <a:pt x="491" y="241"/>
                    <a:pt x="746" y="241"/>
                  </a:cubicBezTo>
                  <a:cubicBezTo>
                    <a:pt x="1015" y="241"/>
                    <a:pt x="1288" y="195"/>
                    <a:pt x="1554" y="195"/>
                  </a:cubicBezTo>
                  <a:cubicBezTo>
                    <a:pt x="1600" y="195"/>
                    <a:pt x="1646" y="196"/>
                    <a:pt x="1692" y="199"/>
                  </a:cubicBezTo>
                  <a:cubicBezTo>
                    <a:pt x="1520" y="60"/>
                    <a:pt x="1336" y="29"/>
                    <a:pt x="1147" y="29"/>
                  </a:cubicBezTo>
                  <a:cubicBezTo>
                    <a:pt x="989" y="29"/>
                    <a:pt x="829" y="51"/>
                    <a:pt x="672" y="51"/>
                  </a:cubicBezTo>
                  <a:cubicBezTo>
                    <a:pt x="559" y="51"/>
                    <a:pt x="447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9"/>
            <p:cNvSpPr/>
            <p:nvPr/>
          </p:nvSpPr>
          <p:spPr>
            <a:xfrm>
              <a:off x="5994450" y="2957550"/>
              <a:ext cx="43300" cy="5450"/>
            </a:xfrm>
            <a:custGeom>
              <a:avLst/>
              <a:gdLst/>
              <a:ahLst/>
              <a:cxnLst/>
              <a:rect l="l" t="t" r="r" b="b"/>
              <a:pathLst>
                <a:path w="1732" h="218" extrusionOk="0">
                  <a:moveTo>
                    <a:pt x="1163" y="1"/>
                  </a:moveTo>
                  <a:cubicBezTo>
                    <a:pt x="779" y="1"/>
                    <a:pt x="385" y="36"/>
                    <a:pt x="1" y="195"/>
                  </a:cubicBezTo>
                  <a:cubicBezTo>
                    <a:pt x="58" y="191"/>
                    <a:pt x="116" y="190"/>
                    <a:pt x="174" y="190"/>
                  </a:cubicBezTo>
                  <a:cubicBezTo>
                    <a:pt x="417" y="190"/>
                    <a:pt x="665" y="218"/>
                    <a:pt x="909" y="218"/>
                  </a:cubicBezTo>
                  <a:cubicBezTo>
                    <a:pt x="1193" y="218"/>
                    <a:pt x="1471" y="180"/>
                    <a:pt x="1731" y="16"/>
                  </a:cubicBezTo>
                  <a:cubicBezTo>
                    <a:pt x="1546" y="10"/>
                    <a:pt x="1356" y="1"/>
                    <a:pt x="1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9"/>
            <p:cNvSpPr/>
            <p:nvPr/>
          </p:nvSpPr>
          <p:spPr>
            <a:xfrm>
              <a:off x="5461825" y="2886325"/>
              <a:ext cx="33850" cy="14450"/>
            </a:xfrm>
            <a:custGeom>
              <a:avLst/>
              <a:gdLst/>
              <a:ahLst/>
              <a:cxnLst/>
              <a:rect l="l" t="t" r="r" b="b"/>
              <a:pathLst>
                <a:path w="1354" h="578" extrusionOk="0">
                  <a:moveTo>
                    <a:pt x="200" y="1"/>
                  </a:moveTo>
                  <a:cubicBezTo>
                    <a:pt x="120" y="60"/>
                    <a:pt x="60" y="120"/>
                    <a:pt x="1" y="180"/>
                  </a:cubicBezTo>
                  <a:lnTo>
                    <a:pt x="1" y="379"/>
                  </a:lnTo>
                  <a:cubicBezTo>
                    <a:pt x="120" y="458"/>
                    <a:pt x="239" y="498"/>
                    <a:pt x="359" y="578"/>
                  </a:cubicBezTo>
                  <a:cubicBezTo>
                    <a:pt x="637" y="299"/>
                    <a:pt x="1234" y="558"/>
                    <a:pt x="1353" y="21"/>
                  </a:cubicBezTo>
                  <a:cubicBezTo>
                    <a:pt x="955" y="1"/>
                    <a:pt x="597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9"/>
            <p:cNvSpPr/>
            <p:nvPr/>
          </p:nvSpPr>
          <p:spPr>
            <a:xfrm>
              <a:off x="6305275" y="2790525"/>
              <a:ext cx="38325" cy="6025"/>
            </a:xfrm>
            <a:custGeom>
              <a:avLst/>
              <a:gdLst/>
              <a:ahLst/>
              <a:cxnLst/>
              <a:rect l="l" t="t" r="r" b="b"/>
              <a:pathLst>
                <a:path w="1533" h="241" extrusionOk="0">
                  <a:moveTo>
                    <a:pt x="762" y="1"/>
                  </a:moveTo>
                  <a:cubicBezTo>
                    <a:pt x="568" y="1"/>
                    <a:pt x="370" y="20"/>
                    <a:pt x="176" y="20"/>
                  </a:cubicBezTo>
                  <a:cubicBezTo>
                    <a:pt x="117" y="20"/>
                    <a:pt x="59" y="18"/>
                    <a:pt x="1" y="13"/>
                  </a:cubicBezTo>
                  <a:lnTo>
                    <a:pt x="1" y="13"/>
                  </a:lnTo>
                  <a:cubicBezTo>
                    <a:pt x="220" y="197"/>
                    <a:pt x="453" y="241"/>
                    <a:pt x="690" y="241"/>
                  </a:cubicBezTo>
                  <a:cubicBezTo>
                    <a:pt x="910" y="241"/>
                    <a:pt x="1134" y="203"/>
                    <a:pt x="1356" y="203"/>
                  </a:cubicBezTo>
                  <a:cubicBezTo>
                    <a:pt x="1415" y="203"/>
                    <a:pt x="1474" y="206"/>
                    <a:pt x="1532" y="212"/>
                  </a:cubicBezTo>
                  <a:cubicBezTo>
                    <a:pt x="1296" y="37"/>
                    <a:pt x="1032" y="1"/>
                    <a:pt x="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9"/>
            <p:cNvSpPr/>
            <p:nvPr/>
          </p:nvSpPr>
          <p:spPr>
            <a:xfrm>
              <a:off x="5638375" y="2852425"/>
              <a:ext cx="38325" cy="6075"/>
            </a:xfrm>
            <a:custGeom>
              <a:avLst/>
              <a:gdLst/>
              <a:ahLst/>
              <a:cxnLst/>
              <a:rect l="l" t="t" r="r" b="b"/>
              <a:pathLst>
                <a:path w="1533" h="243" extrusionOk="0">
                  <a:moveTo>
                    <a:pt x="688" y="1"/>
                  </a:moveTo>
                  <a:cubicBezTo>
                    <a:pt x="446" y="1"/>
                    <a:pt x="213" y="49"/>
                    <a:pt x="1" y="243"/>
                  </a:cubicBezTo>
                  <a:cubicBezTo>
                    <a:pt x="518" y="243"/>
                    <a:pt x="1035" y="243"/>
                    <a:pt x="1532" y="44"/>
                  </a:cubicBezTo>
                  <a:lnTo>
                    <a:pt x="1532" y="44"/>
                  </a:lnTo>
                  <a:cubicBezTo>
                    <a:pt x="1493" y="47"/>
                    <a:pt x="1453" y="48"/>
                    <a:pt x="1413" y="48"/>
                  </a:cubicBezTo>
                  <a:cubicBezTo>
                    <a:pt x="1173" y="48"/>
                    <a:pt x="927" y="1"/>
                    <a:pt x="6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9"/>
            <p:cNvSpPr/>
            <p:nvPr/>
          </p:nvSpPr>
          <p:spPr>
            <a:xfrm>
              <a:off x="5504600" y="28575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411" y="0"/>
                  </a:moveTo>
                  <a:cubicBezTo>
                    <a:pt x="257" y="0"/>
                    <a:pt x="113" y="32"/>
                    <a:pt x="0" y="178"/>
                  </a:cubicBezTo>
                  <a:cubicBezTo>
                    <a:pt x="179" y="258"/>
                    <a:pt x="319" y="357"/>
                    <a:pt x="339" y="556"/>
                  </a:cubicBezTo>
                  <a:cubicBezTo>
                    <a:pt x="438" y="556"/>
                    <a:pt x="518" y="476"/>
                    <a:pt x="577" y="377"/>
                  </a:cubicBezTo>
                  <a:cubicBezTo>
                    <a:pt x="637" y="258"/>
                    <a:pt x="697" y="138"/>
                    <a:pt x="776" y="19"/>
                  </a:cubicBezTo>
                  <a:cubicBezTo>
                    <a:pt x="655" y="19"/>
                    <a:pt x="530" y="0"/>
                    <a:pt x="4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9"/>
            <p:cNvSpPr/>
            <p:nvPr/>
          </p:nvSpPr>
          <p:spPr>
            <a:xfrm>
              <a:off x="6389325" y="2803375"/>
              <a:ext cx="20900" cy="11375"/>
            </a:xfrm>
            <a:custGeom>
              <a:avLst/>
              <a:gdLst/>
              <a:ahLst/>
              <a:cxnLst/>
              <a:rect l="l" t="t" r="r" b="b"/>
              <a:pathLst>
                <a:path w="836" h="455" extrusionOk="0">
                  <a:moveTo>
                    <a:pt x="346" y="1"/>
                  </a:moveTo>
                  <a:cubicBezTo>
                    <a:pt x="260" y="1"/>
                    <a:pt x="165" y="20"/>
                    <a:pt x="60" y="56"/>
                  </a:cubicBezTo>
                  <a:lnTo>
                    <a:pt x="40" y="96"/>
                  </a:lnTo>
                  <a:cubicBezTo>
                    <a:pt x="0" y="216"/>
                    <a:pt x="40" y="315"/>
                    <a:pt x="140" y="414"/>
                  </a:cubicBezTo>
                  <a:cubicBezTo>
                    <a:pt x="199" y="434"/>
                    <a:pt x="219" y="434"/>
                    <a:pt x="259" y="454"/>
                  </a:cubicBezTo>
                  <a:lnTo>
                    <a:pt x="836" y="454"/>
                  </a:lnTo>
                  <a:cubicBezTo>
                    <a:pt x="748" y="147"/>
                    <a:pt x="585" y="1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9"/>
            <p:cNvSpPr/>
            <p:nvPr/>
          </p:nvSpPr>
          <p:spPr>
            <a:xfrm>
              <a:off x="5356400" y="2957150"/>
              <a:ext cx="24875" cy="10275"/>
            </a:xfrm>
            <a:custGeom>
              <a:avLst/>
              <a:gdLst/>
              <a:ahLst/>
              <a:cxnLst/>
              <a:rect l="l" t="t" r="r" b="b"/>
              <a:pathLst>
                <a:path w="995" h="411" extrusionOk="0">
                  <a:moveTo>
                    <a:pt x="197" y="1"/>
                  </a:moveTo>
                  <a:cubicBezTo>
                    <a:pt x="132" y="1"/>
                    <a:pt x="67" y="5"/>
                    <a:pt x="0" y="12"/>
                  </a:cubicBezTo>
                  <a:lnTo>
                    <a:pt x="0" y="211"/>
                  </a:lnTo>
                  <a:cubicBezTo>
                    <a:pt x="43" y="204"/>
                    <a:pt x="84" y="201"/>
                    <a:pt x="125" y="201"/>
                  </a:cubicBezTo>
                  <a:cubicBezTo>
                    <a:pt x="425" y="201"/>
                    <a:pt x="675" y="375"/>
                    <a:pt x="955" y="410"/>
                  </a:cubicBezTo>
                  <a:cubicBezTo>
                    <a:pt x="975" y="410"/>
                    <a:pt x="975" y="371"/>
                    <a:pt x="995" y="331"/>
                  </a:cubicBezTo>
                  <a:cubicBezTo>
                    <a:pt x="995" y="271"/>
                    <a:pt x="995" y="251"/>
                    <a:pt x="955" y="211"/>
                  </a:cubicBezTo>
                  <a:cubicBezTo>
                    <a:pt x="715" y="67"/>
                    <a:pt x="463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9"/>
            <p:cNvSpPr/>
            <p:nvPr/>
          </p:nvSpPr>
          <p:spPr>
            <a:xfrm>
              <a:off x="5260900" y="2883125"/>
              <a:ext cx="23400" cy="13175"/>
            </a:xfrm>
            <a:custGeom>
              <a:avLst/>
              <a:gdLst/>
              <a:ahLst/>
              <a:cxnLst/>
              <a:rect l="l" t="t" r="r" b="b"/>
              <a:pathLst>
                <a:path w="936" h="527" extrusionOk="0">
                  <a:moveTo>
                    <a:pt x="343" y="0"/>
                  </a:moveTo>
                  <a:cubicBezTo>
                    <a:pt x="238" y="0"/>
                    <a:pt x="124" y="27"/>
                    <a:pt x="1" y="89"/>
                  </a:cubicBezTo>
                  <a:lnTo>
                    <a:pt x="1" y="248"/>
                  </a:lnTo>
                  <a:cubicBezTo>
                    <a:pt x="299" y="387"/>
                    <a:pt x="598" y="527"/>
                    <a:pt x="936" y="527"/>
                  </a:cubicBezTo>
                  <a:lnTo>
                    <a:pt x="936" y="328"/>
                  </a:lnTo>
                  <a:cubicBezTo>
                    <a:pt x="771" y="135"/>
                    <a:pt x="578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9"/>
            <p:cNvSpPr/>
            <p:nvPr/>
          </p:nvSpPr>
          <p:spPr>
            <a:xfrm>
              <a:off x="5790050" y="2981800"/>
              <a:ext cx="28375" cy="4900"/>
            </a:xfrm>
            <a:custGeom>
              <a:avLst/>
              <a:gdLst/>
              <a:ahLst/>
              <a:cxnLst/>
              <a:rect l="l" t="t" r="r" b="b"/>
              <a:pathLst>
                <a:path w="1135" h="196" extrusionOk="0">
                  <a:moveTo>
                    <a:pt x="606" y="1"/>
                  </a:moveTo>
                  <a:cubicBezTo>
                    <a:pt x="393" y="1"/>
                    <a:pt x="185" y="30"/>
                    <a:pt x="1" y="160"/>
                  </a:cubicBezTo>
                  <a:cubicBezTo>
                    <a:pt x="21" y="159"/>
                    <a:pt x="41" y="159"/>
                    <a:pt x="61" y="159"/>
                  </a:cubicBezTo>
                  <a:cubicBezTo>
                    <a:pt x="236" y="159"/>
                    <a:pt x="427" y="196"/>
                    <a:pt x="614" y="196"/>
                  </a:cubicBezTo>
                  <a:cubicBezTo>
                    <a:pt x="797" y="196"/>
                    <a:pt x="977" y="160"/>
                    <a:pt x="1135" y="21"/>
                  </a:cubicBezTo>
                  <a:cubicBezTo>
                    <a:pt x="963" y="21"/>
                    <a:pt x="783" y="1"/>
                    <a:pt x="6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9"/>
            <p:cNvSpPr/>
            <p:nvPr/>
          </p:nvSpPr>
          <p:spPr>
            <a:xfrm>
              <a:off x="5602075" y="2757525"/>
              <a:ext cx="31350" cy="4725"/>
            </a:xfrm>
            <a:custGeom>
              <a:avLst/>
              <a:gdLst/>
              <a:ahLst/>
              <a:cxnLst/>
              <a:rect l="l" t="t" r="r" b="b"/>
              <a:pathLst>
                <a:path w="1254" h="189" extrusionOk="0">
                  <a:moveTo>
                    <a:pt x="1254" y="1"/>
                  </a:moveTo>
                  <a:cubicBezTo>
                    <a:pt x="816" y="1"/>
                    <a:pt x="418" y="40"/>
                    <a:pt x="0" y="40"/>
                  </a:cubicBezTo>
                  <a:cubicBezTo>
                    <a:pt x="294" y="158"/>
                    <a:pt x="599" y="189"/>
                    <a:pt x="915" y="189"/>
                  </a:cubicBezTo>
                  <a:cubicBezTo>
                    <a:pt x="1026" y="189"/>
                    <a:pt x="1139" y="185"/>
                    <a:pt x="1254" y="180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9"/>
            <p:cNvSpPr/>
            <p:nvPr/>
          </p:nvSpPr>
          <p:spPr>
            <a:xfrm>
              <a:off x="5280300" y="2823675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200" y="0"/>
                  </a:moveTo>
                  <a:cubicBezTo>
                    <a:pt x="41" y="100"/>
                    <a:pt x="1" y="219"/>
                    <a:pt x="1" y="398"/>
                  </a:cubicBezTo>
                  <a:lnTo>
                    <a:pt x="60" y="438"/>
                  </a:lnTo>
                  <a:lnTo>
                    <a:pt x="140" y="418"/>
                  </a:lnTo>
                  <a:cubicBezTo>
                    <a:pt x="319" y="398"/>
                    <a:pt x="498" y="338"/>
                    <a:pt x="598" y="179"/>
                  </a:cubicBezTo>
                  <a:cubicBezTo>
                    <a:pt x="518" y="40"/>
                    <a:pt x="359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9"/>
            <p:cNvSpPr/>
            <p:nvPr/>
          </p:nvSpPr>
          <p:spPr>
            <a:xfrm>
              <a:off x="5265875" y="2781250"/>
              <a:ext cx="25400" cy="4875"/>
            </a:xfrm>
            <a:custGeom>
              <a:avLst/>
              <a:gdLst/>
              <a:ahLst/>
              <a:cxnLst/>
              <a:rect l="l" t="t" r="r" b="b"/>
              <a:pathLst>
                <a:path w="1016" h="195" extrusionOk="0">
                  <a:moveTo>
                    <a:pt x="533" y="1"/>
                  </a:moveTo>
                  <a:cubicBezTo>
                    <a:pt x="345" y="1"/>
                    <a:pt x="162" y="35"/>
                    <a:pt x="1" y="185"/>
                  </a:cubicBezTo>
                  <a:cubicBezTo>
                    <a:pt x="95" y="190"/>
                    <a:pt x="187" y="194"/>
                    <a:pt x="277" y="194"/>
                  </a:cubicBezTo>
                  <a:cubicBezTo>
                    <a:pt x="545" y="194"/>
                    <a:pt x="792" y="161"/>
                    <a:pt x="1015" y="26"/>
                  </a:cubicBezTo>
                  <a:cubicBezTo>
                    <a:pt x="859" y="26"/>
                    <a:pt x="695" y="1"/>
                    <a:pt x="5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9"/>
            <p:cNvSpPr/>
            <p:nvPr/>
          </p:nvSpPr>
          <p:spPr>
            <a:xfrm>
              <a:off x="5614500" y="2857300"/>
              <a:ext cx="23900" cy="5700"/>
            </a:xfrm>
            <a:custGeom>
              <a:avLst/>
              <a:gdLst/>
              <a:ahLst/>
              <a:cxnLst/>
              <a:rect l="l" t="t" r="r" b="b"/>
              <a:pathLst>
                <a:path w="956" h="228" extrusionOk="0">
                  <a:moveTo>
                    <a:pt x="463" y="0"/>
                  </a:moveTo>
                  <a:cubicBezTo>
                    <a:pt x="294" y="0"/>
                    <a:pt x="134" y="42"/>
                    <a:pt x="1" y="227"/>
                  </a:cubicBezTo>
                  <a:cubicBezTo>
                    <a:pt x="50" y="227"/>
                    <a:pt x="99" y="227"/>
                    <a:pt x="149" y="227"/>
                  </a:cubicBezTo>
                  <a:cubicBezTo>
                    <a:pt x="422" y="227"/>
                    <a:pt x="703" y="213"/>
                    <a:pt x="956" y="28"/>
                  </a:cubicBezTo>
                  <a:lnTo>
                    <a:pt x="956" y="28"/>
                  </a:lnTo>
                  <a:cubicBezTo>
                    <a:pt x="937" y="29"/>
                    <a:pt x="918" y="29"/>
                    <a:pt x="899" y="29"/>
                  </a:cubicBezTo>
                  <a:cubicBezTo>
                    <a:pt x="753" y="29"/>
                    <a:pt x="605" y="0"/>
                    <a:pt x="4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9"/>
            <p:cNvSpPr/>
            <p:nvPr/>
          </p:nvSpPr>
          <p:spPr>
            <a:xfrm>
              <a:off x="6009875" y="2795825"/>
              <a:ext cx="16925" cy="9375"/>
            </a:xfrm>
            <a:custGeom>
              <a:avLst/>
              <a:gdLst/>
              <a:ahLst/>
              <a:cxnLst/>
              <a:rect l="l" t="t" r="r" b="b"/>
              <a:pathLst>
                <a:path w="677" h="375" extrusionOk="0">
                  <a:moveTo>
                    <a:pt x="358" y="0"/>
                  </a:moveTo>
                  <a:cubicBezTo>
                    <a:pt x="219" y="40"/>
                    <a:pt x="0" y="20"/>
                    <a:pt x="80" y="239"/>
                  </a:cubicBezTo>
                  <a:cubicBezTo>
                    <a:pt x="124" y="350"/>
                    <a:pt x="211" y="374"/>
                    <a:pt x="311" y="374"/>
                  </a:cubicBezTo>
                  <a:cubicBezTo>
                    <a:pt x="390" y="374"/>
                    <a:pt x="478" y="358"/>
                    <a:pt x="557" y="358"/>
                  </a:cubicBezTo>
                  <a:cubicBezTo>
                    <a:pt x="677" y="159"/>
                    <a:pt x="478" y="10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9"/>
            <p:cNvSpPr/>
            <p:nvPr/>
          </p:nvSpPr>
          <p:spPr>
            <a:xfrm>
              <a:off x="6018825" y="279582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0" y="0"/>
                  </a:moveTo>
                  <a:cubicBezTo>
                    <a:pt x="60" y="120"/>
                    <a:pt x="120" y="239"/>
                    <a:pt x="199" y="358"/>
                  </a:cubicBezTo>
                  <a:lnTo>
                    <a:pt x="358" y="358"/>
                  </a:lnTo>
                  <a:cubicBezTo>
                    <a:pt x="438" y="239"/>
                    <a:pt x="498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9"/>
            <p:cNvSpPr/>
            <p:nvPr/>
          </p:nvSpPr>
          <p:spPr>
            <a:xfrm>
              <a:off x="6037725" y="2800350"/>
              <a:ext cx="19425" cy="4925"/>
            </a:xfrm>
            <a:custGeom>
              <a:avLst/>
              <a:gdLst/>
              <a:ahLst/>
              <a:cxnLst/>
              <a:rect l="l" t="t" r="r" b="b"/>
              <a:pathLst>
                <a:path w="777" h="197" extrusionOk="0">
                  <a:moveTo>
                    <a:pt x="375" y="1"/>
                  </a:moveTo>
                  <a:cubicBezTo>
                    <a:pt x="234" y="1"/>
                    <a:pt x="104" y="33"/>
                    <a:pt x="0" y="177"/>
                  </a:cubicBezTo>
                  <a:cubicBezTo>
                    <a:pt x="121" y="177"/>
                    <a:pt x="246" y="196"/>
                    <a:pt x="365" y="196"/>
                  </a:cubicBezTo>
                  <a:cubicBezTo>
                    <a:pt x="520" y="196"/>
                    <a:pt x="664" y="164"/>
                    <a:pt x="776" y="18"/>
                  </a:cubicBezTo>
                  <a:lnTo>
                    <a:pt x="776" y="18"/>
                  </a:lnTo>
                  <a:cubicBezTo>
                    <a:pt x="756" y="20"/>
                    <a:pt x="736" y="20"/>
                    <a:pt x="716" y="20"/>
                  </a:cubicBezTo>
                  <a:cubicBezTo>
                    <a:pt x="601" y="20"/>
                    <a:pt x="485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9"/>
            <p:cNvSpPr/>
            <p:nvPr/>
          </p:nvSpPr>
          <p:spPr>
            <a:xfrm>
              <a:off x="547575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6" y="19"/>
                  </a:cubicBezTo>
                  <a:cubicBezTo>
                    <a:pt x="655" y="19"/>
                    <a:pt x="530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9"/>
            <p:cNvSpPr/>
            <p:nvPr/>
          </p:nvSpPr>
          <p:spPr>
            <a:xfrm>
              <a:off x="5595100" y="2862500"/>
              <a:ext cx="19425" cy="4650"/>
            </a:xfrm>
            <a:custGeom>
              <a:avLst/>
              <a:gdLst/>
              <a:ahLst/>
              <a:cxnLst/>
              <a:rect l="l" t="t" r="r" b="b"/>
              <a:pathLst>
                <a:path w="777" h="186" extrusionOk="0">
                  <a:moveTo>
                    <a:pt x="412" y="0"/>
                  </a:moveTo>
                  <a:cubicBezTo>
                    <a:pt x="257" y="0"/>
                    <a:pt x="113" y="32"/>
                    <a:pt x="1" y="178"/>
                  </a:cubicBezTo>
                  <a:cubicBezTo>
                    <a:pt x="99" y="178"/>
                    <a:pt x="197" y="185"/>
                    <a:pt x="293" y="185"/>
                  </a:cubicBezTo>
                  <a:cubicBezTo>
                    <a:pt x="468" y="185"/>
                    <a:pt x="635" y="160"/>
                    <a:pt x="777" y="19"/>
                  </a:cubicBezTo>
                  <a:cubicBezTo>
                    <a:pt x="656" y="19"/>
                    <a:pt x="531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9"/>
            <p:cNvSpPr/>
            <p:nvPr/>
          </p:nvSpPr>
          <p:spPr>
            <a:xfrm>
              <a:off x="5747775" y="28485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40" y="1"/>
                    <a:pt x="120" y="1"/>
                    <a:pt x="1" y="21"/>
                  </a:cubicBezTo>
                  <a:lnTo>
                    <a:pt x="1" y="379"/>
                  </a:lnTo>
                  <a:lnTo>
                    <a:pt x="359" y="379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9"/>
            <p:cNvSpPr/>
            <p:nvPr/>
          </p:nvSpPr>
          <p:spPr>
            <a:xfrm>
              <a:off x="5726900" y="29902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796" y="40"/>
                  </a:moveTo>
                  <a:lnTo>
                    <a:pt x="796" y="40"/>
                  </a:lnTo>
                  <a:cubicBezTo>
                    <a:pt x="538" y="80"/>
                    <a:pt x="259" y="0"/>
                    <a:pt x="0" y="199"/>
                  </a:cubicBezTo>
                  <a:cubicBezTo>
                    <a:pt x="129" y="199"/>
                    <a:pt x="262" y="225"/>
                    <a:pt x="389" y="225"/>
                  </a:cubicBezTo>
                  <a:cubicBezTo>
                    <a:pt x="537" y="225"/>
                    <a:pt x="678" y="190"/>
                    <a:pt x="79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9"/>
            <p:cNvSpPr/>
            <p:nvPr/>
          </p:nvSpPr>
          <p:spPr>
            <a:xfrm>
              <a:off x="5336500" y="2950100"/>
              <a:ext cx="19925" cy="7625"/>
            </a:xfrm>
            <a:custGeom>
              <a:avLst/>
              <a:gdLst/>
              <a:ahLst/>
              <a:cxnLst/>
              <a:rect l="l" t="t" r="r" b="b"/>
              <a:pathLst>
                <a:path w="797" h="305" extrusionOk="0">
                  <a:moveTo>
                    <a:pt x="204" y="0"/>
                  </a:moveTo>
                  <a:cubicBezTo>
                    <a:pt x="172" y="0"/>
                    <a:pt x="137" y="5"/>
                    <a:pt x="100" y="16"/>
                  </a:cubicBezTo>
                  <a:cubicBezTo>
                    <a:pt x="60" y="36"/>
                    <a:pt x="40" y="56"/>
                    <a:pt x="1" y="96"/>
                  </a:cubicBezTo>
                  <a:cubicBezTo>
                    <a:pt x="153" y="273"/>
                    <a:pt x="329" y="305"/>
                    <a:pt x="503" y="305"/>
                  </a:cubicBezTo>
                  <a:cubicBezTo>
                    <a:pt x="603" y="305"/>
                    <a:pt x="702" y="294"/>
                    <a:pt x="796" y="294"/>
                  </a:cubicBezTo>
                  <a:cubicBezTo>
                    <a:pt x="757" y="115"/>
                    <a:pt x="578" y="115"/>
                    <a:pt x="418" y="96"/>
                  </a:cubicBezTo>
                  <a:cubicBezTo>
                    <a:pt x="360" y="37"/>
                    <a:pt x="291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9"/>
            <p:cNvSpPr/>
            <p:nvPr/>
          </p:nvSpPr>
          <p:spPr>
            <a:xfrm>
              <a:off x="6077500" y="279392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19" y="1"/>
                  </a:moveTo>
                  <a:cubicBezTo>
                    <a:pt x="93" y="1"/>
                    <a:pt x="67" y="10"/>
                    <a:pt x="41" y="37"/>
                  </a:cubicBezTo>
                  <a:cubicBezTo>
                    <a:pt x="1" y="37"/>
                    <a:pt x="41" y="136"/>
                    <a:pt x="60" y="156"/>
                  </a:cubicBezTo>
                  <a:cubicBezTo>
                    <a:pt x="95" y="179"/>
                    <a:pt x="127" y="189"/>
                    <a:pt x="156" y="189"/>
                  </a:cubicBezTo>
                  <a:cubicBezTo>
                    <a:pt x="226" y="189"/>
                    <a:pt x="283" y="133"/>
                    <a:pt x="339" y="76"/>
                  </a:cubicBezTo>
                  <a:cubicBezTo>
                    <a:pt x="266" y="76"/>
                    <a:pt x="192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9"/>
            <p:cNvSpPr/>
            <p:nvPr/>
          </p:nvSpPr>
          <p:spPr>
            <a:xfrm>
              <a:off x="6085950" y="27915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63" y="1"/>
                  </a:moveTo>
                  <a:cubicBezTo>
                    <a:pt x="241" y="1"/>
                    <a:pt x="218" y="5"/>
                    <a:pt x="200" y="11"/>
                  </a:cubicBezTo>
                  <a:cubicBezTo>
                    <a:pt x="120" y="31"/>
                    <a:pt x="61" y="111"/>
                    <a:pt x="1" y="170"/>
                  </a:cubicBezTo>
                  <a:lnTo>
                    <a:pt x="240" y="170"/>
                  </a:lnTo>
                  <a:lnTo>
                    <a:pt x="379" y="91"/>
                  </a:lnTo>
                  <a:cubicBezTo>
                    <a:pt x="365" y="22"/>
                    <a:pt x="313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9"/>
            <p:cNvSpPr/>
            <p:nvPr/>
          </p:nvSpPr>
          <p:spPr>
            <a:xfrm>
              <a:off x="5918375" y="2771950"/>
              <a:ext cx="16425" cy="3575"/>
            </a:xfrm>
            <a:custGeom>
              <a:avLst/>
              <a:gdLst/>
              <a:ahLst/>
              <a:cxnLst/>
              <a:rect l="l" t="t" r="r" b="b"/>
              <a:pathLst>
                <a:path w="657" h="143" extrusionOk="0">
                  <a:moveTo>
                    <a:pt x="0" y="0"/>
                  </a:moveTo>
                  <a:cubicBezTo>
                    <a:pt x="102" y="92"/>
                    <a:pt x="215" y="142"/>
                    <a:pt x="330" y="142"/>
                  </a:cubicBezTo>
                  <a:cubicBezTo>
                    <a:pt x="439" y="142"/>
                    <a:pt x="550" y="97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9"/>
            <p:cNvSpPr/>
            <p:nvPr/>
          </p:nvSpPr>
          <p:spPr>
            <a:xfrm>
              <a:off x="5304175" y="29532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72" y="1"/>
                  </a:moveTo>
                  <a:cubicBezTo>
                    <a:pt x="163" y="1"/>
                    <a:pt x="68" y="49"/>
                    <a:pt x="1" y="170"/>
                  </a:cubicBezTo>
                  <a:cubicBezTo>
                    <a:pt x="60" y="190"/>
                    <a:pt x="140" y="210"/>
                    <a:pt x="180" y="210"/>
                  </a:cubicBezTo>
                  <a:cubicBezTo>
                    <a:pt x="217" y="238"/>
                    <a:pt x="254" y="253"/>
                    <a:pt x="286" y="253"/>
                  </a:cubicBezTo>
                  <a:cubicBezTo>
                    <a:pt x="325" y="253"/>
                    <a:pt x="357" y="233"/>
                    <a:pt x="379" y="190"/>
                  </a:cubicBezTo>
                  <a:cubicBezTo>
                    <a:pt x="398" y="131"/>
                    <a:pt x="438" y="31"/>
                    <a:pt x="438" y="31"/>
                  </a:cubicBezTo>
                  <a:cubicBezTo>
                    <a:pt x="380" y="12"/>
                    <a:pt x="325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9"/>
            <p:cNvSpPr/>
            <p:nvPr/>
          </p:nvSpPr>
          <p:spPr>
            <a:xfrm>
              <a:off x="5327225" y="2947500"/>
              <a:ext cx="11800" cy="6000"/>
            </a:xfrm>
            <a:custGeom>
              <a:avLst/>
              <a:gdLst/>
              <a:ahLst/>
              <a:cxnLst/>
              <a:rect l="l" t="t" r="r" b="b"/>
              <a:pathLst>
                <a:path w="472" h="240" extrusionOk="0">
                  <a:moveTo>
                    <a:pt x="53" y="1"/>
                  </a:moveTo>
                  <a:lnTo>
                    <a:pt x="53" y="1"/>
                  </a:lnTo>
                  <a:cubicBezTo>
                    <a:pt x="1" y="193"/>
                    <a:pt x="44" y="239"/>
                    <a:pt x="118" y="239"/>
                  </a:cubicBezTo>
                  <a:cubicBezTo>
                    <a:pt x="187" y="239"/>
                    <a:pt x="282" y="199"/>
                    <a:pt x="350" y="199"/>
                  </a:cubicBezTo>
                  <a:cubicBezTo>
                    <a:pt x="375" y="199"/>
                    <a:pt x="396" y="204"/>
                    <a:pt x="411" y="219"/>
                  </a:cubicBezTo>
                  <a:cubicBezTo>
                    <a:pt x="431" y="219"/>
                    <a:pt x="451" y="200"/>
                    <a:pt x="471" y="160"/>
                  </a:cubicBezTo>
                  <a:cubicBezTo>
                    <a:pt x="471" y="120"/>
                    <a:pt x="451" y="100"/>
                    <a:pt x="372" y="60"/>
                  </a:cubicBezTo>
                  <a:cubicBezTo>
                    <a:pt x="272" y="40"/>
                    <a:pt x="153" y="20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9"/>
            <p:cNvSpPr/>
            <p:nvPr/>
          </p:nvSpPr>
          <p:spPr>
            <a:xfrm>
              <a:off x="6342075" y="2857975"/>
              <a:ext cx="7500" cy="10475"/>
            </a:xfrm>
            <a:custGeom>
              <a:avLst/>
              <a:gdLst/>
              <a:ahLst/>
              <a:cxnLst/>
              <a:rect l="l" t="t" r="r" b="b"/>
              <a:pathLst>
                <a:path w="300" h="419" extrusionOk="0">
                  <a:moveTo>
                    <a:pt x="40" y="1"/>
                  </a:moveTo>
                  <a:cubicBezTo>
                    <a:pt x="40" y="140"/>
                    <a:pt x="1" y="299"/>
                    <a:pt x="140" y="419"/>
                  </a:cubicBezTo>
                  <a:cubicBezTo>
                    <a:pt x="299" y="299"/>
                    <a:pt x="239" y="14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9"/>
            <p:cNvSpPr/>
            <p:nvPr/>
          </p:nvSpPr>
          <p:spPr>
            <a:xfrm>
              <a:off x="5385250" y="2967400"/>
              <a:ext cx="5475" cy="5500"/>
            </a:xfrm>
            <a:custGeom>
              <a:avLst/>
              <a:gdLst/>
              <a:ahLst/>
              <a:cxnLst/>
              <a:rect l="l" t="t" r="r" b="b"/>
              <a:pathLst>
                <a:path w="219" h="22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59"/>
                    <a:pt x="219" y="219"/>
                    <a:pt x="219" y="60"/>
                  </a:cubicBezTo>
                  <a:cubicBezTo>
                    <a:pt x="219" y="4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9"/>
            <p:cNvSpPr/>
            <p:nvPr/>
          </p:nvSpPr>
          <p:spPr>
            <a:xfrm>
              <a:off x="5971575" y="2847050"/>
              <a:ext cx="4000" cy="6475"/>
            </a:xfrm>
            <a:custGeom>
              <a:avLst/>
              <a:gdLst/>
              <a:ahLst/>
              <a:cxnLst/>
              <a:rect l="l" t="t" r="r" b="b"/>
              <a:pathLst>
                <a:path w="160" h="259" extrusionOk="0">
                  <a:moveTo>
                    <a:pt x="100" y="0"/>
                  </a:moveTo>
                  <a:cubicBezTo>
                    <a:pt x="1" y="40"/>
                    <a:pt x="21" y="140"/>
                    <a:pt x="1" y="239"/>
                  </a:cubicBezTo>
                  <a:cubicBezTo>
                    <a:pt x="60" y="239"/>
                    <a:pt x="120" y="239"/>
                    <a:pt x="160" y="259"/>
                  </a:cubicBezTo>
                  <a:cubicBezTo>
                    <a:pt x="140" y="179"/>
                    <a:pt x="120" y="8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9"/>
            <p:cNvSpPr/>
            <p:nvPr/>
          </p:nvSpPr>
          <p:spPr>
            <a:xfrm>
              <a:off x="5336500" y="2948625"/>
              <a:ext cx="10975" cy="4375"/>
            </a:xfrm>
            <a:custGeom>
              <a:avLst/>
              <a:gdLst/>
              <a:ahLst/>
              <a:cxnLst/>
              <a:rect l="l" t="t" r="r" b="b"/>
              <a:pathLst>
                <a:path w="439" h="175" extrusionOk="0">
                  <a:moveTo>
                    <a:pt x="124" y="1"/>
                  </a:moveTo>
                  <a:cubicBezTo>
                    <a:pt x="84" y="1"/>
                    <a:pt x="43" y="6"/>
                    <a:pt x="1" y="15"/>
                  </a:cubicBezTo>
                  <a:cubicBezTo>
                    <a:pt x="40" y="75"/>
                    <a:pt x="40" y="115"/>
                    <a:pt x="40" y="174"/>
                  </a:cubicBezTo>
                  <a:lnTo>
                    <a:pt x="438" y="174"/>
                  </a:lnTo>
                  <a:cubicBezTo>
                    <a:pt x="362" y="53"/>
                    <a:pt x="251" y="1"/>
                    <a:pt x="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9"/>
            <p:cNvSpPr/>
            <p:nvPr/>
          </p:nvSpPr>
          <p:spPr>
            <a:xfrm>
              <a:off x="5294225" y="2953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60"/>
                    <a:pt x="140" y="100"/>
                    <a:pt x="200" y="159"/>
                  </a:cubicBezTo>
                  <a:cubicBezTo>
                    <a:pt x="180" y="8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9"/>
            <p:cNvSpPr/>
            <p:nvPr/>
          </p:nvSpPr>
          <p:spPr>
            <a:xfrm>
              <a:off x="5308650" y="29579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0" y="0"/>
                  </a:moveTo>
                  <a:cubicBezTo>
                    <a:pt x="120" y="0"/>
                    <a:pt x="80" y="20"/>
                    <a:pt x="1" y="20"/>
                  </a:cubicBezTo>
                  <a:lnTo>
                    <a:pt x="219" y="179"/>
                  </a:lnTo>
                  <a:cubicBezTo>
                    <a:pt x="20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9"/>
            <p:cNvSpPr/>
            <p:nvPr/>
          </p:nvSpPr>
          <p:spPr>
            <a:xfrm>
              <a:off x="5380275" y="2962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0"/>
                  </a:moveTo>
                  <a:lnTo>
                    <a:pt x="0" y="179"/>
                  </a:lnTo>
                  <a:lnTo>
                    <a:pt x="199" y="179"/>
                  </a:lnTo>
                  <a:cubicBezTo>
                    <a:pt x="120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9"/>
            <p:cNvSpPr/>
            <p:nvPr/>
          </p:nvSpPr>
          <p:spPr>
            <a:xfrm>
              <a:off x="5643350" y="2876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lnTo>
                    <a:pt x="0" y="180"/>
                  </a:lnTo>
                  <a:lnTo>
                    <a:pt x="140" y="180"/>
                  </a:lnTo>
                  <a:cubicBezTo>
                    <a:pt x="140" y="120"/>
                    <a:pt x="160" y="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9"/>
            <p:cNvSpPr/>
            <p:nvPr/>
          </p:nvSpPr>
          <p:spPr>
            <a:xfrm>
              <a:off x="5957150" y="285115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85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200" y="75"/>
                  </a:lnTo>
                  <a:cubicBezTo>
                    <a:pt x="160" y="25"/>
                    <a:pt x="120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9"/>
            <p:cNvSpPr/>
            <p:nvPr/>
          </p:nvSpPr>
          <p:spPr>
            <a:xfrm>
              <a:off x="5985500" y="284852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40" y="21"/>
                    <a:pt x="60" y="81"/>
                    <a:pt x="1" y="180"/>
                  </a:cubicBezTo>
                  <a:cubicBezTo>
                    <a:pt x="80" y="120"/>
                    <a:pt x="160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9"/>
            <p:cNvSpPr/>
            <p:nvPr/>
          </p:nvSpPr>
          <p:spPr>
            <a:xfrm>
              <a:off x="6400775" y="27868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30" y="169"/>
                    <a:pt x="65" y="164"/>
                    <a:pt x="99" y="164"/>
                  </a:cubicBezTo>
                  <a:cubicBezTo>
                    <a:pt x="134" y="164"/>
                    <a:pt x="169" y="169"/>
                    <a:pt x="199" y="179"/>
                  </a:cubicBezTo>
                  <a:cubicBezTo>
                    <a:pt x="179" y="100"/>
                    <a:pt x="17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9"/>
            <p:cNvSpPr/>
            <p:nvPr/>
          </p:nvSpPr>
          <p:spPr>
            <a:xfrm>
              <a:off x="6037725" y="27939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1"/>
                  </a:moveTo>
                  <a:cubicBezTo>
                    <a:pt x="8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79" y="26"/>
                    <a:pt x="15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9"/>
            <p:cNvSpPr/>
            <p:nvPr/>
          </p:nvSpPr>
          <p:spPr>
            <a:xfrm>
              <a:off x="6395300" y="27913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60" y="8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9"/>
            <p:cNvSpPr/>
            <p:nvPr/>
          </p:nvSpPr>
          <p:spPr>
            <a:xfrm>
              <a:off x="6062100" y="27958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40"/>
                    <a:pt x="60" y="120"/>
                    <a:pt x="0" y="199"/>
                  </a:cubicBezTo>
                  <a:cubicBezTo>
                    <a:pt x="60" y="120"/>
                    <a:pt x="11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9"/>
            <p:cNvSpPr/>
            <p:nvPr/>
          </p:nvSpPr>
          <p:spPr>
            <a:xfrm>
              <a:off x="6414700" y="2807875"/>
              <a:ext cx="4975" cy="1900"/>
            </a:xfrm>
            <a:custGeom>
              <a:avLst/>
              <a:gdLst/>
              <a:ahLst/>
              <a:cxnLst/>
              <a:rect l="l" t="t" r="r" b="b"/>
              <a:pathLst>
                <a:path w="199" h="76" extrusionOk="0">
                  <a:moveTo>
                    <a:pt x="99" y="1"/>
                  </a:moveTo>
                  <a:cubicBezTo>
                    <a:pt x="70" y="1"/>
                    <a:pt x="40" y="26"/>
                    <a:pt x="0" y="75"/>
                  </a:cubicBezTo>
                  <a:lnTo>
                    <a:pt x="199" y="75"/>
                  </a:lnTo>
                  <a:cubicBezTo>
                    <a:pt x="159" y="26"/>
                    <a:pt x="129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9"/>
            <p:cNvSpPr/>
            <p:nvPr/>
          </p:nvSpPr>
          <p:spPr>
            <a:xfrm>
              <a:off x="6278925" y="3033050"/>
              <a:ext cx="163625" cy="24375"/>
            </a:xfrm>
            <a:custGeom>
              <a:avLst/>
              <a:gdLst/>
              <a:ahLst/>
              <a:cxnLst/>
              <a:rect l="l" t="t" r="r" b="b"/>
              <a:pathLst>
                <a:path w="6545" h="975" extrusionOk="0">
                  <a:moveTo>
                    <a:pt x="6147" y="0"/>
                  </a:moveTo>
                  <a:cubicBezTo>
                    <a:pt x="5232" y="0"/>
                    <a:pt x="4337" y="20"/>
                    <a:pt x="3442" y="219"/>
                  </a:cubicBezTo>
                  <a:cubicBezTo>
                    <a:pt x="2387" y="478"/>
                    <a:pt x="1293" y="299"/>
                    <a:pt x="279" y="617"/>
                  </a:cubicBezTo>
                  <a:cubicBezTo>
                    <a:pt x="179" y="716"/>
                    <a:pt x="0" y="776"/>
                    <a:pt x="100" y="975"/>
                  </a:cubicBezTo>
                  <a:cubicBezTo>
                    <a:pt x="1890" y="955"/>
                    <a:pt x="3661" y="617"/>
                    <a:pt x="5431" y="418"/>
                  </a:cubicBezTo>
                  <a:cubicBezTo>
                    <a:pt x="5520" y="337"/>
                    <a:pt x="5622" y="319"/>
                    <a:pt x="5730" y="319"/>
                  </a:cubicBezTo>
                  <a:cubicBezTo>
                    <a:pt x="5819" y="319"/>
                    <a:pt x="5911" y="331"/>
                    <a:pt x="6003" y="331"/>
                  </a:cubicBezTo>
                  <a:cubicBezTo>
                    <a:pt x="6072" y="331"/>
                    <a:pt x="6141" y="324"/>
                    <a:pt x="6207" y="299"/>
                  </a:cubicBezTo>
                  <a:cubicBezTo>
                    <a:pt x="6446" y="199"/>
                    <a:pt x="6545" y="60"/>
                    <a:pt x="6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9"/>
            <p:cNvSpPr/>
            <p:nvPr/>
          </p:nvSpPr>
          <p:spPr>
            <a:xfrm>
              <a:off x="6499725" y="2986225"/>
              <a:ext cx="95025" cy="13025"/>
            </a:xfrm>
            <a:custGeom>
              <a:avLst/>
              <a:gdLst/>
              <a:ahLst/>
              <a:cxnLst/>
              <a:rect l="l" t="t" r="r" b="b"/>
              <a:pathLst>
                <a:path w="3801" h="521" extrusionOk="0">
                  <a:moveTo>
                    <a:pt x="2674" y="0"/>
                  </a:moveTo>
                  <a:cubicBezTo>
                    <a:pt x="2140" y="0"/>
                    <a:pt x="1644" y="7"/>
                    <a:pt x="1154" y="43"/>
                  </a:cubicBezTo>
                  <a:cubicBezTo>
                    <a:pt x="776" y="63"/>
                    <a:pt x="359" y="83"/>
                    <a:pt x="1" y="361"/>
                  </a:cubicBezTo>
                  <a:cubicBezTo>
                    <a:pt x="60" y="461"/>
                    <a:pt x="120" y="501"/>
                    <a:pt x="200" y="520"/>
                  </a:cubicBezTo>
                  <a:cubicBezTo>
                    <a:pt x="290" y="502"/>
                    <a:pt x="430" y="418"/>
                    <a:pt x="529" y="418"/>
                  </a:cubicBezTo>
                  <a:cubicBezTo>
                    <a:pt x="539" y="418"/>
                    <a:pt x="549" y="419"/>
                    <a:pt x="558" y="421"/>
                  </a:cubicBezTo>
                  <a:cubicBezTo>
                    <a:pt x="746" y="468"/>
                    <a:pt x="932" y="485"/>
                    <a:pt x="1118" y="485"/>
                  </a:cubicBezTo>
                  <a:cubicBezTo>
                    <a:pt x="1589" y="485"/>
                    <a:pt x="2055" y="377"/>
                    <a:pt x="2529" y="377"/>
                  </a:cubicBezTo>
                  <a:cubicBezTo>
                    <a:pt x="2581" y="377"/>
                    <a:pt x="2634" y="378"/>
                    <a:pt x="2686" y="381"/>
                  </a:cubicBezTo>
                  <a:cubicBezTo>
                    <a:pt x="2715" y="383"/>
                    <a:pt x="2744" y="384"/>
                    <a:pt x="2773" y="384"/>
                  </a:cubicBezTo>
                  <a:cubicBezTo>
                    <a:pt x="3100" y="384"/>
                    <a:pt x="3416" y="277"/>
                    <a:pt x="3800" y="3"/>
                  </a:cubicBezTo>
                  <a:cubicBezTo>
                    <a:pt x="3402" y="3"/>
                    <a:pt x="3030" y="0"/>
                    <a:pt x="2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9"/>
            <p:cNvSpPr/>
            <p:nvPr/>
          </p:nvSpPr>
          <p:spPr>
            <a:xfrm>
              <a:off x="6381875" y="2995250"/>
              <a:ext cx="96500" cy="19875"/>
            </a:xfrm>
            <a:custGeom>
              <a:avLst/>
              <a:gdLst/>
              <a:ahLst/>
              <a:cxnLst/>
              <a:rect l="l" t="t" r="r" b="b"/>
              <a:pathLst>
                <a:path w="3860" h="795" extrusionOk="0">
                  <a:moveTo>
                    <a:pt x="3800" y="0"/>
                  </a:moveTo>
                  <a:cubicBezTo>
                    <a:pt x="3143" y="120"/>
                    <a:pt x="2507" y="199"/>
                    <a:pt x="1830" y="239"/>
                  </a:cubicBezTo>
                  <a:cubicBezTo>
                    <a:pt x="1214" y="299"/>
                    <a:pt x="557" y="299"/>
                    <a:pt x="0" y="597"/>
                  </a:cubicBezTo>
                  <a:cubicBezTo>
                    <a:pt x="109" y="749"/>
                    <a:pt x="253" y="795"/>
                    <a:pt x="407" y="795"/>
                  </a:cubicBezTo>
                  <a:cubicBezTo>
                    <a:pt x="535" y="795"/>
                    <a:pt x="670" y="763"/>
                    <a:pt x="796" y="736"/>
                  </a:cubicBezTo>
                  <a:cubicBezTo>
                    <a:pt x="1512" y="677"/>
                    <a:pt x="2208" y="577"/>
                    <a:pt x="2924" y="438"/>
                  </a:cubicBezTo>
                  <a:cubicBezTo>
                    <a:pt x="2984" y="430"/>
                    <a:pt x="3046" y="428"/>
                    <a:pt x="3109" y="428"/>
                  </a:cubicBezTo>
                  <a:cubicBezTo>
                    <a:pt x="3151" y="428"/>
                    <a:pt x="3193" y="429"/>
                    <a:pt x="3235" y="429"/>
                  </a:cubicBezTo>
                  <a:cubicBezTo>
                    <a:pt x="3446" y="429"/>
                    <a:pt x="3654" y="411"/>
                    <a:pt x="3800" y="199"/>
                  </a:cubicBezTo>
                  <a:cubicBezTo>
                    <a:pt x="3819" y="199"/>
                    <a:pt x="3819" y="179"/>
                    <a:pt x="3839" y="120"/>
                  </a:cubicBezTo>
                  <a:cubicBezTo>
                    <a:pt x="3859" y="80"/>
                    <a:pt x="3839" y="40"/>
                    <a:pt x="38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9"/>
            <p:cNvSpPr/>
            <p:nvPr/>
          </p:nvSpPr>
          <p:spPr>
            <a:xfrm>
              <a:off x="6275925" y="3006950"/>
              <a:ext cx="105975" cy="13100"/>
            </a:xfrm>
            <a:custGeom>
              <a:avLst/>
              <a:gdLst/>
              <a:ahLst/>
              <a:cxnLst/>
              <a:rect l="l" t="t" r="r" b="b"/>
              <a:pathLst>
                <a:path w="4239" h="524" extrusionOk="0">
                  <a:moveTo>
                    <a:pt x="4019" y="1"/>
                  </a:moveTo>
                  <a:cubicBezTo>
                    <a:pt x="4005" y="1"/>
                    <a:pt x="3992" y="3"/>
                    <a:pt x="3979" y="10"/>
                  </a:cubicBezTo>
                  <a:cubicBezTo>
                    <a:pt x="3319" y="149"/>
                    <a:pt x="2652" y="173"/>
                    <a:pt x="1978" y="173"/>
                  </a:cubicBezTo>
                  <a:cubicBezTo>
                    <a:pt x="1615" y="173"/>
                    <a:pt x="1251" y="166"/>
                    <a:pt x="884" y="166"/>
                  </a:cubicBezTo>
                  <a:cubicBezTo>
                    <a:pt x="762" y="166"/>
                    <a:pt x="640" y="167"/>
                    <a:pt x="518" y="169"/>
                  </a:cubicBezTo>
                  <a:cubicBezTo>
                    <a:pt x="359" y="169"/>
                    <a:pt x="160" y="169"/>
                    <a:pt x="1" y="328"/>
                  </a:cubicBezTo>
                  <a:cubicBezTo>
                    <a:pt x="120" y="427"/>
                    <a:pt x="249" y="454"/>
                    <a:pt x="380" y="454"/>
                  </a:cubicBezTo>
                  <a:cubicBezTo>
                    <a:pt x="530" y="454"/>
                    <a:pt x="683" y="419"/>
                    <a:pt x="832" y="419"/>
                  </a:cubicBezTo>
                  <a:cubicBezTo>
                    <a:pt x="944" y="419"/>
                    <a:pt x="1052" y="439"/>
                    <a:pt x="1155" y="507"/>
                  </a:cubicBezTo>
                  <a:cubicBezTo>
                    <a:pt x="1399" y="516"/>
                    <a:pt x="1644" y="524"/>
                    <a:pt x="1889" y="524"/>
                  </a:cubicBezTo>
                  <a:cubicBezTo>
                    <a:pt x="2683" y="524"/>
                    <a:pt x="3478" y="448"/>
                    <a:pt x="4238" y="129"/>
                  </a:cubicBezTo>
                  <a:cubicBezTo>
                    <a:pt x="4171" y="79"/>
                    <a:pt x="4090" y="1"/>
                    <a:pt x="4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9"/>
            <p:cNvSpPr/>
            <p:nvPr/>
          </p:nvSpPr>
          <p:spPr>
            <a:xfrm>
              <a:off x="6414700" y="3022325"/>
              <a:ext cx="95300" cy="21175"/>
            </a:xfrm>
            <a:custGeom>
              <a:avLst/>
              <a:gdLst/>
              <a:ahLst/>
              <a:cxnLst/>
              <a:rect l="l" t="t" r="r" b="b"/>
              <a:pathLst>
                <a:path w="3812" h="847" extrusionOk="0">
                  <a:moveTo>
                    <a:pt x="3628" y="1"/>
                  </a:moveTo>
                  <a:cubicBezTo>
                    <a:pt x="3556" y="1"/>
                    <a:pt x="3469" y="27"/>
                    <a:pt x="3382" y="51"/>
                  </a:cubicBezTo>
                  <a:cubicBezTo>
                    <a:pt x="3336" y="50"/>
                    <a:pt x="3290" y="50"/>
                    <a:pt x="3245" y="50"/>
                  </a:cubicBezTo>
                  <a:cubicBezTo>
                    <a:pt x="2395" y="50"/>
                    <a:pt x="1547" y="221"/>
                    <a:pt x="716" y="429"/>
                  </a:cubicBezTo>
                  <a:cubicBezTo>
                    <a:pt x="836" y="588"/>
                    <a:pt x="796" y="628"/>
                    <a:pt x="637" y="648"/>
                  </a:cubicBezTo>
                  <a:cubicBezTo>
                    <a:pt x="418" y="688"/>
                    <a:pt x="139" y="608"/>
                    <a:pt x="0" y="847"/>
                  </a:cubicBezTo>
                  <a:cubicBezTo>
                    <a:pt x="94" y="821"/>
                    <a:pt x="191" y="813"/>
                    <a:pt x="290" y="813"/>
                  </a:cubicBezTo>
                  <a:cubicBezTo>
                    <a:pt x="463" y="813"/>
                    <a:pt x="641" y="838"/>
                    <a:pt x="817" y="838"/>
                  </a:cubicBezTo>
                  <a:cubicBezTo>
                    <a:pt x="1007" y="838"/>
                    <a:pt x="1195" y="809"/>
                    <a:pt x="1373" y="688"/>
                  </a:cubicBezTo>
                  <a:cubicBezTo>
                    <a:pt x="1397" y="575"/>
                    <a:pt x="1434" y="541"/>
                    <a:pt x="1477" y="541"/>
                  </a:cubicBezTo>
                  <a:cubicBezTo>
                    <a:pt x="1541" y="541"/>
                    <a:pt x="1620" y="616"/>
                    <a:pt x="1691" y="628"/>
                  </a:cubicBezTo>
                  <a:cubicBezTo>
                    <a:pt x="1810" y="608"/>
                    <a:pt x="1930" y="608"/>
                    <a:pt x="2069" y="608"/>
                  </a:cubicBezTo>
                  <a:cubicBezTo>
                    <a:pt x="2626" y="409"/>
                    <a:pt x="3223" y="429"/>
                    <a:pt x="3800" y="290"/>
                  </a:cubicBezTo>
                  <a:cubicBezTo>
                    <a:pt x="3811" y="62"/>
                    <a:pt x="3737" y="1"/>
                    <a:pt x="3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9"/>
            <p:cNvSpPr/>
            <p:nvPr/>
          </p:nvSpPr>
          <p:spPr>
            <a:xfrm>
              <a:off x="6191400" y="3015625"/>
              <a:ext cx="82575" cy="15450"/>
            </a:xfrm>
            <a:custGeom>
              <a:avLst/>
              <a:gdLst/>
              <a:ahLst/>
              <a:cxnLst/>
              <a:rect l="l" t="t" r="r" b="b"/>
              <a:pathLst>
                <a:path w="3303" h="618" extrusionOk="0">
                  <a:moveTo>
                    <a:pt x="3243" y="1"/>
                  </a:moveTo>
                  <a:cubicBezTo>
                    <a:pt x="1492" y="61"/>
                    <a:pt x="577" y="200"/>
                    <a:pt x="0" y="618"/>
                  </a:cubicBezTo>
                  <a:cubicBezTo>
                    <a:pt x="1194" y="558"/>
                    <a:pt x="2248" y="558"/>
                    <a:pt x="3243" y="200"/>
                  </a:cubicBezTo>
                  <a:cubicBezTo>
                    <a:pt x="3243" y="200"/>
                    <a:pt x="3263" y="180"/>
                    <a:pt x="3282" y="120"/>
                  </a:cubicBezTo>
                  <a:cubicBezTo>
                    <a:pt x="3302" y="80"/>
                    <a:pt x="3282" y="61"/>
                    <a:pt x="3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9"/>
            <p:cNvSpPr/>
            <p:nvPr/>
          </p:nvSpPr>
          <p:spPr>
            <a:xfrm>
              <a:off x="6499725" y="3014800"/>
              <a:ext cx="75125" cy="14775"/>
            </a:xfrm>
            <a:custGeom>
              <a:avLst/>
              <a:gdLst/>
              <a:ahLst/>
              <a:cxnLst/>
              <a:rect l="l" t="t" r="r" b="b"/>
              <a:pathLst>
                <a:path w="3005" h="591" extrusionOk="0">
                  <a:moveTo>
                    <a:pt x="2308" y="0"/>
                  </a:moveTo>
                  <a:cubicBezTo>
                    <a:pt x="1524" y="0"/>
                    <a:pt x="769" y="176"/>
                    <a:pt x="1" y="352"/>
                  </a:cubicBezTo>
                  <a:cubicBezTo>
                    <a:pt x="180" y="392"/>
                    <a:pt x="359" y="412"/>
                    <a:pt x="418" y="591"/>
                  </a:cubicBezTo>
                  <a:lnTo>
                    <a:pt x="1373" y="591"/>
                  </a:lnTo>
                  <a:cubicBezTo>
                    <a:pt x="1595" y="434"/>
                    <a:pt x="1829" y="401"/>
                    <a:pt x="2066" y="401"/>
                  </a:cubicBezTo>
                  <a:cubicBezTo>
                    <a:pt x="2236" y="401"/>
                    <a:pt x="2409" y="418"/>
                    <a:pt x="2579" y="418"/>
                  </a:cubicBezTo>
                  <a:cubicBezTo>
                    <a:pt x="2682" y="418"/>
                    <a:pt x="2784" y="412"/>
                    <a:pt x="2885" y="392"/>
                  </a:cubicBezTo>
                  <a:cubicBezTo>
                    <a:pt x="3004" y="253"/>
                    <a:pt x="3004" y="133"/>
                    <a:pt x="2885" y="34"/>
                  </a:cubicBezTo>
                  <a:cubicBezTo>
                    <a:pt x="2691" y="11"/>
                    <a:pt x="2498" y="0"/>
                    <a:pt x="2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9"/>
            <p:cNvSpPr/>
            <p:nvPr/>
          </p:nvSpPr>
          <p:spPr>
            <a:xfrm>
              <a:off x="6195875" y="3052425"/>
              <a:ext cx="72125" cy="10800"/>
            </a:xfrm>
            <a:custGeom>
              <a:avLst/>
              <a:gdLst/>
              <a:ahLst/>
              <a:cxnLst/>
              <a:rect l="l" t="t" r="r" b="b"/>
              <a:pathLst>
                <a:path w="2885" h="432" extrusionOk="0">
                  <a:moveTo>
                    <a:pt x="2666" y="1"/>
                  </a:moveTo>
                  <a:cubicBezTo>
                    <a:pt x="2606" y="1"/>
                    <a:pt x="2527" y="1"/>
                    <a:pt x="2487" y="21"/>
                  </a:cubicBezTo>
                  <a:cubicBezTo>
                    <a:pt x="2410" y="98"/>
                    <a:pt x="2336" y="124"/>
                    <a:pt x="2263" y="124"/>
                  </a:cubicBezTo>
                  <a:cubicBezTo>
                    <a:pt x="2147" y="124"/>
                    <a:pt x="2032" y="57"/>
                    <a:pt x="1910" y="21"/>
                  </a:cubicBezTo>
                  <a:cubicBezTo>
                    <a:pt x="1549" y="11"/>
                    <a:pt x="1281" y="3"/>
                    <a:pt x="1072" y="3"/>
                  </a:cubicBezTo>
                  <a:cubicBezTo>
                    <a:pt x="465" y="3"/>
                    <a:pt x="371" y="67"/>
                    <a:pt x="0" y="319"/>
                  </a:cubicBezTo>
                  <a:cubicBezTo>
                    <a:pt x="531" y="353"/>
                    <a:pt x="1074" y="432"/>
                    <a:pt x="1623" y="432"/>
                  </a:cubicBezTo>
                  <a:cubicBezTo>
                    <a:pt x="2041" y="432"/>
                    <a:pt x="2463" y="386"/>
                    <a:pt x="2885" y="240"/>
                  </a:cubicBezTo>
                  <a:cubicBezTo>
                    <a:pt x="2865" y="120"/>
                    <a:pt x="2785" y="41"/>
                    <a:pt x="2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9"/>
            <p:cNvSpPr/>
            <p:nvPr/>
          </p:nvSpPr>
          <p:spPr>
            <a:xfrm>
              <a:off x="6117300" y="3052925"/>
              <a:ext cx="32350" cy="42800"/>
            </a:xfrm>
            <a:custGeom>
              <a:avLst/>
              <a:gdLst/>
              <a:ahLst/>
              <a:cxnLst/>
              <a:rect l="l" t="t" r="r" b="b"/>
              <a:pathLst>
                <a:path w="1294" h="1712" extrusionOk="0">
                  <a:moveTo>
                    <a:pt x="657" y="1"/>
                  </a:moveTo>
                  <a:cubicBezTo>
                    <a:pt x="657" y="180"/>
                    <a:pt x="597" y="319"/>
                    <a:pt x="458" y="399"/>
                  </a:cubicBezTo>
                  <a:cubicBezTo>
                    <a:pt x="100" y="558"/>
                    <a:pt x="0" y="797"/>
                    <a:pt x="100" y="1155"/>
                  </a:cubicBezTo>
                  <a:cubicBezTo>
                    <a:pt x="318" y="1294"/>
                    <a:pt x="358" y="1513"/>
                    <a:pt x="478" y="1712"/>
                  </a:cubicBezTo>
                  <a:cubicBezTo>
                    <a:pt x="756" y="1194"/>
                    <a:pt x="1293" y="717"/>
                    <a:pt x="875" y="21"/>
                  </a:cubicBezTo>
                  <a:cubicBezTo>
                    <a:pt x="796" y="21"/>
                    <a:pt x="71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9"/>
            <p:cNvSpPr/>
            <p:nvPr/>
          </p:nvSpPr>
          <p:spPr>
            <a:xfrm>
              <a:off x="6571850" y="3010850"/>
              <a:ext cx="32825" cy="13800"/>
            </a:xfrm>
            <a:custGeom>
              <a:avLst/>
              <a:gdLst/>
              <a:ahLst/>
              <a:cxnLst/>
              <a:rect l="l" t="t" r="r" b="b"/>
              <a:pathLst>
                <a:path w="1313" h="552" extrusionOk="0">
                  <a:moveTo>
                    <a:pt x="823" y="0"/>
                  </a:moveTo>
                  <a:cubicBezTo>
                    <a:pt x="526" y="0"/>
                    <a:pt x="263" y="166"/>
                    <a:pt x="0" y="192"/>
                  </a:cubicBezTo>
                  <a:lnTo>
                    <a:pt x="0" y="550"/>
                  </a:lnTo>
                  <a:cubicBezTo>
                    <a:pt x="24" y="551"/>
                    <a:pt x="49" y="551"/>
                    <a:pt x="73" y="551"/>
                  </a:cubicBezTo>
                  <a:cubicBezTo>
                    <a:pt x="518" y="551"/>
                    <a:pt x="898" y="380"/>
                    <a:pt x="1313" y="172"/>
                  </a:cubicBezTo>
                  <a:cubicBezTo>
                    <a:pt x="1138" y="44"/>
                    <a:pt x="976" y="0"/>
                    <a:pt x="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9"/>
            <p:cNvSpPr/>
            <p:nvPr/>
          </p:nvSpPr>
          <p:spPr>
            <a:xfrm>
              <a:off x="6476850" y="2991575"/>
              <a:ext cx="27875" cy="9500"/>
            </a:xfrm>
            <a:custGeom>
              <a:avLst/>
              <a:gdLst/>
              <a:ahLst/>
              <a:cxnLst/>
              <a:rect l="l" t="t" r="r" b="b"/>
              <a:pathLst>
                <a:path w="1115" h="380" extrusionOk="0">
                  <a:moveTo>
                    <a:pt x="398" y="0"/>
                  </a:moveTo>
                  <a:cubicBezTo>
                    <a:pt x="264" y="0"/>
                    <a:pt x="130" y="46"/>
                    <a:pt x="1" y="167"/>
                  </a:cubicBezTo>
                  <a:lnTo>
                    <a:pt x="1" y="366"/>
                  </a:lnTo>
                  <a:cubicBezTo>
                    <a:pt x="157" y="374"/>
                    <a:pt x="310" y="379"/>
                    <a:pt x="463" y="379"/>
                  </a:cubicBezTo>
                  <a:cubicBezTo>
                    <a:pt x="679" y="379"/>
                    <a:pt x="893" y="370"/>
                    <a:pt x="1115" y="346"/>
                  </a:cubicBezTo>
                  <a:cubicBezTo>
                    <a:pt x="1035" y="287"/>
                    <a:pt x="995" y="207"/>
                    <a:pt x="916" y="167"/>
                  </a:cubicBezTo>
                  <a:cubicBezTo>
                    <a:pt x="747" y="77"/>
                    <a:pt x="572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9"/>
            <p:cNvSpPr/>
            <p:nvPr/>
          </p:nvSpPr>
          <p:spPr>
            <a:xfrm>
              <a:off x="6262500" y="3048025"/>
              <a:ext cx="23900" cy="10400"/>
            </a:xfrm>
            <a:custGeom>
              <a:avLst/>
              <a:gdLst/>
              <a:ahLst/>
              <a:cxnLst/>
              <a:rect l="l" t="t" r="r" b="b"/>
              <a:pathLst>
                <a:path w="956" h="416" extrusionOk="0">
                  <a:moveTo>
                    <a:pt x="552" y="1"/>
                  </a:moveTo>
                  <a:cubicBezTo>
                    <a:pt x="363" y="1"/>
                    <a:pt x="175" y="34"/>
                    <a:pt x="1" y="197"/>
                  </a:cubicBezTo>
                  <a:lnTo>
                    <a:pt x="220" y="416"/>
                  </a:lnTo>
                  <a:cubicBezTo>
                    <a:pt x="399" y="396"/>
                    <a:pt x="558" y="396"/>
                    <a:pt x="757" y="376"/>
                  </a:cubicBezTo>
                  <a:cubicBezTo>
                    <a:pt x="836" y="276"/>
                    <a:pt x="896" y="157"/>
                    <a:pt x="956" y="18"/>
                  </a:cubicBezTo>
                  <a:cubicBezTo>
                    <a:pt x="823" y="18"/>
                    <a:pt x="687" y="1"/>
                    <a:pt x="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9"/>
            <p:cNvSpPr/>
            <p:nvPr/>
          </p:nvSpPr>
          <p:spPr>
            <a:xfrm>
              <a:off x="6272450" y="3014650"/>
              <a:ext cx="32850" cy="7075"/>
            </a:xfrm>
            <a:custGeom>
              <a:avLst/>
              <a:gdLst/>
              <a:ahLst/>
              <a:cxnLst/>
              <a:rect l="l" t="t" r="r" b="b"/>
              <a:pathLst>
                <a:path w="1314" h="283" extrusionOk="0">
                  <a:moveTo>
                    <a:pt x="160" y="0"/>
                  </a:moveTo>
                  <a:cubicBezTo>
                    <a:pt x="100" y="0"/>
                    <a:pt x="40" y="20"/>
                    <a:pt x="1" y="40"/>
                  </a:cubicBezTo>
                  <a:lnTo>
                    <a:pt x="1" y="239"/>
                  </a:lnTo>
                  <a:cubicBezTo>
                    <a:pt x="111" y="270"/>
                    <a:pt x="223" y="282"/>
                    <a:pt x="336" y="282"/>
                  </a:cubicBezTo>
                  <a:cubicBezTo>
                    <a:pt x="651" y="282"/>
                    <a:pt x="977" y="189"/>
                    <a:pt x="1314" y="159"/>
                  </a:cubicBezTo>
                  <a:cubicBezTo>
                    <a:pt x="1161" y="32"/>
                    <a:pt x="999" y="3"/>
                    <a:pt x="833" y="3"/>
                  </a:cubicBezTo>
                  <a:cubicBezTo>
                    <a:pt x="685" y="3"/>
                    <a:pt x="535" y="26"/>
                    <a:pt x="388" y="26"/>
                  </a:cubicBezTo>
                  <a:cubicBezTo>
                    <a:pt x="311" y="26"/>
                    <a:pt x="235" y="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9"/>
            <p:cNvSpPr/>
            <p:nvPr/>
          </p:nvSpPr>
          <p:spPr>
            <a:xfrm>
              <a:off x="6706625" y="2995750"/>
              <a:ext cx="11450" cy="29350"/>
            </a:xfrm>
            <a:custGeom>
              <a:avLst/>
              <a:gdLst/>
              <a:ahLst/>
              <a:cxnLst/>
              <a:rect l="l" t="t" r="r" b="b"/>
              <a:pathLst>
                <a:path w="458" h="1174" extrusionOk="0">
                  <a:moveTo>
                    <a:pt x="338" y="0"/>
                  </a:moveTo>
                  <a:cubicBezTo>
                    <a:pt x="279" y="0"/>
                    <a:pt x="239" y="20"/>
                    <a:pt x="179" y="20"/>
                  </a:cubicBezTo>
                  <a:cubicBezTo>
                    <a:pt x="179" y="279"/>
                    <a:pt x="159" y="498"/>
                    <a:pt x="139" y="756"/>
                  </a:cubicBezTo>
                  <a:cubicBezTo>
                    <a:pt x="60" y="895"/>
                    <a:pt x="0" y="1054"/>
                    <a:pt x="179" y="1174"/>
                  </a:cubicBezTo>
                  <a:cubicBezTo>
                    <a:pt x="458" y="816"/>
                    <a:pt x="338" y="398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9"/>
            <p:cNvSpPr/>
            <p:nvPr/>
          </p:nvSpPr>
          <p:spPr>
            <a:xfrm>
              <a:off x="6243125" y="3050950"/>
              <a:ext cx="14425" cy="6850"/>
            </a:xfrm>
            <a:custGeom>
              <a:avLst/>
              <a:gdLst/>
              <a:ahLst/>
              <a:cxnLst/>
              <a:rect l="l" t="t" r="r" b="b"/>
              <a:pathLst>
                <a:path w="577" h="274" extrusionOk="0">
                  <a:moveTo>
                    <a:pt x="198" y="0"/>
                  </a:moveTo>
                  <a:cubicBezTo>
                    <a:pt x="133" y="0"/>
                    <a:pt x="66" y="20"/>
                    <a:pt x="0" y="80"/>
                  </a:cubicBezTo>
                  <a:cubicBezTo>
                    <a:pt x="90" y="209"/>
                    <a:pt x="184" y="274"/>
                    <a:pt x="281" y="274"/>
                  </a:cubicBezTo>
                  <a:cubicBezTo>
                    <a:pt x="378" y="274"/>
                    <a:pt x="477" y="209"/>
                    <a:pt x="577" y="80"/>
                  </a:cubicBezTo>
                  <a:cubicBezTo>
                    <a:pt x="458" y="80"/>
                    <a:pt x="32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9"/>
            <p:cNvSpPr/>
            <p:nvPr/>
          </p:nvSpPr>
          <p:spPr>
            <a:xfrm>
              <a:off x="6445525" y="3034225"/>
              <a:ext cx="11950" cy="5300"/>
            </a:xfrm>
            <a:custGeom>
              <a:avLst/>
              <a:gdLst/>
              <a:ahLst/>
              <a:cxnLst/>
              <a:rect l="l" t="t" r="r" b="b"/>
              <a:pathLst>
                <a:path w="478" h="212" extrusionOk="0">
                  <a:moveTo>
                    <a:pt x="224" y="1"/>
                  </a:moveTo>
                  <a:cubicBezTo>
                    <a:pt x="186" y="1"/>
                    <a:pt x="144" y="10"/>
                    <a:pt x="100" y="33"/>
                  </a:cubicBezTo>
                  <a:cubicBezTo>
                    <a:pt x="0" y="72"/>
                    <a:pt x="80" y="152"/>
                    <a:pt x="159" y="212"/>
                  </a:cubicBezTo>
                  <a:cubicBezTo>
                    <a:pt x="259" y="212"/>
                    <a:pt x="378" y="172"/>
                    <a:pt x="478" y="152"/>
                  </a:cubicBezTo>
                  <a:cubicBezTo>
                    <a:pt x="406" y="66"/>
                    <a:pt x="324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9"/>
            <p:cNvSpPr/>
            <p:nvPr/>
          </p:nvSpPr>
          <p:spPr>
            <a:xfrm>
              <a:off x="5913400" y="2977525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16" y="1"/>
                  </a:moveTo>
                  <a:cubicBezTo>
                    <a:pt x="150" y="1"/>
                    <a:pt x="78" y="45"/>
                    <a:pt x="0" y="132"/>
                  </a:cubicBezTo>
                  <a:cubicBezTo>
                    <a:pt x="139" y="132"/>
                    <a:pt x="279" y="152"/>
                    <a:pt x="398" y="152"/>
                  </a:cubicBezTo>
                  <a:cubicBezTo>
                    <a:pt x="347" y="50"/>
                    <a:pt x="285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9"/>
            <p:cNvSpPr/>
            <p:nvPr/>
          </p:nvSpPr>
          <p:spPr>
            <a:xfrm>
              <a:off x="6084975" y="3085750"/>
              <a:ext cx="240725" cy="46650"/>
            </a:xfrm>
            <a:custGeom>
              <a:avLst/>
              <a:gdLst/>
              <a:ahLst/>
              <a:cxnLst/>
              <a:rect l="l" t="t" r="r" b="b"/>
              <a:pathLst>
                <a:path w="9629" h="1866" extrusionOk="0">
                  <a:moveTo>
                    <a:pt x="9390" y="1"/>
                  </a:moveTo>
                  <a:cubicBezTo>
                    <a:pt x="7758" y="80"/>
                    <a:pt x="6167" y="279"/>
                    <a:pt x="4615" y="657"/>
                  </a:cubicBezTo>
                  <a:cubicBezTo>
                    <a:pt x="4038" y="796"/>
                    <a:pt x="3442" y="896"/>
                    <a:pt x="2865" y="976"/>
                  </a:cubicBezTo>
                  <a:cubicBezTo>
                    <a:pt x="2745" y="976"/>
                    <a:pt x="2646" y="995"/>
                    <a:pt x="2527" y="995"/>
                  </a:cubicBezTo>
                  <a:cubicBezTo>
                    <a:pt x="2427" y="1075"/>
                    <a:pt x="2268" y="1055"/>
                    <a:pt x="2168" y="1095"/>
                  </a:cubicBezTo>
                  <a:cubicBezTo>
                    <a:pt x="1472" y="1393"/>
                    <a:pt x="577" y="1095"/>
                    <a:pt x="0" y="1771"/>
                  </a:cubicBezTo>
                  <a:cubicBezTo>
                    <a:pt x="208" y="1839"/>
                    <a:pt x="413" y="1866"/>
                    <a:pt x="616" y="1866"/>
                  </a:cubicBezTo>
                  <a:cubicBezTo>
                    <a:pt x="1192" y="1866"/>
                    <a:pt x="1754" y="1650"/>
                    <a:pt x="2328" y="1533"/>
                  </a:cubicBezTo>
                  <a:cubicBezTo>
                    <a:pt x="2427" y="1493"/>
                    <a:pt x="2487" y="1473"/>
                    <a:pt x="2586" y="1473"/>
                  </a:cubicBezTo>
                  <a:lnTo>
                    <a:pt x="3461" y="1473"/>
                  </a:lnTo>
                  <a:cubicBezTo>
                    <a:pt x="3541" y="1473"/>
                    <a:pt x="3621" y="1453"/>
                    <a:pt x="3680" y="1433"/>
                  </a:cubicBezTo>
                  <a:cubicBezTo>
                    <a:pt x="3839" y="1373"/>
                    <a:pt x="3959" y="1294"/>
                    <a:pt x="4118" y="1274"/>
                  </a:cubicBezTo>
                  <a:lnTo>
                    <a:pt x="4456" y="1274"/>
                  </a:lnTo>
                  <a:cubicBezTo>
                    <a:pt x="4536" y="1274"/>
                    <a:pt x="4615" y="1254"/>
                    <a:pt x="4675" y="1234"/>
                  </a:cubicBezTo>
                  <a:cubicBezTo>
                    <a:pt x="4934" y="1075"/>
                    <a:pt x="5172" y="976"/>
                    <a:pt x="5451" y="936"/>
                  </a:cubicBezTo>
                  <a:cubicBezTo>
                    <a:pt x="5559" y="885"/>
                    <a:pt x="5665" y="866"/>
                    <a:pt x="5769" y="866"/>
                  </a:cubicBezTo>
                  <a:cubicBezTo>
                    <a:pt x="5951" y="866"/>
                    <a:pt x="6129" y="925"/>
                    <a:pt x="6306" y="976"/>
                  </a:cubicBezTo>
                  <a:cubicBezTo>
                    <a:pt x="6416" y="1008"/>
                    <a:pt x="6513" y="1023"/>
                    <a:pt x="6612" y="1023"/>
                  </a:cubicBezTo>
                  <a:cubicBezTo>
                    <a:pt x="6692" y="1023"/>
                    <a:pt x="6774" y="1013"/>
                    <a:pt x="6863" y="995"/>
                  </a:cubicBezTo>
                  <a:cubicBezTo>
                    <a:pt x="7738" y="697"/>
                    <a:pt x="8733" y="896"/>
                    <a:pt x="9549" y="379"/>
                  </a:cubicBezTo>
                  <a:cubicBezTo>
                    <a:pt x="9588" y="339"/>
                    <a:pt x="9608" y="299"/>
                    <a:pt x="9628" y="259"/>
                  </a:cubicBezTo>
                  <a:cubicBezTo>
                    <a:pt x="9608" y="100"/>
                    <a:pt x="9509" y="41"/>
                    <a:pt x="9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9"/>
            <p:cNvSpPr/>
            <p:nvPr/>
          </p:nvSpPr>
          <p:spPr>
            <a:xfrm>
              <a:off x="5765200" y="3127925"/>
              <a:ext cx="273550" cy="54325"/>
            </a:xfrm>
            <a:custGeom>
              <a:avLst/>
              <a:gdLst/>
              <a:ahLst/>
              <a:cxnLst/>
              <a:rect l="l" t="t" r="r" b="b"/>
              <a:pathLst>
                <a:path w="10942" h="2173" extrusionOk="0">
                  <a:moveTo>
                    <a:pt x="10721" y="1"/>
                  </a:moveTo>
                  <a:cubicBezTo>
                    <a:pt x="10372" y="1"/>
                    <a:pt x="10013" y="52"/>
                    <a:pt x="9668" y="104"/>
                  </a:cubicBezTo>
                  <a:lnTo>
                    <a:pt x="3621" y="1158"/>
                  </a:lnTo>
                  <a:cubicBezTo>
                    <a:pt x="2427" y="1377"/>
                    <a:pt x="1214" y="1576"/>
                    <a:pt x="40" y="1954"/>
                  </a:cubicBezTo>
                  <a:cubicBezTo>
                    <a:pt x="0" y="2073"/>
                    <a:pt x="20" y="2153"/>
                    <a:pt x="100" y="2173"/>
                  </a:cubicBezTo>
                  <a:cubicBezTo>
                    <a:pt x="2686" y="1755"/>
                    <a:pt x="5292" y="1437"/>
                    <a:pt x="7878" y="900"/>
                  </a:cubicBezTo>
                  <a:cubicBezTo>
                    <a:pt x="8912" y="701"/>
                    <a:pt x="10006" y="761"/>
                    <a:pt x="10941" y="164"/>
                  </a:cubicBezTo>
                  <a:cubicBezTo>
                    <a:pt x="10901" y="104"/>
                    <a:pt x="10901" y="64"/>
                    <a:pt x="10881" y="5"/>
                  </a:cubicBezTo>
                  <a:cubicBezTo>
                    <a:pt x="10828" y="2"/>
                    <a:pt x="10774" y="1"/>
                    <a:pt x="107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9"/>
            <p:cNvSpPr/>
            <p:nvPr/>
          </p:nvSpPr>
          <p:spPr>
            <a:xfrm>
              <a:off x="6449000" y="3014650"/>
              <a:ext cx="262125" cy="52975"/>
            </a:xfrm>
            <a:custGeom>
              <a:avLst/>
              <a:gdLst/>
              <a:ahLst/>
              <a:cxnLst/>
              <a:rect l="l" t="t" r="r" b="b"/>
              <a:pathLst>
                <a:path w="10485" h="2119" extrusionOk="0">
                  <a:moveTo>
                    <a:pt x="10444" y="0"/>
                  </a:moveTo>
                  <a:cubicBezTo>
                    <a:pt x="10245" y="418"/>
                    <a:pt x="9967" y="756"/>
                    <a:pt x="9450" y="816"/>
                  </a:cubicBezTo>
                  <a:cubicBezTo>
                    <a:pt x="7460" y="1035"/>
                    <a:pt x="5431" y="1253"/>
                    <a:pt x="3442" y="1552"/>
                  </a:cubicBezTo>
                  <a:cubicBezTo>
                    <a:pt x="2308" y="1731"/>
                    <a:pt x="1115" y="1771"/>
                    <a:pt x="1" y="2109"/>
                  </a:cubicBezTo>
                  <a:cubicBezTo>
                    <a:pt x="269" y="2109"/>
                    <a:pt x="548" y="2119"/>
                    <a:pt x="831" y="2119"/>
                  </a:cubicBezTo>
                  <a:cubicBezTo>
                    <a:pt x="1115" y="2119"/>
                    <a:pt x="1403" y="2109"/>
                    <a:pt x="1691" y="2069"/>
                  </a:cubicBezTo>
                  <a:cubicBezTo>
                    <a:pt x="3223" y="1910"/>
                    <a:pt x="4775" y="1691"/>
                    <a:pt x="6307" y="1492"/>
                  </a:cubicBezTo>
                  <a:cubicBezTo>
                    <a:pt x="7381" y="1333"/>
                    <a:pt x="8475" y="1293"/>
                    <a:pt x="9549" y="1015"/>
                  </a:cubicBezTo>
                  <a:cubicBezTo>
                    <a:pt x="9907" y="935"/>
                    <a:pt x="10345" y="895"/>
                    <a:pt x="10484" y="418"/>
                  </a:cubicBezTo>
                  <a:cubicBezTo>
                    <a:pt x="10464" y="259"/>
                    <a:pt x="10464" y="139"/>
                    <a:pt x="104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9"/>
            <p:cNvSpPr/>
            <p:nvPr/>
          </p:nvSpPr>
          <p:spPr>
            <a:xfrm>
              <a:off x="5404625" y="3174350"/>
              <a:ext cx="188025" cy="31775"/>
            </a:xfrm>
            <a:custGeom>
              <a:avLst/>
              <a:gdLst/>
              <a:ahLst/>
              <a:cxnLst/>
              <a:rect l="l" t="t" r="r" b="b"/>
              <a:pathLst>
                <a:path w="7521" h="1271" extrusionOk="0">
                  <a:moveTo>
                    <a:pt x="505" y="0"/>
                  </a:moveTo>
                  <a:cubicBezTo>
                    <a:pt x="318" y="0"/>
                    <a:pt x="144" y="64"/>
                    <a:pt x="1" y="296"/>
                  </a:cubicBezTo>
                  <a:cubicBezTo>
                    <a:pt x="140" y="296"/>
                    <a:pt x="299" y="316"/>
                    <a:pt x="439" y="316"/>
                  </a:cubicBezTo>
                  <a:cubicBezTo>
                    <a:pt x="584" y="381"/>
                    <a:pt x="739" y="394"/>
                    <a:pt x="897" y="394"/>
                  </a:cubicBezTo>
                  <a:cubicBezTo>
                    <a:pt x="993" y="394"/>
                    <a:pt x="1090" y="389"/>
                    <a:pt x="1186" y="389"/>
                  </a:cubicBezTo>
                  <a:cubicBezTo>
                    <a:pt x="1363" y="389"/>
                    <a:pt x="1536" y="405"/>
                    <a:pt x="1692" y="495"/>
                  </a:cubicBezTo>
                  <a:cubicBezTo>
                    <a:pt x="2249" y="614"/>
                    <a:pt x="2885" y="455"/>
                    <a:pt x="3403" y="853"/>
                  </a:cubicBezTo>
                  <a:cubicBezTo>
                    <a:pt x="3979" y="853"/>
                    <a:pt x="4517" y="893"/>
                    <a:pt x="5093" y="893"/>
                  </a:cubicBezTo>
                  <a:cubicBezTo>
                    <a:pt x="5182" y="965"/>
                    <a:pt x="5284" y="979"/>
                    <a:pt x="5390" y="979"/>
                  </a:cubicBezTo>
                  <a:cubicBezTo>
                    <a:pt x="5456" y="979"/>
                    <a:pt x="5524" y="974"/>
                    <a:pt x="5592" y="974"/>
                  </a:cubicBezTo>
                  <a:cubicBezTo>
                    <a:pt x="5686" y="974"/>
                    <a:pt x="5780" y="984"/>
                    <a:pt x="5869" y="1032"/>
                  </a:cubicBezTo>
                  <a:cubicBezTo>
                    <a:pt x="6020" y="1112"/>
                    <a:pt x="6179" y="1132"/>
                    <a:pt x="6338" y="1132"/>
                  </a:cubicBezTo>
                  <a:cubicBezTo>
                    <a:pt x="6507" y="1132"/>
                    <a:pt x="6677" y="1109"/>
                    <a:pt x="6840" y="1109"/>
                  </a:cubicBezTo>
                  <a:cubicBezTo>
                    <a:pt x="6868" y="1109"/>
                    <a:pt x="6896" y="1110"/>
                    <a:pt x="6924" y="1112"/>
                  </a:cubicBezTo>
                  <a:cubicBezTo>
                    <a:pt x="7063" y="1112"/>
                    <a:pt x="7123" y="1191"/>
                    <a:pt x="7202" y="1271"/>
                  </a:cubicBezTo>
                  <a:lnTo>
                    <a:pt x="7401" y="1271"/>
                  </a:lnTo>
                  <a:cubicBezTo>
                    <a:pt x="7520" y="1132"/>
                    <a:pt x="7500" y="1012"/>
                    <a:pt x="7401" y="893"/>
                  </a:cubicBezTo>
                  <a:cubicBezTo>
                    <a:pt x="7302" y="893"/>
                    <a:pt x="7202" y="873"/>
                    <a:pt x="7103" y="873"/>
                  </a:cubicBezTo>
                  <a:cubicBezTo>
                    <a:pt x="6904" y="773"/>
                    <a:pt x="6665" y="873"/>
                    <a:pt x="6466" y="714"/>
                  </a:cubicBezTo>
                  <a:cubicBezTo>
                    <a:pt x="6287" y="694"/>
                    <a:pt x="6128" y="694"/>
                    <a:pt x="5969" y="674"/>
                  </a:cubicBezTo>
                  <a:cubicBezTo>
                    <a:pt x="5840" y="616"/>
                    <a:pt x="5704" y="602"/>
                    <a:pt x="5567" y="602"/>
                  </a:cubicBezTo>
                  <a:cubicBezTo>
                    <a:pt x="5438" y="602"/>
                    <a:pt x="5308" y="614"/>
                    <a:pt x="5181" y="614"/>
                  </a:cubicBezTo>
                  <a:cubicBezTo>
                    <a:pt x="5026" y="614"/>
                    <a:pt x="4875" y="596"/>
                    <a:pt x="4735" y="515"/>
                  </a:cubicBezTo>
                  <a:cubicBezTo>
                    <a:pt x="4272" y="429"/>
                    <a:pt x="3794" y="284"/>
                    <a:pt x="3314" y="284"/>
                  </a:cubicBezTo>
                  <a:cubicBezTo>
                    <a:pt x="3238" y="284"/>
                    <a:pt x="3161" y="288"/>
                    <a:pt x="3084" y="296"/>
                  </a:cubicBezTo>
                  <a:cubicBezTo>
                    <a:pt x="2949" y="225"/>
                    <a:pt x="2802" y="210"/>
                    <a:pt x="2654" y="210"/>
                  </a:cubicBezTo>
                  <a:cubicBezTo>
                    <a:pt x="2548" y="210"/>
                    <a:pt x="2440" y="217"/>
                    <a:pt x="2334" y="217"/>
                  </a:cubicBezTo>
                  <a:cubicBezTo>
                    <a:pt x="2178" y="217"/>
                    <a:pt x="2027" y="201"/>
                    <a:pt x="1891" y="117"/>
                  </a:cubicBezTo>
                  <a:cubicBezTo>
                    <a:pt x="1771" y="67"/>
                    <a:pt x="1657" y="47"/>
                    <a:pt x="1545" y="47"/>
                  </a:cubicBezTo>
                  <a:cubicBezTo>
                    <a:pt x="1433" y="47"/>
                    <a:pt x="1324" y="67"/>
                    <a:pt x="1214" y="97"/>
                  </a:cubicBezTo>
                  <a:cubicBezTo>
                    <a:pt x="984" y="97"/>
                    <a:pt x="735" y="0"/>
                    <a:pt x="5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9"/>
            <p:cNvSpPr/>
            <p:nvPr/>
          </p:nvSpPr>
          <p:spPr>
            <a:xfrm>
              <a:off x="6319700" y="3076800"/>
              <a:ext cx="86050" cy="15600"/>
            </a:xfrm>
            <a:custGeom>
              <a:avLst/>
              <a:gdLst/>
              <a:ahLst/>
              <a:cxnLst/>
              <a:rect l="l" t="t" r="r" b="b"/>
              <a:pathLst>
                <a:path w="3442" h="624" extrusionOk="0">
                  <a:moveTo>
                    <a:pt x="2845" y="1"/>
                  </a:moveTo>
                  <a:cubicBezTo>
                    <a:pt x="1890" y="21"/>
                    <a:pt x="916" y="100"/>
                    <a:pt x="1" y="359"/>
                  </a:cubicBezTo>
                  <a:lnTo>
                    <a:pt x="239" y="617"/>
                  </a:lnTo>
                  <a:cubicBezTo>
                    <a:pt x="353" y="622"/>
                    <a:pt x="467" y="624"/>
                    <a:pt x="580" y="624"/>
                  </a:cubicBezTo>
                  <a:cubicBezTo>
                    <a:pt x="1534" y="624"/>
                    <a:pt x="2464" y="483"/>
                    <a:pt x="3442" y="359"/>
                  </a:cubicBezTo>
                  <a:cubicBezTo>
                    <a:pt x="3303" y="140"/>
                    <a:pt x="2984" y="239"/>
                    <a:pt x="2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9"/>
            <p:cNvSpPr/>
            <p:nvPr/>
          </p:nvSpPr>
          <p:spPr>
            <a:xfrm>
              <a:off x="6037225" y="3109700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4103" y="1"/>
                  </a:moveTo>
                  <a:cubicBezTo>
                    <a:pt x="3702" y="1"/>
                    <a:pt x="3332" y="151"/>
                    <a:pt x="2925" y="276"/>
                  </a:cubicBezTo>
                  <a:cubicBezTo>
                    <a:pt x="1930" y="435"/>
                    <a:pt x="935" y="415"/>
                    <a:pt x="0" y="813"/>
                  </a:cubicBezTo>
                  <a:lnTo>
                    <a:pt x="60" y="833"/>
                  </a:lnTo>
                  <a:cubicBezTo>
                    <a:pt x="242" y="981"/>
                    <a:pt x="426" y="1029"/>
                    <a:pt x="611" y="1029"/>
                  </a:cubicBezTo>
                  <a:cubicBezTo>
                    <a:pt x="948" y="1029"/>
                    <a:pt x="1287" y="870"/>
                    <a:pt x="1620" y="870"/>
                  </a:cubicBezTo>
                  <a:cubicBezTo>
                    <a:pt x="1644" y="870"/>
                    <a:pt x="1667" y="871"/>
                    <a:pt x="1691" y="873"/>
                  </a:cubicBezTo>
                  <a:cubicBezTo>
                    <a:pt x="1711" y="878"/>
                    <a:pt x="1732" y="880"/>
                    <a:pt x="1754" y="880"/>
                  </a:cubicBezTo>
                  <a:cubicBezTo>
                    <a:pt x="1819" y="880"/>
                    <a:pt x="1890" y="858"/>
                    <a:pt x="1950" y="813"/>
                  </a:cubicBezTo>
                  <a:cubicBezTo>
                    <a:pt x="2069" y="674"/>
                    <a:pt x="2209" y="634"/>
                    <a:pt x="2368" y="614"/>
                  </a:cubicBezTo>
                  <a:cubicBezTo>
                    <a:pt x="3064" y="495"/>
                    <a:pt x="3780" y="376"/>
                    <a:pt x="4437" y="37"/>
                  </a:cubicBezTo>
                  <a:cubicBezTo>
                    <a:pt x="4322" y="12"/>
                    <a:pt x="4211" y="1"/>
                    <a:pt x="4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9"/>
            <p:cNvSpPr/>
            <p:nvPr/>
          </p:nvSpPr>
          <p:spPr>
            <a:xfrm>
              <a:off x="5987500" y="3033050"/>
              <a:ext cx="16425" cy="73625"/>
            </a:xfrm>
            <a:custGeom>
              <a:avLst/>
              <a:gdLst/>
              <a:ahLst/>
              <a:cxnLst/>
              <a:rect l="l" t="t" r="r" b="b"/>
              <a:pathLst>
                <a:path w="657" h="2945" extrusionOk="0">
                  <a:moveTo>
                    <a:pt x="318" y="0"/>
                  </a:moveTo>
                  <a:cubicBezTo>
                    <a:pt x="299" y="159"/>
                    <a:pt x="279" y="318"/>
                    <a:pt x="120" y="398"/>
                  </a:cubicBezTo>
                  <a:cubicBezTo>
                    <a:pt x="120" y="676"/>
                    <a:pt x="120" y="915"/>
                    <a:pt x="100" y="1174"/>
                  </a:cubicBezTo>
                  <a:cubicBezTo>
                    <a:pt x="120" y="1771"/>
                    <a:pt x="100" y="2347"/>
                    <a:pt x="0" y="2944"/>
                  </a:cubicBezTo>
                  <a:cubicBezTo>
                    <a:pt x="617" y="2009"/>
                    <a:pt x="657" y="1015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9"/>
            <p:cNvSpPr/>
            <p:nvPr/>
          </p:nvSpPr>
          <p:spPr>
            <a:xfrm>
              <a:off x="5665725" y="3180250"/>
              <a:ext cx="94525" cy="23100"/>
            </a:xfrm>
            <a:custGeom>
              <a:avLst/>
              <a:gdLst/>
              <a:ahLst/>
              <a:cxnLst/>
              <a:rect l="l" t="t" r="r" b="b"/>
              <a:pathLst>
                <a:path w="3781" h="924" extrusionOk="0">
                  <a:moveTo>
                    <a:pt x="3522" y="0"/>
                  </a:moveTo>
                  <a:cubicBezTo>
                    <a:pt x="3084" y="80"/>
                    <a:pt x="2646" y="100"/>
                    <a:pt x="2229" y="239"/>
                  </a:cubicBezTo>
                  <a:cubicBezTo>
                    <a:pt x="2150" y="204"/>
                    <a:pt x="2075" y="188"/>
                    <a:pt x="2003" y="188"/>
                  </a:cubicBezTo>
                  <a:cubicBezTo>
                    <a:pt x="1910" y="188"/>
                    <a:pt x="1821" y="214"/>
                    <a:pt x="1731" y="259"/>
                  </a:cubicBezTo>
                  <a:cubicBezTo>
                    <a:pt x="1637" y="345"/>
                    <a:pt x="1524" y="357"/>
                    <a:pt x="1407" y="357"/>
                  </a:cubicBezTo>
                  <a:cubicBezTo>
                    <a:pt x="1363" y="357"/>
                    <a:pt x="1318" y="355"/>
                    <a:pt x="1274" y="355"/>
                  </a:cubicBezTo>
                  <a:cubicBezTo>
                    <a:pt x="1162" y="355"/>
                    <a:pt x="1052" y="365"/>
                    <a:pt x="955" y="438"/>
                  </a:cubicBezTo>
                  <a:cubicBezTo>
                    <a:pt x="863" y="538"/>
                    <a:pt x="736" y="552"/>
                    <a:pt x="600" y="552"/>
                  </a:cubicBezTo>
                  <a:cubicBezTo>
                    <a:pt x="548" y="552"/>
                    <a:pt x="494" y="550"/>
                    <a:pt x="441" y="550"/>
                  </a:cubicBezTo>
                  <a:cubicBezTo>
                    <a:pt x="274" y="550"/>
                    <a:pt x="112" y="570"/>
                    <a:pt x="1" y="736"/>
                  </a:cubicBezTo>
                  <a:cubicBezTo>
                    <a:pt x="97" y="881"/>
                    <a:pt x="203" y="923"/>
                    <a:pt x="312" y="923"/>
                  </a:cubicBezTo>
                  <a:cubicBezTo>
                    <a:pt x="427" y="923"/>
                    <a:pt x="545" y="876"/>
                    <a:pt x="657" y="856"/>
                  </a:cubicBezTo>
                  <a:cubicBezTo>
                    <a:pt x="836" y="836"/>
                    <a:pt x="995" y="836"/>
                    <a:pt x="1154" y="796"/>
                  </a:cubicBezTo>
                  <a:cubicBezTo>
                    <a:pt x="1279" y="716"/>
                    <a:pt x="1407" y="704"/>
                    <a:pt x="1536" y="704"/>
                  </a:cubicBezTo>
                  <a:cubicBezTo>
                    <a:pt x="1595" y="704"/>
                    <a:pt x="1653" y="706"/>
                    <a:pt x="1712" y="706"/>
                  </a:cubicBezTo>
                  <a:cubicBezTo>
                    <a:pt x="1813" y="706"/>
                    <a:pt x="1912" y="699"/>
                    <a:pt x="2010" y="657"/>
                  </a:cubicBezTo>
                  <a:cubicBezTo>
                    <a:pt x="2089" y="670"/>
                    <a:pt x="2169" y="677"/>
                    <a:pt x="2248" y="677"/>
                  </a:cubicBezTo>
                  <a:cubicBezTo>
                    <a:pt x="2405" y="677"/>
                    <a:pt x="2560" y="650"/>
                    <a:pt x="2706" y="597"/>
                  </a:cubicBezTo>
                  <a:cubicBezTo>
                    <a:pt x="2781" y="543"/>
                    <a:pt x="2868" y="530"/>
                    <a:pt x="2961" y="530"/>
                  </a:cubicBezTo>
                  <a:cubicBezTo>
                    <a:pt x="3038" y="530"/>
                    <a:pt x="3120" y="539"/>
                    <a:pt x="3203" y="539"/>
                  </a:cubicBezTo>
                  <a:cubicBezTo>
                    <a:pt x="3310" y="539"/>
                    <a:pt x="3418" y="524"/>
                    <a:pt x="3522" y="458"/>
                  </a:cubicBezTo>
                  <a:lnTo>
                    <a:pt x="3601" y="458"/>
                  </a:lnTo>
                  <a:lnTo>
                    <a:pt x="3681" y="438"/>
                  </a:lnTo>
                  <a:cubicBezTo>
                    <a:pt x="3740" y="358"/>
                    <a:pt x="3780" y="259"/>
                    <a:pt x="3740" y="160"/>
                  </a:cubicBezTo>
                  <a:cubicBezTo>
                    <a:pt x="3701" y="40"/>
                    <a:pt x="3621" y="0"/>
                    <a:pt x="35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9"/>
            <p:cNvSpPr/>
            <p:nvPr/>
          </p:nvSpPr>
          <p:spPr>
            <a:xfrm>
              <a:off x="5542400" y="3078750"/>
              <a:ext cx="77600" cy="21950"/>
            </a:xfrm>
            <a:custGeom>
              <a:avLst/>
              <a:gdLst/>
              <a:ahLst/>
              <a:cxnLst/>
              <a:rect l="l" t="t" r="r" b="b"/>
              <a:pathLst>
                <a:path w="3104" h="878" extrusionOk="0">
                  <a:moveTo>
                    <a:pt x="574" y="1"/>
                  </a:moveTo>
                  <a:cubicBezTo>
                    <a:pt x="372" y="1"/>
                    <a:pt x="175" y="64"/>
                    <a:pt x="0" y="281"/>
                  </a:cubicBezTo>
                  <a:cubicBezTo>
                    <a:pt x="498" y="360"/>
                    <a:pt x="995" y="460"/>
                    <a:pt x="1492" y="539"/>
                  </a:cubicBezTo>
                  <a:cubicBezTo>
                    <a:pt x="1581" y="652"/>
                    <a:pt x="1689" y="677"/>
                    <a:pt x="1802" y="677"/>
                  </a:cubicBezTo>
                  <a:cubicBezTo>
                    <a:pt x="1890" y="677"/>
                    <a:pt x="1981" y="662"/>
                    <a:pt x="2069" y="662"/>
                  </a:cubicBezTo>
                  <a:cubicBezTo>
                    <a:pt x="2146" y="662"/>
                    <a:pt x="2221" y="674"/>
                    <a:pt x="2288" y="718"/>
                  </a:cubicBezTo>
                  <a:cubicBezTo>
                    <a:pt x="2407" y="778"/>
                    <a:pt x="2566" y="838"/>
                    <a:pt x="2686" y="878"/>
                  </a:cubicBezTo>
                  <a:cubicBezTo>
                    <a:pt x="3103" y="718"/>
                    <a:pt x="2905" y="539"/>
                    <a:pt x="2686" y="360"/>
                  </a:cubicBezTo>
                  <a:cubicBezTo>
                    <a:pt x="2447" y="181"/>
                    <a:pt x="2149" y="281"/>
                    <a:pt x="1890" y="161"/>
                  </a:cubicBezTo>
                  <a:cubicBezTo>
                    <a:pt x="1751" y="142"/>
                    <a:pt x="1572" y="142"/>
                    <a:pt x="1413" y="122"/>
                  </a:cubicBezTo>
                  <a:cubicBezTo>
                    <a:pt x="1147" y="122"/>
                    <a:pt x="854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9"/>
            <p:cNvSpPr/>
            <p:nvPr/>
          </p:nvSpPr>
          <p:spPr>
            <a:xfrm>
              <a:off x="5590125" y="3079775"/>
              <a:ext cx="35850" cy="45300"/>
            </a:xfrm>
            <a:custGeom>
              <a:avLst/>
              <a:gdLst/>
              <a:ahLst/>
              <a:cxnLst/>
              <a:rect l="l" t="t" r="r" b="b"/>
              <a:pathLst>
                <a:path w="1434" h="1812" extrusionOk="0">
                  <a:moveTo>
                    <a:pt x="839" y="0"/>
                  </a:moveTo>
                  <a:cubicBezTo>
                    <a:pt x="784" y="0"/>
                    <a:pt x="718" y="13"/>
                    <a:pt x="637" y="41"/>
                  </a:cubicBezTo>
                  <a:cubicBezTo>
                    <a:pt x="505" y="94"/>
                    <a:pt x="355" y="94"/>
                    <a:pt x="210" y="94"/>
                  </a:cubicBezTo>
                  <a:cubicBezTo>
                    <a:pt x="138" y="94"/>
                    <a:pt x="67" y="94"/>
                    <a:pt x="1" y="101"/>
                  </a:cubicBezTo>
                  <a:lnTo>
                    <a:pt x="757" y="478"/>
                  </a:lnTo>
                  <a:cubicBezTo>
                    <a:pt x="936" y="538"/>
                    <a:pt x="956" y="697"/>
                    <a:pt x="777" y="817"/>
                  </a:cubicBezTo>
                  <a:cubicBezTo>
                    <a:pt x="896" y="1135"/>
                    <a:pt x="1035" y="1473"/>
                    <a:pt x="1155" y="1811"/>
                  </a:cubicBezTo>
                  <a:cubicBezTo>
                    <a:pt x="1433" y="1592"/>
                    <a:pt x="1354" y="1314"/>
                    <a:pt x="1254" y="1075"/>
                  </a:cubicBezTo>
                  <a:cubicBezTo>
                    <a:pt x="1175" y="876"/>
                    <a:pt x="1135" y="677"/>
                    <a:pt x="1155" y="439"/>
                  </a:cubicBezTo>
                  <a:cubicBezTo>
                    <a:pt x="1107" y="200"/>
                    <a:pt x="1059" y="0"/>
                    <a:pt x="8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9"/>
            <p:cNvSpPr/>
            <p:nvPr/>
          </p:nvSpPr>
          <p:spPr>
            <a:xfrm>
              <a:off x="5636375" y="3191200"/>
              <a:ext cx="53250" cy="15450"/>
            </a:xfrm>
            <a:custGeom>
              <a:avLst/>
              <a:gdLst/>
              <a:ahLst/>
              <a:cxnLst/>
              <a:rect l="l" t="t" r="r" b="b"/>
              <a:pathLst>
                <a:path w="2130" h="618" extrusionOk="0">
                  <a:moveTo>
                    <a:pt x="2129" y="0"/>
                  </a:moveTo>
                  <a:cubicBezTo>
                    <a:pt x="1413" y="0"/>
                    <a:pt x="697" y="60"/>
                    <a:pt x="1" y="398"/>
                  </a:cubicBezTo>
                  <a:cubicBezTo>
                    <a:pt x="99" y="503"/>
                    <a:pt x="215" y="529"/>
                    <a:pt x="337" y="529"/>
                  </a:cubicBezTo>
                  <a:cubicBezTo>
                    <a:pt x="455" y="529"/>
                    <a:pt x="579" y="505"/>
                    <a:pt x="697" y="505"/>
                  </a:cubicBezTo>
                  <a:cubicBezTo>
                    <a:pt x="803" y="505"/>
                    <a:pt x="905" y="524"/>
                    <a:pt x="996" y="597"/>
                  </a:cubicBezTo>
                  <a:cubicBezTo>
                    <a:pt x="1088" y="609"/>
                    <a:pt x="1180" y="618"/>
                    <a:pt x="1270" y="618"/>
                  </a:cubicBezTo>
                  <a:cubicBezTo>
                    <a:pt x="1473" y="618"/>
                    <a:pt x="1666" y="575"/>
                    <a:pt x="1831" y="438"/>
                  </a:cubicBezTo>
                  <a:cubicBezTo>
                    <a:pt x="1785" y="411"/>
                    <a:pt x="1732" y="409"/>
                    <a:pt x="1677" y="409"/>
                  </a:cubicBezTo>
                  <a:cubicBezTo>
                    <a:pt x="1666" y="409"/>
                    <a:pt x="1655" y="409"/>
                    <a:pt x="1644" y="409"/>
                  </a:cubicBezTo>
                  <a:cubicBezTo>
                    <a:pt x="1545" y="409"/>
                    <a:pt x="1445" y="402"/>
                    <a:pt x="1374" y="259"/>
                  </a:cubicBezTo>
                  <a:cubicBezTo>
                    <a:pt x="1632" y="139"/>
                    <a:pt x="1990" y="318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9"/>
            <p:cNvSpPr/>
            <p:nvPr/>
          </p:nvSpPr>
          <p:spPr>
            <a:xfrm>
              <a:off x="5577200" y="3091575"/>
              <a:ext cx="27375" cy="23050"/>
            </a:xfrm>
            <a:custGeom>
              <a:avLst/>
              <a:gdLst/>
              <a:ahLst/>
              <a:cxnLst/>
              <a:rect l="l" t="t" r="r" b="b"/>
              <a:pathLst>
                <a:path w="1095" h="922" extrusionOk="0">
                  <a:moveTo>
                    <a:pt x="439" y="1"/>
                  </a:moveTo>
                  <a:cubicBezTo>
                    <a:pt x="328" y="1"/>
                    <a:pt x="213" y="18"/>
                    <a:pt x="100" y="26"/>
                  </a:cubicBezTo>
                  <a:cubicBezTo>
                    <a:pt x="1" y="245"/>
                    <a:pt x="21" y="444"/>
                    <a:pt x="279" y="544"/>
                  </a:cubicBezTo>
                  <a:cubicBezTo>
                    <a:pt x="498" y="623"/>
                    <a:pt x="757" y="663"/>
                    <a:pt x="876" y="922"/>
                  </a:cubicBezTo>
                  <a:cubicBezTo>
                    <a:pt x="1095" y="802"/>
                    <a:pt x="995" y="663"/>
                    <a:pt x="916" y="524"/>
                  </a:cubicBezTo>
                  <a:cubicBezTo>
                    <a:pt x="876" y="424"/>
                    <a:pt x="717" y="345"/>
                    <a:pt x="876" y="205"/>
                  </a:cubicBezTo>
                  <a:cubicBezTo>
                    <a:pt x="757" y="39"/>
                    <a:pt x="603" y="1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9"/>
            <p:cNvSpPr/>
            <p:nvPr/>
          </p:nvSpPr>
          <p:spPr>
            <a:xfrm>
              <a:off x="6114300" y="3043475"/>
              <a:ext cx="14450" cy="39400"/>
            </a:xfrm>
            <a:custGeom>
              <a:avLst/>
              <a:gdLst/>
              <a:ahLst/>
              <a:cxnLst/>
              <a:rect l="l" t="t" r="r" b="b"/>
              <a:pathLst>
                <a:path w="578" h="1576" extrusionOk="0">
                  <a:moveTo>
                    <a:pt x="21" y="1"/>
                  </a:moveTo>
                  <a:cubicBezTo>
                    <a:pt x="21" y="458"/>
                    <a:pt x="1" y="936"/>
                    <a:pt x="1" y="1373"/>
                  </a:cubicBezTo>
                  <a:cubicBezTo>
                    <a:pt x="1" y="1468"/>
                    <a:pt x="13" y="1576"/>
                    <a:pt x="109" y="1576"/>
                  </a:cubicBezTo>
                  <a:cubicBezTo>
                    <a:pt x="133" y="1576"/>
                    <a:pt x="163" y="1569"/>
                    <a:pt x="200" y="1553"/>
                  </a:cubicBezTo>
                  <a:cubicBezTo>
                    <a:pt x="319" y="1294"/>
                    <a:pt x="458" y="1035"/>
                    <a:pt x="578" y="777"/>
                  </a:cubicBezTo>
                  <a:cubicBezTo>
                    <a:pt x="419" y="677"/>
                    <a:pt x="399" y="538"/>
                    <a:pt x="379" y="379"/>
                  </a:cubicBezTo>
                  <a:cubicBezTo>
                    <a:pt x="259" y="259"/>
                    <a:pt x="16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9"/>
            <p:cNvSpPr/>
            <p:nvPr/>
          </p:nvSpPr>
          <p:spPr>
            <a:xfrm>
              <a:off x="5721425" y="3176775"/>
              <a:ext cx="44775" cy="9875"/>
            </a:xfrm>
            <a:custGeom>
              <a:avLst/>
              <a:gdLst/>
              <a:ahLst/>
              <a:cxnLst/>
              <a:rect l="l" t="t" r="r" b="b"/>
              <a:pathLst>
                <a:path w="1791" h="395" extrusionOk="0">
                  <a:moveTo>
                    <a:pt x="1791" y="0"/>
                  </a:moveTo>
                  <a:cubicBezTo>
                    <a:pt x="1174" y="0"/>
                    <a:pt x="558" y="0"/>
                    <a:pt x="1" y="378"/>
                  </a:cubicBezTo>
                  <a:cubicBezTo>
                    <a:pt x="174" y="385"/>
                    <a:pt x="347" y="394"/>
                    <a:pt x="518" y="394"/>
                  </a:cubicBezTo>
                  <a:cubicBezTo>
                    <a:pt x="839" y="394"/>
                    <a:pt x="1154" y="362"/>
                    <a:pt x="1453" y="219"/>
                  </a:cubicBezTo>
                  <a:cubicBezTo>
                    <a:pt x="1507" y="264"/>
                    <a:pt x="1560" y="284"/>
                    <a:pt x="1612" y="284"/>
                  </a:cubicBezTo>
                  <a:cubicBezTo>
                    <a:pt x="1676" y="284"/>
                    <a:pt x="1736" y="254"/>
                    <a:pt x="1791" y="199"/>
                  </a:cubicBezTo>
                  <a:lnTo>
                    <a:pt x="179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9"/>
            <p:cNvSpPr/>
            <p:nvPr/>
          </p:nvSpPr>
          <p:spPr>
            <a:xfrm>
              <a:off x="5621975" y="3200150"/>
              <a:ext cx="39800" cy="9450"/>
            </a:xfrm>
            <a:custGeom>
              <a:avLst/>
              <a:gdLst/>
              <a:ahLst/>
              <a:cxnLst/>
              <a:rect l="l" t="t" r="r" b="b"/>
              <a:pathLst>
                <a:path w="1592" h="378" extrusionOk="0">
                  <a:moveTo>
                    <a:pt x="597" y="0"/>
                  </a:moveTo>
                  <a:cubicBezTo>
                    <a:pt x="418" y="0"/>
                    <a:pt x="259" y="40"/>
                    <a:pt x="80" y="40"/>
                  </a:cubicBezTo>
                  <a:cubicBezTo>
                    <a:pt x="0" y="199"/>
                    <a:pt x="100" y="279"/>
                    <a:pt x="259" y="338"/>
                  </a:cubicBezTo>
                  <a:cubicBezTo>
                    <a:pt x="350" y="366"/>
                    <a:pt x="441" y="377"/>
                    <a:pt x="531" y="377"/>
                  </a:cubicBezTo>
                  <a:cubicBezTo>
                    <a:pt x="891" y="377"/>
                    <a:pt x="1241" y="199"/>
                    <a:pt x="1591" y="199"/>
                  </a:cubicBezTo>
                  <a:cubicBezTo>
                    <a:pt x="1466" y="64"/>
                    <a:pt x="1316" y="39"/>
                    <a:pt x="1160" y="39"/>
                  </a:cubicBezTo>
                  <a:cubicBezTo>
                    <a:pt x="1066" y="39"/>
                    <a:pt x="970" y="48"/>
                    <a:pt x="876" y="48"/>
                  </a:cubicBezTo>
                  <a:cubicBezTo>
                    <a:pt x="779" y="48"/>
                    <a:pt x="685" y="39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9"/>
            <p:cNvSpPr/>
            <p:nvPr/>
          </p:nvSpPr>
          <p:spPr>
            <a:xfrm>
              <a:off x="6156575" y="3102050"/>
              <a:ext cx="43800" cy="8675"/>
            </a:xfrm>
            <a:custGeom>
              <a:avLst/>
              <a:gdLst/>
              <a:ahLst/>
              <a:cxnLst/>
              <a:rect l="l" t="t" r="r" b="b"/>
              <a:pathLst>
                <a:path w="1752" h="347" extrusionOk="0">
                  <a:moveTo>
                    <a:pt x="1508" y="1"/>
                  </a:moveTo>
                  <a:cubicBezTo>
                    <a:pt x="993" y="1"/>
                    <a:pt x="482" y="66"/>
                    <a:pt x="1" y="324"/>
                  </a:cubicBezTo>
                  <a:cubicBezTo>
                    <a:pt x="150" y="338"/>
                    <a:pt x="298" y="347"/>
                    <a:pt x="444" y="347"/>
                  </a:cubicBezTo>
                  <a:cubicBezTo>
                    <a:pt x="902" y="347"/>
                    <a:pt x="1344" y="262"/>
                    <a:pt x="1751" y="5"/>
                  </a:cubicBezTo>
                  <a:cubicBezTo>
                    <a:pt x="1670" y="3"/>
                    <a:pt x="1589" y="1"/>
                    <a:pt x="1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9"/>
            <p:cNvSpPr/>
            <p:nvPr/>
          </p:nvSpPr>
          <p:spPr>
            <a:xfrm>
              <a:off x="5605050" y="3199950"/>
              <a:ext cx="23400" cy="10325"/>
            </a:xfrm>
            <a:custGeom>
              <a:avLst/>
              <a:gdLst/>
              <a:ahLst/>
              <a:cxnLst/>
              <a:rect l="l" t="t" r="r" b="b"/>
              <a:pathLst>
                <a:path w="936" h="413" extrusionOk="0">
                  <a:moveTo>
                    <a:pt x="284" y="0"/>
                  </a:moveTo>
                  <a:cubicBezTo>
                    <a:pt x="122" y="0"/>
                    <a:pt x="1" y="71"/>
                    <a:pt x="1" y="386"/>
                  </a:cubicBezTo>
                  <a:cubicBezTo>
                    <a:pt x="171" y="386"/>
                    <a:pt x="355" y="412"/>
                    <a:pt x="536" y="412"/>
                  </a:cubicBezTo>
                  <a:cubicBezTo>
                    <a:pt x="673" y="412"/>
                    <a:pt x="808" y="397"/>
                    <a:pt x="936" y="346"/>
                  </a:cubicBezTo>
                  <a:cubicBezTo>
                    <a:pt x="876" y="247"/>
                    <a:pt x="796" y="147"/>
                    <a:pt x="757" y="48"/>
                  </a:cubicBezTo>
                  <a:cubicBezTo>
                    <a:pt x="745" y="49"/>
                    <a:pt x="734" y="49"/>
                    <a:pt x="722" y="49"/>
                  </a:cubicBezTo>
                  <a:cubicBezTo>
                    <a:pt x="580" y="49"/>
                    <a:pt x="418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9"/>
            <p:cNvSpPr/>
            <p:nvPr/>
          </p:nvSpPr>
          <p:spPr>
            <a:xfrm>
              <a:off x="5523000" y="3186700"/>
              <a:ext cx="30850" cy="4775"/>
            </a:xfrm>
            <a:custGeom>
              <a:avLst/>
              <a:gdLst/>
              <a:ahLst/>
              <a:cxnLst/>
              <a:rect l="l" t="t" r="r" b="b"/>
              <a:pathLst>
                <a:path w="1234" h="191" extrusionOk="0">
                  <a:moveTo>
                    <a:pt x="0" y="1"/>
                  </a:moveTo>
                  <a:cubicBezTo>
                    <a:pt x="178" y="151"/>
                    <a:pt x="365" y="190"/>
                    <a:pt x="558" y="190"/>
                  </a:cubicBezTo>
                  <a:cubicBezTo>
                    <a:pt x="776" y="190"/>
                    <a:pt x="1002" y="140"/>
                    <a:pt x="1234" y="140"/>
                  </a:cubicBezTo>
                  <a:lnTo>
                    <a:pt x="1095" y="21"/>
                  </a:lnTo>
                  <a:cubicBezTo>
                    <a:pt x="756" y="21"/>
                    <a:pt x="37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9"/>
            <p:cNvSpPr/>
            <p:nvPr/>
          </p:nvSpPr>
          <p:spPr>
            <a:xfrm>
              <a:off x="6390325" y="3071650"/>
              <a:ext cx="29350" cy="5200"/>
            </a:xfrm>
            <a:custGeom>
              <a:avLst/>
              <a:gdLst/>
              <a:ahLst/>
              <a:cxnLst/>
              <a:rect l="l" t="t" r="r" b="b"/>
              <a:pathLst>
                <a:path w="1174" h="208" extrusionOk="0">
                  <a:moveTo>
                    <a:pt x="754" y="0"/>
                  </a:moveTo>
                  <a:cubicBezTo>
                    <a:pt x="498" y="0"/>
                    <a:pt x="245" y="25"/>
                    <a:pt x="0" y="167"/>
                  </a:cubicBezTo>
                  <a:cubicBezTo>
                    <a:pt x="20" y="166"/>
                    <a:pt x="40" y="165"/>
                    <a:pt x="60" y="165"/>
                  </a:cubicBezTo>
                  <a:cubicBezTo>
                    <a:pt x="251" y="165"/>
                    <a:pt x="447" y="207"/>
                    <a:pt x="637" y="207"/>
                  </a:cubicBezTo>
                  <a:cubicBezTo>
                    <a:pt x="824" y="207"/>
                    <a:pt x="1005" y="167"/>
                    <a:pt x="1174" y="8"/>
                  </a:cubicBezTo>
                  <a:cubicBezTo>
                    <a:pt x="1034" y="8"/>
                    <a:pt x="893" y="0"/>
                    <a:pt x="7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9"/>
            <p:cNvSpPr/>
            <p:nvPr/>
          </p:nvSpPr>
          <p:spPr>
            <a:xfrm>
              <a:off x="5689600" y="3186550"/>
              <a:ext cx="19425" cy="5100"/>
            </a:xfrm>
            <a:custGeom>
              <a:avLst/>
              <a:gdLst/>
              <a:ahLst/>
              <a:cxnLst/>
              <a:rect l="l" t="t" r="r" b="b"/>
              <a:pathLst>
                <a:path w="777" h="204" extrusionOk="0">
                  <a:moveTo>
                    <a:pt x="504" y="0"/>
                  </a:moveTo>
                  <a:cubicBezTo>
                    <a:pt x="328" y="0"/>
                    <a:pt x="160" y="27"/>
                    <a:pt x="0" y="186"/>
                  </a:cubicBezTo>
                  <a:cubicBezTo>
                    <a:pt x="116" y="186"/>
                    <a:pt x="236" y="203"/>
                    <a:pt x="350" y="203"/>
                  </a:cubicBezTo>
                  <a:cubicBezTo>
                    <a:pt x="510" y="203"/>
                    <a:pt x="660" y="169"/>
                    <a:pt x="776" y="7"/>
                  </a:cubicBezTo>
                  <a:cubicBezTo>
                    <a:pt x="683" y="7"/>
                    <a:pt x="593" y="0"/>
                    <a:pt x="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9"/>
            <p:cNvSpPr/>
            <p:nvPr/>
          </p:nvSpPr>
          <p:spPr>
            <a:xfrm>
              <a:off x="5532450" y="31961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75" y="0"/>
                  </a:moveTo>
                  <a:cubicBezTo>
                    <a:pt x="254" y="0"/>
                    <a:pt x="127" y="21"/>
                    <a:pt x="0" y="21"/>
                  </a:cubicBezTo>
                  <a:cubicBezTo>
                    <a:pt x="152" y="145"/>
                    <a:pt x="332" y="164"/>
                    <a:pt x="521" y="164"/>
                  </a:cubicBezTo>
                  <a:cubicBezTo>
                    <a:pt x="605" y="164"/>
                    <a:pt x="690" y="160"/>
                    <a:pt x="776" y="160"/>
                  </a:cubicBezTo>
                  <a:cubicBezTo>
                    <a:pt x="657" y="30"/>
                    <a:pt x="520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9"/>
            <p:cNvSpPr/>
            <p:nvPr/>
          </p:nvSpPr>
          <p:spPr>
            <a:xfrm>
              <a:off x="5566275" y="3191575"/>
              <a:ext cx="15925" cy="4400"/>
            </a:xfrm>
            <a:custGeom>
              <a:avLst/>
              <a:gdLst/>
              <a:ahLst/>
              <a:cxnLst/>
              <a:rect l="l" t="t" r="r" b="b"/>
              <a:pathLst>
                <a:path w="637" h="176" extrusionOk="0">
                  <a:moveTo>
                    <a:pt x="113" y="0"/>
                  </a:moveTo>
                  <a:cubicBezTo>
                    <a:pt x="76" y="0"/>
                    <a:pt x="39" y="2"/>
                    <a:pt x="0" y="5"/>
                  </a:cubicBezTo>
                  <a:cubicBezTo>
                    <a:pt x="97" y="138"/>
                    <a:pt x="230" y="175"/>
                    <a:pt x="369" y="175"/>
                  </a:cubicBezTo>
                  <a:cubicBezTo>
                    <a:pt x="459" y="175"/>
                    <a:pt x="551" y="160"/>
                    <a:pt x="637" y="144"/>
                  </a:cubicBezTo>
                  <a:cubicBezTo>
                    <a:pt x="470" y="44"/>
                    <a:pt x="303" y="0"/>
                    <a:pt x="1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9"/>
            <p:cNvSpPr/>
            <p:nvPr/>
          </p:nvSpPr>
          <p:spPr>
            <a:xfrm>
              <a:off x="5590125" y="3196150"/>
              <a:ext cx="6000" cy="9000"/>
            </a:xfrm>
            <a:custGeom>
              <a:avLst/>
              <a:gdLst/>
              <a:ahLst/>
              <a:cxnLst/>
              <a:rect l="l" t="t" r="r" b="b"/>
              <a:pathLst>
                <a:path w="240" h="360" extrusionOk="0">
                  <a:moveTo>
                    <a:pt x="1" y="1"/>
                  </a:moveTo>
                  <a:lnTo>
                    <a:pt x="1" y="359"/>
                  </a:lnTo>
                  <a:cubicBezTo>
                    <a:pt x="100" y="359"/>
                    <a:pt x="180" y="319"/>
                    <a:pt x="200" y="220"/>
                  </a:cubicBezTo>
                  <a:cubicBezTo>
                    <a:pt x="240" y="61"/>
                    <a:pt x="16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9"/>
            <p:cNvSpPr/>
            <p:nvPr/>
          </p:nvSpPr>
          <p:spPr>
            <a:xfrm>
              <a:off x="5578700" y="3201625"/>
              <a:ext cx="6475" cy="3775"/>
            </a:xfrm>
            <a:custGeom>
              <a:avLst/>
              <a:gdLst/>
              <a:ahLst/>
              <a:cxnLst/>
              <a:rect l="l" t="t" r="r" b="b"/>
              <a:pathLst>
                <a:path w="259" h="151" extrusionOk="0">
                  <a:moveTo>
                    <a:pt x="0" y="1"/>
                  </a:moveTo>
                  <a:cubicBezTo>
                    <a:pt x="49" y="82"/>
                    <a:pt x="112" y="150"/>
                    <a:pt x="198" y="150"/>
                  </a:cubicBezTo>
                  <a:cubicBezTo>
                    <a:pt x="217" y="150"/>
                    <a:pt x="237" y="147"/>
                    <a:pt x="259" y="140"/>
                  </a:cubicBezTo>
                  <a:cubicBezTo>
                    <a:pt x="179" y="4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9"/>
            <p:cNvSpPr/>
            <p:nvPr/>
          </p:nvSpPr>
          <p:spPr>
            <a:xfrm>
              <a:off x="5914375" y="27625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" y="0"/>
                  </a:moveTo>
                  <a:lnTo>
                    <a:pt x="1" y="180"/>
                  </a:lnTo>
                  <a:lnTo>
                    <a:pt x="200" y="180"/>
                  </a:lnTo>
                  <a:cubicBezTo>
                    <a:pt x="220" y="180"/>
                    <a:pt x="220" y="160"/>
                    <a:pt x="240" y="100"/>
                  </a:cubicBezTo>
                  <a:cubicBezTo>
                    <a:pt x="260" y="80"/>
                    <a:pt x="2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9"/>
            <p:cNvSpPr/>
            <p:nvPr/>
          </p:nvSpPr>
          <p:spPr>
            <a:xfrm>
              <a:off x="5919350" y="2762600"/>
              <a:ext cx="32850" cy="4400"/>
            </a:xfrm>
            <a:custGeom>
              <a:avLst/>
              <a:gdLst/>
              <a:ahLst/>
              <a:cxnLst/>
              <a:rect l="l" t="t" r="r" b="b"/>
              <a:pathLst>
                <a:path w="1314" h="176" extrusionOk="0">
                  <a:moveTo>
                    <a:pt x="717" y="1"/>
                  </a:moveTo>
                  <a:cubicBezTo>
                    <a:pt x="503" y="1"/>
                    <a:pt x="285" y="38"/>
                    <a:pt x="74" y="38"/>
                  </a:cubicBezTo>
                  <a:cubicBezTo>
                    <a:pt x="49" y="38"/>
                    <a:pt x="25" y="37"/>
                    <a:pt x="1" y="36"/>
                  </a:cubicBezTo>
                  <a:lnTo>
                    <a:pt x="1" y="176"/>
                  </a:lnTo>
                  <a:lnTo>
                    <a:pt x="1314" y="176"/>
                  </a:lnTo>
                  <a:cubicBezTo>
                    <a:pt x="1128" y="36"/>
                    <a:pt x="925" y="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9"/>
            <p:cNvSpPr/>
            <p:nvPr/>
          </p:nvSpPr>
          <p:spPr>
            <a:xfrm>
              <a:off x="5985500" y="27627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349" y="0"/>
                  </a:moveTo>
                  <a:cubicBezTo>
                    <a:pt x="226" y="0"/>
                    <a:pt x="109" y="38"/>
                    <a:pt x="1" y="171"/>
                  </a:cubicBezTo>
                  <a:cubicBezTo>
                    <a:pt x="48" y="171"/>
                    <a:pt x="95" y="171"/>
                    <a:pt x="139" y="171"/>
                  </a:cubicBezTo>
                  <a:cubicBezTo>
                    <a:pt x="317" y="171"/>
                    <a:pt x="470" y="159"/>
                    <a:pt x="597" y="31"/>
                  </a:cubicBezTo>
                  <a:cubicBezTo>
                    <a:pt x="512" y="16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9"/>
            <p:cNvSpPr/>
            <p:nvPr/>
          </p:nvSpPr>
          <p:spPr>
            <a:xfrm>
              <a:off x="5967100" y="2763425"/>
              <a:ext cx="9475" cy="3575"/>
            </a:xfrm>
            <a:custGeom>
              <a:avLst/>
              <a:gdLst/>
              <a:ahLst/>
              <a:cxnLst/>
              <a:rect l="l" t="t" r="r" b="b"/>
              <a:pathLst>
                <a:path w="379" h="143" extrusionOk="0">
                  <a:moveTo>
                    <a:pt x="177" y="1"/>
                  </a:moveTo>
                  <a:cubicBezTo>
                    <a:pt x="117" y="1"/>
                    <a:pt x="59" y="46"/>
                    <a:pt x="1" y="143"/>
                  </a:cubicBezTo>
                  <a:lnTo>
                    <a:pt x="379" y="143"/>
                  </a:lnTo>
                  <a:cubicBezTo>
                    <a:pt x="307" y="51"/>
                    <a:pt x="241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9"/>
            <p:cNvSpPr/>
            <p:nvPr/>
          </p:nvSpPr>
          <p:spPr>
            <a:xfrm>
              <a:off x="5957150" y="2764800"/>
              <a:ext cx="5000" cy="1700"/>
            </a:xfrm>
            <a:custGeom>
              <a:avLst/>
              <a:gdLst/>
              <a:ahLst/>
              <a:cxnLst/>
              <a:rect l="l" t="t" r="r" b="b"/>
              <a:pathLst>
                <a:path w="200" h="68" extrusionOk="0">
                  <a:moveTo>
                    <a:pt x="105" y="0"/>
                  </a:moveTo>
                  <a:cubicBezTo>
                    <a:pt x="74" y="0"/>
                    <a:pt x="43" y="26"/>
                    <a:pt x="1" y="68"/>
                  </a:cubicBezTo>
                  <a:lnTo>
                    <a:pt x="200" y="68"/>
                  </a:lnTo>
                  <a:cubicBezTo>
                    <a:pt x="162" y="21"/>
                    <a:pt x="133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9"/>
            <p:cNvSpPr/>
            <p:nvPr/>
          </p:nvSpPr>
          <p:spPr>
            <a:xfrm>
              <a:off x="6114800" y="2762425"/>
              <a:ext cx="23900" cy="5075"/>
            </a:xfrm>
            <a:custGeom>
              <a:avLst/>
              <a:gdLst/>
              <a:ahLst/>
              <a:cxnLst/>
              <a:rect l="l" t="t" r="r" b="b"/>
              <a:pathLst>
                <a:path w="956" h="203" extrusionOk="0">
                  <a:moveTo>
                    <a:pt x="494" y="1"/>
                  </a:moveTo>
                  <a:cubicBezTo>
                    <a:pt x="325" y="1"/>
                    <a:pt x="155" y="43"/>
                    <a:pt x="1" y="43"/>
                  </a:cubicBezTo>
                  <a:cubicBezTo>
                    <a:pt x="140" y="173"/>
                    <a:pt x="299" y="202"/>
                    <a:pt x="463" y="202"/>
                  </a:cubicBezTo>
                  <a:cubicBezTo>
                    <a:pt x="604" y="202"/>
                    <a:pt x="748" y="180"/>
                    <a:pt x="887" y="180"/>
                  </a:cubicBezTo>
                  <a:cubicBezTo>
                    <a:pt x="910" y="180"/>
                    <a:pt x="933" y="181"/>
                    <a:pt x="956" y="183"/>
                  </a:cubicBezTo>
                  <a:cubicBezTo>
                    <a:pt x="811" y="38"/>
                    <a:pt x="653" y="1"/>
                    <a:pt x="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9"/>
            <p:cNvSpPr/>
            <p:nvPr/>
          </p:nvSpPr>
          <p:spPr>
            <a:xfrm>
              <a:off x="6042700" y="27635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5" y="75"/>
                    <a:pt x="107" y="75"/>
                  </a:cubicBezTo>
                  <a:cubicBezTo>
                    <a:pt x="140" y="75"/>
                    <a:pt x="169" y="5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9"/>
            <p:cNvSpPr/>
            <p:nvPr/>
          </p:nvSpPr>
          <p:spPr>
            <a:xfrm>
              <a:off x="6090925" y="276250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9"/>
            <p:cNvSpPr/>
            <p:nvPr/>
          </p:nvSpPr>
          <p:spPr>
            <a:xfrm>
              <a:off x="6348050" y="2785375"/>
              <a:ext cx="34825" cy="6000"/>
            </a:xfrm>
            <a:custGeom>
              <a:avLst/>
              <a:gdLst/>
              <a:ahLst/>
              <a:cxnLst/>
              <a:rect l="l" t="t" r="r" b="b"/>
              <a:pathLst>
                <a:path w="1393" h="240" extrusionOk="0">
                  <a:moveTo>
                    <a:pt x="1174" y="1"/>
                  </a:moveTo>
                  <a:cubicBezTo>
                    <a:pt x="776" y="40"/>
                    <a:pt x="398" y="40"/>
                    <a:pt x="0" y="40"/>
                  </a:cubicBezTo>
                  <a:cubicBezTo>
                    <a:pt x="172" y="193"/>
                    <a:pt x="362" y="222"/>
                    <a:pt x="554" y="222"/>
                  </a:cubicBezTo>
                  <a:cubicBezTo>
                    <a:pt x="674" y="222"/>
                    <a:pt x="795" y="211"/>
                    <a:pt x="914" y="211"/>
                  </a:cubicBezTo>
                  <a:cubicBezTo>
                    <a:pt x="1002" y="211"/>
                    <a:pt x="1090" y="217"/>
                    <a:pt x="1174" y="239"/>
                  </a:cubicBezTo>
                  <a:cubicBezTo>
                    <a:pt x="1254" y="180"/>
                    <a:pt x="1313" y="160"/>
                    <a:pt x="1393" y="100"/>
                  </a:cubicBezTo>
                  <a:cubicBezTo>
                    <a:pt x="1353" y="40"/>
                    <a:pt x="1274" y="1"/>
                    <a:pt x="1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9"/>
            <p:cNvSpPr/>
            <p:nvPr/>
          </p:nvSpPr>
          <p:spPr>
            <a:xfrm>
              <a:off x="6267975" y="2771800"/>
              <a:ext cx="32350" cy="6350"/>
            </a:xfrm>
            <a:custGeom>
              <a:avLst/>
              <a:gdLst/>
              <a:ahLst/>
              <a:cxnLst/>
              <a:rect l="l" t="t" r="r" b="b"/>
              <a:pathLst>
                <a:path w="1294" h="254" extrusionOk="0">
                  <a:moveTo>
                    <a:pt x="523" y="0"/>
                  </a:moveTo>
                  <a:cubicBezTo>
                    <a:pt x="347" y="0"/>
                    <a:pt x="174" y="10"/>
                    <a:pt x="1" y="26"/>
                  </a:cubicBezTo>
                  <a:cubicBezTo>
                    <a:pt x="1" y="86"/>
                    <a:pt x="21" y="205"/>
                    <a:pt x="21" y="205"/>
                  </a:cubicBezTo>
                  <a:cubicBezTo>
                    <a:pt x="84" y="193"/>
                    <a:pt x="148" y="189"/>
                    <a:pt x="212" y="189"/>
                  </a:cubicBezTo>
                  <a:cubicBezTo>
                    <a:pt x="449" y="189"/>
                    <a:pt x="691" y="254"/>
                    <a:pt x="930" y="254"/>
                  </a:cubicBezTo>
                  <a:cubicBezTo>
                    <a:pt x="1053" y="254"/>
                    <a:pt x="1174" y="237"/>
                    <a:pt x="1294" y="185"/>
                  </a:cubicBezTo>
                  <a:lnTo>
                    <a:pt x="1294" y="66"/>
                  </a:lnTo>
                  <a:cubicBezTo>
                    <a:pt x="1026" y="20"/>
                    <a:pt x="771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9"/>
            <p:cNvSpPr/>
            <p:nvPr/>
          </p:nvSpPr>
          <p:spPr>
            <a:xfrm>
              <a:off x="6194375" y="2768975"/>
              <a:ext cx="62200" cy="8225"/>
            </a:xfrm>
            <a:custGeom>
              <a:avLst/>
              <a:gdLst/>
              <a:ahLst/>
              <a:cxnLst/>
              <a:rect l="l" t="t" r="r" b="b"/>
              <a:pathLst>
                <a:path w="2488" h="329" extrusionOk="0">
                  <a:moveTo>
                    <a:pt x="637" y="80"/>
                  </a:moveTo>
                  <a:cubicBezTo>
                    <a:pt x="438" y="159"/>
                    <a:pt x="180" y="0"/>
                    <a:pt x="1" y="318"/>
                  </a:cubicBezTo>
                  <a:cubicBezTo>
                    <a:pt x="150" y="301"/>
                    <a:pt x="298" y="295"/>
                    <a:pt x="444" y="295"/>
                  </a:cubicBezTo>
                  <a:cubicBezTo>
                    <a:pt x="789" y="295"/>
                    <a:pt x="1126" y="329"/>
                    <a:pt x="1457" y="329"/>
                  </a:cubicBezTo>
                  <a:cubicBezTo>
                    <a:pt x="1806" y="329"/>
                    <a:pt x="2148" y="292"/>
                    <a:pt x="2487" y="139"/>
                  </a:cubicBezTo>
                  <a:lnTo>
                    <a:pt x="637" y="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9"/>
            <p:cNvSpPr/>
            <p:nvPr/>
          </p:nvSpPr>
          <p:spPr>
            <a:xfrm>
              <a:off x="5242025" y="3023975"/>
              <a:ext cx="336700" cy="61450"/>
            </a:xfrm>
            <a:custGeom>
              <a:avLst/>
              <a:gdLst/>
              <a:ahLst/>
              <a:cxnLst/>
              <a:rect l="l" t="t" r="r" b="b"/>
              <a:pathLst>
                <a:path w="13468" h="2458" extrusionOk="0">
                  <a:moveTo>
                    <a:pt x="1019" y="0"/>
                  </a:moveTo>
                  <a:cubicBezTo>
                    <a:pt x="947" y="0"/>
                    <a:pt x="873" y="10"/>
                    <a:pt x="796" y="25"/>
                  </a:cubicBezTo>
                  <a:cubicBezTo>
                    <a:pt x="734" y="39"/>
                    <a:pt x="670" y="42"/>
                    <a:pt x="604" y="42"/>
                  </a:cubicBezTo>
                  <a:cubicBezTo>
                    <a:pt x="556" y="42"/>
                    <a:pt x="508" y="41"/>
                    <a:pt x="460" y="41"/>
                  </a:cubicBezTo>
                  <a:cubicBezTo>
                    <a:pt x="294" y="41"/>
                    <a:pt x="130" y="59"/>
                    <a:pt x="0" y="224"/>
                  </a:cubicBezTo>
                  <a:cubicBezTo>
                    <a:pt x="139" y="423"/>
                    <a:pt x="318" y="423"/>
                    <a:pt x="497" y="443"/>
                  </a:cubicBezTo>
                  <a:cubicBezTo>
                    <a:pt x="656" y="443"/>
                    <a:pt x="776" y="522"/>
                    <a:pt x="895" y="562"/>
                  </a:cubicBezTo>
                  <a:cubicBezTo>
                    <a:pt x="1432" y="662"/>
                    <a:pt x="1930" y="761"/>
                    <a:pt x="2427" y="920"/>
                  </a:cubicBezTo>
                  <a:cubicBezTo>
                    <a:pt x="3839" y="960"/>
                    <a:pt x="5152" y="1537"/>
                    <a:pt x="6565" y="1557"/>
                  </a:cubicBezTo>
                  <a:cubicBezTo>
                    <a:pt x="6688" y="1557"/>
                    <a:pt x="6812" y="1549"/>
                    <a:pt x="6936" y="1549"/>
                  </a:cubicBezTo>
                  <a:cubicBezTo>
                    <a:pt x="7091" y="1549"/>
                    <a:pt x="7245" y="1561"/>
                    <a:pt x="7400" y="1616"/>
                  </a:cubicBezTo>
                  <a:cubicBezTo>
                    <a:pt x="7460" y="1656"/>
                    <a:pt x="7559" y="1676"/>
                    <a:pt x="7639" y="1716"/>
                  </a:cubicBezTo>
                  <a:cubicBezTo>
                    <a:pt x="7838" y="1736"/>
                    <a:pt x="8057" y="1736"/>
                    <a:pt x="8255" y="1815"/>
                  </a:cubicBezTo>
                  <a:cubicBezTo>
                    <a:pt x="8415" y="1835"/>
                    <a:pt x="8594" y="1835"/>
                    <a:pt x="8733" y="1915"/>
                  </a:cubicBezTo>
                  <a:cubicBezTo>
                    <a:pt x="8832" y="1935"/>
                    <a:pt x="8952" y="1974"/>
                    <a:pt x="9091" y="2014"/>
                  </a:cubicBezTo>
                  <a:lnTo>
                    <a:pt x="9588" y="2014"/>
                  </a:lnTo>
                  <a:cubicBezTo>
                    <a:pt x="9608" y="2016"/>
                    <a:pt x="9628" y="2017"/>
                    <a:pt x="9648" y="2017"/>
                  </a:cubicBezTo>
                  <a:cubicBezTo>
                    <a:pt x="9757" y="2017"/>
                    <a:pt x="9871" y="1997"/>
                    <a:pt x="9984" y="1997"/>
                  </a:cubicBezTo>
                  <a:cubicBezTo>
                    <a:pt x="10104" y="1997"/>
                    <a:pt x="10221" y="2019"/>
                    <a:pt x="10324" y="2114"/>
                  </a:cubicBezTo>
                  <a:cubicBezTo>
                    <a:pt x="10879" y="2114"/>
                    <a:pt x="11366" y="2458"/>
                    <a:pt x="11911" y="2458"/>
                  </a:cubicBezTo>
                  <a:cubicBezTo>
                    <a:pt x="11952" y="2458"/>
                    <a:pt x="11993" y="2456"/>
                    <a:pt x="12035" y="2452"/>
                  </a:cubicBezTo>
                  <a:cubicBezTo>
                    <a:pt x="12244" y="2315"/>
                    <a:pt x="12462" y="2287"/>
                    <a:pt x="12682" y="2287"/>
                  </a:cubicBezTo>
                  <a:cubicBezTo>
                    <a:pt x="12838" y="2287"/>
                    <a:pt x="12995" y="2301"/>
                    <a:pt x="13151" y="2301"/>
                  </a:cubicBezTo>
                  <a:cubicBezTo>
                    <a:pt x="13257" y="2301"/>
                    <a:pt x="13363" y="2295"/>
                    <a:pt x="13467" y="2273"/>
                  </a:cubicBezTo>
                  <a:cubicBezTo>
                    <a:pt x="12731" y="2054"/>
                    <a:pt x="11995" y="2054"/>
                    <a:pt x="11259" y="1875"/>
                  </a:cubicBezTo>
                  <a:cubicBezTo>
                    <a:pt x="11180" y="1805"/>
                    <a:pt x="11085" y="1805"/>
                    <a:pt x="10988" y="1805"/>
                  </a:cubicBezTo>
                  <a:cubicBezTo>
                    <a:pt x="10891" y="1805"/>
                    <a:pt x="10792" y="1805"/>
                    <a:pt x="10702" y="1736"/>
                  </a:cubicBezTo>
                  <a:cubicBezTo>
                    <a:pt x="10603" y="1716"/>
                    <a:pt x="10503" y="1716"/>
                    <a:pt x="10404" y="1676"/>
                  </a:cubicBezTo>
                  <a:cubicBezTo>
                    <a:pt x="10307" y="1634"/>
                    <a:pt x="10204" y="1627"/>
                    <a:pt x="10101" y="1627"/>
                  </a:cubicBezTo>
                  <a:cubicBezTo>
                    <a:pt x="10041" y="1627"/>
                    <a:pt x="9981" y="1629"/>
                    <a:pt x="9922" y="1629"/>
                  </a:cubicBezTo>
                  <a:cubicBezTo>
                    <a:pt x="9791" y="1629"/>
                    <a:pt x="9664" y="1617"/>
                    <a:pt x="9549" y="1537"/>
                  </a:cubicBezTo>
                  <a:cubicBezTo>
                    <a:pt x="9449" y="1537"/>
                    <a:pt x="9330" y="1517"/>
                    <a:pt x="9230" y="1517"/>
                  </a:cubicBezTo>
                  <a:cubicBezTo>
                    <a:pt x="9091" y="1457"/>
                    <a:pt x="8912" y="1477"/>
                    <a:pt x="8793" y="1358"/>
                  </a:cubicBezTo>
                  <a:cubicBezTo>
                    <a:pt x="8758" y="1334"/>
                    <a:pt x="8730" y="1325"/>
                    <a:pt x="8700" y="1325"/>
                  </a:cubicBezTo>
                  <a:cubicBezTo>
                    <a:pt x="8679" y="1325"/>
                    <a:pt x="8658" y="1330"/>
                    <a:pt x="8633" y="1338"/>
                  </a:cubicBezTo>
                  <a:cubicBezTo>
                    <a:pt x="8435" y="1219"/>
                    <a:pt x="8196" y="1338"/>
                    <a:pt x="8017" y="1179"/>
                  </a:cubicBezTo>
                  <a:cubicBezTo>
                    <a:pt x="8003" y="1165"/>
                    <a:pt x="7959" y="1151"/>
                    <a:pt x="7913" y="1151"/>
                  </a:cubicBezTo>
                  <a:cubicBezTo>
                    <a:pt x="7894" y="1151"/>
                    <a:pt x="7875" y="1153"/>
                    <a:pt x="7858" y="1159"/>
                  </a:cubicBezTo>
                  <a:cubicBezTo>
                    <a:pt x="7699" y="1039"/>
                    <a:pt x="7440" y="1159"/>
                    <a:pt x="7261" y="1020"/>
                  </a:cubicBezTo>
                  <a:cubicBezTo>
                    <a:pt x="5510" y="721"/>
                    <a:pt x="3760" y="284"/>
                    <a:pt x="1969" y="224"/>
                  </a:cubicBezTo>
                  <a:cubicBezTo>
                    <a:pt x="1770" y="124"/>
                    <a:pt x="1552" y="184"/>
                    <a:pt x="1353" y="85"/>
                  </a:cubicBezTo>
                  <a:cubicBezTo>
                    <a:pt x="1243" y="24"/>
                    <a:pt x="1133" y="0"/>
                    <a:pt x="10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9"/>
            <p:cNvSpPr/>
            <p:nvPr/>
          </p:nvSpPr>
          <p:spPr>
            <a:xfrm>
              <a:off x="5480225" y="3062650"/>
              <a:ext cx="21425" cy="4875"/>
            </a:xfrm>
            <a:custGeom>
              <a:avLst/>
              <a:gdLst/>
              <a:ahLst/>
              <a:cxnLst/>
              <a:rect l="l" t="t" r="r" b="b"/>
              <a:pathLst>
                <a:path w="857" h="195" extrusionOk="0">
                  <a:moveTo>
                    <a:pt x="224" y="1"/>
                  </a:moveTo>
                  <a:cubicBezTo>
                    <a:pt x="150" y="1"/>
                    <a:pt x="75" y="5"/>
                    <a:pt x="1" y="10"/>
                  </a:cubicBezTo>
                  <a:cubicBezTo>
                    <a:pt x="140" y="160"/>
                    <a:pt x="291" y="194"/>
                    <a:pt x="447" y="194"/>
                  </a:cubicBezTo>
                  <a:cubicBezTo>
                    <a:pt x="581" y="194"/>
                    <a:pt x="718" y="169"/>
                    <a:pt x="856" y="169"/>
                  </a:cubicBezTo>
                  <a:cubicBezTo>
                    <a:pt x="662" y="35"/>
                    <a:pt x="446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9"/>
            <p:cNvSpPr/>
            <p:nvPr/>
          </p:nvSpPr>
          <p:spPr>
            <a:xfrm>
              <a:off x="5423525" y="3048650"/>
              <a:ext cx="14950" cy="4725"/>
            </a:xfrm>
            <a:custGeom>
              <a:avLst/>
              <a:gdLst/>
              <a:ahLst/>
              <a:cxnLst/>
              <a:rect l="l" t="t" r="r" b="b"/>
              <a:pathLst>
                <a:path w="598" h="189" extrusionOk="0">
                  <a:moveTo>
                    <a:pt x="188" y="1"/>
                  </a:moveTo>
                  <a:cubicBezTo>
                    <a:pt x="128" y="1"/>
                    <a:pt x="66" y="11"/>
                    <a:pt x="1" y="33"/>
                  </a:cubicBezTo>
                  <a:cubicBezTo>
                    <a:pt x="102" y="159"/>
                    <a:pt x="227" y="189"/>
                    <a:pt x="361" y="189"/>
                  </a:cubicBezTo>
                  <a:cubicBezTo>
                    <a:pt x="438" y="189"/>
                    <a:pt x="518" y="179"/>
                    <a:pt x="598" y="172"/>
                  </a:cubicBezTo>
                  <a:cubicBezTo>
                    <a:pt x="482" y="71"/>
                    <a:pt x="345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9"/>
            <p:cNvSpPr/>
            <p:nvPr/>
          </p:nvSpPr>
          <p:spPr>
            <a:xfrm>
              <a:off x="5442425" y="3053325"/>
              <a:ext cx="15450" cy="4650"/>
            </a:xfrm>
            <a:custGeom>
              <a:avLst/>
              <a:gdLst/>
              <a:ahLst/>
              <a:cxnLst/>
              <a:rect l="l" t="t" r="r" b="b"/>
              <a:pathLst>
                <a:path w="618" h="186" extrusionOk="0">
                  <a:moveTo>
                    <a:pt x="84" y="1"/>
                  </a:moveTo>
                  <a:cubicBezTo>
                    <a:pt x="56" y="1"/>
                    <a:pt x="29" y="2"/>
                    <a:pt x="1" y="5"/>
                  </a:cubicBezTo>
                  <a:cubicBezTo>
                    <a:pt x="110" y="151"/>
                    <a:pt x="235" y="185"/>
                    <a:pt x="366" y="185"/>
                  </a:cubicBezTo>
                  <a:cubicBezTo>
                    <a:pt x="448" y="185"/>
                    <a:pt x="533" y="172"/>
                    <a:pt x="617" y="164"/>
                  </a:cubicBezTo>
                  <a:cubicBezTo>
                    <a:pt x="461" y="60"/>
                    <a:pt x="275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9"/>
            <p:cNvSpPr/>
            <p:nvPr/>
          </p:nvSpPr>
          <p:spPr>
            <a:xfrm>
              <a:off x="5275825" y="3025200"/>
              <a:ext cx="15450" cy="4200"/>
            </a:xfrm>
            <a:custGeom>
              <a:avLst/>
              <a:gdLst/>
              <a:ahLst/>
              <a:cxnLst/>
              <a:rect l="l" t="t" r="r" b="b"/>
              <a:pathLst>
                <a:path w="618" h="168" extrusionOk="0">
                  <a:moveTo>
                    <a:pt x="161" y="1"/>
                  </a:moveTo>
                  <a:cubicBezTo>
                    <a:pt x="109" y="1"/>
                    <a:pt x="55" y="6"/>
                    <a:pt x="1" y="16"/>
                  </a:cubicBezTo>
                  <a:cubicBezTo>
                    <a:pt x="107" y="133"/>
                    <a:pt x="227" y="168"/>
                    <a:pt x="352" y="168"/>
                  </a:cubicBezTo>
                  <a:cubicBezTo>
                    <a:pt x="439" y="168"/>
                    <a:pt x="528" y="151"/>
                    <a:pt x="617" y="135"/>
                  </a:cubicBezTo>
                  <a:cubicBezTo>
                    <a:pt x="468" y="46"/>
                    <a:pt x="319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9"/>
            <p:cNvSpPr/>
            <p:nvPr/>
          </p:nvSpPr>
          <p:spPr>
            <a:xfrm>
              <a:off x="5509575" y="3067625"/>
              <a:ext cx="14450" cy="4525"/>
            </a:xfrm>
            <a:custGeom>
              <a:avLst/>
              <a:gdLst/>
              <a:ahLst/>
              <a:cxnLst/>
              <a:rect l="l" t="t" r="r" b="b"/>
              <a:pathLst>
                <a:path w="578" h="181" extrusionOk="0">
                  <a:moveTo>
                    <a:pt x="149" y="1"/>
                  </a:moveTo>
                  <a:cubicBezTo>
                    <a:pt x="100" y="1"/>
                    <a:pt x="50" y="5"/>
                    <a:pt x="0" y="10"/>
                  </a:cubicBezTo>
                  <a:cubicBezTo>
                    <a:pt x="98" y="149"/>
                    <a:pt x="243" y="181"/>
                    <a:pt x="390" y="181"/>
                  </a:cubicBezTo>
                  <a:cubicBezTo>
                    <a:pt x="454" y="181"/>
                    <a:pt x="517" y="175"/>
                    <a:pt x="577" y="169"/>
                  </a:cubicBezTo>
                  <a:cubicBezTo>
                    <a:pt x="443" y="34"/>
                    <a:pt x="297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9"/>
            <p:cNvSpPr/>
            <p:nvPr/>
          </p:nvSpPr>
          <p:spPr>
            <a:xfrm>
              <a:off x="5461825" y="3057775"/>
              <a:ext cx="10975" cy="4350"/>
            </a:xfrm>
            <a:custGeom>
              <a:avLst/>
              <a:gdLst/>
              <a:ahLst/>
              <a:cxnLst/>
              <a:rect l="l" t="t" r="r" b="b"/>
              <a:pathLst>
                <a:path w="439" h="174" extrusionOk="0">
                  <a:moveTo>
                    <a:pt x="76" y="1"/>
                  </a:moveTo>
                  <a:cubicBezTo>
                    <a:pt x="51" y="1"/>
                    <a:pt x="26" y="3"/>
                    <a:pt x="1" y="6"/>
                  </a:cubicBezTo>
                  <a:cubicBezTo>
                    <a:pt x="75" y="140"/>
                    <a:pt x="183" y="174"/>
                    <a:pt x="308" y="174"/>
                  </a:cubicBezTo>
                  <a:cubicBezTo>
                    <a:pt x="350" y="174"/>
                    <a:pt x="393" y="170"/>
                    <a:pt x="438" y="165"/>
                  </a:cubicBezTo>
                  <a:cubicBezTo>
                    <a:pt x="338" y="48"/>
                    <a:pt x="209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9"/>
            <p:cNvSpPr/>
            <p:nvPr/>
          </p:nvSpPr>
          <p:spPr>
            <a:xfrm>
              <a:off x="5265875" y="29435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95" y="1"/>
                  </a:moveTo>
                  <a:cubicBezTo>
                    <a:pt x="63" y="1"/>
                    <a:pt x="31" y="1"/>
                    <a:pt x="1" y="1"/>
                  </a:cubicBezTo>
                  <a:cubicBezTo>
                    <a:pt x="1" y="61"/>
                    <a:pt x="21" y="101"/>
                    <a:pt x="21" y="180"/>
                  </a:cubicBezTo>
                  <a:cubicBezTo>
                    <a:pt x="220" y="180"/>
                    <a:pt x="399" y="200"/>
                    <a:pt x="578" y="200"/>
                  </a:cubicBezTo>
                  <a:cubicBezTo>
                    <a:pt x="460" y="15"/>
                    <a:pt x="27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9"/>
            <p:cNvSpPr/>
            <p:nvPr/>
          </p:nvSpPr>
          <p:spPr>
            <a:xfrm>
              <a:off x="5242025" y="2871750"/>
              <a:ext cx="71125" cy="27675"/>
            </a:xfrm>
            <a:custGeom>
              <a:avLst/>
              <a:gdLst/>
              <a:ahLst/>
              <a:cxnLst/>
              <a:rect l="l" t="t" r="r" b="b"/>
              <a:pathLst>
                <a:path w="2845" h="1107" extrusionOk="0">
                  <a:moveTo>
                    <a:pt x="375" y="1"/>
                  </a:moveTo>
                  <a:cubicBezTo>
                    <a:pt x="254" y="1"/>
                    <a:pt x="130" y="44"/>
                    <a:pt x="0" y="166"/>
                  </a:cubicBezTo>
                  <a:cubicBezTo>
                    <a:pt x="279" y="246"/>
                    <a:pt x="557" y="305"/>
                    <a:pt x="756" y="564"/>
                  </a:cubicBezTo>
                  <a:cubicBezTo>
                    <a:pt x="799" y="556"/>
                    <a:pt x="841" y="553"/>
                    <a:pt x="882" y="553"/>
                  </a:cubicBezTo>
                  <a:cubicBezTo>
                    <a:pt x="1166" y="553"/>
                    <a:pt x="1413" y="713"/>
                    <a:pt x="1691" y="783"/>
                  </a:cubicBezTo>
                  <a:cubicBezTo>
                    <a:pt x="1712" y="781"/>
                    <a:pt x="1732" y="780"/>
                    <a:pt x="1753" y="780"/>
                  </a:cubicBezTo>
                  <a:cubicBezTo>
                    <a:pt x="2146" y="780"/>
                    <a:pt x="2424" y="1107"/>
                    <a:pt x="2766" y="1107"/>
                  </a:cubicBezTo>
                  <a:cubicBezTo>
                    <a:pt x="2792" y="1107"/>
                    <a:pt x="2818" y="1105"/>
                    <a:pt x="2845" y="1101"/>
                  </a:cubicBezTo>
                  <a:cubicBezTo>
                    <a:pt x="2646" y="743"/>
                    <a:pt x="2646" y="246"/>
                    <a:pt x="2069" y="186"/>
                  </a:cubicBezTo>
                  <a:cubicBezTo>
                    <a:pt x="1913" y="334"/>
                    <a:pt x="1760" y="387"/>
                    <a:pt x="1608" y="387"/>
                  </a:cubicBezTo>
                  <a:cubicBezTo>
                    <a:pt x="1392" y="387"/>
                    <a:pt x="1177" y="279"/>
                    <a:pt x="955" y="186"/>
                  </a:cubicBezTo>
                  <a:cubicBezTo>
                    <a:pt x="759" y="112"/>
                    <a:pt x="570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9"/>
            <p:cNvSpPr/>
            <p:nvPr/>
          </p:nvSpPr>
          <p:spPr>
            <a:xfrm>
              <a:off x="5298200" y="3042800"/>
              <a:ext cx="184050" cy="34900"/>
            </a:xfrm>
            <a:custGeom>
              <a:avLst/>
              <a:gdLst/>
              <a:ahLst/>
              <a:cxnLst/>
              <a:rect l="l" t="t" r="r" b="b"/>
              <a:pathLst>
                <a:path w="7362" h="1396" extrusionOk="0">
                  <a:moveTo>
                    <a:pt x="455" y="0"/>
                  </a:moveTo>
                  <a:cubicBezTo>
                    <a:pt x="318" y="0"/>
                    <a:pt x="180" y="3"/>
                    <a:pt x="41" y="8"/>
                  </a:cubicBezTo>
                  <a:cubicBezTo>
                    <a:pt x="21" y="8"/>
                    <a:pt x="21" y="28"/>
                    <a:pt x="1" y="88"/>
                  </a:cubicBezTo>
                  <a:cubicBezTo>
                    <a:pt x="1" y="127"/>
                    <a:pt x="1" y="187"/>
                    <a:pt x="41" y="227"/>
                  </a:cubicBezTo>
                  <a:cubicBezTo>
                    <a:pt x="419" y="466"/>
                    <a:pt x="876" y="565"/>
                    <a:pt x="1294" y="605"/>
                  </a:cubicBezTo>
                  <a:cubicBezTo>
                    <a:pt x="2786" y="824"/>
                    <a:pt x="4278" y="1003"/>
                    <a:pt x="5790" y="1182"/>
                  </a:cubicBezTo>
                  <a:cubicBezTo>
                    <a:pt x="6184" y="1245"/>
                    <a:pt x="6566" y="1396"/>
                    <a:pt x="6966" y="1396"/>
                  </a:cubicBezTo>
                  <a:cubicBezTo>
                    <a:pt x="7070" y="1396"/>
                    <a:pt x="7175" y="1385"/>
                    <a:pt x="7282" y="1361"/>
                  </a:cubicBezTo>
                  <a:cubicBezTo>
                    <a:pt x="7302" y="1361"/>
                    <a:pt x="7341" y="1321"/>
                    <a:pt x="7341" y="1281"/>
                  </a:cubicBezTo>
                  <a:cubicBezTo>
                    <a:pt x="7361" y="1261"/>
                    <a:pt x="7341" y="1221"/>
                    <a:pt x="7262" y="1202"/>
                  </a:cubicBezTo>
                  <a:cubicBezTo>
                    <a:pt x="7083" y="1182"/>
                    <a:pt x="6884" y="1182"/>
                    <a:pt x="6705" y="1162"/>
                  </a:cubicBezTo>
                  <a:cubicBezTo>
                    <a:pt x="6645" y="1102"/>
                    <a:pt x="6565" y="1023"/>
                    <a:pt x="6446" y="1003"/>
                  </a:cubicBezTo>
                  <a:cubicBezTo>
                    <a:pt x="6267" y="983"/>
                    <a:pt x="6088" y="983"/>
                    <a:pt x="5909" y="963"/>
                  </a:cubicBezTo>
                  <a:cubicBezTo>
                    <a:pt x="5750" y="824"/>
                    <a:pt x="5491" y="923"/>
                    <a:pt x="5312" y="804"/>
                  </a:cubicBezTo>
                  <a:cubicBezTo>
                    <a:pt x="5272" y="804"/>
                    <a:pt x="5213" y="804"/>
                    <a:pt x="5173" y="784"/>
                  </a:cubicBezTo>
                  <a:cubicBezTo>
                    <a:pt x="5084" y="711"/>
                    <a:pt x="4976" y="701"/>
                    <a:pt x="4863" y="701"/>
                  </a:cubicBezTo>
                  <a:cubicBezTo>
                    <a:pt x="4819" y="701"/>
                    <a:pt x="4773" y="702"/>
                    <a:pt x="4728" y="702"/>
                  </a:cubicBezTo>
                  <a:cubicBezTo>
                    <a:pt x="4608" y="702"/>
                    <a:pt x="4492" y="691"/>
                    <a:pt x="4397" y="605"/>
                  </a:cubicBezTo>
                  <a:cubicBezTo>
                    <a:pt x="4363" y="603"/>
                    <a:pt x="4328" y="602"/>
                    <a:pt x="4293" y="602"/>
                  </a:cubicBezTo>
                  <a:cubicBezTo>
                    <a:pt x="4090" y="602"/>
                    <a:pt x="3873" y="626"/>
                    <a:pt x="3663" y="626"/>
                  </a:cubicBezTo>
                  <a:cubicBezTo>
                    <a:pt x="3465" y="626"/>
                    <a:pt x="3273" y="605"/>
                    <a:pt x="3104" y="525"/>
                  </a:cubicBezTo>
                  <a:cubicBezTo>
                    <a:pt x="2238" y="127"/>
                    <a:pt x="1373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9"/>
            <p:cNvSpPr/>
            <p:nvPr/>
          </p:nvSpPr>
          <p:spPr>
            <a:xfrm>
              <a:off x="5265375" y="3156875"/>
              <a:ext cx="169625" cy="24900"/>
            </a:xfrm>
            <a:custGeom>
              <a:avLst/>
              <a:gdLst/>
              <a:ahLst/>
              <a:cxnLst/>
              <a:rect l="l" t="t" r="r" b="b"/>
              <a:pathLst>
                <a:path w="6785" h="996" extrusionOk="0">
                  <a:moveTo>
                    <a:pt x="41" y="0"/>
                  </a:moveTo>
                  <a:cubicBezTo>
                    <a:pt x="41" y="40"/>
                    <a:pt x="21" y="80"/>
                    <a:pt x="1" y="120"/>
                  </a:cubicBezTo>
                  <a:cubicBezTo>
                    <a:pt x="21" y="279"/>
                    <a:pt x="140" y="339"/>
                    <a:pt x="240" y="418"/>
                  </a:cubicBezTo>
                  <a:cubicBezTo>
                    <a:pt x="349" y="458"/>
                    <a:pt x="463" y="473"/>
                    <a:pt x="578" y="473"/>
                  </a:cubicBezTo>
                  <a:cubicBezTo>
                    <a:pt x="692" y="473"/>
                    <a:pt x="807" y="458"/>
                    <a:pt x="916" y="438"/>
                  </a:cubicBezTo>
                  <a:cubicBezTo>
                    <a:pt x="1115" y="538"/>
                    <a:pt x="1354" y="478"/>
                    <a:pt x="1553" y="577"/>
                  </a:cubicBezTo>
                  <a:cubicBezTo>
                    <a:pt x="1990" y="637"/>
                    <a:pt x="2408" y="717"/>
                    <a:pt x="2846" y="776"/>
                  </a:cubicBezTo>
                  <a:cubicBezTo>
                    <a:pt x="3741" y="876"/>
                    <a:pt x="4676" y="915"/>
                    <a:pt x="5571" y="995"/>
                  </a:cubicBezTo>
                  <a:cubicBezTo>
                    <a:pt x="5733" y="843"/>
                    <a:pt x="5927" y="813"/>
                    <a:pt x="6129" y="813"/>
                  </a:cubicBezTo>
                  <a:cubicBezTo>
                    <a:pt x="6254" y="813"/>
                    <a:pt x="6383" y="825"/>
                    <a:pt x="6509" y="825"/>
                  </a:cubicBezTo>
                  <a:cubicBezTo>
                    <a:pt x="6603" y="825"/>
                    <a:pt x="6696" y="818"/>
                    <a:pt x="6784" y="796"/>
                  </a:cubicBezTo>
                  <a:cubicBezTo>
                    <a:pt x="5074" y="418"/>
                    <a:pt x="3323" y="319"/>
                    <a:pt x="1592" y="219"/>
                  </a:cubicBezTo>
                  <a:cubicBezTo>
                    <a:pt x="1463" y="160"/>
                    <a:pt x="1329" y="150"/>
                    <a:pt x="1195" y="150"/>
                  </a:cubicBezTo>
                  <a:cubicBezTo>
                    <a:pt x="1127" y="150"/>
                    <a:pt x="1060" y="152"/>
                    <a:pt x="994" y="152"/>
                  </a:cubicBezTo>
                  <a:cubicBezTo>
                    <a:pt x="927" y="152"/>
                    <a:pt x="861" y="150"/>
                    <a:pt x="797" y="140"/>
                  </a:cubicBezTo>
                  <a:cubicBezTo>
                    <a:pt x="657" y="140"/>
                    <a:pt x="518" y="140"/>
                    <a:pt x="419" y="40"/>
                  </a:cubicBezTo>
                  <a:cubicBezTo>
                    <a:pt x="299" y="20"/>
                    <a:pt x="160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9"/>
            <p:cNvSpPr/>
            <p:nvPr/>
          </p:nvSpPr>
          <p:spPr>
            <a:xfrm>
              <a:off x="5218150" y="3028575"/>
              <a:ext cx="81075" cy="20225"/>
            </a:xfrm>
            <a:custGeom>
              <a:avLst/>
              <a:gdLst/>
              <a:ahLst/>
              <a:cxnLst/>
              <a:rect l="l" t="t" r="r" b="b"/>
              <a:pathLst>
                <a:path w="3243" h="809" extrusionOk="0">
                  <a:moveTo>
                    <a:pt x="955" y="0"/>
                  </a:moveTo>
                  <a:cubicBezTo>
                    <a:pt x="637" y="20"/>
                    <a:pt x="318" y="20"/>
                    <a:pt x="0" y="60"/>
                  </a:cubicBezTo>
                  <a:cubicBezTo>
                    <a:pt x="0" y="100"/>
                    <a:pt x="20" y="159"/>
                    <a:pt x="40" y="199"/>
                  </a:cubicBezTo>
                  <a:cubicBezTo>
                    <a:pt x="696" y="199"/>
                    <a:pt x="1293" y="358"/>
                    <a:pt x="1890" y="557"/>
                  </a:cubicBezTo>
                  <a:cubicBezTo>
                    <a:pt x="2263" y="676"/>
                    <a:pt x="2650" y="809"/>
                    <a:pt x="3039" y="809"/>
                  </a:cubicBezTo>
                  <a:cubicBezTo>
                    <a:pt x="3107" y="809"/>
                    <a:pt x="3175" y="805"/>
                    <a:pt x="3243" y="796"/>
                  </a:cubicBezTo>
                  <a:lnTo>
                    <a:pt x="3243" y="577"/>
                  </a:lnTo>
                  <a:cubicBezTo>
                    <a:pt x="2785" y="279"/>
                    <a:pt x="2248" y="239"/>
                    <a:pt x="1711" y="179"/>
                  </a:cubicBezTo>
                  <a:cubicBezTo>
                    <a:pt x="1631" y="139"/>
                    <a:pt x="1592" y="60"/>
                    <a:pt x="1492" y="40"/>
                  </a:cubicBezTo>
                  <a:cubicBezTo>
                    <a:pt x="1313" y="40"/>
                    <a:pt x="1134" y="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9"/>
            <p:cNvSpPr/>
            <p:nvPr/>
          </p:nvSpPr>
          <p:spPr>
            <a:xfrm>
              <a:off x="5137575" y="3111350"/>
              <a:ext cx="84075" cy="20125"/>
            </a:xfrm>
            <a:custGeom>
              <a:avLst/>
              <a:gdLst/>
              <a:ahLst/>
              <a:cxnLst/>
              <a:rect l="l" t="t" r="r" b="b"/>
              <a:pathLst>
                <a:path w="3363" h="805" extrusionOk="0">
                  <a:moveTo>
                    <a:pt x="1133" y="0"/>
                  </a:moveTo>
                  <a:cubicBezTo>
                    <a:pt x="757" y="0"/>
                    <a:pt x="381" y="41"/>
                    <a:pt x="1" y="170"/>
                  </a:cubicBezTo>
                  <a:cubicBezTo>
                    <a:pt x="80" y="230"/>
                    <a:pt x="140" y="310"/>
                    <a:pt x="199" y="349"/>
                  </a:cubicBezTo>
                  <a:cubicBezTo>
                    <a:pt x="259" y="409"/>
                    <a:pt x="339" y="429"/>
                    <a:pt x="458" y="429"/>
                  </a:cubicBezTo>
                  <a:cubicBezTo>
                    <a:pt x="469" y="428"/>
                    <a:pt x="479" y="427"/>
                    <a:pt x="489" y="427"/>
                  </a:cubicBezTo>
                  <a:cubicBezTo>
                    <a:pt x="649" y="427"/>
                    <a:pt x="746" y="571"/>
                    <a:pt x="896" y="608"/>
                  </a:cubicBezTo>
                  <a:cubicBezTo>
                    <a:pt x="941" y="614"/>
                    <a:pt x="987" y="617"/>
                    <a:pt x="1034" y="617"/>
                  </a:cubicBezTo>
                  <a:cubicBezTo>
                    <a:pt x="1138" y="617"/>
                    <a:pt x="1245" y="605"/>
                    <a:pt x="1351" y="605"/>
                  </a:cubicBezTo>
                  <a:cubicBezTo>
                    <a:pt x="1486" y="605"/>
                    <a:pt x="1621" y="624"/>
                    <a:pt x="1751" y="707"/>
                  </a:cubicBezTo>
                  <a:cubicBezTo>
                    <a:pt x="1990" y="707"/>
                    <a:pt x="2248" y="727"/>
                    <a:pt x="2487" y="727"/>
                  </a:cubicBezTo>
                  <a:cubicBezTo>
                    <a:pt x="2609" y="784"/>
                    <a:pt x="2727" y="805"/>
                    <a:pt x="2845" y="805"/>
                  </a:cubicBezTo>
                  <a:cubicBezTo>
                    <a:pt x="2976" y="805"/>
                    <a:pt x="3107" y="779"/>
                    <a:pt x="3243" y="747"/>
                  </a:cubicBezTo>
                  <a:cubicBezTo>
                    <a:pt x="3343" y="628"/>
                    <a:pt x="3362" y="469"/>
                    <a:pt x="3223" y="349"/>
                  </a:cubicBezTo>
                  <a:lnTo>
                    <a:pt x="3243" y="349"/>
                  </a:lnTo>
                  <a:cubicBezTo>
                    <a:pt x="3124" y="230"/>
                    <a:pt x="2965" y="131"/>
                    <a:pt x="2786" y="111"/>
                  </a:cubicBezTo>
                  <a:cubicBezTo>
                    <a:pt x="2231" y="87"/>
                    <a:pt x="1683" y="0"/>
                    <a:pt x="1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9"/>
            <p:cNvSpPr/>
            <p:nvPr/>
          </p:nvSpPr>
          <p:spPr>
            <a:xfrm>
              <a:off x="5216650" y="3119575"/>
              <a:ext cx="62675" cy="23450"/>
            </a:xfrm>
            <a:custGeom>
              <a:avLst/>
              <a:gdLst/>
              <a:ahLst/>
              <a:cxnLst/>
              <a:rect l="l" t="t" r="r" b="b"/>
              <a:pathLst>
                <a:path w="2507" h="938" extrusionOk="0">
                  <a:moveTo>
                    <a:pt x="458" y="0"/>
                  </a:moveTo>
                  <a:cubicBezTo>
                    <a:pt x="319" y="0"/>
                    <a:pt x="180" y="20"/>
                    <a:pt x="60" y="20"/>
                  </a:cubicBezTo>
                  <a:cubicBezTo>
                    <a:pt x="60" y="140"/>
                    <a:pt x="80" y="279"/>
                    <a:pt x="80" y="398"/>
                  </a:cubicBezTo>
                  <a:cubicBezTo>
                    <a:pt x="60" y="398"/>
                    <a:pt x="20" y="418"/>
                    <a:pt x="20" y="418"/>
                  </a:cubicBezTo>
                  <a:cubicBezTo>
                    <a:pt x="1" y="478"/>
                    <a:pt x="1" y="498"/>
                    <a:pt x="80" y="538"/>
                  </a:cubicBezTo>
                  <a:cubicBezTo>
                    <a:pt x="160" y="538"/>
                    <a:pt x="199" y="577"/>
                    <a:pt x="279" y="577"/>
                  </a:cubicBezTo>
                  <a:cubicBezTo>
                    <a:pt x="364" y="634"/>
                    <a:pt x="457" y="645"/>
                    <a:pt x="551" y="645"/>
                  </a:cubicBezTo>
                  <a:cubicBezTo>
                    <a:pt x="614" y="645"/>
                    <a:pt x="677" y="640"/>
                    <a:pt x="740" y="640"/>
                  </a:cubicBezTo>
                  <a:cubicBezTo>
                    <a:pt x="850" y="640"/>
                    <a:pt x="957" y="655"/>
                    <a:pt x="1055" y="737"/>
                  </a:cubicBezTo>
                  <a:cubicBezTo>
                    <a:pt x="1174" y="776"/>
                    <a:pt x="1294" y="776"/>
                    <a:pt x="1413" y="776"/>
                  </a:cubicBezTo>
                  <a:cubicBezTo>
                    <a:pt x="1572" y="916"/>
                    <a:pt x="1851" y="776"/>
                    <a:pt x="1990" y="935"/>
                  </a:cubicBezTo>
                  <a:cubicBezTo>
                    <a:pt x="2007" y="933"/>
                    <a:pt x="2025" y="933"/>
                    <a:pt x="2043" y="933"/>
                  </a:cubicBezTo>
                  <a:cubicBezTo>
                    <a:pt x="2088" y="933"/>
                    <a:pt x="2136" y="937"/>
                    <a:pt x="2185" y="937"/>
                  </a:cubicBezTo>
                  <a:cubicBezTo>
                    <a:pt x="2301" y="937"/>
                    <a:pt x="2420" y="911"/>
                    <a:pt x="2507" y="737"/>
                  </a:cubicBezTo>
                  <a:cubicBezTo>
                    <a:pt x="1910" y="637"/>
                    <a:pt x="1473" y="180"/>
                    <a:pt x="856" y="180"/>
                  </a:cubicBezTo>
                  <a:cubicBezTo>
                    <a:pt x="717" y="80"/>
                    <a:pt x="557" y="1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9"/>
            <p:cNvSpPr/>
            <p:nvPr/>
          </p:nvSpPr>
          <p:spPr>
            <a:xfrm>
              <a:off x="5211175" y="3104650"/>
              <a:ext cx="72650" cy="14950"/>
            </a:xfrm>
            <a:custGeom>
              <a:avLst/>
              <a:gdLst/>
              <a:ahLst/>
              <a:cxnLst/>
              <a:rect l="l" t="t" r="r" b="b"/>
              <a:pathLst>
                <a:path w="2906" h="598" extrusionOk="0">
                  <a:moveTo>
                    <a:pt x="120" y="1"/>
                  </a:moveTo>
                  <a:cubicBezTo>
                    <a:pt x="40" y="80"/>
                    <a:pt x="1" y="120"/>
                    <a:pt x="1" y="180"/>
                  </a:cubicBezTo>
                  <a:cubicBezTo>
                    <a:pt x="1" y="279"/>
                    <a:pt x="21" y="339"/>
                    <a:pt x="80" y="418"/>
                  </a:cubicBezTo>
                  <a:cubicBezTo>
                    <a:pt x="108" y="446"/>
                    <a:pt x="140" y="461"/>
                    <a:pt x="174" y="461"/>
                  </a:cubicBezTo>
                  <a:cubicBezTo>
                    <a:pt x="214" y="461"/>
                    <a:pt x="256" y="441"/>
                    <a:pt x="299" y="399"/>
                  </a:cubicBezTo>
                  <a:cubicBezTo>
                    <a:pt x="440" y="382"/>
                    <a:pt x="581" y="375"/>
                    <a:pt x="722" y="375"/>
                  </a:cubicBezTo>
                  <a:cubicBezTo>
                    <a:pt x="1416" y="375"/>
                    <a:pt x="2108" y="548"/>
                    <a:pt x="2786" y="597"/>
                  </a:cubicBezTo>
                  <a:cubicBezTo>
                    <a:pt x="2905" y="379"/>
                    <a:pt x="2706" y="319"/>
                    <a:pt x="2587" y="220"/>
                  </a:cubicBezTo>
                  <a:cubicBezTo>
                    <a:pt x="2052" y="202"/>
                    <a:pt x="1502" y="5"/>
                    <a:pt x="950" y="5"/>
                  </a:cubicBezTo>
                  <a:cubicBezTo>
                    <a:pt x="866" y="5"/>
                    <a:pt x="781" y="10"/>
                    <a:pt x="697" y="21"/>
                  </a:cubicBezTo>
                  <a:cubicBezTo>
                    <a:pt x="617" y="80"/>
                    <a:pt x="548" y="110"/>
                    <a:pt x="483" y="110"/>
                  </a:cubicBezTo>
                  <a:cubicBezTo>
                    <a:pt x="418" y="110"/>
                    <a:pt x="359" y="80"/>
                    <a:pt x="299" y="21"/>
                  </a:cubicBezTo>
                  <a:cubicBezTo>
                    <a:pt x="220" y="1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9"/>
            <p:cNvSpPr/>
            <p:nvPr/>
          </p:nvSpPr>
          <p:spPr>
            <a:xfrm>
              <a:off x="5152000" y="3099675"/>
              <a:ext cx="62200" cy="15550"/>
            </a:xfrm>
            <a:custGeom>
              <a:avLst/>
              <a:gdLst/>
              <a:ahLst/>
              <a:cxnLst/>
              <a:rect l="l" t="t" r="r" b="b"/>
              <a:pathLst>
                <a:path w="2488" h="622" extrusionOk="0">
                  <a:moveTo>
                    <a:pt x="0" y="1"/>
                  </a:moveTo>
                  <a:cubicBezTo>
                    <a:pt x="100" y="279"/>
                    <a:pt x="359" y="220"/>
                    <a:pt x="577" y="239"/>
                  </a:cubicBezTo>
                  <a:lnTo>
                    <a:pt x="796" y="399"/>
                  </a:lnTo>
                  <a:cubicBezTo>
                    <a:pt x="975" y="478"/>
                    <a:pt x="1114" y="598"/>
                    <a:pt x="1313" y="598"/>
                  </a:cubicBezTo>
                  <a:cubicBezTo>
                    <a:pt x="1490" y="598"/>
                    <a:pt x="1667" y="621"/>
                    <a:pt x="1840" y="621"/>
                  </a:cubicBezTo>
                  <a:cubicBezTo>
                    <a:pt x="2057" y="621"/>
                    <a:pt x="2268" y="584"/>
                    <a:pt x="2467" y="419"/>
                  </a:cubicBezTo>
                  <a:cubicBezTo>
                    <a:pt x="2467" y="339"/>
                    <a:pt x="2487" y="279"/>
                    <a:pt x="2487" y="200"/>
                  </a:cubicBezTo>
                  <a:cubicBezTo>
                    <a:pt x="2119" y="38"/>
                    <a:pt x="1743" y="2"/>
                    <a:pt x="1366" y="2"/>
                  </a:cubicBezTo>
                  <a:cubicBezTo>
                    <a:pt x="1063" y="2"/>
                    <a:pt x="759" y="25"/>
                    <a:pt x="459" y="25"/>
                  </a:cubicBezTo>
                  <a:cubicBezTo>
                    <a:pt x="305" y="25"/>
                    <a:pt x="152" y="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9"/>
            <p:cNvSpPr/>
            <p:nvPr/>
          </p:nvSpPr>
          <p:spPr>
            <a:xfrm>
              <a:off x="5275325" y="3110625"/>
              <a:ext cx="42300" cy="13350"/>
            </a:xfrm>
            <a:custGeom>
              <a:avLst/>
              <a:gdLst/>
              <a:ahLst/>
              <a:cxnLst/>
              <a:rect l="l" t="t" r="r" b="b"/>
              <a:pathLst>
                <a:path w="1692" h="534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140"/>
                    <a:pt x="120" y="259"/>
                    <a:pt x="200" y="378"/>
                  </a:cubicBezTo>
                  <a:cubicBezTo>
                    <a:pt x="432" y="471"/>
                    <a:pt x="650" y="534"/>
                    <a:pt x="874" y="534"/>
                  </a:cubicBezTo>
                  <a:cubicBezTo>
                    <a:pt x="1131" y="534"/>
                    <a:pt x="1394" y="452"/>
                    <a:pt x="1692" y="239"/>
                  </a:cubicBezTo>
                  <a:cubicBezTo>
                    <a:pt x="1035" y="160"/>
                    <a:pt x="518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9"/>
            <p:cNvSpPr/>
            <p:nvPr/>
          </p:nvSpPr>
          <p:spPr>
            <a:xfrm>
              <a:off x="5452375" y="3176775"/>
              <a:ext cx="29875" cy="5050"/>
            </a:xfrm>
            <a:custGeom>
              <a:avLst/>
              <a:gdLst/>
              <a:ahLst/>
              <a:cxnLst/>
              <a:rect l="l" t="t" r="r" b="b"/>
              <a:pathLst>
                <a:path w="1195" h="202" extrusionOk="0">
                  <a:moveTo>
                    <a:pt x="1" y="0"/>
                  </a:moveTo>
                  <a:lnTo>
                    <a:pt x="1" y="0"/>
                  </a:lnTo>
                  <a:cubicBezTo>
                    <a:pt x="164" y="164"/>
                    <a:pt x="356" y="202"/>
                    <a:pt x="555" y="202"/>
                  </a:cubicBezTo>
                  <a:cubicBezTo>
                    <a:pt x="727" y="202"/>
                    <a:pt x="904" y="174"/>
                    <a:pt x="1074" y="174"/>
                  </a:cubicBezTo>
                  <a:cubicBezTo>
                    <a:pt x="1115" y="174"/>
                    <a:pt x="1155" y="175"/>
                    <a:pt x="1194" y="179"/>
                  </a:cubicBezTo>
                  <a:cubicBezTo>
                    <a:pt x="929" y="20"/>
                    <a:pt x="664" y="2"/>
                    <a:pt x="398" y="2"/>
                  </a:cubicBezTo>
                  <a:cubicBezTo>
                    <a:pt x="323" y="2"/>
                    <a:pt x="247" y="4"/>
                    <a:pt x="171" y="4"/>
                  </a:cubicBezTo>
                  <a:cubicBezTo>
                    <a:pt x="114" y="4"/>
                    <a:pt x="57" y="3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9"/>
            <p:cNvSpPr/>
            <p:nvPr/>
          </p:nvSpPr>
          <p:spPr>
            <a:xfrm>
              <a:off x="5242025" y="3150900"/>
              <a:ext cx="24375" cy="11500"/>
            </a:xfrm>
            <a:custGeom>
              <a:avLst/>
              <a:gdLst/>
              <a:ahLst/>
              <a:cxnLst/>
              <a:rect l="l" t="t" r="r" b="b"/>
              <a:pathLst>
                <a:path w="975" h="460" extrusionOk="0">
                  <a:moveTo>
                    <a:pt x="431" y="0"/>
                  </a:moveTo>
                  <a:cubicBezTo>
                    <a:pt x="299" y="0"/>
                    <a:pt x="167" y="46"/>
                    <a:pt x="40" y="120"/>
                  </a:cubicBezTo>
                  <a:lnTo>
                    <a:pt x="0" y="160"/>
                  </a:lnTo>
                  <a:cubicBezTo>
                    <a:pt x="139" y="384"/>
                    <a:pt x="301" y="459"/>
                    <a:pt x="479" y="459"/>
                  </a:cubicBezTo>
                  <a:cubicBezTo>
                    <a:pt x="633" y="459"/>
                    <a:pt x="800" y="403"/>
                    <a:pt x="975" y="339"/>
                  </a:cubicBezTo>
                  <a:lnTo>
                    <a:pt x="975" y="259"/>
                  </a:lnTo>
                  <a:cubicBezTo>
                    <a:pt x="895" y="220"/>
                    <a:pt x="855" y="160"/>
                    <a:pt x="776" y="120"/>
                  </a:cubicBezTo>
                  <a:cubicBezTo>
                    <a:pt x="664" y="36"/>
                    <a:pt x="54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9"/>
            <p:cNvSpPr/>
            <p:nvPr/>
          </p:nvSpPr>
          <p:spPr>
            <a:xfrm>
              <a:off x="5278325" y="3158075"/>
              <a:ext cx="26875" cy="4300"/>
            </a:xfrm>
            <a:custGeom>
              <a:avLst/>
              <a:gdLst/>
              <a:ahLst/>
              <a:cxnLst/>
              <a:rect l="l" t="t" r="r" b="b"/>
              <a:pathLst>
                <a:path w="1075" h="172" extrusionOk="0">
                  <a:moveTo>
                    <a:pt x="482" y="1"/>
                  </a:moveTo>
                  <a:cubicBezTo>
                    <a:pt x="348" y="1"/>
                    <a:pt x="212" y="16"/>
                    <a:pt x="80" y="32"/>
                  </a:cubicBezTo>
                  <a:cubicBezTo>
                    <a:pt x="40" y="32"/>
                    <a:pt x="20" y="32"/>
                    <a:pt x="20" y="72"/>
                  </a:cubicBezTo>
                  <a:cubicBezTo>
                    <a:pt x="0" y="92"/>
                    <a:pt x="20" y="151"/>
                    <a:pt x="80" y="171"/>
                  </a:cubicBezTo>
                  <a:lnTo>
                    <a:pt x="1074" y="171"/>
                  </a:lnTo>
                  <a:cubicBezTo>
                    <a:pt x="893" y="38"/>
                    <a:pt x="690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9"/>
            <p:cNvSpPr/>
            <p:nvPr/>
          </p:nvSpPr>
          <p:spPr>
            <a:xfrm>
              <a:off x="5479725" y="3072225"/>
              <a:ext cx="19925" cy="5100"/>
            </a:xfrm>
            <a:custGeom>
              <a:avLst/>
              <a:gdLst/>
              <a:ahLst/>
              <a:cxnLst/>
              <a:rect l="l" t="t" r="r" b="b"/>
              <a:pathLst>
                <a:path w="797" h="204" extrusionOk="0">
                  <a:moveTo>
                    <a:pt x="382" y="1"/>
                  </a:moveTo>
                  <a:cubicBezTo>
                    <a:pt x="256" y="1"/>
                    <a:pt x="125" y="25"/>
                    <a:pt x="1" y="25"/>
                  </a:cubicBezTo>
                  <a:cubicBezTo>
                    <a:pt x="21" y="84"/>
                    <a:pt x="41" y="124"/>
                    <a:pt x="41" y="184"/>
                  </a:cubicBezTo>
                  <a:cubicBezTo>
                    <a:pt x="299" y="184"/>
                    <a:pt x="538" y="204"/>
                    <a:pt x="796" y="204"/>
                  </a:cubicBezTo>
                  <a:cubicBezTo>
                    <a:pt x="686" y="38"/>
                    <a:pt x="539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9"/>
            <p:cNvSpPr/>
            <p:nvPr/>
          </p:nvSpPr>
          <p:spPr>
            <a:xfrm>
              <a:off x="5218150" y="3105275"/>
              <a:ext cx="9975" cy="3950"/>
            </a:xfrm>
            <a:custGeom>
              <a:avLst/>
              <a:gdLst/>
              <a:ahLst/>
              <a:cxnLst/>
              <a:rect l="l" t="t" r="r" b="b"/>
              <a:pathLst>
                <a:path w="399" h="158" extrusionOk="0">
                  <a:moveTo>
                    <a:pt x="192" y="1"/>
                  </a:moveTo>
                  <a:cubicBezTo>
                    <a:pt x="125" y="1"/>
                    <a:pt x="60" y="6"/>
                    <a:pt x="0" y="15"/>
                  </a:cubicBezTo>
                  <a:cubicBezTo>
                    <a:pt x="61" y="107"/>
                    <a:pt x="128" y="157"/>
                    <a:pt x="197" y="157"/>
                  </a:cubicBezTo>
                  <a:cubicBezTo>
                    <a:pt x="262" y="157"/>
                    <a:pt x="330" y="112"/>
                    <a:pt x="398" y="15"/>
                  </a:cubicBezTo>
                  <a:cubicBezTo>
                    <a:pt x="328" y="6"/>
                    <a:pt x="259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9"/>
            <p:cNvSpPr/>
            <p:nvPr/>
          </p:nvSpPr>
          <p:spPr>
            <a:xfrm>
              <a:off x="5145025" y="3119900"/>
              <a:ext cx="11475" cy="5175"/>
            </a:xfrm>
            <a:custGeom>
              <a:avLst/>
              <a:gdLst/>
              <a:ahLst/>
              <a:cxnLst/>
              <a:rect l="l" t="t" r="r" b="b"/>
              <a:pathLst>
                <a:path w="459" h="207" extrusionOk="0">
                  <a:moveTo>
                    <a:pt x="136" y="1"/>
                  </a:moveTo>
                  <a:cubicBezTo>
                    <a:pt x="104" y="1"/>
                    <a:pt x="73" y="3"/>
                    <a:pt x="41" y="7"/>
                  </a:cubicBezTo>
                  <a:cubicBezTo>
                    <a:pt x="41" y="7"/>
                    <a:pt x="1" y="27"/>
                    <a:pt x="1" y="87"/>
                  </a:cubicBezTo>
                  <a:cubicBezTo>
                    <a:pt x="1" y="127"/>
                    <a:pt x="41" y="147"/>
                    <a:pt x="81" y="186"/>
                  </a:cubicBezTo>
                  <a:lnTo>
                    <a:pt x="180" y="186"/>
                  </a:lnTo>
                  <a:lnTo>
                    <a:pt x="260" y="206"/>
                  </a:lnTo>
                  <a:cubicBezTo>
                    <a:pt x="339" y="186"/>
                    <a:pt x="379" y="186"/>
                    <a:pt x="458" y="167"/>
                  </a:cubicBezTo>
                  <a:cubicBezTo>
                    <a:pt x="379" y="39"/>
                    <a:pt x="261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9"/>
            <p:cNvSpPr/>
            <p:nvPr/>
          </p:nvSpPr>
          <p:spPr>
            <a:xfrm>
              <a:off x="5275825" y="31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80"/>
                    <a:pt x="100" y="159"/>
                    <a:pt x="200" y="159"/>
                  </a:cubicBezTo>
                  <a:cubicBezTo>
                    <a:pt x="180" y="100"/>
                    <a:pt x="18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9"/>
            <p:cNvSpPr/>
            <p:nvPr/>
          </p:nvSpPr>
          <p:spPr>
            <a:xfrm>
              <a:off x="5092825" y="3105125"/>
              <a:ext cx="121375" cy="14950"/>
            </a:xfrm>
            <a:custGeom>
              <a:avLst/>
              <a:gdLst/>
              <a:ahLst/>
              <a:cxnLst/>
              <a:rect l="l" t="t" r="r" b="b"/>
              <a:pathLst>
                <a:path w="4855" h="598" extrusionOk="0">
                  <a:moveTo>
                    <a:pt x="1268" y="1"/>
                  </a:moveTo>
                  <a:cubicBezTo>
                    <a:pt x="851" y="1"/>
                    <a:pt x="433" y="54"/>
                    <a:pt x="0" y="101"/>
                  </a:cubicBezTo>
                  <a:cubicBezTo>
                    <a:pt x="597" y="360"/>
                    <a:pt x="1194" y="399"/>
                    <a:pt x="1791" y="419"/>
                  </a:cubicBezTo>
                  <a:cubicBezTo>
                    <a:pt x="1962" y="384"/>
                    <a:pt x="2132" y="370"/>
                    <a:pt x="2301" y="370"/>
                  </a:cubicBezTo>
                  <a:cubicBezTo>
                    <a:pt x="2981" y="370"/>
                    <a:pt x="3641" y="598"/>
                    <a:pt x="4324" y="598"/>
                  </a:cubicBezTo>
                  <a:cubicBezTo>
                    <a:pt x="4434" y="598"/>
                    <a:pt x="4544" y="592"/>
                    <a:pt x="4655" y="578"/>
                  </a:cubicBezTo>
                  <a:lnTo>
                    <a:pt x="4854" y="380"/>
                  </a:lnTo>
                  <a:cubicBezTo>
                    <a:pt x="4834" y="320"/>
                    <a:pt x="4834" y="260"/>
                    <a:pt x="4834" y="181"/>
                  </a:cubicBezTo>
                  <a:lnTo>
                    <a:pt x="3481" y="181"/>
                  </a:lnTo>
                  <a:cubicBezTo>
                    <a:pt x="3382" y="81"/>
                    <a:pt x="3223" y="121"/>
                    <a:pt x="3084" y="21"/>
                  </a:cubicBezTo>
                  <a:lnTo>
                    <a:pt x="2944" y="21"/>
                  </a:lnTo>
                  <a:cubicBezTo>
                    <a:pt x="2815" y="141"/>
                    <a:pt x="2691" y="181"/>
                    <a:pt x="2561" y="181"/>
                  </a:cubicBezTo>
                  <a:cubicBezTo>
                    <a:pt x="2432" y="181"/>
                    <a:pt x="2298" y="141"/>
                    <a:pt x="2149" y="101"/>
                  </a:cubicBezTo>
                  <a:cubicBezTo>
                    <a:pt x="1853" y="27"/>
                    <a:pt x="1561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9"/>
            <p:cNvSpPr/>
            <p:nvPr/>
          </p:nvSpPr>
          <p:spPr>
            <a:xfrm>
              <a:off x="5241525" y="2848525"/>
              <a:ext cx="44275" cy="22900"/>
            </a:xfrm>
            <a:custGeom>
              <a:avLst/>
              <a:gdLst/>
              <a:ahLst/>
              <a:cxnLst/>
              <a:rect l="l" t="t" r="r" b="b"/>
              <a:pathLst>
                <a:path w="1771" h="916" extrusionOk="0">
                  <a:moveTo>
                    <a:pt x="20" y="1"/>
                  </a:moveTo>
                  <a:cubicBezTo>
                    <a:pt x="0" y="81"/>
                    <a:pt x="0" y="120"/>
                    <a:pt x="0" y="180"/>
                  </a:cubicBezTo>
                  <a:cubicBezTo>
                    <a:pt x="20" y="498"/>
                    <a:pt x="80" y="757"/>
                    <a:pt x="497" y="757"/>
                  </a:cubicBezTo>
                  <a:cubicBezTo>
                    <a:pt x="716" y="757"/>
                    <a:pt x="975" y="876"/>
                    <a:pt x="1194" y="916"/>
                  </a:cubicBezTo>
                  <a:cubicBezTo>
                    <a:pt x="1353" y="697"/>
                    <a:pt x="1572" y="777"/>
                    <a:pt x="1771" y="737"/>
                  </a:cubicBezTo>
                  <a:cubicBezTo>
                    <a:pt x="1751" y="618"/>
                    <a:pt x="1711" y="518"/>
                    <a:pt x="1572" y="498"/>
                  </a:cubicBezTo>
                  <a:cubicBezTo>
                    <a:pt x="1054" y="339"/>
                    <a:pt x="517" y="1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>
              <a:off x="5297725" y="28619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418" y="0"/>
                  </a:moveTo>
                  <a:cubicBezTo>
                    <a:pt x="338" y="179"/>
                    <a:pt x="199" y="199"/>
                    <a:pt x="20" y="239"/>
                  </a:cubicBezTo>
                  <a:cubicBezTo>
                    <a:pt x="20" y="239"/>
                    <a:pt x="0" y="239"/>
                    <a:pt x="0" y="279"/>
                  </a:cubicBezTo>
                  <a:cubicBezTo>
                    <a:pt x="0" y="338"/>
                    <a:pt x="20" y="358"/>
                    <a:pt x="60" y="378"/>
                  </a:cubicBezTo>
                  <a:cubicBezTo>
                    <a:pt x="139" y="398"/>
                    <a:pt x="199" y="398"/>
                    <a:pt x="259" y="398"/>
                  </a:cubicBezTo>
                  <a:cubicBezTo>
                    <a:pt x="358" y="497"/>
                    <a:pt x="537" y="477"/>
                    <a:pt x="617" y="557"/>
                  </a:cubicBezTo>
                  <a:cubicBezTo>
                    <a:pt x="659" y="600"/>
                    <a:pt x="691" y="619"/>
                    <a:pt x="723" y="619"/>
                  </a:cubicBezTo>
                  <a:cubicBezTo>
                    <a:pt x="750" y="619"/>
                    <a:pt x="779" y="605"/>
                    <a:pt x="816" y="577"/>
                  </a:cubicBezTo>
                  <a:lnTo>
                    <a:pt x="995" y="577"/>
                  </a:lnTo>
                  <a:cubicBezTo>
                    <a:pt x="1054" y="637"/>
                    <a:pt x="1114" y="696"/>
                    <a:pt x="1194" y="756"/>
                  </a:cubicBezTo>
                  <a:cubicBezTo>
                    <a:pt x="1233" y="744"/>
                    <a:pt x="1272" y="740"/>
                    <a:pt x="1311" y="740"/>
                  </a:cubicBezTo>
                  <a:cubicBezTo>
                    <a:pt x="1518" y="740"/>
                    <a:pt x="1726" y="877"/>
                    <a:pt x="1982" y="877"/>
                  </a:cubicBezTo>
                  <a:cubicBezTo>
                    <a:pt x="2093" y="877"/>
                    <a:pt x="2214" y="851"/>
                    <a:pt x="2347" y="776"/>
                  </a:cubicBezTo>
                  <a:cubicBezTo>
                    <a:pt x="1611" y="477"/>
                    <a:pt x="1015" y="25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>
              <a:off x="5246500" y="2836650"/>
              <a:ext cx="14425" cy="10550"/>
            </a:xfrm>
            <a:custGeom>
              <a:avLst/>
              <a:gdLst/>
              <a:ahLst/>
              <a:cxnLst/>
              <a:rect l="l" t="t" r="r" b="b"/>
              <a:pathLst>
                <a:path w="577" h="422" extrusionOk="0">
                  <a:moveTo>
                    <a:pt x="182" y="1"/>
                  </a:moveTo>
                  <a:cubicBezTo>
                    <a:pt x="119" y="1"/>
                    <a:pt x="57" y="31"/>
                    <a:pt x="0" y="98"/>
                  </a:cubicBezTo>
                  <a:cubicBezTo>
                    <a:pt x="96" y="222"/>
                    <a:pt x="193" y="421"/>
                    <a:pt x="341" y="421"/>
                  </a:cubicBezTo>
                  <a:cubicBezTo>
                    <a:pt x="408" y="421"/>
                    <a:pt x="485" y="381"/>
                    <a:pt x="577" y="277"/>
                  </a:cubicBezTo>
                  <a:cubicBezTo>
                    <a:pt x="497" y="217"/>
                    <a:pt x="458" y="158"/>
                    <a:pt x="378" y="98"/>
                  </a:cubicBezTo>
                  <a:cubicBezTo>
                    <a:pt x="316" y="36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>
              <a:off x="5290250" y="2867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60" y="140"/>
                    <a:pt x="219" y="160"/>
                    <a:pt x="359" y="160"/>
                  </a:cubicBezTo>
                  <a:cubicBezTo>
                    <a:pt x="359" y="120"/>
                    <a:pt x="359" y="60"/>
                    <a:pt x="339" y="21"/>
                  </a:cubicBezTo>
                  <a:cubicBezTo>
                    <a:pt x="219" y="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>
              <a:off x="5246500" y="2833625"/>
              <a:ext cx="9475" cy="5475"/>
            </a:xfrm>
            <a:custGeom>
              <a:avLst/>
              <a:gdLst/>
              <a:ahLst/>
              <a:cxnLst/>
              <a:rect l="l" t="t" r="r" b="b"/>
              <a:pathLst>
                <a:path w="379" h="219" extrusionOk="0">
                  <a:moveTo>
                    <a:pt x="20" y="0"/>
                  </a:moveTo>
                  <a:cubicBezTo>
                    <a:pt x="20" y="60"/>
                    <a:pt x="0" y="139"/>
                    <a:pt x="0" y="219"/>
                  </a:cubicBezTo>
                  <a:lnTo>
                    <a:pt x="378" y="219"/>
                  </a:lnTo>
                  <a:cubicBezTo>
                    <a:pt x="318" y="40"/>
                    <a:pt x="199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>
              <a:off x="5280300" y="287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60" y="61"/>
                    <a:pt x="120" y="140"/>
                    <a:pt x="180" y="180"/>
                  </a:cubicBezTo>
                  <a:cubicBezTo>
                    <a:pt x="120" y="140"/>
                    <a:pt x="6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>
              <a:off x="5756725" y="3128825"/>
              <a:ext cx="326275" cy="61075"/>
            </a:xfrm>
            <a:custGeom>
              <a:avLst/>
              <a:gdLst/>
              <a:ahLst/>
              <a:cxnLst/>
              <a:rect l="l" t="t" r="r" b="b"/>
              <a:pathLst>
                <a:path w="13051" h="2443" extrusionOk="0">
                  <a:moveTo>
                    <a:pt x="12567" y="1"/>
                  </a:moveTo>
                  <a:cubicBezTo>
                    <a:pt x="12241" y="1"/>
                    <a:pt x="11913" y="66"/>
                    <a:pt x="11579" y="66"/>
                  </a:cubicBezTo>
                  <a:cubicBezTo>
                    <a:pt x="11487" y="66"/>
                    <a:pt x="11394" y="61"/>
                    <a:pt x="11300" y="48"/>
                  </a:cubicBezTo>
                  <a:cubicBezTo>
                    <a:pt x="11181" y="168"/>
                    <a:pt x="11022" y="207"/>
                    <a:pt x="10882" y="227"/>
                  </a:cubicBezTo>
                  <a:cubicBezTo>
                    <a:pt x="10027" y="406"/>
                    <a:pt x="9132" y="506"/>
                    <a:pt x="8296" y="705"/>
                  </a:cubicBezTo>
                  <a:cubicBezTo>
                    <a:pt x="6546" y="1122"/>
                    <a:pt x="4755" y="1321"/>
                    <a:pt x="2985" y="1560"/>
                  </a:cubicBezTo>
                  <a:cubicBezTo>
                    <a:pt x="2129" y="1699"/>
                    <a:pt x="1274" y="1918"/>
                    <a:pt x="399" y="2117"/>
                  </a:cubicBezTo>
                  <a:cubicBezTo>
                    <a:pt x="279" y="2117"/>
                    <a:pt x="160" y="2137"/>
                    <a:pt x="41" y="2137"/>
                  </a:cubicBezTo>
                  <a:cubicBezTo>
                    <a:pt x="1" y="2197"/>
                    <a:pt x="1" y="2256"/>
                    <a:pt x="61" y="2336"/>
                  </a:cubicBezTo>
                  <a:cubicBezTo>
                    <a:pt x="175" y="2412"/>
                    <a:pt x="299" y="2443"/>
                    <a:pt x="428" y="2443"/>
                  </a:cubicBezTo>
                  <a:cubicBezTo>
                    <a:pt x="567" y="2443"/>
                    <a:pt x="712" y="2407"/>
                    <a:pt x="856" y="2356"/>
                  </a:cubicBezTo>
                  <a:lnTo>
                    <a:pt x="936" y="2356"/>
                  </a:lnTo>
                  <a:lnTo>
                    <a:pt x="996" y="2336"/>
                  </a:lnTo>
                  <a:cubicBezTo>
                    <a:pt x="1111" y="2256"/>
                    <a:pt x="1238" y="2243"/>
                    <a:pt x="1369" y="2243"/>
                  </a:cubicBezTo>
                  <a:cubicBezTo>
                    <a:pt x="1428" y="2243"/>
                    <a:pt x="1489" y="2246"/>
                    <a:pt x="1549" y="2246"/>
                  </a:cubicBezTo>
                  <a:cubicBezTo>
                    <a:pt x="1651" y="2246"/>
                    <a:pt x="1754" y="2238"/>
                    <a:pt x="1851" y="2197"/>
                  </a:cubicBezTo>
                  <a:cubicBezTo>
                    <a:pt x="1950" y="2157"/>
                    <a:pt x="2050" y="2157"/>
                    <a:pt x="2149" y="2137"/>
                  </a:cubicBezTo>
                  <a:cubicBezTo>
                    <a:pt x="2269" y="2037"/>
                    <a:pt x="2448" y="2037"/>
                    <a:pt x="2587" y="1998"/>
                  </a:cubicBezTo>
                  <a:cubicBezTo>
                    <a:pt x="2686" y="1958"/>
                    <a:pt x="2786" y="1958"/>
                    <a:pt x="2885" y="1938"/>
                  </a:cubicBezTo>
                  <a:cubicBezTo>
                    <a:pt x="3010" y="1858"/>
                    <a:pt x="3138" y="1846"/>
                    <a:pt x="3267" y="1846"/>
                  </a:cubicBezTo>
                  <a:cubicBezTo>
                    <a:pt x="3326" y="1846"/>
                    <a:pt x="3384" y="1848"/>
                    <a:pt x="3443" y="1848"/>
                  </a:cubicBezTo>
                  <a:cubicBezTo>
                    <a:pt x="3544" y="1848"/>
                    <a:pt x="3643" y="1841"/>
                    <a:pt x="3741" y="1799"/>
                  </a:cubicBezTo>
                  <a:cubicBezTo>
                    <a:pt x="3849" y="1818"/>
                    <a:pt x="3962" y="1827"/>
                    <a:pt x="4076" y="1827"/>
                  </a:cubicBezTo>
                  <a:cubicBezTo>
                    <a:pt x="4319" y="1827"/>
                    <a:pt x="4572" y="1787"/>
                    <a:pt x="4815" y="1719"/>
                  </a:cubicBezTo>
                  <a:cubicBezTo>
                    <a:pt x="4934" y="1660"/>
                    <a:pt x="5074" y="1660"/>
                    <a:pt x="5213" y="1600"/>
                  </a:cubicBezTo>
                  <a:cubicBezTo>
                    <a:pt x="7839" y="1341"/>
                    <a:pt x="10405" y="744"/>
                    <a:pt x="12991" y="247"/>
                  </a:cubicBezTo>
                  <a:cubicBezTo>
                    <a:pt x="13011" y="247"/>
                    <a:pt x="13031" y="227"/>
                    <a:pt x="13051" y="168"/>
                  </a:cubicBezTo>
                  <a:cubicBezTo>
                    <a:pt x="13051" y="128"/>
                    <a:pt x="13051" y="108"/>
                    <a:pt x="12991" y="48"/>
                  </a:cubicBezTo>
                  <a:cubicBezTo>
                    <a:pt x="12850" y="13"/>
                    <a:pt x="12709" y="1"/>
                    <a:pt x="1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>
              <a:off x="5512550" y="3232075"/>
              <a:ext cx="116400" cy="26500"/>
            </a:xfrm>
            <a:custGeom>
              <a:avLst/>
              <a:gdLst/>
              <a:ahLst/>
              <a:cxnLst/>
              <a:rect l="l" t="t" r="r" b="b"/>
              <a:pathLst>
                <a:path w="4656" h="1060" extrusionOk="0">
                  <a:moveTo>
                    <a:pt x="3876" y="1"/>
                  </a:moveTo>
                  <a:cubicBezTo>
                    <a:pt x="3747" y="1"/>
                    <a:pt x="3615" y="25"/>
                    <a:pt x="3482" y="76"/>
                  </a:cubicBezTo>
                  <a:cubicBezTo>
                    <a:pt x="2368" y="374"/>
                    <a:pt x="1194" y="494"/>
                    <a:pt x="60" y="692"/>
                  </a:cubicBezTo>
                  <a:cubicBezTo>
                    <a:pt x="1" y="772"/>
                    <a:pt x="1" y="812"/>
                    <a:pt x="21" y="891"/>
                  </a:cubicBezTo>
                  <a:cubicBezTo>
                    <a:pt x="160" y="991"/>
                    <a:pt x="299" y="951"/>
                    <a:pt x="418" y="1051"/>
                  </a:cubicBezTo>
                  <a:cubicBezTo>
                    <a:pt x="545" y="1057"/>
                    <a:pt x="671" y="1059"/>
                    <a:pt x="797" y="1059"/>
                  </a:cubicBezTo>
                  <a:cubicBezTo>
                    <a:pt x="1506" y="1059"/>
                    <a:pt x="2213" y="970"/>
                    <a:pt x="2905" y="852"/>
                  </a:cubicBezTo>
                  <a:cubicBezTo>
                    <a:pt x="2945" y="494"/>
                    <a:pt x="3183" y="494"/>
                    <a:pt x="3462" y="474"/>
                  </a:cubicBezTo>
                  <a:cubicBezTo>
                    <a:pt x="3487" y="472"/>
                    <a:pt x="3512" y="472"/>
                    <a:pt x="3537" y="472"/>
                  </a:cubicBezTo>
                  <a:cubicBezTo>
                    <a:pt x="3712" y="472"/>
                    <a:pt x="3890" y="499"/>
                    <a:pt x="4066" y="499"/>
                  </a:cubicBezTo>
                  <a:cubicBezTo>
                    <a:pt x="4268" y="499"/>
                    <a:pt x="4467" y="464"/>
                    <a:pt x="4656" y="315"/>
                  </a:cubicBezTo>
                  <a:cubicBezTo>
                    <a:pt x="4412" y="111"/>
                    <a:pt x="4150" y="1"/>
                    <a:pt x="3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>
              <a:off x="5651300" y="3210375"/>
              <a:ext cx="115400" cy="24600"/>
            </a:xfrm>
            <a:custGeom>
              <a:avLst/>
              <a:gdLst/>
              <a:ahLst/>
              <a:cxnLst/>
              <a:rect l="l" t="t" r="r" b="b"/>
              <a:pathLst>
                <a:path w="4616" h="984" extrusionOk="0">
                  <a:moveTo>
                    <a:pt x="3731" y="1"/>
                  </a:moveTo>
                  <a:cubicBezTo>
                    <a:pt x="3120" y="1"/>
                    <a:pt x="2515" y="225"/>
                    <a:pt x="1910" y="387"/>
                  </a:cubicBezTo>
                  <a:cubicBezTo>
                    <a:pt x="1698" y="387"/>
                    <a:pt x="1484" y="380"/>
                    <a:pt x="1269" y="380"/>
                  </a:cubicBezTo>
                  <a:cubicBezTo>
                    <a:pt x="841" y="380"/>
                    <a:pt x="412" y="407"/>
                    <a:pt x="1" y="566"/>
                  </a:cubicBezTo>
                  <a:cubicBezTo>
                    <a:pt x="21" y="645"/>
                    <a:pt x="21" y="725"/>
                    <a:pt x="80" y="765"/>
                  </a:cubicBezTo>
                  <a:lnTo>
                    <a:pt x="140" y="844"/>
                  </a:lnTo>
                  <a:cubicBezTo>
                    <a:pt x="200" y="884"/>
                    <a:pt x="259" y="944"/>
                    <a:pt x="319" y="964"/>
                  </a:cubicBezTo>
                  <a:cubicBezTo>
                    <a:pt x="339" y="964"/>
                    <a:pt x="399" y="984"/>
                    <a:pt x="418" y="984"/>
                  </a:cubicBezTo>
                  <a:cubicBezTo>
                    <a:pt x="1135" y="884"/>
                    <a:pt x="1851" y="864"/>
                    <a:pt x="2527" y="586"/>
                  </a:cubicBezTo>
                  <a:cubicBezTo>
                    <a:pt x="2786" y="586"/>
                    <a:pt x="3064" y="626"/>
                    <a:pt x="3303" y="626"/>
                  </a:cubicBezTo>
                  <a:cubicBezTo>
                    <a:pt x="3402" y="645"/>
                    <a:pt x="3502" y="675"/>
                    <a:pt x="3596" y="675"/>
                  </a:cubicBezTo>
                  <a:cubicBezTo>
                    <a:pt x="3691" y="675"/>
                    <a:pt x="3780" y="645"/>
                    <a:pt x="3860" y="546"/>
                  </a:cubicBezTo>
                  <a:cubicBezTo>
                    <a:pt x="3860" y="486"/>
                    <a:pt x="3880" y="446"/>
                    <a:pt x="3880" y="387"/>
                  </a:cubicBezTo>
                  <a:cubicBezTo>
                    <a:pt x="3887" y="319"/>
                    <a:pt x="3904" y="297"/>
                    <a:pt x="3923" y="297"/>
                  </a:cubicBezTo>
                  <a:cubicBezTo>
                    <a:pt x="3955" y="297"/>
                    <a:pt x="3994" y="355"/>
                    <a:pt x="4019" y="367"/>
                  </a:cubicBezTo>
                  <a:cubicBezTo>
                    <a:pt x="4076" y="372"/>
                    <a:pt x="4133" y="375"/>
                    <a:pt x="4187" y="375"/>
                  </a:cubicBezTo>
                  <a:cubicBezTo>
                    <a:pt x="4358" y="375"/>
                    <a:pt x="4510" y="339"/>
                    <a:pt x="4616" y="188"/>
                  </a:cubicBezTo>
                  <a:cubicBezTo>
                    <a:pt x="4319" y="52"/>
                    <a:pt x="4024" y="1"/>
                    <a:pt x="37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9"/>
            <p:cNvSpPr/>
            <p:nvPr/>
          </p:nvSpPr>
          <p:spPr>
            <a:xfrm>
              <a:off x="5397175" y="3208475"/>
              <a:ext cx="72125" cy="42150"/>
            </a:xfrm>
            <a:custGeom>
              <a:avLst/>
              <a:gdLst/>
              <a:ahLst/>
              <a:cxnLst/>
              <a:rect l="l" t="t" r="r" b="b"/>
              <a:pathLst>
                <a:path w="2885" h="1686" extrusionOk="0">
                  <a:moveTo>
                    <a:pt x="107" y="0"/>
                  </a:moveTo>
                  <a:cubicBezTo>
                    <a:pt x="73" y="0"/>
                    <a:pt x="37" y="2"/>
                    <a:pt x="1" y="5"/>
                  </a:cubicBezTo>
                  <a:cubicBezTo>
                    <a:pt x="657" y="861"/>
                    <a:pt x="1532" y="1239"/>
                    <a:pt x="2388" y="1617"/>
                  </a:cubicBezTo>
                  <a:cubicBezTo>
                    <a:pt x="2440" y="1660"/>
                    <a:pt x="2505" y="1685"/>
                    <a:pt x="2569" y="1685"/>
                  </a:cubicBezTo>
                  <a:cubicBezTo>
                    <a:pt x="2650" y="1685"/>
                    <a:pt x="2730" y="1646"/>
                    <a:pt x="2786" y="1557"/>
                  </a:cubicBezTo>
                  <a:cubicBezTo>
                    <a:pt x="2885" y="1418"/>
                    <a:pt x="2726" y="1318"/>
                    <a:pt x="2606" y="1219"/>
                  </a:cubicBezTo>
                  <a:cubicBezTo>
                    <a:pt x="2189" y="1020"/>
                    <a:pt x="1751" y="761"/>
                    <a:pt x="1313" y="602"/>
                  </a:cubicBezTo>
                  <a:cubicBezTo>
                    <a:pt x="919" y="452"/>
                    <a:pt x="684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9"/>
            <p:cNvSpPr/>
            <p:nvPr/>
          </p:nvSpPr>
          <p:spPr>
            <a:xfrm>
              <a:off x="6214275" y="3105600"/>
              <a:ext cx="48575" cy="19975"/>
            </a:xfrm>
            <a:custGeom>
              <a:avLst/>
              <a:gdLst/>
              <a:ahLst/>
              <a:cxnLst/>
              <a:rect l="l" t="t" r="r" b="b"/>
              <a:pathLst>
                <a:path w="1943" h="799" extrusionOk="0">
                  <a:moveTo>
                    <a:pt x="565" y="0"/>
                  </a:moveTo>
                  <a:cubicBezTo>
                    <a:pt x="358" y="0"/>
                    <a:pt x="163" y="73"/>
                    <a:pt x="0" y="341"/>
                  </a:cubicBezTo>
                  <a:cubicBezTo>
                    <a:pt x="40" y="460"/>
                    <a:pt x="40" y="599"/>
                    <a:pt x="40" y="758"/>
                  </a:cubicBezTo>
                  <a:cubicBezTo>
                    <a:pt x="80" y="778"/>
                    <a:pt x="159" y="778"/>
                    <a:pt x="239" y="798"/>
                  </a:cubicBezTo>
                  <a:cubicBezTo>
                    <a:pt x="398" y="739"/>
                    <a:pt x="577" y="739"/>
                    <a:pt x="776" y="739"/>
                  </a:cubicBezTo>
                  <a:cubicBezTo>
                    <a:pt x="1154" y="599"/>
                    <a:pt x="1552" y="480"/>
                    <a:pt x="1930" y="361"/>
                  </a:cubicBezTo>
                  <a:cubicBezTo>
                    <a:pt x="1943" y="118"/>
                    <a:pt x="1825" y="97"/>
                    <a:pt x="1691" y="97"/>
                  </a:cubicBezTo>
                  <a:cubicBezTo>
                    <a:pt x="1662" y="97"/>
                    <a:pt x="1632" y="98"/>
                    <a:pt x="1603" y="98"/>
                  </a:cubicBezTo>
                  <a:cubicBezTo>
                    <a:pt x="1557" y="98"/>
                    <a:pt x="1512" y="95"/>
                    <a:pt x="1472" y="82"/>
                  </a:cubicBezTo>
                  <a:cubicBezTo>
                    <a:pt x="1419" y="95"/>
                    <a:pt x="1364" y="101"/>
                    <a:pt x="1309" y="101"/>
                  </a:cubicBezTo>
                  <a:cubicBezTo>
                    <a:pt x="1068" y="101"/>
                    <a:pt x="809" y="0"/>
                    <a:pt x="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>
              <a:off x="5456850" y="3238925"/>
              <a:ext cx="57225" cy="18425"/>
            </a:xfrm>
            <a:custGeom>
              <a:avLst/>
              <a:gdLst/>
              <a:ahLst/>
              <a:cxnLst/>
              <a:rect l="l" t="t" r="r" b="b"/>
              <a:pathLst>
                <a:path w="2289" h="73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319" y="220"/>
                    <a:pt x="299" y="399"/>
                    <a:pt x="1" y="399"/>
                  </a:cubicBezTo>
                  <a:cubicBezTo>
                    <a:pt x="399" y="717"/>
                    <a:pt x="936" y="478"/>
                    <a:pt x="1353" y="737"/>
                  </a:cubicBezTo>
                  <a:cubicBezTo>
                    <a:pt x="1436" y="689"/>
                    <a:pt x="1528" y="677"/>
                    <a:pt x="1623" y="677"/>
                  </a:cubicBezTo>
                  <a:cubicBezTo>
                    <a:pt x="1723" y="677"/>
                    <a:pt x="1828" y="691"/>
                    <a:pt x="1931" y="691"/>
                  </a:cubicBezTo>
                  <a:cubicBezTo>
                    <a:pt x="2057" y="691"/>
                    <a:pt x="2180" y="670"/>
                    <a:pt x="2288" y="578"/>
                  </a:cubicBezTo>
                  <a:lnTo>
                    <a:pt x="2288" y="418"/>
                  </a:lnTo>
                  <a:cubicBezTo>
                    <a:pt x="2192" y="434"/>
                    <a:pt x="2097" y="441"/>
                    <a:pt x="2004" y="441"/>
                  </a:cubicBezTo>
                  <a:cubicBezTo>
                    <a:pt x="1369" y="441"/>
                    <a:pt x="807" y="122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>
              <a:off x="5599575" y="3224850"/>
              <a:ext cx="59700" cy="15100"/>
            </a:xfrm>
            <a:custGeom>
              <a:avLst/>
              <a:gdLst/>
              <a:ahLst/>
              <a:cxnLst/>
              <a:rect l="l" t="t" r="r" b="b"/>
              <a:pathLst>
                <a:path w="2388" h="604" extrusionOk="0">
                  <a:moveTo>
                    <a:pt x="1648" y="0"/>
                  </a:moveTo>
                  <a:cubicBezTo>
                    <a:pt x="1473" y="0"/>
                    <a:pt x="1301" y="27"/>
                    <a:pt x="1155" y="186"/>
                  </a:cubicBezTo>
                  <a:cubicBezTo>
                    <a:pt x="1131" y="264"/>
                    <a:pt x="1104" y="290"/>
                    <a:pt x="1078" y="290"/>
                  </a:cubicBezTo>
                  <a:cubicBezTo>
                    <a:pt x="1038" y="290"/>
                    <a:pt x="1000" y="230"/>
                    <a:pt x="976" y="206"/>
                  </a:cubicBezTo>
                  <a:cubicBezTo>
                    <a:pt x="843" y="206"/>
                    <a:pt x="700" y="188"/>
                    <a:pt x="558" y="188"/>
                  </a:cubicBezTo>
                  <a:cubicBezTo>
                    <a:pt x="360" y="188"/>
                    <a:pt x="163" y="222"/>
                    <a:pt x="1" y="385"/>
                  </a:cubicBezTo>
                  <a:cubicBezTo>
                    <a:pt x="399" y="464"/>
                    <a:pt x="777" y="544"/>
                    <a:pt x="1175" y="604"/>
                  </a:cubicBezTo>
                  <a:cubicBezTo>
                    <a:pt x="1354" y="584"/>
                    <a:pt x="1513" y="544"/>
                    <a:pt x="1712" y="544"/>
                  </a:cubicBezTo>
                  <a:lnTo>
                    <a:pt x="1811" y="504"/>
                  </a:lnTo>
                  <a:lnTo>
                    <a:pt x="1771" y="444"/>
                  </a:lnTo>
                  <a:cubicBezTo>
                    <a:pt x="1790" y="425"/>
                    <a:pt x="1806" y="418"/>
                    <a:pt x="1819" y="418"/>
                  </a:cubicBezTo>
                  <a:cubicBezTo>
                    <a:pt x="1862" y="418"/>
                    <a:pt x="1877" y="502"/>
                    <a:pt x="1906" y="502"/>
                  </a:cubicBezTo>
                  <a:cubicBezTo>
                    <a:pt x="1913" y="502"/>
                    <a:pt x="1921" y="497"/>
                    <a:pt x="1930" y="484"/>
                  </a:cubicBezTo>
                  <a:cubicBezTo>
                    <a:pt x="1986" y="484"/>
                    <a:pt x="2042" y="487"/>
                    <a:pt x="2096" y="487"/>
                  </a:cubicBezTo>
                  <a:cubicBezTo>
                    <a:pt x="2178" y="487"/>
                    <a:pt x="2257" y="480"/>
                    <a:pt x="2328" y="444"/>
                  </a:cubicBezTo>
                  <a:cubicBezTo>
                    <a:pt x="2388" y="365"/>
                    <a:pt x="2388" y="305"/>
                    <a:pt x="2328" y="245"/>
                  </a:cubicBezTo>
                  <a:lnTo>
                    <a:pt x="2269" y="166"/>
                  </a:lnTo>
                  <a:cubicBezTo>
                    <a:pt x="2149" y="106"/>
                    <a:pt x="2010" y="106"/>
                    <a:pt x="1911" y="7"/>
                  </a:cubicBezTo>
                  <a:cubicBezTo>
                    <a:pt x="1824" y="7"/>
                    <a:pt x="1736" y="0"/>
                    <a:pt x="16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>
              <a:off x="5290250" y="3205125"/>
              <a:ext cx="45775" cy="23875"/>
            </a:xfrm>
            <a:custGeom>
              <a:avLst/>
              <a:gdLst/>
              <a:ahLst/>
              <a:cxnLst/>
              <a:rect l="l" t="t" r="r" b="b"/>
              <a:pathLst>
                <a:path w="1831" h="955" extrusionOk="0">
                  <a:moveTo>
                    <a:pt x="200" y="0"/>
                  </a:moveTo>
                  <a:cubicBezTo>
                    <a:pt x="140" y="40"/>
                    <a:pt x="120" y="40"/>
                    <a:pt x="100" y="40"/>
                  </a:cubicBezTo>
                  <a:cubicBezTo>
                    <a:pt x="40" y="80"/>
                    <a:pt x="1" y="159"/>
                    <a:pt x="1" y="239"/>
                  </a:cubicBezTo>
                  <a:cubicBezTo>
                    <a:pt x="498" y="637"/>
                    <a:pt x="1055" y="875"/>
                    <a:pt x="1831" y="955"/>
                  </a:cubicBezTo>
                  <a:cubicBezTo>
                    <a:pt x="1294" y="477"/>
                    <a:pt x="737" y="2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>
              <a:off x="6081475" y="3120075"/>
              <a:ext cx="69150" cy="14450"/>
            </a:xfrm>
            <a:custGeom>
              <a:avLst/>
              <a:gdLst/>
              <a:ahLst/>
              <a:cxnLst/>
              <a:rect l="l" t="t" r="r" b="b"/>
              <a:pathLst>
                <a:path w="2766" h="578" extrusionOk="0">
                  <a:moveTo>
                    <a:pt x="2686" y="0"/>
                  </a:moveTo>
                  <a:cubicBezTo>
                    <a:pt x="1932" y="166"/>
                    <a:pt x="1160" y="383"/>
                    <a:pt x="387" y="383"/>
                  </a:cubicBezTo>
                  <a:cubicBezTo>
                    <a:pt x="325" y="383"/>
                    <a:pt x="262" y="381"/>
                    <a:pt x="200" y="378"/>
                  </a:cubicBezTo>
                  <a:lnTo>
                    <a:pt x="1" y="378"/>
                  </a:lnTo>
                  <a:lnTo>
                    <a:pt x="1" y="577"/>
                  </a:lnTo>
                  <a:cubicBezTo>
                    <a:pt x="896" y="577"/>
                    <a:pt x="1811" y="557"/>
                    <a:pt x="2667" y="179"/>
                  </a:cubicBezTo>
                  <a:cubicBezTo>
                    <a:pt x="2686" y="179"/>
                    <a:pt x="2706" y="179"/>
                    <a:pt x="2726" y="120"/>
                  </a:cubicBezTo>
                  <a:cubicBezTo>
                    <a:pt x="2766" y="80"/>
                    <a:pt x="2766" y="40"/>
                    <a:pt x="2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>
              <a:off x="5253950" y="3186700"/>
              <a:ext cx="41300" cy="23400"/>
            </a:xfrm>
            <a:custGeom>
              <a:avLst/>
              <a:gdLst/>
              <a:ahLst/>
              <a:cxnLst/>
              <a:rect l="l" t="t" r="r" b="b"/>
              <a:pathLst>
                <a:path w="1652" h="936" extrusionOk="0">
                  <a:moveTo>
                    <a:pt x="100" y="1"/>
                  </a:moveTo>
                  <a:cubicBezTo>
                    <a:pt x="0" y="120"/>
                    <a:pt x="0" y="240"/>
                    <a:pt x="100" y="379"/>
                  </a:cubicBezTo>
                  <a:cubicBezTo>
                    <a:pt x="478" y="578"/>
                    <a:pt x="876" y="737"/>
                    <a:pt x="1254" y="936"/>
                  </a:cubicBezTo>
                  <a:cubicBezTo>
                    <a:pt x="1353" y="836"/>
                    <a:pt x="1492" y="876"/>
                    <a:pt x="1612" y="777"/>
                  </a:cubicBezTo>
                  <a:lnTo>
                    <a:pt x="1652" y="737"/>
                  </a:lnTo>
                  <a:cubicBezTo>
                    <a:pt x="1114" y="498"/>
                    <a:pt x="617" y="2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>
              <a:off x="6200350" y="3103225"/>
              <a:ext cx="53725" cy="13775"/>
            </a:xfrm>
            <a:custGeom>
              <a:avLst/>
              <a:gdLst/>
              <a:ahLst/>
              <a:cxnLst/>
              <a:rect l="l" t="t" r="r" b="b"/>
              <a:pathLst>
                <a:path w="2149" h="551" extrusionOk="0">
                  <a:moveTo>
                    <a:pt x="1151" y="0"/>
                  </a:moveTo>
                  <a:cubicBezTo>
                    <a:pt x="1019" y="0"/>
                    <a:pt x="890" y="36"/>
                    <a:pt x="756" y="97"/>
                  </a:cubicBezTo>
                  <a:cubicBezTo>
                    <a:pt x="458" y="137"/>
                    <a:pt x="199" y="217"/>
                    <a:pt x="0" y="475"/>
                  </a:cubicBezTo>
                  <a:cubicBezTo>
                    <a:pt x="60" y="525"/>
                    <a:pt x="120" y="550"/>
                    <a:pt x="179" y="550"/>
                  </a:cubicBezTo>
                  <a:cubicBezTo>
                    <a:pt x="239" y="550"/>
                    <a:pt x="299" y="525"/>
                    <a:pt x="358" y="475"/>
                  </a:cubicBezTo>
                  <a:cubicBezTo>
                    <a:pt x="438" y="456"/>
                    <a:pt x="498" y="456"/>
                    <a:pt x="557" y="436"/>
                  </a:cubicBezTo>
                  <a:cubicBezTo>
                    <a:pt x="811" y="298"/>
                    <a:pt x="1076" y="279"/>
                    <a:pt x="1340" y="279"/>
                  </a:cubicBezTo>
                  <a:cubicBezTo>
                    <a:pt x="1445" y="279"/>
                    <a:pt x="1549" y="282"/>
                    <a:pt x="1652" y="282"/>
                  </a:cubicBezTo>
                  <a:cubicBezTo>
                    <a:pt x="1780" y="282"/>
                    <a:pt x="1906" y="277"/>
                    <a:pt x="2029" y="257"/>
                  </a:cubicBezTo>
                  <a:cubicBezTo>
                    <a:pt x="2109" y="237"/>
                    <a:pt x="2149" y="197"/>
                    <a:pt x="2149" y="137"/>
                  </a:cubicBezTo>
                  <a:cubicBezTo>
                    <a:pt x="1950" y="137"/>
                    <a:pt x="1731" y="97"/>
                    <a:pt x="1532" y="97"/>
                  </a:cubicBezTo>
                  <a:cubicBezTo>
                    <a:pt x="1398" y="31"/>
                    <a:pt x="1273" y="0"/>
                    <a:pt x="11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>
              <a:off x="5218150" y="3172300"/>
              <a:ext cx="38300" cy="23875"/>
            </a:xfrm>
            <a:custGeom>
              <a:avLst/>
              <a:gdLst/>
              <a:ahLst/>
              <a:cxnLst/>
              <a:rect l="l" t="t" r="r" b="b"/>
              <a:pathLst>
                <a:path w="1532" h="955" extrusionOk="0">
                  <a:moveTo>
                    <a:pt x="179" y="0"/>
                  </a:moveTo>
                  <a:cubicBezTo>
                    <a:pt x="120" y="80"/>
                    <a:pt x="60" y="159"/>
                    <a:pt x="0" y="219"/>
                  </a:cubicBezTo>
                  <a:cubicBezTo>
                    <a:pt x="517" y="478"/>
                    <a:pt x="1015" y="696"/>
                    <a:pt x="1532" y="955"/>
                  </a:cubicBezTo>
                  <a:lnTo>
                    <a:pt x="1532" y="577"/>
                  </a:lnTo>
                  <a:cubicBezTo>
                    <a:pt x="1035" y="497"/>
                    <a:pt x="637" y="17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>
              <a:off x="5236550" y="3154375"/>
              <a:ext cx="33825" cy="12975"/>
            </a:xfrm>
            <a:custGeom>
              <a:avLst/>
              <a:gdLst/>
              <a:ahLst/>
              <a:cxnLst/>
              <a:rect l="l" t="t" r="r" b="b"/>
              <a:pathLst>
                <a:path w="1353" h="519" extrusionOk="0">
                  <a:moveTo>
                    <a:pt x="199" y="1"/>
                  </a:moveTo>
                  <a:cubicBezTo>
                    <a:pt x="60" y="41"/>
                    <a:pt x="20" y="180"/>
                    <a:pt x="0" y="319"/>
                  </a:cubicBezTo>
                  <a:cubicBezTo>
                    <a:pt x="179" y="339"/>
                    <a:pt x="358" y="339"/>
                    <a:pt x="517" y="379"/>
                  </a:cubicBezTo>
                  <a:cubicBezTo>
                    <a:pt x="657" y="439"/>
                    <a:pt x="816" y="419"/>
                    <a:pt x="955" y="518"/>
                  </a:cubicBezTo>
                  <a:lnTo>
                    <a:pt x="1353" y="518"/>
                  </a:lnTo>
                  <a:cubicBezTo>
                    <a:pt x="1293" y="399"/>
                    <a:pt x="1214" y="299"/>
                    <a:pt x="1174" y="180"/>
                  </a:cubicBezTo>
                  <a:cubicBezTo>
                    <a:pt x="1068" y="153"/>
                    <a:pt x="957" y="151"/>
                    <a:pt x="846" y="151"/>
                  </a:cubicBezTo>
                  <a:cubicBezTo>
                    <a:pt x="824" y="151"/>
                    <a:pt x="801" y="151"/>
                    <a:pt x="779" y="151"/>
                  </a:cubicBezTo>
                  <a:cubicBezTo>
                    <a:pt x="579" y="151"/>
                    <a:pt x="378" y="144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>
              <a:off x="5490675" y="3253350"/>
              <a:ext cx="32350" cy="5450"/>
            </a:xfrm>
            <a:custGeom>
              <a:avLst/>
              <a:gdLst/>
              <a:ahLst/>
              <a:cxnLst/>
              <a:rect l="l" t="t" r="r" b="b"/>
              <a:pathLst>
                <a:path w="1294" h="218" extrusionOk="0">
                  <a:moveTo>
                    <a:pt x="935" y="1"/>
                  </a:moveTo>
                  <a:cubicBezTo>
                    <a:pt x="864" y="24"/>
                    <a:pt x="789" y="31"/>
                    <a:pt x="713" y="31"/>
                  </a:cubicBezTo>
                  <a:cubicBezTo>
                    <a:pt x="614" y="31"/>
                    <a:pt x="512" y="20"/>
                    <a:pt x="412" y="20"/>
                  </a:cubicBezTo>
                  <a:cubicBezTo>
                    <a:pt x="267" y="20"/>
                    <a:pt x="126" y="43"/>
                    <a:pt x="0" y="160"/>
                  </a:cubicBezTo>
                  <a:cubicBezTo>
                    <a:pt x="199" y="205"/>
                    <a:pt x="394" y="217"/>
                    <a:pt x="589" y="217"/>
                  </a:cubicBezTo>
                  <a:cubicBezTo>
                    <a:pt x="822" y="217"/>
                    <a:pt x="1055" y="200"/>
                    <a:pt x="1293" y="200"/>
                  </a:cubicBezTo>
                  <a:cubicBezTo>
                    <a:pt x="1234" y="21"/>
                    <a:pt x="1075" y="21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>
              <a:off x="5415575" y="3181450"/>
              <a:ext cx="31350" cy="5350"/>
            </a:xfrm>
            <a:custGeom>
              <a:avLst/>
              <a:gdLst/>
              <a:ahLst/>
              <a:cxnLst/>
              <a:rect l="l" t="t" r="r" b="b"/>
              <a:pathLst>
                <a:path w="1254" h="214" extrusionOk="0">
                  <a:moveTo>
                    <a:pt x="711" y="0"/>
                  </a:moveTo>
                  <a:cubicBezTo>
                    <a:pt x="523" y="0"/>
                    <a:pt x="331" y="41"/>
                    <a:pt x="143" y="41"/>
                  </a:cubicBezTo>
                  <a:cubicBezTo>
                    <a:pt x="95" y="41"/>
                    <a:pt x="48" y="39"/>
                    <a:pt x="1" y="32"/>
                  </a:cubicBezTo>
                  <a:lnTo>
                    <a:pt x="1" y="32"/>
                  </a:lnTo>
                  <a:cubicBezTo>
                    <a:pt x="242" y="189"/>
                    <a:pt x="504" y="214"/>
                    <a:pt x="763" y="214"/>
                  </a:cubicBezTo>
                  <a:cubicBezTo>
                    <a:pt x="886" y="214"/>
                    <a:pt x="1008" y="208"/>
                    <a:pt x="1126" y="208"/>
                  </a:cubicBezTo>
                  <a:cubicBezTo>
                    <a:pt x="1169" y="208"/>
                    <a:pt x="1212" y="209"/>
                    <a:pt x="1254" y="211"/>
                  </a:cubicBezTo>
                  <a:cubicBezTo>
                    <a:pt x="1085" y="42"/>
                    <a:pt x="901" y="0"/>
                    <a:pt x="7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>
              <a:off x="5781100" y="3182100"/>
              <a:ext cx="21425" cy="4650"/>
            </a:xfrm>
            <a:custGeom>
              <a:avLst/>
              <a:gdLst/>
              <a:ahLst/>
              <a:cxnLst/>
              <a:rect l="l" t="t" r="r" b="b"/>
              <a:pathLst>
                <a:path w="857" h="186" extrusionOk="0">
                  <a:moveTo>
                    <a:pt x="447" y="0"/>
                  </a:moveTo>
                  <a:cubicBezTo>
                    <a:pt x="291" y="0"/>
                    <a:pt x="140" y="35"/>
                    <a:pt x="1" y="185"/>
                  </a:cubicBezTo>
                  <a:cubicBezTo>
                    <a:pt x="51" y="185"/>
                    <a:pt x="103" y="186"/>
                    <a:pt x="154" y="186"/>
                  </a:cubicBezTo>
                  <a:cubicBezTo>
                    <a:pt x="387" y="186"/>
                    <a:pt x="628" y="172"/>
                    <a:pt x="856" y="26"/>
                  </a:cubicBezTo>
                  <a:cubicBezTo>
                    <a:pt x="718" y="26"/>
                    <a:pt x="581" y="0"/>
                    <a:pt x="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>
              <a:off x="5756725" y="3186700"/>
              <a:ext cx="19925" cy="4825"/>
            </a:xfrm>
            <a:custGeom>
              <a:avLst/>
              <a:gdLst/>
              <a:ahLst/>
              <a:cxnLst/>
              <a:rect l="l" t="t" r="r" b="b"/>
              <a:pathLst>
                <a:path w="797" h="193" extrusionOk="0">
                  <a:moveTo>
                    <a:pt x="1" y="1"/>
                  </a:moveTo>
                  <a:lnTo>
                    <a:pt x="1" y="180"/>
                  </a:lnTo>
                  <a:cubicBezTo>
                    <a:pt x="85" y="186"/>
                    <a:pt x="169" y="192"/>
                    <a:pt x="252" y="192"/>
                  </a:cubicBezTo>
                  <a:cubicBezTo>
                    <a:pt x="444" y="192"/>
                    <a:pt x="630" y="160"/>
                    <a:pt x="797" y="21"/>
                  </a:cubicBezTo>
                  <a:cubicBezTo>
                    <a:pt x="558" y="1"/>
                    <a:pt x="27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>
              <a:off x="5733375" y="3191075"/>
              <a:ext cx="19400" cy="4750"/>
            </a:xfrm>
            <a:custGeom>
              <a:avLst/>
              <a:gdLst/>
              <a:ahLst/>
              <a:cxnLst/>
              <a:rect l="l" t="t" r="r" b="b"/>
              <a:pathLst>
                <a:path w="776" h="190" extrusionOk="0">
                  <a:moveTo>
                    <a:pt x="440" y="1"/>
                  </a:moveTo>
                  <a:cubicBezTo>
                    <a:pt x="282" y="1"/>
                    <a:pt x="127" y="25"/>
                    <a:pt x="0" y="164"/>
                  </a:cubicBezTo>
                  <a:cubicBezTo>
                    <a:pt x="96" y="178"/>
                    <a:pt x="190" y="189"/>
                    <a:pt x="281" y="189"/>
                  </a:cubicBezTo>
                  <a:cubicBezTo>
                    <a:pt x="455" y="189"/>
                    <a:pt x="619" y="148"/>
                    <a:pt x="776" y="5"/>
                  </a:cubicBezTo>
                  <a:lnTo>
                    <a:pt x="776" y="5"/>
                  </a:lnTo>
                  <a:cubicBezTo>
                    <a:pt x="749" y="7"/>
                    <a:pt x="722" y="8"/>
                    <a:pt x="694" y="8"/>
                  </a:cubicBezTo>
                  <a:cubicBezTo>
                    <a:pt x="611" y="8"/>
                    <a:pt x="525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>
              <a:off x="5695575" y="3195975"/>
              <a:ext cx="20900" cy="4775"/>
            </a:xfrm>
            <a:custGeom>
              <a:avLst/>
              <a:gdLst/>
              <a:ahLst/>
              <a:cxnLst/>
              <a:rect l="l" t="t" r="r" b="b"/>
              <a:pathLst>
                <a:path w="836" h="191" extrusionOk="0">
                  <a:moveTo>
                    <a:pt x="413" y="0"/>
                  </a:moveTo>
                  <a:cubicBezTo>
                    <a:pt x="265" y="0"/>
                    <a:pt x="124" y="33"/>
                    <a:pt x="0" y="167"/>
                  </a:cubicBezTo>
                  <a:cubicBezTo>
                    <a:pt x="68" y="183"/>
                    <a:pt x="138" y="190"/>
                    <a:pt x="210" y="190"/>
                  </a:cubicBezTo>
                  <a:cubicBezTo>
                    <a:pt x="413" y="190"/>
                    <a:pt x="630" y="131"/>
                    <a:pt x="836" y="28"/>
                  </a:cubicBezTo>
                  <a:cubicBezTo>
                    <a:pt x="692" y="28"/>
                    <a:pt x="549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>
              <a:off x="5828350" y="3172150"/>
              <a:ext cx="21400" cy="4850"/>
            </a:xfrm>
            <a:custGeom>
              <a:avLst/>
              <a:gdLst/>
              <a:ahLst/>
              <a:cxnLst/>
              <a:rect l="l" t="t" r="r" b="b"/>
              <a:pathLst>
                <a:path w="856" h="194" extrusionOk="0">
                  <a:moveTo>
                    <a:pt x="447" y="1"/>
                  </a:moveTo>
                  <a:cubicBezTo>
                    <a:pt x="291" y="1"/>
                    <a:pt x="140" y="35"/>
                    <a:pt x="1" y="185"/>
                  </a:cubicBezTo>
                  <a:cubicBezTo>
                    <a:pt x="75" y="190"/>
                    <a:pt x="150" y="194"/>
                    <a:pt x="224" y="194"/>
                  </a:cubicBezTo>
                  <a:cubicBezTo>
                    <a:pt x="446" y="194"/>
                    <a:pt x="662" y="160"/>
                    <a:pt x="856" y="26"/>
                  </a:cubicBezTo>
                  <a:cubicBezTo>
                    <a:pt x="718" y="26"/>
                    <a:pt x="580" y="1"/>
                    <a:pt x="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>
              <a:off x="6076500" y="3152400"/>
              <a:ext cx="14450" cy="10475"/>
            </a:xfrm>
            <a:custGeom>
              <a:avLst/>
              <a:gdLst/>
              <a:ahLst/>
              <a:cxnLst/>
              <a:rect l="l" t="t" r="r" b="b"/>
              <a:pathLst>
                <a:path w="578" h="419" extrusionOk="0">
                  <a:moveTo>
                    <a:pt x="578" y="0"/>
                  </a:moveTo>
                  <a:cubicBezTo>
                    <a:pt x="379" y="0"/>
                    <a:pt x="140" y="0"/>
                    <a:pt x="1" y="199"/>
                  </a:cubicBezTo>
                  <a:lnTo>
                    <a:pt x="200" y="398"/>
                  </a:lnTo>
                  <a:cubicBezTo>
                    <a:pt x="240" y="398"/>
                    <a:pt x="299" y="418"/>
                    <a:pt x="339" y="418"/>
                  </a:cubicBezTo>
                  <a:cubicBezTo>
                    <a:pt x="419" y="299"/>
                    <a:pt x="498" y="1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>
              <a:off x="6195875" y="312462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426" y="0"/>
                  </a:moveTo>
                  <a:cubicBezTo>
                    <a:pt x="266" y="0"/>
                    <a:pt x="116" y="34"/>
                    <a:pt x="0" y="196"/>
                  </a:cubicBezTo>
                  <a:cubicBezTo>
                    <a:pt x="30" y="194"/>
                    <a:pt x="59" y="193"/>
                    <a:pt x="89" y="193"/>
                  </a:cubicBezTo>
                  <a:cubicBezTo>
                    <a:pt x="170" y="193"/>
                    <a:pt x="252" y="199"/>
                    <a:pt x="332" y="199"/>
                  </a:cubicBezTo>
                  <a:cubicBezTo>
                    <a:pt x="499" y="199"/>
                    <a:pt x="656" y="174"/>
                    <a:pt x="776" y="17"/>
                  </a:cubicBezTo>
                  <a:cubicBezTo>
                    <a:pt x="660" y="17"/>
                    <a:pt x="541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>
              <a:off x="6193875" y="3115100"/>
              <a:ext cx="15450" cy="4400"/>
            </a:xfrm>
            <a:custGeom>
              <a:avLst/>
              <a:gdLst/>
              <a:ahLst/>
              <a:cxnLst/>
              <a:rect l="l" t="t" r="r" b="b"/>
              <a:pathLst>
                <a:path w="618" h="176" extrusionOk="0">
                  <a:moveTo>
                    <a:pt x="100" y="0"/>
                  </a:moveTo>
                  <a:cubicBezTo>
                    <a:pt x="21" y="20"/>
                    <a:pt x="1" y="80"/>
                    <a:pt x="1" y="160"/>
                  </a:cubicBezTo>
                  <a:cubicBezTo>
                    <a:pt x="77" y="167"/>
                    <a:pt x="153" y="176"/>
                    <a:pt x="227" y="176"/>
                  </a:cubicBezTo>
                  <a:cubicBezTo>
                    <a:pt x="367" y="176"/>
                    <a:pt x="501" y="143"/>
                    <a:pt x="617" y="0"/>
                  </a:cubicBezTo>
                  <a:lnTo>
                    <a:pt x="259" y="0"/>
                  </a:lnTo>
                  <a:cubicBezTo>
                    <a:pt x="239" y="10"/>
                    <a:pt x="219" y="15"/>
                    <a:pt x="195" y="15"/>
                  </a:cubicBezTo>
                  <a:cubicBezTo>
                    <a:pt x="170" y="15"/>
                    <a:pt x="140" y="1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>
              <a:off x="6160550" y="3120075"/>
              <a:ext cx="17925" cy="4000"/>
            </a:xfrm>
            <a:custGeom>
              <a:avLst/>
              <a:gdLst/>
              <a:ahLst/>
              <a:cxnLst/>
              <a:rect l="l" t="t" r="r" b="b"/>
              <a:pathLst>
                <a:path w="717" h="160" extrusionOk="0">
                  <a:moveTo>
                    <a:pt x="61" y="0"/>
                  </a:moveTo>
                  <a:cubicBezTo>
                    <a:pt x="41" y="0"/>
                    <a:pt x="21" y="20"/>
                    <a:pt x="21" y="60"/>
                  </a:cubicBezTo>
                  <a:cubicBezTo>
                    <a:pt x="1" y="80"/>
                    <a:pt x="21" y="120"/>
                    <a:pt x="61" y="160"/>
                  </a:cubicBezTo>
                  <a:lnTo>
                    <a:pt x="598" y="160"/>
                  </a:lnTo>
                  <a:cubicBezTo>
                    <a:pt x="697" y="160"/>
                    <a:pt x="717" y="100"/>
                    <a:pt x="657" y="20"/>
                  </a:cubicBezTo>
                  <a:cubicBezTo>
                    <a:pt x="458" y="0"/>
                    <a:pt x="25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>
              <a:off x="5287775" y="3167375"/>
              <a:ext cx="15925" cy="4475"/>
            </a:xfrm>
            <a:custGeom>
              <a:avLst/>
              <a:gdLst/>
              <a:ahLst/>
              <a:cxnLst/>
              <a:rect l="l" t="t" r="r" b="b"/>
              <a:pathLst>
                <a:path w="637" h="179" extrusionOk="0">
                  <a:moveTo>
                    <a:pt x="239" y="1"/>
                  </a:moveTo>
                  <a:cubicBezTo>
                    <a:pt x="160" y="1"/>
                    <a:pt x="80" y="11"/>
                    <a:pt x="0" y="18"/>
                  </a:cubicBezTo>
                  <a:cubicBezTo>
                    <a:pt x="135" y="140"/>
                    <a:pt x="280" y="179"/>
                    <a:pt x="427" y="179"/>
                  </a:cubicBezTo>
                  <a:cubicBezTo>
                    <a:pt x="497" y="179"/>
                    <a:pt x="567" y="170"/>
                    <a:pt x="637" y="157"/>
                  </a:cubicBezTo>
                  <a:cubicBezTo>
                    <a:pt x="510" y="31"/>
                    <a:pt x="376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>
              <a:off x="6175475" y="3117825"/>
              <a:ext cx="10975" cy="6475"/>
            </a:xfrm>
            <a:custGeom>
              <a:avLst/>
              <a:gdLst/>
              <a:ahLst/>
              <a:cxnLst/>
              <a:rect l="l" t="t" r="r" b="b"/>
              <a:pathLst>
                <a:path w="439" h="259" extrusionOk="0">
                  <a:moveTo>
                    <a:pt x="276" y="1"/>
                  </a:moveTo>
                  <a:cubicBezTo>
                    <a:pt x="193" y="1"/>
                    <a:pt x="117" y="26"/>
                    <a:pt x="60" y="110"/>
                  </a:cubicBezTo>
                  <a:cubicBezTo>
                    <a:pt x="40" y="150"/>
                    <a:pt x="21" y="190"/>
                    <a:pt x="1" y="250"/>
                  </a:cubicBezTo>
                  <a:cubicBezTo>
                    <a:pt x="37" y="255"/>
                    <a:pt x="75" y="259"/>
                    <a:pt x="113" y="259"/>
                  </a:cubicBezTo>
                  <a:cubicBezTo>
                    <a:pt x="222" y="259"/>
                    <a:pt x="335" y="228"/>
                    <a:pt x="438" y="110"/>
                  </a:cubicBezTo>
                  <a:cubicBezTo>
                    <a:pt x="418" y="90"/>
                    <a:pt x="418" y="51"/>
                    <a:pt x="379" y="11"/>
                  </a:cubicBezTo>
                  <a:cubicBezTo>
                    <a:pt x="344" y="5"/>
                    <a:pt x="309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>
              <a:off x="6151100" y="312007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80" y="0"/>
                  </a:moveTo>
                  <a:cubicBezTo>
                    <a:pt x="41" y="0"/>
                    <a:pt x="41" y="20"/>
                    <a:pt x="21" y="60"/>
                  </a:cubicBezTo>
                  <a:cubicBezTo>
                    <a:pt x="1" y="80"/>
                    <a:pt x="21" y="120"/>
                    <a:pt x="80" y="160"/>
                  </a:cubicBezTo>
                  <a:lnTo>
                    <a:pt x="439" y="160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>
              <a:off x="5876100" y="3167600"/>
              <a:ext cx="9975" cy="3825"/>
            </a:xfrm>
            <a:custGeom>
              <a:avLst/>
              <a:gdLst/>
              <a:ahLst/>
              <a:cxnLst/>
              <a:rect l="l" t="t" r="r" b="b"/>
              <a:pathLst>
                <a:path w="399" h="153" extrusionOk="0">
                  <a:moveTo>
                    <a:pt x="286" y="0"/>
                  </a:moveTo>
                  <a:cubicBezTo>
                    <a:pt x="180" y="0"/>
                    <a:pt x="74" y="31"/>
                    <a:pt x="0" y="148"/>
                  </a:cubicBezTo>
                  <a:cubicBezTo>
                    <a:pt x="21" y="151"/>
                    <a:pt x="41" y="152"/>
                    <a:pt x="61" y="152"/>
                  </a:cubicBezTo>
                  <a:cubicBezTo>
                    <a:pt x="195" y="152"/>
                    <a:pt x="311" y="96"/>
                    <a:pt x="398" y="9"/>
                  </a:cubicBezTo>
                  <a:cubicBezTo>
                    <a:pt x="362" y="4"/>
                    <a:pt x="324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9"/>
            <p:cNvSpPr/>
            <p:nvPr/>
          </p:nvSpPr>
          <p:spPr>
            <a:xfrm>
              <a:off x="5250475" y="316267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95" y="1"/>
                  </a:moveTo>
                  <a:cubicBezTo>
                    <a:pt x="64" y="1"/>
                    <a:pt x="32" y="3"/>
                    <a:pt x="0" y="7"/>
                  </a:cubicBezTo>
                  <a:cubicBezTo>
                    <a:pt x="95" y="118"/>
                    <a:pt x="203" y="178"/>
                    <a:pt x="323" y="178"/>
                  </a:cubicBezTo>
                  <a:cubicBezTo>
                    <a:pt x="354" y="178"/>
                    <a:pt x="385" y="174"/>
                    <a:pt x="418" y="166"/>
                  </a:cubicBezTo>
                  <a:cubicBezTo>
                    <a:pt x="338" y="39"/>
                    <a:pt x="221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9"/>
            <p:cNvSpPr/>
            <p:nvPr/>
          </p:nvSpPr>
          <p:spPr>
            <a:xfrm>
              <a:off x="6183925" y="3115375"/>
              <a:ext cx="12950" cy="6225"/>
            </a:xfrm>
            <a:custGeom>
              <a:avLst/>
              <a:gdLst/>
              <a:ahLst/>
              <a:cxnLst/>
              <a:rect l="l" t="t" r="r" b="b"/>
              <a:pathLst>
                <a:path w="518" h="249" extrusionOk="0">
                  <a:moveTo>
                    <a:pt x="231" y="0"/>
                  </a:moveTo>
                  <a:cubicBezTo>
                    <a:pt x="184" y="0"/>
                    <a:pt x="140" y="3"/>
                    <a:pt x="100" y="9"/>
                  </a:cubicBezTo>
                  <a:cubicBezTo>
                    <a:pt x="80" y="9"/>
                    <a:pt x="60" y="49"/>
                    <a:pt x="21" y="69"/>
                  </a:cubicBezTo>
                  <a:cubicBezTo>
                    <a:pt x="1" y="109"/>
                    <a:pt x="21" y="149"/>
                    <a:pt x="100" y="168"/>
                  </a:cubicBezTo>
                  <a:lnTo>
                    <a:pt x="80" y="248"/>
                  </a:lnTo>
                  <a:cubicBezTo>
                    <a:pt x="200" y="208"/>
                    <a:pt x="299" y="188"/>
                    <a:pt x="419" y="168"/>
                  </a:cubicBezTo>
                  <a:cubicBezTo>
                    <a:pt x="458" y="89"/>
                    <a:pt x="478" y="69"/>
                    <a:pt x="518" y="9"/>
                  </a:cubicBezTo>
                  <a:cubicBezTo>
                    <a:pt x="425" y="9"/>
                    <a:pt x="32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9"/>
            <p:cNvSpPr/>
            <p:nvPr/>
          </p:nvSpPr>
          <p:spPr>
            <a:xfrm>
              <a:off x="5646825" y="322450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64" y="148"/>
                    <a:pt x="153" y="186"/>
                    <a:pt x="268" y="186"/>
                  </a:cubicBezTo>
                  <a:cubicBezTo>
                    <a:pt x="297" y="186"/>
                    <a:pt x="327" y="184"/>
                    <a:pt x="359" y="180"/>
                  </a:cubicBezTo>
                  <a:cubicBezTo>
                    <a:pt x="299" y="100"/>
                    <a:pt x="2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9"/>
            <p:cNvSpPr/>
            <p:nvPr/>
          </p:nvSpPr>
          <p:spPr>
            <a:xfrm>
              <a:off x="5285275" y="3206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20" y="1"/>
                    <a:pt x="60" y="21"/>
                    <a:pt x="1" y="160"/>
                  </a:cubicBezTo>
                  <a:cubicBezTo>
                    <a:pt x="40" y="160"/>
                    <a:pt x="120" y="200"/>
                    <a:pt x="200" y="200"/>
                  </a:cubicBezTo>
                  <a:cubicBezTo>
                    <a:pt x="239" y="120"/>
                    <a:pt x="319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9"/>
            <p:cNvSpPr/>
            <p:nvPr/>
          </p:nvSpPr>
          <p:spPr>
            <a:xfrm>
              <a:off x="5624450" y="3229475"/>
              <a:ext cx="6500" cy="4275"/>
            </a:xfrm>
            <a:custGeom>
              <a:avLst/>
              <a:gdLst/>
              <a:ahLst/>
              <a:cxnLst/>
              <a:rect l="l" t="t" r="r" b="b"/>
              <a:pathLst>
                <a:path w="260" h="171" extrusionOk="0">
                  <a:moveTo>
                    <a:pt x="160" y="1"/>
                  </a:moveTo>
                  <a:cubicBezTo>
                    <a:pt x="100" y="1"/>
                    <a:pt x="20" y="1"/>
                    <a:pt x="1" y="21"/>
                  </a:cubicBezTo>
                  <a:cubicBezTo>
                    <a:pt x="17" y="102"/>
                    <a:pt x="73" y="170"/>
                    <a:pt x="148" y="170"/>
                  </a:cubicBezTo>
                  <a:cubicBezTo>
                    <a:pt x="164" y="170"/>
                    <a:pt x="182" y="167"/>
                    <a:pt x="199" y="160"/>
                  </a:cubicBezTo>
                  <a:cubicBezTo>
                    <a:pt x="259" y="120"/>
                    <a:pt x="219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9"/>
            <p:cNvSpPr/>
            <p:nvPr/>
          </p:nvSpPr>
          <p:spPr>
            <a:xfrm>
              <a:off x="5809950" y="3177550"/>
              <a:ext cx="10975" cy="4325"/>
            </a:xfrm>
            <a:custGeom>
              <a:avLst/>
              <a:gdLst/>
              <a:ahLst/>
              <a:cxnLst/>
              <a:rect l="l" t="t" r="r" b="b"/>
              <a:pathLst>
                <a:path w="439" h="173" extrusionOk="0">
                  <a:moveTo>
                    <a:pt x="311" y="0"/>
                  </a:moveTo>
                  <a:cubicBezTo>
                    <a:pt x="191" y="0"/>
                    <a:pt x="90" y="34"/>
                    <a:pt x="0" y="168"/>
                  </a:cubicBezTo>
                  <a:cubicBezTo>
                    <a:pt x="26" y="171"/>
                    <a:pt x="51" y="173"/>
                    <a:pt x="76" y="173"/>
                  </a:cubicBezTo>
                  <a:cubicBezTo>
                    <a:pt x="209" y="173"/>
                    <a:pt x="338" y="126"/>
                    <a:pt x="438" y="9"/>
                  </a:cubicBezTo>
                  <a:cubicBezTo>
                    <a:pt x="393" y="4"/>
                    <a:pt x="351" y="0"/>
                    <a:pt x="3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9"/>
            <p:cNvSpPr/>
            <p:nvPr/>
          </p:nvSpPr>
          <p:spPr>
            <a:xfrm>
              <a:off x="6148125" y="3120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60" y="179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9"/>
            <p:cNvSpPr/>
            <p:nvPr/>
          </p:nvSpPr>
          <p:spPr>
            <a:xfrm>
              <a:off x="6542000" y="3083525"/>
              <a:ext cx="21400" cy="27125"/>
            </a:xfrm>
            <a:custGeom>
              <a:avLst/>
              <a:gdLst/>
              <a:ahLst/>
              <a:cxnLst/>
              <a:rect l="l" t="t" r="r" b="b"/>
              <a:pathLst>
                <a:path w="856" h="1085" extrusionOk="0">
                  <a:moveTo>
                    <a:pt x="301" y="1"/>
                  </a:moveTo>
                  <a:cubicBezTo>
                    <a:pt x="261" y="1"/>
                    <a:pt x="220" y="15"/>
                    <a:pt x="180" y="50"/>
                  </a:cubicBezTo>
                  <a:cubicBezTo>
                    <a:pt x="1" y="169"/>
                    <a:pt x="160" y="328"/>
                    <a:pt x="219" y="448"/>
                  </a:cubicBezTo>
                  <a:cubicBezTo>
                    <a:pt x="359" y="667"/>
                    <a:pt x="498" y="866"/>
                    <a:pt x="617" y="1084"/>
                  </a:cubicBezTo>
                  <a:cubicBezTo>
                    <a:pt x="796" y="1025"/>
                    <a:pt x="816" y="866"/>
                    <a:pt x="856" y="687"/>
                  </a:cubicBezTo>
                  <a:cubicBezTo>
                    <a:pt x="816" y="567"/>
                    <a:pt x="816" y="468"/>
                    <a:pt x="796" y="348"/>
                  </a:cubicBezTo>
                  <a:cubicBezTo>
                    <a:pt x="717" y="269"/>
                    <a:pt x="657" y="229"/>
                    <a:pt x="577" y="169"/>
                  </a:cubicBezTo>
                  <a:cubicBezTo>
                    <a:pt x="493" y="85"/>
                    <a:pt x="399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9"/>
            <p:cNvSpPr/>
            <p:nvPr/>
          </p:nvSpPr>
          <p:spPr>
            <a:xfrm>
              <a:off x="6532050" y="3171800"/>
              <a:ext cx="8975" cy="19425"/>
            </a:xfrm>
            <a:custGeom>
              <a:avLst/>
              <a:gdLst/>
              <a:ahLst/>
              <a:cxnLst/>
              <a:rect l="l" t="t" r="r" b="b"/>
              <a:pathLst>
                <a:path w="359" h="777" extrusionOk="0">
                  <a:moveTo>
                    <a:pt x="100" y="0"/>
                  </a:moveTo>
                  <a:cubicBezTo>
                    <a:pt x="100" y="279"/>
                    <a:pt x="1" y="537"/>
                    <a:pt x="259" y="776"/>
                  </a:cubicBezTo>
                  <a:cubicBezTo>
                    <a:pt x="259" y="517"/>
                    <a:pt x="359" y="2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9"/>
            <p:cNvSpPr/>
            <p:nvPr/>
          </p:nvSpPr>
          <p:spPr>
            <a:xfrm>
              <a:off x="6557425" y="31151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59" y="120"/>
                    <a:pt x="13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9"/>
            <p:cNvSpPr/>
            <p:nvPr/>
          </p:nvSpPr>
          <p:spPr>
            <a:xfrm>
              <a:off x="6451975" y="3077300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105"/>
                    <a:pt x="195" y="150"/>
                    <a:pt x="296" y="150"/>
                  </a:cubicBezTo>
                  <a:cubicBezTo>
                    <a:pt x="408" y="150"/>
                    <a:pt x="523" y="95"/>
                    <a:pt x="638" y="1"/>
                  </a:cubicBezTo>
                  <a:lnTo>
                    <a:pt x="638" y="1"/>
                  </a:lnTo>
                  <a:cubicBezTo>
                    <a:pt x="528" y="11"/>
                    <a:pt x="424" y="16"/>
                    <a:pt x="319" y="16"/>
                  </a:cubicBezTo>
                  <a:cubicBezTo>
                    <a:pt x="215" y="16"/>
                    <a:pt x="110" y="1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9"/>
            <p:cNvSpPr/>
            <p:nvPr/>
          </p:nvSpPr>
          <p:spPr>
            <a:xfrm>
              <a:off x="6428125" y="3077800"/>
              <a:ext cx="9950" cy="5500"/>
            </a:xfrm>
            <a:custGeom>
              <a:avLst/>
              <a:gdLst/>
              <a:ahLst/>
              <a:cxnLst/>
              <a:rect l="l" t="t" r="r" b="b"/>
              <a:pathLst>
                <a:path w="398" h="220" extrusionOk="0">
                  <a:moveTo>
                    <a:pt x="214" y="0"/>
                  </a:moveTo>
                  <a:cubicBezTo>
                    <a:pt x="149" y="0"/>
                    <a:pt x="80" y="40"/>
                    <a:pt x="0" y="120"/>
                  </a:cubicBezTo>
                  <a:lnTo>
                    <a:pt x="0" y="199"/>
                  </a:lnTo>
                  <a:lnTo>
                    <a:pt x="100" y="219"/>
                  </a:lnTo>
                  <a:lnTo>
                    <a:pt x="199" y="199"/>
                  </a:lnTo>
                  <a:cubicBezTo>
                    <a:pt x="279" y="180"/>
                    <a:pt x="338" y="160"/>
                    <a:pt x="398" y="120"/>
                  </a:cubicBezTo>
                  <a:cubicBezTo>
                    <a:pt x="338" y="40"/>
                    <a:pt x="279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9"/>
            <p:cNvSpPr/>
            <p:nvPr/>
          </p:nvSpPr>
          <p:spPr>
            <a:xfrm>
              <a:off x="6444025" y="3077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20"/>
                    <a:pt x="60" y="80"/>
                    <a:pt x="1" y="120"/>
                  </a:cubicBezTo>
                  <a:cubicBezTo>
                    <a:pt x="60" y="80"/>
                    <a:pt x="140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9"/>
            <p:cNvSpPr/>
            <p:nvPr/>
          </p:nvSpPr>
          <p:spPr>
            <a:xfrm>
              <a:off x="6410200" y="30822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60" y="1"/>
                  </a:moveTo>
                  <a:lnTo>
                    <a:pt x="260" y="1"/>
                  </a:lnTo>
                  <a:cubicBezTo>
                    <a:pt x="120" y="20"/>
                    <a:pt x="61" y="80"/>
                    <a:pt x="1" y="180"/>
                  </a:cubicBezTo>
                  <a:cubicBezTo>
                    <a:pt x="81" y="100"/>
                    <a:pt x="180" y="4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9"/>
            <p:cNvSpPr/>
            <p:nvPr/>
          </p:nvSpPr>
          <p:spPr>
            <a:xfrm>
              <a:off x="6251075" y="3095700"/>
              <a:ext cx="99975" cy="19925"/>
            </a:xfrm>
            <a:custGeom>
              <a:avLst/>
              <a:gdLst/>
              <a:ahLst/>
              <a:cxnLst/>
              <a:rect l="l" t="t" r="r" b="b"/>
              <a:pathLst>
                <a:path w="3999" h="797" extrusionOk="0">
                  <a:moveTo>
                    <a:pt x="2905" y="1"/>
                  </a:moveTo>
                  <a:cubicBezTo>
                    <a:pt x="1990" y="239"/>
                    <a:pt x="1055" y="299"/>
                    <a:pt x="120" y="438"/>
                  </a:cubicBezTo>
                  <a:cubicBezTo>
                    <a:pt x="80" y="458"/>
                    <a:pt x="20" y="498"/>
                    <a:pt x="0" y="558"/>
                  </a:cubicBezTo>
                  <a:cubicBezTo>
                    <a:pt x="179" y="578"/>
                    <a:pt x="358" y="597"/>
                    <a:pt x="478" y="796"/>
                  </a:cubicBezTo>
                  <a:cubicBezTo>
                    <a:pt x="716" y="737"/>
                    <a:pt x="995" y="677"/>
                    <a:pt x="1254" y="637"/>
                  </a:cubicBezTo>
                  <a:cubicBezTo>
                    <a:pt x="1353" y="637"/>
                    <a:pt x="1472" y="597"/>
                    <a:pt x="1592" y="597"/>
                  </a:cubicBezTo>
                  <a:cubicBezTo>
                    <a:pt x="1711" y="438"/>
                    <a:pt x="1890" y="438"/>
                    <a:pt x="2089" y="398"/>
                  </a:cubicBezTo>
                  <a:cubicBezTo>
                    <a:pt x="2706" y="359"/>
                    <a:pt x="3302" y="259"/>
                    <a:pt x="3999" y="180"/>
                  </a:cubicBezTo>
                  <a:cubicBezTo>
                    <a:pt x="3771" y="49"/>
                    <a:pt x="3567" y="38"/>
                    <a:pt x="3373" y="38"/>
                  </a:cubicBezTo>
                  <a:cubicBezTo>
                    <a:pt x="3330" y="38"/>
                    <a:pt x="3288" y="38"/>
                    <a:pt x="3246" y="38"/>
                  </a:cubicBezTo>
                  <a:cubicBezTo>
                    <a:pt x="3130" y="38"/>
                    <a:pt x="3017" y="34"/>
                    <a:pt x="2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9"/>
            <p:cNvSpPr/>
            <p:nvPr/>
          </p:nvSpPr>
          <p:spPr>
            <a:xfrm>
              <a:off x="6180950" y="313947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0"/>
                  </a:moveTo>
                  <a:cubicBezTo>
                    <a:pt x="0" y="40"/>
                    <a:pt x="0" y="120"/>
                    <a:pt x="20" y="179"/>
                  </a:cubicBezTo>
                  <a:cubicBezTo>
                    <a:pt x="219" y="100"/>
                    <a:pt x="179" y="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9"/>
            <p:cNvSpPr/>
            <p:nvPr/>
          </p:nvSpPr>
          <p:spPr>
            <a:xfrm>
              <a:off x="5843275" y="3204375"/>
              <a:ext cx="14950" cy="7225"/>
            </a:xfrm>
            <a:custGeom>
              <a:avLst/>
              <a:gdLst/>
              <a:ahLst/>
              <a:cxnLst/>
              <a:rect l="l" t="t" r="r" b="b"/>
              <a:pathLst>
                <a:path w="598" h="289" extrusionOk="0">
                  <a:moveTo>
                    <a:pt x="261" y="0"/>
                  </a:moveTo>
                  <a:cubicBezTo>
                    <a:pt x="224" y="0"/>
                    <a:pt x="189" y="10"/>
                    <a:pt x="159" y="30"/>
                  </a:cubicBezTo>
                  <a:cubicBezTo>
                    <a:pt x="100" y="30"/>
                    <a:pt x="60" y="70"/>
                    <a:pt x="0" y="90"/>
                  </a:cubicBezTo>
                  <a:cubicBezTo>
                    <a:pt x="80" y="229"/>
                    <a:pt x="219" y="229"/>
                    <a:pt x="378" y="269"/>
                  </a:cubicBezTo>
                  <a:cubicBezTo>
                    <a:pt x="458" y="269"/>
                    <a:pt x="498" y="289"/>
                    <a:pt x="577" y="289"/>
                  </a:cubicBezTo>
                  <a:lnTo>
                    <a:pt x="557" y="269"/>
                  </a:lnTo>
                  <a:cubicBezTo>
                    <a:pt x="577" y="269"/>
                    <a:pt x="577" y="229"/>
                    <a:pt x="597" y="189"/>
                  </a:cubicBezTo>
                  <a:cubicBezTo>
                    <a:pt x="597" y="129"/>
                    <a:pt x="597" y="110"/>
                    <a:pt x="557" y="70"/>
                  </a:cubicBezTo>
                  <a:cubicBezTo>
                    <a:pt x="498" y="30"/>
                    <a:pt x="418" y="30"/>
                    <a:pt x="378" y="30"/>
                  </a:cubicBezTo>
                  <a:cubicBezTo>
                    <a:pt x="338" y="10"/>
                    <a:pt x="299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9"/>
            <p:cNvSpPr/>
            <p:nvPr/>
          </p:nvSpPr>
          <p:spPr>
            <a:xfrm>
              <a:off x="5810450" y="32115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1"/>
                  </a:moveTo>
                  <a:cubicBezTo>
                    <a:pt x="40" y="40"/>
                    <a:pt x="120" y="120"/>
                    <a:pt x="199" y="180"/>
                  </a:cubicBezTo>
                  <a:lnTo>
                    <a:pt x="279" y="180"/>
                  </a:ln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9"/>
            <p:cNvSpPr/>
            <p:nvPr/>
          </p:nvSpPr>
          <p:spPr>
            <a:xfrm>
              <a:off x="5847250" y="3202875"/>
              <a:ext cx="5500" cy="2275"/>
            </a:xfrm>
            <a:custGeom>
              <a:avLst/>
              <a:gdLst/>
              <a:ahLst/>
              <a:cxnLst/>
              <a:rect l="l" t="t" r="r" b="b"/>
              <a:pathLst>
                <a:path w="220" h="91" extrusionOk="0">
                  <a:moveTo>
                    <a:pt x="102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219" y="90"/>
                  </a:lnTo>
                  <a:cubicBezTo>
                    <a:pt x="179" y="30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9"/>
            <p:cNvSpPr/>
            <p:nvPr/>
          </p:nvSpPr>
          <p:spPr>
            <a:xfrm>
              <a:off x="5857200" y="3206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00" y="200"/>
                  </a:lnTo>
                  <a:lnTo>
                    <a:pt x="199" y="160"/>
                  </a:lnTo>
                  <a:cubicBezTo>
                    <a:pt x="159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9"/>
            <p:cNvSpPr/>
            <p:nvPr/>
          </p:nvSpPr>
          <p:spPr>
            <a:xfrm>
              <a:off x="5641850" y="3231650"/>
              <a:ext cx="19925" cy="7275"/>
            </a:xfrm>
            <a:custGeom>
              <a:avLst/>
              <a:gdLst/>
              <a:ahLst/>
              <a:cxnLst/>
              <a:rect l="l" t="t" r="r" b="b"/>
              <a:pathLst>
                <a:path w="797" h="291" extrusionOk="0">
                  <a:moveTo>
                    <a:pt x="710" y="0"/>
                  </a:moveTo>
                  <a:cubicBezTo>
                    <a:pt x="681" y="0"/>
                    <a:pt x="652" y="10"/>
                    <a:pt x="617" y="33"/>
                  </a:cubicBezTo>
                  <a:cubicBezTo>
                    <a:pt x="419" y="53"/>
                    <a:pt x="220" y="53"/>
                    <a:pt x="21" y="93"/>
                  </a:cubicBezTo>
                  <a:cubicBezTo>
                    <a:pt x="21" y="133"/>
                    <a:pt x="21" y="192"/>
                    <a:pt x="1" y="232"/>
                  </a:cubicBezTo>
                  <a:cubicBezTo>
                    <a:pt x="127" y="259"/>
                    <a:pt x="253" y="290"/>
                    <a:pt x="376" y="290"/>
                  </a:cubicBezTo>
                  <a:cubicBezTo>
                    <a:pt x="524" y="290"/>
                    <a:pt x="666" y="245"/>
                    <a:pt x="796" y="93"/>
                  </a:cubicBezTo>
                  <a:lnTo>
                    <a:pt x="777" y="13"/>
                  </a:lnTo>
                  <a:cubicBezTo>
                    <a:pt x="752" y="5"/>
                    <a:pt x="731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9"/>
            <p:cNvSpPr/>
            <p:nvPr/>
          </p:nvSpPr>
          <p:spPr>
            <a:xfrm>
              <a:off x="5733850" y="322400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558" y="1"/>
                  </a:moveTo>
                  <a:cubicBezTo>
                    <a:pt x="359" y="21"/>
                    <a:pt x="180" y="41"/>
                    <a:pt x="1" y="81"/>
                  </a:cubicBezTo>
                  <a:cubicBezTo>
                    <a:pt x="100" y="200"/>
                    <a:pt x="260" y="200"/>
                    <a:pt x="399" y="240"/>
                  </a:cubicBezTo>
                  <a:lnTo>
                    <a:pt x="478" y="240"/>
                  </a:lnTo>
                  <a:lnTo>
                    <a:pt x="558" y="22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9"/>
            <p:cNvSpPr/>
            <p:nvPr/>
          </p:nvSpPr>
          <p:spPr>
            <a:xfrm>
              <a:off x="6401750" y="3204250"/>
              <a:ext cx="3025" cy="3375"/>
            </a:xfrm>
            <a:custGeom>
              <a:avLst/>
              <a:gdLst/>
              <a:ahLst/>
              <a:cxnLst/>
              <a:rect l="l" t="t" r="r" b="b"/>
              <a:pathLst>
                <a:path w="121" h="135" extrusionOk="0">
                  <a:moveTo>
                    <a:pt x="54" y="0"/>
                  </a:moveTo>
                  <a:cubicBezTo>
                    <a:pt x="32" y="0"/>
                    <a:pt x="13" y="27"/>
                    <a:pt x="1" y="75"/>
                  </a:cubicBezTo>
                  <a:cubicBezTo>
                    <a:pt x="1" y="95"/>
                    <a:pt x="1" y="115"/>
                    <a:pt x="21" y="134"/>
                  </a:cubicBezTo>
                  <a:cubicBezTo>
                    <a:pt x="41" y="134"/>
                    <a:pt x="60" y="115"/>
                    <a:pt x="100" y="115"/>
                  </a:cubicBezTo>
                  <a:cubicBezTo>
                    <a:pt x="100" y="75"/>
                    <a:pt x="120" y="35"/>
                    <a:pt x="100" y="35"/>
                  </a:cubicBezTo>
                  <a:cubicBezTo>
                    <a:pt x="85" y="11"/>
                    <a:pt x="69" y="0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9"/>
            <p:cNvSpPr/>
            <p:nvPr/>
          </p:nvSpPr>
          <p:spPr>
            <a:xfrm>
              <a:off x="6429100" y="3082075"/>
              <a:ext cx="4025" cy="2150"/>
            </a:xfrm>
            <a:custGeom>
              <a:avLst/>
              <a:gdLst/>
              <a:ahLst/>
              <a:cxnLst/>
              <a:rect l="l" t="t" r="r" b="b"/>
              <a:pathLst>
                <a:path w="161" h="86" extrusionOk="0">
                  <a:moveTo>
                    <a:pt x="117" y="0"/>
                  </a:moveTo>
                  <a:cubicBezTo>
                    <a:pt x="77" y="0"/>
                    <a:pt x="29" y="14"/>
                    <a:pt x="1" y="28"/>
                  </a:cubicBezTo>
                  <a:cubicBezTo>
                    <a:pt x="29" y="66"/>
                    <a:pt x="62" y="86"/>
                    <a:pt x="90" y="86"/>
                  </a:cubicBezTo>
                  <a:cubicBezTo>
                    <a:pt x="122" y="86"/>
                    <a:pt x="150" y="61"/>
                    <a:pt x="160" y="9"/>
                  </a:cubicBezTo>
                  <a:cubicBezTo>
                    <a:pt x="148" y="3"/>
                    <a:pt x="133" y="0"/>
                    <a:pt x="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9"/>
            <p:cNvSpPr/>
            <p:nvPr/>
          </p:nvSpPr>
          <p:spPr>
            <a:xfrm>
              <a:off x="5780600" y="3062375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21" y="1"/>
                  </a:moveTo>
                  <a:cubicBezTo>
                    <a:pt x="1" y="180"/>
                    <a:pt x="21" y="319"/>
                    <a:pt x="180" y="399"/>
                  </a:cubicBezTo>
                  <a:cubicBezTo>
                    <a:pt x="200" y="240"/>
                    <a:pt x="18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9"/>
            <p:cNvSpPr/>
            <p:nvPr/>
          </p:nvSpPr>
          <p:spPr>
            <a:xfrm>
              <a:off x="5862675" y="3066225"/>
              <a:ext cx="16925" cy="56975"/>
            </a:xfrm>
            <a:custGeom>
              <a:avLst/>
              <a:gdLst/>
              <a:ahLst/>
              <a:cxnLst/>
              <a:rect l="l" t="t" r="r" b="b"/>
              <a:pathLst>
                <a:path w="677" h="2279" extrusionOk="0">
                  <a:moveTo>
                    <a:pt x="259" y="1"/>
                  </a:moveTo>
                  <a:cubicBezTo>
                    <a:pt x="229" y="1"/>
                    <a:pt x="199" y="16"/>
                    <a:pt x="179" y="46"/>
                  </a:cubicBezTo>
                  <a:cubicBezTo>
                    <a:pt x="40" y="782"/>
                    <a:pt x="199" y="1538"/>
                    <a:pt x="0" y="2274"/>
                  </a:cubicBezTo>
                  <a:cubicBezTo>
                    <a:pt x="24" y="2277"/>
                    <a:pt x="46" y="2278"/>
                    <a:pt x="68" y="2278"/>
                  </a:cubicBezTo>
                  <a:cubicBezTo>
                    <a:pt x="336" y="2278"/>
                    <a:pt x="441" y="2057"/>
                    <a:pt x="478" y="1836"/>
                  </a:cubicBezTo>
                  <a:cubicBezTo>
                    <a:pt x="537" y="1239"/>
                    <a:pt x="676" y="623"/>
                    <a:pt x="338" y="46"/>
                  </a:cubicBezTo>
                  <a:cubicBezTo>
                    <a:pt x="318" y="16"/>
                    <a:pt x="28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9"/>
            <p:cNvSpPr/>
            <p:nvPr/>
          </p:nvSpPr>
          <p:spPr>
            <a:xfrm>
              <a:off x="5860675" y="3048600"/>
              <a:ext cx="11950" cy="18775"/>
            </a:xfrm>
            <a:custGeom>
              <a:avLst/>
              <a:gdLst/>
              <a:ahLst/>
              <a:cxnLst/>
              <a:rect l="l" t="t" r="r" b="b"/>
              <a:pathLst>
                <a:path w="478" h="751" extrusionOk="0">
                  <a:moveTo>
                    <a:pt x="251" y="0"/>
                  </a:moveTo>
                  <a:cubicBezTo>
                    <a:pt x="176" y="0"/>
                    <a:pt x="88" y="75"/>
                    <a:pt x="1" y="174"/>
                  </a:cubicBezTo>
                  <a:cubicBezTo>
                    <a:pt x="60" y="373"/>
                    <a:pt x="20" y="592"/>
                    <a:pt x="219" y="751"/>
                  </a:cubicBezTo>
                  <a:lnTo>
                    <a:pt x="418" y="751"/>
                  </a:lnTo>
                  <a:cubicBezTo>
                    <a:pt x="418" y="572"/>
                    <a:pt x="478" y="353"/>
                    <a:pt x="398" y="174"/>
                  </a:cubicBezTo>
                  <a:cubicBezTo>
                    <a:pt x="363" y="49"/>
                    <a:pt x="311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9"/>
            <p:cNvSpPr/>
            <p:nvPr/>
          </p:nvSpPr>
          <p:spPr>
            <a:xfrm>
              <a:off x="5818900" y="29922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259" y="1"/>
                  </a:moveTo>
                  <a:cubicBezTo>
                    <a:pt x="160" y="1"/>
                    <a:pt x="60" y="21"/>
                    <a:pt x="1" y="120"/>
                  </a:cubicBezTo>
                  <a:cubicBezTo>
                    <a:pt x="80" y="61"/>
                    <a:pt x="160" y="2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9"/>
            <p:cNvSpPr/>
            <p:nvPr/>
          </p:nvSpPr>
          <p:spPr>
            <a:xfrm>
              <a:off x="5847750" y="29863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60"/>
                    <a:pt x="80" y="10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9"/>
            <p:cNvSpPr/>
            <p:nvPr/>
          </p:nvSpPr>
          <p:spPr>
            <a:xfrm>
              <a:off x="5470775" y="2881850"/>
              <a:ext cx="78100" cy="19225"/>
            </a:xfrm>
            <a:custGeom>
              <a:avLst/>
              <a:gdLst/>
              <a:ahLst/>
              <a:cxnLst/>
              <a:rect l="l" t="t" r="r" b="b"/>
              <a:pathLst>
                <a:path w="3124" h="769" extrusionOk="0">
                  <a:moveTo>
                    <a:pt x="2487" y="1"/>
                  </a:moveTo>
                  <a:cubicBezTo>
                    <a:pt x="1970" y="80"/>
                    <a:pt x="1473" y="140"/>
                    <a:pt x="975" y="200"/>
                  </a:cubicBezTo>
                  <a:cubicBezTo>
                    <a:pt x="796" y="379"/>
                    <a:pt x="538" y="359"/>
                    <a:pt x="299" y="379"/>
                  </a:cubicBezTo>
                  <a:cubicBezTo>
                    <a:pt x="80" y="399"/>
                    <a:pt x="1" y="558"/>
                    <a:pt x="1" y="757"/>
                  </a:cubicBezTo>
                  <a:cubicBezTo>
                    <a:pt x="109" y="765"/>
                    <a:pt x="217" y="768"/>
                    <a:pt x="324" y="768"/>
                  </a:cubicBezTo>
                  <a:cubicBezTo>
                    <a:pt x="1280" y="768"/>
                    <a:pt x="2194" y="468"/>
                    <a:pt x="3124" y="200"/>
                  </a:cubicBezTo>
                  <a:cubicBezTo>
                    <a:pt x="2885" y="160"/>
                    <a:pt x="2646" y="239"/>
                    <a:pt x="2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9"/>
            <p:cNvSpPr/>
            <p:nvPr/>
          </p:nvSpPr>
          <p:spPr>
            <a:xfrm>
              <a:off x="5537425" y="2926225"/>
              <a:ext cx="29350" cy="15500"/>
            </a:xfrm>
            <a:custGeom>
              <a:avLst/>
              <a:gdLst/>
              <a:ahLst/>
              <a:cxnLst/>
              <a:rect l="l" t="t" r="r" b="b"/>
              <a:pathLst>
                <a:path w="1174" h="620" extrusionOk="0">
                  <a:moveTo>
                    <a:pt x="546" y="1"/>
                  </a:moveTo>
                  <a:cubicBezTo>
                    <a:pt x="368" y="1"/>
                    <a:pt x="182" y="58"/>
                    <a:pt x="0" y="116"/>
                  </a:cubicBezTo>
                  <a:cubicBezTo>
                    <a:pt x="179" y="454"/>
                    <a:pt x="617" y="175"/>
                    <a:pt x="776" y="494"/>
                  </a:cubicBezTo>
                  <a:cubicBezTo>
                    <a:pt x="852" y="539"/>
                    <a:pt x="940" y="619"/>
                    <a:pt x="1012" y="619"/>
                  </a:cubicBezTo>
                  <a:cubicBezTo>
                    <a:pt x="1035" y="619"/>
                    <a:pt x="1056" y="612"/>
                    <a:pt x="1074" y="593"/>
                  </a:cubicBezTo>
                  <a:cubicBezTo>
                    <a:pt x="1174" y="513"/>
                    <a:pt x="1134" y="374"/>
                    <a:pt x="1074" y="275"/>
                  </a:cubicBezTo>
                  <a:cubicBezTo>
                    <a:pt x="919" y="68"/>
                    <a:pt x="738" y="1"/>
                    <a:pt x="5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9"/>
            <p:cNvSpPr/>
            <p:nvPr/>
          </p:nvSpPr>
          <p:spPr>
            <a:xfrm>
              <a:off x="5607550" y="2876375"/>
              <a:ext cx="29850" cy="5000"/>
            </a:xfrm>
            <a:custGeom>
              <a:avLst/>
              <a:gdLst/>
              <a:ahLst/>
              <a:cxnLst/>
              <a:rect l="l" t="t" r="r" b="b"/>
              <a:pathLst>
                <a:path w="1194" h="200" extrusionOk="0">
                  <a:moveTo>
                    <a:pt x="995" y="1"/>
                  </a:moveTo>
                  <a:cubicBezTo>
                    <a:pt x="756" y="21"/>
                    <a:pt x="497" y="21"/>
                    <a:pt x="259" y="21"/>
                  </a:cubicBezTo>
                  <a:cubicBezTo>
                    <a:pt x="239" y="61"/>
                    <a:pt x="179" y="61"/>
                    <a:pt x="139" y="61"/>
                  </a:cubicBezTo>
                  <a:cubicBezTo>
                    <a:pt x="100" y="61"/>
                    <a:pt x="80" y="80"/>
                    <a:pt x="20" y="80"/>
                  </a:cubicBezTo>
                  <a:cubicBezTo>
                    <a:pt x="0" y="100"/>
                    <a:pt x="20" y="160"/>
                    <a:pt x="80" y="200"/>
                  </a:cubicBezTo>
                  <a:cubicBezTo>
                    <a:pt x="458" y="200"/>
                    <a:pt x="836" y="180"/>
                    <a:pt x="1194" y="180"/>
                  </a:cubicBezTo>
                  <a:cubicBezTo>
                    <a:pt x="1134" y="120"/>
                    <a:pt x="1074" y="6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9"/>
            <p:cNvSpPr/>
            <p:nvPr/>
          </p:nvSpPr>
          <p:spPr>
            <a:xfrm>
              <a:off x="5604050" y="2877875"/>
              <a:ext cx="7000" cy="3500"/>
            </a:xfrm>
            <a:custGeom>
              <a:avLst/>
              <a:gdLst/>
              <a:ahLst/>
              <a:cxnLst/>
              <a:rect l="l" t="t" r="r" b="b"/>
              <a:pathLst>
                <a:path w="280" h="140" extrusionOk="0">
                  <a:moveTo>
                    <a:pt x="279" y="1"/>
                  </a:moveTo>
                  <a:cubicBezTo>
                    <a:pt x="180" y="1"/>
                    <a:pt x="80" y="40"/>
                    <a:pt x="1" y="120"/>
                  </a:cubicBezTo>
                  <a:cubicBezTo>
                    <a:pt x="80" y="140"/>
                    <a:pt x="140" y="140"/>
                    <a:pt x="220" y="140"/>
                  </a:cubicBezTo>
                  <a:cubicBezTo>
                    <a:pt x="220" y="100"/>
                    <a:pt x="240" y="4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9"/>
            <p:cNvSpPr/>
            <p:nvPr/>
          </p:nvSpPr>
          <p:spPr>
            <a:xfrm>
              <a:off x="6357500" y="2805425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3" y="0"/>
                  </a:moveTo>
                  <a:cubicBezTo>
                    <a:pt x="178" y="0"/>
                    <a:pt x="96" y="14"/>
                    <a:pt x="20" y="14"/>
                  </a:cubicBezTo>
                  <a:cubicBezTo>
                    <a:pt x="20" y="134"/>
                    <a:pt x="0" y="253"/>
                    <a:pt x="0" y="372"/>
                  </a:cubicBezTo>
                  <a:cubicBezTo>
                    <a:pt x="80" y="372"/>
                    <a:pt x="120" y="372"/>
                    <a:pt x="179" y="412"/>
                  </a:cubicBezTo>
                  <a:cubicBezTo>
                    <a:pt x="299" y="352"/>
                    <a:pt x="518" y="352"/>
                    <a:pt x="478" y="153"/>
                  </a:cubicBezTo>
                  <a:cubicBezTo>
                    <a:pt x="443" y="27"/>
                    <a:pt x="35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9"/>
            <p:cNvSpPr/>
            <p:nvPr/>
          </p:nvSpPr>
          <p:spPr>
            <a:xfrm>
              <a:off x="6380875" y="2812100"/>
              <a:ext cx="14950" cy="7300"/>
            </a:xfrm>
            <a:custGeom>
              <a:avLst/>
              <a:gdLst/>
              <a:ahLst/>
              <a:cxnLst/>
              <a:rect l="l" t="t" r="r" b="b"/>
              <a:pathLst>
                <a:path w="598" h="292" extrusionOk="0">
                  <a:moveTo>
                    <a:pt x="299" y="1"/>
                  </a:moveTo>
                  <a:cubicBezTo>
                    <a:pt x="199" y="1"/>
                    <a:pt x="100" y="36"/>
                    <a:pt x="0" y="105"/>
                  </a:cubicBezTo>
                  <a:cubicBezTo>
                    <a:pt x="98" y="232"/>
                    <a:pt x="195" y="292"/>
                    <a:pt x="293" y="292"/>
                  </a:cubicBezTo>
                  <a:cubicBezTo>
                    <a:pt x="394" y="292"/>
                    <a:pt x="496" y="227"/>
                    <a:pt x="597" y="105"/>
                  </a:cubicBezTo>
                  <a:cubicBezTo>
                    <a:pt x="498" y="36"/>
                    <a:pt x="39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9"/>
            <p:cNvSpPr/>
            <p:nvPr/>
          </p:nvSpPr>
          <p:spPr>
            <a:xfrm>
              <a:off x="6067550" y="2829025"/>
              <a:ext cx="37325" cy="5125"/>
            </a:xfrm>
            <a:custGeom>
              <a:avLst/>
              <a:gdLst/>
              <a:ahLst/>
              <a:cxnLst/>
              <a:rect l="l" t="t" r="r" b="b"/>
              <a:pathLst>
                <a:path w="1493" h="205" extrusionOk="0">
                  <a:moveTo>
                    <a:pt x="991" y="1"/>
                  </a:moveTo>
                  <a:cubicBezTo>
                    <a:pt x="655" y="1"/>
                    <a:pt x="319" y="18"/>
                    <a:pt x="1" y="124"/>
                  </a:cubicBezTo>
                  <a:cubicBezTo>
                    <a:pt x="18" y="124"/>
                    <a:pt x="36" y="123"/>
                    <a:pt x="54" y="123"/>
                  </a:cubicBezTo>
                  <a:cubicBezTo>
                    <a:pt x="331" y="123"/>
                    <a:pt x="619" y="205"/>
                    <a:pt x="898" y="205"/>
                  </a:cubicBezTo>
                  <a:cubicBezTo>
                    <a:pt x="1104" y="205"/>
                    <a:pt x="1305" y="160"/>
                    <a:pt x="1493" y="5"/>
                  </a:cubicBezTo>
                  <a:cubicBezTo>
                    <a:pt x="1327" y="5"/>
                    <a:pt x="1159" y="1"/>
                    <a:pt x="9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9"/>
            <p:cNvSpPr/>
            <p:nvPr/>
          </p:nvSpPr>
          <p:spPr>
            <a:xfrm>
              <a:off x="6037725" y="2774375"/>
              <a:ext cx="5000" cy="2575"/>
            </a:xfrm>
            <a:custGeom>
              <a:avLst/>
              <a:gdLst/>
              <a:ahLst/>
              <a:cxnLst/>
              <a:rect l="l" t="t" r="r" b="b"/>
              <a:pathLst>
                <a:path w="200" h="103" extrusionOk="0">
                  <a:moveTo>
                    <a:pt x="110" y="0"/>
                  </a:moveTo>
                  <a:cubicBezTo>
                    <a:pt x="76" y="0"/>
                    <a:pt x="38" y="26"/>
                    <a:pt x="0" y="82"/>
                  </a:cubicBezTo>
                  <a:lnTo>
                    <a:pt x="100" y="102"/>
                  </a:lnTo>
                  <a:lnTo>
                    <a:pt x="199" y="82"/>
                  </a:lnTo>
                  <a:cubicBezTo>
                    <a:pt x="178" y="31"/>
                    <a:pt x="147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9"/>
            <p:cNvSpPr/>
            <p:nvPr/>
          </p:nvSpPr>
          <p:spPr>
            <a:xfrm>
              <a:off x="5672200" y="2874250"/>
              <a:ext cx="2500" cy="2150"/>
            </a:xfrm>
            <a:custGeom>
              <a:avLst/>
              <a:gdLst/>
              <a:ahLst/>
              <a:cxnLst/>
              <a:rect l="l" t="t" r="r" b="b"/>
              <a:pathLst>
                <a:path w="100" h="86" extrusionOk="0">
                  <a:moveTo>
                    <a:pt x="60" y="1"/>
                  </a:moveTo>
                  <a:cubicBezTo>
                    <a:pt x="46" y="1"/>
                    <a:pt x="27" y="21"/>
                    <a:pt x="0" y="66"/>
                  </a:cubicBezTo>
                  <a:cubicBezTo>
                    <a:pt x="40" y="86"/>
                    <a:pt x="60" y="86"/>
                    <a:pt x="100" y="86"/>
                  </a:cubicBezTo>
                  <a:cubicBezTo>
                    <a:pt x="89" y="31"/>
                    <a:pt x="78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9"/>
            <p:cNvSpPr/>
            <p:nvPr/>
          </p:nvSpPr>
          <p:spPr>
            <a:xfrm>
              <a:off x="5357400" y="2861975"/>
              <a:ext cx="13450" cy="9450"/>
            </a:xfrm>
            <a:custGeom>
              <a:avLst/>
              <a:gdLst/>
              <a:ahLst/>
              <a:cxnLst/>
              <a:rect l="l" t="t" r="r" b="b"/>
              <a:pathLst>
                <a:path w="538" h="378" extrusionOk="0">
                  <a:moveTo>
                    <a:pt x="358" y="0"/>
                  </a:moveTo>
                  <a:cubicBezTo>
                    <a:pt x="239" y="0"/>
                    <a:pt x="80" y="40"/>
                    <a:pt x="0" y="159"/>
                  </a:cubicBezTo>
                  <a:cubicBezTo>
                    <a:pt x="159" y="239"/>
                    <a:pt x="358" y="298"/>
                    <a:pt x="537" y="378"/>
                  </a:cubicBezTo>
                  <a:cubicBezTo>
                    <a:pt x="537" y="239"/>
                    <a:pt x="537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9"/>
            <p:cNvSpPr/>
            <p:nvPr/>
          </p:nvSpPr>
          <p:spPr>
            <a:xfrm>
              <a:off x="5377275" y="2861975"/>
              <a:ext cx="12975" cy="8950"/>
            </a:xfrm>
            <a:custGeom>
              <a:avLst/>
              <a:gdLst/>
              <a:ahLst/>
              <a:cxnLst/>
              <a:rect l="l" t="t" r="r" b="b"/>
              <a:pathLst>
                <a:path w="519" h="35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419" y="40"/>
                    <a:pt x="339" y="40"/>
                    <a:pt x="240" y="40"/>
                  </a:cubicBezTo>
                  <a:cubicBezTo>
                    <a:pt x="120" y="60"/>
                    <a:pt x="1" y="100"/>
                    <a:pt x="41" y="259"/>
                  </a:cubicBezTo>
                  <a:cubicBezTo>
                    <a:pt x="54" y="327"/>
                    <a:pt x="105" y="357"/>
                    <a:pt x="167" y="357"/>
                  </a:cubicBezTo>
                  <a:cubicBezTo>
                    <a:pt x="196" y="357"/>
                    <a:pt x="228" y="351"/>
                    <a:pt x="259" y="338"/>
                  </a:cubicBezTo>
                  <a:cubicBezTo>
                    <a:pt x="339" y="279"/>
                    <a:pt x="438" y="259"/>
                    <a:pt x="518" y="199"/>
                  </a:cubicBezTo>
                  <a:cubicBezTo>
                    <a:pt x="498" y="159"/>
                    <a:pt x="498" y="8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9"/>
            <p:cNvSpPr/>
            <p:nvPr/>
          </p:nvSpPr>
          <p:spPr>
            <a:xfrm>
              <a:off x="5394700" y="2871900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54"/>
                    <a:pt x="80" y="142"/>
                    <a:pt x="137" y="142"/>
                  </a:cubicBezTo>
                  <a:cubicBezTo>
                    <a:pt x="166" y="142"/>
                    <a:pt x="199" y="120"/>
                    <a:pt x="239" y="61"/>
                  </a:cubicBezTo>
                  <a:cubicBezTo>
                    <a:pt x="159" y="41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9"/>
            <p:cNvSpPr/>
            <p:nvPr/>
          </p:nvSpPr>
          <p:spPr>
            <a:xfrm>
              <a:off x="5389725" y="28669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1"/>
                    <a:pt x="139" y="140"/>
                    <a:pt x="199" y="20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9"/>
            <p:cNvSpPr/>
            <p:nvPr/>
          </p:nvSpPr>
          <p:spPr>
            <a:xfrm>
              <a:off x="5259425" y="29348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118" y="1"/>
                  </a:moveTo>
                  <a:cubicBezTo>
                    <a:pt x="87" y="1"/>
                    <a:pt x="50" y="20"/>
                    <a:pt x="0" y="69"/>
                  </a:cubicBezTo>
                  <a:cubicBezTo>
                    <a:pt x="80" y="109"/>
                    <a:pt x="179" y="129"/>
                    <a:pt x="259" y="149"/>
                  </a:cubicBezTo>
                  <a:cubicBezTo>
                    <a:pt x="218" y="94"/>
                    <a:pt x="186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9"/>
            <p:cNvSpPr/>
            <p:nvPr/>
          </p:nvSpPr>
          <p:spPr>
            <a:xfrm>
              <a:off x="6381875" y="2805775"/>
              <a:ext cx="13950" cy="8975"/>
            </a:xfrm>
            <a:custGeom>
              <a:avLst/>
              <a:gdLst/>
              <a:ahLst/>
              <a:cxnLst/>
              <a:rect l="l" t="t" r="r" b="b"/>
              <a:pathLst>
                <a:path w="558" h="359" extrusionOk="0">
                  <a:moveTo>
                    <a:pt x="358" y="0"/>
                  </a:moveTo>
                  <a:cubicBezTo>
                    <a:pt x="199" y="60"/>
                    <a:pt x="60" y="199"/>
                    <a:pt x="0" y="358"/>
                  </a:cubicBezTo>
                  <a:lnTo>
                    <a:pt x="557" y="358"/>
                  </a:lnTo>
                  <a:cubicBezTo>
                    <a:pt x="497" y="239"/>
                    <a:pt x="418" y="1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9"/>
            <p:cNvSpPr/>
            <p:nvPr/>
          </p:nvSpPr>
          <p:spPr>
            <a:xfrm>
              <a:off x="5451875" y="28957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" y="1"/>
                  </a:moveTo>
                  <a:cubicBezTo>
                    <a:pt x="29" y="85"/>
                    <a:pt x="61" y="121"/>
                    <a:pt x="94" y="121"/>
                  </a:cubicBezTo>
                  <a:cubicBezTo>
                    <a:pt x="131" y="121"/>
                    <a:pt x="168" y="75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>
              <a:off x="6219250" y="3100600"/>
              <a:ext cx="19400" cy="5075"/>
            </a:xfrm>
            <a:custGeom>
              <a:avLst/>
              <a:gdLst/>
              <a:ahLst/>
              <a:cxnLst/>
              <a:rect l="l" t="t" r="r" b="b"/>
              <a:pathLst>
                <a:path w="776" h="203" extrusionOk="0">
                  <a:moveTo>
                    <a:pt x="417" y="0"/>
                  </a:moveTo>
                  <a:cubicBezTo>
                    <a:pt x="279" y="0"/>
                    <a:pt x="137" y="77"/>
                    <a:pt x="0" y="202"/>
                  </a:cubicBezTo>
                  <a:lnTo>
                    <a:pt x="776" y="202"/>
                  </a:lnTo>
                  <a:cubicBezTo>
                    <a:pt x="663" y="61"/>
                    <a:pt x="542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>
              <a:off x="6176475" y="31151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378" y="0"/>
                  </a:moveTo>
                  <a:cubicBezTo>
                    <a:pt x="219" y="0"/>
                    <a:pt x="80" y="60"/>
                    <a:pt x="0" y="219"/>
                  </a:cubicBezTo>
                  <a:lnTo>
                    <a:pt x="378" y="160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>
              <a:off x="5408625" y="3057675"/>
              <a:ext cx="19400" cy="4800"/>
            </a:xfrm>
            <a:custGeom>
              <a:avLst/>
              <a:gdLst/>
              <a:ahLst/>
              <a:cxnLst/>
              <a:rect l="l" t="t" r="r" b="b"/>
              <a:pathLst>
                <a:path w="776" h="192" extrusionOk="0">
                  <a:moveTo>
                    <a:pt x="349" y="1"/>
                  </a:moveTo>
                  <a:cubicBezTo>
                    <a:pt x="255" y="1"/>
                    <a:pt x="159" y="12"/>
                    <a:pt x="67" y="12"/>
                  </a:cubicBezTo>
                  <a:cubicBezTo>
                    <a:pt x="45" y="12"/>
                    <a:pt x="22" y="11"/>
                    <a:pt x="0" y="10"/>
                  </a:cubicBezTo>
                  <a:lnTo>
                    <a:pt x="0" y="10"/>
                  </a:lnTo>
                  <a:cubicBezTo>
                    <a:pt x="121" y="166"/>
                    <a:pt x="278" y="192"/>
                    <a:pt x="444" y="192"/>
                  </a:cubicBezTo>
                  <a:cubicBezTo>
                    <a:pt x="524" y="192"/>
                    <a:pt x="606" y="186"/>
                    <a:pt x="687" y="186"/>
                  </a:cubicBezTo>
                  <a:cubicBezTo>
                    <a:pt x="717" y="186"/>
                    <a:pt x="746" y="187"/>
                    <a:pt x="776" y="189"/>
                  </a:cubicBezTo>
                  <a:cubicBezTo>
                    <a:pt x="652" y="31"/>
                    <a:pt x="502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>
              <a:off x="5432000" y="3062800"/>
              <a:ext cx="14925" cy="4100"/>
            </a:xfrm>
            <a:custGeom>
              <a:avLst/>
              <a:gdLst/>
              <a:ahLst/>
              <a:cxnLst/>
              <a:rect l="l" t="t" r="r" b="b"/>
              <a:pathLst>
                <a:path w="597" h="164" extrusionOk="0">
                  <a:moveTo>
                    <a:pt x="186" y="0"/>
                  </a:moveTo>
                  <a:cubicBezTo>
                    <a:pt x="125" y="0"/>
                    <a:pt x="63" y="4"/>
                    <a:pt x="0" y="4"/>
                  </a:cubicBezTo>
                  <a:cubicBezTo>
                    <a:pt x="130" y="150"/>
                    <a:pt x="287" y="164"/>
                    <a:pt x="471" y="164"/>
                  </a:cubicBezTo>
                  <a:cubicBezTo>
                    <a:pt x="511" y="164"/>
                    <a:pt x="553" y="163"/>
                    <a:pt x="597" y="163"/>
                  </a:cubicBezTo>
                  <a:cubicBezTo>
                    <a:pt x="483" y="21"/>
                    <a:pt x="339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>
              <a:off x="5255450" y="3030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219" y="14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>
              <a:off x="5459850" y="3068250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38" y="1"/>
                  </a:moveTo>
                  <a:cubicBezTo>
                    <a:pt x="26" y="1"/>
                    <a:pt x="13" y="2"/>
                    <a:pt x="0" y="5"/>
                  </a:cubicBezTo>
                  <a:cubicBezTo>
                    <a:pt x="80" y="44"/>
                    <a:pt x="179" y="84"/>
                    <a:pt x="239" y="144"/>
                  </a:cubicBezTo>
                  <a:cubicBezTo>
                    <a:pt x="204" y="57"/>
                    <a:pt x="12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>
              <a:off x="5169900" y="3106275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121" y="1"/>
                  </a:moveTo>
                  <a:cubicBezTo>
                    <a:pt x="84" y="1"/>
                    <a:pt x="44" y="6"/>
                    <a:pt x="1" y="15"/>
                  </a:cubicBezTo>
                  <a:cubicBezTo>
                    <a:pt x="84" y="115"/>
                    <a:pt x="209" y="159"/>
                    <a:pt x="329" y="159"/>
                  </a:cubicBezTo>
                  <a:cubicBezTo>
                    <a:pt x="353" y="159"/>
                    <a:pt x="376" y="158"/>
                    <a:pt x="398" y="155"/>
                  </a:cubicBezTo>
                  <a:cubicBezTo>
                    <a:pt x="323" y="49"/>
                    <a:pt x="236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>
              <a:off x="5304175" y="2871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1"/>
                  </a:moveTo>
                  <a:cubicBezTo>
                    <a:pt x="80" y="160"/>
                    <a:pt x="239" y="180"/>
                    <a:pt x="379" y="180"/>
                  </a:cubicBezTo>
                  <a:cubicBezTo>
                    <a:pt x="299" y="4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>
              <a:off x="5313625" y="287637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" y="1"/>
                  </a:moveTo>
                  <a:cubicBezTo>
                    <a:pt x="30" y="61"/>
                    <a:pt x="60" y="90"/>
                    <a:pt x="93" y="90"/>
                  </a:cubicBezTo>
                  <a:cubicBezTo>
                    <a:pt x="125" y="90"/>
                    <a:pt x="16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>
              <a:off x="5323075" y="2876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0"/>
                    <a:pt x="140" y="140"/>
                    <a:pt x="199" y="180"/>
                  </a:cubicBezTo>
                  <a:cubicBezTo>
                    <a:pt x="12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>
              <a:off x="5640850" y="3232225"/>
              <a:ext cx="1525" cy="2250"/>
            </a:xfrm>
            <a:custGeom>
              <a:avLst/>
              <a:gdLst/>
              <a:ahLst/>
              <a:cxnLst/>
              <a:rect l="l" t="t" r="r" b="b"/>
              <a:pathLst>
                <a:path w="61" h="90" extrusionOk="0">
                  <a:moveTo>
                    <a:pt x="26" y="1"/>
                  </a:moveTo>
                  <a:cubicBezTo>
                    <a:pt x="18" y="1"/>
                    <a:pt x="9" y="17"/>
                    <a:pt x="1" y="50"/>
                  </a:cubicBezTo>
                  <a:cubicBezTo>
                    <a:pt x="1" y="70"/>
                    <a:pt x="41" y="70"/>
                    <a:pt x="61" y="90"/>
                  </a:cubicBezTo>
                  <a:cubicBezTo>
                    <a:pt x="49" y="32"/>
                    <a:pt x="37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2" name="Google Shape;6512;p9"/>
          <p:cNvGrpSpPr/>
          <p:nvPr/>
        </p:nvGrpSpPr>
        <p:grpSpPr>
          <a:xfrm>
            <a:off x="7139461" y="3467246"/>
            <a:ext cx="1881701" cy="1676266"/>
            <a:chOff x="3823175" y="3495550"/>
            <a:chExt cx="1982825" cy="1766350"/>
          </a:xfrm>
        </p:grpSpPr>
        <p:sp>
          <p:nvSpPr>
            <p:cNvPr id="6513" name="Google Shape;6513;p9"/>
            <p:cNvSpPr/>
            <p:nvPr/>
          </p:nvSpPr>
          <p:spPr>
            <a:xfrm>
              <a:off x="3847050" y="4624300"/>
              <a:ext cx="44775" cy="333375"/>
            </a:xfrm>
            <a:custGeom>
              <a:avLst/>
              <a:gdLst/>
              <a:ahLst/>
              <a:cxnLst/>
              <a:rect l="l" t="t" r="r" b="b"/>
              <a:pathLst>
                <a:path w="1791" h="13335" extrusionOk="0">
                  <a:moveTo>
                    <a:pt x="1116" y="1"/>
                  </a:moveTo>
                  <a:cubicBezTo>
                    <a:pt x="1070" y="1"/>
                    <a:pt x="1024" y="10"/>
                    <a:pt x="975" y="27"/>
                  </a:cubicBezTo>
                  <a:cubicBezTo>
                    <a:pt x="915" y="86"/>
                    <a:pt x="895" y="166"/>
                    <a:pt x="875" y="226"/>
                  </a:cubicBezTo>
                  <a:cubicBezTo>
                    <a:pt x="776" y="484"/>
                    <a:pt x="836" y="763"/>
                    <a:pt x="776" y="1002"/>
                  </a:cubicBezTo>
                  <a:cubicBezTo>
                    <a:pt x="756" y="1081"/>
                    <a:pt x="736" y="1121"/>
                    <a:pt x="696" y="1200"/>
                  </a:cubicBezTo>
                  <a:cubicBezTo>
                    <a:pt x="656" y="1360"/>
                    <a:pt x="656" y="1479"/>
                    <a:pt x="617" y="1618"/>
                  </a:cubicBezTo>
                  <a:cubicBezTo>
                    <a:pt x="617" y="1718"/>
                    <a:pt x="577" y="1817"/>
                    <a:pt x="557" y="1917"/>
                  </a:cubicBezTo>
                  <a:cubicBezTo>
                    <a:pt x="557" y="1976"/>
                    <a:pt x="537" y="2056"/>
                    <a:pt x="497" y="2116"/>
                  </a:cubicBezTo>
                  <a:cubicBezTo>
                    <a:pt x="477" y="2314"/>
                    <a:pt x="398" y="2493"/>
                    <a:pt x="378" y="2692"/>
                  </a:cubicBezTo>
                  <a:cubicBezTo>
                    <a:pt x="378" y="2891"/>
                    <a:pt x="398" y="3110"/>
                    <a:pt x="338" y="3309"/>
                  </a:cubicBezTo>
                  <a:cubicBezTo>
                    <a:pt x="259" y="3707"/>
                    <a:pt x="358" y="4105"/>
                    <a:pt x="239" y="4503"/>
                  </a:cubicBezTo>
                  <a:cubicBezTo>
                    <a:pt x="279" y="4900"/>
                    <a:pt x="40" y="5278"/>
                    <a:pt x="159" y="5696"/>
                  </a:cubicBezTo>
                  <a:lnTo>
                    <a:pt x="159" y="5875"/>
                  </a:lnTo>
                  <a:cubicBezTo>
                    <a:pt x="159" y="5875"/>
                    <a:pt x="139" y="5875"/>
                    <a:pt x="99" y="5935"/>
                  </a:cubicBezTo>
                  <a:cubicBezTo>
                    <a:pt x="80" y="5975"/>
                    <a:pt x="99" y="5995"/>
                    <a:pt x="159" y="6054"/>
                  </a:cubicBezTo>
                  <a:cubicBezTo>
                    <a:pt x="199" y="6174"/>
                    <a:pt x="199" y="6273"/>
                    <a:pt x="159" y="6392"/>
                  </a:cubicBezTo>
                  <a:cubicBezTo>
                    <a:pt x="0" y="6930"/>
                    <a:pt x="40" y="7447"/>
                    <a:pt x="99" y="7964"/>
                  </a:cubicBezTo>
                  <a:cubicBezTo>
                    <a:pt x="358" y="8541"/>
                    <a:pt x="0" y="9158"/>
                    <a:pt x="279" y="9734"/>
                  </a:cubicBezTo>
                  <a:cubicBezTo>
                    <a:pt x="517" y="10172"/>
                    <a:pt x="199" y="10709"/>
                    <a:pt x="477" y="11147"/>
                  </a:cubicBezTo>
                  <a:lnTo>
                    <a:pt x="477" y="11127"/>
                  </a:lnTo>
                  <a:lnTo>
                    <a:pt x="477" y="11127"/>
                  </a:lnTo>
                  <a:cubicBezTo>
                    <a:pt x="656" y="11505"/>
                    <a:pt x="458" y="11923"/>
                    <a:pt x="676" y="12301"/>
                  </a:cubicBezTo>
                  <a:cubicBezTo>
                    <a:pt x="756" y="12440"/>
                    <a:pt x="816" y="12559"/>
                    <a:pt x="816" y="12738"/>
                  </a:cubicBezTo>
                  <a:cubicBezTo>
                    <a:pt x="816" y="12818"/>
                    <a:pt x="875" y="12897"/>
                    <a:pt x="895" y="12957"/>
                  </a:cubicBezTo>
                  <a:lnTo>
                    <a:pt x="1114" y="13255"/>
                  </a:lnTo>
                  <a:cubicBezTo>
                    <a:pt x="1174" y="13315"/>
                    <a:pt x="1273" y="13335"/>
                    <a:pt x="1353" y="13335"/>
                  </a:cubicBezTo>
                  <a:cubicBezTo>
                    <a:pt x="1790" y="13136"/>
                    <a:pt x="1552" y="12798"/>
                    <a:pt x="1472" y="12519"/>
                  </a:cubicBezTo>
                  <a:cubicBezTo>
                    <a:pt x="1293" y="11823"/>
                    <a:pt x="1094" y="11127"/>
                    <a:pt x="1194" y="10371"/>
                  </a:cubicBezTo>
                  <a:cubicBezTo>
                    <a:pt x="1154" y="8819"/>
                    <a:pt x="796" y="7248"/>
                    <a:pt x="1015" y="5676"/>
                  </a:cubicBezTo>
                  <a:cubicBezTo>
                    <a:pt x="1054" y="5537"/>
                    <a:pt x="975" y="5358"/>
                    <a:pt x="895" y="5179"/>
                  </a:cubicBezTo>
                  <a:cubicBezTo>
                    <a:pt x="656" y="4145"/>
                    <a:pt x="1174" y="3170"/>
                    <a:pt x="1094" y="2155"/>
                  </a:cubicBezTo>
                  <a:cubicBezTo>
                    <a:pt x="1114" y="1956"/>
                    <a:pt x="1174" y="1777"/>
                    <a:pt x="1253" y="1578"/>
                  </a:cubicBezTo>
                  <a:cubicBezTo>
                    <a:pt x="1273" y="1499"/>
                    <a:pt x="1273" y="1419"/>
                    <a:pt x="1293" y="1360"/>
                  </a:cubicBezTo>
                  <a:cubicBezTo>
                    <a:pt x="1313" y="1002"/>
                    <a:pt x="1393" y="624"/>
                    <a:pt x="1412" y="285"/>
                  </a:cubicBezTo>
                  <a:cubicBezTo>
                    <a:pt x="1412" y="186"/>
                    <a:pt x="1373" y="106"/>
                    <a:pt x="1313" y="67"/>
                  </a:cubicBezTo>
                  <a:cubicBezTo>
                    <a:pt x="1243" y="20"/>
                    <a:pt x="1180" y="1"/>
                    <a:pt x="11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>
              <a:off x="4910800" y="5188425"/>
              <a:ext cx="211375" cy="70975"/>
            </a:xfrm>
            <a:custGeom>
              <a:avLst/>
              <a:gdLst/>
              <a:ahLst/>
              <a:cxnLst/>
              <a:rect l="l" t="t" r="r" b="b"/>
              <a:pathLst>
                <a:path w="8455" h="2839" extrusionOk="0">
                  <a:moveTo>
                    <a:pt x="498" y="0"/>
                  </a:moveTo>
                  <a:cubicBezTo>
                    <a:pt x="319" y="0"/>
                    <a:pt x="180" y="20"/>
                    <a:pt x="40" y="179"/>
                  </a:cubicBezTo>
                  <a:cubicBezTo>
                    <a:pt x="0" y="597"/>
                    <a:pt x="299" y="736"/>
                    <a:pt x="597" y="876"/>
                  </a:cubicBezTo>
                  <a:cubicBezTo>
                    <a:pt x="916" y="1015"/>
                    <a:pt x="1274" y="1055"/>
                    <a:pt x="1572" y="1234"/>
                  </a:cubicBezTo>
                  <a:cubicBezTo>
                    <a:pt x="1711" y="1313"/>
                    <a:pt x="1890" y="1293"/>
                    <a:pt x="2030" y="1373"/>
                  </a:cubicBezTo>
                  <a:lnTo>
                    <a:pt x="2089" y="1333"/>
                  </a:lnTo>
                  <a:lnTo>
                    <a:pt x="2149" y="1373"/>
                  </a:lnTo>
                  <a:cubicBezTo>
                    <a:pt x="2378" y="1576"/>
                    <a:pt x="2643" y="1610"/>
                    <a:pt x="2914" y="1610"/>
                  </a:cubicBezTo>
                  <a:cubicBezTo>
                    <a:pt x="3053" y="1610"/>
                    <a:pt x="3195" y="1601"/>
                    <a:pt x="3334" y="1601"/>
                  </a:cubicBezTo>
                  <a:cubicBezTo>
                    <a:pt x="3531" y="1601"/>
                    <a:pt x="3724" y="1620"/>
                    <a:pt x="3899" y="1711"/>
                  </a:cubicBezTo>
                  <a:cubicBezTo>
                    <a:pt x="3985" y="1797"/>
                    <a:pt x="4097" y="1809"/>
                    <a:pt x="4211" y="1809"/>
                  </a:cubicBezTo>
                  <a:cubicBezTo>
                    <a:pt x="4254" y="1809"/>
                    <a:pt x="4297" y="1807"/>
                    <a:pt x="4339" y="1807"/>
                  </a:cubicBezTo>
                  <a:cubicBezTo>
                    <a:pt x="4444" y="1807"/>
                    <a:pt x="4543" y="1817"/>
                    <a:pt x="4616" y="1890"/>
                  </a:cubicBezTo>
                  <a:cubicBezTo>
                    <a:pt x="5252" y="2029"/>
                    <a:pt x="5889" y="2188"/>
                    <a:pt x="6505" y="2328"/>
                  </a:cubicBezTo>
                  <a:cubicBezTo>
                    <a:pt x="6645" y="2328"/>
                    <a:pt x="6764" y="2387"/>
                    <a:pt x="6863" y="2467"/>
                  </a:cubicBezTo>
                  <a:cubicBezTo>
                    <a:pt x="6943" y="2487"/>
                    <a:pt x="7003" y="2507"/>
                    <a:pt x="7082" y="2507"/>
                  </a:cubicBezTo>
                  <a:cubicBezTo>
                    <a:pt x="7126" y="2498"/>
                    <a:pt x="7168" y="2495"/>
                    <a:pt x="7209" y="2495"/>
                  </a:cubicBezTo>
                  <a:cubicBezTo>
                    <a:pt x="7559" y="2495"/>
                    <a:pt x="7818" y="2772"/>
                    <a:pt x="8156" y="2825"/>
                  </a:cubicBezTo>
                  <a:cubicBezTo>
                    <a:pt x="8175" y="2834"/>
                    <a:pt x="8192" y="2838"/>
                    <a:pt x="8209" y="2838"/>
                  </a:cubicBezTo>
                  <a:cubicBezTo>
                    <a:pt x="8264" y="2838"/>
                    <a:pt x="8310" y="2796"/>
                    <a:pt x="8355" y="2765"/>
                  </a:cubicBezTo>
                  <a:cubicBezTo>
                    <a:pt x="8455" y="2606"/>
                    <a:pt x="8455" y="2427"/>
                    <a:pt x="8375" y="2288"/>
                  </a:cubicBezTo>
                  <a:cubicBezTo>
                    <a:pt x="8276" y="2129"/>
                    <a:pt x="8156" y="2049"/>
                    <a:pt x="7997" y="1989"/>
                  </a:cubicBezTo>
                  <a:lnTo>
                    <a:pt x="7779" y="1910"/>
                  </a:lnTo>
                  <a:cubicBezTo>
                    <a:pt x="7500" y="1870"/>
                    <a:pt x="7261" y="1791"/>
                    <a:pt x="7043" y="1612"/>
                  </a:cubicBezTo>
                  <a:cubicBezTo>
                    <a:pt x="5789" y="1015"/>
                    <a:pt x="4417" y="816"/>
                    <a:pt x="3104" y="478"/>
                  </a:cubicBezTo>
                  <a:cubicBezTo>
                    <a:pt x="2905" y="438"/>
                    <a:pt x="2686" y="418"/>
                    <a:pt x="2487" y="338"/>
                  </a:cubicBezTo>
                  <a:cubicBezTo>
                    <a:pt x="2109" y="219"/>
                    <a:pt x="1771" y="120"/>
                    <a:pt x="1373" y="120"/>
                  </a:cubicBezTo>
                  <a:cubicBezTo>
                    <a:pt x="1134" y="120"/>
                    <a:pt x="935" y="80"/>
                    <a:pt x="737" y="20"/>
                  </a:cubicBezTo>
                  <a:cubicBezTo>
                    <a:pt x="677" y="20"/>
                    <a:pt x="577" y="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>
              <a:off x="5286775" y="3887725"/>
              <a:ext cx="248675" cy="33000"/>
            </a:xfrm>
            <a:custGeom>
              <a:avLst/>
              <a:gdLst/>
              <a:ahLst/>
              <a:cxnLst/>
              <a:rect l="l" t="t" r="r" b="b"/>
              <a:pathLst>
                <a:path w="9947" h="1320" extrusionOk="0">
                  <a:moveTo>
                    <a:pt x="9718" y="1"/>
                  </a:moveTo>
                  <a:cubicBezTo>
                    <a:pt x="9695" y="1"/>
                    <a:pt x="9672" y="3"/>
                    <a:pt x="9648" y="9"/>
                  </a:cubicBezTo>
                  <a:cubicBezTo>
                    <a:pt x="9151" y="49"/>
                    <a:pt x="8634" y="29"/>
                    <a:pt x="8117" y="88"/>
                  </a:cubicBezTo>
                  <a:cubicBezTo>
                    <a:pt x="7818" y="49"/>
                    <a:pt x="7540" y="29"/>
                    <a:pt x="7241" y="29"/>
                  </a:cubicBezTo>
                  <a:cubicBezTo>
                    <a:pt x="5352" y="88"/>
                    <a:pt x="3482" y="486"/>
                    <a:pt x="1592" y="546"/>
                  </a:cubicBezTo>
                  <a:cubicBezTo>
                    <a:pt x="1094" y="586"/>
                    <a:pt x="577" y="526"/>
                    <a:pt x="80" y="745"/>
                  </a:cubicBezTo>
                  <a:cubicBezTo>
                    <a:pt x="0" y="804"/>
                    <a:pt x="0" y="884"/>
                    <a:pt x="40" y="983"/>
                  </a:cubicBezTo>
                  <a:cubicBezTo>
                    <a:pt x="80" y="1023"/>
                    <a:pt x="160" y="1043"/>
                    <a:pt x="239" y="1043"/>
                  </a:cubicBezTo>
                  <a:cubicBezTo>
                    <a:pt x="358" y="1043"/>
                    <a:pt x="458" y="1023"/>
                    <a:pt x="577" y="1003"/>
                  </a:cubicBezTo>
                  <a:cubicBezTo>
                    <a:pt x="642" y="964"/>
                    <a:pt x="694" y="948"/>
                    <a:pt x="739" y="948"/>
                  </a:cubicBezTo>
                  <a:cubicBezTo>
                    <a:pt x="942" y="948"/>
                    <a:pt x="975" y="1285"/>
                    <a:pt x="1154" y="1302"/>
                  </a:cubicBezTo>
                  <a:cubicBezTo>
                    <a:pt x="1277" y="1314"/>
                    <a:pt x="1400" y="1320"/>
                    <a:pt x="1522" y="1320"/>
                  </a:cubicBezTo>
                  <a:cubicBezTo>
                    <a:pt x="2426" y="1320"/>
                    <a:pt x="3312" y="1019"/>
                    <a:pt x="4227" y="1019"/>
                  </a:cubicBezTo>
                  <a:cubicBezTo>
                    <a:pt x="4369" y="1019"/>
                    <a:pt x="4512" y="1026"/>
                    <a:pt x="4655" y="1043"/>
                  </a:cubicBezTo>
                  <a:cubicBezTo>
                    <a:pt x="4874" y="1023"/>
                    <a:pt x="5053" y="844"/>
                    <a:pt x="5272" y="844"/>
                  </a:cubicBezTo>
                  <a:cubicBezTo>
                    <a:pt x="5411" y="834"/>
                    <a:pt x="5550" y="834"/>
                    <a:pt x="5690" y="834"/>
                  </a:cubicBezTo>
                  <a:cubicBezTo>
                    <a:pt x="5829" y="834"/>
                    <a:pt x="5968" y="834"/>
                    <a:pt x="6107" y="824"/>
                  </a:cubicBezTo>
                  <a:cubicBezTo>
                    <a:pt x="6314" y="835"/>
                    <a:pt x="6522" y="841"/>
                    <a:pt x="6728" y="841"/>
                  </a:cubicBezTo>
                  <a:cubicBezTo>
                    <a:pt x="7674" y="841"/>
                    <a:pt x="8615" y="724"/>
                    <a:pt x="9529" y="446"/>
                  </a:cubicBezTo>
                  <a:lnTo>
                    <a:pt x="9609" y="426"/>
                  </a:lnTo>
                  <a:lnTo>
                    <a:pt x="9688" y="426"/>
                  </a:lnTo>
                  <a:cubicBezTo>
                    <a:pt x="9788" y="387"/>
                    <a:pt x="9907" y="327"/>
                    <a:pt x="9947" y="228"/>
                  </a:cubicBezTo>
                  <a:cubicBezTo>
                    <a:pt x="9947" y="148"/>
                    <a:pt x="9927" y="88"/>
                    <a:pt x="9887" y="29"/>
                  </a:cubicBezTo>
                  <a:cubicBezTo>
                    <a:pt x="9831" y="15"/>
                    <a:pt x="9775" y="1"/>
                    <a:pt x="97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>
              <a:off x="3952475" y="3770550"/>
              <a:ext cx="186525" cy="110600"/>
            </a:xfrm>
            <a:custGeom>
              <a:avLst/>
              <a:gdLst/>
              <a:ahLst/>
              <a:cxnLst/>
              <a:rect l="l" t="t" r="r" b="b"/>
              <a:pathLst>
                <a:path w="7461" h="4424" extrusionOk="0">
                  <a:moveTo>
                    <a:pt x="445" y="1"/>
                  </a:moveTo>
                  <a:cubicBezTo>
                    <a:pt x="285" y="1"/>
                    <a:pt x="134" y="43"/>
                    <a:pt x="0" y="200"/>
                  </a:cubicBezTo>
                  <a:cubicBezTo>
                    <a:pt x="39" y="259"/>
                    <a:pt x="98" y="336"/>
                    <a:pt x="232" y="339"/>
                  </a:cubicBezTo>
                  <a:lnTo>
                    <a:pt x="232" y="339"/>
                  </a:lnTo>
                  <a:cubicBezTo>
                    <a:pt x="314" y="457"/>
                    <a:pt x="463" y="443"/>
                    <a:pt x="557" y="518"/>
                  </a:cubicBezTo>
                  <a:lnTo>
                    <a:pt x="537" y="518"/>
                  </a:lnTo>
                  <a:cubicBezTo>
                    <a:pt x="637" y="638"/>
                    <a:pt x="816" y="638"/>
                    <a:pt x="955" y="697"/>
                  </a:cubicBezTo>
                  <a:lnTo>
                    <a:pt x="1015" y="697"/>
                  </a:lnTo>
                  <a:lnTo>
                    <a:pt x="1055" y="737"/>
                  </a:lnTo>
                  <a:cubicBezTo>
                    <a:pt x="1254" y="916"/>
                    <a:pt x="1532" y="956"/>
                    <a:pt x="1751" y="1095"/>
                  </a:cubicBezTo>
                  <a:cubicBezTo>
                    <a:pt x="1990" y="1394"/>
                    <a:pt x="2328" y="1493"/>
                    <a:pt x="2646" y="1612"/>
                  </a:cubicBezTo>
                  <a:cubicBezTo>
                    <a:pt x="2706" y="1692"/>
                    <a:pt x="2745" y="1752"/>
                    <a:pt x="2845" y="1791"/>
                  </a:cubicBezTo>
                  <a:lnTo>
                    <a:pt x="2845" y="1752"/>
                  </a:lnTo>
                  <a:cubicBezTo>
                    <a:pt x="3501" y="2388"/>
                    <a:pt x="4337" y="2726"/>
                    <a:pt x="5013" y="3323"/>
                  </a:cubicBezTo>
                  <a:cubicBezTo>
                    <a:pt x="5630" y="3681"/>
                    <a:pt x="6127" y="4218"/>
                    <a:pt x="6863" y="4417"/>
                  </a:cubicBezTo>
                  <a:cubicBezTo>
                    <a:pt x="6898" y="4422"/>
                    <a:pt x="6933" y="4424"/>
                    <a:pt x="6968" y="4424"/>
                  </a:cubicBezTo>
                  <a:cubicBezTo>
                    <a:pt x="7099" y="4424"/>
                    <a:pt x="7236" y="4392"/>
                    <a:pt x="7361" y="4298"/>
                  </a:cubicBezTo>
                  <a:cubicBezTo>
                    <a:pt x="7460" y="4119"/>
                    <a:pt x="7380" y="3940"/>
                    <a:pt x="7301" y="3801"/>
                  </a:cubicBezTo>
                  <a:cubicBezTo>
                    <a:pt x="7102" y="3522"/>
                    <a:pt x="6823" y="3383"/>
                    <a:pt x="6565" y="3204"/>
                  </a:cubicBezTo>
                  <a:cubicBezTo>
                    <a:pt x="5073" y="2249"/>
                    <a:pt x="3501" y="1453"/>
                    <a:pt x="2029" y="498"/>
                  </a:cubicBezTo>
                  <a:cubicBezTo>
                    <a:pt x="1791" y="359"/>
                    <a:pt x="1552" y="200"/>
                    <a:pt x="1313" y="61"/>
                  </a:cubicBezTo>
                  <a:cubicBezTo>
                    <a:pt x="1254" y="41"/>
                    <a:pt x="1234" y="41"/>
                    <a:pt x="1194" y="41"/>
                  </a:cubicBezTo>
                  <a:cubicBezTo>
                    <a:pt x="1138" y="55"/>
                    <a:pt x="1081" y="60"/>
                    <a:pt x="1024" y="60"/>
                  </a:cubicBezTo>
                  <a:cubicBezTo>
                    <a:pt x="832" y="60"/>
                    <a:pt x="633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>
              <a:off x="4080775" y="4130675"/>
              <a:ext cx="206900" cy="70375"/>
            </a:xfrm>
            <a:custGeom>
              <a:avLst/>
              <a:gdLst/>
              <a:ahLst/>
              <a:cxnLst/>
              <a:rect l="l" t="t" r="r" b="b"/>
              <a:pathLst>
                <a:path w="8276" h="2815" extrusionOk="0">
                  <a:moveTo>
                    <a:pt x="7837" y="0"/>
                  </a:moveTo>
                  <a:cubicBezTo>
                    <a:pt x="7760" y="0"/>
                    <a:pt x="7678" y="17"/>
                    <a:pt x="7600" y="38"/>
                  </a:cubicBezTo>
                  <a:cubicBezTo>
                    <a:pt x="7023" y="158"/>
                    <a:pt x="6486" y="356"/>
                    <a:pt x="5929" y="456"/>
                  </a:cubicBezTo>
                  <a:cubicBezTo>
                    <a:pt x="5849" y="476"/>
                    <a:pt x="5750" y="516"/>
                    <a:pt x="5670" y="535"/>
                  </a:cubicBezTo>
                  <a:cubicBezTo>
                    <a:pt x="5272" y="655"/>
                    <a:pt x="4854" y="675"/>
                    <a:pt x="4437" y="814"/>
                  </a:cubicBezTo>
                  <a:cubicBezTo>
                    <a:pt x="4158" y="874"/>
                    <a:pt x="3880" y="973"/>
                    <a:pt x="3581" y="1033"/>
                  </a:cubicBezTo>
                  <a:cubicBezTo>
                    <a:pt x="3164" y="1152"/>
                    <a:pt x="2706" y="1272"/>
                    <a:pt x="2268" y="1351"/>
                  </a:cubicBezTo>
                  <a:cubicBezTo>
                    <a:pt x="2169" y="1371"/>
                    <a:pt x="2089" y="1371"/>
                    <a:pt x="2030" y="1411"/>
                  </a:cubicBezTo>
                  <a:cubicBezTo>
                    <a:pt x="1672" y="1470"/>
                    <a:pt x="1353" y="1669"/>
                    <a:pt x="995" y="1749"/>
                  </a:cubicBezTo>
                  <a:cubicBezTo>
                    <a:pt x="816" y="1659"/>
                    <a:pt x="626" y="1581"/>
                    <a:pt x="425" y="1581"/>
                  </a:cubicBezTo>
                  <a:cubicBezTo>
                    <a:pt x="357" y="1581"/>
                    <a:pt x="289" y="1590"/>
                    <a:pt x="219" y="1610"/>
                  </a:cubicBezTo>
                  <a:cubicBezTo>
                    <a:pt x="219" y="1829"/>
                    <a:pt x="379" y="2047"/>
                    <a:pt x="80" y="2127"/>
                  </a:cubicBezTo>
                  <a:cubicBezTo>
                    <a:pt x="60" y="2147"/>
                    <a:pt x="40" y="2206"/>
                    <a:pt x="1" y="2226"/>
                  </a:cubicBezTo>
                  <a:cubicBezTo>
                    <a:pt x="40" y="2266"/>
                    <a:pt x="60" y="2346"/>
                    <a:pt x="60" y="2405"/>
                  </a:cubicBezTo>
                  <a:cubicBezTo>
                    <a:pt x="100" y="2565"/>
                    <a:pt x="279" y="2644"/>
                    <a:pt x="398" y="2744"/>
                  </a:cubicBezTo>
                  <a:cubicBezTo>
                    <a:pt x="451" y="2797"/>
                    <a:pt x="505" y="2814"/>
                    <a:pt x="563" y="2814"/>
                  </a:cubicBezTo>
                  <a:cubicBezTo>
                    <a:pt x="593" y="2814"/>
                    <a:pt x="624" y="2810"/>
                    <a:pt x="657" y="2803"/>
                  </a:cubicBezTo>
                  <a:cubicBezTo>
                    <a:pt x="2427" y="2067"/>
                    <a:pt x="4317" y="1709"/>
                    <a:pt x="6147" y="1232"/>
                  </a:cubicBezTo>
                  <a:cubicBezTo>
                    <a:pt x="6346" y="1073"/>
                    <a:pt x="6605" y="1033"/>
                    <a:pt x="6844" y="1013"/>
                  </a:cubicBezTo>
                  <a:cubicBezTo>
                    <a:pt x="6943" y="1013"/>
                    <a:pt x="7023" y="973"/>
                    <a:pt x="7102" y="953"/>
                  </a:cubicBezTo>
                  <a:cubicBezTo>
                    <a:pt x="7281" y="874"/>
                    <a:pt x="7520" y="854"/>
                    <a:pt x="7719" y="814"/>
                  </a:cubicBezTo>
                  <a:cubicBezTo>
                    <a:pt x="7818" y="774"/>
                    <a:pt x="7898" y="754"/>
                    <a:pt x="7958" y="715"/>
                  </a:cubicBezTo>
                  <a:cubicBezTo>
                    <a:pt x="8137" y="575"/>
                    <a:pt x="8276" y="436"/>
                    <a:pt x="8176" y="217"/>
                  </a:cubicBezTo>
                  <a:cubicBezTo>
                    <a:pt x="8100" y="52"/>
                    <a:pt x="7975" y="0"/>
                    <a:pt x="78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>
              <a:off x="3886325" y="4484675"/>
              <a:ext cx="76125" cy="128575"/>
            </a:xfrm>
            <a:custGeom>
              <a:avLst/>
              <a:gdLst/>
              <a:ahLst/>
              <a:cxnLst/>
              <a:rect l="l" t="t" r="r" b="b"/>
              <a:pathLst>
                <a:path w="3045" h="5143" extrusionOk="0">
                  <a:moveTo>
                    <a:pt x="2320" y="1"/>
                  </a:moveTo>
                  <a:cubicBezTo>
                    <a:pt x="1907" y="1"/>
                    <a:pt x="1870" y="254"/>
                    <a:pt x="1851" y="599"/>
                  </a:cubicBezTo>
                  <a:cubicBezTo>
                    <a:pt x="1811" y="838"/>
                    <a:pt x="1890" y="1096"/>
                    <a:pt x="1771" y="1335"/>
                  </a:cubicBezTo>
                  <a:cubicBezTo>
                    <a:pt x="1811" y="1395"/>
                    <a:pt x="1811" y="1434"/>
                    <a:pt x="1771" y="1474"/>
                  </a:cubicBezTo>
                  <a:cubicBezTo>
                    <a:pt x="1672" y="1733"/>
                    <a:pt x="1353" y="1991"/>
                    <a:pt x="1572" y="2329"/>
                  </a:cubicBezTo>
                  <a:cubicBezTo>
                    <a:pt x="1612" y="2389"/>
                    <a:pt x="1612" y="2409"/>
                    <a:pt x="1592" y="2469"/>
                  </a:cubicBezTo>
                  <a:cubicBezTo>
                    <a:pt x="1652" y="3264"/>
                    <a:pt x="1294" y="3702"/>
                    <a:pt x="577" y="3881"/>
                  </a:cubicBezTo>
                  <a:cubicBezTo>
                    <a:pt x="359" y="3921"/>
                    <a:pt x="100" y="3921"/>
                    <a:pt x="1" y="4199"/>
                  </a:cubicBezTo>
                  <a:cubicBezTo>
                    <a:pt x="60" y="4458"/>
                    <a:pt x="478" y="4359"/>
                    <a:pt x="458" y="4677"/>
                  </a:cubicBezTo>
                  <a:cubicBezTo>
                    <a:pt x="486" y="4678"/>
                    <a:pt x="514" y="4678"/>
                    <a:pt x="542" y="4678"/>
                  </a:cubicBezTo>
                  <a:cubicBezTo>
                    <a:pt x="748" y="4678"/>
                    <a:pt x="960" y="4656"/>
                    <a:pt x="1166" y="4656"/>
                  </a:cubicBezTo>
                  <a:cubicBezTo>
                    <a:pt x="1533" y="4656"/>
                    <a:pt x="1882" y="4726"/>
                    <a:pt x="2149" y="5114"/>
                  </a:cubicBezTo>
                  <a:cubicBezTo>
                    <a:pt x="2203" y="5132"/>
                    <a:pt x="2256" y="5142"/>
                    <a:pt x="2310" y="5142"/>
                  </a:cubicBezTo>
                  <a:cubicBezTo>
                    <a:pt x="2376" y="5142"/>
                    <a:pt x="2441" y="5127"/>
                    <a:pt x="2507" y="5095"/>
                  </a:cubicBezTo>
                  <a:cubicBezTo>
                    <a:pt x="2587" y="5055"/>
                    <a:pt x="2666" y="4995"/>
                    <a:pt x="2706" y="4916"/>
                  </a:cubicBezTo>
                  <a:cubicBezTo>
                    <a:pt x="2746" y="4816"/>
                    <a:pt x="2746" y="4756"/>
                    <a:pt x="2706" y="4657"/>
                  </a:cubicBezTo>
                  <a:cubicBezTo>
                    <a:pt x="2487" y="3861"/>
                    <a:pt x="2447" y="3026"/>
                    <a:pt x="2467" y="2190"/>
                  </a:cubicBezTo>
                  <a:cubicBezTo>
                    <a:pt x="2467" y="1494"/>
                    <a:pt x="3044" y="1076"/>
                    <a:pt x="3044" y="420"/>
                  </a:cubicBezTo>
                  <a:cubicBezTo>
                    <a:pt x="2706" y="400"/>
                    <a:pt x="2507" y="241"/>
                    <a:pt x="2368" y="2"/>
                  </a:cubicBezTo>
                  <a:cubicBezTo>
                    <a:pt x="2351" y="1"/>
                    <a:pt x="2335" y="1"/>
                    <a:pt x="2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>
              <a:off x="4140450" y="3495550"/>
              <a:ext cx="134800" cy="75175"/>
            </a:xfrm>
            <a:custGeom>
              <a:avLst/>
              <a:gdLst/>
              <a:ahLst/>
              <a:cxnLst/>
              <a:rect l="l" t="t" r="r" b="b"/>
              <a:pathLst>
                <a:path w="5392" h="3007" extrusionOk="0">
                  <a:moveTo>
                    <a:pt x="4377" y="2328"/>
                  </a:moveTo>
                  <a:lnTo>
                    <a:pt x="4377" y="2328"/>
                  </a:lnTo>
                  <a:cubicBezTo>
                    <a:pt x="4477" y="2356"/>
                    <a:pt x="4572" y="2395"/>
                    <a:pt x="4668" y="2429"/>
                  </a:cubicBezTo>
                  <a:lnTo>
                    <a:pt x="4668" y="2429"/>
                  </a:lnTo>
                  <a:cubicBezTo>
                    <a:pt x="4563" y="2415"/>
                    <a:pt x="4458" y="2396"/>
                    <a:pt x="4377" y="2328"/>
                  </a:cubicBezTo>
                  <a:close/>
                  <a:moveTo>
                    <a:pt x="454" y="0"/>
                  </a:moveTo>
                  <a:cubicBezTo>
                    <a:pt x="324" y="0"/>
                    <a:pt x="207" y="57"/>
                    <a:pt x="140" y="219"/>
                  </a:cubicBezTo>
                  <a:cubicBezTo>
                    <a:pt x="1" y="537"/>
                    <a:pt x="279" y="736"/>
                    <a:pt x="558" y="896"/>
                  </a:cubicBezTo>
                  <a:cubicBezTo>
                    <a:pt x="777" y="995"/>
                    <a:pt x="1055" y="1035"/>
                    <a:pt x="1274" y="1174"/>
                  </a:cubicBezTo>
                  <a:cubicBezTo>
                    <a:pt x="1334" y="1174"/>
                    <a:pt x="1373" y="1174"/>
                    <a:pt x="1393" y="1214"/>
                  </a:cubicBezTo>
                  <a:cubicBezTo>
                    <a:pt x="1450" y="1271"/>
                    <a:pt x="1507" y="1318"/>
                    <a:pt x="1550" y="1318"/>
                  </a:cubicBezTo>
                  <a:cubicBezTo>
                    <a:pt x="1566" y="1318"/>
                    <a:pt x="1581" y="1310"/>
                    <a:pt x="1592" y="1293"/>
                  </a:cubicBezTo>
                  <a:cubicBezTo>
                    <a:pt x="1652" y="1293"/>
                    <a:pt x="1672" y="1293"/>
                    <a:pt x="1692" y="1353"/>
                  </a:cubicBezTo>
                  <a:cubicBezTo>
                    <a:pt x="1771" y="1393"/>
                    <a:pt x="1851" y="1433"/>
                    <a:pt x="1891" y="1492"/>
                  </a:cubicBezTo>
                  <a:cubicBezTo>
                    <a:pt x="1950" y="1572"/>
                    <a:pt x="1990" y="1651"/>
                    <a:pt x="2089" y="1671"/>
                  </a:cubicBezTo>
                  <a:lnTo>
                    <a:pt x="2070" y="1651"/>
                  </a:lnTo>
                  <a:lnTo>
                    <a:pt x="2070" y="1651"/>
                  </a:lnTo>
                  <a:cubicBezTo>
                    <a:pt x="2656" y="1964"/>
                    <a:pt x="3146" y="2468"/>
                    <a:pt x="3804" y="2694"/>
                  </a:cubicBezTo>
                  <a:lnTo>
                    <a:pt x="3804" y="2694"/>
                  </a:lnTo>
                  <a:cubicBezTo>
                    <a:pt x="3907" y="2921"/>
                    <a:pt x="4219" y="2767"/>
                    <a:pt x="4337" y="2905"/>
                  </a:cubicBezTo>
                  <a:cubicBezTo>
                    <a:pt x="4412" y="2991"/>
                    <a:pt x="4505" y="3007"/>
                    <a:pt x="4602" y="3007"/>
                  </a:cubicBezTo>
                  <a:cubicBezTo>
                    <a:pt x="4662" y="3007"/>
                    <a:pt x="4724" y="3001"/>
                    <a:pt x="4785" y="3001"/>
                  </a:cubicBezTo>
                  <a:cubicBezTo>
                    <a:pt x="4808" y="3001"/>
                    <a:pt x="4832" y="3002"/>
                    <a:pt x="4855" y="3004"/>
                  </a:cubicBezTo>
                  <a:cubicBezTo>
                    <a:pt x="5014" y="2984"/>
                    <a:pt x="5113" y="2905"/>
                    <a:pt x="5133" y="2765"/>
                  </a:cubicBezTo>
                  <a:cubicBezTo>
                    <a:pt x="5107" y="2618"/>
                    <a:pt x="5045" y="2541"/>
                    <a:pt x="4963" y="2497"/>
                  </a:cubicBezTo>
                  <a:lnTo>
                    <a:pt x="4963" y="2497"/>
                  </a:lnTo>
                  <a:cubicBezTo>
                    <a:pt x="4978" y="2498"/>
                    <a:pt x="4993" y="2499"/>
                    <a:pt x="5008" y="2499"/>
                  </a:cubicBezTo>
                  <a:cubicBezTo>
                    <a:pt x="5073" y="2499"/>
                    <a:pt x="5141" y="2490"/>
                    <a:pt x="5213" y="2467"/>
                  </a:cubicBezTo>
                  <a:cubicBezTo>
                    <a:pt x="5392" y="2029"/>
                    <a:pt x="4974" y="2010"/>
                    <a:pt x="4795" y="1811"/>
                  </a:cubicBezTo>
                  <a:cubicBezTo>
                    <a:pt x="4735" y="1771"/>
                    <a:pt x="4656" y="1731"/>
                    <a:pt x="4576" y="1711"/>
                  </a:cubicBezTo>
                  <a:cubicBezTo>
                    <a:pt x="3959" y="1632"/>
                    <a:pt x="3462" y="1313"/>
                    <a:pt x="2965" y="975"/>
                  </a:cubicBezTo>
                  <a:cubicBezTo>
                    <a:pt x="2268" y="697"/>
                    <a:pt x="1532" y="518"/>
                    <a:pt x="876" y="140"/>
                  </a:cubicBezTo>
                  <a:cubicBezTo>
                    <a:pt x="752" y="67"/>
                    <a:pt x="595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>
              <a:off x="5539900" y="4019225"/>
              <a:ext cx="129325" cy="48175"/>
            </a:xfrm>
            <a:custGeom>
              <a:avLst/>
              <a:gdLst/>
              <a:ahLst/>
              <a:cxnLst/>
              <a:rect l="l" t="t" r="r" b="b"/>
              <a:pathLst>
                <a:path w="5173" h="1927" extrusionOk="0">
                  <a:moveTo>
                    <a:pt x="3999" y="0"/>
                  </a:moveTo>
                  <a:cubicBezTo>
                    <a:pt x="3820" y="0"/>
                    <a:pt x="3661" y="20"/>
                    <a:pt x="3482" y="100"/>
                  </a:cubicBezTo>
                  <a:cubicBezTo>
                    <a:pt x="3263" y="299"/>
                    <a:pt x="2965" y="339"/>
                    <a:pt x="2666" y="398"/>
                  </a:cubicBezTo>
                  <a:cubicBezTo>
                    <a:pt x="2547" y="438"/>
                    <a:pt x="2448" y="498"/>
                    <a:pt x="2388" y="637"/>
                  </a:cubicBezTo>
                  <a:cubicBezTo>
                    <a:pt x="2686" y="1194"/>
                    <a:pt x="3263" y="856"/>
                    <a:pt x="3701" y="1095"/>
                  </a:cubicBezTo>
                  <a:cubicBezTo>
                    <a:pt x="3184" y="1035"/>
                    <a:pt x="2686" y="995"/>
                    <a:pt x="2209" y="935"/>
                  </a:cubicBezTo>
                  <a:cubicBezTo>
                    <a:pt x="1841" y="896"/>
                    <a:pt x="1468" y="846"/>
                    <a:pt x="1097" y="846"/>
                  </a:cubicBezTo>
                  <a:cubicBezTo>
                    <a:pt x="727" y="846"/>
                    <a:pt x="359" y="896"/>
                    <a:pt x="1" y="1055"/>
                  </a:cubicBezTo>
                  <a:cubicBezTo>
                    <a:pt x="182" y="1499"/>
                    <a:pt x="254" y="1603"/>
                    <a:pt x="635" y="1603"/>
                  </a:cubicBezTo>
                  <a:cubicBezTo>
                    <a:pt x="714" y="1603"/>
                    <a:pt x="806" y="1599"/>
                    <a:pt x="916" y="1592"/>
                  </a:cubicBezTo>
                  <a:cubicBezTo>
                    <a:pt x="1051" y="1582"/>
                    <a:pt x="1186" y="1577"/>
                    <a:pt x="1320" y="1577"/>
                  </a:cubicBezTo>
                  <a:cubicBezTo>
                    <a:pt x="1975" y="1577"/>
                    <a:pt x="2619" y="1695"/>
                    <a:pt x="3263" y="1910"/>
                  </a:cubicBezTo>
                  <a:cubicBezTo>
                    <a:pt x="3300" y="1908"/>
                    <a:pt x="3337" y="1907"/>
                    <a:pt x="3373" y="1907"/>
                  </a:cubicBezTo>
                  <a:cubicBezTo>
                    <a:pt x="3550" y="1907"/>
                    <a:pt x="3722" y="1926"/>
                    <a:pt x="3893" y="1926"/>
                  </a:cubicBezTo>
                  <a:cubicBezTo>
                    <a:pt x="4049" y="1926"/>
                    <a:pt x="4203" y="1910"/>
                    <a:pt x="4357" y="1850"/>
                  </a:cubicBezTo>
                  <a:cubicBezTo>
                    <a:pt x="4397" y="1850"/>
                    <a:pt x="4477" y="1831"/>
                    <a:pt x="4536" y="1831"/>
                  </a:cubicBezTo>
                  <a:cubicBezTo>
                    <a:pt x="5173" y="1234"/>
                    <a:pt x="5173" y="1035"/>
                    <a:pt x="4497" y="199"/>
                  </a:cubicBezTo>
                  <a:cubicBezTo>
                    <a:pt x="4357" y="60"/>
                    <a:pt x="4198" y="0"/>
                    <a:pt x="3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9"/>
            <p:cNvSpPr/>
            <p:nvPr/>
          </p:nvSpPr>
          <p:spPr>
            <a:xfrm>
              <a:off x="4957050" y="3706125"/>
              <a:ext cx="182050" cy="34775"/>
            </a:xfrm>
            <a:custGeom>
              <a:avLst/>
              <a:gdLst/>
              <a:ahLst/>
              <a:cxnLst/>
              <a:rect l="l" t="t" r="r" b="b"/>
              <a:pathLst>
                <a:path w="7282" h="1391" extrusionOk="0">
                  <a:moveTo>
                    <a:pt x="5175" y="0"/>
                  </a:moveTo>
                  <a:cubicBezTo>
                    <a:pt x="4722" y="0"/>
                    <a:pt x="4269" y="37"/>
                    <a:pt x="3820" y="151"/>
                  </a:cubicBezTo>
                  <a:cubicBezTo>
                    <a:pt x="3795" y="189"/>
                    <a:pt x="3769" y="203"/>
                    <a:pt x="3744" y="203"/>
                  </a:cubicBezTo>
                  <a:cubicBezTo>
                    <a:pt x="3730" y="203"/>
                    <a:pt x="3715" y="198"/>
                    <a:pt x="3701" y="191"/>
                  </a:cubicBezTo>
                  <a:cubicBezTo>
                    <a:pt x="2547" y="430"/>
                    <a:pt x="1353" y="330"/>
                    <a:pt x="299" y="808"/>
                  </a:cubicBezTo>
                  <a:cubicBezTo>
                    <a:pt x="160" y="947"/>
                    <a:pt x="1" y="1106"/>
                    <a:pt x="239" y="1305"/>
                  </a:cubicBezTo>
                  <a:cubicBezTo>
                    <a:pt x="383" y="1368"/>
                    <a:pt x="523" y="1390"/>
                    <a:pt x="664" y="1390"/>
                  </a:cubicBezTo>
                  <a:cubicBezTo>
                    <a:pt x="836" y="1390"/>
                    <a:pt x="1009" y="1358"/>
                    <a:pt x="1194" y="1325"/>
                  </a:cubicBezTo>
                  <a:cubicBezTo>
                    <a:pt x="2814" y="1067"/>
                    <a:pt x="4433" y="741"/>
                    <a:pt x="6100" y="741"/>
                  </a:cubicBezTo>
                  <a:cubicBezTo>
                    <a:pt x="6235" y="741"/>
                    <a:pt x="6370" y="743"/>
                    <a:pt x="6505" y="748"/>
                  </a:cubicBezTo>
                  <a:cubicBezTo>
                    <a:pt x="6724" y="748"/>
                    <a:pt x="6963" y="708"/>
                    <a:pt x="7162" y="549"/>
                  </a:cubicBezTo>
                  <a:cubicBezTo>
                    <a:pt x="7281" y="290"/>
                    <a:pt x="7102" y="151"/>
                    <a:pt x="6883" y="91"/>
                  </a:cubicBezTo>
                  <a:cubicBezTo>
                    <a:pt x="6318" y="58"/>
                    <a:pt x="5746" y="0"/>
                    <a:pt x="5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9"/>
            <p:cNvSpPr/>
            <p:nvPr/>
          </p:nvSpPr>
          <p:spPr>
            <a:xfrm>
              <a:off x="5278325" y="5171000"/>
              <a:ext cx="131800" cy="53250"/>
            </a:xfrm>
            <a:custGeom>
              <a:avLst/>
              <a:gdLst/>
              <a:ahLst/>
              <a:cxnLst/>
              <a:rect l="l" t="t" r="r" b="b"/>
              <a:pathLst>
                <a:path w="5272" h="2130" extrusionOk="0">
                  <a:moveTo>
                    <a:pt x="4993" y="1"/>
                  </a:moveTo>
                  <a:cubicBezTo>
                    <a:pt x="4329" y="1"/>
                    <a:pt x="3803" y="446"/>
                    <a:pt x="3159" y="446"/>
                  </a:cubicBezTo>
                  <a:cubicBezTo>
                    <a:pt x="3070" y="446"/>
                    <a:pt x="2979" y="438"/>
                    <a:pt x="2885" y="419"/>
                  </a:cubicBezTo>
                  <a:cubicBezTo>
                    <a:pt x="2507" y="419"/>
                    <a:pt x="2188" y="498"/>
                    <a:pt x="1850" y="638"/>
                  </a:cubicBezTo>
                  <a:cubicBezTo>
                    <a:pt x="1393" y="896"/>
                    <a:pt x="816" y="976"/>
                    <a:pt x="398" y="1314"/>
                  </a:cubicBezTo>
                  <a:cubicBezTo>
                    <a:pt x="259" y="1433"/>
                    <a:pt x="139" y="1533"/>
                    <a:pt x="40" y="1672"/>
                  </a:cubicBezTo>
                  <a:cubicBezTo>
                    <a:pt x="0" y="1791"/>
                    <a:pt x="0" y="1891"/>
                    <a:pt x="20" y="2010"/>
                  </a:cubicBezTo>
                  <a:cubicBezTo>
                    <a:pt x="80" y="2070"/>
                    <a:pt x="120" y="2110"/>
                    <a:pt x="199" y="2130"/>
                  </a:cubicBezTo>
                  <a:cubicBezTo>
                    <a:pt x="219" y="2130"/>
                    <a:pt x="259" y="2110"/>
                    <a:pt x="299" y="2110"/>
                  </a:cubicBezTo>
                  <a:cubicBezTo>
                    <a:pt x="398" y="2090"/>
                    <a:pt x="517" y="2070"/>
                    <a:pt x="617" y="2030"/>
                  </a:cubicBezTo>
                  <a:cubicBezTo>
                    <a:pt x="696" y="2010"/>
                    <a:pt x="756" y="1990"/>
                    <a:pt x="816" y="1931"/>
                  </a:cubicBezTo>
                  <a:cubicBezTo>
                    <a:pt x="895" y="1851"/>
                    <a:pt x="995" y="1811"/>
                    <a:pt x="1094" y="1791"/>
                  </a:cubicBezTo>
                  <a:cubicBezTo>
                    <a:pt x="1128" y="1791"/>
                    <a:pt x="1164" y="1793"/>
                    <a:pt x="1201" y="1793"/>
                  </a:cubicBezTo>
                  <a:cubicBezTo>
                    <a:pt x="1293" y="1793"/>
                    <a:pt x="1393" y="1783"/>
                    <a:pt x="1492" y="1712"/>
                  </a:cubicBezTo>
                  <a:lnTo>
                    <a:pt x="1532" y="1672"/>
                  </a:lnTo>
                  <a:lnTo>
                    <a:pt x="1592" y="1692"/>
                  </a:lnTo>
                  <a:cubicBezTo>
                    <a:pt x="2129" y="1573"/>
                    <a:pt x="2765" y="1592"/>
                    <a:pt x="3282" y="1155"/>
                  </a:cubicBezTo>
                  <a:cubicBezTo>
                    <a:pt x="3353" y="1085"/>
                    <a:pt x="3437" y="1071"/>
                    <a:pt x="3526" y="1071"/>
                  </a:cubicBezTo>
                  <a:cubicBezTo>
                    <a:pt x="3580" y="1071"/>
                    <a:pt x="3635" y="1076"/>
                    <a:pt x="3689" y="1076"/>
                  </a:cubicBezTo>
                  <a:cubicBezTo>
                    <a:pt x="3798" y="1076"/>
                    <a:pt x="3901" y="1056"/>
                    <a:pt x="3979" y="936"/>
                  </a:cubicBezTo>
                  <a:lnTo>
                    <a:pt x="3939" y="936"/>
                  </a:lnTo>
                  <a:cubicBezTo>
                    <a:pt x="4038" y="936"/>
                    <a:pt x="4118" y="896"/>
                    <a:pt x="4198" y="836"/>
                  </a:cubicBezTo>
                  <a:cubicBezTo>
                    <a:pt x="4237" y="797"/>
                    <a:pt x="4317" y="737"/>
                    <a:pt x="4416" y="717"/>
                  </a:cubicBezTo>
                  <a:cubicBezTo>
                    <a:pt x="4476" y="717"/>
                    <a:pt x="4536" y="697"/>
                    <a:pt x="4595" y="657"/>
                  </a:cubicBezTo>
                  <a:cubicBezTo>
                    <a:pt x="4735" y="618"/>
                    <a:pt x="4874" y="558"/>
                    <a:pt x="4993" y="538"/>
                  </a:cubicBezTo>
                  <a:cubicBezTo>
                    <a:pt x="5033" y="518"/>
                    <a:pt x="5113" y="459"/>
                    <a:pt x="5172" y="419"/>
                  </a:cubicBezTo>
                  <a:cubicBezTo>
                    <a:pt x="5232" y="319"/>
                    <a:pt x="5272" y="220"/>
                    <a:pt x="5212" y="100"/>
                  </a:cubicBezTo>
                  <a:cubicBezTo>
                    <a:pt x="5152" y="41"/>
                    <a:pt x="5073" y="1"/>
                    <a:pt x="4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9"/>
            <p:cNvSpPr/>
            <p:nvPr/>
          </p:nvSpPr>
          <p:spPr>
            <a:xfrm>
              <a:off x="4278200" y="5052150"/>
              <a:ext cx="147750" cy="39325"/>
            </a:xfrm>
            <a:custGeom>
              <a:avLst/>
              <a:gdLst/>
              <a:ahLst/>
              <a:cxnLst/>
              <a:rect l="l" t="t" r="r" b="b"/>
              <a:pathLst>
                <a:path w="5910" h="1573" extrusionOk="0">
                  <a:moveTo>
                    <a:pt x="657" y="1"/>
                  </a:moveTo>
                  <a:cubicBezTo>
                    <a:pt x="459" y="21"/>
                    <a:pt x="299" y="80"/>
                    <a:pt x="120" y="180"/>
                  </a:cubicBezTo>
                  <a:cubicBezTo>
                    <a:pt x="41" y="219"/>
                    <a:pt x="1" y="299"/>
                    <a:pt x="1" y="379"/>
                  </a:cubicBezTo>
                  <a:cubicBezTo>
                    <a:pt x="21" y="379"/>
                    <a:pt x="61" y="398"/>
                    <a:pt x="100" y="418"/>
                  </a:cubicBezTo>
                  <a:lnTo>
                    <a:pt x="61" y="418"/>
                  </a:lnTo>
                  <a:cubicBezTo>
                    <a:pt x="160" y="548"/>
                    <a:pt x="294" y="563"/>
                    <a:pt x="431" y="563"/>
                  </a:cubicBezTo>
                  <a:cubicBezTo>
                    <a:pt x="472" y="563"/>
                    <a:pt x="513" y="561"/>
                    <a:pt x="554" y="561"/>
                  </a:cubicBezTo>
                  <a:cubicBezTo>
                    <a:pt x="649" y="561"/>
                    <a:pt x="740" y="569"/>
                    <a:pt x="817" y="617"/>
                  </a:cubicBezTo>
                  <a:lnTo>
                    <a:pt x="896" y="617"/>
                  </a:lnTo>
                  <a:lnTo>
                    <a:pt x="936" y="677"/>
                  </a:lnTo>
                  <a:cubicBezTo>
                    <a:pt x="1017" y="750"/>
                    <a:pt x="1114" y="760"/>
                    <a:pt x="1214" y="760"/>
                  </a:cubicBezTo>
                  <a:cubicBezTo>
                    <a:pt x="1254" y="760"/>
                    <a:pt x="1295" y="758"/>
                    <a:pt x="1335" y="758"/>
                  </a:cubicBezTo>
                  <a:cubicBezTo>
                    <a:pt x="1442" y="758"/>
                    <a:pt x="1546" y="770"/>
                    <a:pt x="1632" y="856"/>
                  </a:cubicBezTo>
                  <a:cubicBezTo>
                    <a:pt x="1743" y="943"/>
                    <a:pt x="1869" y="961"/>
                    <a:pt x="1997" y="961"/>
                  </a:cubicBezTo>
                  <a:cubicBezTo>
                    <a:pt x="2087" y="961"/>
                    <a:pt x="2179" y="952"/>
                    <a:pt x="2266" y="952"/>
                  </a:cubicBezTo>
                  <a:cubicBezTo>
                    <a:pt x="2368" y="952"/>
                    <a:pt x="2464" y="964"/>
                    <a:pt x="2547" y="1015"/>
                  </a:cubicBezTo>
                  <a:lnTo>
                    <a:pt x="2627" y="1015"/>
                  </a:lnTo>
                  <a:lnTo>
                    <a:pt x="2706" y="1055"/>
                  </a:lnTo>
                  <a:cubicBezTo>
                    <a:pt x="3781" y="1214"/>
                    <a:pt x="4815" y="1393"/>
                    <a:pt x="5869" y="1572"/>
                  </a:cubicBezTo>
                  <a:cubicBezTo>
                    <a:pt x="5909" y="1493"/>
                    <a:pt x="5909" y="1413"/>
                    <a:pt x="5869" y="1274"/>
                  </a:cubicBezTo>
                  <a:cubicBezTo>
                    <a:pt x="5631" y="916"/>
                    <a:pt x="5193" y="916"/>
                    <a:pt x="4914" y="677"/>
                  </a:cubicBezTo>
                  <a:cubicBezTo>
                    <a:pt x="4417" y="578"/>
                    <a:pt x="3940" y="319"/>
                    <a:pt x="3423" y="299"/>
                  </a:cubicBezTo>
                  <a:cubicBezTo>
                    <a:pt x="3234" y="339"/>
                    <a:pt x="3055" y="364"/>
                    <a:pt x="2875" y="364"/>
                  </a:cubicBezTo>
                  <a:cubicBezTo>
                    <a:pt x="2696" y="364"/>
                    <a:pt x="2517" y="339"/>
                    <a:pt x="2328" y="279"/>
                  </a:cubicBezTo>
                  <a:cubicBezTo>
                    <a:pt x="1990" y="200"/>
                    <a:pt x="1632" y="100"/>
                    <a:pt x="1254" y="40"/>
                  </a:cubicBezTo>
                  <a:cubicBezTo>
                    <a:pt x="1055" y="40"/>
                    <a:pt x="856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9"/>
            <p:cNvSpPr/>
            <p:nvPr/>
          </p:nvSpPr>
          <p:spPr>
            <a:xfrm>
              <a:off x="3886825" y="4958125"/>
              <a:ext cx="97000" cy="33825"/>
            </a:xfrm>
            <a:custGeom>
              <a:avLst/>
              <a:gdLst/>
              <a:ahLst/>
              <a:cxnLst/>
              <a:rect l="l" t="t" r="r" b="b"/>
              <a:pathLst>
                <a:path w="3880" h="1353" extrusionOk="0">
                  <a:moveTo>
                    <a:pt x="793" y="0"/>
                  </a:moveTo>
                  <a:cubicBezTo>
                    <a:pt x="754" y="0"/>
                    <a:pt x="716" y="1"/>
                    <a:pt x="677" y="2"/>
                  </a:cubicBezTo>
                  <a:cubicBezTo>
                    <a:pt x="438" y="22"/>
                    <a:pt x="179" y="62"/>
                    <a:pt x="60" y="300"/>
                  </a:cubicBezTo>
                  <a:cubicBezTo>
                    <a:pt x="0" y="519"/>
                    <a:pt x="140" y="658"/>
                    <a:pt x="339" y="718"/>
                  </a:cubicBezTo>
                  <a:lnTo>
                    <a:pt x="299" y="718"/>
                  </a:lnTo>
                  <a:cubicBezTo>
                    <a:pt x="398" y="857"/>
                    <a:pt x="557" y="817"/>
                    <a:pt x="677" y="897"/>
                  </a:cubicBezTo>
                  <a:cubicBezTo>
                    <a:pt x="762" y="999"/>
                    <a:pt x="869" y="1018"/>
                    <a:pt x="983" y="1018"/>
                  </a:cubicBezTo>
                  <a:cubicBezTo>
                    <a:pt x="1046" y="1018"/>
                    <a:pt x="1111" y="1012"/>
                    <a:pt x="1175" y="1012"/>
                  </a:cubicBezTo>
                  <a:cubicBezTo>
                    <a:pt x="1265" y="1012"/>
                    <a:pt x="1353" y="1023"/>
                    <a:pt x="1433" y="1076"/>
                  </a:cubicBezTo>
                  <a:cubicBezTo>
                    <a:pt x="1592" y="1096"/>
                    <a:pt x="1751" y="1096"/>
                    <a:pt x="1890" y="1136"/>
                  </a:cubicBezTo>
                  <a:cubicBezTo>
                    <a:pt x="1963" y="1181"/>
                    <a:pt x="2031" y="1193"/>
                    <a:pt x="2099" y="1193"/>
                  </a:cubicBezTo>
                  <a:cubicBezTo>
                    <a:pt x="2180" y="1193"/>
                    <a:pt x="2261" y="1176"/>
                    <a:pt x="2348" y="1176"/>
                  </a:cubicBezTo>
                  <a:cubicBezTo>
                    <a:pt x="2366" y="1173"/>
                    <a:pt x="2384" y="1172"/>
                    <a:pt x="2403" y="1172"/>
                  </a:cubicBezTo>
                  <a:cubicBezTo>
                    <a:pt x="2527" y="1172"/>
                    <a:pt x="2662" y="1228"/>
                    <a:pt x="2766" y="1315"/>
                  </a:cubicBezTo>
                  <a:cubicBezTo>
                    <a:pt x="2819" y="1342"/>
                    <a:pt x="2877" y="1352"/>
                    <a:pt x="2936" y="1352"/>
                  </a:cubicBezTo>
                  <a:cubicBezTo>
                    <a:pt x="3007" y="1352"/>
                    <a:pt x="3078" y="1337"/>
                    <a:pt x="3143" y="1315"/>
                  </a:cubicBezTo>
                  <a:cubicBezTo>
                    <a:pt x="3342" y="1255"/>
                    <a:pt x="3581" y="1295"/>
                    <a:pt x="3760" y="1176"/>
                  </a:cubicBezTo>
                  <a:cubicBezTo>
                    <a:pt x="3840" y="1116"/>
                    <a:pt x="3860" y="1056"/>
                    <a:pt x="3880" y="957"/>
                  </a:cubicBezTo>
                  <a:cubicBezTo>
                    <a:pt x="3641" y="221"/>
                    <a:pt x="2885" y="718"/>
                    <a:pt x="2467" y="380"/>
                  </a:cubicBezTo>
                  <a:cubicBezTo>
                    <a:pt x="1927" y="138"/>
                    <a:pt x="1369" y="0"/>
                    <a:pt x="7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9"/>
            <p:cNvSpPr/>
            <p:nvPr/>
          </p:nvSpPr>
          <p:spPr>
            <a:xfrm>
              <a:off x="5485700" y="4374175"/>
              <a:ext cx="103475" cy="34425"/>
            </a:xfrm>
            <a:custGeom>
              <a:avLst/>
              <a:gdLst/>
              <a:ahLst/>
              <a:cxnLst/>
              <a:rect l="l" t="t" r="r" b="b"/>
              <a:pathLst>
                <a:path w="4139" h="1377" extrusionOk="0">
                  <a:moveTo>
                    <a:pt x="3391" y="0"/>
                  </a:moveTo>
                  <a:cubicBezTo>
                    <a:pt x="3044" y="0"/>
                    <a:pt x="2694" y="100"/>
                    <a:pt x="2368" y="225"/>
                  </a:cubicBezTo>
                  <a:cubicBezTo>
                    <a:pt x="2228" y="264"/>
                    <a:pt x="2049" y="344"/>
                    <a:pt x="1870" y="344"/>
                  </a:cubicBezTo>
                  <a:cubicBezTo>
                    <a:pt x="1532" y="364"/>
                    <a:pt x="1174" y="483"/>
                    <a:pt x="836" y="523"/>
                  </a:cubicBezTo>
                  <a:cubicBezTo>
                    <a:pt x="538" y="563"/>
                    <a:pt x="179" y="483"/>
                    <a:pt x="0" y="861"/>
                  </a:cubicBezTo>
                  <a:cubicBezTo>
                    <a:pt x="80" y="1160"/>
                    <a:pt x="299" y="1299"/>
                    <a:pt x="597" y="1359"/>
                  </a:cubicBezTo>
                  <a:cubicBezTo>
                    <a:pt x="617" y="1357"/>
                    <a:pt x="637" y="1356"/>
                    <a:pt x="656" y="1356"/>
                  </a:cubicBezTo>
                  <a:cubicBezTo>
                    <a:pt x="760" y="1356"/>
                    <a:pt x="861" y="1376"/>
                    <a:pt x="957" y="1376"/>
                  </a:cubicBezTo>
                  <a:cubicBezTo>
                    <a:pt x="1061" y="1376"/>
                    <a:pt x="1159" y="1353"/>
                    <a:pt x="1254" y="1259"/>
                  </a:cubicBezTo>
                  <a:lnTo>
                    <a:pt x="1234" y="1259"/>
                  </a:lnTo>
                  <a:cubicBezTo>
                    <a:pt x="1320" y="1204"/>
                    <a:pt x="1415" y="1196"/>
                    <a:pt x="1512" y="1196"/>
                  </a:cubicBezTo>
                  <a:cubicBezTo>
                    <a:pt x="1557" y="1196"/>
                    <a:pt x="1603" y="1198"/>
                    <a:pt x="1648" y="1198"/>
                  </a:cubicBezTo>
                  <a:cubicBezTo>
                    <a:pt x="1753" y="1198"/>
                    <a:pt x="1857" y="1187"/>
                    <a:pt x="1950" y="1120"/>
                  </a:cubicBezTo>
                  <a:lnTo>
                    <a:pt x="1990" y="1080"/>
                  </a:lnTo>
                  <a:lnTo>
                    <a:pt x="2069" y="1120"/>
                  </a:lnTo>
                  <a:cubicBezTo>
                    <a:pt x="2626" y="1020"/>
                    <a:pt x="3143" y="921"/>
                    <a:pt x="3681" y="782"/>
                  </a:cubicBezTo>
                  <a:lnTo>
                    <a:pt x="3760" y="762"/>
                  </a:lnTo>
                  <a:lnTo>
                    <a:pt x="3840" y="782"/>
                  </a:lnTo>
                  <a:cubicBezTo>
                    <a:pt x="3959" y="722"/>
                    <a:pt x="4118" y="662"/>
                    <a:pt x="4138" y="463"/>
                  </a:cubicBezTo>
                  <a:cubicBezTo>
                    <a:pt x="4138" y="165"/>
                    <a:pt x="3939" y="66"/>
                    <a:pt x="3681" y="26"/>
                  </a:cubicBezTo>
                  <a:cubicBezTo>
                    <a:pt x="3585" y="8"/>
                    <a:pt x="3488" y="0"/>
                    <a:pt x="3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9"/>
            <p:cNvSpPr/>
            <p:nvPr/>
          </p:nvSpPr>
          <p:spPr>
            <a:xfrm>
              <a:off x="5479725" y="5110725"/>
              <a:ext cx="126850" cy="45225"/>
            </a:xfrm>
            <a:custGeom>
              <a:avLst/>
              <a:gdLst/>
              <a:ahLst/>
              <a:cxnLst/>
              <a:rect l="l" t="t" r="r" b="b"/>
              <a:pathLst>
                <a:path w="5074" h="1809" extrusionOk="0">
                  <a:moveTo>
                    <a:pt x="4724" y="0"/>
                  </a:moveTo>
                  <a:cubicBezTo>
                    <a:pt x="4607" y="0"/>
                    <a:pt x="4482" y="38"/>
                    <a:pt x="4377" y="65"/>
                  </a:cubicBezTo>
                  <a:cubicBezTo>
                    <a:pt x="3860" y="244"/>
                    <a:pt x="3323" y="244"/>
                    <a:pt x="2786" y="244"/>
                  </a:cubicBezTo>
                  <a:cubicBezTo>
                    <a:pt x="2527" y="244"/>
                    <a:pt x="2288" y="283"/>
                    <a:pt x="2070" y="443"/>
                  </a:cubicBezTo>
                  <a:cubicBezTo>
                    <a:pt x="1970" y="542"/>
                    <a:pt x="1871" y="642"/>
                    <a:pt x="1712" y="681"/>
                  </a:cubicBezTo>
                  <a:cubicBezTo>
                    <a:pt x="1632" y="721"/>
                    <a:pt x="1592" y="721"/>
                    <a:pt x="1513" y="741"/>
                  </a:cubicBezTo>
                  <a:cubicBezTo>
                    <a:pt x="1373" y="801"/>
                    <a:pt x="1274" y="840"/>
                    <a:pt x="1135" y="920"/>
                  </a:cubicBezTo>
                  <a:cubicBezTo>
                    <a:pt x="1075" y="960"/>
                    <a:pt x="1015" y="1000"/>
                    <a:pt x="975" y="1039"/>
                  </a:cubicBezTo>
                  <a:cubicBezTo>
                    <a:pt x="936" y="1039"/>
                    <a:pt x="916" y="1059"/>
                    <a:pt x="896" y="1099"/>
                  </a:cubicBezTo>
                  <a:cubicBezTo>
                    <a:pt x="697" y="1199"/>
                    <a:pt x="478" y="1159"/>
                    <a:pt x="279" y="1218"/>
                  </a:cubicBezTo>
                  <a:cubicBezTo>
                    <a:pt x="120" y="1258"/>
                    <a:pt x="1" y="1358"/>
                    <a:pt x="1" y="1537"/>
                  </a:cubicBezTo>
                  <a:cubicBezTo>
                    <a:pt x="64" y="1741"/>
                    <a:pt x="176" y="1809"/>
                    <a:pt x="338" y="1809"/>
                  </a:cubicBezTo>
                  <a:cubicBezTo>
                    <a:pt x="381" y="1809"/>
                    <a:pt x="428" y="1804"/>
                    <a:pt x="478" y="1795"/>
                  </a:cubicBezTo>
                  <a:lnTo>
                    <a:pt x="697" y="1795"/>
                  </a:lnTo>
                  <a:cubicBezTo>
                    <a:pt x="836" y="1756"/>
                    <a:pt x="995" y="1716"/>
                    <a:pt x="1135" y="1696"/>
                  </a:cubicBezTo>
                  <a:cubicBezTo>
                    <a:pt x="1214" y="1656"/>
                    <a:pt x="1294" y="1636"/>
                    <a:pt x="1334" y="1596"/>
                  </a:cubicBezTo>
                  <a:cubicBezTo>
                    <a:pt x="1433" y="1457"/>
                    <a:pt x="1572" y="1437"/>
                    <a:pt x="1712" y="1437"/>
                  </a:cubicBezTo>
                  <a:cubicBezTo>
                    <a:pt x="1811" y="1437"/>
                    <a:pt x="1910" y="1437"/>
                    <a:pt x="2010" y="1358"/>
                  </a:cubicBezTo>
                  <a:lnTo>
                    <a:pt x="2070" y="1318"/>
                  </a:lnTo>
                  <a:lnTo>
                    <a:pt x="2129" y="1318"/>
                  </a:lnTo>
                  <a:cubicBezTo>
                    <a:pt x="2265" y="1241"/>
                    <a:pt x="2419" y="1257"/>
                    <a:pt x="2500" y="1148"/>
                  </a:cubicBezTo>
                  <a:lnTo>
                    <a:pt x="2500" y="1148"/>
                  </a:lnTo>
                  <a:cubicBezTo>
                    <a:pt x="2642" y="1046"/>
                    <a:pt x="2889" y="1154"/>
                    <a:pt x="3024" y="1000"/>
                  </a:cubicBezTo>
                  <a:cubicBezTo>
                    <a:pt x="3123" y="922"/>
                    <a:pt x="3233" y="904"/>
                    <a:pt x="3344" y="904"/>
                  </a:cubicBezTo>
                  <a:cubicBezTo>
                    <a:pt x="3434" y="904"/>
                    <a:pt x="3525" y="916"/>
                    <a:pt x="3614" y="916"/>
                  </a:cubicBezTo>
                  <a:cubicBezTo>
                    <a:pt x="3723" y="916"/>
                    <a:pt x="3828" y="898"/>
                    <a:pt x="3920" y="821"/>
                  </a:cubicBezTo>
                  <a:cubicBezTo>
                    <a:pt x="4099" y="661"/>
                    <a:pt x="4317" y="761"/>
                    <a:pt x="4496" y="681"/>
                  </a:cubicBezTo>
                  <a:cubicBezTo>
                    <a:pt x="4656" y="642"/>
                    <a:pt x="4815" y="562"/>
                    <a:pt x="4974" y="522"/>
                  </a:cubicBezTo>
                  <a:cubicBezTo>
                    <a:pt x="5053" y="462"/>
                    <a:pt x="5073" y="383"/>
                    <a:pt x="5073" y="283"/>
                  </a:cubicBezTo>
                  <a:cubicBezTo>
                    <a:pt x="5007" y="61"/>
                    <a:pt x="4872" y="0"/>
                    <a:pt x="4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9"/>
            <p:cNvSpPr/>
            <p:nvPr/>
          </p:nvSpPr>
          <p:spPr>
            <a:xfrm>
              <a:off x="5671700" y="5066075"/>
              <a:ext cx="93525" cy="36125"/>
            </a:xfrm>
            <a:custGeom>
              <a:avLst/>
              <a:gdLst/>
              <a:ahLst/>
              <a:cxnLst/>
              <a:rect l="l" t="t" r="r" b="b"/>
              <a:pathLst>
                <a:path w="3741" h="1445" extrusionOk="0">
                  <a:moveTo>
                    <a:pt x="2447" y="1"/>
                  </a:moveTo>
                  <a:cubicBezTo>
                    <a:pt x="1592" y="60"/>
                    <a:pt x="776" y="299"/>
                    <a:pt x="80" y="816"/>
                  </a:cubicBezTo>
                  <a:cubicBezTo>
                    <a:pt x="20" y="896"/>
                    <a:pt x="0" y="955"/>
                    <a:pt x="0" y="1035"/>
                  </a:cubicBezTo>
                  <a:cubicBezTo>
                    <a:pt x="20" y="1214"/>
                    <a:pt x="159" y="1314"/>
                    <a:pt x="299" y="1353"/>
                  </a:cubicBezTo>
                  <a:cubicBezTo>
                    <a:pt x="378" y="1393"/>
                    <a:pt x="418" y="1413"/>
                    <a:pt x="498" y="1433"/>
                  </a:cubicBezTo>
                  <a:cubicBezTo>
                    <a:pt x="534" y="1440"/>
                    <a:pt x="570" y="1445"/>
                    <a:pt x="607" y="1445"/>
                  </a:cubicBezTo>
                  <a:cubicBezTo>
                    <a:pt x="670" y="1445"/>
                    <a:pt x="733" y="1431"/>
                    <a:pt x="796" y="1393"/>
                  </a:cubicBezTo>
                  <a:lnTo>
                    <a:pt x="876" y="1333"/>
                  </a:lnTo>
                  <a:lnTo>
                    <a:pt x="955" y="1333"/>
                  </a:lnTo>
                  <a:cubicBezTo>
                    <a:pt x="1075" y="1254"/>
                    <a:pt x="1254" y="1294"/>
                    <a:pt x="1313" y="1194"/>
                  </a:cubicBezTo>
                  <a:lnTo>
                    <a:pt x="1393" y="1154"/>
                  </a:lnTo>
                  <a:lnTo>
                    <a:pt x="1472" y="1154"/>
                  </a:lnTo>
                  <a:cubicBezTo>
                    <a:pt x="1543" y="1174"/>
                    <a:pt x="1610" y="1185"/>
                    <a:pt x="1672" y="1185"/>
                  </a:cubicBezTo>
                  <a:cubicBezTo>
                    <a:pt x="1803" y="1185"/>
                    <a:pt x="1915" y="1136"/>
                    <a:pt x="2009" y="1015"/>
                  </a:cubicBezTo>
                  <a:cubicBezTo>
                    <a:pt x="2149" y="836"/>
                    <a:pt x="2407" y="995"/>
                    <a:pt x="2547" y="816"/>
                  </a:cubicBezTo>
                  <a:cubicBezTo>
                    <a:pt x="2648" y="746"/>
                    <a:pt x="2760" y="729"/>
                    <a:pt x="2876" y="729"/>
                  </a:cubicBezTo>
                  <a:cubicBezTo>
                    <a:pt x="2986" y="729"/>
                    <a:pt x="3101" y="745"/>
                    <a:pt x="3212" y="745"/>
                  </a:cubicBezTo>
                  <a:cubicBezTo>
                    <a:pt x="3349" y="745"/>
                    <a:pt x="3482" y="721"/>
                    <a:pt x="3601" y="617"/>
                  </a:cubicBezTo>
                  <a:lnTo>
                    <a:pt x="3581" y="617"/>
                  </a:lnTo>
                  <a:cubicBezTo>
                    <a:pt x="3661" y="597"/>
                    <a:pt x="3700" y="518"/>
                    <a:pt x="3740" y="438"/>
                  </a:cubicBezTo>
                  <a:cubicBezTo>
                    <a:pt x="3740" y="242"/>
                    <a:pt x="3646" y="99"/>
                    <a:pt x="3479" y="99"/>
                  </a:cubicBezTo>
                  <a:cubicBezTo>
                    <a:pt x="3444" y="99"/>
                    <a:pt x="3404" y="106"/>
                    <a:pt x="3362" y="120"/>
                  </a:cubicBezTo>
                  <a:cubicBezTo>
                    <a:pt x="3276" y="149"/>
                    <a:pt x="3196" y="160"/>
                    <a:pt x="3119" y="160"/>
                  </a:cubicBezTo>
                  <a:cubicBezTo>
                    <a:pt x="2877" y="160"/>
                    <a:pt x="2674" y="46"/>
                    <a:pt x="24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9"/>
            <p:cNvSpPr/>
            <p:nvPr/>
          </p:nvSpPr>
          <p:spPr>
            <a:xfrm>
              <a:off x="5638375" y="4966875"/>
              <a:ext cx="100475" cy="48600"/>
            </a:xfrm>
            <a:custGeom>
              <a:avLst/>
              <a:gdLst/>
              <a:ahLst/>
              <a:cxnLst/>
              <a:rect l="l" t="t" r="r" b="b"/>
              <a:pathLst>
                <a:path w="4019" h="1944" extrusionOk="0">
                  <a:moveTo>
                    <a:pt x="3360" y="0"/>
                  </a:moveTo>
                  <a:cubicBezTo>
                    <a:pt x="3343" y="0"/>
                    <a:pt x="3324" y="3"/>
                    <a:pt x="3303" y="10"/>
                  </a:cubicBezTo>
                  <a:cubicBezTo>
                    <a:pt x="3223" y="10"/>
                    <a:pt x="3144" y="50"/>
                    <a:pt x="3084" y="109"/>
                  </a:cubicBezTo>
                  <a:cubicBezTo>
                    <a:pt x="2646" y="647"/>
                    <a:pt x="2049" y="806"/>
                    <a:pt x="1413" y="885"/>
                  </a:cubicBezTo>
                  <a:cubicBezTo>
                    <a:pt x="896" y="925"/>
                    <a:pt x="398" y="1005"/>
                    <a:pt x="20" y="1442"/>
                  </a:cubicBezTo>
                  <a:cubicBezTo>
                    <a:pt x="1" y="1741"/>
                    <a:pt x="140" y="1880"/>
                    <a:pt x="398" y="1940"/>
                  </a:cubicBezTo>
                  <a:cubicBezTo>
                    <a:pt x="435" y="1942"/>
                    <a:pt x="471" y="1943"/>
                    <a:pt x="507" y="1943"/>
                  </a:cubicBezTo>
                  <a:cubicBezTo>
                    <a:pt x="788" y="1943"/>
                    <a:pt x="1060" y="1868"/>
                    <a:pt x="1254" y="1621"/>
                  </a:cubicBezTo>
                  <a:cubicBezTo>
                    <a:pt x="1313" y="1581"/>
                    <a:pt x="1353" y="1522"/>
                    <a:pt x="1413" y="1522"/>
                  </a:cubicBezTo>
                  <a:cubicBezTo>
                    <a:pt x="1468" y="1527"/>
                    <a:pt x="1522" y="1530"/>
                    <a:pt x="1576" y="1530"/>
                  </a:cubicBezTo>
                  <a:cubicBezTo>
                    <a:pt x="2276" y="1530"/>
                    <a:pt x="2937" y="1116"/>
                    <a:pt x="3637" y="1116"/>
                  </a:cubicBezTo>
                  <a:cubicBezTo>
                    <a:pt x="3691" y="1116"/>
                    <a:pt x="3745" y="1119"/>
                    <a:pt x="3800" y="1124"/>
                  </a:cubicBezTo>
                  <a:cubicBezTo>
                    <a:pt x="3840" y="1124"/>
                    <a:pt x="3880" y="1005"/>
                    <a:pt x="3919" y="925"/>
                  </a:cubicBezTo>
                  <a:cubicBezTo>
                    <a:pt x="3919" y="885"/>
                    <a:pt x="3939" y="826"/>
                    <a:pt x="3939" y="746"/>
                  </a:cubicBezTo>
                  <a:cubicBezTo>
                    <a:pt x="4019" y="567"/>
                    <a:pt x="3999" y="448"/>
                    <a:pt x="3820" y="348"/>
                  </a:cubicBezTo>
                  <a:cubicBezTo>
                    <a:pt x="3754" y="389"/>
                    <a:pt x="3704" y="406"/>
                    <a:pt x="3665" y="406"/>
                  </a:cubicBezTo>
                  <a:cubicBezTo>
                    <a:pt x="3475" y="406"/>
                    <a:pt x="3555" y="0"/>
                    <a:pt x="33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9"/>
            <p:cNvSpPr/>
            <p:nvPr/>
          </p:nvSpPr>
          <p:spPr>
            <a:xfrm>
              <a:off x="4711375" y="5148700"/>
              <a:ext cx="119875" cy="42350"/>
            </a:xfrm>
            <a:custGeom>
              <a:avLst/>
              <a:gdLst/>
              <a:ahLst/>
              <a:cxnLst/>
              <a:rect l="l" t="t" r="r" b="b"/>
              <a:pathLst>
                <a:path w="4795" h="1694" extrusionOk="0">
                  <a:moveTo>
                    <a:pt x="1001" y="1"/>
                  </a:moveTo>
                  <a:cubicBezTo>
                    <a:pt x="916" y="1"/>
                    <a:pt x="826" y="11"/>
                    <a:pt x="737" y="18"/>
                  </a:cubicBezTo>
                  <a:cubicBezTo>
                    <a:pt x="518" y="77"/>
                    <a:pt x="319" y="117"/>
                    <a:pt x="140" y="276"/>
                  </a:cubicBezTo>
                  <a:cubicBezTo>
                    <a:pt x="1" y="475"/>
                    <a:pt x="140" y="575"/>
                    <a:pt x="299" y="674"/>
                  </a:cubicBezTo>
                  <a:cubicBezTo>
                    <a:pt x="1413" y="933"/>
                    <a:pt x="2527" y="1231"/>
                    <a:pt x="3661" y="1530"/>
                  </a:cubicBezTo>
                  <a:lnTo>
                    <a:pt x="3760" y="1530"/>
                  </a:lnTo>
                  <a:lnTo>
                    <a:pt x="3820" y="1569"/>
                  </a:lnTo>
                  <a:cubicBezTo>
                    <a:pt x="3936" y="1652"/>
                    <a:pt x="4052" y="1694"/>
                    <a:pt x="4191" y="1694"/>
                  </a:cubicBezTo>
                  <a:cubicBezTo>
                    <a:pt x="4219" y="1694"/>
                    <a:pt x="4248" y="1692"/>
                    <a:pt x="4277" y="1689"/>
                  </a:cubicBezTo>
                  <a:cubicBezTo>
                    <a:pt x="4397" y="1669"/>
                    <a:pt x="4496" y="1609"/>
                    <a:pt x="4596" y="1530"/>
                  </a:cubicBezTo>
                  <a:cubicBezTo>
                    <a:pt x="4675" y="1490"/>
                    <a:pt x="4715" y="1430"/>
                    <a:pt x="4775" y="1370"/>
                  </a:cubicBezTo>
                  <a:cubicBezTo>
                    <a:pt x="4795" y="1291"/>
                    <a:pt x="4795" y="1211"/>
                    <a:pt x="4775" y="1132"/>
                  </a:cubicBezTo>
                  <a:cubicBezTo>
                    <a:pt x="4715" y="1012"/>
                    <a:pt x="4616" y="973"/>
                    <a:pt x="4496" y="973"/>
                  </a:cubicBezTo>
                  <a:cubicBezTo>
                    <a:pt x="4459" y="975"/>
                    <a:pt x="4422" y="976"/>
                    <a:pt x="4386" y="976"/>
                  </a:cubicBezTo>
                  <a:cubicBezTo>
                    <a:pt x="4153" y="976"/>
                    <a:pt x="3942" y="925"/>
                    <a:pt x="3701" y="873"/>
                  </a:cubicBezTo>
                  <a:cubicBezTo>
                    <a:pt x="2984" y="774"/>
                    <a:pt x="2308" y="515"/>
                    <a:pt x="1612" y="376"/>
                  </a:cubicBezTo>
                  <a:cubicBezTo>
                    <a:pt x="1506" y="376"/>
                    <a:pt x="1400" y="420"/>
                    <a:pt x="1294" y="420"/>
                  </a:cubicBezTo>
                  <a:cubicBezTo>
                    <a:pt x="1240" y="420"/>
                    <a:pt x="1187" y="409"/>
                    <a:pt x="1134" y="376"/>
                  </a:cubicBezTo>
                  <a:lnTo>
                    <a:pt x="1134" y="376"/>
                  </a:lnTo>
                  <a:cubicBezTo>
                    <a:pt x="1182" y="396"/>
                    <a:pt x="1223" y="407"/>
                    <a:pt x="1259" y="407"/>
                  </a:cubicBezTo>
                  <a:cubicBezTo>
                    <a:pt x="1326" y="407"/>
                    <a:pt x="1374" y="367"/>
                    <a:pt x="1413" y="276"/>
                  </a:cubicBezTo>
                  <a:cubicBezTo>
                    <a:pt x="1332" y="47"/>
                    <a:pt x="1178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9"/>
            <p:cNvSpPr/>
            <p:nvPr/>
          </p:nvSpPr>
          <p:spPr>
            <a:xfrm>
              <a:off x="5519525" y="3938150"/>
              <a:ext cx="85050" cy="40375"/>
            </a:xfrm>
            <a:custGeom>
              <a:avLst/>
              <a:gdLst/>
              <a:ahLst/>
              <a:cxnLst/>
              <a:rect l="l" t="t" r="r" b="b"/>
              <a:pathLst>
                <a:path w="3402" h="1615" extrusionOk="0">
                  <a:moveTo>
                    <a:pt x="1810" y="1"/>
                  </a:moveTo>
                  <a:cubicBezTo>
                    <a:pt x="1771" y="21"/>
                    <a:pt x="1711" y="21"/>
                    <a:pt x="1671" y="21"/>
                  </a:cubicBezTo>
                  <a:cubicBezTo>
                    <a:pt x="1611" y="80"/>
                    <a:pt x="1532" y="100"/>
                    <a:pt x="1492" y="140"/>
                  </a:cubicBezTo>
                  <a:cubicBezTo>
                    <a:pt x="1373" y="180"/>
                    <a:pt x="1293" y="260"/>
                    <a:pt x="1293" y="299"/>
                  </a:cubicBezTo>
                  <a:cubicBezTo>
                    <a:pt x="1194" y="478"/>
                    <a:pt x="1592" y="598"/>
                    <a:pt x="1313" y="777"/>
                  </a:cubicBezTo>
                  <a:cubicBezTo>
                    <a:pt x="1246" y="861"/>
                    <a:pt x="1182" y="892"/>
                    <a:pt x="1122" y="892"/>
                  </a:cubicBezTo>
                  <a:cubicBezTo>
                    <a:pt x="1040" y="892"/>
                    <a:pt x="964" y="834"/>
                    <a:pt x="895" y="777"/>
                  </a:cubicBezTo>
                  <a:cubicBezTo>
                    <a:pt x="836" y="717"/>
                    <a:pt x="756" y="697"/>
                    <a:pt x="696" y="677"/>
                  </a:cubicBezTo>
                  <a:cubicBezTo>
                    <a:pt x="626" y="658"/>
                    <a:pt x="553" y="647"/>
                    <a:pt x="481" y="647"/>
                  </a:cubicBezTo>
                  <a:cubicBezTo>
                    <a:pt x="330" y="647"/>
                    <a:pt x="181" y="695"/>
                    <a:pt x="60" y="817"/>
                  </a:cubicBezTo>
                  <a:cubicBezTo>
                    <a:pt x="0" y="976"/>
                    <a:pt x="0" y="1095"/>
                    <a:pt x="60" y="1214"/>
                  </a:cubicBezTo>
                  <a:cubicBezTo>
                    <a:pt x="416" y="1509"/>
                    <a:pt x="802" y="1614"/>
                    <a:pt x="1205" y="1614"/>
                  </a:cubicBezTo>
                  <a:cubicBezTo>
                    <a:pt x="1454" y="1614"/>
                    <a:pt x="1711" y="1574"/>
                    <a:pt x="1970" y="1513"/>
                  </a:cubicBezTo>
                  <a:cubicBezTo>
                    <a:pt x="2029" y="1473"/>
                    <a:pt x="2029" y="1354"/>
                    <a:pt x="2089" y="1274"/>
                  </a:cubicBezTo>
                  <a:cubicBezTo>
                    <a:pt x="2092" y="1264"/>
                    <a:pt x="2095" y="1259"/>
                    <a:pt x="2096" y="1259"/>
                  </a:cubicBezTo>
                  <a:lnTo>
                    <a:pt x="2096" y="1259"/>
                  </a:lnTo>
                  <a:cubicBezTo>
                    <a:pt x="2104" y="1259"/>
                    <a:pt x="2096" y="1357"/>
                    <a:pt x="2129" y="1374"/>
                  </a:cubicBezTo>
                  <a:cubicBezTo>
                    <a:pt x="2208" y="1473"/>
                    <a:pt x="2308" y="1493"/>
                    <a:pt x="2407" y="1493"/>
                  </a:cubicBezTo>
                  <a:cubicBezTo>
                    <a:pt x="2467" y="1493"/>
                    <a:pt x="2527" y="1473"/>
                    <a:pt x="2606" y="1453"/>
                  </a:cubicBezTo>
                  <a:cubicBezTo>
                    <a:pt x="2805" y="1354"/>
                    <a:pt x="3024" y="1374"/>
                    <a:pt x="3223" y="1314"/>
                  </a:cubicBezTo>
                  <a:cubicBezTo>
                    <a:pt x="3302" y="1294"/>
                    <a:pt x="3362" y="1254"/>
                    <a:pt x="3402" y="1194"/>
                  </a:cubicBezTo>
                  <a:lnTo>
                    <a:pt x="3402" y="1015"/>
                  </a:lnTo>
                  <a:cubicBezTo>
                    <a:pt x="3302" y="876"/>
                    <a:pt x="3203" y="777"/>
                    <a:pt x="3064" y="677"/>
                  </a:cubicBezTo>
                  <a:cubicBezTo>
                    <a:pt x="2904" y="578"/>
                    <a:pt x="2765" y="458"/>
                    <a:pt x="2527" y="458"/>
                  </a:cubicBezTo>
                  <a:cubicBezTo>
                    <a:pt x="2467" y="578"/>
                    <a:pt x="2308" y="558"/>
                    <a:pt x="2208" y="637"/>
                  </a:cubicBezTo>
                  <a:cubicBezTo>
                    <a:pt x="2228" y="558"/>
                    <a:pt x="2367" y="578"/>
                    <a:pt x="2407" y="498"/>
                  </a:cubicBezTo>
                  <a:cubicBezTo>
                    <a:pt x="2407" y="100"/>
                    <a:pt x="2009" y="180"/>
                    <a:pt x="18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9"/>
            <p:cNvSpPr/>
            <p:nvPr/>
          </p:nvSpPr>
          <p:spPr>
            <a:xfrm>
              <a:off x="4836200" y="5184925"/>
              <a:ext cx="115900" cy="35975"/>
            </a:xfrm>
            <a:custGeom>
              <a:avLst/>
              <a:gdLst/>
              <a:ahLst/>
              <a:cxnLst/>
              <a:rect l="l" t="t" r="r" b="b"/>
              <a:pathLst>
                <a:path w="4636" h="1439" extrusionOk="0">
                  <a:moveTo>
                    <a:pt x="677" y="1"/>
                  </a:moveTo>
                  <a:cubicBezTo>
                    <a:pt x="597" y="1"/>
                    <a:pt x="518" y="41"/>
                    <a:pt x="458" y="61"/>
                  </a:cubicBezTo>
                  <a:cubicBezTo>
                    <a:pt x="279" y="160"/>
                    <a:pt x="1" y="160"/>
                    <a:pt x="100" y="478"/>
                  </a:cubicBezTo>
                  <a:cubicBezTo>
                    <a:pt x="774" y="656"/>
                    <a:pt x="1401" y="991"/>
                    <a:pt x="2107" y="991"/>
                  </a:cubicBezTo>
                  <a:cubicBezTo>
                    <a:pt x="2193" y="991"/>
                    <a:pt x="2280" y="986"/>
                    <a:pt x="2368" y="976"/>
                  </a:cubicBezTo>
                  <a:cubicBezTo>
                    <a:pt x="2450" y="1066"/>
                    <a:pt x="2552" y="1082"/>
                    <a:pt x="2658" y="1082"/>
                  </a:cubicBezTo>
                  <a:cubicBezTo>
                    <a:pt x="2715" y="1082"/>
                    <a:pt x="2774" y="1077"/>
                    <a:pt x="2830" y="1077"/>
                  </a:cubicBezTo>
                  <a:cubicBezTo>
                    <a:pt x="2923" y="1077"/>
                    <a:pt x="3011" y="1089"/>
                    <a:pt x="3084" y="1155"/>
                  </a:cubicBezTo>
                  <a:cubicBezTo>
                    <a:pt x="3178" y="1263"/>
                    <a:pt x="3290" y="1290"/>
                    <a:pt x="3408" y="1290"/>
                  </a:cubicBezTo>
                  <a:cubicBezTo>
                    <a:pt x="3524" y="1290"/>
                    <a:pt x="3646" y="1263"/>
                    <a:pt x="3759" y="1263"/>
                  </a:cubicBezTo>
                  <a:cubicBezTo>
                    <a:pt x="3846" y="1263"/>
                    <a:pt x="3928" y="1279"/>
                    <a:pt x="3999" y="1334"/>
                  </a:cubicBezTo>
                  <a:lnTo>
                    <a:pt x="4059" y="1294"/>
                  </a:lnTo>
                  <a:lnTo>
                    <a:pt x="4098" y="1334"/>
                  </a:lnTo>
                  <a:cubicBezTo>
                    <a:pt x="4188" y="1403"/>
                    <a:pt x="4278" y="1438"/>
                    <a:pt x="4367" y="1438"/>
                  </a:cubicBezTo>
                  <a:cubicBezTo>
                    <a:pt x="4457" y="1438"/>
                    <a:pt x="4546" y="1403"/>
                    <a:pt x="4636" y="1334"/>
                  </a:cubicBezTo>
                  <a:cubicBezTo>
                    <a:pt x="4476" y="976"/>
                    <a:pt x="4098" y="976"/>
                    <a:pt x="3840" y="876"/>
                  </a:cubicBezTo>
                  <a:cubicBezTo>
                    <a:pt x="3482" y="757"/>
                    <a:pt x="3183" y="638"/>
                    <a:pt x="3044" y="279"/>
                  </a:cubicBezTo>
                  <a:cubicBezTo>
                    <a:pt x="3004" y="260"/>
                    <a:pt x="2965" y="240"/>
                    <a:pt x="2965" y="200"/>
                  </a:cubicBezTo>
                  <a:cubicBezTo>
                    <a:pt x="2868" y="158"/>
                    <a:pt x="2775" y="141"/>
                    <a:pt x="2685" y="141"/>
                  </a:cubicBezTo>
                  <a:cubicBezTo>
                    <a:pt x="2517" y="141"/>
                    <a:pt x="2357" y="202"/>
                    <a:pt x="2189" y="279"/>
                  </a:cubicBezTo>
                  <a:cubicBezTo>
                    <a:pt x="2123" y="309"/>
                    <a:pt x="2060" y="321"/>
                    <a:pt x="1997" y="321"/>
                  </a:cubicBezTo>
                  <a:cubicBezTo>
                    <a:pt x="1851" y="321"/>
                    <a:pt x="1712" y="256"/>
                    <a:pt x="1572" y="200"/>
                  </a:cubicBezTo>
                  <a:lnTo>
                    <a:pt x="1353" y="140"/>
                  </a:lnTo>
                  <a:cubicBezTo>
                    <a:pt x="1115" y="81"/>
                    <a:pt x="896" y="4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9"/>
            <p:cNvSpPr/>
            <p:nvPr/>
          </p:nvSpPr>
          <p:spPr>
            <a:xfrm>
              <a:off x="5506575" y="4081875"/>
              <a:ext cx="43300" cy="83475"/>
            </a:xfrm>
            <a:custGeom>
              <a:avLst/>
              <a:gdLst/>
              <a:ahLst/>
              <a:cxnLst/>
              <a:rect l="l" t="t" r="r" b="b"/>
              <a:pathLst>
                <a:path w="1732" h="3339" extrusionOk="0">
                  <a:moveTo>
                    <a:pt x="1155" y="1"/>
                  </a:moveTo>
                  <a:cubicBezTo>
                    <a:pt x="1015" y="41"/>
                    <a:pt x="936" y="200"/>
                    <a:pt x="896" y="339"/>
                  </a:cubicBezTo>
                  <a:cubicBezTo>
                    <a:pt x="836" y="439"/>
                    <a:pt x="836" y="538"/>
                    <a:pt x="836" y="657"/>
                  </a:cubicBezTo>
                  <a:cubicBezTo>
                    <a:pt x="856" y="856"/>
                    <a:pt x="797" y="1035"/>
                    <a:pt x="757" y="1214"/>
                  </a:cubicBezTo>
                  <a:cubicBezTo>
                    <a:pt x="817" y="1791"/>
                    <a:pt x="120" y="1493"/>
                    <a:pt x="1" y="1851"/>
                  </a:cubicBezTo>
                  <a:cubicBezTo>
                    <a:pt x="1" y="1930"/>
                    <a:pt x="1" y="2010"/>
                    <a:pt x="21" y="2090"/>
                  </a:cubicBezTo>
                  <a:cubicBezTo>
                    <a:pt x="220" y="2308"/>
                    <a:pt x="538" y="2189"/>
                    <a:pt x="737" y="2348"/>
                  </a:cubicBezTo>
                  <a:cubicBezTo>
                    <a:pt x="737" y="2527"/>
                    <a:pt x="538" y="2627"/>
                    <a:pt x="558" y="2806"/>
                  </a:cubicBezTo>
                  <a:cubicBezTo>
                    <a:pt x="817" y="2905"/>
                    <a:pt x="697" y="3005"/>
                    <a:pt x="558" y="3084"/>
                  </a:cubicBezTo>
                  <a:cubicBezTo>
                    <a:pt x="682" y="3284"/>
                    <a:pt x="833" y="3338"/>
                    <a:pt x="993" y="3338"/>
                  </a:cubicBezTo>
                  <a:cubicBezTo>
                    <a:pt x="1169" y="3338"/>
                    <a:pt x="1356" y="3274"/>
                    <a:pt x="1533" y="3263"/>
                  </a:cubicBezTo>
                  <a:cubicBezTo>
                    <a:pt x="1652" y="3204"/>
                    <a:pt x="1732" y="3124"/>
                    <a:pt x="1692" y="2985"/>
                  </a:cubicBezTo>
                  <a:cubicBezTo>
                    <a:pt x="1652" y="2885"/>
                    <a:pt x="1493" y="2786"/>
                    <a:pt x="1632" y="2667"/>
                  </a:cubicBezTo>
                  <a:cubicBezTo>
                    <a:pt x="1612" y="2607"/>
                    <a:pt x="1612" y="2567"/>
                    <a:pt x="1632" y="2507"/>
                  </a:cubicBezTo>
                  <a:cubicBezTo>
                    <a:pt x="1453" y="2229"/>
                    <a:pt x="1692" y="1891"/>
                    <a:pt x="1493" y="1612"/>
                  </a:cubicBezTo>
                  <a:cubicBezTo>
                    <a:pt x="1453" y="1553"/>
                    <a:pt x="1453" y="1493"/>
                    <a:pt x="1453" y="1433"/>
                  </a:cubicBezTo>
                  <a:cubicBezTo>
                    <a:pt x="1652" y="1015"/>
                    <a:pt x="1294" y="618"/>
                    <a:pt x="1413" y="200"/>
                  </a:cubicBezTo>
                  <a:cubicBezTo>
                    <a:pt x="1393" y="61"/>
                    <a:pt x="1294" y="1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9"/>
            <p:cNvSpPr/>
            <p:nvPr/>
          </p:nvSpPr>
          <p:spPr>
            <a:xfrm>
              <a:off x="5404625" y="5146375"/>
              <a:ext cx="91050" cy="32925"/>
            </a:xfrm>
            <a:custGeom>
              <a:avLst/>
              <a:gdLst/>
              <a:ahLst/>
              <a:cxnLst/>
              <a:rect l="l" t="t" r="r" b="b"/>
              <a:pathLst>
                <a:path w="3642" h="1317" extrusionOk="0">
                  <a:moveTo>
                    <a:pt x="2692" y="1"/>
                  </a:moveTo>
                  <a:cubicBezTo>
                    <a:pt x="2420" y="1"/>
                    <a:pt x="2139" y="77"/>
                    <a:pt x="1831" y="91"/>
                  </a:cubicBezTo>
                  <a:cubicBezTo>
                    <a:pt x="1155" y="230"/>
                    <a:pt x="498" y="369"/>
                    <a:pt x="1" y="906"/>
                  </a:cubicBezTo>
                  <a:cubicBezTo>
                    <a:pt x="1" y="1006"/>
                    <a:pt x="1" y="1085"/>
                    <a:pt x="61" y="1165"/>
                  </a:cubicBezTo>
                  <a:cubicBezTo>
                    <a:pt x="178" y="1283"/>
                    <a:pt x="310" y="1317"/>
                    <a:pt x="447" y="1317"/>
                  </a:cubicBezTo>
                  <a:cubicBezTo>
                    <a:pt x="542" y="1317"/>
                    <a:pt x="640" y="1301"/>
                    <a:pt x="737" y="1284"/>
                  </a:cubicBezTo>
                  <a:cubicBezTo>
                    <a:pt x="1055" y="1205"/>
                    <a:pt x="1413" y="1205"/>
                    <a:pt x="1652" y="986"/>
                  </a:cubicBezTo>
                  <a:cubicBezTo>
                    <a:pt x="1811" y="807"/>
                    <a:pt x="2030" y="966"/>
                    <a:pt x="2189" y="807"/>
                  </a:cubicBezTo>
                  <a:lnTo>
                    <a:pt x="2249" y="787"/>
                  </a:lnTo>
                  <a:lnTo>
                    <a:pt x="2328" y="787"/>
                  </a:lnTo>
                  <a:cubicBezTo>
                    <a:pt x="2686" y="668"/>
                    <a:pt x="3045" y="608"/>
                    <a:pt x="3403" y="429"/>
                  </a:cubicBezTo>
                  <a:lnTo>
                    <a:pt x="3442" y="409"/>
                  </a:lnTo>
                  <a:lnTo>
                    <a:pt x="3522" y="409"/>
                  </a:lnTo>
                  <a:cubicBezTo>
                    <a:pt x="3621" y="389"/>
                    <a:pt x="3641" y="330"/>
                    <a:pt x="3621" y="250"/>
                  </a:cubicBezTo>
                  <a:cubicBezTo>
                    <a:pt x="3422" y="230"/>
                    <a:pt x="3204" y="290"/>
                    <a:pt x="3084" y="71"/>
                  </a:cubicBezTo>
                  <a:cubicBezTo>
                    <a:pt x="2954" y="19"/>
                    <a:pt x="2824" y="1"/>
                    <a:pt x="2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9"/>
            <p:cNvSpPr/>
            <p:nvPr/>
          </p:nvSpPr>
          <p:spPr>
            <a:xfrm>
              <a:off x="5736350" y="5042400"/>
              <a:ext cx="69650" cy="38000"/>
            </a:xfrm>
            <a:custGeom>
              <a:avLst/>
              <a:gdLst/>
              <a:ahLst/>
              <a:cxnLst/>
              <a:rect l="l" t="t" r="r" b="b"/>
              <a:pathLst>
                <a:path w="2786" h="1520" extrusionOk="0">
                  <a:moveTo>
                    <a:pt x="2345" y="0"/>
                  </a:moveTo>
                  <a:cubicBezTo>
                    <a:pt x="2276" y="0"/>
                    <a:pt x="2193" y="59"/>
                    <a:pt x="2089" y="212"/>
                  </a:cubicBezTo>
                  <a:cubicBezTo>
                    <a:pt x="1970" y="391"/>
                    <a:pt x="1791" y="470"/>
                    <a:pt x="1592" y="490"/>
                  </a:cubicBezTo>
                  <a:cubicBezTo>
                    <a:pt x="1055" y="609"/>
                    <a:pt x="398" y="570"/>
                    <a:pt x="0" y="1087"/>
                  </a:cubicBezTo>
                  <a:cubicBezTo>
                    <a:pt x="172" y="1232"/>
                    <a:pt x="326" y="1359"/>
                    <a:pt x="509" y="1359"/>
                  </a:cubicBezTo>
                  <a:cubicBezTo>
                    <a:pt x="602" y="1359"/>
                    <a:pt x="702" y="1326"/>
                    <a:pt x="816" y="1246"/>
                  </a:cubicBezTo>
                  <a:cubicBezTo>
                    <a:pt x="860" y="1207"/>
                    <a:pt x="895" y="1190"/>
                    <a:pt x="922" y="1190"/>
                  </a:cubicBezTo>
                  <a:cubicBezTo>
                    <a:pt x="1006" y="1190"/>
                    <a:pt x="1025" y="1340"/>
                    <a:pt x="1055" y="1445"/>
                  </a:cubicBezTo>
                  <a:cubicBezTo>
                    <a:pt x="1134" y="1495"/>
                    <a:pt x="1219" y="1520"/>
                    <a:pt x="1303" y="1520"/>
                  </a:cubicBezTo>
                  <a:cubicBezTo>
                    <a:pt x="1388" y="1520"/>
                    <a:pt x="1472" y="1495"/>
                    <a:pt x="1552" y="1445"/>
                  </a:cubicBezTo>
                  <a:lnTo>
                    <a:pt x="1612" y="1405"/>
                  </a:lnTo>
                  <a:lnTo>
                    <a:pt x="1691" y="1405"/>
                  </a:lnTo>
                  <a:cubicBezTo>
                    <a:pt x="1811" y="1345"/>
                    <a:pt x="1990" y="1365"/>
                    <a:pt x="2089" y="1266"/>
                  </a:cubicBezTo>
                  <a:lnTo>
                    <a:pt x="2169" y="1246"/>
                  </a:lnTo>
                  <a:lnTo>
                    <a:pt x="2248" y="1246"/>
                  </a:lnTo>
                  <a:cubicBezTo>
                    <a:pt x="2586" y="1107"/>
                    <a:pt x="2706" y="848"/>
                    <a:pt x="2785" y="510"/>
                  </a:cubicBezTo>
                  <a:lnTo>
                    <a:pt x="2765" y="510"/>
                  </a:lnTo>
                  <a:cubicBezTo>
                    <a:pt x="2706" y="470"/>
                    <a:pt x="2686" y="411"/>
                    <a:pt x="2646" y="371"/>
                  </a:cubicBezTo>
                  <a:cubicBezTo>
                    <a:pt x="2555" y="202"/>
                    <a:pt x="2473" y="0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9"/>
            <p:cNvSpPr/>
            <p:nvPr/>
          </p:nvSpPr>
          <p:spPr>
            <a:xfrm>
              <a:off x="4151900" y="5025275"/>
              <a:ext cx="98475" cy="29475"/>
            </a:xfrm>
            <a:custGeom>
              <a:avLst/>
              <a:gdLst/>
              <a:ahLst/>
              <a:cxnLst/>
              <a:rect l="l" t="t" r="r" b="b"/>
              <a:pathLst>
                <a:path w="3939" h="1179" extrusionOk="0">
                  <a:moveTo>
                    <a:pt x="625" y="0"/>
                  </a:moveTo>
                  <a:cubicBezTo>
                    <a:pt x="603" y="0"/>
                    <a:pt x="580" y="0"/>
                    <a:pt x="557" y="1"/>
                  </a:cubicBezTo>
                  <a:cubicBezTo>
                    <a:pt x="338" y="41"/>
                    <a:pt x="120" y="41"/>
                    <a:pt x="0" y="280"/>
                  </a:cubicBezTo>
                  <a:cubicBezTo>
                    <a:pt x="20" y="539"/>
                    <a:pt x="299" y="399"/>
                    <a:pt x="398" y="558"/>
                  </a:cubicBezTo>
                  <a:cubicBezTo>
                    <a:pt x="487" y="631"/>
                    <a:pt x="588" y="645"/>
                    <a:pt x="695" y="645"/>
                  </a:cubicBezTo>
                  <a:cubicBezTo>
                    <a:pt x="761" y="645"/>
                    <a:pt x="828" y="639"/>
                    <a:pt x="896" y="639"/>
                  </a:cubicBezTo>
                  <a:cubicBezTo>
                    <a:pt x="990" y="639"/>
                    <a:pt x="1084" y="650"/>
                    <a:pt x="1174" y="698"/>
                  </a:cubicBezTo>
                  <a:cubicBezTo>
                    <a:pt x="1234" y="698"/>
                    <a:pt x="1333" y="737"/>
                    <a:pt x="1433" y="737"/>
                  </a:cubicBezTo>
                  <a:cubicBezTo>
                    <a:pt x="1522" y="814"/>
                    <a:pt x="1622" y="836"/>
                    <a:pt x="1726" y="836"/>
                  </a:cubicBezTo>
                  <a:cubicBezTo>
                    <a:pt x="1853" y="836"/>
                    <a:pt x="1985" y="804"/>
                    <a:pt x="2111" y="804"/>
                  </a:cubicBezTo>
                  <a:cubicBezTo>
                    <a:pt x="2201" y="804"/>
                    <a:pt x="2288" y="820"/>
                    <a:pt x="2367" y="877"/>
                  </a:cubicBezTo>
                  <a:lnTo>
                    <a:pt x="2427" y="857"/>
                  </a:lnTo>
                  <a:lnTo>
                    <a:pt x="2507" y="877"/>
                  </a:lnTo>
                  <a:cubicBezTo>
                    <a:pt x="2726" y="1056"/>
                    <a:pt x="3024" y="897"/>
                    <a:pt x="3223" y="1096"/>
                  </a:cubicBezTo>
                  <a:lnTo>
                    <a:pt x="3302" y="1096"/>
                  </a:lnTo>
                  <a:lnTo>
                    <a:pt x="3342" y="1155"/>
                  </a:lnTo>
                  <a:cubicBezTo>
                    <a:pt x="3388" y="1167"/>
                    <a:pt x="3441" y="1178"/>
                    <a:pt x="3492" y="1178"/>
                  </a:cubicBezTo>
                  <a:cubicBezTo>
                    <a:pt x="3530" y="1178"/>
                    <a:pt x="3567" y="1172"/>
                    <a:pt x="3601" y="1155"/>
                  </a:cubicBezTo>
                  <a:cubicBezTo>
                    <a:pt x="3740" y="1076"/>
                    <a:pt x="3939" y="1056"/>
                    <a:pt x="3899" y="797"/>
                  </a:cubicBezTo>
                  <a:cubicBezTo>
                    <a:pt x="3442" y="399"/>
                    <a:pt x="2825" y="479"/>
                    <a:pt x="2308" y="260"/>
                  </a:cubicBezTo>
                  <a:cubicBezTo>
                    <a:pt x="2188" y="200"/>
                    <a:pt x="2029" y="180"/>
                    <a:pt x="1910" y="180"/>
                  </a:cubicBezTo>
                  <a:cubicBezTo>
                    <a:pt x="1474" y="180"/>
                    <a:pt x="1075" y="0"/>
                    <a:pt x="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9"/>
            <p:cNvSpPr/>
            <p:nvPr/>
          </p:nvSpPr>
          <p:spPr>
            <a:xfrm>
              <a:off x="5545875" y="5099675"/>
              <a:ext cx="83075" cy="24175"/>
            </a:xfrm>
            <a:custGeom>
              <a:avLst/>
              <a:gdLst/>
              <a:ahLst/>
              <a:cxnLst/>
              <a:rect l="l" t="t" r="r" b="b"/>
              <a:pathLst>
                <a:path w="3323" h="967" extrusionOk="0">
                  <a:moveTo>
                    <a:pt x="2752" y="0"/>
                  </a:moveTo>
                  <a:cubicBezTo>
                    <a:pt x="2433" y="0"/>
                    <a:pt x="2127" y="131"/>
                    <a:pt x="1811" y="188"/>
                  </a:cubicBezTo>
                  <a:cubicBezTo>
                    <a:pt x="1234" y="367"/>
                    <a:pt x="617" y="208"/>
                    <a:pt x="80" y="606"/>
                  </a:cubicBezTo>
                  <a:cubicBezTo>
                    <a:pt x="0" y="686"/>
                    <a:pt x="0" y="765"/>
                    <a:pt x="40" y="865"/>
                  </a:cubicBezTo>
                  <a:cubicBezTo>
                    <a:pt x="220" y="876"/>
                    <a:pt x="401" y="884"/>
                    <a:pt x="582" y="884"/>
                  </a:cubicBezTo>
                  <a:cubicBezTo>
                    <a:pt x="1044" y="884"/>
                    <a:pt x="1507" y="832"/>
                    <a:pt x="1950" y="646"/>
                  </a:cubicBezTo>
                  <a:cubicBezTo>
                    <a:pt x="2026" y="608"/>
                    <a:pt x="2089" y="590"/>
                    <a:pt x="2141" y="590"/>
                  </a:cubicBezTo>
                  <a:cubicBezTo>
                    <a:pt x="2277" y="590"/>
                    <a:pt x="2333" y="711"/>
                    <a:pt x="2348" y="885"/>
                  </a:cubicBezTo>
                  <a:cubicBezTo>
                    <a:pt x="2433" y="942"/>
                    <a:pt x="2519" y="967"/>
                    <a:pt x="2600" y="967"/>
                  </a:cubicBezTo>
                  <a:cubicBezTo>
                    <a:pt x="2689" y="967"/>
                    <a:pt x="2772" y="937"/>
                    <a:pt x="2845" y="885"/>
                  </a:cubicBezTo>
                  <a:cubicBezTo>
                    <a:pt x="2945" y="885"/>
                    <a:pt x="3044" y="865"/>
                    <a:pt x="3144" y="865"/>
                  </a:cubicBezTo>
                  <a:cubicBezTo>
                    <a:pt x="3243" y="865"/>
                    <a:pt x="3263" y="805"/>
                    <a:pt x="3243" y="706"/>
                  </a:cubicBezTo>
                  <a:cubicBezTo>
                    <a:pt x="3183" y="666"/>
                    <a:pt x="3144" y="626"/>
                    <a:pt x="3084" y="626"/>
                  </a:cubicBezTo>
                  <a:cubicBezTo>
                    <a:pt x="3054" y="616"/>
                    <a:pt x="3014" y="611"/>
                    <a:pt x="2972" y="611"/>
                  </a:cubicBezTo>
                  <a:cubicBezTo>
                    <a:pt x="2930" y="611"/>
                    <a:pt x="2885" y="616"/>
                    <a:pt x="2845" y="626"/>
                  </a:cubicBezTo>
                  <a:cubicBezTo>
                    <a:pt x="2925" y="586"/>
                    <a:pt x="3044" y="586"/>
                    <a:pt x="3124" y="507"/>
                  </a:cubicBezTo>
                  <a:cubicBezTo>
                    <a:pt x="3243" y="367"/>
                    <a:pt x="3323" y="208"/>
                    <a:pt x="3124" y="69"/>
                  </a:cubicBezTo>
                  <a:cubicBezTo>
                    <a:pt x="2997" y="19"/>
                    <a:pt x="2873" y="0"/>
                    <a:pt x="27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9"/>
            <p:cNvSpPr/>
            <p:nvPr/>
          </p:nvSpPr>
          <p:spPr>
            <a:xfrm>
              <a:off x="4717350" y="3766575"/>
              <a:ext cx="69150" cy="29375"/>
            </a:xfrm>
            <a:custGeom>
              <a:avLst/>
              <a:gdLst/>
              <a:ahLst/>
              <a:cxnLst/>
              <a:rect l="l" t="t" r="r" b="b"/>
              <a:pathLst>
                <a:path w="2766" h="1175" extrusionOk="0">
                  <a:moveTo>
                    <a:pt x="1990" y="1"/>
                  </a:moveTo>
                  <a:cubicBezTo>
                    <a:pt x="1961" y="15"/>
                    <a:pt x="1943" y="29"/>
                    <a:pt x="1907" y="29"/>
                  </a:cubicBezTo>
                  <a:cubicBezTo>
                    <a:pt x="1892" y="29"/>
                    <a:pt x="1874" y="27"/>
                    <a:pt x="1850" y="21"/>
                  </a:cubicBezTo>
                  <a:cubicBezTo>
                    <a:pt x="1771" y="61"/>
                    <a:pt x="1691" y="120"/>
                    <a:pt x="1612" y="180"/>
                  </a:cubicBezTo>
                  <a:cubicBezTo>
                    <a:pt x="1413" y="299"/>
                    <a:pt x="1114" y="160"/>
                    <a:pt x="955" y="379"/>
                  </a:cubicBezTo>
                  <a:lnTo>
                    <a:pt x="955" y="399"/>
                  </a:lnTo>
                  <a:cubicBezTo>
                    <a:pt x="716" y="757"/>
                    <a:pt x="279" y="598"/>
                    <a:pt x="0" y="856"/>
                  </a:cubicBezTo>
                  <a:cubicBezTo>
                    <a:pt x="100" y="1055"/>
                    <a:pt x="259" y="1115"/>
                    <a:pt x="418" y="1175"/>
                  </a:cubicBezTo>
                  <a:cubicBezTo>
                    <a:pt x="1253" y="1055"/>
                    <a:pt x="2049" y="856"/>
                    <a:pt x="2706" y="319"/>
                  </a:cubicBezTo>
                  <a:cubicBezTo>
                    <a:pt x="2765" y="160"/>
                    <a:pt x="2606" y="100"/>
                    <a:pt x="2527" y="21"/>
                  </a:cubicBezTo>
                  <a:cubicBezTo>
                    <a:pt x="2348" y="21"/>
                    <a:pt x="2169" y="1"/>
                    <a:pt x="19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9"/>
            <p:cNvSpPr/>
            <p:nvPr/>
          </p:nvSpPr>
          <p:spPr>
            <a:xfrm>
              <a:off x="5713975" y="4708325"/>
              <a:ext cx="60200" cy="32625"/>
            </a:xfrm>
            <a:custGeom>
              <a:avLst/>
              <a:gdLst/>
              <a:ahLst/>
              <a:cxnLst/>
              <a:rect l="l" t="t" r="r" b="b"/>
              <a:pathLst>
                <a:path w="2408" h="1305" extrusionOk="0">
                  <a:moveTo>
                    <a:pt x="1659" y="1"/>
                  </a:moveTo>
                  <a:cubicBezTo>
                    <a:pt x="1029" y="1"/>
                    <a:pt x="504" y="379"/>
                    <a:pt x="0" y="823"/>
                  </a:cubicBezTo>
                  <a:cubicBezTo>
                    <a:pt x="20" y="1042"/>
                    <a:pt x="179" y="1181"/>
                    <a:pt x="358" y="1301"/>
                  </a:cubicBezTo>
                  <a:cubicBezTo>
                    <a:pt x="376" y="1303"/>
                    <a:pt x="393" y="1304"/>
                    <a:pt x="409" y="1304"/>
                  </a:cubicBezTo>
                  <a:cubicBezTo>
                    <a:pt x="671" y="1304"/>
                    <a:pt x="792" y="1022"/>
                    <a:pt x="1055" y="1022"/>
                  </a:cubicBezTo>
                  <a:cubicBezTo>
                    <a:pt x="1293" y="943"/>
                    <a:pt x="1552" y="843"/>
                    <a:pt x="1791" y="744"/>
                  </a:cubicBezTo>
                  <a:lnTo>
                    <a:pt x="1850" y="724"/>
                  </a:lnTo>
                  <a:lnTo>
                    <a:pt x="1890" y="724"/>
                  </a:lnTo>
                  <a:cubicBezTo>
                    <a:pt x="2109" y="624"/>
                    <a:pt x="2407" y="525"/>
                    <a:pt x="2348" y="147"/>
                  </a:cubicBezTo>
                  <a:cubicBezTo>
                    <a:pt x="2104" y="45"/>
                    <a:pt x="1875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9"/>
            <p:cNvSpPr/>
            <p:nvPr/>
          </p:nvSpPr>
          <p:spPr>
            <a:xfrm>
              <a:off x="4144925" y="4175875"/>
              <a:ext cx="51750" cy="25475"/>
            </a:xfrm>
            <a:custGeom>
              <a:avLst/>
              <a:gdLst/>
              <a:ahLst/>
              <a:cxnLst/>
              <a:rect l="l" t="t" r="r" b="b"/>
              <a:pathLst>
                <a:path w="2070" h="1019" extrusionOk="0">
                  <a:moveTo>
                    <a:pt x="1811" y="1"/>
                  </a:moveTo>
                  <a:cubicBezTo>
                    <a:pt x="1155" y="21"/>
                    <a:pt x="478" y="60"/>
                    <a:pt x="1" y="637"/>
                  </a:cubicBezTo>
                  <a:cubicBezTo>
                    <a:pt x="41" y="974"/>
                    <a:pt x="219" y="1019"/>
                    <a:pt x="415" y="1019"/>
                  </a:cubicBezTo>
                  <a:cubicBezTo>
                    <a:pt x="487" y="1019"/>
                    <a:pt x="560" y="1013"/>
                    <a:pt x="631" y="1013"/>
                  </a:cubicBezTo>
                  <a:cubicBezTo>
                    <a:pt x="653" y="1013"/>
                    <a:pt x="675" y="1014"/>
                    <a:pt x="697" y="1015"/>
                  </a:cubicBezTo>
                  <a:cubicBezTo>
                    <a:pt x="775" y="937"/>
                    <a:pt x="868" y="923"/>
                    <a:pt x="964" y="923"/>
                  </a:cubicBezTo>
                  <a:cubicBezTo>
                    <a:pt x="1018" y="923"/>
                    <a:pt x="1072" y="928"/>
                    <a:pt x="1126" y="928"/>
                  </a:cubicBezTo>
                  <a:cubicBezTo>
                    <a:pt x="1223" y="928"/>
                    <a:pt x="1315" y="914"/>
                    <a:pt x="1393" y="836"/>
                  </a:cubicBezTo>
                  <a:lnTo>
                    <a:pt x="1473" y="816"/>
                  </a:lnTo>
                  <a:lnTo>
                    <a:pt x="1552" y="816"/>
                  </a:lnTo>
                  <a:cubicBezTo>
                    <a:pt x="1572" y="757"/>
                    <a:pt x="1572" y="717"/>
                    <a:pt x="1592" y="657"/>
                  </a:cubicBezTo>
                  <a:cubicBezTo>
                    <a:pt x="1572" y="359"/>
                    <a:pt x="2070" y="498"/>
                    <a:pt x="1990" y="160"/>
                  </a:cubicBezTo>
                  <a:cubicBezTo>
                    <a:pt x="1950" y="80"/>
                    <a:pt x="1891" y="21"/>
                    <a:pt x="18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9"/>
            <p:cNvSpPr/>
            <p:nvPr/>
          </p:nvSpPr>
          <p:spPr>
            <a:xfrm>
              <a:off x="3934075" y="4388650"/>
              <a:ext cx="36325" cy="41375"/>
            </a:xfrm>
            <a:custGeom>
              <a:avLst/>
              <a:gdLst/>
              <a:ahLst/>
              <a:cxnLst/>
              <a:rect l="l" t="t" r="r" b="b"/>
              <a:pathLst>
                <a:path w="1453" h="1655" extrusionOk="0">
                  <a:moveTo>
                    <a:pt x="408" y="1"/>
                  </a:moveTo>
                  <a:cubicBezTo>
                    <a:pt x="333" y="1"/>
                    <a:pt x="259" y="8"/>
                    <a:pt x="199" y="44"/>
                  </a:cubicBezTo>
                  <a:cubicBezTo>
                    <a:pt x="179" y="282"/>
                    <a:pt x="0" y="601"/>
                    <a:pt x="458" y="680"/>
                  </a:cubicBezTo>
                  <a:cubicBezTo>
                    <a:pt x="537" y="700"/>
                    <a:pt x="577" y="799"/>
                    <a:pt x="498" y="879"/>
                  </a:cubicBezTo>
                  <a:cubicBezTo>
                    <a:pt x="80" y="1277"/>
                    <a:pt x="637" y="1376"/>
                    <a:pt x="736" y="1595"/>
                  </a:cubicBezTo>
                  <a:cubicBezTo>
                    <a:pt x="895" y="1635"/>
                    <a:pt x="1055" y="1635"/>
                    <a:pt x="1234" y="1655"/>
                  </a:cubicBezTo>
                  <a:cubicBezTo>
                    <a:pt x="1293" y="1635"/>
                    <a:pt x="1353" y="1595"/>
                    <a:pt x="1433" y="1575"/>
                  </a:cubicBezTo>
                  <a:cubicBezTo>
                    <a:pt x="1452" y="1496"/>
                    <a:pt x="1452" y="1456"/>
                    <a:pt x="1393" y="1376"/>
                  </a:cubicBezTo>
                  <a:cubicBezTo>
                    <a:pt x="1293" y="1277"/>
                    <a:pt x="1174" y="1257"/>
                    <a:pt x="1055" y="1197"/>
                  </a:cubicBezTo>
                  <a:cubicBezTo>
                    <a:pt x="995" y="1177"/>
                    <a:pt x="955" y="1177"/>
                    <a:pt x="876" y="1157"/>
                  </a:cubicBezTo>
                  <a:cubicBezTo>
                    <a:pt x="859" y="1148"/>
                    <a:pt x="845" y="1143"/>
                    <a:pt x="832" y="1141"/>
                  </a:cubicBezTo>
                  <a:lnTo>
                    <a:pt x="832" y="1141"/>
                  </a:lnTo>
                  <a:cubicBezTo>
                    <a:pt x="834" y="1140"/>
                    <a:pt x="835" y="1139"/>
                    <a:pt x="836" y="1138"/>
                  </a:cubicBezTo>
                  <a:cubicBezTo>
                    <a:pt x="846" y="1118"/>
                    <a:pt x="871" y="1118"/>
                    <a:pt x="898" y="1118"/>
                  </a:cubicBezTo>
                  <a:cubicBezTo>
                    <a:pt x="925" y="1118"/>
                    <a:pt x="955" y="1118"/>
                    <a:pt x="975" y="1098"/>
                  </a:cubicBezTo>
                  <a:cubicBezTo>
                    <a:pt x="1055" y="1038"/>
                    <a:pt x="1094" y="959"/>
                    <a:pt x="1094" y="859"/>
                  </a:cubicBezTo>
                  <a:cubicBezTo>
                    <a:pt x="836" y="640"/>
                    <a:pt x="736" y="302"/>
                    <a:pt x="557" y="4"/>
                  </a:cubicBezTo>
                  <a:cubicBezTo>
                    <a:pt x="509" y="4"/>
                    <a:pt x="459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9"/>
            <p:cNvSpPr/>
            <p:nvPr/>
          </p:nvSpPr>
          <p:spPr>
            <a:xfrm>
              <a:off x="3966400" y="4985025"/>
              <a:ext cx="61200" cy="24450"/>
            </a:xfrm>
            <a:custGeom>
              <a:avLst/>
              <a:gdLst/>
              <a:ahLst/>
              <a:cxnLst/>
              <a:rect l="l" t="t" r="r" b="b"/>
              <a:pathLst>
                <a:path w="2448" h="978" extrusionOk="0">
                  <a:moveTo>
                    <a:pt x="637" y="0"/>
                  </a:moveTo>
                  <a:cubicBezTo>
                    <a:pt x="577" y="20"/>
                    <a:pt x="498" y="60"/>
                    <a:pt x="458" y="60"/>
                  </a:cubicBezTo>
                  <a:cubicBezTo>
                    <a:pt x="358" y="159"/>
                    <a:pt x="159" y="100"/>
                    <a:pt x="40" y="219"/>
                  </a:cubicBezTo>
                  <a:cubicBezTo>
                    <a:pt x="0" y="298"/>
                    <a:pt x="40" y="378"/>
                    <a:pt x="140" y="378"/>
                  </a:cubicBezTo>
                  <a:lnTo>
                    <a:pt x="199" y="378"/>
                  </a:lnTo>
                  <a:lnTo>
                    <a:pt x="259" y="398"/>
                  </a:lnTo>
                  <a:cubicBezTo>
                    <a:pt x="358" y="497"/>
                    <a:pt x="537" y="478"/>
                    <a:pt x="637" y="557"/>
                  </a:cubicBezTo>
                  <a:lnTo>
                    <a:pt x="697" y="557"/>
                  </a:lnTo>
                  <a:lnTo>
                    <a:pt x="776" y="577"/>
                  </a:lnTo>
                  <a:cubicBezTo>
                    <a:pt x="1114" y="776"/>
                    <a:pt x="1472" y="875"/>
                    <a:pt x="1850" y="895"/>
                  </a:cubicBezTo>
                  <a:cubicBezTo>
                    <a:pt x="1890" y="915"/>
                    <a:pt x="1970" y="915"/>
                    <a:pt x="2009" y="955"/>
                  </a:cubicBezTo>
                  <a:cubicBezTo>
                    <a:pt x="2055" y="966"/>
                    <a:pt x="2101" y="978"/>
                    <a:pt x="2147" y="978"/>
                  </a:cubicBezTo>
                  <a:cubicBezTo>
                    <a:pt x="2181" y="978"/>
                    <a:pt x="2215" y="972"/>
                    <a:pt x="2248" y="955"/>
                  </a:cubicBezTo>
                  <a:cubicBezTo>
                    <a:pt x="2348" y="895"/>
                    <a:pt x="2407" y="796"/>
                    <a:pt x="2447" y="676"/>
                  </a:cubicBezTo>
                  <a:cubicBezTo>
                    <a:pt x="2447" y="597"/>
                    <a:pt x="2407" y="517"/>
                    <a:pt x="2348" y="478"/>
                  </a:cubicBezTo>
                  <a:cubicBezTo>
                    <a:pt x="2089" y="318"/>
                    <a:pt x="1771" y="318"/>
                    <a:pt x="1512" y="179"/>
                  </a:cubicBezTo>
                  <a:cubicBezTo>
                    <a:pt x="1452" y="159"/>
                    <a:pt x="1393" y="119"/>
                    <a:pt x="1313" y="100"/>
                  </a:cubicBezTo>
                  <a:cubicBezTo>
                    <a:pt x="1254" y="80"/>
                    <a:pt x="1194" y="60"/>
                    <a:pt x="1134" y="60"/>
                  </a:cubicBezTo>
                  <a:cubicBezTo>
                    <a:pt x="995" y="20"/>
                    <a:pt x="856" y="0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9"/>
            <p:cNvSpPr/>
            <p:nvPr/>
          </p:nvSpPr>
          <p:spPr>
            <a:xfrm>
              <a:off x="4086250" y="5011150"/>
              <a:ext cx="50250" cy="16575"/>
            </a:xfrm>
            <a:custGeom>
              <a:avLst/>
              <a:gdLst/>
              <a:ahLst/>
              <a:cxnLst/>
              <a:rect l="l" t="t" r="r" b="b"/>
              <a:pathLst>
                <a:path w="2010" h="663" extrusionOk="0">
                  <a:moveTo>
                    <a:pt x="537" y="0"/>
                  </a:moveTo>
                  <a:cubicBezTo>
                    <a:pt x="308" y="0"/>
                    <a:pt x="102" y="51"/>
                    <a:pt x="0" y="367"/>
                  </a:cubicBezTo>
                  <a:cubicBezTo>
                    <a:pt x="259" y="566"/>
                    <a:pt x="557" y="407"/>
                    <a:pt x="816" y="547"/>
                  </a:cubicBezTo>
                  <a:lnTo>
                    <a:pt x="876" y="547"/>
                  </a:lnTo>
                  <a:lnTo>
                    <a:pt x="935" y="566"/>
                  </a:lnTo>
                  <a:cubicBezTo>
                    <a:pt x="1028" y="641"/>
                    <a:pt x="1130" y="659"/>
                    <a:pt x="1232" y="659"/>
                  </a:cubicBezTo>
                  <a:cubicBezTo>
                    <a:pt x="1327" y="659"/>
                    <a:pt x="1422" y="643"/>
                    <a:pt x="1512" y="643"/>
                  </a:cubicBezTo>
                  <a:cubicBezTo>
                    <a:pt x="1532" y="643"/>
                    <a:pt x="1552" y="644"/>
                    <a:pt x="1572" y="646"/>
                  </a:cubicBezTo>
                  <a:cubicBezTo>
                    <a:pt x="1623" y="656"/>
                    <a:pt x="1671" y="662"/>
                    <a:pt x="1716" y="662"/>
                  </a:cubicBezTo>
                  <a:cubicBezTo>
                    <a:pt x="1847" y="662"/>
                    <a:pt x="1950" y="610"/>
                    <a:pt x="2010" y="447"/>
                  </a:cubicBezTo>
                  <a:cubicBezTo>
                    <a:pt x="1970" y="348"/>
                    <a:pt x="1910" y="308"/>
                    <a:pt x="1831" y="248"/>
                  </a:cubicBezTo>
                  <a:cubicBezTo>
                    <a:pt x="1632" y="169"/>
                    <a:pt x="1413" y="129"/>
                    <a:pt x="1214" y="49"/>
                  </a:cubicBezTo>
                  <a:cubicBezTo>
                    <a:pt x="1114" y="29"/>
                    <a:pt x="1035" y="9"/>
                    <a:pt x="935" y="9"/>
                  </a:cubicBezTo>
                  <a:cubicBezTo>
                    <a:pt x="912" y="11"/>
                    <a:pt x="888" y="11"/>
                    <a:pt x="864" y="11"/>
                  </a:cubicBezTo>
                  <a:cubicBezTo>
                    <a:pt x="756" y="11"/>
                    <a:pt x="644" y="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9"/>
            <p:cNvSpPr/>
            <p:nvPr/>
          </p:nvSpPr>
          <p:spPr>
            <a:xfrm>
              <a:off x="4124550" y="5017075"/>
              <a:ext cx="43275" cy="18250"/>
            </a:xfrm>
            <a:custGeom>
              <a:avLst/>
              <a:gdLst/>
              <a:ahLst/>
              <a:cxnLst/>
              <a:rect l="l" t="t" r="r" b="b"/>
              <a:pathLst>
                <a:path w="1731" h="730" extrusionOk="0">
                  <a:moveTo>
                    <a:pt x="834" y="1"/>
                  </a:moveTo>
                  <a:cubicBezTo>
                    <a:pt x="703" y="1"/>
                    <a:pt x="572" y="44"/>
                    <a:pt x="438" y="170"/>
                  </a:cubicBezTo>
                  <a:cubicBezTo>
                    <a:pt x="378" y="310"/>
                    <a:pt x="219" y="310"/>
                    <a:pt x="80" y="329"/>
                  </a:cubicBezTo>
                  <a:cubicBezTo>
                    <a:pt x="40" y="329"/>
                    <a:pt x="40" y="369"/>
                    <a:pt x="20" y="389"/>
                  </a:cubicBezTo>
                  <a:cubicBezTo>
                    <a:pt x="0" y="429"/>
                    <a:pt x="40" y="469"/>
                    <a:pt x="100" y="469"/>
                  </a:cubicBezTo>
                  <a:cubicBezTo>
                    <a:pt x="173" y="590"/>
                    <a:pt x="272" y="616"/>
                    <a:pt x="378" y="616"/>
                  </a:cubicBezTo>
                  <a:cubicBezTo>
                    <a:pt x="455" y="616"/>
                    <a:pt x="537" y="602"/>
                    <a:pt x="613" y="602"/>
                  </a:cubicBezTo>
                  <a:cubicBezTo>
                    <a:pt x="688" y="602"/>
                    <a:pt x="758" y="615"/>
                    <a:pt x="816" y="668"/>
                  </a:cubicBezTo>
                  <a:lnTo>
                    <a:pt x="895" y="668"/>
                  </a:lnTo>
                  <a:lnTo>
                    <a:pt x="975" y="687"/>
                  </a:lnTo>
                  <a:cubicBezTo>
                    <a:pt x="997" y="717"/>
                    <a:pt x="1021" y="730"/>
                    <a:pt x="1045" y="730"/>
                  </a:cubicBezTo>
                  <a:cubicBezTo>
                    <a:pt x="1085" y="730"/>
                    <a:pt x="1121" y="691"/>
                    <a:pt x="1134" y="628"/>
                  </a:cubicBezTo>
                  <a:cubicBezTo>
                    <a:pt x="1313" y="469"/>
                    <a:pt x="1532" y="508"/>
                    <a:pt x="1731" y="469"/>
                  </a:cubicBezTo>
                  <a:cubicBezTo>
                    <a:pt x="1711" y="310"/>
                    <a:pt x="1611" y="230"/>
                    <a:pt x="1492" y="170"/>
                  </a:cubicBezTo>
                  <a:cubicBezTo>
                    <a:pt x="1268" y="120"/>
                    <a:pt x="1052" y="1"/>
                    <a:pt x="8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9"/>
            <p:cNvSpPr/>
            <p:nvPr/>
          </p:nvSpPr>
          <p:spPr>
            <a:xfrm>
              <a:off x="4241400" y="5043525"/>
              <a:ext cx="35675" cy="15400"/>
            </a:xfrm>
            <a:custGeom>
              <a:avLst/>
              <a:gdLst/>
              <a:ahLst/>
              <a:cxnLst/>
              <a:rect l="l" t="t" r="r" b="b"/>
              <a:pathLst>
                <a:path w="1427" h="616" extrusionOk="0">
                  <a:moveTo>
                    <a:pt x="764" y="1"/>
                  </a:moveTo>
                  <a:cubicBezTo>
                    <a:pt x="643" y="1"/>
                    <a:pt x="516" y="38"/>
                    <a:pt x="379" y="127"/>
                  </a:cubicBezTo>
                  <a:cubicBezTo>
                    <a:pt x="220" y="147"/>
                    <a:pt x="80" y="167"/>
                    <a:pt x="1" y="326"/>
                  </a:cubicBezTo>
                  <a:cubicBezTo>
                    <a:pt x="21" y="445"/>
                    <a:pt x="120" y="445"/>
                    <a:pt x="240" y="465"/>
                  </a:cubicBezTo>
                  <a:cubicBezTo>
                    <a:pt x="339" y="505"/>
                    <a:pt x="439" y="505"/>
                    <a:pt x="538" y="525"/>
                  </a:cubicBezTo>
                  <a:cubicBezTo>
                    <a:pt x="677" y="604"/>
                    <a:pt x="797" y="604"/>
                    <a:pt x="936" y="604"/>
                  </a:cubicBezTo>
                  <a:cubicBezTo>
                    <a:pt x="1015" y="604"/>
                    <a:pt x="1097" y="615"/>
                    <a:pt x="1170" y="615"/>
                  </a:cubicBezTo>
                  <a:cubicBezTo>
                    <a:pt x="1316" y="615"/>
                    <a:pt x="1427" y="571"/>
                    <a:pt x="1413" y="306"/>
                  </a:cubicBezTo>
                  <a:cubicBezTo>
                    <a:pt x="1204" y="136"/>
                    <a:pt x="996" y="1"/>
                    <a:pt x="7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9"/>
            <p:cNvSpPr/>
            <p:nvPr/>
          </p:nvSpPr>
          <p:spPr>
            <a:xfrm>
              <a:off x="5184325" y="3701075"/>
              <a:ext cx="31850" cy="17425"/>
            </a:xfrm>
            <a:custGeom>
              <a:avLst/>
              <a:gdLst/>
              <a:ahLst/>
              <a:cxnLst/>
              <a:rect l="l" t="t" r="r" b="b"/>
              <a:pathLst>
                <a:path w="1274" h="697" extrusionOk="0">
                  <a:moveTo>
                    <a:pt x="268" y="1"/>
                  </a:moveTo>
                  <a:cubicBezTo>
                    <a:pt x="165" y="1"/>
                    <a:pt x="70" y="28"/>
                    <a:pt x="0" y="154"/>
                  </a:cubicBezTo>
                  <a:cubicBezTo>
                    <a:pt x="80" y="413"/>
                    <a:pt x="279" y="552"/>
                    <a:pt x="498" y="652"/>
                  </a:cubicBezTo>
                  <a:cubicBezTo>
                    <a:pt x="567" y="681"/>
                    <a:pt x="647" y="696"/>
                    <a:pt x="729" y="696"/>
                  </a:cubicBezTo>
                  <a:cubicBezTo>
                    <a:pt x="811" y="696"/>
                    <a:pt x="896" y="681"/>
                    <a:pt x="975" y="652"/>
                  </a:cubicBezTo>
                  <a:cubicBezTo>
                    <a:pt x="1095" y="612"/>
                    <a:pt x="1194" y="532"/>
                    <a:pt x="1234" y="413"/>
                  </a:cubicBezTo>
                  <a:cubicBezTo>
                    <a:pt x="1274" y="333"/>
                    <a:pt x="1234" y="254"/>
                    <a:pt x="1174" y="214"/>
                  </a:cubicBezTo>
                  <a:cubicBezTo>
                    <a:pt x="1075" y="194"/>
                    <a:pt x="955" y="194"/>
                    <a:pt x="856" y="194"/>
                  </a:cubicBezTo>
                  <a:cubicBezTo>
                    <a:pt x="756" y="95"/>
                    <a:pt x="597" y="134"/>
                    <a:pt x="498" y="15"/>
                  </a:cubicBezTo>
                  <a:cubicBezTo>
                    <a:pt x="422" y="15"/>
                    <a:pt x="344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9"/>
            <p:cNvSpPr/>
            <p:nvPr/>
          </p:nvSpPr>
          <p:spPr>
            <a:xfrm>
              <a:off x="4022100" y="4998700"/>
              <a:ext cx="27875" cy="13700"/>
            </a:xfrm>
            <a:custGeom>
              <a:avLst/>
              <a:gdLst/>
              <a:ahLst/>
              <a:cxnLst/>
              <a:rect l="l" t="t" r="r" b="b"/>
              <a:pathLst>
                <a:path w="1115" h="548" extrusionOk="0">
                  <a:moveTo>
                    <a:pt x="632" y="0"/>
                  </a:moveTo>
                  <a:cubicBezTo>
                    <a:pt x="488" y="0"/>
                    <a:pt x="338" y="60"/>
                    <a:pt x="179" y="169"/>
                  </a:cubicBezTo>
                  <a:cubicBezTo>
                    <a:pt x="120" y="229"/>
                    <a:pt x="60" y="289"/>
                    <a:pt x="0" y="348"/>
                  </a:cubicBezTo>
                  <a:cubicBezTo>
                    <a:pt x="139" y="547"/>
                    <a:pt x="378" y="408"/>
                    <a:pt x="557" y="527"/>
                  </a:cubicBezTo>
                  <a:lnTo>
                    <a:pt x="637" y="527"/>
                  </a:lnTo>
                  <a:lnTo>
                    <a:pt x="677" y="547"/>
                  </a:lnTo>
                  <a:cubicBezTo>
                    <a:pt x="736" y="527"/>
                    <a:pt x="816" y="527"/>
                    <a:pt x="856" y="507"/>
                  </a:cubicBezTo>
                  <a:cubicBezTo>
                    <a:pt x="1015" y="448"/>
                    <a:pt x="1114" y="368"/>
                    <a:pt x="1055" y="189"/>
                  </a:cubicBezTo>
                  <a:cubicBezTo>
                    <a:pt x="915" y="60"/>
                    <a:pt x="776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9"/>
            <p:cNvSpPr/>
            <p:nvPr/>
          </p:nvSpPr>
          <p:spPr>
            <a:xfrm>
              <a:off x="5086350" y="5247125"/>
              <a:ext cx="27375" cy="10450"/>
            </a:xfrm>
            <a:custGeom>
              <a:avLst/>
              <a:gdLst/>
              <a:ahLst/>
              <a:cxnLst/>
              <a:rect l="l" t="t" r="r" b="b"/>
              <a:pathLst>
                <a:path w="1095" h="418" extrusionOk="0">
                  <a:moveTo>
                    <a:pt x="307" y="0"/>
                  </a:moveTo>
                  <a:cubicBezTo>
                    <a:pt x="216" y="0"/>
                    <a:pt x="121" y="18"/>
                    <a:pt x="21" y="59"/>
                  </a:cubicBezTo>
                  <a:cubicBezTo>
                    <a:pt x="1" y="59"/>
                    <a:pt x="1" y="79"/>
                    <a:pt x="1" y="139"/>
                  </a:cubicBezTo>
                  <a:cubicBezTo>
                    <a:pt x="1" y="179"/>
                    <a:pt x="21" y="198"/>
                    <a:pt x="100" y="198"/>
                  </a:cubicBezTo>
                  <a:lnTo>
                    <a:pt x="160" y="198"/>
                  </a:lnTo>
                  <a:lnTo>
                    <a:pt x="219" y="238"/>
                  </a:lnTo>
                  <a:cubicBezTo>
                    <a:pt x="319" y="338"/>
                    <a:pt x="498" y="318"/>
                    <a:pt x="597" y="378"/>
                  </a:cubicBezTo>
                  <a:cubicBezTo>
                    <a:pt x="757" y="417"/>
                    <a:pt x="916" y="417"/>
                    <a:pt x="1095" y="417"/>
                  </a:cubicBezTo>
                  <a:cubicBezTo>
                    <a:pt x="865" y="203"/>
                    <a:pt x="611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9"/>
            <p:cNvSpPr/>
            <p:nvPr/>
          </p:nvSpPr>
          <p:spPr>
            <a:xfrm>
              <a:off x="4261800" y="5050125"/>
              <a:ext cx="24400" cy="13375"/>
            </a:xfrm>
            <a:custGeom>
              <a:avLst/>
              <a:gdLst/>
              <a:ahLst/>
              <a:cxnLst/>
              <a:rect l="l" t="t" r="r" b="b"/>
              <a:pathLst>
                <a:path w="976" h="535" extrusionOk="0">
                  <a:moveTo>
                    <a:pt x="724" y="0"/>
                  </a:moveTo>
                  <a:cubicBezTo>
                    <a:pt x="666" y="0"/>
                    <a:pt x="610" y="32"/>
                    <a:pt x="558" y="102"/>
                  </a:cubicBezTo>
                  <a:cubicBezTo>
                    <a:pt x="398" y="281"/>
                    <a:pt x="199" y="241"/>
                    <a:pt x="1" y="261"/>
                  </a:cubicBezTo>
                  <a:cubicBezTo>
                    <a:pt x="1" y="340"/>
                    <a:pt x="20" y="380"/>
                    <a:pt x="80" y="440"/>
                  </a:cubicBezTo>
                  <a:lnTo>
                    <a:pt x="140" y="440"/>
                  </a:lnTo>
                  <a:lnTo>
                    <a:pt x="199" y="460"/>
                  </a:lnTo>
                  <a:cubicBezTo>
                    <a:pt x="289" y="509"/>
                    <a:pt x="374" y="534"/>
                    <a:pt x="458" y="534"/>
                  </a:cubicBezTo>
                  <a:cubicBezTo>
                    <a:pt x="543" y="534"/>
                    <a:pt x="627" y="509"/>
                    <a:pt x="717" y="460"/>
                  </a:cubicBezTo>
                  <a:lnTo>
                    <a:pt x="776" y="400"/>
                  </a:lnTo>
                  <a:cubicBezTo>
                    <a:pt x="876" y="340"/>
                    <a:pt x="975" y="281"/>
                    <a:pt x="955" y="141"/>
                  </a:cubicBezTo>
                  <a:cubicBezTo>
                    <a:pt x="877" y="52"/>
                    <a:pt x="799" y="0"/>
                    <a:pt x="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9"/>
            <p:cNvSpPr/>
            <p:nvPr/>
          </p:nvSpPr>
          <p:spPr>
            <a:xfrm>
              <a:off x="5477750" y="4533950"/>
              <a:ext cx="8975" cy="13450"/>
            </a:xfrm>
            <a:custGeom>
              <a:avLst/>
              <a:gdLst/>
              <a:ahLst/>
              <a:cxnLst/>
              <a:rect l="l" t="t" r="r" b="b"/>
              <a:pathLst>
                <a:path w="359" h="538" extrusionOk="0">
                  <a:moveTo>
                    <a:pt x="179" y="0"/>
                  </a:moveTo>
                  <a:cubicBezTo>
                    <a:pt x="0" y="199"/>
                    <a:pt x="0" y="358"/>
                    <a:pt x="179" y="537"/>
                  </a:cubicBezTo>
                  <a:lnTo>
                    <a:pt x="318" y="537"/>
                  </a:lnTo>
                  <a:cubicBezTo>
                    <a:pt x="318" y="498"/>
                    <a:pt x="358" y="418"/>
                    <a:pt x="358" y="358"/>
                  </a:cubicBezTo>
                  <a:cubicBezTo>
                    <a:pt x="358" y="219"/>
                    <a:pt x="318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9"/>
            <p:cNvSpPr/>
            <p:nvPr/>
          </p:nvSpPr>
          <p:spPr>
            <a:xfrm>
              <a:off x="5512550" y="5144425"/>
              <a:ext cx="9975" cy="4225"/>
            </a:xfrm>
            <a:custGeom>
              <a:avLst/>
              <a:gdLst/>
              <a:ahLst/>
              <a:cxnLst/>
              <a:rect l="l" t="t" r="r" b="b"/>
              <a:pathLst>
                <a:path w="399" h="169" extrusionOk="0">
                  <a:moveTo>
                    <a:pt x="262" y="1"/>
                  </a:moveTo>
                  <a:cubicBezTo>
                    <a:pt x="158" y="1"/>
                    <a:pt x="74" y="31"/>
                    <a:pt x="1" y="149"/>
                  </a:cubicBezTo>
                  <a:cubicBezTo>
                    <a:pt x="60" y="149"/>
                    <a:pt x="120" y="169"/>
                    <a:pt x="180" y="169"/>
                  </a:cubicBezTo>
                  <a:lnTo>
                    <a:pt x="219" y="149"/>
                  </a:lnTo>
                  <a:lnTo>
                    <a:pt x="279" y="149"/>
                  </a:lnTo>
                  <a:cubicBezTo>
                    <a:pt x="339" y="149"/>
                    <a:pt x="399" y="89"/>
                    <a:pt x="379" y="10"/>
                  </a:cubicBezTo>
                  <a:cubicBezTo>
                    <a:pt x="337" y="4"/>
                    <a:pt x="298" y="1"/>
                    <a:pt x="2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9"/>
            <p:cNvSpPr/>
            <p:nvPr/>
          </p:nvSpPr>
          <p:spPr>
            <a:xfrm>
              <a:off x="5674350" y="5097975"/>
              <a:ext cx="10300" cy="6925"/>
            </a:xfrm>
            <a:custGeom>
              <a:avLst/>
              <a:gdLst/>
              <a:ahLst/>
              <a:cxnLst/>
              <a:rect l="l" t="t" r="r" b="b"/>
              <a:pathLst>
                <a:path w="412" h="277" extrusionOk="0">
                  <a:moveTo>
                    <a:pt x="152" y="1"/>
                  </a:moveTo>
                  <a:cubicBezTo>
                    <a:pt x="63" y="1"/>
                    <a:pt x="1" y="56"/>
                    <a:pt x="14" y="236"/>
                  </a:cubicBezTo>
                  <a:cubicBezTo>
                    <a:pt x="73" y="256"/>
                    <a:pt x="153" y="256"/>
                    <a:pt x="193" y="276"/>
                  </a:cubicBezTo>
                  <a:cubicBezTo>
                    <a:pt x="213" y="236"/>
                    <a:pt x="272" y="236"/>
                    <a:pt x="312" y="236"/>
                  </a:cubicBezTo>
                  <a:cubicBezTo>
                    <a:pt x="392" y="236"/>
                    <a:pt x="412" y="177"/>
                    <a:pt x="392" y="117"/>
                  </a:cubicBezTo>
                  <a:lnTo>
                    <a:pt x="312" y="38"/>
                  </a:lnTo>
                  <a:cubicBezTo>
                    <a:pt x="256" y="17"/>
                    <a:pt x="200" y="1"/>
                    <a:pt x="1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9"/>
            <p:cNvSpPr/>
            <p:nvPr/>
          </p:nvSpPr>
          <p:spPr>
            <a:xfrm>
              <a:off x="3946000" y="4986125"/>
              <a:ext cx="9475" cy="4375"/>
            </a:xfrm>
            <a:custGeom>
              <a:avLst/>
              <a:gdLst/>
              <a:ahLst/>
              <a:cxnLst/>
              <a:rect l="l" t="t" r="r" b="b"/>
              <a:pathLst>
                <a:path w="379" h="175" extrusionOk="0">
                  <a:moveTo>
                    <a:pt x="113" y="1"/>
                  </a:moveTo>
                  <a:cubicBezTo>
                    <a:pt x="78" y="1"/>
                    <a:pt x="40" y="6"/>
                    <a:pt x="1" y="16"/>
                  </a:cubicBezTo>
                  <a:cubicBezTo>
                    <a:pt x="60" y="36"/>
                    <a:pt x="80" y="75"/>
                    <a:pt x="100" y="135"/>
                  </a:cubicBezTo>
                  <a:lnTo>
                    <a:pt x="140" y="135"/>
                  </a:lnTo>
                  <a:lnTo>
                    <a:pt x="200" y="175"/>
                  </a:lnTo>
                  <a:cubicBezTo>
                    <a:pt x="259" y="155"/>
                    <a:pt x="319" y="155"/>
                    <a:pt x="379" y="135"/>
                  </a:cubicBezTo>
                  <a:cubicBezTo>
                    <a:pt x="304" y="46"/>
                    <a:pt x="218" y="1"/>
                    <a:pt x="1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9"/>
            <p:cNvSpPr/>
            <p:nvPr/>
          </p:nvSpPr>
          <p:spPr>
            <a:xfrm>
              <a:off x="5606150" y="4358850"/>
              <a:ext cx="7875" cy="9025"/>
            </a:xfrm>
            <a:custGeom>
              <a:avLst/>
              <a:gdLst/>
              <a:ahLst/>
              <a:cxnLst/>
              <a:rect l="l" t="t" r="r" b="b"/>
              <a:pathLst>
                <a:path w="315" h="361" extrusionOk="0">
                  <a:moveTo>
                    <a:pt x="252" y="1"/>
                  </a:moveTo>
                  <a:cubicBezTo>
                    <a:pt x="1" y="1"/>
                    <a:pt x="38" y="171"/>
                    <a:pt x="76" y="360"/>
                  </a:cubicBezTo>
                  <a:cubicBezTo>
                    <a:pt x="136" y="360"/>
                    <a:pt x="215" y="340"/>
                    <a:pt x="255" y="340"/>
                  </a:cubicBezTo>
                  <a:cubicBezTo>
                    <a:pt x="295" y="281"/>
                    <a:pt x="295" y="241"/>
                    <a:pt x="315" y="181"/>
                  </a:cubicBezTo>
                  <a:cubicBezTo>
                    <a:pt x="315" y="141"/>
                    <a:pt x="295" y="62"/>
                    <a:pt x="295" y="2"/>
                  </a:cubicBezTo>
                  <a:cubicBezTo>
                    <a:pt x="280" y="1"/>
                    <a:pt x="265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9"/>
            <p:cNvSpPr/>
            <p:nvPr/>
          </p:nvSpPr>
          <p:spPr>
            <a:xfrm>
              <a:off x="4134000" y="4042650"/>
              <a:ext cx="174075" cy="57175"/>
            </a:xfrm>
            <a:custGeom>
              <a:avLst/>
              <a:gdLst/>
              <a:ahLst/>
              <a:cxnLst/>
              <a:rect l="l" t="t" r="r" b="b"/>
              <a:pathLst>
                <a:path w="6963" h="2287" extrusionOk="0">
                  <a:moveTo>
                    <a:pt x="6305" y="0"/>
                  </a:moveTo>
                  <a:cubicBezTo>
                    <a:pt x="5361" y="0"/>
                    <a:pt x="4471" y="289"/>
                    <a:pt x="3581" y="516"/>
                  </a:cubicBezTo>
                  <a:cubicBezTo>
                    <a:pt x="3173" y="581"/>
                    <a:pt x="2806" y="860"/>
                    <a:pt x="2402" y="860"/>
                  </a:cubicBezTo>
                  <a:cubicBezTo>
                    <a:pt x="2313" y="860"/>
                    <a:pt x="2222" y="846"/>
                    <a:pt x="2129" y="814"/>
                  </a:cubicBezTo>
                  <a:cubicBezTo>
                    <a:pt x="2046" y="786"/>
                    <a:pt x="1968" y="774"/>
                    <a:pt x="1893" y="774"/>
                  </a:cubicBezTo>
                  <a:cubicBezTo>
                    <a:pt x="1697" y="774"/>
                    <a:pt x="1520" y="858"/>
                    <a:pt x="1333" y="973"/>
                  </a:cubicBezTo>
                  <a:cubicBezTo>
                    <a:pt x="1293" y="993"/>
                    <a:pt x="1253" y="1013"/>
                    <a:pt x="1233" y="1053"/>
                  </a:cubicBezTo>
                  <a:cubicBezTo>
                    <a:pt x="1333" y="1192"/>
                    <a:pt x="1731" y="1371"/>
                    <a:pt x="1253" y="1510"/>
                  </a:cubicBezTo>
                  <a:cubicBezTo>
                    <a:pt x="955" y="1649"/>
                    <a:pt x="657" y="1689"/>
                    <a:pt x="338" y="1769"/>
                  </a:cubicBezTo>
                  <a:cubicBezTo>
                    <a:pt x="20" y="1809"/>
                    <a:pt x="0" y="2047"/>
                    <a:pt x="60" y="2286"/>
                  </a:cubicBezTo>
                  <a:cubicBezTo>
                    <a:pt x="2308" y="1431"/>
                    <a:pt x="4556" y="794"/>
                    <a:pt x="6923" y="356"/>
                  </a:cubicBezTo>
                  <a:cubicBezTo>
                    <a:pt x="6963" y="177"/>
                    <a:pt x="6863" y="98"/>
                    <a:pt x="6704" y="18"/>
                  </a:cubicBezTo>
                  <a:cubicBezTo>
                    <a:pt x="6570" y="6"/>
                    <a:pt x="6437" y="0"/>
                    <a:pt x="6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9"/>
            <p:cNvSpPr/>
            <p:nvPr/>
          </p:nvSpPr>
          <p:spPr>
            <a:xfrm>
              <a:off x="4624350" y="4011150"/>
              <a:ext cx="131300" cy="38925"/>
            </a:xfrm>
            <a:custGeom>
              <a:avLst/>
              <a:gdLst/>
              <a:ahLst/>
              <a:cxnLst/>
              <a:rect l="l" t="t" r="r" b="b"/>
              <a:pathLst>
                <a:path w="5252" h="1557" extrusionOk="0">
                  <a:moveTo>
                    <a:pt x="3700" y="0"/>
                  </a:moveTo>
                  <a:cubicBezTo>
                    <a:pt x="3675" y="0"/>
                    <a:pt x="3651" y="15"/>
                    <a:pt x="3621" y="45"/>
                  </a:cubicBezTo>
                  <a:cubicBezTo>
                    <a:pt x="3521" y="144"/>
                    <a:pt x="3362" y="85"/>
                    <a:pt x="3263" y="184"/>
                  </a:cubicBezTo>
                  <a:cubicBezTo>
                    <a:pt x="2169" y="323"/>
                    <a:pt x="1094" y="642"/>
                    <a:pt x="80" y="1059"/>
                  </a:cubicBezTo>
                  <a:cubicBezTo>
                    <a:pt x="40" y="1258"/>
                    <a:pt x="0" y="1517"/>
                    <a:pt x="299" y="1557"/>
                  </a:cubicBezTo>
                  <a:cubicBezTo>
                    <a:pt x="1791" y="1378"/>
                    <a:pt x="3183" y="821"/>
                    <a:pt x="4675" y="562"/>
                  </a:cubicBezTo>
                  <a:cubicBezTo>
                    <a:pt x="4794" y="542"/>
                    <a:pt x="4894" y="483"/>
                    <a:pt x="5013" y="423"/>
                  </a:cubicBezTo>
                  <a:cubicBezTo>
                    <a:pt x="5093" y="363"/>
                    <a:pt x="5172" y="304"/>
                    <a:pt x="5212" y="244"/>
                  </a:cubicBezTo>
                  <a:cubicBezTo>
                    <a:pt x="5252" y="164"/>
                    <a:pt x="5252" y="85"/>
                    <a:pt x="5192" y="25"/>
                  </a:cubicBezTo>
                  <a:cubicBezTo>
                    <a:pt x="4715" y="25"/>
                    <a:pt x="4257" y="45"/>
                    <a:pt x="3780" y="45"/>
                  </a:cubicBezTo>
                  <a:cubicBezTo>
                    <a:pt x="3750" y="15"/>
                    <a:pt x="3725" y="0"/>
                    <a:pt x="3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9"/>
            <p:cNvSpPr/>
            <p:nvPr/>
          </p:nvSpPr>
          <p:spPr>
            <a:xfrm>
              <a:off x="3823175" y="4001875"/>
              <a:ext cx="75100" cy="53925"/>
            </a:xfrm>
            <a:custGeom>
              <a:avLst/>
              <a:gdLst/>
              <a:ahLst/>
              <a:cxnLst/>
              <a:rect l="l" t="t" r="r" b="b"/>
              <a:pathLst>
                <a:path w="3004" h="2157" extrusionOk="0">
                  <a:moveTo>
                    <a:pt x="2109" y="1"/>
                  </a:moveTo>
                  <a:cubicBezTo>
                    <a:pt x="1857" y="1"/>
                    <a:pt x="1605" y="95"/>
                    <a:pt x="1353" y="297"/>
                  </a:cubicBezTo>
                  <a:cubicBezTo>
                    <a:pt x="1214" y="396"/>
                    <a:pt x="995" y="396"/>
                    <a:pt x="796" y="436"/>
                  </a:cubicBezTo>
                  <a:cubicBezTo>
                    <a:pt x="517" y="714"/>
                    <a:pt x="0" y="913"/>
                    <a:pt x="438" y="1430"/>
                  </a:cubicBezTo>
                  <a:cubicBezTo>
                    <a:pt x="517" y="1490"/>
                    <a:pt x="557" y="1530"/>
                    <a:pt x="597" y="1629"/>
                  </a:cubicBezTo>
                  <a:cubicBezTo>
                    <a:pt x="696" y="1629"/>
                    <a:pt x="756" y="1689"/>
                    <a:pt x="796" y="1789"/>
                  </a:cubicBezTo>
                  <a:cubicBezTo>
                    <a:pt x="895" y="1828"/>
                    <a:pt x="935" y="1888"/>
                    <a:pt x="995" y="1987"/>
                  </a:cubicBezTo>
                  <a:cubicBezTo>
                    <a:pt x="1187" y="1987"/>
                    <a:pt x="1365" y="2157"/>
                    <a:pt x="1567" y="2157"/>
                  </a:cubicBezTo>
                  <a:cubicBezTo>
                    <a:pt x="1595" y="2157"/>
                    <a:pt x="1623" y="2154"/>
                    <a:pt x="1651" y="2147"/>
                  </a:cubicBezTo>
                  <a:cubicBezTo>
                    <a:pt x="1711" y="1987"/>
                    <a:pt x="1791" y="1808"/>
                    <a:pt x="1850" y="1629"/>
                  </a:cubicBezTo>
                  <a:cubicBezTo>
                    <a:pt x="1850" y="1351"/>
                    <a:pt x="1572" y="1430"/>
                    <a:pt x="1452" y="1311"/>
                  </a:cubicBezTo>
                  <a:cubicBezTo>
                    <a:pt x="1353" y="1291"/>
                    <a:pt x="1234" y="1251"/>
                    <a:pt x="1174" y="1132"/>
                  </a:cubicBezTo>
                  <a:cubicBezTo>
                    <a:pt x="1134" y="913"/>
                    <a:pt x="1273" y="893"/>
                    <a:pt x="1432" y="854"/>
                  </a:cubicBezTo>
                  <a:cubicBezTo>
                    <a:pt x="1850" y="754"/>
                    <a:pt x="2288" y="675"/>
                    <a:pt x="2706" y="575"/>
                  </a:cubicBezTo>
                  <a:cubicBezTo>
                    <a:pt x="2805" y="495"/>
                    <a:pt x="3004" y="456"/>
                    <a:pt x="2845" y="257"/>
                  </a:cubicBezTo>
                  <a:cubicBezTo>
                    <a:pt x="2600" y="90"/>
                    <a:pt x="2354" y="1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9"/>
            <p:cNvSpPr/>
            <p:nvPr/>
          </p:nvSpPr>
          <p:spPr>
            <a:xfrm>
              <a:off x="4301575" y="4021200"/>
              <a:ext cx="126350" cy="31050"/>
            </a:xfrm>
            <a:custGeom>
              <a:avLst/>
              <a:gdLst/>
              <a:ahLst/>
              <a:cxnLst/>
              <a:rect l="l" t="t" r="r" b="b"/>
              <a:pathLst>
                <a:path w="5054" h="1242" extrusionOk="0">
                  <a:moveTo>
                    <a:pt x="4656" y="1"/>
                  </a:moveTo>
                  <a:cubicBezTo>
                    <a:pt x="4576" y="1"/>
                    <a:pt x="4477" y="1"/>
                    <a:pt x="4397" y="41"/>
                  </a:cubicBezTo>
                  <a:cubicBezTo>
                    <a:pt x="4357" y="41"/>
                    <a:pt x="4338" y="61"/>
                    <a:pt x="4278" y="61"/>
                  </a:cubicBezTo>
                  <a:cubicBezTo>
                    <a:pt x="4168" y="100"/>
                    <a:pt x="4064" y="110"/>
                    <a:pt x="3960" y="110"/>
                  </a:cubicBezTo>
                  <a:cubicBezTo>
                    <a:pt x="3855" y="110"/>
                    <a:pt x="3751" y="100"/>
                    <a:pt x="3641" y="100"/>
                  </a:cubicBezTo>
                  <a:cubicBezTo>
                    <a:pt x="2587" y="100"/>
                    <a:pt x="1612" y="538"/>
                    <a:pt x="598" y="538"/>
                  </a:cubicBezTo>
                  <a:cubicBezTo>
                    <a:pt x="319" y="538"/>
                    <a:pt x="21" y="677"/>
                    <a:pt x="1" y="1055"/>
                  </a:cubicBezTo>
                  <a:cubicBezTo>
                    <a:pt x="81" y="1115"/>
                    <a:pt x="120" y="1175"/>
                    <a:pt x="200" y="1234"/>
                  </a:cubicBezTo>
                  <a:cubicBezTo>
                    <a:pt x="269" y="1239"/>
                    <a:pt x="337" y="1242"/>
                    <a:pt x="403" y="1242"/>
                  </a:cubicBezTo>
                  <a:cubicBezTo>
                    <a:pt x="600" y="1242"/>
                    <a:pt x="787" y="1219"/>
                    <a:pt x="996" y="1175"/>
                  </a:cubicBezTo>
                  <a:lnTo>
                    <a:pt x="4954" y="498"/>
                  </a:lnTo>
                  <a:cubicBezTo>
                    <a:pt x="5054" y="399"/>
                    <a:pt x="5054" y="279"/>
                    <a:pt x="4994" y="160"/>
                  </a:cubicBezTo>
                  <a:cubicBezTo>
                    <a:pt x="4895" y="61"/>
                    <a:pt x="4775" y="1"/>
                    <a:pt x="4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9"/>
            <p:cNvSpPr/>
            <p:nvPr/>
          </p:nvSpPr>
          <p:spPr>
            <a:xfrm>
              <a:off x="4325950" y="4095325"/>
              <a:ext cx="89050" cy="34500"/>
            </a:xfrm>
            <a:custGeom>
              <a:avLst/>
              <a:gdLst/>
              <a:ahLst/>
              <a:cxnLst/>
              <a:rect l="l" t="t" r="r" b="b"/>
              <a:pathLst>
                <a:path w="3562" h="1380" extrusionOk="0">
                  <a:moveTo>
                    <a:pt x="3283" y="0"/>
                  </a:moveTo>
                  <a:cubicBezTo>
                    <a:pt x="2288" y="199"/>
                    <a:pt x="1274" y="398"/>
                    <a:pt x="299" y="736"/>
                  </a:cubicBezTo>
                  <a:cubicBezTo>
                    <a:pt x="140" y="875"/>
                    <a:pt x="1" y="1034"/>
                    <a:pt x="140" y="1253"/>
                  </a:cubicBezTo>
                  <a:cubicBezTo>
                    <a:pt x="249" y="1347"/>
                    <a:pt x="358" y="1379"/>
                    <a:pt x="487" y="1379"/>
                  </a:cubicBezTo>
                  <a:cubicBezTo>
                    <a:pt x="522" y="1379"/>
                    <a:pt x="559" y="1377"/>
                    <a:pt x="597" y="1373"/>
                  </a:cubicBezTo>
                  <a:cubicBezTo>
                    <a:pt x="697" y="1353"/>
                    <a:pt x="816" y="1313"/>
                    <a:pt x="916" y="1293"/>
                  </a:cubicBezTo>
                  <a:cubicBezTo>
                    <a:pt x="1095" y="1253"/>
                    <a:pt x="1254" y="1253"/>
                    <a:pt x="1433" y="1194"/>
                  </a:cubicBezTo>
                  <a:cubicBezTo>
                    <a:pt x="1532" y="1174"/>
                    <a:pt x="1632" y="1114"/>
                    <a:pt x="1731" y="1074"/>
                  </a:cubicBezTo>
                  <a:cubicBezTo>
                    <a:pt x="1791" y="1054"/>
                    <a:pt x="1851" y="1015"/>
                    <a:pt x="1910" y="995"/>
                  </a:cubicBezTo>
                  <a:lnTo>
                    <a:pt x="2209" y="915"/>
                  </a:lnTo>
                  <a:cubicBezTo>
                    <a:pt x="2388" y="895"/>
                    <a:pt x="2567" y="895"/>
                    <a:pt x="2726" y="855"/>
                  </a:cubicBezTo>
                  <a:cubicBezTo>
                    <a:pt x="2865" y="796"/>
                    <a:pt x="2965" y="776"/>
                    <a:pt x="3064" y="756"/>
                  </a:cubicBezTo>
                  <a:cubicBezTo>
                    <a:pt x="3203" y="736"/>
                    <a:pt x="3363" y="696"/>
                    <a:pt x="3482" y="597"/>
                  </a:cubicBezTo>
                  <a:cubicBezTo>
                    <a:pt x="3522" y="537"/>
                    <a:pt x="3561" y="458"/>
                    <a:pt x="3561" y="378"/>
                  </a:cubicBezTo>
                  <a:cubicBezTo>
                    <a:pt x="3561" y="179"/>
                    <a:pt x="3422" y="8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9"/>
            <p:cNvSpPr/>
            <p:nvPr/>
          </p:nvSpPr>
          <p:spPr>
            <a:xfrm>
              <a:off x="4212575" y="4121175"/>
              <a:ext cx="94500" cy="30725"/>
            </a:xfrm>
            <a:custGeom>
              <a:avLst/>
              <a:gdLst/>
              <a:ahLst/>
              <a:cxnLst/>
              <a:rect l="l" t="t" r="r" b="b"/>
              <a:pathLst>
                <a:path w="3780" h="1229" extrusionOk="0">
                  <a:moveTo>
                    <a:pt x="3223" y="40"/>
                  </a:moveTo>
                  <a:cubicBezTo>
                    <a:pt x="3044" y="60"/>
                    <a:pt x="2885" y="160"/>
                    <a:pt x="2725" y="160"/>
                  </a:cubicBezTo>
                  <a:cubicBezTo>
                    <a:pt x="1771" y="160"/>
                    <a:pt x="955" y="617"/>
                    <a:pt x="60" y="756"/>
                  </a:cubicBezTo>
                  <a:cubicBezTo>
                    <a:pt x="0" y="836"/>
                    <a:pt x="0" y="896"/>
                    <a:pt x="60" y="955"/>
                  </a:cubicBezTo>
                  <a:cubicBezTo>
                    <a:pt x="109" y="1011"/>
                    <a:pt x="170" y="1025"/>
                    <a:pt x="235" y="1025"/>
                  </a:cubicBezTo>
                  <a:cubicBezTo>
                    <a:pt x="301" y="1025"/>
                    <a:pt x="371" y="1011"/>
                    <a:pt x="436" y="1011"/>
                  </a:cubicBezTo>
                  <a:cubicBezTo>
                    <a:pt x="488" y="1011"/>
                    <a:pt x="537" y="1020"/>
                    <a:pt x="577" y="1055"/>
                  </a:cubicBezTo>
                  <a:cubicBezTo>
                    <a:pt x="1233" y="1055"/>
                    <a:pt x="1790" y="796"/>
                    <a:pt x="2427" y="637"/>
                  </a:cubicBezTo>
                  <a:cubicBezTo>
                    <a:pt x="2487" y="627"/>
                    <a:pt x="2566" y="602"/>
                    <a:pt x="2636" y="602"/>
                  </a:cubicBezTo>
                  <a:cubicBezTo>
                    <a:pt x="2706" y="602"/>
                    <a:pt x="2765" y="627"/>
                    <a:pt x="2785" y="717"/>
                  </a:cubicBezTo>
                  <a:cubicBezTo>
                    <a:pt x="2885" y="935"/>
                    <a:pt x="2586" y="935"/>
                    <a:pt x="2527" y="1095"/>
                  </a:cubicBezTo>
                  <a:cubicBezTo>
                    <a:pt x="2566" y="1134"/>
                    <a:pt x="2646" y="1194"/>
                    <a:pt x="2666" y="1214"/>
                  </a:cubicBezTo>
                  <a:cubicBezTo>
                    <a:pt x="2725" y="1224"/>
                    <a:pt x="2780" y="1229"/>
                    <a:pt x="2837" y="1229"/>
                  </a:cubicBezTo>
                  <a:cubicBezTo>
                    <a:pt x="2895" y="1229"/>
                    <a:pt x="2954" y="1224"/>
                    <a:pt x="3024" y="1214"/>
                  </a:cubicBezTo>
                  <a:cubicBezTo>
                    <a:pt x="3143" y="1194"/>
                    <a:pt x="3243" y="1154"/>
                    <a:pt x="3342" y="1114"/>
                  </a:cubicBezTo>
                  <a:cubicBezTo>
                    <a:pt x="3442" y="1055"/>
                    <a:pt x="3541" y="1015"/>
                    <a:pt x="3621" y="935"/>
                  </a:cubicBezTo>
                  <a:cubicBezTo>
                    <a:pt x="3641" y="856"/>
                    <a:pt x="3641" y="816"/>
                    <a:pt x="3621" y="736"/>
                  </a:cubicBezTo>
                  <a:cubicBezTo>
                    <a:pt x="3461" y="498"/>
                    <a:pt x="3780" y="498"/>
                    <a:pt x="3780" y="339"/>
                  </a:cubicBezTo>
                  <a:cubicBezTo>
                    <a:pt x="3740" y="0"/>
                    <a:pt x="3382" y="160"/>
                    <a:pt x="3223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9"/>
            <p:cNvSpPr/>
            <p:nvPr/>
          </p:nvSpPr>
          <p:spPr>
            <a:xfrm>
              <a:off x="4480125" y="3989875"/>
              <a:ext cx="125350" cy="33050"/>
            </a:xfrm>
            <a:custGeom>
              <a:avLst/>
              <a:gdLst/>
              <a:ahLst/>
              <a:cxnLst/>
              <a:rect l="l" t="t" r="r" b="b"/>
              <a:pathLst>
                <a:path w="5014" h="1322" extrusionOk="0">
                  <a:moveTo>
                    <a:pt x="4218" y="1"/>
                  </a:moveTo>
                  <a:cubicBezTo>
                    <a:pt x="4059" y="1"/>
                    <a:pt x="3899" y="21"/>
                    <a:pt x="3720" y="80"/>
                  </a:cubicBezTo>
                  <a:cubicBezTo>
                    <a:pt x="3482" y="140"/>
                    <a:pt x="3263" y="180"/>
                    <a:pt x="3004" y="180"/>
                  </a:cubicBezTo>
                  <a:cubicBezTo>
                    <a:pt x="2686" y="200"/>
                    <a:pt x="2388" y="299"/>
                    <a:pt x="2089" y="399"/>
                  </a:cubicBezTo>
                  <a:cubicBezTo>
                    <a:pt x="1970" y="438"/>
                    <a:pt x="1870" y="478"/>
                    <a:pt x="1771" y="518"/>
                  </a:cubicBezTo>
                  <a:cubicBezTo>
                    <a:pt x="1671" y="538"/>
                    <a:pt x="1572" y="578"/>
                    <a:pt x="1472" y="617"/>
                  </a:cubicBezTo>
                  <a:cubicBezTo>
                    <a:pt x="1333" y="677"/>
                    <a:pt x="1194" y="717"/>
                    <a:pt x="1075" y="737"/>
                  </a:cubicBezTo>
                  <a:cubicBezTo>
                    <a:pt x="995" y="737"/>
                    <a:pt x="935" y="777"/>
                    <a:pt x="876" y="796"/>
                  </a:cubicBezTo>
                  <a:cubicBezTo>
                    <a:pt x="736" y="816"/>
                    <a:pt x="597" y="836"/>
                    <a:pt x="438" y="876"/>
                  </a:cubicBezTo>
                  <a:cubicBezTo>
                    <a:pt x="299" y="896"/>
                    <a:pt x="120" y="936"/>
                    <a:pt x="20" y="1075"/>
                  </a:cubicBezTo>
                  <a:cubicBezTo>
                    <a:pt x="0" y="1135"/>
                    <a:pt x="20" y="1214"/>
                    <a:pt x="80" y="1294"/>
                  </a:cubicBezTo>
                  <a:cubicBezTo>
                    <a:pt x="134" y="1312"/>
                    <a:pt x="187" y="1322"/>
                    <a:pt x="241" y="1322"/>
                  </a:cubicBezTo>
                  <a:cubicBezTo>
                    <a:pt x="307" y="1322"/>
                    <a:pt x="372" y="1307"/>
                    <a:pt x="438" y="1274"/>
                  </a:cubicBezTo>
                  <a:cubicBezTo>
                    <a:pt x="697" y="1274"/>
                    <a:pt x="915" y="1234"/>
                    <a:pt x="1134" y="1214"/>
                  </a:cubicBezTo>
                  <a:cubicBezTo>
                    <a:pt x="1234" y="1135"/>
                    <a:pt x="1393" y="1174"/>
                    <a:pt x="1492" y="1095"/>
                  </a:cubicBezTo>
                  <a:cubicBezTo>
                    <a:pt x="1612" y="1075"/>
                    <a:pt x="1711" y="1075"/>
                    <a:pt x="1831" y="1035"/>
                  </a:cubicBezTo>
                  <a:cubicBezTo>
                    <a:pt x="1910" y="995"/>
                    <a:pt x="1970" y="936"/>
                    <a:pt x="2010" y="916"/>
                  </a:cubicBezTo>
                  <a:cubicBezTo>
                    <a:pt x="3004" y="896"/>
                    <a:pt x="3979" y="677"/>
                    <a:pt x="4954" y="538"/>
                  </a:cubicBezTo>
                  <a:cubicBezTo>
                    <a:pt x="5013" y="319"/>
                    <a:pt x="4894" y="200"/>
                    <a:pt x="4755" y="100"/>
                  </a:cubicBezTo>
                  <a:cubicBezTo>
                    <a:pt x="4576" y="21"/>
                    <a:pt x="4397" y="1"/>
                    <a:pt x="4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9"/>
            <p:cNvSpPr/>
            <p:nvPr/>
          </p:nvSpPr>
          <p:spPr>
            <a:xfrm>
              <a:off x="4024575" y="4134600"/>
              <a:ext cx="77125" cy="53325"/>
            </a:xfrm>
            <a:custGeom>
              <a:avLst/>
              <a:gdLst/>
              <a:ahLst/>
              <a:cxnLst/>
              <a:rect l="l" t="t" r="r" b="b"/>
              <a:pathLst>
                <a:path w="3085" h="2133" extrusionOk="0">
                  <a:moveTo>
                    <a:pt x="100" y="1"/>
                  </a:moveTo>
                  <a:cubicBezTo>
                    <a:pt x="60" y="60"/>
                    <a:pt x="40" y="80"/>
                    <a:pt x="21" y="100"/>
                  </a:cubicBezTo>
                  <a:cubicBezTo>
                    <a:pt x="1" y="299"/>
                    <a:pt x="120" y="458"/>
                    <a:pt x="220" y="597"/>
                  </a:cubicBezTo>
                  <a:cubicBezTo>
                    <a:pt x="438" y="856"/>
                    <a:pt x="816" y="896"/>
                    <a:pt x="956" y="1214"/>
                  </a:cubicBezTo>
                  <a:cubicBezTo>
                    <a:pt x="1095" y="1234"/>
                    <a:pt x="1214" y="1294"/>
                    <a:pt x="1294" y="1413"/>
                  </a:cubicBezTo>
                  <a:cubicBezTo>
                    <a:pt x="1433" y="1413"/>
                    <a:pt x="1552" y="1492"/>
                    <a:pt x="1652" y="1592"/>
                  </a:cubicBezTo>
                  <a:cubicBezTo>
                    <a:pt x="2010" y="1612"/>
                    <a:pt x="2209" y="1870"/>
                    <a:pt x="2408" y="2089"/>
                  </a:cubicBezTo>
                  <a:cubicBezTo>
                    <a:pt x="2492" y="2112"/>
                    <a:pt x="2582" y="2132"/>
                    <a:pt x="2667" y="2132"/>
                  </a:cubicBezTo>
                  <a:cubicBezTo>
                    <a:pt x="2802" y="2132"/>
                    <a:pt x="2923" y="2081"/>
                    <a:pt x="2985" y="1910"/>
                  </a:cubicBezTo>
                  <a:cubicBezTo>
                    <a:pt x="3084" y="1652"/>
                    <a:pt x="2726" y="1691"/>
                    <a:pt x="2607" y="1572"/>
                  </a:cubicBezTo>
                  <a:lnTo>
                    <a:pt x="2487" y="1453"/>
                  </a:lnTo>
                  <a:cubicBezTo>
                    <a:pt x="2149" y="1413"/>
                    <a:pt x="1930" y="1174"/>
                    <a:pt x="1692" y="995"/>
                  </a:cubicBezTo>
                  <a:cubicBezTo>
                    <a:pt x="1154" y="617"/>
                    <a:pt x="657" y="27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9"/>
            <p:cNvSpPr/>
            <p:nvPr/>
          </p:nvSpPr>
          <p:spPr>
            <a:xfrm>
              <a:off x="4408000" y="4076900"/>
              <a:ext cx="89550" cy="31875"/>
            </a:xfrm>
            <a:custGeom>
              <a:avLst/>
              <a:gdLst/>
              <a:ahLst/>
              <a:cxnLst/>
              <a:rect l="l" t="t" r="r" b="b"/>
              <a:pathLst>
                <a:path w="3582" h="1275" extrusionOk="0">
                  <a:moveTo>
                    <a:pt x="3502" y="1"/>
                  </a:moveTo>
                  <a:lnTo>
                    <a:pt x="3502" y="1"/>
                  </a:lnTo>
                  <a:cubicBezTo>
                    <a:pt x="2726" y="41"/>
                    <a:pt x="2010" y="61"/>
                    <a:pt x="1294" y="379"/>
                  </a:cubicBezTo>
                  <a:cubicBezTo>
                    <a:pt x="896" y="538"/>
                    <a:pt x="419" y="618"/>
                    <a:pt x="1" y="737"/>
                  </a:cubicBezTo>
                  <a:cubicBezTo>
                    <a:pt x="41" y="876"/>
                    <a:pt x="120" y="996"/>
                    <a:pt x="180" y="1115"/>
                  </a:cubicBezTo>
                  <a:cubicBezTo>
                    <a:pt x="279" y="1214"/>
                    <a:pt x="399" y="1274"/>
                    <a:pt x="538" y="1274"/>
                  </a:cubicBezTo>
                  <a:cubicBezTo>
                    <a:pt x="1234" y="1135"/>
                    <a:pt x="1911" y="996"/>
                    <a:pt x="2587" y="737"/>
                  </a:cubicBezTo>
                  <a:cubicBezTo>
                    <a:pt x="2706" y="677"/>
                    <a:pt x="2826" y="618"/>
                    <a:pt x="2925" y="538"/>
                  </a:cubicBezTo>
                  <a:cubicBezTo>
                    <a:pt x="3124" y="339"/>
                    <a:pt x="3582" y="478"/>
                    <a:pt x="3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9"/>
            <p:cNvSpPr/>
            <p:nvPr/>
          </p:nvSpPr>
          <p:spPr>
            <a:xfrm>
              <a:off x="4150400" y="4111275"/>
              <a:ext cx="81575" cy="38775"/>
            </a:xfrm>
            <a:custGeom>
              <a:avLst/>
              <a:gdLst/>
              <a:ahLst/>
              <a:cxnLst/>
              <a:rect l="l" t="t" r="r" b="b"/>
              <a:pathLst>
                <a:path w="3263" h="1551" extrusionOk="0">
                  <a:moveTo>
                    <a:pt x="3102" y="0"/>
                  </a:moveTo>
                  <a:cubicBezTo>
                    <a:pt x="3031" y="0"/>
                    <a:pt x="2946" y="29"/>
                    <a:pt x="2865" y="38"/>
                  </a:cubicBezTo>
                  <a:cubicBezTo>
                    <a:pt x="1851" y="138"/>
                    <a:pt x="995" y="715"/>
                    <a:pt x="100" y="1113"/>
                  </a:cubicBezTo>
                  <a:cubicBezTo>
                    <a:pt x="40" y="1212"/>
                    <a:pt x="1" y="1331"/>
                    <a:pt x="80" y="1451"/>
                  </a:cubicBezTo>
                  <a:cubicBezTo>
                    <a:pt x="140" y="1510"/>
                    <a:pt x="199" y="1550"/>
                    <a:pt x="279" y="1550"/>
                  </a:cubicBezTo>
                  <a:cubicBezTo>
                    <a:pt x="398" y="1550"/>
                    <a:pt x="498" y="1510"/>
                    <a:pt x="637" y="1491"/>
                  </a:cubicBezTo>
                  <a:cubicBezTo>
                    <a:pt x="955" y="1351"/>
                    <a:pt x="1333" y="1331"/>
                    <a:pt x="1552" y="993"/>
                  </a:cubicBezTo>
                  <a:cubicBezTo>
                    <a:pt x="2089" y="635"/>
                    <a:pt x="2726" y="516"/>
                    <a:pt x="3263" y="217"/>
                  </a:cubicBezTo>
                  <a:cubicBezTo>
                    <a:pt x="3252" y="43"/>
                    <a:pt x="3187" y="0"/>
                    <a:pt x="3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9"/>
            <p:cNvSpPr/>
            <p:nvPr/>
          </p:nvSpPr>
          <p:spPr>
            <a:xfrm>
              <a:off x="4222025" y="4080825"/>
              <a:ext cx="78100" cy="35900"/>
            </a:xfrm>
            <a:custGeom>
              <a:avLst/>
              <a:gdLst/>
              <a:ahLst/>
              <a:cxnLst/>
              <a:rect l="l" t="t" r="r" b="b"/>
              <a:pathLst>
                <a:path w="3124" h="1436" extrusionOk="0">
                  <a:moveTo>
                    <a:pt x="2928" y="0"/>
                  </a:moveTo>
                  <a:cubicBezTo>
                    <a:pt x="2900" y="0"/>
                    <a:pt x="2872" y="15"/>
                    <a:pt x="2845" y="43"/>
                  </a:cubicBezTo>
                  <a:cubicBezTo>
                    <a:pt x="1870" y="401"/>
                    <a:pt x="855" y="640"/>
                    <a:pt x="0" y="1256"/>
                  </a:cubicBezTo>
                  <a:cubicBezTo>
                    <a:pt x="159" y="1276"/>
                    <a:pt x="298" y="1276"/>
                    <a:pt x="398" y="1435"/>
                  </a:cubicBezTo>
                  <a:cubicBezTo>
                    <a:pt x="1214" y="1137"/>
                    <a:pt x="2109" y="978"/>
                    <a:pt x="2865" y="401"/>
                  </a:cubicBezTo>
                  <a:cubicBezTo>
                    <a:pt x="2964" y="321"/>
                    <a:pt x="3123" y="262"/>
                    <a:pt x="3024" y="63"/>
                  </a:cubicBezTo>
                  <a:cubicBezTo>
                    <a:pt x="2992" y="20"/>
                    <a:pt x="2960" y="0"/>
                    <a:pt x="29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9"/>
            <p:cNvSpPr/>
            <p:nvPr/>
          </p:nvSpPr>
          <p:spPr>
            <a:xfrm>
              <a:off x="4552225" y="4038125"/>
              <a:ext cx="79600" cy="32350"/>
            </a:xfrm>
            <a:custGeom>
              <a:avLst/>
              <a:gdLst/>
              <a:ahLst/>
              <a:cxnLst/>
              <a:rect l="l" t="t" r="r" b="b"/>
              <a:pathLst>
                <a:path w="3184" h="1294" extrusionOk="0">
                  <a:moveTo>
                    <a:pt x="2965" y="0"/>
                  </a:moveTo>
                  <a:cubicBezTo>
                    <a:pt x="2289" y="199"/>
                    <a:pt x="1612" y="398"/>
                    <a:pt x="936" y="478"/>
                  </a:cubicBezTo>
                  <a:cubicBezTo>
                    <a:pt x="598" y="537"/>
                    <a:pt x="279" y="657"/>
                    <a:pt x="1" y="876"/>
                  </a:cubicBezTo>
                  <a:cubicBezTo>
                    <a:pt x="1" y="1055"/>
                    <a:pt x="80" y="1234"/>
                    <a:pt x="240" y="1293"/>
                  </a:cubicBezTo>
                  <a:cubicBezTo>
                    <a:pt x="1015" y="1254"/>
                    <a:pt x="1732" y="896"/>
                    <a:pt x="2507" y="776"/>
                  </a:cubicBezTo>
                  <a:cubicBezTo>
                    <a:pt x="2706" y="697"/>
                    <a:pt x="2925" y="597"/>
                    <a:pt x="2985" y="358"/>
                  </a:cubicBezTo>
                  <a:cubicBezTo>
                    <a:pt x="3025" y="219"/>
                    <a:pt x="3184" y="100"/>
                    <a:pt x="29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9"/>
            <p:cNvSpPr/>
            <p:nvPr/>
          </p:nvSpPr>
          <p:spPr>
            <a:xfrm>
              <a:off x="4477625" y="4060000"/>
              <a:ext cx="79100" cy="31700"/>
            </a:xfrm>
            <a:custGeom>
              <a:avLst/>
              <a:gdLst/>
              <a:ahLst/>
              <a:cxnLst/>
              <a:rect l="l" t="t" r="r" b="b"/>
              <a:pathLst>
                <a:path w="3164" h="1268" extrusionOk="0">
                  <a:moveTo>
                    <a:pt x="2965" y="1"/>
                  </a:moveTo>
                  <a:cubicBezTo>
                    <a:pt x="2169" y="100"/>
                    <a:pt x="1433" y="418"/>
                    <a:pt x="697" y="677"/>
                  </a:cubicBezTo>
                  <a:cubicBezTo>
                    <a:pt x="578" y="1015"/>
                    <a:pt x="120" y="776"/>
                    <a:pt x="1" y="1075"/>
                  </a:cubicBezTo>
                  <a:cubicBezTo>
                    <a:pt x="159" y="1215"/>
                    <a:pt x="326" y="1267"/>
                    <a:pt x="496" y="1267"/>
                  </a:cubicBezTo>
                  <a:cubicBezTo>
                    <a:pt x="689" y="1267"/>
                    <a:pt x="885" y="1199"/>
                    <a:pt x="1075" y="1115"/>
                  </a:cubicBezTo>
                  <a:cubicBezTo>
                    <a:pt x="1303" y="1031"/>
                    <a:pt x="1538" y="976"/>
                    <a:pt x="1776" y="976"/>
                  </a:cubicBezTo>
                  <a:cubicBezTo>
                    <a:pt x="1933" y="976"/>
                    <a:pt x="2091" y="1000"/>
                    <a:pt x="2249" y="1055"/>
                  </a:cubicBezTo>
                  <a:cubicBezTo>
                    <a:pt x="2327" y="1061"/>
                    <a:pt x="2403" y="1067"/>
                    <a:pt x="2478" y="1067"/>
                  </a:cubicBezTo>
                  <a:cubicBezTo>
                    <a:pt x="2651" y="1067"/>
                    <a:pt x="2818" y="1035"/>
                    <a:pt x="2985" y="896"/>
                  </a:cubicBezTo>
                  <a:cubicBezTo>
                    <a:pt x="3084" y="776"/>
                    <a:pt x="2905" y="617"/>
                    <a:pt x="3025" y="498"/>
                  </a:cubicBezTo>
                  <a:cubicBezTo>
                    <a:pt x="3084" y="478"/>
                    <a:pt x="3124" y="418"/>
                    <a:pt x="3164" y="339"/>
                  </a:cubicBezTo>
                  <a:cubicBezTo>
                    <a:pt x="3164" y="200"/>
                    <a:pt x="3104" y="80"/>
                    <a:pt x="2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9"/>
            <p:cNvSpPr/>
            <p:nvPr/>
          </p:nvSpPr>
          <p:spPr>
            <a:xfrm>
              <a:off x="3998225" y="4076800"/>
              <a:ext cx="96000" cy="76725"/>
            </a:xfrm>
            <a:custGeom>
              <a:avLst/>
              <a:gdLst/>
              <a:ahLst/>
              <a:cxnLst/>
              <a:rect l="l" t="t" r="r" b="b"/>
              <a:pathLst>
                <a:path w="3840" h="3069" extrusionOk="0">
                  <a:moveTo>
                    <a:pt x="164" y="0"/>
                  </a:moveTo>
                  <a:cubicBezTo>
                    <a:pt x="105" y="0"/>
                    <a:pt x="49" y="24"/>
                    <a:pt x="0" y="85"/>
                  </a:cubicBezTo>
                  <a:cubicBezTo>
                    <a:pt x="577" y="642"/>
                    <a:pt x="1194" y="1179"/>
                    <a:pt x="1850" y="1636"/>
                  </a:cubicBezTo>
                  <a:cubicBezTo>
                    <a:pt x="2487" y="2094"/>
                    <a:pt x="2964" y="2810"/>
                    <a:pt x="3740" y="3068"/>
                  </a:cubicBezTo>
                  <a:cubicBezTo>
                    <a:pt x="3760" y="3009"/>
                    <a:pt x="3800" y="2969"/>
                    <a:pt x="3840" y="2909"/>
                  </a:cubicBezTo>
                  <a:cubicBezTo>
                    <a:pt x="2666" y="1974"/>
                    <a:pt x="1472" y="1000"/>
                    <a:pt x="279" y="25"/>
                  </a:cubicBezTo>
                  <a:cubicBezTo>
                    <a:pt x="240" y="9"/>
                    <a:pt x="202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9"/>
            <p:cNvSpPr/>
            <p:nvPr/>
          </p:nvSpPr>
          <p:spPr>
            <a:xfrm>
              <a:off x="4293625" y="4113725"/>
              <a:ext cx="67175" cy="27875"/>
            </a:xfrm>
            <a:custGeom>
              <a:avLst/>
              <a:gdLst/>
              <a:ahLst/>
              <a:cxnLst/>
              <a:rect l="l" t="t" r="r" b="b"/>
              <a:pathLst>
                <a:path w="2687" h="1115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035" y="80"/>
                    <a:pt x="518" y="139"/>
                    <a:pt x="1" y="338"/>
                  </a:cubicBezTo>
                  <a:cubicBezTo>
                    <a:pt x="100" y="557"/>
                    <a:pt x="438" y="458"/>
                    <a:pt x="518" y="716"/>
                  </a:cubicBezTo>
                  <a:cubicBezTo>
                    <a:pt x="478" y="855"/>
                    <a:pt x="538" y="955"/>
                    <a:pt x="637" y="1034"/>
                  </a:cubicBezTo>
                  <a:cubicBezTo>
                    <a:pt x="717" y="1074"/>
                    <a:pt x="796" y="1114"/>
                    <a:pt x="896" y="1114"/>
                  </a:cubicBezTo>
                  <a:cubicBezTo>
                    <a:pt x="1314" y="1054"/>
                    <a:pt x="1751" y="1074"/>
                    <a:pt x="2189" y="1054"/>
                  </a:cubicBezTo>
                  <a:cubicBezTo>
                    <a:pt x="2408" y="1015"/>
                    <a:pt x="2626" y="1015"/>
                    <a:pt x="2686" y="716"/>
                  </a:cubicBezTo>
                  <a:cubicBezTo>
                    <a:pt x="2626" y="656"/>
                    <a:pt x="2547" y="577"/>
                    <a:pt x="2487" y="557"/>
                  </a:cubicBezTo>
                  <a:cubicBezTo>
                    <a:pt x="2426" y="535"/>
                    <a:pt x="2365" y="527"/>
                    <a:pt x="2303" y="527"/>
                  </a:cubicBezTo>
                  <a:cubicBezTo>
                    <a:pt x="2101" y="527"/>
                    <a:pt x="1899" y="618"/>
                    <a:pt x="1696" y="618"/>
                  </a:cubicBezTo>
                  <a:cubicBezTo>
                    <a:pt x="1682" y="618"/>
                    <a:pt x="1667" y="618"/>
                    <a:pt x="1652" y="617"/>
                  </a:cubicBezTo>
                  <a:cubicBezTo>
                    <a:pt x="1638" y="603"/>
                    <a:pt x="1623" y="599"/>
                    <a:pt x="1606" y="599"/>
                  </a:cubicBezTo>
                  <a:cubicBezTo>
                    <a:pt x="1576" y="599"/>
                    <a:pt x="1541" y="613"/>
                    <a:pt x="1506" y="613"/>
                  </a:cubicBezTo>
                  <a:cubicBezTo>
                    <a:pt x="1475" y="613"/>
                    <a:pt x="1442" y="601"/>
                    <a:pt x="1413" y="557"/>
                  </a:cubicBezTo>
                  <a:lnTo>
                    <a:pt x="1413" y="497"/>
                  </a:lnTo>
                  <a:cubicBezTo>
                    <a:pt x="1493" y="338"/>
                    <a:pt x="1592" y="179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9"/>
            <p:cNvSpPr/>
            <p:nvPr/>
          </p:nvSpPr>
          <p:spPr>
            <a:xfrm>
              <a:off x="4108125" y="4139075"/>
              <a:ext cx="47275" cy="33700"/>
            </a:xfrm>
            <a:custGeom>
              <a:avLst/>
              <a:gdLst/>
              <a:ahLst/>
              <a:cxnLst/>
              <a:rect l="l" t="t" r="r" b="b"/>
              <a:pathLst>
                <a:path w="1891" h="1348" extrusionOk="0">
                  <a:moveTo>
                    <a:pt x="1791" y="1"/>
                  </a:moveTo>
                  <a:cubicBezTo>
                    <a:pt x="1075" y="239"/>
                    <a:pt x="339" y="398"/>
                    <a:pt x="1" y="1234"/>
                  </a:cubicBezTo>
                  <a:cubicBezTo>
                    <a:pt x="85" y="1318"/>
                    <a:pt x="169" y="1347"/>
                    <a:pt x="254" y="1347"/>
                  </a:cubicBezTo>
                  <a:cubicBezTo>
                    <a:pt x="433" y="1347"/>
                    <a:pt x="613" y="1218"/>
                    <a:pt x="792" y="1218"/>
                  </a:cubicBezTo>
                  <a:cubicBezTo>
                    <a:pt x="827" y="1218"/>
                    <a:pt x="861" y="1222"/>
                    <a:pt x="896" y="1234"/>
                  </a:cubicBezTo>
                  <a:cubicBezTo>
                    <a:pt x="975" y="1234"/>
                    <a:pt x="1035" y="1214"/>
                    <a:pt x="1095" y="1214"/>
                  </a:cubicBezTo>
                  <a:cubicBezTo>
                    <a:pt x="1254" y="1134"/>
                    <a:pt x="1473" y="1194"/>
                    <a:pt x="1532" y="936"/>
                  </a:cubicBezTo>
                  <a:cubicBezTo>
                    <a:pt x="1493" y="697"/>
                    <a:pt x="1890" y="637"/>
                    <a:pt x="1791" y="379"/>
                  </a:cubicBezTo>
                  <a:lnTo>
                    <a:pt x="17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9"/>
            <p:cNvSpPr/>
            <p:nvPr/>
          </p:nvSpPr>
          <p:spPr>
            <a:xfrm>
              <a:off x="3880850" y="4036450"/>
              <a:ext cx="54250" cy="37500"/>
            </a:xfrm>
            <a:custGeom>
              <a:avLst/>
              <a:gdLst/>
              <a:ahLst/>
              <a:cxnLst/>
              <a:rect l="l" t="t" r="r" b="b"/>
              <a:pathLst>
                <a:path w="2170" h="1500" extrusionOk="0">
                  <a:moveTo>
                    <a:pt x="470" y="0"/>
                  </a:moveTo>
                  <a:cubicBezTo>
                    <a:pt x="388" y="0"/>
                    <a:pt x="311" y="45"/>
                    <a:pt x="239" y="127"/>
                  </a:cubicBezTo>
                  <a:cubicBezTo>
                    <a:pt x="1" y="266"/>
                    <a:pt x="677" y="525"/>
                    <a:pt x="200" y="644"/>
                  </a:cubicBezTo>
                  <a:cubicBezTo>
                    <a:pt x="180" y="823"/>
                    <a:pt x="299" y="903"/>
                    <a:pt x="438" y="963"/>
                  </a:cubicBezTo>
                  <a:cubicBezTo>
                    <a:pt x="578" y="1022"/>
                    <a:pt x="717" y="1042"/>
                    <a:pt x="876" y="1042"/>
                  </a:cubicBezTo>
                  <a:cubicBezTo>
                    <a:pt x="935" y="995"/>
                    <a:pt x="977" y="976"/>
                    <a:pt x="1006" y="976"/>
                  </a:cubicBezTo>
                  <a:cubicBezTo>
                    <a:pt x="1077" y="976"/>
                    <a:pt x="1081" y="1083"/>
                    <a:pt x="1095" y="1181"/>
                  </a:cubicBezTo>
                  <a:cubicBezTo>
                    <a:pt x="1234" y="1360"/>
                    <a:pt x="1473" y="1460"/>
                    <a:pt x="1711" y="1500"/>
                  </a:cubicBezTo>
                  <a:cubicBezTo>
                    <a:pt x="1891" y="1500"/>
                    <a:pt x="2070" y="1460"/>
                    <a:pt x="2169" y="1301"/>
                  </a:cubicBezTo>
                  <a:cubicBezTo>
                    <a:pt x="2030" y="963"/>
                    <a:pt x="1731" y="823"/>
                    <a:pt x="1493" y="644"/>
                  </a:cubicBezTo>
                  <a:cubicBezTo>
                    <a:pt x="1234" y="465"/>
                    <a:pt x="876" y="445"/>
                    <a:pt x="717" y="127"/>
                  </a:cubicBezTo>
                  <a:cubicBezTo>
                    <a:pt x="630" y="40"/>
                    <a:pt x="548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9"/>
            <p:cNvSpPr/>
            <p:nvPr/>
          </p:nvSpPr>
          <p:spPr>
            <a:xfrm>
              <a:off x="3894275" y="3957550"/>
              <a:ext cx="59225" cy="27450"/>
            </a:xfrm>
            <a:custGeom>
              <a:avLst/>
              <a:gdLst/>
              <a:ahLst/>
              <a:cxnLst/>
              <a:rect l="l" t="t" r="r" b="b"/>
              <a:pathLst>
                <a:path w="2369" h="1098" extrusionOk="0">
                  <a:moveTo>
                    <a:pt x="478" y="1"/>
                  </a:moveTo>
                  <a:cubicBezTo>
                    <a:pt x="240" y="21"/>
                    <a:pt x="1" y="80"/>
                    <a:pt x="200" y="399"/>
                  </a:cubicBezTo>
                  <a:cubicBezTo>
                    <a:pt x="498" y="816"/>
                    <a:pt x="995" y="777"/>
                    <a:pt x="1393" y="995"/>
                  </a:cubicBezTo>
                  <a:cubicBezTo>
                    <a:pt x="1403" y="995"/>
                    <a:pt x="1412" y="995"/>
                    <a:pt x="1421" y="995"/>
                  </a:cubicBezTo>
                  <a:cubicBezTo>
                    <a:pt x="1607" y="995"/>
                    <a:pt x="1798" y="1098"/>
                    <a:pt x="1978" y="1098"/>
                  </a:cubicBezTo>
                  <a:cubicBezTo>
                    <a:pt x="2117" y="1098"/>
                    <a:pt x="2250" y="1036"/>
                    <a:pt x="2368" y="816"/>
                  </a:cubicBezTo>
                  <a:cubicBezTo>
                    <a:pt x="2348" y="697"/>
                    <a:pt x="2269" y="598"/>
                    <a:pt x="2169" y="518"/>
                  </a:cubicBezTo>
                  <a:cubicBezTo>
                    <a:pt x="1930" y="239"/>
                    <a:pt x="1552" y="399"/>
                    <a:pt x="1254" y="279"/>
                  </a:cubicBezTo>
                  <a:cubicBezTo>
                    <a:pt x="1174" y="200"/>
                    <a:pt x="1095" y="180"/>
                    <a:pt x="995" y="180"/>
                  </a:cubicBezTo>
                  <a:cubicBezTo>
                    <a:pt x="896" y="180"/>
                    <a:pt x="836" y="140"/>
                    <a:pt x="737" y="120"/>
                  </a:cubicBezTo>
                  <a:lnTo>
                    <a:pt x="737" y="60"/>
                  </a:lnTo>
                  <a:cubicBezTo>
                    <a:pt x="657" y="21"/>
                    <a:pt x="57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9"/>
            <p:cNvSpPr/>
            <p:nvPr/>
          </p:nvSpPr>
          <p:spPr>
            <a:xfrm>
              <a:off x="4011150" y="4030175"/>
              <a:ext cx="63900" cy="40300"/>
            </a:xfrm>
            <a:custGeom>
              <a:avLst/>
              <a:gdLst/>
              <a:ahLst/>
              <a:cxnLst/>
              <a:rect l="l" t="t" r="r" b="b"/>
              <a:pathLst>
                <a:path w="2556" h="1612" extrusionOk="0">
                  <a:moveTo>
                    <a:pt x="259" y="0"/>
                  </a:moveTo>
                  <a:cubicBezTo>
                    <a:pt x="160" y="60"/>
                    <a:pt x="60" y="80"/>
                    <a:pt x="1" y="199"/>
                  </a:cubicBezTo>
                  <a:cubicBezTo>
                    <a:pt x="677" y="855"/>
                    <a:pt x="1572" y="1114"/>
                    <a:pt x="2348" y="1572"/>
                  </a:cubicBezTo>
                  <a:cubicBezTo>
                    <a:pt x="2403" y="1599"/>
                    <a:pt x="2444" y="1611"/>
                    <a:pt x="2475" y="1611"/>
                  </a:cubicBezTo>
                  <a:cubicBezTo>
                    <a:pt x="2553" y="1611"/>
                    <a:pt x="2556" y="1528"/>
                    <a:pt x="2527" y="1412"/>
                  </a:cubicBezTo>
                  <a:cubicBezTo>
                    <a:pt x="1851" y="855"/>
                    <a:pt x="955" y="577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9"/>
            <p:cNvSpPr/>
            <p:nvPr/>
          </p:nvSpPr>
          <p:spPr>
            <a:xfrm>
              <a:off x="3921150" y="4068450"/>
              <a:ext cx="53225" cy="33850"/>
            </a:xfrm>
            <a:custGeom>
              <a:avLst/>
              <a:gdLst/>
              <a:ahLst/>
              <a:cxnLst/>
              <a:rect l="l" t="t" r="r" b="b"/>
              <a:pathLst>
                <a:path w="2129" h="1354" extrusionOk="0">
                  <a:moveTo>
                    <a:pt x="557" y="1"/>
                  </a:moveTo>
                  <a:cubicBezTo>
                    <a:pt x="378" y="41"/>
                    <a:pt x="179" y="41"/>
                    <a:pt x="0" y="60"/>
                  </a:cubicBezTo>
                  <a:cubicBezTo>
                    <a:pt x="318" y="956"/>
                    <a:pt x="1253" y="1015"/>
                    <a:pt x="1950" y="1354"/>
                  </a:cubicBezTo>
                  <a:cubicBezTo>
                    <a:pt x="2049" y="1334"/>
                    <a:pt x="2089" y="1274"/>
                    <a:pt x="2129" y="1194"/>
                  </a:cubicBezTo>
                  <a:cubicBezTo>
                    <a:pt x="1731" y="657"/>
                    <a:pt x="1114" y="359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9"/>
            <p:cNvSpPr/>
            <p:nvPr/>
          </p:nvSpPr>
          <p:spPr>
            <a:xfrm>
              <a:off x="4424425" y="4013775"/>
              <a:ext cx="66675" cy="20400"/>
            </a:xfrm>
            <a:custGeom>
              <a:avLst/>
              <a:gdLst/>
              <a:ahLst/>
              <a:cxnLst/>
              <a:rect l="l" t="t" r="r" b="b"/>
              <a:pathLst>
                <a:path w="2667" h="816" extrusionOk="0">
                  <a:moveTo>
                    <a:pt x="1560" y="0"/>
                  </a:moveTo>
                  <a:cubicBezTo>
                    <a:pt x="1003" y="0"/>
                    <a:pt x="477" y="112"/>
                    <a:pt x="0" y="477"/>
                  </a:cubicBezTo>
                  <a:lnTo>
                    <a:pt x="0" y="815"/>
                  </a:lnTo>
                  <a:cubicBezTo>
                    <a:pt x="896" y="656"/>
                    <a:pt x="1811" y="557"/>
                    <a:pt x="2666" y="318"/>
                  </a:cubicBezTo>
                  <a:cubicBezTo>
                    <a:pt x="2547" y="318"/>
                    <a:pt x="2427" y="278"/>
                    <a:pt x="2308" y="278"/>
                  </a:cubicBezTo>
                  <a:cubicBezTo>
                    <a:pt x="2228" y="179"/>
                    <a:pt x="2169" y="39"/>
                    <a:pt x="1990" y="19"/>
                  </a:cubicBezTo>
                  <a:cubicBezTo>
                    <a:pt x="1845" y="7"/>
                    <a:pt x="1702" y="0"/>
                    <a:pt x="1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9"/>
            <p:cNvSpPr/>
            <p:nvPr/>
          </p:nvSpPr>
          <p:spPr>
            <a:xfrm>
              <a:off x="4600475" y="3987200"/>
              <a:ext cx="66175" cy="16125"/>
            </a:xfrm>
            <a:custGeom>
              <a:avLst/>
              <a:gdLst/>
              <a:ahLst/>
              <a:cxnLst/>
              <a:rect l="l" t="t" r="r" b="b"/>
              <a:pathLst>
                <a:path w="2647" h="645" extrusionOk="0">
                  <a:moveTo>
                    <a:pt x="436" y="0"/>
                  </a:moveTo>
                  <a:cubicBezTo>
                    <a:pt x="399" y="0"/>
                    <a:pt x="360" y="2"/>
                    <a:pt x="319" y="8"/>
                  </a:cubicBezTo>
                  <a:cubicBezTo>
                    <a:pt x="259" y="28"/>
                    <a:pt x="179" y="48"/>
                    <a:pt x="100" y="108"/>
                  </a:cubicBezTo>
                  <a:cubicBezTo>
                    <a:pt x="60" y="187"/>
                    <a:pt x="0" y="247"/>
                    <a:pt x="0" y="327"/>
                  </a:cubicBezTo>
                  <a:cubicBezTo>
                    <a:pt x="60" y="446"/>
                    <a:pt x="140" y="545"/>
                    <a:pt x="179" y="645"/>
                  </a:cubicBezTo>
                  <a:lnTo>
                    <a:pt x="359" y="645"/>
                  </a:lnTo>
                  <a:cubicBezTo>
                    <a:pt x="418" y="585"/>
                    <a:pt x="478" y="560"/>
                    <a:pt x="540" y="560"/>
                  </a:cubicBezTo>
                  <a:cubicBezTo>
                    <a:pt x="602" y="560"/>
                    <a:pt x="667" y="585"/>
                    <a:pt x="736" y="625"/>
                  </a:cubicBezTo>
                  <a:cubicBezTo>
                    <a:pt x="796" y="634"/>
                    <a:pt x="856" y="638"/>
                    <a:pt x="916" y="638"/>
                  </a:cubicBezTo>
                  <a:cubicBezTo>
                    <a:pt x="1150" y="638"/>
                    <a:pt x="1384" y="583"/>
                    <a:pt x="1618" y="583"/>
                  </a:cubicBezTo>
                  <a:cubicBezTo>
                    <a:pt x="1722" y="583"/>
                    <a:pt x="1826" y="594"/>
                    <a:pt x="1930" y="625"/>
                  </a:cubicBezTo>
                  <a:cubicBezTo>
                    <a:pt x="1993" y="581"/>
                    <a:pt x="2069" y="573"/>
                    <a:pt x="2148" y="573"/>
                  </a:cubicBezTo>
                  <a:cubicBezTo>
                    <a:pt x="2194" y="573"/>
                    <a:pt x="2241" y="575"/>
                    <a:pt x="2288" y="575"/>
                  </a:cubicBezTo>
                  <a:cubicBezTo>
                    <a:pt x="2417" y="575"/>
                    <a:pt x="2547" y="555"/>
                    <a:pt x="2646" y="406"/>
                  </a:cubicBezTo>
                  <a:cubicBezTo>
                    <a:pt x="2527" y="108"/>
                    <a:pt x="2248" y="108"/>
                    <a:pt x="1990" y="88"/>
                  </a:cubicBezTo>
                  <a:cubicBezTo>
                    <a:pt x="1850" y="75"/>
                    <a:pt x="1709" y="72"/>
                    <a:pt x="1566" y="72"/>
                  </a:cubicBezTo>
                  <a:cubicBezTo>
                    <a:pt x="1495" y="72"/>
                    <a:pt x="1423" y="73"/>
                    <a:pt x="1351" y="73"/>
                  </a:cubicBezTo>
                  <a:cubicBezTo>
                    <a:pt x="1134" y="73"/>
                    <a:pt x="916" y="68"/>
                    <a:pt x="697" y="28"/>
                  </a:cubicBezTo>
                  <a:cubicBezTo>
                    <a:pt x="612" y="14"/>
                    <a:pt x="528" y="0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9"/>
            <p:cNvSpPr/>
            <p:nvPr/>
          </p:nvSpPr>
          <p:spPr>
            <a:xfrm>
              <a:off x="4137975" y="4136600"/>
              <a:ext cx="59700" cy="25150"/>
            </a:xfrm>
            <a:custGeom>
              <a:avLst/>
              <a:gdLst/>
              <a:ahLst/>
              <a:cxnLst/>
              <a:rect l="l" t="t" r="r" b="b"/>
              <a:pathLst>
                <a:path w="2388" h="1006" extrusionOk="0">
                  <a:moveTo>
                    <a:pt x="2049" y="0"/>
                  </a:moveTo>
                  <a:cubicBezTo>
                    <a:pt x="1691" y="100"/>
                    <a:pt x="1353" y="219"/>
                    <a:pt x="995" y="318"/>
                  </a:cubicBezTo>
                  <a:cubicBezTo>
                    <a:pt x="935" y="378"/>
                    <a:pt x="876" y="398"/>
                    <a:pt x="796" y="438"/>
                  </a:cubicBezTo>
                  <a:cubicBezTo>
                    <a:pt x="756" y="438"/>
                    <a:pt x="677" y="478"/>
                    <a:pt x="637" y="478"/>
                  </a:cubicBezTo>
                  <a:cubicBezTo>
                    <a:pt x="557" y="617"/>
                    <a:pt x="398" y="637"/>
                    <a:pt x="259" y="657"/>
                  </a:cubicBezTo>
                  <a:cubicBezTo>
                    <a:pt x="159" y="696"/>
                    <a:pt x="0" y="657"/>
                    <a:pt x="60" y="836"/>
                  </a:cubicBezTo>
                  <a:cubicBezTo>
                    <a:pt x="80" y="895"/>
                    <a:pt x="179" y="915"/>
                    <a:pt x="259" y="975"/>
                  </a:cubicBezTo>
                  <a:cubicBezTo>
                    <a:pt x="344" y="996"/>
                    <a:pt x="427" y="1005"/>
                    <a:pt x="508" y="1005"/>
                  </a:cubicBezTo>
                  <a:cubicBezTo>
                    <a:pt x="879" y="1005"/>
                    <a:pt x="1209" y="811"/>
                    <a:pt x="1552" y="696"/>
                  </a:cubicBezTo>
                  <a:cubicBezTo>
                    <a:pt x="1631" y="657"/>
                    <a:pt x="1691" y="617"/>
                    <a:pt x="1771" y="597"/>
                  </a:cubicBezTo>
                  <a:cubicBezTo>
                    <a:pt x="1970" y="478"/>
                    <a:pt x="2367" y="537"/>
                    <a:pt x="2387" y="139"/>
                  </a:cubicBezTo>
                  <a:cubicBezTo>
                    <a:pt x="2268" y="119"/>
                    <a:pt x="2129" y="119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9"/>
            <p:cNvSpPr/>
            <p:nvPr/>
          </p:nvSpPr>
          <p:spPr>
            <a:xfrm>
              <a:off x="4319500" y="4058175"/>
              <a:ext cx="55225" cy="18025"/>
            </a:xfrm>
            <a:custGeom>
              <a:avLst/>
              <a:gdLst/>
              <a:ahLst/>
              <a:cxnLst/>
              <a:rect l="l" t="t" r="r" b="b"/>
              <a:pathLst>
                <a:path w="2209" h="721" extrusionOk="0">
                  <a:moveTo>
                    <a:pt x="1856" y="0"/>
                  </a:moveTo>
                  <a:cubicBezTo>
                    <a:pt x="1310" y="0"/>
                    <a:pt x="907" y="239"/>
                    <a:pt x="478" y="273"/>
                  </a:cubicBezTo>
                  <a:cubicBezTo>
                    <a:pt x="259" y="292"/>
                    <a:pt x="100" y="432"/>
                    <a:pt x="0" y="631"/>
                  </a:cubicBezTo>
                  <a:cubicBezTo>
                    <a:pt x="66" y="697"/>
                    <a:pt x="131" y="721"/>
                    <a:pt x="195" y="721"/>
                  </a:cubicBezTo>
                  <a:cubicBezTo>
                    <a:pt x="372" y="721"/>
                    <a:pt x="545" y="538"/>
                    <a:pt x="723" y="538"/>
                  </a:cubicBezTo>
                  <a:cubicBezTo>
                    <a:pt x="773" y="538"/>
                    <a:pt x="824" y="553"/>
                    <a:pt x="875" y="591"/>
                  </a:cubicBezTo>
                  <a:cubicBezTo>
                    <a:pt x="1313" y="571"/>
                    <a:pt x="1691" y="352"/>
                    <a:pt x="2208" y="34"/>
                  </a:cubicBezTo>
                  <a:cubicBezTo>
                    <a:pt x="2084" y="10"/>
                    <a:pt x="1967" y="0"/>
                    <a:pt x="1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9"/>
            <p:cNvSpPr/>
            <p:nvPr/>
          </p:nvSpPr>
          <p:spPr>
            <a:xfrm>
              <a:off x="4647225" y="3985900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18" y="1"/>
                  </a:moveTo>
                  <a:cubicBezTo>
                    <a:pt x="378" y="1"/>
                    <a:pt x="259" y="40"/>
                    <a:pt x="120" y="100"/>
                  </a:cubicBezTo>
                  <a:cubicBezTo>
                    <a:pt x="20" y="180"/>
                    <a:pt x="0" y="259"/>
                    <a:pt x="60" y="359"/>
                  </a:cubicBezTo>
                  <a:cubicBezTo>
                    <a:pt x="81" y="361"/>
                    <a:pt x="103" y="362"/>
                    <a:pt x="126" y="362"/>
                  </a:cubicBezTo>
                  <a:cubicBezTo>
                    <a:pt x="179" y="362"/>
                    <a:pt x="237" y="358"/>
                    <a:pt x="298" y="358"/>
                  </a:cubicBezTo>
                  <a:cubicBezTo>
                    <a:pt x="418" y="358"/>
                    <a:pt x="551" y="375"/>
                    <a:pt x="677" y="478"/>
                  </a:cubicBezTo>
                  <a:cubicBezTo>
                    <a:pt x="418" y="558"/>
                    <a:pt x="179" y="498"/>
                    <a:pt x="60" y="677"/>
                  </a:cubicBezTo>
                  <a:cubicBezTo>
                    <a:pt x="203" y="702"/>
                    <a:pt x="348" y="710"/>
                    <a:pt x="492" y="710"/>
                  </a:cubicBezTo>
                  <a:cubicBezTo>
                    <a:pt x="824" y="710"/>
                    <a:pt x="1158" y="665"/>
                    <a:pt x="1491" y="665"/>
                  </a:cubicBezTo>
                  <a:cubicBezTo>
                    <a:pt x="1718" y="665"/>
                    <a:pt x="1944" y="686"/>
                    <a:pt x="2169" y="757"/>
                  </a:cubicBezTo>
                  <a:cubicBezTo>
                    <a:pt x="2208" y="737"/>
                    <a:pt x="2288" y="737"/>
                    <a:pt x="2348" y="737"/>
                  </a:cubicBezTo>
                  <a:cubicBezTo>
                    <a:pt x="2348" y="279"/>
                    <a:pt x="1970" y="279"/>
                    <a:pt x="1691" y="200"/>
                  </a:cubicBezTo>
                  <a:cubicBezTo>
                    <a:pt x="1293" y="140"/>
                    <a:pt x="915" y="4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9"/>
            <p:cNvSpPr/>
            <p:nvPr/>
          </p:nvSpPr>
          <p:spPr>
            <a:xfrm>
              <a:off x="4179225" y="4139575"/>
              <a:ext cx="45300" cy="16925"/>
            </a:xfrm>
            <a:custGeom>
              <a:avLst/>
              <a:gdLst/>
              <a:ahLst/>
              <a:cxnLst/>
              <a:rect l="l" t="t" r="r" b="b"/>
              <a:pathLst>
                <a:path w="1812" h="677" extrusionOk="0">
                  <a:moveTo>
                    <a:pt x="737" y="0"/>
                  </a:moveTo>
                  <a:cubicBezTo>
                    <a:pt x="578" y="259"/>
                    <a:pt x="200" y="100"/>
                    <a:pt x="21" y="359"/>
                  </a:cubicBezTo>
                  <a:cubicBezTo>
                    <a:pt x="0" y="587"/>
                    <a:pt x="104" y="615"/>
                    <a:pt x="228" y="615"/>
                  </a:cubicBezTo>
                  <a:cubicBezTo>
                    <a:pt x="268" y="615"/>
                    <a:pt x="311" y="612"/>
                    <a:pt x="352" y="612"/>
                  </a:cubicBezTo>
                  <a:cubicBezTo>
                    <a:pt x="426" y="612"/>
                    <a:pt x="496" y="622"/>
                    <a:pt x="538" y="677"/>
                  </a:cubicBezTo>
                  <a:cubicBezTo>
                    <a:pt x="956" y="557"/>
                    <a:pt x="1414" y="577"/>
                    <a:pt x="1812" y="378"/>
                  </a:cubicBezTo>
                  <a:cubicBezTo>
                    <a:pt x="1787" y="297"/>
                    <a:pt x="1729" y="285"/>
                    <a:pt x="1665" y="285"/>
                  </a:cubicBezTo>
                  <a:cubicBezTo>
                    <a:pt x="1641" y="285"/>
                    <a:pt x="1616" y="287"/>
                    <a:pt x="1591" y="287"/>
                  </a:cubicBezTo>
                  <a:cubicBezTo>
                    <a:pt x="1523" y="287"/>
                    <a:pt x="1460" y="275"/>
                    <a:pt x="1434" y="179"/>
                  </a:cubicBezTo>
                  <a:lnTo>
                    <a:pt x="1434" y="20"/>
                  </a:lnTo>
                  <a:cubicBezTo>
                    <a:pt x="1215" y="0"/>
                    <a:pt x="956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9"/>
            <p:cNvSpPr/>
            <p:nvPr/>
          </p:nvSpPr>
          <p:spPr>
            <a:xfrm>
              <a:off x="3967400" y="3999825"/>
              <a:ext cx="50250" cy="35325"/>
            </a:xfrm>
            <a:custGeom>
              <a:avLst/>
              <a:gdLst/>
              <a:ahLst/>
              <a:cxnLst/>
              <a:rect l="l" t="t" r="r" b="b"/>
              <a:pathLst>
                <a:path w="2010" h="1413" extrusionOk="0">
                  <a:moveTo>
                    <a:pt x="60" y="1"/>
                  </a:moveTo>
                  <a:cubicBezTo>
                    <a:pt x="60" y="1"/>
                    <a:pt x="40" y="20"/>
                    <a:pt x="20" y="80"/>
                  </a:cubicBezTo>
                  <a:cubicBezTo>
                    <a:pt x="0" y="120"/>
                    <a:pt x="20" y="160"/>
                    <a:pt x="60" y="219"/>
                  </a:cubicBezTo>
                  <a:cubicBezTo>
                    <a:pt x="517" y="796"/>
                    <a:pt x="1253" y="936"/>
                    <a:pt x="1790" y="1413"/>
                  </a:cubicBezTo>
                  <a:cubicBezTo>
                    <a:pt x="1850" y="1333"/>
                    <a:pt x="1930" y="1294"/>
                    <a:pt x="2009" y="1214"/>
                  </a:cubicBezTo>
                  <a:cubicBezTo>
                    <a:pt x="1432" y="697"/>
                    <a:pt x="716" y="379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9"/>
            <p:cNvSpPr/>
            <p:nvPr/>
          </p:nvSpPr>
          <p:spPr>
            <a:xfrm>
              <a:off x="3890300" y="4008275"/>
              <a:ext cx="43800" cy="25900"/>
            </a:xfrm>
            <a:custGeom>
              <a:avLst/>
              <a:gdLst/>
              <a:ahLst/>
              <a:cxnLst/>
              <a:rect l="l" t="t" r="r" b="b"/>
              <a:pathLst>
                <a:path w="1752" h="1036" extrusionOk="0">
                  <a:moveTo>
                    <a:pt x="140" y="1"/>
                  </a:moveTo>
                  <a:cubicBezTo>
                    <a:pt x="100" y="140"/>
                    <a:pt x="40" y="239"/>
                    <a:pt x="1" y="319"/>
                  </a:cubicBezTo>
                  <a:cubicBezTo>
                    <a:pt x="657" y="319"/>
                    <a:pt x="1135" y="876"/>
                    <a:pt x="1751" y="1035"/>
                  </a:cubicBezTo>
                  <a:cubicBezTo>
                    <a:pt x="1333" y="498"/>
                    <a:pt x="896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9"/>
            <p:cNvSpPr/>
            <p:nvPr/>
          </p:nvSpPr>
          <p:spPr>
            <a:xfrm>
              <a:off x="3864450" y="3946550"/>
              <a:ext cx="43775" cy="20975"/>
            </a:xfrm>
            <a:custGeom>
              <a:avLst/>
              <a:gdLst/>
              <a:ahLst/>
              <a:cxnLst/>
              <a:rect l="l" t="t" r="r" b="b"/>
              <a:pathLst>
                <a:path w="1751" h="839" extrusionOk="0">
                  <a:moveTo>
                    <a:pt x="322" y="0"/>
                  </a:moveTo>
                  <a:cubicBezTo>
                    <a:pt x="204" y="0"/>
                    <a:pt x="94" y="28"/>
                    <a:pt x="0" y="142"/>
                  </a:cubicBezTo>
                  <a:cubicBezTo>
                    <a:pt x="140" y="182"/>
                    <a:pt x="259" y="242"/>
                    <a:pt x="338" y="361"/>
                  </a:cubicBezTo>
                  <a:cubicBezTo>
                    <a:pt x="677" y="520"/>
                    <a:pt x="1055" y="679"/>
                    <a:pt x="1393" y="839"/>
                  </a:cubicBezTo>
                  <a:cubicBezTo>
                    <a:pt x="1393" y="620"/>
                    <a:pt x="1532" y="560"/>
                    <a:pt x="1731" y="540"/>
                  </a:cubicBezTo>
                  <a:cubicBezTo>
                    <a:pt x="1751" y="540"/>
                    <a:pt x="1751" y="520"/>
                    <a:pt x="1711" y="461"/>
                  </a:cubicBezTo>
                  <a:cubicBezTo>
                    <a:pt x="1711" y="421"/>
                    <a:pt x="1691" y="381"/>
                    <a:pt x="1651" y="361"/>
                  </a:cubicBezTo>
                  <a:cubicBezTo>
                    <a:pt x="1552" y="341"/>
                    <a:pt x="1452" y="341"/>
                    <a:pt x="1353" y="321"/>
                  </a:cubicBezTo>
                  <a:cubicBezTo>
                    <a:pt x="1253" y="242"/>
                    <a:pt x="1094" y="282"/>
                    <a:pt x="995" y="162"/>
                  </a:cubicBezTo>
                  <a:cubicBezTo>
                    <a:pt x="895" y="83"/>
                    <a:pt x="756" y="122"/>
                    <a:pt x="657" y="23"/>
                  </a:cubicBezTo>
                  <a:cubicBezTo>
                    <a:pt x="543" y="23"/>
                    <a:pt x="429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9"/>
            <p:cNvSpPr/>
            <p:nvPr/>
          </p:nvSpPr>
          <p:spPr>
            <a:xfrm>
              <a:off x="4069825" y="4065475"/>
              <a:ext cx="47775" cy="17625"/>
            </a:xfrm>
            <a:custGeom>
              <a:avLst/>
              <a:gdLst/>
              <a:ahLst/>
              <a:cxnLst/>
              <a:rect l="l" t="t" r="r" b="b"/>
              <a:pathLst>
                <a:path w="1911" h="705" extrusionOk="0">
                  <a:moveTo>
                    <a:pt x="180" y="0"/>
                  </a:moveTo>
                  <a:cubicBezTo>
                    <a:pt x="100" y="60"/>
                    <a:pt x="41" y="100"/>
                    <a:pt x="1" y="160"/>
                  </a:cubicBezTo>
                  <a:cubicBezTo>
                    <a:pt x="220" y="458"/>
                    <a:pt x="598" y="498"/>
                    <a:pt x="896" y="697"/>
                  </a:cubicBezTo>
                  <a:cubicBezTo>
                    <a:pt x="924" y="695"/>
                    <a:pt x="953" y="694"/>
                    <a:pt x="982" y="694"/>
                  </a:cubicBezTo>
                  <a:cubicBezTo>
                    <a:pt x="1088" y="694"/>
                    <a:pt x="1200" y="704"/>
                    <a:pt x="1321" y="704"/>
                  </a:cubicBezTo>
                  <a:cubicBezTo>
                    <a:pt x="1496" y="704"/>
                    <a:pt x="1689" y="683"/>
                    <a:pt x="1911" y="577"/>
                  </a:cubicBezTo>
                  <a:cubicBezTo>
                    <a:pt x="1214" y="458"/>
                    <a:pt x="677" y="25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9"/>
            <p:cNvSpPr/>
            <p:nvPr/>
          </p:nvSpPr>
          <p:spPr>
            <a:xfrm>
              <a:off x="3929100" y="3975275"/>
              <a:ext cx="46275" cy="19650"/>
            </a:xfrm>
            <a:custGeom>
              <a:avLst/>
              <a:gdLst/>
              <a:ahLst/>
              <a:cxnLst/>
              <a:rect l="l" t="t" r="r" b="b"/>
              <a:pathLst>
                <a:path w="1851" h="786" extrusionOk="0">
                  <a:moveTo>
                    <a:pt x="1145" y="1"/>
                  </a:moveTo>
                  <a:cubicBezTo>
                    <a:pt x="1050" y="1"/>
                    <a:pt x="973" y="30"/>
                    <a:pt x="895" y="107"/>
                  </a:cubicBezTo>
                  <a:cubicBezTo>
                    <a:pt x="833" y="207"/>
                    <a:pt x="747" y="252"/>
                    <a:pt x="652" y="252"/>
                  </a:cubicBezTo>
                  <a:cubicBezTo>
                    <a:pt x="596" y="252"/>
                    <a:pt x="537" y="236"/>
                    <a:pt x="478" y="207"/>
                  </a:cubicBezTo>
                  <a:cubicBezTo>
                    <a:pt x="419" y="183"/>
                    <a:pt x="368" y="174"/>
                    <a:pt x="320" y="174"/>
                  </a:cubicBezTo>
                  <a:cubicBezTo>
                    <a:pt x="205" y="174"/>
                    <a:pt x="113" y="230"/>
                    <a:pt x="0" y="286"/>
                  </a:cubicBezTo>
                  <a:cubicBezTo>
                    <a:pt x="179" y="485"/>
                    <a:pt x="398" y="605"/>
                    <a:pt x="677" y="664"/>
                  </a:cubicBezTo>
                  <a:cubicBezTo>
                    <a:pt x="736" y="625"/>
                    <a:pt x="796" y="625"/>
                    <a:pt x="876" y="625"/>
                  </a:cubicBezTo>
                  <a:cubicBezTo>
                    <a:pt x="1117" y="662"/>
                    <a:pt x="1324" y="786"/>
                    <a:pt x="1545" y="786"/>
                  </a:cubicBezTo>
                  <a:cubicBezTo>
                    <a:pt x="1560" y="786"/>
                    <a:pt x="1576" y="785"/>
                    <a:pt x="1592" y="784"/>
                  </a:cubicBezTo>
                  <a:lnTo>
                    <a:pt x="1771" y="784"/>
                  </a:lnTo>
                  <a:cubicBezTo>
                    <a:pt x="1811" y="704"/>
                    <a:pt x="1850" y="625"/>
                    <a:pt x="1850" y="565"/>
                  </a:cubicBezTo>
                  <a:cubicBezTo>
                    <a:pt x="1751" y="286"/>
                    <a:pt x="1492" y="127"/>
                    <a:pt x="1234" y="8"/>
                  </a:cubicBezTo>
                  <a:cubicBezTo>
                    <a:pt x="1202" y="3"/>
                    <a:pt x="1173" y="1"/>
                    <a:pt x="1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9"/>
            <p:cNvSpPr/>
            <p:nvPr/>
          </p:nvSpPr>
          <p:spPr>
            <a:xfrm>
              <a:off x="3934075" y="4034625"/>
              <a:ext cx="39800" cy="25400"/>
            </a:xfrm>
            <a:custGeom>
              <a:avLst/>
              <a:gdLst/>
              <a:ahLst/>
              <a:cxnLst/>
              <a:rect l="l" t="t" r="r" b="b"/>
              <a:pathLst>
                <a:path w="1592" h="1016" extrusionOk="0">
                  <a:moveTo>
                    <a:pt x="38" y="1"/>
                  </a:moveTo>
                  <a:cubicBezTo>
                    <a:pt x="25" y="1"/>
                    <a:pt x="13" y="1"/>
                    <a:pt x="0" y="1"/>
                  </a:cubicBezTo>
                  <a:cubicBezTo>
                    <a:pt x="378" y="439"/>
                    <a:pt x="955" y="677"/>
                    <a:pt x="1433" y="1016"/>
                  </a:cubicBezTo>
                  <a:cubicBezTo>
                    <a:pt x="1532" y="996"/>
                    <a:pt x="1572" y="936"/>
                    <a:pt x="1592" y="876"/>
                  </a:cubicBezTo>
                  <a:cubicBezTo>
                    <a:pt x="1103" y="525"/>
                    <a:pt x="711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9"/>
            <p:cNvSpPr/>
            <p:nvPr/>
          </p:nvSpPr>
          <p:spPr>
            <a:xfrm>
              <a:off x="3973850" y="4056525"/>
              <a:ext cx="31350" cy="21400"/>
            </a:xfrm>
            <a:custGeom>
              <a:avLst/>
              <a:gdLst/>
              <a:ahLst/>
              <a:cxnLst/>
              <a:rect l="l" t="t" r="r" b="b"/>
              <a:pathLst>
                <a:path w="1254" h="856" extrusionOk="0">
                  <a:moveTo>
                    <a:pt x="180" y="0"/>
                  </a:moveTo>
                  <a:cubicBezTo>
                    <a:pt x="100" y="40"/>
                    <a:pt x="60" y="100"/>
                    <a:pt x="1" y="160"/>
                  </a:cubicBezTo>
                  <a:cubicBezTo>
                    <a:pt x="339" y="398"/>
                    <a:pt x="578" y="736"/>
                    <a:pt x="995" y="856"/>
                  </a:cubicBezTo>
                  <a:cubicBezTo>
                    <a:pt x="1075" y="856"/>
                    <a:pt x="1174" y="836"/>
                    <a:pt x="1254" y="836"/>
                  </a:cubicBezTo>
                  <a:cubicBezTo>
                    <a:pt x="936" y="518"/>
                    <a:pt x="558" y="23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9"/>
            <p:cNvSpPr/>
            <p:nvPr/>
          </p:nvSpPr>
          <p:spPr>
            <a:xfrm>
              <a:off x="4105150" y="4167250"/>
              <a:ext cx="26375" cy="9900"/>
            </a:xfrm>
            <a:custGeom>
              <a:avLst/>
              <a:gdLst/>
              <a:ahLst/>
              <a:cxnLst/>
              <a:rect l="l" t="t" r="r" b="b"/>
              <a:pathLst>
                <a:path w="1055" h="396" extrusionOk="0">
                  <a:moveTo>
                    <a:pt x="808" y="0"/>
                  </a:moveTo>
                  <a:cubicBezTo>
                    <a:pt x="631" y="0"/>
                    <a:pt x="461" y="135"/>
                    <a:pt x="288" y="135"/>
                  </a:cubicBezTo>
                  <a:cubicBezTo>
                    <a:pt x="245" y="135"/>
                    <a:pt x="203" y="127"/>
                    <a:pt x="159" y="107"/>
                  </a:cubicBezTo>
                  <a:cubicBezTo>
                    <a:pt x="100" y="186"/>
                    <a:pt x="60" y="246"/>
                    <a:pt x="0" y="306"/>
                  </a:cubicBezTo>
                  <a:cubicBezTo>
                    <a:pt x="107" y="370"/>
                    <a:pt x="209" y="395"/>
                    <a:pt x="306" y="395"/>
                  </a:cubicBezTo>
                  <a:cubicBezTo>
                    <a:pt x="571" y="395"/>
                    <a:pt x="807" y="209"/>
                    <a:pt x="1055" y="107"/>
                  </a:cubicBezTo>
                  <a:cubicBezTo>
                    <a:pt x="970" y="28"/>
                    <a:pt x="888" y="0"/>
                    <a:pt x="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9"/>
            <p:cNvSpPr/>
            <p:nvPr/>
          </p:nvSpPr>
          <p:spPr>
            <a:xfrm>
              <a:off x="4309225" y="4069375"/>
              <a:ext cx="31675" cy="13775"/>
            </a:xfrm>
            <a:custGeom>
              <a:avLst/>
              <a:gdLst/>
              <a:ahLst/>
              <a:cxnLst/>
              <a:rect l="l" t="t" r="r" b="b"/>
              <a:pathLst>
                <a:path w="1267" h="551" extrusionOk="0">
                  <a:moveTo>
                    <a:pt x="1008" y="1"/>
                  </a:moveTo>
                  <a:cubicBezTo>
                    <a:pt x="817" y="1"/>
                    <a:pt x="632" y="185"/>
                    <a:pt x="448" y="185"/>
                  </a:cubicBezTo>
                  <a:cubicBezTo>
                    <a:pt x="436" y="185"/>
                    <a:pt x="423" y="184"/>
                    <a:pt x="411" y="183"/>
                  </a:cubicBezTo>
                  <a:cubicBezTo>
                    <a:pt x="292" y="203"/>
                    <a:pt x="152" y="203"/>
                    <a:pt x="33" y="322"/>
                  </a:cubicBezTo>
                  <a:cubicBezTo>
                    <a:pt x="0" y="471"/>
                    <a:pt x="49" y="551"/>
                    <a:pt x="158" y="551"/>
                  </a:cubicBezTo>
                  <a:cubicBezTo>
                    <a:pt x="181" y="551"/>
                    <a:pt x="205" y="547"/>
                    <a:pt x="232" y="541"/>
                  </a:cubicBezTo>
                  <a:cubicBezTo>
                    <a:pt x="332" y="401"/>
                    <a:pt x="511" y="441"/>
                    <a:pt x="630" y="362"/>
                  </a:cubicBezTo>
                  <a:cubicBezTo>
                    <a:pt x="829" y="302"/>
                    <a:pt x="1068" y="222"/>
                    <a:pt x="1266" y="143"/>
                  </a:cubicBezTo>
                  <a:cubicBezTo>
                    <a:pt x="1179" y="37"/>
                    <a:pt x="1093" y="1"/>
                    <a:pt x="10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9"/>
            <p:cNvSpPr/>
            <p:nvPr/>
          </p:nvSpPr>
          <p:spPr>
            <a:xfrm>
              <a:off x="4293625" y="4077400"/>
              <a:ext cx="22400" cy="13675"/>
            </a:xfrm>
            <a:custGeom>
              <a:avLst/>
              <a:gdLst/>
              <a:ahLst/>
              <a:cxnLst/>
              <a:rect l="l" t="t" r="r" b="b"/>
              <a:pathLst>
                <a:path w="896" h="547" extrusionOk="0">
                  <a:moveTo>
                    <a:pt x="697" y="1"/>
                  </a:moveTo>
                  <a:cubicBezTo>
                    <a:pt x="498" y="1"/>
                    <a:pt x="339" y="120"/>
                    <a:pt x="160" y="200"/>
                  </a:cubicBezTo>
                  <a:cubicBezTo>
                    <a:pt x="120" y="319"/>
                    <a:pt x="40" y="419"/>
                    <a:pt x="1" y="538"/>
                  </a:cubicBezTo>
                  <a:cubicBezTo>
                    <a:pt x="48" y="544"/>
                    <a:pt x="96" y="546"/>
                    <a:pt x="142" y="546"/>
                  </a:cubicBezTo>
                  <a:cubicBezTo>
                    <a:pt x="422" y="546"/>
                    <a:pt x="674" y="442"/>
                    <a:pt x="896" y="220"/>
                  </a:cubicBezTo>
                  <a:cubicBezTo>
                    <a:pt x="816" y="160"/>
                    <a:pt x="757" y="80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9"/>
            <p:cNvSpPr/>
            <p:nvPr/>
          </p:nvSpPr>
          <p:spPr>
            <a:xfrm>
              <a:off x="4379175" y="4047650"/>
              <a:ext cx="21400" cy="8850"/>
            </a:xfrm>
            <a:custGeom>
              <a:avLst/>
              <a:gdLst/>
              <a:ahLst/>
              <a:cxnLst/>
              <a:rect l="l" t="t" r="r" b="b"/>
              <a:pathLst>
                <a:path w="856" h="354" extrusionOk="0">
                  <a:moveTo>
                    <a:pt x="541" y="1"/>
                  </a:moveTo>
                  <a:cubicBezTo>
                    <a:pt x="341" y="1"/>
                    <a:pt x="175" y="107"/>
                    <a:pt x="0" y="296"/>
                  </a:cubicBezTo>
                  <a:cubicBezTo>
                    <a:pt x="152" y="321"/>
                    <a:pt x="290" y="354"/>
                    <a:pt x="415" y="354"/>
                  </a:cubicBezTo>
                  <a:cubicBezTo>
                    <a:pt x="584" y="354"/>
                    <a:pt x="730" y="294"/>
                    <a:pt x="856" y="77"/>
                  </a:cubicBezTo>
                  <a:cubicBezTo>
                    <a:pt x="740" y="25"/>
                    <a:pt x="636" y="1"/>
                    <a:pt x="5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9"/>
            <p:cNvSpPr/>
            <p:nvPr/>
          </p:nvSpPr>
          <p:spPr>
            <a:xfrm>
              <a:off x="3870400" y="4039125"/>
              <a:ext cx="24900" cy="14425"/>
            </a:xfrm>
            <a:custGeom>
              <a:avLst/>
              <a:gdLst/>
              <a:ahLst/>
              <a:cxnLst/>
              <a:rect l="l" t="t" r="r" b="b"/>
              <a:pathLst>
                <a:path w="996" h="577" extrusionOk="0">
                  <a:moveTo>
                    <a:pt x="638" y="0"/>
                  </a:moveTo>
                  <a:cubicBezTo>
                    <a:pt x="483" y="34"/>
                    <a:pt x="359" y="127"/>
                    <a:pt x="200" y="127"/>
                  </a:cubicBezTo>
                  <a:cubicBezTo>
                    <a:pt x="175" y="127"/>
                    <a:pt x="148" y="125"/>
                    <a:pt x="120" y="119"/>
                  </a:cubicBezTo>
                  <a:cubicBezTo>
                    <a:pt x="41" y="139"/>
                    <a:pt x="1" y="179"/>
                    <a:pt x="1" y="259"/>
                  </a:cubicBezTo>
                  <a:cubicBezTo>
                    <a:pt x="21" y="338"/>
                    <a:pt x="61" y="378"/>
                    <a:pt x="120" y="438"/>
                  </a:cubicBezTo>
                  <a:cubicBezTo>
                    <a:pt x="217" y="493"/>
                    <a:pt x="323" y="577"/>
                    <a:pt x="445" y="577"/>
                  </a:cubicBezTo>
                  <a:cubicBezTo>
                    <a:pt x="499" y="577"/>
                    <a:pt x="557" y="560"/>
                    <a:pt x="618" y="517"/>
                  </a:cubicBezTo>
                  <a:cubicBezTo>
                    <a:pt x="856" y="497"/>
                    <a:pt x="996" y="438"/>
                    <a:pt x="757" y="179"/>
                  </a:cubicBezTo>
                  <a:cubicBezTo>
                    <a:pt x="717" y="139"/>
                    <a:pt x="697" y="6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9"/>
            <p:cNvSpPr/>
            <p:nvPr/>
          </p:nvSpPr>
          <p:spPr>
            <a:xfrm>
              <a:off x="3946000" y="3989150"/>
              <a:ext cx="22900" cy="15675"/>
            </a:xfrm>
            <a:custGeom>
              <a:avLst/>
              <a:gdLst/>
              <a:ahLst/>
              <a:cxnLst/>
              <a:rect l="l" t="t" r="r" b="b"/>
              <a:pathLst>
                <a:path w="916" h="627" extrusionOk="0">
                  <a:moveTo>
                    <a:pt x="294" y="1"/>
                  </a:moveTo>
                  <a:cubicBezTo>
                    <a:pt x="223" y="1"/>
                    <a:pt x="146" y="15"/>
                    <a:pt x="60" y="50"/>
                  </a:cubicBezTo>
                  <a:lnTo>
                    <a:pt x="1" y="89"/>
                  </a:lnTo>
                  <a:cubicBezTo>
                    <a:pt x="279" y="348"/>
                    <a:pt x="578" y="547"/>
                    <a:pt x="916" y="627"/>
                  </a:cubicBezTo>
                  <a:lnTo>
                    <a:pt x="916" y="428"/>
                  </a:lnTo>
                  <a:lnTo>
                    <a:pt x="916" y="388"/>
                  </a:lnTo>
                  <a:cubicBezTo>
                    <a:pt x="728" y="200"/>
                    <a:pt x="553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9"/>
            <p:cNvSpPr/>
            <p:nvPr/>
          </p:nvSpPr>
          <p:spPr>
            <a:xfrm>
              <a:off x="3973350" y="4098675"/>
              <a:ext cx="22400" cy="12475"/>
            </a:xfrm>
            <a:custGeom>
              <a:avLst/>
              <a:gdLst/>
              <a:ahLst/>
              <a:cxnLst/>
              <a:rect l="l" t="t" r="r" b="b"/>
              <a:pathLst>
                <a:path w="896" h="499" extrusionOk="0">
                  <a:moveTo>
                    <a:pt x="131" y="0"/>
                  </a:moveTo>
                  <a:cubicBezTo>
                    <a:pt x="102" y="0"/>
                    <a:pt x="71" y="2"/>
                    <a:pt x="41" y="5"/>
                  </a:cubicBezTo>
                  <a:lnTo>
                    <a:pt x="1" y="45"/>
                  </a:lnTo>
                  <a:cubicBezTo>
                    <a:pt x="73" y="394"/>
                    <a:pt x="263" y="498"/>
                    <a:pt x="507" y="498"/>
                  </a:cubicBezTo>
                  <a:cubicBezTo>
                    <a:pt x="597" y="498"/>
                    <a:pt x="695" y="484"/>
                    <a:pt x="796" y="463"/>
                  </a:cubicBezTo>
                  <a:cubicBezTo>
                    <a:pt x="816" y="443"/>
                    <a:pt x="876" y="423"/>
                    <a:pt x="896" y="403"/>
                  </a:cubicBezTo>
                  <a:cubicBezTo>
                    <a:pt x="660" y="185"/>
                    <a:pt x="440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9"/>
            <p:cNvSpPr/>
            <p:nvPr/>
          </p:nvSpPr>
          <p:spPr>
            <a:xfrm>
              <a:off x="3886325" y="3986675"/>
              <a:ext cx="17925" cy="5450"/>
            </a:xfrm>
            <a:custGeom>
              <a:avLst/>
              <a:gdLst/>
              <a:ahLst/>
              <a:cxnLst/>
              <a:rect l="l" t="t" r="r" b="b"/>
              <a:pathLst>
                <a:path w="717" h="218" extrusionOk="0">
                  <a:moveTo>
                    <a:pt x="577" y="1"/>
                  </a:moveTo>
                  <a:cubicBezTo>
                    <a:pt x="378" y="1"/>
                    <a:pt x="238" y="172"/>
                    <a:pt x="49" y="172"/>
                  </a:cubicBezTo>
                  <a:cubicBezTo>
                    <a:pt x="33" y="172"/>
                    <a:pt x="17" y="171"/>
                    <a:pt x="1" y="169"/>
                  </a:cubicBezTo>
                  <a:lnTo>
                    <a:pt x="1" y="169"/>
                  </a:lnTo>
                  <a:cubicBezTo>
                    <a:pt x="143" y="198"/>
                    <a:pt x="231" y="217"/>
                    <a:pt x="305" y="217"/>
                  </a:cubicBezTo>
                  <a:cubicBezTo>
                    <a:pt x="426" y="217"/>
                    <a:pt x="506" y="166"/>
                    <a:pt x="717" y="29"/>
                  </a:cubicBezTo>
                  <a:cubicBezTo>
                    <a:pt x="666" y="9"/>
                    <a:pt x="620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9"/>
            <p:cNvSpPr/>
            <p:nvPr/>
          </p:nvSpPr>
          <p:spPr>
            <a:xfrm>
              <a:off x="4015125" y="4126650"/>
              <a:ext cx="10975" cy="11025"/>
            </a:xfrm>
            <a:custGeom>
              <a:avLst/>
              <a:gdLst/>
              <a:ahLst/>
              <a:cxnLst/>
              <a:rect l="l" t="t" r="r" b="b"/>
              <a:pathLst>
                <a:path w="439" h="441" extrusionOk="0">
                  <a:moveTo>
                    <a:pt x="80" y="0"/>
                  </a:moveTo>
                  <a:cubicBezTo>
                    <a:pt x="41" y="40"/>
                    <a:pt x="41" y="60"/>
                    <a:pt x="1" y="120"/>
                  </a:cubicBezTo>
                  <a:cubicBezTo>
                    <a:pt x="15" y="329"/>
                    <a:pt x="77" y="440"/>
                    <a:pt x="210" y="440"/>
                  </a:cubicBezTo>
                  <a:cubicBezTo>
                    <a:pt x="266" y="440"/>
                    <a:pt x="335" y="420"/>
                    <a:pt x="418" y="378"/>
                  </a:cubicBezTo>
                  <a:lnTo>
                    <a:pt x="438" y="319"/>
                  </a:lnTo>
                  <a:cubicBezTo>
                    <a:pt x="379" y="139"/>
                    <a:pt x="220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9"/>
            <p:cNvSpPr/>
            <p:nvPr/>
          </p:nvSpPr>
          <p:spPr>
            <a:xfrm>
              <a:off x="3886325" y="4034325"/>
              <a:ext cx="12450" cy="5325"/>
            </a:xfrm>
            <a:custGeom>
              <a:avLst/>
              <a:gdLst/>
              <a:ahLst/>
              <a:cxnLst/>
              <a:rect l="l" t="t" r="r" b="b"/>
              <a:pathLst>
                <a:path w="498" h="213" extrusionOk="0">
                  <a:moveTo>
                    <a:pt x="245" y="1"/>
                  </a:moveTo>
                  <a:cubicBezTo>
                    <a:pt x="167" y="1"/>
                    <a:pt x="88" y="65"/>
                    <a:pt x="1" y="192"/>
                  </a:cubicBezTo>
                  <a:cubicBezTo>
                    <a:pt x="81" y="174"/>
                    <a:pt x="153" y="164"/>
                    <a:pt x="225" y="164"/>
                  </a:cubicBezTo>
                  <a:cubicBezTo>
                    <a:pt x="313" y="164"/>
                    <a:pt x="399" y="179"/>
                    <a:pt x="498" y="212"/>
                  </a:cubicBezTo>
                  <a:cubicBezTo>
                    <a:pt x="407" y="70"/>
                    <a:pt x="326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9"/>
            <p:cNvSpPr/>
            <p:nvPr/>
          </p:nvSpPr>
          <p:spPr>
            <a:xfrm>
              <a:off x="4316000" y="4078250"/>
              <a:ext cx="9975" cy="4650"/>
            </a:xfrm>
            <a:custGeom>
              <a:avLst/>
              <a:gdLst/>
              <a:ahLst/>
              <a:cxnLst/>
              <a:rect l="l" t="t" r="r" b="b"/>
              <a:pathLst>
                <a:path w="399" h="186" extrusionOk="0">
                  <a:moveTo>
                    <a:pt x="299" y="0"/>
                  </a:moveTo>
                  <a:cubicBezTo>
                    <a:pt x="168" y="0"/>
                    <a:pt x="65" y="41"/>
                    <a:pt x="1" y="186"/>
                  </a:cubicBezTo>
                  <a:cubicBezTo>
                    <a:pt x="140" y="186"/>
                    <a:pt x="299" y="166"/>
                    <a:pt x="399" y="7"/>
                  </a:cubicBezTo>
                  <a:cubicBezTo>
                    <a:pt x="364" y="3"/>
                    <a:pt x="331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9"/>
            <p:cNvSpPr/>
            <p:nvPr/>
          </p:nvSpPr>
          <p:spPr>
            <a:xfrm>
              <a:off x="4007675" y="412167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40" y="0"/>
                  </a:moveTo>
                  <a:cubicBezTo>
                    <a:pt x="40" y="20"/>
                    <a:pt x="20" y="80"/>
                    <a:pt x="0" y="100"/>
                  </a:cubicBezTo>
                  <a:cubicBezTo>
                    <a:pt x="26" y="215"/>
                    <a:pt x="84" y="272"/>
                    <a:pt x="170" y="272"/>
                  </a:cubicBezTo>
                  <a:cubicBezTo>
                    <a:pt x="218" y="272"/>
                    <a:pt x="275" y="255"/>
                    <a:pt x="339" y="219"/>
                  </a:cubicBezTo>
                  <a:lnTo>
                    <a:pt x="358" y="199"/>
                  </a:lnTo>
                  <a:cubicBezTo>
                    <a:pt x="299" y="80"/>
                    <a:pt x="19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9"/>
            <p:cNvSpPr/>
            <p:nvPr/>
          </p:nvSpPr>
          <p:spPr>
            <a:xfrm>
              <a:off x="4705900" y="401225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1" y="1"/>
                  </a:moveTo>
                  <a:lnTo>
                    <a:pt x="1" y="180"/>
                  </a:lnTo>
                  <a:cubicBezTo>
                    <a:pt x="29" y="184"/>
                    <a:pt x="57" y="186"/>
                    <a:pt x="86" y="186"/>
                  </a:cubicBezTo>
                  <a:cubicBezTo>
                    <a:pt x="200" y="186"/>
                    <a:pt x="311" y="148"/>
                    <a:pt x="359" y="21"/>
                  </a:cubicBezTo>
                  <a:cubicBezTo>
                    <a:pt x="239" y="21"/>
                    <a:pt x="12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9"/>
            <p:cNvSpPr/>
            <p:nvPr/>
          </p:nvSpPr>
          <p:spPr>
            <a:xfrm>
              <a:off x="4609425" y="4000625"/>
              <a:ext cx="9475" cy="2700"/>
            </a:xfrm>
            <a:custGeom>
              <a:avLst/>
              <a:gdLst/>
              <a:ahLst/>
              <a:cxnLst/>
              <a:rect l="l" t="t" r="r" b="b"/>
              <a:pathLst>
                <a:path w="379" h="108" extrusionOk="0">
                  <a:moveTo>
                    <a:pt x="189" y="1"/>
                  </a:moveTo>
                  <a:cubicBezTo>
                    <a:pt x="124" y="1"/>
                    <a:pt x="62" y="36"/>
                    <a:pt x="1" y="108"/>
                  </a:cubicBezTo>
                  <a:cubicBezTo>
                    <a:pt x="120" y="108"/>
                    <a:pt x="239" y="108"/>
                    <a:pt x="378" y="88"/>
                  </a:cubicBezTo>
                  <a:cubicBezTo>
                    <a:pt x="312" y="31"/>
                    <a:pt x="249" y="1"/>
                    <a:pt x="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9"/>
            <p:cNvSpPr/>
            <p:nvPr/>
          </p:nvSpPr>
          <p:spPr>
            <a:xfrm>
              <a:off x="4508475" y="4017225"/>
              <a:ext cx="8975" cy="3150"/>
            </a:xfrm>
            <a:custGeom>
              <a:avLst/>
              <a:gdLst/>
              <a:ahLst/>
              <a:cxnLst/>
              <a:rect l="l" t="t" r="r" b="b"/>
              <a:pathLst>
                <a:path w="359" h="126" extrusionOk="0">
                  <a:moveTo>
                    <a:pt x="358" y="1"/>
                  </a:moveTo>
                  <a:cubicBezTo>
                    <a:pt x="239" y="1"/>
                    <a:pt x="100" y="1"/>
                    <a:pt x="0" y="120"/>
                  </a:cubicBezTo>
                  <a:cubicBezTo>
                    <a:pt x="27" y="124"/>
                    <a:pt x="52" y="125"/>
                    <a:pt x="77" y="125"/>
                  </a:cubicBezTo>
                  <a:cubicBezTo>
                    <a:pt x="198" y="125"/>
                    <a:pt x="292" y="84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9"/>
            <p:cNvSpPr/>
            <p:nvPr/>
          </p:nvSpPr>
          <p:spPr>
            <a:xfrm>
              <a:off x="3970375" y="4055900"/>
              <a:ext cx="7475" cy="5625"/>
            </a:xfrm>
            <a:custGeom>
              <a:avLst/>
              <a:gdLst/>
              <a:ahLst/>
              <a:cxnLst/>
              <a:rect l="l" t="t" r="r" b="b"/>
              <a:pathLst>
                <a:path w="299" h="225" extrusionOk="0">
                  <a:moveTo>
                    <a:pt x="182" y="0"/>
                  </a:moveTo>
                  <a:cubicBezTo>
                    <a:pt x="175" y="0"/>
                    <a:pt x="167" y="2"/>
                    <a:pt x="160" y="5"/>
                  </a:cubicBezTo>
                  <a:cubicBezTo>
                    <a:pt x="100" y="65"/>
                    <a:pt x="40" y="105"/>
                    <a:pt x="0" y="165"/>
                  </a:cubicBezTo>
                  <a:cubicBezTo>
                    <a:pt x="20" y="185"/>
                    <a:pt x="60" y="224"/>
                    <a:pt x="120" y="224"/>
                  </a:cubicBezTo>
                  <a:lnTo>
                    <a:pt x="299" y="45"/>
                  </a:lnTo>
                  <a:cubicBezTo>
                    <a:pt x="251" y="29"/>
                    <a:pt x="215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9"/>
            <p:cNvSpPr/>
            <p:nvPr/>
          </p:nvSpPr>
          <p:spPr>
            <a:xfrm>
              <a:off x="3994750" y="4109250"/>
              <a:ext cx="5000" cy="4975"/>
            </a:xfrm>
            <a:custGeom>
              <a:avLst/>
              <a:gdLst/>
              <a:ahLst/>
              <a:cxnLst/>
              <a:rect l="l" t="t" r="r" b="b"/>
              <a:pathLst>
                <a:path w="200" h="19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99"/>
                    <a:pt x="40" y="139"/>
                    <a:pt x="100" y="199"/>
                  </a:cubicBezTo>
                  <a:cubicBezTo>
                    <a:pt x="120" y="199"/>
                    <a:pt x="159" y="179"/>
                    <a:pt x="199" y="179"/>
                  </a:cubicBezTo>
                  <a:cubicBezTo>
                    <a:pt x="159" y="80"/>
                    <a:pt x="12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9"/>
            <p:cNvSpPr/>
            <p:nvPr/>
          </p:nvSpPr>
          <p:spPr>
            <a:xfrm>
              <a:off x="4003200" y="4117200"/>
              <a:ext cx="5500" cy="5175"/>
            </a:xfrm>
            <a:custGeom>
              <a:avLst/>
              <a:gdLst/>
              <a:ahLst/>
              <a:cxnLst/>
              <a:rect l="l" t="t" r="r" b="b"/>
              <a:pathLst>
                <a:path w="220" h="207" extrusionOk="0">
                  <a:moveTo>
                    <a:pt x="60" y="0"/>
                  </a:moveTo>
                  <a:cubicBezTo>
                    <a:pt x="20" y="60"/>
                    <a:pt x="20" y="80"/>
                    <a:pt x="0" y="120"/>
                  </a:cubicBezTo>
                  <a:cubicBezTo>
                    <a:pt x="46" y="180"/>
                    <a:pt x="92" y="206"/>
                    <a:pt x="146" y="206"/>
                  </a:cubicBezTo>
                  <a:cubicBezTo>
                    <a:pt x="163" y="206"/>
                    <a:pt x="180" y="204"/>
                    <a:pt x="199" y="199"/>
                  </a:cubicBezTo>
                  <a:lnTo>
                    <a:pt x="219" y="179"/>
                  </a:lnTo>
                  <a:cubicBezTo>
                    <a:pt x="179" y="100"/>
                    <a:pt x="10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9"/>
            <p:cNvSpPr/>
            <p:nvPr/>
          </p:nvSpPr>
          <p:spPr>
            <a:xfrm>
              <a:off x="3998725" y="4113725"/>
              <a:ext cx="5975" cy="4975"/>
            </a:xfrm>
            <a:custGeom>
              <a:avLst/>
              <a:gdLst/>
              <a:ahLst/>
              <a:cxnLst/>
              <a:rect l="l" t="t" r="r" b="b"/>
              <a:pathLst>
                <a:path w="239" h="199" extrusionOk="0">
                  <a:moveTo>
                    <a:pt x="60" y="0"/>
                  </a:moveTo>
                  <a:cubicBezTo>
                    <a:pt x="0" y="139"/>
                    <a:pt x="60" y="199"/>
                    <a:pt x="199" y="199"/>
                  </a:cubicBezTo>
                  <a:lnTo>
                    <a:pt x="239" y="159"/>
                  </a:lnTo>
                  <a:cubicBezTo>
                    <a:pt x="239" y="60"/>
                    <a:pt x="15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9"/>
            <p:cNvSpPr/>
            <p:nvPr/>
          </p:nvSpPr>
          <p:spPr>
            <a:xfrm>
              <a:off x="4525875" y="40127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99" y="1"/>
                  </a:moveTo>
                  <a:cubicBezTo>
                    <a:pt x="160" y="21"/>
                    <a:pt x="80" y="80"/>
                    <a:pt x="1" y="120"/>
                  </a:cubicBezTo>
                  <a:cubicBezTo>
                    <a:pt x="100" y="120"/>
                    <a:pt x="180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9"/>
            <p:cNvSpPr/>
            <p:nvPr/>
          </p:nvSpPr>
          <p:spPr>
            <a:xfrm>
              <a:off x="4293125" y="4080275"/>
              <a:ext cx="4500" cy="2125"/>
            </a:xfrm>
            <a:custGeom>
              <a:avLst/>
              <a:gdLst/>
              <a:ahLst/>
              <a:cxnLst/>
              <a:rect l="l" t="t" r="r" b="b"/>
              <a:pathLst>
                <a:path w="180" h="85" extrusionOk="0">
                  <a:moveTo>
                    <a:pt x="98" y="0"/>
                  </a:moveTo>
                  <a:cubicBezTo>
                    <a:pt x="65" y="0"/>
                    <a:pt x="31" y="25"/>
                    <a:pt x="1" y="65"/>
                  </a:cubicBezTo>
                  <a:cubicBezTo>
                    <a:pt x="60" y="85"/>
                    <a:pt x="120" y="85"/>
                    <a:pt x="180" y="8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9"/>
            <p:cNvSpPr/>
            <p:nvPr/>
          </p:nvSpPr>
          <p:spPr>
            <a:xfrm>
              <a:off x="5310150" y="3796925"/>
              <a:ext cx="239225" cy="53725"/>
            </a:xfrm>
            <a:custGeom>
              <a:avLst/>
              <a:gdLst/>
              <a:ahLst/>
              <a:cxnLst/>
              <a:rect l="l" t="t" r="r" b="b"/>
              <a:pathLst>
                <a:path w="9569" h="2149" extrusionOk="0">
                  <a:moveTo>
                    <a:pt x="8475" y="0"/>
                  </a:moveTo>
                  <a:cubicBezTo>
                    <a:pt x="8455" y="0"/>
                    <a:pt x="8395" y="40"/>
                    <a:pt x="8375" y="60"/>
                  </a:cubicBezTo>
                  <a:cubicBezTo>
                    <a:pt x="8296" y="80"/>
                    <a:pt x="8256" y="140"/>
                    <a:pt x="8176" y="160"/>
                  </a:cubicBezTo>
                  <a:cubicBezTo>
                    <a:pt x="7887" y="342"/>
                    <a:pt x="7580" y="381"/>
                    <a:pt x="7267" y="381"/>
                  </a:cubicBezTo>
                  <a:cubicBezTo>
                    <a:pt x="7040" y="381"/>
                    <a:pt x="6811" y="361"/>
                    <a:pt x="6584" y="361"/>
                  </a:cubicBezTo>
                  <a:cubicBezTo>
                    <a:pt x="6478" y="361"/>
                    <a:pt x="6372" y="365"/>
                    <a:pt x="6267" y="378"/>
                  </a:cubicBezTo>
                  <a:cubicBezTo>
                    <a:pt x="4934" y="458"/>
                    <a:pt x="3680" y="876"/>
                    <a:pt x="2387" y="1055"/>
                  </a:cubicBezTo>
                  <a:cubicBezTo>
                    <a:pt x="1592" y="1154"/>
                    <a:pt x="697" y="1234"/>
                    <a:pt x="40" y="1890"/>
                  </a:cubicBezTo>
                  <a:cubicBezTo>
                    <a:pt x="0" y="1970"/>
                    <a:pt x="0" y="2069"/>
                    <a:pt x="40" y="2149"/>
                  </a:cubicBezTo>
                  <a:cubicBezTo>
                    <a:pt x="1791" y="1831"/>
                    <a:pt x="3501" y="1492"/>
                    <a:pt x="5212" y="1154"/>
                  </a:cubicBezTo>
                  <a:cubicBezTo>
                    <a:pt x="6505" y="896"/>
                    <a:pt x="7818" y="935"/>
                    <a:pt x="9151" y="756"/>
                  </a:cubicBezTo>
                  <a:cubicBezTo>
                    <a:pt x="9197" y="785"/>
                    <a:pt x="9241" y="797"/>
                    <a:pt x="9283" y="797"/>
                  </a:cubicBezTo>
                  <a:cubicBezTo>
                    <a:pt x="9387" y="797"/>
                    <a:pt x="9478" y="722"/>
                    <a:pt x="9549" y="637"/>
                  </a:cubicBezTo>
                  <a:cubicBezTo>
                    <a:pt x="9569" y="557"/>
                    <a:pt x="9569" y="478"/>
                    <a:pt x="9569" y="398"/>
                  </a:cubicBezTo>
                  <a:cubicBezTo>
                    <a:pt x="9469" y="239"/>
                    <a:pt x="9310" y="160"/>
                    <a:pt x="9151" y="60"/>
                  </a:cubicBezTo>
                  <a:cubicBezTo>
                    <a:pt x="8912" y="40"/>
                    <a:pt x="8693" y="40"/>
                    <a:pt x="84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9"/>
            <p:cNvSpPr/>
            <p:nvPr/>
          </p:nvSpPr>
          <p:spPr>
            <a:xfrm>
              <a:off x="5200725" y="3906325"/>
              <a:ext cx="98000" cy="26875"/>
            </a:xfrm>
            <a:custGeom>
              <a:avLst/>
              <a:gdLst/>
              <a:ahLst/>
              <a:cxnLst/>
              <a:rect l="l" t="t" r="r" b="b"/>
              <a:pathLst>
                <a:path w="3920" h="1075" extrusionOk="0">
                  <a:moveTo>
                    <a:pt x="3522" y="1"/>
                  </a:moveTo>
                  <a:cubicBezTo>
                    <a:pt x="2328" y="160"/>
                    <a:pt x="1115" y="200"/>
                    <a:pt x="1" y="697"/>
                  </a:cubicBezTo>
                  <a:cubicBezTo>
                    <a:pt x="160" y="995"/>
                    <a:pt x="498" y="976"/>
                    <a:pt x="757" y="1075"/>
                  </a:cubicBezTo>
                  <a:cubicBezTo>
                    <a:pt x="1751" y="1035"/>
                    <a:pt x="2726" y="995"/>
                    <a:pt x="3681" y="637"/>
                  </a:cubicBezTo>
                  <a:cubicBezTo>
                    <a:pt x="3920" y="399"/>
                    <a:pt x="3502" y="379"/>
                    <a:pt x="3542" y="200"/>
                  </a:cubicBezTo>
                  <a:cubicBezTo>
                    <a:pt x="3542" y="140"/>
                    <a:pt x="3522" y="80"/>
                    <a:pt x="35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9"/>
            <p:cNvSpPr/>
            <p:nvPr/>
          </p:nvSpPr>
          <p:spPr>
            <a:xfrm>
              <a:off x="5521500" y="3825800"/>
              <a:ext cx="43300" cy="43350"/>
            </a:xfrm>
            <a:custGeom>
              <a:avLst/>
              <a:gdLst/>
              <a:ahLst/>
              <a:cxnLst/>
              <a:rect l="l" t="t" r="r" b="b"/>
              <a:pathLst>
                <a:path w="1732" h="1734" extrusionOk="0">
                  <a:moveTo>
                    <a:pt x="1166" y="0"/>
                  </a:moveTo>
                  <a:cubicBezTo>
                    <a:pt x="959" y="0"/>
                    <a:pt x="749" y="116"/>
                    <a:pt x="543" y="116"/>
                  </a:cubicBezTo>
                  <a:cubicBezTo>
                    <a:pt x="481" y="116"/>
                    <a:pt x="420" y="106"/>
                    <a:pt x="359" y="79"/>
                  </a:cubicBezTo>
                  <a:cubicBezTo>
                    <a:pt x="339" y="82"/>
                    <a:pt x="317" y="83"/>
                    <a:pt x="295" y="83"/>
                  </a:cubicBezTo>
                  <a:cubicBezTo>
                    <a:pt x="250" y="83"/>
                    <a:pt x="202" y="79"/>
                    <a:pt x="157" y="79"/>
                  </a:cubicBezTo>
                  <a:cubicBezTo>
                    <a:pt x="90" y="79"/>
                    <a:pt x="31" y="89"/>
                    <a:pt x="1" y="138"/>
                  </a:cubicBezTo>
                  <a:cubicBezTo>
                    <a:pt x="299" y="735"/>
                    <a:pt x="916" y="1034"/>
                    <a:pt x="1214" y="1630"/>
                  </a:cubicBezTo>
                  <a:cubicBezTo>
                    <a:pt x="1253" y="1707"/>
                    <a:pt x="1294" y="1734"/>
                    <a:pt x="1337" y="1734"/>
                  </a:cubicBezTo>
                  <a:cubicBezTo>
                    <a:pt x="1406" y="1734"/>
                    <a:pt x="1479" y="1667"/>
                    <a:pt x="1552" y="1630"/>
                  </a:cubicBezTo>
                  <a:cubicBezTo>
                    <a:pt x="1632" y="1591"/>
                    <a:pt x="1692" y="1511"/>
                    <a:pt x="1731" y="1471"/>
                  </a:cubicBezTo>
                  <a:lnTo>
                    <a:pt x="1731" y="1332"/>
                  </a:lnTo>
                  <a:cubicBezTo>
                    <a:pt x="1592" y="1272"/>
                    <a:pt x="1592" y="1113"/>
                    <a:pt x="1612" y="974"/>
                  </a:cubicBezTo>
                  <a:cubicBezTo>
                    <a:pt x="1294" y="715"/>
                    <a:pt x="1453" y="397"/>
                    <a:pt x="1453" y="99"/>
                  </a:cubicBezTo>
                  <a:cubicBezTo>
                    <a:pt x="1359" y="25"/>
                    <a:pt x="1263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9"/>
            <p:cNvSpPr/>
            <p:nvPr/>
          </p:nvSpPr>
          <p:spPr>
            <a:xfrm>
              <a:off x="5227100" y="3841125"/>
              <a:ext cx="84075" cy="36600"/>
            </a:xfrm>
            <a:custGeom>
              <a:avLst/>
              <a:gdLst/>
              <a:ahLst/>
              <a:cxnLst/>
              <a:rect l="l" t="t" r="r" b="b"/>
              <a:pathLst>
                <a:path w="3363" h="1464" extrusionOk="0">
                  <a:moveTo>
                    <a:pt x="3276" y="1"/>
                  </a:moveTo>
                  <a:cubicBezTo>
                    <a:pt x="3271" y="1"/>
                    <a:pt x="3267" y="1"/>
                    <a:pt x="3263" y="3"/>
                  </a:cubicBezTo>
                  <a:cubicBezTo>
                    <a:pt x="2129" y="222"/>
                    <a:pt x="895" y="301"/>
                    <a:pt x="0" y="1216"/>
                  </a:cubicBezTo>
                  <a:cubicBezTo>
                    <a:pt x="0" y="1369"/>
                    <a:pt x="29" y="1464"/>
                    <a:pt x="161" y="1464"/>
                  </a:cubicBezTo>
                  <a:cubicBezTo>
                    <a:pt x="184" y="1464"/>
                    <a:pt x="210" y="1461"/>
                    <a:pt x="239" y="1455"/>
                  </a:cubicBezTo>
                  <a:cubicBezTo>
                    <a:pt x="876" y="1216"/>
                    <a:pt x="1532" y="997"/>
                    <a:pt x="2169" y="799"/>
                  </a:cubicBezTo>
                  <a:cubicBezTo>
                    <a:pt x="2566" y="679"/>
                    <a:pt x="3044" y="719"/>
                    <a:pt x="3362" y="381"/>
                  </a:cubicBezTo>
                  <a:lnTo>
                    <a:pt x="3362" y="182"/>
                  </a:lnTo>
                  <a:cubicBezTo>
                    <a:pt x="3362" y="108"/>
                    <a:pt x="3328" y="1"/>
                    <a:pt x="3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9"/>
            <p:cNvSpPr/>
            <p:nvPr/>
          </p:nvSpPr>
          <p:spPr>
            <a:xfrm>
              <a:off x="5147525" y="3870325"/>
              <a:ext cx="84575" cy="25525"/>
            </a:xfrm>
            <a:custGeom>
              <a:avLst/>
              <a:gdLst/>
              <a:ahLst/>
              <a:cxnLst/>
              <a:rect l="l" t="t" r="r" b="b"/>
              <a:pathLst>
                <a:path w="3383" h="1021" extrusionOk="0">
                  <a:moveTo>
                    <a:pt x="2465" y="1"/>
                  </a:moveTo>
                  <a:cubicBezTo>
                    <a:pt x="1692" y="1"/>
                    <a:pt x="945" y="285"/>
                    <a:pt x="199" y="605"/>
                  </a:cubicBezTo>
                  <a:cubicBezTo>
                    <a:pt x="80" y="645"/>
                    <a:pt x="0" y="764"/>
                    <a:pt x="0" y="943"/>
                  </a:cubicBezTo>
                  <a:cubicBezTo>
                    <a:pt x="42" y="996"/>
                    <a:pt x="84" y="1021"/>
                    <a:pt x="123" y="1021"/>
                  </a:cubicBezTo>
                  <a:cubicBezTo>
                    <a:pt x="158" y="1021"/>
                    <a:pt x="191" y="1001"/>
                    <a:pt x="219" y="963"/>
                  </a:cubicBezTo>
                  <a:cubicBezTo>
                    <a:pt x="1333" y="904"/>
                    <a:pt x="2388" y="705"/>
                    <a:pt x="3382" y="287"/>
                  </a:cubicBezTo>
                  <a:lnTo>
                    <a:pt x="3183" y="88"/>
                  </a:lnTo>
                  <a:cubicBezTo>
                    <a:pt x="2941" y="27"/>
                    <a:pt x="2701" y="1"/>
                    <a:pt x="24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9"/>
            <p:cNvSpPr/>
            <p:nvPr/>
          </p:nvSpPr>
          <p:spPr>
            <a:xfrm>
              <a:off x="4970975" y="3962000"/>
              <a:ext cx="68150" cy="47800"/>
            </a:xfrm>
            <a:custGeom>
              <a:avLst/>
              <a:gdLst/>
              <a:ahLst/>
              <a:cxnLst/>
              <a:rect l="l" t="t" r="r" b="b"/>
              <a:pathLst>
                <a:path w="2726" h="1912" extrusionOk="0">
                  <a:moveTo>
                    <a:pt x="1781" y="1"/>
                  </a:moveTo>
                  <a:cubicBezTo>
                    <a:pt x="1660" y="1"/>
                    <a:pt x="1533" y="54"/>
                    <a:pt x="1393" y="101"/>
                  </a:cubicBezTo>
                  <a:cubicBezTo>
                    <a:pt x="856" y="420"/>
                    <a:pt x="199" y="618"/>
                    <a:pt x="1" y="1315"/>
                  </a:cubicBezTo>
                  <a:cubicBezTo>
                    <a:pt x="100" y="1713"/>
                    <a:pt x="438" y="1852"/>
                    <a:pt x="796" y="1911"/>
                  </a:cubicBezTo>
                  <a:cubicBezTo>
                    <a:pt x="1095" y="1892"/>
                    <a:pt x="1433" y="1911"/>
                    <a:pt x="1532" y="1514"/>
                  </a:cubicBezTo>
                  <a:cubicBezTo>
                    <a:pt x="1492" y="1454"/>
                    <a:pt x="1433" y="1394"/>
                    <a:pt x="1353" y="1354"/>
                  </a:cubicBezTo>
                  <a:cubicBezTo>
                    <a:pt x="1254" y="1315"/>
                    <a:pt x="1075" y="1335"/>
                    <a:pt x="1055" y="1255"/>
                  </a:cubicBezTo>
                  <a:cubicBezTo>
                    <a:pt x="1035" y="1136"/>
                    <a:pt x="1194" y="1136"/>
                    <a:pt x="1274" y="1096"/>
                  </a:cubicBezTo>
                  <a:cubicBezTo>
                    <a:pt x="1731" y="758"/>
                    <a:pt x="2487" y="996"/>
                    <a:pt x="2726" y="260"/>
                  </a:cubicBezTo>
                  <a:cubicBezTo>
                    <a:pt x="2699" y="258"/>
                    <a:pt x="2672" y="258"/>
                    <a:pt x="2645" y="258"/>
                  </a:cubicBezTo>
                  <a:cubicBezTo>
                    <a:pt x="2563" y="258"/>
                    <a:pt x="2480" y="265"/>
                    <a:pt x="2402" y="265"/>
                  </a:cubicBezTo>
                  <a:cubicBezTo>
                    <a:pt x="2255" y="265"/>
                    <a:pt x="2122" y="240"/>
                    <a:pt x="2030" y="101"/>
                  </a:cubicBezTo>
                  <a:cubicBezTo>
                    <a:pt x="1947" y="27"/>
                    <a:pt x="1865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9"/>
            <p:cNvSpPr/>
            <p:nvPr/>
          </p:nvSpPr>
          <p:spPr>
            <a:xfrm>
              <a:off x="4999325" y="3958800"/>
              <a:ext cx="75125" cy="39075"/>
            </a:xfrm>
            <a:custGeom>
              <a:avLst/>
              <a:gdLst/>
              <a:ahLst/>
              <a:cxnLst/>
              <a:rect l="l" t="t" r="r" b="b"/>
              <a:pathLst>
                <a:path w="3005" h="1563" extrusionOk="0">
                  <a:moveTo>
                    <a:pt x="2768" y="0"/>
                  </a:moveTo>
                  <a:cubicBezTo>
                    <a:pt x="2711" y="0"/>
                    <a:pt x="2656" y="20"/>
                    <a:pt x="2606" y="70"/>
                  </a:cubicBezTo>
                  <a:cubicBezTo>
                    <a:pt x="2547" y="90"/>
                    <a:pt x="2507" y="90"/>
                    <a:pt x="2447" y="90"/>
                  </a:cubicBezTo>
                  <a:cubicBezTo>
                    <a:pt x="2348" y="170"/>
                    <a:pt x="2189" y="150"/>
                    <a:pt x="2089" y="249"/>
                  </a:cubicBezTo>
                  <a:lnTo>
                    <a:pt x="1930" y="249"/>
                  </a:lnTo>
                  <a:cubicBezTo>
                    <a:pt x="1831" y="349"/>
                    <a:pt x="1651" y="289"/>
                    <a:pt x="1552" y="388"/>
                  </a:cubicBezTo>
                  <a:cubicBezTo>
                    <a:pt x="1134" y="806"/>
                    <a:pt x="438" y="687"/>
                    <a:pt x="0" y="1085"/>
                  </a:cubicBezTo>
                  <a:cubicBezTo>
                    <a:pt x="0" y="1264"/>
                    <a:pt x="40" y="1423"/>
                    <a:pt x="199" y="1562"/>
                  </a:cubicBezTo>
                  <a:cubicBezTo>
                    <a:pt x="1194" y="1284"/>
                    <a:pt x="2189" y="1045"/>
                    <a:pt x="2945" y="289"/>
                  </a:cubicBezTo>
                  <a:cubicBezTo>
                    <a:pt x="3004" y="189"/>
                    <a:pt x="3004" y="110"/>
                    <a:pt x="2945" y="50"/>
                  </a:cubicBezTo>
                  <a:cubicBezTo>
                    <a:pt x="2885" y="20"/>
                    <a:pt x="2825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9"/>
            <p:cNvSpPr/>
            <p:nvPr/>
          </p:nvSpPr>
          <p:spPr>
            <a:xfrm>
              <a:off x="5122650" y="3925700"/>
              <a:ext cx="64675" cy="24925"/>
            </a:xfrm>
            <a:custGeom>
              <a:avLst/>
              <a:gdLst/>
              <a:ahLst/>
              <a:cxnLst/>
              <a:rect l="l" t="t" r="r" b="b"/>
              <a:pathLst>
                <a:path w="2587" h="997" extrusionOk="0">
                  <a:moveTo>
                    <a:pt x="2412" y="1"/>
                  </a:moveTo>
                  <a:cubicBezTo>
                    <a:pt x="1639" y="1"/>
                    <a:pt x="938" y="402"/>
                    <a:pt x="180" y="499"/>
                  </a:cubicBezTo>
                  <a:cubicBezTo>
                    <a:pt x="1" y="718"/>
                    <a:pt x="140" y="857"/>
                    <a:pt x="359" y="996"/>
                  </a:cubicBezTo>
                  <a:cubicBezTo>
                    <a:pt x="1135" y="996"/>
                    <a:pt x="1891" y="976"/>
                    <a:pt x="2547" y="419"/>
                  </a:cubicBezTo>
                  <a:cubicBezTo>
                    <a:pt x="2587" y="280"/>
                    <a:pt x="2567" y="121"/>
                    <a:pt x="2467" y="2"/>
                  </a:cubicBezTo>
                  <a:cubicBezTo>
                    <a:pt x="2449" y="1"/>
                    <a:pt x="2431" y="1"/>
                    <a:pt x="24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9"/>
            <p:cNvSpPr/>
            <p:nvPr/>
          </p:nvSpPr>
          <p:spPr>
            <a:xfrm>
              <a:off x="5072425" y="3938000"/>
              <a:ext cx="59200" cy="25325"/>
            </a:xfrm>
            <a:custGeom>
              <a:avLst/>
              <a:gdLst/>
              <a:ahLst/>
              <a:cxnLst/>
              <a:rect l="l" t="t" r="r" b="b"/>
              <a:pathLst>
                <a:path w="2368" h="1013" extrusionOk="0">
                  <a:moveTo>
                    <a:pt x="2081" y="1"/>
                  </a:moveTo>
                  <a:cubicBezTo>
                    <a:pt x="1790" y="1"/>
                    <a:pt x="1540" y="135"/>
                    <a:pt x="1274" y="206"/>
                  </a:cubicBezTo>
                  <a:cubicBezTo>
                    <a:pt x="876" y="325"/>
                    <a:pt x="518" y="624"/>
                    <a:pt x="80" y="683"/>
                  </a:cubicBezTo>
                  <a:cubicBezTo>
                    <a:pt x="80" y="683"/>
                    <a:pt x="60" y="683"/>
                    <a:pt x="21" y="723"/>
                  </a:cubicBezTo>
                  <a:cubicBezTo>
                    <a:pt x="1" y="783"/>
                    <a:pt x="21" y="803"/>
                    <a:pt x="80" y="862"/>
                  </a:cubicBezTo>
                  <a:cubicBezTo>
                    <a:pt x="333" y="963"/>
                    <a:pt x="599" y="1012"/>
                    <a:pt x="863" y="1012"/>
                  </a:cubicBezTo>
                  <a:cubicBezTo>
                    <a:pt x="1431" y="1012"/>
                    <a:pt x="1988" y="786"/>
                    <a:pt x="2368" y="365"/>
                  </a:cubicBezTo>
                  <a:cubicBezTo>
                    <a:pt x="2189" y="305"/>
                    <a:pt x="2189" y="166"/>
                    <a:pt x="2189" y="7"/>
                  </a:cubicBezTo>
                  <a:cubicBezTo>
                    <a:pt x="2152" y="3"/>
                    <a:pt x="2116" y="1"/>
                    <a:pt x="20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9"/>
            <p:cNvSpPr/>
            <p:nvPr/>
          </p:nvSpPr>
          <p:spPr>
            <a:xfrm>
              <a:off x="5538900" y="3797925"/>
              <a:ext cx="30875" cy="30025"/>
            </a:xfrm>
            <a:custGeom>
              <a:avLst/>
              <a:gdLst/>
              <a:ahLst/>
              <a:cxnLst/>
              <a:rect l="l" t="t" r="r" b="b"/>
              <a:pathLst>
                <a:path w="1235" h="1201" extrusionOk="0">
                  <a:moveTo>
                    <a:pt x="1" y="0"/>
                  </a:moveTo>
                  <a:lnTo>
                    <a:pt x="1" y="0"/>
                  </a:lnTo>
                  <a:cubicBezTo>
                    <a:pt x="100" y="159"/>
                    <a:pt x="200" y="259"/>
                    <a:pt x="359" y="338"/>
                  </a:cubicBezTo>
                  <a:cubicBezTo>
                    <a:pt x="419" y="418"/>
                    <a:pt x="518" y="418"/>
                    <a:pt x="598" y="458"/>
                  </a:cubicBezTo>
                  <a:lnTo>
                    <a:pt x="598" y="458"/>
                  </a:lnTo>
                  <a:cubicBezTo>
                    <a:pt x="571" y="444"/>
                    <a:pt x="542" y="438"/>
                    <a:pt x="514" y="438"/>
                  </a:cubicBezTo>
                  <a:cubicBezTo>
                    <a:pt x="456" y="438"/>
                    <a:pt x="399" y="464"/>
                    <a:pt x="359" y="517"/>
                  </a:cubicBezTo>
                  <a:cubicBezTo>
                    <a:pt x="240" y="597"/>
                    <a:pt x="120" y="637"/>
                    <a:pt x="1" y="716"/>
                  </a:cubicBezTo>
                  <a:cubicBezTo>
                    <a:pt x="1" y="816"/>
                    <a:pt x="1" y="935"/>
                    <a:pt x="21" y="1054"/>
                  </a:cubicBezTo>
                  <a:cubicBezTo>
                    <a:pt x="130" y="1164"/>
                    <a:pt x="242" y="1200"/>
                    <a:pt x="354" y="1200"/>
                  </a:cubicBezTo>
                  <a:cubicBezTo>
                    <a:pt x="579" y="1200"/>
                    <a:pt x="807" y="1054"/>
                    <a:pt x="1027" y="1054"/>
                  </a:cubicBezTo>
                  <a:cubicBezTo>
                    <a:pt x="1037" y="1054"/>
                    <a:pt x="1046" y="1054"/>
                    <a:pt x="1055" y="1054"/>
                  </a:cubicBezTo>
                  <a:cubicBezTo>
                    <a:pt x="1115" y="816"/>
                    <a:pt x="1195" y="597"/>
                    <a:pt x="1234" y="338"/>
                  </a:cubicBezTo>
                  <a:lnTo>
                    <a:pt x="1055" y="159"/>
                  </a:lnTo>
                  <a:cubicBezTo>
                    <a:pt x="1009" y="167"/>
                    <a:pt x="962" y="170"/>
                    <a:pt x="916" y="170"/>
                  </a:cubicBezTo>
                  <a:cubicBezTo>
                    <a:pt x="605" y="170"/>
                    <a:pt x="295" y="1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9"/>
            <p:cNvSpPr/>
            <p:nvPr/>
          </p:nvSpPr>
          <p:spPr>
            <a:xfrm>
              <a:off x="5489675" y="3880475"/>
              <a:ext cx="75125" cy="13750"/>
            </a:xfrm>
            <a:custGeom>
              <a:avLst/>
              <a:gdLst/>
              <a:ahLst/>
              <a:cxnLst/>
              <a:rect l="l" t="t" r="r" b="b"/>
              <a:pathLst>
                <a:path w="3005" h="550" extrusionOk="0">
                  <a:moveTo>
                    <a:pt x="2487" y="0"/>
                  </a:moveTo>
                  <a:cubicBezTo>
                    <a:pt x="1632" y="100"/>
                    <a:pt x="816" y="140"/>
                    <a:pt x="1" y="339"/>
                  </a:cubicBezTo>
                  <a:cubicBezTo>
                    <a:pt x="196" y="410"/>
                    <a:pt x="392" y="433"/>
                    <a:pt x="588" y="433"/>
                  </a:cubicBezTo>
                  <a:cubicBezTo>
                    <a:pt x="919" y="433"/>
                    <a:pt x="1250" y="368"/>
                    <a:pt x="1581" y="368"/>
                  </a:cubicBezTo>
                  <a:cubicBezTo>
                    <a:pt x="1651" y="368"/>
                    <a:pt x="1721" y="371"/>
                    <a:pt x="1791" y="378"/>
                  </a:cubicBezTo>
                  <a:lnTo>
                    <a:pt x="1791" y="537"/>
                  </a:lnTo>
                  <a:cubicBezTo>
                    <a:pt x="1855" y="525"/>
                    <a:pt x="1920" y="520"/>
                    <a:pt x="1985" y="520"/>
                  </a:cubicBezTo>
                  <a:cubicBezTo>
                    <a:pt x="2151" y="520"/>
                    <a:pt x="2321" y="550"/>
                    <a:pt x="2488" y="550"/>
                  </a:cubicBezTo>
                  <a:cubicBezTo>
                    <a:pt x="2666" y="550"/>
                    <a:pt x="2841" y="516"/>
                    <a:pt x="3004" y="378"/>
                  </a:cubicBezTo>
                  <a:cubicBezTo>
                    <a:pt x="2885" y="219"/>
                    <a:pt x="2726" y="140"/>
                    <a:pt x="2587" y="40"/>
                  </a:cubicBezTo>
                  <a:cubicBezTo>
                    <a:pt x="2567" y="20"/>
                    <a:pt x="2507" y="20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9"/>
            <p:cNvSpPr/>
            <p:nvPr/>
          </p:nvSpPr>
          <p:spPr>
            <a:xfrm>
              <a:off x="5050050" y="3916700"/>
              <a:ext cx="32850" cy="33925"/>
            </a:xfrm>
            <a:custGeom>
              <a:avLst/>
              <a:gdLst/>
              <a:ahLst/>
              <a:cxnLst/>
              <a:rect l="l" t="t" r="r" b="b"/>
              <a:pathLst>
                <a:path w="1314" h="1357" extrusionOk="0">
                  <a:moveTo>
                    <a:pt x="987" y="0"/>
                  </a:moveTo>
                  <a:cubicBezTo>
                    <a:pt x="675" y="0"/>
                    <a:pt x="510" y="302"/>
                    <a:pt x="319" y="541"/>
                  </a:cubicBezTo>
                  <a:cubicBezTo>
                    <a:pt x="279" y="580"/>
                    <a:pt x="219" y="640"/>
                    <a:pt x="179" y="720"/>
                  </a:cubicBezTo>
                  <a:cubicBezTo>
                    <a:pt x="120" y="759"/>
                    <a:pt x="100" y="839"/>
                    <a:pt x="80" y="919"/>
                  </a:cubicBezTo>
                  <a:cubicBezTo>
                    <a:pt x="60" y="1058"/>
                    <a:pt x="0" y="1197"/>
                    <a:pt x="80" y="1356"/>
                  </a:cubicBezTo>
                  <a:cubicBezTo>
                    <a:pt x="756" y="1197"/>
                    <a:pt x="1095" y="740"/>
                    <a:pt x="1313" y="143"/>
                  </a:cubicBezTo>
                  <a:lnTo>
                    <a:pt x="1254" y="63"/>
                  </a:lnTo>
                  <a:cubicBezTo>
                    <a:pt x="1154" y="19"/>
                    <a:pt x="1066" y="0"/>
                    <a:pt x="9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9"/>
            <p:cNvSpPr/>
            <p:nvPr/>
          </p:nvSpPr>
          <p:spPr>
            <a:xfrm>
              <a:off x="5098775" y="3890800"/>
              <a:ext cx="54750" cy="25500"/>
            </a:xfrm>
            <a:custGeom>
              <a:avLst/>
              <a:gdLst/>
              <a:ahLst/>
              <a:cxnLst/>
              <a:rect l="l" t="t" r="r" b="b"/>
              <a:pathLst>
                <a:path w="2190" h="1020" extrusionOk="0">
                  <a:moveTo>
                    <a:pt x="1568" y="1"/>
                  </a:moveTo>
                  <a:cubicBezTo>
                    <a:pt x="1192" y="1"/>
                    <a:pt x="871" y="286"/>
                    <a:pt x="518" y="463"/>
                  </a:cubicBezTo>
                  <a:cubicBezTo>
                    <a:pt x="399" y="562"/>
                    <a:pt x="240" y="622"/>
                    <a:pt x="120" y="721"/>
                  </a:cubicBezTo>
                  <a:cubicBezTo>
                    <a:pt x="41" y="781"/>
                    <a:pt x="21" y="860"/>
                    <a:pt x="1" y="920"/>
                  </a:cubicBezTo>
                  <a:cubicBezTo>
                    <a:pt x="21" y="980"/>
                    <a:pt x="41" y="1000"/>
                    <a:pt x="61" y="1020"/>
                  </a:cubicBezTo>
                  <a:cubicBezTo>
                    <a:pt x="836" y="900"/>
                    <a:pt x="1553" y="662"/>
                    <a:pt x="2189" y="164"/>
                  </a:cubicBezTo>
                  <a:cubicBezTo>
                    <a:pt x="2110" y="124"/>
                    <a:pt x="2050" y="124"/>
                    <a:pt x="1990" y="124"/>
                  </a:cubicBezTo>
                  <a:cubicBezTo>
                    <a:pt x="1840" y="36"/>
                    <a:pt x="1700" y="1"/>
                    <a:pt x="1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9"/>
            <p:cNvSpPr/>
            <p:nvPr/>
          </p:nvSpPr>
          <p:spPr>
            <a:xfrm>
              <a:off x="5002800" y="3947600"/>
              <a:ext cx="34350" cy="21425"/>
            </a:xfrm>
            <a:custGeom>
              <a:avLst/>
              <a:gdLst/>
              <a:ahLst/>
              <a:cxnLst/>
              <a:rect l="l" t="t" r="r" b="b"/>
              <a:pathLst>
                <a:path w="1374" h="857" extrusionOk="0">
                  <a:moveTo>
                    <a:pt x="995" y="1"/>
                  </a:moveTo>
                  <a:cubicBezTo>
                    <a:pt x="558" y="1"/>
                    <a:pt x="180" y="120"/>
                    <a:pt x="1" y="598"/>
                  </a:cubicBezTo>
                  <a:cubicBezTo>
                    <a:pt x="21" y="737"/>
                    <a:pt x="100" y="816"/>
                    <a:pt x="259" y="856"/>
                  </a:cubicBezTo>
                  <a:cubicBezTo>
                    <a:pt x="377" y="755"/>
                    <a:pt x="509" y="668"/>
                    <a:pt x="668" y="668"/>
                  </a:cubicBezTo>
                  <a:cubicBezTo>
                    <a:pt x="697" y="668"/>
                    <a:pt x="726" y="671"/>
                    <a:pt x="757" y="677"/>
                  </a:cubicBezTo>
                  <a:cubicBezTo>
                    <a:pt x="916" y="578"/>
                    <a:pt x="1115" y="439"/>
                    <a:pt x="1314" y="359"/>
                  </a:cubicBezTo>
                  <a:cubicBezTo>
                    <a:pt x="1373" y="100"/>
                    <a:pt x="1174" y="4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9"/>
            <p:cNvSpPr/>
            <p:nvPr/>
          </p:nvSpPr>
          <p:spPr>
            <a:xfrm>
              <a:off x="5183825" y="3922750"/>
              <a:ext cx="35325" cy="15675"/>
            </a:xfrm>
            <a:custGeom>
              <a:avLst/>
              <a:gdLst/>
              <a:ahLst/>
              <a:cxnLst/>
              <a:rect l="l" t="t" r="r" b="b"/>
              <a:pathLst>
                <a:path w="1413" h="627" extrusionOk="0">
                  <a:moveTo>
                    <a:pt x="677" y="40"/>
                  </a:moveTo>
                  <a:cubicBezTo>
                    <a:pt x="438" y="80"/>
                    <a:pt x="239" y="100"/>
                    <a:pt x="20" y="120"/>
                  </a:cubicBezTo>
                  <a:cubicBezTo>
                    <a:pt x="1" y="239"/>
                    <a:pt x="1" y="378"/>
                    <a:pt x="1" y="498"/>
                  </a:cubicBezTo>
                  <a:cubicBezTo>
                    <a:pt x="145" y="599"/>
                    <a:pt x="310" y="626"/>
                    <a:pt x="489" y="626"/>
                  </a:cubicBezTo>
                  <a:cubicBezTo>
                    <a:pt x="556" y="626"/>
                    <a:pt x="626" y="622"/>
                    <a:pt x="697" y="617"/>
                  </a:cubicBezTo>
                  <a:cubicBezTo>
                    <a:pt x="995" y="597"/>
                    <a:pt x="1274" y="517"/>
                    <a:pt x="1413" y="219"/>
                  </a:cubicBezTo>
                  <a:cubicBezTo>
                    <a:pt x="1214" y="0"/>
                    <a:pt x="916" y="120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9"/>
            <p:cNvSpPr/>
            <p:nvPr/>
          </p:nvSpPr>
          <p:spPr>
            <a:xfrm>
              <a:off x="5529475" y="3821950"/>
              <a:ext cx="35325" cy="10600"/>
            </a:xfrm>
            <a:custGeom>
              <a:avLst/>
              <a:gdLst/>
              <a:ahLst/>
              <a:cxnLst/>
              <a:rect l="l" t="t" r="r" b="b"/>
              <a:pathLst>
                <a:path w="1413" h="424" extrusionOk="0">
                  <a:moveTo>
                    <a:pt x="1131" y="0"/>
                  </a:moveTo>
                  <a:cubicBezTo>
                    <a:pt x="925" y="0"/>
                    <a:pt x="716" y="88"/>
                    <a:pt x="512" y="88"/>
                  </a:cubicBezTo>
                  <a:cubicBezTo>
                    <a:pt x="467" y="88"/>
                    <a:pt x="422" y="84"/>
                    <a:pt x="378" y="74"/>
                  </a:cubicBezTo>
                  <a:cubicBezTo>
                    <a:pt x="279" y="133"/>
                    <a:pt x="139" y="193"/>
                    <a:pt x="0" y="233"/>
                  </a:cubicBezTo>
                  <a:cubicBezTo>
                    <a:pt x="150" y="375"/>
                    <a:pt x="294" y="423"/>
                    <a:pt x="437" y="423"/>
                  </a:cubicBezTo>
                  <a:cubicBezTo>
                    <a:pt x="653" y="423"/>
                    <a:pt x="866" y="313"/>
                    <a:pt x="1094" y="253"/>
                  </a:cubicBezTo>
                  <a:cubicBezTo>
                    <a:pt x="1233" y="253"/>
                    <a:pt x="1373" y="253"/>
                    <a:pt x="1412" y="74"/>
                  </a:cubicBezTo>
                  <a:cubicBezTo>
                    <a:pt x="1320" y="19"/>
                    <a:pt x="1226" y="0"/>
                    <a:pt x="1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9"/>
            <p:cNvSpPr/>
            <p:nvPr/>
          </p:nvSpPr>
          <p:spPr>
            <a:xfrm>
              <a:off x="5025175" y="3935675"/>
              <a:ext cx="31850" cy="20425"/>
            </a:xfrm>
            <a:custGeom>
              <a:avLst/>
              <a:gdLst/>
              <a:ahLst/>
              <a:cxnLst/>
              <a:rect l="l" t="t" r="r" b="b"/>
              <a:pathLst>
                <a:path w="1274" h="817" extrusionOk="0">
                  <a:moveTo>
                    <a:pt x="1035" y="0"/>
                  </a:moveTo>
                  <a:cubicBezTo>
                    <a:pt x="896" y="20"/>
                    <a:pt x="757" y="80"/>
                    <a:pt x="598" y="120"/>
                  </a:cubicBezTo>
                  <a:cubicBezTo>
                    <a:pt x="379" y="259"/>
                    <a:pt x="21" y="219"/>
                    <a:pt x="1" y="597"/>
                  </a:cubicBezTo>
                  <a:cubicBezTo>
                    <a:pt x="160" y="617"/>
                    <a:pt x="319" y="657"/>
                    <a:pt x="399" y="816"/>
                  </a:cubicBezTo>
                  <a:cubicBezTo>
                    <a:pt x="598" y="677"/>
                    <a:pt x="816" y="597"/>
                    <a:pt x="1075" y="577"/>
                  </a:cubicBezTo>
                  <a:cubicBezTo>
                    <a:pt x="1174" y="418"/>
                    <a:pt x="1274" y="279"/>
                    <a:pt x="1234" y="80"/>
                  </a:cubicBezTo>
                  <a:cubicBezTo>
                    <a:pt x="1194" y="20"/>
                    <a:pt x="1115" y="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9"/>
            <p:cNvSpPr/>
            <p:nvPr/>
          </p:nvSpPr>
          <p:spPr>
            <a:xfrm>
              <a:off x="5067950" y="3903775"/>
              <a:ext cx="32350" cy="16500"/>
            </a:xfrm>
            <a:custGeom>
              <a:avLst/>
              <a:gdLst/>
              <a:ahLst/>
              <a:cxnLst/>
              <a:rect l="l" t="t" r="r" b="b"/>
              <a:pathLst>
                <a:path w="1294" h="660" extrusionOk="0">
                  <a:moveTo>
                    <a:pt x="837" y="1"/>
                  </a:moveTo>
                  <a:cubicBezTo>
                    <a:pt x="720" y="1"/>
                    <a:pt x="597" y="39"/>
                    <a:pt x="478" y="103"/>
                  </a:cubicBezTo>
                  <a:cubicBezTo>
                    <a:pt x="1" y="381"/>
                    <a:pt x="299" y="540"/>
                    <a:pt x="597" y="660"/>
                  </a:cubicBezTo>
                  <a:cubicBezTo>
                    <a:pt x="776" y="553"/>
                    <a:pt x="1002" y="478"/>
                    <a:pt x="1219" y="478"/>
                  </a:cubicBezTo>
                  <a:cubicBezTo>
                    <a:pt x="1244" y="478"/>
                    <a:pt x="1269" y="479"/>
                    <a:pt x="1294" y="481"/>
                  </a:cubicBezTo>
                  <a:lnTo>
                    <a:pt x="1294" y="302"/>
                  </a:lnTo>
                  <a:cubicBezTo>
                    <a:pt x="1174" y="87"/>
                    <a:pt x="1012" y="1"/>
                    <a:pt x="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9"/>
            <p:cNvSpPr/>
            <p:nvPr/>
          </p:nvSpPr>
          <p:spPr>
            <a:xfrm>
              <a:off x="5065475" y="39555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0"/>
                  </a:moveTo>
                  <a:cubicBezTo>
                    <a:pt x="199" y="0"/>
                    <a:pt x="80" y="20"/>
                    <a:pt x="0" y="159"/>
                  </a:cubicBezTo>
                  <a:cubicBezTo>
                    <a:pt x="139" y="179"/>
                    <a:pt x="239" y="17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9"/>
            <p:cNvSpPr/>
            <p:nvPr/>
          </p:nvSpPr>
          <p:spPr>
            <a:xfrm>
              <a:off x="5039100" y="3964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100" y="20"/>
                    <a:pt x="1" y="139"/>
                  </a:cubicBezTo>
                  <a:cubicBezTo>
                    <a:pt x="140" y="139"/>
                    <a:pt x="259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9"/>
            <p:cNvSpPr/>
            <p:nvPr/>
          </p:nvSpPr>
          <p:spPr>
            <a:xfrm>
              <a:off x="5551850" y="3877125"/>
              <a:ext cx="9475" cy="5525"/>
            </a:xfrm>
            <a:custGeom>
              <a:avLst/>
              <a:gdLst/>
              <a:ahLst/>
              <a:cxnLst/>
              <a:rect l="l" t="t" r="r" b="b"/>
              <a:pathLst>
                <a:path w="379" h="221" extrusionOk="0">
                  <a:moveTo>
                    <a:pt x="182" y="0"/>
                  </a:moveTo>
                  <a:cubicBezTo>
                    <a:pt x="120" y="0"/>
                    <a:pt x="60" y="45"/>
                    <a:pt x="0" y="134"/>
                  </a:cubicBezTo>
                  <a:lnTo>
                    <a:pt x="20" y="154"/>
                  </a:lnTo>
                  <a:cubicBezTo>
                    <a:pt x="67" y="201"/>
                    <a:pt x="120" y="220"/>
                    <a:pt x="176" y="220"/>
                  </a:cubicBezTo>
                  <a:cubicBezTo>
                    <a:pt x="216" y="220"/>
                    <a:pt x="257" y="211"/>
                    <a:pt x="299" y="194"/>
                  </a:cubicBezTo>
                  <a:lnTo>
                    <a:pt x="378" y="134"/>
                  </a:lnTo>
                  <a:cubicBezTo>
                    <a:pt x="309" y="45"/>
                    <a:pt x="24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9"/>
            <p:cNvSpPr/>
            <p:nvPr/>
          </p:nvSpPr>
          <p:spPr>
            <a:xfrm>
              <a:off x="5052050" y="3960050"/>
              <a:ext cx="9450" cy="3800"/>
            </a:xfrm>
            <a:custGeom>
              <a:avLst/>
              <a:gdLst/>
              <a:ahLst/>
              <a:cxnLst/>
              <a:rect l="l" t="t" r="r" b="b"/>
              <a:pathLst>
                <a:path w="378" h="152" extrusionOk="0">
                  <a:moveTo>
                    <a:pt x="378" y="0"/>
                  </a:moveTo>
                  <a:cubicBezTo>
                    <a:pt x="219" y="0"/>
                    <a:pt x="99" y="20"/>
                    <a:pt x="0" y="139"/>
                  </a:cubicBezTo>
                  <a:cubicBezTo>
                    <a:pt x="29" y="148"/>
                    <a:pt x="58" y="152"/>
                    <a:pt x="87" y="152"/>
                  </a:cubicBezTo>
                  <a:cubicBezTo>
                    <a:pt x="196" y="152"/>
                    <a:pt x="299" y="95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9"/>
            <p:cNvSpPr/>
            <p:nvPr/>
          </p:nvSpPr>
          <p:spPr>
            <a:xfrm>
              <a:off x="5560300" y="3880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20"/>
                  </a:lnTo>
                  <a:cubicBezTo>
                    <a:pt x="0" y="120"/>
                    <a:pt x="60" y="179"/>
                    <a:pt x="159" y="179"/>
                  </a:cubicBezTo>
                  <a:cubicBezTo>
                    <a:pt x="179" y="120"/>
                    <a:pt x="179" y="80"/>
                    <a:pt x="179" y="20"/>
                  </a:cubicBezTo>
                  <a:cubicBezTo>
                    <a:pt x="140" y="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9"/>
            <p:cNvSpPr/>
            <p:nvPr/>
          </p:nvSpPr>
          <p:spPr>
            <a:xfrm>
              <a:off x="4344350" y="5048275"/>
              <a:ext cx="128825" cy="50150"/>
            </a:xfrm>
            <a:custGeom>
              <a:avLst/>
              <a:gdLst/>
              <a:ahLst/>
              <a:cxnLst/>
              <a:rect l="l" t="t" r="r" b="b"/>
              <a:pathLst>
                <a:path w="5153" h="2006" extrusionOk="0">
                  <a:moveTo>
                    <a:pt x="598" y="1"/>
                  </a:moveTo>
                  <a:cubicBezTo>
                    <a:pt x="506" y="1"/>
                    <a:pt x="413" y="6"/>
                    <a:pt x="319" y="16"/>
                  </a:cubicBezTo>
                  <a:cubicBezTo>
                    <a:pt x="160" y="56"/>
                    <a:pt x="40" y="156"/>
                    <a:pt x="1" y="355"/>
                  </a:cubicBezTo>
                  <a:cubicBezTo>
                    <a:pt x="1" y="434"/>
                    <a:pt x="60" y="514"/>
                    <a:pt x="100" y="573"/>
                  </a:cubicBezTo>
                  <a:cubicBezTo>
                    <a:pt x="238" y="642"/>
                    <a:pt x="396" y="740"/>
                    <a:pt x="559" y="740"/>
                  </a:cubicBezTo>
                  <a:cubicBezTo>
                    <a:pt x="631" y="740"/>
                    <a:pt x="704" y="721"/>
                    <a:pt x="777" y="673"/>
                  </a:cubicBezTo>
                  <a:cubicBezTo>
                    <a:pt x="1279" y="762"/>
                    <a:pt x="1700" y="1062"/>
                    <a:pt x="2215" y="1062"/>
                  </a:cubicBezTo>
                  <a:cubicBezTo>
                    <a:pt x="2271" y="1062"/>
                    <a:pt x="2329" y="1059"/>
                    <a:pt x="2388" y="1051"/>
                  </a:cubicBezTo>
                  <a:cubicBezTo>
                    <a:pt x="2587" y="1270"/>
                    <a:pt x="2885" y="1250"/>
                    <a:pt x="3164" y="1409"/>
                  </a:cubicBezTo>
                  <a:cubicBezTo>
                    <a:pt x="3203" y="1449"/>
                    <a:pt x="3243" y="1469"/>
                    <a:pt x="3243" y="1548"/>
                  </a:cubicBezTo>
                  <a:lnTo>
                    <a:pt x="3203" y="1628"/>
                  </a:lnTo>
                  <a:cubicBezTo>
                    <a:pt x="3203" y="1667"/>
                    <a:pt x="3184" y="1727"/>
                    <a:pt x="3184" y="1767"/>
                  </a:cubicBezTo>
                  <a:cubicBezTo>
                    <a:pt x="3303" y="1866"/>
                    <a:pt x="3462" y="1846"/>
                    <a:pt x="3562" y="1946"/>
                  </a:cubicBezTo>
                  <a:lnTo>
                    <a:pt x="3601" y="1966"/>
                  </a:lnTo>
                  <a:lnTo>
                    <a:pt x="3681" y="1966"/>
                  </a:lnTo>
                  <a:cubicBezTo>
                    <a:pt x="3760" y="2006"/>
                    <a:pt x="3800" y="2006"/>
                    <a:pt x="3860" y="2006"/>
                  </a:cubicBezTo>
                  <a:cubicBezTo>
                    <a:pt x="4337" y="1926"/>
                    <a:pt x="4994" y="2006"/>
                    <a:pt x="5093" y="1508"/>
                  </a:cubicBezTo>
                  <a:cubicBezTo>
                    <a:pt x="5153" y="1130"/>
                    <a:pt x="4457" y="1210"/>
                    <a:pt x="4138" y="971"/>
                  </a:cubicBezTo>
                  <a:cubicBezTo>
                    <a:pt x="4079" y="931"/>
                    <a:pt x="4039" y="912"/>
                    <a:pt x="3979" y="872"/>
                  </a:cubicBezTo>
                  <a:cubicBezTo>
                    <a:pt x="3959" y="852"/>
                    <a:pt x="3900" y="832"/>
                    <a:pt x="3880" y="812"/>
                  </a:cubicBezTo>
                  <a:cubicBezTo>
                    <a:pt x="3800" y="752"/>
                    <a:pt x="3760" y="733"/>
                    <a:pt x="3681" y="673"/>
                  </a:cubicBezTo>
                  <a:cubicBezTo>
                    <a:pt x="3641" y="633"/>
                    <a:pt x="3562" y="613"/>
                    <a:pt x="3482" y="573"/>
                  </a:cubicBezTo>
                  <a:cubicBezTo>
                    <a:pt x="3432" y="563"/>
                    <a:pt x="3377" y="558"/>
                    <a:pt x="3323" y="558"/>
                  </a:cubicBezTo>
                  <a:cubicBezTo>
                    <a:pt x="3268" y="558"/>
                    <a:pt x="3213" y="563"/>
                    <a:pt x="3164" y="573"/>
                  </a:cubicBezTo>
                  <a:cubicBezTo>
                    <a:pt x="3084" y="613"/>
                    <a:pt x="3024" y="633"/>
                    <a:pt x="2965" y="673"/>
                  </a:cubicBezTo>
                  <a:cubicBezTo>
                    <a:pt x="2936" y="711"/>
                    <a:pt x="2915" y="725"/>
                    <a:pt x="2900" y="725"/>
                  </a:cubicBezTo>
                  <a:cubicBezTo>
                    <a:pt x="2854" y="725"/>
                    <a:pt x="2847" y="609"/>
                    <a:pt x="2802" y="609"/>
                  </a:cubicBezTo>
                  <a:cubicBezTo>
                    <a:pt x="2797" y="609"/>
                    <a:pt x="2792" y="610"/>
                    <a:pt x="2786" y="613"/>
                  </a:cubicBezTo>
                  <a:cubicBezTo>
                    <a:pt x="2746" y="573"/>
                    <a:pt x="2666" y="553"/>
                    <a:pt x="2587" y="553"/>
                  </a:cubicBezTo>
                  <a:cubicBezTo>
                    <a:pt x="2533" y="568"/>
                    <a:pt x="2481" y="574"/>
                    <a:pt x="2431" y="574"/>
                  </a:cubicBezTo>
                  <a:cubicBezTo>
                    <a:pt x="2202" y="574"/>
                    <a:pt x="2007" y="438"/>
                    <a:pt x="1811" y="275"/>
                  </a:cubicBezTo>
                  <a:cubicBezTo>
                    <a:pt x="1434" y="111"/>
                    <a:pt x="1029" y="1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9"/>
            <p:cNvSpPr/>
            <p:nvPr/>
          </p:nvSpPr>
          <p:spPr>
            <a:xfrm>
              <a:off x="4437350" y="5067975"/>
              <a:ext cx="98000" cy="51400"/>
            </a:xfrm>
            <a:custGeom>
              <a:avLst/>
              <a:gdLst/>
              <a:ahLst/>
              <a:cxnLst/>
              <a:rect l="l" t="t" r="r" b="b"/>
              <a:pathLst>
                <a:path w="3920" h="2056" extrusionOk="0">
                  <a:moveTo>
                    <a:pt x="520" y="1"/>
                  </a:moveTo>
                  <a:cubicBezTo>
                    <a:pt x="370" y="1"/>
                    <a:pt x="217" y="14"/>
                    <a:pt x="60" y="44"/>
                  </a:cubicBezTo>
                  <a:cubicBezTo>
                    <a:pt x="299" y="581"/>
                    <a:pt x="876" y="422"/>
                    <a:pt x="1314" y="681"/>
                  </a:cubicBezTo>
                  <a:cubicBezTo>
                    <a:pt x="836" y="840"/>
                    <a:pt x="418" y="979"/>
                    <a:pt x="1" y="1138"/>
                  </a:cubicBezTo>
                  <a:cubicBezTo>
                    <a:pt x="617" y="1317"/>
                    <a:pt x="1254" y="1516"/>
                    <a:pt x="1871" y="1675"/>
                  </a:cubicBezTo>
                  <a:cubicBezTo>
                    <a:pt x="2447" y="1814"/>
                    <a:pt x="3024" y="2033"/>
                    <a:pt x="3641" y="2033"/>
                  </a:cubicBezTo>
                  <a:cubicBezTo>
                    <a:pt x="3686" y="2048"/>
                    <a:pt x="3724" y="2056"/>
                    <a:pt x="3757" y="2056"/>
                  </a:cubicBezTo>
                  <a:cubicBezTo>
                    <a:pt x="3856" y="2056"/>
                    <a:pt x="3905" y="1988"/>
                    <a:pt x="3920" y="1854"/>
                  </a:cubicBezTo>
                  <a:cubicBezTo>
                    <a:pt x="3661" y="1456"/>
                    <a:pt x="3203" y="1536"/>
                    <a:pt x="2845" y="1357"/>
                  </a:cubicBezTo>
                  <a:cubicBezTo>
                    <a:pt x="2527" y="1257"/>
                    <a:pt x="2189" y="1277"/>
                    <a:pt x="1871" y="1138"/>
                  </a:cubicBezTo>
                  <a:cubicBezTo>
                    <a:pt x="1811" y="1138"/>
                    <a:pt x="1731" y="1098"/>
                    <a:pt x="1652" y="1098"/>
                  </a:cubicBezTo>
                  <a:cubicBezTo>
                    <a:pt x="1604" y="1098"/>
                    <a:pt x="1518" y="1073"/>
                    <a:pt x="1455" y="1073"/>
                  </a:cubicBezTo>
                  <a:cubicBezTo>
                    <a:pt x="1439" y="1073"/>
                    <a:pt x="1425" y="1074"/>
                    <a:pt x="1413" y="1078"/>
                  </a:cubicBezTo>
                  <a:cubicBezTo>
                    <a:pt x="1431" y="1055"/>
                    <a:pt x="1448" y="1047"/>
                    <a:pt x="1466" y="1047"/>
                  </a:cubicBezTo>
                  <a:cubicBezTo>
                    <a:pt x="1504" y="1047"/>
                    <a:pt x="1543" y="1081"/>
                    <a:pt x="1590" y="1081"/>
                  </a:cubicBezTo>
                  <a:cubicBezTo>
                    <a:pt x="1597" y="1081"/>
                    <a:pt x="1604" y="1080"/>
                    <a:pt x="1612" y="1078"/>
                  </a:cubicBezTo>
                  <a:cubicBezTo>
                    <a:pt x="1831" y="1078"/>
                    <a:pt x="2050" y="1158"/>
                    <a:pt x="2288" y="1238"/>
                  </a:cubicBezTo>
                  <a:cubicBezTo>
                    <a:pt x="2368" y="1257"/>
                    <a:pt x="2507" y="1277"/>
                    <a:pt x="2626" y="1277"/>
                  </a:cubicBezTo>
                  <a:cubicBezTo>
                    <a:pt x="2803" y="1277"/>
                    <a:pt x="2980" y="1386"/>
                    <a:pt x="3157" y="1386"/>
                  </a:cubicBezTo>
                  <a:cubicBezTo>
                    <a:pt x="3219" y="1386"/>
                    <a:pt x="3281" y="1373"/>
                    <a:pt x="3343" y="1337"/>
                  </a:cubicBezTo>
                  <a:cubicBezTo>
                    <a:pt x="3402" y="1257"/>
                    <a:pt x="3422" y="1178"/>
                    <a:pt x="3442" y="1118"/>
                  </a:cubicBezTo>
                  <a:cubicBezTo>
                    <a:pt x="3442" y="1039"/>
                    <a:pt x="3422" y="959"/>
                    <a:pt x="3363" y="879"/>
                  </a:cubicBezTo>
                  <a:cubicBezTo>
                    <a:pt x="3283" y="820"/>
                    <a:pt x="3183" y="760"/>
                    <a:pt x="3044" y="740"/>
                  </a:cubicBezTo>
                  <a:cubicBezTo>
                    <a:pt x="2905" y="681"/>
                    <a:pt x="2746" y="621"/>
                    <a:pt x="2607" y="541"/>
                  </a:cubicBezTo>
                  <a:cubicBezTo>
                    <a:pt x="1928" y="326"/>
                    <a:pt x="1263" y="1"/>
                    <a:pt x="5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9"/>
            <p:cNvSpPr/>
            <p:nvPr/>
          </p:nvSpPr>
          <p:spPr>
            <a:xfrm>
              <a:off x="4529350" y="5109850"/>
              <a:ext cx="120375" cy="35900"/>
            </a:xfrm>
            <a:custGeom>
              <a:avLst/>
              <a:gdLst/>
              <a:ahLst/>
              <a:cxnLst/>
              <a:rect l="l" t="t" r="r" b="b"/>
              <a:pathLst>
                <a:path w="4815" h="1436" extrusionOk="0">
                  <a:moveTo>
                    <a:pt x="1513" y="0"/>
                  </a:moveTo>
                  <a:cubicBezTo>
                    <a:pt x="1361" y="51"/>
                    <a:pt x="1205" y="59"/>
                    <a:pt x="1047" y="59"/>
                  </a:cubicBezTo>
                  <a:cubicBezTo>
                    <a:pt x="964" y="59"/>
                    <a:pt x="881" y="57"/>
                    <a:pt x="798" y="57"/>
                  </a:cubicBezTo>
                  <a:cubicBezTo>
                    <a:pt x="602" y="57"/>
                    <a:pt x="407" y="70"/>
                    <a:pt x="220" y="159"/>
                  </a:cubicBezTo>
                  <a:cubicBezTo>
                    <a:pt x="140" y="199"/>
                    <a:pt x="60" y="279"/>
                    <a:pt x="1" y="338"/>
                  </a:cubicBezTo>
                  <a:cubicBezTo>
                    <a:pt x="1314" y="796"/>
                    <a:pt x="2647" y="1174"/>
                    <a:pt x="4019" y="1373"/>
                  </a:cubicBezTo>
                  <a:cubicBezTo>
                    <a:pt x="4171" y="1384"/>
                    <a:pt x="4329" y="1436"/>
                    <a:pt x="4477" y="1436"/>
                  </a:cubicBezTo>
                  <a:cubicBezTo>
                    <a:pt x="4600" y="1436"/>
                    <a:pt x="4715" y="1400"/>
                    <a:pt x="4815" y="1273"/>
                  </a:cubicBezTo>
                  <a:cubicBezTo>
                    <a:pt x="4815" y="1174"/>
                    <a:pt x="4755" y="1094"/>
                    <a:pt x="4695" y="1054"/>
                  </a:cubicBezTo>
                  <a:cubicBezTo>
                    <a:pt x="4079" y="677"/>
                    <a:pt x="3343" y="776"/>
                    <a:pt x="2666" y="637"/>
                  </a:cubicBezTo>
                  <a:cubicBezTo>
                    <a:pt x="2647" y="617"/>
                    <a:pt x="2627" y="617"/>
                    <a:pt x="2604" y="617"/>
                  </a:cubicBezTo>
                  <a:cubicBezTo>
                    <a:pt x="2582" y="617"/>
                    <a:pt x="2557" y="617"/>
                    <a:pt x="2527" y="597"/>
                  </a:cubicBezTo>
                  <a:cubicBezTo>
                    <a:pt x="2539" y="594"/>
                    <a:pt x="2549" y="593"/>
                    <a:pt x="2560" y="593"/>
                  </a:cubicBezTo>
                  <a:cubicBezTo>
                    <a:pt x="2624" y="593"/>
                    <a:pt x="2678" y="637"/>
                    <a:pt x="2746" y="637"/>
                  </a:cubicBezTo>
                  <a:cubicBezTo>
                    <a:pt x="2806" y="657"/>
                    <a:pt x="2845" y="657"/>
                    <a:pt x="2905" y="657"/>
                  </a:cubicBezTo>
                  <a:cubicBezTo>
                    <a:pt x="2925" y="650"/>
                    <a:pt x="2946" y="647"/>
                    <a:pt x="2967" y="647"/>
                  </a:cubicBezTo>
                  <a:cubicBezTo>
                    <a:pt x="3060" y="647"/>
                    <a:pt x="3162" y="700"/>
                    <a:pt x="3253" y="700"/>
                  </a:cubicBezTo>
                  <a:cubicBezTo>
                    <a:pt x="3328" y="700"/>
                    <a:pt x="3394" y="665"/>
                    <a:pt x="3442" y="537"/>
                  </a:cubicBezTo>
                  <a:cubicBezTo>
                    <a:pt x="3442" y="259"/>
                    <a:pt x="3223" y="159"/>
                    <a:pt x="3005" y="100"/>
                  </a:cubicBezTo>
                  <a:cubicBezTo>
                    <a:pt x="2507" y="60"/>
                    <a:pt x="2010" y="60"/>
                    <a:pt x="15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9"/>
            <p:cNvSpPr/>
            <p:nvPr/>
          </p:nvSpPr>
          <p:spPr>
            <a:xfrm>
              <a:off x="4649200" y="5140900"/>
              <a:ext cx="49775" cy="17275"/>
            </a:xfrm>
            <a:custGeom>
              <a:avLst/>
              <a:gdLst/>
              <a:ahLst/>
              <a:cxnLst/>
              <a:rect l="l" t="t" r="r" b="b"/>
              <a:pathLst>
                <a:path w="1991" h="691" extrusionOk="0">
                  <a:moveTo>
                    <a:pt x="739" y="0"/>
                  </a:moveTo>
                  <a:cubicBezTo>
                    <a:pt x="567" y="0"/>
                    <a:pt x="392" y="14"/>
                    <a:pt x="220" y="31"/>
                  </a:cubicBezTo>
                  <a:cubicBezTo>
                    <a:pt x="1" y="250"/>
                    <a:pt x="180" y="350"/>
                    <a:pt x="339" y="449"/>
                  </a:cubicBezTo>
                  <a:cubicBezTo>
                    <a:pt x="787" y="610"/>
                    <a:pt x="1250" y="691"/>
                    <a:pt x="1745" y="691"/>
                  </a:cubicBezTo>
                  <a:cubicBezTo>
                    <a:pt x="1800" y="691"/>
                    <a:pt x="1855" y="690"/>
                    <a:pt x="1911" y="688"/>
                  </a:cubicBezTo>
                  <a:cubicBezTo>
                    <a:pt x="1970" y="588"/>
                    <a:pt x="1990" y="509"/>
                    <a:pt x="1931" y="409"/>
                  </a:cubicBezTo>
                  <a:cubicBezTo>
                    <a:pt x="1577" y="84"/>
                    <a:pt x="1163" y="0"/>
                    <a:pt x="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9"/>
            <p:cNvSpPr/>
            <p:nvPr/>
          </p:nvSpPr>
          <p:spPr>
            <a:xfrm>
              <a:off x="4696950" y="5149200"/>
              <a:ext cx="22400" cy="15875"/>
            </a:xfrm>
            <a:custGeom>
              <a:avLst/>
              <a:gdLst/>
              <a:ahLst/>
              <a:cxnLst/>
              <a:rect l="l" t="t" r="r" b="b"/>
              <a:pathLst>
                <a:path w="896" h="635" extrusionOk="0">
                  <a:moveTo>
                    <a:pt x="413" y="0"/>
                  </a:moveTo>
                  <a:cubicBezTo>
                    <a:pt x="290" y="0"/>
                    <a:pt x="148" y="79"/>
                    <a:pt x="1" y="177"/>
                  </a:cubicBezTo>
                  <a:lnTo>
                    <a:pt x="1" y="356"/>
                  </a:lnTo>
                  <a:cubicBezTo>
                    <a:pt x="259" y="594"/>
                    <a:pt x="578" y="594"/>
                    <a:pt x="896" y="634"/>
                  </a:cubicBezTo>
                  <a:cubicBezTo>
                    <a:pt x="856" y="555"/>
                    <a:pt x="776" y="415"/>
                    <a:pt x="717" y="316"/>
                  </a:cubicBezTo>
                  <a:cubicBezTo>
                    <a:pt x="646" y="84"/>
                    <a:pt x="540" y="0"/>
                    <a:pt x="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9"/>
            <p:cNvSpPr/>
            <p:nvPr/>
          </p:nvSpPr>
          <p:spPr>
            <a:xfrm>
              <a:off x="4629325" y="5139025"/>
              <a:ext cx="27875" cy="13250"/>
            </a:xfrm>
            <a:custGeom>
              <a:avLst/>
              <a:gdLst/>
              <a:ahLst/>
              <a:cxnLst/>
              <a:rect l="l" t="t" r="r" b="b"/>
              <a:pathLst>
                <a:path w="1115" h="530" extrusionOk="0">
                  <a:moveTo>
                    <a:pt x="863" y="0"/>
                  </a:moveTo>
                  <a:cubicBezTo>
                    <a:pt x="830" y="0"/>
                    <a:pt x="788" y="9"/>
                    <a:pt x="736" y="27"/>
                  </a:cubicBezTo>
                  <a:cubicBezTo>
                    <a:pt x="631" y="164"/>
                    <a:pt x="497" y="184"/>
                    <a:pt x="359" y="184"/>
                  </a:cubicBezTo>
                  <a:cubicBezTo>
                    <a:pt x="304" y="184"/>
                    <a:pt x="249" y="181"/>
                    <a:pt x="195" y="181"/>
                  </a:cubicBezTo>
                  <a:cubicBezTo>
                    <a:pt x="128" y="181"/>
                    <a:pt x="62" y="185"/>
                    <a:pt x="0" y="206"/>
                  </a:cubicBezTo>
                  <a:cubicBezTo>
                    <a:pt x="313" y="354"/>
                    <a:pt x="584" y="529"/>
                    <a:pt x="905" y="529"/>
                  </a:cubicBezTo>
                  <a:cubicBezTo>
                    <a:pt x="973" y="529"/>
                    <a:pt x="1042" y="521"/>
                    <a:pt x="1114" y="504"/>
                  </a:cubicBezTo>
                  <a:cubicBezTo>
                    <a:pt x="1074" y="405"/>
                    <a:pt x="995" y="285"/>
                    <a:pt x="935" y="166"/>
                  </a:cubicBezTo>
                  <a:cubicBezTo>
                    <a:pt x="963" y="53"/>
                    <a:pt x="942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9"/>
            <p:cNvSpPr/>
            <p:nvPr/>
          </p:nvSpPr>
          <p:spPr>
            <a:xfrm>
              <a:off x="4424925" y="5091325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64" y="0"/>
                  </a:moveTo>
                  <a:cubicBezTo>
                    <a:pt x="43" y="0"/>
                    <a:pt x="22" y="2"/>
                    <a:pt x="0" y="5"/>
                  </a:cubicBezTo>
                  <a:cubicBezTo>
                    <a:pt x="100" y="124"/>
                    <a:pt x="219" y="184"/>
                    <a:pt x="358" y="184"/>
                  </a:cubicBezTo>
                  <a:cubicBezTo>
                    <a:pt x="274" y="50"/>
                    <a:pt x="176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9"/>
            <p:cNvSpPr/>
            <p:nvPr/>
          </p:nvSpPr>
          <p:spPr>
            <a:xfrm>
              <a:off x="4191675" y="4173900"/>
              <a:ext cx="48275" cy="112400"/>
            </a:xfrm>
            <a:custGeom>
              <a:avLst/>
              <a:gdLst/>
              <a:ahLst/>
              <a:cxnLst/>
              <a:rect l="l" t="t" r="r" b="b"/>
              <a:pathLst>
                <a:path w="1931" h="4496" extrusionOk="0">
                  <a:moveTo>
                    <a:pt x="219" y="0"/>
                  </a:moveTo>
                  <a:cubicBezTo>
                    <a:pt x="100" y="0"/>
                    <a:pt x="1" y="40"/>
                    <a:pt x="40" y="219"/>
                  </a:cubicBezTo>
                  <a:cubicBezTo>
                    <a:pt x="40" y="259"/>
                    <a:pt x="21" y="338"/>
                    <a:pt x="21" y="398"/>
                  </a:cubicBezTo>
                  <a:cubicBezTo>
                    <a:pt x="120" y="564"/>
                    <a:pt x="302" y="578"/>
                    <a:pt x="475" y="578"/>
                  </a:cubicBezTo>
                  <a:cubicBezTo>
                    <a:pt x="510" y="578"/>
                    <a:pt x="544" y="577"/>
                    <a:pt x="578" y="577"/>
                  </a:cubicBezTo>
                  <a:cubicBezTo>
                    <a:pt x="1214" y="696"/>
                    <a:pt x="1433" y="935"/>
                    <a:pt x="1333" y="1492"/>
                  </a:cubicBezTo>
                  <a:cubicBezTo>
                    <a:pt x="1194" y="2288"/>
                    <a:pt x="1214" y="3103"/>
                    <a:pt x="1294" y="3899"/>
                  </a:cubicBezTo>
                  <a:cubicBezTo>
                    <a:pt x="1493" y="4058"/>
                    <a:pt x="1333" y="4496"/>
                    <a:pt x="1771" y="4496"/>
                  </a:cubicBezTo>
                  <a:cubicBezTo>
                    <a:pt x="1930" y="3979"/>
                    <a:pt x="1692" y="3481"/>
                    <a:pt x="1711" y="2964"/>
                  </a:cubicBezTo>
                  <a:cubicBezTo>
                    <a:pt x="1731" y="2148"/>
                    <a:pt x="1930" y="1373"/>
                    <a:pt x="1811" y="577"/>
                  </a:cubicBezTo>
                  <a:cubicBezTo>
                    <a:pt x="1572" y="219"/>
                    <a:pt x="1174" y="199"/>
                    <a:pt x="816" y="119"/>
                  </a:cubicBezTo>
                  <a:cubicBezTo>
                    <a:pt x="617" y="60"/>
                    <a:pt x="418" y="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9"/>
            <p:cNvSpPr/>
            <p:nvPr/>
          </p:nvSpPr>
          <p:spPr>
            <a:xfrm>
              <a:off x="4011650" y="4320600"/>
              <a:ext cx="125350" cy="24650"/>
            </a:xfrm>
            <a:custGeom>
              <a:avLst/>
              <a:gdLst/>
              <a:ahLst/>
              <a:cxnLst/>
              <a:rect l="l" t="t" r="r" b="b"/>
              <a:pathLst>
                <a:path w="5014" h="986" extrusionOk="0">
                  <a:moveTo>
                    <a:pt x="359" y="0"/>
                  </a:moveTo>
                  <a:cubicBezTo>
                    <a:pt x="279" y="120"/>
                    <a:pt x="80" y="160"/>
                    <a:pt x="0" y="319"/>
                  </a:cubicBezTo>
                  <a:cubicBezTo>
                    <a:pt x="40" y="378"/>
                    <a:pt x="60" y="418"/>
                    <a:pt x="60" y="458"/>
                  </a:cubicBezTo>
                  <a:cubicBezTo>
                    <a:pt x="92" y="490"/>
                    <a:pt x="118" y="510"/>
                    <a:pt x="145" y="510"/>
                  </a:cubicBezTo>
                  <a:cubicBezTo>
                    <a:pt x="168" y="510"/>
                    <a:pt x="192" y="495"/>
                    <a:pt x="219" y="458"/>
                  </a:cubicBezTo>
                  <a:cubicBezTo>
                    <a:pt x="309" y="474"/>
                    <a:pt x="401" y="478"/>
                    <a:pt x="493" y="478"/>
                  </a:cubicBezTo>
                  <a:cubicBezTo>
                    <a:pt x="646" y="478"/>
                    <a:pt x="801" y="465"/>
                    <a:pt x="956" y="465"/>
                  </a:cubicBezTo>
                  <a:cubicBezTo>
                    <a:pt x="1184" y="465"/>
                    <a:pt x="1413" y="494"/>
                    <a:pt x="1632" y="637"/>
                  </a:cubicBezTo>
                  <a:cubicBezTo>
                    <a:pt x="1695" y="647"/>
                    <a:pt x="1757" y="650"/>
                    <a:pt x="1819" y="650"/>
                  </a:cubicBezTo>
                  <a:cubicBezTo>
                    <a:pt x="1943" y="650"/>
                    <a:pt x="2064" y="637"/>
                    <a:pt x="2184" y="637"/>
                  </a:cubicBezTo>
                  <a:cubicBezTo>
                    <a:pt x="2363" y="637"/>
                    <a:pt x="2537" y="667"/>
                    <a:pt x="2706" y="816"/>
                  </a:cubicBezTo>
                  <a:lnTo>
                    <a:pt x="3024" y="816"/>
                  </a:lnTo>
                  <a:cubicBezTo>
                    <a:pt x="3499" y="914"/>
                    <a:pt x="3947" y="986"/>
                    <a:pt x="4390" y="986"/>
                  </a:cubicBezTo>
                  <a:cubicBezTo>
                    <a:pt x="4485" y="986"/>
                    <a:pt x="4580" y="982"/>
                    <a:pt x="4675" y="975"/>
                  </a:cubicBezTo>
                  <a:cubicBezTo>
                    <a:pt x="4874" y="876"/>
                    <a:pt x="5013" y="717"/>
                    <a:pt x="4934" y="478"/>
                  </a:cubicBezTo>
                  <a:cubicBezTo>
                    <a:pt x="4787" y="331"/>
                    <a:pt x="4601" y="318"/>
                    <a:pt x="4407" y="318"/>
                  </a:cubicBezTo>
                  <a:cubicBezTo>
                    <a:pt x="4364" y="318"/>
                    <a:pt x="4321" y="319"/>
                    <a:pt x="4277" y="319"/>
                  </a:cubicBezTo>
                  <a:lnTo>
                    <a:pt x="2467" y="319"/>
                  </a:lnTo>
                  <a:cubicBezTo>
                    <a:pt x="2487" y="279"/>
                    <a:pt x="2467" y="199"/>
                    <a:pt x="2467" y="140"/>
                  </a:cubicBezTo>
                  <a:cubicBezTo>
                    <a:pt x="2366" y="148"/>
                    <a:pt x="2265" y="152"/>
                    <a:pt x="2164" y="152"/>
                  </a:cubicBezTo>
                  <a:cubicBezTo>
                    <a:pt x="1554" y="152"/>
                    <a:pt x="956" y="17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9"/>
            <p:cNvSpPr/>
            <p:nvPr/>
          </p:nvSpPr>
          <p:spPr>
            <a:xfrm>
              <a:off x="4067350" y="4253950"/>
              <a:ext cx="105450" cy="26400"/>
            </a:xfrm>
            <a:custGeom>
              <a:avLst/>
              <a:gdLst/>
              <a:ahLst/>
              <a:cxnLst/>
              <a:rect l="l" t="t" r="r" b="b"/>
              <a:pathLst>
                <a:path w="4218" h="1056" extrusionOk="0">
                  <a:moveTo>
                    <a:pt x="3780" y="1"/>
                  </a:moveTo>
                  <a:cubicBezTo>
                    <a:pt x="3303" y="160"/>
                    <a:pt x="2805" y="160"/>
                    <a:pt x="2328" y="160"/>
                  </a:cubicBezTo>
                  <a:cubicBezTo>
                    <a:pt x="1612" y="160"/>
                    <a:pt x="916" y="279"/>
                    <a:pt x="239" y="498"/>
                  </a:cubicBezTo>
                  <a:cubicBezTo>
                    <a:pt x="199" y="677"/>
                    <a:pt x="0" y="796"/>
                    <a:pt x="100" y="1015"/>
                  </a:cubicBezTo>
                  <a:cubicBezTo>
                    <a:pt x="219" y="1055"/>
                    <a:pt x="319" y="1055"/>
                    <a:pt x="438" y="1055"/>
                  </a:cubicBezTo>
                  <a:cubicBezTo>
                    <a:pt x="1075" y="1015"/>
                    <a:pt x="1632" y="717"/>
                    <a:pt x="2228" y="677"/>
                  </a:cubicBezTo>
                  <a:cubicBezTo>
                    <a:pt x="2845" y="538"/>
                    <a:pt x="3502" y="438"/>
                    <a:pt x="4118" y="319"/>
                  </a:cubicBezTo>
                  <a:cubicBezTo>
                    <a:pt x="4218" y="1"/>
                    <a:pt x="3899" y="120"/>
                    <a:pt x="37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9"/>
            <p:cNvSpPr/>
            <p:nvPr/>
          </p:nvSpPr>
          <p:spPr>
            <a:xfrm>
              <a:off x="3954950" y="4284675"/>
              <a:ext cx="76125" cy="30475"/>
            </a:xfrm>
            <a:custGeom>
              <a:avLst/>
              <a:gdLst/>
              <a:ahLst/>
              <a:cxnLst/>
              <a:rect l="l" t="t" r="r" b="b"/>
              <a:pathLst>
                <a:path w="3045" h="1219" extrusionOk="0">
                  <a:moveTo>
                    <a:pt x="1911" y="0"/>
                  </a:moveTo>
                  <a:cubicBezTo>
                    <a:pt x="1328" y="0"/>
                    <a:pt x="887" y="527"/>
                    <a:pt x="319" y="562"/>
                  </a:cubicBezTo>
                  <a:cubicBezTo>
                    <a:pt x="100" y="582"/>
                    <a:pt x="1" y="940"/>
                    <a:pt x="60" y="1219"/>
                  </a:cubicBezTo>
                  <a:cubicBezTo>
                    <a:pt x="1055" y="861"/>
                    <a:pt x="2050" y="542"/>
                    <a:pt x="3044" y="184"/>
                  </a:cubicBezTo>
                  <a:cubicBezTo>
                    <a:pt x="2965" y="54"/>
                    <a:pt x="2861" y="18"/>
                    <a:pt x="2747" y="18"/>
                  </a:cubicBezTo>
                  <a:cubicBezTo>
                    <a:pt x="2612" y="18"/>
                    <a:pt x="2463" y="68"/>
                    <a:pt x="2321" y="68"/>
                  </a:cubicBezTo>
                  <a:cubicBezTo>
                    <a:pt x="2254" y="68"/>
                    <a:pt x="2190" y="57"/>
                    <a:pt x="2129" y="25"/>
                  </a:cubicBezTo>
                  <a:cubicBezTo>
                    <a:pt x="2054" y="8"/>
                    <a:pt x="1982" y="0"/>
                    <a:pt x="1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9"/>
            <p:cNvSpPr/>
            <p:nvPr/>
          </p:nvSpPr>
          <p:spPr>
            <a:xfrm>
              <a:off x="3934075" y="4322650"/>
              <a:ext cx="16925" cy="69175"/>
            </a:xfrm>
            <a:custGeom>
              <a:avLst/>
              <a:gdLst/>
              <a:ahLst/>
              <a:cxnLst/>
              <a:rect l="l" t="t" r="r" b="b"/>
              <a:pathLst>
                <a:path w="677" h="2767" extrusionOk="0">
                  <a:moveTo>
                    <a:pt x="378" y="0"/>
                  </a:moveTo>
                  <a:cubicBezTo>
                    <a:pt x="354" y="0"/>
                    <a:pt x="327" y="6"/>
                    <a:pt x="299" y="18"/>
                  </a:cubicBezTo>
                  <a:cubicBezTo>
                    <a:pt x="259" y="38"/>
                    <a:pt x="159" y="137"/>
                    <a:pt x="159" y="197"/>
                  </a:cubicBezTo>
                  <a:cubicBezTo>
                    <a:pt x="338" y="1013"/>
                    <a:pt x="0" y="1848"/>
                    <a:pt x="199" y="2684"/>
                  </a:cubicBezTo>
                  <a:cubicBezTo>
                    <a:pt x="284" y="2696"/>
                    <a:pt x="361" y="2767"/>
                    <a:pt x="431" y="2767"/>
                  </a:cubicBezTo>
                  <a:cubicBezTo>
                    <a:pt x="476" y="2767"/>
                    <a:pt x="518" y="2737"/>
                    <a:pt x="557" y="2644"/>
                  </a:cubicBezTo>
                  <a:cubicBezTo>
                    <a:pt x="597" y="2226"/>
                    <a:pt x="557" y="1788"/>
                    <a:pt x="617" y="1390"/>
                  </a:cubicBezTo>
                  <a:cubicBezTo>
                    <a:pt x="677" y="993"/>
                    <a:pt x="597" y="595"/>
                    <a:pt x="557" y="197"/>
                  </a:cubicBezTo>
                  <a:cubicBezTo>
                    <a:pt x="541" y="86"/>
                    <a:pt x="475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9"/>
            <p:cNvSpPr/>
            <p:nvPr/>
          </p:nvSpPr>
          <p:spPr>
            <a:xfrm>
              <a:off x="3979825" y="4345950"/>
              <a:ext cx="81575" cy="19350"/>
            </a:xfrm>
            <a:custGeom>
              <a:avLst/>
              <a:gdLst/>
              <a:ahLst/>
              <a:cxnLst/>
              <a:rect l="l" t="t" r="r" b="b"/>
              <a:pathLst>
                <a:path w="3263" h="774" extrusionOk="0">
                  <a:moveTo>
                    <a:pt x="100" y="1"/>
                  </a:moveTo>
                  <a:cubicBezTo>
                    <a:pt x="0" y="120"/>
                    <a:pt x="0" y="279"/>
                    <a:pt x="100" y="419"/>
                  </a:cubicBezTo>
                  <a:cubicBezTo>
                    <a:pt x="160" y="478"/>
                    <a:pt x="239" y="518"/>
                    <a:pt x="339" y="538"/>
                  </a:cubicBezTo>
                  <a:cubicBezTo>
                    <a:pt x="950" y="666"/>
                    <a:pt x="1552" y="774"/>
                    <a:pt x="2165" y="774"/>
                  </a:cubicBezTo>
                  <a:cubicBezTo>
                    <a:pt x="2409" y="774"/>
                    <a:pt x="2655" y="757"/>
                    <a:pt x="2905" y="717"/>
                  </a:cubicBezTo>
                  <a:cubicBezTo>
                    <a:pt x="3064" y="657"/>
                    <a:pt x="3263" y="618"/>
                    <a:pt x="3243" y="359"/>
                  </a:cubicBezTo>
                  <a:cubicBezTo>
                    <a:pt x="2827" y="307"/>
                    <a:pt x="2425" y="149"/>
                    <a:pt x="2000" y="149"/>
                  </a:cubicBezTo>
                  <a:cubicBezTo>
                    <a:pt x="1937" y="149"/>
                    <a:pt x="1874" y="152"/>
                    <a:pt x="1811" y="160"/>
                  </a:cubicBezTo>
                  <a:cubicBezTo>
                    <a:pt x="1708" y="167"/>
                    <a:pt x="1606" y="170"/>
                    <a:pt x="1504" y="170"/>
                  </a:cubicBezTo>
                  <a:cubicBezTo>
                    <a:pt x="1030" y="170"/>
                    <a:pt x="558" y="9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9"/>
            <p:cNvSpPr/>
            <p:nvPr/>
          </p:nvSpPr>
          <p:spPr>
            <a:xfrm>
              <a:off x="4030550" y="4266400"/>
              <a:ext cx="49750" cy="21900"/>
            </a:xfrm>
            <a:custGeom>
              <a:avLst/>
              <a:gdLst/>
              <a:ahLst/>
              <a:cxnLst/>
              <a:rect l="l" t="t" r="r" b="b"/>
              <a:pathLst>
                <a:path w="1990" h="876" extrusionOk="0">
                  <a:moveTo>
                    <a:pt x="1731" y="0"/>
                  </a:moveTo>
                  <a:lnTo>
                    <a:pt x="1731" y="0"/>
                  </a:lnTo>
                  <a:cubicBezTo>
                    <a:pt x="1114" y="80"/>
                    <a:pt x="577" y="318"/>
                    <a:pt x="0" y="557"/>
                  </a:cubicBezTo>
                  <a:cubicBezTo>
                    <a:pt x="43" y="716"/>
                    <a:pt x="147" y="734"/>
                    <a:pt x="260" y="734"/>
                  </a:cubicBezTo>
                  <a:cubicBezTo>
                    <a:pt x="292" y="734"/>
                    <a:pt x="325" y="732"/>
                    <a:pt x="358" y="732"/>
                  </a:cubicBezTo>
                  <a:cubicBezTo>
                    <a:pt x="424" y="732"/>
                    <a:pt x="488" y="739"/>
                    <a:pt x="538" y="776"/>
                  </a:cubicBezTo>
                  <a:cubicBezTo>
                    <a:pt x="697" y="796"/>
                    <a:pt x="816" y="855"/>
                    <a:pt x="975" y="875"/>
                  </a:cubicBezTo>
                  <a:cubicBezTo>
                    <a:pt x="1114" y="617"/>
                    <a:pt x="1373" y="597"/>
                    <a:pt x="1592" y="517"/>
                  </a:cubicBezTo>
                  <a:cubicBezTo>
                    <a:pt x="1592" y="358"/>
                    <a:pt x="1990" y="279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9"/>
            <p:cNvSpPr/>
            <p:nvPr/>
          </p:nvSpPr>
          <p:spPr>
            <a:xfrm>
              <a:off x="3963400" y="4354325"/>
              <a:ext cx="24900" cy="65325"/>
            </a:xfrm>
            <a:custGeom>
              <a:avLst/>
              <a:gdLst/>
              <a:ahLst/>
              <a:cxnLst/>
              <a:rect l="l" t="t" r="r" b="b"/>
              <a:pathLst>
                <a:path w="996" h="2613" extrusionOk="0">
                  <a:moveTo>
                    <a:pt x="660" y="0"/>
                  </a:moveTo>
                  <a:cubicBezTo>
                    <a:pt x="551" y="0"/>
                    <a:pt x="498" y="104"/>
                    <a:pt x="419" y="183"/>
                  </a:cubicBezTo>
                  <a:cubicBezTo>
                    <a:pt x="379" y="422"/>
                    <a:pt x="478" y="720"/>
                    <a:pt x="260" y="919"/>
                  </a:cubicBezTo>
                  <a:lnTo>
                    <a:pt x="260" y="1914"/>
                  </a:lnTo>
                  <a:cubicBezTo>
                    <a:pt x="498" y="2212"/>
                    <a:pt x="299" y="2252"/>
                    <a:pt x="80" y="2292"/>
                  </a:cubicBezTo>
                  <a:cubicBezTo>
                    <a:pt x="1" y="2391"/>
                    <a:pt x="21" y="2471"/>
                    <a:pt x="100" y="2550"/>
                  </a:cubicBezTo>
                  <a:cubicBezTo>
                    <a:pt x="164" y="2593"/>
                    <a:pt x="240" y="2613"/>
                    <a:pt x="317" y="2613"/>
                  </a:cubicBezTo>
                  <a:cubicBezTo>
                    <a:pt x="385" y="2613"/>
                    <a:pt x="453" y="2598"/>
                    <a:pt x="518" y="2570"/>
                  </a:cubicBezTo>
                  <a:cubicBezTo>
                    <a:pt x="618" y="2530"/>
                    <a:pt x="677" y="2471"/>
                    <a:pt x="717" y="2371"/>
                  </a:cubicBezTo>
                  <a:cubicBezTo>
                    <a:pt x="817" y="1615"/>
                    <a:pt x="996" y="840"/>
                    <a:pt x="797" y="64"/>
                  </a:cubicBezTo>
                  <a:lnTo>
                    <a:pt x="757" y="24"/>
                  </a:lnTo>
                  <a:cubicBezTo>
                    <a:pt x="720" y="8"/>
                    <a:pt x="688" y="0"/>
                    <a:pt x="6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9"/>
            <p:cNvSpPr/>
            <p:nvPr/>
          </p:nvSpPr>
          <p:spPr>
            <a:xfrm>
              <a:off x="4059400" y="4358400"/>
              <a:ext cx="21400" cy="65175"/>
            </a:xfrm>
            <a:custGeom>
              <a:avLst/>
              <a:gdLst/>
              <a:ahLst/>
              <a:cxnLst/>
              <a:rect l="l" t="t" r="r" b="b"/>
              <a:pathLst>
                <a:path w="856" h="2607" extrusionOk="0">
                  <a:moveTo>
                    <a:pt x="378" y="0"/>
                  </a:moveTo>
                  <a:lnTo>
                    <a:pt x="279" y="100"/>
                  </a:lnTo>
                  <a:cubicBezTo>
                    <a:pt x="120" y="458"/>
                    <a:pt x="159" y="816"/>
                    <a:pt x="40" y="1174"/>
                  </a:cubicBezTo>
                  <a:cubicBezTo>
                    <a:pt x="0" y="1452"/>
                    <a:pt x="20" y="1751"/>
                    <a:pt x="80" y="2009"/>
                  </a:cubicBezTo>
                  <a:cubicBezTo>
                    <a:pt x="159" y="2248"/>
                    <a:pt x="179" y="2606"/>
                    <a:pt x="458" y="2606"/>
                  </a:cubicBezTo>
                  <a:cubicBezTo>
                    <a:pt x="856" y="2586"/>
                    <a:pt x="796" y="2208"/>
                    <a:pt x="756" y="1950"/>
                  </a:cubicBezTo>
                  <a:cubicBezTo>
                    <a:pt x="438" y="1313"/>
                    <a:pt x="657" y="677"/>
                    <a:pt x="577" y="20"/>
                  </a:cubicBezTo>
                  <a:cubicBezTo>
                    <a:pt x="537" y="20"/>
                    <a:pt x="498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9"/>
            <p:cNvSpPr/>
            <p:nvPr/>
          </p:nvSpPr>
          <p:spPr>
            <a:xfrm>
              <a:off x="4161850" y="4251200"/>
              <a:ext cx="35825" cy="10750"/>
            </a:xfrm>
            <a:custGeom>
              <a:avLst/>
              <a:gdLst/>
              <a:ahLst/>
              <a:cxnLst/>
              <a:rect l="l" t="t" r="r" b="b"/>
              <a:pathLst>
                <a:path w="1433" h="430" extrusionOk="0">
                  <a:moveTo>
                    <a:pt x="362" y="0"/>
                  </a:moveTo>
                  <a:cubicBezTo>
                    <a:pt x="240" y="0"/>
                    <a:pt x="119" y="28"/>
                    <a:pt x="0" y="111"/>
                  </a:cubicBezTo>
                  <a:cubicBezTo>
                    <a:pt x="119" y="210"/>
                    <a:pt x="219" y="330"/>
                    <a:pt x="338" y="429"/>
                  </a:cubicBezTo>
                  <a:lnTo>
                    <a:pt x="1035" y="429"/>
                  </a:lnTo>
                  <a:cubicBezTo>
                    <a:pt x="1114" y="270"/>
                    <a:pt x="1393" y="330"/>
                    <a:pt x="1432" y="31"/>
                  </a:cubicBezTo>
                  <a:lnTo>
                    <a:pt x="1432" y="31"/>
                  </a:lnTo>
                  <a:cubicBezTo>
                    <a:pt x="1322" y="89"/>
                    <a:pt x="1212" y="109"/>
                    <a:pt x="1103" y="109"/>
                  </a:cubicBezTo>
                  <a:cubicBezTo>
                    <a:pt x="851" y="109"/>
                    <a:pt x="604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9"/>
            <p:cNvSpPr/>
            <p:nvPr/>
          </p:nvSpPr>
          <p:spPr>
            <a:xfrm>
              <a:off x="4008675" y="4280325"/>
              <a:ext cx="36325" cy="8475"/>
            </a:xfrm>
            <a:custGeom>
              <a:avLst/>
              <a:gdLst/>
              <a:ahLst/>
              <a:cxnLst/>
              <a:rect l="l" t="t" r="r" b="b"/>
              <a:pathLst>
                <a:path w="1453" h="339" extrusionOk="0">
                  <a:moveTo>
                    <a:pt x="875" y="0"/>
                  </a:moveTo>
                  <a:cubicBezTo>
                    <a:pt x="577" y="40"/>
                    <a:pt x="299" y="119"/>
                    <a:pt x="0" y="139"/>
                  </a:cubicBezTo>
                  <a:cubicBezTo>
                    <a:pt x="129" y="289"/>
                    <a:pt x="279" y="313"/>
                    <a:pt x="433" y="313"/>
                  </a:cubicBezTo>
                  <a:cubicBezTo>
                    <a:pt x="510" y="313"/>
                    <a:pt x="588" y="307"/>
                    <a:pt x="666" y="307"/>
                  </a:cubicBezTo>
                  <a:cubicBezTo>
                    <a:pt x="744" y="307"/>
                    <a:pt x="821" y="313"/>
                    <a:pt x="895" y="338"/>
                  </a:cubicBezTo>
                  <a:cubicBezTo>
                    <a:pt x="1074" y="338"/>
                    <a:pt x="1214" y="318"/>
                    <a:pt x="1373" y="318"/>
                  </a:cubicBezTo>
                  <a:cubicBezTo>
                    <a:pt x="1452" y="298"/>
                    <a:pt x="1452" y="259"/>
                    <a:pt x="1432" y="199"/>
                  </a:cubicBezTo>
                  <a:cubicBezTo>
                    <a:pt x="1363" y="80"/>
                    <a:pt x="1263" y="70"/>
                    <a:pt x="1161" y="70"/>
                  </a:cubicBezTo>
                  <a:cubicBezTo>
                    <a:pt x="1141" y="70"/>
                    <a:pt x="1120" y="70"/>
                    <a:pt x="1100" y="70"/>
                  </a:cubicBezTo>
                  <a:cubicBezTo>
                    <a:pt x="1019" y="70"/>
                    <a:pt x="939" y="64"/>
                    <a:pt x="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9"/>
            <p:cNvSpPr/>
            <p:nvPr/>
          </p:nvSpPr>
          <p:spPr>
            <a:xfrm>
              <a:off x="3995725" y="4319100"/>
              <a:ext cx="29050" cy="9475"/>
            </a:xfrm>
            <a:custGeom>
              <a:avLst/>
              <a:gdLst/>
              <a:ahLst/>
              <a:cxnLst/>
              <a:rect l="l" t="t" r="r" b="b"/>
              <a:pathLst>
                <a:path w="1162" h="379" extrusionOk="0">
                  <a:moveTo>
                    <a:pt x="518" y="1"/>
                  </a:moveTo>
                  <a:cubicBezTo>
                    <a:pt x="399" y="160"/>
                    <a:pt x="160" y="1"/>
                    <a:pt x="1" y="180"/>
                  </a:cubicBezTo>
                  <a:cubicBezTo>
                    <a:pt x="200" y="379"/>
                    <a:pt x="458" y="339"/>
                    <a:pt x="697" y="359"/>
                  </a:cubicBezTo>
                  <a:cubicBezTo>
                    <a:pt x="726" y="349"/>
                    <a:pt x="760" y="346"/>
                    <a:pt x="795" y="346"/>
                  </a:cubicBezTo>
                  <a:cubicBezTo>
                    <a:pt x="848" y="346"/>
                    <a:pt x="904" y="353"/>
                    <a:pt x="954" y="353"/>
                  </a:cubicBezTo>
                  <a:cubicBezTo>
                    <a:pt x="1078" y="353"/>
                    <a:pt x="1162" y="313"/>
                    <a:pt x="1055" y="41"/>
                  </a:cubicBezTo>
                  <a:cubicBezTo>
                    <a:pt x="856" y="41"/>
                    <a:pt x="677" y="4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9"/>
            <p:cNvSpPr/>
            <p:nvPr/>
          </p:nvSpPr>
          <p:spPr>
            <a:xfrm>
              <a:off x="4179750" y="4182350"/>
              <a:ext cx="26875" cy="9475"/>
            </a:xfrm>
            <a:custGeom>
              <a:avLst/>
              <a:gdLst/>
              <a:ahLst/>
              <a:cxnLst/>
              <a:rect l="l" t="t" r="r" b="b"/>
              <a:pathLst>
                <a:path w="1075" h="379" extrusionOk="0">
                  <a:moveTo>
                    <a:pt x="498" y="40"/>
                  </a:moveTo>
                  <a:cubicBezTo>
                    <a:pt x="378" y="80"/>
                    <a:pt x="239" y="139"/>
                    <a:pt x="159" y="159"/>
                  </a:cubicBezTo>
                  <a:cubicBezTo>
                    <a:pt x="100" y="179"/>
                    <a:pt x="60" y="239"/>
                    <a:pt x="0" y="279"/>
                  </a:cubicBezTo>
                  <a:cubicBezTo>
                    <a:pt x="60" y="299"/>
                    <a:pt x="120" y="358"/>
                    <a:pt x="199" y="378"/>
                  </a:cubicBezTo>
                  <a:cubicBezTo>
                    <a:pt x="299" y="378"/>
                    <a:pt x="418" y="358"/>
                    <a:pt x="517" y="358"/>
                  </a:cubicBezTo>
                  <a:cubicBezTo>
                    <a:pt x="696" y="239"/>
                    <a:pt x="895" y="338"/>
                    <a:pt x="1074" y="239"/>
                  </a:cubicBezTo>
                  <a:lnTo>
                    <a:pt x="1055" y="199"/>
                  </a:lnTo>
                  <a:cubicBezTo>
                    <a:pt x="915" y="0"/>
                    <a:pt x="696" y="60"/>
                    <a:pt x="49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9"/>
            <p:cNvSpPr/>
            <p:nvPr/>
          </p:nvSpPr>
          <p:spPr>
            <a:xfrm>
              <a:off x="4051925" y="4354650"/>
              <a:ext cx="17925" cy="19175"/>
            </a:xfrm>
            <a:custGeom>
              <a:avLst/>
              <a:gdLst/>
              <a:ahLst/>
              <a:cxnLst/>
              <a:rect l="l" t="t" r="r" b="b"/>
              <a:pathLst>
                <a:path w="717" h="767" extrusionOk="0">
                  <a:moveTo>
                    <a:pt x="440" y="1"/>
                  </a:moveTo>
                  <a:cubicBezTo>
                    <a:pt x="414" y="1"/>
                    <a:pt x="387" y="4"/>
                    <a:pt x="359" y="11"/>
                  </a:cubicBezTo>
                  <a:cubicBezTo>
                    <a:pt x="299" y="150"/>
                    <a:pt x="140" y="170"/>
                    <a:pt x="1" y="210"/>
                  </a:cubicBezTo>
                  <a:cubicBezTo>
                    <a:pt x="21" y="528"/>
                    <a:pt x="220" y="667"/>
                    <a:pt x="478" y="767"/>
                  </a:cubicBezTo>
                  <a:cubicBezTo>
                    <a:pt x="697" y="648"/>
                    <a:pt x="538" y="409"/>
                    <a:pt x="657" y="250"/>
                  </a:cubicBezTo>
                  <a:lnTo>
                    <a:pt x="717" y="170"/>
                  </a:lnTo>
                  <a:cubicBezTo>
                    <a:pt x="651" y="72"/>
                    <a:pt x="559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9"/>
            <p:cNvSpPr/>
            <p:nvPr/>
          </p:nvSpPr>
          <p:spPr>
            <a:xfrm>
              <a:off x="3970600" y="4345500"/>
              <a:ext cx="11725" cy="12925"/>
            </a:xfrm>
            <a:custGeom>
              <a:avLst/>
              <a:gdLst/>
              <a:ahLst/>
              <a:cxnLst/>
              <a:rect l="l" t="t" r="r" b="b"/>
              <a:pathLst>
                <a:path w="469" h="517" extrusionOk="0">
                  <a:moveTo>
                    <a:pt x="307" y="0"/>
                  </a:moveTo>
                  <a:cubicBezTo>
                    <a:pt x="1" y="0"/>
                    <a:pt x="96" y="273"/>
                    <a:pt x="131" y="516"/>
                  </a:cubicBezTo>
                  <a:cubicBezTo>
                    <a:pt x="230" y="476"/>
                    <a:pt x="369" y="397"/>
                    <a:pt x="469" y="337"/>
                  </a:cubicBezTo>
                  <a:lnTo>
                    <a:pt x="469" y="19"/>
                  </a:lnTo>
                  <a:cubicBezTo>
                    <a:pt x="405" y="6"/>
                    <a:pt x="352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9"/>
            <p:cNvSpPr/>
            <p:nvPr/>
          </p:nvSpPr>
          <p:spPr>
            <a:xfrm>
              <a:off x="3991250" y="4318900"/>
              <a:ext cx="16950" cy="6200"/>
            </a:xfrm>
            <a:custGeom>
              <a:avLst/>
              <a:gdLst/>
              <a:ahLst/>
              <a:cxnLst/>
              <a:rect l="l" t="t" r="r" b="b"/>
              <a:pathLst>
                <a:path w="678" h="248" extrusionOk="0">
                  <a:moveTo>
                    <a:pt x="371" y="1"/>
                  </a:moveTo>
                  <a:cubicBezTo>
                    <a:pt x="334" y="1"/>
                    <a:pt x="297" y="3"/>
                    <a:pt x="260" y="9"/>
                  </a:cubicBezTo>
                  <a:cubicBezTo>
                    <a:pt x="160" y="9"/>
                    <a:pt x="1" y="68"/>
                    <a:pt x="160" y="208"/>
                  </a:cubicBezTo>
                  <a:cubicBezTo>
                    <a:pt x="339" y="168"/>
                    <a:pt x="558" y="247"/>
                    <a:pt x="677" y="49"/>
                  </a:cubicBezTo>
                  <a:cubicBezTo>
                    <a:pt x="575" y="19"/>
                    <a:pt x="47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9"/>
            <p:cNvSpPr/>
            <p:nvPr/>
          </p:nvSpPr>
          <p:spPr>
            <a:xfrm>
              <a:off x="3953950" y="4410600"/>
              <a:ext cx="11475" cy="9600"/>
            </a:xfrm>
            <a:custGeom>
              <a:avLst/>
              <a:gdLst/>
              <a:ahLst/>
              <a:cxnLst/>
              <a:rect l="l" t="t" r="r" b="b"/>
              <a:pathLst>
                <a:path w="459" h="384" extrusionOk="0">
                  <a:moveTo>
                    <a:pt x="299" y="1"/>
                  </a:moveTo>
                  <a:lnTo>
                    <a:pt x="81" y="220"/>
                  </a:lnTo>
                  <a:cubicBezTo>
                    <a:pt x="1" y="279"/>
                    <a:pt x="1" y="319"/>
                    <a:pt x="61" y="379"/>
                  </a:cubicBezTo>
                  <a:lnTo>
                    <a:pt x="140" y="379"/>
                  </a:lnTo>
                  <a:cubicBezTo>
                    <a:pt x="164" y="382"/>
                    <a:pt x="187" y="384"/>
                    <a:pt x="208" y="384"/>
                  </a:cubicBezTo>
                  <a:cubicBezTo>
                    <a:pt x="329" y="384"/>
                    <a:pt x="408" y="332"/>
                    <a:pt x="458" y="180"/>
                  </a:cubicBezTo>
                  <a:cubicBezTo>
                    <a:pt x="458" y="120"/>
                    <a:pt x="439" y="81"/>
                    <a:pt x="439" y="21"/>
                  </a:cubicBezTo>
                  <a:cubicBezTo>
                    <a:pt x="379" y="1"/>
                    <a:pt x="359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9"/>
            <p:cNvSpPr/>
            <p:nvPr/>
          </p:nvSpPr>
          <p:spPr>
            <a:xfrm>
              <a:off x="4192675" y="4187925"/>
              <a:ext cx="13950" cy="4575"/>
            </a:xfrm>
            <a:custGeom>
              <a:avLst/>
              <a:gdLst/>
              <a:ahLst/>
              <a:cxnLst/>
              <a:rect l="l" t="t" r="r" b="b"/>
              <a:pathLst>
                <a:path w="558" h="183" extrusionOk="0">
                  <a:moveTo>
                    <a:pt x="341" y="0"/>
                  </a:moveTo>
                  <a:cubicBezTo>
                    <a:pt x="218" y="0"/>
                    <a:pt x="101" y="42"/>
                    <a:pt x="0" y="155"/>
                  </a:cubicBezTo>
                  <a:cubicBezTo>
                    <a:pt x="60" y="173"/>
                    <a:pt x="118" y="182"/>
                    <a:pt x="175" y="182"/>
                  </a:cubicBezTo>
                  <a:cubicBezTo>
                    <a:pt x="307" y="182"/>
                    <a:pt x="432" y="133"/>
                    <a:pt x="557" y="36"/>
                  </a:cubicBezTo>
                  <a:cubicBezTo>
                    <a:pt x="485" y="14"/>
                    <a:pt x="412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9"/>
            <p:cNvSpPr/>
            <p:nvPr/>
          </p:nvSpPr>
          <p:spPr>
            <a:xfrm>
              <a:off x="4000700" y="3619100"/>
              <a:ext cx="320300" cy="48550"/>
            </a:xfrm>
            <a:custGeom>
              <a:avLst/>
              <a:gdLst/>
              <a:ahLst/>
              <a:cxnLst/>
              <a:rect l="l" t="t" r="r" b="b"/>
              <a:pathLst>
                <a:path w="12812" h="1942" extrusionOk="0">
                  <a:moveTo>
                    <a:pt x="378" y="0"/>
                  </a:moveTo>
                  <a:cubicBezTo>
                    <a:pt x="214" y="0"/>
                    <a:pt x="81" y="73"/>
                    <a:pt x="1" y="250"/>
                  </a:cubicBezTo>
                  <a:cubicBezTo>
                    <a:pt x="180" y="310"/>
                    <a:pt x="319" y="410"/>
                    <a:pt x="359" y="608"/>
                  </a:cubicBezTo>
                  <a:cubicBezTo>
                    <a:pt x="438" y="708"/>
                    <a:pt x="558" y="787"/>
                    <a:pt x="637" y="887"/>
                  </a:cubicBezTo>
                  <a:cubicBezTo>
                    <a:pt x="1242" y="839"/>
                    <a:pt x="1846" y="814"/>
                    <a:pt x="2447" y="814"/>
                  </a:cubicBezTo>
                  <a:cubicBezTo>
                    <a:pt x="3825" y="814"/>
                    <a:pt x="5195" y="942"/>
                    <a:pt x="6565" y="1205"/>
                  </a:cubicBezTo>
                  <a:cubicBezTo>
                    <a:pt x="8455" y="1444"/>
                    <a:pt x="10285" y="1941"/>
                    <a:pt x="12215" y="1941"/>
                  </a:cubicBezTo>
                  <a:cubicBezTo>
                    <a:pt x="12414" y="1901"/>
                    <a:pt x="12732" y="1901"/>
                    <a:pt x="12752" y="1643"/>
                  </a:cubicBezTo>
                  <a:cubicBezTo>
                    <a:pt x="12812" y="1305"/>
                    <a:pt x="12374" y="1524"/>
                    <a:pt x="12255" y="1344"/>
                  </a:cubicBezTo>
                  <a:cubicBezTo>
                    <a:pt x="11379" y="1225"/>
                    <a:pt x="10524" y="1146"/>
                    <a:pt x="9669" y="927"/>
                  </a:cubicBezTo>
                  <a:cubicBezTo>
                    <a:pt x="7660" y="410"/>
                    <a:pt x="5611" y="191"/>
                    <a:pt x="3562" y="131"/>
                  </a:cubicBezTo>
                  <a:cubicBezTo>
                    <a:pt x="2547" y="111"/>
                    <a:pt x="1513" y="151"/>
                    <a:pt x="498" y="12"/>
                  </a:cubicBezTo>
                  <a:cubicBezTo>
                    <a:pt x="457" y="4"/>
                    <a:pt x="417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9"/>
            <p:cNvSpPr/>
            <p:nvPr/>
          </p:nvSpPr>
          <p:spPr>
            <a:xfrm>
              <a:off x="4361275" y="3632800"/>
              <a:ext cx="85050" cy="62200"/>
            </a:xfrm>
            <a:custGeom>
              <a:avLst/>
              <a:gdLst/>
              <a:ahLst/>
              <a:cxnLst/>
              <a:rect l="l" t="t" r="r" b="b"/>
              <a:pathLst>
                <a:path w="3402" h="2488" extrusionOk="0">
                  <a:moveTo>
                    <a:pt x="279" y="1"/>
                  </a:moveTo>
                  <a:cubicBezTo>
                    <a:pt x="100" y="60"/>
                    <a:pt x="0" y="140"/>
                    <a:pt x="80" y="339"/>
                  </a:cubicBezTo>
                  <a:cubicBezTo>
                    <a:pt x="259" y="478"/>
                    <a:pt x="438" y="657"/>
                    <a:pt x="617" y="796"/>
                  </a:cubicBezTo>
                  <a:cubicBezTo>
                    <a:pt x="716" y="896"/>
                    <a:pt x="895" y="856"/>
                    <a:pt x="1015" y="1055"/>
                  </a:cubicBezTo>
                  <a:cubicBezTo>
                    <a:pt x="1214" y="1234"/>
                    <a:pt x="1393" y="1453"/>
                    <a:pt x="1651" y="1552"/>
                  </a:cubicBezTo>
                  <a:cubicBezTo>
                    <a:pt x="1890" y="1672"/>
                    <a:pt x="2148" y="1871"/>
                    <a:pt x="2347" y="2070"/>
                  </a:cubicBezTo>
                  <a:cubicBezTo>
                    <a:pt x="2387" y="2129"/>
                    <a:pt x="2447" y="2169"/>
                    <a:pt x="2507" y="2189"/>
                  </a:cubicBezTo>
                  <a:cubicBezTo>
                    <a:pt x="2686" y="2249"/>
                    <a:pt x="2805" y="2368"/>
                    <a:pt x="2964" y="2467"/>
                  </a:cubicBezTo>
                  <a:cubicBezTo>
                    <a:pt x="3004" y="2487"/>
                    <a:pt x="3083" y="2487"/>
                    <a:pt x="3163" y="2487"/>
                  </a:cubicBezTo>
                  <a:cubicBezTo>
                    <a:pt x="3302" y="2448"/>
                    <a:pt x="3382" y="2348"/>
                    <a:pt x="3402" y="2169"/>
                  </a:cubicBezTo>
                  <a:cubicBezTo>
                    <a:pt x="3382" y="2090"/>
                    <a:pt x="3382" y="2050"/>
                    <a:pt x="3342" y="1970"/>
                  </a:cubicBezTo>
                  <a:cubicBezTo>
                    <a:pt x="3282" y="1891"/>
                    <a:pt x="3243" y="1851"/>
                    <a:pt x="3183" y="1791"/>
                  </a:cubicBezTo>
                  <a:cubicBezTo>
                    <a:pt x="3123" y="1751"/>
                    <a:pt x="3064" y="1692"/>
                    <a:pt x="3004" y="1672"/>
                  </a:cubicBezTo>
                  <a:cubicBezTo>
                    <a:pt x="2865" y="1592"/>
                    <a:pt x="2725" y="1473"/>
                    <a:pt x="2606" y="1373"/>
                  </a:cubicBezTo>
                  <a:cubicBezTo>
                    <a:pt x="2526" y="1334"/>
                    <a:pt x="2487" y="1274"/>
                    <a:pt x="2427" y="1254"/>
                  </a:cubicBezTo>
                  <a:cubicBezTo>
                    <a:pt x="2367" y="1234"/>
                    <a:pt x="2268" y="1174"/>
                    <a:pt x="2188" y="1135"/>
                  </a:cubicBezTo>
                  <a:cubicBezTo>
                    <a:pt x="2168" y="1095"/>
                    <a:pt x="2129" y="1095"/>
                    <a:pt x="2109" y="1075"/>
                  </a:cubicBezTo>
                  <a:cubicBezTo>
                    <a:pt x="2069" y="1055"/>
                    <a:pt x="2009" y="995"/>
                    <a:pt x="1969" y="976"/>
                  </a:cubicBezTo>
                  <a:cubicBezTo>
                    <a:pt x="1910" y="936"/>
                    <a:pt x="1870" y="896"/>
                    <a:pt x="1810" y="876"/>
                  </a:cubicBezTo>
                  <a:cubicBezTo>
                    <a:pt x="1731" y="836"/>
                    <a:pt x="1671" y="796"/>
                    <a:pt x="1591" y="757"/>
                  </a:cubicBezTo>
                  <a:cubicBezTo>
                    <a:pt x="1532" y="737"/>
                    <a:pt x="1492" y="677"/>
                    <a:pt x="1432" y="657"/>
                  </a:cubicBezTo>
                  <a:cubicBezTo>
                    <a:pt x="1373" y="598"/>
                    <a:pt x="1293" y="538"/>
                    <a:pt x="1233" y="458"/>
                  </a:cubicBezTo>
                  <a:cubicBezTo>
                    <a:pt x="1174" y="339"/>
                    <a:pt x="1034" y="239"/>
                    <a:pt x="915" y="180"/>
                  </a:cubicBezTo>
                  <a:cubicBezTo>
                    <a:pt x="776" y="140"/>
                    <a:pt x="637" y="80"/>
                    <a:pt x="497" y="41"/>
                  </a:cubicBezTo>
                  <a:cubicBezTo>
                    <a:pt x="418" y="1"/>
                    <a:pt x="338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9"/>
            <p:cNvSpPr/>
            <p:nvPr/>
          </p:nvSpPr>
          <p:spPr>
            <a:xfrm>
              <a:off x="4358275" y="3657675"/>
              <a:ext cx="61700" cy="29050"/>
            </a:xfrm>
            <a:custGeom>
              <a:avLst/>
              <a:gdLst/>
              <a:ahLst/>
              <a:cxnLst/>
              <a:rect l="l" t="t" r="r" b="b"/>
              <a:pathLst>
                <a:path w="2468" h="1162" extrusionOk="0">
                  <a:moveTo>
                    <a:pt x="1055" y="0"/>
                  </a:moveTo>
                  <a:cubicBezTo>
                    <a:pt x="1047" y="187"/>
                    <a:pt x="994" y="240"/>
                    <a:pt x="922" y="240"/>
                  </a:cubicBezTo>
                  <a:cubicBezTo>
                    <a:pt x="828" y="240"/>
                    <a:pt x="703" y="149"/>
                    <a:pt x="608" y="149"/>
                  </a:cubicBezTo>
                  <a:cubicBezTo>
                    <a:pt x="590" y="149"/>
                    <a:pt x="573" y="152"/>
                    <a:pt x="558" y="160"/>
                  </a:cubicBezTo>
                  <a:cubicBezTo>
                    <a:pt x="399" y="358"/>
                    <a:pt x="1" y="279"/>
                    <a:pt x="40" y="677"/>
                  </a:cubicBezTo>
                  <a:cubicBezTo>
                    <a:pt x="609" y="985"/>
                    <a:pt x="1191" y="1161"/>
                    <a:pt x="1819" y="1161"/>
                  </a:cubicBezTo>
                  <a:cubicBezTo>
                    <a:pt x="1959" y="1161"/>
                    <a:pt x="2103" y="1153"/>
                    <a:pt x="2249" y="1134"/>
                  </a:cubicBezTo>
                  <a:cubicBezTo>
                    <a:pt x="2467" y="657"/>
                    <a:pt x="1831" y="677"/>
                    <a:pt x="1791" y="358"/>
                  </a:cubicBezTo>
                  <a:cubicBezTo>
                    <a:pt x="1532" y="239"/>
                    <a:pt x="1314" y="140"/>
                    <a:pt x="1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9"/>
            <p:cNvSpPr/>
            <p:nvPr/>
          </p:nvSpPr>
          <p:spPr>
            <a:xfrm>
              <a:off x="4306050" y="3651775"/>
              <a:ext cx="66175" cy="25325"/>
            </a:xfrm>
            <a:custGeom>
              <a:avLst/>
              <a:gdLst/>
              <a:ahLst/>
              <a:cxnLst/>
              <a:rect l="l" t="t" r="r" b="b"/>
              <a:pathLst>
                <a:path w="2647" h="1013" extrusionOk="0">
                  <a:moveTo>
                    <a:pt x="349" y="1"/>
                  </a:moveTo>
                  <a:cubicBezTo>
                    <a:pt x="248" y="1"/>
                    <a:pt x="145" y="11"/>
                    <a:pt x="41" y="37"/>
                  </a:cubicBezTo>
                  <a:cubicBezTo>
                    <a:pt x="100" y="217"/>
                    <a:pt x="359" y="137"/>
                    <a:pt x="419" y="336"/>
                  </a:cubicBezTo>
                  <a:cubicBezTo>
                    <a:pt x="260" y="376"/>
                    <a:pt x="120" y="396"/>
                    <a:pt x="1" y="415"/>
                  </a:cubicBezTo>
                  <a:cubicBezTo>
                    <a:pt x="339" y="1012"/>
                    <a:pt x="996" y="734"/>
                    <a:pt x="1493" y="893"/>
                  </a:cubicBezTo>
                  <a:cubicBezTo>
                    <a:pt x="1692" y="893"/>
                    <a:pt x="1851" y="833"/>
                    <a:pt x="2030" y="774"/>
                  </a:cubicBezTo>
                  <a:cubicBezTo>
                    <a:pt x="2070" y="774"/>
                    <a:pt x="2110" y="734"/>
                    <a:pt x="2129" y="734"/>
                  </a:cubicBezTo>
                  <a:cubicBezTo>
                    <a:pt x="2388" y="714"/>
                    <a:pt x="2567" y="634"/>
                    <a:pt x="2647" y="396"/>
                  </a:cubicBezTo>
                  <a:cubicBezTo>
                    <a:pt x="2567" y="396"/>
                    <a:pt x="2468" y="396"/>
                    <a:pt x="2388" y="376"/>
                  </a:cubicBezTo>
                  <a:cubicBezTo>
                    <a:pt x="2285" y="312"/>
                    <a:pt x="2178" y="302"/>
                    <a:pt x="2073" y="302"/>
                  </a:cubicBezTo>
                  <a:cubicBezTo>
                    <a:pt x="2028" y="302"/>
                    <a:pt x="1984" y="304"/>
                    <a:pt x="1940" y="304"/>
                  </a:cubicBezTo>
                  <a:cubicBezTo>
                    <a:pt x="1831" y="304"/>
                    <a:pt x="1726" y="293"/>
                    <a:pt x="1632" y="217"/>
                  </a:cubicBezTo>
                  <a:cubicBezTo>
                    <a:pt x="1196" y="200"/>
                    <a:pt x="786" y="1"/>
                    <a:pt x="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9"/>
            <p:cNvSpPr/>
            <p:nvPr/>
          </p:nvSpPr>
          <p:spPr>
            <a:xfrm>
              <a:off x="4323975" y="3602975"/>
              <a:ext cx="48250" cy="37325"/>
            </a:xfrm>
            <a:custGeom>
              <a:avLst/>
              <a:gdLst/>
              <a:ahLst/>
              <a:cxnLst/>
              <a:rect l="l" t="t" r="r" b="b"/>
              <a:pathLst>
                <a:path w="1930" h="1493" extrusionOk="0">
                  <a:moveTo>
                    <a:pt x="418" y="0"/>
                  </a:moveTo>
                  <a:cubicBezTo>
                    <a:pt x="219" y="60"/>
                    <a:pt x="80" y="199"/>
                    <a:pt x="0" y="398"/>
                  </a:cubicBezTo>
                  <a:cubicBezTo>
                    <a:pt x="497" y="756"/>
                    <a:pt x="1015" y="1114"/>
                    <a:pt x="1532" y="1492"/>
                  </a:cubicBezTo>
                  <a:cubicBezTo>
                    <a:pt x="1611" y="1353"/>
                    <a:pt x="1771" y="1293"/>
                    <a:pt x="1930" y="1273"/>
                  </a:cubicBezTo>
                  <a:cubicBezTo>
                    <a:pt x="1671" y="577"/>
                    <a:pt x="1054" y="27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9"/>
            <p:cNvSpPr/>
            <p:nvPr/>
          </p:nvSpPr>
          <p:spPr>
            <a:xfrm>
              <a:off x="4299100" y="3587225"/>
              <a:ext cx="33850" cy="26700"/>
            </a:xfrm>
            <a:custGeom>
              <a:avLst/>
              <a:gdLst/>
              <a:ahLst/>
              <a:cxnLst/>
              <a:rect l="l" t="t" r="r" b="b"/>
              <a:pathLst>
                <a:path w="1354" h="1068" extrusionOk="0">
                  <a:moveTo>
                    <a:pt x="456" y="1"/>
                  </a:moveTo>
                  <a:cubicBezTo>
                    <a:pt x="343" y="1"/>
                    <a:pt x="224" y="13"/>
                    <a:pt x="100" y="33"/>
                  </a:cubicBezTo>
                  <a:cubicBezTo>
                    <a:pt x="0" y="193"/>
                    <a:pt x="0" y="312"/>
                    <a:pt x="100" y="431"/>
                  </a:cubicBezTo>
                  <a:cubicBezTo>
                    <a:pt x="398" y="630"/>
                    <a:pt x="697" y="869"/>
                    <a:pt x="995" y="1068"/>
                  </a:cubicBezTo>
                  <a:cubicBezTo>
                    <a:pt x="1194" y="1068"/>
                    <a:pt x="1353" y="968"/>
                    <a:pt x="1353" y="730"/>
                  </a:cubicBezTo>
                  <a:cubicBezTo>
                    <a:pt x="1227" y="178"/>
                    <a:pt x="888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9"/>
            <p:cNvSpPr/>
            <p:nvPr/>
          </p:nvSpPr>
          <p:spPr>
            <a:xfrm>
              <a:off x="4277725" y="3572125"/>
              <a:ext cx="24375" cy="25400"/>
            </a:xfrm>
            <a:custGeom>
              <a:avLst/>
              <a:gdLst/>
              <a:ahLst/>
              <a:cxnLst/>
              <a:rect l="l" t="t" r="r" b="b"/>
              <a:pathLst>
                <a:path w="975" h="1016" extrusionOk="0">
                  <a:moveTo>
                    <a:pt x="179" y="1"/>
                  </a:moveTo>
                  <a:cubicBezTo>
                    <a:pt x="159" y="21"/>
                    <a:pt x="100" y="21"/>
                    <a:pt x="80" y="41"/>
                  </a:cubicBezTo>
                  <a:cubicBezTo>
                    <a:pt x="40" y="100"/>
                    <a:pt x="0" y="180"/>
                    <a:pt x="0" y="240"/>
                  </a:cubicBezTo>
                  <a:cubicBezTo>
                    <a:pt x="0" y="319"/>
                    <a:pt x="40" y="399"/>
                    <a:pt x="80" y="438"/>
                  </a:cubicBezTo>
                  <a:cubicBezTo>
                    <a:pt x="159" y="478"/>
                    <a:pt x="199" y="538"/>
                    <a:pt x="259" y="618"/>
                  </a:cubicBezTo>
                  <a:cubicBezTo>
                    <a:pt x="279" y="637"/>
                    <a:pt x="298" y="697"/>
                    <a:pt x="298" y="737"/>
                  </a:cubicBezTo>
                  <a:cubicBezTo>
                    <a:pt x="537" y="816"/>
                    <a:pt x="736" y="916"/>
                    <a:pt x="955" y="1015"/>
                  </a:cubicBezTo>
                  <a:cubicBezTo>
                    <a:pt x="955" y="876"/>
                    <a:pt x="975" y="737"/>
                    <a:pt x="975" y="598"/>
                  </a:cubicBezTo>
                  <a:cubicBezTo>
                    <a:pt x="975" y="578"/>
                    <a:pt x="955" y="538"/>
                    <a:pt x="935" y="498"/>
                  </a:cubicBezTo>
                  <a:cubicBezTo>
                    <a:pt x="875" y="419"/>
                    <a:pt x="796" y="339"/>
                    <a:pt x="736" y="279"/>
                  </a:cubicBezTo>
                  <a:cubicBezTo>
                    <a:pt x="657" y="200"/>
                    <a:pt x="577" y="120"/>
                    <a:pt x="478" y="80"/>
                  </a:cubicBezTo>
                  <a:cubicBezTo>
                    <a:pt x="398" y="41"/>
                    <a:pt x="358" y="2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9"/>
            <p:cNvSpPr/>
            <p:nvPr/>
          </p:nvSpPr>
          <p:spPr>
            <a:xfrm>
              <a:off x="4346350" y="3657150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141" y="1"/>
                  </a:moveTo>
                  <a:cubicBezTo>
                    <a:pt x="94" y="1"/>
                    <a:pt x="47" y="2"/>
                    <a:pt x="0" y="2"/>
                  </a:cubicBezTo>
                  <a:cubicBezTo>
                    <a:pt x="127" y="152"/>
                    <a:pt x="275" y="188"/>
                    <a:pt x="426" y="188"/>
                  </a:cubicBezTo>
                  <a:cubicBezTo>
                    <a:pt x="536" y="188"/>
                    <a:pt x="648" y="169"/>
                    <a:pt x="756" y="161"/>
                  </a:cubicBezTo>
                  <a:cubicBezTo>
                    <a:pt x="561" y="14"/>
                    <a:pt x="352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9"/>
            <p:cNvSpPr/>
            <p:nvPr/>
          </p:nvSpPr>
          <p:spPr>
            <a:xfrm>
              <a:off x="4376675" y="36527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1" y="0"/>
                  </a:moveTo>
                  <a:cubicBezTo>
                    <a:pt x="80" y="120"/>
                    <a:pt x="200" y="199"/>
                    <a:pt x="359" y="199"/>
                  </a:cubicBezTo>
                  <a:cubicBezTo>
                    <a:pt x="29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9"/>
            <p:cNvSpPr/>
            <p:nvPr/>
          </p:nvSpPr>
          <p:spPr>
            <a:xfrm>
              <a:off x="5403150" y="4011200"/>
              <a:ext cx="223325" cy="23475"/>
            </a:xfrm>
            <a:custGeom>
              <a:avLst/>
              <a:gdLst/>
              <a:ahLst/>
              <a:cxnLst/>
              <a:rect l="l" t="t" r="r" b="b"/>
              <a:pathLst>
                <a:path w="8933" h="939" extrusionOk="0">
                  <a:moveTo>
                    <a:pt x="8085" y="1"/>
                  </a:moveTo>
                  <a:cubicBezTo>
                    <a:pt x="8020" y="1"/>
                    <a:pt x="7945" y="19"/>
                    <a:pt x="7858" y="63"/>
                  </a:cubicBezTo>
                  <a:cubicBezTo>
                    <a:pt x="6565" y="63"/>
                    <a:pt x="5292" y="83"/>
                    <a:pt x="3999" y="83"/>
                  </a:cubicBezTo>
                  <a:cubicBezTo>
                    <a:pt x="3936" y="95"/>
                    <a:pt x="3871" y="100"/>
                    <a:pt x="3805" y="100"/>
                  </a:cubicBezTo>
                  <a:cubicBezTo>
                    <a:pt x="3625" y="100"/>
                    <a:pt x="3437" y="65"/>
                    <a:pt x="3257" y="65"/>
                  </a:cubicBezTo>
                  <a:cubicBezTo>
                    <a:pt x="3192" y="65"/>
                    <a:pt x="3127" y="70"/>
                    <a:pt x="3064" y="83"/>
                  </a:cubicBezTo>
                  <a:cubicBezTo>
                    <a:pt x="2873" y="124"/>
                    <a:pt x="2680" y="139"/>
                    <a:pt x="2486" y="139"/>
                  </a:cubicBezTo>
                  <a:cubicBezTo>
                    <a:pt x="2010" y="139"/>
                    <a:pt x="1525" y="51"/>
                    <a:pt x="1047" y="51"/>
                  </a:cubicBezTo>
                  <a:cubicBezTo>
                    <a:pt x="781" y="51"/>
                    <a:pt x="518" y="78"/>
                    <a:pt x="259" y="162"/>
                  </a:cubicBezTo>
                  <a:cubicBezTo>
                    <a:pt x="0" y="341"/>
                    <a:pt x="159" y="481"/>
                    <a:pt x="279" y="640"/>
                  </a:cubicBezTo>
                  <a:cubicBezTo>
                    <a:pt x="365" y="683"/>
                    <a:pt x="451" y="715"/>
                    <a:pt x="552" y="715"/>
                  </a:cubicBezTo>
                  <a:cubicBezTo>
                    <a:pt x="591" y="715"/>
                    <a:pt x="632" y="710"/>
                    <a:pt x="677" y="699"/>
                  </a:cubicBezTo>
                  <a:cubicBezTo>
                    <a:pt x="926" y="647"/>
                    <a:pt x="1170" y="617"/>
                    <a:pt x="1414" y="617"/>
                  </a:cubicBezTo>
                  <a:cubicBezTo>
                    <a:pt x="1638" y="617"/>
                    <a:pt x="1861" y="642"/>
                    <a:pt x="2089" y="699"/>
                  </a:cubicBezTo>
                  <a:cubicBezTo>
                    <a:pt x="2149" y="719"/>
                    <a:pt x="2218" y="729"/>
                    <a:pt x="2288" y="729"/>
                  </a:cubicBezTo>
                  <a:cubicBezTo>
                    <a:pt x="2358" y="729"/>
                    <a:pt x="2427" y="719"/>
                    <a:pt x="2487" y="699"/>
                  </a:cubicBezTo>
                  <a:cubicBezTo>
                    <a:pt x="2708" y="644"/>
                    <a:pt x="2929" y="632"/>
                    <a:pt x="3150" y="632"/>
                  </a:cubicBezTo>
                  <a:cubicBezTo>
                    <a:pt x="3327" y="632"/>
                    <a:pt x="3504" y="640"/>
                    <a:pt x="3680" y="640"/>
                  </a:cubicBezTo>
                  <a:cubicBezTo>
                    <a:pt x="4934" y="759"/>
                    <a:pt x="6147" y="779"/>
                    <a:pt x="7380" y="799"/>
                  </a:cubicBezTo>
                  <a:cubicBezTo>
                    <a:pt x="7453" y="814"/>
                    <a:pt x="7528" y="818"/>
                    <a:pt x="7603" y="818"/>
                  </a:cubicBezTo>
                  <a:cubicBezTo>
                    <a:pt x="7659" y="818"/>
                    <a:pt x="7715" y="816"/>
                    <a:pt x="7772" y="816"/>
                  </a:cubicBezTo>
                  <a:cubicBezTo>
                    <a:pt x="7928" y="816"/>
                    <a:pt x="8085" y="830"/>
                    <a:pt x="8236" y="938"/>
                  </a:cubicBezTo>
                  <a:cubicBezTo>
                    <a:pt x="8292" y="926"/>
                    <a:pt x="8350" y="924"/>
                    <a:pt x="8408" y="924"/>
                  </a:cubicBezTo>
                  <a:cubicBezTo>
                    <a:pt x="8446" y="924"/>
                    <a:pt x="8485" y="925"/>
                    <a:pt x="8522" y="925"/>
                  </a:cubicBezTo>
                  <a:cubicBezTo>
                    <a:pt x="8711" y="925"/>
                    <a:pt x="8879" y="898"/>
                    <a:pt x="8932" y="580"/>
                  </a:cubicBezTo>
                  <a:lnTo>
                    <a:pt x="8932" y="580"/>
                  </a:lnTo>
                  <a:cubicBezTo>
                    <a:pt x="8916" y="582"/>
                    <a:pt x="8901" y="583"/>
                    <a:pt x="8886" y="583"/>
                  </a:cubicBezTo>
                  <a:cubicBezTo>
                    <a:pt x="8519" y="583"/>
                    <a:pt x="8450" y="1"/>
                    <a:pt x="80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9"/>
            <p:cNvSpPr/>
            <p:nvPr/>
          </p:nvSpPr>
          <p:spPr>
            <a:xfrm>
              <a:off x="5196250" y="4011775"/>
              <a:ext cx="169625" cy="23500"/>
            </a:xfrm>
            <a:custGeom>
              <a:avLst/>
              <a:gdLst/>
              <a:ahLst/>
              <a:cxnLst/>
              <a:rect l="l" t="t" r="r" b="b"/>
              <a:pathLst>
                <a:path w="6785" h="940" extrusionOk="0">
                  <a:moveTo>
                    <a:pt x="5471" y="0"/>
                  </a:moveTo>
                  <a:cubicBezTo>
                    <a:pt x="5352" y="20"/>
                    <a:pt x="5253" y="20"/>
                    <a:pt x="5113" y="20"/>
                  </a:cubicBezTo>
                  <a:cubicBezTo>
                    <a:pt x="4414" y="189"/>
                    <a:pt x="3706" y="233"/>
                    <a:pt x="2996" y="233"/>
                  </a:cubicBezTo>
                  <a:cubicBezTo>
                    <a:pt x="2536" y="233"/>
                    <a:pt x="2074" y="215"/>
                    <a:pt x="1612" y="199"/>
                  </a:cubicBezTo>
                  <a:cubicBezTo>
                    <a:pt x="1395" y="157"/>
                    <a:pt x="1174" y="140"/>
                    <a:pt x="953" y="140"/>
                  </a:cubicBezTo>
                  <a:cubicBezTo>
                    <a:pt x="647" y="140"/>
                    <a:pt x="341" y="173"/>
                    <a:pt x="41" y="219"/>
                  </a:cubicBezTo>
                  <a:cubicBezTo>
                    <a:pt x="1" y="458"/>
                    <a:pt x="200" y="517"/>
                    <a:pt x="339" y="557"/>
                  </a:cubicBezTo>
                  <a:cubicBezTo>
                    <a:pt x="419" y="557"/>
                    <a:pt x="498" y="597"/>
                    <a:pt x="598" y="597"/>
                  </a:cubicBezTo>
                  <a:cubicBezTo>
                    <a:pt x="836" y="597"/>
                    <a:pt x="1095" y="637"/>
                    <a:pt x="1334" y="716"/>
                  </a:cubicBezTo>
                  <a:cubicBezTo>
                    <a:pt x="1635" y="801"/>
                    <a:pt x="1932" y="823"/>
                    <a:pt x="2227" y="823"/>
                  </a:cubicBezTo>
                  <a:cubicBezTo>
                    <a:pt x="2554" y="823"/>
                    <a:pt x="2879" y="796"/>
                    <a:pt x="3204" y="796"/>
                  </a:cubicBezTo>
                  <a:cubicBezTo>
                    <a:pt x="3356" y="796"/>
                    <a:pt x="3505" y="790"/>
                    <a:pt x="3652" y="790"/>
                  </a:cubicBezTo>
                  <a:cubicBezTo>
                    <a:pt x="3911" y="790"/>
                    <a:pt x="4164" y="807"/>
                    <a:pt x="4417" y="895"/>
                  </a:cubicBezTo>
                  <a:cubicBezTo>
                    <a:pt x="4576" y="925"/>
                    <a:pt x="4740" y="940"/>
                    <a:pt x="4904" y="940"/>
                  </a:cubicBezTo>
                  <a:cubicBezTo>
                    <a:pt x="5069" y="940"/>
                    <a:pt x="5233" y="925"/>
                    <a:pt x="5392" y="895"/>
                  </a:cubicBezTo>
                  <a:cubicBezTo>
                    <a:pt x="5670" y="816"/>
                    <a:pt x="5909" y="756"/>
                    <a:pt x="6188" y="756"/>
                  </a:cubicBezTo>
                  <a:cubicBezTo>
                    <a:pt x="6367" y="736"/>
                    <a:pt x="6526" y="716"/>
                    <a:pt x="6685" y="597"/>
                  </a:cubicBezTo>
                  <a:cubicBezTo>
                    <a:pt x="6725" y="537"/>
                    <a:pt x="6784" y="458"/>
                    <a:pt x="6784" y="358"/>
                  </a:cubicBezTo>
                  <a:cubicBezTo>
                    <a:pt x="6667" y="109"/>
                    <a:pt x="6499" y="49"/>
                    <a:pt x="6314" y="49"/>
                  </a:cubicBezTo>
                  <a:cubicBezTo>
                    <a:pt x="6142" y="49"/>
                    <a:pt x="5956" y="101"/>
                    <a:pt x="5785" y="101"/>
                  </a:cubicBezTo>
                  <a:cubicBezTo>
                    <a:pt x="5671" y="101"/>
                    <a:pt x="5563" y="78"/>
                    <a:pt x="5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9"/>
            <p:cNvSpPr/>
            <p:nvPr/>
          </p:nvSpPr>
          <p:spPr>
            <a:xfrm>
              <a:off x="5371825" y="4008050"/>
              <a:ext cx="132300" cy="16750"/>
            </a:xfrm>
            <a:custGeom>
              <a:avLst/>
              <a:gdLst/>
              <a:ahLst/>
              <a:cxnLst/>
              <a:rect l="l" t="t" r="r" b="b"/>
              <a:pathLst>
                <a:path w="5292" h="670" extrusionOk="0">
                  <a:moveTo>
                    <a:pt x="625" y="1"/>
                  </a:moveTo>
                  <a:cubicBezTo>
                    <a:pt x="412" y="1"/>
                    <a:pt x="206" y="31"/>
                    <a:pt x="0" y="149"/>
                  </a:cubicBezTo>
                  <a:cubicBezTo>
                    <a:pt x="60" y="288"/>
                    <a:pt x="179" y="348"/>
                    <a:pt x="298" y="408"/>
                  </a:cubicBezTo>
                  <a:cubicBezTo>
                    <a:pt x="358" y="447"/>
                    <a:pt x="438" y="487"/>
                    <a:pt x="477" y="507"/>
                  </a:cubicBezTo>
                  <a:cubicBezTo>
                    <a:pt x="597" y="587"/>
                    <a:pt x="736" y="646"/>
                    <a:pt x="875" y="666"/>
                  </a:cubicBezTo>
                  <a:cubicBezTo>
                    <a:pt x="900" y="668"/>
                    <a:pt x="925" y="669"/>
                    <a:pt x="949" y="669"/>
                  </a:cubicBezTo>
                  <a:cubicBezTo>
                    <a:pt x="1172" y="669"/>
                    <a:pt x="1342" y="583"/>
                    <a:pt x="1432" y="368"/>
                  </a:cubicBezTo>
                  <a:cubicBezTo>
                    <a:pt x="1790" y="323"/>
                    <a:pt x="2126" y="301"/>
                    <a:pt x="2481" y="301"/>
                  </a:cubicBezTo>
                  <a:cubicBezTo>
                    <a:pt x="2600" y="301"/>
                    <a:pt x="2720" y="303"/>
                    <a:pt x="2845" y="308"/>
                  </a:cubicBezTo>
                  <a:cubicBezTo>
                    <a:pt x="3260" y="350"/>
                    <a:pt x="3686" y="413"/>
                    <a:pt x="4115" y="413"/>
                  </a:cubicBezTo>
                  <a:cubicBezTo>
                    <a:pt x="4507" y="413"/>
                    <a:pt x="4902" y="360"/>
                    <a:pt x="5291" y="189"/>
                  </a:cubicBezTo>
                  <a:cubicBezTo>
                    <a:pt x="5060" y="60"/>
                    <a:pt x="4812" y="15"/>
                    <a:pt x="4580" y="15"/>
                  </a:cubicBezTo>
                  <a:cubicBezTo>
                    <a:pt x="4453" y="15"/>
                    <a:pt x="4330" y="28"/>
                    <a:pt x="4217" y="50"/>
                  </a:cubicBezTo>
                  <a:cubicBezTo>
                    <a:pt x="3828" y="84"/>
                    <a:pt x="3441" y="97"/>
                    <a:pt x="3056" y="97"/>
                  </a:cubicBezTo>
                  <a:cubicBezTo>
                    <a:pt x="2319" y="97"/>
                    <a:pt x="1587" y="49"/>
                    <a:pt x="855" y="10"/>
                  </a:cubicBezTo>
                  <a:cubicBezTo>
                    <a:pt x="777" y="5"/>
                    <a:pt x="701" y="1"/>
                    <a:pt x="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9"/>
            <p:cNvSpPr/>
            <p:nvPr/>
          </p:nvSpPr>
          <p:spPr>
            <a:xfrm>
              <a:off x="5236550" y="4009575"/>
              <a:ext cx="87550" cy="12325"/>
            </a:xfrm>
            <a:custGeom>
              <a:avLst/>
              <a:gdLst/>
              <a:ahLst/>
              <a:cxnLst/>
              <a:rect l="l" t="t" r="r" b="b"/>
              <a:pathLst>
                <a:path w="3502" h="493" extrusionOk="0">
                  <a:moveTo>
                    <a:pt x="2982" y="1"/>
                  </a:moveTo>
                  <a:cubicBezTo>
                    <a:pt x="2825" y="1"/>
                    <a:pt x="2666" y="19"/>
                    <a:pt x="2507" y="28"/>
                  </a:cubicBezTo>
                  <a:cubicBezTo>
                    <a:pt x="1671" y="128"/>
                    <a:pt x="856" y="207"/>
                    <a:pt x="0" y="267"/>
                  </a:cubicBezTo>
                  <a:cubicBezTo>
                    <a:pt x="123" y="427"/>
                    <a:pt x="277" y="458"/>
                    <a:pt x="433" y="458"/>
                  </a:cubicBezTo>
                  <a:cubicBezTo>
                    <a:pt x="529" y="458"/>
                    <a:pt x="625" y="446"/>
                    <a:pt x="716" y="446"/>
                  </a:cubicBezTo>
                  <a:cubicBezTo>
                    <a:pt x="1045" y="446"/>
                    <a:pt x="1368" y="436"/>
                    <a:pt x="1689" y="436"/>
                  </a:cubicBezTo>
                  <a:cubicBezTo>
                    <a:pt x="2009" y="436"/>
                    <a:pt x="2328" y="446"/>
                    <a:pt x="2646" y="486"/>
                  </a:cubicBezTo>
                  <a:cubicBezTo>
                    <a:pt x="2691" y="490"/>
                    <a:pt x="2733" y="493"/>
                    <a:pt x="2774" y="493"/>
                  </a:cubicBezTo>
                  <a:cubicBezTo>
                    <a:pt x="3097" y="493"/>
                    <a:pt x="3307" y="355"/>
                    <a:pt x="3501" y="108"/>
                  </a:cubicBezTo>
                  <a:cubicBezTo>
                    <a:pt x="3333" y="24"/>
                    <a:pt x="3159" y="1"/>
                    <a:pt x="29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9"/>
            <p:cNvSpPr/>
            <p:nvPr/>
          </p:nvSpPr>
          <p:spPr>
            <a:xfrm>
              <a:off x="5119675" y="4017225"/>
              <a:ext cx="87550" cy="15325"/>
            </a:xfrm>
            <a:custGeom>
              <a:avLst/>
              <a:gdLst/>
              <a:ahLst/>
              <a:cxnLst/>
              <a:rect l="l" t="t" r="r" b="b"/>
              <a:pathLst>
                <a:path w="3502" h="613" extrusionOk="0">
                  <a:moveTo>
                    <a:pt x="3084" y="1"/>
                  </a:moveTo>
                  <a:cubicBezTo>
                    <a:pt x="2089" y="1"/>
                    <a:pt x="1095" y="1"/>
                    <a:pt x="100" y="21"/>
                  </a:cubicBezTo>
                  <a:cubicBezTo>
                    <a:pt x="0" y="160"/>
                    <a:pt x="20" y="319"/>
                    <a:pt x="160" y="438"/>
                  </a:cubicBezTo>
                  <a:cubicBezTo>
                    <a:pt x="279" y="538"/>
                    <a:pt x="458" y="558"/>
                    <a:pt x="597" y="598"/>
                  </a:cubicBezTo>
                  <a:cubicBezTo>
                    <a:pt x="935" y="608"/>
                    <a:pt x="1279" y="613"/>
                    <a:pt x="1622" y="613"/>
                  </a:cubicBezTo>
                  <a:cubicBezTo>
                    <a:pt x="1965" y="613"/>
                    <a:pt x="2308" y="608"/>
                    <a:pt x="2646" y="598"/>
                  </a:cubicBezTo>
                  <a:cubicBezTo>
                    <a:pt x="2964" y="558"/>
                    <a:pt x="3342" y="598"/>
                    <a:pt x="3502" y="200"/>
                  </a:cubicBezTo>
                  <a:cubicBezTo>
                    <a:pt x="3362" y="180"/>
                    <a:pt x="3183" y="140"/>
                    <a:pt x="30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9"/>
            <p:cNvSpPr/>
            <p:nvPr/>
          </p:nvSpPr>
          <p:spPr>
            <a:xfrm>
              <a:off x="5029150" y="4010600"/>
              <a:ext cx="93025" cy="21375"/>
            </a:xfrm>
            <a:custGeom>
              <a:avLst/>
              <a:gdLst/>
              <a:ahLst/>
              <a:cxnLst/>
              <a:rect l="l" t="t" r="r" b="b"/>
              <a:pathLst>
                <a:path w="3721" h="855" extrusionOk="0">
                  <a:moveTo>
                    <a:pt x="699" y="1"/>
                  </a:moveTo>
                  <a:cubicBezTo>
                    <a:pt x="645" y="1"/>
                    <a:pt x="592" y="3"/>
                    <a:pt x="538" y="7"/>
                  </a:cubicBezTo>
                  <a:cubicBezTo>
                    <a:pt x="299" y="67"/>
                    <a:pt x="1" y="87"/>
                    <a:pt x="1" y="465"/>
                  </a:cubicBezTo>
                  <a:cubicBezTo>
                    <a:pt x="100" y="703"/>
                    <a:pt x="299" y="783"/>
                    <a:pt x="518" y="803"/>
                  </a:cubicBezTo>
                  <a:cubicBezTo>
                    <a:pt x="897" y="841"/>
                    <a:pt x="1283" y="855"/>
                    <a:pt x="1667" y="855"/>
                  </a:cubicBezTo>
                  <a:cubicBezTo>
                    <a:pt x="1889" y="855"/>
                    <a:pt x="2110" y="850"/>
                    <a:pt x="2328" y="843"/>
                  </a:cubicBezTo>
                  <a:cubicBezTo>
                    <a:pt x="2384" y="838"/>
                    <a:pt x="2440" y="836"/>
                    <a:pt x="2496" y="836"/>
                  </a:cubicBezTo>
                  <a:cubicBezTo>
                    <a:pt x="2643" y="836"/>
                    <a:pt x="2793" y="848"/>
                    <a:pt x="2940" y="848"/>
                  </a:cubicBezTo>
                  <a:cubicBezTo>
                    <a:pt x="3220" y="848"/>
                    <a:pt x="3490" y="806"/>
                    <a:pt x="3721" y="564"/>
                  </a:cubicBezTo>
                  <a:lnTo>
                    <a:pt x="3721" y="266"/>
                  </a:lnTo>
                  <a:cubicBezTo>
                    <a:pt x="3698" y="243"/>
                    <a:pt x="3661" y="233"/>
                    <a:pt x="3622" y="233"/>
                  </a:cubicBezTo>
                  <a:cubicBezTo>
                    <a:pt x="3595" y="233"/>
                    <a:pt x="3567" y="238"/>
                    <a:pt x="3542" y="246"/>
                  </a:cubicBezTo>
                  <a:cubicBezTo>
                    <a:pt x="3146" y="278"/>
                    <a:pt x="2739" y="339"/>
                    <a:pt x="2333" y="339"/>
                  </a:cubicBezTo>
                  <a:cubicBezTo>
                    <a:pt x="1984" y="339"/>
                    <a:pt x="1635" y="294"/>
                    <a:pt x="1294" y="146"/>
                  </a:cubicBezTo>
                  <a:cubicBezTo>
                    <a:pt x="1105" y="36"/>
                    <a:pt x="903" y="1"/>
                    <a:pt x="6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9"/>
            <p:cNvSpPr/>
            <p:nvPr/>
          </p:nvSpPr>
          <p:spPr>
            <a:xfrm>
              <a:off x="5599575" y="4007800"/>
              <a:ext cx="40325" cy="17925"/>
            </a:xfrm>
            <a:custGeom>
              <a:avLst/>
              <a:gdLst/>
              <a:ahLst/>
              <a:cxnLst/>
              <a:rect l="l" t="t" r="r" b="b"/>
              <a:pathLst>
                <a:path w="1613" h="717" extrusionOk="0">
                  <a:moveTo>
                    <a:pt x="499" y="1"/>
                  </a:moveTo>
                  <a:cubicBezTo>
                    <a:pt x="326" y="1"/>
                    <a:pt x="158" y="38"/>
                    <a:pt x="1" y="179"/>
                  </a:cubicBezTo>
                  <a:cubicBezTo>
                    <a:pt x="120" y="199"/>
                    <a:pt x="379" y="179"/>
                    <a:pt x="379" y="318"/>
                  </a:cubicBezTo>
                  <a:cubicBezTo>
                    <a:pt x="408" y="680"/>
                    <a:pt x="606" y="715"/>
                    <a:pt x="826" y="715"/>
                  </a:cubicBezTo>
                  <a:cubicBezTo>
                    <a:pt x="879" y="715"/>
                    <a:pt x="933" y="713"/>
                    <a:pt x="987" y="713"/>
                  </a:cubicBezTo>
                  <a:cubicBezTo>
                    <a:pt x="1017" y="713"/>
                    <a:pt x="1046" y="714"/>
                    <a:pt x="1075" y="716"/>
                  </a:cubicBezTo>
                  <a:lnTo>
                    <a:pt x="1612" y="716"/>
                  </a:lnTo>
                  <a:cubicBezTo>
                    <a:pt x="1453" y="517"/>
                    <a:pt x="1473" y="219"/>
                    <a:pt x="1254" y="40"/>
                  </a:cubicBezTo>
                  <a:cubicBezTo>
                    <a:pt x="1205" y="46"/>
                    <a:pt x="1156" y="49"/>
                    <a:pt x="1108" y="49"/>
                  </a:cubicBezTo>
                  <a:cubicBezTo>
                    <a:pt x="901" y="49"/>
                    <a:pt x="696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9"/>
            <p:cNvSpPr/>
            <p:nvPr/>
          </p:nvSpPr>
          <p:spPr>
            <a:xfrm>
              <a:off x="5333525" y="4009900"/>
              <a:ext cx="47750" cy="12350"/>
            </a:xfrm>
            <a:custGeom>
              <a:avLst/>
              <a:gdLst/>
              <a:ahLst/>
              <a:cxnLst/>
              <a:rect l="l" t="t" r="r" b="b"/>
              <a:pathLst>
                <a:path w="1910" h="494" extrusionOk="0">
                  <a:moveTo>
                    <a:pt x="741" y="0"/>
                  </a:moveTo>
                  <a:cubicBezTo>
                    <a:pt x="488" y="0"/>
                    <a:pt x="239" y="25"/>
                    <a:pt x="0" y="75"/>
                  </a:cubicBezTo>
                  <a:cubicBezTo>
                    <a:pt x="64" y="219"/>
                    <a:pt x="154" y="337"/>
                    <a:pt x="320" y="337"/>
                  </a:cubicBezTo>
                  <a:cubicBezTo>
                    <a:pt x="361" y="337"/>
                    <a:pt x="407" y="329"/>
                    <a:pt x="458" y="314"/>
                  </a:cubicBezTo>
                  <a:cubicBezTo>
                    <a:pt x="566" y="278"/>
                    <a:pt x="687" y="246"/>
                    <a:pt x="807" y="246"/>
                  </a:cubicBezTo>
                  <a:cubicBezTo>
                    <a:pt x="951" y="246"/>
                    <a:pt x="1094" y="292"/>
                    <a:pt x="1214" y="433"/>
                  </a:cubicBezTo>
                  <a:cubicBezTo>
                    <a:pt x="1297" y="475"/>
                    <a:pt x="1376" y="493"/>
                    <a:pt x="1450" y="493"/>
                  </a:cubicBezTo>
                  <a:cubicBezTo>
                    <a:pt x="1622" y="493"/>
                    <a:pt x="1771" y="393"/>
                    <a:pt x="1910" y="254"/>
                  </a:cubicBezTo>
                  <a:cubicBezTo>
                    <a:pt x="1811" y="115"/>
                    <a:pt x="1671" y="95"/>
                    <a:pt x="1512" y="75"/>
                  </a:cubicBezTo>
                  <a:cubicBezTo>
                    <a:pt x="1254" y="25"/>
                    <a:pt x="995" y="0"/>
                    <a:pt x="7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9"/>
            <p:cNvSpPr/>
            <p:nvPr/>
          </p:nvSpPr>
          <p:spPr>
            <a:xfrm>
              <a:off x="5580200" y="3968500"/>
              <a:ext cx="26875" cy="29500"/>
            </a:xfrm>
            <a:custGeom>
              <a:avLst/>
              <a:gdLst/>
              <a:ahLst/>
              <a:cxnLst/>
              <a:rect l="l" t="t" r="r" b="b"/>
              <a:pathLst>
                <a:path w="1075" h="1180" extrusionOk="0">
                  <a:moveTo>
                    <a:pt x="796" y="0"/>
                  </a:moveTo>
                  <a:cubicBezTo>
                    <a:pt x="749" y="102"/>
                    <a:pt x="675" y="124"/>
                    <a:pt x="591" y="124"/>
                  </a:cubicBezTo>
                  <a:cubicBezTo>
                    <a:pt x="527" y="124"/>
                    <a:pt x="457" y="111"/>
                    <a:pt x="390" y="111"/>
                  </a:cubicBezTo>
                  <a:cubicBezTo>
                    <a:pt x="321" y="111"/>
                    <a:pt x="254" y="124"/>
                    <a:pt x="199" y="179"/>
                  </a:cubicBezTo>
                  <a:lnTo>
                    <a:pt x="0" y="179"/>
                  </a:lnTo>
                  <a:cubicBezTo>
                    <a:pt x="298" y="458"/>
                    <a:pt x="736" y="657"/>
                    <a:pt x="657" y="1174"/>
                  </a:cubicBezTo>
                  <a:cubicBezTo>
                    <a:pt x="691" y="1177"/>
                    <a:pt x="723" y="1180"/>
                    <a:pt x="753" y="1180"/>
                  </a:cubicBezTo>
                  <a:cubicBezTo>
                    <a:pt x="894" y="1180"/>
                    <a:pt x="978" y="1129"/>
                    <a:pt x="995" y="915"/>
                  </a:cubicBezTo>
                  <a:cubicBezTo>
                    <a:pt x="995" y="617"/>
                    <a:pt x="1074" y="299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9"/>
            <p:cNvSpPr/>
            <p:nvPr/>
          </p:nvSpPr>
          <p:spPr>
            <a:xfrm>
              <a:off x="5060500" y="4015750"/>
              <a:ext cx="57200" cy="6425"/>
            </a:xfrm>
            <a:custGeom>
              <a:avLst/>
              <a:gdLst/>
              <a:ahLst/>
              <a:cxnLst/>
              <a:rect l="l" t="t" r="r" b="b"/>
              <a:pathLst>
                <a:path w="2288" h="257" extrusionOk="0">
                  <a:moveTo>
                    <a:pt x="134" y="0"/>
                  </a:moveTo>
                  <a:cubicBezTo>
                    <a:pt x="89" y="0"/>
                    <a:pt x="40" y="27"/>
                    <a:pt x="0" y="80"/>
                  </a:cubicBezTo>
                  <a:cubicBezTo>
                    <a:pt x="411" y="185"/>
                    <a:pt x="816" y="257"/>
                    <a:pt x="1219" y="257"/>
                  </a:cubicBezTo>
                  <a:cubicBezTo>
                    <a:pt x="1577" y="257"/>
                    <a:pt x="1932" y="200"/>
                    <a:pt x="2288" y="60"/>
                  </a:cubicBezTo>
                  <a:lnTo>
                    <a:pt x="1592" y="60"/>
                  </a:lnTo>
                  <a:cubicBezTo>
                    <a:pt x="1453" y="78"/>
                    <a:pt x="1314" y="85"/>
                    <a:pt x="1174" y="85"/>
                  </a:cubicBezTo>
                  <a:cubicBezTo>
                    <a:pt x="854" y="85"/>
                    <a:pt x="531" y="48"/>
                    <a:pt x="199" y="20"/>
                  </a:cubicBezTo>
                  <a:cubicBezTo>
                    <a:pt x="179" y="7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9"/>
            <p:cNvSpPr/>
            <p:nvPr/>
          </p:nvSpPr>
          <p:spPr>
            <a:xfrm>
              <a:off x="3870400" y="4884550"/>
              <a:ext cx="33850" cy="85075"/>
            </a:xfrm>
            <a:custGeom>
              <a:avLst/>
              <a:gdLst/>
              <a:ahLst/>
              <a:cxnLst/>
              <a:rect l="l" t="t" r="r" b="b"/>
              <a:pathLst>
                <a:path w="1354" h="3403" extrusionOk="0">
                  <a:moveTo>
                    <a:pt x="120" y="1"/>
                  </a:moveTo>
                  <a:cubicBezTo>
                    <a:pt x="41" y="120"/>
                    <a:pt x="1" y="239"/>
                    <a:pt x="21" y="399"/>
                  </a:cubicBezTo>
                  <a:cubicBezTo>
                    <a:pt x="120" y="1055"/>
                    <a:pt x="220" y="1731"/>
                    <a:pt x="439" y="2388"/>
                  </a:cubicBezTo>
                  <a:cubicBezTo>
                    <a:pt x="498" y="2547"/>
                    <a:pt x="638" y="2766"/>
                    <a:pt x="299" y="2826"/>
                  </a:cubicBezTo>
                  <a:cubicBezTo>
                    <a:pt x="439" y="3024"/>
                    <a:pt x="618" y="3203"/>
                    <a:pt x="757" y="3402"/>
                  </a:cubicBezTo>
                  <a:cubicBezTo>
                    <a:pt x="896" y="3144"/>
                    <a:pt x="1135" y="3203"/>
                    <a:pt x="1354" y="3144"/>
                  </a:cubicBezTo>
                  <a:cubicBezTo>
                    <a:pt x="737" y="2865"/>
                    <a:pt x="618" y="2249"/>
                    <a:pt x="439" y="1692"/>
                  </a:cubicBezTo>
                  <a:cubicBezTo>
                    <a:pt x="299" y="1135"/>
                    <a:pt x="319" y="538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9"/>
            <p:cNvSpPr/>
            <p:nvPr/>
          </p:nvSpPr>
          <p:spPr>
            <a:xfrm>
              <a:off x="3872900" y="4598600"/>
              <a:ext cx="19425" cy="29375"/>
            </a:xfrm>
            <a:custGeom>
              <a:avLst/>
              <a:gdLst/>
              <a:ahLst/>
              <a:cxnLst/>
              <a:rect l="l" t="t" r="r" b="b"/>
              <a:pathLst>
                <a:path w="777" h="1175" extrusionOk="0">
                  <a:moveTo>
                    <a:pt x="538" y="0"/>
                  </a:moveTo>
                  <a:cubicBezTo>
                    <a:pt x="458" y="0"/>
                    <a:pt x="378" y="20"/>
                    <a:pt x="319" y="40"/>
                  </a:cubicBezTo>
                  <a:cubicBezTo>
                    <a:pt x="179" y="199"/>
                    <a:pt x="339" y="438"/>
                    <a:pt x="140" y="597"/>
                  </a:cubicBezTo>
                  <a:lnTo>
                    <a:pt x="140" y="657"/>
                  </a:lnTo>
                  <a:cubicBezTo>
                    <a:pt x="140" y="756"/>
                    <a:pt x="60" y="816"/>
                    <a:pt x="40" y="916"/>
                  </a:cubicBezTo>
                  <a:cubicBezTo>
                    <a:pt x="20" y="995"/>
                    <a:pt x="20" y="1035"/>
                    <a:pt x="0" y="1114"/>
                  </a:cubicBezTo>
                  <a:lnTo>
                    <a:pt x="319" y="1114"/>
                  </a:lnTo>
                  <a:cubicBezTo>
                    <a:pt x="359" y="1154"/>
                    <a:pt x="393" y="1174"/>
                    <a:pt x="426" y="1174"/>
                  </a:cubicBezTo>
                  <a:cubicBezTo>
                    <a:pt x="458" y="1174"/>
                    <a:pt x="488" y="1154"/>
                    <a:pt x="518" y="1114"/>
                  </a:cubicBezTo>
                  <a:cubicBezTo>
                    <a:pt x="538" y="1055"/>
                    <a:pt x="538" y="1015"/>
                    <a:pt x="518" y="955"/>
                  </a:cubicBezTo>
                  <a:cubicBezTo>
                    <a:pt x="657" y="816"/>
                    <a:pt x="538" y="557"/>
                    <a:pt x="677" y="418"/>
                  </a:cubicBezTo>
                  <a:cubicBezTo>
                    <a:pt x="776" y="319"/>
                    <a:pt x="756" y="219"/>
                    <a:pt x="736" y="100"/>
                  </a:cubicBezTo>
                  <a:cubicBezTo>
                    <a:pt x="677" y="20"/>
                    <a:pt x="617" y="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9"/>
            <p:cNvSpPr/>
            <p:nvPr/>
          </p:nvSpPr>
          <p:spPr>
            <a:xfrm>
              <a:off x="3875875" y="4629500"/>
              <a:ext cx="10475" cy="32275"/>
            </a:xfrm>
            <a:custGeom>
              <a:avLst/>
              <a:gdLst/>
              <a:ahLst/>
              <a:cxnLst/>
              <a:rect l="l" t="t" r="r" b="b"/>
              <a:pathLst>
                <a:path w="419" h="1291" extrusionOk="0">
                  <a:moveTo>
                    <a:pt x="314" y="0"/>
                  </a:moveTo>
                  <a:cubicBezTo>
                    <a:pt x="286" y="0"/>
                    <a:pt x="257" y="20"/>
                    <a:pt x="220" y="57"/>
                  </a:cubicBezTo>
                  <a:cubicBezTo>
                    <a:pt x="1" y="455"/>
                    <a:pt x="41" y="873"/>
                    <a:pt x="80" y="1291"/>
                  </a:cubicBezTo>
                  <a:cubicBezTo>
                    <a:pt x="299" y="913"/>
                    <a:pt x="240" y="475"/>
                    <a:pt x="419" y="77"/>
                  </a:cubicBezTo>
                  <a:cubicBezTo>
                    <a:pt x="377" y="25"/>
                    <a:pt x="346" y="0"/>
                    <a:pt x="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9"/>
            <p:cNvSpPr/>
            <p:nvPr/>
          </p:nvSpPr>
          <p:spPr>
            <a:xfrm>
              <a:off x="3880850" y="462645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" y="0"/>
                  </a:moveTo>
                  <a:cubicBezTo>
                    <a:pt x="21" y="40"/>
                    <a:pt x="21" y="120"/>
                    <a:pt x="21" y="179"/>
                  </a:cubicBezTo>
                  <a:cubicBezTo>
                    <a:pt x="100" y="199"/>
                    <a:pt x="140" y="199"/>
                    <a:pt x="220" y="199"/>
                  </a:cubicBezTo>
                  <a:cubicBezTo>
                    <a:pt x="239" y="120"/>
                    <a:pt x="239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9"/>
            <p:cNvSpPr/>
            <p:nvPr/>
          </p:nvSpPr>
          <p:spPr>
            <a:xfrm>
              <a:off x="5109225" y="5223225"/>
              <a:ext cx="149725" cy="38675"/>
            </a:xfrm>
            <a:custGeom>
              <a:avLst/>
              <a:gdLst/>
              <a:ahLst/>
              <a:cxnLst/>
              <a:rect l="l" t="t" r="r" b="b"/>
              <a:pathLst>
                <a:path w="5989" h="1547" extrusionOk="0">
                  <a:moveTo>
                    <a:pt x="5451" y="1"/>
                  </a:moveTo>
                  <a:cubicBezTo>
                    <a:pt x="4675" y="220"/>
                    <a:pt x="3920" y="438"/>
                    <a:pt x="3203" y="737"/>
                  </a:cubicBezTo>
                  <a:cubicBezTo>
                    <a:pt x="2757" y="926"/>
                    <a:pt x="2305" y="1060"/>
                    <a:pt x="1850" y="1060"/>
                  </a:cubicBezTo>
                  <a:cubicBezTo>
                    <a:pt x="1493" y="1060"/>
                    <a:pt x="1135" y="978"/>
                    <a:pt x="776" y="777"/>
                  </a:cubicBezTo>
                  <a:cubicBezTo>
                    <a:pt x="641" y="697"/>
                    <a:pt x="499" y="676"/>
                    <a:pt x="350" y="676"/>
                  </a:cubicBezTo>
                  <a:cubicBezTo>
                    <a:pt x="237" y="676"/>
                    <a:pt x="121" y="688"/>
                    <a:pt x="1" y="697"/>
                  </a:cubicBezTo>
                  <a:cubicBezTo>
                    <a:pt x="80" y="816"/>
                    <a:pt x="200" y="876"/>
                    <a:pt x="319" y="876"/>
                  </a:cubicBezTo>
                  <a:cubicBezTo>
                    <a:pt x="538" y="995"/>
                    <a:pt x="339" y="1274"/>
                    <a:pt x="518" y="1393"/>
                  </a:cubicBezTo>
                  <a:lnTo>
                    <a:pt x="597" y="1413"/>
                  </a:lnTo>
                  <a:lnTo>
                    <a:pt x="657" y="1393"/>
                  </a:lnTo>
                  <a:cubicBezTo>
                    <a:pt x="1072" y="1499"/>
                    <a:pt x="1481" y="1547"/>
                    <a:pt x="1885" y="1547"/>
                  </a:cubicBezTo>
                  <a:cubicBezTo>
                    <a:pt x="2624" y="1547"/>
                    <a:pt x="3344" y="1385"/>
                    <a:pt x="4039" y="1115"/>
                  </a:cubicBezTo>
                  <a:cubicBezTo>
                    <a:pt x="4675" y="876"/>
                    <a:pt x="5272" y="597"/>
                    <a:pt x="5949" y="478"/>
                  </a:cubicBezTo>
                  <a:cubicBezTo>
                    <a:pt x="5949" y="418"/>
                    <a:pt x="5968" y="399"/>
                    <a:pt x="5988" y="339"/>
                  </a:cubicBezTo>
                  <a:cubicBezTo>
                    <a:pt x="5889" y="120"/>
                    <a:pt x="5591" y="180"/>
                    <a:pt x="54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9"/>
            <p:cNvSpPr/>
            <p:nvPr/>
          </p:nvSpPr>
          <p:spPr>
            <a:xfrm>
              <a:off x="4835700" y="5163050"/>
              <a:ext cx="90550" cy="30275"/>
            </a:xfrm>
            <a:custGeom>
              <a:avLst/>
              <a:gdLst/>
              <a:ahLst/>
              <a:cxnLst/>
              <a:rect l="l" t="t" r="r" b="b"/>
              <a:pathLst>
                <a:path w="3622" h="1211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677"/>
                    <a:pt x="80" y="896"/>
                    <a:pt x="578" y="995"/>
                  </a:cubicBezTo>
                  <a:lnTo>
                    <a:pt x="597" y="956"/>
                  </a:lnTo>
                  <a:cubicBezTo>
                    <a:pt x="677" y="941"/>
                    <a:pt x="754" y="933"/>
                    <a:pt x="829" y="933"/>
                  </a:cubicBezTo>
                  <a:cubicBezTo>
                    <a:pt x="1055" y="933"/>
                    <a:pt x="1264" y="1000"/>
                    <a:pt x="1473" y="1135"/>
                  </a:cubicBezTo>
                  <a:cubicBezTo>
                    <a:pt x="1532" y="1193"/>
                    <a:pt x="1597" y="1211"/>
                    <a:pt x="1666" y="1211"/>
                  </a:cubicBezTo>
                  <a:cubicBezTo>
                    <a:pt x="1713" y="1211"/>
                    <a:pt x="1762" y="1202"/>
                    <a:pt x="1811" y="1194"/>
                  </a:cubicBezTo>
                  <a:cubicBezTo>
                    <a:pt x="2087" y="1167"/>
                    <a:pt x="2363" y="1043"/>
                    <a:pt x="2645" y="1043"/>
                  </a:cubicBezTo>
                  <a:cubicBezTo>
                    <a:pt x="2770" y="1043"/>
                    <a:pt x="2896" y="1068"/>
                    <a:pt x="3024" y="1135"/>
                  </a:cubicBezTo>
                  <a:cubicBezTo>
                    <a:pt x="3223" y="1135"/>
                    <a:pt x="3422" y="1115"/>
                    <a:pt x="3621" y="1115"/>
                  </a:cubicBezTo>
                  <a:cubicBezTo>
                    <a:pt x="3303" y="836"/>
                    <a:pt x="2865" y="856"/>
                    <a:pt x="2507" y="657"/>
                  </a:cubicBezTo>
                  <a:cubicBezTo>
                    <a:pt x="1771" y="319"/>
                    <a:pt x="936" y="2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9"/>
            <p:cNvSpPr/>
            <p:nvPr/>
          </p:nvSpPr>
          <p:spPr>
            <a:xfrm>
              <a:off x="4965000" y="5172625"/>
              <a:ext cx="20925" cy="32950"/>
            </a:xfrm>
            <a:custGeom>
              <a:avLst/>
              <a:gdLst/>
              <a:ahLst/>
              <a:cxnLst/>
              <a:rect l="l" t="t" r="r" b="b"/>
              <a:pathLst>
                <a:path w="837" h="1318" extrusionOk="0">
                  <a:moveTo>
                    <a:pt x="167" y="1"/>
                  </a:moveTo>
                  <a:cubicBezTo>
                    <a:pt x="115" y="1"/>
                    <a:pt x="60" y="25"/>
                    <a:pt x="1" y="75"/>
                  </a:cubicBezTo>
                  <a:cubicBezTo>
                    <a:pt x="41" y="453"/>
                    <a:pt x="478" y="712"/>
                    <a:pt x="319" y="1149"/>
                  </a:cubicBezTo>
                  <a:cubicBezTo>
                    <a:pt x="438" y="1284"/>
                    <a:pt x="580" y="1317"/>
                    <a:pt x="711" y="1317"/>
                  </a:cubicBezTo>
                  <a:cubicBezTo>
                    <a:pt x="754" y="1317"/>
                    <a:pt x="797" y="1314"/>
                    <a:pt x="836" y="1309"/>
                  </a:cubicBezTo>
                  <a:cubicBezTo>
                    <a:pt x="578" y="951"/>
                    <a:pt x="598" y="453"/>
                    <a:pt x="319" y="75"/>
                  </a:cubicBezTo>
                  <a:cubicBezTo>
                    <a:pt x="269" y="25"/>
                    <a:pt x="220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9"/>
            <p:cNvSpPr/>
            <p:nvPr/>
          </p:nvSpPr>
          <p:spPr>
            <a:xfrm>
              <a:off x="5087850" y="5235175"/>
              <a:ext cx="21400" cy="5450"/>
            </a:xfrm>
            <a:custGeom>
              <a:avLst/>
              <a:gdLst/>
              <a:ahLst/>
              <a:cxnLst/>
              <a:rect l="l" t="t" r="r" b="b"/>
              <a:pathLst>
                <a:path w="856" h="218" extrusionOk="0">
                  <a:moveTo>
                    <a:pt x="0" y="0"/>
                  </a:moveTo>
                  <a:cubicBezTo>
                    <a:pt x="109" y="174"/>
                    <a:pt x="266" y="218"/>
                    <a:pt x="434" y="218"/>
                  </a:cubicBezTo>
                  <a:cubicBezTo>
                    <a:pt x="574" y="218"/>
                    <a:pt x="721" y="188"/>
                    <a:pt x="856" y="179"/>
                  </a:cubicBezTo>
                  <a:cubicBezTo>
                    <a:pt x="597" y="20"/>
                    <a:pt x="2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9"/>
            <p:cNvSpPr/>
            <p:nvPr/>
          </p:nvSpPr>
          <p:spPr>
            <a:xfrm>
              <a:off x="5117175" y="5245100"/>
              <a:ext cx="6500" cy="12975"/>
            </a:xfrm>
            <a:custGeom>
              <a:avLst/>
              <a:gdLst/>
              <a:ahLst/>
              <a:cxnLst/>
              <a:rect l="l" t="t" r="r" b="b"/>
              <a:pathLst>
                <a:path w="260" h="519" extrusionOk="0">
                  <a:moveTo>
                    <a:pt x="1" y="1"/>
                  </a:moveTo>
                  <a:cubicBezTo>
                    <a:pt x="1" y="160"/>
                    <a:pt x="21" y="339"/>
                    <a:pt x="21" y="518"/>
                  </a:cubicBezTo>
                  <a:lnTo>
                    <a:pt x="200" y="518"/>
                  </a:lnTo>
                  <a:cubicBezTo>
                    <a:pt x="200" y="319"/>
                    <a:pt x="26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9"/>
            <p:cNvSpPr/>
            <p:nvPr/>
          </p:nvSpPr>
          <p:spPr>
            <a:xfrm>
              <a:off x="4929700" y="5191675"/>
              <a:ext cx="13450" cy="4750"/>
            </a:xfrm>
            <a:custGeom>
              <a:avLst/>
              <a:gdLst/>
              <a:ahLst/>
              <a:cxnLst/>
              <a:rect l="l" t="t" r="r" b="b"/>
              <a:pathLst>
                <a:path w="538" h="190" extrusionOk="0">
                  <a:moveTo>
                    <a:pt x="149" y="1"/>
                  </a:moveTo>
                  <a:cubicBezTo>
                    <a:pt x="100" y="1"/>
                    <a:pt x="50" y="5"/>
                    <a:pt x="0" y="9"/>
                  </a:cubicBezTo>
                  <a:cubicBezTo>
                    <a:pt x="86" y="156"/>
                    <a:pt x="193" y="190"/>
                    <a:pt x="310" y="190"/>
                  </a:cubicBezTo>
                  <a:cubicBezTo>
                    <a:pt x="383" y="190"/>
                    <a:pt x="460" y="176"/>
                    <a:pt x="538" y="169"/>
                  </a:cubicBezTo>
                  <a:cubicBezTo>
                    <a:pt x="433" y="34"/>
                    <a:pt x="295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9"/>
            <p:cNvSpPr/>
            <p:nvPr/>
          </p:nvSpPr>
          <p:spPr>
            <a:xfrm>
              <a:off x="5077400" y="524560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1" y="41"/>
                    <a:pt x="20" y="100"/>
                    <a:pt x="60" y="140"/>
                  </a:cubicBezTo>
                  <a:cubicBezTo>
                    <a:pt x="100" y="140"/>
                    <a:pt x="180" y="120"/>
                    <a:pt x="219" y="120"/>
                  </a:cubicBezTo>
                  <a:cubicBezTo>
                    <a:pt x="160" y="2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9"/>
            <p:cNvSpPr/>
            <p:nvPr/>
          </p:nvSpPr>
          <p:spPr>
            <a:xfrm>
              <a:off x="5407125" y="3903350"/>
              <a:ext cx="88600" cy="28375"/>
            </a:xfrm>
            <a:custGeom>
              <a:avLst/>
              <a:gdLst/>
              <a:ahLst/>
              <a:cxnLst/>
              <a:rect l="l" t="t" r="r" b="b"/>
              <a:pathLst>
                <a:path w="3544" h="1135" extrusionOk="0">
                  <a:moveTo>
                    <a:pt x="358" y="0"/>
                  </a:moveTo>
                  <a:cubicBezTo>
                    <a:pt x="120" y="0"/>
                    <a:pt x="20" y="140"/>
                    <a:pt x="0" y="378"/>
                  </a:cubicBezTo>
                  <a:cubicBezTo>
                    <a:pt x="0" y="498"/>
                    <a:pt x="0" y="637"/>
                    <a:pt x="199" y="677"/>
                  </a:cubicBezTo>
                  <a:cubicBezTo>
                    <a:pt x="276" y="609"/>
                    <a:pt x="358" y="575"/>
                    <a:pt x="440" y="575"/>
                  </a:cubicBezTo>
                  <a:cubicBezTo>
                    <a:pt x="527" y="575"/>
                    <a:pt x="614" y="614"/>
                    <a:pt x="697" y="697"/>
                  </a:cubicBezTo>
                  <a:cubicBezTo>
                    <a:pt x="1313" y="975"/>
                    <a:pt x="2010" y="856"/>
                    <a:pt x="2626" y="1095"/>
                  </a:cubicBezTo>
                  <a:cubicBezTo>
                    <a:pt x="2646" y="1075"/>
                    <a:pt x="2706" y="1075"/>
                    <a:pt x="2726" y="1075"/>
                  </a:cubicBezTo>
                  <a:cubicBezTo>
                    <a:pt x="2885" y="1075"/>
                    <a:pt x="3004" y="1134"/>
                    <a:pt x="3143" y="1134"/>
                  </a:cubicBezTo>
                  <a:cubicBezTo>
                    <a:pt x="3177" y="1126"/>
                    <a:pt x="3216" y="1125"/>
                    <a:pt x="3254" y="1125"/>
                  </a:cubicBezTo>
                  <a:cubicBezTo>
                    <a:pt x="3271" y="1125"/>
                    <a:pt x="3288" y="1125"/>
                    <a:pt x="3304" y="1125"/>
                  </a:cubicBezTo>
                  <a:cubicBezTo>
                    <a:pt x="3430" y="1125"/>
                    <a:pt x="3543" y="1111"/>
                    <a:pt x="3502" y="876"/>
                  </a:cubicBezTo>
                  <a:cubicBezTo>
                    <a:pt x="3382" y="697"/>
                    <a:pt x="3203" y="717"/>
                    <a:pt x="3024" y="697"/>
                  </a:cubicBezTo>
                  <a:cubicBezTo>
                    <a:pt x="2388" y="577"/>
                    <a:pt x="1711" y="438"/>
                    <a:pt x="1055" y="319"/>
                  </a:cubicBezTo>
                  <a:cubicBezTo>
                    <a:pt x="896" y="100"/>
                    <a:pt x="538" y="21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9"/>
            <p:cNvSpPr/>
            <p:nvPr/>
          </p:nvSpPr>
          <p:spPr>
            <a:xfrm>
              <a:off x="5285275" y="3905325"/>
              <a:ext cx="30875" cy="10975"/>
            </a:xfrm>
            <a:custGeom>
              <a:avLst/>
              <a:gdLst/>
              <a:ahLst/>
              <a:cxnLst/>
              <a:rect l="l" t="t" r="r" b="b"/>
              <a:pathLst>
                <a:path w="1235" h="439" extrusionOk="0">
                  <a:moveTo>
                    <a:pt x="1125" y="1"/>
                  </a:moveTo>
                  <a:cubicBezTo>
                    <a:pt x="1070" y="1"/>
                    <a:pt x="1005" y="21"/>
                    <a:pt x="956" y="21"/>
                  </a:cubicBezTo>
                  <a:cubicBezTo>
                    <a:pt x="816" y="21"/>
                    <a:pt x="697" y="41"/>
                    <a:pt x="538" y="41"/>
                  </a:cubicBezTo>
                  <a:cubicBezTo>
                    <a:pt x="458" y="100"/>
                    <a:pt x="418" y="140"/>
                    <a:pt x="339" y="200"/>
                  </a:cubicBezTo>
                  <a:lnTo>
                    <a:pt x="160" y="200"/>
                  </a:lnTo>
                  <a:cubicBezTo>
                    <a:pt x="120" y="220"/>
                    <a:pt x="1" y="240"/>
                    <a:pt x="1" y="299"/>
                  </a:cubicBezTo>
                  <a:cubicBezTo>
                    <a:pt x="1" y="419"/>
                    <a:pt x="100" y="379"/>
                    <a:pt x="160" y="399"/>
                  </a:cubicBezTo>
                  <a:cubicBezTo>
                    <a:pt x="239" y="419"/>
                    <a:pt x="319" y="419"/>
                    <a:pt x="399" y="439"/>
                  </a:cubicBezTo>
                  <a:cubicBezTo>
                    <a:pt x="498" y="439"/>
                    <a:pt x="597" y="419"/>
                    <a:pt x="697" y="399"/>
                  </a:cubicBezTo>
                  <a:cubicBezTo>
                    <a:pt x="719" y="366"/>
                    <a:pt x="747" y="351"/>
                    <a:pt x="777" y="351"/>
                  </a:cubicBezTo>
                  <a:cubicBezTo>
                    <a:pt x="802" y="351"/>
                    <a:pt x="829" y="361"/>
                    <a:pt x="856" y="379"/>
                  </a:cubicBezTo>
                  <a:lnTo>
                    <a:pt x="936" y="399"/>
                  </a:lnTo>
                  <a:lnTo>
                    <a:pt x="1015" y="399"/>
                  </a:lnTo>
                  <a:cubicBezTo>
                    <a:pt x="1095" y="319"/>
                    <a:pt x="1234" y="220"/>
                    <a:pt x="1234" y="100"/>
                  </a:cubicBezTo>
                  <a:cubicBezTo>
                    <a:pt x="1224" y="21"/>
                    <a:pt x="1179" y="1"/>
                    <a:pt x="11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9"/>
            <p:cNvSpPr/>
            <p:nvPr/>
          </p:nvSpPr>
          <p:spPr>
            <a:xfrm>
              <a:off x="5417075" y="3902850"/>
              <a:ext cx="21400" cy="8400"/>
            </a:xfrm>
            <a:custGeom>
              <a:avLst/>
              <a:gdLst/>
              <a:ahLst/>
              <a:cxnLst/>
              <a:rect l="l" t="t" r="r" b="b"/>
              <a:pathLst>
                <a:path w="856" h="336" extrusionOk="0">
                  <a:moveTo>
                    <a:pt x="0" y="1"/>
                  </a:moveTo>
                  <a:cubicBezTo>
                    <a:pt x="24" y="283"/>
                    <a:pt x="166" y="336"/>
                    <a:pt x="336" y="336"/>
                  </a:cubicBezTo>
                  <a:cubicBezTo>
                    <a:pt x="436" y="336"/>
                    <a:pt x="547" y="317"/>
                    <a:pt x="648" y="317"/>
                  </a:cubicBezTo>
                  <a:cubicBezTo>
                    <a:pt x="664" y="317"/>
                    <a:pt x="681" y="318"/>
                    <a:pt x="697" y="319"/>
                  </a:cubicBezTo>
                  <a:cubicBezTo>
                    <a:pt x="736" y="219"/>
                    <a:pt x="796" y="120"/>
                    <a:pt x="856" y="20"/>
                  </a:cubicBezTo>
                  <a:cubicBezTo>
                    <a:pt x="557" y="1"/>
                    <a:pt x="29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9"/>
            <p:cNvSpPr/>
            <p:nvPr/>
          </p:nvSpPr>
          <p:spPr>
            <a:xfrm>
              <a:off x="5293225" y="39078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20" y="0"/>
                    <a:pt x="41" y="40"/>
                    <a:pt x="1" y="140"/>
                  </a:cubicBezTo>
                  <a:cubicBezTo>
                    <a:pt x="81" y="10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9"/>
            <p:cNvSpPr/>
            <p:nvPr/>
          </p:nvSpPr>
          <p:spPr>
            <a:xfrm>
              <a:off x="4094700" y="3679250"/>
              <a:ext cx="71650" cy="70450"/>
            </a:xfrm>
            <a:custGeom>
              <a:avLst/>
              <a:gdLst/>
              <a:ahLst/>
              <a:cxnLst/>
              <a:rect l="l" t="t" r="r" b="b"/>
              <a:pathLst>
                <a:path w="2866" h="2818" extrusionOk="0">
                  <a:moveTo>
                    <a:pt x="279" y="1"/>
                  </a:moveTo>
                  <a:cubicBezTo>
                    <a:pt x="255" y="1"/>
                    <a:pt x="229" y="5"/>
                    <a:pt x="200" y="13"/>
                  </a:cubicBezTo>
                  <a:cubicBezTo>
                    <a:pt x="100" y="92"/>
                    <a:pt x="20" y="152"/>
                    <a:pt x="1" y="291"/>
                  </a:cubicBezTo>
                  <a:cubicBezTo>
                    <a:pt x="1" y="490"/>
                    <a:pt x="120" y="609"/>
                    <a:pt x="239" y="749"/>
                  </a:cubicBezTo>
                  <a:lnTo>
                    <a:pt x="319" y="828"/>
                  </a:lnTo>
                  <a:cubicBezTo>
                    <a:pt x="398" y="848"/>
                    <a:pt x="438" y="908"/>
                    <a:pt x="498" y="948"/>
                  </a:cubicBezTo>
                  <a:cubicBezTo>
                    <a:pt x="518" y="948"/>
                    <a:pt x="538" y="987"/>
                    <a:pt x="577" y="1007"/>
                  </a:cubicBezTo>
                  <a:cubicBezTo>
                    <a:pt x="617" y="1027"/>
                    <a:pt x="637" y="1027"/>
                    <a:pt x="677" y="1047"/>
                  </a:cubicBezTo>
                  <a:cubicBezTo>
                    <a:pt x="796" y="1127"/>
                    <a:pt x="896" y="1206"/>
                    <a:pt x="995" y="1286"/>
                  </a:cubicBezTo>
                  <a:cubicBezTo>
                    <a:pt x="1035" y="1326"/>
                    <a:pt x="1095" y="1346"/>
                    <a:pt x="1134" y="1405"/>
                  </a:cubicBezTo>
                  <a:cubicBezTo>
                    <a:pt x="1154" y="1405"/>
                    <a:pt x="1194" y="1425"/>
                    <a:pt x="1214" y="1445"/>
                  </a:cubicBezTo>
                  <a:lnTo>
                    <a:pt x="1333" y="1584"/>
                  </a:lnTo>
                  <a:cubicBezTo>
                    <a:pt x="1373" y="1624"/>
                    <a:pt x="1413" y="1644"/>
                    <a:pt x="1433" y="1704"/>
                  </a:cubicBezTo>
                  <a:cubicBezTo>
                    <a:pt x="1473" y="1743"/>
                    <a:pt x="1493" y="1803"/>
                    <a:pt x="1493" y="1843"/>
                  </a:cubicBezTo>
                  <a:lnTo>
                    <a:pt x="1493" y="1922"/>
                  </a:lnTo>
                  <a:lnTo>
                    <a:pt x="1493" y="2101"/>
                  </a:lnTo>
                  <a:cubicBezTo>
                    <a:pt x="1532" y="2141"/>
                    <a:pt x="1592" y="2221"/>
                    <a:pt x="1672" y="2280"/>
                  </a:cubicBezTo>
                  <a:cubicBezTo>
                    <a:pt x="1930" y="2459"/>
                    <a:pt x="2229" y="2639"/>
                    <a:pt x="2507" y="2818"/>
                  </a:cubicBezTo>
                  <a:cubicBezTo>
                    <a:pt x="2686" y="2758"/>
                    <a:pt x="2786" y="2619"/>
                    <a:pt x="2865" y="2499"/>
                  </a:cubicBezTo>
                  <a:cubicBezTo>
                    <a:pt x="2129" y="1803"/>
                    <a:pt x="1672" y="888"/>
                    <a:pt x="776" y="391"/>
                  </a:cubicBezTo>
                  <a:cubicBezTo>
                    <a:pt x="697" y="291"/>
                    <a:pt x="498" y="331"/>
                    <a:pt x="438" y="192"/>
                  </a:cubicBezTo>
                  <a:cubicBezTo>
                    <a:pt x="418" y="132"/>
                    <a:pt x="398" y="112"/>
                    <a:pt x="379" y="52"/>
                  </a:cubicBezTo>
                  <a:cubicBezTo>
                    <a:pt x="353" y="15"/>
                    <a:pt x="320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9"/>
            <p:cNvSpPr/>
            <p:nvPr/>
          </p:nvSpPr>
          <p:spPr>
            <a:xfrm>
              <a:off x="4047450" y="3657275"/>
              <a:ext cx="59200" cy="47675"/>
            </a:xfrm>
            <a:custGeom>
              <a:avLst/>
              <a:gdLst/>
              <a:ahLst/>
              <a:cxnLst/>
              <a:rect l="l" t="t" r="r" b="b"/>
              <a:pathLst>
                <a:path w="2368" h="1907" extrusionOk="0">
                  <a:moveTo>
                    <a:pt x="436" y="1"/>
                  </a:moveTo>
                  <a:cubicBezTo>
                    <a:pt x="294" y="1"/>
                    <a:pt x="150" y="53"/>
                    <a:pt x="1" y="195"/>
                  </a:cubicBezTo>
                  <a:cubicBezTo>
                    <a:pt x="1" y="255"/>
                    <a:pt x="21" y="295"/>
                    <a:pt x="21" y="355"/>
                  </a:cubicBezTo>
                  <a:cubicBezTo>
                    <a:pt x="100" y="394"/>
                    <a:pt x="140" y="434"/>
                    <a:pt x="220" y="494"/>
                  </a:cubicBezTo>
                  <a:cubicBezTo>
                    <a:pt x="976" y="812"/>
                    <a:pt x="1493" y="1469"/>
                    <a:pt x="2129" y="1906"/>
                  </a:cubicBezTo>
                  <a:cubicBezTo>
                    <a:pt x="2209" y="1866"/>
                    <a:pt x="2308" y="1847"/>
                    <a:pt x="2368" y="1747"/>
                  </a:cubicBezTo>
                  <a:cubicBezTo>
                    <a:pt x="2368" y="1687"/>
                    <a:pt x="2368" y="1608"/>
                    <a:pt x="2308" y="1568"/>
                  </a:cubicBezTo>
                  <a:cubicBezTo>
                    <a:pt x="1811" y="1270"/>
                    <a:pt x="1513" y="812"/>
                    <a:pt x="1234" y="315"/>
                  </a:cubicBezTo>
                  <a:cubicBezTo>
                    <a:pt x="972" y="197"/>
                    <a:pt x="709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9"/>
            <p:cNvSpPr/>
            <p:nvPr/>
          </p:nvSpPr>
          <p:spPr>
            <a:xfrm>
              <a:off x="4069350" y="3723350"/>
              <a:ext cx="52775" cy="22875"/>
            </a:xfrm>
            <a:custGeom>
              <a:avLst/>
              <a:gdLst/>
              <a:ahLst/>
              <a:cxnLst/>
              <a:rect l="l" t="t" r="r" b="b"/>
              <a:pathLst>
                <a:path w="2111" h="915" extrusionOk="0">
                  <a:moveTo>
                    <a:pt x="1872" y="0"/>
                  </a:moveTo>
                  <a:cubicBezTo>
                    <a:pt x="1837" y="0"/>
                    <a:pt x="1797" y="6"/>
                    <a:pt x="1751" y="19"/>
                  </a:cubicBezTo>
                  <a:cubicBezTo>
                    <a:pt x="1154" y="198"/>
                    <a:pt x="517" y="258"/>
                    <a:pt x="0" y="636"/>
                  </a:cubicBezTo>
                  <a:cubicBezTo>
                    <a:pt x="20" y="795"/>
                    <a:pt x="119" y="855"/>
                    <a:pt x="239" y="914"/>
                  </a:cubicBezTo>
                  <a:cubicBezTo>
                    <a:pt x="816" y="755"/>
                    <a:pt x="1353" y="636"/>
                    <a:pt x="1930" y="497"/>
                  </a:cubicBezTo>
                  <a:cubicBezTo>
                    <a:pt x="2103" y="271"/>
                    <a:pt x="2110" y="0"/>
                    <a:pt x="18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9"/>
            <p:cNvSpPr/>
            <p:nvPr/>
          </p:nvSpPr>
          <p:spPr>
            <a:xfrm>
              <a:off x="4020600" y="3739725"/>
              <a:ext cx="54225" cy="17925"/>
            </a:xfrm>
            <a:custGeom>
              <a:avLst/>
              <a:gdLst/>
              <a:ahLst/>
              <a:cxnLst/>
              <a:rect l="l" t="t" r="r" b="b"/>
              <a:pathLst>
                <a:path w="2169" h="717" extrusionOk="0">
                  <a:moveTo>
                    <a:pt x="1910" y="1"/>
                  </a:moveTo>
                  <a:cubicBezTo>
                    <a:pt x="1274" y="160"/>
                    <a:pt x="577" y="80"/>
                    <a:pt x="1" y="558"/>
                  </a:cubicBezTo>
                  <a:cubicBezTo>
                    <a:pt x="128" y="685"/>
                    <a:pt x="268" y="717"/>
                    <a:pt x="413" y="717"/>
                  </a:cubicBezTo>
                  <a:cubicBezTo>
                    <a:pt x="558" y="717"/>
                    <a:pt x="708" y="685"/>
                    <a:pt x="856" y="685"/>
                  </a:cubicBezTo>
                  <a:cubicBezTo>
                    <a:pt x="930" y="685"/>
                    <a:pt x="1003" y="693"/>
                    <a:pt x="1075" y="717"/>
                  </a:cubicBezTo>
                  <a:cubicBezTo>
                    <a:pt x="1413" y="558"/>
                    <a:pt x="1870" y="558"/>
                    <a:pt x="2169" y="279"/>
                  </a:cubicBezTo>
                  <a:cubicBezTo>
                    <a:pt x="2089" y="180"/>
                    <a:pt x="1990" y="100"/>
                    <a:pt x="1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9"/>
            <p:cNvSpPr/>
            <p:nvPr/>
          </p:nvSpPr>
          <p:spPr>
            <a:xfrm>
              <a:off x="4100675" y="3700125"/>
              <a:ext cx="33825" cy="27200"/>
            </a:xfrm>
            <a:custGeom>
              <a:avLst/>
              <a:gdLst/>
              <a:ahLst/>
              <a:cxnLst/>
              <a:rect l="l" t="t" r="r" b="b"/>
              <a:pathLst>
                <a:path w="1353" h="1088" extrusionOk="0">
                  <a:moveTo>
                    <a:pt x="275" y="0"/>
                  </a:moveTo>
                  <a:cubicBezTo>
                    <a:pt x="243" y="0"/>
                    <a:pt x="211" y="21"/>
                    <a:pt x="179" y="53"/>
                  </a:cubicBezTo>
                  <a:cubicBezTo>
                    <a:pt x="100" y="93"/>
                    <a:pt x="60" y="152"/>
                    <a:pt x="0" y="192"/>
                  </a:cubicBezTo>
                  <a:cubicBezTo>
                    <a:pt x="378" y="550"/>
                    <a:pt x="796" y="849"/>
                    <a:pt x="1254" y="1087"/>
                  </a:cubicBezTo>
                  <a:cubicBezTo>
                    <a:pt x="1353" y="968"/>
                    <a:pt x="1353" y="849"/>
                    <a:pt x="1254" y="709"/>
                  </a:cubicBezTo>
                  <a:lnTo>
                    <a:pt x="1254" y="749"/>
                  </a:lnTo>
                  <a:cubicBezTo>
                    <a:pt x="1174" y="670"/>
                    <a:pt x="1094" y="630"/>
                    <a:pt x="1055" y="550"/>
                  </a:cubicBezTo>
                  <a:lnTo>
                    <a:pt x="1055" y="570"/>
                  </a:lnTo>
                  <a:cubicBezTo>
                    <a:pt x="995" y="530"/>
                    <a:pt x="955" y="451"/>
                    <a:pt x="876" y="391"/>
                  </a:cubicBezTo>
                  <a:cubicBezTo>
                    <a:pt x="796" y="192"/>
                    <a:pt x="677" y="93"/>
                    <a:pt x="478" y="73"/>
                  </a:cubicBezTo>
                  <a:lnTo>
                    <a:pt x="398" y="93"/>
                  </a:lnTo>
                  <a:lnTo>
                    <a:pt x="358" y="53"/>
                  </a:lnTo>
                  <a:cubicBezTo>
                    <a:pt x="331" y="16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9"/>
            <p:cNvSpPr/>
            <p:nvPr/>
          </p:nvSpPr>
          <p:spPr>
            <a:xfrm>
              <a:off x="3982300" y="3757100"/>
              <a:ext cx="43800" cy="17400"/>
            </a:xfrm>
            <a:custGeom>
              <a:avLst/>
              <a:gdLst/>
              <a:ahLst/>
              <a:cxnLst/>
              <a:rect l="l" t="t" r="r" b="b"/>
              <a:pathLst>
                <a:path w="1752" h="696" extrusionOk="0">
                  <a:moveTo>
                    <a:pt x="1161" y="1"/>
                  </a:moveTo>
                  <a:cubicBezTo>
                    <a:pt x="690" y="1"/>
                    <a:pt x="327" y="252"/>
                    <a:pt x="1" y="559"/>
                  </a:cubicBezTo>
                  <a:cubicBezTo>
                    <a:pt x="113" y="651"/>
                    <a:pt x="226" y="696"/>
                    <a:pt x="344" y="696"/>
                  </a:cubicBezTo>
                  <a:cubicBezTo>
                    <a:pt x="455" y="696"/>
                    <a:pt x="572" y="656"/>
                    <a:pt x="697" y="579"/>
                  </a:cubicBezTo>
                  <a:cubicBezTo>
                    <a:pt x="1015" y="340"/>
                    <a:pt x="1453" y="499"/>
                    <a:pt x="1751" y="241"/>
                  </a:cubicBezTo>
                  <a:cubicBezTo>
                    <a:pt x="1632" y="2"/>
                    <a:pt x="1413" y="62"/>
                    <a:pt x="1214" y="2"/>
                  </a:cubicBezTo>
                  <a:cubicBezTo>
                    <a:pt x="1196" y="1"/>
                    <a:pt x="1178" y="1"/>
                    <a:pt x="1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9"/>
            <p:cNvSpPr/>
            <p:nvPr/>
          </p:nvSpPr>
          <p:spPr>
            <a:xfrm>
              <a:off x="4012650" y="3750900"/>
              <a:ext cx="35325" cy="12225"/>
            </a:xfrm>
            <a:custGeom>
              <a:avLst/>
              <a:gdLst/>
              <a:ahLst/>
              <a:cxnLst/>
              <a:rect l="l" t="t" r="r" b="b"/>
              <a:pathLst>
                <a:path w="1413" h="489" extrusionOk="0">
                  <a:moveTo>
                    <a:pt x="1082" y="1"/>
                  </a:moveTo>
                  <a:cubicBezTo>
                    <a:pt x="1038" y="1"/>
                    <a:pt x="990" y="10"/>
                    <a:pt x="935" y="31"/>
                  </a:cubicBezTo>
                  <a:cubicBezTo>
                    <a:pt x="790" y="89"/>
                    <a:pt x="644" y="126"/>
                    <a:pt x="498" y="126"/>
                  </a:cubicBezTo>
                  <a:cubicBezTo>
                    <a:pt x="445" y="126"/>
                    <a:pt x="392" y="121"/>
                    <a:pt x="338" y="111"/>
                  </a:cubicBezTo>
                  <a:cubicBezTo>
                    <a:pt x="299" y="111"/>
                    <a:pt x="239" y="111"/>
                    <a:pt x="199" y="131"/>
                  </a:cubicBezTo>
                  <a:cubicBezTo>
                    <a:pt x="120" y="190"/>
                    <a:pt x="60" y="250"/>
                    <a:pt x="0" y="290"/>
                  </a:cubicBezTo>
                  <a:cubicBezTo>
                    <a:pt x="120" y="489"/>
                    <a:pt x="378" y="409"/>
                    <a:pt x="537" y="489"/>
                  </a:cubicBezTo>
                  <a:cubicBezTo>
                    <a:pt x="617" y="489"/>
                    <a:pt x="677" y="489"/>
                    <a:pt x="736" y="449"/>
                  </a:cubicBezTo>
                  <a:cubicBezTo>
                    <a:pt x="801" y="397"/>
                    <a:pt x="873" y="385"/>
                    <a:pt x="949" y="385"/>
                  </a:cubicBezTo>
                  <a:cubicBezTo>
                    <a:pt x="1014" y="385"/>
                    <a:pt x="1082" y="394"/>
                    <a:pt x="1148" y="394"/>
                  </a:cubicBezTo>
                  <a:cubicBezTo>
                    <a:pt x="1242" y="394"/>
                    <a:pt x="1334" y="376"/>
                    <a:pt x="1413" y="290"/>
                  </a:cubicBezTo>
                  <a:cubicBezTo>
                    <a:pt x="1334" y="133"/>
                    <a:pt x="1243" y="1"/>
                    <a:pt x="1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9"/>
            <p:cNvSpPr/>
            <p:nvPr/>
          </p:nvSpPr>
          <p:spPr>
            <a:xfrm>
              <a:off x="4012650" y="3754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00" y="1"/>
                    <a:pt x="20" y="40"/>
                    <a:pt x="0" y="160"/>
                  </a:cubicBezTo>
                  <a:cubicBezTo>
                    <a:pt x="100" y="160"/>
                    <a:pt x="17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9"/>
            <p:cNvSpPr/>
            <p:nvPr/>
          </p:nvSpPr>
          <p:spPr>
            <a:xfrm>
              <a:off x="4132000" y="3866050"/>
              <a:ext cx="104950" cy="70425"/>
            </a:xfrm>
            <a:custGeom>
              <a:avLst/>
              <a:gdLst/>
              <a:ahLst/>
              <a:cxnLst/>
              <a:rect l="l" t="t" r="r" b="b"/>
              <a:pathLst>
                <a:path w="4198" h="2817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40"/>
                    <a:pt x="100" y="279"/>
                    <a:pt x="140" y="418"/>
                  </a:cubicBezTo>
                  <a:cubicBezTo>
                    <a:pt x="498" y="1075"/>
                    <a:pt x="1095" y="1293"/>
                    <a:pt x="1731" y="1473"/>
                  </a:cubicBezTo>
                  <a:cubicBezTo>
                    <a:pt x="1791" y="1492"/>
                    <a:pt x="1851" y="1492"/>
                    <a:pt x="1910" y="1512"/>
                  </a:cubicBezTo>
                  <a:cubicBezTo>
                    <a:pt x="1970" y="1532"/>
                    <a:pt x="2030" y="1592"/>
                    <a:pt x="2089" y="1632"/>
                  </a:cubicBezTo>
                  <a:cubicBezTo>
                    <a:pt x="2189" y="1771"/>
                    <a:pt x="2328" y="1731"/>
                    <a:pt x="2447" y="1811"/>
                  </a:cubicBezTo>
                  <a:cubicBezTo>
                    <a:pt x="2507" y="1811"/>
                    <a:pt x="2547" y="1811"/>
                    <a:pt x="2587" y="1870"/>
                  </a:cubicBezTo>
                  <a:cubicBezTo>
                    <a:pt x="2626" y="1970"/>
                    <a:pt x="2746" y="2109"/>
                    <a:pt x="2726" y="2169"/>
                  </a:cubicBezTo>
                  <a:cubicBezTo>
                    <a:pt x="2479" y="2721"/>
                    <a:pt x="2710" y="2796"/>
                    <a:pt x="3007" y="2796"/>
                  </a:cubicBezTo>
                  <a:cubicBezTo>
                    <a:pt x="3117" y="2796"/>
                    <a:pt x="3235" y="2785"/>
                    <a:pt x="3343" y="2785"/>
                  </a:cubicBezTo>
                  <a:cubicBezTo>
                    <a:pt x="3361" y="2784"/>
                    <a:pt x="3380" y="2783"/>
                    <a:pt x="3398" y="2783"/>
                  </a:cubicBezTo>
                  <a:cubicBezTo>
                    <a:pt x="3518" y="2783"/>
                    <a:pt x="3631" y="2817"/>
                    <a:pt x="3748" y="2817"/>
                  </a:cubicBezTo>
                  <a:cubicBezTo>
                    <a:pt x="3804" y="2817"/>
                    <a:pt x="3861" y="2809"/>
                    <a:pt x="3919" y="2785"/>
                  </a:cubicBezTo>
                  <a:cubicBezTo>
                    <a:pt x="4198" y="2686"/>
                    <a:pt x="3840" y="2427"/>
                    <a:pt x="4039" y="2308"/>
                  </a:cubicBezTo>
                  <a:cubicBezTo>
                    <a:pt x="2786" y="1373"/>
                    <a:pt x="1294" y="87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9"/>
            <p:cNvSpPr/>
            <p:nvPr/>
          </p:nvSpPr>
          <p:spPr>
            <a:xfrm>
              <a:off x="4122550" y="3876500"/>
              <a:ext cx="52750" cy="30850"/>
            </a:xfrm>
            <a:custGeom>
              <a:avLst/>
              <a:gdLst/>
              <a:ahLst/>
              <a:cxnLst/>
              <a:rect l="l" t="t" r="r" b="b"/>
              <a:pathLst>
                <a:path w="2110" h="1234" extrusionOk="0">
                  <a:moveTo>
                    <a:pt x="518" y="0"/>
                  </a:moveTo>
                  <a:cubicBezTo>
                    <a:pt x="359" y="40"/>
                    <a:pt x="180" y="40"/>
                    <a:pt x="1" y="40"/>
                  </a:cubicBezTo>
                  <a:cubicBezTo>
                    <a:pt x="617" y="498"/>
                    <a:pt x="1174" y="1035"/>
                    <a:pt x="1950" y="1234"/>
                  </a:cubicBezTo>
                  <a:lnTo>
                    <a:pt x="2109" y="1055"/>
                  </a:lnTo>
                  <a:cubicBezTo>
                    <a:pt x="1612" y="657"/>
                    <a:pt x="955" y="498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9"/>
            <p:cNvSpPr/>
            <p:nvPr/>
          </p:nvSpPr>
          <p:spPr>
            <a:xfrm>
              <a:off x="4097200" y="4151750"/>
              <a:ext cx="171100" cy="49150"/>
            </a:xfrm>
            <a:custGeom>
              <a:avLst/>
              <a:gdLst/>
              <a:ahLst/>
              <a:cxnLst/>
              <a:rect l="l" t="t" r="r" b="b"/>
              <a:pathLst>
                <a:path w="6844" h="1966" extrusionOk="0">
                  <a:moveTo>
                    <a:pt x="6547" y="1"/>
                  </a:moveTo>
                  <a:cubicBezTo>
                    <a:pt x="6510" y="1"/>
                    <a:pt x="6475" y="11"/>
                    <a:pt x="6445" y="31"/>
                  </a:cubicBezTo>
                  <a:cubicBezTo>
                    <a:pt x="6386" y="31"/>
                    <a:pt x="6346" y="51"/>
                    <a:pt x="6286" y="51"/>
                  </a:cubicBezTo>
                  <a:cubicBezTo>
                    <a:pt x="6193" y="118"/>
                    <a:pt x="6089" y="128"/>
                    <a:pt x="5984" y="128"/>
                  </a:cubicBezTo>
                  <a:cubicBezTo>
                    <a:pt x="5939" y="128"/>
                    <a:pt x="5893" y="126"/>
                    <a:pt x="5848" y="126"/>
                  </a:cubicBezTo>
                  <a:cubicBezTo>
                    <a:pt x="5751" y="126"/>
                    <a:pt x="5656" y="135"/>
                    <a:pt x="5570" y="190"/>
                  </a:cubicBezTo>
                  <a:cubicBezTo>
                    <a:pt x="5451" y="230"/>
                    <a:pt x="5351" y="309"/>
                    <a:pt x="5252" y="329"/>
                  </a:cubicBezTo>
                  <a:cubicBezTo>
                    <a:pt x="3601" y="608"/>
                    <a:pt x="1989" y="1085"/>
                    <a:pt x="398" y="1602"/>
                  </a:cubicBezTo>
                  <a:cubicBezTo>
                    <a:pt x="199" y="1642"/>
                    <a:pt x="0" y="1682"/>
                    <a:pt x="0" y="1960"/>
                  </a:cubicBezTo>
                  <a:cubicBezTo>
                    <a:pt x="100" y="1963"/>
                    <a:pt x="201" y="1966"/>
                    <a:pt x="302" y="1966"/>
                  </a:cubicBezTo>
                  <a:cubicBezTo>
                    <a:pt x="842" y="1966"/>
                    <a:pt x="1387" y="1904"/>
                    <a:pt x="1890" y="1602"/>
                  </a:cubicBezTo>
                  <a:cubicBezTo>
                    <a:pt x="2507" y="1363"/>
                    <a:pt x="3123" y="1085"/>
                    <a:pt x="3819" y="1085"/>
                  </a:cubicBezTo>
                  <a:cubicBezTo>
                    <a:pt x="3899" y="1025"/>
                    <a:pt x="3959" y="986"/>
                    <a:pt x="4018" y="926"/>
                  </a:cubicBezTo>
                  <a:cubicBezTo>
                    <a:pt x="4179" y="990"/>
                    <a:pt x="4339" y="1008"/>
                    <a:pt x="4493" y="1008"/>
                  </a:cubicBezTo>
                  <a:cubicBezTo>
                    <a:pt x="4626" y="1008"/>
                    <a:pt x="4754" y="995"/>
                    <a:pt x="4874" y="986"/>
                  </a:cubicBezTo>
                  <a:cubicBezTo>
                    <a:pt x="5053" y="966"/>
                    <a:pt x="5212" y="926"/>
                    <a:pt x="5371" y="886"/>
                  </a:cubicBezTo>
                  <a:cubicBezTo>
                    <a:pt x="5709" y="787"/>
                    <a:pt x="6087" y="707"/>
                    <a:pt x="6445" y="608"/>
                  </a:cubicBezTo>
                  <a:cubicBezTo>
                    <a:pt x="6604" y="548"/>
                    <a:pt x="6764" y="508"/>
                    <a:pt x="6843" y="329"/>
                  </a:cubicBezTo>
                  <a:cubicBezTo>
                    <a:pt x="6843" y="210"/>
                    <a:pt x="6783" y="110"/>
                    <a:pt x="6664" y="31"/>
                  </a:cubicBezTo>
                  <a:cubicBezTo>
                    <a:pt x="6624" y="11"/>
                    <a:pt x="6585" y="1"/>
                    <a:pt x="6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9"/>
            <p:cNvSpPr/>
            <p:nvPr/>
          </p:nvSpPr>
          <p:spPr>
            <a:xfrm>
              <a:off x="4135475" y="4149525"/>
              <a:ext cx="44300" cy="19925"/>
            </a:xfrm>
            <a:custGeom>
              <a:avLst/>
              <a:gdLst/>
              <a:ahLst/>
              <a:cxnLst/>
              <a:rect l="l" t="t" r="r" b="b"/>
              <a:pathLst>
                <a:path w="1772" h="797" extrusionOk="0">
                  <a:moveTo>
                    <a:pt x="1592" y="0"/>
                  </a:moveTo>
                  <a:cubicBezTo>
                    <a:pt x="1194" y="140"/>
                    <a:pt x="777" y="299"/>
                    <a:pt x="359" y="458"/>
                  </a:cubicBezTo>
                  <a:cubicBezTo>
                    <a:pt x="339" y="617"/>
                    <a:pt x="100" y="637"/>
                    <a:pt x="1" y="796"/>
                  </a:cubicBezTo>
                  <a:cubicBezTo>
                    <a:pt x="498" y="776"/>
                    <a:pt x="956" y="677"/>
                    <a:pt x="1393" y="478"/>
                  </a:cubicBezTo>
                  <a:cubicBezTo>
                    <a:pt x="1552" y="358"/>
                    <a:pt x="1771" y="259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9"/>
            <p:cNvSpPr/>
            <p:nvPr/>
          </p:nvSpPr>
          <p:spPr>
            <a:xfrm>
              <a:off x="4170300" y="4148525"/>
              <a:ext cx="21900" cy="13075"/>
            </a:xfrm>
            <a:custGeom>
              <a:avLst/>
              <a:gdLst/>
              <a:ahLst/>
              <a:cxnLst/>
              <a:rect l="l" t="t" r="r" b="b"/>
              <a:pathLst>
                <a:path w="876" h="523" extrusionOk="0">
                  <a:moveTo>
                    <a:pt x="358" y="1"/>
                  </a:moveTo>
                  <a:cubicBezTo>
                    <a:pt x="299" y="1"/>
                    <a:pt x="259" y="20"/>
                    <a:pt x="199" y="40"/>
                  </a:cubicBezTo>
                  <a:cubicBezTo>
                    <a:pt x="120" y="199"/>
                    <a:pt x="80" y="359"/>
                    <a:pt x="0" y="518"/>
                  </a:cubicBezTo>
                  <a:cubicBezTo>
                    <a:pt x="31" y="521"/>
                    <a:pt x="60" y="523"/>
                    <a:pt x="89" y="523"/>
                  </a:cubicBezTo>
                  <a:cubicBezTo>
                    <a:pt x="382" y="523"/>
                    <a:pt x="604" y="355"/>
                    <a:pt x="876" y="319"/>
                  </a:cubicBezTo>
                  <a:cubicBezTo>
                    <a:pt x="756" y="100"/>
                    <a:pt x="458" y="219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9"/>
            <p:cNvSpPr/>
            <p:nvPr/>
          </p:nvSpPr>
          <p:spPr>
            <a:xfrm>
              <a:off x="4205100" y="41439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531" y="1"/>
                  </a:moveTo>
                  <a:cubicBezTo>
                    <a:pt x="473" y="1"/>
                    <a:pt x="414" y="4"/>
                    <a:pt x="359" y="4"/>
                  </a:cubicBezTo>
                  <a:cubicBezTo>
                    <a:pt x="337" y="13"/>
                    <a:pt x="312" y="15"/>
                    <a:pt x="285" y="15"/>
                  </a:cubicBezTo>
                  <a:cubicBezTo>
                    <a:pt x="259" y="15"/>
                    <a:pt x="232" y="13"/>
                    <a:pt x="205" y="13"/>
                  </a:cubicBezTo>
                  <a:cubicBezTo>
                    <a:pt x="127" y="13"/>
                    <a:pt x="47" y="28"/>
                    <a:pt x="1" y="144"/>
                  </a:cubicBezTo>
                  <a:cubicBezTo>
                    <a:pt x="259" y="144"/>
                    <a:pt x="498" y="184"/>
                    <a:pt x="757" y="203"/>
                  </a:cubicBezTo>
                  <a:cubicBezTo>
                    <a:pt x="796" y="203"/>
                    <a:pt x="856" y="184"/>
                    <a:pt x="876" y="144"/>
                  </a:cubicBezTo>
                  <a:cubicBezTo>
                    <a:pt x="793" y="20"/>
                    <a:pt x="663" y="1"/>
                    <a:pt x="5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9"/>
            <p:cNvSpPr/>
            <p:nvPr/>
          </p:nvSpPr>
          <p:spPr>
            <a:xfrm>
              <a:off x="4262800" y="4147525"/>
              <a:ext cx="19425" cy="12775"/>
            </a:xfrm>
            <a:custGeom>
              <a:avLst/>
              <a:gdLst/>
              <a:ahLst/>
              <a:cxnLst/>
              <a:rect l="l" t="t" r="r" b="b"/>
              <a:pathLst>
                <a:path w="777" h="511" extrusionOk="0">
                  <a:moveTo>
                    <a:pt x="498" y="1"/>
                  </a:moveTo>
                  <a:cubicBezTo>
                    <a:pt x="458" y="1"/>
                    <a:pt x="398" y="41"/>
                    <a:pt x="358" y="41"/>
                  </a:cubicBezTo>
                  <a:cubicBezTo>
                    <a:pt x="279" y="160"/>
                    <a:pt x="80" y="80"/>
                    <a:pt x="0" y="220"/>
                  </a:cubicBezTo>
                  <a:cubicBezTo>
                    <a:pt x="60" y="279"/>
                    <a:pt x="140" y="319"/>
                    <a:pt x="179" y="379"/>
                  </a:cubicBezTo>
                  <a:cubicBezTo>
                    <a:pt x="261" y="472"/>
                    <a:pt x="349" y="511"/>
                    <a:pt x="441" y="511"/>
                  </a:cubicBezTo>
                  <a:cubicBezTo>
                    <a:pt x="505" y="511"/>
                    <a:pt x="571" y="491"/>
                    <a:pt x="637" y="458"/>
                  </a:cubicBezTo>
                  <a:cubicBezTo>
                    <a:pt x="697" y="438"/>
                    <a:pt x="756" y="359"/>
                    <a:pt x="776" y="279"/>
                  </a:cubicBezTo>
                  <a:cubicBezTo>
                    <a:pt x="776" y="180"/>
                    <a:pt x="756" y="140"/>
                    <a:pt x="697" y="60"/>
                  </a:cubicBezTo>
                  <a:cubicBezTo>
                    <a:pt x="637" y="41"/>
                    <a:pt x="577" y="4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9"/>
            <p:cNvSpPr/>
            <p:nvPr/>
          </p:nvSpPr>
          <p:spPr>
            <a:xfrm>
              <a:off x="4236425" y="4152575"/>
              <a:ext cx="17950" cy="4350"/>
            </a:xfrm>
            <a:custGeom>
              <a:avLst/>
              <a:gdLst/>
              <a:ahLst/>
              <a:cxnLst/>
              <a:rect l="l" t="t" r="r" b="b"/>
              <a:pathLst>
                <a:path w="718" h="174" extrusionOk="0">
                  <a:moveTo>
                    <a:pt x="442" y="0"/>
                  </a:moveTo>
                  <a:cubicBezTo>
                    <a:pt x="287" y="0"/>
                    <a:pt x="140" y="30"/>
                    <a:pt x="1" y="157"/>
                  </a:cubicBezTo>
                  <a:cubicBezTo>
                    <a:pt x="88" y="164"/>
                    <a:pt x="178" y="174"/>
                    <a:pt x="267" y="174"/>
                  </a:cubicBezTo>
                  <a:cubicBezTo>
                    <a:pt x="423" y="174"/>
                    <a:pt x="578" y="144"/>
                    <a:pt x="717" y="18"/>
                  </a:cubicBezTo>
                  <a:cubicBezTo>
                    <a:pt x="623" y="10"/>
                    <a:pt x="531" y="0"/>
                    <a:pt x="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9"/>
            <p:cNvSpPr/>
            <p:nvPr/>
          </p:nvSpPr>
          <p:spPr>
            <a:xfrm>
              <a:off x="4258825" y="4148150"/>
              <a:ext cx="12950" cy="4875"/>
            </a:xfrm>
            <a:custGeom>
              <a:avLst/>
              <a:gdLst/>
              <a:ahLst/>
              <a:cxnLst/>
              <a:rect l="l" t="t" r="r" b="b"/>
              <a:pathLst>
                <a:path w="518" h="195" extrusionOk="0">
                  <a:moveTo>
                    <a:pt x="374" y="1"/>
                  </a:moveTo>
                  <a:cubicBezTo>
                    <a:pt x="227" y="1"/>
                    <a:pt x="91" y="49"/>
                    <a:pt x="0" y="155"/>
                  </a:cubicBezTo>
                  <a:cubicBezTo>
                    <a:pt x="40" y="175"/>
                    <a:pt x="120" y="175"/>
                    <a:pt x="179" y="195"/>
                  </a:cubicBezTo>
                  <a:cubicBezTo>
                    <a:pt x="299" y="135"/>
                    <a:pt x="398" y="75"/>
                    <a:pt x="517" y="16"/>
                  </a:cubicBezTo>
                  <a:cubicBezTo>
                    <a:pt x="469" y="6"/>
                    <a:pt x="421" y="1"/>
                    <a:pt x="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9"/>
            <p:cNvSpPr/>
            <p:nvPr/>
          </p:nvSpPr>
          <p:spPr>
            <a:xfrm>
              <a:off x="3945500" y="4414600"/>
              <a:ext cx="111925" cy="81275"/>
            </a:xfrm>
            <a:custGeom>
              <a:avLst/>
              <a:gdLst/>
              <a:ahLst/>
              <a:cxnLst/>
              <a:rect l="l" t="t" r="r" b="b"/>
              <a:pathLst>
                <a:path w="4477" h="3251" extrusionOk="0">
                  <a:moveTo>
                    <a:pt x="816" y="0"/>
                  </a:moveTo>
                  <a:cubicBezTo>
                    <a:pt x="717" y="60"/>
                    <a:pt x="598" y="119"/>
                    <a:pt x="498" y="199"/>
                  </a:cubicBezTo>
                  <a:cubicBezTo>
                    <a:pt x="529" y="365"/>
                    <a:pt x="609" y="396"/>
                    <a:pt x="700" y="396"/>
                  </a:cubicBezTo>
                  <a:cubicBezTo>
                    <a:pt x="755" y="396"/>
                    <a:pt x="814" y="385"/>
                    <a:pt x="869" y="385"/>
                  </a:cubicBezTo>
                  <a:cubicBezTo>
                    <a:pt x="900" y="385"/>
                    <a:pt x="929" y="388"/>
                    <a:pt x="956" y="398"/>
                  </a:cubicBezTo>
                  <a:cubicBezTo>
                    <a:pt x="1015" y="438"/>
                    <a:pt x="1055" y="458"/>
                    <a:pt x="1135" y="458"/>
                  </a:cubicBezTo>
                  <a:cubicBezTo>
                    <a:pt x="1214" y="458"/>
                    <a:pt x="1254" y="478"/>
                    <a:pt x="1314" y="537"/>
                  </a:cubicBezTo>
                  <a:lnTo>
                    <a:pt x="1353" y="597"/>
                  </a:lnTo>
                  <a:lnTo>
                    <a:pt x="1413" y="597"/>
                  </a:lnTo>
                  <a:cubicBezTo>
                    <a:pt x="1592" y="657"/>
                    <a:pt x="1791" y="597"/>
                    <a:pt x="1930" y="736"/>
                  </a:cubicBezTo>
                  <a:cubicBezTo>
                    <a:pt x="1983" y="789"/>
                    <a:pt x="2036" y="816"/>
                    <a:pt x="2084" y="816"/>
                  </a:cubicBezTo>
                  <a:cubicBezTo>
                    <a:pt x="2107" y="816"/>
                    <a:pt x="2129" y="809"/>
                    <a:pt x="2149" y="796"/>
                  </a:cubicBezTo>
                  <a:lnTo>
                    <a:pt x="2149" y="796"/>
                  </a:lnTo>
                  <a:cubicBezTo>
                    <a:pt x="2109" y="895"/>
                    <a:pt x="1990" y="856"/>
                    <a:pt x="1930" y="955"/>
                  </a:cubicBezTo>
                  <a:lnTo>
                    <a:pt x="1811" y="1094"/>
                  </a:lnTo>
                  <a:cubicBezTo>
                    <a:pt x="1572" y="1393"/>
                    <a:pt x="1334" y="1691"/>
                    <a:pt x="976" y="1830"/>
                  </a:cubicBezTo>
                  <a:lnTo>
                    <a:pt x="379" y="2427"/>
                  </a:lnTo>
                  <a:cubicBezTo>
                    <a:pt x="279" y="2606"/>
                    <a:pt x="140" y="2725"/>
                    <a:pt x="1" y="2825"/>
                  </a:cubicBezTo>
                  <a:cubicBezTo>
                    <a:pt x="1" y="3119"/>
                    <a:pt x="110" y="3250"/>
                    <a:pt x="319" y="3250"/>
                  </a:cubicBezTo>
                  <a:cubicBezTo>
                    <a:pt x="393" y="3250"/>
                    <a:pt x="479" y="3234"/>
                    <a:pt x="578" y="3203"/>
                  </a:cubicBezTo>
                  <a:cubicBezTo>
                    <a:pt x="1393" y="2507"/>
                    <a:pt x="2269" y="1850"/>
                    <a:pt x="2865" y="915"/>
                  </a:cubicBezTo>
                  <a:cubicBezTo>
                    <a:pt x="2922" y="868"/>
                    <a:pt x="2979" y="843"/>
                    <a:pt x="3034" y="843"/>
                  </a:cubicBezTo>
                  <a:cubicBezTo>
                    <a:pt x="3094" y="843"/>
                    <a:pt x="3151" y="873"/>
                    <a:pt x="3203" y="935"/>
                  </a:cubicBezTo>
                  <a:cubicBezTo>
                    <a:pt x="3311" y="1004"/>
                    <a:pt x="3427" y="1017"/>
                    <a:pt x="3545" y="1017"/>
                  </a:cubicBezTo>
                  <a:cubicBezTo>
                    <a:pt x="3616" y="1017"/>
                    <a:pt x="3687" y="1012"/>
                    <a:pt x="3757" y="1012"/>
                  </a:cubicBezTo>
                  <a:cubicBezTo>
                    <a:pt x="3875" y="1012"/>
                    <a:pt x="3991" y="1025"/>
                    <a:pt x="4099" y="1094"/>
                  </a:cubicBezTo>
                  <a:cubicBezTo>
                    <a:pt x="4148" y="1114"/>
                    <a:pt x="4203" y="1124"/>
                    <a:pt x="4263" y="1124"/>
                  </a:cubicBezTo>
                  <a:cubicBezTo>
                    <a:pt x="4322" y="1124"/>
                    <a:pt x="4387" y="1114"/>
                    <a:pt x="4457" y="1094"/>
                  </a:cubicBezTo>
                  <a:cubicBezTo>
                    <a:pt x="4477" y="517"/>
                    <a:pt x="3959" y="617"/>
                    <a:pt x="3641" y="418"/>
                  </a:cubicBezTo>
                  <a:cubicBezTo>
                    <a:pt x="3581" y="398"/>
                    <a:pt x="3482" y="358"/>
                    <a:pt x="3402" y="358"/>
                  </a:cubicBezTo>
                  <a:cubicBezTo>
                    <a:pt x="3203" y="338"/>
                    <a:pt x="3005" y="338"/>
                    <a:pt x="2806" y="338"/>
                  </a:cubicBezTo>
                  <a:cubicBezTo>
                    <a:pt x="2646" y="338"/>
                    <a:pt x="2507" y="318"/>
                    <a:pt x="2348" y="259"/>
                  </a:cubicBezTo>
                  <a:cubicBezTo>
                    <a:pt x="2229" y="219"/>
                    <a:pt x="2090" y="199"/>
                    <a:pt x="1930" y="199"/>
                  </a:cubicBezTo>
                  <a:cubicBezTo>
                    <a:pt x="1811" y="199"/>
                    <a:pt x="1652" y="139"/>
                    <a:pt x="1533" y="119"/>
                  </a:cubicBezTo>
                  <a:cubicBezTo>
                    <a:pt x="1493" y="100"/>
                    <a:pt x="1449" y="95"/>
                    <a:pt x="1403" y="95"/>
                  </a:cubicBezTo>
                  <a:cubicBezTo>
                    <a:pt x="1366" y="95"/>
                    <a:pt x="1329" y="98"/>
                    <a:pt x="1292" y="98"/>
                  </a:cubicBezTo>
                  <a:cubicBezTo>
                    <a:pt x="1237" y="98"/>
                    <a:pt x="1182" y="92"/>
                    <a:pt x="1135" y="60"/>
                  </a:cubicBezTo>
                  <a:cubicBezTo>
                    <a:pt x="1015" y="40"/>
                    <a:pt x="916" y="20"/>
                    <a:pt x="8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9"/>
            <p:cNvSpPr/>
            <p:nvPr/>
          </p:nvSpPr>
          <p:spPr>
            <a:xfrm>
              <a:off x="3945500" y="4607800"/>
              <a:ext cx="178075" cy="26000"/>
            </a:xfrm>
            <a:custGeom>
              <a:avLst/>
              <a:gdLst/>
              <a:ahLst/>
              <a:cxnLst/>
              <a:rect l="l" t="t" r="r" b="b"/>
              <a:pathLst>
                <a:path w="7123" h="1040" extrusionOk="0">
                  <a:moveTo>
                    <a:pt x="431" y="0"/>
                  </a:moveTo>
                  <a:cubicBezTo>
                    <a:pt x="364" y="0"/>
                    <a:pt x="299" y="20"/>
                    <a:pt x="239" y="70"/>
                  </a:cubicBezTo>
                  <a:lnTo>
                    <a:pt x="60" y="70"/>
                  </a:lnTo>
                  <a:cubicBezTo>
                    <a:pt x="41" y="70"/>
                    <a:pt x="41" y="90"/>
                    <a:pt x="21" y="110"/>
                  </a:cubicBezTo>
                  <a:cubicBezTo>
                    <a:pt x="1" y="150"/>
                    <a:pt x="21" y="189"/>
                    <a:pt x="60" y="209"/>
                  </a:cubicBezTo>
                  <a:cubicBezTo>
                    <a:pt x="120" y="269"/>
                    <a:pt x="140" y="269"/>
                    <a:pt x="200" y="269"/>
                  </a:cubicBezTo>
                  <a:cubicBezTo>
                    <a:pt x="319" y="309"/>
                    <a:pt x="458" y="309"/>
                    <a:pt x="598" y="388"/>
                  </a:cubicBezTo>
                  <a:cubicBezTo>
                    <a:pt x="697" y="408"/>
                    <a:pt x="796" y="408"/>
                    <a:pt x="896" y="448"/>
                  </a:cubicBezTo>
                  <a:cubicBezTo>
                    <a:pt x="1005" y="508"/>
                    <a:pt x="1130" y="508"/>
                    <a:pt x="1256" y="508"/>
                  </a:cubicBezTo>
                  <a:cubicBezTo>
                    <a:pt x="1383" y="508"/>
                    <a:pt x="1513" y="508"/>
                    <a:pt x="1632" y="567"/>
                  </a:cubicBezTo>
                  <a:cubicBezTo>
                    <a:pt x="1692" y="567"/>
                    <a:pt x="1751" y="587"/>
                    <a:pt x="1811" y="587"/>
                  </a:cubicBezTo>
                  <a:cubicBezTo>
                    <a:pt x="1868" y="540"/>
                    <a:pt x="1929" y="515"/>
                    <a:pt x="1987" y="515"/>
                  </a:cubicBezTo>
                  <a:cubicBezTo>
                    <a:pt x="2050" y="515"/>
                    <a:pt x="2108" y="545"/>
                    <a:pt x="2149" y="607"/>
                  </a:cubicBezTo>
                  <a:cubicBezTo>
                    <a:pt x="2662" y="728"/>
                    <a:pt x="3164" y="814"/>
                    <a:pt x="3680" y="814"/>
                  </a:cubicBezTo>
                  <a:cubicBezTo>
                    <a:pt x="3844" y="814"/>
                    <a:pt x="4010" y="805"/>
                    <a:pt x="4178" y="786"/>
                  </a:cubicBezTo>
                  <a:cubicBezTo>
                    <a:pt x="4345" y="850"/>
                    <a:pt x="4522" y="859"/>
                    <a:pt x="4701" y="859"/>
                  </a:cubicBezTo>
                  <a:cubicBezTo>
                    <a:pt x="4777" y="859"/>
                    <a:pt x="4854" y="858"/>
                    <a:pt x="4931" y="858"/>
                  </a:cubicBezTo>
                  <a:cubicBezTo>
                    <a:pt x="5122" y="858"/>
                    <a:pt x="5312" y="869"/>
                    <a:pt x="5491" y="945"/>
                  </a:cubicBezTo>
                  <a:cubicBezTo>
                    <a:pt x="5670" y="945"/>
                    <a:pt x="5809" y="965"/>
                    <a:pt x="5988" y="965"/>
                  </a:cubicBezTo>
                  <a:cubicBezTo>
                    <a:pt x="6148" y="1025"/>
                    <a:pt x="6317" y="1040"/>
                    <a:pt x="6488" y="1040"/>
                  </a:cubicBezTo>
                  <a:cubicBezTo>
                    <a:pt x="6660" y="1040"/>
                    <a:pt x="6834" y="1025"/>
                    <a:pt x="7003" y="1025"/>
                  </a:cubicBezTo>
                  <a:cubicBezTo>
                    <a:pt x="7102" y="965"/>
                    <a:pt x="7122" y="866"/>
                    <a:pt x="7102" y="766"/>
                  </a:cubicBezTo>
                  <a:cubicBezTo>
                    <a:pt x="6988" y="685"/>
                    <a:pt x="6861" y="666"/>
                    <a:pt x="6732" y="666"/>
                  </a:cubicBezTo>
                  <a:cubicBezTo>
                    <a:pt x="6617" y="666"/>
                    <a:pt x="6500" y="681"/>
                    <a:pt x="6386" y="681"/>
                  </a:cubicBezTo>
                  <a:cubicBezTo>
                    <a:pt x="6252" y="681"/>
                    <a:pt x="6122" y="660"/>
                    <a:pt x="6008" y="567"/>
                  </a:cubicBezTo>
                  <a:cubicBezTo>
                    <a:pt x="5905" y="501"/>
                    <a:pt x="5797" y="487"/>
                    <a:pt x="5686" y="487"/>
                  </a:cubicBezTo>
                  <a:cubicBezTo>
                    <a:pt x="5602" y="487"/>
                    <a:pt x="5516" y="495"/>
                    <a:pt x="5431" y="495"/>
                  </a:cubicBezTo>
                  <a:cubicBezTo>
                    <a:pt x="5329" y="495"/>
                    <a:pt x="5229" y="483"/>
                    <a:pt x="5133" y="428"/>
                  </a:cubicBezTo>
                  <a:cubicBezTo>
                    <a:pt x="4921" y="375"/>
                    <a:pt x="4709" y="357"/>
                    <a:pt x="4497" y="357"/>
                  </a:cubicBezTo>
                  <a:cubicBezTo>
                    <a:pt x="4390" y="357"/>
                    <a:pt x="4284" y="362"/>
                    <a:pt x="4178" y="368"/>
                  </a:cubicBezTo>
                  <a:cubicBezTo>
                    <a:pt x="4052" y="326"/>
                    <a:pt x="3921" y="315"/>
                    <a:pt x="3789" y="315"/>
                  </a:cubicBezTo>
                  <a:cubicBezTo>
                    <a:pt x="3643" y="315"/>
                    <a:pt x="3494" y="329"/>
                    <a:pt x="3347" y="329"/>
                  </a:cubicBezTo>
                  <a:cubicBezTo>
                    <a:pt x="3190" y="329"/>
                    <a:pt x="3035" y="313"/>
                    <a:pt x="2885" y="249"/>
                  </a:cubicBezTo>
                  <a:cubicBezTo>
                    <a:pt x="2726" y="249"/>
                    <a:pt x="2567" y="209"/>
                    <a:pt x="2408" y="209"/>
                  </a:cubicBezTo>
                  <a:cubicBezTo>
                    <a:pt x="2249" y="160"/>
                    <a:pt x="2084" y="147"/>
                    <a:pt x="1917" y="147"/>
                  </a:cubicBezTo>
                  <a:cubicBezTo>
                    <a:pt x="1722" y="147"/>
                    <a:pt x="1524" y="165"/>
                    <a:pt x="1329" y="165"/>
                  </a:cubicBezTo>
                  <a:cubicBezTo>
                    <a:pt x="1148" y="165"/>
                    <a:pt x="969" y="150"/>
                    <a:pt x="796" y="90"/>
                  </a:cubicBezTo>
                  <a:cubicBezTo>
                    <a:pt x="737" y="50"/>
                    <a:pt x="697" y="50"/>
                    <a:pt x="637" y="50"/>
                  </a:cubicBezTo>
                  <a:cubicBezTo>
                    <a:pt x="568" y="20"/>
                    <a:pt x="49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9"/>
            <p:cNvSpPr/>
            <p:nvPr/>
          </p:nvSpPr>
          <p:spPr>
            <a:xfrm>
              <a:off x="3883850" y="4591475"/>
              <a:ext cx="14050" cy="10075"/>
            </a:xfrm>
            <a:custGeom>
              <a:avLst/>
              <a:gdLst/>
              <a:ahLst/>
              <a:cxnLst/>
              <a:rect l="l" t="t" r="r" b="b"/>
              <a:pathLst>
                <a:path w="562" h="403" extrusionOk="0">
                  <a:moveTo>
                    <a:pt x="270" y="1"/>
                  </a:moveTo>
                  <a:cubicBezTo>
                    <a:pt x="208" y="1"/>
                    <a:pt x="140" y="7"/>
                    <a:pt x="80" y="7"/>
                  </a:cubicBezTo>
                  <a:cubicBezTo>
                    <a:pt x="60" y="27"/>
                    <a:pt x="20" y="47"/>
                    <a:pt x="20" y="106"/>
                  </a:cubicBezTo>
                  <a:cubicBezTo>
                    <a:pt x="0" y="186"/>
                    <a:pt x="0" y="285"/>
                    <a:pt x="20" y="345"/>
                  </a:cubicBezTo>
                  <a:cubicBezTo>
                    <a:pt x="100" y="325"/>
                    <a:pt x="179" y="325"/>
                    <a:pt x="259" y="325"/>
                  </a:cubicBezTo>
                  <a:cubicBezTo>
                    <a:pt x="280" y="378"/>
                    <a:pt x="312" y="403"/>
                    <a:pt x="343" y="403"/>
                  </a:cubicBezTo>
                  <a:cubicBezTo>
                    <a:pt x="371" y="403"/>
                    <a:pt x="399" y="383"/>
                    <a:pt x="418" y="345"/>
                  </a:cubicBezTo>
                  <a:cubicBezTo>
                    <a:pt x="562" y="43"/>
                    <a:pt x="435" y="1"/>
                    <a:pt x="2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9"/>
            <p:cNvSpPr/>
            <p:nvPr/>
          </p:nvSpPr>
          <p:spPr>
            <a:xfrm>
              <a:off x="3938550" y="46090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0" y="0"/>
                  </a:moveTo>
                  <a:cubicBezTo>
                    <a:pt x="61" y="106"/>
                    <a:pt x="144" y="154"/>
                    <a:pt x="250" y="154"/>
                  </a:cubicBezTo>
                  <a:cubicBezTo>
                    <a:pt x="283" y="154"/>
                    <a:pt x="320" y="149"/>
                    <a:pt x="358" y="13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9"/>
            <p:cNvSpPr/>
            <p:nvPr/>
          </p:nvSpPr>
          <p:spPr>
            <a:xfrm>
              <a:off x="3951475" y="4604400"/>
              <a:ext cx="9975" cy="4675"/>
            </a:xfrm>
            <a:custGeom>
              <a:avLst/>
              <a:gdLst/>
              <a:ahLst/>
              <a:cxnLst/>
              <a:rect l="l" t="t" r="r" b="b"/>
              <a:pathLst>
                <a:path w="399" h="187" extrusionOk="0">
                  <a:moveTo>
                    <a:pt x="93" y="1"/>
                  </a:moveTo>
                  <a:cubicBezTo>
                    <a:pt x="63" y="1"/>
                    <a:pt x="32" y="3"/>
                    <a:pt x="0" y="7"/>
                  </a:cubicBezTo>
                  <a:lnTo>
                    <a:pt x="0" y="186"/>
                  </a:lnTo>
                  <a:cubicBezTo>
                    <a:pt x="160" y="186"/>
                    <a:pt x="279" y="166"/>
                    <a:pt x="398" y="166"/>
                  </a:cubicBezTo>
                  <a:cubicBezTo>
                    <a:pt x="319" y="39"/>
                    <a:pt x="214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9"/>
            <p:cNvSpPr/>
            <p:nvPr/>
          </p:nvSpPr>
          <p:spPr>
            <a:xfrm>
              <a:off x="4214550" y="3525375"/>
              <a:ext cx="44300" cy="17550"/>
            </a:xfrm>
            <a:custGeom>
              <a:avLst/>
              <a:gdLst/>
              <a:ahLst/>
              <a:cxnLst/>
              <a:rect l="l" t="t" r="r" b="b"/>
              <a:pathLst>
                <a:path w="1772" h="702" extrusionOk="0">
                  <a:moveTo>
                    <a:pt x="1" y="1"/>
                  </a:moveTo>
                  <a:lnTo>
                    <a:pt x="1" y="1"/>
                  </a:lnTo>
                  <a:cubicBezTo>
                    <a:pt x="462" y="463"/>
                    <a:pt x="993" y="701"/>
                    <a:pt x="1623" y="701"/>
                  </a:cubicBezTo>
                  <a:cubicBezTo>
                    <a:pt x="1672" y="701"/>
                    <a:pt x="1721" y="700"/>
                    <a:pt x="1771" y="697"/>
                  </a:cubicBezTo>
                  <a:cubicBezTo>
                    <a:pt x="1194" y="439"/>
                    <a:pt x="657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9"/>
            <p:cNvSpPr/>
            <p:nvPr/>
          </p:nvSpPr>
          <p:spPr>
            <a:xfrm>
              <a:off x="4258825" y="3542700"/>
              <a:ext cx="35325" cy="17025"/>
            </a:xfrm>
            <a:custGeom>
              <a:avLst/>
              <a:gdLst/>
              <a:ahLst/>
              <a:cxnLst/>
              <a:rect l="l" t="t" r="r" b="b"/>
              <a:pathLst>
                <a:path w="1413" h="681" extrusionOk="0">
                  <a:moveTo>
                    <a:pt x="59" y="1"/>
                  </a:moveTo>
                  <a:cubicBezTo>
                    <a:pt x="40" y="1"/>
                    <a:pt x="20" y="2"/>
                    <a:pt x="0" y="4"/>
                  </a:cubicBezTo>
                  <a:cubicBezTo>
                    <a:pt x="20" y="303"/>
                    <a:pt x="398" y="303"/>
                    <a:pt x="497" y="581"/>
                  </a:cubicBezTo>
                  <a:cubicBezTo>
                    <a:pt x="537" y="681"/>
                    <a:pt x="617" y="681"/>
                    <a:pt x="696" y="681"/>
                  </a:cubicBezTo>
                  <a:cubicBezTo>
                    <a:pt x="759" y="637"/>
                    <a:pt x="826" y="624"/>
                    <a:pt x="894" y="624"/>
                  </a:cubicBezTo>
                  <a:cubicBezTo>
                    <a:pt x="981" y="624"/>
                    <a:pt x="1070" y="645"/>
                    <a:pt x="1157" y="645"/>
                  </a:cubicBezTo>
                  <a:cubicBezTo>
                    <a:pt x="1217" y="645"/>
                    <a:pt x="1277" y="635"/>
                    <a:pt x="1333" y="601"/>
                  </a:cubicBezTo>
                  <a:cubicBezTo>
                    <a:pt x="1353" y="561"/>
                    <a:pt x="1393" y="521"/>
                    <a:pt x="1413" y="502"/>
                  </a:cubicBezTo>
                  <a:cubicBezTo>
                    <a:pt x="1214" y="422"/>
                    <a:pt x="1035" y="322"/>
                    <a:pt x="836" y="223"/>
                  </a:cubicBezTo>
                  <a:cubicBezTo>
                    <a:pt x="816" y="226"/>
                    <a:pt x="796" y="227"/>
                    <a:pt x="777" y="227"/>
                  </a:cubicBezTo>
                  <a:cubicBezTo>
                    <a:pt x="511" y="227"/>
                    <a:pt x="325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9"/>
            <p:cNvSpPr/>
            <p:nvPr/>
          </p:nvSpPr>
          <p:spPr>
            <a:xfrm>
              <a:off x="4261300" y="3564475"/>
              <a:ext cx="18425" cy="15525"/>
            </a:xfrm>
            <a:custGeom>
              <a:avLst/>
              <a:gdLst/>
              <a:ahLst/>
              <a:cxnLst/>
              <a:rect l="l" t="t" r="r" b="b"/>
              <a:pathLst>
                <a:path w="737" h="621" extrusionOk="0">
                  <a:moveTo>
                    <a:pt x="284" y="1"/>
                  </a:moveTo>
                  <a:cubicBezTo>
                    <a:pt x="270" y="1"/>
                    <a:pt x="255" y="3"/>
                    <a:pt x="239" y="8"/>
                  </a:cubicBezTo>
                  <a:cubicBezTo>
                    <a:pt x="180" y="88"/>
                    <a:pt x="100" y="148"/>
                    <a:pt x="1" y="227"/>
                  </a:cubicBezTo>
                  <a:cubicBezTo>
                    <a:pt x="21" y="287"/>
                    <a:pt x="21" y="327"/>
                    <a:pt x="40" y="386"/>
                  </a:cubicBezTo>
                  <a:cubicBezTo>
                    <a:pt x="140" y="426"/>
                    <a:pt x="279" y="506"/>
                    <a:pt x="398" y="546"/>
                  </a:cubicBezTo>
                  <a:cubicBezTo>
                    <a:pt x="458" y="595"/>
                    <a:pt x="513" y="620"/>
                    <a:pt x="568" y="620"/>
                  </a:cubicBezTo>
                  <a:cubicBezTo>
                    <a:pt x="622" y="620"/>
                    <a:pt x="677" y="595"/>
                    <a:pt x="737" y="546"/>
                  </a:cubicBezTo>
                  <a:lnTo>
                    <a:pt x="737" y="426"/>
                  </a:lnTo>
                  <a:cubicBezTo>
                    <a:pt x="737" y="287"/>
                    <a:pt x="637" y="287"/>
                    <a:pt x="578" y="207"/>
                  </a:cubicBezTo>
                  <a:cubicBezTo>
                    <a:pt x="518" y="148"/>
                    <a:pt x="458" y="108"/>
                    <a:pt x="398" y="48"/>
                  </a:cubicBezTo>
                  <a:cubicBezTo>
                    <a:pt x="355" y="19"/>
                    <a:pt x="322" y="1"/>
                    <a:pt x="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9"/>
            <p:cNvSpPr/>
            <p:nvPr/>
          </p:nvSpPr>
          <p:spPr>
            <a:xfrm>
              <a:off x="5473275" y="3924725"/>
              <a:ext cx="83075" cy="21925"/>
            </a:xfrm>
            <a:custGeom>
              <a:avLst/>
              <a:gdLst/>
              <a:ahLst/>
              <a:cxnLst/>
              <a:rect l="l" t="t" r="r" b="b"/>
              <a:pathLst>
                <a:path w="3323" h="877" extrusionOk="0">
                  <a:moveTo>
                    <a:pt x="856" y="1"/>
                  </a:moveTo>
                  <a:cubicBezTo>
                    <a:pt x="770" y="143"/>
                    <a:pt x="644" y="163"/>
                    <a:pt x="507" y="163"/>
                  </a:cubicBezTo>
                  <a:cubicBezTo>
                    <a:pt x="452" y="163"/>
                    <a:pt x="395" y="160"/>
                    <a:pt x="338" y="160"/>
                  </a:cubicBezTo>
                  <a:cubicBezTo>
                    <a:pt x="289" y="110"/>
                    <a:pt x="239" y="95"/>
                    <a:pt x="189" y="95"/>
                  </a:cubicBezTo>
                  <a:cubicBezTo>
                    <a:pt x="139" y="95"/>
                    <a:pt x="90" y="110"/>
                    <a:pt x="40" y="120"/>
                  </a:cubicBezTo>
                  <a:lnTo>
                    <a:pt x="0" y="180"/>
                  </a:lnTo>
                  <a:cubicBezTo>
                    <a:pt x="169" y="319"/>
                    <a:pt x="343" y="354"/>
                    <a:pt x="522" y="354"/>
                  </a:cubicBezTo>
                  <a:cubicBezTo>
                    <a:pt x="701" y="354"/>
                    <a:pt x="885" y="319"/>
                    <a:pt x="1074" y="319"/>
                  </a:cubicBezTo>
                  <a:cubicBezTo>
                    <a:pt x="1108" y="297"/>
                    <a:pt x="1154" y="255"/>
                    <a:pt x="1181" y="255"/>
                  </a:cubicBezTo>
                  <a:cubicBezTo>
                    <a:pt x="1202" y="255"/>
                    <a:pt x="1211" y="280"/>
                    <a:pt x="1194" y="359"/>
                  </a:cubicBezTo>
                  <a:cubicBezTo>
                    <a:pt x="1336" y="501"/>
                    <a:pt x="1518" y="521"/>
                    <a:pt x="1706" y="521"/>
                  </a:cubicBezTo>
                  <a:cubicBezTo>
                    <a:pt x="1780" y="521"/>
                    <a:pt x="1856" y="518"/>
                    <a:pt x="1930" y="518"/>
                  </a:cubicBezTo>
                  <a:cubicBezTo>
                    <a:pt x="2367" y="518"/>
                    <a:pt x="2765" y="617"/>
                    <a:pt x="3123" y="876"/>
                  </a:cubicBezTo>
                  <a:cubicBezTo>
                    <a:pt x="3163" y="816"/>
                    <a:pt x="3243" y="757"/>
                    <a:pt x="3322" y="677"/>
                  </a:cubicBezTo>
                  <a:cubicBezTo>
                    <a:pt x="3223" y="538"/>
                    <a:pt x="3123" y="399"/>
                    <a:pt x="2944" y="359"/>
                  </a:cubicBezTo>
                  <a:cubicBezTo>
                    <a:pt x="2248" y="240"/>
                    <a:pt x="1572" y="21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9"/>
            <p:cNvSpPr/>
            <p:nvPr/>
          </p:nvSpPr>
          <p:spPr>
            <a:xfrm>
              <a:off x="5752750" y="5016450"/>
              <a:ext cx="50250" cy="43275"/>
            </a:xfrm>
            <a:custGeom>
              <a:avLst/>
              <a:gdLst/>
              <a:ahLst/>
              <a:cxnLst/>
              <a:rect l="l" t="t" r="r" b="b"/>
              <a:pathLst>
                <a:path w="2010" h="1731" extrusionOk="0">
                  <a:moveTo>
                    <a:pt x="1106" y="1"/>
                  </a:moveTo>
                  <a:cubicBezTo>
                    <a:pt x="1024" y="1"/>
                    <a:pt x="934" y="6"/>
                    <a:pt x="836" y="16"/>
                  </a:cubicBezTo>
                  <a:cubicBezTo>
                    <a:pt x="779" y="24"/>
                    <a:pt x="720" y="27"/>
                    <a:pt x="661" y="27"/>
                  </a:cubicBezTo>
                  <a:cubicBezTo>
                    <a:pt x="589" y="27"/>
                    <a:pt x="517" y="23"/>
                    <a:pt x="446" y="23"/>
                  </a:cubicBezTo>
                  <a:cubicBezTo>
                    <a:pt x="292" y="23"/>
                    <a:pt x="141" y="39"/>
                    <a:pt x="1" y="136"/>
                  </a:cubicBezTo>
                  <a:cubicBezTo>
                    <a:pt x="1" y="195"/>
                    <a:pt x="21" y="215"/>
                    <a:pt x="21" y="255"/>
                  </a:cubicBezTo>
                  <a:cubicBezTo>
                    <a:pt x="118" y="384"/>
                    <a:pt x="225" y="422"/>
                    <a:pt x="336" y="422"/>
                  </a:cubicBezTo>
                  <a:cubicBezTo>
                    <a:pt x="488" y="422"/>
                    <a:pt x="647" y="353"/>
                    <a:pt x="802" y="353"/>
                  </a:cubicBezTo>
                  <a:cubicBezTo>
                    <a:pt x="813" y="353"/>
                    <a:pt x="825" y="354"/>
                    <a:pt x="836" y="354"/>
                  </a:cubicBezTo>
                  <a:cubicBezTo>
                    <a:pt x="637" y="414"/>
                    <a:pt x="359" y="354"/>
                    <a:pt x="339" y="673"/>
                  </a:cubicBezTo>
                  <a:cubicBezTo>
                    <a:pt x="757" y="911"/>
                    <a:pt x="1254" y="1051"/>
                    <a:pt x="1035" y="1727"/>
                  </a:cubicBezTo>
                  <a:cubicBezTo>
                    <a:pt x="1067" y="1729"/>
                    <a:pt x="1098" y="1731"/>
                    <a:pt x="1127" y="1731"/>
                  </a:cubicBezTo>
                  <a:cubicBezTo>
                    <a:pt x="1357" y="1731"/>
                    <a:pt x="1522" y="1656"/>
                    <a:pt x="1592" y="1409"/>
                  </a:cubicBezTo>
                  <a:cubicBezTo>
                    <a:pt x="1637" y="1256"/>
                    <a:pt x="1679" y="1205"/>
                    <a:pt x="1721" y="1205"/>
                  </a:cubicBezTo>
                  <a:cubicBezTo>
                    <a:pt x="1805" y="1205"/>
                    <a:pt x="1886" y="1411"/>
                    <a:pt x="1974" y="1411"/>
                  </a:cubicBezTo>
                  <a:cubicBezTo>
                    <a:pt x="1980" y="1411"/>
                    <a:pt x="1985" y="1410"/>
                    <a:pt x="1990" y="1409"/>
                  </a:cubicBezTo>
                  <a:cubicBezTo>
                    <a:pt x="1990" y="1250"/>
                    <a:pt x="2010" y="1110"/>
                    <a:pt x="1950" y="951"/>
                  </a:cubicBezTo>
                  <a:cubicBezTo>
                    <a:pt x="1898" y="256"/>
                    <a:pt x="1679" y="1"/>
                    <a:pt x="1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9"/>
            <p:cNvSpPr/>
            <p:nvPr/>
          </p:nvSpPr>
          <p:spPr>
            <a:xfrm>
              <a:off x="5678150" y="5012375"/>
              <a:ext cx="52250" cy="30975"/>
            </a:xfrm>
            <a:custGeom>
              <a:avLst/>
              <a:gdLst/>
              <a:ahLst/>
              <a:cxnLst/>
              <a:rect l="l" t="t" r="r" b="b"/>
              <a:pathLst>
                <a:path w="2090" h="1239" extrusionOk="0">
                  <a:moveTo>
                    <a:pt x="1632" y="0"/>
                  </a:moveTo>
                  <a:cubicBezTo>
                    <a:pt x="1533" y="0"/>
                    <a:pt x="1493" y="80"/>
                    <a:pt x="1433" y="159"/>
                  </a:cubicBezTo>
                  <a:cubicBezTo>
                    <a:pt x="1319" y="208"/>
                    <a:pt x="1406" y="527"/>
                    <a:pt x="1219" y="527"/>
                  </a:cubicBezTo>
                  <a:cubicBezTo>
                    <a:pt x="1178" y="527"/>
                    <a:pt x="1125" y="513"/>
                    <a:pt x="1055" y="478"/>
                  </a:cubicBezTo>
                  <a:cubicBezTo>
                    <a:pt x="916" y="498"/>
                    <a:pt x="737" y="517"/>
                    <a:pt x="598" y="557"/>
                  </a:cubicBezTo>
                  <a:cubicBezTo>
                    <a:pt x="399" y="677"/>
                    <a:pt x="220" y="776"/>
                    <a:pt x="41" y="875"/>
                  </a:cubicBezTo>
                  <a:cubicBezTo>
                    <a:pt x="1" y="1055"/>
                    <a:pt x="100" y="1114"/>
                    <a:pt x="240" y="1174"/>
                  </a:cubicBezTo>
                  <a:cubicBezTo>
                    <a:pt x="384" y="1220"/>
                    <a:pt x="524" y="1239"/>
                    <a:pt x="661" y="1239"/>
                  </a:cubicBezTo>
                  <a:cubicBezTo>
                    <a:pt x="1054" y="1239"/>
                    <a:pt x="1423" y="1088"/>
                    <a:pt x="1791" y="1015"/>
                  </a:cubicBezTo>
                  <a:cubicBezTo>
                    <a:pt x="2090" y="975"/>
                    <a:pt x="1950" y="696"/>
                    <a:pt x="2030" y="517"/>
                  </a:cubicBezTo>
                  <a:cubicBezTo>
                    <a:pt x="2030" y="458"/>
                    <a:pt x="2050" y="398"/>
                    <a:pt x="2030" y="318"/>
                  </a:cubicBezTo>
                  <a:cubicBezTo>
                    <a:pt x="2010" y="279"/>
                    <a:pt x="2010" y="259"/>
                    <a:pt x="1990" y="219"/>
                  </a:cubicBezTo>
                  <a:cubicBezTo>
                    <a:pt x="1891" y="100"/>
                    <a:pt x="1751" y="80"/>
                    <a:pt x="1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9"/>
            <p:cNvSpPr/>
            <p:nvPr/>
          </p:nvSpPr>
          <p:spPr>
            <a:xfrm>
              <a:off x="5732375" y="5011375"/>
              <a:ext cx="18925" cy="16925"/>
            </a:xfrm>
            <a:custGeom>
              <a:avLst/>
              <a:gdLst/>
              <a:ahLst/>
              <a:cxnLst/>
              <a:rect l="l" t="t" r="r" b="b"/>
              <a:pathLst>
                <a:path w="757" h="677" extrusionOk="0">
                  <a:moveTo>
                    <a:pt x="219" y="0"/>
                  </a:moveTo>
                  <a:cubicBezTo>
                    <a:pt x="120" y="20"/>
                    <a:pt x="60" y="60"/>
                    <a:pt x="60" y="160"/>
                  </a:cubicBezTo>
                  <a:cubicBezTo>
                    <a:pt x="0" y="518"/>
                    <a:pt x="159" y="677"/>
                    <a:pt x="537" y="677"/>
                  </a:cubicBezTo>
                  <a:cubicBezTo>
                    <a:pt x="597" y="657"/>
                    <a:pt x="677" y="617"/>
                    <a:pt x="736" y="557"/>
                  </a:cubicBezTo>
                  <a:cubicBezTo>
                    <a:pt x="756" y="557"/>
                    <a:pt x="756" y="538"/>
                    <a:pt x="756" y="498"/>
                  </a:cubicBezTo>
                  <a:cubicBezTo>
                    <a:pt x="756" y="438"/>
                    <a:pt x="736" y="418"/>
                    <a:pt x="677" y="358"/>
                  </a:cubicBezTo>
                  <a:cubicBezTo>
                    <a:pt x="537" y="239"/>
                    <a:pt x="358" y="1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9"/>
            <p:cNvSpPr/>
            <p:nvPr/>
          </p:nvSpPr>
          <p:spPr>
            <a:xfrm>
              <a:off x="5704525" y="5016350"/>
              <a:ext cx="10550" cy="10525"/>
            </a:xfrm>
            <a:custGeom>
              <a:avLst/>
              <a:gdLst/>
              <a:ahLst/>
              <a:cxnLst/>
              <a:rect l="l" t="t" r="r" b="b"/>
              <a:pathLst>
                <a:path w="422" h="421" extrusionOk="0">
                  <a:moveTo>
                    <a:pt x="378" y="0"/>
                  </a:moveTo>
                  <a:cubicBezTo>
                    <a:pt x="179" y="20"/>
                    <a:pt x="60" y="120"/>
                    <a:pt x="0" y="319"/>
                  </a:cubicBezTo>
                  <a:cubicBezTo>
                    <a:pt x="118" y="391"/>
                    <a:pt x="201" y="420"/>
                    <a:pt x="258" y="420"/>
                  </a:cubicBezTo>
                  <a:cubicBezTo>
                    <a:pt x="422" y="420"/>
                    <a:pt x="378" y="17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9"/>
            <p:cNvSpPr/>
            <p:nvPr/>
          </p:nvSpPr>
          <p:spPr>
            <a:xfrm>
              <a:off x="5719450" y="5011375"/>
              <a:ext cx="10950" cy="9975"/>
            </a:xfrm>
            <a:custGeom>
              <a:avLst/>
              <a:gdLst/>
              <a:ahLst/>
              <a:cxnLst/>
              <a:rect l="l" t="t" r="r" b="b"/>
              <a:pathLst>
                <a:path w="438" h="399" extrusionOk="0">
                  <a:moveTo>
                    <a:pt x="338" y="0"/>
                  </a:moveTo>
                  <a:cubicBezTo>
                    <a:pt x="259" y="0"/>
                    <a:pt x="179" y="0"/>
                    <a:pt x="139" y="20"/>
                  </a:cubicBezTo>
                  <a:cubicBezTo>
                    <a:pt x="80" y="20"/>
                    <a:pt x="60" y="40"/>
                    <a:pt x="0" y="60"/>
                  </a:cubicBezTo>
                  <a:cubicBezTo>
                    <a:pt x="60" y="219"/>
                    <a:pt x="179" y="339"/>
                    <a:pt x="338" y="398"/>
                  </a:cubicBezTo>
                  <a:cubicBezTo>
                    <a:pt x="398" y="319"/>
                    <a:pt x="438" y="239"/>
                    <a:pt x="438" y="140"/>
                  </a:cubicBezTo>
                  <a:cubicBezTo>
                    <a:pt x="438" y="100"/>
                    <a:pt x="378" y="4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9"/>
            <p:cNvSpPr/>
            <p:nvPr/>
          </p:nvSpPr>
          <p:spPr>
            <a:xfrm>
              <a:off x="5725900" y="5007675"/>
              <a:ext cx="11975" cy="6700"/>
            </a:xfrm>
            <a:custGeom>
              <a:avLst/>
              <a:gdLst/>
              <a:ahLst/>
              <a:cxnLst/>
              <a:rect l="l" t="t" r="r" b="b"/>
              <a:pathLst>
                <a:path w="479" h="268" extrusionOk="0">
                  <a:moveTo>
                    <a:pt x="192" y="0"/>
                  </a:moveTo>
                  <a:cubicBezTo>
                    <a:pt x="154" y="0"/>
                    <a:pt x="117" y="4"/>
                    <a:pt x="80" y="9"/>
                  </a:cubicBezTo>
                  <a:cubicBezTo>
                    <a:pt x="40" y="9"/>
                    <a:pt x="40" y="49"/>
                    <a:pt x="21" y="89"/>
                  </a:cubicBezTo>
                  <a:cubicBezTo>
                    <a:pt x="1" y="109"/>
                    <a:pt x="21" y="129"/>
                    <a:pt x="40" y="188"/>
                  </a:cubicBezTo>
                  <a:lnTo>
                    <a:pt x="80" y="208"/>
                  </a:lnTo>
                  <a:cubicBezTo>
                    <a:pt x="130" y="248"/>
                    <a:pt x="185" y="268"/>
                    <a:pt x="239" y="268"/>
                  </a:cubicBezTo>
                  <a:cubicBezTo>
                    <a:pt x="294" y="268"/>
                    <a:pt x="349" y="248"/>
                    <a:pt x="398" y="208"/>
                  </a:cubicBezTo>
                  <a:lnTo>
                    <a:pt x="478" y="148"/>
                  </a:lnTo>
                  <a:cubicBezTo>
                    <a:pt x="405" y="31"/>
                    <a:pt x="299" y="0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9"/>
            <p:cNvSpPr/>
            <p:nvPr/>
          </p:nvSpPr>
          <p:spPr>
            <a:xfrm>
              <a:off x="5721925" y="50079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60" y="60"/>
                    <a:pt x="0" y="139"/>
                  </a:cubicBezTo>
                  <a:cubicBezTo>
                    <a:pt x="80" y="139"/>
                    <a:pt x="140" y="159"/>
                    <a:pt x="199" y="159"/>
                  </a:cubicBezTo>
                  <a:cubicBezTo>
                    <a:pt x="239" y="100"/>
                    <a:pt x="239" y="6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9"/>
            <p:cNvSpPr/>
            <p:nvPr/>
          </p:nvSpPr>
          <p:spPr>
            <a:xfrm>
              <a:off x="5749275" y="5019825"/>
              <a:ext cx="5000" cy="6075"/>
            </a:xfrm>
            <a:custGeom>
              <a:avLst/>
              <a:gdLst/>
              <a:ahLst/>
              <a:cxnLst/>
              <a:rect l="l" t="t" r="r" b="b"/>
              <a:pathLst>
                <a:path w="200" h="243" extrusionOk="0">
                  <a:moveTo>
                    <a:pt x="160" y="1"/>
                  </a:moveTo>
                  <a:cubicBezTo>
                    <a:pt x="100" y="1"/>
                    <a:pt x="60" y="1"/>
                    <a:pt x="1" y="20"/>
                  </a:cubicBezTo>
                  <a:lnTo>
                    <a:pt x="1" y="219"/>
                  </a:lnTo>
                  <a:cubicBezTo>
                    <a:pt x="38" y="235"/>
                    <a:pt x="68" y="243"/>
                    <a:pt x="93" y="243"/>
                  </a:cubicBezTo>
                  <a:cubicBezTo>
                    <a:pt x="160" y="243"/>
                    <a:pt x="185" y="187"/>
                    <a:pt x="200" y="100"/>
                  </a:cubicBezTo>
                  <a:cubicBezTo>
                    <a:pt x="200" y="60"/>
                    <a:pt x="180" y="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9"/>
            <p:cNvSpPr/>
            <p:nvPr/>
          </p:nvSpPr>
          <p:spPr>
            <a:xfrm>
              <a:off x="5416075" y="4046575"/>
              <a:ext cx="202925" cy="24425"/>
            </a:xfrm>
            <a:custGeom>
              <a:avLst/>
              <a:gdLst/>
              <a:ahLst/>
              <a:cxnLst/>
              <a:rect l="l" t="t" r="r" b="b"/>
              <a:pathLst>
                <a:path w="8117" h="977" extrusionOk="0">
                  <a:moveTo>
                    <a:pt x="3437" y="0"/>
                  </a:moveTo>
                  <a:cubicBezTo>
                    <a:pt x="2426" y="0"/>
                    <a:pt x="1414" y="43"/>
                    <a:pt x="394" y="43"/>
                  </a:cubicBezTo>
                  <a:cubicBezTo>
                    <a:pt x="263" y="43"/>
                    <a:pt x="132" y="42"/>
                    <a:pt x="0" y="40"/>
                  </a:cubicBezTo>
                  <a:lnTo>
                    <a:pt x="0" y="40"/>
                  </a:lnTo>
                  <a:cubicBezTo>
                    <a:pt x="27" y="289"/>
                    <a:pt x="139" y="348"/>
                    <a:pt x="275" y="348"/>
                  </a:cubicBezTo>
                  <a:cubicBezTo>
                    <a:pt x="346" y="348"/>
                    <a:pt x="423" y="332"/>
                    <a:pt x="498" y="319"/>
                  </a:cubicBezTo>
                  <a:cubicBezTo>
                    <a:pt x="597" y="299"/>
                    <a:pt x="697" y="292"/>
                    <a:pt x="796" y="292"/>
                  </a:cubicBezTo>
                  <a:cubicBezTo>
                    <a:pt x="887" y="292"/>
                    <a:pt x="977" y="298"/>
                    <a:pt x="1068" y="304"/>
                  </a:cubicBezTo>
                  <a:lnTo>
                    <a:pt x="1068" y="304"/>
                  </a:lnTo>
                  <a:cubicBezTo>
                    <a:pt x="1042" y="303"/>
                    <a:pt x="1017" y="303"/>
                    <a:pt x="995" y="303"/>
                  </a:cubicBezTo>
                  <a:cubicBezTo>
                    <a:pt x="651" y="303"/>
                    <a:pt x="630" y="383"/>
                    <a:pt x="538" y="737"/>
                  </a:cubicBezTo>
                  <a:cubicBezTo>
                    <a:pt x="782" y="925"/>
                    <a:pt x="1051" y="959"/>
                    <a:pt x="1327" y="959"/>
                  </a:cubicBezTo>
                  <a:cubicBezTo>
                    <a:pt x="1482" y="959"/>
                    <a:pt x="1639" y="948"/>
                    <a:pt x="1796" y="948"/>
                  </a:cubicBezTo>
                  <a:cubicBezTo>
                    <a:pt x="1861" y="948"/>
                    <a:pt x="1925" y="950"/>
                    <a:pt x="1990" y="955"/>
                  </a:cubicBezTo>
                  <a:cubicBezTo>
                    <a:pt x="2100" y="944"/>
                    <a:pt x="2212" y="940"/>
                    <a:pt x="2325" y="940"/>
                  </a:cubicBezTo>
                  <a:cubicBezTo>
                    <a:pt x="2660" y="940"/>
                    <a:pt x="3002" y="977"/>
                    <a:pt x="3342" y="977"/>
                  </a:cubicBezTo>
                  <a:cubicBezTo>
                    <a:pt x="3708" y="977"/>
                    <a:pt x="4070" y="934"/>
                    <a:pt x="4417" y="756"/>
                  </a:cubicBezTo>
                  <a:cubicBezTo>
                    <a:pt x="4543" y="750"/>
                    <a:pt x="4669" y="748"/>
                    <a:pt x="4795" y="748"/>
                  </a:cubicBezTo>
                  <a:cubicBezTo>
                    <a:pt x="5192" y="748"/>
                    <a:pt x="5585" y="771"/>
                    <a:pt x="5981" y="771"/>
                  </a:cubicBezTo>
                  <a:cubicBezTo>
                    <a:pt x="6267" y="771"/>
                    <a:pt x="6554" y="759"/>
                    <a:pt x="6844" y="717"/>
                  </a:cubicBezTo>
                  <a:cubicBezTo>
                    <a:pt x="6873" y="687"/>
                    <a:pt x="6903" y="672"/>
                    <a:pt x="6933" y="672"/>
                  </a:cubicBezTo>
                  <a:cubicBezTo>
                    <a:pt x="6963" y="672"/>
                    <a:pt x="6993" y="687"/>
                    <a:pt x="7023" y="717"/>
                  </a:cubicBezTo>
                  <a:lnTo>
                    <a:pt x="7361" y="717"/>
                  </a:lnTo>
                  <a:cubicBezTo>
                    <a:pt x="7391" y="687"/>
                    <a:pt x="7425" y="672"/>
                    <a:pt x="7458" y="672"/>
                  </a:cubicBezTo>
                  <a:cubicBezTo>
                    <a:pt x="7490" y="672"/>
                    <a:pt x="7520" y="687"/>
                    <a:pt x="7540" y="717"/>
                  </a:cubicBezTo>
                  <a:lnTo>
                    <a:pt x="8057" y="717"/>
                  </a:lnTo>
                  <a:cubicBezTo>
                    <a:pt x="8097" y="637"/>
                    <a:pt x="8097" y="538"/>
                    <a:pt x="8117" y="458"/>
                  </a:cubicBezTo>
                  <a:lnTo>
                    <a:pt x="8117" y="458"/>
                  </a:lnTo>
                  <a:cubicBezTo>
                    <a:pt x="8070" y="462"/>
                    <a:pt x="8024" y="463"/>
                    <a:pt x="7978" y="463"/>
                  </a:cubicBezTo>
                  <a:cubicBezTo>
                    <a:pt x="7400" y="463"/>
                    <a:pt x="6852" y="201"/>
                    <a:pt x="6282" y="201"/>
                  </a:cubicBezTo>
                  <a:cubicBezTo>
                    <a:pt x="6140" y="201"/>
                    <a:pt x="5995" y="218"/>
                    <a:pt x="5849" y="259"/>
                  </a:cubicBezTo>
                  <a:cubicBezTo>
                    <a:pt x="5758" y="288"/>
                    <a:pt x="5673" y="301"/>
                    <a:pt x="5594" y="301"/>
                  </a:cubicBezTo>
                  <a:cubicBezTo>
                    <a:pt x="5344" y="301"/>
                    <a:pt x="5140" y="176"/>
                    <a:pt x="4914" y="40"/>
                  </a:cubicBezTo>
                  <a:cubicBezTo>
                    <a:pt x="4422" y="10"/>
                    <a:pt x="3929" y="0"/>
                    <a:pt x="3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9"/>
            <p:cNvSpPr/>
            <p:nvPr/>
          </p:nvSpPr>
          <p:spPr>
            <a:xfrm>
              <a:off x="5591625" y="4025700"/>
              <a:ext cx="17925" cy="9000"/>
            </a:xfrm>
            <a:custGeom>
              <a:avLst/>
              <a:gdLst/>
              <a:ahLst/>
              <a:cxnLst/>
              <a:rect l="l" t="t" r="r" b="b"/>
              <a:pathLst>
                <a:path w="717" h="360" extrusionOk="0">
                  <a:moveTo>
                    <a:pt x="1" y="0"/>
                  </a:moveTo>
                  <a:cubicBezTo>
                    <a:pt x="39" y="171"/>
                    <a:pt x="76" y="359"/>
                    <a:pt x="287" y="359"/>
                  </a:cubicBezTo>
                  <a:cubicBezTo>
                    <a:pt x="297" y="359"/>
                    <a:pt x="308" y="359"/>
                    <a:pt x="319" y="358"/>
                  </a:cubicBezTo>
                  <a:lnTo>
                    <a:pt x="717" y="358"/>
                  </a:lnTo>
                  <a:cubicBezTo>
                    <a:pt x="538" y="13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9"/>
            <p:cNvSpPr/>
            <p:nvPr/>
          </p:nvSpPr>
          <p:spPr>
            <a:xfrm>
              <a:off x="4848150" y="3726825"/>
              <a:ext cx="116875" cy="29850"/>
            </a:xfrm>
            <a:custGeom>
              <a:avLst/>
              <a:gdLst/>
              <a:ahLst/>
              <a:cxnLst/>
              <a:rect l="l" t="t" r="r" b="b"/>
              <a:pathLst>
                <a:path w="4675" h="1194" extrusionOk="0">
                  <a:moveTo>
                    <a:pt x="4409" y="1"/>
                  </a:moveTo>
                  <a:cubicBezTo>
                    <a:pt x="3957" y="1"/>
                    <a:pt x="3537" y="152"/>
                    <a:pt x="3103" y="218"/>
                  </a:cubicBezTo>
                  <a:cubicBezTo>
                    <a:pt x="3024" y="318"/>
                    <a:pt x="2924" y="338"/>
                    <a:pt x="2805" y="377"/>
                  </a:cubicBezTo>
                  <a:cubicBezTo>
                    <a:pt x="1890" y="517"/>
                    <a:pt x="995" y="696"/>
                    <a:pt x="99" y="875"/>
                  </a:cubicBezTo>
                  <a:cubicBezTo>
                    <a:pt x="0" y="974"/>
                    <a:pt x="0" y="1094"/>
                    <a:pt x="99" y="1193"/>
                  </a:cubicBezTo>
                  <a:cubicBezTo>
                    <a:pt x="298" y="1173"/>
                    <a:pt x="497" y="1113"/>
                    <a:pt x="696" y="1094"/>
                  </a:cubicBezTo>
                  <a:cubicBezTo>
                    <a:pt x="1890" y="1014"/>
                    <a:pt x="3024" y="696"/>
                    <a:pt x="4177" y="397"/>
                  </a:cubicBezTo>
                  <a:cubicBezTo>
                    <a:pt x="4177" y="356"/>
                    <a:pt x="4166" y="346"/>
                    <a:pt x="4154" y="346"/>
                  </a:cubicBezTo>
                  <a:cubicBezTo>
                    <a:pt x="4151" y="346"/>
                    <a:pt x="4149" y="346"/>
                    <a:pt x="4146" y="347"/>
                  </a:cubicBezTo>
                  <a:lnTo>
                    <a:pt x="4146" y="347"/>
                  </a:lnTo>
                  <a:cubicBezTo>
                    <a:pt x="4153" y="341"/>
                    <a:pt x="4163" y="332"/>
                    <a:pt x="4177" y="318"/>
                  </a:cubicBezTo>
                  <a:cubicBezTo>
                    <a:pt x="4192" y="289"/>
                    <a:pt x="4209" y="279"/>
                    <a:pt x="4226" y="279"/>
                  </a:cubicBezTo>
                  <a:cubicBezTo>
                    <a:pt x="4258" y="279"/>
                    <a:pt x="4291" y="312"/>
                    <a:pt x="4317" y="338"/>
                  </a:cubicBezTo>
                  <a:lnTo>
                    <a:pt x="4496" y="338"/>
                  </a:lnTo>
                  <a:cubicBezTo>
                    <a:pt x="4555" y="238"/>
                    <a:pt x="4615" y="119"/>
                    <a:pt x="4675" y="19"/>
                  </a:cubicBezTo>
                  <a:cubicBezTo>
                    <a:pt x="4585" y="7"/>
                    <a:pt x="4496" y="1"/>
                    <a:pt x="4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9"/>
            <p:cNvSpPr/>
            <p:nvPr/>
          </p:nvSpPr>
          <p:spPr>
            <a:xfrm>
              <a:off x="5130125" y="3709400"/>
              <a:ext cx="39300" cy="9000"/>
            </a:xfrm>
            <a:custGeom>
              <a:avLst/>
              <a:gdLst/>
              <a:ahLst/>
              <a:cxnLst/>
              <a:rect l="l" t="t" r="r" b="b"/>
              <a:pathLst>
                <a:path w="1572" h="360" extrusionOk="0">
                  <a:moveTo>
                    <a:pt x="1253" y="0"/>
                  </a:moveTo>
                  <a:cubicBezTo>
                    <a:pt x="816" y="0"/>
                    <a:pt x="438" y="20"/>
                    <a:pt x="0" y="20"/>
                  </a:cubicBezTo>
                  <a:cubicBezTo>
                    <a:pt x="80" y="120"/>
                    <a:pt x="139" y="219"/>
                    <a:pt x="179" y="319"/>
                  </a:cubicBezTo>
                  <a:cubicBezTo>
                    <a:pt x="346" y="350"/>
                    <a:pt x="510" y="360"/>
                    <a:pt x="675" y="360"/>
                  </a:cubicBezTo>
                  <a:cubicBezTo>
                    <a:pt x="922" y="360"/>
                    <a:pt x="1170" y="338"/>
                    <a:pt x="1432" y="338"/>
                  </a:cubicBezTo>
                  <a:cubicBezTo>
                    <a:pt x="1572" y="159"/>
                    <a:pt x="1572" y="2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9"/>
            <p:cNvSpPr/>
            <p:nvPr/>
          </p:nvSpPr>
          <p:spPr>
            <a:xfrm>
              <a:off x="5309650" y="5126150"/>
              <a:ext cx="191500" cy="65775"/>
            </a:xfrm>
            <a:custGeom>
              <a:avLst/>
              <a:gdLst/>
              <a:ahLst/>
              <a:cxnLst/>
              <a:rect l="l" t="t" r="r" b="b"/>
              <a:pathLst>
                <a:path w="7660" h="2631" extrusionOk="0">
                  <a:moveTo>
                    <a:pt x="7161" y="0"/>
                  </a:moveTo>
                  <a:cubicBezTo>
                    <a:pt x="6326" y="0"/>
                    <a:pt x="5606" y="485"/>
                    <a:pt x="4814" y="542"/>
                  </a:cubicBezTo>
                  <a:cubicBezTo>
                    <a:pt x="4357" y="741"/>
                    <a:pt x="3860" y="840"/>
                    <a:pt x="3422" y="1019"/>
                  </a:cubicBezTo>
                  <a:cubicBezTo>
                    <a:pt x="2547" y="1397"/>
                    <a:pt x="1572" y="1516"/>
                    <a:pt x="736" y="1934"/>
                  </a:cubicBezTo>
                  <a:cubicBezTo>
                    <a:pt x="478" y="2073"/>
                    <a:pt x="80" y="2014"/>
                    <a:pt x="0" y="2432"/>
                  </a:cubicBezTo>
                  <a:cubicBezTo>
                    <a:pt x="219" y="2491"/>
                    <a:pt x="438" y="2432"/>
                    <a:pt x="557" y="2630"/>
                  </a:cubicBezTo>
                  <a:cubicBezTo>
                    <a:pt x="935" y="2571"/>
                    <a:pt x="1274" y="2511"/>
                    <a:pt x="1652" y="2432"/>
                  </a:cubicBezTo>
                  <a:cubicBezTo>
                    <a:pt x="2427" y="2272"/>
                    <a:pt x="3183" y="2034"/>
                    <a:pt x="3919" y="1715"/>
                  </a:cubicBezTo>
                  <a:cubicBezTo>
                    <a:pt x="4437" y="1337"/>
                    <a:pt x="5053" y="1218"/>
                    <a:pt x="5650" y="1019"/>
                  </a:cubicBezTo>
                  <a:cubicBezTo>
                    <a:pt x="6147" y="940"/>
                    <a:pt x="6664" y="920"/>
                    <a:pt x="7102" y="601"/>
                  </a:cubicBezTo>
                  <a:cubicBezTo>
                    <a:pt x="7162" y="601"/>
                    <a:pt x="7241" y="562"/>
                    <a:pt x="7321" y="542"/>
                  </a:cubicBezTo>
                  <a:cubicBezTo>
                    <a:pt x="7460" y="482"/>
                    <a:pt x="7659" y="422"/>
                    <a:pt x="7619" y="204"/>
                  </a:cubicBezTo>
                  <a:cubicBezTo>
                    <a:pt x="7540" y="104"/>
                    <a:pt x="7420" y="25"/>
                    <a:pt x="7301" y="5"/>
                  </a:cubicBezTo>
                  <a:cubicBezTo>
                    <a:pt x="7254" y="2"/>
                    <a:pt x="7207" y="0"/>
                    <a:pt x="71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9"/>
            <p:cNvSpPr/>
            <p:nvPr/>
          </p:nvSpPr>
          <p:spPr>
            <a:xfrm>
              <a:off x="5245500" y="5214100"/>
              <a:ext cx="34825" cy="18600"/>
            </a:xfrm>
            <a:custGeom>
              <a:avLst/>
              <a:gdLst/>
              <a:ahLst/>
              <a:cxnLst/>
              <a:rect l="l" t="t" r="r" b="b"/>
              <a:pathLst>
                <a:path w="1393" h="744" extrusionOk="0">
                  <a:moveTo>
                    <a:pt x="1273" y="0"/>
                  </a:moveTo>
                  <a:cubicBezTo>
                    <a:pt x="850" y="0"/>
                    <a:pt x="498" y="270"/>
                    <a:pt x="80" y="306"/>
                  </a:cubicBezTo>
                  <a:cubicBezTo>
                    <a:pt x="40" y="306"/>
                    <a:pt x="20" y="306"/>
                    <a:pt x="0" y="366"/>
                  </a:cubicBezTo>
                  <a:cubicBezTo>
                    <a:pt x="20" y="744"/>
                    <a:pt x="299" y="684"/>
                    <a:pt x="537" y="704"/>
                  </a:cubicBezTo>
                  <a:lnTo>
                    <a:pt x="1214" y="485"/>
                  </a:lnTo>
                  <a:cubicBezTo>
                    <a:pt x="1293" y="445"/>
                    <a:pt x="1393" y="445"/>
                    <a:pt x="1393" y="306"/>
                  </a:cubicBezTo>
                  <a:lnTo>
                    <a:pt x="1393" y="8"/>
                  </a:lnTo>
                  <a:cubicBezTo>
                    <a:pt x="1352" y="3"/>
                    <a:pt x="1312" y="0"/>
                    <a:pt x="1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9"/>
            <p:cNvSpPr/>
            <p:nvPr/>
          </p:nvSpPr>
          <p:spPr>
            <a:xfrm>
              <a:off x="5350425" y="5169525"/>
              <a:ext cx="56725" cy="18950"/>
            </a:xfrm>
            <a:custGeom>
              <a:avLst/>
              <a:gdLst/>
              <a:ahLst/>
              <a:cxnLst/>
              <a:rect l="l" t="t" r="r" b="b"/>
              <a:pathLst>
                <a:path w="2269" h="758" extrusionOk="0">
                  <a:moveTo>
                    <a:pt x="2268" y="0"/>
                  </a:moveTo>
                  <a:cubicBezTo>
                    <a:pt x="1473" y="159"/>
                    <a:pt x="717" y="358"/>
                    <a:pt x="1" y="736"/>
                  </a:cubicBezTo>
                  <a:cubicBezTo>
                    <a:pt x="87" y="751"/>
                    <a:pt x="172" y="757"/>
                    <a:pt x="255" y="757"/>
                  </a:cubicBezTo>
                  <a:cubicBezTo>
                    <a:pt x="974" y="757"/>
                    <a:pt x="1573" y="271"/>
                    <a:pt x="2268" y="199"/>
                  </a:cubicBezTo>
                  <a:lnTo>
                    <a:pt x="22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9"/>
            <p:cNvSpPr/>
            <p:nvPr/>
          </p:nvSpPr>
          <p:spPr>
            <a:xfrm>
              <a:off x="5248475" y="5208300"/>
              <a:ext cx="40300" cy="13825"/>
            </a:xfrm>
            <a:custGeom>
              <a:avLst/>
              <a:gdLst/>
              <a:ahLst/>
              <a:cxnLst/>
              <a:rect l="l" t="t" r="r" b="b"/>
              <a:pathLst>
                <a:path w="1612" h="553" extrusionOk="0">
                  <a:moveTo>
                    <a:pt x="1612" y="1"/>
                  </a:moveTo>
                  <a:lnTo>
                    <a:pt x="1612" y="1"/>
                  </a:lnTo>
                  <a:cubicBezTo>
                    <a:pt x="1035" y="100"/>
                    <a:pt x="458" y="200"/>
                    <a:pt x="1" y="538"/>
                  </a:cubicBezTo>
                  <a:cubicBezTo>
                    <a:pt x="59" y="548"/>
                    <a:pt x="116" y="552"/>
                    <a:pt x="172" y="552"/>
                  </a:cubicBezTo>
                  <a:cubicBezTo>
                    <a:pt x="576" y="552"/>
                    <a:pt x="927" y="327"/>
                    <a:pt x="1294" y="240"/>
                  </a:cubicBezTo>
                  <a:cubicBezTo>
                    <a:pt x="1413" y="220"/>
                    <a:pt x="1572" y="180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9"/>
            <p:cNvSpPr/>
            <p:nvPr/>
          </p:nvSpPr>
          <p:spPr>
            <a:xfrm>
              <a:off x="5403150" y="5174500"/>
              <a:ext cx="22900" cy="8475"/>
            </a:xfrm>
            <a:custGeom>
              <a:avLst/>
              <a:gdLst/>
              <a:ahLst/>
              <a:cxnLst/>
              <a:rect l="l" t="t" r="r" b="b"/>
              <a:pathLst>
                <a:path w="916" h="339" extrusionOk="0">
                  <a:moveTo>
                    <a:pt x="179" y="0"/>
                  </a:moveTo>
                  <a:cubicBezTo>
                    <a:pt x="120" y="100"/>
                    <a:pt x="60" y="239"/>
                    <a:pt x="0" y="338"/>
                  </a:cubicBezTo>
                  <a:lnTo>
                    <a:pt x="319" y="338"/>
                  </a:lnTo>
                  <a:cubicBezTo>
                    <a:pt x="478" y="159"/>
                    <a:pt x="677" y="159"/>
                    <a:pt x="876" y="159"/>
                  </a:cubicBezTo>
                  <a:cubicBezTo>
                    <a:pt x="876" y="100"/>
                    <a:pt x="895" y="6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9"/>
            <p:cNvSpPr/>
            <p:nvPr/>
          </p:nvSpPr>
          <p:spPr>
            <a:xfrm>
              <a:off x="5284275" y="5218600"/>
              <a:ext cx="9475" cy="4225"/>
            </a:xfrm>
            <a:custGeom>
              <a:avLst/>
              <a:gdLst/>
              <a:ahLst/>
              <a:cxnLst/>
              <a:rect l="l" t="t" r="r" b="b"/>
              <a:pathLst>
                <a:path w="379" h="169" extrusionOk="0">
                  <a:moveTo>
                    <a:pt x="294" y="0"/>
                  </a:moveTo>
                  <a:cubicBezTo>
                    <a:pt x="179" y="0"/>
                    <a:pt x="65" y="39"/>
                    <a:pt x="1" y="166"/>
                  </a:cubicBezTo>
                  <a:cubicBezTo>
                    <a:pt x="18" y="168"/>
                    <a:pt x="34" y="169"/>
                    <a:pt x="49" y="169"/>
                  </a:cubicBezTo>
                  <a:cubicBezTo>
                    <a:pt x="185" y="169"/>
                    <a:pt x="290" y="96"/>
                    <a:pt x="379" y="7"/>
                  </a:cubicBezTo>
                  <a:cubicBezTo>
                    <a:pt x="351" y="3"/>
                    <a:pt x="322" y="0"/>
                    <a:pt x="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9"/>
            <p:cNvSpPr/>
            <p:nvPr/>
          </p:nvSpPr>
          <p:spPr>
            <a:xfrm>
              <a:off x="5275825" y="5221750"/>
              <a:ext cx="8000" cy="4500"/>
            </a:xfrm>
            <a:custGeom>
              <a:avLst/>
              <a:gdLst/>
              <a:ahLst/>
              <a:cxnLst/>
              <a:rect l="l" t="t" r="r" b="b"/>
              <a:pathLst>
                <a:path w="320" h="180" extrusionOk="0">
                  <a:moveTo>
                    <a:pt x="180" y="0"/>
                  </a:moveTo>
                  <a:lnTo>
                    <a:pt x="1" y="179"/>
                  </a:lnTo>
                  <a:cubicBezTo>
                    <a:pt x="100" y="179"/>
                    <a:pt x="200" y="179"/>
                    <a:pt x="279" y="159"/>
                  </a:cubicBezTo>
                  <a:cubicBezTo>
                    <a:pt x="299" y="139"/>
                    <a:pt x="319" y="80"/>
                    <a:pt x="319" y="40"/>
                  </a:cubicBezTo>
                  <a:cubicBezTo>
                    <a:pt x="279" y="40"/>
                    <a:pt x="220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9"/>
            <p:cNvSpPr/>
            <p:nvPr/>
          </p:nvSpPr>
          <p:spPr>
            <a:xfrm>
              <a:off x="5390225" y="5183275"/>
              <a:ext cx="9950" cy="3675"/>
            </a:xfrm>
            <a:custGeom>
              <a:avLst/>
              <a:gdLst/>
              <a:ahLst/>
              <a:cxnLst/>
              <a:rect l="l" t="t" r="r" b="b"/>
              <a:pathLst>
                <a:path w="398" h="147" extrusionOk="0">
                  <a:moveTo>
                    <a:pt x="294" y="1"/>
                  </a:moveTo>
                  <a:cubicBezTo>
                    <a:pt x="170" y="1"/>
                    <a:pt x="79" y="36"/>
                    <a:pt x="0" y="147"/>
                  </a:cubicBezTo>
                  <a:lnTo>
                    <a:pt x="318" y="147"/>
                  </a:lnTo>
                  <a:cubicBezTo>
                    <a:pt x="318" y="107"/>
                    <a:pt x="338" y="47"/>
                    <a:pt x="398" y="7"/>
                  </a:cubicBezTo>
                  <a:cubicBezTo>
                    <a:pt x="361" y="3"/>
                    <a:pt x="326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9"/>
            <p:cNvSpPr/>
            <p:nvPr/>
          </p:nvSpPr>
          <p:spPr>
            <a:xfrm>
              <a:off x="5297725" y="5214950"/>
              <a:ext cx="5975" cy="3825"/>
            </a:xfrm>
            <a:custGeom>
              <a:avLst/>
              <a:gdLst/>
              <a:ahLst/>
              <a:cxnLst/>
              <a:rect l="l" t="t" r="r" b="b"/>
              <a:pathLst>
                <a:path w="239" h="153" extrusionOk="0">
                  <a:moveTo>
                    <a:pt x="178" y="1"/>
                  </a:moveTo>
                  <a:cubicBezTo>
                    <a:pt x="106" y="1"/>
                    <a:pt x="47" y="55"/>
                    <a:pt x="0" y="133"/>
                  </a:cubicBezTo>
                  <a:cubicBezTo>
                    <a:pt x="40" y="133"/>
                    <a:pt x="119" y="153"/>
                    <a:pt x="159" y="153"/>
                  </a:cubicBezTo>
                  <a:lnTo>
                    <a:pt x="239" y="13"/>
                  </a:lnTo>
                  <a:cubicBezTo>
                    <a:pt x="217" y="5"/>
                    <a:pt x="197" y="1"/>
                    <a:pt x="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9"/>
            <p:cNvSpPr/>
            <p:nvPr/>
          </p:nvSpPr>
          <p:spPr>
            <a:xfrm>
              <a:off x="5380775" y="5188425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cubicBezTo>
                    <a:pt x="159" y="0"/>
                    <a:pt x="60" y="40"/>
                    <a:pt x="0" y="120"/>
                  </a:cubicBezTo>
                  <a:cubicBezTo>
                    <a:pt x="60" y="120"/>
                    <a:pt x="119" y="139"/>
                    <a:pt x="179" y="13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9"/>
            <p:cNvSpPr/>
            <p:nvPr/>
          </p:nvSpPr>
          <p:spPr>
            <a:xfrm>
              <a:off x="5628425" y="4655225"/>
              <a:ext cx="129825" cy="28925"/>
            </a:xfrm>
            <a:custGeom>
              <a:avLst/>
              <a:gdLst/>
              <a:ahLst/>
              <a:cxnLst/>
              <a:rect l="l" t="t" r="r" b="b"/>
              <a:pathLst>
                <a:path w="5193" h="1157" extrusionOk="0">
                  <a:moveTo>
                    <a:pt x="237" y="1"/>
                  </a:moveTo>
                  <a:cubicBezTo>
                    <a:pt x="160" y="1"/>
                    <a:pt x="90" y="41"/>
                    <a:pt x="21" y="123"/>
                  </a:cubicBezTo>
                  <a:cubicBezTo>
                    <a:pt x="1" y="182"/>
                    <a:pt x="1" y="262"/>
                    <a:pt x="1" y="341"/>
                  </a:cubicBezTo>
                  <a:cubicBezTo>
                    <a:pt x="21" y="421"/>
                    <a:pt x="60" y="461"/>
                    <a:pt x="140" y="481"/>
                  </a:cubicBezTo>
                  <a:cubicBezTo>
                    <a:pt x="259" y="520"/>
                    <a:pt x="359" y="520"/>
                    <a:pt x="438" y="620"/>
                  </a:cubicBezTo>
                  <a:cubicBezTo>
                    <a:pt x="551" y="670"/>
                    <a:pt x="664" y="683"/>
                    <a:pt x="777" y="683"/>
                  </a:cubicBezTo>
                  <a:cubicBezTo>
                    <a:pt x="891" y="683"/>
                    <a:pt x="1006" y="670"/>
                    <a:pt x="1120" y="670"/>
                  </a:cubicBezTo>
                  <a:cubicBezTo>
                    <a:pt x="1251" y="670"/>
                    <a:pt x="1382" y="687"/>
                    <a:pt x="1513" y="759"/>
                  </a:cubicBezTo>
                  <a:cubicBezTo>
                    <a:pt x="1791" y="938"/>
                    <a:pt x="2129" y="938"/>
                    <a:pt x="2428" y="978"/>
                  </a:cubicBezTo>
                  <a:cubicBezTo>
                    <a:pt x="3343" y="1157"/>
                    <a:pt x="4278" y="1117"/>
                    <a:pt x="5193" y="1137"/>
                  </a:cubicBezTo>
                  <a:cubicBezTo>
                    <a:pt x="5093" y="620"/>
                    <a:pt x="4596" y="759"/>
                    <a:pt x="4238" y="560"/>
                  </a:cubicBezTo>
                  <a:cubicBezTo>
                    <a:pt x="3979" y="540"/>
                    <a:pt x="3721" y="461"/>
                    <a:pt x="3482" y="441"/>
                  </a:cubicBezTo>
                  <a:cubicBezTo>
                    <a:pt x="2844" y="359"/>
                    <a:pt x="2220" y="197"/>
                    <a:pt x="1576" y="197"/>
                  </a:cubicBezTo>
                  <a:cubicBezTo>
                    <a:pt x="1437" y="197"/>
                    <a:pt x="1296" y="204"/>
                    <a:pt x="1154" y="222"/>
                  </a:cubicBezTo>
                  <a:cubicBezTo>
                    <a:pt x="1075" y="172"/>
                    <a:pt x="985" y="163"/>
                    <a:pt x="893" y="163"/>
                  </a:cubicBezTo>
                  <a:cubicBezTo>
                    <a:pt x="844" y="163"/>
                    <a:pt x="795" y="165"/>
                    <a:pt x="746" y="165"/>
                  </a:cubicBezTo>
                  <a:cubicBezTo>
                    <a:pt x="630" y="165"/>
                    <a:pt x="516" y="152"/>
                    <a:pt x="418" y="63"/>
                  </a:cubicBezTo>
                  <a:cubicBezTo>
                    <a:pt x="352" y="21"/>
                    <a:pt x="293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9"/>
            <p:cNvSpPr/>
            <p:nvPr/>
          </p:nvSpPr>
          <p:spPr>
            <a:xfrm>
              <a:off x="5547375" y="4641200"/>
              <a:ext cx="85050" cy="28050"/>
            </a:xfrm>
            <a:custGeom>
              <a:avLst/>
              <a:gdLst/>
              <a:ahLst/>
              <a:cxnLst/>
              <a:rect l="l" t="t" r="r" b="b"/>
              <a:pathLst>
                <a:path w="3402" h="1122" extrusionOk="0">
                  <a:moveTo>
                    <a:pt x="224" y="0"/>
                  </a:moveTo>
                  <a:cubicBezTo>
                    <a:pt x="56" y="0"/>
                    <a:pt x="35" y="127"/>
                    <a:pt x="0" y="425"/>
                  </a:cubicBezTo>
                  <a:cubicBezTo>
                    <a:pt x="577" y="644"/>
                    <a:pt x="1154" y="743"/>
                    <a:pt x="1751" y="803"/>
                  </a:cubicBezTo>
                  <a:cubicBezTo>
                    <a:pt x="1824" y="863"/>
                    <a:pt x="1905" y="876"/>
                    <a:pt x="1989" y="876"/>
                  </a:cubicBezTo>
                  <a:cubicBezTo>
                    <a:pt x="2057" y="876"/>
                    <a:pt x="2125" y="867"/>
                    <a:pt x="2192" y="867"/>
                  </a:cubicBezTo>
                  <a:cubicBezTo>
                    <a:pt x="2292" y="867"/>
                    <a:pt x="2387" y="886"/>
                    <a:pt x="2467" y="982"/>
                  </a:cubicBezTo>
                  <a:cubicBezTo>
                    <a:pt x="2550" y="1041"/>
                    <a:pt x="2648" y="1050"/>
                    <a:pt x="2750" y="1050"/>
                  </a:cubicBezTo>
                  <a:cubicBezTo>
                    <a:pt x="2797" y="1050"/>
                    <a:pt x="2845" y="1048"/>
                    <a:pt x="2893" y="1048"/>
                  </a:cubicBezTo>
                  <a:cubicBezTo>
                    <a:pt x="2986" y="1048"/>
                    <a:pt x="3079" y="1056"/>
                    <a:pt x="3163" y="1101"/>
                  </a:cubicBezTo>
                  <a:cubicBezTo>
                    <a:pt x="3203" y="1121"/>
                    <a:pt x="3282" y="1121"/>
                    <a:pt x="3342" y="1121"/>
                  </a:cubicBezTo>
                  <a:lnTo>
                    <a:pt x="3382" y="1081"/>
                  </a:lnTo>
                  <a:cubicBezTo>
                    <a:pt x="3402" y="1042"/>
                    <a:pt x="3382" y="1002"/>
                    <a:pt x="3342" y="982"/>
                  </a:cubicBezTo>
                  <a:lnTo>
                    <a:pt x="3342" y="803"/>
                  </a:lnTo>
                  <a:cubicBezTo>
                    <a:pt x="3263" y="544"/>
                    <a:pt x="2984" y="604"/>
                    <a:pt x="2805" y="445"/>
                  </a:cubicBezTo>
                  <a:cubicBezTo>
                    <a:pt x="2776" y="416"/>
                    <a:pt x="2736" y="397"/>
                    <a:pt x="2701" y="397"/>
                  </a:cubicBezTo>
                  <a:cubicBezTo>
                    <a:pt x="2689" y="397"/>
                    <a:pt x="2676" y="400"/>
                    <a:pt x="2666" y="405"/>
                  </a:cubicBezTo>
                  <a:cubicBezTo>
                    <a:pt x="2527" y="434"/>
                    <a:pt x="2389" y="453"/>
                    <a:pt x="2254" y="453"/>
                  </a:cubicBezTo>
                  <a:cubicBezTo>
                    <a:pt x="2019" y="453"/>
                    <a:pt x="1793" y="397"/>
                    <a:pt x="1592" y="246"/>
                  </a:cubicBezTo>
                  <a:cubicBezTo>
                    <a:pt x="1492" y="192"/>
                    <a:pt x="1384" y="178"/>
                    <a:pt x="1275" y="178"/>
                  </a:cubicBezTo>
                  <a:cubicBezTo>
                    <a:pt x="1174" y="178"/>
                    <a:pt x="1073" y="190"/>
                    <a:pt x="977" y="190"/>
                  </a:cubicBezTo>
                  <a:cubicBezTo>
                    <a:pt x="950" y="190"/>
                    <a:pt x="922" y="189"/>
                    <a:pt x="895" y="186"/>
                  </a:cubicBezTo>
                  <a:cubicBezTo>
                    <a:pt x="550" y="68"/>
                    <a:pt x="347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9"/>
            <p:cNvSpPr/>
            <p:nvPr/>
          </p:nvSpPr>
          <p:spPr>
            <a:xfrm>
              <a:off x="5518025" y="4630700"/>
              <a:ext cx="52750" cy="21750"/>
            </a:xfrm>
            <a:custGeom>
              <a:avLst/>
              <a:gdLst/>
              <a:ahLst/>
              <a:cxnLst/>
              <a:rect l="l" t="t" r="r" b="b"/>
              <a:pathLst>
                <a:path w="2110" h="870" extrusionOk="0">
                  <a:moveTo>
                    <a:pt x="235" y="1"/>
                  </a:moveTo>
                  <a:cubicBezTo>
                    <a:pt x="191" y="1"/>
                    <a:pt x="146" y="4"/>
                    <a:pt x="100" y="9"/>
                  </a:cubicBezTo>
                  <a:cubicBezTo>
                    <a:pt x="0" y="109"/>
                    <a:pt x="0" y="228"/>
                    <a:pt x="120" y="328"/>
                  </a:cubicBezTo>
                  <a:cubicBezTo>
                    <a:pt x="476" y="440"/>
                    <a:pt x="673" y="870"/>
                    <a:pt x="1093" y="870"/>
                  </a:cubicBezTo>
                  <a:cubicBezTo>
                    <a:pt x="1119" y="870"/>
                    <a:pt x="1146" y="868"/>
                    <a:pt x="1174" y="865"/>
                  </a:cubicBezTo>
                  <a:cubicBezTo>
                    <a:pt x="1191" y="660"/>
                    <a:pt x="1296" y="558"/>
                    <a:pt x="1476" y="558"/>
                  </a:cubicBezTo>
                  <a:cubicBezTo>
                    <a:pt x="1506" y="558"/>
                    <a:pt x="1538" y="561"/>
                    <a:pt x="1572" y="566"/>
                  </a:cubicBezTo>
                  <a:cubicBezTo>
                    <a:pt x="1751" y="626"/>
                    <a:pt x="1890" y="646"/>
                    <a:pt x="2069" y="706"/>
                  </a:cubicBezTo>
                  <a:cubicBezTo>
                    <a:pt x="2089" y="706"/>
                    <a:pt x="2089" y="666"/>
                    <a:pt x="2089" y="666"/>
                  </a:cubicBezTo>
                  <a:cubicBezTo>
                    <a:pt x="2109" y="646"/>
                    <a:pt x="2089" y="606"/>
                    <a:pt x="2049" y="566"/>
                  </a:cubicBezTo>
                  <a:cubicBezTo>
                    <a:pt x="1990" y="527"/>
                    <a:pt x="1910" y="467"/>
                    <a:pt x="1850" y="427"/>
                  </a:cubicBezTo>
                  <a:cubicBezTo>
                    <a:pt x="1261" y="427"/>
                    <a:pt x="791" y="1"/>
                    <a:pt x="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9"/>
            <p:cNvSpPr/>
            <p:nvPr/>
          </p:nvSpPr>
          <p:spPr>
            <a:xfrm>
              <a:off x="5735850" y="4668600"/>
              <a:ext cx="31850" cy="16650"/>
            </a:xfrm>
            <a:custGeom>
              <a:avLst/>
              <a:gdLst/>
              <a:ahLst/>
              <a:cxnLst/>
              <a:rect l="l" t="t" r="r" b="b"/>
              <a:pathLst>
                <a:path w="1274" h="666" extrusionOk="0">
                  <a:moveTo>
                    <a:pt x="199" y="0"/>
                  </a:moveTo>
                  <a:cubicBezTo>
                    <a:pt x="130" y="0"/>
                    <a:pt x="60" y="15"/>
                    <a:pt x="0" y="45"/>
                  </a:cubicBezTo>
                  <a:cubicBezTo>
                    <a:pt x="199" y="403"/>
                    <a:pt x="677" y="304"/>
                    <a:pt x="896" y="602"/>
                  </a:cubicBezTo>
                  <a:cubicBezTo>
                    <a:pt x="979" y="635"/>
                    <a:pt x="1059" y="665"/>
                    <a:pt x="1124" y="665"/>
                  </a:cubicBezTo>
                  <a:cubicBezTo>
                    <a:pt x="1213" y="665"/>
                    <a:pt x="1274" y="608"/>
                    <a:pt x="1274" y="423"/>
                  </a:cubicBezTo>
                  <a:cubicBezTo>
                    <a:pt x="1234" y="324"/>
                    <a:pt x="1214" y="244"/>
                    <a:pt x="1114" y="224"/>
                  </a:cubicBezTo>
                  <a:cubicBezTo>
                    <a:pt x="935" y="105"/>
                    <a:pt x="717" y="224"/>
                    <a:pt x="538" y="85"/>
                  </a:cubicBezTo>
                  <a:cubicBezTo>
                    <a:pt x="508" y="56"/>
                    <a:pt x="469" y="37"/>
                    <a:pt x="434" y="37"/>
                  </a:cubicBezTo>
                  <a:cubicBezTo>
                    <a:pt x="421" y="37"/>
                    <a:pt x="409" y="40"/>
                    <a:pt x="398" y="45"/>
                  </a:cubicBezTo>
                  <a:cubicBezTo>
                    <a:pt x="339" y="15"/>
                    <a:pt x="26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9"/>
            <p:cNvSpPr/>
            <p:nvPr/>
          </p:nvSpPr>
          <p:spPr>
            <a:xfrm>
              <a:off x="5587150" y="4647450"/>
              <a:ext cx="26875" cy="9750"/>
            </a:xfrm>
            <a:custGeom>
              <a:avLst/>
              <a:gdLst/>
              <a:ahLst/>
              <a:cxnLst/>
              <a:rect l="l" t="t" r="r" b="b"/>
              <a:pathLst>
                <a:path w="1075" h="390" extrusionOk="0">
                  <a:moveTo>
                    <a:pt x="399" y="1"/>
                  </a:moveTo>
                  <a:cubicBezTo>
                    <a:pt x="268" y="1"/>
                    <a:pt x="134" y="15"/>
                    <a:pt x="1" y="36"/>
                  </a:cubicBezTo>
                  <a:cubicBezTo>
                    <a:pt x="196" y="232"/>
                    <a:pt x="400" y="390"/>
                    <a:pt x="625" y="390"/>
                  </a:cubicBezTo>
                  <a:cubicBezTo>
                    <a:pt x="765" y="390"/>
                    <a:pt x="914" y="328"/>
                    <a:pt x="1075" y="175"/>
                  </a:cubicBezTo>
                  <a:cubicBezTo>
                    <a:pt x="869" y="46"/>
                    <a:pt x="639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9"/>
            <p:cNvSpPr/>
            <p:nvPr/>
          </p:nvSpPr>
          <p:spPr>
            <a:xfrm>
              <a:off x="5758225" y="4678675"/>
              <a:ext cx="13450" cy="18425"/>
            </a:xfrm>
            <a:custGeom>
              <a:avLst/>
              <a:gdLst/>
              <a:ahLst/>
              <a:cxnLst/>
              <a:rect l="l" t="t" r="r" b="b"/>
              <a:pathLst>
                <a:path w="538" h="737" extrusionOk="0">
                  <a:moveTo>
                    <a:pt x="379" y="0"/>
                  </a:moveTo>
                  <a:cubicBezTo>
                    <a:pt x="299" y="179"/>
                    <a:pt x="140" y="179"/>
                    <a:pt x="1" y="199"/>
                  </a:cubicBezTo>
                  <a:cubicBezTo>
                    <a:pt x="40" y="299"/>
                    <a:pt x="100" y="418"/>
                    <a:pt x="180" y="497"/>
                  </a:cubicBezTo>
                  <a:cubicBezTo>
                    <a:pt x="100" y="637"/>
                    <a:pt x="200" y="716"/>
                    <a:pt x="319" y="736"/>
                  </a:cubicBezTo>
                  <a:cubicBezTo>
                    <a:pt x="498" y="677"/>
                    <a:pt x="538" y="517"/>
                    <a:pt x="538" y="338"/>
                  </a:cubicBezTo>
                  <a:cubicBezTo>
                    <a:pt x="518" y="239"/>
                    <a:pt x="518" y="139"/>
                    <a:pt x="498" y="40"/>
                  </a:cubicBezTo>
                  <a:cubicBezTo>
                    <a:pt x="438" y="20"/>
                    <a:pt x="418" y="2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9"/>
            <p:cNvSpPr/>
            <p:nvPr/>
          </p:nvSpPr>
          <p:spPr>
            <a:xfrm>
              <a:off x="5617500" y="4652300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0" y="1"/>
                  </a:moveTo>
                  <a:cubicBezTo>
                    <a:pt x="139" y="200"/>
                    <a:pt x="358" y="259"/>
                    <a:pt x="537" y="359"/>
                  </a:cubicBezTo>
                  <a:cubicBezTo>
                    <a:pt x="597" y="240"/>
                    <a:pt x="756" y="200"/>
                    <a:pt x="875" y="160"/>
                  </a:cubicBezTo>
                  <a:cubicBezTo>
                    <a:pt x="727" y="24"/>
                    <a:pt x="541" y="11"/>
                    <a:pt x="349" y="11"/>
                  </a:cubicBezTo>
                  <a:cubicBezTo>
                    <a:pt x="303" y="11"/>
                    <a:pt x="256" y="12"/>
                    <a:pt x="210" y="12"/>
                  </a:cubicBezTo>
                  <a:cubicBezTo>
                    <a:pt x="139" y="12"/>
                    <a:pt x="68" y="1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9"/>
            <p:cNvSpPr/>
            <p:nvPr/>
          </p:nvSpPr>
          <p:spPr>
            <a:xfrm>
              <a:off x="5639875" y="46566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165" y="1"/>
                  </a:moveTo>
                  <a:cubicBezTo>
                    <a:pt x="111" y="1"/>
                    <a:pt x="56" y="3"/>
                    <a:pt x="0" y="7"/>
                  </a:cubicBezTo>
                  <a:cubicBezTo>
                    <a:pt x="111" y="161"/>
                    <a:pt x="245" y="200"/>
                    <a:pt x="391" y="200"/>
                  </a:cubicBezTo>
                  <a:cubicBezTo>
                    <a:pt x="508" y="200"/>
                    <a:pt x="632" y="175"/>
                    <a:pt x="756" y="166"/>
                  </a:cubicBezTo>
                  <a:cubicBezTo>
                    <a:pt x="581" y="39"/>
                    <a:pt x="381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9"/>
            <p:cNvSpPr/>
            <p:nvPr/>
          </p:nvSpPr>
          <p:spPr>
            <a:xfrm>
              <a:off x="5569750" y="4644325"/>
              <a:ext cx="17425" cy="4025"/>
            </a:xfrm>
            <a:custGeom>
              <a:avLst/>
              <a:gdLst/>
              <a:ahLst/>
              <a:cxnLst/>
              <a:rect l="l" t="t" r="r" b="b"/>
              <a:pathLst>
                <a:path w="697" h="161" extrusionOk="0">
                  <a:moveTo>
                    <a:pt x="139" y="1"/>
                  </a:moveTo>
                  <a:cubicBezTo>
                    <a:pt x="94" y="1"/>
                    <a:pt x="47" y="2"/>
                    <a:pt x="0" y="2"/>
                  </a:cubicBezTo>
                  <a:lnTo>
                    <a:pt x="0" y="161"/>
                  </a:lnTo>
                  <a:lnTo>
                    <a:pt x="697" y="161"/>
                  </a:lnTo>
                  <a:cubicBezTo>
                    <a:pt x="534" y="14"/>
                    <a:pt x="34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9"/>
            <p:cNvSpPr/>
            <p:nvPr/>
          </p:nvSpPr>
          <p:spPr>
            <a:xfrm>
              <a:off x="5749275" y="4669850"/>
              <a:ext cx="14450" cy="4925"/>
            </a:xfrm>
            <a:custGeom>
              <a:avLst/>
              <a:gdLst/>
              <a:ahLst/>
              <a:cxnLst/>
              <a:rect l="l" t="t" r="r" b="b"/>
              <a:pathLst>
                <a:path w="578" h="197" extrusionOk="0">
                  <a:moveTo>
                    <a:pt x="238" y="0"/>
                  </a:moveTo>
                  <a:cubicBezTo>
                    <a:pt x="165" y="0"/>
                    <a:pt x="85" y="14"/>
                    <a:pt x="1" y="35"/>
                  </a:cubicBezTo>
                  <a:cubicBezTo>
                    <a:pt x="95" y="165"/>
                    <a:pt x="211" y="197"/>
                    <a:pt x="332" y="197"/>
                  </a:cubicBezTo>
                  <a:cubicBezTo>
                    <a:pt x="413" y="197"/>
                    <a:pt x="497" y="182"/>
                    <a:pt x="577" y="174"/>
                  </a:cubicBezTo>
                  <a:cubicBezTo>
                    <a:pt x="487" y="46"/>
                    <a:pt x="373" y="0"/>
                    <a:pt x="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9"/>
            <p:cNvSpPr/>
            <p:nvPr/>
          </p:nvSpPr>
          <p:spPr>
            <a:xfrm>
              <a:off x="5735850" y="4667100"/>
              <a:ext cx="9975" cy="2650"/>
            </a:xfrm>
            <a:custGeom>
              <a:avLst/>
              <a:gdLst/>
              <a:ahLst/>
              <a:cxnLst/>
              <a:rect l="l" t="t" r="r" b="b"/>
              <a:pathLst>
                <a:path w="399" h="106" extrusionOk="0">
                  <a:moveTo>
                    <a:pt x="199" y="1"/>
                  </a:moveTo>
                  <a:cubicBezTo>
                    <a:pt x="130" y="1"/>
                    <a:pt x="60" y="35"/>
                    <a:pt x="0" y="105"/>
                  </a:cubicBezTo>
                  <a:lnTo>
                    <a:pt x="398" y="105"/>
                  </a:lnTo>
                  <a:cubicBezTo>
                    <a:pt x="339" y="35"/>
                    <a:pt x="269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9"/>
            <p:cNvSpPr/>
            <p:nvPr/>
          </p:nvSpPr>
          <p:spPr>
            <a:xfrm>
              <a:off x="4210075" y="5027275"/>
              <a:ext cx="107450" cy="33850"/>
            </a:xfrm>
            <a:custGeom>
              <a:avLst/>
              <a:gdLst/>
              <a:ahLst/>
              <a:cxnLst/>
              <a:rect l="l" t="t" r="r" b="b"/>
              <a:pathLst>
                <a:path w="4298" h="1354" extrusionOk="0">
                  <a:moveTo>
                    <a:pt x="279" y="1"/>
                  </a:moveTo>
                  <a:cubicBezTo>
                    <a:pt x="160" y="61"/>
                    <a:pt x="60" y="160"/>
                    <a:pt x="1" y="299"/>
                  </a:cubicBezTo>
                  <a:cubicBezTo>
                    <a:pt x="498" y="618"/>
                    <a:pt x="1095" y="518"/>
                    <a:pt x="1612" y="777"/>
                  </a:cubicBezTo>
                  <a:cubicBezTo>
                    <a:pt x="1950" y="876"/>
                    <a:pt x="2288" y="956"/>
                    <a:pt x="2646" y="1016"/>
                  </a:cubicBezTo>
                  <a:cubicBezTo>
                    <a:pt x="2786" y="1016"/>
                    <a:pt x="2925" y="1055"/>
                    <a:pt x="3004" y="1155"/>
                  </a:cubicBezTo>
                  <a:cubicBezTo>
                    <a:pt x="3047" y="1218"/>
                    <a:pt x="3105" y="1242"/>
                    <a:pt x="3166" y="1242"/>
                  </a:cubicBezTo>
                  <a:cubicBezTo>
                    <a:pt x="3220" y="1242"/>
                    <a:pt x="3276" y="1223"/>
                    <a:pt x="3323" y="1195"/>
                  </a:cubicBezTo>
                  <a:cubicBezTo>
                    <a:pt x="3502" y="1254"/>
                    <a:pt x="3681" y="1274"/>
                    <a:pt x="3880" y="1314"/>
                  </a:cubicBezTo>
                  <a:cubicBezTo>
                    <a:pt x="3979" y="1214"/>
                    <a:pt x="4298" y="1354"/>
                    <a:pt x="4238" y="1016"/>
                  </a:cubicBezTo>
                  <a:cubicBezTo>
                    <a:pt x="2965" y="459"/>
                    <a:pt x="1612" y="20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9"/>
            <p:cNvSpPr/>
            <p:nvPr/>
          </p:nvSpPr>
          <p:spPr>
            <a:xfrm>
              <a:off x="4307050" y="5052450"/>
              <a:ext cx="38825" cy="13850"/>
            </a:xfrm>
            <a:custGeom>
              <a:avLst/>
              <a:gdLst/>
              <a:ahLst/>
              <a:cxnLst/>
              <a:rect l="l" t="t" r="r" b="b"/>
              <a:pathLst>
                <a:path w="1553" h="554" extrusionOk="0">
                  <a:moveTo>
                    <a:pt x="765" y="0"/>
                  </a:moveTo>
                  <a:cubicBezTo>
                    <a:pt x="634" y="0"/>
                    <a:pt x="498" y="32"/>
                    <a:pt x="359" y="108"/>
                  </a:cubicBezTo>
                  <a:cubicBezTo>
                    <a:pt x="220" y="148"/>
                    <a:pt x="80" y="148"/>
                    <a:pt x="1" y="287"/>
                  </a:cubicBezTo>
                  <a:cubicBezTo>
                    <a:pt x="399" y="386"/>
                    <a:pt x="796" y="466"/>
                    <a:pt x="1174" y="506"/>
                  </a:cubicBezTo>
                  <a:cubicBezTo>
                    <a:pt x="1261" y="515"/>
                    <a:pt x="1353" y="553"/>
                    <a:pt x="1419" y="553"/>
                  </a:cubicBezTo>
                  <a:cubicBezTo>
                    <a:pt x="1490" y="553"/>
                    <a:pt x="1533" y="511"/>
                    <a:pt x="1513" y="347"/>
                  </a:cubicBezTo>
                  <a:lnTo>
                    <a:pt x="1552" y="307"/>
                  </a:lnTo>
                  <a:cubicBezTo>
                    <a:pt x="1309" y="144"/>
                    <a:pt x="1046" y="0"/>
                    <a:pt x="7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9"/>
            <p:cNvSpPr/>
            <p:nvPr/>
          </p:nvSpPr>
          <p:spPr>
            <a:xfrm>
              <a:off x="4403525" y="5074525"/>
              <a:ext cx="29875" cy="13950"/>
            </a:xfrm>
            <a:custGeom>
              <a:avLst/>
              <a:gdLst/>
              <a:ahLst/>
              <a:cxnLst/>
              <a:rect l="l" t="t" r="r" b="b"/>
              <a:pathLst>
                <a:path w="1195" h="558" extrusionOk="0">
                  <a:moveTo>
                    <a:pt x="21" y="1"/>
                  </a:moveTo>
                  <a:cubicBezTo>
                    <a:pt x="1" y="200"/>
                    <a:pt x="120" y="299"/>
                    <a:pt x="319" y="319"/>
                  </a:cubicBezTo>
                  <a:cubicBezTo>
                    <a:pt x="518" y="359"/>
                    <a:pt x="697" y="458"/>
                    <a:pt x="876" y="558"/>
                  </a:cubicBezTo>
                  <a:lnTo>
                    <a:pt x="876" y="498"/>
                  </a:lnTo>
                  <a:cubicBezTo>
                    <a:pt x="976" y="399"/>
                    <a:pt x="1095" y="419"/>
                    <a:pt x="1195" y="359"/>
                  </a:cubicBezTo>
                  <a:cubicBezTo>
                    <a:pt x="876" y="21"/>
                    <a:pt x="399" y="16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9"/>
            <p:cNvSpPr/>
            <p:nvPr/>
          </p:nvSpPr>
          <p:spPr>
            <a:xfrm>
              <a:off x="4336900" y="5061600"/>
              <a:ext cx="26875" cy="8300"/>
            </a:xfrm>
            <a:custGeom>
              <a:avLst/>
              <a:gdLst/>
              <a:ahLst/>
              <a:cxnLst/>
              <a:rect l="l" t="t" r="r" b="b"/>
              <a:pathLst>
                <a:path w="1075" h="332" extrusionOk="0">
                  <a:moveTo>
                    <a:pt x="358" y="1"/>
                  </a:moveTo>
                  <a:cubicBezTo>
                    <a:pt x="279" y="120"/>
                    <a:pt x="140" y="120"/>
                    <a:pt x="0" y="180"/>
                  </a:cubicBezTo>
                  <a:cubicBezTo>
                    <a:pt x="191" y="264"/>
                    <a:pt x="376" y="332"/>
                    <a:pt x="564" y="332"/>
                  </a:cubicBezTo>
                  <a:cubicBezTo>
                    <a:pt x="729" y="332"/>
                    <a:pt x="898" y="280"/>
                    <a:pt x="1075" y="140"/>
                  </a:cubicBezTo>
                  <a:cubicBezTo>
                    <a:pt x="836" y="100"/>
                    <a:pt x="597" y="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9"/>
            <p:cNvSpPr/>
            <p:nvPr/>
          </p:nvSpPr>
          <p:spPr>
            <a:xfrm>
              <a:off x="4281200" y="5056125"/>
              <a:ext cx="11950" cy="4250"/>
            </a:xfrm>
            <a:custGeom>
              <a:avLst/>
              <a:gdLst/>
              <a:ahLst/>
              <a:cxnLst/>
              <a:rect l="l" t="t" r="r" b="b"/>
              <a:pathLst>
                <a:path w="478" h="170" extrusionOk="0">
                  <a:moveTo>
                    <a:pt x="159" y="1"/>
                  </a:moveTo>
                  <a:cubicBezTo>
                    <a:pt x="120" y="41"/>
                    <a:pt x="40" y="100"/>
                    <a:pt x="0" y="160"/>
                  </a:cubicBezTo>
                  <a:cubicBezTo>
                    <a:pt x="64" y="160"/>
                    <a:pt x="131" y="169"/>
                    <a:pt x="197" y="169"/>
                  </a:cubicBezTo>
                  <a:cubicBezTo>
                    <a:pt x="296" y="169"/>
                    <a:pt x="394" y="148"/>
                    <a:pt x="478" y="41"/>
                  </a:cubicBezTo>
                  <a:cubicBezTo>
                    <a:pt x="358" y="21"/>
                    <a:pt x="259" y="2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9"/>
            <p:cNvSpPr/>
            <p:nvPr/>
          </p:nvSpPr>
          <p:spPr>
            <a:xfrm>
              <a:off x="4599975" y="3717350"/>
              <a:ext cx="109925" cy="82075"/>
            </a:xfrm>
            <a:custGeom>
              <a:avLst/>
              <a:gdLst/>
              <a:ahLst/>
              <a:cxnLst/>
              <a:rect l="l" t="t" r="r" b="b"/>
              <a:pathLst>
                <a:path w="4397" h="3283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" y="339"/>
                    <a:pt x="418" y="478"/>
                    <a:pt x="379" y="756"/>
                  </a:cubicBezTo>
                  <a:cubicBezTo>
                    <a:pt x="1075" y="1393"/>
                    <a:pt x="1970" y="1731"/>
                    <a:pt x="2666" y="2348"/>
                  </a:cubicBezTo>
                  <a:cubicBezTo>
                    <a:pt x="2702" y="2383"/>
                    <a:pt x="2769" y="2450"/>
                    <a:pt x="2853" y="2450"/>
                  </a:cubicBezTo>
                  <a:cubicBezTo>
                    <a:pt x="2864" y="2450"/>
                    <a:pt x="2874" y="2449"/>
                    <a:pt x="2885" y="2447"/>
                  </a:cubicBezTo>
                  <a:cubicBezTo>
                    <a:pt x="2945" y="2447"/>
                    <a:pt x="2984" y="2467"/>
                    <a:pt x="3004" y="2507"/>
                  </a:cubicBezTo>
                  <a:cubicBezTo>
                    <a:pt x="3084" y="2547"/>
                    <a:pt x="3144" y="2587"/>
                    <a:pt x="3183" y="2646"/>
                  </a:cubicBezTo>
                  <a:cubicBezTo>
                    <a:pt x="3243" y="2686"/>
                    <a:pt x="3283" y="2766"/>
                    <a:pt x="3362" y="2825"/>
                  </a:cubicBezTo>
                  <a:cubicBezTo>
                    <a:pt x="3402" y="2965"/>
                    <a:pt x="3482" y="3084"/>
                    <a:pt x="3641" y="3163"/>
                  </a:cubicBezTo>
                  <a:cubicBezTo>
                    <a:pt x="3681" y="3203"/>
                    <a:pt x="3760" y="3243"/>
                    <a:pt x="3840" y="3263"/>
                  </a:cubicBezTo>
                  <a:cubicBezTo>
                    <a:pt x="3880" y="3283"/>
                    <a:pt x="3900" y="3283"/>
                    <a:pt x="3959" y="3283"/>
                  </a:cubicBezTo>
                  <a:cubicBezTo>
                    <a:pt x="3979" y="3283"/>
                    <a:pt x="4039" y="3263"/>
                    <a:pt x="4059" y="3263"/>
                  </a:cubicBezTo>
                  <a:cubicBezTo>
                    <a:pt x="4198" y="3183"/>
                    <a:pt x="4297" y="3084"/>
                    <a:pt x="4377" y="2945"/>
                  </a:cubicBezTo>
                  <a:cubicBezTo>
                    <a:pt x="4377" y="2925"/>
                    <a:pt x="4397" y="2865"/>
                    <a:pt x="4397" y="2845"/>
                  </a:cubicBezTo>
                  <a:cubicBezTo>
                    <a:pt x="3681" y="2348"/>
                    <a:pt x="3004" y="1751"/>
                    <a:pt x="2248" y="1333"/>
                  </a:cubicBezTo>
                  <a:cubicBezTo>
                    <a:pt x="1512" y="935"/>
                    <a:pt x="975" y="27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9"/>
            <p:cNvSpPr/>
            <p:nvPr/>
          </p:nvSpPr>
          <p:spPr>
            <a:xfrm>
              <a:off x="4537800" y="3686200"/>
              <a:ext cx="80100" cy="50075"/>
            </a:xfrm>
            <a:custGeom>
              <a:avLst/>
              <a:gdLst/>
              <a:ahLst/>
              <a:cxnLst/>
              <a:rect l="l" t="t" r="r" b="b"/>
              <a:pathLst>
                <a:path w="3204" h="2003" extrusionOk="0">
                  <a:moveTo>
                    <a:pt x="256" y="1"/>
                  </a:moveTo>
                  <a:cubicBezTo>
                    <a:pt x="190" y="1"/>
                    <a:pt x="132" y="29"/>
                    <a:pt x="100" y="113"/>
                  </a:cubicBezTo>
                  <a:cubicBezTo>
                    <a:pt x="1" y="391"/>
                    <a:pt x="299" y="451"/>
                    <a:pt x="419" y="630"/>
                  </a:cubicBezTo>
                  <a:cubicBezTo>
                    <a:pt x="1234" y="1087"/>
                    <a:pt x="2070" y="1545"/>
                    <a:pt x="2885" y="2002"/>
                  </a:cubicBezTo>
                  <a:cubicBezTo>
                    <a:pt x="3005" y="1983"/>
                    <a:pt x="3204" y="1983"/>
                    <a:pt x="3064" y="1744"/>
                  </a:cubicBezTo>
                  <a:cubicBezTo>
                    <a:pt x="2925" y="1585"/>
                    <a:pt x="2746" y="1485"/>
                    <a:pt x="2706" y="1247"/>
                  </a:cubicBezTo>
                  <a:cubicBezTo>
                    <a:pt x="2567" y="1187"/>
                    <a:pt x="2448" y="1087"/>
                    <a:pt x="2328" y="968"/>
                  </a:cubicBezTo>
                  <a:cubicBezTo>
                    <a:pt x="1891" y="769"/>
                    <a:pt x="1433" y="610"/>
                    <a:pt x="996" y="411"/>
                  </a:cubicBezTo>
                  <a:cubicBezTo>
                    <a:pt x="797" y="312"/>
                    <a:pt x="598" y="212"/>
                    <a:pt x="439" y="53"/>
                  </a:cubicBezTo>
                  <a:cubicBezTo>
                    <a:pt x="382" y="25"/>
                    <a:pt x="316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9"/>
            <p:cNvSpPr/>
            <p:nvPr/>
          </p:nvSpPr>
          <p:spPr>
            <a:xfrm>
              <a:off x="4709375" y="3788475"/>
              <a:ext cx="26900" cy="28850"/>
            </a:xfrm>
            <a:custGeom>
              <a:avLst/>
              <a:gdLst/>
              <a:ahLst/>
              <a:cxnLst/>
              <a:rect l="l" t="t" r="r" b="b"/>
              <a:pathLst>
                <a:path w="1076" h="1154" extrusionOk="0">
                  <a:moveTo>
                    <a:pt x="379" y="0"/>
                  </a:moveTo>
                  <a:cubicBezTo>
                    <a:pt x="279" y="0"/>
                    <a:pt x="180" y="20"/>
                    <a:pt x="81" y="20"/>
                  </a:cubicBezTo>
                  <a:cubicBezTo>
                    <a:pt x="61" y="40"/>
                    <a:pt x="61" y="80"/>
                    <a:pt x="21" y="100"/>
                  </a:cubicBezTo>
                  <a:cubicBezTo>
                    <a:pt x="1" y="318"/>
                    <a:pt x="61" y="537"/>
                    <a:pt x="1" y="736"/>
                  </a:cubicBezTo>
                  <a:cubicBezTo>
                    <a:pt x="1" y="915"/>
                    <a:pt x="100" y="995"/>
                    <a:pt x="260" y="1074"/>
                  </a:cubicBezTo>
                  <a:cubicBezTo>
                    <a:pt x="359" y="1114"/>
                    <a:pt x="458" y="1134"/>
                    <a:pt x="558" y="1154"/>
                  </a:cubicBezTo>
                  <a:lnTo>
                    <a:pt x="657" y="1154"/>
                  </a:lnTo>
                  <a:cubicBezTo>
                    <a:pt x="677" y="1134"/>
                    <a:pt x="717" y="1134"/>
                    <a:pt x="757" y="1134"/>
                  </a:cubicBezTo>
                  <a:cubicBezTo>
                    <a:pt x="876" y="1094"/>
                    <a:pt x="996" y="1015"/>
                    <a:pt x="1075" y="895"/>
                  </a:cubicBezTo>
                  <a:cubicBezTo>
                    <a:pt x="1035" y="617"/>
                    <a:pt x="538" y="577"/>
                    <a:pt x="717" y="199"/>
                  </a:cubicBezTo>
                  <a:cubicBezTo>
                    <a:pt x="657" y="20"/>
                    <a:pt x="478" y="2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9"/>
            <p:cNvSpPr/>
            <p:nvPr/>
          </p:nvSpPr>
          <p:spPr>
            <a:xfrm>
              <a:off x="3947500" y="4972500"/>
              <a:ext cx="73625" cy="20175"/>
            </a:xfrm>
            <a:custGeom>
              <a:avLst/>
              <a:gdLst/>
              <a:ahLst/>
              <a:cxnLst/>
              <a:rect l="l" t="t" r="r" b="b"/>
              <a:pathLst>
                <a:path w="2945" h="807" extrusionOk="0">
                  <a:moveTo>
                    <a:pt x="766" y="1"/>
                  </a:moveTo>
                  <a:cubicBezTo>
                    <a:pt x="578" y="1"/>
                    <a:pt x="389" y="7"/>
                    <a:pt x="203" y="7"/>
                  </a:cubicBezTo>
                  <a:cubicBezTo>
                    <a:pt x="135" y="7"/>
                    <a:pt x="68" y="6"/>
                    <a:pt x="0" y="4"/>
                  </a:cubicBezTo>
                  <a:lnTo>
                    <a:pt x="0" y="4"/>
                  </a:lnTo>
                  <a:cubicBezTo>
                    <a:pt x="136" y="174"/>
                    <a:pt x="298" y="202"/>
                    <a:pt x="467" y="202"/>
                  </a:cubicBezTo>
                  <a:cubicBezTo>
                    <a:pt x="550" y="202"/>
                    <a:pt x="636" y="195"/>
                    <a:pt x="721" y="195"/>
                  </a:cubicBezTo>
                  <a:cubicBezTo>
                    <a:pt x="766" y="195"/>
                    <a:pt x="811" y="197"/>
                    <a:pt x="856" y="203"/>
                  </a:cubicBezTo>
                  <a:cubicBezTo>
                    <a:pt x="1114" y="223"/>
                    <a:pt x="1333" y="203"/>
                    <a:pt x="1373" y="521"/>
                  </a:cubicBezTo>
                  <a:lnTo>
                    <a:pt x="1413" y="581"/>
                  </a:lnTo>
                  <a:cubicBezTo>
                    <a:pt x="1472" y="620"/>
                    <a:pt x="1537" y="630"/>
                    <a:pt x="1604" y="630"/>
                  </a:cubicBezTo>
                  <a:cubicBezTo>
                    <a:pt x="1671" y="630"/>
                    <a:pt x="1741" y="620"/>
                    <a:pt x="1811" y="620"/>
                  </a:cubicBezTo>
                  <a:cubicBezTo>
                    <a:pt x="1910" y="620"/>
                    <a:pt x="2010" y="620"/>
                    <a:pt x="2109" y="680"/>
                  </a:cubicBezTo>
                  <a:lnTo>
                    <a:pt x="2129" y="720"/>
                  </a:lnTo>
                  <a:cubicBezTo>
                    <a:pt x="2266" y="781"/>
                    <a:pt x="2402" y="807"/>
                    <a:pt x="2539" y="807"/>
                  </a:cubicBezTo>
                  <a:cubicBezTo>
                    <a:pt x="2581" y="807"/>
                    <a:pt x="2624" y="804"/>
                    <a:pt x="2666" y="799"/>
                  </a:cubicBezTo>
                  <a:cubicBezTo>
                    <a:pt x="2885" y="700"/>
                    <a:pt x="2944" y="561"/>
                    <a:pt x="2825" y="362"/>
                  </a:cubicBezTo>
                  <a:lnTo>
                    <a:pt x="2805" y="362"/>
                  </a:lnTo>
                  <a:cubicBezTo>
                    <a:pt x="2527" y="262"/>
                    <a:pt x="2208" y="362"/>
                    <a:pt x="1930" y="183"/>
                  </a:cubicBezTo>
                  <a:cubicBezTo>
                    <a:pt x="1556" y="26"/>
                    <a:pt x="1161" y="1"/>
                    <a:pt x="7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9"/>
            <p:cNvSpPr/>
            <p:nvPr/>
          </p:nvSpPr>
          <p:spPr>
            <a:xfrm>
              <a:off x="3964900" y="4986300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307" y="0"/>
                  </a:moveTo>
                  <a:cubicBezTo>
                    <a:pt x="189" y="0"/>
                    <a:pt x="75" y="24"/>
                    <a:pt x="1" y="148"/>
                  </a:cubicBezTo>
                  <a:lnTo>
                    <a:pt x="60" y="168"/>
                  </a:lnTo>
                  <a:lnTo>
                    <a:pt x="140" y="168"/>
                  </a:lnTo>
                  <a:cubicBezTo>
                    <a:pt x="299" y="128"/>
                    <a:pt x="438" y="128"/>
                    <a:pt x="518" y="9"/>
                  </a:cubicBezTo>
                  <a:cubicBezTo>
                    <a:pt x="451" y="9"/>
                    <a:pt x="378" y="0"/>
                    <a:pt x="3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9"/>
            <p:cNvSpPr/>
            <p:nvPr/>
          </p:nvSpPr>
          <p:spPr>
            <a:xfrm>
              <a:off x="3876375" y="4599600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0"/>
                  </a:moveTo>
                  <a:cubicBezTo>
                    <a:pt x="60" y="159"/>
                    <a:pt x="1" y="358"/>
                    <a:pt x="1" y="557"/>
                  </a:cubicBezTo>
                  <a:cubicBezTo>
                    <a:pt x="220" y="418"/>
                    <a:pt x="200" y="1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9"/>
            <p:cNvSpPr/>
            <p:nvPr/>
          </p:nvSpPr>
          <p:spPr>
            <a:xfrm>
              <a:off x="3880350" y="459412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60" y="0"/>
                  </a:moveTo>
                  <a:cubicBezTo>
                    <a:pt x="61" y="20"/>
                    <a:pt x="21" y="100"/>
                    <a:pt x="1" y="219"/>
                  </a:cubicBezTo>
                  <a:cubicBezTo>
                    <a:pt x="61" y="219"/>
                    <a:pt x="120" y="239"/>
                    <a:pt x="160" y="23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9"/>
            <p:cNvSpPr/>
            <p:nvPr/>
          </p:nvSpPr>
          <p:spPr>
            <a:xfrm>
              <a:off x="5461825" y="4165525"/>
              <a:ext cx="82525" cy="31625"/>
            </a:xfrm>
            <a:custGeom>
              <a:avLst/>
              <a:gdLst/>
              <a:ahLst/>
              <a:cxnLst/>
              <a:rect l="l" t="t" r="r" b="b"/>
              <a:pathLst>
                <a:path w="3301" h="1265" extrusionOk="0">
                  <a:moveTo>
                    <a:pt x="2937" y="0"/>
                  </a:moveTo>
                  <a:cubicBezTo>
                    <a:pt x="2430" y="0"/>
                    <a:pt x="1951" y="111"/>
                    <a:pt x="1512" y="355"/>
                  </a:cubicBezTo>
                  <a:cubicBezTo>
                    <a:pt x="1394" y="527"/>
                    <a:pt x="1256" y="567"/>
                    <a:pt x="1113" y="567"/>
                  </a:cubicBezTo>
                  <a:cubicBezTo>
                    <a:pt x="991" y="567"/>
                    <a:pt x="865" y="538"/>
                    <a:pt x="747" y="538"/>
                  </a:cubicBezTo>
                  <a:cubicBezTo>
                    <a:pt x="703" y="538"/>
                    <a:pt x="659" y="542"/>
                    <a:pt x="617" y="554"/>
                  </a:cubicBezTo>
                  <a:cubicBezTo>
                    <a:pt x="359" y="614"/>
                    <a:pt x="1" y="554"/>
                    <a:pt x="219" y="1011"/>
                  </a:cubicBezTo>
                  <a:cubicBezTo>
                    <a:pt x="420" y="1117"/>
                    <a:pt x="631" y="1138"/>
                    <a:pt x="848" y="1138"/>
                  </a:cubicBezTo>
                  <a:cubicBezTo>
                    <a:pt x="999" y="1138"/>
                    <a:pt x="1152" y="1128"/>
                    <a:pt x="1306" y="1128"/>
                  </a:cubicBezTo>
                  <a:cubicBezTo>
                    <a:pt x="1348" y="1128"/>
                    <a:pt x="1391" y="1129"/>
                    <a:pt x="1433" y="1131"/>
                  </a:cubicBezTo>
                  <a:cubicBezTo>
                    <a:pt x="1711" y="1131"/>
                    <a:pt x="1990" y="1151"/>
                    <a:pt x="2248" y="1230"/>
                  </a:cubicBezTo>
                  <a:cubicBezTo>
                    <a:pt x="2367" y="1247"/>
                    <a:pt x="2490" y="1264"/>
                    <a:pt x="2611" y="1264"/>
                  </a:cubicBezTo>
                  <a:cubicBezTo>
                    <a:pt x="2774" y="1264"/>
                    <a:pt x="2936" y="1233"/>
                    <a:pt x="3084" y="1131"/>
                  </a:cubicBezTo>
                  <a:cubicBezTo>
                    <a:pt x="3144" y="1051"/>
                    <a:pt x="3144" y="972"/>
                    <a:pt x="3104" y="872"/>
                  </a:cubicBezTo>
                  <a:cubicBezTo>
                    <a:pt x="3024" y="733"/>
                    <a:pt x="2905" y="713"/>
                    <a:pt x="2746" y="713"/>
                  </a:cubicBezTo>
                  <a:cubicBezTo>
                    <a:pt x="2708" y="561"/>
                    <a:pt x="2634" y="373"/>
                    <a:pt x="2885" y="373"/>
                  </a:cubicBezTo>
                  <a:cubicBezTo>
                    <a:pt x="2898" y="373"/>
                    <a:pt x="2911" y="374"/>
                    <a:pt x="2925" y="375"/>
                  </a:cubicBezTo>
                  <a:cubicBezTo>
                    <a:pt x="2952" y="379"/>
                    <a:pt x="2977" y="381"/>
                    <a:pt x="3000" y="381"/>
                  </a:cubicBezTo>
                  <a:cubicBezTo>
                    <a:pt x="3207" y="381"/>
                    <a:pt x="3301" y="231"/>
                    <a:pt x="3283" y="17"/>
                  </a:cubicBezTo>
                  <a:cubicBezTo>
                    <a:pt x="3166" y="6"/>
                    <a:pt x="3051" y="0"/>
                    <a:pt x="2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9"/>
            <p:cNvSpPr/>
            <p:nvPr/>
          </p:nvSpPr>
          <p:spPr>
            <a:xfrm>
              <a:off x="5538900" y="4182150"/>
              <a:ext cx="71150" cy="14975"/>
            </a:xfrm>
            <a:custGeom>
              <a:avLst/>
              <a:gdLst/>
              <a:ahLst/>
              <a:cxnLst/>
              <a:rect l="l" t="t" r="r" b="b"/>
              <a:pathLst>
                <a:path w="2846" h="599" extrusionOk="0">
                  <a:moveTo>
                    <a:pt x="2338" y="1"/>
                  </a:moveTo>
                  <a:cubicBezTo>
                    <a:pt x="2208" y="1"/>
                    <a:pt x="2076" y="20"/>
                    <a:pt x="1950" y="28"/>
                  </a:cubicBezTo>
                  <a:cubicBezTo>
                    <a:pt x="1314" y="88"/>
                    <a:pt x="657" y="167"/>
                    <a:pt x="21" y="207"/>
                  </a:cubicBezTo>
                  <a:cubicBezTo>
                    <a:pt x="21" y="287"/>
                    <a:pt x="1" y="327"/>
                    <a:pt x="1" y="386"/>
                  </a:cubicBezTo>
                  <a:cubicBezTo>
                    <a:pt x="299" y="545"/>
                    <a:pt x="598" y="598"/>
                    <a:pt x="897" y="598"/>
                  </a:cubicBezTo>
                  <a:cubicBezTo>
                    <a:pt x="1495" y="598"/>
                    <a:pt x="2096" y="386"/>
                    <a:pt x="2706" y="386"/>
                  </a:cubicBezTo>
                  <a:cubicBezTo>
                    <a:pt x="2786" y="327"/>
                    <a:pt x="2826" y="267"/>
                    <a:pt x="2846" y="187"/>
                  </a:cubicBezTo>
                  <a:cubicBezTo>
                    <a:pt x="2695" y="37"/>
                    <a:pt x="2518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9"/>
            <p:cNvSpPr/>
            <p:nvPr/>
          </p:nvSpPr>
          <p:spPr>
            <a:xfrm>
              <a:off x="5542400" y="4156475"/>
              <a:ext cx="15425" cy="12800"/>
            </a:xfrm>
            <a:custGeom>
              <a:avLst/>
              <a:gdLst/>
              <a:ahLst/>
              <a:cxnLst/>
              <a:rect l="l" t="t" r="r" b="b"/>
              <a:pathLst>
                <a:path w="617" h="512" extrusionOk="0">
                  <a:moveTo>
                    <a:pt x="259" y="1"/>
                  </a:moveTo>
                  <a:cubicBezTo>
                    <a:pt x="159" y="60"/>
                    <a:pt x="80" y="140"/>
                    <a:pt x="0" y="220"/>
                  </a:cubicBezTo>
                  <a:cubicBezTo>
                    <a:pt x="0" y="279"/>
                    <a:pt x="20" y="319"/>
                    <a:pt x="20" y="359"/>
                  </a:cubicBezTo>
                  <a:cubicBezTo>
                    <a:pt x="132" y="401"/>
                    <a:pt x="254" y="512"/>
                    <a:pt x="357" y="512"/>
                  </a:cubicBezTo>
                  <a:cubicBezTo>
                    <a:pt x="401" y="512"/>
                    <a:pt x="442" y="492"/>
                    <a:pt x="478" y="438"/>
                  </a:cubicBezTo>
                  <a:cubicBezTo>
                    <a:pt x="617" y="220"/>
                    <a:pt x="378" y="12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9"/>
            <p:cNvSpPr/>
            <p:nvPr/>
          </p:nvSpPr>
          <p:spPr>
            <a:xfrm>
              <a:off x="5607550" y="4186325"/>
              <a:ext cx="14925" cy="15450"/>
            </a:xfrm>
            <a:custGeom>
              <a:avLst/>
              <a:gdLst/>
              <a:ahLst/>
              <a:cxnLst/>
              <a:rect l="l" t="t" r="r" b="b"/>
              <a:pathLst>
                <a:path w="597" h="618" extrusionOk="0">
                  <a:moveTo>
                    <a:pt x="80" y="0"/>
                  </a:moveTo>
                  <a:cubicBezTo>
                    <a:pt x="80" y="20"/>
                    <a:pt x="60" y="40"/>
                    <a:pt x="40" y="80"/>
                  </a:cubicBezTo>
                  <a:cubicBezTo>
                    <a:pt x="0" y="398"/>
                    <a:pt x="179" y="537"/>
                    <a:pt x="478" y="617"/>
                  </a:cubicBezTo>
                  <a:cubicBezTo>
                    <a:pt x="537" y="597"/>
                    <a:pt x="557" y="597"/>
                    <a:pt x="597" y="577"/>
                  </a:cubicBezTo>
                  <a:cubicBezTo>
                    <a:pt x="577" y="478"/>
                    <a:pt x="577" y="378"/>
                    <a:pt x="557" y="279"/>
                  </a:cubicBezTo>
                  <a:cubicBezTo>
                    <a:pt x="497" y="219"/>
                    <a:pt x="438" y="179"/>
                    <a:pt x="378" y="120"/>
                  </a:cubicBezTo>
                  <a:cubicBezTo>
                    <a:pt x="279" y="80"/>
                    <a:pt x="17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9"/>
            <p:cNvSpPr/>
            <p:nvPr/>
          </p:nvSpPr>
          <p:spPr>
            <a:xfrm>
              <a:off x="5402150" y="4370100"/>
              <a:ext cx="152200" cy="29775"/>
            </a:xfrm>
            <a:custGeom>
              <a:avLst/>
              <a:gdLst/>
              <a:ahLst/>
              <a:cxnLst/>
              <a:rect l="l" t="t" r="r" b="b"/>
              <a:pathLst>
                <a:path w="6088" h="1191" extrusionOk="0">
                  <a:moveTo>
                    <a:pt x="5192" y="0"/>
                  </a:moveTo>
                  <a:cubicBezTo>
                    <a:pt x="5109" y="0"/>
                    <a:pt x="5023" y="23"/>
                    <a:pt x="4934" y="89"/>
                  </a:cubicBezTo>
                  <a:cubicBezTo>
                    <a:pt x="3502" y="89"/>
                    <a:pt x="2089" y="348"/>
                    <a:pt x="637" y="348"/>
                  </a:cubicBezTo>
                  <a:cubicBezTo>
                    <a:pt x="418" y="348"/>
                    <a:pt x="219" y="507"/>
                    <a:pt x="0" y="587"/>
                  </a:cubicBezTo>
                  <a:cubicBezTo>
                    <a:pt x="299" y="925"/>
                    <a:pt x="816" y="845"/>
                    <a:pt x="1154" y="1124"/>
                  </a:cubicBezTo>
                  <a:cubicBezTo>
                    <a:pt x="1342" y="1172"/>
                    <a:pt x="1527" y="1191"/>
                    <a:pt x="1710" y="1191"/>
                  </a:cubicBezTo>
                  <a:cubicBezTo>
                    <a:pt x="2360" y="1191"/>
                    <a:pt x="2984" y="947"/>
                    <a:pt x="3621" y="885"/>
                  </a:cubicBezTo>
                  <a:cubicBezTo>
                    <a:pt x="4034" y="842"/>
                    <a:pt x="4416" y="708"/>
                    <a:pt x="4812" y="708"/>
                  </a:cubicBezTo>
                  <a:cubicBezTo>
                    <a:pt x="4969" y="708"/>
                    <a:pt x="5128" y="729"/>
                    <a:pt x="5292" y="786"/>
                  </a:cubicBezTo>
                  <a:cubicBezTo>
                    <a:pt x="5431" y="786"/>
                    <a:pt x="5590" y="746"/>
                    <a:pt x="5670" y="587"/>
                  </a:cubicBezTo>
                  <a:cubicBezTo>
                    <a:pt x="5988" y="388"/>
                    <a:pt x="6088" y="149"/>
                    <a:pt x="5590" y="89"/>
                  </a:cubicBezTo>
                  <a:cubicBezTo>
                    <a:pt x="5465" y="64"/>
                    <a:pt x="5333" y="0"/>
                    <a:pt x="5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9"/>
            <p:cNvSpPr/>
            <p:nvPr/>
          </p:nvSpPr>
          <p:spPr>
            <a:xfrm>
              <a:off x="5387225" y="4397675"/>
              <a:ext cx="111925" cy="41075"/>
            </a:xfrm>
            <a:custGeom>
              <a:avLst/>
              <a:gdLst/>
              <a:ahLst/>
              <a:cxnLst/>
              <a:rect l="l" t="t" r="r" b="b"/>
              <a:pathLst>
                <a:path w="4477" h="1643" extrusionOk="0">
                  <a:moveTo>
                    <a:pt x="3800" y="1"/>
                  </a:moveTo>
                  <a:cubicBezTo>
                    <a:pt x="3522" y="1"/>
                    <a:pt x="3243" y="1"/>
                    <a:pt x="2985" y="21"/>
                  </a:cubicBezTo>
                  <a:lnTo>
                    <a:pt x="2607" y="100"/>
                  </a:lnTo>
                  <a:cubicBezTo>
                    <a:pt x="2115" y="223"/>
                    <a:pt x="1640" y="346"/>
                    <a:pt x="1138" y="346"/>
                  </a:cubicBezTo>
                  <a:cubicBezTo>
                    <a:pt x="1071" y="346"/>
                    <a:pt x="1004" y="344"/>
                    <a:pt x="936" y="339"/>
                  </a:cubicBezTo>
                  <a:cubicBezTo>
                    <a:pt x="757" y="339"/>
                    <a:pt x="558" y="379"/>
                    <a:pt x="418" y="478"/>
                  </a:cubicBezTo>
                  <a:cubicBezTo>
                    <a:pt x="239" y="677"/>
                    <a:pt x="1" y="916"/>
                    <a:pt x="498" y="976"/>
                  </a:cubicBezTo>
                  <a:cubicBezTo>
                    <a:pt x="771" y="993"/>
                    <a:pt x="1015" y="1127"/>
                    <a:pt x="1280" y="1127"/>
                  </a:cubicBezTo>
                  <a:cubicBezTo>
                    <a:pt x="1324" y="1127"/>
                    <a:pt x="1368" y="1123"/>
                    <a:pt x="1413" y="1115"/>
                  </a:cubicBezTo>
                  <a:cubicBezTo>
                    <a:pt x="1432" y="1116"/>
                    <a:pt x="1450" y="1116"/>
                    <a:pt x="1469" y="1116"/>
                  </a:cubicBezTo>
                  <a:cubicBezTo>
                    <a:pt x="1646" y="1116"/>
                    <a:pt x="1836" y="1082"/>
                    <a:pt x="2019" y="1082"/>
                  </a:cubicBezTo>
                  <a:cubicBezTo>
                    <a:pt x="2277" y="1082"/>
                    <a:pt x="2519" y="1149"/>
                    <a:pt x="2686" y="1473"/>
                  </a:cubicBezTo>
                  <a:cubicBezTo>
                    <a:pt x="2786" y="1315"/>
                    <a:pt x="2846" y="1258"/>
                    <a:pt x="2884" y="1258"/>
                  </a:cubicBezTo>
                  <a:cubicBezTo>
                    <a:pt x="2975" y="1258"/>
                    <a:pt x="2940" y="1584"/>
                    <a:pt x="3024" y="1612"/>
                  </a:cubicBezTo>
                  <a:cubicBezTo>
                    <a:pt x="3061" y="1634"/>
                    <a:pt x="3092" y="1643"/>
                    <a:pt x="3120" y="1643"/>
                  </a:cubicBezTo>
                  <a:cubicBezTo>
                    <a:pt x="3168" y="1643"/>
                    <a:pt x="3205" y="1617"/>
                    <a:pt x="3243" y="1592"/>
                  </a:cubicBezTo>
                  <a:cubicBezTo>
                    <a:pt x="3303" y="1473"/>
                    <a:pt x="3243" y="1314"/>
                    <a:pt x="3382" y="1214"/>
                  </a:cubicBezTo>
                  <a:lnTo>
                    <a:pt x="3442" y="617"/>
                  </a:lnTo>
                  <a:cubicBezTo>
                    <a:pt x="3528" y="481"/>
                    <a:pt x="3643" y="454"/>
                    <a:pt x="3763" y="454"/>
                  </a:cubicBezTo>
                  <a:cubicBezTo>
                    <a:pt x="3840" y="454"/>
                    <a:pt x="3918" y="465"/>
                    <a:pt x="3993" y="465"/>
                  </a:cubicBezTo>
                  <a:cubicBezTo>
                    <a:pt x="4075" y="465"/>
                    <a:pt x="4153" y="452"/>
                    <a:pt x="4218" y="399"/>
                  </a:cubicBezTo>
                  <a:cubicBezTo>
                    <a:pt x="4248" y="414"/>
                    <a:pt x="4282" y="420"/>
                    <a:pt x="4316" y="420"/>
                  </a:cubicBezTo>
                  <a:cubicBezTo>
                    <a:pt x="4371" y="420"/>
                    <a:pt x="4427" y="403"/>
                    <a:pt x="4477" y="379"/>
                  </a:cubicBezTo>
                  <a:cubicBezTo>
                    <a:pt x="4317" y="200"/>
                    <a:pt x="4099" y="140"/>
                    <a:pt x="3920" y="21"/>
                  </a:cubicBezTo>
                  <a:cubicBezTo>
                    <a:pt x="3880" y="1"/>
                    <a:pt x="3840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9"/>
            <p:cNvSpPr/>
            <p:nvPr/>
          </p:nvSpPr>
          <p:spPr>
            <a:xfrm>
              <a:off x="5567250" y="4336350"/>
              <a:ext cx="40825" cy="53450"/>
            </a:xfrm>
            <a:custGeom>
              <a:avLst/>
              <a:gdLst/>
              <a:ahLst/>
              <a:cxnLst/>
              <a:rect l="l" t="t" r="r" b="b"/>
              <a:pathLst>
                <a:path w="1633" h="2138" extrusionOk="0">
                  <a:moveTo>
                    <a:pt x="408" y="1"/>
                  </a:moveTo>
                  <a:cubicBezTo>
                    <a:pt x="365" y="1"/>
                    <a:pt x="322" y="11"/>
                    <a:pt x="279" y="47"/>
                  </a:cubicBezTo>
                  <a:cubicBezTo>
                    <a:pt x="299" y="544"/>
                    <a:pt x="578" y="902"/>
                    <a:pt x="1015" y="1240"/>
                  </a:cubicBezTo>
                  <a:cubicBezTo>
                    <a:pt x="637" y="1260"/>
                    <a:pt x="359" y="1260"/>
                    <a:pt x="80" y="1280"/>
                  </a:cubicBezTo>
                  <a:cubicBezTo>
                    <a:pt x="1" y="1579"/>
                    <a:pt x="279" y="1658"/>
                    <a:pt x="458" y="1758"/>
                  </a:cubicBezTo>
                  <a:cubicBezTo>
                    <a:pt x="697" y="1758"/>
                    <a:pt x="797" y="1897"/>
                    <a:pt x="797" y="2136"/>
                  </a:cubicBezTo>
                  <a:cubicBezTo>
                    <a:pt x="810" y="2137"/>
                    <a:pt x="824" y="2138"/>
                    <a:pt x="838" y="2138"/>
                  </a:cubicBezTo>
                  <a:cubicBezTo>
                    <a:pt x="1015" y="2138"/>
                    <a:pt x="1250" y="2029"/>
                    <a:pt x="1194" y="1937"/>
                  </a:cubicBezTo>
                  <a:cubicBezTo>
                    <a:pt x="956" y="1499"/>
                    <a:pt x="1473" y="1638"/>
                    <a:pt x="1493" y="1439"/>
                  </a:cubicBezTo>
                  <a:cubicBezTo>
                    <a:pt x="1493" y="1141"/>
                    <a:pt x="1632" y="803"/>
                    <a:pt x="1314" y="564"/>
                  </a:cubicBezTo>
                  <a:cubicBezTo>
                    <a:pt x="1261" y="578"/>
                    <a:pt x="1214" y="585"/>
                    <a:pt x="1171" y="585"/>
                  </a:cubicBezTo>
                  <a:cubicBezTo>
                    <a:pt x="860" y="585"/>
                    <a:pt x="795" y="234"/>
                    <a:pt x="637" y="7"/>
                  </a:cubicBezTo>
                  <a:cubicBezTo>
                    <a:pt x="615" y="14"/>
                    <a:pt x="594" y="17"/>
                    <a:pt x="572" y="17"/>
                  </a:cubicBezTo>
                  <a:cubicBezTo>
                    <a:pt x="517" y="17"/>
                    <a:pt x="463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9"/>
            <p:cNvSpPr/>
            <p:nvPr/>
          </p:nvSpPr>
          <p:spPr>
            <a:xfrm>
              <a:off x="5406625" y="4387400"/>
              <a:ext cx="101475" cy="17825"/>
            </a:xfrm>
            <a:custGeom>
              <a:avLst/>
              <a:gdLst/>
              <a:ahLst/>
              <a:cxnLst/>
              <a:rect l="l" t="t" r="r" b="b"/>
              <a:pathLst>
                <a:path w="4059" h="713" extrusionOk="0">
                  <a:moveTo>
                    <a:pt x="3878" y="1"/>
                  </a:moveTo>
                  <a:cubicBezTo>
                    <a:pt x="3775" y="1"/>
                    <a:pt x="3647" y="72"/>
                    <a:pt x="3541" y="94"/>
                  </a:cubicBezTo>
                  <a:cubicBezTo>
                    <a:pt x="3464" y="88"/>
                    <a:pt x="3386" y="86"/>
                    <a:pt x="3309" y="86"/>
                  </a:cubicBezTo>
                  <a:cubicBezTo>
                    <a:pt x="2619" y="86"/>
                    <a:pt x="1949" y="272"/>
                    <a:pt x="1261" y="272"/>
                  </a:cubicBezTo>
                  <a:cubicBezTo>
                    <a:pt x="1140" y="272"/>
                    <a:pt x="1018" y="266"/>
                    <a:pt x="896" y="253"/>
                  </a:cubicBezTo>
                  <a:cubicBezTo>
                    <a:pt x="731" y="201"/>
                    <a:pt x="562" y="118"/>
                    <a:pt x="403" y="118"/>
                  </a:cubicBezTo>
                  <a:cubicBezTo>
                    <a:pt x="255" y="118"/>
                    <a:pt x="116" y="191"/>
                    <a:pt x="1" y="432"/>
                  </a:cubicBezTo>
                  <a:cubicBezTo>
                    <a:pt x="235" y="644"/>
                    <a:pt x="491" y="681"/>
                    <a:pt x="753" y="681"/>
                  </a:cubicBezTo>
                  <a:cubicBezTo>
                    <a:pt x="889" y="681"/>
                    <a:pt x="1026" y="671"/>
                    <a:pt x="1162" y="671"/>
                  </a:cubicBezTo>
                  <a:cubicBezTo>
                    <a:pt x="1253" y="671"/>
                    <a:pt x="1344" y="675"/>
                    <a:pt x="1433" y="690"/>
                  </a:cubicBezTo>
                  <a:cubicBezTo>
                    <a:pt x="1506" y="699"/>
                    <a:pt x="1588" y="713"/>
                    <a:pt x="1673" y="713"/>
                  </a:cubicBezTo>
                  <a:cubicBezTo>
                    <a:pt x="1772" y="713"/>
                    <a:pt x="1874" y="695"/>
                    <a:pt x="1970" y="631"/>
                  </a:cubicBezTo>
                  <a:cubicBezTo>
                    <a:pt x="2069" y="611"/>
                    <a:pt x="2169" y="611"/>
                    <a:pt x="2268" y="611"/>
                  </a:cubicBezTo>
                  <a:cubicBezTo>
                    <a:pt x="2368" y="539"/>
                    <a:pt x="2481" y="524"/>
                    <a:pt x="2597" y="524"/>
                  </a:cubicBezTo>
                  <a:cubicBezTo>
                    <a:pt x="2680" y="524"/>
                    <a:pt x="2765" y="532"/>
                    <a:pt x="2847" y="532"/>
                  </a:cubicBezTo>
                  <a:cubicBezTo>
                    <a:pt x="2969" y="532"/>
                    <a:pt x="3085" y="515"/>
                    <a:pt x="3183" y="432"/>
                  </a:cubicBezTo>
                  <a:cubicBezTo>
                    <a:pt x="3324" y="301"/>
                    <a:pt x="3489" y="290"/>
                    <a:pt x="3655" y="290"/>
                  </a:cubicBezTo>
                  <a:cubicBezTo>
                    <a:pt x="3692" y="290"/>
                    <a:pt x="3729" y="290"/>
                    <a:pt x="3765" y="290"/>
                  </a:cubicBezTo>
                  <a:cubicBezTo>
                    <a:pt x="3866" y="290"/>
                    <a:pt x="3966" y="286"/>
                    <a:pt x="4059" y="253"/>
                  </a:cubicBezTo>
                  <a:cubicBezTo>
                    <a:pt x="4040" y="57"/>
                    <a:pt x="3969" y="1"/>
                    <a:pt x="3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9"/>
            <p:cNvSpPr/>
            <p:nvPr/>
          </p:nvSpPr>
          <p:spPr>
            <a:xfrm>
              <a:off x="5525475" y="4365825"/>
              <a:ext cx="53250" cy="18950"/>
            </a:xfrm>
            <a:custGeom>
              <a:avLst/>
              <a:gdLst/>
              <a:ahLst/>
              <a:cxnLst/>
              <a:rect l="l" t="t" r="r" b="b"/>
              <a:pathLst>
                <a:path w="2130" h="758" extrusionOk="0">
                  <a:moveTo>
                    <a:pt x="1175" y="1"/>
                  </a:moveTo>
                  <a:cubicBezTo>
                    <a:pt x="779" y="1"/>
                    <a:pt x="390" y="126"/>
                    <a:pt x="1" y="260"/>
                  </a:cubicBezTo>
                  <a:cubicBezTo>
                    <a:pt x="164" y="296"/>
                    <a:pt x="343" y="382"/>
                    <a:pt x="509" y="382"/>
                  </a:cubicBezTo>
                  <a:cubicBezTo>
                    <a:pt x="526" y="382"/>
                    <a:pt x="542" y="381"/>
                    <a:pt x="558" y="380"/>
                  </a:cubicBezTo>
                  <a:cubicBezTo>
                    <a:pt x="608" y="374"/>
                    <a:pt x="649" y="371"/>
                    <a:pt x="684" y="371"/>
                  </a:cubicBezTo>
                  <a:cubicBezTo>
                    <a:pt x="998" y="371"/>
                    <a:pt x="751" y="596"/>
                    <a:pt x="697" y="758"/>
                  </a:cubicBezTo>
                  <a:cubicBezTo>
                    <a:pt x="1175" y="698"/>
                    <a:pt x="1652" y="618"/>
                    <a:pt x="2129" y="579"/>
                  </a:cubicBezTo>
                  <a:cubicBezTo>
                    <a:pt x="1990" y="419"/>
                    <a:pt x="1871" y="260"/>
                    <a:pt x="1751" y="101"/>
                  </a:cubicBezTo>
                  <a:cubicBezTo>
                    <a:pt x="1557" y="30"/>
                    <a:pt x="1365" y="1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9"/>
            <p:cNvSpPr/>
            <p:nvPr/>
          </p:nvSpPr>
          <p:spPr>
            <a:xfrm>
              <a:off x="5494650" y="4384050"/>
              <a:ext cx="38825" cy="9175"/>
            </a:xfrm>
            <a:custGeom>
              <a:avLst/>
              <a:gdLst/>
              <a:ahLst/>
              <a:cxnLst/>
              <a:rect l="l" t="t" r="r" b="b"/>
              <a:pathLst>
                <a:path w="1553" h="367" extrusionOk="0">
                  <a:moveTo>
                    <a:pt x="822" y="1"/>
                  </a:moveTo>
                  <a:cubicBezTo>
                    <a:pt x="548" y="1"/>
                    <a:pt x="274" y="72"/>
                    <a:pt x="1" y="188"/>
                  </a:cubicBezTo>
                  <a:cubicBezTo>
                    <a:pt x="180" y="228"/>
                    <a:pt x="398" y="148"/>
                    <a:pt x="518" y="367"/>
                  </a:cubicBezTo>
                  <a:cubicBezTo>
                    <a:pt x="876" y="327"/>
                    <a:pt x="1214" y="267"/>
                    <a:pt x="1552" y="188"/>
                  </a:cubicBezTo>
                  <a:cubicBezTo>
                    <a:pt x="1309" y="57"/>
                    <a:pt x="1066" y="1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9"/>
            <p:cNvSpPr/>
            <p:nvPr/>
          </p:nvSpPr>
          <p:spPr>
            <a:xfrm>
              <a:off x="5494150" y="5110825"/>
              <a:ext cx="54725" cy="25775"/>
            </a:xfrm>
            <a:custGeom>
              <a:avLst/>
              <a:gdLst/>
              <a:ahLst/>
              <a:cxnLst/>
              <a:rect l="l" t="t" r="r" b="b"/>
              <a:pathLst>
                <a:path w="2189" h="1031" extrusionOk="0">
                  <a:moveTo>
                    <a:pt x="1910" y="1"/>
                  </a:moveTo>
                  <a:cubicBezTo>
                    <a:pt x="1194" y="41"/>
                    <a:pt x="438" y="1"/>
                    <a:pt x="1" y="757"/>
                  </a:cubicBezTo>
                  <a:cubicBezTo>
                    <a:pt x="60" y="836"/>
                    <a:pt x="140" y="896"/>
                    <a:pt x="219" y="956"/>
                  </a:cubicBezTo>
                  <a:cubicBezTo>
                    <a:pt x="279" y="1006"/>
                    <a:pt x="334" y="1030"/>
                    <a:pt x="394" y="1030"/>
                  </a:cubicBezTo>
                  <a:cubicBezTo>
                    <a:pt x="453" y="1030"/>
                    <a:pt x="518" y="1006"/>
                    <a:pt x="597" y="956"/>
                  </a:cubicBezTo>
                  <a:cubicBezTo>
                    <a:pt x="697" y="856"/>
                    <a:pt x="836" y="916"/>
                    <a:pt x="936" y="817"/>
                  </a:cubicBezTo>
                  <a:cubicBezTo>
                    <a:pt x="955" y="797"/>
                    <a:pt x="1035" y="757"/>
                    <a:pt x="1095" y="757"/>
                  </a:cubicBezTo>
                  <a:cubicBezTo>
                    <a:pt x="1124" y="765"/>
                    <a:pt x="1153" y="769"/>
                    <a:pt x="1181" y="769"/>
                  </a:cubicBezTo>
                  <a:cubicBezTo>
                    <a:pt x="1284" y="769"/>
                    <a:pt x="1375" y="716"/>
                    <a:pt x="1453" y="638"/>
                  </a:cubicBezTo>
                  <a:cubicBezTo>
                    <a:pt x="1652" y="518"/>
                    <a:pt x="1890" y="439"/>
                    <a:pt x="2129" y="439"/>
                  </a:cubicBezTo>
                  <a:cubicBezTo>
                    <a:pt x="2129" y="399"/>
                    <a:pt x="2149" y="339"/>
                    <a:pt x="2189" y="299"/>
                  </a:cubicBezTo>
                  <a:cubicBezTo>
                    <a:pt x="2129" y="140"/>
                    <a:pt x="2050" y="41"/>
                    <a:pt x="1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9"/>
            <p:cNvSpPr/>
            <p:nvPr/>
          </p:nvSpPr>
          <p:spPr>
            <a:xfrm>
              <a:off x="5450875" y="5139175"/>
              <a:ext cx="41325" cy="13275"/>
            </a:xfrm>
            <a:custGeom>
              <a:avLst/>
              <a:gdLst/>
              <a:ahLst/>
              <a:cxnLst/>
              <a:rect l="l" t="t" r="r" b="b"/>
              <a:pathLst>
                <a:path w="1653" h="531" extrusionOk="0">
                  <a:moveTo>
                    <a:pt x="1592" y="1"/>
                  </a:moveTo>
                  <a:cubicBezTo>
                    <a:pt x="1055" y="100"/>
                    <a:pt x="538" y="379"/>
                    <a:pt x="1" y="518"/>
                  </a:cubicBezTo>
                  <a:cubicBezTo>
                    <a:pt x="176" y="518"/>
                    <a:pt x="348" y="531"/>
                    <a:pt x="517" y="531"/>
                  </a:cubicBezTo>
                  <a:cubicBezTo>
                    <a:pt x="770" y="531"/>
                    <a:pt x="1015" y="502"/>
                    <a:pt x="1254" y="359"/>
                  </a:cubicBezTo>
                  <a:cubicBezTo>
                    <a:pt x="1314" y="220"/>
                    <a:pt x="1453" y="180"/>
                    <a:pt x="1592" y="180"/>
                  </a:cubicBezTo>
                  <a:cubicBezTo>
                    <a:pt x="1632" y="180"/>
                    <a:pt x="1632" y="160"/>
                    <a:pt x="1652" y="120"/>
                  </a:cubicBezTo>
                  <a:cubicBezTo>
                    <a:pt x="1652" y="80"/>
                    <a:pt x="1652" y="61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9"/>
            <p:cNvSpPr/>
            <p:nvPr/>
          </p:nvSpPr>
          <p:spPr>
            <a:xfrm>
              <a:off x="5521500" y="5126750"/>
              <a:ext cx="8975" cy="7050"/>
            </a:xfrm>
            <a:custGeom>
              <a:avLst/>
              <a:gdLst/>
              <a:ahLst/>
              <a:cxnLst/>
              <a:rect l="l" t="t" r="r" b="b"/>
              <a:pathLst>
                <a:path w="359" h="282" extrusionOk="0">
                  <a:moveTo>
                    <a:pt x="359" y="1"/>
                  </a:moveTo>
                  <a:cubicBezTo>
                    <a:pt x="220" y="1"/>
                    <a:pt x="100" y="1"/>
                    <a:pt x="1" y="120"/>
                  </a:cubicBezTo>
                  <a:cubicBezTo>
                    <a:pt x="85" y="234"/>
                    <a:pt x="148" y="282"/>
                    <a:pt x="198" y="282"/>
                  </a:cubicBezTo>
                  <a:cubicBezTo>
                    <a:pt x="278" y="282"/>
                    <a:pt x="322" y="1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9"/>
            <p:cNvSpPr/>
            <p:nvPr/>
          </p:nvSpPr>
          <p:spPr>
            <a:xfrm>
              <a:off x="5490175" y="5136950"/>
              <a:ext cx="17425" cy="6950"/>
            </a:xfrm>
            <a:custGeom>
              <a:avLst/>
              <a:gdLst/>
              <a:ahLst/>
              <a:cxnLst/>
              <a:rect l="l" t="t" r="r" b="b"/>
              <a:pathLst>
                <a:path w="697" h="278" extrusionOk="0">
                  <a:moveTo>
                    <a:pt x="349" y="0"/>
                  </a:moveTo>
                  <a:cubicBezTo>
                    <a:pt x="229" y="0"/>
                    <a:pt x="110" y="30"/>
                    <a:pt x="0" y="90"/>
                  </a:cubicBezTo>
                  <a:lnTo>
                    <a:pt x="0" y="269"/>
                  </a:lnTo>
                  <a:cubicBezTo>
                    <a:pt x="23" y="267"/>
                    <a:pt x="45" y="266"/>
                    <a:pt x="67" y="266"/>
                  </a:cubicBezTo>
                  <a:cubicBezTo>
                    <a:pt x="156" y="266"/>
                    <a:pt x="245" y="278"/>
                    <a:pt x="330" y="278"/>
                  </a:cubicBezTo>
                  <a:cubicBezTo>
                    <a:pt x="468" y="278"/>
                    <a:pt x="595" y="248"/>
                    <a:pt x="697" y="90"/>
                  </a:cubicBezTo>
                  <a:cubicBezTo>
                    <a:pt x="587" y="30"/>
                    <a:pt x="468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9"/>
            <p:cNvSpPr/>
            <p:nvPr/>
          </p:nvSpPr>
          <p:spPr>
            <a:xfrm>
              <a:off x="5490675" y="51347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58" y="1"/>
                  </a:moveTo>
                  <a:cubicBezTo>
                    <a:pt x="239" y="60"/>
                    <a:pt x="80" y="60"/>
                    <a:pt x="0" y="180"/>
                  </a:cubicBezTo>
                  <a:lnTo>
                    <a:pt x="697" y="18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9"/>
            <p:cNvSpPr/>
            <p:nvPr/>
          </p:nvSpPr>
          <p:spPr>
            <a:xfrm>
              <a:off x="5499625" y="5148475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84" y="0"/>
                  </a:moveTo>
                  <a:cubicBezTo>
                    <a:pt x="171" y="0"/>
                    <a:pt x="79" y="36"/>
                    <a:pt x="0" y="146"/>
                  </a:cubicBezTo>
                  <a:cubicBezTo>
                    <a:pt x="26" y="153"/>
                    <a:pt x="51" y="157"/>
                    <a:pt x="75" y="157"/>
                  </a:cubicBezTo>
                  <a:cubicBezTo>
                    <a:pt x="189" y="157"/>
                    <a:pt x="297" y="88"/>
                    <a:pt x="378" y="7"/>
                  </a:cubicBezTo>
                  <a:cubicBezTo>
                    <a:pt x="345" y="3"/>
                    <a:pt x="314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9"/>
            <p:cNvSpPr/>
            <p:nvPr/>
          </p:nvSpPr>
          <p:spPr>
            <a:xfrm>
              <a:off x="5591625" y="5122025"/>
              <a:ext cx="9975" cy="3750"/>
            </a:xfrm>
            <a:custGeom>
              <a:avLst/>
              <a:gdLst/>
              <a:ahLst/>
              <a:cxnLst/>
              <a:rect l="l" t="t" r="r" b="b"/>
              <a:pathLst>
                <a:path w="399" h="150" extrusionOk="0">
                  <a:moveTo>
                    <a:pt x="266" y="1"/>
                  </a:moveTo>
                  <a:cubicBezTo>
                    <a:pt x="162" y="1"/>
                    <a:pt x="71" y="25"/>
                    <a:pt x="1" y="110"/>
                  </a:cubicBezTo>
                  <a:cubicBezTo>
                    <a:pt x="100" y="150"/>
                    <a:pt x="219" y="150"/>
                    <a:pt x="319" y="150"/>
                  </a:cubicBezTo>
                  <a:cubicBezTo>
                    <a:pt x="339" y="110"/>
                    <a:pt x="379" y="70"/>
                    <a:pt x="398" y="10"/>
                  </a:cubicBezTo>
                  <a:cubicBezTo>
                    <a:pt x="352" y="5"/>
                    <a:pt x="308" y="1"/>
                    <a:pt x="2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9"/>
            <p:cNvSpPr/>
            <p:nvPr/>
          </p:nvSpPr>
          <p:spPr>
            <a:xfrm>
              <a:off x="5508075" y="5131075"/>
              <a:ext cx="8975" cy="3650"/>
            </a:xfrm>
            <a:custGeom>
              <a:avLst/>
              <a:gdLst/>
              <a:ahLst/>
              <a:cxnLst/>
              <a:rect l="l" t="t" r="r" b="b"/>
              <a:pathLst>
                <a:path w="359" h="146" extrusionOk="0">
                  <a:moveTo>
                    <a:pt x="265" y="0"/>
                  </a:moveTo>
                  <a:cubicBezTo>
                    <a:pt x="152" y="0"/>
                    <a:pt x="64" y="35"/>
                    <a:pt x="1" y="146"/>
                  </a:cubicBezTo>
                  <a:cubicBezTo>
                    <a:pt x="160" y="146"/>
                    <a:pt x="279" y="126"/>
                    <a:pt x="359" y="7"/>
                  </a:cubicBezTo>
                  <a:cubicBezTo>
                    <a:pt x="326" y="2"/>
                    <a:pt x="294" y="0"/>
                    <a:pt x="2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9"/>
            <p:cNvSpPr/>
            <p:nvPr/>
          </p:nvSpPr>
          <p:spPr>
            <a:xfrm>
              <a:off x="5664225" y="5093125"/>
              <a:ext cx="17950" cy="11275"/>
            </a:xfrm>
            <a:custGeom>
              <a:avLst/>
              <a:gdLst/>
              <a:ahLst/>
              <a:cxnLst/>
              <a:rect l="l" t="t" r="r" b="b"/>
              <a:pathLst>
                <a:path w="718" h="451" extrusionOk="0">
                  <a:moveTo>
                    <a:pt x="275" y="0"/>
                  </a:moveTo>
                  <a:cubicBezTo>
                    <a:pt x="208" y="0"/>
                    <a:pt x="144" y="21"/>
                    <a:pt x="81" y="52"/>
                  </a:cubicBezTo>
                  <a:cubicBezTo>
                    <a:pt x="1" y="251"/>
                    <a:pt x="100" y="371"/>
                    <a:pt x="279" y="450"/>
                  </a:cubicBezTo>
                  <a:lnTo>
                    <a:pt x="359" y="450"/>
                  </a:lnTo>
                  <a:lnTo>
                    <a:pt x="419" y="430"/>
                  </a:lnTo>
                  <a:cubicBezTo>
                    <a:pt x="478" y="311"/>
                    <a:pt x="598" y="251"/>
                    <a:pt x="717" y="232"/>
                  </a:cubicBezTo>
                  <a:cubicBezTo>
                    <a:pt x="677" y="72"/>
                    <a:pt x="558" y="72"/>
                    <a:pt x="458" y="52"/>
                  </a:cubicBezTo>
                  <a:cubicBezTo>
                    <a:pt x="394" y="16"/>
                    <a:pt x="33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9"/>
            <p:cNvSpPr/>
            <p:nvPr/>
          </p:nvSpPr>
          <p:spPr>
            <a:xfrm>
              <a:off x="5657275" y="5089950"/>
              <a:ext cx="17425" cy="8125"/>
            </a:xfrm>
            <a:custGeom>
              <a:avLst/>
              <a:gdLst/>
              <a:ahLst/>
              <a:cxnLst/>
              <a:rect l="l" t="t" r="r" b="b"/>
              <a:pathLst>
                <a:path w="697" h="325" extrusionOk="0">
                  <a:moveTo>
                    <a:pt x="677" y="40"/>
                  </a:moveTo>
                  <a:cubicBezTo>
                    <a:pt x="458" y="60"/>
                    <a:pt x="179" y="0"/>
                    <a:pt x="0" y="239"/>
                  </a:cubicBezTo>
                  <a:cubicBezTo>
                    <a:pt x="77" y="294"/>
                    <a:pt x="147" y="324"/>
                    <a:pt x="215" y="324"/>
                  </a:cubicBezTo>
                  <a:cubicBezTo>
                    <a:pt x="271" y="324"/>
                    <a:pt x="325" y="304"/>
                    <a:pt x="378" y="259"/>
                  </a:cubicBezTo>
                  <a:cubicBezTo>
                    <a:pt x="498" y="239"/>
                    <a:pt x="597" y="239"/>
                    <a:pt x="697" y="199"/>
                  </a:cubicBezTo>
                  <a:cubicBezTo>
                    <a:pt x="697" y="140"/>
                    <a:pt x="677" y="80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9"/>
            <p:cNvSpPr/>
            <p:nvPr/>
          </p:nvSpPr>
          <p:spPr>
            <a:xfrm>
              <a:off x="4791950" y="3748675"/>
              <a:ext cx="58700" cy="21925"/>
            </a:xfrm>
            <a:custGeom>
              <a:avLst/>
              <a:gdLst/>
              <a:ahLst/>
              <a:cxnLst/>
              <a:rect l="l" t="t" r="r" b="b"/>
              <a:pathLst>
                <a:path w="2348" h="877" extrusionOk="0">
                  <a:moveTo>
                    <a:pt x="2347" y="1"/>
                  </a:moveTo>
                  <a:cubicBezTo>
                    <a:pt x="1472" y="1"/>
                    <a:pt x="756" y="319"/>
                    <a:pt x="0" y="697"/>
                  </a:cubicBezTo>
                  <a:cubicBezTo>
                    <a:pt x="40" y="796"/>
                    <a:pt x="159" y="816"/>
                    <a:pt x="239" y="876"/>
                  </a:cubicBezTo>
                  <a:cubicBezTo>
                    <a:pt x="955" y="697"/>
                    <a:pt x="1651" y="498"/>
                    <a:pt x="2347" y="319"/>
                  </a:cubicBezTo>
                  <a:lnTo>
                    <a:pt x="23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9"/>
            <p:cNvSpPr/>
            <p:nvPr/>
          </p:nvSpPr>
          <p:spPr>
            <a:xfrm>
              <a:off x="4780500" y="3766100"/>
              <a:ext cx="16925" cy="5475"/>
            </a:xfrm>
            <a:custGeom>
              <a:avLst/>
              <a:gdLst/>
              <a:ahLst/>
              <a:cxnLst/>
              <a:rect l="l" t="t" r="r" b="b"/>
              <a:pathLst>
                <a:path w="677" h="219" extrusionOk="0">
                  <a:moveTo>
                    <a:pt x="458" y="0"/>
                  </a:moveTo>
                  <a:cubicBezTo>
                    <a:pt x="319" y="20"/>
                    <a:pt x="160" y="20"/>
                    <a:pt x="1" y="40"/>
                  </a:cubicBezTo>
                  <a:cubicBezTo>
                    <a:pt x="60" y="99"/>
                    <a:pt x="120" y="179"/>
                    <a:pt x="180" y="219"/>
                  </a:cubicBezTo>
                  <a:cubicBezTo>
                    <a:pt x="359" y="199"/>
                    <a:pt x="518" y="199"/>
                    <a:pt x="677" y="179"/>
                  </a:cubicBezTo>
                  <a:cubicBezTo>
                    <a:pt x="617" y="119"/>
                    <a:pt x="538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9"/>
            <p:cNvSpPr/>
            <p:nvPr/>
          </p:nvSpPr>
          <p:spPr>
            <a:xfrm>
              <a:off x="5674675" y="4942250"/>
              <a:ext cx="54725" cy="33775"/>
            </a:xfrm>
            <a:custGeom>
              <a:avLst/>
              <a:gdLst/>
              <a:ahLst/>
              <a:cxnLst/>
              <a:rect l="l" t="t" r="r" b="b"/>
              <a:pathLst>
                <a:path w="2189" h="1351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632" y="438"/>
                    <a:pt x="1373" y="617"/>
                    <a:pt x="995" y="697"/>
                  </a:cubicBezTo>
                  <a:cubicBezTo>
                    <a:pt x="677" y="776"/>
                    <a:pt x="319" y="816"/>
                    <a:pt x="1" y="895"/>
                  </a:cubicBezTo>
                  <a:cubicBezTo>
                    <a:pt x="28" y="1256"/>
                    <a:pt x="149" y="1351"/>
                    <a:pt x="302" y="1351"/>
                  </a:cubicBezTo>
                  <a:cubicBezTo>
                    <a:pt x="474" y="1351"/>
                    <a:pt x="688" y="1231"/>
                    <a:pt x="857" y="1231"/>
                  </a:cubicBezTo>
                  <a:cubicBezTo>
                    <a:pt x="870" y="1231"/>
                    <a:pt x="883" y="1232"/>
                    <a:pt x="896" y="1234"/>
                  </a:cubicBezTo>
                  <a:cubicBezTo>
                    <a:pt x="1158" y="1234"/>
                    <a:pt x="1390" y="1064"/>
                    <a:pt x="1645" y="1064"/>
                  </a:cubicBezTo>
                  <a:cubicBezTo>
                    <a:pt x="1680" y="1064"/>
                    <a:pt x="1715" y="1067"/>
                    <a:pt x="1751" y="1075"/>
                  </a:cubicBezTo>
                  <a:cubicBezTo>
                    <a:pt x="1791" y="1075"/>
                    <a:pt x="1871" y="1035"/>
                    <a:pt x="1910" y="1035"/>
                  </a:cubicBezTo>
                  <a:cubicBezTo>
                    <a:pt x="1950" y="1015"/>
                    <a:pt x="1950" y="975"/>
                    <a:pt x="1970" y="935"/>
                  </a:cubicBezTo>
                  <a:cubicBezTo>
                    <a:pt x="1751" y="677"/>
                    <a:pt x="2189" y="140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9"/>
            <p:cNvSpPr/>
            <p:nvPr/>
          </p:nvSpPr>
          <p:spPr>
            <a:xfrm>
              <a:off x="5616000" y="5003850"/>
              <a:ext cx="32850" cy="13525"/>
            </a:xfrm>
            <a:custGeom>
              <a:avLst/>
              <a:gdLst/>
              <a:ahLst/>
              <a:cxnLst/>
              <a:rect l="l" t="t" r="r" b="b"/>
              <a:pathLst>
                <a:path w="1314" h="541" extrusionOk="0">
                  <a:moveTo>
                    <a:pt x="720" y="1"/>
                  </a:moveTo>
                  <a:cubicBezTo>
                    <a:pt x="489" y="1"/>
                    <a:pt x="269" y="68"/>
                    <a:pt x="60" y="202"/>
                  </a:cubicBezTo>
                  <a:cubicBezTo>
                    <a:pt x="0" y="401"/>
                    <a:pt x="60" y="461"/>
                    <a:pt x="239" y="540"/>
                  </a:cubicBezTo>
                  <a:cubicBezTo>
                    <a:pt x="319" y="520"/>
                    <a:pt x="358" y="520"/>
                    <a:pt x="438" y="500"/>
                  </a:cubicBezTo>
                  <a:cubicBezTo>
                    <a:pt x="472" y="455"/>
                    <a:pt x="500" y="395"/>
                    <a:pt x="529" y="395"/>
                  </a:cubicBezTo>
                  <a:cubicBezTo>
                    <a:pt x="550" y="395"/>
                    <a:pt x="572" y="427"/>
                    <a:pt x="597" y="520"/>
                  </a:cubicBezTo>
                  <a:cubicBezTo>
                    <a:pt x="701" y="520"/>
                    <a:pt x="812" y="539"/>
                    <a:pt x="921" y="539"/>
                  </a:cubicBezTo>
                  <a:cubicBezTo>
                    <a:pt x="1063" y="539"/>
                    <a:pt x="1201" y="507"/>
                    <a:pt x="1313" y="361"/>
                  </a:cubicBezTo>
                  <a:cubicBezTo>
                    <a:pt x="1154" y="301"/>
                    <a:pt x="1035" y="202"/>
                    <a:pt x="955" y="23"/>
                  </a:cubicBezTo>
                  <a:cubicBezTo>
                    <a:pt x="876" y="8"/>
                    <a:pt x="797" y="1"/>
                    <a:pt x="7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9"/>
            <p:cNvSpPr/>
            <p:nvPr/>
          </p:nvSpPr>
          <p:spPr>
            <a:xfrm>
              <a:off x="5718950" y="4966250"/>
              <a:ext cx="13950" cy="23200"/>
            </a:xfrm>
            <a:custGeom>
              <a:avLst/>
              <a:gdLst/>
              <a:ahLst/>
              <a:cxnLst/>
              <a:rect l="l" t="t" r="r" b="b"/>
              <a:pathLst>
                <a:path w="558" h="928" extrusionOk="0">
                  <a:moveTo>
                    <a:pt x="346" y="0"/>
                  </a:moveTo>
                  <a:cubicBezTo>
                    <a:pt x="294" y="0"/>
                    <a:pt x="239" y="25"/>
                    <a:pt x="179" y="75"/>
                  </a:cubicBezTo>
                  <a:lnTo>
                    <a:pt x="119" y="75"/>
                  </a:lnTo>
                  <a:cubicBezTo>
                    <a:pt x="279" y="254"/>
                    <a:pt x="219" y="433"/>
                    <a:pt x="159" y="632"/>
                  </a:cubicBezTo>
                  <a:cubicBezTo>
                    <a:pt x="119" y="711"/>
                    <a:pt x="0" y="851"/>
                    <a:pt x="179" y="910"/>
                  </a:cubicBezTo>
                  <a:cubicBezTo>
                    <a:pt x="207" y="922"/>
                    <a:pt x="236" y="928"/>
                    <a:pt x="263" y="928"/>
                  </a:cubicBezTo>
                  <a:cubicBezTo>
                    <a:pt x="371" y="928"/>
                    <a:pt x="466" y="842"/>
                    <a:pt x="497" y="731"/>
                  </a:cubicBezTo>
                  <a:cubicBezTo>
                    <a:pt x="517" y="632"/>
                    <a:pt x="517" y="492"/>
                    <a:pt x="557" y="413"/>
                  </a:cubicBezTo>
                  <a:cubicBezTo>
                    <a:pt x="517" y="313"/>
                    <a:pt x="517" y="174"/>
                    <a:pt x="497" y="75"/>
                  </a:cubicBezTo>
                  <a:cubicBezTo>
                    <a:pt x="448" y="25"/>
                    <a:pt x="398" y="0"/>
                    <a:pt x="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9"/>
            <p:cNvSpPr/>
            <p:nvPr/>
          </p:nvSpPr>
          <p:spPr>
            <a:xfrm>
              <a:off x="4698450" y="5134700"/>
              <a:ext cx="90025" cy="32775"/>
            </a:xfrm>
            <a:custGeom>
              <a:avLst/>
              <a:gdLst/>
              <a:ahLst/>
              <a:cxnLst/>
              <a:rect l="l" t="t" r="r" b="b"/>
              <a:pathLst>
                <a:path w="3601" h="1311" extrusionOk="0">
                  <a:moveTo>
                    <a:pt x="299" y="1"/>
                  </a:moveTo>
                  <a:cubicBezTo>
                    <a:pt x="0" y="200"/>
                    <a:pt x="20" y="399"/>
                    <a:pt x="259" y="578"/>
                  </a:cubicBezTo>
                  <a:cubicBezTo>
                    <a:pt x="502" y="578"/>
                    <a:pt x="732" y="723"/>
                    <a:pt x="970" y="723"/>
                  </a:cubicBezTo>
                  <a:cubicBezTo>
                    <a:pt x="1024" y="723"/>
                    <a:pt x="1079" y="715"/>
                    <a:pt x="1134" y="697"/>
                  </a:cubicBezTo>
                  <a:cubicBezTo>
                    <a:pt x="1193" y="706"/>
                    <a:pt x="1253" y="708"/>
                    <a:pt x="1311" y="708"/>
                  </a:cubicBezTo>
                  <a:cubicBezTo>
                    <a:pt x="1350" y="708"/>
                    <a:pt x="1388" y="707"/>
                    <a:pt x="1425" y="707"/>
                  </a:cubicBezTo>
                  <a:cubicBezTo>
                    <a:pt x="1581" y="707"/>
                    <a:pt x="1727" y="720"/>
                    <a:pt x="1850" y="856"/>
                  </a:cubicBezTo>
                  <a:cubicBezTo>
                    <a:pt x="1890" y="936"/>
                    <a:pt x="1950" y="976"/>
                    <a:pt x="2029" y="976"/>
                  </a:cubicBezTo>
                  <a:cubicBezTo>
                    <a:pt x="2328" y="1075"/>
                    <a:pt x="2626" y="1174"/>
                    <a:pt x="2925" y="1234"/>
                  </a:cubicBezTo>
                  <a:cubicBezTo>
                    <a:pt x="3044" y="1254"/>
                    <a:pt x="3183" y="1274"/>
                    <a:pt x="3283" y="1294"/>
                  </a:cubicBezTo>
                  <a:cubicBezTo>
                    <a:pt x="3312" y="1305"/>
                    <a:pt x="3336" y="1310"/>
                    <a:pt x="3357" y="1310"/>
                  </a:cubicBezTo>
                  <a:cubicBezTo>
                    <a:pt x="3409" y="1310"/>
                    <a:pt x="3445" y="1282"/>
                    <a:pt x="3501" y="1254"/>
                  </a:cubicBezTo>
                  <a:cubicBezTo>
                    <a:pt x="3581" y="1155"/>
                    <a:pt x="3601" y="1055"/>
                    <a:pt x="3581" y="936"/>
                  </a:cubicBezTo>
                  <a:cubicBezTo>
                    <a:pt x="3541" y="856"/>
                    <a:pt x="3501" y="777"/>
                    <a:pt x="3442" y="737"/>
                  </a:cubicBezTo>
                  <a:cubicBezTo>
                    <a:pt x="2646" y="438"/>
                    <a:pt x="1850" y="299"/>
                    <a:pt x="1035" y="180"/>
                  </a:cubicBezTo>
                  <a:cubicBezTo>
                    <a:pt x="856" y="80"/>
                    <a:pt x="637" y="180"/>
                    <a:pt x="458" y="41"/>
                  </a:cubicBezTo>
                  <a:cubicBezTo>
                    <a:pt x="418" y="1"/>
                    <a:pt x="338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9"/>
            <p:cNvSpPr/>
            <p:nvPr/>
          </p:nvSpPr>
          <p:spPr>
            <a:xfrm>
              <a:off x="4807350" y="5153100"/>
              <a:ext cx="42800" cy="39500"/>
            </a:xfrm>
            <a:custGeom>
              <a:avLst/>
              <a:gdLst/>
              <a:ahLst/>
              <a:cxnLst/>
              <a:rect l="l" t="t" r="r" b="b"/>
              <a:pathLst>
                <a:path w="1712" h="1580" extrusionOk="0">
                  <a:moveTo>
                    <a:pt x="279" y="1"/>
                  </a:moveTo>
                  <a:cubicBezTo>
                    <a:pt x="200" y="21"/>
                    <a:pt x="140" y="41"/>
                    <a:pt x="80" y="100"/>
                  </a:cubicBezTo>
                  <a:cubicBezTo>
                    <a:pt x="41" y="140"/>
                    <a:pt x="1" y="220"/>
                    <a:pt x="1" y="299"/>
                  </a:cubicBezTo>
                  <a:cubicBezTo>
                    <a:pt x="41" y="438"/>
                    <a:pt x="80" y="558"/>
                    <a:pt x="180" y="657"/>
                  </a:cubicBezTo>
                  <a:cubicBezTo>
                    <a:pt x="259" y="737"/>
                    <a:pt x="339" y="816"/>
                    <a:pt x="438" y="856"/>
                  </a:cubicBezTo>
                  <a:cubicBezTo>
                    <a:pt x="458" y="886"/>
                    <a:pt x="488" y="901"/>
                    <a:pt x="521" y="901"/>
                  </a:cubicBezTo>
                  <a:cubicBezTo>
                    <a:pt x="553" y="901"/>
                    <a:pt x="588" y="886"/>
                    <a:pt x="617" y="856"/>
                  </a:cubicBezTo>
                  <a:lnTo>
                    <a:pt x="836" y="1015"/>
                  </a:lnTo>
                  <a:cubicBezTo>
                    <a:pt x="856" y="1015"/>
                    <a:pt x="856" y="1015"/>
                    <a:pt x="876" y="1055"/>
                  </a:cubicBezTo>
                  <a:cubicBezTo>
                    <a:pt x="916" y="1115"/>
                    <a:pt x="916" y="1135"/>
                    <a:pt x="856" y="1194"/>
                  </a:cubicBezTo>
                  <a:cubicBezTo>
                    <a:pt x="816" y="1194"/>
                    <a:pt x="737" y="1214"/>
                    <a:pt x="677" y="1214"/>
                  </a:cubicBezTo>
                  <a:cubicBezTo>
                    <a:pt x="598" y="1254"/>
                    <a:pt x="598" y="1334"/>
                    <a:pt x="657" y="1393"/>
                  </a:cubicBezTo>
                  <a:cubicBezTo>
                    <a:pt x="834" y="1511"/>
                    <a:pt x="1049" y="1396"/>
                    <a:pt x="1208" y="1546"/>
                  </a:cubicBezTo>
                  <a:lnTo>
                    <a:pt x="1208" y="1546"/>
                  </a:lnTo>
                  <a:cubicBezTo>
                    <a:pt x="1380" y="1521"/>
                    <a:pt x="1581" y="1580"/>
                    <a:pt x="1712" y="1393"/>
                  </a:cubicBezTo>
                  <a:cubicBezTo>
                    <a:pt x="1572" y="1354"/>
                    <a:pt x="1373" y="1294"/>
                    <a:pt x="1453" y="1135"/>
                  </a:cubicBezTo>
                  <a:cubicBezTo>
                    <a:pt x="1632" y="797"/>
                    <a:pt x="1334" y="697"/>
                    <a:pt x="1214" y="498"/>
                  </a:cubicBezTo>
                  <a:cubicBezTo>
                    <a:pt x="1155" y="438"/>
                    <a:pt x="1115" y="399"/>
                    <a:pt x="995" y="319"/>
                  </a:cubicBezTo>
                  <a:cubicBezTo>
                    <a:pt x="896" y="299"/>
                    <a:pt x="836" y="240"/>
                    <a:pt x="737" y="200"/>
                  </a:cubicBezTo>
                  <a:cubicBezTo>
                    <a:pt x="697" y="200"/>
                    <a:pt x="677" y="160"/>
                    <a:pt x="657" y="140"/>
                  </a:cubicBezTo>
                  <a:cubicBezTo>
                    <a:pt x="598" y="120"/>
                    <a:pt x="538" y="61"/>
                    <a:pt x="478" y="41"/>
                  </a:cubicBezTo>
                  <a:cubicBezTo>
                    <a:pt x="438" y="1"/>
                    <a:pt x="359" y="1"/>
                    <a:pt x="279" y="1"/>
                  </a:cubicBezTo>
                  <a:close/>
                  <a:moveTo>
                    <a:pt x="1208" y="1546"/>
                  </a:moveTo>
                  <a:lnTo>
                    <a:pt x="1208" y="1546"/>
                  </a:lnTo>
                  <a:cubicBezTo>
                    <a:pt x="1197" y="1548"/>
                    <a:pt x="1186" y="1550"/>
                    <a:pt x="1174" y="1552"/>
                  </a:cubicBezTo>
                  <a:lnTo>
                    <a:pt x="1214" y="1552"/>
                  </a:lnTo>
                  <a:cubicBezTo>
                    <a:pt x="1212" y="1550"/>
                    <a:pt x="1210" y="1548"/>
                    <a:pt x="1208" y="1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9"/>
            <p:cNvSpPr/>
            <p:nvPr/>
          </p:nvSpPr>
          <p:spPr>
            <a:xfrm>
              <a:off x="4643250" y="5131225"/>
              <a:ext cx="84075" cy="25400"/>
            </a:xfrm>
            <a:custGeom>
              <a:avLst/>
              <a:gdLst/>
              <a:ahLst/>
              <a:cxnLst/>
              <a:rect l="l" t="t" r="r" b="b"/>
              <a:pathLst>
                <a:path w="3363" h="1016" extrusionOk="0">
                  <a:moveTo>
                    <a:pt x="458" y="1"/>
                  </a:moveTo>
                  <a:cubicBezTo>
                    <a:pt x="338" y="1"/>
                    <a:pt x="199" y="20"/>
                    <a:pt x="80" y="100"/>
                  </a:cubicBezTo>
                  <a:cubicBezTo>
                    <a:pt x="0" y="140"/>
                    <a:pt x="0" y="239"/>
                    <a:pt x="60" y="319"/>
                  </a:cubicBezTo>
                  <a:cubicBezTo>
                    <a:pt x="100" y="319"/>
                    <a:pt x="159" y="339"/>
                    <a:pt x="199" y="339"/>
                  </a:cubicBezTo>
                  <a:cubicBezTo>
                    <a:pt x="279" y="339"/>
                    <a:pt x="358" y="398"/>
                    <a:pt x="378" y="478"/>
                  </a:cubicBezTo>
                  <a:cubicBezTo>
                    <a:pt x="955" y="637"/>
                    <a:pt x="1572" y="577"/>
                    <a:pt x="2129" y="876"/>
                  </a:cubicBezTo>
                  <a:cubicBezTo>
                    <a:pt x="2246" y="859"/>
                    <a:pt x="2356" y="839"/>
                    <a:pt x="2460" y="839"/>
                  </a:cubicBezTo>
                  <a:cubicBezTo>
                    <a:pt x="2601" y="839"/>
                    <a:pt x="2730" y="877"/>
                    <a:pt x="2845" y="1015"/>
                  </a:cubicBezTo>
                  <a:cubicBezTo>
                    <a:pt x="2870" y="1012"/>
                    <a:pt x="2897" y="1011"/>
                    <a:pt x="2924" y="1011"/>
                  </a:cubicBezTo>
                  <a:cubicBezTo>
                    <a:pt x="2959" y="1011"/>
                    <a:pt x="2996" y="1013"/>
                    <a:pt x="3032" y="1013"/>
                  </a:cubicBezTo>
                  <a:cubicBezTo>
                    <a:pt x="3159" y="1013"/>
                    <a:pt x="3283" y="995"/>
                    <a:pt x="3362" y="836"/>
                  </a:cubicBezTo>
                  <a:cubicBezTo>
                    <a:pt x="3084" y="697"/>
                    <a:pt x="2805" y="677"/>
                    <a:pt x="2507" y="637"/>
                  </a:cubicBezTo>
                  <a:cubicBezTo>
                    <a:pt x="2328" y="597"/>
                    <a:pt x="2228" y="438"/>
                    <a:pt x="2089" y="379"/>
                  </a:cubicBezTo>
                  <a:cubicBezTo>
                    <a:pt x="1572" y="140"/>
                    <a:pt x="1015" y="10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9"/>
            <p:cNvSpPr/>
            <p:nvPr/>
          </p:nvSpPr>
          <p:spPr>
            <a:xfrm>
              <a:off x="4748175" y="5157075"/>
              <a:ext cx="60200" cy="17150"/>
            </a:xfrm>
            <a:custGeom>
              <a:avLst/>
              <a:gdLst/>
              <a:ahLst/>
              <a:cxnLst/>
              <a:rect l="l" t="t" r="r" b="b"/>
              <a:pathLst>
                <a:path w="2408" h="686" extrusionOk="0">
                  <a:moveTo>
                    <a:pt x="60" y="1"/>
                  </a:moveTo>
                  <a:cubicBezTo>
                    <a:pt x="40" y="1"/>
                    <a:pt x="40" y="41"/>
                    <a:pt x="20" y="61"/>
                  </a:cubicBezTo>
                  <a:cubicBezTo>
                    <a:pt x="1" y="81"/>
                    <a:pt x="20" y="140"/>
                    <a:pt x="60" y="160"/>
                  </a:cubicBezTo>
                  <a:cubicBezTo>
                    <a:pt x="750" y="414"/>
                    <a:pt x="1407" y="685"/>
                    <a:pt x="2136" y="685"/>
                  </a:cubicBezTo>
                  <a:cubicBezTo>
                    <a:pt x="2206" y="685"/>
                    <a:pt x="2277" y="683"/>
                    <a:pt x="2348" y="677"/>
                  </a:cubicBezTo>
                  <a:cubicBezTo>
                    <a:pt x="2388" y="657"/>
                    <a:pt x="2388" y="598"/>
                    <a:pt x="2408" y="578"/>
                  </a:cubicBezTo>
                  <a:cubicBezTo>
                    <a:pt x="2408" y="558"/>
                    <a:pt x="2388" y="498"/>
                    <a:pt x="2388" y="478"/>
                  </a:cubicBezTo>
                  <a:cubicBezTo>
                    <a:pt x="2328" y="439"/>
                    <a:pt x="2288" y="379"/>
                    <a:pt x="2209" y="359"/>
                  </a:cubicBezTo>
                  <a:cubicBezTo>
                    <a:pt x="2050" y="299"/>
                    <a:pt x="1930" y="260"/>
                    <a:pt x="1791" y="240"/>
                  </a:cubicBezTo>
                  <a:cubicBezTo>
                    <a:pt x="1758" y="229"/>
                    <a:pt x="1726" y="224"/>
                    <a:pt x="1695" y="224"/>
                  </a:cubicBezTo>
                  <a:cubicBezTo>
                    <a:pt x="1616" y="224"/>
                    <a:pt x="1544" y="256"/>
                    <a:pt x="1473" y="299"/>
                  </a:cubicBezTo>
                  <a:lnTo>
                    <a:pt x="1294" y="299"/>
                  </a:lnTo>
                  <a:cubicBezTo>
                    <a:pt x="1214" y="279"/>
                    <a:pt x="1154" y="240"/>
                    <a:pt x="1115" y="160"/>
                  </a:cubicBezTo>
                  <a:cubicBezTo>
                    <a:pt x="1046" y="178"/>
                    <a:pt x="979" y="186"/>
                    <a:pt x="913" y="186"/>
                  </a:cubicBezTo>
                  <a:cubicBezTo>
                    <a:pt x="619" y="186"/>
                    <a:pt x="353" y="34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9"/>
            <p:cNvSpPr/>
            <p:nvPr/>
          </p:nvSpPr>
          <p:spPr>
            <a:xfrm>
              <a:off x="4806375" y="5172000"/>
              <a:ext cx="16925" cy="7525"/>
            </a:xfrm>
            <a:custGeom>
              <a:avLst/>
              <a:gdLst/>
              <a:ahLst/>
              <a:cxnLst/>
              <a:rect l="l" t="t" r="r" b="b"/>
              <a:pathLst>
                <a:path w="677" h="301" extrusionOk="0">
                  <a:moveTo>
                    <a:pt x="269" y="1"/>
                  </a:moveTo>
                  <a:cubicBezTo>
                    <a:pt x="179" y="1"/>
                    <a:pt x="90" y="31"/>
                    <a:pt x="0" y="100"/>
                  </a:cubicBezTo>
                  <a:cubicBezTo>
                    <a:pt x="118" y="229"/>
                    <a:pt x="243" y="300"/>
                    <a:pt x="367" y="300"/>
                  </a:cubicBezTo>
                  <a:cubicBezTo>
                    <a:pt x="471" y="300"/>
                    <a:pt x="576" y="249"/>
                    <a:pt x="676" y="140"/>
                  </a:cubicBezTo>
                  <a:cubicBezTo>
                    <a:pt x="637" y="100"/>
                    <a:pt x="597" y="100"/>
                    <a:pt x="537" y="80"/>
                  </a:cubicBezTo>
                  <a:cubicBezTo>
                    <a:pt x="448" y="31"/>
                    <a:pt x="358" y="1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9"/>
            <p:cNvSpPr/>
            <p:nvPr/>
          </p:nvSpPr>
          <p:spPr>
            <a:xfrm>
              <a:off x="4739725" y="5156100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219" y="0"/>
                  </a:moveTo>
                  <a:cubicBezTo>
                    <a:pt x="160" y="20"/>
                    <a:pt x="0" y="0"/>
                    <a:pt x="40" y="139"/>
                  </a:cubicBezTo>
                  <a:cubicBezTo>
                    <a:pt x="60" y="179"/>
                    <a:pt x="179" y="199"/>
                    <a:pt x="259" y="199"/>
                  </a:cubicBezTo>
                  <a:lnTo>
                    <a:pt x="398" y="199"/>
                  </a:lnTo>
                  <a:lnTo>
                    <a:pt x="398" y="40"/>
                  </a:lnTo>
                  <a:cubicBezTo>
                    <a:pt x="339" y="40"/>
                    <a:pt x="27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9"/>
            <p:cNvSpPr/>
            <p:nvPr/>
          </p:nvSpPr>
          <p:spPr>
            <a:xfrm>
              <a:off x="4828750" y="51789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20" y="159"/>
                    <a:pt x="80" y="120"/>
                    <a:pt x="80" y="120"/>
                  </a:cubicBezTo>
                  <a:cubicBezTo>
                    <a:pt x="60" y="80"/>
                    <a:pt x="2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9"/>
            <p:cNvSpPr/>
            <p:nvPr/>
          </p:nvSpPr>
          <p:spPr>
            <a:xfrm>
              <a:off x="4820300" y="51839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0"/>
                  </a:moveTo>
                  <a:cubicBezTo>
                    <a:pt x="60" y="0"/>
                    <a:pt x="20" y="80"/>
                    <a:pt x="0" y="179"/>
                  </a:cubicBezTo>
                  <a:lnTo>
                    <a:pt x="60" y="199"/>
                  </a:lnTo>
                  <a:lnTo>
                    <a:pt x="139" y="179"/>
                  </a:lnTo>
                  <a:cubicBezTo>
                    <a:pt x="159" y="100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9"/>
            <p:cNvSpPr/>
            <p:nvPr/>
          </p:nvSpPr>
          <p:spPr>
            <a:xfrm>
              <a:off x="5161950" y="3704925"/>
              <a:ext cx="35325" cy="14000"/>
            </a:xfrm>
            <a:custGeom>
              <a:avLst/>
              <a:gdLst/>
              <a:ahLst/>
              <a:cxnLst/>
              <a:rect l="l" t="t" r="r" b="b"/>
              <a:pathLst>
                <a:path w="1413" h="560" extrusionOk="0">
                  <a:moveTo>
                    <a:pt x="895" y="0"/>
                  </a:moveTo>
                  <a:cubicBezTo>
                    <a:pt x="830" y="92"/>
                    <a:pt x="756" y="140"/>
                    <a:pt x="668" y="140"/>
                  </a:cubicBezTo>
                  <a:cubicBezTo>
                    <a:pt x="622" y="140"/>
                    <a:pt x="572" y="127"/>
                    <a:pt x="518" y="100"/>
                  </a:cubicBezTo>
                  <a:cubicBezTo>
                    <a:pt x="446" y="55"/>
                    <a:pt x="367" y="26"/>
                    <a:pt x="286" y="26"/>
                  </a:cubicBezTo>
                  <a:cubicBezTo>
                    <a:pt x="188" y="26"/>
                    <a:pt x="88" y="70"/>
                    <a:pt x="0" y="179"/>
                  </a:cubicBezTo>
                  <a:cubicBezTo>
                    <a:pt x="120" y="259"/>
                    <a:pt x="179" y="378"/>
                    <a:pt x="159" y="517"/>
                  </a:cubicBezTo>
                  <a:cubicBezTo>
                    <a:pt x="340" y="535"/>
                    <a:pt x="524" y="559"/>
                    <a:pt x="707" y="559"/>
                  </a:cubicBezTo>
                  <a:cubicBezTo>
                    <a:pt x="948" y="559"/>
                    <a:pt x="1187" y="517"/>
                    <a:pt x="1413" y="358"/>
                  </a:cubicBezTo>
                  <a:cubicBezTo>
                    <a:pt x="1254" y="259"/>
                    <a:pt x="1075" y="139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9"/>
            <p:cNvSpPr/>
            <p:nvPr/>
          </p:nvSpPr>
          <p:spPr>
            <a:xfrm>
              <a:off x="5470775" y="3959550"/>
              <a:ext cx="50750" cy="9350"/>
            </a:xfrm>
            <a:custGeom>
              <a:avLst/>
              <a:gdLst/>
              <a:ahLst/>
              <a:cxnLst/>
              <a:rect l="l" t="t" r="r" b="b"/>
              <a:pathLst>
                <a:path w="2030" h="374" extrusionOk="0">
                  <a:moveTo>
                    <a:pt x="438" y="0"/>
                  </a:moveTo>
                  <a:cubicBezTo>
                    <a:pt x="399" y="159"/>
                    <a:pt x="1" y="20"/>
                    <a:pt x="100" y="338"/>
                  </a:cubicBezTo>
                  <a:cubicBezTo>
                    <a:pt x="239" y="365"/>
                    <a:pt x="379" y="374"/>
                    <a:pt x="517" y="374"/>
                  </a:cubicBezTo>
                  <a:cubicBezTo>
                    <a:pt x="794" y="374"/>
                    <a:pt x="1068" y="338"/>
                    <a:pt x="1333" y="338"/>
                  </a:cubicBezTo>
                  <a:cubicBezTo>
                    <a:pt x="1413" y="289"/>
                    <a:pt x="1498" y="259"/>
                    <a:pt x="1585" y="259"/>
                  </a:cubicBezTo>
                  <a:cubicBezTo>
                    <a:pt x="1672" y="259"/>
                    <a:pt x="1761" y="289"/>
                    <a:pt x="1851" y="358"/>
                  </a:cubicBezTo>
                  <a:lnTo>
                    <a:pt x="2030" y="358"/>
                  </a:lnTo>
                  <a:lnTo>
                    <a:pt x="2030" y="20"/>
                  </a:lnTo>
                  <a:cubicBezTo>
                    <a:pt x="1473" y="0"/>
                    <a:pt x="956" y="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9"/>
            <p:cNvSpPr/>
            <p:nvPr/>
          </p:nvSpPr>
          <p:spPr>
            <a:xfrm>
              <a:off x="5585150" y="3965600"/>
              <a:ext cx="14950" cy="10950"/>
            </a:xfrm>
            <a:custGeom>
              <a:avLst/>
              <a:gdLst/>
              <a:ahLst/>
              <a:cxnLst/>
              <a:rect l="l" t="t" r="r" b="b"/>
              <a:pathLst>
                <a:path w="598" h="438" extrusionOk="0">
                  <a:moveTo>
                    <a:pt x="178" y="0"/>
                  </a:moveTo>
                  <a:cubicBezTo>
                    <a:pt x="92" y="0"/>
                    <a:pt x="25" y="66"/>
                    <a:pt x="1" y="295"/>
                  </a:cubicBezTo>
                  <a:cubicBezTo>
                    <a:pt x="117" y="295"/>
                    <a:pt x="287" y="438"/>
                    <a:pt x="417" y="438"/>
                  </a:cubicBezTo>
                  <a:cubicBezTo>
                    <a:pt x="509" y="438"/>
                    <a:pt x="581" y="365"/>
                    <a:pt x="598" y="116"/>
                  </a:cubicBezTo>
                  <a:lnTo>
                    <a:pt x="598" y="116"/>
                  </a:lnTo>
                  <a:cubicBezTo>
                    <a:pt x="585" y="120"/>
                    <a:pt x="572" y="122"/>
                    <a:pt x="558" y="122"/>
                  </a:cubicBezTo>
                  <a:cubicBezTo>
                    <a:pt x="442" y="122"/>
                    <a:pt x="294" y="0"/>
                    <a:pt x="1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9"/>
            <p:cNvSpPr/>
            <p:nvPr/>
          </p:nvSpPr>
          <p:spPr>
            <a:xfrm>
              <a:off x="5565275" y="3960050"/>
              <a:ext cx="11450" cy="12950"/>
            </a:xfrm>
            <a:custGeom>
              <a:avLst/>
              <a:gdLst/>
              <a:ahLst/>
              <a:cxnLst/>
              <a:rect l="l" t="t" r="r" b="b"/>
              <a:pathLst>
                <a:path w="458" h="518" extrusionOk="0">
                  <a:moveTo>
                    <a:pt x="279" y="0"/>
                  </a:moveTo>
                  <a:cubicBezTo>
                    <a:pt x="100" y="0"/>
                    <a:pt x="0" y="80"/>
                    <a:pt x="80" y="259"/>
                  </a:cubicBezTo>
                  <a:cubicBezTo>
                    <a:pt x="100" y="358"/>
                    <a:pt x="159" y="438"/>
                    <a:pt x="179" y="517"/>
                  </a:cubicBezTo>
                  <a:lnTo>
                    <a:pt x="358" y="517"/>
                  </a:lnTo>
                  <a:cubicBezTo>
                    <a:pt x="358" y="438"/>
                    <a:pt x="378" y="338"/>
                    <a:pt x="398" y="239"/>
                  </a:cubicBezTo>
                  <a:cubicBezTo>
                    <a:pt x="438" y="120"/>
                    <a:pt x="458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9"/>
            <p:cNvSpPr/>
            <p:nvPr/>
          </p:nvSpPr>
          <p:spPr>
            <a:xfrm>
              <a:off x="5538900" y="3960050"/>
              <a:ext cx="15950" cy="8800"/>
            </a:xfrm>
            <a:custGeom>
              <a:avLst/>
              <a:gdLst/>
              <a:ahLst/>
              <a:cxnLst/>
              <a:rect l="l" t="t" r="r" b="b"/>
              <a:pathLst>
                <a:path w="638" h="352" extrusionOk="0">
                  <a:moveTo>
                    <a:pt x="518" y="0"/>
                  </a:moveTo>
                  <a:cubicBezTo>
                    <a:pt x="399" y="20"/>
                    <a:pt x="299" y="20"/>
                    <a:pt x="160" y="20"/>
                  </a:cubicBezTo>
                  <a:cubicBezTo>
                    <a:pt x="120" y="40"/>
                    <a:pt x="61" y="100"/>
                    <a:pt x="1" y="179"/>
                  </a:cubicBezTo>
                  <a:cubicBezTo>
                    <a:pt x="90" y="294"/>
                    <a:pt x="205" y="352"/>
                    <a:pt x="322" y="352"/>
                  </a:cubicBezTo>
                  <a:cubicBezTo>
                    <a:pt x="388" y="352"/>
                    <a:pt x="454" y="334"/>
                    <a:pt x="518" y="299"/>
                  </a:cubicBezTo>
                  <a:cubicBezTo>
                    <a:pt x="638" y="219"/>
                    <a:pt x="538" y="10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9"/>
            <p:cNvSpPr/>
            <p:nvPr/>
          </p:nvSpPr>
          <p:spPr>
            <a:xfrm>
              <a:off x="5567750" y="3949600"/>
              <a:ext cx="14450" cy="5625"/>
            </a:xfrm>
            <a:custGeom>
              <a:avLst/>
              <a:gdLst/>
              <a:ahLst/>
              <a:cxnLst/>
              <a:rect l="l" t="t" r="r" b="b"/>
              <a:pathLst>
                <a:path w="578" h="225" extrusionOk="0">
                  <a:moveTo>
                    <a:pt x="458" y="20"/>
                  </a:moveTo>
                  <a:cubicBezTo>
                    <a:pt x="339" y="100"/>
                    <a:pt x="160" y="0"/>
                    <a:pt x="1" y="160"/>
                  </a:cubicBezTo>
                  <a:cubicBezTo>
                    <a:pt x="108" y="201"/>
                    <a:pt x="201" y="225"/>
                    <a:pt x="284" y="225"/>
                  </a:cubicBezTo>
                  <a:cubicBezTo>
                    <a:pt x="401" y="225"/>
                    <a:pt x="496" y="177"/>
                    <a:pt x="578" y="60"/>
                  </a:cubicBezTo>
                  <a:cubicBezTo>
                    <a:pt x="538" y="40"/>
                    <a:pt x="498" y="20"/>
                    <a:pt x="45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9"/>
            <p:cNvSpPr/>
            <p:nvPr/>
          </p:nvSpPr>
          <p:spPr>
            <a:xfrm>
              <a:off x="5539400" y="3960175"/>
              <a:ext cx="3525" cy="4375"/>
            </a:xfrm>
            <a:custGeom>
              <a:avLst/>
              <a:gdLst/>
              <a:ahLst/>
              <a:cxnLst/>
              <a:rect l="l" t="t" r="r" b="b"/>
              <a:pathLst>
                <a:path w="141" h="175" extrusionOk="0">
                  <a:moveTo>
                    <a:pt x="70" y="0"/>
                  </a:moveTo>
                  <a:cubicBezTo>
                    <a:pt x="46" y="0"/>
                    <a:pt x="21" y="5"/>
                    <a:pt x="1" y="15"/>
                  </a:cubicBezTo>
                  <a:lnTo>
                    <a:pt x="1" y="174"/>
                  </a:lnTo>
                  <a:lnTo>
                    <a:pt x="140" y="15"/>
                  </a:lnTo>
                  <a:cubicBezTo>
                    <a:pt x="120" y="5"/>
                    <a:pt x="95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9"/>
            <p:cNvSpPr/>
            <p:nvPr/>
          </p:nvSpPr>
          <p:spPr>
            <a:xfrm>
              <a:off x="4850625" y="5183525"/>
              <a:ext cx="21900" cy="8975"/>
            </a:xfrm>
            <a:custGeom>
              <a:avLst/>
              <a:gdLst/>
              <a:ahLst/>
              <a:cxnLst/>
              <a:rect l="l" t="t" r="r" b="b"/>
              <a:pathLst>
                <a:path w="876" h="359" extrusionOk="0">
                  <a:moveTo>
                    <a:pt x="406" y="0"/>
                  </a:moveTo>
                  <a:cubicBezTo>
                    <a:pt x="286" y="0"/>
                    <a:pt x="153" y="56"/>
                    <a:pt x="0" y="176"/>
                  </a:cubicBezTo>
                  <a:cubicBezTo>
                    <a:pt x="208" y="295"/>
                    <a:pt x="426" y="358"/>
                    <a:pt x="647" y="358"/>
                  </a:cubicBezTo>
                  <a:cubicBezTo>
                    <a:pt x="723" y="358"/>
                    <a:pt x="800" y="351"/>
                    <a:pt x="876" y="335"/>
                  </a:cubicBezTo>
                  <a:cubicBezTo>
                    <a:pt x="733" y="122"/>
                    <a:pt x="584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9"/>
            <p:cNvSpPr/>
            <p:nvPr/>
          </p:nvSpPr>
          <p:spPr>
            <a:xfrm>
              <a:off x="4881450" y="5187225"/>
              <a:ext cx="30875" cy="9175"/>
            </a:xfrm>
            <a:custGeom>
              <a:avLst/>
              <a:gdLst/>
              <a:ahLst/>
              <a:cxnLst/>
              <a:rect l="l" t="t" r="r" b="b"/>
              <a:pathLst>
                <a:path w="1235" h="367" extrusionOk="0">
                  <a:moveTo>
                    <a:pt x="605" y="1"/>
                  </a:moveTo>
                  <a:cubicBezTo>
                    <a:pt x="400" y="1"/>
                    <a:pt x="196" y="61"/>
                    <a:pt x="1" y="187"/>
                  </a:cubicBezTo>
                  <a:cubicBezTo>
                    <a:pt x="80" y="287"/>
                    <a:pt x="240" y="327"/>
                    <a:pt x="359" y="367"/>
                  </a:cubicBezTo>
                  <a:cubicBezTo>
                    <a:pt x="637" y="187"/>
                    <a:pt x="936" y="187"/>
                    <a:pt x="1234" y="187"/>
                  </a:cubicBezTo>
                  <a:cubicBezTo>
                    <a:pt x="1031" y="66"/>
                    <a:pt x="818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9"/>
            <p:cNvSpPr/>
            <p:nvPr/>
          </p:nvSpPr>
          <p:spPr>
            <a:xfrm>
              <a:off x="4872500" y="5191900"/>
              <a:ext cx="17925" cy="6225"/>
            </a:xfrm>
            <a:custGeom>
              <a:avLst/>
              <a:gdLst/>
              <a:ahLst/>
              <a:cxnLst/>
              <a:rect l="l" t="t" r="r" b="b"/>
              <a:pathLst>
                <a:path w="717" h="249" extrusionOk="0">
                  <a:moveTo>
                    <a:pt x="1" y="0"/>
                  </a:moveTo>
                  <a:cubicBezTo>
                    <a:pt x="153" y="139"/>
                    <a:pt x="296" y="249"/>
                    <a:pt x="469" y="249"/>
                  </a:cubicBezTo>
                  <a:cubicBezTo>
                    <a:pt x="545" y="249"/>
                    <a:pt x="626" y="228"/>
                    <a:pt x="717" y="180"/>
                  </a:cubicBezTo>
                  <a:cubicBezTo>
                    <a:pt x="637" y="60"/>
                    <a:pt x="518" y="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9"/>
            <p:cNvSpPr/>
            <p:nvPr/>
          </p:nvSpPr>
          <p:spPr>
            <a:xfrm>
              <a:off x="5446900" y="4128975"/>
              <a:ext cx="87550" cy="14300"/>
            </a:xfrm>
            <a:custGeom>
              <a:avLst/>
              <a:gdLst/>
              <a:ahLst/>
              <a:cxnLst/>
              <a:rect l="l" t="t" r="r" b="b"/>
              <a:pathLst>
                <a:path w="3502" h="572" extrusionOk="0">
                  <a:moveTo>
                    <a:pt x="1633" y="1"/>
                  </a:moveTo>
                  <a:cubicBezTo>
                    <a:pt x="1068" y="1"/>
                    <a:pt x="547" y="245"/>
                    <a:pt x="1" y="245"/>
                  </a:cubicBezTo>
                  <a:cubicBezTo>
                    <a:pt x="97" y="422"/>
                    <a:pt x="232" y="572"/>
                    <a:pt x="416" y="572"/>
                  </a:cubicBezTo>
                  <a:cubicBezTo>
                    <a:pt x="460" y="572"/>
                    <a:pt x="507" y="563"/>
                    <a:pt x="558" y="544"/>
                  </a:cubicBezTo>
                  <a:cubicBezTo>
                    <a:pt x="930" y="415"/>
                    <a:pt x="1305" y="378"/>
                    <a:pt x="1681" y="378"/>
                  </a:cubicBezTo>
                  <a:cubicBezTo>
                    <a:pt x="2164" y="378"/>
                    <a:pt x="2649" y="439"/>
                    <a:pt x="3130" y="439"/>
                  </a:cubicBezTo>
                  <a:cubicBezTo>
                    <a:pt x="3254" y="439"/>
                    <a:pt x="3378" y="435"/>
                    <a:pt x="3502" y="424"/>
                  </a:cubicBezTo>
                  <a:cubicBezTo>
                    <a:pt x="3314" y="224"/>
                    <a:pt x="3094" y="173"/>
                    <a:pt x="2863" y="173"/>
                  </a:cubicBezTo>
                  <a:cubicBezTo>
                    <a:pt x="2727" y="173"/>
                    <a:pt x="2588" y="191"/>
                    <a:pt x="2448" y="206"/>
                  </a:cubicBezTo>
                  <a:cubicBezTo>
                    <a:pt x="2348" y="146"/>
                    <a:pt x="2209" y="206"/>
                    <a:pt x="2109" y="66"/>
                  </a:cubicBezTo>
                  <a:cubicBezTo>
                    <a:pt x="1946" y="19"/>
                    <a:pt x="1788" y="1"/>
                    <a:pt x="16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9"/>
            <p:cNvSpPr/>
            <p:nvPr/>
          </p:nvSpPr>
          <p:spPr>
            <a:xfrm>
              <a:off x="5482225" y="4149025"/>
              <a:ext cx="44275" cy="11950"/>
            </a:xfrm>
            <a:custGeom>
              <a:avLst/>
              <a:gdLst/>
              <a:ahLst/>
              <a:cxnLst/>
              <a:rect l="l" t="t" r="r" b="b"/>
              <a:pathLst>
                <a:path w="1771" h="478" extrusionOk="0">
                  <a:moveTo>
                    <a:pt x="1074" y="0"/>
                  </a:moveTo>
                  <a:cubicBezTo>
                    <a:pt x="969" y="53"/>
                    <a:pt x="868" y="63"/>
                    <a:pt x="769" y="63"/>
                  </a:cubicBezTo>
                  <a:cubicBezTo>
                    <a:pt x="707" y="63"/>
                    <a:pt x="645" y="59"/>
                    <a:pt x="583" y="59"/>
                  </a:cubicBezTo>
                  <a:cubicBezTo>
                    <a:pt x="521" y="59"/>
                    <a:pt x="460" y="63"/>
                    <a:pt x="398" y="80"/>
                  </a:cubicBezTo>
                  <a:cubicBezTo>
                    <a:pt x="0" y="160"/>
                    <a:pt x="60" y="319"/>
                    <a:pt x="378" y="478"/>
                  </a:cubicBezTo>
                  <a:cubicBezTo>
                    <a:pt x="539" y="371"/>
                    <a:pt x="707" y="348"/>
                    <a:pt x="881" y="348"/>
                  </a:cubicBezTo>
                  <a:cubicBezTo>
                    <a:pt x="1011" y="348"/>
                    <a:pt x="1144" y="361"/>
                    <a:pt x="1278" y="361"/>
                  </a:cubicBezTo>
                  <a:cubicBezTo>
                    <a:pt x="1362" y="361"/>
                    <a:pt x="1447" y="356"/>
                    <a:pt x="1532" y="339"/>
                  </a:cubicBezTo>
                  <a:cubicBezTo>
                    <a:pt x="1612" y="319"/>
                    <a:pt x="1771" y="299"/>
                    <a:pt x="1771" y="279"/>
                  </a:cubicBezTo>
                  <a:cubicBezTo>
                    <a:pt x="1771" y="100"/>
                    <a:pt x="1612" y="179"/>
                    <a:pt x="1532" y="120"/>
                  </a:cubicBezTo>
                  <a:cubicBezTo>
                    <a:pt x="1393" y="100"/>
                    <a:pt x="1214" y="40"/>
                    <a:pt x="1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9"/>
            <p:cNvSpPr/>
            <p:nvPr/>
          </p:nvSpPr>
          <p:spPr>
            <a:xfrm>
              <a:off x="5531950" y="4073800"/>
              <a:ext cx="20025" cy="13575"/>
            </a:xfrm>
            <a:custGeom>
              <a:avLst/>
              <a:gdLst/>
              <a:ahLst/>
              <a:cxnLst/>
              <a:rect l="l" t="t" r="r" b="b"/>
              <a:pathLst>
                <a:path w="801" h="543" extrusionOk="0">
                  <a:moveTo>
                    <a:pt x="423" y="1"/>
                  </a:moveTo>
                  <a:cubicBezTo>
                    <a:pt x="391" y="1"/>
                    <a:pt x="356" y="2"/>
                    <a:pt x="319" y="6"/>
                  </a:cubicBezTo>
                  <a:lnTo>
                    <a:pt x="60" y="6"/>
                  </a:lnTo>
                  <a:cubicBezTo>
                    <a:pt x="20" y="45"/>
                    <a:pt x="0" y="105"/>
                    <a:pt x="0" y="165"/>
                  </a:cubicBezTo>
                  <a:cubicBezTo>
                    <a:pt x="20" y="244"/>
                    <a:pt x="60" y="304"/>
                    <a:pt x="120" y="324"/>
                  </a:cubicBezTo>
                  <a:cubicBezTo>
                    <a:pt x="180" y="403"/>
                    <a:pt x="239" y="463"/>
                    <a:pt x="299" y="543"/>
                  </a:cubicBezTo>
                  <a:cubicBezTo>
                    <a:pt x="418" y="543"/>
                    <a:pt x="518" y="523"/>
                    <a:pt x="617" y="523"/>
                  </a:cubicBezTo>
                  <a:cubicBezTo>
                    <a:pt x="800" y="211"/>
                    <a:pt x="798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9"/>
            <p:cNvSpPr/>
            <p:nvPr/>
          </p:nvSpPr>
          <p:spPr>
            <a:xfrm>
              <a:off x="5515050" y="4099300"/>
              <a:ext cx="19400" cy="10950"/>
            </a:xfrm>
            <a:custGeom>
              <a:avLst/>
              <a:gdLst/>
              <a:ahLst/>
              <a:cxnLst/>
              <a:rect l="l" t="t" r="r" b="b"/>
              <a:pathLst>
                <a:path w="776" h="438" extrusionOk="0">
                  <a:moveTo>
                    <a:pt x="557" y="0"/>
                  </a:moveTo>
                  <a:cubicBezTo>
                    <a:pt x="517" y="0"/>
                    <a:pt x="478" y="20"/>
                    <a:pt x="418" y="40"/>
                  </a:cubicBezTo>
                  <a:cubicBezTo>
                    <a:pt x="378" y="100"/>
                    <a:pt x="299" y="159"/>
                    <a:pt x="179" y="219"/>
                  </a:cubicBezTo>
                  <a:cubicBezTo>
                    <a:pt x="119" y="219"/>
                    <a:pt x="100" y="219"/>
                    <a:pt x="60" y="239"/>
                  </a:cubicBezTo>
                  <a:lnTo>
                    <a:pt x="0" y="299"/>
                  </a:lnTo>
                  <a:cubicBezTo>
                    <a:pt x="0" y="318"/>
                    <a:pt x="0" y="358"/>
                    <a:pt x="80" y="398"/>
                  </a:cubicBezTo>
                  <a:cubicBezTo>
                    <a:pt x="219" y="418"/>
                    <a:pt x="398" y="418"/>
                    <a:pt x="577" y="438"/>
                  </a:cubicBezTo>
                  <a:cubicBezTo>
                    <a:pt x="617" y="299"/>
                    <a:pt x="776" y="12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9"/>
            <p:cNvSpPr/>
            <p:nvPr/>
          </p:nvSpPr>
          <p:spPr>
            <a:xfrm>
              <a:off x="5526975" y="4077950"/>
              <a:ext cx="7975" cy="13900"/>
            </a:xfrm>
            <a:custGeom>
              <a:avLst/>
              <a:gdLst/>
              <a:ahLst/>
              <a:cxnLst/>
              <a:rect l="l" t="t" r="r" b="b"/>
              <a:pathLst>
                <a:path w="319" h="556" extrusionOk="0">
                  <a:moveTo>
                    <a:pt x="204" y="1"/>
                  </a:moveTo>
                  <a:cubicBezTo>
                    <a:pt x="102" y="1"/>
                    <a:pt x="64" y="83"/>
                    <a:pt x="1" y="178"/>
                  </a:cubicBezTo>
                  <a:cubicBezTo>
                    <a:pt x="1" y="337"/>
                    <a:pt x="20" y="436"/>
                    <a:pt x="100" y="556"/>
                  </a:cubicBezTo>
                  <a:lnTo>
                    <a:pt x="120" y="556"/>
                  </a:lnTo>
                  <a:cubicBezTo>
                    <a:pt x="299" y="476"/>
                    <a:pt x="279" y="337"/>
                    <a:pt x="319" y="178"/>
                  </a:cubicBezTo>
                  <a:cubicBezTo>
                    <a:pt x="319" y="118"/>
                    <a:pt x="319" y="78"/>
                    <a:pt x="299" y="19"/>
                  </a:cubicBezTo>
                  <a:cubicBezTo>
                    <a:pt x="262" y="6"/>
                    <a:pt x="231" y="1"/>
                    <a:pt x="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9"/>
            <p:cNvSpPr/>
            <p:nvPr/>
          </p:nvSpPr>
          <p:spPr>
            <a:xfrm>
              <a:off x="5499625" y="4130125"/>
              <a:ext cx="8475" cy="4450"/>
            </a:xfrm>
            <a:custGeom>
              <a:avLst/>
              <a:gdLst/>
              <a:ahLst/>
              <a:cxnLst/>
              <a:rect l="l" t="t" r="r" b="b"/>
              <a:pathLst>
                <a:path w="339" h="178" extrusionOk="0">
                  <a:moveTo>
                    <a:pt x="339" y="0"/>
                  </a:moveTo>
                  <a:cubicBezTo>
                    <a:pt x="219" y="0"/>
                    <a:pt x="120" y="40"/>
                    <a:pt x="0" y="40"/>
                  </a:cubicBezTo>
                  <a:cubicBezTo>
                    <a:pt x="57" y="139"/>
                    <a:pt x="133" y="178"/>
                    <a:pt x="223" y="178"/>
                  </a:cubicBezTo>
                  <a:cubicBezTo>
                    <a:pt x="259" y="178"/>
                    <a:pt x="298" y="171"/>
                    <a:pt x="339" y="160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9"/>
            <p:cNvSpPr/>
            <p:nvPr/>
          </p:nvSpPr>
          <p:spPr>
            <a:xfrm>
              <a:off x="5446900" y="4437975"/>
              <a:ext cx="45300" cy="62675"/>
            </a:xfrm>
            <a:custGeom>
              <a:avLst/>
              <a:gdLst/>
              <a:ahLst/>
              <a:cxnLst/>
              <a:rect l="l" t="t" r="r" b="b"/>
              <a:pathLst>
                <a:path w="1812" h="2507" extrusionOk="0">
                  <a:moveTo>
                    <a:pt x="717" y="0"/>
                  </a:moveTo>
                  <a:cubicBezTo>
                    <a:pt x="458" y="60"/>
                    <a:pt x="458" y="318"/>
                    <a:pt x="299" y="418"/>
                  </a:cubicBezTo>
                  <a:cubicBezTo>
                    <a:pt x="220" y="458"/>
                    <a:pt x="160" y="497"/>
                    <a:pt x="120" y="557"/>
                  </a:cubicBezTo>
                  <a:cubicBezTo>
                    <a:pt x="60" y="657"/>
                    <a:pt x="21" y="756"/>
                    <a:pt x="21" y="875"/>
                  </a:cubicBezTo>
                  <a:cubicBezTo>
                    <a:pt x="1" y="995"/>
                    <a:pt x="21" y="1114"/>
                    <a:pt x="41" y="1214"/>
                  </a:cubicBezTo>
                  <a:cubicBezTo>
                    <a:pt x="60" y="1293"/>
                    <a:pt x="120" y="1373"/>
                    <a:pt x="160" y="1412"/>
                  </a:cubicBezTo>
                  <a:cubicBezTo>
                    <a:pt x="438" y="1552"/>
                    <a:pt x="617" y="1850"/>
                    <a:pt x="936" y="1910"/>
                  </a:cubicBezTo>
                  <a:cubicBezTo>
                    <a:pt x="1135" y="1969"/>
                    <a:pt x="1214" y="2109"/>
                    <a:pt x="1214" y="2288"/>
                  </a:cubicBezTo>
                  <a:cubicBezTo>
                    <a:pt x="1272" y="2418"/>
                    <a:pt x="1351" y="2506"/>
                    <a:pt x="1467" y="2506"/>
                  </a:cubicBezTo>
                  <a:cubicBezTo>
                    <a:pt x="1510" y="2506"/>
                    <a:pt x="1558" y="2494"/>
                    <a:pt x="1612" y="2467"/>
                  </a:cubicBezTo>
                  <a:cubicBezTo>
                    <a:pt x="1692" y="2248"/>
                    <a:pt x="1731" y="2049"/>
                    <a:pt x="1811" y="1810"/>
                  </a:cubicBezTo>
                  <a:cubicBezTo>
                    <a:pt x="916" y="1492"/>
                    <a:pt x="956" y="716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9"/>
            <p:cNvSpPr/>
            <p:nvPr/>
          </p:nvSpPr>
          <p:spPr>
            <a:xfrm>
              <a:off x="5420050" y="4494650"/>
              <a:ext cx="74125" cy="29625"/>
            </a:xfrm>
            <a:custGeom>
              <a:avLst/>
              <a:gdLst/>
              <a:ahLst/>
              <a:cxnLst/>
              <a:rect l="l" t="t" r="r" b="b"/>
              <a:pathLst>
                <a:path w="2965" h="1185" extrusionOk="0">
                  <a:moveTo>
                    <a:pt x="2169" y="1"/>
                  </a:moveTo>
                  <a:cubicBezTo>
                    <a:pt x="1990" y="100"/>
                    <a:pt x="1771" y="1"/>
                    <a:pt x="1592" y="140"/>
                  </a:cubicBezTo>
                  <a:cubicBezTo>
                    <a:pt x="1577" y="169"/>
                    <a:pt x="1542" y="188"/>
                    <a:pt x="1508" y="188"/>
                  </a:cubicBezTo>
                  <a:cubicBezTo>
                    <a:pt x="1495" y="188"/>
                    <a:pt x="1483" y="185"/>
                    <a:pt x="1473" y="180"/>
                  </a:cubicBezTo>
                  <a:cubicBezTo>
                    <a:pt x="1437" y="181"/>
                    <a:pt x="1401" y="182"/>
                    <a:pt x="1365" y="182"/>
                  </a:cubicBezTo>
                  <a:cubicBezTo>
                    <a:pt x="1221" y="182"/>
                    <a:pt x="1077" y="173"/>
                    <a:pt x="936" y="173"/>
                  </a:cubicBezTo>
                  <a:cubicBezTo>
                    <a:pt x="584" y="173"/>
                    <a:pt x="253" y="226"/>
                    <a:pt x="1" y="598"/>
                  </a:cubicBezTo>
                  <a:cubicBezTo>
                    <a:pt x="34" y="716"/>
                    <a:pt x="154" y="805"/>
                    <a:pt x="263" y="805"/>
                  </a:cubicBezTo>
                  <a:cubicBezTo>
                    <a:pt x="282" y="805"/>
                    <a:pt x="301" y="803"/>
                    <a:pt x="319" y="797"/>
                  </a:cubicBezTo>
                  <a:cubicBezTo>
                    <a:pt x="387" y="769"/>
                    <a:pt x="437" y="758"/>
                    <a:pt x="473" y="758"/>
                  </a:cubicBezTo>
                  <a:cubicBezTo>
                    <a:pt x="651" y="758"/>
                    <a:pt x="515" y="1029"/>
                    <a:pt x="597" y="1095"/>
                  </a:cubicBezTo>
                  <a:cubicBezTo>
                    <a:pt x="694" y="1164"/>
                    <a:pt x="809" y="1185"/>
                    <a:pt x="930" y="1185"/>
                  </a:cubicBezTo>
                  <a:cubicBezTo>
                    <a:pt x="984" y="1185"/>
                    <a:pt x="1039" y="1181"/>
                    <a:pt x="1095" y="1175"/>
                  </a:cubicBezTo>
                  <a:cubicBezTo>
                    <a:pt x="1333" y="1115"/>
                    <a:pt x="1592" y="1075"/>
                    <a:pt x="1791" y="876"/>
                  </a:cubicBezTo>
                  <a:lnTo>
                    <a:pt x="2109" y="876"/>
                  </a:lnTo>
                  <a:cubicBezTo>
                    <a:pt x="2209" y="777"/>
                    <a:pt x="2388" y="797"/>
                    <a:pt x="2487" y="697"/>
                  </a:cubicBezTo>
                  <a:cubicBezTo>
                    <a:pt x="2567" y="518"/>
                    <a:pt x="2965" y="478"/>
                    <a:pt x="2686" y="180"/>
                  </a:cubicBezTo>
                  <a:cubicBezTo>
                    <a:pt x="2567" y="120"/>
                    <a:pt x="2408" y="41"/>
                    <a:pt x="2288" y="1"/>
                  </a:cubicBezTo>
                  <a:cubicBezTo>
                    <a:pt x="2248" y="1"/>
                    <a:pt x="2226" y="10"/>
                    <a:pt x="2204" y="10"/>
                  </a:cubicBezTo>
                  <a:cubicBezTo>
                    <a:pt x="2193" y="10"/>
                    <a:pt x="2182" y="8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9"/>
            <p:cNvSpPr/>
            <p:nvPr/>
          </p:nvSpPr>
          <p:spPr>
            <a:xfrm>
              <a:off x="5709000" y="4728025"/>
              <a:ext cx="27875" cy="170475"/>
            </a:xfrm>
            <a:custGeom>
              <a:avLst/>
              <a:gdLst/>
              <a:ahLst/>
              <a:cxnLst/>
              <a:rect l="l" t="t" r="r" b="b"/>
              <a:pathLst>
                <a:path w="1115" h="6819" extrusionOk="0">
                  <a:moveTo>
                    <a:pt x="913" y="0"/>
                  </a:moveTo>
                  <a:cubicBezTo>
                    <a:pt x="845" y="0"/>
                    <a:pt x="787" y="69"/>
                    <a:pt x="756" y="234"/>
                  </a:cubicBezTo>
                  <a:cubicBezTo>
                    <a:pt x="716" y="334"/>
                    <a:pt x="617" y="413"/>
                    <a:pt x="577" y="513"/>
                  </a:cubicBezTo>
                  <a:cubicBezTo>
                    <a:pt x="498" y="732"/>
                    <a:pt x="438" y="950"/>
                    <a:pt x="378" y="1189"/>
                  </a:cubicBezTo>
                  <a:cubicBezTo>
                    <a:pt x="0" y="1726"/>
                    <a:pt x="378" y="2403"/>
                    <a:pt x="20" y="2979"/>
                  </a:cubicBezTo>
                  <a:cubicBezTo>
                    <a:pt x="80" y="3397"/>
                    <a:pt x="179" y="3815"/>
                    <a:pt x="60" y="4233"/>
                  </a:cubicBezTo>
                  <a:cubicBezTo>
                    <a:pt x="0" y="4392"/>
                    <a:pt x="0" y="4571"/>
                    <a:pt x="0" y="4710"/>
                  </a:cubicBezTo>
                  <a:lnTo>
                    <a:pt x="0" y="4929"/>
                  </a:lnTo>
                  <a:lnTo>
                    <a:pt x="0" y="5168"/>
                  </a:lnTo>
                  <a:lnTo>
                    <a:pt x="0" y="5386"/>
                  </a:lnTo>
                  <a:lnTo>
                    <a:pt x="0" y="5685"/>
                  </a:lnTo>
                  <a:lnTo>
                    <a:pt x="0" y="5884"/>
                  </a:lnTo>
                  <a:cubicBezTo>
                    <a:pt x="0" y="5963"/>
                    <a:pt x="0" y="6003"/>
                    <a:pt x="20" y="6083"/>
                  </a:cubicBezTo>
                  <a:cubicBezTo>
                    <a:pt x="40" y="6123"/>
                    <a:pt x="80" y="6202"/>
                    <a:pt x="100" y="6262"/>
                  </a:cubicBezTo>
                  <a:lnTo>
                    <a:pt x="179" y="6321"/>
                  </a:lnTo>
                  <a:cubicBezTo>
                    <a:pt x="299" y="6421"/>
                    <a:pt x="40" y="6401"/>
                    <a:pt x="100" y="6481"/>
                  </a:cubicBezTo>
                  <a:cubicBezTo>
                    <a:pt x="100" y="6580"/>
                    <a:pt x="100" y="6680"/>
                    <a:pt x="159" y="6779"/>
                  </a:cubicBezTo>
                  <a:cubicBezTo>
                    <a:pt x="219" y="6819"/>
                    <a:pt x="279" y="6819"/>
                    <a:pt x="358" y="6819"/>
                  </a:cubicBezTo>
                  <a:cubicBezTo>
                    <a:pt x="438" y="6779"/>
                    <a:pt x="478" y="6680"/>
                    <a:pt x="537" y="6600"/>
                  </a:cubicBezTo>
                  <a:cubicBezTo>
                    <a:pt x="617" y="6262"/>
                    <a:pt x="597" y="5904"/>
                    <a:pt x="537" y="5566"/>
                  </a:cubicBezTo>
                  <a:cubicBezTo>
                    <a:pt x="418" y="5426"/>
                    <a:pt x="438" y="5327"/>
                    <a:pt x="577" y="5207"/>
                  </a:cubicBezTo>
                  <a:lnTo>
                    <a:pt x="577" y="5028"/>
                  </a:lnTo>
                  <a:cubicBezTo>
                    <a:pt x="537" y="5028"/>
                    <a:pt x="537" y="5028"/>
                    <a:pt x="517" y="4989"/>
                  </a:cubicBezTo>
                  <a:cubicBezTo>
                    <a:pt x="498" y="4929"/>
                    <a:pt x="517" y="4909"/>
                    <a:pt x="577" y="4869"/>
                  </a:cubicBezTo>
                  <a:lnTo>
                    <a:pt x="577" y="4889"/>
                  </a:lnTo>
                  <a:cubicBezTo>
                    <a:pt x="756" y="4491"/>
                    <a:pt x="517" y="4034"/>
                    <a:pt x="716" y="3636"/>
                  </a:cubicBezTo>
                  <a:cubicBezTo>
                    <a:pt x="816" y="3417"/>
                    <a:pt x="697" y="3139"/>
                    <a:pt x="876" y="2920"/>
                  </a:cubicBezTo>
                  <a:cubicBezTo>
                    <a:pt x="895" y="2522"/>
                    <a:pt x="915" y="2144"/>
                    <a:pt x="935" y="1746"/>
                  </a:cubicBezTo>
                  <a:cubicBezTo>
                    <a:pt x="1114" y="1229"/>
                    <a:pt x="816" y="652"/>
                    <a:pt x="1114" y="155"/>
                  </a:cubicBezTo>
                  <a:cubicBezTo>
                    <a:pt x="1047" y="59"/>
                    <a:pt x="976" y="0"/>
                    <a:pt x="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9"/>
            <p:cNvSpPr/>
            <p:nvPr/>
          </p:nvSpPr>
          <p:spPr>
            <a:xfrm>
              <a:off x="5710475" y="4896825"/>
              <a:ext cx="25400" cy="70800"/>
            </a:xfrm>
            <a:custGeom>
              <a:avLst/>
              <a:gdLst/>
              <a:ahLst/>
              <a:cxnLst/>
              <a:rect l="l" t="t" r="r" b="b"/>
              <a:pathLst>
                <a:path w="1016" h="2832" extrusionOk="0">
                  <a:moveTo>
                    <a:pt x="442" y="1"/>
                  </a:moveTo>
                  <a:cubicBezTo>
                    <a:pt x="408" y="1"/>
                    <a:pt x="374" y="24"/>
                    <a:pt x="339" y="47"/>
                  </a:cubicBezTo>
                  <a:lnTo>
                    <a:pt x="200" y="47"/>
                  </a:lnTo>
                  <a:cubicBezTo>
                    <a:pt x="1" y="305"/>
                    <a:pt x="41" y="544"/>
                    <a:pt x="140" y="743"/>
                  </a:cubicBezTo>
                  <a:cubicBezTo>
                    <a:pt x="100" y="1081"/>
                    <a:pt x="61" y="1419"/>
                    <a:pt x="160" y="1758"/>
                  </a:cubicBezTo>
                  <a:cubicBezTo>
                    <a:pt x="379" y="1917"/>
                    <a:pt x="359" y="2136"/>
                    <a:pt x="319" y="2275"/>
                  </a:cubicBezTo>
                  <a:cubicBezTo>
                    <a:pt x="220" y="2593"/>
                    <a:pt x="419" y="2693"/>
                    <a:pt x="558" y="2832"/>
                  </a:cubicBezTo>
                  <a:lnTo>
                    <a:pt x="856" y="2832"/>
                  </a:lnTo>
                  <a:cubicBezTo>
                    <a:pt x="936" y="2693"/>
                    <a:pt x="1015" y="2533"/>
                    <a:pt x="896" y="2354"/>
                  </a:cubicBezTo>
                  <a:cubicBezTo>
                    <a:pt x="638" y="1996"/>
                    <a:pt x="638" y="1559"/>
                    <a:pt x="657" y="1121"/>
                  </a:cubicBezTo>
                  <a:cubicBezTo>
                    <a:pt x="439" y="803"/>
                    <a:pt x="657" y="405"/>
                    <a:pt x="518" y="47"/>
                  </a:cubicBezTo>
                  <a:cubicBezTo>
                    <a:pt x="493" y="13"/>
                    <a:pt x="468" y="1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9"/>
            <p:cNvSpPr/>
            <p:nvPr/>
          </p:nvSpPr>
          <p:spPr>
            <a:xfrm>
              <a:off x="5718950" y="4819900"/>
              <a:ext cx="9950" cy="30875"/>
            </a:xfrm>
            <a:custGeom>
              <a:avLst/>
              <a:gdLst/>
              <a:ahLst/>
              <a:cxnLst/>
              <a:rect l="l" t="t" r="r" b="b"/>
              <a:pathLst>
                <a:path w="398" h="1235" extrusionOk="0">
                  <a:moveTo>
                    <a:pt x="318" y="1"/>
                  </a:moveTo>
                  <a:lnTo>
                    <a:pt x="318" y="1"/>
                  </a:lnTo>
                  <a:cubicBezTo>
                    <a:pt x="0" y="359"/>
                    <a:pt x="199" y="816"/>
                    <a:pt x="179" y="1234"/>
                  </a:cubicBezTo>
                  <a:cubicBezTo>
                    <a:pt x="398" y="836"/>
                    <a:pt x="299" y="399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9"/>
            <p:cNvSpPr/>
            <p:nvPr/>
          </p:nvSpPr>
          <p:spPr>
            <a:xfrm>
              <a:off x="5718450" y="485870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219" y="0"/>
                  </a:moveTo>
                  <a:lnTo>
                    <a:pt x="219" y="0"/>
                  </a:lnTo>
                  <a:cubicBezTo>
                    <a:pt x="20" y="100"/>
                    <a:pt x="0" y="239"/>
                    <a:pt x="199" y="358"/>
                  </a:cubicBezTo>
                  <a:cubicBezTo>
                    <a:pt x="199" y="239"/>
                    <a:pt x="199" y="10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9"/>
            <p:cNvSpPr/>
            <p:nvPr/>
          </p:nvSpPr>
          <p:spPr>
            <a:xfrm>
              <a:off x="5718450" y="48935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99" y="140"/>
                    <a:pt x="19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9"/>
            <p:cNvSpPr/>
            <p:nvPr/>
          </p:nvSpPr>
          <p:spPr>
            <a:xfrm>
              <a:off x="5719450" y="4850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59" y="0"/>
                  </a:moveTo>
                  <a:cubicBezTo>
                    <a:pt x="0" y="40"/>
                    <a:pt x="40" y="120"/>
                    <a:pt x="159" y="179"/>
                  </a:cubicBezTo>
                  <a:cubicBezTo>
                    <a:pt x="179" y="120"/>
                    <a:pt x="179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9"/>
            <p:cNvSpPr/>
            <p:nvPr/>
          </p:nvSpPr>
          <p:spPr>
            <a:xfrm>
              <a:off x="4823775" y="5187725"/>
              <a:ext cx="13950" cy="4200"/>
            </a:xfrm>
            <a:custGeom>
              <a:avLst/>
              <a:gdLst/>
              <a:ahLst/>
              <a:cxnLst/>
              <a:rect l="l" t="t" r="r" b="b"/>
              <a:pathLst>
                <a:path w="558" h="168" extrusionOk="0">
                  <a:moveTo>
                    <a:pt x="214" y="1"/>
                  </a:moveTo>
                  <a:cubicBezTo>
                    <a:pt x="143" y="1"/>
                    <a:pt x="70" y="8"/>
                    <a:pt x="0" y="8"/>
                  </a:cubicBezTo>
                  <a:cubicBezTo>
                    <a:pt x="159" y="148"/>
                    <a:pt x="358" y="167"/>
                    <a:pt x="557" y="167"/>
                  </a:cubicBezTo>
                  <a:cubicBezTo>
                    <a:pt x="467" y="26"/>
                    <a:pt x="34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9"/>
            <p:cNvSpPr/>
            <p:nvPr/>
          </p:nvSpPr>
          <p:spPr>
            <a:xfrm>
              <a:off x="3924125" y="3870150"/>
              <a:ext cx="69150" cy="25850"/>
            </a:xfrm>
            <a:custGeom>
              <a:avLst/>
              <a:gdLst/>
              <a:ahLst/>
              <a:cxnLst/>
              <a:rect l="l" t="t" r="r" b="b"/>
              <a:pathLst>
                <a:path w="2766" h="1034" extrusionOk="0">
                  <a:moveTo>
                    <a:pt x="2489" y="1"/>
                  </a:moveTo>
                  <a:cubicBezTo>
                    <a:pt x="2422" y="1"/>
                    <a:pt x="2348" y="25"/>
                    <a:pt x="2268" y="55"/>
                  </a:cubicBezTo>
                  <a:cubicBezTo>
                    <a:pt x="2049" y="55"/>
                    <a:pt x="1850" y="95"/>
                    <a:pt x="1651" y="115"/>
                  </a:cubicBezTo>
                  <a:lnTo>
                    <a:pt x="1274" y="254"/>
                  </a:lnTo>
                  <a:cubicBezTo>
                    <a:pt x="1134" y="413"/>
                    <a:pt x="896" y="314"/>
                    <a:pt x="736" y="413"/>
                  </a:cubicBezTo>
                  <a:cubicBezTo>
                    <a:pt x="637" y="632"/>
                    <a:pt x="358" y="453"/>
                    <a:pt x="239" y="632"/>
                  </a:cubicBezTo>
                  <a:cubicBezTo>
                    <a:pt x="179" y="692"/>
                    <a:pt x="100" y="732"/>
                    <a:pt x="60" y="791"/>
                  </a:cubicBezTo>
                  <a:cubicBezTo>
                    <a:pt x="0" y="851"/>
                    <a:pt x="0" y="931"/>
                    <a:pt x="60" y="1010"/>
                  </a:cubicBezTo>
                  <a:cubicBezTo>
                    <a:pt x="106" y="1022"/>
                    <a:pt x="145" y="1033"/>
                    <a:pt x="186" y="1033"/>
                  </a:cubicBezTo>
                  <a:cubicBezTo>
                    <a:pt x="215" y="1033"/>
                    <a:pt x="245" y="1027"/>
                    <a:pt x="279" y="1010"/>
                  </a:cubicBezTo>
                  <a:cubicBezTo>
                    <a:pt x="339" y="1010"/>
                    <a:pt x="358" y="990"/>
                    <a:pt x="398" y="950"/>
                  </a:cubicBezTo>
                  <a:cubicBezTo>
                    <a:pt x="498" y="831"/>
                    <a:pt x="657" y="871"/>
                    <a:pt x="776" y="811"/>
                  </a:cubicBezTo>
                  <a:cubicBezTo>
                    <a:pt x="1373" y="791"/>
                    <a:pt x="1950" y="592"/>
                    <a:pt x="2527" y="433"/>
                  </a:cubicBezTo>
                  <a:cubicBezTo>
                    <a:pt x="2646" y="334"/>
                    <a:pt x="2765" y="234"/>
                    <a:pt x="2666" y="95"/>
                  </a:cubicBezTo>
                  <a:cubicBezTo>
                    <a:pt x="2616" y="25"/>
                    <a:pt x="2557" y="1"/>
                    <a:pt x="2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9"/>
            <p:cNvSpPr/>
            <p:nvPr/>
          </p:nvSpPr>
          <p:spPr>
            <a:xfrm>
              <a:off x="3886825" y="3892350"/>
              <a:ext cx="44275" cy="20475"/>
            </a:xfrm>
            <a:custGeom>
              <a:avLst/>
              <a:gdLst/>
              <a:ahLst/>
              <a:cxnLst/>
              <a:rect l="l" t="t" r="r" b="b"/>
              <a:pathLst>
                <a:path w="1771" h="819" extrusionOk="0">
                  <a:moveTo>
                    <a:pt x="1435" y="0"/>
                  </a:moveTo>
                  <a:cubicBezTo>
                    <a:pt x="1384" y="0"/>
                    <a:pt x="1336" y="20"/>
                    <a:pt x="1293" y="62"/>
                  </a:cubicBezTo>
                  <a:cubicBezTo>
                    <a:pt x="1251" y="61"/>
                    <a:pt x="1208" y="60"/>
                    <a:pt x="1165" y="60"/>
                  </a:cubicBezTo>
                  <a:cubicBezTo>
                    <a:pt x="751" y="60"/>
                    <a:pt x="343" y="152"/>
                    <a:pt x="0" y="440"/>
                  </a:cubicBezTo>
                  <a:cubicBezTo>
                    <a:pt x="100" y="540"/>
                    <a:pt x="140" y="659"/>
                    <a:pt x="239" y="759"/>
                  </a:cubicBezTo>
                  <a:cubicBezTo>
                    <a:pt x="279" y="798"/>
                    <a:pt x="299" y="798"/>
                    <a:pt x="339" y="818"/>
                  </a:cubicBezTo>
                  <a:lnTo>
                    <a:pt x="438" y="818"/>
                  </a:lnTo>
                  <a:lnTo>
                    <a:pt x="498" y="739"/>
                  </a:lnTo>
                  <a:cubicBezTo>
                    <a:pt x="935" y="520"/>
                    <a:pt x="1472" y="560"/>
                    <a:pt x="1771" y="102"/>
                  </a:cubicBezTo>
                  <a:cubicBezTo>
                    <a:pt x="1691" y="62"/>
                    <a:pt x="1652" y="62"/>
                    <a:pt x="1572" y="43"/>
                  </a:cubicBezTo>
                  <a:cubicBezTo>
                    <a:pt x="1526" y="15"/>
                    <a:pt x="1480" y="0"/>
                    <a:pt x="14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9"/>
            <p:cNvSpPr/>
            <p:nvPr/>
          </p:nvSpPr>
          <p:spPr>
            <a:xfrm>
              <a:off x="3871900" y="3906325"/>
              <a:ext cx="33850" cy="22900"/>
            </a:xfrm>
            <a:custGeom>
              <a:avLst/>
              <a:gdLst/>
              <a:ahLst/>
              <a:cxnLst/>
              <a:rect l="l" t="t" r="r" b="b"/>
              <a:pathLst>
                <a:path w="1354" h="916" extrusionOk="0">
                  <a:moveTo>
                    <a:pt x="538" y="1"/>
                  </a:moveTo>
                  <a:cubicBezTo>
                    <a:pt x="399" y="80"/>
                    <a:pt x="299" y="140"/>
                    <a:pt x="200" y="200"/>
                  </a:cubicBezTo>
                  <a:cubicBezTo>
                    <a:pt x="160" y="279"/>
                    <a:pt x="100" y="339"/>
                    <a:pt x="60" y="399"/>
                  </a:cubicBezTo>
                  <a:cubicBezTo>
                    <a:pt x="60" y="458"/>
                    <a:pt x="40" y="498"/>
                    <a:pt x="1" y="558"/>
                  </a:cubicBezTo>
                  <a:cubicBezTo>
                    <a:pt x="1" y="677"/>
                    <a:pt x="1" y="796"/>
                    <a:pt x="60" y="916"/>
                  </a:cubicBezTo>
                  <a:lnTo>
                    <a:pt x="200" y="916"/>
                  </a:lnTo>
                  <a:cubicBezTo>
                    <a:pt x="299" y="896"/>
                    <a:pt x="379" y="876"/>
                    <a:pt x="438" y="796"/>
                  </a:cubicBezTo>
                  <a:cubicBezTo>
                    <a:pt x="458" y="783"/>
                    <a:pt x="473" y="778"/>
                    <a:pt x="483" y="778"/>
                  </a:cubicBezTo>
                  <a:cubicBezTo>
                    <a:pt x="532" y="778"/>
                    <a:pt x="496" y="897"/>
                    <a:pt x="547" y="897"/>
                  </a:cubicBezTo>
                  <a:cubicBezTo>
                    <a:pt x="550" y="897"/>
                    <a:pt x="554" y="897"/>
                    <a:pt x="558" y="896"/>
                  </a:cubicBezTo>
                  <a:cubicBezTo>
                    <a:pt x="762" y="896"/>
                    <a:pt x="949" y="775"/>
                    <a:pt x="1151" y="775"/>
                  </a:cubicBezTo>
                  <a:cubicBezTo>
                    <a:pt x="1165" y="775"/>
                    <a:pt x="1180" y="775"/>
                    <a:pt x="1194" y="777"/>
                  </a:cubicBezTo>
                  <a:cubicBezTo>
                    <a:pt x="1353" y="657"/>
                    <a:pt x="1274" y="518"/>
                    <a:pt x="1174" y="399"/>
                  </a:cubicBezTo>
                  <a:cubicBezTo>
                    <a:pt x="1095" y="299"/>
                    <a:pt x="995" y="279"/>
                    <a:pt x="896" y="200"/>
                  </a:cubicBezTo>
                  <a:lnTo>
                    <a:pt x="896" y="239"/>
                  </a:lnTo>
                  <a:cubicBezTo>
                    <a:pt x="836" y="80"/>
                    <a:pt x="677" y="4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9"/>
            <p:cNvSpPr/>
            <p:nvPr/>
          </p:nvSpPr>
          <p:spPr>
            <a:xfrm>
              <a:off x="3885325" y="390285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60" y="1"/>
                  </a:moveTo>
                  <a:lnTo>
                    <a:pt x="1" y="140"/>
                  </a:lnTo>
                  <a:cubicBezTo>
                    <a:pt x="60" y="299"/>
                    <a:pt x="200" y="378"/>
                    <a:pt x="359" y="378"/>
                  </a:cubicBezTo>
                  <a:cubicBezTo>
                    <a:pt x="359" y="140"/>
                    <a:pt x="259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9"/>
            <p:cNvSpPr/>
            <p:nvPr/>
          </p:nvSpPr>
          <p:spPr>
            <a:xfrm>
              <a:off x="3930100" y="3880125"/>
              <a:ext cx="12450" cy="6350"/>
            </a:xfrm>
            <a:custGeom>
              <a:avLst/>
              <a:gdLst/>
              <a:ahLst/>
              <a:cxnLst/>
              <a:rect l="l" t="t" r="r" b="b"/>
              <a:pathLst>
                <a:path w="498" h="254" extrusionOk="0">
                  <a:moveTo>
                    <a:pt x="367" y="1"/>
                  </a:moveTo>
                  <a:cubicBezTo>
                    <a:pt x="216" y="1"/>
                    <a:pt x="78" y="62"/>
                    <a:pt x="0" y="233"/>
                  </a:cubicBezTo>
                  <a:cubicBezTo>
                    <a:pt x="199" y="213"/>
                    <a:pt x="398" y="253"/>
                    <a:pt x="497" y="14"/>
                  </a:cubicBezTo>
                  <a:cubicBezTo>
                    <a:pt x="454" y="6"/>
                    <a:pt x="410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9"/>
            <p:cNvSpPr/>
            <p:nvPr/>
          </p:nvSpPr>
          <p:spPr>
            <a:xfrm>
              <a:off x="3942025" y="3876200"/>
              <a:ext cx="13950" cy="4600"/>
            </a:xfrm>
            <a:custGeom>
              <a:avLst/>
              <a:gdLst/>
              <a:ahLst/>
              <a:cxnLst/>
              <a:rect l="l" t="t" r="r" b="b"/>
              <a:pathLst>
                <a:path w="558" h="184" extrusionOk="0">
                  <a:moveTo>
                    <a:pt x="379" y="0"/>
                  </a:moveTo>
                  <a:cubicBezTo>
                    <a:pt x="242" y="0"/>
                    <a:pt x="112" y="32"/>
                    <a:pt x="1" y="171"/>
                  </a:cubicBezTo>
                  <a:cubicBezTo>
                    <a:pt x="66" y="177"/>
                    <a:pt x="129" y="183"/>
                    <a:pt x="188" y="183"/>
                  </a:cubicBezTo>
                  <a:cubicBezTo>
                    <a:pt x="325" y="183"/>
                    <a:pt x="446" y="151"/>
                    <a:pt x="558" y="12"/>
                  </a:cubicBezTo>
                  <a:cubicBezTo>
                    <a:pt x="498" y="6"/>
                    <a:pt x="438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9"/>
            <p:cNvSpPr/>
            <p:nvPr/>
          </p:nvSpPr>
          <p:spPr>
            <a:xfrm>
              <a:off x="3925625" y="38854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80" y="20"/>
                    <a:pt x="0" y="80"/>
                    <a:pt x="0" y="140"/>
                  </a:cubicBezTo>
                  <a:cubicBezTo>
                    <a:pt x="100" y="140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9"/>
            <p:cNvSpPr/>
            <p:nvPr/>
          </p:nvSpPr>
          <p:spPr>
            <a:xfrm>
              <a:off x="3919150" y="3889925"/>
              <a:ext cx="6975" cy="3500"/>
            </a:xfrm>
            <a:custGeom>
              <a:avLst/>
              <a:gdLst/>
              <a:ahLst/>
              <a:cxnLst/>
              <a:rect l="l" t="t" r="r" b="b"/>
              <a:pathLst>
                <a:path w="279" h="140" extrusionOk="0">
                  <a:moveTo>
                    <a:pt x="259" y="0"/>
                  </a:moveTo>
                  <a:cubicBezTo>
                    <a:pt x="140" y="0"/>
                    <a:pt x="60" y="40"/>
                    <a:pt x="0" y="140"/>
                  </a:cubicBezTo>
                  <a:lnTo>
                    <a:pt x="279" y="140"/>
                  </a:lnTo>
                  <a:cubicBezTo>
                    <a:pt x="259" y="80"/>
                    <a:pt x="259" y="4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9"/>
            <p:cNvSpPr/>
            <p:nvPr/>
          </p:nvSpPr>
          <p:spPr>
            <a:xfrm>
              <a:off x="5437950" y="4069600"/>
              <a:ext cx="96500" cy="19775"/>
            </a:xfrm>
            <a:custGeom>
              <a:avLst/>
              <a:gdLst/>
              <a:ahLst/>
              <a:cxnLst/>
              <a:rect l="l" t="t" r="r" b="b"/>
              <a:pathLst>
                <a:path w="3860" h="791" extrusionOk="0">
                  <a:moveTo>
                    <a:pt x="542" y="1"/>
                  </a:moveTo>
                  <a:cubicBezTo>
                    <a:pt x="348" y="1"/>
                    <a:pt x="156" y="36"/>
                    <a:pt x="1" y="213"/>
                  </a:cubicBezTo>
                  <a:cubicBezTo>
                    <a:pt x="80" y="790"/>
                    <a:pt x="617" y="492"/>
                    <a:pt x="896" y="711"/>
                  </a:cubicBezTo>
                  <a:cubicBezTo>
                    <a:pt x="978" y="741"/>
                    <a:pt x="1067" y="751"/>
                    <a:pt x="1156" y="751"/>
                  </a:cubicBezTo>
                  <a:cubicBezTo>
                    <a:pt x="1304" y="751"/>
                    <a:pt x="1456" y="723"/>
                    <a:pt x="1592" y="711"/>
                  </a:cubicBezTo>
                  <a:cubicBezTo>
                    <a:pt x="1895" y="622"/>
                    <a:pt x="2206" y="608"/>
                    <a:pt x="2518" y="608"/>
                  </a:cubicBezTo>
                  <a:cubicBezTo>
                    <a:pt x="2650" y="608"/>
                    <a:pt x="2782" y="611"/>
                    <a:pt x="2914" y="611"/>
                  </a:cubicBezTo>
                  <a:cubicBezTo>
                    <a:pt x="3166" y="611"/>
                    <a:pt x="3416" y="602"/>
                    <a:pt x="3661" y="552"/>
                  </a:cubicBezTo>
                  <a:cubicBezTo>
                    <a:pt x="3701" y="492"/>
                    <a:pt x="3780" y="432"/>
                    <a:pt x="3860" y="353"/>
                  </a:cubicBezTo>
                  <a:lnTo>
                    <a:pt x="3860" y="194"/>
                  </a:lnTo>
                  <a:cubicBezTo>
                    <a:pt x="3800" y="194"/>
                    <a:pt x="3760" y="174"/>
                    <a:pt x="3701" y="174"/>
                  </a:cubicBezTo>
                  <a:cubicBezTo>
                    <a:pt x="3313" y="36"/>
                    <a:pt x="2922" y="2"/>
                    <a:pt x="2530" y="2"/>
                  </a:cubicBezTo>
                  <a:cubicBezTo>
                    <a:pt x="2162" y="2"/>
                    <a:pt x="1794" y="32"/>
                    <a:pt x="1427" y="32"/>
                  </a:cubicBezTo>
                  <a:cubicBezTo>
                    <a:pt x="1283" y="32"/>
                    <a:pt x="1139" y="27"/>
                    <a:pt x="995" y="14"/>
                  </a:cubicBezTo>
                  <a:cubicBezTo>
                    <a:pt x="972" y="16"/>
                    <a:pt x="949" y="17"/>
                    <a:pt x="925" y="17"/>
                  </a:cubicBezTo>
                  <a:cubicBezTo>
                    <a:pt x="803" y="17"/>
                    <a:pt x="67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9"/>
            <p:cNvSpPr/>
            <p:nvPr/>
          </p:nvSpPr>
          <p:spPr>
            <a:xfrm>
              <a:off x="5458350" y="4065475"/>
              <a:ext cx="72125" cy="8350"/>
            </a:xfrm>
            <a:custGeom>
              <a:avLst/>
              <a:gdLst/>
              <a:ahLst/>
              <a:cxnLst/>
              <a:rect l="l" t="t" r="r" b="b"/>
              <a:pathLst>
                <a:path w="2885" h="334" extrusionOk="0">
                  <a:moveTo>
                    <a:pt x="199" y="0"/>
                  </a:moveTo>
                  <a:cubicBezTo>
                    <a:pt x="100" y="60"/>
                    <a:pt x="0" y="120"/>
                    <a:pt x="40" y="279"/>
                  </a:cubicBezTo>
                  <a:cubicBezTo>
                    <a:pt x="518" y="319"/>
                    <a:pt x="995" y="334"/>
                    <a:pt x="1470" y="334"/>
                  </a:cubicBezTo>
                  <a:cubicBezTo>
                    <a:pt x="1945" y="334"/>
                    <a:pt x="2417" y="319"/>
                    <a:pt x="2885" y="299"/>
                  </a:cubicBezTo>
                  <a:cubicBezTo>
                    <a:pt x="2845" y="199"/>
                    <a:pt x="2765" y="100"/>
                    <a:pt x="2686" y="20"/>
                  </a:cubicBezTo>
                  <a:cubicBezTo>
                    <a:pt x="1870" y="0"/>
                    <a:pt x="1035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9"/>
            <p:cNvSpPr/>
            <p:nvPr/>
          </p:nvSpPr>
          <p:spPr>
            <a:xfrm>
              <a:off x="5600075" y="406262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98" y="0"/>
                  </a:moveTo>
                  <a:cubicBezTo>
                    <a:pt x="65" y="0"/>
                    <a:pt x="31" y="25"/>
                    <a:pt x="1" y="75"/>
                  </a:cubicBezTo>
                  <a:cubicBezTo>
                    <a:pt x="41" y="75"/>
                    <a:pt x="89" y="84"/>
                    <a:pt x="129" y="84"/>
                  </a:cubicBezTo>
                  <a:cubicBezTo>
                    <a:pt x="149" y="84"/>
                    <a:pt x="167" y="81"/>
                    <a:pt x="180" y="75"/>
                  </a:cubicBezTo>
                  <a:cubicBezTo>
                    <a:pt x="160" y="2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9"/>
            <p:cNvSpPr/>
            <p:nvPr/>
          </p:nvSpPr>
          <p:spPr>
            <a:xfrm>
              <a:off x="5587150" y="40626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90" y="0"/>
                  </a:moveTo>
                  <a:cubicBezTo>
                    <a:pt x="60" y="0"/>
                    <a:pt x="30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9"/>
            <p:cNvSpPr/>
            <p:nvPr/>
          </p:nvSpPr>
          <p:spPr>
            <a:xfrm>
              <a:off x="4160350" y="5016050"/>
              <a:ext cx="43300" cy="17075"/>
            </a:xfrm>
            <a:custGeom>
              <a:avLst/>
              <a:gdLst/>
              <a:ahLst/>
              <a:cxnLst/>
              <a:rect l="l" t="t" r="r" b="b"/>
              <a:pathLst>
                <a:path w="1732" h="683" extrusionOk="0">
                  <a:moveTo>
                    <a:pt x="697" y="0"/>
                  </a:moveTo>
                  <a:cubicBezTo>
                    <a:pt x="506" y="0"/>
                    <a:pt x="306" y="42"/>
                    <a:pt x="100" y="132"/>
                  </a:cubicBezTo>
                  <a:cubicBezTo>
                    <a:pt x="20" y="211"/>
                    <a:pt x="0" y="271"/>
                    <a:pt x="80" y="370"/>
                  </a:cubicBezTo>
                  <a:lnTo>
                    <a:pt x="299" y="530"/>
                  </a:lnTo>
                  <a:cubicBezTo>
                    <a:pt x="685" y="563"/>
                    <a:pt x="1044" y="682"/>
                    <a:pt x="1446" y="682"/>
                  </a:cubicBezTo>
                  <a:cubicBezTo>
                    <a:pt x="1519" y="682"/>
                    <a:pt x="1594" y="678"/>
                    <a:pt x="1671" y="669"/>
                  </a:cubicBezTo>
                  <a:cubicBezTo>
                    <a:pt x="1731" y="569"/>
                    <a:pt x="1731" y="510"/>
                    <a:pt x="1691" y="410"/>
                  </a:cubicBezTo>
                  <a:cubicBezTo>
                    <a:pt x="1392" y="150"/>
                    <a:pt x="1059" y="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9"/>
            <p:cNvSpPr/>
            <p:nvPr/>
          </p:nvSpPr>
          <p:spPr>
            <a:xfrm>
              <a:off x="4201625" y="5026800"/>
              <a:ext cx="12950" cy="7475"/>
            </a:xfrm>
            <a:custGeom>
              <a:avLst/>
              <a:gdLst/>
              <a:ahLst/>
              <a:cxnLst/>
              <a:rect l="l" t="t" r="r" b="b"/>
              <a:pathLst>
                <a:path w="518" h="299" extrusionOk="0">
                  <a:moveTo>
                    <a:pt x="243" y="1"/>
                  </a:moveTo>
                  <a:cubicBezTo>
                    <a:pt x="154" y="1"/>
                    <a:pt x="70" y="30"/>
                    <a:pt x="1" y="100"/>
                  </a:cubicBezTo>
                  <a:lnTo>
                    <a:pt x="1" y="239"/>
                  </a:lnTo>
                  <a:cubicBezTo>
                    <a:pt x="120" y="279"/>
                    <a:pt x="219" y="298"/>
                    <a:pt x="339" y="298"/>
                  </a:cubicBezTo>
                  <a:lnTo>
                    <a:pt x="518" y="119"/>
                  </a:lnTo>
                  <a:lnTo>
                    <a:pt x="438" y="40"/>
                  </a:lnTo>
                  <a:cubicBezTo>
                    <a:pt x="372" y="15"/>
                    <a:pt x="306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9"/>
            <p:cNvSpPr/>
            <p:nvPr/>
          </p:nvSpPr>
          <p:spPr>
            <a:xfrm>
              <a:off x="5514550" y="4271375"/>
              <a:ext cx="75125" cy="27675"/>
            </a:xfrm>
            <a:custGeom>
              <a:avLst/>
              <a:gdLst/>
              <a:ahLst/>
              <a:cxnLst/>
              <a:rect l="l" t="t" r="r" b="b"/>
              <a:pathLst>
                <a:path w="3005" h="1107" extrusionOk="0">
                  <a:moveTo>
                    <a:pt x="2188" y="0"/>
                  </a:moveTo>
                  <a:cubicBezTo>
                    <a:pt x="1472" y="20"/>
                    <a:pt x="776" y="179"/>
                    <a:pt x="100" y="477"/>
                  </a:cubicBezTo>
                  <a:cubicBezTo>
                    <a:pt x="20" y="597"/>
                    <a:pt x="0" y="716"/>
                    <a:pt x="120" y="836"/>
                  </a:cubicBezTo>
                  <a:cubicBezTo>
                    <a:pt x="637" y="776"/>
                    <a:pt x="1194" y="816"/>
                    <a:pt x="1711" y="617"/>
                  </a:cubicBezTo>
                  <a:cubicBezTo>
                    <a:pt x="1771" y="598"/>
                    <a:pt x="1825" y="589"/>
                    <a:pt x="1873" y="589"/>
                  </a:cubicBezTo>
                  <a:cubicBezTo>
                    <a:pt x="2083" y="589"/>
                    <a:pt x="2188" y="756"/>
                    <a:pt x="2188" y="1015"/>
                  </a:cubicBezTo>
                  <a:cubicBezTo>
                    <a:pt x="2208" y="1054"/>
                    <a:pt x="2228" y="1074"/>
                    <a:pt x="2288" y="1094"/>
                  </a:cubicBezTo>
                  <a:cubicBezTo>
                    <a:pt x="2339" y="1101"/>
                    <a:pt x="2392" y="1106"/>
                    <a:pt x="2447" y="1106"/>
                  </a:cubicBezTo>
                  <a:cubicBezTo>
                    <a:pt x="2541" y="1106"/>
                    <a:pt x="2637" y="1092"/>
                    <a:pt x="2726" y="1054"/>
                  </a:cubicBezTo>
                  <a:cubicBezTo>
                    <a:pt x="3004" y="796"/>
                    <a:pt x="2885" y="477"/>
                    <a:pt x="2905" y="179"/>
                  </a:cubicBezTo>
                  <a:cubicBezTo>
                    <a:pt x="2686" y="60"/>
                    <a:pt x="2427" y="60"/>
                    <a:pt x="2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9"/>
            <p:cNvSpPr/>
            <p:nvPr/>
          </p:nvSpPr>
          <p:spPr>
            <a:xfrm>
              <a:off x="5524500" y="4296225"/>
              <a:ext cx="58200" cy="25950"/>
            </a:xfrm>
            <a:custGeom>
              <a:avLst/>
              <a:gdLst/>
              <a:ahLst/>
              <a:cxnLst/>
              <a:rect l="l" t="t" r="r" b="b"/>
              <a:pathLst>
                <a:path w="2328" h="1038" extrusionOk="0">
                  <a:moveTo>
                    <a:pt x="1790" y="1"/>
                  </a:moveTo>
                  <a:cubicBezTo>
                    <a:pt x="1214" y="180"/>
                    <a:pt x="617" y="339"/>
                    <a:pt x="40" y="518"/>
                  </a:cubicBezTo>
                  <a:cubicBezTo>
                    <a:pt x="20" y="518"/>
                    <a:pt x="20" y="538"/>
                    <a:pt x="0" y="597"/>
                  </a:cubicBezTo>
                  <a:cubicBezTo>
                    <a:pt x="0" y="657"/>
                    <a:pt x="0" y="697"/>
                    <a:pt x="80" y="717"/>
                  </a:cubicBezTo>
                  <a:cubicBezTo>
                    <a:pt x="279" y="745"/>
                    <a:pt x="478" y="769"/>
                    <a:pt x="677" y="769"/>
                  </a:cubicBezTo>
                  <a:cubicBezTo>
                    <a:pt x="896" y="769"/>
                    <a:pt x="1114" y="740"/>
                    <a:pt x="1333" y="657"/>
                  </a:cubicBezTo>
                  <a:cubicBezTo>
                    <a:pt x="1418" y="625"/>
                    <a:pt x="1496" y="605"/>
                    <a:pt x="1563" y="605"/>
                  </a:cubicBezTo>
                  <a:cubicBezTo>
                    <a:pt x="1703" y="605"/>
                    <a:pt x="1797" y="688"/>
                    <a:pt x="1810" y="916"/>
                  </a:cubicBezTo>
                  <a:cubicBezTo>
                    <a:pt x="1893" y="998"/>
                    <a:pt x="1975" y="1038"/>
                    <a:pt x="2060" y="1038"/>
                  </a:cubicBezTo>
                  <a:cubicBezTo>
                    <a:pt x="2139" y="1038"/>
                    <a:pt x="2221" y="1003"/>
                    <a:pt x="2308" y="936"/>
                  </a:cubicBezTo>
                  <a:cubicBezTo>
                    <a:pt x="2328" y="697"/>
                    <a:pt x="2328" y="478"/>
                    <a:pt x="2328" y="219"/>
                  </a:cubicBezTo>
                  <a:cubicBezTo>
                    <a:pt x="2253" y="219"/>
                    <a:pt x="2184" y="228"/>
                    <a:pt x="2119" y="228"/>
                  </a:cubicBezTo>
                  <a:cubicBezTo>
                    <a:pt x="2012" y="228"/>
                    <a:pt x="1917" y="205"/>
                    <a:pt x="1830" y="80"/>
                  </a:cubicBezTo>
                  <a:lnTo>
                    <a:pt x="17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9"/>
            <p:cNvSpPr/>
            <p:nvPr/>
          </p:nvSpPr>
          <p:spPr>
            <a:xfrm>
              <a:off x="5523000" y="4319100"/>
              <a:ext cx="60700" cy="19775"/>
            </a:xfrm>
            <a:custGeom>
              <a:avLst/>
              <a:gdLst/>
              <a:ahLst/>
              <a:cxnLst/>
              <a:rect l="l" t="t" r="r" b="b"/>
              <a:pathLst>
                <a:path w="2428" h="791" extrusionOk="0">
                  <a:moveTo>
                    <a:pt x="1870" y="1"/>
                  </a:moveTo>
                  <a:cubicBezTo>
                    <a:pt x="1791" y="80"/>
                    <a:pt x="1751" y="140"/>
                    <a:pt x="1671" y="180"/>
                  </a:cubicBezTo>
                  <a:cubicBezTo>
                    <a:pt x="1194" y="259"/>
                    <a:pt x="756" y="299"/>
                    <a:pt x="279" y="379"/>
                  </a:cubicBezTo>
                  <a:cubicBezTo>
                    <a:pt x="179" y="458"/>
                    <a:pt x="0" y="498"/>
                    <a:pt x="100" y="697"/>
                  </a:cubicBezTo>
                  <a:cubicBezTo>
                    <a:pt x="230" y="718"/>
                    <a:pt x="361" y="729"/>
                    <a:pt x="491" y="729"/>
                  </a:cubicBezTo>
                  <a:cubicBezTo>
                    <a:pt x="739" y="729"/>
                    <a:pt x="986" y="689"/>
                    <a:pt x="1234" y="598"/>
                  </a:cubicBezTo>
                  <a:cubicBezTo>
                    <a:pt x="1359" y="569"/>
                    <a:pt x="1493" y="535"/>
                    <a:pt x="1627" y="535"/>
                  </a:cubicBezTo>
                  <a:cubicBezTo>
                    <a:pt x="1771" y="535"/>
                    <a:pt x="1916" y="574"/>
                    <a:pt x="2049" y="697"/>
                  </a:cubicBezTo>
                  <a:cubicBezTo>
                    <a:pt x="2122" y="721"/>
                    <a:pt x="2195" y="790"/>
                    <a:pt x="2273" y="790"/>
                  </a:cubicBezTo>
                  <a:cubicBezTo>
                    <a:pt x="2322" y="790"/>
                    <a:pt x="2373" y="762"/>
                    <a:pt x="2427" y="677"/>
                  </a:cubicBezTo>
                  <a:cubicBezTo>
                    <a:pt x="2388" y="458"/>
                    <a:pt x="2388" y="239"/>
                    <a:pt x="23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9"/>
            <p:cNvSpPr/>
            <p:nvPr/>
          </p:nvSpPr>
          <p:spPr>
            <a:xfrm>
              <a:off x="5572225" y="4233575"/>
              <a:ext cx="21425" cy="45850"/>
            </a:xfrm>
            <a:custGeom>
              <a:avLst/>
              <a:gdLst/>
              <a:ahLst/>
              <a:cxnLst/>
              <a:rect l="l" t="t" r="r" b="b"/>
              <a:pathLst>
                <a:path w="857" h="1834" extrusionOk="0">
                  <a:moveTo>
                    <a:pt x="578" y="0"/>
                  </a:moveTo>
                  <a:cubicBezTo>
                    <a:pt x="458" y="0"/>
                    <a:pt x="359" y="20"/>
                    <a:pt x="279" y="100"/>
                  </a:cubicBezTo>
                  <a:cubicBezTo>
                    <a:pt x="180" y="239"/>
                    <a:pt x="220" y="418"/>
                    <a:pt x="220" y="597"/>
                  </a:cubicBezTo>
                  <a:cubicBezTo>
                    <a:pt x="259" y="716"/>
                    <a:pt x="220" y="836"/>
                    <a:pt x="180" y="975"/>
                  </a:cubicBezTo>
                  <a:cubicBezTo>
                    <a:pt x="100" y="1134"/>
                    <a:pt x="60" y="1293"/>
                    <a:pt x="21" y="1472"/>
                  </a:cubicBezTo>
                  <a:cubicBezTo>
                    <a:pt x="1" y="1532"/>
                    <a:pt x="21" y="1592"/>
                    <a:pt x="60" y="1671"/>
                  </a:cubicBezTo>
                  <a:cubicBezTo>
                    <a:pt x="121" y="1793"/>
                    <a:pt x="188" y="1833"/>
                    <a:pt x="257" y="1833"/>
                  </a:cubicBezTo>
                  <a:cubicBezTo>
                    <a:pt x="369" y="1833"/>
                    <a:pt x="487" y="1728"/>
                    <a:pt x="598" y="1691"/>
                  </a:cubicBezTo>
                  <a:cubicBezTo>
                    <a:pt x="657" y="1432"/>
                    <a:pt x="558" y="1174"/>
                    <a:pt x="777" y="975"/>
                  </a:cubicBezTo>
                  <a:cubicBezTo>
                    <a:pt x="856" y="677"/>
                    <a:pt x="617" y="398"/>
                    <a:pt x="777" y="100"/>
                  </a:cubicBezTo>
                  <a:cubicBezTo>
                    <a:pt x="717" y="40"/>
                    <a:pt x="657" y="2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9"/>
            <p:cNvSpPr/>
            <p:nvPr/>
          </p:nvSpPr>
          <p:spPr>
            <a:xfrm>
              <a:off x="5598600" y="4349675"/>
              <a:ext cx="14925" cy="22675"/>
            </a:xfrm>
            <a:custGeom>
              <a:avLst/>
              <a:gdLst/>
              <a:ahLst/>
              <a:cxnLst/>
              <a:rect l="l" t="t" r="r" b="b"/>
              <a:pathLst>
                <a:path w="597" h="907" extrusionOk="0">
                  <a:moveTo>
                    <a:pt x="245" y="1"/>
                  </a:moveTo>
                  <a:cubicBezTo>
                    <a:pt x="186" y="1"/>
                    <a:pt x="126" y="9"/>
                    <a:pt x="60" y="31"/>
                  </a:cubicBezTo>
                  <a:cubicBezTo>
                    <a:pt x="219" y="309"/>
                    <a:pt x="0" y="648"/>
                    <a:pt x="239" y="906"/>
                  </a:cubicBezTo>
                  <a:cubicBezTo>
                    <a:pt x="298" y="827"/>
                    <a:pt x="358" y="767"/>
                    <a:pt x="398" y="707"/>
                  </a:cubicBezTo>
                  <a:cubicBezTo>
                    <a:pt x="398" y="548"/>
                    <a:pt x="438" y="449"/>
                    <a:pt x="597" y="369"/>
                  </a:cubicBezTo>
                  <a:cubicBezTo>
                    <a:pt x="597" y="270"/>
                    <a:pt x="557" y="150"/>
                    <a:pt x="557" y="51"/>
                  </a:cubicBezTo>
                  <a:cubicBezTo>
                    <a:pt x="444" y="26"/>
                    <a:pt x="347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9"/>
            <p:cNvSpPr/>
            <p:nvPr/>
          </p:nvSpPr>
          <p:spPr>
            <a:xfrm>
              <a:off x="5569250" y="4296225"/>
              <a:ext cx="13450" cy="15450"/>
            </a:xfrm>
            <a:custGeom>
              <a:avLst/>
              <a:gdLst/>
              <a:ahLst/>
              <a:cxnLst/>
              <a:rect l="l" t="t" r="r" b="b"/>
              <a:pathLst>
                <a:path w="538" h="618" extrusionOk="0">
                  <a:moveTo>
                    <a:pt x="289" y="1"/>
                  </a:moveTo>
                  <a:cubicBezTo>
                    <a:pt x="204" y="1"/>
                    <a:pt x="120" y="31"/>
                    <a:pt x="40" y="100"/>
                  </a:cubicBezTo>
                  <a:cubicBezTo>
                    <a:pt x="0" y="319"/>
                    <a:pt x="120" y="478"/>
                    <a:pt x="279" y="617"/>
                  </a:cubicBezTo>
                  <a:cubicBezTo>
                    <a:pt x="378" y="478"/>
                    <a:pt x="438" y="359"/>
                    <a:pt x="538" y="219"/>
                  </a:cubicBezTo>
                  <a:lnTo>
                    <a:pt x="538" y="80"/>
                  </a:lnTo>
                  <a:cubicBezTo>
                    <a:pt x="458" y="31"/>
                    <a:pt x="373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9"/>
            <p:cNvSpPr/>
            <p:nvPr/>
          </p:nvSpPr>
          <p:spPr>
            <a:xfrm>
              <a:off x="3980325" y="3848775"/>
              <a:ext cx="98000" cy="32225"/>
            </a:xfrm>
            <a:custGeom>
              <a:avLst/>
              <a:gdLst/>
              <a:ahLst/>
              <a:cxnLst/>
              <a:rect l="l" t="t" r="r" b="b"/>
              <a:pathLst>
                <a:path w="3920" h="1289" extrusionOk="0">
                  <a:moveTo>
                    <a:pt x="3534" y="1"/>
                  </a:moveTo>
                  <a:cubicBezTo>
                    <a:pt x="3258" y="1"/>
                    <a:pt x="2982" y="101"/>
                    <a:pt x="2706" y="115"/>
                  </a:cubicBezTo>
                  <a:cubicBezTo>
                    <a:pt x="1870" y="493"/>
                    <a:pt x="995" y="731"/>
                    <a:pt x="80" y="791"/>
                  </a:cubicBezTo>
                  <a:cubicBezTo>
                    <a:pt x="40" y="851"/>
                    <a:pt x="20" y="890"/>
                    <a:pt x="0" y="910"/>
                  </a:cubicBezTo>
                  <a:cubicBezTo>
                    <a:pt x="239" y="950"/>
                    <a:pt x="398" y="1010"/>
                    <a:pt x="239" y="1288"/>
                  </a:cubicBezTo>
                  <a:cubicBezTo>
                    <a:pt x="1492" y="1169"/>
                    <a:pt x="2666" y="711"/>
                    <a:pt x="3800" y="373"/>
                  </a:cubicBezTo>
                  <a:cubicBezTo>
                    <a:pt x="3919" y="313"/>
                    <a:pt x="3879" y="174"/>
                    <a:pt x="3899" y="75"/>
                  </a:cubicBezTo>
                  <a:cubicBezTo>
                    <a:pt x="3778" y="20"/>
                    <a:pt x="3656" y="1"/>
                    <a:pt x="35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9"/>
            <p:cNvSpPr/>
            <p:nvPr/>
          </p:nvSpPr>
          <p:spPr>
            <a:xfrm>
              <a:off x="5621475" y="5095925"/>
              <a:ext cx="49750" cy="19100"/>
            </a:xfrm>
            <a:custGeom>
              <a:avLst/>
              <a:gdLst/>
              <a:ahLst/>
              <a:cxnLst/>
              <a:rect l="l" t="t" r="r" b="b"/>
              <a:pathLst>
                <a:path w="1990" h="764" extrusionOk="0">
                  <a:moveTo>
                    <a:pt x="1432" y="0"/>
                  </a:moveTo>
                  <a:cubicBezTo>
                    <a:pt x="1293" y="139"/>
                    <a:pt x="1074" y="20"/>
                    <a:pt x="875" y="139"/>
                  </a:cubicBezTo>
                  <a:cubicBezTo>
                    <a:pt x="716" y="299"/>
                    <a:pt x="478" y="199"/>
                    <a:pt x="299" y="299"/>
                  </a:cubicBezTo>
                  <a:cubicBezTo>
                    <a:pt x="280" y="286"/>
                    <a:pt x="265" y="282"/>
                    <a:pt x="253" y="282"/>
                  </a:cubicBezTo>
                  <a:cubicBezTo>
                    <a:pt x="225" y="282"/>
                    <a:pt x="207" y="305"/>
                    <a:pt x="179" y="318"/>
                  </a:cubicBezTo>
                  <a:cubicBezTo>
                    <a:pt x="120" y="438"/>
                    <a:pt x="40" y="537"/>
                    <a:pt x="0" y="657"/>
                  </a:cubicBezTo>
                  <a:cubicBezTo>
                    <a:pt x="76" y="745"/>
                    <a:pt x="152" y="761"/>
                    <a:pt x="238" y="761"/>
                  </a:cubicBezTo>
                  <a:cubicBezTo>
                    <a:pt x="288" y="761"/>
                    <a:pt x="340" y="756"/>
                    <a:pt x="398" y="756"/>
                  </a:cubicBezTo>
                  <a:cubicBezTo>
                    <a:pt x="427" y="754"/>
                    <a:pt x="457" y="753"/>
                    <a:pt x="486" y="753"/>
                  </a:cubicBezTo>
                  <a:cubicBezTo>
                    <a:pt x="586" y="753"/>
                    <a:pt x="686" y="764"/>
                    <a:pt x="784" y="764"/>
                  </a:cubicBezTo>
                  <a:cubicBezTo>
                    <a:pt x="891" y="764"/>
                    <a:pt x="995" y="751"/>
                    <a:pt x="1094" y="696"/>
                  </a:cubicBezTo>
                  <a:lnTo>
                    <a:pt x="1174" y="696"/>
                  </a:lnTo>
                  <a:lnTo>
                    <a:pt x="1234" y="657"/>
                  </a:lnTo>
                  <a:cubicBezTo>
                    <a:pt x="1373" y="597"/>
                    <a:pt x="1512" y="617"/>
                    <a:pt x="1631" y="537"/>
                  </a:cubicBezTo>
                  <a:cubicBezTo>
                    <a:pt x="1653" y="543"/>
                    <a:pt x="1673" y="545"/>
                    <a:pt x="1691" y="545"/>
                  </a:cubicBezTo>
                  <a:cubicBezTo>
                    <a:pt x="1740" y="545"/>
                    <a:pt x="1776" y="527"/>
                    <a:pt x="1791" y="497"/>
                  </a:cubicBezTo>
                  <a:cubicBezTo>
                    <a:pt x="1830" y="458"/>
                    <a:pt x="1910" y="418"/>
                    <a:pt x="1989" y="398"/>
                  </a:cubicBezTo>
                  <a:lnTo>
                    <a:pt x="1970" y="358"/>
                  </a:lnTo>
                  <a:cubicBezTo>
                    <a:pt x="1910" y="239"/>
                    <a:pt x="1870" y="139"/>
                    <a:pt x="1810" y="20"/>
                  </a:cubicBezTo>
                  <a:cubicBezTo>
                    <a:pt x="1691" y="20"/>
                    <a:pt x="1572" y="0"/>
                    <a:pt x="1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9"/>
            <p:cNvSpPr/>
            <p:nvPr/>
          </p:nvSpPr>
          <p:spPr>
            <a:xfrm>
              <a:off x="5543875" y="5101375"/>
              <a:ext cx="47775" cy="16950"/>
            </a:xfrm>
            <a:custGeom>
              <a:avLst/>
              <a:gdLst/>
              <a:ahLst/>
              <a:cxnLst/>
              <a:rect l="l" t="t" r="r" b="b"/>
              <a:pathLst>
                <a:path w="1911" h="678" extrusionOk="0">
                  <a:moveTo>
                    <a:pt x="1055" y="1"/>
                  </a:moveTo>
                  <a:cubicBezTo>
                    <a:pt x="996" y="1"/>
                    <a:pt x="916" y="1"/>
                    <a:pt x="836" y="21"/>
                  </a:cubicBezTo>
                  <a:cubicBezTo>
                    <a:pt x="657" y="61"/>
                    <a:pt x="498" y="120"/>
                    <a:pt x="319" y="200"/>
                  </a:cubicBezTo>
                  <a:cubicBezTo>
                    <a:pt x="160" y="279"/>
                    <a:pt x="41" y="339"/>
                    <a:pt x="1" y="498"/>
                  </a:cubicBezTo>
                  <a:cubicBezTo>
                    <a:pt x="41" y="578"/>
                    <a:pt x="120" y="618"/>
                    <a:pt x="200" y="677"/>
                  </a:cubicBezTo>
                  <a:cubicBezTo>
                    <a:pt x="737" y="498"/>
                    <a:pt x="1354" y="578"/>
                    <a:pt x="1911" y="299"/>
                  </a:cubicBezTo>
                  <a:cubicBezTo>
                    <a:pt x="1862" y="286"/>
                    <a:pt x="1811" y="283"/>
                    <a:pt x="1759" y="283"/>
                  </a:cubicBezTo>
                  <a:cubicBezTo>
                    <a:pt x="1699" y="283"/>
                    <a:pt x="1638" y="287"/>
                    <a:pt x="1578" y="287"/>
                  </a:cubicBezTo>
                  <a:cubicBezTo>
                    <a:pt x="1448" y="287"/>
                    <a:pt x="1320" y="267"/>
                    <a:pt x="1214" y="140"/>
                  </a:cubicBezTo>
                  <a:cubicBezTo>
                    <a:pt x="1155" y="81"/>
                    <a:pt x="1115" y="21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9"/>
            <p:cNvSpPr/>
            <p:nvPr/>
          </p:nvSpPr>
          <p:spPr>
            <a:xfrm>
              <a:off x="5617500" y="5112325"/>
              <a:ext cx="14925" cy="5000"/>
            </a:xfrm>
            <a:custGeom>
              <a:avLst/>
              <a:gdLst/>
              <a:ahLst/>
              <a:cxnLst/>
              <a:rect l="l" t="t" r="r" b="b"/>
              <a:pathLst>
                <a:path w="597" h="200" extrusionOk="0">
                  <a:moveTo>
                    <a:pt x="179" y="1"/>
                  </a:moveTo>
                  <a:cubicBezTo>
                    <a:pt x="99" y="40"/>
                    <a:pt x="0" y="40"/>
                    <a:pt x="0" y="140"/>
                  </a:cubicBezTo>
                  <a:cubicBezTo>
                    <a:pt x="0" y="160"/>
                    <a:pt x="80" y="180"/>
                    <a:pt x="139" y="180"/>
                  </a:cubicBezTo>
                  <a:cubicBezTo>
                    <a:pt x="199" y="180"/>
                    <a:pt x="298" y="200"/>
                    <a:pt x="378" y="200"/>
                  </a:cubicBezTo>
                  <a:lnTo>
                    <a:pt x="458" y="200"/>
                  </a:lnTo>
                  <a:lnTo>
                    <a:pt x="537" y="180"/>
                  </a:lnTo>
                  <a:lnTo>
                    <a:pt x="577" y="140"/>
                  </a:lnTo>
                  <a:cubicBezTo>
                    <a:pt x="597" y="100"/>
                    <a:pt x="577" y="60"/>
                    <a:pt x="537" y="40"/>
                  </a:cubicBezTo>
                  <a:cubicBezTo>
                    <a:pt x="398" y="40"/>
                    <a:pt x="298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9"/>
            <p:cNvSpPr/>
            <p:nvPr/>
          </p:nvSpPr>
          <p:spPr>
            <a:xfrm>
              <a:off x="5453375" y="4528975"/>
              <a:ext cx="28875" cy="62200"/>
            </a:xfrm>
            <a:custGeom>
              <a:avLst/>
              <a:gdLst/>
              <a:ahLst/>
              <a:cxnLst/>
              <a:rect l="l" t="t" r="r" b="b"/>
              <a:pathLst>
                <a:path w="1155" h="2488" extrusionOk="0">
                  <a:moveTo>
                    <a:pt x="870" y="1"/>
                  </a:moveTo>
                  <a:cubicBezTo>
                    <a:pt x="832" y="1"/>
                    <a:pt x="788" y="12"/>
                    <a:pt x="736" y="40"/>
                  </a:cubicBezTo>
                  <a:cubicBezTo>
                    <a:pt x="677" y="100"/>
                    <a:pt x="677" y="140"/>
                    <a:pt x="677" y="219"/>
                  </a:cubicBezTo>
                  <a:cubicBezTo>
                    <a:pt x="702" y="294"/>
                    <a:pt x="688" y="313"/>
                    <a:pt x="663" y="313"/>
                  </a:cubicBezTo>
                  <a:cubicBezTo>
                    <a:pt x="636" y="313"/>
                    <a:pt x="595" y="291"/>
                    <a:pt x="573" y="291"/>
                  </a:cubicBezTo>
                  <a:cubicBezTo>
                    <a:pt x="566" y="291"/>
                    <a:pt x="560" y="293"/>
                    <a:pt x="557" y="299"/>
                  </a:cubicBezTo>
                  <a:cubicBezTo>
                    <a:pt x="299" y="339"/>
                    <a:pt x="60" y="359"/>
                    <a:pt x="0" y="697"/>
                  </a:cubicBezTo>
                  <a:cubicBezTo>
                    <a:pt x="100" y="856"/>
                    <a:pt x="279" y="916"/>
                    <a:pt x="378" y="1095"/>
                  </a:cubicBezTo>
                  <a:cubicBezTo>
                    <a:pt x="438" y="1194"/>
                    <a:pt x="498" y="1293"/>
                    <a:pt x="557" y="1393"/>
                  </a:cubicBezTo>
                  <a:cubicBezTo>
                    <a:pt x="876" y="1691"/>
                    <a:pt x="498" y="2328"/>
                    <a:pt x="1134" y="2487"/>
                  </a:cubicBezTo>
                  <a:cubicBezTo>
                    <a:pt x="1154" y="1910"/>
                    <a:pt x="1154" y="1313"/>
                    <a:pt x="1154" y="736"/>
                  </a:cubicBezTo>
                  <a:lnTo>
                    <a:pt x="1154" y="199"/>
                  </a:lnTo>
                  <a:cubicBezTo>
                    <a:pt x="1063" y="123"/>
                    <a:pt x="995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9"/>
            <p:cNvSpPr/>
            <p:nvPr/>
          </p:nvSpPr>
          <p:spPr>
            <a:xfrm>
              <a:off x="5461825" y="4560300"/>
              <a:ext cx="23400" cy="46450"/>
            </a:xfrm>
            <a:custGeom>
              <a:avLst/>
              <a:gdLst/>
              <a:ahLst/>
              <a:cxnLst/>
              <a:rect l="l" t="t" r="r" b="b"/>
              <a:pathLst>
                <a:path w="936" h="1858" extrusionOk="0">
                  <a:moveTo>
                    <a:pt x="299" y="1"/>
                  </a:moveTo>
                  <a:cubicBezTo>
                    <a:pt x="100" y="80"/>
                    <a:pt x="20" y="200"/>
                    <a:pt x="1" y="379"/>
                  </a:cubicBezTo>
                  <a:cubicBezTo>
                    <a:pt x="100" y="816"/>
                    <a:pt x="20" y="1314"/>
                    <a:pt x="319" y="1731"/>
                  </a:cubicBezTo>
                  <a:cubicBezTo>
                    <a:pt x="398" y="1771"/>
                    <a:pt x="458" y="1811"/>
                    <a:pt x="538" y="1851"/>
                  </a:cubicBezTo>
                  <a:cubicBezTo>
                    <a:pt x="565" y="1855"/>
                    <a:pt x="592" y="1858"/>
                    <a:pt x="621" y="1858"/>
                  </a:cubicBezTo>
                  <a:cubicBezTo>
                    <a:pt x="718" y="1858"/>
                    <a:pt x="819" y="1828"/>
                    <a:pt x="896" y="1751"/>
                  </a:cubicBezTo>
                  <a:cubicBezTo>
                    <a:pt x="936" y="1572"/>
                    <a:pt x="856" y="1393"/>
                    <a:pt x="816" y="1234"/>
                  </a:cubicBezTo>
                  <a:cubicBezTo>
                    <a:pt x="558" y="1035"/>
                    <a:pt x="637" y="757"/>
                    <a:pt x="637" y="498"/>
                  </a:cubicBezTo>
                  <a:cubicBezTo>
                    <a:pt x="637" y="259"/>
                    <a:pt x="617" y="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9"/>
            <p:cNvSpPr/>
            <p:nvPr/>
          </p:nvSpPr>
          <p:spPr>
            <a:xfrm>
              <a:off x="5458350" y="4604575"/>
              <a:ext cx="33350" cy="28050"/>
            </a:xfrm>
            <a:custGeom>
              <a:avLst/>
              <a:gdLst/>
              <a:ahLst/>
              <a:cxnLst/>
              <a:rect l="l" t="t" r="r" b="b"/>
              <a:pathLst>
                <a:path w="1334" h="1122" extrusionOk="0">
                  <a:moveTo>
                    <a:pt x="597" y="0"/>
                  </a:moveTo>
                  <a:cubicBezTo>
                    <a:pt x="299" y="199"/>
                    <a:pt x="140" y="497"/>
                    <a:pt x="0" y="856"/>
                  </a:cubicBezTo>
                  <a:cubicBezTo>
                    <a:pt x="40" y="975"/>
                    <a:pt x="140" y="1074"/>
                    <a:pt x="239" y="1114"/>
                  </a:cubicBezTo>
                  <a:cubicBezTo>
                    <a:pt x="273" y="1119"/>
                    <a:pt x="305" y="1122"/>
                    <a:pt x="336" y="1122"/>
                  </a:cubicBezTo>
                  <a:cubicBezTo>
                    <a:pt x="544" y="1122"/>
                    <a:pt x="697" y="1011"/>
                    <a:pt x="836" y="856"/>
                  </a:cubicBezTo>
                  <a:cubicBezTo>
                    <a:pt x="896" y="597"/>
                    <a:pt x="1094" y="537"/>
                    <a:pt x="1273" y="418"/>
                  </a:cubicBezTo>
                  <a:cubicBezTo>
                    <a:pt x="1293" y="378"/>
                    <a:pt x="1293" y="358"/>
                    <a:pt x="1333" y="318"/>
                  </a:cubicBezTo>
                  <a:cubicBezTo>
                    <a:pt x="1234" y="219"/>
                    <a:pt x="1134" y="10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9"/>
            <p:cNvSpPr/>
            <p:nvPr/>
          </p:nvSpPr>
          <p:spPr>
            <a:xfrm>
              <a:off x="5489675" y="4612525"/>
              <a:ext cx="19925" cy="23950"/>
            </a:xfrm>
            <a:custGeom>
              <a:avLst/>
              <a:gdLst/>
              <a:ahLst/>
              <a:cxnLst/>
              <a:rect l="l" t="t" r="r" b="b"/>
              <a:pathLst>
                <a:path w="797" h="958" extrusionOk="0">
                  <a:moveTo>
                    <a:pt x="80" y="0"/>
                  </a:moveTo>
                  <a:cubicBezTo>
                    <a:pt x="80" y="40"/>
                    <a:pt x="40" y="60"/>
                    <a:pt x="20" y="80"/>
                  </a:cubicBezTo>
                  <a:cubicBezTo>
                    <a:pt x="1" y="259"/>
                    <a:pt x="40" y="398"/>
                    <a:pt x="20" y="557"/>
                  </a:cubicBezTo>
                  <a:cubicBezTo>
                    <a:pt x="120" y="736"/>
                    <a:pt x="239" y="856"/>
                    <a:pt x="398" y="955"/>
                  </a:cubicBezTo>
                  <a:cubicBezTo>
                    <a:pt x="414" y="957"/>
                    <a:pt x="428" y="957"/>
                    <a:pt x="442" y="957"/>
                  </a:cubicBezTo>
                  <a:cubicBezTo>
                    <a:pt x="647" y="957"/>
                    <a:pt x="722" y="823"/>
                    <a:pt x="796" y="637"/>
                  </a:cubicBezTo>
                  <a:lnTo>
                    <a:pt x="796" y="498"/>
                  </a:lnTo>
                  <a:cubicBezTo>
                    <a:pt x="776" y="398"/>
                    <a:pt x="737" y="339"/>
                    <a:pt x="717" y="239"/>
                  </a:cubicBezTo>
                  <a:cubicBezTo>
                    <a:pt x="677" y="160"/>
                    <a:pt x="597" y="100"/>
                    <a:pt x="538" y="60"/>
                  </a:cubicBezTo>
                  <a:cubicBezTo>
                    <a:pt x="379" y="40"/>
                    <a:pt x="21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9"/>
            <p:cNvSpPr/>
            <p:nvPr/>
          </p:nvSpPr>
          <p:spPr>
            <a:xfrm>
              <a:off x="3876875" y="3923225"/>
              <a:ext cx="77100" cy="40325"/>
            </a:xfrm>
            <a:custGeom>
              <a:avLst/>
              <a:gdLst/>
              <a:ahLst/>
              <a:cxnLst/>
              <a:rect l="l" t="t" r="r" b="b"/>
              <a:pathLst>
                <a:path w="3084" h="1613" extrusionOk="0">
                  <a:moveTo>
                    <a:pt x="276" y="0"/>
                  </a:moveTo>
                  <a:cubicBezTo>
                    <a:pt x="253" y="0"/>
                    <a:pt x="228" y="7"/>
                    <a:pt x="200" y="21"/>
                  </a:cubicBezTo>
                  <a:cubicBezTo>
                    <a:pt x="100" y="81"/>
                    <a:pt x="40" y="160"/>
                    <a:pt x="1" y="240"/>
                  </a:cubicBezTo>
                  <a:cubicBezTo>
                    <a:pt x="60" y="300"/>
                    <a:pt x="100" y="379"/>
                    <a:pt x="200" y="419"/>
                  </a:cubicBezTo>
                  <a:cubicBezTo>
                    <a:pt x="299" y="498"/>
                    <a:pt x="458" y="479"/>
                    <a:pt x="558" y="578"/>
                  </a:cubicBezTo>
                  <a:cubicBezTo>
                    <a:pt x="657" y="677"/>
                    <a:pt x="796" y="658"/>
                    <a:pt x="896" y="737"/>
                  </a:cubicBezTo>
                  <a:cubicBezTo>
                    <a:pt x="995" y="837"/>
                    <a:pt x="1154" y="817"/>
                    <a:pt x="1274" y="896"/>
                  </a:cubicBezTo>
                  <a:cubicBezTo>
                    <a:pt x="1353" y="1036"/>
                    <a:pt x="1532" y="996"/>
                    <a:pt x="1632" y="1095"/>
                  </a:cubicBezTo>
                  <a:cubicBezTo>
                    <a:pt x="1731" y="1215"/>
                    <a:pt x="1890" y="1175"/>
                    <a:pt x="1990" y="1274"/>
                  </a:cubicBezTo>
                  <a:cubicBezTo>
                    <a:pt x="2050" y="1274"/>
                    <a:pt x="2089" y="1294"/>
                    <a:pt x="2149" y="1314"/>
                  </a:cubicBezTo>
                  <a:cubicBezTo>
                    <a:pt x="2189" y="1374"/>
                    <a:pt x="2268" y="1414"/>
                    <a:pt x="2348" y="1453"/>
                  </a:cubicBezTo>
                  <a:cubicBezTo>
                    <a:pt x="2427" y="1573"/>
                    <a:pt x="2547" y="1612"/>
                    <a:pt x="2666" y="1612"/>
                  </a:cubicBezTo>
                  <a:cubicBezTo>
                    <a:pt x="2786" y="1612"/>
                    <a:pt x="2925" y="1593"/>
                    <a:pt x="3024" y="1493"/>
                  </a:cubicBezTo>
                  <a:cubicBezTo>
                    <a:pt x="3064" y="1453"/>
                    <a:pt x="3084" y="1354"/>
                    <a:pt x="3064" y="1274"/>
                  </a:cubicBezTo>
                  <a:cubicBezTo>
                    <a:pt x="2845" y="817"/>
                    <a:pt x="2388" y="717"/>
                    <a:pt x="2030" y="498"/>
                  </a:cubicBezTo>
                  <a:cubicBezTo>
                    <a:pt x="1731" y="399"/>
                    <a:pt x="1493" y="200"/>
                    <a:pt x="1194" y="101"/>
                  </a:cubicBezTo>
                  <a:cubicBezTo>
                    <a:pt x="1154" y="81"/>
                    <a:pt x="1134" y="81"/>
                    <a:pt x="1075" y="81"/>
                  </a:cubicBezTo>
                  <a:cubicBezTo>
                    <a:pt x="836" y="61"/>
                    <a:pt x="597" y="61"/>
                    <a:pt x="359" y="61"/>
                  </a:cubicBezTo>
                  <a:cubicBezTo>
                    <a:pt x="346" y="22"/>
                    <a:pt x="316" y="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9"/>
            <p:cNvSpPr/>
            <p:nvPr/>
          </p:nvSpPr>
          <p:spPr>
            <a:xfrm>
              <a:off x="3925125" y="3959550"/>
              <a:ext cx="27375" cy="14950"/>
            </a:xfrm>
            <a:custGeom>
              <a:avLst/>
              <a:gdLst/>
              <a:ahLst/>
              <a:cxnLst/>
              <a:rect l="l" t="t" r="r" b="b"/>
              <a:pathLst>
                <a:path w="1095" h="598" extrusionOk="0">
                  <a:moveTo>
                    <a:pt x="398" y="0"/>
                  </a:moveTo>
                  <a:cubicBezTo>
                    <a:pt x="318" y="140"/>
                    <a:pt x="139" y="159"/>
                    <a:pt x="0" y="199"/>
                  </a:cubicBezTo>
                  <a:cubicBezTo>
                    <a:pt x="219" y="418"/>
                    <a:pt x="537" y="438"/>
                    <a:pt x="816" y="557"/>
                  </a:cubicBezTo>
                  <a:cubicBezTo>
                    <a:pt x="862" y="584"/>
                    <a:pt x="902" y="597"/>
                    <a:pt x="937" y="597"/>
                  </a:cubicBezTo>
                  <a:cubicBezTo>
                    <a:pt x="1006" y="597"/>
                    <a:pt x="1054" y="544"/>
                    <a:pt x="1094" y="438"/>
                  </a:cubicBezTo>
                  <a:cubicBezTo>
                    <a:pt x="1054" y="199"/>
                    <a:pt x="836" y="140"/>
                    <a:pt x="657" y="40"/>
                  </a:cubicBezTo>
                  <a:cubicBezTo>
                    <a:pt x="557" y="20"/>
                    <a:pt x="478" y="2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9"/>
            <p:cNvSpPr/>
            <p:nvPr/>
          </p:nvSpPr>
          <p:spPr>
            <a:xfrm>
              <a:off x="3915175" y="3960600"/>
              <a:ext cx="9975" cy="4450"/>
            </a:xfrm>
            <a:custGeom>
              <a:avLst/>
              <a:gdLst/>
              <a:ahLst/>
              <a:cxnLst/>
              <a:rect l="l" t="t" r="r" b="b"/>
              <a:pathLst>
                <a:path w="399" h="178" extrusionOk="0">
                  <a:moveTo>
                    <a:pt x="136" y="1"/>
                  </a:moveTo>
                  <a:cubicBezTo>
                    <a:pt x="97" y="1"/>
                    <a:pt x="58" y="7"/>
                    <a:pt x="20" y="18"/>
                  </a:cubicBezTo>
                  <a:cubicBezTo>
                    <a:pt x="0" y="78"/>
                    <a:pt x="20" y="117"/>
                    <a:pt x="60" y="157"/>
                  </a:cubicBezTo>
                  <a:cubicBezTo>
                    <a:pt x="159" y="157"/>
                    <a:pt x="299" y="177"/>
                    <a:pt x="398" y="177"/>
                  </a:cubicBezTo>
                  <a:cubicBezTo>
                    <a:pt x="340" y="47"/>
                    <a:pt x="240" y="1"/>
                    <a:pt x="1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9"/>
            <p:cNvSpPr/>
            <p:nvPr/>
          </p:nvSpPr>
          <p:spPr>
            <a:xfrm>
              <a:off x="3881350" y="39468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95" y="1"/>
                  </a:moveTo>
                  <a:cubicBezTo>
                    <a:pt x="65" y="1"/>
                    <a:pt x="34" y="5"/>
                    <a:pt x="1" y="13"/>
                  </a:cubicBezTo>
                  <a:cubicBezTo>
                    <a:pt x="80" y="132"/>
                    <a:pt x="200" y="152"/>
                    <a:pt x="359" y="152"/>
                  </a:cubicBezTo>
                  <a:cubicBezTo>
                    <a:pt x="296" y="58"/>
                    <a:pt x="208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9"/>
            <p:cNvSpPr/>
            <p:nvPr/>
          </p:nvSpPr>
          <p:spPr>
            <a:xfrm>
              <a:off x="3908200" y="39461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41" y="159"/>
                    <a:pt x="180" y="199"/>
                    <a:pt x="339" y="199"/>
                  </a:cubicBezTo>
                  <a:cubicBezTo>
                    <a:pt x="240" y="8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9"/>
            <p:cNvSpPr/>
            <p:nvPr/>
          </p:nvSpPr>
          <p:spPr>
            <a:xfrm>
              <a:off x="3890300" y="3937675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cubicBezTo>
                    <a:pt x="53" y="122"/>
                    <a:pt x="166" y="183"/>
                    <a:pt x="287" y="183"/>
                  </a:cubicBezTo>
                  <a:cubicBezTo>
                    <a:pt x="304" y="183"/>
                    <a:pt x="321" y="182"/>
                    <a:pt x="339" y="179"/>
                  </a:cubicBezTo>
                  <a:cubicBezTo>
                    <a:pt x="25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9"/>
            <p:cNvSpPr/>
            <p:nvPr/>
          </p:nvSpPr>
          <p:spPr>
            <a:xfrm>
              <a:off x="3898750" y="3941650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" y="0"/>
                  </a:moveTo>
                  <a:cubicBezTo>
                    <a:pt x="58" y="128"/>
                    <a:pt x="145" y="185"/>
                    <a:pt x="249" y="185"/>
                  </a:cubicBezTo>
                  <a:cubicBezTo>
                    <a:pt x="290" y="185"/>
                    <a:pt x="334" y="176"/>
                    <a:pt x="379" y="159"/>
                  </a:cubicBezTo>
                  <a:cubicBezTo>
                    <a:pt x="27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9"/>
            <p:cNvSpPr/>
            <p:nvPr/>
          </p:nvSpPr>
          <p:spPr>
            <a:xfrm>
              <a:off x="3881350" y="393467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1" y="1"/>
                  </a:moveTo>
                  <a:cubicBezTo>
                    <a:pt x="80" y="120"/>
                    <a:pt x="200" y="140"/>
                    <a:pt x="359" y="14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9"/>
            <p:cNvSpPr/>
            <p:nvPr/>
          </p:nvSpPr>
          <p:spPr>
            <a:xfrm>
              <a:off x="3890300" y="3951000"/>
              <a:ext cx="8475" cy="4200"/>
            </a:xfrm>
            <a:custGeom>
              <a:avLst/>
              <a:gdLst/>
              <a:ahLst/>
              <a:cxnLst/>
              <a:rect l="l" t="t" r="r" b="b"/>
              <a:pathLst>
                <a:path w="339" h="168" extrusionOk="0">
                  <a:moveTo>
                    <a:pt x="53" y="0"/>
                  </a:moveTo>
                  <a:cubicBezTo>
                    <a:pt x="36" y="0"/>
                    <a:pt x="18" y="2"/>
                    <a:pt x="1" y="4"/>
                  </a:cubicBezTo>
                  <a:cubicBezTo>
                    <a:pt x="53" y="108"/>
                    <a:pt x="166" y="167"/>
                    <a:pt x="286" y="167"/>
                  </a:cubicBezTo>
                  <a:cubicBezTo>
                    <a:pt x="303" y="167"/>
                    <a:pt x="321" y="166"/>
                    <a:pt x="339" y="163"/>
                  </a:cubicBezTo>
                  <a:cubicBezTo>
                    <a:pt x="269" y="59"/>
                    <a:pt x="170" y="0"/>
                    <a:pt x="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9"/>
            <p:cNvSpPr/>
            <p:nvPr/>
          </p:nvSpPr>
          <p:spPr>
            <a:xfrm>
              <a:off x="3916650" y="3951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0"/>
                  </a:moveTo>
                  <a:cubicBezTo>
                    <a:pt x="81" y="119"/>
                    <a:pt x="200" y="179"/>
                    <a:pt x="379" y="179"/>
                  </a:cubicBezTo>
                  <a:cubicBezTo>
                    <a:pt x="279" y="6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9"/>
            <p:cNvSpPr/>
            <p:nvPr/>
          </p:nvSpPr>
          <p:spPr>
            <a:xfrm>
              <a:off x="3911700" y="3960550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0" y="0"/>
                  </a:moveTo>
                  <a:cubicBezTo>
                    <a:pt x="60" y="100"/>
                    <a:pt x="100" y="119"/>
                    <a:pt x="199" y="119"/>
                  </a:cubicBezTo>
                  <a:cubicBezTo>
                    <a:pt x="179" y="100"/>
                    <a:pt x="17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9"/>
            <p:cNvSpPr/>
            <p:nvPr/>
          </p:nvSpPr>
          <p:spPr>
            <a:xfrm>
              <a:off x="3930100" y="39559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1"/>
                    <a:pt x="0" y="4"/>
                  </a:cubicBezTo>
                  <a:cubicBezTo>
                    <a:pt x="20" y="84"/>
                    <a:pt x="100" y="143"/>
                    <a:pt x="199" y="143"/>
                  </a:cubicBezTo>
                  <a:cubicBezTo>
                    <a:pt x="164" y="57"/>
                    <a:pt x="115" y="0"/>
                    <a:pt x="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9"/>
            <p:cNvSpPr/>
            <p:nvPr/>
          </p:nvSpPr>
          <p:spPr>
            <a:xfrm>
              <a:off x="3906725" y="3956075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0" y="0"/>
                  </a:moveTo>
                  <a:cubicBezTo>
                    <a:pt x="0" y="60"/>
                    <a:pt x="40" y="100"/>
                    <a:pt x="40" y="159"/>
                  </a:cubicBezTo>
                  <a:lnTo>
                    <a:pt x="219" y="159"/>
                  </a:lnTo>
                  <a:cubicBezTo>
                    <a:pt x="17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9"/>
            <p:cNvSpPr/>
            <p:nvPr/>
          </p:nvSpPr>
          <p:spPr>
            <a:xfrm>
              <a:off x="3946000" y="4475275"/>
              <a:ext cx="9475" cy="9950"/>
            </a:xfrm>
            <a:custGeom>
              <a:avLst/>
              <a:gdLst/>
              <a:ahLst/>
              <a:cxnLst/>
              <a:rect l="l" t="t" r="r" b="b"/>
              <a:pathLst>
                <a:path w="379" h="398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80" y="80"/>
                    <a:pt x="21" y="179"/>
                    <a:pt x="1" y="398"/>
                  </a:cubicBezTo>
                  <a:cubicBezTo>
                    <a:pt x="219" y="378"/>
                    <a:pt x="359" y="21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9"/>
            <p:cNvSpPr/>
            <p:nvPr/>
          </p:nvSpPr>
          <p:spPr>
            <a:xfrm>
              <a:off x="5630925" y="5113325"/>
              <a:ext cx="17925" cy="4150"/>
            </a:xfrm>
            <a:custGeom>
              <a:avLst/>
              <a:gdLst/>
              <a:ahLst/>
              <a:cxnLst/>
              <a:rect l="l" t="t" r="r" b="b"/>
              <a:pathLst>
                <a:path w="717" h="166" extrusionOk="0">
                  <a:moveTo>
                    <a:pt x="0" y="0"/>
                  </a:moveTo>
                  <a:lnTo>
                    <a:pt x="0" y="140"/>
                  </a:lnTo>
                  <a:cubicBezTo>
                    <a:pt x="76" y="157"/>
                    <a:pt x="151" y="166"/>
                    <a:pt x="225" y="166"/>
                  </a:cubicBezTo>
                  <a:cubicBezTo>
                    <a:pt x="404" y="166"/>
                    <a:pt x="575" y="113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9"/>
            <p:cNvSpPr/>
            <p:nvPr/>
          </p:nvSpPr>
          <p:spPr>
            <a:xfrm>
              <a:off x="5653300" y="5109100"/>
              <a:ext cx="9975" cy="3625"/>
            </a:xfrm>
            <a:custGeom>
              <a:avLst/>
              <a:gdLst/>
              <a:ahLst/>
              <a:cxnLst/>
              <a:rect l="l" t="t" r="r" b="b"/>
              <a:pathLst>
                <a:path w="399" h="145" extrusionOk="0">
                  <a:moveTo>
                    <a:pt x="263" y="1"/>
                  </a:moveTo>
                  <a:cubicBezTo>
                    <a:pt x="155" y="1"/>
                    <a:pt x="72" y="29"/>
                    <a:pt x="0" y="130"/>
                  </a:cubicBezTo>
                  <a:cubicBezTo>
                    <a:pt x="35" y="140"/>
                    <a:pt x="69" y="145"/>
                    <a:pt x="102" y="145"/>
                  </a:cubicBezTo>
                  <a:cubicBezTo>
                    <a:pt x="200" y="145"/>
                    <a:pt x="294" y="100"/>
                    <a:pt x="398" y="10"/>
                  </a:cubicBezTo>
                  <a:cubicBezTo>
                    <a:pt x="349" y="5"/>
                    <a:pt x="304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9"/>
            <p:cNvSpPr/>
            <p:nvPr/>
          </p:nvSpPr>
          <p:spPr>
            <a:xfrm>
              <a:off x="5666225" y="5104775"/>
              <a:ext cx="5000" cy="2600"/>
            </a:xfrm>
            <a:custGeom>
              <a:avLst/>
              <a:gdLst/>
              <a:ahLst/>
              <a:cxnLst/>
              <a:rect l="l" t="t" r="r" b="b"/>
              <a:pathLst>
                <a:path w="200" h="104" extrusionOk="0">
                  <a:moveTo>
                    <a:pt x="162" y="0"/>
                  </a:moveTo>
                  <a:cubicBezTo>
                    <a:pt x="84" y="0"/>
                    <a:pt x="35" y="52"/>
                    <a:pt x="1" y="104"/>
                  </a:cubicBezTo>
                  <a:cubicBezTo>
                    <a:pt x="80" y="84"/>
                    <a:pt x="120" y="44"/>
                    <a:pt x="199" y="4"/>
                  </a:cubicBezTo>
                  <a:cubicBezTo>
                    <a:pt x="186" y="2"/>
                    <a:pt x="173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9"/>
            <p:cNvSpPr/>
            <p:nvPr/>
          </p:nvSpPr>
          <p:spPr>
            <a:xfrm>
              <a:off x="5703025" y="4699050"/>
              <a:ext cx="68650" cy="32575"/>
            </a:xfrm>
            <a:custGeom>
              <a:avLst/>
              <a:gdLst/>
              <a:ahLst/>
              <a:cxnLst/>
              <a:rect l="l" t="t" r="r" b="b"/>
              <a:pathLst>
                <a:path w="2746" h="1303" extrusionOk="0">
                  <a:moveTo>
                    <a:pt x="2607" y="1"/>
                  </a:moveTo>
                  <a:cubicBezTo>
                    <a:pt x="2507" y="21"/>
                    <a:pt x="2398" y="21"/>
                    <a:pt x="2286" y="21"/>
                  </a:cubicBezTo>
                  <a:cubicBezTo>
                    <a:pt x="2174" y="21"/>
                    <a:pt x="2059" y="21"/>
                    <a:pt x="1950" y="41"/>
                  </a:cubicBezTo>
                  <a:cubicBezTo>
                    <a:pt x="1811" y="41"/>
                    <a:pt x="1652" y="41"/>
                    <a:pt x="1512" y="100"/>
                  </a:cubicBezTo>
                  <a:cubicBezTo>
                    <a:pt x="1294" y="180"/>
                    <a:pt x="1035" y="200"/>
                    <a:pt x="816" y="279"/>
                  </a:cubicBezTo>
                  <a:cubicBezTo>
                    <a:pt x="717" y="319"/>
                    <a:pt x="617" y="399"/>
                    <a:pt x="617" y="558"/>
                  </a:cubicBezTo>
                  <a:cubicBezTo>
                    <a:pt x="737" y="578"/>
                    <a:pt x="896" y="598"/>
                    <a:pt x="1194" y="657"/>
                  </a:cubicBezTo>
                  <a:cubicBezTo>
                    <a:pt x="796" y="777"/>
                    <a:pt x="558" y="856"/>
                    <a:pt x="339" y="916"/>
                  </a:cubicBezTo>
                  <a:cubicBezTo>
                    <a:pt x="199" y="976"/>
                    <a:pt x="1" y="976"/>
                    <a:pt x="40" y="1155"/>
                  </a:cubicBezTo>
                  <a:cubicBezTo>
                    <a:pt x="78" y="1279"/>
                    <a:pt x="177" y="1302"/>
                    <a:pt x="280" y="1302"/>
                  </a:cubicBezTo>
                  <a:cubicBezTo>
                    <a:pt x="342" y="1302"/>
                    <a:pt x="406" y="1294"/>
                    <a:pt x="458" y="1294"/>
                  </a:cubicBezTo>
                  <a:cubicBezTo>
                    <a:pt x="1110" y="833"/>
                    <a:pt x="1836" y="577"/>
                    <a:pt x="2636" y="577"/>
                  </a:cubicBezTo>
                  <a:cubicBezTo>
                    <a:pt x="2666" y="577"/>
                    <a:pt x="2696" y="577"/>
                    <a:pt x="2726" y="578"/>
                  </a:cubicBezTo>
                  <a:cubicBezTo>
                    <a:pt x="2746" y="419"/>
                    <a:pt x="2746" y="239"/>
                    <a:pt x="2746" y="100"/>
                  </a:cubicBezTo>
                  <a:cubicBezTo>
                    <a:pt x="2726" y="21"/>
                    <a:pt x="2666" y="1"/>
                    <a:pt x="2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9"/>
            <p:cNvSpPr/>
            <p:nvPr/>
          </p:nvSpPr>
          <p:spPr>
            <a:xfrm>
              <a:off x="4433875" y="3626850"/>
              <a:ext cx="116400" cy="75100"/>
            </a:xfrm>
            <a:custGeom>
              <a:avLst/>
              <a:gdLst/>
              <a:ahLst/>
              <a:cxnLst/>
              <a:rect l="l" t="t" r="r" b="b"/>
              <a:pathLst>
                <a:path w="4656" h="3004" extrusionOk="0">
                  <a:moveTo>
                    <a:pt x="339" y="0"/>
                  </a:moveTo>
                  <a:cubicBezTo>
                    <a:pt x="0" y="0"/>
                    <a:pt x="80" y="159"/>
                    <a:pt x="160" y="358"/>
                  </a:cubicBezTo>
                  <a:cubicBezTo>
                    <a:pt x="239" y="398"/>
                    <a:pt x="279" y="458"/>
                    <a:pt x="358" y="517"/>
                  </a:cubicBezTo>
                  <a:cubicBezTo>
                    <a:pt x="537" y="617"/>
                    <a:pt x="776" y="617"/>
                    <a:pt x="876" y="836"/>
                  </a:cubicBezTo>
                  <a:cubicBezTo>
                    <a:pt x="896" y="895"/>
                    <a:pt x="955" y="895"/>
                    <a:pt x="995" y="895"/>
                  </a:cubicBezTo>
                  <a:cubicBezTo>
                    <a:pt x="1094" y="915"/>
                    <a:pt x="1174" y="955"/>
                    <a:pt x="1234" y="1054"/>
                  </a:cubicBezTo>
                  <a:lnTo>
                    <a:pt x="1194" y="1054"/>
                  </a:lnTo>
                  <a:cubicBezTo>
                    <a:pt x="1274" y="1094"/>
                    <a:pt x="1353" y="1154"/>
                    <a:pt x="1393" y="1214"/>
                  </a:cubicBezTo>
                  <a:cubicBezTo>
                    <a:pt x="1433" y="1253"/>
                    <a:pt x="1492" y="1253"/>
                    <a:pt x="1552" y="1253"/>
                  </a:cubicBezTo>
                  <a:cubicBezTo>
                    <a:pt x="1576" y="1247"/>
                    <a:pt x="1599" y="1244"/>
                    <a:pt x="1621" y="1244"/>
                  </a:cubicBezTo>
                  <a:cubicBezTo>
                    <a:pt x="1746" y="1244"/>
                    <a:pt x="1840" y="1334"/>
                    <a:pt x="1890" y="1452"/>
                  </a:cubicBezTo>
                  <a:cubicBezTo>
                    <a:pt x="2765" y="1989"/>
                    <a:pt x="3661" y="2487"/>
                    <a:pt x="4536" y="3004"/>
                  </a:cubicBezTo>
                  <a:cubicBezTo>
                    <a:pt x="4655" y="2805"/>
                    <a:pt x="3959" y="2606"/>
                    <a:pt x="4556" y="2427"/>
                  </a:cubicBezTo>
                  <a:cubicBezTo>
                    <a:pt x="4377" y="2288"/>
                    <a:pt x="4178" y="2109"/>
                    <a:pt x="3979" y="1989"/>
                  </a:cubicBezTo>
                  <a:cubicBezTo>
                    <a:pt x="3561" y="1830"/>
                    <a:pt x="3183" y="1631"/>
                    <a:pt x="2925" y="1293"/>
                  </a:cubicBezTo>
                  <a:cubicBezTo>
                    <a:pt x="2388" y="1233"/>
                    <a:pt x="2029" y="895"/>
                    <a:pt x="1572" y="696"/>
                  </a:cubicBezTo>
                  <a:cubicBezTo>
                    <a:pt x="1532" y="637"/>
                    <a:pt x="1472" y="597"/>
                    <a:pt x="1393" y="557"/>
                  </a:cubicBezTo>
                  <a:cubicBezTo>
                    <a:pt x="1373" y="517"/>
                    <a:pt x="1333" y="497"/>
                    <a:pt x="1274" y="497"/>
                  </a:cubicBezTo>
                  <a:cubicBezTo>
                    <a:pt x="1194" y="458"/>
                    <a:pt x="1134" y="418"/>
                    <a:pt x="1055" y="338"/>
                  </a:cubicBezTo>
                  <a:cubicBezTo>
                    <a:pt x="955" y="239"/>
                    <a:pt x="796" y="298"/>
                    <a:pt x="697" y="159"/>
                  </a:cubicBezTo>
                  <a:cubicBezTo>
                    <a:pt x="685" y="136"/>
                    <a:pt x="673" y="126"/>
                    <a:pt x="654" y="126"/>
                  </a:cubicBezTo>
                  <a:cubicBezTo>
                    <a:pt x="640" y="126"/>
                    <a:pt x="622" y="131"/>
                    <a:pt x="597" y="139"/>
                  </a:cubicBezTo>
                  <a:cubicBezTo>
                    <a:pt x="498" y="119"/>
                    <a:pt x="43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9"/>
            <p:cNvSpPr/>
            <p:nvPr/>
          </p:nvSpPr>
          <p:spPr>
            <a:xfrm>
              <a:off x="4361750" y="3586450"/>
              <a:ext cx="43300" cy="27475"/>
            </a:xfrm>
            <a:custGeom>
              <a:avLst/>
              <a:gdLst/>
              <a:ahLst/>
              <a:cxnLst/>
              <a:rect l="l" t="t" r="r" b="b"/>
              <a:pathLst>
                <a:path w="1732" h="1099" extrusionOk="0">
                  <a:moveTo>
                    <a:pt x="159" y="0"/>
                  </a:moveTo>
                  <a:cubicBezTo>
                    <a:pt x="140" y="0"/>
                    <a:pt x="120" y="2"/>
                    <a:pt x="100" y="5"/>
                  </a:cubicBezTo>
                  <a:lnTo>
                    <a:pt x="41" y="64"/>
                  </a:lnTo>
                  <a:cubicBezTo>
                    <a:pt x="1" y="263"/>
                    <a:pt x="160" y="422"/>
                    <a:pt x="260" y="562"/>
                  </a:cubicBezTo>
                  <a:cubicBezTo>
                    <a:pt x="478" y="840"/>
                    <a:pt x="757" y="1039"/>
                    <a:pt x="1135" y="1099"/>
                  </a:cubicBezTo>
                  <a:cubicBezTo>
                    <a:pt x="1294" y="1019"/>
                    <a:pt x="1572" y="1099"/>
                    <a:pt x="1732" y="840"/>
                  </a:cubicBezTo>
                  <a:cubicBezTo>
                    <a:pt x="1473" y="522"/>
                    <a:pt x="976" y="562"/>
                    <a:pt x="757" y="224"/>
                  </a:cubicBezTo>
                  <a:cubicBezTo>
                    <a:pt x="555" y="205"/>
                    <a:pt x="387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9"/>
            <p:cNvSpPr/>
            <p:nvPr/>
          </p:nvSpPr>
          <p:spPr>
            <a:xfrm>
              <a:off x="4390100" y="3607325"/>
              <a:ext cx="32850" cy="19050"/>
            </a:xfrm>
            <a:custGeom>
              <a:avLst/>
              <a:gdLst/>
              <a:ahLst/>
              <a:cxnLst/>
              <a:rect l="l" t="t" r="r" b="b"/>
              <a:pathLst>
                <a:path w="1314" h="762" extrusionOk="0">
                  <a:moveTo>
                    <a:pt x="192" y="1"/>
                  </a:moveTo>
                  <a:cubicBezTo>
                    <a:pt x="89" y="1"/>
                    <a:pt x="10" y="52"/>
                    <a:pt x="1" y="264"/>
                  </a:cubicBezTo>
                  <a:cubicBezTo>
                    <a:pt x="259" y="562"/>
                    <a:pt x="697" y="622"/>
                    <a:pt x="1055" y="761"/>
                  </a:cubicBezTo>
                  <a:lnTo>
                    <a:pt x="1135" y="701"/>
                  </a:lnTo>
                  <a:lnTo>
                    <a:pt x="1155" y="622"/>
                  </a:lnTo>
                  <a:cubicBezTo>
                    <a:pt x="1194" y="582"/>
                    <a:pt x="1234" y="562"/>
                    <a:pt x="1294" y="522"/>
                  </a:cubicBezTo>
                  <a:cubicBezTo>
                    <a:pt x="1294" y="522"/>
                    <a:pt x="1314" y="522"/>
                    <a:pt x="1314" y="483"/>
                  </a:cubicBezTo>
                  <a:cubicBezTo>
                    <a:pt x="1314" y="443"/>
                    <a:pt x="1294" y="403"/>
                    <a:pt x="1254" y="383"/>
                  </a:cubicBezTo>
                  <a:cubicBezTo>
                    <a:pt x="1103" y="194"/>
                    <a:pt x="916" y="24"/>
                    <a:pt x="643" y="24"/>
                  </a:cubicBezTo>
                  <a:cubicBezTo>
                    <a:pt x="628" y="24"/>
                    <a:pt x="613" y="24"/>
                    <a:pt x="598" y="25"/>
                  </a:cubicBezTo>
                  <a:cubicBezTo>
                    <a:pt x="569" y="39"/>
                    <a:pt x="537" y="45"/>
                    <a:pt x="503" y="45"/>
                  </a:cubicBezTo>
                  <a:cubicBezTo>
                    <a:pt x="404" y="45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9"/>
            <p:cNvSpPr/>
            <p:nvPr/>
          </p:nvSpPr>
          <p:spPr>
            <a:xfrm>
              <a:off x="4415975" y="3617400"/>
              <a:ext cx="26375" cy="18925"/>
            </a:xfrm>
            <a:custGeom>
              <a:avLst/>
              <a:gdLst/>
              <a:ahLst/>
              <a:cxnLst/>
              <a:rect l="l" t="t" r="r" b="b"/>
              <a:pathLst>
                <a:path w="1055" h="757" extrusionOk="0">
                  <a:moveTo>
                    <a:pt x="338" y="0"/>
                  </a:moveTo>
                  <a:cubicBezTo>
                    <a:pt x="299" y="139"/>
                    <a:pt x="199" y="298"/>
                    <a:pt x="20" y="318"/>
                  </a:cubicBezTo>
                  <a:lnTo>
                    <a:pt x="0" y="378"/>
                  </a:lnTo>
                  <a:cubicBezTo>
                    <a:pt x="239" y="577"/>
                    <a:pt x="577" y="657"/>
                    <a:pt x="876" y="756"/>
                  </a:cubicBezTo>
                  <a:cubicBezTo>
                    <a:pt x="876" y="597"/>
                    <a:pt x="895" y="458"/>
                    <a:pt x="1055" y="378"/>
                  </a:cubicBezTo>
                  <a:cubicBezTo>
                    <a:pt x="856" y="199"/>
                    <a:pt x="657" y="2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9"/>
            <p:cNvSpPr/>
            <p:nvPr/>
          </p:nvSpPr>
          <p:spPr>
            <a:xfrm>
              <a:off x="4416475" y="3616825"/>
              <a:ext cx="12050" cy="9575"/>
            </a:xfrm>
            <a:custGeom>
              <a:avLst/>
              <a:gdLst/>
              <a:ahLst/>
              <a:cxnLst/>
              <a:rect l="l" t="t" r="r" b="b"/>
              <a:pathLst>
                <a:path w="482" h="383" extrusionOk="0">
                  <a:moveTo>
                    <a:pt x="250" y="0"/>
                  </a:moveTo>
                  <a:cubicBezTo>
                    <a:pt x="227" y="0"/>
                    <a:pt x="207" y="6"/>
                    <a:pt x="199" y="23"/>
                  </a:cubicBezTo>
                  <a:cubicBezTo>
                    <a:pt x="139" y="63"/>
                    <a:pt x="80" y="142"/>
                    <a:pt x="0" y="222"/>
                  </a:cubicBezTo>
                  <a:cubicBezTo>
                    <a:pt x="0" y="282"/>
                    <a:pt x="0" y="302"/>
                    <a:pt x="40" y="341"/>
                  </a:cubicBezTo>
                  <a:cubicBezTo>
                    <a:pt x="120" y="366"/>
                    <a:pt x="198" y="383"/>
                    <a:pt x="262" y="383"/>
                  </a:cubicBezTo>
                  <a:cubicBezTo>
                    <a:pt x="406" y="383"/>
                    <a:pt x="482" y="298"/>
                    <a:pt x="358" y="23"/>
                  </a:cubicBezTo>
                  <a:cubicBezTo>
                    <a:pt x="324" y="12"/>
                    <a:pt x="283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9"/>
            <p:cNvSpPr/>
            <p:nvPr/>
          </p:nvSpPr>
          <p:spPr>
            <a:xfrm>
              <a:off x="4451275" y="3630725"/>
              <a:ext cx="8975" cy="4900"/>
            </a:xfrm>
            <a:custGeom>
              <a:avLst/>
              <a:gdLst/>
              <a:ahLst/>
              <a:cxnLst/>
              <a:rect l="l" t="t" r="r" b="b"/>
              <a:pathLst>
                <a:path w="359" h="196" extrusionOk="0">
                  <a:moveTo>
                    <a:pt x="58" y="0"/>
                  </a:moveTo>
                  <a:cubicBezTo>
                    <a:pt x="40" y="0"/>
                    <a:pt x="21" y="2"/>
                    <a:pt x="1" y="4"/>
                  </a:cubicBezTo>
                  <a:cubicBezTo>
                    <a:pt x="64" y="132"/>
                    <a:pt x="153" y="195"/>
                    <a:pt x="268" y="195"/>
                  </a:cubicBezTo>
                  <a:cubicBezTo>
                    <a:pt x="297" y="195"/>
                    <a:pt x="327" y="191"/>
                    <a:pt x="359" y="183"/>
                  </a:cubicBezTo>
                  <a:cubicBezTo>
                    <a:pt x="289" y="61"/>
                    <a:pt x="189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9"/>
            <p:cNvSpPr/>
            <p:nvPr/>
          </p:nvSpPr>
          <p:spPr>
            <a:xfrm>
              <a:off x="4442825" y="36268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0" y="0"/>
                  </a:moveTo>
                  <a:cubicBezTo>
                    <a:pt x="80" y="100"/>
                    <a:pt x="140" y="139"/>
                    <a:pt x="239" y="139"/>
                  </a:cubicBezTo>
                  <a:cubicBezTo>
                    <a:pt x="140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9"/>
            <p:cNvSpPr/>
            <p:nvPr/>
          </p:nvSpPr>
          <p:spPr>
            <a:xfrm>
              <a:off x="4460225" y="363480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80" y="0"/>
                  </a:moveTo>
                  <a:cubicBezTo>
                    <a:pt x="120" y="20"/>
                    <a:pt x="40" y="20"/>
                    <a:pt x="1" y="20"/>
                  </a:cubicBezTo>
                  <a:cubicBezTo>
                    <a:pt x="40" y="120"/>
                    <a:pt x="120" y="179"/>
                    <a:pt x="220" y="179"/>
                  </a:cubicBezTo>
                  <a:cubicBezTo>
                    <a:pt x="220" y="120"/>
                    <a:pt x="20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9"/>
            <p:cNvSpPr/>
            <p:nvPr/>
          </p:nvSpPr>
          <p:spPr>
            <a:xfrm>
              <a:off x="5209200" y="3708900"/>
              <a:ext cx="243200" cy="72125"/>
            </a:xfrm>
            <a:custGeom>
              <a:avLst/>
              <a:gdLst/>
              <a:ahLst/>
              <a:cxnLst/>
              <a:rect l="l" t="t" r="r" b="b"/>
              <a:pathLst>
                <a:path w="9728" h="2885" extrusionOk="0">
                  <a:moveTo>
                    <a:pt x="199" y="0"/>
                  </a:moveTo>
                  <a:cubicBezTo>
                    <a:pt x="139" y="60"/>
                    <a:pt x="80" y="140"/>
                    <a:pt x="0" y="219"/>
                  </a:cubicBezTo>
                  <a:cubicBezTo>
                    <a:pt x="676" y="438"/>
                    <a:pt x="1373" y="677"/>
                    <a:pt x="2069" y="856"/>
                  </a:cubicBezTo>
                  <a:cubicBezTo>
                    <a:pt x="3203" y="1154"/>
                    <a:pt x="4317" y="1453"/>
                    <a:pt x="5391" y="1930"/>
                  </a:cubicBezTo>
                  <a:cubicBezTo>
                    <a:pt x="5610" y="2029"/>
                    <a:pt x="5849" y="2089"/>
                    <a:pt x="6067" y="2129"/>
                  </a:cubicBezTo>
                  <a:cubicBezTo>
                    <a:pt x="7161" y="2348"/>
                    <a:pt x="8236" y="2586"/>
                    <a:pt x="9330" y="2805"/>
                  </a:cubicBezTo>
                  <a:cubicBezTo>
                    <a:pt x="9360" y="2790"/>
                    <a:pt x="9385" y="2784"/>
                    <a:pt x="9406" y="2784"/>
                  </a:cubicBezTo>
                  <a:cubicBezTo>
                    <a:pt x="9440" y="2784"/>
                    <a:pt x="9464" y="2801"/>
                    <a:pt x="9489" y="2825"/>
                  </a:cubicBezTo>
                  <a:cubicBezTo>
                    <a:pt x="9549" y="2845"/>
                    <a:pt x="9628" y="2845"/>
                    <a:pt x="9668" y="2885"/>
                  </a:cubicBezTo>
                  <a:cubicBezTo>
                    <a:pt x="9708" y="2845"/>
                    <a:pt x="9728" y="2825"/>
                    <a:pt x="9668" y="2805"/>
                  </a:cubicBezTo>
                  <a:cubicBezTo>
                    <a:pt x="9688" y="2765"/>
                    <a:pt x="9668" y="2706"/>
                    <a:pt x="9628" y="2666"/>
                  </a:cubicBezTo>
                  <a:cubicBezTo>
                    <a:pt x="8872" y="2288"/>
                    <a:pt x="8037" y="2328"/>
                    <a:pt x="7321" y="1990"/>
                  </a:cubicBezTo>
                  <a:cubicBezTo>
                    <a:pt x="7142" y="1950"/>
                    <a:pt x="6943" y="1950"/>
                    <a:pt x="6784" y="1811"/>
                  </a:cubicBezTo>
                  <a:cubicBezTo>
                    <a:pt x="5868" y="1771"/>
                    <a:pt x="4993" y="1552"/>
                    <a:pt x="4178" y="1094"/>
                  </a:cubicBezTo>
                  <a:cubicBezTo>
                    <a:pt x="3979" y="1055"/>
                    <a:pt x="3780" y="1114"/>
                    <a:pt x="3621" y="935"/>
                  </a:cubicBezTo>
                  <a:cubicBezTo>
                    <a:pt x="3071" y="789"/>
                    <a:pt x="2556" y="491"/>
                    <a:pt x="1950" y="491"/>
                  </a:cubicBezTo>
                  <a:cubicBezTo>
                    <a:pt x="1897" y="491"/>
                    <a:pt x="1844" y="493"/>
                    <a:pt x="1790" y="498"/>
                  </a:cubicBezTo>
                  <a:cubicBezTo>
                    <a:pt x="1780" y="499"/>
                    <a:pt x="1770" y="499"/>
                    <a:pt x="1760" y="499"/>
                  </a:cubicBezTo>
                  <a:cubicBezTo>
                    <a:pt x="1596" y="499"/>
                    <a:pt x="1466" y="350"/>
                    <a:pt x="1373" y="219"/>
                  </a:cubicBezTo>
                  <a:cubicBezTo>
                    <a:pt x="995" y="140"/>
                    <a:pt x="597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9"/>
            <p:cNvSpPr/>
            <p:nvPr/>
          </p:nvSpPr>
          <p:spPr>
            <a:xfrm>
              <a:off x="5450875" y="3776525"/>
              <a:ext cx="70650" cy="27650"/>
            </a:xfrm>
            <a:custGeom>
              <a:avLst/>
              <a:gdLst/>
              <a:ahLst/>
              <a:cxnLst/>
              <a:rect l="l" t="t" r="r" b="b"/>
              <a:pathLst>
                <a:path w="2826" h="1106" extrusionOk="0">
                  <a:moveTo>
                    <a:pt x="339" y="1"/>
                  </a:moveTo>
                  <a:cubicBezTo>
                    <a:pt x="260" y="80"/>
                    <a:pt x="100" y="60"/>
                    <a:pt x="1" y="120"/>
                  </a:cubicBezTo>
                  <a:lnTo>
                    <a:pt x="1" y="180"/>
                  </a:lnTo>
                  <a:cubicBezTo>
                    <a:pt x="260" y="299"/>
                    <a:pt x="478" y="399"/>
                    <a:pt x="737" y="518"/>
                  </a:cubicBezTo>
                  <a:cubicBezTo>
                    <a:pt x="1208" y="754"/>
                    <a:pt x="1647" y="1105"/>
                    <a:pt x="2188" y="1105"/>
                  </a:cubicBezTo>
                  <a:cubicBezTo>
                    <a:pt x="2240" y="1105"/>
                    <a:pt x="2294" y="1102"/>
                    <a:pt x="2348" y="1095"/>
                  </a:cubicBezTo>
                  <a:cubicBezTo>
                    <a:pt x="2488" y="1075"/>
                    <a:pt x="2647" y="995"/>
                    <a:pt x="2766" y="876"/>
                  </a:cubicBezTo>
                  <a:lnTo>
                    <a:pt x="2826" y="816"/>
                  </a:lnTo>
                  <a:cubicBezTo>
                    <a:pt x="2686" y="617"/>
                    <a:pt x="2388" y="717"/>
                    <a:pt x="2269" y="498"/>
                  </a:cubicBezTo>
                  <a:cubicBezTo>
                    <a:pt x="2237" y="495"/>
                    <a:pt x="2205" y="494"/>
                    <a:pt x="2172" y="494"/>
                  </a:cubicBezTo>
                  <a:cubicBezTo>
                    <a:pt x="2127" y="494"/>
                    <a:pt x="2081" y="496"/>
                    <a:pt x="2035" y="496"/>
                  </a:cubicBezTo>
                  <a:cubicBezTo>
                    <a:pt x="1873" y="496"/>
                    <a:pt x="1705" y="478"/>
                    <a:pt x="1572" y="319"/>
                  </a:cubicBezTo>
                  <a:cubicBezTo>
                    <a:pt x="1433" y="319"/>
                    <a:pt x="1294" y="279"/>
                    <a:pt x="1234" y="14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9"/>
            <p:cNvSpPr/>
            <p:nvPr/>
          </p:nvSpPr>
          <p:spPr>
            <a:xfrm>
              <a:off x="5451875" y="3774550"/>
              <a:ext cx="8000" cy="4650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" y="0"/>
                  </a:moveTo>
                  <a:lnTo>
                    <a:pt x="1" y="179"/>
                  </a:lnTo>
                  <a:cubicBezTo>
                    <a:pt x="26" y="184"/>
                    <a:pt x="52" y="186"/>
                    <a:pt x="77" y="186"/>
                  </a:cubicBezTo>
                  <a:cubicBezTo>
                    <a:pt x="170" y="186"/>
                    <a:pt x="257" y="154"/>
                    <a:pt x="319" y="60"/>
                  </a:cubicBezTo>
                  <a:cubicBezTo>
                    <a:pt x="200" y="60"/>
                    <a:pt x="1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9"/>
            <p:cNvSpPr/>
            <p:nvPr/>
          </p:nvSpPr>
          <p:spPr>
            <a:xfrm>
              <a:off x="3990775" y="4431750"/>
              <a:ext cx="11450" cy="10725"/>
            </a:xfrm>
            <a:custGeom>
              <a:avLst/>
              <a:gdLst/>
              <a:ahLst/>
              <a:cxnLst/>
              <a:rect l="l" t="t" r="r" b="b"/>
              <a:pathLst>
                <a:path w="458" h="429" extrusionOk="0">
                  <a:moveTo>
                    <a:pt x="108" y="1"/>
                  </a:moveTo>
                  <a:cubicBezTo>
                    <a:pt x="69" y="1"/>
                    <a:pt x="39" y="31"/>
                    <a:pt x="0" y="70"/>
                  </a:cubicBezTo>
                  <a:lnTo>
                    <a:pt x="0" y="428"/>
                  </a:lnTo>
                  <a:cubicBezTo>
                    <a:pt x="80" y="368"/>
                    <a:pt x="159" y="349"/>
                    <a:pt x="219" y="309"/>
                  </a:cubicBezTo>
                  <a:cubicBezTo>
                    <a:pt x="298" y="249"/>
                    <a:pt x="378" y="229"/>
                    <a:pt x="458" y="170"/>
                  </a:cubicBezTo>
                  <a:cubicBezTo>
                    <a:pt x="358" y="130"/>
                    <a:pt x="279" y="70"/>
                    <a:pt x="179" y="30"/>
                  </a:cubicBezTo>
                  <a:cubicBezTo>
                    <a:pt x="151" y="9"/>
                    <a:pt x="128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9"/>
            <p:cNvSpPr/>
            <p:nvPr/>
          </p:nvSpPr>
          <p:spPr>
            <a:xfrm>
              <a:off x="3980325" y="442937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281" y="0"/>
                  </a:moveTo>
                  <a:cubicBezTo>
                    <a:pt x="191" y="0"/>
                    <a:pt x="98" y="17"/>
                    <a:pt x="0" y="26"/>
                  </a:cubicBezTo>
                  <a:cubicBezTo>
                    <a:pt x="140" y="66"/>
                    <a:pt x="259" y="125"/>
                    <a:pt x="418" y="165"/>
                  </a:cubicBezTo>
                  <a:cubicBezTo>
                    <a:pt x="498" y="145"/>
                    <a:pt x="537" y="125"/>
                    <a:pt x="597" y="125"/>
                  </a:cubicBezTo>
                  <a:cubicBezTo>
                    <a:pt x="498" y="26"/>
                    <a:pt x="393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9"/>
            <p:cNvSpPr/>
            <p:nvPr/>
          </p:nvSpPr>
          <p:spPr>
            <a:xfrm>
              <a:off x="3971375" y="442502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80" y="1"/>
                  </a:moveTo>
                  <a:cubicBezTo>
                    <a:pt x="60" y="1"/>
                    <a:pt x="60" y="1"/>
                    <a:pt x="40" y="41"/>
                  </a:cubicBezTo>
                  <a:cubicBezTo>
                    <a:pt x="0" y="100"/>
                    <a:pt x="40" y="120"/>
                    <a:pt x="80" y="140"/>
                  </a:cubicBezTo>
                  <a:cubicBezTo>
                    <a:pt x="139" y="140"/>
                    <a:pt x="199" y="180"/>
                    <a:pt x="259" y="1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9"/>
            <p:cNvSpPr/>
            <p:nvPr/>
          </p:nvSpPr>
          <p:spPr>
            <a:xfrm>
              <a:off x="3968875" y="44250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40" y="1"/>
                    <a:pt x="60" y="1"/>
                    <a:pt x="1" y="21"/>
                  </a:cubicBezTo>
                  <a:cubicBezTo>
                    <a:pt x="41" y="41"/>
                    <a:pt x="41" y="100"/>
                    <a:pt x="41" y="140"/>
                  </a:cubicBezTo>
                  <a:lnTo>
                    <a:pt x="100" y="180"/>
                  </a:lnTo>
                  <a:lnTo>
                    <a:pt x="180" y="14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9"/>
            <p:cNvSpPr/>
            <p:nvPr/>
          </p:nvSpPr>
          <p:spPr>
            <a:xfrm>
              <a:off x="3952475" y="441607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60"/>
                    <a:pt x="0" y="100"/>
                    <a:pt x="100" y="160"/>
                  </a:cubicBezTo>
                  <a:cubicBezTo>
                    <a:pt x="120" y="100"/>
                    <a:pt x="14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9"/>
            <p:cNvSpPr/>
            <p:nvPr/>
          </p:nvSpPr>
          <p:spPr>
            <a:xfrm>
              <a:off x="4547750" y="3687500"/>
              <a:ext cx="13950" cy="9050"/>
            </a:xfrm>
            <a:custGeom>
              <a:avLst/>
              <a:gdLst/>
              <a:ahLst/>
              <a:cxnLst/>
              <a:rect l="l" t="t" r="r" b="b"/>
              <a:pathLst>
                <a:path w="558" h="362" extrusionOk="0">
                  <a:moveTo>
                    <a:pt x="1" y="1"/>
                  </a:moveTo>
                  <a:lnTo>
                    <a:pt x="1" y="1"/>
                  </a:lnTo>
                  <a:cubicBezTo>
                    <a:pt x="93" y="241"/>
                    <a:pt x="254" y="361"/>
                    <a:pt x="500" y="361"/>
                  </a:cubicBezTo>
                  <a:cubicBezTo>
                    <a:pt x="519" y="361"/>
                    <a:pt x="538" y="360"/>
                    <a:pt x="558" y="359"/>
                  </a:cubicBezTo>
                  <a:cubicBezTo>
                    <a:pt x="399" y="180"/>
                    <a:pt x="259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9"/>
            <p:cNvSpPr/>
            <p:nvPr/>
          </p:nvSpPr>
          <p:spPr>
            <a:xfrm>
              <a:off x="5430500" y="4515025"/>
              <a:ext cx="51750" cy="30950"/>
            </a:xfrm>
            <a:custGeom>
              <a:avLst/>
              <a:gdLst/>
              <a:ahLst/>
              <a:cxnLst/>
              <a:rect l="l" t="t" r="r" b="b"/>
              <a:pathLst>
                <a:path w="2070" h="1238" extrusionOk="0">
                  <a:moveTo>
                    <a:pt x="1213" y="1"/>
                  </a:moveTo>
                  <a:cubicBezTo>
                    <a:pt x="1010" y="1"/>
                    <a:pt x="803" y="15"/>
                    <a:pt x="637" y="181"/>
                  </a:cubicBezTo>
                  <a:cubicBezTo>
                    <a:pt x="697" y="340"/>
                    <a:pt x="557" y="419"/>
                    <a:pt x="458" y="519"/>
                  </a:cubicBezTo>
                  <a:cubicBezTo>
                    <a:pt x="279" y="678"/>
                    <a:pt x="0" y="797"/>
                    <a:pt x="179" y="1076"/>
                  </a:cubicBezTo>
                  <a:cubicBezTo>
                    <a:pt x="247" y="1192"/>
                    <a:pt x="348" y="1237"/>
                    <a:pt x="457" y="1237"/>
                  </a:cubicBezTo>
                  <a:cubicBezTo>
                    <a:pt x="571" y="1237"/>
                    <a:pt x="694" y="1187"/>
                    <a:pt x="796" y="1115"/>
                  </a:cubicBezTo>
                  <a:cubicBezTo>
                    <a:pt x="1075" y="956"/>
                    <a:pt x="1393" y="956"/>
                    <a:pt x="1671" y="777"/>
                  </a:cubicBezTo>
                  <a:cubicBezTo>
                    <a:pt x="1719" y="699"/>
                    <a:pt x="1772" y="673"/>
                    <a:pt x="1827" y="673"/>
                  </a:cubicBezTo>
                  <a:cubicBezTo>
                    <a:pt x="1910" y="673"/>
                    <a:pt x="1997" y="733"/>
                    <a:pt x="2069" y="757"/>
                  </a:cubicBezTo>
                  <a:cubicBezTo>
                    <a:pt x="2049" y="300"/>
                    <a:pt x="1552" y="360"/>
                    <a:pt x="1333" y="1"/>
                  </a:cubicBezTo>
                  <a:cubicBezTo>
                    <a:pt x="1293" y="1"/>
                    <a:pt x="1253" y="1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9"/>
            <p:cNvSpPr/>
            <p:nvPr/>
          </p:nvSpPr>
          <p:spPr>
            <a:xfrm>
              <a:off x="4025575" y="4991300"/>
              <a:ext cx="50250" cy="18350"/>
            </a:xfrm>
            <a:custGeom>
              <a:avLst/>
              <a:gdLst/>
              <a:ahLst/>
              <a:cxnLst/>
              <a:rect l="l" t="t" r="r" b="b"/>
              <a:pathLst>
                <a:path w="2010" h="734" extrusionOk="0">
                  <a:moveTo>
                    <a:pt x="453" y="0"/>
                  </a:moveTo>
                  <a:cubicBezTo>
                    <a:pt x="388" y="0"/>
                    <a:pt x="324" y="8"/>
                    <a:pt x="259" y="28"/>
                  </a:cubicBezTo>
                  <a:cubicBezTo>
                    <a:pt x="100" y="107"/>
                    <a:pt x="20" y="167"/>
                    <a:pt x="0" y="326"/>
                  </a:cubicBezTo>
                  <a:cubicBezTo>
                    <a:pt x="0" y="366"/>
                    <a:pt x="0" y="425"/>
                    <a:pt x="20" y="465"/>
                  </a:cubicBezTo>
                  <a:cubicBezTo>
                    <a:pt x="319" y="525"/>
                    <a:pt x="677" y="406"/>
                    <a:pt x="916" y="644"/>
                  </a:cubicBezTo>
                  <a:cubicBezTo>
                    <a:pt x="1003" y="712"/>
                    <a:pt x="1091" y="733"/>
                    <a:pt x="1179" y="733"/>
                  </a:cubicBezTo>
                  <a:cubicBezTo>
                    <a:pt x="1339" y="733"/>
                    <a:pt x="1501" y="663"/>
                    <a:pt x="1671" y="663"/>
                  </a:cubicBezTo>
                  <a:cubicBezTo>
                    <a:pt x="1684" y="663"/>
                    <a:pt x="1698" y="663"/>
                    <a:pt x="1711" y="664"/>
                  </a:cubicBezTo>
                  <a:cubicBezTo>
                    <a:pt x="1851" y="624"/>
                    <a:pt x="1970" y="565"/>
                    <a:pt x="2010" y="425"/>
                  </a:cubicBezTo>
                  <a:cubicBezTo>
                    <a:pt x="1791" y="8"/>
                    <a:pt x="1373" y="167"/>
                    <a:pt x="1055" y="67"/>
                  </a:cubicBezTo>
                  <a:cubicBezTo>
                    <a:pt x="846" y="67"/>
                    <a:pt x="648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9"/>
            <p:cNvSpPr/>
            <p:nvPr/>
          </p:nvSpPr>
          <p:spPr>
            <a:xfrm>
              <a:off x="4000200" y="4990475"/>
              <a:ext cx="29875" cy="9475"/>
            </a:xfrm>
            <a:custGeom>
              <a:avLst/>
              <a:gdLst/>
              <a:ahLst/>
              <a:cxnLst/>
              <a:rect l="l" t="t" r="r" b="b"/>
              <a:pathLst>
                <a:path w="1195" h="379" extrusionOk="0">
                  <a:moveTo>
                    <a:pt x="498" y="1"/>
                  </a:moveTo>
                  <a:cubicBezTo>
                    <a:pt x="339" y="1"/>
                    <a:pt x="180" y="41"/>
                    <a:pt x="1" y="41"/>
                  </a:cubicBezTo>
                  <a:cubicBezTo>
                    <a:pt x="279" y="339"/>
                    <a:pt x="638" y="359"/>
                    <a:pt x="1015" y="379"/>
                  </a:cubicBezTo>
                  <a:cubicBezTo>
                    <a:pt x="1075" y="299"/>
                    <a:pt x="1135" y="260"/>
                    <a:pt x="1195" y="200"/>
                  </a:cubicBezTo>
                  <a:cubicBezTo>
                    <a:pt x="1115" y="51"/>
                    <a:pt x="996" y="26"/>
                    <a:pt x="869" y="26"/>
                  </a:cubicBezTo>
                  <a:cubicBezTo>
                    <a:pt x="805" y="26"/>
                    <a:pt x="740" y="32"/>
                    <a:pt x="677" y="32"/>
                  </a:cubicBezTo>
                  <a:cubicBezTo>
                    <a:pt x="614" y="32"/>
                    <a:pt x="553" y="26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9"/>
            <p:cNvSpPr/>
            <p:nvPr/>
          </p:nvSpPr>
          <p:spPr>
            <a:xfrm>
              <a:off x="3982800" y="4985500"/>
              <a:ext cx="14450" cy="4725"/>
            </a:xfrm>
            <a:custGeom>
              <a:avLst/>
              <a:gdLst/>
              <a:ahLst/>
              <a:cxnLst/>
              <a:rect l="l" t="t" r="r" b="b"/>
              <a:pathLst>
                <a:path w="578" h="189" extrusionOk="0">
                  <a:moveTo>
                    <a:pt x="498" y="1"/>
                  </a:moveTo>
                  <a:cubicBezTo>
                    <a:pt x="319" y="41"/>
                    <a:pt x="180" y="41"/>
                    <a:pt x="1" y="41"/>
                  </a:cubicBezTo>
                  <a:cubicBezTo>
                    <a:pt x="75" y="165"/>
                    <a:pt x="181" y="188"/>
                    <a:pt x="303" y="188"/>
                  </a:cubicBezTo>
                  <a:cubicBezTo>
                    <a:pt x="377" y="188"/>
                    <a:pt x="456" y="180"/>
                    <a:pt x="538" y="180"/>
                  </a:cubicBezTo>
                  <a:cubicBezTo>
                    <a:pt x="538" y="180"/>
                    <a:pt x="578" y="160"/>
                    <a:pt x="578" y="100"/>
                  </a:cubicBezTo>
                  <a:cubicBezTo>
                    <a:pt x="578" y="61"/>
                    <a:pt x="538" y="4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9"/>
            <p:cNvSpPr/>
            <p:nvPr/>
          </p:nvSpPr>
          <p:spPr>
            <a:xfrm>
              <a:off x="3994750" y="4985500"/>
              <a:ext cx="4500" cy="4525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81"/>
                    <a:pt x="20" y="140"/>
                    <a:pt x="20" y="180"/>
                  </a:cubicBezTo>
                  <a:cubicBezTo>
                    <a:pt x="100" y="180"/>
                    <a:pt x="139" y="180"/>
                    <a:pt x="179" y="140"/>
                  </a:cubicBezTo>
                  <a:cubicBezTo>
                    <a:pt x="120" y="100"/>
                    <a:pt x="6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9"/>
            <p:cNvSpPr/>
            <p:nvPr/>
          </p:nvSpPr>
          <p:spPr>
            <a:xfrm>
              <a:off x="5473275" y="4406825"/>
              <a:ext cx="19400" cy="6300"/>
            </a:xfrm>
            <a:custGeom>
              <a:avLst/>
              <a:gdLst/>
              <a:ahLst/>
              <a:cxnLst/>
              <a:rect l="l" t="t" r="r" b="b"/>
              <a:pathLst>
                <a:path w="776" h="252" extrusionOk="0">
                  <a:moveTo>
                    <a:pt x="362" y="0"/>
                  </a:moveTo>
                  <a:cubicBezTo>
                    <a:pt x="221" y="0"/>
                    <a:pt x="92" y="47"/>
                    <a:pt x="0" y="251"/>
                  </a:cubicBezTo>
                  <a:cubicBezTo>
                    <a:pt x="259" y="172"/>
                    <a:pt x="557" y="212"/>
                    <a:pt x="776" y="33"/>
                  </a:cubicBezTo>
                  <a:lnTo>
                    <a:pt x="776" y="33"/>
                  </a:lnTo>
                  <a:cubicBezTo>
                    <a:pt x="762" y="34"/>
                    <a:pt x="748" y="34"/>
                    <a:pt x="734" y="34"/>
                  </a:cubicBezTo>
                  <a:cubicBezTo>
                    <a:pt x="611" y="34"/>
                    <a:pt x="482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9"/>
            <p:cNvSpPr/>
            <p:nvPr/>
          </p:nvSpPr>
          <p:spPr>
            <a:xfrm>
              <a:off x="4043475" y="5003925"/>
              <a:ext cx="40800" cy="14450"/>
            </a:xfrm>
            <a:custGeom>
              <a:avLst/>
              <a:gdLst/>
              <a:ahLst/>
              <a:cxnLst/>
              <a:rect l="l" t="t" r="r" b="b"/>
              <a:pathLst>
                <a:path w="1632" h="578" extrusionOk="0">
                  <a:moveTo>
                    <a:pt x="876" y="0"/>
                  </a:moveTo>
                  <a:lnTo>
                    <a:pt x="200" y="139"/>
                  </a:lnTo>
                  <a:cubicBezTo>
                    <a:pt x="160" y="199"/>
                    <a:pt x="80" y="239"/>
                    <a:pt x="1" y="298"/>
                  </a:cubicBezTo>
                  <a:cubicBezTo>
                    <a:pt x="440" y="318"/>
                    <a:pt x="842" y="538"/>
                    <a:pt x="1296" y="538"/>
                  </a:cubicBezTo>
                  <a:cubicBezTo>
                    <a:pt x="1315" y="538"/>
                    <a:pt x="1334" y="538"/>
                    <a:pt x="1353" y="537"/>
                  </a:cubicBezTo>
                  <a:cubicBezTo>
                    <a:pt x="1404" y="565"/>
                    <a:pt x="1443" y="577"/>
                    <a:pt x="1475" y="577"/>
                  </a:cubicBezTo>
                  <a:cubicBezTo>
                    <a:pt x="1556" y="577"/>
                    <a:pt x="1589" y="498"/>
                    <a:pt x="1632" y="398"/>
                  </a:cubicBezTo>
                  <a:cubicBezTo>
                    <a:pt x="1493" y="40"/>
                    <a:pt x="1095" y="15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9"/>
            <p:cNvSpPr/>
            <p:nvPr/>
          </p:nvSpPr>
          <p:spPr>
            <a:xfrm>
              <a:off x="4077800" y="5006200"/>
              <a:ext cx="37825" cy="14150"/>
            </a:xfrm>
            <a:custGeom>
              <a:avLst/>
              <a:gdLst/>
              <a:ahLst/>
              <a:cxnLst/>
              <a:rect l="l" t="t" r="r" b="b"/>
              <a:pathLst>
                <a:path w="1513" h="566" extrusionOk="0">
                  <a:moveTo>
                    <a:pt x="820" y="0"/>
                  </a:moveTo>
                  <a:cubicBezTo>
                    <a:pt x="610" y="0"/>
                    <a:pt x="409" y="68"/>
                    <a:pt x="219" y="247"/>
                  </a:cubicBezTo>
                  <a:cubicBezTo>
                    <a:pt x="159" y="327"/>
                    <a:pt x="80" y="367"/>
                    <a:pt x="0" y="446"/>
                  </a:cubicBezTo>
                  <a:cubicBezTo>
                    <a:pt x="0" y="506"/>
                    <a:pt x="20" y="546"/>
                    <a:pt x="80" y="565"/>
                  </a:cubicBezTo>
                  <a:cubicBezTo>
                    <a:pt x="199" y="565"/>
                    <a:pt x="319" y="546"/>
                    <a:pt x="438" y="546"/>
                  </a:cubicBezTo>
                  <a:cubicBezTo>
                    <a:pt x="585" y="417"/>
                    <a:pt x="749" y="386"/>
                    <a:pt x="917" y="386"/>
                  </a:cubicBezTo>
                  <a:cubicBezTo>
                    <a:pt x="1072" y="386"/>
                    <a:pt x="1230" y="412"/>
                    <a:pt x="1379" y="412"/>
                  </a:cubicBezTo>
                  <a:cubicBezTo>
                    <a:pt x="1417" y="412"/>
                    <a:pt x="1455" y="411"/>
                    <a:pt x="1492" y="406"/>
                  </a:cubicBezTo>
                  <a:cubicBezTo>
                    <a:pt x="1512" y="267"/>
                    <a:pt x="1492" y="207"/>
                    <a:pt x="1393" y="128"/>
                  </a:cubicBezTo>
                  <a:cubicBezTo>
                    <a:pt x="1197" y="53"/>
                    <a:pt x="1005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9"/>
            <p:cNvSpPr/>
            <p:nvPr/>
          </p:nvSpPr>
          <p:spPr>
            <a:xfrm>
              <a:off x="5766675" y="4688125"/>
              <a:ext cx="15950" cy="13950"/>
            </a:xfrm>
            <a:custGeom>
              <a:avLst/>
              <a:gdLst/>
              <a:ahLst/>
              <a:cxnLst/>
              <a:rect l="l" t="t" r="r" b="b"/>
              <a:pathLst>
                <a:path w="638" h="558" extrusionOk="0">
                  <a:moveTo>
                    <a:pt x="200" y="0"/>
                  </a:moveTo>
                  <a:cubicBezTo>
                    <a:pt x="61" y="60"/>
                    <a:pt x="41" y="219"/>
                    <a:pt x="1" y="338"/>
                  </a:cubicBezTo>
                  <a:cubicBezTo>
                    <a:pt x="1" y="438"/>
                    <a:pt x="100" y="438"/>
                    <a:pt x="180" y="517"/>
                  </a:cubicBezTo>
                  <a:lnTo>
                    <a:pt x="200" y="557"/>
                  </a:lnTo>
                  <a:cubicBezTo>
                    <a:pt x="339" y="537"/>
                    <a:pt x="438" y="537"/>
                    <a:pt x="558" y="517"/>
                  </a:cubicBezTo>
                  <a:cubicBezTo>
                    <a:pt x="598" y="458"/>
                    <a:pt x="637" y="418"/>
                    <a:pt x="598" y="338"/>
                  </a:cubicBezTo>
                  <a:cubicBezTo>
                    <a:pt x="538" y="219"/>
                    <a:pt x="458" y="10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9"/>
            <p:cNvSpPr/>
            <p:nvPr/>
          </p:nvSpPr>
          <p:spPr>
            <a:xfrm>
              <a:off x="5780100" y="4696575"/>
              <a:ext cx="3025" cy="7475"/>
            </a:xfrm>
            <a:custGeom>
              <a:avLst/>
              <a:gdLst/>
              <a:ahLst/>
              <a:cxnLst/>
              <a:rect l="l" t="t" r="r" b="b"/>
              <a:pathLst>
                <a:path w="121" h="299" extrusionOk="0">
                  <a:moveTo>
                    <a:pt x="21" y="0"/>
                  </a:moveTo>
                  <a:cubicBezTo>
                    <a:pt x="21" y="60"/>
                    <a:pt x="1" y="120"/>
                    <a:pt x="1" y="179"/>
                  </a:cubicBezTo>
                  <a:cubicBezTo>
                    <a:pt x="41" y="219"/>
                    <a:pt x="100" y="259"/>
                    <a:pt x="120" y="29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9"/>
            <p:cNvSpPr/>
            <p:nvPr/>
          </p:nvSpPr>
          <p:spPr>
            <a:xfrm>
              <a:off x="5604550" y="4367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40"/>
                    <a:pt x="60" y="120"/>
                    <a:pt x="1" y="179"/>
                  </a:cubicBezTo>
                  <a:cubicBezTo>
                    <a:pt x="100" y="139"/>
                    <a:pt x="16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9"/>
            <p:cNvSpPr/>
            <p:nvPr/>
          </p:nvSpPr>
          <p:spPr>
            <a:xfrm>
              <a:off x="4469675" y="3640950"/>
              <a:ext cx="4000" cy="3325"/>
            </a:xfrm>
            <a:custGeom>
              <a:avLst/>
              <a:gdLst/>
              <a:ahLst/>
              <a:cxnLst/>
              <a:rect l="l" t="t" r="r" b="b"/>
              <a:pathLst>
                <a:path w="160" h="133" extrusionOk="0">
                  <a:moveTo>
                    <a:pt x="49" y="0"/>
                  </a:moveTo>
                  <a:cubicBezTo>
                    <a:pt x="34" y="0"/>
                    <a:pt x="18" y="4"/>
                    <a:pt x="1" y="13"/>
                  </a:cubicBezTo>
                  <a:cubicBezTo>
                    <a:pt x="40" y="53"/>
                    <a:pt x="120" y="73"/>
                    <a:pt x="160" y="132"/>
                  </a:cubicBezTo>
                  <a:cubicBezTo>
                    <a:pt x="144" y="54"/>
                    <a:pt x="104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9"/>
            <p:cNvSpPr/>
            <p:nvPr/>
          </p:nvSpPr>
          <p:spPr>
            <a:xfrm>
              <a:off x="5507075" y="4624950"/>
              <a:ext cx="14950" cy="14450"/>
            </a:xfrm>
            <a:custGeom>
              <a:avLst/>
              <a:gdLst/>
              <a:ahLst/>
              <a:cxnLst/>
              <a:rect l="l" t="t" r="r" b="b"/>
              <a:pathLst>
                <a:path w="598" h="578" extrusionOk="0">
                  <a:moveTo>
                    <a:pt x="80" y="1"/>
                  </a:moveTo>
                  <a:cubicBezTo>
                    <a:pt x="41" y="41"/>
                    <a:pt x="41" y="60"/>
                    <a:pt x="21" y="80"/>
                  </a:cubicBezTo>
                  <a:cubicBezTo>
                    <a:pt x="1" y="279"/>
                    <a:pt x="41" y="458"/>
                    <a:pt x="220" y="578"/>
                  </a:cubicBezTo>
                  <a:cubicBezTo>
                    <a:pt x="339" y="558"/>
                    <a:pt x="478" y="558"/>
                    <a:pt x="598" y="538"/>
                  </a:cubicBezTo>
                  <a:cubicBezTo>
                    <a:pt x="578" y="438"/>
                    <a:pt x="578" y="299"/>
                    <a:pt x="578" y="200"/>
                  </a:cubicBezTo>
                  <a:cubicBezTo>
                    <a:pt x="498" y="160"/>
                    <a:pt x="438" y="140"/>
                    <a:pt x="379" y="8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9"/>
            <p:cNvSpPr/>
            <p:nvPr/>
          </p:nvSpPr>
          <p:spPr>
            <a:xfrm>
              <a:off x="4292125" y="3560700"/>
              <a:ext cx="72150" cy="31350"/>
            </a:xfrm>
            <a:custGeom>
              <a:avLst/>
              <a:gdLst/>
              <a:ahLst/>
              <a:cxnLst/>
              <a:rect l="l" t="t" r="r" b="b"/>
              <a:pathLst>
                <a:path w="2886" h="1254" extrusionOk="0">
                  <a:moveTo>
                    <a:pt x="478" y="0"/>
                  </a:moveTo>
                  <a:cubicBezTo>
                    <a:pt x="299" y="20"/>
                    <a:pt x="100" y="0"/>
                    <a:pt x="1" y="199"/>
                  </a:cubicBezTo>
                  <a:lnTo>
                    <a:pt x="2328" y="1254"/>
                  </a:lnTo>
                  <a:cubicBezTo>
                    <a:pt x="2527" y="1234"/>
                    <a:pt x="2686" y="1234"/>
                    <a:pt x="2826" y="1094"/>
                  </a:cubicBezTo>
                  <a:lnTo>
                    <a:pt x="2885" y="1055"/>
                  </a:lnTo>
                  <a:cubicBezTo>
                    <a:pt x="2706" y="856"/>
                    <a:pt x="2348" y="915"/>
                    <a:pt x="2269" y="597"/>
                  </a:cubicBezTo>
                  <a:cubicBezTo>
                    <a:pt x="1672" y="478"/>
                    <a:pt x="1195" y="6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9"/>
            <p:cNvSpPr/>
            <p:nvPr/>
          </p:nvSpPr>
          <p:spPr>
            <a:xfrm>
              <a:off x="4296125" y="3556225"/>
              <a:ext cx="10950" cy="6225"/>
            </a:xfrm>
            <a:custGeom>
              <a:avLst/>
              <a:gdLst/>
              <a:ahLst/>
              <a:cxnLst/>
              <a:rect l="l" t="t" r="r" b="b"/>
              <a:pathLst>
                <a:path w="438" h="249" extrusionOk="0">
                  <a:moveTo>
                    <a:pt x="60" y="0"/>
                  </a:moveTo>
                  <a:cubicBezTo>
                    <a:pt x="20" y="80"/>
                    <a:pt x="0" y="140"/>
                    <a:pt x="40" y="219"/>
                  </a:cubicBezTo>
                  <a:cubicBezTo>
                    <a:pt x="90" y="239"/>
                    <a:pt x="149" y="249"/>
                    <a:pt x="209" y="249"/>
                  </a:cubicBezTo>
                  <a:cubicBezTo>
                    <a:pt x="269" y="249"/>
                    <a:pt x="328" y="239"/>
                    <a:pt x="378" y="219"/>
                  </a:cubicBezTo>
                  <a:lnTo>
                    <a:pt x="438" y="159"/>
                  </a:lnTo>
                  <a:cubicBezTo>
                    <a:pt x="418" y="100"/>
                    <a:pt x="398" y="80"/>
                    <a:pt x="398" y="40"/>
                  </a:cubicBezTo>
                  <a:cubicBezTo>
                    <a:pt x="259" y="40"/>
                    <a:pt x="15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9"/>
            <p:cNvSpPr/>
            <p:nvPr/>
          </p:nvSpPr>
          <p:spPr>
            <a:xfrm>
              <a:off x="5731375" y="4731875"/>
              <a:ext cx="5500" cy="39825"/>
            </a:xfrm>
            <a:custGeom>
              <a:avLst/>
              <a:gdLst/>
              <a:ahLst/>
              <a:cxnLst/>
              <a:rect l="l" t="t" r="r" b="b"/>
              <a:pathLst>
                <a:path w="220" h="159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60" y="60"/>
                    <a:pt x="0" y="180"/>
                    <a:pt x="0" y="339"/>
                  </a:cubicBezTo>
                  <a:cubicBezTo>
                    <a:pt x="20" y="757"/>
                    <a:pt x="20" y="1174"/>
                    <a:pt x="60" y="1592"/>
                  </a:cubicBezTo>
                  <a:cubicBezTo>
                    <a:pt x="100" y="1592"/>
                    <a:pt x="160" y="1572"/>
                    <a:pt x="199" y="1552"/>
                  </a:cubicBezTo>
                  <a:cubicBezTo>
                    <a:pt x="199" y="1055"/>
                    <a:pt x="219" y="538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9"/>
            <p:cNvSpPr/>
            <p:nvPr/>
          </p:nvSpPr>
          <p:spPr>
            <a:xfrm>
              <a:off x="4112600" y="5006375"/>
              <a:ext cx="49275" cy="18950"/>
            </a:xfrm>
            <a:custGeom>
              <a:avLst/>
              <a:gdLst/>
              <a:ahLst/>
              <a:cxnLst/>
              <a:rect l="l" t="t" r="r" b="b"/>
              <a:pathLst>
                <a:path w="1971" h="758" extrusionOk="0">
                  <a:moveTo>
                    <a:pt x="648" y="1"/>
                  </a:moveTo>
                  <a:cubicBezTo>
                    <a:pt x="504" y="1"/>
                    <a:pt x="360" y="17"/>
                    <a:pt x="220" y="61"/>
                  </a:cubicBezTo>
                  <a:cubicBezTo>
                    <a:pt x="120" y="121"/>
                    <a:pt x="60" y="161"/>
                    <a:pt x="1" y="240"/>
                  </a:cubicBezTo>
                  <a:cubicBezTo>
                    <a:pt x="1" y="300"/>
                    <a:pt x="21" y="340"/>
                    <a:pt x="60" y="399"/>
                  </a:cubicBezTo>
                  <a:cubicBezTo>
                    <a:pt x="120" y="419"/>
                    <a:pt x="180" y="419"/>
                    <a:pt x="200" y="439"/>
                  </a:cubicBezTo>
                  <a:cubicBezTo>
                    <a:pt x="379" y="539"/>
                    <a:pt x="578" y="439"/>
                    <a:pt x="757" y="558"/>
                  </a:cubicBezTo>
                  <a:cubicBezTo>
                    <a:pt x="796" y="558"/>
                    <a:pt x="856" y="558"/>
                    <a:pt x="896" y="578"/>
                  </a:cubicBezTo>
                  <a:cubicBezTo>
                    <a:pt x="1274" y="638"/>
                    <a:pt x="1612" y="718"/>
                    <a:pt x="1970" y="757"/>
                  </a:cubicBezTo>
                  <a:lnTo>
                    <a:pt x="1970" y="539"/>
                  </a:lnTo>
                  <a:cubicBezTo>
                    <a:pt x="1871" y="141"/>
                    <a:pt x="1473" y="200"/>
                    <a:pt x="1194" y="61"/>
                  </a:cubicBezTo>
                  <a:cubicBezTo>
                    <a:pt x="1016" y="28"/>
                    <a:pt x="832" y="1"/>
                    <a:pt x="6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9"/>
            <p:cNvSpPr/>
            <p:nvPr/>
          </p:nvSpPr>
          <p:spPr>
            <a:xfrm>
              <a:off x="4118075" y="5017100"/>
              <a:ext cx="13950" cy="3925"/>
            </a:xfrm>
            <a:custGeom>
              <a:avLst/>
              <a:gdLst/>
              <a:ahLst/>
              <a:cxnLst/>
              <a:rect l="l" t="t" r="r" b="b"/>
              <a:pathLst>
                <a:path w="558" h="157" extrusionOk="0">
                  <a:moveTo>
                    <a:pt x="163" y="1"/>
                  </a:moveTo>
                  <a:cubicBezTo>
                    <a:pt x="110" y="1"/>
                    <a:pt x="55" y="5"/>
                    <a:pt x="1" y="10"/>
                  </a:cubicBezTo>
                  <a:cubicBezTo>
                    <a:pt x="100" y="122"/>
                    <a:pt x="216" y="156"/>
                    <a:pt x="337" y="156"/>
                  </a:cubicBezTo>
                  <a:cubicBezTo>
                    <a:pt x="409" y="156"/>
                    <a:pt x="483" y="144"/>
                    <a:pt x="558" y="129"/>
                  </a:cubicBezTo>
                  <a:cubicBezTo>
                    <a:pt x="442" y="28"/>
                    <a:pt x="306" y="1"/>
                    <a:pt x="1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9"/>
            <p:cNvSpPr/>
            <p:nvPr/>
          </p:nvSpPr>
          <p:spPr>
            <a:xfrm>
              <a:off x="3925625" y="4088875"/>
              <a:ext cx="40300" cy="28850"/>
            </a:xfrm>
            <a:custGeom>
              <a:avLst/>
              <a:gdLst/>
              <a:ahLst/>
              <a:cxnLst/>
              <a:rect l="l" t="t" r="r" b="b"/>
              <a:pathLst>
                <a:path w="1612" h="1154" extrusionOk="0">
                  <a:moveTo>
                    <a:pt x="373" y="1"/>
                  </a:moveTo>
                  <a:cubicBezTo>
                    <a:pt x="258" y="1"/>
                    <a:pt x="135" y="24"/>
                    <a:pt x="0" y="79"/>
                  </a:cubicBezTo>
                  <a:cubicBezTo>
                    <a:pt x="0" y="139"/>
                    <a:pt x="20" y="178"/>
                    <a:pt x="20" y="238"/>
                  </a:cubicBezTo>
                  <a:cubicBezTo>
                    <a:pt x="438" y="537"/>
                    <a:pt x="836" y="815"/>
                    <a:pt x="1233" y="1113"/>
                  </a:cubicBezTo>
                  <a:cubicBezTo>
                    <a:pt x="1333" y="1113"/>
                    <a:pt x="1432" y="1133"/>
                    <a:pt x="1532" y="1153"/>
                  </a:cubicBezTo>
                  <a:cubicBezTo>
                    <a:pt x="1591" y="1113"/>
                    <a:pt x="1611" y="1034"/>
                    <a:pt x="1611" y="934"/>
                  </a:cubicBezTo>
                  <a:cubicBezTo>
                    <a:pt x="1611" y="875"/>
                    <a:pt x="1611" y="855"/>
                    <a:pt x="1591" y="815"/>
                  </a:cubicBezTo>
                  <a:cubicBezTo>
                    <a:pt x="1552" y="735"/>
                    <a:pt x="1512" y="656"/>
                    <a:pt x="1452" y="576"/>
                  </a:cubicBezTo>
                  <a:cubicBezTo>
                    <a:pt x="1107" y="326"/>
                    <a:pt x="800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9"/>
            <p:cNvSpPr/>
            <p:nvPr/>
          </p:nvSpPr>
          <p:spPr>
            <a:xfrm>
              <a:off x="4271750" y="35781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80" y="120"/>
                    <a:pt x="179" y="199"/>
                    <a:pt x="319" y="199"/>
                  </a:cubicBezTo>
                  <a:cubicBezTo>
                    <a:pt x="358" y="120"/>
                    <a:pt x="358" y="8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9"/>
            <p:cNvSpPr/>
            <p:nvPr/>
          </p:nvSpPr>
          <p:spPr>
            <a:xfrm>
              <a:off x="4279700" y="35830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cubicBezTo>
                    <a:pt x="40" y="100"/>
                    <a:pt x="100" y="160"/>
                    <a:pt x="180" y="180"/>
                  </a:cubicBezTo>
                  <a:cubicBezTo>
                    <a:pt x="160" y="80"/>
                    <a:pt x="1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9"/>
            <p:cNvSpPr/>
            <p:nvPr/>
          </p:nvSpPr>
          <p:spPr>
            <a:xfrm>
              <a:off x="5552350" y="3880475"/>
              <a:ext cx="12450" cy="8500"/>
            </a:xfrm>
            <a:custGeom>
              <a:avLst/>
              <a:gdLst/>
              <a:ahLst/>
              <a:cxnLst/>
              <a:rect l="l" t="t" r="r" b="b"/>
              <a:pathLst>
                <a:path w="498" h="340" extrusionOk="0">
                  <a:moveTo>
                    <a:pt x="0" y="0"/>
                  </a:moveTo>
                  <a:cubicBezTo>
                    <a:pt x="0" y="313"/>
                    <a:pt x="177" y="340"/>
                    <a:pt x="373" y="340"/>
                  </a:cubicBezTo>
                  <a:cubicBezTo>
                    <a:pt x="414" y="340"/>
                    <a:pt x="456" y="339"/>
                    <a:pt x="497" y="339"/>
                  </a:cubicBezTo>
                  <a:cubicBezTo>
                    <a:pt x="497" y="299"/>
                    <a:pt x="477" y="219"/>
                    <a:pt x="477" y="179"/>
                  </a:cubicBezTo>
                  <a:lnTo>
                    <a:pt x="318" y="20"/>
                  </a:lnTo>
                  <a:cubicBezTo>
                    <a:pt x="219" y="2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9"/>
            <p:cNvSpPr/>
            <p:nvPr/>
          </p:nvSpPr>
          <p:spPr>
            <a:xfrm>
              <a:off x="3866925" y="4052875"/>
              <a:ext cx="163650" cy="96675"/>
            </a:xfrm>
            <a:custGeom>
              <a:avLst/>
              <a:gdLst/>
              <a:ahLst/>
              <a:cxnLst/>
              <a:rect l="l" t="t" r="r" b="b"/>
              <a:pathLst>
                <a:path w="6546" h="3867" extrusionOk="0">
                  <a:moveTo>
                    <a:pt x="298" y="1"/>
                  </a:moveTo>
                  <a:cubicBezTo>
                    <a:pt x="201" y="1"/>
                    <a:pt x="102" y="43"/>
                    <a:pt x="1" y="166"/>
                  </a:cubicBezTo>
                  <a:cubicBezTo>
                    <a:pt x="259" y="345"/>
                    <a:pt x="498" y="485"/>
                    <a:pt x="757" y="664"/>
                  </a:cubicBezTo>
                  <a:cubicBezTo>
                    <a:pt x="1075" y="763"/>
                    <a:pt x="1393" y="882"/>
                    <a:pt x="1652" y="1161"/>
                  </a:cubicBezTo>
                  <a:cubicBezTo>
                    <a:pt x="1751" y="1161"/>
                    <a:pt x="1811" y="1201"/>
                    <a:pt x="1851" y="1300"/>
                  </a:cubicBezTo>
                  <a:cubicBezTo>
                    <a:pt x="1970" y="1340"/>
                    <a:pt x="2089" y="1380"/>
                    <a:pt x="2169" y="1499"/>
                  </a:cubicBezTo>
                  <a:cubicBezTo>
                    <a:pt x="2229" y="1499"/>
                    <a:pt x="2288" y="1499"/>
                    <a:pt x="2348" y="1539"/>
                  </a:cubicBezTo>
                  <a:cubicBezTo>
                    <a:pt x="2885" y="1658"/>
                    <a:pt x="3382" y="1797"/>
                    <a:pt x="3741" y="2255"/>
                  </a:cubicBezTo>
                  <a:cubicBezTo>
                    <a:pt x="3800" y="2295"/>
                    <a:pt x="3860" y="2354"/>
                    <a:pt x="3860" y="2434"/>
                  </a:cubicBezTo>
                  <a:cubicBezTo>
                    <a:pt x="4059" y="2752"/>
                    <a:pt x="4616" y="2553"/>
                    <a:pt x="4735" y="2971"/>
                  </a:cubicBezTo>
                  <a:cubicBezTo>
                    <a:pt x="4832" y="3067"/>
                    <a:pt x="5021" y="2996"/>
                    <a:pt x="5069" y="3154"/>
                  </a:cubicBezTo>
                  <a:lnTo>
                    <a:pt x="5069" y="3154"/>
                  </a:lnTo>
                  <a:cubicBezTo>
                    <a:pt x="5064" y="3152"/>
                    <a:pt x="5059" y="3151"/>
                    <a:pt x="5053" y="3150"/>
                  </a:cubicBezTo>
                  <a:lnTo>
                    <a:pt x="5053" y="3150"/>
                  </a:lnTo>
                  <a:lnTo>
                    <a:pt x="5073" y="3170"/>
                  </a:lnTo>
                  <a:cubicBezTo>
                    <a:pt x="5072" y="3164"/>
                    <a:pt x="5071" y="3159"/>
                    <a:pt x="5069" y="3154"/>
                  </a:cubicBezTo>
                  <a:lnTo>
                    <a:pt x="5069" y="3154"/>
                  </a:lnTo>
                  <a:cubicBezTo>
                    <a:pt x="5159" y="3178"/>
                    <a:pt x="5216" y="3251"/>
                    <a:pt x="5272" y="3270"/>
                  </a:cubicBezTo>
                  <a:cubicBezTo>
                    <a:pt x="5317" y="3314"/>
                    <a:pt x="5351" y="3337"/>
                    <a:pt x="5390" y="3337"/>
                  </a:cubicBezTo>
                  <a:cubicBezTo>
                    <a:pt x="5403" y="3337"/>
                    <a:pt x="5417" y="3334"/>
                    <a:pt x="5431" y="3329"/>
                  </a:cubicBezTo>
                  <a:cubicBezTo>
                    <a:pt x="5551" y="3429"/>
                    <a:pt x="5750" y="3349"/>
                    <a:pt x="5809" y="3528"/>
                  </a:cubicBezTo>
                  <a:lnTo>
                    <a:pt x="5770" y="3528"/>
                  </a:lnTo>
                  <a:cubicBezTo>
                    <a:pt x="5909" y="3568"/>
                    <a:pt x="6068" y="3528"/>
                    <a:pt x="6167" y="3667"/>
                  </a:cubicBezTo>
                  <a:lnTo>
                    <a:pt x="6148" y="3667"/>
                  </a:lnTo>
                  <a:cubicBezTo>
                    <a:pt x="6227" y="3727"/>
                    <a:pt x="6267" y="3747"/>
                    <a:pt x="6346" y="3787"/>
                  </a:cubicBezTo>
                  <a:cubicBezTo>
                    <a:pt x="6426" y="3827"/>
                    <a:pt x="6466" y="3846"/>
                    <a:pt x="6526" y="3866"/>
                  </a:cubicBezTo>
                  <a:cubicBezTo>
                    <a:pt x="6545" y="3667"/>
                    <a:pt x="6446" y="3488"/>
                    <a:pt x="6346" y="3329"/>
                  </a:cubicBezTo>
                  <a:cubicBezTo>
                    <a:pt x="6128" y="3289"/>
                    <a:pt x="6028" y="3170"/>
                    <a:pt x="5969" y="2971"/>
                  </a:cubicBezTo>
                  <a:cubicBezTo>
                    <a:pt x="5849" y="2951"/>
                    <a:pt x="5730" y="2892"/>
                    <a:pt x="5650" y="2772"/>
                  </a:cubicBezTo>
                  <a:lnTo>
                    <a:pt x="5471" y="2593"/>
                  </a:lnTo>
                  <a:lnTo>
                    <a:pt x="5312" y="2434"/>
                  </a:lnTo>
                  <a:cubicBezTo>
                    <a:pt x="5252" y="2354"/>
                    <a:pt x="5173" y="2295"/>
                    <a:pt x="5133" y="2255"/>
                  </a:cubicBezTo>
                  <a:cubicBezTo>
                    <a:pt x="4815" y="2235"/>
                    <a:pt x="4477" y="2136"/>
                    <a:pt x="4258" y="1877"/>
                  </a:cubicBezTo>
                  <a:cubicBezTo>
                    <a:pt x="3780" y="1658"/>
                    <a:pt x="3303" y="1400"/>
                    <a:pt x="2845" y="1161"/>
                  </a:cubicBezTo>
                  <a:cubicBezTo>
                    <a:pt x="2587" y="1042"/>
                    <a:pt x="2288" y="962"/>
                    <a:pt x="2169" y="664"/>
                  </a:cubicBezTo>
                  <a:cubicBezTo>
                    <a:pt x="1990" y="544"/>
                    <a:pt x="1791" y="445"/>
                    <a:pt x="1632" y="306"/>
                  </a:cubicBezTo>
                  <a:cubicBezTo>
                    <a:pt x="1606" y="267"/>
                    <a:pt x="1580" y="236"/>
                    <a:pt x="1543" y="236"/>
                  </a:cubicBezTo>
                  <a:cubicBezTo>
                    <a:pt x="1523" y="236"/>
                    <a:pt x="1501" y="245"/>
                    <a:pt x="1473" y="266"/>
                  </a:cubicBezTo>
                  <a:cubicBezTo>
                    <a:pt x="1353" y="246"/>
                    <a:pt x="1194" y="206"/>
                    <a:pt x="1075" y="186"/>
                  </a:cubicBezTo>
                  <a:cubicBezTo>
                    <a:pt x="1030" y="209"/>
                    <a:pt x="985" y="218"/>
                    <a:pt x="941" y="218"/>
                  </a:cubicBezTo>
                  <a:cubicBezTo>
                    <a:pt x="726" y="218"/>
                    <a:pt x="516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9"/>
            <p:cNvSpPr/>
            <p:nvPr/>
          </p:nvSpPr>
          <p:spPr>
            <a:xfrm>
              <a:off x="3860475" y="4043100"/>
              <a:ext cx="33325" cy="16875"/>
            </a:xfrm>
            <a:custGeom>
              <a:avLst/>
              <a:gdLst/>
              <a:ahLst/>
              <a:cxnLst/>
              <a:rect l="l" t="t" r="r" b="b"/>
              <a:pathLst>
                <a:path w="1333" h="675" extrusionOk="0">
                  <a:moveTo>
                    <a:pt x="318" y="0"/>
                  </a:moveTo>
                  <a:cubicBezTo>
                    <a:pt x="40" y="100"/>
                    <a:pt x="0" y="279"/>
                    <a:pt x="139" y="498"/>
                  </a:cubicBezTo>
                  <a:lnTo>
                    <a:pt x="199" y="557"/>
                  </a:lnTo>
                  <a:lnTo>
                    <a:pt x="259" y="557"/>
                  </a:lnTo>
                  <a:cubicBezTo>
                    <a:pt x="316" y="529"/>
                    <a:pt x="373" y="517"/>
                    <a:pt x="430" y="517"/>
                  </a:cubicBezTo>
                  <a:cubicBezTo>
                    <a:pt x="641" y="517"/>
                    <a:pt x="849" y="675"/>
                    <a:pt x="1065" y="675"/>
                  </a:cubicBezTo>
                  <a:cubicBezTo>
                    <a:pt x="1153" y="675"/>
                    <a:pt x="1242" y="649"/>
                    <a:pt x="1333" y="577"/>
                  </a:cubicBezTo>
                  <a:cubicBezTo>
                    <a:pt x="1233" y="498"/>
                    <a:pt x="1114" y="418"/>
                    <a:pt x="1015" y="358"/>
                  </a:cubicBezTo>
                  <a:cubicBezTo>
                    <a:pt x="856" y="279"/>
                    <a:pt x="696" y="219"/>
                    <a:pt x="537" y="159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9"/>
            <p:cNvSpPr/>
            <p:nvPr/>
          </p:nvSpPr>
          <p:spPr>
            <a:xfrm>
              <a:off x="4021100" y="4144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cubicBezTo>
                    <a:pt x="6" y="4"/>
                    <a:pt x="11" y="8"/>
                    <a:pt x="16" y="12"/>
                  </a:cubicBezTo>
                  <a:lnTo>
                    <a:pt x="16" y="12"/>
                  </a:lnTo>
                  <a:cubicBezTo>
                    <a:pt x="12" y="7"/>
                    <a:pt x="7" y="3"/>
                    <a:pt x="0" y="0"/>
                  </a:cubicBezTo>
                  <a:close/>
                  <a:moveTo>
                    <a:pt x="16" y="12"/>
                  </a:moveTo>
                  <a:cubicBezTo>
                    <a:pt x="41" y="39"/>
                    <a:pt x="43" y="92"/>
                    <a:pt x="60" y="160"/>
                  </a:cubicBezTo>
                  <a:cubicBezTo>
                    <a:pt x="100" y="160"/>
                    <a:pt x="160" y="120"/>
                    <a:pt x="199" y="120"/>
                  </a:cubicBezTo>
                  <a:cubicBezTo>
                    <a:pt x="125" y="101"/>
                    <a:pt x="86" y="65"/>
                    <a:pt x="16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9"/>
            <p:cNvSpPr/>
            <p:nvPr/>
          </p:nvSpPr>
          <p:spPr>
            <a:xfrm>
              <a:off x="5537425" y="4212175"/>
              <a:ext cx="86050" cy="28025"/>
            </a:xfrm>
            <a:custGeom>
              <a:avLst/>
              <a:gdLst/>
              <a:ahLst/>
              <a:cxnLst/>
              <a:rect l="l" t="t" r="r" b="b"/>
              <a:pathLst>
                <a:path w="3442" h="1121" extrusionOk="0">
                  <a:moveTo>
                    <a:pt x="2765" y="1"/>
                  </a:moveTo>
                  <a:cubicBezTo>
                    <a:pt x="1811" y="100"/>
                    <a:pt x="876" y="200"/>
                    <a:pt x="0" y="617"/>
                  </a:cubicBezTo>
                  <a:cubicBezTo>
                    <a:pt x="0" y="777"/>
                    <a:pt x="80" y="856"/>
                    <a:pt x="199" y="936"/>
                  </a:cubicBezTo>
                  <a:cubicBezTo>
                    <a:pt x="461" y="1028"/>
                    <a:pt x="735" y="1121"/>
                    <a:pt x="1021" y="1121"/>
                  </a:cubicBezTo>
                  <a:cubicBezTo>
                    <a:pt x="1104" y="1121"/>
                    <a:pt x="1188" y="1113"/>
                    <a:pt x="1273" y="1095"/>
                  </a:cubicBezTo>
                  <a:cubicBezTo>
                    <a:pt x="1393" y="1075"/>
                    <a:pt x="1492" y="995"/>
                    <a:pt x="1572" y="936"/>
                  </a:cubicBezTo>
                  <a:cubicBezTo>
                    <a:pt x="1639" y="902"/>
                    <a:pt x="1712" y="875"/>
                    <a:pt x="1787" y="875"/>
                  </a:cubicBezTo>
                  <a:cubicBezTo>
                    <a:pt x="1847" y="875"/>
                    <a:pt x="1908" y="892"/>
                    <a:pt x="1970" y="936"/>
                  </a:cubicBezTo>
                  <a:cubicBezTo>
                    <a:pt x="2049" y="936"/>
                    <a:pt x="2089" y="956"/>
                    <a:pt x="2149" y="956"/>
                  </a:cubicBezTo>
                  <a:cubicBezTo>
                    <a:pt x="2188" y="936"/>
                    <a:pt x="2248" y="936"/>
                    <a:pt x="2308" y="896"/>
                  </a:cubicBezTo>
                  <a:cubicBezTo>
                    <a:pt x="2368" y="598"/>
                    <a:pt x="2606" y="598"/>
                    <a:pt x="2865" y="578"/>
                  </a:cubicBezTo>
                  <a:cubicBezTo>
                    <a:pt x="2984" y="379"/>
                    <a:pt x="3183" y="419"/>
                    <a:pt x="3382" y="399"/>
                  </a:cubicBezTo>
                  <a:cubicBezTo>
                    <a:pt x="3442" y="359"/>
                    <a:pt x="3442" y="279"/>
                    <a:pt x="3382" y="200"/>
                  </a:cubicBezTo>
                  <a:cubicBezTo>
                    <a:pt x="3322" y="160"/>
                    <a:pt x="3283" y="100"/>
                    <a:pt x="3203" y="80"/>
                  </a:cubicBezTo>
                  <a:lnTo>
                    <a:pt x="29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9"/>
            <p:cNvSpPr/>
            <p:nvPr/>
          </p:nvSpPr>
          <p:spPr>
            <a:xfrm>
              <a:off x="5621975" y="4209200"/>
              <a:ext cx="8975" cy="12950"/>
            </a:xfrm>
            <a:custGeom>
              <a:avLst/>
              <a:gdLst/>
              <a:ahLst/>
              <a:cxnLst/>
              <a:rect l="l" t="t" r="r" b="b"/>
              <a:pathLst>
                <a:path w="359" h="518" extrusionOk="0">
                  <a:moveTo>
                    <a:pt x="199" y="0"/>
                  </a:moveTo>
                  <a:cubicBezTo>
                    <a:pt x="179" y="0"/>
                    <a:pt x="119" y="20"/>
                    <a:pt x="100" y="60"/>
                  </a:cubicBezTo>
                  <a:cubicBezTo>
                    <a:pt x="20" y="160"/>
                    <a:pt x="0" y="239"/>
                    <a:pt x="0" y="378"/>
                  </a:cubicBezTo>
                  <a:lnTo>
                    <a:pt x="0" y="518"/>
                  </a:lnTo>
                  <a:cubicBezTo>
                    <a:pt x="100" y="518"/>
                    <a:pt x="199" y="498"/>
                    <a:pt x="318" y="498"/>
                  </a:cubicBezTo>
                  <a:cubicBezTo>
                    <a:pt x="318" y="319"/>
                    <a:pt x="358" y="179"/>
                    <a:pt x="358" y="20"/>
                  </a:cubicBezTo>
                  <a:cubicBezTo>
                    <a:pt x="298" y="20"/>
                    <a:pt x="259" y="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9"/>
            <p:cNvSpPr/>
            <p:nvPr/>
          </p:nvSpPr>
          <p:spPr>
            <a:xfrm>
              <a:off x="4293275" y="3555225"/>
              <a:ext cx="5350" cy="6075"/>
            </a:xfrm>
            <a:custGeom>
              <a:avLst/>
              <a:gdLst/>
              <a:ahLst/>
              <a:cxnLst/>
              <a:rect l="l" t="t" r="r" b="b"/>
              <a:pathLst>
                <a:path w="214" h="243" extrusionOk="0">
                  <a:moveTo>
                    <a:pt x="35" y="1"/>
                  </a:moveTo>
                  <a:lnTo>
                    <a:pt x="15" y="40"/>
                  </a:lnTo>
                  <a:cubicBezTo>
                    <a:pt x="1" y="166"/>
                    <a:pt x="16" y="243"/>
                    <a:pt x="89" y="243"/>
                  </a:cubicBezTo>
                  <a:cubicBezTo>
                    <a:pt x="119" y="243"/>
                    <a:pt x="160" y="229"/>
                    <a:pt x="214" y="199"/>
                  </a:cubicBezTo>
                  <a:cubicBezTo>
                    <a:pt x="174" y="140"/>
                    <a:pt x="174" y="100"/>
                    <a:pt x="174" y="40"/>
                  </a:cubicBezTo>
                  <a:cubicBezTo>
                    <a:pt x="134" y="20"/>
                    <a:pt x="94" y="1"/>
                    <a:pt x="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9"/>
            <p:cNvSpPr/>
            <p:nvPr/>
          </p:nvSpPr>
          <p:spPr>
            <a:xfrm>
              <a:off x="5776125" y="4688125"/>
              <a:ext cx="8000" cy="8475"/>
            </a:xfrm>
            <a:custGeom>
              <a:avLst/>
              <a:gdLst/>
              <a:ahLst/>
              <a:cxnLst/>
              <a:rect l="l" t="t" r="r" b="b"/>
              <a:pathLst>
                <a:path w="320" h="33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39"/>
                    <a:pt x="21" y="299"/>
                    <a:pt x="200" y="338"/>
                  </a:cubicBezTo>
                  <a:lnTo>
                    <a:pt x="299" y="338"/>
                  </a:lnTo>
                  <a:cubicBezTo>
                    <a:pt x="299" y="299"/>
                    <a:pt x="299" y="239"/>
                    <a:pt x="319" y="199"/>
                  </a:cubicBezTo>
                  <a:cubicBezTo>
                    <a:pt x="220" y="119"/>
                    <a:pt x="10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9"/>
            <p:cNvSpPr/>
            <p:nvPr/>
          </p:nvSpPr>
          <p:spPr>
            <a:xfrm>
              <a:off x="4016125" y="3630825"/>
              <a:ext cx="145750" cy="46275"/>
            </a:xfrm>
            <a:custGeom>
              <a:avLst/>
              <a:gdLst/>
              <a:ahLst/>
              <a:cxnLst/>
              <a:rect l="l" t="t" r="r" b="b"/>
              <a:pathLst>
                <a:path w="5830" h="1851" extrusionOk="0">
                  <a:moveTo>
                    <a:pt x="961" y="1"/>
                  </a:moveTo>
                  <a:cubicBezTo>
                    <a:pt x="613" y="1"/>
                    <a:pt x="302" y="142"/>
                    <a:pt x="1" y="378"/>
                  </a:cubicBezTo>
                  <a:cubicBezTo>
                    <a:pt x="160" y="478"/>
                    <a:pt x="279" y="617"/>
                    <a:pt x="398" y="716"/>
                  </a:cubicBezTo>
                  <a:cubicBezTo>
                    <a:pt x="478" y="756"/>
                    <a:pt x="538" y="816"/>
                    <a:pt x="597" y="856"/>
                  </a:cubicBezTo>
                  <a:cubicBezTo>
                    <a:pt x="737" y="875"/>
                    <a:pt x="856" y="935"/>
                    <a:pt x="916" y="1055"/>
                  </a:cubicBezTo>
                  <a:cubicBezTo>
                    <a:pt x="975" y="1134"/>
                    <a:pt x="1055" y="1174"/>
                    <a:pt x="1095" y="1234"/>
                  </a:cubicBezTo>
                  <a:cubicBezTo>
                    <a:pt x="1154" y="1234"/>
                    <a:pt x="1194" y="1234"/>
                    <a:pt x="1254" y="1253"/>
                  </a:cubicBezTo>
                  <a:cubicBezTo>
                    <a:pt x="1338" y="1239"/>
                    <a:pt x="1421" y="1233"/>
                    <a:pt x="1502" y="1233"/>
                  </a:cubicBezTo>
                  <a:cubicBezTo>
                    <a:pt x="1878" y="1233"/>
                    <a:pt x="2216" y="1375"/>
                    <a:pt x="2527" y="1572"/>
                  </a:cubicBezTo>
                  <a:cubicBezTo>
                    <a:pt x="2547" y="1751"/>
                    <a:pt x="2666" y="1830"/>
                    <a:pt x="2845" y="1850"/>
                  </a:cubicBezTo>
                  <a:cubicBezTo>
                    <a:pt x="2905" y="1850"/>
                    <a:pt x="2984" y="1830"/>
                    <a:pt x="3064" y="1771"/>
                  </a:cubicBezTo>
                  <a:cubicBezTo>
                    <a:pt x="3084" y="1711"/>
                    <a:pt x="3084" y="1631"/>
                    <a:pt x="3064" y="1552"/>
                  </a:cubicBezTo>
                  <a:lnTo>
                    <a:pt x="2845" y="1413"/>
                  </a:lnTo>
                  <a:cubicBezTo>
                    <a:pt x="2786" y="1353"/>
                    <a:pt x="2746" y="1313"/>
                    <a:pt x="2666" y="1273"/>
                  </a:cubicBezTo>
                  <a:cubicBezTo>
                    <a:pt x="2646" y="1234"/>
                    <a:pt x="2587" y="1214"/>
                    <a:pt x="2547" y="1214"/>
                  </a:cubicBezTo>
                  <a:cubicBezTo>
                    <a:pt x="2467" y="1214"/>
                    <a:pt x="2388" y="1134"/>
                    <a:pt x="2308" y="1074"/>
                  </a:cubicBezTo>
                  <a:cubicBezTo>
                    <a:pt x="2288" y="1035"/>
                    <a:pt x="2248" y="1035"/>
                    <a:pt x="2189" y="1035"/>
                  </a:cubicBezTo>
                  <a:cubicBezTo>
                    <a:pt x="2069" y="975"/>
                    <a:pt x="1890" y="995"/>
                    <a:pt x="1791" y="875"/>
                  </a:cubicBezTo>
                  <a:cubicBezTo>
                    <a:pt x="1691" y="736"/>
                    <a:pt x="1294" y="577"/>
                    <a:pt x="1791" y="438"/>
                  </a:cubicBezTo>
                  <a:cubicBezTo>
                    <a:pt x="2049" y="370"/>
                    <a:pt x="2307" y="339"/>
                    <a:pt x="2559" y="339"/>
                  </a:cubicBezTo>
                  <a:cubicBezTo>
                    <a:pt x="2676" y="339"/>
                    <a:pt x="2791" y="346"/>
                    <a:pt x="2905" y="358"/>
                  </a:cubicBezTo>
                  <a:cubicBezTo>
                    <a:pt x="3662" y="436"/>
                    <a:pt x="4420" y="549"/>
                    <a:pt x="5177" y="549"/>
                  </a:cubicBezTo>
                  <a:cubicBezTo>
                    <a:pt x="5395" y="549"/>
                    <a:pt x="5612" y="540"/>
                    <a:pt x="5829" y="517"/>
                  </a:cubicBezTo>
                  <a:cubicBezTo>
                    <a:pt x="5113" y="279"/>
                    <a:pt x="4337" y="279"/>
                    <a:pt x="3581" y="159"/>
                  </a:cubicBezTo>
                  <a:cubicBezTo>
                    <a:pt x="3457" y="138"/>
                    <a:pt x="3333" y="130"/>
                    <a:pt x="3209" y="130"/>
                  </a:cubicBezTo>
                  <a:cubicBezTo>
                    <a:pt x="2836" y="130"/>
                    <a:pt x="2465" y="202"/>
                    <a:pt x="2102" y="202"/>
                  </a:cubicBezTo>
                  <a:cubicBezTo>
                    <a:pt x="1910" y="202"/>
                    <a:pt x="1719" y="182"/>
                    <a:pt x="1532" y="120"/>
                  </a:cubicBezTo>
                  <a:cubicBezTo>
                    <a:pt x="1329" y="38"/>
                    <a:pt x="1140" y="1"/>
                    <a:pt x="9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9"/>
            <p:cNvSpPr/>
            <p:nvPr/>
          </p:nvSpPr>
          <p:spPr>
            <a:xfrm>
              <a:off x="5619475" y="4200750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120" y="0"/>
                  </a:moveTo>
                  <a:lnTo>
                    <a:pt x="80" y="40"/>
                  </a:lnTo>
                  <a:cubicBezTo>
                    <a:pt x="1" y="239"/>
                    <a:pt x="20" y="358"/>
                    <a:pt x="259" y="398"/>
                  </a:cubicBezTo>
                  <a:lnTo>
                    <a:pt x="299" y="338"/>
                  </a:lnTo>
                  <a:cubicBezTo>
                    <a:pt x="259" y="219"/>
                    <a:pt x="180" y="12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9"/>
            <p:cNvSpPr/>
            <p:nvPr/>
          </p:nvSpPr>
          <p:spPr>
            <a:xfrm>
              <a:off x="4482600" y="360495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21" y="120"/>
                    <a:pt x="61" y="100"/>
                    <a:pt x="120" y="80"/>
                  </a:cubicBezTo>
                  <a:cubicBezTo>
                    <a:pt x="61" y="60"/>
                    <a:pt x="41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9"/>
            <p:cNvSpPr/>
            <p:nvPr/>
          </p:nvSpPr>
          <p:spPr>
            <a:xfrm>
              <a:off x="3964900" y="4113725"/>
              <a:ext cx="21800" cy="13450"/>
            </a:xfrm>
            <a:custGeom>
              <a:avLst/>
              <a:gdLst/>
              <a:ahLst/>
              <a:cxnLst/>
              <a:rect l="l" t="t" r="r" b="b"/>
              <a:pathLst>
                <a:path w="872" h="538" extrusionOk="0">
                  <a:moveTo>
                    <a:pt x="1" y="0"/>
                  </a:moveTo>
                  <a:lnTo>
                    <a:pt x="1" y="179"/>
                  </a:lnTo>
                  <a:cubicBezTo>
                    <a:pt x="1" y="219"/>
                    <a:pt x="20" y="259"/>
                    <a:pt x="20" y="318"/>
                  </a:cubicBezTo>
                  <a:cubicBezTo>
                    <a:pt x="219" y="338"/>
                    <a:pt x="418" y="318"/>
                    <a:pt x="538" y="477"/>
                  </a:cubicBezTo>
                  <a:cubicBezTo>
                    <a:pt x="637" y="517"/>
                    <a:pt x="757" y="517"/>
                    <a:pt x="856" y="537"/>
                  </a:cubicBezTo>
                  <a:cubicBezTo>
                    <a:pt x="871" y="227"/>
                    <a:pt x="827" y="2"/>
                    <a:pt x="581" y="2"/>
                  </a:cubicBezTo>
                  <a:cubicBezTo>
                    <a:pt x="511" y="2"/>
                    <a:pt x="424" y="20"/>
                    <a:pt x="319" y="60"/>
                  </a:cubicBezTo>
                  <a:cubicBezTo>
                    <a:pt x="308" y="62"/>
                    <a:pt x="295" y="64"/>
                    <a:pt x="282" y="64"/>
                  </a:cubicBezTo>
                  <a:cubicBezTo>
                    <a:pt x="201" y="64"/>
                    <a:pt x="86" y="1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9"/>
            <p:cNvSpPr/>
            <p:nvPr/>
          </p:nvSpPr>
          <p:spPr>
            <a:xfrm>
              <a:off x="3986275" y="4126650"/>
              <a:ext cx="9000" cy="5000"/>
            </a:xfrm>
            <a:custGeom>
              <a:avLst/>
              <a:gdLst/>
              <a:ahLst/>
              <a:cxnLst/>
              <a:rect l="l" t="t" r="r" b="b"/>
              <a:pathLst>
                <a:path w="360" h="200" extrusionOk="0">
                  <a:moveTo>
                    <a:pt x="1" y="0"/>
                  </a:moveTo>
                  <a:cubicBezTo>
                    <a:pt x="1" y="40"/>
                    <a:pt x="1" y="100"/>
                    <a:pt x="41" y="139"/>
                  </a:cubicBezTo>
                  <a:cubicBezTo>
                    <a:pt x="140" y="139"/>
                    <a:pt x="260" y="159"/>
                    <a:pt x="359" y="199"/>
                  </a:cubicBezTo>
                  <a:cubicBezTo>
                    <a:pt x="299" y="2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9"/>
            <p:cNvSpPr/>
            <p:nvPr/>
          </p:nvSpPr>
          <p:spPr>
            <a:xfrm>
              <a:off x="4003200" y="41361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0" y="0"/>
                  </a:moveTo>
                  <a:cubicBezTo>
                    <a:pt x="20" y="20"/>
                    <a:pt x="60" y="60"/>
                    <a:pt x="60" y="120"/>
                  </a:cubicBezTo>
                  <a:cubicBezTo>
                    <a:pt x="179" y="139"/>
                    <a:pt x="279" y="159"/>
                    <a:pt x="378" y="179"/>
                  </a:cubicBezTo>
                  <a:cubicBezTo>
                    <a:pt x="319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9"/>
            <p:cNvSpPr/>
            <p:nvPr/>
          </p:nvSpPr>
          <p:spPr>
            <a:xfrm>
              <a:off x="4011650" y="4139850"/>
              <a:ext cx="10475" cy="4225"/>
            </a:xfrm>
            <a:custGeom>
              <a:avLst/>
              <a:gdLst/>
              <a:ahLst/>
              <a:cxnLst/>
              <a:rect l="l" t="t" r="r" b="b"/>
              <a:pathLst>
                <a:path w="419" h="169" extrusionOk="0">
                  <a:moveTo>
                    <a:pt x="127" y="1"/>
                  </a:moveTo>
                  <a:cubicBezTo>
                    <a:pt x="88" y="1"/>
                    <a:pt x="45" y="4"/>
                    <a:pt x="0" y="9"/>
                  </a:cubicBezTo>
                  <a:cubicBezTo>
                    <a:pt x="0" y="69"/>
                    <a:pt x="40" y="109"/>
                    <a:pt x="60" y="149"/>
                  </a:cubicBezTo>
                  <a:cubicBezTo>
                    <a:pt x="180" y="168"/>
                    <a:pt x="279" y="168"/>
                    <a:pt x="418" y="168"/>
                  </a:cubicBezTo>
                  <a:cubicBezTo>
                    <a:pt x="344" y="34"/>
                    <a:pt x="247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9"/>
            <p:cNvSpPr/>
            <p:nvPr/>
          </p:nvSpPr>
          <p:spPr>
            <a:xfrm>
              <a:off x="3994750" y="4131625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0"/>
                  </a:moveTo>
                  <a:cubicBezTo>
                    <a:pt x="0" y="40"/>
                    <a:pt x="0" y="100"/>
                    <a:pt x="40" y="139"/>
                  </a:cubicBezTo>
                  <a:cubicBezTo>
                    <a:pt x="100" y="139"/>
                    <a:pt x="159" y="120"/>
                    <a:pt x="219" y="120"/>
                  </a:cubicBezTo>
                  <a:cubicBezTo>
                    <a:pt x="159" y="2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9"/>
            <p:cNvSpPr/>
            <p:nvPr/>
          </p:nvSpPr>
          <p:spPr>
            <a:xfrm>
              <a:off x="3980825" y="3960550"/>
              <a:ext cx="112400" cy="54600"/>
            </a:xfrm>
            <a:custGeom>
              <a:avLst/>
              <a:gdLst/>
              <a:ahLst/>
              <a:cxnLst/>
              <a:rect l="l" t="t" r="r" b="b"/>
              <a:pathLst>
                <a:path w="4496" h="2184" extrusionOk="0">
                  <a:moveTo>
                    <a:pt x="219" y="0"/>
                  </a:moveTo>
                  <a:cubicBezTo>
                    <a:pt x="100" y="20"/>
                    <a:pt x="0" y="100"/>
                    <a:pt x="0" y="239"/>
                  </a:cubicBezTo>
                  <a:cubicBezTo>
                    <a:pt x="20" y="318"/>
                    <a:pt x="40" y="398"/>
                    <a:pt x="100" y="478"/>
                  </a:cubicBezTo>
                  <a:cubicBezTo>
                    <a:pt x="816" y="1015"/>
                    <a:pt x="1651" y="1333"/>
                    <a:pt x="2467" y="1671"/>
                  </a:cubicBezTo>
                  <a:cubicBezTo>
                    <a:pt x="2686" y="1771"/>
                    <a:pt x="2904" y="1790"/>
                    <a:pt x="3103" y="1890"/>
                  </a:cubicBezTo>
                  <a:cubicBezTo>
                    <a:pt x="3121" y="1884"/>
                    <a:pt x="3135" y="1882"/>
                    <a:pt x="3147" y="1882"/>
                  </a:cubicBezTo>
                  <a:cubicBezTo>
                    <a:pt x="3176" y="1882"/>
                    <a:pt x="3195" y="1896"/>
                    <a:pt x="3223" y="1910"/>
                  </a:cubicBezTo>
                  <a:cubicBezTo>
                    <a:pt x="3382" y="2069"/>
                    <a:pt x="3601" y="1910"/>
                    <a:pt x="3760" y="2089"/>
                  </a:cubicBezTo>
                  <a:cubicBezTo>
                    <a:pt x="3800" y="2129"/>
                    <a:pt x="3899" y="2168"/>
                    <a:pt x="3979" y="2168"/>
                  </a:cubicBezTo>
                  <a:cubicBezTo>
                    <a:pt x="4042" y="2175"/>
                    <a:pt x="4108" y="2183"/>
                    <a:pt x="4171" y="2183"/>
                  </a:cubicBezTo>
                  <a:cubicBezTo>
                    <a:pt x="4306" y="2183"/>
                    <a:pt x="4428" y="2145"/>
                    <a:pt x="4496" y="1969"/>
                  </a:cubicBezTo>
                  <a:cubicBezTo>
                    <a:pt x="4436" y="1731"/>
                    <a:pt x="4257" y="1631"/>
                    <a:pt x="4058" y="1572"/>
                  </a:cubicBezTo>
                  <a:cubicBezTo>
                    <a:pt x="4042" y="1572"/>
                    <a:pt x="4026" y="1573"/>
                    <a:pt x="4010" y="1573"/>
                  </a:cubicBezTo>
                  <a:cubicBezTo>
                    <a:pt x="3656" y="1573"/>
                    <a:pt x="3388" y="1367"/>
                    <a:pt x="3084" y="1233"/>
                  </a:cubicBezTo>
                  <a:cubicBezTo>
                    <a:pt x="2109" y="836"/>
                    <a:pt x="1214" y="318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9"/>
            <p:cNvSpPr/>
            <p:nvPr/>
          </p:nvSpPr>
          <p:spPr>
            <a:xfrm>
              <a:off x="4077800" y="4006300"/>
              <a:ext cx="111925" cy="52725"/>
            </a:xfrm>
            <a:custGeom>
              <a:avLst/>
              <a:gdLst/>
              <a:ahLst/>
              <a:cxnLst/>
              <a:rect l="l" t="t" r="r" b="b"/>
              <a:pathLst>
                <a:path w="4477" h="2109" extrusionOk="0">
                  <a:moveTo>
                    <a:pt x="659" y="0"/>
                  </a:moveTo>
                  <a:cubicBezTo>
                    <a:pt x="627" y="0"/>
                    <a:pt x="597" y="20"/>
                    <a:pt x="577" y="60"/>
                  </a:cubicBezTo>
                  <a:cubicBezTo>
                    <a:pt x="458" y="279"/>
                    <a:pt x="219" y="219"/>
                    <a:pt x="60" y="239"/>
                  </a:cubicBezTo>
                  <a:cubicBezTo>
                    <a:pt x="20" y="239"/>
                    <a:pt x="0" y="259"/>
                    <a:pt x="60" y="259"/>
                  </a:cubicBezTo>
                  <a:cubicBezTo>
                    <a:pt x="20" y="279"/>
                    <a:pt x="60" y="318"/>
                    <a:pt x="120" y="338"/>
                  </a:cubicBezTo>
                  <a:lnTo>
                    <a:pt x="199" y="338"/>
                  </a:lnTo>
                  <a:lnTo>
                    <a:pt x="259" y="358"/>
                  </a:lnTo>
                  <a:cubicBezTo>
                    <a:pt x="398" y="517"/>
                    <a:pt x="617" y="577"/>
                    <a:pt x="776" y="736"/>
                  </a:cubicBezTo>
                  <a:cubicBezTo>
                    <a:pt x="856" y="836"/>
                    <a:pt x="1015" y="776"/>
                    <a:pt x="1094" y="915"/>
                  </a:cubicBezTo>
                  <a:cubicBezTo>
                    <a:pt x="1691" y="1134"/>
                    <a:pt x="2288" y="1373"/>
                    <a:pt x="2706" y="1870"/>
                  </a:cubicBezTo>
                  <a:cubicBezTo>
                    <a:pt x="2765" y="1950"/>
                    <a:pt x="2944" y="1930"/>
                    <a:pt x="3044" y="1950"/>
                  </a:cubicBezTo>
                  <a:cubicBezTo>
                    <a:pt x="3481" y="1731"/>
                    <a:pt x="4237" y="2109"/>
                    <a:pt x="4476" y="1353"/>
                  </a:cubicBezTo>
                  <a:cubicBezTo>
                    <a:pt x="4369" y="1198"/>
                    <a:pt x="4249" y="1151"/>
                    <a:pt x="4121" y="1151"/>
                  </a:cubicBezTo>
                  <a:cubicBezTo>
                    <a:pt x="3986" y="1151"/>
                    <a:pt x="3843" y="1203"/>
                    <a:pt x="3700" y="1234"/>
                  </a:cubicBezTo>
                  <a:cubicBezTo>
                    <a:pt x="3675" y="1229"/>
                    <a:pt x="3649" y="1227"/>
                    <a:pt x="3624" y="1227"/>
                  </a:cubicBezTo>
                  <a:cubicBezTo>
                    <a:pt x="3380" y="1227"/>
                    <a:pt x="3137" y="1401"/>
                    <a:pt x="2886" y="1401"/>
                  </a:cubicBezTo>
                  <a:cubicBezTo>
                    <a:pt x="2794" y="1401"/>
                    <a:pt x="2701" y="1378"/>
                    <a:pt x="2606" y="1313"/>
                  </a:cubicBezTo>
                  <a:cubicBezTo>
                    <a:pt x="2069" y="915"/>
                    <a:pt x="1413" y="716"/>
                    <a:pt x="915" y="239"/>
                  </a:cubicBezTo>
                  <a:cubicBezTo>
                    <a:pt x="876" y="159"/>
                    <a:pt x="816" y="120"/>
                    <a:pt x="756" y="60"/>
                  </a:cubicBezTo>
                  <a:cubicBezTo>
                    <a:pt x="726" y="20"/>
                    <a:pt x="691" y="0"/>
                    <a:pt x="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9"/>
            <p:cNvSpPr/>
            <p:nvPr/>
          </p:nvSpPr>
          <p:spPr>
            <a:xfrm>
              <a:off x="3973350" y="3975750"/>
              <a:ext cx="64175" cy="41500"/>
            </a:xfrm>
            <a:custGeom>
              <a:avLst/>
              <a:gdLst/>
              <a:ahLst/>
              <a:cxnLst/>
              <a:rect l="l" t="t" r="r" b="b"/>
              <a:pathLst>
                <a:path w="2567" h="1660" extrusionOk="0">
                  <a:moveTo>
                    <a:pt x="361" y="1"/>
                  </a:moveTo>
                  <a:cubicBezTo>
                    <a:pt x="312" y="1"/>
                    <a:pt x="256" y="15"/>
                    <a:pt x="200" y="29"/>
                  </a:cubicBezTo>
                  <a:cubicBezTo>
                    <a:pt x="140" y="88"/>
                    <a:pt x="100" y="128"/>
                    <a:pt x="80" y="208"/>
                  </a:cubicBezTo>
                  <a:cubicBezTo>
                    <a:pt x="1" y="327"/>
                    <a:pt x="120" y="486"/>
                    <a:pt x="1" y="586"/>
                  </a:cubicBezTo>
                  <a:lnTo>
                    <a:pt x="1" y="765"/>
                  </a:lnTo>
                  <a:cubicBezTo>
                    <a:pt x="816" y="944"/>
                    <a:pt x="1493" y="1461"/>
                    <a:pt x="2288" y="1660"/>
                  </a:cubicBezTo>
                  <a:cubicBezTo>
                    <a:pt x="2467" y="1600"/>
                    <a:pt x="2527" y="1461"/>
                    <a:pt x="2567" y="1282"/>
                  </a:cubicBezTo>
                  <a:cubicBezTo>
                    <a:pt x="2567" y="1202"/>
                    <a:pt x="2527" y="1123"/>
                    <a:pt x="2487" y="1063"/>
                  </a:cubicBezTo>
                  <a:cubicBezTo>
                    <a:pt x="1970" y="665"/>
                    <a:pt x="1314" y="427"/>
                    <a:pt x="737" y="108"/>
                  </a:cubicBezTo>
                  <a:cubicBezTo>
                    <a:pt x="637" y="88"/>
                    <a:pt x="518" y="29"/>
                    <a:pt x="419" y="9"/>
                  </a:cubicBezTo>
                  <a:cubicBezTo>
                    <a:pt x="401" y="3"/>
                    <a:pt x="382" y="1"/>
                    <a:pt x="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9"/>
            <p:cNvSpPr/>
            <p:nvPr/>
          </p:nvSpPr>
          <p:spPr>
            <a:xfrm>
              <a:off x="4152900" y="4039250"/>
              <a:ext cx="54725" cy="26750"/>
            </a:xfrm>
            <a:custGeom>
              <a:avLst/>
              <a:gdLst/>
              <a:ahLst/>
              <a:cxnLst/>
              <a:rect l="l" t="t" r="r" b="b"/>
              <a:pathLst>
                <a:path w="2189" h="1070" extrusionOk="0">
                  <a:moveTo>
                    <a:pt x="1805" y="1"/>
                  </a:moveTo>
                  <a:cubicBezTo>
                    <a:pt x="1666" y="1"/>
                    <a:pt x="1533" y="53"/>
                    <a:pt x="1432" y="154"/>
                  </a:cubicBezTo>
                  <a:cubicBezTo>
                    <a:pt x="975" y="393"/>
                    <a:pt x="438" y="333"/>
                    <a:pt x="0" y="691"/>
                  </a:cubicBezTo>
                  <a:cubicBezTo>
                    <a:pt x="239" y="711"/>
                    <a:pt x="497" y="632"/>
                    <a:pt x="497" y="1010"/>
                  </a:cubicBezTo>
                  <a:cubicBezTo>
                    <a:pt x="557" y="1030"/>
                    <a:pt x="577" y="1049"/>
                    <a:pt x="597" y="1069"/>
                  </a:cubicBezTo>
                  <a:cubicBezTo>
                    <a:pt x="1074" y="950"/>
                    <a:pt x="1552" y="771"/>
                    <a:pt x="1989" y="572"/>
                  </a:cubicBezTo>
                  <a:cubicBezTo>
                    <a:pt x="2089" y="512"/>
                    <a:pt x="2168" y="413"/>
                    <a:pt x="2188" y="254"/>
                  </a:cubicBezTo>
                  <a:cubicBezTo>
                    <a:pt x="2168" y="194"/>
                    <a:pt x="2129" y="114"/>
                    <a:pt x="2049" y="55"/>
                  </a:cubicBezTo>
                  <a:cubicBezTo>
                    <a:pt x="1969" y="18"/>
                    <a:pt x="1886" y="1"/>
                    <a:pt x="18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9"/>
            <p:cNvSpPr/>
            <p:nvPr/>
          </p:nvSpPr>
          <p:spPr>
            <a:xfrm>
              <a:off x="4030550" y="4005050"/>
              <a:ext cx="44775" cy="30825"/>
            </a:xfrm>
            <a:custGeom>
              <a:avLst/>
              <a:gdLst/>
              <a:ahLst/>
              <a:cxnLst/>
              <a:rect l="l" t="t" r="r" b="b"/>
              <a:pathLst>
                <a:path w="1791" h="1233" extrusionOk="0">
                  <a:moveTo>
                    <a:pt x="421" y="1"/>
                  </a:moveTo>
                  <a:cubicBezTo>
                    <a:pt x="360" y="1"/>
                    <a:pt x="293" y="16"/>
                    <a:pt x="219" y="50"/>
                  </a:cubicBezTo>
                  <a:cubicBezTo>
                    <a:pt x="160" y="209"/>
                    <a:pt x="80" y="329"/>
                    <a:pt x="0" y="488"/>
                  </a:cubicBezTo>
                  <a:cubicBezTo>
                    <a:pt x="478" y="687"/>
                    <a:pt x="856" y="1105"/>
                    <a:pt x="1413" y="1164"/>
                  </a:cubicBezTo>
                  <a:cubicBezTo>
                    <a:pt x="1474" y="1208"/>
                    <a:pt x="1536" y="1233"/>
                    <a:pt x="1594" y="1233"/>
                  </a:cubicBezTo>
                  <a:cubicBezTo>
                    <a:pt x="1667" y="1233"/>
                    <a:pt x="1735" y="1193"/>
                    <a:pt x="1791" y="1105"/>
                  </a:cubicBezTo>
                  <a:cubicBezTo>
                    <a:pt x="1791" y="906"/>
                    <a:pt x="1612" y="906"/>
                    <a:pt x="1512" y="826"/>
                  </a:cubicBezTo>
                  <a:lnTo>
                    <a:pt x="1453" y="766"/>
                  </a:lnTo>
                  <a:lnTo>
                    <a:pt x="1293" y="607"/>
                  </a:lnTo>
                  <a:cubicBezTo>
                    <a:pt x="1214" y="528"/>
                    <a:pt x="1114" y="508"/>
                    <a:pt x="1075" y="428"/>
                  </a:cubicBezTo>
                  <a:lnTo>
                    <a:pt x="1055" y="428"/>
                  </a:lnTo>
                  <a:cubicBezTo>
                    <a:pt x="995" y="388"/>
                    <a:pt x="915" y="329"/>
                    <a:pt x="876" y="289"/>
                  </a:cubicBezTo>
                  <a:cubicBezTo>
                    <a:pt x="741" y="139"/>
                    <a:pt x="606" y="1"/>
                    <a:pt x="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9"/>
            <p:cNvSpPr/>
            <p:nvPr/>
          </p:nvSpPr>
          <p:spPr>
            <a:xfrm>
              <a:off x="4034400" y="3997425"/>
              <a:ext cx="24025" cy="15350"/>
            </a:xfrm>
            <a:custGeom>
              <a:avLst/>
              <a:gdLst/>
              <a:ahLst/>
              <a:cxnLst/>
              <a:rect l="l" t="t" r="r" b="b"/>
              <a:pathLst>
                <a:path w="961" h="614" extrusionOk="0">
                  <a:moveTo>
                    <a:pt x="199" y="1"/>
                  </a:moveTo>
                  <a:cubicBezTo>
                    <a:pt x="82" y="1"/>
                    <a:pt x="1" y="55"/>
                    <a:pt x="25" y="276"/>
                  </a:cubicBezTo>
                  <a:cubicBezTo>
                    <a:pt x="45" y="315"/>
                    <a:pt x="45" y="335"/>
                    <a:pt x="65" y="395"/>
                  </a:cubicBezTo>
                  <a:cubicBezTo>
                    <a:pt x="264" y="475"/>
                    <a:pt x="503" y="534"/>
                    <a:pt x="722" y="614"/>
                  </a:cubicBezTo>
                  <a:cubicBezTo>
                    <a:pt x="801" y="534"/>
                    <a:pt x="861" y="475"/>
                    <a:pt x="960" y="395"/>
                  </a:cubicBezTo>
                  <a:cubicBezTo>
                    <a:pt x="887" y="139"/>
                    <a:pt x="747" y="34"/>
                    <a:pt x="509" y="34"/>
                  </a:cubicBezTo>
                  <a:cubicBezTo>
                    <a:pt x="488" y="34"/>
                    <a:pt x="466" y="35"/>
                    <a:pt x="443" y="37"/>
                  </a:cubicBezTo>
                  <a:cubicBezTo>
                    <a:pt x="359" y="22"/>
                    <a:pt x="272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9"/>
            <p:cNvSpPr/>
            <p:nvPr/>
          </p:nvSpPr>
          <p:spPr>
            <a:xfrm>
              <a:off x="4065350" y="4028175"/>
              <a:ext cx="28375" cy="14450"/>
            </a:xfrm>
            <a:custGeom>
              <a:avLst/>
              <a:gdLst/>
              <a:ahLst/>
              <a:cxnLst/>
              <a:rect l="l" t="t" r="r" b="b"/>
              <a:pathLst>
                <a:path w="1135" h="578" extrusionOk="0">
                  <a:moveTo>
                    <a:pt x="339" y="0"/>
                  </a:moveTo>
                  <a:cubicBezTo>
                    <a:pt x="339" y="60"/>
                    <a:pt x="319" y="80"/>
                    <a:pt x="319" y="100"/>
                  </a:cubicBezTo>
                  <a:cubicBezTo>
                    <a:pt x="260" y="239"/>
                    <a:pt x="120" y="239"/>
                    <a:pt x="1" y="259"/>
                  </a:cubicBezTo>
                  <a:cubicBezTo>
                    <a:pt x="180" y="478"/>
                    <a:pt x="478" y="458"/>
                    <a:pt x="677" y="577"/>
                  </a:cubicBezTo>
                  <a:cubicBezTo>
                    <a:pt x="777" y="438"/>
                    <a:pt x="1135" y="577"/>
                    <a:pt x="1035" y="239"/>
                  </a:cubicBezTo>
                  <a:cubicBezTo>
                    <a:pt x="976" y="180"/>
                    <a:pt x="916" y="140"/>
                    <a:pt x="836" y="80"/>
                  </a:cubicBezTo>
                  <a:cubicBezTo>
                    <a:pt x="757" y="80"/>
                    <a:pt x="618" y="60"/>
                    <a:pt x="518" y="60"/>
                  </a:cubicBezTo>
                  <a:cubicBezTo>
                    <a:pt x="478" y="0"/>
                    <a:pt x="41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9"/>
            <p:cNvSpPr/>
            <p:nvPr/>
          </p:nvSpPr>
          <p:spPr>
            <a:xfrm>
              <a:off x="3947500" y="3986325"/>
              <a:ext cx="21400" cy="13025"/>
            </a:xfrm>
            <a:custGeom>
              <a:avLst/>
              <a:gdLst/>
              <a:ahLst/>
              <a:cxnLst/>
              <a:rect l="l" t="t" r="r" b="b"/>
              <a:pathLst>
                <a:path w="856" h="521" extrusionOk="0">
                  <a:moveTo>
                    <a:pt x="300" y="1"/>
                  </a:moveTo>
                  <a:cubicBezTo>
                    <a:pt x="210" y="1"/>
                    <a:pt x="112" y="45"/>
                    <a:pt x="0" y="163"/>
                  </a:cubicBezTo>
                  <a:cubicBezTo>
                    <a:pt x="339" y="163"/>
                    <a:pt x="557" y="441"/>
                    <a:pt x="856" y="521"/>
                  </a:cubicBezTo>
                  <a:lnTo>
                    <a:pt x="856" y="342"/>
                  </a:lnTo>
                  <a:cubicBezTo>
                    <a:pt x="664" y="218"/>
                    <a:pt x="500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9"/>
            <p:cNvSpPr/>
            <p:nvPr/>
          </p:nvSpPr>
          <p:spPr>
            <a:xfrm>
              <a:off x="4082775" y="4034150"/>
              <a:ext cx="14925" cy="8850"/>
            </a:xfrm>
            <a:custGeom>
              <a:avLst/>
              <a:gdLst/>
              <a:ahLst/>
              <a:cxnLst/>
              <a:rect l="l" t="t" r="r" b="b"/>
              <a:pathLst>
                <a:path w="597" h="354" extrusionOk="0">
                  <a:moveTo>
                    <a:pt x="378" y="0"/>
                  </a:moveTo>
                  <a:cubicBezTo>
                    <a:pt x="259" y="120"/>
                    <a:pt x="120" y="219"/>
                    <a:pt x="0" y="338"/>
                  </a:cubicBezTo>
                  <a:cubicBezTo>
                    <a:pt x="60" y="348"/>
                    <a:pt x="115" y="353"/>
                    <a:pt x="172" y="353"/>
                  </a:cubicBezTo>
                  <a:cubicBezTo>
                    <a:pt x="229" y="353"/>
                    <a:pt x="289" y="348"/>
                    <a:pt x="358" y="338"/>
                  </a:cubicBezTo>
                  <a:cubicBezTo>
                    <a:pt x="380" y="338"/>
                    <a:pt x="404" y="339"/>
                    <a:pt x="428" y="339"/>
                  </a:cubicBezTo>
                  <a:cubicBezTo>
                    <a:pt x="513" y="339"/>
                    <a:pt x="597" y="327"/>
                    <a:pt x="597" y="219"/>
                  </a:cubicBezTo>
                  <a:cubicBezTo>
                    <a:pt x="597" y="100"/>
                    <a:pt x="478" y="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9"/>
            <p:cNvSpPr/>
            <p:nvPr/>
          </p:nvSpPr>
          <p:spPr>
            <a:xfrm>
              <a:off x="4083275" y="4016200"/>
              <a:ext cx="13450" cy="9525"/>
            </a:xfrm>
            <a:custGeom>
              <a:avLst/>
              <a:gdLst/>
              <a:ahLst/>
              <a:cxnLst/>
              <a:rect l="l" t="t" r="r" b="b"/>
              <a:pathLst>
                <a:path w="538" h="381" extrusionOk="0">
                  <a:moveTo>
                    <a:pt x="38" y="1"/>
                  </a:moveTo>
                  <a:cubicBezTo>
                    <a:pt x="26" y="1"/>
                    <a:pt x="13" y="1"/>
                    <a:pt x="0" y="2"/>
                  </a:cubicBezTo>
                  <a:cubicBezTo>
                    <a:pt x="80" y="261"/>
                    <a:pt x="259" y="380"/>
                    <a:pt x="537" y="380"/>
                  </a:cubicBezTo>
                  <a:cubicBezTo>
                    <a:pt x="404" y="190"/>
                    <a:pt x="290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9"/>
            <p:cNvSpPr/>
            <p:nvPr/>
          </p:nvSpPr>
          <p:spPr>
            <a:xfrm>
              <a:off x="4060875" y="4008125"/>
              <a:ext cx="13450" cy="4675"/>
            </a:xfrm>
            <a:custGeom>
              <a:avLst/>
              <a:gdLst/>
              <a:ahLst/>
              <a:cxnLst/>
              <a:rect l="l" t="t" r="r" b="b"/>
              <a:pathLst>
                <a:path w="538" h="187" extrusionOk="0">
                  <a:moveTo>
                    <a:pt x="114" y="1"/>
                  </a:moveTo>
                  <a:cubicBezTo>
                    <a:pt x="77" y="1"/>
                    <a:pt x="39" y="3"/>
                    <a:pt x="1" y="7"/>
                  </a:cubicBezTo>
                  <a:cubicBezTo>
                    <a:pt x="117" y="173"/>
                    <a:pt x="274" y="186"/>
                    <a:pt x="439" y="186"/>
                  </a:cubicBezTo>
                  <a:cubicBezTo>
                    <a:pt x="472" y="186"/>
                    <a:pt x="505" y="186"/>
                    <a:pt x="538" y="186"/>
                  </a:cubicBezTo>
                  <a:cubicBezTo>
                    <a:pt x="410" y="41"/>
                    <a:pt x="268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9"/>
            <p:cNvSpPr/>
            <p:nvPr/>
          </p:nvSpPr>
          <p:spPr>
            <a:xfrm>
              <a:off x="4096700" y="4025700"/>
              <a:ext cx="7975" cy="4500"/>
            </a:xfrm>
            <a:custGeom>
              <a:avLst/>
              <a:gdLst/>
              <a:ahLst/>
              <a:cxnLst/>
              <a:rect l="l" t="t" r="r" b="b"/>
              <a:pathLst>
                <a:path w="319" h="180" extrusionOk="0">
                  <a:moveTo>
                    <a:pt x="0" y="0"/>
                  </a:moveTo>
                  <a:cubicBezTo>
                    <a:pt x="40" y="119"/>
                    <a:pt x="159" y="179"/>
                    <a:pt x="318" y="179"/>
                  </a:cubicBezTo>
                  <a:cubicBezTo>
                    <a:pt x="239" y="6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9"/>
            <p:cNvSpPr/>
            <p:nvPr/>
          </p:nvSpPr>
          <p:spPr>
            <a:xfrm>
              <a:off x="4065350" y="4024500"/>
              <a:ext cx="9975" cy="6175"/>
            </a:xfrm>
            <a:custGeom>
              <a:avLst/>
              <a:gdLst/>
              <a:ahLst/>
              <a:cxnLst/>
              <a:rect l="l" t="t" r="r" b="b"/>
              <a:pathLst>
                <a:path w="399" h="247" extrusionOk="0">
                  <a:moveTo>
                    <a:pt x="99" y="0"/>
                  </a:moveTo>
                  <a:cubicBezTo>
                    <a:pt x="67" y="0"/>
                    <a:pt x="34" y="15"/>
                    <a:pt x="1" y="48"/>
                  </a:cubicBezTo>
                  <a:cubicBezTo>
                    <a:pt x="61" y="207"/>
                    <a:pt x="200" y="227"/>
                    <a:pt x="319" y="247"/>
                  </a:cubicBezTo>
                  <a:lnTo>
                    <a:pt x="379" y="207"/>
                  </a:lnTo>
                  <a:cubicBezTo>
                    <a:pt x="379" y="207"/>
                    <a:pt x="399" y="187"/>
                    <a:pt x="399" y="147"/>
                  </a:cubicBezTo>
                  <a:cubicBezTo>
                    <a:pt x="399" y="128"/>
                    <a:pt x="379" y="88"/>
                    <a:pt x="359" y="48"/>
                  </a:cubicBezTo>
                  <a:cubicBezTo>
                    <a:pt x="299" y="28"/>
                    <a:pt x="220" y="28"/>
                    <a:pt x="180" y="28"/>
                  </a:cubicBezTo>
                  <a:cubicBezTo>
                    <a:pt x="153" y="10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9"/>
            <p:cNvSpPr/>
            <p:nvPr/>
          </p:nvSpPr>
          <p:spPr>
            <a:xfrm>
              <a:off x="4057400" y="4016250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1" y="0"/>
                  </a:moveTo>
                  <a:cubicBezTo>
                    <a:pt x="40" y="60"/>
                    <a:pt x="100" y="139"/>
                    <a:pt x="140" y="179"/>
                  </a:cubicBezTo>
                  <a:cubicBezTo>
                    <a:pt x="200" y="219"/>
                    <a:pt x="219" y="239"/>
                    <a:pt x="239" y="259"/>
                  </a:cubicBezTo>
                  <a:cubicBezTo>
                    <a:pt x="299" y="239"/>
                    <a:pt x="319" y="219"/>
                    <a:pt x="339" y="179"/>
                  </a:cubicBezTo>
                  <a:cubicBezTo>
                    <a:pt x="279" y="6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9"/>
            <p:cNvSpPr/>
            <p:nvPr/>
          </p:nvSpPr>
          <p:spPr>
            <a:xfrm>
              <a:off x="4087250" y="40306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cubicBezTo>
                    <a:pt x="80" y="61"/>
                    <a:pt x="120" y="100"/>
                    <a:pt x="199" y="160"/>
                  </a:cubicBezTo>
                  <a:cubicBezTo>
                    <a:pt x="139" y="6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9"/>
            <p:cNvSpPr/>
            <p:nvPr/>
          </p:nvSpPr>
          <p:spPr>
            <a:xfrm>
              <a:off x="4073825" y="40257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60"/>
                    <a:pt x="40" y="99"/>
                    <a:pt x="40" y="159"/>
                  </a:cubicBezTo>
                  <a:lnTo>
                    <a:pt x="179" y="159"/>
                  </a:lnTo>
                  <a:cubicBezTo>
                    <a:pt x="139" y="99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9"/>
            <p:cNvSpPr/>
            <p:nvPr/>
          </p:nvSpPr>
          <p:spPr>
            <a:xfrm>
              <a:off x="4063875" y="4021700"/>
              <a:ext cx="5975" cy="4025"/>
            </a:xfrm>
            <a:custGeom>
              <a:avLst/>
              <a:gdLst/>
              <a:ahLst/>
              <a:cxnLst/>
              <a:rect l="l" t="t" r="r" b="b"/>
              <a:pathLst>
                <a:path w="239" h="161" extrusionOk="0">
                  <a:moveTo>
                    <a:pt x="80" y="1"/>
                  </a:moveTo>
                  <a:lnTo>
                    <a:pt x="60" y="21"/>
                  </a:lnTo>
                  <a:cubicBezTo>
                    <a:pt x="60" y="21"/>
                    <a:pt x="40" y="21"/>
                    <a:pt x="40" y="61"/>
                  </a:cubicBezTo>
                  <a:cubicBezTo>
                    <a:pt x="0" y="100"/>
                    <a:pt x="40" y="140"/>
                    <a:pt x="60" y="160"/>
                  </a:cubicBezTo>
                  <a:cubicBezTo>
                    <a:pt x="120" y="160"/>
                    <a:pt x="179" y="140"/>
                    <a:pt x="239" y="140"/>
                  </a:cubicBezTo>
                  <a:cubicBezTo>
                    <a:pt x="179" y="100"/>
                    <a:pt x="139" y="2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9"/>
            <p:cNvSpPr/>
            <p:nvPr/>
          </p:nvSpPr>
          <p:spPr>
            <a:xfrm>
              <a:off x="4074800" y="401225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1" y="1"/>
                  </a:moveTo>
                  <a:cubicBezTo>
                    <a:pt x="41" y="100"/>
                    <a:pt x="120" y="140"/>
                    <a:pt x="220" y="140"/>
                  </a:cubicBezTo>
                  <a:cubicBezTo>
                    <a:pt x="200" y="100"/>
                    <a:pt x="180" y="4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9"/>
            <p:cNvSpPr/>
            <p:nvPr/>
          </p:nvSpPr>
          <p:spPr>
            <a:xfrm>
              <a:off x="4052425" y="4012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80" y="140"/>
                    <a:pt x="180" y="14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9"/>
            <p:cNvSpPr/>
            <p:nvPr/>
          </p:nvSpPr>
          <p:spPr>
            <a:xfrm>
              <a:off x="4164325" y="4064975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40" y="1"/>
                  </a:moveTo>
                  <a:cubicBezTo>
                    <a:pt x="20" y="1"/>
                    <a:pt x="1" y="20"/>
                    <a:pt x="1" y="40"/>
                  </a:cubicBezTo>
                  <a:cubicBezTo>
                    <a:pt x="20" y="100"/>
                    <a:pt x="20" y="120"/>
                    <a:pt x="40" y="180"/>
                  </a:cubicBezTo>
                  <a:cubicBezTo>
                    <a:pt x="80" y="180"/>
                    <a:pt x="100" y="180"/>
                    <a:pt x="120" y="219"/>
                  </a:cubicBezTo>
                  <a:cubicBezTo>
                    <a:pt x="120" y="219"/>
                    <a:pt x="140" y="199"/>
                    <a:pt x="140" y="140"/>
                  </a:cubicBezTo>
                  <a:cubicBezTo>
                    <a:pt x="140" y="100"/>
                    <a:pt x="120" y="40"/>
                    <a:pt x="80" y="20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9"/>
            <p:cNvSpPr/>
            <p:nvPr/>
          </p:nvSpPr>
          <p:spPr>
            <a:xfrm>
              <a:off x="4655175" y="3958725"/>
              <a:ext cx="80475" cy="40675"/>
            </a:xfrm>
            <a:custGeom>
              <a:avLst/>
              <a:gdLst/>
              <a:ahLst/>
              <a:cxnLst/>
              <a:rect l="l" t="t" r="r" b="b"/>
              <a:pathLst>
                <a:path w="3219" h="1627" extrusionOk="0">
                  <a:moveTo>
                    <a:pt x="2345" y="0"/>
                  </a:moveTo>
                  <a:cubicBezTo>
                    <a:pt x="2177" y="0"/>
                    <a:pt x="1999" y="55"/>
                    <a:pt x="1831" y="93"/>
                  </a:cubicBezTo>
                  <a:cubicBezTo>
                    <a:pt x="1822" y="89"/>
                    <a:pt x="1813" y="88"/>
                    <a:pt x="1804" y="88"/>
                  </a:cubicBezTo>
                  <a:cubicBezTo>
                    <a:pt x="1739" y="88"/>
                    <a:pt x="1690" y="181"/>
                    <a:pt x="1629" y="181"/>
                  </a:cubicBezTo>
                  <a:cubicBezTo>
                    <a:pt x="1611" y="181"/>
                    <a:pt x="1592" y="173"/>
                    <a:pt x="1572" y="153"/>
                  </a:cubicBezTo>
                  <a:cubicBezTo>
                    <a:pt x="1493" y="93"/>
                    <a:pt x="1453" y="73"/>
                    <a:pt x="1373" y="73"/>
                  </a:cubicBezTo>
                  <a:cubicBezTo>
                    <a:pt x="1234" y="73"/>
                    <a:pt x="1135" y="133"/>
                    <a:pt x="1035" y="252"/>
                  </a:cubicBezTo>
                  <a:cubicBezTo>
                    <a:pt x="1035" y="305"/>
                    <a:pt x="1018" y="329"/>
                    <a:pt x="1003" y="329"/>
                  </a:cubicBezTo>
                  <a:cubicBezTo>
                    <a:pt x="989" y="329"/>
                    <a:pt x="975" y="310"/>
                    <a:pt x="975" y="272"/>
                  </a:cubicBezTo>
                  <a:cubicBezTo>
                    <a:pt x="955" y="252"/>
                    <a:pt x="995" y="192"/>
                    <a:pt x="955" y="153"/>
                  </a:cubicBezTo>
                  <a:cubicBezTo>
                    <a:pt x="822" y="122"/>
                    <a:pt x="694" y="80"/>
                    <a:pt x="571" y="80"/>
                  </a:cubicBezTo>
                  <a:cubicBezTo>
                    <a:pt x="456" y="80"/>
                    <a:pt x="345" y="117"/>
                    <a:pt x="239" y="232"/>
                  </a:cubicBezTo>
                  <a:cubicBezTo>
                    <a:pt x="180" y="451"/>
                    <a:pt x="1" y="650"/>
                    <a:pt x="80" y="889"/>
                  </a:cubicBezTo>
                  <a:cubicBezTo>
                    <a:pt x="376" y="1153"/>
                    <a:pt x="695" y="1247"/>
                    <a:pt x="1049" y="1247"/>
                  </a:cubicBezTo>
                  <a:cubicBezTo>
                    <a:pt x="1148" y="1247"/>
                    <a:pt x="1249" y="1240"/>
                    <a:pt x="1353" y="1227"/>
                  </a:cubicBezTo>
                  <a:cubicBezTo>
                    <a:pt x="1361" y="1231"/>
                    <a:pt x="1369" y="1233"/>
                    <a:pt x="1378" y="1233"/>
                  </a:cubicBezTo>
                  <a:cubicBezTo>
                    <a:pt x="1469" y="1233"/>
                    <a:pt x="1580" y="985"/>
                    <a:pt x="1683" y="985"/>
                  </a:cubicBezTo>
                  <a:cubicBezTo>
                    <a:pt x="1736" y="985"/>
                    <a:pt x="1786" y="1050"/>
                    <a:pt x="1831" y="1247"/>
                  </a:cubicBezTo>
                  <a:cubicBezTo>
                    <a:pt x="1967" y="1520"/>
                    <a:pt x="2188" y="1526"/>
                    <a:pt x="2412" y="1526"/>
                  </a:cubicBezTo>
                  <a:cubicBezTo>
                    <a:pt x="2423" y="1526"/>
                    <a:pt x="2434" y="1526"/>
                    <a:pt x="2445" y="1526"/>
                  </a:cubicBezTo>
                  <a:cubicBezTo>
                    <a:pt x="2602" y="1526"/>
                    <a:pt x="2758" y="1529"/>
                    <a:pt x="2885" y="1625"/>
                  </a:cubicBezTo>
                  <a:cubicBezTo>
                    <a:pt x="2902" y="1626"/>
                    <a:pt x="2919" y="1626"/>
                    <a:pt x="2934" y="1626"/>
                  </a:cubicBezTo>
                  <a:cubicBezTo>
                    <a:pt x="3219" y="1626"/>
                    <a:pt x="3177" y="1455"/>
                    <a:pt x="3064" y="1267"/>
                  </a:cubicBezTo>
                  <a:lnTo>
                    <a:pt x="2885" y="1088"/>
                  </a:lnTo>
                  <a:cubicBezTo>
                    <a:pt x="2587" y="869"/>
                    <a:pt x="2885" y="630"/>
                    <a:pt x="2845" y="312"/>
                  </a:cubicBezTo>
                  <a:cubicBezTo>
                    <a:pt x="2709" y="70"/>
                    <a:pt x="2533" y="0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9"/>
            <p:cNvSpPr/>
            <p:nvPr/>
          </p:nvSpPr>
          <p:spPr>
            <a:xfrm>
              <a:off x="4795425" y="3961400"/>
              <a:ext cx="77100" cy="41425"/>
            </a:xfrm>
            <a:custGeom>
              <a:avLst/>
              <a:gdLst/>
              <a:ahLst/>
              <a:cxnLst/>
              <a:rect l="l" t="t" r="r" b="b"/>
              <a:pathLst>
                <a:path w="3084" h="1657" extrusionOk="0">
                  <a:moveTo>
                    <a:pt x="416" y="0"/>
                  </a:moveTo>
                  <a:cubicBezTo>
                    <a:pt x="311" y="0"/>
                    <a:pt x="207" y="21"/>
                    <a:pt x="100" y="66"/>
                  </a:cubicBezTo>
                  <a:cubicBezTo>
                    <a:pt x="0" y="324"/>
                    <a:pt x="199" y="424"/>
                    <a:pt x="319" y="563"/>
                  </a:cubicBezTo>
                  <a:cubicBezTo>
                    <a:pt x="557" y="623"/>
                    <a:pt x="358" y="841"/>
                    <a:pt x="438" y="941"/>
                  </a:cubicBezTo>
                  <a:cubicBezTo>
                    <a:pt x="896" y="1239"/>
                    <a:pt x="1313" y="1557"/>
                    <a:pt x="1850" y="1657"/>
                  </a:cubicBezTo>
                  <a:cubicBezTo>
                    <a:pt x="2328" y="1219"/>
                    <a:pt x="1811" y="1219"/>
                    <a:pt x="1592" y="1060"/>
                  </a:cubicBezTo>
                  <a:cubicBezTo>
                    <a:pt x="1532" y="1020"/>
                    <a:pt x="1453" y="1020"/>
                    <a:pt x="1433" y="941"/>
                  </a:cubicBezTo>
                  <a:lnTo>
                    <a:pt x="1433" y="941"/>
                  </a:lnTo>
                  <a:cubicBezTo>
                    <a:pt x="1492" y="981"/>
                    <a:pt x="1552" y="1040"/>
                    <a:pt x="1632" y="1060"/>
                  </a:cubicBezTo>
                  <a:cubicBezTo>
                    <a:pt x="1661" y="1078"/>
                    <a:pt x="1671" y="1083"/>
                    <a:pt x="1674" y="1083"/>
                  </a:cubicBezTo>
                  <a:cubicBezTo>
                    <a:pt x="1678" y="1083"/>
                    <a:pt x="1661" y="1068"/>
                    <a:pt x="1673" y="1068"/>
                  </a:cubicBezTo>
                  <a:cubicBezTo>
                    <a:pt x="1678" y="1068"/>
                    <a:pt x="1689" y="1071"/>
                    <a:pt x="1711" y="1080"/>
                  </a:cubicBezTo>
                  <a:cubicBezTo>
                    <a:pt x="1766" y="1104"/>
                    <a:pt x="1824" y="1115"/>
                    <a:pt x="1883" y="1115"/>
                  </a:cubicBezTo>
                  <a:cubicBezTo>
                    <a:pt x="1973" y="1115"/>
                    <a:pt x="2064" y="1088"/>
                    <a:pt x="2149" y="1040"/>
                  </a:cubicBezTo>
                  <a:cubicBezTo>
                    <a:pt x="2187" y="896"/>
                    <a:pt x="2248" y="853"/>
                    <a:pt x="2319" y="853"/>
                  </a:cubicBezTo>
                  <a:cubicBezTo>
                    <a:pt x="2423" y="853"/>
                    <a:pt x="2548" y="944"/>
                    <a:pt x="2652" y="944"/>
                  </a:cubicBezTo>
                  <a:cubicBezTo>
                    <a:pt x="2664" y="944"/>
                    <a:pt x="2675" y="943"/>
                    <a:pt x="2686" y="941"/>
                  </a:cubicBezTo>
                  <a:cubicBezTo>
                    <a:pt x="2746" y="941"/>
                    <a:pt x="2825" y="921"/>
                    <a:pt x="2885" y="861"/>
                  </a:cubicBezTo>
                  <a:cubicBezTo>
                    <a:pt x="2925" y="722"/>
                    <a:pt x="2905" y="543"/>
                    <a:pt x="3084" y="444"/>
                  </a:cubicBezTo>
                  <a:cubicBezTo>
                    <a:pt x="2959" y="281"/>
                    <a:pt x="2803" y="205"/>
                    <a:pt x="2636" y="205"/>
                  </a:cubicBezTo>
                  <a:cubicBezTo>
                    <a:pt x="2536" y="205"/>
                    <a:pt x="2432" y="232"/>
                    <a:pt x="2328" y="284"/>
                  </a:cubicBezTo>
                  <a:cubicBezTo>
                    <a:pt x="2189" y="371"/>
                    <a:pt x="2050" y="409"/>
                    <a:pt x="1913" y="409"/>
                  </a:cubicBezTo>
                  <a:cubicBezTo>
                    <a:pt x="1736" y="409"/>
                    <a:pt x="1561" y="346"/>
                    <a:pt x="1393" y="245"/>
                  </a:cubicBezTo>
                  <a:cubicBezTo>
                    <a:pt x="1214" y="125"/>
                    <a:pt x="1015" y="125"/>
                    <a:pt x="816" y="85"/>
                  </a:cubicBezTo>
                  <a:cubicBezTo>
                    <a:pt x="674" y="31"/>
                    <a:pt x="544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9"/>
            <p:cNvSpPr/>
            <p:nvPr/>
          </p:nvSpPr>
          <p:spPr>
            <a:xfrm>
              <a:off x="4713375" y="3956000"/>
              <a:ext cx="63675" cy="33625"/>
            </a:xfrm>
            <a:custGeom>
              <a:avLst/>
              <a:gdLst/>
              <a:ahLst/>
              <a:cxnLst/>
              <a:rect l="l" t="t" r="r" b="b"/>
              <a:pathLst>
                <a:path w="2547" h="1345" extrusionOk="0">
                  <a:moveTo>
                    <a:pt x="857" y="0"/>
                  </a:moveTo>
                  <a:cubicBezTo>
                    <a:pt x="770" y="0"/>
                    <a:pt x="671" y="31"/>
                    <a:pt x="577" y="83"/>
                  </a:cubicBezTo>
                  <a:cubicBezTo>
                    <a:pt x="577" y="341"/>
                    <a:pt x="557" y="441"/>
                    <a:pt x="378" y="500"/>
                  </a:cubicBezTo>
                  <a:cubicBezTo>
                    <a:pt x="0" y="1097"/>
                    <a:pt x="0" y="1097"/>
                    <a:pt x="557" y="1197"/>
                  </a:cubicBezTo>
                  <a:cubicBezTo>
                    <a:pt x="803" y="1197"/>
                    <a:pt x="1044" y="1156"/>
                    <a:pt x="1276" y="1156"/>
                  </a:cubicBezTo>
                  <a:cubicBezTo>
                    <a:pt x="1474" y="1156"/>
                    <a:pt x="1666" y="1186"/>
                    <a:pt x="1850" y="1296"/>
                  </a:cubicBezTo>
                  <a:cubicBezTo>
                    <a:pt x="1903" y="1329"/>
                    <a:pt x="1961" y="1345"/>
                    <a:pt x="2018" y="1345"/>
                  </a:cubicBezTo>
                  <a:cubicBezTo>
                    <a:pt x="2133" y="1345"/>
                    <a:pt x="2248" y="1283"/>
                    <a:pt x="2328" y="1177"/>
                  </a:cubicBezTo>
                  <a:cubicBezTo>
                    <a:pt x="2049" y="819"/>
                    <a:pt x="2546" y="679"/>
                    <a:pt x="2526" y="381"/>
                  </a:cubicBezTo>
                  <a:cubicBezTo>
                    <a:pt x="2447" y="202"/>
                    <a:pt x="2308" y="182"/>
                    <a:pt x="2129" y="182"/>
                  </a:cubicBezTo>
                  <a:cubicBezTo>
                    <a:pt x="1930" y="266"/>
                    <a:pt x="1732" y="349"/>
                    <a:pt x="1542" y="349"/>
                  </a:cubicBezTo>
                  <a:cubicBezTo>
                    <a:pt x="1370" y="349"/>
                    <a:pt x="1206" y="281"/>
                    <a:pt x="1054" y="83"/>
                  </a:cubicBezTo>
                  <a:cubicBezTo>
                    <a:pt x="1007" y="26"/>
                    <a:pt x="937" y="0"/>
                    <a:pt x="8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9"/>
            <p:cNvSpPr/>
            <p:nvPr/>
          </p:nvSpPr>
          <p:spPr>
            <a:xfrm>
              <a:off x="4629825" y="3974625"/>
              <a:ext cx="97500" cy="28700"/>
            </a:xfrm>
            <a:custGeom>
              <a:avLst/>
              <a:gdLst/>
              <a:ahLst/>
              <a:cxnLst/>
              <a:rect l="l" t="t" r="r" b="b"/>
              <a:pathLst>
                <a:path w="3900" h="1148" extrusionOk="0">
                  <a:moveTo>
                    <a:pt x="459" y="0"/>
                  </a:moveTo>
                  <a:cubicBezTo>
                    <a:pt x="282" y="0"/>
                    <a:pt x="120" y="76"/>
                    <a:pt x="0" y="352"/>
                  </a:cubicBezTo>
                  <a:cubicBezTo>
                    <a:pt x="107" y="559"/>
                    <a:pt x="247" y="612"/>
                    <a:pt x="397" y="612"/>
                  </a:cubicBezTo>
                  <a:cubicBezTo>
                    <a:pt x="556" y="612"/>
                    <a:pt x="727" y="551"/>
                    <a:pt x="881" y="551"/>
                  </a:cubicBezTo>
                  <a:cubicBezTo>
                    <a:pt x="957" y="551"/>
                    <a:pt x="1030" y="566"/>
                    <a:pt x="1094" y="611"/>
                  </a:cubicBezTo>
                  <a:cubicBezTo>
                    <a:pt x="1731" y="790"/>
                    <a:pt x="2447" y="730"/>
                    <a:pt x="3044" y="1148"/>
                  </a:cubicBezTo>
                  <a:cubicBezTo>
                    <a:pt x="3303" y="1131"/>
                    <a:pt x="3518" y="978"/>
                    <a:pt x="3779" y="978"/>
                  </a:cubicBezTo>
                  <a:cubicBezTo>
                    <a:pt x="3818" y="978"/>
                    <a:pt x="3858" y="981"/>
                    <a:pt x="3899" y="989"/>
                  </a:cubicBezTo>
                  <a:cubicBezTo>
                    <a:pt x="3601" y="710"/>
                    <a:pt x="3103" y="810"/>
                    <a:pt x="2845" y="491"/>
                  </a:cubicBezTo>
                  <a:cubicBezTo>
                    <a:pt x="2791" y="416"/>
                    <a:pt x="2737" y="381"/>
                    <a:pt x="2677" y="381"/>
                  </a:cubicBezTo>
                  <a:cubicBezTo>
                    <a:pt x="2626" y="381"/>
                    <a:pt x="2570" y="406"/>
                    <a:pt x="2507" y="452"/>
                  </a:cubicBezTo>
                  <a:cubicBezTo>
                    <a:pt x="2460" y="450"/>
                    <a:pt x="2414" y="449"/>
                    <a:pt x="2367" y="449"/>
                  </a:cubicBezTo>
                  <a:cubicBezTo>
                    <a:pt x="2260" y="449"/>
                    <a:pt x="2153" y="453"/>
                    <a:pt x="2047" y="453"/>
                  </a:cubicBezTo>
                  <a:cubicBezTo>
                    <a:pt x="1703" y="453"/>
                    <a:pt x="1370" y="417"/>
                    <a:pt x="1094" y="113"/>
                  </a:cubicBezTo>
                  <a:cubicBezTo>
                    <a:pt x="891" y="103"/>
                    <a:pt x="665" y="0"/>
                    <a:pt x="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9"/>
            <p:cNvSpPr/>
            <p:nvPr/>
          </p:nvSpPr>
          <p:spPr>
            <a:xfrm>
              <a:off x="4761600" y="4008275"/>
              <a:ext cx="67175" cy="23900"/>
            </a:xfrm>
            <a:custGeom>
              <a:avLst/>
              <a:gdLst/>
              <a:ahLst/>
              <a:cxnLst/>
              <a:rect l="l" t="t" r="r" b="b"/>
              <a:pathLst>
                <a:path w="2687" h="956" extrusionOk="0">
                  <a:moveTo>
                    <a:pt x="621" y="0"/>
                  </a:moveTo>
                  <a:cubicBezTo>
                    <a:pt x="607" y="0"/>
                    <a:pt x="592" y="0"/>
                    <a:pt x="578" y="1"/>
                  </a:cubicBezTo>
                  <a:cubicBezTo>
                    <a:pt x="299" y="100"/>
                    <a:pt x="1" y="200"/>
                    <a:pt x="100" y="578"/>
                  </a:cubicBezTo>
                  <a:cubicBezTo>
                    <a:pt x="120" y="677"/>
                    <a:pt x="180" y="757"/>
                    <a:pt x="279" y="796"/>
                  </a:cubicBezTo>
                  <a:cubicBezTo>
                    <a:pt x="627" y="906"/>
                    <a:pt x="985" y="921"/>
                    <a:pt x="1343" y="921"/>
                  </a:cubicBezTo>
                  <a:cubicBezTo>
                    <a:pt x="1478" y="921"/>
                    <a:pt x="1612" y="919"/>
                    <a:pt x="1746" y="919"/>
                  </a:cubicBezTo>
                  <a:cubicBezTo>
                    <a:pt x="1969" y="919"/>
                    <a:pt x="2190" y="925"/>
                    <a:pt x="2408" y="956"/>
                  </a:cubicBezTo>
                  <a:cubicBezTo>
                    <a:pt x="2467" y="956"/>
                    <a:pt x="2507" y="916"/>
                    <a:pt x="2567" y="916"/>
                  </a:cubicBezTo>
                  <a:cubicBezTo>
                    <a:pt x="2607" y="896"/>
                    <a:pt x="2646" y="876"/>
                    <a:pt x="2686" y="856"/>
                  </a:cubicBezTo>
                  <a:cubicBezTo>
                    <a:pt x="2686" y="757"/>
                    <a:pt x="2666" y="598"/>
                    <a:pt x="2547" y="578"/>
                  </a:cubicBezTo>
                  <a:cubicBezTo>
                    <a:pt x="1884" y="461"/>
                    <a:pt x="1317" y="0"/>
                    <a:pt x="6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9"/>
            <p:cNvSpPr/>
            <p:nvPr/>
          </p:nvSpPr>
          <p:spPr>
            <a:xfrm>
              <a:off x="4758625" y="3968000"/>
              <a:ext cx="52725" cy="27375"/>
            </a:xfrm>
            <a:custGeom>
              <a:avLst/>
              <a:gdLst/>
              <a:ahLst/>
              <a:cxnLst/>
              <a:rect l="l" t="t" r="r" b="b"/>
              <a:pathLst>
                <a:path w="2109" h="1095" extrusionOk="0">
                  <a:moveTo>
                    <a:pt x="677" y="20"/>
                  </a:moveTo>
                  <a:cubicBezTo>
                    <a:pt x="597" y="100"/>
                    <a:pt x="498" y="160"/>
                    <a:pt x="398" y="219"/>
                  </a:cubicBezTo>
                  <a:cubicBezTo>
                    <a:pt x="0" y="557"/>
                    <a:pt x="0" y="557"/>
                    <a:pt x="518" y="756"/>
                  </a:cubicBezTo>
                  <a:lnTo>
                    <a:pt x="597" y="776"/>
                  </a:lnTo>
                  <a:lnTo>
                    <a:pt x="677" y="776"/>
                  </a:lnTo>
                  <a:cubicBezTo>
                    <a:pt x="876" y="816"/>
                    <a:pt x="1035" y="975"/>
                    <a:pt x="1273" y="995"/>
                  </a:cubicBezTo>
                  <a:cubicBezTo>
                    <a:pt x="1319" y="972"/>
                    <a:pt x="1364" y="963"/>
                    <a:pt x="1409" y="963"/>
                  </a:cubicBezTo>
                  <a:cubicBezTo>
                    <a:pt x="1522" y="963"/>
                    <a:pt x="1632" y="1024"/>
                    <a:pt x="1731" y="1095"/>
                  </a:cubicBezTo>
                  <a:cubicBezTo>
                    <a:pt x="1890" y="995"/>
                    <a:pt x="1890" y="876"/>
                    <a:pt x="1910" y="717"/>
                  </a:cubicBezTo>
                  <a:cubicBezTo>
                    <a:pt x="1930" y="597"/>
                    <a:pt x="2109" y="438"/>
                    <a:pt x="1890" y="359"/>
                  </a:cubicBezTo>
                  <a:cubicBezTo>
                    <a:pt x="1532" y="0"/>
                    <a:pt x="1094" y="60"/>
                    <a:pt x="67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9"/>
            <p:cNvSpPr/>
            <p:nvPr/>
          </p:nvSpPr>
          <p:spPr>
            <a:xfrm>
              <a:off x="4847650" y="4005075"/>
              <a:ext cx="38800" cy="22350"/>
            </a:xfrm>
            <a:custGeom>
              <a:avLst/>
              <a:gdLst/>
              <a:ahLst/>
              <a:cxnLst/>
              <a:rect l="l" t="t" r="r" b="b"/>
              <a:pathLst>
                <a:path w="1552" h="894" extrusionOk="0">
                  <a:moveTo>
                    <a:pt x="910" y="1"/>
                  </a:moveTo>
                  <a:cubicBezTo>
                    <a:pt x="880" y="1"/>
                    <a:pt x="849" y="3"/>
                    <a:pt x="816" y="9"/>
                  </a:cubicBezTo>
                  <a:cubicBezTo>
                    <a:pt x="557" y="89"/>
                    <a:pt x="299" y="89"/>
                    <a:pt x="139" y="328"/>
                  </a:cubicBezTo>
                  <a:cubicBezTo>
                    <a:pt x="119" y="367"/>
                    <a:pt x="119" y="407"/>
                    <a:pt x="100" y="427"/>
                  </a:cubicBezTo>
                  <a:cubicBezTo>
                    <a:pt x="0" y="706"/>
                    <a:pt x="40" y="885"/>
                    <a:pt x="358" y="885"/>
                  </a:cubicBezTo>
                  <a:cubicBezTo>
                    <a:pt x="458" y="891"/>
                    <a:pt x="555" y="894"/>
                    <a:pt x="651" y="894"/>
                  </a:cubicBezTo>
                  <a:cubicBezTo>
                    <a:pt x="844" y="894"/>
                    <a:pt x="1035" y="885"/>
                    <a:pt x="1233" y="885"/>
                  </a:cubicBezTo>
                  <a:cubicBezTo>
                    <a:pt x="1313" y="885"/>
                    <a:pt x="1393" y="825"/>
                    <a:pt x="1432" y="765"/>
                  </a:cubicBezTo>
                  <a:cubicBezTo>
                    <a:pt x="1552" y="387"/>
                    <a:pt x="1413" y="169"/>
                    <a:pt x="1094" y="9"/>
                  </a:cubicBezTo>
                  <a:cubicBezTo>
                    <a:pt x="1028" y="9"/>
                    <a:pt x="970" y="1"/>
                    <a:pt x="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9"/>
            <p:cNvSpPr/>
            <p:nvPr/>
          </p:nvSpPr>
          <p:spPr>
            <a:xfrm>
              <a:off x="4843175" y="4015750"/>
              <a:ext cx="37325" cy="27600"/>
            </a:xfrm>
            <a:custGeom>
              <a:avLst/>
              <a:gdLst/>
              <a:ahLst/>
              <a:cxnLst/>
              <a:rect l="l" t="t" r="r" b="b"/>
              <a:pathLst>
                <a:path w="1493" h="1104" extrusionOk="0">
                  <a:moveTo>
                    <a:pt x="279" y="0"/>
                  </a:moveTo>
                  <a:lnTo>
                    <a:pt x="279" y="0"/>
                  </a:lnTo>
                  <a:cubicBezTo>
                    <a:pt x="0" y="378"/>
                    <a:pt x="40" y="557"/>
                    <a:pt x="537" y="597"/>
                  </a:cubicBezTo>
                  <a:cubicBezTo>
                    <a:pt x="915" y="597"/>
                    <a:pt x="716" y="776"/>
                    <a:pt x="617" y="895"/>
                  </a:cubicBezTo>
                  <a:cubicBezTo>
                    <a:pt x="728" y="1040"/>
                    <a:pt x="858" y="1104"/>
                    <a:pt x="997" y="1104"/>
                  </a:cubicBezTo>
                  <a:cubicBezTo>
                    <a:pt x="1106" y="1104"/>
                    <a:pt x="1219" y="1065"/>
                    <a:pt x="1333" y="995"/>
                  </a:cubicBezTo>
                  <a:cubicBezTo>
                    <a:pt x="1492" y="796"/>
                    <a:pt x="1492" y="597"/>
                    <a:pt x="1333" y="398"/>
                  </a:cubicBezTo>
                  <a:cubicBezTo>
                    <a:pt x="1321" y="251"/>
                    <a:pt x="1286" y="187"/>
                    <a:pt x="1210" y="187"/>
                  </a:cubicBezTo>
                  <a:cubicBezTo>
                    <a:pt x="1163" y="187"/>
                    <a:pt x="1099" y="213"/>
                    <a:pt x="1015" y="259"/>
                  </a:cubicBezTo>
                  <a:cubicBezTo>
                    <a:pt x="876" y="346"/>
                    <a:pt x="737" y="410"/>
                    <a:pt x="616" y="410"/>
                  </a:cubicBezTo>
                  <a:cubicBezTo>
                    <a:pt x="460" y="410"/>
                    <a:pt x="335" y="303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9"/>
            <p:cNvSpPr/>
            <p:nvPr/>
          </p:nvSpPr>
          <p:spPr>
            <a:xfrm>
              <a:off x="4833225" y="3989050"/>
              <a:ext cx="34325" cy="25225"/>
            </a:xfrm>
            <a:custGeom>
              <a:avLst/>
              <a:gdLst/>
              <a:ahLst/>
              <a:cxnLst/>
              <a:rect l="l" t="t" r="r" b="b"/>
              <a:pathLst>
                <a:path w="1373" h="1009" extrusionOk="0">
                  <a:moveTo>
                    <a:pt x="441" y="1"/>
                  </a:moveTo>
                  <a:cubicBezTo>
                    <a:pt x="327" y="1"/>
                    <a:pt x="213" y="14"/>
                    <a:pt x="100" y="14"/>
                  </a:cubicBezTo>
                  <a:cubicBezTo>
                    <a:pt x="40" y="34"/>
                    <a:pt x="20" y="54"/>
                    <a:pt x="0" y="74"/>
                  </a:cubicBezTo>
                  <a:cubicBezTo>
                    <a:pt x="40" y="292"/>
                    <a:pt x="617" y="173"/>
                    <a:pt x="338" y="591"/>
                  </a:cubicBezTo>
                  <a:lnTo>
                    <a:pt x="716" y="969"/>
                  </a:lnTo>
                  <a:cubicBezTo>
                    <a:pt x="935" y="929"/>
                    <a:pt x="1214" y="1008"/>
                    <a:pt x="1373" y="750"/>
                  </a:cubicBezTo>
                  <a:cubicBezTo>
                    <a:pt x="1114" y="531"/>
                    <a:pt x="995" y="173"/>
                    <a:pt x="696" y="34"/>
                  </a:cubicBezTo>
                  <a:cubicBezTo>
                    <a:pt x="611" y="8"/>
                    <a:pt x="526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9"/>
            <p:cNvSpPr/>
            <p:nvPr/>
          </p:nvSpPr>
          <p:spPr>
            <a:xfrm>
              <a:off x="4836200" y="4041200"/>
              <a:ext cx="46275" cy="16975"/>
            </a:xfrm>
            <a:custGeom>
              <a:avLst/>
              <a:gdLst/>
              <a:ahLst/>
              <a:cxnLst/>
              <a:rect l="l" t="t" r="r" b="b"/>
              <a:pathLst>
                <a:path w="1851" h="679" extrusionOk="0">
                  <a:moveTo>
                    <a:pt x="1189" y="0"/>
                  </a:moveTo>
                  <a:cubicBezTo>
                    <a:pt x="987" y="0"/>
                    <a:pt x="778" y="47"/>
                    <a:pt x="577" y="56"/>
                  </a:cubicBezTo>
                  <a:cubicBezTo>
                    <a:pt x="478" y="315"/>
                    <a:pt x="219" y="196"/>
                    <a:pt x="20" y="255"/>
                  </a:cubicBezTo>
                  <a:cubicBezTo>
                    <a:pt x="1" y="375"/>
                    <a:pt x="20" y="454"/>
                    <a:pt x="100" y="534"/>
                  </a:cubicBezTo>
                  <a:cubicBezTo>
                    <a:pt x="359" y="633"/>
                    <a:pt x="627" y="678"/>
                    <a:pt x="896" y="678"/>
                  </a:cubicBezTo>
                  <a:cubicBezTo>
                    <a:pt x="1164" y="678"/>
                    <a:pt x="1433" y="633"/>
                    <a:pt x="1691" y="554"/>
                  </a:cubicBezTo>
                  <a:cubicBezTo>
                    <a:pt x="1771" y="514"/>
                    <a:pt x="1811" y="434"/>
                    <a:pt x="1851" y="335"/>
                  </a:cubicBezTo>
                  <a:cubicBezTo>
                    <a:pt x="1657" y="66"/>
                    <a:pt x="1428" y="0"/>
                    <a:pt x="1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9"/>
            <p:cNvSpPr/>
            <p:nvPr/>
          </p:nvSpPr>
          <p:spPr>
            <a:xfrm>
              <a:off x="4851125" y="4035800"/>
              <a:ext cx="42300" cy="13725"/>
            </a:xfrm>
            <a:custGeom>
              <a:avLst/>
              <a:gdLst/>
              <a:ahLst/>
              <a:cxnLst/>
              <a:rect l="l" t="t" r="r" b="b"/>
              <a:pathLst>
                <a:path w="1692" h="549" extrusionOk="0">
                  <a:moveTo>
                    <a:pt x="1288" y="0"/>
                  </a:moveTo>
                  <a:cubicBezTo>
                    <a:pt x="1204" y="0"/>
                    <a:pt x="1129" y="31"/>
                    <a:pt x="1055" y="93"/>
                  </a:cubicBezTo>
                  <a:cubicBezTo>
                    <a:pt x="796" y="73"/>
                    <a:pt x="557" y="73"/>
                    <a:pt x="299" y="73"/>
                  </a:cubicBezTo>
                  <a:cubicBezTo>
                    <a:pt x="160" y="93"/>
                    <a:pt x="0" y="73"/>
                    <a:pt x="0" y="272"/>
                  </a:cubicBezTo>
                  <a:cubicBezTo>
                    <a:pt x="398" y="392"/>
                    <a:pt x="856" y="292"/>
                    <a:pt x="1214" y="491"/>
                  </a:cubicBezTo>
                  <a:cubicBezTo>
                    <a:pt x="1280" y="529"/>
                    <a:pt x="1341" y="549"/>
                    <a:pt x="1402" y="549"/>
                  </a:cubicBezTo>
                  <a:cubicBezTo>
                    <a:pt x="1470" y="549"/>
                    <a:pt x="1538" y="524"/>
                    <a:pt x="1612" y="471"/>
                  </a:cubicBezTo>
                  <a:cubicBezTo>
                    <a:pt x="1691" y="272"/>
                    <a:pt x="1651" y="133"/>
                    <a:pt x="1453" y="34"/>
                  </a:cubicBezTo>
                  <a:cubicBezTo>
                    <a:pt x="1393" y="11"/>
                    <a:pt x="1339" y="0"/>
                    <a:pt x="1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9"/>
            <p:cNvSpPr/>
            <p:nvPr/>
          </p:nvSpPr>
          <p:spPr>
            <a:xfrm>
              <a:off x="4754150" y="4007725"/>
              <a:ext cx="21900" cy="16775"/>
            </a:xfrm>
            <a:custGeom>
              <a:avLst/>
              <a:gdLst/>
              <a:ahLst/>
              <a:cxnLst/>
              <a:rect l="l" t="t" r="r" b="b"/>
              <a:pathLst>
                <a:path w="876" h="671" extrusionOk="0">
                  <a:moveTo>
                    <a:pt x="726" y="0"/>
                  </a:moveTo>
                  <a:cubicBezTo>
                    <a:pt x="473" y="0"/>
                    <a:pt x="254" y="182"/>
                    <a:pt x="20" y="182"/>
                  </a:cubicBezTo>
                  <a:cubicBezTo>
                    <a:pt x="20" y="281"/>
                    <a:pt x="0" y="361"/>
                    <a:pt x="0" y="421"/>
                  </a:cubicBezTo>
                  <a:cubicBezTo>
                    <a:pt x="54" y="604"/>
                    <a:pt x="138" y="671"/>
                    <a:pt x="238" y="671"/>
                  </a:cubicBezTo>
                  <a:cubicBezTo>
                    <a:pt x="322" y="671"/>
                    <a:pt x="417" y="624"/>
                    <a:pt x="518" y="560"/>
                  </a:cubicBezTo>
                  <a:cubicBezTo>
                    <a:pt x="498" y="281"/>
                    <a:pt x="776" y="202"/>
                    <a:pt x="876" y="23"/>
                  </a:cubicBezTo>
                  <a:cubicBezTo>
                    <a:pt x="824" y="7"/>
                    <a:pt x="774" y="0"/>
                    <a:pt x="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9"/>
            <p:cNvSpPr/>
            <p:nvPr/>
          </p:nvSpPr>
          <p:spPr>
            <a:xfrm>
              <a:off x="4775525" y="3983250"/>
              <a:ext cx="18925" cy="11775"/>
            </a:xfrm>
            <a:custGeom>
              <a:avLst/>
              <a:gdLst/>
              <a:ahLst/>
              <a:cxnLst/>
              <a:rect l="l" t="t" r="r" b="b"/>
              <a:pathLst>
                <a:path w="757" h="471" extrusionOk="0">
                  <a:moveTo>
                    <a:pt x="229" y="0"/>
                  </a:moveTo>
                  <a:cubicBezTo>
                    <a:pt x="165" y="0"/>
                    <a:pt x="92" y="39"/>
                    <a:pt x="1" y="146"/>
                  </a:cubicBezTo>
                  <a:cubicBezTo>
                    <a:pt x="65" y="428"/>
                    <a:pt x="227" y="471"/>
                    <a:pt x="415" y="471"/>
                  </a:cubicBezTo>
                  <a:cubicBezTo>
                    <a:pt x="497" y="471"/>
                    <a:pt x="583" y="463"/>
                    <a:pt x="668" y="463"/>
                  </a:cubicBezTo>
                  <a:cubicBezTo>
                    <a:pt x="691" y="463"/>
                    <a:pt x="714" y="463"/>
                    <a:pt x="737" y="465"/>
                  </a:cubicBezTo>
                  <a:cubicBezTo>
                    <a:pt x="737" y="465"/>
                    <a:pt x="757" y="465"/>
                    <a:pt x="757" y="405"/>
                  </a:cubicBezTo>
                  <a:cubicBezTo>
                    <a:pt x="757" y="365"/>
                    <a:pt x="737" y="345"/>
                    <a:pt x="697" y="306"/>
                  </a:cubicBezTo>
                  <a:cubicBezTo>
                    <a:pt x="508" y="291"/>
                    <a:pt x="404" y="0"/>
                    <a:pt x="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9"/>
            <p:cNvSpPr/>
            <p:nvPr/>
          </p:nvSpPr>
          <p:spPr>
            <a:xfrm>
              <a:off x="4816300" y="4028675"/>
              <a:ext cx="12975" cy="20600"/>
            </a:xfrm>
            <a:custGeom>
              <a:avLst/>
              <a:gdLst/>
              <a:ahLst/>
              <a:cxnLst/>
              <a:rect l="l" t="t" r="r" b="b"/>
              <a:pathLst>
                <a:path w="519" h="824" extrusionOk="0">
                  <a:moveTo>
                    <a:pt x="359" y="0"/>
                  </a:moveTo>
                  <a:cubicBezTo>
                    <a:pt x="61" y="219"/>
                    <a:pt x="1" y="458"/>
                    <a:pt x="220" y="756"/>
                  </a:cubicBezTo>
                  <a:cubicBezTo>
                    <a:pt x="279" y="801"/>
                    <a:pt x="339" y="823"/>
                    <a:pt x="399" y="823"/>
                  </a:cubicBezTo>
                  <a:cubicBezTo>
                    <a:pt x="419" y="823"/>
                    <a:pt x="439" y="821"/>
                    <a:pt x="458" y="816"/>
                  </a:cubicBezTo>
                  <a:cubicBezTo>
                    <a:pt x="478" y="776"/>
                    <a:pt x="498" y="736"/>
                    <a:pt x="518" y="717"/>
                  </a:cubicBezTo>
                  <a:cubicBezTo>
                    <a:pt x="518" y="478"/>
                    <a:pt x="498" y="259"/>
                    <a:pt x="498" y="40"/>
                  </a:cubicBezTo>
                  <a:cubicBezTo>
                    <a:pt x="458" y="0"/>
                    <a:pt x="399" y="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9"/>
            <p:cNvSpPr/>
            <p:nvPr/>
          </p:nvSpPr>
          <p:spPr>
            <a:xfrm>
              <a:off x="4792925" y="3987400"/>
              <a:ext cx="9975" cy="9725"/>
            </a:xfrm>
            <a:custGeom>
              <a:avLst/>
              <a:gdLst/>
              <a:ahLst/>
              <a:cxnLst/>
              <a:rect l="l" t="t" r="r" b="b"/>
              <a:pathLst>
                <a:path w="399" h="389" extrusionOk="0">
                  <a:moveTo>
                    <a:pt x="206" y="0"/>
                  </a:moveTo>
                  <a:cubicBezTo>
                    <a:pt x="153" y="0"/>
                    <a:pt x="87" y="40"/>
                    <a:pt x="1" y="140"/>
                  </a:cubicBezTo>
                  <a:cubicBezTo>
                    <a:pt x="1" y="199"/>
                    <a:pt x="21" y="239"/>
                    <a:pt x="21" y="299"/>
                  </a:cubicBezTo>
                  <a:cubicBezTo>
                    <a:pt x="101" y="312"/>
                    <a:pt x="182" y="389"/>
                    <a:pt x="268" y="389"/>
                  </a:cubicBezTo>
                  <a:cubicBezTo>
                    <a:pt x="310" y="389"/>
                    <a:pt x="353" y="371"/>
                    <a:pt x="399" y="319"/>
                  </a:cubicBezTo>
                  <a:cubicBezTo>
                    <a:pt x="359" y="159"/>
                    <a:pt x="310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9"/>
            <p:cNvSpPr/>
            <p:nvPr/>
          </p:nvSpPr>
          <p:spPr>
            <a:xfrm>
              <a:off x="4727300" y="3990875"/>
              <a:ext cx="10950" cy="11900"/>
            </a:xfrm>
            <a:custGeom>
              <a:avLst/>
              <a:gdLst/>
              <a:ahLst/>
              <a:cxnLst/>
              <a:rect l="l" t="t" r="r" b="b"/>
              <a:pathLst>
                <a:path w="438" h="476" extrusionOk="0">
                  <a:moveTo>
                    <a:pt x="179" y="1"/>
                  </a:moveTo>
                  <a:cubicBezTo>
                    <a:pt x="179" y="160"/>
                    <a:pt x="159" y="279"/>
                    <a:pt x="0" y="359"/>
                  </a:cubicBezTo>
                  <a:cubicBezTo>
                    <a:pt x="54" y="426"/>
                    <a:pt x="126" y="475"/>
                    <a:pt x="192" y="475"/>
                  </a:cubicBezTo>
                  <a:cubicBezTo>
                    <a:pt x="223" y="475"/>
                    <a:pt x="253" y="464"/>
                    <a:pt x="279" y="438"/>
                  </a:cubicBezTo>
                  <a:cubicBezTo>
                    <a:pt x="438" y="259"/>
                    <a:pt x="358" y="1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9"/>
            <p:cNvSpPr/>
            <p:nvPr/>
          </p:nvSpPr>
          <p:spPr>
            <a:xfrm>
              <a:off x="4828250" y="4045575"/>
              <a:ext cx="9975" cy="8050"/>
            </a:xfrm>
            <a:custGeom>
              <a:avLst/>
              <a:gdLst/>
              <a:ahLst/>
              <a:cxnLst/>
              <a:rect l="l" t="t" r="r" b="b"/>
              <a:pathLst>
                <a:path w="399" h="322" extrusionOk="0">
                  <a:moveTo>
                    <a:pt x="40" y="1"/>
                  </a:moveTo>
                  <a:lnTo>
                    <a:pt x="0" y="80"/>
                  </a:lnTo>
                  <a:cubicBezTo>
                    <a:pt x="24" y="256"/>
                    <a:pt x="88" y="321"/>
                    <a:pt x="178" y="321"/>
                  </a:cubicBezTo>
                  <a:cubicBezTo>
                    <a:pt x="241" y="321"/>
                    <a:pt x="316" y="289"/>
                    <a:pt x="398" y="239"/>
                  </a:cubicBezTo>
                  <a:cubicBezTo>
                    <a:pt x="378" y="180"/>
                    <a:pt x="338" y="140"/>
                    <a:pt x="338" y="80"/>
                  </a:cubicBezTo>
                  <a:cubicBezTo>
                    <a:pt x="239" y="80"/>
                    <a:pt x="140" y="6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9"/>
            <p:cNvSpPr/>
            <p:nvPr/>
          </p:nvSpPr>
          <p:spPr>
            <a:xfrm>
              <a:off x="4714850" y="4010450"/>
              <a:ext cx="4000" cy="2325"/>
            </a:xfrm>
            <a:custGeom>
              <a:avLst/>
              <a:gdLst/>
              <a:ahLst/>
              <a:cxnLst/>
              <a:rect l="l" t="t" r="r" b="b"/>
              <a:pathLst>
                <a:path w="160" h="93" extrusionOk="0">
                  <a:moveTo>
                    <a:pt x="69" y="1"/>
                  </a:moveTo>
                  <a:cubicBezTo>
                    <a:pt x="42" y="1"/>
                    <a:pt x="22" y="30"/>
                    <a:pt x="1" y="93"/>
                  </a:cubicBezTo>
                  <a:lnTo>
                    <a:pt x="80" y="93"/>
                  </a:lnTo>
                  <a:lnTo>
                    <a:pt x="160" y="73"/>
                  </a:lnTo>
                  <a:cubicBezTo>
                    <a:pt x="122" y="25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9"/>
            <p:cNvSpPr/>
            <p:nvPr/>
          </p:nvSpPr>
          <p:spPr>
            <a:xfrm>
              <a:off x="4165825" y="4050925"/>
              <a:ext cx="42625" cy="18550"/>
            </a:xfrm>
            <a:custGeom>
              <a:avLst/>
              <a:gdLst/>
              <a:ahLst/>
              <a:cxnLst/>
              <a:rect l="l" t="t" r="r" b="b"/>
              <a:pathLst>
                <a:path w="1705" h="742" extrusionOk="0">
                  <a:moveTo>
                    <a:pt x="1468" y="0"/>
                  </a:moveTo>
                  <a:cubicBezTo>
                    <a:pt x="1446" y="0"/>
                    <a:pt x="1421" y="2"/>
                    <a:pt x="1393" y="6"/>
                  </a:cubicBezTo>
                  <a:cubicBezTo>
                    <a:pt x="895" y="105"/>
                    <a:pt x="458" y="304"/>
                    <a:pt x="0" y="563"/>
                  </a:cubicBezTo>
                  <a:cubicBezTo>
                    <a:pt x="40" y="602"/>
                    <a:pt x="40" y="682"/>
                    <a:pt x="60" y="742"/>
                  </a:cubicBezTo>
                  <a:cubicBezTo>
                    <a:pt x="358" y="682"/>
                    <a:pt x="637" y="642"/>
                    <a:pt x="895" y="582"/>
                  </a:cubicBezTo>
                  <a:cubicBezTo>
                    <a:pt x="1174" y="582"/>
                    <a:pt x="1452" y="543"/>
                    <a:pt x="1651" y="344"/>
                  </a:cubicBezTo>
                  <a:cubicBezTo>
                    <a:pt x="1669" y="180"/>
                    <a:pt x="1704" y="0"/>
                    <a:pt x="14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9"/>
            <p:cNvSpPr/>
            <p:nvPr/>
          </p:nvSpPr>
          <p:spPr>
            <a:xfrm>
              <a:off x="4183950" y="4055400"/>
              <a:ext cx="35600" cy="17300"/>
            </a:xfrm>
            <a:custGeom>
              <a:avLst/>
              <a:gdLst/>
              <a:ahLst/>
              <a:cxnLst/>
              <a:rect l="l" t="t" r="r" b="b"/>
              <a:pathLst>
                <a:path w="1424" h="692" extrusionOk="0">
                  <a:moveTo>
                    <a:pt x="1120" y="0"/>
                  </a:moveTo>
                  <a:cubicBezTo>
                    <a:pt x="1023" y="0"/>
                    <a:pt x="969" y="116"/>
                    <a:pt x="887" y="185"/>
                  </a:cubicBezTo>
                  <a:cubicBezTo>
                    <a:pt x="628" y="185"/>
                    <a:pt x="409" y="284"/>
                    <a:pt x="210" y="403"/>
                  </a:cubicBezTo>
                  <a:cubicBezTo>
                    <a:pt x="192" y="492"/>
                    <a:pt x="1" y="691"/>
                    <a:pt x="171" y="691"/>
                  </a:cubicBezTo>
                  <a:cubicBezTo>
                    <a:pt x="191" y="691"/>
                    <a:pt x="218" y="688"/>
                    <a:pt x="250" y="682"/>
                  </a:cubicBezTo>
                  <a:cubicBezTo>
                    <a:pt x="648" y="602"/>
                    <a:pt x="1026" y="384"/>
                    <a:pt x="1424" y="244"/>
                  </a:cubicBezTo>
                  <a:lnTo>
                    <a:pt x="1284" y="85"/>
                  </a:lnTo>
                  <a:cubicBezTo>
                    <a:pt x="1217" y="23"/>
                    <a:pt x="1164" y="0"/>
                    <a:pt x="1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9"/>
            <p:cNvSpPr/>
            <p:nvPr/>
          </p:nvSpPr>
          <p:spPr>
            <a:xfrm>
              <a:off x="4612400" y="4017225"/>
              <a:ext cx="154700" cy="43300"/>
            </a:xfrm>
            <a:custGeom>
              <a:avLst/>
              <a:gdLst/>
              <a:ahLst/>
              <a:cxnLst/>
              <a:rect l="l" t="t" r="r" b="b"/>
              <a:pathLst>
                <a:path w="6188" h="1732" extrusionOk="0">
                  <a:moveTo>
                    <a:pt x="5471" y="1"/>
                  </a:moveTo>
                  <a:cubicBezTo>
                    <a:pt x="5392" y="21"/>
                    <a:pt x="5332" y="61"/>
                    <a:pt x="5253" y="100"/>
                  </a:cubicBezTo>
                  <a:cubicBezTo>
                    <a:pt x="5034" y="140"/>
                    <a:pt x="4795" y="200"/>
                    <a:pt x="4576" y="220"/>
                  </a:cubicBezTo>
                  <a:cubicBezTo>
                    <a:pt x="3184" y="419"/>
                    <a:pt x="1891" y="995"/>
                    <a:pt x="518" y="1194"/>
                  </a:cubicBezTo>
                  <a:cubicBezTo>
                    <a:pt x="379" y="1254"/>
                    <a:pt x="200" y="1334"/>
                    <a:pt x="21" y="1413"/>
                  </a:cubicBezTo>
                  <a:cubicBezTo>
                    <a:pt x="1" y="1652"/>
                    <a:pt x="220" y="1692"/>
                    <a:pt x="399" y="1732"/>
                  </a:cubicBezTo>
                  <a:cubicBezTo>
                    <a:pt x="1294" y="1652"/>
                    <a:pt x="2209" y="1533"/>
                    <a:pt x="3084" y="1254"/>
                  </a:cubicBezTo>
                  <a:cubicBezTo>
                    <a:pt x="3383" y="1194"/>
                    <a:pt x="3661" y="1095"/>
                    <a:pt x="3960" y="1015"/>
                  </a:cubicBezTo>
                  <a:cubicBezTo>
                    <a:pt x="4059" y="995"/>
                    <a:pt x="4139" y="956"/>
                    <a:pt x="4198" y="936"/>
                  </a:cubicBezTo>
                  <a:cubicBezTo>
                    <a:pt x="4536" y="836"/>
                    <a:pt x="4875" y="896"/>
                    <a:pt x="5193" y="797"/>
                  </a:cubicBezTo>
                  <a:cubicBezTo>
                    <a:pt x="5531" y="618"/>
                    <a:pt x="6048" y="896"/>
                    <a:pt x="6188" y="339"/>
                  </a:cubicBezTo>
                  <a:lnTo>
                    <a:pt x="6188" y="140"/>
                  </a:lnTo>
                  <a:cubicBezTo>
                    <a:pt x="6113" y="155"/>
                    <a:pt x="6045" y="167"/>
                    <a:pt x="5979" y="167"/>
                  </a:cubicBezTo>
                  <a:cubicBezTo>
                    <a:pt x="5870" y="167"/>
                    <a:pt x="5770" y="133"/>
                    <a:pt x="5670" y="21"/>
                  </a:cubicBezTo>
                  <a:cubicBezTo>
                    <a:pt x="5631" y="21"/>
                    <a:pt x="5571" y="21"/>
                    <a:pt x="5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9"/>
            <p:cNvSpPr/>
            <p:nvPr/>
          </p:nvSpPr>
          <p:spPr>
            <a:xfrm>
              <a:off x="4744700" y="4017600"/>
              <a:ext cx="6000" cy="2650"/>
            </a:xfrm>
            <a:custGeom>
              <a:avLst/>
              <a:gdLst/>
              <a:ahLst/>
              <a:cxnLst/>
              <a:rect l="l" t="t" r="r" b="b"/>
              <a:pathLst>
                <a:path w="240" h="106" extrusionOk="0">
                  <a:moveTo>
                    <a:pt x="190" y="1"/>
                  </a:moveTo>
                  <a:cubicBezTo>
                    <a:pt x="113" y="1"/>
                    <a:pt x="50" y="39"/>
                    <a:pt x="0" y="105"/>
                  </a:cubicBezTo>
                  <a:cubicBezTo>
                    <a:pt x="80" y="85"/>
                    <a:pt x="159" y="26"/>
                    <a:pt x="239" y="6"/>
                  </a:cubicBezTo>
                  <a:cubicBezTo>
                    <a:pt x="222" y="2"/>
                    <a:pt x="205" y="1"/>
                    <a:pt x="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9"/>
            <p:cNvSpPr/>
            <p:nvPr/>
          </p:nvSpPr>
          <p:spPr>
            <a:xfrm>
              <a:off x="4397075" y="4025200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577" y="0"/>
                  </a:moveTo>
                  <a:cubicBezTo>
                    <a:pt x="378" y="0"/>
                    <a:pt x="179" y="20"/>
                    <a:pt x="0" y="139"/>
                  </a:cubicBezTo>
                  <a:cubicBezTo>
                    <a:pt x="92" y="162"/>
                    <a:pt x="177" y="179"/>
                    <a:pt x="256" y="179"/>
                  </a:cubicBezTo>
                  <a:cubicBezTo>
                    <a:pt x="383" y="179"/>
                    <a:pt x="491" y="135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9"/>
            <p:cNvSpPr/>
            <p:nvPr/>
          </p:nvSpPr>
          <p:spPr>
            <a:xfrm>
              <a:off x="4412500" y="4023075"/>
              <a:ext cx="4975" cy="2150"/>
            </a:xfrm>
            <a:custGeom>
              <a:avLst/>
              <a:gdLst/>
              <a:ahLst/>
              <a:cxnLst/>
              <a:rect l="l" t="t" r="r" b="b"/>
              <a:pathLst>
                <a:path w="199" h="86" extrusionOk="0">
                  <a:moveTo>
                    <a:pt x="85" y="1"/>
                  </a:moveTo>
                  <a:cubicBezTo>
                    <a:pt x="50" y="1"/>
                    <a:pt x="20" y="25"/>
                    <a:pt x="0" y="85"/>
                  </a:cubicBezTo>
                  <a:cubicBezTo>
                    <a:pt x="40" y="85"/>
                    <a:pt x="119" y="85"/>
                    <a:pt x="199" y="65"/>
                  </a:cubicBezTo>
                  <a:cubicBezTo>
                    <a:pt x="159" y="25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9"/>
            <p:cNvSpPr/>
            <p:nvPr/>
          </p:nvSpPr>
          <p:spPr>
            <a:xfrm>
              <a:off x="4326450" y="4090550"/>
              <a:ext cx="156675" cy="41100"/>
            </a:xfrm>
            <a:custGeom>
              <a:avLst/>
              <a:gdLst/>
              <a:ahLst/>
              <a:cxnLst/>
              <a:rect l="l" t="t" r="r" b="b"/>
              <a:pathLst>
                <a:path w="6267" h="1644" extrusionOk="0">
                  <a:moveTo>
                    <a:pt x="6077" y="0"/>
                  </a:moveTo>
                  <a:cubicBezTo>
                    <a:pt x="6017" y="0"/>
                    <a:pt x="5946" y="26"/>
                    <a:pt x="5869" y="72"/>
                  </a:cubicBezTo>
                  <a:cubicBezTo>
                    <a:pt x="5153" y="211"/>
                    <a:pt x="4457" y="370"/>
                    <a:pt x="3760" y="609"/>
                  </a:cubicBezTo>
                  <a:cubicBezTo>
                    <a:pt x="3641" y="708"/>
                    <a:pt x="3482" y="668"/>
                    <a:pt x="3362" y="748"/>
                  </a:cubicBezTo>
                  <a:cubicBezTo>
                    <a:pt x="3203" y="748"/>
                    <a:pt x="3044" y="768"/>
                    <a:pt x="2885" y="788"/>
                  </a:cubicBezTo>
                  <a:cubicBezTo>
                    <a:pt x="2805" y="847"/>
                    <a:pt x="2746" y="887"/>
                    <a:pt x="2666" y="927"/>
                  </a:cubicBezTo>
                  <a:cubicBezTo>
                    <a:pt x="2427" y="947"/>
                    <a:pt x="2209" y="947"/>
                    <a:pt x="1990" y="967"/>
                  </a:cubicBezTo>
                  <a:cubicBezTo>
                    <a:pt x="1950" y="1027"/>
                    <a:pt x="1870" y="1066"/>
                    <a:pt x="1791" y="1086"/>
                  </a:cubicBezTo>
                  <a:cubicBezTo>
                    <a:pt x="1751" y="1086"/>
                    <a:pt x="1691" y="1086"/>
                    <a:pt x="1652" y="1126"/>
                  </a:cubicBezTo>
                  <a:cubicBezTo>
                    <a:pt x="1572" y="1166"/>
                    <a:pt x="1493" y="1245"/>
                    <a:pt x="1393" y="1245"/>
                  </a:cubicBezTo>
                  <a:cubicBezTo>
                    <a:pt x="1174" y="1265"/>
                    <a:pt x="975" y="1285"/>
                    <a:pt x="756" y="1325"/>
                  </a:cubicBezTo>
                  <a:cubicBezTo>
                    <a:pt x="677" y="1365"/>
                    <a:pt x="617" y="1385"/>
                    <a:pt x="558" y="1444"/>
                  </a:cubicBezTo>
                  <a:cubicBezTo>
                    <a:pt x="398" y="1424"/>
                    <a:pt x="219" y="1424"/>
                    <a:pt x="60" y="1424"/>
                  </a:cubicBezTo>
                  <a:lnTo>
                    <a:pt x="80" y="1464"/>
                  </a:lnTo>
                  <a:lnTo>
                    <a:pt x="20" y="1524"/>
                  </a:lnTo>
                  <a:cubicBezTo>
                    <a:pt x="1" y="1544"/>
                    <a:pt x="20" y="1583"/>
                    <a:pt x="80" y="1623"/>
                  </a:cubicBezTo>
                  <a:cubicBezTo>
                    <a:pt x="214" y="1637"/>
                    <a:pt x="343" y="1644"/>
                    <a:pt x="469" y="1644"/>
                  </a:cubicBezTo>
                  <a:cubicBezTo>
                    <a:pt x="700" y="1644"/>
                    <a:pt x="923" y="1622"/>
                    <a:pt x="1154" y="1583"/>
                  </a:cubicBezTo>
                  <a:cubicBezTo>
                    <a:pt x="1194" y="1554"/>
                    <a:pt x="1235" y="1542"/>
                    <a:pt x="1277" y="1542"/>
                  </a:cubicBezTo>
                  <a:cubicBezTo>
                    <a:pt x="1402" y="1542"/>
                    <a:pt x="1532" y="1643"/>
                    <a:pt x="1652" y="1643"/>
                  </a:cubicBezTo>
                  <a:cubicBezTo>
                    <a:pt x="1711" y="1603"/>
                    <a:pt x="1771" y="1603"/>
                    <a:pt x="1831" y="1583"/>
                  </a:cubicBezTo>
                  <a:cubicBezTo>
                    <a:pt x="2010" y="1504"/>
                    <a:pt x="2169" y="1484"/>
                    <a:pt x="2328" y="1464"/>
                  </a:cubicBezTo>
                  <a:cubicBezTo>
                    <a:pt x="2408" y="1464"/>
                    <a:pt x="2467" y="1444"/>
                    <a:pt x="2527" y="1404"/>
                  </a:cubicBezTo>
                  <a:cubicBezTo>
                    <a:pt x="2666" y="1365"/>
                    <a:pt x="2805" y="1345"/>
                    <a:pt x="2925" y="1305"/>
                  </a:cubicBezTo>
                  <a:cubicBezTo>
                    <a:pt x="3044" y="1305"/>
                    <a:pt x="3144" y="1285"/>
                    <a:pt x="3243" y="1245"/>
                  </a:cubicBezTo>
                  <a:cubicBezTo>
                    <a:pt x="3313" y="1196"/>
                    <a:pt x="3377" y="1181"/>
                    <a:pt x="3444" y="1181"/>
                  </a:cubicBezTo>
                  <a:cubicBezTo>
                    <a:pt x="3512" y="1181"/>
                    <a:pt x="3581" y="1196"/>
                    <a:pt x="3661" y="1206"/>
                  </a:cubicBezTo>
                  <a:cubicBezTo>
                    <a:pt x="4536" y="887"/>
                    <a:pt x="5531" y="907"/>
                    <a:pt x="6267" y="211"/>
                  </a:cubicBezTo>
                  <a:cubicBezTo>
                    <a:pt x="6242" y="64"/>
                    <a:pt x="6173" y="0"/>
                    <a:pt x="6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9"/>
            <p:cNvSpPr/>
            <p:nvPr/>
          </p:nvSpPr>
          <p:spPr>
            <a:xfrm>
              <a:off x="4410500" y="4104750"/>
              <a:ext cx="9975" cy="3575"/>
            </a:xfrm>
            <a:custGeom>
              <a:avLst/>
              <a:gdLst/>
              <a:ahLst/>
              <a:cxnLst/>
              <a:rect l="l" t="t" r="r" b="b"/>
              <a:pathLst>
                <a:path w="399" h="143" extrusionOk="0">
                  <a:moveTo>
                    <a:pt x="40" y="1"/>
                  </a:moveTo>
                  <a:cubicBezTo>
                    <a:pt x="40" y="61"/>
                    <a:pt x="20" y="81"/>
                    <a:pt x="0" y="120"/>
                  </a:cubicBezTo>
                  <a:cubicBezTo>
                    <a:pt x="47" y="134"/>
                    <a:pt x="95" y="142"/>
                    <a:pt x="143" y="142"/>
                  </a:cubicBezTo>
                  <a:cubicBezTo>
                    <a:pt x="239" y="142"/>
                    <a:pt x="332" y="107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9"/>
            <p:cNvSpPr/>
            <p:nvPr/>
          </p:nvSpPr>
          <p:spPr>
            <a:xfrm>
              <a:off x="4340875" y="41226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60"/>
                    <a:pt x="80" y="80"/>
                    <a:pt x="0" y="139"/>
                  </a:cubicBezTo>
                  <a:cubicBezTo>
                    <a:pt x="80" y="100"/>
                    <a:pt x="14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9"/>
            <p:cNvSpPr/>
            <p:nvPr/>
          </p:nvSpPr>
          <p:spPr>
            <a:xfrm>
              <a:off x="4393100" y="4109725"/>
              <a:ext cx="5475" cy="3025"/>
            </a:xfrm>
            <a:custGeom>
              <a:avLst/>
              <a:gdLst/>
              <a:ahLst/>
              <a:cxnLst/>
              <a:rect l="l" t="t" r="r" b="b"/>
              <a:pathLst>
                <a:path w="219" h="121" extrusionOk="0">
                  <a:moveTo>
                    <a:pt x="219" y="1"/>
                  </a:moveTo>
                  <a:cubicBezTo>
                    <a:pt x="139" y="61"/>
                    <a:pt x="80" y="80"/>
                    <a:pt x="0" y="120"/>
                  </a:cubicBezTo>
                  <a:cubicBezTo>
                    <a:pt x="80" y="80"/>
                    <a:pt x="13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9"/>
            <p:cNvSpPr/>
            <p:nvPr/>
          </p:nvSpPr>
          <p:spPr>
            <a:xfrm>
              <a:off x="4361750" y="41177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60" y="0"/>
                  </a:moveTo>
                  <a:cubicBezTo>
                    <a:pt x="180" y="60"/>
                    <a:pt x="81" y="100"/>
                    <a:pt x="1" y="139"/>
                  </a:cubicBezTo>
                  <a:cubicBezTo>
                    <a:pt x="140" y="139"/>
                    <a:pt x="200" y="10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9"/>
            <p:cNvSpPr/>
            <p:nvPr/>
          </p:nvSpPr>
          <p:spPr>
            <a:xfrm>
              <a:off x="4371700" y="41142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41"/>
                    <a:pt x="60" y="61"/>
                    <a:pt x="1" y="120"/>
                  </a:cubicBezTo>
                  <a:cubicBezTo>
                    <a:pt x="60" y="100"/>
                    <a:pt x="14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9"/>
            <p:cNvSpPr/>
            <p:nvPr/>
          </p:nvSpPr>
          <p:spPr>
            <a:xfrm>
              <a:off x="4280700" y="4141350"/>
              <a:ext cx="39800" cy="16925"/>
            </a:xfrm>
            <a:custGeom>
              <a:avLst/>
              <a:gdLst/>
              <a:ahLst/>
              <a:cxnLst/>
              <a:rect l="l" t="t" r="r" b="b"/>
              <a:pathLst>
                <a:path w="1592" h="677" extrusionOk="0">
                  <a:moveTo>
                    <a:pt x="1060" y="1"/>
                  </a:moveTo>
                  <a:cubicBezTo>
                    <a:pt x="980" y="1"/>
                    <a:pt x="904" y="41"/>
                    <a:pt x="836" y="108"/>
                  </a:cubicBezTo>
                  <a:cubicBezTo>
                    <a:pt x="717" y="128"/>
                    <a:pt x="617" y="128"/>
                    <a:pt x="498" y="148"/>
                  </a:cubicBezTo>
                  <a:cubicBezTo>
                    <a:pt x="438" y="208"/>
                    <a:pt x="359" y="248"/>
                    <a:pt x="299" y="268"/>
                  </a:cubicBezTo>
                  <a:cubicBezTo>
                    <a:pt x="179" y="268"/>
                    <a:pt x="100" y="307"/>
                    <a:pt x="0" y="327"/>
                  </a:cubicBezTo>
                  <a:lnTo>
                    <a:pt x="0" y="467"/>
                  </a:lnTo>
                  <a:cubicBezTo>
                    <a:pt x="187" y="639"/>
                    <a:pt x="395" y="677"/>
                    <a:pt x="601" y="677"/>
                  </a:cubicBezTo>
                  <a:cubicBezTo>
                    <a:pt x="680" y="677"/>
                    <a:pt x="759" y="671"/>
                    <a:pt x="836" y="665"/>
                  </a:cubicBezTo>
                  <a:cubicBezTo>
                    <a:pt x="916" y="646"/>
                    <a:pt x="1015" y="626"/>
                    <a:pt x="1095" y="606"/>
                  </a:cubicBezTo>
                  <a:cubicBezTo>
                    <a:pt x="1154" y="566"/>
                    <a:pt x="1234" y="526"/>
                    <a:pt x="1313" y="506"/>
                  </a:cubicBezTo>
                  <a:cubicBezTo>
                    <a:pt x="1433" y="447"/>
                    <a:pt x="1532" y="367"/>
                    <a:pt x="1592" y="248"/>
                  </a:cubicBezTo>
                  <a:cubicBezTo>
                    <a:pt x="1541" y="43"/>
                    <a:pt x="1402" y="29"/>
                    <a:pt x="1250" y="29"/>
                  </a:cubicBezTo>
                  <a:cubicBezTo>
                    <a:pt x="1225" y="29"/>
                    <a:pt x="1200" y="29"/>
                    <a:pt x="1174" y="29"/>
                  </a:cubicBezTo>
                  <a:cubicBezTo>
                    <a:pt x="1136" y="10"/>
                    <a:pt x="1098" y="1"/>
                    <a:pt x="10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9"/>
            <p:cNvSpPr/>
            <p:nvPr/>
          </p:nvSpPr>
          <p:spPr>
            <a:xfrm>
              <a:off x="4291650" y="4131375"/>
              <a:ext cx="18900" cy="10575"/>
            </a:xfrm>
            <a:custGeom>
              <a:avLst/>
              <a:gdLst/>
              <a:ahLst/>
              <a:cxnLst/>
              <a:rect l="l" t="t" r="r" b="b"/>
              <a:pathLst>
                <a:path w="756" h="423" extrusionOk="0">
                  <a:moveTo>
                    <a:pt x="353" y="1"/>
                  </a:moveTo>
                  <a:cubicBezTo>
                    <a:pt x="199" y="1"/>
                    <a:pt x="59" y="34"/>
                    <a:pt x="20" y="229"/>
                  </a:cubicBezTo>
                  <a:cubicBezTo>
                    <a:pt x="0" y="408"/>
                    <a:pt x="279" y="348"/>
                    <a:pt x="418" y="408"/>
                  </a:cubicBezTo>
                  <a:cubicBezTo>
                    <a:pt x="467" y="415"/>
                    <a:pt x="514" y="422"/>
                    <a:pt x="557" y="422"/>
                  </a:cubicBezTo>
                  <a:cubicBezTo>
                    <a:pt x="637" y="422"/>
                    <a:pt x="705" y="399"/>
                    <a:pt x="756" y="309"/>
                  </a:cubicBezTo>
                  <a:lnTo>
                    <a:pt x="597" y="10"/>
                  </a:lnTo>
                  <a:cubicBezTo>
                    <a:pt x="521" y="10"/>
                    <a:pt x="435" y="1"/>
                    <a:pt x="3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9"/>
            <p:cNvSpPr/>
            <p:nvPr/>
          </p:nvSpPr>
          <p:spPr>
            <a:xfrm>
              <a:off x="4302075" y="4138575"/>
              <a:ext cx="10475" cy="4000"/>
            </a:xfrm>
            <a:custGeom>
              <a:avLst/>
              <a:gdLst/>
              <a:ahLst/>
              <a:cxnLst/>
              <a:rect l="l" t="t" r="r" b="b"/>
              <a:pathLst>
                <a:path w="419" h="160" extrusionOk="0">
                  <a:moveTo>
                    <a:pt x="319" y="1"/>
                  </a:moveTo>
                  <a:cubicBezTo>
                    <a:pt x="200" y="40"/>
                    <a:pt x="100" y="60"/>
                    <a:pt x="1" y="80"/>
                  </a:cubicBezTo>
                  <a:lnTo>
                    <a:pt x="1" y="160"/>
                  </a:lnTo>
                  <a:lnTo>
                    <a:pt x="359" y="160"/>
                  </a:lnTo>
                  <a:cubicBezTo>
                    <a:pt x="419" y="140"/>
                    <a:pt x="419" y="120"/>
                    <a:pt x="399" y="40"/>
                  </a:cubicBezTo>
                  <a:cubicBezTo>
                    <a:pt x="379" y="40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9"/>
            <p:cNvSpPr/>
            <p:nvPr/>
          </p:nvSpPr>
          <p:spPr>
            <a:xfrm>
              <a:off x="4288650" y="41450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40"/>
                    <a:pt x="41" y="80"/>
                    <a:pt x="1" y="140"/>
                  </a:cubicBezTo>
                  <a:cubicBezTo>
                    <a:pt x="80" y="8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9"/>
            <p:cNvSpPr/>
            <p:nvPr/>
          </p:nvSpPr>
          <p:spPr>
            <a:xfrm>
              <a:off x="4587550" y="3990700"/>
              <a:ext cx="17925" cy="4675"/>
            </a:xfrm>
            <a:custGeom>
              <a:avLst/>
              <a:gdLst/>
              <a:ahLst/>
              <a:cxnLst/>
              <a:rect l="l" t="t" r="r" b="b"/>
              <a:pathLst>
                <a:path w="717" h="187" extrusionOk="0">
                  <a:moveTo>
                    <a:pt x="454" y="0"/>
                  </a:moveTo>
                  <a:cubicBezTo>
                    <a:pt x="291" y="0"/>
                    <a:pt x="129" y="25"/>
                    <a:pt x="0" y="167"/>
                  </a:cubicBezTo>
                  <a:cubicBezTo>
                    <a:pt x="179" y="167"/>
                    <a:pt x="338" y="187"/>
                    <a:pt x="517" y="187"/>
                  </a:cubicBezTo>
                  <a:cubicBezTo>
                    <a:pt x="597" y="127"/>
                    <a:pt x="657" y="67"/>
                    <a:pt x="716" y="8"/>
                  </a:cubicBezTo>
                  <a:cubicBezTo>
                    <a:pt x="632" y="8"/>
                    <a:pt x="543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9"/>
            <p:cNvSpPr/>
            <p:nvPr/>
          </p:nvSpPr>
          <p:spPr>
            <a:xfrm>
              <a:off x="4556700" y="3994500"/>
              <a:ext cx="17950" cy="5000"/>
            </a:xfrm>
            <a:custGeom>
              <a:avLst/>
              <a:gdLst/>
              <a:ahLst/>
              <a:cxnLst/>
              <a:rect l="l" t="t" r="r" b="b"/>
              <a:pathLst>
                <a:path w="718" h="200" extrusionOk="0">
                  <a:moveTo>
                    <a:pt x="389" y="1"/>
                  </a:moveTo>
                  <a:cubicBezTo>
                    <a:pt x="242" y="1"/>
                    <a:pt x="105" y="27"/>
                    <a:pt x="1" y="154"/>
                  </a:cubicBezTo>
                  <a:cubicBezTo>
                    <a:pt x="99" y="178"/>
                    <a:pt x="203" y="199"/>
                    <a:pt x="306" y="199"/>
                  </a:cubicBezTo>
                  <a:cubicBezTo>
                    <a:pt x="454" y="199"/>
                    <a:pt x="600" y="156"/>
                    <a:pt x="717" y="15"/>
                  </a:cubicBezTo>
                  <a:cubicBezTo>
                    <a:pt x="608" y="15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9"/>
            <p:cNvSpPr/>
            <p:nvPr/>
          </p:nvSpPr>
          <p:spPr>
            <a:xfrm>
              <a:off x="4494550" y="4012750"/>
              <a:ext cx="8975" cy="3875"/>
            </a:xfrm>
            <a:custGeom>
              <a:avLst/>
              <a:gdLst/>
              <a:ahLst/>
              <a:cxnLst/>
              <a:rect l="l" t="t" r="r" b="b"/>
              <a:pathLst>
                <a:path w="359" h="155" extrusionOk="0">
                  <a:moveTo>
                    <a:pt x="358" y="1"/>
                  </a:moveTo>
                  <a:cubicBezTo>
                    <a:pt x="219" y="1"/>
                    <a:pt x="80" y="21"/>
                    <a:pt x="0" y="140"/>
                  </a:cubicBezTo>
                  <a:cubicBezTo>
                    <a:pt x="34" y="150"/>
                    <a:pt x="69" y="155"/>
                    <a:pt x="103" y="155"/>
                  </a:cubicBezTo>
                  <a:cubicBezTo>
                    <a:pt x="211" y="155"/>
                    <a:pt x="313" y="106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9"/>
            <p:cNvSpPr/>
            <p:nvPr/>
          </p:nvSpPr>
          <p:spPr>
            <a:xfrm>
              <a:off x="4507475" y="4008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1"/>
                  </a:moveTo>
                  <a:cubicBezTo>
                    <a:pt x="219" y="1"/>
                    <a:pt x="100" y="41"/>
                    <a:pt x="1" y="160"/>
                  </a:cubicBezTo>
                  <a:cubicBezTo>
                    <a:pt x="140" y="160"/>
                    <a:pt x="299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9"/>
            <p:cNvSpPr/>
            <p:nvPr/>
          </p:nvSpPr>
          <p:spPr>
            <a:xfrm>
              <a:off x="4478125" y="4016500"/>
              <a:ext cx="4500" cy="4250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90" y="0"/>
                  </a:moveTo>
                  <a:cubicBezTo>
                    <a:pt x="61" y="0"/>
                    <a:pt x="31" y="10"/>
                    <a:pt x="1" y="30"/>
                  </a:cubicBezTo>
                  <a:cubicBezTo>
                    <a:pt x="61" y="70"/>
                    <a:pt x="100" y="129"/>
                    <a:pt x="180" y="169"/>
                  </a:cubicBezTo>
                  <a:lnTo>
                    <a:pt x="180" y="30"/>
                  </a:lnTo>
                  <a:cubicBezTo>
                    <a:pt x="150" y="10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9"/>
            <p:cNvSpPr/>
            <p:nvPr/>
          </p:nvSpPr>
          <p:spPr>
            <a:xfrm>
              <a:off x="4524875" y="4003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60" y="1"/>
                  </a:moveTo>
                  <a:cubicBezTo>
                    <a:pt x="60" y="60"/>
                    <a:pt x="21" y="100"/>
                    <a:pt x="1" y="160"/>
                  </a:cubicBezTo>
                  <a:cubicBezTo>
                    <a:pt x="80" y="120"/>
                    <a:pt x="140" y="60"/>
                    <a:pt x="220" y="41"/>
                  </a:cubicBezTo>
                  <a:cubicBezTo>
                    <a:pt x="160" y="41"/>
                    <a:pt x="12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9"/>
            <p:cNvSpPr/>
            <p:nvPr/>
          </p:nvSpPr>
          <p:spPr>
            <a:xfrm>
              <a:off x="4473150" y="4077925"/>
              <a:ext cx="61700" cy="20375"/>
            </a:xfrm>
            <a:custGeom>
              <a:avLst/>
              <a:gdLst/>
              <a:ahLst/>
              <a:cxnLst/>
              <a:rect l="l" t="t" r="r" b="b"/>
              <a:pathLst>
                <a:path w="2468" h="815" extrusionOk="0">
                  <a:moveTo>
                    <a:pt x="1957" y="0"/>
                  </a:moveTo>
                  <a:cubicBezTo>
                    <a:pt x="1752" y="0"/>
                    <a:pt x="1550" y="81"/>
                    <a:pt x="1354" y="179"/>
                  </a:cubicBezTo>
                  <a:cubicBezTo>
                    <a:pt x="1044" y="293"/>
                    <a:pt x="721" y="393"/>
                    <a:pt x="396" y="393"/>
                  </a:cubicBezTo>
                  <a:cubicBezTo>
                    <a:pt x="324" y="393"/>
                    <a:pt x="252" y="389"/>
                    <a:pt x="180" y="378"/>
                  </a:cubicBezTo>
                  <a:cubicBezTo>
                    <a:pt x="120" y="437"/>
                    <a:pt x="61" y="477"/>
                    <a:pt x="1" y="517"/>
                  </a:cubicBezTo>
                  <a:cubicBezTo>
                    <a:pt x="120" y="557"/>
                    <a:pt x="279" y="557"/>
                    <a:pt x="359" y="696"/>
                  </a:cubicBezTo>
                  <a:cubicBezTo>
                    <a:pt x="505" y="784"/>
                    <a:pt x="646" y="815"/>
                    <a:pt x="785" y="815"/>
                  </a:cubicBezTo>
                  <a:cubicBezTo>
                    <a:pt x="1119" y="815"/>
                    <a:pt x="1440" y="636"/>
                    <a:pt x="1791" y="636"/>
                  </a:cubicBezTo>
                  <a:cubicBezTo>
                    <a:pt x="2050" y="557"/>
                    <a:pt x="2308" y="477"/>
                    <a:pt x="2468" y="199"/>
                  </a:cubicBezTo>
                  <a:cubicBezTo>
                    <a:pt x="2297" y="55"/>
                    <a:pt x="2126" y="0"/>
                    <a:pt x="1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9"/>
            <p:cNvSpPr/>
            <p:nvPr/>
          </p:nvSpPr>
          <p:spPr>
            <a:xfrm>
              <a:off x="4157850" y="414455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20" y="60"/>
                    <a:pt x="61" y="80"/>
                    <a:pt x="1" y="120"/>
                  </a:cubicBezTo>
                  <a:cubicBezTo>
                    <a:pt x="81" y="8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9"/>
            <p:cNvSpPr/>
            <p:nvPr/>
          </p:nvSpPr>
          <p:spPr>
            <a:xfrm>
              <a:off x="4552225" y="4052550"/>
              <a:ext cx="71650" cy="26375"/>
            </a:xfrm>
            <a:custGeom>
              <a:avLst/>
              <a:gdLst/>
              <a:ahLst/>
              <a:cxnLst/>
              <a:rect l="l" t="t" r="r" b="b"/>
              <a:pathLst>
                <a:path w="2866" h="1055" extrusionOk="0">
                  <a:moveTo>
                    <a:pt x="2487" y="0"/>
                  </a:moveTo>
                  <a:cubicBezTo>
                    <a:pt x="1692" y="159"/>
                    <a:pt x="916" y="358"/>
                    <a:pt x="200" y="677"/>
                  </a:cubicBezTo>
                  <a:cubicBezTo>
                    <a:pt x="140" y="696"/>
                    <a:pt x="100" y="696"/>
                    <a:pt x="41" y="716"/>
                  </a:cubicBezTo>
                  <a:cubicBezTo>
                    <a:pt x="1" y="995"/>
                    <a:pt x="240" y="995"/>
                    <a:pt x="399" y="1055"/>
                  </a:cubicBezTo>
                  <a:cubicBezTo>
                    <a:pt x="1035" y="1015"/>
                    <a:pt x="1672" y="876"/>
                    <a:pt x="2269" y="677"/>
                  </a:cubicBezTo>
                  <a:cubicBezTo>
                    <a:pt x="2487" y="557"/>
                    <a:pt x="2806" y="517"/>
                    <a:pt x="2865" y="179"/>
                  </a:cubicBezTo>
                  <a:cubicBezTo>
                    <a:pt x="2706" y="159"/>
                    <a:pt x="2567" y="159"/>
                    <a:pt x="2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9"/>
            <p:cNvSpPr/>
            <p:nvPr/>
          </p:nvSpPr>
          <p:spPr>
            <a:xfrm>
              <a:off x="4490075" y="4035800"/>
              <a:ext cx="249675" cy="74725"/>
            </a:xfrm>
            <a:custGeom>
              <a:avLst/>
              <a:gdLst/>
              <a:ahLst/>
              <a:cxnLst/>
              <a:rect l="l" t="t" r="r" b="b"/>
              <a:pathLst>
                <a:path w="9987" h="2989" extrusionOk="0">
                  <a:moveTo>
                    <a:pt x="9335" y="0"/>
                  </a:moveTo>
                  <a:cubicBezTo>
                    <a:pt x="9212" y="0"/>
                    <a:pt x="9086" y="29"/>
                    <a:pt x="8952" y="73"/>
                  </a:cubicBezTo>
                  <a:cubicBezTo>
                    <a:pt x="8713" y="213"/>
                    <a:pt x="8475" y="292"/>
                    <a:pt x="8256" y="451"/>
                  </a:cubicBezTo>
                  <a:cubicBezTo>
                    <a:pt x="8216" y="471"/>
                    <a:pt x="8176" y="471"/>
                    <a:pt x="8156" y="491"/>
                  </a:cubicBezTo>
                  <a:cubicBezTo>
                    <a:pt x="8077" y="531"/>
                    <a:pt x="7997" y="551"/>
                    <a:pt x="7918" y="551"/>
                  </a:cubicBezTo>
                  <a:cubicBezTo>
                    <a:pt x="7848" y="523"/>
                    <a:pt x="7784" y="511"/>
                    <a:pt x="7723" y="511"/>
                  </a:cubicBezTo>
                  <a:cubicBezTo>
                    <a:pt x="7351" y="511"/>
                    <a:pt x="7107" y="949"/>
                    <a:pt x="6726" y="949"/>
                  </a:cubicBezTo>
                  <a:cubicBezTo>
                    <a:pt x="6719" y="949"/>
                    <a:pt x="6711" y="949"/>
                    <a:pt x="6704" y="949"/>
                  </a:cubicBezTo>
                  <a:cubicBezTo>
                    <a:pt x="6605" y="949"/>
                    <a:pt x="6485" y="989"/>
                    <a:pt x="6386" y="1028"/>
                  </a:cubicBezTo>
                  <a:cubicBezTo>
                    <a:pt x="6286" y="1048"/>
                    <a:pt x="6167" y="1088"/>
                    <a:pt x="6068" y="1128"/>
                  </a:cubicBezTo>
                  <a:cubicBezTo>
                    <a:pt x="5849" y="1168"/>
                    <a:pt x="5590" y="1267"/>
                    <a:pt x="5351" y="1267"/>
                  </a:cubicBezTo>
                  <a:cubicBezTo>
                    <a:pt x="5342" y="1268"/>
                    <a:pt x="5332" y="1268"/>
                    <a:pt x="5323" y="1268"/>
                  </a:cubicBezTo>
                  <a:cubicBezTo>
                    <a:pt x="5141" y="1268"/>
                    <a:pt x="5017" y="1123"/>
                    <a:pt x="4862" y="1123"/>
                  </a:cubicBezTo>
                  <a:cubicBezTo>
                    <a:pt x="4828" y="1123"/>
                    <a:pt x="4793" y="1130"/>
                    <a:pt x="4755" y="1148"/>
                  </a:cubicBezTo>
                  <a:cubicBezTo>
                    <a:pt x="4118" y="1287"/>
                    <a:pt x="3481" y="1426"/>
                    <a:pt x="2865" y="1546"/>
                  </a:cubicBezTo>
                  <a:cubicBezTo>
                    <a:pt x="2745" y="1645"/>
                    <a:pt x="2586" y="1565"/>
                    <a:pt x="2447" y="1685"/>
                  </a:cubicBezTo>
                  <a:cubicBezTo>
                    <a:pt x="2318" y="1826"/>
                    <a:pt x="2165" y="1851"/>
                    <a:pt x="2002" y="1851"/>
                  </a:cubicBezTo>
                  <a:cubicBezTo>
                    <a:pt x="1913" y="1851"/>
                    <a:pt x="1822" y="1844"/>
                    <a:pt x="1731" y="1844"/>
                  </a:cubicBezTo>
                  <a:lnTo>
                    <a:pt x="1055" y="2063"/>
                  </a:lnTo>
                  <a:cubicBezTo>
                    <a:pt x="856" y="2262"/>
                    <a:pt x="597" y="2262"/>
                    <a:pt x="338" y="2301"/>
                  </a:cubicBezTo>
                  <a:cubicBezTo>
                    <a:pt x="0" y="2401"/>
                    <a:pt x="140" y="2580"/>
                    <a:pt x="299" y="2759"/>
                  </a:cubicBezTo>
                  <a:cubicBezTo>
                    <a:pt x="369" y="2787"/>
                    <a:pt x="439" y="2815"/>
                    <a:pt x="517" y="2815"/>
                  </a:cubicBezTo>
                  <a:cubicBezTo>
                    <a:pt x="549" y="2815"/>
                    <a:pt x="582" y="2810"/>
                    <a:pt x="617" y="2799"/>
                  </a:cubicBezTo>
                  <a:cubicBezTo>
                    <a:pt x="697" y="2779"/>
                    <a:pt x="716" y="2699"/>
                    <a:pt x="796" y="2679"/>
                  </a:cubicBezTo>
                  <a:lnTo>
                    <a:pt x="796" y="2679"/>
                  </a:lnTo>
                  <a:cubicBezTo>
                    <a:pt x="796" y="2759"/>
                    <a:pt x="617" y="2779"/>
                    <a:pt x="697" y="2898"/>
                  </a:cubicBezTo>
                  <a:cubicBezTo>
                    <a:pt x="770" y="2962"/>
                    <a:pt x="851" y="2988"/>
                    <a:pt x="935" y="2988"/>
                  </a:cubicBezTo>
                  <a:cubicBezTo>
                    <a:pt x="1034" y="2988"/>
                    <a:pt x="1137" y="2952"/>
                    <a:pt x="1234" y="2898"/>
                  </a:cubicBezTo>
                  <a:cubicBezTo>
                    <a:pt x="1393" y="2759"/>
                    <a:pt x="1631" y="2878"/>
                    <a:pt x="1811" y="2759"/>
                  </a:cubicBezTo>
                  <a:cubicBezTo>
                    <a:pt x="2129" y="2679"/>
                    <a:pt x="2487" y="2640"/>
                    <a:pt x="2805" y="2560"/>
                  </a:cubicBezTo>
                  <a:cubicBezTo>
                    <a:pt x="2905" y="2461"/>
                    <a:pt x="3084" y="2500"/>
                    <a:pt x="3183" y="2401"/>
                  </a:cubicBezTo>
                  <a:cubicBezTo>
                    <a:pt x="4834" y="1983"/>
                    <a:pt x="6525" y="1565"/>
                    <a:pt x="8216" y="1148"/>
                  </a:cubicBezTo>
                  <a:cubicBezTo>
                    <a:pt x="8594" y="1068"/>
                    <a:pt x="8972" y="1008"/>
                    <a:pt x="9290" y="790"/>
                  </a:cubicBezTo>
                  <a:cubicBezTo>
                    <a:pt x="9390" y="710"/>
                    <a:pt x="9509" y="670"/>
                    <a:pt x="9589" y="591"/>
                  </a:cubicBezTo>
                  <a:cubicBezTo>
                    <a:pt x="9768" y="491"/>
                    <a:pt x="9986" y="412"/>
                    <a:pt x="9787" y="153"/>
                  </a:cubicBezTo>
                  <a:cubicBezTo>
                    <a:pt x="9634" y="43"/>
                    <a:pt x="9486" y="0"/>
                    <a:pt x="9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9"/>
            <p:cNvSpPr/>
            <p:nvPr/>
          </p:nvSpPr>
          <p:spPr>
            <a:xfrm>
              <a:off x="4542775" y="4069950"/>
              <a:ext cx="18925" cy="8975"/>
            </a:xfrm>
            <a:custGeom>
              <a:avLst/>
              <a:gdLst/>
              <a:ahLst/>
              <a:cxnLst/>
              <a:rect l="l" t="t" r="r" b="b"/>
              <a:pathLst>
                <a:path w="757" h="359" extrusionOk="0">
                  <a:moveTo>
                    <a:pt x="419" y="0"/>
                  </a:moveTo>
                  <a:cubicBezTo>
                    <a:pt x="260" y="0"/>
                    <a:pt x="1" y="0"/>
                    <a:pt x="1" y="199"/>
                  </a:cubicBezTo>
                  <a:cubicBezTo>
                    <a:pt x="1" y="318"/>
                    <a:pt x="83" y="331"/>
                    <a:pt x="177" y="331"/>
                  </a:cubicBezTo>
                  <a:cubicBezTo>
                    <a:pt x="204" y="331"/>
                    <a:pt x="232" y="330"/>
                    <a:pt x="259" y="330"/>
                  </a:cubicBezTo>
                  <a:cubicBezTo>
                    <a:pt x="312" y="330"/>
                    <a:pt x="363" y="335"/>
                    <a:pt x="399" y="359"/>
                  </a:cubicBezTo>
                  <a:cubicBezTo>
                    <a:pt x="518" y="319"/>
                    <a:pt x="657" y="299"/>
                    <a:pt x="757" y="180"/>
                  </a:cubicBezTo>
                  <a:cubicBezTo>
                    <a:pt x="618" y="160"/>
                    <a:pt x="478" y="16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9"/>
            <p:cNvSpPr/>
            <p:nvPr/>
          </p:nvSpPr>
          <p:spPr>
            <a:xfrm>
              <a:off x="4317000" y="4124500"/>
              <a:ext cx="351625" cy="70300"/>
            </a:xfrm>
            <a:custGeom>
              <a:avLst/>
              <a:gdLst/>
              <a:ahLst/>
              <a:cxnLst/>
              <a:rect l="l" t="t" r="r" b="b"/>
              <a:pathLst>
                <a:path w="14065" h="2812" extrusionOk="0">
                  <a:moveTo>
                    <a:pt x="2485" y="0"/>
                  </a:moveTo>
                  <a:cubicBezTo>
                    <a:pt x="2390" y="0"/>
                    <a:pt x="2292" y="15"/>
                    <a:pt x="2209" y="86"/>
                  </a:cubicBezTo>
                  <a:cubicBezTo>
                    <a:pt x="2195" y="100"/>
                    <a:pt x="2181" y="114"/>
                    <a:pt x="2159" y="114"/>
                  </a:cubicBezTo>
                  <a:cubicBezTo>
                    <a:pt x="2151" y="114"/>
                    <a:pt x="2141" y="112"/>
                    <a:pt x="2129" y="106"/>
                  </a:cubicBezTo>
                  <a:cubicBezTo>
                    <a:pt x="1970" y="146"/>
                    <a:pt x="1831" y="126"/>
                    <a:pt x="1691" y="245"/>
                  </a:cubicBezTo>
                  <a:cubicBezTo>
                    <a:pt x="1552" y="424"/>
                    <a:pt x="1353" y="405"/>
                    <a:pt x="1154" y="444"/>
                  </a:cubicBezTo>
                  <a:cubicBezTo>
                    <a:pt x="955" y="524"/>
                    <a:pt x="757" y="484"/>
                    <a:pt x="558" y="504"/>
                  </a:cubicBezTo>
                  <a:cubicBezTo>
                    <a:pt x="379" y="524"/>
                    <a:pt x="200" y="544"/>
                    <a:pt x="319" y="802"/>
                  </a:cubicBezTo>
                  <a:cubicBezTo>
                    <a:pt x="414" y="870"/>
                    <a:pt x="500" y="901"/>
                    <a:pt x="589" y="901"/>
                  </a:cubicBezTo>
                  <a:cubicBezTo>
                    <a:pt x="631" y="901"/>
                    <a:pt x="673" y="895"/>
                    <a:pt x="717" y="882"/>
                  </a:cubicBezTo>
                  <a:cubicBezTo>
                    <a:pt x="816" y="882"/>
                    <a:pt x="677" y="842"/>
                    <a:pt x="796" y="842"/>
                  </a:cubicBezTo>
                  <a:cubicBezTo>
                    <a:pt x="896" y="842"/>
                    <a:pt x="896" y="882"/>
                    <a:pt x="796" y="882"/>
                  </a:cubicBezTo>
                  <a:cubicBezTo>
                    <a:pt x="717" y="902"/>
                    <a:pt x="677" y="902"/>
                    <a:pt x="617" y="922"/>
                  </a:cubicBezTo>
                  <a:cubicBezTo>
                    <a:pt x="498" y="942"/>
                    <a:pt x="359" y="942"/>
                    <a:pt x="219" y="1001"/>
                  </a:cubicBezTo>
                  <a:cubicBezTo>
                    <a:pt x="120" y="1081"/>
                    <a:pt x="1" y="1121"/>
                    <a:pt x="60" y="1280"/>
                  </a:cubicBezTo>
                  <a:cubicBezTo>
                    <a:pt x="136" y="1356"/>
                    <a:pt x="231" y="1382"/>
                    <a:pt x="330" y="1382"/>
                  </a:cubicBezTo>
                  <a:cubicBezTo>
                    <a:pt x="438" y="1382"/>
                    <a:pt x="553" y="1351"/>
                    <a:pt x="657" y="1320"/>
                  </a:cubicBezTo>
                  <a:cubicBezTo>
                    <a:pt x="757" y="1320"/>
                    <a:pt x="856" y="1300"/>
                    <a:pt x="955" y="1280"/>
                  </a:cubicBezTo>
                  <a:cubicBezTo>
                    <a:pt x="1075" y="1200"/>
                    <a:pt x="1214" y="1220"/>
                    <a:pt x="1314" y="1141"/>
                  </a:cubicBezTo>
                  <a:cubicBezTo>
                    <a:pt x="1547" y="1052"/>
                    <a:pt x="1781" y="1015"/>
                    <a:pt x="2012" y="1015"/>
                  </a:cubicBezTo>
                  <a:cubicBezTo>
                    <a:pt x="2352" y="1015"/>
                    <a:pt x="2685" y="1094"/>
                    <a:pt x="3004" y="1200"/>
                  </a:cubicBezTo>
                  <a:cubicBezTo>
                    <a:pt x="3263" y="1320"/>
                    <a:pt x="3482" y="1499"/>
                    <a:pt x="3760" y="1499"/>
                  </a:cubicBezTo>
                  <a:cubicBezTo>
                    <a:pt x="3804" y="1510"/>
                    <a:pt x="3847" y="1514"/>
                    <a:pt x="3890" y="1514"/>
                  </a:cubicBezTo>
                  <a:cubicBezTo>
                    <a:pt x="4096" y="1514"/>
                    <a:pt x="4290" y="1407"/>
                    <a:pt x="4495" y="1407"/>
                  </a:cubicBezTo>
                  <a:cubicBezTo>
                    <a:pt x="4554" y="1407"/>
                    <a:pt x="4614" y="1416"/>
                    <a:pt x="4675" y="1439"/>
                  </a:cubicBezTo>
                  <a:cubicBezTo>
                    <a:pt x="5670" y="1598"/>
                    <a:pt x="6685" y="1618"/>
                    <a:pt x="7659" y="1996"/>
                  </a:cubicBezTo>
                  <a:cubicBezTo>
                    <a:pt x="7691" y="2039"/>
                    <a:pt x="7718" y="2058"/>
                    <a:pt x="7747" y="2058"/>
                  </a:cubicBezTo>
                  <a:cubicBezTo>
                    <a:pt x="7773" y="2058"/>
                    <a:pt x="7801" y="2044"/>
                    <a:pt x="7838" y="2016"/>
                  </a:cubicBezTo>
                  <a:cubicBezTo>
                    <a:pt x="7876" y="2013"/>
                    <a:pt x="7913" y="2012"/>
                    <a:pt x="7950" y="2012"/>
                  </a:cubicBezTo>
                  <a:cubicBezTo>
                    <a:pt x="8211" y="2012"/>
                    <a:pt x="8470" y="2073"/>
                    <a:pt x="8714" y="2195"/>
                  </a:cubicBezTo>
                  <a:cubicBezTo>
                    <a:pt x="8972" y="2414"/>
                    <a:pt x="9251" y="2553"/>
                    <a:pt x="9609" y="2553"/>
                  </a:cubicBezTo>
                  <a:cubicBezTo>
                    <a:pt x="9851" y="2504"/>
                    <a:pt x="10094" y="2443"/>
                    <a:pt x="10347" y="2443"/>
                  </a:cubicBezTo>
                  <a:cubicBezTo>
                    <a:pt x="10405" y="2443"/>
                    <a:pt x="10464" y="2446"/>
                    <a:pt x="10524" y="2453"/>
                  </a:cubicBezTo>
                  <a:cubicBezTo>
                    <a:pt x="10684" y="2413"/>
                    <a:pt x="10844" y="2390"/>
                    <a:pt x="11003" y="2390"/>
                  </a:cubicBezTo>
                  <a:cubicBezTo>
                    <a:pt x="11239" y="2390"/>
                    <a:pt x="11472" y="2442"/>
                    <a:pt x="11698" y="2573"/>
                  </a:cubicBezTo>
                  <a:lnTo>
                    <a:pt x="11658" y="2573"/>
                  </a:lnTo>
                  <a:cubicBezTo>
                    <a:pt x="11751" y="2628"/>
                    <a:pt x="11848" y="2636"/>
                    <a:pt x="11946" y="2636"/>
                  </a:cubicBezTo>
                  <a:cubicBezTo>
                    <a:pt x="11991" y="2636"/>
                    <a:pt x="12036" y="2634"/>
                    <a:pt x="12082" y="2634"/>
                  </a:cubicBezTo>
                  <a:cubicBezTo>
                    <a:pt x="12187" y="2634"/>
                    <a:pt x="12292" y="2644"/>
                    <a:pt x="12394" y="2712"/>
                  </a:cubicBezTo>
                  <a:lnTo>
                    <a:pt x="12434" y="2772"/>
                  </a:lnTo>
                  <a:lnTo>
                    <a:pt x="12513" y="2772"/>
                  </a:lnTo>
                  <a:cubicBezTo>
                    <a:pt x="12575" y="2798"/>
                    <a:pt x="12640" y="2806"/>
                    <a:pt x="12706" y="2806"/>
                  </a:cubicBezTo>
                  <a:cubicBezTo>
                    <a:pt x="12829" y="2806"/>
                    <a:pt x="12957" y="2777"/>
                    <a:pt x="13084" y="2777"/>
                  </a:cubicBezTo>
                  <a:cubicBezTo>
                    <a:pt x="13153" y="2777"/>
                    <a:pt x="13222" y="2786"/>
                    <a:pt x="13289" y="2812"/>
                  </a:cubicBezTo>
                  <a:cubicBezTo>
                    <a:pt x="13408" y="2812"/>
                    <a:pt x="13508" y="2812"/>
                    <a:pt x="13627" y="2792"/>
                  </a:cubicBezTo>
                  <a:cubicBezTo>
                    <a:pt x="13786" y="2772"/>
                    <a:pt x="13926" y="2692"/>
                    <a:pt x="14025" y="2573"/>
                  </a:cubicBezTo>
                  <a:cubicBezTo>
                    <a:pt x="14065" y="2493"/>
                    <a:pt x="14065" y="2414"/>
                    <a:pt x="14005" y="2354"/>
                  </a:cubicBezTo>
                  <a:lnTo>
                    <a:pt x="13985" y="2354"/>
                  </a:lnTo>
                  <a:cubicBezTo>
                    <a:pt x="13891" y="2289"/>
                    <a:pt x="13781" y="2276"/>
                    <a:pt x="13667" y="2276"/>
                  </a:cubicBezTo>
                  <a:cubicBezTo>
                    <a:pt x="13598" y="2276"/>
                    <a:pt x="13527" y="2281"/>
                    <a:pt x="13458" y="2281"/>
                  </a:cubicBezTo>
                  <a:cubicBezTo>
                    <a:pt x="13330" y="2281"/>
                    <a:pt x="13208" y="2265"/>
                    <a:pt x="13110" y="2175"/>
                  </a:cubicBezTo>
                  <a:cubicBezTo>
                    <a:pt x="12215" y="1956"/>
                    <a:pt x="11300" y="1698"/>
                    <a:pt x="10365" y="1698"/>
                  </a:cubicBezTo>
                  <a:cubicBezTo>
                    <a:pt x="9231" y="1698"/>
                    <a:pt x="8117" y="1578"/>
                    <a:pt x="7023" y="1280"/>
                  </a:cubicBezTo>
                  <a:cubicBezTo>
                    <a:pt x="6645" y="1180"/>
                    <a:pt x="6227" y="1180"/>
                    <a:pt x="5829" y="1101"/>
                  </a:cubicBezTo>
                  <a:cubicBezTo>
                    <a:pt x="5073" y="981"/>
                    <a:pt x="4317" y="1001"/>
                    <a:pt x="3522" y="723"/>
                  </a:cubicBezTo>
                  <a:cubicBezTo>
                    <a:pt x="3681" y="603"/>
                    <a:pt x="3760" y="524"/>
                    <a:pt x="3860" y="464"/>
                  </a:cubicBezTo>
                  <a:cubicBezTo>
                    <a:pt x="3780" y="285"/>
                    <a:pt x="3641" y="186"/>
                    <a:pt x="3482" y="86"/>
                  </a:cubicBezTo>
                  <a:cubicBezTo>
                    <a:pt x="3442" y="73"/>
                    <a:pt x="3407" y="66"/>
                    <a:pt x="3378" y="66"/>
                  </a:cubicBezTo>
                  <a:cubicBezTo>
                    <a:pt x="3276" y="66"/>
                    <a:pt x="3230" y="142"/>
                    <a:pt x="3183" y="265"/>
                  </a:cubicBezTo>
                  <a:cubicBezTo>
                    <a:pt x="3064" y="225"/>
                    <a:pt x="3183" y="86"/>
                    <a:pt x="3084" y="66"/>
                  </a:cubicBezTo>
                  <a:cubicBezTo>
                    <a:pt x="3024" y="17"/>
                    <a:pt x="2955" y="7"/>
                    <a:pt x="2883" y="7"/>
                  </a:cubicBezTo>
                  <a:cubicBezTo>
                    <a:pt x="2834" y="7"/>
                    <a:pt x="2785" y="11"/>
                    <a:pt x="2737" y="11"/>
                  </a:cubicBezTo>
                  <a:cubicBezTo>
                    <a:pt x="2713" y="11"/>
                    <a:pt x="2689" y="10"/>
                    <a:pt x="2666" y="7"/>
                  </a:cubicBezTo>
                  <a:cubicBezTo>
                    <a:pt x="2611" y="7"/>
                    <a:pt x="2548" y="0"/>
                    <a:pt x="2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9"/>
            <p:cNvSpPr/>
            <p:nvPr/>
          </p:nvSpPr>
          <p:spPr>
            <a:xfrm>
              <a:off x="4311025" y="413545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658" y="1"/>
                  </a:moveTo>
                  <a:cubicBezTo>
                    <a:pt x="440" y="1"/>
                    <a:pt x="229" y="46"/>
                    <a:pt x="41" y="225"/>
                  </a:cubicBezTo>
                  <a:cubicBezTo>
                    <a:pt x="21" y="245"/>
                    <a:pt x="21" y="285"/>
                    <a:pt x="1" y="344"/>
                  </a:cubicBezTo>
                  <a:cubicBezTo>
                    <a:pt x="120" y="344"/>
                    <a:pt x="279" y="364"/>
                    <a:pt x="339" y="484"/>
                  </a:cubicBezTo>
                  <a:cubicBezTo>
                    <a:pt x="385" y="575"/>
                    <a:pt x="443" y="607"/>
                    <a:pt x="507" y="607"/>
                  </a:cubicBezTo>
                  <a:cubicBezTo>
                    <a:pt x="555" y="607"/>
                    <a:pt x="606" y="589"/>
                    <a:pt x="657" y="563"/>
                  </a:cubicBezTo>
                  <a:cubicBezTo>
                    <a:pt x="737" y="484"/>
                    <a:pt x="737" y="424"/>
                    <a:pt x="717" y="344"/>
                  </a:cubicBezTo>
                  <a:cubicBezTo>
                    <a:pt x="598" y="165"/>
                    <a:pt x="737" y="165"/>
                    <a:pt x="836" y="165"/>
                  </a:cubicBezTo>
                  <a:cubicBezTo>
                    <a:pt x="916" y="165"/>
                    <a:pt x="996" y="175"/>
                    <a:pt x="1073" y="175"/>
                  </a:cubicBezTo>
                  <a:cubicBezTo>
                    <a:pt x="1188" y="175"/>
                    <a:pt x="1298" y="154"/>
                    <a:pt x="1393" y="46"/>
                  </a:cubicBezTo>
                  <a:lnTo>
                    <a:pt x="1393" y="46"/>
                  </a:lnTo>
                  <a:cubicBezTo>
                    <a:pt x="1373" y="47"/>
                    <a:pt x="1352" y="47"/>
                    <a:pt x="1331" y="47"/>
                  </a:cubicBezTo>
                  <a:cubicBezTo>
                    <a:pt x="1109" y="47"/>
                    <a:pt x="880" y="1"/>
                    <a:pt x="6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9"/>
            <p:cNvSpPr/>
            <p:nvPr/>
          </p:nvSpPr>
          <p:spPr>
            <a:xfrm>
              <a:off x="4355800" y="4126550"/>
              <a:ext cx="14450" cy="5100"/>
            </a:xfrm>
            <a:custGeom>
              <a:avLst/>
              <a:gdLst/>
              <a:ahLst/>
              <a:cxnLst/>
              <a:rect l="l" t="t" r="r" b="b"/>
              <a:pathLst>
                <a:path w="578" h="204" extrusionOk="0">
                  <a:moveTo>
                    <a:pt x="313" y="0"/>
                  </a:moveTo>
                  <a:cubicBezTo>
                    <a:pt x="194" y="0"/>
                    <a:pt x="80" y="29"/>
                    <a:pt x="0" y="143"/>
                  </a:cubicBezTo>
                  <a:cubicBezTo>
                    <a:pt x="40" y="183"/>
                    <a:pt x="120" y="183"/>
                    <a:pt x="159" y="203"/>
                  </a:cubicBezTo>
                  <a:cubicBezTo>
                    <a:pt x="319" y="183"/>
                    <a:pt x="478" y="143"/>
                    <a:pt x="577" y="24"/>
                  </a:cubicBezTo>
                  <a:cubicBezTo>
                    <a:pt x="493" y="16"/>
                    <a:pt x="401" y="0"/>
                    <a:pt x="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9"/>
            <p:cNvSpPr/>
            <p:nvPr/>
          </p:nvSpPr>
          <p:spPr>
            <a:xfrm>
              <a:off x="4323475" y="41266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0"/>
                  </a:moveTo>
                  <a:cubicBezTo>
                    <a:pt x="139" y="20"/>
                    <a:pt x="40" y="40"/>
                    <a:pt x="0" y="80"/>
                  </a:cubicBezTo>
                  <a:lnTo>
                    <a:pt x="219" y="139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9"/>
            <p:cNvSpPr/>
            <p:nvPr/>
          </p:nvSpPr>
          <p:spPr>
            <a:xfrm>
              <a:off x="3903725" y="4057625"/>
              <a:ext cx="5000" cy="3900"/>
            </a:xfrm>
            <a:custGeom>
              <a:avLst/>
              <a:gdLst/>
              <a:ahLst/>
              <a:cxnLst/>
              <a:rect l="l" t="t" r="r" b="b"/>
              <a:pathLst>
                <a:path w="200" h="156" extrusionOk="0">
                  <a:moveTo>
                    <a:pt x="131" y="0"/>
                  </a:moveTo>
                  <a:cubicBezTo>
                    <a:pt x="77" y="0"/>
                    <a:pt x="44" y="37"/>
                    <a:pt x="1" y="96"/>
                  </a:cubicBezTo>
                  <a:cubicBezTo>
                    <a:pt x="60" y="116"/>
                    <a:pt x="100" y="155"/>
                    <a:pt x="160" y="155"/>
                  </a:cubicBezTo>
                  <a:cubicBezTo>
                    <a:pt x="180" y="96"/>
                    <a:pt x="180" y="56"/>
                    <a:pt x="200" y="16"/>
                  </a:cubicBezTo>
                  <a:cubicBezTo>
                    <a:pt x="173" y="5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9"/>
            <p:cNvSpPr/>
            <p:nvPr/>
          </p:nvSpPr>
          <p:spPr>
            <a:xfrm>
              <a:off x="3945500" y="3967500"/>
              <a:ext cx="15950" cy="10475"/>
            </a:xfrm>
            <a:custGeom>
              <a:avLst/>
              <a:gdLst/>
              <a:ahLst/>
              <a:cxnLst/>
              <a:rect l="l" t="t" r="r" b="b"/>
              <a:pathLst>
                <a:path w="638" h="419" extrusionOk="0">
                  <a:moveTo>
                    <a:pt x="355" y="1"/>
                  </a:moveTo>
                  <a:cubicBezTo>
                    <a:pt x="314" y="1"/>
                    <a:pt x="269" y="13"/>
                    <a:pt x="220" y="40"/>
                  </a:cubicBezTo>
                  <a:cubicBezTo>
                    <a:pt x="140" y="120"/>
                    <a:pt x="80" y="180"/>
                    <a:pt x="1" y="239"/>
                  </a:cubicBezTo>
                  <a:cubicBezTo>
                    <a:pt x="80" y="299"/>
                    <a:pt x="160" y="339"/>
                    <a:pt x="220" y="398"/>
                  </a:cubicBezTo>
                  <a:cubicBezTo>
                    <a:pt x="319" y="418"/>
                    <a:pt x="438" y="418"/>
                    <a:pt x="578" y="418"/>
                  </a:cubicBezTo>
                  <a:cubicBezTo>
                    <a:pt x="617" y="339"/>
                    <a:pt x="637" y="279"/>
                    <a:pt x="617" y="200"/>
                  </a:cubicBezTo>
                  <a:cubicBezTo>
                    <a:pt x="546" y="84"/>
                    <a:pt x="463" y="1"/>
                    <a:pt x="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9"/>
            <p:cNvSpPr/>
            <p:nvPr/>
          </p:nvSpPr>
          <p:spPr>
            <a:xfrm>
              <a:off x="4613900" y="3990375"/>
              <a:ext cx="35325" cy="4650"/>
            </a:xfrm>
            <a:custGeom>
              <a:avLst/>
              <a:gdLst/>
              <a:ahLst/>
              <a:cxnLst/>
              <a:rect l="l" t="t" r="r" b="b"/>
              <a:pathLst>
                <a:path w="1413" h="186" extrusionOk="0">
                  <a:moveTo>
                    <a:pt x="1" y="1"/>
                  </a:moveTo>
                  <a:cubicBezTo>
                    <a:pt x="196" y="149"/>
                    <a:pt x="408" y="185"/>
                    <a:pt x="630" y="185"/>
                  </a:cubicBezTo>
                  <a:cubicBezTo>
                    <a:pt x="836" y="185"/>
                    <a:pt x="1050" y="154"/>
                    <a:pt x="1266" y="154"/>
                  </a:cubicBezTo>
                  <a:cubicBezTo>
                    <a:pt x="1315" y="154"/>
                    <a:pt x="1364" y="156"/>
                    <a:pt x="1413" y="160"/>
                  </a:cubicBezTo>
                  <a:lnTo>
                    <a:pt x="14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9"/>
            <p:cNvSpPr/>
            <p:nvPr/>
          </p:nvSpPr>
          <p:spPr>
            <a:xfrm>
              <a:off x="3960425" y="3971975"/>
              <a:ext cx="17425" cy="18925"/>
            </a:xfrm>
            <a:custGeom>
              <a:avLst/>
              <a:gdLst/>
              <a:ahLst/>
              <a:cxnLst/>
              <a:rect l="l" t="t" r="r" b="b"/>
              <a:pathLst>
                <a:path w="697" h="757" extrusionOk="0">
                  <a:moveTo>
                    <a:pt x="60" y="1"/>
                  </a:moveTo>
                  <a:cubicBezTo>
                    <a:pt x="40" y="1"/>
                    <a:pt x="20" y="21"/>
                    <a:pt x="1" y="40"/>
                  </a:cubicBezTo>
                  <a:lnTo>
                    <a:pt x="1" y="239"/>
                  </a:lnTo>
                  <a:cubicBezTo>
                    <a:pt x="100" y="498"/>
                    <a:pt x="379" y="538"/>
                    <a:pt x="518" y="757"/>
                  </a:cubicBezTo>
                  <a:cubicBezTo>
                    <a:pt x="657" y="697"/>
                    <a:pt x="697" y="558"/>
                    <a:pt x="697" y="418"/>
                  </a:cubicBezTo>
                  <a:cubicBezTo>
                    <a:pt x="637" y="339"/>
                    <a:pt x="617" y="239"/>
                    <a:pt x="538" y="160"/>
                  </a:cubicBezTo>
                  <a:cubicBezTo>
                    <a:pt x="418" y="100"/>
                    <a:pt x="299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9"/>
            <p:cNvSpPr/>
            <p:nvPr/>
          </p:nvSpPr>
          <p:spPr>
            <a:xfrm>
              <a:off x="5513050" y="3798050"/>
              <a:ext cx="8475" cy="3875"/>
            </a:xfrm>
            <a:custGeom>
              <a:avLst/>
              <a:gdLst/>
              <a:ahLst/>
              <a:cxnLst/>
              <a:rect l="l" t="t" r="r" b="b"/>
              <a:pathLst>
                <a:path w="339" h="155" extrusionOk="0">
                  <a:moveTo>
                    <a:pt x="213" y="0"/>
                  </a:moveTo>
                  <a:cubicBezTo>
                    <a:pt x="131" y="0"/>
                    <a:pt x="60" y="45"/>
                    <a:pt x="1" y="134"/>
                  </a:cubicBezTo>
                  <a:cubicBezTo>
                    <a:pt x="100" y="134"/>
                    <a:pt x="239" y="154"/>
                    <a:pt x="339" y="154"/>
                  </a:cubicBezTo>
                  <a:cubicBezTo>
                    <a:pt x="339" y="115"/>
                    <a:pt x="339" y="55"/>
                    <a:pt x="299" y="15"/>
                  </a:cubicBezTo>
                  <a:cubicBezTo>
                    <a:pt x="269" y="5"/>
                    <a:pt x="241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9"/>
            <p:cNvSpPr/>
            <p:nvPr/>
          </p:nvSpPr>
          <p:spPr>
            <a:xfrm>
              <a:off x="5547375" y="3806375"/>
              <a:ext cx="6475" cy="4500"/>
            </a:xfrm>
            <a:custGeom>
              <a:avLst/>
              <a:gdLst/>
              <a:ahLst/>
              <a:cxnLst/>
              <a:rect l="l" t="t" r="r" b="b"/>
              <a:pathLst>
                <a:path w="259" h="180" extrusionOk="0">
                  <a:moveTo>
                    <a:pt x="20" y="0"/>
                  </a:moveTo>
                  <a:cubicBezTo>
                    <a:pt x="0" y="60"/>
                    <a:pt x="0" y="120"/>
                    <a:pt x="20" y="179"/>
                  </a:cubicBezTo>
                  <a:cubicBezTo>
                    <a:pt x="40" y="175"/>
                    <a:pt x="61" y="175"/>
                    <a:pt x="83" y="175"/>
                  </a:cubicBezTo>
                  <a:cubicBezTo>
                    <a:pt x="97" y="175"/>
                    <a:pt x="112" y="175"/>
                    <a:pt x="126" y="175"/>
                  </a:cubicBezTo>
                  <a:cubicBezTo>
                    <a:pt x="197" y="175"/>
                    <a:pt x="259" y="166"/>
                    <a:pt x="259" y="60"/>
                  </a:cubicBezTo>
                  <a:cubicBezTo>
                    <a:pt x="259" y="60"/>
                    <a:pt x="10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9"/>
            <p:cNvSpPr/>
            <p:nvPr/>
          </p:nvSpPr>
          <p:spPr>
            <a:xfrm>
              <a:off x="5001800" y="3933675"/>
              <a:ext cx="212400" cy="70900"/>
            </a:xfrm>
            <a:custGeom>
              <a:avLst/>
              <a:gdLst/>
              <a:ahLst/>
              <a:cxnLst/>
              <a:rect l="l" t="t" r="r" b="b"/>
              <a:pathLst>
                <a:path w="8496" h="2836" extrusionOk="0">
                  <a:moveTo>
                    <a:pt x="7978" y="1"/>
                  </a:moveTo>
                  <a:cubicBezTo>
                    <a:pt x="7759" y="41"/>
                    <a:pt x="7500" y="41"/>
                    <a:pt x="7222" y="80"/>
                  </a:cubicBezTo>
                  <a:cubicBezTo>
                    <a:pt x="6585" y="399"/>
                    <a:pt x="5829" y="379"/>
                    <a:pt x="5133" y="578"/>
                  </a:cubicBezTo>
                  <a:cubicBezTo>
                    <a:pt x="4447" y="864"/>
                    <a:pt x="3707" y="1076"/>
                    <a:pt x="2946" y="1076"/>
                  </a:cubicBezTo>
                  <a:cubicBezTo>
                    <a:pt x="2913" y="1076"/>
                    <a:pt x="2879" y="1076"/>
                    <a:pt x="2846" y="1075"/>
                  </a:cubicBezTo>
                  <a:cubicBezTo>
                    <a:pt x="2587" y="1294"/>
                    <a:pt x="2289" y="1473"/>
                    <a:pt x="2010" y="1652"/>
                  </a:cubicBezTo>
                  <a:cubicBezTo>
                    <a:pt x="1393" y="2050"/>
                    <a:pt x="618" y="1990"/>
                    <a:pt x="41" y="2468"/>
                  </a:cubicBezTo>
                  <a:cubicBezTo>
                    <a:pt x="21" y="2468"/>
                    <a:pt x="21" y="2468"/>
                    <a:pt x="1" y="2507"/>
                  </a:cubicBezTo>
                  <a:cubicBezTo>
                    <a:pt x="1" y="2567"/>
                    <a:pt x="1" y="2587"/>
                    <a:pt x="41" y="2647"/>
                  </a:cubicBezTo>
                  <a:cubicBezTo>
                    <a:pt x="120" y="2647"/>
                    <a:pt x="200" y="2666"/>
                    <a:pt x="259" y="2666"/>
                  </a:cubicBezTo>
                  <a:cubicBezTo>
                    <a:pt x="425" y="2791"/>
                    <a:pt x="591" y="2836"/>
                    <a:pt x="755" y="2836"/>
                  </a:cubicBezTo>
                  <a:cubicBezTo>
                    <a:pt x="985" y="2836"/>
                    <a:pt x="1213" y="2748"/>
                    <a:pt x="1433" y="2666"/>
                  </a:cubicBezTo>
                  <a:cubicBezTo>
                    <a:pt x="2527" y="2189"/>
                    <a:pt x="3701" y="1891"/>
                    <a:pt x="4815" y="1473"/>
                  </a:cubicBezTo>
                  <a:cubicBezTo>
                    <a:pt x="5571" y="1214"/>
                    <a:pt x="6367" y="1115"/>
                    <a:pt x="7103" y="896"/>
                  </a:cubicBezTo>
                  <a:cubicBezTo>
                    <a:pt x="7262" y="856"/>
                    <a:pt x="7401" y="777"/>
                    <a:pt x="7560" y="697"/>
                  </a:cubicBezTo>
                  <a:cubicBezTo>
                    <a:pt x="7620" y="657"/>
                    <a:pt x="7699" y="637"/>
                    <a:pt x="7779" y="598"/>
                  </a:cubicBezTo>
                  <a:cubicBezTo>
                    <a:pt x="8018" y="498"/>
                    <a:pt x="8316" y="578"/>
                    <a:pt x="8495" y="319"/>
                  </a:cubicBezTo>
                  <a:cubicBezTo>
                    <a:pt x="8396" y="100"/>
                    <a:pt x="8097" y="200"/>
                    <a:pt x="79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9"/>
            <p:cNvSpPr/>
            <p:nvPr/>
          </p:nvSpPr>
          <p:spPr>
            <a:xfrm>
              <a:off x="4990375" y="3964525"/>
              <a:ext cx="135800" cy="57800"/>
            </a:xfrm>
            <a:custGeom>
              <a:avLst/>
              <a:gdLst/>
              <a:ahLst/>
              <a:cxnLst/>
              <a:rect l="l" t="t" r="r" b="b"/>
              <a:pathLst>
                <a:path w="5432" h="2312" extrusionOk="0">
                  <a:moveTo>
                    <a:pt x="5272" y="0"/>
                  </a:moveTo>
                  <a:cubicBezTo>
                    <a:pt x="4854" y="139"/>
                    <a:pt x="4417" y="319"/>
                    <a:pt x="3979" y="438"/>
                  </a:cubicBezTo>
                  <a:cubicBezTo>
                    <a:pt x="2905" y="736"/>
                    <a:pt x="1910" y="1333"/>
                    <a:pt x="776" y="1413"/>
                  </a:cubicBezTo>
                  <a:cubicBezTo>
                    <a:pt x="518" y="1532"/>
                    <a:pt x="279" y="1631"/>
                    <a:pt x="80" y="1731"/>
                  </a:cubicBezTo>
                  <a:cubicBezTo>
                    <a:pt x="60" y="1731"/>
                    <a:pt x="60" y="1751"/>
                    <a:pt x="20" y="1791"/>
                  </a:cubicBezTo>
                  <a:cubicBezTo>
                    <a:pt x="0" y="1830"/>
                    <a:pt x="20" y="1850"/>
                    <a:pt x="60" y="1910"/>
                  </a:cubicBezTo>
                  <a:cubicBezTo>
                    <a:pt x="120" y="1989"/>
                    <a:pt x="179" y="2029"/>
                    <a:pt x="259" y="2089"/>
                  </a:cubicBezTo>
                  <a:lnTo>
                    <a:pt x="398" y="2089"/>
                  </a:lnTo>
                  <a:cubicBezTo>
                    <a:pt x="557" y="1930"/>
                    <a:pt x="796" y="2089"/>
                    <a:pt x="955" y="1910"/>
                  </a:cubicBezTo>
                  <a:lnTo>
                    <a:pt x="1015" y="1890"/>
                  </a:lnTo>
                  <a:lnTo>
                    <a:pt x="1094" y="1890"/>
                  </a:lnTo>
                  <a:cubicBezTo>
                    <a:pt x="1214" y="1910"/>
                    <a:pt x="1353" y="1989"/>
                    <a:pt x="1413" y="2089"/>
                  </a:cubicBezTo>
                  <a:cubicBezTo>
                    <a:pt x="1452" y="2109"/>
                    <a:pt x="1472" y="2149"/>
                    <a:pt x="1472" y="2208"/>
                  </a:cubicBezTo>
                  <a:cubicBezTo>
                    <a:pt x="1484" y="2276"/>
                    <a:pt x="1508" y="2312"/>
                    <a:pt x="1537" y="2312"/>
                  </a:cubicBezTo>
                  <a:cubicBezTo>
                    <a:pt x="1560" y="2312"/>
                    <a:pt x="1586" y="2291"/>
                    <a:pt x="1612" y="2248"/>
                  </a:cubicBezTo>
                  <a:cubicBezTo>
                    <a:pt x="1771" y="2049"/>
                    <a:pt x="1990" y="2109"/>
                    <a:pt x="2189" y="2049"/>
                  </a:cubicBezTo>
                  <a:cubicBezTo>
                    <a:pt x="2606" y="1989"/>
                    <a:pt x="2865" y="1691"/>
                    <a:pt x="3104" y="1393"/>
                  </a:cubicBezTo>
                  <a:cubicBezTo>
                    <a:pt x="3482" y="1154"/>
                    <a:pt x="3979" y="1253"/>
                    <a:pt x="4277" y="895"/>
                  </a:cubicBezTo>
                  <a:cubicBezTo>
                    <a:pt x="4357" y="736"/>
                    <a:pt x="4536" y="796"/>
                    <a:pt x="4596" y="696"/>
                  </a:cubicBezTo>
                  <a:cubicBezTo>
                    <a:pt x="4665" y="647"/>
                    <a:pt x="4725" y="622"/>
                    <a:pt x="4782" y="622"/>
                  </a:cubicBezTo>
                  <a:cubicBezTo>
                    <a:pt x="4839" y="622"/>
                    <a:pt x="4894" y="647"/>
                    <a:pt x="4954" y="696"/>
                  </a:cubicBezTo>
                  <a:cubicBezTo>
                    <a:pt x="4993" y="696"/>
                    <a:pt x="5053" y="657"/>
                    <a:pt x="5093" y="657"/>
                  </a:cubicBezTo>
                  <a:cubicBezTo>
                    <a:pt x="5172" y="617"/>
                    <a:pt x="5232" y="557"/>
                    <a:pt x="5292" y="517"/>
                  </a:cubicBezTo>
                  <a:lnTo>
                    <a:pt x="5272" y="498"/>
                  </a:lnTo>
                  <a:cubicBezTo>
                    <a:pt x="5431" y="319"/>
                    <a:pt x="5431" y="159"/>
                    <a:pt x="5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9"/>
            <p:cNvSpPr/>
            <p:nvPr/>
          </p:nvSpPr>
          <p:spPr>
            <a:xfrm>
              <a:off x="4961025" y="3963025"/>
              <a:ext cx="48775" cy="31850"/>
            </a:xfrm>
            <a:custGeom>
              <a:avLst/>
              <a:gdLst/>
              <a:ahLst/>
              <a:cxnLst/>
              <a:rect l="l" t="t" r="r" b="b"/>
              <a:pathLst>
                <a:path w="1951" h="1274" extrusionOk="0">
                  <a:moveTo>
                    <a:pt x="1692" y="1"/>
                  </a:moveTo>
                  <a:cubicBezTo>
                    <a:pt x="1174" y="120"/>
                    <a:pt x="776" y="498"/>
                    <a:pt x="359" y="737"/>
                  </a:cubicBezTo>
                  <a:cubicBezTo>
                    <a:pt x="1" y="955"/>
                    <a:pt x="60" y="1194"/>
                    <a:pt x="478" y="1274"/>
                  </a:cubicBezTo>
                  <a:cubicBezTo>
                    <a:pt x="856" y="776"/>
                    <a:pt x="1433" y="577"/>
                    <a:pt x="1950" y="239"/>
                  </a:cubicBezTo>
                  <a:lnTo>
                    <a:pt x="16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9"/>
            <p:cNvSpPr/>
            <p:nvPr/>
          </p:nvSpPr>
          <p:spPr>
            <a:xfrm>
              <a:off x="4982425" y="3985400"/>
              <a:ext cx="21900" cy="13950"/>
            </a:xfrm>
            <a:custGeom>
              <a:avLst/>
              <a:gdLst/>
              <a:ahLst/>
              <a:cxnLst/>
              <a:rect l="l" t="t" r="r" b="b"/>
              <a:pathLst>
                <a:path w="876" h="558" extrusionOk="0">
                  <a:moveTo>
                    <a:pt x="696" y="1"/>
                  </a:moveTo>
                  <a:cubicBezTo>
                    <a:pt x="418" y="60"/>
                    <a:pt x="139" y="120"/>
                    <a:pt x="0" y="418"/>
                  </a:cubicBezTo>
                  <a:cubicBezTo>
                    <a:pt x="173" y="526"/>
                    <a:pt x="333" y="541"/>
                    <a:pt x="489" y="541"/>
                  </a:cubicBezTo>
                  <a:cubicBezTo>
                    <a:pt x="545" y="541"/>
                    <a:pt x="601" y="539"/>
                    <a:pt x="656" y="539"/>
                  </a:cubicBezTo>
                  <a:cubicBezTo>
                    <a:pt x="729" y="539"/>
                    <a:pt x="802" y="542"/>
                    <a:pt x="875" y="558"/>
                  </a:cubicBezTo>
                  <a:lnTo>
                    <a:pt x="875" y="379"/>
                  </a:lnTo>
                  <a:cubicBezTo>
                    <a:pt x="875" y="220"/>
                    <a:pt x="816" y="100"/>
                    <a:pt x="6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9"/>
            <p:cNvSpPr/>
            <p:nvPr/>
          </p:nvSpPr>
          <p:spPr>
            <a:xfrm>
              <a:off x="5534425" y="388567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44" y="1"/>
                  </a:moveTo>
                  <a:cubicBezTo>
                    <a:pt x="221" y="1"/>
                    <a:pt x="198" y="5"/>
                    <a:pt x="180" y="11"/>
                  </a:cubicBezTo>
                  <a:cubicBezTo>
                    <a:pt x="120" y="31"/>
                    <a:pt x="41" y="111"/>
                    <a:pt x="1" y="170"/>
                  </a:cubicBezTo>
                  <a:cubicBezTo>
                    <a:pt x="100" y="170"/>
                    <a:pt x="180" y="170"/>
                    <a:pt x="240" y="131"/>
                  </a:cubicBezTo>
                  <a:cubicBezTo>
                    <a:pt x="299" y="131"/>
                    <a:pt x="379" y="91"/>
                    <a:pt x="379" y="91"/>
                  </a:cubicBezTo>
                  <a:cubicBezTo>
                    <a:pt x="351" y="22"/>
                    <a:pt x="295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9"/>
            <p:cNvSpPr/>
            <p:nvPr/>
          </p:nvSpPr>
          <p:spPr>
            <a:xfrm>
              <a:off x="5100275" y="39068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1"/>
                  </a:moveTo>
                  <a:cubicBezTo>
                    <a:pt x="200" y="1"/>
                    <a:pt x="80" y="40"/>
                    <a:pt x="1" y="180"/>
                  </a:cubicBezTo>
                  <a:cubicBezTo>
                    <a:pt x="160" y="180"/>
                    <a:pt x="279" y="1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9"/>
            <p:cNvSpPr/>
            <p:nvPr/>
          </p:nvSpPr>
          <p:spPr>
            <a:xfrm>
              <a:off x="5043075" y="39380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293" y="0"/>
                  </a:moveTo>
                  <a:cubicBezTo>
                    <a:pt x="184" y="0"/>
                    <a:pt x="80" y="36"/>
                    <a:pt x="1" y="146"/>
                  </a:cubicBezTo>
                  <a:cubicBezTo>
                    <a:pt x="160" y="146"/>
                    <a:pt x="279" y="126"/>
                    <a:pt x="379" y="7"/>
                  </a:cubicBezTo>
                  <a:cubicBezTo>
                    <a:pt x="350" y="3"/>
                    <a:pt x="321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9"/>
            <p:cNvSpPr/>
            <p:nvPr/>
          </p:nvSpPr>
          <p:spPr>
            <a:xfrm>
              <a:off x="4215050" y="5020125"/>
              <a:ext cx="136800" cy="40000"/>
            </a:xfrm>
            <a:custGeom>
              <a:avLst/>
              <a:gdLst/>
              <a:ahLst/>
              <a:cxnLst/>
              <a:rect l="l" t="t" r="r" b="b"/>
              <a:pathLst>
                <a:path w="5472" h="1600" extrusionOk="0">
                  <a:moveTo>
                    <a:pt x="622" y="1"/>
                  </a:moveTo>
                  <a:cubicBezTo>
                    <a:pt x="608" y="1"/>
                    <a:pt x="593" y="3"/>
                    <a:pt x="577" y="8"/>
                  </a:cubicBezTo>
                  <a:cubicBezTo>
                    <a:pt x="526" y="5"/>
                    <a:pt x="474" y="2"/>
                    <a:pt x="425" y="2"/>
                  </a:cubicBezTo>
                  <a:cubicBezTo>
                    <a:pt x="211" y="2"/>
                    <a:pt x="40" y="59"/>
                    <a:pt x="40" y="367"/>
                  </a:cubicBezTo>
                  <a:lnTo>
                    <a:pt x="1" y="386"/>
                  </a:lnTo>
                  <a:cubicBezTo>
                    <a:pt x="1353" y="745"/>
                    <a:pt x="2726" y="1063"/>
                    <a:pt x="4059" y="1401"/>
                  </a:cubicBezTo>
                  <a:cubicBezTo>
                    <a:pt x="4457" y="1461"/>
                    <a:pt x="4854" y="1540"/>
                    <a:pt x="5252" y="1600"/>
                  </a:cubicBezTo>
                  <a:cubicBezTo>
                    <a:pt x="5252" y="1461"/>
                    <a:pt x="5272" y="1341"/>
                    <a:pt x="5471" y="1242"/>
                  </a:cubicBezTo>
                  <a:cubicBezTo>
                    <a:pt x="4079" y="764"/>
                    <a:pt x="2666" y="546"/>
                    <a:pt x="1254" y="188"/>
                  </a:cubicBezTo>
                  <a:cubicBezTo>
                    <a:pt x="1174" y="118"/>
                    <a:pt x="1080" y="118"/>
                    <a:pt x="988" y="118"/>
                  </a:cubicBezTo>
                  <a:cubicBezTo>
                    <a:pt x="896" y="118"/>
                    <a:pt x="806" y="118"/>
                    <a:pt x="737" y="48"/>
                  </a:cubicBezTo>
                  <a:cubicBezTo>
                    <a:pt x="693" y="19"/>
                    <a:pt x="660" y="1"/>
                    <a:pt x="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9"/>
            <p:cNvSpPr/>
            <p:nvPr/>
          </p:nvSpPr>
          <p:spPr>
            <a:xfrm>
              <a:off x="4394075" y="4963675"/>
              <a:ext cx="40325" cy="100925"/>
            </a:xfrm>
            <a:custGeom>
              <a:avLst/>
              <a:gdLst/>
              <a:ahLst/>
              <a:cxnLst/>
              <a:rect l="l" t="t" r="r" b="b"/>
              <a:pathLst>
                <a:path w="1613" h="4037" extrusionOk="0">
                  <a:moveTo>
                    <a:pt x="247" y="0"/>
                  </a:moveTo>
                  <a:cubicBezTo>
                    <a:pt x="36" y="0"/>
                    <a:pt x="140" y="270"/>
                    <a:pt x="1" y="357"/>
                  </a:cubicBezTo>
                  <a:cubicBezTo>
                    <a:pt x="1" y="416"/>
                    <a:pt x="41" y="476"/>
                    <a:pt x="41" y="536"/>
                  </a:cubicBezTo>
                  <a:cubicBezTo>
                    <a:pt x="120" y="715"/>
                    <a:pt x="41" y="914"/>
                    <a:pt x="160" y="1073"/>
                  </a:cubicBezTo>
                  <a:cubicBezTo>
                    <a:pt x="439" y="2068"/>
                    <a:pt x="677" y="3062"/>
                    <a:pt x="1055" y="4037"/>
                  </a:cubicBezTo>
                  <a:cubicBezTo>
                    <a:pt x="1254" y="4037"/>
                    <a:pt x="1433" y="4017"/>
                    <a:pt x="1612" y="4017"/>
                  </a:cubicBezTo>
                  <a:cubicBezTo>
                    <a:pt x="1175" y="2823"/>
                    <a:pt x="856" y="1570"/>
                    <a:pt x="498" y="357"/>
                  </a:cubicBezTo>
                  <a:cubicBezTo>
                    <a:pt x="439" y="257"/>
                    <a:pt x="459" y="118"/>
                    <a:pt x="359" y="19"/>
                  </a:cubicBezTo>
                  <a:cubicBezTo>
                    <a:pt x="314" y="6"/>
                    <a:pt x="277" y="0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9"/>
            <p:cNvSpPr/>
            <p:nvPr/>
          </p:nvSpPr>
          <p:spPr>
            <a:xfrm>
              <a:off x="4390600" y="5060025"/>
              <a:ext cx="22400" cy="6650"/>
            </a:xfrm>
            <a:custGeom>
              <a:avLst/>
              <a:gdLst/>
              <a:ahLst/>
              <a:cxnLst/>
              <a:rect l="l" t="t" r="r" b="b"/>
              <a:pathLst>
                <a:path w="896" h="266" extrusionOk="0">
                  <a:moveTo>
                    <a:pt x="119" y="0"/>
                  </a:moveTo>
                  <a:cubicBezTo>
                    <a:pt x="80" y="0"/>
                    <a:pt x="41" y="1"/>
                    <a:pt x="1" y="4"/>
                  </a:cubicBezTo>
                  <a:cubicBezTo>
                    <a:pt x="113" y="207"/>
                    <a:pt x="261" y="265"/>
                    <a:pt x="421" y="265"/>
                  </a:cubicBezTo>
                  <a:cubicBezTo>
                    <a:pt x="575" y="265"/>
                    <a:pt x="740" y="212"/>
                    <a:pt x="896" y="183"/>
                  </a:cubicBezTo>
                  <a:cubicBezTo>
                    <a:pt x="652" y="61"/>
                    <a:pt x="393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9"/>
            <p:cNvSpPr/>
            <p:nvPr/>
          </p:nvSpPr>
          <p:spPr>
            <a:xfrm>
              <a:off x="4425425" y="5082500"/>
              <a:ext cx="7975" cy="4075"/>
            </a:xfrm>
            <a:custGeom>
              <a:avLst/>
              <a:gdLst/>
              <a:ahLst/>
              <a:cxnLst/>
              <a:rect l="l" t="t" r="r" b="b"/>
              <a:pathLst>
                <a:path w="319" h="163" extrusionOk="0">
                  <a:moveTo>
                    <a:pt x="319" y="0"/>
                  </a:moveTo>
                  <a:cubicBezTo>
                    <a:pt x="199" y="0"/>
                    <a:pt x="60" y="40"/>
                    <a:pt x="0" y="159"/>
                  </a:cubicBezTo>
                  <a:cubicBezTo>
                    <a:pt x="34" y="159"/>
                    <a:pt x="72" y="162"/>
                    <a:pt x="109" y="162"/>
                  </a:cubicBezTo>
                  <a:cubicBezTo>
                    <a:pt x="201" y="162"/>
                    <a:pt x="290" y="14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9"/>
            <p:cNvSpPr/>
            <p:nvPr/>
          </p:nvSpPr>
          <p:spPr>
            <a:xfrm>
              <a:off x="4416475" y="50642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97" y="0"/>
                  </a:moveTo>
                  <a:cubicBezTo>
                    <a:pt x="65" y="0"/>
                    <a:pt x="30" y="5"/>
                    <a:pt x="0" y="15"/>
                  </a:cubicBezTo>
                  <a:cubicBezTo>
                    <a:pt x="32" y="79"/>
                    <a:pt x="58" y="120"/>
                    <a:pt x="88" y="120"/>
                  </a:cubicBezTo>
                  <a:cubicBezTo>
                    <a:pt x="114" y="120"/>
                    <a:pt x="142" y="89"/>
                    <a:pt x="179" y="15"/>
                  </a:cubicBezTo>
                  <a:cubicBezTo>
                    <a:pt x="159" y="5"/>
                    <a:pt x="129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9"/>
            <p:cNvSpPr/>
            <p:nvPr/>
          </p:nvSpPr>
          <p:spPr>
            <a:xfrm>
              <a:off x="4434375" y="5064100"/>
              <a:ext cx="4500" cy="4975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0" y="0"/>
                  </a:moveTo>
                  <a:cubicBezTo>
                    <a:pt x="0" y="119"/>
                    <a:pt x="60" y="179"/>
                    <a:pt x="179" y="199"/>
                  </a:cubicBezTo>
                  <a:cubicBezTo>
                    <a:pt x="15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9"/>
            <p:cNvSpPr/>
            <p:nvPr/>
          </p:nvSpPr>
          <p:spPr>
            <a:xfrm>
              <a:off x="4508475" y="5100700"/>
              <a:ext cx="56725" cy="17200"/>
            </a:xfrm>
            <a:custGeom>
              <a:avLst/>
              <a:gdLst/>
              <a:ahLst/>
              <a:cxnLst/>
              <a:rect l="l" t="t" r="r" b="b"/>
              <a:pathLst>
                <a:path w="2269" h="688" extrusionOk="0">
                  <a:moveTo>
                    <a:pt x="779" y="0"/>
                  </a:moveTo>
                  <a:cubicBezTo>
                    <a:pt x="707" y="0"/>
                    <a:pt x="640" y="12"/>
                    <a:pt x="577" y="48"/>
                  </a:cubicBezTo>
                  <a:cubicBezTo>
                    <a:pt x="521" y="69"/>
                    <a:pt x="464" y="75"/>
                    <a:pt x="408" y="75"/>
                  </a:cubicBezTo>
                  <a:cubicBezTo>
                    <a:pt x="330" y="75"/>
                    <a:pt x="252" y="64"/>
                    <a:pt x="174" y="64"/>
                  </a:cubicBezTo>
                  <a:cubicBezTo>
                    <a:pt x="149" y="64"/>
                    <a:pt x="124" y="65"/>
                    <a:pt x="100" y="68"/>
                  </a:cubicBezTo>
                  <a:cubicBezTo>
                    <a:pt x="60" y="108"/>
                    <a:pt x="20" y="127"/>
                    <a:pt x="0" y="147"/>
                  </a:cubicBezTo>
                  <a:cubicBezTo>
                    <a:pt x="299" y="366"/>
                    <a:pt x="677" y="466"/>
                    <a:pt x="1055" y="525"/>
                  </a:cubicBezTo>
                  <a:cubicBezTo>
                    <a:pt x="1293" y="585"/>
                    <a:pt x="1538" y="687"/>
                    <a:pt x="1782" y="687"/>
                  </a:cubicBezTo>
                  <a:cubicBezTo>
                    <a:pt x="1945" y="687"/>
                    <a:pt x="2108" y="641"/>
                    <a:pt x="2268" y="505"/>
                  </a:cubicBezTo>
                  <a:cubicBezTo>
                    <a:pt x="1970" y="48"/>
                    <a:pt x="1472" y="108"/>
                    <a:pt x="1055" y="28"/>
                  </a:cubicBezTo>
                  <a:cubicBezTo>
                    <a:pt x="957" y="17"/>
                    <a:pt x="865" y="0"/>
                    <a:pt x="7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9"/>
            <p:cNvSpPr/>
            <p:nvPr/>
          </p:nvSpPr>
          <p:spPr>
            <a:xfrm>
              <a:off x="4482100" y="5093050"/>
              <a:ext cx="28875" cy="10850"/>
            </a:xfrm>
            <a:custGeom>
              <a:avLst/>
              <a:gdLst/>
              <a:ahLst/>
              <a:cxnLst/>
              <a:rect l="l" t="t" r="r" b="b"/>
              <a:pathLst>
                <a:path w="1155" h="434" extrusionOk="0">
                  <a:moveTo>
                    <a:pt x="202" y="1"/>
                  </a:moveTo>
                  <a:cubicBezTo>
                    <a:pt x="100" y="1"/>
                    <a:pt x="21" y="55"/>
                    <a:pt x="1" y="254"/>
                  </a:cubicBezTo>
                  <a:cubicBezTo>
                    <a:pt x="283" y="420"/>
                    <a:pt x="565" y="434"/>
                    <a:pt x="869" y="434"/>
                  </a:cubicBezTo>
                  <a:cubicBezTo>
                    <a:pt x="930" y="434"/>
                    <a:pt x="992" y="433"/>
                    <a:pt x="1055" y="433"/>
                  </a:cubicBezTo>
                  <a:cubicBezTo>
                    <a:pt x="1155" y="235"/>
                    <a:pt x="996" y="175"/>
                    <a:pt x="856" y="115"/>
                  </a:cubicBezTo>
                  <a:cubicBezTo>
                    <a:pt x="757" y="115"/>
                    <a:pt x="638" y="75"/>
                    <a:pt x="538" y="75"/>
                  </a:cubicBezTo>
                  <a:cubicBezTo>
                    <a:pt x="429" y="55"/>
                    <a:pt x="304" y="1"/>
                    <a:pt x="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9"/>
            <p:cNvSpPr/>
            <p:nvPr/>
          </p:nvSpPr>
          <p:spPr>
            <a:xfrm>
              <a:off x="4519900" y="5093375"/>
              <a:ext cx="20425" cy="11725"/>
            </a:xfrm>
            <a:custGeom>
              <a:avLst/>
              <a:gdLst/>
              <a:ahLst/>
              <a:cxnLst/>
              <a:rect l="l" t="t" r="r" b="b"/>
              <a:pathLst>
                <a:path w="817" h="469" extrusionOk="0">
                  <a:moveTo>
                    <a:pt x="320" y="0"/>
                  </a:moveTo>
                  <a:cubicBezTo>
                    <a:pt x="237" y="0"/>
                    <a:pt x="156" y="25"/>
                    <a:pt x="80" y="82"/>
                  </a:cubicBezTo>
                  <a:lnTo>
                    <a:pt x="80" y="261"/>
                  </a:lnTo>
                  <a:cubicBezTo>
                    <a:pt x="41" y="261"/>
                    <a:pt x="41" y="261"/>
                    <a:pt x="21" y="321"/>
                  </a:cubicBezTo>
                  <a:cubicBezTo>
                    <a:pt x="1" y="361"/>
                    <a:pt x="21" y="381"/>
                    <a:pt x="100" y="420"/>
                  </a:cubicBezTo>
                  <a:cubicBezTo>
                    <a:pt x="240" y="420"/>
                    <a:pt x="419" y="440"/>
                    <a:pt x="598" y="440"/>
                  </a:cubicBezTo>
                  <a:cubicBezTo>
                    <a:pt x="641" y="451"/>
                    <a:pt x="679" y="468"/>
                    <a:pt x="710" y="468"/>
                  </a:cubicBezTo>
                  <a:cubicBezTo>
                    <a:pt x="737" y="468"/>
                    <a:pt x="759" y="457"/>
                    <a:pt x="777" y="420"/>
                  </a:cubicBezTo>
                  <a:cubicBezTo>
                    <a:pt x="816" y="241"/>
                    <a:pt x="697" y="162"/>
                    <a:pt x="598" y="82"/>
                  </a:cubicBezTo>
                  <a:cubicBezTo>
                    <a:pt x="504" y="30"/>
                    <a:pt x="410" y="0"/>
                    <a:pt x="3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9"/>
            <p:cNvSpPr/>
            <p:nvPr/>
          </p:nvSpPr>
          <p:spPr>
            <a:xfrm>
              <a:off x="4475650" y="5091300"/>
              <a:ext cx="19925" cy="8625"/>
            </a:xfrm>
            <a:custGeom>
              <a:avLst/>
              <a:gdLst/>
              <a:ahLst/>
              <a:cxnLst/>
              <a:rect l="l" t="t" r="r" b="b"/>
              <a:pathLst>
                <a:path w="797" h="345" extrusionOk="0">
                  <a:moveTo>
                    <a:pt x="407" y="0"/>
                  </a:moveTo>
                  <a:cubicBezTo>
                    <a:pt x="326" y="0"/>
                    <a:pt x="245" y="9"/>
                    <a:pt x="168" y="9"/>
                  </a:cubicBezTo>
                  <a:cubicBezTo>
                    <a:pt x="145" y="9"/>
                    <a:pt x="122" y="8"/>
                    <a:pt x="100" y="6"/>
                  </a:cubicBezTo>
                  <a:cubicBezTo>
                    <a:pt x="0" y="106"/>
                    <a:pt x="20" y="225"/>
                    <a:pt x="100" y="324"/>
                  </a:cubicBezTo>
                  <a:cubicBezTo>
                    <a:pt x="160" y="344"/>
                    <a:pt x="219" y="344"/>
                    <a:pt x="279" y="344"/>
                  </a:cubicBezTo>
                  <a:cubicBezTo>
                    <a:pt x="378" y="106"/>
                    <a:pt x="597" y="185"/>
                    <a:pt x="796" y="145"/>
                  </a:cubicBezTo>
                  <a:cubicBezTo>
                    <a:pt x="674" y="23"/>
                    <a:pt x="540" y="0"/>
                    <a:pt x="4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9"/>
            <p:cNvSpPr/>
            <p:nvPr/>
          </p:nvSpPr>
          <p:spPr>
            <a:xfrm>
              <a:off x="4463225" y="5090950"/>
              <a:ext cx="14425" cy="8475"/>
            </a:xfrm>
            <a:custGeom>
              <a:avLst/>
              <a:gdLst/>
              <a:ahLst/>
              <a:cxnLst/>
              <a:rect l="l" t="t" r="r" b="b"/>
              <a:pathLst>
                <a:path w="577" h="339" extrusionOk="0">
                  <a:moveTo>
                    <a:pt x="296" y="0"/>
                  </a:moveTo>
                  <a:cubicBezTo>
                    <a:pt x="199" y="0"/>
                    <a:pt x="100" y="20"/>
                    <a:pt x="0" y="100"/>
                  </a:cubicBezTo>
                  <a:cubicBezTo>
                    <a:pt x="219" y="199"/>
                    <a:pt x="398" y="259"/>
                    <a:pt x="577" y="338"/>
                  </a:cubicBezTo>
                  <a:lnTo>
                    <a:pt x="577" y="20"/>
                  </a:lnTo>
                  <a:cubicBezTo>
                    <a:pt x="487" y="20"/>
                    <a:pt x="393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9"/>
            <p:cNvSpPr/>
            <p:nvPr/>
          </p:nvSpPr>
          <p:spPr>
            <a:xfrm>
              <a:off x="4503500" y="5096425"/>
              <a:ext cx="18925" cy="7975"/>
            </a:xfrm>
            <a:custGeom>
              <a:avLst/>
              <a:gdLst/>
              <a:ahLst/>
              <a:cxnLst/>
              <a:rect l="l" t="t" r="r" b="b"/>
              <a:pathLst>
                <a:path w="757" h="319" extrusionOk="0">
                  <a:moveTo>
                    <a:pt x="0" y="0"/>
                  </a:moveTo>
                  <a:cubicBezTo>
                    <a:pt x="80" y="100"/>
                    <a:pt x="140" y="219"/>
                    <a:pt x="199" y="318"/>
                  </a:cubicBezTo>
                  <a:cubicBezTo>
                    <a:pt x="378" y="318"/>
                    <a:pt x="577" y="298"/>
                    <a:pt x="756" y="298"/>
                  </a:cubicBezTo>
                  <a:cubicBezTo>
                    <a:pt x="717" y="239"/>
                    <a:pt x="717" y="199"/>
                    <a:pt x="717" y="139"/>
                  </a:cubicBezTo>
                  <a:cubicBezTo>
                    <a:pt x="478" y="100"/>
                    <a:pt x="21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9"/>
            <p:cNvSpPr/>
            <p:nvPr/>
          </p:nvSpPr>
          <p:spPr>
            <a:xfrm>
              <a:off x="4521400" y="5090450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1" y="0"/>
                  </a:moveTo>
                  <a:lnTo>
                    <a:pt x="1" y="179"/>
                  </a:lnTo>
                  <a:lnTo>
                    <a:pt x="538" y="179"/>
                  </a:lnTo>
                  <a:cubicBezTo>
                    <a:pt x="378" y="20"/>
                    <a:pt x="219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9"/>
            <p:cNvSpPr/>
            <p:nvPr/>
          </p:nvSpPr>
          <p:spPr>
            <a:xfrm>
              <a:off x="4504500" y="5087300"/>
              <a:ext cx="9950" cy="3900"/>
            </a:xfrm>
            <a:custGeom>
              <a:avLst/>
              <a:gdLst/>
              <a:ahLst/>
              <a:cxnLst/>
              <a:rect l="l" t="t" r="r" b="b"/>
              <a:pathLst>
                <a:path w="398" h="156" extrusionOk="0">
                  <a:moveTo>
                    <a:pt x="89" y="0"/>
                  </a:moveTo>
                  <a:cubicBezTo>
                    <a:pt x="59" y="0"/>
                    <a:pt x="29" y="3"/>
                    <a:pt x="0" y="7"/>
                  </a:cubicBezTo>
                  <a:cubicBezTo>
                    <a:pt x="74" y="125"/>
                    <a:pt x="158" y="155"/>
                    <a:pt x="269" y="155"/>
                  </a:cubicBezTo>
                  <a:cubicBezTo>
                    <a:pt x="309" y="155"/>
                    <a:pt x="351" y="151"/>
                    <a:pt x="398" y="146"/>
                  </a:cubicBezTo>
                  <a:cubicBezTo>
                    <a:pt x="319" y="36"/>
                    <a:pt x="203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9"/>
            <p:cNvSpPr/>
            <p:nvPr/>
          </p:nvSpPr>
          <p:spPr>
            <a:xfrm>
              <a:off x="4534825" y="5094925"/>
              <a:ext cx="73125" cy="22125"/>
            </a:xfrm>
            <a:custGeom>
              <a:avLst/>
              <a:gdLst/>
              <a:ahLst/>
              <a:cxnLst/>
              <a:rect l="l" t="t" r="r" b="b"/>
              <a:pathLst>
                <a:path w="2925" h="885" extrusionOk="0">
                  <a:moveTo>
                    <a:pt x="21" y="0"/>
                  </a:moveTo>
                  <a:cubicBezTo>
                    <a:pt x="21" y="140"/>
                    <a:pt x="200" y="259"/>
                    <a:pt x="1" y="378"/>
                  </a:cubicBezTo>
                  <a:cubicBezTo>
                    <a:pt x="398" y="498"/>
                    <a:pt x="816" y="637"/>
                    <a:pt x="1214" y="697"/>
                  </a:cubicBezTo>
                  <a:cubicBezTo>
                    <a:pt x="1496" y="855"/>
                    <a:pt x="1804" y="885"/>
                    <a:pt x="2111" y="885"/>
                  </a:cubicBezTo>
                  <a:cubicBezTo>
                    <a:pt x="2300" y="885"/>
                    <a:pt x="2489" y="873"/>
                    <a:pt x="2672" y="873"/>
                  </a:cubicBezTo>
                  <a:cubicBezTo>
                    <a:pt x="2717" y="873"/>
                    <a:pt x="2761" y="874"/>
                    <a:pt x="2805" y="876"/>
                  </a:cubicBezTo>
                  <a:cubicBezTo>
                    <a:pt x="2925" y="557"/>
                    <a:pt x="2527" y="697"/>
                    <a:pt x="2447" y="537"/>
                  </a:cubicBezTo>
                  <a:cubicBezTo>
                    <a:pt x="1691" y="239"/>
                    <a:pt x="836" y="179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9"/>
            <p:cNvSpPr/>
            <p:nvPr/>
          </p:nvSpPr>
          <p:spPr>
            <a:xfrm>
              <a:off x="4596500" y="5108850"/>
              <a:ext cx="62675" cy="25875"/>
            </a:xfrm>
            <a:custGeom>
              <a:avLst/>
              <a:gdLst/>
              <a:ahLst/>
              <a:cxnLst/>
              <a:rect l="l" t="t" r="r" b="b"/>
              <a:pathLst>
                <a:path w="2507" h="1035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00"/>
                    <a:pt x="219" y="219"/>
                    <a:pt x="338" y="339"/>
                  </a:cubicBezTo>
                  <a:cubicBezTo>
                    <a:pt x="557" y="339"/>
                    <a:pt x="697" y="478"/>
                    <a:pt x="697" y="677"/>
                  </a:cubicBezTo>
                  <a:cubicBezTo>
                    <a:pt x="1035" y="935"/>
                    <a:pt x="1472" y="935"/>
                    <a:pt x="1910" y="1035"/>
                  </a:cubicBezTo>
                  <a:cubicBezTo>
                    <a:pt x="2029" y="1035"/>
                    <a:pt x="2129" y="1015"/>
                    <a:pt x="2248" y="1015"/>
                  </a:cubicBezTo>
                  <a:cubicBezTo>
                    <a:pt x="2507" y="876"/>
                    <a:pt x="2109" y="677"/>
                    <a:pt x="2308" y="498"/>
                  </a:cubicBezTo>
                  <a:cubicBezTo>
                    <a:pt x="1532" y="339"/>
                    <a:pt x="756" y="17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9"/>
            <p:cNvSpPr/>
            <p:nvPr/>
          </p:nvSpPr>
          <p:spPr>
            <a:xfrm>
              <a:off x="4591525" y="5122075"/>
              <a:ext cx="52725" cy="17625"/>
            </a:xfrm>
            <a:custGeom>
              <a:avLst/>
              <a:gdLst/>
              <a:ahLst/>
              <a:cxnLst/>
              <a:rect l="l" t="t" r="r" b="b"/>
              <a:pathLst>
                <a:path w="2109" h="705" extrusionOk="0">
                  <a:moveTo>
                    <a:pt x="425" y="1"/>
                  </a:moveTo>
                  <a:cubicBezTo>
                    <a:pt x="397" y="1"/>
                    <a:pt x="368" y="3"/>
                    <a:pt x="339" y="8"/>
                  </a:cubicBezTo>
                  <a:cubicBezTo>
                    <a:pt x="239" y="148"/>
                    <a:pt x="60" y="68"/>
                    <a:pt x="0" y="188"/>
                  </a:cubicBezTo>
                  <a:cubicBezTo>
                    <a:pt x="657" y="546"/>
                    <a:pt x="1413" y="486"/>
                    <a:pt x="2109" y="705"/>
                  </a:cubicBezTo>
                  <a:lnTo>
                    <a:pt x="2109" y="546"/>
                  </a:lnTo>
                  <a:cubicBezTo>
                    <a:pt x="1752" y="320"/>
                    <a:pt x="1378" y="166"/>
                    <a:pt x="969" y="166"/>
                  </a:cubicBezTo>
                  <a:cubicBezTo>
                    <a:pt x="945" y="166"/>
                    <a:pt x="920" y="167"/>
                    <a:pt x="896" y="168"/>
                  </a:cubicBezTo>
                  <a:cubicBezTo>
                    <a:pt x="741" y="99"/>
                    <a:pt x="601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9"/>
            <p:cNvSpPr/>
            <p:nvPr/>
          </p:nvSpPr>
          <p:spPr>
            <a:xfrm>
              <a:off x="4592025" y="5121575"/>
              <a:ext cx="8475" cy="4700"/>
            </a:xfrm>
            <a:custGeom>
              <a:avLst/>
              <a:gdLst/>
              <a:ahLst/>
              <a:cxnLst/>
              <a:rect l="l" t="t" r="r" b="b"/>
              <a:pathLst>
                <a:path w="339" h="188" extrusionOk="0">
                  <a:moveTo>
                    <a:pt x="149" y="0"/>
                  </a:moveTo>
                  <a:cubicBezTo>
                    <a:pt x="0" y="0"/>
                    <a:pt x="0" y="36"/>
                    <a:pt x="0" y="188"/>
                  </a:cubicBezTo>
                  <a:cubicBezTo>
                    <a:pt x="140" y="168"/>
                    <a:pt x="279" y="168"/>
                    <a:pt x="338" y="9"/>
                  </a:cubicBezTo>
                  <a:cubicBezTo>
                    <a:pt x="257" y="4"/>
                    <a:pt x="195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9"/>
            <p:cNvSpPr/>
            <p:nvPr/>
          </p:nvSpPr>
          <p:spPr>
            <a:xfrm>
              <a:off x="4458975" y="4329800"/>
              <a:ext cx="404600" cy="75475"/>
            </a:xfrm>
            <a:custGeom>
              <a:avLst/>
              <a:gdLst/>
              <a:ahLst/>
              <a:cxnLst/>
              <a:rect l="l" t="t" r="r" b="b"/>
              <a:pathLst>
                <a:path w="16184" h="3019" extrusionOk="0">
                  <a:moveTo>
                    <a:pt x="265" y="0"/>
                  </a:moveTo>
                  <a:cubicBezTo>
                    <a:pt x="110" y="0"/>
                    <a:pt x="1" y="90"/>
                    <a:pt x="31" y="448"/>
                  </a:cubicBezTo>
                  <a:lnTo>
                    <a:pt x="190" y="448"/>
                  </a:lnTo>
                  <a:cubicBezTo>
                    <a:pt x="254" y="393"/>
                    <a:pt x="313" y="368"/>
                    <a:pt x="369" y="368"/>
                  </a:cubicBezTo>
                  <a:cubicBezTo>
                    <a:pt x="435" y="368"/>
                    <a:pt x="494" y="403"/>
                    <a:pt x="548" y="468"/>
                  </a:cubicBezTo>
                  <a:cubicBezTo>
                    <a:pt x="727" y="587"/>
                    <a:pt x="946" y="468"/>
                    <a:pt x="1085" y="627"/>
                  </a:cubicBezTo>
                  <a:lnTo>
                    <a:pt x="1165" y="647"/>
                  </a:lnTo>
                  <a:lnTo>
                    <a:pt x="1244" y="647"/>
                  </a:lnTo>
                  <a:cubicBezTo>
                    <a:pt x="1370" y="713"/>
                    <a:pt x="1503" y="728"/>
                    <a:pt x="1636" y="728"/>
                  </a:cubicBezTo>
                  <a:cubicBezTo>
                    <a:pt x="1738" y="728"/>
                    <a:pt x="1840" y="719"/>
                    <a:pt x="1937" y="719"/>
                  </a:cubicBezTo>
                  <a:cubicBezTo>
                    <a:pt x="2053" y="719"/>
                    <a:pt x="2163" y="732"/>
                    <a:pt x="2259" y="786"/>
                  </a:cubicBezTo>
                  <a:lnTo>
                    <a:pt x="2318" y="846"/>
                  </a:lnTo>
                  <a:lnTo>
                    <a:pt x="2378" y="846"/>
                  </a:lnTo>
                  <a:cubicBezTo>
                    <a:pt x="2577" y="945"/>
                    <a:pt x="2816" y="846"/>
                    <a:pt x="2975" y="985"/>
                  </a:cubicBezTo>
                  <a:cubicBezTo>
                    <a:pt x="3074" y="985"/>
                    <a:pt x="3174" y="1025"/>
                    <a:pt x="3273" y="1025"/>
                  </a:cubicBezTo>
                  <a:cubicBezTo>
                    <a:pt x="3452" y="1085"/>
                    <a:pt x="3671" y="1045"/>
                    <a:pt x="3850" y="1124"/>
                  </a:cubicBezTo>
                  <a:cubicBezTo>
                    <a:pt x="3930" y="1144"/>
                    <a:pt x="3970" y="1144"/>
                    <a:pt x="4049" y="1164"/>
                  </a:cubicBezTo>
                  <a:lnTo>
                    <a:pt x="6516" y="1542"/>
                  </a:lnTo>
                  <a:cubicBezTo>
                    <a:pt x="6615" y="1562"/>
                    <a:pt x="6695" y="1622"/>
                    <a:pt x="6755" y="1642"/>
                  </a:cubicBezTo>
                  <a:cubicBezTo>
                    <a:pt x="8724" y="1960"/>
                    <a:pt x="10713" y="2378"/>
                    <a:pt x="12702" y="2577"/>
                  </a:cubicBezTo>
                  <a:cubicBezTo>
                    <a:pt x="13529" y="2650"/>
                    <a:pt x="14322" y="2961"/>
                    <a:pt x="15160" y="2961"/>
                  </a:cubicBezTo>
                  <a:cubicBezTo>
                    <a:pt x="15229" y="2961"/>
                    <a:pt x="15298" y="2959"/>
                    <a:pt x="15368" y="2955"/>
                  </a:cubicBezTo>
                  <a:cubicBezTo>
                    <a:pt x="15471" y="2972"/>
                    <a:pt x="15573" y="3018"/>
                    <a:pt x="15689" y="3018"/>
                  </a:cubicBezTo>
                  <a:cubicBezTo>
                    <a:pt x="15708" y="3018"/>
                    <a:pt x="15727" y="3017"/>
                    <a:pt x="15746" y="3014"/>
                  </a:cubicBezTo>
                  <a:cubicBezTo>
                    <a:pt x="15905" y="2955"/>
                    <a:pt x="16064" y="2935"/>
                    <a:pt x="16184" y="2775"/>
                  </a:cubicBezTo>
                  <a:cubicBezTo>
                    <a:pt x="16184" y="2676"/>
                    <a:pt x="16184" y="2616"/>
                    <a:pt x="16144" y="2537"/>
                  </a:cubicBezTo>
                  <a:cubicBezTo>
                    <a:pt x="16044" y="2457"/>
                    <a:pt x="15905" y="2417"/>
                    <a:pt x="15786" y="2378"/>
                  </a:cubicBezTo>
                  <a:cubicBezTo>
                    <a:pt x="15706" y="2378"/>
                    <a:pt x="15607" y="2358"/>
                    <a:pt x="15547" y="2358"/>
                  </a:cubicBezTo>
                  <a:cubicBezTo>
                    <a:pt x="14811" y="2258"/>
                    <a:pt x="14115" y="2059"/>
                    <a:pt x="13419" y="1821"/>
                  </a:cubicBezTo>
                  <a:cubicBezTo>
                    <a:pt x="13321" y="1826"/>
                    <a:pt x="13223" y="1828"/>
                    <a:pt x="13126" y="1828"/>
                  </a:cubicBezTo>
                  <a:cubicBezTo>
                    <a:pt x="12139" y="1828"/>
                    <a:pt x="11194" y="1573"/>
                    <a:pt x="10216" y="1482"/>
                  </a:cubicBezTo>
                  <a:cubicBezTo>
                    <a:pt x="10017" y="1482"/>
                    <a:pt x="9937" y="1323"/>
                    <a:pt x="9878" y="1164"/>
                  </a:cubicBezTo>
                  <a:cubicBezTo>
                    <a:pt x="9609" y="1199"/>
                    <a:pt x="9342" y="1219"/>
                    <a:pt x="9079" y="1219"/>
                  </a:cubicBezTo>
                  <a:cubicBezTo>
                    <a:pt x="8583" y="1219"/>
                    <a:pt x="8098" y="1147"/>
                    <a:pt x="7630" y="965"/>
                  </a:cubicBezTo>
                  <a:cubicBezTo>
                    <a:pt x="7534" y="931"/>
                    <a:pt x="7443" y="918"/>
                    <a:pt x="7355" y="918"/>
                  </a:cubicBezTo>
                  <a:cubicBezTo>
                    <a:pt x="7185" y="918"/>
                    <a:pt x="7024" y="966"/>
                    <a:pt x="6854" y="1005"/>
                  </a:cubicBezTo>
                  <a:cubicBezTo>
                    <a:pt x="6834" y="1012"/>
                    <a:pt x="6810" y="1014"/>
                    <a:pt x="6783" y="1014"/>
                  </a:cubicBezTo>
                  <a:cubicBezTo>
                    <a:pt x="6730" y="1014"/>
                    <a:pt x="6668" y="1005"/>
                    <a:pt x="6615" y="1005"/>
                  </a:cubicBezTo>
                  <a:cubicBezTo>
                    <a:pt x="6317" y="906"/>
                    <a:pt x="5999" y="945"/>
                    <a:pt x="5700" y="925"/>
                  </a:cubicBezTo>
                  <a:cubicBezTo>
                    <a:pt x="5103" y="766"/>
                    <a:pt x="4507" y="647"/>
                    <a:pt x="3910" y="547"/>
                  </a:cubicBezTo>
                  <a:cubicBezTo>
                    <a:pt x="2915" y="368"/>
                    <a:pt x="1881" y="468"/>
                    <a:pt x="926" y="130"/>
                  </a:cubicBezTo>
                  <a:cubicBezTo>
                    <a:pt x="888" y="92"/>
                    <a:pt x="858" y="78"/>
                    <a:pt x="826" y="78"/>
                  </a:cubicBezTo>
                  <a:cubicBezTo>
                    <a:pt x="808" y="78"/>
                    <a:pt x="789" y="83"/>
                    <a:pt x="767" y="90"/>
                  </a:cubicBezTo>
                  <a:cubicBezTo>
                    <a:pt x="618" y="90"/>
                    <a:pt x="419" y="0"/>
                    <a:pt x="2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9"/>
            <p:cNvSpPr/>
            <p:nvPr/>
          </p:nvSpPr>
          <p:spPr>
            <a:xfrm>
              <a:off x="4330925" y="4471350"/>
              <a:ext cx="237625" cy="52175"/>
            </a:xfrm>
            <a:custGeom>
              <a:avLst/>
              <a:gdLst/>
              <a:ahLst/>
              <a:cxnLst/>
              <a:rect l="l" t="t" r="r" b="b"/>
              <a:pathLst>
                <a:path w="9505" h="2087" extrusionOk="0">
                  <a:moveTo>
                    <a:pt x="939" y="1"/>
                  </a:moveTo>
                  <a:cubicBezTo>
                    <a:pt x="787" y="1"/>
                    <a:pt x="634" y="12"/>
                    <a:pt x="478" y="38"/>
                  </a:cubicBezTo>
                  <a:cubicBezTo>
                    <a:pt x="200" y="117"/>
                    <a:pt x="1" y="217"/>
                    <a:pt x="21" y="535"/>
                  </a:cubicBezTo>
                  <a:cubicBezTo>
                    <a:pt x="80" y="674"/>
                    <a:pt x="180" y="774"/>
                    <a:pt x="299" y="853"/>
                  </a:cubicBezTo>
                  <a:cubicBezTo>
                    <a:pt x="577" y="973"/>
                    <a:pt x="836" y="973"/>
                    <a:pt x="1115" y="1012"/>
                  </a:cubicBezTo>
                  <a:cubicBezTo>
                    <a:pt x="1413" y="1032"/>
                    <a:pt x="1711" y="1152"/>
                    <a:pt x="2010" y="1152"/>
                  </a:cubicBezTo>
                  <a:cubicBezTo>
                    <a:pt x="2766" y="1251"/>
                    <a:pt x="3502" y="1351"/>
                    <a:pt x="4218" y="1550"/>
                  </a:cubicBezTo>
                  <a:cubicBezTo>
                    <a:pt x="4293" y="1561"/>
                    <a:pt x="4370" y="1565"/>
                    <a:pt x="4447" y="1565"/>
                  </a:cubicBezTo>
                  <a:cubicBezTo>
                    <a:pt x="4600" y="1565"/>
                    <a:pt x="4756" y="1550"/>
                    <a:pt x="4911" y="1550"/>
                  </a:cubicBezTo>
                  <a:cubicBezTo>
                    <a:pt x="5066" y="1550"/>
                    <a:pt x="5220" y="1565"/>
                    <a:pt x="5372" y="1629"/>
                  </a:cubicBezTo>
                  <a:cubicBezTo>
                    <a:pt x="6247" y="1629"/>
                    <a:pt x="7102" y="1729"/>
                    <a:pt x="7958" y="1928"/>
                  </a:cubicBezTo>
                  <a:cubicBezTo>
                    <a:pt x="8131" y="1956"/>
                    <a:pt x="8326" y="2059"/>
                    <a:pt x="8535" y="2059"/>
                  </a:cubicBezTo>
                  <a:cubicBezTo>
                    <a:pt x="8613" y="2059"/>
                    <a:pt x="8692" y="2045"/>
                    <a:pt x="8773" y="2007"/>
                  </a:cubicBezTo>
                  <a:cubicBezTo>
                    <a:pt x="8907" y="2025"/>
                    <a:pt x="9077" y="2087"/>
                    <a:pt x="9215" y="2087"/>
                  </a:cubicBezTo>
                  <a:cubicBezTo>
                    <a:pt x="9384" y="2087"/>
                    <a:pt x="9504" y="1993"/>
                    <a:pt x="9450" y="1609"/>
                  </a:cubicBezTo>
                  <a:cubicBezTo>
                    <a:pt x="7361" y="1112"/>
                    <a:pt x="5252" y="933"/>
                    <a:pt x="3124" y="555"/>
                  </a:cubicBezTo>
                  <a:cubicBezTo>
                    <a:pt x="2786" y="535"/>
                    <a:pt x="2567" y="237"/>
                    <a:pt x="2209" y="177"/>
                  </a:cubicBezTo>
                  <a:cubicBezTo>
                    <a:pt x="1783" y="89"/>
                    <a:pt x="1367" y="1"/>
                    <a:pt x="9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9"/>
            <p:cNvSpPr/>
            <p:nvPr/>
          </p:nvSpPr>
          <p:spPr>
            <a:xfrm>
              <a:off x="4550250" y="4511575"/>
              <a:ext cx="269075" cy="48875"/>
            </a:xfrm>
            <a:custGeom>
              <a:avLst/>
              <a:gdLst/>
              <a:ahLst/>
              <a:cxnLst/>
              <a:rect l="l" t="t" r="r" b="b"/>
              <a:pathLst>
                <a:path w="10763" h="1955" extrusionOk="0">
                  <a:moveTo>
                    <a:pt x="617" y="0"/>
                  </a:moveTo>
                  <a:cubicBezTo>
                    <a:pt x="597" y="398"/>
                    <a:pt x="279" y="358"/>
                    <a:pt x="0" y="398"/>
                  </a:cubicBezTo>
                  <a:cubicBezTo>
                    <a:pt x="211" y="525"/>
                    <a:pt x="445" y="545"/>
                    <a:pt x="674" y="545"/>
                  </a:cubicBezTo>
                  <a:cubicBezTo>
                    <a:pt x="782" y="545"/>
                    <a:pt x="888" y="541"/>
                    <a:pt x="991" y="541"/>
                  </a:cubicBezTo>
                  <a:cubicBezTo>
                    <a:pt x="1082" y="541"/>
                    <a:pt x="1170" y="544"/>
                    <a:pt x="1254" y="557"/>
                  </a:cubicBezTo>
                  <a:cubicBezTo>
                    <a:pt x="2785" y="995"/>
                    <a:pt x="4357" y="1194"/>
                    <a:pt x="5908" y="1432"/>
                  </a:cubicBezTo>
                  <a:cubicBezTo>
                    <a:pt x="6883" y="1592"/>
                    <a:pt x="7838" y="1850"/>
                    <a:pt x="8833" y="1910"/>
                  </a:cubicBezTo>
                  <a:cubicBezTo>
                    <a:pt x="8961" y="1850"/>
                    <a:pt x="9091" y="1829"/>
                    <a:pt x="9223" y="1829"/>
                  </a:cubicBezTo>
                  <a:cubicBezTo>
                    <a:pt x="9544" y="1829"/>
                    <a:pt x="9873" y="1955"/>
                    <a:pt x="10206" y="1955"/>
                  </a:cubicBezTo>
                  <a:cubicBezTo>
                    <a:pt x="10371" y="1955"/>
                    <a:pt x="10537" y="1924"/>
                    <a:pt x="10703" y="1830"/>
                  </a:cubicBezTo>
                  <a:cubicBezTo>
                    <a:pt x="10722" y="1810"/>
                    <a:pt x="10742" y="1751"/>
                    <a:pt x="10762" y="1731"/>
                  </a:cubicBezTo>
                  <a:cubicBezTo>
                    <a:pt x="10464" y="1552"/>
                    <a:pt x="10126" y="1512"/>
                    <a:pt x="9768" y="1452"/>
                  </a:cubicBezTo>
                  <a:cubicBezTo>
                    <a:pt x="7540" y="1114"/>
                    <a:pt x="5272" y="736"/>
                    <a:pt x="3024" y="398"/>
                  </a:cubicBezTo>
                  <a:cubicBezTo>
                    <a:pt x="2956" y="432"/>
                    <a:pt x="2889" y="498"/>
                    <a:pt x="2832" y="498"/>
                  </a:cubicBezTo>
                  <a:cubicBezTo>
                    <a:pt x="2789" y="498"/>
                    <a:pt x="2751" y="459"/>
                    <a:pt x="2726" y="338"/>
                  </a:cubicBezTo>
                  <a:cubicBezTo>
                    <a:pt x="2610" y="237"/>
                    <a:pt x="2474" y="210"/>
                    <a:pt x="2331" y="210"/>
                  </a:cubicBezTo>
                  <a:cubicBezTo>
                    <a:pt x="2278" y="210"/>
                    <a:pt x="2223" y="214"/>
                    <a:pt x="2169" y="219"/>
                  </a:cubicBezTo>
                  <a:cubicBezTo>
                    <a:pt x="2042" y="243"/>
                    <a:pt x="1914" y="256"/>
                    <a:pt x="1786" y="256"/>
                  </a:cubicBezTo>
                  <a:cubicBezTo>
                    <a:pt x="1491" y="256"/>
                    <a:pt x="1199" y="187"/>
                    <a:pt x="935" y="20"/>
                  </a:cubicBezTo>
                  <a:cubicBezTo>
                    <a:pt x="836" y="20"/>
                    <a:pt x="716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9"/>
            <p:cNvSpPr/>
            <p:nvPr/>
          </p:nvSpPr>
          <p:spPr>
            <a:xfrm>
              <a:off x="5218150" y="4385250"/>
              <a:ext cx="211375" cy="35525"/>
            </a:xfrm>
            <a:custGeom>
              <a:avLst/>
              <a:gdLst/>
              <a:ahLst/>
              <a:cxnLst/>
              <a:rect l="l" t="t" r="r" b="b"/>
              <a:pathLst>
                <a:path w="8455" h="1421" extrusionOk="0">
                  <a:moveTo>
                    <a:pt x="7321" y="0"/>
                  </a:moveTo>
                  <a:cubicBezTo>
                    <a:pt x="6644" y="20"/>
                    <a:pt x="5988" y="20"/>
                    <a:pt x="5312" y="80"/>
                  </a:cubicBezTo>
                  <a:cubicBezTo>
                    <a:pt x="3720" y="180"/>
                    <a:pt x="2168" y="677"/>
                    <a:pt x="557" y="776"/>
                  </a:cubicBezTo>
                  <a:cubicBezTo>
                    <a:pt x="458" y="776"/>
                    <a:pt x="338" y="816"/>
                    <a:pt x="239" y="876"/>
                  </a:cubicBezTo>
                  <a:cubicBezTo>
                    <a:pt x="120" y="916"/>
                    <a:pt x="0" y="995"/>
                    <a:pt x="20" y="1174"/>
                  </a:cubicBezTo>
                  <a:cubicBezTo>
                    <a:pt x="40" y="1293"/>
                    <a:pt x="139" y="1333"/>
                    <a:pt x="259" y="1373"/>
                  </a:cubicBezTo>
                  <a:cubicBezTo>
                    <a:pt x="418" y="1393"/>
                    <a:pt x="557" y="1393"/>
                    <a:pt x="716" y="1393"/>
                  </a:cubicBezTo>
                  <a:cubicBezTo>
                    <a:pt x="856" y="1343"/>
                    <a:pt x="995" y="1326"/>
                    <a:pt x="1135" y="1326"/>
                  </a:cubicBezTo>
                  <a:cubicBezTo>
                    <a:pt x="1461" y="1326"/>
                    <a:pt x="1791" y="1421"/>
                    <a:pt x="2132" y="1421"/>
                  </a:cubicBezTo>
                  <a:cubicBezTo>
                    <a:pt x="2229" y="1421"/>
                    <a:pt x="2328" y="1413"/>
                    <a:pt x="2427" y="1393"/>
                  </a:cubicBezTo>
                  <a:cubicBezTo>
                    <a:pt x="3839" y="1075"/>
                    <a:pt x="5292" y="836"/>
                    <a:pt x="6744" y="776"/>
                  </a:cubicBezTo>
                  <a:cubicBezTo>
                    <a:pt x="7022" y="737"/>
                    <a:pt x="7360" y="776"/>
                    <a:pt x="7559" y="498"/>
                  </a:cubicBezTo>
                  <a:cubicBezTo>
                    <a:pt x="7818" y="279"/>
                    <a:pt x="8136" y="418"/>
                    <a:pt x="8455" y="319"/>
                  </a:cubicBezTo>
                  <a:cubicBezTo>
                    <a:pt x="8315" y="50"/>
                    <a:pt x="8112" y="2"/>
                    <a:pt x="7891" y="2"/>
                  </a:cubicBezTo>
                  <a:cubicBezTo>
                    <a:pt x="7768" y="2"/>
                    <a:pt x="7640" y="17"/>
                    <a:pt x="7514" y="17"/>
                  </a:cubicBezTo>
                  <a:cubicBezTo>
                    <a:pt x="7448" y="17"/>
                    <a:pt x="7384" y="13"/>
                    <a:pt x="73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9"/>
            <p:cNvSpPr/>
            <p:nvPr/>
          </p:nvSpPr>
          <p:spPr>
            <a:xfrm>
              <a:off x="4237425" y="4290250"/>
              <a:ext cx="219850" cy="49075"/>
            </a:xfrm>
            <a:custGeom>
              <a:avLst/>
              <a:gdLst/>
              <a:ahLst/>
              <a:cxnLst/>
              <a:rect l="l" t="t" r="r" b="b"/>
              <a:pathLst>
                <a:path w="8794" h="1963" extrusionOk="0">
                  <a:moveTo>
                    <a:pt x="584" y="53"/>
                  </a:moveTo>
                  <a:cubicBezTo>
                    <a:pt x="523" y="53"/>
                    <a:pt x="461" y="55"/>
                    <a:pt x="399" y="61"/>
                  </a:cubicBezTo>
                  <a:cubicBezTo>
                    <a:pt x="239" y="100"/>
                    <a:pt x="1" y="1"/>
                    <a:pt x="1" y="260"/>
                  </a:cubicBezTo>
                  <a:cubicBezTo>
                    <a:pt x="1" y="439"/>
                    <a:pt x="200" y="458"/>
                    <a:pt x="339" y="518"/>
                  </a:cubicBezTo>
                  <a:cubicBezTo>
                    <a:pt x="1135" y="896"/>
                    <a:pt x="2030" y="936"/>
                    <a:pt x="2865" y="1115"/>
                  </a:cubicBezTo>
                  <a:cubicBezTo>
                    <a:pt x="4039" y="1334"/>
                    <a:pt x="5173" y="1612"/>
                    <a:pt x="6366" y="1712"/>
                  </a:cubicBezTo>
                  <a:cubicBezTo>
                    <a:pt x="6484" y="1766"/>
                    <a:pt x="6610" y="1775"/>
                    <a:pt x="6738" y="1775"/>
                  </a:cubicBezTo>
                  <a:cubicBezTo>
                    <a:pt x="6798" y="1775"/>
                    <a:pt x="6858" y="1773"/>
                    <a:pt x="6918" y="1773"/>
                  </a:cubicBezTo>
                  <a:cubicBezTo>
                    <a:pt x="7057" y="1773"/>
                    <a:pt x="7195" y="1783"/>
                    <a:pt x="7321" y="1851"/>
                  </a:cubicBezTo>
                  <a:cubicBezTo>
                    <a:pt x="7473" y="1898"/>
                    <a:pt x="7631" y="1917"/>
                    <a:pt x="7792" y="1917"/>
                  </a:cubicBezTo>
                  <a:cubicBezTo>
                    <a:pt x="7906" y="1917"/>
                    <a:pt x="8022" y="1907"/>
                    <a:pt x="8137" y="1891"/>
                  </a:cubicBezTo>
                  <a:cubicBezTo>
                    <a:pt x="8248" y="1902"/>
                    <a:pt x="8383" y="1962"/>
                    <a:pt x="8498" y="1962"/>
                  </a:cubicBezTo>
                  <a:cubicBezTo>
                    <a:pt x="8590" y="1962"/>
                    <a:pt x="8670" y="1924"/>
                    <a:pt x="8714" y="1791"/>
                  </a:cubicBezTo>
                  <a:cubicBezTo>
                    <a:pt x="8793" y="1592"/>
                    <a:pt x="8455" y="1632"/>
                    <a:pt x="8376" y="1493"/>
                  </a:cubicBezTo>
                  <a:cubicBezTo>
                    <a:pt x="8243" y="1440"/>
                    <a:pt x="8106" y="1429"/>
                    <a:pt x="7968" y="1429"/>
                  </a:cubicBezTo>
                  <a:cubicBezTo>
                    <a:pt x="7870" y="1429"/>
                    <a:pt x="7771" y="1434"/>
                    <a:pt x="7673" y="1434"/>
                  </a:cubicBezTo>
                  <a:cubicBezTo>
                    <a:pt x="7497" y="1434"/>
                    <a:pt x="7324" y="1416"/>
                    <a:pt x="7162" y="1314"/>
                  </a:cubicBezTo>
                  <a:cubicBezTo>
                    <a:pt x="7051" y="1252"/>
                    <a:pt x="6928" y="1236"/>
                    <a:pt x="6800" y="1236"/>
                  </a:cubicBezTo>
                  <a:cubicBezTo>
                    <a:pt x="6669" y="1236"/>
                    <a:pt x="6532" y="1253"/>
                    <a:pt x="6398" y="1253"/>
                  </a:cubicBezTo>
                  <a:cubicBezTo>
                    <a:pt x="6242" y="1253"/>
                    <a:pt x="6089" y="1231"/>
                    <a:pt x="5949" y="1135"/>
                  </a:cubicBezTo>
                  <a:cubicBezTo>
                    <a:pt x="4775" y="757"/>
                    <a:pt x="3562" y="657"/>
                    <a:pt x="2368" y="419"/>
                  </a:cubicBezTo>
                  <a:cubicBezTo>
                    <a:pt x="1788" y="310"/>
                    <a:pt x="1209" y="53"/>
                    <a:pt x="584" y="5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9"/>
            <p:cNvSpPr/>
            <p:nvPr/>
          </p:nvSpPr>
          <p:spPr>
            <a:xfrm>
              <a:off x="5233050" y="4398175"/>
              <a:ext cx="209400" cy="36475"/>
            </a:xfrm>
            <a:custGeom>
              <a:avLst/>
              <a:gdLst/>
              <a:ahLst/>
              <a:cxnLst/>
              <a:rect l="l" t="t" r="r" b="b"/>
              <a:pathLst>
                <a:path w="8376" h="1459" extrusionOk="0">
                  <a:moveTo>
                    <a:pt x="6963" y="1"/>
                  </a:moveTo>
                  <a:cubicBezTo>
                    <a:pt x="5989" y="100"/>
                    <a:pt x="4994" y="21"/>
                    <a:pt x="4019" y="200"/>
                  </a:cubicBezTo>
                  <a:cubicBezTo>
                    <a:pt x="3243" y="319"/>
                    <a:pt x="2488" y="478"/>
                    <a:pt x="1712" y="657"/>
                  </a:cubicBezTo>
                  <a:cubicBezTo>
                    <a:pt x="1550" y="695"/>
                    <a:pt x="1380" y="701"/>
                    <a:pt x="1208" y="701"/>
                  </a:cubicBezTo>
                  <a:cubicBezTo>
                    <a:pt x="1123" y="701"/>
                    <a:pt x="1038" y="699"/>
                    <a:pt x="953" y="699"/>
                  </a:cubicBezTo>
                  <a:cubicBezTo>
                    <a:pt x="658" y="699"/>
                    <a:pt x="365" y="717"/>
                    <a:pt x="100" y="876"/>
                  </a:cubicBezTo>
                  <a:cubicBezTo>
                    <a:pt x="240" y="896"/>
                    <a:pt x="359" y="896"/>
                    <a:pt x="578" y="956"/>
                  </a:cubicBezTo>
                  <a:cubicBezTo>
                    <a:pt x="359" y="1095"/>
                    <a:pt x="81" y="995"/>
                    <a:pt x="1" y="1254"/>
                  </a:cubicBezTo>
                  <a:cubicBezTo>
                    <a:pt x="130" y="1415"/>
                    <a:pt x="325" y="1459"/>
                    <a:pt x="511" y="1459"/>
                  </a:cubicBezTo>
                  <a:cubicBezTo>
                    <a:pt x="554" y="1459"/>
                    <a:pt x="596" y="1457"/>
                    <a:pt x="638" y="1453"/>
                  </a:cubicBezTo>
                  <a:cubicBezTo>
                    <a:pt x="1831" y="1254"/>
                    <a:pt x="3045" y="1194"/>
                    <a:pt x="4278" y="1015"/>
                  </a:cubicBezTo>
                  <a:cubicBezTo>
                    <a:pt x="5074" y="916"/>
                    <a:pt x="5909" y="1015"/>
                    <a:pt x="6625" y="558"/>
                  </a:cubicBezTo>
                  <a:cubicBezTo>
                    <a:pt x="6728" y="519"/>
                    <a:pt x="6822" y="497"/>
                    <a:pt x="6919" y="497"/>
                  </a:cubicBezTo>
                  <a:cubicBezTo>
                    <a:pt x="6973" y="497"/>
                    <a:pt x="7026" y="504"/>
                    <a:pt x="7083" y="518"/>
                  </a:cubicBezTo>
                  <a:cubicBezTo>
                    <a:pt x="7501" y="379"/>
                    <a:pt x="8018" y="597"/>
                    <a:pt x="8376" y="180"/>
                  </a:cubicBezTo>
                  <a:cubicBezTo>
                    <a:pt x="8172" y="38"/>
                    <a:pt x="7961" y="7"/>
                    <a:pt x="7749" y="7"/>
                  </a:cubicBezTo>
                  <a:cubicBezTo>
                    <a:pt x="7579" y="7"/>
                    <a:pt x="7409" y="27"/>
                    <a:pt x="7242" y="27"/>
                  </a:cubicBezTo>
                  <a:cubicBezTo>
                    <a:pt x="7148" y="27"/>
                    <a:pt x="7055" y="21"/>
                    <a:pt x="6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9"/>
            <p:cNvSpPr/>
            <p:nvPr/>
          </p:nvSpPr>
          <p:spPr>
            <a:xfrm>
              <a:off x="5020200" y="4546975"/>
              <a:ext cx="208400" cy="48200"/>
            </a:xfrm>
            <a:custGeom>
              <a:avLst/>
              <a:gdLst/>
              <a:ahLst/>
              <a:cxnLst/>
              <a:rect l="l" t="t" r="r" b="b"/>
              <a:pathLst>
                <a:path w="8336" h="1928" extrusionOk="0">
                  <a:moveTo>
                    <a:pt x="5441" y="0"/>
                  </a:moveTo>
                  <a:cubicBezTo>
                    <a:pt x="5226" y="0"/>
                    <a:pt x="5000" y="88"/>
                    <a:pt x="4775" y="136"/>
                  </a:cubicBezTo>
                  <a:cubicBezTo>
                    <a:pt x="3243" y="454"/>
                    <a:pt x="1672" y="613"/>
                    <a:pt x="220" y="1270"/>
                  </a:cubicBezTo>
                  <a:cubicBezTo>
                    <a:pt x="180" y="1310"/>
                    <a:pt x="100" y="1349"/>
                    <a:pt x="61" y="1409"/>
                  </a:cubicBezTo>
                  <a:cubicBezTo>
                    <a:pt x="1" y="1727"/>
                    <a:pt x="259" y="1807"/>
                    <a:pt x="478" y="1906"/>
                  </a:cubicBezTo>
                  <a:cubicBezTo>
                    <a:pt x="593" y="1921"/>
                    <a:pt x="706" y="1927"/>
                    <a:pt x="817" y="1927"/>
                  </a:cubicBezTo>
                  <a:cubicBezTo>
                    <a:pt x="1461" y="1927"/>
                    <a:pt x="2059" y="1713"/>
                    <a:pt x="2686" y="1628"/>
                  </a:cubicBezTo>
                  <a:cubicBezTo>
                    <a:pt x="2786" y="1608"/>
                    <a:pt x="2865" y="1588"/>
                    <a:pt x="2965" y="1548"/>
                  </a:cubicBezTo>
                  <a:cubicBezTo>
                    <a:pt x="4377" y="1190"/>
                    <a:pt x="5849" y="1031"/>
                    <a:pt x="7321" y="892"/>
                  </a:cubicBezTo>
                  <a:cubicBezTo>
                    <a:pt x="7719" y="832"/>
                    <a:pt x="8137" y="852"/>
                    <a:pt x="8336" y="414"/>
                  </a:cubicBezTo>
                  <a:cubicBezTo>
                    <a:pt x="8135" y="133"/>
                    <a:pt x="7879" y="68"/>
                    <a:pt x="7600" y="68"/>
                  </a:cubicBezTo>
                  <a:cubicBezTo>
                    <a:pt x="7465" y="68"/>
                    <a:pt x="7325" y="83"/>
                    <a:pt x="7182" y="96"/>
                  </a:cubicBezTo>
                  <a:cubicBezTo>
                    <a:pt x="6909" y="109"/>
                    <a:pt x="6628" y="216"/>
                    <a:pt x="6338" y="216"/>
                  </a:cubicBezTo>
                  <a:cubicBezTo>
                    <a:pt x="6184" y="216"/>
                    <a:pt x="6028" y="186"/>
                    <a:pt x="5869" y="96"/>
                  </a:cubicBezTo>
                  <a:cubicBezTo>
                    <a:pt x="5770" y="36"/>
                    <a:pt x="5690" y="16"/>
                    <a:pt x="5591" y="16"/>
                  </a:cubicBezTo>
                  <a:cubicBezTo>
                    <a:pt x="5541" y="5"/>
                    <a:pt x="5491" y="0"/>
                    <a:pt x="5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9"/>
            <p:cNvSpPr/>
            <p:nvPr/>
          </p:nvSpPr>
          <p:spPr>
            <a:xfrm>
              <a:off x="4984400" y="4500125"/>
              <a:ext cx="217850" cy="59700"/>
            </a:xfrm>
            <a:custGeom>
              <a:avLst/>
              <a:gdLst/>
              <a:ahLst/>
              <a:cxnLst/>
              <a:rect l="l" t="t" r="r" b="b"/>
              <a:pathLst>
                <a:path w="8714" h="2388" extrusionOk="0">
                  <a:moveTo>
                    <a:pt x="697" y="1"/>
                  </a:moveTo>
                  <a:cubicBezTo>
                    <a:pt x="558" y="1"/>
                    <a:pt x="438" y="21"/>
                    <a:pt x="319" y="80"/>
                  </a:cubicBezTo>
                  <a:cubicBezTo>
                    <a:pt x="140" y="200"/>
                    <a:pt x="60" y="339"/>
                    <a:pt x="40" y="538"/>
                  </a:cubicBezTo>
                  <a:cubicBezTo>
                    <a:pt x="1" y="1791"/>
                    <a:pt x="160" y="2070"/>
                    <a:pt x="1214" y="2388"/>
                  </a:cubicBezTo>
                  <a:cubicBezTo>
                    <a:pt x="2985" y="2169"/>
                    <a:pt x="4735" y="1990"/>
                    <a:pt x="6486" y="1731"/>
                  </a:cubicBezTo>
                  <a:cubicBezTo>
                    <a:pt x="7182" y="1532"/>
                    <a:pt x="7958" y="1692"/>
                    <a:pt x="8594" y="1294"/>
                  </a:cubicBezTo>
                  <a:cubicBezTo>
                    <a:pt x="8694" y="1234"/>
                    <a:pt x="8714" y="1135"/>
                    <a:pt x="8674" y="1035"/>
                  </a:cubicBezTo>
                  <a:cubicBezTo>
                    <a:pt x="8561" y="1012"/>
                    <a:pt x="8449" y="1002"/>
                    <a:pt x="8336" y="1002"/>
                  </a:cubicBezTo>
                  <a:cubicBezTo>
                    <a:pt x="7872" y="1002"/>
                    <a:pt x="7411" y="1166"/>
                    <a:pt x="6963" y="1214"/>
                  </a:cubicBezTo>
                  <a:cubicBezTo>
                    <a:pt x="5909" y="1334"/>
                    <a:pt x="4894" y="1493"/>
                    <a:pt x="3840" y="1652"/>
                  </a:cubicBezTo>
                  <a:cubicBezTo>
                    <a:pt x="3635" y="1675"/>
                    <a:pt x="3437" y="1688"/>
                    <a:pt x="3243" y="1688"/>
                  </a:cubicBezTo>
                  <a:cubicBezTo>
                    <a:pt x="2758" y="1688"/>
                    <a:pt x="2300" y="1606"/>
                    <a:pt x="1831" y="1393"/>
                  </a:cubicBezTo>
                  <a:cubicBezTo>
                    <a:pt x="1785" y="1374"/>
                    <a:pt x="1741" y="1366"/>
                    <a:pt x="1697" y="1366"/>
                  </a:cubicBezTo>
                  <a:cubicBezTo>
                    <a:pt x="1523" y="1366"/>
                    <a:pt x="1362" y="1489"/>
                    <a:pt x="1198" y="1489"/>
                  </a:cubicBezTo>
                  <a:cubicBezTo>
                    <a:pt x="1150" y="1489"/>
                    <a:pt x="1103" y="1479"/>
                    <a:pt x="1055" y="1453"/>
                  </a:cubicBezTo>
                  <a:lnTo>
                    <a:pt x="1055" y="1453"/>
                  </a:lnTo>
                  <a:cubicBezTo>
                    <a:pt x="1101" y="1470"/>
                    <a:pt x="1148" y="1477"/>
                    <a:pt x="1194" y="1477"/>
                  </a:cubicBezTo>
                  <a:cubicBezTo>
                    <a:pt x="1435" y="1477"/>
                    <a:pt x="1671" y="1279"/>
                    <a:pt x="1919" y="1279"/>
                  </a:cubicBezTo>
                  <a:cubicBezTo>
                    <a:pt x="2007" y="1279"/>
                    <a:pt x="2097" y="1304"/>
                    <a:pt x="2189" y="1373"/>
                  </a:cubicBezTo>
                  <a:cubicBezTo>
                    <a:pt x="2447" y="1373"/>
                    <a:pt x="2726" y="1373"/>
                    <a:pt x="2905" y="1075"/>
                  </a:cubicBezTo>
                  <a:cubicBezTo>
                    <a:pt x="2796" y="1026"/>
                    <a:pt x="2682" y="1013"/>
                    <a:pt x="2565" y="1013"/>
                  </a:cubicBezTo>
                  <a:cubicBezTo>
                    <a:pt x="2425" y="1013"/>
                    <a:pt x="2282" y="1032"/>
                    <a:pt x="2142" y="1032"/>
                  </a:cubicBezTo>
                  <a:cubicBezTo>
                    <a:pt x="1970" y="1032"/>
                    <a:pt x="1803" y="1003"/>
                    <a:pt x="1652" y="876"/>
                  </a:cubicBezTo>
                  <a:cubicBezTo>
                    <a:pt x="1555" y="696"/>
                    <a:pt x="1401" y="680"/>
                    <a:pt x="1249" y="680"/>
                  </a:cubicBezTo>
                  <a:cubicBezTo>
                    <a:pt x="1215" y="680"/>
                    <a:pt x="1180" y="681"/>
                    <a:pt x="1147" y="681"/>
                  </a:cubicBezTo>
                  <a:cubicBezTo>
                    <a:pt x="1115" y="681"/>
                    <a:pt x="1084" y="680"/>
                    <a:pt x="1055" y="677"/>
                  </a:cubicBezTo>
                  <a:cubicBezTo>
                    <a:pt x="995" y="657"/>
                    <a:pt x="955" y="597"/>
                    <a:pt x="936" y="558"/>
                  </a:cubicBezTo>
                  <a:cubicBezTo>
                    <a:pt x="936" y="418"/>
                    <a:pt x="1035" y="299"/>
                    <a:pt x="995" y="180"/>
                  </a:cubicBezTo>
                  <a:cubicBezTo>
                    <a:pt x="916" y="80"/>
                    <a:pt x="816" y="21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9"/>
            <p:cNvSpPr/>
            <p:nvPr/>
          </p:nvSpPr>
          <p:spPr>
            <a:xfrm>
              <a:off x="5246500" y="4181350"/>
              <a:ext cx="184525" cy="42975"/>
            </a:xfrm>
            <a:custGeom>
              <a:avLst/>
              <a:gdLst/>
              <a:ahLst/>
              <a:cxnLst/>
              <a:rect l="l" t="t" r="r" b="b"/>
              <a:pathLst>
                <a:path w="7381" h="1719" extrusionOk="0">
                  <a:moveTo>
                    <a:pt x="7142" y="0"/>
                  </a:moveTo>
                  <a:cubicBezTo>
                    <a:pt x="7022" y="0"/>
                    <a:pt x="6883" y="0"/>
                    <a:pt x="6764" y="80"/>
                  </a:cubicBezTo>
                  <a:cubicBezTo>
                    <a:pt x="5868" y="80"/>
                    <a:pt x="5033" y="438"/>
                    <a:pt x="4158" y="617"/>
                  </a:cubicBezTo>
                  <a:cubicBezTo>
                    <a:pt x="3696" y="706"/>
                    <a:pt x="3250" y="842"/>
                    <a:pt x="2778" y="842"/>
                  </a:cubicBezTo>
                  <a:cubicBezTo>
                    <a:pt x="2721" y="842"/>
                    <a:pt x="2664" y="840"/>
                    <a:pt x="2606" y="836"/>
                  </a:cubicBezTo>
                  <a:cubicBezTo>
                    <a:pt x="2538" y="833"/>
                    <a:pt x="2471" y="831"/>
                    <a:pt x="2403" y="831"/>
                  </a:cubicBezTo>
                  <a:cubicBezTo>
                    <a:pt x="1638" y="831"/>
                    <a:pt x="887" y="1028"/>
                    <a:pt x="119" y="1174"/>
                  </a:cubicBezTo>
                  <a:cubicBezTo>
                    <a:pt x="0" y="1293"/>
                    <a:pt x="20" y="1413"/>
                    <a:pt x="80" y="1572"/>
                  </a:cubicBezTo>
                  <a:cubicBezTo>
                    <a:pt x="159" y="1612"/>
                    <a:pt x="219" y="1671"/>
                    <a:pt x="318" y="1691"/>
                  </a:cubicBezTo>
                  <a:cubicBezTo>
                    <a:pt x="415" y="1711"/>
                    <a:pt x="511" y="1718"/>
                    <a:pt x="607" y="1718"/>
                  </a:cubicBezTo>
                  <a:cubicBezTo>
                    <a:pt x="1040" y="1718"/>
                    <a:pt x="1473" y="1559"/>
                    <a:pt x="1905" y="1559"/>
                  </a:cubicBezTo>
                  <a:cubicBezTo>
                    <a:pt x="1973" y="1559"/>
                    <a:pt x="2041" y="1563"/>
                    <a:pt x="2109" y="1572"/>
                  </a:cubicBezTo>
                  <a:cubicBezTo>
                    <a:pt x="2146" y="1573"/>
                    <a:pt x="2183" y="1574"/>
                    <a:pt x="2220" y="1574"/>
                  </a:cubicBezTo>
                  <a:cubicBezTo>
                    <a:pt x="2677" y="1574"/>
                    <a:pt x="3119" y="1465"/>
                    <a:pt x="3561" y="1373"/>
                  </a:cubicBezTo>
                  <a:cubicBezTo>
                    <a:pt x="3660" y="1333"/>
                    <a:pt x="3740" y="1313"/>
                    <a:pt x="3800" y="1293"/>
                  </a:cubicBezTo>
                  <a:cubicBezTo>
                    <a:pt x="4058" y="1194"/>
                    <a:pt x="4277" y="1194"/>
                    <a:pt x="4536" y="1194"/>
                  </a:cubicBezTo>
                  <a:cubicBezTo>
                    <a:pt x="4695" y="1194"/>
                    <a:pt x="4854" y="1174"/>
                    <a:pt x="5033" y="1134"/>
                  </a:cubicBezTo>
                  <a:cubicBezTo>
                    <a:pt x="5232" y="1095"/>
                    <a:pt x="5451" y="1015"/>
                    <a:pt x="5650" y="1015"/>
                  </a:cubicBezTo>
                  <a:cubicBezTo>
                    <a:pt x="6226" y="916"/>
                    <a:pt x="6783" y="876"/>
                    <a:pt x="7281" y="518"/>
                  </a:cubicBezTo>
                  <a:cubicBezTo>
                    <a:pt x="7360" y="438"/>
                    <a:pt x="7380" y="378"/>
                    <a:pt x="7380" y="279"/>
                  </a:cubicBezTo>
                  <a:cubicBezTo>
                    <a:pt x="7360" y="120"/>
                    <a:pt x="7281" y="20"/>
                    <a:pt x="71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9"/>
            <p:cNvSpPr/>
            <p:nvPr/>
          </p:nvSpPr>
          <p:spPr>
            <a:xfrm>
              <a:off x="5230575" y="4411100"/>
              <a:ext cx="196475" cy="26450"/>
            </a:xfrm>
            <a:custGeom>
              <a:avLst/>
              <a:gdLst/>
              <a:ahLst/>
              <a:cxnLst/>
              <a:rect l="l" t="t" r="r" b="b"/>
              <a:pathLst>
                <a:path w="7859" h="1058" extrusionOk="0">
                  <a:moveTo>
                    <a:pt x="4417" y="578"/>
                  </a:moveTo>
                  <a:lnTo>
                    <a:pt x="4417" y="578"/>
                  </a:lnTo>
                  <a:cubicBezTo>
                    <a:pt x="4460" y="610"/>
                    <a:pt x="4509" y="625"/>
                    <a:pt x="4552" y="641"/>
                  </a:cubicBezTo>
                  <a:lnTo>
                    <a:pt x="4552" y="641"/>
                  </a:lnTo>
                  <a:cubicBezTo>
                    <a:pt x="4494" y="632"/>
                    <a:pt x="4429" y="639"/>
                    <a:pt x="4417" y="578"/>
                  </a:cubicBezTo>
                  <a:close/>
                  <a:moveTo>
                    <a:pt x="6724" y="1"/>
                  </a:moveTo>
                  <a:cubicBezTo>
                    <a:pt x="6645" y="21"/>
                    <a:pt x="6560" y="21"/>
                    <a:pt x="6473" y="21"/>
                  </a:cubicBezTo>
                  <a:cubicBezTo>
                    <a:pt x="6386" y="21"/>
                    <a:pt x="6297" y="21"/>
                    <a:pt x="6207" y="41"/>
                  </a:cubicBezTo>
                  <a:cubicBezTo>
                    <a:pt x="4178" y="359"/>
                    <a:pt x="2109" y="498"/>
                    <a:pt x="60" y="737"/>
                  </a:cubicBezTo>
                  <a:cubicBezTo>
                    <a:pt x="0" y="797"/>
                    <a:pt x="20" y="876"/>
                    <a:pt x="100" y="956"/>
                  </a:cubicBezTo>
                  <a:cubicBezTo>
                    <a:pt x="216" y="1036"/>
                    <a:pt x="340" y="1057"/>
                    <a:pt x="467" y="1057"/>
                  </a:cubicBezTo>
                  <a:cubicBezTo>
                    <a:pt x="615" y="1057"/>
                    <a:pt x="765" y="1028"/>
                    <a:pt x="910" y="1028"/>
                  </a:cubicBezTo>
                  <a:cubicBezTo>
                    <a:pt x="980" y="1028"/>
                    <a:pt x="1049" y="1035"/>
                    <a:pt x="1114" y="1055"/>
                  </a:cubicBezTo>
                  <a:cubicBezTo>
                    <a:pt x="1154" y="1056"/>
                    <a:pt x="1193" y="1056"/>
                    <a:pt x="1232" y="1056"/>
                  </a:cubicBezTo>
                  <a:cubicBezTo>
                    <a:pt x="2324" y="1056"/>
                    <a:pt x="3382" y="797"/>
                    <a:pt x="4496" y="797"/>
                  </a:cubicBezTo>
                  <a:cubicBezTo>
                    <a:pt x="4536" y="797"/>
                    <a:pt x="4596" y="737"/>
                    <a:pt x="4635" y="697"/>
                  </a:cubicBezTo>
                  <a:cubicBezTo>
                    <a:pt x="5133" y="697"/>
                    <a:pt x="5670" y="677"/>
                    <a:pt x="6167" y="677"/>
                  </a:cubicBezTo>
                  <a:cubicBezTo>
                    <a:pt x="6277" y="608"/>
                    <a:pt x="6406" y="608"/>
                    <a:pt x="6535" y="608"/>
                  </a:cubicBezTo>
                  <a:cubicBezTo>
                    <a:pt x="6665" y="608"/>
                    <a:pt x="6794" y="608"/>
                    <a:pt x="6903" y="538"/>
                  </a:cubicBezTo>
                  <a:lnTo>
                    <a:pt x="7082" y="538"/>
                  </a:lnTo>
                  <a:cubicBezTo>
                    <a:pt x="7198" y="631"/>
                    <a:pt x="7321" y="683"/>
                    <a:pt x="7446" y="683"/>
                  </a:cubicBezTo>
                  <a:cubicBezTo>
                    <a:pt x="7536" y="683"/>
                    <a:pt x="7627" y="656"/>
                    <a:pt x="7719" y="598"/>
                  </a:cubicBezTo>
                  <a:cubicBezTo>
                    <a:pt x="7818" y="538"/>
                    <a:pt x="7858" y="458"/>
                    <a:pt x="7798" y="359"/>
                  </a:cubicBezTo>
                  <a:lnTo>
                    <a:pt x="7798" y="359"/>
                  </a:lnTo>
                  <a:cubicBezTo>
                    <a:pt x="7763" y="363"/>
                    <a:pt x="7727" y="365"/>
                    <a:pt x="7691" y="365"/>
                  </a:cubicBezTo>
                  <a:cubicBezTo>
                    <a:pt x="7444" y="365"/>
                    <a:pt x="7194" y="273"/>
                    <a:pt x="6923" y="273"/>
                  </a:cubicBezTo>
                  <a:cubicBezTo>
                    <a:pt x="6884" y="273"/>
                    <a:pt x="6844" y="275"/>
                    <a:pt x="6804" y="279"/>
                  </a:cubicBezTo>
                  <a:cubicBezTo>
                    <a:pt x="6774" y="286"/>
                    <a:pt x="6749" y="289"/>
                    <a:pt x="6729" y="289"/>
                  </a:cubicBezTo>
                  <a:cubicBezTo>
                    <a:pt x="6566" y="289"/>
                    <a:pt x="6724" y="90"/>
                    <a:pt x="6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9"/>
            <p:cNvSpPr/>
            <p:nvPr/>
          </p:nvSpPr>
          <p:spPr>
            <a:xfrm>
              <a:off x="5001800" y="4211900"/>
              <a:ext cx="244225" cy="43700"/>
            </a:xfrm>
            <a:custGeom>
              <a:avLst/>
              <a:gdLst/>
              <a:ahLst/>
              <a:cxnLst/>
              <a:rect l="l" t="t" r="r" b="b"/>
              <a:pathLst>
                <a:path w="9769" h="1748" extrusionOk="0">
                  <a:moveTo>
                    <a:pt x="9130" y="0"/>
                  </a:moveTo>
                  <a:cubicBezTo>
                    <a:pt x="8668" y="0"/>
                    <a:pt x="8209" y="257"/>
                    <a:pt x="7759" y="270"/>
                  </a:cubicBezTo>
                  <a:cubicBezTo>
                    <a:pt x="7628" y="241"/>
                    <a:pt x="7501" y="229"/>
                    <a:pt x="7376" y="229"/>
                  </a:cubicBezTo>
                  <a:cubicBezTo>
                    <a:pt x="7083" y="229"/>
                    <a:pt x="6804" y="294"/>
                    <a:pt x="6526" y="350"/>
                  </a:cubicBezTo>
                  <a:cubicBezTo>
                    <a:pt x="4477" y="728"/>
                    <a:pt x="2348" y="867"/>
                    <a:pt x="259" y="1166"/>
                  </a:cubicBezTo>
                  <a:cubicBezTo>
                    <a:pt x="1" y="1345"/>
                    <a:pt x="1" y="1504"/>
                    <a:pt x="299" y="1663"/>
                  </a:cubicBezTo>
                  <a:cubicBezTo>
                    <a:pt x="445" y="1724"/>
                    <a:pt x="607" y="1747"/>
                    <a:pt x="764" y="1747"/>
                  </a:cubicBezTo>
                  <a:cubicBezTo>
                    <a:pt x="864" y="1747"/>
                    <a:pt x="963" y="1738"/>
                    <a:pt x="1055" y="1723"/>
                  </a:cubicBezTo>
                  <a:cubicBezTo>
                    <a:pt x="1314" y="1723"/>
                    <a:pt x="1533" y="1663"/>
                    <a:pt x="1751" y="1603"/>
                  </a:cubicBezTo>
                  <a:cubicBezTo>
                    <a:pt x="1891" y="1583"/>
                    <a:pt x="2030" y="1583"/>
                    <a:pt x="2149" y="1563"/>
                  </a:cubicBezTo>
                  <a:cubicBezTo>
                    <a:pt x="2786" y="1384"/>
                    <a:pt x="3403" y="1404"/>
                    <a:pt x="4039" y="1365"/>
                  </a:cubicBezTo>
                  <a:lnTo>
                    <a:pt x="4934" y="1126"/>
                  </a:lnTo>
                  <a:cubicBezTo>
                    <a:pt x="5173" y="1046"/>
                    <a:pt x="5412" y="987"/>
                    <a:pt x="5670" y="947"/>
                  </a:cubicBezTo>
                  <a:cubicBezTo>
                    <a:pt x="5785" y="893"/>
                    <a:pt x="5893" y="875"/>
                    <a:pt x="6001" y="875"/>
                  </a:cubicBezTo>
                  <a:cubicBezTo>
                    <a:pt x="6173" y="875"/>
                    <a:pt x="6342" y="922"/>
                    <a:pt x="6526" y="947"/>
                  </a:cubicBezTo>
                  <a:cubicBezTo>
                    <a:pt x="7162" y="867"/>
                    <a:pt x="7819" y="887"/>
                    <a:pt x="8455" y="708"/>
                  </a:cubicBezTo>
                  <a:cubicBezTo>
                    <a:pt x="8913" y="609"/>
                    <a:pt x="9490" y="847"/>
                    <a:pt x="9768" y="211"/>
                  </a:cubicBezTo>
                  <a:cubicBezTo>
                    <a:pt x="9555" y="54"/>
                    <a:pt x="9343" y="0"/>
                    <a:pt x="9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9"/>
            <p:cNvSpPr/>
            <p:nvPr/>
          </p:nvSpPr>
          <p:spPr>
            <a:xfrm>
              <a:off x="4752150" y="4203225"/>
              <a:ext cx="186875" cy="39050"/>
            </a:xfrm>
            <a:custGeom>
              <a:avLst/>
              <a:gdLst/>
              <a:ahLst/>
              <a:cxnLst/>
              <a:rect l="l" t="t" r="r" b="b"/>
              <a:pathLst>
                <a:path w="7475" h="1562" extrusionOk="0">
                  <a:moveTo>
                    <a:pt x="598" y="1"/>
                  </a:moveTo>
                  <a:cubicBezTo>
                    <a:pt x="538" y="1"/>
                    <a:pt x="478" y="1"/>
                    <a:pt x="399" y="21"/>
                  </a:cubicBezTo>
                  <a:cubicBezTo>
                    <a:pt x="259" y="60"/>
                    <a:pt x="140" y="120"/>
                    <a:pt x="41" y="239"/>
                  </a:cubicBezTo>
                  <a:cubicBezTo>
                    <a:pt x="1" y="239"/>
                    <a:pt x="1" y="259"/>
                    <a:pt x="1" y="319"/>
                  </a:cubicBezTo>
                  <a:cubicBezTo>
                    <a:pt x="1" y="359"/>
                    <a:pt x="21" y="418"/>
                    <a:pt x="80" y="438"/>
                  </a:cubicBezTo>
                  <a:lnTo>
                    <a:pt x="140" y="458"/>
                  </a:lnTo>
                  <a:lnTo>
                    <a:pt x="180" y="458"/>
                  </a:lnTo>
                  <a:cubicBezTo>
                    <a:pt x="379" y="558"/>
                    <a:pt x="598" y="458"/>
                    <a:pt x="777" y="617"/>
                  </a:cubicBezTo>
                  <a:lnTo>
                    <a:pt x="816" y="637"/>
                  </a:lnTo>
                  <a:lnTo>
                    <a:pt x="876" y="637"/>
                  </a:lnTo>
                  <a:cubicBezTo>
                    <a:pt x="995" y="701"/>
                    <a:pt x="1121" y="711"/>
                    <a:pt x="1248" y="711"/>
                  </a:cubicBezTo>
                  <a:cubicBezTo>
                    <a:pt x="1303" y="711"/>
                    <a:pt x="1357" y="709"/>
                    <a:pt x="1412" y="709"/>
                  </a:cubicBezTo>
                  <a:cubicBezTo>
                    <a:pt x="1548" y="709"/>
                    <a:pt x="1683" y="720"/>
                    <a:pt x="1811" y="796"/>
                  </a:cubicBezTo>
                  <a:lnTo>
                    <a:pt x="1811" y="816"/>
                  </a:lnTo>
                  <a:cubicBezTo>
                    <a:pt x="2010" y="916"/>
                    <a:pt x="2249" y="836"/>
                    <a:pt x="2448" y="936"/>
                  </a:cubicBezTo>
                  <a:cubicBezTo>
                    <a:pt x="2490" y="955"/>
                    <a:pt x="2532" y="962"/>
                    <a:pt x="2574" y="962"/>
                  </a:cubicBezTo>
                  <a:cubicBezTo>
                    <a:pt x="2696" y="962"/>
                    <a:pt x="2813" y="899"/>
                    <a:pt x="2929" y="899"/>
                  </a:cubicBezTo>
                  <a:cubicBezTo>
                    <a:pt x="2974" y="899"/>
                    <a:pt x="3019" y="909"/>
                    <a:pt x="3064" y="936"/>
                  </a:cubicBezTo>
                  <a:cubicBezTo>
                    <a:pt x="4357" y="956"/>
                    <a:pt x="5591" y="1294"/>
                    <a:pt x="6864" y="1513"/>
                  </a:cubicBezTo>
                  <a:cubicBezTo>
                    <a:pt x="6970" y="1542"/>
                    <a:pt x="7068" y="1561"/>
                    <a:pt x="7153" y="1561"/>
                  </a:cubicBezTo>
                  <a:cubicBezTo>
                    <a:pt x="7351" y="1561"/>
                    <a:pt x="7474" y="1456"/>
                    <a:pt x="7460" y="1135"/>
                  </a:cubicBezTo>
                  <a:cubicBezTo>
                    <a:pt x="6327" y="856"/>
                    <a:pt x="5173" y="598"/>
                    <a:pt x="3999" y="598"/>
                  </a:cubicBezTo>
                  <a:cubicBezTo>
                    <a:pt x="2945" y="399"/>
                    <a:pt x="1851" y="319"/>
                    <a:pt x="796" y="41"/>
                  </a:cubicBezTo>
                  <a:cubicBezTo>
                    <a:pt x="757" y="21"/>
                    <a:pt x="677" y="1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9"/>
            <p:cNvSpPr/>
            <p:nvPr/>
          </p:nvSpPr>
          <p:spPr>
            <a:xfrm>
              <a:off x="4672575" y="4216500"/>
              <a:ext cx="43800" cy="119550"/>
            </a:xfrm>
            <a:custGeom>
              <a:avLst/>
              <a:gdLst/>
              <a:ahLst/>
              <a:cxnLst/>
              <a:rect l="l" t="t" r="r" b="b"/>
              <a:pathLst>
                <a:path w="1752" h="4782" extrusionOk="0">
                  <a:moveTo>
                    <a:pt x="763" y="1"/>
                  </a:moveTo>
                  <a:cubicBezTo>
                    <a:pt x="714" y="1"/>
                    <a:pt x="672" y="20"/>
                    <a:pt x="637" y="67"/>
                  </a:cubicBezTo>
                  <a:cubicBezTo>
                    <a:pt x="498" y="405"/>
                    <a:pt x="399" y="783"/>
                    <a:pt x="279" y="1121"/>
                  </a:cubicBezTo>
                  <a:cubicBezTo>
                    <a:pt x="1" y="1996"/>
                    <a:pt x="1" y="2871"/>
                    <a:pt x="279" y="3707"/>
                  </a:cubicBezTo>
                  <a:cubicBezTo>
                    <a:pt x="399" y="4085"/>
                    <a:pt x="558" y="4463"/>
                    <a:pt x="996" y="4781"/>
                  </a:cubicBezTo>
                  <a:cubicBezTo>
                    <a:pt x="876" y="3249"/>
                    <a:pt x="1135" y="1897"/>
                    <a:pt x="1692" y="604"/>
                  </a:cubicBezTo>
                  <a:cubicBezTo>
                    <a:pt x="1751" y="524"/>
                    <a:pt x="1751" y="425"/>
                    <a:pt x="1672" y="325"/>
                  </a:cubicBezTo>
                  <a:cubicBezTo>
                    <a:pt x="1614" y="238"/>
                    <a:pt x="1534" y="182"/>
                    <a:pt x="1441" y="182"/>
                  </a:cubicBezTo>
                  <a:cubicBezTo>
                    <a:pt x="1407" y="182"/>
                    <a:pt x="1371" y="190"/>
                    <a:pt x="1334" y="206"/>
                  </a:cubicBezTo>
                  <a:cubicBezTo>
                    <a:pt x="677" y="1061"/>
                    <a:pt x="657" y="2096"/>
                    <a:pt x="518" y="2991"/>
                  </a:cubicBezTo>
                  <a:cubicBezTo>
                    <a:pt x="518" y="2155"/>
                    <a:pt x="797" y="1260"/>
                    <a:pt x="1075" y="365"/>
                  </a:cubicBezTo>
                  <a:cubicBezTo>
                    <a:pt x="1075" y="226"/>
                    <a:pt x="996" y="106"/>
                    <a:pt x="876" y="27"/>
                  </a:cubicBezTo>
                  <a:cubicBezTo>
                    <a:pt x="835" y="1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9"/>
            <p:cNvSpPr/>
            <p:nvPr/>
          </p:nvSpPr>
          <p:spPr>
            <a:xfrm>
              <a:off x="4384150" y="4088850"/>
              <a:ext cx="135525" cy="47775"/>
            </a:xfrm>
            <a:custGeom>
              <a:avLst/>
              <a:gdLst/>
              <a:ahLst/>
              <a:cxnLst/>
              <a:rect l="l" t="t" r="r" b="b"/>
              <a:pathLst>
                <a:path w="5421" h="1911" extrusionOk="0">
                  <a:moveTo>
                    <a:pt x="5331" y="0"/>
                  </a:moveTo>
                  <a:lnTo>
                    <a:pt x="3919" y="299"/>
                  </a:lnTo>
                  <a:cubicBezTo>
                    <a:pt x="2964" y="577"/>
                    <a:pt x="2049" y="856"/>
                    <a:pt x="1094" y="1134"/>
                  </a:cubicBezTo>
                  <a:cubicBezTo>
                    <a:pt x="1061" y="1126"/>
                    <a:pt x="1035" y="1121"/>
                    <a:pt x="1013" y="1121"/>
                  </a:cubicBezTo>
                  <a:cubicBezTo>
                    <a:pt x="982" y="1121"/>
                    <a:pt x="958" y="1131"/>
                    <a:pt x="935" y="1154"/>
                  </a:cubicBezTo>
                  <a:cubicBezTo>
                    <a:pt x="836" y="1154"/>
                    <a:pt x="756" y="1194"/>
                    <a:pt x="657" y="1194"/>
                  </a:cubicBezTo>
                  <a:cubicBezTo>
                    <a:pt x="517" y="1234"/>
                    <a:pt x="358" y="1234"/>
                    <a:pt x="219" y="1333"/>
                  </a:cubicBezTo>
                  <a:cubicBezTo>
                    <a:pt x="208" y="1366"/>
                    <a:pt x="191" y="1381"/>
                    <a:pt x="168" y="1381"/>
                  </a:cubicBezTo>
                  <a:cubicBezTo>
                    <a:pt x="149" y="1381"/>
                    <a:pt x="126" y="1371"/>
                    <a:pt x="100" y="1353"/>
                  </a:cubicBezTo>
                  <a:cubicBezTo>
                    <a:pt x="20" y="1393"/>
                    <a:pt x="0" y="1413"/>
                    <a:pt x="0" y="1492"/>
                  </a:cubicBezTo>
                  <a:cubicBezTo>
                    <a:pt x="159" y="1512"/>
                    <a:pt x="338" y="1532"/>
                    <a:pt x="398" y="1691"/>
                  </a:cubicBezTo>
                  <a:cubicBezTo>
                    <a:pt x="398" y="1691"/>
                    <a:pt x="378" y="1711"/>
                    <a:pt x="378" y="1771"/>
                  </a:cubicBezTo>
                  <a:cubicBezTo>
                    <a:pt x="358" y="1831"/>
                    <a:pt x="358" y="1850"/>
                    <a:pt x="398" y="1910"/>
                  </a:cubicBezTo>
                  <a:lnTo>
                    <a:pt x="756" y="1552"/>
                  </a:lnTo>
                  <a:cubicBezTo>
                    <a:pt x="776" y="1572"/>
                    <a:pt x="836" y="1572"/>
                    <a:pt x="856" y="1572"/>
                  </a:cubicBezTo>
                  <a:cubicBezTo>
                    <a:pt x="935" y="1612"/>
                    <a:pt x="975" y="1632"/>
                    <a:pt x="1054" y="1651"/>
                  </a:cubicBezTo>
                  <a:cubicBezTo>
                    <a:pt x="1253" y="1731"/>
                    <a:pt x="1452" y="1731"/>
                    <a:pt x="1651" y="1751"/>
                  </a:cubicBezTo>
                  <a:cubicBezTo>
                    <a:pt x="2347" y="1671"/>
                    <a:pt x="3064" y="1632"/>
                    <a:pt x="3740" y="1353"/>
                  </a:cubicBezTo>
                  <a:cubicBezTo>
                    <a:pt x="3760" y="1333"/>
                    <a:pt x="3760" y="1274"/>
                    <a:pt x="3780" y="1254"/>
                  </a:cubicBezTo>
                  <a:cubicBezTo>
                    <a:pt x="3760" y="1214"/>
                    <a:pt x="3720" y="1154"/>
                    <a:pt x="3640" y="1114"/>
                  </a:cubicBezTo>
                  <a:cubicBezTo>
                    <a:pt x="3633" y="1092"/>
                    <a:pt x="3609" y="1089"/>
                    <a:pt x="3583" y="1089"/>
                  </a:cubicBezTo>
                  <a:cubicBezTo>
                    <a:pt x="3575" y="1089"/>
                    <a:pt x="3567" y="1090"/>
                    <a:pt x="3558" y="1090"/>
                  </a:cubicBezTo>
                  <a:cubicBezTo>
                    <a:pt x="3527" y="1090"/>
                    <a:pt x="3502" y="1085"/>
                    <a:pt x="3520" y="1038"/>
                  </a:cubicBezTo>
                  <a:lnTo>
                    <a:pt x="3520" y="1038"/>
                  </a:lnTo>
                  <a:cubicBezTo>
                    <a:pt x="3523" y="1040"/>
                    <a:pt x="3528" y="1041"/>
                    <a:pt x="3533" y="1041"/>
                  </a:cubicBezTo>
                  <a:cubicBezTo>
                    <a:pt x="3540" y="1041"/>
                    <a:pt x="3549" y="1039"/>
                    <a:pt x="3561" y="1035"/>
                  </a:cubicBezTo>
                  <a:cubicBezTo>
                    <a:pt x="3919" y="1015"/>
                    <a:pt x="4237" y="935"/>
                    <a:pt x="4556" y="756"/>
                  </a:cubicBezTo>
                  <a:cubicBezTo>
                    <a:pt x="4575" y="736"/>
                    <a:pt x="4615" y="677"/>
                    <a:pt x="4635" y="657"/>
                  </a:cubicBezTo>
                  <a:cubicBezTo>
                    <a:pt x="4471" y="344"/>
                    <a:pt x="4620" y="321"/>
                    <a:pt x="4789" y="321"/>
                  </a:cubicBezTo>
                  <a:cubicBezTo>
                    <a:pt x="4817" y="321"/>
                    <a:pt x="4846" y="322"/>
                    <a:pt x="4874" y="322"/>
                  </a:cubicBezTo>
                  <a:cubicBezTo>
                    <a:pt x="4902" y="322"/>
                    <a:pt x="4929" y="321"/>
                    <a:pt x="4953" y="319"/>
                  </a:cubicBezTo>
                  <a:cubicBezTo>
                    <a:pt x="4967" y="317"/>
                    <a:pt x="4981" y="317"/>
                    <a:pt x="4997" y="317"/>
                  </a:cubicBezTo>
                  <a:cubicBezTo>
                    <a:pt x="5053" y="317"/>
                    <a:pt x="5117" y="325"/>
                    <a:pt x="5177" y="325"/>
                  </a:cubicBezTo>
                  <a:cubicBezTo>
                    <a:pt x="5313" y="325"/>
                    <a:pt x="5421" y="282"/>
                    <a:pt x="5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9"/>
            <p:cNvSpPr/>
            <p:nvPr/>
          </p:nvSpPr>
          <p:spPr>
            <a:xfrm>
              <a:off x="4871025" y="4564775"/>
              <a:ext cx="103700" cy="32800"/>
            </a:xfrm>
            <a:custGeom>
              <a:avLst/>
              <a:gdLst/>
              <a:ahLst/>
              <a:cxnLst/>
              <a:rect l="l" t="t" r="r" b="b"/>
              <a:pathLst>
                <a:path w="4148" h="1312" extrusionOk="0">
                  <a:moveTo>
                    <a:pt x="60" y="1"/>
                  </a:moveTo>
                  <a:cubicBezTo>
                    <a:pt x="20" y="21"/>
                    <a:pt x="20" y="80"/>
                    <a:pt x="0" y="100"/>
                  </a:cubicBezTo>
                  <a:cubicBezTo>
                    <a:pt x="0" y="259"/>
                    <a:pt x="20" y="399"/>
                    <a:pt x="20" y="558"/>
                  </a:cubicBezTo>
                  <a:cubicBezTo>
                    <a:pt x="279" y="796"/>
                    <a:pt x="657" y="697"/>
                    <a:pt x="915" y="896"/>
                  </a:cubicBezTo>
                  <a:cubicBezTo>
                    <a:pt x="1194" y="1115"/>
                    <a:pt x="1552" y="1155"/>
                    <a:pt x="1870" y="1254"/>
                  </a:cubicBezTo>
                  <a:cubicBezTo>
                    <a:pt x="2231" y="1275"/>
                    <a:pt x="2592" y="1311"/>
                    <a:pt x="2953" y="1311"/>
                  </a:cubicBezTo>
                  <a:cubicBezTo>
                    <a:pt x="3289" y="1311"/>
                    <a:pt x="3624" y="1280"/>
                    <a:pt x="3959" y="1174"/>
                  </a:cubicBezTo>
                  <a:cubicBezTo>
                    <a:pt x="3999" y="1155"/>
                    <a:pt x="4038" y="1095"/>
                    <a:pt x="4078" y="1075"/>
                  </a:cubicBezTo>
                  <a:cubicBezTo>
                    <a:pt x="3890" y="868"/>
                    <a:pt x="4148" y="374"/>
                    <a:pt x="3650" y="374"/>
                  </a:cubicBezTo>
                  <a:cubicBezTo>
                    <a:pt x="3623" y="374"/>
                    <a:pt x="3593" y="376"/>
                    <a:pt x="3561" y="379"/>
                  </a:cubicBezTo>
                  <a:cubicBezTo>
                    <a:pt x="3409" y="389"/>
                    <a:pt x="3258" y="393"/>
                    <a:pt x="3107" y="393"/>
                  </a:cubicBezTo>
                  <a:cubicBezTo>
                    <a:pt x="2074" y="393"/>
                    <a:pt x="1067" y="174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9"/>
            <p:cNvSpPr/>
            <p:nvPr/>
          </p:nvSpPr>
          <p:spPr>
            <a:xfrm>
              <a:off x="4875500" y="4390925"/>
              <a:ext cx="111900" cy="27325"/>
            </a:xfrm>
            <a:custGeom>
              <a:avLst/>
              <a:gdLst/>
              <a:ahLst/>
              <a:cxnLst/>
              <a:rect l="l" t="t" r="r" b="b"/>
              <a:pathLst>
                <a:path w="4476" h="1093" extrusionOk="0">
                  <a:moveTo>
                    <a:pt x="322" y="0"/>
                  </a:moveTo>
                  <a:cubicBezTo>
                    <a:pt x="254" y="0"/>
                    <a:pt x="183" y="14"/>
                    <a:pt x="119" y="52"/>
                  </a:cubicBezTo>
                  <a:cubicBezTo>
                    <a:pt x="40" y="72"/>
                    <a:pt x="0" y="151"/>
                    <a:pt x="0" y="211"/>
                  </a:cubicBezTo>
                  <a:cubicBezTo>
                    <a:pt x="20" y="350"/>
                    <a:pt x="80" y="410"/>
                    <a:pt x="179" y="490"/>
                  </a:cubicBezTo>
                  <a:cubicBezTo>
                    <a:pt x="239" y="549"/>
                    <a:pt x="338" y="589"/>
                    <a:pt x="418" y="669"/>
                  </a:cubicBezTo>
                  <a:cubicBezTo>
                    <a:pt x="1432" y="868"/>
                    <a:pt x="2487" y="947"/>
                    <a:pt x="3501" y="1007"/>
                  </a:cubicBezTo>
                  <a:cubicBezTo>
                    <a:pt x="3680" y="1086"/>
                    <a:pt x="3859" y="1086"/>
                    <a:pt x="4018" y="1086"/>
                  </a:cubicBezTo>
                  <a:cubicBezTo>
                    <a:pt x="4034" y="1085"/>
                    <a:pt x="4050" y="1084"/>
                    <a:pt x="4067" y="1084"/>
                  </a:cubicBezTo>
                  <a:cubicBezTo>
                    <a:pt x="4127" y="1084"/>
                    <a:pt x="4193" y="1092"/>
                    <a:pt x="4254" y="1092"/>
                  </a:cubicBezTo>
                  <a:cubicBezTo>
                    <a:pt x="4374" y="1092"/>
                    <a:pt x="4476" y="1060"/>
                    <a:pt x="4476" y="868"/>
                  </a:cubicBezTo>
                  <a:cubicBezTo>
                    <a:pt x="4476" y="629"/>
                    <a:pt x="4377" y="490"/>
                    <a:pt x="4118" y="450"/>
                  </a:cubicBezTo>
                  <a:cubicBezTo>
                    <a:pt x="3800" y="370"/>
                    <a:pt x="3481" y="450"/>
                    <a:pt x="3203" y="291"/>
                  </a:cubicBezTo>
                  <a:cubicBezTo>
                    <a:pt x="2706" y="92"/>
                    <a:pt x="2188" y="92"/>
                    <a:pt x="1671" y="92"/>
                  </a:cubicBezTo>
                  <a:cubicBezTo>
                    <a:pt x="1605" y="59"/>
                    <a:pt x="1540" y="47"/>
                    <a:pt x="1476" y="47"/>
                  </a:cubicBezTo>
                  <a:cubicBezTo>
                    <a:pt x="1320" y="47"/>
                    <a:pt x="1170" y="117"/>
                    <a:pt x="1028" y="117"/>
                  </a:cubicBezTo>
                  <a:cubicBezTo>
                    <a:pt x="983" y="117"/>
                    <a:pt x="939" y="110"/>
                    <a:pt x="895" y="92"/>
                  </a:cubicBezTo>
                  <a:lnTo>
                    <a:pt x="438" y="12"/>
                  </a:lnTo>
                  <a:cubicBezTo>
                    <a:pt x="401" y="5"/>
                    <a:pt x="36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9"/>
            <p:cNvSpPr/>
            <p:nvPr/>
          </p:nvSpPr>
          <p:spPr>
            <a:xfrm>
              <a:off x="5318600" y="4229450"/>
              <a:ext cx="183050" cy="44125"/>
            </a:xfrm>
            <a:custGeom>
              <a:avLst/>
              <a:gdLst/>
              <a:ahLst/>
              <a:cxnLst/>
              <a:rect l="l" t="t" r="r" b="b"/>
              <a:pathLst>
                <a:path w="7322" h="1765" extrusionOk="0">
                  <a:moveTo>
                    <a:pt x="6562" y="1"/>
                  </a:moveTo>
                  <a:cubicBezTo>
                    <a:pt x="6337" y="1"/>
                    <a:pt x="6109" y="58"/>
                    <a:pt x="5889" y="106"/>
                  </a:cubicBezTo>
                  <a:cubicBezTo>
                    <a:pt x="5471" y="205"/>
                    <a:pt x="5073" y="384"/>
                    <a:pt x="4655" y="444"/>
                  </a:cubicBezTo>
                  <a:cubicBezTo>
                    <a:pt x="4297" y="563"/>
                    <a:pt x="3959" y="563"/>
                    <a:pt x="3581" y="563"/>
                  </a:cubicBezTo>
                  <a:cubicBezTo>
                    <a:pt x="3402" y="563"/>
                    <a:pt x="3223" y="563"/>
                    <a:pt x="3064" y="583"/>
                  </a:cubicBezTo>
                  <a:cubicBezTo>
                    <a:pt x="2805" y="603"/>
                    <a:pt x="2587" y="702"/>
                    <a:pt x="2368" y="842"/>
                  </a:cubicBezTo>
                  <a:cubicBezTo>
                    <a:pt x="2214" y="996"/>
                    <a:pt x="2035" y="1054"/>
                    <a:pt x="1843" y="1054"/>
                  </a:cubicBezTo>
                  <a:cubicBezTo>
                    <a:pt x="1787" y="1054"/>
                    <a:pt x="1730" y="1049"/>
                    <a:pt x="1671" y="1040"/>
                  </a:cubicBezTo>
                  <a:cubicBezTo>
                    <a:pt x="1612" y="1040"/>
                    <a:pt x="1532" y="1060"/>
                    <a:pt x="1473" y="1080"/>
                  </a:cubicBezTo>
                  <a:cubicBezTo>
                    <a:pt x="1335" y="1149"/>
                    <a:pt x="1227" y="1247"/>
                    <a:pt x="1073" y="1247"/>
                  </a:cubicBezTo>
                  <a:cubicBezTo>
                    <a:pt x="1048" y="1247"/>
                    <a:pt x="1022" y="1245"/>
                    <a:pt x="995" y="1239"/>
                  </a:cubicBezTo>
                  <a:cubicBezTo>
                    <a:pt x="916" y="1200"/>
                    <a:pt x="836" y="1200"/>
                    <a:pt x="776" y="1200"/>
                  </a:cubicBezTo>
                  <a:cubicBezTo>
                    <a:pt x="722" y="1200"/>
                    <a:pt x="668" y="1199"/>
                    <a:pt x="615" y="1199"/>
                  </a:cubicBezTo>
                  <a:cubicBezTo>
                    <a:pt x="336" y="1199"/>
                    <a:pt x="84" y="1227"/>
                    <a:pt x="1" y="1578"/>
                  </a:cubicBezTo>
                  <a:cubicBezTo>
                    <a:pt x="1" y="1677"/>
                    <a:pt x="80" y="1737"/>
                    <a:pt x="140" y="1757"/>
                  </a:cubicBezTo>
                  <a:cubicBezTo>
                    <a:pt x="219" y="1757"/>
                    <a:pt x="299" y="1764"/>
                    <a:pt x="375" y="1764"/>
                  </a:cubicBezTo>
                  <a:cubicBezTo>
                    <a:pt x="470" y="1764"/>
                    <a:pt x="560" y="1752"/>
                    <a:pt x="637" y="1697"/>
                  </a:cubicBezTo>
                  <a:lnTo>
                    <a:pt x="1294" y="1697"/>
                  </a:lnTo>
                  <a:cubicBezTo>
                    <a:pt x="1695" y="1536"/>
                    <a:pt x="2110" y="1466"/>
                    <a:pt x="2527" y="1466"/>
                  </a:cubicBezTo>
                  <a:cubicBezTo>
                    <a:pt x="2626" y="1466"/>
                    <a:pt x="2726" y="1470"/>
                    <a:pt x="2825" y="1478"/>
                  </a:cubicBezTo>
                  <a:cubicBezTo>
                    <a:pt x="3621" y="1160"/>
                    <a:pt x="4496" y="1200"/>
                    <a:pt x="5312" y="961"/>
                  </a:cubicBezTo>
                  <a:cubicBezTo>
                    <a:pt x="5451" y="861"/>
                    <a:pt x="5590" y="861"/>
                    <a:pt x="5749" y="802"/>
                  </a:cubicBezTo>
                  <a:lnTo>
                    <a:pt x="5789" y="842"/>
                  </a:lnTo>
                  <a:lnTo>
                    <a:pt x="5849" y="802"/>
                  </a:lnTo>
                  <a:cubicBezTo>
                    <a:pt x="5986" y="675"/>
                    <a:pt x="6152" y="655"/>
                    <a:pt x="6324" y="655"/>
                  </a:cubicBezTo>
                  <a:cubicBezTo>
                    <a:pt x="6405" y="655"/>
                    <a:pt x="6487" y="659"/>
                    <a:pt x="6569" y="659"/>
                  </a:cubicBezTo>
                  <a:cubicBezTo>
                    <a:pt x="6642" y="659"/>
                    <a:pt x="6714" y="656"/>
                    <a:pt x="6784" y="643"/>
                  </a:cubicBezTo>
                  <a:lnTo>
                    <a:pt x="6844" y="663"/>
                  </a:lnTo>
                  <a:lnTo>
                    <a:pt x="6883" y="643"/>
                  </a:lnTo>
                  <a:cubicBezTo>
                    <a:pt x="6943" y="464"/>
                    <a:pt x="7321" y="603"/>
                    <a:pt x="7261" y="285"/>
                  </a:cubicBezTo>
                  <a:cubicBezTo>
                    <a:pt x="7044" y="67"/>
                    <a:pt x="6806" y="1"/>
                    <a:pt x="65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9"/>
            <p:cNvSpPr/>
            <p:nvPr/>
          </p:nvSpPr>
          <p:spPr>
            <a:xfrm>
              <a:off x="5263400" y="4495150"/>
              <a:ext cx="131800" cy="35700"/>
            </a:xfrm>
            <a:custGeom>
              <a:avLst/>
              <a:gdLst/>
              <a:ahLst/>
              <a:cxnLst/>
              <a:rect l="l" t="t" r="r" b="b"/>
              <a:pathLst>
                <a:path w="5272" h="1428" extrusionOk="0">
                  <a:moveTo>
                    <a:pt x="4516" y="1"/>
                  </a:moveTo>
                  <a:cubicBezTo>
                    <a:pt x="4198" y="21"/>
                    <a:pt x="3919" y="200"/>
                    <a:pt x="3601" y="200"/>
                  </a:cubicBezTo>
                  <a:cubicBezTo>
                    <a:pt x="2487" y="200"/>
                    <a:pt x="1413" y="598"/>
                    <a:pt x="339" y="856"/>
                  </a:cubicBezTo>
                  <a:cubicBezTo>
                    <a:pt x="295" y="845"/>
                    <a:pt x="258" y="840"/>
                    <a:pt x="227" y="840"/>
                  </a:cubicBezTo>
                  <a:cubicBezTo>
                    <a:pt x="25" y="840"/>
                    <a:pt x="35" y="1040"/>
                    <a:pt x="0" y="1194"/>
                  </a:cubicBezTo>
                  <a:cubicBezTo>
                    <a:pt x="20" y="1274"/>
                    <a:pt x="80" y="1353"/>
                    <a:pt x="120" y="1393"/>
                  </a:cubicBezTo>
                  <a:cubicBezTo>
                    <a:pt x="175" y="1418"/>
                    <a:pt x="225" y="1427"/>
                    <a:pt x="272" y="1427"/>
                  </a:cubicBezTo>
                  <a:cubicBezTo>
                    <a:pt x="377" y="1427"/>
                    <a:pt x="468" y="1381"/>
                    <a:pt x="577" y="1353"/>
                  </a:cubicBezTo>
                  <a:cubicBezTo>
                    <a:pt x="637" y="1314"/>
                    <a:pt x="697" y="1294"/>
                    <a:pt x="776" y="1274"/>
                  </a:cubicBezTo>
                  <a:cubicBezTo>
                    <a:pt x="876" y="1274"/>
                    <a:pt x="975" y="1314"/>
                    <a:pt x="1075" y="1314"/>
                  </a:cubicBezTo>
                  <a:cubicBezTo>
                    <a:pt x="1373" y="1294"/>
                    <a:pt x="1691" y="1254"/>
                    <a:pt x="1990" y="1214"/>
                  </a:cubicBezTo>
                  <a:cubicBezTo>
                    <a:pt x="2586" y="1095"/>
                    <a:pt x="3183" y="1055"/>
                    <a:pt x="3720" y="816"/>
                  </a:cubicBezTo>
                  <a:cubicBezTo>
                    <a:pt x="3798" y="739"/>
                    <a:pt x="3863" y="698"/>
                    <a:pt x="3930" y="698"/>
                  </a:cubicBezTo>
                  <a:cubicBezTo>
                    <a:pt x="3983" y="698"/>
                    <a:pt x="4037" y="724"/>
                    <a:pt x="4098" y="777"/>
                  </a:cubicBezTo>
                  <a:cubicBezTo>
                    <a:pt x="4496" y="717"/>
                    <a:pt x="4974" y="856"/>
                    <a:pt x="5272" y="458"/>
                  </a:cubicBezTo>
                  <a:cubicBezTo>
                    <a:pt x="5252" y="180"/>
                    <a:pt x="4993" y="220"/>
                    <a:pt x="4814" y="160"/>
                  </a:cubicBezTo>
                  <a:cubicBezTo>
                    <a:pt x="4715" y="100"/>
                    <a:pt x="4616" y="80"/>
                    <a:pt x="4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9"/>
            <p:cNvSpPr/>
            <p:nvPr/>
          </p:nvSpPr>
          <p:spPr>
            <a:xfrm>
              <a:off x="5310650" y="4484700"/>
              <a:ext cx="146725" cy="45675"/>
            </a:xfrm>
            <a:custGeom>
              <a:avLst/>
              <a:gdLst/>
              <a:ahLst/>
              <a:cxnLst/>
              <a:rect l="l" t="t" r="r" b="b"/>
              <a:pathLst>
                <a:path w="5869" h="1827" extrusionOk="0">
                  <a:moveTo>
                    <a:pt x="5337" y="1"/>
                  </a:moveTo>
                  <a:cubicBezTo>
                    <a:pt x="5288" y="1"/>
                    <a:pt x="5233" y="7"/>
                    <a:pt x="5172" y="21"/>
                  </a:cubicBezTo>
                  <a:cubicBezTo>
                    <a:pt x="5013" y="41"/>
                    <a:pt x="4894" y="41"/>
                    <a:pt x="4735" y="41"/>
                  </a:cubicBezTo>
                  <a:cubicBezTo>
                    <a:pt x="4516" y="598"/>
                    <a:pt x="3979" y="439"/>
                    <a:pt x="3541" y="598"/>
                  </a:cubicBezTo>
                  <a:cubicBezTo>
                    <a:pt x="3481" y="618"/>
                    <a:pt x="3422" y="677"/>
                    <a:pt x="3382" y="737"/>
                  </a:cubicBezTo>
                  <a:cubicBezTo>
                    <a:pt x="3004" y="1075"/>
                    <a:pt x="2487" y="797"/>
                    <a:pt x="2109" y="1075"/>
                  </a:cubicBezTo>
                  <a:lnTo>
                    <a:pt x="2029" y="1016"/>
                  </a:lnTo>
                  <a:lnTo>
                    <a:pt x="1950" y="1075"/>
                  </a:lnTo>
                  <a:cubicBezTo>
                    <a:pt x="1293" y="1095"/>
                    <a:pt x="637" y="1294"/>
                    <a:pt x="20" y="1473"/>
                  </a:cubicBezTo>
                  <a:cubicBezTo>
                    <a:pt x="0" y="1732"/>
                    <a:pt x="199" y="1771"/>
                    <a:pt x="438" y="1811"/>
                  </a:cubicBezTo>
                  <a:cubicBezTo>
                    <a:pt x="498" y="1821"/>
                    <a:pt x="567" y="1826"/>
                    <a:pt x="639" y="1826"/>
                  </a:cubicBezTo>
                  <a:cubicBezTo>
                    <a:pt x="711" y="1826"/>
                    <a:pt x="786" y="1821"/>
                    <a:pt x="856" y="1811"/>
                  </a:cubicBezTo>
                  <a:cubicBezTo>
                    <a:pt x="1731" y="1672"/>
                    <a:pt x="2626" y="1533"/>
                    <a:pt x="3521" y="1493"/>
                  </a:cubicBezTo>
                  <a:cubicBezTo>
                    <a:pt x="3859" y="1433"/>
                    <a:pt x="4198" y="1394"/>
                    <a:pt x="4416" y="1095"/>
                  </a:cubicBezTo>
                  <a:cubicBezTo>
                    <a:pt x="4834" y="737"/>
                    <a:pt x="5411" y="837"/>
                    <a:pt x="5869" y="598"/>
                  </a:cubicBezTo>
                  <a:cubicBezTo>
                    <a:pt x="5789" y="538"/>
                    <a:pt x="5670" y="498"/>
                    <a:pt x="5670" y="439"/>
                  </a:cubicBezTo>
                  <a:cubicBezTo>
                    <a:pt x="5670" y="158"/>
                    <a:pt x="5574" y="1"/>
                    <a:pt x="53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9"/>
            <p:cNvSpPr/>
            <p:nvPr/>
          </p:nvSpPr>
          <p:spPr>
            <a:xfrm>
              <a:off x="4192175" y="4364925"/>
              <a:ext cx="54225" cy="77575"/>
            </a:xfrm>
            <a:custGeom>
              <a:avLst/>
              <a:gdLst/>
              <a:ahLst/>
              <a:cxnLst/>
              <a:rect l="l" t="t" r="r" b="b"/>
              <a:pathLst>
                <a:path w="2169" h="3103" extrusionOk="0">
                  <a:moveTo>
                    <a:pt x="1353" y="0"/>
                  </a:moveTo>
                  <a:cubicBezTo>
                    <a:pt x="1078" y="0"/>
                    <a:pt x="810" y="79"/>
                    <a:pt x="518" y="117"/>
                  </a:cubicBezTo>
                  <a:cubicBezTo>
                    <a:pt x="398" y="256"/>
                    <a:pt x="120" y="97"/>
                    <a:pt x="1" y="296"/>
                  </a:cubicBezTo>
                  <a:cubicBezTo>
                    <a:pt x="20" y="336"/>
                    <a:pt x="20" y="396"/>
                    <a:pt x="60" y="436"/>
                  </a:cubicBezTo>
                  <a:cubicBezTo>
                    <a:pt x="213" y="630"/>
                    <a:pt x="406" y="660"/>
                    <a:pt x="589" y="660"/>
                  </a:cubicBezTo>
                  <a:cubicBezTo>
                    <a:pt x="668" y="660"/>
                    <a:pt x="745" y="654"/>
                    <a:pt x="816" y="654"/>
                  </a:cubicBezTo>
                  <a:cubicBezTo>
                    <a:pt x="1055" y="674"/>
                    <a:pt x="1214" y="754"/>
                    <a:pt x="1294" y="993"/>
                  </a:cubicBezTo>
                  <a:cubicBezTo>
                    <a:pt x="1473" y="1530"/>
                    <a:pt x="1095" y="2345"/>
                    <a:pt x="558" y="2624"/>
                  </a:cubicBezTo>
                  <a:cubicBezTo>
                    <a:pt x="398" y="2743"/>
                    <a:pt x="299" y="2882"/>
                    <a:pt x="379" y="3081"/>
                  </a:cubicBezTo>
                  <a:cubicBezTo>
                    <a:pt x="737" y="3081"/>
                    <a:pt x="1115" y="3081"/>
                    <a:pt x="1492" y="3101"/>
                  </a:cubicBezTo>
                  <a:cubicBezTo>
                    <a:pt x="1508" y="3102"/>
                    <a:pt x="1522" y="3102"/>
                    <a:pt x="1537" y="3102"/>
                  </a:cubicBezTo>
                  <a:cubicBezTo>
                    <a:pt x="1914" y="3102"/>
                    <a:pt x="1970" y="2851"/>
                    <a:pt x="1970" y="2544"/>
                  </a:cubicBezTo>
                  <a:cubicBezTo>
                    <a:pt x="1612" y="1848"/>
                    <a:pt x="1930" y="1231"/>
                    <a:pt x="2169" y="615"/>
                  </a:cubicBezTo>
                  <a:cubicBezTo>
                    <a:pt x="2149" y="396"/>
                    <a:pt x="2109" y="217"/>
                    <a:pt x="1831" y="97"/>
                  </a:cubicBezTo>
                  <a:cubicBezTo>
                    <a:pt x="1665" y="26"/>
                    <a:pt x="1508" y="0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9"/>
            <p:cNvSpPr/>
            <p:nvPr/>
          </p:nvSpPr>
          <p:spPr>
            <a:xfrm>
              <a:off x="5011250" y="4546550"/>
              <a:ext cx="133800" cy="32175"/>
            </a:xfrm>
            <a:custGeom>
              <a:avLst/>
              <a:gdLst/>
              <a:ahLst/>
              <a:cxnLst/>
              <a:rect l="l" t="t" r="r" b="b"/>
              <a:pathLst>
                <a:path w="5352" h="1287" extrusionOk="0">
                  <a:moveTo>
                    <a:pt x="4791" y="1"/>
                  </a:moveTo>
                  <a:cubicBezTo>
                    <a:pt x="4664" y="1"/>
                    <a:pt x="4535" y="14"/>
                    <a:pt x="4397" y="14"/>
                  </a:cubicBezTo>
                  <a:cubicBezTo>
                    <a:pt x="4327" y="10"/>
                    <a:pt x="4257" y="9"/>
                    <a:pt x="4188" y="9"/>
                  </a:cubicBezTo>
                  <a:cubicBezTo>
                    <a:pt x="2934" y="9"/>
                    <a:pt x="1763" y="492"/>
                    <a:pt x="538" y="511"/>
                  </a:cubicBezTo>
                  <a:cubicBezTo>
                    <a:pt x="379" y="511"/>
                    <a:pt x="259" y="551"/>
                    <a:pt x="140" y="630"/>
                  </a:cubicBezTo>
                  <a:cubicBezTo>
                    <a:pt x="41" y="710"/>
                    <a:pt x="1" y="789"/>
                    <a:pt x="60" y="889"/>
                  </a:cubicBezTo>
                  <a:lnTo>
                    <a:pt x="956" y="889"/>
                  </a:lnTo>
                  <a:cubicBezTo>
                    <a:pt x="916" y="1128"/>
                    <a:pt x="637" y="1088"/>
                    <a:pt x="617" y="1287"/>
                  </a:cubicBezTo>
                  <a:cubicBezTo>
                    <a:pt x="757" y="1287"/>
                    <a:pt x="876" y="1287"/>
                    <a:pt x="1035" y="1247"/>
                  </a:cubicBezTo>
                  <a:cubicBezTo>
                    <a:pt x="2249" y="988"/>
                    <a:pt x="3462" y="650"/>
                    <a:pt x="4735" y="511"/>
                  </a:cubicBezTo>
                  <a:cubicBezTo>
                    <a:pt x="4934" y="491"/>
                    <a:pt x="5113" y="392"/>
                    <a:pt x="5312" y="332"/>
                  </a:cubicBezTo>
                  <a:cubicBezTo>
                    <a:pt x="5352" y="232"/>
                    <a:pt x="5312" y="153"/>
                    <a:pt x="5233" y="93"/>
                  </a:cubicBezTo>
                  <a:cubicBezTo>
                    <a:pt x="5083" y="18"/>
                    <a:pt x="4938" y="1"/>
                    <a:pt x="4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9"/>
            <p:cNvSpPr/>
            <p:nvPr/>
          </p:nvSpPr>
          <p:spPr>
            <a:xfrm>
              <a:off x="4795925" y="4372950"/>
              <a:ext cx="121850" cy="26050"/>
            </a:xfrm>
            <a:custGeom>
              <a:avLst/>
              <a:gdLst/>
              <a:ahLst/>
              <a:cxnLst/>
              <a:rect l="l" t="t" r="r" b="b"/>
              <a:pathLst>
                <a:path w="4874" h="1042" extrusionOk="0">
                  <a:moveTo>
                    <a:pt x="182" y="0"/>
                  </a:moveTo>
                  <a:cubicBezTo>
                    <a:pt x="149" y="0"/>
                    <a:pt x="120" y="5"/>
                    <a:pt x="100" y="15"/>
                  </a:cubicBezTo>
                  <a:cubicBezTo>
                    <a:pt x="80" y="15"/>
                    <a:pt x="40" y="15"/>
                    <a:pt x="20" y="75"/>
                  </a:cubicBezTo>
                  <a:cubicBezTo>
                    <a:pt x="0" y="115"/>
                    <a:pt x="20" y="134"/>
                    <a:pt x="80" y="194"/>
                  </a:cubicBezTo>
                  <a:cubicBezTo>
                    <a:pt x="697" y="612"/>
                    <a:pt x="1433" y="691"/>
                    <a:pt x="2169" y="870"/>
                  </a:cubicBezTo>
                  <a:cubicBezTo>
                    <a:pt x="2198" y="841"/>
                    <a:pt x="2228" y="826"/>
                    <a:pt x="2261" y="826"/>
                  </a:cubicBezTo>
                  <a:cubicBezTo>
                    <a:pt x="2293" y="826"/>
                    <a:pt x="2328" y="841"/>
                    <a:pt x="2368" y="870"/>
                  </a:cubicBezTo>
                  <a:lnTo>
                    <a:pt x="2706" y="870"/>
                  </a:lnTo>
                  <a:cubicBezTo>
                    <a:pt x="2795" y="940"/>
                    <a:pt x="2885" y="975"/>
                    <a:pt x="2972" y="975"/>
                  </a:cubicBezTo>
                  <a:cubicBezTo>
                    <a:pt x="3059" y="975"/>
                    <a:pt x="3143" y="940"/>
                    <a:pt x="3223" y="870"/>
                  </a:cubicBezTo>
                  <a:lnTo>
                    <a:pt x="3581" y="870"/>
                  </a:lnTo>
                  <a:cubicBezTo>
                    <a:pt x="3700" y="930"/>
                    <a:pt x="3859" y="910"/>
                    <a:pt x="3979" y="1030"/>
                  </a:cubicBezTo>
                  <a:cubicBezTo>
                    <a:pt x="4023" y="1038"/>
                    <a:pt x="4067" y="1042"/>
                    <a:pt x="4110" y="1042"/>
                  </a:cubicBezTo>
                  <a:cubicBezTo>
                    <a:pt x="4375" y="1042"/>
                    <a:pt x="4617" y="902"/>
                    <a:pt x="4874" y="851"/>
                  </a:cubicBezTo>
                  <a:cubicBezTo>
                    <a:pt x="3720" y="453"/>
                    <a:pt x="2566" y="294"/>
                    <a:pt x="1373" y="274"/>
                  </a:cubicBezTo>
                  <a:cubicBezTo>
                    <a:pt x="1114" y="274"/>
                    <a:pt x="915" y="174"/>
                    <a:pt x="697" y="134"/>
                  </a:cubicBezTo>
                  <a:cubicBezTo>
                    <a:pt x="537" y="115"/>
                    <a:pt x="398" y="115"/>
                    <a:pt x="279" y="15"/>
                  </a:cubicBezTo>
                  <a:cubicBezTo>
                    <a:pt x="249" y="5"/>
                    <a:pt x="21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9"/>
            <p:cNvSpPr/>
            <p:nvPr/>
          </p:nvSpPr>
          <p:spPr>
            <a:xfrm>
              <a:off x="4519400" y="4179050"/>
              <a:ext cx="41325" cy="115050"/>
            </a:xfrm>
            <a:custGeom>
              <a:avLst/>
              <a:gdLst/>
              <a:ahLst/>
              <a:cxnLst/>
              <a:rect l="l" t="t" r="r" b="b"/>
              <a:pathLst>
                <a:path w="1653" h="4602" extrusionOk="0">
                  <a:moveTo>
                    <a:pt x="750" y="1"/>
                  </a:moveTo>
                  <a:cubicBezTo>
                    <a:pt x="706" y="1"/>
                    <a:pt x="662" y="4"/>
                    <a:pt x="618" y="13"/>
                  </a:cubicBezTo>
                  <a:lnTo>
                    <a:pt x="618" y="371"/>
                  </a:lnTo>
                  <a:cubicBezTo>
                    <a:pt x="856" y="590"/>
                    <a:pt x="618" y="789"/>
                    <a:pt x="538" y="948"/>
                  </a:cubicBezTo>
                  <a:cubicBezTo>
                    <a:pt x="279" y="1505"/>
                    <a:pt x="81" y="2042"/>
                    <a:pt x="81" y="2679"/>
                  </a:cubicBezTo>
                  <a:cubicBezTo>
                    <a:pt x="120" y="3295"/>
                    <a:pt x="1" y="3912"/>
                    <a:pt x="180" y="4509"/>
                  </a:cubicBezTo>
                  <a:cubicBezTo>
                    <a:pt x="230" y="4571"/>
                    <a:pt x="279" y="4602"/>
                    <a:pt x="334" y="4602"/>
                  </a:cubicBezTo>
                  <a:cubicBezTo>
                    <a:pt x="367" y="4602"/>
                    <a:pt x="401" y="4591"/>
                    <a:pt x="439" y="4568"/>
                  </a:cubicBezTo>
                  <a:cubicBezTo>
                    <a:pt x="498" y="4270"/>
                    <a:pt x="339" y="3932"/>
                    <a:pt x="578" y="3693"/>
                  </a:cubicBezTo>
                  <a:cubicBezTo>
                    <a:pt x="896" y="2619"/>
                    <a:pt x="1075" y="1505"/>
                    <a:pt x="1612" y="490"/>
                  </a:cubicBezTo>
                  <a:cubicBezTo>
                    <a:pt x="1652" y="391"/>
                    <a:pt x="1572" y="271"/>
                    <a:pt x="1513" y="172"/>
                  </a:cubicBezTo>
                  <a:cubicBezTo>
                    <a:pt x="1256" y="138"/>
                    <a:pt x="1015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9"/>
            <p:cNvSpPr/>
            <p:nvPr/>
          </p:nvSpPr>
          <p:spPr>
            <a:xfrm>
              <a:off x="4682025" y="4202225"/>
              <a:ext cx="51750" cy="96025"/>
            </a:xfrm>
            <a:custGeom>
              <a:avLst/>
              <a:gdLst/>
              <a:ahLst/>
              <a:cxnLst/>
              <a:rect l="l" t="t" r="r" b="b"/>
              <a:pathLst>
                <a:path w="2070" h="3841" extrusionOk="0">
                  <a:moveTo>
                    <a:pt x="1095" y="1"/>
                  </a:moveTo>
                  <a:cubicBezTo>
                    <a:pt x="976" y="1"/>
                    <a:pt x="876" y="41"/>
                    <a:pt x="797" y="140"/>
                  </a:cubicBezTo>
                  <a:cubicBezTo>
                    <a:pt x="717" y="180"/>
                    <a:pt x="677" y="260"/>
                    <a:pt x="598" y="299"/>
                  </a:cubicBezTo>
                  <a:cubicBezTo>
                    <a:pt x="598" y="478"/>
                    <a:pt x="578" y="638"/>
                    <a:pt x="618" y="797"/>
                  </a:cubicBezTo>
                  <a:cubicBezTo>
                    <a:pt x="618" y="1135"/>
                    <a:pt x="419" y="1354"/>
                    <a:pt x="319" y="1632"/>
                  </a:cubicBezTo>
                  <a:cubicBezTo>
                    <a:pt x="41" y="2368"/>
                    <a:pt x="1" y="2965"/>
                    <a:pt x="220" y="3840"/>
                  </a:cubicBezTo>
                  <a:cubicBezTo>
                    <a:pt x="299" y="3462"/>
                    <a:pt x="359" y="3144"/>
                    <a:pt x="419" y="2846"/>
                  </a:cubicBezTo>
                  <a:cubicBezTo>
                    <a:pt x="598" y="2149"/>
                    <a:pt x="677" y="1433"/>
                    <a:pt x="1095" y="797"/>
                  </a:cubicBezTo>
                  <a:cubicBezTo>
                    <a:pt x="1214" y="797"/>
                    <a:pt x="1254" y="876"/>
                    <a:pt x="1294" y="956"/>
                  </a:cubicBezTo>
                  <a:cubicBezTo>
                    <a:pt x="1314" y="1035"/>
                    <a:pt x="1314" y="1075"/>
                    <a:pt x="1334" y="1155"/>
                  </a:cubicBezTo>
                  <a:cubicBezTo>
                    <a:pt x="1513" y="1055"/>
                    <a:pt x="1632" y="896"/>
                    <a:pt x="1692" y="697"/>
                  </a:cubicBezTo>
                  <a:cubicBezTo>
                    <a:pt x="1712" y="498"/>
                    <a:pt x="1891" y="478"/>
                    <a:pt x="2070" y="439"/>
                  </a:cubicBezTo>
                  <a:lnTo>
                    <a:pt x="2070" y="299"/>
                  </a:lnTo>
                  <a:cubicBezTo>
                    <a:pt x="2030" y="279"/>
                    <a:pt x="2010" y="240"/>
                    <a:pt x="1990" y="200"/>
                  </a:cubicBezTo>
                  <a:cubicBezTo>
                    <a:pt x="1970" y="200"/>
                    <a:pt x="1911" y="180"/>
                    <a:pt x="1891" y="160"/>
                  </a:cubicBezTo>
                  <a:cubicBezTo>
                    <a:pt x="1811" y="140"/>
                    <a:pt x="1732" y="100"/>
                    <a:pt x="1672" y="100"/>
                  </a:cubicBezTo>
                  <a:cubicBezTo>
                    <a:pt x="1473" y="81"/>
                    <a:pt x="1294" y="41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9"/>
            <p:cNvSpPr/>
            <p:nvPr/>
          </p:nvSpPr>
          <p:spPr>
            <a:xfrm>
              <a:off x="4400050" y="4156950"/>
              <a:ext cx="34850" cy="123075"/>
            </a:xfrm>
            <a:custGeom>
              <a:avLst/>
              <a:gdLst/>
              <a:ahLst/>
              <a:cxnLst/>
              <a:rect l="l" t="t" r="r" b="b"/>
              <a:pathLst>
                <a:path w="1394" h="4923" extrusionOk="0">
                  <a:moveTo>
                    <a:pt x="1001" y="1"/>
                  </a:moveTo>
                  <a:cubicBezTo>
                    <a:pt x="888" y="1"/>
                    <a:pt x="774" y="16"/>
                    <a:pt x="662" y="16"/>
                  </a:cubicBezTo>
                  <a:cubicBezTo>
                    <a:pt x="607" y="16"/>
                    <a:pt x="552" y="13"/>
                    <a:pt x="498" y="2"/>
                  </a:cubicBezTo>
                  <a:cubicBezTo>
                    <a:pt x="239" y="280"/>
                    <a:pt x="120" y="618"/>
                    <a:pt x="100" y="976"/>
                  </a:cubicBezTo>
                  <a:cubicBezTo>
                    <a:pt x="21" y="2210"/>
                    <a:pt x="1" y="3483"/>
                    <a:pt x="140" y="4756"/>
                  </a:cubicBezTo>
                  <a:cubicBezTo>
                    <a:pt x="210" y="4808"/>
                    <a:pt x="249" y="4922"/>
                    <a:pt x="365" y="4922"/>
                  </a:cubicBezTo>
                  <a:cubicBezTo>
                    <a:pt x="381" y="4922"/>
                    <a:pt x="399" y="4920"/>
                    <a:pt x="418" y="4915"/>
                  </a:cubicBezTo>
                  <a:cubicBezTo>
                    <a:pt x="339" y="3921"/>
                    <a:pt x="558" y="2926"/>
                    <a:pt x="538" y="1931"/>
                  </a:cubicBezTo>
                  <a:cubicBezTo>
                    <a:pt x="538" y="1553"/>
                    <a:pt x="657" y="1155"/>
                    <a:pt x="757" y="758"/>
                  </a:cubicBezTo>
                  <a:cubicBezTo>
                    <a:pt x="836" y="419"/>
                    <a:pt x="995" y="161"/>
                    <a:pt x="1393" y="121"/>
                  </a:cubicBezTo>
                  <a:cubicBezTo>
                    <a:pt x="1268" y="23"/>
                    <a:pt x="1136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9"/>
            <p:cNvSpPr/>
            <p:nvPr/>
          </p:nvSpPr>
          <p:spPr>
            <a:xfrm>
              <a:off x="4629825" y="4459400"/>
              <a:ext cx="71625" cy="39750"/>
            </a:xfrm>
            <a:custGeom>
              <a:avLst/>
              <a:gdLst/>
              <a:ahLst/>
              <a:cxnLst/>
              <a:rect l="l" t="t" r="r" b="b"/>
              <a:pathLst>
                <a:path w="2865" h="1590" extrusionOk="0">
                  <a:moveTo>
                    <a:pt x="1582" y="1"/>
                  </a:moveTo>
                  <a:cubicBezTo>
                    <a:pt x="1359" y="1"/>
                    <a:pt x="1135" y="29"/>
                    <a:pt x="915" y="58"/>
                  </a:cubicBezTo>
                  <a:cubicBezTo>
                    <a:pt x="517" y="138"/>
                    <a:pt x="239" y="416"/>
                    <a:pt x="119" y="794"/>
                  </a:cubicBezTo>
                  <a:cubicBezTo>
                    <a:pt x="0" y="1192"/>
                    <a:pt x="378" y="1311"/>
                    <a:pt x="617" y="1510"/>
                  </a:cubicBezTo>
                  <a:lnTo>
                    <a:pt x="776" y="1590"/>
                  </a:lnTo>
                  <a:cubicBezTo>
                    <a:pt x="796" y="1411"/>
                    <a:pt x="676" y="1292"/>
                    <a:pt x="577" y="1132"/>
                  </a:cubicBezTo>
                  <a:cubicBezTo>
                    <a:pt x="478" y="914"/>
                    <a:pt x="577" y="735"/>
                    <a:pt x="776" y="615"/>
                  </a:cubicBezTo>
                  <a:cubicBezTo>
                    <a:pt x="939" y="509"/>
                    <a:pt x="1102" y="477"/>
                    <a:pt x="1265" y="477"/>
                  </a:cubicBezTo>
                  <a:cubicBezTo>
                    <a:pt x="1500" y="477"/>
                    <a:pt x="1735" y="544"/>
                    <a:pt x="1969" y="555"/>
                  </a:cubicBezTo>
                  <a:cubicBezTo>
                    <a:pt x="2367" y="595"/>
                    <a:pt x="2268" y="953"/>
                    <a:pt x="2367" y="1212"/>
                  </a:cubicBezTo>
                  <a:cubicBezTo>
                    <a:pt x="2865" y="655"/>
                    <a:pt x="2845" y="396"/>
                    <a:pt x="2288" y="138"/>
                  </a:cubicBezTo>
                  <a:cubicBezTo>
                    <a:pt x="2060" y="34"/>
                    <a:pt x="1822" y="1"/>
                    <a:pt x="15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9"/>
            <p:cNvSpPr/>
            <p:nvPr/>
          </p:nvSpPr>
          <p:spPr>
            <a:xfrm>
              <a:off x="5220625" y="4257325"/>
              <a:ext cx="113425" cy="28700"/>
            </a:xfrm>
            <a:custGeom>
              <a:avLst/>
              <a:gdLst/>
              <a:ahLst/>
              <a:cxnLst/>
              <a:rect l="l" t="t" r="r" b="b"/>
              <a:pathLst>
                <a:path w="4537" h="1148" extrusionOk="0">
                  <a:moveTo>
                    <a:pt x="4477" y="718"/>
                  </a:moveTo>
                  <a:cubicBezTo>
                    <a:pt x="4477" y="719"/>
                    <a:pt x="4477" y="720"/>
                    <a:pt x="4477" y="721"/>
                  </a:cubicBezTo>
                  <a:lnTo>
                    <a:pt x="4496" y="721"/>
                  </a:lnTo>
                  <a:cubicBezTo>
                    <a:pt x="4490" y="720"/>
                    <a:pt x="4484" y="719"/>
                    <a:pt x="4477" y="718"/>
                  </a:cubicBezTo>
                  <a:close/>
                  <a:moveTo>
                    <a:pt x="1517" y="1"/>
                  </a:moveTo>
                  <a:cubicBezTo>
                    <a:pt x="1390" y="1"/>
                    <a:pt x="1262" y="19"/>
                    <a:pt x="1135" y="45"/>
                  </a:cubicBezTo>
                  <a:cubicBezTo>
                    <a:pt x="995" y="85"/>
                    <a:pt x="836" y="144"/>
                    <a:pt x="657" y="164"/>
                  </a:cubicBezTo>
                  <a:lnTo>
                    <a:pt x="299" y="244"/>
                  </a:lnTo>
                  <a:cubicBezTo>
                    <a:pt x="200" y="264"/>
                    <a:pt x="140" y="323"/>
                    <a:pt x="60" y="363"/>
                  </a:cubicBezTo>
                  <a:cubicBezTo>
                    <a:pt x="40" y="443"/>
                    <a:pt x="1" y="522"/>
                    <a:pt x="1" y="582"/>
                  </a:cubicBezTo>
                  <a:cubicBezTo>
                    <a:pt x="17" y="969"/>
                    <a:pt x="243" y="1147"/>
                    <a:pt x="519" y="1147"/>
                  </a:cubicBezTo>
                  <a:cubicBezTo>
                    <a:pt x="583" y="1147"/>
                    <a:pt x="649" y="1138"/>
                    <a:pt x="717" y="1119"/>
                  </a:cubicBezTo>
                  <a:cubicBezTo>
                    <a:pt x="871" y="1055"/>
                    <a:pt x="1026" y="1042"/>
                    <a:pt x="1179" y="1042"/>
                  </a:cubicBezTo>
                  <a:cubicBezTo>
                    <a:pt x="1295" y="1042"/>
                    <a:pt x="1411" y="1050"/>
                    <a:pt x="1524" y="1050"/>
                  </a:cubicBezTo>
                  <a:cubicBezTo>
                    <a:pt x="1587" y="1050"/>
                    <a:pt x="1650" y="1047"/>
                    <a:pt x="1711" y="1039"/>
                  </a:cubicBezTo>
                  <a:cubicBezTo>
                    <a:pt x="1781" y="1058"/>
                    <a:pt x="1851" y="1066"/>
                    <a:pt x="1921" y="1066"/>
                  </a:cubicBezTo>
                  <a:cubicBezTo>
                    <a:pt x="2263" y="1066"/>
                    <a:pt x="2604" y="877"/>
                    <a:pt x="2946" y="877"/>
                  </a:cubicBezTo>
                  <a:cubicBezTo>
                    <a:pt x="2972" y="877"/>
                    <a:pt x="2998" y="878"/>
                    <a:pt x="3024" y="880"/>
                  </a:cubicBezTo>
                  <a:cubicBezTo>
                    <a:pt x="3083" y="889"/>
                    <a:pt x="3140" y="893"/>
                    <a:pt x="3197" y="893"/>
                  </a:cubicBezTo>
                  <a:cubicBezTo>
                    <a:pt x="3588" y="893"/>
                    <a:pt x="3950" y="708"/>
                    <a:pt x="4330" y="708"/>
                  </a:cubicBezTo>
                  <a:cubicBezTo>
                    <a:pt x="4379" y="708"/>
                    <a:pt x="4428" y="711"/>
                    <a:pt x="4477" y="718"/>
                  </a:cubicBezTo>
                  <a:lnTo>
                    <a:pt x="4477" y="718"/>
                  </a:lnTo>
                  <a:cubicBezTo>
                    <a:pt x="4497" y="661"/>
                    <a:pt x="4517" y="641"/>
                    <a:pt x="4536" y="582"/>
                  </a:cubicBezTo>
                  <a:cubicBezTo>
                    <a:pt x="4377" y="562"/>
                    <a:pt x="4178" y="562"/>
                    <a:pt x="3979" y="542"/>
                  </a:cubicBezTo>
                  <a:cubicBezTo>
                    <a:pt x="3920" y="482"/>
                    <a:pt x="3880" y="443"/>
                    <a:pt x="3880" y="403"/>
                  </a:cubicBezTo>
                  <a:cubicBezTo>
                    <a:pt x="3820" y="363"/>
                    <a:pt x="3780" y="343"/>
                    <a:pt x="3701" y="343"/>
                  </a:cubicBezTo>
                  <a:cubicBezTo>
                    <a:pt x="3601" y="363"/>
                    <a:pt x="3502" y="383"/>
                    <a:pt x="3422" y="443"/>
                  </a:cubicBezTo>
                  <a:cubicBezTo>
                    <a:pt x="3402" y="443"/>
                    <a:pt x="3382" y="443"/>
                    <a:pt x="3343" y="463"/>
                  </a:cubicBezTo>
                  <a:cubicBezTo>
                    <a:pt x="3303" y="482"/>
                    <a:pt x="3223" y="482"/>
                    <a:pt x="3183" y="482"/>
                  </a:cubicBezTo>
                  <a:cubicBezTo>
                    <a:pt x="3004" y="443"/>
                    <a:pt x="2845" y="383"/>
                    <a:pt x="2686" y="383"/>
                  </a:cubicBezTo>
                  <a:cubicBezTo>
                    <a:pt x="2607" y="383"/>
                    <a:pt x="2527" y="383"/>
                    <a:pt x="2447" y="423"/>
                  </a:cubicBezTo>
                  <a:cubicBezTo>
                    <a:pt x="2266" y="423"/>
                    <a:pt x="2113" y="586"/>
                    <a:pt x="1930" y="586"/>
                  </a:cubicBezTo>
                  <a:cubicBezTo>
                    <a:pt x="1891" y="586"/>
                    <a:pt x="1852" y="579"/>
                    <a:pt x="1811" y="562"/>
                  </a:cubicBezTo>
                  <a:cubicBezTo>
                    <a:pt x="1930" y="522"/>
                    <a:pt x="2050" y="463"/>
                    <a:pt x="2109" y="343"/>
                  </a:cubicBezTo>
                  <a:cubicBezTo>
                    <a:pt x="2109" y="244"/>
                    <a:pt x="2089" y="164"/>
                    <a:pt x="2010" y="124"/>
                  </a:cubicBezTo>
                  <a:cubicBezTo>
                    <a:pt x="1851" y="33"/>
                    <a:pt x="1685" y="1"/>
                    <a:pt x="1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9"/>
            <p:cNvSpPr/>
            <p:nvPr/>
          </p:nvSpPr>
          <p:spPr>
            <a:xfrm>
              <a:off x="4994350" y="4436350"/>
              <a:ext cx="104450" cy="38950"/>
            </a:xfrm>
            <a:custGeom>
              <a:avLst/>
              <a:gdLst/>
              <a:ahLst/>
              <a:cxnLst/>
              <a:rect l="l" t="t" r="r" b="b"/>
              <a:pathLst>
                <a:path w="4178" h="1558" extrusionOk="0">
                  <a:moveTo>
                    <a:pt x="4009" y="0"/>
                  </a:moveTo>
                  <a:cubicBezTo>
                    <a:pt x="3974" y="0"/>
                    <a:pt x="3939" y="15"/>
                    <a:pt x="3899" y="45"/>
                  </a:cubicBezTo>
                  <a:cubicBezTo>
                    <a:pt x="3840" y="45"/>
                    <a:pt x="3800" y="45"/>
                    <a:pt x="3740" y="65"/>
                  </a:cubicBezTo>
                  <a:cubicBezTo>
                    <a:pt x="3631" y="155"/>
                    <a:pt x="3507" y="160"/>
                    <a:pt x="3380" y="160"/>
                  </a:cubicBezTo>
                  <a:cubicBezTo>
                    <a:pt x="3364" y="160"/>
                    <a:pt x="3348" y="160"/>
                    <a:pt x="3332" y="160"/>
                  </a:cubicBezTo>
                  <a:cubicBezTo>
                    <a:pt x="3221" y="160"/>
                    <a:pt x="3109" y="163"/>
                    <a:pt x="3004" y="224"/>
                  </a:cubicBezTo>
                  <a:cubicBezTo>
                    <a:pt x="2986" y="212"/>
                    <a:pt x="2969" y="207"/>
                    <a:pt x="2954" y="207"/>
                  </a:cubicBezTo>
                  <a:cubicBezTo>
                    <a:pt x="2922" y="207"/>
                    <a:pt x="2899" y="230"/>
                    <a:pt x="2885" y="244"/>
                  </a:cubicBezTo>
                  <a:cubicBezTo>
                    <a:pt x="2706" y="383"/>
                    <a:pt x="2447" y="284"/>
                    <a:pt x="2288" y="383"/>
                  </a:cubicBezTo>
                  <a:cubicBezTo>
                    <a:pt x="1691" y="383"/>
                    <a:pt x="1134" y="562"/>
                    <a:pt x="597" y="761"/>
                  </a:cubicBezTo>
                  <a:cubicBezTo>
                    <a:pt x="339" y="920"/>
                    <a:pt x="20" y="940"/>
                    <a:pt x="0" y="1318"/>
                  </a:cubicBezTo>
                  <a:cubicBezTo>
                    <a:pt x="0" y="1438"/>
                    <a:pt x="100" y="1537"/>
                    <a:pt x="219" y="1557"/>
                  </a:cubicBezTo>
                  <a:cubicBezTo>
                    <a:pt x="299" y="1557"/>
                    <a:pt x="359" y="1537"/>
                    <a:pt x="438" y="1477"/>
                  </a:cubicBezTo>
                  <a:cubicBezTo>
                    <a:pt x="457" y="1490"/>
                    <a:pt x="473" y="1495"/>
                    <a:pt x="488" y="1495"/>
                  </a:cubicBezTo>
                  <a:cubicBezTo>
                    <a:pt x="521" y="1495"/>
                    <a:pt x="544" y="1471"/>
                    <a:pt x="557" y="1458"/>
                  </a:cubicBezTo>
                  <a:cubicBezTo>
                    <a:pt x="717" y="1318"/>
                    <a:pt x="935" y="1438"/>
                    <a:pt x="1114" y="1318"/>
                  </a:cubicBezTo>
                  <a:cubicBezTo>
                    <a:pt x="1433" y="1040"/>
                    <a:pt x="1811" y="920"/>
                    <a:pt x="2209" y="841"/>
                  </a:cubicBezTo>
                  <a:cubicBezTo>
                    <a:pt x="2487" y="781"/>
                    <a:pt x="2805" y="841"/>
                    <a:pt x="3024" y="622"/>
                  </a:cubicBezTo>
                  <a:cubicBezTo>
                    <a:pt x="3163" y="423"/>
                    <a:pt x="3422" y="562"/>
                    <a:pt x="3601" y="443"/>
                  </a:cubicBezTo>
                  <a:cubicBezTo>
                    <a:pt x="3701" y="423"/>
                    <a:pt x="3800" y="423"/>
                    <a:pt x="3899" y="383"/>
                  </a:cubicBezTo>
                  <a:cubicBezTo>
                    <a:pt x="4019" y="324"/>
                    <a:pt x="4178" y="224"/>
                    <a:pt x="4118" y="45"/>
                  </a:cubicBezTo>
                  <a:cubicBezTo>
                    <a:pt x="4078" y="15"/>
                    <a:pt x="4044" y="0"/>
                    <a:pt x="4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9"/>
            <p:cNvSpPr/>
            <p:nvPr/>
          </p:nvSpPr>
          <p:spPr>
            <a:xfrm>
              <a:off x="4704425" y="4358400"/>
              <a:ext cx="93500" cy="21350"/>
            </a:xfrm>
            <a:custGeom>
              <a:avLst/>
              <a:gdLst/>
              <a:ahLst/>
              <a:cxnLst/>
              <a:rect l="l" t="t" r="r" b="b"/>
              <a:pathLst>
                <a:path w="3740" h="854" extrusionOk="0">
                  <a:moveTo>
                    <a:pt x="577" y="0"/>
                  </a:moveTo>
                  <a:cubicBezTo>
                    <a:pt x="497" y="259"/>
                    <a:pt x="0" y="80"/>
                    <a:pt x="80" y="498"/>
                  </a:cubicBezTo>
                  <a:cubicBezTo>
                    <a:pt x="398" y="557"/>
                    <a:pt x="716" y="517"/>
                    <a:pt x="1015" y="597"/>
                  </a:cubicBezTo>
                  <a:cubicBezTo>
                    <a:pt x="1592" y="725"/>
                    <a:pt x="2170" y="854"/>
                    <a:pt x="2759" y="854"/>
                  </a:cubicBezTo>
                  <a:cubicBezTo>
                    <a:pt x="3082" y="854"/>
                    <a:pt x="3408" y="815"/>
                    <a:pt x="3740" y="716"/>
                  </a:cubicBezTo>
                  <a:lnTo>
                    <a:pt x="3740" y="557"/>
                  </a:lnTo>
                  <a:cubicBezTo>
                    <a:pt x="2686" y="299"/>
                    <a:pt x="1631" y="80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9"/>
            <p:cNvSpPr/>
            <p:nvPr/>
          </p:nvSpPr>
          <p:spPr>
            <a:xfrm>
              <a:off x="4378175" y="4160350"/>
              <a:ext cx="29900" cy="119500"/>
            </a:xfrm>
            <a:custGeom>
              <a:avLst/>
              <a:gdLst/>
              <a:ahLst/>
              <a:cxnLst/>
              <a:rect l="l" t="t" r="r" b="b"/>
              <a:pathLst>
                <a:path w="1196" h="4780" extrusionOk="0">
                  <a:moveTo>
                    <a:pt x="940" y="0"/>
                  </a:moveTo>
                  <a:cubicBezTo>
                    <a:pt x="876" y="0"/>
                    <a:pt x="795" y="20"/>
                    <a:pt x="697" y="65"/>
                  </a:cubicBezTo>
                  <a:cubicBezTo>
                    <a:pt x="418" y="482"/>
                    <a:pt x="538" y="980"/>
                    <a:pt x="358" y="1397"/>
                  </a:cubicBezTo>
                  <a:cubicBezTo>
                    <a:pt x="0" y="2253"/>
                    <a:pt x="120" y="3148"/>
                    <a:pt x="140" y="4043"/>
                  </a:cubicBezTo>
                  <a:cubicBezTo>
                    <a:pt x="140" y="4322"/>
                    <a:pt x="239" y="4600"/>
                    <a:pt x="498" y="4779"/>
                  </a:cubicBezTo>
                  <a:cubicBezTo>
                    <a:pt x="617" y="4560"/>
                    <a:pt x="597" y="4322"/>
                    <a:pt x="498" y="4103"/>
                  </a:cubicBezTo>
                  <a:lnTo>
                    <a:pt x="498" y="3745"/>
                  </a:lnTo>
                  <a:cubicBezTo>
                    <a:pt x="557" y="3625"/>
                    <a:pt x="557" y="3526"/>
                    <a:pt x="498" y="3407"/>
                  </a:cubicBezTo>
                  <a:cubicBezTo>
                    <a:pt x="458" y="3148"/>
                    <a:pt x="438" y="2909"/>
                    <a:pt x="518" y="2671"/>
                  </a:cubicBezTo>
                  <a:cubicBezTo>
                    <a:pt x="637" y="2452"/>
                    <a:pt x="498" y="2173"/>
                    <a:pt x="637" y="1954"/>
                  </a:cubicBezTo>
                  <a:cubicBezTo>
                    <a:pt x="677" y="1855"/>
                    <a:pt x="677" y="1756"/>
                    <a:pt x="697" y="1656"/>
                  </a:cubicBezTo>
                  <a:cubicBezTo>
                    <a:pt x="995" y="1318"/>
                    <a:pt x="1015" y="860"/>
                    <a:pt x="1134" y="462"/>
                  </a:cubicBezTo>
                  <a:cubicBezTo>
                    <a:pt x="1196" y="231"/>
                    <a:pt x="1162" y="0"/>
                    <a:pt x="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9"/>
            <p:cNvSpPr/>
            <p:nvPr/>
          </p:nvSpPr>
          <p:spPr>
            <a:xfrm>
              <a:off x="4995850" y="4201250"/>
              <a:ext cx="126325" cy="20900"/>
            </a:xfrm>
            <a:custGeom>
              <a:avLst/>
              <a:gdLst/>
              <a:ahLst/>
              <a:cxnLst/>
              <a:rect l="l" t="t" r="r" b="b"/>
              <a:pathLst>
                <a:path w="5053" h="836" extrusionOk="0">
                  <a:moveTo>
                    <a:pt x="4536" y="0"/>
                  </a:moveTo>
                  <a:cubicBezTo>
                    <a:pt x="4499" y="25"/>
                    <a:pt x="4470" y="42"/>
                    <a:pt x="4434" y="42"/>
                  </a:cubicBezTo>
                  <a:cubicBezTo>
                    <a:pt x="4412" y="42"/>
                    <a:pt x="4387" y="35"/>
                    <a:pt x="4357" y="20"/>
                  </a:cubicBezTo>
                  <a:cubicBezTo>
                    <a:pt x="3044" y="100"/>
                    <a:pt x="1771" y="378"/>
                    <a:pt x="458" y="398"/>
                  </a:cubicBezTo>
                  <a:cubicBezTo>
                    <a:pt x="358" y="398"/>
                    <a:pt x="239" y="478"/>
                    <a:pt x="139" y="517"/>
                  </a:cubicBezTo>
                  <a:cubicBezTo>
                    <a:pt x="0" y="696"/>
                    <a:pt x="179" y="776"/>
                    <a:pt x="279" y="836"/>
                  </a:cubicBezTo>
                  <a:cubicBezTo>
                    <a:pt x="1532" y="677"/>
                    <a:pt x="2745" y="517"/>
                    <a:pt x="3959" y="338"/>
                  </a:cubicBezTo>
                  <a:cubicBezTo>
                    <a:pt x="4014" y="333"/>
                    <a:pt x="4069" y="331"/>
                    <a:pt x="4124" y="331"/>
                  </a:cubicBezTo>
                  <a:cubicBezTo>
                    <a:pt x="4250" y="331"/>
                    <a:pt x="4377" y="341"/>
                    <a:pt x="4501" y="341"/>
                  </a:cubicBezTo>
                  <a:cubicBezTo>
                    <a:pt x="4697" y="341"/>
                    <a:pt x="4886" y="315"/>
                    <a:pt x="5053" y="179"/>
                  </a:cubicBezTo>
                  <a:cubicBezTo>
                    <a:pt x="4973" y="20"/>
                    <a:pt x="4814" y="120"/>
                    <a:pt x="4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9"/>
            <p:cNvSpPr/>
            <p:nvPr/>
          </p:nvSpPr>
          <p:spPr>
            <a:xfrm>
              <a:off x="5177350" y="4297000"/>
              <a:ext cx="36350" cy="98875"/>
            </a:xfrm>
            <a:custGeom>
              <a:avLst/>
              <a:gdLst/>
              <a:ahLst/>
              <a:cxnLst/>
              <a:rect l="l" t="t" r="r" b="b"/>
              <a:pathLst>
                <a:path w="1454" h="3955" extrusionOk="0">
                  <a:moveTo>
                    <a:pt x="1166" y="0"/>
                  </a:moveTo>
                  <a:cubicBezTo>
                    <a:pt x="1122" y="0"/>
                    <a:pt x="1073" y="15"/>
                    <a:pt x="1016" y="49"/>
                  </a:cubicBezTo>
                  <a:cubicBezTo>
                    <a:pt x="478" y="745"/>
                    <a:pt x="279" y="1561"/>
                    <a:pt x="120" y="2416"/>
                  </a:cubicBezTo>
                  <a:cubicBezTo>
                    <a:pt x="61" y="2755"/>
                    <a:pt x="1" y="3153"/>
                    <a:pt x="180" y="3511"/>
                  </a:cubicBezTo>
                  <a:cubicBezTo>
                    <a:pt x="180" y="3570"/>
                    <a:pt x="220" y="3650"/>
                    <a:pt x="279" y="3710"/>
                  </a:cubicBezTo>
                  <a:cubicBezTo>
                    <a:pt x="279" y="3769"/>
                    <a:pt x="319" y="3849"/>
                    <a:pt x="399" y="3908"/>
                  </a:cubicBezTo>
                  <a:cubicBezTo>
                    <a:pt x="432" y="3942"/>
                    <a:pt x="463" y="3955"/>
                    <a:pt x="492" y="3955"/>
                  </a:cubicBezTo>
                  <a:cubicBezTo>
                    <a:pt x="551" y="3955"/>
                    <a:pt x="604" y="3902"/>
                    <a:pt x="657" y="3849"/>
                  </a:cubicBezTo>
                  <a:cubicBezTo>
                    <a:pt x="677" y="3769"/>
                    <a:pt x="677" y="3729"/>
                    <a:pt x="657" y="3650"/>
                  </a:cubicBezTo>
                  <a:cubicBezTo>
                    <a:pt x="618" y="3550"/>
                    <a:pt x="598" y="3471"/>
                    <a:pt x="558" y="3371"/>
                  </a:cubicBezTo>
                  <a:cubicBezTo>
                    <a:pt x="538" y="3332"/>
                    <a:pt x="498" y="3252"/>
                    <a:pt x="478" y="3212"/>
                  </a:cubicBezTo>
                  <a:cubicBezTo>
                    <a:pt x="459" y="3113"/>
                    <a:pt x="498" y="3033"/>
                    <a:pt x="538" y="2934"/>
                  </a:cubicBezTo>
                  <a:cubicBezTo>
                    <a:pt x="538" y="2834"/>
                    <a:pt x="578" y="2735"/>
                    <a:pt x="598" y="2635"/>
                  </a:cubicBezTo>
                  <a:cubicBezTo>
                    <a:pt x="638" y="2516"/>
                    <a:pt x="657" y="2377"/>
                    <a:pt x="737" y="2257"/>
                  </a:cubicBezTo>
                  <a:cubicBezTo>
                    <a:pt x="797" y="2158"/>
                    <a:pt x="936" y="2058"/>
                    <a:pt x="996" y="1959"/>
                  </a:cubicBezTo>
                  <a:cubicBezTo>
                    <a:pt x="1035" y="1959"/>
                    <a:pt x="1035" y="1939"/>
                    <a:pt x="1035" y="1879"/>
                  </a:cubicBezTo>
                  <a:cubicBezTo>
                    <a:pt x="1035" y="1859"/>
                    <a:pt x="996" y="1820"/>
                    <a:pt x="956" y="1780"/>
                  </a:cubicBezTo>
                  <a:cubicBezTo>
                    <a:pt x="797" y="1661"/>
                    <a:pt x="896" y="1541"/>
                    <a:pt x="976" y="1442"/>
                  </a:cubicBezTo>
                  <a:cubicBezTo>
                    <a:pt x="1075" y="1362"/>
                    <a:pt x="1075" y="1322"/>
                    <a:pt x="976" y="1243"/>
                  </a:cubicBezTo>
                  <a:cubicBezTo>
                    <a:pt x="876" y="925"/>
                    <a:pt x="1095" y="745"/>
                    <a:pt x="1334" y="566"/>
                  </a:cubicBezTo>
                  <a:cubicBezTo>
                    <a:pt x="1393" y="447"/>
                    <a:pt x="1433" y="348"/>
                    <a:pt x="1453" y="188"/>
                  </a:cubicBezTo>
                  <a:cubicBezTo>
                    <a:pt x="1354" y="89"/>
                    <a:pt x="1275" y="0"/>
                    <a:pt x="1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9"/>
            <p:cNvSpPr/>
            <p:nvPr/>
          </p:nvSpPr>
          <p:spPr>
            <a:xfrm>
              <a:off x="4532850" y="4183350"/>
              <a:ext cx="51725" cy="105700"/>
            </a:xfrm>
            <a:custGeom>
              <a:avLst/>
              <a:gdLst/>
              <a:ahLst/>
              <a:cxnLst/>
              <a:rect l="l" t="t" r="r" b="b"/>
              <a:pathLst>
                <a:path w="2069" h="4228" extrusionOk="0">
                  <a:moveTo>
                    <a:pt x="975" y="0"/>
                  </a:moveTo>
                  <a:cubicBezTo>
                    <a:pt x="995" y="318"/>
                    <a:pt x="875" y="557"/>
                    <a:pt x="716" y="816"/>
                  </a:cubicBezTo>
                  <a:cubicBezTo>
                    <a:pt x="239" y="1651"/>
                    <a:pt x="0" y="2546"/>
                    <a:pt x="40" y="3521"/>
                  </a:cubicBezTo>
                  <a:cubicBezTo>
                    <a:pt x="119" y="3740"/>
                    <a:pt x="179" y="3998"/>
                    <a:pt x="279" y="4197"/>
                  </a:cubicBezTo>
                  <a:cubicBezTo>
                    <a:pt x="318" y="4217"/>
                    <a:pt x="348" y="4227"/>
                    <a:pt x="378" y="4227"/>
                  </a:cubicBezTo>
                  <a:cubicBezTo>
                    <a:pt x="408" y="4227"/>
                    <a:pt x="438" y="4217"/>
                    <a:pt x="477" y="4197"/>
                  </a:cubicBezTo>
                  <a:cubicBezTo>
                    <a:pt x="378" y="3004"/>
                    <a:pt x="557" y="1830"/>
                    <a:pt x="1094" y="736"/>
                  </a:cubicBezTo>
                  <a:cubicBezTo>
                    <a:pt x="1303" y="337"/>
                    <a:pt x="1566" y="138"/>
                    <a:pt x="1988" y="138"/>
                  </a:cubicBezTo>
                  <a:cubicBezTo>
                    <a:pt x="2008" y="138"/>
                    <a:pt x="2028" y="138"/>
                    <a:pt x="2049" y="139"/>
                  </a:cubicBezTo>
                  <a:cubicBezTo>
                    <a:pt x="2049" y="139"/>
                    <a:pt x="2069" y="119"/>
                    <a:pt x="2069" y="99"/>
                  </a:cubicBezTo>
                  <a:cubicBezTo>
                    <a:pt x="2069" y="40"/>
                    <a:pt x="2069" y="20"/>
                    <a:pt x="2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9"/>
            <p:cNvSpPr/>
            <p:nvPr/>
          </p:nvSpPr>
          <p:spPr>
            <a:xfrm>
              <a:off x="4739225" y="4026700"/>
              <a:ext cx="86550" cy="25450"/>
            </a:xfrm>
            <a:custGeom>
              <a:avLst/>
              <a:gdLst/>
              <a:ahLst/>
              <a:cxnLst/>
              <a:rect l="l" t="t" r="r" b="b"/>
              <a:pathLst>
                <a:path w="3462" h="1018" extrusionOk="0">
                  <a:moveTo>
                    <a:pt x="2371" y="1"/>
                  </a:moveTo>
                  <a:cubicBezTo>
                    <a:pt x="2119" y="1"/>
                    <a:pt x="1865" y="20"/>
                    <a:pt x="1612" y="79"/>
                  </a:cubicBezTo>
                  <a:cubicBezTo>
                    <a:pt x="1552" y="119"/>
                    <a:pt x="1473" y="119"/>
                    <a:pt x="1393" y="139"/>
                  </a:cubicBezTo>
                  <a:cubicBezTo>
                    <a:pt x="1261" y="189"/>
                    <a:pt x="1122" y="197"/>
                    <a:pt x="982" y="197"/>
                  </a:cubicBezTo>
                  <a:cubicBezTo>
                    <a:pt x="910" y="197"/>
                    <a:pt x="838" y="195"/>
                    <a:pt x="766" y="195"/>
                  </a:cubicBezTo>
                  <a:cubicBezTo>
                    <a:pt x="641" y="195"/>
                    <a:pt x="517" y="202"/>
                    <a:pt x="398" y="239"/>
                  </a:cubicBezTo>
                  <a:cubicBezTo>
                    <a:pt x="359" y="517"/>
                    <a:pt x="1" y="656"/>
                    <a:pt x="60" y="994"/>
                  </a:cubicBezTo>
                  <a:cubicBezTo>
                    <a:pt x="135" y="1011"/>
                    <a:pt x="208" y="1018"/>
                    <a:pt x="280" y="1018"/>
                  </a:cubicBezTo>
                  <a:cubicBezTo>
                    <a:pt x="680" y="1018"/>
                    <a:pt x="1052" y="804"/>
                    <a:pt x="1443" y="804"/>
                  </a:cubicBezTo>
                  <a:cubicBezTo>
                    <a:pt x="1492" y="804"/>
                    <a:pt x="1542" y="808"/>
                    <a:pt x="1592" y="815"/>
                  </a:cubicBezTo>
                  <a:cubicBezTo>
                    <a:pt x="1886" y="733"/>
                    <a:pt x="2179" y="616"/>
                    <a:pt x="2469" y="616"/>
                  </a:cubicBezTo>
                  <a:cubicBezTo>
                    <a:pt x="2670" y="616"/>
                    <a:pt x="2869" y="672"/>
                    <a:pt x="3064" y="835"/>
                  </a:cubicBezTo>
                  <a:cubicBezTo>
                    <a:pt x="3104" y="915"/>
                    <a:pt x="3183" y="935"/>
                    <a:pt x="3183" y="975"/>
                  </a:cubicBezTo>
                  <a:cubicBezTo>
                    <a:pt x="3223" y="994"/>
                    <a:pt x="3263" y="1004"/>
                    <a:pt x="3300" y="1004"/>
                  </a:cubicBezTo>
                  <a:cubicBezTo>
                    <a:pt x="3338" y="1004"/>
                    <a:pt x="3372" y="994"/>
                    <a:pt x="3402" y="975"/>
                  </a:cubicBezTo>
                  <a:cubicBezTo>
                    <a:pt x="3402" y="975"/>
                    <a:pt x="3442" y="955"/>
                    <a:pt x="3442" y="915"/>
                  </a:cubicBezTo>
                  <a:cubicBezTo>
                    <a:pt x="3462" y="855"/>
                    <a:pt x="3442" y="835"/>
                    <a:pt x="3382" y="776"/>
                  </a:cubicBezTo>
                  <a:cubicBezTo>
                    <a:pt x="3203" y="517"/>
                    <a:pt x="3362" y="278"/>
                    <a:pt x="3402" y="40"/>
                  </a:cubicBezTo>
                  <a:lnTo>
                    <a:pt x="3402" y="40"/>
                  </a:lnTo>
                  <a:lnTo>
                    <a:pt x="3382" y="59"/>
                  </a:lnTo>
                  <a:cubicBezTo>
                    <a:pt x="3050" y="37"/>
                    <a:pt x="2712" y="1"/>
                    <a:pt x="2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9"/>
            <p:cNvSpPr/>
            <p:nvPr/>
          </p:nvSpPr>
          <p:spPr>
            <a:xfrm>
              <a:off x="5011250" y="4407125"/>
              <a:ext cx="97500" cy="21300"/>
            </a:xfrm>
            <a:custGeom>
              <a:avLst/>
              <a:gdLst/>
              <a:ahLst/>
              <a:cxnLst/>
              <a:rect l="l" t="t" r="r" b="b"/>
              <a:pathLst>
                <a:path w="3900" h="852" extrusionOk="0">
                  <a:moveTo>
                    <a:pt x="936" y="1"/>
                  </a:moveTo>
                  <a:cubicBezTo>
                    <a:pt x="832" y="75"/>
                    <a:pt x="715" y="88"/>
                    <a:pt x="594" y="88"/>
                  </a:cubicBezTo>
                  <a:cubicBezTo>
                    <a:pt x="525" y="88"/>
                    <a:pt x="455" y="84"/>
                    <a:pt x="385" y="84"/>
                  </a:cubicBezTo>
                  <a:cubicBezTo>
                    <a:pt x="249" y="84"/>
                    <a:pt x="116" y="101"/>
                    <a:pt x="1" y="200"/>
                  </a:cubicBezTo>
                  <a:cubicBezTo>
                    <a:pt x="498" y="598"/>
                    <a:pt x="1095" y="598"/>
                    <a:pt x="1652" y="598"/>
                  </a:cubicBezTo>
                  <a:cubicBezTo>
                    <a:pt x="1840" y="598"/>
                    <a:pt x="2029" y="592"/>
                    <a:pt x="2217" y="592"/>
                  </a:cubicBezTo>
                  <a:cubicBezTo>
                    <a:pt x="2624" y="592"/>
                    <a:pt x="3028" y="620"/>
                    <a:pt x="3422" y="796"/>
                  </a:cubicBezTo>
                  <a:cubicBezTo>
                    <a:pt x="3487" y="824"/>
                    <a:pt x="3568" y="852"/>
                    <a:pt x="3643" y="852"/>
                  </a:cubicBezTo>
                  <a:cubicBezTo>
                    <a:pt x="3730" y="852"/>
                    <a:pt x="3808" y="815"/>
                    <a:pt x="3840" y="697"/>
                  </a:cubicBezTo>
                  <a:cubicBezTo>
                    <a:pt x="3900" y="458"/>
                    <a:pt x="3701" y="399"/>
                    <a:pt x="3522" y="359"/>
                  </a:cubicBezTo>
                  <a:cubicBezTo>
                    <a:pt x="2647" y="200"/>
                    <a:pt x="1811" y="21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9"/>
            <p:cNvSpPr/>
            <p:nvPr/>
          </p:nvSpPr>
          <p:spPr>
            <a:xfrm>
              <a:off x="4210575" y="4152150"/>
              <a:ext cx="123850" cy="36675"/>
            </a:xfrm>
            <a:custGeom>
              <a:avLst/>
              <a:gdLst/>
              <a:ahLst/>
              <a:cxnLst/>
              <a:rect l="l" t="t" r="r" b="b"/>
              <a:pathLst>
                <a:path w="4954" h="1467" extrusionOk="0">
                  <a:moveTo>
                    <a:pt x="4211" y="0"/>
                  </a:moveTo>
                  <a:cubicBezTo>
                    <a:pt x="4070" y="0"/>
                    <a:pt x="3930" y="100"/>
                    <a:pt x="3820" y="114"/>
                  </a:cubicBezTo>
                  <a:cubicBezTo>
                    <a:pt x="3561" y="114"/>
                    <a:pt x="3323" y="214"/>
                    <a:pt x="3064" y="214"/>
                  </a:cubicBezTo>
                  <a:cubicBezTo>
                    <a:pt x="2686" y="293"/>
                    <a:pt x="2348" y="472"/>
                    <a:pt x="1970" y="492"/>
                  </a:cubicBezTo>
                  <a:cubicBezTo>
                    <a:pt x="1672" y="611"/>
                    <a:pt x="1353" y="651"/>
                    <a:pt x="1035" y="771"/>
                  </a:cubicBezTo>
                  <a:cubicBezTo>
                    <a:pt x="876" y="870"/>
                    <a:pt x="717" y="850"/>
                    <a:pt x="558" y="870"/>
                  </a:cubicBezTo>
                  <a:cubicBezTo>
                    <a:pt x="379" y="950"/>
                    <a:pt x="160" y="970"/>
                    <a:pt x="1" y="1109"/>
                  </a:cubicBezTo>
                  <a:cubicBezTo>
                    <a:pt x="339" y="1367"/>
                    <a:pt x="737" y="1347"/>
                    <a:pt x="1075" y="1467"/>
                  </a:cubicBezTo>
                  <a:cubicBezTo>
                    <a:pt x="1333" y="1009"/>
                    <a:pt x="1831" y="1089"/>
                    <a:pt x="2229" y="970"/>
                  </a:cubicBezTo>
                  <a:cubicBezTo>
                    <a:pt x="3124" y="691"/>
                    <a:pt x="4059" y="572"/>
                    <a:pt x="4954" y="253"/>
                  </a:cubicBezTo>
                  <a:cubicBezTo>
                    <a:pt x="4755" y="194"/>
                    <a:pt x="4536" y="253"/>
                    <a:pt x="4397" y="74"/>
                  </a:cubicBezTo>
                  <a:cubicBezTo>
                    <a:pt x="4336" y="20"/>
                    <a:pt x="4273" y="0"/>
                    <a:pt x="4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9"/>
            <p:cNvSpPr/>
            <p:nvPr/>
          </p:nvSpPr>
          <p:spPr>
            <a:xfrm>
              <a:off x="5032650" y="4476900"/>
              <a:ext cx="90500" cy="31800"/>
            </a:xfrm>
            <a:custGeom>
              <a:avLst/>
              <a:gdLst/>
              <a:ahLst/>
              <a:cxnLst/>
              <a:rect l="l" t="t" r="r" b="b"/>
              <a:pathLst>
                <a:path w="3620" h="1272" extrusionOk="0">
                  <a:moveTo>
                    <a:pt x="2845" y="233"/>
                  </a:moveTo>
                  <a:lnTo>
                    <a:pt x="2845" y="233"/>
                  </a:lnTo>
                  <a:cubicBezTo>
                    <a:pt x="2870" y="259"/>
                    <a:pt x="2900" y="266"/>
                    <a:pt x="2931" y="266"/>
                  </a:cubicBezTo>
                  <a:cubicBezTo>
                    <a:pt x="2936" y="266"/>
                    <a:pt x="2940" y="266"/>
                    <a:pt x="2945" y="266"/>
                  </a:cubicBezTo>
                  <a:lnTo>
                    <a:pt x="2945" y="266"/>
                  </a:lnTo>
                  <a:cubicBezTo>
                    <a:pt x="2925" y="272"/>
                    <a:pt x="2905" y="281"/>
                    <a:pt x="2885" y="293"/>
                  </a:cubicBezTo>
                  <a:lnTo>
                    <a:pt x="2845" y="233"/>
                  </a:lnTo>
                  <a:close/>
                  <a:moveTo>
                    <a:pt x="2719" y="0"/>
                  </a:moveTo>
                  <a:cubicBezTo>
                    <a:pt x="1951" y="0"/>
                    <a:pt x="1191" y="238"/>
                    <a:pt x="418" y="353"/>
                  </a:cubicBezTo>
                  <a:cubicBezTo>
                    <a:pt x="398" y="452"/>
                    <a:pt x="418" y="532"/>
                    <a:pt x="498" y="552"/>
                  </a:cubicBezTo>
                  <a:cubicBezTo>
                    <a:pt x="603" y="594"/>
                    <a:pt x="707" y="606"/>
                    <a:pt x="810" y="606"/>
                  </a:cubicBezTo>
                  <a:cubicBezTo>
                    <a:pt x="951" y="606"/>
                    <a:pt x="1092" y="583"/>
                    <a:pt x="1235" y="583"/>
                  </a:cubicBezTo>
                  <a:cubicBezTo>
                    <a:pt x="1245" y="583"/>
                    <a:pt x="1255" y="583"/>
                    <a:pt x="1264" y="583"/>
                  </a:cubicBezTo>
                  <a:lnTo>
                    <a:pt x="1264" y="583"/>
                  </a:lnTo>
                  <a:cubicBezTo>
                    <a:pt x="830" y="666"/>
                    <a:pt x="350" y="548"/>
                    <a:pt x="20" y="930"/>
                  </a:cubicBezTo>
                  <a:cubicBezTo>
                    <a:pt x="0" y="1009"/>
                    <a:pt x="20" y="1109"/>
                    <a:pt x="60" y="1168"/>
                  </a:cubicBezTo>
                  <a:cubicBezTo>
                    <a:pt x="135" y="1243"/>
                    <a:pt x="205" y="1272"/>
                    <a:pt x="271" y="1272"/>
                  </a:cubicBezTo>
                  <a:cubicBezTo>
                    <a:pt x="399" y="1272"/>
                    <a:pt x="512" y="1167"/>
                    <a:pt x="617" y="1089"/>
                  </a:cubicBezTo>
                  <a:cubicBezTo>
                    <a:pt x="1572" y="731"/>
                    <a:pt x="2586" y="651"/>
                    <a:pt x="3581" y="512"/>
                  </a:cubicBezTo>
                  <a:cubicBezTo>
                    <a:pt x="3619" y="282"/>
                    <a:pt x="3526" y="241"/>
                    <a:pt x="3402" y="241"/>
                  </a:cubicBezTo>
                  <a:cubicBezTo>
                    <a:pt x="3333" y="241"/>
                    <a:pt x="3254" y="253"/>
                    <a:pt x="3183" y="253"/>
                  </a:cubicBezTo>
                  <a:cubicBezTo>
                    <a:pt x="3149" y="253"/>
                    <a:pt x="3115" y="251"/>
                    <a:pt x="3081" y="250"/>
                  </a:cubicBezTo>
                  <a:lnTo>
                    <a:pt x="3081" y="250"/>
                  </a:lnTo>
                  <a:cubicBezTo>
                    <a:pt x="3190" y="229"/>
                    <a:pt x="3260" y="186"/>
                    <a:pt x="3203" y="35"/>
                  </a:cubicBezTo>
                  <a:cubicBezTo>
                    <a:pt x="3041" y="10"/>
                    <a:pt x="2880" y="0"/>
                    <a:pt x="27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9"/>
            <p:cNvSpPr/>
            <p:nvPr/>
          </p:nvSpPr>
          <p:spPr>
            <a:xfrm>
              <a:off x="4981200" y="4510825"/>
              <a:ext cx="47000" cy="60175"/>
            </a:xfrm>
            <a:custGeom>
              <a:avLst/>
              <a:gdLst/>
              <a:ahLst/>
              <a:cxnLst/>
              <a:rect l="l" t="t" r="r" b="b"/>
              <a:pathLst>
                <a:path w="1880" h="2407" extrusionOk="0">
                  <a:moveTo>
                    <a:pt x="173" y="0"/>
                  </a:moveTo>
                  <a:cubicBezTo>
                    <a:pt x="44" y="0"/>
                    <a:pt x="1" y="104"/>
                    <a:pt x="29" y="289"/>
                  </a:cubicBezTo>
                  <a:cubicBezTo>
                    <a:pt x="69" y="687"/>
                    <a:pt x="49" y="1065"/>
                    <a:pt x="49" y="1462"/>
                  </a:cubicBezTo>
                  <a:cubicBezTo>
                    <a:pt x="89" y="1582"/>
                    <a:pt x="168" y="1721"/>
                    <a:pt x="188" y="1860"/>
                  </a:cubicBezTo>
                  <a:cubicBezTo>
                    <a:pt x="245" y="2284"/>
                    <a:pt x="261" y="2407"/>
                    <a:pt x="472" y="2407"/>
                  </a:cubicBezTo>
                  <a:cubicBezTo>
                    <a:pt x="559" y="2407"/>
                    <a:pt x="678" y="2387"/>
                    <a:pt x="845" y="2358"/>
                  </a:cubicBezTo>
                  <a:cubicBezTo>
                    <a:pt x="924" y="2358"/>
                    <a:pt x="1024" y="2338"/>
                    <a:pt x="1083" y="2318"/>
                  </a:cubicBezTo>
                  <a:cubicBezTo>
                    <a:pt x="1163" y="2278"/>
                    <a:pt x="1223" y="2238"/>
                    <a:pt x="1282" y="2179"/>
                  </a:cubicBezTo>
                  <a:cubicBezTo>
                    <a:pt x="1382" y="2159"/>
                    <a:pt x="1521" y="2159"/>
                    <a:pt x="1621" y="2139"/>
                  </a:cubicBezTo>
                  <a:cubicBezTo>
                    <a:pt x="1740" y="2059"/>
                    <a:pt x="1879" y="1960"/>
                    <a:pt x="1780" y="1821"/>
                  </a:cubicBezTo>
                  <a:cubicBezTo>
                    <a:pt x="1717" y="1748"/>
                    <a:pt x="1641" y="1725"/>
                    <a:pt x="1559" y="1725"/>
                  </a:cubicBezTo>
                  <a:cubicBezTo>
                    <a:pt x="1460" y="1725"/>
                    <a:pt x="1351" y="1759"/>
                    <a:pt x="1243" y="1781"/>
                  </a:cubicBezTo>
                  <a:cubicBezTo>
                    <a:pt x="447" y="1443"/>
                    <a:pt x="268" y="826"/>
                    <a:pt x="367" y="50"/>
                  </a:cubicBezTo>
                  <a:cubicBezTo>
                    <a:pt x="288" y="16"/>
                    <a:pt x="224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9"/>
            <p:cNvSpPr/>
            <p:nvPr/>
          </p:nvSpPr>
          <p:spPr>
            <a:xfrm>
              <a:off x="4498025" y="4417750"/>
              <a:ext cx="103475" cy="39325"/>
            </a:xfrm>
            <a:custGeom>
              <a:avLst/>
              <a:gdLst/>
              <a:ahLst/>
              <a:cxnLst/>
              <a:rect l="l" t="t" r="r" b="b"/>
              <a:pathLst>
                <a:path w="4139" h="1573" extrusionOk="0">
                  <a:moveTo>
                    <a:pt x="1050" y="0"/>
                  </a:moveTo>
                  <a:cubicBezTo>
                    <a:pt x="739" y="0"/>
                    <a:pt x="426" y="10"/>
                    <a:pt x="100" y="33"/>
                  </a:cubicBezTo>
                  <a:cubicBezTo>
                    <a:pt x="1" y="511"/>
                    <a:pt x="478" y="431"/>
                    <a:pt x="677" y="610"/>
                  </a:cubicBezTo>
                  <a:cubicBezTo>
                    <a:pt x="1552" y="1008"/>
                    <a:pt x="2487" y="809"/>
                    <a:pt x="3362" y="1028"/>
                  </a:cubicBezTo>
                  <a:cubicBezTo>
                    <a:pt x="3541" y="1127"/>
                    <a:pt x="3581" y="1326"/>
                    <a:pt x="3681" y="1485"/>
                  </a:cubicBezTo>
                  <a:cubicBezTo>
                    <a:pt x="3726" y="1546"/>
                    <a:pt x="3772" y="1572"/>
                    <a:pt x="3826" y="1572"/>
                  </a:cubicBezTo>
                  <a:cubicBezTo>
                    <a:pt x="3843" y="1572"/>
                    <a:pt x="3861" y="1570"/>
                    <a:pt x="3880" y="1565"/>
                  </a:cubicBezTo>
                  <a:cubicBezTo>
                    <a:pt x="4138" y="1366"/>
                    <a:pt x="3959" y="1028"/>
                    <a:pt x="4098" y="809"/>
                  </a:cubicBezTo>
                  <a:lnTo>
                    <a:pt x="4098" y="630"/>
                  </a:lnTo>
                  <a:cubicBezTo>
                    <a:pt x="3541" y="113"/>
                    <a:pt x="2766" y="411"/>
                    <a:pt x="2189" y="113"/>
                  </a:cubicBezTo>
                  <a:cubicBezTo>
                    <a:pt x="2150" y="81"/>
                    <a:pt x="2113" y="67"/>
                    <a:pt x="2079" y="67"/>
                  </a:cubicBezTo>
                  <a:cubicBezTo>
                    <a:pt x="2007" y="67"/>
                    <a:pt x="1944" y="125"/>
                    <a:pt x="1890" y="192"/>
                  </a:cubicBezTo>
                  <a:cubicBezTo>
                    <a:pt x="1918" y="158"/>
                    <a:pt x="1910" y="145"/>
                    <a:pt x="1892" y="145"/>
                  </a:cubicBezTo>
                  <a:cubicBezTo>
                    <a:pt x="1857" y="145"/>
                    <a:pt x="1785" y="193"/>
                    <a:pt x="1851" y="232"/>
                  </a:cubicBezTo>
                  <a:cubicBezTo>
                    <a:pt x="1851" y="232"/>
                    <a:pt x="1811" y="212"/>
                    <a:pt x="1811" y="192"/>
                  </a:cubicBezTo>
                  <a:cubicBezTo>
                    <a:pt x="1851" y="93"/>
                    <a:pt x="1791" y="33"/>
                    <a:pt x="1711" y="13"/>
                  </a:cubicBezTo>
                  <a:cubicBezTo>
                    <a:pt x="1489" y="5"/>
                    <a:pt x="1270" y="0"/>
                    <a:pt x="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9"/>
            <p:cNvSpPr/>
            <p:nvPr/>
          </p:nvSpPr>
          <p:spPr>
            <a:xfrm>
              <a:off x="5004300" y="4102300"/>
              <a:ext cx="114900" cy="20050"/>
            </a:xfrm>
            <a:custGeom>
              <a:avLst/>
              <a:gdLst/>
              <a:ahLst/>
              <a:cxnLst/>
              <a:rect l="l" t="t" r="r" b="b"/>
              <a:pathLst>
                <a:path w="4596" h="802" extrusionOk="0">
                  <a:moveTo>
                    <a:pt x="1711" y="497"/>
                  </a:moveTo>
                  <a:cubicBezTo>
                    <a:pt x="1772" y="522"/>
                    <a:pt x="1836" y="529"/>
                    <a:pt x="1900" y="529"/>
                  </a:cubicBezTo>
                  <a:cubicBezTo>
                    <a:pt x="1924" y="529"/>
                    <a:pt x="1948" y="528"/>
                    <a:pt x="1972" y="527"/>
                  </a:cubicBezTo>
                  <a:lnTo>
                    <a:pt x="1972" y="527"/>
                  </a:lnTo>
                  <a:cubicBezTo>
                    <a:pt x="1883" y="536"/>
                    <a:pt x="1795" y="560"/>
                    <a:pt x="1711" y="576"/>
                  </a:cubicBezTo>
                  <a:cubicBezTo>
                    <a:pt x="1716" y="604"/>
                    <a:pt x="1712" y="615"/>
                    <a:pt x="1705" y="615"/>
                  </a:cubicBezTo>
                  <a:cubicBezTo>
                    <a:pt x="1680" y="615"/>
                    <a:pt x="1619" y="497"/>
                    <a:pt x="1711" y="497"/>
                  </a:cubicBezTo>
                  <a:close/>
                  <a:moveTo>
                    <a:pt x="2895" y="1"/>
                  </a:moveTo>
                  <a:cubicBezTo>
                    <a:pt x="2674" y="1"/>
                    <a:pt x="2455" y="44"/>
                    <a:pt x="2248" y="218"/>
                  </a:cubicBezTo>
                  <a:lnTo>
                    <a:pt x="1910" y="218"/>
                  </a:lnTo>
                  <a:cubicBezTo>
                    <a:pt x="1671" y="169"/>
                    <a:pt x="1443" y="134"/>
                    <a:pt x="1214" y="134"/>
                  </a:cubicBezTo>
                  <a:cubicBezTo>
                    <a:pt x="985" y="134"/>
                    <a:pt x="756" y="169"/>
                    <a:pt x="518" y="258"/>
                  </a:cubicBezTo>
                  <a:cubicBezTo>
                    <a:pt x="358" y="377"/>
                    <a:pt x="120" y="258"/>
                    <a:pt x="0" y="457"/>
                  </a:cubicBezTo>
                  <a:cubicBezTo>
                    <a:pt x="49" y="636"/>
                    <a:pt x="151" y="802"/>
                    <a:pt x="306" y="802"/>
                  </a:cubicBezTo>
                  <a:cubicBezTo>
                    <a:pt x="341" y="802"/>
                    <a:pt x="378" y="793"/>
                    <a:pt x="418" y="775"/>
                  </a:cubicBezTo>
                  <a:cubicBezTo>
                    <a:pt x="551" y="722"/>
                    <a:pt x="681" y="705"/>
                    <a:pt x="811" y="705"/>
                  </a:cubicBezTo>
                  <a:cubicBezTo>
                    <a:pt x="1070" y="705"/>
                    <a:pt x="1327" y="775"/>
                    <a:pt x="1592" y="775"/>
                  </a:cubicBezTo>
                  <a:cubicBezTo>
                    <a:pt x="1665" y="775"/>
                    <a:pt x="1742" y="779"/>
                    <a:pt x="1820" y="779"/>
                  </a:cubicBezTo>
                  <a:cubicBezTo>
                    <a:pt x="1996" y="779"/>
                    <a:pt x="2176" y="760"/>
                    <a:pt x="2328" y="636"/>
                  </a:cubicBezTo>
                  <a:cubicBezTo>
                    <a:pt x="2233" y="551"/>
                    <a:pt x="2133" y="524"/>
                    <a:pt x="2033" y="524"/>
                  </a:cubicBezTo>
                  <a:cubicBezTo>
                    <a:pt x="2026" y="524"/>
                    <a:pt x="2019" y="524"/>
                    <a:pt x="2012" y="524"/>
                  </a:cubicBezTo>
                  <a:lnTo>
                    <a:pt x="2012" y="524"/>
                  </a:lnTo>
                  <a:cubicBezTo>
                    <a:pt x="2060" y="521"/>
                    <a:pt x="2109" y="517"/>
                    <a:pt x="2157" y="517"/>
                  </a:cubicBezTo>
                  <a:cubicBezTo>
                    <a:pt x="2259" y="517"/>
                    <a:pt x="2358" y="535"/>
                    <a:pt x="2447" y="616"/>
                  </a:cubicBezTo>
                  <a:lnTo>
                    <a:pt x="2527" y="656"/>
                  </a:lnTo>
                  <a:lnTo>
                    <a:pt x="2606" y="616"/>
                  </a:lnTo>
                  <a:cubicBezTo>
                    <a:pt x="2651" y="572"/>
                    <a:pt x="2695" y="556"/>
                    <a:pt x="2739" y="556"/>
                  </a:cubicBezTo>
                  <a:cubicBezTo>
                    <a:pt x="2832" y="556"/>
                    <a:pt x="2923" y="629"/>
                    <a:pt x="3004" y="656"/>
                  </a:cubicBezTo>
                  <a:cubicBezTo>
                    <a:pt x="3177" y="616"/>
                    <a:pt x="3356" y="610"/>
                    <a:pt x="3536" y="610"/>
                  </a:cubicBezTo>
                  <a:cubicBezTo>
                    <a:pt x="3626" y="610"/>
                    <a:pt x="3717" y="611"/>
                    <a:pt x="3807" y="611"/>
                  </a:cubicBezTo>
                  <a:cubicBezTo>
                    <a:pt x="4078" y="611"/>
                    <a:pt x="4347" y="596"/>
                    <a:pt x="4596" y="477"/>
                  </a:cubicBezTo>
                  <a:cubicBezTo>
                    <a:pt x="4297" y="99"/>
                    <a:pt x="3820" y="258"/>
                    <a:pt x="3442" y="39"/>
                  </a:cubicBezTo>
                  <a:cubicBezTo>
                    <a:pt x="3262" y="30"/>
                    <a:pt x="3078" y="1"/>
                    <a:pt x="2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9"/>
            <p:cNvSpPr/>
            <p:nvPr/>
          </p:nvSpPr>
          <p:spPr>
            <a:xfrm>
              <a:off x="4304575" y="4394700"/>
              <a:ext cx="98975" cy="28375"/>
            </a:xfrm>
            <a:custGeom>
              <a:avLst/>
              <a:gdLst/>
              <a:ahLst/>
              <a:cxnLst/>
              <a:rect l="l" t="t" r="r" b="b"/>
              <a:pathLst>
                <a:path w="3959" h="1135" extrusionOk="0">
                  <a:moveTo>
                    <a:pt x="80" y="0"/>
                  </a:moveTo>
                  <a:cubicBezTo>
                    <a:pt x="0" y="199"/>
                    <a:pt x="100" y="319"/>
                    <a:pt x="199" y="458"/>
                  </a:cubicBezTo>
                  <a:cubicBezTo>
                    <a:pt x="454" y="674"/>
                    <a:pt x="741" y="728"/>
                    <a:pt x="1035" y="728"/>
                  </a:cubicBezTo>
                  <a:cubicBezTo>
                    <a:pt x="1200" y="728"/>
                    <a:pt x="1367" y="711"/>
                    <a:pt x="1532" y="697"/>
                  </a:cubicBezTo>
                  <a:cubicBezTo>
                    <a:pt x="1654" y="685"/>
                    <a:pt x="1775" y="679"/>
                    <a:pt x="1895" y="679"/>
                  </a:cubicBezTo>
                  <a:cubicBezTo>
                    <a:pt x="2381" y="679"/>
                    <a:pt x="2848" y="783"/>
                    <a:pt x="3263" y="1055"/>
                  </a:cubicBezTo>
                  <a:cubicBezTo>
                    <a:pt x="3342" y="1095"/>
                    <a:pt x="3442" y="1134"/>
                    <a:pt x="3521" y="1134"/>
                  </a:cubicBezTo>
                  <a:cubicBezTo>
                    <a:pt x="3621" y="1134"/>
                    <a:pt x="3680" y="1114"/>
                    <a:pt x="3760" y="1055"/>
                  </a:cubicBezTo>
                  <a:cubicBezTo>
                    <a:pt x="3780" y="1015"/>
                    <a:pt x="3780" y="935"/>
                    <a:pt x="3780" y="896"/>
                  </a:cubicBezTo>
                  <a:cubicBezTo>
                    <a:pt x="3760" y="717"/>
                    <a:pt x="3879" y="617"/>
                    <a:pt x="3959" y="498"/>
                  </a:cubicBezTo>
                  <a:cubicBezTo>
                    <a:pt x="3243" y="160"/>
                    <a:pt x="2467" y="140"/>
                    <a:pt x="1691" y="140"/>
                  </a:cubicBezTo>
                  <a:cubicBezTo>
                    <a:pt x="1557" y="140"/>
                    <a:pt x="1420" y="148"/>
                    <a:pt x="1282" y="148"/>
                  </a:cubicBezTo>
                  <a:cubicBezTo>
                    <a:pt x="1052" y="148"/>
                    <a:pt x="821" y="125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9"/>
            <p:cNvSpPr/>
            <p:nvPr/>
          </p:nvSpPr>
          <p:spPr>
            <a:xfrm>
              <a:off x="4647225" y="4187050"/>
              <a:ext cx="104950" cy="25400"/>
            </a:xfrm>
            <a:custGeom>
              <a:avLst/>
              <a:gdLst/>
              <a:ahLst/>
              <a:cxnLst/>
              <a:rect l="l" t="t" r="r" b="b"/>
              <a:pathLst>
                <a:path w="4198" h="1016" extrusionOk="0">
                  <a:moveTo>
                    <a:pt x="1293" y="0"/>
                  </a:moveTo>
                  <a:cubicBezTo>
                    <a:pt x="1254" y="0"/>
                    <a:pt x="1214" y="5"/>
                    <a:pt x="1174" y="11"/>
                  </a:cubicBezTo>
                  <a:cubicBezTo>
                    <a:pt x="935" y="131"/>
                    <a:pt x="677" y="111"/>
                    <a:pt x="438" y="230"/>
                  </a:cubicBezTo>
                  <a:lnTo>
                    <a:pt x="80" y="230"/>
                  </a:lnTo>
                  <a:lnTo>
                    <a:pt x="20" y="290"/>
                  </a:lnTo>
                  <a:cubicBezTo>
                    <a:pt x="0" y="310"/>
                    <a:pt x="20" y="369"/>
                    <a:pt x="80" y="389"/>
                  </a:cubicBezTo>
                  <a:cubicBezTo>
                    <a:pt x="179" y="389"/>
                    <a:pt x="279" y="409"/>
                    <a:pt x="378" y="409"/>
                  </a:cubicBezTo>
                  <a:cubicBezTo>
                    <a:pt x="697" y="508"/>
                    <a:pt x="1055" y="469"/>
                    <a:pt x="1373" y="588"/>
                  </a:cubicBezTo>
                  <a:cubicBezTo>
                    <a:pt x="1512" y="668"/>
                    <a:pt x="1691" y="628"/>
                    <a:pt x="1850" y="727"/>
                  </a:cubicBezTo>
                  <a:cubicBezTo>
                    <a:pt x="1930" y="727"/>
                    <a:pt x="2069" y="767"/>
                    <a:pt x="2169" y="767"/>
                  </a:cubicBezTo>
                  <a:lnTo>
                    <a:pt x="2487" y="767"/>
                  </a:lnTo>
                  <a:cubicBezTo>
                    <a:pt x="2576" y="827"/>
                    <a:pt x="2671" y="827"/>
                    <a:pt x="2763" y="827"/>
                  </a:cubicBezTo>
                  <a:cubicBezTo>
                    <a:pt x="2855" y="827"/>
                    <a:pt x="2944" y="827"/>
                    <a:pt x="3024" y="886"/>
                  </a:cubicBezTo>
                  <a:lnTo>
                    <a:pt x="3203" y="886"/>
                  </a:lnTo>
                  <a:cubicBezTo>
                    <a:pt x="3236" y="870"/>
                    <a:pt x="3266" y="860"/>
                    <a:pt x="3297" y="860"/>
                  </a:cubicBezTo>
                  <a:cubicBezTo>
                    <a:pt x="3342" y="860"/>
                    <a:pt x="3392" y="880"/>
                    <a:pt x="3462" y="926"/>
                  </a:cubicBezTo>
                  <a:cubicBezTo>
                    <a:pt x="3531" y="996"/>
                    <a:pt x="3611" y="1016"/>
                    <a:pt x="3695" y="1016"/>
                  </a:cubicBezTo>
                  <a:cubicBezTo>
                    <a:pt x="3780" y="1016"/>
                    <a:pt x="3869" y="996"/>
                    <a:pt x="3959" y="986"/>
                  </a:cubicBezTo>
                  <a:cubicBezTo>
                    <a:pt x="4078" y="926"/>
                    <a:pt x="4158" y="827"/>
                    <a:pt x="4198" y="707"/>
                  </a:cubicBezTo>
                  <a:cubicBezTo>
                    <a:pt x="4146" y="525"/>
                    <a:pt x="4033" y="494"/>
                    <a:pt x="3908" y="494"/>
                  </a:cubicBezTo>
                  <a:cubicBezTo>
                    <a:pt x="3844" y="494"/>
                    <a:pt x="3776" y="503"/>
                    <a:pt x="3711" y="503"/>
                  </a:cubicBezTo>
                  <a:cubicBezTo>
                    <a:pt x="3613" y="503"/>
                    <a:pt x="3523" y="484"/>
                    <a:pt x="3462" y="389"/>
                  </a:cubicBezTo>
                  <a:cubicBezTo>
                    <a:pt x="3364" y="326"/>
                    <a:pt x="3258" y="312"/>
                    <a:pt x="3151" y="312"/>
                  </a:cubicBezTo>
                  <a:cubicBezTo>
                    <a:pt x="3068" y="312"/>
                    <a:pt x="2983" y="321"/>
                    <a:pt x="2900" y="321"/>
                  </a:cubicBezTo>
                  <a:cubicBezTo>
                    <a:pt x="2785" y="321"/>
                    <a:pt x="2671" y="305"/>
                    <a:pt x="2567" y="230"/>
                  </a:cubicBezTo>
                  <a:cubicBezTo>
                    <a:pt x="2467" y="230"/>
                    <a:pt x="2387" y="210"/>
                    <a:pt x="2288" y="210"/>
                  </a:cubicBezTo>
                  <a:cubicBezTo>
                    <a:pt x="2089" y="131"/>
                    <a:pt x="1870" y="210"/>
                    <a:pt x="1691" y="91"/>
                  </a:cubicBezTo>
                  <a:cubicBezTo>
                    <a:pt x="1650" y="77"/>
                    <a:pt x="1618" y="54"/>
                    <a:pt x="1583" y="54"/>
                  </a:cubicBezTo>
                  <a:cubicBezTo>
                    <a:pt x="1567" y="54"/>
                    <a:pt x="1551" y="59"/>
                    <a:pt x="1532" y="71"/>
                  </a:cubicBezTo>
                  <a:cubicBezTo>
                    <a:pt x="1453" y="18"/>
                    <a:pt x="1373" y="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9"/>
            <p:cNvSpPr/>
            <p:nvPr/>
          </p:nvSpPr>
          <p:spPr>
            <a:xfrm>
              <a:off x="4687000" y="4400525"/>
              <a:ext cx="73625" cy="24850"/>
            </a:xfrm>
            <a:custGeom>
              <a:avLst/>
              <a:gdLst/>
              <a:ahLst/>
              <a:cxnLst/>
              <a:rect l="l" t="t" r="r" b="b"/>
              <a:pathLst>
                <a:path w="2945" h="994" extrusionOk="0">
                  <a:moveTo>
                    <a:pt x="304" y="1"/>
                  </a:moveTo>
                  <a:cubicBezTo>
                    <a:pt x="171" y="1"/>
                    <a:pt x="58" y="65"/>
                    <a:pt x="1" y="305"/>
                  </a:cubicBezTo>
                  <a:cubicBezTo>
                    <a:pt x="55" y="412"/>
                    <a:pt x="76" y="569"/>
                    <a:pt x="226" y="569"/>
                  </a:cubicBezTo>
                  <a:cubicBezTo>
                    <a:pt x="242" y="569"/>
                    <a:pt x="260" y="567"/>
                    <a:pt x="279" y="563"/>
                  </a:cubicBezTo>
                  <a:cubicBezTo>
                    <a:pt x="370" y="538"/>
                    <a:pt x="450" y="524"/>
                    <a:pt x="528" y="524"/>
                  </a:cubicBezTo>
                  <a:cubicBezTo>
                    <a:pt x="637" y="524"/>
                    <a:pt x="740" y="553"/>
                    <a:pt x="856" y="623"/>
                  </a:cubicBezTo>
                  <a:cubicBezTo>
                    <a:pt x="1257" y="912"/>
                    <a:pt x="1684" y="993"/>
                    <a:pt x="2147" y="993"/>
                  </a:cubicBezTo>
                  <a:cubicBezTo>
                    <a:pt x="2258" y="993"/>
                    <a:pt x="2372" y="989"/>
                    <a:pt x="2487" y="981"/>
                  </a:cubicBezTo>
                  <a:cubicBezTo>
                    <a:pt x="2547" y="961"/>
                    <a:pt x="2567" y="961"/>
                    <a:pt x="2587" y="961"/>
                  </a:cubicBezTo>
                  <a:cubicBezTo>
                    <a:pt x="2647" y="921"/>
                    <a:pt x="2686" y="901"/>
                    <a:pt x="2746" y="862"/>
                  </a:cubicBezTo>
                  <a:cubicBezTo>
                    <a:pt x="2786" y="802"/>
                    <a:pt x="2845" y="762"/>
                    <a:pt x="2865" y="702"/>
                  </a:cubicBezTo>
                  <a:cubicBezTo>
                    <a:pt x="2905" y="623"/>
                    <a:pt x="2945" y="523"/>
                    <a:pt x="2865" y="464"/>
                  </a:cubicBezTo>
                  <a:cubicBezTo>
                    <a:pt x="2553" y="412"/>
                    <a:pt x="2271" y="254"/>
                    <a:pt x="1953" y="254"/>
                  </a:cubicBezTo>
                  <a:cubicBezTo>
                    <a:pt x="1907" y="254"/>
                    <a:pt x="1859" y="257"/>
                    <a:pt x="1811" y="265"/>
                  </a:cubicBezTo>
                  <a:cubicBezTo>
                    <a:pt x="1734" y="342"/>
                    <a:pt x="1663" y="368"/>
                    <a:pt x="1594" y="368"/>
                  </a:cubicBezTo>
                  <a:cubicBezTo>
                    <a:pt x="1483" y="368"/>
                    <a:pt x="1376" y="301"/>
                    <a:pt x="1254" y="265"/>
                  </a:cubicBezTo>
                  <a:cubicBezTo>
                    <a:pt x="1075" y="205"/>
                    <a:pt x="916" y="126"/>
                    <a:pt x="757" y="86"/>
                  </a:cubicBezTo>
                  <a:cubicBezTo>
                    <a:pt x="612" y="75"/>
                    <a:pt x="446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9"/>
            <p:cNvSpPr/>
            <p:nvPr/>
          </p:nvSpPr>
          <p:spPr>
            <a:xfrm>
              <a:off x="4980425" y="4285300"/>
              <a:ext cx="36325" cy="82800"/>
            </a:xfrm>
            <a:custGeom>
              <a:avLst/>
              <a:gdLst/>
              <a:ahLst/>
              <a:cxnLst/>
              <a:rect l="l" t="t" r="r" b="b"/>
              <a:pathLst>
                <a:path w="1453" h="3312" extrusionOk="0">
                  <a:moveTo>
                    <a:pt x="1293" y="0"/>
                  </a:moveTo>
                  <a:cubicBezTo>
                    <a:pt x="1194" y="99"/>
                    <a:pt x="1015" y="40"/>
                    <a:pt x="916" y="139"/>
                  </a:cubicBezTo>
                  <a:cubicBezTo>
                    <a:pt x="597" y="458"/>
                    <a:pt x="478" y="895"/>
                    <a:pt x="398" y="1333"/>
                  </a:cubicBezTo>
                  <a:cubicBezTo>
                    <a:pt x="100" y="1751"/>
                    <a:pt x="0" y="2248"/>
                    <a:pt x="60" y="2785"/>
                  </a:cubicBezTo>
                  <a:cubicBezTo>
                    <a:pt x="76" y="2991"/>
                    <a:pt x="67" y="3311"/>
                    <a:pt x="325" y="3311"/>
                  </a:cubicBezTo>
                  <a:cubicBezTo>
                    <a:pt x="390" y="3311"/>
                    <a:pt x="473" y="3291"/>
                    <a:pt x="577" y="3243"/>
                  </a:cubicBezTo>
                  <a:cubicBezTo>
                    <a:pt x="657" y="2606"/>
                    <a:pt x="697" y="1950"/>
                    <a:pt x="796" y="1313"/>
                  </a:cubicBezTo>
                  <a:cubicBezTo>
                    <a:pt x="856" y="955"/>
                    <a:pt x="995" y="637"/>
                    <a:pt x="1293" y="438"/>
                  </a:cubicBezTo>
                  <a:lnTo>
                    <a:pt x="1453" y="298"/>
                  </a:lnTo>
                  <a:cubicBezTo>
                    <a:pt x="1453" y="159"/>
                    <a:pt x="1413" y="4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9"/>
            <p:cNvSpPr/>
            <p:nvPr/>
          </p:nvSpPr>
          <p:spPr>
            <a:xfrm>
              <a:off x="4131500" y="4332525"/>
              <a:ext cx="88050" cy="18625"/>
            </a:xfrm>
            <a:custGeom>
              <a:avLst/>
              <a:gdLst/>
              <a:ahLst/>
              <a:cxnLst/>
              <a:rect l="l" t="t" r="r" b="b"/>
              <a:pathLst>
                <a:path w="3522" h="745" extrusionOk="0">
                  <a:moveTo>
                    <a:pt x="160" y="1"/>
                  </a:moveTo>
                  <a:cubicBezTo>
                    <a:pt x="120" y="100"/>
                    <a:pt x="40" y="220"/>
                    <a:pt x="1" y="339"/>
                  </a:cubicBezTo>
                  <a:cubicBezTo>
                    <a:pt x="200" y="399"/>
                    <a:pt x="398" y="339"/>
                    <a:pt x="538" y="518"/>
                  </a:cubicBezTo>
                  <a:cubicBezTo>
                    <a:pt x="570" y="561"/>
                    <a:pt x="596" y="580"/>
                    <a:pt x="623" y="580"/>
                  </a:cubicBezTo>
                  <a:cubicBezTo>
                    <a:pt x="646" y="580"/>
                    <a:pt x="669" y="566"/>
                    <a:pt x="697" y="538"/>
                  </a:cubicBezTo>
                  <a:cubicBezTo>
                    <a:pt x="1052" y="515"/>
                    <a:pt x="1408" y="380"/>
                    <a:pt x="1756" y="380"/>
                  </a:cubicBezTo>
                  <a:cubicBezTo>
                    <a:pt x="2011" y="380"/>
                    <a:pt x="2263" y="453"/>
                    <a:pt x="2507" y="697"/>
                  </a:cubicBezTo>
                  <a:cubicBezTo>
                    <a:pt x="2541" y="731"/>
                    <a:pt x="2585" y="745"/>
                    <a:pt x="2634" y="745"/>
                  </a:cubicBezTo>
                  <a:cubicBezTo>
                    <a:pt x="2786" y="745"/>
                    <a:pt x="2993" y="613"/>
                    <a:pt x="3144" y="538"/>
                  </a:cubicBezTo>
                  <a:cubicBezTo>
                    <a:pt x="3223" y="399"/>
                    <a:pt x="3442" y="498"/>
                    <a:pt x="3522" y="339"/>
                  </a:cubicBezTo>
                  <a:cubicBezTo>
                    <a:pt x="2753" y="170"/>
                    <a:pt x="1983" y="19"/>
                    <a:pt x="1181" y="19"/>
                  </a:cubicBezTo>
                  <a:cubicBezTo>
                    <a:pt x="1132" y="19"/>
                    <a:pt x="1084" y="20"/>
                    <a:pt x="1035" y="21"/>
                  </a:cubicBezTo>
                  <a:cubicBezTo>
                    <a:pt x="946" y="90"/>
                    <a:pt x="861" y="120"/>
                    <a:pt x="776" y="120"/>
                  </a:cubicBezTo>
                  <a:cubicBezTo>
                    <a:pt x="692" y="120"/>
                    <a:pt x="607" y="90"/>
                    <a:pt x="518" y="41"/>
                  </a:cubicBezTo>
                  <a:cubicBezTo>
                    <a:pt x="398" y="21"/>
                    <a:pt x="299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9"/>
            <p:cNvSpPr/>
            <p:nvPr/>
          </p:nvSpPr>
          <p:spPr>
            <a:xfrm>
              <a:off x="4602950" y="4350425"/>
              <a:ext cx="102975" cy="15050"/>
            </a:xfrm>
            <a:custGeom>
              <a:avLst/>
              <a:gdLst/>
              <a:ahLst/>
              <a:cxnLst/>
              <a:rect l="l" t="t" r="r" b="b"/>
              <a:pathLst>
                <a:path w="4119" h="602" extrusionOk="0">
                  <a:moveTo>
                    <a:pt x="493" y="1"/>
                  </a:moveTo>
                  <a:cubicBezTo>
                    <a:pt x="349" y="1"/>
                    <a:pt x="205" y="1"/>
                    <a:pt x="61" y="1"/>
                  </a:cubicBezTo>
                  <a:cubicBezTo>
                    <a:pt x="41" y="1"/>
                    <a:pt x="41" y="1"/>
                    <a:pt x="1" y="41"/>
                  </a:cubicBezTo>
                  <a:cubicBezTo>
                    <a:pt x="1" y="100"/>
                    <a:pt x="1" y="120"/>
                    <a:pt x="80" y="140"/>
                  </a:cubicBezTo>
                  <a:cubicBezTo>
                    <a:pt x="379" y="140"/>
                    <a:pt x="677" y="180"/>
                    <a:pt x="916" y="319"/>
                  </a:cubicBezTo>
                  <a:cubicBezTo>
                    <a:pt x="956" y="289"/>
                    <a:pt x="996" y="275"/>
                    <a:pt x="1035" y="275"/>
                  </a:cubicBezTo>
                  <a:cubicBezTo>
                    <a:pt x="1075" y="275"/>
                    <a:pt x="1115" y="289"/>
                    <a:pt x="1155" y="319"/>
                  </a:cubicBezTo>
                  <a:cubicBezTo>
                    <a:pt x="1289" y="234"/>
                    <a:pt x="1422" y="201"/>
                    <a:pt x="1554" y="201"/>
                  </a:cubicBezTo>
                  <a:cubicBezTo>
                    <a:pt x="1851" y="201"/>
                    <a:pt x="2145" y="368"/>
                    <a:pt x="2448" y="478"/>
                  </a:cubicBezTo>
                  <a:cubicBezTo>
                    <a:pt x="2709" y="550"/>
                    <a:pt x="2965" y="602"/>
                    <a:pt x="3218" y="602"/>
                  </a:cubicBezTo>
                  <a:cubicBezTo>
                    <a:pt x="3524" y="602"/>
                    <a:pt x="3825" y="526"/>
                    <a:pt x="4119" y="319"/>
                  </a:cubicBezTo>
                  <a:cubicBezTo>
                    <a:pt x="2926" y="17"/>
                    <a:pt x="1718" y="1"/>
                    <a:pt x="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9"/>
            <p:cNvSpPr/>
            <p:nvPr/>
          </p:nvSpPr>
          <p:spPr>
            <a:xfrm>
              <a:off x="5420550" y="4148450"/>
              <a:ext cx="88550" cy="12525"/>
            </a:xfrm>
            <a:custGeom>
              <a:avLst/>
              <a:gdLst/>
              <a:ahLst/>
              <a:cxnLst/>
              <a:rect l="l" t="t" r="r" b="b"/>
              <a:pathLst>
                <a:path w="3542" h="501" extrusionOk="0">
                  <a:moveTo>
                    <a:pt x="3020" y="1"/>
                  </a:moveTo>
                  <a:cubicBezTo>
                    <a:pt x="2165" y="1"/>
                    <a:pt x="1320" y="164"/>
                    <a:pt x="477" y="164"/>
                  </a:cubicBezTo>
                  <a:cubicBezTo>
                    <a:pt x="437" y="164"/>
                    <a:pt x="398" y="163"/>
                    <a:pt x="359" y="163"/>
                  </a:cubicBezTo>
                  <a:cubicBezTo>
                    <a:pt x="219" y="262"/>
                    <a:pt x="1" y="242"/>
                    <a:pt x="1" y="501"/>
                  </a:cubicBezTo>
                  <a:lnTo>
                    <a:pt x="2845" y="501"/>
                  </a:lnTo>
                  <a:cubicBezTo>
                    <a:pt x="2706" y="302"/>
                    <a:pt x="2746" y="202"/>
                    <a:pt x="2984" y="163"/>
                  </a:cubicBezTo>
                  <a:cubicBezTo>
                    <a:pt x="3183" y="163"/>
                    <a:pt x="3382" y="163"/>
                    <a:pt x="3541" y="23"/>
                  </a:cubicBezTo>
                  <a:cubicBezTo>
                    <a:pt x="3367" y="7"/>
                    <a:pt x="3193" y="1"/>
                    <a:pt x="30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9"/>
            <p:cNvSpPr/>
            <p:nvPr/>
          </p:nvSpPr>
          <p:spPr>
            <a:xfrm>
              <a:off x="5074425" y="4252275"/>
              <a:ext cx="122350" cy="27075"/>
            </a:xfrm>
            <a:custGeom>
              <a:avLst/>
              <a:gdLst/>
              <a:ahLst/>
              <a:cxnLst/>
              <a:rect l="l" t="t" r="r" b="b"/>
              <a:pathLst>
                <a:path w="4894" h="1083" extrusionOk="0">
                  <a:moveTo>
                    <a:pt x="470" y="0"/>
                  </a:moveTo>
                  <a:cubicBezTo>
                    <a:pt x="276" y="0"/>
                    <a:pt x="105" y="73"/>
                    <a:pt x="0" y="366"/>
                  </a:cubicBezTo>
                  <a:cubicBezTo>
                    <a:pt x="100" y="386"/>
                    <a:pt x="219" y="406"/>
                    <a:pt x="338" y="446"/>
                  </a:cubicBezTo>
                  <a:cubicBezTo>
                    <a:pt x="617" y="645"/>
                    <a:pt x="955" y="585"/>
                    <a:pt x="1234" y="744"/>
                  </a:cubicBezTo>
                  <a:cubicBezTo>
                    <a:pt x="1293" y="744"/>
                    <a:pt x="1333" y="744"/>
                    <a:pt x="1393" y="764"/>
                  </a:cubicBezTo>
                  <a:cubicBezTo>
                    <a:pt x="2029" y="863"/>
                    <a:pt x="2666" y="1082"/>
                    <a:pt x="3322" y="1082"/>
                  </a:cubicBezTo>
                  <a:cubicBezTo>
                    <a:pt x="3445" y="1014"/>
                    <a:pt x="3572" y="991"/>
                    <a:pt x="3702" y="991"/>
                  </a:cubicBezTo>
                  <a:cubicBezTo>
                    <a:pt x="3956" y="991"/>
                    <a:pt x="4219" y="1077"/>
                    <a:pt x="4473" y="1077"/>
                  </a:cubicBezTo>
                  <a:cubicBezTo>
                    <a:pt x="4617" y="1077"/>
                    <a:pt x="4758" y="1050"/>
                    <a:pt x="4894" y="963"/>
                  </a:cubicBezTo>
                  <a:cubicBezTo>
                    <a:pt x="4839" y="552"/>
                    <a:pt x="4605" y="509"/>
                    <a:pt x="4354" y="509"/>
                  </a:cubicBezTo>
                  <a:cubicBezTo>
                    <a:pt x="4288" y="509"/>
                    <a:pt x="4220" y="512"/>
                    <a:pt x="4154" y="512"/>
                  </a:cubicBezTo>
                  <a:cubicBezTo>
                    <a:pt x="4107" y="512"/>
                    <a:pt x="4062" y="511"/>
                    <a:pt x="4019" y="505"/>
                  </a:cubicBezTo>
                  <a:cubicBezTo>
                    <a:pt x="3004" y="466"/>
                    <a:pt x="2009" y="366"/>
                    <a:pt x="1015" y="68"/>
                  </a:cubicBezTo>
                  <a:cubicBezTo>
                    <a:pt x="836" y="58"/>
                    <a:pt x="644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9"/>
            <p:cNvSpPr/>
            <p:nvPr/>
          </p:nvSpPr>
          <p:spPr>
            <a:xfrm>
              <a:off x="4994850" y="4174875"/>
              <a:ext cx="82075" cy="21125"/>
            </a:xfrm>
            <a:custGeom>
              <a:avLst/>
              <a:gdLst/>
              <a:ahLst/>
              <a:cxnLst/>
              <a:rect l="l" t="t" r="r" b="b"/>
              <a:pathLst>
                <a:path w="3283" h="845" extrusionOk="0">
                  <a:moveTo>
                    <a:pt x="3124" y="1"/>
                  </a:moveTo>
                  <a:cubicBezTo>
                    <a:pt x="2666" y="80"/>
                    <a:pt x="2169" y="100"/>
                    <a:pt x="1691" y="240"/>
                  </a:cubicBezTo>
                  <a:cubicBezTo>
                    <a:pt x="1194" y="359"/>
                    <a:pt x="716" y="299"/>
                    <a:pt x="219" y="359"/>
                  </a:cubicBezTo>
                  <a:cubicBezTo>
                    <a:pt x="100" y="359"/>
                    <a:pt x="0" y="438"/>
                    <a:pt x="0" y="558"/>
                  </a:cubicBezTo>
                  <a:cubicBezTo>
                    <a:pt x="0" y="677"/>
                    <a:pt x="80" y="777"/>
                    <a:pt x="199" y="797"/>
                  </a:cubicBezTo>
                  <a:cubicBezTo>
                    <a:pt x="258" y="826"/>
                    <a:pt x="326" y="844"/>
                    <a:pt x="383" y="844"/>
                  </a:cubicBezTo>
                  <a:cubicBezTo>
                    <a:pt x="403" y="844"/>
                    <a:pt x="422" y="842"/>
                    <a:pt x="438" y="836"/>
                  </a:cubicBezTo>
                  <a:cubicBezTo>
                    <a:pt x="1313" y="677"/>
                    <a:pt x="2169" y="498"/>
                    <a:pt x="3004" y="359"/>
                  </a:cubicBezTo>
                  <a:cubicBezTo>
                    <a:pt x="3004" y="200"/>
                    <a:pt x="3283" y="180"/>
                    <a:pt x="3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9"/>
            <p:cNvSpPr/>
            <p:nvPr/>
          </p:nvSpPr>
          <p:spPr>
            <a:xfrm>
              <a:off x="4482600" y="4332525"/>
              <a:ext cx="122375" cy="21425"/>
            </a:xfrm>
            <a:custGeom>
              <a:avLst/>
              <a:gdLst/>
              <a:ahLst/>
              <a:cxnLst/>
              <a:rect l="l" t="t" r="r" b="b"/>
              <a:pathLst>
                <a:path w="4895" h="857" extrusionOk="0">
                  <a:moveTo>
                    <a:pt x="1" y="1"/>
                  </a:moveTo>
                  <a:lnTo>
                    <a:pt x="1" y="1"/>
                  </a:lnTo>
                  <a:cubicBezTo>
                    <a:pt x="299" y="240"/>
                    <a:pt x="677" y="319"/>
                    <a:pt x="1035" y="339"/>
                  </a:cubicBezTo>
                  <a:cubicBezTo>
                    <a:pt x="1413" y="359"/>
                    <a:pt x="1791" y="419"/>
                    <a:pt x="2169" y="438"/>
                  </a:cubicBezTo>
                  <a:cubicBezTo>
                    <a:pt x="3084" y="518"/>
                    <a:pt x="3960" y="836"/>
                    <a:pt x="4894" y="856"/>
                  </a:cubicBezTo>
                  <a:cubicBezTo>
                    <a:pt x="4894" y="816"/>
                    <a:pt x="4875" y="757"/>
                    <a:pt x="4875" y="717"/>
                  </a:cubicBezTo>
                  <a:cubicBezTo>
                    <a:pt x="3303" y="160"/>
                    <a:pt x="1612" y="2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9"/>
            <p:cNvSpPr/>
            <p:nvPr/>
          </p:nvSpPr>
          <p:spPr>
            <a:xfrm>
              <a:off x="5138575" y="4524425"/>
              <a:ext cx="81075" cy="24650"/>
            </a:xfrm>
            <a:custGeom>
              <a:avLst/>
              <a:gdLst/>
              <a:ahLst/>
              <a:cxnLst/>
              <a:rect l="l" t="t" r="r" b="b"/>
              <a:pathLst>
                <a:path w="3243" h="986" extrusionOk="0">
                  <a:moveTo>
                    <a:pt x="2944" y="0"/>
                  </a:moveTo>
                  <a:cubicBezTo>
                    <a:pt x="2909" y="0"/>
                    <a:pt x="2869" y="7"/>
                    <a:pt x="2825" y="23"/>
                  </a:cubicBezTo>
                  <a:cubicBezTo>
                    <a:pt x="2785" y="23"/>
                    <a:pt x="2726" y="43"/>
                    <a:pt x="2686" y="83"/>
                  </a:cubicBezTo>
                  <a:cubicBezTo>
                    <a:pt x="2606" y="103"/>
                    <a:pt x="2527" y="143"/>
                    <a:pt x="2487" y="202"/>
                  </a:cubicBezTo>
                  <a:cubicBezTo>
                    <a:pt x="1791" y="302"/>
                    <a:pt x="1094" y="421"/>
                    <a:pt x="398" y="521"/>
                  </a:cubicBezTo>
                  <a:cubicBezTo>
                    <a:pt x="0" y="799"/>
                    <a:pt x="0" y="799"/>
                    <a:pt x="219" y="978"/>
                  </a:cubicBezTo>
                  <a:cubicBezTo>
                    <a:pt x="278" y="984"/>
                    <a:pt x="336" y="986"/>
                    <a:pt x="395" y="986"/>
                  </a:cubicBezTo>
                  <a:cubicBezTo>
                    <a:pt x="557" y="986"/>
                    <a:pt x="721" y="968"/>
                    <a:pt x="896" y="938"/>
                  </a:cubicBezTo>
                  <a:cubicBezTo>
                    <a:pt x="1552" y="938"/>
                    <a:pt x="2208" y="799"/>
                    <a:pt x="2845" y="700"/>
                  </a:cubicBezTo>
                  <a:cubicBezTo>
                    <a:pt x="2984" y="640"/>
                    <a:pt x="3104" y="600"/>
                    <a:pt x="3183" y="481"/>
                  </a:cubicBezTo>
                  <a:cubicBezTo>
                    <a:pt x="3223" y="401"/>
                    <a:pt x="3243" y="322"/>
                    <a:pt x="3223" y="222"/>
                  </a:cubicBezTo>
                  <a:cubicBezTo>
                    <a:pt x="3159" y="111"/>
                    <a:pt x="3083" y="0"/>
                    <a:pt x="29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9"/>
            <p:cNvSpPr/>
            <p:nvPr/>
          </p:nvSpPr>
          <p:spPr>
            <a:xfrm>
              <a:off x="5003300" y="4504575"/>
              <a:ext cx="79100" cy="17250"/>
            </a:xfrm>
            <a:custGeom>
              <a:avLst/>
              <a:gdLst/>
              <a:ahLst/>
              <a:cxnLst/>
              <a:rect l="l" t="t" r="r" b="b"/>
              <a:pathLst>
                <a:path w="3164" h="690" extrusionOk="0">
                  <a:moveTo>
                    <a:pt x="774" y="1"/>
                  </a:moveTo>
                  <a:cubicBezTo>
                    <a:pt x="466" y="1"/>
                    <a:pt x="201" y="151"/>
                    <a:pt x="1" y="499"/>
                  </a:cubicBezTo>
                  <a:cubicBezTo>
                    <a:pt x="113" y="572"/>
                    <a:pt x="233" y="590"/>
                    <a:pt x="353" y="590"/>
                  </a:cubicBezTo>
                  <a:cubicBezTo>
                    <a:pt x="467" y="590"/>
                    <a:pt x="582" y="574"/>
                    <a:pt x="694" y="574"/>
                  </a:cubicBezTo>
                  <a:cubicBezTo>
                    <a:pt x="820" y="574"/>
                    <a:pt x="943" y="594"/>
                    <a:pt x="1055" y="678"/>
                  </a:cubicBezTo>
                  <a:cubicBezTo>
                    <a:pt x="1229" y="683"/>
                    <a:pt x="1404" y="689"/>
                    <a:pt x="1580" y="689"/>
                  </a:cubicBezTo>
                  <a:cubicBezTo>
                    <a:pt x="2108" y="689"/>
                    <a:pt x="2641" y="633"/>
                    <a:pt x="3163" y="320"/>
                  </a:cubicBezTo>
                  <a:cubicBezTo>
                    <a:pt x="2990" y="211"/>
                    <a:pt x="2843" y="172"/>
                    <a:pt x="2704" y="172"/>
                  </a:cubicBezTo>
                  <a:cubicBezTo>
                    <a:pt x="2540" y="172"/>
                    <a:pt x="2390" y="226"/>
                    <a:pt x="2229" y="280"/>
                  </a:cubicBezTo>
                  <a:cubicBezTo>
                    <a:pt x="2168" y="295"/>
                    <a:pt x="2112" y="304"/>
                    <a:pt x="2062" y="304"/>
                  </a:cubicBezTo>
                  <a:cubicBezTo>
                    <a:pt x="1917" y="304"/>
                    <a:pt x="1821" y="229"/>
                    <a:pt x="1791" y="22"/>
                  </a:cubicBezTo>
                  <a:cubicBezTo>
                    <a:pt x="1632" y="42"/>
                    <a:pt x="1433" y="81"/>
                    <a:pt x="1254" y="101"/>
                  </a:cubicBezTo>
                  <a:cubicBezTo>
                    <a:pt x="1085" y="36"/>
                    <a:pt x="924" y="1"/>
                    <a:pt x="7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9"/>
            <p:cNvSpPr/>
            <p:nvPr/>
          </p:nvSpPr>
          <p:spPr>
            <a:xfrm>
              <a:off x="5201225" y="4266325"/>
              <a:ext cx="62200" cy="37275"/>
            </a:xfrm>
            <a:custGeom>
              <a:avLst/>
              <a:gdLst/>
              <a:ahLst/>
              <a:cxnLst/>
              <a:rect l="l" t="t" r="r" b="b"/>
              <a:pathLst>
                <a:path w="2488" h="1491" extrusionOk="0">
                  <a:moveTo>
                    <a:pt x="769" y="1"/>
                  </a:moveTo>
                  <a:cubicBezTo>
                    <a:pt x="560" y="1"/>
                    <a:pt x="454" y="204"/>
                    <a:pt x="319" y="321"/>
                  </a:cubicBezTo>
                  <a:cubicBezTo>
                    <a:pt x="518" y="719"/>
                    <a:pt x="41" y="560"/>
                    <a:pt x="1" y="759"/>
                  </a:cubicBezTo>
                  <a:cubicBezTo>
                    <a:pt x="140" y="819"/>
                    <a:pt x="279" y="918"/>
                    <a:pt x="419" y="998"/>
                  </a:cubicBezTo>
                  <a:cubicBezTo>
                    <a:pt x="299" y="1097"/>
                    <a:pt x="80" y="1077"/>
                    <a:pt x="21" y="1276"/>
                  </a:cubicBezTo>
                  <a:cubicBezTo>
                    <a:pt x="120" y="1316"/>
                    <a:pt x="240" y="1376"/>
                    <a:pt x="339" y="1415"/>
                  </a:cubicBezTo>
                  <a:cubicBezTo>
                    <a:pt x="419" y="1465"/>
                    <a:pt x="488" y="1490"/>
                    <a:pt x="550" y="1490"/>
                  </a:cubicBezTo>
                  <a:cubicBezTo>
                    <a:pt x="613" y="1490"/>
                    <a:pt x="667" y="1465"/>
                    <a:pt x="717" y="1415"/>
                  </a:cubicBezTo>
                  <a:cubicBezTo>
                    <a:pt x="816" y="918"/>
                    <a:pt x="1234" y="938"/>
                    <a:pt x="1592" y="918"/>
                  </a:cubicBezTo>
                  <a:cubicBezTo>
                    <a:pt x="1911" y="898"/>
                    <a:pt x="2229" y="918"/>
                    <a:pt x="2487" y="699"/>
                  </a:cubicBezTo>
                  <a:cubicBezTo>
                    <a:pt x="2300" y="574"/>
                    <a:pt x="2112" y="504"/>
                    <a:pt x="1909" y="504"/>
                  </a:cubicBezTo>
                  <a:cubicBezTo>
                    <a:pt x="1790" y="504"/>
                    <a:pt x="1665" y="528"/>
                    <a:pt x="1533" y="580"/>
                  </a:cubicBezTo>
                  <a:cubicBezTo>
                    <a:pt x="1426" y="616"/>
                    <a:pt x="1339" y="636"/>
                    <a:pt x="1269" y="636"/>
                  </a:cubicBezTo>
                  <a:cubicBezTo>
                    <a:pt x="1063" y="636"/>
                    <a:pt x="985" y="467"/>
                    <a:pt x="896" y="23"/>
                  </a:cubicBezTo>
                  <a:cubicBezTo>
                    <a:pt x="850" y="8"/>
                    <a:pt x="808" y="1"/>
                    <a:pt x="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9"/>
            <p:cNvSpPr/>
            <p:nvPr/>
          </p:nvSpPr>
          <p:spPr>
            <a:xfrm>
              <a:off x="5189300" y="4430100"/>
              <a:ext cx="68650" cy="19000"/>
            </a:xfrm>
            <a:custGeom>
              <a:avLst/>
              <a:gdLst/>
              <a:ahLst/>
              <a:cxnLst/>
              <a:rect l="l" t="t" r="r" b="b"/>
              <a:pathLst>
                <a:path w="2746" h="760" extrusionOk="0">
                  <a:moveTo>
                    <a:pt x="1140" y="0"/>
                  </a:moveTo>
                  <a:cubicBezTo>
                    <a:pt x="919" y="0"/>
                    <a:pt x="699" y="57"/>
                    <a:pt x="478" y="156"/>
                  </a:cubicBezTo>
                  <a:cubicBezTo>
                    <a:pt x="319" y="255"/>
                    <a:pt x="0" y="216"/>
                    <a:pt x="60" y="494"/>
                  </a:cubicBezTo>
                  <a:cubicBezTo>
                    <a:pt x="94" y="719"/>
                    <a:pt x="229" y="760"/>
                    <a:pt x="387" y="760"/>
                  </a:cubicBezTo>
                  <a:cubicBezTo>
                    <a:pt x="477" y="760"/>
                    <a:pt x="573" y="746"/>
                    <a:pt x="663" y="746"/>
                  </a:cubicBezTo>
                  <a:cubicBezTo>
                    <a:pt x="695" y="746"/>
                    <a:pt x="727" y="748"/>
                    <a:pt x="756" y="753"/>
                  </a:cubicBezTo>
                  <a:cubicBezTo>
                    <a:pt x="1393" y="554"/>
                    <a:pt x="2109" y="633"/>
                    <a:pt x="2746" y="315"/>
                  </a:cubicBezTo>
                  <a:cubicBezTo>
                    <a:pt x="2607" y="158"/>
                    <a:pt x="2439" y="126"/>
                    <a:pt x="2265" y="126"/>
                  </a:cubicBezTo>
                  <a:cubicBezTo>
                    <a:pt x="2139" y="126"/>
                    <a:pt x="2010" y="143"/>
                    <a:pt x="1887" y="143"/>
                  </a:cubicBezTo>
                  <a:cubicBezTo>
                    <a:pt x="1812" y="143"/>
                    <a:pt x="1740" y="136"/>
                    <a:pt x="1671" y="116"/>
                  </a:cubicBezTo>
                  <a:cubicBezTo>
                    <a:pt x="1494" y="36"/>
                    <a:pt x="131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9"/>
            <p:cNvSpPr/>
            <p:nvPr/>
          </p:nvSpPr>
          <p:spPr>
            <a:xfrm>
              <a:off x="5187300" y="4349950"/>
              <a:ext cx="97500" cy="20650"/>
            </a:xfrm>
            <a:custGeom>
              <a:avLst/>
              <a:gdLst/>
              <a:ahLst/>
              <a:cxnLst/>
              <a:rect l="l" t="t" r="r" b="b"/>
              <a:pathLst>
                <a:path w="3900" h="826" extrusionOk="0">
                  <a:moveTo>
                    <a:pt x="180" y="0"/>
                  </a:moveTo>
                  <a:cubicBezTo>
                    <a:pt x="1" y="139"/>
                    <a:pt x="41" y="338"/>
                    <a:pt x="61" y="537"/>
                  </a:cubicBezTo>
                  <a:cubicBezTo>
                    <a:pt x="80" y="637"/>
                    <a:pt x="160" y="696"/>
                    <a:pt x="200" y="736"/>
                  </a:cubicBezTo>
                  <a:cubicBezTo>
                    <a:pt x="513" y="800"/>
                    <a:pt x="822" y="826"/>
                    <a:pt x="1128" y="826"/>
                  </a:cubicBezTo>
                  <a:cubicBezTo>
                    <a:pt x="2069" y="826"/>
                    <a:pt x="2984" y="578"/>
                    <a:pt x="3900" y="398"/>
                  </a:cubicBezTo>
                  <a:cubicBezTo>
                    <a:pt x="3880" y="259"/>
                    <a:pt x="3820" y="199"/>
                    <a:pt x="3721" y="139"/>
                  </a:cubicBezTo>
                  <a:cubicBezTo>
                    <a:pt x="3688" y="131"/>
                    <a:pt x="3655" y="126"/>
                    <a:pt x="3625" y="126"/>
                  </a:cubicBezTo>
                  <a:cubicBezTo>
                    <a:pt x="3582" y="126"/>
                    <a:pt x="3545" y="136"/>
                    <a:pt x="3522" y="159"/>
                  </a:cubicBezTo>
                  <a:cubicBezTo>
                    <a:pt x="3124" y="318"/>
                    <a:pt x="2686" y="318"/>
                    <a:pt x="2288" y="358"/>
                  </a:cubicBezTo>
                  <a:cubicBezTo>
                    <a:pt x="2183" y="439"/>
                    <a:pt x="2061" y="454"/>
                    <a:pt x="1934" y="454"/>
                  </a:cubicBezTo>
                  <a:cubicBezTo>
                    <a:pt x="1861" y="454"/>
                    <a:pt x="1786" y="449"/>
                    <a:pt x="1713" y="449"/>
                  </a:cubicBezTo>
                  <a:cubicBezTo>
                    <a:pt x="1602" y="449"/>
                    <a:pt x="1492" y="461"/>
                    <a:pt x="1393" y="517"/>
                  </a:cubicBezTo>
                  <a:lnTo>
                    <a:pt x="757" y="517"/>
                  </a:lnTo>
                  <a:cubicBezTo>
                    <a:pt x="657" y="438"/>
                    <a:pt x="677" y="338"/>
                    <a:pt x="657" y="239"/>
                  </a:cubicBezTo>
                  <a:cubicBezTo>
                    <a:pt x="637" y="199"/>
                    <a:pt x="578" y="139"/>
                    <a:pt x="538" y="119"/>
                  </a:cubicBezTo>
                  <a:cubicBezTo>
                    <a:pt x="531" y="118"/>
                    <a:pt x="523" y="117"/>
                    <a:pt x="516" y="117"/>
                  </a:cubicBezTo>
                  <a:cubicBezTo>
                    <a:pt x="457" y="117"/>
                    <a:pt x="398" y="169"/>
                    <a:pt x="340" y="169"/>
                  </a:cubicBezTo>
                  <a:cubicBezTo>
                    <a:pt x="326" y="169"/>
                    <a:pt x="313" y="166"/>
                    <a:pt x="299" y="159"/>
                  </a:cubicBezTo>
                  <a:cubicBezTo>
                    <a:pt x="299" y="100"/>
                    <a:pt x="279" y="60"/>
                    <a:pt x="259" y="20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9"/>
            <p:cNvSpPr/>
            <p:nvPr/>
          </p:nvSpPr>
          <p:spPr>
            <a:xfrm>
              <a:off x="4820775" y="4248475"/>
              <a:ext cx="29875" cy="75125"/>
            </a:xfrm>
            <a:custGeom>
              <a:avLst/>
              <a:gdLst/>
              <a:ahLst/>
              <a:cxnLst/>
              <a:rect l="l" t="t" r="r" b="b"/>
              <a:pathLst>
                <a:path w="1195" h="3005" extrusionOk="0">
                  <a:moveTo>
                    <a:pt x="976" y="1"/>
                  </a:moveTo>
                  <a:cubicBezTo>
                    <a:pt x="578" y="717"/>
                    <a:pt x="240" y="1433"/>
                    <a:pt x="279" y="2289"/>
                  </a:cubicBezTo>
                  <a:cubicBezTo>
                    <a:pt x="240" y="2567"/>
                    <a:pt x="1" y="2885"/>
                    <a:pt x="478" y="3005"/>
                  </a:cubicBezTo>
                  <a:cubicBezTo>
                    <a:pt x="717" y="2686"/>
                    <a:pt x="518" y="2209"/>
                    <a:pt x="817" y="1911"/>
                  </a:cubicBezTo>
                  <a:cubicBezTo>
                    <a:pt x="836" y="1374"/>
                    <a:pt x="1035" y="876"/>
                    <a:pt x="1194" y="379"/>
                  </a:cubicBezTo>
                  <a:cubicBezTo>
                    <a:pt x="1175" y="220"/>
                    <a:pt x="1175" y="8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9"/>
            <p:cNvSpPr/>
            <p:nvPr/>
          </p:nvSpPr>
          <p:spPr>
            <a:xfrm>
              <a:off x="4442825" y="4434975"/>
              <a:ext cx="59700" cy="41900"/>
            </a:xfrm>
            <a:custGeom>
              <a:avLst/>
              <a:gdLst/>
              <a:ahLst/>
              <a:cxnLst/>
              <a:rect l="l" t="t" r="r" b="b"/>
              <a:pathLst>
                <a:path w="2388" h="1676" extrusionOk="0">
                  <a:moveTo>
                    <a:pt x="756" y="1"/>
                  </a:moveTo>
                  <a:cubicBezTo>
                    <a:pt x="657" y="1"/>
                    <a:pt x="597" y="1"/>
                    <a:pt x="518" y="41"/>
                  </a:cubicBezTo>
                  <a:cubicBezTo>
                    <a:pt x="418" y="299"/>
                    <a:pt x="239" y="498"/>
                    <a:pt x="140" y="717"/>
                  </a:cubicBezTo>
                  <a:cubicBezTo>
                    <a:pt x="100" y="916"/>
                    <a:pt x="0" y="1135"/>
                    <a:pt x="199" y="1314"/>
                  </a:cubicBezTo>
                  <a:cubicBezTo>
                    <a:pt x="239" y="1393"/>
                    <a:pt x="299" y="1433"/>
                    <a:pt x="339" y="1513"/>
                  </a:cubicBezTo>
                  <a:cubicBezTo>
                    <a:pt x="400" y="1556"/>
                    <a:pt x="461" y="1573"/>
                    <a:pt x="526" y="1573"/>
                  </a:cubicBezTo>
                  <a:cubicBezTo>
                    <a:pt x="608" y="1573"/>
                    <a:pt x="696" y="1546"/>
                    <a:pt x="796" y="1513"/>
                  </a:cubicBezTo>
                  <a:cubicBezTo>
                    <a:pt x="924" y="1498"/>
                    <a:pt x="1031" y="1434"/>
                    <a:pt x="1147" y="1434"/>
                  </a:cubicBezTo>
                  <a:cubicBezTo>
                    <a:pt x="1194" y="1434"/>
                    <a:pt x="1242" y="1444"/>
                    <a:pt x="1293" y="1473"/>
                  </a:cubicBezTo>
                  <a:cubicBezTo>
                    <a:pt x="1326" y="1467"/>
                    <a:pt x="1358" y="1465"/>
                    <a:pt x="1390" y="1465"/>
                  </a:cubicBezTo>
                  <a:cubicBezTo>
                    <a:pt x="1682" y="1465"/>
                    <a:pt x="1928" y="1675"/>
                    <a:pt x="2238" y="1675"/>
                  </a:cubicBezTo>
                  <a:cubicBezTo>
                    <a:pt x="2261" y="1675"/>
                    <a:pt x="2284" y="1674"/>
                    <a:pt x="2308" y="1672"/>
                  </a:cubicBezTo>
                  <a:cubicBezTo>
                    <a:pt x="2388" y="1493"/>
                    <a:pt x="2308" y="1314"/>
                    <a:pt x="2308" y="1135"/>
                  </a:cubicBezTo>
                  <a:cubicBezTo>
                    <a:pt x="1711" y="876"/>
                    <a:pt x="955" y="816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9"/>
            <p:cNvSpPr/>
            <p:nvPr/>
          </p:nvSpPr>
          <p:spPr>
            <a:xfrm>
              <a:off x="5010275" y="4245500"/>
              <a:ext cx="92025" cy="20925"/>
            </a:xfrm>
            <a:custGeom>
              <a:avLst/>
              <a:gdLst/>
              <a:ahLst/>
              <a:cxnLst/>
              <a:rect l="l" t="t" r="r" b="b"/>
              <a:pathLst>
                <a:path w="3681" h="837" extrusionOk="0">
                  <a:moveTo>
                    <a:pt x="3103" y="1"/>
                  </a:moveTo>
                  <a:cubicBezTo>
                    <a:pt x="3044" y="21"/>
                    <a:pt x="2944" y="21"/>
                    <a:pt x="2865" y="40"/>
                  </a:cubicBezTo>
                  <a:cubicBezTo>
                    <a:pt x="2646" y="120"/>
                    <a:pt x="2387" y="120"/>
                    <a:pt x="2148" y="160"/>
                  </a:cubicBezTo>
                  <a:lnTo>
                    <a:pt x="1512" y="160"/>
                  </a:lnTo>
                  <a:cubicBezTo>
                    <a:pt x="1492" y="158"/>
                    <a:pt x="1472" y="157"/>
                    <a:pt x="1453" y="157"/>
                  </a:cubicBezTo>
                  <a:cubicBezTo>
                    <a:pt x="1257" y="157"/>
                    <a:pt x="1076" y="239"/>
                    <a:pt x="895" y="239"/>
                  </a:cubicBezTo>
                  <a:cubicBezTo>
                    <a:pt x="816" y="239"/>
                    <a:pt x="716" y="239"/>
                    <a:pt x="656" y="259"/>
                  </a:cubicBezTo>
                  <a:cubicBezTo>
                    <a:pt x="398" y="398"/>
                    <a:pt x="0" y="458"/>
                    <a:pt x="458" y="836"/>
                  </a:cubicBezTo>
                  <a:cubicBezTo>
                    <a:pt x="1154" y="717"/>
                    <a:pt x="1850" y="697"/>
                    <a:pt x="2546" y="657"/>
                  </a:cubicBezTo>
                  <a:cubicBezTo>
                    <a:pt x="2734" y="547"/>
                    <a:pt x="2934" y="522"/>
                    <a:pt x="3140" y="522"/>
                  </a:cubicBezTo>
                  <a:cubicBezTo>
                    <a:pt x="3304" y="522"/>
                    <a:pt x="3472" y="538"/>
                    <a:pt x="3640" y="538"/>
                  </a:cubicBezTo>
                  <a:cubicBezTo>
                    <a:pt x="3640" y="498"/>
                    <a:pt x="3660" y="438"/>
                    <a:pt x="3680" y="418"/>
                  </a:cubicBezTo>
                  <a:cubicBezTo>
                    <a:pt x="3660" y="279"/>
                    <a:pt x="3581" y="160"/>
                    <a:pt x="3481" y="100"/>
                  </a:cubicBezTo>
                  <a:cubicBezTo>
                    <a:pt x="3362" y="21"/>
                    <a:pt x="3243" y="1"/>
                    <a:pt x="3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9"/>
            <p:cNvSpPr/>
            <p:nvPr/>
          </p:nvSpPr>
          <p:spPr>
            <a:xfrm>
              <a:off x="5064475" y="4167425"/>
              <a:ext cx="73125" cy="16425"/>
            </a:xfrm>
            <a:custGeom>
              <a:avLst/>
              <a:gdLst/>
              <a:ahLst/>
              <a:cxnLst/>
              <a:rect l="l" t="t" r="r" b="b"/>
              <a:pathLst>
                <a:path w="2925" h="657" extrusionOk="0">
                  <a:moveTo>
                    <a:pt x="2825" y="0"/>
                  </a:moveTo>
                  <a:lnTo>
                    <a:pt x="378" y="299"/>
                  </a:lnTo>
                  <a:cubicBezTo>
                    <a:pt x="398" y="458"/>
                    <a:pt x="0" y="398"/>
                    <a:pt x="219" y="657"/>
                  </a:cubicBezTo>
                  <a:cubicBezTo>
                    <a:pt x="1114" y="657"/>
                    <a:pt x="1990" y="557"/>
                    <a:pt x="2825" y="299"/>
                  </a:cubicBezTo>
                  <a:cubicBezTo>
                    <a:pt x="2925" y="199"/>
                    <a:pt x="2925" y="100"/>
                    <a:pt x="2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9"/>
            <p:cNvSpPr/>
            <p:nvPr/>
          </p:nvSpPr>
          <p:spPr>
            <a:xfrm>
              <a:off x="4910800" y="4439275"/>
              <a:ext cx="84075" cy="20675"/>
            </a:xfrm>
            <a:custGeom>
              <a:avLst/>
              <a:gdLst/>
              <a:ahLst/>
              <a:cxnLst/>
              <a:rect l="l" t="t" r="r" b="b"/>
              <a:pathLst>
                <a:path w="3363" h="827" extrusionOk="0">
                  <a:moveTo>
                    <a:pt x="545" y="1"/>
                  </a:moveTo>
                  <a:cubicBezTo>
                    <a:pt x="355" y="1"/>
                    <a:pt x="171" y="71"/>
                    <a:pt x="0" y="306"/>
                  </a:cubicBezTo>
                  <a:cubicBezTo>
                    <a:pt x="76" y="354"/>
                    <a:pt x="159" y="364"/>
                    <a:pt x="244" y="364"/>
                  </a:cubicBezTo>
                  <a:cubicBezTo>
                    <a:pt x="305" y="364"/>
                    <a:pt x="368" y="359"/>
                    <a:pt x="430" y="359"/>
                  </a:cubicBezTo>
                  <a:cubicBezTo>
                    <a:pt x="530" y="359"/>
                    <a:pt x="628" y="373"/>
                    <a:pt x="717" y="445"/>
                  </a:cubicBezTo>
                  <a:cubicBezTo>
                    <a:pt x="1356" y="521"/>
                    <a:pt x="1924" y="827"/>
                    <a:pt x="2555" y="827"/>
                  </a:cubicBezTo>
                  <a:cubicBezTo>
                    <a:pt x="2592" y="827"/>
                    <a:pt x="2629" y="826"/>
                    <a:pt x="2666" y="823"/>
                  </a:cubicBezTo>
                  <a:cubicBezTo>
                    <a:pt x="2710" y="823"/>
                    <a:pt x="2755" y="824"/>
                    <a:pt x="2801" y="824"/>
                  </a:cubicBezTo>
                  <a:cubicBezTo>
                    <a:pt x="2984" y="824"/>
                    <a:pt x="3171" y="811"/>
                    <a:pt x="3283" y="684"/>
                  </a:cubicBezTo>
                  <a:cubicBezTo>
                    <a:pt x="3303" y="664"/>
                    <a:pt x="3342" y="624"/>
                    <a:pt x="3362" y="605"/>
                  </a:cubicBezTo>
                  <a:cubicBezTo>
                    <a:pt x="2885" y="266"/>
                    <a:pt x="2288" y="326"/>
                    <a:pt x="1771" y="107"/>
                  </a:cubicBezTo>
                  <a:lnTo>
                    <a:pt x="1652" y="107"/>
                  </a:lnTo>
                  <a:cubicBezTo>
                    <a:pt x="1572" y="127"/>
                    <a:pt x="1473" y="127"/>
                    <a:pt x="1393" y="147"/>
                  </a:cubicBezTo>
                  <a:cubicBezTo>
                    <a:pt x="1111" y="147"/>
                    <a:pt x="821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9"/>
            <p:cNvSpPr/>
            <p:nvPr/>
          </p:nvSpPr>
          <p:spPr>
            <a:xfrm>
              <a:off x="4968500" y="4301200"/>
              <a:ext cx="18900" cy="79600"/>
            </a:xfrm>
            <a:custGeom>
              <a:avLst/>
              <a:gdLst/>
              <a:ahLst/>
              <a:cxnLst/>
              <a:rect l="l" t="t" r="r" b="b"/>
              <a:pathLst>
                <a:path w="756" h="3184" extrusionOk="0">
                  <a:moveTo>
                    <a:pt x="358" y="1"/>
                  </a:moveTo>
                  <a:cubicBezTo>
                    <a:pt x="0" y="975"/>
                    <a:pt x="199" y="1970"/>
                    <a:pt x="219" y="2945"/>
                  </a:cubicBezTo>
                  <a:cubicBezTo>
                    <a:pt x="219" y="3084"/>
                    <a:pt x="378" y="3164"/>
                    <a:pt x="537" y="3183"/>
                  </a:cubicBezTo>
                  <a:cubicBezTo>
                    <a:pt x="756" y="2368"/>
                    <a:pt x="597" y="1552"/>
                    <a:pt x="676" y="717"/>
                  </a:cubicBezTo>
                  <a:cubicBezTo>
                    <a:pt x="657" y="657"/>
                    <a:pt x="637" y="558"/>
                    <a:pt x="637" y="458"/>
                  </a:cubicBezTo>
                  <a:cubicBezTo>
                    <a:pt x="577" y="279"/>
                    <a:pt x="557" y="10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9"/>
            <p:cNvSpPr/>
            <p:nvPr/>
          </p:nvSpPr>
          <p:spPr>
            <a:xfrm>
              <a:off x="4377675" y="4420050"/>
              <a:ext cx="32850" cy="65900"/>
            </a:xfrm>
            <a:custGeom>
              <a:avLst/>
              <a:gdLst/>
              <a:ahLst/>
              <a:cxnLst/>
              <a:rect l="l" t="t" r="r" b="b"/>
              <a:pathLst>
                <a:path w="1314" h="2636" extrusionOk="0">
                  <a:moveTo>
                    <a:pt x="458" y="1"/>
                  </a:moveTo>
                  <a:cubicBezTo>
                    <a:pt x="1" y="180"/>
                    <a:pt x="219" y="498"/>
                    <a:pt x="319" y="797"/>
                  </a:cubicBezTo>
                  <a:cubicBezTo>
                    <a:pt x="398" y="1115"/>
                    <a:pt x="637" y="1413"/>
                    <a:pt x="438" y="1791"/>
                  </a:cubicBezTo>
                  <a:cubicBezTo>
                    <a:pt x="398" y="1831"/>
                    <a:pt x="339" y="1911"/>
                    <a:pt x="319" y="1990"/>
                  </a:cubicBezTo>
                  <a:cubicBezTo>
                    <a:pt x="299" y="2010"/>
                    <a:pt x="299" y="2070"/>
                    <a:pt x="259" y="2090"/>
                  </a:cubicBezTo>
                  <a:cubicBezTo>
                    <a:pt x="259" y="2129"/>
                    <a:pt x="239" y="2169"/>
                    <a:pt x="239" y="2209"/>
                  </a:cubicBezTo>
                  <a:cubicBezTo>
                    <a:pt x="239" y="2309"/>
                    <a:pt x="279" y="2388"/>
                    <a:pt x="339" y="2428"/>
                  </a:cubicBezTo>
                  <a:cubicBezTo>
                    <a:pt x="587" y="2428"/>
                    <a:pt x="822" y="2635"/>
                    <a:pt x="1078" y="2635"/>
                  </a:cubicBezTo>
                  <a:cubicBezTo>
                    <a:pt x="1129" y="2635"/>
                    <a:pt x="1181" y="2627"/>
                    <a:pt x="1234" y="2607"/>
                  </a:cubicBezTo>
                  <a:cubicBezTo>
                    <a:pt x="1134" y="2488"/>
                    <a:pt x="856" y="2408"/>
                    <a:pt x="935" y="2309"/>
                  </a:cubicBezTo>
                  <a:cubicBezTo>
                    <a:pt x="1313" y="1692"/>
                    <a:pt x="856" y="1135"/>
                    <a:pt x="836" y="538"/>
                  </a:cubicBezTo>
                  <a:cubicBezTo>
                    <a:pt x="697" y="399"/>
                    <a:pt x="776" y="200"/>
                    <a:pt x="717" y="21"/>
                  </a:cubicBezTo>
                  <a:cubicBezTo>
                    <a:pt x="637" y="21"/>
                    <a:pt x="538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9"/>
            <p:cNvSpPr/>
            <p:nvPr/>
          </p:nvSpPr>
          <p:spPr>
            <a:xfrm>
              <a:off x="4973450" y="4484200"/>
              <a:ext cx="25900" cy="63200"/>
            </a:xfrm>
            <a:custGeom>
              <a:avLst/>
              <a:gdLst/>
              <a:ahLst/>
              <a:cxnLst/>
              <a:rect l="l" t="t" r="r" b="b"/>
              <a:pathLst>
                <a:path w="1036" h="2528" extrusionOk="0">
                  <a:moveTo>
                    <a:pt x="682" y="1"/>
                  </a:moveTo>
                  <a:cubicBezTo>
                    <a:pt x="595" y="1"/>
                    <a:pt x="499" y="24"/>
                    <a:pt x="399" y="41"/>
                  </a:cubicBezTo>
                  <a:cubicBezTo>
                    <a:pt x="379" y="61"/>
                    <a:pt x="339" y="61"/>
                    <a:pt x="299" y="61"/>
                  </a:cubicBezTo>
                  <a:cubicBezTo>
                    <a:pt x="61" y="697"/>
                    <a:pt x="1" y="1334"/>
                    <a:pt x="180" y="2010"/>
                  </a:cubicBezTo>
                  <a:cubicBezTo>
                    <a:pt x="299" y="2150"/>
                    <a:pt x="180" y="2388"/>
                    <a:pt x="339" y="2527"/>
                  </a:cubicBezTo>
                  <a:cubicBezTo>
                    <a:pt x="638" y="2189"/>
                    <a:pt x="478" y="1791"/>
                    <a:pt x="459" y="1414"/>
                  </a:cubicBezTo>
                  <a:cubicBezTo>
                    <a:pt x="459" y="1215"/>
                    <a:pt x="478" y="1135"/>
                    <a:pt x="657" y="1115"/>
                  </a:cubicBezTo>
                  <a:cubicBezTo>
                    <a:pt x="697" y="996"/>
                    <a:pt x="697" y="837"/>
                    <a:pt x="836" y="737"/>
                  </a:cubicBezTo>
                  <a:cubicBezTo>
                    <a:pt x="996" y="618"/>
                    <a:pt x="1035" y="419"/>
                    <a:pt x="976" y="220"/>
                  </a:cubicBezTo>
                  <a:cubicBezTo>
                    <a:pt x="906" y="46"/>
                    <a:pt x="803" y="1"/>
                    <a:pt x="6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9"/>
            <p:cNvSpPr/>
            <p:nvPr/>
          </p:nvSpPr>
          <p:spPr>
            <a:xfrm>
              <a:off x="4376675" y="4358900"/>
              <a:ext cx="66175" cy="15125"/>
            </a:xfrm>
            <a:custGeom>
              <a:avLst/>
              <a:gdLst/>
              <a:ahLst/>
              <a:cxnLst/>
              <a:rect l="l" t="t" r="r" b="b"/>
              <a:pathLst>
                <a:path w="2647" h="605" extrusionOk="0">
                  <a:moveTo>
                    <a:pt x="180" y="0"/>
                  </a:moveTo>
                  <a:cubicBezTo>
                    <a:pt x="180" y="40"/>
                    <a:pt x="160" y="60"/>
                    <a:pt x="160" y="80"/>
                  </a:cubicBezTo>
                  <a:cubicBezTo>
                    <a:pt x="100" y="100"/>
                    <a:pt x="80" y="100"/>
                    <a:pt x="60" y="100"/>
                  </a:cubicBezTo>
                  <a:cubicBezTo>
                    <a:pt x="41" y="139"/>
                    <a:pt x="41" y="159"/>
                    <a:pt x="1" y="179"/>
                  </a:cubicBezTo>
                  <a:cubicBezTo>
                    <a:pt x="47" y="488"/>
                    <a:pt x="285" y="605"/>
                    <a:pt x="491" y="605"/>
                  </a:cubicBezTo>
                  <a:cubicBezTo>
                    <a:pt x="551" y="605"/>
                    <a:pt x="608" y="595"/>
                    <a:pt x="657" y="577"/>
                  </a:cubicBezTo>
                  <a:cubicBezTo>
                    <a:pt x="859" y="512"/>
                    <a:pt x="1059" y="491"/>
                    <a:pt x="1258" y="491"/>
                  </a:cubicBezTo>
                  <a:cubicBezTo>
                    <a:pt x="1617" y="491"/>
                    <a:pt x="1973" y="560"/>
                    <a:pt x="2327" y="560"/>
                  </a:cubicBezTo>
                  <a:cubicBezTo>
                    <a:pt x="2434" y="560"/>
                    <a:pt x="2540" y="553"/>
                    <a:pt x="2646" y="537"/>
                  </a:cubicBezTo>
                  <a:cubicBezTo>
                    <a:pt x="2487" y="199"/>
                    <a:pt x="2229" y="179"/>
                    <a:pt x="1950" y="159"/>
                  </a:cubicBezTo>
                  <a:cubicBezTo>
                    <a:pt x="1353" y="139"/>
                    <a:pt x="777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9"/>
            <p:cNvSpPr/>
            <p:nvPr/>
          </p:nvSpPr>
          <p:spPr>
            <a:xfrm>
              <a:off x="4970975" y="4581575"/>
              <a:ext cx="59200" cy="20575"/>
            </a:xfrm>
            <a:custGeom>
              <a:avLst/>
              <a:gdLst/>
              <a:ahLst/>
              <a:cxnLst/>
              <a:rect l="l" t="t" r="r" b="b"/>
              <a:pathLst>
                <a:path w="2368" h="823" extrusionOk="0">
                  <a:moveTo>
                    <a:pt x="1682" y="0"/>
                  </a:moveTo>
                  <a:cubicBezTo>
                    <a:pt x="1119" y="0"/>
                    <a:pt x="593" y="188"/>
                    <a:pt x="80" y="403"/>
                  </a:cubicBezTo>
                  <a:lnTo>
                    <a:pt x="80" y="383"/>
                  </a:lnTo>
                  <a:lnTo>
                    <a:pt x="80" y="383"/>
                  </a:lnTo>
                  <a:cubicBezTo>
                    <a:pt x="1" y="622"/>
                    <a:pt x="160" y="821"/>
                    <a:pt x="359" y="821"/>
                  </a:cubicBezTo>
                  <a:cubicBezTo>
                    <a:pt x="414" y="819"/>
                    <a:pt x="469" y="819"/>
                    <a:pt x="525" y="819"/>
                  </a:cubicBezTo>
                  <a:cubicBezTo>
                    <a:pt x="675" y="819"/>
                    <a:pt x="825" y="823"/>
                    <a:pt x="975" y="823"/>
                  </a:cubicBezTo>
                  <a:cubicBezTo>
                    <a:pt x="1472" y="823"/>
                    <a:pt x="1960" y="777"/>
                    <a:pt x="2368" y="383"/>
                  </a:cubicBezTo>
                  <a:lnTo>
                    <a:pt x="2030" y="25"/>
                  </a:lnTo>
                  <a:cubicBezTo>
                    <a:pt x="1912" y="8"/>
                    <a:pt x="1796" y="0"/>
                    <a:pt x="16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9"/>
            <p:cNvSpPr/>
            <p:nvPr/>
          </p:nvSpPr>
          <p:spPr>
            <a:xfrm>
              <a:off x="4265275" y="4345800"/>
              <a:ext cx="71650" cy="17100"/>
            </a:xfrm>
            <a:custGeom>
              <a:avLst/>
              <a:gdLst/>
              <a:ahLst/>
              <a:cxnLst/>
              <a:rect l="l" t="t" r="r" b="b"/>
              <a:pathLst>
                <a:path w="2866" h="684" extrusionOk="0">
                  <a:moveTo>
                    <a:pt x="237" y="0"/>
                  </a:moveTo>
                  <a:cubicBezTo>
                    <a:pt x="185" y="0"/>
                    <a:pt x="133" y="2"/>
                    <a:pt x="80" y="7"/>
                  </a:cubicBezTo>
                  <a:cubicBezTo>
                    <a:pt x="1" y="67"/>
                    <a:pt x="1" y="126"/>
                    <a:pt x="60" y="206"/>
                  </a:cubicBezTo>
                  <a:cubicBezTo>
                    <a:pt x="160" y="464"/>
                    <a:pt x="558" y="186"/>
                    <a:pt x="578" y="524"/>
                  </a:cubicBezTo>
                  <a:cubicBezTo>
                    <a:pt x="617" y="584"/>
                    <a:pt x="617" y="624"/>
                    <a:pt x="637" y="683"/>
                  </a:cubicBezTo>
                  <a:lnTo>
                    <a:pt x="2169" y="683"/>
                  </a:lnTo>
                  <a:cubicBezTo>
                    <a:pt x="2217" y="614"/>
                    <a:pt x="2287" y="596"/>
                    <a:pt x="2365" y="596"/>
                  </a:cubicBezTo>
                  <a:cubicBezTo>
                    <a:pt x="2451" y="596"/>
                    <a:pt x="2546" y="619"/>
                    <a:pt x="2631" y="619"/>
                  </a:cubicBezTo>
                  <a:cubicBezTo>
                    <a:pt x="2756" y="619"/>
                    <a:pt x="2857" y="570"/>
                    <a:pt x="2865" y="325"/>
                  </a:cubicBezTo>
                  <a:cubicBezTo>
                    <a:pt x="2610" y="219"/>
                    <a:pt x="2360" y="158"/>
                    <a:pt x="2109" y="158"/>
                  </a:cubicBezTo>
                  <a:cubicBezTo>
                    <a:pt x="1892" y="158"/>
                    <a:pt x="1675" y="204"/>
                    <a:pt x="1453" y="305"/>
                  </a:cubicBezTo>
                  <a:cubicBezTo>
                    <a:pt x="1423" y="345"/>
                    <a:pt x="1398" y="365"/>
                    <a:pt x="1373" y="365"/>
                  </a:cubicBezTo>
                  <a:cubicBezTo>
                    <a:pt x="1349" y="365"/>
                    <a:pt x="1324" y="345"/>
                    <a:pt x="1294" y="305"/>
                  </a:cubicBezTo>
                  <a:cubicBezTo>
                    <a:pt x="977" y="129"/>
                    <a:pt x="629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9"/>
            <p:cNvSpPr/>
            <p:nvPr/>
          </p:nvSpPr>
          <p:spPr>
            <a:xfrm>
              <a:off x="4955050" y="4397450"/>
              <a:ext cx="79600" cy="22250"/>
            </a:xfrm>
            <a:custGeom>
              <a:avLst/>
              <a:gdLst/>
              <a:ahLst/>
              <a:cxnLst/>
              <a:rect l="l" t="t" r="r" b="b"/>
              <a:pathLst>
                <a:path w="3184" h="890" extrusionOk="0">
                  <a:moveTo>
                    <a:pt x="408" y="1"/>
                  </a:moveTo>
                  <a:cubicBezTo>
                    <a:pt x="274" y="1"/>
                    <a:pt x="139" y="9"/>
                    <a:pt x="1" y="30"/>
                  </a:cubicBezTo>
                  <a:cubicBezTo>
                    <a:pt x="260" y="328"/>
                    <a:pt x="677" y="129"/>
                    <a:pt x="936" y="308"/>
                  </a:cubicBezTo>
                  <a:cubicBezTo>
                    <a:pt x="1135" y="428"/>
                    <a:pt x="1334" y="646"/>
                    <a:pt x="896" y="726"/>
                  </a:cubicBezTo>
                  <a:lnTo>
                    <a:pt x="836" y="786"/>
                  </a:lnTo>
                  <a:cubicBezTo>
                    <a:pt x="817" y="805"/>
                    <a:pt x="836" y="845"/>
                    <a:pt x="896" y="885"/>
                  </a:cubicBezTo>
                  <a:cubicBezTo>
                    <a:pt x="922" y="888"/>
                    <a:pt x="947" y="890"/>
                    <a:pt x="971" y="890"/>
                  </a:cubicBezTo>
                  <a:cubicBezTo>
                    <a:pt x="1355" y="890"/>
                    <a:pt x="1649" y="544"/>
                    <a:pt x="2023" y="544"/>
                  </a:cubicBezTo>
                  <a:cubicBezTo>
                    <a:pt x="2095" y="544"/>
                    <a:pt x="2170" y="556"/>
                    <a:pt x="2249" y="587"/>
                  </a:cubicBezTo>
                  <a:cubicBezTo>
                    <a:pt x="2301" y="561"/>
                    <a:pt x="2355" y="551"/>
                    <a:pt x="2409" y="551"/>
                  </a:cubicBezTo>
                  <a:cubicBezTo>
                    <a:pt x="2564" y="551"/>
                    <a:pt x="2727" y="627"/>
                    <a:pt x="2873" y="627"/>
                  </a:cubicBezTo>
                  <a:cubicBezTo>
                    <a:pt x="2993" y="627"/>
                    <a:pt x="3101" y="576"/>
                    <a:pt x="3184" y="388"/>
                  </a:cubicBezTo>
                  <a:cubicBezTo>
                    <a:pt x="3120" y="334"/>
                    <a:pt x="3050" y="315"/>
                    <a:pt x="2977" y="315"/>
                  </a:cubicBezTo>
                  <a:cubicBezTo>
                    <a:pt x="2915" y="315"/>
                    <a:pt x="2850" y="330"/>
                    <a:pt x="2786" y="348"/>
                  </a:cubicBezTo>
                  <a:cubicBezTo>
                    <a:pt x="2488" y="328"/>
                    <a:pt x="2209" y="288"/>
                    <a:pt x="1931" y="229"/>
                  </a:cubicBezTo>
                  <a:cubicBezTo>
                    <a:pt x="1424" y="134"/>
                    <a:pt x="929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9"/>
            <p:cNvSpPr/>
            <p:nvPr/>
          </p:nvSpPr>
          <p:spPr>
            <a:xfrm>
              <a:off x="4797900" y="4223625"/>
              <a:ext cx="26400" cy="62550"/>
            </a:xfrm>
            <a:custGeom>
              <a:avLst/>
              <a:gdLst/>
              <a:ahLst/>
              <a:cxnLst/>
              <a:rect l="l" t="t" r="r" b="b"/>
              <a:pathLst>
                <a:path w="1056" h="2502" extrusionOk="0">
                  <a:moveTo>
                    <a:pt x="1" y="0"/>
                  </a:moveTo>
                  <a:cubicBezTo>
                    <a:pt x="419" y="140"/>
                    <a:pt x="657" y="418"/>
                    <a:pt x="558" y="915"/>
                  </a:cubicBezTo>
                  <a:cubicBezTo>
                    <a:pt x="438" y="1413"/>
                    <a:pt x="339" y="1910"/>
                    <a:pt x="240" y="2427"/>
                  </a:cubicBezTo>
                  <a:cubicBezTo>
                    <a:pt x="289" y="2477"/>
                    <a:pt x="339" y="2502"/>
                    <a:pt x="389" y="2502"/>
                  </a:cubicBezTo>
                  <a:cubicBezTo>
                    <a:pt x="438" y="2502"/>
                    <a:pt x="488" y="2477"/>
                    <a:pt x="538" y="2427"/>
                  </a:cubicBezTo>
                  <a:cubicBezTo>
                    <a:pt x="737" y="1930"/>
                    <a:pt x="995" y="1413"/>
                    <a:pt x="856" y="836"/>
                  </a:cubicBezTo>
                  <a:cubicBezTo>
                    <a:pt x="836" y="796"/>
                    <a:pt x="717" y="716"/>
                    <a:pt x="896" y="697"/>
                  </a:cubicBezTo>
                  <a:cubicBezTo>
                    <a:pt x="1055" y="577"/>
                    <a:pt x="1035" y="378"/>
                    <a:pt x="1055" y="179"/>
                  </a:cubicBezTo>
                  <a:cubicBezTo>
                    <a:pt x="956" y="20"/>
                    <a:pt x="797" y="8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9"/>
            <p:cNvSpPr/>
            <p:nvPr/>
          </p:nvSpPr>
          <p:spPr>
            <a:xfrm>
              <a:off x="4792925" y="4284300"/>
              <a:ext cx="17950" cy="64175"/>
            </a:xfrm>
            <a:custGeom>
              <a:avLst/>
              <a:gdLst/>
              <a:ahLst/>
              <a:cxnLst/>
              <a:rect l="l" t="t" r="r" b="b"/>
              <a:pathLst>
                <a:path w="718" h="2567" extrusionOk="0">
                  <a:moveTo>
                    <a:pt x="419" y="0"/>
                  </a:moveTo>
                  <a:cubicBezTo>
                    <a:pt x="1" y="1273"/>
                    <a:pt x="21" y="1930"/>
                    <a:pt x="538" y="2566"/>
                  </a:cubicBezTo>
                  <a:cubicBezTo>
                    <a:pt x="419" y="1651"/>
                    <a:pt x="618" y="816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9"/>
            <p:cNvSpPr/>
            <p:nvPr/>
          </p:nvSpPr>
          <p:spPr>
            <a:xfrm>
              <a:off x="4965000" y="4148175"/>
              <a:ext cx="25400" cy="66525"/>
            </a:xfrm>
            <a:custGeom>
              <a:avLst/>
              <a:gdLst/>
              <a:ahLst/>
              <a:cxnLst/>
              <a:rect l="l" t="t" r="r" b="b"/>
              <a:pathLst>
                <a:path w="1016" h="2661" extrusionOk="0">
                  <a:moveTo>
                    <a:pt x="719" y="1"/>
                  </a:moveTo>
                  <a:cubicBezTo>
                    <a:pt x="635" y="1"/>
                    <a:pt x="556" y="112"/>
                    <a:pt x="498" y="213"/>
                  </a:cubicBezTo>
                  <a:cubicBezTo>
                    <a:pt x="379" y="770"/>
                    <a:pt x="279" y="1347"/>
                    <a:pt x="279" y="1924"/>
                  </a:cubicBezTo>
                  <a:cubicBezTo>
                    <a:pt x="220" y="2223"/>
                    <a:pt x="1" y="2541"/>
                    <a:pt x="478" y="2660"/>
                  </a:cubicBezTo>
                  <a:cubicBezTo>
                    <a:pt x="697" y="2223"/>
                    <a:pt x="637" y="1686"/>
                    <a:pt x="816" y="1248"/>
                  </a:cubicBezTo>
                  <a:cubicBezTo>
                    <a:pt x="836" y="1248"/>
                    <a:pt x="876" y="1228"/>
                    <a:pt x="896" y="1188"/>
                  </a:cubicBezTo>
                  <a:cubicBezTo>
                    <a:pt x="916" y="1148"/>
                    <a:pt x="916" y="1129"/>
                    <a:pt x="836" y="1069"/>
                  </a:cubicBezTo>
                  <a:cubicBezTo>
                    <a:pt x="876" y="969"/>
                    <a:pt x="876" y="850"/>
                    <a:pt x="876" y="751"/>
                  </a:cubicBezTo>
                  <a:cubicBezTo>
                    <a:pt x="976" y="512"/>
                    <a:pt x="1015" y="233"/>
                    <a:pt x="816" y="54"/>
                  </a:cubicBezTo>
                  <a:cubicBezTo>
                    <a:pt x="784" y="16"/>
                    <a:pt x="751" y="1"/>
                    <a:pt x="7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9"/>
            <p:cNvSpPr/>
            <p:nvPr/>
          </p:nvSpPr>
          <p:spPr>
            <a:xfrm>
              <a:off x="5423025" y="4174375"/>
              <a:ext cx="81600" cy="19450"/>
            </a:xfrm>
            <a:custGeom>
              <a:avLst/>
              <a:gdLst/>
              <a:ahLst/>
              <a:cxnLst/>
              <a:rect l="l" t="t" r="r" b="b"/>
              <a:pathLst>
                <a:path w="3264" h="778" extrusionOk="0">
                  <a:moveTo>
                    <a:pt x="3025" y="1"/>
                  </a:moveTo>
                  <a:cubicBezTo>
                    <a:pt x="2726" y="1"/>
                    <a:pt x="2468" y="21"/>
                    <a:pt x="2169" y="21"/>
                  </a:cubicBezTo>
                  <a:cubicBezTo>
                    <a:pt x="1982" y="90"/>
                    <a:pt x="1794" y="106"/>
                    <a:pt x="1607" y="106"/>
                  </a:cubicBezTo>
                  <a:cubicBezTo>
                    <a:pt x="1446" y="106"/>
                    <a:pt x="1286" y="94"/>
                    <a:pt x="1126" y="94"/>
                  </a:cubicBezTo>
                  <a:cubicBezTo>
                    <a:pt x="942" y="94"/>
                    <a:pt x="758" y="111"/>
                    <a:pt x="578" y="180"/>
                  </a:cubicBezTo>
                  <a:cubicBezTo>
                    <a:pt x="399" y="200"/>
                    <a:pt x="260" y="200"/>
                    <a:pt x="81" y="220"/>
                  </a:cubicBezTo>
                  <a:lnTo>
                    <a:pt x="21" y="279"/>
                  </a:lnTo>
                  <a:cubicBezTo>
                    <a:pt x="1" y="299"/>
                    <a:pt x="21" y="339"/>
                    <a:pt x="81" y="379"/>
                  </a:cubicBezTo>
                  <a:lnTo>
                    <a:pt x="260" y="558"/>
                  </a:lnTo>
                  <a:cubicBezTo>
                    <a:pt x="399" y="677"/>
                    <a:pt x="598" y="757"/>
                    <a:pt x="777" y="777"/>
                  </a:cubicBezTo>
                  <a:cubicBezTo>
                    <a:pt x="817" y="777"/>
                    <a:pt x="856" y="777"/>
                    <a:pt x="895" y="777"/>
                  </a:cubicBezTo>
                  <a:cubicBezTo>
                    <a:pt x="1168" y="777"/>
                    <a:pt x="1421" y="762"/>
                    <a:pt x="1612" y="518"/>
                  </a:cubicBezTo>
                  <a:cubicBezTo>
                    <a:pt x="1804" y="388"/>
                    <a:pt x="2013" y="358"/>
                    <a:pt x="2229" y="358"/>
                  </a:cubicBezTo>
                  <a:cubicBezTo>
                    <a:pt x="2412" y="358"/>
                    <a:pt x="2598" y="379"/>
                    <a:pt x="2783" y="379"/>
                  </a:cubicBezTo>
                  <a:cubicBezTo>
                    <a:pt x="2947" y="379"/>
                    <a:pt x="3108" y="363"/>
                    <a:pt x="3263" y="299"/>
                  </a:cubicBezTo>
                  <a:cubicBezTo>
                    <a:pt x="3164" y="180"/>
                    <a:pt x="3104" y="100"/>
                    <a:pt x="30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9"/>
            <p:cNvSpPr/>
            <p:nvPr/>
          </p:nvSpPr>
          <p:spPr>
            <a:xfrm>
              <a:off x="4863050" y="4082375"/>
              <a:ext cx="80100" cy="12675"/>
            </a:xfrm>
            <a:custGeom>
              <a:avLst/>
              <a:gdLst/>
              <a:ahLst/>
              <a:cxnLst/>
              <a:rect l="l" t="t" r="r" b="b"/>
              <a:pathLst>
                <a:path w="3204" h="507" extrusionOk="0">
                  <a:moveTo>
                    <a:pt x="717" y="1"/>
                  </a:moveTo>
                  <a:cubicBezTo>
                    <a:pt x="639" y="79"/>
                    <a:pt x="543" y="92"/>
                    <a:pt x="443" y="92"/>
                  </a:cubicBezTo>
                  <a:cubicBezTo>
                    <a:pt x="387" y="92"/>
                    <a:pt x="330" y="88"/>
                    <a:pt x="275" y="88"/>
                  </a:cubicBezTo>
                  <a:cubicBezTo>
                    <a:pt x="175" y="88"/>
                    <a:pt x="79" y="102"/>
                    <a:pt x="1" y="180"/>
                  </a:cubicBezTo>
                  <a:cubicBezTo>
                    <a:pt x="80" y="259"/>
                    <a:pt x="120" y="299"/>
                    <a:pt x="200" y="339"/>
                  </a:cubicBezTo>
                  <a:cubicBezTo>
                    <a:pt x="304" y="329"/>
                    <a:pt x="408" y="325"/>
                    <a:pt x="512" y="325"/>
                  </a:cubicBezTo>
                  <a:cubicBezTo>
                    <a:pt x="1199" y="325"/>
                    <a:pt x="1879" y="506"/>
                    <a:pt x="2579" y="506"/>
                  </a:cubicBezTo>
                  <a:cubicBezTo>
                    <a:pt x="2661" y="506"/>
                    <a:pt x="2743" y="504"/>
                    <a:pt x="2826" y="498"/>
                  </a:cubicBezTo>
                  <a:cubicBezTo>
                    <a:pt x="2925" y="379"/>
                    <a:pt x="3204" y="498"/>
                    <a:pt x="3204" y="220"/>
                  </a:cubicBezTo>
                  <a:cubicBezTo>
                    <a:pt x="3097" y="106"/>
                    <a:pt x="2967" y="79"/>
                    <a:pt x="2830" y="79"/>
                  </a:cubicBezTo>
                  <a:cubicBezTo>
                    <a:pt x="2703" y="79"/>
                    <a:pt x="2570" y="102"/>
                    <a:pt x="2443" y="102"/>
                  </a:cubicBezTo>
                  <a:cubicBezTo>
                    <a:pt x="2323" y="102"/>
                    <a:pt x="2208" y="81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9"/>
            <p:cNvSpPr/>
            <p:nvPr/>
          </p:nvSpPr>
          <p:spPr>
            <a:xfrm>
              <a:off x="5372300" y="4446550"/>
              <a:ext cx="79600" cy="30225"/>
            </a:xfrm>
            <a:custGeom>
              <a:avLst/>
              <a:gdLst/>
              <a:ahLst/>
              <a:cxnLst/>
              <a:rect l="l" t="t" r="r" b="b"/>
              <a:pathLst>
                <a:path w="3184" h="1209" extrusionOk="0">
                  <a:moveTo>
                    <a:pt x="2739" y="0"/>
                  </a:moveTo>
                  <a:cubicBezTo>
                    <a:pt x="2622" y="0"/>
                    <a:pt x="2507" y="25"/>
                    <a:pt x="2388" y="75"/>
                  </a:cubicBezTo>
                  <a:cubicBezTo>
                    <a:pt x="2328" y="95"/>
                    <a:pt x="2308" y="135"/>
                    <a:pt x="2289" y="154"/>
                  </a:cubicBezTo>
                  <a:cubicBezTo>
                    <a:pt x="1791" y="493"/>
                    <a:pt x="1194" y="532"/>
                    <a:pt x="618" y="672"/>
                  </a:cubicBezTo>
                  <a:cubicBezTo>
                    <a:pt x="359" y="751"/>
                    <a:pt x="120" y="751"/>
                    <a:pt x="1" y="1030"/>
                  </a:cubicBezTo>
                  <a:cubicBezTo>
                    <a:pt x="61" y="1149"/>
                    <a:pt x="200" y="1209"/>
                    <a:pt x="339" y="1209"/>
                  </a:cubicBezTo>
                  <a:cubicBezTo>
                    <a:pt x="574" y="1209"/>
                    <a:pt x="793" y="1127"/>
                    <a:pt x="1040" y="1127"/>
                  </a:cubicBezTo>
                  <a:cubicBezTo>
                    <a:pt x="1065" y="1127"/>
                    <a:pt x="1090" y="1127"/>
                    <a:pt x="1115" y="1129"/>
                  </a:cubicBezTo>
                  <a:cubicBezTo>
                    <a:pt x="1194" y="1129"/>
                    <a:pt x="1254" y="1109"/>
                    <a:pt x="1334" y="1050"/>
                  </a:cubicBezTo>
                  <a:cubicBezTo>
                    <a:pt x="1911" y="771"/>
                    <a:pt x="2587" y="831"/>
                    <a:pt x="3144" y="532"/>
                  </a:cubicBezTo>
                  <a:cubicBezTo>
                    <a:pt x="3184" y="413"/>
                    <a:pt x="3184" y="314"/>
                    <a:pt x="3184" y="174"/>
                  </a:cubicBezTo>
                  <a:cubicBezTo>
                    <a:pt x="3144" y="135"/>
                    <a:pt x="3124" y="115"/>
                    <a:pt x="3104" y="75"/>
                  </a:cubicBezTo>
                  <a:cubicBezTo>
                    <a:pt x="2975" y="25"/>
                    <a:pt x="2856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9"/>
            <p:cNvSpPr/>
            <p:nvPr/>
          </p:nvSpPr>
          <p:spPr>
            <a:xfrm>
              <a:off x="4756125" y="4117200"/>
              <a:ext cx="77125" cy="18725"/>
            </a:xfrm>
            <a:custGeom>
              <a:avLst/>
              <a:gdLst/>
              <a:ahLst/>
              <a:cxnLst/>
              <a:rect l="l" t="t" r="r" b="b"/>
              <a:pathLst>
                <a:path w="3085" h="749" extrusionOk="0">
                  <a:moveTo>
                    <a:pt x="419" y="0"/>
                  </a:moveTo>
                  <a:cubicBezTo>
                    <a:pt x="319" y="0"/>
                    <a:pt x="200" y="20"/>
                    <a:pt x="100" y="20"/>
                  </a:cubicBezTo>
                  <a:cubicBezTo>
                    <a:pt x="1" y="120"/>
                    <a:pt x="1" y="259"/>
                    <a:pt x="100" y="358"/>
                  </a:cubicBezTo>
                  <a:cubicBezTo>
                    <a:pt x="179" y="353"/>
                    <a:pt x="257" y="350"/>
                    <a:pt x="336" y="350"/>
                  </a:cubicBezTo>
                  <a:cubicBezTo>
                    <a:pt x="799" y="350"/>
                    <a:pt x="1270" y="447"/>
                    <a:pt x="1712" y="617"/>
                  </a:cubicBezTo>
                  <a:cubicBezTo>
                    <a:pt x="1917" y="709"/>
                    <a:pt x="2128" y="749"/>
                    <a:pt x="2361" y="749"/>
                  </a:cubicBezTo>
                  <a:cubicBezTo>
                    <a:pt x="2578" y="749"/>
                    <a:pt x="2815" y="714"/>
                    <a:pt x="3084" y="657"/>
                  </a:cubicBezTo>
                  <a:cubicBezTo>
                    <a:pt x="2428" y="418"/>
                    <a:pt x="1811" y="378"/>
                    <a:pt x="1314" y="20"/>
                  </a:cubicBezTo>
                  <a:lnTo>
                    <a:pt x="976" y="20"/>
                  </a:lnTo>
                  <a:cubicBezTo>
                    <a:pt x="909" y="63"/>
                    <a:pt x="848" y="77"/>
                    <a:pt x="790" y="77"/>
                  </a:cubicBezTo>
                  <a:cubicBezTo>
                    <a:pt x="658" y="77"/>
                    <a:pt x="543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9"/>
            <p:cNvSpPr/>
            <p:nvPr/>
          </p:nvSpPr>
          <p:spPr>
            <a:xfrm>
              <a:off x="4977450" y="4127550"/>
              <a:ext cx="40800" cy="40550"/>
            </a:xfrm>
            <a:custGeom>
              <a:avLst/>
              <a:gdLst/>
              <a:ahLst/>
              <a:cxnLst/>
              <a:rect l="l" t="t" r="r" b="b"/>
              <a:pathLst>
                <a:path w="1632" h="1622" extrusionOk="0">
                  <a:moveTo>
                    <a:pt x="436" y="1"/>
                  </a:moveTo>
                  <a:cubicBezTo>
                    <a:pt x="319" y="1"/>
                    <a:pt x="237" y="76"/>
                    <a:pt x="219" y="183"/>
                  </a:cubicBezTo>
                  <a:cubicBezTo>
                    <a:pt x="139" y="481"/>
                    <a:pt x="80" y="760"/>
                    <a:pt x="0" y="1019"/>
                  </a:cubicBezTo>
                  <a:cubicBezTo>
                    <a:pt x="68" y="999"/>
                    <a:pt x="159" y="956"/>
                    <a:pt x="224" y="956"/>
                  </a:cubicBezTo>
                  <a:cubicBezTo>
                    <a:pt x="292" y="956"/>
                    <a:pt x="330" y="1004"/>
                    <a:pt x="279" y="1178"/>
                  </a:cubicBezTo>
                  <a:cubicBezTo>
                    <a:pt x="239" y="1337"/>
                    <a:pt x="318" y="1456"/>
                    <a:pt x="378" y="1576"/>
                  </a:cubicBezTo>
                  <a:cubicBezTo>
                    <a:pt x="450" y="1608"/>
                    <a:pt x="518" y="1622"/>
                    <a:pt x="585" y="1622"/>
                  </a:cubicBezTo>
                  <a:cubicBezTo>
                    <a:pt x="887" y="1622"/>
                    <a:pt x="1145" y="1344"/>
                    <a:pt x="1457" y="1344"/>
                  </a:cubicBezTo>
                  <a:cubicBezTo>
                    <a:pt x="1494" y="1344"/>
                    <a:pt x="1533" y="1348"/>
                    <a:pt x="1572" y="1357"/>
                  </a:cubicBezTo>
                  <a:cubicBezTo>
                    <a:pt x="1572" y="1357"/>
                    <a:pt x="1592" y="1357"/>
                    <a:pt x="1611" y="1297"/>
                  </a:cubicBezTo>
                  <a:cubicBezTo>
                    <a:pt x="1631" y="1257"/>
                    <a:pt x="1611" y="1237"/>
                    <a:pt x="1572" y="1178"/>
                  </a:cubicBezTo>
                  <a:lnTo>
                    <a:pt x="1393" y="1178"/>
                  </a:lnTo>
                  <a:cubicBezTo>
                    <a:pt x="1284" y="1180"/>
                    <a:pt x="1191" y="1183"/>
                    <a:pt x="1111" y="1183"/>
                  </a:cubicBezTo>
                  <a:cubicBezTo>
                    <a:pt x="618" y="1183"/>
                    <a:pt x="625" y="1092"/>
                    <a:pt x="676" y="442"/>
                  </a:cubicBezTo>
                  <a:cubicBezTo>
                    <a:pt x="696" y="382"/>
                    <a:pt x="676" y="302"/>
                    <a:pt x="676" y="263"/>
                  </a:cubicBezTo>
                  <a:cubicBezTo>
                    <a:pt x="637" y="123"/>
                    <a:pt x="597" y="24"/>
                    <a:pt x="478" y="4"/>
                  </a:cubicBezTo>
                  <a:cubicBezTo>
                    <a:pt x="463" y="2"/>
                    <a:pt x="449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9"/>
            <p:cNvSpPr/>
            <p:nvPr/>
          </p:nvSpPr>
          <p:spPr>
            <a:xfrm>
              <a:off x="5129625" y="4094075"/>
              <a:ext cx="72625" cy="20150"/>
            </a:xfrm>
            <a:custGeom>
              <a:avLst/>
              <a:gdLst/>
              <a:ahLst/>
              <a:cxnLst/>
              <a:rect l="l" t="t" r="r" b="b"/>
              <a:pathLst>
                <a:path w="2905" h="806" extrusionOk="0">
                  <a:moveTo>
                    <a:pt x="731" y="0"/>
                  </a:moveTo>
                  <a:cubicBezTo>
                    <a:pt x="522" y="0"/>
                    <a:pt x="319" y="30"/>
                    <a:pt x="120" y="130"/>
                  </a:cubicBezTo>
                  <a:cubicBezTo>
                    <a:pt x="60" y="169"/>
                    <a:pt x="0" y="249"/>
                    <a:pt x="0" y="348"/>
                  </a:cubicBezTo>
                  <a:cubicBezTo>
                    <a:pt x="25" y="488"/>
                    <a:pt x="107" y="512"/>
                    <a:pt x="200" y="512"/>
                  </a:cubicBezTo>
                  <a:cubicBezTo>
                    <a:pt x="249" y="512"/>
                    <a:pt x="301" y="506"/>
                    <a:pt x="349" y="506"/>
                  </a:cubicBezTo>
                  <a:cubicBezTo>
                    <a:pt x="428" y="506"/>
                    <a:pt x="496" y="525"/>
                    <a:pt x="517" y="627"/>
                  </a:cubicBezTo>
                  <a:cubicBezTo>
                    <a:pt x="959" y="770"/>
                    <a:pt x="1394" y="777"/>
                    <a:pt x="1825" y="777"/>
                  </a:cubicBezTo>
                  <a:cubicBezTo>
                    <a:pt x="1873" y="777"/>
                    <a:pt x="1921" y="777"/>
                    <a:pt x="1969" y="777"/>
                  </a:cubicBezTo>
                  <a:cubicBezTo>
                    <a:pt x="2208" y="777"/>
                    <a:pt x="2447" y="779"/>
                    <a:pt x="2686" y="806"/>
                  </a:cubicBezTo>
                  <a:cubicBezTo>
                    <a:pt x="2765" y="746"/>
                    <a:pt x="2845" y="687"/>
                    <a:pt x="2905" y="627"/>
                  </a:cubicBezTo>
                  <a:cubicBezTo>
                    <a:pt x="2785" y="408"/>
                    <a:pt x="2547" y="348"/>
                    <a:pt x="2308" y="249"/>
                  </a:cubicBezTo>
                  <a:cubicBezTo>
                    <a:pt x="2009" y="189"/>
                    <a:pt x="1671" y="149"/>
                    <a:pt x="1373" y="50"/>
                  </a:cubicBezTo>
                  <a:cubicBezTo>
                    <a:pt x="1154" y="30"/>
                    <a:pt x="940" y="0"/>
                    <a:pt x="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9"/>
            <p:cNvSpPr/>
            <p:nvPr/>
          </p:nvSpPr>
          <p:spPr>
            <a:xfrm>
              <a:off x="4750675" y="4149025"/>
              <a:ext cx="57200" cy="25875"/>
            </a:xfrm>
            <a:custGeom>
              <a:avLst/>
              <a:gdLst/>
              <a:ahLst/>
              <a:cxnLst/>
              <a:rect l="l" t="t" r="r" b="b"/>
              <a:pathLst>
                <a:path w="2288" h="1035" extrusionOk="0">
                  <a:moveTo>
                    <a:pt x="119" y="0"/>
                  </a:moveTo>
                  <a:cubicBezTo>
                    <a:pt x="40" y="80"/>
                    <a:pt x="0" y="199"/>
                    <a:pt x="20" y="339"/>
                  </a:cubicBezTo>
                  <a:cubicBezTo>
                    <a:pt x="40" y="418"/>
                    <a:pt x="60" y="478"/>
                    <a:pt x="119" y="538"/>
                  </a:cubicBezTo>
                  <a:cubicBezTo>
                    <a:pt x="344" y="867"/>
                    <a:pt x="625" y="1027"/>
                    <a:pt x="962" y="1027"/>
                  </a:cubicBezTo>
                  <a:cubicBezTo>
                    <a:pt x="1073" y="1027"/>
                    <a:pt x="1190" y="1010"/>
                    <a:pt x="1313" y="975"/>
                  </a:cubicBezTo>
                  <a:cubicBezTo>
                    <a:pt x="1379" y="951"/>
                    <a:pt x="1441" y="942"/>
                    <a:pt x="1501" y="942"/>
                  </a:cubicBezTo>
                  <a:cubicBezTo>
                    <a:pt x="1640" y="942"/>
                    <a:pt x="1765" y="993"/>
                    <a:pt x="1890" y="1035"/>
                  </a:cubicBezTo>
                  <a:cubicBezTo>
                    <a:pt x="1950" y="876"/>
                    <a:pt x="2208" y="935"/>
                    <a:pt x="2288" y="717"/>
                  </a:cubicBezTo>
                  <a:cubicBezTo>
                    <a:pt x="1994" y="651"/>
                    <a:pt x="1727" y="492"/>
                    <a:pt x="1465" y="492"/>
                  </a:cubicBezTo>
                  <a:cubicBezTo>
                    <a:pt x="1407" y="492"/>
                    <a:pt x="1350" y="500"/>
                    <a:pt x="1293" y="518"/>
                  </a:cubicBezTo>
                  <a:cubicBezTo>
                    <a:pt x="1167" y="561"/>
                    <a:pt x="1054" y="581"/>
                    <a:pt x="950" y="581"/>
                  </a:cubicBezTo>
                  <a:cubicBezTo>
                    <a:pt x="579" y="581"/>
                    <a:pt x="337" y="327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9"/>
            <p:cNvSpPr/>
            <p:nvPr/>
          </p:nvSpPr>
          <p:spPr>
            <a:xfrm>
              <a:off x="4923225" y="4231550"/>
              <a:ext cx="54250" cy="18950"/>
            </a:xfrm>
            <a:custGeom>
              <a:avLst/>
              <a:gdLst/>
              <a:ahLst/>
              <a:cxnLst/>
              <a:rect l="l" t="t" r="r" b="b"/>
              <a:pathLst>
                <a:path w="2170" h="758" extrusionOk="0">
                  <a:moveTo>
                    <a:pt x="651" y="0"/>
                  </a:moveTo>
                  <a:cubicBezTo>
                    <a:pt x="633" y="0"/>
                    <a:pt x="616" y="1"/>
                    <a:pt x="598" y="2"/>
                  </a:cubicBezTo>
                  <a:cubicBezTo>
                    <a:pt x="498" y="280"/>
                    <a:pt x="259" y="320"/>
                    <a:pt x="1" y="380"/>
                  </a:cubicBezTo>
                  <a:cubicBezTo>
                    <a:pt x="558" y="579"/>
                    <a:pt x="1115" y="718"/>
                    <a:pt x="1672" y="758"/>
                  </a:cubicBezTo>
                  <a:cubicBezTo>
                    <a:pt x="1911" y="758"/>
                    <a:pt x="2169" y="718"/>
                    <a:pt x="2109" y="380"/>
                  </a:cubicBezTo>
                  <a:cubicBezTo>
                    <a:pt x="1990" y="181"/>
                    <a:pt x="1771" y="320"/>
                    <a:pt x="1612" y="201"/>
                  </a:cubicBezTo>
                  <a:cubicBezTo>
                    <a:pt x="1290" y="182"/>
                    <a:pt x="1004" y="0"/>
                    <a:pt x="6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9"/>
            <p:cNvSpPr/>
            <p:nvPr/>
          </p:nvSpPr>
          <p:spPr>
            <a:xfrm>
              <a:off x="5117675" y="4189800"/>
              <a:ext cx="86575" cy="14950"/>
            </a:xfrm>
            <a:custGeom>
              <a:avLst/>
              <a:gdLst/>
              <a:ahLst/>
              <a:cxnLst/>
              <a:rect l="l" t="t" r="r" b="b"/>
              <a:pathLst>
                <a:path w="3463" h="598" extrusionOk="0">
                  <a:moveTo>
                    <a:pt x="3462" y="1"/>
                  </a:moveTo>
                  <a:lnTo>
                    <a:pt x="3462" y="1"/>
                  </a:lnTo>
                  <a:cubicBezTo>
                    <a:pt x="2328" y="359"/>
                    <a:pt x="1294" y="219"/>
                    <a:pt x="299" y="279"/>
                  </a:cubicBezTo>
                  <a:cubicBezTo>
                    <a:pt x="200" y="279"/>
                    <a:pt x="100" y="379"/>
                    <a:pt x="1" y="438"/>
                  </a:cubicBezTo>
                  <a:cubicBezTo>
                    <a:pt x="131" y="521"/>
                    <a:pt x="272" y="541"/>
                    <a:pt x="414" y="541"/>
                  </a:cubicBezTo>
                  <a:cubicBezTo>
                    <a:pt x="557" y="541"/>
                    <a:pt x="703" y="520"/>
                    <a:pt x="843" y="520"/>
                  </a:cubicBezTo>
                  <a:cubicBezTo>
                    <a:pt x="966" y="520"/>
                    <a:pt x="1085" y="537"/>
                    <a:pt x="1194" y="597"/>
                  </a:cubicBezTo>
                  <a:cubicBezTo>
                    <a:pt x="2945" y="458"/>
                    <a:pt x="2945" y="458"/>
                    <a:pt x="34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9"/>
            <p:cNvSpPr/>
            <p:nvPr/>
          </p:nvSpPr>
          <p:spPr>
            <a:xfrm>
              <a:off x="4852625" y="4427150"/>
              <a:ext cx="48750" cy="18475"/>
            </a:xfrm>
            <a:custGeom>
              <a:avLst/>
              <a:gdLst/>
              <a:ahLst/>
              <a:cxnLst/>
              <a:rect l="l" t="t" r="r" b="b"/>
              <a:pathLst>
                <a:path w="1950" h="739" extrusionOk="0">
                  <a:moveTo>
                    <a:pt x="987" y="0"/>
                  </a:moveTo>
                  <a:cubicBezTo>
                    <a:pt x="756" y="0"/>
                    <a:pt x="527" y="25"/>
                    <a:pt x="298" y="55"/>
                  </a:cubicBezTo>
                  <a:cubicBezTo>
                    <a:pt x="119" y="135"/>
                    <a:pt x="0" y="234"/>
                    <a:pt x="119" y="433"/>
                  </a:cubicBezTo>
                  <a:cubicBezTo>
                    <a:pt x="668" y="451"/>
                    <a:pt x="1149" y="739"/>
                    <a:pt x="1702" y="739"/>
                  </a:cubicBezTo>
                  <a:cubicBezTo>
                    <a:pt x="1751" y="739"/>
                    <a:pt x="1800" y="736"/>
                    <a:pt x="1850" y="731"/>
                  </a:cubicBezTo>
                  <a:cubicBezTo>
                    <a:pt x="1950" y="493"/>
                    <a:pt x="1850" y="294"/>
                    <a:pt x="1691" y="95"/>
                  </a:cubicBezTo>
                  <a:cubicBezTo>
                    <a:pt x="1452" y="25"/>
                    <a:pt x="1218" y="0"/>
                    <a:pt x="9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9"/>
            <p:cNvSpPr/>
            <p:nvPr/>
          </p:nvSpPr>
          <p:spPr>
            <a:xfrm>
              <a:off x="4637775" y="4396325"/>
              <a:ext cx="68650" cy="15325"/>
            </a:xfrm>
            <a:custGeom>
              <a:avLst/>
              <a:gdLst/>
              <a:ahLst/>
              <a:cxnLst/>
              <a:rect l="l" t="t" r="r" b="b"/>
              <a:pathLst>
                <a:path w="2746" h="613" extrusionOk="0">
                  <a:moveTo>
                    <a:pt x="371" y="0"/>
                  </a:moveTo>
                  <a:cubicBezTo>
                    <a:pt x="279" y="0"/>
                    <a:pt x="189" y="25"/>
                    <a:pt x="100" y="75"/>
                  </a:cubicBezTo>
                  <a:cubicBezTo>
                    <a:pt x="0" y="274"/>
                    <a:pt x="179" y="333"/>
                    <a:pt x="279" y="413"/>
                  </a:cubicBezTo>
                  <a:cubicBezTo>
                    <a:pt x="573" y="451"/>
                    <a:pt x="866" y="613"/>
                    <a:pt x="1165" y="613"/>
                  </a:cubicBezTo>
                  <a:cubicBezTo>
                    <a:pt x="1332" y="613"/>
                    <a:pt x="1501" y="562"/>
                    <a:pt x="1671" y="413"/>
                  </a:cubicBezTo>
                  <a:cubicBezTo>
                    <a:pt x="1771" y="413"/>
                    <a:pt x="1890" y="453"/>
                    <a:pt x="1990" y="453"/>
                  </a:cubicBezTo>
                  <a:cubicBezTo>
                    <a:pt x="2104" y="262"/>
                    <a:pt x="2276" y="242"/>
                    <a:pt x="2452" y="242"/>
                  </a:cubicBezTo>
                  <a:cubicBezTo>
                    <a:pt x="2499" y="242"/>
                    <a:pt x="2546" y="243"/>
                    <a:pt x="2592" y="243"/>
                  </a:cubicBezTo>
                  <a:cubicBezTo>
                    <a:pt x="2644" y="243"/>
                    <a:pt x="2696" y="241"/>
                    <a:pt x="2746" y="234"/>
                  </a:cubicBezTo>
                  <a:cubicBezTo>
                    <a:pt x="2459" y="109"/>
                    <a:pt x="2176" y="50"/>
                    <a:pt x="1901" y="50"/>
                  </a:cubicBezTo>
                  <a:cubicBezTo>
                    <a:pt x="1603" y="50"/>
                    <a:pt x="1314" y="119"/>
                    <a:pt x="1035" y="254"/>
                  </a:cubicBezTo>
                  <a:cubicBezTo>
                    <a:pt x="955" y="194"/>
                    <a:pt x="876" y="154"/>
                    <a:pt x="836" y="75"/>
                  </a:cubicBezTo>
                  <a:lnTo>
                    <a:pt x="657" y="75"/>
                  </a:lnTo>
                  <a:cubicBezTo>
                    <a:pt x="557" y="25"/>
                    <a:pt x="463" y="0"/>
                    <a:pt x="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9"/>
            <p:cNvSpPr/>
            <p:nvPr/>
          </p:nvSpPr>
          <p:spPr>
            <a:xfrm>
              <a:off x="4598025" y="4392850"/>
              <a:ext cx="46225" cy="17475"/>
            </a:xfrm>
            <a:custGeom>
              <a:avLst/>
              <a:gdLst/>
              <a:ahLst/>
              <a:cxnLst/>
              <a:rect l="l" t="t" r="r" b="b"/>
              <a:pathLst>
                <a:path w="1849" h="699" extrusionOk="0">
                  <a:moveTo>
                    <a:pt x="1206" y="0"/>
                  </a:moveTo>
                  <a:cubicBezTo>
                    <a:pt x="968" y="0"/>
                    <a:pt x="728" y="244"/>
                    <a:pt x="477" y="244"/>
                  </a:cubicBezTo>
                  <a:cubicBezTo>
                    <a:pt x="360" y="244"/>
                    <a:pt x="241" y="190"/>
                    <a:pt x="118" y="35"/>
                  </a:cubicBezTo>
                  <a:cubicBezTo>
                    <a:pt x="117" y="33"/>
                    <a:pt x="115" y="32"/>
                    <a:pt x="113" y="32"/>
                  </a:cubicBezTo>
                  <a:cubicBezTo>
                    <a:pt x="84" y="32"/>
                    <a:pt x="0" y="142"/>
                    <a:pt x="19" y="234"/>
                  </a:cubicBezTo>
                  <a:cubicBezTo>
                    <a:pt x="98" y="393"/>
                    <a:pt x="178" y="492"/>
                    <a:pt x="337" y="532"/>
                  </a:cubicBezTo>
                  <a:cubicBezTo>
                    <a:pt x="629" y="625"/>
                    <a:pt x="928" y="698"/>
                    <a:pt x="1225" y="698"/>
                  </a:cubicBezTo>
                  <a:cubicBezTo>
                    <a:pt x="1435" y="698"/>
                    <a:pt x="1644" y="662"/>
                    <a:pt x="1849" y="572"/>
                  </a:cubicBezTo>
                  <a:cubicBezTo>
                    <a:pt x="1789" y="472"/>
                    <a:pt x="1730" y="333"/>
                    <a:pt x="1670" y="214"/>
                  </a:cubicBezTo>
                  <a:cubicBezTo>
                    <a:pt x="1571" y="174"/>
                    <a:pt x="1451" y="114"/>
                    <a:pt x="1352" y="35"/>
                  </a:cubicBezTo>
                  <a:cubicBezTo>
                    <a:pt x="1303" y="10"/>
                    <a:pt x="1255" y="0"/>
                    <a:pt x="1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9"/>
            <p:cNvSpPr/>
            <p:nvPr/>
          </p:nvSpPr>
          <p:spPr>
            <a:xfrm>
              <a:off x="5310850" y="4472775"/>
              <a:ext cx="79875" cy="19625"/>
            </a:xfrm>
            <a:custGeom>
              <a:avLst/>
              <a:gdLst/>
              <a:ahLst/>
              <a:cxnLst/>
              <a:rect l="l" t="t" r="r" b="b"/>
              <a:pathLst>
                <a:path w="3195" h="785" extrusionOk="0">
                  <a:moveTo>
                    <a:pt x="2459" y="1"/>
                  </a:moveTo>
                  <a:cubicBezTo>
                    <a:pt x="1663" y="259"/>
                    <a:pt x="828" y="418"/>
                    <a:pt x="12" y="518"/>
                  </a:cubicBezTo>
                  <a:cubicBezTo>
                    <a:pt x="1" y="723"/>
                    <a:pt x="55" y="785"/>
                    <a:pt x="140" y="785"/>
                  </a:cubicBezTo>
                  <a:cubicBezTo>
                    <a:pt x="204" y="785"/>
                    <a:pt x="285" y="751"/>
                    <a:pt x="370" y="717"/>
                  </a:cubicBezTo>
                  <a:cubicBezTo>
                    <a:pt x="1325" y="617"/>
                    <a:pt x="2260" y="418"/>
                    <a:pt x="3195" y="200"/>
                  </a:cubicBezTo>
                  <a:cubicBezTo>
                    <a:pt x="3115" y="60"/>
                    <a:pt x="2916" y="160"/>
                    <a:pt x="2857" y="20"/>
                  </a:cubicBezTo>
                  <a:cubicBezTo>
                    <a:pt x="2718" y="20"/>
                    <a:pt x="2578" y="1"/>
                    <a:pt x="2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9"/>
            <p:cNvSpPr/>
            <p:nvPr/>
          </p:nvSpPr>
          <p:spPr>
            <a:xfrm>
              <a:off x="4946100" y="4088725"/>
              <a:ext cx="56225" cy="19300"/>
            </a:xfrm>
            <a:custGeom>
              <a:avLst/>
              <a:gdLst/>
              <a:ahLst/>
              <a:cxnLst/>
              <a:rect l="l" t="t" r="r" b="b"/>
              <a:pathLst>
                <a:path w="2249" h="772" extrusionOk="0">
                  <a:moveTo>
                    <a:pt x="1325" y="1"/>
                  </a:moveTo>
                  <a:cubicBezTo>
                    <a:pt x="1137" y="1"/>
                    <a:pt x="942" y="28"/>
                    <a:pt x="750" y="28"/>
                  </a:cubicBezTo>
                  <a:cubicBezTo>
                    <a:pt x="719" y="28"/>
                    <a:pt x="688" y="27"/>
                    <a:pt x="657" y="25"/>
                  </a:cubicBezTo>
                  <a:cubicBezTo>
                    <a:pt x="439" y="105"/>
                    <a:pt x="160" y="65"/>
                    <a:pt x="1" y="304"/>
                  </a:cubicBezTo>
                  <a:cubicBezTo>
                    <a:pt x="120" y="503"/>
                    <a:pt x="439" y="403"/>
                    <a:pt x="558" y="622"/>
                  </a:cubicBezTo>
                  <a:cubicBezTo>
                    <a:pt x="705" y="498"/>
                    <a:pt x="846" y="453"/>
                    <a:pt x="981" y="453"/>
                  </a:cubicBezTo>
                  <a:cubicBezTo>
                    <a:pt x="1193" y="453"/>
                    <a:pt x="1390" y="565"/>
                    <a:pt x="1572" y="662"/>
                  </a:cubicBezTo>
                  <a:cubicBezTo>
                    <a:pt x="1689" y="732"/>
                    <a:pt x="1790" y="771"/>
                    <a:pt x="1872" y="771"/>
                  </a:cubicBezTo>
                  <a:cubicBezTo>
                    <a:pt x="2002" y="771"/>
                    <a:pt x="2085" y="674"/>
                    <a:pt x="2110" y="443"/>
                  </a:cubicBezTo>
                  <a:cubicBezTo>
                    <a:pt x="2249" y="85"/>
                    <a:pt x="1851" y="244"/>
                    <a:pt x="1771" y="85"/>
                  </a:cubicBezTo>
                  <a:cubicBezTo>
                    <a:pt x="1631" y="19"/>
                    <a:pt x="1481" y="1"/>
                    <a:pt x="1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9"/>
            <p:cNvSpPr/>
            <p:nvPr/>
          </p:nvSpPr>
          <p:spPr>
            <a:xfrm>
              <a:off x="4514925" y="4185550"/>
              <a:ext cx="33350" cy="54500"/>
            </a:xfrm>
            <a:custGeom>
              <a:avLst/>
              <a:gdLst/>
              <a:ahLst/>
              <a:cxnLst/>
              <a:rect l="l" t="t" r="r" b="b"/>
              <a:pathLst>
                <a:path w="1334" h="2180" extrusionOk="0">
                  <a:moveTo>
                    <a:pt x="1057" y="0"/>
                  </a:moveTo>
                  <a:cubicBezTo>
                    <a:pt x="961" y="0"/>
                    <a:pt x="879" y="70"/>
                    <a:pt x="797" y="111"/>
                  </a:cubicBezTo>
                  <a:cubicBezTo>
                    <a:pt x="578" y="608"/>
                    <a:pt x="240" y="1046"/>
                    <a:pt x="240" y="1623"/>
                  </a:cubicBezTo>
                  <a:cubicBezTo>
                    <a:pt x="240" y="1842"/>
                    <a:pt x="1" y="2120"/>
                    <a:pt x="419" y="2180"/>
                  </a:cubicBezTo>
                  <a:cubicBezTo>
                    <a:pt x="598" y="1543"/>
                    <a:pt x="717" y="887"/>
                    <a:pt x="1194" y="389"/>
                  </a:cubicBezTo>
                  <a:cubicBezTo>
                    <a:pt x="1294" y="290"/>
                    <a:pt x="1334" y="171"/>
                    <a:pt x="1194" y="51"/>
                  </a:cubicBezTo>
                  <a:cubicBezTo>
                    <a:pt x="1145" y="14"/>
                    <a:pt x="1100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9"/>
            <p:cNvSpPr/>
            <p:nvPr/>
          </p:nvSpPr>
          <p:spPr>
            <a:xfrm>
              <a:off x="4975950" y="4251400"/>
              <a:ext cx="49750" cy="16625"/>
            </a:xfrm>
            <a:custGeom>
              <a:avLst/>
              <a:gdLst/>
              <a:ahLst/>
              <a:cxnLst/>
              <a:rect l="l" t="t" r="r" b="b"/>
              <a:pathLst>
                <a:path w="1990" h="665" extrusionOk="0">
                  <a:moveTo>
                    <a:pt x="1550" y="1"/>
                  </a:moveTo>
                  <a:cubicBezTo>
                    <a:pt x="1348" y="1"/>
                    <a:pt x="1142" y="49"/>
                    <a:pt x="935" y="83"/>
                  </a:cubicBezTo>
                  <a:cubicBezTo>
                    <a:pt x="867" y="107"/>
                    <a:pt x="797" y="114"/>
                    <a:pt x="725" y="114"/>
                  </a:cubicBezTo>
                  <a:cubicBezTo>
                    <a:pt x="641" y="114"/>
                    <a:pt x="555" y="105"/>
                    <a:pt x="467" y="105"/>
                  </a:cubicBezTo>
                  <a:cubicBezTo>
                    <a:pt x="317" y="105"/>
                    <a:pt x="161" y="130"/>
                    <a:pt x="0" y="262"/>
                  </a:cubicBezTo>
                  <a:cubicBezTo>
                    <a:pt x="355" y="579"/>
                    <a:pt x="724" y="665"/>
                    <a:pt x="1103" y="665"/>
                  </a:cubicBezTo>
                  <a:cubicBezTo>
                    <a:pt x="1342" y="665"/>
                    <a:pt x="1585" y="631"/>
                    <a:pt x="1831" y="600"/>
                  </a:cubicBezTo>
                  <a:cubicBezTo>
                    <a:pt x="1592" y="322"/>
                    <a:pt x="1890" y="262"/>
                    <a:pt x="1990" y="103"/>
                  </a:cubicBezTo>
                  <a:cubicBezTo>
                    <a:pt x="1846" y="27"/>
                    <a:pt x="1699" y="1"/>
                    <a:pt x="1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9"/>
            <p:cNvSpPr/>
            <p:nvPr/>
          </p:nvSpPr>
          <p:spPr>
            <a:xfrm>
              <a:off x="5244000" y="4370000"/>
              <a:ext cx="75125" cy="15800"/>
            </a:xfrm>
            <a:custGeom>
              <a:avLst/>
              <a:gdLst/>
              <a:ahLst/>
              <a:cxnLst/>
              <a:rect l="l" t="t" r="r" b="b"/>
              <a:pathLst>
                <a:path w="3005" h="632" extrusionOk="0">
                  <a:moveTo>
                    <a:pt x="2824" y="1"/>
                  </a:moveTo>
                  <a:cubicBezTo>
                    <a:pt x="2721" y="1"/>
                    <a:pt x="2593" y="72"/>
                    <a:pt x="2487" y="93"/>
                  </a:cubicBezTo>
                  <a:cubicBezTo>
                    <a:pt x="1652" y="113"/>
                    <a:pt x="816" y="213"/>
                    <a:pt x="1" y="412"/>
                  </a:cubicBezTo>
                  <a:cubicBezTo>
                    <a:pt x="80" y="591"/>
                    <a:pt x="299" y="491"/>
                    <a:pt x="398" y="630"/>
                  </a:cubicBezTo>
                  <a:cubicBezTo>
                    <a:pt x="427" y="631"/>
                    <a:pt x="456" y="631"/>
                    <a:pt x="485" y="631"/>
                  </a:cubicBezTo>
                  <a:cubicBezTo>
                    <a:pt x="1349" y="631"/>
                    <a:pt x="2176" y="349"/>
                    <a:pt x="3004" y="252"/>
                  </a:cubicBezTo>
                  <a:cubicBezTo>
                    <a:pt x="2986" y="56"/>
                    <a:pt x="2915" y="1"/>
                    <a:pt x="28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9"/>
            <p:cNvSpPr/>
            <p:nvPr/>
          </p:nvSpPr>
          <p:spPr>
            <a:xfrm>
              <a:off x="4893400" y="4429500"/>
              <a:ext cx="62175" cy="17725"/>
            </a:xfrm>
            <a:custGeom>
              <a:avLst/>
              <a:gdLst/>
              <a:ahLst/>
              <a:cxnLst/>
              <a:rect l="l" t="t" r="r" b="b"/>
              <a:pathLst>
                <a:path w="2487" h="709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220"/>
                    <a:pt x="80" y="439"/>
                    <a:pt x="199" y="637"/>
                  </a:cubicBezTo>
                  <a:cubicBezTo>
                    <a:pt x="300" y="682"/>
                    <a:pt x="400" y="708"/>
                    <a:pt x="494" y="708"/>
                  </a:cubicBezTo>
                  <a:cubicBezTo>
                    <a:pt x="567" y="708"/>
                    <a:pt x="635" y="692"/>
                    <a:pt x="696" y="657"/>
                  </a:cubicBezTo>
                  <a:cubicBezTo>
                    <a:pt x="823" y="520"/>
                    <a:pt x="975" y="468"/>
                    <a:pt x="1135" y="468"/>
                  </a:cubicBezTo>
                  <a:cubicBezTo>
                    <a:pt x="1253" y="468"/>
                    <a:pt x="1374" y="496"/>
                    <a:pt x="1492" y="538"/>
                  </a:cubicBezTo>
                  <a:cubicBezTo>
                    <a:pt x="1684" y="620"/>
                    <a:pt x="1867" y="665"/>
                    <a:pt x="2060" y="665"/>
                  </a:cubicBezTo>
                  <a:cubicBezTo>
                    <a:pt x="2147" y="665"/>
                    <a:pt x="2235" y="656"/>
                    <a:pt x="2328" y="637"/>
                  </a:cubicBezTo>
                  <a:lnTo>
                    <a:pt x="2487" y="498"/>
                  </a:lnTo>
                  <a:cubicBezTo>
                    <a:pt x="2423" y="328"/>
                    <a:pt x="2286" y="289"/>
                    <a:pt x="2157" y="289"/>
                  </a:cubicBezTo>
                  <a:cubicBezTo>
                    <a:pt x="2044" y="289"/>
                    <a:pt x="1936" y="319"/>
                    <a:pt x="1890" y="319"/>
                  </a:cubicBezTo>
                  <a:cubicBezTo>
                    <a:pt x="1792" y="331"/>
                    <a:pt x="1695" y="336"/>
                    <a:pt x="1600" y="336"/>
                  </a:cubicBezTo>
                  <a:cubicBezTo>
                    <a:pt x="1040" y="336"/>
                    <a:pt x="530" y="154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9"/>
            <p:cNvSpPr/>
            <p:nvPr/>
          </p:nvSpPr>
          <p:spPr>
            <a:xfrm>
              <a:off x="4556700" y="4465825"/>
              <a:ext cx="43300" cy="25150"/>
            </a:xfrm>
            <a:custGeom>
              <a:avLst/>
              <a:gdLst/>
              <a:ahLst/>
              <a:cxnLst/>
              <a:rect l="l" t="t" r="r" b="b"/>
              <a:pathLst>
                <a:path w="1732" h="1006" extrusionOk="0">
                  <a:moveTo>
                    <a:pt x="1553" y="0"/>
                  </a:moveTo>
                  <a:cubicBezTo>
                    <a:pt x="1493" y="0"/>
                    <a:pt x="1433" y="40"/>
                    <a:pt x="1354" y="60"/>
                  </a:cubicBezTo>
                  <a:cubicBezTo>
                    <a:pt x="1254" y="139"/>
                    <a:pt x="1155" y="199"/>
                    <a:pt x="1015" y="239"/>
                  </a:cubicBezTo>
                  <a:cubicBezTo>
                    <a:pt x="757" y="259"/>
                    <a:pt x="518" y="239"/>
                    <a:pt x="259" y="338"/>
                  </a:cubicBezTo>
                  <a:cubicBezTo>
                    <a:pt x="180" y="378"/>
                    <a:pt x="140" y="438"/>
                    <a:pt x="80" y="478"/>
                  </a:cubicBezTo>
                  <a:cubicBezTo>
                    <a:pt x="21" y="597"/>
                    <a:pt x="1" y="696"/>
                    <a:pt x="1" y="836"/>
                  </a:cubicBezTo>
                  <a:cubicBezTo>
                    <a:pt x="335" y="947"/>
                    <a:pt x="594" y="1006"/>
                    <a:pt x="812" y="1006"/>
                  </a:cubicBezTo>
                  <a:cubicBezTo>
                    <a:pt x="1180" y="1006"/>
                    <a:pt x="1432" y="839"/>
                    <a:pt x="1732" y="478"/>
                  </a:cubicBezTo>
                  <a:cubicBezTo>
                    <a:pt x="1672" y="398"/>
                    <a:pt x="1672" y="358"/>
                    <a:pt x="1732" y="279"/>
                  </a:cubicBezTo>
                  <a:lnTo>
                    <a:pt x="1732" y="139"/>
                  </a:lnTo>
                  <a:cubicBezTo>
                    <a:pt x="1692" y="60"/>
                    <a:pt x="1632" y="40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9"/>
            <p:cNvSpPr/>
            <p:nvPr/>
          </p:nvSpPr>
          <p:spPr>
            <a:xfrm>
              <a:off x="4319500" y="4353925"/>
              <a:ext cx="61175" cy="13200"/>
            </a:xfrm>
            <a:custGeom>
              <a:avLst/>
              <a:gdLst/>
              <a:ahLst/>
              <a:cxnLst/>
              <a:rect l="l" t="t" r="r" b="b"/>
              <a:pathLst>
                <a:path w="2447" h="528" extrusionOk="0">
                  <a:moveTo>
                    <a:pt x="696" y="0"/>
                  </a:moveTo>
                  <a:cubicBezTo>
                    <a:pt x="557" y="279"/>
                    <a:pt x="159" y="80"/>
                    <a:pt x="0" y="358"/>
                  </a:cubicBezTo>
                  <a:cubicBezTo>
                    <a:pt x="291" y="485"/>
                    <a:pt x="578" y="528"/>
                    <a:pt x="863" y="528"/>
                  </a:cubicBezTo>
                  <a:cubicBezTo>
                    <a:pt x="1339" y="528"/>
                    <a:pt x="1807" y="408"/>
                    <a:pt x="2268" y="358"/>
                  </a:cubicBezTo>
                  <a:lnTo>
                    <a:pt x="2447" y="358"/>
                  </a:lnTo>
                  <a:lnTo>
                    <a:pt x="2447" y="199"/>
                  </a:lnTo>
                  <a:cubicBezTo>
                    <a:pt x="2259" y="76"/>
                    <a:pt x="2067" y="35"/>
                    <a:pt x="1875" y="35"/>
                  </a:cubicBezTo>
                  <a:cubicBezTo>
                    <a:pt x="1600" y="35"/>
                    <a:pt x="1324" y="121"/>
                    <a:pt x="1054" y="179"/>
                  </a:cubicBezTo>
                  <a:cubicBezTo>
                    <a:pt x="975" y="40"/>
                    <a:pt x="855" y="0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9"/>
            <p:cNvSpPr/>
            <p:nvPr/>
          </p:nvSpPr>
          <p:spPr>
            <a:xfrm>
              <a:off x="4512950" y="4226100"/>
              <a:ext cx="14450" cy="68675"/>
            </a:xfrm>
            <a:custGeom>
              <a:avLst/>
              <a:gdLst/>
              <a:ahLst/>
              <a:cxnLst/>
              <a:rect l="l" t="t" r="r" b="b"/>
              <a:pathLst>
                <a:path w="578" h="2747" extrusionOk="0">
                  <a:moveTo>
                    <a:pt x="319" y="1"/>
                  </a:moveTo>
                  <a:lnTo>
                    <a:pt x="319" y="1"/>
                  </a:lnTo>
                  <a:cubicBezTo>
                    <a:pt x="0" y="896"/>
                    <a:pt x="80" y="1791"/>
                    <a:pt x="358" y="2686"/>
                  </a:cubicBezTo>
                  <a:cubicBezTo>
                    <a:pt x="385" y="2730"/>
                    <a:pt x="415" y="2747"/>
                    <a:pt x="447" y="2747"/>
                  </a:cubicBezTo>
                  <a:cubicBezTo>
                    <a:pt x="488" y="2747"/>
                    <a:pt x="533" y="2720"/>
                    <a:pt x="577" y="2686"/>
                  </a:cubicBezTo>
                  <a:cubicBezTo>
                    <a:pt x="557" y="1990"/>
                    <a:pt x="518" y="1254"/>
                    <a:pt x="498" y="558"/>
                  </a:cubicBezTo>
                  <a:cubicBezTo>
                    <a:pt x="299" y="419"/>
                    <a:pt x="378" y="20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9"/>
            <p:cNvSpPr/>
            <p:nvPr/>
          </p:nvSpPr>
          <p:spPr>
            <a:xfrm>
              <a:off x="4703925" y="4146950"/>
              <a:ext cx="50250" cy="15025"/>
            </a:xfrm>
            <a:custGeom>
              <a:avLst/>
              <a:gdLst/>
              <a:ahLst/>
              <a:cxnLst/>
              <a:rect l="l" t="t" r="r" b="b"/>
              <a:pathLst>
                <a:path w="2010" h="601" extrusionOk="0">
                  <a:moveTo>
                    <a:pt x="694" y="0"/>
                  </a:moveTo>
                  <a:cubicBezTo>
                    <a:pt x="452" y="0"/>
                    <a:pt x="253" y="209"/>
                    <a:pt x="0" y="382"/>
                  </a:cubicBezTo>
                  <a:cubicBezTo>
                    <a:pt x="696" y="501"/>
                    <a:pt x="1333" y="601"/>
                    <a:pt x="1989" y="601"/>
                  </a:cubicBezTo>
                  <a:cubicBezTo>
                    <a:pt x="2009" y="521"/>
                    <a:pt x="2009" y="481"/>
                    <a:pt x="2009" y="402"/>
                  </a:cubicBezTo>
                  <a:cubicBezTo>
                    <a:pt x="1890" y="322"/>
                    <a:pt x="1930" y="163"/>
                    <a:pt x="1830" y="83"/>
                  </a:cubicBezTo>
                  <a:cubicBezTo>
                    <a:pt x="1662" y="140"/>
                    <a:pt x="1463" y="255"/>
                    <a:pt x="1291" y="255"/>
                  </a:cubicBezTo>
                  <a:cubicBezTo>
                    <a:pt x="1220" y="255"/>
                    <a:pt x="1153" y="235"/>
                    <a:pt x="1094" y="183"/>
                  </a:cubicBezTo>
                  <a:cubicBezTo>
                    <a:pt x="943" y="51"/>
                    <a:pt x="813" y="0"/>
                    <a:pt x="6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9"/>
            <p:cNvSpPr/>
            <p:nvPr/>
          </p:nvSpPr>
          <p:spPr>
            <a:xfrm>
              <a:off x="4766075" y="4064975"/>
              <a:ext cx="69150" cy="17650"/>
            </a:xfrm>
            <a:custGeom>
              <a:avLst/>
              <a:gdLst/>
              <a:ahLst/>
              <a:cxnLst/>
              <a:rect l="l" t="t" r="r" b="b"/>
              <a:pathLst>
                <a:path w="2766" h="706" extrusionOk="0">
                  <a:moveTo>
                    <a:pt x="916" y="1"/>
                  </a:moveTo>
                  <a:cubicBezTo>
                    <a:pt x="717" y="259"/>
                    <a:pt x="379" y="1"/>
                    <a:pt x="1" y="319"/>
                  </a:cubicBezTo>
                  <a:cubicBezTo>
                    <a:pt x="68" y="316"/>
                    <a:pt x="134" y="314"/>
                    <a:pt x="198" y="314"/>
                  </a:cubicBezTo>
                  <a:cubicBezTo>
                    <a:pt x="1000" y="314"/>
                    <a:pt x="1646" y="531"/>
                    <a:pt x="2308" y="697"/>
                  </a:cubicBezTo>
                  <a:cubicBezTo>
                    <a:pt x="2341" y="703"/>
                    <a:pt x="2377" y="706"/>
                    <a:pt x="2414" y="706"/>
                  </a:cubicBezTo>
                  <a:cubicBezTo>
                    <a:pt x="2490" y="706"/>
                    <a:pt x="2574" y="697"/>
                    <a:pt x="2666" y="697"/>
                  </a:cubicBezTo>
                  <a:cubicBezTo>
                    <a:pt x="2766" y="577"/>
                    <a:pt x="2766" y="478"/>
                    <a:pt x="2666" y="359"/>
                  </a:cubicBezTo>
                  <a:cubicBezTo>
                    <a:pt x="2612" y="364"/>
                    <a:pt x="2559" y="366"/>
                    <a:pt x="2507" y="366"/>
                  </a:cubicBezTo>
                  <a:cubicBezTo>
                    <a:pt x="1942" y="366"/>
                    <a:pt x="1462" y="92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9"/>
            <p:cNvSpPr/>
            <p:nvPr/>
          </p:nvSpPr>
          <p:spPr>
            <a:xfrm>
              <a:off x="4771550" y="4204225"/>
              <a:ext cx="80100" cy="14600"/>
            </a:xfrm>
            <a:custGeom>
              <a:avLst/>
              <a:gdLst/>
              <a:ahLst/>
              <a:cxnLst/>
              <a:rect l="l" t="t" r="r" b="b"/>
              <a:pathLst>
                <a:path w="3204" h="584" extrusionOk="0">
                  <a:moveTo>
                    <a:pt x="1" y="1"/>
                  </a:moveTo>
                  <a:lnTo>
                    <a:pt x="1" y="1"/>
                  </a:lnTo>
                  <a:cubicBezTo>
                    <a:pt x="884" y="306"/>
                    <a:pt x="1782" y="583"/>
                    <a:pt x="2719" y="583"/>
                  </a:cubicBezTo>
                  <a:cubicBezTo>
                    <a:pt x="2879" y="583"/>
                    <a:pt x="3041" y="575"/>
                    <a:pt x="3203" y="558"/>
                  </a:cubicBezTo>
                  <a:cubicBezTo>
                    <a:pt x="2189" y="100"/>
                    <a:pt x="1095" y="1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9"/>
            <p:cNvSpPr/>
            <p:nvPr/>
          </p:nvSpPr>
          <p:spPr>
            <a:xfrm>
              <a:off x="4754650" y="4410725"/>
              <a:ext cx="59200" cy="18800"/>
            </a:xfrm>
            <a:custGeom>
              <a:avLst/>
              <a:gdLst/>
              <a:ahLst/>
              <a:cxnLst/>
              <a:rect l="l" t="t" r="r" b="b"/>
              <a:pathLst>
                <a:path w="2368" h="752" extrusionOk="0">
                  <a:moveTo>
                    <a:pt x="241" y="1"/>
                  </a:moveTo>
                  <a:cubicBezTo>
                    <a:pt x="209" y="1"/>
                    <a:pt x="179" y="6"/>
                    <a:pt x="159" y="16"/>
                  </a:cubicBezTo>
                  <a:cubicBezTo>
                    <a:pt x="100" y="115"/>
                    <a:pt x="60" y="255"/>
                    <a:pt x="0" y="354"/>
                  </a:cubicBezTo>
                  <a:cubicBezTo>
                    <a:pt x="132" y="587"/>
                    <a:pt x="305" y="650"/>
                    <a:pt x="494" y="650"/>
                  </a:cubicBezTo>
                  <a:cubicBezTo>
                    <a:pt x="675" y="650"/>
                    <a:pt x="869" y="592"/>
                    <a:pt x="1054" y="573"/>
                  </a:cubicBezTo>
                  <a:lnTo>
                    <a:pt x="1353" y="573"/>
                  </a:lnTo>
                  <a:cubicBezTo>
                    <a:pt x="1572" y="752"/>
                    <a:pt x="1850" y="652"/>
                    <a:pt x="2069" y="752"/>
                  </a:cubicBezTo>
                  <a:cubicBezTo>
                    <a:pt x="2348" y="752"/>
                    <a:pt x="2367" y="593"/>
                    <a:pt x="2248" y="374"/>
                  </a:cubicBezTo>
                  <a:cubicBezTo>
                    <a:pt x="2095" y="313"/>
                    <a:pt x="1943" y="228"/>
                    <a:pt x="1763" y="228"/>
                  </a:cubicBezTo>
                  <a:cubicBezTo>
                    <a:pt x="1709" y="228"/>
                    <a:pt x="1652" y="236"/>
                    <a:pt x="1592" y="255"/>
                  </a:cubicBezTo>
                  <a:cubicBezTo>
                    <a:pt x="1474" y="296"/>
                    <a:pt x="1351" y="314"/>
                    <a:pt x="1227" y="314"/>
                  </a:cubicBezTo>
                  <a:cubicBezTo>
                    <a:pt x="995" y="314"/>
                    <a:pt x="758" y="253"/>
                    <a:pt x="537" y="175"/>
                  </a:cubicBezTo>
                  <a:cubicBezTo>
                    <a:pt x="458" y="155"/>
                    <a:pt x="378" y="95"/>
                    <a:pt x="338" y="16"/>
                  </a:cubicBezTo>
                  <a:cubicBezTo>
                    <a:pt x="309" y="6"/>
                    <a:pt x="274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9"/>
            <p:cNvSpPr/>
            <p:nvPr/>
          </p:nvSpPr>
          <p:spPr>
            <a:xfrm>
              <a:off x="5146525" y="4161450"/>
              <a:ext cx="54725" cy="12950"/>
            </a:xfrm>
            <a:custGeom>
              <a:avLst/>
              <a:gdLst/>
              <a:ahLst/>
              <a:cxnLst/>
              <a:rect l="l" t="t" r="r" b="b"/>
              <a:pathLst>
                <a:path w="2189" h="518" extrusionOk="0">
                  <a:moveTo>
                    <a:pt x="617" y="1"/>
                  </a:moveTo>
                  <a:cubicBezTo>
                    <a:pt x="418" y="80"/>
                    <a:pt x="239" y="120"/>
                    <a:pt x="60" y="140"/>
                  </a:cubicBezTo>
                  <a:cubicBezTo>
                    <a:pt x="1" y="339"/>
                    <a:pt x="160" y="399"/>
                    <a:pt x="259" y="498"/>
                  </a:cubicBezTo>
                  <a:lnTo>
                    <a:pt x="438" y="498"/>
                  </a:lnTo>
                  <a:cubicBezTo>
                    <a:pt x="491" y="456"/>
                    <a:pt x="543" y="431"/>
                    <a:pt x="596" y="431"/>
                  </a:cubicBezTo>
                  <a:cubicBezTo>
                    <a:pt x="643" y="431"/>
                    <a:pt x="690" y="451"/>
                    <a:pt x="737" y="498"/>
                  </a:cubicBezTo>
                  <a:cubicBezTo>
                    <a:pt x="1095" y="518"/>
                    <a:pt x="1433" y="518"/>
                    <a:pt x="1791" y="518"/>
                  </a:cubicBezTo>
                  <a:cubicBezTo>
                    <a:pt x="2030" y="518"/>
                    <a:pt x="2149" y="418"/>
                    <a:pt x="2189" y="180"/>
                  </a:cubicBezTo>
                  <a:cubicBezTo>
                    <a:pt x="2097" y="166"/>
                    <a:pt x="2004" y="161"/>
                    <a:pt x="1910" y="161"/>
                  </a:cubicBezTo>
                  <a:cubicBezTo>
                    <a:pt x="1720" y="161"/>
                    <a:pt x="1528" y="180"/>
                    <a:pt x="1337" y="180"/>
                  </a:cubicBezTo>
                  <a:cubicBezTo>
                    <a:pt x="1091" y="180"/>
                    <a:pt x="848" y="148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9"/>
            <p:cNvSpPr/>
            <p:nvPr/>
          </p:nvSpPr>
          <p:spPr>
            <a:xfrm>
              <a:off x="4800400" y="4469300"/>
              <a:ext cx="40800" cy="26875"/>
            </a:xfrm>
            <a:custGeom>
              <a:avLst/>
              <a:gdLst/>
              <a:ahLst/>
              <a:cxnLst/>
              <a:rect l="l" t="t" r="r" b="b"/>
              <a:pathLst>
                <a:path w="1632" h="1075" extrusionOk="0">
                  <a:moveTo>
                    <a:pt x="239" y="0"/>
                  </a:moveTo>
                  <a:cubicBezTo>
                    <a:pt x="140" y="60"/>
                    <a:pt x="0" y="120"/>
                    <a:pt x="100" y="319"/>
                  </a:cubicBezTo>
                  <a:cubicBezTo>
                    <a:pt x="498" y="597"/>
                    <a:pt x="1015" y="617"/>
                    <a:pt x="1313" y="1035"/>
                  </a:cubicBezTo>
                  <a:cubicBezTo>
                    <a:pt x="1375" y="1047"/>
                    <a:pt x="1445" y="1075"/>
                    <a:pt x="1513" y="1075"/>
                  </a:cubicBezTo>
                  <a:cubicBezTo>
                    <a:pt x="1554" y="1075"/>
                    <a:pt x="1594" y="1065"/>
                    <a:pt x="1632" y="1035"/>
                  </a:cubicBezTo>
                  <a:cubicBezTo>
                    <a:pt x="1632" y="617"/>
                    <a:pt x="1333" y="438"/>
                    <a:pt x="1035" y="299"/>
                  </a:cubicBezTo>
                  <a:cubicBezTo>
                    <a:pt x="796" y="159"/>
                    <a:pt x="518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9"/>
            <p:cNvSpPr/>
            <p:nvPr/>
          </p:nvSpPr>
          <p:spPr>
            <a:xfrm>
              <a:off x="5388225" y="4486700"/>
              <a:ext cx="42300" cy="17100"/>
            </a:xfrm>
            <a:custGeom>
              <a:avLst/>
              <a:gdLst/>
              <a:ahLst/>
              <a:cxnLst/>
              <a:rect l="l" t="t" r="r" b="b"/>
              <a:pathLst>
                <a:path w="1692" h="684" extrusionOk="0">
                  <a:moveTo>
                    <a:pt x="1612" y="1"/>
                  </a:moveTo>
                  <a:cubicBezTo>
                    <a:pt x="1154" y="239"/>
                    <a:pt x="577" y="120"/>
                    <a:pt x="80" y="339"/>
                  </a:cubicBezTo>
                  <a:cubicBezTo>
                    <a:pt x="20" y="398"/>
                    <a:pt x="0" y="438"/>
                    <a:pt x="20" y="518"/>
                  </a:cubicBezTo>
                  <a:cubicBezTo>
                    <a:pt x="120" y="617"/>
                    <a:pt x="299" y="558"/>
                    <a:pt x="398" y="657"/>
                  </a:cubicBezTo>
                  <a:cubicBezTo>
                    <a:pt x="505" y="674"/>
                    <a:pt x="613" y="683"/>
                    <a:pt x="720" y="683"/>
                  </a:cubicBezTo>
                  <a:cubicBezTo>
                    <a:pt x="871" y="683"/>
                    <a:pt x="1023" y="664"/>
                    <a:pt x="1174" y="617"/>
                  </a:cubicBezTo>
                  <a:cubicBezTo>
                    <a:pt x="1473" y="518"/>
                    <a:pt x="1691" y="359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9"/>
            <p:cNvSpPr/>
            <p:nvPr/>
          </p:nvSpPr>
          <p:spPr>
            <a:xfrm>
              <a:off x="4981925" y="4309475"/>
              <a:ext cx="13950" cy="71325"/>
            </a:xfrm>
            <a:custGeom>
              <a:avLst/>
              <a:gdLst/>
              <a:ahLst/>
              <a:cxnLst/>
              <a:rect l="l" t="t" r="r" b="b"/>
              <a:pathLst>
                <a:path w="558" h="2853" extrusionOk="0">
                  <a:moveTo>
                    <a:pt x="115" y="0"/>
                  </a:moveTo>
                  <a:cubicBezTo>
                    <a:pt x="72" y="0"/>
                    <a:pt x="35" y="23"/>
                    <a:pt x="20" y="67"/>
                  </a:cubicBezTo>
                  <a:cubicBezTo>
                    <a:pt x="20" y="983"/>
                    <a:pt x="0" y="1937"/>
                    <a:pt x="0" y="2852"/>
                  </a:cubicBezTo>
                  <a:cubicBezTo>
                    <a:pt x="40" y="2852"/>
                    <a:pt x="80" y="2844"/>
                    <a:pt x="137" y="2844"/>
                  </a:cubicBezTo>
                  <a:cubicBezTo>
                    <a:pt x="166" y="2844"/>
                    <a:pt x="199" y="2846"/>
                    <a:pt x="239" y="2852"/>
                  </a:cubicBezTo>
                  <a:cubicBezTo>
                    <a:pt x="318" y="2693"/>
                    <a:pt x="418" y="2594"/>
                    <a:pt x="557" y="2534"/>
                  </a:cubicBezTo>
                  <a:cubicBezTo>
                    <a:pt x="537" y="2455"/>
                    <a:pt x="537" y="2375"/>
                    <a:pt x="537" y="2295"/>
                  </a:cubicBezTo>
                  <a:cubicBezTo>
                    <a:pt x="515" y="2298"/>
                    <a:pt x="495" y="2299"/>
                    <a:pt x="476" y="2299"/>
                  </a:cubicBezTo>
                  <a:cubicBezTo>
                    <a:pt x="204" y="2299"/>
                    <a:pt x="238" y="2043"/>
                    <a:pt x="219" y="1838"/>
                  </a:cubicBezTo>
                  <a:cubicBezTo>
                    <a:pt x="139" y="1341"/>
                    <a:pt x="458" y="883"/>
                    <a:pt x="338" y="386"/>
                  </a:cubicBezTo>
                  <a:cubicBezTo>
                    <a:pt x="219" y="286"/>
                    <a:pt x="199" y="147"/>
                    <a:pt x="159" y="8"/>
                  </a:cubicBezTo>
                  <a:cubicBezTo>
                    <a:pt x="144" y="3"/>
                    <a:pt x="129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9"/>
            <p:cNvSpPr/>
            <p:nvPr/>
          </p:nvSpPr>
          <p:spPr>
            <a:xfrm>
              <a:off x="4817800" y="4555275"/>
              <a:ext cx="53725" cy="18975"/>
            </a:xfrm>
            <a:custGeom>
              <a:avLst/>
              <a:gdLst/>
              <a:ahLst/>
              <a:cxnLst/>
              <a:rect l="l" t="t" r="r" b="b"/>
              <a:pathLst>
                <a:path w="2149" h="759" extrusionOk="0">
                  <a:moveTo>
                    <a:pt x="199" y="1"/>
                  </a:moveTo>
                  <a:cubicBezTo>
                    <a:pt x="153" y="1"/>
                    <a:pt x="107" y="2"/>
                    <a:pt x="60" y="3"/>
                  </a:cubicBezTo>
                  <a:lnTo>
                    <a:pt x="40" y="62"/>
                  </a:lnTo>
                  <a:cubicBezTo>
                    <a:pt x="1" y="460"/>
                    <a:pt x="518" y="301"/>
                    <a:pt x="538" y="600"/>
                  </a:cubicBezTo>
                  <a:cubicBezTo>
                    <a:pt x="756" y="759"/>
                    <a:pt x="1035" y="739"/>
                    <a:pt x="1294" y="759"/>
                  </a:cubicBezTo>
                  <a:cubicBezTo>
                    <a:pt x="1592" y="600"/>
                    <a:pt x="1930" y="659"/>
                    <a:pt x="2129" y="401"/>
                  </a:cubicBezTo>
                  <a:lnTo>
                    <a:pt x="2149" y="381"/>
                  </a:lnTo>
                  <a:cubicBezTo>
                    <a:pt x="1534" y="138"/>
                    <a:pt x="884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9"/>
            <p:cNvSpPr/>
            <p:nvPr/>
          </p:nvSpPr>
          <p:spPr>
            <a:xfrm>
              <a:off x="5050550" y="4092200"/>
              <a:ext cx="55725" cy="19125"/>
            </a:xfrm>
            <a:custGeom>
              <a:avLst/>
              <a:gdLst/>
              <a:ahLst/>
              <a:cxnLst/>
              <a:rect l="l" t="t" r="r" b="b"/>
              <a:pathLst>
                <a:path w="2229" h="765" extrusionOk="0">
                  <a:moveTo>
                    <a:pt x="896" y="284"/>
                  </a:moveTo>
                  <a:lnTo>
                    <a:pt x="896" y="284"/>
                  </a:lnTo>
                  <a:cubicBezTo>
                    <a:pt x="1000" y="321"/>
                    <a:pt x="1097" y="358"/>
                    <a:pt x="1179" y="378"/>
                  </a:cubicBezTo>
                  <a:lnTo>
                    <a:pt x="1179" y="378"/>
                  </a:lnTo>
                  <a:cubicBezTo>
                    <a:pt x="1087" y="370"/>
                    <a:pt x="992" y="343"/>
                    <a:pt x="896" y="284"/>
                  </a:cubicBezTo>
                  <a:close/>
                  <a:moveTo>
                    <a:pt x="779" y="1"/>
                  </a:moveTo>
                  <a:cubicBezTo>
                    <a:pt x="562" y="1"/>
                    <a:pt x="348" y="26"/>
                    <a:pt x="140" y="65"/>
                  </a:cubicBezTo>
                  <a:cubicBezTo>
                    <a:pt x="40" y="125"/>
                    <a:pt x="0" y="205"/>
                    <a:pt x="60" y="304"/>
                  </a:cubicBezTo>
                  <a:cubicBezTo>
                    <a:pt x="239" y="384"/>
                    <a:pt x="339" y="483"/>
                    <a:pt x="398" y="662"/>
                  </a:cubicBezTo>
                  <a:cubicBezTo>
                    <a:pt x="836" y="682"/>
                    <a:pt x="1234" y="682"/>
                    <a:pt x="1651" y="682"/>
                  </a:cubicBezTo>
                  <a:cubicBezTo>
                    <a:pt x="1737" y="739"/>
                    <a:pt x="1818" y="764"/>
                    <a:pt x="1901" y="764"/>
                  </a:cubicBezTo>
                  <a:cubicBezTo>
                    <a:pt x="1991" y="764"/>
                    <a:pt x="2085" y="734"/>
                    <a:pt x="2189" y="682"/>
                  </a:cubicBezTo>
                  <a:cubicBezTo>
                    <a:pt x="2228" y="583"/>
                    <a:pt x="2189" y="503"/>
                    <a:pt x="2129" y="423"/>
                  </a:cubicBezTo>
                  <a:cubicBezTo>
                    <a:pt x="2029" y="340"/>
                    <a:pt x="1924" y="314"/>
                    <a:pt x="1814" y="314"/>
                  </a:cubicBezTo>
                  <a:cubicBezTo>
                    <a:pt x="1675" y="314"/>
                    <a:pt x="1528" y="356"/>
                    <a:pt x="1375" y="374"/>
                  </a:cubicBezTo>
                  <a:lnTo>
                    <a:pt x="1375" y="374"/>
                  </a:lnTo>
                  <a:cubicBezTo>
                    <a:pt x="1432" y="338"/>
                    <a:pt x="1455" y="253"/>
                    <a:pt x="1433" y="85"/>
                  </a:cubicBezTo>
                  <a:cubicBezTo>
                    <a:pt x="1214" y="26"/>
                    <a:pt x="995" y="1"/>
                    <a:pt x="7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9"/>
            <p:cNvSpPr/>
            <p:nvPr/>
          </p:nvSpPr>
          <p:spPr>
            <a:xfrm>
              <a:off x="4674575" y="4096225"/>
              <a:ext cx="42800" cy="18225"/>
            </a:xfrm>
            <a:custGeom>
              <a:avLst/>
              <a:gdLst/>
              <a:ahLst/>
              <a:cxnLst/>
              <a:rect l="l" t="t" r="r" b="b"/>
              <a:pathLst>
                <a:path w="1712" h="729" extrusionOk="0">
                  <a:moveTo>
                    <a:pt x="1172" y="0"/>
                  </a:moveTo>
                  <a:cubicBezTo>
                    <a:pt x="1136" y="0"/>
                    <a:pt x="1097" y="8"/>
                    <a:pt x="1055" y="24"/>
                  </a:cubicBezTo>
                  <a:cubicBezTo>
                    <a:pt x="717" y="143"/>
                    <a:pt x="438" y="322"/>
                    <a:pt x="0" y="541"/>
                  </a:cubicBezTo>
                  <a:cubicBezTo>
                    <a:pt x="76" y="565"/>
                    <a:pt x="150" y="575"/>
                    <a:pt x="221" y="575"/>
                  </a:cubicBezTo>
                  <a:cubicBezTo>
                    <a:pt x="490" y="575"/>
                    <a:pt x="726" y="439"/>
                    <a:pt x="928" y="439"/>
                  </a:cubicBezTo>
                  <a:cubicBezTo>
                    <a:pt x="1066" y="439"/>
                    <a:pt x="1189" y="503"/>
                    <a:pt x="1293" y="720"/>
                  </a:cubicBezTo>
                  <a:cubicBezTo>
                    <a:pt x="1297" y="726"/>
                    <a:pt x="1302" y="729"/>
                    <a:pt x="1308" y="729"/>
                  </a:cubicBezTo>
                  <a:cubicBezTo>
                    <a:pt x="1344" y="729"/>
                    <a:pt x="1422" y="648"/>
                    <a:pt x="1473" y="581"/>
                  </a:cubicBezTo>
                  <a:cubicBezTo>
                    <a:pt x="1512" y="521"/>
                    <a:pt x="1711" y="481"/>
                    <a:pt x="1592" y="342"/>
                  </a:cubicBezTo>
                  <a:cubicBezTo>
                    <a:pt x="1475" y="192"/>
                    <a:pt x="1359" y="0"/>
                    <a:pt x="11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9"/>
            <p:cNvSpPr/>
            <p:nvPr/>
          </p:nvSpPr>
          <p:spPr>
            <a:xfrm>
              <a:off x="5157475" y="4272625"/>
              <a:ext cx="59200" cy="15675"/>
            </a:xfrm>
            <a:custGeom>
              <a:avLst/>
              <a:gdLst/>
              <a:ahLst/>
              <a:cxnLst/>
              <a:rect l="l" t="t" r="r" b="b"/>
              <a:pathLst>
                <a:path w="2368" h="627" extrusionOk="0">
                  <a:moveTo>
                    <a:pt x="1825" y="1"/>
                  </a:moveTo>
                  <a:cubicBezTo>
                    <a:pt x="1750" y="1"/>
                    <a:pt x="1671" y="25"/>
                    <a:pt x="1592" y="69"/>
                  </a:cubicBezTo>
                  <a:cubicBezTo>
                    <a:pt x="1459" y="115"/>
                    <a:pt x="1323" y="128"/>
                    <a:pt x="1185" y="128"/>
                  </a:cubicBezTo>
                  <a:cubicBezTo>
                    <a:pt x="996" y="128"/>
                    <a:pt x="805" y="104"/>
                    <a:pt x="617" y="104"/>
                  </a:cubicBezTo>
                  <a:cubicBezTo>
                    <a:pt x="404" y="104"/>
                    <a:pt x="196" y="135"/>
                    <a:pt x="0" y="268"/>
                  </a:cubicBezTo>
                  <a:cubicBezTo>
                    <a:pt x="597" y="348"/>
                    <a:pt x="1174" y="427"/>
                    <a:pt x="1751" y="507"/>
                  </a:cubicBezTo>
                  <a:cubicBezTo>
                    <a:pt x="1930" y="427"/>
                    <a:pt x="2368" y="626"/>
                    <a:pt x="2089" y="129"/>
                  </a:cubicBezTo>
                  <a:cubicBezTo>
                    <a:pt x="2011" y="40"/>
                    <a:pt x="1921" y="1"/>
                    <a:pt x="18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9"/>
            <p:cNvSpPr/>
            <p:nvPr/>
          </p:nvSpPr>
          <p:spPr>
            <a:xfrm>
              <a:off x="5209700" y="4301200"/>
              <a:ext cx="71125" cy="9975"/>
            </a:xfrm>
            <a:custGeom>
              <a:avLst/>
              <a:gdLst/>
              <a:ahLst/>
              <a:cxnLst/>
              <a:rect l="l" t="t" r="r" b="b"/>
              <a:pathLst>
                <a:path w="2845" h="399" extrusionOk="0">
                  <a:moveTo>
                    <a:pt x="378" y="1"/>
                  </a:moveTo>
                  <a:cubicBezTo>
                    <a:pt x="259" y="1"/>
                    <a:pt x="139" y="20"/>
                    <a:pt x="0" y="20"/>
                  </a:cubicBezTo>
                  <a:lnTo>
                    <a:pt x="0" y="398"/>
                  </a:lnTo>
                  <a:cubicBezTo>
                    <a:pt x="935" y="180"/>
                    <a:pt x="1890" y="259"/>
                    <a:pt x="2845" y="120"/>
                  </a:cubicBezTo>
                  <a:cubicBezTo>
                    <a:pt x="2463" y="27"/>
                    <a:pt x="2077" y="8"/>
                    <a:pt x="1690" y="8"/>
                  </a:cubicBezTo>
                  <a:cubicBezTo>
                    <a:pt x="1424" y="8"/>
                    <a:pt x="1157" y="17"/>
                    <a:pt x="891" y="17"/>
                  </a:cubicBezTo>
                  <a:cubicBezTo>
                    <a:pt x="720" y="17"/>
                    <a:pt x="548" y="13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9"/>
            <p:cNvSpPr/>
            <p:nvPr/>
          </p:nvSpPr>
          <p:spPr>
            <a:xfrm>
              <a:off x="4806375" y="4419750"/>
              <a:ext cx="31350" cy="16750"/>
            </a:xfrm>
            <a:custGeom>
              <a:avLst/>
              <a:gdLst/>
              <a:ahLst/>
              <a:cxnLst/>
              <a:rect l="l" t="t" r="r" b="b"/>
              <a:pathLst>
                <a:path w="1254" h="670" extrusionOk="0">
                  <a:moveTo>
                    <a:pt x="705" y="0"/>
                  </a:moveTo>
                  <a:cubicBezTo>
                    <a:pt x="565" y="0"/>
                    <a:pt x="421" y="15"/>
                    <a:pt x="274" y="15"/>
                  </a:cubicBezTo>
                  <a:cubicBezTo>
                    <a:pt x="242" y="15"/>
                    <a:pt x="211" y="15"/>
                    <a:pt x="179" y="13"/>
                  </a:cubicBezTo>
                  <a:cubicBezTo>
                    <a:pt x="179" y="152"/>
                    <a:pt x="159" y="311"/>
                    <a:pt x="0" y="391"/>
                  </a:cubicBezTo>
                  <a:cubicBezTo>
                    <a:pt x="161" y="587"/>
                    <a:pt x="229" y="669"/>
                    <a:pt x="412" y="669"/>
                  </a:cubicBezTo>
                  <a:cubicBezTo>
                    <a:pt x="545" y="669"/>
                    <a:pt x="739" y="625"/>
                    <a:pt x="1074" y="550"/>
                  </a:cubicBezTo>
                  <a:cubicBezTo>
                    <a:pt x="1094" y="411"/>
                    <a:pt x="1213" y="311"/>
                    <a:pt x="1253" y="152"/>
                  </a:cubicBezTo>
                  <a:cubicBezTo>
                    <a:pt x="1076" y="27"/>
                    <a:pt x="893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9"/>
            <p:cNvSpPr/>
            <p:nvPr/>
          </p:nvSpPr>
          <p:spPr>
            <a:xfrm>
              <a:off x="5248475" y="4317950"/>
              <a:ext cx="57725" cy="10125"/>
            </a:xfrm>
            <a:custGeom>
              <a:avLst/>
              <a:gdLst/>
              <a:ahLst/>
              <a:cxnLst/>
              <a:rect l="l" t="t" r="r" b="b"/>
              <a:pathLst>
                <a:path w="2309" h="405" extrusionOk="0">
                  <a:moveTo>
                    <a:pt x="1260" y="1"/>
                  </a:moveTo>
                  <a:cubicBezTo>
                    <a:pt x="842" y="1"/>
                    <a:pt x="424" y="65"/>
                    <a:pt x="1" y="206"/>
                  </a:cubicBezTo>
                  <a:cubicBezTo>
                    <a:pt x="70" y="315"/>
                    <a:pt x="170" y="320"/>
                    <a:pt x="269" y="320"/>
                  </a:cubicBezTo>
                  <a:cubicBezTo>
                    <a:pt x="279" y="320"/>
                    <a:pt x="289" y="320"/>
                    <a:pt x="299" y="320"/>
                  </a:cubicBezTo>
                  <a:cubicBezTo>
                    <a:pt x="388" y="320"/>
                    <a:pt x="475" y="324"/>
                    <a:pt x="538" y="405"/>
                  </a:cubicBezTo>
                  <a:cubicBezTo>
                    <a:pt x="1135" y="325"/>
                    <a:pt x="1711" y="186"/>
                    <a:pt x="2308" y="126"/>
                  </a:cubicBezTo>
                  <a:cubicBezTo>
                    <a:pt x="1956" y="45"/>
                    <a:pt x="1608" y="1"/>
                    <a:pt x="1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9"/>
            <p:cNvSpPr/>
            <p:nvPr/>
          </p:nvSpPr>
          <p:spPr>
            <a:xfrm>
              <a:off x="5271350" y="4485700"/>
              <a:ext cx="48775" cy="12950"/>
            </a:xfrm>
            <a:custGeom>
              <a:avLst/>
              <a:gdLst/>
              <a:ahLst/>
              <a:cxnLst/>
              <a:rect l="l" t="t" r="r" b="b"/>
              <a:pathLst>
                <a:path w="1951" h="518" extrusionOk="0">
                  <a:moveTo>
                    <a:pt x="1592" y="1"/>
                  </a:moveTo>
                  <a:cubicBezTo>
                    <a:pt x="1015" y="41"/>
                    <a:pt x="478" y="100"/>
                    <a:pt x="1" y="518"/>
                  </a:cubicBezTo>
                  <a:cubicBezTo>
                    <a:pt x="637" y="359"/>
                    <a:pt x="1314" y="458"/>
                    <a:pt x="1950" y="200"/>
                  </a:cubicBezTo>
                  <a:cubicBezTo>
                    <a:pt x="1811" y="160"/>
                    <a:pt x="1672" y="1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9"/>
            <p:cNvSpPr/>
            <p:nvPr/>
          </p:nvSpPr>
          <p:spPr>
            <a:xfrm>
              <a:off x="4761600" y="4467225"/>
              <a:ext cx="44800" cy="13525"/>
            </a:xfrm>
            <a:custGeom>
              <a:avLst/>
              <a:gdLst/>
              <a:ahLst/>
              <a:cxnLst/>
              <a:rect l="l" t="t" r="r" b="b"/>
              <a:pathLst>
                <a:path w="1792" h="541" extrusionOk="0">
                  <a:moveTo>
                    <a:pt x="905" y="1"/>
                  </a:moveTo>
                  <a:cubicBezTo>
                    <a:pt x="582" y="1"/>
                    <a:pt x="272" y="79"/>
                    <a:pt x="1" y="382"/>
                  </a:cubicBezTo>
                  <a:cubicBezTo>
                    <a:pt x="21" y="441"/>
                    <a:pt x="80" y="481"/>
                    <a:pt x="120" y="501"/>
                  </a:cubicBezTo>
                  <a:cubicBezTo>
                    <a:pt x="152" y="501"/>
                    <a:pt x="187" y="498"/>
                    <a:pt x="223" y="498"/>
                  </a:cubicBezTo>
                  <a:cubicBezTo>
                    <a:pt x="276" y="498"/>
                    <a:pt x="331" y="505"/>
                    <a:pt x="379" y="541"/>
                  </a:cubicBezTo>
                  <a:cubicBezTo>
                    <a:pt x="776" y="382"/>
                    <a:pt x="1194" y="441"/>
                    <a:pt x="1612" y="382"/>
                  </a:cubicBezTo>
                  <a:cubicBezTo>
                    <a:pt x="1692" y="282"/>
                    <a:pt x="1751" y="183"/>
                    <a:pt x="1791" y="83"/>
                  </a:cubicBezTo>
                  <a:cubicBezTo>
                    <a:pt x="1498" y="64"/>
                    <a:pt x="1197" y="1"/>
                    <a:pt x="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9"/>
            <p:cNvSpPr/>
            <p:nvPr/>
          </p:nvSpPr>
          <p:spPr>
            <a:xfrm>
              <a:off x="5106750" y="4473150"/>
              <a:ext cx="46775" cy="17050"/>
            </a:xfrm>
            <a:custGeom>
              <a:avLst/>
              <a:gdLst/>
              <a:ahLst/>
              <a:cxnLst/>
              <a:rect l="l" t="t" r="r" b="b"/>
              <a:pathLst>
                <a:path w="1871" h="682" extrusionOk="0">
                  <a:moveTo>
                    <a:pt x="650" y="0"/>
                  </a:moveTo>
                  <a:cubicBezTo>
                    <a:pt x="530" y="0"/>
                    <a:pt x="375" y="128"/>
                    <a:pt x="239" y="185"/>
                  </a:cubicBezTo>
                  <a:lnTo>
                    <a:pt x="80" y="364"/>
                  </a:lnTo>
                  <a:cubicBezTo>
                    <a:pt x="80" y="364"/>
                    <a:pt x="40" y="383"/>
                    <a:pt x="20" y="383"/>
                  </a:cubicBezTo>
                  <a:cubicBezTo>
                    <a:pt x="0" y="443"/>
                    <a:pt x="0" y="463"/>
                    <a:pt x="40" y="483"/>
                  </a:cubicBezTo>
                  <a:cubicBezTo>
                    <a:pt x="239" y="543"/>
                    <a:pt x="478" y="483"/>
                    <a:pt x="597" y="682"/>
                  </a:cubicBezTo>
                  <a:lnTo>
                    <a:pt x="1870" y="463"/>
                  </a:lnTo>
                  <a:lnTo>
                    <a:pt x="1870" y="304"/>
                  </a:lnTo>
                  <a:lnTo>
                    <a:pt x="836" y="304"/>
                  </a:lnTo>
                  <a:cubicBezTo>
                    <a:pt x="810" y="73"/>
                    <a:pt x="740" y="0"/>
                    <a:pt x="6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9"/>
            <p:cNvSpPr/>
            <p:nvPr/>
          </p:nvSpPr>
          <p:spPr>
            <a:xfrm>
              <a:off x="5476750" y="4284300"/>
              <a:ext cx="40800" cy="11150"/>
            </a:xfrm>
            <a:custGeom>
              <a:avLst/>
              <a:gdLst/>
              <a:ahLst/>
              <a:cxnLst/>
              <a:rect l="l" t="t" r="r" b="b"/>
              <a:pathLst>
                <a:path w="1632" h="446" extrusionOk="0">
                  <a:moveTo>
                    <a:pt x="557" y="0"/>
                  </a:moveTo>
                  <a:cubicBezTo>
                    <a:pt x="358" y="80"/>
                    <a:pt x="199" y="179"/>
                    <a:pt x="0" y="299"/>
                  </a:cubicBezTo>
                  <a:cubicBezTo>
                    <a:pt x="225" y="411"/>
                    <a:pt x="450" y="446"/>
                    <a:pt x="672" y="446"/>
                  </a:cubicBezTo>
                  <a:cubicBezTo>
                    <a:pt x="1001" y="446"/>
                    <a:pt x="1323" y="370"/>
                    <a:pt x="1632" y="358"/>
                  </a:cubicBezTo>
                  <a:lnTo>
                    <a:pt x="1632" y="40"/>
                  </a:lnTo>
                  <a:cubicBezTo>
                    <a:pt x="1293" y="0"/>
                    <a:pt x="915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9"/>
            <p:cNvSpPr/>
            <p:nvPr/>
          </p:nvSpPr>
          <p:spPr>
            <a:xfrm>
              <a:off x="4963525" y="4196275"/>
              <a:ext cx="18925" cy="44775"/>
            </a:xfrm>
            <a:custGeom>
              <a:avLst/>
              <a:gdLst/>
              <a:ahLst/>
              <a:cxnLst/>
              <a:rect l="l" t="t" r="r" b="b"/>
              <a:pathLst>
                <a:path w="757" h="1791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40"/>
                    <a:pt x="259" y="120"/>
                    <a:pt x="199" y="199"/>
                  </a:cubicBezTo>
                  <a:cubicBezTo>
                    <a:pt x="100" y="299"/>
                    <a:pt x="80" y="418"/>
                    <a:pt x="179" y="537"/>
                  </a:cubicBezTo>
                  <a:cubicBezTo>
                    <a:pt x="199" y="796"/>
                    <a:pt x="199" y="1074"/>
                    <a:pt x="259" y="1293"/>
                  </a:cubicBezTo>
                  <a:cubicBezTo>
                    <a:pt x="299" y="1532"/>
                    <a:pt x="159" y="1552"/>
                    <a:pt x="0" y="1612"/>
                  </a:cubicBezTo>
                  <a:cubicBezTo>
                    <a:pt x="159" y="1751"/>
                    <a:pt x="338" y="1751"/>
                    <a:pt x="497" y="1791"/>
                  </a:cubicBezTo>
                  <a:cubicBezTo>
                    <a:pt x="657" y="1711"/>
                    <a:pt x="756" y="1612"/>
                    <a:pt x="657" y="1472"/>
                  </a:cubicBezTo>
                  <a:cubicBezTo>
                    <a:pt x="557" y="1214"/>
                    <a:pt x="557" y="975"/>
                    <a:pt x="557" y="716"/>
                  </a:cubicBezTo>
                  <a:cubicBezTo>
                    <a:pt x="299" y="537"/>
                    <a:pt x="438" y="23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9"/>
            <p:cNvSpPr/>
            <p:nvPr/>
          </p:nvSpPr>
          <p:spPr>
            <a:xfrm>
              <a:off x="4227475" y="4345475"/>
              <a:ext cx="46775" cy="14025"/>
            </a:xfrm>
            <a:custGeom>
              <a:avLst/>
              <a:gdLst/>
              <a:ahLst/>
              <a:cxnLst/>
              <a:rect l="l" t="t" r="r" b="b"/>
              <a:pathLst>
                <a:path w="1871" h="561" extrusionOk="0">
                  <a:moveTo>
                    <a:pt x="896" y="0"/>
                  </a:moveTo>
                  <a:cubicBezTo>
                    <a:pt x="817" y="100"/>
                    <a:pt x="757" y="139"/>
                    <a:pt x="657" y="179"/>
                  </a:cubicBezTo>
                  <a:cubicBezTo>
                    <a:pt x="541" y="179"/>
                    <a:pt x="420" y="151"/>
                    <a:pt x="311" y="151"/>
                  </a:cubicBezTo>
                  <a:cubicBezTo>
                    <a:pt x="180" y="151"/>
                    <a:pt x="66" y="193"/>
                    <a:pt x="1" y="378"/>
                  </a:cubicBezTo>
                  <a:cubicBezTo>
                    <a:pt x="263" y="523"/>
                    <a:pt x="530" y="561"/>
                    <a:pt x="799" y="561"/>
                  </a:cubicBezTo>
                  <a:cubicBezTo>
                    <a:pt x="1092" y="561"/>
                    <a:pt x="1387" y="516"/>
                    <a:pt x="1683" y="516"/>
                  </a:cubicBezTo>
                  <a:cubicBezTo>
                    <a:pt x="1712" y="516"/>
                    <a:pt x="1742" y="516"/>
                    <a:pt x="1771" y="517"/>
                  </a:cubicBezTo>
                  <a:cubicBezTo>
                    <a:pt x="1871" y="318"/>
                    <a:pt x="1592" y="318"/>
                    <a:pt x="1572" y="179"/>
                  </a:cubicBezTo>
                  <a:cubicBezTo>
                    <a:pt x="1572" y="119"/>
                    <a:pt x="1592" y="80"/>
                    <a:pt x="1592" y="20"/>
                  </a:cubicBezTo>
                  <a:cubicBezTo>
                    <a:pt x="1374" y="20"/>
                    <a:pt x="1135" y="20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9"/>
            <p:cNvSpPr/>
            <p:nvPr/>
          </p:nvSpPr>
          <p:spPr>
            <a:xfrm>
              <a:off x="4210075" y="4340925"/>
              <a:ext cx="37825" cy="14000"/>
            </a:xfrm>
            <a:custGeom>
              <a:avLst/>
              <a:gdLst/>
              <a:ahLst/>
              <a:cxnLst/>
              <a:rect l="l" t="t" r="r" b="b"/>
              <a:pathLst>
                <a:path w="1513" h="560" extrusionOk="0">
                  <a:moveTo>
                    <a:pt x="664" y="0"/>
                  </a:moveTo>
                  <a:cubicBezTo>
                    <a:pt x="570" y="0"/>
                    <a:pt x="474" y="3"/>
                    <a:pt x="379" y="3"/>
                  </a:cubicBezTo>
                  <a:cubicBezTo>
                    <a:pt x="239" y="23"/>
                    <a:pt x="80" y="63"/>
                    <a:pt x="1" y="202"/>
                  </a:cubicBezTo>
                  <a:cubicBezTo>
                    <a:pt x="279" y="202"/>
                    <a:pt x="458" y="461"/>
                    <a:pt x="697" y="560"/>
                  </a:cubicBezTo>
                  <a:cubicBezTo>
                    <a:pt x="786" y="491"/>
                    <a:pt x="871" y="470"/>
                    <a:pt x="954" y="470"/>
                  </a:cubicBezTo>
                  <a:cubicBezTo>
                    <a:pt x="1089" y="470"/>
                    <a:pt x="1219" y="526"/>
                    <a:pt x="1360" y="526"/>
                  </a:cubicBezTo>
                  <a:cubicBezTo>
                    <a:pt x="1384" y="526"/>
                    <a:pt x="1408" y="524"/>
                    <a:pt x="1433" y="520"/>
                  </a:cubicBezTo>
                  <a:cubicBezTo>
                    <a:pt x="1493" y="401"/>
                    <a:pt x="1513" y="301"/>
                    <a:pt x="1393" y="182"/>
                  </a:cubicBezTo>
                  <a:cubicBezTo>
                    <a:pt x="1174" y="22"/>
                    <a:pt x="923" y="0"/>
                    <a:pt x="6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9"/>
            <p:cNvSpPr/>
            <p:nvPr/>
          </p:nvSpPr>
          <p:spPr>
            <a:xfrm>
              <a:off x="4560700" y="4355775"/>
              <a:ext cx="61675" cy="12650"/>
            </a:xfrm>
            <a:custGeom>
              <a:avLst/>
              <a:gdLst/>
              <a:ahLst/>
              <a:cxnLst/>
              <a:rect l="l" t="t" r="r" b="b"/>
              <a:pathLst>
                <a:path w="2467" h="506" extrusionOk="0">
                  <a:moveTo>
                    <a:pt x="227" y="1"/>
                  </a:moveTo>
                  <a:cubicBezTo>
                    <a:pt x="148" y="1"/>
                    <a:pt x="72" y="32"/>
                    <a:pt x="0" y="125"/>
                  </a:cubicBezTo>
                  <a:cubicBezTo>
                    <a:pt x="739" y="384"/>
                    <a:pt x="1513" y="505"/>
                    <a:pt x="2289" y="505"/>
                  </a:cubicBezTo>
                  <a:cubicBezTo>
                    <a:pt x="2348" y="505"/>
                    <a:pt x="2407" y="505"/>
                    <a:pt x="2467" y="503"/>
                  </a:cubicBezTo>
                  <a:cubicBezTo>
                    <a:pt x="1870" y="205"/>
                    <a:pt x="1233" y="264"/>
                    <a:pt x="637" y="125"/>
                  </a:cubicBezTo>
                  <a:cubicBezTo>
                    <a:pt x="509" y="100"/>
                    <a:pt x="366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9"/>
            <p:cNvSpPr/>
            <p:nvPr/>
          </p:nvSpPr>
          <p:spPr>
            <a:xfrm>
              <a:off x="5423525" y="4417575"/>
              <a:ext cx="34350" cy="22100"/>
            </a:xfrm>
            <a:custGeom>
              <a:avLst/>
              <a:gdLst/>
              <a:ahLst/>
              <a:cxnLst/>
              <a:rect l="l" t="t" r="r" b="b"/>
              <a:pathLst>
                <a:path w="1374" h="884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916" y="40"/>
                    <a:pt x="498" y="60"/>
                    <a:pt x="80" y="120"/>
                  </a:cubicBezTo>
                  <a:cubicBezTo>
                    <a:pt x="61" y="180"/>
                    <a:pt x="41" y="199"/>
                    <a:pt x="1" y="239"/>
                  </a:cubicBezTo>
                  <a:cubicBezTo>
                    <a:pt x="61" y="398"/>
                    <a:pt x="180" y="478"/>
                    <a:pt x="339" y="518"/>
                  </a:cubicBezTo>
                  <a:cubicBezTo>
                    <a:pt x="458" y="557"/>
                    <a:pt x="598" y="518"/>
                    <a:pt x="737" y="617"/>
                  </a:cubicBezTo>
                  <a:lnTo>
                    <a:pt x="1095" y="776"/>
                  </a:lnTo>
                  <a:cubicBezTo>
                    <a:pt x="1095" y="796"/>
                    <a:pt x="1135" y="836"/>
                    <a:pt x="1135" y="876"/>
                  </a:cubicBezTo>
                  <a:cubicBezTo>
                    <a:pt x="1151" y="881"/>
                    <a:pt x="1167" y="884"/>
                    <a:pt x="1183" y="884"/>
                  </a:cubicBezTo>
                  <a:cubicBezTo>
                    <a:pt x="1228" y="884"/>
                    <a:pt x="1275" y="865"/>
                    <a:pt x="1334" y="836"/>
                  </a:cubicBezTo>
                  <a:cubicBezTo>
                    <a:pt x="1354" y="776"/>
                    <a:pt x="1354" y="697"/>
                    <a:pt x="1294" y="637"/>
                  </a:cubicBezTo>
                  <a:cubicBezTo>
                    <a:pt x="876" y="398"/>
                    <a:pt x="1373" y="199"/>
                    <a:pt x="13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9"/>
            <p:cNvSpPr/>
            <p:nvPr/>
          </p:nvSpPr>
          <p:spPr>
            <a:xfrm>
              <a:off x="4977450" y="4272950"/>
              <a:ext cx="16925" cy="37725"/>
            </a:xfrm>
            <a:custGeom>
              <a:avLst/>
              <a:gdLst/>
              <a:ahLst/>
              <a:cxnLst/>
              <a:rect l="l" t="t" r="r" b="b"/>
              <a:pathLst>
                <a:path w="677" h="1509" extrusionOk="0">
                  <a:moveTo>
                    <a:pt x="324" y="0"/>
                  </a:moveTo>
                  <a:cubicBezTo>
                    <a:pt x="116" y="0"/>
                    <a:pt x="172" y="318"/>
                    <a:pt x="119" y="494"/>
                  </a:cubicBezTo>
                  <a:cubicBezTo>
                    <a:pt x="40" y="653"/>
                    <a:pt x="20" y="812"/>
                    <a:pt x="0" y="991"/>
                  </a:cubicBezTo>
                  <a:cubicBezTo>
                    <a:pt x="139" y="1111"/>
                    <a:pt x="0" y="1330"/>
                    <a:pt x="139" y="1449"/>
                  </a:cubicBezTo>
                  <a:lnTo>
                    <a:pt x="179" y="1509"/>
                  </a:lnTo>
                  <a:cubicBezTo>
                    <a:pt x="219" y="1489"/>
                    <a:pt x="279" y="1489"/>
                    <a:pt x="318" y="1449"/>
                  </a:cubicBezTo>
                  <a:cubicBezTo>
                    <a:pt x="398" y="1170"/>
                    <a:pt x="478" y="912"/>
                    <a:pt x="478" y="633"/>
                  </a:cubicBezTo>
                  <a:cubicBezTo>
                    <a:pt x="497" y="414"/>
                    <a:pt x="676" y="96"/>
                    <a:pt x="418" y="17"/>
                  </a:cubicBezTo>
                  <a:cubicBezTo>
                    <a:pt x="382" y="5"/>
                    <a:pt x="351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9"/>
            <p:cNvSpPr/>
            <p:nvPr/>
          </p:nvSpPr>
          <p:spPr>
            <a:xfrm>
              <a:off x="5091325" y="4432000"/>
              <a:ext cx="53250" cy="10475"/>
            </a:xfrm>
            <a:custGeom>
              <a:avLst/>
              <a:gdLst/>
              <a:ahLst/>
              <a:cxnLst/>
              <a:rect l="l" t="t" r="r" b="b"/>
              <a:pathLst>
                <a:path w="2130" h="419" extrusionOk="0">
                  <a:moveTo>
                    <a:pt x="2129" y="0"/>
                  </a:moveTo>
                  <a:lnTo>
                    <a:pt x="2129" y="0"/>
                  </a:lnTo>
                  <a:cubicBezTo>
                    <a:pt x="1632" y="60"/>
                    <a:pt x="1154" y="60"/>
                    <a:pt x="657" y="60"/>
                  </a:cubicBezTo>
                  <a:cubicBezTo>
                    <a:pt x="597" y="55"/>
                    <a:pt x="539" y="51"/>
                    <a:pt x="482" y="51"/>
                  </a:cubicBezTo>
                  <a:cubicBezTo>
                    <a:pt x="310" y="51"/>
                    <a:pt x="150" y="85"/>
                    <a:pt x="1" y="219"/>
                  </a:cubicBezTo>
                  <a:cubicBezTo>
                    <a:pt x="40" y="219"/>
                    <a:pt x="120" y="239"/>
                    <a:pt x="160" y="259"/>
                  </a:cubicBezTo>
                  <a:cubicBezTo>
                    <a:pt x="223" y="323"/>
                    <a:pt x="297" y="332"/>
                    <a:pt x="372" y="332"/>
                  </a:cubicBezTo>
                  <a:cubicBezTo>
                    <a:pt x="404" y="332"/>
                    <a:pt x="436" y="330"/>
                    <a:pt x="469" y="330"/>
                  </a:cubicBezTo>
                  <a:cubicBezTo>
                    <a:pt x="549" y="330"/>
                    <a:pt x="629" y="341"/>
                    <a:pt x="697" y="418"/>
                  </a:cubicBezTo>
                  <a:cubicBezTo>
                    <a:pt x="955" y="358"/>
                    <a:pt x="1214" y="299"/>
                    <a:pt x="1453" y="259"/>
                  </a:cubicBezTo>
                  <a:cubicBezTo>
                    <a:pt x="1711" y="219"/>
                    <a:pt x="1990" y="299"/>
                    <a:pt x="21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9"/>
            <p:cNvSpPr/>
            <p:nvPr/>
          </p:nvSpPr>
          <p:spPr>
            <a:xfrm>
              <a:off x="5191775" y="4342850"/>
              <a:ext cx="35350" cy="20050"/>
            </a:xfrm>
            <a:custGeom>
              <a:avLst/>
              <a:gdLst/>
              <a:ahLst/>
              <a:cxnLst/>
              <a:rect l="l" t="t" r="r" b="b"/>
              <a:pathLst>
                <a:path w="1414" h="802" extrusionOk="0">
                  <a:moveTo>
                    <a:pt x="930" y="0"/>
                  </a:moveTo>
                  <a:cubicBezTo>
                    <a:pt x="742" y="0"/>
                    <a:pt x="550" y="43"/>
                    <a:pt x="359" y="85"/>
                  </a:cubicBezTo>
                  <a:cubicBezTo>
                    <a:pt x="220" y="105"/>
                    <a:pt x="80" y="145"/>
                    <a:pt x="1" y="284"/>
                  </a:cubicBezTo>
                  <a:lnTo>
                    <a:pt x="80" y="304"/>
                  </a:lnTo>
                  <a:cubicBezTo>
                    <a:pt x="180" y="384"/>
                    <a:pt x="299" y="384"/>
                    <a:pt x="379" y="443"/>
                  </a:cubicBezTo>
                  <a:cubicBezTo>
                    <a:pt x="379" y="602"/>
                    <a:pt x="379" y="742"/>
                    <a:pt x="578" y="801"/>
                  </a:cubicBezTo>
                  <a:cubicBezTo>
                    <a:pt x="876" y="582"/>
                    <a:pt x="1175" y="344"/>
                    <a:pt x="1413" y="125"/>
                  </a:cubicBezTo>
                  <a:cubicBezTo>
                    <a:pt x="1256" y="32"/>
                    <a:pt x="1094" y="0"/>
                    <a:pt x="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9"/>
            <p:cNvSpPr/>
            <p:nvPr/>
          </p:nvSpPr>
          <p:spPr>
            <a:xfrm>
              <a:off x="4600975" y="4127150"/>
              <a:ext cx="44775" cy="14975"/>
            </a:xfrm>
            <a:custGeom>
              <a:avLst/>
              <a:gdLst/>
              <a:ahLst/>
              <a:cxnLst/>
              <a:rect l="l" t="t" r="r" b="b"/>
              <a:pathLst>
                <a:path w="1791" h="599" extrusionOk="0">
                  <a:moveTo>
                    <a:pt x="1552" y="0"/>
                  </a:moveTo>
                  <a:cubicBezTo>
                    <a:pt x="1482" y="53"/>
                    <a:pt x="1474" y="166"/>
                    <a:pt x="1392" y="166"/>
                  </a:cubicBezTo>
                  <a:cubicBezTo>
                    <a:pt x="1380" y="166"/>
                    <a:pt x="1368" y="164"/>
                    <a:pt x="1353" y="159"/>
                  </a:cubicBezTo>
                  <a:cubicBezTo>
                    <a:pt x="1182" y="273"/>
                    <a:pt x="1020" y="324"/>
                    <a:pt x="861" y="324"/>
                  </a:cubicBezTo>
                  <a:cubicBezTo>
                    <a:pt x="687" y="324"/>
                    <a:pt x="515" y="263"/>
                    <a:pt x="339" y="159"/>
                  </a:cubicBezTo>
                  <a:cubicBezTo>
                    <a:pt x="259" y="259"/>
                    <a:pt x="80" y="219"/>
                    <a:pt x="0" y="318"/>
                  </a:cubicBezTo>
                  <a:cubicBezTo>
                    <a:pt x="260" y="535"/>
                    <a:pt x="543" y="598"/>
                    <a:pt x="831" y="598"/>
                  </a:cubicBezTo>
                  <a:cubicBezTo>
                    <a:pt x="1072" y="598"/>
                    <a:pt x="1316" y="554"/>
                    <a:pt x="1552" y="517"/>
                  </a:cubicBezTo>
                  <a:cubicBezTo>
                    <a:pt x="1589" y="554"/>
                    <a:pt x="1626" y="570"/>
                    <a:pt x="1659" y="570"/>
                  </a:cubicBezTo>
                  <a:cubicBezTo>
                    <a:pt x="1697" y="570"/>
                    <a:pt x="1730" y="549"/>
                    <a:pt x="1751" y="517"/>
                  </a:cubicBezTo>
                  <a:cubicBezTo>
                    <a:pt x="1731" y="318"/>
                    <a:pt x="1791" y="100"/>
                    <a:pt x="15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9"/>
            <p:cNvSpPr/>
            <p:nvPr/>
          </p:nvSpPr>
          <p:spPr>
            <a:xfrm>
              <a:off x="4524875" y="4471350"/>
              <a:ext cx="35850" cy="15375"/>
            </a:xfrm>
            <a:custGeom>
              <a:avLst/>
              <a:gdLst/>
              <a:ahLst/>
              <a:cxnLst/>
              <a:rect l="l" t="t" r="r" b="b"/>
              <a:pathLst>
                <a:path w="1434" h="615" extrusionOk="0">
                  <a:moveTo>
                    <a:pt x="748" y="0"/>
                  </a:moveTo>
                  <a:cubicBezTo>
                    <a:pt x="509" y="0"/>
                    <a:pt x="279" y="71"/>
                    <a:pt x="41" y="177"/>
                  </a:cubicBezTo>
                  <a:cubicBezTo>
                    <a:pt x="1" y="257"/>
                    <a:pt x="1" y="336"/>
                    <a:pt x="41" y="416"/>
                  </a:cubicBezTo>
                  <a:cubicBezTo>
                    <a:pt x="199" y="549"/>
                    <a:pt x="367" y="578"/>
                    <a:pt x="540" y="578"/>
                  </a:cubicBezTo>
                  <a:cubicBezTo>
                    <a:pt x="672" y="578"/>
                    <a:pt x="806" y="561"/>
                    <a:pt x="940" y="561"/>
                  </a:cubicBezTo>
                  <a:cubicBezTo>
                    <a:pt x="1052" y="561"/>
                    <a:pt x="1163" y="572"/>
                    <a:pt x="1274" y="615"/>
                  </a:cubicBezTo>
                  <a:cubicBezTo>
                    <a:pt x="1314" y="535"/>
                    <a:pt x="1393" y="475"/>
                    <a:pt x="1433" y="416"/>
                  </a:cubicBezTo>
                  <a:cubicBezTo>
                    <a:pt x="1314" y="316"/>
                    <a:pt x="1274" y="157"/>
                    <a:pt x="1115" y="58"/>
                  </a:cubicBezTo>
                  <a:cubicBezTo>
                    <a:pt x="989" y="18"/>
                    <a:pt x="867" y="0"/>
                    <a:pt x="7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9"/>
            <p:cNvSpPr/>
            <p:nvPr/>
          </p:nvSpPr>
          <p:spPr>
            <a:xfrm>
              <a:off x="5400650" y="4464450"/>
              <a:ext cx="50250" cy="12850"/>
            </a:xfrm>
            <a:custGeom>
              <a:avLst/>
              <a:gdLst/>
              <a:ahLst/>
              <a:cxnLst/>
              <a:rect l="l" t="t" r="r" b="b"/>
              <a:pathLst>
                <a:path w="2010" h="514" extrusionOk="0">
                  <a:moveTo>
                    <a:pt x="1366" y="1"/>
                  </a:moveTo>
                  <a:cubicBezTo>
                    <a:pt x="950" y="1"/>
                    <a:pt x="534" y="148"/>
                    <a:pt x="100" y="174"/>
                  </a:cubicBezTo>
                  <a:lnTo>
                    <a:pt x="100" y="353"/>
                  </a:lnTo>
                  <a:cubicBezTo>
                    <a:pt x="80" y="353"/>
                    <a:pt x="60" y="353"/>
                    <a:pt x="21" y="413"/>
                  </a:cubicBezTo>
                  <a:cubicBezTo>
                    <a:pt x="1" y="433"/>
                    <a:pt x="21" y="473"/>
                    <a:pt x="80" y="513"/>
                  </a:cubicBezTo>
                  <a:cubicBezTo>
                    <a:pt x="106" y="513"/>
                    <a:pt x="131" y="514"/>
                    <a:pt x="156" y="514"/>
                  </a:cubicBezTo>
                  <a:cubicBezTo>
                    <a:pt x="713" y="514"/>
                    <a:pt x="1231" y="338"/>
                    <a:pt x="1755" y="338"/>
                  </a:cubicBezTo>
                  <a:cubicBezTo>
                    <a:pt x="1840" y="338"/>
                    <a:pt x="1925" y="343"/>
                    <a:pt x="2010" y="353"/>
                  </a:cubicBezTo>
                  <a:lnTo>
                    <a:pt x="2010" y="155"/>
                  </a:lnTo>
                  <a:cubicBezTo>
                    <a:pt x="1794" y="40"/>
                    <a:pt x="1580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9"/>
            <p:cNvSpPr/>
            <p:nvPr/>
          </p:nvSpPr>
          <p:spPr>
            <a:xfrm>
              <a:off x="4748675" y="4492850"/>
              <a:ext cx="27375" cy="28700"/>
            </a:xfrm>
            <a:custGeom>
              <a:avLst/>
              <a:gdLst/>
              <a:ahLst/>
              <a:cxnLst/>
              <a:rect l="l" t="t" r="r" b="b"/>
              <a:pathLst>
                <a:path w="1095" h="1148" extrusionOk="0">
                  <a:moveTo>
                    <a:pt x="212" y="1"/>
                  </a:moveTo>
                  <a:cubicBezTo>
                    <a:pt x="151" y="1"/>
                    <a:pt x="83" y="30"/>
                    <a:pt x="20" y="93"/>
                  </a:cubicBezTo>
                  <a:cubicBezTo>
                    <a:pt x="0" y="690"/>
                    <a:pt x="438" y="908"/>
                    <a:pt x="896" y="1147"/>
                  </a:cubicBezTo>
                  <a:cubicBezTo>
                    <a:pt x="955" y="1068"/>
                    <a:pt x="1095" y="1068"/>
                    <a:pt x="1095" y="948"/>
                  </a:cubicBezTo>
                  <a:cubicBezTo>
                    <a:pt x="916" y="590"/>
                    <a:pt x="359" y="570"/>
                    <a:pt x="359" y="73"/>
                  </a:cubicBezTo>
                  <a:cubicBezTo>
                    <a:pt x="321" y="25"/>
                    <a:pt x="269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9"/>
            <p:cNvSpPr/>
            <p:nvPr/>
          </p:nvSpPr>
          <p:spPr>
            <a:xfrm>
              <a:off x="5306175" y="4367000"/>
              <a:ext cx="44275" cy="9250"/>
            </a:xfrm>
            <a:custGeom>
              <a:avLst/>
              <a:gdLst/>
              <a:ahLst/>
              <a:cxnLst/>
              <a:rect l="l" t="t" r="r" b="b"/>
              <a:pathLst>
                <a:path w="1771" h="370" extrusionOk="0">
                  <a:moveTo>
                    <a:pt x="797" y="1"/>
                  </a:moveTo>
                  <a:cubicBezTo>
                    <a:pt x="529" y="1"/>
                    <a:pt x="262" y="38"/>
                    <a:pt x="0" y="173"/>
                  </a:cubicBezTo>
                  <a:cubicBezTo>
                    <a:pt x="179" y="233"/>
                    <a:pt x="398" y="154"/>
                    <a:pt x="517" y="353"/>
                  </a:cubicBezTo>
                  <a:cubicBezTo>
                    <a:pt x="603" y="364"/>
                    <a:pt x="687" y="369"/>
                    <a:pt x="769" y="369"/>
                  </a:cubicBezTo>
                  <a:cubicBezTo>
                    <a:pt x="1124" y="369"/>
                    <a:pt x="1447" y="264"/>
                    <a:pt x="1771" y="54"/>
                  </a:cubicBezTo>
                  <a:cubicBezTo>
                    <a:pt x="1445" y="54"/>
                    <a:pt x="1120" y="1"/>
                    <a:pt x="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9"/>
            <p:cNvSpPr/>
            <p:nvPr/>
          </p:nvSpPr>
          <p:spPr>
            <a:xfrm>
              <a:off x="4639750" y="4139575"/>
              <a:ext cx="37825" cy="11125"/>
            </a:xfrm>
            <a:custGeom>
              <a:avLst/>
              <a:gdLst/>
              <a:ahLst/>
              <a:cxnLst/>
              <a:rect l="l" t="t" r="r" b="b"/>
              <a:pathLst>
                <a:path w="1513" h="445" extrusionOk="0">
                  <a:moveTo>
                    <a:pt x="220" y="0"/>
                  </a:moveTo>
                  <a:cubicBezTo>
                    <a:pt x="160" y="20"/>
                    <a:pt x="81" y="20"/>
                    <a:pt x="1" y="20"/>
                  </a:cubicBezTo>
                  <a:cubicBezTo>
                    <a:pt x="234" y="376"/>
                    <a:pt x="528" y="444"/>
                    <a:pt x="859" y="444"/>
                  </a:cubicBezTo>
                  <a:cubicBezTo>
                    <a:pt x="1064" y="444"/>
                    <a:pt x="1284" y="418"/>
                    <a:pt x="1513" y="418"/>
                  </a:cubicBezTo>
                  <a:cubicBezTo>
                    <a:pt x="1377" y="222"/>
                    <a:pt x="1264" y="38"/>
                    <a:pt x="1079" y="38"/>
                  </a:cubicBezTo>
                  <a:cubicBezTo>
                    <a:pt x="1020" y="38"/>
                    <a:pt x="953" y="57"/>
                    <a:pt x="876" y="100"/>
                  </a:cubicBezTo>
                  <a:cubicBezTo>
                    <a:pt x="799" y="136"/>
                    <a:pt x="727" y="150"/>
                    <a:pt x="659" y="150"/>
                  </a:cubicBezTo>
                  <a:cubicBezTo>
                    <a:pt x="499" y="150"/>
                    <a:pt x="359" y="7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9"/>
            <p:cNvSpPr/>
            <p:nvPr/>
          </p:nvSpPr>
          <p:spPr>
            <a:xfrm>
              <a:off x="4833225" y="4073925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0" y="1"/>
                  </a:moveTo>
                  <a:lnTo>
                    <a:pt x="0" y="339"/>
                  </a:lnTo>
                  <a:cubicBezTo>
                    <a:pt x="398" y="418"/>
                    <a:pt x="796" y="458"/>
                    <a:pt x="1214" y="518"/>
                  </a:cubicBezTo>
                  <a:cubicBezTo>
                    <a:pt x="1273" y="504"/>
                    <a:pt x="1332" y="501"/>
                    <a:pt x="1390" y="501"/>
                  </a:cubicBezTo>
                  <a:cubicBezTo>
                    <a:pt x="1444" y="501"/>
                    <a:pt x="1497" y="504"/>
                    <a:pt x="1549" y="504"/>
                  </a:cubicBezTo>
                  <a:cubicBezTo>
                    <a:pt x="1688" y="504"/>
                    <a:pt x="1818" y="484"/>
                    <a:pt x="1930" y="339"/>
                  </a:cubicBezTo>
                  <a:lnTo>
                    <a:pt x="1930" y="339"/>
                  </a:lnTo>
                  <a:cubicBezTo>
                    <a:pt x="1843" y="354"/>
                    <a:pt x="1758" y="360"/>
                    <a:pt x="1675" y="360"/>
                  </a:cubicBezTo>
                  <a:cubicBezTo>
                    <a:pt x="1085" y="360"/>
                    <a:pt x="558" y="35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9"/>
            <p:cNvSpPr/>
            <p:nvPr/>
          </p:nvSpPr>
          <p:spPr>
            <a:xfrm>
              <a:off x="5485200" y="4328375"/>
              <a:ext cx="44775" cy="10925"/>
            </a:xfrm>
            <a:custGeom>
              <a:avLst/>
              <a:gdLst/>
              <a:ahLst/>
              <a:cxnLst/>
              <a:rect l="l" t="t" r="r" b="b"/>
              <a:pathLst>
                <a:path w="1791" h="437" extrusionOk="0">
                  <a:moveTo>
                    <a:pt x="1580" y="1"/>
                  </a:moveTo>
                  <a:cubicBezTo>
                    <a:pt x="1042" y="1"/>
                    <a:pt x="529" y="132"/>
                    <a:pt x="1" y="326"/>
                  </a:cubicBezTo>
                  <a:cubicBezTo>
                    <a:pt x="65" y="401"/>
                    <a:pt x="142" y="436"/>
                    <a:pt x="217" y="436"/>
                  </a:cubicBezTo>
                  <a:cubicBezTo>
                    <a:pt x="281" y="436"/>
                    <a:pt x="344" y="411"/>
                    <a:pt x="398" y="366"/>
                  </a:cubicBezTo>
                  <a:cubicBezTo>
                    <a:pt x="508" y="402"/>
                    <a:pt x="617" y="416"/>
                    <a:pt x="724" y="416"/>
                  </a:cubicBezTo>
                  <a:cubicBezTo>
                    <a:pt x="1005" y="416"/>
                    <a:pt x="1280" y="325"/>
                    <a:pt x="1554" y="325"/>
                  </a:cubicBezTo>
                  <a:cubicBezTo>
                    <a:pt x="1573" y="325"/>
                    <a:pt x="1593" y="325"/>
                    <a:pt x="1612" y="326"/>
                  </a:cubicBezTo>
                  <a:cubicBezTo>
                    <a:pt x="1672" y="227"/>
                    <a:pt x="1751" y="107"/>
                    <a:pt x="1791" y="8"/>
                  </a:cubicBezTo>
                  <a:cubicBezTo>
                    <a:pt x="1720" y="3"/>
                    <a:pt x="1650" y="1"/>
                    <a:pt x="1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9"/>
            <p:cNvSpPr/>
            <p:nvPr/>
          </p:nvSpPr>
          <p:spPr>
            <a:xfrm>
              <a:off x="4549250" y="4096000"/>
              <a:ext cx="23400" cy="29175"/>
            </a:xfrm>
            <a:custGeom>
              <a:avLst/>
              <a:gdLst/>
              <a:ahLst/>
              <a:cxnLst/>
              <a:rect l="l" t="t" r="r" b="b"/>
              <a:pathLst>
                <a:path w="936" h="1167" extrusionOk="0">
                  <a:moveTo>
                    <a:pt x="749" y="1"/>
                  </a:moveTo>
                  <a:cubicBezTo>
                    <a:pt x="640" y="1"/>
                    <a:pt x="537" y="58"/>
                    <a:pt x="458" y="152"/>
                  </a:cubicBezTo>
                  <a:cubicBezTo>
                    <a:pt x="737" y="649"/>
                    <a:pt x="1" y="729"/>
                    <a:pt x="40" y="1167"/>
                  </a:cubicBezTo>
                  <a:cubicBezTo>
                    <a:pt x="697" y="968"/>
                    <a:pt x="935" y="629"/>
                    <a:pt x="836" y="13"/>
                  </a:cubicBezTo>
                  <a:cubicBezTo>
                    <a:pt x="807" y="4"/>
                    <a:pt x="778" y="1"/>
                    <a:pt x="7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9"/>
            <p:cNvSpPr/>
            <p:nvPr/>
          </p:nvSpPr>
          <p:spPr>
            <a:xfrm>
              <a:off x="5195775" y="4210700"/>
              <a:ext cx="53225" cy="8525"/>
            </a:xfrm>
            <a:custGeom>
              <a:avLst/>
              <a:gdLst/>
              <a:ahLst/>
              <a:cxnLst/>
              <a:rect l="l" t="t" r="r" b="b"/>
              <a:pathLst>
                <a:path w="2129" h="341" extrusionOk="0">
                  <a:moveTo>
                    <a:pt x="2129" y="0"/>
                  </a:moveTo>
                  <a:cubicBezTo>
                    <a:pt x="2042" y="3"/>
                    <a:pt x="1954" y="3"/>
                    <a:pt x="1866" y="3"/>
                  </a:cubicBezTo>
                  <a:cubicBezTo>
                    <a:pt x="1762" y="3"/>
                    <a:pt x="1657" y="2"/>
                    <a:pt x="1552" y="2"/>
                  </a:cubicBezTo>
                  <a:cubicBezTo>
                    <a:pt x="1018" y="2"/>
                    <a:pt x="482" y="26"/>
                    <a:pt x="0" y="318"/>
                  </a:cubicBezTo>
                  <a:cubicBezTo>
                    <a:pt x="76" y="323"/>
                    <a:pt x="151" y="325"/>
                    <a:pt x="226" y="325"/>
                  </a:cubicBezTo>
                  <a:cubicBezTo>
                    <a:pt x="483" y="325"/>
                    <a:pt x="737" y="296"/>
                    <a:pt x="1015" y="219"/>
                  </a:cubicBezTo>
                  <a:cubicBezTo>
                    <a:pt x="1169" y="171"/>
                    <a:pt x="1334" y="127"/>
                    <a:pt x="1496" y="127"/>
                  </a:cubicBezTo>
                  <a:cubicBezTo>
                    <a:pt x="1667" y="127"/>
                    <a:pt x="1836" y="175"/>
                    <a:pt x="1989" y="318"/>
                  </a:cubicBezTo>
                  <a:cubicBezTo>
                    <a:pt x="2004" y="334"/>
                    <a:pt x="2025" y="340"/>
                    <a:pt x="2047" y="340"/>
                  </a:cubicBezTo>
                  <a:cubicBezTo>
                    <a:pt x="2081" y="340"/>
                    <a:pt x="2116" y="323"/>
                    <a:pt x="2129" y="299"/>
                  </a:cubicBezTo>
                  <a:lnTo>
                    <a:pt x="21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9"/>
            <p:cNvSpPr/>
            <p:nvPr/>
          </p:nvSpPr>
          <p:spPr>
            <a:xfrm>
              <a:off x="4574625" y="4512450"/>
              <a:ext cx="31850" cy="10575"/>
            </a:xfrm>
            <a:custGeom>
              <a:avLst/>
              <a:gdLst/>
              <a:ahLst/>
              <a:cxnLst/>
              <a:rect l="l" t="t" r="r" b="b"/>
              <a:pathLst>
                <a:path w="1274" h="423" extrusionOk="0">
                  <a:moveTo>
                    <a:pt x="193" y="0"/>
                  </a:moveTo>
                  <a:cubicBezTo>
                    <a:pt x="129" y="0"/>
                    <a:pt x="65" y="2"/>
                    <a:pt x="0" y="5"/>
                  </a:cubicBezTo>
                  <a:cubicBezTo>
                    <a:pt x="125" y="329"/>
                    <a:pt x="349" y="378"/>
                    <a:pt x="597" y="378"/>
                  </a:cubicBezTo>
                  <a:cubicBezTo>
                    <a:pt x="707" y="378"/>
                    <a:pt x="821" y="369"/>
                    <a:pt x="934" y="369"/>
                  </a:cubicBezTo>
                  <a:cubicBezTo>
                    <a:pt x="1051" y="369"/>
                    <a:pt x="1167" y="379"/>
                    <a:pt x="1273" y="423"/>
                  </a:cubicBezTo>
                  <a:cubicBezTo>
                    <a:pt x="1233" y="323"/>
                    <a:pt x="1233" y="244"/>
                    <a:pt x="1213" y="184"/>
                  </a:cubicBezTo>
                  <a:cubicBezTo>
                    <a:pt x="877" y="50"/>
                    <a:pt x="541" y="0"/>
                    <a:pt x="1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9"/>
            <p:cNvSpPr/>
            <p:nvPr/>
          </p:nvSpPr>
          <p:spPr>
            <a:xfrm>
              <a:off x="4995350" y="4481225"/>
              <a:ext cx="48750" cy="15950"/>
            </a:xfrm>
            <a:custGeom>
              <a:avLst/>
              <a:gdLst/>
              <a:ahLst/>
              <a:cxnLst/>
              <a:rect l="l" t="t" r="r" b="b"/>
              <a:pathLst>
                <a:path w="1950" h="638" extrusionOk="0">
                  <a:moveTo>
                    <a:pt x="299" y="1"/>
                  </a:moveTo>
                  <a:cubicBezTo>
                    <a:pt x="199" y="1"/>
                    <a:pt x="120" y="41"/>
                    <a:pt x="80" y="100"/>
                  </a:cubicBezTo>
                  <a:cubicBezTo>
                    <a:pt x="80" y="319"/>
                    <a:pt x="0" y="538"/>
                    <a:pt x="279" y="637"/>
                  </a:cubicBezTo>
                  <a:cubicBezTo>
                    <a:pt x="616" y="637"/>
                    <a:pt x="897" y="437"/>
                    <a:pt x="1217" y="437"/>
                  </a:cubicBezTo>
                  <a:cubicBezTo>
                    <a:pt x="1274" y="437"/>
                    <a:pt x="1332" y="443"/>
                    <a:pt x="1393" y="458"/>
                  </a:cubicBezTo>
                  <a:cubicBezTo>
                    <a:pt x="1472" y="458"/>
                    <a:pt x="1552" y="478"/>
                    <a:pt x="1612" y="478"/>
                  </a:cubicBezTo>
                  <a:cubicBezTo>
                    <a:pt x="1691" y="478"/>
                    <a:pt x="1771" y="478"/>
                    <a:pt x="1850" y="458"/>
                  </a:cubicBezTo>
                  <a:cubicBezTo>
                    <a:pt x="1890" y="438"/>
                    <a:pt x="1910" y="419"/>
                    <a:pt x="1950" y="379"/>
                  </a:cubicBezTo>
                  <a:cubicBezTo>
                    <a:pt x="1910" y="319"/>
                    <a:pt x="1910" y="259"/>
                    <a:pt x="1910" y="180"/>
                  </a:cubicBezTo>
                  <a:cubicBezTo>
                    <a:pt x="1709" y="61"/>
                    <a:pt x="1486" y="6"/>
                    <a:pt x="1251" y="6"/>
                  </a:cubicBezTo>
                  <a:cubicBezTo>
                    <a:pt x="1091" y="6"/>
                    <a:pt x="925" y="32"/>
                    <a:pt x="756" y="80"/>
                  </a:cubicBezTo>
                  <a:cubicBezTo>
                    <a:pt x="674" y="108"/>
                    <a:pt x="597" y="131"/>
                    <a:pt x="525" y="131"/>
                  </a:cubicBezTo>
                  <a:cubicBezTo>
                    <a:pt x="440" y="131"/>
                    <a:pt x="363" y="98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9"/>
            <p:cNvSpPr/>
            <p:nvPr/>
          </p:nvSpPr>
          <p:spPr>
            <a:xfrm>
              <a:off x="4818800" y="4305675"/>
              <a:ext cx="15450" cy="47775"/>
            </a:xfrm>
            <a:custGeom>
              <a:avLst/>
              <a:gdLst/>
              <a:ahLst/>
              <a:cxnLst/>
              <a:rect l="l" t="t" r="r" b="b"/>
              <a:pathLst>
                <a:path w="618" h="1911" extrusionOk="0">
                  <a:moveTo>
                    <a:pt x="378" y="1"/>
                  </a:moveTo>
                  <a:cubicBezTo>
                    <a:pt x="0" y="617"/>
                    <a:pt x="279" y="1194"/>
                    <a:pt x="498" y="1910"/>
                  </a:cubicBezTo>
                  <a:cubicBezTo>
                    <a:pt x="617" y="1433"/>
                    <a:pt x="597" y="1055"/>
                    <a:pt x="577" y="717"/>
                  </a:cubicBezTo>
                  <a:cubicBezTo>
                    <a:pt x="299" y="518"/>
                    <a:pt x="458" y="239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9"/>
            <p:cNvSpPr/>
            <p:nvPr/>
          </p:nvSpPr>
          <p:spPr>
            <a:xfrm>
              <a:off x="4981925" y="4455000"/>
              <a:ext cx="26375" cy="28900"/>
            </a:xfrm>
            <a:custGeom>
              <a:avLst/>
              <a:gdLst/>
              <a:ahLst/>
              <a:cxnLst/>
              <a:rect l="l" t="t" r="r" b="b"/>
              <a:pathLst>
                <a:path w="1055" h="1156" extrusionOk="0">
                  <a:moveTo>
                    <a:pt x="803" y="0"/>
                  </a:moveTo>
                  <a:cubicBezTo>
                    <a:pt x="716" y="0"/>
                    <a:pt x="627" y="5"/>
                    <a:pt x="537" y="15"/>
                  </a:cubicBezTo>
                  <a:lnTo>
                    <a:pt x="458" y="95"/>
                  </a:lnTo>
                  <a:cubicBezTo>
                    <a:pt x="318" y="194"/>
                    <a:pt x="100" y="194"/>
                    <a:pt x="0" y="393"/>
                  </a:cubicBezTo>
                  <a:cubicBezTo>
                    <a:pt x="0" y="612"/>
                    <a:pt x="20" y="871"/>
                    <a:pt x="20" y="1090"/>
                  </a:cubicBezTo>
                  <a:cubicBezTo>
                    <a:pt x="43" y="1136"/>
                    <a:pt x="80" y="1155"/>
                    <a:pt x="123" y="1155"/>
                  </a:cubicBezTo>
                  <a:cubicBezTo>
                    <a:pt x="153" y="1155"/>
                    <a:pt x="186" y="1146"/>
                    <a:pt x="219" y="1129"/>
                  </a:cubicBezTo>
                  <a:cubicBezTo>
                    <a:pt x="438" y="1010"/>
                    <a:pt x="358" y="731"/>
                    <a:pt x="517" y="572"/>
                  </a:cubicBezTo>
                  <a:lnTo>
                    <a:pt x="1054" y="15"/>
                  </a:lnTo>
                  <a:cubicBezTo>
                    <a:pt x="975" y="5"/>
                    <a:pt x="890" y="0"/>
                    <a:pt x="8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9"/>
            <p:cNvSpPr/>
            <p:nvPr/>
          </p:nvSpPr>
          <p:spPr>
            <a:xfrm>
              <a:off x="4425425" y="4455375"/>
              <a:ext cx="25875" cy="12950"/>
            </a:xfrm>
            <a:custGeom>
              <a:avLst/>
              <a:gdLst/>
              <a:ahLst/>
              <a:cxnLst/>
              <a:rect l="l" t="t" r="r" b="b"/>
              <a:pathLst>
                <a:path w="1035" h="518" extrusionOk="0">
                  <a:moveTo>
                    <a:pt x="0" y="0"/>
                  </a:moveTo>
                  <a:cubicBezTo>
                    <a:pt x="139" y="398"/>
                    <a:pt x="517" y="458"/>
                    <a:pt x="895" y="518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9"/>
            <p:cNvSpPr/>
            <p:nvPr/>
          </p:nvSpPr>
          <p:spPr>
            <a:xfrm>
              <a:off x="5221125" y="4380275"/>
              <a:ext cx="32350" cy="10100"/>
            </a:xfrm>
            <a:custGeom>
              <a:avLst/>
              <a:gdLst/>
              <a:ahLst/>
              <a:cxnLst/>
              <a:rect l="l" t="t" r="r" b="b"/>
              <a:pathLst>
                <a:path w="1294" h="404" extrusionOk="0">
                  <a:moveTo>
                    <a:pt x="916" y="1"/>
                  </a:moveTo>
                  <a:cubicBezTo>
                    <a:pt x="865" y="19"/>
                    <a:pt x="809" y="24"/>
                    <a:pt x="751" y="24"/>
                  </a:cubicBezTo>
                  <a:cubicBezTo>
                    <a:pt x="659" y="24"/>
                    <a:pt x="560" y="10"/>
                    <a:pt x="463" y="10"/>
                  </a:cubicBezTo>
                  <a:cubicBezTo>
                    <a:pt x="287" y="10"/>
                    <a:pt x="116" y="57"/>
                    <a:pt x="1" y="319"/>
                  </a:cubicBezTo>
                  <a:cubicBezTo>
                    <a:pt x="147" y="380"/>
                    <a:pt x="286" y="403"/>
                    <a:pt x="420" y="403"/>
                  </a:cubicBezTo>
                  <a:cubicBezTo>
                    <a:pt x="724" y="403"/>
                    <a:pt x="1004" y="282"/>
                    <a:pt x="1294" y="199"/>
                  </a:cubicBezTo>
                  <a:cubicBezTo>
                    <a:pt x="1214" y="20"/>
                    <a:pt x="1075" y="20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9"/>
            <p:cNvSpPr/>
            <p:nvPr/>
          </p:nvSpPr>
          <p:spPr>
            <a:xfrm>
              <a:off x="5379775" y="4427175"/>
              <a:ext cx="46275" cy="14800"/>
            </a:xfrm>
            <a:custGeom>
              <a:avLst/>
              <a:gdLst/>
              <a:ahLst/>
              <a:cxnLst/>
              <a:rect l="l" t="t" r="r" b="b"/>
              <a:pathLst>
                <a:path w="1851" h="592" extrusionOk="0">
                  <a:moveTo>
                    <a:pt x="1613" y="0"/>
                  </a:moveTo>
                  <a:cubicBezTo>
                    <a:pt x="1415" y="0"/>
                    <a:pt x="1221" y="114"/>
                    <a:pt x="1055" y="213"/>
                  </a:cubicBezTo>
                  <a:cubicBezTo>
                    <a:pt x="736" y="313"/>
                    <a:pt x="398" y="432"/>
                    <a:pt x="40" y="432"/>
                  </a:cubicBezTo>
                  <a:cubicBezTo>
                    <a:pt x="20" y="432"/>
                    <a:pt x="20" y="452"/>
                    <a:pt x="0" y="492"/>
                  </a:cubicBezTo>
                  <a:cubicBezTo>
                    <a:pt x="0" y="512"/>
                    <a:pt x="0" y="532"/>
                    <a:pt x="40" y="591"/>
                  </a:cubicBezTo>
                  <a:lnTo>
                    <a:pt x="915" y="591"/>
                  </a:lnTo>
                  <a:cubicBezTo>
                    <a:pt x="995" y="532"/>
                    <a:pt x="1035" y="452"/>
                    <a:pt x="1094" y="452"/>
                  </a:cubicBezTo>
                  <a:cubicBezTo>
                    <a:pt x="1313" y="452"/>
                    <a:pt x="1532" y="432"/>
                    <a:pt x="1751" y="412"/>
                  </a:cubicBezTo>
                  <a:cubicBezTo>
                    <a:pt x="1811" y="353"/>
                    <a:pt x="1850" y="293"/>
                    <a:pt x="1850" y="213"/>
                  </a:cubicBezTo>
                  <a:cubicBezTo>
                    <a:pt x="1850" y="114"/>
                    <a:pt x="1811" y="54"/>
                    <a:pt x="1731" y="14"/>
                  </a:cubicBezTo>
                  <a:cubicBezTo>
                    <a:pt x="1692" y="5"/>
                    <a:pt x="1652" y="0"/>
                    <a:pt x="1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9"/>
            <p:cNvSpPr/>
            <p:nvPr/>
          </p:nvSpPr>
          <p:spPr>
            <a:xfrm>
              <a:off x="5209700" y="4521525"/>
              <a:ext cx="33325" cy="15925"/>
            </a:xfrm>
            <a:custGeom>
              <a:avLst/>
              <a:gdLst/>
              <a:ahLst/>
              <a:cxnLst/>
              <a:rect l="l" t="t" r="r" b="b"/>
              <a:pathLst>
                <a:path w="1333" h="637" extrusionOk="0">
                  <a:moveTo>
                    <a:pt x="619" y="0"/>
                  </a:moveTo>
                  <a:cubicBezTo>
                    <a:pt x="408" y="0"/>
                    <a:pt x="199" y="30"/>
                    <a:pt x="0" y="159"/>
                  </a:cubicBezTo>
                  <a:cubicBezTo>
                    <a:pt x="159" y="239"/>
                    <a:pt x="279" y="338"/>
                    <a:pt x="358" y="517"/>
                  </a:cubicBezTo>
                  <a:cubicBezTo>
                    <a:pt x="398" y="557"/>
                    <a:pt x="477" y="597"/>
                    <a:pt x="557" y="637"/>
                  </a:cubicBezTo>
                  <a:cubicBezTo>
                    <a:pt x="736" y="637"/>
                    <a:pt x="855" y="557"/>
                    <a:pt x="975" y="458"/>
                  </a:cubicBezTo>
                  <a:cubicBezTo>
                    <a:pt x="1094" y="338"/>
                    <a:pt x="1333" y="259"/>
                    <a:pt x="1253" y="20"/>
                  </a:cubicBezTo>
                  <a:lnTo>
                    <a:pt x="1253" y="20"/>
                  </a:lnTo>
                  <a:cubicBezTo>
                    <a:pt x="1223" y="21"/>
                    <a:pt x="1193" y="22"/>
                    <a:pt x="1163" y="22"/>
                  </a:cubicBezTo>
                  <a:cubicBezTo>
                    <a:pt x="983" y="22"/>
                    <a:pt x="800" y="0"/>
                    <a:pt x="6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9"/>
            <p:cNvSpPr/>
            <p:nvPr/>
          </p:nvSpPr>
          <p:spPr>
            <a:xfrm>
              <a:off x="4476150" y="4104400"/>
              <a:ext cx="45775" cy="15125"/>
            </a:xfrm>
            <a:custGeom>
              <a:avLst/>
              <a:gdLst/>
              <a:ahLst/>
              <a:cxnLst/>
              <a:rect l="l" t="t" r="r" b="b"/>
              <a:pathLst>
                <a:path w="1831" h="605" extrusionOk="0">
                  <a:moveTo>
                    <a:pt x="1124" y="0"/>
                  </a:moveTo>
                  <a:cubicBezTo>
                    <a:pt x="1070" y="0"/>
                    <a:pt x="1015" y="5"/>
                    <a:pt x="955" y="15"/>
                  </a:cubicBezTo>
                  <a:lnTo>
                    <a:pt x="915" y="35"/>
                  </a:lnTo>
                  <a:cubicBezTo>
                    <a:pt x="816" y="134"/>
                    <a:pt x="697" y="95"/>
                    <a:pt x="577" y="134"/>
                  </a:cubicBezTo>
                  <a:cubicBezTo>
                    <a:pt x="498" y="174"/>
                    <a:pt x="398" y="214"/>
                    <a:pt x="299" y="234"/>
                  </a:cubicBezTo>
                  <a:cubicBezTo>
                    <a:pt x="199" y="274"/>
                    <a:pt x="100" y="293"/>
                    <a:pt x="20" y="373"/>
                  </a:cubicBezTo>
                  <a:cubicBezTo>
                    <a:pt x="0" y="433"/>
                    <a:pt x="20" y="492"/>
                    <a:pt x="80" y="532"/>
                  </a:cubicBezTo>
                  <a:cubicBezTo>
                    <a:pt x="144" y="586"/>
                    <a:pt x="208" y="605"/>
                    <a:pt x="278" y="605"/>
                  </a:cubicBezTo>
                  <a:cubicBezTo>
                    <a:pt x="339" y="605"/>
                    <a:pt x="404" y="590"/>
                    <a:pt x="478" y="572"/>
                  </a:cubicBezTo>
                  <a:cubicBezTo>
                    <a:pt x="577" y="532"/>
                    <a:pt x="677" y="532"/>
                    <a:pt x="776" y="512"/>
                  </a:cubicBezTo>
                  <a:cubicBezTo>
                    <a:pt x="876" y="413"/>
                    <a:pt x="1055" y="433"/>
                    <a:pt x="1154" y="373"/>
                  </a:cubicBezTo>
                  <a:cubicBezTo>
                    <a:pt x="1373" y="333"/>
                    <a:pt x="1631" y="373"/>
                    <a:pt x="1830" y="194"/>
                  </a:cubicBezTo>
                  <a:cubicBezTo>
                    <a:pt x="1651" y="174"/>
                    <a:pt x="1433" y="214"/>
                    <a:pt x="1293" y="15"/>
                  </a:cubicBezTo>
                  <a:cubicBezTo>
                    <a:pt x="1234" y="5"/>
                    <a:pt x="1179" y="0"/>
                    <a:pt x="1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9"/>
            <p:cNvSpPr/>
            <p:nvPr/>
          </p:nvSpPr>
          <p:spPr>
            <a:xfrm>
              <a:off x="4985900" y="4169825"/>
              <a:ext cx="48250" cy="9050"/>
            </a:xfrm>
            <a:custGeom>
              <a:avLst/>
              <a:gdLst/>
              <a:ahLst/>
              <a:cxnLst/>
              <a:rect l="l" t="t" r="r" b="b"/>
              <a:pathLst>
                <a:path w="1930" h="362" extrusionOk="0">
                  <a:moveTo>
                    <a:pt x="1246" y="0"/>
                  </a:moveTo>
                  <a:cubicBezTo>
                    <a:pt x="788" y="0"/>
                    <a:pt x="394" y="129"/>
                    <a:pt x="0" y="183"/>
                  </a:cubicBezTo>
                  <a:lnTo>
                    <a:pt x="0" y="362"/>
                  </a:lnTo>
                  <a:cubicBezTo>
                    <a:pt x="597" y="282"/>
                    <a:pt x="1194" y="203"/>
                    <a:pt x="1930" y="103"/>
                  </a:cubicBezTo>
                  <a:cubicBezTo>
                    <a:pt x="1684" y="28"/>
                    <a:pt x="1458" y="0"/>
                    <a:pt x="12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9"/>
            <p:cNvSpPr/>
            <p:nvPr/>
          </p:nvSpPr>
          <p:spPr>
            <a:xfrm>
              <a:off x="5231575" y="4517050"/>
              <a:ext cx="31850" cy="19150"/>
            </a:xfrm>
            <a:custGeom>
              <a:avLst/>
              <a:gdLst/>
              <a:ahLst/>
              <a:cxnLst/>
              <a:rect l="l" t="t" r="r" b="b"/>
              <a:pathLst>
                <a:path w="1274" h="766" extrusionOk="0">
                  <a:moveTo>
                    <a:pt x="1074" y="0"/>
                  </a:moveTo>
                  <a:cubicBezTo>
                    <a:pt x="975" y="0"/>
                    <a:pt x="856" y="20"/>
                    <a:pt x="756" y="20"/>
                  </a:cubicBezTo>
                  <a:cubicBezTo>
                    <a:pt x="677" y="40"/>
                    <a:pt x="597" y="100"/>
                    <a:pt x="517" y="119"/>
                  </a:cubicBezTo>
                  <a:cubicBezTo>
                    <a:pt x="478" y="119"/>
                    <a:pt x="418" y="139"/>
                    <a:pt x="378" y="179"/>
                  </a:cubicBezTo>
                  <a:cubicBezTo>
                    <a:pt x="259" y="298"/>
                    <a:pt x="120" y="398"/>
                    <a:pt x="0" y="517"/>
                  </a:cubicBezTo>
                  <a:cubicBezTo>
                    <a:pt x="20" y="537"/>
                    <a:pt x="20" y="597"/>
                    <a:pt x="40" y="617"/>
                  </a:cubicBezTo>
                  <a:cubicBezTo>
                    <a:pt x="100" y="676"/>
                    <a:pt x="140" y="716"/>
                    <a:pt x="219" y="736"/>
                  </a:cubicBezTo>
                  <a:cubicBezTo>
                    <a:pt x="259" y="756"/>
                    <a:pt x="299" y="766"/>
                    <a:pt x="336" y="766"/>
                  </a:cubicBezTo>
                  <a:cubicBezTo>
                    <a:pt x="373" y="766"/>
                    <a:pt x="408" y="756"/>
                    <a:pt x="438" y="736"/>
                  </a:cubicBezTo>
                  <a:cubicBezTo>
                    <a:pt x="597" y="716"/>
                    <a:pt x="736" y="676"/>
                    <a:pt x="876" y="617"/>
                  </a:cubicBezTo>
                  <a:cubicBezTo>
                    <a:pt x="915" y="597"/>
                    <a:pt x="995" y="537"/>
                    <a:pt x="1055" y="497"/>
                  </a:cubicBezTo>
                  <a:cubicBezTo>
                    <a:pt x="1134" y="338"/>
                    <a:pt x="1273" y="179"/>
                    <a:pt x="10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9"/>
            <p:cNvSpPr/>
            <p:nvPr/>
          </p:nvSpPr>
          <p:spPr>
            <a:xfrm>
              <a:off x="5012750" y="4086400"/>
              <a:ext cx="27075" cy="14300"/>
            </a:xfrm>
            <a:custGeom>
              <a:avLst/>
              <a:gdLst/>
              <a:ahLst/>
              <a:cxnLst/>
              <a:rect l="l" t="t" r="r" b="b"/>
              <a:pathLst>
                <a:path w="1083" h="572" extrusionOk="0">
                  <a:moveTo>
                    <a:pt x="874" y="1"/>
                  </a:moveTo>
                  <a:cubicBezTo>
                    <a:pt x="548" y="1"/>
                    <a:pt x="253" y="172"/>
                    <a:pt x="0" y="357"/>
                  </a:cubicBezTo>
                  <a:cubicBezTo>
                    <a:pt x="186" y="502"/>
                    <a:pt x="367" y="571"/>
                    <a:pt x="548" y="571"/>
                  </a:cubicBezTo>
                  <a:cubicBezTo>
                    <a:pt x="715" y="571"/>
                    <a:pt x="883" y="512"/>
                    <a:pt x="1055" y="397"/>
                  </a:cubicBezTo>
                  <a:cubicBezTo>
                    <a:pt x="1015" y="238"/>
                    <a:pt x="796" y="397"/>
                    <a:pt x="776" y="218"/>
                  </a:cubicBezTo>
                  <a:lnTo>
                    <a:pt x="776" y="218"/>
                  </a:lnTo>
                  <a:cubicBezTo>
                    <a:pt x="843" y="248"/>
                    <a:pt x="899" y="264"/>
                    <a:pt x="943" y="264"/>
                  </a:cubicBezTo>
                  <a:cubicBezTo>
                    <a:pt x="1043" y="264"/>
                    <a:pt x="1082" y="184"/>
                    <a:pt x="1055" y="19"/>
                  </a:cubicBezTo>
                  <a:cubicBezTo>
                    <a:pt x="994" y="7"/>
                    <a:pt x="933" y="1"/>
                    <a:pt x="8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9"/>
            <p:cNvSpPr/>
            <p:nvPr/>
          </p:nvSpPr>
          <p:spPr>
            <a:xfrm>
              <a:off x="5404625" y="4435975"/>
              <a:ext cx="48775" cy="14450"/>
            </a:xfrm>
            <a:custGeom>
              <a:avLst/>
              <a:gdLst/>
              <a:ahLst/>
              <a:cxnLst/>
              <a:rect l="l" t="t" r="r" b="b"/>
              <a:pathLst>
                <a:path w="1951" h="578" extrusionOk="0">
                  <a:moveTo>
                    <a:pt x="1831" y="1"/>
                  </a:moveTo>
                  <a:lnTo>
                    <a:pt x="1692" y="80"/>
                  </a:lnTo>
                  <a:cubicBezTo>
                    <a:pt x="1632" y="140"/>
                    <a:pt x="1553" y="180"/>
                    <a:pt x="1453" y="239"/>
                  </a:cubicBezTo>
                  <a:cubicBezTo>
                    <a:pt x="1234" y="239"/>
                    <a:pt x="1015" y="259"/>
                    <a:pt x="777" y="259"/>
                  </a:cubicBezTo>
                  <a:cubicBezTo>
                    <a:pt x="657" y="359"/>
                    <a:pt x="518" y="299"/>
                    <a:pt x="419" y="398"/>
                  </a:cubicBezTo>
                  <a:cubicBezTo>
                    <a:pt x="319" y="398"/>
                    <a:pt x="180" y="438"/>
                    <a:pt x="100" y="438"/>
                  </a:cubicBezTo>
                  <a:cubicBezTo>
                    <a:pt x="61" y="438"/>
                    <a:pt x="41" y="458"/>
                    <a:pt x="21" y="478"/>
                  </a:cubicBezTo>
                  <a:cubicBezTo>
                    <a:pt x="1" y="498"/>
                    <a:pt x="1" y="558"/>
                    <a:pt x="61" y="577"/>
                  </a:cubicBezTo>
                  <a:lnTo>
                    <a:pt x="936" y="577"/>
                  </a:lnTo>
                  <a:cubicBezTo>
                    <a:pt x="1042" y="502"/>
                    <a:pt x="1156" y="484"/>
                    <a:pt x="1273" y="484"/>
                  </a:cubicBezTo>
                  <a:cubicBezTo>
                    <a:pt x="1380" y="484"/>
                    <a:pt x="1490" y="499"/>
                    <a:pt x="1596" y="499"/>
                  </a:cubicBezTo>
                  <a:cubicBezTo>
                    <a:pt x="1677" y="499"/>
                    <a:pt x="1756" y="490"/>
                    <a:pt x="1831" y="458"/>
                  </a:cubicBezTo>
                  <a:cubicBezTo>
                    <a:pt x="1931" y="359"/>
                    <a:pt x="1950" y="239"/>
                    <a:pt x="1851" y="100"/>
                  </a:cubicBezTo>
                  <a:cubicBezTo>
                    <a:pt x="1851" y="60"/>
                    <a:pt x="1851" y="40"/>
                    <a:pt x="18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9"/>
            <p:cNvSpPr/>
            <p:nvPr/>
          </p:nvSpPr>
          <p:spPr>
            <a:xfrm>
              <a:off x="4826250" y="4424525"/>
              <a:ext cx="33850" cy="14075"/>
            </a:xfrm>
            <a:custGeom>
              <a:avLst/>
              <a:gdLst/>
              <a:ahLst/>
              <a:cxnLst/>
              <a:rect l="l" t="t" r="r" b="b"/>
              <a:pathLst>
                <a:path w="1354" h="563" extrusionOk="0">
                  <a:moveTo>
                    <a:pt x="478" y="1"/>
                  </a:moveTo>
                  <a:cubicBezTo>
                    <a:pt x="259" y="41"/>
                    <a:pt x="1" y="100"/>
                    <a:pt x="299" y="399"/>
                  </a:cubicBezTo>
                  <a:cubicBezTo>
                    <a:pt x="530" y="399"/>
                    <a:pt x="733" y="562"/>
                    <a:pt x="988" y="562"/>
                  </a:cubicBezTo>
                  <a:cubicBezTo>
                    <a:pt x="1041" y="562"/>
                    <a:pt x="1096" y="555"/>
                    <a:pt x="1155" y="538"/>
                  </a:cubicBezTo>
                  <a:cubicBezTo>
                    <a:pt x="1214" y="419"/>
                    <a:pt x="1274" y="299"/>
                    <a:pt x="1353" y="160"/>
                  </a:cubicBezTo>
                  <a:cubicBezTo>
                    <a:pt x="1277" y="116"/>
                    <a:pt x="1194" y="104"/>
                    <a:pt x="1110" y="104"/>
                  </a:cubicBezTo>
                  <a:cubicBezTo>
                    <a:pt x="1004" y="104"/>
                    <a:pt x="896" y="123"/>
                    <a:pt x="793" y="123"/>
                  </a:cubicBezTo>
                  <a:cubicBezTo>
                    <a:pt x="678" y="123"/>
                    <a:pt x="569" y="10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9"/>
            <p:cNvSpPr/>
            <p:nvPr/>
          </p:nvSpPr>
          <p:spPr>
            <a:xfrm>
              <a:off x="4440825" y="4326925"/>
              <a:ext cx="37825" cy="13825"/>
            </a:xfrm>
            <a:custGeom>
              <a:avLst/>
              <a:gdLst/>
              <a:ahLst/>
              <a:cxnLst/>
              <a:rect l="l" t="t" r="r" b="b"/>
              <a:pathLst>
                <a:path w="1513" h="553" extrusionOk="0">
                  <a:moveTo>
                    <a:pt x="691" y="1"/>
                  </a:moveTo>
                  <a:cubicBezTo>
                    <a:pt x="542" y="1"/>
                    <a:pt x="391" y="12"/>
                    <a:pt x="240" y="26"/>
                  </a:cubicBezTo>
                  <a:cubicBezTo>
                    <a:pt x="677" y="483"/>
                    <a:pt x="220" y="364"/>
                    <a:pt x="1" y="424"/>
                  </a:cubicBezTo>
                  <a:cubicBezTo>
                    <a:pt x="174" y="525"/>
                    <a:pt x="368" y="553"/>
                    <a:pt x="561" y="553"/>
                  </a:cubicBezTo>
                  <a:cubicBezTo>
                    <a:pt x="633" y="553"/>
                    <a:pt x="706" y="549"/>
                    <a:pt x="777" y="543"/>
                  </a:cubicBezTo>
                  <a:cubicBezTo>
                    <a:pt x="816" y="225"/>
                    <a:pt x="1007" y="207"/>
                    <a:pt x="1211" y="207"/>
                  </a:cubicBezTo>
                  <a:cubicBezTo>
                    <a:pt x="1237" y="207"/>
                    <a:pt x="1263" y="207"/>
                    <a:pt x="1289" y="207"/>
                  </a:cubicBezTo>
                  <a:cubicBezTo>
                    <a:pt x="1366" y="207"/>
                    <a:pt x="1443" y="205"/>
                    <a:pt x="1513" y="185"/>
                  </a:cubicBezTo>
                  <a:cubicBezTo>
                    <a:pt x="1252" y="42"/>
                    <a:pt x="975" y="1"/>
                    <a:pt x="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9"/>
            <p:cNvSpPr/>
            <p:nvPr/>
          </p:nvSpPr>
          <p:spPr>
            <a:xfrm>
              <a:off x="4998575" y="4240825"/>
              <a:ext cx="33100" cy="14675"/>
            </a:xfrm>
            <a:custGeom>
              <a:avLst/>
              <a:gdLst/>
              <a:ahLst/>
              <a:cxnLst/>
              <a:rect l="l" t="t" r="r" b="b"/>
              <a:pathLst>
                <a:path w="1324" h="587" extrusionOk="0">
                  <a:moveTo>
                    <a:pt x="294" y="1"/>
                  </a:moveTo>
                  <a:cubicBezTo>
                    <a:pt x="0" y="1"/>
                    <a:pt x="49" y="270"/>
                    <a:pt x="30" y="506"/>
                  </a:cubicBezTo>
                  <a:cubicBezTo>
                    <a:pt x="145" y="567"/>
                    <a:pt x="265" y="586"/>
                    <a:pt x="386" y="586"/>
                  </a:cubicBezTo>
                  <a:cubicBezTo>
                    <a:pt x="602" y="586"/>
                    <a:pt x="822" y="524"/>
                    <a:pt x="1029" y="524"/>
                  </a:cubicBezTo>
                  <a:cubicBezTo>
                    <a:pt x="1048" y="524"/>
                    <a:pt x="1066" y="525"/>
                    <a:pt x="1085" y="526"/>
                  </a:cubicBezTo>
                  <a:cubicBezTo>
                    <a:pt x="1144" y="506"/>
                    <a:pt x="1184" y="506"/>
                    <a:pt x="1224" y="506"/>
                  </a:cubicBezTo>
                  <a:cubicBezTo>
                    <a:pt x="1244" y="506"/>
                    <a:pt x="1264" y="506"/>
                    <a:pt x="1284" y="446"/>
                  </a:cubicBezTo>
                  <a:cubicBezTo>
                    <a:pt x="1323" y="406"/>
                    <a:pt x="1284" y="387"/>
                    <a:pt x="1224" y="347"/>
                  </a:cubicBezTo>
                  <a:cubicBezTo>
                    <a:pt x="965" y="347"/>
                    <a:pt x="727" y="347"/>
                    <a:pt x="468" y="327"/>
                  </a:cubicBezTo>
                  <a:cubicBezTo>
                    <a:pt x="170" y="307"/>
                    <a:pt x="329" y="148"/>
                    <a:pt x="388" y="9"/>
                  </a:cubicBezTo>
                  <a:cubicBezTo>
                    <a:pt x="354" y="3"/>
                    <a:pt x="322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9"/>
            <p:cNvSpPr/>
            <p:nvPr/>
          </p:nvSpPr>
          <p:spPr>
            <a:xfrm>
              <a:off x="4442825" y="4372000"/>
              <a:ext cx="35325" cy="8450"/>
            </a:xfrm>
            <a:custGeom>
              <a:avLst/>
              <a:gdLst/>
              <a:ahLst/>
              <a:cxnLst/>
              <a:rect l="l" t="t" r="r" b="b"/>
              <a:pathLst>
                <a:path w="1413" h="338" extrusionOk="0">
                  <a:moveTo>
                    <a:pt x="164" y="0"/>
                  </a:moveTo>
                  <a:cubicBezTo>
                    <a:pt x="110" y="0"/>
                    <a:pt x="56" y="4"/>
                    <a:pt x="0" y="13"/>
                  </a:cubicBezTo>
                  <a:cubicBezTo>
                    <a:pt x="227" y="263"/>
                    <a:pt x="486" y="338"/>
                    <a:pt x="763" y="338"/>
                  </a:cubicBezTo>
                  <a:cubicBezTo>
                    <a:pt x="971" y="338"/>
                    <a:pt x="1190" y="295"/>
                    <a:pt x="1413" y="252"/>
                  </a:cubicBezTo>
                  <a:cubicBezTo>
                    <a:pt x="971" y="252"/>
                    <a:pt x="592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9"/>
            <p:cNvSpPr/>
            <p:nvPr/>
          </p:nvSpPr>
          <p:spPr>
            <a:xfrm>
              <a:off x="4495550" y="4466200"/>
              <a:ext cx="30350" cy="14550"/>
            </a:xfrm>
            <a:custGeom>
              <a:avLst/>
              <a:gdLst/>
              <a:ahLst/>
              <a:cxnLst/>
              <a:rect l="l" t="t" r="r" b="b"/>
              <a:pathLst>
                <a:path w="1214" h="582" extrusionOk="0">
                  <a:moveTo>
                    <a:pt x="522" y="1"/>
                  </a:moveTo>
                  <a:cubicBezTo>
                    <a:pt x="427" y="1"/>
                    <a:pt x="326" y="16"/>
                    <a:pt x="219" y="45"/>
                  </a:cubicBezTo>
                  <a:cubicBezTo>
                    <a:pt x="0" y="144"/>
                    <a:pt x="139" y="283"/>
                    <a:pt x="179" y="423"/>
                  </a:cubicBezTo>
                  <a:cubicBezTo>
                    <a:pt x="517" y="463"/>
                    <a:pt x="875" y="542"/>
                    <a:pt x="1214" y="582"/>
                  </a:cubicBezTo>
                  <a:lnTo>
                    <a:pt x="1214" y="443"/>
                  </a:lnTo>
                  <a:cubicBezTo>
                    <a:pt x="1048" y="142"/>
                    <a:pt x="815" y="1"/>
                    <a:pt x="5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9"/>
            <p:cNvSpPr/>
            <p:nvPr/>
          </p:nvSpPr>
          <p:spPr>
            <a:xfrm>
              <a:off x="4403050" y="4122675"/>
              <a:ext cx="22400" cy="13450"/>
            </a:xfrm>
            <a:custGeom>
              <a:avLst/>
              <a:gdLst/>
              <a:ahLst/>
              <a:cxnLst/>
              <a:rect l="l" t="t" r="r" b="b"/>
              <a:pathLst>
                <a:path w="896" h="538" extrusionOk="0">
                  <a:moveTo>
                    <a:pt x="199" y="0"/>
                  </a:moveTo>
                  <a:cubicBezTo>
                    <a:pt x="119" y="60"/>
                    <a:pt x="80" y="100"/>
                    <a:pt x="0" y="159"/>
                  </a:cubicBezTo>
                  <a:cubicBezTo>
                    <a:pt x="20" y="398"/>
                    <a:pt x="179" y="497"/>
                    <a:pt x="398" y="537"/>
                  </a:cubicBezTo>
                  <a:cubicBezTo>
                    <a:pt x="577" y="537"/>
                    <a:pt x="736" y="478"/>
                    <a:pt x="895" y="358"/>
                  </a:cubicBezTo>
                  <a:cubicBezTo>
                    <a:pt x="736" y="80"/>
                    <a:pt x="41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9"/>
            <p:cNvSpPr/>
            <p:nvPr/>
          </p:nvSpPr>
          <p:spPr>
            <a:xfrm>
              <a:off x="5104250" y="4099875"/>
              <a:ext cx="45350" cy="11575"/>
            </a:xfrm>
            <a:custGeom>
              <a:avLst/>
              <a:gdLst/>
              <a:ahLst/>
              <a:cxnLst/>
              <a:rect l="l" t="t" r="r" b="b"/>
              <a:pathLst>
                <a:path w="1814" h="463" extrusionOk="0">
                  <a:moveTo>
                    <a:pt x="570" y="0"/>
                  </a:moveTo>
                  <a:cubicBezTo>
                    <a:pt x="432" y="0"/>
                    <a:pt x="290" y="35"/>
                    <a:pt x="140" y="97"/>
                  </a:cubicBezTo>
                  <a:lnTo>
                    <a:pt x="41" y="196"/>
                  </a:lnTo>
                  <a:cubicBezTo>
                    <a:pt x="21" y="256"/>
                    <a:pt x="21" y="295"/>
                    <a:pt x="1" y="355"/>
                  </a:cubicBezTo>
                  <a:cubicBezTo>
                    <a:pt x="118" y="439"/>
                    <a:pt x="241" y="459"/>
                    <a:pt x="371" y="459"/>
                  </a:cubicBezTo>
                  <a:cubicBezTo>
                    <a:pt x="495" y="459"/>
                    <a:pt x="624" y="440"/>
                    <a:pt x="757" y="440"/>
                  </a:cubicBezTo>
                  <a:cubicBezTo>
                    <a:pt x="816" y="440"/>
                    <a:pt x="875" y="444"/>
                    <a:pt x="936" y="455"/>
                  </a:cubicBezTo>
                  <a:cubicBezTo>
                    <a:pt x="1024" y="455"/>
                    <a:pt x="1113" y="462"/>
                    <a:pt x="1201" y="462"/>
                  </a:cubicBezTo>
                  <a:cubicBezTo>
                    <a:pt x="1311" y="462"/>
                    <a:pt x="1422" y="450"/>
                    <a:pt x="1532" y="395"/>
                  </a:cubicBezTo>
                  <a:lnTo>
                    <a:pt x="1592" y="395"/>
                  </a:lnTo>
                  <a:cubicBezTo>
                    <a:pt x="1672" y="375"/>
                    <a:pt x="1771" y="355"/>
                    <a:pt x="1791" y="295"/>
                  </a:cubicBezTo>
                  <a:cubicBezTo>
                    <a:pt x="1814" y="204"/>
                    <a:pt x="1778" y="185"/>
                    <a:pt x="1732" y="185"/>
                  </a:cubicBezTo>
                  <a:cubicBezTo>
                    <a:pt x="1698" y="185"/>
                    <a:pt x="1658" y="196"/>
                    <a:pt x="1632" y="196"/>
                  </a:cubicBezTo>
                  <a:cubicBezTo>
                    <a:pt x="1433" y="176"/>
                    <a:pt x="1274" y="176"/>
                    <a:pt x="1075" y="176"/>
                  </a:cubicBezTo>
                  <a:cubicBezTo>
                    <a:pt x="909" y="54"/>
                    <a:pt x="743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9"/>
            <p:cNvSpPr/>
            <p:nvPr/>
          </p:nvSpPr>
          <p:spPr>
            <a:xfrm>
              <a:off x="5017225" y="4152675"/>
              <a:ext cx="44275" cy="8800"/>
            </a:xfrm>
            <a:custGeom>
              <a:avLst/>
              <a:gdLst/>
              <a:ahLst/>
              <a:cxnLst/>
              <a:rect l="l" t="t" r="r" b="b"/>
              <a:pathLst>
                <a:path w="1771" h="352" extrusionOk="0">
                  <a:moveTo>
                    <a:pt x="979" y="1"/>
                  </a:moveTo>
                  <a:cubicBezTo>
                    <a:pt x="621" y="1"/>
                    <a:pt x="311" y="65"/>
                    <a:pt x="1" y="173"/>
                  </a:cubicBezTo>
                  <a:lnTo>
                    <a:pt x="1" y="352"/>
                  </a:lnTo>
                  <a:cubicBezTo>
                    <a:pt x="518" y="272"/>
                    <a:pt x="1035" y="193"/>
                    <a:pt x="1771" y="93"/>
                  </a:cubicBezTo>
                  <a:cubicBezTo>
                    <a:pt x="1477" y="29"/>
                    <a:pt x="1217" y="1"/>
                    <a:pt x="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9"/>
            <p:cNvSpPr/>
            <p:nvPr/>
          </p:nvSpPr>
          <p:spPr>
            <a:xfrm>
              <a:off x="5275825" y="4348075"/>
              <a:ext cx="35125" cy="10875"/>
            </a:xfrm>
            <a:custGeom>
              <a:avLst/>
              <a:gdLst/>
              <a:ahLst/>
              <a:cxnLst/>
              <a:rect l="l" t="t" r="r" b="b"/>
              <a:pathLst>
                <a:path w="1405" h="435" extrusionOk="0">
                  <a:moveTo>
                    <a:pt x="1258" y="0"/>
                  </a:moveTo>
                  <a:cubicBezTo>
                    <a:pt x="1192" y="0"/>
                    <a:pt x="1112" y="30"/>
                    <a:pt x="1035" y="55"/>
                  </a:cubicBezTo>
                  <a:cubicBezTo>
                    <a:pt x="951" y="65"/>
                    <a:pt x="864" y="66"/>
                    <a:pt x="776" y="66"/>
                  </a:cubicBezTo>
                  <a:cubicBezTo>
                    <a:pt x="746" y="66"/>
                    <a:pt x="717" y="66"/>
                    <a:pt x="687" y="66"/>
                  </a:cubicBezTo>
                  <a:cubicBezTo>
                    <a:pt x="452" y="66"/>
                    <a:pt x="213" y="75"/>
                    <a:pt x="1" y="234"/>
                  </a:cubicBezTo>
                  <a:cubicBezTo>
                    <a:pt x="41" y="274"/>
                    <a:pt x="120" y="274"/>
                    <a:pt x="200" y="294"/>
                  </a:cubicBezTo>
                  <a:cubicBezTo>
                    <a:pt x="299" y="373"/>
                    <a:pt x="438" y="334"/>
                    <a:pt x="518" y="433"/>
                  </a:cubicBezTo>
                  <a:cubicBezTo>
                    <a:pt x="535" y="434"/>
                    <a:pt x="551" y="435"/>
                    <a:pt x="567" y="435"/>
                  </a:cubicBezTo>
                  <a:cubicBezTo>
                    <a:pt x="863" y="435"/>
                    <a:pt x="1110" y="272"/>
                    <a:pt x="1393" y="234"/>
                  </a:cubicBezTo>
                  <a:cubicBezTo>
                    <a:pt x="1405" y="52"/>
                    <a:pt x="1345" y="0"/>
                    <a:pt x="1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9"/>
            <p:cNvSpPr/>
            <p:nvPr/>
          </p:nvSpPr>
          <p:spPr>
            <a:xfrm>
              <a:off x="5374800" y="4446500"/>
              <a:ext cx="32850" cy="10400"/>
            </a:xfrm>
            <a:custGeom>
              <a:avLst/>
              <a:gdLst/>
              <a:ahLst/>
              <a:cxnLst/>
              <a:rect l="l" t="t" r="r" b="b"/>
              <a:pathLst>
                <a:path w="1314" h="416" extrusionOk="0">
                  <a:moveTo>
                    <a:pt x="1093" y="1"/>
                  </a:moveTo>
                  <a:cubicBezTo>
                    <a:pt x="757" y="1"/>
                    <a:pt x="426" y="121"/>
                    <a:pt x="0" y="415"/>
                  </a:cubicBezTo>
                  <a:cubicBezTo>
                    <a:pt x="557" y="355"/>
                    <a:pt x="955" y="375"/>
                    <a:pt x="1313" y="156"/>
                  </a:cubicBezTo>
                  <a:lnTo>
                    <a:pt x="1313" y="17"/>
                  </a:lnTo>
                  <a:cubicBezTo>
                    <a:pt x="1239" y="7"/>
                    <a:pt x="1166" y="1"/>
                    <a:pt x="1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9"/>
            <p:cNvSpPr/>
            <p:nvPr/>
          </p:nvSpPr>
          <p:spPr>
            <a:xfrm>
              <a:off x="5186800" y="4433400"/>
              <a:ext cx="21925" cy="17475"/>
            </a:xfrm>
            <a:custGeom>
              <a:avLst/>
              <a:gdLst/>
              <a:ahLst/>
              <a:cxnLst/>
              <a:rect l="l" t="t" r="r" b="b"/>
              <a:pathLst>
                <a:path w="877" h="699" extrusionOk="0">
                  <a:moveTo>
                    <a:pt x="395" y="0"/>
                  </a:moveTo>
                  <a:cubicBezTo>
                    <a:pt x="197" y="0"/>
                    <a:pt x="1" y="33"/>
                    <a:pt x="1" y="283"/>
                  </a:cubicBezTo>
                  <a:cubicBezTo>
                    <a:pt x="1" y="588"/>
                    <a:pt x="195" y="698"/>
                    <a:pt x="438" y="698"/>
                  </a:cubicBezTo>
                  <a:cubicBezTo>
                    <a:pt x="495" y="698"/>
                    <a:pt x="556" y="692"/>
                    <a:pt x="618" y="680"/>
                  </a:cubicBezTo>
                  <a:cubicBezTo>
                    <a:pt x="697" y="680"/>
                    <a:pt x="797" y="661"/>
                    <a:pt x="876" y="641"/>
                  </a:cubicBezTo>
                  <a:cubicBezTo>
                    <a:pt x="757" y="541"/>
                    <a:pt x="618" y="541"/>
                    <a:pt x="478" y="501"/>
                  </a:cubicBezTo>
                  <a:cubicBezTo>
                    <a:pt x="399" y="481"/>
                    <a:pt x="299" y="462"/>
                    <a:pt x="279" y="402"/>
                  </a:cubicBezTo>
                  <a:cubicBezTo>
                    <a:pt x="220" y="263"/>
                    <a:pt x="359" y="243"/>
                    <a:pt x="458" y="183"/>
                  </a:cubicBezTo>
                  <a:cubicBezTo>
                    <a:pt x="498" y="163"/>
                    <a:pt x="558" y="64"/>
                    <a:pt x="598" y="4"/>
                  </a:cubicBezTo>
                  <a:cubicBezTo>
                    <a:pt x="535" y="4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9"/>
            <p:cNvSpPr/>
            <p:nvPr/>
          </p:nvSpPr>
          <p:spPr>
            <a:xfrm>
              <a:off x="4590025" y="4437475"/>
              <a:ext cx="15950" cy="31850"/>
            </a:xfrm>
            <a:custGeom>
              <a:avLst/>
              <a:gdLst/>
              <a:ahLst/>
              <a:cxnLst/>
              <a:rect l="l" t="t" r="r" b="b"/>
              <a:pathLst>
                <a:path w="638" h="1274" extrusionOk="0">
                  <a:moveTo>
                    <a:pt x="418" y="0"/>
                  </a:moveTo>
                  <a:cubicBezTo>
                    <a:pt x="140" y="139"/>
                    <a:pt x="339" y="537"/>
                    <a:pt x="80" y="696"/>
                  </a:cubicBezTo>
                  <a:cubicBezTo>
                    <a:pt x="21" y="776"/>
                    <a:pt x="1" y="816"/>
                    <a:pt x="1" y="895"/>
                  </a:cubicBezTo>
                  <a:cubicBezTo>
                    <a:pt x="1" y="915"/>
                    <a:pt x="21" y="975"/>
                    <a:pt x="21" y="995"/>
                  </a:cubicBezTo>
                  <a:cubicBezTo>
                    <a:pt x="80" y="1094"/>
                    <a:pt x="160" y="1174"/>
                    <a:pt x="220" y="1234"/>
                  </a:cubicBezTo>
                  <a:cubicBezTo>
                    <a:pt x="279" y="1234"/>
                    <a:pt x="339" y="1273"/>
                    <a:pt x="399" y="1273"/>
                  </a:cubicBezTo>
                  <a:cubicBezTo>
                    <a:pt x="478" y="895"/>
                    <a:pt x="299" y="478"/>
                    <a:pt x="597" y="100"/>
                  </a:cubicBezTo>
                  <a:cubicBezTo>
                    <a:pt x="637" y="40"/>
                    <a:pt x="498" y="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9"/>
            <p:cNvSpPr/>
            <p:nvPr/>
          </p:nvSpPr>
          <p:spPr>
            <a:xfrm>
              <a:off x="5220625" y="4322575"/>
              <a:ext cx="41300" cy="7650"/>
            </a:xfrm>
            <a:custGeom>
              <a:avLst/>
              <a:gdLst/>
              <a:ahLst/>
              <a:cxnLst/>
              <a:rect l="l" t="t" r="r" b="b"/>
              <a:pathLst>
                <a:path w="1652" h="306" extrusionOk="0">
                  <a:moveTo>
                    <a:pt x="1115" y="21"/>
                  </a:moveTo>
                  <a:cubicBezTo>
                    <a:pt x="737" y="61"/>
                    <a:pt x="339" y="1"/>
                    <a:pt x="1" y="120"/>
                  </a:cubicBezTo>
                  <a:cubicBezTo>
                    <a:pt x="108" y="263"/>
                    <a:pt x="227" y="306"/>
                    <a:pt x="353" y="306"/>
                  </a:cubicBezTo>
                  <a:cubicBezTo>
                    <a:pt x="507" y="306"/>
                    <a:pt x="672" y="242"/>
                    <a:pt x="836" y="220"/>
                  </a:cubicBezTo>
                  <a:cubicBezTo>
                    <a:pt x="961" y="238"/>
                    <a:pt x="1087" y="248"/>
                    <a:pt x="1210" y="248"/>
                  </a:cubicBezTo>
                  <a:cubicBezTo>
                    <a:pt x="1361" y="248"/>
                    <a:pt x="1509" y="233"/>
                    <a:pt x="1652" y="200"/>
                  </a:cubicBezTo>
                  <a:cubicBezTo>
                    <a:pt x="1532" y="1"/>
                    <a:pt x="1294" y="61"/>
                    <a:pt x="111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9"/>
            <p:cNvSpPr/>
            <p:nvPr/>
          </p:nvSpPr>
          <p:spPr>
            <a:xfrm>
              <a:off x="5201225" y="4326075"/>
              <a:ext cx="39825" cy="7475"/>
            </a:xfrm>
            <a:custGeom>
              <a:avLst/>
              <a:gdLst/>
              <a:ahLst/>
              <a:cxnLst/>
              <a:rect l="l" t="t" r="r" b="b"/>
              <a:pathLst>
                <a:path w="1593" h="299" extrusionOk="0">
                  <a:moveTo>
                    <a:pt x="737" y="0"/>
                  </a:moveTo>
                  <a:cubicBezTo>
                    <a:pt x="498" y="20"/>
                    <a:pt x="240" y="60"/>
                    <a:pt x="1" y="100"/>
                  </a:cubicBezTo>
                  <a:lnTo>
                    <a:pt x="1" y="299"/>
                  </a:lnTo>
                  <a:cubicBezTo>
                    <a:pt x="140" y="277"/>
                    <a:pt x="284" y="273"/>
                    <a:pt x="430" y="273"/>
                  </a:cubicBezTo>
                  <a:cubicBezTo>
                    <a:pt x="519" y="273"/>
                    <a:pt x="610" y="275"/>
                    <a:pt x="700" y="275"/>
                  </a:cubicBezTo>
                  <a:cubicBezTo>
                    <a:pt x="1006" y="275"/>
                    <a:pt x="1312" y="257"/>
                    <a:pt x="1592" y="100"/>
                  </a:cubicBezTo>
                  <a:cubicBezTo>
                    <a:pt x="1537" y="92"/>
                    <a:pt x="1480" y="89"/>
                    <a:pt x="1423" y="89"/>
                  </a:cubicBezTo>
                  <a:cubicBezTo>
                    <a:pt x="1338" y="89"/>
                    <a:pt x="1251" y="95"/>
                    <a:pt x="1165" y="95"/>
                  </a:cubicBezTo>
                  <a:cubicBezTo>
                    <a:pt x="1020" y="95"/>
                    <a:pt x="876" y="8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9"/>
            <p:cNvSpPr/>
            <p:nvPr/>
          </p:nvSpPr>
          <p:spPr>
            <a:xfrm>
              <a:off x="5301700" y="4344975"/>
              <a:ext cx="29350" cy="9275"/>
            </a:xfrm>
            <a:custGeom>
              <a:avLst/>
              <a:gdLst/>
              <a:ahLst/>
              <a:cxnLst/>
              <a:rect l="l" t="t" r="r" b="b"/>
              <a:pathLst>
                <a:path w="1174" h="371" extrusionOk="0">
                  <a:moveTo>
                    <a:pt x="1174" y="0"/>
                  </a:moveTo>
                  <a:lnTo>
                    <a:pt x="1174" y="0"/>
                  </a:lnTo>
                  <a:cubicBezTo>
                    <a:pt x="1070" y="14"/>
                    <a:pt x="968" y="17"/>
                    <a:pt x="869" y="17"/>
                  </a:cubicBezTo>
                  <a:cubicBezTo>
                    <a:pt x="798" y="17"/>
                    <a:pt x="728" y="16"/>
                    <a:pt x="659" y="16"/>
                  </a:cubicBezTo>
                  <a:cubicBezTo>
                    <a:pt x="422" y="16"/>
                    <a:pt x="200" y="34"/>
                    <a:pt x="0" y="199"/>
                  </a:cubicBezTo>
                  <a:cubicBezTo>
                    <a:pt x="139" y="219"/>
                    <a:pt x="279" y="219"/>
                    <a:pt x="358" y="358"/>
                  </a:cubicBezTo>
                  <a:cubicBezTo>
                    <a:pt x="416" y="366"/>
                    <a:pt x="473" y="371"/>
                    <a:pt x="529" y="371"/>
                  </a:cubicBezTo>
                  <a:cubicBezTo>
                    <a:pt x="763" y="371"/>
                    <a:pt x="981" y="289"/>
                    <a:pt x="1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9"/>
            <p:cNvSpPr/>
            <p:nvPr/>
          </p:nvSpPr>
          <p:spPr>
            <a:xfrm>
              <a:off x="4350825" y="4147350"/>
              <a:ext cx="43275" cy="5500"/>
            </a:xfrm>
            <a:custGeom>
              <a:avLst/>
              <a:gdLst/>
              <a:ahLst/>
              <a:cxnLst/>
              <a:rect l="l" t="t" r="r" b="b"/>
              <a:pathLst>
                <a:path w="1731" h="220" extrusionOk="0">
                  <a:moveTo>
                    <a:pt x="841" y="0"/>
                  </a:moveTo>
                  <a:cubicBezTo>
                    <a:pt x="561" y="0"/>
                    <a:pt x="283" y="60"/>
                    <a:pt x="0" y="207"/>
                  </a:cubicBezTo>
                  <a:cubicBezTo>
                    <a:pt x="60" y="216"/>
                    <a:pt x="119" y="219"/>
                    <a:pt x="178" y="219"/>
                  </a:cubicBezTo>
                  <a:cubicBezTo>
                    <a:pt x="427" y="219"/>
                    <a:pt x="677" y="156"/>
                    <a:pt x="933" y="156"/>
                  </a:cubicBezTo>
                  <a:cubicBezTo>
                    <a:pt x="1026" y="156"/>
                    <a:pt x="1119" y="164"/>
                    <a:pt x="1214" y="187"/>
                  </a:cubicBezTo>
                  <a:cubicBezTo>
                    <a:pt x="1393" y="187"/>
                    <a:pt x="1552" y="167"/>
                    <a:pt x="1731" y="167"/>
                  </a:cubicBezTo>
                  <a:cubicBezTo>
                    <a:pt x="1427" y="65"/>
                    <a:pt x="1133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9"/>
            <p:cNvSpPr/>
            <p:nvPr/>
          </p:nvSpPr>
          <p:spPr>
            <a:xfrm>
              <a:off x="4776025" y="4516575"/>
              <a:ext cx="23400" cy="10375"/>
            </a:xfrm>
            <a:custGeom>
              <a:avLst/>
              <a:gdLst/>
              <a:ahLst/>
              <a:cxnLst/>
              <a:rect l="l" t="t" r="r" b="b"/>
              <a:pathLst>
                <a:path w="936" h="415" extrusionOk="0">
                  <a:moveTo>
                    <a:pt x="358" y="0"/>
                  </a:moveTo>
                  <a:cubicBezTo>
                    <a:pt x="301" y="0"/>
                    <a:pt x="242" y="7"/>
                    <a:pt x="180" y="19"/>
                  </a:cubicBezTo>
                  <a:cubicBezTo>
                    <a:pt x="100" y="99"/>
                    <a:pt x="1" y="99"/>
                    <a:pt x="1" y="218"/>
                  </a:cubicBezTo>
                  <a:cubicBezTo>
                    <a:pt x="167" y="308"/>
                    <a:pt x="359" y="414"/>
                    <a:pt x="571" y="414"/>
                  </a:cubicBezTo>
                  <a:cubicBezTo>
                    <a:pt x="687" y="414"/>
                    <a:pt x="809" y="382"/>
                    <a:pt x="936" y="298"/>
                  </a:cubicBezTo>
                  <a:cubicBezTo>
                    <a:pt x="762" y="93"/>
                    <a:pt x="576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9"/>
            <p:cNvSpPr/>
            <p:nvPr/>
          </p:nvSpPr>
          <p:spPr>
            <a:xfrm>
              <a:off x="4728275" y="4033275"/>
              <a:ext cx="29375" cy="21025"/>
            </a:xfrm>
            <a:custGeom>
              <a:avLst/>
              <a:gdLst/>
              <a:ahLst/>
              <a:cxnLst/>
              <a:rect l="l" t="t" r="r" b="b"/>
              <a:pathLst>
                <a:path w="1175" h="841" extrusionOk="0">
                  <a:moveTo>
                    <a:pt x="751" y="1"/>
                  </a:moveTo>
                  <a:cubicBezTo>
                    <a:pt x="732" y="1"/>
                    <a:pt x="713" y="12"/>
                    <a:pt x="697" y="35"/>
                  </a:cubicBezTo>
                  <a:lnTo>
                    <a:pt x="458" y="254"/>
                  </a:lnTo>
                  <a:cubicBezTo>
                    <a:pt x="419" y="294"/>
                    <a:pt x="359" y="353"/>
                    <a:pt x="339" y="433"/>
                  </a:cubicBezTo>
                  <a:cubicBezTo>
                    <a:pt x="220" y="533"/>
                    <a:pt x="120" y="652"/>
                    <a:pt x="1" y="751"/>
                  </a:cubicBezTo>
                  <a:cubicBezTo>
                    <a:pt x="24" y="809"/>
                    <a:pt x="54" y="840"/>
                    <a:pt x="95" y="840"/>
                  </a:cubicBezTo>
                  <a:cubicBezTo>
                    <a:pt x="124" y="840"/>
                    <a:pt x="158" y="824"/>
                    <a:pt x="200" y="791"/>
                  </a:cubicBezTo>
                  <a:cubicBezTo>
                    <a:pt x="319" y="771"/>
                    <a:pt x="419" y="771"/>
                    <a:pt x="518" y="751"/>
                  </a:cubicBezTo>
                  <a:cubicBezTo>
                    <a:pt x="618" y="513"/>
                    <a:pt x="1175" y="513"/>
                    <a:pt x="836" y="75"/>
                  </a:cubicBezTo>
                  <a:cubicBezTo>
                    <a:pt x="812" y="27"/>
                    <a:pt x="781" y="1"/>
                    <a:pt x="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9"/>
            <p:cNvSpPr/>
            <p:nvPr/>
          </p:nvSpPr>
          <p:spPr>
            <a:xfrm>
              <a:off x="5437450" y="4173900"/>
              <a:ext cx="39825" cy="5425"/>
            </a:xfrm>
            <a:custGeom>
              <a:avLst/>
              <a:gdLst/>
              <a:ahLst/>
              <a:cxnLst/>
              <a:rect l="l" t="t" r="r" b="b"/>
              <a:pathLst>
                <a:path w="1593" h="217" extrusionOk="0">
                  <a:moveTo>
                    <a:pt x="1592" y="40"/>
                  </a:moveTo>
                  <a:lnTo>
                    <a:pt x="1592" y="40"/>
                  </a:lnTo>
                  <a:cubicBezTo>
                    <a:pt x="1075" y="119"/>
                    <a:pt x="518" y="0"/>
                    <a:pt x="1" y="199"/>
                  </a:cubicBezTo>
                  <a:cubicBezTo>
                    <a:pt x="58" y="195"/>
                    <a:pt x="116" y="193"/>
                    <a:pt x="174" y="193"/>
                  </a:cubicBezTo>
                  <a:cubicBezTo>
                    <a:pt x="390" y="193"/>
                    <a:pt x="613" y="217"/>
                    <a:pt x="834" y="217"/>
                  </a:cubicBezTo>
                  <a:cubicBezTo>
                    <a:pt x="1095" y="217"/>
                    <a:pt x="1353" y="184"/>
                    <a:pt x="1592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9"/>
            <p:cNvSpPr/>
            <p:nvPr/>
          </p:nvSpPr>
          <p:spPr>
            <a:xfrm>
              <a:off x="5253950" y="4514000"/>
              <a:ext cx="17925" cy="18925"/>
            </a:xfrm>
            <a:custGeom>
              <a:avLst/>
              <a:gdLst/>
              <a:ahLst/>
              <a:cxnLst/>
              <a:rect l="l" t="t" r="r" b="b"/>
              <a:pathLst>
                <a:path w="717" h="757" extrusionOk="0">
                  <a:moveTo>
                    <a:pt x="493" y="0"/>
                  </a:moveTo>
                  <a:cubicBezTo>
                    <a:pt x="373" y="0"/>
                    <a:pt x="259" y="73"/>
                    <a:pt x="160" y="122"/>
                  </a:cubicBezTo>
                  <a:lnTo>
                    <a:pt x="0" y="639"/>
                  </a:lnTo>
                  <a:cubicBezTo>
                    <a:pt x="97" y="716"/>
                    <a:pt x="189" y="756"/>
                    <a:pt x="274" y="756"/>
                  </a:cubicBezTo>
                  <a:cubicBezTo>
                    <a:pt x="364" y="756"/>
                    <a:pt x="446" y="712"/>
                    <a:pt x="518" y="619"/>
                  </a:cubicBezTo>
                  <a:cubicBezTo>
                    <a:pt x="518" y="420"/>
                    <a:pt x="498" y="222"/>
                    <a:pt x="717" y="102"/>
                  </a:cubicBezTo>
                  <a:cubicBezTo>
                    <a:pt x="641" y="27"/>
                    <a:pt x="566" y="0"/>
                    <a:pt x="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9"/>
            <p:cNvSpPr/>
            <p:nvPr/>
          </p:nvSpPr>
          <p:spPr>
            <a:xfrm>
              <a:off x="4538300" y="4288775"/>
              <a:ext cx="13950" cy="23900"/>
            </a:xfrm>
            <a:custGeom>
              <a:avLst/>
              <a:gdLst/>
              <a:ahLst/>
              <a:cxnLst/>
              <a:rect l="l" t="t" r="r" b="b"/>
              <a:pathLst>
                <a:path w="558" h="956" extrusionOk="0">
                  <a:moveTo>
                    <a:pt x="41" y="0"/>
                  </a:moveTo>
                  <a:cubicBezTo>
                    <a:pt x="1" y="319"/>
                    <a:pt x="80" y="617"/>
                    <a:pt x="558" y="955"/>
                  </a:cubicBezTo>
                  <a:cubicBezTo>
                    <a:pt x="359" y="517"/>
                    <a:pt x="458" y="21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9"/>
            <p:cNvSpPr/>
            <p:nvPr/>
          </p:nvSpPr>
          <p:spPr>
            <a:xfrm>
              <a:off x="4582575" y="4179425"/>
              <a:ext cx="26375" cy="8900"/>
            </a:xfrm>
            <a:custGeom>
              <a:avLst/>
              <a:gdLst/>
              <a:ahLst/>
              <a:cxnLst/>
              <a:rect l="l" t="t" r="r" b="b"/>
              <a:pathLst>
                <a:path w="1055" h="356" extrusionOk="0">
                  <a:moveTo>
                    <a:pt x="381" y="1"/>
                  </a:moveTo>
                  <a:cubicBezTo>
                    <a:pt x="263" y="1"/>
                    <a:pt x="138" y="45"/>
                    <a:pt x="0" y="157"/>
                  </a:cubicBezTo>
                  <a:cubicBezTo>
                    <a:pt x="20" y="197"/>
                    <a:pt x="20" y="256"/>
                    <a:pt x="20" y="296"/>
                  </a:cubicBezTo>
                  <a:cubicBezTo>
                    <a:pt x="378" y="316"/>
                    <a:pt x="716" y="356"/>
                    <a:pt x="1055" y="356"/>
                  </a:cubicBezTo>
                  <a:cubicBezTo>
                    <a:pt x="828" y="183"/>
                    <a:pt x="62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9"/>
            <p:cNvSpPr/>
            <p:nvPr/>
          </p:nvSpPr>
          <p:spPr>
            <a:xfrm>
              <a:off x="4843650" y="4399325"/>
              <a:ext cx="41800" cy="8350"/>
            </a:xfrm>
            <a:custGeom>
              <a:avLst/>
              <a:gdLst/>
              <a:ahLst/>
              <a:cxnLst/>
              <a:rect l="l" t="t" r="r" b="b"/>
              <a:pathLst>
                <a:path w="1672" h="334" extrusionOk="0">
                  <a:moveTo>
                    <a:pt x="1040" y="1"/>
                  </a:moveTo>
                  <a:cubicBezTo>
                    <a:pt x="851" y="1"/>
                    <a:pt x="655" y="50"/>
                    <a:pt x="459" y="94"/>
                  </a:cubicBezTo>
                  <a:cubicBezTo>
                    <a:pt x="299" y="134"/>
                    <a:pt x="160" y="134"/>
                    <a:pt x="1" y="154"/>
                  </a:cubicBezTo>
                  <a:cubicBezTo>
                    <a:pt x="306" y="306"/>
                    <a:pt x="611" y="333"/>
                    <a:pt x="915" y="333"/>
                  </a:cubicBezTo>
                  <a:cubicBezTo>
                    <a:pt x="1086" y="333"/>
                    <a:pt x="1256" y="325"/>
                    <a:pt x="1426" y="325"/>
                  </a:cubicBezTo>
                  <a:cubicBezTo>
                    <a:pt x="1508" y="325"/>
                    <a:pt x="1590" y="327"/>
                    <a:pt x="1672" y="333"/>
                  </a:cubicBezTo>
                  <a:cubicBezTo>
                    <a:pt x="1612" y="253"/>
                    <a:pt x="1553" y="213"/>
                    <a:pt x="1493" y="134"/>
                  </a:cubicBezTo>
                  <a:cubicBezTo>
                    <a:pt x="1349" y="35"/>
                    <a:pt x="1197" y="1"/>
                    <a:pt x="1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9"/>
            <p:cNvSpPr/>
            <p:nvPr/>
          </p:nvSpPr>
          <p:spPr>
            <a:xfrm>
              <a:off x="5029150" y="4087350"/>
              <a:ext cx="25900" cy="12950"/>
            </a:xfrm>
            <a:custGeom>
              <a:avLst/>
              <a:gdLst/>
              <a:ahLst/>
              <a:cxnLst/>
              <a:rect l="l" t="t" r="r" b="b"/>
              <a:pathLst>
                <a:path w="1036" h="518" extrusionOk="0">
                  <a:moveTo>
                    <a:pt x="399" y="1"/>
                  </a:moveTo>
                  <a:cubicBezTo>
                    <a:pt x="319" y="180"/>
                    <a:pt x="61" y="100"/>
                    <a:pt x="1" y="279"/>
                  </a:cubicBezTo>
                  <a:cubicBezTo>
                    <a:pt x="120" y="379"/>
                    <a:pt x="260" y="319"/>
                    <a:pt x="399" y="359"/>
                  </a:cubicBezTo>
                  <a:lnTo>
                    <a:pt x="598" y="359"/>
                  </a:lnTo>
                  <a:cubicBezTo>
                    <a:pt x="618" y="319"/>
                    <a:pt x="642" y="299"/>
                    <a:pt x="667" y="299"/>
                  </a:cubicBezTo>
                  <a:cubicBezTo>
                    <a:pt x="692" y="299"/>
                    <a:pt x="717" y="319"/>
                    <a:pt x="737" y="359"/>
                  </a:cubicBezTo>
                  <a:cubicBezTo>
                    <a:pt x="817" y="418"/>
                    <a:pt x="856" y="478"/>
                    <a:pt x="936" y="518"/>
                  </a:cubicBezTo>
                  <a:lnTo>
                    <a:pt x="936" y="359"/>
                  </a:lnTo>
                  <a:cubicBezTo>
                    <a:pt x="1035" y="259"/>
                    <a:pt x="1035" y="120"/>
                    <a:pt x="936" y="21"/>
                  </a:cubicBezTo>
                  <a:cubicBezTo>
                    <a:pt x="737" y="21"/>
                    <a:pt x="558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9"/>
            <p:cNvSpPr/>
            <p:nvPr/>
          </p:nvSpPr>
          <p:spPr>
            <a:xfrm>
              <a:off x="5201225" y="4426450"/>
              <a:ext cx="30875" cy="8050"/>
            </a:xfrm>
            <a:custGeom>
              <a:avLst/>
              <a:gdLst/>
              <a:ahLst/>
              <a:cxnLst/>
              <a:rect l="l" t="t" r="r" b="b"/>
              <a:pathLst>
                <a:path w="1235" h="322" extrusionOk="0">
                  <a:moveTo>
                    <a:pt x="609" y="1"/>
                  </a:moveTo>
                  <a:cubicBezTo>
                    <a:pt x="389" y="1"/>
                    <a:pt x="178" y="82"/>
                    <a:pt x="1" y="322"/>
                  </a:cubicBezTo>
                  <a:cubicBezTo>
                    <a:pt x="399" y="282"/>
                    <a:pt x="797" y="282"/>
                    <a:pt x="1194" y="262"/>
                  </a:cubicBezTo>
                  <a:cubicBezTo>
                    <a:pt x="1214" y="222"/>
                    <a:pt x="1234" y="163"/>
                    <a:pt x="1214" y="143"/>
                  </a:cubicBezTo>
                  <a:cubicBezTo>
                    <a:pt x="1016" y="67"/>
                    <a:pt x="808" y="1"/>
                    <a:pt x="6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9"/>
            <p:cNvSpPr/>
            <p:nvPr/>
          </p:nvSpPr>
          <p:spPr>
            <a:xfrm>
              <a:off x="4749675" y="4476750"/>
              <a:ext cx="18425" cy="17925"/>
            </a:xfrm>
            <a:custGeom>
              <a:avLst/>
              <a:gdLst/>
              <a:ahLst/>
              <a:cxnLst/>
              <a:rect l="l" t="t" r="r" b="b"/>
              <a:pathLst>
                <a:path w="737" h="717" extrusionOk="0">
                  <a:moveTo>
                    <a:pt x="478" y="1"/>
                  </a:moveTo>
                  <a:cubicBezTo>
                    <a:pt x="239" y="160"/>
                    <a:pt x="0" y="359"/>
                    <a:pt x="0" y="717"/>
                  </a:cubicBezTo>
                  <a:lnTo>
                    <a:pt x="319" y="717"/>
                  </a:lnTo>
                  <a:cubicBezTo>
                    <a:pt x="478" y="558"/>
                    <a:pt x="597" y="399"/>
                    <a:pt x="736" y="239"/>
                  </a:cubicBezTo>
                  <a:cubicBezTo>
                    <a:pt x="736" y="120"/>
                    <a:pt x="597" y="120"/>
                    <a:pt x="557" y="41"/>
                  </a:cubicBezTo>
                  <a:cubicBezTo>
                    <a:pt x="537" y="21"/>
                    <a:pt x="49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9"/>
            <p:cNvSpPr/>
            <p:nvPr/>
          </p:nvSpPr>
          <p:spPr>
            <a:xfrm>
              <a:off x="5186800" y="4388225"/>
              <a:ext cx="16450" cy="17925"/>
            </a:xfrm>
            <a:custGeom>
              <a:avLst/>
              <a:gdLst/>
              <a:ahLst/>
              <a:cxnLst/>
              <a:rect l="l" t="t" r="r" b="b"/>
              <a:pathLst>
                <a:path w="658" h="717" extrusionOk="0">
                  <a:moveTo>
                    <a:pt x="317" y="1"/>
                  </a:moveTo>
                  <a:cubicBezTo>
                    <a:pt x="284" y="1"/>
                    <a:pt x="250" y="21"/>
                    <a:pt x="220" y="61"/>
                  </a:cubicBezTo>
                  <a:lnTo>
                    <a:pt x="1" y="279"/>
                  </a:lnTo>
                  <a:cubicBezTo>
                    <a:pt x="100" y="558"/>
                    <a:pt x="299" y="717"/>
                    <a:pt x="657" y="717"/>
                  </a:cubicBezTo>
                  <a:cubicBezTo>
                    <a:pt x="618" y="419"/>
                    <a:pt x="498" y="259"/>
                    <a:pt x="399" y="61"/>
                  </a:cubicBezTo>
                  <a:cubicBezTo>
                    <a:pt x="379" y="21"/>
                    <a:pt x="349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9"/>
            <p:cNvSpPr/>
            <p:nvPr/>
          </p:nvSpPr>
          <p:spPr>
            <a:xfrm>
              <a:off x="4732275" y="4196225"/>
              <a:ext cx="36325" cy="11775"/>
            </a:xfrm>
            <a:custGeom>
              <a:avLst/>
              <a:gdLst/>
              <a:ahLst/>
              <a:cxnLst/>
              <a:rect l="l" t="t" r="r" b="b"/>
              <a:pathLst>
                <a:path w="1453" h="471" extrusionOk="0">
                  <a:moveTo>
                    <a:pt x="106" y="0"/>
                  </a:moveTo>
                  <a:cubicBezTo>
                    <a:pt x="70" y="0"/>
                    <a:pt x="35" y="1"/>
                    <a:pt x="0" y="2"/>
                  </a:cubicBezTo>
                  <a:cubicBezTo>
                    <a:pt x="139" y="301"/>
                    <a:pt x="517" y="102"/>
                    <a:pt x="696" y="340"/>
                  </a:cubicBezTo>
                  <a:cubicBezTo>
                    <a:pt x="783" y="438"/>
                    <a:pt x="869" y="470"/>
                    <a:pt x="959" y="470"/>
                  </a:cubicBezTo>
                  <a:cubicBezTo>
                    <a:pt x="1034" y="470"/>
                    <a:pt x="1112" y="447"/>
                    <a:pt x="1194" y="420"/>
                  </a:cubicBezTo>
                  <a:cubicBezTo>
                    <a:pt x="1253" y="400"/>
                    <a:pt x="1333" y="400"/>
                    <a:pt x="1393" y="400"/>
                  </a:cubicBezTo>
                  <a:lnTo>
                    <a:pt x="1452" y="321"/>
                  </a:lnTo>
                  <a:lnTo>
                    <a:pt x="1393" y="241"/>
                  </a:lnTo>
                  <a:cubicBezTo>
                    <a:pt x="987" y="112"/>
                    <a:pt x="548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9"/>
            <p:cNvSpPr/>
            <p:nvPr/>
          </p:nvSpPr>
          <p:spPr>
            <a:xfrm>
              <a:off x="5092325" y="4108750"/>
              <a:ext cx="36325" cy="5475"/>
            </a:xfrm>
            <a:custGeom>
              <a:avLst/>
              <a:gdLst/>
              <a:ahLst/>
              <a:cxnLst/>
              <a:rect l="l" t="t" r="r" b="b"/>
              <a:pathLst>
                <a:path w="1453" h="219" extrusionOk="0">
                  <a:moveTo>
                    <a:pt x="478" y="0"/>
                  </a:moveTo>
                  <a:cubicBezTo>
                    <a:pt x="299" y="0"/>
                    <a:pt x="120" y="0"/>
                    <a:pt x="0" y="20"/>
                  </a:cubicBezTo>
                  <a:cubicBezTo>
                    <a:pt x="146" y="166"/>
                    <a:pt x="313" y="195"/>
                    <a:pt x="485" y="195"/>
                  </a:cubicBezTo>
                  <a:cubicBezTo>
                    <a:pt x="598" y="195"/>
                    <a:pt x="714" y="182"/>
                    <a:pt x="828" y="182"/>
                  </a:cubicBezTo>
                  <a:cubicBezTo>
                    <a:pt x="919" y="182"/>
                    <a:pt x="1008" y="190"/>
                    <a:pt x="1094" y="219"/>
                  </a:cubicBezTo>
                  <a:cubicBezTo>
                    <a:pt x="1194" y="199"/>
                    <a:pt x="1293" y="199"/>
                    <a:pt x="1393" y="159"/>
                  </a:cubicBezTo>
                  <a:lnTo>
                    <a:pt x="1452" y="119"/>
                  </a:lnTo>
                  <a:cubicBezTo>
                    <a:pt x="1452" y="100"/>
                    <a:pt x="1413" y="40"/>
                    <a:pt x="1373" y="20"/>
                  </a:cubicBezTo>
                  <a:cubicBezTo>
                    <a:pt x="1075" y="20"/>
                    <a:pt x="776" y="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9"/>
            <p:cNvSpPr/>
            <p:nvPr/>
          </p:nvSpPr>
          <p:spPr>
            <a:xfrm>
              <a:off x="5017225" y="4103950"/>
              <a:ext cx="34850" cy="5300"/>
            </a:xfrm>
            <a:custGeom>
              <a:avLst/>
              <a:gdLst/>
              <a:ahLst/>
              <a:cxnLst/>
              <a:rect l="l" t="t" r="r" b="b"/>
              <a:pathLst>
                <a:path w="1394" h="212" extrusionOk="0">
                  <a:moveTo>
                    <a:pt x="684" y="1"/>
                  </a:moveTo>
                  <a:cubicBezTo>
                    <a:pt x="460" y="1"/>
                    <a:pt x="235" y="66"/>
                    <a:pt x="1" y="212"/>
                  </a:cubicBezTo>
                  <a:cubicBezTo>
                    <a:pt x="478" y="212"/>
                    <a:pt x="916" y="192"/>
                    <a:pt x="1393" y="192"/>
                  </a:cubicBezTo>
                  <a:cubicBezTo>
                    <a:pt x="1150" y="71"/>
                    <a:pt x="917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9"/>
            <p:cNvSpPr/>
            <p:nvPr/>
          </p:nvSpPr>
          <p:spPr>
            <a:xfrm>
              <a:off x="4741700" y="4115325"/>
              <a:ext cx="16950" cy="11350"/>
            </a:xfrm>
            <a:custGeom>
              <a:avLst/>
              <a:gdLst/>
              <a:ahLst/>
              <a:cxnLst/>
              <a:rect l="l" t="t" r="r" b="b"/>
              <a:pathLst>
                <a:path w="678" h="454" extrusionOk="0">
                  <a:moveTo>
                    <a:pt x="197" y="0"/>
                  </a:moveTo>
                  <a:cubicBezTo>
                    <a:pt x="137" y="0"/>
                    <a:pt x="72" y="15"/>
                    <a:pt x="1" y="55"/>
                  </a:cubicBezTo>
                  <a:cubicBezTo>
                    <a:pt x="140" y="354"/>
                    <a:pt x="399" y="433"/>
                    <a:pt x="677" y="453"/>
                  </a:cubicBezTo>
                  <a:lnTo>
                    <a:pt x="677" y="95"/>
                  </a:lnTo>
                  <a:cubicBezTo>
                    <a:pt x="660" y="98"/>
                    <a:pt x="643" y="100"/>
                    <a:pt x="626" y="100"/>
                  </a:cubicBezTo>
                  <a:cubicBezTo>
                    <a:pt x="484" y="100"/>
                    <a:pt x="355" y="0"/>
                    <a:pt x="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9"/>
            <p:cNvSpPr/>
            <p:nvPr/>
          </p:nvSpPr>
          <p:spPr>
            <a:xfrm>
              <a:off x="4845225" y="4236525"/>
              <a:ext cx="13875" cy="21425"/>
            </a:xfrm>
            <a:custGeom>
              <a:avLst/>
              <a:gdLst/>
              <a:ahLst/>
              <a:cxnLst/>
              <a:rect l="l" t="t" r="r" b="b"/>
              <a:pathLst>
                <a:path w="555" h="857" extrusionOk="0">
                  <a:moveTo>
                    <a:pt x="232" y="1"/>
                  </a:moveTo>
                  <a:cubicBezTo>
                    <a:pt x="0" y="1"/>
                    <a:pt x="37" y="286"/>
                    <a:pt x="18" y="459"/>
                  </a:cubicBezTo>
                  <a:cubicBezTo>
                    <a:pt x="57" y="598"/>
                    <a:pt x="57" y="777"/>
                    <a:pt x="216" y="857"/>
                  </a:cubicBezTo>
                  <a:cubicBezTo>
                    <a:pt x="316" y="777"/>
                    <a:pt x="256" y="598"/>
                    <a:pt x="356" y="479"/>
                  </a:cubicBezTo>
                  <a:cubicBezTo>
                    <a:pt x="396" y="300"/>
                    <a:pt x="555" y="21"/>
                    <a:pt x="256" y="2"/>
                  </a:cubicBezTo>
                  <a:cubicBezTo>
                    <a:pt x="248" y="1"/>
                    <a:pt x="240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9"/>
            <p:cNvSpPr/>
            <p:nvPr/>
          </p:nvSpPr>
          <p:spPr>
            <a:xfrm>
              <a:off x="5114200" y="4200275"/>
              <a:ext cx="34350" cy="5475"/>
            </a:xfrm>
            <a:custGeom>
              <a:avLst/>
              <a:gdLst/>
              <a:ahLst/>
              <a:cxnLst/>
              <a:rect l="l" t="t" r="r" b="b"/>
              <a:pathLst>
                <a:path w="1374" h="219" extrusionOk="0">
                  <a:moveTo>
                    <a:pt x="827" y="1"/>
                  </a:moveTo>
                  <a:cubicBezTo>
                    <a:pt x="651" y="1"/>
                    <a:pt x="473" y="30"/>
                    <a:pt x="302" y="30"/>
                  </a:cubicBezTo>
                  <a:cubicBezTo>
                    <a:pt x="247" y="30"/>
                    <a:pt x="193" y="27"/>
                    <a:pt x="140" y="19"/>
                  </a:cubicBezTo>
                  <a:cubicBezTo>
                    <a:pt x="100" y="19"/>
                    <a:pt x="20" y="39"/>
                    <a:pt x="1" y="39"/>
                  </a:cubicBezTo>
                  <a:cubicBezTo>
                    <a:pt x="80" y="178"/>
                    <a:pt x="200" y="178"/>
                    <a:pt x="339" y="218"/>
                  </a:cubicBezTo>
                  <a:cubicBezTo>
                    <a:pt x="697" y="218"/>
                    <a:pt x="1015" y="178"/>
                    <a:pt x="1373" y="178"/>
                  </a:cubicBezTo>
                  <a:cubicBezTo>
                    <a:pt x="1203" y="35"/>
                    <a:pt x="1017" y="1"/>
                    <a:pt x="8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9"/>
            <p:cNvSpPr/>
            <p:nvPr/>
          </p:nvSpPr>
          <p:spPr>
            <a:xfrm>
              <a:off x="4416475" y="4323575"/>
              <a:ext cx="30350" cy="6400"/>
            </a:xfrm>
            <a:custGeom>
              <a:avLst/>
              <a:gdLst/>
              <a:ahLst/>
              <a:cxnLst/>
              <a:rect l="l" t="t" r="r" b="b"/>
              <a:pathLst>
                <a:path w="1214" h="256" extrusionOk="0">
                  <a:moveTo>
                    <a:pt x="217" y="0"/>
                  </a:moveTo>
                  <a:cubicBezTo>
                    <a:pt x="145" y="0"/>
                    <a:pt x="73" y="1"/>
                    <a:pt x="0" y="1"/>
                  </a:cubicBezTo>
                  <a:cubicBezTo>
                    <a:pt x="196" y="197"/>
                    <a:pt x="416" y="256"/>
                    <a:pt x="644" y="256"/>
                  </a:cubicBezTo>
                  <a:cubicBezTo>
                    <a:pt x="832" y="256"/>
                    <a:pt x="1025" y="216"/>
                    <a:pt x="1214" y="180"/>
                  </a:cubicBezTo>
                  <a:cubicBezTo>
                    <a:pt x="915" y="14"/>
                    <a:pt x="575" y="0"/>
                    <a:pt x="2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9"/>
            <p:cNvSpPr/>
            <p:nvPr/>
          </p:nvSpPr>
          <p:spPr>
            <a:xfrm>
              <a:off x="4697450" y="4357825"/>
              <a:ext cx="22400" cy="13025"/>
            </a:xfrm>
            <a:custGeom>
              <a:avLst/>
              <a:gdLst/>
              <a:ahLst/>
              <a:cxnLst/>
              <a:rect l="l" t="t" r="r" b="b"/>
              <a:pathLst>
                <a:path w="896" h="521" extrusionOk="0">
                  <a:moveTo>
                    <a:pt x="566" y="0"/>
                  </a:moveTo>
                  <a:cubicBezTo>
                    <a:pt x="496" y="0"/>
                    <a:pt x="423" y="6"/>
                    <a:pt x="339" y="23"/>
                  </a:cubicBezTo>
                  <a:cubicBezTo>
                    <a:pt x="299" y="182"/>
                    <a:pt x="1" y="381"/>
                    <a:pt x="359" y="521"/>
                  </a:cubicBezTo>
                  <a:cubicBezTo>
                    <a:pt x="478" y="322"/>
                    <a:pt x="896" y="401"/>
                    <a:pt x="856" y="23"/>
                  </a:cubicBezTo>
                  <a:cubicBezTo>
                    <a:pt x="753" y="12"/>
                    <a:pt x="662" y="0"/>
                    <a:pt x="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9"/>
            <p:cNvSpPr/>
            <p:nvPr/>
          </p:nvSpPr>
          <p:spPr>
            <a:xfrm>
              <a:off x="5407125" y="442355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657" y="0"/>
                  </a:moveTo>
                  <a:cubicBezTo>
                    <a:pt x="438" y="20"/>
                    <a:pt x="239" y="20"/>
                    <a:pt x="20" y="60"/>
                  </a:cubicBezTo>
                  <a:cubicBezTo>
                    <a:pt x="0" y="159"/>
                    <a:pt x="0" y="259"/>
                    <a:pt x="0" y="358"/>
                  </a:cubicBezTo>
                  <a:cubicBezTo>
                    <a:pt x="239" y="318"/>
                    <a:pt x="498" y="279"/>
                    <a:pt x="736" y="259"/>
                  </a:cubicBezTo>
                  <a:cubicBezTo>
                    <a:pt x="786" y="292"/>
                    <a:pt x="832" y="311"/>
                    <a:pt x="876" y="311"/>
                  </a:cubicBezTo>
                  <a:cubicBezTo>
                    <a:pt x="938" y="311"/>
                    <a:pt x="996" y="272"/>
                    <a:pt x="1055" y="179"/>
                  </a:cubicBezTo>
                  <a:cubicBezTo>
                    <a:pt x="955" y="60"/>
                    <a:pt x="816" y="6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9"/>
            <p:cNvSpPr/>
            <p:nvPr/>
          </p:nvSpPr>
          <p:spPr>
            <a:xfrm>
              <a:off x="4749675" y="4419575"/>
              <a:ext cx="31350" cy="9725"/>
            </a:xfrm>
            <a:custGeom>
              <a:avLst/>
              <a:gdLst/>
              <a:ahLst/>
              <a:cxnLst/>
              <a:rect l="l" t="t" r="r" b="b"/>
              <a:pathLst>
                <a:path w="1254" h="389" extrusionOk="0">
                  <a:moveTo>
                    <a:pt x="199" y="0"/>
                  </a:moveTo>
                  <a:lnTo>
                    <a:pt x="159" y="40"/>
                  </a:lnTo>
                  <a:lnTo>
                    <a:pt x="0" y="199"/>
                  </a:lnTo>
                  <a:cubicBezTo>
                    <a:pt x="207" y="323"/>
                    <a:pt x="420" y="388"/>
                    <a:pt x="638" y="388"/>
                  </a:cubicBezTo>
                  <a:cubicBezTo>
                    <a:pt x="839" y="388"/>
                    <a:pt x="1044" y="333"/>
                    <a:pt x="1253" y="219"/>
                  </a:cubicBezTo>
                  <a:cubicBezTo>
                    <a:pt x="895" y="199"/>
                    <a:pt x="517" y="21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9"/>
            <p:cNvSpPr/>
            <p:nvPr/>
          </p:nvSpPr>
          <p:spPr>
            <a:xfrm>
              <a:off x="5010275" y="4530050"/>
              <a:ext cx="27875" cy="8500"/>
            </a:xfrm>
            <a:custGeom>
              <a:avLst/>
              <a:gdLst/>
              <a:ahLst/>
              <a:cxnLst/>
              <a:rect l="l" t="t" r="r" b="b"/>
              <a:pathLst>
                <a:path w="1115" h="340" extrusionOk="0">
                  <a:moveTo>
                    <a:pt x="765" y="1"/>
                  </a:moveTo>
                  <a:cubicBezTo>
                    <a:pt x="526" y="1"/>
                    <a:pt x="281" y="189"/>
                    <a:pt x="0" y="216"/>
                  </a:cubicBezTo>
                  <a:cubicBezTo>
                    <a:pt x="113" y="308"/>
                    <a:pt x="216" y="339"/>
                    <a:pt x="312" y="339"/>
                  </a:cubicBezTo>
                  <a:cubicBezTo>
                    <a:pt x="488" y="339"/>
                    <a:pt x="642" y="235"/>
                    <a:pt x="796" y="196"/>
                  </a:cubicBezTo>
                  <a:cubicBezTo>
                    <a:pt x="915" y="176"/>
                    <a:pt x="1015" y="176"/>
                    <a:pt x="1114" y="176"/>
                  </a:cubicBezTo>
                  <a:cubicBezTo>
                    <a:pt x="997" y="46"/>
                    <a:pt x="881" y="1"/>
                    <a:pt x="7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9"/>
            <p:cNvSpPr/>
            <p:nvPr/>
          </p:nvSpPr>
          <p:spPr>
            <a:xfrm>
              <a:off x="5480225" y="4310650"/>
              <a:ext cx="25400" cy="6900"/>
            </a:xfrm>
            <a:custGeom>
              <a:avLst/>
              <a:gdLst/>
              <a:ahLst/>
              <a:cxnLst/>
              <a:rect l="l" t="t" r="r" b="b"/>
              <a:pathLst>
                <a:path w="1016" h="276" extrusionOk="0">
                  <a:moveTo>
                    <a:pt x="1" y="1"/>
                  </a:moveTo>
                  <a:cubicBezTo>
                    <a:pt x="125" y="215"/>
                    <a:pt x="255" y="276"/>
                    <a:pt x="389" y="276"/>
                  </a:cubicBezTo>
                  <a:cubicBezTo>
                    <a:pt x="560" y="276"/>
                    <a:pt x="735" y="177"/>
                    <a:pt x="906" y="177"/>
                  </a:cubicBezTo>
                  <a:cubicBezTo>
                    <a:pt x="922" y="177"/>
                    <a:pt x="939" y="178"/>
                    <a:pt x="955" y="180"/>
                  </a:cubicBezTo>
                  <a:cubicBezTo>
                    <a:pt x="975" y="180"/>
                    <a:pt x="995" y="140"/>
                    <a:pt x="995" y="120"/>
                  </a:cubicBezTo>
                  <a:cubicBezTo>
                    <a:pt x="1015" y="60"/>
                    <a:pt x="995" y="40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9"/>
            <p:cNvSpPr/>
            <p:nvPr/>
          </p:nvSpPr>
          <p:spPr>
            <a:xfrm>
              <a:off x="4653675" y="4499025"/>
              <a:ext cx="18925" cy="8725"/>
            </a:xfrm>
            <a:custGeom>
              <a:avLst/>
              <a:gdLst/>
              <a:ahLst/>
              <a:cxnLst/>
              <a:rect l="l" t="t" r="r" b="b"/>
              <a:pathLst>
                <a:path w="757" h="349" extrusionOk="0">
                  <a:moveTo>
                    <a:pt x="353" y="0"/>
                  </a:moveTo>
                  <a:cubicBezTo>
                    <a:pt x="290" y="0"/>
                    <a:pt x="225" y="5"/>
                    <a:pt x="160" y="5"/>
                  </a:cubicBezTo>
                  <a:cubicBezTo>
                    <a:pt x="100" y="65"/>
                    <a:pt x="1" y="104"/>
                    <a:pt x="1" y="164"/>
                  </a:cubicBezTo>
                  <a:cubicBezTo>
                    <a:pt x="117" y="301"/>
                    <a:pt x="238" y="348"/>
                    <a:pt x="370" y="348"/>
                  </a:cubicBezTo>
                  <a:cubicBezTo>
                    <a:pt x="489" y="348"/>
                    <a:pt x="616" y="310"/>
                    <a:pt x="757" y="264"/>
                  </a:cubicBezTo>
                  <a:cubicBezTo>
                    <a:pt x="670" y="32"/>
                    <a:pt x="520" y="0"/>
                    <a:pt x="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9"/>
            <p:cNvSpPr/>
            <p:nvPr/>
          </p:nvSpPr>
          <p:spPr>
            <a:xfrm>
              <a:off x="4386125" y="4317625"/>
              <a:ext cx="30375" cy="6750"/>
            </a:xfrm>
            <a:custGeom>
              <a:avLst/>
              <a:gdLst/>
              <a:ahLst/>
              <a:cxnLst/>
              <a:rect l="l" t="t" r="r" b="b"/>
              <a:pathLst>
                <a:path w="1215" h="270" extrusionOk="0">
                  <a:moveTo>
                    <a:pt x="1" y="60"/>
                  </a:moveTo>
                  <a:lnTo>
                    <a:pt x="1" y="60"/>
                  </a:lnTo>
                  <a:cubicBezTo>
                    <a:pt x="169" y="228"/>
                    <a:pt x="356" y="269"/>
                    <a:pt x="549" y="269"/>
                  </a:cubicBezTo>
                  <a:cubicBezTo>
                    <a:pt x="730" y="269"/>
                    <a:pt x="916" y="234"/>
                    <a:pt x="1101" y="234"/>
                  </a:cubicBezTo>
                  <a:cubicBezTo>
                    <a:pt x="1139" y="234"/>
                    <a:pt x="1177" y="235"/>
                    <a:pt x="1214" y="239"/>
                  </a:cubicBezTo>
                  <a:cubicBezTo>
                    <a:pt x="816" y="0"/>
                    <a:pt x="399" y="119"/>
                    <a:pt x="1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9"/>
            <p:cNvSpPr/>
            <p:nvPr/>
          </p:nvSpPr>
          <p:spPr>
            <a:xfrm>
              <a:off x="5504100" y="4307750"/>
              <a:ext cx="22400" cy="7400"/>
            </a:xfrm>
            <a:custGeom>
              <a:avLst/>
              <a:gdLst/>
              <a:ahLst/>
              <a:cxnLst/>
              <a:rect l="l" t="t" r="r" b="b"/>
              <a:pathLst>
                <a:path w="896" h="296" extrusionOk="0">
                  <a:moveTo>
                    <a:pt x="279" y="0"/>
                  </a:moveTo>
                  <a:cubicBezTo>
                    <a:pt x="182" y="0"/>
                    <a:pt x="89" y="28"/>
                    <a:pt x="0" y="117"/>
                  </a:cubicBezTo>
                  <a:lnTo>
                    <a:pt x="0" y="296"/>
                  </a:lnTo>
                  <a:cubicBezTo>
                    <a:pt x="299" y="296"/>
                    <a:pt x="557" y="256"/>
                    <a:pt x="896" y="256"/>
                  </a:cubicBezTo>
                  <a:cubicBezTo>
                    <a:pt x="856" y="216"/>
                    <a:pt x="856" y="136"/>
                    <a:pt x="856" y="77"/>
                  </a:cubicBezTo>
                  <a:cubicBezTo>
                    <a:pt x="834" y="80"/>
                    <a:pt x="812" y="81"/>
                    <a:pt x="789" y="81"/>
                  </a:cubicBezTo>
                  <a:cubicBezTo>
                    <a:pt x="616" y="81"/>
                    <a:pt x="443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9"/>
            <p:cNvSpPr/>
            <p:nvPr/>
          </p:nvSpPr>
          <p:spPr>
            <a:xfrm>
              <a:off x="4821775" y="4497400"/>
              <a:ext cx="19925" cy="10800"/>
            </a:xfrm>
            <a:custGeom>
              <a:avLst/>
              <a:gdLst/>
              <a:ahLst/>
              <a:cxnLst/>
              <a:rect l="l" t="t" r="r" b="b"/>
              <a:pathLst>
                <a:path w="797" h="432" extrusionOk="0">
                  <a:moveTo>
                    <a:pt x="612" y="0"/>
                  </a:moveTo>
                  <a:cubicBezTo>
                    <a:pt x="548" y="0"/>
                    <a:pt x="478" y="30"/>
                    <a:pt x="399" y="90"/>
                  </a:cubicBezTo>
                  <a:cubicBezTo>
                    <a:pt x="259" y="110"/>
                    <a:pt x="1" y="130"/>
                    <a:pt x="60" y="329"/>
                  </a:cubicBezTo>
                  <a:cubicBezTo>
                    <a:pt x="91" y="405"/>
                    <a:pt x="140" y="432"/>
                    <a:pt x="196" y="432"/>
                  </a:cubicBezTo>
                  <a:cubicBezTo>
                    <a:pt x="285" y="432"/>
                    <a:pt x="393" y="365"/>
                    <a:pt x="478" y="329"/>
                  </a:cubicBezTo>
                  <a:cubicBezTo>
                    <a:pt x="597" y="289"/>
                    <a:pt x="757" y="229"/>
                    <a:pt x="796" y="90"/>
                  </a:cubicBezTo>
                  <a:cubicBezTo>
                    <a:pt x="737" y="30"/>
                    <a:pt x="677" y="0"/>
                    <a:pt x="6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9"/>
            <p:cNvSpPr/>
            <p:nvPr/>
          </p:nvSpPr>
          <p:spPr>
            <a:xfrm>
              <a:off x="5004300" y="4516450"/>
              <a:ext cx="25875" cy="6150"/>
            </a:xfrm>
            <a:custGeom>
              <a:avLst/>
              <a:gdLst/>
              <a:ahLst/>
              <a:cxnLst/>
              <a:rect l="l" t="t" r="r" b="b"/>
              <a:pathLst>
                <a:path w="1035" h="246" extrusionOk="0">
                  <a:moveTo>
                    <a:pt x="580" y="1"/>
                  </a:moveTo>
                  <a:cubicBezTo>
                    <a:pt x="430" y="1"/>
                    <a:pt x="275" y="34"/>
                    <a:pt x="127" y="34"/>
                  </a:cubicBezTo>
                  <a:cubicBezTo>
                    <a:pt x="84" y="34"/>
                    <a:pt x="42" y="31"/>
                    <a:pt x="0" y="24"/>
                  </a:cubicBezTo>
                  <a:lnTo>
                    <a:pt x="0" y="24"/>
                  </a:lnTo>
                  <a:cubicBezTo>
                    <a:pt x="0" y="151"/>
                    <a:pt x="17" y="245"/>
                    <a:pt x="187" y="245"/>
                  </a:cubicBezTo>
                  <a:cubicBezTo>
                    <a:pt x="203" y="245"/>
                    <a:pt x="220" y="245"/>
                    <a:pt x="239" y="243"/>
                  </a:cubicBezTo>
                  <a:cubicBezTo>
                    <a:pt x="458" y="223"/>
                    <a:pt x="657" y="223"/>
                    <a:pt x="895" y="223"/>
                  </a:cubicBezTo>
                  <a:cubicBezTo>
                    <a:pt x="935" y="203"/>
                    <a:pt x="995" y="203"/>
                    <a:pt x="1035" y="203"/>
                  </a:cubicBezTo>
                  <a:cubicBezTo>
                    <a:pt x="899" y="40"/>
                    <a:pt x="742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9"/>
            <p:cNvSpPr/>
            <p:nvPr/>
          </p:nvSpPr>
          <p:spPr>
            <a:xfrm>
              <a:off x="4977450" y="4455550"/>
              <a:ext cx="15925" cy="8800"/>
            </a:xfrm>
            <a:custGeom>
              <a:avLst/>
              <a:gdLst/>
              <a:ahLst/>
              <a:cxnLst/>
              <a:rect l="l" t="t" r="r" b="b"/>
              <a:pathLst>
                <a:path w="637" h="352" extrusionOk="0">
                  <a:moveTo>
                    <a:pt x="315" y="1"/>
                  </a:moveTo>
                  <a:cubicBezTo>
                    <a:pt x="201" y="1"/>
                    <a:pt x="93" y="39"/>
                    <a:pt x="0" y="172"/>
                  </a:cubicBezTo>
                  <a:cubicBezTo>
                    <a:pt x="80" y="212"/>
                    <a:pt x="119" y="292"/>
                    <a:pt x="179" y="351"/>
                  </a:cubicBezTo>
                  <a:cubicBezTo>
                    <a:pt x="378" y="351"/>
                    <a:pt x="577" y="292"/>
                    <a:pt x="637" y="53"/>
                  </a:cubicBezTo>
                  <a:cubicBezTo>
                    <a:pt x="531" y="34"/>
                    <a:pt x="421" y="1"/>
                    <a:pt x="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9"/>
            <p:cNvSpPr/>
            <p:nvPr/>
          </p:nvSpPr>
          <p:spPr>
            <a:xfrm>
              <a:off x="5136075" y="4166425"/>
              <a:ext cx="17450" cy="9475"/>
            </a:xfrm>
            <a:custGeom>
              <a:avLst/>
              <a:gdLst/>
              <a:ahLst/>
              <a:cxnLst/>
              <a:rect l="l" t="t" r="r" b="b"/>
              <a:pathLst>
                <a:path w="698" h="379" extrusionOk="0">
                  <a:moveTo>
                    <a:pt x="498" y="1"/>
                  </a:moveTo>
                  <a:cubicBezTo>
                    <a:pt x="319" y="21"/>
                    <a:pt x="140" y="21"/>
                    <a:pt x="1" y="60"/>
                  </a:cubicBezTo>
                  <a:lnTo>
                    <a:pt x="1" y="379"/>
                  </a:lnTo>
                  <a:cubicBezTo>
                    <a:pt x="220" y="339"/>
                    <a:pt x="458" y="339"/>
                    <a:pt x="697" y="339"/>
                  </a:cubicBezTo>
                  <a:cubicBezTo>
                    <a:pt x="618" y="219"/>
                    <a:pt x="558" y="12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9"/>
            <p:cNvSpPr/>
            <p:nvPr/>
          </p:nvSpPr>
          <p:spPr>
            <a:xfrm>
              <a:off x="4488575" y="4378200"/>
              <a:ext cx="12450" cy="7575"/>
            </a:xfrm>
            <a:custGeom>
              <a:avLst/>
              <a:gdLst/>
              <a:ahLst/>
              <a:cxnLst/>
              <a:rect l="l" t="t" r="r" b="b"/>
              <a:pathLst>
                <a:path w="498" h="303" extrusionOk="0">
                  <a:moveTo>
                    <a:pt x="148" y="1"/>
                  </a:moveTo>
                  <a:cubicBezTo>
                    <a:pt x="132" y="1"/>
                    <a:pt x="116" y="2"/>
                    <a:pt x="100" y="4"/>
                  </a:cubicBezTo>
                  <a:cubicBezTo>
                    <a:pt x="60" y="4"/>
                    <a:pt x="1" y="84"/>
                    <a:pt x="1" y="103"/>
                  </a:cubicBezTo>
                  <a:cubicBezTo>
                    <a:pt x="20" y="302"/>
                    <a:pt x="200" y="263"/>
                    <a:pt x="319" y="282"/>
                  </a:cubicBezTo>
                  <a:cubicBezTo>
                    <a:pt x="379" y="263"/>
                    <a:pt x="498" y="282"/>
                    <a:pt x="458" y="183"/>
                  </a:cubicBezTo>
                  <a:cubicBezTo>
                    <a:pt x="387" y="76"/>
                    <a:pt x="283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9"/>
            <p:cNvSpPr/>
            <p:nvPr/>
          </p:nvSpPr>
          <p:spPr>
            <a:xfrm>
              <a:off x="4687500" y="4135400"/>
              <a:ext cx="7500" cy="11225"/>
            </a:xfrm>
            <a:custGeom>
              <a:avLst/>
              <a:gdLst/>
              <a:ahLst/>
              <a:cxnLst/>
              <a:rect l="l" t="t" r="r" b="b"/>
              <a:pathLst>
                <a:path w="300" h="449" extrusionOk="0">
                  <a:moveTo>
                    <a:pt x="90" y="0"/>
                  </a:moveTo>
                  <a:cubicBezTo>
                    <a:pt x="1" y="0"/>
                    <a:pt x="1" y="99"/>
                    <a:pt x="1" y="167"/>
                  </a:cubicBezTo>
                  <a:cubicBezTo>
                    <a:pt x="1" y="287"/>
                    <a:pt x="40" y="406"/>
                    <a:pt x="160" y="446"/>
                  </a:cubicBezTo>
                  <a:cubicBezTo>
                    <a:pt x="170" y="448"/>
                    <a:pt x="179" y="449"/>
                    <a:pt x="188" y="449"/>
                  </a:cubicBezTo>
                  <a:cubicBezTo>
                    <a:pt x="267" y="449"/>
                    <a:pt x="299" y="372"/>
                    <a:pt x="299" y="247"/>
                  </a:cubicBezTo>
                  <a:cubicBezTo>
                    <a:pt x="279" y="167"/>
                    <a:pt x="239" y="48"/>
                    <a:pt x="140" y="8"/>
                  </a:cubicBezTo>
                  <a:cubicBezTo>
                    <a:pt x="121" y="3"/>
                    <a:pt x="104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9"/>
            <p:cNvSpPr/>
            <p:nvPr/>
          </p:nvSpPr>
          <p:spPr>
            <a:xfrm>
              <a:off x="4990875" y="4091450"/>
              <a:ext cx="21900" cy="8850"/>
            </a:xfrm>
            <a:custGeom>
              <a:avLst/>
              <a:gdLst/>
              <a:ahLst/>
              <a:cxnLst/>
              <a:rect l="l" t="t" r="r" b="b"/>
              <a:pathLst>
                <a:path w="876" h="354" extrusionOk="0">
                  <a:moveTo>
                    <a:pt x="425" y="0"/>
                  </a:moveTo>
                  <a:cubicBezTo>
                    <a:pt x="306" y="0"/>
                    <a:pt x="183" y="18"/>
                    <a:pt x="66" y="18"/>
                  </a:cubicBezTo>
                  <a:cubicBezTo>
                    <a:pt x="44" y="18"/>
                    <a:pt x="22" y="17"/>
                    <a:pt x="0" y="16"/>
                  </a:cubicBezTo>
                  <a:lnTo>
                    <a:pt x="0" y="16"/>
                  </a:lnTo>
                  <a:lnTo>
                    <a:pt x="358" y="354"/>
                  </a:lnTo>
                  <a:cubicBezTo>
                    <a:pt x="516" y="302"/>
                    <a:pt x="642" y="188"/>
                    <a:pt x="805" y="188"/>
                  </a:cubicBezTo>
                  <a:cubicBezTo>
                    <a:pt x="828" y="188"/>
                    <a:pt x="851" y="190"/>
                    <a:pt x="875" y="195"/>
                  </a:cubicBezTo>
                  <a:cubicBezTo>
                    <a:pt x="747" y="34"/>
                    <a:pt x="589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9"/>
            <p:cNvSpPr/>
            <p:nvPr/>
          </p:nvSpPr>
          <p:spPr>
            <a:xfrm>
              <a:off x="4788450" y="4424450"/>
              <a:ext cx="17950" cy="7525"/>
            </a:xfrm>
            <a:custGeom>
              <a:avLst/>
              <a:gdLst/>
              <a:ahLst/>
              <a:cxnLst/>
              <a:rect l="l" t="t" r="r" b="b"/>
              <a:pathLst>
                <a:path w="718" h="301" extrusionOk="0">
                  <a:moveTo>
                    <a:pt x="339" y="0"/>
                  </a:moveTo>
                  <a:cubicBezTo>
                    <a:pt x="225" y="0"/>
                    <a:pt x="107" y="24"/>
                    <a:pt x="1" y="24"/>
                  </a:cubicBezTo>
                  <a:cubicBezTo>
                    <a:pt x="110" y="217"/>
                    <a:pt x="240" y="300"/>
                    <a:pt x="393" y="300"/>
                  </a:cubicBezTo>
                  <a:cubicBezTo>
                    <a:pt x="492" y="300"/>
                    <a:pt x="600" y="265"/>
                    <a:pt x="717" y="203"/>
                  </a:cubicBezTo>
                  <a:cubicBezTo>
                    <a:pt x="618" y="37"/>
                    <a:pt x="481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9"/>
            <p:cNvSpPr/>
            <p:nvPr/>
          </p:nvSpPr>
          <p:spPr>
            <a:xfrm>
              <a:off x="5043075" y="4113275"/>
              <a:ext cx="21925" cy="5425"/>
            </a:xfrm>
            <a:custGeom>
              <a:avLst/>
              <a:gdLst/>
              <a:ahLst/>
              <a:cxnLst/>
              <a:rect l="l" t="t" r="r" b="b"/>
              <a:pathLst>
                <a:path w="877" h="217" extrusionOk="0">
                  <a:moveTo>
                    <a:pt x="456" y="1"/>
                  </a:moveTo>
                  <a:cubicBezTo>
                    <a:pt x="306" y="1"/>
                    <a:pt x="154" y="56"/>
                    <a:pt x="1" y="137"/>
                  </a:cubicBezTo>
                  <a:lnTo>
                    <a:pt x="757" y="217"/>
                  </a:lnTo>
                  <a:cubicBezTo>
                    <a:pt x="797" y="217"/>
                    <a:pt x="856" y="217"/>
                    <a:pt x="876" y="177"/>
                  </a:cubicBezTo>
                  <a:cubicBezTo>
                    <a:pt x="740" y="51"/>
                    <a:pt x="600" y="1"/>
                    <a:pt x="4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9"/>
            <p:cNvSpPr/>
            <p:nvPr/>
          </p:nvSpPr>
          <p:spPr>
            <a:xfrm>
              <a:off x="4656175" y="4196400"/>
              <a:ext cx="27875" cy="6850"/>
            </a:xfrm>
            <a:custGeom>
              <a:avLst/>
              <a:gdLst/>
              <a:ahLst/>
              <a:cxnLst/>
              <a:rect l="l" t="t" r="r" b="b"/>
              <a:pathLst>
                <a:path w="1115" h="274" extrusionOk="0">
                  <a:moveTo>
                    <a:pt x="557" y="0"/>
                  </a:moveTo>
                  <a:cubicBezTo>
                    <a:pt x="368" y="0"/>
                    <a:pt x="179" y="35"/>
                    <a:pt x="0" y="35"/>
                  </a:cubicBezTo>
                  <a:cubicBezTo>
                    <a:pt x="20" y="75"/>
                    <a:pt x="60" y="115"/>
                    <a:pt x="80" y="174"/>
                  </a:cubicBezTo>
                  <a:cubicBezTo>
                    <a:pt x="155" y="149"/>
                    <a:pt x="226" y="138"/>
                    <a:pt x="296" y="138"/>
                  </a:cubicBezTo>
                  <a:cubicBezTo>
                    <a:pt x="392" y="138"/>
                    <a:pt x="485" y="159"/>
                    <a:pt x="577" y="194"/>
                  </a:cubicBezTo>
                  <a:cubicBezTo>
                    <a:pt x="667" y="244"/>
                    <a:pt x="756" y="274"/>
                    <a:pt x="846" y="274"/>
                  </a:cubicBezTo>
                  <a:cubicBezTo>
                    <a:pt x="935" y="274"/>
                    <a:pt x="1025" y="244"/>
                    <a:pt x="1114" y="174"/>
                  </a:cubicBezTo>
                  <a:cubicBezTo>
                    <a:pt x="935" y="35"/>
                    <a:pt x="746" y="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9"/>
            <p:cNvSpPr/>
            <p:nvPr/>
          </p:nvSpPr>
          <p:spPr>
            <a:xfrm>
              <a:off x="5201225" y="4340300"/>
              <a:ext cx="28375" cy="5675"/>
            </a:xfrm>
            <a:custGeom>
              <a:avLst/>
              <a:gdLst/>
              <a:ahLst/>
              <a:cxnLst/>
              <a:rect l="l" t="t" r="r" b="b"/>
              <a:pathLst>
                <a:path w="1135" h="227" extrusionOk="0">
                  <a:moveTo>
                    <a:pt x="586" y="0"/>
                  </a:moveTo>
                  <a:cubicBezTo>
                    <a:pt x="385" y="0"/>
                    <a:pt x="187" y="15"/>
                    <a:pt x="1" y="48"/>
                  </a:cubicBezTo>
                  <a:lnTo>
                    <a:pt x="1" y="167"/>
                  </a:lnTo>
                  <a:cubicBezTo>
                    <a:pt x="339" y="207"/>
                    <a:pt x="717" y="207"/>
                    <a:pt x="1075" y="227"/>
                  </a:cubicBezTo>
                  <a:cubicBezTo>
                    <a:pt x="1095" y="227"/>
                    <a:pt x="1095" y="207"/>
                    <a:pt x="1115" y="147"/>
                  </a:cubicBezTo>
                  <a:cubicBezTo>
                    <a:pt x="1135" y="127"/>
                    <a:pt x="1115" y="88"/>
                    <a:pt x="1075" y="28"/>
                  </a:cubicBezTo>
                  <a:cubicBezTo>
                    <a:pt x="914" y="10"/>
                    <a:pt x="749" y="0"/>
                    <a:pt x="5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9"/>
            <p:cNvSpPr/>
            <p:nvPr/>
          </p:nvSpPr>
          <p:spPr>
            <a:xfrm>
              <a:off x="4490075" y="4345350"/>
              <a:ext cx="27375" cy="4625"/>
            </a:xfrm>
            <a:custGeom>
              <a:avLst/>
              <a:gdLst/>
              <a:ahLst/>
              <a:cxnLst/>
              <a:rect l="l" t="t" r="r" b="b"/>
              <a:pathLst>
                <a:path w="1095" h="185" extrusionOk="0">
                  <a:moveTo>
                    <a:pt x="570" y="0"/>
                  </a:moveTo>
                  <a:cubicBezTo>
                    <a:pt x="407" y="0"/>
                    <a:pt x="238" y="27"/>
                    <a:pt x="71" y="27"/>
                  </a:cubicBezTo>
                  <a:cubicBezTo>
                    <a:pt x="48" y="27"/>
                    <a:pt x="24" y="26"/>
                    <a:pt x="0" y="25"/>
                  </a:cubicBezTo>
                  <a:lnTo>
                    <a:pt x="0" y="25"/>
                  </a:lnTo>
                  <a:cubicBezTo>
                    <a:pt x="277" y="171"/>
                    <a:pt x="580" y="185"/>
                    <a:pt x="888" y="185"/>
                  </a:cubicBezTo>
                  <a:cubicBezTo>
                    <a:pt x="957" y="185"/>
                    <a:pt x="1026" y="184"/>
                    <a:pt x="1094" y="184"/>
                  </a:cubicBezTo>
                  <a:cubicBezTo>
                    <a:pt x="935" y="35"/>
                    <a:pt x="756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9"/>
            <p:cNvSpPr/>
            <p:nvPr/>
          </p:nvSpPr>
          <p:spPr>
            <a:xfrm>
              <a:off x="5228100" y="4339175"/>
              <a:ext cx="15925" cy="6975"/>
            </a:xfrm>
            <a:custGeom>
              <a:avLst/>
              <a:gdLst/>
              <a:ahLst/>
              <a:cxnLst/>
              <a:rect l="l" t="t" r="r" b="b"/>
              <a:pathLst>
                <a:path w="637" h="279" extrusionOk="0">
                  <a:moveTo>
                    <a:pt x="304" y="1"/>
                  </a:moveTo>
                  <a:cubicBezTo>
                    <a:pt x="204" y="1"/>
                    <a:pt x="104" y="26"/>
                    <a:pt x="0" y="73"/>
                  </a:cubicBezTo>
                  <a:lnTo>
                    <a:pt x="0" y="272"/>
                  </a:lnTo>
                  <a:cubicBezTo>
                    <a:pt x="73" y="272"/>
                    <a:pt x="146" y="279"/>
                    <a:pt x="218" y="279"/>
                  </a:cubicBezTo>
                  <a:cubicBezTo>
                    <a:pt x="363" y="279"/>
                    <a:pt x="504" y="252"/>
                    <a:pt x="637" y="93"/>
                  </a:cubicBezTo>
                  <a:cubicBezTo>
                    <a:pt x="522" y="31"/>
                    <a:pt x="413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9"/>
            <p:cNvSpPr/>
            <p:nvPr/>
          </p:nvSpPr>
          <p:spPr>
            <a:xfrm>
              <a:off x="4629325" y="4190400"/>
              <a:ext cx="19425" cy="6100"/>
            </a:xfrm>
            <a:custGeom>
              <a:avLst/>
              <a:gdLst/>
              <a:ahLst/>
              <a:cxnLst/>
              <a:rect l="l" t="t" r="r" b="b"/>
              <a:pathLst>
                <a:path w="777" h="244" extrusionOk="0">
                  <a:moveTo>
                    <a:pt x="506" y="1"/>
                  </a:moveTo>
                  <a:cubicBezTo>
                    <a:pt x="343" y="1"/>
                    <a:pt x="180" y="63"/>
                    <a:pt x="0" y="76"/>
                  </a:cubicBezTo>
                  <a:cubicBezTo>
                    <a:pt x="179" y="210"/>
                    <a:pt x="369" y="244"/>
                    <a:pt x="571" y="244"/>
                  </a:cubicBezTo>
                  <a:cubicBezTo>
                    <a:pt x="638" y="244"/>
                    <a:pt x="706" y="240"/>
                    <a:pt x="776" y="235"/>
                  </a:cubicBezTo>
                  <a:lnTo>
                    <a:pt x="776" y="76"/>
                  </a:lnTo>
                  <a:cubicBezTo>
                    <a:pt x="684" y="20"/>
                    <a:pt x="595" y="1"/>
                    <a:pt x="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9"/>
            <p:cNvSpPr/>
            <p:nvPr/>
          </p:nvSpPr>
          <p:spPr>
            <a:xfrm>
              <a:off x="5091825" y="4438200"/>
              <a:ext cx="16925" cy="7875"/>
            </a:xfrm>
            <a:custGeom>
              <a:avLst/>
              <a:gdLst/>
              <a:ahLst/>
              <a:cxnLst/>
              <a:rect l="l" t="t" r="r" b="b"/>
              <a:pathLst>
                <a:path w="677" h="315" extrusionOk="0">
                  <a:moveTo>
                    <a:pt x="376" y="0"/>
                  </a:moveTo>
                  <a:cubicBezTo>
                    <a:pt x="297" y="0"/>
                    <a:pt x="216" y="11"/>
                    <a:pt x="140" y="11"/>
                  </a:cubicBezTo>
                  <a:lnTo>
                    <a:pt x="0" y="309"/>
                  </a:lnTo>
                  <a:cubicBezTo>
                    <a:pt x="22" y="313"/>
                    <a:pt x="43" y="315"/>
                    <a:pt x="64" y="315"/>
                  </a:cubicBezTo>
                  <a:cubicBezTo>
                    <a:pt x="275" y="315"/>
                    <a:pt x="460" y="147"/>
                    <a:pt x="677" y="110"/>
                  </a:cubicBezTo>
                  <a:cubicBezTo>
                    <a:pt x="586" y="20"/>
                    <a:pt x="482" y="0"/>
                    <a:pt x="3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9"/>
            <p:cNvSpPr/>
            <p:nvPr/>
          </p:nvSpPr>
          <p:spPr>
            <a:xfrm>
              <a:off x="5382250" y="4473275"/>
              <a:ext cx="20925" cy="5000"/>
            </a:xfrm>
            <a:custGeom>
              <a:avLst/>
              <a:gdLst/>
              <a:ahLst/>
              <a:cxnLst/>
              <a:rect l="l" t="t" r="r" b="b"/>
              <a:pathLst>
                <a:path w="837" h="200" extrusionOk="0">
                  <a:moveTo>
                    <a:pt x="836" y="0"/>
                  </a:moveTo>
                  <a:cubicBezTo>
                    <a:pt x="538" y="0"/>
                    <a:pt x="259" y="0"/>
                    <a:pt x="1" y="40"/>
                  </a:cubicBezTo>
                  <a:cubicBezTo>
                    <a:pt x="60" y="180"/>
                    <a:pt x="220" y="160"/>
                    <a:pt x="339" y="199"/>
                  </a:cubicBezTo>
                  <a:cubicBezTo>
                    <a:pt x="518" y="180"/>
                    <a:pt x="657" y="180"/>
                    <a:pt x="836" y="160"/>
                  </a:cubicBezTo>
                  <a:lnTo>
                    <a:pt x="8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9"/>
            <p:cNvSpPr/>
            <p:nvPr/>
          </p:nvSpPr>
          <p:spPr>
            <a:xfrm>
              <a:off x="4766575" y="4113425"/>
              <a:ext cx="13950" cy="8350"/>
            </a:xfrm>
            <a:custGeom>
              <a:avLst/>
              <a:gdLst/>
              <a:ahLst/>
              <a:cxnLst/>
              <a:rect l="l" t="t" r="r" b="b"/>
              <a:pathLst>
                <a:path w="558" h="334" extrusionOk="0">
                  <a:moveTo>
                    <a:pt x="217" y="0"/>
                  </a:moveTo>
                  <a:cubicBezTo>
                    <a:pt x="147" y="0"/>
                    <a:pt x="75" y="39"/>
                    <a:pt x="1" y="151"/>
                  </a:cubicBezTo>
                  <a:cubicBezTo>
                    <a:pt x="96" y="268"/>
                    <a:pt x="191" y="334"/>
                    <a:pt x="290" y="334"/>
                  </a:cubicBezTo>
                  <a:cubicBezTo>
                    <a:pt x="376" y="334"/>
                    <a:pt x="465" y="283"/>
                    <a:pt x="558" y="171"/>
                  </a:cubicBezTo>
                  <a:cubicBezTo>
                    <a:pt x="446" y="109"/>
                    <a:pt x="334" y="0"/>
                    <a:pt x="2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9"/>
            <p:cNvSpPr/>
            <p:nvPr/>
          </p:nvSpPr>
          <p:spPr>
            <a:xfrm>
              <a:off x="4644725" y="4178850"/>
              <a:ext cx="21925" cy="5100"/>
            </a:xfrm>
            <a:custGeom>
              <a:avLst/>
              <a:gdLst/>
              <a:ahLst/>
              <a:cxnLst/>
              <a:rect l="l" t="t" r="r" b="b"/>
              <a:pathLst>
                <a:path w="877" h="204" extrusionOk="0">
                  <a:moveTo>
                    <a:pt x="1" y="1"/>
                  </a:moveTo>
                  <a:cubicBezTo>
                    <a:pt x="122" y="167"/>
                    <a:pt x="287" y="204"/>
                    <a:pt x="460" y="204"/>
                  </a:cubicBezTo>
                  <a:cubicBezTo>
                    <a:pt x="599" y="204"/>
                    <a:pt x="744" y="180"/>
                    <a:pt x="876" y="180"/>
                  </a:cubicBezTo>
                  <a:cubicBezTo>
                    <a:pt x="598" y="1"/>
                    <a:pt x="29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9"/>
            <p:cNvSpPr/>
            <p:nvPr/>
          </p:nvSpPr>
          <p:spPr>
            <a:xfrm>
              <a:off x="4709875" y="4191775"/>
              <a:ext cx="22400" cy="5150"/>
            </a:xfrm>
            <a:custGeom>
              <a:avLst/>
              <a:gdLst/>
              <a:ahLst/>
              <a:cxnLst/>
              <a:rect l="l" t="t" r="r" b="b"/>
              <a:pathLst>
                <a:path w="896" h="206" extrusionOk="0">
                  <a:moveTo>
                    <a:pt x="303" y="0"/>
                  </a:moveTo>
                  <a:cubicBezTo>
                    <a:pt x="206" y="0"/>
                    <a:pt x="105" y="9"/>
                    <a:pt x="1" y="21"/>
                  </a:cubicBezTo>
                  <a:cubicBezTo>
                    <a:pt x="151" y="171"/>
                    <a:pt x="312" y="206"/>
                    <a:pt x="476" y="206"/>
                  </a:cubicBezTo>
                  <a:cubicBezTo>
                    <a:pt x="616" y="206"/>
                    <a:pt x="758" y="180"/>
                    <a:pt x="896" y="180"/>
                  </a:cubicBezTo>
                  <a:cubicBezTo>
                    <a:pt x="717" y="43"/>
                    <a:pt x="520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9"/>
            <p:cNvSpPr/>
            <p:nvPr/>
          </p:nvSpPr>
          <p:spPr>
            <a:xfrm>
              <a:off x="4670600" y="4200750"/>
              <a:ext cx="22900" cy="4000"/>
            </a:xfrm>
            <a:custGeom>
              <a:avLst/>
              <a:gdLst/>
              <a:ahLst/>
              <a:cxnLst/>
              <a:rect l="l" t="t" r="r" b="b"/>
              <a:pathLst>
                <a:path w="916" h="160" extrusionOk="0">
                  <a:moveTo>
                    <a:pt x="537" y="0"/>
                  </a:moveTo>
                  <a:cubicBezTo>
                    <a:pt x="358" y="0"/>
                    <a:pt x="179" y="20"/>
                    <a:pt x="0" y="20"/>
                  </a:cubicBezTo>
                  <a:lnTo>
                    <a:pt x="0" y="159"/>
                  </a:lnTo>
                  <a:lnTo>
                    <a:pt x="915" y="159"/>
                  </a:lnTo>
                  <a:cubicBezTo>
                    <a:pt x="816" y="40"/>
                    <a:pt x="657" y="4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9"/>
            <p:cNvSpPr/>
            <p:nvPr/>
          </p:nvSpPr>
          <p:spPr>
            <a:xfrm>
              <a:off x="4614900" y="4520025"/>
              <a:ext cx="11950" cy="8200"/>
            </a:xfrm>
            <a:custGeom>
              <a:avLst/>
              <a:gdLst/>
              <a:ahLst/>
              <a:cxnLst/>
              <a:rect l="l" t="t" r="r" b="b"/>
              <a:pathLst>
                <a:path w="478" h="328" extrusionOk="0">
                  <a:moveTo>
                    <a:pt x="179" y="0"/>
                  </a:moveTo>
                  <a:cubicBezTo>
                    <a:pt x="0" y="100"/>
                    <a:pt x="20" y="219"/>
                    <a:pt x="179" y="299"/>
                  </a:cubicBezTo>
                  <a:cubicBezTo>
                    <a:pt x="227" y="319"/>
                    <a:pt x="267" y="327"/>
                    <a:pt x="300" y="327"/>
                  </a:cubicBezTo>
                  <a:cubicBezTo>
                    <a:pt x="433" y="327"/>
                    <a:pt x="462" y="187"/>
                    <a:pt x="478" y="60"/>
                  </a:cubicBezTo>
                  <a:cubicBezTo>
                    <a:pt x="378" y="60"/>
                    <a:pt x="279" y="2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9"/>
            <p:cNvSpPr/>
            <p:nvPr/>
          </p:nvSpPr>
          <p:spPr>
            <a:xfrm>
              <a:off x="4718825" y="4405475"/>
              <a:ext cx="13450" cy="8400"/>
            </a:xfrm>
            <a:custGeom>
              <a:avLst/>
              <a:gdLst/>
              <a:ahLst/>
              <a:cxnLst/>
              <a:rect l="l" t="t" r="r" b="b"/>
              <a:pathLst>
                <a:path w="538" h="336" extrusionOk="0">
                  <a:moveTo>
                    <a:pt x="173" y="0"/>
                  </a:moveTo>
                  <a:cubicBezTo>
                    <a:pt x="115" y="0"/>
                    <a:pt x="57" y="17"/>
                    <a:pt x="1" y="67"/>
                  </a:cubicBezTo>
                  <a:cubicBezTo>
                    <a:pt x="90" y="246"/>
                    <a:pt x="175" y="335"/>
                    <a:pt x="262" y="335"/>
                  </a:cubicBezTo>
                  <a:cubicBezTo>
                    <a:pt x="349" y="335"/>
                    <a:pt x="439" y="246"/>
                    <a:pt x="538" y="67"/>
                  </a:cubicBezTo>
                  <a:lnTo>
                    <a:pt x="538" y="67"/>
                  </a:lnTo>
                  <a:cubicBezTo>
                    <a:pt x="529" y="68"/>
                    <a:pt x="521" y="68"/>
                    <a:pt x="512" y="68"/>
                  </a:cubicBezTo>
                  <a:cubicBezTo>
                    <a:pt x="409" y="68"/>
                    <a:pt x="291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9"/>
            <p:cNvSpPr/>
            <p:nvPr/>
          </p:nvSpPr>
          <p:spPr>
            <a:xfrm>
              <a:off x="4774050" y="4218500"/>
              <a:ext cx="23375" cy="4725"/>
            </a:xfrm>
            <a:custGeom>
              <a:avLst/>
              <a:gdLst/>
              <a:ahLst/>
              <a:cxnLst/>
              <a:rect l="l" t="t" r="r" b="b"/>
              <a:pathLst>
                <a:path w="935" h="189" extrusionOk="0">
                  <a:moveTo>
                    <a:pt x="452" y="1"/>
                  </a:moveTo>
                  <a:cubicBezTo>
                    <a:pt x="302" y="1"/>
                    <a:pt x="147" y="26"/>
                    <a:pt x="0" y="26"/>
                  </a:cubicBezTo>
                  <a:cubicBezTo>
                    <a:pt x="213" y="168"/>
                    <a:pt x="436" y="189"/>
                    <a:pt x="663" y="189"/>
                  </a:cubicBezTo>
                  <a:cubicBezTo>
                    <a:pt x="753" y="189"/>
                    <a:pt x="844" y="185"/>
                    <a:pt x="935" y="185"/>
                  </a:cubicBezTo>
                  <a:cubicBezTo>
                    <a:pt x="796" y="35"/>
                    <a:pt x="628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9"/>
            <p:cNvSpPr/>
            <p:nvPr/>
          </p:nvSpPr>
          <p:spPr>
            <a:xfrm>
              <a:off x="5223125" y="4358700"/>
              <a:ext cx="22400" cy="4625"/>
            </a:xfrm>
            <a:custGeom>
              <a:avLst/>
              <a:gdLst/>
              <a:ahLst/>
              <a:cxnLst/>
              <a:rect l="l" t="t" r="r" b="b"/>
              <a:pathLst>
                <a:path w="896" h="185" extrusionOk="0">
                  <a:moveTo>
                    <a:pt x="547" y="1"/>
                  </a:moveTo>
                  <a:cubicBezTo>
                    <a:pt x="342" y="1"/>
                    <a:pt x="155" y="26"/>
                    <a:pt x="0" y="167"/>
                  </a:cubicBezTo>
                  <a:cubicBezTo>
                    <a:pt x="22" y="166"/>
                    <a:pt x="43" y="165"/>
                    <a:pt x="65" y="165"/>
                  </a:cubicBezTo>
                  <a:cubicBezTo>
                    <a:pt x="188" y="165"/>
                    <a:pt x="313" y="185"/>
                    <a:pt x="437" y="185"/>
                  </a:cubicBezTo>
                  <a:cubicBezTo>
                    <a:pt x="595" y="185"/>
                    <a:pt x="750" y="153"/>
                    <a:pt x="895" y="8"/>
                  </a:cubicBezTo>
                  <a:cubicBezTo>
                    <a:pt x="776" y="8"/>
                    <a:pt x="659" y="1"/>
                    <a:pt x="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9"/>
            <p:cNvSpPr/>
            <p:nvPr/>
          </p:nvSpPr>
          <p:spPr>
            <a:xfrm>
              <a:off x="4396575" y="4332150"/>
              <a:ext cx="24400" cy="4375"/>
            </a:xfrm>
            <a:custGeom>
              <a:avLst/>
              <a:gdLst/>
              <a:ahLst/>
              <a:cxnLst/>
              <a:rect l="l" t="t" r="r" b="b"/>
              <a:pathLst>
                <a:path w="976" h="175" extrusionOk="0">
                  <a:moveTo>
                    <a:pt x="535" y="0"/>
                  </a:moveTo>
                  <a:cubicBezTo>
                    <a:pt x="379" y="0"/>
                    <a:pt x="218" y="37"/>
                    <a:pt x="56" y="37"/>
                  </a:cubicBezTo>
                  <a:cubicBezTo>
                    <a:pt x="38" y="37"/>
                    <a:pt x="19" y="37"/>
                    <a:pt x="0" y="36"/>
                  </a:cubicBezTo>
                  <a:lnTo>
                    <a:pt x="0" y="36"/>
                  </a:lnTo>
                  <a:cubicBezTo>
                    <a:pt x="299" y="155"/>
                    <a:pt x="637" y="175"/>
                    <a:pt x="975" y="175"/>
                  </a:cubicBezTo>
                  <a:cubicBezTo>
                    <a:pt x="836" y="36"/>
                    <a:pt x="688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9"/>
            <p:cNvSpPr/>
            <p:nvPr/>
          </p:nvSpPr>
          <p:spPr>
            <a:xfrm>
              <a:off x="4837700" y="4424275"/>
              <a:ext cx="21400" cy="5075"/>
            </a:xfrm>
            <a:custGeom>
              <a:avLst/>
              <a:gdLst/>
              <a:ahLst/>
              <a:cxnLst/>
              <a:rect l="l" t="t" r="r" b="b"/>
              <a:pathLst>
                <a:path w="856" h="203" extrusionOk="0">
                  <a:moveTo>
                    <a:pt x="491" y="0"/>
                  </a:moveTo>
                  <a:cubicBezTo>
                    <a:pt x="376" y="0"/>
                    <a:pt x="254" y="23"/>
                    <a:pt x="134" y="23"/>
                  </a:cubicBezTo>
                  <a:cubicBezTo>
                    <a:pt x="89" y="23"/>
                    <a:pt x="44" y="20"/>
                    <a:pt x="0" y="11"/>
                  </a:cubicBezTo>
                  <a:lnTo>
                    <a:pt x="0" y="11"/>
                  </a:lnTo>
                  <a:cubicBezTo>
                    <a:pt x="106" y="165"/>
                    <a:pt x="240" y="203"/>
                    <a:pt x="384" y="203"/>
                  </a:cubicBezTo>
                  <a:cubicBezTo>
                    <a:pt x="521" y="203"/>
                    <a:pt x="666" y="169"/>
                    <a:pt x="806" y="169"/>
                  </a:cubicBezTo>
                  <a:cubicBezTo>
                    <a:pt x="822" y="169"/>
                    <a:pt x="839" y="169"/>
                    <a:pt x="856" y="170"/>
                  </a:cubicBezTo>
                  <a:cubicBezTo>
                    <a:pt x="754" y="32"/>
                    <a:pt x="628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9"/>
            <p:cNvSpPr/>
            <p:nvPr/>
          </p:nvSpPr>
          <p:spPr>
            <a:xfrm>
              <a:off x="4731775" y="4207850"/>
              <a:ext cx="22400" cy="6350"/>
            </a:xfrm>
            <a:custGeom>
              <a:avLst/>
              <a:gdLst/>
              <a:ahLst/>
              <a:cxnLst/>
              <a:rect l="l" t="t" r="r" b="b"/>
              <a:pathLst>
                <a:path w="896" h="254" extrusionOk="0">
                  <a:moveTo>
                    <a:pt x="722" y="1"/>
                  </a:moveTo>
                  <a:cubicBezTo>
                    <a:pt x="676" y="1"/>
                    <a:pt x="628" y="20"/>
                    <a:pt x="577" y="54"/>
                  </a:cubicBezTo>
                  <a:cubicBezTo>
                    <a:pt x="378" y="54"/>
                    <a:pt x="199" y="74"/>
                    <a:pt x="0" y="74"/>
                  </a:cubicBezTo>
                  <a:lnTo>
                    <a:pt x="80" y="233"/>
                  </a:lnTo>
                  <a:cubicBezTo>
                    <a:pt x="338" y="233"/>
                    <a:pt x="617" y="253"/>
                    <a:pt x="895" y="253"/>
                  </a:cubicBezTo>
                  <a:lnTo>
                    <a:pt x="895" y="114"/>
                  </a:lnTo>
                  <a:cubicBezTo>
                    <a:pt x="839" y="35"/>
                    <a:pt x="782" y="1"/>
                    <a:pt x="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9"/>
            <p:cNvSpPr/>
            <p:nvPr/>
          </p:nvSpPr>
          <p:spPr>
            <a:xfrm>
              <a:off x="4390600" y="4406125"/>
              <a:ext cx="18925" cy="9975"/>
            </a:xfrm>
            <a:custGeom>
              <a:avLst/>
              <a:gdLst/>
              <a:ahLst/>
              <a:cxnLst/>
              <a:rect l="l" t="t" r="r" b="b"/>
              <a:pathLst>
                <a:path w="757" h="399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19" y="81"/>
                    <a:pt x="1" y="81"/>
                    <a:pt x="339" y="399"/>
                  </a:cubicBezTo>
                  <a:cubicBezTo>
                    <a:pt x="498" y="299"/>
                    <a:pt x="757" y="27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9"/>
            <p:cNvSpPr/>
            <p:nvPr/>
          </p:nvSpPr>
          <p:spPr>
            <a:xfrm>
              <a:off x="4991175" y="4213850"/>
              <a:ext cx="12150" cy="9475"/>
            </a:xfrm>
            <a:custGeom>
              <a:avLst/>
              <a:gdLst/>
              <a:ahLst/>
              <a:cxnLst/>
              <a:rect l="l" t="t" r="r" b="b"/>
              <a:pathLst>
                <a:path w="486" h="379" extrusionOk="0">
                  <a:moveTo>
                    <a:pt x="192" y="1"/>
                  </a:moveTo>
                  <a:cubicBezTo>
                    <a:pt x="85" y="1"/>
                    <a:pt x="1" y="30"/>
                    <a:pt x="28" y="153"/>
                  </a:cubicBezTo>
                  <a:cubicBezTo>
                    <a:pt x="39" y="331"/>
                    <a:pt x="119" y="378"/>
                    <a:pt x="222" y="378"/>
                  </a:cubicBezTo>
                  <a:cubicBezTo>
                    <a:pt x="303" y="378"/>
                    <a:pt x="398" y="349"/>
                    <a:pt x="486" y="332"/>
                  </a:cubicBezTo>
                  <a:cubicBezTo>
                    <a:pt x="446" y="232"/>
                    <a:pt x="386" y="113"/>
                    <a:pt x="346" y="13"/>
                  </a:cubicBezTo>
                  <a:cubicBezTo>
                    <a:pt x="296" y="7"/>
                    <a:pt x="242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9"/>
            <p:cNvSpPr/>
            <p:nvPr/>
          </p:nvSpPr>
          <p:spPr>
            <a:xfrm>
              <a:off x="4521400" y="4293250"/>
              <a:ext cx="10475" cy="8975"/>
            </a:xfrm>
            <a:custGeom>
              <a:avLst/>
              <a:gdLst/>
              <a:ahLst/>
              <a:cxnLst/>
              <a:rect l="l" t="t" r="r" b="b"/>
              <a:pathLst>
                <a:path w="419" h="359" extrusionOk="0">
                  <a:moveTo>
                    <a:pt x="1" y="0"/>
                  </a:moveTo>
                  <a:cubicBezTo>
                    <a:pt x="60" y="140"/>
                    <a:pt x="120" y="358"/>
                    <a:pt x="279" y="358"/>
                  </a:cubicBezTo>
                  <a:cubicBezTo>
                    <a:pt x="418" y="338"/>
                    <a:pt x="359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9"/>
            <p:cNvSpPr/>
            <p:nvPr/>
          </p:nvSpPr>
          <p:spPr>
            <a:xfrm>
              <a:off x="5004300" y="4106975"/>
              <a:ext cx="12950" cy="7250"/>
            </a:xfrm>
            <a:custGeom>
              <a:avLst/>
              <a:gdLst/>
              <a:ahLst/>
              <a:cxnLst/>
              <a:rect l="l" t="t" r="r" b="b"/>
              <a:pathLst>
                <a:path w="518" h="290" extrusionOk="0">
                  <a:moveTo>
                    <a:pt x="258" y="0"/>
                  </a:moveTo>
                  <a:cubicBezTo>
                    <a:pt x="130" y="0"/>
                    <a:pt x="38" y="90"/>
                    <a:pt x="0" y="290"/>
                  </a:cubicBezTo>
                  <a:cubicBezTo>
                    <a:pt x="159" y="210"/>
                    <a:pt x="358" y="230"/>
                    <a:pt x="518" y="91"/>
                  </a:cubicBezTo>
                  <a:cubicBezTo>
                    <a:pt x="421" y="32"/>
                    <a:pt x="333" y="0"/>
                    <a:pt x="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9"/>
            <p:cNvSpPr/>
            <p:nvPr/>
          </p:nvSpPr>
          <p:spPr>
            <a:xfrm>
              <a:off x="5384750" y="4424375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502" y="1"/>
                  </a:moveTo>
                  <a:cubicBezTo>
                    <a:pt x="320" y="1"/>
                    <a:pt x="155" y="53"/>
                    <a:pt x="0" y="166"/>
                  </a:cubicBezTo>
                  <a:cubicBezTo>
                    <a:pt x="101" y="183"/>
                    <a:pt x="209" y="203"/>
                    <a:pt x="316" y="203"/>
                  </a:cubicBezTo>
                  <a:cubicBezTo>
                    <a:pt x="463" y="203"/>
                    <a:pt x="610" y="165"/>
                    <a:pt x="736" y="27"/>
                  </a:cubicBezTo>
                  <a:cubicBezTo>
                    <a:pt x="655" y="9"/>
                    <a:pt x="577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9"/>
            <p:cNvSpPr/>
            <p:nvPr/>
          </p:nvSpPr>
          <p:spPr>
            <a:xfrm>
              <a:off x="4690000" y="4209700"/>
              <a:ext cx="10950" cy="13450"/>
            </a:xfrm>
            <a:custGeom>
              <a:avLst/>
              <a:gdLst/>
              <a:ahLst/>
              <a:cxnLst/>
              <a:rect l="l" t="t" r="r" b="b"/>
              <a:pathLst>
                <a:path w="438" h="538" extrusionOk="0">
                  <a:moveTo>
                    <a:pt x="139" y="0"/>
                  </a:moveTo>
                  <a:cubicBezTo>
                    <a:pt x="40" y="80"/>
                    <a:pt x="0" y="179"/>
                    <a:pt x="60" y="299"/>
                  </a:cubicBezTo>
                  <a:lnTo>
                    <a:pt x="279" y="537"/>
                  </a:lnTo>
                  <a:cubicBezTo>
                    <a:pt x="438" y="358"/>
                    <a:pt x="378" y="199"/>
                    <a:pt x="259" y="40"/>
                  </a:cubicBezTo>
                  <a:cubicBezTo>
                    <a:pt x="199" y="40"/>
                    <a:pt x="179" y="4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9"/>
            <p:cNvSpPr/>
            <p:nvPr/>
          </p:nvSpPr>
          <p:spPr>
            <a:xfrm>
              <a:off x="5425025" y="4428525"/>
              <a:ext cx="16925" cy="7000"/>
            </a:xfrm>
            <a:custGeom>
              <a:avLst/>
              <a:gdLst/>
              <a:ahLst/>
              <a:cxnLst/>
              <a:rect l="l" t="t" r="r" b="b"/>
              <a:pathLst>
                <a:path w="677" h="280" extrusionOk="0">
                  <a:moveTo>
                    <a:pt x="339" y="0"/>
                  </a:moveTo>
                  <a:cubicBezTo>
                    <a:pt x="239" y="0"/>
                    <a:pt x="120" y="40"/>
                    <a:pt x="20" y="60"/>
                  </a:cubicBezTo>
                  <a:cubicBezTo>
                    <a:pt x="1" y="100"/>
                    <a:pt x="1" y="139"/>
                    <a:pt x="1" y="199"/>
                  </a:cubicBezTo>
                  <a:cubicBezTo>
                    <a:pt x="57" y="255"/>
                    <a:pt x="119" y="280"/>
                    <a:pt x="184" y="280"/>
                  </a:cubicBezTo>
                  <a:cubicBezTo>
                    <a:pt x="235" y="280"/>
                    <a:pt x="287" y="265"/>
                    <a:pt x="339" y="239"/>
                  </a:cubicBezTo>
                  <a:cubicBezTo>
                    <a:pt x="478" y="199"/>
                    <a:pt x="577" y="199"/>
                    <a:pt x="677" y="179"/>
                  </a:cubicBezTo>
                  <a:cubicBezTo>
                    <a:pt x="617" y="40"/>
                    <a:pt x="478" y="6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9"/>
            <p:cNvSpPr/>
            <p:nvPr/>
          </p:nvSpPr>
          <p:spPr>
            <a:xfrm>
              <a:off x="4911300" y="4446125"/>
              <a:ext cx="18425" cy="4800"/>
            </a:xfrm>
            <a:custGeom>
              <a:avLst/>
              <a:gdLst/>
              <a:ahLst/>
              <a:cxnLst/>
              <a:rect l="l" t="t" r="r" b="b"/>
              <a:pathLst>
                <a:path w="737" h="192" extrusionOk="0">
                  <a:moveTo>
                    <a:pt x="308" y="1"/>
                  </a:moveTo>
                  <a:cubicBezTo>
                    <a:pt x="206" y="1"/>
                    <a:pt x="102" y="17"/>
                    <a:pt x="0" y="32"/>
                  </a:cubicBezTo>
                  <a:cubicBezTo>
                    <a:pt x="109" y="162"/>
                    <a:pt x="241" y="192"/>
                    <a:pt x="381" y="192"/>
                  </a:cubicBezTo>
                  <a:cubicBezTo>
                    <a:pt x="497" y="192"/>
                    <a:pt x="619" y="171"/>
                    <a:pt x="736" y="171"/>
                  </a:cubicBezTo>
                  <a:cubicBezTo>
                    <a:pt x="616" y="38"/>
                    <a:pt x="465" y="1"/>
                    <a:pt x="3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9"/>
            <p:cNvSpPr/>
            <p:nvPr/>
          </p:nvSpPr>
          <p:spPr>
            <a:xfrm>
              <a:off x="5068950" y="4437950"/>
              <a:ext cx="18425" cy="4500"/>
            </a:xfrm>
            <a:custGeom>
              <a:avLst/>
              <a:gdLst/>
              <a:ahLst/>
              <a:cxnLst/>
              <a:rect l="l" t="t" r="r" b="b"/>
              <a:pathLst>
                <a:path w="737" h="180" extrusionOk="0">
                  <a:moveTo>
                    <a:pt x="588" y="0"/>
                  </a:moveTo>
                  <a:cubicBezTo>
                    <a:pt x="372" y="0"/>
                    <a:pt x="179" y="14"/>
                    <a:pt x="0" y="160"/>
                  </a:cubicBezTo>
                  <a:cubicBezTo>
                    <a:pt x="104" y="160"/>
                    <a:pt x="215" y="179"/>
                    <a:pt x="326" y="179"/>
                  </a:cubicBezTo>
                  <a:cubicBezTo>
                    <a:pt x="470" y="179"/>
                    <a:pt x="613" y="147"/>
                    <a:pt x="736" y="1"/>
                  </a:cubicBezTo>
                  <a:cubicBezTo>
                    <a:pt x="686" y="1"/>
                    <a:pt x="636" y="0"/>
                    <a:pt x="5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9"/>
            <p:cNvSpPr/>
            <p:nvPr/>
          </p:nvSpPr>
          <p:spPr>
            <a:xfrm>
              <a:off x="5251950" y="4498050"/>
              <a:ext cx="9475" cy="5100"/>
            </a:xfrm>
            <a:custGeom>
              <a:avLst/>
              <a:gdLst/>
              <a:ahLst/>
              <a:cxnLst/>
              <a:rect l="l" t="t" r="r" b="b"/>
              <a:pathLst>
                <a:path w="379" h="204" extrusionOk="0">
                  <a:moveTo>
                    <a:pt x="301" y="1"/>
                  </a:moveTo>
                  <a:cubicBezTo>
                    <a:pt x="300" y="1"/>
                    <a:pt x="299" y="2"/>
                    <a:pt x="299" y="4"/>
                  </a:cubicBezTo>
                  <a:cubicBezTo>
                    <a:pt x="240" y="4"/>
                    <a:pt x="140" y="44"/>
                    <a:pt x="80" y="84"/>
                  </a:cubicBezTo>
                  <a:cubicBezTo>
                    <a:pt x="1" y="183"/>
                    <a:pt x="100" y="203"/>
                    <a:pt x="180" y="203"/>
                  </a:cubicBezTo>
                  <a:cubicBezTo>
                    <a:pt x="259" y="183"/>
                    <a:pt x="299" y="143"/>
                    <a:pt x="379" y="104"/>
                  </a:cubicBezTo>
                  <a:cubicBezTo>
                    <a:pt x="343" y="68"/>
                    <a:pt x="308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9"/>
            <p:cNvSpPr/>
            <p:nvPr/>
          </p:nvSpPr>
          <p:spPr>
            <a:xfrm>
              <a:off x="5184825" y="4363375"/>
              <a:ext cx="7475" cy="19100"/>
            </a:xfrm>
            <a:custGeom>
              <a:avLst/>
              <a:gdLst/>
              <a:ahLst/>
              <a:cxnLst/>
              <a:rect l="l" t="t" r="r" b="b"/>
              <a:pathLst>
                <a:path w="299" h="764" extrusionOk="0">
                  <a:moveTo>
                    <a:pt x="160" y="0"/>
                  </a:moveTo>
                  <a:cubicBezTo>
                    <a:pt x="160" y="120"/>
                    <a:pt x="140" y="219"/>
                    <a:pt x="100" y="358"/>
                  </a:cubicBezTo>
                  <a:cubicBezTo>
                    <a:pt x="0" y="458"/>
                    <a:pt x="40" y="577"/>
                    <a:pt x="100" y="696"/>
                  </a:cubicBezTo>
                  <a:cubicBezTo>
                    <a:pt x="130" y="741"/>
                    <a:pt x="160" y="764"/>
                    <a:pt x="206" y="764"/>
                  </a:cubicBezTo>
                  <a:cubicBezTo>
                    <a:pt x="222" y="764"/>
                    <a:pt x="239" y="761"/>
                    <a:pt x="259" y="756"/>
                  </a:cubicBezTo>
                  <a:cubicBezTo>
                    <a:pt x="279" y="716"/>
                    <a:pt x="279" y="696"/>
                    <a:pt x="299" y="677"/>
                  </a:cubicBezTo>
                  <a:lnTo>
                    <a:pt x="299" y="179"/>
                  </a:lnTo>
                  <a:cubicBezTo>
                    <a:pt x="259" y="120"/>
                    <a:pt x="199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9"/>
            <p:cNvSpPr/>
            <p:nvPr/>
          </p:nvSpPr>
          <p:spPr>
            <a:xfrm>
              <a:off x="4666625" y="4182975"/>
              <a:ext cx="17925" cy="6925"/>
            </a:xfrm>
            <a:custGeom>
              <a:avLst/>
              <a:gdLst/>
              <a:ahLst/>
              <a:cxnLst/>
              <a:rect l="l" t="t" r="r" b="b"/>
              <a:pathLst>
                <a:path w="717" h="277" extrusionOk="0">
                  <a:moveTo>
                    <a:pt x="286" y="0"/>
                  </a:moveTo>
                  <a:cubicBezTo>
                    <a:pt x="201" y="0"/>
                    <a:pt x="112" y="14"/>
                    <a:pt x="20" y="35"/>
                  </a:cubicBezTo>
                  <a:cubicBezTo>
                    <a:pt x="0" y="75"/>
                    <a:pt x="0" y="154"/>
                    <a:pt x="0" y="214"/>
                  </a:cubicBezTo>
                  <a:cubicBezTo>
                    <a:pt x="43" y="257"/>
                    <a:pt x="97" y="276"/>
                    <a:pt x="153" y="276"/>
                  </a:cubicBezTo>
                  <a:cubicBezTo>
                    <a:pt x="202" y="276"/>
                    <a:pt x="252" y="262"/>
                    <a:pt x="299" y="234"/>
                  </a:cubicBezTo>
                  <a:cubicBezTo>
                    <a:pt x="438" y="214"/>
                    <a:pt x="577" y="214"/>
                    <a:pt x="716" y="174"/>
                  </a:cubicBezTo>
                  <a:cubicBezTo>
                    <a:pt x="588" y="46"/>
                    <a:pt x="443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9"/>
            <p:cNvSpPr/>
            <p:nvPr/>
          </p:nvSpPr>
          <p:spPr>
            <a:xfrm>
              <a:off x="4608425" y="4188100"/>
              <a:ext cx="18425" cy="4300"/>
            </a:xfrm>
            <a:custGeom>
              <a:avLst/>
              <a:gdLst/>
              <a:ahLst/>
              <a:cxnLst/>
              <a:rect l="l" t="t" r="r" b="b"/>
              <a:pathLst>
                <a:path w="737" h="172" extrusionOk="0">
                  <a:moveTo>
                    <a:pt x="342" y="0"/>
                  </a:moveTo>
                  <a:cubicBezTo>
                    <a:pt x="230" y="0"/>
                    <a:pt x="114" y="20"/>
                    <a:pt x="1" y="29"/>
                  </a:cubicBezTo>
                  <a:cubicBezTo>
                    <a:pt x="166" y="153"/>
                    <a:pt x="331" y="172"/>
                    <a:pt x="503" y="172"/>
                  </a:cubicBezTo>
                  <a:cubicBezTo>
                    <a:pt x="580" y="172"/>
                    <a:pt x="657" y="168"/>
                    <a:pt x="737" y="168"/>
                  </a:cubicBezTo>
                  <a:cubicBezTo>
                    <a:pt x="625" y="34"/>
                    <a:pt x="487" y="0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9"/>
            <p:cNvSpPr/>
            <p:nvPr/>
          </p:nvSpPr>
          <p:spPr>
            <a:xfrm>
              <a:off x="4451275" y="4469300"/>
              <a:ext cx="9475" cy="12450"/>
            </a:xfrm>
            <a:custGeom>
              <a:avLst/>
              <a:gdLst/>
              <a:ahLst/>
              <a:cxnLst/>
              <a:rect l="l" t="t" r="r" b="b"/>
              <a:pathLst>
                <a:path w="379" h="498" extrusionOk="0">
                  <a:moveTo>
                    <a:pt x="379" y="0"/>
                  </a:moveTo>
                  <a:lnTo>
                    <a:pt x="1" y="140"/>
                  </a:lnTo>
                  <a:cubicBezTo>
                    <a:pt x="1" y="299"/>
                    <a:pt x="40" y="418"/>
                    <a:pt x="180" y="498"/>
                  </a:cubicBezTo>
                  <a:cubicBezTo>
                    <a:pt x="259" y="319"/>
                    <a:pt x="299" y="15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9"/>
            <p:cNvSpPr/>
            <p:nvPr/>
          </p:nvSpPr>
          <p:spPr>
            <a:xfrm>
              <a:off x="4599975" y="4124650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60" y="1"/>
                  </a:moveTo>
                  <a:cubicBezTo>
                    <a:pt x="1" y="120"/>
                    <a:pt x="1" y="279"/>
                    <a:pt x="60" y="399"/>
                  </a:cubicBezTo>
                  <a:cubicBezTo>
                    <a:pt x="180" y="399"/>
                    <a:pt x="319" y="379"/>
                    <a:pt x="379" y="219"/>
                  </a:cubicBezTo>
                  <a:cubicBezTo>
                    <a:pt x="279" y="180"/>
                    <a:pt x="180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9"/>
            <p:cNvSpPr/>
            <p:nvPr/>
          </p:nvSpPr>
          <p:spPr>
            <a:xfrm>
              <a:off x="4639750" y="4394250"/>
              <a:ext cx="13950" cy="3950"/>
            </a:xfrm>
            <a:custGeom>
              <a:avLst/>
              <a:gdLst/>
              <a:ahLst/>
              <a:cxnLst/>
              <a:rect l="l" t="t" r="r" b="b"/>
              <a:pathLst>
                <a:path w="558" h="158" extrusionOk="0">
                  <a:moveTo>
                    <a:pt x="273" y="1"/>
                  </a:moveTo>
                  <a:cubicBezTo>
                    <a:pt x="180" y="1"/>
                    <a:pt x="88" y="51"/>
                    <a:pt x="1" y="158"/>
                  </a:cubicBezTo>
                  <a:lnTo>
                    <a:pt x="558" y="158"/>
                  </a:lnTo>
                  <a:cubicBezTo>
                    <a:pt x="466" y="56"/>
                    <a:pt x="369" y="1"/>
                    <a:pt x="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9"/>
            <p:cNvSpPr/>
            <p:nvPr/>
          </p:nvSpPr>
          <p:spPr>
            <a:xfrm>
              <a:off x="4986900" y="4372150"/>
              <a:ext cx="7975" cy="8150"/>
            </a:xfrm>
            <a:custGeom>
              <a:avLst/>
              <a:gdLst/>
              <a:ahLst/>
              <a:cxnLst/>
              <a:rect l="l" t="t" r="r" b="b"/>
              <a:pathLst>
                <a:path w="319" h="326" extrusionOk="0">
                  <a:moveTo>
                    <a:pt x="248" y="0"/>
                  </a:moveTo>
                  <a:cubicBezTo>
                    <a:pt x="78" y="0"/>
                    <a:pt x="0" y="132"/>
                    <a:pt x="0" y="326"/>
                  </a:cubicBezTo>
                  <a:cubicBezTo>
                    <a:pt x="159" y="266"/>
                    <a:pt x="259" y="166"/>
                    <a:pt x="318" y="7"/>
                  </a:cubicBezTo>
                  <a:cubicBezTo>
                    <a:pt x="293" y="3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9"/>
            <p:cNvSpPr/>
            <p:nvPr/>
          </p:nvSpPr>
          <p:spPr>
            <a:xfrm>
              <a:off x="4963025" y="4415575"/>
              <a:ext cx="14925" cy="4025"/>
            </a:xfrm>
            <a:custGeom>
              <a:avLst/>
              <a:gdLst/>
              <a:ahLst/>
              <a:cxnLst/>
              <a:rect l="l" t="t" r="r" b="b"/>
              <a:pathLst>
                <a:path w="597" h="161" extrusionOk="0">
                  <a:moveTo>
                    <a:pt x="597" y="1"/>
                  </a:moveTo>
                  <a:cubicBezTo>
                    <a:pt x="378" y="21"/>
                    <a:pt x="179" y="21"/>
                    <a:pt x="0" y="21"/>
                  </a:cubicBezTo>
                  <a:cubicBezTo>
                    <a:pt x="179" y="120"/>
                    <a:pt x="398" y="160"/>
                    <a:pt x="597" y="160"/>
                  </a:cubicBezTo>
                  <a:lnTo>
                    <a:pt x="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9"/>
            <p:cNvSpPr/>
            <p:nvPr/>
          </p:nvSpPr>
          <p:spPr>
            <a:xfrm>
              <a:off x="4519900" y="4350400"/>
              <a:ext cx="14950" cy="4700"/>
            </a:xfrm>
            <a:custGeom>
              <a:avLst/>
              <a:gdLst/>
              <a:ahLst/>
              <a:cxnLst/>
              <a:rect l="l" t="t" r="r" b="b"/>
              <a:pathLst>
                <a:path w="598" h="188" extrusionOk="0">
                  <a:moveTo>
                    <a:pt x="252" y="1"/>
                  </a:moveTo>
                  <a:cubicBezTo>
                    <a:pt x="170" y="1"/>
                    <a:pt x="86" y="14"/>
                    <a:pt x="1" y="22"/>
                  </a:cubicBezTo>
                  <a:cubicBezTo>
                    <a:pt x="144" y="149"/>
                    <a:pt x="300" y="187"/>
                    <a:pt x="469" y="187"/>
                  </a:cubicBezTo>
                  <a:cubicBezTo>
                    <a:pt x="511" y="187"/>
                    <a:pt x="554" y="185"/>
                    <a:pt x="598" y="181"/>
                  </a:cubicBezTo>
                  <a:cubicBezTo>
                    <a:pt x="500" y="35"/>
                    <a:pt x="380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9"/>
            <p:cNvSpPr/>
            <p:nvPr/>
          </p:nvSpPr>
          <p:spPr>
            <a:xfrm>
              <a:off x="4244900" y="4345475"/>
              <a:ext cx="9025" cy="8600"/>
            </a:xfrm>
            <a:custGeom>
              <a:avLst/>
              <a:gdLst/>
              <a:ahLst/>
              <a:cxnLst/>
              <a:rect l="l" t="t" r="r" b="b"/>
              <a:pathLst>
                <a:path w="361" h="344" extrusionOk="0">
                  <a:moveTo>
                    <a:pt x="0" y="0"/>
                  </a:moveTo>
                  <a:cubicBezTo>
                    <a:pt x="40" y="119"/>
                    <a:pt x="40" y="219"/>
                    <a:pt x="40" y="338"/>
                  </a:cubicBezTo>
                  <a:cubicBezTo>
                    <a:pt x="70" y="342"/>
                    <a:pt x="96" y="343"/>
                    <a:pt x="119" y="343"/>
                  </a:cubicBezTo>
                  <a:cubicBezTo>
                    <a:pt x="361" y="343"/>
                    <a:pt x="270" y="16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9"/>
            <p:cNvSpPr/>
            <p:nvPr/>
          </p:nvSpPr>
          <p:spPr>
            <a:xfrm>
              <a:off x="4472675" y="4341175"/>
              <a:ext cx="13450" cy="4325"/>
            </a:xfrm>
            <a:custGeom>
              <a:avLst/>
              <a:gdLst/>
              <a:ahLst/>
              <a:cxnLst/>
              <a:rect l="l" t="t" r="r" b="b"/>
              <a:pathLst>
                <a:path w="538" h="173" extrusionOk="0">
                  <a:moveTo>
                    <a:pt x="178" y="1"/>
                  </a:moveTo>
                  <a:cubicBezTo>
                    <a:pt x="120" y="1"/>
                    <a:pt x="60" y="7"/>
                    <a:pt x="0" y="13"/>
                  </a:cubicBezTo>
                  <a:cubicBezTo>
                    <a:pt x="114" y="159"/>
                    <a:pt x="268" y="173"/>
                    <a:pt x="429" y="173"/>
                  </a:cubicBezTo>
                  <a:cubicBezTo>
                    <a:pt x="465" y="173"/>
                    <a:pt x="501" y="172"/>
                    <a:pt x="537" y="172"/>
                  </a:cubicBezTo>
                  <a:cubicBezTo>
                    <a:pt x="440" y="33"/>
                    <a:pt x="313" y="1"/>
                    <a:pt x="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9"/>
            <p:cNvSpPr/>
            <p:nvPr/>
          </p:nvSpPr>
          <p:spPr>
            <a:xfrm>
              <a:off x="5483200" y="4336500"/>
              <a:ext cx="12475" cy="4625"/>
            </a:xfrm>
            <a:custGeom>
              <a:avLst/>
              <a:gdLst/>
              <a:ahLst/>
              <a:cxnLst/>
              <a:rect l="l" t="t" r="r" b="b"/>
              <a:pathLst>
                <a:path w="499" h="185" extrusionOk="0">
                  <a:moveTo>
                    <a:pt x="100" y="1"/>
                  </a:moveTo>
                  <a:cubicBezTo>
                    <a:pt x="1" y="81"/>
                    <a:pt x="41" y="160"/>
                    <a:pt x="160" y="180"/>
                  </a:cubicBezTo>
                  <a:cubicBezTo>
                    <a:pt x="182" y="183"/>
                    <a:pt x="203" y="185"/>
                    <a:pt x="224" y="185"/>
                  </a:cubicBezTo>
                  <a:cubicBezTo>
                    <a:pt x="341" y="185"/>
                    <a:pt x="448" y="136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9"/>
            <p:cNvSpPr/>
            <p:nvPr/>
          </p:nvSpPr>
          <p:spPr>
            <a:xfrm>
              <a:off x="4144425" y="4332525"/>
              <a:ext cx="12975" cy="4200"/>
            </a:xfrm>
            <a:custGeom>
              <a:avLst/>
              <a:gdLst/>
              <a:ahLst/>
              <a:cxnLst/>
              <a:rect l="l" t="t" r="r" b="b"/>
              <a:pathLst>
                <a:path w="519" h="16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339" y="21"/>
                    <a:pt x="160" y="21"/>
                    <a:pt x="1" y="21"/>
                  </a:cubicBezTo>
                  <a:cubicBezTo>
                    <a:pt x="88" y="118"/>
                    <a:pt x="171" y="168"/>
                    <a:pt x="253" y="168"/>
                  </a:cubicBezTo>
                  <a:cubicBezTo>
                    <a:pt x="340" y="168"/>
                    <a:pt x="426" y="113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9"/>
            <p:cNvSpPr/>
            <p:nvPr/>
          </p:nvSpPr>
          <p:spPr>
            <a:xfrm>
              <a:off x="4542300" y="4354075"/>
              <a:ext cx="14425" cy="3600"/>
            </a:xfrm>
            <a:custGeom>
              <a:avLst/>
              <a:gdLst/>
              <a:ahLst/>
              <a:cxnLst/>
              <a:rect l="l" t="t" r="r" b="b"/>
              <a:pathLst>
                <a:path w="577" h="144" extrusionOk="0">
                  <a:moveTo>
                    <a:pt x="253" y="0"/>
                  </a:moveTo>
                  <a:cubicBezTo>
                    <a:pt x="170" y="0"/>
                    <a:pt x="85" y="17"/>
                    <a:pt x="0" y="34"/>
                  </a:cubicBezTo>
                  <a:cubicBezTo>
                    <a:pt x="113" y="119"/>
                    <a:pt x="256" y="143"/>
                    <a:pt x="401" y="143"/>
                  </a:cubicBezTo>
                  <a:cubicBezTo>
                    <a:pt x="460" y="143"/>
                    <a:pt x="519" y="139"/>
                    <a:pt x="577" y="133"/>
                  </a:cubicBezTo>
                  <a:cubicBezTo>
                    <a:pt x="474" y="31"/>
                    <a:pt x="365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9"/>
            <p:cNvSpPr/>
            <p:nvPr/>
          </p:nvSpPr>
          <p:spPr>
            <a:xfrm>
              <a:off x="5008275" y="4468650"/>
              <a:ext cx="13950" cy="4175"/>
            </a:xfrm>
            <a:custGeom>
              <a:avLst/>
              <a:gdLst/>
              <a:ahLst/>
              <a:cxnLst/>
              <a:rect l="l" t="t" r="r" b="b"/>
              <a:pathLst>
                <a:path w="558" h="167" extrusionOk="0">
                  <a:moveTo>
                    <a:pt x="345" y="0"/>
                  </a:moveTo>
                  <a:cubicBezTo>
                    <a:pt x="221" y="0"/>
                    <a:pt x="103" y="38"/>
                    <a:pt x="0" y="166"/>
                  </a:cubicBezTo>
                  <a:cubicBezTo>
                    <a:pt x="40" y="166"/>
                    <a:pt x="80" y="166"/>
                    <a:pt x="119" y="166"/>
                  </a:cubicBezTo>
                  <a:cubicBezTo>
                    <a:pt x="277" y="166"/>
                    <a:pt x="430" y="154"/>
                    <a:pt x="557" y="26"/>
                  </a:cubicBezTo>
                  <a:cubicBezTo>
                    <a:pt x="486" y="12"/>
                    <a:pt x="415" y="0"/>
                    <a:pt x="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9"/>
            <p:cNvSpPr/>
            <p:nvPr/>
          </p:nvSpPr>
          <p:spPr>
            <a:xfrm>
              <a:off x="5459850" y="4495075"/>
              <a:ext cx="14425" cy="4500"/>
            </a:xfrm>
            <a:custGeom>
              <a:avLst/>
              <a:gdLst/>
              <a:ahLst/>
              <a:cxnLst/>
              <a:rect l="l" t="t" r="r" b="b"/>
              <a:pathLst>
                <a:path w="577" h="180" extrusionOk="0">
                  <a:moveTo>
                    <a:pt x="400" y="1"/>
                  </a:moveTo>
                  <a:cubicBezTo>
                    <a:pt x="250" y="1"/>
                    <a:pt x="99" y="21"/>
                    <a:pt x="0" y="163"/>
                  </a:cubicBezTo>
                  <a:cubicBezTo>
                    <a:pt x="69" y="170"/>
                    <a:pt x="141" y="179"/>
                    <a:pt x="212" y="179"/>
                  </a:cubicBezTo>
                  <a:cubicBezTo>
                    <a:pt x="344" y="179"/>
                    <a:pt x="473" y="146"/>
                    <a:pt x="577" y="4"/>
                  </a:cubicBezTo>
                  <a:cubicBezTo>
                    <a:pt x="520" y="4"/>
                    <a:pt x="460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9"/>
            <p:cNvSpPr/>
            <p:nvPr/>
          </p:nvSpPr>
          <p:spPr>
            <a:xfrm>
              <a:off x="5376300" y="4495150"/>
              <a:ext cx="13950" cy="6575"/>
            </a:xfrm>
            <a:custGeom>
              <a:avLst/>
              <a:gdLst/>
              <a:ahLst/>
              <a:cxnLst/>
              <a:rect l="l" t="t" r="r" b="b"/>
              <a:pathLst>
                <a:path w="558" h="263" extrusionOk="0">
                  <a:moveTo>
                    <a:pt x="557" y="1"/>
                  </a:moveTo>
                  <a:cubicBezTo>
                    <a:pt x="378" y="1"/>
                    <a:pt x="179" y="1"/>
                    <a:pt x="0" y="21"/>
                  </a:cubicBezTo>
                  <a:cubicBezTo>
                    <a:pt x="80" y="80"/>
                    <a:pt x="139" y="160"/>
                    <a:pt x="199" y="200"/>
                  </a:cubicBezTo>
                  <a:cubicBezTo>
                    <a:pt x="265" y="238"/>
                    <a:pt x="327" y="262"/>
                    <a:pt x="383" y="262"/>
                  </a:cubicBezTo>
                  <a:cubicBezTo>
                    <a:pt x="443" y="262"/>
                    <a:pt x="496" y="233"/>
                    <a:pt x="537" y="160"/>
                  </a:cubicBezTo>
                  <a:cubicBezTo>
                    <a:pt x="537" y="100"/>
                    <a:pt x="557" y="6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9"/>
            <p:cNvSpPr/>
            <p:nvPr/>
          </p:nvSpPr>
          <p:spPr>
            <a:xfrm>
              <a:off x="4976950" y="4534450"/>
              <a:ext cx="5975" cy="12950"/>
            </a:xfrm>
            <a:custGeom>
              <a:avLst/>
              <a:gdLst/>
              <a:ahLst/>
              <a:cxnLst/>
              <a:rect l="l" t="t" r="r" b="b"/>
              <a:pathLst>
                <a:path w="239" h="51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398"/>
                    <a:pt x="219" y="517"/>
                  </a:cubicBezTo>
                  <a:cubicBezTo>
                    <a:pt x="219" y="338"/>
                    <a:pt x="239" y="1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9"/>
            <p:cNvSpPr/>
            <p:nvPr/>
          </p:nvSpPr>
          <p:spPr>
            <a:xfrm>
              <a:off x="4832725" y="4492825"/>
              <a:ext cx="8975" cy="6825"/>
            </a:xfrm>
            <a:custGeom>
              <a:avLst/>
              <a:gdLst/>
              <a:ahLst/>
              <a:cxnLst/>
              <a:rect l="l" t="t" r="r" b="b"/>
              <a:pathLst>
                <a:path w="359" h="273" extrusionOk="0">
                  <a:moveTo>
                    <a:pt x="130" y="1"/>
                  </a:moveTo>
                  <a:cubicBezTo>
                    <a:pt x="92" y="1"/>
                    <a:pt x="55" y="24"/>
                    <a:pt x="20" y="94"/>
                  </a:cubicBezTo>
                  <a:cubicBezTo>
                    <a:pt x="20" y="153"/>
                    <a:pt x="0" y="213"/>
                    <a:pt x="0" y="273"/>
                  </a:cubicBezTo>
                  <a:lnTo>
                    <a:pt x="358" y="273"/>
                  </a:lnTo>
                  <a:cubicBezTo>
                    <a:pt x="339" y="193"/>
                    <a:pt x="339" y="153"/>
                    <a:pt x="339" y="94"/>
                  </a:cubicBezTo>
                  <a:cubicBezTo>
                    <a:pt x="274" y="81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9"/>
            <p:cNvSpPr/>
            <p:nvPr/>
          </p:nvSpPr>
          <p:spPr>
            <a:xfrm>
              <a:off x="5050550" y="4442325"/>
              <a:ext cx="14950" cy="4400"/>
            </a:xfrm>
            <a:custGeom>
              <a:avLst/>
              <a:gdLst/>
              <a:ahLst/>
              <a:cxnLst/>
              <a:rect l="l" t="t" r="r" b="b"/>
              <a:pathLst>
                <a:path w="598" h="176" extrusionOk="0">
                  <a:moveTo>
                    <a:pt x="492" y="0"/>
                  </a:moveTo>
                  <a:cubicBezTo>
                    <a:pt x="314" y="0"/>
                    <a:pt x="150" y="44"/>
                    <a:pt x="0" y="144"/>
                  </a:cubicBezTo>
                  <a:cubicBezTo>
                    <a:pt x="94" y="160"/>
                    <a:pt x="185" y="176"/>
                    <a:pt x="268" y="176"/>
                  </a:cubicBezTo>
                  <a:cubicBezTo>
                    <a:pt x="398" y="176"/>
                    <a:pt x="512" y="138"/>
                    <a:pt x="597" y="5"/>
                  </a:cubicBezTo>
                  <a:cubicBezTo>
                    <a:pt x="562" y="2"/>
                    <a:pt x="527" y="0"/>
                    <a:pt x="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9"/>
            <p:cNvSpPr/>
            <p:nvPr/>
          </p:nvSpPr>
          <p:spPr>
            <a:xfrm>
              <a:off x="5069950" y="4446900"/>
              <a:ext cx="14450" cy="5025"/>
            </a:xfrm>
            <a:custGeom>
              <a:avLst/>
              <a:gdLst/>
              <a:ahLst/>
              <a:cxnLst/>
              <a:rect l="l" t="t" r="r" b="b"/>
              <a:pathLst>
                <a:path w="578" h="201" extrusionOk="0">
                  <a:moveTo>
                    <a:pt x="332" y="1"/>
                  </a:moveTo>
                  <a:cubicBezTo>
                    <a:pt x="197" y="1"/>
                    <a:pt x="75" y="38"/>
                    <a:pt x="0" y="200"/>
                  </a:cubicBezTo>
                  <a:cubicBezTo>
                    <a:pt x="199" y="160"/>
                    <a:pt x="418" y="160"/>
                    <a:pt x="577" y="21"/>
                  </a:cubicBezTo>
                  <a:cubicBezTo>
                    <a:pt x="496" y="14"/>
                    <a:pt x="412" y="1"/>
                    <a:pt x="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9"/>
            <p:cNvSpPr/>
            <p:nvPr/>
          </p:nvSpPr>
          <p:spPr>
            <a:xfrm>
              <a:off x="5069450" y="4114425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87" y="0"/>
                  </a:moveTo>
                  <a:cubicBezTo>
                    <a:pt x="126" y="0"/>
                    <a:pt x="63" y="42"/>
                    <a:pt x="0" y="131"/>
                  </a:cubicBezTo>
                  <a:cubicBezTo>
                    <a:pt x="120" y="191"/>
                    <a:pt x="239" y="231"/>
                    <a:pt x="338" y="290"/>
                  </a:cubicBezTo>
                  <a:cubicBezTo>
                    <a:pt x="338" y="231"/>
                    <a:pt x="378" y="211"/>
                    <a:pt x="398" y="171"/>
                  </a:cubicBezTo>
                  <a:cubicBezTo>
                    <a:pt x="333" y="62"/>
                    <a:pt x="261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9"/>
            <p:cNvSpPr/>
            <p:nvPr/>
          </p:nvSpPr>
          <p:spPr>
            <a:xfrm>
              <a:off x="5126625" y="4109250"/>
              <a:ext cx="14950" cy="4275"/>
            </a:xfrm>
            <a:custGeom>
              <a:avLst/>
              <a:gdLst/>
              <a:ahLst/>
              <a:cxnLst/>
              <a:rect l="l" t="t" r="r" b="b"/>
              <a:pathLst>
                <a:path w="598" h="171" extrusionOk="0">
                  <a:moveTo>
                    <a:pt x="1" y="0"/>
                  </a:moveTo>
                  <a:lnTo>
                    <a:pt x="1" y="139"/>
                  </a:lnTo>
                  <a:cubicBezTo>
                    <a:pt x="74" y="159"/>
                    <a:pt x="145" y="170"/>
                    <a:pt x="213" y="170"/>
                  </a:cubicBezTo>
                  <a:cubicBezTo>
                    <a:pt x="350" y="170"/>
                    <a:pt x="478" y="126"/>
                    <a:pt x="598" y="20"/>
                  </a:cubicBezTo>
                  <a:cubicBezTo>
                    <a:pt x="399" y="20"/>
                    <a:pt x="2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9"/>
            <p:cNvSpPr/>
            <p:nvPr/>
          </p:nvSpPr>
          <p:spPr>
            <a:xfrm>
              <a:off x="4521400" y="410485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57" y="1"/>
                  </a:moveTo>
                  <a:cubicBezTo>
                    <a:pt x="225" y="1"/>
                    <a:pt x="104" y="33"/>
                    <a:pt x="1" y="176"/>
                  </a:cubicBezTo>
                  <a:cubicBezTo>
                    <a:pt x="219" y="176"/>
                    <a:pt x="418" y="176"/>
                    <a:pt x="577" y="17"/>
                  </a:cubicBezTo>
                  <a:cubicBezTo>
                    <a:pt x="501" y="10"/>
                    <a:pt x="427" y="1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9"/>
            <p:cNvSpPr/>
            <p:nvPr/>
          </p:nvSpPr>
          <p:spPr>
            <a:xfrm>
              <a:off x="4976950" y="4297725"/>
              <a:ext cx="5500" cy="11450"/>
            </a:xfrm>
            <a:custGeom>
              <a:avLst/>
              <a:gdLst/>
              <a:ahLst/>
              <a:cxnLst/>
              <a:rect l="l" t="t" r="r" b="b"/>
              <a:pathLst>
                <a:path w="220" h="458" extrusionOk="0">
                  <a:moveTo>
                    <a:pt x="40" y="0"/>
                  </a:moveTo>
                  <a:cubicBezTo>
                    <a:pt x="20" y="40"/>
                    <a:pt x="0" y="100"/>
                    <a:pt x="0" y="120"/>
                  </a:cubicBezTo>
                  <a:cubicBezTo>
                    <a:pt x="40" y="239"/>
                    <a:pt x="20" y="418"/>
                    <a:pt x="199" y="458"/>
                  </a:cubicBezTo>
                  <a:cubicBezTo>
                    <a:pt x="199" y="299"/>
                    <a:pt x="219" y="1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9"/>
            <p:cNvSpPr/>
            <p:nvPr/>
          </p:nvSpPr>
          <p:spPr>
            <a:xfrm>
              <a:off x="4688500" y="4188125"/>
              <a:ext cx="14950" cy="4300"/>
            </a:xfrm>
            <a:custGeom>
              <a:avLst/>
              <a:gdLst/>
              <a:ahLst/>
              <a:cxnLst/>
              <a:rect l="l" t="t" r="r" b="b"/>
              <a:pathLst>
                <a:path w="598" h="172" extrusionOk="0">
                  <a:moveTo>
                    <a:pt x="192" y="1"/>
                  </a:moveTo>
                  <a:cubicBezTo>
                    <a:pt x="130" y="1"/>
                    <a:pt x="66" y="10"/>
                    <a:pt x="0" y="28"/>
                  </a:cubicBezTo>
                  <a:cubicBezTo>
                    <a:pt x="81" y="142"/>
                    <a:pt x="187" y="171"/>
                    <a:pt x="309" y="171"/>
                  </a:cubicBezTo>
                  <a:cubicBezTo>
                    <a:pt x="398" y="171"/>
                    <a:pt x="496" y="156"/>
                    <a:pt x="597" y="147"/>
                  </a:cubicBezTo>
                  <a:cubicBezTo>
                    <a:pt x="472" y="50"/>
                    <a:pt x="337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9"/>
            <p:cNvSpPr/>
            <p:nvPr/>
          </p:nvSpPr>
          <p:spPr>
            <a:xfrm>
              <a:off x="4815325" y="4234075"/>
              <a:ext cx="5000" cy="10450"/>
            </a:xfrm>
            <a:custGeom>
              <a:avLst/>
              <a:gdLst/>
              <a:ahLst/>
              <a:cxnLst/>
              <a:rect l="l" t="t" r="r" b="b"/>
              <a:pathLst>
                <a:path w="200" h="418" extrusionOk="0">
                  <a:moveTo>
                    <a:pt x="100" y="0"/>
                  </a:moveTo>
                  <a:cubicBezTo>
                    <a:pt x="0" y="100"/>
                    <a:pt x="40" y="199"/>
                    <a:pt x="60" y="298"/>
                  </a:cubicBezTo>
                  <a:cubicBezTo>
                    <a:pt x="60" y="358"/>
                    <a:pt x="139" y="378"/>
                    <a:pt x="159" y="418"/>
                  </a:cubicBezTo>
                  <a:cubicBezTo>
                    <a:pt x="179" y="378"/>
                    <a:pt x="179" y="318"/>
                    <a:pt x="199" y="279"/>
                  </a:cubicBezTo>
                  <a:cubicBezTo>
                    <a:pt x="159" y="179"/>
                    <a:pt x="119" y="10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9"/>
            <p:cNvSpPr/>
            <p:nvPr/>
          </p:nvSpPr>
          <p:spPr>
            <a:xfrm>
              <a:off x="4814325" y="4222950"/>
              <a:ext cx="13950" cy="4675"/>
            </a:xfrm>
            <a:custGeom>
              <a:avLst/>
              <a:gdLst/>
              <a:ahLst/>
              <a:cxnLst/>
              <a:rect l="l" t="t" r="r" b="b"/>
              <a:pathLst>
                <a:path w="558" h="187" extrusionOk="0">
                  <a:moveTo>
                    <a:pt x="221" y="0"/>
                  </a:moveTo>
                  <a:cubicBezTo>
                    <a:pt x="149" y="0"/>
                    <a:pt x="75" y="12"/>
                    <a:pt x="0" y="27"/>
                  </a:cubicBezTo>
                  <a:cubicBezTo>
                    <a:pt x="140" y="107"/>
                    <a:pt x="279" y="147"/>
                    <a:pt x="398" y="186"/>
                  </a:cubicBezTo>
                  <a:cubicBezTo>
                    <a:pt x="458" y="186"/>
                    <a:pt x="498" y="167"/>
                    <a:pt x="557" y="147"/>
                  </a:cubicBezTo>
                  <a:cubicBezTo>
                    <a:pt x="458" y="34"/>
                    <a:pt x="342" y="0"/>
                    <a:pt x="2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9"/>
            <p:cNvSpPr/>
            <p:nvPr/>
          </p:nvSpPr>
          <p:spPr>
            <a:xfrm>
              <a:off x="4756625" y="4214275"/>
              <a:ext cx="14950" cy="4625"/>
            </a:xfrm>
            <a:custGeom>
              <a:avLst/>
              <a:gdLst/>
              <a:ahLst/>
              <a:cxnLst/>
              <a:rect l="l" t="t" r="r" b="b"/>
              <a:pathLst>
                <a:path w="598" h="185" extrusionOk="0">
                  <a:moveTo>
                    <a:pt x="231" y="0"/>
                  </a:moveTo>
                  <a:cubicBezTo>
                    <a:pt x="155" y="0"/>
                    <a:pt x="77" y="9"/>
                    <a:pt x="1" y="16"/>
                  </a:cubicBezTo>
                  <a:cubicBezTo>
                    <a:pt x="135" y="151"/>
                    <a:pt x="280" y="184"/>
                    <a:pt x="437" y="184"/>
                  </a:cubicBezTo>
                  <a:cubicBezTo>
                    <a:pt x="489" y="184"/>
                    <a:pt x="543" y="180"/>
                    <a:pt x="598" y="175"/>
                  </a:cubicBezTo>
                  <a:cubicBezTo>
                    <a:pt x="507" y="33"/>
                    <a:pt x="374" y="0"/>
                    <a:pt x="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9"/>
            <p:cNvSpPr/>
            <p:nvPr/>
          </p:nvSpPr>
          <p:spPr>
            <a:xfrm>
              <a:off x="4772050" y="4516550"/>
              <a:ext cx="8475" cy="5475"/>
            </a:xfrm>
            <a:custGeom>
              <a:avLst/>
              <a:gdLst/>
              <a:ahLst/>
              <a:cxnLst/>
              <a:rect l="l" t="t" r="r" b="b"/>
              <a:pathLst>
                <a:path w="339" h="219" extrusionOk="0">
                  <a:moveTo>
                    <a:pt x="199" y="0"/>
                  </a:moveTo>
                  <a:lnTo>
                    <a:pt x="0" y="179"/>
                  </a:lnTo>
                  <a:cubicBezTo>
                    <a:pt x="60" y="179"/>
                    <a:pt x="100" y="219"/>
                    <a:pt x="160" y="219"/>
                  </a:cubicBezTo>
                  <a:cubicBezTo>
                    <a:pt x="199" y="139"/>
                    <a:pt x="279" y="80"/>
                    <a:pt x="339" y="20"/>
                  </a:cubicBezTo>
                  <a:cubicBezTo>
                    <a:pt x="279" y="20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9"/>
            <p:cNvSpPr/>
            <p:nvPr/>
          </p:nvSpPr>
          <p:spPr>
            <a:xfrm>
              <a:off x="4389600" y="427932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" y="0"/>
                  </a:moveTo>
                  <a:cubicBezTo>
                    <a:pt x="1" y="140"/>
                    <a:pt x="41" y="239"/>
                    <a:pt x="41" y="338"/>
                  </a:cubicBezTo>
                  <a:cubicBezTo>
                    <a:pt x="81" y="299"/>
                    <a:pt x="140" y="259"/>
                    <a:pt x="180" y="199"/>
                  </a:cubicBezTo>
                  <a:cubicBezTo>
                    <a:pt x="180" y="159"/>
                    <a:pt x="160" y="100"/>
                    <a:pt x="180" y="40"/>
                  </a:cubicBezTo>
                  <a:cubicBezTo>
                    <a:pt x="100" y="40"/>
                    <a:pt x="6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9"/>
            <p:cNvSpPr/>
            <p:nvPr/>
          </p:nvSpPr>
          <p:spPr>
            <a:xfrm>
              <a:off x="5002800" y="4283725"/>
              <a:ext cx="9475" cy="4600"/>
            </a:xfrm>
            <a:custGeom>
              <a:avLst/>
              <a:gdLst/>
              <a:ahLst/>
              <a:cxnLst/>
              <a:rect l="l" t="t" r="r" b="b"/>
              <a:pathLst>
                <a:path w="379" h="184" extrusionOk="0">
                  <a:moveTo>
                    <a:pt x="253" y="1"/>
                  </a:moveTo>
                  <a:cubicBezTo>
                    <a:pt x="141" y="1"/>
                    <a:pt x="60" y="64"/>
                    <a:pt x="1" y="182"/>
                  </a:cubicBezTo>
                  <a:cubicBezTo>
                    <a:pt x="30" y="182"/>
                    <a:pt x="58" y="183"/>
                    <a:pt x="85" y="183"/>
                  </a:cubicBezTo>
                  <a:cubicBezTo>
                    <a:pt x="208" y="183"/>
                    <a:pt x="313" y="170"/>
                    <a:pt x="379" y="23"/>
                  </a:cubicBezTo>
                  <a:cubicBezTo>
                    <a:pt x="333" y="8"/>
                    <a:pt x="291" y="1"/>
                    <a:pt x="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9"/>
            <p:cNvSpPr/>
            <p:nvPr/>
          </p:nvSpPr>
          <p:spPr>
            <a:xfrm>
              <a:off x="4850125" y="42489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60" y="1"/>
                  </a:moveTo>
                  <a:cubicBezTo>
                    <a:pt x="40" y="80"/>
                    <a:pt x="1" y="200"/>
                    <a:pt x="20" y="359"/>
                  </a:cubicBezTo>
                  <a:lnTo>
                    <a:pt x="160" y="359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9"/>
            <p:cNvSpPr/>
            <p:nvPr/>
          </p:nvSpPr>
          <p:spPr>
            <a:xfrm>
              <a:off x="5280800" y="4355175"/>
              <a:ext cx="8475" cy="4725"/>
            </a:xfrm>
            <a:custGeom>
              <a:avLst/>
              <a:gdLst/>
              <a:ahLst/>
              <a:cxnLst/>
              <a:rect l="l" t="t" r="r" b="b"/>
              <a:pathLst>
                <a:path w="339" h="189" extrusionOk="0">
                  <a:moveTo>
                    <a:pt x="108" y="1"/>
                  </a:moveTo>
                  <a:cubicBezTo>
                    <a:pt x="73" y="1"/>
                    <a:pt x="37" y="5"/>
                    <a:pt x="1" y="10"/>
                  </a:cubicBezTo>
                  <a:cubicBezTo>
                    <a:pt x="40" y="50"/>
                    <a:pt x="120" y="109"/>
                    <a:pt x="200" y="189"/>
                  </a:cubicBezTo>
                  <a:lnTo>
                    <a:pt x="279" y="189"/>
                  </a:lnTo>
                  <a:lnTo>
                    <a:pt x="339" y="149"/>
                  </a:lnTo>
                  <a:cubicBezTo>
                    <a:pt x="295" y="32"/>
                    <a:pt x="207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9"/>
            <p:cNvSpPr/>
            <p:nvPr/>
          </p:nvSpPr>
          <p:spPr>
            <a:xfrm>
              <a:off x="4464700" y="4337700"/>
              <a:ext cx="8475" cy="3800"/>
            </a:xfrm>
            <a:custGeom>
              <a:avLst/>
              <a:gdLst/>
              <a:ahLst/>
              <a:cxnLst/>
              <a:rect l="l" t="t" r="r" b="b"/>
              <a:pathLst>
                <a:path w="339" h="152" extrusionOk="0">
                  <a:moveTo>
                    <a:pt x="173" y="0"/>
                  </a:moveTo>
                  <a:cubicBezTo>
                    <a:pt x="117" y="0"/>
                    <a:pt x="59" y="45"/>
                    <a:pt x="1" y="132"/>
                  </a:cubicBezTo>
                  <a:cubicBezTo>
                    <a:pt x="120" y="152"/>
                    <a:pt x="220" y="152"/>
                    <a:pt x="339" y="152"/>
                  </a:cubicBezTo>
                  <a:cubicBezTo>
                    <a:pt x="288" y="50"/>
                    <a:pt x="232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9"/>
            <p:cNvSpPr/>
            <p:nvPr/>
          </p:nvSpPr>
          <p:spPr>
            <a:xfrm>
              <a:off x="5415575" y="4179200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288" y="1"/>
                  </a:moveTo>
                  <a:cubicBezTo>
                    <a:pt x="172" y="1"/>
                    <a:pt x="80" y="39"/>
                    <a:pt x="1" y="166"/>
                  </a:cubicBezTo>
                  <a:lnTo>
                    <a:pt x="379" y="166"/>
                  </a:lnTo>
                  <a:lnTo>
                    <a:pt x="379" y="7"/>
                  </a:lnTo>
                  <a:cubicBezTo>
                    <a:pt x="347" y="3"/>
                    <a:pt x="316" y="1"/>
                    <a:pt x="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9"/>
            <p:cNvSpPr/>
            <p:nvPr/>
          </p:nvSpPr>
          <p:spPr>
            <a:xfrm>
              <a:off x="4635275" y="412665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80" y="0"/>
                  </a:moveTo>
                  <a:cubicBezTo>
                    <a:pt x="81" y="0"/>
                    <a:pt x="41" y="60"/>
                    <a:pt x="1" y="139"/>
                  </a:cubicBezTo>
                  <a:cubicBezTo>
                    <a:pt x="21" y="179"/>
                    <a:pt x="81" y="219"/>
                    <a:pt x="120" y="239"/>
                  </a:cubicBezTo>
                  <a:cubicBezTo>
                    <a:pt x="120" y="179"/>
                    <a:pt x="16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9"/>
            <p:cNvSpPr/>
            <p:nvPr/>
          </p:nvSpPr>
          <p:spPr>
            <a:xfrm>
              <a:off x="4749675" y="41486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110" y="1"/>
                  </a:moveTo>
                  <a:cubicBezTo>
                    <a:pt x="85" y="1"/>
                    <a:pt x="60" y="5"/>
                    <a:pt x="40" y="15"/>
                  </a:cubicBezTo>
                  <a:cubicBezTo>
                    <a:pt x="0" y="135"/>
                    <a:pt x="0" y="274"/>
                    <a:pt x="179" y="334"/>
                  </a:cubicBezTo>
                  <a:cubicBezTo>
                    <a:pt x="179" y="234"/>
                    <a:pt x="159" y="115"/>
                    <a:pt x="179" y="15"/>
                  </a:cubicBezTo>
                  <a:cubicBezTo>
                    <a:pt x="159" y="5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9"/>
            <p:cNvSpPr/>
            <p:nvPr/>
          </p:nvSpPr>
          <p:spPr>
            <a:xfrm>
              <a:off x="5157475" y="4170850"/>
              <a:ext cx="7475" cy="3550"/>
            </a:xfrm>
            <a:custGeom>
              <a:avLst/>
              <a:gdLst/>
              <a:ahLst/>
              <a:cxnLst/>
              <a:rect l="l" t="t" r="r" b="b"/>
              <a:pathLst>
                <a:path w="299" h="142" extrusionOk="0">
                  <a:moveTo>
                    <a:pt x="153" y="0"/>
                  </a:moveTo>
                  <a:cubicBezTo>
                    <a:pt x="102" y="0"/>
                    <a:pt x="51" y="50"/>
                    <a:pt x="0" y="142"/>
                  </a:cubicBezTo>
                  <a:lnTo>
                    <a:pt x="299" y="142"/>
                  </a:lnTo>
                  <a:cubicBezTo>
                    <a:pt x="250" y="45"/>
                    <a:pt x="202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9"/>
            <p:cNvSpPr/>
            <p:nvPr/>
          </p:nvSpPr>
          <p:spPr>
            <a:xfrm>
              <a:off x="4341875" y="4152850"/>
              <a:ext cx="9475" cy="3825"/>
            </a:xfrm>
            <a:custGeom>
              <a:avLst/>
              <a:gdLst/>
              <a:ahLst/>
              <a:cxnLst/>
              <a:rect l="l" t="t" r="r" b="b"/>
              <a:pathLst>
                <a:path w="379" h="153" extrusionOk="0">
                  <a:moveTo>
                    <a:pt x="284" y="0"/>
                  </a:moveTo>
                  <a:cubicBezTo>
                    <a:pt x="170" y="0"/>
                    <a:pt x="79" y="35"/>
                    <a:pt x="0" y="146"/>
                  </a:cubicBezTo>
                  <a:cubicBezTo>
                    <a:pt x="33" y="150"/>
                    <a:pt x="64" y="152"/>
                    <a:pt x="94" y="152"/>
                  </a:cubicBezTo>
                  <a:cubicBezTo>
                    <a:pt x="208" y="152"/>
                    <a:pt x="299" y="117"/>
                    <a:pt x="378" y="7"/>
                  </a:cubicBezTo>
                  <a:cubicBezTo>
                    <a:pt x="345" y="2"/>
                    <a:pt x="314" y="0"/>
                    <a:pt x="2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9"/>
            <p:cNvSpPr/>
            <p:nvPr/>
          </p:nvSpPr>
          <p:spPr>
            <a:xfrm>
              <a:off x="4477625" y="4117700"/>
              <a:ext cx="9975" cy="4175"/>
            </a:xfrm>
            <a:custGeom>
              <a:avLst/>
              <a:gdLst/>
              <a:ahLst/>
              <a:cxnLst/>
              <a:rect l="l" t="t" r="r" b="b"/>
              <a:pathLst>
                <a:path w="399" h="167" extrusionOk="0">
                  <a:moveTo>
                    <a:pt x="1" y="0"/>
                  </a:moveTo>
                  <a:lnTo>
                    <a:pt x="1" y="159"/>
                  </a:lnTo>
                  <a:cubicBezTo>
                    <a:pt x="31" y="164"/>
                    <a:pt x="62" y="166"/>
                    <a:pt x="93" y="166"/>
                  </a:cubicBezTo>
                  <a:cubicBezTo>
                    <a:pt x="206" y="166"/>
                    <a:pt x="321" y="134"/>
                    <a:pt x="399" y="40"/>
                  </a:cubicBezTo>
                  <a:cubicBezTo>
                    <a:pt x="279" y="4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9"/>
            <p:cNvSpPr/>
            <p:nvPr/>
          </p:nvSpPr>
          <p:spPr>
            <a:xfrm>
              <a:off x="4495550" y="4113400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283" y="1"/>
                  </a:moveTo>
                  <a:cubicBezTo>
                    <a:pt x="170" y="1"/>
                    <a:pt x="79" y="58"/>
                    <a:pt x="0" y="152"/>
                  </a:cubicBezTo>
                  <a:cubicBezTo>
                    <a:pt x="17" y="154"/>
                    <a:pt x="33" y="155"/>
                    <a:pt x="49" y="155"/>
                  </a:cubicBezTo>
                  <a:cubicBezTo>
                    <a:pt x="180" y="155"/>
                    <a:pt x="271" y="84"/>
                    <a:pt x="378" y="13"/>
                  </a:cubicBezTo>
                  <a:cubicBezTo>
                    <a:pt x="345" y="5"/>
                    <a:pt x="313" y="1"/>
                    <a:pt x="2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9"/>
            <p:cNvSpPr/>
            <p:nvPr/>
          </p:nvSpPr>
          <p:spPr>
            <a:xfrm>
              <a:off x="4688500" y="42097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0" y="60"/>
                    <a:pt x="0" y="199"/>
                    <a:pt x="0" y="358"/>
                  </a:cubicBezTo>
                  <a:cubicBezTo>
                    <a:pt x="40" y="358"/>
                    <a:pt x="60" y="339"/>
                    <a:pt x="120" y="29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9"/>
            <p:cNvSpPr/>
            <p:nvPr/>
          </p:nvSpPr>
          <p:spPr>
            <a:xfrm>
              <a:off x="5424525" y="44330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21" y="0"/>
                  </a:moveTo>
                  <a:cubicBezTo>
                    <a:pt x="21" y="80"/>
                    <a:pt x="21" y="120"/>
                    <a:pt x="1" y="159"/>
                  </a:cubicBezTo>
                  <a:cubicBezTo>
                    <a:pt x="29" y="163"/>
                    <a:pt x="57" y="166"/>
                    <a:pt x="85" y="166"/>
                  </a:cubicBezTo>
                  <a:cubicBezTo>
                    <a:pt x="188" y="166"/>
                    <a:pt x="280" y="130"/>
                    <a:pt x="359" y="20"/>
                  </a:cubicBezTo>
                  <a:cubicBezTo>
                    <a:pt x="259" y="20"/>
                    <a:pt x="14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9"/>
            <p:cNvSpPr/>
            <p:nvPr/>
          </p:nvSpPr>
          <p:spPr>
            <a:xfrm>
              <a:off x="5415575" y="444245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379" y="0"/>
                  </a:moveTo>
                  <a:cubicBezTo>
                    <a:pt x="219" y="0"/>
                    <a:pt x="100" y="20"/>
                    <a:pt x="1" y="139"/>
                  </a:cubicBezTo>
                  <a:cubicBezTo>
                    <a:pt x="160" y="139"/>
                    <a:pt x="279" y="11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9"/>
            <p:cNvSpPr/>
            <p:nvPr/>
          </p:nvSpPr>
          <p:spPr>
            <a:xfrm>
              <a:off x="5376300" y="4437975"/>
              <a:ext cx="4975" cy="5000"/>
            </a:xfrm>
            <a:custGeom>
              <a:avLst/>
              <a:gdLst/>
              <a:ahLst/>
              <a:cxnLst/>
              <a:rect l="l" t="t" r="r" b="b"/>
              <a:pathLst>
                <a:path w="199" h="200" extrusionOk="0">
                  <a:moveTo>
                    <a:pt x="199" y="0"/>
                  </a:moveTo>
                  <a:cubicBezTo>
                    <a:pt x="80" y="20"/>
                    <a:pt x="0" y="80"/>
                    <a:pt x="80" y="199"/>
                  </a:cubicBezTo>
                  <a:cubicBezTo>
                    <a:pt x="139" y="179"/>
                    <a:pt x="159" y="179"/>
                    <a:pt x="199" y="15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9"/>
            <p:cNvSpPr/>
            <p:nvPr/>
          </p:nvSpPr>
          <p:spPr>
            <a:xfrm>
              <a:off x="4649200" y="4499125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1" y="1"/>
                  </a:moveTo>
                  <a:lnTo>
                    <a:pt x="1" y="21"/>
                  </a:lnTo>
                  <a:cubicBezTo>
                    <a:pt x="2" y="21"/>
                    <a:pt x="4" y="21"/>
                    <a:pt x="6" y="21"/>
                  </a:cubicBezTo>
                  <a:lnTo>
                    <a:pt x="6" y="21"/>
                  </a:lnTo>
                  <a:cubicBezTo>
                    <a:pt x="29" y="108"/>
                    <a:pt x="87" y="163"/>
                    <a:pt x="180" y="200"/>
                  </a:cubicBezTo>
                  <a:cubicBezTo>
                    <a:pt x="220" y="120"/>
                    <a:pt x="299" y="61"/>
                    <a:pt x="339" y="1"/>
                  </a:cubicBezTo>
                  <a:cubicBezTo>
                    <a:pt x="222" y="1"/>
                    <a:pt x="104" y="20"/>
                    <a:pt x="6" y="21"/>
                  </a:cubicBezTo>
                  <a:lnTo>
                    <a:pt x="6" y="21"/>
                  </a:lnTo>
                  <a:cubicBezTo>
                    <a:pt x="4" y="14"/>
                    <a:pt x="2" y="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9"/>
            <p:cNvSpPr/>
            <p:nvPr/>
          </p:nvSpPr>
          <p:spPr>
            <a:xfrm>
              <a:off x="4996825" y="4472775"/>
              <a:ext cx="8500" cy="9475"/>
            </a:xfrm>
            <a:custGeom>
              <a:avLst/>
              <a:gdLst/>
              <a:ahLst/>
              <a:cxnLst/>
              <a:rect l="l" t="t" r="r" b="b"/>
              <a:pathLst>
                <a:path w="340" h="379" extrusionOk="0">
                  <a:moveTo>
                    <a:pt x="120" y="1"/>
                  </a:moveTo>
                  <a:cubicBezTo>
                    <a:pt x="21" y="80"/>
                    <a:pt x="1" y="180"/>
                    <a:pt x="41" y="299"/>
                  </a:cubicBezTo>
                  <a:lnTo>
                    <a:pt x="120" y="379"/>
                  </a:lnTo>
                  <a:cubicBezTo>
                    <a:pt x="160" y="359"/>
                    <a:pt x="220" y="319"/>
                    <a:pt x="260" y="319"/>
                  </a:cubicBezTo>
                  <a:lnTo>
                    <a:pt x="339" y="20"/>
                  </a:lnTo>
                  <a:cubicBezTo>
                    <a:pt x="260" y="20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9"/>
            <p:cNvSpPr/>
            <p:nvPr/>
          </p:nvSpPr>
          <p:spPr>
            <a:xfrm>
              <a:off x="4763600" y="4477750"/>
              <a:ext cx="7475" cy="5000"/>
            </a:xfrm>
            <a:custGeom>
              <a:avLst/>
              <a:gdLst/>
              <a:ahLst/>
              <a:cxnLst/>
              <a:rect l="l" t="t" r="r" b="b"/>
              <a:pathLst>
                <a:path w="299" h="200" extrusionOk="0">
                  <a:moveTo>
                    <a:pt x="0" y="1"/>
                  </a:moveTo>
                  <a:cubicBezTo>
                    <a:pt x="80" y="80"/>
                    <a:pt x="120" y="120"/>
                    <a:pt x="179" y="199"/>
                  </a:cubicBezTo>
                  <a:cubicBezTo>
                    <a:pt x="219" y="180"/>
                    <a:pt x="259" y="160"/>
                    <a:pt x="299" y="120"/>
                  </a:cubicBezTo>
                  <a:cubicBezTo>
                    <a:pt x="21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9"/>
            <p:cNvSpPr/>
            <p:nvPr/>
          </p:nvSpPr>
          <p:spPr>
            <a:xfrm>
              <a:off x="5189800" y="4380275"/>
              <a:ext cx="7475" cy="9475"/>
            </a:xfrm>
            <a:custGeom>
              <a:avLst/>
              <a:gdLst/>
              <a:ahLst/>
              <a:cxnLst/>
              <a:rect l="l" t="t" r="r" b="b"/>
              <a:pathLst>
                <a:path w="299" h="379" extrusionOk="0">
                  <a:moveTo>
                    <a:pt x="140" y="1"/>
                  </a:moveTo>
                  <a:lnTo>
                    <a:pt x="80" y="40"/>
                  </a:lnTo>
                  <a:cubicBezTo>
                    <a:pt x="0" y="180"/>
                    <a:pt x="40" y="279"/>
                    <a:pt x="100" y="379"/>
                  </a:cubicBezTo>
                  <a:lnTo>
                    <a:pt x="279" y="379"/>
                  </a:lnTo>
                  <a:cubicBezTo>
                    <a:pt x="299" y="219"/>
                    <a:pt x="239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9"/>
            <p:cNvSpPr/>
            <p:nvPr/>
          </p:nvSpPr>
          <p:spPr>
            <a:xfrm>
              <a:off x="5025175" y="4404200"/>
              <a:ext cx="9475" cy="2950"/>
            </a:xfrm>
            <a:custGeom>
              <a:avLst/>
              <a:gdLst/>
              <a:ahLst/>
              <a:cxnLst/>
              <a:rect l="l" t="t" r="r" b="b"/>
              <a:pathLst>
                <a:path w="379" h="118" extrusionOk="0">
                  <a:moveTo>
                    <a:pt x="182" y="1"/>
                  </a:moveTo>
                  <a:cubicBezTo>
                    <a:pt x="120" y="1"/>
                    <a:pt x="58" y="30"/>
                    <a:pt x="1" y="78"/>
                  </a:cubicBezTo>
                  <a:cubicBezTo>
                    <a:pt x="120" y="78"/>
                    <a:pt x="259" y="118"/>
                    <a:pt x="379" y="118"/>
                  </a:cubicBezTo>
                  <a:cubicBezTo>
                    <a:pt x="317" y="35"/>
                    <a:pt x="249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9"/>
            <p:cNvSpPr/>
            <p:nvPr/>
          </p:nvSpPr>
          <p:spPr>
            <a:xfrm>
              <a:off x="4722825" y="40515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0"/>
                  </a:moveTo>
                  <a:cubicBezTo>
                    <a:pt x="159" y="40"/>
                    <a:pt x="80" y="120"/>
                    <a:pt x="0" y="160"/>
                  </a:cubicBezTo>
                  <a:cubicBezTo>
                    <a:pt x="40" y="170"/>
                    <a:pt x="80" y="175"/>
                    <a:pt x="118" y="175"/>
                  </a:cubicBezTo>
                  <a:cubicBezTo>
                    <a:pt x="234" y="175"/>
                    <a:pt x="338" y="130"/>
                    <a:pt x="398" y="40"/>
                  </a:cubicBezTo>
                  <a:cubicBezTo>
                    <a:pt x="338" y="40"/>
                    <a:pt x="27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9"/>
            <p:cNvSpPr/>
            <p:nvPr/>
          </p:nvSpPr>
          <p:spPr>
            <a:xfrm>
              <a:off x="4801875" y="4372225"/>
              <a:ext cx="10975" cy="3825"/>
            </a:xfrm>
            <a:custGeom>
              <a:avLst/>
              <a:gdLst/>
              <a:ahLst/>
              <a:cxnLst/>
              <a:rect l="l" t="t" r="r" b="b"/>
              <a:pathLst>
                <a:path w="439" h="153" extrusionOk="0">
                  <a:moveTo>
                    <a:pt x="134" y="1"/>
                  </a:moveTo>
                  <a:cubicBezTo>
                    <a:pt x="93" y="1"/>
                    <a:pt x="49" y="8"/>
                    <a:pt x="1" y="24"/>
                  </a:cubicBezTo>
                  <a:cubicBezTo>
                    <a:pt x="73" y="125"/>
                    <a:pt x="177" y="153"/>
                    <a:pt x="297" y="153"/>
                  </a:cubicBezTo>
                  <a:cubicBezTo>
                    <a:pt x="342" y="153"/>
                    <a:pt x="390" y="149"/>
                    <a:pt x="439" y="144"/>
                  </a:cubicBezTo>
                  <a:cubicBezTo>
                    <a:pt x="337" y="56"/>
                    <a:pt x="245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9"/>
            <p:cNvSpPr/>
            <p:nvPr/>
          </p:nvSpPr>
          <p:spPr>
            <a:xfrm>
              <a:off x="5104750" y="4201025"/>
              <a:ext cx="4500" cy="2375"/>
            </a:xfrm>
            <a:custGeom>
              <a:avLst/>
              <a:gdLst/>
              <a:ahLst/>
              <a:cxnLst/>
              <a:rect l="l" t="t" r="r" b="b"/>
              <a:pathLst>
                <a:path w="180" h="95" extrusionOk="0">
                  <a:moveTo>
                    <a:pt x="131" y="1"/>
                  </a:moveTo>
                  <a:cubicBezTo>
                    <a:pt x="93" y="1"/>
                    <a:pt x="57" y="15"/>
                    <a:pt x="1" y="29"/>
                  </a:cubicBezTo>
                  <a:cubicBezTo>
                    <a:pt x="36" y="74"/>
                    <a:pt x="64" y="94"/>
                    <a:pt x="89" y="94"/>
                  </a:cubicBezTo>
                  <a:cubicBezTo>
                    <a:pt x="120" y="94"/>
                    <a:pt x="147" y="64"/>
                    <a:pt x="180" y="9"/>
                  </a:cubicBezTo>
                  <a:cubicBezTo>
                    <a:pt x="162" y="3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9"/>
            <p:cNvSpPr/>
            <p:nvPr/>
          </p:nvSpPr>
          <p:spPr>
            <a:xfrm>
              <a:off x="4767075" y="4202075"/>
              <a:ext cx="5000" cy="3675"/>
            </a:xfrm>
            <a:custGeom>
              <a:avLst/>
              <a:gdLst/>
              <a:ahLst/>
              <a:cxnLst/>
              <a:rect l="l" t="t" r="r" b="b"/>
              <a:pathLst>
                <a:path w="200" h="147" extrusionOk="0">
                  <a:moveTo>
                    <a:pt x="64" y="0"/>
                  </a:moveTo>
                  <a:cubicBezTo>
                    <a:pt x="44" y="0"/>
                    <a:pt x="23" y="2"/>
                    <a:pt x="1" y="7"/>
                  </a:cubicBezTo>
                  <a:lnTo>
                    <a:pt x="1" y="146"/>
                  </a:lnTo>
                  <a:cubicBezTo>
                    <a:pt x="80" y="106"/>
                    <a:pt x="120" y="106"/>
                    <a:pt x="199" y="106"/>
                  </a:cubicBezTo>
                  <a:cubicBezTo>
                    <a:pt x="184" y="29"/>
                    <a:pt x="133" y="0"/>
                    <a:pt x="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9"/>
            <p:cNvSpPr/>
            <p:nvPr/>
          </p:nvSpPr>
          <p:spPr>
            <a:xfrm>
              <a:off x="5008275" y="45652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40" y="1"/>
                    <a:pt x="60" y="60"/>
                    <a:pt x="0" y="140"/>
                  </a:cubicBezTo>
                  <a:cubicBezTo>
                    <a:pt x="60" y="160"/>
                    <a:pt x="100" y="160"/>
                    <a:pt x="160" y="160"/>
                  </a:cubicBezTo>
                  <a:cubicBezTo>
                    <a:pt x="179" y="100"/>
                    <a:pt x="17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9"/>
            <p:cNvSpPr/>
            <p:nvPr/>
          </p:nvSpPr>
          <p:spPr>
            <a:xfrm>
              <a:off x="4597000" y="4472775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120" y="1"/>
                  </a:moveTo>
                  <a:cubicBezTo>
                    <a:pt x="0" y="80"/>
                    <a:pt x="20" y="120"/>
                    <a:pt x="120" y="20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9"/>
            <p:cNvSpPr/>
            <p:nvPr/>
          </p:nvSpPr>
          <p:spPr>
            <a:xfrm>
              <a:off x="5441925" y="44379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61" y="100"/>
                    <a:pt x="1" y="159"/>
                  </a:cubicBezTo>
                  <a:cubicBezTo>
                    <a:pt x="61" y="10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9"/>
            <p:cNvSpPr/>
            <p:nvPr/>
          </p:nvSpPr>
          <p:spPr>
            <a:xfrm>
              <a:off x="5402650" y="44384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20" y="1"/>
                    <a:pt x="40" y="61"/>
                    <a:pt x="0" y="140"/>
                  </a:cubicBezTo>
                  <a:cubicBezTo>
                    <a:pt x="80" y="100"/>
                    <a:pt x="140" y="6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9"/>
            <p:cNvSpPr/>
            <p:nvPr/>
          </p:nvSpPr>
          <p:spPr>
            <a:xfrm>
              <a:off x="5200725" y="45255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1" y="0"/>
                  </a:moveTo>
                  <a:cubicBezTo>
                    <a:pt x="21" y="60"/>
                    <a:pt x="1" y="100"/>
                    <a:pt x="1" y="159"/>
                  </a:cubicBezTo>
                  <a:cubicBezTo>
                    <a:pt x="61" y="139"/>
                    <a:pt x="120" y="80"/>
                    <a:pt x="200" y="40"/>
                  </a:cubicBezTo>
                  <a:cubicBezTo>
                    <a:pt x="140" y="0"/>
                    <a:pt x="10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9"/>
            <p:cNvSpPr/>
            <p:nvPr/>
          </p:nvSpPr>
          <p:spPr>
            <a:xfrm>
              <a:off x="5244000" y="4517525"/>
              <a:ext cx="5500" cy="2650"/>
            </a:xfrm>
            <a:custGeom>
              <a:avLst/>
              <a:gdLst/>
              <a:ahLst/>
              <a:cxnLst/>
              <a:rect l="l" t="t" r="r" b="b"/>
              <a:pathLst>
                <a:path w="220" h="106" extrusionOk="0">
                  <a:moveTo>
                    <a:pt x="219" y="1"/>
                  </a:moveTo>
                  <a:cubicBezTo>
                    <a:pt x="160" y="1"/>
                    <a:pt x="80" y="61"/>
                    <a:pt x="1" y="100"/>
                  </a:cubicBezTo>
                  <a:cubicBezTo>
                    <a:pt x="18" y="104"/>
                    <a:pt x="34" y="105"/>
                    <a:pt x="50" y="105"/>
                  </a:cubicBezTo>
                  <a:cubicBezTo>
                    <a:pt x="126" y="105"/>
                    <a:pt x="186" y="67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9"/>
            <p:cNvSpPr/>
            <p:nvPr/>
          </p:nvSpPr>
          <p:spPr>
            <a:xfrm>
              <a:off x="4980925" y="4481725"/>
              <a:ext cx="6975" cy="5500"/>
            </a:xfrm>
            <a:custGeom>
              <a:avLst/>
              <a:gdLst/>
              <a:ahLst/>
              <a:cxnLst/>
              <a:rect l="l" t="t" r="r" b="b"/>
              <a:pathLst>
                <a:path w="279" h="220" extrusionOk="0">
                  <a:moveTo>
                    <a:pt x="60" y="1"/>
                  </a:moveTo>
                  <a:cubicBezTo>
                    <a:pt x="40" y="40"/>
                    <a:pt x="0" y="120"/>
                    <a:pt x="40" y="160"/>
                  </a:cubicBezTo>
                  <a:cubicBezTo>
                    <a:pt x="60" y="200"/>
                    <a:pt x="80" y="200"/>
                    <a:pt x="100" y="219"/>
                  </a:cubicBezTo>
                  <a:cubicBezTo>
                    <a:pt x="239" y="200"/>
                    <a:pt x="27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9"/>
            <p:cNvSpPr/>
            <p:nvPr/>
          </p:nvSpPr>
          <p:spPr>
            <a:xfrm>
              <a:off x="4298600" y="4353425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" y="0"/>
                  </a:moveTo>
                  <a:cubicBezTo>
                    <a:pt x="20" y="80"/>
                    <a:pt x="45" y="120"/>
                    <a:pt x="70" y="120"/>
                  </a:cubicBezTo>
                  <a:cubicBezTo>
                    <a:pt x="95" y="120"/>
                    <a:pt x="12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9"/>
            <p:cNvSpPr/>
            <p:nvPr/>
          </p:nvSpPr>
          <p:spPr>
            <a:xfrm>
              <a:off x="4763100" y="441110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60"/>
                    <a:pt x="199" y="16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9"/>
            <p:cNvSpPr/>
            <p:nvPr/>
          </p:nvSpPr>
          <p:spPr>
            <a:xfrm>
              <a:off x="4657175" y="43981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80" y="80"/>
                    <a:pt x="120" y="120"/>
                    <a:pt x="199" y="180"/>
                  </a:cubicBezTo>
                  <a:cubicBezTo>
                    <a:pt x="159" y="12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9"/>
            <p:cNvSpPr/>
            <p:nvPr/>
          </p:nvSpPr>
          <p:spPr>
            <a:xfrm>
              <a:off x="5180850" y="4385250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0" y="0"/>
                  </a:moveTo>
                  <a:cubicBezTo>
                    <a:pt x="0" y="80"/>
                    <a:pt x="40" y="140"/>
                    <a:pt x="100" y="199"/>
                  </a:cubicBezTo>
                  <a:cubicBezTo>
                    <a:pt x="120" y="10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9"/>
            <p:cNvSpPr/>
            <p:nvPr/>
          </p:nvSpPr>
          <p:spPr>
            <a:xfrm>
              <a:off x="5043075" y="4094450"/>
              <a:ext cx="4025" cy="1875"/>
            </a:xfrm>
            <a:custGeom>
              <a:avLst/>
              <a:gdLst/>
              <a:ahLst/>
              <a:cxnLst/>
              <a:rect l="l" t="t" r="r" b="b"/>
              <a:pathLst>
                <a:path w="161" h="75" extrusionOk="0">
                  <a:moveTo>
                    <a:pt x="81" y="0"/>
                  </a:moveTo>
                  <a:cubicBezTo>
                    <a:pt x="56" y="0"/>
                    <a:pt x="31" y="25"/>
                    <a:pt x="1" y="75"/>
                  </a:cubicBezTo>
                  <a:lnTo>
                    <a:pt x="160" y="75"/>
                  </a:lnTo>
                  <a:cubicBezTo>
                    <a:pt x="130" y="25"/>
                    <a:pt x="105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9"/>
            <p:cNvSpPr/>
            <p:nvPr/>
          </p:nvSpPr>
          <p:spPr>
            <a:xfrm>
              <a:off x="4197650" y="4170400"/>
              <a:ext cx="26375" cy="8975"/>
            </a:xfrm>
            <a:custGeom>
              <a:avLst/>
              <a:gdLst/>
              <a:ahLst/>
              <a:cxnLst/>
              <a:rect l="l" t="t" r="r" b="b"/>
              <a:pathLst>
                <a:path w="1055" h="359" extrusionOk="0">
                  <a:moveTo>
                    <a:pt x="876" y="1"/>
                  </a:moveTo>
                  <a:cubicBezTo>
                    <a:pt x="640" y="102"/>
                    <a:pt x="390" y="189"/>
                    <a:pt x="137" y="189"/>
                  </a:cubicBezTo>
                  <a:cubicBezTo>
                    <a:pt x="92" y="189"/>
                    <a:pt x="46" y="186"/>
                    <a:pt x="0" y="180"/>
                  </a:cubicBezTo>
                  <a:lnTo>
                    <a:pt x="0" y="180"/>
                  </a:lnTo>
                  <a:cubicBezTo>
                    <a:pt x="67" y="339"/>
                    <a:pt x="186" y="357"/>
                    <a:pt x="311" y="357"/>
                  </a:cubicBezTo>
                  <a:cubicBezTo>
                    <a:pt x="347" y="357"/>
                    <a:pt x="383" y="355"/>
                    <a:pt x="419" y="355"/>
                  </a:cubicBezTo>
                  <a:cubicBezTo>
                    <a:pt x="446" y="355"/>
                    <a:pt x="472" y="356"/>
                    <a:pt x="498" y="359"/>
                  </a:cubicBezTo>
                  <a:cubicBezTo>
                    <a:pt x="697" y="339"/>
                    <a:pt x="896" y="359"/>
                    <a:pt x="1055" y="220"/>
                  </a:cubicBezTo>
                  <a:cubicBezTo>
                    <a:pt x="1055" y="80"/>
                    <a:pt x="955" y="8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9"/>
            <p:cNvSpPr/>
            <p:nvPr/>
          </p:nvSpPr>
          <p:spPr>
            <a:xfrm>
              <a:off x="4095200" y="4332600"/>
              <a:ext cx="19425" cy="4675"/>
            </a:xfrm>
            <a:custGeom>
              <a:avLst/>
              <a:gdLst/>
              <a:ahLst/>
              <a:cxnLst/>
              <a:rect l="l" t="t" r="r" b="b"/>
              <a:pathLst>
                <a:path w="777" h="187" extrusionOk="0">
                  <a:moveTo>
                    <a:pt x="410" y="0"/>
                  </a:moveTo>
                  <a:cubicBezTo>
                    <a:pt x="278" y="0"/>
                    <a:pt x="148" y="24"/>
                    <a:pt x="0" y="97"/>
                  </a:cubicBezTo>
                  <a:cubicBezTo>
                    <a:pt x="140" y="147"/>
                    <a:pt x="264" y="187"/>
                    <a:pt x="388" y="187"/>
                  </a:cubicBezTo>
                  <a:cubicBezTo>
                    <a:pt x="513" y="187"/>
                    <a:pt x="637" y="147"/>
                    <a:pt x="776" y="38"/>
                  </a:cubicBezTo>
                  <a:cubicBezTo>
                    <a:pt x="645" y="19"/>
                    <a:pt x="527" y="0"/>
                    <a:pt x="4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9"/>
            <p:cNvSpPr/>
            <p:nvPr/>
          </p:nvSpPr>
          <p:spPr>
            <a:xfrm>
              <a:off x="4064875" y="4328050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219" y="1"/>
                  </a:moveTo>
                  <a:lnTo>
                    <a:pt x="0" y="80"/>
                  </a:lnTo>
                  <a:cubicBezTo>
                    <a:pt x="40" y="150"/>
                    <a:pt x="85" y="175"/>
                    <a:pt x="132" y="175"/>
                  </a:cubicBezTo>
                  <a:cubicBezTo>
                    <a:pt x="179" y="175"/>
                    <a:pt x="229" y="150"/>
                    <a:pt x="279" y="120"/>
                  </a:cubicBezTo>
                  <a:cubicBezTo>
                    <a:pt x="318" y="100"/>
                    <a:pt x="338" y="4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9"/>
            <p:cNvSpPr/>
            <p:nvPr/>
          </p:nvSpPr>
          <p:spPr>
            <a:xfrm>
              <a:off x="4085750" y="4267875"/>
              <a:ext cx="3500" cy="2525"/>
            </a:xfrm>
            <a:custGeom>
              <a:avLst/>
              <a:gdLst/>
              <a:ahLst/>
              <a:cxnLst/>
              <a:rect l="l" t="t" r="r" b="b"/>
              <a:pathLst>
                <a:path w="140" h="101" extrusionOk="0">
                  <a:moveTo>
                    <a:pt x="60" y="1"/>
                  </a:moveTo>
                  <a:cubicBezTo>
                    <a:pt x="1" y="41"/>
                    <a:pt x="1" y="60"/>
                    <a:pt x="80" y="100"/>
                  </a:cubicBezTo>
                  <a:cubicBezTo>
                    <a:pt x="80" y="100"/>
                    <a:pt x="100" y="60"/>
                    <a:pt x="140" y="60"/>
                  </a:cubicBezTo>
                  <a:cubicBezTo>
                    <a:pt x="100" y="41"/>
                    <a:pt x="140" y="21"/>
                    <a:pt x="120" y="21"/>
                  </a:cubicBezTo>
                  <a:cubicBezTo>
                    <a:pt x="100" y="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9"/>
            <p:cNvSpPr/>
            <p:nvPr/>
          </p:nvSpPr>
          <p:spPr>
            <a:xfrm>
              <a:off x="3973850" y="4415575"/>
              <a:ext cx="17425" cy="7275"/>
            </a:xfrm>
            <a:custGeom>
              <a:avLst/>
              <a:gdLst/>
              <a:ahLst/>
              <a:cxnLst/>
              <a:rect l="l" t="t" r="r" b="b"/>
              <a:pathLst>
                <a:path w="697" h="291" extrusionOk="0">
                  <a:moveTo>
                    <a:pt x="180" y="1"/>
                  </a:moveTo>
                  <a:cubicBezTo>
                    <a:pt x="100" y="1"/>
                    <a:pt x="60" y="21"/>
                    <a:pt x="1" y="80"/>
                  </a:cubicBezTo>
                  <a:cubicBezTo>
                    <a:pt x="80" y="180"/>
                    <a:pt x="219" y="200"/>
                    <a:pt x="359" y="220"/>
                  </a:cubicBezTo>
                  <a:cubicBezTo>
                    <a:pt x="425" y="273"/>
                    <a:pt x="491" y="290"/>
                    <a:pt x="558" y="290"/>
                  </a:cubicBezTo>
                  <a:cubicBezTo>
                    <a:pt x="591" y="290"/>
                    <a:pt x="624" y="286"/>
                    <a:pt x="657" y="279"/>
                  </a:cubicBezTo>
                  <a:cubicBezTo>
                    <a:pt x="657" y="220"/>
                    <a:pt x="677" y="200"/>
                    <a:pt x="697" y="180"/>
                  </a:cubicBezTo>
                  <a:cubicBezTo>
                    <a:pt x="558" y="61"/>
                    <a:pt x="359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9"/>
            <p:cNvSpPr/>
            <p:nvPr/>
          </p:nvSpPr>
          <p:spPr>
            <a:xfrm>
              <a:off x="4063875" y="4360875"/>
              <a:ext cx="8475" cy="24400"/>
            </a:xfrm>
            <a:custGeom>
              <a:avLst/>
              <a:gdLst/>
              <a:ahLst/>
              <a:cxnLst/>
              <a:rect l="l" t="t" r="r" b="b"/>
              <a:pathLst>
                <a:path w="339" h="976" extrusionOk="0">
                  <a:moveTo>
                    <a:pt x="219" y="1"/>
                  </a:moveTo>
                  <a:cubicBezTo>
                    <a:pt x="0" y="100"/>
                    <a:pt x="120" y="319"/>
                    <a:pt x="60" y="478"/>
                  </a:cubicBezTo>
                  <a:cubicBezTo>
                    <a:pt x="60" y="657"/>
                    <a:pt x="80" y="796"/>
                    <a:pt x="80" y="975"/>
                  </a:cubicBezTo>
                  <a:cubicBezTo>
                    <a:pt x="338" y="677"/>
                    <a:pt x="239" y="31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9"/>
            <p:cNvSpPr/>
            <p:nvPr/>
          </p:nvSpPr>
          <p:spPr>
            <a:xfrm>
              <a:off x="4436350" y="3683525"/>
              <a:ext cx="33850" cy="37825"/>
            </a:xfrm>
            <a:custGeom>
              <a:avLst/>
              <a:gdLst/>
              <a:ahLst/>
              <a:cxnLst/>
              <a:rect l="l" t="t" r="r" b="b"/>
              <a:pathLst>
                <a:path w="1354" h="1513" extrusionOk="0">
                  <a:moveTo>
                    <a:pt x="259" y="1"/>
                  </a:moveTo>
                  <a:cubicBezTo>
                    <a:pt x="259" y="160"/>
                    <a:pt x="200" y="319"/>
                    <a:pt x="1" y="399"/>
                  </a:cubicBezTo>
                  <a:cubicBezTo>
                    <a:pt x="379" y="697"/>
                    <a:pt x="737" y="1015"/>
                    <a:pt x="956" y="1413"/>
                  </a:cubicBezTo>
                  <a:cubicBezTo>
                    <a:pt x="995" y="1493"/>
                    <a:pt x="1075" y="1513"/>
                    <a:pt x="1155" y="1513"/>
                  </a:cubicBezTo>
                  <a:cubicBezTo>
                    <a:pt x="1254" y="1453"/>
                    <a:pt x="1354" y="1413"/>
                    <a:pt x="1274" y="1254"/>
                  </a:cubicBezTo>
                  <a:cubicBezTo>
                    <a:pt x="1075" y="737"/>
                    <a:pt x="836" y="2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9"/>
            <p:cNvSpPr/>
            <p:nvPr/>
          </p:nvSpPr>
          <p:spPr>
            <a:xfrm>
              <a:off x="4403050" y="3666125"/>
              <a:ext cx="17925" cy="17425"/>
            </a:xfrm>
            <a:custGeom>
              <a:avLst/>
              <a:gdLst/>
              <a:ahLst/>
              <a:cxnLst/>
              <a:rect l="l" t="t" r="r" b="b"/>
              <a:pathLst>
                <a:path w="717" h="697" extrusionOk="0">
                  <a:moveTo>
                    <a:pt x="0" y="1"/>
                  </a:moveTo>
                  <a:cubicBezTo>
                    <a:pt x="0" y="398"/>
                    <a:pt x="358" y="458"/>
                    <a:pt x="537" y="697"/>
                  </a:cubicBezTo>
                  <a:lnTo>
                    <a:pt x="716" y="697"/>
                  </a:lnTo>
                  <a:cubicBezTo>
                    <a:pt x="637" y="259"/>
                    <a:pt x="239" y="21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9"/>
            <p:cNvSpPr/>
            <p:nvPr/>
          </p:nvSpPr>
          <p:spPr>
            <a:xfrm>
              <a:off x="4420950" y="3666125"/>
              <a:ext cx="16925" cy="13450"/>
            </a:xfrm>
            <a:custGeom>
              <a:avLst/>
              <a:gdLst/>
              <a:ahLst/>
              <a:cxnLst/>
              <a:rect l="l" t="t" r="r" b="b"/>
              <a:pathLst>
                <a:path w="677" h="538" extrusionOk="0">
                  <a:moveTo>
                    <a:pt x="0" y="1"/>
                  </a:moveTo>
                  <a:lnTo>
                    <a:pt x="0" y="1"/>
                  </a:lnTo>
                  <a:cubicBezTo>
                    <a:pt x="120" y="259"/>
                    <a:pt x="318" y="498"/>
                    <a:pt x="677" y="538"/>
                  </a:cubicBezTo>
                  <a:cubicBezTo>
                    <a:pt x="557" y="239"/>
                    <a:pt x="358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9"/>
            <p:cNvSpPr/>
            <p:nvPr/>
          </p:nvSpPr>
          <p:spPr>
            <a:xfrm>
              <a:off x="4423925" y="3684250"/>
              <a:ext cx="9975" cy="7275"/>
            </a:xfrm>
            <a:custGeom>
              <a:avLst/>
              <a:gdLst/>
              <a:ahLst/>
              <a:cxnLst/>
              <a:rect l="l" t="t" r="r" b="b"/>
              <a:pathLst>
                <a:path w="399" h="291" extrusionOk="0">
                  <a:moveTo>
                    <a:pt x="122" y="0"/>
                  </a:moveTo>
                  <a:cubicBezTo>
                    <a:pt x="85" y="0"/>
                    <a:pt x="44" y="4"/>
                    <a:pt x="1" y="12"/>
                  </a:cubicBezTo>
                  <a:cubicBezTo>
                    <a:pt x="140" y="91"/>
                    <a:pt x="279" y="191"/>
                    <a:pt x="398" y="290"/>
                  </a:cubicBezTo>
                  <a:cubicBezTo>
                    <a:pt x="382" y="79"/>
                    <a:pt x="286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9"/>
            <p:cNvSpPr/>
            <p:nvPr/>
          </p:nvSpPr>
          <p:spPr>
            <a:xfrm>
              <a:off x="4412500" y="36611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60"/>
                    <a:pt x="199" y="200"/>
                    <a:pt x="338" y="200"/>
                  </a:cubicBezTo>
                  <a:cubicBezTo>
                    <a:pt x="259" y="40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9"/>
            <p:cNvSpPr/>
            <p:nvPr/>
          </p:nvSpPr>
          <p:spPr>
            <a:xfrm>
              <a:off x="4372200" y="36353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0"/>
                  </a:moveTo>
                  <a:cubicBezTo>
                    <a:pt x="80" y="139"/>
                    <a:pt x="180" y="179"/>
                    <a:pt x="339" y="199"/>
                  </a:cubicBezTo>
                  <a:cubicBezTo>
                    <a:pt x="259" y="6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9"/>
            <p:cNvSpPr/>
            <p:nvPr/>
          </p:nvSpPr>
          <p:spPr>
            <a:xfrm>
              <a:off x="4398575" y="3653375"/>
              <a:ext cx="8975" cy="3950"/>
            </a:xfrm>
            <a:custGeom>
              <a:avLst/>
              <a:gdLst/>
              <a:ahLst/>
              <a:cxnLst/>
              <a:rect l="l" t="t" r="r" b="b"/>
              <a:pathLst>
                <a:path w="359" h="158" extrusionOk="0">
                  <a:moveTo>
                    <a:pt x="94" y="1"/>
                  </a:moveTo>
                  <a:cubicBezTo>
                    <a:pt x="65" y="1"/>
                    <a:pt x="33" y="5"/>
                    <a:pt x="0" y="13"/>
                  </a:cubicBezTo>
                  <a:cubicBezTo>
                    <a:pt x="67" y="113"/>
                    <a:pt x="161" y="157"/>
                    <a:pt x="284" y="157"/>
                  </a:cubicBezTo>
                  <a:cubicBezTo>
                    <a:pt x="307" y="157"/>
                    <a:pt x="332" y="156"/>
                    <a:pt x="358" y="153"/>
                  </a:cubicBezTo>
                  <a:cubicBezTo>
                    <a:pt x="295" y="58"/>
                    <a:pt x="207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9"/>
            <p:cNvSpPr/>
            <p:nvPr/>
          </p:nvSpPr>
          <p:spPr>
            <a:xfrm>
              <a:off x="4390600" y="3647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21" y="100"/>
                    <a:pt x="100" y="160"/>
                    <a:pt x="200" y="180"/>
                  </a:cubicBezTo>
                  <a:cubicBezTo>
                    <a:pt x="180" y="80"/>
                    <a:pt x="10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9"/>
            <p:cNvSpPr/>
            <p:nvPr/>
          </p:nvSpPr>
          <p:spPr>
            <a:xfrm>
              <a:off x="4408000" y="3657175"/>
              <a:ext cx="5000" cy="3325"/>
            </a:xfrm>
            <a:custGeom>
              <a:avLst/>
              <a:gdLst/>
              <a:ahLst/>
              <a:cxnLst/>
              <a:rect l="l" t="t" r="r" b="b"/>
              <a:pathLst>
                <a:path w="200" h="133" extrusionOk="0">
                  <a:moveTo>
                    <a:pt x="1" y="1"/>
                  </a:moveTo>
                  <a:cubicBezTo>
                    <a:pt x="17" y="79"/>
                    <a:pt x="45" y="132"/>
                    <a:pt x="123" y="132"/>
                  </a:cubicBezTo>
                  <a:cubicBezTo>
                    <a:pt x="145" y="132"/>
                    <a:pt x="170" y="128"/>
                    <a:pt x="200" y="120"/>
                  </a:cubicBez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9"/>
            <p:cNvSpPr/>
            <p:nvPr/>
          </p:nvSpPr>
          <p:spPr>
            <a:xfrm>
              <a:off x="4438350" y="3679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60" y="40"/>
                    <a:pt x="120" y="100"/>
                    <a:pt x="199" y="160"/>
                  </a:cubicBezTo>
                  <a:cubicBezTo>
                    <a:pt x="160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9"/>
            <p:cNvSpPr/>
            <p:nvPr/>
          </p:nvSpPr>
          <p:spPr>
            <a:xfrm>
              <a:off x="4350825" y="36671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69" y="0"/>
                  </a:moveTo>
                  <a:cubicBezTo>
                    <a:pt x="115" y="0"/>
                    <a:pt x="60" y="40"/>
                    <a:pt x="0" y="120"/>
                  </a:cubicBezTo>
                  <a:lnTo>
                    <a:pt x="338" y="120"/>
                  </a:lnTo>
                  <a:cubicBezTo>
                    <a:pt x="279" y="40"/>
                    <a:pt x="224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9"/>
            <p:cNvSpPr/>
            <p:nvPr/>
          </p:nvSpPr>
          <p:spPr>
            <a:xfrm>
              <a:off x="4294125" y="3582075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40"/>
                    <a:pt x="180" y="200"/>
                    <a:pt x="319" y="220"/>
                  </a:cubicBezTo>
                  <a:cubicBezTo>
                    <a:pt x="279" y="60"/>
                    <a:pt x="12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9"/>
            <p:cNvSpPr/>
            <p:nvPr/>
          </p:nvSpPr>
          <p:spPr>
            <a:xfrm>
              <a:off x="4275225" y="3569400"/>
              <a:ext cx="8475" cy="5750"/>
            </a:xfrm>
            <a:custGeom>
              <a:avLst/>
              <a:gdLst/>
              <a:ahLst/>
              <a:cxnLst/>
              <a:rect l="l" t="t" r="r" b="b"/>
              <a:pathLst>
                <a:path w="339" h="230" extrusionOk="0">
                  <a:moveTo>
                    <a:pt x="79" y="0"/>
                  </a:moveTo>
                  <a:cubicBezTo>
                    <a:pt x="54" y="0"/>
                    <a:pt x="28" y="4"/>
                    <a:pt x="1" y="10"/>
                  </a:cubicBezTo>
                  <a:cubicBezTo>
                    <a:pt x="80" y="70"/>
                    <a:pt x="140" y="150"/>
                    <a:pt x="180" y="229"/>
                  </a:cubicBezTo>
                  <a:cubicBezTo>
                    <a:pt x="259" y="209"/>
                    <a:pt x="319" y="209"/>
                    <a:pt x="339" y="209"/>
                  </a:cubicBezTo>
                  <a:cubicBezTo>
                    <a:pt x="289" y="77"/>
                    <a:pt x="199" y="0"/>
                    <a:pt x="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9"/>
            <p:cNvSpPr/>
            <p:nvPr/>
          </p:nvSpPr>
          <p:spPr>
            <a:xfrm>
              <a:off x="4284675" y="35746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20" y="100"/>
                    <a:pt x="100" y="140"/>
                    <a:pt x="200" y="140"/>
                  </a:cubicBezTo>
                  <a:cubicBezTo>
                    <a:pt x="16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9"/>
            <p:cNvSpPr/>
            <p:nvPr/>
          </p:nvSpPr>
          <p:spPr>
            <a:xfrm>
              <a:off x="5193275" y="3938600"/>
              <a:ext cx="149725" cy="15500"/>
            </a:xfrm>
            <a:custGeom>
              <a:avLst/>
              <a:gdLst/>
              <a:ahLst/>
              <a:cxnLst/>
              <a:rect l="l" t="t" r="r" b="b"/>
              <a:pathLst>
                <a:path w="5989" h="620" extrusionOk="0">
                  <a:moveTo>
                    <a:pt x="4485" y="394"/>
                  </a:moveTo>
                  <a:cubicBezTo>
                    <a:pt x="4490" y="394"/>
                    <a:pt x="4495" y="394"/>
                    <a:pt x="4499" y="394"/>
                  </a:cubicBezTo>
                  <a:lnTo>
                    <a:pt x="4499" y="394"/>
                  </a:lnTo>
                  <a:cubicBezTo>
                    <a:pt x="4434" y="404"/>
                    <a:pt x="4367" y="416"/>
                    <a:pt x="4304" y="416"/>
                  </a:cubicBezTo>
                  <a:cubicBezTo>
                    <a:pt x="4291" y="416"/>
                    <a:pt x="4278" y="415"/>
                    <a:pt x="4266" y="414"/>
                  </a:cubicBezTo>
                  <a:lnTo>
                    <a:pt x="4266" y="414"/>
                  </a:lnTo>
                  <a:cubicBezTo>
                    <a:pt x="4339" y="400"/>
                    <a:pt x="4412" y="394"/>
                    <a:pt x="4485" y="394"/>
                  </a:cubicBezTo>
                  <a:close/>
                  <a:moveTo>
                    <a:pt x="4135" y="450"/>
                  </a:moveTo>
                  <a:cubicBezTo>
                    <a:pt x="4136" y="453"/>
                    <a:pt x="4137" y="457"/>
                    <a:pt x="4138" y="460"/>
                  </a:cubicBezTo>
                  <a:cubicBezTo>
                    <a:pt x="4169" y="499"/>
                    <a:pt x="4158" y="510"/>
                    <a:pt x="4136" y="510"/>
                  </a:cubicBezTo>
                  <a:cubicBezTo>
                    <a:pt x="4100" y="510"/>
                    <a:pt x="4034" y="480"/>
                    <a:pt x="4059" y="480"/>
                  </a:cubicBezTo>
                  <a:cubicBezTo>
                    <a:pt x="4084" y="469"/>
                    <a:pt x="4109" y="459"/>
                    <a:pt x="4135" y="450"/>
                  </a:cubicBezTo>
                  <a:close/>
                  <a:moveTo>
                    <a:pt x="3500" y="0"/>
                  </a:moveTo>
                  <a:cubicBezTo>
                    <a:pt x="3428" y="0"/>
                    <a:pt x="3357" y="88"/>
                    <a:pt x="3303" y="142"/>
                  </a:cubicBezTo>
                  <a:cubicBezTo>
                    <a:pt x="3267" y="232"/>
                    <a:pt x="3223" y="265"/>
                    <a:pt x="3174" y="265"/>
                  </a:cubicBezTo>
                  <a:cubicBezTo>
                    <a:pt x="3115" y="265"/>
                    <a:pt x="3050" y="216"/>
                    <a:pt x="2984" y="162"/>
                  </a:cubicBezTo>
                  <a:cubicBezTo>
                    <a:pt x="2288" y="162"/>
                    <a:pt x="1552" y="142"/>
                    <a:pt x="856" y="142"/>
                  </a:cubicBezTo>
                  <a:cubicBezTo>
                    <a:pt x="823" y="147"/>
                    <a:pt x="789" y="148"/>
                    <a:pt x="754" y="148"/>
                  </a:cubicBezTo>
                  <a:cubicBezTo>
                    <a:pt x="641" y="148"/>
                    <a:pt x="525" y="129"/>
                    <a:pt x="414" y="129"/>
                  </a:cubicBezTo>
                  <a:cubicBezTo>
                    <a:pt x="259" y="129"/>
                    <a:pt x="114" y="166"/>
                    <a:pt x="1" y="341"/>
                  </a:cubicBezTo>
                  <a:cubicBezTo>
                    <a:pt x="41" y="477"/>
                    <a:pt x="129" y="539"/>
                    <a:pt x="243" y="539"/>
                  </a:cubicBezTo>
                  <a:cubicBezTo>
                    <a:pt x="296" y="539"/>
                    <a:pt x="355" y="525"/>
                    <a:pt x="418" y="500"/>
                  </a:cubicBezTo>
                  <a:cubicBezTo>
                    <a:pt x="955" y="460"/>
                    <a:pt x="1512" y="500"/>
                    <a:pt x="2049" y="440"/>
                  </a:cubicBezTo>
                  <a:cubicBezTo>
                    <a:pt x="2169" y="440"/>
                    <a:pt x="1950" y="560"/>
                    <a:pt x="2049" y="619"/>
                  </a:cubicBezTo>
                  <a:lnTo>
                    <a:pt x="4894" y="619"/>
                  </a:lnTo>
                  <a:cubicBezTo>
                    <a:pt x="4869" y="512"/>
                    <a:pt x="4826" y="451"/>
                    <a:pt x="4773" y="418"/>
                  </a:cubicBezTo>
                  <a:lnTo>
                    <a:pt x="4773" y="418"/>
                  </a:lnTo>
                  <a:cubicBezTo>
                    <a:pt x="4986" y="448"/>
                    <a:pt x="5197" y="497"/>
                    <a:pt x="5400" y="497"/>
                  </a:cubicBezTo>
                  <a:cubicBezTo>
                    <a:pt x="5605" y="497"/>
                    <a:pt x="5803" y="448"/>
                    <a:pt x="5988" y="281"/>
                  </a:cubicBezTo>
                  <a:cubicBezTo>
                    <a:pt x="5849" y="182"/>
                    <a:pt x="5730" y="142"/>
                    <a:pt x="5590" y="142"/>
                  </a:cubicBezTo>
                  <a:cubicBezTo>
                    <a:pt x="5329" y="142"/>
                    <a:pt x="5068" y="150"/>
                    <a:pt x="4808" y="150"/>
                  </a:cubicBezTo>
                  <a:cubicBezTo>
                    <a:pt x="4375" y="150"/>
                    <a:pt x="3944" y="127"/>
                    <a:pt x="3522" y="3"/>
                  </a:cubicBezTo>
                  <a:cubicBezTo>
                    <a:pt x="3515" y="1"/>
                    <a:pt x="3507" y="0"/>
                    <a:pt x="35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9"/>
            <p:cNvSpPr/>
            <p:nvPr/>
          </p:nvSpPr>
          <p:spPr>
            <a:xfrm>
              <a:off x="5378825" y="3948600"/>
              <a:ext cx="102925" cy="19425"/>
            </a:xfrm>
            <a:custGeom>
              <a:avLst/>
              <a:gdLst/>
              <a:ahLst/>
              <a:cxnLst/>
              <a:rect l="l" t="t" r="r" b="b"/>
              <a:pathLst>
                <a:path w="4117" h="777" extrusionOk="0">
                  <a:moveTo>
                    <a:pt x="237" y="0"/>
                  </a:moveTo>
                  <a:cubicBezTo>
                    <a:pt x="90" y="0"/>
                    <a:pt x="0" y="83"/>
                    <a:pt x="78" y="438"/>
                  </a:cubicBezTo>
                  <a:cubicBezTo>
                    <a:pt x="1331" y="458"/>
                    <a:pt x="2565" y="558"/>
                    <a:pt x="3778" y="776"/>
                  </a:cubicBezTo>
                  <a:cubicBezTo>
                    <a:pt x="3878" y="657"/>
                    <a:pt x="4017" y="558"/>
                    <a:pt x="4116" y="438"/>
                  </a:cubicBezTo>
                  <a:cubicBezTo>
                    <a:pt x="2982" y="160"/>
                    <a:pt x="1829" y="60"/>
                    <a:pt x="635" y="60"/>
                  </a:cubicBezTo>
                  <a:cubicBezTo>
                    <a:pt x="503" y="52"/>
                    <a:pt x="352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9"/>
            <p:cNvSpPr/>
            <p:nvPr/>
          </p:nvSpPr>
          <p:spPr>
            <a:xfrm>
              <a:off x="5122650" y="3947100"/>
              <a:ext cx="83975" cy="30200"/>
            </a:xfrm>
            <a:custGeom>
              <a:avLst/>
              <a:gdLst/>
              <a:ahLst/>
              <a:cxnLst/>
              <a:rect l="l" t="t" r="r" b="b"/>
              <a:pathLst>
                <a:path w="3359" h="1208" extrusionOk="0">
                  <a:moveTo>
                    <a:pt x="2826" y="1"/>
                  </a:moveTo>
                  <a:cubicBezTo>
                    <a:pt x="2686" y="100"/>
                    <a:pt x="2547" y="41"/>
                    <a:pt x="2467" y="160"/>
                  </a:cubicBezTo>
                  <a:cubicBezTo>
                    <a:pt x="1652" y="319"/>
                    <a:pt x="796" y="419"/>
                    <a:pt x="1" y="697"/>
                  </a:cubicBezTo>
                  <a:lnTo>
                    <a:pt x="1" y="1195"/>
                  </a:lnTo>
                  <a:cubicBezTo>
                    <a:pt x="104" y="1195"/>
                    <a:pt x="204" y="1207"/>
                    <a:pt x="300" y="1207"/>
                  </a:cubicBezTo>
                  <a:cubicBezTo>
                    <a:pt x="444" y="1207"/>
                    <a:pt x="578" y="1179"/>
                    <a:pt x="697" y="1035"/>
                  </a:cubicBezTo>
                  <a:cubicBezTo>
                    <a:pt x="1572" y="777"/>
                    <a:pt x="2467" y="558"/>
                    <a:pt x="3343" y="339"/>
                  </a:cubicBezTo>
                  <a:cubicBezTo>
                    <a:pt x="3359" y="195"/>
                    <a:pt x="3349" y="128"/>
                    <a:pt x="3241" y="128"/>
                  </a:cubicBezTo>
                  <a:cubicBezTo>
                    <a:pt x="3215" y="128"/>
                    <a:pt x="3183" y="132"/>
                    <a:pt x="3144" y="140"/>
                  </a:cubicBezTo>
                  <a:cubicBezTo>
                    <a:pt x="3044" y="100"/>
                    <a:pt x="2925" y="41"/>
                    <a:pt x="28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9"/>
            <p:cNvSpPr/>
            <p:nvPr/>
          </p:nvSpPr>
          <p:spPr>
            <a:xfrm>
              <a:off x="5216650" y="3965575"/>
              <a:ext cx="86050" cy="19850"/>
            </a:xfrm>
            <a:custGeom>
              <a:avLst/>
              <a:gdLst/>
              <a:ahLst/>
              <a:cxnLst/>
              <a:rect l="l" t="t" r="r" b="b"/>
              <a:pathLst>
                <a:path w="3442" h="794" extrusionOk="0">
                  <a:moveTo>
                    <a:pt x="1863" y="0"/>
                  </a:moveTo>
                  <a:cubicBezTo>
                    <a:pt x="1444" y="0"/>
                    <a:pt x="999" y="95"/>
                    <a:pt x="418" y="277"/>
                  </a:cubicBezTo>
                  <a:cubicBezTo>
                    <a:pt x="319" y="475"/>
                    <a:pt x="1" y="495"/>
                    <a:pt x="100" y="794"/>
                  </a:cubicBezTo>
                  <a:cubicBezTo>
                    <a:pt x="1013" y="794"/>
                    <a:pt x="1885" y="340"/>
                    <a:pt x="2816" y="340"/>
                  </a:cubicBezTo>
                  <a:cubicBezTo>
                    <a:pt x="3022" y="340"/>
                    <a:pt x="3230" y="362"/>
                    <a:pt x="3442" y="416"/>
                  </a:cubicBezTo>
                  <a:cubicBezTo>
                    <a:pt x="2826" y="135"/>
                    <a:pt x="2362" y="0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9"/>
            <p:cNvSpPr/>
            <p:nvPr/>
          </p:nvSpPr>
          <p:spPr>
            <a:xfrm>
              <a:off x="5110725" y="3980900"/>
              <a:ext cx="66175" cy="19700"/>
            </a:xfrm>
            <a:custGeom>
              <a:avLst/>
              <a:gdLst/>
              <a:ahLst/>
              <a:cxnLst/>
              <a:rect l="l" t="t" r="r" b="b"/>
              <a:pathLst>
                <a:path w="2647" h="788" extrusionOk="0">
                  <a:moveTo>
                    <a:pt x="2453" y="0"/>
                  </a:moveTo>
                  <a:cubicBezTo>
                    <a:pt x="1890" y="0"/>
                    <a:pt x="1344" y="163"/>
                    <a:pt x="816" y="201"/>
                  </a:cubicBezTo>
                  <a:cubicBezTo>
                    <a:pt x="716" y="340"/>
                    <a:pt x="537" y="280"/>
                    <a:pt x="378" y="320"/>
                  </a:cubicBezTo>
                  <a:cubicBezTo>
                    <a:pt x="179" y="419"/>
                    <a:pt x="0" y="499"/>
                    <a:pt x="60" y="758"/>
                  </a:cubicBezTo>
                  <a:cubicBezTo>
                    <a:pt x="100" y="777"/>
                    <a:pt x="140" y="787"/>
                    <a:pt x="177" y="787"/>
                  </a:cubicBezTo>
                  <a:cubicBezTo>
                    <a:pt x="214" y="787"/>
                    <a:pt x="249" y="777"/>
                    <a:pt x="279" y="758"/>
                  </a:cubicBezTo>
                  <a:cubicBezTo>
                    <a:pt x="1035" y="598"/>
                    <a:pt x="1811" y="658"/>
                    <a:pt x="2547" y="400"/>
                  </a:cubicBezTo>
                  <a:cubicBezTo>
                    <a:pt x="2586" y="360"/>
                    <a:pt x="2646" y="280"/>
                    <a:pt x="2646" y="201"/>
                  </a:cubicBezTo>
                  <a:cubicBezTo>
                    <a:pt x="2646" y="141"/>
                    <a:pt x="2606" y="61"/>
                    <a:pt x="2547" y="2"/>
                  </a:cubicBezTo>
                  <a:cubicBezTo>
                    <a:pt x="2515" y="1"/>
                    <a:pt x="2484" y="0"/>
                    <a:pt x="2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9"/>
            <p:cNvSpPr/>
            <p:nvPr/>
          </p:nvSpPr>
          <p:spPr>
            <a:xfrm>
              <a:off x="5174875" y="3971800"/>
              <a:ext cx="54225" cy="18600"/>
            </a:xfrm>
            <a:custGeom>
              <a:avLst/>
              <a:gdLst/>
              <a:ahLst/>
              <a:cxnLst/>
              <a:rect l="l" t="t" r="r" b="b"/>
              <a:pathLst>
                <a:path w="2169" h="744" extrusionOk="0">
                  <a:moveTo>
                    <a:pt x="1762" y="1"/>
                  </a:moveTo>
                  <a:cubicBezTo>
                    <a:pt x="1702" y="1"/>
                    <a:pt x="1645" y="8"/>
                    <a:pt x="1592" y="28"/>
                  </a:cubicBezTo>
                  <a:cubicBezTo>
                    <a:pt x="1455" y="75"/>
                    <a:pt x="1311" y="86"/>
                    <a:pt x="1165" y="86"/>
                  </a:cubicBezTo>
                  <a:cubicBezTo>
                    <a:pt x="1035" y="86"/>
                    <a:pt x="904" y="77"/>
                    <a:pt x="774" y="77"/>
                  </a:cubicBezTo>
                  <a:cubicBezTo>
                    <a:pt x="498" y="77"/>
                    <a:pt x="229" y="117"/>
                    <a:pt x="1" y="366"/>
                  </a:cubicBezTo>
                  <a:lnTo>
                    <a:pt x="1" y="565"/>
                  </a:lnTo>
                  <a:cubicBezTo>
                    <a:pt x="60" y="644"/>
                    <a:pt x="100" y="704"/>
                    <a:pt x="199" y="744"/>
                  </a:cubicBezTo>
                  <a:cubicBezTo>
                    <a:pt x="498" y="664"/>
                    <a:pt x="836" y="664"/>
                    <a:pt x="1075" y="545"/>
                  </a:cubicBezTo>
                  <a:cubicBezTo>
                    <a:pt x="1176" y="498"/>
                    <a:pt x="1272" y="482"/>
                    <a:pt x="1363" y="482"/>
                  </a:cubicBezTo>
                  <a:cubicBezTo>
                    <a:pt x="1505" y="482"/>
                    <a:pt x="1638" y="521"/>
                    <a:pt x="1771" y="545"/>
                  </a:cubicBezTo>
                  <a:cubicBezTo>
                    <a:pt x="1890" y="366"/>
                    <a:pt x="2169" y="306"/>
                    <a:pt x="2129" y="28"/>
                  </a:cubicBezTo>
                  <a:cubicBezTo>
                    <a:pt x="2010" y="28"/>
                    <a:pt x="1881" y="1"/>
                    <a:pt x="1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9"/>
            <p:cNvSpPr/>
            <p:nvPr/>
          </p:nvSpPr>
          <p:spPr>
            <a:xfrm>
              <a:off x="5200725" y="3945625"/>
              <a:ext cx="51250" cy="12075"/>
            </a:xfrm>
            <a:custGeom>
              <a:avLst/>
              <a:gdLst/>
              <a:ahLst/>
              <a:cxnLst/>
              <a:rect l="l" t="t" r="r" b="b"/>
              <a:pathLst>
                <a:path w="2050" h="483" extrusionOk="0">
                  <a:moveTo>
                    <a:pt x="2050" y="0"/>
                  </a:moveTo>
                  <a:lnTo>
                    <a:pt x="2050" y="0"/>
                  </a:lnTo>
                  <a:cubicBezTo>
                    <a:pt x="1887" y="27"/>
                    <a:pt x="1728" y="35"/>
                    <a:pt x="1571" y="35"/>
                  </a:cubicBezTo>
                  <a:cubicBezTo>
                    <a:pt x="1334" y="35"/>
                    <a:pt x="1102" y="16"/>
                    <a:pt x="877" y="16"/>
                  </a:cubicBezTo>
                  <a:cubicBezTo>
                    <a:pt x="576" y="16"/>
                    <a:pt x="284" y="49"/>
                    <a:pt x="1" y="199"/>
                  </a:cubicBezTo>
                  <a:lnTo>
                    <a:pt x="200" y="398"/>
                  </a:lnTo>
                  <a:cubicBezTo>
                    <a:pt x="353" y="461"/>
                    <a:pt x="503" y="482"/>
                    <a:pt x="650" y="482"/>
                  </a:cubicBezTo>
                  <a:cubicBezTo>
                    <a:pt x="1002" y="482"/>
                    <a:pt x="1341" y="357"/>
                    <a:pt x="1679" y="357"/>
                  </a:cubicBezTo>
                  <a:cubicBezTo>
                    <a:pt x="1697" y="357"/>
                    <a:pt x="1714" y="358"/>
                    <a:pt x="1732" y="358"/>
                  </a:cubicBezTo>
                  <a:cubicBezTo>
                    <a:pt x="1811" y="279"/>
                    <a:pt x="1871" y="199"/>
                    <a:pt x="2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9"/>
            <p:cNvSpPr/>
            <p:nvPr/>
          </p:nvSpPr>
          <p:spPr>
            <a:xfrm>
              <a:off x="5064475" y="3986900"/>
              <a:ext cx="45775" cy="21250"/>
            </a:xfrm>
            <a:custGeom>
              <a:avLst/>
              <a:gdLst/>
              <a:ahLst/>
              <a:cxnLst/>
              <a:rect l="l" t="t" r="r" b="b"/>
              <a:pathLst>
                <a:path w="1831" h="850" extrusionOk="0">
                  <a:moveTo>
                    <a:pt x="1293" y="0"/>
                  </a:moveTo>
                  <a:cubicBezTo>
                    <a:pt x="856" y="100"/>
                    <a:pt x="418" y="40"/>
                    <a:pt x="40" y="339"/>
                  </a:cubicBezTo>
                  <a:cubicBezTo>
                    <a:pt x="0" y="418"/>
                    <a:pt x="0" y="498"/>
                    <a:pt x="40" y="537"/>
                  </a:cubicBezTo>
                  <a:cubicBezTo>
                    <a:pt x="76" y="609"/>
                    <a:pt x="147" y="619"/>
                    <a:pt x="224" y="619"/>
                  </a:cubicBezTo>
                  <a:cubicBezTo>
                    <a:pt x="255" y="619"/>
                    <a:pt x="287" y="617"/>
                    <a:pt x="319" y="617"/>
                  </a:cubicBezTo>
                  <a:cubicBezTo>
                    <a:pt x="428" y="617"/>
                    <a:pt x="527" y="637"/>
                    <a:pt x="537" y="816"/>
                  </a:cubicBezTo>
                  <a:cubicBezTo>
                    <a:pt x="648" y="833"/>
                    <a:pt x="762" y="850"/>
                    <a:pt x="873" y="850"/>
                  </a:cubicBezTo>
                  <a:cubicBezTo>
                    <a:pt x="1023" y="850"/>
                    <a:pt x="1168" y="819"/>
                    <a:pt x="1293" y="717"/>
                  </a:cubicBezTo>
                  <a:cubicBezTo>
                    <a:pt x="1293" y="637"/>
                    <a:pt x="1313" y="597"/>
                    <a:pt x="1353" y="537"/>
                  </a:cubicBezTo>
                  <a:cubicBezTo>
                    <a:pt x="1532" y="438"/>
                    <a:pt x="1791" y="458"/>
                    <a:pt x="1830" y="179"/>
                  </a:cubicBezTo>
                  <a:lnTo>
                    <a:pt x="1771" y="120"/>
                  </a:lnTo>
                  <a:cubicBezTo>
                    <a:pt x="1699" y="120"/>
                    <a:pt x="1628" y="129"/>
                    <a:pt x="1560" y="129"/>
                  </a:cubicBezTo>
                  <a:cubicBezTo>
                    <a:pt x="1458" y="129"/>
                    <a:pt x="1365" y="108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9"/>
            <p:cNvSpPr/>
            <p:nvPr/>
          </p:nvSpPr>
          <p:spPr>
            <a:xfrm>
              <a:off x="5343475" y="3946400"/>
              <a:ext cx="51725" cy="14300"/>
            </a:xfrm>
            <a:custGeom>
              <a:avLst/>
              <a:gdLst/>
              <a:ahLst/>
              <a:cxnLst/>
              <a:rect l="l" t="t" r="r" b="b"/>
              <a:pathLst>
                <a:path w="2069" h="572" extrusionOk="0">
                  <a:moveTo>
                    <a:pt x="1184" y="0"/>
                  </a:moveTo>
                  <a:cubicBezTo>
                    <a:pt x="887" y="0"/>
                    <a:pt x="590" y="34"/>
                    <a:pt x="293" y="34"/>
                  </a:cubicBezTo>
                  <a:cubicBezTo>
                    <a:pt x="229" y="34"/>
                    <a:pt x="164" y="33"/>
                    <a:pt x="100" y="29"/>
                  </a:cubicBezTo>
                  <a:cubicBezTo>
                    <a:pt x="0" y="148"/>
                    <a:pt x="0" y="268"/>
                    <a:pt x="100" y="387"/>
                  </a:cubicBezTo>
                  <a:cubicBezTo>
                    <a:pt x="346" y="537"/>
                    <a:pt x="604" y="572"/>
                    <a:pt x="861" y="572"/>
                  </a:cubicBezTo>
                  <a:cubicBezTo>
                    <a:pt x="1081" y="572"/>
                    <a:pt x="1301" y="546"/>
                    <a:pt x="1512" y="546"/>
                  </a:cubicBezTo>
                  <a:cubicBezTo>
                    <a:pt x="1552" y="168"/>
                    <a:pt x="1810" y="188"/>
                    <a:pt x="2069" y="168"/>
                  </a:cubicBezTo>
                  <a:cubicBezTo>
                    <a:pt x="1774" y="34"/>
                    <a:pt x="1479" y="0"/>
                    <a:pt x="11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9"/>
            <p:cNvSpPr/>
            <p:nvPr/>
          </p:nvSpPr>
          <p:spPr>
            <a:xfrm>
              <a:off x="5288750" y="3946125"/>
              <a:ext cx="57225" cy="9975"/>
            </a:xfrm>
            <a:custGeom>
              <a:avLst/>
              <a:gdLst/>
              <a:ahLst/>
              <a:cxnLst/>
              <a:rect l="l" t="t" r="r" b="b"/>
              <a:pathLst>
                <a:path w="2289" h="399" extrusionOk="0">
                  <a:moveTo>
                    <a:pt x="2149" y="0"/>
                  </a:moveTo>
                  <a:cubicBezTo>
                    <a:pt x="1493" y="0"/>
                    <a:pt x="856" y="20"/>
                    <a:pt x="1" y="60"/>
                  </a:cubicBezTo>
                  <a:cubicBezTo>
                    <a:pt x="478" y="299"/>
                    <a:pt x="817" y="80"/>
                    <a:pt x="1075" y="358"/>
                  </a:cubicBezTo>
                  <a:cubicBezTo>
                    <a:pt x="1473" y="378"/>
                    <a:pt x="1891" y="378"/>
                    <a:pt x="2289" y="398"/>
                  </a:cubicBezTo>
                  <a:lnTo>
                    <a:pt x="2289" y="40"/>
                  </a:lnTo>
                  <a:cubicBezTo>
                    <a:pt x="2249" y="0"/>
                    <a:pt x="2189" y="0"/>
                    <a:pt x="2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9"/>
            <p:cNvSpPr/>
            <p:nvPr/>
          </p:nvSpPr>
          <p:spPr>
            <a:xfrm>
              <a:off x="5044575" y="3994850"/>
              <a:ext cx="27875" cy="22400"/>
            </a:xfrm>
            <a:custGeom>
              <a:avLst/>
              <a:gdLst/>
              <a:ahLst/>
              <a:cxnLst/>
              <a:rect l="l" t="t" r="r" b="b"/>
              <a:pathLst>
                <a:path w="1115" h="896" extrusionOk="0">
                  <a:moveTo>
                    <a:pt x="836" y="21"/>
                  </a:moveTo>
                  <a:cubicBezTo>
                    <a:pt x="637" y="80"/>
                    <a:pt x="379" y="1"/>
                    <a:pt x="498" y="399"/>
                  </a:cubicBezTo>
                  <a:cubicBezTo>
                    <a:pt x="538" y="538"/>
                    <a:pt x="40" y="538"/>
                    <a:pt x="1" y="836"/>
                  </a:cubicBezTo>
                  <a:cubicBezTo>
                    <a:pt x="200" y="836"/>
                    <a:pt x="418" y="856"/>
                    <a:pt x="637" y="896"/>
                  </a:cubicBezTo>
                  <a:cubicBezTo>
                    <a:pt x="717" y="896"/>
                    <a:pt x="776" y="856"/>
                    <a:pt x="836" y="836"/>
                  </a:cubicBezTo>
                  <a:cubicBezTo>
                    <a:pt x="836" y="717"/>
                    <a:pt x="896" y="597"/>
                    <a:pt x="1015" y="518"/>
                  </a:cubicBezTo>
                  <a:cubicBezTo>
                    <a:pt x="1115" y="339"/>
                    <a:pt x="936" y="279"/>
                    <a:pt x="836" y="200"/>
                  </a:cubicBezTo>
                  <a:lnTo>
                    <a:pt x="836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9"/>
            <p:cNvSpPr/>
            <p:nvPr/>
          </p:nvSpPr>
          <p:spPr>
            <a:xfrm>
              <a:off x="5065475" y="3998325"/>
              <a:ext cx="21400" cy="9475"/>
            </a:xfrm>
            <a:custGeom>
              <a:avLst/>
              <a:gdLst/>
              <a:ahLst/>
              <a:cxnLst/>
              <a:rect l="l" t="t" r="r" b="b"/>
              <a:pathLst>
                <a:path w="856" h="379" extrusionOk="0">
                  <a:moveTo>
                    <a:pt x="776" y="1"/>
                  </a:moveTo>
                  <a:lnTo>
                    <a:pt x="776" y="1"/>
                  </a:lnTo>
                  <a:cubicBezTo>
                    <a:pt x="537" y="41"/>
                    <a:pt x="259" y="41"/>
                    <a:pt x="0" y="61"/>
                  </a:cubicBezTo>
                  <a:cubicBezTo>
                    <a:pt x="60" y="160"/>
                    <a:pt x="139" y="279"/>
                    <a:pt x="179" y="379"/>
                  </a:cubicBezTo>
                  <a:lnTo>
                    <a:pt x="497" y="379"/>
                  </a:lnTo>
                  <a:cubicBezTo>
                    <a:pt x="577" y="220"/>
                    <a:pt x="856" y="260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9"/>
            <p:cNvSpPr/>
            <p:nvPr/>
          </p:nvSpPr>
          <p:spPr>
            <a:xfrm>
              <a:off x="5107750" y="3985775"/>
              <a:ext cx="23375" cy="6500"/>
            </a:xfrm>
            <a:custGeom>
              <a:avLst/>
              <a:gdLst/>
              <a:ahLst/>
              <a:cxnLst/>
              <a:rect l="l" t="t" r="r" b="b"/>
              <a:pathLst>
                <a:path w="935" h="260" extrusionOk="0">
                  <a:moveTo>
                    <a:pt x="467" y="1"/>
                  </a:moveTo>
                  <a:cubicBezTo>
                    <a:pt x="308" y="1"/>
                    <a:pt x="149" y="26"/>
                    <a:pt x="0" y="145"/>
                  </a:cubicBezTo>
                  <a:lnTo>
                    <a:pt x="60" y="185"/>
                  </a:lnTo>
                  <a:cubicBezTo>
                    <a:pt x="149" y="234"/>
                    <a:pt x="229" y="259"/>
                    <a:pt x="308" y="259"/>
                  </a:cubicBezTo>
                  <a:cubicBezTo>
                    <a:pt x="388" y="259"/>
                    <a:pt x="467" y="234"/>
                    <a:pt x="557" y="185"/>
                  </a:cubicBezTo>
                  <a:cubicBezTo>
                    <a:pt x="696" y="185"/>
                    <a:pt x="835" y="145"/>
                    <a:pt x="935" y="6"/>
                  </a:cubicBezTo>
                  <a:lnTo>
                    <a:pt x="935" y="6"/>
                  </a:lnTo>
                  <a:cubicBezTo>
                    <a:pt x="892" y="11"/>
                    <a:pt x="849" y="13"/>
                    <a:pt x="805" y="13"/>
                  </a:cubicBezTo>
                  <a:cubicBezTo>
                    <a:pt x="695" y="13"/>
                    <a:pt x="581" y="1"/>
                    <a:pt x="4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9"/>
            <p:cNvSpPr/>
            <p:nvPr/>
          </p:nvSpPr>
          <p:spPr>
            <a:xfrm>
              <a:off x="5096300" y="3996400"/>
              <a:ext cx="22400" cy="9425"/>
            </a:xfrm>
            <a:custGeom>
              <a:avLst/>
              <a:gdLst/>
              <a:ahLst/>
              <a:cxnLst/>
              <a:rect l="l" t="t" r="r" b="b"/>
              <a:pathLst>
                <a:path w="896" h="377" extrusionOk="0">
                  <a:moveTo>
                    <a:pt x="268" y="0"/>
                  </a:moveTo>
                  <a:cubicBezTo>
                    <a:pt x="153" y="0"/>
                    <a:pt x="57" y="60"/>
                    <a:pt x="0" y="257"/>
                  </a:cubicBezTo>
                  <a:lnTo>
                    <a:pt x="40" y="337"/>
                  </a:lnTo>
                  <a:cubicBezTo>
                    <a:pt x="319" y="257"/>
                    <a:pt x="637" y="376"/>
                    <a:pt x="896" y="138"/>
                  </a:cubicBezTo>
                  <a:cubicBezTo>
                    <a:pt x="816" y="138"/>
                    <a:pt x="756" y="118"/>
                    <a:pt x="697" y="118"/>
                  </a:cubicBezTo>
                  <a:cubicBezTo>
                    <a:pt x="549" y="76"/>
                    <a:pt x="397" y="0"/>
                    <a:pt x="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9"/>
            <p:cNvSpPr/>
            <p:nvPr/>
          </p:nvSpPr>
          <p:spPr>
            <a:xfrm>
              <a:off x="5504100" y="3964325"/>
              <a:ext cx="12950" cy="4200"/>
            </a:xfrm>
            <a:custGeom>
              <a:avLst/>
              <a:gdLst/>
              <a:ahLst/>
              <a:cxnLst/>
              <a:rect l="l" t="t" r="r" b="b"/>
              <a:pathLst>
                <a:path w="518" h="168" extrusionOk="0">
                  <a:moveTo>
                    <a:pt x="260" y="1"/>
                  </a:moveTo>
                  <a:cubicBezTo>
                    <a:pt x="175" y="1"/>
                    <a:pt x="88" y="50"/>
                    <a:pt x="0" y="147"/>
                  </a:cubicBezTo>
                  <a:cubicBezTo>
                    <a:pt x="160" y="147"/>
                    <a:pt x="339" y="167"/>
                    <a:pt x="518" y="167"/>
                  </a:cubicBezTo>
                  <a:cubicBezTo>
                    <a:pt x="436" y="55"/>
                    <a:pt x="350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9"/>
            <p:cNvSpPr/>
            <p:nvPr/>
          </p:nvSpPr>
          <p:spPr>
            <a:xfrm>
              <a:off x="5104750" y="3978750"/>
              <a:ext cx="8975" cy="3200"/>
            </a:xfrm>
            <a:custGeom>
              <a:avLst/>
              <a:gdLst/>
              <a:ahLst/>
              <a:cxnLst/>
              <a:rect l="l" t="t" r="r" b="b"/>
              <a:pathLst>
                <a:path w="359" h="128" extrusionOk="0">
                  <a:moveTo>
                    <a:pt x="167" y="1"/>
                  </a:moveTo>
                  <a:cubicBezTo>
                    <a:pt x="112" y="1"/>
                    <a:pt x="59" y="41"/>
                    <a:pt x="1" y="127"/>
                  </a:cubicBezTo>
                  <a:lnTo>
                    <a:pt x="359" y="127"/>
                  </a:lnTo>
                  <a:cubicBezTo>
                    <a:pt x="287" y="46"/>
                    <a:pt x="226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9"/>
            <p:cNvSpPr/>
            <p:nvPr/>
          </p:nvSpPr>
          <p:spPr>
            <a:xfrm>
              <a:off x="5096800" y="3981925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0"/>
                  </a:moveTo>
                  <a:cubicBezTo>
                    <a:pt x="179" y="0"/>
                    <a:pt x="40" y="40"/>
                    <a:pt x="0" y="199"/>
                  </a:cubicBezTo>
                  <a:cubicBezTo>
                    <a:pt x="140" y="160"/>
                    <a:pt x="279" y="14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9"/>
            <p:cNvSpPr/>
            <p:nvPr/>
          </p:nvSpPr>
          <p:spPr>
            <a:xfrm>
              <a:off x="5174875" y="39859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cubicBezTo>
                    <a:pt x="1" y="80"/>
                    <a:pt x="1" y="140"/>
                    <a:pt x="40" y="200"/>
                  </a:cubicBezTo>
                  <a:lnTo>
                    <a:pt x="100" y="20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9"/>
            <p:cNvSpPr/>
            <p:nvPr/>
          </p:nvSpPr>
          <p:spPr>
            <a:xfrm>
              <a:off x="5117175" y="39774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20"/>
                    <a:pt x="61" y="80"/>
                    <a:pt x="1" y="140"/>
                  </a:cubicBezTo>
                  <a:cubicBezTo>
                    <a:pt x="100" y="140"/>
                    <a:pt x="18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9"/>
            <p:cNvSpPr/>
            <p:nvPr/>
          </p:nvSpPr>
          <p:spPr>
            <a:xfrm>
              <a:off x="5363350" y="4017175"/>
              <a:ext cx="48775" cy="10025"/>
            </a:xfrm>
            <a:custGeom>
              <a:avLst/>
              <a:gdLst/>
              <a:ahLst/>
              <a:cxnLst/>
              <a:rect l="l" t="t" r="r" b="b"/>
              <a:pathLst>
                <a:path w="1951" h="401" extrusionOk="0">
                  <a:moveTo>
                    <a:pt x="635" y="0"/>
                  </a:moveTo>
                  <a:cubicBezTo>
                    <a:pt x="417" y="0"/>
                    <a:pt x="201" y="91"/>
                    <a:pt x="1" y="182"/>
                  </a:cubicBezTo>
                  <a:lnTo>
                    <a:pt x="1" y="341"/>
                  </a:lnTo>
                  <a:cubicBezTo>
                    <a:pt x="41" y="371"/>
                    <a:pt x="70" y="386"/>
                    <a:pt x="100" y="386"/>
                  </a:cubicBezTo>
                  <a:cubicBezTo>
                    <a:pt x="130" y="386"/>
                    <a:pt x="160" y="371"/>
                    <a:pt x="200" y="341"/>
                  </a:cubicBezTo>
                  <a:cubicBezTo>
                    <a:pt x="451" y="383"/>
                    <a:pt x="698" y="400"/>
                    <a:pt x="943" y="400"/>
                  </a:cubicBezTo>
                  <a:cubicBezTo>
                    <a:pt x="1281" y="400"/>
                    <a:pt x="1616" y="367"/>
                    <a:pt x="1950" y="321"/>
                  </a:cubicBezTo>
                  <a:cubicBezTo>
                    <a:pt x="1871" y="222"/>
                    <a:pt x="1811" y="102"/>
                    <a:pt x="1751" y="3"/>
                  </a:cubicBezTo>
                  <a:cubicBezTo>
                    <a:pt x="1563" y="81"/>
                    <a:pt x="1386" y="160"/>
                    <a:pt x="1203" y="160"/>
                  </a:cubicBezTo>
                  <a:cubicBezTo>
                    <a:pt x="1154" y="160"/>
                    <a:pt x="1105" y="155"/>
                    <a:pt x="1055" y="142"/>
                  </a:cubicBezTo>
                  <a:cubicBezTo>
                    <a:pt x="956" y="63"/>
                    <a:pt x="797" y="102"/>
                    <a:pt x="697" y="3"/>
                  </a:cubicBezTo>
                  <a:cubicBezTo>
                    <a:pt x="676" y="1"/>
                    <a:pt x="655" y="0"/>
                    <a:pt x="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9"/>
            <p:cNvSpPr/>
            <p:nvPr/>
          </p:nvSpPr>
          <p:spPr>
            <a:xfrm>
              <a:off x="5420550" y="4020600"/>
              <a:ext cx="34825" cy="5275"/>
            </a:xfrm>
            <a:custGeom>
              <a:avLst/>
              <a:gdLst/>
              <a:ahLst/>
              <a:cxnLst/>
              <a:rect l="l" t="t" r="r" b="b"/>
              <a:pathLst>
                <a:path w="1393" h="211" extrusionOk="0">
                  <a:moveTo>
                    <a:pt x="697" y="0"/>
                  </a:moveTo>
                  <a:cubicBezTo>
                    <a:pt x="468" y="0"/>
                    <a:pt x="239" y="55"/>
                    <a:pt x="1" y="164"/>
                  </a:cubicBezTo>
                  <a:cubicBezTo>
                    <a:pt x="276" y="187"/>
                    <a:pt x="539" y="210"/>
                    <a:pt x="803" y="210"/>
                  </a:cubicBezTo>
                  <a:cubicBezTo>
                    <a:pt x="997" y="210"/>
                    <a:pt x="1191" y="198"/>
                    <a:pt x="1393" y="164"/>
                  </a:cubicBezTo>
                  <a:cubicBezTo>
                    <a:pt x="1154" y="55"/>
                    <a:pt x="926" y="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9"/>
            <p:cNvSpPr/>
            <p:nvPr/>
          </p:nvSpPr>
          <p:spPr>
            <a:xfrm>
              <a:off x="5464325" y="4021000"/>
              <a:ext cx="32350" cy="4725"/>
            </a:xfrm>
            <a:custGeom>
              <a:avLst/>
              <a:gdLst/>
              <a:ahLst/>
              <a:cxnLst/>
              <a:rect l="l" t="t" r="r" b="b"/>
              <a:pathLst>
                <a:path w="1294" h="189" extrusionOk="0">
                  <a:moveTo>
                    <a:pt x="572" y="0"/>
                  </a:moveTo>
                  <a:cubicBezTo>
                    <a:pt x="379" y="0"/>
                    <a:pt x="187" y="32"/>
                    <a:pt x="0" y="148"/>
                  </a:cubicBezTo>
                  <a:cubicBezTo>
                    <a:pt x="219" y="158"/>
                    <a:pt x="433" y="188"/>
                    <a:pt x="647" y="188"/>
                  </a:cubicBezTo>
                  <a:cubicBezTo>
                    <a:pt x="860" y="188"/>
                    <a:pt x="1074" y="158"/>
                    <a:pt x="1293" y="49"/>
                  </a:cubicBezTo>
                  <a:cubicBezTo>
                    <a:pt x="1052" y="49"/>
                    <a:pt x="810" y="0"/>
                    <a:pt x="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9"/>
            <p:cNvSpPr/>
            <p:nvPr/>
          </p:nvSpPr>
          <p:spPr>
            <a:xfrm>
              <a:off x="5273850" y="4025100"/>
              <a:ext cx="32350" cy="4000"/>
            </a:xfrm>
            <a:custGeom>
              <a:avLst/>
              <a:gdLst/>
              <a:ahLst/>
              <a:cxnLst/>
              <a:rect l="l" t="t" r="r" b="b"/>
              <a:pathLst>
                <a:path w="1294" h="160" extrusionOk="0">
                  <a:moveTo>
                    <a:pt x="731" y="0"/>
                  </a:moveTo>
                  <a:cubicBezTo>
                    <a:pt x="533" y="0"/>
                    <a:pt x="331" y="30"/>
                    <a:pt x="138" y="30"/>
                  </a:cubicBezTo>
                  <a:cubicBezTo>
                    <a:pt x="92" y="30"/>
                    <a:pt x="46" y="28"/>
                    <a:pt x="0" y="24"/>
                  </a:cubicBezTo>
                  <a:lnTo>
                    <a:pt x="0" y="24"/>
                  </a:lnTo>
                  <a:cubicBezTo>
                    <a:pt x="232" y="135"/>
                    <a:pt x="470" y="159"/>
                    <a:pt x="711" y="159"/>
                  </a:cubicBezTo>
                  <a:cubicBezTo>
                    <a:pt x="904" y="159"/>
                    <a:pt x="1099" y="143"/>
                    <a:pt x="1293" y="143"/>
                  </a:cubicBezTo>
                  <a:cubicBezTo>
                    <a:pt x="1117" y="29"/>
                    <a:pt x="926" y="0"/>
                    <a:pt x="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9"/>
            <p:cNvSpPr/>
            <p:nvPr/>
          </p:nvSpPr>
          <p:spPr>
            <a:xfrm>
              <a:off x="5208200" y="4021200"/>
              <a:ext cx="18925" cy="4100"/>
            </a:xfrm>
            <a:custGeom>
              <a:avLst/>
              <a:gdLst/>
              <a:ahLst/>
              <a:cxnLst/>
              <a:rect l="l" t="t" r="r" b="b"/>
              <a:pathLst>
                <a:path w="757" h="164" extrusionOk="0">
                  <a:moveTo>
                    <a:pt x="378" y="1"/>
                  </a:moveTo>
                  <a:cubicBezTo>
                    <a:pt x="249" y="1"/>
                    <a:pt x="120" y="31"/>
                    <a:pt x="0" y="41"/>
                  </a:cubicBezTo>
                  <a:cubicBezTo>
                    <a:pt x="156" y="132"/>
                    <a:pt x="320" y="163"/>
                    <a:pt x="487" y="163"/>
                  </a:cubicBezTo>
                  <a:cubicBezTo>
                    <a:pt x="576" y="163"/>
                    <a:pt x="666" y="154"/>
                    <a:pt x="756" y="140"/>
                  </a:cubicBezTo>
                  <a:cubicBezTo>
                    <a:pt x="637" y="31"/>
                    <a:pt x="508" y="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9"/>
            <p:cNvSpPr/>
            <p:nvPr/>
          </p:nvSpPr>
          <p:spPr>
            <a:xfrm>
              <a:off x="5333025" y="4025750"/>
              <a:ext cx="19425" cy="4100"/>
            </a:xfrm>
            <a:custGeom>
              <a:avLst/>
              <a:gdLst/>
              <a:ahLst/>
              <a:cxnLst/>
              <a:rect l="l" t="t" r="r" b="b"/>
              <a:pathLst>
                <a:path w="777" h="164" extrusionOk="0">
                  <a:moveTo>
                    <a:pt x="366" y="0"/>
                  </a:moveTo>
                  <a:cubicBezTo>
                    <a:pt x="239" y="0"/>
                    <a:pt x="115" y="33"/>
                    <a:pt x="0" y="157"/>
                  </a:cubicBezTo>
                  <a:cubicBezTo>
                    <a:pt x="60" y="161"/>
                    <a:pt x="118" y="164"/>
                    <a:pt x="175" y="164"/>
                  </a:cubicBezTo>
                  <a:cubicBezTo>
                    <a:pt x="383" y="164"/>
                    <a:pt x="573" y="131"/>
                    <a:pt x="776" y="38"/>
                  </a:cubicBezTo>
                  <a:cubicBezTo>
                    <a:pt x="642" y="38"/>
                    <a:pt x="503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9"/>
            <p:cNvSpPr/>
            <p:nvPr/>
          </p:nvSpPr>
          <p:spPr>
            <a:xfrm>
              <a:off x="5380775" y="4017225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0" y="1"/>
                  </a:moveTo>
                  <a:cubicBezTo>
                    <a:pt x="80" y="140"/>
                    <a:pt x="199" y="140"/>
                    <a:pt x="358" y="140"/>
                  </a:cubicBezTo>
                  <a:cubicBezTo>
                    <a:pt x="279" y="2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9"/>
            <p:cNvSpPr/>
            <p:nvPr/>
          </p:nvSpPr>
          <p:spPr>
            <a:xfrm>
              <a:off x="5011750" y="4024700"/>
              <a:ext cx="119375" cy="14950"/>
            </a:xfrm>
            <a:custGeom>
              <a:avLst/>
              <a:gdLst/>
              <a:ahLst/>
              <a:cxnLst/>
              <a:rect l="l" t="t" r="r" b="b"/>
              <a:pathLst>
                <a:path w="4775" h="598" extrusionOk="0">
                  <a:moveTo>
                    <a:pt x="4417" y="0"/>
                  </a:moveTo>
                  <a:cubicBezTo>
                    <a:pt x="3323" y="20"/>
                    <a:pt x="2209" y="40"/>
                    <a:pt x="1095" y="80"/>
                  </a:cubicBezTo>
                  <a:cubicBezTo>
                    <a:pt x="1044" y="111"/>
                    <a:pt x="988" y="119"/>
                    <a:pt x="929" y="119"/>
                  </a:cubicBezTo>
                  <a:cubicBezTo>
                    <a:pt x="876" y="119"/>
                    <a:pt x="821" y="113"/>
                    <a:pt x="767" y="113"/>
                  </a:cubicBezTo>
                  <a:cubicBezTo>
                    <a:pt x="693" y="113"/>
                    <a:pt x="620" y="124"/>
                    <a:pt x="558" y="179"/>
                  </a:cubicBezTo>
                  <a:cubicBezTo>
                    <a:pt x="399" y="179"/>
                    <a:pt x="220" y="139"/>
                    <a:pt x="40" y="139"/>
                  </a:cubicBezTo>
                  <a:cubicBezTo>
                    <a:pt x="1" y="239"/>
                    <a:pt x="1" y="319"/>
                    <a:pt x="60" y="398"/>
                  </a:cubicBezTo>
                  <a:cubicBezTo>
                    <a:pt x="259" y="597"/>
                    <a:pt x="538" y="577"/>
                    <a:pt x="796" y="597"/>
                  </a:cubicBezTo>
                  <a:lnTo>
                    <a:pt x="1035" y="597"/>
                  </a:lnTo>
                  <a:cubicBezTo>
                    <a:pt x="1254" y="577"/>
                    <a:pt x="1473" y="577"/>
                    <a:pt x="1632" y="378"/>
                  </a:cubicBezTo>
                  <a:cubicBezTo>
                    <a:pt x="1805" y="215"/>
                    <a:pt x="1993" y="177"/>
                    <a:pt x="2185" y="177"/>
                  </a:cubicBezTo>
                  <a:cubicBezTo>
                    <a:pt x="2350" y="177"/>
                    <a:pt x="2519" y="205"/>
                    <a:pt x="2686" y="205"/>
                  </a:cubicBezTo>
                  <a:cubicBezTo>
                    <a:pt x="2726" y="205"/>
                    <a:pt x="2766" y="203"/>
                    <a:pt x="2806" y="199"/>
                  </a:cubicBezTo>
                  <a:cubicBezTo>
                    <a:pt x="2917" y="185"/>
                    <a:pt x="3030" y="180"/>
                    <a:pt x="3144" y="180"/>
                  </a:cubicBezTo>
                  <a:cubicBezTo>
                    <a:pt x="3391" y="180"/>
                    <a:pt x="3642" y="203"/>
                    <a:pt x="3895" y="203"/>
                  </a:cubicBezTo>
                  <a:cubicBezTo>
                    <a:pt x="4189" y="203"/>
                    <a:pt x="4484" y="172"/>
                    <a:pt x="4775" y="40"/>
                  </a:cubicBezTo>
                  <a:cubicBezTo>
                    <a:pt x="4636" y="40"/>
                    <a:pt x="4536" y="20"/>
                    <a:pt x="4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9"/>
            <p:cNvSpPr/>
            <p:nvPr/>
          </p:nvSpPr>
          <p:spPr>
            <a:xfrm>
              <a:off x="5025675" y="4019725"/>
              <a:ext cx="13450" cy="9850"/>
            </a:xfrm>
            <a:custGeom>
              <a:avLst/>
              <a:gdLst/>
              <a:ahLst/>
              <a:cxnLst/>
              <a:rect l="l" t="t" r="r" b="b"/>
              <a:pathLst>
                <a:path w="538" h="394" extrusionOk="0">
                  <a:moveTo>
                    <a:pt x="40" y="0"/>
                  </a:moveTo>
                  <a:cubicBezTo>
                    <a:pt x="40" y="120"/>
                    <a:pt x="1" y="239"/>
                    <a:pt x="1" y="358"/>
                  </a:cubicBezTo>
                  <a:cubicBezTo>
                    <a:pt x="90" y="376"/>
                    <a:pt x="175" y="394"/>
                    <a:pt x="256" y="394"/>
                  </a:cubicBezTo>
                  <a:cubicBezTo>
                    <a:pt x="356" y="394"/>
                    <a:pt x="450" y="367"/>
                    <a:pt x="538" y="279"/>
                  </a:cubicBezTo>
                  <a:cubicBezTo>
                    <a:pt x="399" y="219"/>
                    <a:pt x="259" y="199"/>
                    <a:pt x="180" y="40"/>
                  </a:cubicBezTo>
                  <a:cubicBezTo>
                    <a:pt x="140" y="20"/>
                    <a:pt x="80" y="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9"/>
            <p:cNvSpPr/>
            <p:nvPr/>
          </p:nvSpPr>
          <p:spPr>
            <a:xfrm>
              <a:off x="4024075" y="4686625"/>
              <a:ext cx="28375" cy="90050"/>
            </a:xfrm>
            <a:custGeom>
              <a:avLst/>
              <a:gdLst/>
              <a:ahLst/>
              <a:cxnLst/>
              <a:rect l="l" t="t" r="r" b="b"/>
              <a:pathLst>
                <a:path w="1135" h="3602" extrusionOk="0">
                  <a:moveTo>
                    <a:pt x="737" y="0"/>
                  </a:moveTo>
                  <a:cubicBezTo>
                    <a:pt x="478" y="1114"/>
                    <a:pt x="1" y="2189"/>
                    <a:pt x="80" y="3362"/>
                  </a:cubicBezTo>
                  <a:cubicBezTo>
                    <a:pt x="200" y="3462"/>
                    <a:pt x="299" y="3561"/>
                    <a:pt x="458" y="3601"/>
                  </a:cubicBezTo>
                  <a:cubicBezTo>
                    <a:pt x="677" y="2487"/>
                    <a:pt x="916" y="1353"/>
                    <a:pt x="1135" y="219"/>
                  </a:cubicBezTo>
                  <a:cubicBezTo>
                    <a:pt x="1035" y="100"/>
                    <a:pt x="936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9"/>
            <p:cNvSpPr/>
            <p:nvPr/>
          </p:nvSpPr>
          <p:spPr>
            <a:xfrm>
              <a:off x="4030550" y="4888050"/>
              <a:ext cx="32850" cy="102450"/>
            </a:xfrm>
            <a:custGeom>
              <a:avLst/>
              <a:gdLst/>
              <a:ahLst/>
              <a:cxnLst/>
              <a:rect l="l" t="t" r="r" b="b"/>
              <a:pathLst>
                <a:path w="1314" h="4098" extrusionOk="0">
                  <a:moveTo>
                    <a:pt x="398" y="0"/>
                  </a:moveTo>
                  <a:cubicBezTo>
                    <a:pt x="219" y="80"/>
                    <a:pt x="199" y="219"/>
                    <a:pt x="219" y="378"/>
                  </a:cubicBezTo>
                  <a:cubicBezTo>
                    <a:pt x="166" y="396"/>
                    <a:pt x="349" y="524"/>
                    <a:pt x="236" y="524"/>
                  </a:cubicBezTo>
                  <a:cubicBezTo>
                    <a:pt x="222" y="524"/>
                    <a:pt x="204" y="522"/>
                    <a:pt x="179" y="517"/>
                  </a:cubicBezTo>
                  <a:cubicBezTo>
                    <a:pt x="120" y="517"/>
                    <a:pt x="80" y="517"/>
                    <a:pt x="20" y="577"/>
                  </a:cubicBezTo>
                  <a:cubicBezTo>
                    <a:pt x="20" y="855"/>
                    <a:pt x="60" y="1094"/>
                    <a:pt x="120" y="1353"/>
                  </a:cubicBezTo>
                  <a:cubicBezTo>
                    <a:pt x="279" y="1950"/>
                    <a:pt x="398" y="2507"/>
                    <a:pt x="518" y="3103"/>
                  </a:cubicBezTo>
                  <a:cubicBezTo>
                    <a:pt x="595" y="3488"/>
                    <a:pt x="486" y="3761"/>
                    <a:pt x="47" y="3761"/>
                  </a:cubicBezTo>
                  <a:cubicBezTo>
                    <a:pt x="32" y="3761"/>
                    <a:pt x="16" y="3760"/>
                    <a:pt x="0" y="3760"/>
                  </a:cubicBezTo>
                  <a:lnTo>
                    <a:pt x="0" y="3760"/>
                  </a:lnTo>
                  <a:cubicBezTo>
                    <a:pt x="0" y="4078"/>
                    <a:pt x="279" y="4058"/>
                    <a:pt x="478" y="4098"/>
                  </a:cubicBezTo>
                  <a:cubicBezTo>
                    <a:pt x="617" y="4098"/>
                    <a:pt x="736" y="4098"/>
                    <a:pt x="876" y="4058"/>
                  </a:cubicBezTo>
                  <a:cubicBezTo>
                    <a:pt x="935" y="4038"/>
                    <a:pt x="1015" y="3979"/>
                    <a:pt x="1075" y="3899"/>
                  </a:cubicBezTo>
                  <a:cubicBezTo>
                    <a:pt x="1114" y="3740"/>
                    <a:pt x="1313" y="3561"/>
                    <a:pt x="1075" y="3382"/>
                  </a:cubicBezTo>
                  <a:cubicBezTo>
                    <a:pt x="876" y="3143"/>
                    <a:pt x="836" y="2845"/>
                    <a:pt x="876" y="2507"/>
                  </a:cubicBezTo>
                  <a:cubicBezTo>
                    <a:pt x="697" y="1671"/>
                    <a:pt x="557" y="855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9"/>
            <p:cNvSpPr/>
            <p:nvPr/>
          </p:nvSpPr>
          <p:spPr>
            <a:xfrm>
              <a:off x="4021100" y="4769800"/>
              <a:ext cx="14950" cy="71525"/>
            </a:xfrm>
            <a:custGeom>
              <a:avLst/>
              <a:gdLst/>
              <a:ahLst/>
              <a:cxnLst/>
              <a:rect l="l" t="t" r="r" b="b"/>
              <a:pathLst>
                <a:path w="598" h="2861" extrusionOk="0">
                  <a:moveTo>
                    <a:pt x="412" y="0"/>
                  </a:moveTo>
                  <a:cubicBezTo>
                    <a:pt x="366" y="0"/>
                    <a:pt x="309" y="17"/>
                    <a:pt x="239" y="55"/>
                  </a:cubicBezTo>
                  <a:cubicBezTo>
                    <a:pt x="100" y="970"/>
                    <a:pt x="0" y="1925"/>
                    <a:pt x="80" y="2860"/>
                  </a:cubicBezTo>
                  <a:cubicBezTo>
                    <a:pt x="251" y="2860"/>
                    <a:pt x="333" y="2685"/>
                    <a:pt x="479" y="2685"/>
                  </a:cubicBezTo>
                  <a:cubicBezTo>
                    <a:pt x="503" y="2685"/>
                    <a:pt x="529" y="2690"/>
                    <a:pt x="557" y="2701"/>
                  </a:cubicBezTo>
                  <a:cubicBezTo>
                    <a:pt x="557" y="1905"/>
                    <a:pt x="577" y="1110"/>
                    <a:pt x="597" y="314"/>
                  </a:cubicBezTo>
                  <a:cubicBezTo>
                    <a:pt x="583" y="125"/>
                    <a:pt x="537" y="0"/>
                    <a:pt x="4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9"/>
            <p:cNvSpPr/>
            <p:nvPr/>
          </p:nvSpPr>
          <p:spPr>
            <a:xfrm>
              <a:off x="4022600" y="4857700"/>
              <a:ext cx="19400" cy="45900"/>
            </a:xfrm>
            <a:custGeom>
              <a:avLst/>
              <a:gdLst/>
              <a:ahLst/>
              <a:cxnLst/>
              <a:rect l="l" t="t" r="r" b="b"/>
              <a:pathLst>
                <a:path w="776" h="1836" extrusionOk="0">
                  <a:moveTo>
                    <a:pt x="497" y="1"/>
                  </a:moveTo>
                  <a:cubicBezTo>
                    <a:pt x="358" y="20"/>
                    <a:pt x="338" y="120"/>
                    <a:pt x="239" y="199"/>
                  </a:cubicBezTo>
                  <a:cubicBezTo>
                    <a:pt x="0" y="458"/>
                    <a:pt x="119" y="756"/>
                    <a:pt x="139" y="1055"/>
                  </a:cubicBezTo>
                  <a:cubicBezTo>
                    <a:pt x="159" y="1055"/>
                    <a:pt x="199" y="1055"/>
                    <a:pt x="219" y="1115"/>
                  </a:cubicBezTo>
                  <a:cubicBezTo>
                    <a:pt x="259" y="1194"/>
                    <a:pt x="239" y="1234"/>
                    <a:pt x="159" y="1274"/>
                  </a:cubicBezTo>
                  <a:cubicBezTo>
                    <a:pt x="139" y="1333"/>
                    <a:pt x="139" y="1393"/>
                    <a:pt x="159" y="1433"/>
                  </a:cubicBezTo>
                  <a:cubicBezTo>
                    <a:pt x="239" y="1532"/>
                    <a:pt x="219" y="1691"/>
                    <a:pt x="318" y="1791"/>
                  </a:cubicBezTo>
                  <a:lnTo>
                    <a:pt x="497" y="1791"/>
                  </a:lnTo>
                  <a:cubicBezTo>
                    <a:pt x="517" y="1821"/>
                    <a:pt x="547" y="1836"/>
                    <a:pt x="577" y="1836"/>
                  </a:cubicBezTo>
                  <a:cubicBezTo>
                    <a:pt x="607" y="1836"/>
                    <a:pt x="637" y="1821"/>
                    <a:pt x="657" y="1791"/>
                  </a:cubicBezTo>
                  <a:cubicBezTo>
                    <a:pt x="696" y="1612"/>
                    <a:pt x="696" y="1413"/>
                    <a:pt x="716" y="1214"/>
                  </a:cubicBezTo>
                  <a:cubicBezTo>
                    <a:pt x="617" y="816"/>
                    <a:pt x="776" y="398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9"/>
            <p:cNvSpPr/>
            <p:nvPr/>
          </p:nvSpPr>
          <p:spPr>
            <a:xfrm>
              <a:off x="4050950" y="4629550"/>
              <a:ext cx="28850" cy="46150"/>
            </a:xfrm>
            <a:custGeom>
              <a:avLst/>
              <a:gdLst/>
              <a:ahLst/>
              <a:cxnLst/>
              <a:rect l="l" t="t" r="r" b="b"/>
              <a:pathLst>
                <a:path w="1154" h="1846" extrusionOk="0">
                  <a:moveTo>
                    <a:pt x="1037" y="1"/>
                  </a:moveTo>
                  <a:cubicBezTo>
                    <a:pt x="1000" y="1"/>
                    <a:pt x="965" y="26"/>
                    <a:pt x="935" y="75"/>
                  </a:cubicBezTo>
                  <a:cubicBezTo>
                    <a:pt x="497" y="453"/>
                    <a:pt x="0" y="772"/>
                    <a:pt x="60" y="1448"/>
                  </a:cubicBezTo>
                  <a:cubicBezTo>
                    <a:pt x="80" y="1607"/>
                    <a:pt x="99" y="1766"/>
                    <a:pt x="279" y="1846"/>
                  </a:cubicBezTo>
                  <a:cubicBezTo>
                    <a:pt x="577" y="1249"/>
                    <a:pt x="855" y="672"/>
                    <a:pt x="1154" y="75"/>
                  </a:cubicBezTo>
                  <a:cubicBezTo>
                    <a:pt x="1114" y="26"/>
                    <a:pt x="1074" y="1"/>
                    <a:pt x="10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9"/>
            <p:cNvSpPr/>
            <p:nvPr/>
          </p:nvSpPr>
          <p:spPr>
            <a:xfrm>
              <a:off x="3913675" y="4845275"/>
              <a:ext cx="43575" cy="30500"/>
            </a:xfrm>
            <a:custGeom>
              <a:avLst/>
              <a:gdLst/>
              <a:ahLst/>
              <a:cxnLst/>
              <a:rect l="l" t="t" r="r" b="b"/>
              <a:pathLst>
                <a:path w="1743" h="1220" extrusionOk="0">
                  <a:moveTo>
                    <a:pt x="279" y="0"/>
                  </a:moveTo>
                  <a:cubicBezTo>
                    <a:pt x="40" y="139"/>
                    <a:pt x="1" y="319"/>
                    <a:pt x="80" y="577"/>
                  </a:cubicBezTo>
                  <a:cubicBezTo>
                    <a:pt x="160" y="617"/>
                    <a:pt x="299" y="617"/>
                    <a:pt x="239" y="776"/>
                  </a:cubicBezTo>
                  <a:cubicBezTo>
                    <a:pt x="478" y="915"/>
                    <a:pt x="677" y="1174"/>
                    <a:pt x="896" y="1214"/>
                  </a:cubicBezTo>
                  <a:cubicBezTo>
                    <a:pt x="920" y="1218"/>
                    <a:pt x="944" y="1220"/>
                    <a:pt x="967" y="1220"/>
                  </a:cubicBezTo>
                  <a:cubicBezTo>
                    <a:pt x="1276" y="1220"/>
                    <a:pt x="1432" y="865"/>
                    <a:pt x="1692" y="716"/>
                  </a:cubicBezTo>
                  <a:cubicBezTo>
                    <a:pt x="1742" y="564"/>
                    <a:pt x="1693" y="513"/>
                    <a:pt x="1555" y="513"/>
                  </a:cubicBezTo>
                  <a:cubicBezTo>
                    <a:pt x="1530" y="513"/>
                    <a:pt x="1503" y="514"/>
                    <a:pt x="1473" y="517"/>
                  </a:cubicBezTo>
                  <a:cubicBezTo>
                    <a:pt x="1214" y="621"/>
                    <a:pt x="1051" y="686"/>
                    <a:pt x="924" y="686"/>
                  </a:cubicBezTo>
                  <a:cubicBezTo>
                    <a:pt x="708" y="686"/>
                    <a:pt x="592" y="50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9"/>
            <p:cNvSpPr/>
            <p:nvPr/>
          </p:nvSpPr>
          <p:spPr>
            <a:xfrm>
              <a:off x="4012650" y="4981525"/>
              <a:ext cx="39800" cy="15950"/>
            </a:xfrm>
            <a:custGeom>
              <a:avLst/>
              <a:gdLst/>
              <a:ahLst/>
              <a:cxnLst/>
              <a:rect l="l" t="t" r="r" b="b"/>
              <a:pathLst>
                <a:path w="1592" h="638" extrusionOk="0">
                  <a:moveTo>
                    <a:pt x="199" y="1"/>
                  </a:moveTo>
                  <a:cubicBezTo>
                    <a:pt x="179" y="120"/>
                    <a:pt x="140" y="259"/>
                    <a:pt x="0" y="339"/>
                  </a:cubicBezTo>
                  <a:cubicBezTo>
                    <a:pt x="199" y="558"/>
                    <a:pt x="478" y="498"/>
                    <a:pt x="697" y="538"/>
                  </a:cubicBezTo>
                  <a:cubicBezTo>
                    <a:pt x="935" y="558"/>
                    <a:pt x="1174" y="618"/>
                    <a:pt x="1413" y="637"/>
                  </a:cubicBezTo>
                  <a:cubicBezTo>
                    <a:pt x="1592" y="419"/>
                    <a:pt x="1433" y="299"/>
                    <a:pt x="1234" y="200"/>
                  </a:cubicBezTo>
                  <a:cubicBezTo>
                    <a:pt x="1035" y="160"/>
                    <a:pt x="836" y="200"/>
                    <a:pt x="697" y="21"/>
                  </a:cubicBezTo>
                  <a:cubicBezTo>
                    <a:pt x="517" y="21"/>
                    <a:pt x="37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9"/>
            <p:cNvSpPr/>
            <p:nvPr/>
          </p:nvSpPr>
          <p:spPr>
            <a:xfrm>
              <a:off x="3909200" y="4799850"/>
              <a:ext cx="13950" cy="38350"/>
            </a:xfrm>
            <a:custGeom>
              <a:avLst/>
              <a:gdLst/>
              <a:ahLst/>
              <a:cxnLst/>
              <a:rect l="l" t="t" r="r" b="b"/>
              <a:pathLst>
                <a:path w="558" h="1534" extrusionOk="0">
                  <a:moveTo>
                    <a:pt x="327" y="1"/>
                  </a:moveTo>
                  <a:cubicBezTo>
                    <a:pt x="312" y="1"/>
                    <a:pt x="296" y="3"/>
                    <a:pt x="279" y="7"/>
                  </a:cubicBezTo>
                  <a:cubicBezTo>
                    <a:pt x="140" y="7"/>
                    <a:pt x="100" y="146"/>
                    <a:pt x="100" y="246"/>
                  </a:cubicBezTo>
                  <a:cubicBezTo>
                    <a:pt x="80" y="644"/>
                    <a:pt x="1" y="1061"/>
                    <a:pt x="140" y="1459"/>
                  </a:cubicBezTo>
                  <a:cubicBezTo>
                    <a:pt x="164" y="1507"/>
                    <a:pt x="203" y="1534"/>
                    <a:pt x="247" y="1534"/>
                  </a:cubicBezTo>
                  <a:cubicBezTo>
                    <a:pt x="276" y="1534"/>
                    <a:pt x="307" y="1522"/>
                    <a:pt x="339" y="1499"/>
                  </a:cubicBezTo>
                  <a:cubicBezTo>
                    <a:pt x="558" y="1101"/>
                    <a:pt x="379" y="644"/>
                    <a:pt x="478" y="226"/>
                  </a:cubicBezTo>
                  <a:cubicBezTo>
                    <a:pt x="496" y="137"/>
                    <a:pt x="450" y="1"/>
                    <a:pt x="3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9"/>
            <p:cNvSpPr/>
            <p:nvPr/>
          </p:nvSpPr>
          <p:spPr>
            <a:xfrm>
              <a:off x="4020100" y="4834575"/>
              <a:ext cx="15450" cy="28125"/>
            </a:xfrm>
            <a:custGeom>
              <a:avLst/>
              <a:gdLst/>
              <a:ahLst/>
              <a:cxnLst/>
              <a:rect l="l" t="t" r="r" b="b"/>
              <a:pathLst>
                <a:path w="618" h="1125" extrusionOk="0">
                  <a:moveTo>
                    <a:pt x="410" y="0"/>
                  </a:moveTo>
                  <a:cubicBezTo>
                    <a:pt x="268" y="0"/>
                    <a:pt x="189" y="175"/>
                    <a:pt x="100" y="249"/>
                  </a:cubicBezTo>
                  <a:cubicBezTo>
                    <a:pt x="1" y="607"/>
                    <a:pt x="140" y="866"/>
                    <a:pt x="379" y="1124"/>
                  </a:cubicBezTo>
                  <a:cubicBezTo>
                    <a:pt x="438" y="1045"/>
                    <a:pt x="538" y="1005"/>
                    <a:pt x="617" y="926"/>
                  </a:cubicBezTo>
                  <a:cubicBezTo>
                    <a:pt x="597" y="647"/>
                    <a:pt x="597" y="369"/>
                    <a:pt x="578" y="70"/>
                  </a:cubicBezTo>
                  <a:cubicBezTo>
                    <a:pt x="512" y="20"/>
                    <a:pt x="457" y="0"/>
                    <a:pt x="4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9"/>
            <p:cNvSpPr/>
            <p:nvPr/>
          </p:nvSpPr>
          <p:spPr>
            <a:xfrm>
              <a:off x="3951475" y="4831350"/>
              <a:ext cx="24400" cy="31850"/>
            </a:xfrm>
            <a:custGeom>
              <a:avLst/>
              <a:gdLst/>
              <a:ahLst/>
              <a:cxnLst/>
              <a:rect l="l" t="t" r="r" b="b"/>
              <a:pathLst>
                <a:path w="976" h="1274" extrusionOk="0">
                  <a:moveTo>
                    <a:pt x="975" y="0"/>
                  </a:moveTo>
                  <a:cubicBezTo>
                    <a:pt x="856" y="40"/>
                    <a:pt x="756" y="100"/>
                    <a:pt x="677" y="179"/>
                  </a:cubicBezTo>
                  <a:lnTo>
                    <a:pt x="0" y="1074"/>
                  </a:lnTo>
                  <a:cubicBezTo>
                    <a:pt x="60" y="1154"/>
                    <a:pt x="120" y="1194"/>
                    <a:pt x="180" y="1273"/>
                  </a:cubicBezTo>
                  <a:cubicBezTo>
                    <a:pt x="737" y="1035"/>
                    <a:pt x="737" y="458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9"/>
            <p:cNvSpPr/>
            <p:nvPr/>
          </p:nvSpPr>
          <p:spPr>
            <a:xfrm>
              <a:off x="3924625" y="4761600"/>
              <a:ext cx="44275" cy="15925"/>
            </a:xfrm>
            <a:custGeom>
              <a:avLst/>
              <a:gdLst/>
              <a:ahLst/>
              <a:cxnLst/>
              <a:rect l="l" t="t" r="r" b="b"/>
              <a:pathLst>
                <a:path w="1771" h="637" extrusionOk="0">
                  <a:moveTo>
                    <a:pt x="963" y="0"/>
                  </a:moveTo>
                  <a:cubicBezTo>
                    <a:pt x="724" y="0"/>
                    <a:pt x="491" y="178"/>
                    <a:pt x="0" y="562"/>
                  </a:cubicBezTo>
                  <a:cubicBezTo>
                    <a:pt x="70" y="612"/>
                    <a:pt x="135" y="637"/>
                    <a:pt x="197" y="637"/>
                  </a:cubicBezTo>
                  <a:cubicBezTo>
                    <a:pt x="259" y="637"/>
                    <a:pt x="319" y="612"/>
                    <a:pt x="378" y="562"/>
                  </a:cubicBezTo>
                  <a:cubicBezTo>
                    <a:pt x="635" y="411"/>
                    <a:pt x="892" y="375"/>
                    <a:pt x="1158" y="375"/>
                  </a:cubicBezTo>
                  <a:cubicBezTo>
                    <a:pt x="1242" y="375"/>
                    <a:pt x="1327" y="378"/>
                    <a:pt x="1413" y="383"/>
                  </a:cubicBezTo>
                  <a:cubicBezTo>
                    <a:pt x="1482" y="433"/>
                    <a:pt x="1547" y="458"/>
                    <a:pt x="1607" y="458"/>
                  </a:cubicBezTo>
                  <a:cubicBezTo>
                    <a:pt x="1666" y="458"/>
                    <a:pt x="1721" y="433"/>
                    <a:pt x="1771" y="383"/>
                  </a:cubicBezTo>
                  <a:cubicBezTo>
                    <a:pt x="1383" y="134"/>
                    <a:pt x="1171" y="0"/>
                    <a:pt x="9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9"/>
            <p:cNvSpPr/>
            <p:nvPr/>
          </p:nvSpPr>
          <p:spPr>
            <a:xfrm>
              <a:off x="4043475" y="4665725"/>
              <a:ext cx="14450" cy="26400"/>
            </a:xfrm>
            <a:custGeom>
              <a:avLst/>
              <a:gdLst/>
              <a:ahLst/>
              <a:cxnLst/>
              <a:rect l="l" t="t" r="r" b="b"/>
              <a:pathLst>
                <a:path w="578" h="1056" extrusionOk="0">
                  <a:moveTo>
                    <a:pt x="359" y="1"/>
                  </a:moveTo>
                  <a:cubicBezTo>
                    <a:pt x="140" y="240"/>
                    <a:pt x="80" y="558"/>
                    <a:pt x="1" y="856"/>
                  </a:cubicBezTo>
                  <a:cubicBezTo>
                    <a:pt x="80" y="1015"/>
                    <a:pt x="200" y="1055"/>
                    <a:pt x="379" y="1055"/>
                  </a:cubicBezTo>
                  <a:cubicBezTo>
                    <a:pt x="418" y="836"/>
                    <a:pt x="498" y="618"/>
                    <a:pt x="578" y="399"/>
                  </a:cubicBezTo>
                  <a:cubicBezTo>
                    <a:pt x="538" y="240"/>
                    <a:pt x="538" y="61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9"/>
            <p:cNvSpPr/>
            <p:nvPr/>
          </p:nvSpPr>
          <p:spPr>
            <a:xfrm>
              <a:off x="3906225" y="4836325"/>
              <a:ext cx="14950" cy="22400"/>
            </a:xfrm>
            <a:custGeom>
              <a:avLst/>
              <a:gdLst/>
              <a:ahLst/>
              <a:cxnLst/>
              <a:rect l="l" t="t" r="r" b="b"/>
              <a:pathLst>
                <a:path w="598" h="896" extrusionOk="0">
                  <a:moveTo>
                    <a:pt x="259" y="0"/>
                  </a:moveTo>
                  <a:cubicBezTo>
                    <a:pt x="20" y="358"/>
                    <a:pt x="0" y="677"/>
                    <a:pt x="398" y="895"/>
                  </a:cubicBezTo>
                  <a:cubicBezTo>
                    <a:pt x="458" y="696"/>
                    <a:pt x="517" y="537"/>
                    <a:pt x="597" y="338"/>
                  </a:cubicBezTo>
                  <a:cubicBezTo>
                    <a:pt x="557" y="239"/>
                    <a:pt x="478" y="139"/>
                    <a:pt x="418" y="40"/>
                  </a:cubicBezTo>
                  <a:cubicBezTo>
                    <a:pt x="378" y="40"/>
                    <a:pt x="29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9"/>
            <p:cNvSpPr/>
            <p:nvPr/>
          </p:nvSpPr>
          <p:spPr>
            <a:xfrm>
              <a:off x="3911200" y="4775650"/>
              <a:ext cx="22900" cy="15325"/>
            </a:xfrm>
            <a:custGeom>
              <a:avLst/>
              <a:gdLst/>
              <a:ahLst/>
              <a:cxnLst/>
              <a:rect l="l" t="t" r="r" b="b"/>
              <a:pathLst>
                <a:path w="916" h="613" extrusionOk="0">
                  <a:moveTo>
                    <a:pt x="577" y="0"/>
                  </a:moveTo>
                  <a:cubicBezTo>
                    <a:pt x="458" y="179"/>
                    <a:pt x="0" y="239"/>
                    <a:pt x="318" y="537"/>
                  </a:cubicBezTo>
                  <a:cubicBezTo>
                    <a:pt x="377" y="591"/>
                    <a:pt x="423" y="612"/>
                    <a:pt x="460" y="612"/>
                  </a:cubicBezTo>
                  <a:cubicBezTo>
                    <a:pt x="591" y="612"/>
                    <a:pt x="624" y="356"/>
                    <a:pt x="716" y="279"/>
                  </a:cubicBezTo>
                  <a:cubicBezTo>
                    <a:pt x="816" y="199"/>
                    <a:pt x="836" y="10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9"/>
            <p:cNvSpPr/>
            <p:nvPr/>
          </p:nvSpPr>
          <p:spPr>
            <a:xfrm>
              <a:off x="4050450" y="4625950"/>
              <a:ext cx="32850" cy="5500"/>
            </a:xfrm>
            <a:custGeom>
              <a:avLst/>
              <a:gdLst/>
              <a:ahLst/>
              <a:cxnLst/>
              <a:rect l="l" t="t" r="r" b="b"/>
              <a:pathLst>
                <a:path w="1314" h="220" extrusionOk="0">
                  <a:moveTo>
                    <a:pt x="710" y="0"/>
                  </a:moveTo>
                  <a:cubicBezTo>
                    <a:pt x="501" y="0"/>
                    <a:pt x="287" y="42"/>
                    <a:pt x="68" y="42"/>
                  </a:cubicBezTo>
                  <a:cubicBezTo>
                    <a:pt x="46" y="42"/>
                    <a:pt x="23" y="41"/>
                    <a:pt x="0" y="40"/>
                  </a:cubicBezTo>
                  <a:lnTo>
                    <a:pt x="0" y="40"/>
                  </a:lnTo>
                  <a:cubicBezTo>
                    <a:pt x="299" y="199"/>
                    <a:pt x="657" y="120"/>
                    <a:pt x="955" y="219"/>
                  </a:cubicBezTo>
                  <a:lnTo>
                    <a:pt x="1174" y="219"/>
                  </a:lnTo>
                  <a:cubicBezTo>
                    <a:pt x="1214" y="219"/>
                    <a:pt x="1273" y="219"/>
                    <a:pt x="1313" y="199"/>
                  </a:cubicBezTo>
                  <a:cubicBezTo>
                    <a:pt x="1116" y="40"/>
                    <a:pt x="915" y="0"/>
                    <a:pt x="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9"/>
            <p:cNvSpPr/>
            <p:nvPr/>
          </p:nvSpPr>
          <p:spPr>
            <a:xfrm>
              <a:off x="3995250" y="4977050"/>
              <a:ext cx="21900" cy="6325"/>
            </a:xfrm>
            <a:custGeom>
              <a:avLst/>
              <a:gdLst/>
              <a:ahLst/>
              <a:cxnLst/>
              <a:rect l="l" t="t" r="r" b="b"/>
              <a:pathLst>
                <a:path w="876" h="253" extrusionOk="0">
                  <a:moveTo>
                    <a:pt x="0" y="1"/>
                  </a:moveTo>
                  <a:cubicBezTo>
                    <a:pt x="163" y="150"/>
                    <a:pt x="353" y="253"/>
                    <a:pt x="565" y="253"/>
                  </a:cubicBezTo>
                  <a:cubicBezTo>
                    <a:pt x="664" y="253"/>
                    <a:pt x="768" y="231"/>
                    <a:pt x="875" y="180"/>
                  </a:cubicBezTo>
                  <a:cubicBezTo>
                    <a:pt x="617" y="1"/>
                    <a:pt x="31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9"/>
            <p:cNvSpPr/>
            <p:nvPr/>
          </p:nvSpPr>
          <p:spPr>
            <a:xfrm>
              <a:off x="3959925" y="4770675"/>
              <a:ext cx="14450" cy="9450"/>
            </a:xfrm>
            <a:custGeom>
              <a:avLst/>
              <a:gdLst/>
              <a:ahLst/>
              <a:cxnLst/>
              <a:rect l="l" t="t" r="r" b="b"/>
              <a:pathLst>
                <a:path w="578" h="378" extrusionOk="0">
                  <a:moveTo>
                    <a:pt x="399" y="0"/>
                  </a:moveTo>
                  <a:cubicBezTo>
                    <a:pt x="259" y="20"/>
                    <a:pt x="120" y="20"/>
                    <a:pt x="1" y="20"/>
                  </a:cubicBezTo>
                  <a:cubicBezTo>
                    <a:pt x="60" y="100"/>
                    <a:pt x="120" y="179"/>
                    <a:pt x="180" y="179"/>
                  </a:cubicBezTo>
                  <a:cubicBezTo>
                    <a:pt x="291" y="195"/>
                    <a:pt x="326" y="377"/>
                    <a:pt x="418" y="377"/>
                  </a:cubicBezTo>
                  <a:cubicBezTo>
                    <a:pt x="440" y="377"/>
                    <a:pt x="466" y="366"/>
                    <a:pt x="498" y="339"/>
                  </a:cubicBezTo>
                  <a:cubicBezTo>
                    <a:pt x="578" y="279"/>
                    <a:pt x="518" y="10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9"/>
            <p:cNvSpPr/>
            <p:nvPr/>
          </p:nvSpPr>
          <p:spPr>
            <a:xfrm>
              <a:off x="3967875" y="4617175"/>
              <a:ext cx="18425" cy="4725"/>
            </a:xfrm>
            <a:custGeom>
              <a:avLst/>
              <a:gdLst/>
              <a:ahLst/>
              <a:cxnLst/>
              <a:rect l="l" t="t" r="r" b="b"/>
              <a:pathLst>
                <a:path w="737" h="189" extrusionOk="0">
                  <a:moveTo>
                    <a:pt x="363" y="1"/>
                  </a:moveTo>
                  <a:cubicBezTo>
                    <a:pt x="241" y="1"/>
                    <a:pt x="116" y="34"/>
                    <a:pt x="1" y="53"/>
                  </a:cubicBezTo>
                  <a:cubicBezTo>
                    <a:pt x="123" y="164"/>
                    <a:pt x="262" y="188"/>
                    <a:pt x="404" y="188"/>
                  </a:cubicBezTo>
                  <a:cubicBezTo>
                    <a:pt x="517" y="188"/>
                    <a:pt x="631" y="173"/>
                    <a:pt x="737" y="173"/>
                  </a:cubicBezTo>
                  <a:cubicBezTo>
                    <a:pt x="624" y="39"/>
                    <a:pt x="495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9"/>
            <p:cNvSpPr/>
            <p:nvPr/>
          </p:nvSpPr>
          <p:spPr>
            <a:xfrm>
              <a:off x="3884325" y="4609050"/>
              <a:ext cx="7000" cy="13450"/>
            </a:xfrm>
            <a:custGeom>
              <a:avLst/>
              <a:gdLst/>
              <a:ahLst/>
              <a:cxnLst/>
              <a:rect l="l" t="t" r="r" b="b"/>
              <a:pathLst>
                <a:path w="280" h="538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120"/>
                    <a:pt x="61" y="338"/>
                    <a:pt x="61" y="537"/>
                  </a:cubicBezTo>
                  <a:cubicBezTo>
                    <a:pt x="279" y="418"/>
                    <a:pt x="279" y="19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9"/>
            <p:cNvSpPr/>
            <p:nvPr/>
          </p:nvSpPr>
          <p:spPr>
            <a:xfrm>
              <a:off x="3949475" y="4613775"/>
              <a:ext cx="10475" cy="3475"/>
            </a:xfrm>
            <a:custGeom>
              <a:avLst/>
              <a:gdLst/>
              <a:ahLst/>
              <a:cxnLst/>
              <a:rect l="l" t="t" r="r" b="b"/>
              <a:pathLst>
                <a:path w="419" h="139" extrusionOk="0">
                  <a:moveTo>
                    <a:pt x="131" y="1"/>
                  </a:moveTo>
                  <a:cubicBezTo>
                    <a:pt x="88" y="1"/>
                    <a:pt x="45" y="5"/>
                    <a:pt x="1" y="10"/>
                  </a:cubicBezTo>
                  <a:cubicBezTo>
                    <a:pt x="102" y="111"/>
                    <a:pt x="193" y="139"/>
                    <a:pt x="295" y="139"/>
                  </a:cubicBezTo>
                  <a:cubicBezTo>
                    <a:pt x="334" y="139"/>
                    <a:pt x="375" y="135"/>
                    <a:pt x="419" y="129"/>
                  </a:cubicBezTo>
                  <a:cubicBezTo>
                    <a:pt x="346" y="28"/>
                    <a:pt x="243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9"/>
            <p:cNvSpPr/>
            <p:nvPr/>
          </p:nvSpPr>
          <p:spPr>
            <a:xfrm>
              <a:off x="3890300" y="4599600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" y="0"/>
                  </a:moveTo>
                  <a:lnTo>
                    <a:pt x="1" y="378"/>
                  </a:lnTo>
                  <a:cubicBezTo>
                    <a:pt x="120" y="299"/>
                    <a:pt x="120" y="159"/>
                    <a:pt x="160" y="20"/>
                  </a:cubicBezTo>
                  <a:cubicBezTo>
                    <a:pt x="120" y="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9"/>
            <p:cNvSpPr/>
            <p:nvPr/>
          </p:nvSpPr>
          <p:spPr>
            <a:xfrm>
              <a:off x="3990775" y="4618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74" y="1"/>
                  </a:moveTo>
                  <a:cubicBezTo>
                    <a:pt x="117" y="1"/>
                    <a:pt x="56" y="41"/>
                    <a:pt x="0" y="126"/>
                  </a:cubicBezTo>
                  <a:cubicBezTo>
                    <a:pt x="119" y="145"/>
                    <a:pt x="259" y="145"/>
                    <a:pt x="338" y="145"/>
                  </a:cubicBezTo>
                  <a:cubicBezTo>
                    <a:pt x="296" y="51"/>
                    <a:pt x="238" y="1"/>
                    <a:pt x="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9"/>
            <p:cNvSpPr/>
            <p:nvPr/>
          </p:nvSpPr>
          <p:spPr>
            <a:xfrm>
              <a:off x="4026075" y="4893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40" y="1"/>
                  </a:moveTo>
                  <a:cubicBezTo>
                    <a:pt x="0" y="160"/>
                    <a:pt x="60" y="279"/>
                    <a:pt x="179" y="359"/>
                  </a:cubicBezTo>
                  <a:cubicBezTo>
                    <a:pt x="179" y="200"/>
                    <a:pt x="160" y="10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9"/>
            <p:cNvSpPr/>
            <p:nvPr/>
          </p:nvSpPr>
          <p:spPr>
            <a:xfrm>
              <a:off x="3916175" y="4857200"/>
              <a:ext cx="8475" cy="6500"/>
            </a:xfrm>
            <a:custGeom>
              <a:avLst/>
              <a:gdLst/>
              <a:ahLst/>
              <a:cxnLst/>
              <a:rect l="l" t="t" r="r" b="b"/>
              <a:pathLst>
                <a:path w="339" h="260" extrusionOk="0">
                  <a:moveTo>
                    <a:pt x="0" y="60"/>
                  </a:moveTo>
                  <a:cubicBezTo>
                    <a:pt x="60" y="140"/>
                    <a:pt x="100" y="200"/>
                    <a:pt x="179" y="259"/>
                  </a:cubicBezTo>
                  <a:cubicBezTo>
                    <a:pt x="338" y="1"/>
                    <a:pt x="80" y="120"/>
                    <a:pt x="0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9"/>
            <p:cNvSpPr/>
            <p:nvPr/>
          </p:nvSpPr>
          <p:spPr>
            <a:xfrm>
              <a:off x="4027075" y="4885050"/>
              <a:ext cx="5475" cy="5000"/>
            </a:xfrm>
            <a:custGeom>
              <a:avLst/>
              <a:gdLst/>
              <a:ahLst/>
              <a:cxnLst/>
              <a:rect l="l" t="t" r="r" b="b"/>
              <a:pathLst>
                <a:path w="219" h="200" extrusionOk="0">
                  <a:moveTo>
                    <a:pt x="0" y="1"/>
                  </a:moveTo>
                  <a:cubicBezTo>
                    <a:pt x="0" y="40"/>
                    <a:pt x="0" y="120"/>
                    <a:pt x="20" y="200"/>
                  </a:cubicBezTo>
                  <a:cubicBezTo>
                    <a:pt x="60" y="180"/>
                    <a:pt x="139" y="120"/>
                    <a:pt x="219" y="100"/>
                  </a:cubicBezTo>
                  <a:cubicBezTo>
                    <a:pt x="139" y="80"/>
                    <a:pt x="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9"/>
            <p:cNvSpPr/>
            <p:nvPr/>
          </p:nvSpPr>
          <p:spPr>
            <a:xfrm>
              <a:off x="3885825" y="4626450"/>
              <a:ext cx="2025" cy="5000"/>
            </a:xfrm>
            <a:custGeom>
              <a:avLst/>
              <a:gdLst/>
              <a:ahLst/>
              <a:cxnLst/>
              <a:rect l="l" t="t" r="r" b="b"/>
              <a:pathLst>
                <a:path w="81" h="200" extrusionOk="0">
                  <a:moveTo>
                    <a:pt x="1" y="0"/>
                  </a:moveTo>
                  <a:lnTo>
                    <a:pt x="1" y="199"/>
                  </a:lnTo>
                  <a:cubicBezTo>
                    <a:pt x="21" y="179"/>
                    <a:pt x="80" y="140"/>
                    <a:pt x="80" y="120"/>
                  </a:cubicBezTo>
                  <a:cubicBezTo>
                    <a:pt x="40" y="100"/>
                    <a:pt x="2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9"/>
            <p:cNvSpPr/>
            <p:nvPr/>
          </p:nvSpPr>
          <p:spPr>
            <a:xfrm>
              <a:off x="5397175" y="4694950"/>
              <a:ext cx="362575" cy="80225"/>
            </a:xfrm>
            <a:custGeom>
              <a:avLst/>
              <a:gdLst/>
              <a:ahLst/>
              <a:cxnLst/>
              <a:rect l="l" t="t" r="r" b="b"/>
              <a:pathLst>
                <a:path w="14503" h="3209" extrusionOk="0">
                  <a:moveTo>
                    <a:pt x="14246" y="1"/>
                  </a:moveTo>
                  <a:cubicBezTo>
                    <a:pt x="14179" y="1"/>
                    <a:pt x="14104" y="26"/>
                    <a:pt x="14045" y="65"/>
                  </a:cubicBezTo>
                  <a:lnTo>
                    <a:pt x="13727" y="65"/>
                  </a:lnTo>
                  <a:cubicBezTo>
                    <a:pt x="13628" y="149"/>
                    <a:pt x="13518" y="166"/>
                    <a:pt x="13403" y="166"/>
                  </a:cubicBezTo>
                  <a:cubicBezTo>
                    <a:pt x="13326" y="166"/>
                    <a:pt x="13247" y="158"/>
                    <a:pt x="13168" y="158"/>
                  </a:cubicBezTo>
                  <a:cubicBezTo>
                    <a:pt x="13059" y="158"/>
                    <a:pt x="12951" y="173"/>
                    <a:pt x="12851" y="244"/>
                  </a:cubicBezTo>
                  <a:cubicBezTo>
                    <a:pt x="12762" y="334"/>
                    <a:pt x="12662" y="344"/>
                    <a:pt x="12563" y="344"/>
                  </a:cubicBezTo>
                  <a:cubicBezTo>
                    <a:pt x="12534" y="344"/>
                    <a:pt x="12506" y="343"/>
                    <a:pt x="12478" y="343"/>
                  </a:cubicBezTo>
                  <a:cubicBezTo>
                    <a:pt x="12407" y="343"/>
                    <a:pt x="12338" y="348"/>
                    <a:pt x="12274" y="384"/>
                  </a:cubicBezTo>
                  <a:cubicBezTo>
                    <a:pt x="11538" y="384"/>
                    <a:pt x="10842" y="762"/>
                    <a:pt x="10086" y="781"/>
                  </a:cubicBezTo>
                  <a:cubicBezTo>
                    <a:pt x="9450" y="1060"/>
                    <a:pt x="8753" y="1140"/>
                    <a:pt x="8077" y="1259"/>
                  </a:cubicBezTo>
                  <a:cubicBezTo>
                    <a:pt x="5332" y="1716"/>
                    <a:pt x="2706" y="2472"/>
                    <a:pt x="1" y="3009"/>
                  </a:cubicBezTo>
                  <a:cubicBezTo>
                    <a:pt x="60" y="3129"/>
                    <a:pt x="165" y="3139"/>
                    <a:pt x="269" y="3139"/>
                  </a:cubicBezTo>
                  <a:cubicBezTo>
                    <a:pt x="290" y="3139"/>
                    <a:pt x="311" y="3138"/>
                    <a:pt x="331" y="3138"/>
                  </a:cubicBezTo>
                  <a:cubicBezTo>
                    <a:pt x="414" y="3138"/>
                    <a:pt x="490" y="3145"/>
                    <a:pt x="538" y="3208"/>
                  </a:cubicBezTo>
                  <a:cubicBezTo>
                    <a:pt x="737" y="3169"/>
                    <a:pt x="936" y="3169"/>
                    <a:pt x="1134" y="3149"/>
                  </a:cubicBezTo>
                  <a:cubicBezTo>
                    <a:pt x="3124" y="2830"/>
                    <a:pt x="5033" y="2254"/>
                    <a:pt x="7023" y="1915"/>
                  </a:cubicBezTo>
                  <a:cubicBezTo>
                    <a:pt x="8674" y="1637"/>
                    <a:pt x="10285" y="1259"/>
                    <a:pt x="11896" y="941"/>
                  </a:cubicBezTo>
                  <a:cubicBezTo>
                    <a:pt x="11984" y="877"/>
                    <a:pt x="12084" y="867"/>
                    <a:pt x="12188" y="867"/>
                  </a:cubicBezTo>
                  <a:cubicBezTo>
                    <a:pt x="12233" y="867"/>
                    <a:pt x="12278" y="869"/>
                    <a:pt x="12323" y="869"/>
                  </a:cubicBezTo>
                  <a:cubicBezTo>
                    <a:pt x="12437" y="869"/>
                    <a:pt x="12550" y="858"/>
                    <a:pt x="12652" y="781"/>
                  </a:cubicBezTo>
                  <a:cubicBezTo>
                    <a:pt x="12672" y="762"/>
                    <a:pt x="12712" y="762"/>
                    <a:pt x="12772" y="762"/>
                  </a:cubicBezTo>
                  <a:lnTo>
                    <a:pt x="12990" y="622"/>
                  </a:lnTo>
                  <a:cubicBezTo>
                    <a:pt x="13209" y="443"/>
                    <a:pt x="13508" y="583"/>
                    <a:pt x="13746" y="463"/>
                  </a:cubicBezTo>
                  <a:cubicBezTo>
                    <a:pt x="13906" y="443"/>
                    <a:pt x="14065" y="443"/>
                    <a:pt x="14244" y="403"/>
                  </a:cubicBezTo>
                  <a:cubicBezTo>
                    <a:pt x="14383" y="344"/>
                    <a:pt x="14502" y="244"/>
                    <a:pt x="14403" y="85"/>
                  </a:cubicBezTo>
                  <a:cubicBezTo>
                    <a:pt x="14373" y="26"/>
                    <a:pt x="14313" y="1"/>
                    <a:pt x="142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9"/>
            <p:cNvSpPr/>
            <p:nvPr/>
          </p:nvSpPr>
          <p:spPr>
            <a:xfrm>
              <a:off x="4197650" y="4638625"/>
              <a:ext cx="320300" cy="52300"/>
            </a:xfrm>
            <a:custGeom>
              <a:avLst/>
              <a:gdLst/>
              <a:ahLst/>
              <a:cxnLst/>
              <a:rect l="l" t="t" r="r" b="b"/>
              <a:pathLst>
                <a:path w="12812" h="2092" extrusionOk="0">
                  <a:moveTo>
                    <a:pt x="202" y="0"/>
                  </a:moveTo>
                  <a:cubicBezTo>
                    <a:pt x="170" y="0"/>
                    <a:pt x="136" y="9"/>
                    <a:pt x="100" y="31"/>
                  </a:cubicBezTo>
                  <a:cubicBezTo>
                    <a:pt x="0" y="150"/>
                    <a:pt x="0" y="269"/>
                    <a:pt x="100" y="409"/>
                  </a:cubicBezTo>
                  <a:cubicBezTo>
                    <a:pt x="199" y="409"/>
                    <a:pt x="299" y="429"/>
                    <a:pt x="398" y="429"/>
                  </a:cubicBezTo>
                  <a:cubicBezTo>
                    <a:pt x="557" y="508"/>
                    <a:pt x="697" y="508"/>
                    <a:pt x="856" y="508"/>
                  </a:cubicBezTo>
                  <a:cubicBezTo>
                    <a:pt x="975" y="508"/>
                    <a:pt x="1075" y="508"/>
                    <a:pt x="1174" y="568"/>
                  </a:cubicBezTo>
                  <a:cubicBezTo>
                    <a:pt x="1333" y="608"/>
                    <a:pt x="1472" y="608"/>
                    <a:pt x="1632" y="627"/>
                  </a:cubicBezTo>
                  <a:cubicBezTo>
                    <a:pt x="1786" y="694"/>
                    <a:pt x="1947" y="708"/>
                    <a:pt x="2109" y="708"/>
                  </a:cubicBezTo>
                  <a:cubicBezTo>
                    <a:pt x="2235" y="708"/>
                    <a:pt x="2362" y="700"/>
                    <a:pt x="2489" y="700"/>
                  </a:cubicBezTo>
                  <a:cubicBezTo>
                    <a:pt x="2642" y="700"/>
                    <a:pt x="2794" y="712"/>
                    <a:pt x="2944" y="767"/>
                  </a:cubicBezTo>
                  <a:cubicBezTo>
                    <a:pt x="3362" y="846"/>
                    <a:pt x="3760" y="906"/>
                    <a:pt x="4158" y="966"/>
                  </a:cubicBezTo>
                  <a:cubicBezTo>
                    <a:pt x="5550" y="1244"/>
                    <a:pt x="6983" y="1204"/>
                    <a:pt x="8395" y="1523"/>
                  </a:cubicBezTo>
                  <a:cubicBezTo>
                    <a:pt x="8554" y="1622"/>
                    <a:pt x="8793" y="1523"/>
                    <a:pt x="8932" y="1642"/>
                  </a:cubicBezTo>
                  <a:cubicBezTo>
                    <a:pt x="9085" y="1728"/>
                    <a:pt x="9242" y="1750"/>
                    <a:pt x="9399" y="1750"/>
                  </a:cubicBezTo>
                  <a:cubicBezTo>
                    <a:pt x="9565" y="1750"/>
                    <a:pt x="9732" y="1726"/>
                    <a:pt x="9895" y="1726"/>
                  </a:cubicBezTo>
                  <a:cubicBezTo>
                    <a:pt x="10042" y="1726"/>
                    <a:pt x="10186" y="1746"/>
                    <a:pt x="10325" y="1821"/>
                  </a:cubicBezTo>
                  <a:cubicBezTo>
                    <a:pt x="10643" y="1821"/>
                    <a:pt x="10981" y="1841"/>
                    <a:pt x="11299" y="1841"/>
                  </a:cubicBezTo>
                  <a:cubicBezTo>
                    <a:pt x="11498" y="1920"/>
                    <a:pt x="11697" y="1881"/>
                    <a:pt x="11896" y="1980"/>
                  </a:cubicBezTo>
                  <a:cubicBezTo>
                    <a:pt x="11976" y="2000"/>
                    <a:pt x="12075" y="2000"/>
                    <a:pt x="12175" y="2020"/>
                  </a:cubicBezTo>
                  <a:cubicBezTo>
                    <a:pt x="12285" y="2031"/>
                    <a:pt x="12414" y="2091"/>
                    <a:pt x="12524" y="2091"/>
                  </a:cubicBezTo>
                  <a:cubicBezTo>
                    <a:pt x="12612" y="2091"/>
                    <a:pt x="12688" y="2053"/>
                    <a:pt x="12732" y="1920"/>
                  </a:cubicBezTo>
                  <a:cubicBezTo>
                    <a:pt x="12811" y="1702"/>
                    <a:pt x="12493" y="1741"/>
                    <a:pt x="12413" y="1622"/>
                  </a:cubicBezTo>
                  <a:cubicBezTo>
                    <a:pt x="12402" y="1599"/>
                    <a:pt x="12390" y="1589"/>
                    <a:pt x="12370" y="1589"/>
                  </a:cubicBezTo>
                  <a:cubicBezTo>
                    <a:pt x="12357" y="1589"/>
                    <a:pt x="12339" y="1594"/>
                    <a:pt x="12314" y="1602"/>
                  </a:cubicBezTo>
                  <a:cubicBezTo>
                    <a:pt x="12195" y="1543"/>
                    <a:pt x="12069" y="1527"/>
                    <a:pt x="11941" y="1527"/>
                  </a:cubicBezTo>
                  <a:cubicBezTo>
                    <a:pt x="11804" y="1527"/>
                    <a:pt x="11665" y="1545"/>
                    <a:pt x="11531" y="1545"/>
                  </a:cubicBezTo>
                  <a:cubicBezTo>
                    <a:pt x="11416" y="1545"/>
                    <a:pt x="11304" y="1532"/>
                    <a:pt x="11200" y="1483"/>
                  </a:cubicBezTo>
                  <a:cubicBezTo>
                    <a:pt x="10902" y="1403"/>
                    <a:pt x="10603" y="1304"/>
                    <a:pt x="10285" y="1244"/>
                  </a:cubicBezTo>
                  <a:cubicBezTo>
                    <a:pt x="8455" y="926"/>
                    <a:pt x="6625" y="767"/>
                    <a:pt x="4775" y="588"/>
                  </a:cubicBezTo>
                  <a:cubicBezTo>
                    <a:pt x="4606" y="519"/>
                    <a:pt x="4434" y="501"/>
                    <a:pt x="4260" y="501"/>
                  </a:cubicBezTo>
                  <a:cubicBezTo>
                    <a:pt x="4075" y="501"/>
                    <a:pt x="3889" y="522"/>
                    <a:pt x="3706" y="522"/>
                  </a:cubicBezTo>
                  <a:cubicBezTo>
                    <a:pt x="3514" y="522"/>
                    <a:pt x="3325" y="499"/>
                    <a:pt x="3143" y="409"/>
                  </a:cubicBezTo>
                  <a:cubicBezTo>
                    <a:pt x="2911" y="328"/>
                    <a:pt x="2666" y="324"/>
                    <a:pt x="2420" y="324"/>
                  </a:cubicBezTo>
                  <a:cubicBezTo>
                    <a:pt x="2392" y="324"/>
                    <a:pt x="2365" y="324"/>
                    <a:pt x="2338" y="324"/>
                  </a:cubicBezTo>
                  <a:cubicBezTo>
                    <a:pt x="2064" y="324"/>
                    <a:pt x="1791" y="319"/>
                    <a:pt x="1532" y="210"/>
                  </a:cubicBezTo>
                  <a:lnTo>
                    <a:pt x="1472" y="170"/>
                  </a:lnTo>
                  <a:lnTo>
                    <a:pt x="1433" y="210"/>
                  </a:lnTo>
                  <a:cubicBezTo>
                    <a:pt x="1305" y="153"/>
                    <a:pt x="1173" y="142"/>
                    <a:pt x="1040" y="142"/>
                  </a:cubicBezTo>
                  <a:cubicBezTo>
                    <a:pt x="953" y="142"/>
                    <a:pt x="866" y="147"/>
                    <a:pt x="780" y="147"/>
                  </a:cubicBezTo>
                  <a:cubicBezTo>
                    <a:pt x="632" y="147"/>
                    <a:pt x="488" y="132"/>
                    <a:pt x="358" y="51"/>
                  </a:cubicBezTo>
                  <a:cubicBezTo>
                    <a:pt x="308" y="25"/>
                    <a:pt x="258" y="0"/>
                    <a:pt x="2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9"/>
            <p:cNvSpPr/>
            <p:nvPr/>
          </p:nvSpPr>
          <p:spPr>
            <a:xfrm>
              <a:off x="5104750" y="4949700"/>
              <a:ext cx="51750" cy="264275"/>
            </a:xfrm>
            <a:custGeom>
              <a:avLst/>
              <a:gdLst/>
              <a:ahLst/>
              <a:cxnLst/>
              <a:rect l="l" t="t" r="r" b="b"/>
              <a:pathLst>
                <a:path w="2070" h="10571" extrusionOk="0">
                  <a:moveTo>
                    <a:pt x="578" y="1"/>
                  </a:moveTo>
                  <a:cubicBezTo>
                    <a:pt x="478" y="41"/>
                    <a:pt x="458" y="140"/>
                    <a:pt x="379" y="220"/>
                  </a:cubicBezTo>
                  <a:lnTo>
                    <a:pt x="359" y="239"/>
                  </a:lnTo>
                  <a:lnTo>
                    <a:pt x="379" y="299"/>
                  </a:lnTo>
                  <a:cubicBezTo>
                    <a:pt x="259" y="538"/>
                    <a:pt x="379" y="836"/>
                    <a:pt x="219" y="1095"/>
                  </a:cubicBezTo>
                  <a:cubicBezTo>
                    <a:pt x="180" y="1154"/>
                    <a:pt x="180" y="1254"/>
                    <a:pt x="200" y="1353"/>
                  </a:cubicBezTo>
                  <a:cubicBezTo>
                    <a:pt x="21" y="1851"/>
                    <a:pt x="239" y="2388"/>
                    <a:pt x="60" y="2845"/>
                  </a:cubicBezTo>
                  <a:lnTo>
                    <a:pt x="60" y="3024"/>
                  </a:lnTo>
                  <a:cubicBezTo>
                    <a:pt x="239" y="3880"/>
                    <a:pt x="1" y="4715"/>
                    <a:pt x="180" y="5571"/>
                  </a:cubicBezTo>
                  <a:cubicBezTo>
                    <a:pt x="120" y="5670"/>
                    <a:pt x="120" y="5770"/>
                    <a:pt x="200" y="5849"/>
                  </a:cubicBezTo>
                  <a:cubicBezTo>
                    <a:pt x="219" y="5849"/>
                    <a:pt x="219" y="5849"/>
                    <a:pt x="259" y="5889"/>
                  </a:cubicBezTo>
                  <a:cubicBezTo>
                    <a:pt x="259" y="5949"/>
                    <a:pt x="259" y="5969"/>
                    <a:pt x="200" y="6008"/>
                  </a:cubicBezTo>
                  <a:cubicBezTo>
                    <a:pt x="160" y="7063"/>
                    <a:pt x="359" y="8037"/>
                    <a:pt x="717" y="8992"/>
                  </a:cubicBezTo>
                  <a:cubicBezTo>
                    <a:pt x="776" y="9072"/>
                    <a:pt x="856" y="9131"/>
                    <a:pt x="936" y="9171"/>
                  </a:cubicBezTo>
                  <a:cubicBezTo>
                    <a:pt x="916" y="9211"/>
                    <a:pt x="936" y="9251"/>
                    <a:pt x="995" y="9271"/>
                  </a:cubicBezTo>
                  <a:cubicBezTo>
                    <a:pt x="1035" y="9350"/>
                    <a:pt x="1095" y="9410"/>
                    <a:pt x="1115" y="9490"/>
                  </a:cubicBezTo>
                  <a:cubicBezTo>
                    <a:pt x="1095" y="9549"/>
                    <a:pt x="1115" y="9589"/>
                    <a:pt x="1174" y="9609"/>
                  </a:cubicBezTo>
                  <a:cubicBezTo>
                    <a:pt x="1214" y="9688"/>
                    <a:pt x="1274" y="9768"/>
                    <a:pt x="1294" y="9848"/>
                  </a:cubicBezTo>
                  <a:cubicBezTo>
                    <a:pt x="1274" y="9907"/>
                    <a:pt x="1294" y="9967"/>
                    <a:pt x="1333" y="9987"/>
                  </a:cubicBezTo>
                  <a:cubicBezTo>
                    <a:pt x="1393" y="10047"/>
                    <a:pt x="1413" y="10106"/>
                    <a:pt x="1473" y="10186"/>
                  </a:cubicBezTo>
                  <a:cubicBezTo>
                    <a:pt x="1433" y="10245"/>
                    <a:pt x="1473" y="10265"/>
                    <a:pt x="1493" y="10305"/>
                  </a:cubicBezTo>
                  <a:cubicBezTo>
                    <a:pt x="1532" y="10365"/>
                    <a:pt x="1592" y="10444"/>
                    <a:pt x="1632" y="10484"/>
                  </a:cubicBezTo>
                  <a:cubicBezTo>
                    <a:pt x="1693" y="10545"/>
                    <a:pt x="1777" y="10571"/>
                    <a:pt x="1857" y="10571"/>
                  </a:cubicBezTo>
                  <a:cubicBezTo>
                    <a:pt x="1882" y="10571"/>
                    <a:pt x="1907" y="10568"/>
                    <a:pt x="1930" y="10564"/>
                  </a:cubicBezTo>
                  <a:cubicBezTo>
                    <a:pt x="1990" y="10564"/>
                    <a:pt x="2010" y="10544"/>
                    <a:pt x="2030" y="10504"/>
                  </a:cubicBezTo>
                  <a:cubicBezTo>
                    <a:pt x="2030" y="10484"/>
                    <a:pt x="2069" y="10444"/>
                    <a:pt x="2069" y="10405"/>
                  </a:cubicBezTo>
                  <a:cubicBezTo>
                    <a:pt x="2030" y="10385"/>
                    <a:pt x="2030" y="10345"/>
                    <a:pt x="2030" y="10305"/>
                  </a:cubicBezTo>
                  <a:cubicBezTo>
                    <a:pt x="2010" y="10265"/>
                    <a:pt x="1990" y="10186"/>
                    <a:pt x="1930" y="10146"/>
                  </a:cubicBezTo>
                  <a:cubicBezTo>
                    <a:pt x="1930" y="10106"/>
                    <a:pt x="1910" y="10086"/>
                    <a:pt x="1890" y="10066"/>
                  </a:cubicBezTo>
                  <a:cubicBezTo>
                    <a:pt x="1871" y="10007"/>
                    <a:pt x="1811" y="9947"/>
                    <a:pt x="1791" y="9887"/>
                  </a:cubicBezTo>
                  <a:cubicBezTo>
                    <a:pt x="1711" y="9768"/>
                    <a:pt x="1672" y="9649"/>
                    <a:pt x="1612" y="9509"/>
                  </a:cubicBezTo>
                  <a:cubicBezTo>
                    <a:pt x="1592" y="9470"/>
                    <a:pt x="1532" y="9390"/>
                    <a:pt x="1512" y="9350"/>
                  </a:cubicBezTo>
                  <a:cubicBezTo>
                    <a:pt x="1433" y="9191"/>
                    <a:pt x="1473" y="9012"/>
                    <a:pt x="1413" y="8853"/>
                  </a:cubicBezTo>
                  <a:cubicBezTo>
                    <a:pt x="1393" y="8773"/>
                    <a:pt x="1373" y="8714"/>
                    <a:pt x="1333" y="8654"/>
                  </a:cubicBezTo>
                  <a:cubicBezTo>
                    <a:pt x="1314" y="8574"/>
                    <a:pt x="1294" y="8515"/>
                    <a:pt x="1274" y="8455"/>
                  </a:cubicBezTo>
                  <a:cubicBezTo>
                    <a:pt x="1254" y="8395"/>
                    <a:pt x="1214" y="8316"/>
                    <a:pt x="1194" y="8256"/>
                  </a:cubicBezTo>
                  <a:cubicBezTo>
                    <a:pt x="1055" y="7560"/>
                    <a:pt x="1055" y="6864"/>
                    <a:pt x="955" y="6167"/>
                  </a:cubicBezTo>
                  <a:cubicBezTo>
                    <a:pt x="955" y="6088"/>
                    <a:pt x="916" y="6008"/>
                    <a:pt x="896" y="5929"/>
                  </a:cubicBezTo>
                  <a:cubicBezTo>
                    <a:pt x="816" y="5829"/>
                    <a:pt x="737" y="5730"/>
                    <a:pt x="836" y="5610"/>
                  </a:cubicBezTo>
                  <a:lnTo>
                    <a:pt x="836" y="5412"/>
                  </a:lnTo>
                  <a:cubicBezTo>
                    <a:pt x="796" y="5272"/>
                    <a:pt x="776" y="5093"/>
                    <a:pt x="776" y="4914"/>
                  </a:cubicBezTo>
                  <a:cubicBezTo>
                    <a:pt x="776" y="4874"/>
                    <a:pt x="776" y="4795"/>
                    <a:pt x="737" y="4715"/>
                  </a:cubicBezTo>
                  <a:cubicBezTo>
                    <a:pt x="697" y="4516"/>
                    <a:pt x="617" y="4317"/>
                    <a:pt x="717" y="4119"/>
                  </a:cubicBezTo>
                  <a:cubicBezTo>
                    <a:pt x="717" y="4059"/>
                    <a:pt x="737" y="3979"/>
                    <a:pt x="737" y="3900"/>
                  </a:cubicBezTo>
                  <a:cubicBezTo>
                    <a:pt x="737" y="3760"/>
                    <a:pt x="737" y="3601"/>
                    <a:pt x="697" y="3482"/>
                  </a:cubicBezTo>
                  <a:cubicBezTo>
                    <a:pt x="597" y="3382"/>
                    <a:pt x="578" y="3283"/>
                    <a:pt x="677" y="3184"/>
                  </a:cubicBezTo>
                  <a:cubicBezTo>
                    <a:pt x="697" y="3084"/>
                    <a:pt x="697" y="2985"/>
                    <a:pt x="697" y="2885"/>
                  </a:cubicBezTo>
                  <a:cubicBezTo>
                    <a:pt x="697" y="2806"/>
                    <a:pt x="697" y="2746"/>
                    <a:pt x="677" y="2686"/>
                  </a:cubicBezTo>
                  <a:cubicBezTo>
                    <a:pt x="637" y="2487"/>
                    <a:pt x="697" y="2328"/>
                    <a:pt x="796" y="2189"/>
                  </a:cubicBezTo>
                  <a:cubicBezTo>
                    <a:pt x="816" y="2089"/>
                    <a:pt x="816" y="1990"/>
                    <a:pt x="816" y="1891"/>
                  </a:cubicBezTo>
                  <a:cubicBezTo>
                    <a:pt x="796" y="1751"/>
                    <a:pt x="717" y="1632"/>
                    <a:pt x="796" y="1513"/>
                  </a:cubicBezTo>
                  <a:cubicBezTo>
                    <a:pt x="816" y="1473"/>
                    <a:pt x="816" y="1433"/>
                    <a:pt x="836" y="1413"/>
                  </a:cubicBezTo>
                  <a:cubicBezTo>
                    <a:pt x="836" y="1373"/>
                    <a:pt x="876" y="1334"/>
                    <a:pt x="876" y="1314"/>
                  </a:cubicBezTo>
                  <a:cubicBezTo>
                    <a:pt x="896" y="1234"/>
                    <a:pt x="896" y="1135"/>
                    <a:pt x="876" y="1035"/>
                  </a:cubicBezTo>
                  <a:cubicBezTo>
                    <a:pt x="836" y="995"/>
                    <a:pt x="836" y="916"/>
                    <a:pt x="816" y="856"/>
                  </a:cubicBezTo>
                  <a:cubicBezTo>
                    <a:pt x="796" y="757"/>
                    <a:pt x="796" y="657"/>
                    <a:pt x="816" y="597"/>
                  </a:cubicBezTo>
                  <a:cubicBezTo>
                    <a:pt x="836" y="538"/>
                    <a:pt x="876" y="458"/>
                    <a:pt x="876" y="418"/>
                  </a:cubicBezTo>
                  <a:cubicBezTo>
                    <a:pt x="876" y="299"/>
                    <a:pt x="876" y="160"/>
                    <a:pt x="776" y="41"/>
                  </a:cubicBezTo>
                  <a:cubicBezTo>
                    <a:pt x="697" y="1"/>
                    <a:pt x="657" y="1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9"/>
            <p:cNvSpPr/>
            <p:nvPr/>
          </p:nvSpPr>
          <p:spPr>
            <a:xfrm>
              <a:off x="4717350" y="4709350"/>
              <a:ext cx="173075" cy="30575"/>
            </a:xfrm>
            <a:custGeom>
              <a:avLst/>
              <a:gdLst/>
              <a:ahLst/>
              <a:cxnLst/>
              <a:rect l="l" t="t" r="r" b="b"/>
              <a:pathLst>
                <a:path w="6923" h="1223" extrusionOk="0">
                  <a:moveTo>
                    <a:pt x="657" y="0"/>
                  </a:moveTo>
                  <a:cubicBezTo>
                    <a:pt x="571" y="0"/>
                    <a:pt x="484" y="2"/>
                    <a:pt x="398" y="7"/>
                  </a:cubicBezTo>
                  <a:cubicBezTo>
                    <a:pt x="259" y="186"/>
                    <a:pt x="80" y="345"/>
                    <a:pt x="0" y="544"/>
                  </a:cubicBezTo>
                  <a:cubicBezTo>
                    <a:pt x="1691" y="882"/>
                    <a:pt x="3422" y="1041"/>
                    <a:pt x="5133" y="1200"/>
                  </a:cubicBezTo>
                  <a:cubicBezTo>
                    <a:pt x="5232" y="1213"/>
                    <a:pt x="5329" y="1222"/>
                    <a:pt x="5424" y="1222"/>
                  </a:cubicBezTo>
                  <a:cubicBezTo>
                    <a:pt x="5614" y="1222"/>
                    <a:pt x="5796" y="1187"/>
                    <a:pt x="5968" y="1081"/>
                  </a:cubicBezTo>
                  <a:cubicBezTo>
                    <a:pt x="6038" y="1062"/>
                    <a:pt x="6113" y="1058"/>
                    <a:pt x="6190" y="1058"/>
                  </a:cubicBezTo>
                  <a:cubicBezTo>
                    <a:pt x="6262" y="1058"/>
                    <a:pt x="6336" y="1062"/>
                    <a:pt x="6410" y="1062"/>
                  </a:cubicBezTo>
                  <a:cubicBezTo>
                    <a:pt x="6597" y="1062"/>
                    <a:pt x="6781" y="1037"/>
                    <a:pt x="6923" y="862"/>
                  </a:cubicBezTo>
                  <a:cubicBezTo>
                    <a:pt x="5948" y="544"/>
                    <a:pt x="4934" y="544"/>
                    <a:pt x="3939" y="444"/>
                  </a:cubicBezTo>
                  <a:cubicBezTo>
                    <a:pt x="2850" y="333"/>
                    <a:pt x="1761" y="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9"/>
            <p:cNvSpPr/>
            <p:nvPr/>
          </p:nvSpPr>
          <p:spPr>
            <a:xfrm>
              <a:off x="5151500" y="4590400"/>
              <a:ext cx="68150" cy="164775"/>
            </a:xfrm>
            <a:custGeom>
              <a:avLst/>
              <a:gdLst/>
              <a:ahLst/>
              <a:cxnLst/>
              <a:rect l="l" t="t" r="r" b="b"/>
              <a:pathLst>
                <a:path w="2726" h="6591" extrusionOk="0">
                  <a:moveTo>
                    <a:pt x="1880" y="0"/>
                  </a:moveTo>
                  <a:cubicBezTo>
                    <a:pt x="1826" y="0"/>
                    <a:pt x="1771" y="10"/>
                    <a:pt x="1711" y="30"/>
                  </a:cubicBezTo>
                  <a:cubicBezTo>
                    <a:pt x="1632" y="30"/>
                    <a:pt x="1552" y="50"/>
                    <a:pt x="1493" y="70"/>
                  </a:cubicBezTo>
                  <a:cubicBezTo>
                    <a:pt x="1413" y="130"/>
                    <a:pt x="1333" y="149"/>
                    <a:pt x="1294" y="189"/>
                  </a:cubicBezTo>
                  <a:cubicBezTo>
                    <a:pt x="1214" y="249"/>
                    <a:pt x="1174" y="289"/>
                    <a:pt x="1115" y="348"/>
                  </a:cubicBezTo>
                  <a:cubicBezTo>
                    <a:pt x="995" y="448"/>
                    <a:pt x="816" y="527"/>
                    <a:pt x="677" y="587"/>
                  </a:cubicBezTo>
                  <a:lnTo>
                    <a:pt x="518" y="746"/>
                  </a:lnTo>
                  <a:cubicBezTo>
                    <a:pt x="498" y="826"/>
                    <a:pt x="518" y="885"/>
                    <a:pt x="577" y="945"/>
                  </a:cubicBezTo>
                  <a:cubicBezTo>
                    <a:pt x="597" y="1602"/>
                    <a:pt x="498" y="2258"/>
                    <a:pt x="299" y="2915"/>
                  </a:cubicBezTo>
                  <a:cubicBezTo>
                    <a:pt x="1" y="3849"/>
                    <a:pt x="180" y="4765"/>
                    <a:pt x="359" y="5660"/>
                  </a:cubicBezTo>
                  <a:cubicBezTo>
                    <a:pt x="438" y="5998"/>
                    <a:pt x="538" y="6356"/>
                    <a:pt x="916" y="6535"/>
                  </a:cubicBezTo>
                  <a:cubicBezTo>
                    <a:pt x="962" y="6570"/>
                    <a:pt x="995" y="6591"/>
                    <a:pt x="1030" y="6591"/>
                  </a:cubicBezTo>
                  <a:cubicBezTo>
                    <a:pt x="1055" y="6591"/>
                    <a:pt x="1081" y="6580"/>
                    <a:pt x="1115" y="6555"/>
                  </a:cubicBezTo>
                  <a:cubicBezTo>
                    <a:pt x="1234" y="6356"/>
                    <a:pt x="1174" y="6137"/>
                    <a:pt x="1214" y="5938"/>
                  </a:cubicBezTo>
                  <a:cubicBezTo>
                    <a:pt x="1214" y="5859"/>
                    <a:pt x="1214" y="5799"/>
                    <a:pt x="1194" y="5719"/>
                  </a:cubicBezTo>
                  <a:cubicBezTo>
                    <a:pt x="1174" y="5660"/>
                    <a:pt x="1115" y="5600"/>
                    <a:pt x="1075" y="5540"/>
                  </a:cubicBezTo>
                  <a:cubicBezTo>
                    <a:pt x="597" y="5202"/>
                    <a:pt x="737" y="4645"/>
                    <a:pt x="637" y="4168"/>
                  </a:cubicBezTo>
                  <a:cubicBezTo>
                    <a:pt x="617" y="3849"/>
                    <a:pt x="717" y="3551"/>
                    <a:pt x="776" y="3253"/>
                  </a:cubicBezTo>
                  <a:cubicBezTo>
                    <a:pt x="796" y="3113"/>
                    <a:pt x="737" y="2915"/>
                    <a:pt x="856" y="2855"/>
                  </a:cubicBezTo>
                  <a:cubicBezTo>
                    <a:pt x="877" y="2844"/>
                    <a:pt x="896" y="2840"/>
                    <a:pt x="913" y="2840"/>
                  </a:cubicBezTo>
                  <a:cubicBezTo>
                    <a:pt x="1027" y="2840"/>
                    <a:pt x="1073" y="3036"/>
                    <a:pt x="1194" y="3054"/>
                  </a:cubicBezTo>
                  <a:cubicBezTo>
                    <a:pt x="1240" y="3062"/>
                    <a:pt x="1283" y="3066"/>
                    <a:pt x="1323" y="3066"/>
                  </a:cubicBezTo>
                  <a:cubicBezTo>
                    <a:pt x="1657" y="3066"/>
                    <a:pt x="1768" y="2783"/>
                    <a:pt x="1910" y="2517"/>
                  </a:cubicBezTo>
                  <a:cubicBezTo>
                    <a:pt x="1930" y="2377"/>
                    <a:pt x="1930" y="2278"/>
                    <a:pt x="1890" y="2159"/>
                  </a:cubicBezTo>
                  <a:cubicBezTo>
                    <a:pt x="1791" y="1920"/>
                    <a:pt x="1532" y="1840"/>
                    <a:pt x="1313" y="1741"/>
                  </a:cubicBezTo>
                  <a:cubicBezTo>
                    <a:pt x="1254" y="1681"/>
                    <a:pt x="1234" y="1641"/>
                    <a:pt x="1254" y="1582"/>
                  </a:cubicBezTo>
                  <a:cubicBezTo>
                    <a:pt x="1294" y="1542"/>
                    <a:pt x="1313" y="1482"/>
                    <a:pt x="1353" y="1462"/>
                  </a:cubicBezTo>
                  <a:cubicBezTo>
                    <a:pt x="1393" y="1442"/>
                    <a:pt x="1433" y="1383"/>
                    <a:pt x="1493" y="1363"/>
                  </a:cubicBezTo>
                  <a:lnTo>
                    <a:pt x="1632" y="1283"/>
                  </a:lnTo>
                  <a:cubicBezTo>
                    <a:pt x="1731" y="1263"/>
                    <a:pt x="1811" y="1244"/>
                    <a:pt x="1910" y="1224"/>
                  </a:cubicBezTo>
                  <a:cubicBezTo>
                    <a:pt x="1950" y="1184"/>
                    <a:pt x="2030" y="1164"/>
                    <a:pt x="2089" y="1144"/>
                  </a:cubicBezTo>
                  <a:lnTo>
                    <a:pt x="2527" y="846"/>
                  </a:lnTo>
                  <a:cubicBezTo>
                    <a:pt x="2587" y="786"/>
                    <a:pt x="2626" y="726"/>
                    <a:pt x="2686" y="667"/>
                  </a:cubicBezTo>
                  <a:cubicBezTo>
                    <a:pt x="2726" y="587"/>
                    <a:pt x="2726" y="527"/>
                    <a:pt x="2726" y="448"/>
                  </a:cubicBezTo>
                  <a:cubicBezTo>
                    <a:pt x="2607" y="149"/>
                    <a:pt x="2328" y="70"/>
                    <a:pt x="2050" y="30"/>
                  </a:cubicBezTo>
                  <a:cubicBezTo>
                    <a:pt x="1990" y="10"/>
                    <a:pt x="1935" y="0"/>
                    <a:pt x="18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9"/>
            <p:cNvSpPr/>
            <p:nvPr/>
          </p:nvSpPr>
          <p:spPr>
            <a:xfrm>
              <a:off x="4867525" y="4731050"/>
              <a:ext cx="216875" cy="37950"/>
            </a:xfrm>
            <a:custGeom>
              <a:avLst/>
              <a:gdLst/>
              <a:ahLst/>
              <a:cxnLst/>
              <a:rect l="l" t="t" r="r" b="b"/>
              <a:pathLst>
                <a:path w="8675" h="1518" extrusionOk="0">
                  <a:moveTo>
                    <a:pt x="1143" y="1"/>
                  </a:moveTo>
                  <a:cubicBezTo>
                    <a:pt x="1077" y="1"/>
                    <a:pt x="1010" y="6"/>
                    <a:pt x="936" y="14"/>
                  </a:cubicBezTo>
                  <a:cubicBezTo>
                    <a:pt x="866" y="32"/>
                    <a:pt x="791" y="37"/>
                    <a:pt x="714" y="37"/>
                  </a:cubicBezTo>
                  <a:cubicBezTo>
                    <a:pt x="642" y="37"/>
                    <a:pt x="568" y="33"/>
                    <a:pt x="495" y="33"/>
                  </a:cubicBezTo>
                  <a:cubicBezTo>
                    <a:pt x="311" y="33"/>
                    <a:pt x="132" y="58"/>
                    <a:pt x="1" y="233"/>
                  </a:cubicBezTo>
                  <a:cubicBezTo>
                    <a:pt x="220" y="312"/>
                    <a:pt x="498" y="233"/>
                    <a:pt x="717" y="412"/>
                  </a:cubicBezTo>
                  <a:cubicBezTo>
                    <a:pt x="1950" y="730"/>
                    <a:pt x="3223" y="889"/>
                    <a:pt x="4516" y="929"/>
                  </a:cubicBezTo>
                  <a:cubicBezTo>
                    <a:pt x="4696" y="1028"/>
                    <a:pt x="4914" y="929"/>
                    <a:pt x="5093" y="1068"/>
                  </a:cubicBezTo>
                  <a:cubicBezTo>
                    <a:pt x="5232" y="1106"/>
                    <a:pt x="5371" y="1120"/>
                    <a:pt x="5510" y="1120"/>
                  </a:cubicBezTo>
                  <a:cubicBezTo>
                    <a:pt x="5590" y="1120"/>
                    <a:pt x="5670" y="1115"/>
                    <a:pt x="5750" y="1108"/>
                  </a:cubicBezTo>
                  <a:cubicBezTo>
                    <a:pt x="5855" y="1171"/>
                    <a:pt x="5967" y="1185"/>
                    <a:pt x="6081" y="1185"/>
                  </a:cubicBezTo>
                  <a:cubicBezTo>
                    <a:pt x="6169" y="1185"/>
                    <a:pt x="6257" y="1176"/>
                    <a:pt x="6344" y="1176"/>
                  </a:cubicBezTo>
                  <a:cubicBezTo>
                    <a:pt x="6464" y="1176"/>
                    <a:pt x="6580" y="1192"/>
                    <a:pt x="6685" y="1267"/>
                  </a:cubicBezTo>
                  <a:lnTo>
                    <a:pt x="6725" y="1307"/>
                  </a:lnTo>
                  <a:lnTo>
                    <a:pt x="6784" y="1307"/>
                  </a:lnTo>
                  <a:cubicBezTo>
                    <a:pt x="6943" y="1360"/>
                    <a:pt x="7111" y="1369"/>
                    <a:pt x="7276" y="1369"/>
                  </a:cubicBezTo>
                  <a:cubicBezTo>
                    <a:pt x="7359" y="1369"/>
                    <a:pt x="7441" y="1367"/>
                    <a:pt x="7520" y="1367"/>
                  </a:cubicBezTo>
                  <a:cubicBezTo>
                    <a:pt x="7754" y="1367"/>
                    <a:pt x="8008" y="1517"/>
                    <a:pt x="8238" y="1517"/>
                  </a:cubicBezTo>
                  <a:cubicBezTo>
                    <a:pt x="8400" y="1517"/>
                    <a:pt x="8551" y="1442"/>
                    <a:pt x="8674" y="1187"/>
                  </a:cubicBezTo>
                  <a:cubicBezTo>
                    <a:pt x="8654" y="1028"/>
                    <a:pt x="8515" y="1008"/>
                    <a:pt x="8455" y="909"/>
                  </a:cubicBezTo>
                  <a:cubicBezTo>
                    <a:pt x="8415" y="899"/>
                    <a:pt x="8381" y="894"/>
                    <a:pt x="8348" y="894"/>
                  </a:cubicBezTo>
                  <a:cubicBezTo>
                    <a:pt x="8316" y="894"/>
                    <a:pt x="8286" y="899"/>
                    <a:pt x="8256" y="909"/>
                  </a:cubicBezTo>
                  <a:cubicBezTo>
                    <a:pt x="8167" y="960"/>
                    <a:pt x="8079" y="976"/>
                    <a:pt x="7990" y="976"/>
                  </a:cubicBezTo>
                  <a:cubicBezTo>
                    <a:pt x="7829" y="976"/>
                    <a:pt x="7669" y="923"/>
                    <a:pt x="7508" y="923"/>
                  </a:cubicBezTo>
                  <a:cubicBezTo>
                    <a:pt x="7479" y="923"/>
                    <a:pt x="7450" y="925"/>
                    <a:pt x="7421" y="929"/>
                  </a:cubicBezTo>
                  <a:cubicBezTo>
                    <a:pt x="7321" y="909"/>
                    <a:pt x="7222" y="909"/>
                    <a:pt x="7122" y="889"/>
                  </a:cubicBezTo>
                  <a:cubicBezTo>
                    <a:pt x="7083" y="869"/>
                    <a:pt x="7063" y="869"/>
                    <a:pt x="7023" y="829"/>
                  </a:cubicBezTo>
                  <a:cubicBezTo>
                    <a:pt x="6963" y="810"/>
                    <a:pt x="6904" y="770"/>
                    <a:pt x="6884" y="710"/>
                  </a:cubicBezTo>
                  <a:cubicBezTo>
                    <a:pt x="6750" y="652"/>
                    <a:pt x="6613" y="636"/>
                    <a:pt x="6475" y="636"/>
                  </a:cubicBezTo>
                  <a:cubicBezTo>
                    <a:pt x="6314" y="636"/>
                    <a:pt x="6151" y="658"/>
                    <a:pt x="5991" y="658"/>
                  </a:cubicBezTo>
                  <a:cubicBezTo>
                    <a:pt x="5820" y="658"/>
                    <a:pt x="5652" y="633"/>
                    <a:pt x="5491" y="531"/>
                  </a:cubicBezTo>
                  <a:cubicBezTo>
                    <a:pt x="4516" y="332"/>
                    <a:pt x="3542" y="272"/>
                    <a:pt x="2587" y="193"/>
                  </a:cubicBezTo>
                  <a:cubicBezTo>
                    <a:pt x="2436" y="129"/>
                    <a:pt x="2281" y="120"/>
                    <a:pt x="2126" y="120"/>
                  </a:cubicBezTo>
                  <a:cubicBezTo>
                    <a:pt x="2060" y="120"/>
                    <a:pt x="1993" y="121"/>
                    <a:pt x="1927" y="121"/>
                  </a:cubicBezTo>
                  <a:cubicBezTo>
                    <a:pt x="1761" y="121"/>
                    <a:pt x="1595" y="110"/>
                    <a:pt x="1433" y="34"/>
                  </a:cubicBezTo>
                  <a:cubicBezTo>
                    <a:pt x="1328" y="10"/>
                    <a:pt x="1237" y="1"/>
                    <a:pt x="1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9"/>
            <p:cNvSpPr/>
            <p:nvPr/>
          </p:nvSpPr>
          <p:spPr>
            <a:xfrm>
              <a:off x="5217150" y="5150700"/>
              <a:ext cx="181050" cy="56700"/>
            </a:xfrm>
            <a:custGeom>
              <a:avLst/>
              <a:gdLst/>
              <a:ahLst/>
              <a:cxnLst/>
              <a:rect l="l" t="t" r="r" b="b"/>
              <a:pathLst>
                <a:path w="7242" h="2268" extrusionOk="0">
                  <a:moveTo>
                    <a:pt x="7062" y="1"/>
                  </a:moveTo>
                  <a:cubicBezTo>
                    <a:pt x="6988" y="1"/>
                    <a:pt x="6902" y="28"/>
                    <a:pt x="6824" y="37"/>
                  </a:cubicBezTo>
                  <a:cubicBezTo>
                    <a:pt x="6028" y="216"/>
                    <a:pt x="5232" y="355"/>
                    <a:pt x="4456" y="634"/>
                  </a:cubicBezTo>
                  <a:cubicBezTo>
                    <a:pt x="3462" y="1091"/>
                    <a:pt x="2427" y="1330"/>
                    <a:pt x="1353" y="1509"/>
                  </a:cubicBezTo>
                  <a:cubicBezTo>
                    <a:pt x="995" y="1549"/>
                    <a:pt x="677" y="1688"/>
                    <a:pt x="339" y="1748"/>
                  </a:cubicBezTo>
                  <a:cubicBezTo>
                    <a:pt x="199" y="1768"/>
                    <a:pt x="140" y="1847"/>
                    <a:pt x="60" y="1947"/>
                  </a:cubicBezTo>
                  <a:cubicBezTo>
                    <a:pt x="0" y="2026"/>
                    <a:pt x="0" y="2106"/>
                    <a:pt x="60" y="2166"/>
                  </a:cubicBezTo>
                  <a:cubicBezTo>
                    <a:pt x="146" y="2242"/>
                    <a:pt x="236" y="2268"/>
                    <a:pt x="324" y="2268"/>
                  </a:cubicBezTo>
                  <a:cubicBezTo>
                    <a:pt x="420" y="2268"/>
                    <a:pt x="514" y="2237"/>
                    <a:pt x="597" y="2205"/>
                  </a:cubicBezTo>
                  <a:cubicBezTo>
                    <a:pt x="677" y="2110"/>
                    <a:pt x="772" y="2091"/>
                    <a:pt x="873" y="2091"/>
                  </a:cubicBezTo>
                  <a:cubicBezTo>
                    <a:pt x="941" y="2091"/>
                    <a:pt x="1011" y="2099"/>
                    <a:pt x="1080" y="2099"/>
                  </a:cubicBezTo>
                  <a:cubicBezTo>
                    <a:pt x="1167" y="2099"/>
                    <a:pt x="1254" y="2086"/>
                    <a:pt x="1333" y="2026"/>
                  </a:cubicBezTo>
                  <a:cubicBezTo>
                    <a:pt x="2149" y="2007"/>
                    <a:pt x="2885" y="1569"/>
                    <a:pt x="3720" y="1450"/>
                  </a:cubicBezTo>
                  <a:cubicBezTo>
                    <a:pt x="4914" y="1052"/>
                    <a:pt x="6068" y="634"/>
                    <a:pt x="7241" y="236"/>
                  </a:cubicBezTo>
                  <a:cubicBezTo>
                    <a:pt x="7230" y="46"/>
                    <a:pt x="7156" y="1"/>
                    <a:pt x="70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9"/>
            <p:cNvSpPr/>
            <p:nvPr/>
          </p:nvSpPr>
          <p:spPr>
            <a:xfrm>
              <a:off x="5271850" y="4670225"/>
              <a:ext cx="136800" cy="65650"/>
            </a:xfrm>
            <a:custGeom>
              <a:avLst/>
              <a:gdLst/>
              <a:ahLst/>
              <a:cxnLst/>
              <a:rect l="l" t="t" r="r" b="b"/>
              <a:pathLst>
                <a:path w="5472" h="2626" extrusionOk="0">
                  <a:moveTo>
                    <a:pt x="4954" y="0"/>
                  </a:moveTo>
                  <a:cubicBezTo>
                    <a:pt x="4874" y="0"/>
                    <a:pt x="4775" y="0"/>
                    <a:pt x="4715" y="40"/>
                  </a:cubicBezTo>
                  <a:cubicBezTo>
                    <a:pt x="4616" y="60"/>
                    <a:pt x="4476" y="99"/>
                    <a:pt x="4357" y="139"/>
                  </a:cubicBezTo>
                  <a:cubicBezTo>
                    <a:pt x="3362" y="398"/>
                    <a:pt x="2527" y="995"/>
                    <a:pt x="1592" y="1392"/>
                  </a:cubicBezTo>
                  <a:cubicBezTo>
                    <a:pt x="1473" y="1452"/>
                    <a:pt x="1333" y="1532"/>
                    <a:pt x="1174" y="1572"/>
                  </a:cubicBezTo>
                  <a:lnTo>
                    <a:pt x="737" y="1731"/>
                  </a:lnTo>
                  <a:cubicBezTo>
                    <a:pt x="558" y="1770"/>
                    <a:pt x="379" y="1870"/>
                    <a:pt x="239" y="2029"/>
                  </a:cubicBezTo>
                  <a:cubicBezTo>
                    <a:pt x="80" y="2248"/>
                    <a:pt x="1" y="2467"/>
                    <a:pt x="339" y="2626"/>
                  </a:cubicBezTo>
                  <a:cubicBezTo>
                    <a:pt x="379" y="2626"/>
                    <a:pt x="458" y="2606"/>
                    <a:pt x="498" y="2566"/>
                  </a:cubicBezTo>
                  <a:cubicBezTo>
                    <a:pt x="577" y="2546"/>
                    <a:pt x="637" y="2506"/>
                    <a:pt x="677" y="2467"/>
                  </a:cubicBezTo>
                  <a:cubicBezTo>
                    <a:pt x="796" y="2308"/>
                    <a:pt x="1055" y="2447"/>
                    <a:pt x="1194" y="2308"/>
                  </a:cubicBezTo>
                  <a:cubicBezTo>
                    <a:pt x="1532" y="2308"/>
                    <a:pt x="1791" y="2129"/>
                    <a:pt x="2089" y="1989"/>
                  </a:cubicBezTo>
                  <a:cubicBezTo>
                    <a:pt x="2965" y="1651"/>
                    <a:pt x="3780" y="1094"/>
                    <a:pt x="4715" y="875"/>
                  </a:cubicBezTo>
                  <a:cubicBezTo>
                    <a:pt x="4874" y="875"/>
                    <a:pt x="5073" y="875"/>
                    <a:pt x="5173" y="676"/>
                  </a:cubicBezTo>
                  <a:cubicBezTo>
                    <a:pt x="5252" y="597"/>
                    <a:pt x="5332" y="557"/>
                    <a:pt x="5411" y="497"/>
                  </a:cubicBezTo>
                  <a:cubicBezTo>
                    <a:pt x="5471" y="139"/>
                    <a:pt x="5232" y="60"/>
                    <a:pt x="49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9"/>
            <p:cNvSpPr/>
            <p:nvPr/>
          </p:nvSpPr>
          <p:spPr>
            <a:xfrm>
              <a:off x="4940650" y="4985600"/>
              <a:ext cx="21575" cy="154600"/>
            </a:xfrm>
            <a:custGeom>
              <a:avLst/>
              <a:gdLst/>
              <a:ahLst/>
              <a:cxnLst/>
              <a:rect l="l" t="t" r="r" b="b"/>
              <a:pathLst>
                <a:path w="863" h="6184" extrusionOk="0">
                  <a:moveTo>
                    <a:pt x="498" y="1"/>
                  </a:moveTo>
                  <a:cubicBezTo>
                    <a:pt x="454" y="1"/>
                    <a:pt x="413" y="22"/>
                    <a:pt x="378" y="57"/>
                  </a:cubicBezTo>
                  <a:cubicBezTo>
                    <a:pt x="159" y="355"/>
                    <a:pt x="398" y="773"/>
                    <a:pt x="100" y="1071"/>
                  </a:cubicBezTo>
                  <a:cubicBezTo>
                    <a:pt x="80" y="1648"/>
                    <a:pt x="0" y="2225"/>
                    <a:pt x="20" y="2782"/>
                  </a:cubicBezTo>
                  <a:cubicBezTo>
                    <a:pt x="100" y="3936"/>
                    <a:pt x="100" y="5109"/>
                    <a:pt x="577" y="6164"/>
                  </a:cubicBezTo>
                  <a:cubicBezTo>
                    <a:pt x="620" y="6177"/>
                    <a:pt x="659" y="6183"/>
                    <a:pt x="692" y="6183"/>
                  </a:cubicBezTo>
                  <a:cubicBezTo>
                    <a:pt x="812" y="6183"/>
                    <a:pt x="862" y="6101"/>
                    <a:pt x="816" y="5945"/>
                  </a:cubicBezTo>
                  <a:cubicBezTo>
                    <a:pt x="796" y="5686"/>
                    <a:pt x="756" y="5428"/>
                    <a:pt x="716" y="5169"/>
                  </a:cubicBezTo>
                  <a:cubicBezTo>
                    <a:pt x="657" y="4274"/>
                    <a:pt x="438" y="3379"/>
                    <a:pt x="497" y="2484"/>
                  </a:cubicBezTo>
                  <a:cubicBezTo>
                    <a:pt x="537" y="1668"/>
                    <a:pt x="597" y="852"/>
                    <a:pt x="597" y="37"/>
                  </a:cubicBezTo>
                  <a:cubicBezTo>
                    <a:pt x="564" y="12"/>
                    <a:pt x="530" y="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9"/>
            <p:cNvSpPr/>
            <p:nvPr/>
          </p:nvSpPr>
          <p:spPr>
            <a:xfrm>
              <a:off x="5230575" y="4748800"/>
              <a:ext cx="140275" cy="42950"/>
            </a:xfrm>
            <a:custGeom>
              <a:avLst/>
              <a:gdLst/>
              <a:ahLst/>
              <a:cxnLst/>
              <a:rect l="l" t="t" r="r" b="b"/>
              <a:pathLst>
                <a:path w="5611" h="1718" extrusionOk="0">
                  <a:moveTo>
                    <a:pt x="5511" y="0"/>
                  </a:moveTo>
                  <a:lnTo>
                    <a:pt x="5511" y="0"/>
                  </a:lnTo>
                  <a:cubicBezTo>
                    <a:pt x="3939" y="219"/>
                    <a:pt x="2447" y="676"/>
                    <a:pt x="935" y="1054"/>
                  </a:cubicBezTo>
                  <a:cubicBezTo>
                    <a:pt x="914" y="1087"/>
                    <a:pt x="886" y="1102"/>
                    <a:pt x="852" y="1102"/>
                  </a:cubicBezTo>
                  <a:cubicBezTo>
                    <a:pt x="824" y="1102"/>
                    <a:pt x="792" y="1092"/>
                    <a:pt x="756" y="1074"/>
                  </a:cubicBezTo>
                  <a:lnTo>
                    <a:pt x="438" y="1074"/>
                  </a:lnTo>
                  <a:cubicBezTo>
                    <a:pt x="359" y="1114"/>
                    <a:pt x="299" y="1174"/>
                    <a:pt x="219" y="1194"/>
                  </a:cubicBezTo>
                  <a:cubicBezTo>
                    <a:pt x="160" y="1194"/>
                    <a:pt x="120" y="1194"/>
                    <a:pt x="60" y="1214"/>
                  </a:cubicBezTo>
                  <a:cubicBezTo>
                    <a:pt x="0" y="1293"/>
                    <a:pt x="0" y="1373"/>
                    <a:pt x="40" y="1452"/>
                  </a:cubicBezTo>
                  <a:cubicBezTo>
                    <a:pt x="160" y="1572"/>
                    <a:pt x="319" y="1651"/>
                    <a:pt x="498" y="1691"/>
                  </a:cubicBezTo>
                  <a:cubicBezTo>
                    <a:pt x="569" y="1709"/>
                    <a:pt x="637" y="1717"/>
                    <a:pt x="704" y="1717"/>
                  </a:cubicBezTo>
                  <a:cubicBezTo>
                    <a:pt x="936" y="1717"/>
                    <a:pt x="1139" y="1609"/>
                    <a:pt x="1294" y="1393"/>
                  </a:cubicBezTo>
                  <a:cubicBezTo>
                    <a:pt x="1374" y="1320"/>
                    <a:pt x="1464" y="1306"/>
                    <a:pt x="1559" y="1306"/>
                  </a:cubicBezTo>
                  <a:cubicBezTo>
                    <a:pt x="1617" y="1306"/>
                    <a:pt x="1678" y="1312"/>
                    <a:pt x="1738" y="1312"/>
                  </a:cubicBezTo>
                  <a:cubicBezTo>
                    <a:pt x="1822" y="1312"/>
                    <a:pt x="1907" y="1301"/>
                    <a:pt x="1990" y="1253"/>
                  </a:cubicBezTo>
                  <a:cubicBezTo>
                    <a:pt x="2248" y="1214"/>
                    <a:pt x="2507" y="1074"/>
                    <a:pt x="2805" y="1054"/>
                  </a:cubicBezTo>
                  <a:cubicBezTo>
                    <a:pt x="3601" y="955"/>
                    <a:pt x="4377" y="716"/>
                    <a:pt x="5133" y="497"/>
                  </a:cubicBezTo>
                  <a:cubicBezTo>
                    <a:pt x="5272" y="358"/>
                    <a:pt x="5610" y="358"/>
                    <a:pt x="55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9"/>
            <p:cNvSpPr/>
            <p:nvPr/>
          </p:nvSpPr>
          <p:spPr>
            <a:xfrm>
              <a:off x="4579100" y="4847750"/>
              <a:ext cx="22900" cy="143625"/>
            </a:xfrm>
            <a:custGeom>
              <a:avLst/>
              <a:gdLst/>
              <a:ahLst/>
              <a:cxnLst/>
              <a:rect l="l" t="t" r="r" b="b"/>
              <a:pathLst>
                <a:path w="916" h="5745" extrusionOk="0">
                  <a:moveTo>
                    <a:pt x="756" y="1"/>
                  </a:moveTo>
                  <a:cubicBezTo>
                    <a:pt x="617" y="21"/>
                    <a:pt x="597" y="140"/>
                    <a:pt x="517" y="239"/>
                  </a:cubicBezTo>
                  <a:cubicBezTo>
                    <a:pt x="497" y="339"/>
                    <a:pt x="497" y="438"/>
                    <a:pt x="458" y="538"/>
                  </a:cubicBezTo>
                  <a:cubicBezTo>
                    <a:pt x="398" y="737"/>
                    <a:pt x="458" y="956"/>
                    <a:pt x="338" y="1135"/>
                  </a:cubicBezTo>
                  <a:lnTo>
                    <a:pt x="338" y="1314"/>
                  </a:lnTo>
                  <a:cubicBezTo>
                    <a:pt x="358" y="1314"/>
                    <a:pt x="358" y="1334"/>
                    <a:pt x="358" y="1334"/>
                  </a:cubicBezTo>
                  <a:cubicBezTo>
                    <a:pt x="358" y="1393"/>
                    <a:pt x="358" y="1433"/>
                    <a:pt x="318" y="1473"/>
                  </a:cubicBezTo>
                  <a:cubicBezTo>
                    <a:pt x="0" y="2865"/>
                    <a:pt x="119" y="4278"/>
                    <a:pt x="318" y="5670"/>
                  </a:cubicBezTo>
                  <a:cubicBezTo>
                    <a:pt x="368" y="5720"/>
                    <a:pt x="423" y="5745"/>
                    <a:pt x="480" y="5745"/>
                  </a:cubicBezTo>
                  <a:cubicBezTo>
                    <a:pt x="537" y="5745"/>
                    <a:pt x="597" y="5720"/>
                    <a:pt x="657" y="5670"/>
                  </a:cubicBezTo>
                  <a:cubicBezTo>
                    <a:pt x="637" y="5610"/>
                    <a:pt x="637" y="5551"/>
                    <a:pt x="617" y="5491"/>
                  </a:cubicBezTo>
                  <a:cubicBezTo>
                    <a:pt x="537" y="5312"/>
                    <a:pt x="537" y="5153"/>
                    <a:pt x="617" y="4974"/>
                  </a:cubicBezTo>
                  <a:cubicBezTo>
                    <a:pt x="676" y="4278"/>
                    <a:pt x="676" y="3562"/>
                    <a:pt x="637" y="2865"/>
                  </a:cubicBezTo>
                  <a:cubicBezTo>
                    <a:pt x="537" y="2507"/>
                    <a:pt x="477" y="2169"/>
                    <a:pt x="657" y="1811"/>
                  </a:cubicBezTo>
                  <a:cubicBezTo>
                    <a:pt x="676" y="1791"/>
                    <a:pt x="716" y="1771"/>
                    <a:pt x="676" y="1711"/>
                  </a:cubicBezTo>
                  <a:cubicBezTo>
                    <a:pt x="776" y="1473"/>
                    <a:pt x="657" y="1174"/>
                    <a:pt x="816" y="936"/>
                  </a:cubicBezTo>
                  <a:cubicBezTo>
                    <a:pt x="836" y="836"/>
                    <a:pt x="836" y="737"/>
                    <a:pt x="855" y="637"/>
                  </a:cubicBezTo>
                  <a:cubicBezTo>
                    <a:pt x="915" y="458"/>
                    <a:pt x="915" y="319"/>
                    <a:pt x="915" y="140"/>
                  </a:cubicBezTo>
                  <a:cubicBezTo>
                    <a:pt x="915" y="60"/>
                    <a:pt x="836" y="2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9"/>
            <p:cNvSpPr/>
            <p:nvPr/>
          </p:nvSpPr>
          <p:spPr>
            <a:xfrm>
              <a:off x="4620375" y="4559650"/>
              <a:ext cx="59700" cy="113075"/>
            </a:xfrm>
            <a:custGeom>
              <a:avLst/>
              <a:gdLst/>
              <a:ahLst/>
              <a:cxnLst/>
              <a:rect l="l" t="t" r="r" b="b"/>
              <a:pathLst>
                <a:path w="2388" h="4523" extrusionOk="0">
                  <a:moveTo>
                    <a:pt x="632" y="0"/>
                  </a:moveTo>
                  <a:cubicBezTo>
                    <a:pt x="449" y="0"/>
                    <a:pt x="265" y="7"/>
                    <a:pt x="80" y="27"/>
                  </a:cubicBezTo>
                  <a:cubicBezTo>
                    <a:pt x="60" y="27"/>
                    <a:pt x="20" y="66"/>
                    <a:pt x="40" y="106"/>
                  </a:cubicBezTo>
                  <a:cubicBezTo>
                    <a:pt x="0" y="126"/>
                    <a:pt x="40" y="186"/>
                    <a:pt x="80" y="206"/>
                  </a:cubicBezTo>
                  <a:cubicBezTo>
                    <a:pt x="537" y="345"/>
                    <a:pt x="975" y="405"/>
                    <a:pt x="1452" y="405"/>
                  </a:cubicBezTo>
                  <a:cubicBezTo>
                    <a:pt x="1989" y="405"/>
                    <a:pt x="2029" y="444"/>
                    <a:pt x="1989" y="1021"/>
                  </a:cubicBezTo>
                  <a:cubicBezTo>
                    <a:pt x="1989" y="1220"/>
                    <a:pt x="1989" y="1419"/>
                    <a:pt x="1950" y="1618"/>
                  </a:cubicBezTo>
                  <a:cubicBezTo>
                    <a:pt x="1751" y="2235"/>
                    <a:pt x="1830" y="2871"/>
                    <a:pt x="1830" y="3508"/>
                  </a:cubicBezTo>
                  <a:cubicBezTo>
                    <a:pt x="1791" y="3886"/>
                    <a:pt x="1950" y="4204"/>
                    <a:pt x="2248" y="4522"/>
                  </a:cubicBezTo>
                  <a:cubicBezTo>
                    <a:pt x="2387" y="3886"/>
                    <a:pt x="2149" y="3369"/>
                    <a:pt x="2188" y="2812"/>
                  </a:cubicBezTo>
                  <a:cubicBezTo>
                    <a:pt x="2248" y="2255"/>
                    <a:pt x="2328" y="1678"/>
                    <a:pt x="2387" y="1101"/>
                  </a:cubicBezTo>
                  <a:cubicBezTo>
                    <a:pt x="2367" y="1081"/>
                    <a:pt x="2367" y="1021"/>
                    <a:pt x="2367" y="1001"/>
                  </a:cubicBezTo>
                  <a:cubicBezTo>
                    <a:pt x="2347" y="822"/>
                    <a:pt x="2347" y="623"/>
                    <a:pt x="2367" y="444"/>
                  </a:cubicBezTo>
                  <a:cubicBezTo>
                    <a:pt x="2387" y="425"/>
                    <a:pt x="2387" y="385"/>
                    <a:pt x="2387" y="345"/>
                  </a:cubicBezTo>
                  <a:cubicBezTo>
                    <a:pt x="2248" y="86"/>
                    <a:pt x="1989" y="27"/>
                    <a:pt x="1731" y="27"/>
                  </a:cubicBezTo>
                  <a:cubicBezTo>
                    <a:pt x="1359" y="27"/>
                    <a:pt x="997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9"/>
            <p:cNvSpPr/>
            <p:nvPr/>
          </p:nvSpPr>
          <p:spPr>
            <a:xfrm>
              <a:off x="4570125" y="4689150"/>
              <a:ext cx="114925" cy="26850"/>
            </a:xfrm>
            <a:custGeom>
              <a:avLst/>
              <a:gdLst/>
              <a:ahLst/>
              <a:cxnLst/>
              <a:rect l="l" t="t" r="r" b="b"/>
              <a:pathLst>
                <a:path w="4597" h="1074" extrusionOk="0">
                  <a:moveTo>
                    <a:pt x="318" y="1"/>
                  </a:moveTo>
                  <a:cubicBezTo>
                    <a:pt x="160" y="1"/>
                    <a:pt x="37" y="87"/>
                    <a:pt x="1" y="417"/>
                  </a:cubicBezTo>
                  <a:cubicBezTo>
                    <a:pt x="399" y="496"/>
                    <a:pt x="817" y="576"/>
                    <a:pt x="1214" y="655"/>
                  </a:cubicBezTo>
                  <a:cubicBezTo>
                    <a:pt x="1349" y="739"/>
                    <a:pt x="1483" y="824"/>
                    <a:pt x="1642" y="824"/>
                  </a:cubicBezTo>
                  <a:cubicBezTo>
                    <a:pt x="1671" y="824"/>
                    <a:pt x="1701" y="821"/>
                    <a:pt x="1732" y="815"/>
                  </a:cubicBezTo>
                  <a:cubicBezTo>
                    <a:pt x="1799" y="809"/>
                    <a:pt x="1865" y="807"/>
                    <a:pt x="1932" y="807"/>
                  </a:cubicBezTo>
                  <a:cubicBezTo>
                    <a:pt x="2565" y="807"/>
                    <a:pt x="3166" y="1021"/>
                    <a:pt x="3800" y="1021"/>
                  </a:cubicBezTo>
                  <a:cubicBezTo>
                    <a:pt x="3866" y="1021"/>
                    <a:pt x="3932" y="1019"/>
                    <a:pt x="3999" y="1013"/>
                  </a:cubicBezTo>
                  <a:cubicBezTo>
                    <a:pt x="4238" y="954"/>
                    <a:pt x="4596" y="1073"/>
                    <a:pt x="4556" y="616"/>
                  </a:cubicBezTo>
                  <a:cubicBezTo>
                    <a:pt x="3980" y="417"/>
                    <a:pt x="3323" y="576"/>
                    <a:pt x="2766" y="317"/>
                  </a:cubicBezTo>
                  <a:cubicBezTo>
                    <a:pt x="2717" y="320"/>
                    <a:pt x="2669" y="322"/>
                    <a:pt x="2621" y="322"/>
                  </a:cubicBezTo>
                  <a:cubicBezTo>
                    <a:pt x="2044" y="322"/>
                    <a:pt x="1525" y="117"/>
                    <a:pt x="956" y="98"/>
                  </a:cubicBezTo>
                  <a:cubicBezTo>
                    <a:pt x="934" y="102"/>
                    <a:pt x="911" y="104"/>
                    <a:pt x="888" y="104"/>
                  </a:cubicBezTo>
                  <a:cubicBezTo>
                    <a:pt x="704" y="104"/>
                    <a:pt x="490" y="1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9"/>
            <p:cNvSpPr/>
            <p:nvPr/>
          </p:nvSpPr>
          <p:spPr>
            <a:xfrm>
              <a:off x="4777025" y="5077650"/>
              <a:ext cx="49250" cy="87375"/>
            </a:xfrm>
            <a:custGeom>
              <a:avLst/>
              <a:gdLst/>
              <a:ahLst/>
              <a:cxnLst/>
              <a:rect l="l" t="t" r="r" b="b"/>
              <a:pathLst>
                <a:path w="1970" h="3495" extrusionOk="0">
                  <a:moveTo>
                    <a:pt x="267" y="1"/>
                  </a:moveTo>
                  <a:cubicBezTo>
                    <a:pt x="238" y="1"/>
                    <a:pt x="208" y="11"/>
                    <a:pt x="179" y="35"/>
                  </a:cubicBezTo>
                  <a:cubicBezTo>
                    <a:pt x="0" y="174"/>
                    <a:pt x="40" y="373"/>
                    <a:pt x="159" y="552"/>
                  </a:cubicBezTo>
                  <a:cubicBezTo>
                    <a:pt x="60" y="970"/>
                    <a:pt x="299" y="1328"/>
                    <a:pt x="458" y="1686"/>
                  </a:cubicBezTo>
                  <a:lnTo>
                    <a:pt x="1055" y="2880"/>
                  </a:lnTo>
                  <a:cubicBezTo>
                    <a:pt x="932" y="2985"/>
                    <a:pt x="821" y="3013"/>
                    <a:pt x="716" y="3013"/>
                  </a:cubicBezTo>
                  <a:cubicBezTo>
                    <a:pt x="598" y="3013"/>
                    <a:pt x="488" y="2977"/>
                    <a:pt x="379" y="2977"/>
                  </a:cubicBezTo>
                  <a:cubicBezTo>
                    <a:pt x="366" y="2977"/>
                    <a:pt x="352" y="2978"/>
                    <a:pt x="339" y="2979"/>
                  </a:cubicBezTo>
                  <a:lnTo>
                    <a:pt x="339" y="3178"/>
                  </a:lnTo>
                  <a:cubicBezTo>
                    <a:pt x="497" y="3399"/>
                    <a:pt x="718" y="3495"/>
                    <a:pt x="961" y="3495"/>
                  </a:cubicBezTo>
                  <a:cubicBezTo>
                    <a:pt x="1024" y="3495"/>
                    <a:pt x="1089" y="3489"/>
                    <a:pt x="1154" y="3476"/>
                  </a:cubicBezTo>
                  <a:cubicBezTo>
                    <a:pt x="1214" y="3456"/>
                    <a:pt x="1293" y="3417"/>
                    <a:pt x="1353" y="3337"/>
                  </a:cubicBezTo>
                  <a:cubicBezTo>
                    <a:pt x="1353" y="3277"/>
                    <a:pt x="1353" y="3238"/>
                    <a:pt x="1373" y="3178"/>
                  </a:cubicBezTo>
                  <a:cubicBezTo>
                    <a:pt x="1403" y="3148"/>
                    <a:pt x="1433" y="3133"/>
                    <a:pt x="1465" y="3133"/>
                  </a:cubicBezTo>
                  <a:cubicBezTo>
                    <a:pt x="1497" y="3133"/>
                    <a:pt x="1532" y="3148"/>
                    <a:pt x="1572" y="3178"/>
                  </a:cubicBezTo>
                  <a:cubicBezTo>
                    <a:pt x="1651" y="3178"/>
                    <a:pt x="1691" y="3178"/>
                    <a:pt x="1751" y="3218"/>
                  </a:cubicBezTo>
                  <a:cubicBezTo>
                    <a:pt x="1781" y="3238"/>
                    <a:pt x="1811" y="3248"/>
                    <a:pt x="1843" y="3248"/>
                  </a:cubicBezTo>
                  <a:cubicBezTo>
                    <a:pt x="1875" y="3248"/>
                    <a:pt x="1910" y="3238"/>
                    <a:pt x="1950" y="3218"/>
                  </a:cubicBezTo>
                  <a:cubicBezTo>
                    <a:pt x="1950" y="3218"/>
                    <a:pt x="1970" y="3178"/>
                    <a:pt x="1970" y="3138"/>
                  </a:cubicBezTo>
                  <a:cubicBezTo>
                    <a:pt x="1970" y="3079"/>
                    <a:pt x="1950" y="3039"/>
                    <a:pt x="1890" y="3019"/>
                  </a:cubicBezTo>
                  <a:cubicBezTo>
                    <a:pt x="1174" y="2183"/>
                    <a:pt x="716" y="1268"/>
                    <a:pt x="498" y="194"/>
                  </a:cubicBezTo>
                  <a:cubicBezTo>
                    <a:pt x="452" y="103"/>
                    <a:pt x="361" y="1"/>
                    <a:pt x="2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9"/>
            <p:cNvSpPr/>
            <p:nvPr/>
          </p:nvSpPr>
          <p:spPr>
            <a:xfrm>
              <a:off x="5042100" y="4598250"/>
              <a:ext cx="124350" cy="18050"/>
            </a:xfrm>
            <a:custGeom>
              <a:avLst/>
              <a:gdLst/>
              <a:ahLst/>
              <a:cxnLst/>
              <a:rect l="l" t="t" r="r" b="b"/>
              <a:pathLst>
                <a:path w="4974" h="722" extrusionOk="0">
                  <a:moveTo>
                    <a:pt x="3760" y="1"/>
                  </a:moveTo>
                  <a:cubicBezTo>
                    <a:pt x="3439" y="1"/>
                    <a:pt x="3139" y="122"/>
                    <a:pt x="2823" y="122"/>
                  </a:cubicBezTo>
                  <a:cubicBezTo>
                    <a:pt x="2720" y="122"/>
                    <a:pt x="2614" y="109"/>
                    <a:pt x="2507" y="74"/>
                  </a:cubicBezTo>
                  <a:cubicBezTo>
                    <a:pt x="2156" y="110"/>
                    <a:pt x="1806" y="169"/>
                    <a:pt x="1460" y="169"/>
                  </a:cubicBezTo>
                  <a:cubicBezTo>
                    <a:pt x="1236" y="169"/>
                    <a:pt x="1014" y="144"/>
                    <a:pt x="796" y="74"/>
                  </a:cubicBezTo>
                  <a:cubicBezTo>
                    <a:pt x="743" y="62"/>
                    <a:pt x="692" y="56"/>
                    <a:pt x="641" y="56"/>
                  </a:cubicBezTo>
                  <a:cubicBezTo>
                    <a:pt x="441" y="56"/>
                    <a:pt x="254" y="142"/>
                    <a:pt x="80" y="253"/>
                  </a:cubicBezTo>
                  <a:cubicBezTo>
                    <a:pt x="40" y="253"/>
                    <a:pt x="20" y="273"/>
                    <a:pt x="0" y="313"/>
                  </a:cubicBezTo>
                  <a:cubicBezTo>
                    <a:pt x="0" y="333"/>
                    <a:pt x="0" y="373"/>
                    <a:pt x="80" y="412"/>
                  </a:cubicBezTo>
                  <a:cubicBezTo>
                    <a:pt x="239" y="472"/>
                    <a:pt x="458" y="432"/>
                    <a:pt x="637" y="571"/>
                  </a:cubicBezTo>
                  <a:cubicBezTo>
                    <a:pt x="1671" y="611"/>
                    <a:pt x="2666" y="611"/>
                    <a:pt x="3680" y="671"/>
                  </a:cubicBezTo>
                  <a:cubicBezTo>
                    <a:pt x="3914" y="693"/>
                    <a:pt x="4147" y="722"/>
                    <a:pt x="4383" y="722"/>
                  </a:cubicBezTo>
                  <a:cubicBezTo>
                    <a:pt x="4571" y="722"/>
                    <a:pt x="4760" y="704"/>
                    <a:pt x="4953" y="651"/>
                  </a:cubicBezTo>
                  <a:cubicBezTo>
                    <a:pt x="4973" y="571"/>
                    <a:pt x="4973" y="512"/>
                    <a:pt x="4973" y="432"/>
                  </a:cubicBezTo>
                  <a:cubicBezTo>
                    <a:pt x="4715" y="54"/>
                    <a:pt x="4317" y="54"/>
                    <a:pt x="3939" y="14"/>
                  </a:cubicBezTo>
                  <a:cubicBezTo>
                    <a:pt x="3878" y="5"/>
                    <a:pt x="3819" y="1"/>
                    <a:pt x="37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9"/>
            <p:cNvSpPr/>
            <p:nvPr/>
          </p:nvSpPr>
          <p:spPr>
            <a:xfrm>
              <a:off x="4128025" y="4999425"/>
              <a:ext cx="100475" cy="29875"/>
            </a:xfrm>
            <a:custGeom>
              <a:avLst/>
              <a:gdLst/>
              <a:ahLst/>
              <a:cxnLst/>
              <a:rect l="l" t="t" r="r" b="b"/>
              <a:pathLst>
                <a:path w="4019" h="1195" extrusionOk="0">
                  <a:moveTo>
                    <a:pt x="100" y="1"/>
                  </a:moveTo>
                  <a:cubicBezTo>
                    <a:pt x="0" y="439"/>
                    <a:pt x="557" y="260"/>
                    <a:pt x="637" y="518"/>
                  </a:cubicBezTo>
                  <a:cubicBezTo>
                    <a:pt x="876" y="618"/>
                    <a:pt x="1094" y="717"/>
                    <a:pt x="1353" y="817"/>
                  </a:cubicBezTo>
                  <a:cubicBezTo>
                    <a:pt x="1890" y="817"/>
                    <a:pt x="2407" y="936"/>
                    <a:pt x="2905" y="1195"/>
                  </a:cubicBezTo>
                  <a:lnTo>
                    <a:pt x="3462" y="1195"/>
                  </a:lnTo>
                  <a:cubicBezTo>
                    <a:pt x="3621" y="996"/>
                    <a:pt x="3840" y="936"/>
                    <a:pt x="4019" y="836"/>
                  </a:cubicBezTo>
                  <a:cubicBezTo>
                    <a:pt x="2746" y="439"/>
                    <a:pt x="1453" y="140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9"/>
            <p:cNvSpPr/>
            <p:nvPr/>
          </p:nvSpPr>
          <p:spPr>
            <a:xfrm>
              <a:off x="4543275" y="4835125"/>
              <a:ext cx="23900" cy="103175"/>
            </a:xfrm>
            <a:custGeom>
              <a:avLst/>
              <a:gdLst/>
              <a:ahLst/>
              <a:cxnLst/>
              <a:rect l="l" t="t" r="r" b="b"/>
              <a:pathLst>
                <a:path w="956" h="4127" extrusionOk="0">
                  <a:moveTo>
                    <a:pt x="677" y="1"/>
                  </a:moveTo>
                  <a:cubicBezTo>
                    <a:pt x="627" y="1"/>
                    <a:pt x="587" y="19"/>
                    <a:pt x="558" y="48"/>
                  </a:cubicBezTo>
                  <a:cubicBezTo>
                    <a:pt x="458" y="347"/>
                    <a:pt x="339" y="645"/>
                    <a:pt x="240" y="943"/>
                  </a:cubicBezTo>
                  <a:cubicBezTo>
                    <a:pt x="279" y="1202"/>
                    <a:pt x="180" y="1421"/>
                    <a:pt x="180" y="1640"/>
                  </a:cubicBezTo>
                  <a:cubicBezTo>
                    <a:pt x="120" y="2475"/>
                    <a:pt x="1" y="3311"/>
                    <a:pt x="180" y="4126"/>
                  </a:cubicBezTo>
                  <a:cubicBezTo>
                    <a:pt x="379" y="4067"/>
                    <a:pt x="399" y="3828"/>
                    <a:pt x="558" y="3728"/>
                  </a:cubicBezTo>
                  <a:lnTo>
                    <a:pt x="558" y="3569"/>
                  </a:lnTo>
                  <a:cubicBezTo>
                    <a:pt x="399" y="3350"/>
                    <a:pt x="578" y="3191"/>
                    <a:pt x="558" y="3012"/>
                  </a:cubicBezTo>
                  <a:cubicBezTo>
                    <a:pt x="796" y="2356"/>
                    <a:pt x="578" y="1679"/>
                    <a:pt x="856" y="1023"/>
                  </a:cubicBezTo>
                  <a:cubicBezTo>
                    <a:pt x="876" y="1023"/>
                    <a:pt x="896" y="1023"/>
                    <a:pt x="936" y="1003"/>
                  </a:cubicBezTo>
                  <a:cubicBezTo>
                    <a:pt x="956" y="983"/>
                    <a:pt x="936" y="943"/>
                    <a:pt x="876" y="923"/>
                  </a:cubicBezTo>
                  <a:lnTo>
                    <a:pt x="876" y="227"/>
                  </a:lnTo>
                  <a:lnTo>
                    <a:pt x="737" y="8"/>
                  </a:lnTo>
                  <a:cubicBezTo>
                    <a:pt x="715" y="3"/>
                    <a:pt x="696" y="1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9"/>
            <p:cNvSpPr/>
            <p:nvPr/>
          </p:nvSpPr>
          <p:spPr>
            <a:xfrm>
              <a:off x="4043475" y="4987000"/>
              <a:ext cx="102975" cy="27375"/>
            </a:xfrm>
            <a:custGeom>
              <a:avLst/>
              <a:gdLst/>
              <a:ahLst/>
              <a:cxnLst/>
              <a:rect l="l" t="t" r="r" b="b"/>
              <a:pathLst>
                <a:path w="4119" h="1095" extrusionOk="0">
                  <a:moveTo>
                    <a:pt x="1" y="1"/>
                  </a:moveTo>
                  <a:cubicBezTo>
                    <a:pt x="60" y="140"/>
                    <a:pt x="140" y="299"/>
                    <a:pt x="180" y="438"/>
                  </a:cubicBezTo>
                  <a:cubicBezTo>
                    <a:pt x="313" y="498"/>
                    <a:pt x="452" y="507"/>
                    <a:pt x="591" y="507"/>
                  </a:cubicBezTo>
                  <a:cubicBezTo>
                    <a:pt x="658" y="507"/>
                    <a:pt x="724" y="505"/>
                    <a:pt x="790" y="505"/>
                  </a:cubicBezTo>
                  <a:cubicBezTo>
                    <a:pt x="958" y="505"/>
                    <a:pt x="1122" y="519"/>
                    <a:pt x="1274" y="617"/>
                  </a:cubicBezTo>
                  <a:cubicBezTo>
                    <a:pt x="1791" y="1095"/>
                    <a:pt x="2467" y="796"/>
                    <a:pt x="3044" y="995"/>
                  </a:cubicBezTo>
                  <a:cubicBezTo>
                    <a:pt x="3362" y="995"/>
                    <a:pt x="3721" y="1015"/>
                    <a:pt x="4039" y="1015"/>
                  </a:cubicBezTo>
                  <a:cubicBezTo>
                    <a:pt x="4118" y="936"/>
                    <a:pt x="4118" y="876"/>
                    <a:pt x="4019" y="816"/>
                  </a:cubicBezTo>
                  <a:cubicBezTo>
                    <a:pt x="3840" y="717"/>
                    <a:pt x="3621" y="697"/>
                    <a:pt x="3522" y="498"/>
                  </a:cubicBezTo>
                  <a:cubicBezTo>
                    <a:pt x="2657" y="332"/>
                    <a:pt x="1826" y="116"/>
                    <a:pt x="934" y="116"/>
                  </a:cubicBezTo>
                  <a:cubicBezTo>
                    <a:pt x="862" y="116"/>
                    <a:pt x="790" y="117"/>
                    <a:pt x="717" y="120"/>
                  </a:cubicBezTo>
                  <a:cubicBezTo>
                    <a:pt x="637" y="40"/>
                    <a:pt x="478" y="6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9"/>
            <p:cNvSpPr/>
            <p:nvPr/>
          </p:nvSpPr>
          <p:spPr>
            <a:xfrm>
              <a:off x="4545775" y="4945225"/>
              <a:ext cx="23400" cy="106450"/>
            </a:xfrm>
            <a:custGeom>
              <a:avLst/>
              <a:gdLst/>
              <a:ahLst/>
              <a:cxnLst/>
              <a:rect l="l" t="t" r="r" b="b"/>
              <a:pathLst>
                <a:path w="936" h="4258" extrusionOk="0">
                  <a:moveTo>
                    <a:pt x="367" y="1184"/>
                  </a:moveTo>
                  <a:cubicBezTo>
                    <a:pt x="375" y="1276"/>
                    <a:pt x="369" y="1366"/>
                    <a:pt x="338" y="1453"/>
                  </a:cubicBezTo>
                  <a:cubicBezTo>
                    <a:pt x="313" y="1378"/>
                    <a:pt x="352" y="1278"/>
                    <a:pt x="367" y="1184"/>
                  </a:cubicBezTo>
                  <a:close/>
                  <a:moveTo>
                    <a:pt x="458" y="1"/>
                  </a:moveTo>
                  <a:lnTo>
                    <a:pt x="458" y="1"/>
                  </a:lnTo>
                  <a:cubicBezTo>
                    <a:pt x="127" y="318"/>
                    <a:pt x="274" y="673"/>
                    <a:pt x="342" y="1013"/>
                  </a:cubicBezTo>
                  <a:lnTo>
                    <a:pt x="342" y="1013"/>
                  </a:lnTo>
                  <a:cubicBezTo>
                    <a:pt x="304" y="964"/>
                    <a:pt x="227" y="928"/>
                    <a:pt x="80" y="916"/>
                  </a:cubicBezTo>
                  <a:cubicBezTo>
                    <a:pt x="80" y="1254"/>
                    <a:pt x="0" y="1572"/>
                    <a:pt x="80" y="1871"/>
                  </a:cubicBezTo>
                  <a:cubicBezTo>
                    <a:pt x="259" y="2666"/>
                    <a:pt x="80" y="3542"/>
                    <a:pt x="597" y="4258"/>
                  </a:cubicBezTo>
                  <a:cubicBezTo>
                    <a:pt x="736" y="4079"/>
                    <a:pt x="935" y="3999"/>
                    <a:pt x="856" y="3681"/>
                  </a:cubicBezTo>
                  <a:cubicBezTo>
                    <a:pt x="657" y="2806"/>
                    <a:pt x="577" y="1910"/>
                    <a:pt x="577" y="1015"/>
                  </a:cubicBezTo>
                  <a:cubicBezTo>
                    <a:pt x="577" y="677"/>
                    <a:pt x="637" y="319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9"/>
            <p:cNvSpPr/>
            <p:nvPr/>
          </p:nvSpPr>
          <p:spPr>
            <a:xfrm>
              <a:off x="4729775" y="4945225"/>
              <a:ext cx="14950" cy="111250"/>
            </a:xfrm>
            <a:custGeom>
              <a:avLst/>
              <a:gdLst/>
              <a:ahLst/>
              <a:cxnLst/>
              <a:rect l="l" t="t" r="r" b="b"/>
              <a:pathLst>
                <a:path w="598" h="4450" extrusionOk="0">
                  <a:moveTo>
                    <a:pt x="259" y="1"/>
                  </a:moveTo>
                  <a:cubicBezTo>
                    <a:pt x="100" y="180"/>
                    <a:pt x="160" y="399"/>
                    <a:pt x="140" y="597"/>
                  </a:cubicBezTo>
                  <a:cubicBezTo>
                    <a:pt x="1" y="1811"/>
                    <a:pt x="60" y="3044"/>
                    <a:pt x="100" y="4258"/>
                  </a:cubicBezTo>
                  <a:cubicBezTo>
                    <a:pt x="201" y="4369"/>
                    <a:pt x="302" y="4449"/>
                    <a:pt x="382" y="4449"/>
                  </a:cubicBezTo>
                  <a:cubicBezTo>
                    <a:pt x="460" y="4449"/>
                    <a:pt x="518" y="4374"/>
                    <a:pt x="538" y="4178"/>
                  </a:cubicBezTo>
                  <a:cubicBezTo>
                    <a:pt x="558" y="3800"/>
                    <a:pt x="597" y="3402"/>
                    <a:pt x="478" y="3004"/>
                  </a:cubicBezTo>
                  <a:lnTo>
                    <a:pt x="478" y="2885"/>
                  </a:lnTo>
                  <a:cubicBezTo>
                    <a:pt x="558" y="2646"/>
                    <a:pt x="558" y="2388"/>
                    <a:pt x="478" y="2149"/>
                  </a:cubicBezTo>
                  <a:cubicBezTo>
                    <a:pt x="498" y="1572"/>
                    <a:pt x="558" y="975"/>
                    <a:pt x="597" y="399"/>
                  </a:cubicBezTo>
                  <a:cubicBezTo>
                    <a:pt x="478" y="279"/>
                    <a:pt x="458" y="6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9"/>
            <p:cNvSpPr/>
            <p:nvPr/>
          </p:nvSpPr>
          <p:spPr>
            <a:xfrm>
              <a:off x="4736750" y="4840800"/>
              <a:ext cx="29850" cy="101475"/>
            </a:xfrm>
            <a:custGeom>
              <a:avLst/>
              <a:gdLst/>
              <a:ahLst/>
              <a:cxnLst/>
              <a:rect l="l" t="t" r="r" b="b"/>
              <a:pathLst>
                <a:path w="1194" h="4059" extrusionOk="0">
                  <a:moveTo>
                    <a:pt x="875" y="0"/>
                  </a:moveTo>
                  <a:cubicBezTo>
                    <a:pt x="259" y="1293"/>
                    <a:pt x="100" y="2666"/>
                    <a:pt x="0" y="4058"/>
                  </a:cubicBezTo>
                  <a:cubicBezTo>
                    <a:pt x="497" y="4058"/>
                    <a:pt x="199" y="3501"/>
                    <a:pt x="477" y="3342"/>
                  </a:cubicBezTo>
                  <a:cubicBezTo>
                    <a:pt x="716" y="2288"/>
                    <a:pt x="935" y="1214"/>
                    <a:pt x="1194" y="179"/>
                  </a:cubicBezTo>
                  <a:lnTo>
                    <a:pt x="1194" y="179"/>
                  </a:lnTo>
                  <a:cubicBezTo>
                    <a:pt x="1166" y="187"/>
                    <a:pt x="1138" y="191"/>
                    <a:pt x="1111" y="191"/>
                  </a:cubicBezTo>
                  <a:cubicBezTo>
                    <a:pt x="1003" y="191"/>
                    <a:pt x="907" y="128"/>
                    <a:pt x="8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9"/>
            <p:cNvSpPr/>
            <p:nvPr/>
          </p:nvSpPr>
          <p:spPr>
            <a:xfrm>
              <a:off x="5221625" y="4712300"/>
              <a:ext cx="58700" cy="41000"/>
            </a:xfrm>
            <a:custGeom>
              <a:avLst/>
              <a:gdLst/>
              <a:ahLst/>
              <a:cxnLst/>
              <a:rect l="l" t="t" r="r" b="b"/>
              <a:pathLst>
                <a:path w="2348" h="1640" extrusionOk="0">
                  <a:moveTo>
                    <a:pt x="1532" y="0"/>
                  </a:moveTo>
                  <a:cubicBezTo>
                    <a:pt x="1421" y="0"/>
                    <a:pt x="1312" y="48"/>
                    <a:pt x="1194" y="87"/>
                  </a:cubicBezTo>
                  <a:cubicBezTo>
                    <a:pt x="1095" y="147"/>
                    <a:pt x="995" y="227"/>
                    <a:pt x="915" y="266"/>
                  </a:cubicBezTo>
                  <a:cubicBezTo>
                    <a:pt x="876" y="286"/>
                    <a:pt x="796" y="346"/>
                    <a:pt x="736" y="366"/>
                  </a:cubicBezTo>
                  <a:cubicBezTo>
                    <a:pt x="637" y="386"/>
                    <a:pt x="538" y="446"/>
                    <a:pt x="438" y="465"/>
                  </a:cubicBezTo>
                  <a:cubicBezTo>
                    <a:pt x="279" y="545"/>
                    <a:pt x="100" y="625"/>
                    <a:pt x="0" y="764"/>
                  </a:cubicBezTo>
                  <a:cubicBezTo>
                    <a:pt x="0" y="843"/>
                    <a:pt x="0" y="883"/>
                    <a:pt x="20" y="963"/>
                  </a:cubicBezTo>
                  <a:cubicBezTo>
                    <a:pt x="120" y="1082"/>
                    <a:pt x="279" y="1182"/>
                    <a:pt x="319" y="1361"/>
                  </a:cubicBezTo>
                  <a:cubicBezTo>
                    <a:pt x="398" y="1579"/>
                    <a:pt x="617" y="1540"/>
                    <a:pt x="756" y="1639"/>
                  </a:cubicBezTo>
                  <a:cubicBezTo>
                    <a:pt x="1274" y="1420"/>
                    <a:pt x="1870" y="1321"/>
                    <a:pt x="2348" y="963"/>
                  </a:cubicBezTo>
                  <a:cubicBezTo>
                    <a:pt x="2248" y="784"/>
                    <a:pt x="2209" y="625"/>
                    <a:pt x="2348" y="446"/>
                  </a:cubicBezTo>
                  <a:cubicBezTo>
                    <a:pt x="2286" y="368"/>
                    <a:pt x="2200" y="339"/>
                    <a:pt x="2100" y="339"/>
                  </a:cubicBezTo>
                  <a:cubicBezTo>
                    <a:pt x="2071" y="339"/>
                    <a:pt x="2041" y="342"/>
                    <a:pt x="2010" y="346"/>
                  </a:cubicBezTo>
                  <a:cubicBezTo>
                    <a:pt x="1632" y="545"/>
                    <a:pt x="1293" y="784"/>
                    <a:pt x="816" y="863"/>
                  </a:cubicBezTo>
                  <a:cubicBezTo>
                    <a:pt x="1254" y="764"/>
                    <a:pt x="1592" y="625"/>
                    <a:pt x="1870" y="346"/>
                  </a:cubicBezTo>
                  <a:cubicBezTo>
                    <a:pt x="1890" y="227"/>
                    <a:pt x="1811" y="127"/>
                    <a:pt x="1711" y="48"/>
                  </a:cubicBezTo>
                  <a:cubicBezTo>
                    <a:pt x="1650" y="14"/>
                    <a:pt x="1591" y="0"/>
                    <a:pt x="1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9"/>
            <p:cNvSpPr/>
            <p:nvPr/>
          </p:nvSpPr>
          <p:spPr>
            <a:xfrm>
              <a:off x="4982900" y="4866150"/>
              <a:ext cx="38825" cy="99500"/>
            </a:xfrm>
            <a:custGeom>
              <a:avLst/>
              <a:gdLst/>
              <a:ahLst/>
              <a:cxnLst/>
              <a:rect l="l" t="t" r="r" b="b"/>
              <a:pathLst>
                <a:path w="1553" h="3980" extrusionOk="0">
                  <a:moveTo>
                    <a:pt x="1294" y="1"/>
                  </a:moveTo>
                  <a:cubicBezTo>
                    <a:pt x="518" y="1174"/>
                    <a:pt x="1" y="3024"/>
                    <a:pt x="220" y="3979"/>
                  </a:cubicBezTo>
                  <a:cubicBezTo>
                    <a:pt x="598" y="3064"/>
                    <a:pt x="697" y="2089"/>
                    <a:pt x="1175" y="1274"/>
                  </a:cubicBezTo>
                  <a:cubicBezTo>
                    <a:pt x="1194" y="876"/>
                    <a:pt x="1553" y="598"/>
                    <a:pt x="1493" y="239"/>
                  </a:cubicBezTo>
                  <a:cubicBezTo>
                    <a:pt x="1453" y="140"/>
                    <a:pt x="1453" y="4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9"/>
            <p:cNvSpPr/>
            <p:nvPr/>
          </p:nvSpPr>
          <p:spPr>
            <a:xfrm>
              <a:off x="4502500" y="4678675"/>
              <a:ext cx="91525" cy="20900"/>
            </a:xfrm>
            <a:custGeom>
              <a:avLst/>
              <a:gdLst/>
              <a:ahLst/>
              <a:cxnLst/>
              <a:rect l="l" t="t" r="r" b="b"/>
              <a:pathLst>
                <a:path w="3661" h="836" extrusionOk="0">
                  <a:moveTo>
                    <a:pt x="239" y="0"/>
                  </a:moveTo>
                  <a:lnTo>
                    <a:pt x="239" y="0"/>
                  </a:lnTo>
                  <a:cubicBezTo>
                    <a:pt x="299" y="60"/>
                    <a:pt x="438" y="199"/>
                    <a:pt x="418" y="239"/>
                  </a:cubicBezTo>
                  <a:cubicBezTo>
                    <a:pt x="375" y="347"/>
                    <a:pt x="297" y="361"/>
                    <a:pt x="212" y="361"/>
                  </a:cubicBezTo>
                  <a:cubicBezTo>
                    <a:pt x="182" y="361"/>
                    <a:pt x="150" y="359"/>
                    <a:pt x="119" y="359"/>
                  </a:cubicBezTo>
                  <a:cubicBezTo>
                    <a:pt x="78" y="359"/>
                    <a:pt x="37" y="363"/>
                    <a:pt x="1" y="378"/>
                  </a:cubicBezTo>
                  <a:cubicBezTo>
                    <a:pt x="876" y="696"/>
                    <a:pt x="1811" y="696"/>
                    <a:pt x="2706" y="836"/>
                  </a:cubicBezTo>
                  <a:cubicBezTo>
                    <a:pt x="2776" y="577"/>
                    <a:pt x="2930" y="527"/>
                    <a:pt x="3109" y="527"/>
                  </a:cubicBezTo>
                  <a:cubicBezTo>
                    <a:pt x="3221" y="527"/>
                    <a:pt x="3342" y="547"/>
                    <a:pt x="3459" y="547"/>
                  </a:cubicBezTo>
                  <a:cubicBezTo>
                    <a:pt x="3529" y="547"/>
                    <a:pt x="3597" y="540"/>
                    <a:pt x="3661" y="517"/>
                  </a:cubicBezTo>
                  <a:cubicBezTo>
                    <a:pt x="2527" y="199"/>
                    <a:pt x="1393" y="13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9"/>
            <p:cNvSpPr/>
            <p:nvPr/>
          </p:nvSpPr>
          <p:spPr>
            <a:xfrm>
              <a:off x="4368225" y="4703550"/>
              <a:ext cx="40600" cy="90525"/>
            </a:xfrm>
            <a:custGeom>
              <a:avLst/>
              <a:gdLst/>
              <a:ahLst/>
              <a:cxnLst/>
              <a:rect l="l" t="t" r="r" b="b"/>
              <a:pathLst>
                <a:path w="1624" h="3621" extrusionOk="0">
                  <a:moveTo>
                    <a:pt x="1488" y="0"/>
                  </a:moveTo>
                  <a:cubicBezTo>
                    <a:pt x="1424" y="0"/>
                    <a:pt x="1341" y="36"/>
                    <a:pt x="1254" y="79"/>
                  </a:cubicBezTo>
                  <a:cubicBezTo>
                    <a:pt x="1134" y="179"/>
                    <a:pt x="1194" y="338"/>
                    <a:pt x="1075" y="418"/>
                  </a:cubicBezTo>
                  <a:cubicBezTo>
                    <a:pt x="1015" y="477"/>
                    <a:pt x="995" y="517"/>
                    <a:pt x="936" y="597"/>
                  </a:cubicBezTo>
                  <a:cubicBezTo>
                    <a:pt x="677" y="1412"/>
                    <a:pt x="199" y="2168"/>
                    <a:pt x="1" y="3004"/>
                  </a:cubicBezTo>
                  <a:cubicBezTo>
                    <a:pt x="1" y="3083"/>
                    <a:pt x="20" y="3123"/>
                    <a:pt x="20" y="3203"/>
                  </a:cubicBezTo>
                  <a:cubicBezTo>
                    <a:pt x="40" y="3382"/>
                    <a:pt x="40" y="3561"/>
                    <a:pt x="219" y="3620"/>
                  </a:cubicBezTo>
                  <a:cubicBezTo>
                    <a:pt x="597" y="2765"/>
                    <a:pt x="936" y="1890"/>
                    <a:pt x="1234" y="975"/>
                  </a:cubicBezTo>
                  <a:cubicBezTo>
                    <a:pt x="1313" y="875"/>
                    <a:pt x="1294" y="696"/>
                    <a:pt x="1433" y="597"/>
                  </a:cubicBezTo>
                  <a:cubicBezTo>
                    <a:pt x="1532" y="497"/>
                    <a:pt x="1512" y="338"/>
                    <a:pt x="1612" y="239"/>
                  </a:cubicBezTo>
                  <a:cubicBezTo>
                    <a:pt x="1623" y="59"/>
                    <a:pt x="1571" y="0"/>
                    <a:pt x="14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9"/>
            <p:cNvSpPr/>
            <p:nvPr/>
          </p:nvSpPr>
          <p:spPr>
            <a:xfrm>
              <a:off x="4346850" y="4813975"/>
              <a:ext cx="20900" cy="95175"/>
            </a:xfrm>
            <a:custGeom>
              <a:avLst/>
              <a:gdLst/>
              <a:ahLst/>
              <a:cxnLst/>
              <a:rect l="l" t="t" r="r" b="b"/>
              <a:pathLst>
                <a:path w="836" h="3807" extrusionOk="0">
                  <a:moveTo>
                    <a:pt x="710" y="1"/>
                  </a:moveTo>
                  <a:cubicBezTo>
                    <a:pt x="535" y="1"/>
                    <a:pt x="632" y="339"/>
                    <a:pt x="463" y="339"/>
                  </a:cubicBezTo>
                  <a:cubicBezTo>
                    <a:pt x="455" y="339"/>
                    <a:pt x="447" y="339"/>
                    <a:pt x="438" y="337"/>
                  </a:cubicBezTo>
                  <a:cubicBezTo>
                    <a:pt x="139" y="1093"/>
                    <a:pt x="159" y="1948"/>
                    <a:pt x="100" y="2764"/>
                  </a:cubicBezTo>
                  <a:cubicBezTo>
                    <a:pt x="100" y="3062"/>
                    <a:pt x="179" y="3381"/>
                    <a:pt x="0" y="3679"/>
                  </a:cubicBezTo>
                  <a:cubicBezTo>
                    <a:pt x="92" y="3771"/>
                    <a:pt x="164" y="3807"/>
                    <a:pt x="223" y="3807"/>
                  </a:cubicBezTo>
                  <a:cubicBezTo>
                    <a:pt x="342" y="3807"/>
                    <a:pt x="404" y="3660"/>
                    <a:pt x="458" y="3540"/>
                  </a:cubicBezTo>
                  <a:lnTo>
                    <a:pt x="836" y="39"/>
                  </a:lnTo>
                  <a:cubicBezTo>
                    <a:pt x="783" y="12"/>
                    <a:pt x="742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9"/>
            <p:cNvSpPr/>
            <p:nvPr/>
          </p:nvSpPr>
          <p:spPr>
            <a:xfrm>
              <a:off x="4945125" y="4885050"/>
              <a:ext cx="34325" cy="102000"/>
            </a:xfrm>
            <a:custGeom>
              <a:avLst/>
              <a:gdLst/>
              <a:ahLst/>
              <a:cxnLst/>
              <a:rect l="l" t="t" r="r" b="b"/>
              <a:pathLst>
                <a:path w="1373" h="4080" extrusionOk="0">
                  <a:moveTo>
                    <a:pt x="935" y="1"/>
                  </a:moveTo>
                  <a:cubicBezTo>
                    <a:pt x="915" y="40"/>
                    <a:pt x="895" y="80"/>
                    <a:pt x="915" y="120"/>
                  </a:cubicBezTo>
                  <a:cubicBezTo>
                    <a:pt x="836" y="239"/>
                    <a:pt x="875" y="399"/>
                    <a:pt x="776" y="518"/>
                  </a:cubicBezTo>
                  <a:cubicBezTo>
                    <a:pt x="736" y="538"/>
                    <a:pt x="716" y="597"/>
                    <a:pt x="736" y="637"/>
                  </a:cubicBezTo>
                  <a:cubicBezTo>
                    <a:pt x="617" y="816"/>
                    <a:pt x="736" y="1035"/>
                    <a:pt x="597" y="1214"/>
                  </a:cubicBezTo>
                  <a:cubicBezTo>
                    <a:pt x="398" y="1612"/>
                    <a:pt x="497" y="2089"/>
                    <a:pt x="239" y="2467"/>
                  </a:cubicBezTo>
                  <a:cubicBezTo>
                    <a:pt x="298" y="2925"/>
                    <a:pt x="0" y="3363"/>
                    <a:pt x="40" y="3820"/>
                  </a:cubicBezTo>
                  <a:cubicBezTo>
                    <a:pt x="0" y="3900"/>
                    <a:pt x="0" y="3979"/>
                    <a:pt x="20" y="4059"/>
                  </a:cubicBezTo>
                  <a:cubicBezTo>
                    <a:pt x="48" y="4073"/>
                    <a:pt x="71" y="4079"/>
                    <a:pt x="93" y="4079"/>
                  </a:cubicBezTo>
                  <a:cubicBezTo>
                    <a:pt x="133" y="4079"/>
                    <a:pt x="168" y="4058"/>
                    <a:pt x="219" y="4019"/>
                  </a:cubicBezTo>
                  <a:lnTo>
                    <a:pt x="398" y="4019"/>
                  </a:lnTo>
                  <a:cubicBezTo>
                    <a:pt x="676" y="3124"/>
                    <a:pt x="915" y="2209"/>
                    <a:pt x="975" y="1274"/>
                  </a:cubicBezTo>
                  <a:cubicBezTo>
                    <a:pt x="1074" y="1095"/>
                    <a:pt x="975" y="876"/>
                    <a:pt x="1114" y="697"/>
                  </a:cubicBezTo>
                  <a:cubicBezTo>
                    <a:pt x="1134" y="677"/>
                    <a:pt x="1174" y="617"/>
                    <a:pt x="1134" y="578"/>
                  </a:cubicBezTo>
                  <a:cubicBezTo>
                    <a:pt x="1174" y="339"/>
                    <a:pt x="1373" y="80"/>
                    <a:pt x="9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9"/>
            <p:cNvSpPr/>
            <p:nvPr/>
          </p:nvSpPr>
          <p:spPr>
            <a:xfrm>
              <a:off x="4968500" y="4808475"/>
              <a:ext cx="38300" cy="91025"/>
            </a:xfrm>
            <a:custGeom>
              <a:avLst/>
              <a:gdLst/>
              <a:ahLst/>
              <a:cxnLst/>
              <a:rect l="l" t="t" r="r" b="b"/>
              <a:pathLst>
                <a:path w="1532" h="3641" extrusionOk="0">
                  <a:moveTo>
                    <a:pt x="1253" y="0"/>
                  </a:moveTo>
                  <a:cubicBezTo>
                    <a:pt x="557" y="895"/>
                    <a:pt x="179" y="1950"/>
                    <a:pt x="0" y="3064"/>
                  </a:cubicBezTo>
                  <a:cubicBezTo>
                    <a:pt x="239" y="3203"/>
                    <a:pt x="159" y="3442"/>
                    <a:pt x="199" y="3641"/>
                  </a:cubicBezTo>
                  <a:cubicBezTo>
                    <a:pt x="637" y="2546"/>
                    <a:pt x="836" y="1353"/>
                    <a:pt x="1452" y="318"/>
                  </a:cubicBezTo>
                  <a:cubicBezTo>
                    <a:pt x="1532" y="199"/>
                    <a:pt x="1492" y="6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9"/>
            <p:cNvSpPr/>
            <p:nvPr/>
          </p:nvSpPr>
          <p:spPr>
            <a:xfrm>
              <a:off x="4529850" y="4556550"/>
              <a:ext cx="53250" cy="93050"/>
            </a:xfrm>
            <a:custGeom>
              <a:avLst/>
              <a:gdLst/>
              <a:ahLst/>
              <a:cxnLst/>
              <a:rect l="l" t="t" r="r" b="b"/>
              <a:pathLst>
                <a:path w="2130" h="3722" extrusionOk="0">
                  <a:moveTo>
                    <a:pt x="1583" y="1"/>
                  </a:moveTo>
                  <a:cubicBezTo>
                    <a:pt x="1427" y="1"/>
                    <a:pt x="1269" y="22"/>
                    <a:pt x="1115" y="31"/>
                  </a:cubicBezTo>
                  <a:cubicBezTo>
                    <a:pt x="836" y="31"/>
                    <a:pt x="498" y="151"/>
                    <a:pt x="418" y="449"/>
                  </a:cubicBezTo>
                  <a:cubicBezTo>
                    <a:pt x="200" y="1285"/>
                    <a:pt x="1" y="2120"/>
                    <a:pt x="160" y="2995"/>
                  </a:cubicBezTo>
                  <a:cubicBezTo>
                    <a:pt x="140" y="3035"/>
                    <a:pt x="140" y="3095"/>
                    <a:pt x="160" y="3135"/>
                  </a:cubicBezTo>
                  <a:cubicBezTo>
                    <a:pt x="379" y="3274"/>
                    <a:pt x="239" y="3493"/>
                    <a:pt x="319" y="3692"/>
                  </a:cubicBezTo>
                  <a:cubicBezTo>
                    <a:pt x="359" y="3712"/>
                    <a:pt x="389" y="3721"/>
                    <a:pt x="418" y="3721"/>
                  </a:cubicBezTo>
                  <a:cubicBezTo>
                    <a:pt x="448" y="3721"/>
                    <a:pt x="478" y="3712"/>
                    <a:pt x="518" y="3692"/>
                  </a:cubicBezTo>
                  <a:lnTo>
                    <a:pt x="518" y="2737"/>
                  </a:lnTo>
                  <a:cubicBezTo>
                    <a:pt x="518" y="2140"/>
                    <a:pt x="418" y="1563"/>
                    <a:pt x="617" y="1006"/>
                  </a:cubicBezTo>
                  <a:cubicBezTo>
                    <a:pt x="717" y="728"/>
                    <a:pt x="697" y="409"/>
                    <a:pt x="1075" y="350"/>
                  </a:cubicBezTo>
                  <a:cubicBezTo>
                    <a:pt x="1152" y="292"/>
                    <a:pt x="1236" y="274"/>
                    <a:pt x="1323" y="274"/>
                  </a:cubicBezTo>
                  <a:cubicBezTo>
                    <a:pt x="1471" y="274"/>
                    <a:pt x="1629" y="326"/>
                    <a:pt x="1779" y="326"/>
                  </a:cubicBezTo>
                  <a:cubicBezTo>
                    <a:pt x="1905" y="326"/>
                    <a:pt x="2026" y="289"/>
                    <a:pt x="2129" y="151"/>
                  </a:cubicBezTo>
                  <a:cubicBezTo>
                    <a:pt x="1956" y="32"/>
                    <a:pt x="1771" y="1"/>
                    <a:pt x="15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9"/>
            <p:cNvSpPr/>
            <p:nvPr/>
          </p:nvSpPr>
          <p:spPr>
            <a:xfrm>
              <a:off x="4578100" y="4705000"/>
              <a:ext cx="35825" cy="80125"/>
            </a:xfrm>
            <a:custGeom>
              <a:avLst/>
              <a:gdLst/>
              <a:ahLst/>
              <a:cxnLst/>
              <a:rect l="l" t="t" r="r" b="b"/>
              <a:pathLst>
                <a:path w="1433" h="3205" extrusionOk="0">
                  <a:moveTo>
                    <a:pt x="1078" y="1"/>
                  </a:moveTo>
                  <a:cubicBezTo>
                    <a:pt x="1018" y="1"/>
                    <a:pt x="957" y="9"/>
                    <a:pt x="895" y="21"/>
                  </a:cubicBezTo>
                  <a:cubicBezTo>
                    <a:pt x="1134" y="260"/>
                    <a:pt x="975" y="459"/>
                    <a:pt x="836" y="678"/>
                  </a:cubicBezTo>
                  <a:cubicBezTo>
                    <a:pt x="398" y="1334"/>
                    <a:pt x="60" y="2011"/>
                    <a:pt x="0" y="2806"/>
                  </a:cubicBezTo>
                  <a:cubicBezTo>
                    <a:pt x="40" y="2946"/>
                    <a:pt x="60" y="3125"/>
                    <a:pt x="239" y="3204"/>
                  </a:cubicBezTo>
                  <a:cubicBezTo>
                    <a:pt x="776" y="2249"/>
                    <a:pt x="895" y="1155"/>
                    <a:pt x="1433" y="181"/>
                  </a:cubicBezTo>
                  <a:cubicBezTo>
                    <a:pt x="1336" y="43"/>
                    <a:pt x="1212" y="1"/>
                    <a:pt x="10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9"/>
            <p:cNvSpPr/>
            <p:nvPr/>
          </p:nvSpPr>
          <p:spPr>
            <a:xfrm>
              <a:off x="5118675" y="4830875"/>
              <a:ext cx="37825" cy="120425"/>
            </a:xfrm>
            <a:custGeom>
              <a:avLst/>
              <a:gdLst/>
              <a:ahLst/>
              <a:cxnLst/>
              <a:rect l="l" t="t" r="r" b="b"/>
              <a:pathLst>
                <a:path w="1513" h="4817" extrusionOk="0">
                  <a:moveTo>
                    <a:pt x="1322" y="0"/>
                  </a:moveTo>
                  <a:cubicBezTo>
                    <a:pt x="1295" y="0"/>
                    <a:pt x="1265" y="7"/>
                    <a:pt x="1234" y="19"/>
                  </a:cubicBezTo>
                  <a:cubicBezTo>
                    <a:pt x="1214" y="79"/>
                    <a:pt x="1214" y="119"/>
                    <a:pt x="1214" y="178"/>
                  </a:cubicBezTo>
                  <a:cubicBezTo>
                    <a:pt x="1135" y="278"/>
                    <a:pt x="1154" y="457"/>
                    <a:pt x="1055" y="556"/>
                  </a:cubicBezTo>
                  <a:cubicBezTo>
                    <a:pt x="1035" y="576"/>
                    <a:pt x="1015" y="596"/>
                    <a:pt x="1035" y="656"/>
                  </a:cubicBezTo>
                  <a:cubicBezTo>
                    <a:pt x="1035" y="755"/>
                    <a:pt x="955" y="815"/>
                    <a:pt x="916" y="895"/>
                  </a:cubicBezTo>
                  <a:cubicBezTo>
                    <a:pt x="856" y="954"/>
                    <a:pt x="836" y="994"/>
                    <a:pt x="856" y="1054"/>
                  </a:cubicBezTo>
                  <a:cubicBezTo>
                    <a:pt x="796" y="1173"/>
                    <a:pt x="816" y="1312"/>
                    <a:pt x="717" y="1452"/>
                  </a:cubicBezTo>
                  <a:cubicBezTo>
                    <a:pt x="697" y="1491"/>
                    <a:pt x="657" y="1551"/>
                    <a:pt x="697" y="1591"/>
                  </a:cubicBezTo>
                  <a:cubicBezTo>
                    <a:pt x="617" y="1710"/>
                    <a:pt x="637" y="1889"/>
                    <a:pt x="518" y="1989"/>
                  </a:cubicBezTo>
                  <a:cubicBezTo>
                    <a:pt x="458" y="2009"/>
                    <a:pt x="458" y="2048"/>
                    <a:pt x="498" y="2088"/>
                  </a:cubicBezTo>
                  <a:cubicBezTo>
                    <a:pt x="438" y="2247"/>
                    <a:pt x="458" y="2386"/>
                    <a:pt x="339" y="2506"/>
                  </a:cubicBezTo>
                  <a:cubicBezTo>
                    <a:pt x="299" y="2546"/>
                    <a:pt x="299" y="2566"/>
                    <a:pt x="319" y="2605"/>
                  </a:cubicBezTo>
                  <a:cubicBezTo>
                    <a:pt x="200" y="2864"/>
                    <a:pt x="359" y="3162"/>
                    <a:pt x="160" y="3381"/>
                  </a:cubicBezTo>
                  <a:cubicBezTo>
                    <a:pt x="120" y="3381"/>
                    <a:pt x="120" y="3441"/>
                    <a:pt x="140" y="3461"/>
                  </a:cubicBezTo>
                  <a:cubicBezTo>
                    <a:pt x="60" y="3660"/>
                    <a:pt x="120" y="3878"/>
                    <a:pt x="21" y="4077"/>
                  </a:cubicBezTo>
                  <a:cubicBezTo>
                    <a:pt x="1" y="4157"/>
                    <a:pt x="1" y="4197"/>
                    <a:pt x="1" y="4276"/>
                  </a:cubicBezTo>
                  <a:cubicBezTo>
                    <a:pt x="100" y="4435"/>
                    <a:pt x="120" y="4634"/>
                    <a:pt x="259" y="4754"/>
                  </a:cubicBezTo>
                  <a:cubicBezTo>
                    <a:pt x="291" y="4796"/>
                    <a:pt x="329" y="4816"/>
                    <a:pt x="366" y="4816"/>
                  </a:cubicBezTo>
                  <a:cubicBezTo>
                    <a:pt x="398" y="4816"/>
                    <a:pt x="430" y="4801"/>
                    <a:pt x="458" y="4774"/>
                  </a:cubicBezTo>
                  <a:cubicBezTo>
                    <a:pt x="518" y="4754"/>
                    <a:pt x="518" y="4734"/>
                    <a:pt x="538" y="4674"/>
                  </a:cubicBezTo>
                  <a:cubicBezTo>
                    <a:pt x="597" y="4555"/>
                    <a:pt x="657" y="4455"/>
                    <a:pt x="657" y="4276"/>
                  </a:cubicBezTo>
                  <a:cubicBezTo>
                    <a:pt x="657" y="4157"/>
                    <a:pt x="617" y="4057"/>
                    <a:pt x="617" y="3918"/>
                  </a:cubicBezTo>
                  <a:cubicBezTo>
                    <a:pt x="697" y="3699"/>
                    <a:pt x="717" y="3461"/>
                    <a:pt x="757" y="3222"/>
                  </a:cubicBezTo>
                  <a:lnTo>
                    <a:pt x="757" y="3003"/>
                  </a:lnTo>
                  <a:cubicBezTo>
                    <a:pt x="617" y="2506"/>
                    <a:pt x="896" y="2168"/>
                    <a:pt x="1135" y="1810"/>
                  </a:cubicBezTo>
                  <a:cubicBezTo>
                    <a:pt x="1294" y="1591"/>
                    <a:pt x="1214" y="1292"/>
                    <a:pt x="1393" y="1074"/>
                  </a:cubicBezTo>
                  <a:cubicBezTo>
                    <a:pt x="1413" y="1014"/>
                    <a:pt x="1433" y="994"/>
                    <a:pt x="1413" y="934"/>
                  </a:cubicBezTo>
                  <a:cubicBezTo>
                    <a:pt x="1512" y="676"/>
                    <a:pt x="1453" y="397"/>
                    <a:pt x="1453" y="99"/>
                  </a:cubicBezTo>
                  <a:cubicBezTo>
                    <a:pt x="1426" y="31"/>
                    <a:pt x="1380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9"/>
            <p:cNvSpPr/>
            <p:nvPr/>
          </p:nvSpPr>
          <p:spPr>
            <a:xfrm>
              <a:off x="4767075" y="4937275"/>
              <a:ext cx="19925" cy="105450"/>
            </a:xfrm>
            <a:custGeom>
              <a:avLst/>
              <a:gdLst/>
              <a:ahLst/>
              <a:cxnLst/>
              <a:rect l="l" t="t" r="r" b="b"/>
              <a:pathLst>
                <a:path w="797" h="4218" extrusionOk="0">
                  <a:moveTo>
                    <a:pt x="697" y="0"/>
                  </a:moveTo>
                  <a:cubicBezTo>
                    <a:pt x="299" y="637"/>
                    <a:pt x="359" y="1373"/>
                    <a:pt x="279" y="2069"/>
                  </a:cubicBezTo>
                  <a:cubicBezTo>
                    <a:pt x="239" y="2467"/>
                    <a:pt x="1" y="2905"/>
                    <a:pt x="299" y="3322"/>
                  </a:cubicBezTo>
                  <a:cubicBezTo>
                    <a:pt x="458" y="3621"/>
                    <a:pt x="160" y="4098"/>
                    <a:pt x="677" y="4218"/>
                  </a:cubicBezTo>
                  <a:lnTo>
                    <a:pt x="677" y="3203"/>
                  </a:lnTo>
                  <a:cubicBezTo>
                    <a:pt x="657" y="3124"/>
                    <a:pt x="657" y="3064"/>
                    <a:pt x="597" y="2984"/>
                  </a:cubicBezTo>
                  <a:cubicBezTo>
                    <a:pt x="557" y="2885"/>
                    <a:pt x="697" y="2905"/>
                    <a:pt x="737" y="2825"/>
                  </a:cubicBezTo>
                  <a:cubicBezTo>
                    <a:pt x="776" y="2706"/>
                    <a:pt x="796" y="2586"/>
                    <a:pt x="697" y="2487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9"/>
            <p:cNvSpPr/>
            <p:nvPr/>
          </p:nvSpPr>
          <p:spPr>
            <a:xfrm>
              <a:off x="5061475" y="4953175"/>
              <a:ext cx="19925" cy="116425"/>
            </a:xfrm>
            <a:custGeom>
              <a:avLst/>
              <a:gdLst/>
              <a:ahLst/>
              <a:cxnLst/>
              <a:rect l="l" t="t" r="r" b="b"/>
              <a:pathLst>
                <a:path w="797" h="4657" extrusionOk="0">
                  <a:moveTo>
                    <a:pt x="459" y="1"/>
                  </a:moveTo>
                  <a:cubicBezTo>
                    <a:pt x="100" y="1553"/>
                    <a:pt x="1" y="3084"/>
                    <a:pt x="140" y="4656"/>
                  </a:cubicBezTo>
                  <a:cubicBezTo>
                    <a:pt x="153" y="4657"/>
                    <a:pt x="166" y="4657"/>
                    <a:pt x="178" y="4657"/>
                  </a:cubicBezTo>
                  <a:cubicBezTo>
                    <a:pt x="491" y="4657"/>
                    <a:pt x="400" y="4411"/>
                    <a:pt x="419" y="4258"/>
                  </a:cubicBezTo>
                  <a:cubicBezTo>
                    <a:pt x="459" y="3860"/>
                    <a:pt x="339" y="3462"/>
                    <a:pt x="478" y="3064"/>
                  </a:cubicBezTo>
                  <a:cubicBezTo>
                    <a:pt x="538" y="2289"/>
                    <a:pt x="618" y="1553"/>
                    <a:pt x="657" y="777"/>
                  </a:cubicBezTo>
                  <a:cubicBezTo>
                    <a:pt x="598" y="538"/>
                    <a:pt x="797" y="200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9"/>
            <p:cNvSpPr/>
            <p:nvPr/>
          </p:nvSpPr>
          <p:spPr>
            <a:xfrm>
              <a:off x="5410100" y="4722925"/>
              <a:ext cx="82575" cy="28025"/>
            </a:xfrm>
            <a:custGeom>
              <a:avLst/>
              <a:gdLst/>
              <a:ahLst/>
              <a:cxnLst/>
              <a:rect l="l" t="t" r="r" b="b"/>
              <a:pathLst>
                <a:path w="3303" h="1121" extrusionOk="0">
                  <a:moveTo>
                    <a:pt x="3203" y="1"/>
                  </a:moveTo>
                  <a:cubicBezTo>
                    <a:pt x="2129" y="160"/>
                    <a:pt x="1115" y="597"/>
                    <a:pt x="41" y="717"/>
                  </a:cubicBezTo>
                  <a:cubicBezTo>
                    <a:pt x="21" y="757"/>
                    <a:pt x="21" y="796"/>
                    <a:pt x="1" y="836"/>
                  </a:cubicBezTo>
                  <a:cubicBezTo>
                    <a:pt x="21" y="896"/>
                    <a:pt x="21" y="916"/>
                    <a:pt x="41" y="955"/>
                  </a:cubicBezTo>
                  <a:cubicBezTo>
                    <a:pt x="180" y="1072"/>
                    <a:pt x="320" y="1120"/>
                    <a:pt x="468" y="1120"/>
                  </a:cubicBezTo>
                  <a:cubicBezTo>
                    <a:pt x="573" y="1120"/>
                    <a:pt x="681" y="1096"/>
                    <a:pt x="796" y="1055"/>
                  </a:cubicBezTo>
                  <a:cubicBezTo>
                    <a:pt x="1572" y="836"/>
                    <a:pt x="2308" y="617"/>
                    <a:pt x="3064" y="398"/>
                  </a:cubicBezTo>
                  <a:cubicBezTo>
                    <a:pt x="3184" y="299"/>
                    <a:pt x="3303" y="200"/>
                    <a:pt x="3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9"/>
            <p:cNvSpPr/>
            <p:nvPr/>
          </p:nvSpPr>
          <p:spPr>
            <a:xfrm>
              <a:off x="4729775" y="5020325"/>
              <a:ext cx="24400" cy="93550"/>
            </a:xfrm>
            <a:custGeom>
              <a:avLst/>
              <a:gdLst/>
              <a:ahLst/>
              <a:cxnLst/>
              <a:rect l="l" t="t" r="r" b="b"/>
              <a:pathLst>
                <a:path w="976" h="3742" extrusionOk="0">
                  <a:moveTo>
                    <a:pt x="478" y="0"/>
                  </a:moveTo>
                  <a:cubicBezTo>
                    <a:pt x="478" y="378"/>
                    <a:pt x="458" y="737"/>
                    <a:pt x="458" y="1095"/>
                  </a:cubicBezTo>
                  <a:cubicBezTo>
                    <a:pt x="447" y="1262"/>
                    <a:pt x="392" y="1310"/>
                    <a:pt x="315" y="1310"/>
                  </a:cubicBezTo>
                  <a:cubicBezTo>
                    <a:pt x="254" y="1310"/>
                    <a:pt x="179" y="1280"/>
                    <a:pt x="100" y="1254"/>
                  </a:cubicBezTo>
                  <a:lnTo>
                    <a:pt x="100" y="1254"/>
                  </a:lnTo>
                  <a:cubicBezTo>
                    <a:pt x="120" y="1552"/>
                    <a:pt x="1" y="1870"/>
                    <a:pt x="239" y="2129"/>
                  </a:cubicBezTo>
                  <a:cubicBezTo>
                    <a:pt x="279" y="2089"/>
                    <a:pt x="299" y="2049"/>
                    <a:pt x="339" y="2030"/>
                  </a:cubicBezTo>
                  <a:lnTo>
                    <a:pt x="339" y="2030"/>
                  </a:lnTo>
                  <a:cubicBezTo>
                    <a:pt x="299" y="2069"/>
                    <a:pt x="279" y="2129"/>
                    <a:pt x="259" y="2149"/>
                  </a:cubicBezTo>
                  <a:cubicBezTo>
                    <a:pt x="199" y="2567"/>
                    <a:pt x="478" y="2905"/>
                    <a:pt x="458" y="3342"/>
                  </a:cubicBezTo>
                  <a:cubicBezTo>
                    <a:pt x="652" y="3381"/>
                    <a:pt x="562" y="3741"/>
                    <a:pt x="834" y="3741"/>
                  </a:cubicBezTo>
                  <a:cubicBezTo>
                    <a:pt x="841" y="3741"/>
                    <a:pt x="848" y="3741"/>
                    <a:pt x="856" y="3740"/>
                  </a:cubicBezTo>
                  <a:cubicBezTo>
                    <a:pt x="896" y="3661"/>
                    <a:pt x="975" y="3581"/>
                    <a:pt x="955" y="3521"/>
                  </a:cubicBezTo>
                  <a:cubicBezTo>
                    <a:pt x="697" y="2408"/>
                    <a:pt x="597" y="1313"/>
                    <a:pt x="597" y="239"/>
                  </a:cubicBezTo>
                  <a:cubicBezTo>
                    <a:pt x="597" y="160"/>
                    <a:pt x="538" y="8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9"/>
            <p:cNvSpPr/>
            <p:nvPr/>
          </p:nvSpPr>
          <p:spPr>
            <a:xfrm>
              <a:off x="5059000" y="4755500"/>
              <a:ext cx="78600" cy="16575"/>
            </a:xfrm>
            <a:custGeom>
              <a:avLst/>
              <a:gdLst/>
              <a:ahLst/>
              <a:cxnLst/>
              <a:rect l="l" t="t" r="r" b="b"/>
              <a:pathLst>
                <a:path w="3144" h="663" extrusionOk="0">
                  <a:moveTo>
                    <a:pt x="1466" y="0"/>
                  </a:moveTo>
                  <a:cubicBezTo>
                    <a:pt x="1288" y="0"/>
                    <a:pt x="1109" y="28"/>
                    <a:pt x="935" y="110"/>
                  </a:cubicBezTo>
                  <a:cubicBezTo>
                    <a:pt x="838" y="325"/>
                    <a:pt x="707" y="386"/>
                    <a:pt x="564" y="386"/>
                  </a:cubicBezTo>
                  <a:cubicBezTo>
                    <a:pt x="415" y="386"/>
                    <a:pt x="252" y="319"/>
                    <a:pt x="100" y="289"/>
                  </a:cubicBezTo>
                  <a:cubicBezTo>
                    <a:pt x="60" y="289"/>
                    <a:pt x="40" y="309"/>
                    <a:pt x="20" y="329"/>
                  </a:cubicBezTo>
                  <a:cubicBezTo>
                    <a:pt x="1" y="389"/>
                    <a:pt x="20" y="408"/>
                    <a:pt x="60" y="448"/>
                  </a:cubicBezTo>
                  <a:cubicBezTo>
                    <a:pt x="465" y="604"/>
                    <a:pt x="864" y="662"/>
                    <a:pt x="1263" y="662"/>
                  </a:cubicBezTo>
                  <a:cubicBezTo>
                    <a:pt x="1883" y="662"/>
                    <a:pt x="2502" y="522"/>
                    <a:pt x="3144" y="389"/>
                  </a:cubicBezTo>
                  <a:cubicBezTo>
                    <a:pt x="2928" y="106"/>
                    <a:pt x="2676" y="60"/>
                    <a:pt x="2430" y="60"/>
                  </a:cubicBezTo>
                  <a:cubicBezTo>
                    <a:pt x="2314" y="60"/>
                    <a:pt x="2198" y="70"/>
                    <a:pt x="2089" y="70"/>
                  </a:cubicBezTo>
                  <a:cubicBezTo>
                    <a:pt x="1885" y="38"/>
                    <a:pt x="1675" y="0"/>
                    <a:pt x="1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9"/>
            <p:cNvSpPr/>
            <p:nvPr/>
          </p:nvSpPr>
          <p:spPr>
            <a:xfrm>
              <a:off x="5071925" y="4876075"/>
              <a:ext cx="27700" cy="96525"/>
            </a:xfrm>
            <a:custGeom>
              <a:avLst/>
              <a:gdLst/>
              <a:ahLst/>
              <a:cxnLst/>
              <a:rect l="l" t="t" r="r" b="b"/>
              <a:pathLst>
                <a:path w="1108" h="3861" extrusionOk="0">
                  <a:moveTo>
                    <a:pt x="821" y="0"/>
                  </a:moveTo>
                  <a:cubicBezTo>
                    <a:pt x="807" y="0"/>
                    <a:pt x="792" y="1"/>
                    <a:pt x="777" y="2"/>
                  </a:cubicBezTo>
                  <a:cubicBezTo>
                    <a:pt x="677" y="101"/>
                    <a:pt x="697" y="260"/>
                    <a:pt x="617" y="360"/>
                  </a:cubicBezTo>
                  <a:cubicBezTo>
                    <a:pt x="598" y="399"/>
                    <a:pt x="578" y="459"/>
                    <a:pt x="598" y="499"/>
                  </a:cubicBezTo>
                  <a:cubicBezTo>
                    <a:pt x="478" y="658"/>
                    <a:pt x="598" y="897"/>
                    <a:pt x="438" y="1056"/>
                  </a:cubicBezTo>
                  <a:cubicBezTo>
                    <a:pt x="200" y="1732"/>
                    <a:pt x="120" y="2389"/>
                    <a:pt x="41" y="3085"/>
                  </a:cubicBezTo>
                  <a:cubicBezTo>
                    <a:pt x="120" y="3344"/>
                    <a:pt x="1" y="3662"/>
                    <a:pt x="239" y="3861"/>
                  </a:cubicBezTo>
                  <a:cubicBezTo>
                    <a:pt x="438" y="2946"/>
                    <a:pt x="617" y="2031"/>
                    <a:pt x="796" y="1096"/>
                  </a:cubicBezTo>
                  <a:cubicBezTo>
                    <a:pt x="896" y="937"/>
                    <a:pt x="796" y="698"/>
                    <a:pt x="916" y="539"/>
                  </a:cubicBezTo>
                  <a:cubicBezTo>
                    <a:pt x="975" y="479"/>
                    <a:pt x="975" y="439"/>
                    <a:pt x="975" y="380"/>
                  </a:cubicBezTo>
                  <a:cubicBezTo>
                    <a:pt x="1032" y="190"/>
                    <a:pt x="1107" y="0"/>
                    <a:pt x="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9"/>
            <p:cNvSpPr/>
            <p:nvPr/>
          </p:nvSpPr>
          <p:spPr>
            <a:xfrm>
              <a:off x="5452875" y="4626950"/>
              <a:ext cx="59700" cy="33850"/>
            </a:xfrm>
            <a:custGeom>
              <a:avLst/>
              <a:gdLst/>
              <a:ahLst/>
              <a:cxnLst/>
              <a:rect l="l" t="t" r="r" b="b"/>
              <a:pathLst>
                <a:path w="2388" h="1354" extrusionOk="0">
                  <a:moveTo>
                    <a:pt x="2189" y="0"/>
                  </a:moveTo>
                  <a:lnTo>
                    <a:pt x="1811" y="299"/>
                  </a:lnTo>
                  <a:cubicBezTo>
                    <a:pt x="1715" y="281"/>
                    <a:pt x="1621" y="273"/>
                    <a:pt x="1529" y="273"/>
                  </a:cubicBezTo>
                  <a:cubicBezTo>
                    <a:pt x="992" y="273"/>
                    <a:pt x="522" y="550"/>
                    <a:pt x="80" y="856"/>
                  </a:cubicBezTo>
                  <a:cubicBezTo>
                    <a:pt x="1" y="1174"/>
                    <a:pt x="359" y="1174"/>
                    <a:pt x="458" y="1353"/>
                  </a:cubicBezTo>
                  <a:cubicBezTo>
                    <a:pt x="1174" y="1194"/>
                    <a:pt x="1870" y="1075"/>
                    <a:pt x="2388" y="498"/>
                  </a:cubicBezTo>
                  <a:cubicBezTo>
                    <a:pt x="2368" y="299"/>
                    <a:pt x="2288" y="159"/>
                    <a:pt x="2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9"/>
            <p:cNvSpPr/>
            <p:nvPr/>
          </p:nvSpPr>
          <p:spPr>
            <a:xfrm>
              <a:off x="5157475" y="5198800"/>
              <a:ext cx="75600" cy="27025"/>
            </a:xfrm>
            <a:custGeom>
              <a:avLst/>
              <a:gdLst/>
              <a:ahLst/>
              <a:cxnLst/>
              <a:rect l="l" t="t" r="r" b="b"/>
              <a:pathLst>
                <a:path w="3024" h="1081" extrusionOk="0">
                  <a:moveTo>
                    <a:pt x="2199" y="0"/>
                  </a:moveTo>
                  <a:cubicBezTo>
                    <a:pt x="2115" y="0"/>
                    <a:pt x="2042" y="30"/>
                    <a:pt x="1990" y="102"/>
                  </a:cubicBezTo>
                  <a:cubicBezTo>
                    <a:pt x="1850" y="222"/>
                    <a:pt x="1592" y="102"/>
                    <a:pt x="1452" y="262"/>
                  </a:cubicBezTo>
                  <a:cubicBezTo>
                    <a:pt x="1393" y="281"/>
                    <a:pt x="1373" y="281"/>
                    <a:pt x="1333" y="281"/>
                  </a:cubicBezTo>
                  <a:cubicBezTo>
                    <a:pt x="1254" y="301"/>
                    <a:pt x="1174" y="361"/>
                    <a:pt x="1094" y="401"/>
                  </a:cubicBezTo>
                  <a:cubicBezTo>
                    <a:pt x="1055" y="421"/>
                    <a:pt x="995" y="421"/>
                    <a:pt x="955" y="421"/>
                  </a:cubicBezTo>
                  <a:cubicBezTo>
                    <a:pt x="861" y="502"/>
                    <a:pt x="762" y="523"/>
                    <a:pt x="661" y="523"/>
                  </a:cubicBezTo>
                  <a:cubicBezTo>
                    <a:pt x="548" y="523"/>
                    <a:pt x="432" y="496"/>
                    <a:pt x="320" y="496"/>
                  </a:cubicBezTo>
                  <a:cubicBezTo>
                    <a:pt x="238" y="496"/>
                    <a:pt x="157" y="510"/>
                    <a:pt x="80" y="560"/>
                  </a:cubicBezTo>
                  <a:cubicBezTo>
                    <a:pt x="0" y="600"/>
                    <a:pt x="0" y="699"/>
                    <a:pt x="40" y="779"/>
                  </a:cubicBezTo>
                  <a:lnTo>
                    <a:pt x="199" y="958"/>
                  </a:lnTo>
                  <a:cubicBezTo>
                    <a:pt x="270" y="1011"/>
                    <a:pt x="341" y="1080"/>
                    <a:pt x="441" y="1080"/>
                  </a:cubicBezTo>
                  <a:cubicBezTo>
                    <a:pt x="453" y="1080"/>
                    <a:pt x="465" y="1079"/>
                    <a:pt x="478" y="1077"/>
                  </a:cubicBezTo>
                  <a:cubicBezTo>
                    <a:pt x="597" y="918"/>
                    <a:pt x="776" y="958"/>
                    <a:pt x="955" y="898"/>
                  </a:cubicBezTo>
                  <a:cubicBezTo>
                    <a:pt x="1651" y="719"/>
                    <a:pt x="2368" y="580"/>
                    <a:pt x="3024" y="262"/>
                  </a:cubicBezTo>
                  <a:cubicBezTo>
                    <a:pt x="2785" y="222"/>
                    <a:pt x="2566" y="281"/>
                    <a:pt x="2447" y="63"/>
                  </a:cubicBezTo>
                  <a:cubicBezTo>
                    <a:pt x="2362" y="25"/>
                    <a:pt x="2276" y="0"/>
                    <a:pt x="2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9"/>
            <p:cNvSpPr/>
            <p:nvPr/>
          </p:nvSpPr>
          <p:spPr>
            <a:xfrm>
              <a:off x="4555725" y="4775150"/>
              <a:ext cx="27875" cy="62175"/>
            </a:xfrm>
            <a:custGeom>
              <a:avLst/>
              <a:gdLst/>
              <a:ahLst/>
              <a:cxnLst/>
              <a:rect l="l" t="t" r="r" b="b"/>
              <a:pathLst>
                <a:path w="1115" h="2487" extrusionOk="0">
                  <a:moveTo>
                    <a:pt x="895" y="0"/>
                  </a:moveTo>
                  <a:cubicBezTo>
                    <a:pt x="497" y="796"/>
                    <a:pt x="0" y="1532"/>
                    <a:pt x="60" y="2427"/>
                  </a:cubicBezTo>
                  <a:lnTo>
                    <a:pt x="239" y="2427"/>
                  </a:lnTo>
                  <a:lnTo>
                    <a:pt x="298" y="2368"/>
                  </a:lnTo>
                  <a:lnTo>
                    <a:pt x="298" y="2308"/>
                  </a:lnTo>
                  <a:lnTo>
                    <a:pt x="279" y="2228"/>
                  </a:lnTo>
                  <a:lnTo>
                    <a:pt x="338" y="2308"/>
                  </a:lnTo>
                  <a:cubicBezTo>
                    <a:pt x="338" y="2387"/>
                    <a:pt x="358" y="2427"/>
                    <a:pt x="378" y="2487"/>
                  </a:cubicBezTo>
                  <a:lnTo>
                    <a:pt x="458" y="2487"/>
                  </a:lnTo>
                  <a:cubicBezTo>
                    <a:pt x="657" y="2089"/>
                    <a:pt x="577" y="1592"/>
                    <a:pt x="935" y="1234"/>
                  </a:cubicBezTo>
                  <a:cubicBezTo>
                    <a:pt x="995" y="955"/>
                    <a:pt x="1054" y="657"/>
                    <a:pt x="1114" y="398"/>
                  </a:cubicBezTo>
                  <a:cubicBezTo>
                    <a:pt x="1094" y="239"/>
                    <a:pt x="1074" y="6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9"/>
            <p:cNvSpPr/>
            <p:nvPr/>
          </p:nvSpPr>
          <p:spPr>
            <a:xfrm>
              <a:off x="4746200" y="4621725"/>
              <a:ext cx="77600" cy="36575"/>
            </a:xfrm>
            <a:custGeom>
              <a:avLst/>
              <a:gdLst/>
              <a:ahLst/>
              <a:cxnLst/>
              <a:rect l="l" t="t" r="r" b="b"/>
              <a:pathLst>
                <a:path w="3104" h="1463" extrusionOk="0">
                  <a:moveTo>
                    <a:pt x="1681" y="0"/>
                  </a:moveTo>
                  <a:cubicBezTo>
                    <a:pt x="996" y="0"/>
                    <a:pt x="536" y="329"/>
                    <a:pt x="0" y="1085"/>
                  </a:cubicBezTo>
                  <a:cubicBezTo>
                    <a:pt x="60" y="1204"/>
                    <a:pt x="0" y="1383"/>
                    <a:pt x="159" y="1463"/>
                  </a:cubicBezTo>
                  <a:cubicBezTo>
                    <a:pt x="530" y="800"/>
                    <a:pt x="1014" y="328"/>
                    <a:pt x="1839" y="328"/>
                  </a:cubicBezTo>
                  <a:cubicBezTo>
                    <a:pt x="1856" y="328"/>
                    <a:pt x="1873" y="328"/>
                    <a:pt x="1890" y="329"/>
                  </a:cubicBezTo>
                  <a:cubicBezTo>
                    <a:pt x="2288" y="329"/>
                    <a:pt x="2586" y="587"/>
                    <a:pt x="2924" y="707"/>
                  </a:cubicBezTo>
                  <a:cubicBezTo>
                    <a:pt x="2964" y="736"/>
                    <a:pt x="2994" y="751"/>
                    <a:pt x="3021" y="751"/>
                  </a:cubicBezTo>
                  <a:cubicBezTo>
                    <a:pt x="3049" y="751"/>
                    <a:pt x="3073" y="736"/>
                    <a:pt x="3103" y="707"/>
                  </a:cubicBezTo>
                  <a:cubicBezTo>
                    <a:pt x="3024" y="587"/>
                    <a:pt x="2984" y="488"/>
                    <a:pt x="2904" y="368"/>
                  </a:cubicBezTo>
                  <a:cubicBezTo>
                    <a:pt x="2865" y="309"/>
                    <a:pt x="2805" y="229"/>
                    <a:pt x="2765" y="189"/>
                  </a:cubicBezTo>
                  <a:cubicBezTo>
                    <a:pt x="2340" y="66"/>
                    <a:pt x="1988" y="0"/>
                    <a:pt x="16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9"/>
            <p:cNvSpPr/>
            <p:nvPr/>
          </p:nvSpPr>
          <p:spPr>
            <a:xfrm>
              <a:off x="4670100" y="4704525"/>
              <a:ext cx="58700" cy="18925"/>
            </a:xfrm>
            <a:custGeom>
              <a:avLst/>
              <a:gdLst/>
              <a:ahLst/>
              <a:cxnLst/>
              <a:rect l="l" t="t" r="r" b="b"/>
              <a:pathLst>
                <a:path w="2348" h="757" extrusionOk="0">
                  <a:moveTo>
                    <a:pt x="557" y="1"/>
                  </a:moveTo>
                  <a:cubicBezTo>
                    <a:pt x="458" y="259"/>
                    <a:pt x="100" y="160"/>
                    <a:pt x="0" y="398"/>
                  </a:cubicBezTo>
                  <a:cubicBezTo>
                    <a:pt x="637" y="657"/>
                    <a:pt x="1274" y="737"/>
                    <a:pt x="1930" y="757"/>
                  </a:cubicBezTo>
                  <a:cubicBezTo>
                    <a:pt x="2268" y="737"/>
                    <a:pt x="2348" y="498"/>
                    <a:pt x="2328" y="200"/>
                  </a:cubicBezTo>
                  <a:cubicBezTo>
                    <a:pt x="2293" y="176"/>
                    <a:pt x="2265" y="167"/>
                    <a:pt x="2235" y="167"/>
                  </a:cubicBezTo>
                  <a:cubicBezTo>
                    <a:pt x="2215" y="167"/>
                    <a:pt x="2193" y="171"/>
                    <a:pt x="2169" y="180"/>
                  </a:cubicBezTo>
                  <a:cubicBezTo>
                    <a:pt x="2061" y="123"/>
                    <a:pt x="1948" y="108"/>
                    <a:pt x="1832" y="108"/>
                  </a:cubicBezTo>
                  <a:cubicBezTo>
                    <a:pt x="1707" y="108"/>
                    <a:pt x="1578" y="125"/>
                    <a:pt x="1451" y="125"/>
                  </a:cubicBezTo>
                  <a:cubicBezTo>
                    <a:pt x="1323" y="125"/>
                    <a:pt x="1197" y="108"/>
                    <a:pt x="1075" y="40"/>
                  </a:cubicBezTo>
                  <a:cubicBezTo>
                    <a:pt x="896" y="40"/>
                    <a:pt x="736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9"/>
            <p:cNvSpPr/>
            <p:nvPr/>
          </p:nvSpPr>
          <p:spPr>
            <a:xfrm>
              <a:off x="4376175" y="4835825"/>
              <a:ext cx="19425" cy="73325"/>
            </a:xfrm>
            <a:custGeom>
              <a:avLst/>
              <a:gdLst/>
              <a:ahLst/>
              <a:cxnLst/>
              <a:rect l="l" t="t" r="r" b="b"/>
              <a:pathLst>
                <a:path w="777" h="2933" extrusionOk="0">
                  <a:moveTo>
                    <a:pt x="478" y="0"/>
                  </a:moveTo>
                  <a:cubicBezTo>
                    <a:pt x="319" y="955"/>
                    <a:pt x="1" y="1910"/>
                    <a:pt x="419" y="2865"/>
                  </a:cubicBezTo>
                  <a:cubicBezTo>
                    <a:pt x="466" y="2912"/>
                    <a:pt x="513" y="2932"/>
                    <a:pt x="560" y="2932"/>
                  </a:cubicBezTo>
                  <a:cubicBezTo>
                    <a:pt x="612" y="2932"/>
                    <a:pt x="665" y="2907"/>
                    <a:pt x="717" y="2865"/>
                  </a:cubicBezTo>
                  <a:cubicBezTo>
                    <a:pt x="777" y="1890"/>
                    <a:pt x="598" y="955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9"/>
            <p:cNvSpPr/>
            <p:nvPr/>
          </p:nvSpPr>
          <p:spPr>
            <a:xfrm>
              <a:off x="4120075" y="4625075"/>
              <a:ext cx="81575" cy="23275"/>
            </a:xfrm>
            <a:custGeom>
              <a:avLst/>
              <a:gdLst/>
              <a:ahLst/>
              <a:cxnLst/>
              <a:rect l="l" t="t" r="r" b="b"/>
              <a:pathLst>
                <a:path w="3263" h="931" extrusionOk="0">
                  <a:moveTo>
                    <a:pt x="174" y="1"/>
                  </a:moveTo>
                  <a:cubicBezTo>
                    <a:pt x="135" y="1"/>
                    <a:pt x="104" y="27"/>
                    <a:pt x="80" y="75"/>
                  </a:cubicBezTo>
                  <a:lnTo>
                    <a:pt x="80" y="234"/>
                  </a:lnTo>
                  <a:lnTo>
                    <a:pt x="20" y="274"/>
                  </a:lnTo>
                  <a:cubicBezTo>
                    <a:pt x="0" y="294"/>
                    <a:pt x="20" y="354"/>
                    <a:pt x="80" y="374"/>
                  </a:cubicBezTo>
                  <a:lnTo>
                    <a:pt x="139" y="394"/>
                  </a:lnTo>
                  <a:lnTo>
                    <a:pt x="219" y="394"/>
                  </a:lnTo>
                  <a:cubicBezTo>
                    <a:pt x="378" y="473"/>
                    <a:pt x="517" y="473"/>
                    <a:pt x="676" y="473"/>
                  </a:cubicBezTo>
                  <a:cubicBezTo>
                    <a:pt x="776" y="473"/>
                    <a:pt x="895" y="473"/>
                    <a:pt x="975" y="573"/>
                  </a:cubicBezTo>
                  <a:cubicBezTo>
                    <a:pt x="1711" y="851"/>
                    <a:pt x="2487" y="931"/>
                    <a:pt x="3263" y="931"/>
                  </a:cubicBezTo>
                  <a:lnTo>
                    <a:pt x="3263" y="593"/>
                  </a:lnTo>
                  <a:cubicBezTo>
                    <a:pt x="3183" y="453"/>
                    <a:pt x="2984" y="533"/>
                    <a:pt x="2865" y="374"/>
                  </a:cubicBezTo>
                  <a:cubicBezTo>
                    <a:pt x="2781" y="321"/>
                    <a:pt x="2697" y="296"/>
                    <a:pt x="2610" y="296"/>
                  </a:cubicBezTo>
                  <a:cubicBezTo>
                    <a:pt x="2532" y="296"/>
                    <a:pt x="2452" y="316"/>
                    <a:pt x="2367" y="354"/>
                  </a:cubicBezTo>
                  <a:cubicBezTo>
                    <a:pt x="2137" y="354"/>
                    <a:pt x="1908" y="291"/>
                    <a:pt x="1678" y="291"/>
                  </a:cubicBezTo>
                  <a:cubicBezTo>
                    <a:pt x="1649" y="291"/>
                    <a:pt x="1620" y="292"/>
                    <a:pt x="1592" y="294"/>
                  </a:cubicBezTo>
                  <a:cubicBezTo>
                    <a:pt x="1472" y="294"/>
                    <a:pt x="1373" y="294"/>
                    <a:pt x="1293" y="195"/>
                  </a:cubicBezTo>
                  <a:cubicBezTo>
                    <a:pt x="1196" y="134"/>
                    <a:pt x="1091" y="118"/>
                    <a:pt x="984" y="118"/>
                  </a:cubicBezTo>
                  <a:cubicBezTo>
                    <a:pt x="861" y="118"/>
                    <a:pt x="734" y="139"/>
                    <a:pt x="611" y="139"/>
                  </a:cubicBezTo>
                  <a:cubicBezTo>
                    <a:pt x="488" y="139"/>
                    <a:pt x="369" y="118"/>
                    <a:pt x="259" y="36"/>
                  </a:cubicBezTo>
                  <a:cubicBezTo>
                    <a:pt x="227" y="12"/>
                    <a:pt x="199" y="1"/>
                    <a:pt x="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9"/>
            <p:cNvSpPr/>
            <p:nvPr/>
          </p:nvSpPr>
          <p:spPr>
            <a:xfrm>
              <a:off x="4768575" y="5020325"/>
              <a:ext cx="20900" cy="71150"/>
            </a:xfrm>
            <a:custGeom>
              <a:avLst/>
              <a:gdLst/>
              <a:ahLst/>
              <a:cxnLst/>
              <a:rect l="l" t="t" r="r" b="b"/>
              <a:pathLst>
                <a:path w="836" h="2846" extrusionOk="0">
                  <a:moveTo>
                    <a:pt x="279" y="0"/>
                  </a:moveTo>
                  <a:cubicBezTo>
                    <a:pt x="0" y="975"/>
                    <a:pt x="219" y="1890"/>
                    <a:pt x="497" y="2845"/>
                  </a:cubicBezTo>
                  <a:cubicBezTo>
                    <a:pt x="529" y="2703"/>
                    <a:pt x="435" y="2423"/>
                    <a:pt x="624" y="2423"/>
                  </a:cubicBezTo>
                  <a:cubicBezTo>
                    <a:pt x="673" y="2423"/>
                    <a:pt x="741" y="2442"/>
                    <a:pt x="836" y="2487"/>
                  </a:cubicBezTo>
                  <a:cubicBezTo>
                    <a:pt x="776" y="1970"/>
                    <a:pt x="716" y="1433"/>
                    <a:pt x="637" y="896"/>
                  </a:cubicBezTo>
                  <a:cubicBezTo>
                    <a:pt x="338" y="677"/>
                    <a:pt x="637" y="19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9"/>
            <p:cNvSpPr/>
            <p:nvPr/>
          </p:nvSpPr>
          <p:spPr>
            <a:xfrm>
              <a:off x="4229475" y="4713200"/>
              <a:ext cx="19425" cy="72075"/>
            </a:xfrm>
            <a:custGeom>
              <a:avLst/>
              <a:gdLst/>
              <a:ahLst/>
              <a:cxnLst/>
              <a:rect l="l" t="t" r="r" b="b"/>
              <a:pathLst>
                <a:path w="777" h="2883" extrusionOk="0">
                  <a:moveTo>
                    <a:pt x="568" y="0"/>
                  </a:moveTo>
                  <a:cubicBezTo>
                    <a:pt x="538" y="0"/>
                    <a:pt x="502" y="10"/>
                    <a:pt x="458" y="32"/>
                  </a:cubicBezTo>
                  <a:cubicBezTo>
                    <a:pt x="160" y="827"/>
                    <a:pt x="0" y="1623"/>
                    <a:pt x="279" y="2478"/>
                  </a:cubicBezTo>
                  <a:cubicBezTo>
                    <a:pt x="180" y="2598"/>
                    <a:pt x="199" y="2717"/>
                    <a:pt x="219" y="2876"/>
                  </a:cubicBezTo>
                  <a:cubicBezTo>
                    <a:pt x="253" y="2880"/>
                    <a:pt x="284" y="2882"/>
                    <a:pt x="311" y="2882"/>
                  </a:cubicBezTo>
                  <a:cubicBezTo>
                    <a:pt x="430" y="2882"/>
                    <a:pt x="487" y="2839"/>
                    <a:pt x="438" y="2677"/>
                  </a:cubicBezTo>
                  <a:cubicBezTo>
                    <a:pt x="597" y="2399"/>
                    <a:pt x="677" y="2100"/>
                    <a:pt x="617" y="1782"/>
                  </a:cubicBezTo>
                  <a:cubicBezTo>
                    <a:pt x="557" y="1225"/>
                    <a:pt x="657" y="728"/>
                    <a:pt x="776" y="211"/>
                  </a:cubicBezTo>
                  <a:cubicBezTo>
                    <a:pt x="714" y="118"/>
                    <a:pt x="676" y="0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9"/>
            <p:cNvSpPr/>
            <p:nvPr/>
          </p:nvSpPr>
          <p:spPr>
            <a:xfrm>
              <a:off x="5393700" y="4653800"/>
              <a:ext cx="63175" cy="29375"/>
            </a:xfrm>
            <a:custGeom>
              <a:avLst/>
              <a:gdLst/>
              <a:ahLst/>
              <a:cxnLst/>
              <a:rect l="l" t="t" r="r" b="b"/>
              <a:pathLst>
                <a:path w="2527" h="1175" extrusionOk="0">
                  <a:moveTo>
                    <a:pt x="1930" y="1"/>
                  </a:moveTo>
                  <a:cubicBezTo>
                    <a:pt x="1194" y="100"/>
                    <a:pt x="478" y="180"/>
                    <a:pt x="0" y="816"/>
                  </a:cubicBezTo>
                  <a:cubicBezTo>
                    <a:pt x="259" y="836"/>
                    <a:pt x="458" y="916"/>
                    <a:pt x="557" y="1174"/>
                  </a:cubicBezTo>
                  <a:cubicBezTo>
                    <a:pt x="1254" y="1015"/>
                    <a:pt x="1870" y="677"/>
                    <a:pt x="2527" y="319"/>
                  </a:cubicBezTo>
                  <a:cubicBezTo>
                    <a:pt x="2368" y="100"/>
                    <a:pt x="2149" y="40"/>
                    <a:pt x="19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9"/>
            <p:cNvSpPr/>
            <p:nvPr/>
          </p:nvSpPr>
          <p:spPr>
            <a:xfrm>
              <a:off x="4644725" y="5120775"/>
              <a:ext cx="59225" cy="22400"/>
            </a:xfrm>
            <a:custGeom>
              <a:avLst/>
              <a:gdLst/>
              <a:ahLst/>
              <a:cxnLst/>
              <a:rect l="l" t="t" r="r" b="b"/>
              <a:pathLst>
                <a:path w="2369" h="896" extrusionOk="0">
                  <a:moveTo>
                    <a:pt x="379" y="1"/>
                  </a:moveTo>
                  <a:cubicBezTo>
                    <a:pt x="200" y="41"/>
                    <a:pt x="1" y="60"/>
                    <a:pt x="260" y="299"/>
                  </a:cubicBezTo>
                  <a:cubicBezTo>
                    <a:pt x="319" y="339"/>
                    <a:pt x="319" y="458"/>
                    <a:pt x="359" y="538"/>
                  </a:cubicBezTo>
                  <a:cubicBezTo>
                    <a:pt x="896" y="737"/>
                    <a:pt x="1493" y="816"/>
                    <a:pt x="2090" y="896"/>
                  </a:cubicBezTo>
                  <a:cubicBezTo>
                    <a:pt x="2368" y="458"/>
                    <a:pt x="1851" y="538"/>
                    <a:pt x="1751" y="339"/>
                  </a:cubicBezTo>
                  <a:cubicBezTo>
                    <a:pt x="1314" y="140"/>
                    <a:pt x="856" y="2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9"/>
            <p:cNvSpPr/>
            <p:nvPr/>
          </p:nvSpPr>
          <p:spPr>
            <a:xfrm>
              <a:off x="4342875" y="4902450"/>
              <a:ext cx="18900" cy="71100"/>
            </a:xfrm>
            <a:custGeom>
              <a:avLst/>
              <a:gdLst/>
              <a:ahLst/>
              <a:cxnLst/>
              <a:rect l="l" t="t" r="r" b="b"/>
              <a:pathLst>
                <a:path w="756" h="2844" extrusionOk="0">
                  <a:moveTo>
                    <a:pt x="373" y="736"/>
                  </a:moveTo>
                  <a:cubicBezTo>
                    <a:pt x="408" y="929"/>
                    <a:pt x="353" y="1121"/>
                    <a:pt x="398" y="1314"/>
                  </a:cubicBezTo>
                  <a:cubicBezTo>
                    <a:pt x="341" y="1114"/>
                    <a:pt x="396" y="914"/>
                    <a:pt x="373" y="736"/>
                  </a:cubicBezTo>
                  <a:close/>
                  <a:moveTo>
                    <a:pt x="637" y="1"/>
                  </a:moveTo>
                  <a:lnTo>
                    <a:pt x="637" y="1"/>
                  </a:lnTo>
                  <a:cubicBezTo>
                    <a:pt x="519" y="68"/>
                    <a:pt x="388" y="149"/>
                    <a:pt x="242" y="149"/>
                  </a:cubicBezTo>
                  <a:cubicBezTo>
                    <a:pt x="215" y="149"/>
                    <a:pt x="187" y="146"/>
                    <a:pt x="159" y="140"/>
                  </a:cubicBezTo>
                  <a:lnTo>
                    <a:pt x="159" y="140"/>
                  </a:lnTo>
                  <a:cubicBezTo>
                    <a:pt x="219" y="279"/>
                    <a:pt x="259" y="399"/>
                    <a:pt x="298" y="538"/>
                  </a:cubicBezTo>
                  <a:cubicBezTo>
                    <a:pt x="0" y="1294"/>
                    <a:pt x="99" y="2050"/>
                    <a:pt x="298" y="2826"/>
                  </a:cubicBezTo>
                  <a:cubicBezTo>
                    <a:pt x="341" y="2838"/>
                    <a:pt x="376" y="2844"/>
                    <a:pt x="405" y="2844"/>
                  </a:cubicBezTo>
                  <a:cubicBezTo>
                    <a:pt x="606" y="2844"/>
                    <a:pt x="512" y="2572"/>
                    <a:pt x="617" y="2468"/>
                  </a:cubicBezTo>
                  <a:cubicBezTo>
                    <a:pt x="557" y="2289"/>
                    <a:pt x="458" y="2090"/>
                    <a:pt x="517" y="1970"/>
                  </a:cubicBezTo>
                  <a:cubicBezTo>
                    <a:pt x="756" y="1314"/>
                    <a:pt x="637" y="637"/>
                    <a:pt x="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9"/>
            <p:cNvSpPr/>
            <p:nvPr/>
          </p:nvSpPr>
          <p:spPr>
            <a:xfrm>
              <a:off x="5358375" y="4740825"/>
              <a:ext cx="72150" cy="20425"/>
            </a:xfrm>
            <a:custGeom>
              <a:avLst/>
              <a:gdLst/>
              <a:ahLst/>
              <a:cxnLst/>
              <a:rect l="l" t="t" r="r" b="b"/>
              <a:pathLst>
                <a:path w="2886" h="817" extrusionOk="0">
                  <a:moveTo>
                    <a:pt x="2110" y="1"/>
                  </a:moveTo>
                  <a:cubicBezTo>
                    <a:pt x="1553" y="100"/>
                    <a:pt x="956" y="220"/>
                    <a:pt x="379" y="319"/>
                  </a:cubicBezTo>
                  <a:cubicBezTo>
                    <a:pt x="279" y="498"/>
                    <a:pt x="1" y="538"/>
                    <a:pt x="21" y="816"/>
                  </a:cubicBezTo>
                  <a:cubicBezTo>
                    <a:pt x="885" y="701"/>
                    <a:pt x="1750" y="437"/>
                    <a:pt x="2650" y="437"/>
                  </a:cubicBezTo>
                  <a:cubicBezTo>
                    <a:pt x="2682" y="437"/>
                    <a:pt x="2714" y="438"/>
                    <a:pt x="2746" y="438"/>
                  </a:cubicBezTo>
                  <a:cubicBezTo>
                    <a:pt x="2786" y="438"/>
                    <a:pt x="2846" y="379"/>
                    <a:pt x="2885" y="339"/>
                  </a:cubicBezTo>
                  <a:cubicBezTo>
                    <a:pt x="2607" y="339"/>
                    <a:pt x="2368" y="279"/>
                    <a:pt x="2149" y="140"/>
                  </a:cubicBezTo>
                  <a:cubicBezTo>
                    <a:pt x="2149" y="100"/>
                    <a:pt x="2149" y="41"/>
                    <a:pt x="2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9"/>
            <p:cNvSpPr/>
            <p:nvPr/>
          </p:nvSpPr>
          <p:spPr>
            <a:xfrm>
              <a:off x="5055525" y="4624800"/>
              <a:ext cx="31350" cy="54400"/>
            </a:xfrm>
            <a:custGeom>
              <a:avLst/>
              <a:gdLst/>
              <a:ahLst/>
              <a:cxnLst/>
              <a:rect l="l" t="t" r="r" b="b"/>
              <a:pathLst>
                <a:path w="1254" h="2176" extrusionOk="0">
                  <a:moveTo>
                    <a:pt x="778" y="0"/>
                  </a:moveTo>
                  <a:cubicBezTo>
                    <a:pt x="527" y="0"/>
                    <a:pt x="366" y="199"/>
                    <a:pt x="279" y="504"/>
                  </a:cubicBezTo>
                  <a:cubicBezTo>
                    <a:pt x="140" y="1041"/>
                    <a:pt x="0" y="1598"/>
                    <a:pt x="60" y="2175"/>
                  </a:cubicBezTo>
                  <a:cubicBezTo>
                    <a:pt x="70" y="2176"/>
                    <a:pt x="80" y="2176"/>
                    <a:pt x="90" y="2176"/>
                  </a:cubicBezTo>
                  <a:cubicBezTo>
                    <a:pt x="438" y="2176"/>
                    <a:pt x="443" y="1833"/>
                    <a:pt x="637" y="1678"/>
                  </a:cubicBezTo>
                  <a:cubicBezTo>
                    <a:pt x="895" y="1479"/>
                    <a:pt x="498" y="922"/>
                    <a:pt x="1035" y="822"/>
                  </a:cubicBezTo>
                  <a:cubicBezTo>
                    <a:pt x="1194" y="763"/>
                    <a:pt x="1254" y="604"/>
                    <a:pt x="1254" y="425"/>
                  </a:cubicBezTo>
                  <a:cubicBezTo>
                    <a:pt x="1214" y="285"/>
                    <a:pt x="1174" y="186"/>
                    <a:pt x="1094" y="86"/>
                  </a:cubicBezTo>
                  <a:cubicBezTo>
                    <a:pt x="976" y="27"/>
                    <a:pt x="871" y="0"/>
                    <a:pt x="7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9"/>
            <p:cNvSpPr/>
            <p:nvPr/>
          </p:nvSpPr>
          <p:spPr>
            <a:xfrm>
              <a:off x="5091325" y="4822400"/>
              <a:ext cx="29875" cy="63175"/>
            </a:xfrm>
            <a:custGeom>
              <a:avLst/>
              <a:gdLst/>
              <a:ahLst/>
              <a:cxnLst/>
              <a:rect l="l" t="t" r="r" b="b"/>
              <a:pathLst>
                <a:path w="1195" h="2527" extrusionOk="0">
                  <a:moveTo>
                    <a:pt x="1154" y="0"/>
                  </a:moveTo>
                  <a:lnTo>
                    <a:pt x="1154" y="0"/>
                  </a:lnTo>
                  <a:cubicBezTo>
                    <a:pt x="498" y="517"/>
                    <a:pt x="359" y="1234"/>
                    <a:pt x="40" y="1830"/>
                  </a:cubicBezTo>
                  <a:cubicBezTo>
                    <a:pt x="20" y="1930"/>
                    <a:pt x="20" y="2049"/>
                    <a:pt x="1" y="2149"/>
                  </a:cubicBezTo>
                  <a:cubicBezTo>
                    <a:pt x="160" y="2228"/>
                    <a:pt x="160" y="2387"/>
                    <a:pt x="199" y="2527"/>
                  </a:cubicBezTo>
                  <a:cubicBezTo>
                    <a:pt x="458" y="2188"/>
                    <a:pt x="538" y="1731"/>
                    <a:pt x="697" y="1333"/>
                  </a:cubicBezTo>
                  <a:cubicBezTo>
                    <a:pt x="836" y="935"/>
                    <a:pt x="1194" y="597"/>
                    <a:pt x="1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9"/>
            <p:cNvSpPr/>
            <p:nvPr/>
          </p:nvSpPr>
          <p:spPr>
            <a:xfrm>
              <a:off x="5203725" y="4790050"/>
              <a:ext cx="90525" cy="22925"/>
            </a:xfrm>
            <a:custGeom>
              <a:avLst/>
              <a:gdLst/>
              <a:ahLst/>
              <a:cxnLst/>
              <a:rect l="l" t="t" r="r" b="b"/>
              <a:pathLst>
                <a:path w="3621" h="917" extrusionOk="0">
                  <a:moveTo>
                    <a:pt x="2504" y="0"/>
                  </a:moveTo>
                  <a:cubicBezTo>
                    <a:pt x="1983" y="0"/>
                    <a:pt x="1451" y="92"/>
                    <a:pt x="955" y="339"/>
                  </a:cubicBezTo>
                  <a:cubicBezTo>
                    <a:pt x="816" y="558"/>
                    <a:pt x="557" y="538"/>
                    <a:pt x="358" y="618"/>
                  </a:cubicBezTo>
                  <a:cubicBezTo>
                    <a:pt x="259" y="638"/>
                    <a:pt x="159" y="638"/>
                    <a:pt x="60" y="658"/>
                  </a:cubicBezTo>
                  <a:cubicBezTo>
                    <a:pt x="20" y="717"/>
                    <a:pt x="0" y="757"/>
                    <a:pt x="20" y="837"/>
                  </a:cubicBezTo>
                  <a:cubicBezTo>
                    <a:pt x="60" y="896"/>
                    <a:pt x="120" y="916"/>
                    <a:pt x="199" y="916"/>
                  </a:cubicBezTo>
                  <a:cubicBezTo>
                    <a:pt x="299" y="916"/>
                    <a:pt x="398" y="857"/>
                    <a:pt x="498" y="857"/>
                  </a:cubicBezTo>
                  <a:cubicBezTo>
                    <a:pt x="716" y="837"/>
                    <a:pt x="915" y="817"/>
                    <a:pt x="1134" y="797"/>
                  </a:cubicBezTo>
                  <a:cubicBezTo>
                    <a:pt x="1254" y="737"/>
                    <a:pt x="1413" y="717"/>
                    <a:pt x="1572" y="697"/>
                  </a:cubicBezTo>
                  <a:cubicBezTo>
                    <a:pt x="1890" y="697"/>
                    <a:pt x="2228" y="697"/>
                    <a:pt x="2527" y="498"/>
                  </a:cubicBezTo>
                  <a:cubicBezTo>
                    <a:pt x="2765" y="300"/>
                    <a:pt x="3084" y="439"/>
                    <a:pt x="3322" y="319"/>
                  </a:cubicBezTo>
                  <a:cubicBezTo>
                    <a:pt x="3402" y="319"/>
                    <a:pt x="3501" y="300"/>
                    <a:pt x="3581" y="300"/>
                  </a:cubicBezTo>
                  <a:cubicBezTo>
                    <a:pt x="3621" y="200"/>
                    <a:pt x="3621" y="121"/>
                    <a:pt x="3501" y="41"/>
                  </a:cubicBezTo>
                  <a:cubicBezTo>
                    <a:pt x="3412" y="21"/>
                    <a:pt x="3317" y="16"/>
                    <a:pt x="3223" y="16"/>
                  </a:cubicBezTo>
                  <a:cubicBezTo>
                    <a:pt x="3128" y="16"/>
                    <a:pt x="3034" y="21"/>
                    <a:pt x="2944" y="21"/>
                  </a:cubicBezTo>
                  <a:cubicBezTo>
                    <a:pt x="2799" y="8"/>
                    <a:pt x="2652" y="0"/>
                    <a:pt x="2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9"/>
            <p:cNvSpPr/>
            <p:nvPr/>
          </p:nvSpPr>
          <p:spPr>
            <a:xfrm>
              <a:off x="5063975" y="5029775"/>
              <a:ext cx="9975" cy="83575"/>
            </a:xfrm>
            <a:custGeom>
              <a:avLst/>
              <a:gdLst/>
              <a:ahLst/>
              <a:cxnLst/>
              <a:rect l="l" t="t" r="r" b="b"/>
              <a:pathLst>
                <a:path w="399" h="3343" extrusionOk="0">
                  <a:moveTo>
                    <a:pt x="398" y="0"/>
                  </a:moveTo>
                  <a:cubicBezTo>
                    <a:pt x="140" y="279"/>
                    <a:pt x="239" y="597"/>
                    <a:pt x="219" y="896"/>
                  </a:cubicBezTo>
                  <a:cubicBezTo>
                    <a:pt x="199" y="1154"/>
                    <a:pt x="319" y="1413"/>
                    <a:pt x="40" y="1592"/>
                  </a:cubicBezTo>
                  <a:cubicBezTo>
                    <a:pt x="0" y="2865"/>
                    <a:pt x="0" y="2865"/>
                    <a:pt x="398" y="3342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9"/>
            <p:cNvSpPr/>
            <p:nvPr/>
          </p:nvSpPr>
          <p:spPr>
            <a:xfrm>
              <a:off x="5015725" y="4815625"/>
              <a:ext cx="33550" cy="56525"/>
            </a:xfrm>
            <a:custGeom>
              <a:avLst/>
              <a:gdLst/>
              <a:ahLst/>
              <a:cxnLst/>
              <a:rect l="l" t="t" r="r" b="b"/>
              <a:pathLst>
                <a:path w="1342" h="2261" extrusionOk="0">
                  <a:moveTo>
                    <a:pt x="1189" y="1"/>
                  </a:moveTo>
                  <a:cubicBezTo>
                    <a:pt x="1161" y="1"/>
                    <a:pt x="1130" y="5"/>
                    <a:pt x="1095" y="13"/>
                  </a:cubicBezTo>
                  <a:cubicBezTo>
                    <a:pt x="1055" y="72"/>
                    <a:pt x="995" y="112"/>
                    <a:pt x="956" y="192"/>
                  </a:cubicBezTo>
                  <a:cubicBezTo>
                    <a:pt x="836" y="271"/>
                    <a:pt x="876" y="430"/>
                    <a:pt x="757" y="510"/>
                  </a:cubicBezTo>
                  <a:cubicBezTo>
                    <a:pt x="438" y="987"/>
                    <a:pt x="160" y="1485"/>
                    <a:pt x="1" y="2022"/>
                  </a:cubicBezTo>
                  <a:cubicBezTo>
                    <a:pt x="80" y="2101"/>
                    <a:pt x="140" y="2181"/>
                    <a:pt x="200" y="2260"/>
                  </a:cubicBezTo>
                  <a:cubicBezTo>
                    <a:pt x="498" y="1723"/>
                    <a:pt x="797" y="1206"/>
                    <a:pt x="1095" y="729"/>
                  </a:cubicBezTo>
                  <a:cubicBezTo>
                    <a:pt x="1194" y="609"/>
                    <a:pt x="1155" y="470"/>
                    <a:pt x="1254" y="371"/>
                  </a:cubicBezTo>
                  <a:cubicBezTo>
                    <a:pt x="1274" y="311"/>
                    <a:pt x="1294" y="271"/>
                    <a:pt x="1294" y="211"/>
                  </a:cubicBezTo>
                  <a:cubicBezTo>
                    <a:pt x="1342" y="68"/>
                    <a:pt x="1300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9"/>
            <p:cNvSpPr/>
            <p:nvPr/>
          </p:nvSpPr>
          <p:spPr>
            <a:xfrm>
              <a:off x="4382650" y="4907425"/>
              <a:ext cx="20900" cy="65675"/>
            </a:xfrm>
            <a:custGeom>
              <a:avLst/>
              <a:gdLst/>
              <a:ahLst/>
              <a:cxnLst/>
              <a:rect l="l" t="t" r="r" b="b"/>
              <a:pathLst>
                <a:path w="836" h="2627" extrusionOk="0">
                  <a:moveTo>
                    <a:pt x="160" y="1"/>
                  </a:moveTo>
                  <a:cubicBezTo>
                    <a:pt x="140" y="41"/>
                    <a:pt x="120" y="100"/>
                    <a:pt x="140" y="200"/>
                  </a:cubicBezTo>
                  <a:cubicBezTo>
                    <a:pt x="299" y="419"/>
                    <a:pt x="0" y="637"/>
                    <a:pt x="120" y="896"/>
                  </a:cubicBezTo>
                  <a:cubicBezTo>
                    <a:pt x="140" y="896"/>
                    <a:pt x="140" y="916"/>
                    <a:pt x="160" y="936"/>
                  </a:cubicBezTo>
                  <a:cubicBezTo>
                    <a:pt x="199" y="995"/>
                    <a:pt x="199" y="1015"/>
                    <a:pt x="140" y="1075"/>
                  </a:cubicBezTo>
                  <a:cubicBezTo>
                    <a:pt x="259" y="1592"/>
                    <a:pt x="359" y="2109"/>
                    <a:pt x="498" y="2627"/>
                  </a:cubicBezTo>
                  <a:cubicBezTo>
                    <a:pt x="617" y="2527"/>
                    <a:pt x="717" y="2408"/>
                    <a:pt x="836" y="2288"/>
                  </a:cubicBezTo>
                  <a:cubicBezTo>
                    <a:pt x="756" y="1811"/>
                    <a:pt x="717" y="1373"/>
                    <a:pt x="637" y="896"/>
                  </a:cubicBezTo>
                  <a:cubicBezTo>
                    <a:pt x="538" y="777"/>
                    <a:pt x="597" y="618"/>
                    <a:pt x="498" y="518"/>
                  </a:cubicBezTo>
                  <a:cubicBezTo>
                    <a:pt x="458" y="339"/>
                    <a:pt x="458" y="18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9"/>
            <p:cNvSpPr/>
            <p:nvPr/>
          </p:nvSpPr>
          <p:spPr>
            <a:xfrm>
              <a:off x="5213675" y="4784100"/>
              <a:ext cx="68150" cy="18950"/>
            </a:xfrm>
            <a:custGeom>
              <a:avLst/>
              <a:gdLst/>
              <a:ahLst/>
              <a:cxnLst/>
              <a:rect l="l" t="t" r="r" b="b"/>
              <a:pathLst>
                <a:path w="2726" h="758" extrusionOk="0">
                  <a:moveTo>
                    <a:pt x="1970" y="0"/>
                  </a:moveTo>
                  <a:cubicBezTo>
                    <a:pt x="1714" y="0"/>
                    <a:pt x="1473" y="176"/>
                    <a:pt x="1208" y="176"/>
                  </a:cubicBezTo>
                  <a:cubicBezTo>
                    <a:pt x="1164" y="176"/>
                    <a:pt x="1120" y="171"/>
                    <a:pt x="1074" y="160"/>
                  </a:cubicBezTo>
                  <a:cubicBezTo>
                    <a:pt x="929" y="101"/>
                    <a:pt x="783" y="64"/>
                    <a:pt x="622" y="64"/>
                  </a:cubicBezTo>
                  <a:cubicBezTo>
                    <a:pt x="563" y="64"/>
                    <a:pt x="502" y="69"/>
                    <a:pt x="438" y="80"/>
                  </a:cubicBezTo>
                  <a:cubicBezTo>
                    <a:pt x="279" y="179"/>
                    <a:pt x="0" y="199"/>
                    <a:pt x="20" y="498"/>
                  </a:cubicBezTo>
                  <a:cubicBezTo>
                    <a:pt x="139" y="538"/>
                    <a:pt x="299" y="557"/>
                    <a:pt x="378" y="697"/>
                  </a:cubicBezTo>
                  <a:cubicBezTo>
                    <a:pt x="404" y="735"/>
                    <a:pt x="438" y="757"/>
                    <a:pt x="475" y="757"/>
                  </a:cubicBezTo>
                  <a:cubicBezTo>
                    <a:pt x="495" y="757"/>
                    <a:pt x="516" y="751"/>
                    <a:pt x="537" y="736"/>
                  </a:cubicBezTo>
                  <a:cubicBezTo>
                    <a:pt x="1188" y="588"/>
                    <a:pt x="1821" y="335"/>
                    <a:pt x="2486" y="335"/>
                  </a:cubicBezTo>
                  <a:cubicBezTo>
                    <a:pt x="2532" y="335"/>
                    <a:pt x="2579" y="336"/>
                    <a:pt x="2626" y="339"/>
                  </a:cubicBezTo>
                  <a:cubicBezTo>
                    <a:pt x="2706" y="339"/>
                    <a:pt x="2725" y="279"/>
                    <a:pt x="2706" y="199"/>
                  </a:cubicBezTo>
                  <a:cubicBezTo>
                    <a:pt x="2649" y="185"/>
                    <a:pt x="2589" y="182"/>
                    <a:pt x="2528" y="182"/>
                  </a:cubicBezTo>
                  <a:cubicBezTo>
                    <a:pt x="2484" y="182"/>
                    <a:pt x="2439" y="184"/>
                    <a:pt x="2394" y="184"/>
                  </a:cubicBezTo>
                  <a:cubicBezTo>
                    <a:pt x="2240" y="184"/>
                    <a:pt x="2087" y="165"/>
                    <a:pt x="19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9"/>
            <p:cNvSpPr/>
            <p:nvPr/>
          </p:nvSpPr>
          <p:spPr>
            <a:xfrm>
              <a:off x="4617875" y="4736850"/>
              <a:ext cx="29875" cy="51750"/>
            </a:xfrm>
            <a:custGeom>
              <a:avLst/>
              <a:gdLst/>
              <a:ahLst/>
              <a:cxnLst/>
              <a:rect l="l" t="t" r="r" b="b"/>
              <a:pathLst>
                <a:path w="1195" h="2070" extrusionOk="0">
                  <a:moveTo>
                    <a:pt x="717" y="1"/>
                  </a:moveTo>
                  <a:cubicBezTo>
                    <a:pt x="498" y="637"/>
                    <a:pt x="60" y="1174"/>
                    <a:pt x="1" y="1890"/>
                  </a:cubicBezTo>
                  <a:cubicBezTo>
                    <a:pt x="80" y="2030"/>
                    <a:pt x="200" y="2069"/>
                    <a:pt x="359" y="2069"/>
                  </a:cubicBezTo>
                  <a:cubicBezTo>
                    <a:pt x="399" y="2050"/>
                    <a:pt x="458" y="2050"/>
                    <a:pt x="498" y="2030"/>
                  </a:cubicBezTo>
                  <a:cubicBezTo>
                    <a:pt x="498" y="1552"/>
                    <a:pt x="796" y="1154"/>
                    <a:pt x="896" y="697"/>
                  </a:cubicBezTo>
                  <a:cubicBezTo>
                    <a:pt x="936" y="458"/>
                    <a:pt x="1194" y="140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9"/>
            <p:cNvSpPr/>
            <p:nvPr/>
          </p:nvSpPr>
          <p:spPr>
            <a:xfrm>
              <a:off x="4732275" y="4648825"/>
              <a:ext cx="37300" cy="42800"/>
            </a:xfrm>
            <a:custGeom>
              <a:avLst/>
              <a:gdLst/>
              <a:ahLst/>
              <a:cxnLst/>
              <a:rect l="l" t="t" r="r" b="b"/>
              <a:pathLst>
                <a:path w="1492" h="1712" extrusionOk="0">
                  <a:moveTo>
                    <a:pt x="557" y="1"/>
                  </a:moveTo>
                  <a:cubicBezTo>
                    <a:pt x="0" y="916"/>
                    <a:pt x="20" y="1015"/>
                    <a:pt x="855" y="1572"/>
                  </a:cubicBezTo>
                  <a:cubicBezTo>
                    <a:pt x="955" y="1672"/>
                    <a:pt x="1134" y="1612"/>
                    <a:pt x="1233" y="1711"/>
                  </a:cubicBezTo>
                  <a:lnTo>
                    <a:pt x="1393" y="1711"/>
                  </a:lnTo>
                  <a:cubicBezTo>
                    <a:pt x="1492" y="1592"/>
                    <a:pt x="1492" y="1493"/>
                    <a:pt x="1393" y="1393"/>
                  </a:cubicBezTo>
                  <a:cubicBezTo>
                    <a:pt x="975" y="1194"/>
                    <a:pt x="537" y="995"/>
                    <a:pt x="736" y="379"/>
                  </a:cubicBezTo>
                  <a:cubicBezTo>
                    <a:pt x="696" y="239"/>
                    <a:pt x="696" y="10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9"/>
            <p:cNvSpPr/>
            <p:nvPr/>
          </p:nvSpPr>
          <p:spPr>
            <a:xfrm>
              <a:off x="4962525" y="4652300"/>
              <a:ext cx="54725" cy="35850"/>
            </a:xfrm>
            <a:custGeom>
              <a:avLst/>
              <a:gdLst/>
              <a:ahLst/>
              <a:cxnLst/>
              <a:rect l="l" t="t" r="r" b="b"/>
              <a:pathLst>
                <a:path w="2189" h="1434" extrusionOk="0">
                  <a:moveTo>
                    <a:pt x="239" y="1"/>
                  </a:moveTo>
                  <a:cubicBezTo>
                    <a:pt x="179" y="100"/>
                    <a:pt x="0" y="140"/>
                    <a:pt x="80" y="339"/>
                  </a:cubicBezTo>
                  <a:cubicBezTo>
                    <a:pt x="160" y="348"/>
                    <a:pt x="241" y="351"/>
                    <a:pt x="323" y="351"/>
                  </a:cubicBezTo>
                  <a:cubicBezTo>
                    <a:pt x="512" y="351"/>
                    <a:pt x="703" y="334"/>
                    <a:pt x="891" y="334"/>
                  </a:cubicBezTo>
                  <a:cubicBezTo>
                    <a:pt x="1159" y="334"/>
                    <a:pt x="1423" y="369"/>
                    <a:pt x="1671" y="538"/>
                  </a:cubicBezTo>
                  <a:cubicBezTo>
                    <a:pt x="1970" y="757"/>
                    <a:pt x="1433" y="1294"/>
                    <a:pt x="2009" y="1433"/>
                  </a:cubicBezTo>
                  <a:cubicBezTo>
                    <a:pt x="2069" y="1354"/>
                    <a:pt x="2129" y="1294"/>
                    <a:pt x="2189" y="1254"/>
                  </a:cubicBezTo>
                  <a:cubicBezTo>
                    <a:pt x="2069" y="240"/>
                    <a:pt x="1811" y="1"/>
                    <a:pt x="776" y="1"/>
                  </a:cubicBezTo>
                  <a:cubicBezTo>
                    <a:pt x="722" y="55"/>
                    <a:pt x="657" y="91"/>
                    <a:pt x="589" y="91"/>
                  </a:cubicBezTo>
                  <a:cubicBezTo>
                    <a:pt x="532" y="91"/>
                    <a:pt x="473" y="65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9"/>
            <p:cNvSpPr/>
            <p:nvPr/>
          </p:nvSpPr>
          <p:spPr>
            <a:xfrm>
              <a:off x="4231475" y="4779625"/>
              <a:ext cx="11950" cy="63175"/>
            </a:xfrm>
            <a:custGeom>
              <a:avLst/>
              <a:gdLst/>
              <a:ahLst/>
              <a:cxnLst/>
              <a:rect l="l" t="t" r="r" b="b"/>
              <a:pathLst>
                <a:path w="478" h="2527" extrusionOk="0">
                  <a:moveTo>
                    <a:pt x="378" y="0"/>
                  </a:moveTo>
                  <a:lnTo>
                    <a:pt x="199" y="179"/>
                  </a:lnTo>
                  <a:cubicBezTo>
                    <a:pt x="139" y="239"/>
                    <a:pt x="80" y="279"/>
                    <a:pt x="0" y="339"/>
                  </a:cubicBezTo>
                  <a:lnTo>
                    <a:pt x="0" y="2527"/>
                  </a:lnTo>
                  <a:cubicBezTo>
                    <a:pt x="259" y="2407"/>
                    <a:pt x="259" y="2149"/>
                    <a:pt x="298" y="1990"/>
                  </a:cubicBezTo>
                  <a:cubicBezTo>
                    <a:pt x="398" y="1373"/>
                    <a:pt x="418" y="756"/>
                    <a:pt x="477" y="140"/>
                  </a:cubicBezTo>
                  <a:cubicBezTo>
                    <a:pt x="477" y="100"/>
                    <a:pt x="39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9"/>
            <p:cNvSpPr/>
            <p:nvPr/>
          </p:nvSpPr>
          <p:spPr>
            <a:xfrm>
              <a:off x="4766575" y="4780125"/>
              <a:ext cx="28875" cy="53225"/>
            </a:xfrm>
            <a:custGeom>
              <a:avLst/>
              <a:gdLst/>
              <a:ahLst/>
              <a:cxnLst/>
              <a:rect l="l" t="t" r="r" b="b"/>
              <a:pathLst>
                <a:path w="1155" h="2129" extrusionOk="0">
                  <a:moveTo>
                    <a:pt x="717" y="0"/>
                  </a:moveTo>
                  <a:cubicBezTo>
                    <a:pt x="498" y="597"/>
                    <a:pt x="21" y="1055"/>
                    <a:pt x="1" y="1731"/>
                  </a:cubicBezTo>
                  <a:cubicBezTo>
                    <a:pt x="21" y="1890"/>
                    <a:pt x="60" y="2029"/>
                    <a:pt x="180" y="2129"/>
                  </a:cubicBezTo>
                  <a:cubicBezTo>
                    <a:pt x="418" y="1612"/>
                    <a:pt x="657" y="1094"/>
                    <a:pt x="896" y="557"/>
                  </a:cubicBezTo>
                  <a:cubicBezTo>
                    <a:pt x="955" y="338"/>
                    <a:pt x="1154" y="6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9"/>
            <p:cNvSpPr/>
            <p:nvPr/>
          </p:nvSpPr>
          <p:spPr>
            <a:xfrm>
              <a:off x="5068950" y="4647325"/>
              <a:ext cx="19925" cy="80100"/>
            </a:xfrm>
            <a:custGeom>
              <a:avLst/>
              <a:gdLst/>
              <a:ahLst/>
              <a:cxnLst/>
              <a:rect l="l" t="t" r="r" b="b"/>
              <a:pathLst>
                <a:path w="797" h="3204" extrusionOk="0">
                  <a:moveTo>
                    <a:pt x="736" y="1"/>
                  </a:moveTo>
                  <a:cubicBezTo>
                    <a:pt x="40" y="379"/>
                    <a:pt x="259" y="1095"/>
                    <a:pt x="140" y="1672"/>
                  </a:cubicBezTo>
                  <a:cubicBezTo>
                    <a:pt x="140" y="1751"/>
                    <a:pt x="120" y="1811"/>
                    <a:pt x="120" y="1891"/>
                  </a:cubicBezTo>
                  <a:cubicBezTo>
                    <a:pt x="120" y="2010"/>
                    <a:pt x="120" y="2149"/>
                    <a:pt x="20" y="2249"/>
                  </a:cubicBezTo>
                  <a:cubicBezTo>
                    <a:pt x="20" y="2289"/>
                    <a:pt x="0" y="2308"/>
                    <a:pt x="0" y="2348"/>
                  </a:cubicBezTo>
                  <a:cubicBezTo>
                    <a:pt x="120" y="2607"/>
                    <a:pt x="140" y="2905"/>
                    <a:pt x="398" y="3204"/>
                  </a:cubicBezTo>
                  <a:cubicBezTo>
                    <a:pt x="438" y="2965"/>
                    <a:pt x="498" y="2806"/>
                    <a:pt x="518" y="2647"/>
                  </a:cubicBezTo>
                  <a:cubicBezTo>
                    <a:pt x="537" y="2388"/>
                    <a:pt x="518" y="2169"/>
                    <a:pt x="537" y="1950"/>
                  </a:cubicBezTo>
                  <a:cubicBezTo>
                    <a:pt x="597" y="1592"/>
                    <a:pt x="458" y="1195"/>
                    <a:pt x="717" y="876"/>
                  </a:cubicBezTo>
                  <a:cubicBezTo>
                    <a:pt x="796" y="856"/>
                    <a:pt x="796" y="797"/>
                    <a:pt x="736" y="697"/>
                  </a:cubicBezTo>
                  <a:lnTo>
                    <a:pt x="73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9"/>
            <p:cNvSpPr/>
            <p:nvPr/>
          </p:nvSpPr>
          <p:spPr>
            <a:xfrm>
              <a:off x="4972475" y="4665725"/>
              <a:ext cx="40300" cy="52250"/>
            </a:xfrm>
            <a:custGeom>
              <a:avLst/>
              <a:gdLst/>
              <a:ahLst/>
              <a:cxnLst/>
              <a:rect l="l" t="t" r="r" b="b"/>
              <a:pathLst>
                <a:path w="1612" h="2090" extrusionOk="0">
                  <a:moveTo>
                    <a:pt x="1273" y="1"/>
                  </a:moveTo>
                  <a:cubicBezTo>
                    <a:pt x="1234" y="399"/>
                    <a:pt x="1373" y="817"/>
                    <a:pt x="1035" y="1155"/>
                  </a:cubicBezTo>
                  <a:cubicBezTo>
                    <a:pt x="776" y="1453"/>
                    <a:pt x="239" y="1453"/>
                    <a:pt x="0" y="2090"/>
                  </a:cubicBezTo>
                  <a:cubicBezTo>
                    <a:pt x="696" y="1692"/>
                    <a:pt x="1432" y="1692"/>
                    <a:pt x="1611" y="856"/>
                  </a:cubicBezTo>
                  <a:cubicBezTo>
                    <a:pt x="1293" y="657"/>
                    <a:pt x="1592" y="200"/>
                    <a:pt x="1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9"/>
            <p:cNvSpPr/>
            <p:nvPr/>
          </p:nvSpPr>
          <p:spPr>
            <a:xfrm>
              <a:off x="5544875" y="4701050"/>
              <a:ext cx="48775" cy="17925"/>
            </a:xfrm>
            <a:custGeom>
              <a:avLst/>
              <a:gdLst/>
              <a:ahLst/>
              <a:cxnLst/>
              <a:rect l="l" t="t" r="r" b="b"/>
              <a:pathLst>
                <a:path w="1951" h="717" extrusionOk="0">
                  <a:moveTo>
                    <a:pt x="1950" y="0"/>
                  </a:moveTo>
                  <a:cubicBezTo>
                    <a:pt x="1274" y="80"/>
                    <a:pt x="677" y="120"/>
                    <a:pt x="80" y="339"/>
                  </a:cubicBezTo>
                  <a:cubicBezTo>
                    <a:pt x="80" y="478"/>
                    <a:pt x="1" y="597"/>
                    <a:pt x="100" y="716"/>
                  </a:cubicBezTo>
                  <a:cubicBezTo>
                    <a:pt x="220" y="716"/>
                    <a:pt x="319" y="697"/>
                    <a:pt x="458" y="697"/>
                  </a:cubicBezTo>
                  <a:cubicBezTo>
                    <a:pt x="486" y="669"/>
                    <a:pt x="514" y="654"/>
                    <a:pt x="539" y="654"/>
                  </a:cubicBezTo>
                  <a:cubicBezTo>
                    <a:pt x="569" y="654"/>
                    <a:pt x="596" y="674"/>
                    <a:pt x="617" y="716"/>
                  </a:cubicBezTo>
                  <a:lnTo>
                    <a:pt x="776" y="716"/>
                  </a:lnTo>
                  <a:cubicBezTo>
                    <a:pt x="956" y="577"/>
                    <a:pt x="1174" y="697"/>
                    <a:pt x="1314" y="577"/>
                  </a:cubicBezTo>
                  <a:cubicBezTo>
                    <a:pt x="1513" y="418"/>
                    <a:pt x="1851" y="418"/>
                    <a:pt x="19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9"/>
            <p:cNvSpPr/>
            <p:nvPr/>
          </p:nvSpPr>
          <p:spPr>
            <a:xfrm>
              <a:off x="4965000" y="4766775"/>
              <a:ext cx="61825" cy="18050"/>
            </a:xfrm>
            <a:custGeom>
              <a:avLst/>
              <a:gdLst/>
              <a:ahLst/>
              <a:cxnLst/>
              <a:rect l="l" t="t" r="r" b="b"/>
              <a:pathLst>
                <a:path w="2473" h="722" extrusionOk="0">
                  <a:moveTo>
                    <a:pt x="224" y="0"/>
                  </a:moveTo>
                  <a:cubicBezTo>
                    <a:pt x="159" y="0"/>
                    <a:pt x="106" y="32"/>
                    <a:pt x="80" y="136"/>
                  </a:cubicBezTo>
                  <a:cubicBezTo>
                    <a:pt x="1" y="355"/>
                    <a:pt x="299" y="355"/>
                    <a:pt x="379" y="495"/>
                  </a:cubicBezTo>
                  <a:cubicBezTo>
                    <a:pt x="442" y="557"/>
                    <a:pt x="505" y="597"/>
                    <a:pt x="573" y="597"/>
                  </a:cubicBezTo>
                  <a:cubicBezTo>
                    <a:pt x="612" y="597"/>
                    <a:pt x="653" y="583"/>
                    <a:pt x="697" y="554"/>
                  </a:cubicBezTo>
                  <a:cubicBezTo>
                    <a:pt x="1035" y="676"/>
                    <a:pt x="1391" y="715"/>
                    <a:pt x="1754" y="715"/>
                  </a:cubicBezTo>
                  <a:cubicBezTo>
                    <a:pt x="1924" y="715"/>
                    <a:pt x="2096" y="706"/>
                    <a:pt x="2269" y="693"/>
                  </a:cubicBezTo>
                  <a:cubicBezTo>
                    <a:pt x="2317" y="713"/>
                    <a:pt x="2354" y="721"/>
                    <a:pt x="2383" y="721"/>
                  </a:cubicBezTo>
                  <a:cubicBezTo>
                    <a:pt x="2472" y="721"/>
                    <a:pt x="2473" y="635"/>
                    <a:pt x="2428" y="514"/>
                  </a:cubicBezTo>
                  <a:cubicBezTo>
                    <a:pt x="1771" y="495"/>
                    <a:pt x="1135" y="256"/>
                    <a:pt x="518" y="77"/>
                  </a:cubicBezTo>
                  <a:cubicBezTo>
                    <a:pt x="417" y="54"/>
                    <a:pt x="310" y="0"/>
                    <a:pt x="2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9"/>
            <p:cNvSpPr/>
            <p:nvPr/>
          </p:nvSpPr>
          <p:spPr>
            <a:xfrm>
              <a:off x="4545275" y="4927825"/>
              <a:ext cx="12950" cy="58700"/>
            </a:xfrm>
            <a:custGeom>
              <a:avLst/>
              <a:gdLst/>
              <a:ahLst/>
              <a:cxnLst/>
              <a:rect l="l" t="t" r="r" b="b"/>
              <a:pathLst>
                <a:path w="518" h="2348" extrusionOk="0">
                  <a:moveTo>
                    <a:pt x="458" y="0"/>
                  </a:moveTo>
                  <a:cubicBezTo>
                    <a:pt x="199" y="0"/>
                    <a:pt x="120" y="199"/>
                    <a:pt x="80" y="398"/>
                  </a:cubicBezTo>
                  <a:cubicBezTo>
                    <a:pt x="20" y="796"/>
                    <a:pt x="0" y="1194"/>
                    <a:pt x="100" y="1592"/>
                  </a:cubicBezTo>
                  <a:cubicBezTo>
                    <a:pt x="398" y="1711"/>
                    <a:pt x="140" y="2109"/>
                    <a:pt x="458" y="2348"/>
                  </a:cubicBezTo>
                  <a:cubicBezTo>
                    <a:pt x="478" y="1751"/>
                    <a:pt x="378" y="1214"/>
                    <a:pt x="478" y="697"/>
                  </a:cubicBezTo>
                  <a:cubicBezTo>
                    <a:pt x="498" y="498"/>
                    <a:pt x="518" y="27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9"/>
            <p:cNvSpPr/>
            <p:nvPr/>
          </p:nvSpPr>
          <p:spPr>
            <a:xfrm>
              <a:off x="5021700" y="4779625"/>
              <a:ext cx="60700" cy="17425"/>
            </a:xfrm>
            <a:custGeom>
              <a:avLst/>
              <a:gdLst/>
              <a:ahLst/>
              <a:cxnLst/>
              <a:rect l="l" t="t" r="r" b="b"/>
              <a:pathLst>
                <a:path w="2428" h="697" extrusionOk="0">
                  <a:moveTo>
                    <a:pt x="160" y="0"/>
                  </a:moveTo>
                  <a:cubicBezTo>
                    <a:pt x="100" y="60"/>
                    <a:pt x="40" y="140"/>
                    <a:pt x="1" y="179"/>
                  </a:cubicBezTo>
                  <a:cubicBezTo>
                    <a:pt x="100" y="319"/>
                    <a:pt x="219" y="319"/>
                    <a:pt x="398" y="358"/>
                  </a:cubicBezTo>
                  <a:cubicBezTo>
                    <a:pt x="955" y="597"/>
                    <a:pt x="1592" y="398"/>
                    <a:pt x="2129" y="697"/>
                  </a:cubicBezTo>
                  <a:lnTo>
                    <a:pt x="2288" y="697"/>
                  </a:lnTo>
                  <a:cubicBezTo>
                    <a:pt x="2308" y="577"/>
                    <a:pt x="2427" y="418"/>
                    <a:pt x="2209" y="358"/>
                  </a:cubicBezTo>
                  <a:cubicBezTo>
                    <a:pt x="1532" y="239"/>
                    <a:pt x="836" y="1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9"/>
            <p:cNvSpPr/>
            <p:nvPr/>
          </p:nvSpPr>
          <p:spPr>
            <a:xfrm>
              <a:off x="5050050" y="4686975"/>
              <a:ext cx="25375" cy="46425"/>
            </a:xfrm>
            <a:custGeom>
              <a:avLst/>
              <a:gdLst/>
              <a:ahLst/>
              <a:cxnLst/>
              <a:rect l="l" t="t" r="r" b="b"/>
              <a:pathLst>
                <a:path w="1015" h="1857" extrusionOk="0">
                  <a:moveTo>
                    <a:pt x="327" y="1"/>
                  </a:moveTo>
                  <a:cubicBezTo>
                    <a:pt x="307" y="1"/>
                    <a:pt x="285" y="14"/>
                    <a:pt x="259" y="46"/>
                  </a:cubicBezTo>
                  <a:cubicBezTo>
                    <a:pt x="319" y="603"/>
                    <a:pt x="0" y="1220"/>
                    <a:pt x="299" y="1856"/>
                  </a:cubicBezTo>
                  <a:cubicBezTo>
                    <a:pt x="617" y="1538"/>
                    <a:pt x="498" y="1081"/>
                    <a:pt x="756" y="782"/>
                  </a:cubicBezTo>
                  <a:lnTo>
                    <a:pt x="796" y="722"/>
                  </a:lnTo>
                  <a:cubicBezTo>
                    <a:pt x="896" y="623"/>
                    <a:pt x="856" y="484"/>
                    <a:pt x="935" y="384"/>
                  </a:cubicBezTo>
                  <a:cubicBezTo>
                    <a:pt x="995" y="325"/>
                    <a:pt x="1015" y="265"/>
                    <a:pt x="975" y="185"/>
                  </a:cubicBezTo>
                  <a:cubicBezTo>
                    <a:pt x="899" y="125"/>
                    <a:pt x="823" y="99"/>
                    <a:pt x="738" y="99"/>
                  </a:cubicBezTo>
                  <a:cubicBezTo>
                    <a:pt x="712" y="99"/>
                    <a:pt x="685" y="101"/>
                    <a:pt x="657" y="106"/>
                  </a:cubicBezTo>
                  <a:cubicBezTo>
                    <a:pt x="610" y="166"/>
                    <a:pt x="572" y="188"/>
                    <a:pt x="540" y="188"/>
                  </a:cubicBezTo>
                  <a:cubicBezTo>
                    <a:pt x="447" y="188"/>
                    <a:pt x="404" y="1"/>
                    <a:pt x="3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9"/>
            <p:cNvSpPr/>
            <p:nvPr/>
          </p:nvSpPr>
          <p:spPr>
            <a:xfrm>
              <a:off x="5166425" y="4749275"/>
              <a:ext cx="31350" cy="27050"/>
            </a:xfrm>
            <a:custGeom>
              <a:avLst/>
              <a:gdLst/>
              <a:ahLst/>
              <a:cxnLst/>
              <a:rect l="l" t="t" r="r" b="b"/>
              <a:pathLst>
                <a:path w="1254" h="1082" extrusionOk="0">
                  <a:moveTo>
                    <a:pt x="833" y="0"/>
                  </a:moveTo>
                  <a:cubicBezTo>
                    <a:pt x="710" y="0"/>
                    <a:pt x="594" y="45"/>
                    <a:pt x="478" y="140"/>
                  </a:cubicBezTo>
                  <a:cubicBezTo>
                    <a:pt x="418" y="140"/>
                    <a:pt x="378" y="160"/>
                    <a:pt x="319" y="180"/>
                  </a:cubicBezTo>
                  <a:cubicBezTo>
                    <a:pt x="279" y="439"/>
                    <a:pt x="0" y="677"/>
                    <a:pt x="140" y="876"/>
                  </a:cubicBezTo>
                  <a:cubicBezTo>
                    <a:pt x="248" y="1017"/>
                    <a:pt x="404" y="1081"/>
                    <a:pt x="572" y="1081"/>
                  </a:cubicBezTo>
                  <a:cubicBezTo>
                    <a:pt x="712" y="1081"/>
                    <a:pt x="859" y="1037"/>
                    <a:pt x="995" y="956"/>
                  </a:cubicBezTo>
                  <a:cubicBezTo>
                    <a:pt x="1015" y="936"/>
                    <a:pt x="1015" y="896"/>
                    <a:pt x="1035" y="876"/>
                  </a:cubicBezTo>
                  <a:cubicBezTo>
                    <a:pt x="1035" y="777"/>
                    <a:pt x="1015" y="677"/>
                    <a:pt x="1094" y="578"/>
                  </a:cubicBezTo>
                  <a:cubicBezTo>
                    <a:pt x="1174" y="498"/>
                    <a:pt x="1234" y="419"/>
                    <a:pt x="1254" y="299"/>
                  </a:cubicBezTo>
                  <a:cubicBezTo>
                    <a:pt x="1254" y="220"/>
                    <a:pt x="1214" y="160"/>
                    <a:pt x="1174" y="100"/>
                  </a:cubicBezTo>
                  <a:cubicBezTo>
                    <a:pt x="1053" y="35"/>
                    <a:pt x="940" y="0"/>
                    <a:pt x="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9"/>
            <p:cNvSpPr/>
            <p:nvPr/>
          </p:nvSpPr>
          <p:spPr>
            <a:xfrm>
              <a:off x="5067950" y="4626450"/>
              <a:ext cx="29875" cy="70150"/>
            </a:xfrm>
            <a:custGeom>
              <a:avLst/>
              <a:gdLst/>
              <a:ahLst/>
              <a:cxnLst/>
              <a:rect l="l" t="t" r="r" b="b"/>
              <a:pathLst>
                <a:path w="1195" h="2806" extrusionOk="0">
                  <a:moveTo>
                    <a:pt x="796" y="0"/>
                  </a:moveTo>
                  <a:cubicBezTo>
                    <a:pt x="677" y="100"/>
                    <a:pt x="757" y="279"/>
                    <a:pt x="637" y="339"/>
                  </a:cubicBezTo>
                  <a:cubicBezTo>
                    <a:pt x="637" y="498"/>
                    <a:pt x="597" y="617"/>
                    <a:pt x="478" y="717"/>
                  </a:cubicBezTo>
                  <a:cubicBezTo>
                    <a:pt x="180" y="935"/>
                    <a:pt x="259" y="1333"/>
                    <a:pt x="140" y="1632"/>
                  </a:cubicBezTo>
                  <a:cubicBezTo>
                    <a:pt x="1" y="1990"/>
                    <a:pt x="1" y="2328"/>
                    <a:pt x="259" y="2626"/>
                  </a:cubicBezTo>
                  <a:lnTo>
                    <a:pt x="259" y="2805"/>
                  </a:lnTo>
                  <a:cubicBezTo>
                    <a:pt x="458" y="2626"/>
                    <a:pt x="398" y="2407"/>
                    <a:pt x="458" y="2169"/>
                  </a:cubicBezTo>
                  <a:cubicBezTo>
                    <a:pt x="458" y="1711"/>
                    <a:pt x="577" y="1274"/>
                    <a:pt x="796" y="876"/>
                  </a:cubicBezTo>
                  <a:cubicBezTo>
                    <a:pt x="876" y="577"/>
                    <a:pt x="1194" y="299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9"/>
            <p:cNvSpPr/>
            <p:nvPr/>
          </p:nvSpPr>
          <p:spPr>
            <a:xfrm>
              <a:off x="4556700" y="4559800"/>
              <a:ext cx="65675" cy="9425"/>
            </a:xfrm>
            <a:custGeom>
              <a:avLst/>
              <a:gdLst/>
              <a:ahLst/>
              <a:cxnLst/>
              <a:rect l="l" t="t" r="r" b="b"/>
              <a:pathLst>
                <a:path w="2627" h="377" extrusionOk="0">
                  <a:moveTo>
                    <a:pt x="1055" y="1"/>
                  </a:moveTo>
                  <a:cubicBezTo>
                    <a:pt x="981" y="27"/>
                    <a:pt x="902" y="35"/>
                    <a:pt x="822" y="35"/>
                  </a:cubicBezTo>
                  <a:cubicBezTo>
                    <a:pt x="700" y="35"/>
                    <a:pt x="575" y="17"/>
                    <a:pt x="453" y="17"/>
                  </a:cubicBezTo>
                  <a:cubicBezTo>
                    <a:pt x="290" y="17"/>
                    <a:pt x="134" y="49"/>
                    <a:pt x="1" y="200"/>
                  </a:cubicBezTo>
                  <a:cubicBezTo>
                    <a:pt x="320" y="330"/>
                    <a:pt x="659" y="376"/>
                    <a:pt x="1013" y="376"/>
                  </a:cubicBezTo>
                  <a:cubicBezTo>
                    <a:pt x="1144" y="376"/>
                    <a:pt x="1278" y="370"/>
                    <a:pt x="1413" y="359"/>
                  </a:cubicBezTo>
                  <a:cubicBezTo>
                    <a:pt x="1529" y="298"/>
                    <a:pt x="1649" y="283"/>
                    <a:pt x="1771" y="283"/>
                  </a:cubicBezTo>
                  <a:cubicBezTo>
                    <a:pt x="1884" y="283"/>
                    <a:pt x="1997" y="296"/>
                    <a:pt x="2110" y="296"/>
                  </a:cubicBezTo>
                  <a:cubicBezTo>
                    <a:pt x="2232" y="296"/>
                    <a:pt x="2352" y="281"/>
                    <a:pt x="2468" y="220"/>
                  </a:cubicBezTo>
                  <a:cubicBezTo>
                    <a:pt x="2527" y="220"/>
                    <a:pt x="2567" y="220"/>
                    <a:pt x="2627" y="200"/>
                  </a:cubicBezTo>
                  <a:lnTo>
                    <a:pt x="2627" y="21"/>
                  </a:lnTo>
                  <a:cubicBezTo>
                    <a:pt x="2110" y="21"/>
                    <a:pt x="1572" y="1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9"/>
            <p:cNvSpPr/>
            <p:nvPr/>
          </p:nvSpPr>
          <p:spPr>
            <a:xfrm>
              <a:off x="4600975" y="4795525"/>
              <a:ext cx="21400" cy="41150"/>
            </a:xfrm>
            <a:custGeom>
              <a:avLst/>
              <a:gdLst/>
              <a:ahLst/>
              <a:cxnLst/>
              <a:rect l="l" t="t" r="r" b="b"/>
              <a:pathLst>
                <a:path w="856" h="1646" extrusionOk="0">
                  <a:moveTo>
                    <a:pt x="478" y="1"/>
                  </a:moveTo>
                  <a:cubicBezTo>
                    <a:pt x="259" y="419"/>
                    <a:pt x="80" y="836"/>
                    <a:pt x="0" y="1294"/>
                  </a:cubicBezTo>
                  <a:cubicBezTo>
                    <a:pt x="71" y="1400"/>
                    <a:pt x="17" y="1645"/>
                    <a:pt x="210" y="1645"/>
                  </a:cubicBezTo>
                  <a:cubicBezTo>
                    <a:pt x="235" y="1645"/>
                    <a:pt x="264" y="1641"/>
                    <a:pt x="299" y="1632"/>
                  </a:cubicBezTo>
                  <a:cubicBezTo>
                    <a:pt x="478" y="1115"/>
                    <a:pt x="677" y="598"/>
                    <a:pt x="856" y="81"/>
                  </a:cubicBezTo>
                  <a:cubicBezTo>
                    <a:pt x="807" y="40"/>
                    <a:pt x="752" y="32"/>
                    <a:pt x="696" y="32"/>
                  </a:cubicBezTo>
                  <a:cubicBezTo>
                    <a:pt x="664" y="32"/>
                    <a:pt x="633" y="35"/>
                    <a:pt x="602" y="35"/>
                  </a:cubicBezTo>
                  <a:cubicBezTo>
                    <a:pt x="556" y="35"/>
                    <a:pt x="513" y="29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9"/>
            <p:cNvSpPr/>
            <p:nvPr/>
          </p:nvSpPr>
          <p:spPr>
            <a:xfrm>
              <a:off x="4586550" y="4990000"/>
              <a:ext cx="14450" cy="39800"/>
            </a:xfrm>
            <a:custGeom>
              <a:avLst/>
              <a:gdLst/>
              <a:ahLst/>
              <a:cxnLst/>
              <a:rect l="l" t="t" r="r" b="b"/>
              <a:pathLst>
                <a:path w="578" h="1592" extrusionOk="0">
                  <a:moveTo>
                    <a:pt x="40" y="0"/>
                  </a:moveTo>
                  <a:cubicBezTo>
                    <a:pt x="0" y="597"/>
                    <a:pt x="20" y="1154"/>
                    <a:pt x="518" y="1591"/>
                  </a:cubicBezTo>
                  <a:cubicBezTo>
                    <a:pt x="319" y="1074"/>
                    <a:pt x="577" y="51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9"/>
            <p:cNvSpPr/>
            <p:nvPr/>
          </p:nvSpPr>
          <p:spPr>
            <a:xfrm>
              <a:off x="4933175" y="4652300"/>
              <a:ext cx="36325" cy="30875"/>
            </a:xfrm>
            <a:custGeom>
              <a:avLst/>
              <a:gdLst/>
              <a:ahLst/>
              <a:cxnLst/>
              <a:rect l="l" t="t" r="r" b="b"/>
              <a:pathLst>
                <a:path w="1453" h="1235" extrusionOk="0">
                  <a:moveTo>
                    <a:pt x="1453" y="1"/>
                  </a:moveTo>
                  <a:lnTo>
                    <a:pt x="1453" y="1"/>
                  </a:lnTo>
                  <a:cubicBezTo>
                    <a:pt x="299" y="61"/>
                    <a:pt x="1" y="339"/>
                    <a:pt x="80" y="1234"/>
                  </a:cubicBezTo>
                  <a:cubicBezTo>
                    <a:pt x="359" y="1155"/>
                    <a:pt x="299" y="797"/>
                    <a:pt x="558" y="697"/>
                  </a:cubicBezTo>
                  <a:cubicBezTo>
                    <a:pt x="677" y="379"/>
                    <a:pt x="995" y="379"/>
                    <a:pt x="1274" y="339"/>
                  </a:cubicBezTo>
                  <a:cubicBezTo>
                    <a:pt x="1314" y="240"/>
                    <a:pt x="1393" y="100"/>
                    <a:pt x="1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9"/>
            <p:cNvSpPr/>
            <p:nvPr/>
          </p:nvSpPr>
          <p:spPr>
            <a:xfrm>
              <a:off x="5199250" y="4742325"/>
              <a:ext cx="37825" cy="23900"/>
            </a:xfrm>
            <a:custGeom>
              <a:avLst/>
              <a:gdLst/>
              <a:ahLst/>
              <a:cxnLst/>
              <a:rect l="l" t="t" r="r" b="b"/>
              <a:pathLst>
                <a:path w="1513" h="956" extrusionOk="0">
                  <a:moveTo>
                    <a:pt x="438" y="0"/>
                  </a:moveTo>
                  <a:cubicBezTo>
                    <a:pt x="378" y="0"/>
                    <a:pt x="299" y="40"/>
                    <a:pt x="219" y="60"/>
                  </a:cubicBezTo>
                  <a:cubicBezTo>
                    <a:pt x="80" y="219"/>
                    <a:pt x="0" y="378"/>
                    <a:pt x="20" y="577"/>
                  </a:cubicBezTo>
                  <a:cubicBezTo>
                    <a:pt x="80" y="816"/>
                    <a:pt x="279" y="856"/>
                    <a:pt x="418" y="955"/>
                  </a:cubicBezTo>
                  <a:cubicBezTo>
                    <a:pt x="856" y="955"/>
                    <a:pt x="1174" y="677"/>
                    <a:pt x="1512" y="478"/>
                  </a:cubicBezTo>
                  <a:cubicBezTo>
                    <a:pt x="1393" y="319"/>
                    <a:pt x="1174" y="279"/>
                    <a:pt x="1015" y="160"/>
                  </a:cubicBezTo>
                  <a:cubicBezTo>
                    <a:pt x="816" y="100"/>
                    <a:pt x="637" y="4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9"/>
            <p:cNvSpPr/>
            <p:nvPr/>
          </p:nvSpPr>
          <p:spPr>
            <a:xfrm>
              <a:off x="5142550" y="4808650"/>
              <a:ext cx="64675" cy="13275"/>
            </a:xfrm>
            <a:custGeom>
              <a:avLst/>
              <a:gdLst/>
              <a:ahLst/>
              <a:cxnLst/>
              <a:rect l="l" t="t" r="r" b="b"/>
              <a:pathLst>
                <a:path w="2587" h="531" extrusionOk="0">
                  <a:moveTo>
                    <a:pt x="2183" y="0"/>
                  </a:moveTo>
                  <a:cubicBezTo>
                    <a:pt x="2056" y="0"/>
                    <a:pt x="1926" y="31"/>
                    <a:pt x="1791" y="73"/>
                  </a:cubicBezTo>
                  <a:cubicBezTo>
                    <a:pt x="1274" y="113"/>
                    <a:pt x="776" y="172"/>
                    <a:pt x="259" y="252"/>
                  </a:cubicBezTo>
                  <a:cubicBezTo>
                    <a:pt x="160" y="252"/>
                    <a:pt x="0" y="311"/>
                    <a:pt x="180" y="451"/>
                  </a:cubicBezTo>
                  <a:cubicBezTo>
                    <a:pt x="239" y="471"/>
                    <a:pt x="299" y="471"/>
                    <a:pt x="359" y="471"/>
                  </a:cubicBezTo>
                  <a:cubicBezTo>
                    <a:pt x="408" y="510"/>
                    <a:pt x="463" y="530"/>
                    <a:pt x="518" y="530"/>
                  </a:cubicBezTo>
                  <a:cubicBezTo>
                    <a:pt x="572" y="530"/>
                    <a:pt x="627" y="510"/>
                    <a:pt x="677" y="471"/>
                  </a:cubicBezTo>
                  <a:cubicBezTo>
                    <a:pt x="815" y="492"/>
                    <a:pt x="951" y="501"/>
                    <a:pt x="1085" y="501"/>
                  </a:cubicBezTo>
                  <a:cubicBezTo>
                    <a:pt x="1585" y="501"/>
                    <a:pt x="2056" y="369"/>
                    <a:pt x="2527" y="212"/>
                  </a:cubicBezTo>
                  <a:cubicBezTo>
                    <a:pt x="2547" y="212"/>
                    <a:pt x="2567" y="192"/>
                    <a:pt x="2567" y="192"/>
                  </a:cubicBezTo>
                  <a:cubicBezTo>
                    <a:pt x="2587" y="172"/>
                    <a:pt x="2567" y="113"/>
                    <a:pt x="2527" y="93"/>
                  </a:cubicBezTo>
                  <a:cubicBezTo>
                    <a:pt x="2413" y="26"/>
                    <a:pt x="2299" y="0"/>
                    <a:pt x="21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9"/>
            <p:cNvSpPr/>
            <p:nvPr/>
          </p:nvSpPr>
          <p:spPr>
            <a:xfrm>
              <a:off x="4358275" y="4778625"/>
              <a:ext cx="14450" cy="46175"/>
            </a:xfrm>
            <a:custGeom>
              <a:avLst/>
              <a:gdLst/>
              <a:ahLst/>
              <a:cxnLst/>
              <a:rect l="l" t="t" r="r" b="b"/>
              <a:pathLst>
                <a:path w="578" h="1847" extrusionOk="0">
                  <a:moveTo>
                    <a:pt x="379" y="1"/>
                  </a:moveTo>
                  <a:cubicBezTo>
                    <a:pt x="120" y="558"/>
                    <a:pt x="1" y="1154"/>
                    <a:pt x="1" y="1751"/>
                  </a:cubicBezTo>
                  <a:cubicBezTo>
                    <a:pt x="27" y="1790"/>
                    <a:pt x="62" y="1847"/>
                    <a:pt x="105" y="1847"/>
                  </a:cubicBezTo>
                  <a:cubicBezTo>
                    <a:pt x="128" y="1847"/>
                    <a:pt x="153" y="1832"/>
                    <a:pt x="180" y="1791"/>
                  </a:cubicBezTo>
                  <a:cubicBezTo>
                    <a:pt x="239" y="1672"/>
                    <a:pt x="239" y="1512"/>
                    <a:pt x="399" y="1453"/>
                  </a:cubicBezTo>
                  <a:cubicBezTo>
                    <a:pt x="518" y="1214"/>
                    <a:pt x="558" y="995"/>
                    <a:pt x="578" y="757"/>
                  </a:cubicBezTo>
                  <a:cubicBezTo>
                    <a:pt x="399" y="578"/>
                    <a:pt x="578" y="299"/>
                    <a:pt x="418" y="100"/>
                  </a:cubicBezTo>
                  <a:cubicBezTo>
                    <a:pt x="399" y="80"/>
                    <a:pt x="399" y="2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9"/>
            <p:cNvSpPr/>
            <p:nvPr/>
          </p:nvSpPr>
          <p:spPr>
            <a:xfrm>
              <a:off x="4784975" y="4759225"/>
              <a:ext cx="21900" cy="34850"/>
            </a:xfrm>
            <a:custGeom>
              <a:avLst/>
              <a:gdLst/>
              <a:ahLst/>
              <a:cxnLst/>
              <a:rect l="l" t="t" r="r" b="b"/>
              <a:pathLst>
                <a:path w="876" h="1394" extrusionOk="0">
                  <a:moveTo>
                    <a:pt x="876" y="1"/>
                  </a:moveTo>
                  <a:lnTo>
                    <a:pt x="876" y="1"/>
                  </a:lnTo>
                  <a:cubicBezTo>
                    <a:pt x="319" y="80"/>
                    <a:pt x="140" y="438"/>
                    <a:pt x="1" y="836"/>
                  </a:cubicBezTo>
                  <a:cubicBezTo>
                    <a:pt x="219" y="976"/>
                    <a:pt x="160" y="1194"/>
                    <a:pt x="180" y="1393"/>
                  </a:cubicBezTo>
                  <a:cubicBezTo>
                    <a:pt x="438" y="976"/>
                    <a:pt x="677" y="558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9"/>
            <p:cNvSpPr/>
            <p:nvPr/>
          </p:nvSpPr>
          <p:spPr>
            <a:xfrm>
              <a:off x="4955050" y="5134200"/>
              <a:ext cx="18425" cy="40325"/>
            </a:xfrm>
            <a:custGeom>
              <a:avLst/>
              <a:gdLst/>
              <a:ahLst/>
              <a:cxnLst/>
              <a:rect l="l" t="t" r="r" b="b"/>
              <a:pathLst>
                <a:path w="737" h="1613" extrusionOk="0">
                  <a:moveTo>
                    <a:pt x="240" y="1"/>
                  </a:moveTo>
                  <a:cubicBezTo>
                    <a:pt x="140" y="80"/>
                    <a:pt x="81" y="160"/>
                    <a:pt x="1" y="220"/>
                  </a:cubicBezTo>
                  <a:cubicBezTo>
                    <a:pt x="41" y="697"/>
                    <a:pt x="220" y="1155"/>
                    <a:pt x="419" y="1612"/>
                  </a:cubicBezTo>
                  <a:lnTo>
                    <a:pt x="737" y="1612"/>
                  </a:lnTo>
                  <a:cubicBezTo>
                    <a:pt x="737" y="1572"/>
                    <a:pt x="717" y="1493"/>
                    <a:pt x="717" y="1453"/>
                  </a:cubicBezTo>
                  <a:cubicBezTo>
                    <a:pt x="638" y="1354"/>
                    <a:pt x="677" y="1194"/>
                    <a:pt x="598" y="1075"/>
                  </a:cubicBezTo>
                  <a:cubicBezTo>
                    <a:pt x="538" y="697"/>
                    <a:pt x="478" y="319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9"/>
            <p:cNvSpPr/>
            <p:nvPr/>
          </p:nvSpPr>
          <p:spPr>
            <a:xfrm>
              <a:off x="4635775" y="4723425"/>
              <a:ext cx="19425" cy="30850"/>
            </a:xfrm>
            <a:custGeom>
              <a:avLst/>
              <a:gdLst/>
              <a:ahLst/>
              <a:cxnLst/>
              <a:rect l="l" t="t" r="r" b="b"/>
              <a:pathLst>
                <a:path w="777" h="1234" extrusionOk="0">
                  <a:moveTo>
                    <a:pt x="697" y="1"/>
                  </a:moveTo>
                  <a:cubicBezTo>
                    <a:pt x="319" y="1"/>
                    <a:pt x="140" y="239"/>
                    <a:pt x="1" y="538"/>
                  </a:cubicBezTo>
                  <a:cubicBezTo>
                    <a:pt x="259" y="717"/>
                    <a:pt x="120" y="1015"/>
                    <a:pt x="180" y="1234"/>
                  </a:cubicBezTo>
                  <a:cubicBezTo>
                    <a:pt x="259" y="1174"/>
                    <a:pt x="319" y="1095"/>
                    <a:pt x="339" y="1035"/>
                  </a:cubicBezTo>
                  <a:cubicBezTo>
                    <a:pt x="399" y="697"/>
                    <a:pt x="777" y="438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9"/>
            <p:cNvSpPr/>
            <p:nvPr/>
          </p:nvSpPr>
          <p:spPr>
            <a:xfrm>
              <a:off x="4243400" y="4674700"/>
              <a:ext cx="16425" cy="40800"/>
            </a:xfrm>
            <a:custGeom>
              <a:avLst/>
              <a:gdLst/>
              <a:ahLst/>
              <a:cxnLst/>
              <a:rect l="l" t="t" r="r" b="b"/>
              <a:pathLst>
                <a:path w="657" h="1632" extrusionOk="0">
                  <a:moveTo>
                    <a:pt x="418" y="0"/>
                  </a:moveTo>
                  <a:cubicBezTo>
                    <a:pt x="219" y="199"/>
                    <a:pt x="100" y="438"/>
                    <a:pt x="100" y="736"/>
                  </a:cubicBezTo>
                  <a:cubicBezTo>
                    <a:pt x="120" y="1034"/>
                    <a:pt x="0" y="1373"/>
                    <a:pt x="299" y="1631"/>
                  </a:cubicBezTo>
                  <a:cubicBezTo>
                    <a:pt x="518" y="1174"/>
                    <a:pt x="557" y="696"/>
                    <a:pt x="657" y="239"/>
                  </a:cubicBezTo>
                  <a:cubicBezTo>
                    <a:pt x="657" y="159"/>
                    <a:pt x="657" y="100"/>
                    <a:pt x="617" y="100"/>
                  </a:cubicBezTo>
                  <a:cubicBezTo>
                    <a:pt x="597" y="60"/>
                    <a:pt x="53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9"/>
            <p:cNvSpPr/>
            <p:nvPr/>
          </p:nvSpPr>
          <p:spPr>
            <a:xfrm>
              <a:off x="4407025" y="4678675"/>
              <a:ext cx="48750" cy="17425"/>
            </a:xfrm>
            <a:custGeom>
              <a:avLst/>
              <a:gdLst/>
              <a:ahLst/>
              <a:cxnLst/>
              <a:rect l="l" t="t" r="r" b="b"/>
              <a:pathLst>
                <a:path w="1950" h="697" extrusionOk="0">
                  <a:moveTo>
                    <a:pt x="557" y="0"/>
                  </a:moveTo>
                  <a:cubicBezTo>
                    <a:pt x="458" y="219"/>
                    <a:pt x="139" y="120"/>
                    <a:pt x="0" y="299"/>
                  </a:cubicBezTo>
                  <a:cubicBezTo>
                    <a:pt x="40" y="338"/>
                    <a:pt x="40" y="378"/>
                    <a:pt x="40" y="398"/>
                  </a:cubicBezTo>
                  <a:cubicBezTo>
                    <a:pt x="80" y="478"/>
                    <a:pt x="139" y="537"/>
                    <a:pt x="199" y="597"/>
                  </a:cubicBezTo>
                  <a:cubicBezTo>
                    <a:pt x="259" y="637"/>
                    <a:pt x="299" y="677"/>
                    <a:pt x="358" y="696"/>
                  </a:cubicBezTo>
                  <a:cubicBezTo>
                    <a:pt x="594" y="343"/>
                    <a:pt x="914" y="161"/>
                    <a:pt x="1308" y="161"/>
                  </a:cubicBezTo>
                  <a:cubicBezTo>
                    <a:pt x="1380" y="161"/>
                    <a:pt x="1455" y="167"/>
                    <a:pt x="1532" y="179"/>
                  </a:cubicBezTo>
                  <a:cubicBezTo>
                    <a:pt x="1572" y="186"/>
                    <a:pt x="1616" y="188"/>
                    <a:pt x="1662" y="188"/>
                  </a:cubicBezTo>
                  <a:cubicBezTo>
                    <a:pt x="1755" y="188"/>
                    <a:pt x="1857" y="179"/>
                    <a:pt x="1950" y="179"/>
                  </a:cubicBezTo>
                  <a:cubicBezTo>
                    <a:pt x="1658" y="20"/>
                    <a:pt x="1348" y="11"/>
                    <a:pt x="1033" y="11"/>
                  </a:cubicBezTo>
                  <a:cubicBezTo>
                    <a:pt x="994" y="11"/>
                    <a:pt x="954" y="11"/>
                    <a:pt x="915" y="11"/>
                  </a:cubicBezTo>
                  <a:cubicBezTo>
                    <a:pt x="796" y="11"/>
                    <a:pt x="677" y="1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9"/>
            <p:cNvSpPr/>
            <p:nvPr/>
          </p:nvSpPr>
          <p:spPr>
            <a:xfrm>
              <a:off x="4346850" y="4964125"/>
              <a:ext cx="14925" cy="34850"/>
            </a:xfrm>
            <a:custGeom>
              <a:avLst/>
              <a:gdLst/>
              <a:ahLst/>
              <a:cxnLst/>
              <a:rect l="l" t="t" r="r" b="b"/>
              <a:pathLst>
                <a:path w="597" h="1394" extrusionOk="0">
                  <a:moveTo>
                    <a:pt x="458" y="1"/>
                  </a:moveTo>
                  <a:lnTo>
                    <a:pt x="458" y="1"/>
                  </a:lnTo>
                  <a:cubicBezTo>
                    <a:pt x="358" y="120"/>
                    <a:pt x="239" y="239"/>
                    <a:pt x="139" y="359"/>
                  </a:cubicBezTo>
                  <a:cubicBezTo>
                    <a:pt x="0" y="697"/>
                    <a:pt x="100" y="995"/>
                    <a:pt x="259" y="1393"/>
                  </a:cubicBezTo>
                  <a:cubicBezTo>
                    <a:pt x="597" y="896"/>
                    <a:pt x="458" y="438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9"/>
            <p:cNvSpPr/>
            <p:nvPr/>
          </p:nvSpPr>
          <p:spPr>
            <a:xfrm>
              <a:off x="5102775" y="5025300"/>
              <a:ext cx="9950" cy="63675"/>
            </a:xfrm>
            <a:custGeom>
              <a:avLst/>
              <a:gdLst/>
              <a:ahLst/>
              <a:cxnLst/>
              <a:rect l="l" t="t" r="r" b="b"/>
              <a:pathLst>
                <a:path w="398" h="2547" extrusionOk="0">
                  <a:moveTo>
                    <a:pt x="100" y="0"/>
                  </a:moveTo>
                  <a:cubicBezTo>
                    <a:pt x="139" y="856"/>
                    <a:pt x="0" y="1691"/>
                    <a:pt x="239" y="2547"/>
                  </a:cubicBezTo>
                  <a:cubicBezTo>
                    <a:pt x="259" y="2129"/>
                    <a:pt x="279" y="1671"/>
                    <a:pt x="259" y="1254"/>
                  </a:cubicBezTo>
                  <a:cubicBezTo>
                    <a:pt x="239" y="836"/>
                    <a:pt x="398" y="378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9"/>
            <p:cNvSpPr/>
            <p:nvPr/>
          </p:nvSpPr>
          <p:spPr>
            <a:xfrm>
              <a:off x="4758000" y="4823375"/>
              <a:ext cx="13575" cy="24150"/>
            </a:xfrm>
            <a:custGeom>
              <a:avLst/>
              <a:gdLst/>
              <a:ahLst/>
              <a:cxnLst/>
              <a:rect l="l" t="t" r="r" b="b"/>
              <a:pathLst>
                <a:path w="543" h="966" extrusionOk="0">
                  <a:moveTo>
                    <a:pt x="344" y="1"/>
                  </a:moveTo>
                  <a:cubicBezTo>
                    <a:pt x="145" y="200"/>
                    <a:pt x="105" y="458"/>
                    <a:pt x="25" y="717"/>
                  </a:cubicBezTo>
                  <a:cubicBezTo>
                    <a:pt x="0" y="893"/>
                    <a:pt x="46" y="965"/>
                    <a:pt x="138" y="965"/>
                  </a:cubicBezTo>
                  <a:cubicBezTo>
                    <a:pt x="193" y="965"/>
                    <a:pt x="263" y="940"/>
                    <a:pt x="344" y="896"/>
                  </a:cubicBezTo>
                  <a:cubicBezTo>
                    <a:pt x="403" y="817"/>
                    <a:pt x="463" y="777"/>
                    <a:pt x="523" y="697"/>
                  </a:cubicBezTo>
                  <a:cubicBezTo>
                    <a:pt x="523" y="578"/>
                    <a:pt x="543" y="478"/>
                    <a:pt x="543" y="379"/>
                  </a:cubicBezTo>
                  <a:cubicBezTo>
                    <a:pt x="523" y="220"/>
                    <a:pt x="523" y="81"/>
                    <a:pt x="3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9"/>
            <p:cNvSpPr/>
            <p:nvPr/>
          </p:nvSpPr>
          <p:spPr>
            <a:xfrm>
              <a:off x="5486700" y="4717700"/>
              <a:ext cx="27875" cy="16700"/>
            </a:xfrm>
            <a:custGeom>
              <a:avLst/>
              <a:gdLst/>
              <a:ahLst/>
              <a:cxnLst/>
              <a:rect l="l" t="t" r="r" b="b"/>
              <a:pathLst>
                <a:path w="1115" h="668" extrusionOk="0">
                  <a:moveTo>
                    <a:pt x="918" y="1"/>
                  </a:moveTo>
                  <a:cubicBezTo>
                    <a:pt x="890" y="1"/>
                    <a:pt x="866" y="11"/>
                    <a:pt x="836" y="31"/>
                  </a:cubicBezTo>
                  <a:cubicBezTo>
                    <a:pt x="657" y="170"/>
                    <a:pt x="438" y="70"/>
                    <a:pt x="259" y="170"/>
                  </a:cubicBezTo>
                  <a:cubicBezTo>
                    <a:pt x="219" y="170"/>
                    <a:pt x="199" y="170"/>
                    <a:pt x="139" y="210"/>
                  </a:cubicBezTo>
                  <a:cubicBezTo>
                    <a:pt x="100" y="329"/>
                    <a:pt x="40" y="468"/>
                    <a:pt x="0" y="607"/>
                  </a:cubicBezTo>
                  <a:cubicBezTo>
                    <a:pt x="338" y="528"/>
                    <a:pt x="736" y="667"/>
                    <a:pt x="1035" y="409"/>
                  </a:cubicBezTo>
                  <a:cubicBezTo>
                    <a:pt x="1114" y="269"/>
                    <a:pt x="1114" y="150"/>
                    <a:pt x="1015" y="31"/>
                  </a:cubicBezTo>
                  <a:cubicBezTo>
                    <a:pt x="975" y="11"/>
                    <a:pt x="945" y="1"/>
                    <a:pt x="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9"/>
            <p:cNvSpPr/>
            <p:nvPr/>
          </p:nvSpPr>
          <p:spPr>
            <a:xfrm>
              <a:off x="4735750" y="4923675"/>
              <a:ext cx="13950" cy="31525"/>
            </a:xfrm>
            <a:custGeom>
              <a:avLst/>
              <a:gdLst/>
              <a:ahLst/>
              <a:cxnLst/>
              <a:rect l="l" t="t" r="r" b="b"/>
              <a:pathLst>
                <a:path w="558" h="1261" extrusionOk="0">
                  <a:moveTo>
                    <a:pt x="357" y="0"/>
                  </a:moveTo>
                  <a:cubicBezTo>
                    <a:pt x="268" y="0"/>
                    <a:pt x="219" y="60"/>
                    <a:pt x="219" y="226"/>
                  </a:cubicBezTo>
                  <a:cubicBezTo>
                    <a:pt x="219" y="385"/>
                    <a:pt x="239" y="624"/>
                    <a:pt x="40" y="743"/>
                  </a:cubicBezTo>
                  <a:cubicBezTo>
                    <a:pt x="20" y="763"/>
                    <a:pt x="0" y="823"/>
                    <a:pt x="40" y="863"/>
                  </a:cubicBezTo>
                  <a:cubicBezTo>
                    <a:pt x="60" y="1082"/>
                    <a:pt x="140" y="1261"/>
                    <a:pt x="378" y="1261"/>
                  </a:cubicBezTo>
                  <a:cubicBezTo>
                    <a:pt x="418" y="1161"/>
                    <a:pt x="418" y="1062"/>
                    <a:pt x="438" y="962"/>
                  </a:cubicBezTo>
                  <a:cubicBezTo>
                    <a:pt x="557" y="743"/>
                    <a:pt x="418" y="445"/>
                    <a:pt x="557" y="226"/>
                  </a:cubicBezTo>
                  <a:cubicBezTo>
                    <a:pt x="537" y="166"/>
                    <a:pt x="537" y="87"/>
                    <a:pt x="537" y="47"/>
                  </a:cubicBezTo>
                  <a:cubicBezTo>
                    <a:pt x="466" y="19"/>
                    <a:pt x="406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9"/>
            <p:cNvSpPr/>
            <p:nvPr/>
          </p:nvSpPr>
          <p:spPr>
            <a:xfrm>
              <a:off x="5042100" y="4748275"/>
              <a:ext cx="31850" cy="10100"/>
            </a:xfrm>
            <a:custGeom>
              <a:avLst/>
              <a:gdLst/>
              <a:ahLst/>
              <a:cxnLst/>
              <a:rect l="l" t="t" r="r" b="b"/>
              <a:pathLst>
                <a:path w="1274" h="404" extrusionOk="0">
                  <a:moveTo>
                    <a:pt x="427" y="1"/>
                  </a:moveTo>
                  <a:cubicBezTo>
                    <a:pt x="300" y="1"/>
                    <a:pt x="171" y="9"/>
                    <a:pt x="40" y="21"/>
                  </a:cubicBezTo>
                  <a:cubicBezTo>
                    <a:pt x="20" y="21"/>
                    <a:pt x="20" y="41"/>
                    <a:pt x="0" y="101"/>
                  </a:cubicBezTo>
                  <a:cubicBezTo>
                    <a:pt x="0" y="140"/>
                    <a:pt x="0" y="160"/>
                    <a:pt x="40" y="220"/>
                  </a:cubicBezTo>
                  <a:lnTo>
                    <a:pt x="219" y="399"/>
                  </a:lnTo>
                  <a:cubicBezTo>
                    <a:pt x="273" y="390"/>
                    <a:pt x="327" y="387"/>
                    <a:pt x="382" y="387"/>
                  </a:cubicBezTo>
                  <a:cubicBezTo>
                    <a:pt x="511" y="387"/>
                    <a:pt x="641" y="404"/>
                    <a:pt x="769" y="404"/>
                  </a:cubicBezTo>
                  <a:cubicBezTo>
                    <a:pt x="950" y="404"/>
                    <a:pt x="1124" y="369"/>
                    <a:pt x="1273" y="200"/>
                  </a:cubicBezTo>
                  <a:cubicBezTo>
                    <a:pt x="1008" y="47"/>
                    <a:pt x="724" y="1"/>
                    <a:pt x="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9"/>
            <p:cNvSpPr/>
            <p:nvPr/>
          </p:nvSpPr>
          <p:spPr>
            <a:xfrm>
              <a:off x="5512050" y="4713475"/>
              <a:ext cx="25400" cy="14450"/>
            </a:xfrm>
            <a:custGeom>
              <a:avLst/>
              <a:gdLst/>
              <a:ahLst/>
              <a:cxnLst/>
              <a:rect l="l" t="t" r="r" b="b"/>
              <a:pathLst>
                <a:path w="1016" h="578" extrusionOk="0">
                  <a:moveTo>
                    <a:pt x="578" y="0"/>
                  </a:moveTo>
                  <a:cubicBezTo>
                    <a:pt x="361" y="0"/>
                    <a:pt x="152" y="14"/>
                    <a:pt x="1" y="200"/>
                  </a:cubicBezTo>
                  <a:cubicBezTo>
                    <a:pt x="21" y="319"/>
                    <a:pt x="21" y="438"/>
                    <a:pt x="21" y="578"/>
                  </a:cubicBezTo>
                  <a:cubicBezTo>
                    <a:pt x="140" y="538"/>
                    <a:pt x="239" y="518"/>
                    <a:pt x="359" y="498"/>
                  </a:cubicBezTo>
                  <a:cubicBezTo>
                    <a:pt x="518" y="399"/>
                    <a:pt x="717" y="438"/>
                    <a:pt x="896" y="379"/>
                  </a:cubicBezTo>
                  <a:cubicBezTo>
                    <a:pt x="995" y="140"/>
                    <a:pt x="1015" y="1"/>
                    <a:pt x="697" y="1"/>
                  </a:cubicBezTo>
                  <a:cubicBezTo>
                    <a:pt x="657" y="1"/>
                    <a:pt x="617" y="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9"/>
            <p:cNvSpPr/>
            <p:nvPr/>
          </p:nvSpPr>
          <p:spPr>
            <a:xfrm>
              <a:off x="5529475" y="4708500"/>
              <a:ext cx="22400" cy="14675"/>
            </a:xfrm>
            <a:custGeom>
              <a:avLst/>
              <a:gdLst/>
              <a:ahLst/>
              <a:cxnLst/>
              <a:rect l="l" t="t" r="r" b="b"/>
              <a:pathLst>
                <a:path w="896" h="587" extrusionOk="0">
                  <a:moveTo>
                    <a:pt x="696" y="21"/>
                  </a:moveTo>
                  <a:cubicBezTo>
                    <a:pt x="477" y="80"/>
                    <a:pt x="199" y="1"/>
                    <a:pt x="0" y="200"/>
                  </a:cubicBezTo>
                  <a:cubicBezTo>
                    <a:pt x="139" y="279"/>
                    <a:pt x="199" y="418"/>
                    <a:pt x="199" y="578"/>
                  </a:cubicBezTo>
                  <a:cubicBezTo>
                    <a:pt x="247" y="582"/>
                    <a:pt x="295" y="586"/>
                    <a:pt x="341" y="586"/>
                  </a:cubicBezTo>
                  <a:cubicBezTo>
                    <a:pt x="489" y="586"/>
                    <a:pt x="625" y="550"/>
                    <a:pt x="716" y="399"/>
                  </a:cubicBezTo>
                  <a:cubicBezTo>
                    <a:pt x="736" y="279"/>
                    <a:pt x="895" y="140"/>
                    <a:pt x="696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9"/>
            <p:cNvSpPr/>
            <p:nvPr/>
          </p:nvSpPr>
          <p:spPr>
            <a:xfrm>
              <a:off x="5198750" y="4783100"/>
              <a:ext cx="25375" cy="13275"/>
            </a:xfrm>
            <a:custGeom>
              <a:avLst/>
              <a:gdLst/>
              <a:ahLst/>
              <a:cxnLst/>
              <a:rect l="l" t="t" r="r" b="b"/>
              <a:pathLst>
                <a:path w="1015" h="531" extrusionOk="0">
                  <a:moveTo>
                    <a:pt x="975" y="1"/>
                  </a:moveTo>
                  <a:cubicBezTo>
                    <a:pt x="637" y="60"/>
                    <a:pt x="319" y="140"/>
                    <a:pt x="0" y="239"/>
                  </a:cubicBezTo>
                  <a:cubicBezTo>
                    <a:pt x="101" y="483"/>
                    <a:pt x="253" y="531"/>
                    <a:pt x="412" y="531"/>
                  </a:cubicBezTo>
                  <a:cubicBezTo>
                    <a:pt x="473" y="531"/>
                    <a:pt x="536" y="523"/>
                    <a:pt x="597" y="518"/>
                  </a:cubicBezTo>
                  <a:cubicBezTo>
                    <a:pt x="717" y="418"/>
                    <a:pt x="836" y="299"/>
                    <a:pt x="975" y="200"/>
                  </a:cubicBezTo>
                  <a:cubicBezTo>
                    <a:pt x="995" y="180"/>
                    <a:pt x="1015" y="140"/>
                    <a:pt x="1015" y="100"/>
                  </a:cubicBezTo>
                  <a:cubicBezTo>
                    <a:pt x="1015" y="60"/>
                    <a:pt x="995" y="21"/>
                    <a:pt x="9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9"/>
            <p:cNvSpPr/>
            <p:nvPr/>
          </p:nvSpPr>
          <p:spPr>
            <a:xfrm>
              <a:off x="5183325" y="4756625"/>
              <a:ext cx="26375" cy="15075"/>
            </a:xfrm>
            <a:custGeom>
              <a:avLst/>
              <a:gdLst/>
              <a:ahLst/>
              <a:cxnLst/>
              <a:rect l="l" t="t" r="r" b="b"/>
              <a:pathLst>
                <a:path w="1055" h="603" extrusionOk="0">
                  <a:moveTo>
                    <a:pt x="620" y="0"/>
                  </a:moveTo>
                  <a:cubicBezTo>
                    <a:pt x="592" y="0"/>
                    <a:pt x="568" y="15"/>
                    <a:pt x="538" y="45"/>
                  </a:cubicBezTo>
                  <a:cubicBezTo>
                    <a:pt x="498" y="105"/>
                    <a:pt x="418" y="164"/>
                    <a:pt x="359" y="204"/>
                  </a:cubicBezTo>
                  <a:cubicBezTo>
                    <a:pt x="239" y="264"/>
                    <a:pt x="120" y="284"/>
                    <a:pt x="1" y="304"/>
                  </a:cubicBezTo>
                  <a:cubicBezTo>
                    <a:pt x="100" y="383"/>
                    <a:pt x="220" y="483"/>
                    <a:pt x="319" y="562"/>
                  </a:cubicBezTo>
                  <a:cubicBezTo>
                    <a:pt x="339" y="582"/>
                    <a:pt x="359" y="582"/>
                    <a:pt x="399" y="602"/>
                  </a:cubicBezTo>
                  <a:cubicBezTo>
                    <a:pt x="438" y="582"/>
                    <a:pt x="498" y="582"/>
                    <a:pt x="538" y="562"/>
                  </a:cubicBezTo>
                  <a:cubicBezTo>
                    <a:pt x="637" y="483"/>
                    <a:pt x="796" y="503"/>
                    <a:pt x="916" y="443"/>
                  </a:cubicBezTo>
                  <a:cubicBezTo>
                    <a:pt x="956" y="443"/>
                    <a:pt x="1015" y="403"/>
                    <a:pt x="1055" y="383"/>
                  </a:cubicBezTo>
                  <a:cubicBezTo>
                    <a:pt x="995" y="204"/>
                    <a:pt x="856" y="105"/>
                    <a:pt x="717" y="45"/>
                  </a:cubicBezTo>
                  <a:cubicBezTo>
                    <a:pt x="677" y="15"/>
                    <a:pt x="647" y="0"/>
                    <a:pt x="6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9"/>
            <p:cNvSpPr/>
            <p:nvPr/>
          </p:nvSpPr>
          <p:spPr>
            <a:xfrm>
              <a:off x="4593025" y="4828350"/>
              <a:ext cx="16425" cy="23775"/>
            </a:xfrm>
            <a:custGeom>
              <a:avLst/>
              <a:gdLst/>
              <a:ahLst/>
              <a:cxnLst/>
              <a:rect l="l" t="t" r="r" b="b"/>
              <a:pathLst>
                <a:path w="657" h="951" extrusionOk="0">
                  <a:moveTo>
                    <a:pt x="298" y="1"/>
                  </a:moveTo>
                  <a:cubicBezTo>
                    <a:pt x="259" y="180"/>
                    <a:pt x="179" y="319"/>
                    <a:pt x="80" y="518"/>
                  </a:cubicBezTo>
                  <a:cubicBezTo>
                    <a:pt x="0" y="657"/>
                    <a:pt x="0" y="757"/>
                    <a:pt x="100" y="876"/>
                  </a:cubicBezTo>
                  <a:lnTo>
                    <a:pt x="279" y="876"/>
                  </a:lnTo>
                  <a:cubicBezTo>
                    <a:pt x="308" y="926"/>
                    <a:pt x="333" y="951"/>
                    <a:pt x="358" y="951"/>
                  </a:cubicBezTo>
                  <a:cubicBezTo>
                    <a:pt x="383" y="951"/>
                    <a:pt x="408" y="926"/>
                    <a:pt x="438" y="876"/>
                  </a:cubicBezTo>
                  <a:cubicBezTo>
                    <a:pt x="537" y="717"/>
                    <a:pt x="657" y="538"/>
                    <a:pt x="597" y="359"/>
                  </a:cubicBezTo>
                  <a:cubicBezTo>
                    <a:pt x="497" y="220"/>
                    <a:pt x="398" y="120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9"/>
            <p:cNvSpPr/>
            <p:nvPr/>
          </p:nvSpPr>
          <p:spPr>
            <a:xfrm>
              <a:off x="4399050" y="4686625"/>
              <a:ext cx="17450" cy="22900"/>
            </a:xfrm>
            <a:custGeom>
              <a:avLst/>
              <a:gdLst/>
              <a:ahLst/>
              <a:cxnLst/>
              <a:rect l="l" t="t" r="r" b="b"/>
              <a:pathLst>
                <a:path w="698" h="916" extrusionOk="0">
                  <a:moveTo>
                    <a:pt x="359" y="0"/>
                  </a:moveTo>
                  <a:cubicBezTo>
                    <a:pt x="100" y="199"/>
                    <a:pt x="160" y="518"/>
                    <a:pt x="1" y="756"/>
                  </a:cubicBezTo>
                  <a:cubicBezTo>
                    <a:pt x="160" y="756"/>
                    <a:pt x="279" y="796"/>
                    <a:pt x="359" y="916"/>
                  </a:cubicBezTo>
                  <a:cubicBezTo>
                    <a:pt x="478" y="756"/>
                    <a:pt x="578" y="577"/>
                    <a:pt x="697" y="398"/>
                  </a:cubicBezTo>
                  <a:cubicBezTo>
                    <a:pt x="697" y="359"/>
                    <a:pt x="677" y="279"/>
                    <a:pt x="677" y="219"/>
                  </a:cubicBezTo>
                  <a:cubicBezTo>
                    <a:pt x="558" y="179"/>
                    <a:pt x="419" y="179"/>
                    <a:pt x="359" y="100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9"/>
            <p:cNvSpPr/>
            <p:nvPr/>
          </p:nvSpPr>
          <p:spPr>
            <a:xfrm>
              <a:off x="5057000" y="4666225"/>
              <a:ext cx="15450" cy="27100"/>
            </a:xfrm>
            <a:custGeom>
              <a:avLst/>
              <a:gdLst/>
              <a:ahLst/>
              <a:cxnLst/>
              <a:rect l="l" t="t" r="r" b="b"/>
              <a:pathLst>
                <a:path w="618" h="1084" extrusionOk="0">
                  <a:moveTo>
                    <a:pt x="473" y="0"/>
                  </a:moveTo>
                  <a:cubicBezTo>
                    <a:pt x="125" y="0"/>
                    <a:pt x="215" y="401"/>
                    <a:pt x="1" y="518"/>
                  </a:cubicBezTo>
                  <a:lnTo>
                    <a:pt x="1" y="876"/>
                  </a:lnTo>
                  <a:cubicBezTo>
                    <a:pt x="8" y="874"/>
                    <a:pt x="15" y="873"/>
                    <a:pt x="21" y="873"/>
                  </a:cubicBezTo>
                  <a:cubicBezTo>
                    <a:pt x="113" y="873"/>
                    <a:pt x="116" y="1084"/>
                    <a:pt x="218" y="1084"/>
                  </a:cubicBezTo>
                  <a:cubicBezTo>
                    <a:pt x="244" y="1084"/>
                    <a:pt x="277" y="1070"/>
                    <a:pt x="319" y="1035"/>
                  </a:cubicBezTo>
                  <a:cubicBezTo>
                    <a:pt x="618" y="777"/>
                    <a:pt x="439" y="419"/>
                    <a:pt x="538" y="120"/>
                  </a:cubicBezTo>
                  <a:cubicBezTo>
                    <a:pt x="518" y="61"/>
                    <a:pt x="518" y="41"/>
                    <a:pt x="498" y="1"/>
                  </a:cubicBezTo>
                  <a:cubicBezTo>
                    <a:pt x="490" y="0"/>
                    <a:pt x="481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9"/>
            <p:cNvSpPr/>
            <p:nvPr/>
          </p:nvSpPr>
          <p:spPr>
            <a:xfrm>
              <a:off x="4044475" y="4949200"/>
              <a:ext cx="12950" cy="23400"/>
            </a:xfrm>
            <a:custGeom>
              <a:avLst/>
              <a:gdLst/>
              <a:ahLst/>
              <a:cxnLst/>
              <a:rect l="l" t="t" r="r" b="b"/>
              <a:pathLst>
                <a:path w="518" h="936" extrusionOk="0">
                  <a:moveTo>
                    <a:pt x="60" y="1"/>
                  </a:moveTo>
                  <a:lnTo>
                    <a:pt x="60" y="1"/>
                  </a:lnTo>
                  <a:cubicBezTo>
                    <a:pt x="299" y="299"/>
                    <a:pt x="0" y="816"/>
                    <a:pt x="518" y="936"/>
                  </a:cubicBezTo>
                  <a:cubicBezTo>
                    <a:pt x="518" y="637"/>
                    <a:pt x="498" y="339"/>
                    <a:pt x="319" y="61"/>
                  </a:cubicBezTo>
                  <a:cubicBezTo>
                    <a:pt x="219" y="41"/>
                    <a:pt x="140" y="2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9"/>
            <p:cNvSpPr/>
            <p:nvPr/>
          </p:nvSpPr>
          <p:spPr>
            <a:xfrm>
              <a:off x="5442425" y="4650825"/>
              <a:ext cx="25900" cy="10950"/>
            </a:xfrm>
            <a:custGeom>
              <a:avLst/>
              <a:gdLst/>
              <a:ahLst/>
              <a:cxnLst/>
              <a:rect l="l" t="t" r="r" b="b"/>
              <a:pathLst>
                <a:path w="1036" h="438" extrusionOk="0">
                  <a:moveTo>
                    <a:pt x="339" y="0"/>
                  </a:moveTo>
                  <a:cubicBezTo>
                    <a:pt x="239" y="20"/>
                    <a:pt x="140" y="60"/>
                    <a:pt x="80" y="139"/>
                  </a:cubicBezTo>
                  <a:lnTo>
                    <a:pt x="1" y="219"/>
                  </a:lnTo>
                  <a:cubicBezTo>
                    <a:pt x="120" y="438"/>
                    <a:pt x="379" y="398"/>
                    <a:pt x="578" y="438"/>
                  </a:cubicBezTo>
                  <a:cubicBezTo>
                    <a:pt x="677" y="438"/>
                    <a:pt x="777" y="418"/>
                    <a:pt x="916" y="398"/>
                  </a:cubicBezTo>
                  <a:cubicBezTo>
                    <a:pt x="1035" y="112"/>
                    <a:pt x="933" y="76"/>
                    <a:pt x="797" y="76"/>
                  </a:cubicBezTo>
                  <a:cubicBezTo>
                    <a:pt x="752" y="76"/>
                    <a:pt x="703" y="80"/>
                    <a:pt x="657" y="80"/>
                  </a:cubicBezTo>
                  <a:cubicBezTo>
                    <a:pt x="612" y="80"/>
                    <a:pt x="570" y="76"/>
                    <a:pt x="538" y="60"/>
                  </a:cubicBezTo>
                  <a:cubicBezTo>
                    <a:pt x="498" y="0"/>
                    <a:pt x="41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9"/>
            <p:cNvSpPr/>
            <p:nvPr/>
          </p:nvSpPr>
          <p:spPr>
            <a:xfrm>
              <a:off x="4559700" y="5051650"/>
              <a:ext cx="15425" cy="20925"/>
            </a:xfrm>
            <a:custGeom>
              <a:avLst/>
              <a:gdLst/>
              <a:ahLst/>
              <a:cxnLst/>
              <a:rect l="l" t="t" r="r" b="b"/>
              <a:pathLst>
                <a:path w="617" h="837" extrusionOk="0">
                  <a:moveTo>
                    <a:pt x="40" y="1"/>
                  </a:moveTo>
                  <a:cubicBezTo>
                    <a:pt x="40" y="279"/>
                    <a:pt x="0" y="578"/>
                    <a:pt x="338" y="836"/>
                  </a:cubicBezTo>
                  <a:cubicBezTo>
                    <a:pt x="319" y="438"/>
                    <a:pt x="617" y="10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9"/>
            <p:cNvSpPr/>
            <p:nvPr/>
          </p:nvSpPr>
          <p:spPr>
            <a:xfrm>
              <a:off x="5603575" y="4696550"/>
              <a:ext cx="25875" cy="10625"/>
            </a:xfrm>
            <a:custGeom>
              <a:avLst/>
              <a:gdLst/>
              <a:ahLst/>
              <a:cxnLst/>
              <a:rect l="l" t="t" r="r" b="b"/>
              <a:pathLst>
                <a:path w="1035" h="425" extrusionOk="0">
                  <a:moveTo>
                    <a:pt x="629" y="0"/>
                  </a:moveTo>
                  <a:cubicBezTo>
                    <a:pt x="406" y="0"/>
                    <a:pt x="219" y="78"/>
                    <a:pt x="40" y="180"/>
                  </a:cubicBezTo>
                  <a:cubicBezTo>
                    <a:pt x="20" y="180"/>
                    <a:pt x="20" y="200"/>
                    <a:pt x="20" y="220"/>
                  </a:cubicBezTo>
                  <a:cubicBezTo>
                    <a:pt x="0" y="280"/>
                    <a:pt x="20" y="320"/>
                    <a:pt x="60" y="359"/>
                  </a:cubicBezTo>
                  <a:cubicBezTo>
                    <a:pt x="143" y="405"/>
                    <a:pt x="218" y="424"/>
                    <a:pt x="288" y="424"/>
                  </a:cubicBezTo>
                  <a:cubicBezTo>
                    <a:pt x="549" y="424"/>
                    <a:pt x="736" y="159"/>
                    <a:pt x="1034" y="81"/>
                  </a:cubicBezTo>
                  <a:cubicBezTo>
                    <a:pt x="885" y="24"/>
                    <a:pt x="752" y="0"/>
                    <a:pt x="6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9"/>
            <p:cNvSpPr/>
            <p:nvPr/>
          </p:nvSpPr>
          <p:spPr>
            <a:xfrm>
              <a:off x="5748775" y="4691600"/>
              <a:ext cx="22400" cy="13400"/>
            </a:xfrm>
            <a:custGeom>
              <a:avLst/>
              <a:gdLst/>
              <a:ahLst/>
              <a:cxnLst/>
              <a:rect l="l" t="t" r="r" b="b"/>
              <a:pathLst>
                <a:path w="896" h="536" extrusionOk="0">
                  <a:moveTo>
                    <a:pt x="558" y="0"/>
                  </a:moveTo>
                  <a:cubicBezTo>
                    <a:pt x="359" y="60"/>
                    <a:pt x="160" y="0"/>
                    <a:pt x="1" y="179"/>
                  </a:cubicBezTo>
                  <a:cubicBezTo>
                    <a:pt x="220" y="199"/>
                    <a:pt x="379" y="279"/>
                    <a:pt x="200" y="518"/>
                  </a:cubicBezTo>
                  <a:cubicBezTo>
                    <a:pt x="254" y="530"/>
                    <a:pt x="306" y="536"/>
                    <a:pt x="357" y="536"/>
                  </a:cubicBezTo>
                  <a:cubicBezTo>
                    <a:pt x="550" y="536"/>
                    <a:pt x="723" y="457"/>
                    <a:pt x="896" y="378"/>
                  </a:cubicBezTo>
                  <a:cubicBezTo>
                    <a:pt x="876" y="279"/>
                    <a:pt x="816" y="219"/>
                    <a:pt x="717" y="199"/>
                  </a:cubicBezTo>
                  <a:cubicBezTo>
                    <a:pt x="677" y="120"/>
                    <a:pt x="597" y="8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9"/>
            <p:cNvSpPr/>
            <p:nvPr/>
          </p:nvSpPr>
          <p:spPr>
            <a:xfrm>
              <a:off x="5103750" y="4984025"/>
              <a:ext cx="8975" cy="37325"/>
            </a:xfrm>
            <a:custGeom>
              <a:avLst/>
              <a:gdLst/>
              <a:ahLst/>
              <a:cxnLst/>
              <a:rect l="l" t="t" r="r" b="b"/>
              <a:pathLst>
                <a:path w="359" h="1493" extrusionOk="0">
                  <a:moveTo>
                    <a:pt x="200" y="0"/>
                  </a:moveTo>
                  <a:cubicBezTo>
                    <a:pt x="1" y="458"/>
                    <a:pt x="41" y="995"/>
                    <a:pt x="41" y="1492"/>
                  </a:cubicBezTo>
                  <a:cubicBezTo>
                    <a:pt x="359" y="1015"/>
                    <a:pt x="160" y="498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9"/>
            <p:cNvSpPr/>
            <p:nvPr/>
          </p:nvSpPr>
          <p:spPr>
            <a:xfrm>
              <a:off x="4688500" y="5129525"/>
              <a:ext cx="17425" cy="17950"/>
            </a:xfrm>
            <a:custGeom>
              <a:avLst/>
              <a:gdLst/>
              <a:ahLst/>
              <a:cxnLst/>
              <a:rect l="l" t="t" r="r" b="b"/>
              <a:pathLst>
                <a:path w="697" h="718" extrusionOk="0">
                  <a:moveTo>
                    <a:pt x="114" y="0"/>
                  </a:moveTo>
                  <a:cubicBezTo>
                    <a:pt x="77" y="0"/>
                    <a:pt x="40" y="3"/>
                    <a:pt x="0" y="9"/>
                  </a:cubicBezTo>
                  <a:cubicBezTo>
                    <a:pt x="60" y="208"/>
                    <a:pt x="359" y="287"/>
                    <a:pt x="339" y="566"/>
                  </a:cubicBezTo>
                  <a:cubicBezTo>
                    <a:pt x="402" y="660"/>
                    <a:pt x="489" y="717"/>
                    <a:pt x="602" y="717"/>
                  </a:cubicBezTo>
                  <a:cubicBezTo>
                    <a:pt x="632" y="717"/>
                    <a:pt x="663" y="713"/>
                    <a:pt x="697" y="705"/>
                  </a:cubicBezTo>
                  <a:cubicBezTo>
                    <a:pt x="557" y="526"/>
                    <a:pt x="597" y="387"/>
                    <a:pt x="697" y="208"/>
                  </a:cubicBezTo>
                  <a:cubicBezTo>
                    <a:pt x="494" y="90"/>
                    <a:pt x="320" y="0"/>
                    <a:pt x="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9"/>
            <p:cNvSpPr/>
            <p:nvPr/>
          </p:nvSpPr>
          <p:spPr>
            <a:xfrm>
              <a:off x="5004800" y="4743825"/>
              <a:ext cx="34825" cy="5950"/>
            </a:xfrm>
            <a:custGeom>
              <a:avLst/>
              <a:gdLst/>
              <a:ahLst/>
              <a:cxnLst/>
              <a:rect l="l" t="t" r="r" b="b"/>
              <a:pathLst>
                <a:path w="1393" h="238" extrusionOk="0">
                  <a:moveTo>
                    <a:pt x="0" y="20"/>
                  </a:moveTo>
                  <a:lnTo>
                    <a:pt x="0" y="20"/>
                  </a:lnTo>
                  <a:cubicBezTo>
                    <a:pt x="192" y="194"/>
                    <a:pt x="401" y="237"/>
                    <a:pt x="618" y="237"/>
                  </a:cubicBezTo>
                  <a:cubicBezTo>
                    <a:pt x="833" y="237"/>
                    <a:pt x="1055" y="194"/>
                    <a:pt x="1274" y="194"/>
                  </a:cubicBezTo>
                  <a:cubicBezTo>
                    <a:pt x="1314" y="194"/>
                    <a:pt x="1353" y="196"/>
                    <a:pt x="1393" y="199"/>
                  </a:cubicBezTo>
                  <a:cubicBezTo>
                    <a:pt x="935" y="0"/>
                    <a:pt x="438" y="60"/>
                    <a:pt x="0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9"/>
            <p:cNvSpPr/>
            <p:nvPr/>
          </p:nvSpPr>
          <p:spPr>
            <a:xfrm>
              <a:off x="4612400" y="4784100"/>
              <a:ext cx="14450" cy="15000"/>
            </a:xfrm>
            <a:custGeom>
              <a:avLst/>
              <a:gdLst/>
              <a:ahLst/>
              <a:cxnLst/>
              <a:rect l="l" t="t" r="r" b="b"/>
              <a:pathLst>
                <a:path w="578" h="600" extrusionOk="0">
                  <a:moveTo>
                    <a:pt x="220" y="0"/>
                  </a:moveTo>
                  <a:cubicBezTo>
                    <a:pt x="160" y="160"/>
                    <a:pt x="80" y="319"/>
                    <a:pt x="1" y="478"/>
                  </a:cubicBezTo>
                  <a:cubicBezTo>
                    <a:pt x="43" y="571"/>
                    <a:pt x="97" y="599"/>
                    <a:pt x="155" y="599"/>
                  </a:cubicBezTo>
                  <a:cubicBezTo>
                    <a:pt x="233" y="599"/>
                    <a:pt x="319" y="549"/>
                    <a:pt x="399" y="538"/>
                  </a:cubicBezTo>
                  <a:cubicBezTo>
                    <a:pt x="478" y="398"/>
                    <a:pt x="518" y="299"/>
                    <a:pt x="578" y="179"/>
                  </a:cubicBezTo>
                  <a:cubicBezTo>
                    <a:pt x="498" y="60"/>
                    <a:pt x="379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9"/>
            <p:cNvSpPr/>
            <p:nvPr/>
          </p:nvSpPr>
          <p:spPr>
            <a:xfrm>
              <a:off x="4767075" y="4683150"/>
              <a:ext cx="19425" cy="9150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187" y="1"/>
                  </a:moveTo>
                  <a:cubicBezTo>
                    <a:pt x="127" y="1"/>
                    <a:pt x="64" y="7"/>
                    <a:pt x="1" y="20"/>
                  </a:cubicBezTo>
                  <a:lnTo>
                    <a:pt x="1" y="338"/>
                  </a:lnTo>
                  <a:cubicBezTo>
                    <a:pt x="122" y="348"/>
                    <a:pt x="240" y="366"/>
                    <a:pt x="359" y="366"/>
                  </a:cubicBezTo>
                  <a:cubicBezTo>
                    <a:pt x="493" y="366"/>
                    <a:pt x="629" y="343"/>
                    <a:pt x="776" y="259"/>
                  </a:cubicBezTo>
                  <a:cubicBezTo>
                    <a:pt x="604" y="87"/>
                    <a:pt x="408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9"/>
            <p:cNvSpPr/>
            <p:nvPr/>
          </p:nvSpPr>
          <p:spPr>
            <a:xfrm>
              <a:off x="5078900" y="4753250"/>
              <a:ext cx="32350" cy="5000"/>
            </a:xfrm>
            <a:custGeom>
              <a:avLst/>
              <a:gdLst/>
              <a:ahLst/>
              <a:cxnLst/>
              <a:rect l="l" t="t" r="r" b="b"/>
              <a:pathLst>
                <a:path w="1294" h="200" extrusionOk="0">
                  <a:moveTo>
                    <a:pt x="220" y="1"/>
                  </a:moveTo>
                  <a:cubicBezTo>
                    <a:pt x="147" y="1"/>
                    <a:pt x="73" y="1"/>
                    <a:pt x="0" y="1"/>
                  </a:cubicBezTo>
                  <a:cubicBezTo>
                    <a:pt x="0" y="101"/>
                    <a:pt x="60" y="140"/>
                    <a:pt x="139" y="200"/>
                  </a:cubicBezTo>
                  <a:cubicBezTo>
                    <a:pt x="517" y="200"/>
                    <a:pt x="915" y="180"/>
                    <a:pt x="1293" y="180"/>
                  </a:cubicBezTo>
                  <a:cubicBezTo>
                    <a:pt x="962" y="14"/>
                    <a:pt x="589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9"/>
            <p:cNvSpPr/>
            <p:nvPr/>
          </p:nvSpPr>
          <p:spPr>
            <a:xfrm>
              <a:off x="5044075" y="4804950"/>
              <a:ext cx="10975" cy="15475"/>
            </a:xfrm>
            <a:custGeom>
              <a:avLst/>
              <a:gdLst/>
              <a:ahLst/>
              <a:cxnLst/>
              <a:rect l="l" t="t" r="r" b="b"/>
              <a:pathLst>
                <a:path w="439" h="619" extrusionOk="0">
                  <a:moveTo>
                    <a:pt x="230" y="1"/>
                  </a:moveTo>
                  <a:cubicBezTo>
                    <a:pt x="164" y="1"/>
                    <a:pt x="115" y="61"/>
                    <a:pt x="100" y="121"/>
                  </a:cubicBezTo>
                  <a:cubicBezTo>
                    <a:pt x="41" y="201"/>
                    <a:pt x="21" y="320"/>
                    <a:pt x="1" y="420"/>
                  </a:cubicBezTo>
                  <a:cubicBezTo>
                    <a:pt x="41" y="499"/>
                    <a:pt x="120" y="539"/>
                    <a:pt x="200" y="619"/>
                  </a:cubicBezTo>
                  <a:cubicBezTo>
                    <a:pt x="319" y="519"/>
                    <a:pt x="339" y="360"/>
                    <a:pt x="399" y="300"/>
                  </a:cubicBezTo>
                  <a:cubicBezTo>
                    <a:pt x="438" y="161"/>
                    <a:pt x="418" y="62"/>
                    <a:pt x="299" y="22"/>
                  </a:cubicBezTo>
                  <a:cubicBezTo>
                    <a:pt x="275" y="7"/>
                    <a:pt x="252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9"/>
            <p:cNvSpPr/>
            <p:nvPr/>
          </p:nvSpPr>
          <p:spPr>
            <a:xfrm>
              <a:off x="4534325" y="4646850"/>
              <a:ext cx="13450" cy="15750"/>
            </a:xfrm>
            <a:custGeom>
              <a:avLst/>
              <a:gdLst/>
              <a:ahLst/>
              <a:cxnLst/>
              <a:rect l="l" t="t" r="r" b="b"/>
              <a:pathLst>
                <a:path w="538" h="630" extrusionOk="0">
                  <a:moveTo>
                    <a:pt x="123" y="0"/>
                  </a:moveTo>
                  <a:cubicBezTo>
                    <a:pt x="100" y="0"/>
                    <a:pt x="80" y="20"/>
                    <a:pt x="60" y="60"/>
                  </a:cubicBezTo>
                  <a:cubicBezTo>
                    <a:pt x="127" y="242"/>
                    <a:pt x="0" y="630"/>
                    <a:pt x="299" y="630"/>
                  </a:cubicBezTo>
                  <a:cubicBezTo>
                    <a:pt x="359" y="630"/>
                    <a:pt x="437" y="614"/>
                    <a:pt x="538" y="577"/>
                  </a:cubicBezTo>
                  <a:cubicBezTo>
                    <a:pt x="458" y="398"/>
                    <a:pt x="418" y="219"/>
                    <a:pt x="339" y="60"/>
                  </a:cubicBezTo>
                  <a:lnTo>
                    <a:pt x="200" y="60"/>
                  </a:lnTo>
                  <a:cubicBezTo>
                    <a:pt x="170" y="20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9"/>
            <p:cNvSpPr/>
            <p:nvPr/>
          </p:nvSpPr>
          <p:spPr>
            <a:xfrm>
              <a:off x="4253850" y="4663675"/>
              <a:ext cx="13450" cy="16000"/>
            </a:xfrm>
            <a:custGeom>
              <a:avLst/>
              <a:gdLst/>
              <a:ahLst/>
              <a:cxnLst/>
              <a:rect l="l" t="t" r="r" b="b"/>
              <a:pathLst>
                <a:path w="538" h="640" extrusionOk="0">
                  <a:moveTo>
                    <a:pt x="299" y="1"/>
                  </a:moveTo>
                  <a:cubicBezTo>
                    <a:pt x="183" y="1"/>
                    <a:pt x="183" y="192"/>
                    <a:pt x="100" y="242"/>
                  </a:cubicBezTo>
                  <a:cubicBezTo>
                    <a:pt x="40" y="302"/>
                    <a:pt x="20" y="342"/>
                    <a:pt x="0" y="401"/>
                  </a:cubicBezTo>
                  <a:lnTo>
                    <a:pt x="40" y="441"/>
                  </a:lnTo>
                  <a:cubicBezTo>
                    <a:pt x="100" y="481"/>
                    <a:pt x="120" y="521"/>
                    <a:pt x="179" y="580"/>
                  </a:cubicBezTo>
                  <a:lnTo>
                    <a:pt x="239" y="640"/>
                  </a:lnTo>
                  <a:cubicBezTo>
                    <a:pt x="319" y="580"/>
                    <a:pt x="418" y="501"/>
                    <a:pt x="478" y="401"/>
                  </a:cubicBezTo>
                  <a:cubicBezTo>
                    <a:pt x="537" y="242"/>
                    <a:pt x="517" y="103"/>
                    <a:pt x="378" y="23"/>
                  </a:cubicBezTo>
                  <a:cubicBezTo>
                    <a:pt x="347" y="8"/>
                    <a:pt x="321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9"/>
            <p:cNvSpPr/>
            <p:nvPr/>
          </p:nvSpPr>
          <p:spPr>
            <a:xfrm>
              <a:off x="4238925" y="4652225"/>
              <a:ext cx="32850" cy="4800"/>
            </a:xfrm>
            <a:custGeom>
              <a:avLst/>
              <a:gdLst/>
              <a:ahLst/>
              <a:cxnLst/>
              <a:rect l="l" t="t" r="r" b="b"/>
              <a:pathLst>
                <a:path w="1314" h="192" extrusionOk="0">
                  <a:moveTo>
                    <a:pt x="724" y="0"/>
                  </a:moveTo>
                  <a:cubicBezTo>
                    <a:pt x="505" y="0"/>
                    <a:pt x="283" y="45"/>
                    <a:pt x="66" y="45"/>
                  </a:cubicBezTo>
                  <a:cubicBezTo>
                    <a:pt x="44" y="45"/>
                    <a:pt x="22" y="45"/>
                    <a:pt x="0" y="44"/>
                  </a:cubicBezTo>
                  <a:lnTo>
                    <a:pt x="0" y="44"/>
                  </a:lnTo>
                  <a:cubicBezTo>
                    <a:pt x="262" y="168"/>
                    <a:pt x="530" y="191"/>
                    <a:pt x="807" y="191"/>
                  </a:cubicBezTo>
                  <a:cubicBezTo>
                    <a:pt x="973" y="191"/>
                    <a:pt x="1142" y="183"/>
                    <a:pt x="1313" y="183"/>
                  </a:cubicBezTo>
                  <a:cubicBezTo>
                    <a:pt x="1123" y="38"/>
                    <a:pt x="925" y="0"/>
                    <a:pt x="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9"/>
            <p:cNvSpPr/>
            <p:nvPr/>
          </p:nvSpPr>
          <p:spPr>
            <a:xfrm>
              <a:off x="4240425" y="4692100"/>
              <a:ext cx="12950" cy="25875"/>
            </a:xfrm>
            <a:custGeom>
              <a:avLst/>
              <a:gdLst/>
              <a:ahLst/>
              <a:cxnLst/>
              <a:rect l="l" t="t" r="r" b="b"/>
              <a:pathLst>
                <a:path w="518" h="1035" extrusionOk="0">
                  <a:moveTo>
                    <a:pt x="219" y="0"/>
                  </a:moveTo>
                  <a:cubicBezTo>
                    <a:pt x="20" y="199"/>
                    <a:pt x="219" y="498"/>
                    <a:pt x="40" y="677"/>
                  </a:cubicBezTo>
                  <a:cubicBezTo>
                    <a:pt x="0" y="736"/>
                    <a:pt x="0" y="796"/>
                    <a:pt x="40" y="856"/>
                  </a:cubicBezTo>
                  <a:cubicBezTo>
                    <a:pt x="139" y="935"/>
                    <a:pt x="259" y="975"/>
                    <a:pt x="358" y="1035"/>
                  </a:cubicBezTo>
                  <a:cubicBezTo>
                    <a:pt x="378" y="995"/>
                    <a:pt x="398" y="955"/>
                    <a:pt x="398" y="895"/>
                  </a:cubicBezTo>
                  <a:cubicBezTo>
                    <a:pt x="299" y="597"/>
                    <a:pt x="517" y="25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9"/>
            <p:cNvSpPr/>
            <p:nvPr/>
          </p:nvSpPr>
          <p:spPr>
            <a:xfrm>
              <a:off x="4095200" y="4630925"/>
              <a:ext cx="27375" cy="4650"/>
            </a:xfrm>
            <a:custGeom>
              <a:avLst/>
              <a:gdLst/>
              <a:ahLst/>
              <a:cxnLst/>
              <a:rect l="l" t="t" r="r" b="b"/>
              <a:pathLst>
                <a:path w="1095" h="186" extrusionOk="0">
                  <a:moveTo>
                    <a:pt x="1095" y="0"/>
                  </a:moveTo>
                  <a:cubicBezTo>
                    <a:pt x="717" y="0"/>
                    <a:pt x="378" y="20"/>
                    <a:pt x="0" y="20"/>
                  </a:cubicBezTo>
                  <a:cubicBezTo>
                    <a:pt x="230" y="148"/>
                    <a:pt x="460" y="186"/>
                    <a:pt x="695" y="186"/>
                  </a:cubicBezTo>
                  <a:cubicBezTo>
                    <a:pt x="826" y="186"/>
                    <a:pt x="959" y="174"/>
                    <a:pt x="1095" y="160"/>
                  </a:cubicBezTo>
                  <a:lnTo>
                    <a:pt x="10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9"/>
            <p:cNvSpPr/>
            <p:nvPr/>
          </p:nvSpPr>
          <p:spPr>
            <a:xfrm>
              <a:off x="4378175" y="4910925"/>
              <a:ext cx="15450" cy="17425"/>
            </a:xfrm>
            <a:custGeom>
              <a:avLst/>
              <a:gdLst/>
              <a:ahLst/>
              <a:cxnLst/>
              <a:rect l="l" t="t" r="r" b="b"/>
              <a:pathLst>
                <a:path w="618" h="697" extrusionOk="0">
                  <a:moveTo>
                    <a:pt x="319" y="0"/>
                  </a:moveTo>
                  <a:lnTo>
                    <a:pt x="319" y="0"/>
                  </a:lnTo>
                  <a:cubicBezTo>
                    <a:pt x="219" y="259"/>
                    <a:pt x="0" y="478"/>
                    <a:pt x="299" y="696"/>
                  </a:cubicBezTo>
                  <a:cubicBezTo>
                    <a:pt x="398" y="478"/>
                    <a:pt x="617" y="25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9"/>
            <p:cNvSpPr/>
            <p:nvPr/>
          </p:nvSpPr>
          <p:spPr>
            <a:xfrm>
              <a:off x="4696950" y="4704875"/>
              <a:ext cx="27375" cy="5025"/>
            </a:xfrm>
            <a:custGeom>
              <a:avLst/>
              <a:gdLst/>
              <a:ahLst/>
              <a:cxnLst/>
              <a:rect l="l" t="t" r="r" b="b"/>
              <a:pathLst>
                <a:path w="1095" h="201" extrusionOk="0">
                  <a:moveTo>
                    <a:pt x="405" y="0"/>
                  </a:moveTo>
                  <a:cubicBezTo>
                    <a:pt x="271" y="0"/>
                    <a:pt x="136" y="12"/>
                    <a:pt x="1" y="26"/>
                  </a:cubicBezTo>
                  <a:cubicBezTo>
                    <a:pt x="149" y="166"/>
                    <a:pt x="315" y="201"/>
                    <a:pt x="488" y="201"/>
                  </a:cubicBezTo>
                  <a:cubicBezTo>
                    <a:pt x="666" y="201"/>
                    <a:pt x="850" y="164"/>
                    <a:pt x="1032" y="164"/>
                  </a:cubicBezTo>
                  <a:cubicBezTo>
                    <a:pt x="1053" y="164"/>
                    <a:pt x="1074" y="165"/>
                    <a:pt x="1095" y="166"/>
                  </a:cubicBezTo>
                  <a:cubicBezTo>
                    <a:pt x="878" y="38"/>
                    <a:pt x="644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9"/>
            <p:cNvSpPr/>
            <p:nvPr/>
          </p:nvSpPr>
          <p:spPr>
            <a:xfrm>
              <a:off x="5639375" y="4669650"/>
              <a:ext cx="26875" cy="5125"/>
            </a:xfrm>
            <a:custGeom>
              <a:avLst/>
              <a:gdLst/>
              <a:ahLst/>
              <a:cxnLst/>
              <a:rect l="l" t="t" r="r" b="b"/>
              <a:pathLst>
                <a:path w="1075" h="205" extrusionOk="0">
                  <a:moveTo>
                    <a:pt x="577" y="1"/>
                  </a:moveTo>
                  <a:cubicBezTo>
                    <a:pt x="390" y="1"/>
                    <a:pt x="195" y="43"/>
                    <a:pt x="0" y="43"/>
                  </a:cubicBezTo>
                  <a:cubicBezTo>
                    <a:pt x="190" y="173"/>
                    <a:pt x="401" y="205"/>
                    <a:pt x="620" y="205"/>
                  </a:cubicBezTo>
                  <a:cubicBezTo>
                    <a:pt x="769" y="205"/>
                    <a:pt x="922" y="190"/>
                    <a:pt x="1075" y="182"/>
                  </a:cubicBezTo>
                  <a:cubicBezTo>
                    <a:pt x="920" y="38"/>
                    <a:pt x="753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9"/>
            <p:cNvSpPr/>
            <p:nvPr/>
          </p:nvSpPr>
          <p:spPr>
            <a:xfrm>
              <a:off x="4902850" y="4731175"/>
              <a:ext cx="28375" cy="5025"/>
            </a:xfrm>
            <a:custGeom>
              <a:avLst/>
              <a:gdLst/>
              <a:ahLst/>
              <a:cxnLst/>
              <a:rect l="l" t="t" r="r" b="b"/>
              <a:pathLst>
                <a:path w="1135" h="201" extrusionOk="0">
                  <a:moveTo>
                    <a:pt x="298" y="0"/>
                  </a:moveTo>
                  <a:cubicBezTo>
                    <a:pt x="199" y="0"/>
                    <a:pt x="100" y="4"/>
                    <a:pt x="0" y="9"/>
                  </a:cubicBezTo>
                  <a:cubicBezTo>
                    <a:pt x="175" y="163"/>
                    <a:pt x="377" y="200"/>
                    <a:pt x="580" y="200"/>
                  </a:cubicBezTo>
                  <a:cubicBezTo>
                    <a:pt x="770" y="200"/>
                    <a:pt x="961" y="168"/>
                    <a:pt x="1134" y="168"/>
                  </a:cubicBezTo>
                  <a:cubicBezTo>
                    <a:pt x="880" y="34"/>
                    <a:pt x="593" y="0"/>
                    <a:pt x="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9"/>
            <p:cNvSpPr/>
            <p:nvPr/>
          </p:nvSpPr>
          <p:spPr>
            <a:xfrm>
              <a:off x="4589525" y="4893500"/>
              <a:ext cx="7000" cy="26400"/>
            </a:xfrm>
            <a:custGeom>
              <a:avLst/>
              <a:gdLst/>
              <a:ahLst/>
              <a:cxnLst/>
              <a:rect l="l" t="t" r="r" b="b"/>
              <a:pathLst>
                <a:path w="280" h="1056" extrusionOk="0">
                  <a:moveTo>
                    <a:pt x="279" y="1"/>
                  </a:moveTo>
                  <a:cubicBezTo>
                    <a:pt x="1" y="359"/>
                    <a:pt x="21" y="697"/>
                    <a:pt x="240" y="1055"/>
                  </a:cubicBezTo>
                  <a:cubicBezTo>
                    <a:pt x="240" y="697"/>
                    <a:pt x="259" y="359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9"/>
            <p:cNvSpPr/>
            <p:nvPr/>
          </p:nvSpPr>
          <p:spPr>
            <a:xfrm>
              <a:off x="4592025" y="4564225"/>
              <a:ext cx="26875" cy="5475"/>
            </a:xfrm>
            <a:custGeom>
              <a:avLst/>
              <a:gdLst/>
              <a:ahLst/>
              <a:cxnLst/>
              <a:rect l="l" t="t" r="r" b="b"/>
              <a:pathLst>
                <a:path w="1075" h="219" extrusionOk="0">
                  <a:moveTo>
                    <a:pt x="541" y="0"/>
                  </a:moveTo>
                  <a:cubicBezTo>
                    <a:pt x="351" y="0"/>
                    <a:pt x="165" y="38"/>
                    <a:pt x="0" y="182"/>
                  </a:cubicBezTo>
                  <a:cubicBezTo>
                    <a:pt x="143" y="199"/>
                    <a:pt x="292" y="219"/>
                    <a:pt x="445" y="219"/>
                  </a:cubicBezTo>
                  <a:cubicBezTo>
                    <a:pt x="654" y="219"/>
                    <a:pt x="867" y="181"/>
                    <a:pt x="1074" y="43"/>
                  </a:cubicBezTo>
                  <a:cubicBezTo>
                    <a:pt x="902" y="33"/>
                    <a:pt x="719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9"/>
            <p:cNvSpPr/>
            <p:nvPr/>
          </p:nvSpPr>
          <p:spPr>
            <a:xfrm>
              <a:off x="4227975" y="4852225"/>
              <a:ext cx="8975" cy="11525"/>
            </a:xfrm>
            <a:custGeom>
              <a:avLst/>
              <a:gdLst/>
              <a:ahLst/>
              <a:cxnLst/>
              <a:rect l="l" t="t" r="r" b="b"/>
              <a:pathLst>
                <a:path w="359" h="461" extrusionOk="0">
                  <a:moveTo>
                    <a:pt x="220" y="1"/>
                  </a:moveTo>
                  <a:cubicBezTo>
                    <a:pt x="160" y="1"/>
                    <a:pt x="80" y="21"/>
                    <a:pt x="60" y="41"/>
                  </a:cubicBezTo>
                  <a:cubicBezTo>
                    <a:pt x="1" y="200"/>
                    <a:pt x="80" y="319"/>
                    <a:pt x="180" y="418"/>
                  </a:cubicBezTo>
                  <a:cubicBezTo>
                    <a:pt x="204" y="448"/>
                    <a:pt x="227" y="460"/>
                    <a:pt x="249" y="460"/>
                  </a:cubicBezTo>
                  <a:cubicBezTo>
                    <a:pt x="300" y="460"/>
                    <a:pt x="339" y="395"/>
                    <a:pt x="339" y="339"/>
                  </a:cubicBezTo>
                  <a:cubicBezTo>
                    <a:pt x="359" y="220"/>
                    <a:pt x="359" y="6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9"/>
            <p:cNvSpPr/>
            <p:nvPr/>
          </p:nvSpPr>
          <p:spPr>
            <a:xfrm>
              <a:off x="5223125" y="4743325"/>
              <a:ext cx="17425" cy="11950"/>
            </a:xfrm>
            <a:custGeom>
              <a:avLst/>
              <a:gdLst/>
              <a:ahLst/>
              <a:cxnLst/>
              <a:rect l="l" t="t" r="r" b="b"/>
              <a:pathLst>
                <a:path w="697" h="478" extrusionOk="0">
                  <a:moveTo>
                    <a:pt x="159" y="0"/>
                  </a:moveTo>
                  <a:cubicBezTo>
                    <a:pt x="119" y="20"/>
                    <a:pt x="60" y="80"/>
                    <a:pt x="20" y="120"/>
                  </a:cubicBezTo>
                  <a:cubicBezTo>
                    <a:pt x="20" y="139"/>
                    <a:pt x="0" y="199"/>
                    <a:pt x="0" y="219"/>
                  </a:cubicBezTo>
                  <a:cubicBezTo>
                    <a:pt x="119" y="478"/>
                    <a:pt x="358" y="398"/>
                    <a:pt x="557" y="438"/>
                  </a:cubicBezTo>
                  <a:cubicBezTo>
                    <a:pt x="617" y="438"/>
                    <a:pt x="657" y="418"/>
                    <a:pt x="696" y="378"/>
                  </a:cubicBezTo>
                  <a:cubicBezTo>
                    <a:pt x="557" y="279"/>
                    <a:pt x="458" y="179"/>
                    <a:pt x="338" y="80"/>
                  </a:cubicBezTo>
                  <a:cubicBezTo>
                    <a:pt x="298" y="20"/>
                    <a:pt x="23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9"/>
            <p:cNvSpPr/>
            <p:nvPr/>
          </p:nvSpPr>
          <p:spPr>
            <a:xfrm>
              <a:off x="4867525" y="4735600"/>
              <a:ext cx="17925" cy="5975"/>
            </a:xfrm>
            <a:custGeom>
              <a:avLst/>
              <a:gdLst/>
              <a:ahLst/>
              <a:cxnLst/>
              <a:rect l="l" t="t" r="r" b="b"/>
              <a:pathLst>
                <a:path w="717" h="239" extrusionOk="0">
                  <a:moveTo>
                    <a:pt x="356" y="0"/>
                  </a:moveTo>
                  <a:cubicBezTo>
                    <a:pt x="237" y="0"/>
                    <a:pt x="112" y="31"/>
                    <a:pt x="1" y="31"/>
                  </a:cubicBezTo>
                  <a:cubicBezTo>
                    <a:pt x="127" y="195"/>
                    <a:pt x="277" y="239"/>
                    <a:pt x="437" y="239"/>
                  </a:cubicBezTo>
                  <a:cubicBezTo>
                    <a:pt x="528" y="239"/>
                    <a:pt x="623" y="224"/>
                    <a:pt x="717" y="210"/>
                  </a:cubicBezTo>
                  <a:cubicBezTo>
                    <a:pt x="621" y="40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9"/>
            <p:cNvSpPr/>
            <p:nvPr/>
          </p:nvSpPr>
          <p:spPr>
            <a:xfrm>
              <a:off x="4550750" y="491092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259" y="0"/>
                  </a:moveTo>
                  <a:cubicBezTo>
                    <a:pt x="0" y="199"/>
                    <a:pt x="0" y="378"/>
                    <a:pt x="259" y="557"/>
                  </a:cubicBezTo>
                  <a:cubicBezTo>
                    <a:pt x="318" y="378"/>
                    <a:pt x="398" y="17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9"/>
            <p:cNvSpPr/>
            <p:nvPr/>
          </p:nvSpPr>
          <p:spPr>
            <a:xfrm>
              <a:off x="5012250" y="47575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55" y="1"/>
                  </a:moveTo>
                  <a:cubicBezTo>
                    <a:pt x="306" y="1"/>
                    <a:pt x="153" y="28"/>
                    <a:pt x="1" y="28"/>
                  </a:cubicBezTo>
                  <a:cubicBezTo>
                    <a:pt x="212" y="133"/>
                    <a:pt x="434" y="182"/>
                    <a:pt x="676" y="182"/>
                  </a:cubicBezTo>
                  <a:cubicBezTo>
                    <a:pt x="754" y="182"/>
                    <a:pt x="834" y="177"/>
                    <a:pt x="916" y="167"/>
                  </a:cubicBezTo>
                  <a:cubicBezTo>
                    <a:pt x="771" y="33"/>
                    <a:pt x="615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9"/>
            <p:cNvSpPr/>
            <p:nvPr/>
          </p:nvSpPr>
          <p:spPr>
            <a:xfrm>
              <a:off x="5037625" y="4762725"/>
              <a:ext cx="23875" cy="4000"/>
            </a:xfrm>
            <a:custGeom>
              <a:avLst/>
              <a:gdLst/>
              <a:ahLst/>
              <a:cxnLst/>
              <a:rect l="l" t="t" r="r" b="b"/>
              <a:pathLst>
                <a:path w="955" h="160" extrusionOk="0">
                  <a:moveTo>
                    <a:pt x="955" y="0"/>
                  </a:moveTo>
                  <a:cubicBezTo>
                    <a:pt x="617" y="0"/>
                    <a:pt x="299" y="0"/>
                    <a:pt x="0" y="20"/>
                  </a:cubicBezTo>
                  <a:cubicBezTo>
                    <a:pt x="299" y="159"/>
                    <a:pt x="617" y="139"/>
                    <a:pt x="955" y="159"/>
                  </a:cubicBez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9"/>
            <p:cNvSpPr/>
            <p:nvPr/>
          </p:nvSpPr>
          <p:spPr>
            <a:xfrm>
              <a:off x="5718950" y="4695575"/>
              <a:ext cx="21900" cy="6075"/>
            </a:xfrm>
            <a:custGeom>
              <a:avLst/>
              <a:gdLst/>
              <a:ahLst/>
              <a:cxnLst/>
              <a:rect l="l" t="t" r="r" b="b"/>
              <a:pathLst>
                <a:path w="876" h="243" extrusionOk="0">
                  <a:moveTo>
                    <a:pt x="875" y="40"/>
                  </a:moveTo>
                  <a:lnTo>
                    <a:pt x="875" y="40"/>
                  </a:lnTo>
                  <a:cubicBezTo>
                    <a:pt x="577" y="60"/>
                    <a:pt x="259" y="1"/>
                    <a:pt x="0" y="219"/>
                  </a:cubicBezTo>
                  <a:cubicBezTo>
                    <a:pt x="133" y="219"/>
                    <a:pt x="269" y="243"/>
                    <a:pt x="403" y="243"/>
                  </a:cubicBezTo>
                  <a:cubicBezTo>
                    <a:pt x="570" y="243"/>
                    <a:pt x="732" y="206"/>
                    <a:pt x="875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9"/>
            <p:cNvSpPr/>
            <p:nvPr/>
          </p:nvSpPr>
          <p:spPr>
            <a:xfrm>
              <a:off x="5114700" y="4937775"/>
              <a:ext cx="12450" cy="14450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160" y="0"/>
                  </a:moveTo>
                  <a:cubicBezTo>
                    <a:pt x="100" y="20"/>
                    <a:pt x="100" y="80"/>
                    <a:pt x="100" y="100"/>
                  </a:cubicBezTo>
                  <a:cubicBezTo>
                    <a:pt x="20" y="239"/>
                    <a:pt x="0" y="378"/>
                    <a:pt x="120" y="498"/>
                  </a:cubicBezTo>
                  <a:cubicBezTo>
                    <a:pt x="180" y="518"/>
                    <a:pt x="259" y="518"/>
                    <a:pt x="299" y="518"/>
                  </a:cubicBezTo>
                  <a:cubicBezTo>
                    <a:pt x="319" y="557"/>
                    <a:pt x="378" y="557"/>
                    <a:pt x="398" y="577"/>
                  </a:cubicBezTo>
                  <a:lnTo>
                    <a:pt x="478" y="498"/>
                  </a:lnTo>
                  <a:cubicBezTo>
                    <a:pt x="498" y="259"/>
                    <a:pt x="378" y="10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9"/>
            <p:cNvSpPr/>
            <p:nvPr/>
          </p:nvSpPr>
          <p:spPr>
            <a:xfrm>
              <a:off x="5187300" y="4805775"/>
              <a:ext cx="18925" cy="4700"/>
            </a:xfrm>
            <a:custGeom>
              <a:avLst/>
              <a:gdLst/>
              <a:ahLst/>
              <a:cxnLst/>
              <a:rect l="l" t="t" r="r" b="b"/>
              <a:pathLst>
                <a:path w="757" h="188" extrusionOk="0">
                  <a:moveTo>
                    <a:pt x="555" y="0"/>
                  </a:moveTo>
                  <a:cubicBezTo>
                    <a:pt x="359" y="0"/>
                    <a:pt x="180" y="34"/>
                    <a:pt x="1" y="168"/>
                  </a:cubicBezTo>
                  <a:cubicBezTo>
                    <a:pt x="240" y="168"/>
                    <a:pt x="478" y="188"/>
                    <a:pt x="737" y="188"/>
                  </a:cubicBezTo>
                  <a:cubicBezTo>
                    <a:pt x="737" y="128"/>
                    <a:pt x="737" y="88"/>
                    <a:pt x="757" y="9"/>
                  </a:cubicBezTo>
                  <a:cubicBezTo>
                    <a:pt x="687" y="4"/>
                    <a:pt x="620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9"/>
            <p:cNvSpPr/>
            <p:nvPr/>
          </p:nvSpPr>
          <p:spPr>
            <a:xfrm>
              <a:off x="5232075" y="5200750"/>
              <a:ext cx="18425" cy="5100"/>
            </a:xfrm>
            <a:custGeom>
              <a:avLst/>
              <a:gdLst/>
              <a:ahLst/>
              <a:cxnLst/>
              <a:rect l="l" t="t" r="r" b="b"/>
              <a:pathLst>
                <a:path w="737" h="204" extrusionOk="0">
                  <a:moveTo>
                    <a:pt x="382" y="1"/>
                  </a:moveTo>
                  <a:cubicBezTo>
                    <a:pt x="236" y="1"/>
                    <a:pt x="100" y="38"/>
                    <a:pt x="0" y="203"/>
                  </a:cubicBezTo>
                  <a:cubicBezTo>
                    <a:pt x="259" y="184"/>
                    <a:pt x="497" y="184"/>
                    <a:pt x="736" y="24"/>
                  </a:cubicBezTo>
                  <a:cubicBezTo>
                    <a:pt x="621" y="24"/>
                    <a:pt x="498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9"/>
            <p:cNvSpPr/>
            <p:nvPr/>
          </p:nvSpPr>
          <p:spPr>
            <a:xfrm>
              <a:off x="4594000" y="4872125"/>
              <a:ext cx="8000" cy="18925"/>
            </a:xfrm>
            <a:custGeom>
              <a:avLst/>
              <a:gdLst/>
              <a:ahLst/>
              <a:cxnLst/>
              <a:rect l="l" t="t" r="r" b="b"/>
              <a:pathLst>
                <a:path w="320" h="757" extrusionOk="0">
                  <a:moveTo>
                    <a:pt x="240" y="0"/>
                  </a:moveTo>
                  <a:cubicBezTo>
                    <a:pt x="1" y="219"/>
                    <a:pt x="120" y="498"/>
                    <a:pt x="120" y="756"/>
                  </a:cubicBezTo>
                  <a:cubicBezTo>
                    <a:pt x="319" y="538"/>
                    <a:pt x="240" y="25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9"/>
            <p:cNvSpPr/>
            <p:nvPr/>
          </p:nvSpPr>
          <p:spPr>
            <a:xfrm>
              <a:off x="5121650" y="4896000"/>
              <a:ext cx="7500" cy="19425"/>
            </a:xfrm>
            <a:custGeom>
              <a:avLst/>
              <a:gdLst/>
              <a:ahLst/>
              <a:cxnLst/>
              <a:rect l="l" t="t" r="r" b="b"/>
              <a:pathLst>
                <a:path w="300" h="777" extrusionOk="0">
                  <a:moveTo>
                    <a:pt x="180" y="0"/>
                  </a:moveTo>
                  <a:cubicBezTo>
                    <a:pt x="1" y="259"/>
                    <a:pt x="41" y="537"/>
                    <a:pt x="21" y="776"/>
                  </a:cubicBezTo>
                  <a:cubicBezTo>
                    <a:pt x="299" y="577"/>
                    <a:pt x="180" y="27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9"/>
            <p:cNvSpPr/>
            <p:nvPr/>
          </p:nvSpPr>
          <p:spPr>
            <a:xfrm>
              <a:off x="4741700" y="4998950"/>
              <a:ext cx="5000" cy="18425"/>
            </a:xfrm>
            <a:custGeom>
              <a:avLst/>
              <a:gdLst/>
              <a:ahLst/>
              <a:cxnLst/>
              <a:rect l="l" t="t" r="r" b="b"/>
              <a:pathLst>
                <a:path w="200" h="737" extrusionOk="0">
                  <a:moveTo>
                    <a:pt x="1" y="0"/>
                  </a:moveTo>
                  <a:lnTo>
                    <a:pt x="1" y="736"/>
                  </a:lnTo>
                  <a:cubicBezTo>
                    <a:pt x="200" y="497"/>
                    <a:pt x="140" y="23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9"/>
            <p:cNvSpPr/>
            <p:nvPr/>
          </p:nvSpPr>
          <p:spPr>
            <a:xfrm>
              <a:off x="4676575" y="4568750"/>
              <a:ext cx="8475" cy="18425"/>
            </a:xfrm>
            <a:custGeom>
              <a:avLst/>
              <a:gdLst/>
              <a:ahLst/>
              <a:cxnLst/>
              <a:rect l="l" t="t" r="r" b="b"/>
              <a:pathLst>
                <a:path w="339" h="737" extrusionOk="0">
                  <a:moveTo>
                    <a:pt x="139" y="1"/>
                  </a:moveTo>
                  <a:lnTo>
                    <a:pt x="99" y="41"/>
                  </a:lnTo>
                  <a:cubicBezTo>
                    <a:pt x="20" y="240"/>
                    <a:pt x="0" y="458"/>
                    <a:pt x="99" y="657"/>
                  </a:cubicBezTo>
                  <a:lnTo>
                    <a:pt x="139" y="737"/>
                  </a:lnTo>
                  <a:cubicBezTo>
                    <a:pt x="179" y="717"/>
                    <a:pt x="219" y="717"/>
                    <a:pt x="259" y="697"/>
                  </a:cubicBezTo>
                  <a:cubicBezTo>
                    <a:pt x="298" y="458"/>
                    <a:pt x="338" y="2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9"/>
            <p:cNvSpPr/>
            <p:nvPr/>
          </p:nvSpPr>
          <p:spPr>
            <a:xfrm>
              <a:off x="4743700" y="4929325"/>
              <a:ext cx="7000" cy="18425"/>
            </a:xfrm>
            <a:custGeom>
              <a:avLst/>
              <a:gdLst/>
              <a:ahLst/>
              <a:cxnLst/>
              <a:rect l="l" t="t" r="r" b="b"/>
              <a:pathLst>
                <a:path w="280" h="73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" y="219"/>
                    <a:pt x="60" y="497"/>
                    <a:pt x="100" y="736"/>
                  </a:cubicBezTo>
                  <a:cubicBezTo>
                    <a:pt x="279" y="517"/>
                    <a:pt x="239" y="2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9"/>
            <p:cNvSpPr/>
            <p:nvPr/>
          </p:nvSpPr>
          <p:spPr>
            <a:xfrm>
              <a:off x="5609025" y="4665850"/>
              <a:ext cx="17450" cy="3425"/>
            </a:xfrm>
            <a:custGeom>
              <a:avLst/>
              <a:gdLst/>
              <a:ahLst/>
              <a:cxnLst/>
              <a:rect l="l" t="t" r="r" b="b"/>
              <a:pathLst>
                <a:path w="698" h="137" extrusionOk="0">
                  <a:moveTo>
                    <a:pt x="324" y="0"/>
                  </a:moveTo>
                  <a:cubicBezTo>
                    <a:pt x="217" y="0"/>
                    <a:pt x="107" y="16"/>
                    <a:pt x="1" y="16"/>
                  </a:cubicBezTo>
                  <a:cubicBezTo>
                    <a:pt x="156" y="124"/>
                    <a:pt x="334" y="136"/>
                    <a:pt x="528" y="136"/>
                  </a:cubicBezTo>
                  <a:cubicBezTo>
                    <a:pt x="583" y="136"/>
                    <a:pt x="640" y="135"/>
                    <a:pt x="697" y="135"/>
                  </a:cubicBezTo>
                  <a:cubicBezTo>
                    <a:pt x="587" y="25"/>
                    <a:pt x="458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9"/>
            <p:cNvSpPr/>
            <p:nvPr/>
          </p:nvSpPr>
          <p:spPr>
            <a:xfrm>
              <a:off x="5591125" y="4661325"/>
              <a:ext cx="17925" cy="5100"/>
            </a:xfrm>
            <a:custGeom>
              <a:avLst/>
              <a:gdLst/>
              <a:ahLst/>
              <a:cxnLst/>
              <a:rect l="l" t="t" r="r" b="b"/>
              <a:pathLst>
                <a:path w="717" h="204" extrusionOk="0">
                  <a:moveTo>
                    <a:pt x="311" y="1"/>
                  </a:moveTo>
                  <a:cubicBezTo>
                    <a:pt x="207" y="1"/>
                    <a:pt x="100" y="18"/>
                    <a:pt x="1" y="18"/>
                  </a:cubicBezTo>
                  <a:cubicBezTo>
                    <a:pt x="177" y="162"/>
                    <a:pt x="366" y="203"/>
                    <a:pt x="569" y="203"/>
                  </a:cubicBezTo>
                  <a:cubicBezTo>
                    <a:pt x="617" y="203"/>
                    <a:pt x="667" y="201"/>
                    <a:pt x="717" y="197"/>
                  </a:cubicBezTo>
                  <a:cubicBezTo>
                    <a:pt x="601" y="34"/>
                    <a:pt x="458" y="1"/>
                    <a:pt x="3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9"/>
            <p:cNvSpPr/>
            <p:nvPr/>
          </p:nvSpPr>
          <p:spPr>
            <a:xfrm>
              <a:off x="4239425" y="4692100"/>
              <a:ext cx="7475" cy="17425"/>
            </a:xfrm>
            <a:custGeom>
              <a:avLst/>
              <a:gdLst/>
              <a:ahLst/>
              <a:cxnLst/>
              <a:rect l="l" t="t" r="r" b="b"/>
              <a:pathLst>
                <a:path w="299" h="697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79"/>
                    <a:pt x="60" y="458"/>
                    <a:pt x="40" y="697"/>
                  </a:cubicBezTo>
                  <a:cubicBezTo>
                    <a:pt x="299" y="537"/>
                    <a:pt x="219" y="25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9"/>
            <p:cNvSpPr/>
            <p:nvPr/>
          </p:nvSpPr>
          <p:spPr>
            <a:xfrm>
              <a:off x="4366225" y="4781125"/>
              <a:ext cx="8500" cy="16425"/>
            </a:xfrm>
            <a:custGeom>
              <a:avLst/>
              <a:gdLst/>
              <a:ahLst/>
              <a:cxnLst/>
              <a:rect l="l" t="t" r="r" b="b"/>
              <a:pathLst>
                <a:path w="340" h="657" extrusionOk="0">
                  <a:moveTo>
                    <a:pt x="100" y="0"/>
                  </a:moveTo>
                  <a:cubicBezTo>
                    <a:pt x="100" y="219"/>
                    <a:pt x="1" y="478"/>
                    <a:pt x="240" y="657"/>
                  </a:cubicBezTo>
                  <a:cubicBezTo>
                    <a:pt x="279" y="617"/>
                    <a:pt x="299" y="577"/>
                    <a:pt x="299" y="517"/>
                  </a:cubicBezTo>
                  <a:cubicBezTo>
                    <a:pt x="220" y="358"/>
                    <a:pt x="339" y="1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9"/>
            <p:cNvSpPr/>
            <p:nvPr/>
          </p:nvSpPr>
          <p:spPr>
            <a:xfrm>
              <a:off x="5108725" y="4957650"/>
              <a:ext cx="7500" cy="19925"/>
            </a:xfrm>
            <a:custGeom>
              <a:avLst/>
              <a:gdLst/>
              <a:ahLst/>
              <a:cxnLst/>
              <a:rect l="l" t="t" r="r" b="b"/>
              <a:pathLst>
                <a:path w="300" h="797" extrusionOk="0">
                  <a:moveTo>
                    <a:pt x="160" y="1"/>
                  </a:moveTo>
                  <a:cubicBezTo>
                    <a:pt x="1" y="220"/>
                    <a:pt x="100" y="518"/>
                    <a:pt x="21" y="797"/>
                  </a:cubicBezTo>
                  <a:cubicBezTo>
                    <a:pt x="299" y="578"/>
                    <a:pt x="160" y="279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9"/>
            <p:cNvSpPr/>
            <p:nvPr/>
          </p:nvSpPr>
          <p:spPr>
            <a:xfrm>
              <a:off x="4232450" y="5021000"/>
              <a:ext cx="13450" cy="4250"/>
            </a:xfrm>
            <a:custGeom>
              <a:avLst/>
              <a:gdLst/>
              <a:ahLst/>
              <a:cxnLst/>
              <a:rect l="l" t="t" r="r" b="b"/>
              <a:pathLst>
                <a:path w="538" h="170" extrusionOk="0">
                  <a:moveTo>
                    <a:pt x="115" y="1"/>
                  </a:moveTo>
                  <a:cubicBezTo>
                    <a:pt x="76" y="1"/>
                    <a:pt x="38" y="5"/>
                    <a:pt x="1" y="13"/>
                  </a:cubicBezTo>
                  <a:cubicBezTo>
                    <a:pt x="77" y="140"/>
                    <a:pt x="193" y="170"/>
                    <a:pt x="318" y="170"/>
                  </a:cubicBezTo>
                  <a:cubicBezTo>
                    <a:pt x="390" y="170"/>
                    <a:pt x="465" y="160"/>
                    <a:pt x="538" y="153"/>
                  </a:cubicBezTo>
                  <a:cubicBezTo>
                    <a:pt x="412" y="58"/>
                    <a:pt x="261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9"/>
            <p:cNvSpPr/>
            <p:nvPr/>
          </p:nvSpPr>
          <p:spPr>
            <a:xfrm>
              <a:off x="4709875" y="5135325"/>
              <a:ext cx="14450" cy="4225"/>
            </a:xfrm>
            <a:custGeom>
              <a:avLst/>
              <a:gdLst/>
              <a:ahLst/>
              <a:cxnLst/>
              <a:rect l="l" t="t" r="r" b="b"/>
              <a:pathLst>
                <a:path w="578" h="169" extrusionOk="0">
                  <a:moveTo>
                    <a:pt x="165" y="1"/>
                  </a:moveTo>
                  <a:cubicBezTo>
                    <a:pt x="113" y="1"/>
                    <a:pt x="59" y="6"/>
                    <a:pt x="1" y="16"/>
                  </a:cubicBezTo>
                  <a:cubicBezTo>
                    <a:pt x="93" y="142"/>
                    <a:pt x="205" y="169"/>
                    <a:pt x="322" y="169"/>
                  </a:cubicBezTo>
                  <a:cubicBezTo>
                    <a:pt x="407" y="169"/>
                    <a:pt x="494" y="155"/>
                    <a:pt x="578" y="155"/>
                  </a:cubicBezTo>
                  <a:cubicBezTo>
                    <a:pt x="457" y="49"/>
                    <a:pt x="325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9"/>
            <p:cNvSpPr/>
            <p:nvPr/>
          </p:nvSpPr>
          <p:spPr>
            <a:xfrm>
              <a:off x="4408000" y="4675125"/>
              <a:ext cx="13475" cy="3900"/>
            </a:xfrm>
            <a:custGeom>
              <a:avLst/>
              <a:gdLst/>
              <a:ahLst/>
              <a:cxnLst/>
              <a:rect l="l" t="t" r="r" b="b"/>
              <a:pathLst>
                <a:path w="539" h="156" extrusionOk="0">
                  <a:moveTo>
                    <a:pt x="198" y="1"/>
                  </a:moveTo>
                  <a:cubicBezTo>
                    <a:pt x="134" y="1"/>
                    <a:pt x="67" y="10"/>
                    <a:pt x="1" y="23"/>
                  </a:cubicBezTo>
                  <a:cubicBezTo>
                    <a:pt x="81" y="129"/>
                    <a:pt x="195" y="155"/>
                    <a:pt x="328" y="155"/>
                  </a:cubicBezTo>
                  <a:cubicBezTo>
                    <a:pt x="394" y="155"/>
                    <a:pt x="465" y="149"/>
                    <a:pt x="538" y="142"/>
                  </a:cubicBezTo>
                  <a:cubicBezTo>
                    <a:pt x="445" y="36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9"/>
            <p:cNvSpPr/>
            <p:nvPr/>
          </p:nvSpPr>
          <p:spPr>
            <a:xfrm>
              <a:off x="4125525" y="4634900"/>
              <a:ext cx="15950" cy="4375"/>
            </a:xfrm>
            <a:custGeom>
              <a:avLst/>
              <a:gdLst/>
              <a:ahLst/>
              <a:cxnLst/>
              <a:rect l="l" t="t" r="r" b="b"/>
              <a:pathLst>
                <a:path w="638" h="175" extrusionOk="0">
                  <a:moveTo>
                    <a:pt x="578" y="1"/>
                  </a:moveTo>
                  <a:cubicBezTo>
                    <a:pt x="379" y="40"/>
                    <a:pt x="200" y="40"/>
                    <a:pt x="1" y="40"/>
                  </a:cubicBezTo>
                  <a:cubicBezTo>
                    <a:pt x="135" y="130"/>
                    <a:pt x="281" y="175"/>
                    <a:pt x="437" y="175"/>
                  </a:cubicBezTo>
                  <a:cubicBezTo>
                    <a:pt x="490" y="175"/>
                    <a:pt x="543" y="170"/>
                    <a:pt x="598" y="160"/>
                  </a:cubicBezTo>
                  <a:cubicBezTo>
                    <a:pt x="598" y="160"/>
                    <a:pt x="637" y="140"/>
                    <a:pt x="637" y="100"/>
                  </a:cubicBezTo>
                  <a:cubicBezTo>
                    <a:pt x="637" y="80"/>
                    <a:pt x="637" y="40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9"/>
            <p:cNvSpPr/>
            <p:nvPr/>
          </p:nvSpPr>
          <p:spPr>
            <a:xfrm>
              <a:off x="4209075" y="4648325"/>
              <a:ext cx="15450" cy="3675"/>
            </a:xfrm>
            <a:custGeom>
              <a:avLst/>
              <a:gdLst/>
              <a:ahLst/>
              <a:cxnLst/>
              <a:rect l="l" t="t" r="r" b="b"/>
              <a:pathLst>
                <a:path w="618" h="147" extrusionOk="0">
                  <a:moveTo>
                    <a:pt x="558" y="1"/>
                  </a:moveTo>
                  <a:cubicBezTo>
                    <a:pt x="379" y="21"/>
                    <a:pt x="200" y="21"/>
                    <a:pt x="1" y="21"/>
                  </a:cubicBezTo>
                  <a:cubicBezTo>
                    <a:pt x="141" y="114"/>
                    <a:pt x="294" y="147"/>
                    <a:pt x="440" y="147"/>
                  </a:cubicBezTo>
                  <a:cubicBezTo>
                    <a:pt x="480" y="147"/>
                    <a:pt x="519" y="144"/>
                    <a:pt x="558" y="140"/>
                  </a:cubicBezTo>
                  <a:lnTo>
                    <a:pt x="618" y="60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9"/>
            <p:cNvSpPr/>
            <p:nvPr/>
          </p:nvSpPr>
          <p:spPr>
            <a:xfrm>
              <a:off x="5494150" y="4718225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399" y="1"/>
                  </a:moveTo>
                  <a:cubicBezTo>
                    <a:pt x="250" y="1"/>
                    <a:pt x="104" y="31"/>
                    <a:pt x="1" y="149"/>
                  </a:cubicBezTo>
                  <a:cubicBezTo>
                    <a:pt x="72" y="163"/>
                    <a:pt x="146" y="175"/>
                    <a:pt x="218" y="175"/>
                  </a:cubicBezTo>
                  <a:cubicBezTo>
                    <a:pt x="346" y="175"/>
                    <a:pt x="468" y="137"/>
                    <a:pt x="558" y="10"/>
                  </a:cubicBezTo>
                  <a:cubicBezTo>
                    <a:pt x="506" y="4"/>
                    <a:pt x="452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9"/>
            <p:cNvSpPr/>
            <p:nvPr/>
          </p:nvSpPr>
          <p:spPr>
            <a:xfrm>
              <a:off x="5289250" y="4727275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326" y="0"/>
                  </a:moveTo>
                  <a:cubicBezTo>
                    <a:pt x="200" y="0"/>
                    <a:pt x="92" y="41"/>
                    <a:pt x="1" y="185"/>
                  </a:cubicBezTo>
                  <a:cubicBezTo>
                    <a:pt x="180" y="165"/>
                    <a:pt x="379" y="165"/>
                    <a:pt x="538" y="26"/>
                  </a:cubicBezTo>
                  <a:cubicBezTo>
                    <a:pt x="462" y="12"/>
                    <a:pt x="392" y="0"/>
                    <a:pt x="3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9"/>
            <p:cNvSpPr/>
            <p:nvPr/>
          </p:nvSpPr>
          <p:spPr>
            <a:xfrm>
              <a:off x="4480125" y="4683750"/>
              <a:ext cx="14950" cy="3975"/>
            </a:xfrm>
            <a:custGeom>
              <a:avLst/>
              <a:gdLst/>
              <a:ahLst/>
              <a:cxnLst/>
              <a:rect l="l" t="t" r="r" b="b"/>
              <a:pathLst>
                <a:path w="598" h="159" extrusionOk="0">
                  <a:moveTo>
                    <a:pt x="272" y="0"/>
                  </a:moveTo>
                  <a:cubicBezTo>
                    <a:pt x="181" y="0"/>
                    <a:pt x="89" y="16"/>
                    <a:pt x="0" y="16"/>
                  </a:cubicBezTo>
                  <a:cubicBezTo>
                    <a:pt x="117" y="103"/>
                    <a:pt x="265" y="159"/>
                    <a:pt x="422" y="159"/>
                  </a:cubicBezTo>
                  <a:cubicBezTo>
                    <a:pt x="480" y="159"/>
                    <a:pt x="539" y="151"/>
                    <a:pt x="597" y="135"/>
                  </a:cubicBezTo>
                  <a:cubicBezTo>
                    <a:pt x="498" y="25"/>
                    <a:pt x="386" y="0"/>
                    <a:pt x="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9"/>
            <p:cNvSpPr/>
            <p:nvPr/>
          </p:nvSpPr>
          <p:spPr>
            <a:xfrm>
              <a:off x="5704025" y="4700825"/>
              <a:ext cx="14450" cy="4500"/>
            </a:xfrm>
            <a:custGeom>
              <a:avLst/>
              <a:gdLst/>
              <a:ahLst/>
              <a:cxnLst/>
              <a:rect l="l" t="t" r="r" b="b"/>
              <a:pathLst>
                <a:path w="578" h="180" extrusionOk="0">
                  <a:moveTo>
                    <a:pt x="422" y="0"/>
                  </a:moveTo>
                  <a:cubicBezTo>
                    <a:pt x="276" y="0"/>
                    <a:pt x="133" y="31"/>
                    <a:pt x="0" y="149"/>
                  </a:cubicBezTo>
                  <a:cubicBezTo>
                    <a:pt x="78" y="164"/>
                    <a:pt x="159" y="180"/>
                    <a:pt x="239" y="180"/>
                  </a:cubicBezTo>
                  <a:cubicBezTo>
                    <a:pt x="362" y="180"/>
                    <a:pt x="481" y="142"/>
                    <a:pt x="577" y="9"/>
                  </a:cubicBezTo>
                  <a:cubicBezTo>
                    <a:pt x="525" y="4"/>
                    <a:pt x="473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9"/>
            <p:cNvSpPr/>
            <p:nvPr/>
          </p:nvSpPr>
          <p:spPr>
            <a:xfrm>
              <a:off x="5117675" y="4917875"/>
              <a:ext cx="5500" cy="15450"/>
            </a:xfrm>
            <a:custGeom>
              <a:avLst/>
              <a:gdLst/>
              <a:ahLst/>
              <a:cxnLst/>
              <a:rect l="l" t="t" r="r" b="b"/>
              <a:pathLst>
                <a:path w="220" h="61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41" y="180"/>
                    <a:pt x="1" y="398"/>
                    <a:pt x="41" y="617"/>
                  </a:cubicBezTo>
                  <a:cubicBezTo>
                    <a:pt x="220" y="438"/>
                    <a:pt x="180" y="219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9"/>
            <p:cNvSpPr/>
            <p:nvPr/>
          </p:nvSpPr>
          <p:spPr>
            <a:xfrm>
              <a:off x="5112225" y="49407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60"/>
                    <a:pt x="60" y="379"/>
                    <a:pt x="20" y="578"/>
                  </a:cubicBezTo>
                  <a:cubicBezTo>
                    <a:pt x="99" y="538"/>
                    <a:pt x="159" y="458"/>
                    <a:pt x="219" y="399"/>
                  </a:cubicBezTo>
                  <a:cubicBezTo>
                    <a:pt x="219" y="259"/>
                    <a:pt x="199" y="1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9"/>
            <p:cNvSpPr/>
            <p:nvPr/>
          </p:nvSpPr>
          <p:spPr>
            <a:xfrm>
              <a:off x="5082375" y="4888525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0" y="180"/>
                    <a:pt x="0" y="359"/>
                    <a:pt x="20" y="558"/>
                  </a:cubicBezTo>
                  <a:cubicBezTo>
                    <a:pt x="219" y="399"/>
                    <a:pt x="180" y="2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9"/>
            <p:cNvSpPr/>
            <p:nvPr/>
          </p:nvSpPr>
          <p:spPr>
            <a:xfrm>
              <a:off x="5091325" y="4889525"/>
              <a:ext cx="5000" cy="13950"/>
            </a:xfrm>
            <a:custGeom>
              <a:avLst/>
              <a:gdLst/>
              <a:ahLst/>
              <a:cxnLst/>
              <a:rect l="l" t="t" r="r" b="b"/>
              <a:pathLst>
                <a:path w="200" h="558" extrusionOk="0">
                  <a:moveTo>
                    <a:pt x="160" y="1"/>
                  </a:moveTo>
                  <a:cubicBezTo>
                    <a:pt x="1" y="160"/>
                    <a:pt x="20" y="359"/>
                    <a:pt x="40" y="558"/>
                  </a:cubicBezTo>
                  <a:cubicBezTo>
                    <a:pt x="160" y="399"/>
                    <a:pt x="199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9"/>
            <p:cNvSpPr/>
            <p:nvPr/>
          </p:nvSpPr>
          <p:spPr>
            <a:xfrm>
              <a:off x="4960025" y="4901975"/>
              <a:ext cx="6000" cy="13925"/>
            </a:xfrm>
            <a:custGeom>
              <a:avLst/>
              <a:gdLst/>
              <a:ahLst/>
              <a:cxnLst/>
              <a:rect l="l" t="t" r="r" b="b"/>
              <a:pathLst>
                <a:path w="240" h="557" extrusionOk="0">
                  <a:moveTo>
                    <a:pt x="180" y="0"/>
                  </a:moveTo>
                  <a:lnTo>
                    <a:pt x="180" y="0"/>
                  </a:lnTo>
                  <a:cubicBezTo>
                    <a:pt x="21" y="139"/>
                    <a:pt x="1" y="338"/>
                    <a:pt x="21" y="557"/>
                  </a:cubicBezTo>
                  <a:cubicBezTo>
                    <a:pt x="240" y="418"/>
                    <a:pt x="200" y="1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9"/>
            <p:cNvSpPr/>
            <p:nvPr/>
          </p:nvSpPr>
          <p:spPr>
            <a:xfrm>
              <a:off x="4968000" y="4902450"/>
              <a:ext cx="5475" cy="14450"/>
            </a:xfrm>
            <a:custGeom>
              <a:avLst/>
              <a:gdLst/>
              <a:ahLst/>
              <a:cxnLst/>
              <a:rect l="l" t="t" r="r" b="b"/>
              <a:pathLst>
                <a:path w="219" h="578" extrusionOk="0">
                  <a:moveTo>
                    <a:pt x="199" y="1"/>
                  </a:moveTo>
                  <a:cubicBezTo>
                    <a:pt x="0" y="140"/>
                    <a:pt x="20" y="379"/>
                    <a:pt x="60" y="578"/>
                  </a:cubicBezTo>
                  <a:cubicBezTo>
                    <a:pt x="219" y="419"/>
                    <a:pt x="219" y="2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9"/>
            <p:cNvSpPr/>
            <p:nvPr/>
          </p:nvSpPr>
          <p:spPr>
            <a:xfrm>
              <a:off x="4395075" y="4977050"/>
              <a:ext cx="5000" cy="13450"/>
            </a:xfrm>
            <a:custGeom>
              <a:avLst/>
              <a:gdLst/>
              <a:ahLst/>
              <a:cxnLst/>
              <a:rect l="l" t="t" r="r" b="b"/>
              <a:pathLst>
                <a:path w="200" h="538" extrusionOk="0">
                  <a:moveTo>
                    <a:pt x="21" y="1"/>
                  </a:moveTo>
                  <a:lnTo>
                    <a:pt x="21" y="1"/>
                  </a:lnTo>
                  <a:cubicBezTo>
                    <a:pt x="1" y="200"/>
                    <a:pt x="1" y="399"/>
                    <a:pt x="140" y="538"/>
                  </a:cubicBezTo>
                  <a:cubicBezTo>
                    <a:pt x="160" y="339"/>
                    <a:pt x="200" y="1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9"/>
            <p:cNvSpPr/>
            <p:nvPr/>
          </p:nvSpPr>
          <p:spPr>
            <a:xfrm>
              <a:off x="4590525" y="497257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00" y="1"/>
                  </a:moveTo>
                  <a:cubicBezTo>
                    <a:pt x="1" y="180"/>
                    <a:pt x="40" y="359"/>
                    <a:pt x="200" y="518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9"/>
            <p:cNvSpPr/>
            <p:nvPr/>
          </p:nvSpPr>
          <p:spPr>
            <a:xfrm>
              <a:off x="4228975" y="4775150"/>
              <a:ext cx="7475" cy="13450"/>
            </a:xfrm>
            <a:custGeom>
              <a:avLst/>
              <a:gdLst/>
              <a:ahLst/>
              <a:cxnLst/>
              <a:rect l="l" t="t" r="r" b="b"/>
              <a:pathLst>
                <a:path w="299" h="538" extrusionOk="0">
                  <a:moveTo>
                    <a:pt x="259" y="0"/>
                  </a:moveTo>
                  <a:cubicBezTo>
                    <a:pt x="1" y="120"/>
                    <a:pt x="120" y="339"/>
                    <a:pt x="120" y="537"/>
                  </a:cubicBezTo>
                  <a:lnTo>
                    <a:pt x="299" y="358"/>
                  </a:lnTo>
                  <a:cubicBezTo>
                    <a:pt x="299" y="239"/>
                    <a:pt x="299" y="12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9"/>
            <p:cNvSpPr/>
            <p:nvPr/>
          </p:nvSpPr>
          <p:spPr>
            <a:xfrm>
              <a:off x="5213175" y="4801500"/>
              <a:ext cx="13950" cy="4350"/>
            </a:xfrm>
            <a:custGeom>
              <a:avLst/>
              <a:gdLst/>
              <a:ahLst/>
              <a:cxnLst/>
              <a:rect l="l" t="t" r="r" b="b"/>
              <a:pathLst>
                <a:path w="558" h="174" extrusionOk="0">
                  <a:moveTo>
                    <a:pt x="398" y="1"/>
                  </a:moveTo>
                  <a:cubicBezTo>
                    <a:pt x="259" y="60"/>
                    <a:pt x="140" y="100"/>
                    <a:pt x="0" y="160"/>
                  </a:cubicBezTo>
                  <a:cubicBezTo>
                    <a:pt x="67" y="166"/>
                    <a:pt x="135" y="173"/>
                    <a:pt x="202" y="173"/>
                  </a:cubicBezTo>
                  <a:cubicBezTo>
                    <a:pt x="336" y="173"/>
                    <a:pt x="464" y="147"/>
                    <a:pt x="557" y="40"/>
                  </a:cubicBezTo>
                  <a:cubicBezTo>
                    <a:pt x="517" y="40"/>
                    <a:pt x="438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9"/>
            <p:cNvSpPr/>
            <p:nvPr/>
          </p:nvSpPr>
          <p:spPr>
            <a:xfrm>
              <a:off x="4980425" y="4753150"/>
              <a:ext cx="14450" cy="4000"/>
            </a:xfrm>
            <a:custGeom>
              <a:avLst/>
              <a:gdLst/>
              <a:ahLst/>
              <a:cxnLst/>
              <a:rect l="l" t="t" r="r" b="b"/>
              <a:pathLst>
                <a:path w="578" h="160" extrusionOk="0">
                  <a:moveTo>
                    <a:pt x="258" y="1"/>
                  </a:moveTo>
                  <a:cubicBezTo>
                    <a:pt x="173" y="1"/>
                    <a:pt x="85" y="17"/>
                    <a:pt x="0" y="25"/>
                  </a:cubicBezTo>
                  <a:cubicBezTo>
                    <a:pt x="135" y="114"/>
                    <a:pt x="280" y="159"/>
                    <a:pt x="428" y="159"/>
                  </a:cubicBezTo>
                  <a:cubicBezTo>
                    <a:pt x="478" y="159"/>
                    <a:pt x="528" y="154"/>
                    <a:pt x="577" y="144"/>
                  </a:cubicBezTo>
                  <a:cubicBezTo>
                    <a:pt x="486" y="30"/>
                    <a:pt x="374" y="1"/>
                    <a:pt x="2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9"/>
            <p:cNvSpPr/>
            <p:nvPr/>
          </p:nvSpPr>
          <p:spPr>
            <a:xfrm>
              <a:off x="4600475" y="4850250"/>
              <a:ext cx="5000" cy="14925"/>
            </a:xfrm>
            <a:custGeom>
              <a:avLst/>
              <a:gdLst/>
              <a:ahLst/>
              <a:cxnLst/>
              <a:rect l="l" t="t" r="r" b="b"/>
              <a:pathLst>
                <a:path w="200" h="597" extrusionOk="0">
                  <a:moveTo>
                    <a:pt x="0" y="0"/>
                  </a:moveTo>
                  <a:cubicBezTo>
                    <a:pt x="0" y="199"/>
                    <a:pt x="40" y="378"/>
                    <a:pt x="40" y="597"/>
                  </a:cubicBezTo>
                  <a:cubicBezTo>
                    <a:pt x="199" y="418"/>
                    <a:pt x="160" y="19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9"/>
            <p:cNvSpPr/>
            <p:nvPr/>
          </p:nvSpPr>
          <p:spPr>
            <a:xfrm>
              <a:off x="4587550" y="4861175"/>
              <a:ext cx="5500" cy="14950"/>
            </a:xfrm>
            <a:custGeom>
              <a:avLst/>
              <a:gdLst/>
              <a:ahLst/>
              <a:cxnLst/>
              <a:rect l="l" t="t" r="r" b="b"/>
              <a:pathLst>
                <a:path w="220" h="598" extrusionOk="0">
                  <a:moveTo>
                    <a:pt x="159" y="1"/>
                  </a:moveTo>
                  <a:cubicBezTo>
                    <a:pt x="0" y="180"/>
                    <a:pt x="0" y="379"/>
                    <a:pt x="20" y="598"/>
                  </a:cubicBezTo>
                  <a:cubicBezTo>
                    <a:pt x="219" y="438"/>
                    <a:pt x="179" y="2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9"/>
            <p:cNvSpPr/>
            <p:nvPr/>
          </p:nvSpPr>
          <p:spPr>
            <a:xfrm>
              <a:off x="4591525" y="484080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60" y="0"/>
                  </a:moveTo>
                  <a:cubicBezTo>
                    <a:pt x="0" y="159"/>
                    <a:pt x="0" y="358"/>
                    <a:pt x="20" y="517"/>
                  </a:cubicBezTo>
                  <a:lnTo>
                    <a:pt x="199" y="358"/>
                  </a:lnTo>
                  <a:cubicBezTo>
                    <a:pt x="160" y="259"/>
                    <a:pt x="160" y="1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9"/>
            <p:cNvSpPr/>
            <p:nvPr/>
          </p:nvSpPr>
          <p:spPr>
            <a:xfrm>
              <a:off x="5034625" y="481990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0" y="1"/>
                  </a:moveTo>
                  <a:lnTo>
                    <a:pt x="200" y="1"/>
                  </a:lnTo>
                  <a:cubicBezTo>
                    <a:pt x="41" y="60"/>
                    <a:pt x="1" y="160"/>
                    <a:pt x="1" y="319"/>
                  </a:cubicBezTo>
                  <a:cubicBezTo>
                    <a:pt x="120" y="239"/>
                    <a:pt x="200" y="14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9"/>
            <p:cNvSpPr/>
            <p:nvPr/>
          </p:nvSpPr>
          <p:spPr>
            <a:xfrm>
              <a:off x="5151500" y="4819900"/>
              <a:ext cx="7975" cy="9375"/>
            </a:xfrm>
            <a:custGeom>
              <a:avLst/>
              <a:gdLst/>
              <a:ahLst/>
              <a:cxnLst/>
              <a:rect l="l" t="t" r="r" b="b"/>
              <a:pathLst>
                <a:path w="319" h="375" extrusionOk="0">
                  <a:moveTo>
                    <a:pt x="1" y="1"/>
                  </a:moveTo>
                  <a:cubicBezTo>
                    <a:pt x="1" y="100"/>
                    <a:pt x="20" y="200"/>
                    <a:pt x="20" y="259"/>
                  </a:cubicBezTo>
                  <a:cubicBezTo>
                    <a:pt x="40" y="299"/>
                    <a:pt x="40" y="339"/>
                    <a:pt x="80" y="359"/>
                  </a:cubicBezTo>
                  <a:cubicBezTo>
                    <a:pt x="97" y="370"/>
                    <a:pt x="113" y="375"/>
                    <a:pt x="130" y="375"/>
                  </a:cubicBezTo>
                  <a:cubicBezTo>
                    <a:pt x="172" y="375"/>
                    <a:pt x="211" y="342"/>
                    <a:pt x="239" y="29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9"/>
            <p:cNvSpPr/>
            <p:nvPr/>
          </p:nvSpPr>
          <p:spPr>
            <a:xfrm>
              <a:off x="5044075" y="482337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21" y="100"/>
                    <a:pt x="1" y="220"/>
                    <a:pt x="1" y="379"/>
                  </a:cubicBezTo>
                  <a:cubicBezTo>
                    <a:pt x="120" y="279"/>
                    <a:pt x="160" y="16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9"/>
            <p:cNvSpPr/>
            <p:nvPr/>
          </p:nvSpPr>
          <p:spPr>
            <a:xfrm>
              <a:off x="5223600" y="4780125"/>
              <a:ext cx="8500" cy="6475"/>
            </a:xfrm>
            <a:custGeom>
              <a:avLst/>
              <a:gdLst/>
              <a:ahLst/>
              <a:cxnLst/>
              <a:rect l="l" t="t" r="r" b="b"/>
              <a:pathLst>
                <a:path w="340" h="259" extrusionOk="0">
                  <a:moveTo>
                    <a:pt x="339" y="0"/>
                  </a:moveTo>
                  <a:cubicBezTo>
                    <a:pt x="200" y="0"/>
                    <a:pt x="81" y="20"/>
                    <a:pt x="1" y="140"/>
                  </a:cubicBezTo>
                  <a:lnTo>
                    <a:pt x="1" y="239"/>
                  </a:lnTo>
                  <a:cubicBezTo>
                    <a:pt x="49" y="247"/>
                    <a:pt x="98" y="258"/>
                    <a:pt x="144" y="258"/>
                  </a:cubicBezTo>
                  <a:cubicBezTo>
                    <a:pt x="211" y="258"/>
                    <a:pt x="272" y="234"/>
                    <a:pt x="319" y="140"/>
                  </a:cubicBezTo>
                  <a:cubicBezTo>
                    <a:pt x="319" y="100"/>
                    <a:pt x="339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9"/>
            <p:cNvSpPr/>
            <p:nvPr/>
          </p:nvSpPr>
          <p:spPr>
            <a:xfrm>
              <a:off x="5196750" y="4766525"/>
              <a:ext cx="9475" cy="4125"/>
            </a:xfrm>
            <a:custGeom>
              <a:avLst/>
              <a:gdLst/>
              <a:ahLst/>
              <a:cxnLst/>
              <a:rect l="l" t="t" r="r" b="b"/>
              <a:pathLst>
                <a:path w="379" h="165" extrusionOk="0">
                  <a:moveTo>
                    <a:pt x="285" y="1"/>
                  </a:moveTo>
                  <a:cubicBezTo>
                    <a:pt x="171" y="1"/>
                    <a:pt x="80" y="36"/>
                    <a:pt x="1" y="146"/>
                  </a:cubicBezTo>
                  <a:cubicBezTo>
                    <a:pt x="45" y="158"/>
                    <a:pt x="87" y="164"/>
                    <a:pt x="126" y="164"/>
                  </a:cubicBezTo>
                  <a:cubicBezTo>
                    <a:pt x="225" y="164"/>
                    <a:pt x="307" y="122"/>
                    <a:pt x="379" y="7"/>
                  </a:cubicBezTo>
                  <a:cubicBezTo>
                    <a:pt x="346" y="3"/>
                    <a:pt x="315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9"/>
            <p:cNvSpPr/>
            <p:nvPr/>
          </p:nvSpPr>
          <p:spPr>
            <a:xfrm>
              <a:off x="4973450" y="4652300"/>
              <a:ext cx="9000" cy="3575"/>
            </a:xfrm>
            <a:custGeom>
              <a:avLst/>
              <a:gdLst/>
              <a:ahLst/>
              <a:cxnLst/>
              <a:rect l="l" t="t" r="r" b="b"/>
              <a:pathLst>
                <a:path w="360" h="143" extrusionOk="0">
                  <a:moveTo>
                    <a:pt x="1" y="1"/>
                  </a:moveTo>
                  <a:cubicBezTo>
                    <a:pt x="72" y="93"/>
                    <a:pt x="133" y="143"/>
                    <a:pt x="192" y="143"/>
                  </a:cubicBezTo>
                  <a:cubicBezTo>
                    <a:pt x="248" y="143"/>
                    <a:pt x="301" y="98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9"/>
            <p:cNvSpPr/>
            <p:nvPr/>
          </p:nvSpPr>
          <p:spPr>
            <a:xfrm>
              <a:off x="4819300" y="4639375"/>
              <a:ext cx="6975" cy="4000"/>
            </a:xfrm>
            <a:custGeom>
              <a:avLst/>
              <a:gdLst/>
              <a:ahLst/>
              <a:cxnLst/>
              <a:rect l="l" t="t" r="r" b="b"/>
              <a:pathLst>
                <a:path w="279" h="160" extrusionOk="0">
                  <a:moveTo>
                    <a:pt x="0" y="1"/>
                  </a:moveTo>
                  <a:cubicBezTo>
                    <a:pt x="13" y="107"/>
                    <a:pt x="53" y="160"/>
                    <a:pt x="120" y="160"/>
                  </a:cubicBezTo>
                  <a:cubicBezTo>
                    <a:pt x="153" y="160"/>
                    <a:pt x="193" y="147"/>
                    <a:pt x="239" y="120"/>
                  </a:cubicBezTo>
                  <a:cubicBezTo>
                    <a:pt x="279" y="100"/>
                    <a:pt x="259" y="2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9"/>
            <p:cNvSpPr/>
            <p:nvPr/>
          </p:nvSpPr>
          <p:spPr>
            <a:xfrm>
              <a:off x="5082875" y="4626125"/>
              <a:ext cx="4500" cy="8800"/>
            </a:xfrm>
            <a:custGeom>
              <a:avLst/>
              <a:gdLst/>
              <a:ahLst/>
              <a:cxnLst/>
              <a:rect l="l" t="t" r="r" b="b"/>
              <a:pathLst>
                <a:path w="180" h="352" extrusionOk="0">
                  <a:moveTo>
                    <a:pt x="100" y="0"/>
                  </a:moveTo>
                  <a:cubicBezTo>
                    <a:pt x="70" y="0"/>
                    <a:pt x="52" y="10"/>
                    <a:pt x="40" y="33"/>
                  </a:cubicBezTo>
                  <a:cubicBezTo>
                    <a:pt x="0" y="133"/>
                    <a:pt x="0" y="252"/>
                    <a:pt x="0" y="352"/>
                  </a:cubicBezTo>
                  <a:cubicBezTo>
                    <a:pt x="179" y="292"/>
                    <a:pt x="179" y="153"/>
                    <a:pt x="179" y="13"/>
                  </a:cubicBezTo>
                  <a:cubicBezTo>
                    <a:pt x="146" y="5"/>
                    <a:pt x="12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9"/>
            <p:cNvSpPr/>
            <p:nvPr/>
          </p:nvSpPr>
          <p:spPr>
            <a:xfrm>
              <a:off x="4393600" y="4705525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80" y="60"/>
                    <a:pt x="20" y="199"/>
                    <a:pt x="0" y="339"/>
                  </a:cubicBezTo>
                  <a:cubicBezTo>
                    <a:pt x="179" y="259"/>
                    <a:pt x="19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9"/>
            <p:cNvSpPr/>
            <p:nvPr/>
          </p:nvSpPr>
          <p:spPr>
            <a:xfrm>
              <a:off x="4403525" y="4709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1" y="80"/>
                    <a:pt x="1" y="199"/>
                    <a:pt x="1" y="359"/>
                  </a:cubicBezTo>
                  <a:cubicBezTo>
                    <a:pt x="100" y="279"/>
                    <a:pt x="180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9"/>
            <p:cNvSpPr/>
            <p:nvPr/>
          </p:nvSpPr>
          <p:spPr>
            <a:xfrm>
              <a:off x="4399050" y="47184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41" y="100"/>
                    <a:pt x="1" y="219"/>
                    <a:pt x="1" y="379"/>
                  </a:cubicBezTo>
                  <a:cubicBezTo>
                    <a:pt x="100" y="279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9"/>
            <p:cNvSpPr/>
            <p:nvPr/>
          </p:nvSpPr>
          <p:spPr>
            <a:xfrm>
              <a:off x="4753650" y="4688125"/>
              <a:ext cx="9475" cy="3600"/>
            </a:xfrm>
            <a:custGeom>
              <a:avLst/>
              <a:gdLst/>
              <a:ahLst/>
              <a:cxnLst/>
              <a:rect l="l" t="t" r="r" b="b"/>
              <a:pathLst>
                <a:path w="379" h="144" extrusionOk="0">
                  <a:moveTo>
                    <a:pt x="0" y="0"/>
                  </a:moveTo>
                  <a:cubicBezTo>
                    <a:pt x="87" y="87"/>
                    <a:pt x="189" y="143"/>
                    <a:pt x="319" y="143"/>
                  </a:cubicBezTo>
                  <a:cubicBezTo>
                    <a:pt x="338" y="143"/>
                    <a:pt x="358" y="142"/>
                    <a:pt x="378" y="139"/>
                  </a:cubicBezTo>
                  <a:cubicBezTo>
                    <a:pt x="279" y="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9"/>
            <p:cNvSpPr/>
            <p:nvPr/>
          </p:nvSpPr>
          <p:spPr>
            <a:xfrm>
              <a:off x="5599575" y="4701050"/>
              <a:ext cx="5000" cy="5625"/>
            </a:xfrm>
            <a:custGeom>
              <a:avLst/>
              <a:gdLst/>
              <a:ahLst/>
              <a:cxnLst/>
              <a:rect l="l" t="t" r="r" b="b"/>
              <a:pathLst>
                <a:path w="200" h="225" extrusionOk="0">
                  <a:moveTo>
                    <a:pt x="200" y="0"/>
                  </a:moveTo>
                  <a:cubicBezTo>
                    <a:pt x="80" y="40"/>
                    <a:pt x="1" y="120"/>
                    <a:pt x="80" y="219"/>
                  </a:cubicBezTo>
                  <a:cubicBezTo>
                    <a:pt x="80" y="223"/>
                    <a:pt x="83" y="225"/>
                    <a:pt x="88" y="225"/>
                  </a:cubicBezTo>
                  <a:cubicBezTo>
                    <a:pt x="109" y="225"/>
                    <a:pt x="168" y="195"/>
                    <a:pt x="200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9"/>
            <p:cNvSpPr/>
            <p:nvPr/>
          </p:nvSpPr>
          <p:spPr>
            <a:xfrm>
              <a:off x="4968500" y="51610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19"/>
                    <a:pt x="40" y="279"/>
                    <a:pt x="159" y="378"/>
                  </a:cubicBezTo>
                  <a:cubicBezTo>
                    <a:pt x="179" y="219"/>
                    <a:pt x="159" y="10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9"/>
            <p:cNvSpPr/>
            <p:nvPr/>
          </p:nvSpPr>
          <p:spPr>
            <a:xfrm>
              <a:off x="5144050" y="52137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0" y="1"/>
                  </a:moveTo>
                  <a:cubicBezTo>
                    <a:pt x="80" y="200"/>
                    <a:pt x="219" y="160"/>
                    <a:pt x="338" y="180"/>
                  </a:cubicBezTo>
                  <a:cubicBezTo>
                    <a:pt x="378" y="180"/>
                    <a:pt x="378" y="180"/>
                    <a:pt x="398" y="120"/>
                  </a:cubicBezTo>
                  <a:cubicBezTo>
                    <a:pt x="418" y="80"/>
                    <a:pt x="398" y="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9"/>
            <p:cNvSpPr/>
            <p:nvPr/>
          </p:nvSpPr>
          <p:spPr>
            <a:xfrm>
              <a:off x="4394075" y="491987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41" y="0"/>
                  </a:moveTo>
                  <a:lnTo>
                    <a:pt x="41" y="0"/>
                  </a:lnTo>
                  <a:cubicBezTo>
                    <a:pt x="1" y="139"/>
                    <a:pt x="61" y="279"/>
                    <a:pt x="180" y="378"/>
                  </a:cubicBezTo>
                  <a:cubicBezTo>
                    <a:pt x="200" y="219"/>
                    <a:pt x="120" y="10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9"/>
            <p:cNvSpPr/>
            <p:nvPr/>
          </p:nvSpPr>
          <p:spPr>
            <a:xfrm>
              <a:off x="5144050" y="48363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40" y="100"/>
                    <a:pt x="0" y="239"/>
                    <a:pt x="20" y="378"/>
                  </a:cubicBezTo>
                  <a:cubicBezTo>
                    <a:pt x="179" y="299"/>
                    <a:pt x="199" y="15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9"/>
            <p:cNvSpPr/>
            <p:nvPr/>
          </p:nvSpPr>
          <p:spPr>
            <a:xfrm>
              <a:off x="5126625" y="4883075"/>
              <a:ext cx="4500" cy="10450"/>
            </a:xfrm>
            <a:custGeom>
              <a:avLst/>
              <a:gdLst/>
              <a:ahLst/>
              <a:cxnLst/>
              <a:rect l="l" t="t" r="r" b="b"/>
              <a:pathLst>
                <a:path w="180" h="41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119"/>
                    <a:pt x="1" y="279"/>
                    <a:pt x="1" y="418"/>
                  </a:cubicBezTo>
                  <a:cubicBezTo>
                    <a:pt x="180" y="318"/>
                    <a:pt x="180" y="17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9"/>
            <p:cNvSpPr/>
            <p:nvPr/>
          </p:nvSpPr>
          <p:spPr>
            <a:xfrm>
              <a:off x="4964500" y="4888050"/>
              <a:ext cx="4025" cy="9950"/>
            </a:xfrm>
            <a:custGeom>
              <a:avLst/>
              <a:gdLst/>
              <a:ahLst/>
              <a:cxnLst/>
              <a:rect l="l" t="t" r="r" b="b"/>
              <a:pathLst>
                <a:path w="161" h="39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99"/>
                    <a:pt x="1" y="259"/>
                    <a:pt x="1" y="398"/>
                  </a:cubicBezTo>
                  <a:cubicBezTo>
                    <a:pt x="160" y="298"/>
                    <a:pt x="160" y="15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9"/>
            <p:cNvSpPr/>
            <p:nvPr/>
          </p:nvSpPr>
          <p:spPr>
            <a:xfrm>
              <a:off x="5135100" y="485770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cubicBezTo>
                    <a:pt x="80" y="120"/>
                    <a:pt x="0" y="239"/>
                    <a:pt x="40" y="398"/>
                  </a:cubicBezTo>
                  <a:cubicBezTo>
                    <a:pt x="179" y="299"/>
                    <a:pt x="199" y="1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9"/>
            <p:cNvSpPr/>
            <p:nvPr/>
          </p:nvSpPr>
          <p:spPr>
            <a:xfrm>
              <a:off x="5130125" y="4870625"/>
              <a:ext cx="5975" cy="9975"/>
            </a:xfrm>
            <a:custGeom>
              <a:avLst/>
              <a:gdLst/>
              <a:ahLst/>
              <a:cxnLst/>
              <a:rect l="l" t="t" r="r" b="b"/>
              <a:pathLst>
                <a:path w="239" h="39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80" y="100"/>
                    <a:pt x="0" y="259"/>
                    <a:pt x="40" y="399"/>
                  </a:cubicBezTo>
                  <a:cubicBezTo>
                    <a:pt x="199" y="299"/>
                    <a:pt x="239" y="1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9"/>
            <p:cNvSpPr/>
            <p:nvPr/>
          </p:nvSpPr>
          <p:spPr>
            <a:xfrm>
              <a:off x="5087350" y="48761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1"/>
                  </a:moveTo>
                  <a:cubicBezTo>
                    <a:pt x="60" y="100"/>
                    <a:pt x="0" y="200"/>
                    <a:pt x="20" y="359"/>
                  </a:cubicBezTo>
                  <a:cubicBezTo>
                    <a:pt x="160" y="27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9"/>
            <p:cNvSpPr/>
            <p:nvPr/>
          </p:nvSpPr>
          <p:spPr>
            <a:xfrm>
              <a:off x="4402050" y="496412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40" y="1"/>
                  </a:moveTo>
                  <a:lnTo>
                    <a:pt x="40" y="1"/>
                  </a:lnTo>
                  <a:cubicBezTo>
                    <a:pt x="0" y="120"/>
                    <a:pt x="40" y="259"/>
                    <a:pt x="179" y="339"/>
                  </a:cubicBezTo>
                  <a:cubicBezTo>
                    <a:pt x="219" y="200"/>
                    <a:pt x="179" y="6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9"/>
            <p:cNvSpPr/>
            <p:nvPr/>
          </p:nvSpPr>
          <p:spPr>
            <a:xfrm>
              <a:off x="4052925" y="4986500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180" y="1"/>
                  </a:moveTo>
                  <a:cubicBezTo>
                    <a:pt x="120" y="1"/>
                    <a:pt x="60" y="21"/>
                    <a:pt x="1" y="21"/>
                  </a:cubicBezTo>
                  <a:cubicBezTo>
                    <a:pt x="79" y="114"/>
                    <a:pt x="169" y="147"/>
                    <a:pt x="281" y="147"/>
                  </a:cubicBezTo>
                  <a:cubicBezTo>
                    <a:pt x="312" y="147"/>
                    <a:pt x="344" y="144"/>
                    <a:pt x="379" y="140"/>
                  </a:cubicBezTo>
                  <a:cubicBezTo>
                    <a:pt x="299" y="100"/>
                    <a:pt x="219" y="2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9"/>
            <p:cNvSpPr/>
            <p:nvPr/>
          </p:nvSpPr>
          <p:spPr>
            <a:xfrm>
              <a:off x="5235550" y="47761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60" y="20"/>
                    <a:pt x="100" y="80"/>
                    <a:pt x="0" y="120"/>
                  </a:cubicBezTo>
                  <a:cubicBezTo>
                    <a:pt x="100" y="120"/>
                    <a:pt x="160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9"/>
            <p:cNvSpPr/>
            <p:nvPr/>
          </p:nvSpPr>
          <p:spPr>
            <a:xfrm>
              <a:off x="5249475" y="4775650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79" y="0"/>
                  </a:moveTo>
                  <a:cubicBezTo>
                    <a:pt x="100" y="0"/>
                    <a:pt x="60" y="0"/>
                    <a:pt x="0" y="20"/>
                  </a:cubicBezTo>
                  <a:cubicBezTo>
                    <a:pt x="38" y="68"/>
                    <a:pt x="72" y="92"/>
                    <a:pt x="101" y="92"/>
                  </a:cubicBezTo>
                  <a:cubicBezTo>
                    <a:pt x="132" y="92"/>
                    <a:pt x="159" y="6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9"/>
            <p:cNvSpPr/>
            <p:nvPr/>
          </p:nvSpPr>
          <p:spPr>
            <a:xfrm>
              <a:off x="5149025" y="4827375"/>
              <a:ext cx="5975" cy="5475"/>
            </a:xfrm>
            <a:custGeom>
              <a:avLst/>
              <a:gdLst/>
              <a:ahLst/>
              <a:cxnLst/>
              <a:rect l="l" t="t" r="r" b="b"/>
              <a:pathLst>
                <a:path w="239" h="219" extrusionOk="0">
                  <a:moveTo>
                    <a:pt x="139" y="0"/>
                  </a:moveTo>
                  <a:cubicBezTo>
                    <a:pt x="40" y="40"/>
                    <a:pt x="0" y="119"/>
                    <a:pt x="20" y="219"/>
                  </a:cubicBezTo>
                  <a:lnTo>
                    <a:pt x="179" y="219"/>
                  </a:lnTo>
                  <a:cubicBezTo>
                    <a:pt x="179" y="219"/>
                    <a:pt x="199" y="199"/>
                    <a:pt x="219" y="139"/>
                  </a:cubicBezTo>
                  <a:cubicBezTo>
                    <a:pt x="239" y="119"/>
                    <a:pt x="219" y="100"/>
                    <a:pt x="199" y="40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9"/>
            <p:cNvSpPr/>
            <p:nvPr/>
          </p:nvSpPr>
          <p:spPr>
            <a:xfrm>
              <a:off x="5039600" y="48149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1"/>
                  </a:moveTo>
                  <a:cubicBezTo>
                    <a:pt x="80" y="41"/>
                    <a:pt x="21" y="100"/>
                    <a:pt x="1" y="160"/>
                  </a:cubicBezTo>
                  <a:cubicBezTo>
                    <a:pt x="80" y="140"/>
                    <a:pt x="140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9"/>
            <p:cNvSpPr/>
            <p:nvPr/>
          </p:nvSpPr>
          <p:spPr>
            <a:xfrm>
              <a:off x="5284275" y="4731375"/>
              <a:ext cx="4500" cy="3325"/>
            </a:xfrm>
            <a:custGeom>
              <a:avLst/>
              <a:gdLst/>
              <a:ahLst/>
              <a:cxnLst/>
              <a:rect l="l" t="t" r="r" b="b"/>
              <a:pathLst>
                <a:path w="180" h="133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60"/>
                    <a:pt x="61" y="80"/>
                    <a:pt x="1" y="120"/>
                  </a:cubicBezTo>
                  <a:cubicBezTo>
                    <a:pt x="22" y="129"/>
                    <a:pt x="43" y="133"/>
                    <a:pt x="61" y="133"/>
                  </a:cubicBezTo>
                  <a:cubicBezTo>
                    <a:pt x="131" y="133"/>
                    <a:pt x="180" y="79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9"/>
            <p:cNvSpPr/>
            <p:nvPr/>
          </p:nvSpPr>
          <p:spPr>
            <a:xfrm>
              <a:off x="4391100" y="47139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cubicBezTo>
                    <a:pt x="60" y="20"/>
                    <a:pt x="1" y="80"/>
                    <a:pt x="1" y="180"/>
                  </a:cubicBezTo>
                  <a:cubicBezTo>
                    <a:pt x="21" y="120"/>
                    <a:pt x="8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9"/>
            <p:cNvSpPr/>
            <p:nvPr/>
          </p:nvSpPr>
          <p:spPr>
            <a:xfrm>
              <a:off x="5039600" y="4748050"/>
              <a:ext cx="3500" cy="5725"/>
            </a:xfrm>
            <a:custGeom>
              <a:avLst/>
              <a:gdLst/>
              <a:ahLst/>
              <a:cxnLst/>
              <a:rect l="l" t="t" r="r" b="b"/>
              <a:pathLst>
                <a:path w="140" h="229" extrusionOk="0">
                  <a:moveTo>
                    <a:pt x="70" y="0"/>
                  </a:moveTo>
                  <a:cubicBezTo>
                    <a:pt x="45" y="0"/>
                    <a:pt x="21" y="10"/>
                    <a:pt x="1" y="30"/>
                  </a:cubicBezTo>
                  <a:cubicBezTo>
                    <a:pt x="1" y="130"/>
                    <a:pt x="40" y="209"/>
                    <a:pt x="140" y="229"/>
                  </a:cubicBezTo>
                  <a:lnTo>
                    <a:pt x="140" y="30"/>
                  </a:lnTo>
                  <a:cubicBezTo>
                    <a:pt x="120" y="10"/>
                    <a:pt x="95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9"/>
            <p:cNvSpPr/>
            <p:nvPr/>
          </p:nvSpPr>
          <p:spPr>
            <a:xfrm>
              <a:off x="5073925" y="4751025"/>
              <a:ext cx="5000" cy="2275"/>
            </a:xfrm>
            <a:custGeom>
              <a:avLst/>
              <a:gdLst/>
              <a:ahLst/>
              <a:cxnLst/>
              <a:rect l="l" t="t" r="r" b="b"/>
              <a:pathLst>
                <a:path w="200" h="91" extrusionOk="0">
                  <a:moveTo>
                    <a:pt x="100" y="1"/>
                  </a:moveTo>
                  <a:cubicBezTo>
                    <a:pt x="65" y="1"/>
                    <a:pt x="30" y="30"/>
                    <a:pt x="0" y="90"/>
                  </a:cubicBezTo>
                  <a:lnTo>
                    <a:pt x="199" y="90"/>
                  </a:lnTo>
                  <a:cubicBezTo>
                    <a:pt x="169" y="30"/>
                    <a:pt x="135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9"/>
            <p:cNvSpPr/>
            <p:nvPr/>
          </p:nvSpPr>
          <p:spPr>
            <a:xfrm>
              <a:off x="4385625" y="49293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cubicBezTo>
                    <a:pt x="1" y="40"/>
                    <a:pt x="1" y="119"/>
                    <a:pt x="21" y="159"/>
                  </a:cubicBez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9"/>
            <p:cNvSpPr/>
            <p:nvPr/>
          </p:nvSpPr>
          <p:spPr>
            <a:xfrm>
              <a:off x="5140075" y="48477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60" y="80"/>
                    <a:pt x="0" y="140"/>
                    <a:pt x="0" y="239"/>
                  </a:cubicBezTo>
                  <a:cubicBezTo>
                    <a:pt x="99" y="20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9"/>
            <p:cNvSpPr/>
            <p:nvPr/>
          </p:nvSpPr>
          <p:spPr>
            <a:xfrm>
              <a:off x="4560700" y="4835200"/>
              <a:ext cx="5975" cy="5625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82" y="0"/>
                  </a:moveTo>
                  <a:cubicBezTo>
                    <a:pt x="55" y="0"/>
                    <a:pt x="30" y="15"/>
                    <a:pt x="0" y="45"/>
                  </a:cubicBezTo>
                  <a:lnTo>
                    <a:pt x="179" y="224"/>
                  </a:lnTo>
                  <a:cubicBezTo>
                    <a:pt x="239" y="204"/>
                    <a:pt x="239" y="125"/>
                    <a:pt x="239" y="45"/>
                  </a:cubicBezTo>
                  <a:lnTo>
                    <a:pt x="179" y="45"/>
                  </a:lnTo>
                  <a:cubicBezTo>
                    <a:pt x="139" y="15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9"/>
            <p:cNvSpPr/>
            <p:nvPr/>
          </p:nvSpPr>
          <p:spPr>
            <a:xfrm>
              <a:off x="4587050" y="4880575"/>
              <a:ext cx="2000" cy="4500"/>
            </a:xfrm>
            <a:custGeom>
              <a:avLst/>
              <a:gdLst/>
              <a:ahLst/>
              <a:cxnLst/>
              <a:rect l="l" t="t" r="r" b="b"/>
              <a:pathLst>
                <a:path w="80" h="180" extrusionOk="0">
                  <a:moveTo>
                    <a:pt x="20" y="1"/>
                  </a:moveTo>
                  <a:cubicBezTo>
                    <a:pt x="20" y="60"/>
                    <a:pt x="20" y="120"/>
                    <a:pt x="0" y="180"/>
                  </a:cubicBezTo>
                  <a:cubicBezTo>
                    <a:pt x="20" y="160"/>
                    <a:pt x="80" y="120"/>
                    <a:pt x="80" y="120"/>
                  </a:cubicBezTo>
                  <a:cubicBezTo>
                    <a:pt x="80" y="80"/>
                    <a:pt x="40" y="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9"/>
            <p:cNvSpPr/>
            <p:nvPr/>
          </p:nvSpPr>
          <p:spPr>
            <a:xfrm>
              <a:off x="5630925" y="466622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0" y="1"/>
                  </a:moveTo>
                  <a:lnTo>
                    <a:pt x="0" y="140"/>
                  </a:lnTo>
                  <a:cubicBezTo>
                    <a:pt x="60" y="140"/>
                    <a:pt x="119" y="180"/>
                    <a:pt x="159" y="180"/>
                  </a:cubicBezTo>
                  <a:cubicBezTo>
                    <a:pt x="199" y="180"/>
                    <a:pt x="199" y="180"/>
                    <a:pt x="219" y="120"/>
                  </a:cubicBezTo>
                  <a:cubicBezTo>
                    <a:pt x="219" y="61"/>
                    <a:pt x="21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9"/>
            <p:cNvSpPr/>
            <p:nvPr/>
          </p:nvSpPr>
          <p:spPr>
            <a:xfrm>
              <a:off x="5634900" y="46662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lnTo>
                    <a:pt x="0" y="180"/>
                  </a:lnTo>
                  <a:cubicBezTo>
                    <a:pt x="80" y="180"/>
                    <a:pt x="140" y="180"/>
                    <a:pt x="179" y="200"/>
                  </a:cubicBezTo>
                  <a:cubicBezTo>
                    <a:pt x="140" y="120"/>
                    <a:pt x="6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9"/>
            <p:cNvSpPr/>
            <p:nvPr/>
          </p:nvSpPr>
          <p:spPr>
            <a:xfrm>
              <a:off x="4139950" y="4634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60"/>
                  </a:lnTo>
                  <a:cubicBezTo>
                    <a:pt x="80" y="180"/>
                    <a:pt x="120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9"/>
            <p:cNvSpPr/>
            <p:nvPr/>
          </p:nvSpPr>
          <p:spPr>
            <a:xfrm>
              <a:off x="4223000" y="46488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lnTo>
                    <a:pt x="1" y="120"/>
                  </a:lnTo>
                  <a:cubicBezTo>
                    <a:pt x="80" y="120"/>
                    <a:pt x="140" y="120"/>
                    <a:pt x="180" y="140"/>
                  </a:cubicBezTo>
                  <a:cubicBezTo>
                    <a:pt x="140" y="100"/>
                    <a:pt x="6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9"/>
            <p:cNvSpPr/>
            <p:nvPr/>
          </p:nvSpPr>
          <p:spPr>
            <a:xfrm>
              <a:off x="5152500" y="52118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80" y="0"/>
                  </a:moveTo>
                  <a:lnTo>
                    <a:pt x="0" y="80"/>
                  </a:lnTo>
                  <a:cubicBezTo>
                    <a:pt x="40" y="139"/>
                    <a:pt x="40" y="199"/>
                    <a:pt x="0" y="259"/>
                  </a:cubicBezTo>
                  <a:lnTo>
                    <a:pt x="100" y="239"/>
                  </a:lnTo>
                  <a:lnTo>
                    <a:pt x="179" y="239"/>
                  </a:lnTo>
                  <a:lnTo>
                    <a:pt x="179" y="60"/>
                  </a:lnTo>
                  <a:cubicBezTo>
                    <a:pt x="140" y="60"/>
                    <a:pt x="100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9"/>
            <p:cNvSpPr/>
            <p:nvPr/>
          </p:nvSpPr>
          <p:spPr>
            <a:xfrm>
              <a:off x="5157475" y="5218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59" y="8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9"/>
            <p:cNvSpPr/>
            <p:nvPr/>
          </p:nvSpPr>
          <p:spPr>
            <a:xfrm>
              <a:off x="5161950" y="5222725"/>
              <a:ext cx="6975" cy="3150"/>
            </a:xfrm>
            <a:custGeom>
              <a:avLst/>
              <a:gdLst/>
              <a:ahLst/>
              <a:cxnLst/>
              <a:rect l="l" t="t" r="r" b="b"/>
              <a:pathLst>
                <a:path w="279" h="126" extrusionOk="0">
                  <a:moveTo>
                    <a:pt x="0" y="1"/>
                  </a:moveTo>
                  <a:lnTo>
                    <a:pt x="0" y="1"/>
                  </a:lnTo>
                  <a:cubicBezTo>
                    <a:pt x="50" y="84"/>
                    <a:pt x="127" y="125"/>
                    <a:pt x="221" y="125"/>
                  </a:cubicBezTo>
                  <a:cubicBezTo>
                    <a:pt x="240" y="125"/>
                    <a:pt x="259" y="123"/>
                    <a:pt x="279" y="120"/>
                  </a:cubicBezTo>
                  <a:cubicBezTo>
                    <a:pt x="179" y="61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9"/>
            <p:cNvSpPr/>
            <p:nvPr/>
          </p:nvSpPr>
          <p:spPr>
            <a:xfrm>
              <a:off x="5122150" y="5174500"/>
              <a:ext cx="4500" cy="6475"/>
            </a:xfrm>
            <a:custGeom>
              <a:avLst/>
              <a:gdLst/>
              <a:ahLst/>
              <a:cxnLst/>
              <a:rect l="l" t="t" r="r" b="b"/>
              <a:pathLst>
                <a:path w="180" h="25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00"/>
                    <a:pt x="61" y="199"/>
                    <a:pt x="160" y="259"/>
                  </a:cubicBezTo>
                  <a:cubicBezTo>
                    <a:pt x="180" y="159"/>
                    <a:pt x="120" y="6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9"/>
            <p:cNvSpPr/>
            <p:nvPr/>
          </p:nvSpPr>
          <p:spPr>
            <a:xfrm>
              <a:off x="5136575" y="5200850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" y="1"/>
                  </a:moveTo>
                  <a:cubicBezTo>
                    <a:pt x="1" y="100"/>
                    <a:pt x="41" y="180"/>
                    <a:pt x="120" y="199"/>
                  </a:cubicBezTo>
                  <a:cubicBezTo>
                    <a:pt x="120" y="120"/>
                    <a:pt x="8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9"/>
            <p:cNvSpPr/>
            <p:nvPr/>
          </p:nvSpPr>
          <p:spPr>
            <a:xfrm>
              <a:off x="5140075" y="52093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0" y="100"/>
                    <a:pt x="60" y="180"/>
                    <a:pt x="159" y="180"/>
                  </a:cubicBezTo>
                  <a:cubicBezTo>
                    <a:pt x="159" y="80"/>
                    <a:pt x="99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9"/>
            <p:cNvSpPr/>
            <p:nvPr/>
          </p:nvSpPr>
          <p:spPr>
            <a:xfrm>
              <a:off x="5127125" y="5183450"/>
              <a:ext cx="3025" cy="5500"/>
            </a:xfrm>
            <a:custGeom>
              <a:avLst/>
              <a:gdLst/>
              <a:ahLst/>
              <a:cxnLst/>
              <a:rect l="l" t="t" r="r" b="b"/>
              <a:pathLst>
                <a:path w="121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80"/>
                    <a:pt x="100" y="140"/>
                    <a:pt x="120" y="219"/>
                  </a:cubicBezTo>
                  <a:cubicBezTo>
                    <a:pt x="120" y="12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9"/>
            <p:cNvSpPr/>
            <p:nvPr/>
          </p:nvSpPr>
          <p:spPr>
            <a:xfrm>
              <a:off x="5132100" y="5191900"/>
              <a:ext cx="3025" cy="6000"/>
            </a:xfrm>
            <a:custGeom>
              <a:avLst/>
              <a:gdLst/>
              <a:ahLst/>
              <a:cxnLst/>
              <a:rect l="l" t="t" r="r" b="b"/>
              <a:pathLst>
                <a:path w="121" h="240" extrusionOk="0">
                  <a:moveTo>
                    <a:pt x="1" y="0"/>
                  </a:moveTo>
                  <a:cubicBezTo>
                    <a:pt x="1" y="100"/>
                    <a:pt x="21" y="180"/>
                    <a:pt x="120" y="239"/>
                  </a:cubicBezTo>
                  <a:cubicBezTo>
                    <a:pt x="120" y="14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9"/>
            <p:cNvSpPr/>
            <p:nvPr/>
          </p:nvSpPr>
          <p:spPr>
            <a:xfrm>
              <a:off x="5109225" y="50959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0"/>
                  </a:moveTo>
                  <a:lnTo>
                    <a:pt x="1" y="159"/>
                  </a:lnTo>
                  <a:cubicBezTo>
                    <a:pt x="120" y="100"/>
                    <a:pt x="1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9"/>
            <p:cNvSpPr/>
            <p:nvPr/>
          </p:nvSpPr>
          <p:spPr>
            <a:xfrm>
              <a:off x="4822275" y="5152600"/>
              <a:ext cx="76125" cy="27400"/>
            </a:xfrm>
            <a:custGeom>
              <a:avLst/>
              <a:gdLst/>
              <a:ahLst/>
              <a:cxnLst/>
              <a:rect l="l" t="t" r="r" b="b"/>
              <a:pathLst>
                <a:path w="3045" h="1096" extrusionOk="0">
                  <a:moveTo>
                    <a:pt x="60" y="1"/>
                  </a:moveTo>
                  <a:lnTo>
                    <a:pt x="60" y="180"/>
                  </a:lnTo>
                  <a:cubicBezTo>
                    <a:pt x="40" y="180"/>
                    <a:pt x="40" y="220"/>
                    <a:pt x="1" y="260"/>
                  </a:cubicBezTo>
                  <a:cubicBezTo>
                    <a:pt x="1" y="319"/>
                    <a:pt x="60" y="339"/>
                    <a:pt x="100" y="339"/>
                  </a:cubicBezTo>
                  <a:lnTo>
                    <a:pt x="80" y="339"/>
                  </a:lnTo>
                  <a:cubicBezTo>
                    <a:pt x="180" y="498"/>
                    <a:pt x="359" y="478"/>
                    <a:pt x="498" y="538"/>
                  </a:cubicBezTo>
                  <a:lnTo>
                    <a:pt x="558" y="498"/>
                  </a:lnTo>
                  <a:lnTo>
                    <a:pt x="597" y="538"/>
                  </a:lnTo>
                  <a:cubicBezTo>
                    <a:pt x="1453" y="598"/>
                    <a:pt x="2189" y="1075"/>
                    <a:pt x="3044" y="1095"/>
                  </a:cubicBezTo>
                  <a:cubicBezTo>
                    <a:pt x="2945" y="797"/>
                    <a:pt x="2746" y="697"/>
                    <a:pt x="2447" y="697"/>
                  </a:cubicBezTo>
                  <a:cubicBezTo>
                    <a:pt x="2406" y="701"/>
                    <a:pt x="2364" y="702"/>
                    <a:pt x="2323" y="702"/>
                  </a:cubicBezTo>
                  <a:cubicBezTo>
                    <a:pt x="1897" y="702"/>
                    <a:pt x="1516" y="522"/>
                    <a:pt x="1134" y="359"/>
                  </a:cubicBezTo>
                  <a:cubicBezTo>
                    <a:pt x="776" y="200"/>
                    <a:pt x="438" y="6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9"/>
            <p:cNvSpPr/>
            <p:nvPr/>
          </p:nvSpPr>
          <p:spPr>
            <a:xfrm>
              <a:off x="4941125" y="4985500"/>
              <a:ext cx="9975" cy="26400"/>
            </a:xfrm>
            <a:custGeom>
              <a:avLst/>
              <a:gdLst/>
              <a:ahLst/>
              <a:cxnLst/>
              <a:rect l="l" t="t" r="r" b="b"/>
              <a:pathLst>
                <a:path w="399" h="1056" extrusionOk="0">
                  <a:moveTo>
                    <a:pt x="399" y="1"/>
                  </a:moveTo>
                  <a:cubicBezTo>
                    <a:pt x="359" y="1"/>
                    <a:pt x="299" y="1"/>
                    <a:pt x="260" y="41"/>
                  </a:cubicBezTo>
                  <a:cubicBezTo>
                    <a:pt x="1" y="279"/>
                    <a:pt x="260" y="638"/>
                    <a:pt x="81" y="876"/>
                  </a:cubicBezTo>
                  <a:cubicBezTo>
                    <a:pt x="61" y="936"/>
                    <a:pt x="61" y="996"/>
                    <a:pt x="81" y="1055"/>
                  </a:cubicBezTo>
                  <a:cubicBezTo>
                    <a:pt x="339" y="1035"/>
                    <a:pt x="399" y="876"/>
                    <a:pt x="399" y="657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9"/>
            <p:cNvSpPr/>
            <p:nvPr/>
          </p:nvSpPr>
          <p:spPr>
            <a:xfrm>
              <a:off x="4939150" y="4980050"/>
              <a:ext cx="10975" cy="27375"/>
            </a:xfrm>
            <a:custGeom>
              <a:avLst/>
              <a:gdLst/>
              <a:ahLst/>
              <a:cxnLst/>
              <a:rect l="l" t="t" r="r" b="b"/>
              <a:pathLst>
                <a:path w="439" h="1095" extrusionOk="0">
                  <a:moveTo>
                    <a:pt x="279" y="0"/>
                  </a:moveTo>
                  <a:cubicBezTo>
                    <a:pt x="0" y="358"/>
                    <a:pt x="140" y="716"/>
                    <a:pt x="160" y="1094"/>
                  </a:cubicBezTo>
                  <a:cubicBezTo>
                    <a:pt x="438" y="856"/>
                    <a:pt x="259" y="517"/>
                    <a:pt x="339" y="259"/>
                  </a:cubicBezTo>
                  <a:cubicBezTo>
                    <a:pt x="319" y="179"/>
                    <a:pt x="319" y="10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9"/>
            <p:cNvSpPr/>
            <p:nvPr/>
          </p:nvSpPr>
          <p:spPr>
            <a:xfrm>
              <a:off x="5126150" y="525505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159" y="1"/>
                  </a:moveTo>
                  <a:cubicBezTo>
                    <a:pt x="99" y="41"/>
                    <a:pt x="40" y="100"/>
                    <a:pt x="0" y="140"/>
                  </a:cubicBezTo>
                  <a:lnTo>
                    <a:pt x="219" y="61"/>
                  </a:lnTo>
                  <a:cubicBezTo>
                    <a:pt x="219" y="41"/>
                    <a:pt x="199" y="2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9"/>
            <p:cNvSpPr/>
            <p:nvPr/>
          </p:nvSpPr>
          <p:spPr>
            <a:xfrm>
              <a:off x="5267875" y="3941650"/>
              <a:ext cx="14950" cy="9050"/>
            </a:xfrm>
            <a:custGeom>
              <a:avLst/>
              <a:gdLst/>
              <a:ahLst/>
              <a:cxnLst/>
              <a:rect l="l" t="t" r="r" b="b"/>
              <a:pathLst>
                <a:path w="598" h="362" extrusionOk="0">
                  <a:moveTo>
                    <a:pt x="319" y="0"/>
                  </a:moveTo>
                  <a:cubicBezTo>
                    <a:pt x="199" y="40"/>
                    <a:pt x="100" y="40"/>
                    <a:pt x="0" y="40"/>
                  </a:cubicBezTo>
                  <a:cubicBezTo>
                    <a:pt x="0" y="274"/>
                    <a:pt x="130" y="361"/>
                    <a:pt x="332" y="361"/>
                  </a:cubicBezTo>
                  <a:cubicBezTo>
                    <a:pt x="353" y="361"/>
                    <a:pt x="375" y="360"/>
                    <a:pt x="398" y="358"/>
                  </a:cubicBezTo>
                  <a:cubicBezTo>
                    <a:pt x="458" y="358"/>
                    <a:pt x="597" y="358"/>
                    <a:pt x="557" y="239"/>
                  </a:cubicBezTo>
                  <a:cubicBezTo>
                    <a:pt x="538" y="100"/>
                    <a:pt x="418" y="6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9"/>
            <p:cNvSpPr/>
            <p:nvPr/>
          </p:nvSpPr>
          <p:spPr>
            <a:xfrm>
              <a:off x="5412100" y="3916350"/>
              <a:ext cx="12450" cy="4675"/>
            </a:xfrm>
            <a:custGeom>
              <a:avLst/>
              <a:gdLst/>
              <a:ahLst/>
              <a:cxnLst/>
              <a:rect l="l" t="t" r="r" b="b"/>
              <a:pathLst>
                <a:path w="498" h="187" extrusionOk="0">
                  <a:moveTo>
                    <a:pt x="255" y="0"/>
                  </a:moveTo>
                  <a:cubicBezTo>
                    <a:pt x="168" y="0"/>
                    <a:pt x="82" y="55"/>
                    <a:pt x="0" y="157"/>
                  </a:cubicBezTo>
                  <a:cubicBezTo>
                    <a:pt x="80" y="177"/>
                    <a:pt x="164" y="187"/>
                    <a:pt x="249" y="187"/>
                  </a:cubicBezTo>
                  <a:cubicBezTo>
                    <a:pt x="334" y="187"/>
                    <a:pt x="418" y="177"/>
                    <a:pt x="498" y="157"/>
                  </a:cubicBezTo>
                  <a:cubicBezTo>
                    <a:pt x="420" y="50"/>
                    <a:pt x="338" y="0"/>
                    <a:pt x="2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9"/>
            <p:cNvSpPr/>
            <p:nvPr/>
          </p:nvSpPr>
          <p:spPr>
            <a:xfrm>
              <a:off x="5500125" y="39302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26" y="0"/>
                  </a:moveTo>
                  <a:cubicBezTo>
                    <a:pt x="77" y="0"/>
                    <a:pt x="39" y="56"/>
                    <a:pt x="0" y="120"/>
                  </a:cubicBezTo>
                  <a:cubicBezTo>
                    <a:pt x="20" y="140"/>
                    <a:pt x="80" y="140"/>
                    <a:pt x="120" y="160"/>
                  </a:cubicBezTo>
                  <a:lnTo>
                    <a:pt x="219" y="60"/>
                  </a:lnTo>
                  <a:cubicBezTo>
                    <a:pt x="184" y="18"/>
                    <a:pt x="153" y="0"/>
                    <a:pt x="1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9"/>
            <p:cNvSpPr/>
            <p:nvPr/>
          </p:nvSpPr>
          <p:spPr>
            <a:xfrm>
              <a:off x="5301700" y="39129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86" y="1"/>
                  </a:moveTo>
                  <a:cubicBezTo>
                    <a:pt x="57" y="1"/>
                    <a:pt x="31" y="30"/>
                    <a:pt x="0" y="93"/>
                  </a:cubicBezTo>
                  <a:cubicBezTo>
                    <a:pt x="80" y="93"/>
                    <a:pt x="139" y="93"/>
                    <a:pt x="179" y="73"/>
                  </a:cubicBezTo>
                  <a:cubicBezTo>
                    <a:pt x="141" y="25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9"/>
            <p:cNvSpPr/>
            <p:nvPr/>
          </p:nvSpPr>
          <p:spPr>
            <a:xfrm>
              <a:off x="5473275" y="3925650"/>
              <a:ext cx="8475" cy="3075"/>
            </a:xfrm>
            <a:custGeom>
              <a:avLst/>
              <a:gdLst/>
              <a:ahLst/>
              <a:cxnLst/>
              <a:rect l="l" t="t" r="r" b="b"/>
              <a:pathLst>
                <a:path w="339" h="123" extrusionOk="0">
                  <a:moveTo>
                    <a:pt x="186" y="1"/>
                  </a:moveTo>
                  <a:cubicBezTo>
                    <a:pt x="130" y="1"/>
                    <a:pt x="67" y="36"/>
                    <a:pt x="0" y="103"/>
                  </a:cubicBezTo>
                  <a:cubicBezTo>
                    <a:pt x="100" y="103"/>
                    <a:pt x="239" y="123"/>
                    <a:pt x="338" y="123"/>
                  </a:cubicBezTo>
                  <a:cubicBezTo>
                    <a:pt x="297" y="41"/>
                    <a:pt x="245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9"/>
            <p:cNvSpPr/>
            <p:nvPr/>
          </p:nvSpPr>
          <p:spPr>
            <a:xfrm>
              <a:off x="4218025" y="3788475"/>
              <a:ext cx="284500" cy="41575"/>
            </a:xfrm>
            <a:custGeom>
              <a:avLst/>
              <a:gdLst/>
              <a:ahLst/>
              <a:cxnLst/>
              <a:rect l="l" t="t" r="r" b="b"/>
              <a:pathLst>
                <a:path w="11380" h="1663" extrusionOk="0">
                  <a:moveTo>
                    <a:pt x="1652" y="0"/>
                  </a:moveTo>
                  <a:cubicBezTo>
                    <a:pt x="1612" y="40"/>
                    <a:pt x="1572" y="100"/>
                    <a:pt x="1612" y="179"/>
                  </a:cubicBezTo>
                  <a:cubicBezTo>
                    <a:pt x="1652" y="219"/>
                    <a:pt x="1692" y="239"/>
                    <a:pt x="1732" y="299"/>
                  </a:cubicBezTo>
                  <a:cubicBezTo>
                    <a:pt x="1652" y="279"/>
                    <a:pt x="1553" y="219"/>
                    <a:pt x="1473" y="179"/>
                  </a:cubicBezTo>
                  <a:cubicBezTo>
                    <a:pt x="1393" y="120"/>
                    <a:pt x="1354" y="80"/>
                    <a:pt x="1294" y="20"/>
                  </a:cubicBezTo>
                  <a:lnTo>
                    <a:pt x="777" y="20"/>
                  </a:lnTo>
                  <a:cubicBezTo>
                    <a:pt x="558" y="100"/>
                    <a:pt x="279" y="40"/>
                    <a:pt x="61" y="139"/>
                  </a:cubicBezTo>
                  <a:cubicBezTo>
                    <a:pt x="1" y="219"/>
                    <a:pt x="1" y="299"/>
                    <a:pt x="61" y="378"/>
                  </a:cubicBezTo>
                  <a:cubicBezTo>
                    <a:pt x="120" y="408"/>
                    <a:pt x="180" y="423"/>
                    <a:pt x="242" y="423"/>
                  </a:cubicBezTo>
                  <a:cubicBezTo>
                    <a:pt x="304" y="423"/>
                    <a:pt x="369" y="408"/>
                    <a:pt x="439" y="378"/>
                  </a:cubicBezTo>
                  <a:cubicBezTo>
                    <a:pt x="876" y="378"/>
                    <a:pt x="1274" y="517"/>
                    <a:pt x="1732" y="537"/>
                  </a:cubicBezTo>
                  <a:cubicBezTo>
                    <a:pt x="1975" y="546"/>
                    <a:pt x="2220" y="549"/>
                    <a:pt x="2464" y="549"/>
                  </a:cubicBezTo>
                  <a:cubicBezTo>
                    <a:pt x="2895" y="549"/>
                    <a:pt x="3326" y="540"/>
                    <a:pt x="3757" y="540"/>
                  </a:cubicBezTo>
                  <a:cubicBezTo>
                    <a:pt x="4756" y="540"/>
                    <a:pt x="5751" y="587"/>
                    <a:pt x="6725" y="895"/>
                  </a:cubicBezTo>
                  <a:cubicBezTo>
                    <a:pt x="6885" y="822"/>
                    <a:pt x="7032" y="787"/>
                    <a:pt x="7156" y="787"/>
                  </a:cubicBezTo>
                  <a:cubicBezTo>
                    <a:pt x="7370" y="787"/>
                    <a:pt x="7515" y="893"/>
                    <a:pt x="7540" y="1094"/>
                  </a:cubicBezTo>
                  <a:cubicBezTo>
                    <a:pt x="7729" y="1216"/>
                    <a:pt x="7936" y="1264"/>
                    <a:pt x="8155" y="1264"/>
                  </a:cubicBezTo>
                  <a:cubicBezTo>
                    <a:pt x="8259" y="1264"/>
                    <a:pt x="8366" y="1253"/>
                    <a:pt x="8475" y="1234"/>
                  </a:cubicBezTo>
                  <a:cubicBezTo>
                    <a:pt x="8535" y="1194"/>
                    <a:pt x="8615" y="1114"/>
                    <a:pt x="8714" y="1094"/>
                  </a:cubicBezTo>
                  <a:lnTo>
                    <a:pt x="8714" y="1094"/>
                  </a:lnTo>
                  <a:cubicBezTo>
                    <a:pt x="8694" y="1134"/>
                    <a:pt x="8634" y="1154"/>
                    <a:pt x="8615" y="1214"/>
                  </a:cubicBezTo>
                  <a:cubicBezTo>
                    <a:pt x="8868" y="1325"/>
                    <a:pt x="9147" y="1410"/>
                    <a:pt x="9441" y="1410"/>
                  </a:cubicBezTo>
                  <a:cubicBezTo>
                    <a:pt x="9516" y="1410"/>
                    <a:pt x="9592" y="1405"/>
                    <a:pt x="9669" y="1393"/>
                  </a:cubicBezTo>
                  <a:cubicBezTo>
                    <a:pt x="9758" y="1465"/>
                    <a:pt x="9860" y="1476"/>
                    <a:pt x="9964" y="1476"/>
                  </a:cubicBezTo>
                  <a:cubicBezTo>
                    <a:pt x="10006" y="1476"/>
                    <a:pt x="10048" y="1474"/>
                    <a:pt x="10090" y="1474"/>
                  </a:cubicBezTo>
                  <a:cubicBezTo>
                    <a:pt x="10201" y="1474"/>
                    <a:pt x="10310" y="1486"/>
                    <a:pt x="10405" y="1572"/>
                  </a:cubicBezTo>
                  <a:cubicBezTo>
                    <a:pt x="10504" y="1572"/>
                    <a:pt x="10584" y="1592"/>
                    <a:pt x="10683" y="1592"/>
                  </a:cubicBezTo>
                  <a:cubicBezTo>
                    <a:pt x="10805" y="1603"/>
                    <a:pt x="10951" y="1663"/>
                    <a:pt x="11071" y="1663"/>
                  </a:cubicBezTo>
                  <a:cubicBezTo>
                    <a:pt x="11166" y="1663"/>
                    <a:pt x="11245" y="1625"/>
                    <a:pt x="11280" y="1492"/>
                  </a:cubicBezTo>
                  <a:cubicBezTo>
                    <a:pt x="11380" y="1134"/>
                    <a:pt x="10982" y="1174"/>
                    <a:pt x="10783" y="1035"/>
                  </a:cubicBezTo>
                  <a:lnTo>
                    <a:pt x="10604" y="1035"/>
                  </a:lnTo>
                  <a:cubicBezTo>
                    <a:pt x="10546" y="1093"/>
                    <a:pt x="10494" y="1120"/>
                    <a:pt x="10449" y="1120"/>
                  </a:cubicBezTo>
                  <a:cubicBezTo>
                    <a:pt x="10385" y="1120"/>
                    <a:pt x="10332" y="1068"/>
                    <a:pt x="10285" y="975"/>
                  </a:cubicBezTo>
                  <a:cubicBezTo>
                    <a:pt x="9629" y="796"/>
                    <a:pt x="8992" y="677"/>
                    <a:pt x="8376" y="438"/>
                  </a:cubicBezTo>
                  <a:cubicBezTo>
                    <a:pt x="7640" y="199"/>
                    <a:pt x="6904" y="80"/>
                    <a:pt x="6148" y="40"/>
                  </a:cubicBezTo>
                  <a:cubicBezTo>
                    <a:pt x="5402" y="10"/>
                    <a:pt x="4651" y="5"/>
                    <a:pt x="3900" y="5"/>
                  </a:cubicBezTo>
                  <a:cubicBezTo>
                    <a:pt x="3524" y="5"/>
                    <a:pt x="3149" y="6"/>
                    <a:pt x="2774" y="6"/>
                  </a:cubicBezTo>
                  <a:cubicBezTo>
                    <a:pt x="2399" y="6"/>
                    <a:pt x="2025" y="5"/>
                    <a:pt x="16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9"/>
            <p:cNvSpPr/>
            <p:nvPr/>
          </p:nvSpPr>
          <p:spPr>
            <a:xfrm>
              <a:off x="4375675" y="3762100"/>
              <a:ext cx="225825" cy="58000"/>
            </a:xfrm>
            <a:custGeom>
              <a:avLst/>
              <a:gdLst/>
              <a:ahLst/>
              <a:cxnLst/>
              <a:rect l="l" t="t" r="r" b="b"/>
              <a:pathLst>
                <a:path w="9033" h="2320" extrusionOk="0">
                  <a:moveTo>
                    <a:pt x="81" y="1"/>
                  </a:moveTo>
                  <a:cubicBezTo>
                    <a:pt x="41" y="1"/>
                    <a:pt x="41" y="1"/>
                    <a:pt x="21" y="61"/>
                  </a:cubicBezTo>
                  <a:cubicBezTo>
                    <a:pt x="1" y="100"/>
                    <a:pt x="21" y="140"/>
                    <a:pt x="81" y="180"/>
                  </a:cubicBezTo>
                  <a:cubicBezTo>
                    <a:pt x="1195" y="598"/>
                    <a:pt x="2348" y="677"/>
                    <a:pt x="3522" y="876"/>
                  </a:cubicBezTo>
                  <a:cubicBezTo>
                    <a:pt x="4497" y="1055"/>
                    <a:pt x="5471" y="1214"/>
                    <a:pt x="6387" y="1493"/>
                  </a:cubicBezTo>
                  <a:cubicBezTo>
                    <a:pt x="7182" y="1751"/>
                    <a:pt x="8018" y="1950"/>
                    <a:pt x="8813" y="2289"/>
                  </a:cubicBezTo>
                  <a:cubicBezTo>
                    <a:pt x="8860" y="2309"/>
                    <a:pt x="8897" y="2319"/>
                    <a:pt x="8926" y="2319"/>
                  </a:cubicBezTo>
                  <a:cubicBezTo>
                    <a:pt x="9010" y="2319"/>
                    <a:pt x="9032" y="2237"/>
                    <a:pt x="9032" y="2090"/>
                  </a:cubicBezTo>
                  <a:cubicBezTo>
                    <a:pt x="8197" y="1692"/>
                    <a:pt x="7341" y="1473"/>
                    <a:pt x="6466" y="1254"/>
                  </a:cubicBezTo>
                  <a:cubicBezTo>
                    <a:pt x="4377" y="677"/>
                    <a:pt x="2209" y="319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9"/>
            <p:cNvSpPr/>
            <p:nvPr/>
          </p:nvSpPr>
          <p:spPr>
            <a:xfrm>
              <a:off x="4503425" y="3822175"/>
              <a:ext cx="103550" cy="30400"/>
            </a:xfrm>
            <a:custGeom>
              <a:avLst/>
              <a:gdLst/>
              <a:ahLst/>
              <a:cxnLst/>
              <a:rect l="l" t="t" r="r" b="b"/>
              <a:pathLst>
                <a:path w="4142" h="1216" extrusionOk="0">
                  <a:moveTo>
                    <a:pt x="322" y="0"/>
                  </a:moveTo>
                  <a:cubicBezTo>
                    <a:pt x="133" y="0"/>
                    <a:pt x="0" y="113"/>
                    <a:pt x="43" y="443"/>
                  </a:cubicBezTo>
                  <a:cubicBezTo>
                    <a:pt x="1157" y="821"/>
                    <a:pt x="2351" y="940"/>
                    <a:pt x="3485" y="1159"/>
                  </a:cubicBezTo>
                  <a:cubicBezTo>
                    <a:pt x="3596" y="1159"/>
                    <a:pt x="3727" y="1215"/>
                    <a:pt x="3842" y="1215"/>
                  </a:cubicBezTo>
                  <a:cubicBezTo>
                    <a:pt x="3930" y="1215"/>
                    <a:pt x="4009" y="1181"/>
                    <a:pt x="4061" y="1059"/>
                  </a:cubicBezTo>
                  <a:cubicBezTo>
                    <a:pt x="4141" y="860"/>
                    <a:pt x="3803" y="920"/>
                    <a:pt x="3743" y="781"/>
                  </a:cubicBezTo>
                  <a:cubicBezTo>
                    <a:pt x="3112" y="582"/>
                    <a:pt x="2513" y="253"/>
                    <a:pt x="1842" y="253"/>
                  </a:cubicBezTo>
                  <a:cubicBezTo>
                    <a:pt x="1774" y="253"/>
                    <a:pt x="1705" y="256"/>
                    <a:pt x="1635" y="264"/>
                  </a:cubicBezTo>
                  <a:cubicBezTo>
                    <a:pt x="1257" y="224"/>
                    <a:pt x="899" y="144"/>
                    <a:pt x="560" y="45"/>
                  </a:cubicBezTo>
                  <a:cubicBezTo>
                    <a:pt x="477" y="17"/>
                    <a:pt x="395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9"/>
            <p:cNvSpPr/>
            <p:nvPr/>
          </p:nvSpPr>
          <p:spPr>
            <a:xfrm>
              <a:off x="4283925" y="3718150"/>
              <a:ext cx="191750" cy="18125"/>
            </a:xfrm>
            <a:custGeom>
              <a:avLst/>
              <a:gdLst/>
              <a:ahLst/>
              <a:cxnLst/>
              <a:rect l="l" t="t" r="r" b="b"/>
              <a:pathLst>
                <a:path w="7670" h="725" extrusionOk="0">
                  <a:moveTo>
                    <a:pt x="103" y="0"/>
                  </a:moveTo>
                  <a:cubicBezTo>
                    <a:pt x="16" y="0"/>
                    <a:pt x="0" y="87"/>
                    <a:pt x="31" y="207"/>
                  </a:cubicBezTo>
                  <a:cubicBezTo>
                    <a:pt x="402" y="196"/>
                    <a:pt x="773" y="190"/>
                    <a:pt x="1143" y="190"/>
                  </a:cubicBezTo>
                  <a:cubicBezTo>
                    <a:pt x="3308" y="190"/>
                    <a:pt x="5446" y="385"/>
                    <a:pt x="7570" y="724"/>
                  </a:cubicBezTo>
                  <a:cubicBezTo>
                    <a:pt x="7669" y="366"/>
                    <a:pt x="7391" y="227"/>
                    <a:pt x="7192" y="48"/>
                  </a:cubicBezTo>
                  <a:cubicBezTo>
                    <a:pt x="7152" y="28"/>
                    <a:pt x="7092" y="28"/>
                    <a:pt x="7053" y="28"/>
                  </a:cubicBezTo>
                  <a:cubicBezTo>
                    <a:pt x="7021" y="266"/>
                    <a:pt x="6914" y="339"/>
                    <a:pt x="6720" y="339"/>
                  </a:cubicBezTo>
                  <a:cubicBezTo>
                    <a:pt x="6671" y="339"/>
                    <a:pt x="6616" y="335"/>
                    <a:pt x="6555" y="327"/>
                  </a:cubicBezTo>
                  <a:cubicBezTo>
                    <a:pt x="5686" y="122"/>
                    <a:pt x="4787" y="20"/>
                    <a:pt x="3896" y="20"/>
                  </a:cubicBezTo>
                  <a:cubicBezTo>
                    <a:pt x="3748" y="20"/>
                    <a:pt x="3600" y="23"/>
                    <a:pt x="3452" y="28"/>
                  </a:cubicBezTo>
                  <a:lnTo>
                    <a:pt x="210" y="28"/>
                  </a:lnTo>
                  <a:cubicBezTo>
                    <a:pt x="166" y="9"/>
                    <a:pt x="131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9"/>
            <p:cNvSpPr/>
            <p:nvPr/>
          </p:nvSpPr>
          <p:spPr>
            <a:xfrm>
              <a:off x="4221025" y="3910550"/>
              <a:ext cx="104950" cy="28050"/>
            </a:xfrm>
            <a:custGeom>
              <a:avLst/>
              <a:gdLst/>
              <a:ahLst/>
              <a:cxnLst/>
              <a:rect l="l" t="t" r="r" b="b"/>
              <a:pathLst>
                <a:path w="4198" h="1122" extrusionOk="0">
                  <a:moveTo>
                    <a:pt x="3683" y="1"/>
                  </a:moveTo>
                  <a:cubicBezTo>
                    <a:pt x="3651" y="1"/>
                    <a:pt x="3621" y="11"/>
                    <a:pt x="3601" y="31"/>
                  </a:cubicBezTo>
                  <a:cubicBezTo>
                    <a:pt x="3468" y="121"/>
                    <a:pt x="3328" y="144"/>
                    <a:pt x="3185" y="144"/>
                  </a:cubicBezTo>
                  <a:cubicBezTo>
                    <a:pt x="3049" y="144"/>
                    <a:pt x="2909" y="123"/>
                    <a:pt x="2771" y="123"/>
                  </a:cubicBezTo>
                  <a:cubicBezTo>
                    <a:pt x="2641" y="123"/>
                    <a:pt x="2512" y="141"/>
                    <a:pt x="2387" y="210"/>
                  </a:cubicBezTo>
                  <a:cubicBezTo>
                    <a:pt x="1731" y="289"/>
                    <a:pt x="1075" y="289"/>
                    <a:pt x="498" y="528"/>
                  </a:cubicBezTo>
                  <a:cubicBezTo>
                    <a:pt x="0" y="608"/>
                    <a:pt x="398" y="747"/>
                    <a:pt x="458" y="886"/>
                  </a:cubicBezTo>
                  <a:cubicBezTo>
                    <a:pt x="574" y="1063"/>
                    <a:pt x="692" y="1121"/>
                    <a:pt x="810" y="1121"/>
                  </a:cubicBezTo>
                  <a:cubicBezTo>
                    <a:pt x="1039" y="1121"/>
                    <a:pt x="1270" y="906"/>
                    <a:pt x="1492" y="906"/>
                  </a:cubicBezTo>
                  <a:cubicBezTo>
                    <a:pt x="2109" y="687"/>
                    <a:pt x="2785" y="687"/>
                    <a:pt x="3422" y="528"/>
                  </a:cubicBezTo>
                  <a:cubicBezTo>
                    <a:pt x="3479" y="471"/>
                    <a:pt x="3560" y="457"/>
                    <a:pt x="3647" y="457"/>
                  </a:cubicBezTo>
                  <a:cubicBezTo>
                    <a:pt x="3727" y="457"/>
                    <a:pt x="3812" y="468"/>
                    <a:pt x="3892" y="468"/>
                  </a:cubicBezTo>
                  <a:cubicBezTo>
                    <a:pt x="4058" y="468"/>
                    <a:pt x="4198" y="419"/>
                    <a:pt x="4198" y="110"/>
                  </a:cubicBezTo>
                  <a:cubicBezTo>
                    <a:pt x="4178" y="90"/>
                    <a:pt x="4138" y="31"/>
                    <a:pt x="4118" y="11"/>
                  </a:cubicBezTo>
                  <a:cubicBezTo>
                    <a:pt x="4078" y="11"/>
                    <a:pt x="3999" y="31"/>
                    <a:pt x="3939" y="31"/>
                  </a:cubicBezTo>
                  <a:cubicBezTo>
                    <a:pt x="3909" y="70"/>
                    <a:pt x="3879" y="90"/>
                    <a:pt x="3852" y="90"/>
                  </a:cubicBezTo>
                  <a:cubicBezTo>
                    <a:pt x="3825" y="90"/>
                    <a:pt x="3800" y="70"/>
                    <a:pt x="3780" y="31"/>
                  </a:cubicBezTo>
                  <a:cubicBezTo>
                    <a:pt x="3750" y="11"/>
                    <a:pt x="3715" y="1"/>
                    <a:pt x="3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9"/>
            <p:cNvSpPr/>
            <p:nvPr/>
          </p:nvSpPr>
          <p:spPr>
            <a:xfrm>
              <a:off x="4390100" y="3858350"/>
              <a:ext cx="159675" cy="17675"/>
            </a:xfrm>
            <a:custGeom>
              <a:avLst/>
              <a:gdLst/>
              <a:ahLst/>
              <a:cxnLst/>
              <a:rect l="l" t="t" r="r" b="b"/>
              <a:pathLst>
                <a:path w="6387" h="707" extrusionOk="0">
                  <a:moveTo>
                    <a:pt x="1141" y="1"/>
                  </a:moveTo>
                  <a:cubicBezTo>
                    <a:pt x="947" y="1"/>
                    <a:pt x="752" y="4"/>
                    <a:pt x="558" y="10"/>
                  </a:cubicBezTo>
                  <a:cubicBezTo>
                    <a:pt x="359" y="30"/>
                    <a:pt x="140" y="10"/>
                    <a:pt x="1" y="189"/>
                  </a:cubicBezTo>
                  <a:cubicBezTo>
                    <a:pt x="109" y="270"/>
                    <a:pt x="229" y="289"/>
                    <a:pt x="352" y="289"/>
                  </a:cubicBezTo>
                  <a:cubicBezTo>
                    <a:pt x="462" y="289"/>
                    <a:pt x="574" y="274"/>
                    <a:pt x="684" y="274"/>
                  </a:cubicBezTo>
                  <a:cubicBezTo>
                    <a:pt x="814" y="274"/>
                    <a:pt x="941" y="295"/>
                    <a:pt x="1055" y="388"/>
                  </a:cubicBezTo>
                  <a:cubicBezTo>
                    <a:pt x="1234" y="348"/>
                    <a:pt x="1433" y="348"/>
                    <a:pt x="1612" y="348"/>
                  </a:cubicBezTo>
                  <a:cubicBezTo>
                    <a:pt x="1830" y="305"/>
                    <a:pt x="2049" y="273"/>
                    <a:pt x="2267" y="273"/>
                  </a:cubicBezTo>
                  <a:cubicBezTo>
                    <a:pt x="2447" y="273"/>
                    <a:pt x="2626" y="294"/>
                    <a:pt x="2806" y="348"/>
                  </a:cubicBezTo>
                  <a:cubicBezTo>
                    <a:pt x="3959" y="706"/>
                    <a:pt x="5173" y="388"/>
                    <a:pt x="6386" y="686"/>
                  </a:cubicBezTo>
                  <a:cubicBezTo>
                    <a:pt x="6307" y="388"/>
                    <a:pt x="6168" y="388"/>
                    <a:pt x="6008" y="348"/>
                  </a:cubicBezTo>
                  <a:cubicBezTo>
                    <a:pt x="4392" y="206"/>
                    <a:pt x="2761" y="1"/>
                    <a:pt x="1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9"/>
            <p:cNvSpPr/>
            <p:nvPr/>
          </p:nvSpPr>
          <p:spPr>
            <a:xfrm>
              <a:off x="4768075" y="3851025"/>
              <a:ext cx="57200" cy="47375"/>
            </a:xfrm>
            <a:custGeom>
              <a:avLst/>
              <a:gdLst/>
              <a:ahLst/>
              <a:cxnLst/>
              <a:rect l="l" t="t" r="r" b="b"/>
              <a:pathLst>
                <a:path w="2288" h="1895" extrusionOk="0">
                  <a:moveTo>
                    <a:pt x="1333" y="1178"/>
                  </a:moveTo>
                  <a:lnTo>
                    <a:pt x="1333" y="1178"/>
                  </a:lnTo>
                  <a:cubicBezTo>
                    <a:pt x="1323" y="1220"/>
                    <a:pt x="1296" y="1250"/>
                    <a:pt x="1267" y="1282"/>
                  </a:cubicBezTo>
                  <a:lnTo>
                    <a:pt x="1267" y="1282"/>
                  </a:lnTo>
                  <a:cubicBezTo>
                    <a:pt x="1289" y="1240"/>
                    <a:pt x="1311" y="1200"/>
                    <a:pt x="1333" y="1178"/>
                  </a:cubicBezTo>
                  <a:close/>
                  <a:moveTo>
                    <a:pt x="402" y="0"/>
                  </a:moveTo>
                  <a:cubicBezTo>
                    <a:pt x="387" y="0"/>
                    <a:pt x="373" y="2"/>
                    <a:pt x="358" y="5"/>
                  </a:cubicBezTo>
                  <a:cubicBezTo>
                    <a:pt x="299" y="5"/>
                    <a:pt x="219" y="64"/>
                    <a:pt x="159" y="104"/>
                  </a:cubicBezTo>
                  <a:cubicBezTo>
                    <a:pt x="299" y="303"/>
                    <a:pt x="259" y="462"/>
                    <a:pt x="0" y="482"/>
                  </a:cubicBezTo>
                  <a:cubicBezTo>
                    <a:pt x="295" y="915"/>
                    <a:pt x="707" y="1192"/>
                    <a:pt x="1197" y="1371"/>
                  </a:cubicBezTo>
                  <a:lnTo>
                    <a:pt x="1197" y="1371"/>
                  </a:lnTo>
                  <a:cubicBezTo>
                    <a:pt x="1196" y="1373"/>
                    <a:pt x="1195" y="1375"/>
                    <a:pt x="1194" y="1377"/>
                  </a:cubicBezTo>
                  <a:cubicBezTo>
                    <a:pt x="1393" y="1696"/>
                    <a:pt x="1751" y="1755"/>
                    <a:pt x="2049" y="1894"/>
                  </a:cubicBezTo>
                  <a:lnTo>
                    <a:pt x="2129" y="1815"/>
                  </a:lnTo>
                  <a:lnTo>
                    <a:pt x="2288" y="1158"/>
                  </a:lnTo>
                  <a:cubicBezTo>
                    <a:pt x="1850" y="820"/>
                    <a:pt x="1452" y="482"/>
                    <a:pt x="1035" y="124"/>
                  </a:cubicBezTo>
                  <a:cubicBezTo>
                    <a:pt x="989" y="140"/>
                    <a:pt x="946" y="147"/>
                    <a:pt x="904" y="147"/>
                  </a:cubicBezTo>
                  <a:cubicBezTo>
                    <a:pt x="710" y="147"/>
                    <a:pt x="554" y="0"/>
                    <a:pt x="4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9"/>
            <p:cNvSpPr/>
            <p:nvPr/>
          </p:nvSpPr>
          <p:spPr>
            <a:xfrm>
              <a:off x="4590525" y="3841175"/>
              <a:ext cx="82575" cy="32850"/>
            </a:xfrm>
            <a:custGeom>
              <a:avLst/>
              <a:gdLst/>
              <a:ahLst/>
              <a:cxnLst/>
              <a:rect l="l" t="t" r="r" b="b"/>
              <a:pathLst>
                <a:path w="3303" h="1314" extrusionOk="0">
                  <a:moveTo>
                    <a:pt x="219" y="1"/>
                  </a:moveTo>
                  <a:cubicBezTo>
                    <a:pt x="697" y="458"/>
                    <a:pt x="200" y="359"/>
                    <a:pt x="1" y="399"/>
                  </a:cubicBezTo>
                  <a:cubicBezTo>
                    <a:pt x="697" y="598"/>
                    <a:pt x="1433" y="816"/>
                    <a:pt x="2149" y="1055"/>
                  </a:cubicBezTo>
                  <a:cubicBezTo>
                    <a:pt x="2248" y="1095"/>
                    <a:pt x="2348" y="1174"/>
                    <a:pt x="2447" y="1194"/>
                  </a:cubicBezTo>
                  <a:cubicBezTo>
                    <a:pt x="2587" y="1254"/>
                    <a:pt x="2706" y="1294"/>
                    <a:pt x="2865" y="1314"/>
                  </a:cubicBezTo>
                  <a:cubicBezTo>
                    <a:pt x="2945" y="1314"/>
                    <a:pt x="3024" y="1294"/>
                    <a:pt x="3084" y="1274"/>
                  </a:cubicBezTo>
                  <a:cubicBezTo>
                    <a:pt x="3183" y="1174"/>
                    <a:pt x="3303" y="1075"/>
                    <a:pt x="3203" y="896"/>
                  </a:cubicBezTo>
                  <a:cubicBezTo>
                    <a:pt x="3164" y="856"/>
                    <a:pt x="3104" y="797"/>
                    <a:pt x="3044" y="777"/>
                  </a:cubicBezTo>
                  <a:cubicBezTo>
                    <a:pt x="2129" y="419"/>
                    <a:pt x="1214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9"/>
            <p:cNvSpPr/>
            <p:nvPr/>
          </p:nvSpPr>
          <p:spPr>
            <a:xfrm>
              <a:off x="4556700" y="3865800"/>
              <a:ext cx="114925" cy="15675"/>
            </a:xfrm>
            <a:custGeom>
              <a:avLst/>
              <a:gdLst/>
              <a:ahLst/>
              <a:cxnLst/>
              <a:rect l="l" t="t" r="r" b="b"/>
              <a:pathLst>
                <a:path w="4597" h="627" extrusionOk="0">
                  <a:moveTo>
                    <a:pt x="3592" y="0"/>
                  </a:moveTo>
                  <a:cubicBezTo>
                    <a:pt x="3563" y="0"/>
                    <a:pt x="3533" y="14"/>
                    <a:pt x="3502" y="50"/>
                  </a:cubicBezTo>
                  <a:cubicBezTo>
                    <a:pt x="3447" y="196"/>
                    <a:pt x="3326" y="291"/>
                    <a:pt x="3169" y="291"/>
                  </a:cubicBezTo>
                  <a:cubicBezTo>
                    <a:pt x="3154" y="291"/>
                    <a:pt x="3139" y="291"/>
                    <a:pt x="3124" y="289"/>
                  </a:cubicBezTo>
                  <a:cubicBezTo>
                    <a:pt x="2929" y="265"/>
                    <a:pt x="2732" y="258"/>
                    <a:pt x="2533" y="258"/>
                  </a:cubicBezTo>
                  <a:cubicBezTo>
                    <a:pt x="2275" y="258"/>
                    <a:pt x="2014" y="270"/>
                    <a:pt x="1754" y="270"/>
                  </a:cubicBezTo>
                  <a:cubicBezTo>
                    <a:pt x="1379" y="270"/>
                    <a:pt x="1004" y="246"/>
                    <a:pt x="637" y="130"/>
                  </a:cubicBezTo>
                  <a:cubicBezTo>
                    <a:pt x="532" y="111"/>
                    <a:pt x="432" y="82"/>
                    <a:pt x="332" y="82"/>
                  </a:cubicBezTo>
                  <a:cubicBezTo>
                    <a:pt x="223" y="82"/>
                    <a:pt x="115" y="116"/>
                    <a:pt x="1" y="229"/>
                  </a:cubicBezTo>
                  <a:cubicBezTo>
                    <a:pt x="359" y="495"/>
                    <a:pt x="744" y="512"/>
                    <a:pt x="1119" y="512"/>
                  </a:cubicBezTo>
                  <a:cubicBezTo>
                    <a:pt x="1177" y="512"/>
                    <a:pt x="1235" y="512"/>
                    <a:pt x="1292" y="512"/>
                  </a:cubicBezTo>
                  <a:cubicBezTo>
                    <a:pt x="1421" y="512"/>
                    <a:pt x="1548" y="514"/>
                    <a:pt x="1672" y="528"/>
                  </a:cubicBezTo>
                  <a:cubicBezTo>
                    <a:pt x="2231" y="598"/>
                    <a:pt x="2797" y="627"/>
                    <a:pt x="3358" y="627"/>
                  </a:cubicBezTo>
                  <a:cubicBezTo>
                    <a:pt x="3755" y="627"/>
                    <a:pt x="4149" y="612"/>
                    <a:pt x="4536" y="587"/>
                  </a:cubicBezTo>
                  <a:cubicBezTo>
                    <a:pt x="4596" y="289"/>
                    <a:pt x="4318" y="329"/>
                    <a:pt x="4158" y="269"/>
                  </a:cubicBezTo>
                  <a:cubicBezTo>
                    <a:pt x="4099" y="130"/>
                    <a:pt x="3920" y="189"/>
                    <a:pt x="3820" y="90"/>
                  </a:cubicBezTo>
                  <a:cubicBezTo>
                    <a:pt x="3815" y="91"/>
                    <a:pt x="3811" y="91"/>
                    <a:pt x="3806" y="91"/>
                  </a:cubicBezTo>
                  <a:cubicBezTo>
                    <a:pt x="3737" y="91"/>
                    <a:pt x="3668" y="0"/>
                    <a:pt x="3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9"/>
            <p:cNvSpPr/>
            <p:nvPr/>
          </p:nvSpPr>
          <p:spPr>
            <a:xfrm>
              <a:off x="4202125" y="3674925"/>
              <a:ext cx="119875" cy="13875"/>
            </a:xfrm>
            <a:custGeom>
              <a:avLst/>
              <a:gdLst/>
              <a:ahLst/>
              <a:cxnLst/>
              <a:rect l="l" t="t" r="r" b="b"/>
              <a:pathLst>
                <a:path w="4795" h="555" extrusionOk="0">
                  <a:moveTo>
                    <a:pt x="345" y="1"/>
                  </a:moveTo>
                  <a:cubicBezTo>
                    <a:pt x="216" y="1"/>
                    <a:pt x="94" y="45"/>
                    <a:pt x="0" y="186"/>
                  </a:cubicBezTo>
                  <a:cubicBezTo>
                    <a:pt x="80" y="265"/>
                    <a:pt x="219" y="225"/>
                    <a:pt x="319" y="345"/>
                  </a:cubicBezTo>
                  <a:cubicBezTo>
                    <a:pt x="1382" y="517"/>
                    <a:pt x="2446" y="555"/>
                    <a:pt x="3510" y="555"/>
                  </a:cubicBezTo>
                  <a:cubicBezTo>
                    <a:pt x="3918" y="555"/>
                    <a:pt x="4327" y="549"/>
                    <a:pt x="4735" y="544"/>
                  </a:cubicBezTo>
                  <a:lnTo>
                    <a:pt x="4775" y="484"/>
                  </a:lnTo>
                  <a:cubicBezTo>
                    <a:pt x="4795" y="464"/>
                    <a:pt x="4775" y="405"/>
                    <a:pt x="4735" y="385"/>
                  </a:cubicBezTo>
                  <a:cubicBezTo>
                    <a:pt x="4714" y="386"/>
                    <a:pt x="4693" y="386"/>
                    <a:pt x="4672" y="386"/>
                  </a:cubicBezTo>
                  <a:cubicBezTo>
                    <a:pt x="4295" y="386"/>
                    <a:pt x="3918" y="225"/>
                    <a:pt x="3541" y="225"/>
                  </a:cubicBezTo>
                  <a:cubicBezTo>
                    <a:pt x="2547" y="225"/>
                    <a:pt x="1592" y="206"/>
                    <a:pt x="617" y="46"/>
                  </a:cubicBezTo>
                  <a:cubicBezTo>
                    <a:pt x="527" y="22"/>
                    <a:pt x="434" y="1"/>
                    <a:pt x="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9"/>
            <p:cNvSpPr/>
            <p:nvPr/>
          </p:nvSpPr>
          <p:spPr>
            <a:xfrm>
              <a:off x="4592025" y="3764825"/>
              <a:ext cx="70650" cy="33625"/>
            </a:xfrm>
            <a:custGeom>
              <a:avLst/>
              <a:gdLst/>
              <a:ahLst/>
              <a:cxnLst/>
              <a:rect l="l" t="t" r="r" b="b"/>
              <a:pathLst>
                <a:path w="2826" h="1345" extrusionOk="0">
                  <a:moveTo>
                    <a:pt x="215" y="1"/>
                  </a:moveTo>
                  <a:cubicBezTo>
                    <a:pt x="107" y="1"/>
                    <a:pt x="21" y="61"/>
                    <a:pt x="0" y="290"/>
                  </a:cubicBezTo>
                  <a:cubicBezTo>
                    <a:pt x="756" y="747"/>
                    <a:pt x="1631" y="966"/>
                    <a:pt x="2427" y="1344"/>
                  </a:cubicBezTo>
                  <a:cubicBezTo>
                    <a:pt x="2467" y="1344"/>
                    <a:pt x="2507" y="1324"/>
                    <a:pt x="2527" y="1324"/>
                  </a:cubicBezTo>
                  <a:cubicBezTo>
                    <a:pt x="2626" y="1245"/>
                    <a:pt x="2726" y="1145"/>
                    <a:pt x="2805" y="1026"/>
                  </a:cubicBezTo>
                  <a:cubicBezTo>
                    <a:pt x="2825" y="1026"/>
                    <a:pt x="2825" y="986"/>
                    <a:pt x="2825" y="946"/>
                  </a:cubicBezTo>
                  <a:cubicBezTo>
                    <a:pt x="2825" y="887"/>
                    <a:pt x="2825" y="847"/>
                    <a:pt x="2785" y="827"/>
                  </a:cubicBezTo>
                  <a:lnTo>
                    <a:pt x="2805" y="827"/>
                  </a:lnTo>
                  <a:cubicBezTo>
                    <a:pt x="2686" y="628"/>
                    <a:pt x="2407" y="767"/>
                    <a:pt x="2288" y="628"/>
                  </a:cubicBezTo>
                  <a:cubicBezTo>
                    <a:pt x="2109" y="449"/>
                    <a:pt x="1890" y="568"/>
                    <a:pt x="1711" y="449"/>
                  </a:cubicBezTo>
                  <a:cubicBezTo>
                    <a:pt x="1313" y="330"/>
                    <a:pt x="935" y="190"/>
                    <a:pt x="537" y="71"/>
                  </a:cubicBezTo>
                  <a:cubicBezTo>
                    <a:pt x="433" y="52"/>
                    <a:pt x="31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9"/>
            <p:cNvSpPr/>
            <p:nvPr/>
          </p:nvSpPr>
          <p:spPr>
            <a:xfrm>
              <a:off x="4391100" y="3901825"/>
              <a:ext cx="90550" cy="18900"/>
            </a:xfrm>
            <a:custGeom>
              <a:avLst/>
              <a:gdLst/>
              <a:ahLst/>
              <a:cxnLst/>
              <a:rect l="l" t="t" r="r" b="b"/>
              <a:pathLst>
                <a:path w="3622" h="756" extrusionOk="0">
                  <a:moveTo>
                    <a:pt x="863" y="0"/>
                  </a:moveTo>
                  <a:cubicBezTo>
                    <a:pt x="607" y="0"/>
                    <a:pt x="352" y="47"/>
                    <a:pt x="100" y="181"/>
                  </a:cubicBezTo>
                  <a:cubicBezTo>
                    <a:pt x="21" y="221"/>
                    <a:pt x="1" y="260"/>
                    <a:pt x="21" y="340"/>
                  </a:cubicBezTo>
                  <a:cubicBezTo>
                    <a:pt x="40" y="419"/>
                    <a:pt x="100" y="459"/>
                    <a:pt x="140" y="479"/>
                  </a:cubicBezTo>
                  <a:cubicBezTo>
                    <a:pt x="200" y="519"/>
                    <a:pt x="239" y="559"/>
                    <a:pt x="299" y="579"/>
                  </a:cubicBezTo>
                  <a:cubicBezTo>
                    <a:pt x="319" y="638"/>
                    <a:pt x="379" y="658"/>
                    <a:pt x="418" y="718"/>
                  </a:cubicBezTo>
                  <a:cubicBezTo>
                    <a:pt x="582" y="740"/>
                    <a:pt x="746" y="756"/>
                    <a:pt x="909" y="756"/>
                  </a:cubicBezTo>
                  <a:cubicBezTo>
                    <a:pt x="1044" y="756"/>
                    <a:pt x="1179" y="745"/>
                    <a:pt x="1314" y="718"/>
                  </a:cubicBezTo>
                  <a:cubicBezTo>
                    <a:pt x="1433" y="618"/>
                    <a:pt x="1592" y="638"/>
                    <a:pt x="1692" y="559"/>
                  </a:cubicBezTo>
                  <a:cubicBezTo>
                    <a:pt x="1731" y="519"/>
                    <a:pt x="1761" y="499"/>
                    <a:pt x="1788" y="499"/>
                  </a:cubicBezTo>
                  <a:cubicBezTo>
                    <a:pt x="1816" y="499"/>
                    <a:pt x="1841" y="519"/>
                    <a:pt x="1871" y="559"/>
                  </a:cubicBezTo>
                  <a:cubicBezTo>
                    <a:pt x="2053" y="632"/>
                    <a:pt x="2232" y="659"/>
                    <a:pt x="2410" y="659"/>
                  </a:cubicBezTo>
                  <a:cubicBezTo>
                    <a:pt x="2620" y="659"/>
                    <a:pt x="2829" y="622"/>
                    <a:pt x="3044" y="579"/>
                  </a:cubicBezTo>
                  <a:cubicBezTo>
                    <a:pt x="3151" y="588"/>
                    <a:pt x="3262" y="636"/>
                    <a:pt x="3362" y="636"/>
                  </a:cubicBezTo>
                  <a:cubicBezTo>
                    <a:pt x="3468" y="636"/>
                    <a:pt x="3560" y="583"/>
                    <a:pt x="3621" y="380"/>
                  </a:cubicBezTo>
                  <a:cubicBezTo>
                    <a:pt x="3497" y="300"/>
                    <a:pt x="3366" y="284"/>
                    <a:pt x="3233" y="284"/>
                  </a:cubicBezTo>
                  <a:cubicBezTo>
                    <a:pt x="3143" y="284"/>
                    <a:pt x="3052" y="291"/>
                    <a:pt x="2963" y="291"/>
                  </a:cubicBezTo>
                  <a:cubicBezTo>
                    <a:pt x="2824" y="291"/>
                    <a:pt x="2690" y="273"/>
                    <a:pt x="2567" y="181"/>
                  </a:cubicBezTo>
                  <a:cubicBezTo>
                    <a:pt x="2525" y="167"/>
                    <a:pt x="2472" y="153"/>
                    <a:pt x="2431" y="153"/>
                  </a:cubicBezTo>
                  <a:cubicBezTo>
                    <a:pt x="2414" y="153"/>
                    <a:pt x="2399" y="155"/>
                    <a:pt x="2388" y="161"/>
                  </a:cubicBezTo>
                  <a:cubicBezTo>
                    <a:pt x="2321" y="174"/>
                    <a:pt x="2245" y="242"/>
                    <a:pt x="2159" y="242"/>
                  </a:cubicBezTo>
                  <a:cubicBezTo>
                    <a:pt x="2118" y="242"/>
                    <a:pt x="2075" y="226"/>
                    <a:pt x="2030" y="181"/>
                  </a:cubicBezTo>
                  <a:cubicBezTo>
                    <a:pt x="1645" y="109"/>
                    <a:pt x="1253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9"/>
            <p:cNvSpPr/>
            <p:nvPr/>
          </p:nvSpPr>
          <p:spPr>
            <a:xfrm>
              <a:off x="4544775" y="3744150"/>
              <a:ext cx="60700" cy="27425"/>
            </a:xfrm>
            <a:custGeom>
              <a:avLst/>
              <a:gdLst/>
              <a:ahLst/>
              <a:cxnLst/>
              <a:rect l="l" t="t" r="r" b="b"/>
              <a:pathLst>
                <a:path w="2428" h="1097" extrusionOk="0">
                  <a:moveTo>
                    <a:pt x="223" y="1"/>
                  </a:moveTo>
                  <a:cubicBezTo>
                    <a:pt x="189" y="1"/>
                    <a:pt x="155" y="1"/>
                    <a:pt x="120" y="3"/>
                  </a:cubicBezTo>
                  <a:cubicBezTo>
                    <a:pt x="0" y="142"/>
                    <a:pt x="0" y="281"/>
                    <a:pt x="100" y="420"/>
                  </a:cubicBezTo>
                  <a:cubicBezTo>
                    <a:pt x="637" y="779"/>
                    <a:pt x="1214" y="997"/>
                    <a:pt x="1870" y="1097"/>
                  </a:cubicBezTo>
                  <a:cubicBezTo>
                    <a:pt x="2010" y="878"/>
                    <a:pt x="2228" y="918"/>
                    <a:pt x="2427" y="898"/>
                  </a:cubicBezTo>
                  <a:cubicBezTo>
                    <a:pt x="2169" y="759"/>
                    <a:pt x="1870" y="600"/>
                    <a:pt x="1592" y="420"/>
                  </a:cubicBezTo>
                  <a:cubicBezTo>
                    <a:pt x="1163" y="141"/>
                    <a:pt x="734" y="1"/>
                    <a:pt x="2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9"/>
            <p:cNvSpPr/>
            <p:nvPr/>
          </p:nvSpPr>
          <p:spPr>
            <a:xfrm>
              <a:off x="4464700" y="3715350"/>
              <a:ext cx="83075" cy="40325"/>
            </a:xfrm>
            <a:custGeom>
              <a:avLst/>
              <a:gdLst/>
              <a:ahLst/>
              <a:cxnLst/>
              <a:rect l="l" t="t" r="r" b="b"/>
              <a:pathLst>
                <a:path w="3323" h="1613" extrusionOk="0">
                  <a:moveTo>
                    <a:pt x="160" y="1"/>
                  </a:moveTo>
                  <a:lnTo>
                    <a:pt x="1" y="180"/>
                  </a:lnTo>
                  <a:cubicBezTo>
                    <a:pt x="21" y="458"/>
                    <a:pt x="259" y="598"/>
                    <a:pt x="359" y="856"/>
                  </a:cubicBezTo>
                  <a:cubicBezTo>
                    <a:pt x="936" y="976"/>
                    <a:pt x="1493" y="1095"/>
                    <a:pt x="2050" y="1234"/>
                  </a:cubicBezTo>
                  <a:cubicBezTo>
                    <a:pt x="2229" y="1334"/>
                    <a:pt x="2448" y="1234"/>
                    <a:pt x="2627" y="1374"/>
                  </a:cubicBezTo>
                  <a:cubicBezTo>
                    <a:pt x="2686" y="1413"/>
                    <a:pt x="2706" y="1413"/>
                    <a:pt x="2746" y="1413"/>
                  </a:cubicBezTo>
                  <a:cubicBezTo>
                    <a:pt x="2845" y="1433"/>
                    <a:pt x="2905" y="1473"/>
                    <a:pt x="2985" y="1553"/>
                  </a:cubicBezTo>
                  <a:cubicBezTo>
                    <a:pt x="3084" y="1572"/>
                    <a:pt x="3203" y="1572"/>
                    <a:pt x="3303" y="1612"/>
                  </a:cubicBezTo>
                  <a:cubicBezTo>
                    <a:pt x="3303" y="1453"/>
                    <a:pt x="3323" y="1334"/>
                    <a:pt x="3323" y="1175"/>
                  </a:cubicBezTo>
                  <a:cubicBezTo>
                    <a:pt x="3313" y="1155"/>
                    <a:pt x="3293" y="1145"/>
                    <a:pt x="3271" y="1145"/>
                  </a:cubicBezTo>
                  <a:cubicBezTo>
                    <a:pt x="3248" y="1145"/>
                    <a:pt x="3223" y="1155"/>
                    <a:pt x="3203" y="1175"/>
                  </a:cubicBezTo>
                  <a:cubicBezTo>
                    <a:pt x="3084" y="1135"/>
                    <a:pt x="2925" y="1155"/>
                    <a:pt x="2806" y="1055"/>
                  </a:cubicBezTo>
                  <a:cubicBezTo>
                    <a:pt x="2746" y="1035"/>
                    <a:pt x="2706" y="1035"/>
                    <a:pt x="2646" y="1035"/>
                  </a:cubicBezTo>
                  <a:cubicBezTo>
                    <a:pt x="2229" y="936"/>
                    <a:pt x="1831" y="836"/>
                    <a:pt x="1413" y="697"/>
                  </a:cubicBezTo>
                  <a:cubicBezTo>
                    <a:pt x="995" y="478"/>
                    <a:pt x="418" y="538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9"/>
            <p:cNvSpPr/>
            <p:nvPr/>
          </p:nvSpPr>
          <p:spPr>
            <a:xfrm>
              <a:off x="4166325" y="3814150"/>
              <a:ext cx="88550" cy="17100"/>
            </a:xfrm>
            <a:custGeom>
              <a:avLst/>
              <a:gdLst/>
              <a:ahLst/>
              <a:cxnLst/>
              <a:rect l="l" t="t" r="r" b="b"/>
              <a:pathLst>
                <a:path w="3542" h="684" extrusionOk="0">
                  <a:moveTo>
                    <a:pt x="3170" y="0"/>
                  </a:moveTo>
                  <a:cubicBezTo>
                    <a:pt x="1856" y="0"/>
                    <a:pt x="637" y="284"/>
                    <a:pt x="0" y="684"/>
                  </a:cubicBezTo>
                  <a:cubicBezTo>
                    <a:pt x="1313" y="664"/>
                    <a:pt x="2407" y="167"/>
                    <a:pt x="3541" y="8"/>
                  </a:cubicBezTo>
                  <a:cubicBezTo>
                    <a:pt x="3417" y="3"/>
                    <a:pt x="3293" y="0"/>
                    <a:pt x="3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9"/>
            <p:cNvSpPr/>
            <p:nvPr/>
          </p:nvSpPr>
          <p:spPr>
            <a:xfrm>
              <a:off x="4620875" y="3924800"/>
              <a:ext cx="107925" cy="27675"/>
            </a:xfrm>
            <a:custGeom>
              <a:avLst/>
              <a:gdLst/>
              <a:ahLst/>
              <a:cxnLst/>
              <a:rect l="l" t="t" r="r" b="b"/>
              <a:pathLst>
                <a:path w="4317" h="1107" extrusionOk="0">
                  <a:moveTo>
                    <a:pt x="391" y="0"/>
                  </a:moveTo>
                  <a:cubicBezTo>
                    <a:pt x="274" y="0"/>
                    <a:pt x="158" y="6"/>
                    <a:pt x="40" y="18"/>
                  </a:cubicBezTo>
                  <a:cubicBezTo>
                    <a:pt x="0" y="97"/>
                    <a:pt x="0" y="157"/>
                    <a:pt x="40" y="256"/>
                  </a:cubicBezTo>
                  <a:cubicBezTo>
                    <a:pt x="80" y="316"/>
                    <a:pt x="159" y="356"/>
                    <a:pt x="239" y="376"/>
                  </a:cubicBezTo>
                  <a:cubicBezTo>
                    <a:pt x="676" y="435"/>
                    <a:pt x="1134" y="435"/>
                    <a:pt x="1512" y="674"/>
                  </a:cubicBezTo>
                  <a:cubicBezTo>
                    <a:pt x="2129" y="833"/>
                    <a:pt x="2745" y="893"/>
                    <a:pt x="3362" y="1092"/>
                  </a:cubicBezTo>
                  <a:cubicBezTo>
                    <a:pt x="3451" y="1102"/>
                    <a:pt x="3536" y="1107"/>
                    <a:pt x="3618" y="1107"/>
                  </a:cubicBezTo>
                  <a:cubicBezTo>
                    <a:pt x="3700" y="1107"/>
                    <a:pt x="3780" y="1102"/>
                    <a:pt x="3859" y="1092"/>
                  </a:cubicBezTo>
                  <a:cubicBezTo>
                    <a:pt x="3959" y="1052"/>
                    <a:pt x="4038" y="1032"/>
                    <a:pt x="4118" y="1012"/>
                  </a:cubicBezTo>
                  <a:cubicBezTo>
                    <a:pt x="4237" y="953"/>
                    <a:pt x="4317" y="893"/>
                    <a:pt x="4317" y="734"/>
                  </a:cubicBezTo>
                  <a:cubicBezTo>
                    <a:pt x="4257" y="654"/>
                    <a:pt x="4217" y="614"/>
                    <a:pt x="4138" y="595"/>
                  </a:cubicBezTo>
                  <a:cubicBezTo>
                    <a:pt x="3959" y="535"/>
                    <a:pt x="3760" y="475"/>
                    <a:pt x="3601" y="416"/>
                  </a:cubicBezTo>
                  <a:cubicBezTo>
                    <a:pt x="3422" y="356"/>
                    <a:pt x="3262" y="217"/>
                    <a:pt x="3064" y="177"/>
                  </a:cubicBezTo>
                  <a:cubicBezTo>
                    <a:pt x="2886" y="354"/>
                    <a:pt x="2705" y="413"/>
                    <a:pt x="2525" y="413"/>
                  </a:cubicBezTo>
                  <a:cubicBezTo>
                    <a:pt x="2281" y="413"/>
                    <a:pt x="2039" y="305"/>
                    <a:pt x="1810" y="237"/>
                  </a:cubicBezTo>
                  <a:cubicBezTo>
                    <a:pt x="1331" y="93"/>
                    <a:pt x="865" y="0"/>
                    <a:pt x="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9"/>
            <p:cNvSpPr/>
            <p:nvPr/>
          </p:nvSpPr>
          <p:spPr>
            <a:xfrm>
              <a:off x="4262800" y="3862300"/>
              <a:ext cx="88050" cy="18175"/>
            </a:xfrm>
            <a:custGeom>
              <a:avLst/>
              <a:gdLst/>
              <a:ahLst/>
              <a:cxnLst/>
              <a:rect l="l" t="t" r="r" b="b"/>
              <a:pathLst>
                <a:path w="3522" h="727" extrusionOk="0">
                  <a:moveTo>
                    <a:pt x="2722" y="1"/>
                  </a:moveTo>
                  <a:cubicBezTo>
                    <a:pt x="1806" y="1"/>
                    <a:pt x="950" y="332"/>
                    <a:pt x="0" y="528"/>
                  </a:cubicBezTo>
                  <a:cubicBezTo>
                    <a:pt x="138" y="679"/>
                    <a:pt x="260" y="726"/>
                    <a:pt x="371" y="726"/>
                  </a:cubicBezTo>
                  <a:cubicBezTo>
                    <a:pt x="436" y="726"/>
                    <a:pt x="498" y="710"/>
                    <a:pt x="557" y="688"/>
                  </a:cubicBezTo>
                  <a:cubicBezTo>
                    <a:pt x="1254" y="429"/>
                    <a:pt x="1970" y="429"/>
                    <a:pt x="2706" y="329"/>
                  </a:cubicBezTo>
                  <a:cubicBezTo>
                    <a:pt x="2725" y="327"/>
                    <a:pt x="2745" y="325"/>
                    <a:pt x="2765" y="325"/>
                  </a:cubicBezTo>
                  <a:cubicBezTo>
                    <a:pt x="2908" y="325"/>
                    <a:pt x="3070" y="391"/>
                    <a:pt x="3220" y="391"/>
                  </a:cubicBezTo>
                  <a:cubicBezTo>
                    <a:pt x="3331" y="391"/>
                    <a:pt x="3435" y="355"/>
                    <a:pt x="3521" y="230"/>
                  </a:cubicBezTo>
                  <a:cubicBezTo>
                    <a:pt x="3501" y="131"/>
                    <a:pt x="3382" y="111"/>
                    <a:pt x="3322" y="51"/>
                  </a:cubicBezTo>
                  <a:cubicBezTo>
                    <a:pt x="3118" y="16"/>
                    <a:pt x="2919" y="1"/>
                    <a:pt x="27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9"/>
            <p:cNvSpPr/>
            <p:nvPr/>
          </p:nvSpPr>
          <p:spPr>
            <a:xfrm>
              <a:off x="4652200" y="3791950"/>
              <a:ext cx="66175" cy="41300"/>
            </a:xfrm>
            <a:custGeom>
              <a:avLst/>
              <a:gdLst/>
              <a:ahLst/>
              <a:cxnLst/>
              <a:rect l="l" t="t" r="r" b="b"/>
              <a:pathLst>
                <a:path w="2647" h="1652" extrusionOk="0">
                  <a:moveTo>
                    <a:pt x="597" y="0"/>
                  </a:moveTo>
                  <a:cubicBezTo>
                    <a:pt x="398" y="20"/>
                    <a:pt x="219" y="60"/>
                    <a:pt x="100" y="199"/>
                  </a:cubicBezTo>
                  <a:cubicBezTo>
                    <a:pt x="80" y="219"/>
                    <a:pt x="20" y="259"/>
                    <a:pt x="0" y="259"/>
                  </a:cubicBezTo>
                  <a:cubicBezTo>
                    <a:pt x="418" y="498"/>
                    <a:pt x="796" y="796"/>
                    <a:pt x="1273" y="935"/>
                  </a:cubicBezTo>
                  <a:cubicBezTo>
                    <a:pt x="1691" y="1154"/>
                    <a:pt x="2049" y="1473"/>
                    <a:pt x="2487" y="1652"/>
                  </a:cubicBezTo>
                  <a:cubicBezTo>
                    <a:pt x="2586" y="1572"/>
                    <a:pt x="2646" y="1453"/>
                    <a:pt x="2626" y="1333"/>
                  </a:cubicBezTo>
                  <a:cubicBezTo>
                    <a:pt x="2606" y="1234"/>
                    <a:pt x="2586" y="1154"/>
                    <a:pt x="2566" y="1075"/>
                  </a:cubicBezTo>
                  <a:cubicBezTo>
                    <a:pt x="2228" y="756"/>
                    <a:pt x="1910" y="478"/>
                    <a:pt x="1492" y="339"/>
                  </a:cubicBezTo>
                  <a:cubicBezTo>
                    <a:pt x="1443" y="319"/>
                    <a:pt x="1388" y="309"/>
                    <a:pt x="1333" y="309"/>
                  </a:cubicBezTo>
                  <a:cubicBezTo>
                    <a:pt x="1278" y="309"/>
                    <a:pt x="1224" y="319"/>
                    <a:pt x="1174" y="339"/>
                  </a:cubicBezTo>
                  <a:cubicBezTo>
                    <a:pt x="1114" y="359"/>
                    <a:pt x="1094" y="398"/>
                    <a:pt x="1094" y="458"/>
                  </a:cubicBezTo>
                  <a:cubicBezTo>
                    <a:pt x="1074" y="398"/>
                    <a:pt x="1074" y="359"/>
                    <a:pt x="1114" y="299"/>
                  </a:cubicBezTo>
                  <a:cubicBezTo>
                    <a:pt x="1015" y="100"/>
                    <a:pt x="796" y="60"/>
                    <a:pt x="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9"/>
            <p:cNvSpPr/>
            <p:nvPr/>
          </p:nvSpPr>
          <p:spPr>
            <a:xfrm>
              <a:off x="4738225" y="3939025"/>
              <a:ext cx="77600" cy="29000"/>
            </a:xfrm>
            <a:custGeom>
              <a:avLst/>
              <a:gdLst/>
              <a:ahLst/>
              <a:cxnLst/>
              <a:rect l="l" t="t" r="r" b="b"/>
              <a:pathLst>
                <a:path w="3104" h="1160" extrusionOk="0">
                  <a:moveTo>
                    <a:pt x="358" y="0"/>
                  </a:moveTo>
                  <a:cubicBezTo>
                    <a:pt x="254" y="0"/>
                    <a:pt x="163" y="48"/>
                    <a:pt x="100" y="185"/>
                  </a:cubicBezTo>
                  <a:cubicBezTo>
                    <a:pt x="1" y="443"/>
                    <a:pt x="200" y="543"/>
                    <a:pt x="359" y="642"/>
                  </a:cubicBezTo>
                  <a:cubicBezTo>
                    <a:pt x="498" y="722"/>
                    <a:pt x="637" y="742"/>
                    <a:pt x="757" y="782"/>
                  </a:cubicBezTo>
                  <a:cubicBezTo>
                    <a:pt x="790" y="779"/>
                    <a:pt x="822" y="778"/>
                    <a:pt x="854" y="778"/>
                  </a:cubicBezTo>
                  <a:cubicBezTo>
                    <a:pt x="1406" y="778"/>
                    <a:pt x="1863" y="1084"/>
                    <a:pt x="2408" y="1159"/>
                  </a:cubicBezTo>
                  <a:cubicBezTo>
                    <a:pt x="2502" y="1013"/>
                    <a:pt x="2617" y="988"/>
                    <a:pt x="2744" y="988"/>
                  </a:cubicBezTo>
                  <a:cubicBezTo>
                    <a:pt x="2812" y="988"/>
                    <a:pt x="2884" y="995"/>
                    <a:pt x="2956" y="995"/>
                  </a:cubicBezTo>
                  <a:cubicBezTo>
                    <a:pt x="3005" y="995"/>
                    <a:pt x="3055" y="992"/>
                    <a:pt x="3104" y="980"/>
                  </a:cubicBezTo>
                  <a:cubicBezTo>
                    <a:pt x="2428" y="602"/>
                    <a:pt x="1731" y="324"/>
                    <a:pt x="975" y="225"/>
                  </a:cubicBezTo>
                  <a:cubicBezTo>
                    <a:pt x="856" y="225"/>
                    <a:pt x="757" y="145"/>
                    <a:pt x="657" y="85"/>
                  </a:cubicBezTo>
                  <a:cubicBezTo>
                    <a:pt x="554" y="38"/>
                    <a:pt x="451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9"/>
            <p:cNvSpPr/>
            <p:nvPr/>
          </p:nvSpPr>
          <p:spPr>
            <a:xfrm>
              <a:off x="4501150" y="3907875"/>
              <a:ext cx="56075" cy="16925"/>
            </a:xfrm>
            <a:custGeom>
              <a:avLst/>
              <a:gdLst/>
              <a:ahLst/>
              <a:cxnLst/>
              <a:rect l="l" t="t" r="r" b="b"/>
              <a:pathLst>
                <a:path w="2243" h="677" extrusionOk="0">
                  <a:moveTo>
                    <a:pt x="709" y="1"/>
                  </a:moveTo>
                  <a:cubicBezTo>
                    <a:pt x="500" y="1"/>
                    <a:pt x="366" y="105"/>
                    <a:pt x="94" y="317"/>
                  </a:cubicBezTo>
                  <a:cubicBezTo>
                    <a:pt x="1" y="523"/>
                    <a:pt x="48" y="676"/>
                    <a:pt x="305" y="676"/>
                  </a:cubicBezTo>
                  <a:cubicBezTo>
                    <a:pt x="320" y="676"/>
                    <a:pt x="336" y="676"/>
                    <a:pt x="353" y="675"/>
                  </a:cubicBezTo>
                  <a:cubicBezTo>
                    <a:pt x="641" y="645"/>
                    <a:pt x="920" y="630"/>
                    <a:pt x="1198" y="630"/>
                  </a:cubicBezTo>
                  <a:cubicBezTo>
                    <a:pt x="1477" y="630"/>
                    <a:pt x="1755" y="645"/>
                    <a:pt x="2044" y="675"/>
                  </a:cubicBezTo>
                  <a:cubicBezTo>
                    <a:pt x="2123" y="615"/>
                    <a:pt x="2223" y="595"/>
                    <a:pt x="2243" y="476"/>
                  </a:cubicBezTo>
                  <a:cubicBezTo>
                    <a:pt x="2143" y="337"/>
                    <a:pt x="1984" y="337"/>
                    <a:pt x="1845" y="337"/>
                  </a:cubicBezTo>
                  <a:cubicBezTo>
                    <a:pt x="1813" y="369"/>
                    <a:pt x="1769" y="407"/>
                    <a:pt x="1742" y="407"/>
                  </a:cubicBezTo>
                  <a:cubicBezTo>
                    <a:pt x="1718" y="407"/>
                    <a:pt x="1707" y="379"/>
                    <a:pt x="1726" y="297"/>
                  </a:cubicBezTo>
                  <a:cubicBezTo>
                    <a:pt x="1185" y="100"/>
                    <a:pt x="912" y="1"/>
                    <a:pt x="7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9"/>
            <p:cNvSpPr/>
            <p:nvPr/>
          </p:nvSpPr>
          <p:spPr>
            <a:xfrm>
              <a:off x="4168800" y="3749675"/>
              <a:ext cx="52250" cy="50250"/>
            </a:xfrm>
            <a:custGeom>
              <a:avLst/>
              <a:gdLst/>
              <a:ahLst/>
              <a:cxnLst/>
              <a:rect l="l" t="t" r="r" b="b"/>
              <a:pathLst>
                <a:path w="2090" h="2010" extrusionOk="0">
                  <a:moveTo>
                    <a:pt x="239" y="1"/>
                  </a:moveTo>
                  <a:cubicBezTo>
                    <a:pt x="160" y="1"/>
                    <a:pt x="100" y="60"/>
                    <a:pt x="40" y="100"/>
                  </a:cubicBezTo>
                  <a:cubicBezTo>
                    <a:pt x="1" y="180"/>
                    <a:pt x="1" y="259"/>
                    <a:pt x="1" y="319"/>
                  </a:cubicBezTo>
                  <a:cubicBezTo>
                    <a:pt x="20" y="359"/>
                    <a:pt x="20" y="398"/>
                    <a:pt x="40" y="418"/>
                  </a:cubicBezTo>
                  <a:cubicBezTo>
                    <a:pt x="100" y="478"/>
                    <a:pt x="140" y="558"/>
                    <a:pt x="200" y="597"/>
                  </a:cubicBezTo>
                  <a:lnTo>
                    <a:pt x="259" y="677"/>
                  </a:lnTo>
                  <a:cubicBezTo>
                    <a:pt x="319" y="717"/>
                    <a:pt x="359" y="776"/>
                    <a:pt x="438" y="816"/>
                  </a:cubicBezTo>
                  <a:cubicBezTo>
                    <a:pt x="856" y="1194"/>
                    <a:pt x="1194" y="1592"/>
                    <a:pt x="1532" y="2010"/>
                  </a:cubicBezTo>
                  <a:cubicBezTo>
                    <a:pt x="1711" y="1990"/>
                    <a:pt x="1851" y="1950"/>
                    <a:pt x="2010" y="1910"/>
                  </a:cubicBezTo>
                  <a:cubicBezTo>
                    <a:pt x="2010" y="1851"/>
                    <a:pt x="2030" y="1791"/>
                    <a:pt x="2030" y="1711"/>
                  </a:cubicBezTo>
                  <a:cubicBezTo>
                    <a:pt x="2030" y="1711"/>
                    <a:pt x="2050" y="1711"/>
                    <a:pt x="2089" y="1672"/>
                  </a:cubicBezTo>
                  <a:cubicBezTo>
                    <a:pt x="2089" y="1652"/>
                    <a:pt x="2050" y="1592"/>
                    <a:pt x="2010" y="1572"/>
                  </a:cubicBezTo>
                  <a:cubicBezTo>
                    <a:pt x="1333" y="1134"/>
                    <a:pt x="916" y="438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9"/>
            <p:cNvSpPr/>
            <p:nvPr/>
          </p:nvSpPr>
          <p:spPr>
            <a:xfrm>
              <a:off x="4160850" y="3752750"/>
              <a:ext cx="48750" cy="49175"/>
            </a:xfrm>
            <a:custGeom>
              <a:avLst/>
              <a:gdLst/>
              <a:ahLst/>
              <a:cxnLst/>
              <a:rect l="l" t="t" r="r" b="b"/>
              <a:pathLst>
                <a:path w="1950" h="1967" extrusionOk="0">
                  <a:moveTo>
                    <a:pt x="121" y="1"/>
                  </a:moveTo>
                  <a:cubicBezTo>
                    <a:pt x="76" y="1"/>
                    <a:pt x="43" y="33"/>
                    <a:pt x="0" y="76"/>
                  </a:cubicBezTo>
                  <a:cubicBezTo>
                    <a:pt x="40" y="236"/>
                    <a:pt x="80" y="355"/>
                    <a:pt x="179" y="454"/>
                  </a:cubicBezTo>
                  <a:cubicBezTo>
                    <a:pt x="617" y="872"/>
                    <a:pt x="1114" y="1210"/>
                    <a:pt x="1313" y="1827"/>
                  </a:cubicBezTo>
                  <a:cubicBezTo>
                    <a:pt x="1343" y="1936"/>
                    <a:pt x="1423" y="1966"/>
                    <a:pt x="1520" y="1966"/>
                  </a:cubicBezTo>
                  <a:cubicBezTo>
                    <a:pt x="1617" y="1966"/>
                    <a:pt x="1731" y="1936"/>
                    <a:pt x="1830" y="1927"/>
                  </a:cubicBezTo>
                  <a:cubicBezTo>
                    <a:pt x="1811" y="1728"/>
                    <a:pt x="1950" y="1549"/>
                    <a:pt x="1711" y="1370"/>
                  </a:cubicBezTo>
                  <a:cubicBezTo>
                    <a:pt x="1353" y="1151"/>
                    <a:pt x="1055" y="832"/>
                    <a:pt x="736" y="554"/>
                  </a:cubicBezTo>
                  <a:cubicBezTo>
                    <a:pt x="677" y="514"/>
                    <a:pt x="637" y="454"/>
                    <a:pt x="557" y="415"/>
                  </a:cubicBezTo>
                  <a:cubicBezTo>
                    <a:pt x="498" y="335"/>
                    <a:pt x="458" y="275"/>
                    <a:pt x="378" y="236"/>
                  </a:cubicBezTo>
                  <a:cubicBezTo>
                    <a:pt x="358" y="176"/>
                    <a:pt x="319" y="136"/>
                    <a:pt x="279" y="57"/>
                  </a:cubicBezTo>
                  <a:cubicBezTo>
                    <a:pt x="239" y="57"/>
                    <a:pt x="219" y="37"/>
                    <a:pt x="179" y="17"/>
                  </a:cubicBezTo>
                  <a:cubicBezTo>
                    <a:pt x="157" y="6"/>
                    <a:pt x="13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9"/>
            <p:cNvSpPr/>
            <p:nvPr/>
          </p:nvSpPr>
          <p:spPr>
            <a:xfrm>
              <a:off x="4721825" y="3933175"/>
              <a:ext cx="42800" cy="31675"/>
            </a:xfrm>
            <a:custGeom>
              <a:avLst/>
              <a:gdLst/>
              <a:ahLst/>
              <a:cxnLst/>
              <a:rect l="l" t="t" r="r" b="b"/>
              <a:pathLst>
                <a:path w="1712" h="1267" extrusionOk="0">
                  <a:moveTo>
                    <a:pt x="194" y="1"/>
                  </a:moveTo>
                  <a:cubicBezTo>
                    <a:pt x="156" y="1"/>
                    <a:pt x="118" y="1"/>
                    <a:pt x="80" y="1"/>
                  </a:cubicBezTo>
                  <a:cubicBezTo>
                    <a:pt x="20" y="61"/>
                    <a:pt x="20" y="100"/>
                    <a:pt x="20" y="180"/>
                  </a:cubicBezTo>
                  <a:cubicBezTo>
                    <a:pt x="60" y="220"/>
                    <a:pt x="100" y="260"/>
                    <a:pt x="179" y="260"/>
                  </a:cubicBezTo>
                  <a:cubicBezTo>
                    <a:pt x="259" y="260"/>
                    <a:pt x="279" y="279"/>
                    <a:pt x="259" y="359"/>
                  </a:cubicBezTo>
                  <a:cubicBezTo>
                    <a:pt x="179" y="419"/>
                    <a:pt x="100" y="478"/>
                    <a:pt x="20" y="558"/>
                  </a:cubicBezTo>
                  <a:cubicBezTo>
                    <a:pt x="0" y="677"/>
                    <a:pt x="60" y="777"/>
                    <a:pt x="159" y="876"/>
                  </a:cubicBezTo>
                  <a:cubicBezTo>
                    <a:pt x="219" y="916"/>
                    <a:pt x="299" y="936"/>
                    <a:pt x="378" y="936"/>
                  </a:cubicBezTo>
                  <a:cubicBezTo>
                    <a:pt x="406" y="930"/>
                    <a:pt x="433" y="927"/>
                    <a:pt x="460" y="927"/>
                  </a:cubicBezTo>
                  <a:cubicBezTo>
                    <a:pt x="754" y="927"/>
                    <a:pt x="1016" y="1266"/>
                    <a:pt x="1319" y="1266"/>
                  </a:cubicBezTo>
                  <a:cubicBezTo>
                    <a:pt x="1430" y="1266"/>
                    <a:pt x="1546" y="1220"/>
                    <a:pt x="1671" y="1095"/>
                  </a:cubicBezTo>
                  <a:cubicBezTo>
                    <a:pt x="1671" y="1095"/>
                    <a:pt x="1691" y="1075"/>
                    <a:pt x="1691" y="1016"/>
                  </a:cubicBezTo>
                  <a:cubicBezTo>
                    <a:pt x="1711" y="976"/>
                    <a:pt x="1691" y="956"/>
                    <a:pt x="1651" y="896"/>
                  </a:cubicBezTo>
                  <a:cubicBezTo>
                    <a:pt x="1492" y="836"/>
                    <a:pt x="1313" y="777"/>
                    <a:pt x="1174" y="717"/>
                  </a:cubicBezTo>
                  <a:cubicBezTo>
                    <a:pt x="1055" y="677"/>
                    <a:pt x="816" y="717"/>
                    <a:pt x="876" y="518"/>
                  </a:cubicBezTo>
                  <a:cubicBezTo>
                    <a:pt x="900" y="397"/>
                    <a:pt x="997" y="379"/>
                    <a:pt x="1102" y="379"/>
                  </a:cubicBezTo>
                  <a:cubicBezTo>
                    <a:pt x="1146" y="379"/>
                    <a:pt x="1191" y="382"/>
                    <a:pt x="1233" y="382"/>
                  </a:cubicBezTo>
                  <a:cubicBezTo>
                    <a:pt x="1254" y="382"/>
                    <a:pt x="1275" y="382"/>
                    <a:pt x="1293" y="379"/>
                  </a:cubicBezTo>
                  <a:cubicBezTo>
                    <a:pt x="968" y="17"/>
                    <a:pt x="576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9"/>
            <p:cNvSpPr/>
            <p:nvPr/>
          </p:nvSpPr>
          <p:spPr>
            <a:xfrm>
              <a:off x="4596000" y="3815325"/>
              <a:ext cx="71150" cy="24900"/>
            </a:xfrm>
            <a:custGeom>
              <a:avLst/>
              <a:gdLst/>
              <a:ahLst/>
              <a:cxnLst/>
              <a:rect l="l" t="t" r="r" b="b"/>
              <a:pathLst>
                <a:path w="2846" h="996" extrusionOk="0">
                  <a:moveTo>
                    <a:pt x="179" y="0"/>
                  </a:moveTo>
                  <a:lnTo>
                    <a:pt x="0" y="160"/>
                  </a:lnTo>
                  <a:cubicBezTo>
                    <a:pt x="915" y="617"/>
                    <a:pt x="1870" y="736"/>
                    <a:pt x="2845" y="995"/>
                  </a:cubicBezTo>
                  <a:cubicBezTo>
                    <a:pt x="2029" y="458"/>
                    <a:pt x="1134" y="1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9"/>
            <p:cNvSpPr/>
            <p:nvPr/>
          </p:nvSpPr>
          <p:spPr>
            <a:xfrm>
              <a:off x="4662150" y="3863075"/>
              <a:ext cx="41300" cy="22400"/>
            </a:xfrm>
            <a:custGeom>
              <a:avLst/>
              <a:gdLst/>
              <a:ahLst/>
              <a:cxnLst/>
              <a:rect l="l" t="t" r="r" b="b"/>
              <a:pathLst>
                <a:path w="1652" h="896" extrusionOk="0">
                  <a:moveTo>
                    <a:pt x="378" y="0"/>
                  </a:moveTo>
                  <a:cubicBezTo>
                    <a:pt x="299" y="179"/>
                    <a:pt x="179" y="298"/>
                    <a:pt x="0" y="378"/>
                  </a:cubicBezTo>
                  <a:cubicBezTo>
                    <a:pt x="60" y="577"/>
                    <a:pt x="299" y="537"/>
                    <a:pt x="378" y="696"/>
                  </a:cubicBezTo>
                  <a:cubicBezTo>
                    <a:pt x="776" y="776"/>
                    <a:pt x="1154" y="836"/>
                    <a:pt x="1592" y="895"/>
                  </a:cubicBezTo>
                  <a:cubicBezTo>
                    <a:pt x="1592" y="836"/>
                    <a:pt x="1611" y="816"/>
                    <a:pt x="1651" y="796"/>
                  </a:cubicBezTo>
                  <a:cubicBezTo>
                    <a:pt x="1592" y="577"/>
                    <a:pt x="1333" y="517"/>
                    <a:pt x="1253" y="318"/>
                  </a:cubicBezTo>
                  <a:cubicBezTo>
                    <a:pt x="995" y="100"/>
                    <a:pt x="696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9"/>
            <p:cNvSpPr/>
            <p:nvPr/>
          </p:nvSpPr>
          <p:spPr>
            <a:xfrm>
              <a:off x="4484100" y="3816825"/>
              <a:ext cx="59200" cy="16925"/>
            </a:xfrm>
            <a:custGeom>
              <a:avLst/>
              <a:gdLst/>
              <a:ahLst/>
              <a:cxnLst/>
              <a:rect l="l" t="t" r="r" b="b"/>
              <a:pathLst>
                <a:path w="2368" h="677" extrusionOk="0">
                  <a:moveTo>
                    <a:pt x="80" y="0"/>
                  </a:moveTo>
                  <a:cubicBezTo>
                    <a:pt x="160" y="179"/>
                    <a:pt x="498" y="159"/>
                    <a:pt x="458" y="398"/>
                  </a:cubicBezTo>
                  <a:cubicBezTo>
                    <a:pt x="418" y="577"/>
                    <a:pt x="160" y="478"/>
                    <a:pt x="1" y="537"/>
                  </a:cubicBezTo>
                  <a:cubicBezTo>
                    <a:pt x="146" y="658"/>
                    <a:pt x="298" y="676"/>
                    <a:pt x="458" y="676"/>
                  </a:cubicBezTo>
                  <a:cubicBezTo>
                    <a:pt x="526" y="676"/>
                    <a:pt x="595" y="673"/>
                    <a:pt x="665" y="673"/>
                  </a:cubicBezTo>
                  <a:cubicBezTo>
                    <a:pt x="702" y="673"/>
                    <a:pt x="739" y="674"/>
                    <a:pt x="776" y="676"/>
                  </a:cubicBezTo>
                  <a:cubicBezTo>
                    <a:pt x="883" y="448"/>
                    <a:pt x="1002" y="383"/>
                    <a:pt x="1203" y="383"/>
                  </a:cubicBezTo>
                  <a:cubicBezTo>
                    <a:pt x="1265" y="383"/>
                    <a:pt x="1334" y="389"/>
                    <a:pt x="1413" y="398"/>
                  </a:cubicBezTo>
                  <a:cubicBezTo>
                    <a:pt x="1635" y="426"/>
                    <a:pt x="1848" y="599"/>
                    <a:pt x="2072" y="599"/>
                  </a:cubicBezTo>
                  <a:cubicBezTo>
                    <a:pt x="2168" y="599"/>
                    <a:pt x="2266" y="567"/>
                    <a:pt x="2368" y="478"/>
                  </a:cubicBezTo>
                  <a:cubicBezTo>
                    <a:pt x="1652" y="100"/>
                    <a:pt x="856" y="13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9"/>
            <p:cNvSpPr/>
            <p:nvPr/>
          </p:nvSpPr>
          <p:spPr>
            <a:xfrm>
              <a:off x="4455750" y="3907325"/>
              <a:ext cx="48775" cy="13075"/>
            </a:xfrm>
            <a:custGeom>
              <a:avLst/>
              <a:gdLst/>
              <a:ahLst/>
              <a:cxnLst/>
              <a:rect l="l" t="t" r="r" b="b"/>
              <a:pathLst>
                <a:path w="1951" h="523" extrusionOk="0">
                  <a:moveTo>
                    <a:pt x="1" y="1"/>
                  </a:moveTo>
                  <a:cubicBezTo>
                    <a:pt x="200" y="319"/>
                    <a:pt x="617" y="40"/>
                    <a:pt x="956" y="319"/>
                  </a:cubicBezTo>
                  <a:cubicBezTo>
                    <a:pt x="717" y="339"/>
                    <a:pt x="597" y="339"/>
                    <a:pt x="458" y="359"/>
                  </a:cubicBezTo>
                  <a:cubicBezTo>
                    <a:pt x="681" y="474"/>
                    <a:pt x="903" y="522"/>
                    <a:pt x="1125" y="522"/>
                  </a:cubicBezTo>
                  <a:cubicBezTo>
                    <a:pt x="1400" y="522"/>
                    <a:pt x="1675" y="449"/>
                    <a:pt x="1950" y="339"/>
                  </a:cubicBezTo>
                  <a:cubicBezTo>
                    <a:pt x="1804" y="120"/>
                    <a:pt x="1625" y="18"/>
                    <a:pt x="1366" y="18"/>
                  </a:cubicBezTo>
                  <a:cubicBezTo>
                    <a:pt x="1342" y="18"/>
                    <a:pt x="1318" y="19"/>
                    <a:pt x="1294" y="20"/>
                  </a:cubicBezTo>
                  <a:cubicBezTo>
                    <a:pt x="1210" y="24"/>
                    <a:pt x="1125" y="26"/>
                    <a:pt x="1039" y="26"/>
                  </a:cubicBezTo>
                  <a:cubicBezTo>
                    <a:pt x="695" y="26"/>
                    <a:pt x="335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9"/>
            <p:cNvSpPr/>
            <p:nvPr/>
          </p:nvSpPr>
          <p:spPr>
            <a:xfrm>
              <a:off x="4867525" y="3932700"/>
              <a:ext cx="30875" cy="27950"/>
            </a:xfrm>
            <a:custGeom>
              <a:avLst/>
              <a:gdLst/>
              <a:ahLst/>
              <a:cxnLst/>
              <a:rect l="l" t="t" r="r" b="b"/>
              <a:pathLst>
                <a:path w="1235" h="1118" extrusionOk="0">
                  <a:moveTo>
                    <a:pt x="518" y="40"/>
                  </a:moveTo>
                  <a:cubicBezTo>
                    <a:pt x="339" y="119"/>
                    <a:pt x="120" y="0"/>
                    <a:pt x="1" y="219"/>
                  </a:cubicBezTo>
                  <a:cubicBezTo>
                    <a:pt x="299" y="517"/>
                    <a:pt x="518" y="855"/>
                    <a:pt x="896" y="1094"/>
                  </a:cubicBezTo>
                  <a:cubicBezTo>
                    <a:pt x="936" y="1110"/>
                    <a:pt x="971" y="1117"/>
                    <a:pt x="1001" y="1117"/>
                  </a:cubicBezTo>
                  <a:cubicBezTo>
                    <a:pt x="1120" y="1117"/>
                    <a:pt x="1171" y="1006"/>
                    <a:pt x="1234" y="895"/>
                  </a:cubicBezTo>
                  <a:cubicBezTo>
                    <a:pt x="1055" y="577"/>
                    <a:pt x="936" y="179"/>
                    <a:pt x="51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9"/>
            <p:cNvSpPr/>
            <p:nvPr/>
          </p:nvSpPr>
          <p:spPr>
            <a:xfrm>
              <a:off x="4818800" y="3892900"/>
              <a:ext cx="40300" cy="29000"/>
            </a:xfrm>
            <a:custGeom>
              <a:avLst/>
              <a:gdLst/>
              <a:ahLst/>
              <a:cxnLst/>
              <a:rect l="l" t="t" r="r" b="b"/>
              <a:pathLst>
                <a:path w="1612" h="1160" extrusionOk="0">
                  <a:moveTo>
                    <a:pt x="955" y="1"/>
                  </a:moveTo>
                  <a:cubicBezTo>
                    <a:pt x="896" y="21"/>
                    <a:pt x="816" y="40"/>
                    <a:pt x="756" y="60"/>
                  </a:cubicBezTo>
                  <a:cubicBezTo>
                    <a:pt x="663" y="113"/>
                    <a:pt x="571" y="122"/>
                    <a:pt x="484" y="122"/>
                  </a:cubicBezTo>
                  <a:cubicBezTo>
                    <a:pt x="440" y="122"/>
                    <a:pt x="398" y="120"/>
                    <a:pt x="358" y="120"/>
                  </a:cubicBezTo>
                  <a:cubicBezTo>
                    <a:pt x="335" y="115"/>
                    <a:pt x="311" y="113"/>
                    <a:pt x="288" y="113"/>
                  </a:cubicBezTo>
                  <a:cubicBezTo>
                    <a:pt x="212" y="113"/>
                    <a:pt x="136" y="139"/>
                    <a:pt x="60" y="200"/>
                  </a:cubicBezTo>
                  <a:lnTo>
                    <a:pt x="0" y="239"/>
                  </a:lnTo>
                  <a:cubicBezTo>
                    <a:pt x="319" y="637"/>
                    <a:pt x="796" y="876"/>
                    <a:pt x="1254" y="1095"/>
                  </a:cubicBezTo>
                  <a:cubicBezTo>
                    <a:pt x="1338" y="1133"/>
                    <a:pt x="1410" y="1160"/>
                    <a:pt x="1467" y="1160"/>
                  </a:cubicBezTo>
                  <a:cubicBezTo>
                    <a:pt x="1559" y="1160"/>
                    <a:pt x="1612" y="1092"/>
                    <a:pt x="1612" y="896"/>
                  </a:cubicBezTo>
                  <a:cubicBezTo>
                    <a:pt x="1273" y="697"/>
                    <a:pt x="1154" y="319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9"/>
            <p:cNvSpPr/>
            <p:nvPr/>
          </p:nvSpPr>
          <p:spPr>
            <a:xfrm>
              <a:off x="4380150" y="3802425"/>
              <a:ext cx="43800" cy="15900"/>
            </a:xfrm>
            <a:custGeom>
              <a:avLst/>
              <a:gdLst/>
              <a:ahLst/>
              <a:cxnLst/>
              <a:rect l="l" t="t" r="r" b="b"/>
              <a:pathLst>
                <a:path w="1752" h="636" extrusionOk="0">
                  <a:moveTo>
                    <a:pt x="301" y="1"/>
                  </a:moveTo>
                  <a:cubicBezTo>
                    <a:pt x="203" y="1"/>
                    <a:pt x="104" y="6"/>
                    <a:pt x="1" y="19"/>
                  </a:cubicBezTo>
                  <a:cubicBezTo>
                    <a:pt x="100" y="158"/>
                    <a:pt x="140" y="238"/>
                    <a:pt x="220" y="337"/>
                  </a:cubicBezTo>
                  <a:cubicBezTo>
                    <a:pt x="359" y="477"/>
                    <a:pt x="598" y="357"/>
                    <a:pt x="737" y="477"/>
                  </a:cubicBezTo>
                  <a:cubicBezTo>
                    <a:pt x="836" y="516"/>
                    <a:pt x="936" y="516"/>
                    <a:pt x="1035" y="536"/>
                  </a:cubicBezTo>
                  <a:cubicBezTo>
                    <a:pt x="1254" y="437"/>
                    <a:pt x="1592" y="636"/>
                    <a:pt x="1752" y="218"/>
                  </a:cubicBezTo>
                  <a:cubicBezTo>
                    <a:pt x="1251" y="151"/>
                    <a:pt x="807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9"/>
            <p:cNvSpPr/>
            <p:nvPr/>
          </p:nvSpPr>
          <p:spPr>
            <a:xfrm>
              <a:off x="4728275" y="3831225"/>
              <a:ext cx="33350" cy="28875"/>
            </a:xfrm>
            <a:custGeom>
              <a:avLst/>
              <a:gdLst/>
              <a:ahLst/>
              <a:cxnLst/>
              <a:rect l="l" t="t" r="r" b="b"/>
              <a:pathLst>
                <a:path w="1334" h="1155" extrusionOk="0">
                  <a:moveTo>
                    <a:pt x="180" y="1"/>
                  </a:moveTo>
                  <a:cubicBezTo>
                    <a:pt x="41" y="81"/>
                    <a:pt x="1" y="220"/>
                    <a:pt x="1" y="399"/>
                  </a:cubicBezTo>
                  <a:cubicBezTo>
                    <a:pt x="339" y="757"/>
                    <a:pt x="657" y="1095"/>
                    <a:pt x="1175" y="1155"/>
                  </a:cubicBezTo>
                  <a:cubicBezTo>
                    <a:pt x="1314" y="1075"/>
                    <a:pt x="1334" y="936"/>
                    <a:pt x="1334" y="797"/>
                  </a:cubicBezTo>
                  <a:cubicBezTo>
                    <a:pt x="1314" y="717"/>
                    <a:pt x="1294" y="638"/>
                    <a:pt x="1234" y="578"/>
                  </a:cubicBezTo>
                  <a:cubicBezTo>
                    <a:pt x="916" y="359"/>
                    <a:pt x="637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9"/>
            <p:cNvSpPr/>
            <p:nvPr/>
          </p:nvSpPr>
          <p:spPr>
            <a:xfrm>
              <a:off x="4749175" y="3902850"/>
              <a:ext cx="49250" cy="22900"/>
            </a:xfrm>
            <a:custGeom>
              <a:avLst/>
              <a:gdLst/>
              <a:ahLst/>
              <a:cxnLst/>
              <a:rect l="l" t="t" r="r" b="b"/>
              <a:pathLst>
                <a:path w="1970" h="916" extrusionOk="0">
                  <a:moveTo>
                    <a:pt x="378" y="1"/>
                  </a:moveTo>
                  <a:cubicBezTo>
                    <a:pt x="219" y="1"/>
                    <a:pt x="80" y="20"/>
                    <a:pt x="0" y="219"/>
                  </a:cubicBezTo>
                  <a:cubicBezTo>
                    <a:pt x="577" y="538"/>
                    <a:pt x="1214" y="737"/>
                    <a:pt x="1970" y="916"/>
                  </a:cubicBezTo>
                  <a:cubicBezTo>
                    <a:pt x="1512" y="339"/>
                    <a:pt x="876" y="279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9"/>
            <p:cNvSpPr/>
            <p:nvPr/>
          </p:nvSpPr>
          <p:spPr>
            <a:xfrm>
              <a:off x="4323975" y="3904225"/>
              <a:ext cx="70125" cy="13325"/>
            </a:xfrm>
            <a:custGeom>
              <a:avLst/>
              <a:gdLst/>
              <a:ahLst/>
              <a:cxnLst/>
              <a:rect l="l" t="t" r="r" b="b"/>
              <a:pathLst>
                <a:path w="2805" h="533" extrusionOk="0">
                  <a:moveTo>
                    <a:pt x="1957" y="0"/>
                  </a:moveTo>
                  <a:cubicBezTo>
                    <a:pt x="1305" y="0"/>
                    <a:pt x="652" y="181"/>
                    <a:pt x="0" y="264"/>
                  </a:cubicBezTo>
                  <a:lnTo>
                    <a:pt x="0" y="343"/>
                  </a:lnTo>
                  <a:cubicBezTo>
                    <a:pt x="344" y="482"/>
                    <a:pt x="688" y="533"/>
                    <a:pt x="1032" y="533"/>
                  </a:cubicBezTo>
                  <a:cubicBezTo>
                    <a:pt x="1623" y="533"/>
                    <a:pt x="2214" y="384"/>
                    <a:pt x="2805" y="284"/>
                  </a:cubicBezTo>
                  <a:lnTo>
                    <a:pt x="2805" y="125"/>
                  </a:lnTo>
                  <a:cubicBezTo>
                    <a:pt x="2522" y="34"/>
                    <a:pt x="2239" y="0"/>
                    <a:pt x="1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9"/>
            <p:cNvSpPr/>
            <p:nvPr/>
          </p:nvSpPr>
          <p:spPr>
            <a:xfrm>
              <a:off x="4231475" y="3714650"/>
              <a:ext cx="57700" cy="8700"/>
            </a:xfrm>
            <a:custGeom>
              <a:avLst/>
              <a:gdLst/>
              <a:ahLst/>
              <a:cxnLst/>
              <a:rect l="l" t="t" r="r" b="b"/>
              <a:pathLst>
                <a:path w="2308" h="348" extrusionOk="0">
                  <a:moveTo>
                    <a:pt x="2051" y="0"/>
                  </a:moveTo>
                  <a:cubicBezTo>
                    <a:pt x="2032" y="0"/>
                    <a:pt x="2011" y="3"/>
                    <a:pt x="1989" y="9"/>
                  </a:cubicBezTo>
                  <a:cubicBezTo>
                    <a:pt x="1688" y="75"/>
                    <a:pt x="1391" y="96"/>
                    <a:pt x="1097" y="96"/>
                  </a:cubicBezTo>
                  <a:cubicBezTo>
                    <a:pt x="769" y="96"/>
                    <a:pt x="444" y="70"/>
                    <a:pt x="119" y="49"/>
                  </a:cubicBezTo>
                  <a:cubicBezTo>
                    <a:pt x="100" y="49"/>
                    <a:pt x="40" y="109"/>
                    <a:pt x="0" y="148"/>
                  </a:cubicBezTo>
                  <a:cubicBezTo>
                    <a:pt x="60" y="288"/>
                    <a:pt x="259" y="208"/>
                    <a:pt x="358" y="347"/>
                  </a:cubicBezTo>
                  <a:lnTo>
                    <a:pt x="2129" y="347"/>
                  </a:lnTo>
                  <a:lnTo>
                    <a:pt x="2308" y="168"/>
                  </a:lnTo>
                  <a:cubicBezTo>
                    <a:pt x="2240" y="84"/>
                    <a:pt x="2159" y="0"/>
                    <a:pt x="2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9"/>
            <p:cNvSpPr/>
            <p:nvPr/>
          </p:nvSpPr>
          <p:spPr>
            <a:xfrm>
              <a:off x="4319500" y="3683375"/>
              <a:ext cx="57200" cy="9600"/>
            </a:xfrm>
            <a:custGeom>
              <a:avLst/>
              <a:gdLst/>
              <a:ahLst/>
              <a:cxnLst/>
              <a:rect l="l" t="t" r="r" b="b"/>
              <a:pathLst>
                <a:path w="2288" h="384" extrusionOk="0">
                  <a:moveTo>
                    <a:pt x="525" y="0"/>
                  </a:moveTo>
                  <a:cubicBezTo>
                    <a:pt x="352" y="0"/>
                    <a:pt x="177" y="9"/>
                    <a:pt x="0" y="27"/>
                  </a:cubicBezTo>
                  <a:lnTo>
                    <a:pt x="0" y="206"/>
                  </a:lnTo>
                  <a:cubicBezTo>
                    <a:pt x="58" y="201"/>
                    <a:pt x="116" y="199"/>
                    <a:pt x="174" y="199"/>
                  </a:cubicBezTo>
                  <a:cubicBezTo>
                    <a:pt x="727" y="199"/>
                    <a:pt x="1279" y="384"/>
                    <a:pt x="1815" y="384"/>
                  </a:cubicBezTo>
                  <a:cubicBezTo>
                    <a:pt x="1974" y="384"/>
                    <a:pt x="2132" y="367"/>
                    <a:pt x="2288" y="325"/>
                  </a:cubicBezTo>
                  <a:cubicBezTo>
                    <a:pt x="1715" y="109"/>
                    <a:pt x="1131" y="0"/>
                    <a:pt x="5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9"/>
            <p:cNvSpPr/>
            <p:nvPr/>
          </p:nvSpPr>
          <p:spPr>
            <a:xfrm>
              <a:off x="4213550" y="3837950"/>
              <a:ext cx="48775" cy="12200"/>
            </a:xfrm>
            <a:custGeom>
              <a:avLst/>
              <a:gdLst/>
              <a:ahLst/>
              <a:cxnLst/>
              <a:rect l="l" t="t" r="r" b="b"/>
              <a:pathLst>
                <a:path w="1951" h="488" extrusionOk="0">
                  <a:moveTo>
                    <a:pt x="1264" y="1"/>
                  </a:moveTo>
                  <a:cubicBezTo>
                    <a:pt x="826" y="1"/>
                    <a:pt x="409" y="111"/>
                    <a:pt x="1" y="309"/>
                  </a:cubicBezTo>
                  <a:cubicBezTo>
                    <a:pt x="21" y="349"/>
                    <a:pt x="41" y="408"/>
                    <a:pt x="41" y="488"/>
                  </a:cubicBezTo>
                  <a:cubicBezTo>
                    <a:pt x="697" y="329"/>
                    <a:pt x="1314" y="209"/>
                    <a:pt x="1950" y="90"/>
                  </a:cubicBezTo>
                  <a:cubicBezTo>
                    <a:pt x="1715" y="30"/>
                    <a:pt x="1487" y="1"/>
                    <a:pt x="12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9"/>
            <p:cNvSpPr/>
            <p:nvPr/>
          </p:nvSpPr>
          <p:spPr>
            <a:xfrm>
              <a:off x="4701425" y="3880475"/>
              <a:ext cx="42300" cy="22400"/>
            </a:xfrm>
            <a:custGeom>
              <a:avLst/>
              <a:gdLst/>
              <a:ahLst/>
              <a:cxnLst/>
              <a:rect l="l" t="t" r="r" b="b"/>
              <a:pathLst>
                <a:path w="1692" h="896" extrusionOk="0">
                  <a:moveTo>
                    <a:pt x="578" y="0"/>
                  </a:moveTo>
                  <a:cubicBezTo>
                    <a:pt x="399" y="40"/>
                    <a:pt x="200" y="20"/>
                    <a:pt x="40" y="159"/>
                  </a:cubicBezTo>
                  <a:lnTo>
                    <a:pt x="1" y="219"/>
                  </a:lnTo>
                  <a:cubicBezTo>
                    <a:pt x="538" y="418"/>
                    <a:pt x="1095" y="577"/>
                    <a:pt x="1592" y="896"/>
                  </a:cubicBezTo>
                  <a:cubicBezTo>
                    <a:pt x="1692" y="776"/>
                    <a:pt x="1692" y="637"/>
                    <a:pt x="1612" y="498"/>
                  </a:cubicBezTo>
                  <a:cubicBezTo>
                    <a:pt x="1294" y="259"/>
                    <a:pt x="975" y="4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9"/>
            <p:cNvSpPr/>
            <p:nvPr/>
          </p:nvSpPr>
          <p:spPr>
            <a:xfrm>
              <a:off x="4850625" y="3915275"/>
              <a:ext cx="30350" cy="23400"/>
            </a:xfrm>
            <a:custGeom>
              <a:avLst/>
              <a:gdLst/>
              <a:ahLst/>
              <a:cxnLst/>
              <a:rect l="l" t="t" r="r" b="b"/>
              <a:pathLst>
                <a:path w="1214" h="936" extrusionOk="0">
                  <a:moveTo>
                    <a:pt x="378" y="1"/>
                  </a:moveTo>
                  <a:cubicBezTo>
                    <a:pt x="299" y="160"/>
                    <a:pt x="140" y="160"/>
                    <a:pt x="0" y="200"/>
                  </a:cubicBezTo>
                  <a:cubicBezTo>
                    <a:pt x="140" y="518"/>
                    <a:pt x="398" y="737"/>
                    <a:pt x="697" y="916"/>
                  </a:cubicBezTo>
                  <a:cubicBezTo>
                    <a:pt x="876" y="896"/>
                    <a:pt x="1095" y="936"/>
                    <a:pt x="1214" y="737"/>
                  </a:cubicBezTo>
                  <a:cubicBezTo>
                    <a:pt x="916" y="518"/>
                    <a:pt x="737" y="14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9"/>
            <p:cNvSpPr/>
            <p:nvPr/>
          </p:nvSpPr>
          <p:spPr>
            <a:xfrm>
              <a:off x="4293125" y="3753125"/>
              <a:ext cx="40325" cy="9250"/>
            </a:xfrm>
            <a:custGeom>
              <a:avLst/>
              <a:gdLst/>
              <a:ahLst/>
              <a:cxnLst/>
              <a:rect l="l" t="t" r="r" b="b"/>
              <a:pathLst>
                <a:path w="1613" h="370" extrusionOk="0">
                  <a:moveTo>
                    <a:pt x="849" y="1"/>
                  </a:moveTo>
                  <a:cubicBezTo>
                    <a:pt x="561" y="1"/>
                    <a:pt x="278" y="81"/>
                    <a:pt x="1" y="241"/>
                  </a:cubicBezTo>
                  <a:cubicBezTo>
                    <a:pt x="251" y="348"/>
                    <a:pt x="502" y="369"/>
                    <a:pt x="753" y="369"/>
                  </a:cubicBezTo>
                  <a:cubicBezTo>
                    <a:pt x="920" y="369"/>
                    <a:pt x="1087" y="360"/>
                    <a:pt x="1254" y="360"/>
                  </a:cubicBezTo>
                  <a:cubicBezTo>
                    <a:pt x="1334" y="241"/>
                    <a:pt x="1533" y="340"/>
                    <a:pt x="1612" y="181"/>
                  </a:cubicBezTo>
                  <a:cubicBezTo>
                    <a:pt x="1353" y="61"/>
                    <a:pt x="1099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9"/>
            <p:cNvSpPr/>
            <p:nvPr/>
          </p:nvSpPr>
          <p:spPr>
            <a:xfrm>
              <a:off x="4100675" y="3785025"/>
              <a:ext cx="34325" cy="9750"/>
            </a:xfrm>
            <a:custGeom>
              <a:avLst/>
              <a:gdLst/>
              <a:ahLst/>
              <a:cxnLst/>
              <a:rect l="l" t="t" r="r" b="b"/>
              <a:pathLst>
                <a:path w="1373" h="390" extrusionOk="0">
                  <a:moveTo>
                    <a:pt x="795" y="0"/>
                  </a:moveTo>
                  <a:cubicBezTo>
                    <a:pt x="512" y="0"/>
                    <a:pt x="238" y="68"/>
                    <a:pt x="0" y="377"/>
                  </a:cubicBezTo>
                  <a:cubicBezTo>
                    <a:pt x="61" y="386"/>
                    <a:pt x="120" y="390"/>
                    <a:pt x="177" y="390"/>
                  </a:cubicBezTo>
                  <a:cubicBezTo>
                    <a:pt x="644" y="390"/>
                    <a:pt x="1001" y="127"/>
                    <a:pt x="1373" y="39"/>
                  </a:cubicBezTo>
                  <a:cubicBezTo>
                    <a:pt x="1181" y="31"/>
                    <a:pt x="986" y="0"/>
                    <a:pt x="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9"/>
            <p:cNvSpPr/>
            <p:nvPr/>
          </p:nvSpPr>
          <p:spPr>
            <a:xfrm>
              <a:off x="4403525" y="3695475"/>
              <a:ext cx="27400" cy="10950"/>
            </a:xfrm>
            <a:custGeom>
              <a:avLst/>
              <a:gdLst/>
              <a:ahLst/>
              <a:cxnLst/>
              <a:rect l="l" t="t" r="r" b="b"/>
              <a:pathLst>
                <a:path w="1096" h="438" extrusionOk="0">
                  <a:moveTo>
                    <a:pt x="1" y="0"/>
                  </a:moveTo>
                  <a:cubicBezTo>
                    <a:pt x="148" y="352"/>
                    <a:pt x="373" y="393"/>
                    <a:pt x="602" y="393"/>
                  </a:cubicBezTo>
                  <a:cubicBezTo>
                    <a:pt x="672" y="393"/>
                    <a:pt x="743" y="389"/>
                    <a:pt x="812" y="389"/>
                  </a:cubicBezTo>
                  <a:cubicBezTo>
                    <a:pt x="912" y="389"/>
                    <a:pt x="1009" y="397"/>
                    <a:pt x="1095" y="438"/>
                  </a:cubicBezTo>
                  <a:cubicBezTo>
                    <a:pt x="856" y="20"/>
                    <a:pt x="458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9"/>
            <p:cNvSpPr/>
            <p:nvPr/>
          </p:nvSpPr>
          <p:spPr>
            <a:xfrm>
              <a:off x="4889900" y="3955075"/>
              <a:ext cx="21425" cy="27375"/>
            </a:xfrm>
            <a:custGeom>
              <a:avLst/>
              <a:gdLst/>
              <a:ahLst/>
              <a:cxnLst/>
              <a:rect l="l" t="t" r="r" b="b"/>
              <a:pathLst>
                <a:path w="857" h="1095" extrusionOk="0">
                  <a:moveTo>
                    <a:pt x="339" y="0"/>
                  </a:moveTo>
                  <a:cubicBezTo>
                    <a:pt x="220" y="80"/>
                    <a:pt x="120" y="120"/>
                    <a:pt x="1" y="199"/>
                  </a:cubicBezTo>
                  <a:cubicBezTo>
                    <a:pt x="240" y="498"/>
                    <a:pt x="459" y="776"/>
                    <a:pt x="697" y="1035"/>
                  </a:cubicBezTo>
                  <a:cubicBezTo>
                    <a:pt x="717" y="1074"/>
                    <a:pt x="747" y="1094"/>
                    <a:pt x="777" y="1094"/>
                  </a:cubicBezTo>
                  <a:cubicBezTo>
                    <a:pt x="807" y="1094"/>
                    <a:pt x="836" y="1074"/>
                    <a:pt x="856" y="1035"/>
                  </a:cubicBezTo>
                  <a:cubicBezTo>
                    <a:pt x="856" y="617"/>
                    <a:pt x="558" y="3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9"/>
            <p:cNvSpPr/>
            <p:nvPr/>
          </p:nvSpPr>
          <p:spPr>
            <a:xfrm>
              <a:off x="4552225" y="3918525"/>
              <a:ext cx="30875" cy="10225"/>
            </a:xfrm>
            <a:custGeom>
              <a:avLst/>
              <a:gdLst/>
              <a:ahLst/>
              <a:cxnLst/>
              <a:rect l="l" t="t" r="r" b="b"/>
              <a:pathLst>
                <a:path w="1235" h="409" extrusionOk="0">
                  <a:moveTo>
                    <a:pt x="557" y="1"/>
                  </a:moveTo>
                  <a:cubicBezTo>
                    <a:pt x="442" y="1"/>
                    <a:pt x="324" y="17"/>
                    <a:pt x="200" y="50"/>
                  </a:cubicBezTo>
                  <a:lnTo>
                    <a:pt x="1" y="249"/>
                  </a:lnTo>
                  <a:cubicBezTo>
                    <a:pt x="344" y="281"/>
                    <a:pt x="661" y="408"/>
                    <a:pt x="994" y="408"/>
                  </a:cubicBezTo>
                  <a:cubicBezTo>
                    <a:pt x="1067" y="408"/>
                    <a:pt x="1140" y="402"/>
                    <a:pt x="1214" y="388"/>
                  </a:cubicBezTo>
                  <a:cubicBezTo>
                    <a:pt x="1234" y="249"/>
                    <a:pt x="1175" y="169"/>
                    <a:pt x="1035" y="90"/>
                  </a:cubicBezTo>
                  <a:cubicBezTo>
                    <a:pt x="873" y="32"/>
                    <a:pt x="718" y="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9"/>
            <p:cNvSpPr/>
            <p:nvPr/>
          </p:nvSpPr>
          <p:spPr>
            <a:xfrm>
              <a:off x="4883950" y="3985150"/>
              <a:ext cx="32350" cy="21850"/>
            </a:xfrm>
            <a:custGeom>
              <a:avLst/>
              <a:gdLst/>
              <a:ahLst/>
              <a:cxnLst/>
              <a:rect l="l" t="t" r="r" b="b"/>
              <a:pathLst>
                <a:path w="1294" h="874" extrusionOk="0">
                  <a:moveTo>
                    <a:pt x="1052" y="1"/>
                  </a:moveTo>
                  <a:cubicBezTo>
                    <a:pt x="1025" y="1"/>
                    <a:pt x="995" y="11"/>
                    <a:pt x="955" y="31"/>
                  </a:cubicBezTo>
                  <a:cubicBezTo>
                    <a:pt x="856" y="31"/>
                    <a:pt x="736" y="70"/>
                    <a:pt x="637" y="70"/>
                  </a:cubicBezTo>
                  <a:cubicBezTo>
                    <a:pt x="438" y="110"/>
                    <a:pt x="239" y="170"/>
                    <a:pt x="100" y="329"/>
                  </a:cubicBezTo>
                  <a:cubicBezTo>
                    <a:pt x="0" y="428"/>
                    <a:pt x="60" y="568"/>
                    <a:pt x="140" y="667"/>
                  </a:cubicBezTo>
                  <a:cubicBezTo>
                    <a:pt x="289" y="771"/>
                    <a:pt x="451" y="874"/>
                    <a:pt x="616" y="874"/>
                  </a:cubicBezTo>
                  <a:cubicBezTo>
                    <a:pt x="736" y="874"/>
                    <a:pt x="857" y="819"/>
                    <a:pt x="975" y="667"/>
                  </a:cubicBezTo>
                  <a:cubicBezTo>
                    <a:pt x="677" y="389"/>
                    <a:pt x="1293" y="289"/>
                    <a:pt x="1134" y="31"/>
                  </a:cubicBezTo>
                  <a:cubicBezTo>
                    <a:pt x="1104" y="1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9"/>
            <p:cNvSpPr/>
            <p:nvPr/>
          </p:nvSpPr>
          <p:spPr>
            <a:xfrm>
              <a:off x="4675075" y="3916700"/>
              <a:ext cx="21900" cy="10775"/>
            </a:xfrm>
            <a:custGeom>
              <a:avLst/>
              <a:gdLst/>
              <a:ahLst/>
              <a:cxnLst/>
              <a:rect l="l" t="t" r="r" b="b"/>
              <a:pathLst>
                <a:path w="876" h="431" extrusionOk="0">
                  <a:moveTo>
                    <a:pt x="475" y="1"/>
                  </a:moveTo>
                  <a:cubicBezTo>
                    <a:pt x="323" y="1"/>
                    <a:pt x="157" y="74"/>
                    <a:pt x="0" y="143"/>
                  </a:cubicBezTo>
                  <a:cubicBezTo>
                    <a:pt x="87" y="367"/>
                    <a:pt x="206" y="430"/>
                    <a:pt x="339" y="430"/>
                  </a:cubicBezTo>
                  <a:cubicBezTo>
                    <a:pt x="512" y="430"/>
                    <a:pt x="707" y="322"/>
                    <a:pt x="876" y="322"/>
                  </a:cubicBezTo>
                  <a:cubicBezTo>
                    <a:pt x="775" y="79"/>
                    <a:pt x="632" y="1"/>
                    <a:pt x="4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9"/>
            <p:cNvSpPr/>
            <p:nvPr/>
          </p:nvSpPr>
          <p:spPr>
            <a:xfrm>
              <a:off x="4714350" y="3822850"/>
              <a:ext cx="17450" cy="18350"/>
            </a:xfrm>
            <a:custGeom>
              <a:avLst/>
              <a:gdLst/>
              <a:ahLst/>
              <a:cxnLst/>
              <a:rect l="l" t="t" r="r" b="b"/>
              <a:pathLst>
                <a:path w="698" h="734" extrusionOk="0">
                  <a:moveTo>
                    <a:pt x="212" y="0"/>
                  </a:moveTo>
                  <a:cubicBezTo>
                    <a:pt x="148" y="0"/>
                    <a:pt x="77" y="12"/>
                    <a:pt x="1" y="38"/>
                  </a:cubicBezTo>
                  <a:lnTo>
                    <a:pt x="1" y="416"/>
                  </a:lnTo>
                  <a:cubicBezTo>
                    <a:pt x="160" y="595"/>
                    <a:pt x="359" y="634"/>
                    <a:pt x="558" y="734"/>
                  </a:cubicBezTo>
                  <a:cubicBezTo>
                    <a:pt x="677" y="654"/>
                    <a:pt x="697" y="535"/>
                    <a:pt x="697" y="396"/>
                  </a:cubicBezTo>
                  <a:cubicBezTo>
                    <a:pt x="603" y="161"/>
                    <a:pt x="448" y="0"/>
                    <a:pt x="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9"/>
            <p:cNvSpPr/>
            <p:nvPr/>
          </p:nvSpPr>
          <p:spPr>
            <a:xfrm>
              <a:off x="4757625" y="3848125"/>
              <a:ext cx="20425" cy="16200"/>
            </a:xfrm>
            <a:custGeom>
              <a:avLst/>
              <a:gdLst/>
              <a:ahLst/>
              <a:cxnLst/>
              <a:rect l="l" t="t" r="r" b="b"/>
              <a:pathLst>
                <a:path w="817" h="648" extrusionOk="0">
                  <a:moveTo>
                    <a:pt x="222" y="0"/>
                  </a:moveTo>
                  <a:cubicBezTo>
                    <a:pt x="166" y="0"/>
                    <a:pt x="106" y="14"/>
                    <a:pt x="40" y="41"/>
                  </a:cubicBezTo>
                  <a:cubicBezTo>
                    <a:pt x="40" y="180"/>
                    <a:pt x="1" y="320"/>
                    <a:pt x="1" y="479"/>
                  </a:cubicBezTo>
                  <a:cubicBezTo>
                    <a:pt x="120" y="598"/>
                    <a:pt x="239" y="578"/>
                    <a:pt x="339" y="638"/>
                  </a:cubicBezTo>
                  <a:cubicBezTo>
                    <a:pt x="398" y="638"/>
                    <a:pt x="478" y="648"/>
                    <a:pt x="550" y="648"/>
                  </a:cubicBezTo>
                  <a:cubicBezTo>
                    <a:pt x="622" y="648"/>
                    <a:pt x="687" y="638"/>
                    <a:pt x="717" y="598"/>
                  </a:cubicBezTo>
                  <a:cubicBezTo>
                    <a:pt x="816" y="439"/>
                    <a:pt x="577" y="419"/>
                    <a:pt x="538" y="300"/>
                  </a:cubicBezTo>
                  <a:cubicBezTo>
                    <a:pt x="480" y="97"/>
                    <a:pt x="370" y="0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9"/>
            <p:cNvSpPr/>
            <p:nvPr/>
          </p:nvSpPr>
          <p:spPr>
            <a:xfrm>
              <a:off x="4377100" y="3861775"/>
              <a:ext cx="39400" cy="6300"/>
            </a:xfrm>
            <a:custGeom>
              <a:avLst/>
              <a:gdLst/>
              <a:ahLst/>
              <a:cxnLst/>
              <a:rect l="l" t="t" r="r" b="b"/>
              <a:pathLst>
                <a:path w="1576" h="252" extrusionOk="0">
                  <a:moveTo>
                    <a:pt x="140" y="0"/>
                  </a:moveTo>
                  <a:cubicBezTo>
                    <a:pt x="53" y="0"/>
                    <a:pt x="0" y="64"/>
                    <a:pt x="24" y="251"/>
                  </a:cubicBezTo>
                  <a:lnTo>
                    <a:pt x="1575" y="251"/>
                  </a:lnTo>
                  <a:cubicBezTo>
                    <a:pt x="1440" y="89"/>
                    <a:pt x="1282" y="53"/>
                    <a:pt x="1117" y="53"/>
                  </a:cubicBezTo>
                  <a:cubicBezTo>
                    <a:pt x="984" y="53"/>
                    <a:pt x="847" y="77"/>
                    <a:pt x="716" y="77"/>
                  </a:cubicBezTo>
                  <a:cubicBezTo>
                    <a:pt x="649" y="77"/>
                    <a:pt x="584" y="71"/>
                    <a:pt x="521" y="52"/>
                  </a:cubicBezTo>
                  <a:cubicBezTo>
                    <a:pt x="461" y="52"/>
                    <a:pt x="421" y="52"/>
                    <a:pt x="362" y="72"/>
                  </a:cubicBezTo>
                  <a:cubicBezTo>
                    <a:pt x="280" y="31"/>
                    <a:pt x="202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9"/>
            <p:cNvSpPr/>
            <p:nvPr/>
          </p:nvSpPr>
          <p:spPr>
            <a:xfrm>
              <a:off x="4865550" y="3972975"/>
              <a:ext cx="22900" cy="14950"/>
            </a:xfrm>
            <a:custGeom>
              <a:avLst/>
              <a:gdLst/>
              <a:ahLst/>
              <a:cxnLst/>
              <a:rect l="l" t="t" r="r" b="b"/>
              <a:pathLst>
                <a:path w="916" h="598" extrusionOk="0">
                  <a:moveTo>
                    <a:pt x="279" y="0"/>
                  </a:moveTo>
                  <a:cubicBezTo>
                    <a:pt x="0" y="0"/>
                    <a:pt x="0" y="160"/>
                    <a:pt x="100" y="358"/>
                  </a:cubicBezTo>
                  <a:cubicBezTo>
                    <a:pt x="239" y="557"/>
                    <a:pt x="438" y="577"/>
                    <a:pt x="677" y="597"/>
                  </a:cubicBezTo>
                  <a:cubicBezTo>
                    <a:pt x="876" y="498"/>
                    <a:pt x="915" y="378"/>
                    <a:pt x="776" y="199"/>
                  </a:cubicBezTo>
                  <a:cubicBezTo>
                    <a:pt x="617" y="120"/>
                    <a:pt x="438" y="8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9"/>
            <p:cNvSpPr/>
            <p:nvPr/>
          </p:nvSpPr>
          <p:spPr>
            <a:xfrm>
              <a:off x="4741225" y="3892900"/>
              <a:ext cx="17925" cy="14950"/>
            </a:xfrm>
            <a:custGeom>
              <a:avLst/>
              <a:gdLst/>
              <a:ahLst/>
              <a:cxnLst/>
              <a:rect l="l" t="t" r="r" b="b"/>
              <a:pathLst>
                <a:path w="717" h="598" extrusionOk="0">
                  <a:moveTo>
                    <a:pt x="20" y="1"/>
                  </a:moveTo>
                  <a:cubicBezTo>
                    <a:pt x="20" y="140"/>
                    <a:pt x="0" y="279"/>
                    <a:pt x="0" y="399"/>
                  </a:cubicBezTo>
                  <a:cubicBezTo>
                    <a:pt x="40" y="518"/>
                    <a:pt x="199" y="578"/>
                    <a:pt x="338" y="597"/>
                  </a:cubicBezTo>
                  <a:cubicBezTo>
                    <a:pt x="497" y="578"/>
                    <a:pt x="637" y="578"/>
                    <a:pt x="716" y="399"/>
                  </a:cubicBezTo>
                  <a:cubicBezTo>
                    <a:pt x="617" y="279"/>
                    <a:pt x="497" y="219"/>
                    <a:pt x="338" y="219"/>
                  </a:cubicBezTo>
                  <a:cubicBezTo>
                    <a:pt x="298" y="60"/>
                    <a:pt x="179" y="2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9"/>
            <p:cNvSpPr/>
            <p:nvPr/>
          </p:nvSpPr>
          <p:spPr>
            <a:xfrm>
              <a:off x="4691475" y="3871525"/>
              <a:ext cx="23400" cy="13725"/>
            </a:xfrm>
            <a:custGeom>
              <a:avLst/>
              <a:gdLst/>
              <a:ahLst/>
              <a:cxnLst/>
              <a:rect l="l" t="t" r="r" b="b"/>
              <a:pathLst>
                <a:path w="936" h="549" extrusionOk="0">
                  <a:moveTo>
                    <a:pt x="41" y="0"/>
                  </a:moveTo>
                  <a:cubicBezTo>
                    <a:pt x="1" y="299"/>
                    <a:pt x="240" y="378"/>
                    <a:pt x="419" y="537"/>
                  </a:cubicBezTo>
                  <a:cubicBezTo>
                    <a:pt x="476" y="543"/>
                    <a:pt x="533" y="549"/>
                    <a:pt x="589" y="549"/>
                  </a:cubicBezTo>
                  <a:cubicBezTo>
                    <a:pt x="726" y="549"/>
                    <a:pt x="851" y="514"/>
                    <a:pt x="936" y="358"/>
                  </a:cubicBezTo>
                  <a:cubicBezTo>
                    <a:pt x="797" y="239"/>
                    <a:pt x="617" y="199"/>
                    <a:pt x="438" y="179"/>
                  </a:cubicBezTo>
                  <a:cubicBezTo>
                    <a:pt x="339" y="179"/>
                    <a:pt x="299" y="100"/>
                    <a:pt x="220" y="60"/>
                  </a:cubicBezTo>
                  <a:cubicBezTo>
                    <a:pt x="160" y="40"/>
                    <a:pt x="100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9"/>
            <p:cNvSpPr/>
            <p:nvPr/>
          </p:nvSpPr>
          <p:spPr>
            <a:xfrm>
              <a:off x="4587050" y="3920650"/>
              <a:ext cx="35825" cy="11475"/>
            </a:xfrm>
            <a:custGeom>
              <a:avLst/>
              <a:gdLst/>
              <a:ahLst/>
              <a:cxnLst/>
              <a:rect l="l" t="t" r="r" b="b"/>
              <a:pathLst>
                <a:path w="1433" h="459" extrusionOk="0">
                  <a:moveTo>
                    <a:pt x="203" y="1"/>
                  </a:moveTo>
                  <a:cubicBezTo>
                    <a:pt x="137" y="1"/>
                    <a:pt x="69" y="8"/>
                    <a:pt x="0" y="25"/>
                  </a:cubicBezTo>
                  <a:cubicBezTo>
                    <a:pt x="20" y="422"/>
                    <a:pt x="478" y="204"/>
                    <a:pt x="617" y="422"/>
                  </a:cubicBezTo>
                  <a:cubicBezTo>
                    <a:pt x="644" y="419"/>
                    <a:pt x="671" y="417"/>
                    <a:pt x="699" y="417"/>
                  </a:cubicBezTo>
                  <a:cubicBezTo>
                    <a:pt x="837" y="417"/>
                    <a:pt x="978" y="458"/>
                    <a:pt x="1113" y="458"/>
                  </a:cubicBezTo>
                  <a:cubicBezTo>
                    <a:pt x="1226" y="458"/>
                    <a:pt x="1334" y="429"/>
                    <a:pt x="1433" y="323"/>
                  </a:cubicBezTo>
                  <a:cubicBezTo>
                    <a:pt x="1413" y="283"/>
                    <a:pt x="1413" y="223"/>
                    <a:pt x="1393" y="184"/>
                  </a:cubicBezTo>
                  <a:cubicBezTo>
                    <a:pt x="1336" y="195"/>
                    <a:pt x="1281" y="201"/>
                    <a:pt x="1225" y="201"/>
                  </a:cubicBezTo>
                  <a:cubicBezTo>
                    <a:pt x="880" y="201"/>
                    <a:pt x="558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9"/>
            <p:cNvSpPr/>
            <p:nvPr/>
          </p:nvSpPr>
          <p:spPr>
            <a:xfrm>
              <a:off x="4157375" y="3740725"/>
              <a:ext cx="17425" cy="14575"/>
            </a:xfrm>
            <a:custGeom>
              <a:avLst/>
              <a:gdLst/>
              <a:ahLst/>
              <a:cxnLst/>
              <a:rect l="l" t="t" r="r" b="b"/>
              <a:pathLst>
                <a:path w="697" h="583" extrusionOk="0">
                  <a:moveTo>
                    <a:pt x="338" y="0"/>
                  </a:moveTo>
                  <a:cubicBezTo>
                    <a:pt x="100" y="20"/>
                    <a:pt x="20" y="140"/>
                    <a:pt x="0" y="359"/>
                  </a:cubicBezTo>
                  <a:cubicBezTo>
                    <a:pt x="100" y="438"/>
                    <a:pt x="239" y="418"/>
                    <a:pt x="338" y="538"/>
                  </a:cubicBezTo>
                  <a:cubicBezTo>
                    <a:pt x="368" y="567"/>
                    <a:pt x="403" y="582"/>
                    <a:pt x="435" y="582"/>
                  </a:cubicBezTo>
                  <a:cubicBezTo>
                    <a:pt x="468" y="582"/>
                    <a:pt x="497" y="567"/>
                    <a:pt x="517" y="538"/>
                  </a:cubicBezTo>
                  <a:cubicBezTo>
                    <a:pt x="577" y="458"/>
                    <a:pt x="637" y="418"/>
                    <a:pt x="696" y="359"/>
                  </a:cubicBezTo>
                  <a:cubicBezTo>
                    <a:pt x="617" y="199"/>
                    <a:pt x="497" y="8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9"/>
            <p:cNvSpPr/>
            <p:nvPr/>
          </p:nvSpPr>
          <p:spPr>
            <a:xfrm>
              <a:off x="4696950" y="3927450"/>
              <a:ext cx="26375" cy="12800"/>
            </a:xfrm>
            <a:custGeom>
              <a:avLst/>
              <a:gdLst/>
              <a:ahLst/>
              <a:cxnLst/>
              <a:rect l="l" t="t" r="r" b="b"/>
              <a:pathLst>
                <a:path w="1055" h="512" extrusionOk="0">
                  <a:moveTo>
                    <a:pt x="158" y="1"/>
                  </a:moveTo>
                  <a:cubicBezTo>
                    <a:pt x="106" y="1"/>
                    <a:pt x="55" y="27"/>
                    <a:pt x="1" y="91"/>
                  </a:cubicBezTo>
                  <a:cubicBezTo>
                    <a:pt x="100" y="310"/>
                    <a:pt x="299" y="409"/>
                    <a:pt x="518" y="429"/>
                  </a:cubicBezTo>
                  <a:cubicBezTo>
                    <a:pt x="611" y="481"/>
                    <a:pt x="705" y="511"/>
                    <a:pt x="799" y="511"/>
                  </a:cubicBezTo>
                  <a:cubicBezTo>
                    <a:pt x="884" y="511"/>
                    <a:pt x="969" y="486"/>
                    <a:pt x="1055" y="429"/>
                  </a:cubicBezTo>
                  <a:lnTo>
                    <a:pt x="1055" y="250"/>
                  </a:lnTo>
                  <a:cubicBezTo>
                    <a:pt x="975" y="160"/>
                    <a:pt x="881" y="155"/>
                    <a:pt x="784" y="155"/>
                  </a:cubicBezTo>
                  <a:cubicBezTo>
                    <a:pt x="772" y="155"/>
                    <a:pt x="760" y="155"/>
                    <a:pt x="747" y="155"/>
                  </a:cubicBezTo>
                  <a:cubicBezTo>
                    <a:pt x="662" y="155"/>
                    <a:pt x="576" y="152"/>
                    <a:pt x="498" y="91"/>
                  </a:cubicBezTo>
                  <a:lnTo>
                    <a:pt x="359" y="91"/>
                  </a:lnTo>
                  <a:cubicBezTo>
                    <a:pt x="283" y="37"/>
                    <a:pt x="220" y="1"/>
                    <a:pt x="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9"/>
            <p:cNvSpPr/>
            <p:nvPr/>
          </p:nvSpPr>
          <p:spPr>
            <a:xfrm>
              <a:off x="4880475" y="3977950"/>
              <a:ext cx="19400" cy="16925"/>
            </a:xfrm>
            <a:custGeom>
              <a:avLst/>
              <a:gdLst/>
              <a:ahLst/>
              <a:cxnLst/>
              <a:rect l="l" t="t" r="r" b="b"/>
              <a:pathLst>
                <a:path w="776" h="677" extrusionOk="0">
                  <a:moveTo>
                    <a:pt x="199" y="0"/>
                  </a:moveTo>
                  <a:cubicBezTo>
                    <a:pt x="199" y="120"/>
                    <a:pt x="179" y="259"/>
                    <a:pt x="40" y="319"/>
                  </a:cubicBezTo>
                  <a:cubicBezTo>
                    <a:pt x="20" y="358"/>
                    <a:pt x="0" y="398"/>
                    <a:pt x="0" y="458"/>
                  </a:cubicBezTo>
                  <a:cubicBezTo>
                    <a:pt x="40" y="657"/>
                    <a:pt x="219" y="617"/>
                    <a:pt x="378" y="677"/>
                  </a:cubicBezTo>
                  <a:cubicBezTo>
                    <a:pt x="537" y="657"/>
                    <a:pt x="676" y="518"/>
                    <a:pt x="776" y="378"/>
                  </a:cubicBezTo>
                  <a:cubicBezTo>
                    <a:pt x="577" y="259"/>
                    <a:pt x="398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9"/>
            <p:cNvSpPr/>
            <p:nvPr/>
          </p:nvSpPr>
          <p:spPr>
            <a:xfrm>
              <a:off x="4429900" y="3812700"/>
              <a:ext cx="18425" cy="8125"/>
            </a:xfrm>
            <a:custGeom>
              <a:avLst/>
              <a:gdLst/>
              <a:ahLst/>
              <a:cxnLst/>
              <a:rect l="l" t="t" r="r" b="b"/>
              <a:pathLst>
                <a:path w="737" h="325" extrusionOk="0">
                  <a:moveTo>
                    <a:pt x="426" y="1"/>
                  </a:moveTo>
                  <a:cubicBezTo>
                    <a:pt x="282" y="1"/>
                    <a:pt x="210" y="68"/>
                    <a:pt x="0" y="265"/>
                  </a:cubicBezTo>
                  <a:lnTo>
                    <a:pt x="60" y="304"/>
                  </a:lnTo>
                  <a:lnTo>
                    <a:pt x="140" y="304"/>
                  </a:lnTo>
                  <a:cubicBezTo>
                    <a:pt x="338" y="225"/>
                    <a:pt x="617" y="324"/>
                    <a:pt x="736" y="46"/>
                  </a:cubicBezTo>
                  <a:cubicBezTo>
                    <a:pt x="594" y="19"/>
                    <a:pt x="500" y="1"/>
                    <a:pt x="4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9"/>
            <p:cNvSpPr/>
            <p:nvPr/>
          </p:nvSpPr>
          <p:spPr>
            <a:xfrm>
              <a:off x="4324475" y="3756650"/>
              <a:ext cx="26375" cy="5475"/>
            </a:xfrm>
            <a:custGeom>
              <a:avLst/>
              <a:gdLst/>
              <a:ahLst/>
              <a:cxnLst/>
              <a:rect l="l" t="t" r="r" b="b"/>
              <a:pathLst>
                <a:path w="1055" h="219" extrusionOk="0">
                  <a:moveTo>
                    <a:pt x="358" y="40"/>
                  </a:moveTo>
                  <a:cubicBezTo>
                    <a:pt x="199" y="40"/>
                    <a:pt x="80" y="80"/>
                    <a:pt x="0" y="219"/>
                  </a:cubicBezTo>
                  <a:lnTo>
                    <a:pt x="1054" y="219"/>
                  </a:lnTo>
                  <a:cubicBezTo>
                    <a:pt x="796" y="0"/>
                    <a:pt x="557" y="80"/>
                    <a:pt x="35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9"/>
            <p:cNvSpPr/>
            <p:nvPr/>
          </p:nvSpPr>
          <p:spPr>
            <a:xfrm>
              <a:off x="4430400" y="3862500"/>
              <a:ext cx="29850" cy="5575"/>
            </a:xfrm>
            <a:custGeom>
              <a:avLst/>
              <a:gdLst/>
              <a:ahLst/>
              <a:cxnLst/>
              <a:rect l="l" t="t" r="r" b="b"/>
              <a:pathLst>
                <a:path w="1194" h="223" extrusionOk="0">
                  <a:moveTo>
                    <a:pt x="586" y="1"/>
                  </a:moveTo>
                  <a:cubicBezTo>
                    <a:pt x="391" y="1"/>
                    <a:pt x="195" y="65"/>
                    <a:pt x="0" y="182"/>
                  </a:cubicBezTo>
                  <a:cubicBezTo>
                    <a:pt x="398" y="182"/>
                    <a:pt x="796" y="222"/>
                    <a:pt x="1194" y="222"/>
                  </a:cubicBezTo>
                  <a:cubicBezTo>
                    <a:pt x="991" y="70"/>
                    <a:pt x="788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9"/>
            <p:cNvSpPr/>
            <p:nvPr/>
          </p:nvSpPr>
          <p:spPr>
            <a:xfrm>
              <a:off x="4280700" y="3911125"/>
              <a:ext cx="30350" cy="5050"/>
            </a:xfrm>
            <a:custGeom>
              <a:avLst/>
              <a:gdLst/>
              <a:ahLst/>
              <a:cxnLst/>
              <a:rect l="l" t="t" r="r" b="b"/>
              <a:pathLst>
                <a:path w="1214" h="202" extrusionOk="0">
                  <a:moveTo>
                    <a:pt x="610" y="0"/>
                  </a:moveTo>
                  <a:cubicBezTo>
                    <a:pt x="395" y="0"/>
                    <a:pt x="187" y="31"/>
                    <a:pt x="0" y="187"/>
                  </a:cubicBezTo>
                  <a:cubicBezTo>
                    <a:pt x="45" y="182"/>
                    <a:pt x="89" y="181"/>
                    <a:pt x="134" y="181"/>
                  </a:cubicBezTo>
                  <a:cubicBezTo>
                    <a:pt x="292" y="181"/>
                    <a:pt x="454" y="202"/>
                    <a:pt x="615" y="202"/>
                  </a:cubicBezTo>
                  <a:cubicBezTo>
                    <a:pt x="821" y="202"/>
                    <a:pt x="1025" y="167"/>
                    <a:pt x="1214" y="8"/>
                  </a:cubicBezTo>
                  <a:lnTo>
                    <a:pt x="1214" y="8"/>
                  </a:lnTo>
                  <a:cubicBezTo>
                    <a:pt x="1161" y="13"/>
                    <a:pt x="1108" y="15"/>
                    <a:pt x="1055" y="15"/>
                  </a:cubicBezTo>
                  <a:cubicBezTo>
                    <a:pt x="906" y="15"/>
                    <a:pt x="756" y="0"/>
                    <a:pt x="6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9"/>
            <p:cNvSpPr/>
            <p:nvPr/>
          </p:nvSpPr>
          <p:spPr>
            <a:xfrm>
              <a:off x="4373700" y="3824100"/>
              <a:ext cx="24400" cy="2675"/>
            </a:xfrm>
            <a:custGeom>
              <a:avLst/>
              <a:gdLst/>
              <a:ahLst/>
              <a:cxnLst/>
              <a:rect l="l" t="t" r="r" b="b"/>
              <a:pathLst>
                <a:path w="976" h="107" extrusionOk="0">
                  <a:moveTo>
                    <a:pt x="467" y="0"/>
                  </a:moveTo>
                  <a:cubicBezTo>
                    <a:pt x="326" y="0"/>
                    <a:pt x="172" y="30"/>
                    <a:pt x="0" y="107"/>
                  </a:cubicBezTo>
                  <a:lnTo>
                    <a:pt x="975" y="107"/>
                  </a:lnTo>
                  <a:cubicBezTo>
                    <a:pt x="817" y="50"/>
                    <a:pt x="653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9"/>
            <p:cNvSpPr/>
            <p:nvPr/>
          </p:nvSpPr>
          <p:spPr>
            <a:xfrm>
              <a:off x="4358775" y="3763100"/>
              <a:ext cx="17925" cy="5350"/>
            </a:xfrm>
            <a:custGeom>
              <a:avLst/>
              <a:gdLst/>
              <a:ahLst/>
              <a:cxnLst/>
              <a:rect l="l" t="t" r="r" b="b"/>
              <a:pathLst>
                <a:path w="717" h="214" extrusionOk="0">
                  <a:moveTo>
                    <a:pt x="1" y="1"/>
                  </a:moveTo>
                  <a:cubicBezTo>
                    <a:pt x="189" y="102"/>
                    <a:pt x="356" y="214"/>
                    <a:pt x="524" y="214"/>
                  </a:cubicBezTo>
                  <a:cubicBezTo>
                    <a:pt x="588" y="214"/>
                    <a:pt x="652" y="198"/>
                    <a:pt x="717" y="160"/>
                  </a:cubicBezTo>
                  <a:lnTo>
                    <a:pt x="7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9"/>
            <p:cNvSpPr/>
            <p:nvPr/>
          </p:nvSpPr>
          <p:spPr>
            <a:xfrm>
              <a:off x="4578100" y="3920250"/>
              <a:ext cx="22400" cy="10475"/>
            </a:xfrm>
            <a:custGeom>
              <a:avLst/>
              <a:gdLst/>
              <a:ahLst/>
              <a:cxnLst/>
              <a:rect l="l" t="t" r="r" b="b"/>
              <a:pathLst>
                <a:path w="896" h="419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100"/>
                    <a:pt x="120" y="200"/>
                    <a:pt x="179" y="299"/>
                  </a:cubicBezTo>
                  <a:cubicBezTo>
                    <a:pt x="289" y="360"/>
                    <a:pt x="384" y="384"/>
                    <a:pt x="482" y="384"/>
                  </a:cubicBezTo>
                  <a:cubicBezTo>
                    <a:pt x="544" y="384"/>
                    <a:pt x="607" y="374"/>
                    <a:pt x="677" y="359"/>
                  </a:cubicBezTo>
                  <a:cubicBezTo>
                    <a:pt x="716" y="399"/>
                    <a:pt x="796" y="399"/>
                    <a:pt x="856" y="419"/>
                  </a:cubicBezTo>
                  <a:cubicBezTo>
                    <a:pt x="876" y="399"/>
                    <a:pt x="876" y="359"/>
                    <a:pt x="895" y="339"/>
                  </a:cubicBezTo>
                  <a:cubicBezTo>
                    <a:pt x="796" y="140"/>
                    <a:pt x="498" y="220"/>
                    <a:pt x="378" y="21"/>
                  </a:cubicBezTo>
                  <a:cubicBezTo>
                    <a:pt x="259" y="21"/>
                    <a:pt x="14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9"/>
            <p:cNvSpPr/>
            <p:nvPr/>
          </p:nvSpPr>
          <p:spPr>
            <a:xfrm>
              <a:off x="4366225" y="3858950"/>
              <a:ext cx="19425" cy="9125"/>
            </a:xfrm>
            <a:custGeom>
              <a:avLst/>
              <a:gdLst/>
              <a:ahLst/>
              <a:cxnLst/>
              <a:rect l="l" t="t" r="r" b="b"/>
              <a:pathLst>
                <a:path w="777" h="365" extrusionOk="0">
                  <a:moveTo>
                    <a:pt x="429" y="1"/>
                  </a:moveTo>
                  <a:cubicBezTo>
                    <a:pt x="309" y="1"/>
                    <a:pt x="190" y="56"/>
                    <a:pt x="81" y="165"/>
                  </a:cubicBezTo>
                  <a:cubicBezTo>
                    <a:pt x="61" y="165"/>
                    <a:pt x="61" y="185"/>
                    <a:pt x="21" y="245"/>
                  </a:cubicBezTo>
                  <a:cubicBezTo>
                    <a:pt x="1" y="284"/>
                    <a:pt x="21" y="304"/>
                    <a:pt x="81" y="364"/>
                  </a:cubicBezTo>
                  <a:cubicBezTo>
                    <a:pt x="180" y="344"/>
                    <a:pt x="299" y="344"/>
                    <a:pt x="419" y="344"/>
                  </a:cubicBezTo>
                  <a:cubicBezTo>
                    <a:pt x="498" y="205"/>
                    <a:pt x="657" y="185"/>
                    <a:pt x="777" y="165"/>
                  </a:cubicBezTo>
                  <a:cubicBezTo>
                    <a:pt x="667" y="56"/>
                    <a:pt x="548" y="1"/>
                    <a:pt x="4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9"/>
            <p:cNvSpPr/>
            <p:nvPr/>
          </p:nvSpPr>
          <p:spPr>
            <a:xfrm>
              <a:off x="4219025" y="3786050"/>
              <a:ext cx="17425" cy="7100"/>
            </a:xfrm>
            <a:custGeom>
              <a:avLst/>
              <a:gdLst/>
              <a:ahLst/>
              <a:cxnLst/>
              <a:rect l="l" t="t" r="r" b="b"/>
              <a:pathLst>
                <a:path w="697" h="284" extrusionOk="0">
                  <a:moveTo>
                    <a:pt x="403" y="1"/>
                  </a:moveTo>
                  <a:cubicBezTo>
                    <a:pt x="271" y="1"/>
                    <a:pt x="136" y="52"/>
                    <a:pt x="1" y="97"/>
                  </a:cubicBezTo>
                  <a:cubicBezTo>
                    <a:pt x="1" y="137"/>
                    <a:pt x="21" y="217"/>
                    <a:pt x="21" y="256"/>
                  </a:cubicBezTo>
                  <a:cubicBezTo>
                    <a:pt x="126" y="256"/>
                    <a:pt x="244" y="284"/>
                    <a:pt x="359" y="284"/>
                  </a:cubicBezTo>
                  <a:cubicBezTo>
                    <a:pt x="484" y="284"/>
                    <a:pt x="604" y="252"/>
                    <a:pt x="697" y="117"/>
                  </a:cubicBezTo>
                  <a:cubicBezTo>
                    <a:pt x="602" y="31"/>
                    <a:pt x="503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9"/>
            <p:cNvSpPr/>
            <p:nvPr/>
          </p:nvSpPr>
          <p:spPr>
            <a:xfrm>
              <a:off x="4346350" y="3861200"/>
              <a:ext cx="21900" cy="8375"/>
            </a:xfrm>
            <a:custGeom>
              <a:avLst/>
              <a:gdLst/>
              <a:ahLst/>
              <a:cxnLst/>
              <a:rect l="l" t="t" r="r" b="b"/>
              <a:pathLst>
                <a:path w="876" h="335" extrusionOk="0">
                  <a:moveTo>
                    <a:pt x="440" y="1"/>
                  </a:moveTo>
                  <a:cubicBezTo>
                    <a:pt x="353" y="1"/>
                    <a:pt x="269" y="25"/>
                    <a:pt x="179" y="75"/>
                  </a:cubicBezTo>
                  <a:cubicBezTo>
                    <a:pt x="120" y="95"/>
                    <a:pt x="60" y="95"/>
                    <a:pt x="0" y="95"/>
                  </a:cubicBezTo>
                  <a:lnTo>
                    <a:pt x="179" y="274"/>
                  </a:lnTo>
                  <a:lnTo>
                    <a:pt x="517" y="274"/>
                  </a:lnTo>
                  <a:cubicBezTo>
                    <a:pt x="579" y="318"/>
                    <a:pt x="632" y="335"/>
                    <a:pt x="683" y="335"/>
                  </a:cubicBezTo>
                  <a:cubicBezTo>
                    <a:pt x="748" y="335"/>
                    <a:pt x="809" y="307"/>
                    <a:pt x="876" y="274"/>
                  </a:cubicBezTo>
                  <a:lnTo>
                    <a:pt x="876" y="75"/>
                  </a:lnTo>
                  <a:lnTo>
                    <a:pt x="716" y="75"/>
                  </a:lnTo>
                  <a:cubicBezTo>
                    <a:pt x="617" y="25"/>
                    <a:pt x="527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9"/>
            <p:cNvSpPr/>
            <p:nvPr/>
          </p:nvSpPr>
          <p:spPr>
            <a:xfrm>
              <a:off x="4459225" y="3823850"/>
              <a:ext cx="18925" cy="4925"/>
            </a:xfrm>
            <a:custGeom>
              <a:avLst/>
              <a:gdLst/>
              <a:ahLst/>
              <a:cxnLst/>
              <a:rect l="l" t="t" r="r" b="b"/>
              <a:pathLst>
                <a:path w="757" h="197" extrusionOk="0">
                  <a:moveTo>
                    <a:pt x="335" y="0"/>
                  </a:moveTo>
                  <a:cubicBezTo>
                    <a:pt x="223" y="0"/>
                    <a:pt x="109" y="17"/>
                    <a:pt x="1" y="17"/>
                  </a:cubicBezTo>
                  <a:cubicBezTo>
                    <a:pt x="240" y="177"/>
                    <a:pt x="478" y="157"/>
                    <a:pt x="757" y="197"/>
                  </a:cubicBezTo>
                  <a:cubicBezTo>
                    <a:pt x="641" y="34"/>
                    <a:pt x="491" y="0"/>
                    <a:pt x="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9"/>
            <p:cNvSpPr/>
            <p:nvPr/>
          </p:nvSpPr>
          <p:spPr>
            <a:xfrm>
              <a:off x="4088300" y="3673900"/>
              <a:ext cx="13400" cy="10200"/>
            </a:xfrm>
            <a:custGeom>
              <a:avLst/>
              <a:gdLst/>
              <a:ahLst/>
              <a:cxnLst/>
              <a:rect l="l" t="t" r="r" b="b"/>
              <a:pathLst>
                <a:path w="536" h="408" extrusionOk="0">
                  <a:moveTo>
                    <a:pt x="273" y="0"/>
                  </a:moveTo>
                  <a:cubicBezTo>
                    <a:pt x="217" y="0"/>
                    <a:pt x="166" y="19"/>
                    <a:pt x="137" y="48"/>
                  </a:cubicBezTo>
                  <a:cubicBezTo>
                    <a:pt x="25" y="271"/>
                    <a:pt x="1" y="408"/>
                    <a:pt x="276" y="408"/>
                  </a:cubicBezTo>
                  <a:cubicBezTo>
                    <a:pt x="295" y="408"/>
                    <a:pt x="315" y="407"/>
                    <a:pt x="336" y="406"/>
                  </a:cubicBezTo>
                  <a:lnTo>
                    <a:pt x="495" y="227"/>
                  </a:lnTo>
                  <a:cubicBezTo>
                    <a:pt x="495" y="227"/>
                    <a:pt x="535" y="207"/>
                    <a:pt x="515" y="187"/>
                  </a:cubicBezTo>
                  <a:cubicBezTo>
                    <a:pt x="515" y="127"/>
                    <a:pt x="495" y="107"/>
                    <a:pt x="456" y="87"/>
                  </a:cubicBezTo>
                  <a:cubicBezTo>
                    <a:pt x="396" y="48"/>
                    <a:pt x="376" y="28"/>
                    <a:pt x="336" y="8"/>
                  </a:cubicBezTo>
                  <a:cubicBezTo>
                    <a:pt x="315" y="3"/>
                    <a:pt x="294" y="0"/>
                    <a:pt x="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9"/>
            <p:cNvSpPr/>
            <p:nvPr/>
          </p:nvSpPr>
          <p:spPr>
            <a:xfrm>
              <a:off x="4030550" y="3756650"/>
              <a:ext cx="16925" cy="5925"/>
            </a:xfrm>
            <a:custGeom>
              <a:avLst/>
              <a:gdLst/>
              <a:ahLst/>
              <a:cxnLst/>
              <a:rect l="l" t="t" r="r" b="b"/>
              <a:pathLst>
                <a:path w="677" h="237" extrusionOk="0">
                  <a:moveTo>
                    <a:pt x="677" y="40"/>
                  </a:moveTo>
                  <a:lnTo>
                    <a:pt x="677" y="40"/>
                  </a:lnTo>
                  <a:cubicBezTo>
                    <a:pt x="438" y="80"/>
                    <a:pt x="179" y="0"/>
                    <a:pt x="0" y="219"/>
                  </a:cubicBezTo>
                  <a:cubicBezTo>
                    <a:pt x="92" y="219"/>
                    <a:pt x="193" y="236"/>
                    <a:pt x="294" y="236"/>
                  </a:cubicBezTo>
                  <a:cubicBezTo>
                    <a:pt x="434" y="236"/>
                    <a:pt x="572" y="202"/>
                    <a:pt x="67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9"/>
            <p:cNvSpPr/>
            <p:nvPr/>
          </p:nvSpPr>
          <p:spPr>
            <a:xfrm>
              <a:off x="4709375" y="392822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1" y="20"/>
                  </a:moveTo>
                  <a:lnTo>
                    <a:pt x="1" y="20"/>
                  </a:lnTo>
                  <a:cubicBezTo>
                    <a:pt x="134" y="186"/>
                    <a:pt x="294" y="200"/>
                    <a:pt x="459" y="200"/>
                  </a:cubicBezTo>
                  <a:cubicBezTo>
                    <a:pt x="492" y="200"/>
                    <a:pt x="525" y="199"/>
                    <a:pt x="558" y="199"/>
                  </a:cubicBezTo>
                  <a:cubicBezTo>
                    <a:pt x="419" y="0"/>
                    <a:pt x="220" y="40"/>
                    <a:pt x="1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9"/>
            <p:cNvSpPr/>
            <p:nvPr/>
          </p:nvSpPr>
          <p:spPr>
            <a:xfrm>
              <a:off x="4385625" y="3810425"/>
              <a:ext cx="12950" cy="4475"/>
            </a:xfrm>
            <a:custGeom>
              <a:avLst/>
              <a:gdLst/>
              <a:ahLst/>
              <a:cxnLst/>
              <a:rect l="l" t="t" r="r" b="b"/>
              <a:pathLst>
                <a:path w="518" h="179" extrusionOk="0">
                  <a:moveTo>
                    <a:pt x="215" y="0"/>
                  </a:moveTo>
                  <a:cubicBezTo>
                    <a:pt x="146" y="0"/>
                    <a:pt x="73" y="10"/>
                    <a:pt x="1" y="17"/>
                  </a:cubicBezTo>
                  <a:cubicBezTo>
                    <a:pt x="95" y="139"/>
                    <a:pt x="208" y="178"/>
                    <a:pt x="334" y="178"/>
                  </a:cubicBezTo>
                  <a:cubicBezTo>
                    <a:pt x="393" y="178"/>
                    <a:pt x="454" y="169"/>
                    <a:pt x="518" y="157"/>
                  </a:cubicBezTo>
                  <a:cubicBezTo>
                    <a:pt x="442" y="30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9"/>
            <p:cNvSpPr/>
            <p:nvPr/>
          </p:nvSpPr>
          <p:spPr>
            <a:xfrm>
              <a:off x="4349825" y="3859325"/>
              <a:ext cx="13950" cy="3775"/>
            </a:xfrm>
            <a:custGeom>
              <a:avLst/>
              <a:gdLst/>
              <a:ahLst/>
              <a:cxnLst/>
              <a:rect l="l" t="t" r="r" b="b"/>
              <a:pathLst>
                <a:path w="558" h="151" extrusionOk="0">
                  <a:moveTo>
                    <a:pt x="294" y="1"/>
                  </a:moveTo>
                  <a:cubicBezTo>
                    <a:pt x="204" y="1"/>
                    <a:pt x="110" y="51"/>
                    <a:pt x="1" y="150"/>
                  </a:cubicBezTo>
                  <a:lnTo>
                    <a:pt x="558" y="150"/>
                  </a:lnTo>
                  <a:cubicBezTo>
                    <a:pt x="468" y="51"/>
                    <a:pt x="383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9"/>
            <p:cNvSpPr/>
            <p:nvPr/>
          </p:nvSpPr>
          <p:spPr>
            <a:xfrm>
              <a:off x="4442825" y="3904825"/>
              <a:ext cx="8475" cy="5625"/>
            </a:xfrm>
            <a:custGeom>
              <a:avLst/>
              <a:gdLst/>
              <a:ahLst/>
              <a:cxnLst/>
              <a:rect l="l" t="t" r="r" b="b"/>
              <a:pathLst>
                <a:path w="339" h="225" extrusionOk="0">
                  <a:moveTo>
                    <a:pt x="229" y="0"/>
                  </a:moveTo>
                  <a:cubicBezTo>
                    <a:pt x="154" y="0"/>
                    <a:pt x="82" y="73"/>
                    <a:pt x="0" y="101"/>
                  </a:cubicBezTo>
                  <a:cubicBezTo>
                    <a:pt x="52" y="187"/>
                    <a:pt x="104" y="225"/>
                    <a:pt x="155" y="225"/>
                  </a:cubicBezTo>
                  <a:cubicBezTo>
                    <a:pt x="220" y="225"/>
                    <a:pt x="283" y="162"/>
                    <a:pt x="339" y="61"/>
                  </a:cubicBezTo>
                  <a:cubicBezTo>
                    <a:pt x="301" y="16"/>
                    <a:pt x="264" y="0"/>
                    <a:pt x="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9"/>
            <p:cNvSpPr/>
            <p:nvPr/>
          </p:nvSpPr>
          <p:spPr>
            <a:xfrm>
              <a:off x="4515425" y="3744925"/>
              <a:ext cx="14450" cy="4275"/>
            </a:xfrm>
            <a:custGeom>
              <a:avLst/>
              <a:gdLst/>
              <a:ahLst/>
              <a:cxnLst/>
              <a:rect l="l" t="t" r="r" b="b"/>
              <a:pathLst>
                <a:path w="578" h="171" extrusionOk="0">
                  <a:moveTo>
                    <a:pt x="239" y="0"/>
                  </a:moveTo>
                  <a:cubicBezTo>
                    <a:pt x="160" y="0"/>
                    <a:pt x="79" y="16"/>
                    <a:pt x="1" y="31"/>
                  </a:cubicBezTo>
                  <a:cubicBezTo>
                    <a:pt x="180" y="171"/>
                    <a:pt x="379" y="171"/>
                    <a:pt x="578" y="171"/>
                  </a:cubicBezTo>
                  <a:cubicBezTo>
                    <a:pt x="481" y="38"/>
                    <a:pt x="362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9"/>
            <p:cNvSpPr/>
            <p:nvPr/>
          </p:nvSpPr>
          <p:spPr>
            <a:xfrm>
              <a:off x="4231500" y="3717850"/>
              <a:ext cx="9925" cy="5500"/>
            </a:xfrm>
            <a:custGeom>
              <a:avLst/>
              <a:gdLst/>
              <a:ahLst/>
              <a:cxnLst/>
              <a:rect l="l" t="t" r="r" b="b"/>
              <a:pathLst>
                <a:path w="397" h="220" extrusionOk="0">
                  <a:moveTo>
                    <a:pt x="19" y="0"/>
                  </a:moveTo>
                  <a:lnTo>
                    <a:pt x="19" y="0"/>
                  </a:lnTo>
                  <a:cubicBezTo>
                    <a:pt x="0" y="179"/>
                    <a:pt x="48" y="220"/>
                    <a:pt x="120" y="220"/>
                  </a:cubicBezTo>
                  <a:cubicBezTo>
                    <a:pt x="182" y="220"/>
                    <a:pt x="262" y="189"/>
                    <a:pt x="334" y="189"/>
                  </a:cubicBezTo>
                  <a:cubicBezTo>
                    <a:pt x="356" y="189"/>
                    <a:pt x="377" y="192"/>
                    <a:pt x="397" y="199"/>
                  </a:cubicBezTo>
                  <a:cubicBezTo>
                    <a:pt x="317" y="40"/>
                    <a:pt x="178" y="4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9"/>
            <p:cNvSpPr/>
            <p:nvPr/>
          </p:nvSpPr>
          <p:spPr>
            <a:xfrm>
              <a:off x="4359275" y="38680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0" y="0"/>
                  </a:moveTo>
                  <a:cubicBezTo>
                    <a:pt x="70" y="90"/>
                    <a:pt x="130" y="134"/>
                    <a:pt x="187" y="134"/>
                  </a:cubicBezTo>
                  <a:cubicBezTo>
                    <a:pt x="244" y="134"/>
                    <a:pt x="299" y="9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9"/>
            <p:cNvSpPr/>
            <p:nvPr/>
          </p:nvSpPr>
          <p:spPr>
            <a:xfrm>
              <a:off x="4105650" y="368352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60" y="140"/>
                    <a:pt x="179" y="200"/>
                    <a:pt x="338" y="200"/>
                  </a:cubicBezTo>
                  <a:cubicBezTo>
                    <a:pt x="259" y="4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9"/>
            <p:cNvSpPr/>
            <p:nvPr/>
          </p:nvSpPr>
          <p:spPr>
            <a:xfrm>
              <a:off x="4202125" y="36795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1"/>
                  </a:moveTo>
                  <a:cubicBezTo>
                    <a:pt x="17" y="147"/>
                    <a:pt x="126" y="160"/>
                    <a:pt x="242" y="160"/>
                  </a:cubicBezTo>
                  <a:cubicBezTo>
                    <a:pt x="267" y="160"/>
                    <a:pt x="293" y="160"/>
                    <a:pt x="319" y="160"/>
                  </a:cubicBezTo>
                  <a:cubicBezTo>
                    <a:pt x="259" y="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9"/>
            <p:cNvSpPr/>
            <p:nvPr/>
          </p:nvSpPr>
          <p:spPr>
            <a:xfrm>
              <a:off x="4696950" y="39252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lnTo>
                    <a:pt x="1" y="160"/>
                  </a:lnTo>
                  <a:lnTo>
                    <a:pt x="359" y="160"/>
                  </a:lnTo>
                  <a:cubicBezTo>
                    <a:pt x="279" y="2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9"/>
            <p:cNvSpPr/>
            <p:nvPr/>
          </p:nvSpPr>
          <p:spPr>
            <a:xfrm>
              <a:off x="4060875" y="3652700"/>
              <a:ext cx="9975" cy="4150"/>
            </a:xfrm>
            <a:custGeom>
              <a:avLst/>
              <a:gdLst/>
              <a:ahLst/>
              <a:cxnLst/>
              <a:rect l="l" t="t" r="r" b="b"/>
              <a:pathLst>
                <a:path w="399" h="166" extrusionOk="0">
                  <a:moveTo>
                    <a:pt x="1" y="0"/>
                  </a:moveTo>
                  <a:cubicBezTo>
                    <a:pt x="65" y="128"/>
                    <a:pt x="166" y="166"/>
                    <a:pt x="296" y="166"/>
                  </a:cubicBezTo>
                  <a:cubicBezTo>
                    <a:pt x="329" y="166"/>
                    <a:pt x="363" y="164"/>
                    <a:pt x="399" y="160"/>
                  </a:cubicBezTo>
                  <a:cubicBezTo>
                    <a:pt x="299" y="4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9"/>
            <p:cNvSpPr/>
            <p:nvPr/>
          </p:nvSpPr>
          <p:spPr>
            <a:xfrm>
              <a:off x="4669600" y="3916875"/>
              <a:ext cx="5500" cy="3400"/>
            </a:xfrm>
            <a:custGeom>
              <a:avLst/>
              <a:gdLst/>
              <a:ahLst/>
              <a:cxnLst/>
              <a:rect l="l" t="t" r="r" b="b"/>
              <a:pathLst>
                <a:path w="220" h="136" extrusionOk="0">
                  <a:moveTo>
                    <a:pt x="86" y="1"/>
                  </a:moveTo>
                  <a:cubicBezTo>
                    <a:pt x="63" y="1"/>
                    <a:pt x="35" y="16"/>
                    <a:pt x="1" y="56"/>
                  </a:cubicBezTo>
                  <a:lnTo>
                    <a:pt x="219" y="136"/>
                  </a:lnTo>
                  <a:cubicBezTo>
                    <a:pt x="177" y="93"/>
                    <a:pt x="145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9"/>
            <p:cNvSpPr/>
            <p:nvPr/>
          </p:nvSpPr>
          <p:spPr>
            <a:xfrm>
              <a:off x="4539800" y="3915275"/>
              <a:ext cx="7475" cy="4575"/>
            </a:xfrm>
            <a:custGeom>
              <a:avLst/>
              <a:gdLst/>
              <a:ahLst/>
              <a:cxnLst/>
              <a:rect l="l" t="t" r="r" b="b"/>
              <a:pathLst>
                <a:path w="299" h="183" extrusionOk="0">
                  <a:moveTo>
                    <a:pt x="180" y="1"/>
                  </a:moveTo>
                  <a:cubicBezTo>
                    <a:pt x="120" y="41"/>
                    <a:pt x="1" y="100"/>
                    <a:pt x="120" y="180"/>
                  </a:cubicBezTo>
                  <a:cubicBezTo>
                    <a:pt x="128" y="182"/>
                    <a:pt x="136" y="183"/>
                    <a:pt x="144" y="183"/>
                  </a:cubicBezTo>
                  <a:cubicBezTo>
                    <a:pt x="212" y="183"/>
                    <a:pt x="263" y="112"/>
                    <a:pt x="299" y="41"/>
                  </a:cubicBezTo>
                  <a:cubicBezTo>
                    <a:pt x="259" y="21"/>
                    <a:pt x="219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9"/>
            <p:cNvSpPr/>
            <p:nvPr/>
          </p:nvSpPr>
          <p:spPr>
            <a:xfrm>
              <a:off x="4219025" y="3797925"/>
              <a:ext cx="9475" cy="3425"/>
            </a:xfrm>
            <a:custGeom>
              <a:avLst/>
              <a:gdLst/>
              <a:ahLst/>
              <a:cxnLst/>
              <a:rect l="l" t="t" r="r" b="b"/>
              <a:pathLst>
                <a:path w="379" h="137" extrusionOk="0">
                  <a:moveTo>
                    <a:pt x="1" y="0"/>
                  </a:moveTo>
                  <a:cubicBezTo>
                    <a:pt x="54" y="98"/>
                    <a:pt x="107" y="136"/>
                    <a:pt x="162" y="136"/>
                  </a:cubicBezTo>
                  <a:cubicBezTo>
                    <a:pt x="231" y="136"/>
                    <a:pt x="302" y="7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9"/>
            <p:cNvSpPr/>
            <p:nvPr/>
          </p:nvSpPr>
          <p:spPr>
            <a:xfrm>
              <a:off x="4157375" y="3749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0" y="1"/>
                  </a:moveTo>
                  <a:cubicBezTo>
                    <a:pt x="60" y="60"/>
                    <a:pt x="100" y="140"/>
                    <a:pt x="159" y="199"/>
                  </a:cubicBezTo>
                  <a:cubicBezTo>
                    <a:pt x="219" y="199"/>
                    <a:pt x="279" y="180"/>
                    <a:pt x="358" y="180"/>
                  </a:cubicBezTo>
                  <a:cubicBezTo>
                    <a:pt x="298" y="40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9"/>
            <p:cNvSpPr/>
            <p:nvPr/>
          </p:nvSpPr>
          <p:spPr>
            <a:xfrm>
              <a:off x="4249875" y="3788975"/>
              <a:ext cx="8975" cy="6350"/>
            </a:xfrm>
            <a:custGeom>
              <a:avLst/>
              <a:gdLst/>
              <a:ahLst/>
              <a:cxnLst/>
              <a:rect l="l" t="t" r="r" b="b"/>
              <a:pathLst>
                <a:path w="359" h="254" extrusionOk="0">
                  <a:moveTo>
                    <a:pt x="358" y="0"/>
                  </a:moveTo>
                  <a:cubicBezTo>
                    <a:pt x="239" y="0"/>
                    <a:pt x="100" y="0"/>
                    <a:pt x="0" y="20"/>
                  </a:cubicBezTo>
                  <a:lnTo>
                    <a:pt x="0" y="179"/>
                  </a:lnTo>
                  <a:cubicBezTo>
                    <a:pt x="70" y="229"/>
                    <a:pt x="129" y="254"/>
                    <a:pt x="187" y="254"/>
                  </a:cubicBezTo>
                  <a:cubicBezTo>
                    <a:pt x="244" y="254"/>
                    <a:pt x="298" y="229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9"/>
            <p:cNvSpPr/>
            <p:nvPr/>
          </p:nvSpPr>
          <p:spPr>
            <a:xfrm>
              <a:off x="4473650" y="3813325"/>
              <a:ext cx="8475" cy="4850"/>
            </a:xfrm>
            <a:custGeom>
              <a:avLst/>
              <a:gdLst/>
              <a:ahLst/>
              <a:cxnLst/>
              <a:rect l="l" t="t" r="r" b="b"/>
              <a:pathLst>
                <a:path w="339" h="194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27"/>
                    <a:pt x="89" y="193"/>
                    <a:pt x="159" y="193"/>
                  </a:cubicBezTo>
                  <a:cubicBezTo>
                    <a:pt x="211" y="193"/>
                    <a:pt x="271" y="157"/>
                    <a:pt x="339" y="80"/>
                  </a:cubicBezTo>
                  <a:cubicBezTo>
                    <a:pt x="240" y="41"/>
                    <a:pt x="14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9"/>
            <p:cNvSpPr/>
            <p:nvPr/>
          </p:nvSpPr>
          <p:spPr>
            <a:xfrm>
              <a:off x="4533325" y="37496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" y="1"/>
                  </a:moveTo>
                  <a:lnTo>
                    <a:pt x="240" y="160"/>
                  </a:ln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9"/>
            <p:cNvSpPr/>
            <p:nvPr/>
          </p:nvSpPr>
          <p:spPr>
            <a:xfrm>
              <a:off x="4074800" y="36576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cubicBezTo>
                    <a:pt x="41" y="80"/>
                    <a:pt x="120" y="140"/>
                    <a:pt x="220" y="140"/>
                  </a:cubicBezTo>
                  <a:cubicBezTo>
                    <a:pt x="14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9"/>
            <p:cNvSpPr/>
            <p:nvPr/>
          </p:nvSpPr>
          <p:spPr>
            <a:xfrm>
              <a:off x="4082775" y="36626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60"/>
                    <a:pt x="120" y="100"/>
                    <a:pt x="179" y="140"/>
                  </a:cubicBezTo>
                  <a:cubicBezTo>
                    <a:pt x="120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9"/>
            <p:cNvSpPr/>
            <p:nvPr/>
          </p:nvSpPr>
          <p:spPr>
            <a:xfrm>
              <a:off x="4100175" y="36760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0" y="40"/>
                    <a:pt x="20" y="100"/>
                    <a:pt x="20" y="140"/>
                  </a:cubicBezTo>
                  <a:cubicBezTo>
                    <a:pt x="80" y="140"/>
                    <a:pt x="100" y="140"/>
                    <a:pt x="179" y="160"/>
                  </a:cubicBezTo>
                  <a:cubicBezTo>
                    <a:pt x="160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9"/>
            <p:cNvSpPr/>
            <p:nvPr/>
          </p:nvSpPr>
          <p:spPr>
            <a:xfrm>
              <a:off x="4092225" y="36701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0" y="1"/>
                  </a:moveTo>
                  <a:cubicBezTo>
                    <a:pt x="20" y="80"/>
                    <a:pt x="0" y="140"/>
                    <a:pt x="0" y="200"/>
                  </a:cubicBezTo>
                  <a:cubicBezTo>
                    <a:pt x="80" y="180"/>
                    <a:pt x="119" y="180"/>
                    <a:pt x="199" y="160"/>
                  </a:cubicBezTo>
                  <a:cubicBezTo>
                    <a:pt x="139" y="80"/>
                    <a:pt x="80" y="4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9"/>
            <p:cNvSpPr/>
            <p:nvPr/>
          </p:nvSpPr>
          <p:spPr>
            <a:xfrm>
              <a:off x="4696950" y="38725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cubicBezTo>
                    <a:pt x="40" y="100"/>
                    <a:pt x="120" y="119"/>
                    <a:pt x="219" y="119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9"/>
            <p:cNvSpPr/>
            <p:nvPr/>
          </p:nvSpPr>
          <p:spPr>
            <a:xfrm>
              <a:off x="4666625" y="386007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0" y="1"/>
                  </a:moveTo>
                  <a:cubicBezTo>
                    <a:pt x="40" y="41"/>
                    <a:pt x="120" y="60"/>
                    <a:pt x="159" y="120"/>
                  </a:cubicBezTo>
                  <a:cubicBezTo>
                    <a:pt x="120" y="4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9"/>
            <p:cNvSpPr/>
            <p:nvPr/>
          </p:nvSpPr>
          <p:spPr>
            <a:xfrm>
              <a:off x="4315025" y="3910925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04" y="1"/>
                  </a:moveTo>
                  <a:cubicBezTo>
                    <a:pt x="75" y="1"/>
                    <a:pt x="40" y="6"/>
                    <a:pt x="0" y="16"/>
                  </a:cubicBezTo>
                  <a:cubicBezTo>
                    <a:pt x="30" y="85"/>
                    <a:pt x="65" y="120"/>
                    <a:pt x="97" y="120"/>
                  </a:cubicBezTo>
                  <a:cubicBezTo>
                    <a:pt x="129" y="120"/>
                    <a:pt x="159" y="85"/>
                    <a:pt x="179" y="16"/>
                  </a:cubicBezTo>
                  <a:cubicBezTo>
                    <a:pt x="159" y="6"/>
                    <a:pt x="134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9"/>
            <p:cNvSpPr/>
            <p:nvPr/>
          </p:nvSpPr>
          <p:spPr>
            <a:xfrm>
              <a:off x="4311525" y="3909550"/>
              <a:ext cx="4000" cy="2775"/>
            </a:xfrm>
            <a:custGeom>
              <a:avLst/>
              <a:gdLst/>
              <a:ahLst/>
              <a:cxnLst/>
              <a:rect l="l" t="t" r="r" b="b"/>
              <a:pathLst>
                <a:path w="160" h="111" extrusionOk="0">
                  <a:moveTo>
                    <a:pt x="87" y="0"/>
                  </a:moveTo>
                  <a:cubicBezTo>
                    <a:pt x="60" y="0"/>
                    <a:pt x="33" y="35"/>
                    <a:pt x="1" y="110"/>
                  </a:cubicBezTo>
                  <a:lnTo>
                    <a:pt x="80" y="110"/>
                  </a:lnTo>
                  <a:lnTo>
                    <a:pt x="160" y="71"/>
                  </a:lnTo>
                  <a:cubicBezTo>
                    <a:pt x="133" y="25"/>
                    <a:pt x="109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9"/>
            <p:cNvSpPr/>
            <p:nvPr/>
          </p:nvSpPr>
          <p:spPr>
            <a:xfrm>
              <a:off x="4907825" y="3981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9"/>
            <p:cNvSpPr/>
            <p:nvPr/>
          </p:nvSpPr>
          <p:spPr>
            <a:xfrm>
              <a:off x="4076300" y="3669600"/>
              <a:ext cx="29375" cy="26900"/>
            </a:xfrm>
            <a:custGeom>
              <a:avLst/>
              <a:gdLst/>
              <a:ahLst/>
              <a:cxnLst/>
              <a:rect l="l" t="t" r="r" b="b"/>
              <a:pathLst>
                <a:path w="1175" h="1076" extrusionOk="0">
                  <a:moveTo>
                    <a:pt x="140" y="1"/>
                  </a:moveTo>
                  <a:cubicBezTo>
                    <a:pt x="80" y="80"/>
                    <a:pt x="1" y="200"/>
                    <a:pt x="1" y="200"/>
                  </a:cubicBezTo>
                  <a:cubicBezTo>
                    <a:pt x="398" y="498"/>
                    <a:pt x="617" y="1015"/>
                    <a:pt x="1174" y="1075"/>
                  </a:cubicBezTo>
                  <a:cubicBezTo>
                    <a:pt x="1154" y="856"/>
                    <a:pt x="936" y="737"/>
                    <a:pt x="836" y="538"/>
                  </a:cubicBezTo>
                  <a:cubicBezTo>
                    <a:pt x="657" y="478"/>
                    <a:pt x="637" y="359"/>
                    <a:pt x="637" y="200"/>
                  </a:cubicBezTo>
                  <a:cubicBezTo>
                    <a:pt x="622" y="201"/>
                    <a:pt x="608" y="202"/>
                    <a:pt x="593" y="202"/>
                  </a:cubicBezTo>
                  <a:cubicBezTo>
                    <a:pt x="415" y="202"/>
                    <a:pt x="269" y="93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9"/>
            <p:cNvSpPr/>
            <p:nvPr/>
          </p:nvSpPr>
          <p:spPr>
            <a:xfrm>
              <a:off x="4105150" y="36969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cubicBezTo>
                    <a:pt x="159" y="8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9"/>
            <p:cNvSpPr/>
            <p:nvPr/>
          </p:nvSpPr>
          <p:spPr>
            <a:xfrm>
              <a:off x="4580575" y="3963825"/>
              <a:ext cx="88550" cy="18625"/>
            </a:xfrm>
            <a:custGeom>
              <a:avLst/>
              <a:gdLst/>
              <a:ahLst/>
              <a:cxnLst/>
              <a:rect l="l" t="t" r="r" b="b"/>
              <a:pathLst>
                <a:path w="3542" h="745" extrusionOk="0">
                  <a:moveTo>
                    <a:pt x="2901" y="1"/>
                  </a:moveTo>
                  <a:cubicBezTo>
                    <a:pt x="2719" y="1"/>
                    <a:pt x="2540" y="129"/>
                    <a:pt x="2368" y="227"/>
                  </a:cubicBezTo>
                  <a:cubicBezTo>
                    <a:pt x="1879" y="200"/>
                    <a:pt x="1399" y="136"/>
                    <a:pt x="922" y="136"/>
                  </a:cubicBezTo>
                  <a:cubicBezTo>
                    <a:pt x="701" y="136"/>
                    <a:pt x="480" y="150"/>
                    <a:pt x="259" y="187"/>
                  </a:cubicBezTo>
                  <a:cubicBezTo>
                    <a:pt x="160" y="267"/>
                    <a:pt x="1" y="347"/>
                    <a:pt x="100" y="526"/>
                  </a:cubicBezTo>
                  <a:cubicBezTo>
                    <a:pt x="130" y="521"/>
                    <a:pt x="160" y="519"/>
                    <a:pt x="190" y="519"/>
                  </a:cubicBezTo>
                  <a:cubicBezTo>
                    <a:pt x="443" y="519"/>
                    <a:pt x="697" y="662"/>
                    <a:pt x="962" y="662"/>
                  </a:cubicBezTo>
                  <a:cubicBezTo>
                    <a:pt x="1083" y="662"/>
                    <a:pt x="1207" y="632"/>
                    <a:pt x="1334" y="545"/>
                  </a:cubicBezTo>
                  <a:cubicBezTo>
                    <a:pt x="1393" y="685"/>
                    <a:pt x="1552" y="685"/>
                    <a:pt x="1672" y="744"/>
                  </a:cubicBezTo>
                  <a:cubicBezTo>
                    <a:pt x="1791" y="744"/>
                    <a:pt x="1891" y="724"/>
                    <a:pt x="2030" y="724"/>
                  </a:cubicBezTo>
                  <a:cubicBezTo>
                    <a:pt x="2113" y="690"/>
                    <a:pt x="2200" y="680"/>
                    <a:pt x="2288" y="680"/>
                  </a:cubicBezTo>
                  <a:cubicBezTo>
                    <a:pt x="2416" y="680"/>
                    <a:pt x="2547" y="702"/>
                    <a:pt x="2674" y="702"/>
                  </a:cubicBezTo>
                  <a:cubicBezTo>
                    <a:pt x="2813" y="702"/>
                    <a:pt x="2946" y="675"/>
                    <a:pt x="3064" y="565"/>
                  </a:cubicBezTo>
                  <a:cubicBezTo>
                    <a:pt x="3323" y="526"/>
                    <a:pt x="3542" y="466"/>
                    <a:pt x="3243" y="187"/>
                  </a:cubicBezTo>
                  <a:cubicBezTo>
                    <a:pt x="3129" y="50"/>
                    <a:pt x="3015" y="1"/>
                    <a:pt x="2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9"/>
            <p:cNvSpPr/>
            <p:nvPr/>
          </p:nvSpPr>
          <p:spPr>
            <a:xfrm>
              <a:off x="4306550" y="3910425"/>
              <a:ext cx="96525" cy="13350"/>
            </a:xfrm>
            <a:custGeom>
              <a:avLst/>
              <a:gdLst/>
              <a:ahLst/>
              <a:cxnLst/>
              <a:rect l="l" t="t" r="r" b="b"/>
              <a:pathLst>
                <a:path w="3861" h="534" extrusionOk="0">
                  <a:moveTo>
                    <a:pt x="2786" y="0"/>
                  </a:moveTo>
                  <a:cubicBezTo>
                    <a:pt x="2095" y="0"/>
                    <a:pt x="1390" y="81"/>
                    <a:pt x="697" y="95"/>
                  </a:cubicBezTo>
                  <a:cubicBezTo>
                    <a:pt x="677" y="533"/>
                    <a:pt x="180" y="294"/>
                    <a:pt x="1" y="533"/>
                  </a:cubicBezTo>
                  <a:cubicBezTo>
                    <a:pt x="1055" y="493"/>
                    <a:pt x="2109" y="414"/>
                    <a:pt x="3164" y="374"/>
                  </a:cubicBezTo>
                  <a:cubicBezTo>
                    <a:pt x="3234" y="327"/>
                    <a:pt x="3297" y="308"/>
                    <a:pt x="3361" y="308"/>
                  </a:cubicBezTo>
                  <a:cubicBezTo>
                    <a:pt x="3407" y="308"/>
                    <a:pt x="3453" y="318"/>
                    <a:pt x="3502" y="334"/>
                  </a:cubicBezTo>
                  <a:cubicBezTo>
                    <a:pt x="3565" y="372"/>
                    <a:pt x="3644" y="386"/>
                    <a:pt x="3724" y="386"/>
                  </a:cubicBezTo>
                  <a:cubicBezTo>
                    <a:pt x="3770" y="386"/>
                    <a:pt x="3816" y="381"/>
                    <a:pt x="3860" y="374"/>
                  </a:cubicBezTo>
                  <a:lnTo>
                    <a:pt x="3860" y="215"/>
                  </a:lnTo>
                  <a:lnTo>
                    <a:pt x="3681" y="36"/>
                  </a:lnTo>
                  <a:lnTo>
                    <a:pt x="3502" y="36"/>
                  </a:lnTo>
                  <a:cubicBezTo>
                    <a:pt x="3266" y="10"/>
                    <a:pt x="3026" y="0"/>
                    <a:pt x="27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9"/>
            <p:cNvSpPr/>
            <p:nvPr/>
          </p:nvSpPr>
          <p:spPr>
            <a:xfrm>
              <a:off x="3923125" y="3930200"/>
              <a:ext cx="63175" cy="37450"/>
            </a:xfrm>
            <a:custGeom>
              <a:avLst/>
              <a:gdLst/>
              <a:ahLst/>
              <a:cxnLst/>
              <a:rect l="l" t="t" r="r" b="b"/>
              <a:pathLst>
                <a:path w="2527" h="1498" extrusionOk="0">
                  <a:moveTo>
                    <a:pt x="100" y="1"/>
                  </a:moveTo>
                  <a:cubicBezTo>
                    <a:pt x="40" y="40"/>
                    <a:pt x="1" y="80"/>
                    <a:pt x="1" y="140"/>
                  </a:cubicBezTo>
                  <a:cubicBezTo>
                    <a:pt x="1" y="200"/>
                    <a:pt x="20" y="239"/>
                    <a:pt x="80" y="299"/>
                  </a:cubicBezTo>
                  <a:cubicBezTo>
                    <a:pt x="379" y="617"/>
                    <a:pt x="816" y="717"/>
                    <a:pt x="1134" y="1015"/>
                  </a:cubicBezTo>
                  <a:cubicBezTo>
                    <a:pt x="1234" y="1135"/>
                    <a:pt x="1373" y="1274"/>
                    <a:pt x="1512" y="1333"/>
                  </a:cubicBezTo>
                  <a:cubicBezTo>
                    <a:pt x="1685" y="1408"/>
                    <a:pt x="1851" y="1497"/>
                    <a:pt x="2027" y="1497"/>
                  </a:cubicBezTo>
                  <a:cubicBezTo>
                    <a:pt x="2135" y="1497"/>
                    <a:pt x="2247" y="1464"/>
                    <a:pt x="2368" y="1373"/>
                  </a:cubicBezTo>
                  <a:cubicBezTo>
                    <a:pt x="2408" y="1314"/>
                    <a:pt x="2487" y="1274"/>
                    <a:pt x="2527" y="1214"/>
                  </a:cubicBezTo>
                  <a:cubicBezTo>
                    <a:pt x="1711" y="816"/>
                    <a:pt x="896" y="398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9"/>
            <p:cNvSpPr/>
            <p:nvPr/>
          </p:nvSpPr>
          <p:spPr>
            <a:xfrm>
              <a:off x="4297100" y="4005475"/>
              <a:ext cx="76125" cy="21225"/>
            </a:xfrm>
            <a:custGeom>
              <a:avLst/>
              <a:gdLst/>
              <a:ahLst/>
              <a:cxnLst/>
              <a:rect l="l" t="t" r="r" b="b"/>
              <a:pathLst>
                <a:path w="3045" h="849" extrusionOk="0">
                  <a:moveTo>
                    <a:pt x="2815" y="1"/>
                  </a:moveTo>
                  <a:cubicBezTo>
                    <a:pt x="2710" y="1"/>
                    <a:pt x="2589" y="54"/>
                    <a:pt x="2491" y="54"/>
                  </a:cubicBezTo>
                  <a:cubicBezTo>
                    <a:pt x="2483" y="54"/>
                    <a:pt x="2475" y="54"/>
                    <a:pt x="2468" y="53"/>
                  </a:cubicBezTo>
                  <a:cubicBezTo>
                    <a:pt x="1891" y="212"/>
                    <a:pt x="1334" y="312"/>
                    <a:pt x="737" y="391"/>
                  </a:cubicBezTo>
                  <a:cubicBezTo>
                    <a:pt x="478" y="411"/>
                    <a:pt x="240" y="371"/>
                    <a:pt x="1" y="570"/>
                  </a:cubicBezTo>
                  <a:cubicBezTo>
                    <a:pt x="140" y="849"/>
                    <a:pt x="399" y="690"/>
                    <a:pt x="578" y="789"/>
                  </a:cubicBezTo>
                  <a:cubicBezTo>
                    <a:pt x="662" y="806"/>
                    <a:pt x="745" y="813"/>
                    <a:pt x="827" y="813"/>
                  </a:cubicBezTo>
                  <a:cubicBezTo>
                    <a:pt x="1034" y="813"/>
                    <a:pt x="1234" y="767"/>
                    <a:pt x="1433" y="710"/>
                  </a:cubicBezTo>
                  <a:cubicBezTo>
                    <a:pt x="1950" y="570"/>
                    <a:pt x="2487" y="451"/>
                    <a:pt x="3044" y="292"/>
                  </a:cubicBezTo>
                  <a:cubicBezTo>
                    <a:pt x="3015" y="58"/>
                    <a:pt x="2924" y="1"/>
                    <a:pt x="2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9"/>
            <p:cNvSpPr/>
            <p:nvPr/>
          </p:nvSpPr>
          <p:spPr>
            <a:xfrm>
              <a:off x="4652300" y="3936975"/>
              <a:ext cx="76000" cy="23950"/>
            </a:xfrm>
            <a:custGeom>
              <a:avLst/>
              <a:gdLst/>
              <a:ahLst/>
              <a:cxnLst/>
              <a:rect l="l" t="t" r="r" b="b"/>
              <a:pathLst>
                <a:path w="3040" h="958" extrusionOk="0">
                  <a:moveTo>
                    <a:pt x="146" y="1"/>
                  </a:moveTo>
                  <a:cubicBezTo>
                    <a:pt x="32" y="1"/>
                    <a:pt x="1" y="95"/>
                    <a:pt x="16" y="247"/>
                  </a:cubicBezTo>
                  <a:cubicBezTo>
                    <a:pt x="275" y="505"/>
                    <a:pt x="593" y="466"/>
                    <a:pt x="891" y="545"/>
                  </a:cubicBezTo>
                  <a:cubicBezTo>
                    <a:pt x="1250" y="625"/>
                    <a:pt x="1608" y="565"/>
                    <a:pt x="1966" y="744"/>
                  </a:cubicBezTo>
                  <a:cubicBezTo>
                    <a:pt x="2180" y="857"/>
                    <a:pt x="2382" y="957"/>
                    <a:pt x="2582" y="957"/>
                  </a:cubicBezTo>
                  <a:cubicBezTo>
                    <a:pt x="2734" y="957"/>
                    <a:pt x="2885" y="899"/>
                    <a:pt x="3040" y="744"/>
                  </a:cubicBezTo>
                  <a:cubicBezTo>
                    <a:pt x="2960" y="645"/>
                    <a:pt x="2881" y="525"/>
                    <a:pt x="2801" y="426"/>
                  </a:cubicBezTo>
                  <a:lnTo>
                    <a:pt x="2702" y="426"/>
                  </a:lnTo>
                  <a:cubicBezTo>
                    <a:pt x="2598" y="467"/>
                    <a:pt x="2494" y="498"/>
                    <a:pt x="2396" y="498"/>
                  </a:cubicBezTo>
                  <a:cubicBezTo>
                    <a:pt x="2306" y="498"/>
                    <a:pt x="2221" y="472"/>
                    <a:pt x="2145" y="406"/>
                  </a:cubicBezTo>
                  <a:cubicBezTo>
                    <a:pt x="1566" y="352"/>
                    <a:pt x="1052" y="18"/>
                    <a:pt x="455" y="18"/>
                  </a:cubicBezTo>
                  <a:cubicBezTo>
                    <a:pt x="396" y="18"/>
                    <a:pt x="336" y="21"/>
                    <a:pt x="275" y="28"/>
                  </a:cubicBezTo>
                  <a:cubicBezTo>
                    <a:pt x="223" y="9"/>
                    <a:pt x="181" y="1"/>
                    <a:pt x="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9"/>
            <p:cNvSpPr/>
            <p:nvPr/>
          </p:nvSpPr>
          <p:spPr>
            <a:xfrm>
              <a:off x="4229975" y="3946125"/>
              <a:ext cx="86050" cy="26375"/>
            </a:xfrm>
            <a:custGeom>
              <a:avLst/>
              <a:gdLst/>
              <a:ahLst/>
              <a:cxnLst/>
              <a:rect l="l" t="t" r="r" b="b"/>
              <a:pathLst>
                <a:path w="3442" h="1055" extrusionOk="0">
                  <a:moveTo>
                    <a:pt x="3243" y="0"/>
                  </a:moveTo>
                  <a:cubicBezTo>
                    <a:pt x="2567" y="179"/>
                    <a:pt x="1890" y="398"/>
                    <a:pt x="1234" y="498"/>
                  </a:cubicBezTo>
                  <a:cubicBezTo>
                    <a:pt x="796" y="577"/>
                    <a:pt x="458" y="736"/>
                    <a:pt x="80" y="895"/>
                  </a:cubicBezTo>
                  <a:cubicBezTo>
                    <a:pt x="60" y="895"/>
                    <a:pt x="60" y="935"/>
                    <a:pt x="40" y="955"/>
                  </a:cubicBezTo>
                  <a:cubicBezTo>
                    <a:pt x="0" y="975"/>
                    <a:pt x="40" y="1015"/>
                    <a:pt x="80" y="1055"/>
                  </a:cubicBezTo>
                  <a:cubicBezTo>
                    <a:pt x="1194" y="776"/>
                    <a:pt x="2348" y="557"/>
                    <a:pt x="3442" y="199"/>
                  </a:cubicBezTo>
                  <a:cubicBezTo>
                    <a:pt x="3422" y="80"/>
                    <a:pt x="3322" y="80"/>
                    <a:pt x="3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9"/>
            <p:cNvSpPr/>
            <p:nvPr/>
          </p:nvSpPr>
          <p:spPr>
            <a:xfrm>
              <a:off x="4358775" y="3998350"/>
              <a:ext cx="72150" cy="14425"/>
            </a:xfrm>
            <a:custGeom>
              <a:avLst/>
              <a:gdLst/>
              <a:ahLst/>
              <a:cxnLst/>
              <a:rect l="l" t="t" r="r" b="b"/>
              <a:pathLst>
                <a:path w="2886" h="577" extrusionOk="0">
                  <a:moveTo>
                    <a:pt x="2274" y="0"/>
                  </a:moveTo>
                  <a:cubicBezTo>
                    <a:pt x="1508" y="0"/>
                    <a:pt x="767" y="198"/>
                    <a:pt x="1" y="358"/>
                  </a:cubicBezTo>
                  <a:cubicBezTo>
                    <a:pt x="200" y="398"/>
                    <a:pt x="458" y="358"/>
                    <a:pt x="577" y="577"/>
                  </a:cubicBezTo>
                  <a:cubicBezTo>
                    <a:pt x="617" y="577"/>
                    <a:pt x="677" y="577"/>
                    <a:pt x="757" y="537"/>
                  </a:cubicBezTo>
                  <a:cubicBezTo>
                    <a:pt x="776" y="507"/>
                    <a:pt x="806" y="492"/>
                    <a:pt x="836" y="492"/>
                  </a:cubicBezTo>
                  <a:cubicBezTo>
                    <a:pt x="866" y="492"/>
                    <a:pt x="896" y="507"/>
                    <a:pt x="916" y="537"/>
                  </a:cubicBezTo>
                  <a:cubicBezTo>
                    <a:pt x="1413" y="398"/>
                    <a:pt x="1970" y="358"/>
                    <a:pt x="2487" y="358"/>
                  </a:cubicBezTo>
                  <a:cubicBezTo>
                    <a:pt x="2567" y="298"/>
                    <a:pt x="2607" y="239"/>
                    <a:pt x="2686" y="199"/>
                  </a:cubicBezTo>
                  <a:lnTo>
                    <a:pt x="2845" y="199"/>
                  </a:lnTo>
                  <a:cubicBezTo>
                    <a:pt x="2865" y="199"/>
                    <a:pt x="2865" y="199"/>
                    <a:pt x="2885" y="159"/>
                  </a:cubicBezTo>
                  <a:cubicBezTo>
                    <a:pt x="2885" y="99"/>
                    <a:pt x="2885" y="79"/>
                    <a:pt x="2845" y="40"/>
                  </a:cubicBezTo>
                  <a:cubicBezTo>
                    <a:pt x="2653" y="12"/>
                    <a:pt x="2463" y="0"/>
                    <a:pt x="2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9"/>
            <p:cNvSpPr/>
            <p:nvPr/>
          </p:nvSpPr>
          <p:spPr>
            <a:xfrm>
              <a:off x="4530350" y="3955825"/>
              <a:ext cx="57225" cy="21100"/>
            </a:xfrm>
            <a:custGeom>
              <a:avLst/>
              <a:gdLst/>
              <a:ahLst/>
              <a:cxnLst/>
              <a:rect l="l" t="t" r="r" b="b"/>
              <a:pathLst>
                <a:path w="2289" h="844" extrusionOk="0">
                  <a:moveTo>
                    <a:pt x="566" y="1"/>
                  </a:moveTo>
                  <a:cubicBezTo>
                    <a:pt x="377" y="1"/>
                    <a:pt x="172" y="88"/>
                    <a:pt x="1" y="249"/>
                  </a:cubicBezTo>
                  <a:cubicBezTo>
                    <a:pt x="100" y="313"/>
                    <a:pt x="209" y="323"/>
                    <a:pt x="320" y="323"/>
                  </a:cubicBezTo>
                  <a:cubicBezTo>
                    <a:pt x="376" y="323"/>
                    <a:pt x="432" y="321"/>
                    <a:pt x="487" y="321"/>
                  </a:cubicBezTo>
                  <a:cubicBezTo>
                    <a:pt x="629" y="321"/>
                    <a:pt x="765" y="339"/>
                    <a:pt x="876" y="468"/>
                  </a:cubicBezTo>
                  <a:cubicBezTo>
                    <a:pt x="1117" y="752"/>
                    <a:pt x="1420" y="843"/>
                    <a:pt x="1740" y="843"/>
                  </a:cubicBezTo>
                  <a:cubicBezTo>
                    <a:pt x="1868" y="843"/>
                    <a:pt x="1998" y="828"/>
                    <a:pt x="2129" y="806"/>
                  </a:cubicBezTo>
                  <a:cubicBezTo>
                    <a:pt x="2189" y="706"/>
                    <a:pt x="2229" y="587"/>
                    <a:pt x="2288" y="487"/>
                  </a:cubicBezTo>
                  <a:cubicBezTo>
                    <a:pt x="1811" y="408"/>
                    <a:pt x="1353" y="547"/>
                    <a:pt x="936" y="149"/>
                  </a:cubicBezTo>
                  <a:cubicBezTo>
                    <a:pt x="834" y="48"/>
                    <a:pt x="705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9"/>
            <p:cNvSpPr/>
            <p:nvPr/>
          </p:nvSpPr>
          <p:spPr>
            <a:xfrm>
              <a:off x="4063375" y="3903850"/>
              <a:ext cx="58700" cy="16950"/>
            </a:xfrm>
            <a:custGeom>
              <a:avLst/>
              <a:gdLst/>
              <a:ahLst/>
              <a:cxnLst/>
              <a:rect l="l" t="t" r="r" b="b"/>
              <a:pathLst>
                <a:path w="2348" h="678" extrusionOk="0">
                  <a:moveTo>
                    <a:pt x="2348" y="0"/>
                  </a:moveTo>
                  <a:cubicBezTo>
                    <a:pt x="1532" y="140"/>
                    <a:pt x="677" y="159"/>
                    <a:pt x="0" y="677"/>
                  </a:cubicBezTo>
                  <a:cubicBezTo>
                    <a:pt x="24" y="677"/>
                    <a:pt x="48" y="677"/>
                    <a:pt x="72" y="677"/>
                  </a:cubicBezTo>
                  <a:cubicBezTo>
                    <a:pt x="897" y="677"/>
                    <a:pt x="1613" y="348"/>
                    <a:pt x="2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9"/>
            <p:cNvSpPr/>
            <p:nvPr/>
          </p:nvSpPr>
          <p:spPr>
            <a:xfrm>
              <a:off x="4179250" y="3912800"/>
              <a:ext cx="37325" cy="25375"/>
            </a:xfrm>
            <a:custGeom>
              <a:avLst/>
              <a:gdLst/>
              <a:ahLst/>
              <a:cxnLst/>
              <a:rect l="l" t="t" r="r" b="b"/>
              <a:pathLst>
                <a:path w="1493" h="1015" extrusionOk="0">
                  <a:moveTo>
                    <a:pt x="697" y="0"/>
                  </a:moveTo>
                  <a:cubicBezTo>
                    <a:pt x="518" y="219"/>
                    <a:pt x="179" y="20"/>
                    <a:pt x="0" y="299"/>
                  </a:cubicBezTo>
                  <a:cubicBezTo>
                    <a:pt x="40" y="378"/>
                    <a:pt x="100" y="418"/>
                    <a:pt x="179" y="478"/>
                  </a:cubicBezTo>
                  <a:cubicBezTo>
                    <a:pt x="915" y="1015"/>
                    <a:pt x="915" y="1015"/>
                    <a:pt x="1413" y="1015"/>
                  </a:cubicBezTo>
                  <a:lnTo>
                    <a:pt x="1472" y="975"/>
                  </a:lnTo>
                  <a:cubicBezTo>
                    <a:pt x="1492" y="935"/>
                    <a:pt x="1472" y="896"/>
                    <a:pt x="1413" y="876"/>
                  </a:cubicBezTo>
                  <a:cubicBezTo>
                    <a:pt x="1234" y="836"/>
                    <a:pt x="1075" y="816"/>
                    <a:pt x="876" y="796"/>
                  </a:cubicBezTo>
                  <a:cubicBezTo>
                    <a:pt x="1015" y="617"/>
                    <a:pt x="1273" y="776"/>
                    <a:pt x="1333" y="518"/>
                  </a:cubicBezTo>
                  <a:cubicBezTo>
                    <a:pt x="1214" y="239"/>
                    <a:pt x="935" y="12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9"/>
            <p:cNvSpPr/>
            <p:nvPr/>
          </p:nvSpPr>
          <p:spPr>
            <a:xfrm>
              <a:off x="4637275" y="3951100"/>
              <a:ext cx="57225" cy="17550"/>
            </a:xfrm>
            <a:custGeom>
              <a:avLst/>
              <a:gdLst/>
              <a:ahLst/>
              <a:cxnLst/>
              <a:rect l="l" t="t" r="r" b="b"/>
              <a:pathLst>
                <a:path w="2289" h="702" extrusionOk="0">
                  <a:moveTo>
                    <a:pt x="100" y="0"/>
                  </a:moveTo>
                  <a:cubicBezTo>
                    <a:pt x="1" y="100"/>
                    <a:pt x="1" y="199"/>
                    <a:pt x="100" y="338"/>
                  </a:cubicBezTo>
                  <a:cubicBezTo>
                    <a:pt x="299" y="458"/>
                    <a:pt x="120" y="577"/>
                    <a:pt x="100" y="696"/>
                  </a:cubicBezTo>
                  <a:cubicBezTo>
                    <a:pt x="128" y="700"/>
                    <a:pt x="156" y="702"/>
                    <a:pt x="184" y="702"/>
                  </a:cubicBezTo>
                  <a:cubicBezTo>
                    <a:pt x="372" y="702"/>
                    <a:pt x="554" y="626"/>
                    <a:pt x="740" y="626"/>
                  </a:cubicBezTo>
                  <a:cubicBezTo>
                    <a:pt x="818" y="626"/>
                    <a:pt x="896" y="639"/>
                    <a:pt x="975" y="676"/>
                  </a:cubicBezTo>
                  <a:cubicBezTo>
                    <a:pt x="1095" y="577"/>
                    <a:pt x="1214" y="522"/>
                    <a:pt x="1333" y="522"/>
                  </a:cubicBezTo>
                  <a:cubicBezTo>
                    <a:pt x="1453" y="522"/>
                    <a:pt x="1572" y="577"/>
                    <a:pt x="1691" y="696"/>
                  </a:cubicBezTo>
                  <a:cubicBezTo>
                    <a:pt x="1870" y="657"/>
                    <a:pt x="2030" y="577"/>
                    <a:pt x="2209" y="537"/>
                  </a:cubicBezTo>
                  <a:cubicBezTo>
                    <a:pt x="2248" y="537"/>
                    <a:pt x="2248" y="537"/>
                    <a:pt x="2268" y="478"/>
                  </a:cubicBezTo>
                  <a:cubicBezTo>
                    <a:pt x="2288" y="438"/>
                    <a:pt x="2268" y="398"/>
                    <a:pt x="2209" y="358"/>
                  </a:cubicBezTo>
                  <a:cubicBezTo>
                    <a:pt x="2163" y="359"/>
                    <a:pt x="2118" y="360"/>
                    <a:pt x="2073" y="360"/>
                  </a:cubicBezTo>
                  <a:cubicBezTo>
                    <a:pt x="1404" y="360"/>
                    <a:pt x="752" y="224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9"/>
            <p:cNvSpPr/>
            <p:nvPr/>
          </p:nvSpPr>
          <p:spPr>
            <a:xfrm>
              <a:off x="4144925" y="3947050"/>
              <a:ext cx="61200" cy="18000"/>
            </a:xfrm>
            <a:custGeom>
              <a:avLst/>
              <a:gdLst/>
              <a:ahLst/>
              <a:cxnLst/>
              <a:rect l="l" t="t" r="r" b="b"/>
              <a:pathLst>
                <a:path w="2448" h="720" extrusionOk="0">
                  <a:moveTo>
                    <a:pt x="2355" y="1"/>
                  </a:moveTo>
                  <a:cubicBezTo>
                    <a:pt x="1647" y="1"/>
                    <a:pt x="1000" y="403"/>
                    <a:pt x="275" y="403"/>
                  </a:cubicBezTo>
                  <a:cubicBezTo>
                    <a:pt x="243" y="403"/>
                    <a:pt x="212" y="402"/>
                    <a:pt x="180" y="401"/>
                  </a:cubicBezTo>
                  <a:cubicBezTo>
                    <a:pt x="1" y="401"/>
                    <a:pt x="60" y="600"/>
                    <a:pt x="140" y="719"/>
                  </a:cubicBezTo>
                  <a:cubicBezTo>
                    <a:pt x="167" y="719"/>
                    <a:pt x="184" y="710"/>
                    <a:pt x="199" y="710"/>
                  </a:cubicBezTo>
                  <a:cubicBezTo>
                    <a:pt x="206" y="710"/>
                    <a:pt x="213" y="712"/>
                    <a:pt x="220" y="719"/>
                  </a:cubicBezTo>
                  <a:lnTo>
                    <a:pt x="518" y="719"/>
                  </a:lnTo>
                  <a:cubicBezTo>
                    <a:pt x="1174" y="520"/>
                    <a:pt x="1910" y="520"/>
                    <a:pt x="2448" y="3"/>
                  </a:cubicBezTo>
                  <a:cubicBezTo>
                    <a:pt x="2416" y="1"/>
                    <a:pt x="2385" y="1"/>
                    <a:pt x="23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9"/>
            <p:cNvSpPr/>
            <p:nvPr/>
          </p:nvSpPr>
          <p:spPr>
            <a:xfrm>
              <a:off x="4114100" y="3920250"/>
              <a:ext cx="70150" cy="21425"/>
            </a:xfrm>
            <a:custGeom>
              <a:avLst/>
              <a:gdLst/>
              <a:ahLst/>
              <a:cxnLst/>
              <a:rect l="l" t="t" r="r" b="b"/>
              <a:pathLst>
                <a:path w="2806" h="857" extrusionOk="0">
                  <a:moveTo>
                    <a:pt x="2626" y="1"/>
                  </a:moveTo>
                  <a:cubicBezTo>
                    <a:pt x="1731" y="239"/>
                    <a:pt x="816" y="299"/>
                    <a:pt x="0" y="697"/>
                  </a:cubicBezTo>
                  <a:cubicBezTo>
                    <a:pt x="60" y="836"/>
                    <a:pt x="239" y="777"/>
                    <a:pt x="339" y="856"/>
                  </a:cubicBezTo>
                  <a:cubicBezTo>
                    <a:pt x="1154" y="637"/>
                    <a:pt x="1990" y="399"/>
                    <a:pt x="2805" y="180"/>
                  </a:cubicBezTo>
                  <a:cubicBezTo>
                    <a:pt x="2746" y="100"/>
                    <a:pt x="2686" y="41"/>
                    <a:pt x="26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9"/>
            <p:cNvSpPr/>
            <p:nvPr/>
          </p:nvSpPr>
          <p:spPr>
            <a:xfrm>
              <a:off x="4206100" y="4021675"/>
              <a:ext cx="57725" cy="28700"/>
            </a:xfrm>
            <a:custGeom>
              <a:avLst/>
              <a:gdLst/>
              <a:ahLst/>
              <a:cxnLst/>
              <a:rect l="l" t="t" r="r" b="b"/>
              <a:pathLst>
                <a:path w="2309" h="1148" extrusionOk="0">
                  <a:moveTo>
                    <a:pt x="1409" y="1"/>
                  </a:moveTo>
                  <a:cubicBezTo>
                    <a:pt x="1340" y="1"/>
                    <a:pt x="1273" y="46"/>
                    <a:pt x="1214" y="141"/>
                  </a:cubicBezTo>
                  <a:cubicBezTo>
                    <a:pt x="896" y="360"/>
                    <a:pt x="498" y="360"/>
                    <a:pt x="160" y="559"/>
                  </a:cubicBezTo>
                  <a:cubicBezTo>
                    <a:pt x="60" y="638"/>
                    <a:pt x="1" y="738"/>
                    <a:pt x="1" y="857"/>
                  </a:cubicBezTo>
                  <a:lnTo>
                    <a:pt x="1" y="1016"/>
                  </a:lnTo>
                  <a:cubicBezTo>
                    <a:pt x="71" y="1113"/>
                    <a:pt x="149" y="1148"/>
                    <a:pt x="231" y="1148"/>
                  </a:cubicBezTo>
                  <a:cubicBezTo>
                    <a:pt x="335" y="1148"/>
                    <a:pt x="446" y="1092"/>
                    <a:pt x="558" y="1036"/>
                  </a:cubicBezTo>
                  <a:lnTo>
                    <a:pt x="796" y="957"/>
                  </a:lnTo>
                  <a:cubicBezTo>
                    <a:pt x="1254" y="778"/>
                    <a:pt x="1751" y="718"/>
                    <a:pt x="2209" y="539"/>
                  </a:cubicBezTo>
                  <a:cubicBezTo>
                    <a:pt x="2288" y="499"/>
                    <a:pt x="2308" y="420"/>
                    <a:pt x="2288" y="320"/>
                  </a:cubicBezTo>
                  <a:cubicBezTo>
                    <a:pt x="2010" y="320"/>
                    <a:pt x="1751" y="241"/>
                    <a:pt x="1552" y="62"/>
                  </a:cubicBezTo>
                  <a:cubicBezTo>
                    <a:pt x="1504" y="21"/>
                    <a:pt x="1456" y="1"/>
                    <a:pt x="14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9"/>
            <p:cNvSpPr/>
            <p:nvPr/>
          </p:nvSpPr>
          <p:spPr>
            <a:xfrm>
              <a:off x="4205100" y="3932700"/>
              <a:ext cx="53250" cy="14575"/>
            </a:xfrm>
            <a:custGeom>
              <a:avLst/>
              <a:gdLst/>
              <a:ahLst/>
              <a:cxnLst/>
              <a:rect l="l" t="t" r="r" b="b"/>
              <a:pathLst>
                <a:path w="2130" h="583" extrusionOk="0">
                  <a:moveTo>
                    <a:pt x="1075" y="0"/>
                  </a:moveTo>
                  <a:cubicBezTo>
                    <a:pt x="856" y="20"/>
                    <a:pt x="598" y="40"/>
                    <a:pt x="379" y="80"/>
                  </a:cubicBezTo>
                  <a:lnTo>
                    <a:pt x="379" y="219"/>
                  </a:lnTo>
                  <a:cubicBezTo>
                    <a:pt x="438" y="219"/>
                    <a:pt x="498" y="219"/>
                    <a:pt x="498" y="279"/>
                  </a:cubicBezTo>
                  <a:cubicBezTo>
                    <a:pt x="598" y="378"/>
                    <a:pt x="498" y="398"/>
                    <a:pt x="438" y="398"/>
                  </a:cubicBezTo>
                  <a:cubicBezTo>
                    <a:pt x="259" y="398"/>
                    <a:pt x="100" y="398"/>
                    <a:pt x="1" y="577"/>
                  </a:cubicBezTo>
                  <a:cubicBezTo>
                    <a:pt x="71" y="581"/>
                    <a:pt x="141" y="582"/>
                    <a:pt x="210" y="582"/>
                  </a:cubicBezTo>
                  <a:cubicBezTo>
                    <a:pt x="903" y="582"/>
                    <a:pt x="1532" y="402"/>
                    <a:pt x="2129" y="40"/>
                  </a:cubicBezTo>
                  <a:cubicBezTo>
                    <a:pt x="2083" y="27"/>
                    <a:pt x="2037" y="22"/>
                    <a:pt x="1991" y="22"/>
                  </a:cubicBezTo>
                  <a:cubicBezTo>
                    <a:pt x="1789" y="22"/>
                    <a:pt x="1588" y="122"/>
                    <a:pt x="1392" y="122"/>
                  </a:cubicBezTo>
                  <a:cubicBezTo>
                    <a:pt x="1285" y="122"/>
                    <a:pt x="1179" y="92"/>
                    <a:pt x="10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9"/>
            <p:cNvSpPr/>
            <p:nvPr/>
          </p:nvSpPr>
          <p:spPr>
            <a:xfrm>
              <a:off x="4429900" y="3994850"/>
              <a:ext cx="43775" cy="11025"/>
            </a:xfrm>
            <a:custGeom>
              <a:avLst/>
              <a:gdLst/>
              <a:ahLst/>
              <a:cxnLst/>
              <a:rect l="l" t="t" r="r" b="b"/>
              <a:pathLst>
                <a:path w="1751" h="441" extrusionOk="0">
                  <a:moveTo>
                    <a:pt x="1035" y="1"/>
                  </a:moveTo>
                  <a:cubicBezTo>
                    <a:pt x="716" y="140"/>
                    <a:pt x="338" y="140"/>
                    <a:pt x="0" y="200"/>
                  </a:cubicBezTo>
                  <a:lnTo>
                    <a:pt x="0" y="359"/>
                  </a:lnTo>
                  <a:cubicBezTo>
                    <a:pt x="148" y="418"/>
                    <a:pt x="293" y="440"/>
                    <a:pt x="436" y="440"/>
                  </a:cubicBezTo>
                  <a:cubicBezTo>
                    <a:pt x="869" y="440"/>
                    <a:pt x="1287" y="234"/>
                    <a:pt x="1751" y="219"/>
                  </a:cubicBezTo>
                  <a:cubicBezTo>
                    <a:pt x="1512" y="140"/>
                    <a:pt x="1293" y="60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9"/>
            <p:cNvSpPr/>
            <p:nvPr/>
          </p:nvSpPr>
          <p:spPr>
            <a:xfrm>
              <a:off x="4692475" y="3955175"/>
              <a:ext cx="41300" cy="13925"/>
            </a:xfrm>
            <a:custGeom>
              <a:avLst/>
              <a:gdLst/>
              <a:ahLst/>
              <a:cxnLst/>
              <a:rect l="l" t="t" r="r" b="b"/>
              <a:pathLst>
                <a:path w="1652" h="557" extrusionOk="0">
                  <a:moveTo>
                    <a:pt x="502" y="0"/>
                  </a:moveTo>
                  <a:cubicBezTo>
                    <a:pt x="454" y="0"/>
                    <a:pt x="406" y="5"/>
                    <a:pt x="359" y="16"/>
                  </a:cubicBezTo>
                  <a:cubicBezTo>
                    <a:pt x="279" y="155"/>
                    <a:pt x="160" y="195"/>
                    <a:pt x="1" y="195"/>
                  </a:cubicBezTo>
                  <a:lnTo>
                    <a:pt x="1" y="374"/>
                  </a:lnTo>
                  <a:cubicBezTo>
                    <a:pt x="60" y="414"/>
                    <a:pt x="120" y="414"/>
                    <a:pt x="219" y="414"/>
                  </a:cubicBezTo>
                  <a:cubicBezTo>
                    <a:pt x="315" y="457"/>
                    <a:pt x="406" y="476"/>
                    <a:pt x="493" y="476"/>
                  </a:cubicBezTo>
                  <a:cubicBezTo>
                    <a:pt x="569" y="476"/>
                    <a:pt x="643" y="462"/>
                    <a:pt x="717" y="434"/>
                  </a:cubicBezTo>
                  <a:cubicBezTo>
                    <a:pt x="790" y="412"/>
                    <a:pt x="862" y="398"/>
                    <a:pt x="933" y="398"/>
                  </a:cubicBezTo>
                  <a:cubicBezTo>
                    <a:pt x="1056" y="398"/>
                    <a:pt x="1173" y="440"/>
                    <a:pt x="1274" y="553"/>
                  </a:cubicBezTo>
                  <a:cubicBezTo>
                    <a:pt x="1289" y="551"/>
                    <a:pt x="1305" y="550"/>
                    <a:pt x="1322" y="550"/>
                  </a:cubicBezTo>
                  <a:cubicBezTo>
                    <a:pt x="1366" y="550"/>
                    <a:pt x="1414" y="556"/>
                    <a:pt x="1461" y="556"/>
                  </a:cubicBezTo>
                  <a:cubicBezTo>
                    <a:pt x="1537" y="556"/>
                    <a:pt x="1609" y="540"/>
                    <a:pt x="1652" y="454"/>
                  </a:cubicBezTo>
                  <a:cubicBezTo>
                    <a:pt x="1652" y="394"/>
                    <a:pt x="1512" y="295"/>
                    <a:pt x="1453" y="195"/>
                  </a:cubicBezTo>
                  <a:cubicBezTo>
                    <a:pt x="1453" y="195"/>
                    <a:pt x="1473" y="195"/>
                    <a:pt x="1493" y="136"/>
                  </a:cubicBezTo>
                  <a:cubicBezTo>
                    <a:pt x="1493" y="96"/>
                    <a:pt x="1493" y="36"/>
                    <a:pt x="1413" y="16"/>
                  </a:cubicBezTo>
                  <a:cubicBezTo>
                    <a:pt x="1317" y="64"/>
                    <a:pt x="1221" y="81"/>
                    <a:pt x="1125" y="81"/>
                  </a:cubicBezTo>
                  <a:cubicBezTo>
                    <a:pt x="914" y="81"/>
                    <a:pt x="705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9"/>
            <p:cNvSpPr/>
            <p:nvPr/>
          </p:nvSpPr>
          <p:spPr>
            <a:xfrm>
              <a:off x="4483600" y="3934050"/>
              <a:ext cx="35825" cy="8050"/>
            </a:xfrm>
            <a:custGeom>
              <a:avLst/>
              <a:gdLst/>
              <a:ahLst/>
              <a:cxnLst/>
              <a:rect l="l" t="t" r="r" b="b"/>
              <a:pathLst>
                <a:path w="1433" h="322" extrusionOk="0">
                  <a:moveTo>
                    <a:pt x="574" y="0"/>
                  </a:moveTo>
                  <a:cubicBezTo>
                    <a:pt x="386" y="0"/>
                    <a:pt x="195" y="63"/>
                    <a:pt x="1" y="264"/>
                  </a:cubicBezTo>
                  <a:cubicBezTo>
                    <a:pt x="238" y="298"/>
                    <a:pt x="449" y="321"/>
                    <a:pt x="650" y="321"/>
                  </a:cubicBezTo>
                  <a:cubicBezTo>
                    <a:pt x="920" y="321"/>
                    <a:pt x="1170" y="279"/>
                    <a:pt x="1433" y="165"/>
                  </a:cubicBezTo>
                  <a:cubicBezTo>
                    <a:pt x="1154" y="153"/>
                    <a:pt x="867" y="0"/>
                    <a:pt x="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9"/>
            <p:cNvSpPr/>
            <p:nvPr/>
          </p:nvSpPr>
          <p:spPr>
            <a:xfrm>
              <a:off x="4612400" y="3927725"/>
              <a:ext cx="46775" cy="14925"/>
            </a:xfrm>
            <a:custGeom>
              <a:avLst/>
              <a:gdLst/>
              <a:ahLst/>
              <a:cxnLst/>
              <a:rect l="l" t="t" r="r" b="b"/>
              <a:pathLst>
                <a:path w="1871" h="597" extrusionOk="0">
                  <a:moveTo>
                    <a:pt x="578" y="60"/>
                  </a:moveTo>
                  <a:cubicBezTo>
                    <a:pt x="511" y="119"/>
                    <a:pt x="436" y="129"/>
                    <a:pt x="360" y="129"/>
                  </a:cubicBezTo>
                  <a:cubicBezTo>
                    <a:pt x="324" y="129"/>
                    <a:pt x="287" y="127"/>
                    <a:pt x="251" y="127"/>
                  </a:cubicBezTo>
                  <a:cubicBezTo>
                    <a:pt x="160" y="127"/>
                    <a:pt x="72" y="140"/>
                    <a:pt x="1" y="239"/>
                  </a:cubicBezTo>
                  <a:cubicBezTo>
                    <a:pt x="498" y="537"/>
                    <a:pt x="1095" y="398"/>
                    <a:pt x="1612" y="597"/>
                  </a:cubicBezTo>
                  <a:cubicBezTo>
                    <a:pt x="1712" y="517"/>
                    <a:pt x="1791" y="438"/>
                    <a:pt x="1871" y="378"/>
                  </a:cubicBezTo>
                  <a:cubicBezTo>
                    <a:pt x="1493" y="0"/>
                    <a:pt x="996" y="219"/>
                    <a:pt x="578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9"/>
            <p:cNvSpPr/>
            <p:nvPr/>
          </p:nvSpPr>
          <p:spPr>
            <a:xfrm>
              <a:off x="4381150" y="3928925"/>
              <a:ext cx="53750" cy="8750"/>
            </a:xfrm>
            <a:custGeom>
              <a:avLst/>
              <a:gdLst/>
              <a:ahLst/>
              <a:cxnLst/>
              <a:rect l="l" t="t" r="r" b="b"/>
              <a:pathLst>
                <a:path w="2150" h="350" extrusionOk="0">
                  <a:moveTo>
                    <a:pt x="860" y="1"/>
                  </a:moveTo>
                  <a:cubicBezTo>
                    <a:pt x="570" y="1"/>
                    <a:pt x="284" y="42"/>
                    <a:pt x="1" y="171"/>
                  </a:cubicBezTo>
                  <a:cubicBezTo>
                    <a:pt x="78" y="257"/>
                    <a:pt x="178" y="269"/>
                    <a:pt x="283" y="269"/>
                  </a:cubicBezTo>
                  <a:cubicBezTo>
                    <a:pt x="323" y="269"/>
                    <a:pt x="364" y="267"/>
                    <a:pt x="404" y="267"/>
                  </a:cubicBezTo>
                  <a:cubicBezTo>
                    <a:pt x="506" y="267"/>
                    <a:pt x="608" y="277"/>
                    <a:pt x="697" y="350"/>
                  </a:cubicBezTo>
                  <a:cubicBezTo>
                    <a:pt x="1194" y="270"/>
                    <a:pt x="1672" y="191"/>
                    <a:pt x="2149" y="111"/>
                  </a:cubicBezTo>
                  <a:cubicBezTo>
                    <a:pt x="1712" y="88"/>
                    <a:pt x="1282" y="1"/>
                    <a:pt x="8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9"/>
            <p:cNvSpPr/>
            <p:nvPr/>
          </p:nvSpPr>
          <p:spPr>
            <a:xfrm>
              <a:off x="4348825" y="3933025"/>
              <a:ext cx="49750" cy="9975"/>
            </a:xfrm>
            <a:custGeom>
              <a:avLst/>
              <a:gdLst/>
              <a:ahLst/>
              <a:cxnLst/>
              <a:rect l="l" t="t" r="r" b="b"/>
              <a:pathLst>
                <a:path w="1990" h="399" extrusionOk="0">
                  <a:moveTo>
                    <a:pt x="1144" y="0"/>
                  </a:moveTo>
                  <a:cubicBezTo>
                    <a:pt x="781" y="0"/>
                    <a:pt x="430" y="118"/>
                    <a:pt x="80" y="206"/>
                  </a:cubicBezTo>
                  <a:cubicBezTo>
                    <a:pt x="80" y="206"/>
                    <a:pt x="41" y="206"/>
                    <a:pt x="21" y="266"/>
                  </a:cubicBezTo>
                  <a:cubicBezTo>
                    <a:pt x="1" y="305"/>
                    <a:pt x="21" y="325"/>
                    <a:pt x="80" y="385"/>
                  </a:cubicBezTo>
                  <a:cubicBezTo>
                    <a:pt x="156" y="394"/>
                    <a:pt x="231" y="398"/>
                    <a:pt x="306" y="398"/>
                  </a:cubicBezTo>
                  <a:cubicBezTo>
                    <a:pt x="847" y="398"/>
                    <a:pt x="1387" y="185"/>
                    <a:pt x="1928" y="185"/>
                  </a:cubicBezTo>
                  <a:cubicBezTo>
                    <a:pt x="1949" y="185"/>
                    <a:pt x="1969" y="185"/>
                    <a:pt x="1990" y="186"/>
                  </a:cubicBezTo>
                  <a:cubicBezTo>
                    <a:pt x="1890" y="41"/>
                    <a:pt x="1751" y="21"/>
                    <a:pt x="1611" y="21"/>
                  </a:cubicBezTo>
                  <a:cubicBezTo>
                    <a:pt x="1558" y="21"/>
                    <a:pt x="1505" y="24"/>
                    <a:pt x="1453" y="24"/>
                  </a:cubicBezTo>
                  <a:cubicBezTo>
                    <a:pt x="1398" y="24"/>
                    <a:pt x="1344" y="21"/>
                    <a:pt x="1294" y="7"/>
                  </a:cubicBezTo>
                  <a:cubicBezTo>
                    <a:pt x="1244" y="2"/>
                    <a:pt x="1194" y="0"/>
                    <a:pt x="1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9"/>
            <p:cNvSpPr/>
            <p:nvPr/>
          </p:nvSpPr>
          <p:spPr>
            <a:xfrm>
              <a:off x="4262300" y="4021150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910" y="1"/>
                  </a:moveTo>
                  <a:cubicBezTo>
                    <a:pt x="585" y="1"/>
                    <a:pt x="330" y="209"/>
                    <a:pt x="60" y="361"/>
                  </a:cubicBezTo>
                  <a:cubicBezTo>
                    <a:pt x="40" y="381"/>
                    <a:pt x="40" y="441"/>
                    <a:pt x="0" y="480"/>
                  </a:cubicBezTo>
                  <a:cubicBezTo>
                    <a:pt x="0" y="540"/>
                    <a:pt x="0" y="560"/>
                    <a:pt x="60" y="580"/>
                  </a:cubicBezTo>
                  <a:cubicBezTo>
                    <a:pt x="80" y="640"/>
                    <a:pt x="140" y="679"/>
                    <a:pt x="179" y="719"/>
                  </a:cubicBezTo>
                  <a:cubicBezTo>
                    <a:pt x="199" y="739"/>
                    <a:pt x="239" y="739"/>
                    <a:pt x="259" y="739"/>
                  </a:cubicBezTo>
                  <a:cubicBezTo>
                    <a:pt x="538" y="620"/>
                    <a:pt x="836" y="520"/>
                    <a:pt x="1134" y="381"/>
                  </a:cubicBezTo>
                  <a:cubicBezTo>
                    <a:pt x="1095" y="262"/>
                    <a:pt x="1194" y="142"/>
                    <a:pt x="1095" y="23"/>
                  </a:cubicBezTo>
                  <a:cubicBezTo>
                    <a:pt x="1030" y="8"/>
                    <a:pt x="969" y="1"/>
                    <a:pt x="9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9"/>
            <p:cNvSpPr/>
            <p:nvPr/>
          </p:nvSpPr>
          <p:spPr>
            <a:xfrm>
              <a:off x="4169300" y="4033075"/>
              <a:ext cx="42150" cy="10050"/>
            </a:xfrm>
            <a:custGeom>
              <a:avLst/>
              <a:gdLst/>
              <a:ahLst/>
              <a:cxnLst/>
              <a:rect l="l" t="t" r="r" b="b"/>
              <a:pathLst>
                <a:path w="1686" h="402" extrusionOk="0">
                  <a:moveTo>
                    <a:pt x="1474" y="0"/>
                  </a:moveTo>
                  <a:cubicBezTo>
                    <a:pt x="1455" y="0"/>
                    <a:pt x="1435" y="1"/>
                    <a:pt x="1413" y="3"/>
                  </a:cubicBezTo>
                  <a:cubicBezTo>
                    <a:pt x="1294" y="13"/>
                    <a:pt x="1173" y="15"/>
                    <a:pt x="1052" y="15"/>
                  </a:cubicBezTo>
                  <a:cubicBezTo>
                    <a:pt x="1012" y="15"/>
                    <a:pt x="972" y="14"/>
                    <a:pt x="932" y="14"/>
                  </a:cubicBezTo>
                  <a:cubicBezTo>
                    <a:pt x="611" y="14"/>
                    <a:pt x="292" y="23"/>
                    <a:pt x="0" y="182"/>
                  </a:cubicBezTo>
                  <a:cubicBezTo>
                    <a:pt x="65" y="204"/>
                    <a:pt x="134" y="208"/>
                    <a:pt x="204" y="208"/>
                  </a:cubicBezTo>
                  <a:cubicBezTo>
                    <a:pt x="247" y="208"/>
                    <a:pt x="290" y="206"/>
                    <a:pt x="334" y="206"/>
                  </a:cubicBezTo>
                  <a:cubicBezTo>
                    <a:pt x="481" y="206"/>
                    <a:pt x="624" y="224"/>
                    <a:pt x="737" y="381"/>
                  </a:cubicBezTo>
                  <a:cubicBezTo>
                    <a:pt x="975" y="401"/>
                    <a:pt x="1214" y="401"/>
                    <a:pt x="1433" y="401"/>
                  </a:cubicBezTo>
                  <a:cubicBezTo>
                    <a:pt x="1512" y="361"/>
                    <a:pt x="1572" y="282"/>
                    <a:pt x="1632" y="242"/>
                  </a:cubicBezTo>
                  <a:cubicBezTo>
                    <a:pt x="1685" y="81"/>
                    <a:pt x="1642" y="0"/>
                    <a:pt x="1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9"/>
            <p:cNvSpPr/>
            <p:nvPr/>
          </p:nvSpPr>
          <p:spPr>
            <a:xfrm>
              <a:off x="4017625" y="3894425"/>
              <a:ext cx="41800" cy="12925"/>
            </a:xfrm>
            <a:custGeom>
              <a:avLst/>
              <a:gdLst/>
              <a:ahLst/>
              <a:cxnLst/>
              <a:rect l="l" t="t" r="r" b="b"/>
              <a:pathLst>
                <a:path w="1672" h="517" extrusionOk="0">
                  <a:moveTo>
                    <a:pt x="1284" y="1"/>
                  </a:moveTo>
                  <a:cubicBezTo>
                    <a:pt x="790" y="1"/>
                    <a:pt x="382" y="103"/>
                    <a:pt x="0" y="357"/>
                  </a:cubicBezTo>
                  <a:cubicBezTo>
                    <a:pt x="100" y="437"/>
                    <a:pt x="219" y="397"/>
                    <a:pt x="299" y="517"/>
                  </a:cubicBezTo>
                  <a:cubicBezTo>
                    <a:pt x="716" y="338"/>
                    <a:pt x="1194" y="357"/>
                    <a:pt x="1671" y="19"/>
                  </a:cubicBezTo>
                  <a:cubicBezTo>
                    <a:pt x="1536" y="7"/>
                    <a:pt x="1407" y="1"/>
                    <a:pt x="12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9"/>
            <p:cNvSpPr/>
            <p:nvPr/>
          </p:nvSpPr>
          <p:spPr>
            <a:xfrm>
              <a:off x="4190175" y="3968500"/>
              <a:ext cx="41800" cy="16425"/>
            </a:xfrm>
            <a:custGeom>
              <a:avLst/>
              <a:gdLst/>
              <a:ahLst/>
              <a:cxnLst/>
              <a:rect l="l" t="t" r="r" b="b"/>
              <a:pathLst>
                <a:path w="1672" h="657" extrusionOk="0">
                  <a:moveTo>
                    <a:pt x="1672" y="0"/>
                  </a:moveTo>
                  <a:cubicBezTo>
                    <a:pt x="1466" y="52"/>
                    <a:pt x="1246" y="148"/>
                    <a:pt x="1036" y="148"/>
                  </a:cubicBezTo>
                  <a:cubicBezTo>
                    <a:pt x="1002" y="148"/>
                    <a:pt x="969" y="145"/>
                    <a:pt x="936" y="140"/>
                  </a:cubicBezTo>
                  <a:cubicBezTo>
                    <a:pt x="875" y="127"/>
                    <a:pt x="818" y="122"/>
                    <a:pt x="764" y="122"/>
                  </a:cubicBezTo>
                  <a:cubicBezTo>
                    <a:pt x="466" y="122"/>
                    <a:pt x="266" y="295"/>
                    <a:pt x="81" y="498"/>
                  </a:cubicBezTo>
                  <a:lnTo>
                    <a:pt x="41" y="557"/>
                  </a:lnTo>
                  <a:cubicBezTo>
                    <a:pt x="1" y="577"/>
                    <a:pt x="41" y="597"/>
                    <a:pt x="81" y="657"/>
                  </a:cubicBezTo>
                  <a:cubicBezTo>
                    <a:pt x="598" y="498"/>
                    <a:pt x="1155" y="339"/>
                    <a:pt x="1672" y="160"/>
                  </a:cubicBezTo>
                  <a:lnTo>
                    <a:pt x="16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9"/>
            <p:cNvSpPr/>
            <p:nvPr/>
          </p:nvSpPr>
          <p:spPr>
            <a:xfrm>
              <a:off x="4311025" y="3937675"/>
              <a:ext cx="39825" cy="13725"/>
            </a:xfrm>
            <a:custGeom>
              <a:avLst/>
              <a:gdLst/>
              <a:ahLst/>
              <a:cxnLst/>
              <a:rect l="l" t="t" r="r" b="b"/>
              <a:pathLst>
                <a:path w="1593" h="549" extrusionOk="0">
                  <a:moveTo>
                    <a:pt x="1592" y="0"/>
                  </a:moveTo>
                  <a:cubicBezTo>
                    <a:pt x="1035" y="20"/>
                    <a:pt x="518" y="239"/>
                    <a:pt x="1" y="338"/>
                  </a:cubicBezTo>
                  <a:lnTo>
                    <a:pt x="200" y="537"/>
                  </a:lnTo>
                  <a:cubicBezTo>
                    <a:pt x="249" y="545"/>
                    <a:pt x="297" y="548"/>
                    <a:pt x="343" y="548"/>
                  </a:cubicBezTo>
                  <a:cubicBezTo>
                    <a:pt x="793" y="548"/>
                    <a:pt x="1160" y="233"/>
                    <a:pt x="1592" y="179"/>
                  </a:cubicBezTo>
                  <a:lnTo>
                    <a:pt x="15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9"/>
            <p:cNvSpPr/>
            <p:nvPr/>
          </p:nvSpPr>
          <p:spPr>
            <a:xfrm>
              <a:off x="4486100" y="3959825"/>
              <a:ext cx="36825" cy="9000"/>
            </a:xfrm>
            <a:custGeom>
              <a:avLst/>
              <a:gdLst/>
              <a:ahLst/>
              <a:cxnLst/>
              <a:rect l="l" t="t" r="r" b="b"/>
              <a:pathLst>
                <a:path w="1473" h="360" extrusionOk="0">
                  <a:moveTo>
                    <a:pt x="632" y="1"/>
                  </a:moveTo>
                  <a:cubicBezTo>
                    <a:pt x="438" y="1"/>
                    <a:pt x="234" y="52"/>
                    <a:pt x="0" y="148"/>
                  </a:cubicBezTo>
                  <a:cubicBezTo>
                    <a:pt x="463" y="217"/>
                    <a:pt x="793" y="359"/>
                    <a:pt x="1244" y="359"/>
                  </a:cubicBezTo>
                  <a:cubicBezTo>
                    <a:pt x="1316" y="359"/>
                    <a:pt x="1392" y="356"/>
                    <a:pt x="1472" y="347"/>
                  </a:cubicBezTo>
                  <a:cubicBezTo>
                    <a:pt x="1176" y="111"/>
                    <a:pt x="916" y="1"/>
                    <a:pt x="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9"/>
            <p:cNvSpPr/>
            <p:nvPr/>
          </p:nvSpPr>
          <p:spPr>
            <a:xfrm>
              <a:off x="4205100" y="4025625"/>
              <a:ext cx="31350" cy="13525"/>
            </a:xfrm>
            <a:custGeom>
              <a:avLst/>
              <a:gdLst/>
              <a:ahLst/>
              <a:cxnLst/>
              <a:rect l="l" t="t" r="r" b="b"/>
              <a:pathLst>
                <a:path w="1254" h="541" extrusionOk="0">
                  <a:moveTo>
                    <a:pt x="1124" y="0"/>
                  </a:moveTo>
                  <a:cubicBezTo>
                    <a:pt x="717" y="0"/>
                    <a:pt x="343" y="89"/>
                    <a:pt x="1" y="341"/>
                  </a:cubicBezTo>
                  <a:lnTo>
                    <a:pt x="200" y="540"/>
                  </a:lnTo>
                  <a:cubicBezTo>
                    <a:pt x="578" y="401"/>
                    <a:pt x="1035" y="441"/>
                    <a:pt x="1254" y="3"/>
                  </a:cubicBezTo>
                  <a:cubicBezTo>
                    <a:pt x="1210" y="1"/>
                    <a:pt x="1167" y="0"/>
                    <a:pt x="1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9"/>
            <p:cNvSpPr/>
            <p:nvPr/>
          </p:nvSpPr>
          <p:spPr>
            <a:xfrm>
              <a:off x="4582575" y="3947925"/>
              <a:ext cx="32850" cy="11650"/>
            </a:xfrm>
            <a:custGeom>
              <a:avLst/>
              <a:gdLst/>
              <a:ahLst/>
              <a:cxnLst/>
              <a:rect l="l" t="t" r="r" b="b"/>
              <a:pathLst>
                <a:path w="1314" h="466" extrusionOk="0">
                  <a:moveTo>
                    <a:pt x="864" y="0"/>
                  </a:moveTo>
                  <a:cubicBezTo>
                    <a:pt x="836" y="0"/>
                    <a:pt x="807" y="3"/>
                    <a:pt x="776" y="8"/>
                  </a:cubicBezTo>
                  <a:cubicBezTo>
                    <a:pt x="518" y="67"/>
                    <a:pt x="259" y="87"/>
                    <a:pt x="0" y="127"/>
                  </a:cubicBezTo>
                  <a:cubicBezTo>
                    <a:pt x="378" y="465"/>
                    <a:pt x="856" y="306"/>
                    <a:pt x="1254" y="465"/>
                  </a:cubicBezTo>
                  <a:cubicBezTo>
                    <a:pt x="1273" y="465"/>
                    <a:pt x="1293" y="426"/>
                    <a:pt x="1293" y="406"/>
                  </a:cubicBezTo>
                  <a:cubicBezTo>
                    <a:pt x="1313" y="366"/>
                    <a:pt x="1293" y="326"/>
                    <a:pt x="1254" y="286"/>
                  </a:cubicBezTo>
                  <a:cubicBezTo>
                    <a:pt x="1167" y="113"/>
                    <a:pt x="1050" y="0"/>
                    <a:pt x="8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9"/>
            <p:cNvSpPr/>
            <p:nvPr/>
          </p:nvSpPr>
          <p:spPr>
            <a:xfrm>
              <a:off x="4084750" y="3938150"/>
              <a:ext cx="29375" cy="8950"/>
            </a:xfrm>
            <a:custGeom>
              <a:avLst/>
              <a:gdLst/>
              <a:ahLst/>
              <a:cxnLst/>
              <a:rect l="l" t="t" r="r" b="b"/>
              <a:pathLst>
                <a:path w="1175" h="358" extrusionOk="0">
                  <a:moveTo>
                    <a:pt x="816" y="1"/>
                  </a:moveTo>
                  <a:cubicBezTo>
                    <a:pt x="538" y="100"/>
                    <a:pt x="279" y="180"/>
                    <a:pt x="1" y="279"/>
                  </a:cubicBezTo>
                  <a:cubicBezTo>
                    <a:pt x="191" y="325"/>
                    <a:pt x="376" y="357"/>
                    <a:pt x="556" y="357"/>
                  </a:cubicBezTo>
                  <a:cubicBezTo>
                    <a:pt x="772" y="357"/>
                    <a:pt x="979" y="310"/>
                    <a:pt x="1174" y="180"/>
                  </a:cubicBezTo>
                  <a:cubicBezTo>
                    <a:pt x="1095" y="21"/>
                    <a:pt x="916" y="120"/>
                    <a:pt x="8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9"/>
            <p:cNvSpPr/>
            <p:nvPr/>
          </p:nvSpPr>
          <p:spPr>
            <a:xfrm>
              <a:off x="4284675" y="4020225"/>
              <a:ext cx="26375" cy="10450"/>
            </a:xfrm>
            <a:custGeom>
              <a:avLst/>
              <a:gdLst/>
              <a:ahLst/>
              <a:cxnLst/>
              <a:rect l="l" t="t" r="r" b="b"/>
              <a:pathLst>
                <a:path w="1055" h="418" extrusionOk="0">
                  <a:moveTo>
                    <a:pt x="478" y="0"/>
                  </a:moveTo>
                  <a:cubicBezTo>
                    <a:pt x="379" y="20"/>
                    <a:pt x="279" y="20"/>
                    <a:pt x="180" y="60"/>
                  </a:cubicBezTo>
                  <a:cubicBezTo>
                    <a:pt x="140" y="179"/>
                    <a:pt x="1" y="318"/>
                    <a:pt x="200" y="418"/>
                  </a:cubicBezTo>
                  <a:cubicBezTo>
                    <a:pt x="498" y="418"/>
                    <a:pt x="796" y="338"/>
                    <a:pt x="1055" y="219"/>
                  </a:cubicBezTo>
                  <a:cubicBezTo>
                    <a:pt x="896" y="0"/>
                    <a:pt x="677" y="6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9"/>
            <p:cNvSpPr/>
            <p:nvPr/>
          </p:nvSpPr>
          <p:spPr>
            <a:xfrm>
              <a:off x="4613900" y="3951100"/>
              <a:ext cx="25875" cy="10150"/>
            </a:xfrm>
            <a:custGeom>
              <a:avLst/>
              <a:gdLst/>
              <a:ahLst/>
              <a:cxnLst/>
              <a:rect l="l" t="t" r="r" b="b"/>
              <a:pathLst>
                <a:path w="1035" h="406" extrusionOk="0">
                  <a:moveTo>
                    <a:pt x="1035" y="0"/>
                  </a:moveTo>
                  <a:lnTo>
                    <a:pt x="1" y="159"/>
                  </a:lnTo>
                  <a:lnTo>
                    <a:pt x="1" y="338"/>
                  </a:lnTo>
                  <a:cubicBezTo>
                    <a:pt x="199" y="362"/>
                    <a:pt x="405" y="406"/>
                    <a:pt x="609" y="406"/>
                  </a:cubicBezTo>
                  <a:cubicBezTo>
                    <a:pt x="753" y="406"/>
                    <a:pt x="896" y="384"/>
                    <a:pt x="1035" y="318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9"/>
            <p:cNvSpPr/>
            <p:nvPr/>
          </p:nvSpPr>
          <p:spPr>
            <a:xfrm>
              <a:off x="3898750" y="3911300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21" y="1"/>
                  </a:moveTo>
                  <a:cubicBezTo>
                    <a:pt x="21" y="40"/>
                    <a:pt x="21" y="80"/>
                    <a:pt x="1" y="100"/>
                  </a:cubicBezTo>
                  <a:lnTo>
                    <a:pt x="21" y="180"/>
                  </a:lnTo>
                  <a:cubicBezTo>
                    <a:pt x="80" y="299"/>
                    <a:pt x="160" y="438"/>
                    <a:pt x="200" y="558"/>
                  </a:cubicBezTo>
                  <a:cubicBezTo>
                    <a:pt x="379" y="657"/>
                    <a:pt x="558" y="796"/>
                    <a:pt x="777" y="836"/>
                  </a:cubicBezTo>
                  <a:cubicBezTo>
                    <a:pt x="856" y="796"/>
                    <a:pt x="896" y="757"/>
                    <a:pt x="916" y="677"/>
                  </a:cubicBezTo>
                  <a:cubicBezTo>
                    <a:pt x="717" y="339"/>
                    <a:pt x="299" y="259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9"/>
            <p:cNvSpPr/>
            <p:nvPr/>
          </p:nvSpPr>
          <p:spPr>
            <a:xfrm>
              <a:off x="4544275" y="3947100"/>
              <a:ext cx="22900" cy="7950"/>
            </a:xfrm>
            <a:custGeom>
              <a:avLst/>
              <a:gdLst/>
              <a:ahLst/>
              <a:cxnLst/>
              <a:rect l="l" t="t" r="r" b="b"/>
              <a:pathLst>
                <a:path w="916" h="318" extrusionOk="0">
                  <a:moveTo>
                    <a:pt x="448" y="1"/>
                  </a:moveTo>
                  <a:cubicBezTo>
                    <a:pt x="314" y="1"/>
                    <a:pt x="170" y="21"/>
                    <a:pt x="1" y="100"/>
                  </a:cubicBezTo>
                  <a:cubicBezTo>
                    <a:pt x="216" y="189"/>
                    <a:pt x="383" y="318"/>
                    <a:pt x="547" y="318"/>
                  </a:cubicBezTo>
                  <a:cubicBezTo>
                    <a:pt x="641" y="318"/>
                    <a:pt x="735" y="276"/>
                    <a:pt x="836" y="160"/>
                  </a:cubicBezTo>
                  <a:cubicBezTo>
                    <a:pt x="856" y="160"/>
                    <a:pt x="896" y="140"/>
                    <a:pt x="896" y="120"/>
                  </a:cubicBezTo>
                  <a:cubicBezTo>
                    <a:pt x="916" y="100"/>
                    <a:pt x="896" y="41"/>
                    <a:pt x="836" y="21"/>
                  </a:cubicBezTo>
                  <a:cubicBezTo>
                    <a:pt x="707" y="21"/>
                    <a:pt x="582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9"/>
            <p:cNvSpPr/>
            <p:nvPr/>
          </p:nvSpPr>
          <p:spPr>
            <a:xfrm>
              <a:off x="4437850" y="3916275"/>
              <a:ext cx="28375" cy="4625"/>
            </a:xfrm>
            <a:custGeom>
              <a:avLst/>
              <a:gdLst/>
              <a:ahLst/>
              <a:cxnLst/>
              <a:rect l="l" t="t" r="r" b="b"/>
              <a:pathLst>
                <a:path w="1135" h="185" extrusionOk="0">
                  <a:moveTo>
                    <a:pt x="1" y="1"/>
                  </a:moveTo>
                  <a:cubicBezTo>
                    <a:pt x="209" y="125"/>
                    <a:pt x="411" y="185"/>
                    <a:pt x="608" y="185"/>
                  </a:cubicBezTo>
                  <a:cubicBezTo>
                    <a:pt x="788" y="185"/>
                    <a:pt x="964" y="135"/>
                    <a:pt x="1134" y="40"/>
                  </a:cubicBezTo>
                  <a:cubicBezTo>
                    <a:pt x="776" y="1"/>
                    <a:pt x="35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9"/>
            <p:cNvSpPr/>
            <p:nvPr/>
          </p:nvSpPr>
          <p:spPr>
            <a:xfrm>
              <a:off x="4599475" y="3928225"/>
              <a:ext cx="27375" cy="5975"/>
            </a:xfrm>
            <a:custGeom>
              <a:avLst/>
              <a:gdLst/>
              <a:ahLst/>
              <a:cxnLst/>
              <a:rect l="l" t="t" r="r" b="b"/>
              <a:pathLst>
                <a:path w="1095" h="239" extrusionOk="0">
                  <a:moveTo>
                    <a:pt x="975" y="0"/>
                  </a:moveTo>
                  <a:cubicBezTo>
                    <a:pt x="637" y="0"/>
                    <a:pt x="339" y="20"/>
                    <a:pt x="40" y="20"/>
                  </a:cubicBezTo>
                  <a:cubicBezTo>
                    <a:pt x="21" y="20"/>
                    <a:pt x="21" y="40"/>
                    <a:pt x="1" y="80"/>
                  </a:cubicBezTo>
                  <a:cubicBezTo>
                    <a:pt x="1" y="119"/>
                    <a:pt x="1" y="139"/>
                    <a:pt x="40" y="179"/>
                  </a:cubicBezTo>
                  <a:cubicBezTo>
                    <a:pt x="200" y="179"/>
                    <a:pt x="379" y="199"/>
                    <a:pt x="518" y="219"/>
                  </a:cubicBezTo>
                  <a:cubicBezTo>
                    <a:pt x="717" y="199"/>
                    <a:pt x="936" y="239"/>
                    <a:pt x="1095" y="40"/>
                  </a:cubicBezTo>
                  <a:cubicBezTo>
                    <a:pt x="1035" y="20"/>
                    <a:pt x="995" y="2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9"/>
            <p:cNvSpPr/>
            <p:nvPr/>
          </p:nvSpPr>
          <p:spPr>
            <a:xfrm>
              <a:off x="4565175" y="3944000"/>
              <a:ext cx="17425" cy="8100"/>
            </a:xfrm>
            <a:custGeom>
              <a:avLst/>
              <a:gdLst/>
              <a:ahLst/>
              <a:cxnLst/>
              <a:rect l="l" t="t" r="r" b="b"/>
              <a:pathLst>
                <a:path w="697" h="324" extrusionOk="0">
                  <a:moveTo>
                    <a:pt x="365" y="0"/>
                  </a:moveTo>
                  <a:cubicBezTo>
                    <a:pt x="256" y="0"/>
                    <a:pt x="132" y="57"/>
                    <a:pt x="0" y="145"/>
                  </a:cubicBezTo>
                  <a:lnTo>
                    <a:pt x="0" y="284"/>
                  </a:lnTo>
                  <a:cubicBezTo>
                    <a:pt x="239" y="284"/>
                    <a:pt x="477" y="284"/>
                    <a:pt x="696" y="324"/>
                  </a:cubicBezTo>
                  <a:cubicBezTo>
                    <a:pt x="619" y="91"/>
                    <a:pt x="504" y="0"/>
                    <a:pt x="3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9"/>
            <p:cNvSpPr/>
            <p:nvPr/>
          </p:nvSpPr>
          <p:spPr>
            <a:xfrm>
              <a:off x="4081275" y="3999775"/>
              <a:ext cx="14450" cy="8525"/>
            </a:xfrm>
            <a:custGeom>
              <a:avLst/>
              <a:gdLst/>
              <a:ahLst/>
              <a:cxnLst/>
              <a:rect l="l" t="t" r="r" b="b"/>
              <a:pathLst>
                <a:path w="578" h="341" extrusionOk="0">
                  <a:moveTo>
                    <a:pt x="77" y="0"/>
                  </a:moveTo>
                  <a:cubicBezTo>
                    <a:pt x="52" y="0"/>
                    <a:pt x="27" y="1"/>
                    <a:pt x="0" y="3"/>
                  </a:cubicBezTo>
                  <a:cubicBezTo>
                    <a:pt x="140" y="122"/>
                    <a:pt x="279" y="221"/>
                    <a:pt x="398" y="341"/>
                  </a:cubicBezTo>
                  <a:lnTo>
                    <a:pt x="577" y="341"/>
                  </a:lnTo>
                  <a:cubicBezTo>
                    <a:pt x="523" y="103"/>
                    <a:pt x="351" y="0"/>
                    <a:pt x="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9"/>
            <p:cNvSpPr/>
            <p:nvPr/>
          </p:nvSpPr>
          <p:spPr>
            <a:xfrm>
              <a:off x="4105150" y="3937675"/>
              <a:ext cx="16925" cy="4975"/>
            </a:xfrm>
            <a:custGeom>
              <a:avLst/>
              <a:gdLst/>
              <a:ahLst/>
              <a:cxnLst/>
              <a:rect l="l" t="t" r="r" b="b"/>
              <a:pathLst>
                <a:path w="677" h="199" extrusionOk="0">
                  <a:moveTo>
                    <a:pt x="319" y="0"/>
                  </a:moveTo>
                  <a:cubicBezTo>
                    <a:pt x="219" y="0"/>
                    <a:pt x="100" y="20"/>
                    <a:pt x="0" y="20"/>
                  </a:cubicBezTo>
                  <a:cubicBezTo>
                    <a:pt x="80" y="159"/>
                    <a:pt x="219" y="159"/>
                    <a:pt x="358" y="199"/>
                  </a:cubicBezTo>
                  <a:cubicBezTo>
                    <a:pt x="478" y="199"/>
                    <a:pt x="577" y="159"/>
                    <a:pt x="677" y="159"/>
                  </a:cubicBezTo>
                  <a:cubicBezTo>
                    <a:pt x="597" y="20"/>
                    <a:pt x="458" y="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9"/>
            <p:cNvSpPr/>
            <p:nvPr/>
          </p:nvSpPr>
          <p:spPr>
            <a:xfrm>
              <a:off x="3934075" y="3890250"/>
              <a:ext cx="8975" cy="3925"/>
            </a:xfrm>
            <a:custGeom>
              <a:avLst/>
              <a:gdLst/>
              <a:ahLst/>
              <a:cxnLst/>
              <a:rect l="l" t="t" r="r" b="b"/>
              <a:pathLst>
                <a:path w="359" h="157" extrusionOk="0">
                  <a:moveTo>
                    <a:pt x="265" y="1"/>
                  </a:moveTo>
                  <a:cubicBezTo>
                    <a:pt x="151" y="1"/>
                    <a:pt x="63" y="36"/>
                    <a:pt x="0" y="146"/>
                  </a:cubicBezTo>
                  <a:cubicBezTo>
                    <a:pt x="29" y="154"/>
                    <a:pt x="56" y="157"/>
                    <a:pt x="81" y="157"/>
                  </a:cubicBezTo>
                  <a:cubicBezTo>
                    <a:pt x="195" y="157"/>
                    <a:pt x="277" y="89"/>
                    <a:pt x="358" y="7"/>
                  </a:cubicBezTo>
                  <a:cubicBezTo>
                    <a:pt x="325" y="3"/>
                    <a:pt x="294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9"/>
            <p:cNvSpPr/>
            <p:nvPr/>
          </p:nvSpPr>
          <p:spPr>
            <a:xfrm>
              <a:off x="4017625" y="39033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0"/>
                  </a:moveTo>
                  <a:cubicBezTo>
                    <a:pt x="33" y="147"/>
                    <a:pt x="132" y="160"/>
                    <a:pt x="243" y="160"/>
                  </a:cubicBezTo>
                  <a:cubicBezTo>
                    <a:pt x="268" y="160"/>
                    <a:pt x="293" y="160"/>
                    <a:pt x="318" y="160"/>
                  </a:cubicBezTo>
                  <a:cubicBezTo>
                    <a:pt x="239" y="0"/>
                    <a:pt x="1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9"/>
            <p:cNvSpPr/>
            <p:nvPr/>
          </p:nvSpPr>
          <p:spPr>
            <a:xfrm>
              <a:off x="4148400" y="3962875"/>
              <a:ext cx="9475" cy="4525"/>
            </a:xfrm>
            <a:custGeom>
              <a:avLst/>
              <a:gdLst/>
              <a:ahLst/>
              <a:cxnLst/>
              <a:rect l="l" t="t" r="r" b="b"/>
              <a:pathLst>
                <a:path w="379" h="181" extrusionOk="0">
                  <a:moveTo>
                    <a:pt x="216" y="0"/>
                  </a:moveTo>
                  <a:cubicBezTo>
                    <a:pt x="157" y="0"/>
                    <a:pt x="99" y="20"/>
                    <a:pt x="41" y="66"/>
                  </a:cubicBezTo>
                  <a:lnTo>
                    <a:pt x="1" y="86"/>
                  </a:lnTo>
                  <a:cubicBezTo>
                    <a:pt x="71" y="146"/>
                    <a:pt x="135" y="181"/>
                    <a:pt x="197" y="181"/>
                  </a:cubicBezTo>
                  <a:cubicBezTo>
                    <a:pt x="260" y="181"/>
                    <a:pt x="319" y="146"/>
                    <a:pt x="379" y="66"/>
                  </a:cubicBezTo>
                  <a:lnTo>
                    <a:pt x="339" y="26"/>
                  </a:lnTo>
                  <a:cubicBezTo>
                    <a:pt x="298" y="10"/>
                    <a:pt x="257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9"/>
            <p:cNvSpPr/>
            <p:nvPr/>
          </p:nvSpPr>
          <p:spPr>
            <a:xfrm>
              <a:off x="4184225" y="3906325"/>
              <a:ext cx="9475" cy="4675"/>
            </a:xfrm>
            <a:custGeom>
              <a:avLst/>
              <a:gdLst/>
              <a:ahLst/>
              <a:cxnLst/>
              <a:rect l="l" t="t" r="r" b="b"/>
              <a:pathLst>
                <a:path w="379" h="187" extrusionOk="0">
                  <a:moveTo>
                    <a:pt x="0" y="1"/>
                  </a:moveTo>
                  <a:cubicBezTo>
                    <a:pt x="48" y="145"/>
                    <a:pt x="161" y="186"/>
                    <a:pt x="286" y="186"/>
                  </a:cubicBezTo>
                  <a:cubicBezTo>
                    <a:pt x="317" y="186"/>
                    <a:pt x="347" y="184"/>
                    <a:pt x="378" y="180"/>
                  </a:cubicBezTo>
                  <a:cubicBezTo>
                    <a:pt x="279" y="6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9"/>
            <p:cNvSpPr/>
            <p:nvPr/>
          </p:nvSpPr>
          <p:spPr>
            <a:xfrm>
              <a:off x="4425425" y="391627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8" y="1"/>
                  </a:moveTo>
                  <a:cubicBezTo>
                    <a:pt x="219" y="1"/>
                    <a:pt x="60" y="21"/>
                    <a:pt x="0" y="160"/>
                  </a:cubicBezTo>
                  <a:cubicBezTo>
                    <a:pt x="139" y="160"/>
                    <a:pt x="279" y="1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9"/>
            <p:cNvSpPr/>
            <p:nvPr/>
          </p:nvSpPr>
          <p:spPr>
            <a:xfrm>
              <a:off x="4385625" y="3916925"/>
              <a:ext cx="8475" cy="3350"/>
            </a:xfrm>
            <a:custGeom>
              <a:avLst/>
              <a:gdLst/>
              <a:ahLst/>
              <a:cxnLst/>
              <a:rect l="l" t="t" r="r" b="b"/>
              <a:pathLst>
                <a:path w="339" h="134" extrusionOk="0">
                  <a:moveTo>
                    <a:pt x="180" y="1"/>
                  </a:moveTo>
                  <a:cubicBezTo>
                    <a:pt x="116" y="1"/>
                    <a:pt x="55" y="46"/>
                    <a:pt x="1" y="134"/>
                  </a:cubicBezTo>
                  <a:cubicBezTo>
                    <a:pt x="120" y="114"/>
                    <a:pt x="220" y="114"/>
                    <a:pt x="339" y="94"/>
                  </a:cubicBezTo>
                  <a:cubicBezTo>
                    <a:pt x="285" y="31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9"/>
            <p:cNvSpPr/>
            <p:nvPr/>
          </p:nvSpPr>
          <p:spPr>
            <a:xfrm>
              <a:off x="4185700" y="3981925"/>
              <a:ext cx="7000" cy="4025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79" y="0"/>
                  </a:moveTo>
                  <a:cubicBezTo>
                    <a:pt x="180" y="0"/>
                    <a:pt x="1" y="0"/>
                    <a:pt x="41" y="60"/>
                  </a:cubicBezTo>
                  <a:cubicBezTo>
                    <a:pt x="41" y="139"/>
                    <a:pt x="86" y="161"/>
                    <a:pt x="143" y="161"/>
                  </a:cubicBezTo>
                  <a:cubicBezTo>
                    <a:pt x="186" y="161"/>
                    <a:pt x="237" y="148"/>
                    <a:pt x="279" y="14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9"/>
            <p:cNvSpPr/>
            <p:nvPr/>
          </p:nvSpPr>
          <p:spPr>
            <a:xfrm>
              <a:off x="4433875" y="391385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86" y="1"/>
                  </a:moveTo>
                  <a:cubicBezTo>
                    <a:pt x="57" y="1"/>
                    <a:pt x="31" y="36"/>
                    <a:pt x="0" y="98"/>
                  </a:cubicBezTo>
                  <a:lnTo>
                    <a:pt x="179" y="98"/>
                  </a:lnTo>
                  <a:cubicBezTo>
                    <a:pt x="141" y="31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9"/>
            <p:cNvSpPr/>
            <p:nvPr/>
          </p:nvSpPr>
          <p:spPr>
            <a:xfrm>
              <a:off x="4170300" y="3907325"/>
              <a:ext cx="2000" cy="1625"/>
            </a:xfrm>
            <a:custGeom>
              <a:avLst/>
              <a:gdLst/>
              <a:ahLst/>
              <a:cxnLst/>
              <a:rect l="l" t="t" r="r" b="b"/>
              <a:pathLst>
                <a:path w="80" h="65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36"/>
                    <a:pt x="58" y="65"/>
                    <a:pt x="69" y="65"/>
                  </a:cubicBezTo>
                  <a:cubicBezTo>
                    <a:pt x="77" y="65"/>
                    <a:pt x="80" y="52"/>
                    <a:pt x="80" y="20"/>
                  </a:cubicBezTo>
                  <a:cubicBezTo>
                    <a:pt x="80" y="20"/>
                    <a:pt x="4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9"/>
            <p:cNvSpPr/>
            <p:nvPr/>
          </p:nvSpPr>
          <p:spPr>
            <a:xfrm>
              <a:off x="4179750" y="3903750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37" y="0"/>
                  </a:moveTo>
                  <a:cubicBezTo>
                    <a:pt x="25" y="0"/>
                    <a:pt x="13" y="2"/>
                    <a:pt x="0" y="4"/>
                  </a:cubicBezTo>
                  <a:cubicBezTo>
                    <a:pt x="20" y="84"/>
                    <a:pt x="100" y="144"/>
                    <a:pt x="199" y="144"/>
                  </a:cubicBezTo>
                  <a:cubicBezTo>
                    <a:pt x="165" y="57"/>
                    <a:pt x="115" y="0"/>
                    <a:pt x="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9"/>
            <p:cNvSpPr/>
            <p:nvPr/>
          </p:nvSpPr>
          <p:spPr>
            <a:xfrm>
              <a:off x="4095700" y="40082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00"/>
                    <a:pt x="80" y="160"/>
                    <a:pt x="179" y="180"/>
                  </a:cubicBezTo>
                  <a:cubicBezTo>
                    <a:pt x="160" y="80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9"/>
            <p:cNvSpPr/>
            <p:nvPr/>
          </p:nvSpPr>
          <p:spPr>
            <a:xfrm>
              <a:off x="4595000" y="392870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19" y="1"/>
                  </a:moveTo>
                  <a:cubicBezTo>
                    <a:pt x="160" y="21"/>
                    <a:pt x="80" y="21"/>
                    <a:pt x="1" y="41"/>
                  </a:cubicBezTo>
                  <a:cubicBezTo>
                    <a:pt x="80" y="81"/>
                    <a:pt x="160" y="100"/>
                    <a:pt x="219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9"/>
            <p:cNvSpPr/>
            <p:nvPr/>
          </p:nvSpPr>
          <p:spPr>
            <a:xfrm>
              <a:off x="3919150" y="3927725"/>
              <a:ext cx="6000" cy="6175"/>
            </a:xfrm>
            <a:custGeom>
              <a:avLst/>
              <a:gdLst/>
              <a:ahLst/>
              <a:cxnLst/>
              <a:rect l="l" t="t" r="r" b="b"/>
              <a:pathLst>
                <a:path w="240" h="247" extrusionOk="0">
                  <a:moveTo>
                    <a:pt x="80" y="0"/>
                  </a:moveTo>
                  <a:lnTo>
                    <a:pt x="60" y="40"/>
                  </a:lnTo>
                  <a:cubicBezTo>
                    <a:pt x="40" y="120"/>
                    <a:pt x="0" y="199"/>
                    <a:pt x="100" y="239"/>
                  </a:cubicBezTo>
                  <a:cubicBezTo>
                    <a:pt x="111" y="244"/>
                    <a:pt x="121" y="247"/>
                    <a:pt x="132" y="247"/>
                  </a:cubicBezTo>
                  <a:cubicBezTo>
                    <a:pt x="162" y="247"/>
                    <a:pt x="195" y="228"/>
                    <a:pt x="239" y="199"/>
                  </a:cubicBezTo>
                  <a:lnTo>
                    <a:pt x="239" y="100"/>
                  </a:lnTo>
                  <a:cubicBezTo>
                    <a:pt x="199" y="40"/>
                    <a:pt x="160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9"/>
            <p:cNvSpPr/>
            <p:nvPr/>
          </p:nvSpPr>
          <p:spPr>
            <a:xfrm>
              <a:off x="4256825" y="4155200"/>
              <a:ext cx="32150" cy="11375"/>
            </a:xfrm>
            <a:custGeom>
              <a:avLst/>
              <a:gdLst/>
              <a:ahLst/>
              <a:cxnLst/>
              <a:rect l="l" t="t" r="r" b="b"/>
              <a:pathLst>
                <a:path w="1286" h="455" extrusionOk="0">
                  <a:moveTo>
                    <a:pt x="1114" y="0"/>
                  </a:moveTo>
                  <a:cubicBezTo>
                    <a:pt x="1050" y="0"/>
                    <a:pt x="971" y="14"/>
                    <a:pt x="888" y="14"/>
                  </a:cubicBezTo>
                  <a:cubicBezTo>
                    <a:pt x="871" y="14"/>
                    <a:pt x="854" y="13"/>
                    <a:pt x="836" y="12"/>
                  </a:cubicBezTo>
                  <a:cubicBezTo>
                    <a:pt x="697" y="52"/>
                    <a:pt x="558" y="52"/>
                    <a:pt x="398" y="72"/>
                  </a:cubicBezTo>
                  <a:cubicBezTo>
                    <a:pt x="299" y="131"/>
                    <a:pt x="180" y="191"/>
                    <a:pt x="60" y="251"/>
                  </a:cubicBezTo>
                  <a:cubicBezTo>
                    <a:pt x="20" y="251"/>
                    <a:pt x="20" y="271"/>
                    <a:pt x="1" y="330"/>
                  </a:cubicBezTo>
                  <a:cubicBezTo>
                    <a:pt x="1" y="350"/>
                    <a:pt x="1" y="390"/>
                    <a:pt x="60" y="450"/>
                  </a:cubicBezTo>
                  <a:cubicBezTo>
                    <a:pt x="95" y="453"/>
                    <a:pt x="129" y="454"/>
                    <a:pt x="164" y="454"/>
                  </a:cubicBezTo>
                  <a:cubicBezTo>
                    <a:pt x="544" y="454"/>
                    <a:pt x="909" y="267"/>
                    <a:pt x="1274" y="231"/>
                  </a:cubicBezTo>
                  <a:cubicBezTo>
                    <a:pt x="1285" y="37"/>
                    <a:pt x="1218" y="0"/>
                    <a:pt x="1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9"/>
            <p:cNvSpPr/>
            <p:nvPr/>
          </p:nvSpPr>
          <p:spPr>
            <a:xfrm>
              <a:off x="4231950" y="4161950"/>
              <a:ext cx="26900" cy="11975"/>
            </a:xfrm>
            <a:custGeom>
              <a:avLst/>
              <a:gdLst/>
              <a:ahLst/>
              <a:cxnLst/>
              <a:rect l="l" t="t" r="r" b="b"/>
              <a:pathLst>
                <a:path w="1076" h="479" extrusionOk="0">
                  <a:moveTo>
                    <a:pt x="1075" y="1"/>
                  </a:moveTo>
                  <a:cubicBezTo>
                    <a:pt x="697" y="100"/>
                    <a:pt x="319" y="100"/>
                    <a:pt x="1" y="319"/>
                  </a:cubicBezTo>
                  <a:cubicBezTo>
                    <a:pt x="61" y="398"/>
                    <a:pt x="100" y="458"/>
                    <a:pt x="180" y="478"/>
                  </a:cubicBezTo>
                  <a:cubicBezTo>
                    <a:pt x="478" y="379"/>
                    <a:pt x="797" y="398"/>
                    <a:pt x="1075" y="200"/>
                  </a:cubicBezTo>
                  <a:lnTo>
                    <a:pt x="10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9"/>
            <p:cNvSpPr/>
            <p:nvPr/>
          </p:nvSpPr>
          <p:spPr>
            <a:xfrm>
              <a:off x="4220025" y="4169900"/>
              <a:ext cx="16425" cy="6000"/>
            </a:xfrm>
            <a:custGeom>
              <a:avLst/>
              <a:gdLst/>
              <a:ahLst/>
              <a:cxnLst/>
              <a:rect l="l" t="t" r="r" b="b"/>
              <a:pathLst>
                <a:path w="657" h="240" extrusionOk="0">
                  <a:moveTo>
                    <a:pt x="478" y="1"/>
                  </a:moveTo>
                  <a:cubicBezTo>
                    <a:pt x="299" y="1"/>
                    <a:pt x="160" y="41"/>
                    <a:pt x="1" y="61"/>
                  </a:cubicBezTo>
                  <a:lnTo>
                    <a:pt x="180" y="240"/>
                  </a:lnTo>
                  <a:cubicBezTo>
                    <a:pt x="339" y="200"/>
                    <a:pt x="498" y="180"/>
                    <a:pt x="657" y="160"/>
                  </a:cubicBezTo>
                  <a:cubicBezTo>
                    <a:pt x="577" y="100"/>
                    <a:pt x="538" y="6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9"/>
            <p:cNvSpPr/>
            <p:nvPr/>
          </p:nvSpPr>
          <p:spPr>
            <a:xfrm>
              <a:off x="4278700" y="4152500"/>
              <a:ext cx="29375" cy="8475"/>
            </a:xfrm>
            <a:custGeom>
              <a:avLst/>
              <a:gdLst/>
              <a:ahLst/>
              <a:cxnLst/>
              <a:rect l="l" t="t" r="r" b="b"/>
              <a:pathLst>
                <a:path w="1175" h="339" extrusionOk="0">
                  <a:moveTo>
                    <a:pt x="61" y="1"/>
                  </a:moveTo>
                  <a:cubicBezTo>
                    <a:pt x="41" y="60"/>
                    <a:pt x="21" y="100"/>
                    <a:pt x="1" y="140"/>
                  </a:cubicBezTo>
                  <a:cubicBezTo>
                    <a:pt x="140" y="180"/>
                    <a:pt x="319" y="180"/>
                    <a:pt x="399" y="339"/>
                  </a:cubicBezTo>
                  <a:cubicBezTo>
                    <a:pt x="637" y="279"/>
                    <a:pt x="876" y="239"/>
                    <a:pt x="1095" y="160"/>
                  </a:cubicBezTo>
                  <a:cubicBezTo>
                    <a:pt x="1115" y="160"/>
                    <a:pt x="1115" y="140"/>
                    <a:pt x="1135" y="100"/>
                  </a:cubicBezTo>
                  <a:cubicBezTo>
                    <a:pt x="1175" y="80"/>
                    <a:pt x="1175" y="60"/>
                    <a:pt x="1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9"/>
            <p:cNvSpPr/>
            <p:nvPr/>
          </p:nvSpPr>
          <p:spPr>
            <a:xfrm>
              <a:off x="4169800" y="4452875"/>
              <a:ext cx="174075" cy="38050"/>
            </a:xfrm>
            <a:custGeom>
              <a:avLst/>
              <a:gdLst/>
              <a:ahLst/>
              <a:cxnLst/>
              <a:rect l="l" t="t" r="r" b="b"/>
              <a:pathLst>
                <a:path w="6963" h="1522" extrusionOk="0">
                  <a:moveTo>
                    <a:pt x="915" y="1"/>
                  </a:moveTo>
                  <a:cubicBezTo>
                    <a:pt x="657" y="220"/>
                    <a:pt x="219" y="21"/>
                    <a:pt x="0" y="359"/>
                  </a:cubicBezTo>
                  <a:cubicBezTo>
                    <a:pt x="458" y="578"/>
                    <a:pt x="975" y="518"/>
                    <a:pt x="1453" y="598"/>
                  </a:cubicBezTo>
                  <a:cubicBezTo>
                    <a:pt x="2109" y="677"/>
                    <a:pt x="2765" y="777"/>
                    <a:pt x="3382" y="1015"/>
                  </a:cubicBezTo>
                  <a:cubicBezTo>
                    <a:pt x="4277" y="1393"/>
                    <a:pt x="5232" y="1373"/>
                    <a:pt x="6167" y="1513"/>
                  </a:cubicBezTo>
                  <a:cubicBezTo>
                    <a:pt x="6191" y="1519"/>
                    <a:pt x="6214" y="1522"/>
                    <a:pt x="6237" y="1522"/>
                  </a:cubicBezTo>
                  <a:cubicBezTo>
                    <a:pt x="6362" y="1522"/>
                    <a:pt x="6461" y="1432"/>
                    <a:pt x="6545" y="1314"/>
                  </a:cubicBezTo>
                  <a:cubicBezTo>
                    <a:pt x="6565" y="1075"/>
                    <a:pt x="6724" y="996"/>
                    <a:pt x="6943" y="976"/>
                  </a:cubicBezTo>
                  <a:cubicBezTo>
                    <a:pt x="6963" y="896"/>
                    <a:pt x="6943" y="856"/>
                    <a:pt x="6883" y="816"/>
                  </a:cubicBezTo>
                  <a:cubicBezTo>
                    <a:pt x="5869" y="657"/>
                    <a:pt x="4854" y="458"/>
                    <a:pt x="3800" y="399"/>
                  </a:cubicBezTo>
                  <a:cubicBezTo>
                    <a:pt x="3402" y="379"/>
                    <a:pt x="2984" y="359"/>
                    <a:pt x="2626" y="120"/>
                  </a:cubicBezTo>
                  <a:cubicBezTo>
                    <a:pt x="2069" y="61"/>
                    <a:pt x="1492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9"/>
            <p:cNvSpPr/>
            <p:nvPr/>
          </p:nvSpPr>
          <p:spPr>
            <a:xfrm>
              <a:off x="4035025" y="4429500"/>
              <a:ext cx="157675" cy="32350"/>
            </a:xfrm>
            <a:custGeom>
              <a:avLst/>
              <a:gdLst/>
              <a:ahLst/>
              <a:cxnLst/>
              <a:rect l="l" t="t" r="r" b="b"/>
              <a:pathLst>
                <a:path w="6307" h="1294" extrusionOk="0">
                  <a:moveTo>
                    <a:pt x="0" y="1"/>
                  </a:moveTo>
                  <a:cubicBezTo>
                    <a:pt x="199" y="299"/>
                    <a:pt x="736" y="61"/>
                    <a:pt x="856" y="518"/>
                  </a:cubicBezTo>
                  <a:cubicBezTo>
                    <a:pt x="2348" y="836"/>
                    <a:pt x="3880" y="1035"/>
                    <a:pt x="5391" y="1234"/>
                  </a:cubicBezTo>
                  <a:cubicBezTo>
                    <a:pt x="5749" y="1194"/>
                    <a:pt x="6108" y="1294"/>
                    <a:pt x="6306" y="896"/>
                  </a:cubicBezTo>
                  <a:cubicBezTo>
                    <a:pt x="6187" y="896"/>
                    <a:pt x="6068" y="856"/>
                    <a:pt x="5988" y="856"/>
                  </a:cubicBezTo>
                  <a:cubicBezTo>
                    <a:pt x="5769" y="757"/>
                    <a:pt x="5511" y="817"/>
                    <a:pt x="5292" y="717"/>
                  </a:cubicBezTo>
                  <a:cubicBezTo>
                    <a:pt x="4476" y="458"/>
                    <a:pt x="3601" y="518"/>
                    <a:pt x="2785" y="319"/>
                  </a:cubicBezTo>
                  <a:cubicBezTo>
                    <a:pt x="1850" y="80"/>
                    <a:pt x="935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9"/>
            <p:cNvSpPr/>
            <p:nvPr/>
          </p:nvSpPr>
          <p:spPr>
            <a:xfrm>
              <a:off x="4003700" y="4472925"/>
              <a:ext cx="155675" cy="29075"/>
            </a:xfrm>
            <a:custGeom>
              <a:avLst/>
              <a:gdLst/>
              <a:ahLst/>
              <a:cxnLst/>
              <a:rect l="l" t="t" r="r" b="b"/>
              <a:pathLst>
                <a:path w="6227" h="1163" extrusionOk="0">
                  <a:moveTo>
                    <a:pt x="720" y="0"/>
                  </a:moveTo>
                  <a:cubicBezTo>
                    <a:pt x="450" y="0"/>
                    <a:pt x="215" y="155"/>
                    <a:pt x="0" y="412"/>
                  </a:cubicBezTo>
                  <a:cubicBezTo>
                    <a:pt x="299" y="711"/>
                    <a:pt x="657" y="751"/>
                    <a:pt x="995" y="751"/>
                  </a:cubicBezTo>
                  <a:cubicBezTo>
                    <a:pt x="1174" y="744"/>
                    <a:pt x="1351" y="742"/>
                    <a:pt x="1528" y="742"/>
                  </a:cubicBezTo>
                  <a:cubicBezTo>
                    <a:pt x="2494" y="742"/>
                    <a:pt x="3435" y="826"/>
                    <a:pt x="4377" y="910"/>
                  </a:cubicBezTo>
                  <a:cubicBezTo>
                    <a:pt x="4814" y="1069"/>
                    <a:pt x="5232" y="969"/>
                    <a:pt x="5650" y="1109"/>
                  </a:cubicBezTo>
                  <a:cubicBezTo>
                    <a:pt x="5723" y="1145"/>
                    <a:pt x="5792" y="1162"/>
                    <a:pt x="5855" y="1162"/>
                  </a:cubicBezTo>
                  <a:cubicBezTo>
                    <a:pt x="6033" y="1162"/>
                    <a:pt x="6168" y="1025"/>
                    <a:pt x="6227" y="790"/>
                  </a:cubicBezTo>
                  <a:cubicBezTo>
                    <a:pt x="6137" y="671"/>
                    <a:pt x="6033" y="646"/>
                    <a:pt x="5921" y="646"/>
                  </a:cubicBezTo>
                  <a:cubicBezTo>
                    <a:pt x="5841" y="646"/>
                    <a:pt x="5757" y="659"/>
                    <a:pt x="5672" y="659"/>
                  </a:cubicBezTo>
                  <a:cubicBezTo>
                    <a:pt x="5638" y="659"/>
                    <a:pt x="5604" y="657"/>
                    <a:pt x="5570" y="651"/>
                  </a:cubicBezTo>
                  <a:cubicBezTo>
                    <a:pt x="5526" y="643"/>
                    <a:pt x="5483" y="641"/>
                    <a:pt x="5439" y="641"/>
                  </a:cubicBezTo>
                  <a:cubicBezTo>
                    <a:pt x="5374" y="641"/>
                    <a:pt x="5309" y="646"/>
                    <a:pt x="5244" y="646"/>
                  </a:cubicBezTo>
                  <a:cubicBezTo>
                    <a:pt x="5138" y="646"/>
                    <a:pt x="5033" y="631"/>
                    <a:pt x="4934" y="552"/>
                  </a:cubicBezTo>
                  <a:cubicBezTo>
                    <a:pt x="4896" y="514"/>
                    <a:pt x="4866" y="500"/>
                    <a:pt x="4834" y="500"/>
                  </a:cubicBezTo>
                  <a:cubicBezTo>
                    <a:pt x="4815" y="500"/>
                    <a:pt x="4796" y="505"/>
                    <a:pt x="4774" y="512"/>
                  </a:cubicBezTo>
                  <a:cubicBezTo>
                    <a:pt x="4562" y="451"/>
                    <a:pt x="4347" y="435"/>
                    <a:pt x="4132" y="435"/>
                  </a:cubicBezTo>
                  <a:cubicBezTo>
                    <a:pt x="3886" y="435"/>
                    <a:pt x="3639" y="456"/>
                    <a:pt x="3393" y="456"/>
                  </a:cubicBezTo>
                  <a:cubicBezTo>
                    <a:pt x="3150" y="456"/>
                    <a:pt x="2906" y="435"/>
                    <a:pt x="2666" y="353"/>
                  </a:cubicBezTo>
                  <a:cubicBezTo>
                    <a:pt x="2129" y="293"/>
                    <a:pt x="1572" y="293"/>
                    <a:pt x="1055" y="74"/>
                  </a:cubicBezTo>
                  <a:cubicBezTo>
                    <a:pt x="937" y="24"/>
                    <a:pt x="826" y="0"/>
                    <a:pt x="7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9"/>
            <p:cNvSpPr/>
            <p:nvPr/>
          </p:nvSpPr>
          <p:spPr>
            <a:xfrm>
              <a:off x="4182725" y="4478250"/>
              <a:ext cx="160175" cy="31300"/>
            </a:xfrm>
            <a:custGeom>
              <a:avLst/>
              <a:gdLst/>
              <a:ahLst/>
              <a:cxnLst/>
              <a:rect l="l" t="t" r="r" b="b"/>
              <a:pathLst>
                <a:path w="6407" h="1252" extrusionOk="0">
                  <a:moveTo>
                    <a:pt x="1" y="0"/>
                  </a:moveTo>
                  <a:cubicBezTo>
                    <a:pt x="60" y="259"/>
                    <a:pt x="200" y="299"/>
                    <a:pt x="379" y="339"/>
                  </a:cubicBezTo>
                  <a:cubicBezTo>
                    <a:pt x="955" y="776"/>
                    <a:pt x="1691" y="657"/>
                    <a:pt x="2288" y="876"/>
                  </a:cubicBezTo>
                  <a:cubicBezTo>
                    <a:pt x="3164" y="995"/>
                    <a:pt x="4039" y="1075"/>
                    <a:pt x="4914" y="1194"/>
                  </a:cubicBezTo>
                  <a:cubicBezTo>
                    <a:pt x="5074" y="1232"/>
                    <a:pt x="5238" y="1251"/>
                    <a:pt x="5402" y="1251"/>
                  </a:cubicBezTo>
                  <a:cubicBezTo>
                    <a:pt x="5586" y="1251"/>
                    <a:pt x="5770" y="1227"/>
                    <a:pt x="5949" y="1174"/>
                  </a:cubicBezTo>
                  <a:cubicBezTo>
                    <a:pt x="6147" y="1095"/>
                    <a:pt x="6326" y="995"/>
                    <a:pt x="6406" y="796"/>
                  </a:cubicBezTo>
                  <a:cubicBezTo>
                    <a:pt x="6406" y="677"/>
                    <a:pt x="6346" y="637"/>
                    <a:pt x="6227" y="597"/>
                  </a:cubicBezTo>
                  <a:cubicBezTo>
                    <a:pt x="5153" y="458"/>
                    <a:pt x="4098" y="358"/>
                    <a:pt x="3044" y="199"/>
                  </a:cubicBezTo>
                  <a:cubicBezTo>
                    <a:pt x="2787" y="223"/>
                    <a:pt x="2537" y="267"/>
                    <a:pt x="2289" y="267"/>
                  </a:cubicBezTo>
                  <a:cubicBezTo>
                    <a:pt x="2116" y="267"/>
                    <a:pt x="1943" y="245"/>
                    <a:pt x="1771" y="179"/>
                  </a:cubicBezTo>
                  <a:cubicBezTo>
                    <a:pt x="1743" y="180"/>
                    <a:pt x="1714" y="181"/>
                    <a:pt x="1686" y="181"/>
                  </a:cubicBezTo>
                  <a:cubicBezTo>
                    <a:pt x="1119" y="181"/>
                    <a:pt x="56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9"/>
            <p:cNvSpPr/>
            <p:nvPr/>
          </p:nvSpPr>
          <p:spPr>
            <a:xfrm>
              <a:off x="4165325" y="4493175"/>
              <a:ext cx="146725" cy="21725"/>
            </a:xfrm>
            <a:custGeom>
              <a:avLst/>
              <a:gdLst/>
              <a:ahLst/>
              <a:cxnLst/>
              <a:rect l="l" t="t" r="r" b="b"/>
              <a:pathLst>
                <a:path w="5869" h="869" extrusionOk="0">
                  <a:moveTo>
                    <a:pt x="2268" y="0"/>
                  </a:moveTo>
                  <a:cubicBezTo>
                    <a:pt x="2169" y="0"/>
                    <a:pt x="2089" y="0"/>
                    <a:pt x="2029" y="60"/>
                  </a:cubicBezTo>
                  <a:cubicBezTo>
                    <a:pt x="1950" y="100"/>
                    <a:pt x="1870" y="139"/>
                    <a:pt x="1791" y="159"/>
                  </a:cubicBezTo>
                  <a:cubicBezTo>
                    <a:pt x="1670" y="189"/>
                    <a:pt x="1544" y="198"/>
                    <a:pt x="1415" y="198"/>
                  </a:cubicBezTo>
                  <a:cubicBezTo>
                    <a:pt x="1237" y="198"/>
                    <a:pt x="1053" y="182"/>
                    <a:pt x="870" y="182"/>
                  </a:cubicBezTo>
                  <a:cubicBezTo>
                    <a:pt x="570" y="182"/>
                    <a:pt x="271" y="226"/>
                    <a:pt x="0" y="458"/>
                  </a:cubicBezTo>
                  <a:cubicBezTo>
                    <a:pt x="159" y="478"/>
                    <a:pt x="279" y="557"/>
                    <a:pt x="438" y="557"/>
                  </a:cubicBezTo>
                  <a:cubicBezTo>
                    <a:pt x="535" y="556"/>
                    <a:pt x="631" y="555"/>
                    <a:pt x="728" y="555"/>
                  </a:cubicBezTo>
                  <a:cubicBezTo>
                    <a:pt x="2118" y="555"/>
                    <a:pt x="3479" y="684"/>
                    <a:pt x="4874" y="796"/>
                  </a:cubicBezTo>
                  <a:cubicBezTo>
                    <a:pt x="4984" y="851"/>
                    <a:pt x="5098" y="869"/>
                    <a:pt x="5212" y="869"/>
                  </a:cubicBezTo>
                  <a:cubicBezTo>
                    <a:pt x="5386" y="869"/>
                    <a:pt x="5561" y="828"/>
                    <a:pt x="5729" y="816"/>
                  </a:cubicBezTo>
                  <a:cubicBezTo>
                    <a:pt x="5829" y="796"/>
                    <a:pt x="5869" y="696"/>
                    <a:pt x="5849" y="597"/>
                  </a:cubicBezTo>
                  <a:cubicBezTo>
                    <a:pt x="5769" y="517"/>
                    <a:pt x="5710" y="498"/>
                    <a:pt x="5610" y="478"/>
                  </a:cubicBezTo>
                  <a:cubicBezTo>
                    <a:pt x="4775" y="338"/>
                    <a:pt x="3959" y="299"/>
                    <a:pt x="3143" y="159"/>
                  </a:cubicBezTo>
                  <a:cubicBezTo>
                    <a:pt x="3112" y="163"/>
                    <a:pt x="3081" y="165"/>
                    <a:pt x="3052" y="165"/>
                  </a:cubicBezTo>
                  <a:cubicBezTo>
                    <a:pt x="2914" y="165"/>
                    <a:pt x="2793" y="129"/>
                    <a:pt x="2646" y="80"/>
                  </a:cubicBezTo>
                  <a:cubicBezTo>
                    <a:pt x="2527" y="60"/>
                    <a:pt x="2387" y="60"/>
                    <a:pt x="2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9"/>
            <p:cNvSpPr/>
            <p:nvPr/>
          </p:nvSpPr>
          <p:spPr>
            <a:xfrm>
              <a:off x="4194175" y="4512575"/>
              <a:ext cx="117875" cy="23500"/>
            </a:xfrm>
            <a:custGeom>
              <a:avLst/>
              <a:gdLst/>
              <a:ahLst/>
              <a:cxnLst/>
              <a:rect l="l" t="t" r="r" b="b"/>
              <a:pathLst>
                <a:path w="4715" h="940" extrusionOk="0">
                  <a:moveTo>
                    <a:pt x="4675" y="0"/>
                  </a:moveTo>
                  <a:cubicBezTo>
                    <a:pt x="4377" y="0"/>
                    <a:pt x="4058" y="20"/>
                    <a:pt x="3720" y="20"/>
                  </a:cubicBezTo>
                  <a:cubicBezTo>
                    <a:pt x="3601" y="199"/>
                    <a:pt x="3422" y="179"/>
                    <a:pt x="3282" y="199"/>
                  </a:cubicBezTo>
                  <a:cubicBezTo>
                    <a:pt x="2407" y="199"/>
                    <a:pt x="1572" y="259"/>
                    <a:pt x="696" y="358"/>
                  </a:cubicBezTo>
                  <a:cubicBezTo>
                    <a:pt x="552" y="358"/>
                    <a:pt x="388" y="271"/>
                    <a:pt x="251" y="271"/>
                  </a:cubicBezTo>
                  <a:cubicBezTo>
                    <a:pt x="144" y="271"/>
                    <a:pt x="53" y="325"/>
                    <a:pt x="0" y="517"/>
                  </a:cubicBezTo>
                  <a:cubicBezTo>
                    <a:pt x="270" y="585"/>
                    <a:pt x="522" y="625"/>
                    <a:pt x="793" y="625"/>
                  </a:cubicBezTo>
                  <a:cubicBezTo>
                    <a:pt x="921" y="625"/>
                    <a:pt x="1053" y="616"/>
                    <a:pt x="1194" y="597"/>
                  </a:cubicBezTo>
                  <a:cubicBezTo>
                    <a:pt x="1711" y="517"/>
                    <a:pt x="2228" y="557"/>
                    <a:pt x="2745" y="517"/>
                  </a:cubicBezTo>
                  <a:cubicBezTo>
                    <a:pt x="3024" y="517"/>
                    <a:pt x="3282" y="517"/>
                    <a:pt x="3302" y="895"/>
                  </a:cubicBezTo>
                  <a:cubicBezTo>
                    <a:pt x="3332" y="925"/>
                    <a:pt x="3362" y="940"/>
                    <a:pt x="3392" y="940"/>
                  </a:cubicBezTo>
                  <a:cubicBezTo>
                    <a:pt x="3422" y="940"/>
                    <a:pt x="3451" y="925"/>
                    <a:pt x="3481" y="895"/>
                  </a:cubicBezTo>
                  <a:cubicBezTo>
                    <a:pt x="3544" y="864"/>
                    <a:pt x="3533" y="746"/>
                    <a:pt x="3603" y="746"/>
                  </a:cubicBezTo>
                  <a:cubicBezTo>
                    <a:pt x="3622" y="746"/>
                    <a:pt x="3646" y="755"/>
                    <a:pt x="3680" y="776"/>
                  </a:cubicBezTo>
                  <a:cubicBezTo>
                    <a:pt x="3929" y="491"/>
                    <a:pt x="4130" y="144"/>
                    <a:pt x="4539" y="144"/>
                  </a:cubicBezTo>
                  <a:cubicBezTo>
                    <a:pt x="4588" y="144"/>
                    <a:pt x="4640" y="149"/>
                    <a:pt x="4695" y="159"/>
                  </a:cubicBezTo>
                  <a:cubicBezTo>
                    <a:pt x="4695" y="159"/>
                    <a:pt x="4715" y="119"/>
                    <a:pt x="4715" y="99"/>
                  </a:cubicBezTo>
                  <a:cubicBezTo>
                    <a:pt x="4715" y="60"/>
                    <a:pt x="4715" y="20"/>
                    <a:pt x="4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9"/>
            <p:cNvSpPr/>
            <p:nvPr/>
          </p:nvSpPr>
          <p:spPr>
            <a:xfrm>
              <a:off x="4166325" y="4514000"/>
              <a:ext cx="44275" cy="88600"/>
            </a:xfrm>
            <a:custGeom>
              <a:avLst/>
              <a:gdLst/>
              <a:ahLst/>
              <a:cxnLst/>
              <a:rect l="l" t="t" r="r" b="b"/>
              <a:pathLst>
                <a:path w="1771" h="3544" extrusionOk="0">
                  <a:moveTo>
                    <a:pt x="805" y="0"/>
                  </a:moveTo>
                  <a:cubicBezTo>
                    <a:pt x="607" y="0"/>
                    <a:pt x="491" y="152"/>
                    <a:pt x="418" y="401"/>
                  </a:cubicBezTo>
                  <a:cubicBezTo>
                    <a:pt x="299" y="898"/>
                    <a:pt x="20" y="1335"/>
                    <a:pt x="40" y="1892"/>
                  </a:cubicBezTo>
                  <a:cubicBezTo>
                    <a:pt x="139" y="2012"/>
                    <a:pt x="119" y="2131"/>
                    <a:pt x="20" y="2231"/>
                  </a:cubicBezTo>
                  <a:lnTo>
                    <a:pt x="20" y="2410"/>
                  </a:lnTo>
                  <a:cubicBezTo>
                    <a:pt x="139" y="2589"/>
                    <a:pt x="139" y="2748"/>
                    <a:pt x="20" y="2927"/>
                  </a:cubicBezTo>
                  <a:cubicBezTo>
                    <a:pt x="0" y="3186"/>
                    <a:pt x="60" y="3345"/>
                    <a:pt x="338" y="3544"/>
                  </a:cubicBezTo>
                  <a:lnTo>
                    <a:pt x="338" y="2191"/>
                  </a:lnTo>
                  <a:cubicBezTo>
                    <a:pt x="338" y="1694"/>
                    <a:pt x="458" y="1216"/>
                    <a:pt x="597" y="739"/>
                  </a:cubicBezTo>
                  <a:cubicBezTo>
                    <a:pt x="644" y="549"/>
                    <a:pt x="754" y="410"/>
                    <a:pt x="936" y="410"/>
                  </a:cubicBezTo>
                  <a:cubicBezTo>
                    <a:pt x="984" y="410"/>
                    <a:pt x="1037" y="420"/>
                    <a:pt x="1094" y="440"/>
                  </a:cubicBezTo>
                  <a:cubicBezTo>
                    <a:pt x="1273" y="222"/>
                    <a:pt x="1552" y="341"/>
                    <a:pt x="1771" y="261"/>
                  </a:cubicBezTo>
                  <a:cubicBezTo>
                    <a:pt x="1552" y="62"/>
                    <a:pt x="1253" y="162"/>
                    <a:pt x="1054" y="62"/>
                  </a:cubicBezTo>
                  <a:cubicBezTo>
                    <a:pt x="959" y="20"/>
                    <a:pt x="877" y="0"/>
                    <a:pt x="8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9"/>
            <p:cNvSpPr/>
            <p:nvPr/>
          </p:nvSpPr>
          <p:spPr>
            <a:xfrm>
              <a:off x="4227475" y="4477475"/>
              <a:ext cx="111925" cy="15550"/>
            </a:xfrm>
            <a:custGeom>
              <a:avLst/>
              <a:gdLst/>
              <a:ahLst/>
              <a:cxnLst/>
              <a:rect l="l" t="t" r="r" b="b"/>
              <a:pathLst>
                <a:path w="4477" h="622" extrusionOk="0">
                  <a:moveTo>
                    <a:pt x="1367" y="1"/>
                  </a:moveTo>
                  <a:cubicBezTo>
                    <a:pt x="1270" y="1"/>
                    <a:pt x="1173" y="4"/>
                    <a:pt x="1075" y="12"/>
                  </a:cubicBezTo>
                  <a:cubicBezTo>
                    <a:pt x="929" y="148"/>
                    <a:pt x="767" y="176"/>
                    <a:pt x="600" y="176"/>
                  </a:cubicBezTo>
                  <a:cubicBezTo>
                    <a:pt x="481" y="176"/>
                    <a:pt x="361" y="162"/>
                    <a:pt x="241" y="162"/>
                  </a:cubicBezTo>
                  <a:cubicBezTo>
                    <a:pt x="160" y="162"/>
                    <a:pt x="80" y="169"/>
                    <a:pt x="1" y="191"/>
                  </a:cubicBezTo>
                  <a:cubicBezTo>
                    <a:pt x="180" y="330"/>
                    <a:pt x="379" y="355"/>
                    <a:pt x="583" y="355"/>
                  </a:cubicBezTo>
                  <a:cubicBezTo>
                    <a:pt x="696" y="355"/>
                    <a:pt x="811" y="347"/>
                    <a:pt x="925" y="347"/>
                  </a:cubicBezTo>
                  <a:cubicBezTo>
                    <a:pt x="1016" y="347"/>
                    <a:pt x="1106" y="352"/>
                    <a:pt x="1194" y="370"/>
                  </a:cubicBezTo>
                  <a:cubicBezTo>
                    <a:pt x="2006" y="370"/>
                    <a:pt x="2807" y="621"/>
                    <a:pt x="3621" y="621"/>
                  </a:cubicBezTo>
                  <a:cubicBezTo>
                    <a:pt x="3904" y="621"/>
                    <a:pt x="4189" y="591"/>
                    <a:pt x="4477" y="509"/>
                  </a:cubicBezTo>
                  <a:cubicBezTo>
                    <a:pt x="4377" y="449"/>
                    <a:pt x="4298" y="389"/>
                    <a:pt x="4238" y="330"/>
                  </a:cubicBezTo>
                  <a:cubicBezTo>
                    <a:pt x="3262" y="330"/>
                    <a:pt x="2334" y="1"/>
                    <a:pt x="1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9"/>
            <p:cNvSpPr/>
            <p:nvPr/>
          </p:nvSpPr>
          <p:spPr>
            <a:xfrm>
              <a:off x="4449775" y="4547800"/>
              <a:ext cx="46275" cy="49075"/>
            </a:xfrm>
            <a:custGeom>
              <a:avLst/>
              <a:gdLst/>
              <a:ahLst/>
              <a:cxnLst/>
              <a:rect l="l" t="t" r="r" b="b"/>
              <a:pathLst>
                <a:path w="1851" h="1963" extrusionOk="0">
                  <a:moveTo>
                    <a:pt x="750" y="1"/>
                  </a:moveTo>
                  <a:cubicBezTo>
                    <a:pt x="719" y="1"/>
                    <a:pt x="688" y="2"/>
                    <a:pt x="657" y="3"/>
                  </a:cubicBezTo>
                  <a:cubicBezTo>
                    <a:pt x="419" y="43"/>
                    <a:pt x="160" y="63"/>
                    <a:pt x="1" y="282"/>
                  </a:cubicBezTo>
                  <a:cubicBezTo>
                    <a:pt x="120" y="380"/>
                    <a:pt x="236" y="409"/>
                    <a:pt x="350" y="409"/>
                  </a:cubicBezTo>
                  <a:cubicBezTo>
                    <a:pt x="517" y="409"/>
                    <a:pt x="678" y="347"/>
                    <a:pt x="835" y="347"/>
                  </a:cubicBezTo>
                  <a:cubicBezTo>
                    <a:pt x="875" y="347"/>
                    <a:pt x="916" y="351"/>
                    <a:pt x="956" y="361"/>
                  </a:cubicBezTo>
                  <a:cubicBezTo>
                    <a:pt x="1214" y="401"/>
                    <a:pt x="1413" y="481"/>
                    <a:pt x="1334" y="799"/>
                  </a:cubicBezTo>
                  <a:cubicBezTo>
                    <a:pt x="1254" y="1177"/>
                    <a:pt x="1234" y="1555"/>
                    <a:pt x="1294" y="1933"/>
                  </a:cubicBezTo>
                  <a:cubicBezTo>
                    <a:pt x="1324" y="1953"/>
                    <a:pt x="1354" y="1963"/>
                    <a:pt x="1386" y="1963"/>
                  </a:cubicBezTo>
                  <a:cubicBezTo>
                    <a:pt x="1418" y="1963"/>
                    <a:pt x="1453" y="1953"/>
                    <a:pt x="1493" y="1933"/>
                  </a:cubicBezTo>
                  <a:cubicBezTo>
                    <a:pt x="1752" y="1495"/>
                    <a:pt x="1592" y="958"/>
                    <a:pt x="1811" y="501"/>
                  </a:cubicBezTo>
                  <a:cubicBezTo>
                    <a:pt x="1851" y="381"/>
                    <a:pt x="1791" y="262"/>
                    <a:pt x="1692" y="202"/>
                  </a:cubicBezTo>
                  <a:cubicBezTo>
                    <a:pt x="1383" y="93"/>
                    <a:pt x="1074" y="1"/>
                    <a:pt x="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9"/>
            <p:cNvSpPr/>
            <p:nvPr/>
          </p:nvSpPr>
          <p:spPr>
            <a:xfrm>
              <a:off x="4473650" y="4596100"/>
              <a:ext cx="16950" cy="62725"/>
            </a:xfrm>
            <a:custGeom>
              <a:avLst/>
              <a:gdLst/>
              <a:ahLst/>
              <a:cxnLst/>
              <a:rect l="l" t="t" r="r" b="b"/>
              <a:pathLst>
                <a:path w="678" h="2509" extrusionOk="0">
                  <a:moveTo>
                    <a:pt x="339" y="1"/>
                  </a:moveTo>
                  <a:cubicBezTo>
                    <a:pt x="1" y="618"/>
                    <a:pt x="180" y="1294"/>
                    <a:pt x="160" y="1950"/>
                  </a:cubicBezTo>
                  <a:cubicBezTo>
                    <a:pt x="160" y="2182"/>
                    <a:pt x="104" y="2508"/>
                    <a:pt x="374" y="2508"/>
                  </a:cubicBezTo>
                  <a:cubicBezTo>
                    <a:pt x="382" y="2508"/>
                    <a:pt x="390" y="2508"/>
                    <a:pt x="399" y="2507"/>
                  </a:cubicBezTo>
                  <a:cubicBezTo>
                    <a:pt x="677" y="2488"/>
                    <a:pt x="657" y="2149"/>
                    <a:pt x="598" y="1931"/>
                  </a:cubicBezTo>
                  <a:cubicBezTo>
                    <a:pt x="458" y="1354"/>
                    <a:pt x="458" y="797"/>
                    <a:pt x="598" y="220"/>
                  </a:cubicBezTo>
                  <a:cubicBezTo>
                    <a:pt x="637" y="140"/>
                    <a:pt x="558" y="6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9"/>
            <p:cNvSpPr/>
            <p:nvPr/>
          </p:nvSpPr>
          <p:spPr>
            <a:xfrm>
              <a:off x="4422925" y="4577225"/>
              <a:ext cx="20425" cy="72625"/>
            </a:xfrm>
            <a:custGeom>
              <a:avLst/>
              <a:gdLst/>
              <a:ahLst/>
              <a:cxnLst/>
              <a:rect l="l" t="t" r="r" b="b"/>
              <a:pathLst>
                <a:path w="817" h="2905" extrusionOk="0">
                  <a:moveTo>
                    <a:pt x="578" y="0"/>
                  </a:moveTo>
                  <a:cubicBezTo>
                    <a:pt x="299" y="995"/>
                    <a:pt x="1" y="1989"/>
                    <a:pt x="816" y="2904"/>
                  </a:cubicBezTo>
                  <a:cubicBezTo>
                    <a:pt x="538" y="2069"/>
                    <a:pt x="737" y="1214"/>
                    <a:pt x="777" y="378"/>
                  </a:cubicBezTo>
                  <a:cubicBezTo>
                    <a:pt x="637" y="279"/>
                    <a:pt x="777" y="8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9"/>
            <p:cNvSpPr/>
            <p:nvPr/>
          </p:nvSpPr>
          <p:spPr>
            <a:xfrm>
              <a:off x="4268275" y="4537925"/>
              <a:ext cx="12950" cy="77100"/>
            </a:xfrm>
            <a:custGeom>
              <a:avLst/>
              <a:gdLst/>
              <a:ahLst/>
              <a:cxnLst/>
              <a:rect l="l" t="t" r="r" b="b"/>
              <a:pathLst>
                <a:path w="518" h="3084" extrusionOk="0">
                  <a:moveTo>
                    <a:pt x="299" y="1"/>
                  </a:moveTo>
                  <a:lnTo>
                    <a:pt x="299" y="1"/>
                  </a:lnTo>
                  <a:cubicBezTo>
                    <a:pt x="0" y="856"/>
                    <a:pt x="20" y="2547"/>
                    <a:pt x="398" y="3084"/>
                  </a:cubicBezTo>
                  <a:cubicBezTo>
                    <a:pt x="358" y="2129"/>
                    <a:pt x="517" y="1174"/>
                    <a:pt x="497" y="199"/>
                  </a:cubicBezTo>
                  <a:cubicBezTo>
                    <a:pt x="458" y="100"/>
                    <a:pt x="398" y="4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9"/>
            <p:cNvSpPr/>
            <p:nvPr/>
          </p:nvSpPr>
          <p:spPr>
            <a:xfrm>
              <a:off x="4771550" y="4552525"/>
              <a:ext cx="66675" cy="17250"/>
            </a:xfrm>
            <a:custGeom>
              <a:avLst/>
              <a:gdLst/>
              <a:ahLst/>
              <a:cxnLst/>
              <a:rect l="l" t="t" r="r" b="b"/>
              <a:pathLst>
                <a:path w="2667" h="690" extrusionOk="0">
                  <a:moveTo>
                    <a:pt x="263" y="0"/>
                  </a:moveTo>
                  <a:cubicBezTo>
                    <a:pt x="145" y="0"/>
                    <a:pt x="38" y="57"/>
                    <a:pt x="1" y="272"/>
                  </a:cubicBezTo>
                  <a:cubicBezTo>
                    <a:pt x="796" y="411"/>
                    <a:pt x="1592" y="650"/>
                    <a:pt x="2408" y="690"/>
                  </a:cubicBezTo>
                  <a:cubicBezTo>
                    <a:pt x="2587" y="570"/>
                    <a:pt x="2666" y="451"/>
                    <a:pt x="2388" y="351"/>
                  </a:cubicBezTo>
                  <a:cubicBezTo>
                    <a:pt x="2248" y="292"/>
                    <a:pt x="2049" y="312"/>
                    <a:pt x="1910" y="172"/>
                  </a:cubicBezTo>
                  <a:cubicBezTo>
                    <a:pt x="1492" y="113"/>
                    <a:pt x="1055" y="153"/>
                    <a:pt x="617" y="73"/>
                  </a:cubicBezTo>
                  <a:cubicBezTo>
                    <a:pt x="543" y="73"/>
                    <a:pt x="397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9"/>
            <p:cNvSpPr/>
            <p:nvPr/>
          </p:nvSpPr>
          <p:spPr>
            <a:xfrm>
              <a:off x="4371200" y="4503125"/>
              <a:ext cx="93525" cy="19900"/>
            </a:xfrm>
            <a:custGeom>
              <a:avLst/>
              <a:gdLst/>
              <a:ahLst/>
              <a:cxnLst/>
              <a:rect l="l" t="t" r="r" b="b"/>
              <a:pathLst>
                <a:path w="3741" h="796" extrusionOk="0">
                  <a:moveTo>
                    <a:pt x="1694" y="53"/>
                  </a:moveTo>
                  <a:cubicBezTo>
                    <a:pt x="1619" y="53"/>
                    <a:pt x="1546" y="55"/>
                    <a:pt x="1473" y="60"/>
                  </a:cubicBezTo>
                  <a:cubicBezTo>
                    <a:pt x="996" y="239"/>
                    <a:pt x="458" y="0"/>
                    <a:pt x="21" y="358"/>
                  </a:cubicBezTo>
                  <a:cubicBezTo>
                    <a:pt x="1" y="676"/>
                    <a:pt x="240" y="597"/>
                    <a:pt x="419" y="637"/>
                  </a:cubicBezTo>
                  <a:cubicBezTo>
                    <a:pt x="448" y="638"/>
                    <a:pt x="477" y="639"/>
                    <a:pt x="506" y="639"/>
                  </a:cubicBezTo>
                  <a:cubicBezTo>
                    <a:pt x="685" y="639"/>
                    <a:pt x="859" y="612"/>
                    <a:pt x="1031" y="612"/>
                  </a:cubicBezTo>
                  <a:cubicBezTo>
                    <a:pt x="1173" y="612"/>
                    <a:pt x="1313" y="630"/>
                    <a:pt x="1453" y="696"/>
                  </a:cubicBezTo>
                  <a:cubicBezTo>
                    <a:pt x="1493" y="736"/>
                    <a:pt x="1572" y="736"/>
                    <a:pt x="1612" y="736"/>
                  </a:cubicBezTo>
                  <a:cubicBezTo>
                    <a:pt x="1692" y="796"/>
                    <a:pt x="1811" y="796"/>
                    <a:pt x="1911" y="796"/>
                  </a:cubicBezTo>
                  <a:cubicBezTo>
                    <a:pt x="2090" y="736"/>
                    <a:pt x="2010" y="497"/>
                    <a:pt x="2169" y="398"/>
                  </a:cubicBezTo>
                  <a:cubicBezTo>
                    <a:pt x="2686" y="378"/>
                    <a:pt x="3204" y="378"/>
                    <a:pt x="3741" y="358"/>
                  </a:cubicBezTo>
                  <a:cubicBezTo>
                    <a:pt x="3552" y="229"/>
                    <a:pt x="3343" y="209"/>
                    <a:pt x="3132" y="209"/>
                  </a:cubicBezTo>
                  <a:cubicBezTo>
                    <a:pt x="3038" y="209"/>
                    <a:pt x="2943" y="213"/>
                    <a:pt x="2850" y="213"/>
                  </a:cubicBezTo>
                  <a:cubicBezTo>
                    <a:pt x="2733" y="213"/>
                    <a:pt x="2618" y="207"/>
                    <a:pt x="2507" y="179"/>
                  </a:cubicBezTo>
                  <a:cubicBezTo>
                    <a:pt x="2242" y="85"/>
                    <a:pt x="1964" y="53"/>
                    <a:pt x="1694" y="5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9"/>
            <p:cNvSpPr/>
            <p:nvPr/>
          </p:nvSpPr>
          <p:spPr>
            <a:xfrm>
              <a:off x="4174275" y="4613850"/>
              <a:ext cx="64175" cy="11125"/>
            </a:xfrm>
            <a:custGeom>
              <a:avLst/>
              <a:gdLst/>
              <a:ahLst/>
              <a:cxnLst/>
              <a:rect l="l" t="t" r="r" b="b"/>
              <a:pathLst>
                <a:path w="2567" h="445" extrusionOk="0">
                  <a:moveTo>
                    <a:pt x="1381" y="1"/>
                  </a:moveTo>
                  <a:cubicBezTo>
                    <a:pt x="1285" y="1"/>
                    <a:pt x="1189" y="3"/>
                    <a:pt x="1095" y="7"/>
                  </a:cubicBezTo>
                  <a:cubicBezTo>
                    <a:pt x="1020" y="50"/>
                    <a:pt x="951" y="70"/>
                    <a:pt x="888" y="70"/>
                  </a:cubicBezTo>
                  <a:cubicBezTo>
                    <a:pt x="833" y="70"/>
                    <a:pt x="783" y="55"/>
                    <a:pt x="736" y="27"/>
                  </a:cubicBezTo>
                  <a:cubicBezTo>
                    <a:pt x="617" y="7"/>
                    <a:pt x="518" y="7"/>
                    <a:pt x="398" y="7"/>
                  </a:cubicBezTo>
                  <a:cubicBezTo>
                    <a:pt x="299" y="146"/>
                    <a:pt x="60" y="47"/>
                    <a:pt x="0" y="206"/>
                  </a:cubicBezTo>
                  <a:cubicBezTo>
                    <a:pt x="736" y="445"/>
                    <a:pt x="1512" y="306"/>
                    <a:pt x="2288" y="405"/>
                  </a:cubicBezTo>
                  <a:cubicBezTo>
                    <a:pt x="2487" y="405"/>
                    <a:pt x="2567" y="325"/>
                    <a:pt x="2507" y="146"/>
                  </a:cubicBezTo>
                  <a:cubicBezTo>
                    <a:pt x="2128" y="36"/>
                    <a:pt x="1750" y="1"/>
                    <a:pt x="1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9"/>
            <p:cNvSpPr/>
            <p:nvPr/>
          </p:nvSpPr>
          <p:spPr>
            <a:xfrm>
              <a:off x="4336900" y="4510075"/>
              <a:ext cx="71125" cy="12150"/>
            </a:xfrm>
            <a:custGeom>
              <a:avLst/>
              <a:gdLst/>
              <a:ahLst/>
              <a:cxnLst/>
              <a:rect l="l" t="t" r="r" b="b"/>
              <a:pathLst>
                <a:path w="2845" h="486" extrusionOk="0">
                  <a:moveTo>
                    <a:pt x="915" y="1"/>
                  </a:moveTo>
                  <a:cubicBezTo>
                    <a:pt x="876" y="1"/>
                    <a:pt x="796" y="1"/>
                    <a:pt x="736" y="20"/>
                  </a:cubicBezTo>
                  <a:cubicBezTo>
                    <a:pt x="478" y="100"/>
                    <a:pt x="179" y="20"/>
                    <a:pt x="0" y="299"/>
                  </a:cubicBezTo>
                  <a:cubicBezTo>
                    <a:pt x="555" y="449"/>
                    <a:pt x="1103" y="485"/>
                    <a:pt x="1652" y="485"/>
                  </a:cubicBezTo>
                  <a:cubicBezTo>
                    <a:pt x="2048" y="485"/>
                    <a:pt x="2445" y="466"/>
                    <a:pt x="2845" y="458"/>
                  </a:cubicBezTo>
                  <a:cubicBezTo>
                    <a:pt x="2726" y="299"/>
                    <a:pt x="2589" y="281"/>
                    <a:pt x="2446" y="281"/>
                  </a:cubicBezTo>
                  <a:cubicBezTo>
                    <a:pt x="2405" y="281"/>
                    <a:pt x="2363" y="283"/>
                    <a:pt x="2322" y="283"/>
                  </a:cubicBezTo>
                  <a:cubicBezTo>
                    <a:pt x="2291" y="283"/>
                    <a:pt x="2260" y="282"/>
                    <a:pt x="2228" y="279"/>
                  </a:cubicBezTo>
                  <a:cubicBezTo>
                    <a:pt x="1950" y="259"/>
                    <a:pt x="1651" y="319"/>
                    <a:pt x="1413" y="100"/>
                  </a:cubicBezTo>
                  <a:cubicBezTo>
                    <a:pt x="1373" y="60"/>
                    <a:pt x="1333" y="20"/>
                    <a:pt x="1273" y="20"/>
                  </a:cubicBezTo>
                  <a:cubicBezTo>
                    <a:pt x="1234" y="20"/>
                    <a:pt x="1194" y="60"/>
                    <a:pt x="1174" y="60"/>
                  </a:cubicBezTo>
                  <a:cubicBezTo>
                    <a:pt x="1157" y="67"/>
                    <a:pt x="1142" y="70"/>
                    <a:pt x="1127" y="70"/>
                  </a:cubicBezTo>
                  <a:cubicBezTo>
                    <a:pt x="1054" y="70"/>
                    <a:pt x="998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9"/>
            <p:cNvSpPr/>
            <p:nvPr/>
          </p:nvSpPr>
          <p:spPr>
            <a:xfrm>
              <a:off x="4112600" y="4488425"/>
              <a:ext cx="56725" cy="15100"/>
            </a:xfrm>
            <a:custGeom>
              <a:avLst/>
              <a:gdLst/>
              <a:ahLst/>
              <a:cxnLst/>
              <a:rect l="l" t="t" r="r" b="b"/>
              <a:pathLst>
                <a:path w="2269" h="604" extrusionOk="0">
                  <a:moveTo>
                    <a:pt x="1979" y="0"/>
                  </a:moveTo>
                  <a:cubicBezTo>
                    <a:pt x="1910" y="0"/>
                    <a:pt x="1847" y="23"/>
                    <a:pt x="1791" y="91"/>
                  </a:cubicBezTo>
                  <a:cubicBezTo>
                    <a:pt x="1699" y="260"/>
                    <a:pt x="1582" y="382"/>
                    <a:pt x="1414" y="382"/>
                  </a:cubicBezTo>
                  <a:cubicBezTo>
                    <a:pt x="1365" y="382"/>
                    <a:pt x="1312" y="372"/>
                    <a:pt x="1254" y="349"/>
                  </a:cubicBezTo>
                  <a:cubicBezTo>
                    <a:pt x="1043" y="265"/>
                    <a:pt x="822" y="242"/>
                    <a:pt x="598" y="242"/>
                  </a:cubicBezTo>
                  <a:cubicBezTo>
                    <a:pt x="399" y="242"/>
                    <a:pt x="197" y="260"/>
                    <a:pt x="1" y="270"/>
                  </a:cubicBezTo>
                  <a:cubicBezTo>
                    <a:pt x="546" y="484"/>
                    <a:pt x="1077" y="603"/>
                    <a:pt x="1640" y="603"/>
                  </a:cubicBezTo>
                  <a:cubicBezTo>
                    <a:pt x="1755" y="603"/>
                    <a:pt x="1872" y="598"/>
                    <a:pt x="1990" y="588"/>
                  </a:cubicBezTo>
                  <a:cubicBezTo>
                    <a:pt x="2089" y="528"/>
                    <a:pt x="2209" y="469"/>
                    <a:pt x="2268" y="349"/>
                  </a:cubicBezTo>
                  <a:cubicBezTo>
                    <a:pt x="2268" y="210"/>
                    <a:pt x="2268" y="91"/>
                    <a:pt x="2149" y="31"/>
                  </a:cubicBezTo>
                  <a:cubicBezTo>
                    <a:pt x="2089" y="14"/>
                    <a:pt x="2032" y="0"/>
                    <a:pt x="19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9"/>
            <p:cNvSpPr/>
            <p:nvPr/>
          </p:nvSpPr>
          <p:spPr>
            <a:xfrm>
              <a:off x="4166325" y="4488125"/>
              <a:ext cx="53225" cy="13350"/>
            </a:xfrm>
            <a:custGeom>
              <a:avLst/>
              <a:gdLst/>
              <a:ahLst/>
              <a:cxnLst/>
              <a:rect l="l" t="t" r="r" b="b"/>
              <a:pathLst>
                <a:path w="2129" h="534" extrusionOk="0">
                  <a:moveTo>
                    <a:pt x="270" y="1"/>
                  </a:moveTo>
                  <a:cubicBezTo>
                    <a:pt x="170" y="1"/>
                    <a:pt x="76" y="27"/>
                    <a:pt x="0" y="103"/>
                  </a:cubicBezTo>
                  <a:cubicBezTo>
                    <a:pt x="0" y="202"/>
                    <a:pt x="20" y="341"/>
                    <a:pt x="20" y="441"/>
                  </a:cubicBezTo>
                  <a:cubicBezTo>
                    <a:pt x="353" y="507"/>
                    <a:pt x="685" y="533"/>
                    <a:pt x="1020" y="533"/>
                  </a:cubicBezTo>
                  <a:cubicBezTo>
                    <a:pt x="1386" y="533"/>
                    <a:pt x="1755" y="502"/>
                    <a:pt x="2129" y="461"/>
                  </a:cubicBezTo>
                  <a:lnTo>
                    <a:pt x="2129" y="282"/>
                  </a:lnTo>
                  <a:cubicBezTo>
                    <a:pt x="1825" y="130"/>
                    <a:pt x="1535" y="78"/>
                    <a:pt x="1224" y="78"/>
                  </a:cubicBezTo>
                  <a:cubicBezTo>
                    <a:pt x="1168" y="78"/>
                    <a:pt x="1112" y="80"/>
                    <a:pt x="1054" y="83"/>
                  </a:cubicBezTo>
                  <a:cubicBezTo>
                    <a:pt x="915" y="83"/>
                    <a:pt x="736" y="63"/>
                    <a:pt x="597" y="63"/>
                  </a:cubicBezTo>
                  <a:cubicBezTo>
                    <a:pt x="493" y="32"/>
                    <a:pt x="378" y="1"/>
                    <a:pt x="2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9"/>
            <p:cNvSpPr/>
            <p:nvPr/>
          </p:nvSpPr>
          <p:spPr>
            <a:xfrm>
              <a:off x="4191675" y="4485700"/>
              <a:ext cx="50750" cy="12475"/>
            </a:xfrm>
            <a:custGeom>
              <a:avLst/>
              <a:gdLst/>
              <a:ahLst/>
              <a:cxnLst/>
              <a:rect l="l" t="t" r="r" b="b"/>
              <a:pathLst>
                <a:path w="2030" h="499" extrusionOk="0">
                  <a:moveTo>
                    <a:pt x="1" y="1"/>
                  </a:moveTo>
                  <a:cubicBezTo>
                    <a:pt x="21" y="80"/>
                    <a:pt x="21" y="140"/>
                    <a:pt x="21" y="180"/>
                  </a:cubicBezTo>
                  <a:cubicBezTo>
                    <a:pt x="238" y="357"/>
                    <a:pt x="484" y="385"/>
                    <a:pt x="739" y="385"/>
                  </a:cubicBezTo>
                  <a:cubicBezTo>
                    <a:pt x="856" y="385"/>
                    <a:pt x="975" y="379"/>
                    <a:pt x="1095" y="379"/>
                  </a:cubicBezTo>
                  <a:lnTo>
                    <a:pt x="1174" y="359"/>
                  </a:lnTo>
                  <a:lnTo>
                    <a:pt x="1234" y="359"/>
                  </a:lnTo>
                  <a:cubicBezTo>
                    <a:pt x="1314" y="399"/>
                    <a:pt x="1373" y="458"/>
                    <a:pt x="1433" y="498"/>
                  </a:cubicBezTo>
                  <a:lnTo>
                    <a:pt x="1970" y="498"/>
                  </a:lnTo>
                  <a:cubicBezTo>
                    <a:pt x="1990" y="498"/>
                    <a:pt x="1990" y="478"/>
                    <a:pt x="2010" y="458"/>
                  </a:cubicBezTo>
                  <a:cubicBezTo>
                    <a:pt x="2030" y="419"/>
                    <a:pt x="2010" y="379"/>
                    <a:pt x="1970" y="359"/>
                  </a:cubicBezTo>
                  <a:cubicBezTo>
                    <a:pt x="1314" y="160"/>
                    <a:pt x="677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9"/>
            <p:cNvSpPr/>
            <p:nvPr/>
          </p:nvSpPr>
          <p:spPr>
            <a:xfrm>
              <a:off x="4850125" y="4564875"/>
              <a:ext cx="30850" cy="13850"/>
            </a:xfrm>
            <a:custGeom>
              <a:avLst/>
              <a:gdLst/>
              <a:ahLst/>
              <a:cxnLst/>
              <a:rect l="l" t="t" r="r" b="b"/>
              <a:pathLst>
                <a:path w="1234" h="554" extrusionOk="0">
                  <a:moveTo>
                    <a:pt x="395" y="0"/>
                  </a:moveTo>
                  <a:cubicBezTo>
                    <a:pt x="218" y="0"/>
                    <a:pt x="65" y="62"/>
                    <a:pt x="1" y="375"/>
                  </a:cubicBezTo>
                  <a:cubicBezTo>
                    <a:pt x="160" y="494"/>
                    <a:pt x="359" y="395"/>
                    <a:pt x="538" y="494"/>
                  </a:cubicBezTo>
                  <a:cubicBezTo>
                    <a:pt x="637" y="514"/>
                    <a:pt x="757" y="514"/>
                    <a:pt x="856" y="554"/>
                  </a:cubicBezTo>
                  <a:cubicBezTo>
                    <a:pt x="1234" y="375"/>
                    <a:pt x="1134" y="196"/>
                    <a:pt x="856" y="17"/>
                  </a:cubicBezTo>
                  <a:cubicBezTo>
                    <a:pt x="821" y="23"/>
                    <a:pt x="785" y="26"/>
                    <a:pt x="749" y="26"/>
                  </a:cubicBezTo>
                  <a:cubicBezTo>
                    <a:pt x="632" y="26"/>
                    <a:pt x="508" y="0"/>
                    <a:pt x="3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9"/>
            <p:cNvSpPr/>
            <p:nvPr/>
          </p:nvSpPr>
          <p:spPr>
            <a:xfrm>
              <a:off x="4161850" y="4499125"/>
              <a:ext cx="57200" cy="5500"/>
            </a:xfrm>
            <a:custGeom>
              <a:avLst/>
              <a:gdLst/>
              <a:ahLst/>
              <a:cxnLst/>
              <a:rect l="l" t="t" r="r" b="b"/>
              <a:pathLst>
                <a:path w="2288" h="220" extrusionOk="0">
                  <a:moveTo>
                    <a:pt x="199" y="1"/>
                  </a:moveTo>
                  <a:cubicBezTo>
                    <a:pt x="119" y="41"/>
                    <a:pt x="80" y="120"/>
                    <a:pt x="0" y="200"/>
                  </a:cubicBezTo>
                  <a:lnTo>
                    <a:pt x="80" y="220"/>
                  </a:lnTo>
                  <a:lnTo>
                    <a:pt x="139" y="220"/>
                  </a:lnTo>
                  <a:cubicBezTo>
                    <a:pt x="497" y="200"/>
                    <a:pt x="836" y="200"/>
                    <a:pt x="1194" y="160"/>
                  </a:cubicBezTo>
                  <a:cubicBezTo>
                    <a:pt x="1231" y="156"/>
                    <a:pt x="1268" y="155"/>
                    <a:pt x="1305" y="155"/>
                  </a:cubicBezTo>
                  <a:cubicBezTo>
                    <a:pt x="1478" y="155"/>
                    <a:pt x="1652" y="189"/>
                    <a:pt x="1819" y="189"/>
                  </a:cubicBezTo>
                  <a:cubicBezTo>
                    <a:pt x="1986" y="189"/>
                    <a:pt x="2145" y="155"/>
                    <a:pt x="2288" y="21"/>
                  </a:cubicBezTo>
                  <a:cubicBezTo>
                    <a:pt x="1592" y="21"/>
                    <a:pt x="895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9"/>
            <p:cNvSpPr/>
            <p:nvPr/>
          </p:nvSpPr>
          <p:spPr>
            <a:xfrm>
              <a:off x="4231475" y="4616825"/>
              <a:ext cx="31850" cy="9825"/>
            </a:xfrm>
            <a:custGeom>
              <a:avLst/>
              <a:gdLst/>
              <a:ahLst/>
              <a:cxnLst/>
              <a:rect l="l" t="t" r="r" b="b"/>
              <a:pathLst>
                <a:path w="1274" h="393" extrusionOk="0">
                  <a:moveTo>
                    <a:pt x="354" y="1"/>
                  </a:moveTo>
                  <a:cubicBezTo>
                    <a:pt x="310" y="1"/>
                    <a:pt x="265" y="3"/>
                    <a:pt x="219" y="7"/>
                  </a:cubicBezTo>
                  <a:cubicBezTo>
                    <a:pt x="139" y="107"/>
                    <a:pt x="80" y="187"/>
                    <a:pt x="0" y="266"/>
                  </a:cubicBezTo>
                  <a:cubicBezTo>
                    <a:pt x="182" y="361"/>
                    <a:pt x="363" y="392"/>
                    <a:pt x="546" y="392"/>
                  </a:cubicBezTo>
                  <a:cubicBezTo>
                    <a:pt x="785" y="392"/>
                    <a:pt x="1026" y="340"/>
                    <a:pt x="1273" y="306"/>
                  </a:cubicBezTo>
                  <a:cubicBezTo>
                    <a:pt x="974" y="130"/>
                    <a:pt x="691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9"/>
            <p:cNvSpPr/>
            <p:nvPr/>
          </p:nvSpPr>
          <p:spPr>
            <a:xfrm>
              <a:off x="4069825" y="4481500"/>
              <a:ext cx="53250" cy="5325"/>
            </a:xfrm>
            <a:custGeom>
              <a:avLst/>
              <a:gdLst/>
              <a:ahLst/>
              <a:cxnLst/>
              <a:rect l="l" t="t" r="r" b="b"/>
              <a:pathLst>
                <a:path w="2130" h="213" extrusionOk="0">
                  <a:moveTo>
                    <a:pt x="937" y="1"/>
                  </a:moveTo>
                  <a:cubicBezTo>
                    <a:pt x="626" y="1"/>
                    <a:pt x="313" y="21"/>
                    <a:pt x="1" y="30"/>
                  </a:cubicBezTo>
                  <a:cubicBezTo>
                    <a:pt x="318" y="174"/>
                    <a:pt x="639" y="212"/>
                    <a:pt x="962" y="212"/>
                  </a:cubicBezTo>
                  <a:cubicBezTo>
                    <a:pt x="1314" y="212"/>
                    <a:pt x="1668" y="167"/>
                    <a:pt x="2023" y="167"/>
                  </a:cubicBezTo>
                  <a:cubicBezTo>
                    <a:pt x="2058" y="167"/>
                    <a:pt x="2094" y="168"/>
                    <a:pt x="2129" y="169"/>
                  </a:cubicBezTo>
                  <a:cubicBezTo>
                    <a:pt x="1737" y="34"/>
                    <a:pt x="1338" y="1"/>
                    <a:pt x="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9"/>
            <p:cNvSpPr/>
            <p:nvPr/>
          </p:nvSpPr>
          <p:spPr>
            <a:xfrm>
              <a:off x="4235450" y="4642550"/>
              <a:ext cx="40800" cy="6350"/>
            </a:xfrm>
            <a:custGeom>
              <a:avLst/>
              <a:gdLst/>
              <a:ahLst/>
              <a:cxnLst/>
              <a:rect l="l" t="t" r="r" b="b"/>
              <a:pathLst>
                <a:path w="1632" h="254" extrusionOk="0">
                  <a:moveTo>
                    <a:pt x="554" y="0"/>
                  </a:moveTo>
                  <a:cubicBezTo>
                    <a:pt x="373" y="0"/>
                    <a:pt x="187" y="13"/>
                    <a:pt x="0" y="33"/>
                  </a:cubicBezTo>
                  <a:cubicBezTo>
                    <a:pt x="222" y="211"/>
                    <a:pt x="460" y="253"/>
                    <a:pt x="705" y="253"/>
                  </a:cubicBezTo>
                  <a:cubicBezTo>
                    <a:pt x="933" y="253"/>
                    <a:pt x="1166" y="217"/>
                    <a:pt x="1398" y="217"/>
                  </a:cubicBezTo>
                  <a:cubicBezTo>
                    <a:pt x="1476" y="217"/>
                    <a:pt x="1554" y="221"/>
                    <a:pt x="1631" y="232"/>
                  </a:cubicBezTo>
                  <a:cubicBezTo>
                    <a:pt x="1295" y="57"/>
                    <a:pt x="932" y="0"/>
                    <a:pt x="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9"/>
            <p:cNvSpPr/>
            <p:nvPr/>
          </p:nvSpPr>
          <p:spPr>
            <a:xfrm>
              <a:off x="4316000" y="4506450"/>
              <a:ext cx="42800" cy="11100"/>
            </a:xfrm>
            <a:custGeom>
              <a:avLst/>
              <a:gdLst/>
              <a:ahLst/>
              <a:cxnLst/>
              <a:rect l="l" t="t" r="r" b="b"/>
              <a:pathLst>
                <a:path w="1712" h="444" extrusionOk="0">
                  <a:moveTo>
                    <a:pt x="1123" y="1"/>
                  </a:moveTo>
                  <a:cubicBezTo>
                    <a:pt x="896" y="1"/>
                    <a:pt x="657" y="66"/>
                    <a:pt x="419" y="66"/>
                  </a:cubicBezTo>
                  <a:cubicBezTo>
                    <a:pt x="220" y="126"/>
                    <a:pt x="1" y="106"/>
                    <a:pt x="1" y="404"/>
                  </a:cubicBezTo>
                  <a:cubicBezTo>
                    <a:pt x="259" y="404"/>
                    <a:pt x="538" y="424"/>
                    <a:pt x="816" y="444"/>
                  </a:cubicBezTo>
                  <a:cubicBezTo>
                    <a:pt x="899" y="416"/>
                    <a:pt x="987" y="410"/>
                    <a:pt x="1075" y="410"/>
                  </a:cubicBezTo>
                  <a:cubicBezTo>
                    <a:pt x="1146" y="410"/>
                    <a:pt x="1217" y="414"/>
                    <a:pt x="1286" y="414"/>
                  </a:cubicBezTo>
                  <a:cubicBezTo>
                    <a:pt x="1443" y="414"/>
                    <a:pt x="1592" y="394"/>
                    <a:pt x="1712" y="265"/>
                  </a:cubicBezTo>
                  <a:cubicBezTo>
                    <a:pt x="1531" y="56"/>
                    <a:pt x="1332" y="1"/>
                    <a:pt x="1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9"/>
            <p:cNvSpPr/>
            <p:nvPr/>
          </p:nvSpPr>
          <p:spPr>
            <a:xfrm>
              <a:off x="3964900" y="4608975"/>
              <a:ext cx="40300" cy="4700"/>
            </a:xfrm>
            <a:custGeom>
              <a:avLst/>
              <a:gdLst/>
              <a:ahLst/>
              <a:cxnLst/>
              <a:rect l="l" t="t" r="r" b="b"/>
              <a:pathLst>
                <a:path w="1612" h="188" extrusionOk="0">
                  <a:moveTo>
                    <a:pt x="775" y="1"/>
                  </a:moveTo>
                  <a:cubicBezTo>
                    <a:pt x="517" y="1"/>
                    <a:pt x="256" y="23"/>
                    <a:pt x="1" y="23"/>
                  </a:cubicBezTo>
                  <a:cubicBezTo>
                    <a:pt x="242" y="153"/>
                    <a:pt x="488" y="188"/>
                    <a:pt x="738" y="188"/>
                  </a:cubicBezTo>
                  <a:cubicBezTo>
                    <a:pt x="1023" y="188"/>
                    <a:pt x="1315" y="142"/>
                    <a:pt x="1612" y="142"/>
                  </a:cubicBezTo>
                  <a:cubicBezTo>
                    <a:pt x="1341" y="28"/>
                    <a:pt x="1059" y="1"/>
                    <a:pt x="7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9"/>
            <p:cNvSpPr/>
            <p:nvPr/>
          </p:nvSpPr>
          <p:spPr>
            <a:xfrm>
              <a:off x="4435375" y="4560300"/>
              <a:ext cx="12950" cy="26400"/>
            </a:xfrm>
            <a:custGeom>
              <a:avLst/>
              <a:gdLst/>
              <a:ahLst/>
              <a:cxnLst/>
              <a:rect l="l" t="t" r="r" b="b"/>
              <a:pathLst>
                <a:path w="518" h="1056" extrusionOk="0">
                  <a:moveTo>
                    <a:pt x="398" y="1"/>
                  </a:moveTo>
                  <a:cubicBezTo>
                    <a:pt x="0" y="160"/>
                    <a:pt x="199" y="478"/>
                    <a:pt x="100" y="677"/>
                  </a:cubicBezTo>
                  <a:cubicBezTo>
                    <a:pt x="119" y="836"/>
                    <a:pt x="119" y="975"/>
                    <a:pt x="279" y="1055"/>
                  </a:cubicBezTo>
                  <a:cubicBezTo>
                    <a:pt x="338" y="737"/>
                    <a:pt x="517" y="379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9"/>
            <p:cNvSpPr/>
            <p:nvPr/>
          </p:nvSpPr>
          <p:spPr>
            <a:xfrm>
              <a:off x="4137475" y="4485775"/>
              <a:ext cx="42800" cy="4925"/>
            </a:xfrm>
            <a:custGeom>
              <a:avLst/>
              <a:gdLst/>
              <a:ahLst/>
              <a:cxnLst/>
              <a:rect l="l" t="t" r="r" b="b"/>
              <a:pathLst>
                <a:path w="1712" h="197" extrusionOk="0">
                  <a:moveTo>
                    <a:pt x="948" y="0"/>
                  </a:moveTo>
                  <a:cubicBezTo>
                    <a:pt x="667" y="0"/>
                    <a:pt x="379" y="38"/>
                    <a:pt x="80" y="38"/>
                  </a:cubicBezTo>
                  <a:cubicBezTo>
                    <a:pt x="60" y="38"/>
                    <a:pt x="20" y="38"/>
                    <a:pt x="20" y="77"/>
                  </a:cubicBezTo>
                  <a:cubicBezTo>
                    <a:pt x="0" y="97"/>
                    <a:pt x="20" y="137"/>
                    <a:pt x="100" y="157"/>
                  </a:cubicBezTo>
                  <a:cubicBezTo>
                    <a:pt x="319" y="177"/>
                    <a:pt x="557" y="177"/>
                    <a:pt x="776" y="197"/>
                  </a:cubicBezTo>
                  <a:lnTo>
                    <a:pt x="1114" y="197"/>
                  </a:lnTo>
                  <a:cubicBezTo>
                    <a:pt x="1313" y="177"/>
                    <a:pt x="1512" y="177"/>
                    <a:pt x="1711" y="157"/>
                  </a:cubicBezTo>
                  <a:cubicBezTo>
                    <a:pt x="1462" y="32"/>
                    <a:pt x="1208" y="0"/>
                    <a:pt x="9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9"/>
            <p:cNvSpPr/>
            <p:nvPr/>
          </p:nvSpPr>
          <p:spPr>
            <a:xfrm>
              <a:off x="4276225" y="4648250"/>
              <a:ext cx="40800" cy="5125"/>
            </a:xfrm>
            <a:custGeom>
              <a:avLst/>
              <a:gdLst/>
              <a:ahLst/>
              <a:cxnLst/>
              <a:rect l="l" t="t" r="r" b="b"/>
              <a:pathLst>
                <a:path w="1632" h="205" extrusionOk="0">
                  <a:moveTo>
                    <a:pt x="465" y="0"/>
                  </a:moveTo>
                  <a:cubicBezTo>
                    <a:pt x="309" y="0"/>
                    <a:pt x="154" y="4"/>
                    <a:pt x="0" y="4"/>
                  </a:cubicBezTo>
                  <a:cubicBezTo>
                    <a:pt x="231" y="163"/>
                    <a:pt x="473" y="204"/>
                    <a:pt x="719" y="204"/>
                  </a:cubicBezTo>
                  <a:cubicBezTo>
                    <a:pt x="979" y="204"/>
                    <a:pt x="1242" y="158"/>
                    <a:pt x="1499" y="158"/>
                  </a:cubicBezTo>
                  <a:cubicBezTo>
                    <a:pt x="1543" y="158"/>
                    <a:pt x="1588" y="160"/>
                    <a:pt x="1632" y="163"/>
                  </a:cubicBezTo>
                  <a:cubicBezTo>
                    <a:pt x="1248" y="21"/>
                    <a:pt x="854" y="0"/>
                    <a:pt x="4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9"/>
            <p:cNvSpPr/>
            <p:nvPr/>
          </p:nvSpPr>
          <p:spPr>
            <a:xfrm>
              <a:off x="4162825" y="4609875"/>
              <a:ext cx="21425" cy="8150"/>
            </a:xfrm>
            <a:custGeom>
              <a:avLst/>
              <a:gdLst/>
              <a:ahLst/>
              <a:cxnLst/>
              <a:rect l="l" t="t" r="r" b="b"/>
              <a:pathLst>
                <a:path w="857" h="326" extrusionOk="0">
                  <a:moveTo>
                    <a:pt x="230" y="0"/>
                  </a:moveTo>
                  <a:cubicBezTo>
                    <a:pt x="71" y="0"/>
                    <a:pt x="36" y="127"/>
                    <a:pt x="1" y="285"/>
                  </a:cubicBezTo>
                  <a:cubicBezTo>
                    <a:pt x="160" y="305"/>
                    <a:pt x="299" y="305"/>
                    <a:pt x="458" y="325"/>
                  </a:cubicBezTo>
                  <a:cubicBezTo>
                    <a:pt x="598" y="305"/>
                    <a:pt x="777" y="285"/>
                    <a:pt x="856" y="146"/>
                  </a:cubicBezTo>
                  <a:cubicBezTo>
                    <a:pt x="657" y="87"/>
                    <a:pt x="478" y="47"/>
                    <a:pt x="299" y="7"/>
                  </a:cubicBezTo>
                  <a:cubicBezTo>
                    <a:pt x="274" y="2"/>
                    <a:pt x="251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9"/>
            <p:cNvSpPr/>
            <p:nvPr/>
          </p:nvSpPr>
          <p:spPr>
            <a:xfrm>
              <a:off x="4096200" y="4621750"/>
              <a:ext cx="30850" cy="5725"/>
            </a:xfrm>
            <a:custGeom>
              <a:avLst/>
              <a:gdLst/>
              <a:ahLst/>
              <a:cxnLst/>
              <a:rect l="l" t="t" r="r" b="b"/>
              <a:pathLst>
                <a:path w="1234" h="229" extrusionOk="0">
                  <a:moveTo>
                    <a:pt x="556" y="1"/>
                  </a:moveTo>
                  <a:cubicBezTo>
                    <a:pt x="411" y="1"/>
                    <a:pt x="263" y="12"/>
                    <a:pt x="112" y="12"/>
                  </a:cubicBezTo>
                  <a:cubicBezTo>
                    <a:pt x="75" y="12"/>
                    <a:pt x="38" y="11"/>
                    <a:pt x="0" y="9"/>
                  </a:cubicBezTo>
                  <a:lnTo>
                    <a:pt x="0" y="9"/>
                  </a:lnTo>
                  <a:cubicBezTo>
                    <a:pt x="134" y="182"/>
                    <a:pt x="301" y="216"/>
                    <a:pt x="478" y="216"/>
                  </a:cubicBezTo>
                  <a:cubicBezTo>
                    <a:pt x="592" y="216"/>
                    <a:pt x="711" y="202"/>
                    <a:pt x="828" y="202"/>
                  </a:cubicBezTo>
                  <a:cubicBezTo>
                    <a:pt x="905" y="202"/>
                    <a:pt x="981" y="208"/>
                    <a:pt x="1055" y="228"/>
                  </a:cubicBezTo>
                  <a:cubicBezTo>
                    <a:pt x="1094" y="208"/>
                    <a:pt x="1174" y="208"/>
                    <a:pt x="1234" y="188"/>
                  </a:cubicBezTo>
                  <a:cubicBezTo>
                    <a:pt x="1019" y="31"/>
                    <a:pt x="792" y="1"/>
                    <a:pt x="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9"/>
            <p:cNvSpPr/>
            <p:nvPr/>
          </p:nvSpPr>
          <p:spPr>
            <a:xfrm>
              <a:off x="4017125" y="4612775"/>
              <a:ext cx="32850" cy="5375"/>
            </a:xfrm>
            <a:custGeom>
              <a:avLst/>
              <a:gdLst/>
              <a:ahLst/>
              <a:cxnLst/>
              <a:rect l="l" t="t" r="r" b="b"/>
              <a:pathLst>
                <a:path w="1314" h="215" extrusionOk="0">
                  <a:moveTo>
                    <a:pt x="523" y="0"/>
                  </a:moveTo>
                  <a:cubicBezTo>
                    <a:pt x="352" y="0"/>
                    <a:pt x="178" y="19"/>
                    <a:pt x="0" y="50"/>
                  </a:cubicBezTo>
                  <a:cubicBezTo>
                    <a:pt x="195" y="180"/>
                    <a:pt x="395" y="215"/>
                    <a:pt x="598" y="215"/>
                  </a:cubicBezTo>
                  <a:cubicBezTo>
                    <a:pt x="831" y="215"/>
                    <a:pt x="1069" y="169"/>
                    <a:pt x="1313" y="169"/>
                  </a:cubicBezTo>
                  <a:cubicBezTo>
                    <a:pt x="1057" y="48"/>
                    <a:pt x="794" y="0"/>
                    <a:pt x="5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9"/>
            <p:cNvSpPr/>
            <p:nvPr/>
          </p:nvSpPr>
          <p:spPr>
            <a:xfrm>
              <a:off x="4155875" y="4630650"/>
              <a:ext cx="23900" cy="5800"/>
            </a:xfrm>
            <a:custGeom>
              <a:avLst/>
              <a:gdLst/>
              <a:ahLst/>
              <a:cxnLst/>
              <a:rect l="l" t="t" r="r" b="b"/>
              <a:pathLst>
                <a:path w="956" h="232" extrusionOk="0">
                  <a:moveTo>
                    <a:pt x="482" y="1"/>
                  </a:moveTo>
                  <a:cubicBezTo>
                    <a:pt x="346" y="1"/>
                    <a:pt x="205" y="22"/>
                    <a:pt x="60" y="31"/>
                  </a:cubicBezTo>
                  <a:cubicBezTo>
                    <a:pt x="40" y="31"/>
                    <a:pt x="0" y="31"/>
                    <a:pt x="0" y="71"/>
                  </a:cubicBezTo>
                  <a:cubicBezTo>
                    <a:pt x="0" y="111"/>
                    <a:pt x="0" y="151"/>
                    <a:pt x="60" y="171"/>
                  </a:cubicBezTo>
                  <a:cubicBezTo>
                    <a:pt x="95" y="164"/>
                    <a:pt x="130" y="161"/>
                    <a:pt x="165" y="161"/>
                  </a:cubicBezTo>
                  <a:cubicBezTo>
                    <a:pt x="337" y="161"/>
                    <a:pt x="509" y="231"/>
                    <a:pt x="681" y="231"/>
                  </a:cubicBezTo>
                  <a:cubicBezTo>
                    <a:pt x="773" y="231"/>
                    <a:pt x="864" y="212"/>
                    <a:pt x="955" y="151"/>
                  </a:cubicBezTo>
                  <a:cubicBezTo>
                    <a:pt x="804" y="32"/>
                    <a:pt x="646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9"/>
            <p:cNvSpPr/>
            <p:nvPr/>
          </p:nvSpPr>
          <p:spPr>
            <a:xfrm>
              <a:off x="4205100" y="4637650"/>
              <a:ext cx="28875" cy="6250"/>
            </a:xfrm>
            <a:custGeom>
              <a:avLst/>
              <a:gdLst/>
              <a:ahLst/>
              <a:cxnLst/>
              <a:rect l="l" t="t" r="r" b="b"/>
              <a:pathLst>
                <a:path w="1155" h="250" extrusionOk="0">
                  <a:moveTo>
                    <a:pt x="144" y="1"/>
                  </a:moveTo>
                  <a:cubicBezTo>
                    <a:pt x="93" y="1"/>
                    <a:pt x="47" y="32"/>
                    <a:pt x="1" y="90"/>
                  </a:cubicBezTo>
                  <a:cubicBezTo>
                    <a:pt x="166" y="218"/>
                    <a:pt x="345" y="249"/>
                    <a:pt x="526" y="249"/>
                  </a:cubicBezTo>
                  <a:cubicBezTo>
                    <a:pt x="694" y="249"/>
                    <a:pt x="864" y="223"/>
                    <a:pt x="1029" y="223"/>
                  </a:cubicBezTo>
                  <a:cubicBezTo>
                    <a:pt x="1071" y="223"/>
                    <a:pt x="1113" y="224"/>
                    <a:pt x="1155" y="229"/>
                  </a:cubicBezTo>
                  <a:cubicBezTo>
                    <a:pt x="939" y="105"/>
                    <a:pt x="711" y="30"/>
                    <a:pt x="471" y="30"/>
                  </a:cubicBezTo>
                  <a:cubicBezTo>
                    <a:pt x="402" y="30"/>
                    <a:pt x="331" y="36"/>
                    <a:pt x="259" y="50"/>
                  </a:cubicBezTo>
                  <a:cubicBezTo>
                    <a:pt x="218" y="17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9"/>
            <p:cNvSpPr/>
            <p:nvPr/>
          </p:nvSpPr>
          <p:spPr>
            <a:xfrm>
              <a:off x="4127525" y="4626300"/>
              <a:ext cx="26375" cy="5025"/>
            </a:xfrm>
            <a:custGeom>
              <a:avLst/>
              <a:gdLst/>
              <a:ahLst/>
              <a:cxnLst/>
              <a:rect l="l" t="t" r="r" b="b"/>
              <a:pathLst>
                <a:path w="1055" h="201" extrusionOk="0">
                  <a:moveTo>
                    <a:pt x="199" y="0"/>
                  </a:moveTo>
                  <a:cubicBezTo>
                    <a:pt x="132" y="0"/>
                    <a:pt x="66" y="3"/>
                    <a:pt x="0" y="6"/>
                  </a:cubicBezTo>
                  <a:cubicBezTo>
                    <a:pt x="150" y="166"/>
                    <a:pt x="324" y="200"/>
                    <a:pt x="505" y="200"/>
                  </a:cubicBezTo>
                  <a:cubicBezTo>
                    <a:pt x="646" y="200"/>
                    <a:pt x="792" y="179"/>
                    <a:pt x="934" y="179"/>
                  </a:cubicBezTo>
                  <a:cubicBezTo>
                    <a:pt x="975" y="179"/>
                    <a:pt x="1015" y="181"/>
                    <a:pt x="1055" y="185"/>
                  </a:cubicBezTo>
                  <a:cubicBezTo>
                    <a:pt x="766" y="41"/>
                    <a:pt x="477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9"/>
            <p:cNvSpPr/>
            <p:nvPr/>
          </p:nvSpPr>
          <p:spPr>
            <a:xfrm>
              <a:off x="4477625" y="4674475"/>
              <a:ext cx="27875" cy="5225"/>
            </a:xfrm>
            <a:custGeom>
              <a:avLst/>
              <a:gdLst/>
              <a:ahLst/>
              <a:cxnLst/>
              <a:rect l="l" t="t" r="r" b="b"/>
              <a:pathLst>
                <a:path w="1115" h="209" extrusionOk="0">
                  <a:moveTo>
                    <a:pt x="293" y="0"/>
                  </a:moveTo>
                  <a:cubicBezTo>
                    <a:pt x="197" y="0"/>
                    <a:pt x="100" y="4"/>
                    <a:pt x="1" y="9"/>
                  </a:cubicBezTo>
                  <a:cubicBezTo>
                    <a:pt x="160" y="168"/>
                    <a:pt x="333" y="208"/>
                    <a:pt x="510" y="208"/>
                  </a:cubicBezTo>
                  <a:cubicBezTo>
                    <a:pt x="691" y="208"/>
                    <a:pt x="876" y="167"/>
                    <a:pt x="1058" y="167"/>
                  </a:cubicBezTo>
                  <a:cubicBezTo>
                    <a:pt x="1077" y="167"/>
                    <a:pt x="1096" y="167"/>
                    <a:pt x="1115" y="168"/>
                  </a:cubicBezTo>
                  <a:cubicBezTo>
                    <a:pt x="846" y="34"/>
                    <a:pt x="578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9"/>
            <p:cNvSpPr/>
            <p:nvPr/>
          </p:nvSpPr>
          <p:spPr>
            <a:xfrm>
              <a:off x="4411500" y="4518650"/>
              <a:ext cx="24875" cy="7625"/>
            </a:xfrm>
            <a:custGeom>
              <a:avLst/>
              <a:gdLst/>
              <a:ahLst/>
              <a:cxnLst/>
              <a:rect l="l" t="t" r="r" b="b"/>
              <a:pathLst>
                <a:path w="995" h="305" extrusionOk="0">
                  <a:moveTo>
                    <a:pt x="550" y="1"/>
                  </a:moveTo>
                  <a:cubicBezTo>
                    <a:pt x="493" y="1"/>
                    <a:pt x="438" y="26"/>
                    <a:pt x="378" y="75"/>
                  </a:cubicBezTo>
                  <a:cubicBezTo>
                    <a:pt x="259" y="115"/>
                    <a:pt x="139" y="115"/>
                    <a:pt x="0" y="115"/>
                  </a:cubicBezTo>
                  <a:cubicBezTo>
                    <a:pt x="149" y="253"/>
                    <a:pt x="325" y="304"/>
                    <a:pt x="500" y="304"/>
                  </a:cubicBezTo>
                  <a:cubicBezTo>
                    <a:pt x="629" y="304"/>
                    <a:pt x="758" y="277"/>
                    <a:pt x="876" y="234"/>
                  </a:cubicBezTo>
                  <a:cubicBezTo>
                    <a:pt x="995" y="175"/>
                    <a:pt x="796" y="115"/>
                    <a:pt x="736" y="75"/>
                  </a:cubicBezTo>
                  <a:cubicBezTo>
                    <a:pt x="667" y="26"/>
                    <a:pt x="60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9"/>
            <p:cNvSpPr/>
            <p:nvPr/>
          </p:nvSpPr>
          <p:spPr>
            <a:xfrm>
              <a:off x="4074800" y="4617700"/>
              <a:ext cx="21925" cy="4800"/>
            </a:xfrm>
            <a:custGeom>
              <a:avLst/>
              <a:gdLst/>
              <a:ahLst/>
              <a:cxnLst/>
              <a:rect l="l" t="t" r="r" b="b"/>
              <a:pathLst>
                <a:path w="877" h="192" extrusionOk="0">
                  <a:moveTo>
                    <a:pt x="351" y="1"/>
                  </a:moveTo>
                  <a:cubicBezTo>
                    <a:pt x="235" y="1"/>
                    <a:pt x="118" y="17"/>
                    <a:pt x="1" y="32"/>
                  </a:cubicBezTo>
                  <a:cubicBezTo>
                    <a:pt x="120" y="161"/>
                    <a:pt x="259" y="191"/>
                    <a:pt x="409" y="191"/>
                  </a:cubicBezTo>
                  <a:cubicBezTo>
                    <a:pt x="537" y="191"/>
                    <a:pt x="672" y="169"/>
                    <a:pt x="808" y="169"/>
                  </a:cubicBezTo>
                  <a:cubicBezTo>
                    <a:pt x="831" y="169"/>
                    <a:pt x="853" y="170"/>
                    <a:pt x="876" y="171"/>
                  </a:cubicBezTo>
                  <a:cubicBezTo>
                    <a:pt x="707" y="38"/>
                    <a:pt x="530" y="1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9"/>
            <p:cNvSpPr/>
            <p:nvPr/>
          </p:nvSpPr>
          <p:spPr>
            <a:xfrm>
              <a:off x="4025575" y="4437525"/>
              <a:ext cx="22400" cy="5125"/>
            </a:xfrm>
            <a:custGeom>
              <a:avLst/>
              <a:gdLst/>
              <a:ahLst/>
              <a:cxnLst/>
              <a:rect l="l" t="t" r="r" b="b"/>
              <a:pathLst>
                <a:path w="896" h="205" extrusionOk="0">
                  <a:moveTo>
                    <a:pt x="437" y="1"/>
                  </a:moveTo>
                  <a:cubicBezTo>
                    <a:pt x="313" y="1"/>
                    <a:pt x="188" y="20"/>
                    <a:pt x="65" y="20"/>
                  </a:cubicBezTo>
                  <a:cubicBezTo>
                    <a:pt x="43" y="20"/>
                    <a:pt x="22" y="20"/>
                    <a:pt x="0" y="18"/>
                  </a:cubicBezTo>
                  <a:lnTo>
                    <a:pt x="0" y="18"/>
                  </a:lnTo>
                  <a:cubicBezTo>
                    <a:pt x="162" y="168"/>
                    <a:pt x="337" y="204"/>
                    <a:pt x="514" y="204"/>
                  </a:cubicBezTo>
                  <a:cubicBezTo>
                    <a:pt x="642" y="204"/>
                    <a:pt x="771" y="186"/>
                    <a:pt x="896" y="177"/>
                  </a:cubicBezTo>
                  <a:cubicBezTo>
                    <a:pt x="751" y="32"/>
                    <a:pt x="595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9"/>
            <p:cNvSpPr/>
            <p:nvPr/>
          </p:nvSpPr>
          <p:spPr>
            <a:xfrm>
              <a:off x="4416875" y="4512400"/>
              <a:ext cx="13050" cy="8150"/>
            </a:xfrm>
            <a:custGeom>
              <a:avLst/>
              <a:gdLst/>
              <a:ahLst/>
              <a:cxnLst/>
              <a:rect l="l" t="t" r="r" b="b"/>
              <a:pathLst>
                <a:path w="522" h="326" extrusionOk="0">
                  <a:moveTo>
                    <a:pt x="244" y="1"/>
                  </a:moveTo>
                  <a:cubicBezTo>
                    <a:pt x="1" y="1"/>
                    <a:pt x="74" y="147"/>
                    <a:pt x="163" y="325"/>
                  </a:cubicBezTo>
                  <a:lnTo>
                    <a:pt x="521" y="325"/>
                  </a:lnTo>
                  <a:cubicBezTo>
                    <a:pt x="462" y="226"/>
                    <a:pt x="382" y="126"/>
                    <a:pt x="342" y="7"/>
                  </a:cubicBezTo>
                  <a:cubicBezTo>
                    <a:pt x="305" y="3"/>
                    <a:pt x="272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9"/>
            <p:cNvSpPr/>
            <p:nvPr/>
          </p:nvSpPr>
          <p:spPr>
            <a:xfrm>
              <a:off x="4311025" y="4506150"/>
              <a:ext cx="14950" cy="10425"/>
            </a:xfrm>
            <a:custGeom>
              <a:avLst/>
              <a:gdLst/>
              <a:ahLst/>
              <a:cxnLst/>
              <a:rect l="l" t="t" r="r" b="b"/>
              <a:pathLst>
                <a:path w="598" h="417" extrusionOk="0">
                  <a:moveTo>
                    <a:pt x="243" y="1"/>
                  </a:moveTo>
                  <a:cubicBezTo>
                    <a:pt x="150" y="1"/>
                    <a:pt x="64" y="23"/>
                    <a:pt x="1" y="118"/>
                  </a:cubicBezTo>
                  <a:lnTo>
                    <a:pt x="1" y="257"/>
                  </a:lnTo>
                  <a:lnTo>
                    <a:pt x="1" y="416"/>
                  </a:lnTo>
                  <a:lnTo>
                    <a:pt x="180" y="416"/>
                  </a:lnTo>
                  <a:cubicBezTo>
                    <a:pt x="279" y="257"/>
                    <a:pt x="399" y="257"/>
                    <a:pt x="538" y="237"/>
                  </a:cubicBezTo>
                  <a:cubicBezTo>
                    <a:pt x="598" y="138"/>
                    <a:pt x="578" y="58"/>
                    <a:pt x="498" y="18"/>
                  </a:cubicBezTo>
                  <a:cubicBezTo>
                    <a:pt x="414" y="18"/>
                    <a:pt x="325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9"/>
            <p:cNvSpPr/>
            <p:nvPr/>
          </p:nvSpPr>
          <p:spPr>
            <a:xfrm>
              <a:off x="4192675" y="4634875"/>
              <a:ext cx="18925" cy="5025"/>
            </a:xfrm>
            <a:custGeom>
              <a:avLst/>
              <a:gdLst/>
              <a:ahLst/>
              <a:cxnLst/>
              <a:rect l="l" t="t" r="r" b="b"/>
              <a:pathLst>
                <a:path w="757" h="201" extrusionOk="0">
                  <a:moveTo>
                    <a:pt x="143" y="1"/>
                  </a:moveTo>
                  <a:cubicBezTo>
                    <a:pt x="95" y="1"/>
                    <a:pt x="47" y="2"/>
                    <a:pt x="0" y="2"/>
                  </a:cubicBezTo>
                  <a:cubicBezTo>
                    <a:pt x="80" y="161"/>
                    <a:pt x="199" y="181"/>
                    <a:pt x="359" y="201"/>
                  </a:cubicBezTo>
                  <a:lnTo>
                    <a:pt x="498" y="201"/>
                  </a:lnTo>
                  <a:cubicBezTo>
                    <a:pt x="577" y="181"/>
                    <a:pt x="677" y="181"/>
                    <a:pt x="756" y="161"/>
                  </a:cubicBezTo>
                  <a:cubicBezTo>
                    <a:pt x="577" y="14"/>
                    <a:pt x="358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9"/>
            <p:cNvSpPr/>
            <p:nvPr/>
          </p:nvSpPr>
          <p:spPr>
            <a:xfrm>
              <a:off x="4533825" y="463490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180"/>
                    <a:pt x="41" y="359"/>
                    <a:pt x="61" y="538"/>
                  </a:cubicBezTo>
                  <a:lnTo>
                    <a:pt x="220" y="538"/>
                  </a:lnTo>
                  <a:cubicBezTo>
                    <a:pt x="220" y="339"/>
                    <a:pt x="240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9"/>
            <p:cNvSpPr/>
            <p:nvPr/>
          </p:nvSpPr>
          <p:spPr>
            <a:xfrm>
              <a:off x="4127525" y="4486250"/>
              <a:ext cx="13950" cy="4375"/>
            </a:xfrm>
            <a:custGeom>
              <a:avLst/>
              <a:gdLst/>
              <a:ahLst/>
              <a:cxnLst/>
              <a:rect l="l" t="t" r="r" b="b"/>
              <a:pathLst>
                <a:path w="558" h="175" extrusionOk="0">
                  <a:moveTo>
                    <a:pt x="160" y="1"/>
                  </a:moveTo>
                  <a:cubicBezTo>
                    <a:pt x="107" y="1"/>
                    <a:pt x="54" y="5"/>
                    <a:pt x="0" y="19"/>
                  </a:cubicBezTo>
                  <a:cubicBezTo>
                    <a:pt x="76" y="145"/>
                    <a:pt x="200" y="175"/>
                    <a:pt x="332" y="175"/>
                  </a:cubicBezTo>
                  <a:cubicBezTo>
                    <a:pt x="407" y="175"/>
                    <a:pt x="485" y="165"/>
                    <a:pt x="557" y="158"/>
                  </a:cubicBezTo>
                  <a:cubicBezTo>
                    <a:pt x="518" y="118"/>
                    <a:pt x="498" y="58"/>
                    <a:pt x="498" y="19"/>
                  </a:cubicBezTo>
                  <a:cubicBezTo>
                    <a:pt x="378" y="19"/>
                    <a:pt x="268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9"/>
            <p:cNvSpPr/>
            <p:nvPr/>
          </p:nvSpPr>
          <p:spPr>
            <a:xfrm>
              <a:off x="4279700" y="4525450"/>
              <a:ext cx="5500" cy="11500"/>
            </a:xfrm>
            <a:custGeom>
              <a:avLst/>
              <a:gdLst/>
              <a:ahLst/>
              <a:cxnLst/>
              <a:rect l="l" t="t" r="r" b="b"/>
              <a:pathLst>
                <a:path w="220" h="460" extrusionOk="0">
                  <a:moveTo>
                    <a:pt x="115" y="1"/>
                  </a:moveTo>
                  <a:cubicBezTo>
                    <a:pt x="110" y="1"/>
                    <a:pt x="105" y="1"/>
                    <a:pt x="100" y="2"/>
                  </a:cubicBezTo>
                  <a:cubicBezTo>
                    <a:pt x="1" y="2"/>
                    <a:pt x="40" y="181"/>
                    <a:pt x="40" y="281"/>
                  </a:cubicBezTo>
                  <a:lnTo>
                    <a:pt x="40" y="360"/>
                  </a:lnTo>
                  <a:lnTo>
                    <a:pt x="140" y="460"/>
                  </a:lnTo>
                  <a:lnTo>
                    <a:pt x="200" y="380"/>
                  </a:lnTo>
                  <a:cubicBezTo>
                    <a:pt x="200" y="340"/>
                    <a:pt x="219" y="301"/>
                    <a:pt x="219" y="261"/>
                  </a:cubicBezTo>
                  <a:cubicBezTo>
                    <a:pt x="201" y="167"/>
                    <a:pt x="200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9"/>
            <p:cNvSpPr/>
            <p:nvPr/>
          </p:nvSpPr>
          <p:spPr>
            <a:xfrm>
              <a:off x="4166825" y="4573725"/>
              <a:ext cx="5475" cy="12975"/>
            </a:xfrm>
            <a:custGeom>
              <a:avLst/>
              <a:gdLst/>
              <a:ahLst/>
              <a:cxnLst/>
              <a:rect l="l" t="t" r="r" b="b"/>
              <a:pathLst>
                <a:path w="219" h="519" extrusionOk="0">
                  <a:moveTo>
                    <a:pt x="0" y="1"/>
                  </a:moveTo>
                  <a:lnTo>
                    <a:pt x="0" y="518"/>
                  </a:lnTo>
                  <a:cubicBezTo>
                    <a:pt x="219" y="339"/>
                    <a:pt x="219" y="1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9"/>
            <p:cNvSpPr/>
            <p:nvPr/>
          </p:nvSpPr>
          <p:spPr>
            <a:xfrm>
              <a:off x="4850125" y="4574000"/>
              <a:ext cx="12950" cy="3400"/>
            </a:xfrm>
            <a:custGeom>
              <a:avLst/>
              <a:gdLst/>
              <a:ahLst/>
              <a:cxnLst/>
              <a:rect l="l" t="t" r="r" b="b"/>
              <a:pathLst>
                <a:path w="518" h="136" extrusionOk="0">
                  <a:moveTo>
                    <a:pt x="234" y="0"/>
                  </a:moveTo>
                  <a:cubicBezTo>
                    <a:pt x="160" y="0"/>
                    <a:pt x="80" y="10"/>
                    <a:pt x="1" y="10"/>
                  </a:cubicBezTo>
                  <a:cubicBezTo>
                    <a:pt x="125" y="103"/>
                    <a:pt x="263" y="136"/>
                    <a:pt x="402" y="136"/>
                  </a:cubicBezTo>
                  <a:cubicBezTo>
                    <a:pt x="441" y="136"/>
                    <a:pt x="479" y="133"/>
                    <a:pt x="518" y="129"/>
                  </a:cubicBezTo>
                  <a:cubicBezTo>
                    <a:pt x="446" y="22"/>
                    <a:pt x="346" y="0"/>
                    <a:pt x="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9"/>
            <p:cNvSpPr/>
            <p:nvPr/>
          </p:nvSpPr>
          <p:spPr>
            <a:xfrm>
              <a:off x="4166825" y="4561300"/>
              <a:ext cx="4975" cy="8475"/>
            </a:xfrm>
            <a:custGeom>
              <a:avLst/>
              <a:gdLst/>
              <a:ahLst/>
              <a:cxnLst/>
              <a:rect l="l" t="t" r="r" b="b"/>
              <a:pathLst>
                <a:path w="199" h="33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0" y="219"/>
                    <a:pt x="0" y="339"/>
                  </a:cubicBezTo>
                  <a:cubicBezTo>
                    <a:pt x="179" y="219"/>
                    <a:pt x="199" y="1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9"/>
            <p:cNvSpPr/>
            <p:nvPr/>
          </p:nvSpPr>
          <p:spPr>
            <a:xfrm>
              <a:off x="4275725" y="4534450"/>
              <a:ext cx="7475" cy="8475"/>
            </a:xfrm>
            <a:custGeom>
              <a:avLst/>
              <a:gdLst/>
              <a:ahLst/>
              <a:cxnLst/>
              <a:rect l="l" t="t" r="r" b="b"/>
              <a:pathLst>
                <a:path w="299" h="339" extrusionOk="0">
                  <a:moveTo>
                    <a:pt x="20" y="0"/>
                  </a:moveTo>
                  <a:cubicBezTo>
                    <a:pt x="1" y="40"/>
                    <a:pt x="1" y="100"/>
                    <a:pt x="1" y="140"/>
                  </a:cubicBezTo>
                  <a:lnTo>
                    <a:pt x="199" y="338"/>
                  </a:lnTo>
                  <a:cubicBezTo>
                    <a:pt x="299" y="219"/>
                    <a:pt x="299" y="12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9"/>
            <p:cNvSpPr/>
            <p:nvPr/>
          </p:nvSpPr>
          <p:spPr>
            <a:xfrm>
              <a:off x="4280700" y="4534450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0" y="0"/>
                  </a:moveTo>
                  <a:lnTo>
                    <a:pt x="0" y="338"/>
                  </a:lnTo>
                  <a:cubicBezTo>
                    <a:pt x="120" y="279"/>
                    <a:pt x="160" y="1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9"/>
            <p:cNvSpPr/>
            <p:nvPr/>
          </p:nvSpPr>
          <p:spPr>
            <a:xfrm>
              <a:off x="4192675" y="461365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179" y="0"/>
                  </a:moveTo>
                  <a:cubicBezTo>
                    <a:pt x="125" y="0"/>
                    <a:pt x="70" y="5"/>
                    <a:pt x="0" y="15"/>
                  </a:cubicBezTo>
                  <a:cubicBezTo>
                    <a:pt x="74" y="89"/>
                    <a:pt x="131" y="135"/>
                    <a:pt x="190" y="135"/>
                  </a:cubicBezTo>
                  <a:cubicBezTo>
                    <a:pt x="241" y="135"/>
                    <a:pt x="293" y="99"/>
                    <a:pt x="359" y="15"/>
                  </a:cubicBezTo>
                  <a:cubicBezTo>
                    <a:pt x="289" y="5"/>
                    <a:pt x="234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9"/>
            <p:cNvSpPr/>
            <p:nvPr/>
          </p:nvSpPr>
          <p:spPr>
            <a:xfrm>
              <a:off x="4017625" y="4434350"/>
              <a:ext cx="8475" cy="3650"/>
            </a:xfrm>
            <a:custGeom>
              <a:avLst/>
              <a:gdLst/>
              <a:ahLst/>
              <a:cxnLst/>
              <a:rect l="l" t="t" r="r" b="b"/>
              <a:pathLst>
                <a:path w="339" h="146" extrusionOk="0">
                  <a:moveTo>
                    <a:pt x="167" y="0"/>
                  </a:moveTo>
                  <a:cubicBezTo>
                    <a:pt x="113" y="0"/>
                    <a:pt x="57" y="41"/>
                    <a:pt x="0" y="125"/>
                  </a:cubicBezTo>
                  <a:cubicBezTo>
                    <a:pt x="100" y="125"/>
                    <a:pt x="219" y="145"/>
                    <a:pt x="338" y="145"/>
                  </a:cubicBezTo>
                  <a:cubicBezTo>
                    <a:pt x="286" y="51"/>
                    <a:pt x="228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9"/>
            <p:cNvSpPr/>
            <p:nvPr/>
          </p:nvSpPr>
          <p:spPr>
            <a:xfrm>
              <a:off x="4152900" y="4629800"/>
              <a:ext cx="4500" cy="5125"/>
            </a:xfrm>
            <a:custGeom>
              <a:avLst/>
              <a:gdLst/>
              <a:ahLst/>
              <a:cxnLst/>
              <a:rect l="l" t="t" r="r" b="b"/>
              <a:pathLst>
                <a:path w="180" h="205" extrusionOk="0">
                  <a:moveTo>
                    <a:pt x="104" y="1"/>
                  </a:moveTo>
                  <a:cubicBezTo>
                    <a:pt x="75" y="1"/>
                    <a:pt x="40" y="16"/>
                    <a:pt x="0" y="45"/>
                  </a:cubicBezTo>
                  <a:cubicBezTo>
                    <a:pt x="40" y="145"/>
                    <a:pt x="80" y="185"/>
                    <a:pt x="179" y="205"/>
                  </a:cubicBezTo>
                  <a:lnTo>
                    <a:pt x="179" y="45"/>
                  </a:lnTo>
                  <a:cubicBezTo>
                    <a:pt x="159" y="16"/>
                    <a:pt x="134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9"/>
            <p:cNvSpPr/>
            <p:nvPr/>
          </p:nvSpPr>
          <p:spPr>
            <a:xfrm>
              <a:off x="3990775" y="4420050"/>
              <a:ext cx="22400" cy="7275"/>
            </a:xfrm>
            <a:custGeom>
              <a:avLst/>
              <a:gdLst/>
              <a:ahLst/>
              <a:cxnLst/>
              <a:rect l="l" t="t" r="r" b="b"/>
              <a:pathLst>
                <a:path w="896" h="291" extrusionOk="0">
                  <a:moveTo>
                    <a:pt x="20" y="1"/>
                  </a:moveTo>
                  <a:lnTo>
                    <a:pt x="0" y="81"/>
                  </a:lnTo>
                  <a:cubicBezTo>
                    <a:pt x="20" y="120"/>
                    <a:pt x="20" y="140"/>
                    <a:pt x="20" y="200"/>
                  </a:cubicBezTo>
                  <a:cubicBezTo>
                    <a:pt x="199" y="200"/>
                    <a:pt x="378" y="220"/>
                    <a:pt x="537" y="220"/>
                  </a:cubicBezTo>
                  <a:cubicBezTo>
                    <a:pt x="590" y="273"/>
                    <a:pt x="670" y="291"/>
                    <a:pt x="740" y="291"/>
                  </a:cubicBezTo>
                  <a:cubicBezTo>
                    <a:pt x="776" y="291"/>
                    <a:pt x="809" y="286"/>
                    <a:pt x="835" y="279"/>
                  </a:cubicBezTo>
                  <a:cubicBezTo>
                    <a:pt x="835" y="220"/>
                    <a:pt x="875" y="200"/>
                    <a:pt x="895" y="180"/>
                  </a:cubicBezTo>
                  <a:cubicBezTo>
                    <a:pt x="617" y="1"/>
                    <a:pt x="318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9"/>
            <p:cNvSpPr/>
            <p:nvPr/>
          </p:nvSpPr>
          <p:spPr>
            <a:xfrm>
              <a:off x="4010650" y="4424525"/>
              <a:ext cx="21425" cy="5000"/>
            </a:xfrm>
            <a:custGeom>
              <a:avLst/>
              <a:gdLst/>
              <a:ahLst/>
              <a:cxnLst/>
              <a:rect l="l" t="t" r="r" b="b"/>
              <a:pathLst>
                <a:path w="857" h="200" extrusionOk="0">
                  <a:moveTo>
                    <a:pt x="100" y="1"/>
                  </a:moveTo>
                  <a:lnTo>
                    <a:pt x="21" y="61"/>
                  </a:lnTo>
                  <a:cubicBezTo>
                    <a:pt x="21" y="61"/>
                    <a:pt x="1" y="100"/>
                    <a:pt x="1" y="120"/>
                  </a:cubicBezTo>
                  <a:cubicBezTo>
                    <a:pt x="1" y="140"/>
                    <a:pt x="21" y="160"/>
                    <a:pt x="80" y="200"/>
                  </a:cubicBezTo>
                  <a:cubicBezTo>
                    <a:pt x="319" y="160"/>
                    <a:pt x="597" y="160"/>
                    <a:pt x="856" y="160"/>
                  </a:cubicBezTo>
                  <a:cubicBezTo>
                    <a:pt x="617" y="21"/>
                    <a:pt x="379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9"/>
            <p:cNvSpPr/>
            <p:nvPr/>
          </p:nvSpPr>
          <p:spPr>
            <a:xfrm>
              <a:off x="4004675" y="4425150"/>
              <a:ext cx="8500" cy="4375"/>
            </a:xfrm>
            <a:custGeom>
              <a:avLst/>
              <a:gdLst/>
              <a:ahLst/>
              <a:cxnLst/>
              <a:rect l="l" t="t" r="r" b="b"/>
              <a:pathLst>
                <a:path w="340" h="175" extrusionOk="0">
                  <a:moveTo>
                    <a:pt x="153" y="1"/>
                  </a:moveTo>
                  <a:cubicBezTo>
                    <a:pt x="100" y="1"/>
                    <a:pt x="51" y="6"/>
                    <a:pt x="1" y="16"/>
                  </a:cubicBezTo>
                  <a:cubicBezTo>
                    <a:pt x="61" y="135"/>
                    <a:pt x="200" y="175"/>
                    <a:pt x="339" y="175"/>
                  </a:cubicBezTo>
                  <a:cubicBezTo>
                    <a:pt x="339" y="115"/>
                    <a:pt x="339" y="75"/>
                    <a:pt x="319" y="16"/>
                  </a:cubicBezTo>
                  <a:cubicBezTo>
                    <a:pt x="260" y="6"/>
                    <a:pt x="205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9"/>
            <p:cNvSpPr/>
            <p:nvPr/>
          </p:nvSpPr>
          <p:spPr>
            <a:xfrm>
              <a:off x="3982800" y="442055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0"/>
                    <a:pt x="200" y="160"/>
                    <a:pt x="339" y="160"/>
                  </a:cubicBezTo>
                  <a:cubicBezTo>
                    <a:pt x="339" y="100"/>
                    <a:pt x="319" y="80"/>
                    <a:pt x="319" y="21"/>
                  </a:cubicBezTo>
                  <a:cubicBezTo>
                    <a:pt x="200" y="21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9"/>
            <p:cNvSpPr/>
            <p:nvPr/>
          </p:nvSpPr>
          <p:spPr>
            <a:xfrm>
              <a:off x="4665125" y="3787900"/>
              <a:ext cx="32350" cy="16200"/>
            </a:xfrm>
            <a:custGeom>
              <a:avLst/>
              <a:gdLst/>
              <a:ahLst/>
              <a:cxnLst/>
              <a:rect l="l" t="t" r="r" b="b"/>
              <a:pathLst>
                <a:path w="1294" h="648" extrusionOk="0">
                  <a:moveTo>
                    <a:pt x="114" y="0"/>
                  </a:moveTo>
                  <a:cubicBezTo>
                    <a:pt x="102" y="0"/>
                    <a:pt x="91" y="1"/>
                    <a:pt x="80" y="3"/>
                  </a:cubicBezTo>
                  <a:cubicBezTo>
                    <a:pt x="60" y="23"/>
                    <a:pt x="20" y="23"/>
                    <a:pt x="1" y="43"/>
                  </a:cubicBezTo>
                  <a:lnTo>
                    <a:pt x="1" y="143"/>
                  </a:lnTo>
                  <a:cubicBezTo>
                    <a:pt x="1" y="162"/>
                    <a:pt x="20" y="182"/>
                    <a:pt x="60" y="222"/>
                  </a:cubicBezTo>
                  <a:cubicBezTo>
                    <a:pt x="199" y="361"/>
                    <a:pt x="478" y="341"/>
                    <a:pt x="597" y="540"/>
                  </a:cubicBezTo>
                  <a:cubicBezTo>
                    <a:pt x="697" y="560"/>
                    <a:pt x="796" y="560"/>
                    <a:pt x="896" y="600"/>
                  </a:cubicBezTo>
                  <a:cubicBezTo>
                    <a:pt x="967" y="624"/>
                    <a:pt x="1041" y="648"/>
                    <a:pt x="1106" y="648"/>
                  </a:cubicBezTo>
                  <a:cubicBezTo>
                    <a:pt x="1205" y="648"/>
                    <a:pt x="1282" y="593"/>
                    <a:pt x="1294" y="401"/>
                  </a:cubicBezTo>
                  <a:cubicBezTo>
                    <a:pt x="1254" y="322"/>
                    <a:pt x="1194" y="262"/>
                    <a:pt x="1114" y="242"/>
                  </a:cubicBezTo>
                  <a:cubicBezTo>
                    <a:pt x="995" y="162"/>
                    <a:pt x="896" y="103"/>
                    <a:pt x="776" y="23"/>
                  </a:cubicBezTo>
                  <a:cubicBezTo>
                    <a:pt x="698" y="119"/>
                    <a:pt x="624" y="152"/>
                    <a:pt x="552" y="152"/>
                  </a:cubicBezTo>
                  <a:cubicBezTo>
                    <a:pt x="398" y="152"/>
                    <a:pt x="255" y="0"/>
                    <a:pt x="1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9"/>
            <p:cNvSpPr/>
            <p:nvPr/>
          </p:nvSpPr>
          <p:spPr>
            <a:xfrm>
              <a:off x="4350325" y="3587350"/>
              <a:ext cx="17925" cy="14150"/>
            </a:xfrm>
            <a:custGeom>
              <a:avLst/>
              <a:gdLst/>
              <a:ahLst/>
              <a:cxnLst/>
              <a:rect l="l" t="t" r="r" b="b"/>
              <a:pathLst>
                <a:path w="717" h="566" extrusionOk="0">
                  <a:moveTo>
                    <a:pt x="358" y="0"/>
                  </a:moveTo>
                  <a:cubicBezTo>
                    <a:pt x="216" y="0"/>
                    <a:pt x="91" y="36"/>
                    <a:pt x="0" y="188"/>
                  </a:cubicBezTo>
                  <a:cubicBezTo>
                    <a:pt x="60" y="307"/>
                    <a:pt x="199" y="367"/>
                    <a:pt x="299" y="386"/>
                  </a:cubicBezTo>
                  <a:cubicBezTo>
                    <a:pt x="378" y="406"/>
                    <a:pt x="438" y="446"/>
                    <a:pt x="518" y="506"/>
                  </a:cubicBezTo>
                  <a:cubicBezTo>
                    <a:pt x="557" y="506"/>
                    <a:pt x="637" y="526"/>
                    <a:pt x="697" y="566"/>
                  </a:cubicBezTo>
                  <a:cubicBezTo>
                    <a:pt x="717" y="327"/>
                    <a:pt x="617" y="168"/>
                    <a:pt x="498" y="9"/>
                  </a:cubicBezTo>
                  <a:cubicBezTo>
                    <a:pt x="450" y="4"/>
                    <a:pt x="403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9"/>
            <p:cNvSpPr/>
            <p:nvPr/>
          </p:nvSpPr>
          <p:spPr>
            <a:xfrm>
              <a:off x="4276725" y="3556600"/>
              <a:ext cx="28875" cy="9100"/>
            </a:xfrm>
            <a:custGeom>
              <a:avLst/>
              <a:gdLst/>
              <a:ahLst/>
              <a:cxnLst/>
              <a:rect l="l" t="t" r="r" b="b"/>
              <a:pathLst>
                <a:path w="1155" h="364" extrusionOk="0">
                  <a:moveTo>
                    <a:pt x="309" y="0"/>
                  </a:moveTo>
                  <a:cubicBezTo>
                    <a:pt x="194" y="0"/>
                    <a:pt x="90" y="25"/>
                    <a:pt x="0" y="125"/>
                  </a:cubicBezTo>
                  <a:cubicBezTo>
                    <a:pt x="80" y="144"/>
                    <a:pt x="179" y="164"/>
                    <a:pt x="259" y="204"/>
                  </a:cubicBezTo>
                  <a:cubicBezTo>
                    <a:pt x="338" y="204"/>
                    <a:pt x="418" y="264"/>
                    <a:pt x="498" y="323"/>
                  </a:cubicBezTo>
                  <a:cubicBezTo>
                    <a:pt x="557" y="363"/>
                    <a:pt x="597" y="363"/>
                    <a:pt x="657" y="363"/>
                  </a:cubicBezTo>
                  <a:cubicBezTo>
                    <a:pt x="680" y="356"/>
                    <a:pt x="707" y="354"/>
                    <a:pt x="734" y="354"/>
                  </a:cubicBezTo>
                  <a:cubicBezTo>
                    <a:pt x="782" y="354"/>
                    <a:pt x="836" y="361"/>
                    <a:pt x="889" y="361"/>
                  </a:cubicBezTo>
                  <a:cubicBezTo>
                    <a:pt x="984" y="361"/>
                    <a:pt x="1080" y="340"/>
                    <a:pt x="1154" y="224"/>
                  </a:cubicBezTo>
                  <a:cubicBezTo>
                    <a:pt x="1055" y="204"/>
                    <a:pt x="975" y="204"/>
                    <a:pt x="876" y="164"/>
                  </a:cubicBezTo>
                  <a:cubicBezTo>
                    <a:pt x="816" y="125"/>
                    <a:pt x="756" y="65"/>
                    <a:pt x="677" y="25"/>
                  </a:cubicBezTo>
                  <a:cubicBezTo>
                    <a:pt x="547" y="25"/>
                    <a:pt x="423" y="0"/>
                    <a:pt x="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9"/>
            <p:cNvSpPr/>
            <p:nvPr/>
          </p:nvSpPr>
          <p:spPr>
            <a:xfrm>
              <a:off x="4500025" y="3731450"/>
              <a:ext cx="30850" cy="8725"/>
            </a:xfrm>
            <a:custGeom>
              <a:avLst/>
              <a:gdLst/>
              <a:ahLst/>
              <a:cxnLst/>
              <a:rect l="l" t="t" r="r" b="b"/>
              <a:pathLst>
                <a:path w="1234" h="349" extrusionOk="0">
                  <a:moveTo>
                    <a:pt x="188" y="1"/>
                  </a:moveTo>
                  <a:cubicBezTo>
                    <a:pt x="126" y="1"/>
                    <a:pt x="63" y="5"/>
                    <a:pt x="0" y="13"/>
                  </a:cubicBezTo>
                  <a:cubicBezTo>
                    <a:pt x="292" y="240"/>
                    <a:pt x="636" y="348"/>
                    <a:pt x="991" y="348"/>
                  </a:cubicBezTo>
                  <a:cubicBezTo>
                    <a:pt x="1071" y="348"/>
                    <a:pt x="1152" y="343"/>
                    <a:pt x="1233" y="332"/>
                  </a:cubicBezTo>
                  <a:cubicBezTo>
                    <a:pt x="910" y="144"/>
                    <a:pt x="557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9"/>
            <p:cNvSpPr/>
            <p:nvPr/>
          </p:nvSpPr>
          <p:spPr>
            <a:xfrm>
              <a:off x="4442825" y="3639775"/>
              <a:ext cx="12950" cy="7975"/>
            </a:xfrm>
            <a:custGeom>
              <a:avLst/>
              <a:gdLst/>
              <a:ahLst/>
              <a:cxnLst/>
              <a:rect l="l" t="t" r="r" b="b"/>
              <a:pathLst>
                <a:path w="518" h="319" extrusionOk="0">
                  <a:moveTo>
                    <a:pt x="0" y="0"/>
                  </a:moveTo>
                  <a:cubicBezTo>
                    <a:pt x="140" y="179"/>
                    <a:pt x="319" y="279"/>
                    <a:pt x="518" y="319"/>
                  </a:cubicBezTo>
                  <a:cubicBezTo>
                    <a:pt x="498" y="0"/>
                    <a:pt x="2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9"/>
            <p:cNvSpPr/>
            <p:nvPr/>
          </p:nvSpPr>
          <p:spPr>
            <a:xfrm>
              <a:off x="4472675" y="3655950"/>
              <a:ext cx="8475" cy="7725"/>
            </a:xfrm>
            <a:custGeom>
              <a:avLst/>
              <a:gdLst/>
              <a:ahLst/>
              <a:cxnLst/>
              <a:rect l="l" t="t" r="r" b="b"/>
              <a:pathLst>
                <a:path w="339" h="309" extrusionOk="0">
                  <a:moveTo>
                    <a:pt x="188" y="1"/>
                  </a:moveTo>
                  <a:cubicBezTo>
                    <a:pt x="144" y="1"/>
                    <a:pt x="84" y="32"/>
                    <a:pt x="0" y="109"/>
                  </a:cubicBezTo>
                  <a:cubicBezTo>
                    <a:pt x="119" y="169"/>
                    <a:pt x="239" y="229"/>
                    <a:pt x="338" y="308"/>
                  </a:cubicBezTo>
                  <a:cubicBezTo>
                    <a:pt x="310" y="169"/>
                    <a:pt x="292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9"/>
            <p:cNvSpPr/>
            <p:nvPr/>
          </p:nvSpPr>
          <p:spPr>
            <a:xfrm>
              <a:off x="4648225" y="3780150"/>
              <a:ext cx="13450" cy="5350"/>
            </a:xfrm>
            <a:custGeom>
              <a:avLst/>
              <a:gdLst/>
              <a:ahLst/>
              <a:cxnLst/>
              <a:rect l="l" t="t" r="r" b="b"/>
              <a:pathLst>
                <a:path w="538" h="214" extrusionOk="0">
                  <a:moveTo>
                    <a:pt x="206" y="0"/>
                  </a:moveTo>
                  <a:cubicBezTo>
                    <a:pt x="140" y="0"/>
                    <a:pt x="70" y="9"/>
                    <a:pt x="0" y="15"/>
                  </a:cubicBezTo>
                  <a:cubicBezTo>
                    <a:pt x="139" y="214"/>
                    <a:pt x="338" y="214"/>
                    <a:pt x="537" y="214"/>
                  </a:cubicBezTo>
                  <a:cubicBezTo>
                    <a:pt x="470" y="38"/>
                    <a:pt x="347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9"/>
            <p:cNvSpPr/>
            <p:nvPr/>
          </p:nvSpPr>
          <p:spPr>
            <a:xfrm>
              <a:off x="4634300" y="3775625"/>
              <a:ext cx="14450" cy="4425"/>
            </a:xfrm>
            <a:custGeom>
              <a:avLst/>
              <a:gdLst/>
              <a:ahLst/>
              <a:cxnLst/>
              <a:rect l="l" t="t" r="r" b="b"/>
              <a:pathLst>
                <a:path w="578" h="177" extrusionOk="0">
                  <a:moveTo>
                    <a:pt x="225" y="1"/>
                  </a:moveTo>
                  <a:cubicBezTo>
                    <a:pt x="152" y="1"/>
                    <a:pt x="76" y="10"/>
                    <a:pt x="0" y="17"/>
                  </a:cubicBezTo>
                  <a:cubicBezTo>
                    <a:pt x="179" y="156"/>
                    <a:pt x="378" y="176"/>
                    <a:pt x="577" y="176"/>
                  </a:cubicBezTo>
                  <a:cubicBezTo>
                    <a:pt x="486" y="33"/>
                    <a:pt x="362" y="1"/>
                    <a:pt x="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9"/>
            <p:cNvSpPr/>
            <p:nvPr/>
          </p:nvSpPr>
          <p:spPr>
            <a:xfrm>
              <a:off x="4535325" y="3741125"/>
              <a:ext cx="9975" cy="3350"/>
            </a:xfrm>
            <a:custGeom>
              <a:avLst/>
              <a:gdLst/>
              <a:ahLst/>
              <a:cxnLst/>
              <a:rect l="l" t="t" r="r" b="b"/>
              <a:pathLst>
                <a:path w="399" h="134" extrusionOk="0">
                  <a:moveTo>
                    <a:pt x="61" y="1"/>
                  </a:moveTo>
                  <a:cubicBezTo>
                    <a:pt x="42" y="1"/>
                    <a:pt x="21" y="2"/>
                    <a:pt x="1" y="4"/>
                  </a:cubicBezTo>
                  <a:cubicBezTo>
                    <a:pt x="73" y="105"/>
                    <a:pt x="176" y="133"/>
                    <a:pt x="281" y="133"/>
                  </a:cubicBezTo>
                  <a:cubicBezTo>
                    <a:pt x="320" y="133"/>
                    <a:pt x="360" y="129"/>
                    <a:pt x="398" y="124"/>
                  </a:cubicBezTo>
                  <a:cubicBezTo>
                    <a:pt x="295" y="55"/>
                    <a:pt x="191" y="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9"/>
            <p:cNvSpPr/>
            <p:nvPr/>
          </p:nvSpPr>
          <p:spPr>
            <a:xfrm>
              <a:off x="4358275" y="3596500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" y="1"/>
                  </a:moveTo>
                  <a:cubicBezTo>
                    <a:pt x="34" y="83"/>
                    <a:pt x="95" y="125"/>
                    <a:pt x="172" y="125"/>
                  </a:cubicBezTo>
                  <a:cubicBezTo>
                    <a:pt x="187" y="125"/>
                    <a:pt x="203" y="123"/>
                    <a:pt x="220" y="120"/>
                  </a:cubicBezTo>
                  <a:cubicBezTo>
                    <a:pt x="180" y="4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9"/>
            <p:cNvSpPr/>
            <p:nvPr/>
          </p:nvSpPr>
          <p:spPr>
            <a:xfrm>
              <a:off x="4458750" y="3649225"/>
              <a:ext cx="5975" cy="4500"/>
            </a:xfrm>
            <a:custGeom>
              <a:avLst/>
              <a:gdLst/>
              <a:ahLst/>
              <a:cxnLst/>
              <a:rect l="l" t="t" r="r" b="b"/>
              <a:pathLst>
                <a:path w="239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40"/>
                    <a:pt x="159" y="120"/>
                    <a:pt x="239" y="179"/>
                  </a:cubicBezTo>
                  <a:cubicBezTo>
                    <a:pt x="179" y="80"/>
                    <a:pt x="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9"/>
            <p:cNvSpPr/>
            <p:nvPr/>
          </p:nvSpPr>
          <p:spPr>
            <a:xfrm>
              <a:off x="4463700" y="3653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00" y="120"/>
                    <a:pt x="200" y="140"/>
                  </a:cubicBezTo>
                  <a:cubicBezTo>
                    <a:pt x="140" y="80"/>
                    <a:pt x="8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9"/>
            <p:cNvSpPr/>
            <p:nvPr/>
          </p:nvSpPr>
          <p:spPr>
            <a:xfrm>
              <a:off x="4437850" y="3635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20" y="100"/>
                    <a:pt x="199" y="159"/>
                  </a:cubicBezTo>
                  <a:cubicBezTo>
                    <a:pt x="120" y="10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9"/>
            <p:cNvSpPr/>
            <p:nvPr/>
          </p:nvSpPr>
          <p:spPr>
            <a:xfrm>
              <a:off x="4271750" y="3565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20" y="80"/>
                    <a:pt x="80" y="159"/>
                    <a:pt x="179" y="159"/>
                  </a:cubicBezTo>
                  <a:cubicBezTo>
                    <a:pt x="160" y="6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9"/>
            <p:cNvSpPr/>
            <p:nvPr/>
          </p:nvSpPr>
          <p:spPr>
            <a:xfrm>
              <a:off x="4283175" y="356170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1" y="0"/>
                  </a:moveTo>
                  <a:cubicBezTo>
                    <a:pt x="41" y="60"/>
                    <a:pt x="120" y="119"/>
                    <a:pt x="240" y="119"/>
                  </a:cubicBezTo>
                  <a:cubicBezTo>
                    <a:pt x="180" y="4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9"/>
            <p:cNvSpPr/>
            <p:nvPr/>
          </p:nvSpPr>
          <p:spPr>
            <a:xfrm>
              <a:off x="4679550" y="3784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60"/>
                    <a:pt x="120" y="100"/>
                    <a:pt x="179" y="179"/>
                  </a:cubicBezTo>
                  <a:cubicBezTo>
                    <a:pt x="160" y="8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9"/>
            <p:cNvSpPr/>
            <p:nvPr/>
          </p:nvSpPr>
          <p:spPr>
            <a:xfrm>
              <a:off x="4661150" y="3784500"/>
              <a:ext cx="5500" cy="5400"/>
            </a:xfrm>
            <a:custGeom>
              <a:avLst/>
              <a:gdLst/>
              <a:ahLst/>
              <a:cxnLst/>
              <a:rect l="l" t="t" r="r" b="b"/>
              <a:pathLst>
                <a:path w="220" h="216" extrusionOk="0">
                  <a:moveTo>
                    <a:pt x="0" y="0"/>
                  </a:moveTo>
                  <a:lnTo>
                    <a:pt x="0" y="179"/>
                  </a:lnTo>
                  <a:cubicBezTo>
                    <a:pt x="28" y="193"/>
                    <a:pt x="46" y="216"/>
                    <a:pt x="67" y="216"/>
                  </a:cubicBezTo>
                  <a:cubicBezTo>
                    <a:pt x="77" y="216"/>
                    <a:pt x="87" y="211"/>
                    <a:pt x="100" y="199"/>
                  </a:cubicBezTo>
                  <a:cubicBezTo>
                    <a:pt x="120" y="199"/>
                    <a:pt x="160" y="179"/>
                    <a:pt x="199" y="159"/>
                  </a:cubicBezTo>
                  <a:lnTo>
                    <a:pt x="219" y="139"/>
                  </a:lnTo>
                  <a:cubicBezTo>
                    <a:pt x="140" y="8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9"/>
            <p:cNvSpPr/>
            <p:nvPr/>
          </p:nvSpPr>
          <p:spPr>
            <a:xfrm>
              <a:off x="4675075" y="378150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0" y="1"/>
                  </a:moveTo>
                  <a:cubicBezTo>
                    <a:pt x="60" y="21"/>
                    <a:pt x="100" y="80"/>
                    <a:pt x="179" y="120"/>
                  </a:cubicBezTo>
                  <a:cubicBezTo>
                    <a:pt x="159" y="60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9"/>
            <p:cNvSpPr/>
            <p:nvPr/>
          </p:nvSpPr>
          <p:spPr>
            <a:xfrm>
              <a:off x="4666625" y="3776025"/>
              <a:ext cx="5475" cy="3150"/>
            </a:xfrm>
            <a:custGeom>
              <a:avLst/>
              <a:gdLst/>
              <a:ahLst/>
              <a:cxnLst/>
              <a:rect l="l" t="t" r="r" b="b"/>
              <a:pathLst>
                <a:path w="219" h="126" extrusionOk="0">
                  <a:moveTo>
                    <a:pt x="0" y="1"/>
                  </a:moveTo>
                  <a:cubicBezTo>
                    <a:pt x="33" y="84"/>
                    <a:pt x="94" y="125"/>
                    <a:pt x="171" y="125"/>
                  </a:cubicBezTo>
                  <a:cubicBezTo>
                    <a:pt x="186" y="125"/>
                    <a:pt x="202" y="124"/>
                    <a:pt x="219" y="120"/>
                  </a:cubicBezTo>
                  <a:cubicBezTo>
                    <a:pt x="17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9"/>
            <p:cNvSpPr/>
            <p:nvPr/>
          </p:nvSpPr>
          <p:spPr>
            <a:xfrm>
              <a:off x="5653300" y="4793050"/>
              <a:ext cx="61200" cy="97000"/>
            </a:xfrm>
            <a:custGeom>
              <a:avLst/>
              <a:gdLst/>
              <a:ahLst/>
              <a:cxnLst/>
              <a:rect l="l" t="t" r="r" b="b"/>
              <a:pathLst>
                <a:path w="2448" h="3880" extrusionOk="0">
                  <a:moveTo>
                    <a:pt x="2248" y="1"/>
                  </a:moveTo>
                  <a:cubicBezTo>
                    <a:pt x="1532" y="1"/>
                    <a:pt x="836" y="40"/>
                    <a:pt x="159" y="697"/>
                  </a:cubicBezTo>
                  <a:cubicBezTo>
                    <a:pt x="756" y="617"/>
                    <a:pt x="1214" y="558"/>
                    <a:pt x="1651" y="498"/>
                  </a:cubicBezTo>
                  <a:cubicBezTo>
                    <a:pt x="1730" y="474"/>
                    <a:pt x="1809" y="450"/>
                    <a:pt x="1879" y="450"/>
                  </a:cubicBezTo>
                  <a:cubicBezTo>
                    <a:pt x="1983" y="450"/>
                    <a:pt x="2065" y="505"/>
                    <a:pt x="2089" y="697"/>
                  </a:cubicBezTo>
                  <a:cubicBezTo>
                    <a:pt x="2089" y="955"/>
                    <a:pt x="1950" y="1055"/>
                    <a:pt x="1711" y="1055"/>
                  </a:cubicBezTo>
                  <a:cubicBezTo>
                    <a:pt x="1114" y="1055"/>
                    <a:pt x="537" y="1313"/>
                    <a:pt x="0" y="1552"/>
                  </a:cubicBezTo>
                  <a:cubicBezTo>
                    <a:pt x="93" y="1697"/>
                    <a:pt x="203" y="1743"/>
                    <a:pt x="322" y="1743"/>
                  </a:cubicBezTo>
                  <a:cubicBezTo>
                    <a:pt x="516" y="1743"/>
                    <a:pt x="733" y="1621"/>
                    <a:pt x="936" y="1621"/>
                  </a:cubicBezTo>
                  <a:cubicBezTo>
                    <a:pt x="1033" y="1621"/>
                    <a:pt x="1127" y="1649"/>
                    <a:pt x="1214" y="1731"/>
                  </a:cubicBezTo>
                  <a:cubicBezTo>
                    <a:pt x="1490" y="1676"/>
                    <a:pt x="1680" y="1638"/>
                    <a:pt x="1810" y="1638"/>
                  </a:cubicBezTo>
                  <a:cubicBezTo>
                    <a:pt x="2100" y="1638"/>
                    <a:pt x="2095" y="1829"/>
                    <a:pt x="2109" y="2447"/>
                  </a:cubicBezTo>
                  <a:cubicBezTo>
                    <a:pt x="2129" y="2925"/>
                    <a:pt x="1930" y="3422"/>
                    <a:pt x="2248" y="3880"/>
                  </a:cubicBezTo>
                  <a:cubicBezTo>
                    <a:pt x="2308" y="3820"/>
                    <a:pt x="2348" y="3780"/>
                    <a:pt x="2328" y="3701"/>
                  </a:cubicBezTo>
                  <a:lnTo>
                    <a:pt x="2328" y="3502"/>
                  </a:lnTo>
                  <a:lnTo>
                    <a:pt x="2328" y="3303"/>
                  </a:lnTo>
                  <a:lnTo>
                    <a:pt x="2328" y="3104"/>
                  </a:lnTo>
                  <a:lnTo>
                    <a:pt x="2328" y="2785"/>
                  </a:lnTo>
                  <a:lnTo>
                    <a:pt x="2328" y="2567"/>
                  </a:lnTo>
                  <a:lnTo>
                    <a:pt x="2328" y="2328"/>
                  </a:lnTo>
                  <a:lnTo>
                    <a:pt x="2328" y="2089"/>
                  </a:lnTo>
                  <a:cubicBezTo>
                    <a:pt x="2308" y="1791"/>
                    <a:pt x="2447" y="1492"/>
                    <a:pt x="2427" y="1194"/>
                  </a:cubicBezTo>
                  <a:lnTo>
                    <a:pt x="2427" y="916"/>
                  </a:lnTo>
                  <a:cubicBezTo>
                    <a:pt x="2348" y="617"/>
                    <a:pt x="2427" y="299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9"/>
            <p:cNvSpPr/>
            <p:nvPr/>
          </p:nvSpPr>
          <p:spPr>
            <a:xfrm>
              <a:off x="5558800" y="4827925"/>
              <a:ext cx="124850" cy="35275"/>
            </a:xfrm>
            <a:custGeom>
              <a:avLst/>
              <a:gdLst/>
              <a:ahLst/>
              <a:cxnLst/>
              <a:rect l="l" t="t" r="r" b="b"/>
              <a:pathLst>
                <a:path w="4994" h="1411" extrusionOk="0">
                  <a:moveTo>
                    <a:pt x="4749" y="0"/>
                  </a:moveTo>
                  <a:cubicBezTo>
                    <a:pt x="4703" y="0"/>
                    <a:pt x="4651" y="13"/>
                    <a:pt x="4596" y="38"/>
                  </a:cubicBezTo>
                  <a:cubicBezTo>
                    <a:pt x="4414" y="129"/>
                    <a:pt x="4231" y="169"/>
                    <a:pt x="4043" y="169"/>
                  </a:cubicBezTo>
                  <a:cubicBezTo>
                    <a:pt x="3944" y="169"/>
                    <a:pt x="3844" y="158"/>
                    <a:pt x="3741" y="137"/>
                  </a:cubicBezTo>
                  <a:cubicBezTo>
                    <a:pt x="3382" y="237"/>
                    <a:pt x="3024" y="396"/>
                    <a:pt x="2646" y="396"/>
                  </a:cubicBezTo>
                  <a:cubicBezTo>
                    <a:pt x="1751" y="475"/>
                    <a:pt x="936" y="794"/>
                    <a:pt x="60" y="993"/>
                  </a:cubicBezTo>
                  <a:cubicBezTo>
                    <a:pt x="1" y="1132"/>
                    <a:pt x="1" y="1291"/>
                    <a:pt x="100" y="1410"/>
                  </a:cubicBezTo>
                  <a:cubicBezTo>
                    <a:pt x="339" y="1390"/>
                    <a:pt x="558" y="1410"/>
                    <a:pt x="796" y="1331"/>
                  </a:cubicBezTo>
                  <a:cubicBezTo>
                    <a:pt x="2149" y="893"/>
                    <a:pt x="3601" y="694"/>
                    <a:pt x="4994" y="316"/>
                  </a:cubicBezTo>
                  <a:cubicBezTo>
                    <a:pt x="4979" y="108"/>
                    <a:pt x="4886" y="0"/>
                    <a:pt x="4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9"/>
            <p:cNvSpPr/>
            <p:nvPr/>
          </p:nvSpPr>
          <p:spPr>
            <a:xfrm>
              <a:off x="5127625" y="5110950"/>
              <a:ext cx="127850" cy="41275"/>
            </a:xfrm>
            <a:custGeom>
              <a:avLst/>
              <a:gdLst/>
              <a:ahLst/>
              <a:cxnLst/>
              <a:rect l="l" t="t" r="r" b="b"/>
              <a:pathLst>
                <a:path w="5114" h="1651" extrusionOk="0">
                  <a:moveTo>
                    <a:pt x="4596" y="1"/>
                  </a:moveTo>
                  <a:cubicBezTo>
                    <a:pt x="4556" y="1"/>
                    <a:pt x="4516" y="6"/>
                    <a:pt x="4477" y="16"/>
                  </a:cubicBezTo>
                  <a:cubicBezTo>
                    <a:pt x="4417" y="56"/>
                    <a:pt x="4317" y="135"/>
                    <a:pt x="4178" y="135"/>
                  </a:cubicBezTo>
                  <a:cubicBezTo>
                    <a:pt x="4158" y="137"/>
                    <a:pt x="4138" y="138"/>
                    <a:pt x="4119" y="138"/>
                  </a:cubicBezTo>
                  <a:cubicBezTo>
                    <a:pt x="4039" y="138"/>
                    <a:pt x="3961" y="125"/>
                    <a:pt x="3887" y="125"/>
                  </a:cubicBezTo>
                  <a:cubicBezTo>
                    <a:pt x="3795" y="125"/>
                    <a:pt x="3711" y="145"/>
                    <a:pt x="3641" y="235"/>
                  </a:cubicBezTo>
                  <a:cubicBezTo>
                    <a:pt x="3542" y="334"/>
                    <a:pt x="3382" y="314"/>
                    <a:pt x="3283" y="414"/>
                  </a:cubicBezTo>
                  <a:cubicBezTo>
                    <a:pt x="3203" y="480"/>
                    <a:pt x="3108" y="495"/>
                    <a:pt x="3008" y="495"/>
                  </a:cubicBezTo>
                  <a:cubicBezTo>
                    <a:pt x="2921" y="495"/>
                    <a:pt x="2829" y="484"/>
                    <a:pt x="2740" y="484"/>
                  </a:cubicBezTo>
                  <a:cubicBezTo>
                    <a:pt x="2626" y="484"/>
                    <a:pt x="2517" y="503"/>
                    <a:pt x="2428" y="593"/>
                  </a:cubicBezTo>
                  <a:cubicBezTo>
                    <a:pt x="2169" y="712"/>
                    <a:pt x="1891" y="752"/>
                    <a:pt x="1692" y="931"/>
                  </a:cubicBezTo>
                  <a:cubicBezTo>
                    <a:pt x="1550" y="1010"/>
                    <a:pt x="1410" y="1037"/>
                    <a:pt x="1270" y="1037"/>
                  </a:cubicBezTo>
                  <a:cubicBezTo>
                    <a:pt x="947" y="1037"/>
                    <a:pt x="627" y="890"/>
                    <a:pt x="301" y="890"/>
                  </a:cubicBezTo>
                  <a:cubicBezTo>
                    <a:pt x="235" y="890"/>
                    <a:pt x="168" y="896"/>
                    <a:pt x="100" y="911"/>
                  </a:cubicBezTo>
                  <a:cubicBezTo>
                    <a:pt x="1" y="1150"/>
                    <a:pt x="1" y="1408"/>
                    <a:pt x="140" y="1647"/>
                  </a:cubicBezTo>
                  <a:cubicBezTo>
                    <a:pt x="168" y="1650"/>
                    <a:pt x="196" y="1651"/>
                    <a:pt x="224" y="1651"/>
                  </a:cubicBezTo>
                  <a:cubicBezTo>
                    <a:pt x="546" y="1651"/>
                    <a:pt x="846" y="1486"/>
                    <a:pt x="1164" y="1486"/>
                  </a:cubicBezTo>
                  <a:cubicBezTo>
                    <a:pt x="1226" y="1486"/>
                    <a:pt x="1289" y="1493"/>
                    <a:pt x="1353" y="1508"/>
                  </a:cubicBezTo>
                  <a:cubicBezTo>
                    <a:pt x="1473" y="1508"/>
                    <a:pt x="1572" y="1488"/>
                    <a:pt x="1692" y="1488"/>
                  </a:cubicBezTo>
                  <a:cubicBezTo>
                    <a:pt x="1851" y="1329"/>
                    <a:pt x="2089" y="1448"/>
                    <a:pt x="2249" y="1309"/>
                  </a:cubicBezTo>
                  <a:cubicBezTo>
                    <a:pt x="3164" y="1010"/>
                    <a:pt x="4079" y="692"/>
                    <a:pt x="5034" y="394"/>
                  </a:cubicBezTo>
                  <a:cubicBezTo>
                    <a:pt x="5113" y="115"/>
                    <a:pt x="4855" y="95"/>
                    <a:pt x="4715" y="16"/>
                  </a:cubicBezTo>
                  <a:cubicBezTo>
                    <a:pt x="4675" y="6"/>
                    <a:pt x="4636" y="1"/>
                    <a:pt x="45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9"/>
            <p:cNvSpPr/>
            <p:nvPr/>
          </p:nvSpPr>
          <p:spPr>
            <a:xfrm>
              <a:off x="5128625" y="5148625"/>
              <a:ext cx="92525" cy="57400"/>
            </a:xfrm>
            <a:custGeom>
              <a:avLst/>
              <a:gdLst/>
              <a:ahLst/>
              <a:cxnLst/>
              <a:rect l="l" t="t" r="r" b="b"/>
              <a:pathLst>
                <a:path w="3701" h="2296" extrusionOk="0">
                  <a:moveTo>
                    <a:pt x="3601" y="1"/>
                  </a:moveTo>
                  <a:lnTo>
                    <a:pt x="3601" y="1"/>
                  </a:lnTo>
                  <a:cubicBezTo>
                    <a:pt x="2778" y="162"/>
                    <a:pt x="1938" y="388"/>
                    <a:pt x="1097" y="388"/>
                  </a:cubicBezTo>
                  <a:cubicBezTo>
                    <a:pt x="1003" y="388"/>
                    <a:pt x="910" y="385"/>
                    <a:pt x="816" y="379"/>
                  </a:cubicBezTo>
                  <a:cubicBezTo>
                    <a:pt x="774" y="402"/>
                    <a:pt x="734" y="411"/>
                    <a:pt x="694" y="411"/>
                  </a:cubicBezTo>
                  <a:cubicBezTo>
                    <a:pt x="549" y="411"/>
                    <a:pt x="416" y="290"/>
                    <a:pt x="268" y="290"/>
                  </a:cubicBezTo>
                  <a:cubicBezTo>
                    <a:pt x="245" y="290"/>
                    <a:pt x="223" y="293"/>
                    <a:pt x="199" y="299"/>
                  </a:cubicBezTo>
                  <a:cubicBezTo>
                    <a:pt x="100" y="339"/>
                    <a:pt x="0" y="399"/>
                    <a:pt x="120" y="518"/>
                  </a:cubicBezTo>
                  <a:cubicBezTo>
                    <a:pt x="140" y="578"/>
                    <a:pt x="140" y="598"/>
                    <a:pt x="120" y="637"/>
                  </a:cubicBezTo>
                  <a:cubicBezTo>
                    <a:pt x="140" y="717"/>
                    <a:pt x="219" y="797"/>
                    <a:pt x="239" y="816"/>
                  </a:cubicBezTo>
                  <a:cubicBezTo>
                    <a:pt x="438" y="995"/>
                    <a:pt x="180" y="1314"/>
                    <a:pt x="438" y="1493"/>
                  </a:cubicBezTo>
                  <a:cubicBezTo>
                    <a:pt x="518" y="1692"/>
                    <a:pt x="677" y="1811"/>
                    <a:pt x="677" y="2010"/>
                  </a:cubicBezTo>
                  <a:cubicBezTo>
                    <a:pt x="677" y="2090"/>
                    <a:pt x="737" y="2149"/>
                    <a:pt x="776" y="2209"/>
                  </a:cubicBezTo>
                  <a:cubicBezTo>
                    <a:pt x="822" y="2270"/>
                    <a:pt x="856" y="2296"/>
                    <a:pt x="905" y="2296"/>
                  </a:cubicBezTo>
                  <a:cubicBezTo>
                    <a:pt x="920" y="2296"/>
                    <a:pt x="937" y="2293"/>
                    <a:pt x="955" y="2288"/>
                  </a:cubicBezTo>
                  <a:cubicBezTo>
                    <a:pt x="1055" y="2229"/>
                    <a:pt x="1055" y="2149"/>
                    <a:pt x="1114" y="2070"/>
                  </a:cubicBezTo>
                  <a:cubicBezTo>
                    <a:pt x="1174" y="2030"/>
                    <a:pt x="1234" y="1970"/>
                    <a:pt x="1313" y="1911"/>
                  </a:cubicBezTo>
                  <a:cubicBezTo>
                    <a:pt x="1343" y="1881"/>
                    <a:pt x="1373" y="1866"/>
                    <a:pt x="1400" y="1866"/>
                  </a:cubicBezTo>
                  <a:cubicBezTo>
                    <a:pt x="1428" y="1866"/>
                    <a:pt x="1453" y="1881"/>
                    <a:pt x="1473" y="1911"/>
                  </a:cubicBezTo>
                  <a:cubicBezTo>
                    <a:pt x="1502" y="1940"/>
                    <a:pt x="1537" y="1955"/>
                    <a:pt x="1570" y="1955"/>
                  </a:cubicBezTo>
                  <a:cubicBezTo>
                    <a:pt x="1602" y="1955"/>
                    <a:pt x="1632" y="1940"/>
                    <a:pt x="1652" y="1911"/>
                  </a:cubicBezTo>
                  <a:lnTo>
                    <a:pt x="1652" y="1891"/>
                  </a:lnTo>
                  <a:cubicBezTo>
                    <a:pt x="1751" y="1791"/>
                    <a:pt x="1751" y="1692"/>
                    <a:pt x="1652" y="1572"/>
                  </a:cubicBezTo>
                  <a:lnTo>
                    <a:pt x="1134" y="1572"/>
                  </a:lnTo>
                  <a:cubicBezTo>
                    <a:pt x="916" y="1572"/>
                    <a:pt x="717" y="1493"/>
                    <a:pt x="697" y="1234"/>
                  </a:cubicBezTo>
                  <a:cubicBezTo>
                    <a:pt x="657" y="976"/>
                    <a:pt x="896" y="916"/>
                    <a:pt x="1095" y="896"/>
                  </a:cubicBezTo>
                  <a:cubicBezTo>
                    <a:pt x="1910" y="836"/>
                    <a:pt x="2686" y="637"/>
                    <a:pt x="3422" y="339"/>
                  </a:cubicBezTo>
                  <a:cubicBezTo>
                    <a:pt x="3522" y="240"/>
                    <a:pt x="3701" y="200"/>
                    <a:pt x="3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9"/>
            <p:cNvSpPr/>
            <p:nvPr/>
          </p:nvSpPr>
          <p:spPr>
            <a:xfrm>
              <a:off x="5118675" y="5055100"/>
              <a:ext cx="89550" cy="43450"/>
            </a:xfrm>
            <a:custGeom>
              <a:avLst/>
              <a:gdLst/>
              <a:ahLst/>
              <a:cxnLst/>
              <a:rect l="l" t="t" r="r" b="b"/>
              <a:pathLst>
                <a:path w="3582" h="1738" extrusionOk="0">
                  <a:moveTo>
                    <a:pt x="3373" y="0"/>
                  </a:moveTo>
                  <a:cubicBezTo>
                    <a:pt x="2699" y="0"/>
                    <a:pt x="2076" y="173"/>
                    <a:pt x="1453" y="400"/>
                  </a:cubicBezTo>
                  <a:cubicBezTo>
                    <a:pt x="1213" y="504"/>
                    <a:pt x="1035" y="556"/>
                    <a:pt x="884" y="556"/>
                  </a:cubicBezTo>
                  <a:cubicBezTo>
                    <a:pt x="658" y="556"/>
                    <a:pt x="494" y="439"/>
                    <a:pt x="279" y="201"/>
                  </a:cubicBezTo>
                  <a:cubicBezTo>
                    <a:pt x="242" y="176"/>
                    <a:pt x="205" y="159"/>
                    <a:pt x="168" y="159"/>
                  </a:cubicBezTo>
                  <a:cubicBezTo>
                    <a:pt x="146" y="159"/>
                    <a:pt x="123" y="166"/>
                    <a:pt x="100" y="181"/>
                  </a:cubicBezTo>
                  <a:cubicBezTo>
                    <a:pt x="40" y="340"/>
                    <a:pt x="40" y="479"/>
                    <a:pt x="1" y="599"/>
                  </a:cubicBezTo>
                  <a:lnTo>
                    <a:pt x="1" y="678"/>
                  </a:lnTo>
                  <a:cubicBezTo>
                    <a:pt x="100" y="857"/>
                    <a:pt x="21" y="1096"/>
                    <a:pt x="120" y="1215"/>
                  </a:cubicBezTo>
                  <a:cubicBezTo>
                    <a:pt x="140" y="1275"/>
                    <a:pt x="140" y="1355"/>
                    <a:pt x="140" y="1394"/>
                  </a:cubicBezTo>
                  <a:cubicBezTo>
                    <a:pt x="120" y="1394"/>
                    <a:pt x="120" y="1394"/>
                    <a:pt x="100" y="1454"/>
                  </a:cubicBezTo>
                  <a:cubicBezTo>
                    <a:pt x="60" y="1494"/>
                    <a:pt x="100" y="1514"/>
                    <a:pt x="140" y="1573"/>
                  </a:cubicBezTo>
                  <a:cubicBezTo>
                    <a:pt x="160" y="1633"/>
                    <a:pt x="160" y="1653"/>
                    <a:pt x="160" y="1693"/>
                  </a:cubicBezTo>
                  <a:cubicBezTo>
                    <a:pt x="200" y="1723"/>
                    <a:pt x="234" y="1738"/>
                    <a:pt x="267" y="1738"/>
                  </a:cubicBezTo>
                  <a:cubicBezTo>
                    <a:pt x="299" y="1738"/>
                    <a:pt x="329" y="1723"/>
                    <a:pt x="359" y="1693"/>
                  </a:cubicBezTo>
                  <a:cubicBezTo>
                    <a:pt x="498" y="1494"/>
                    <a:pt x="299" y="1235"/>
                    <a:pt x="498" y="1056"/>
                  </a:cubicBezTo>
                  <a:cubicBezTo>
                    <a:pt x="1493" y="857"/>
                    <a:pt x="2507" y="658"/>
                    <a:pt x="3482" y="340"/>
                  </a:cubicBezTo>
                  <a:cubicBezTo>
                    <a:pt x="3581" y="241"/>
                    <a:pt x="3581" y="101"/>
                    <a:pt x="3482" y="2"/>
                  </a:cubicBezTo>
                  <a:cubicBezTo>
                    <a:pt x="3445" y="1"/>
                    <a:pt x="3409" y="0"/>
                    <a:pt x="33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9"/>
            <p:cNvSpPr/>
            <p:nvPr/>
          </p:nvSpPr>
          <p:spPr>
            <a:xfrm>
              <a:off x="5411100" y="4964125"/>
              <a:ext cx="131825" cy="32550"/>
            </a:xfrm>
            <a:custGeom>
              <a:avLst/>
              <a:gdLst/>
              <a:ahLst/>
              <a:cxnLst/>
              <a:rect l="l" t="t" r="r" b="b"/>
              <a:pathLst>
                <a:path w="5273" h="1302" extrusionOk="0">
                  <a:moveTo>
                    <a:pt x="4755" y="1"/>
                  </a:moveTo>
                  <a:cubicBezTo>
                    <a:pt x="3323" y="100"/>
                    <a:pt x="1890" y="200"/>
                    <a:pt x="577" y="836"/>
                  </a:cubicBezTo>
                  <a:cubicBezTo>
                    <a:pt x="398" y="936"/>
                    <a:pt x="199" y="955"/>
                    <a:pt x="1" y="1035"/>
                  </a:cubicBezTo>
                  <a:cubicBezTo>
                    <a:pt x="1" y="1240"/>
                    <a:pt x="59" y="1302"/>
                    <a:pt x="147" y="1302"/>
                  </a:cubicBezTo>
                  <a:cubicBezTo>
                    <a:pt x="212" y="1302"/>
                    <a:pt x="294" y="1268"/>
                    <a:pt x="379" y="1234"/>
                  </a:cubicBezTo>
                  <a:cubicBezTo>
                    <a:pt x="836" y="1134"/>
                    <a:pt x="1333" y="1115"/>
                    <a:pt x="1731" y="916"/>
                  </a:cubicBezTo>
                  <a:cubicBezTo>
                    <a:pt x="1939" y="812"/>
                    <a:pt x="2104" y="683"/>
                    <a:pt x="2299" y="683"/>
                  </a:cubicBezTo>
                  <a:cubicBezTo>
                    <a:pt x="2403" y="683"/>
                    <a:pt x="2515" y="719"/>
                    <a:pt x="2646" y="816"/>
                  </a:cubicBezTo>
                  <a:cubicBezTo>
                    <a:pt x="2700" y="860"/>
                    <a:pt x="2753" y="879"/>
                    <a:pt x="2803" y="879"/>
                  </a:cubicBezTo>
                  <a:cubicBezTo>
                    <a:pt x="2958" y="879"/>
                    <a:pt x="3093" y="703"/>
                    <a:pt x="3183" y="538"/>
                  </a:cubicBezTo>
                  <a:cubicBezTo>
                    <a:pt x="3270" y="443"/>
                    <a:pt x="3383" y="430"/>
                    <a:pt x="3497" y="430"/>
                  </a:cubicBezTo>
                  <a:cubicBezTo>
                    <a:pt x="3538" y="430"/>
                    <a:pt x="3579" y="432"/>
                    <a:pt x="3619" y="432"/>
                  </a:cubicBezTo>
                  <a:cubicBezTo>
                    <a:pt x="3725" y="432"/>
                    <a:pt x="3826" y="421"/>
                    <a:pt x="3900" y="339"/>
                  </a:cubicBezTo>
                  <a:cubicBezTo>
                    <a:pt x="3962" y="297"/>
                    <a:pt x="4020" y="271"/>
                    <a:pt x="4075" y="271"/>
                  </a:cubicBezTo>
                  <a:cubicBezTo>
                    <a:pt x="4124" y="271"/>
                    <a:pt x="4171" y="292"/>
                    <a:pt x="4218" y="339"/>
                  </a:cubicBezTo>
                  <a:cubicBezTo>
                    <a:pt x="4253" y="335"/>
                    <a:pt x="4289" y="333"/>
                    <a:pt x="4326" y="333"/>
                  </a:cubicBezTo>
                  <a:cubicBezTo>
                    <a:pt x="4477" y="333"/>
                    <a:pt x="4634" y="361"/>
                    <a:pt x="4785" y="361"/>
                  </a:cubicBezTo>
                  <a:cubicBezTo>
                    <a:pt x="4960" y="361"/>
                    <a:pt x="5128" y="323"/>
                    <a:pt x="5272" y="160"/>
                  </a:cubicBezTo>
                  <a:cubicBezTo>
                    <a:pt x="5223" y="78"/>
                    <a:pt x="5151" y="64"/>
                    <a:pt x="5074" y="64"/>
                  </a:cubicBezTo>
                  <a:cubicBezTo>
                    <a:pt x="5029" y="64"/>
                    <a:pt x="4982" y="69"/>
                    <a:pt x="4937" y="69"/>
                  </a:cubicBezTo>
                  <a:cubicBezTo>
                    <a:pt x="4869" y="69"/>
                    <a:pt x="4804" y="57"/>
                    <a:pt x="4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9"/>
            <p:cNvSpPr/>
            <p:nvPr/>
          </p:nvSpPr>
          <p:spPr>
            <a:xfrm>
              <a:off x="5128625" y="5091950"/>
              <a:ext cx="118375" cy="40075"/>
            </a:xfrm>
            <a:custGeom>
              <a:avLst/>
              <a:gdLst/>
              <a:ahLst/>
              <a:cxnLst/>
              <a:rect l="l" t="t" r="r" b="b"/>
              <a:pathLst>
                <a:path w="4735" h="1603" extrusionOk="0">
                  <a:moveTo>
                    <a:pt x="4337" y="0"/>
                  </a:moveTo>
                  <a:cubicBezTo>
                    <a:pt x="4246" y="63"/>
                    <a:pt x="4143" y="77"/>
                    <a:pt x="4035" y="77"/>
                  </a:cubicBezTo>
                  <a:cubicBezTo>
                    <a:pt x="3952" y="77"/>
                    <a:pt x="3866" y="69"/>
                    <a:pt x="3781" y="69"/>
                  </a:cubicBezTo>
                  <a:cubicBezTo>
                    <a:pt x="3663" y="69"/>
                    <a:pt x="3547" y="84"/>
                    <a:pt x="3442" y="159"/>
                  </a:cubicBezTo>
                  <a:cubicBezTo>
                    <a:pt x="2544" y="354"/>
                    <a:pt x="1685" y="856"/>
                    <a:pt x="713" y="856"/>
                  </a:cubicBezTo>
                  <a:cubicBezTo>
                    <a:pt x="694" y="856"/>
                    <a:pt x="676" y="856"/>
                    <a:pt x="657" y="855"/>
                  </a:cubicBezTo>
                  <a:cubicBezTo>
                    <a:pt x="617" y="796"/>
                    <a:pt x="538" y="756"/>
                    <a:pt x="458" y="716"/>
                  </a:cubicBezTo>
                  <a:cubicBezTo>
                    <a:pt x="359" y="716"/>
                    <a:pt x="299" y="716"/>
                    <a:pt x="219" y="756"/>
                  </a:cubicBezTo>
                  <a:cubicBezTo>
                    <a:pt x="140" y="776"/>
                    <a:pt x="100" y="816"/>
                    <a:pt x="40" y="895"/>
                  </a:cubicBezTo>
                  <a:cubicBezTo>
                    <a:pt x="0" y="975"/>
                    <a:pt x="0" y="1054"/>
                    <a:pt x="0" y="1114"/>
                  </a:cubicBezTo>
                  <a:cubicBezTo>
                    <a:pt x="40" y="1273"/>
                    <a:pt x="0" y="1452"/>
                    <a:pt x="120" y="1572"/>
                  </a:cubicBezTo>
                  <a:cubicBezTo>
                    <a:pt x="177" y="1592"/>
                    <a:pt x="232" y="1602"/>
                    <a:pt x="284" y="1602"/>
                  </a:cubicBezTo>
                  <a:cubicBezTo>
                    <a:pt x="430" y="1602"/>
                    <a:pt x="554" y="1524"/>
                    <a:pt x="657" y="1393"/>
                  </a:cubicBezTo>
                  <a:cubicBezTo>
                    <a:pt x="756" y="1393"/>
                    <a:pt x="896" y="1373"/>
                    <a:pt x="995" y="1373"/>
                  </a:cubicBezTo>
                  <a:cubicBezTo>
                    <a:pt x="1114" y="1273"/>
                    <a:pt x="1254" y="1293"/>
                    <a:pt x="1353" y="1213"/>
                  </a:cubicBezTo>
                  <a:cubicBezTo>
                    <a:pt x="1413" y="1194"/>
                    <a:pt x="1492" y="1194"/>
                    <a:pt x="1532" y="1194"/>
                  </a:cubicBezTo>
                  <a:cubicBezTo>
                    <a:pt x="1691" y="1054"/>
                    <a:pt x="1910" y="1154"/>
                    <a:pt x="2049" y="1054"/>
                  </a:cubicBezTo>
                  <a:cubicBezTo>
                    <a:pt x="2149" y="1015"/>
                    <a:pt x="2288" y="1015"/>
                    <a:pt x="2388" y="995"/>
                  </a:cubicBezTo>
                  <a:cubicBezTo>
                    <a:pt x="2447" y="975"/>
                    <a:pt x="2507" y="895"/>
                    <a:pt x="2587" y="855"/>
                  </a:cubicBezTo>
                  <a:cubicBezTo>
                    <a:pt x="2626" y="816"/>
                    <a:pt x="2686" y="816"/>
                    <a:pt x="2726" y="816"/>
                  </a:cubicBezTo>
                  <a:cubicBezTo>
                    <a:pt x="2885" y="696"/>
                    <a:pt x="3124" y="796"/>
                    <a:pt x="3283" y="676"/>
                  </a:cubicBezTo>
                  <a:cubicBezTo>
                    <a:pt x="3323" y="656"/>
                    <a:pt x="3382" y="656"/>
                    <a:pt x="3422" y="656"/>
                  </a:cubicBezTo>
                  <a:cubicBezTo>
                    <a:pt x="3502" y="587"/>
                    <a:pt x="3596" y="587"/>
                    <a:pt x="3693" y="587"/>
                  </a:cubicBezTo>
                  <a:cubicBezTo>
                    <a:pt x="3790" y="587"/>
                    <a:pt x="3890" y="587"/>
                    <a:pt x="3979" y="517"/>
                  </a:cubicBezTo>
                  <a:lnTo>
                    <a:pt x="4039" y="497"/>
                  </a:lnTo>
                  <a:lnTo>
                    <a:pt x="4118" y="497"/>
                  </a:lnTo>
                  <a:cubicBezTo>
                    <a:pt x="4297" y="378"/>
                    <a:pt x="4735" y="458"/>
                    <a:pt x="44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9"/>
            <p:cNvSpPr/>
            <p:nvPr/>
          </p:nvSpPr>
          <p:spPr>
            <a:xfrm>
              <a:off x="5595100" y="4924350"/>
              <a:ext cx="96025" cy="33825"/>
            </a:xfrm>
            <a:custGeom>
              <a:avLst/>
              <a:gdLst/>
              <a:ahLst/>
              <a:cxnLst/>
              <a:rect l="l" t="t" r="r" b="b"/>
              <a:pathLst>
                <a:path w="3841" h="1353" extrusionOk="0">
                  <a:moveTo>
                    <a:pt x="3721" y="0"/>
                  </a:moveTo>
                  <a:lnTo>
                    <a:pt x="3721" y="0"/>
                  </a:lnTo>
                  <a:cubicBezTo>
                    <a:pt x="3064" y="239"/>
                    <a:pt x="2388" y="338"/>
                    <a:pt x="1732" y="537"/>
                  </a:cubicBezTo>
                  <a:cubicBezTo>
                    <a:pt x="1155" y="716"/>
                    <a:pt x="538" y="657"/>
                    <a:pt x="1" y="1035"/>
                  </a:cubicBezTo>
                  <a:cubicBezTo>
                    <a:pt x="1" y="1194"/>
                    <a:pt x="100" y="1293"/>
                    <a:pt x="200" y="1353"/>
                  </a:cubicBezTo>
                  <a:cubicBezTo>
                    <a:pt x="598" y="1214"/>
                    <a:pt x="1075" y="1313"/>
                    <a:pt x="1453" y="1035"/>
                  </a:cubicBezTo>
                  <a:cubicBezTo>
                    <a:pt x="1510" y="1039"/>
                    <a:pt x="1568" y="1042"/>
                    <a:pt x="1624" y="1042"/>
                  </a:cubicBezTo>
                  <a:cubicBezTo>
                    <a:pt x="2278" y="1042"/>
                    <a:pt x="2901" y="748"/>
                    <a:pt x="3542" y="657"/>
                  </a:cubicBezTo>
                  <a:cubicBezTo>
                    <a:pt x="3661" y="458"/>
                    <a:pt x="3840" y="259"/>
                    <a:pt x="3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9"/>
            <p:cNvSpPr/>
            <p:nvPr/>
          </p:nvSpPr>
          <p:spPr>
            <a:xfrm>
              <a:off x="5119675" y="5014950"/>
              <a:ext cx="122375" cy="46175"/>
            </a:xfrm>
            <a:custGeom>
              <a:avLst/>
              <a:gdLst/>
              <a:ahLst/>
              <a:cxnLst/>
              <a:rect l="l" t="t" r="r" b="b"/>
              <a:pathLst>
                <a:path w="4895" h="1847" extrusionOk="0">
                  <a:moveTo>
                    <a:pt x="4756" y="0"/>
                  </a:moveTo>
                  <a:cubicBezTo>
                    <a:pt x="4724" y="0"/>
                    <a:pt x="4688" y="8"/>
                    <a:pt x="4655" y="17"/>
                  </a:cubicBezTo>
                  <a:cubicBezTo>
                    <a:pt x="3999" y="215"/>
                    <a:pt x="3382" y="395"/>
                    <a:pt x="2746" y="574"/>
                  </a:cubicBezTo>
                  <a:cubicBezTo>
                    <a:pt x="1990" y="792"/>
                    <a:pt x="1214" y="1031"/>
                    <a:pt x="458" y="1270"/>
                  </a:cubicBezTo>
                  <a:cubicBezTo>
                    <a:pt x="378" y="1449"/>
                    <a:pt x="100" y="1310"/>
                    <a:pt x="60" y="1509"/>
                  </a:cubicBezTo>
                  <a:cubicBezTo>
                    <a:pt x="0" y="1628"/>
                    <a:pt x="0" y="1747"/>
                    <a:pt x="100" y="1807"/>
                  </a:cubicBezTo>
                  <a:cubicBezTo>
                    <a:pt x="160" y="1847"/>
                    <a:pt x="199" y="1847"/>
                    <a:pt x="259" y="1847"/>
                  </a:cubicBezTo>
                  <a:cubicBezTo>
                    <a:pt x="478" y="1588"/>
                    <a:pt x="816" y="1568"/>
                    <a:pt x="1114" y="1469"/>
                  </a:cubicBezTo>
                  <a:cubicBezTo>
                    <a:pt x="2308" y="1091"/>
                    <a:pt x="3482" y="733"/>
                    <a:pt x="4675" y="395"/>
                  </a:cubicBezTo>
                  <a:cubicBezTo>
                    <a:pt x="4775" y="295"/>
                    <a:pt x="4894" y="215"/>
                    <a:pt x="4854" y="76"/>
                  </a:cubicBezTo>
                  <a:cubicBezTo>
                    <a:pt x="4842" y="17"/>
                    <a:pt x="4803" y="0"/>
                    <a:pt x="47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9"/>
            <p:cNvSpPr/>
            <p:nvPr/>
          </p:nvSpPr>
          <p:spPr>
            <a:xfrm>
              <a:off x="5429625" y="4893425"/>
              <a:ext cx="103350" cy="27050"/>
            </a:xfrm>
            <a:custGeom>
              <a:avLst/>
              <a:gdLst/>
              <a:ahLst/>
              <a:cxnLst/>
              <a:rect l="l" t="t" r="r" b="b"/>
              <a:pathLst>
                <a:path w="4134" h="1082" extrusionOk="0">
                  <a:moveTo>
                    <a:pt x="3905" y="1"/>
                  </a:moveTo>
                  <a:cubicBezTo>
                    <a:pt x="3534" y="1"/>
                    <a:pt x="3179" y="76"/>
                    <a:pt x="2840" y="183"/>
                  </a:cubicBezTo>
                  <a:cubicBezTo>
                    <a:pt x="1925" y="501"/>
                    <a:pt x="950" y="561"/>
                    <a:pt x="15" y="740"/>
                  </a:cubicBezTo>
                  <a:cubicBezTo>
                    <a:pt x="0" y="1046"/>
                    <a:pt x="150" y="1081"/>
                    <a:pt x="346" y="1081"/>
                  </a:cubicBezTo>
                  <a:cubicBezTo>
                    <a:pt x="405" y="1081"/>
                    <a:pt x="468" y="1078"/>
                    <a:pt x="533" y="1078"/>
                  </a:cubicBezTo>
                  <a:cubicBezTo>
                    <a:pt x="1647" y="919"/>
                    <a:pt x="2761" y="621"/>
                    <a:pt x="3855" y="382"/>
                  </a:cubicBezTo>
                  <a:cubicBezTo>
                    <a:pt x="3934" y="262"/>
                    <a:pt x="4133" y="203"/>
                    <a:pt x="4034" y="4"/>
                  </a:cubicBezTo>
                  <a:cubicBezTo>
                    <a:pt x="3991" y="2"/>
                    <a:pt x="3948" y="1"/>
                    <a:pt x="39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9"/>
            <p:cNvSpPr/>
            <p:nvPr/>
          </p:nvSpPr>
          <p:spPr>
            <a:xfrm>
              <a:off x="5119175" y="4950200"/>
              <a:ext cx="93025" cy="36325"/>
            </a:xfrm>
            <a:custGeom>
              <a:avLst/>
              <a:gdLst/>
              <a:ahLst/>
              <a:cxnLst/>
              <a:rect l="l" t="t" r="r" b="b"/>
              <a:pathLst>
                <a:path w="3721" h="1453" extrusionOk="0">
                  <a:moveTo>
                    <a:pt x="299" y="1"/>
                  </a:moveTo>
                  <a:cubicBezTo>
                    <a:pt x="140" y="180"/>
                    <a:pt x="299" y="398"/>
                    <a:pt x="100" y="518"/>
                  </a:cubicBezTo>
                  <a:cubicBezTo>
                    <a:pt x="1" y="657"/>
                    <a:pt x="1" y="776"/>
                    <a:pt x="120" y="876"/>
                  </a:cubicBezTo>
                  <a:cubicBezTo>
                    <a:pt x="199" y="955"/>
                    <a:pt x="199" y="1075"/>
                    <a:pt x="199" y="1174"/>
                  </a:cubicBezTo>
                  <a:cubicBezTo>
                    <a:pt x="199" y="1254"/>
                    <a:pt x="199" y="1314"/>
                    <a:pt x="219" y="1393"/>
                  </a:cubicBezTo>
                  <a:cubicBezTo>
                    <a:pt x="239" y="1413"/>
                    <a:pt x="299" y="1413"/>
                    <a:pt x="319" y="1453"/>
                  </a:cubicBezTo>
                  <a:cubicBezTo>
                    <a:pt x="796" y="1274"/>
                    <a:pt x="1274" y="1174"/>
                    <a:pt x="1731" y="1075"/>
                  </a:cubicBezTo>
                  <a:cubicBezTo>
                    <a:pt x="2388" y="975"/>
                    <a:pt x="3024" y="796"/>
                    <a:pt x="3621" y="518"/>
                  </a:cubicBezTo>
                  <a:cubicBezTo>
                    <a:pt x="3720" y="418"/>
                    <a:pt x="3720" y="359"/>
                    <a:pt x="3621" y="259"/>
                  </a:cubicBezTo>
                  <a:cubicBezTo>
                    <a:pt x="2623" y="317"/>
                    <a:pt x="1681" y="818"/>
                    <a:pt x="652" y="818"/>
                  </a:cubicBezTo>
                  <a:cubicBezTo>
                    <a:pt x="614" y="818"/>
                    <a:pt x="576" y="818"/>
                    <a:pt x="538" y="816"/>
                  </a:cubicBezTo>
                  <a:cubicBezTo>
                    <a:pt x="398" y="518"/>
                    <a:pt x="478" y="259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9"/>
            <p:cNvSpPr/>
            <p:nvPr/>
          </p:nvSpPr>
          <p:spPr>
            <a:xfrm>
              <a:off x="5593625" y="4863675"/>
              <a:ext cx="78100" cy="25875"/>
            </a:xfrm>
            <a:custGeom>
              <a:avLst/>
              <a:gdLst/>
              <a:ahLst/>
              <a:cxnLst/>
              <a:rect l="l" t="t" r="r" b="b"/>
              <a:pathLst>
                <a:path w="3124" h="1035" extrusionOk="0">
                  <a:moveTo>
                    <a:pt x="2905" y="0"/>
                  </a:moveTo>
                  <a:cubicBezTo>
                    <a:pt x="1950" y="179"/>
                    <a:pt x="1015" y="398"/>
                    <a:pt x="80" y="677"/>
                  </a:cubicBezTo>
                  <a:cubicBezTo>
                    <a:pt x="0" y="876"/>
                    <a:pt x="120" y="955"/>
                    <a:pt x="259" y="1035"/>
                  </a:cubicBezTo>
                  <a:cubicBezTo>
                    <a:pt x="1253" y="955"/>
                    <a:pt x="2208" y="736"/>
                    <a:pt x="3123" y="378"/>
                  </a:cubicBezTo>
                  <a:cubicBezTo>
                    <a:pt x="3123" y="199"/>
                    <a:pt x="3024" y="100"/>
                    <a:pt x="2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9"/>
            <p:cNvSpPr/>
            <p:nvPr/>
          </p:nvSpPr>
          <p:spPr>
            <a:xfrm>
              <a:off x="5306175" y="4922775"/>
              <a:ext cx="94000" cy="23975"/>
            </a:xfrm>
            <a:custGeom>
              <a:avLst/>
              <a:gdLst/>
              <a:ahLst/>
              <a:cxnLst/>
              <a:rect l="l" t="t" r="r" b="b"/>
              <a:pathLst>
                <a:path w="3760" h="959" extrusionOk="0">
                  <a:moveTo>
                    <a:pt x="3495" y="1"/>
                  </a:moveTo>
                  <a:cubicBezTo>
                    <a:pt x="3435" y="1"/>
                    <a:pt x="3369" y="25"/>
                    <a:pt x="3302" y="63"/>
                  </a:cubicBezTo>
                  <a:cubicBezTo>
                    <a:pt x="2208" y="63"/>
                    <a:pt x="1273" y="600"/>
                    <a:pt x="199" y="700"/>
                  </a:cubicBezTo>
                  <a:cubicBezTo>
                    <a:pt x="120" y="700"/>
                    <a:pt x="80" y="859"/>
                    <a:pt x="0" y="958"/>
                  </a:cubicBezTo>
                  <a:cubicBezTo>
                    <a:pt x="895" y="839"/>
                    <a:pt x="1810" y="899"/>
                    <a:pt x="2666" y="521"/>
                  </a:cubicBezTo>
                  <a:cubicBezTo>
                    <a:pt x="2905" y="421"/>
                    <a:pt x="3243" y="461"/>
                    <a:pt x="3501" y="421"/>
                  </a:cubicBezTo>
                  <a:cubicBezTo>
                    <a:pt x="3641" y="362"/>
                    <a:pt x="3760" y="262"/>
                    <a:pt x="3660" y="103"/>
                  </a:cubicBezTo>
                  <a:cubicBezTo>
                    <a:pt x="3619" y="30"/>
                    <a:pt x="3561" y="1"/>
                    <a:pt x="34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9"/>
            <p:cNvSpPr/>
            <p:nvPr/>
          </p:nvSpPr>
          <p:spPr>
            <a:xfrm>
              <a:off x="5618975" y="4964625"/>
              <a:ext cx="78100" cy="22400"/>
            </a:xfrm>
            <a:custGeom>
              <a:avLst/>
              <a:gdLst/>
              <a:ahLst/>
              <a:cxnLst/>
              <a:rect l="l" t="t" r="r" b="b"/>
              <a:pathLst>
                <a:path w="3124" h="896" extrusionOk="0">
                  <a:moveTo>
                    <a:pt x="2229" y="0"/>
                  </a:moveTo>
                  <a:cubicBezTo>
                    <a:pt x="1572" y="219"/>
                    <a:pt x="816" y="199"/>
                    <a:pt x="120" y="498"/>
                  </a:cubicBezTo>
                  <a:cubicBezTo>
                    <a:pt x="1" y="717"/>
                    <a:pt x="1" y="896"/>
                    <a:pt x="319" y="896"/>
                  </a:cubicBezTo>
                  <a:cubicBezTo>
                    <a:pt x="1294" y="796"/>
                    <a:pt x="2209" y="597"/>
                    <a:pt x="3124" y="339"/>
                  </a:cubicBezTo>
                  <a:cubicBezTo>
                    <a:pt x="3071" y="318"/>
                    <a:pt x="3014" y="311"/>
                    <a:pt x="2954" y="311"/>
                  </a:cubicBezTo>
                  <a:cubicBezTo>
                    <a:pt x="2844" y="311"/>
                    <a:pt x="2726" y="334"/>
                    <a:pt x="2617" y="334"/>
                  </a:cubicBezTo>
                  <a:cubicBezTo>
                    <a:pt x="2447" y="334"/>
                    <a:pt x="2298" y="279"/>
                    <a:pt x="22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9"/>
            <p:cNvSpPr/>
            <p:nvPr/>
          </p:nvSpPr>
          <p:spPr>
            <a:xfrm>
              <a:off x="5484200" y="4853725"/>
              <a:ext cx="77125" cy="25875"/>
            </a:xfrm>
            <a:custGeom>
              <a:avLst/>
              <a:gdLst/>
              <a:ahLst/>
              <a:cxnLst/>
              <a:rect l="l" t="t" r="r" b="b"/>
              <a:pathLst>
                <a:path w="3085" h="1035" extrusionOk="0">
                  <a:moveTo>
                    <a:pt x="3044" y="0"/>
                  </a:moveTo>
                  <a:cubicBezTo>
                    <a:pt x="2487" y="140"/>
                    <a:pt x="1891" y="259"/>
                    <a:pt x="1334" y="398"/>
                  </a:cubicBezTo>
                  <a:cubicBezTo>
                    <a:pt x="1155" y="498"/>
                    <a:pt x="956" y="538"/>
                    <a:pt x="796" y="557"/>
                  </a:cubicBezTo>
                  <a:cubicBezTo>
                    <a:pt x="538" y="597"/>
                    <a:pt x="319" y="677"/>
                    <a:pt x="100" y="756"/>
                  </a:cubicBezTo>
                  <a:cubicBezTo>
                    <a:pt x="1" y="856"/>
                    <a:pt x="1" y="935"/>
                    <a:pt x="120" y="1035"/>
                  </a:cubicBezTo>
                  <a:cubicBezTo>
                    <a:pt x="1115" y="896"/>
                    <a:pt x="2109" y="776"/>
                    <a:pt x="3084" y="438"/>
                  </a:cubicBezTo>
                  <a:cubicBezTo>
                    <a:pt x="3044" y="279"/>
                    <a:pt x="3044" y="160"/>
                    <a:pt x="3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9"/>
            <p:cNvSpPr/>
            <p:nvPr/>
          </p:nvSpPr>
          <p:spPr>
            <a:xfrm>
              <a:off x="5279300" y="4775650"/>
              <a:ext cx="94525" cy="20900"/>
            </a:xfrm>
            <a:custGeom>
              <a:avLst/>
              <a:gdLst/>
              <a:ahLst/>
              <a:cxnLst/>
              <a:rect l="l" t="t" r="r" b="b"/>
              <a:pathLst>
                <a:path w="3781" h="836" extrusionOk="0">
                  <a:moveTo>
                    <a:pt x="3363" y="0"/>
                  </a:moveTo>
                  <a:cubicBezTo>
                    <a:pt x="2686" y="120"/>
                    <a:pt x="1990" y="239"/>
                    <a:pt x="1294" y="378"/>
                  </a:cubicBezTo>
                  <a:cubicBezTo>
                    <a:pt x="1195" y="425"/>
                    <a:pt x="1093" y="436"/>
                    <a:pt x="990" y="436"/>
                  </a:cubicBezTo>
                  <a:cubicBezTo>
                    <a:pt x="897" y="436"/>
                    <a:pt x="804" y="427"/>
                    <a:pt x="710" y="427"/>
                  </a:cubicBezTo>
                  <a:cubicBezTo>
                    <a:pt x="599" y="427"/>
                    <a:pt x="487" y="440"/>
                    <a:pt x="379" y="498"/>
                  </a:cubicBezTo>
                  <a:cubicBezTo>
                    <a:pt x="279" y="498"/>
                    <a:pt x="180" y="517"/>
                    <a:pt x="81" y="537"/>
                  </a:cubicBezTo>
                  <a:cubicBezTo>
                    <a:pt x="61" y="597"/>
                    <a:pt x="41" y="617"/>
                    <a:pt x="1" y="677"/>
                  </a:cubicBezTo>
                  <a:cubicBezTo>
                    <a:pt x="180" y="697"/>
                    <a:pt x="379" y="697"/>
                    <a:pt x="558" y="697"/>
                  </a:cubicBezTo>
                  <a:cubicBezTo>
                    <a:pt x="598" y="736"/>
                    <a:pt x="657" y="796"/>
                    <a:pt x="737" y="836"/>
                  </a:cubicBezTo>
                  <a:cubicBezTo>
                    <a:pt x="1752" y="617"/>
                    <a:pt x="2826" y="617"/>
                    <a:pt x="3781" y="199"/>
                  </a:cubicBezTo>
                  <a:cubicBezTo>
                    <a:pt x="3721" y="0"/>
                    <a:pt x="3482" y="100"/>
                    <a:pt x="3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9"/>
            <p:cNvSpPr/>
            <p:nvPr/>
          </p:nvSpPr>
          <p:spPr>
            <a:xfrm>
              <a:off x="5530450" y="4950200"/>
              <a:ext cx="69650" cy="18075"/>
            </a:xfrm>
            <a:custGeom>
              <a:avLst/>
              <a:gdLst/>
              <a:ahLst/>
              <a:cxnLst/>
              <a:rect l="l" t="t" r="r" b="b"/>
              <a:pathLst>
                <a:path w="2786" h="723" extrusionOk="0">
                  <a:moveTo>
                    <a:pt x="2587" y="1"/>
                  </a:moveTo>
                  <a:cubicBezTo>
                    <a:pt x="1692" y="1"/>
                    <a:pt x="836" y="279"/>
                    <a:pt x="1" y="558"/>
                  </a:cubicBezTo>
                  <a:cubicBezTo>
                    <a:pt x="86" y="700"/>
                    <a:pt x="222" y="720"/>
                    <a:pt x="365" y="720"/>
                  </a:cubicBezTo>
                  <a:cubicBezTo>
                    <a:pt x="423" y="720"/>
                    <a:pt x="481" y="717"/>
                    <a:pt x="538" y="717"/>
                  </a:cubicBezTo>
                  <a:cubicBezTo>
                    <a:pt x="613" y="663"/>
                    <a:pt x="699" y="644"/>
                    <a:pt x="790" y="644"/>
                  </a:cubicBezTo>
                  <a:cubicBezTo>
                    <a:pt x="869" y="644"/>
                    <a:pt x="952" y="659"/>
                    <a:pt x="1035" y="677"/>
                  </a:cubicBezTo>
                  <a:cubicBezTo>
                    <a:pt x="1146" y="695"/>
                    <a:pt x="1265" y="722"/>
                    <a:pt x="1380" y="722"/>
                  </a:cubicBezTo>
                  <a:cubicBezTo>
                    <a:pt x="1515" y="722"/>
                    <a:pt x="1644" y="686"/>
                    <a:pt x="1751" y="558"/>
                  </a:cubicBezTo>
                  <a:cubicBezTo>
                    <a:pt x="1778" y="559"/>
                    <a:pt x="1805" y="560"/>
                    <a:pt x="1831" y="560"/>
                  </a:cubicBezTo>
                  <a:cubicBezTo>
                    <a:pt x="2160" y="560"/>
                    <a:pt x="2473" y="451"/>
                    <a:pt x="2786" y="359"/>
                  </a:cubicBezTo>
                  <a:cubicBezTo>
                    <a:pt x="2786" y="200"/>
                    <a:pt x="2746" y="80"/>
                    <a:pt x="25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9"/>
            <p:cNvSpPr/>
            <p:nvPr/>
          </p:nvSpPr>
          <p:spPr>
            <a:xfrm>
              <a:off x="5499125" y="4911900"/>
              <a:ext cx="88050" cy="21725"/>
            </a:xfrm>
            <a:custGeom>
              <a:avLst/>
              <a:gdLst/>
              <a:ahLst/>
              <a:cxnLst/>
              <a:rect l="l" t="t" r="r" b="b"/>
              <a:pathLst>
                <a:path w="3522" h="869" extrusionOk="0">
                  <a:moveTo>
                    <a:pt x="3183" y="1"/>
                  </a:moveTo>
                  <a:cubicBezTo>
                    <a:pt x="2694" y="204"/>
                    <a:pt x="2247" y="421"/>
                    <a:pt x="1697" y="421"/>
                  </a:cubicBezTo>
                  <a:cubicBezTo>
                    <a:pt x="1599" y="421"/>
                    <a:pt x="1498" y="414"/>
                    <a:pt x="1393" y="399"/>
                  </a:cubicBezTo>
                  <a:cubicBezTo>
                    <a:pt x="1278" y="381"/>
                    <a:pt x="1140" y="366"/>
                    <a:pt x="994" y="366"/>
                  </a:cubicBezTo>
                  <a:cubicBezTo>
                    <a:pt x="634" y="366"/>
                    <a:pt x="227" y="460"/>
                    <a:pt x="1" y="856"/>
                  </a:cubicBezTo>
                  <a:cubicBezTo>
                    <a:pt x="79" y="864"/>
                    <a:pt x="157" y="868"/>
                    <a:pt x="234" y="868"/>
                  </a:cubicBezTo>
                  <a:cubicBezTo>
                    <a:pt x="553" y="868"/>
                    <a:pt x="866" y="801"/>
                    <a:pt x="1154" y="657"/>
                  </a:cubicBezTo>
                  <a:cubicBezTo>
                    <a:pt x="1228" y="628"/>
                    <a:pt x="1324" y="576"/>
                    <a:pt x="1409" y="576"/>
                  </a:cubicBezTo>
                  <a:cubicBezTo>
                    <a:pt x="1439" y="576"/>
                    <a:pt x="1467" y="582"/>
                    <a:pt x="1493" y="598"/>
                  </a:cubicBezTo>
                  <a:cubicBezTo>
                    <a:pt x="1737" y="732"/>
                    <a:pt x="1964" y="788"/>
                    <a:pt x="2179" y="788"/>
                  </a:cubicBezTo>
                  <a:cubicBezTo>
                    <a:pt x="2666" y="788"/>
                    <a:pt x="3094" y="503"/>
                    <a:pt x="3522" y="200"/>
                  </a:cubicBezTo>
                  <a:cubicBezTo>
                    <a:pt x="3482" y="21"/>
                    <a:pt x="3283" y="120"/>
                    <a:pt x="3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9"/>
            <p:cNvSpPr/>
            <p:nvPr/>
          </p:nvSpPr>
          <p:spPr>
            <a:xfrm>
              <a:off x="5116200" y="4984225"/>
              <a:ext cx="38300" cy="68050"/>
            </a:xfrm>
            <a:custGeom>
              <a:avLst/>
              <a:gdLst/>
              <a:ahLst/>
              <a:cxnLst/>
              <a:rect l="l" t="t" r="r" b="b"/>
              <a:pathLst>
                <a:path w="1532" h="2722" extrusionOk="0">
                  <a:moveTo>
                    <a:pt x="281" y="0"/>
                  </a:moveTo>
                  <a:cubicBezTo>
                    <a:pt x="252" y="0"/>
                    <a:pt x="232" y="14"/>
                    <a:pt x="219" y="52"/>
                  </a:cubicBezTo>
                  <a:cubicBezTo>
                    <a:pt x="139" y="151"/>
                    <a:pt x="139" y="291"/>
                    <a:pt x="199" y="410"/>
                  </a:cubicBezTo>
                  <a:cubicBezTo>
                    <a:pt x="219" y="510"/>
                    <a:pt x="219" y="629"/>
                    <a:pt x="219" y="748"/>
                  </a:cubicBezTo>
                  <a:cubicBezTo>
                    <a:pt x="139" y="987"/>
                    <a:pt x="0" y="1206"/>
                    <a:pt x="100" y="1444"/>
                  </a:cubicBezTo>
                  <a:cubicBezTo>
                    <a:pt x="239" y="1783"/>
                    <a:pt x="139" y="2101"/>
                    <a:pt x="159" y="2419"/>
                  </a:cubicBezTo>
                  <a:cubicBezTo>
                    <a:pt x="159" y="2499"/>
                    <a:pt x="159" y="2598"/>
                    <a:pt x="199" y="2678"/>
                  </a:cubicBezTo>
                  <a:cubicBezTo>
                    <a:pt x="239" y="2678"/>
                    <a:pt x="259" y="2698"/>
                    <a:pt x="318" y="2698"/>
                  </a:cubicBezTo>
                  <a:cubicBezTo>
                    <a:pt x="328" y="2690"/>
                    <a:pt x="341" y="2688"/>
                    <a:pt x="355" y="2688"/>
                  </a:cubicBezTo>
                  <a:cubicBezTo>
                    <a:pt x="404" y="2688"/>
                    <a:pt x="474" y="2721"/>
                    <a:pt x="527" y="2721"/>
                  </a:cubicBezTo>
                  <a:cubicBezTo>
                    <a:pt x="585" y="2721"/>
                    <a:pt x="624" y="2682"/>
                    <a:pt x="597" y="2519"/>
                  </a:cubicBezTo>
                  <a:cubicBezTo>
                    <a:pt x="338" y="2340"/>
                    <a:pt x="318" y="2021"/>
                    <a:pt x="438" y="1902"/>
                  </a:cubicBezTo>
                  <a:cubicBezTo>
                    <a:pt x="816" y="1683"/>
                    <a:pt x="816" y="1524"/>
                    <a:pt x="458" y="1305"/>
                  </a:cubicBezTo>
                  <a:cubicBezTo>
                    <a:pt x="557" y="1226"/>
                    <a:pt x="637" y="1146"/>
                    <a:pt x="716" y="1086"/>
                  </a:cubicBezTo>
                  <a:cubicBezTo>
                    <a:pt x="776" y="1027"/>
                    <a:pt x="836" y="987"/>
                    <a:pt x="915" y="927"/>
                  </a:cubicBezTo>
                  <a:cubicBezTo>
                    <a:pt x="995" y="927"/>
                    <a:pt x="1035" y="927"/>
                    <a:pt x="1094" y="907"/>
                  </a:cubicBezTo>
                  <a:cubicBezTo>
                    <a:pt x="1194" y="788"/>
                    <a:pt x="1532" y="927"/>
                    <a:pt x="1432" y="589"/>
                  </a:cubicBezTo>
                  <a:cubicBezTo>
                    <a:pt x="1253" y="589"/>
                    <a:pt x="1094" y="609"/>
                    <a:pt x="915" y="609"/>
                  </a:cubicBezTo>
                  <a:cubicBezTo>
                    <a:pt x="776" y="689"/>
                    <a:pt x="637" y="689"/>
                    <a:pt x="517" y="728"/>
                  </a:cubicBezTo>
                  <a:cubicBezTo>
                    <a:pt x="338" y="529"/>
                    <a:pt x="378" y="311"/>
                    <a:pt x="418" y="92"/>
                  </a:cubicBezTo>
                  <a:lnTo>
                    <a:pt x="338" y="12"/>
                  </a:lnTo>
                  <a:cubicBezTo>
                    <a:pt x="317" y="5"/>
                    <a:pt x="297" y="0"/>
                    <a:pt x="2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9"/>
            <p:cNvSpPr/>
            <p:nvPr/>
          </p:nvSpPr>
          <p:spPr>
            <a:xfrm>
              <a:off x="5388725" y="4911900"/>
              <a:ext cx="53725" cy="21425"/>
            </a:xfrm>
            <a:custGeom>
              <a:avLst/>
              <a:gdLst/>
              <a:ahLst/>
              <a:cxnLst/>
              <a:rect l="l" t="t" r="r" b="b"/>
              <a:pathLst>
                <a:path w="2149" h="857" extrusionOk="0">
                  <a:moveTo>
                    <a:pt x="1632" y="1"/>
                  </a:moveTo>
                  <a:cubicBezTo>
                    <a:pt x="1291" y="19"/>
                    <a:pt x="999" y="166"/>
                    <a:pt x="668" y="166"/>
                  </a:cubicBezTo>
                  <a:cubicBezTo>
                    <a:pt x="632" y="166"/>
                    <a:pt x="595" y="164"/>
                    <a:pt x="557" y="160"/>
                  </a:cubicBezTo>
                  <a:cubicBezTo>
                    <a:pt x="543" y="159"/>
                    <a:pt x="528" y="158"/>
                    <a:pt x="514" y="158"/>
                  </a:cubicBezTo>
                  <a:cubicBezTo>
                    <a:pt x="281" y="158"/>
                    <a:pt x="132" y="311"/>
                    <a:pt x="0" y="498"/>
                  </a:cubicBezTo>
                  <a:cubicBezTo>
                    <a:pt x="279" y="518"/>
                    <a:pt x="339" y="637"/>
                    <a:pt x="199" y="856"/>
                  </a:cubicBezTo>
                  <a:cubicBezTo>
                    <a:pt x="896" y="797"/>
                    <a:pt x="1532" y="598"/>
                    <a:pt x="2149" y="339"/>
                  </a:cubicBezTo>
                  <a:cubicBezTo>
                    <a:pt x="1970" y="220"/>
                    <a:pt x="1751" y="180"/>
                    <a:pt x="1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9"/>
            <p:cNvSpPr/>
            <p:nvPr/>
          </p:nvSpPr>
          <p:spPr>
            <a:xfrm>
              <a:off x="5592125" y="4767600"/>
              <a:ext cx="72125" cy="21800"/>
            </a:xfrm>
            <a:custGeom>
              <a:avLst/>
              <a:gdLst/>
              <a:ahLst/>
              <a:cxnLst/>
              <a:rect l="l" t="t" r="r" b="b"/>
              <a:pathLst>
                <a:path w="2885" h="872" extrusionOk="0">
                  <a:moveTo>
                    <a:pt x="2579" y="0"/>
                  </a:moveTo>
                  <a:cubicBezTo>
                    <a:pt x="2550" y="0"/>
                    <a:pt x="2519" y="8"/>
                    <a:pt x="2487" y="24"/>
                  </a:cubicBezTo>
                  <a:cubicBezTo>
                    <a:pt x="1711" y="322"/>
                    <a:pt x="856" y="342"/>
                    <a:pt x="0" y="859"/>
                  </a:cubicBezTo>
                  <a:cubicBezTo>
                    <a:pt x="101" y="868"/>
                    <a:pt x="200" y="871"/>
                    <a:pt x="296" y="871"/>
                  </a:cubicBezTo>
                  <a:cubicBezTo>
                    <a:pt x="1140" y="871"/>
                    <a:pt x="1857" y="586"/>
                    <a:pt x="2606" y="462"/>
                  </a:cubicBezTo>
                  <a:cubicBezTo>
                    <a:pt x="2706" y="402"/>
                    <a:pt x="2885" y="342"/>
                    <a:pt x="2785" y="143"/>
                  </a:cubicBezTo>
                  <a:cubicBezTo>
                    <a:pt x="2727" y="56"/>
                    <a:pt x="2658" y="0"/>
                    <a:pt x="25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9"/>
            <p:cNvSpPr/>
            <p:nvPr/>
          </p:nvSpPr>
          <p:spPr>
            <a:xfrm>
              <a:off x="5657275" y="4757275"/>
              <a:ext cx="64175" cy="31325"/>
            </a:xfrm>
            <a:custGeom>
              <a:avLst/>
              <a:gdLst/>
              <a:ahLst/>
              <a:cxnLst/>
              <a:rect l="l" t="t" r="r" b="b"/>
              <a:pathLst>
                <a:path w="2567" h="1253" extrusionOk="0">
                  <a:moveTo>
                    <a:pt x="2131" y="1"/>
                  </a:moveTo>
                  <a:cubicBezTo>
                    <a:pt x="1964" y="1"/>
                    <a:pt x="1804" y="76"/>
                    <a:pt x="1632" y="138"/>
                  </a:cubicBezTo>
                  <a:cubicBezTo>
                    <a:pt x="1134" y="278"/>
                    <a:pt x="677" y="536"/>
                    <a:pt x="160" y="556"/>
                  </a:cubicBezTo>
                  <a:cubicBezTo>
                    <a:pt x="100" y="656"/>
                    <a:pt x="60" y="775"/>
                    <a:pt x="0" y="875"/>
                  </a:cubicBezTo>
                  <a:cubicBezTo>
                    <a:pt x="458" y="835"/>
                    <a:pt x="876" y="755"/>
                    <a:pt x="1293" y="656"/>
                  </a:cubicBezTo>
                  <a:cubicBezTo>
                    <a:pt x="1517" y="613"/>
                    <a:pt x="1672" y="584"/>
                    <a:pt x="1783" y="584"/>
                  </a:cubicBezTo>
                  <a:cubicBezTo>
                    <a:pt x="2039" y="584"/>
                    <a:pt x="2060" y="740"/>
                    <a:pt x="2129" y="1252"/>
                  </a:cubicBezTo>
                  <a:cubicBezTo>
                    <a:pt x="2567" y="914"/>
                    <a:pt x="2328" y="437"/>
                    <a:pt x="2268" y="19"/>
                  </a:cubicBezTo>
                  <a:cubicBezTo>
                    <a:pt x="2222" y="6"/>
                    <a:pt x="2176" y="1"/>
                    <a:pt x="2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9"/>
            <p:cNvSpPr/>
            <p:nvPr/>
          </p:nvSpPr>
          <p:spPr>
            <a:xfrm>
              <a:off x="5353900" y="4990000"/>
              <a:ext cx="67175" cy="27375"/>
            </a:xfrm>
            <a:custGeom>
              <a:avLst/>
              <a:gdLst/>
              <a:ahLst/>
              <a:cxnLst/>
              <a:rect l="l" t="t" r="r" b="b"/>
              <a:pathLst>
                <a:path w="2687" h="1095" extrusionOk="0">
                  <a:moveTo>
                    <a:pt x="2328" y="0"/>
                  </a:moveTo>
                  <a:cubicBezTo>
                    <a:pt x="2051" y="16"/>
                    <a:pt x="1841" y="140"/>
                    <a:pt x="1598" y="140"/>
                  </a:cubicBezTo>
                  <a:cubicBezTo>
                    <a:pt x="1545" y="140"/>
                    <a:pt x="1490" y="134"/>
                    <a:pt x="1433" y="119"/>
                  </a:cubicBezTo>
                  <a:cubicBezTo>
                    <a:pt x="1365" y="101"/>
                    <a:pt x="1296" y="93"/>
                    <a:pt x="1227" y="93"/>
                  </a:cubicBezTo>
                  <a:cubicBezTo>
                    <a:pt x="913" y="93"/>
                    <a:pt x="593" y="262"/>
                    <a:pt x="299" y="458"/>
                  </a:cubicBezTo>
                  <a:cubicBezTo>
                    <a:pt x="100" y="577"/>
                    <a:pt x="1" y="776"/>
                    <a:pt x="41" y="1094"/>
                  </a:cubicBezTo>
                  <a:cubicBezTo>
                    <a:pt x="578" y="676"/>
                    <a:pt x="1075" y="458"/>
                    <a:pt x="1732" y="458"/>
                  </a:cubicBezTo>
                  <a:cubicBezTo>
                    <a:pt x="1794" y="458"/>
                    <a:pt x="1862" y="459"/>
                    <a:pt x="1931" y="459"/>
                  </a:cubicBezTo>
                  <a:cubicBezTo>
                    <a:pt x="2191" y="459"/>
                    <a:pt x="2482" y="435"/>
                    <a:pt x="2686" y="199"/>
                  </a:cubicBezTo>
                  <a:cubicBezTo>
                    <a:pt x="2547" y="179"/>
                    <a:pt x="2388" y="159"/>
                    <a:pt x="2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9"/>
            <p:cNvSpPr/>
            <p:nvPr/>
          </p:nvSpPr>
          <p:spPr>
            <a:xfrm>
              <a:off x="5587150" y="4902450"/>
              <a:ext cx="71150" cy="13450"/>
            </a:xfrm>
            <a:custGeom>
              <a:avLst/>
              <a:gdLst/>
              <a:ahLst/>
              <a:cxnLst/>
              <a:rect l="l" t="t" r="r" b="b"/>
              <a:pathLst>
                <a:path w="2846" h="538" extrusionOk="0">
                  <a:moveTo>
                    <a:pt x="2288" y="1"/>
                  </a:moveTo>
                  <a:cubicBezTo>
                    <a:pt x="1512" y="1"/>
                    <a:pt x="756" y="61"/>
                    <a:pt x="1" y="339"/>
                  </a:cubicBezTo>
                  <a:cubicBezTo>
                    <a:pt x="1" y="439"/>
                    <a:pt x="120" y="478"/>
                    <a:pt x="180" y="518"/>
                  </a:cubicBezTo>
                  <a:cubicBezTo>
                    <a:pt x="1075" y="498"/>
                    <a:pt x="1990" y="538"/>
                    <a:pt x="2845" y="200"/>
                  </a:cubicBezTo>
                  <a:cubicBezTo>
                    <a:pt x="2686" y="1"/>
                    <a:pt x="2408" y="140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9"/>
            <p:cNvSpPr/>
            <p:nvPr/>
          </p:nvSpPr>
          <p:spPr>
            <a:xfrm>
              <a:off x="5421050" y="4872350"/>
              <a:ext cx="66175" cy="20350"/>
            </a:xfrm>
            <a:custGeom>
              <a:avLst/>
              <a:gdLst/>
              <a:ahLst/>
              <a:cxnLst/>
              <a:rect l="l" t="t" r="r" b="b"/>
              <a:pathLst>
                <a:path w="2647" h="814" extrusionOk="0">
                  <a:moveTo>
                    <a:pt x="2379" y="1"/>
                  </a:moveTo>
                  <a:cubicBezTo>
                    <a:pt x="1543" y="1"/>
                    <a:pt x="780" y="347"/>
                    <a:pt x="0" y="529"/>
                  </a:cubicBezTo>
                  <a:cubicBezTo>
                    <a:pt x="65" y="750"/>
                    <a:pt x="168" y="813"/>
                    <a:pt x="284" y="813"/>
                  </a:cubicBezTo>
                  <a:cubicBezTo>
                    <a:pt x="418" y="813"/>
                    <a:pt x="569" y="729"/>
                    <a:pt x="697" y="708"/>
                  </a:cubicBezTo>
                  <a:cubicBezTo>
                    <a:pt x="1353" y="548"/>
                    <a:pt x="1990" y="429"/>
                    <a:pt x="2646" y="290"/>
                  </a:cubicBezTo>
                  <a:cubicBezTo>
                    <a:pt x="2626" y="190"/>
                    <a:pt x="2626" y="111"/>
                    <a:pt x="2626" y="11"/>
                  </a:cubicBezTo>
                  <a:cubicBezTo>
                    <a:pt x="2543" y="4"/>
                    <a:pt x="2461" y="1"/>
                    <a:pt x="2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9"/>
            <p:cNvSpPr/>
            <p:nvPr/>
          </p:nvSpPr>
          <p:spPr>
            <a:xfrm>
              <a:off x="5132100" y="4925325"/>
              <a:ext cx="71650" cy="22425"/>
            </a:xfrm>
            <a:custGeom>
              <a:avLst/>
              <a:gdLst/>
              <a:ahLst/>
              <a:cxnLst/>
              <a:rect l="l" t="t" r="r" b="b"/>
              <a:pathLst>
                <a:path w="2866" h="897" extrusionOk="0">
                  <a:moveTo>
                    <a:pt x="2448" y="1"/>
                  </a:moveTo>
                  <a:cubicBezTo>
                    <a:pt x="2269" y="100"/>
                    <a:pt x="2050" y="21"/>
                    <a:pt x="1871" y="100"/>
                  </a:cubicBezTo>
                  <a:cubicBezTo>
                    <a:pt x="1771" y="120"/>
                    <a:pt x="1652" y="120"/>
                    <a:pt x="1552" y="140"/>
                  </a:cubicBezTo>
                  <a:cubicBezTo>
                    <a:pt x="1393" y="299"/>
                    <a:pt x="1174" y="200"/>
                    <a:pt x="995" y="299"/>
                  </a:cubicBezTo>
                  <a:cubicBezTo>
                    <a:pt x="896" y="319"/>
                    <a:pt x="777" y="319"/>
                    <a:pt x="677" y="359"/>
                  </a:cubicBezTo>
                  <a:cubicBezTo>
                    <a:pt x="593" y="418"/>
                    <a:pt x="496" y="427"/>
                    <a:pt x="396" y="427"/>
                  </a:cubicBezTo>
                  <a:cubicBezTo>
                    <a:pt x="349" y="427"/>
                    <a:pt x="302" y="425"/>
                    <a:pt x="256" y="425"/>
                  </a:cubicBezTo>
                  <a:cubicBezTo>
                    <a:pt x="165" y="425"/>
                    <a:pt x="77" y="433"/>
                    <a:pt x="1" y="478"/>
                  </a:cubicBezTo>
                  <a:lnTo>
                    <a:pt x="1" y="896"/>
                  </a:lnTo>
                  <a:cubicBezTo>
                    <a:pt x="160" y="876"/>
                    <a:pt x="299" y="856"/>
                    <a:pt x="478" y="817"/>
                  </a:cubicBezTo>
                  <a:cubicBezTo>
                    <a:pt x="637" y="697"/>
                    <a:pt x="836" y="797"/>
                    <a:pt x="1015" y="697"/>
                  </a:cubicBezTo>
                  <a:cubicBezTo>
                    <a:pt x="1592" y="578"/>
                    <a:pt x="2189" y="439"/>
                    <a:pt x="2766" y="319"/>
                  </a:cubicBezTo>
                  <a:cubicBezTo>
                    <a:pt x="2865" y="120"/>
                    <a:pt x="2686" y="81"/>
                    <a:pt x="2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9"/>
            <p:cNvSpPr/>
            <p:nvPr/>
          </p:nvSpPr>
          <p:spPr>
            <a:xfrm>
              <a:off x="5578700" y="4975075"/>
              <a:ext cx="48250" cy="18950"/>
            </a:xfrm>
            <a:custGeom>
              <a:avLst/>
              <a:gdLst/>
              <a:ahLst/>
              <a:cxnLst/>
              <a:rect l="l" t="t" r="r" b="b"/>
              <a:pathLst>
                <a:path w="1930" h="758" extrusionOk="0">
                  <a:moveTo>
                    <a:pt x="1731" y="80"/>
                  </a:moveTo>
                  <a:cubicBezTo>
                    <a:pt x="1134" y="159"/>
                    <a:pt x="518" y="0"/>
                    <a:pt x="0" y="418"/>
                  </a:cubicBezTo>
                  <a:cubicBezTo>
                    <a:pt x="40" y="716"/>
                    <a:pt x="319" y="657"/>
                    <a:pt x="498" y="756"/>
                  </a:cubicBezTo>
                  <a:cubicBezTo>
                    <a:pt x="504" y="757"/>
                    <a:pt x="510" y="757"/>
                    <a:pt x="515" y="757"/>
                  </a:cubicBezTo>
                  <a:cubicBezTo>
                    <a:pt x="628" y="757"/>
                    <a:pt x="659" y="592"/>
                    <a:pt x="794" y="592"/>
                  </a:cubicBezTo>
                  <a:cubicBezTo>
                    <a:pt x="807" y="592"/>
                    <a:pt x="821" y="594"/>
                    <a:pt x="836" y="597"/>
                  </a:cubicBezTo>
                  <a:cubicBezTo>
                    <a:pt x="950" y="645"/>
                    <a:pt x="1063" y="664"/>
                    <a:pt x="1176" y="664"/>
                  </a:cubicBezTo>
                  <a:cubicBezTo>
                    <a:pt x="1438" y="664"/>
                    <a:pt x="1694" y="561"/>
                    <a:pt x="1930" y="478"/>
                  </a:cubicBezTo>
                  <a:cubicBezTo>
                    <a:pt x="1791" y="378"/>
                    <a:pt x="1731" y="259"/>
                    <a:pt x="1731" y="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9"/>
            <p:cNvSpPr/>
            <p:nvPr/>
          </p:nvSpPr>
          <p:spPr>
            <a:xfrm>
              <a:off x="5214175" y="5138175"/>
              <a:ext cx="67150" cy="19550"/>
            </a:xfrm>
            <a:custGeom>
              <a:avLst/>
              <a:gdLst/>
              <a:ahLst/>
              <a:cxnLst/>
              <a:rect l="l" t="t" r="r" b="b"/>
              <a:pathLst>
                <a:path w="2686" h="782" extrusionOk="0">
                  <a:moveTo>
                    <a:pt x="2195" y="0"/>
                  </a:moveTo>
                  <a:cubicBezTo>
                    <a:pt x="1795" y="0"/>
                    <a:pt x="1425" y="171"/>
                    <a:pt x="1054" y="200"/>
                  </a:cubicBezTo>
                  <a:cubicBezTo>
                    <a:pt x="960" y="238"/>
                    <a:pt x="973" y="400"/>
                    <a:pt x="839" y="400"/>
                  </a:cubicBezTo>
                  <a:cubicBezTo>
                    <a:pt x="832" y="400"/>
                    <a:pt x="824" y="400"/>
                    <a:pt x="816" y="399"/>
                  </a:cubicBezTo>
                  <a:cubicBezTo>
                    <a:pt x="915" y="359"/>
                    <a:pt x="915" y="299"/>
                    <a:pt x="875" y="220"/>
                  </a:cubicBezTo>
                  <a:lnTo>
                    <a:pt x="875" y="220"/>
                  </a:lnTo>
                  <a:cubicBezTo>
                    <a:pt x="848" y="222"/>
                    <a:pt x="821" y="223"/>
                    <a:pt x="794" y="223"/>
                  </a:cubicBezTo>
                  <a:cubicBezTo>
                    <a:pt x="721" y="223"/>
                    <a:pt x="649" y="217"/>
                    <a:pt x="580" y="217"/>
                  </a:cubicBezTo>
                  <a:cubicBezTo>
                    <a:pt x="435" y="217"/>
                    <a:pt x="300" y="242"/>
                    <a:pt x="179" y="399"/>
                  </a:cubicBezTo>
                  <a:cubicBezTo>
                    <a:pt x="119" y="518"/>
                    <a:pt x="60" y="618"/>
                    <a:pt x="0" y="737"/>
                  </a:cubicBezTo>
                  <a:cubicBezTo>
                    <a:pt x="139" y="768"/>
                    <a:pt x="274" y="781"/>
                    <a:pt x="406" y="781"/>
                  </a:cubicBezTo>
                  <a:cubicBezTo>
                    <a:pt x="1214" y="781"/>
                    <a:pt x="1899" y="272"/>
                    <a:pt x="2686" y="101"/>
                  </a:cubicBezTo>
                  <a:cubicBezTo>
                    <a:pt x="2516" y="27"/>
                    <a:pt x="2353" y="0"/>
                    <a:pt x="2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9"/>
            <p:cNvSpPr/>
            <p:nvPr/>
          </p:nvSpPr>
          <p:spPr>
            <a:xfrm>
              <a:off x="5124650" y="5082500"/>
              <a:ext cx="40300" cy="30850"/>
            </a:xfrm>
            <a:custGeom>
              <a:avLst/>
              <a:gdLst/>
              <a:ahLst/>
              <a:cxnLst/>
              <a:rect l="l" t="t" r="r" b="b"/>
              <a:pathLst>
                <a:path w="1612" h="1234" extrusionOk="0">
                  <a:moveTo>
                    <a:pt x="279" y="0"/>
                  </a:moveTo>
                  <a:cubicBezTo>
                    <a:pt x="0" y="179"/>
                    <a:pt x="199" y="477"/>
                    <a:pt x="100" y="696"/>
                  </a:cubicBezTo>
                  <a:lnTo>
                    <a:pt x="100" y="836"/>
                  </a:lnTo>
                  <a:cubicBezTo>
                    <a:pt x="100" y="975"/>
                    <a:pt x="120" y="1134"/>
                    <a:pt x="279" y="1233"/>
                  </a:cubicBezTo>
                  <a:lnTo>
                    <a:pt x="458" y="1233"/>
                  </a:lnTo>
                  <a:cubicBezTo>
                    <a:pt x="481" y="1187"/>
                    <a:pt x="511" y="1168"/>
                    <a:pt x="544" y="1168"/>
                  </a:cubicBezTo>
                  <a:cubicBezTo>
                    <a:pt x="568" y="1168"/>
                    <a:pt x="592" y="1177"/>
                    <a:pt x="617" y="1194"/>
                  </a:cubicBezTo>
                  <a:lnTo>
                    <a:pt x="816" y="1194"/>
                  </a:lnTo>
                  <a:cubicBezTo>
                    <a:pt x="816" y="696"/>
                    <a:pt x="1413" y="855"/>
                    <a:pt x="1612" y="458"/>
                  </a:cubicBezTo>
                  <a:cubicBezTo>
                    <a:pt x="1441" y="362"/>
                    <a:pt x="1276" y="323"/>
                    <a:pt x="1114" y="323"/>
                  </a:cubicBezTo>
                  <a:cubicBezTo>
                    <a:pt x="973" y="323"/>
                    <a:pt x="835" y="352"/>
                    <a:pt x="697" y="398"/>
                  </a:cubicBezTo>
                  <a:cubicBezTo>
                    <a:pt x="612" y="430"/>
                    <a:pt x="545" y="444"/>
                    <a:pt x="491" y="444"/>
                  </a:cubicBezTo>
                  <a:cubicBezTo>
                    <a:pt x="279" y="444"/>
                    <a:pt x="279" y="222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9"/>
            <p:cNvSpPr/>
            <p:nvPr/>
          </p:nvSpPr>
          <p:spPr>
            <a:xfrm>
              <a:off x="5244500" y="5098675"/>
              <a:ext cx="68150" cy="23125"/>
            </a:xfrm>
            <a:custGeom>
              <a:avLst/>
              <a:gdLst/>
              <a:ahLst/>
              <a:cxnLst/>
              <a:rect l="l" t="t" r="r" b="b"/>
              <a:pathLst>
                <a:path w="2726" h="925" extrusionOk="0">
                  <a:moveTo>
                    <a:pt x="2474" y="1"/>
                  </a:moveTo>
                  <a:cubicBezTo>
                    <a:pt x="2415" y="1"/>
                    <a:pt x="2350" y="25"/>
                    <a:pt x="2288" y="69"/>
                  </a:cubicBezTo>
                  <a:cubicBezTo>
                    <a:pt x="2030" y="208"/>
                    <a:pt x="1691" y="69"/>
                    <a:pt x="1433" y="248"/>
                  </a:cubicBezTo>
                  <a:lnTo>
                    <a:pt x="1254" y="248"/>
                  </a:lnTo>
                  <a:cubicBezTo>
                    <a:pt x="1075" y="328"/>
                    <a:pt x="876" y="308"/>
                    <a:pt x="737" y="427"/>
                  </a:cubicBezTo>
                  <a:cubicBezTo>
                    <a:pt x="650" y="493"/>
                    <a:pt x="555" y="505"/>
                    <a:pt x="459" y="505"/>
                  </a:cubicBezTo>
                  <a:cubicBezTo>
                    <a:pt x="401" y="505"/>
                    <a:pt x="343" y="500"/>
                    <a:pt x="286" y="500"/>
                  </a:cubicBezTo>
                  <a:cubicBezTo>
                    <a:pt x="181" y="500"/>
                    <a:pt x="82" y="516"/>
                    <a:pt x="0" y="606"/>
                  </a:cubicBezTo>
                  <a:cubicBezTo>
                    <a:pt x="140" y="706"/>
                    <a:pt x="239" y="805"/>
                    <a:pt x="359" y="905"/>
                  </a:cubicBezTo>
                  <a:cubicBezTo>
                    <a:pt x="419" y="919"/>
                    <a:pt x="478" y="925"/>
                    <a:pt x="536" y="925"/>
                  </a:cubicBezTo>
                  <a:cubicBezTo>
                    <a:pt x="803" y="925"/>
                    <a:pt x="1045" y="798"/>
                    <a:pt x="1274" y="765"/>
                  </a:cubicBezTo>
                  <a:cubicBezTo>
                    <a:pt x="1658" y="708"/>
                    <a:pt x="2005" y="446"/>
                    <a:pt x="2404" y="446"/>
                  </a:cubicBezTo>
                  <a:cubicBezTo>
                    <a:pt x="2419" y="446"/>
                    <a:pt x="2433" y="446"/>
                    <a:pt x="2447" y="447"/>
                  </a:cubicBezTo>
                  <a:cubicBezTo>
                    <a:pt x="2567" y="368"/>
                    <a:pt x="2726" y="268"/>
                    <a:pt x="2646" y="129"/>
                  </a:cubicBezTo>
                  <a:cubicBezTo>
                    <a:pt x="2613" y="40"/>
                    <a:pt x="2549" y="1"/>
                    <a:pt x="2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9"/>
            <p:cNvSpPr/>
            <p:nvPr/>
          </p:nvSpPr>
          <p:spPr>
            <a:xfrm>
              <a:off x="5236550" y="5005400"/>
              <a:ext cx="44775" cy="19925"/>
            </a:xfrm>
            <a:custGeom>
              <a:avLst/>
              <a:gdLst/>
              <a:ahLst/>
              <a:cxnLst/>
              <a:rect l="l" t="t" r="r" b="b"/>
              <a:pathLst>
                <a:path w="1791" h="797" extrusionOk="0">
                  <a:moveTo>
                    <a:pt x="1791" y="1"/>
                  </a:moveTo>
                  <a:lnTo>
                    <a:pt x="1791" y="1"/>
                  </a:lnTo>
                  <a:cubicBezTo>
                    <a:pt x="1174" y="80"/>
                    <a:pt x="577" y="140"/>
                    <a:pt x="0" y="438"/>
                  </a:cubicBezTo>
                  <a:cubicBezTo>
                    <a:pt x="199" y="558"/>
                    <a:pt x="20" y="677"/>
                    <a:pt x="0" y="796"/>
                  </a:cubicBezTo>
                  <a:cubicBezTo>
                    <a:pt x="617" y="637"/>
                    <a:pt x="1373" y="677"/>
                    <a:pt x="17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9"/>
            <p:cNvSpPr/>
            <p:nvPr/>
          </p:nvSpPr>
          <p:spPr>
            <a:xfrm>
              <a:off x="5209200" y="5042700"/>
              <a:ext cx="51725" cy="17075"/>
            </a:xfrm>
            <a:custGeom>
              <a:avLst/>
              <a:gdLst/>
              <a:ahLst/>
              <a:cxnLst/>
              <a:rect l="l" t="t" r="r" b="b"/>
              <a:pathLst>
                <a:path w="2069" h="683" extrusionOk="0">
                  <a:moveTo>
                    <a:pt x="1989" y="1"/>
                  </a:moveTo>
                  <a:lnTo>
                    <a:pt x="1989" y="1"/>
                  </a:lnTo>
                  <a:cubicBezTo>
                    <a:pt x="1293" y="80"/>
                    <a:pt x="657" y="259"/>
                    <a:pt x="0" y="498"/>
                  </a:cubicBezTo>
                  <a:cubicBezTo>
                    <a:pt x="68" y="611"/>
                    <a:pt x="159" y="639"/>
                    <a:pt x="257" y="639"/>
                  </a:cubicBezTo>
                  <a:cubicBezTo>
                    <a:pt x="347" y="639"/>
                    <a:pt x="443" y="615"/>
                    <a:pt x="531" y="615"/>
                  </a:cubicBezTo>
                  <a:cubicBezTo>
                    <a:pt x="599" y="615"/>
                    <a:pt x="663" y="629"/>
                    <a:pt x="716" y="677"/>
                  </a:cubicBezTo>
                  <a:cubicBezTo>
                    <a:pt x="764" y="680"/>
                    <a:pt x="811" y="682"/>
                    <a:pt x="858" y="682"/>
                  </a:cubicBezTo>
                  <a:cubicBezTo>
                    <a:pt x="1083" y="682"/>
                    <a:pt x="1294" y="643"/>
                    <a:pt x="1492" y="578"/>
                  </a:cubicBezTo>
                  <a:cubicBezTo>
                    <a:pt x="1771" y="498"/>
                    <a:pt x="2069" y="478"/>
                    <a:pt x="19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9"/>
            <p:cNvSpPr/>
            <p:nvPr/>
          </p:nvSpPr>
          <p:spPr>
            <a:xfrm>
              <a:off x="5130125" y="4904750"/>
              <a:ext cx="46775" cy="21100"/>
            </a:xfrm>
            <a:custGeom>
              <a:avLst/>
              <a:gdLst/>
              <a:ahLst/>
              <a:cxnLst/>
              <a:rect l="l" t="t" r="r" b="b"/>
              <a:pathLst>
                <a:path w="1871" h="844" extrusionOk="0">
                  <a:moveTo>
                    <a:pt x="818" y="0"/>
                  </a:moveTo>
                  <a:cubicBezTo>
                    <a:pt x="679" y="0"/>
                    <a:pt x="542" y="68"/>
                    <a:pt x="398" y="128"/>
                  </a:cubicBezTo>
                  <a:cubicBezTo>
                    <a:pt x="338" y="187"/>
                    <a:pt x="279" y="227"/>
                    <a:pt x="239" y="307"/>
                  </a:cubicBezTo>
                  <a:cubicBezTo>
                    <a:pt x="0" y="605"/>
                    <a:pt x="199" y="725"/>
                    <a:pt x="478" y="824"/>
                  </a:cubicBezTo>
                  <a:cubicBezTo>
                    <a:pt x="537" y="824"/>
                    <a:pt x="557" y="844"/>
                    <a:pt x="597" y="844"/>
                  </a:cubicBezTo>
                  <a:cubicBezTo>
                    <a:pt x="1054" y="824"/>
                    <a:pt x="1452" y="705"/>
                    <a:pt x="1870" y="545"/>
                  </a:cubicBezTo>
                  <a:cubicBezTo>
                    <a:pt x="1671" y="187"/>
                    <a:pt x="1273" y="386"/>
                    <a:pt x="1094" y="108"/>
                  </a:cubicBezTo>
                  <a:cubicBezTo>
                    <a:pt x="1000" y="29"/>
                    <a:pt x="908" y="0"/>
                    <a:pt x="8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9"/>
            <p:cNvSpPr/>
            <p:nvPr/>
          </p:nvSpPr>
          <p:spPr>
            <a:xfrm>
              <a:off x="5525475" y="4885475"/>
              <a:ext cx="49775" cy="18000"/>
            </a:xfrm>
            <a:custGeom>
              <a:avLst/>
              <a:gdLst/>
              <a:ahLst/>
              <a:cxnLst/>
              <a:rect l="l" t="t" r="r" b="b"/>
              <a:pathLst>
                <a:path w="1991" h="720" extrusionOk="0">
                  <a:moveTo>
                    <a:pt x="1845" y="1"/>
                  </a:moveTo>
                  <a:cubicBezTo>
                    <a:pt x="1281" y="1"/>
                    <a:pt x="748" y="362"/>
                    <a:pt x="180" y="362"/>
                  </a:cubicBezTo>
                  <a:cubicBezTo>
                    <a:pt x="140" y="481"/>
                    <a:pt x="61" y="600"/>
                    <a:pt x="1" y="720"/>
                  </a:cubicBezTo>
                  <a:cubicBezTo>
                    <a:pt x="677" y="680"/>
                    <a:pt x="1334" y="580"/>
                    <a:pt x="1930" y="322"/>
                  </a:cubicBezTo>
                  <a:lnTo>
                    <a:pt x="1930" y="262"/>
                  </a:lnTo>
                  <a:cubicBezTo>
                    <a:pt x="1950" y="202"/>
                    <a:pt x="1970" y="183"/>
                    <a:pt x="1990" y="123"/>
                  </a:cubicBezTo>
                  <a:lnTo>
                    <a:pt x="1990" y="63"/>
                  </a:lnTo>
                  <a:lnTo>
                    <a:pt x="1930" y="4"/>
                  </a:lnTo>
                  <a:cubicBezTo>
                    <a:pt x="1902" y="2"/>
                    <a:pt x="1874" y="1"/>
                    <a:pt x="1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9"/>
            <p:cNvSpPr/>
            <p:nvPr/>
          </p:nvSpPr>
          <p:spPr>
            <a:xfrm>
              <a:off x="5503100" y="4990000"/>
              <a:ext cx="46775" cy="18075"/>
            </a:xfrm>
            <a:custGeom>
              <a:avLst/>
              <a:gdLst/>
              <a:ahLst/>
              <a:cxnLst/>
              <a:rect l="l" t="t" r="r" b="b"/>
              <a:pathLst>
                <a:path w="1871" h="723" extrusionOk="0">
                  <a:moveTo>
                    <a:pt x="1771" y="0"/>
                  </a:moveTo>
                  <a:lnTo>
                    <a:pt x="1771" y="0"/>
                  </a:lnTo>
                  <a:cubicBezTo>
                    <a:pt x="697" y="119"/>
                    <a:pt x="697" y="119"/>
                    <a:pt x="1" y="577"/>
                  </a:cubicBezTo>
                  <a:cubicBezTo>
                    <a:pt x="150" y="685"/>
                    <a:pt x="296" y="722"/>
                    <a:pt x="440" y="722"/>
                  </a:cubicBezTo>
                  <a:cubicBezTo>
                    <a:pt x="720" y="722"/>
                    <a:pt x="991" y="583"/>
                    <a:pt x="1254" y="557"/>
                  </a:cubicBezTo>
                  <a:cubicBezTo>
                    <a:pt x="1373" y="318"/>
                    <a:pt x="1871" y="458"/>
                    <a:pt x="1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9"/>
            <p:cNvSpPr/>
            <p:nvPr/>
          </p:nvSpPr>
          <p:spPr>
            <a:xfrm>
              <a:off x="5604550" y="5043700"/>
              <a:ext cx="47775" cy="17600"/>
            </a:xfrm>
            <a:custGeom>
              <a:avLst/>
              <a:gdLst/>
              <a:ahLst/>
              <a:cxnLst/>
              <a:rect l="l" t="t" r="r" b="b"/>
              <a:pathLst>
                <a:path w="1911" h="704" extrusionOk="0">
                  <a:moveTo>
                    <a:pt x="1254" y="0"/>
                  </a:moveTo>
                  <a:cubicBezTo>
                    <a:pt x="757" y="100"/>
                    <a:pt x="379" y="398"/>
                    <a:pt x="1" y="697"/>
                  </a:cubicBezTo>
                  <a:cubicBezTo>
                    <a:pt x="126" y="700"/>
                    <a:pt x="251" y="704"/>
                    <a:pt x="375" y="704"/>
                  </a:cubicBezTo>
                  <a:cubicBezTo>
                    <a:pt x="941" y="704"/>
                    <a:pt x="1486" y="629"/>
                    <a:pt x="1911" y="140"/>
                  </a:cubicBezTo>
                  <a:cubicBezTo>
                    <a:pt x="1854" y="54"/>
                    <a:pt x="1779" y="33"/>
                    <a:pt x="1697" y="33"/>
                  </a:cubicBezTo>
                  <a:cubicBezTo>
                    <a:pt x="1612" y="33"/>
                    <a:pt x="1520" y="56"/>
                    <a:pt x="1433" y="56"/>
                  </a:cubicBezTo>
                  <a:cubicBezTo>
                    <a:pt x="1369" y="56"/>
                    <a:pt x="1308" y="44"/>
                    <a:pt x="1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9"/>
            <p:cNvSpPr/>
            <p:nvPr/>
          </p:nvSpPr>
          <p:spPr>
            <a:xfrm>
              <a:off x="5664225" y="4886875"/>
              <a:ext cx="34850" cy="19600"/>
            </a:xfrm>
            <a:custGeom>
              <a:avLst/>
              <a:gdLst/>
              <a:ahLst/>
              <a:cxnLst/>
              <a:rect l="l" t="t" r="r" b="b"/>
              <a:pathLst>
                <a:path w="1394" h="784" extrusionOk="0">
                  <a:moveTo>
                    <a:pt x="1117" y="0"/>
                  </a:moveTo>
                  <a:cubicBezTo>
                    <a:pt x="1103" y="0"/>
                    <a:pt x="1090" y="2"/>
                    <a:pt x="1075" y="7"/>
                  </a:cubicBezTo>
                  <a:cubicBezTo>
                    <a:pt x="677" y="107"/>
                    <a:pt x="220" y="127"/>
                    <a:pt x="81" y="624"/>
                  </a:cubicBezTo>
                  <a:cubicBezTo>
                    <a:pt x="61" y="624"/>
                    <a:pt x="21" y="644"/>
                    <a:pt x="21" y="684"/>
                  </a:cubicBezTo>
                  <a:cubicBezTo>
                    <a:pt x="1" y="723"/>
                    <a:pt x="21" y="763"/>
                    <a:pt x="81" y="783"/>
                  </a:cubicBezTo>
                  <a:cubicBezTo>
                    <a:pt x="419" y="684"/>
                    <a:pt x="797" y="624"/>
                    <a:pt x="1155" y="524"/>
                  </a:cubicBezTo>
                  <a:cubicBezTo>
                    <a:pt x="1294" y="465"/>
                    <a:pt x="1393" y="365"/>
                    <a:pt x="1314" y="186"/>
                  </a:cubicBezTo>
                  <a:cubicBezTo>
                    <a:pt x="1279" y="116"/>
                    <a:pt x="1213" y="0"/>
                    <a:pt x="1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9"/>
            <p:cNvSpPr/>
            <p:nvPr/>
          </p:nvSpPr>
          <p:spPr>
            <a:xfrm>
              <a:off x="5144550" y="4858200"/>
              <a:ext cx="48450" cy="22900"/>
            </a:xfrm>
            <a:custGeom>
              <a:avLst/>
              <a:gdLst/>
              <a:ahLst/>
              <a:cxnLst/>
              <a:rect l="l" t="t" r="r" b="b"/>
              <a:pathLst>
                <a:path w="1938" h="916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00" y="179"/>
                    <a:pt x="0" y="418"/>
                    <a:pt x="0" y="697"/>
                  </a:cubicBezTo>
                  <a:cubicBezTo>
                    <a:pt x="119" y="916"/>
                    <a:pt x="378" y="756"/>
                    <a:pt x="477" y="876"/>
                  </a:cubicBezTo>
                  <a:cubicBezTo>
                    <a:pt x="955" y="816"/>
                    <a:pt x="1412" y="697"/>
                    <a:pt x="1890" y="557"/>
                  </a:cubicBezTo>
                  <a:cubicBezTo>
                    <a:pt x="1938" y="397"/>
                    <a:pt x="1909" y="302"/>
                    <a:pt x="1781" y="302"/>
                  </a:cubicBezTo>
                  <a:cubicBezTo>
                    <a:pt x="1750" y="302"/>
                    <a:pt x="1714" y="307"/>
                    <a:pt x="1671" y="319"/>
                  </a:cubicBezTo>
                  <a:cubicBezTo>
                    <a:pt x="1353" y="319"/>
                    <a:pt x="1054" y="378"/>
                    <a:pt x="756" y="478"/>
                  </a:cubicBezTo>
                  <a:cubicBezTo>
                    <a:pt x="685" y="496"/>
                    <a:pt x="626" y="505"/>
                    <a:pt x="576" y="505"/>
                  </a:cubicBezTo>
                  <a:cubicBezTo>
                    <a:pt x="304" y="505"/>
                    <a:pt x="318" y="253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9"/>
            <p:cNvSpPr/>
            <p:nvPr/>
          </p:nvSpPr>
          <p:spPr>
            <a:xfrm>
              <a:off x="5231575" y="5084350"/>
              <a:ext cx="43775" cy="19550"/>
            </a:xfrm>
            <a:custGeom>
              <a:avLst/>
              <a:gdLst/>
              <a:ahLst/>
              <a:cxnLst/>
              <a:rect l="l" t="t" r="r" b="b"/>
              <a:pathLst>
                <a:path w="1751" h="782" extrusionOk="0">
                  <a:moveTo>
                    <a:pt x="1510" y="1"/>
                  </a:moveTo>
                  <a:cubicBezTo>
                    <a:pt x="1457" y="1"/>
                    <a:pt x="1403" y="26"/>
                    <a:pt x="1353" y="65"/>
                  </a:cubicBezTo>
                  <a:cubicBezTo>
                    <a:pt x="1055" y="304"/>
                    <a:pt x="697" y="185"/>
                    <a:pt x="378" y="284"/>
                  </a:cubicBezTo>
                  <a:cubicBezTo>
                    <a:pt x="398" y="563"/>
                    <a:pt x="120" y="602"/>
                    <a:pt x="0" y="781"/>
                  </a:cubicBezTo>
                  <a:cubicBezTo>
                    <a:pt x="498" y="722"/>
                    <a:pt x="1015" y="682"/>
                    <a:pt x="1492" y="423"/>
                  </a:cubicBezTo>
                  <a:cubicBezTo>
                    <a:pt x="1612" y="384"/>
                    <a:pt x="1751" y="264"/>
                    <a:pt x="1651" y="85"/>
                  </a:cubicBezTo>
                  <a:cubicBezTo>
                    <a:pt x="1612" y="26"/>
                    <a:pt x="1562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9"/>
            <p:cNvSpPr/>
            <p:nvPr/>
          </p:nvSpPr>
          <p:spPr>
            <a:xfrm>
              <a:off x="5419550" y="4932800"/>
              <a:ext cx="46275" cy="21475"/>
            </a:xfrm>
            <a:custGeom>
              <a:avLst/>
              <a:gdLst/>
              <a:ahLst/>
              <a:cxnLst/>
              <a:rect l="l" t="t" r="r" b="b"/>
              <a:pathLst>
                <a:path w="1851" h="859" extrusionOk="0">
                  <a:moveTo>
                    <a:pt x="1791" y="0"/>
                  </a:moveTo>
                  <a:cubicBezTo>
                    <a:pt x="1194" y="179"/>
                    <a:pt x="617" y="518"/>
                    <a:pt x="1" y="597"/>
                  </a:cubicBezTo>
                  <a:cubicBezTo>
                    <a:pt x="19" y="776"/>
                    <a:pt x="117" y="859"/>
                    <a:pt x="209" y="859"/>
                  </a:cubicBezTo>
                  <a:cubicBezTo>
                    <a:pt x="220" y="859"/>
                    <a:pt x="230" y="858"/>
                    <a:pt x="239" y="856"/>
                  </a:cubicBezTo>
                  <a:cubicBezTo>
                    <a:pt x="737" y="717"/>
                    <a:pt x="1234" y="577"/>
                    <a:pt x="1711" y="418"/>
                  </a:cubicBezTo>
                  <a:cubicBezTo>
                    <a:pt x="1751" y="418"/>
                    <a:pt x="1791" y="279"/>
                    <a:pt x="1811" y="199"/>
                  </a:cubicBezTo>
                  <a:cubicBezTo>
                    <a:pt x="1811" y="199"/>
                    <a:pt x="1831" y="179"/>
                    <a:pt x="1851" y="120"/>
                  </a:cubicBezTo>
                  <a:cubicBezTo>
                    <a:pt x="1851" y="80"/>
                    <a:pt x="1831" y="60"/>
                    <a:pt x="1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9"/>
            <p:cNvSpPr/>
            <p:nvPr/>
          </p:nvSpPr>
          <p:spPr>
            <a:xfrm>
              <a:off x="5518025" y="5016850"/>
              <a:ext cx="54225" cy="20900"/>
            </a:xfrm>
            <a:custGeom>
              <a:avLst/>
              <a:gdLst/>
              <a:ahLst/>
              <a:cxnLst/>
              <a:rect l="l" t="t" r="r" b="b"/>
              <a:pathLst>
                <a:path w="2169" h="836" extrusionOk="0">
                  <a:moveTo>
                    <a:pt x="2049" y="0"/>
                  </a:moveTo>
                  <a:cubicBezTo>
                    <a:pt x="1313" y="80"/>
                    <a:pt x="617" y="279"/>
                    <a:pt x="0" y="677"/>
                  </a:cubicBezTo>
                  <a:cubicBezTo>
                    <a:pt x="40" y="716"/>
                    <a:pt x="40" y="796"/>
                    <a:pt x="60" y="836"/>
                  </a:cubicBezTo>
                  <a:cubicBezTo>
                    <a:pt x="597" y="677"/>
                    <a:pt x="1154" y="517"/>
                    <a:pt x="1691" y="338"/>
                  </a:cubicBezTo>
                  <a:cubicBezTo>
                    <a:pt x="1791" y="199"/>
                    <a:pt x="2169" y="338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9"/>
            <p:cNvSpPr/>
            <p:nvPr/>
          </p:nvSpPr>
          <p:spPr>
            <a:xfrm>
              <a:off x="5301700" y="5089950"/>
              <a:ext cx="36325" cy="19000"/>
            </a:xfrm>
            <a:custGeom>
              <a:avLst/>
              <a:gdLst/>
              <a:ahLst/>
              <a:cxnLst/>
              <a:rect l="l" t="t" r="r" b="b"/>
              <a:pathLst>
                <a:path w="1453" h="760" extrusionOk="0">
                  <a:moveTo>
                    <a:pt x="1452" y="0"/>
                  </a:moveTo>
                  <a:cubicBezTo>
                    <a:pt x="875" y="339"/>
                    <a:pt x="398" y="80"/>
                    <a:pt x="0" y="398"/>
                  </a:cubicBezTo>
                  <a:cubicBezTo>
                    <a:pt x="299" y="398"/>
                    <a:pt x="299" y="557"/>
                    <a:pt x="179" y="756"/>
                  </a:cubicBezTo>
                  <a:cubicBezTo>
                    <a:pt x="232" y="759"/>
                    <a:pt x="285" y="760"/>
                    <a:pt x="336" y="760"/>
                  </a:cubicBezTo>
                  <a:cubicBezTo>
                    <a:pt x="772" y="760"/>
                    <a:pt x="1168" y="658"/>
                    <a:pt x="14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9"/>
            <p:cNvSpPr/>
            <p:nvPr/>
          </p:nvSpPr>
          <p:spPr>
            <a:xfrm>
              <a:off x="5385250" y="4885550"/>
              <a:ext cx="52725" cy="16925"/>
            </a:xfrm>
            <a:custGeom>
              <a:avLst/>
              <a:gdLst/>
              <a:ahLst/>
              <a:cxnLst/>
              <a:rect l="l" t="t" r="r" b="b"/>
              <a:pathLst>
                <a:path w="2109" h="677" extrusionOk="0">
                  <a:moveTo>
                    <a:pt x="1413" y="1"/>
                  </a:moveTo>
                  <a:cubicBezTo>
                    <a:pt x="875" y="60"/>
                    <a:pt x="438" y="319"/>
                    <a:pt x="0" y="677"/>
                  </a:cubicBezTo>
                  <a:cubicBezTo>
                    <a:pt x="696" y="458"/>
                    <a:pt x="1413" y="398"/>
                    <a:pt x="2109" y="180"/>
                  </a:cubicBezTo>
                  <a:cubicBezTo>
                    <a:pt x="2054" y="166"/>
                    <a:pt x="1998" y="163"/>
                    <a:pt x="1941" y="163"/>
                  </a:cubicBezTo>
                  <a:cubicBezTo>
                    <a:pt x="1888" y="163"/>
                    <a:pt x="1835" y="166"/>
                    <a:pt x="1783" y="166"/>
                  </a:cubicBezTo>
                  <a:cubicBezTo>
                    <a:pt x="1645" y="166"/>
                    <a:pt x="1513" y="146"/>
                    <a:pt x="14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9"/>
            <p:cNvSpPr/>
            <p:nvPr/>
          </p:nvSpPr>
          <p:spPr>
            <a:xfrm>
              <a:off x="5204725" y="48557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790" y="1"/>
                  </a:moveTo>
                  <a:lnTo>
                    <a:pt x="1790" y="1"/>
                  </a:lnTo>
                  <a:cubicBezTo>
                    <a:pt x="1194" y="120"/>
                    <a:pt x="577" y="21"/>
                    <a:pt x="0" y="279"/>
                  </a:cubicBezTo>
                  <a:cubicBezTo>
                    <a:pt x="80" y="459"/>
                    <a:pt x="298" y="359"/>
                    <a:pt x="398" y="478"/>
                  </a:cubicBezTo>
                  <a:cubicBezTo>
                    <a:pt x="435" y="480"/>
                    <a:pt x="472" y="481"/>
                    <a:pt x="509" y="481"/>
                  </a:cubicBezTo>
                  <a:cubicBezTo>
                    <a:pt x="998" y="481"/>
                    <a:pt x="1420" y="353"/>
                    <a:pt x="17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9"/>
            <p:cNvSpPr/>
            <p:nvPr/>
          </p:nvSpPr>
          <p:spPr>
            <a:xfrm>
              <a:off x="5211175" y="4950400"/>
              <a:ext cx="43300" cy="13750"/>
            </a:xfrm>
            <a:custGeom>
              <a:avLst/>
              <a:gdLst/>
              <a:ahLst/>
              <a:cxnLst/>
              <a:rect l="l" t="t" r="r" b="b"/>
              <a:pathLst>
                <a:path w="1732" h="550" extrusionOk="0">
                  <a:moveTo>
                    <a:pt x="1359" y="0"/>
                  </a:moveTo>
                  <a:cubicBezTo>
                    <a:pt x="1061" y="0"/>
                    <a:pt x="775" y="121"/>
                    <a:pt x="478" y="192"/>
                  </a:cubicBezTo>
                  <a:cubicBezTo>
                    <a:pt x="418" y="371"/>
                    <a:pt x="1" y="192"/>
                    <a:pt x="120" y="550"/>
                  </a:cubicBezTo>
                  <a:cubicBezTo>
                    <a:pt x="975" y="490"/>
                    <a:pt x="1413" y="351"/>
                    <a:pt x="1731" y="72"/>
                  </a:cubicBezTo>
                  <a:cubicBezTo>
                    <a:pt x="1604" y="20"/>
                    <a:pt x="1481" y="0"/>
                    <a:pt x="1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9"/>
            <p:cNvSpPr/>
            <p:nvPr/>
          </p:nvSpPr>
          <p:spPr>
            <a:xfrm>
              <a:off x="5683125" y="4918000"/>
              <a:ext cx="22425" cy="23775"/>
            </a:xfrm>
            <a:custGeom>
              <a:avLst/>
              <a:gdLst/>
              <a:ahLst/>
              <a:cxnLst/>
              <a:rect l="l" t="t" r="r" b="b"/>
              <a:pathLst>
                <a:path w="897" h="951" extrusionOk="0">
                  <a:moveTo>
                    <a:pt x="626" y="0"/>
                  </a:moveTo>
                  <a:cubicBezTo>
                    <a:pt x="598" y="0"/>
                    <a:pt x="569" y="5"/>
                    <a:pt x="538" y="15"/>
                  </a:cubicBezTo>
                  <a:cubicBezTo>
                    <a:pt x="419" y="95"/>
                    <a:pt x="319" y="195"/>
                    <a:pt x="200" y="274"/>
                  </a:cubicBezTo>
                  <a:cubicBezTo>
                    <a:pt x="100" y="473"/>
                    <a:pt x="1" y="692"/>
                    <a:pt x="21" y="950"/>
                  </a:cubicBezTo>
                  <a:cubicBezTo>
                    <a:pt x="259" y="771"/>
                    <a:pt x="538" y="612"/>
                    <a:pt x="797" y="413"/>
                  </a:cubicBezTo>
                  <a:cubicBezTo>
                    <a:pt x="856" y="374"/>
                    <a:pt x="896" y="214"/>
                    <a:pt x="816" y="115"/>
                  </a:cubicBezTo>
                  <a:cubicBezTo>
                    <a:pt x="772" y="41"/>
                    <a:pt x="706" y="0"/>
                    <a:pt x="6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9"/>
            <p:cNvSpPr/>
            <p:nvPr/>
          </p:nvSpPr>
          <p:spPr>
            <a:xfrm>
              <a:off x="5709000" y="4757750"/>
              <a:ext cx="11450" cy="62175"/>
            </a:xfrm>
            <a:custGeom>
              <a:avLst/>
              <a:gdLst/>
              <a:ahLst/>
              <a:cxnLst/>
              <a:rect l="l" t="t" r="r" b="b"/>
              <a:pathLst>
                <a:path w="458" h="2487" extrusionOk="0">
                  <a:moveTo>
                    <a:pt x="358" y="0"/>
                  </a:moveTo>
                  <a:cubicBezTo>
                    <a:pt x="299" y="0"/>
                    <a:pt x="259" y="0"/>
                    <a:pt x="199" y="20"/>
                  </a:cubicBezTo>
                  <a:cubicBezTo>
                    <a:pt x="159" y="418"/>
                    <a:pt x="378" y="856"/>
                    <a:pt x="60" y="1253"/>
                  </a:cubicBezTo>
                  <a:cubicBezTo>
                    <a:pt x="60" y="1313"/>
                    <a:pt x="60" y="1353"/>
                    <a:pt x="0" y="1413"/>
                  </a:cubicBezTo>
                  <a:cubicBezTo>
                    <a:pt x="20" y="1790"/>
                    <a:pt x="20" y="2129"/>
                    <a:pt x="20" y="2487"/>
                  </a:cubicBezTo>
                  <a:cubicBezTo>
                    <a:pt x="458" y="2427"/>
                    <a:pt x="259" y="2188"/>
                    <a:pt x="199" y="1950"/>
                  </a:cubicBezTo>
                  <a:cubicBezTo>
                    <a:pt x="398" y="1313"/>
                    <a:pt x="378" y="657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9"/>
            <p:cNvSpPr/>
            <p:nvPr/>
          </p:nvSpPr>
          <p:spPr>
            <a:xfrm>
              <a:off x="5560300" y="5012300"/>
              <a:ext cx="41800" cy="13025"/>
            </a:xfrm>
            <a:custGeom>
              <a:avLst/>
              <a:gdLst/>
              <a:ahLst/>
              <a:cxnLst/>
              <a:rect l="l" t="t" r="r" b="b"/>
              <a:pathLst>
                <a:path w="1672" h="521" extrusionOk="0">
                  <a:moveTo>
                    <a:pt x="1116" y="0"/>
                  </a:moveTo>
                  <a:cubicBezTo>
                    <a:pt x="857" y="0"/>
                    <a:pt x="592" y="22"/>
                    <a:pt x="358" y="182"/>
                  </a:cubicBezTo>
                  <a:cubicBezTo>
                    <a:pt x="259" y="302"/>
                    <a:pt x="140" y="401"/>
                    <a:pt x="0" y="520"/>
                  </a:cubicBezTo>
                  <a:cubicBezTo>
                    <a:pt x="438" y="421"/>
                    <a:pt x="856" y="520"/>
                    <a:pt x="1234" y="381"/>
                  </a:cubicBezTo>
                  <a:cubicBezTo>
                    <a:pt x="1353" y="381"/>
                    <a:pt x="1453" y="361"/>
                    <a:pt x="1572" y="361"/>
                  </a:cubicBezTo>
                  <a:cubicBezTo>
                    <a:pt x="1671" y="162"/>
                    <a:pt x="1472" y="103"/>
                    <a:pt x="1393" y="3"/>
                  </a:cubicBezTo>
                  <a:cubicBezTo>
                    <a:pt x="1303" y="3"/>
                    <a:pt x="1210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9"/>
            <p:cNvSpPr/>
            <p:nvPr/>
          </p:nvSpPr>
          <p:spPr>
            <a:xfrm>
              <a:off x="5169900" y="5183450"/>
              <a:ext cx="33350" cy="13050"/>
            </a:xfrm>
            <a:custGeom>
              <a:avLst/>
              <a:gdLst/>
              <a:ahLst/>
              <a:cxnLst/>
              <a:rect l="l" t="t" r="r" b="b"/>
              <a:pathLst>
                <a:path w="1334" h="522" extrusionOk="0">
                  <a:moveTo>
                    <a:pt x="1234" y="0"/>
                  </a:moveTo>
                  <a:cubicBezTo>
                    <a:pt x="836" y="40"/>
                    <a:pt x="398" y="120"/>
                    <a:pt x="1" y="179"/>
                  </a:cubicBezTo>
                  <a:lnTo>
                    <a:pt x="1" y="498"/>
                  </a:lnTo>
                  <a:cubicBezTo>
                    <a:pt x="95" y="514"/>
                    <a:pt x="188" y="521"/>
                    <a:pt x="278" y="521"/>
                  </a:cubicBezTo>
                  <a:cubicBezTo>
                    <a:pt x="622" y="521"/>
                    <a:pt x="934" y="417"/>
                    <a:pt x="1234" y="338"/>
                  </a:cubicBezTo>
                  <a:cubicBezTo>
                    <a:pt x="1333" y="219"/>
                    <a:pt x="1333" y="1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9"/>
            <p:cNvSpPr/>
            <p:nvPr/>
          </p:nvSpPr>
          <p:spPr>
            <a:xfrm>
              <a:off x="5363350" y="4770675"/>
              <a:ext cx="47775" cy="10475"/>
            </a:xfrm>
            <a:custGeom>
              <a:avLst/>
              <a:gdLst/>
              <a:ahLst/>
              <a:cxnLst/>
              <a:rect l="l" t="t" r="r" b="b"/>
              <a:pathLst>
                <a:path w="1911" h="419" extrusionOk="0">
                  <a:moveTo>
                    <a:pt x="1334" y="0"/>
                  </a:moveTo>
                  <a:cubicBezTo>
                    <a:pt x="1194" y="20"/>
                    <a:pt x="1015" y="40"/>
                    <a:pt x="876" y="80"/>
                  </a:cubicBezTo>
                  <a:cubicBezTo>
                    <a:pt x="803" y="120"/>
                    <a:pt x="724" y="129"/>
                    <a:pt x="642" y="129"/>
                  </a:cubicBezTo>
                  <a:cubicBezTo>
                    <a:pt x="576" y="129"/>
                    <a:pt x="510" y="123"/>
                    <a:pt x="444" y="123"/>
                  </a:cubicBezTo>
                  <a:cubicBezTo>
                    <a:pt x="345" y="123"/>
                    <a:pt x="248" y="136"/>
                    <a:pt x="160" y="199"/>
                  </a:cubicBezTo>
                  <a:cubicBezTo>
                    <a:pt x="143" y="193"/>
                    <a:pt x="127" y="191"/>
                    <a:pt x="112" y="191"/>
                  </a:cubicBezTo>
                  <a:cubicBezTo>
                    <a:pt x="75" y="191"/>
                    <a:pt x="43" y="205"/>
                    <a:pt x="1" y="219"/>
                  </a:cubicBezTo>
                  <a:cubicBezTo>
                    <a:pt x="100" y="358"/>
                    <a:pt x="279" y="358"/>
                    <a:pt x="419" y="418"/>
                  </a:cubicBezTo>
                  <a:cubicBezTo>
                    <a:pt x="956" y="398"/>
                    <a:pt x="1453" y="339"/>
                    <a:pt x="1911" y="199"/>
                  </a:cubicBezTo>
                  <a:cubicBezTo>
                    <a:pt x="1791" y="0"/>
                    <a:pt x="1533" y="4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9"/>
            <p:cNvSpPr/>
            <p:nvPr/>
          </p:nvSpPr>
          <p:spPr>
            <a:xfrm>
              <a:off x="5129125" y="4875600"/>
              <a:ext cx="27875" cy="36325"/>
            </a:xfrm>
            <a:custGeom>
              <a:avLst/>
              <a:gdLst/>
              <a:ahLst/>
              <a:cxnLst/>
              <a:rect l="l" t="t" r="r" b="b"/>
              <a:pathLst>
                <a:path w="1115" h="1453" extrusionOk="0">
                  <a:moveTo>
                    <a:pt x="617" y="1"/>
                  </a:moveTo>
                  <a:cubicBezTo>
                    <a:pt x="279" y="418"/>
                    <a:pt x="0" y="876"/>
                    <a:pt x="259" y="1453"/>
                  </a:cubicBezTo>
                  <a:cubicBezTo>
                    <a:pt x="319" y="1453"/>
                    <a:pt x="339" y="1413"/>
                    <a:pt x="398" y="1393"/>
                  </a:cubicBezTo>
                  <a:cubicBezTo>
                    <a:pt x="518" y="1294"/>
                    <a:pt x="518" y="1174"/>
                    <a:pt x="438" y="1055"/>
                  </a:cubicBezTo>
                  <a:cubicBezTo>
                    <a:pt x="398" y="558"/>
                    <a:pt x="617" y="259"/>
                    <a:pt x="1114" y="180"/>
                  </a:cubicBezTo>
                  <a:cubicBezTo>
                    <a:pt x="995" y="1"/>
                    <a:pt x="796" y="21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9"/>
            <p:cNvSpPr/>
            <p:nvPr/>
          </p:nvSpPr>
          <p:spPr>
            <a:xfrm>
              <a:off x="5572725" y="4880450"/>
              <a:ext cx="27375" cy="13300"/>
            </a:xfrm>
            <a:custGeom>
              <a:avLst/>
              <a:gdLst/>
              <a:ahLst/>
              <a:cxnLst/>
              <a:rect l="l" t="t" r="r" b="b"/>
              <a:pathLst>
                <a:path w="1095" h="532" extrusionOk="0">
                  <a:moveTo>
                    <a:pt x="800" y="1"/>
                  </a:moveTo>
                  <a:cubicBezTo>
                    <a:pt x="547" y="1"/>
                    <a:pt x="297" y="53"/>
                    <a:pt x="60" y="205"/>
                  </a:cubicBezTo>
                  <a:lnTo>
                    <a:pt x="60" y="384"/>
                  </a:lnTo>
                  <a:cubicBezTo>
                    <a:pt x="40" y="384"/>
                    <a:pt x="40" y="403"/>
                    <a:pt x="1" y="423"/>
                  </a:cubicBezTo>
                  <a:cubicBezTo>
                    <a:pt x="1" y="463"/>
                    <a:pt x="1" y="503"/>
                    <a:pt x="60" y="523"/>
                  </a:cubicBezTo>
                  <a:cubicBezTo>
                    <a:pt x="145" y="528"/>
                    <a:pt x="232" y="532"/>
                    <a:pt x="320" y="532"/>
                  </a:cubicBezTo>
                  <a:cubicBezTo>
                    <a:pt x="584" y="532"/>
                    <a:pt x="856" y="498"/>
                    <a:pt x="1095" y="364"/>
                  </a:cubicBezTo>
                  <a:cubicBezTo>
                    <a:pt x="1055" y="224"/>
                    <a:pt x="975" y="125"/>
                    <a:pt x="936" y="6"/>
                  </a:cubicBezTo>
                  <a:cubicBezTo>
                    <a:pt x="890" y="3"/>
                    <a:pt x="845" y="1"/>
                    <a:pt x="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9"/>
            <p:cNvSpPr/>
            <p:nvPr/>
          </p:nvSpPr>
          <p:spPr>
            <a:xfrm>
              <a:off x="5635900" y="5034750"/>
              <a:ext cx="48250" cy="12950"/>
            </a:xfrm>
            <a:custGeom>
              <a:avLst/>
              <a:gdLst/>
              <a:ahLst/>
              <a:cxnLst/>
              <a:rect l="l" t="t" r="r" b="b"/>
              <a:pathLst>
                <a:path w="1930" h="518" extrusionOk="0">
                  <a:moveTo>
                    <a:pt x="1731" y="0"/>
                  </a:moveTo>
                  <a:cubicBezTo>
                    <a:pt x="1134" y="60"/>
                    <a:pt x="557" y="199"/>
                    <a:pt x="0" y="358"/>
                  </a:cubicBezTo>
                  <a:cubicBezTo>
                    <a:pt x="80" y="488"/>
                    <a:pt x="189" y="518"/>
                    <a:pt x="306" y="518"/>
                  </a:cubicBezTo>
                  <a:cubicBezTo>
                    <a:pt x="406" y="518"/>
                    <a:pt x="512" y="496"/>
                    <a:pt x="609" y="496"/>
                  </a:cubicBezTo>
                  <a:cubicBezTo>
                    <a:pt x="625" y="496"/>
                    <a:pt x="641" y="496"/>
                    <a:pt x="657" y="498"/>
                  </a:cubicBezTo>
                  <a:cubicBezTo>
                    <a:pt x="1034" y="160"/>
                    <a:pt x="1532" y="398"/>
                    <a:pt x="1930" y="179"/>
                  </a:cubicBezTo>
                  <a:cubicBezTo>
                    <a:pt x="1850" y="120"/>
                    <a:pt x="1810" y="60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9"/>
            <p:cNvSpPr/>
            <p:nvPr/>
          </p:nvSpPr>
          <p:spPr>
            <a:xfrm>
              <a:off x="5130125" y="5126550"/>
              <a:ext cx="40800" cy="13350"/>
            </a:xfrm>
            <a:custGeom>
              <a:avLst/>
              <a:gdLst/>
              <a:ahLst/>
              <a:cxnLst/>
              <a:rect l="l" t="t" r="r" b="b"/>
              <a:pathLst>
                <a:path w="1632" h="534" extrusionOk="0">
                  <a:moveTo>
                    <a:pt x="499" y="1"/>
                  </a:moveTo>
                  <a:cubicBezTo>
                    <a:pt x="339" y="1"/>
                    <a:pt x="214" y="99"/>
                    <a:pt x="60" y="168"/>
                  </a:cubicBezTo>
                  <a:cubicBezTo>
                    <a:pt x="40" y="168"/>
                    <a:pt x="40" y="188"/>
                    <a:pt x="0" y="207"/>
                  </a:cubicBezTo>
                  <a:cubicBezTo>
                    <a:pt x="0" y="227"/>
                    <a:pt x="0" y="287"/>
                    <a:pt x="60" y="307"/>
                  </a:cubicBezTo>
                  <a:cubicBezTo>
                    <a:pt x="323" y="459"/>
                    <a:pt x="586" y="533"/>
                    <a:pt x="852" y="533"/>
                  </a:cubicBezTo>
                  <a:cubicBezTo>
                    <a:pt x="1108" y="533"/>
                    <a:pt x="1367" y="464"/>
                    <a:pt x="1631" y="327"/>
                  </a:cubicBezTo>
                  <a:cubicBezTo>
                    <a:pt x="1546" y="276"/>
                    <a:pt x="1450" y="263"/>
                    <a:pt x="1351" y="263"/>
                  </a:cubicBezTo>
                  <a:cubicBezTo>
                    <a:pt x="1239" y="263"/>
                    <a:pt x="1122" y="281"/>
                    <a:pt x="1011" y="281"/>
                  </a:cubicBezTo>
                  <a:cubicBezTo>
                    <a:pt x="836" y="281"/>
                    <a:pt x="677" y="237"/>
                    <a:pt x="577" y="9"/>
                  </a:cubicBezTo>
                  <a:cubicBezTo>
                    <a:pt x="550" y="3"/>
                    <a:pt x="524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9"/>
            <p:cNvSpPr/>
            <p:nvPr/>
          </p:nvSpPr>
          <p:spPr>
            <a:xfrm>
              <a:off x="5464800" y="4931050"/>
              <a:ext cx="34850" cy="11000"/>
            </a:xfrm>
            <a:custGeom>
              <a:avLst/>
              <a:gdLst/>
              <a:ahLst/>
              <a:cxnLst/>
              <a:rect l="l" t="t" r="r" b="b"/>
              <a:pathLst>
                <a:path w="1394" h="440" extrusionOk="0">
                  <a:moveTo>
                    <a:pt x="365" y="1"/>
                  </a:moveTo>
                  <a:cubicBezTo>
                    <a:pt x="245" y="1"/>
                    <a:pt x="124" y="24"/>
                    <a:pt x="1" y="90"/>
                  </a:cubicBezTo>
                  <a:lnTo>
                    <a:pt x="1" y="269"/>
                  </a:lnTo>
                  <a:cubicBezTo>
                    <a:pt x="279" y="269"/>
                    <a:pt x="538" y="289"/>
                    <a:pt x="817" y="389"/>
                  </a:cubicBezTo>
                  <a:cubicBezTo>
                    <a:pt x="905" y="420"/>
                    <a:pt x="989" y="440"/>
                    <a:pt x="1065" y="440"/>
                  </a:cubicBezTo>
                  <a:cubicBezTo>
                    <a:pt x="1228" y="440"/>
                    <a:pt x="1353" y="349"/>
                    <a:pt x="1393" y="90"/>
                  </a:cubicBezTo>
                  <a:lnTo>
                    <a:pt x="1393" y="90"/>
                  </a:lnTo>
                  <a:cubicBezTo>
                    <a:pt x="1322" y="112"/>
                    <a:pt x="1250" y="121"/>
                    <a:pt x="1178" y="121"/>
                  </a:cubicBezTo>
                  <a:cubicBezTo>
                    <a:pt x="909" y="121"/>
                    <a:pt x="640" y="1"/>
                    <a:pt x="3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9"/>
            <p:cNvSpPr/>
            <p:nvPr/>
          </p:nvSpPr>
          <p:spPr>
            <a:xfrm>
              <a:off x="5534425" y="4990000"/>
              <a:ext cx="35850" cy="14475"/>
            </a:xfrm>
            <a:custGeom>
              <a:avLst/>
              <a:gdLst/>
              <a:ahLst/>
              <a:cxnLst/>
              <a:rect l="l" t="t" r="r" b="b"/>
              <a:pathLst>
                <a:path w="1434" h="579" extrusionOk="0">
                  <a:moveTo>
                    <a:pt x="538" y="0"/>
                  </a:moveTo>
                  <a:cubicBezTo>
                    <a:pt x="399" y="219"/>
                    <a:pt x="81" y="259"/>
                    <a:pt x="1" y="557"/>
                  </a:cubicBezTo>
                  <a:cubicBezTo>
                    <a:pt x="76" y="572"/>
                    <a:pt x="149" y="578"/>
                    <a:pt x="222" y="578"/>
                  </a:cubicBezTo>
                  <a:cubicBezTo>
                    <a:pt x="632" y="578"/>
                    <a:pt x="1011" y="375"/>
                    <a:pt x="1433" y="358"/>
                  </a:cubicBezTo>
                  <a:cubicBezTo>
                    <a:pt x="1433" y="100"/>
                    <a:pt x="1294" y="89"/>
                    <a:pt x="1154" y="89"/>
                  </a:cubicBezTo>
                  <a:cubicBezTo>
                    <a:pt x="1141" y="89"/>
                    <a:pt x="1128" y="89"/>
                    <a:pt x="1116" y="89"/>
                  </a:cubicBezTo>
                  <a:cubicBezTo>
                    <a:pt x="1022" y="89"/>
                    <a:pt x="934" y="84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9"/>
            <p:cNvSpPr/>
            <p:nvPr/>
          </p:nvSpPr>
          <p:spPr>
            <a:xfrm>
              <a:off x="5133600" y="5144800"/>
              <a:ext cx="27875" cy="16200"/>
            </a:xfrm>
            <a:custGeom>
              <a:avLst/>
              <a:gdLst/>
              <a:ahLst/>
              <a:cxnLst/>
              <a:rect l="l" t="t" r="r" b="b"/>
              <a:pathLst>
                <a:path w="1115" h="648" extrusionOk="0">
                  <a:moveTo>
                    <a:pt x="585" y="1"/>
                  </a:moveTo>
                  <a:cubicBezTo>
                    <a:pt x="387" y="1"/>
                    <a:pt x="202" y="87"/>
                    <a:pt x="40" y="313"/>
                  </a:cubicBezTo>
                  <a:cubicBezTo>
                    <a:pt x="40" y="313"/>
                    <a:pt x="20" y="353"/>
                    <a:pt x="20" y="373"/>
                  </a:cubicBezTo>
                  <a:cubicBezTo>
                    <a:pt x="0" y="412"/>
                    <a:pt x="20" y="452"/>
                    <a:pt x="60" y="472"/>
                  </a:cubicBezTo>
                  <a:cubicBezTo>
                    <a:pt x="158" y="580"/>
                    <a:pt x="255" y="647"/>
                    <a:pt x="356" y="647"/>
                  </a:cubicBezTo>
                  <a:cubicBezTo>
                    <a:pt x="440" y="647"/>
                    <a:pt x="527" y="601"/>
                    <a:pt x="617" y="492"/>
                  </a:cubicBezTo>
                  <a:cubicBezTo>
                    <a:pt x="498" y="353"/>
                    <a:pt x="617" y="333"/>
                    <a:pt x="717" y="293"/>
                  </a:cubicBezTo>
                  <a:cubicBezTo>
                    <a:pt x="856" y="293"/>
                    <a:pt x="1015" y="293"/>
                    <a:pt x="1114" y="154"/>
                  </a:cubicBezTo>
                  <a:cubicBezTo>
                    <a:pt x="932" y="63"/>
                    <a:pt x="754" y="1"/>
                    <a:pt x="5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9"/>
            <p:cNvSpPr/>
            <p:nvPr/>
          </p:nvSpPr>
          <p:spPr>
            <a:xfrm>
              <a:off x="5556325" y="4985500"/>
              <a:ext cx="34825" cy="13600"/>
            </a:xfrm>
            <a:custGeom>
              <a:avLst/>
              <a:gdLst/>
              <a:ahLst/>
              <a:cxnLst/>
              <a:rect l="l" t="t" r="r" b="b"/>
              <a:pathLst>
                <a:path w="1393" h="544" extrusionOk="0">
                  <a:moveTo>
                    <a:pt x="895" y="1"/>
                  </a:moveTo>
                  <a:cubicBezTo>
                    <a:pt x="617" y="200"/>
                    <a:pt x="299" y="160"/>
                    <a:pt x="0" y="180"/>
                  </a:cubicBezTo>
                  <a:cubicBezTo>
                    <a:pt x="120" y="439"/>
                    <a:pt x="418" y="299"/>
                    <a:pt x="537" y="538"/>
                  </a:cubicBezTo>
                  <a:cubicBezTo>
                    <a:pt x="567" y="542"/>
                    <a:pt x="596" y="544"/>
                    <a:pt x="624" y="544"/>
                  </a:cubicBezTo>
                  <a:cubicBezTo>
                    <a:pt x="890" y="544"/>
                    <a:pt x="1141" y="391"/>
                    <a:pt x="1393" y="319"/>
                  </a:cubicBezTo>
                  <a:cubicBezTo>
                    <a:pt x="1253" y="160"/>
                    <a:pt x="1055" y="100"/>
                    <a:pt x="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9"/>
            <p:cNvSpPr/>
            <p:nvPr/>
          </p:nvSpPr>
          <p:spPr>
            <a:xfrm>
              <a:off x="5595600" y="5007900"/>
              <a:ext cx="26400" cy="13375"/>
            </a:xfrm>
            <a:custGeom>
              <a:avLst/>
              <a:gdLst/>
              <a:ahLst/>
              <a:cxnLst/>
              <a:rect l="l" t="t" r="r" b="b"/>
              <a:pathLst>
                <a:path w="1056" h="535" extrusionOk="0">
                  <a:moveTo>
                    <a:pt x="876" y="0"/>
                  </a:moveTo>
                  <a:cubicBezTo>
                    <a:pt x="605" y="0"/>
                    <a:pt x="383" y="165"/>
                    <a:pt x="91" y="165"/>
                  </a:cubicBezTo>
                  <a:cubicBezTo>
                    <a:pt x="61" y="165"/>
                    <a:pt x="31" y="163"/>
                    <a:pt x="1" y="159"/>
                  </a:cubicBezTo>
                  <a:lnTo>
                    <a:pt x="1" y="159"/>
                  </a:lnTo>
                  <a:cubicBezTo>
                    <a:pt x="60" y="279"/>
                    <a:pt x="140" y="378"/>
                    <a:pt x="180" y="497"/>
                  </a:cubicBezTo>
                  <a:cubicBezTo>
                    <a:pt x="306" y="514"/>
                    <a:pt x="438" y="535"/>
                    <a:pt x="568" y="535"/>
                  </a:cubicBezTo>
                  <a:cubicBezTo>
                    <a:pt x="746" y="535"/>
                    <a:pt x="917" y="496"/>
                    <a:pt x="1055" y="358"/>
                  </a:cubicBezTo>
                  <a:cubicBezTo>
                    <a:pt x="995" y="239"/>
                    <a:pt x="936" y="13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9"/>
            <p:cNvSpPr/>
            <p:nvPr/>
          </p:nvSpPr>
          <p:spPr>
            <a:xfrm>
              <a:off x="5666225" y="4856625"/>
              <a:ext cx="21900" cy="16525"/>
            </a:xfrm>
            <a:custGeom>
              <a:avLst/>
              <a:gdLst/>
              <a:ahLst/>
              <a:cxnLst/>
              <a:rect l="l" t="t" r="r" b="b"/>
              <a:pathLst>
                <a:path w="876" h="661" extrusionOk="0">
                  <a:moveTo>
                    <a:pt x="585" y="0"/>
                  </a:moveTo>
                  <a:cubicBezTo>
                    <a:pt x="507" y="0"/>
                    <a:pt x="426" y="51"/>
                    <a:pt x="339" y="83"/>
                  </a:cubicBezTo>
                  <a:cubicBezTo>
                    <a:pt x="279" y="163"/>
                    <a:pt x="219" y="223"/>
                    <a:pt x="120" y="242"/>
                  </a:cubicBezTo>
                  <a:cubicBezTo>
                    <a:pt x="80" y="242"/>
                    <a:pt x="40" y="242"/>
                    <a:pt x="1" y="262"/>
                  </a:cubicBezTo>
                  <a:cubicBezTo>
                    <a:pt x="1" y="441"/>
                    <a:pt x="40" y="581"/>
                    <a:pt x="219" y="660"/>
                  </a:cubicBezTo>
                  <a:cubicBezTo>
                    <a:pt x="339" y="620"/>
                    <a:pt x="498" y="581"/>
                    <a:pt x="617" y="541"/>
                  </a:cubicBezTo>
                  <a:cubicBezTo>
                    <a:pt x="796" y="461"/>
                    <a:pt x="876" y="342"/>
                    <a:pt x="776" y="143"/>
                  </a:cubicBezTo>
                  <a:cubicBezTo>
                    <a:pt x="713" y="35"/>
                    <a:pt x="650" y="0"/>
                    <a:pt x="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9"/>
            <p:cNvSpPr/>
            <p:nvPr/>
          </p:nvSpPr>
          <p:spPr>
            <a:xfrm>
              <a:off x="5208700" y="4920250"/>
              <a:ext cx="34325" cy="9650"/>
            </a:xfrm>
            <a:custGeom>
              <a:avLst/>
              <a:gdLst/>
              <a:ahLst/>
              <a:cxnLst/>
              <a:rect l="l" t="t" r="r" b="b"/>
              <a:pathLst>
                <a:path w="1373" h="386" extrusionOk="0">
                  <a:moveTo>
                    <a:pt x="562" y="0"/>
                  </a:moveTo>
                  <a:cubicBezTo>
                    <a:pt x="400" y="0"/>
                    <a:pt x="242" y="10"/>
                    <a:pt x="80" y="25"/>
                  </a:cubicBezTo>
                  <a:cubicBezTo>
                    <a:pt x="0" y="85"/>
                    <a:pt x="0" y="124"/>
                    <a:pt x="20" y="204"/>
                  </a:cubicBezTo>
                  <a:cubicBezTo>
                    <a:pt x="120" y="323"/>
                    <a:pt x="319" y="264"/>
                    <a:pt x="418" y="383"/>
                  </a:cubicBezTo>
                  <a:cubicBezTo>
                    <a:pt x="445" y="381"/>
                    <a:pt x="473" y="381"/>
                    <a:pt x="501" y="381"/>
                  </a:cubicBezTo>
                  <a:cubicBezTo>
                    <a:pt x="577" y="381"/>
                    <a:pt x="656" y="385"/>
                    <a:pt x="736" y="385"/>
                  </a:cubicBezTo>
                  <a:cubicBezTo>
                    <a:pt x="957" y="385"/>
                    <a:pt x="1187" y="350"/>
                    <a:pt x="1373" y="85"/>
                  </a:cubicBezTo>
                  <a:cubicBezTo>
                    <a:pt x="1080" y="24"/>
                    <a:pt x="818" y="0"/>
                    <a:pt x="5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9"/>
            <p:cNvSpPr/>
            <p:nvPr/>
          </p:nvSpPr>
          <p:spPr>
            <a:xfrm>
              <a:off x="5144550" y="4995425"/>
              <a:ext cx="26875" cy="12000"/>
            </a:xfrm>
            <a:custGeom>
              <a:avLst/>
              <a:gdLst/>
              <a:ahLst/>
              <a:cxnLst/>
              <a:rect l="l" t="t" r="r" b="b"/>
              <a:pathLst>
                <a:path w="1075" h="480" extrusionOk="0">
                  <a:moveTo>
                    <a:pt x="907" y="0"/>
                  </a:moveTo>
                  <a:cubicBezTo>
                    <a:pt x="710" y="0"/>
                    <a:pt x="546" y="161"/>
                    <a:pt x="358" y="161"/>
                  </a:cubicBezTo>
                  <a:cubicBezTo>
                    <a:pt x="219" y="260"/>
                    <a:pt x="119" y="380"/>
                    <a:pt x="0" y="479"/>
                  </a:cubicBezTo>
                  <a:cubicBezTo>
                    <a:pt x="756" y="479"/>
                    <a:pt x="756" y="479"/>
                    <a:pt x="1074" y="42"/>
                  </a:cubicBezTo>
                  <a:cubicBezTo>
                    <a:pt x="1015" y="12"/>
                    <a:pt x="960" y="0"/>
                    <a:pt x="9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9"/>
            <p:cNvSpPr/>
            <p:nvPr/>
          </p:nvSpPr>
          <p:spPr>
            <a:xfrm>
              <a:off x="5151500" y="5200850"/>
              <a:ext cx="28375" cy="13275"/>
            </a:xfrm>
            <a:custGeom>
              <a:avLst/>
              <a:gdLst/>
              <a:ahLst/>
              <a:cxnLst/>
              <a:rect l="l" t="t" r="r" b="b"/>
              <a:pathLst>
                <a:path w="1135" h="531" extrusionOk="0">
                  <a:moveTo>
                    <a:pt x="219" y="1"/>
                  </a:moveTo>
                  <a:cubicBezTo>
                    <a:pt x="180" y="40"/>
                    <a:pt x="120" y="120"/>
                    <a:pt x="80" y="180"/>
                  </a:cubicBezTo>
                  <a:cubicBezTo>
                    <a:pt x="40" y="180"/>
                    <a:pt x="20" y="199"/>
                    <a:pt x="20" y="219"/>
                  </a:cubicBezTo>
                  <a:cubicBezTo>
                    <a:pt x="1" y="239"/>
                    <a:pt x="20" y="299"/>
                    <a:pt x="80" y="319"/>
                  </a:cubicBezTo>
                  <a:cubicBezTo>
                    <a:pt x="120" y="418"/>
                    <a:pt x="199" y="478"/>
                    <a:pt x="239" y="518"/>
                  </a:cubicBezTo>
                  <a:cubicBezTo>
                    <a:pt x="334" y="524"/>
                    <a:pt x="432" y="530"/>
                    <a:pt x="531" y="530"/>
                  </a:cubicBezTo>
                  <a:cubicBezTo>
                    <a:pt x="744" y="530"/>
                    <a:pt x="958" y="501"/>
                    <a:pt x="1134" y="379"/>
                  </a:cubicBezTo>
                  <a:cubicBezTo>
                    <a:pt x="796" y="339"/>
                    <a:pt x="478" y="29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9"/>
            <p:cNvSpPr/>
            <p:nvPr/>
          </p:nvSpPr>
          <p:spPr>
            <a:xfrm>
              <a:off x="5205700" y="5053650"/>
              <a:ext cx="21425" cy="11000"/>
            </a:xfrm>
            <a:custGeom>
              <a:avLst/>
              <a:gdLst/>
              <a:ahLst/>
              <a:cxnLst/>
              <a:rect l="l" t="t" r="r" b="b"/>
              <a:pathLst>
                <a:path w="857" h="440" extrusionOk="0">
                  <a:moveTo>
                    <a:pt x="140" y="60"/>
                  </a:moveTo>
                  <a:cubicBezTo>
                    <a:pt x="100" y="60"/>
                    <a:pt x="41" y="100"/>
                    <a:pt x="1" y="120"/>
                  </a:cubicBezTo>
                  <a:lnTo>
                    <a:pt x="1" y="438"/>
                  </a:lnTo>
                  <a:cubicBezTo>
                    <a:pt x="20" y="439"/>
                    <a:pt x="40" y="440"/>
                    <a:pt x="59" y="440"/>
                  </a:cubicBezTo>
                  <a:cubicBezTo>
                    <a:pt x="333" y="440"/>
                    <a:pt x="577" y="315"/>
                    <a:pt x="856" y="259"/>
                  </a:cubicBezTo>
                  <a:cubicBezTo>
                    <a:pt x="697" y="0"/>
                    <a:pt x="399" y="140"/>
                    <a:pt x="140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9"/>
            <p:cNvSpPr/>
            <p:nvPr/>
          </p:nvSpPr>
          <p:spPr>
            <a:xfrm>
              <a:off x="5218650" y="5187800"/>
              <a:ext cx="32350" cy="10600"/>
            </a:xfrm>
            <a:custGeom>
              <a:avLst/>
              <a:gdLst/>
              <a:ahLst/>
              <a:cxnLst/>
              <a:rect l="l" t="t" r="r" b="b"/>
              <a:pathLst>
                <a:path w="1294" h="424" extrusionOk="0">
                  <a:moveTo>
                    <a:pt x="1005" y="1"/>
                  </a:moveTo>
                  <a:cubicBezTo>
                    <a:pt x="644" y="1"/>
                    <a:pt x="316" y="118"/>
                    <a:pt x="0" y="324"/>
                  </a:cubicBezTo>
                  <a:cubicBezTo>
                    <a:pt x="20" y="344"/>
                    <a:pt x="40" y="403"/>
                    <a:pt x="80" y="423"/>
                  </a:cubicBezTo>
                  <a:cubicBezTo>
                    <a:pt x="119" y="423"/>
                    <a:pt x="139" y="403"/>
                    <a:pt x="199" y="403"/>
                  </a:cubicBezTo>
                  <a:cubicBezTo>
                    <a:pt x="537" y="244"/>
                    <a:pt x="975" y="264"/>
                    <a:pt x="1293" y="25"/>
                  </a:cubicBezTo>
                  <a:cubicBezTo>
                    <a:pt x="1195" y="9"/>
                    <a:pt x="1099" y="1"/>
                    <a:pt x="1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9"/>
            <p:cNvSpPr/>
            <p:nvPr/>
          </p:nvSpPr>
          <p:spPr>
            <a:xfrm>
              <a:off x="5201225" y="5179500"/>
              <a:ext cx="14450" cy="12425"/>
            </a:xfrm>
            <a:custGeom>
              <a:avLst/>
              <a:gdLst/>
              <a:ahLst/>
              <a:cxnLst/>
              <a:rect l="l" t="t" r="r" b="b"/>
              <a:pathLst>
                <a:path w="578" h="497" extrusionOk="0">
                  <a:moveTo>
                    <a:pt x="251" y="1"/>
                  </a:moveTo>
                  <a:cubicBezTo>
                    <a:pt x="162" y="1"/>
                    <a:pt x="74" y="61"/>
                    <a:pt x="1" y="158"/>
                  </a:cubicBezTo>
                  <a:lnTo>
                    <a:pt x="1" y="496"/>
                  </a:lnTo>
                  <a:lnTo>
                    <a:pt x="180" y="496"/>
                  </a:lnTo>
                  <a:cubicBezTo>
                    <a:pt x="200" y="477"/>
                    <a:pt x="225" y="467"/>
                    <a:pt x="249" y="467"/>
                  </a:cubicBezTo>
                  <a:cubicBezTo>
                    <a:pt x="274" y="467"/>
                    <a:pt x="299" y="477"/>
                    <a:pt x="319" y="496"/>
                  </a:cubicBezTo>
                  <a:cubicBezTo>
                    <a:pt x="498" y="377"/>
                    <a:pt x="578" y="238"/>
                    <a:pt x="419" y="79"/>
                  </a:cubicBezTo>
                  <a:cubicBezTo>
                    <a:pt x="365" y="25"/>
                    <a:pt x="308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9"/>
            <p:cNvSpPr/>
            <p:nvPr/>
          </p:nvSpPr>
          <p:spPr>
            <a:xfrm>
              <a:off x="5139075" y="4900475"/>
              <a:ext cx="24375" cy="9975"/>
            </a:xfrm>
            <a:custGeom>
              <a:avLst/>
              <a:gdLst/>
              <a:ahLst/>
              <a:cxnLst/>
              <a:rect l="l" t="t" r="r" b="b"/>
              <a:pathLst>
                <a:path w="975" h="399" extrusionOk="0">
                  <a:moveTo>
                    <a:pt x="796" y="0"/>
                  </a:moveTo>
                  <a:cubicBezTo>
                    <a:pt x="537" y="20"/>
                    <a:pt x="299" y="20"/>
                    <a:pt x="40" y="60"/>
                  </a:cubicBezTo>
                  <a:cubicBezTo>
                    <a:pt x="40" y="179"/>
                    <a:pt x="20" y="279"/>
                    <a:pt x="0" y="398"/>
                  </a:cubicBezTo>
                  <a:cubicBezTo>
                    <a:pt x="201" y="331"/>
                    <a:pt x="403" y="250"/>
                    <a:pt x="616" y="250"/>
                  </a:cubicBezTo>
                  <a:cubicBezTo>
                    <a:pt x="656" y="250"/>
                    <a:pt x="696" y="253"/>
                    <a:pt x="736" y="259"/>
                  </a:cubicBezTo>
                  <a:cubicBezTo>
                    <a:pt x="816" y="219"/>
                    <a:pt x="915" y="199"/>
                    <a:pt x="935" y="159"/>
                  </a:cubicBezTo>
                  <a:cubicBezTo>
                    <a:pt x="975" y="60"/>
                    <a:pt x="876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9"/>
            <p:cNvSpPr/>
            <p:nvPr/>
          </p:nvSpPr>
          <p:spPr>
            <a:xfrm>
              <a:off x="5187300" y="4862175"/>
              <a:ext cx="27375" cy="10475"/>
            </a:xfrm>
            <a:custGeom>
              <a:avLst/>
              <a:gdLst/>
              <a:ahLst/>
              <a:cxnLst/>
              <a:rect l="l" t="t" r="r" b="b"/>
              <a:pathLst>
                <a:path w="1095" h="419" extrusionOk="0">
                  <a:moveTo>
                    <a:pt x="697" y="20"/>
                  </a:moveTo>
                  <a:cubicBezTo>
                    <a:pt x="458" y="40"/>
                    <a:pt x="180" y="1"/>
                    <a:pt x="1" y="200"/>
                  </a:cubicBezTo>
                  <a:lnTo>
                    <a:pt x="240" y="418"/>
                  </a:lnTo>
                  <a:cubicBezTo>
                    <a:pt x="538" y="359"/>
                    <a:pt x="797" y="299"/>
                    <a:pt x="1095" y="239"/>
                  </a:cubicBezTo>
                  <a:cubicBezTo>
                    <a:pt x="1035" y="40"/>
                    <a:pt x="856" y="60"/>
                    <a:pt x="69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9"/>
            <p:cNvSpPr/>
            <p:nvPr/>
          </p:nvSpPr>
          <p:spPr>
            <a:xfrm>
              <a:off x="5708500" y="4883550"/>
              <a:ext cx="7475" cy="33350"/>
            </a:xfrm>
            <a:custGeom>
              <a:avLst/>
              <a:gdLst/>
              <a:ahLst/>
              <a:cxnLst/>
              <a:rect l="l" t="t" r="r" b="b"/>
              <a:pathLst>
                <a:path w="299" h="1334" extrusionOk="0">
                  <a:moveTo>
                    <a:pt x="169" y="1"/>
                  </a:moveTo>
                  <a:cubicBezTo>
                    <a:pt x="145" y="1"/>
                    <a:pt x="120" y="21"/>
                    <a:pt x="100" y="61"/>
                  </a:cubicBezTo>
                  <a:cubicBezTo>
                    <a:pt x="80" y="140"/>
                    <a:pt x="80" y="180"/>
                    <a:pt x="40" y="260"/>
                  </a:cubicBezTo>
                  <a:cubicBezTo>
                    <a:pt x="140" y="598"/>
                    <a:pt x="0" y="976"/>
                    <a:pt x="239" y="1334"/>
                  </a:cubicBezTo>
                  <a:cubicBezTo>
                    <a:pt x="279" y="1075"/>
                    <a:pt x="279" y="836"/>
                    <a:pt x="299" y="578"/>
                  </a:cubicBezTo>
                  <a:cubicBezTo>
                    <a:pt x="279" y="459"/>
                    <a:pt x="279" y="359"/>
                    <a:pt x="279" y="240"/>
                  </a:cubicBezTo>
                  <a:cubicBezTo>
                    <a:pt x="279" y="240"/>
                    <a:pt x="299" y="240"/>
                    <a:pt x="299" y="180"/>
                  </a:cubicBezTo>
                  <a:cubicBezTo>
                    <a:pt x="299" y="140"/>
                    <a:pt x="299" y="81"/>
                    <a:pt x="239" y="61"/>
                  </a:cubicBezTo>
                  <a:cubicBezTo>
                    <a:pt x="219" y="21"/>
                    <a:pt x="194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9"/>
            <p:cNvSpPr/>
            <p:nvPr/>
          </p:nvSpPr>
          <p:spPr>
            <a:xfrm>
              <a:off x="5153500" y="4827850"/>
              <a:ext cx="5975" cy="27875"/>
            </a:xfrm>
            <a:custGeom>
              <a:avLst/>
              <a:gdLst/>
              <a:ahLst/>
              <a:cxnLst/>
              <a:rect l="l" t="t" r="r" b="b"/>
              <a:pathLst>
                <a:path w="239" h="1115" extrusionOk="0">
                  <a:moveTo>
                    <a:pt x="199" y="1"/>
                  </a:moveTo>
                  <a:cubicBezTo>
                    <a:pt x="139" y="21"/>
                    <a:pt x="60" y="21"/>
                    <a:pt x="20" y="41"/>
                  </a:cubicBezTo>
                  <a:cubicBezTo>
                    <a:pt x="0" y="100"/>
                    <a:pt x="0" y="140"/>
                    <a:pt x="0" y="200"/>
                  </a:cubicBezTo>
                  <a:cubicBezTo>
                    <a:pt x="0" y="498"/>
                    <a:pt x="0" y="817"/>
                    <a:pt x="20" y="1115"/>
                  </a:cubicBezTo>
                  <a:cubicBezTo>
                    <a:pt x="219" y="876"/>
                    <a:pt x="159" y="538"/>
                    <a:pt x="199" y="240"/>
                  </a:cubicBezTo>
                  <a:cubicBezTo>
                    <a:pt x="239" y="180"/>
                    <a:pt x="239" y="6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9"/>
            <p:cNvSpPr/>
            <p:nvPr/>
          </p:nvSpPr>
          <p:spPr>
            <a:xfrm>
              <a:off x="5236050" y="5108275"/>
              <a:ext cx="26875" cy="6575"/>
            </a:xfrm>
            <a:custGeom>
              <a:avLst/>
              <a:gdLst/>
              <a:ahLst/>
              <a:cxnLst/>
              <a:rect l="l" t="t" r="r" b="b"/>
              <a:pathLst>
                <a:path w="1075" h="263" extrusionOk="0">
                  <a:moveTo>
                    <a:pt x="499" y="1"/>
                  </a:moveTo>
                  <a:cubicBezTo>
                    <a:pt x="323" y="1"/>
                    <a:pt x="153" y="29"/>
                    <a:pt x="0" y="143"/>
                  </a:cubicBezTo>
                  <a:cubicBezTo>
                    <a:pt x="20" y="163"/>
                    <a:pt x="40" y="222"/>
                    <a:pt x="80" y="242"/>
                  </a:cubicBezTo>
                  <a:cubicBezTo>
                    <a:pt x="120" y="242"/>
                    <a:pt x="140" y="222"/>
                    <a:pt x="199" y="202"/>
                  </a:cubicBezTo>
                  <a:lnTo>
                    <a:pt x="338" y="202"/>
                  </a:lnTo>
                  <a:cubicBezTo>
                    <a:pt x="597" y="143"/>
                    <a:pt x="876" y="262"/>
                    <a:pt x="1075" y="23"/>
                  </a:cubicBezTo>
                  <a:lnTo>
                    <a:pt x="1075" y="23"/>
                  </a:lnTo>
                  <a:cubicBezTo>
                    <a:pt x="1049" y="25"/>
                    <a:pt x="1023" y="25"/>
                    <a:pt x="998" y="25"/>
                  </a:cubicBezTo>
                  <a:cubicBezTo>
                    <a:pt x="834" y="25"/>
                    <a:pt x="664" y="1"/>
                    <a:pt x="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9"/>
            <p:cNvSpPr/>
            <p:nvPr/>
          </p:nvSpPr>
          <p:spPr>
            <a:xfrm>
              <a:off x="5644350" y="4900725"/>
              <a:ext cx="21900" cy="7725"/>
            </a:xfrm>
            <a:custGeom>
              <a:avLst/>
              <a:gdLst/>
              <a:ahLst/>
              <a:cxnLst/>
              <a:rect l="l" t="t" r="r" b="b"/>
              <a:pathLst>
                <a:path w="876" h="309" extrusionOk="0">
                  <a:moveTo>
                    <a:pt x="290" y="1"/>
                  </a:moveTo>
                  <a:cubicBezTo>
                    <a:pt x="191" y="1"/>
                    <a:pt x="95" y="22"/>
                    <a:pt x="0" y="90"/>
                  </a:cubicBezTo>
                  <a:cubicBezTo>
                    <a:pt x="120" y="309"/>
                    <a:pt x="358" y="249"/>
                    <a:pt x="557" y="289"/>
                  </a:cubicBezTo>
                  <a:cubicBezTo>
                    <a:pt x="657" y="269"/>
                    <a:pt x="776" y="269"/>
                    <a:pt x="876" y="249"/>
                  </a:cubicBezTo>
                  <a:lnTo>
                    <a:pt x="876" y="70"/>
                  </a:lnTo>
                  <a:cubicBezTo>
                    <a:pt x="861" y="71"/>
                    <a:pt x="846" y="71"/>
                    <a:pt x="832" y="71"/>
                  </a:cubicBezTo>
                  <a:cubicBezTo>
                    <a:pt x="649" y="71"/>
                    <a:pt x="467" y="1"/>
                    <a:pt x="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9"/>
            <p:cNvSpPr/>
            <p:nvPr/>
          </p:nvSpPr>
          <p:spPr>
            <a:xfrm>
              <a:off x="5490675" y="4969100"/>
              <a:ext cx="23900" cy="8675"/>
            </a:xfrm>
            <a:custGeom>
              <a:avLst/>
              <a:gdLst/>
              <a:ahLst/>
              <a:cxnLst/>
              <a:rect l="l" t="t" r="r" b="b"/>
              <a:pathLst>
                <a:path w="956" h="347" extrusionOk="0">
                  <a:moveTo>
                    <a:pt x="876" y="1"/>
                  </a:moveTo>
                  <a:cubicBezTo>
                    <a:pt x="637" y="219"/>
                    <a:pt x="239" y="40"/>
                    <a:pt x="0" y="339"/>
                  </a:cubicBezTo>
                  <a:cubicBezTo>
                    <a:pt x="42" y="333"/>
                    <a:pt x="85" y="331"/>
                    <a:pt x="129" y="331"/>
                  </a:cubicBezTo>
                  <a:cubicBezTo>
                    <a:pt x="247" y="331"/>
                    <a:pt x="368" y="346"/>
                    <a:pt x="487" y="346"/>
                  </a:cubicBezTo>
                  <a:cubicBezTo>
                    <a:pt x="632" y="346"/>
                    <a:pt x="773" y="323"/>
                    <a:pt x="896" y="219"/>
                  </a:cubicBezTo>
                  <a:cubicBezTo>
                    <a:pt x="896" y="219"/>
                    <a:pt x="935" y="199"/>
                    <a:pt x="935" y="140"/>
                  </a:cubicBezTo>
                  <a:cubicBezTo>
                    <a:pt x="955" y="100"/>
                    <a:pt x="935" y="4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9"/>
            <p:cNvSpPr/>
            <p:nvPr/>
          </p:nvSpPr>
          <p:spPr>
            <a:xfrm>
              <a:off x="5280300" y="5098300"/>
              <a:ext cx="21425" cy="6475"/>
            </a:xfrm>
            <a:custGeom>
              <a:avLst/>
              <a:gdLst/>
              <a:ahLst/>
              <a:cxnLst/>
              <a:rect l="l" t="t" r="r" b="b"/>
              <a:pathLst>
                <a:path w="857" h="259" extrusionOk="0">
                  <a:moveTo>
                    <a:pt x="561" y="0"/>
                  </a:moveTo>
                  <a:cubicBezTo>
                    <a:pt x="355" y="0"/>
                    <a:pt x="164" y="94"/>
                    <a:pt x="1" y="243"/>
                  </a:cubicBezTo>
                  <a:cubicBezTo>
                    <a:pt x="22" y="242"/>
                    <a:pt x="44" y="241"/>
                    <a:pt x="66" y="241"/>
                  </a:cubicBezTo>
                  <a:cubicBezTo>
                    <a:pt x="183" y="241"/>
                    <a:pt x="302" y="259"/>
                    <a:pt x="416" y="259"/>
                  </a:cubicBezTo>
                  <a:cubicBezTo>
                    <a:pt x="576" y="259"/>
                    <a:pt x="727" y="225"/>
                    <a:pt x="856" y="64"/>
                  </a:cubicBezTo>
                  <a:cubicBezTo>
                    <a:pt x="755" y="20"/>
                    <a:pt x="65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9"/>
            <p:cNvSpPr/>
            <p:nvPr/>
          </p:nvSpPr>
          <p:spPr>
            <a:xfrm>
              <a:off x="5188300" y="5121775"/>
              <a:ext cx="21400" cy="5100"/>
            </a:xfrm>
            <a:custGeom>
              <a:avLst/>
              <a:gdLst/>
              <a:ahLst/>
              <a:cxnLst/>
              <a:rect l="l" t="t" r="r" b="b"/>
              <a:pathLst>
                <a:path w="856" h="204" extrusionOk="0">
                  <a:moveTo>
                    <a:pt x="406" y="1"/>
                  </a:moveTo>
                  <a:cubicBezTo>
                    <a:pt x="259" y="1"/>
                    <a:pt x="120" y="30"/>
                    <a:pt x="1" y="180"/>
                  </a:cubicBezTo>
                  <a:cubicBezTo>
                    <a:pt x="133" y="180"/>
                    <a:pt x="270" y="203"/>
                    <a:pt x="402" y="203"/>
                  </a:cubicBezTo>
                  <a:cubicBezTo>
                    <a:pt x="566" y="203"/>
                    <a:pt x="723" y="166"/>
                    <a:pt x="856" y="1"/>
                  </a:cubicBezTo>
                  <a:lnTo>
                    <a:pt x="856" y="1"/>
                  </a:lnTo>
                  <a:cubicBezTo>
                    <a:pt x="806" y="11"/>
                    <a:pt x="756" y="14"/>
                    <a:pt x="706" y="14"/>
                  </a:cubicBezTo>
                  <a:cubicBezTo>
                    <a:pt x="605" y="14"/>
                    <a:pt x="504" y="1"/>
                    <a:pt x="4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9"/>
            <p:cNvSpPr/>
            <p:nvPr/>
          </p:nvSpPr>
          <p:spPr>
            <a:xfrm>
              <a:off x="5214175" y="5090950"/>
              <a:ext cx="22400" cy="4500"/>
            </a:xfrm>
            <a:custGeom>
              <a:avLst/>
              <a:gdLst/>
              <a:ahLst/>
              <a:cxnLst/>
              <a:rect l="l" t="t" r="r" b="b"/>
              <a:pathLst>
                <a:path w="896" h="180" extrusionOk="0">
                  <a:moveTo>
                    <a:pt x="440" y="0"/>
                  </a:moveTo>
                  <a:cubicBezTo>
                    <a:pt x="288" y="0"/>
                    <a:pt x="139" y="30"/>
                    <a:pt x="0" y="159"/>
                  </a:cubicBezTo>
                  <a:cubicBezTo>
                    <a:pt x="136" y="159"/>
                    <a:pt x="275" y="180"/>
                    <a:pt x="414" y="180"/>
                  </a:cubicBezTo>
                  <a:cubicBezTo>
                    <a:pt x="580" y="180"/>
                    <a:pt x="743" y="150"/>
                    <a:pt x="895" y="20"/>
                  </a:cubicBezTo>
                  <a:lnTo>
                    <a:pt x="895" y="20"/>
                  </a:lnTo>
                  <a:cubicBezTo>
                    <a:pt x="874" y="22"/>
                    <a:pt x="852" y="22"/>
                    <a:pt x="831" y="22"/>
                  </a:cubicBezTo>
                  <a:cubicBezTo>
                    <a:pt x="702" y="22"/>
                    <a:pt x="570" y="0"/>
                    <a:pt x="4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9"/>
            <p:cNvSpPr/>
            <p:nvPr/>
          </p:nvSpPr>
          <p:spPr>
            <a:xfrm>
              <a:off x="5227100" y="5143650"/>
              <a:ext cx="13950" cy="8550"/>
            </a:xfrm>
            <a:custGeom>
              <a:avLst/>
              <a:gdLst/>
              <a:ahLst/>
              <a:cxnLst/>
              <a:rect l="l" t="t" r="r" b="b"/>
              <a:pathLst>
                <a:path w="558" h="342" extrusionOk="0">
                  <a:moveTo>
                    <a:pt x="398" y="1"/>
                  </a:moveTo>
                  <a:cubicBezTo>
                    <a:pt x="279" y="100"/>
                    <a:pt x="159" y="200"/>
                    <a:pt x="0" y="299"/>
                  </a:cubicBezTo>
                  <a:cubicBezTo>
                    <a:pt x="94" y="324"/>
                    <a:pt x="182" y="341"/>
                    <a:pt x="259" y="341"/>
                  </a:cubicBezTo>
                  <a:cubicBezTo>
                    <a:pt x="427" y="341"/>
                    <a:pt x="544" y="26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9"/>
            <p:cNvSpPr/>
            <p:nvPr/>
          </p:nvSpPr>
          <p:spPr>
            <a:xfrm>
              <a:off x="5169900" y="5126150"/>
              <a:ext cx="18425" cy="8575"/>
            </a:xfrm>
            <a:custGeom>
              <a:avLst/>
              <a:gdLst/>
              <a:ahLst/>
              <a:cxnLst/>
              <a:rect l="l" t="t" r="r" b="b"/>
              <a:pathLst>
                <a:path w="737" h="343" extrusionOk="0">
                  <a:moveTo>
                    <a:pt x="618" y="0"/>
                  </a:moveTo>
                  <a:cubicBezTo>
                    <a:pt x="366" y="0"/>
                    <a:pt x="138" y="67"/>
                    <a:pt x="1" y="343"/>
                  </a:cubicBezTo>
                  <a:cubicBezTo>
                    <a:pt x="279" y="303"/>
                    <a:pt x="558" y="223"/>
                    <a:pt x="737" y="5"/>
                  </a:cubicBezTo>
                  <a:cubicBezTo>
                    <a:pt x="697" y="2"/>
                    <a:pt x="657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9"/>
            <p:cNvSpPr/>
            <p:nvPr/>
          </p:nvSpPr>
          <p:spPr>
            <a:xfrm>
              <a:off x="5131600" y="4927425"/>
              <a:ext cx="17450" cy="10300"/>
            </a:xfrm>
            <a:custGeom>
              <a:avLst/>
              <a:gdLst/>
              <a:ahLst/>
              <a:cxnLst/>
              <a:rect l="l" t="t" r="r" b="b"/>
              <a:pathLst>
                <a:path w="698" h="412" extrusionOk="0">
                  <a:moveTo>
                    <a:pt x="93" y="1"/>
                  </a:moveTo>
                  <a:cubicBezTo>
                    <a:pt x="51" y="1"/>
                    <a:pt x="15" y="38"/>
                    <a:pt x="1" y="96"/>
                  </a:cubicBezTo>
                  <a:cubicBezTo>
                    <a:pt x="1" y="176"/>
                    <a:pt x="21" y="275"/>
                    <a:pt x="21" y="375"/>
                  </a:cubicBezTo>
                  <a:cubicBezTo>
                    <a:pt x="113" y="391"/>
                    <a:pt x="212" y="412"/>
                    <a:pt x="311" y="412"/>
                  </a:cubicBezTo>
                  <a:cubicBezTo>
                    <a:pt x="447" y="412"/>
                    <a:pt x="582" y="373"/>
                    <a:pt x="697" y="235"/>
                  </a:cubicBezTo>
                  <a:cubicBezTo>
                    <a:pt x="664" y="227"/>
                    <a:pt x="629" y="225"/>
                    <a:pt x="592" y="225"/>
                  </a:cubicBezTo>
                  <a:cubicBezTo>
                    <a:pt x="547" y="225"/>
                    <a:pt x="501" y="228"/>
                    <a:pt x="455" y="228"/>
                  </a:cubicBezTo>
                  <a:cubicBezTo>
                    <a:pt x="358" y="228"/>
                    <a:pt x="264" y="213"/>
                    <a:pt x="200" y="116"/>
                  </a:cubicBezTo>
                  <a:cubicBezTo>
                    <a:pt x="180" y="96"/>
                    <a:pt x="180" y="36"/>
                    <a:pt x="140" y="16"/>
                  </a:cubicBezTo>
                  <a:cubicBezTo>
                    <a:pt x="124" y="6"/>
                    <a:pt x="108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9"/>
            <p:cNvSpPr/>
            <p:nvPr/>
          </p:nvSpPr>
          <p:spPr>
            <a:xfrm>
              <a:off x="5203725" y="4923350"/>
              <a:ext cx="15925" cy="9475"/>
            </a:xfrm>
            <a:custGeom>
              <a:avLst/>
              <a:gdLst/>
              <a:ahLst/>
              <a:cxnLst/>
              <a:rect l="l" t="t" r="r" b="b"/>
              <a:pathLst>
                <a:path w="637" h="379" extrusionOk="0">
                  <a:moveTo>
                    <a:pt x="174" y="0"/>
                  </a:moveTo>
                  <a:cubicBezTo>
                    <a:pt x="145" y="0"/>
                    <a:pt x="120" y="20"/>
                    <a:pt x="100" y="60"/>
                  </a:cubicBezTo>
                  <a:cubicBezTo>
                    <a:pt x="0" y="179"/>
                    <a:pt x="0" y="279"/>
                    <a:pt x="120" y="378"/>
                  </a:cubicBezTo>
                  <a:cubicBezTo>
                    <a:pt x="299" y="358"/>
                    <a:pt x="478" y="299"/>
                    <a:pt x="637" y="259"/>
                  </a:cubicBezTo>
                  <a:cubicBezTo>
                    <a:pt x="577" y="80"/>
                    <a:pt x="418" y="60"/>
                    <a:pt x="279" y="60"/>
                  </a:cubicBezTo>
                  <a:cubicBezTo>
                    <a:pt x="239" y="20"/>
                    <a:pt x="204" y="0"/>
                    <a:pt x="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9"/>
            <p:cNvSpPr/>
            <p:nvPr/>
          </p:nvSpPr>
          <p:spPr>
            <a:xfrm>
              <a:off x="5266875" y="4797625"/>
              <a:ext cx="19925" cy="4900"/>
            </a:xfrm>
            <a:custGeom>
              <a:avLst/>
              <a:gdLst/>
              <a:ahLst/>
              <a:cxnLst/>
              <a:rect l="l" t="t" r="r" b="b"/>
              <a:pathLst>
                <a:path w="797" h="196" extrusionOk="0">
                  <a:moveTo>
                    <a:pt x="423" y="1"/>
                  </a:moveTo>
                  <a:cubicBezTo>
                    <a:pt x="275" y="1"/>
                    <a:pt x="129" y="35"/>
                    <a:pt x="1" y="195"/>
                  </a:cubicBezTo>
                  <a:cubicBezTo>
                    <a:pt x="279" y="156"/>
                    <a:pt x="558" y="195"/>
                    <a:pt x="796" y="16"/>
                  </a:cubicBezTo>
                  <a:lnTo>
                    <a:pt x="796" y="16"/>
                  </a:lnTo>
                  <a:cubicBezTo>
                    <a:pt x="778" y="18"/>
                    <a:pt x="759" y="18"/>
                    <a:pt x="740" y="18"/>
                  </a:cubicBezTo>
                  <a:cubicBezTo>
                    <a:pt x="637" y="18"/>
                    <a:pt x="530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9"/>
            <p:cNvSpPr/>
            <p:nvPr/>
          </p:nvSpPr>
          <p:spPr>
            <a:xfrm>
              <a:off x="5262900" y="5102600"/>
              <a:ext cx="12950" cy="6275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330" y="1"/>
                  </a:moveTo>
                  <a:cubicBezTo>
                    <a:pt x="191" y="1"/>
                    <a:pt x="101" y="136"/>
                    <a:pt x="1" y="250"/>
                  </a:cubicBezTo>
                  <a:cubicBezTo>
                    <a:pt x="199" y="250"/>
                    <a:pt x="359" y="250"/>
                    <a:pt x="518" y="71"/>
                  </a:cubicBezTo>
                  <a:cubicBezTo>
                    <a:pt x="445" y="21"/>
                    <a:pt x="384" y="1"/>
                    <a:pt x="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9"/>
            <p:cNvSpPr/>
            <p:nvPr/>
          </p:nvSpPr>
          <p:spPr>
            <a:xfrm>
              <a:off x="5503100" y="4863150"/>
              <a:ext cx="13950" cy="5925"/>
            </a:xfrm>
            <a:custGeom>
              <a:avLst/>
              <a:gdLst/>
              <a:ahLst/>
              <a:cxnLst/>
              <a:rect l="l" t="t" r="r" b="b"/>
              <a:pathLst>
                <a:path w="558" h="237" extrusionOk="0">
                  <a:moveTo>
                    <a:pt x="449" y="1"/>
                  </a:moveTo>
                  <a:cubicBezTo>
                    <a:pt x="288" y="1"/>
                    <a:pt x="131" y="14"/>
                    <a:pt x="1" y="161"/>
                  </a:cubicBezTo>
                  <a:cubicBezTo>
                    <a:pt x="72" y="215"/>
                    <a:pt x="134" y="237"/>
                    <a:pt x="190" y="237"/>
                  </a:cubicBezTo>
                  <a:cubicBezTo>
                    <a:pt x="338" y="237"/>
                    <a:pt x="442" y="88"/>
                    <a:pt x="558" y="1"/>
                  </a:cubicBezTo>
                  <a:cubicBezTo>
                    <a:pt x="522" y="1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9"/>
            <p:cNvSpPr/>
            <p:nvPr/>
          </p:nvSpPr>
          <p:spPr>
            <a:xfrm>
              <a:off x="5219125" y="51133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677" y="0"/>
                  </a:moveTo>
                  <a:cubicBezTo>
                    <a:pt x="637" y="8"/>
                    <a:pt x="594" y="10"/>
                    <a:pt x="549" y="10"/>
                  </a:cubicBezTo>
                  <a:cubicBezTo>
                    <a:pt x="501" y="10"/>
                    <a:pt x="450" y="7"/>
                    <a:pt x="400" y="7"/>
                  </a:cubicBezTo>
                  <a:cubicBezTo>
                    <a:pt x="249" y="7"/>
                    <a:pt x="99" y="29"/>
                    <a:pt x="1" y="199"/>
                  </a:cubicBezTo>
                  <a:cubicBezTo>
                    <a:pt x="220" y="160"/>
                    <a:pt x="419" y="160"/>
                    <a:pt x="657" y="140"/>
                  </a:cubicBezTo>
                  <a:cubicBezTo>
                    <a:pt x="717" y="120"/>
                    <a:pt x="757" y="60"/>
                    <a:pt x="697" y="20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9"/>
            <p:cNvSpPr/>
            <p:nvPr/>
          </p:nvSpPr>
          <p:spPr>
            <a:xfrm>
              <a:off x="5294225" y="4946725"/>
              <a:ext cx="11975" cy="8300"/>
            </a:xfrm>
            <a:custGeom>
              <a:avLst/>
              <a:gdLst/>
              <a:ahLst/>
              <a:cxnLst/>
              <a:rect l="l" t="t" r="r" b="b"/>
              <a:pathLst>
                <a:path w="479" h="332" extrusionOk="0">
                  <a:moveTo>
                    <a:pt x="478" y="0"/>
                  </a:moveTo>
                  <a:lnTo>
                    <a:pt x="478" y="0"/>
                  </a:lnTo>
                  <a:cubicBezTo>
                    <a:pt x="438" y="20"/>
                    <a:pt x="339" y="40"/>
                    <a:pt x="259" y="120"/>
                  </a:cubicBezTo>
                  <a:cubicBezTo>
                    <a:pt x="200" y="160"/>
                    <a:pt x="1" y="160"/>
                    <a:pt x="160" y="319"/>
                  </a:cubicBezTo>
                  <a:cubicBezTo>
                    <a:pt x="176" y="327"/>
                    <a:pt x="213" y="332"/>
                    <a:pt x="252" y="332"/>
                  </a:cubicBezTo>
                  <a:cubicBezTo>
                    <a:pt x="308" y="332"/>
                    <a:pt x="367" y="322"/>
                    <a:pt x="379" y="299"/>
                  </a:cubicBezTo>
                  <a:cubicBezTo>
                    <a:pt x="438" y="219"/>
                    <a:pt x="458" y="10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9"/>
            <p:cNvSpPr/>
            <p:nvPr/>
          </p:nvSpPr>
          <p:spPr>
            <a:xfrm>
              <a:off x="5696075" y="4713675"/>
              <a:ext cx="18425" cy="4975"/>
            </a:xfrm>
            <a:custGeom>
              <a:avLst/>
              <a:gdLst/>
              <a:ahLst/>
              <a:cxnLst/>
              <a:rect l="l" t="t" r="r" b="b"/>
              <a:pathLst>
                <a:path w="737" h="199" extrusionOk="0">
                  <a:moveTo>
                    <a:pt x="503" y="1"/>
                  </a:moveTo>
                  <a:cubicBezTo>
                    <a:pt x="325" y="1"/>
                    <a:pt x="153" y="33"/>
                    <a:pt x="0" y="172"/>
                  </a:cubicBezTo>
                  <a:cubicBezTo>
                    <a:pt x="100" y="180"/>
                    <a:pt x="207" y="199"/>
                    <a:pt x="314" y="199"/>
                  </a:cubicBezTo>
                  <a:cubicBezTo>
                    <a:pt x="462" y="199"/>
                    <a:pt x="609" y="163"/>
                    <a:pt x="736" y="13"/>
                  </a:cubicBezTo>
                  <a:cubicBezTo>
                    <a:pt x="658" y="7"/>
                    <a:pt x="580" y="1"/>
                    <a:pt x="5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9"/>
            <p:cNvSpPr/>
            <p:nvPr/>
          </p:nvSpPr>
          <p:spPr>
            <a:xfrm>
              <a:off x="5209700" y="4954875"/>
              <a:ext cx="13450" cy="9275"/>
            </a:xfrm>
            <a:custGeom>
              <a:avLst/>
              <a:gdLst/>
              <a:ahLst/>
              <a:cxnLst/>
              <a:rect l="l" t="t" r="r" b="b"/>
              <a:pathLst>
                <a:path w="538" h="371" extrusionOk="0">
                  <a:moveTo>
                    <a:pt x="341" y="1"/>
                  </a:moveTo>
                  <a:cubicBezTo>
                    <a:pt x="227" y="1"/>
                    <a:pt x="114" y="14"/>
                    <a:pt x="0" y="52"/>
                  </a:cubicBezTo>
                  <a:lnTo>
                    <a:pt x="0" y="331"/>
                  </a:lnTo>
                  <a:cubicBezTo>
                    <a:pt x="60" y="331"/>
                    <a:pt x="139" y="371"/>
                    <a:pt x="179" y="371"/>
                  </a:cubicBezTo>
                  <a:lnTo>
                    <a:pt x="537" y="13"/>
                  </a:lnTo>
                  <a:cubicBezTo>
                    <a:pt x="472" y="5"/>
                    <a:pt x="406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9"/>
            <p:cNvSpPr/>
            <p:nvPr/>
          </p:nvSpPr>
          <p:spPr>
            <a:xfrm>
              <a:off x="5222125" y="5179375"/>
              <a:ext cx="6475" cy="3700"/>
            </a:xfrm>
            <a:custGeom>
              <a:avLst/>
              <a:gdLst/>
              <a:ahLst/>
              <a:cxnLst/>
              <a:rect l="l" t="t" r="r" b="b"/>
              <a:pathLst>
                <a:path w="259" h="148" extrusionOk="0">
                  <a:moveTo>
                    <a:pt x="123" y="0"/>
                  </a:moveTo>
                  <a:cubicBezTo>
                    <a:pt x="88" y="0"/>
                    <a:pt x="52" y="47"/>
                    <a:pt x="0" y="64"/>
                  </a:cubicBezTo>
                  <a:cubicBezTo>
                    <a:pt x="60" y="84"/>
                    <a:pt x="80" y="143"/>
                    <a:pt x="140" y="143"/>
                  </a:cubicBezTo>
                  <a:cubicBezTo>
                    <a:pt x="142" y="146"/>
                    <a:pt x="146" y="147"/>
                    <a:pt x="149" y="147"/>
                  </a:cubicBezTo>
                  <a:cubicBezTo>
                    <a:pt x="171" y="147"/>
                    <a:pt x="208" y="101"/>
                    <a:pt x="259" y="84"/>
                  </a:cubicBezTo>
                  <a:cubicBezTo>
                    <a:pt x="239" y="44"/>
                    <a:pt x="179" y="4"/>
                    <a:pt x="140" y="4"/>
                  </a:cubicBezTo>
                  <a:cubicBezTo>
                    <a:pt x="134" y="1"/>
                    <a:pt x="128" y="0"/>
                    <a:pt x="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9"/>
            <p:cNvSpPr/>
            <p:nvPr/>
          </p:nvSpPr>
          <p:spPr>
            <a:xfrm>
              <a:off x="5169900" y="51439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409" y="0"/>
                  </a:moveTo>
                  <a:cubicBezTo>
                    <a:pt x="262" y="0"/>
                    <a:pt x="120" y="34"/>
                    <a:pt x="1" y="168"/>
                  </a:cubicBezTo>
                  <a:cubicBezTo>
                    <a:pt x="57" y="168"/>
                    <a:pt x="114" y="171"/>
                    <a:pt x="170" y="171"/>
                  </a:cubicBezTo>
                  <a:cubicBezTo>
                    <a:pt x="310" y="171"/>
                    <a:pt x="444" y="151"/>
                    <a:pt x="558" y="9"/>
                  </a:cubicBezTo>
                  <a:cubicBezTo>
                    <a:pt x="508" y="4"/>
                    <a:pt x="458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9"/>
            <p:cNvSpPr/>
            <p:nvPr/>
          </p:nvSpPr>
          <p:spPr>
            <a:xfrm>
              <a:off x="5165925" y="5118200"/>
              <a:ext cx="12950" cy="3625"/>
            </a:xfrm>
            <a:custGeom>
              <a:avLst/>
              <a:gdLst/>
              <a:ahLst/>
              <a:cxnLst/>
              <a:rect l="l" t="t" r="r" b="b"/>
              <a:pathLst>
                <a:path w="518" h="145" extrusionOk="0">
                  <a:moveTo>
                    <a:pt x="340" y="1"/>
                  </a:moveTo>
                  <a:cubicBezTo>
                    <a:pt x="212" y="1"/>
                    <a:pt x="97" y="20"/>
                    <a:pt x="0" y="144"/>
                  </a:cubicBezTo>
                  <a:cubicBezTo>
                    <a:pt x="40" y="144"/>
                    <a:pt x="80" y="144"/>
                    <a:pt x="119" y="144"/>
                  </a:cubicBezTo>
                  <a:cubicBezTo>
                    <a:pt x="276" y="144"/>
                    <a:pt x="422" y="132"/>
                    <a:pt x="518" y="4"/>
                  </a:cubicBezTo>
                  <a:cubicBezTo>
                    <a:pt x="456" y="4"/>
                    <a:pt x="397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9"/>
            <p:cNvSpPr/>
            <p:nvPr/>
          </p:nvSpPr>
          <p:spPr>
            <a:xfrm>
              <a:off x="5192275" y="5201050"/>
              <a:ext cx="13950" cy="4525"/>
            </a:xfrm>
            <a:custGeom>
              <a:avLst/>
              <a:gdLst/>
              <a:ahLst/>
              <a:cxnLst/>
              <a:rect l="l" t="t" r="r" b="b"/>
              <a:pathLst>
                <a:path w="558" h="181" extrusionOk="0">
                  <a:moveTo>
                    <a:pt x="375" y="0"/>
                  </a:moveTo>
                  <a:cubicBezTo>
                    <a:pt x="234" y="0"/>
                    <a:pt x="98" y="33"/>
                    <a:pt x="1" y="172"/>
                  </a:cubicBezTo>
                  <a:cubicBezTo>
                    <a:pt x="50" y="177"/>
                    <a:pt x="100" y="180"/>
                    <a:pt x="149" y="180"/>
                  </a:cubicBezTo>
                  <a:cubicBezTo>
                    <a:pt x="297" y="180"/>
                    <a:pt x="438" y="147"/>
                    <a:pt x="558" y="12"/>
                  </a:cubicBezTo>
                  <a:cubicBezTo>
                    <a:pt x="498" y="6"/>
                    <a:pt x="436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9"/>
            <p:cNvSpPr/>
            <p:nvPr/>
          </p:nvSpPr>
          <p:spPr>
            <a:xfrm>
              <a:off x="5196250" y="5108825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19" y="1"/>
                  </a:moveTo>
                  <a:cubicBezTo>
                    <a:pt x="262" y="1"/>
                    <a:pt x="112" y="13"/>
                    <a:pt x="1" y="141"/>
                  </a:cubicBezTo>
                  <a:cubicBezTo>
                    <a:pt x="72" y="155"/>
                    <a:pt x="143" y="167"/>
                    <a:pt x="212" y="167"/>
                  </a:cubicBezTo>
                  <a:cubicBezTo>
                    <a:pt x="335" y="167"/>
                    <a:pt x="449" y="129"/>
                    <a:pt x="538" y="1"/>
                  </a:cubicBezTo>
                  <a:cubicBezTo>
                    <a:pt x="498" y="1"/>
                    <a:pt x="458" y="1"/>
                    <a:pt x="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9"/>
            <p:cNvSpPr/>
            <p:nvPr/>
          </p:nvSpPr>
          <p:spPr>
            <a:xfrm>
              <a:off x="5214175" y="5103875"/>
              <a:ext cx="13950" cy="4775"/>
            </a:xfrm>
            <a:custGeom>
              <a:avLst/>
              <a:gdLst/>
              <a:ahLst/>
              <a:cxnLst/>
              <a:rect l="l" t="t" r="r" b="b"/>
              <a:pathLst>
                <a:path w="558" h="191" extrusionOk="0">
                  <a:moveTo>
                    <a:pt x="557" y="0"/>
                  </a:moveTo>
                  <a:cubicBezTo>
                    <a:pt x="358" y="0"/>
                    <a:pt x="159" y="0"/>
                    <a:pt x="0" y="179"/>
                  </a:cubicBezTo>
                  <a:cubicBezTo>
                    <a:pt x="57" y="185"/>
                    <a:pt x="115" y="191"/>
                    <a:pt x="171" y="191"/>
                  </a:cubicBezTo>
                  <a:cubicBezTo>
                    <a:pt x="311" y="191"/>
                    <a:pt x="444" y="156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9"/>
            <p:cNvSpPr/>
            <p:nvPr/>
          </p:nvSpPr>
          <p:spPr>
            <a:xfrm>
              <a:off x="5206200" y="5195375"/>
              <a:ext cx="14450" cy="5500"/>
            </a:xfrm>
            <a:custGeom>
              <a:avLst/>
              <a:gdLst/>
              <a:ahLst/>
              <a:cxnLst/>
              <a:rect l="l" t="t" r="r" b="b"/>
              <a:pathLst>
                <a:path w="578" h="220" extrusionOk="0">
                  <a:moveTo>
                    <a:pt x="498" y="1"/>
                  </a:moveTo>
                  <a:cubicBezTo>
                    <a:pt x="319" y="41"/>
                    <a:pt x="100" y="1"/>
                    <a:pt x="1" y="220"/>
                  </a:cubicBezTo>
                  <a:cubicBezTo>
                    <a:pt x="180" y="220"/>
                    <a:pt x="319" y="200"/>
                    <a:pt x="498" y="200"/>
                  </a:cubicBezTo>
                  <a:lnTo>
                    <a:pt x="578" y="120"/>
                  </a:lnTo>
                  <a:lnTo>
                    <a:pt x="538" y="4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9"/>
            <p:cNvSpPr/>
            <p:nvPr/>
          </p:nvSpPr>
          <p:spPr>
            <a:xfrm>
              <a:off x="5178850" y="4924500"/>
              <a:ext cx="14450" cy="4400"/>
            </a:xfrm>
            <a:custGeom>
              <a:avLst/>
              <a:gdLst/>
              <a:ahLst/>
              <a:cxnLst/>
              <a:rect l="l" t="t" r="r" b="b"/>
              <a:pathLst>
                <a:path w="578" h="176" extrusionOk="0">
                  <a:moveTo>
                    <a:pt x="325" y="0"/>
                  </a:moveTo>
                  <a:cubicBezTo>
                    <a:pt x="213" y="0"/>
                    <a:pt x="103" y="31"/>
                    <a:pt x="1" y="133"/>
                  </a:cubicBezTo>
                  <a:cubicBezTo>
                    <a:pt x="83" y="158"/>
                    <a:pt x="164" y="176"/>
                    <a:pt x="245" y="176"/>
                  </a:cubicBezTo>
                  <a:cubicBezTo>
                    <a:pt x="360" y="176"/>
                    <a:pt x="472" y="139"/>
                    <a:pt x="578" y="34"/>
                  </a:cubicBezTo>
                  <a:cubicBezTo>
                    <a:pt x="493" y="17"/>
                    <a:pt x="408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9"/>
            <p:cNvSpPr/>
            <p:nvPr/>
          </p:nvSpPr>
          <p:spPr>
            <a:xfrm>
              <a:off x="5196250" y="4924850"/>
              <a:ext cx="9975" cy="8475"/>
            </a:xfrm>
            <a:custGeom>
              <a:avLst/>
              <a:gdLst/>
              <a:ahLst/>
              <a:cxnLst/>
              <a:rect l="l" t="t" r="r" b="b"/>
              <a:pathLst>
                <a:path w="399" h="339" extrusionOk="0">
                  <a:moveTo>
                    <a:pt x="379" y="0"/>
                  </a:moveTo>
                  <a:cubicBezTo>
                    <a:pt x="240" y="0"/>
                    <a:pt x="120" y="0"/>
                    <a:pt x="1" y="20"/>
                  </a:cubicBezTo>
                  <a:cubicBezTo>
                    <a:pt x="80" y="119"/>
                    <a:pt x="120" y="239"/>
                    <a:pt x="200" y="338"/>
                  </a:cubicBezTo>
                  <a:cubicBezTo>
                    <a:pt x="279" y="318"/>
                    <a:pt x="319" y="318"/>
                    <a:pt x="399" y="318"/>
                  </a:cubicBezTo>
                  <a:cubicBezTo>
                    <a:pt x="379" y="219"/>
                    <a:pt x="379" y="10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9"/>
            <p:cNvSpPr/>
            <p:nvPr/>
          </p:nvSpPr>
          <p:spPr>
            <a:xfrm>
              <a:off x="5156975" y="4928775"/>
              <a:ext cx="13950" cy="4275"/>
            </a:xfrm>
            <a:custGeom>
              <a:avLst/>
              <a:gdLst/>
              <a:ahLst/>
              <a:cxnLst/>
              <a:rect l="l" t="t" r="r" b="b"/>
              <a:pathLst>
                <a:path w="558" h="171" extrusionOk="0">
                  <a:moveTo>
                    <a:pt x="367" y="1"/>
                  </a:moveTo>
                  <a:cubicBezTo>
                    <a:pt x="235" y="1"/>
                    <a:pt x="109" y="40"/>
                    <a:pt x="0" y="161"/>
                  </a:cubicBezTo>
                  <a:cubicBezTo>
                    <a:pt x="52" y="167"/>
                    <a:pt x="104" y="170"/>
                    <a:pt x="156" y="170"/>
                  </a:cubicBezTo>
                  <a:cubicBezTo>
                    <a:pt x="301" y="170"/>
                    <a:pt x="440" y="140"/>
                    <a:pt x="557" y="22"/>
                  </a:cubicBezTo>
                  <a:cubicBezTo>
                    <a:pt x="494" y="9"/>
                    <a:pt x="430" y="1"/>
                    <a:pt x="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9"/>
            <p:cNvSpPr/>
            <p:nvPr/>
          </p:nvSpPr>
          <p:spPr>
            <a:xfrm>
              <a:off x="5144050" y="4942500"/>
              <a:ext cx="13450" cy="4150"/>
            </a:xfrm>
            <a:custGeom>
              <a:avLst/>
              <a:gdLst/>
              <a:ahLst/>
              <a:cxnLst/>
              <a:rect l="l" t="t" r="r" b="b"/>
              <a:pathLst>
                <a:path w="538" h="166" extrusionOk="0">
                  <a:moveTo>
                    <a:pt x="375" y="1"/>
                  </a:moveTo>
                  <a:cubicBezTo>
                    <a:pt x="234" y="1"/>
                    <a:pt x="101" y="29"/>
                    <a:pt x="0" y="130"/>
                  </a:cubicBezTo>
                  <a:cubicBezTo>
                    <a:pt x="73" y="151"/>
                    <a:pt x="146" y="165"/>
                    <a:pt x="216" y="165"/>
                  </a:cubicBezTo>
                  <a:cubicBezTo>
                    <a:pt x="337" y="165"/>
                    <a:pt x="449" y="124"/>
                    <a:pt x="537" y="10"/>
                  </a:cubicBezTo>
                  <a:cubicBezTo>
                    <a:pt x="483" y="5"/>
                    <a:pt x="428" y="1"/>
                    <a:pt x="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9"/>
            <p:cNvSpPr/>
            <p:nvPr/>
          </p:nvSpPr>
          <p:spPr>
            <a:xfrm>
              <a:off x="5578700" y="4910925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319" y="0"/>
                  </a:moveTo>
                  <a:cubicBezTo>
                    <a:pt x="219" y="0"/>
                    <a:pt x="120" y="0"/>
                    <a:pt x="0" y="40"/>
                  </a:cubicBezTo>
                  <a:cubicBezTo>
                    <a:pt x="60" y="179"/>
                    <a:pt x="219" y="199"/>
                    <a:pt x="339" y="239"/>
                  </a:cubicBezTo>
                  <a:cubicBezTo>
                    <a:pt x="398" y="199"/>
                    <a:pt x="438" y="199"/>
                    <a:pt x="498" y="17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9"/>
            <p:cNvSpPr/>
            <p:nvPr/>
          </p:nvSpPr>
          <p:spPr>
            <a:xfrm>
              <a:off x="5626925" y="5009425"/>
              <a:ext cx="7500" cy="6950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08" y="1"/>
                  </a:moveTo>
                  <a:cubicBezTo>
                    <a:pt x="1" y="1"/>
                    <a:pt x="1" y="160"/>
                    <a:pt x="1" y="277"/>
                  </a:cubicBezTo>
                  <a:lnTo>
                    <a:pt x="120" y="277"/>
                  </a:lnTo>
                  <a:cubicBezTo>
                    <a:pt x="160" y="198"/>
                    <a:pt x="299" y="78"/>
                    <a:pt x="180" y="19"/>
                  </a:cubicBezTo>
                  <a:cubicBezTo>
                    <a:pt x="152" y="6"/>
                    <a:pt x="128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9"/>
            <p:cNvSpPr/>
            <p:nvPr/>
          </p:nvSpPr>
          <p:spPr>
            <a:xfrm>
              <a:off x="5232075" y="4806775"/>
              <a:ext cx="10950" cy="3375"/>
            </a:xfrm>
            <a:custGeom>
              <a:avLst/>
              <a:gdLst/>
              <a:ahLst/>
              <a:cxnLst/>
              <a:rect l="l" t="t" r="r" b="b"/>
              <a:pathLst>
                <a:path w="438" h="135" extrusionOk="0">
                  <a:moveTo>
                    <a:pt x="259" y="0"/>
                  </a:moveTo>
                  <a:cubicBezTo>
                    <a:pt x="170" y="0"/>
                    <a:pt x="85" y="31"/>
                    <a:pt x="0" y="128"/>
                  </a:cubicBezTo>
                  <a:cubicBezTo>
                    <a:pt x="36" y="132"/>
                    <a:pt x="71" y="135"/>
                    <a:pt x="105" y="135"/>
                  </a:cubicBezTo>
                  <a:cubicBezTo>
                    <a:pt x="222" y="135"/>
                    <a:pt x="330" y="106"/>
                    <a:pt x="438" y="28"/>
                  </a:cubicBezTo>
                  <a:cubicBezTo>
                    <a:pt x="376" y="13"/>
                    <a:pt x="317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9"/>
            <p:cNvSpPr/>
            <p:nvPr/>
          </p:nvSpPr>
          <p:spPr>
            <a:xfrm>
              <a:off x="5205700" y="4810450"/>
              <a:ext cx="10475" cy="3875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1" y="1"/>
                  </a:moveTo>
                  <a:lnTo>
                    <a:pt x="1" y="140"/>
                  </a:lnTo>
                  <a:cubicBezTo>
                    <a:pt x="36" y="150"/>
                    <a:pt x="72" y="155"/>
                    <a:pt x="108" y="155"/>
                  </a:cubicBezTo>
                  <a:cubicBezTo>
                    <a:pt x="217" y="155"/>
                    <a:pt x="329" y="110"/>
                    <a:pt x="419" y="21"/>
                  </a:cubicBezTo>
                  <a:cubicBezTo>
                    <a:pt x="259" y="21"/>
                    <a:pt x="14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9"/>
            <p:cNvSpPr/>
            <p:nvPr/>
          </p:nvSpPr>
          <p:spPr>
            <a:xfrm>
              <a:off x="5152500" y="5122275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39" y="0"/>
                    <a:pt x="100" y="40"/>
                    <a:pt x="0" y="160"/>
                  </a:cubicBezTo>
                  <a:cubicBezTo>
                    <a:pt x="159" y="160"/>
                    <a:pt x="279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9"/>
            <p:cNvSpPr/>
            <p:nvPr/>
          </p:nvSpPr>
          <p:spPr>
            <a:xfrm>
              <a:off x="5210675" y="5117950"/>
              <a:ext cx="8475" cy="4350"/>
            </a:xfrm>
            <a:custGeom>
              <a:avLst/>
              <a:gdLst/>
              <a:ahLst/>
              <a:cxnLst/>
              <a:rect l="l" t="t" r="r" b="b"/>
              <a:pathLst>
                <a:path w="339" h="174" extrusionOk="0">
                  <a:moveTo>
                    <a:pt x="241" y="0"/>
                  </a:moveTo>
                  <a:cubicBezTo>
                    <a:pt x="138" y="0"/>
                    <a:pt x="46" y="52"/>
                    <a:pt x="1" y="173"/>
                  </a:cubicBezTo>
                  <a:cubicBezTo>
                    <a:pt x="120" y="154"/>
                    <a:pt x="259" y="134"/>
                    <a:pt x="339" y="14"/>
                  </a:cubicBezTo>
                  <a:cubicBezTo>
                    <a:pt x="306" y="5"/>
                    <a:pt x="273" y="0"/>
                    <a:pt x="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9"/>
            <p:cNvSpPr/>
            <p:nvPr/>
          </p:nvSpPr>
          <p:spPr>
            <a:xfrm>
              <a:off x="5134775" y="4922150"/>
              <a:ext cx="10275" cy="7675"/>
            </a:xfrm>
            <a:custGeom>
              <a:avLst/>
              <a:gdLst/>
              <a:ahLst/>
              <a:cxnLst/>
              <a:rect l="l" t="t" r="r" b="b"/>
              <a:pathLst>
                <a:path w="411" h="307" extrusionOk="0">
                  <a:moveTo>
                    <a:pt x="170" y="0"/>
                  </a:moveTo>
                  <a:cubicBezTo>
                    <a:pt x="71" y="0"/>
                    <a:pt x="0" y="47"/>
                    <a:pt x="13" y="227"/>
                  </a:cubicBezTo>
                  <a:lnTo>
                    <a:pt x="73" y="307"/>
                  </a:lnTo>
                  <a:cubicBezTo>
                    <a:pt x="192" y="247"/>
                    <a:pt x="292" y="188"/>
                    <a:pt x="411" y="128"/>
                  </a:cubicBezTo>
                  <a:cubicBezTo>
                    <a:pt x="391" y="108"/>
                    <a:pt x="371" y="88"/>
                    <a:pt x="351" y="29"/>
                  </a:cubicBezTo>
                  <a:cubicBezTo>
                    <a:pt x="288" y="14"/>
                    <a:pt x="225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9"/>
            <p:cNvSpPr/>
            <p:nvPr/>
          </p:nvSpPr>
          <p:spPr>
            <a:xfrm>
              <a:off x="5597100" y="5054650"/>
              <a:ext cx="2500" cy="2625"/>
            </a:xfrm>
            <a:custGeom>
              <a:avLst/>
              <a:gdLst/>
              <a:ahLst/>
              <a:cxnLst/>
              <a:rect l="l" t="t" r="r" b="b"/>
              <a:pathLst>
                <a:path w="100" h="105" extrusionOk="0">
                  <a:moveTo>
                    <a:pt x="20" y="0"/>
                  </a:moveTo>
                  <a:cubicBezTo>
                    <a:pt x="0" y="20"/>
                    <a:pt x="0" y="60"/>
                    <a:pt x="20" y="60"/>
                  </a:cubicBezTo>
                  <a:cubicBezTo>
                    <a:pt x="20" y="90"/>
                    <a:pt x="35" y="105"/>
                    <a:pt x="53" y="105"/>
                  </a:cubicBezTo>
                  <a:cubicBezTo>
                    <a:pt x="70" y="105"/>
                    <a:pt x="90" y="90"/>
                    <a:pt x="100" y="60"/>
                  </a:cubicBezTo>
                  <a:cubicBezTo>
                    <a:pt x="100" y="6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9"/>
            <p:cNvSpPr/>
            <p:nvPr/>
          </p:nvSpPr>
          <p:spPr>
            <a:xfrm>
              <a:off x="5129625" y="49997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308" y="0"/>
                  </a:moveTo>
                  <a:cubicBezTo>
                    <a:pt x="200" y="0"/>
                    <a:pt x="94" y="33"/>
                    <a:pt x="0" y="126"/>
                  </a:cubicBezTo>
                  <a:cubicBezTo>
                    <a:pt x="40" y="136"/>
                    <a:pt x="79" y="141"/>
                    <a:pt x="116" y="141"/>
                  </a:cubicBezTo>
                  <a:cubicBezTo>
                    <a:pt x="227" y="141"/>
                    <a:pt x="324" y="96"/>
                    <a:pt x="398" y="7"/>
                  </a:cubicBezTo>
                  <a:cubicBezTo>
                    <a:pt x="368" y="3"/>
                    <a:pt x="338" y="0"/>
                    <a:pt x="3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9"/>
            <p:cNvSpPr/>
            <p:nvPr/>
          </p:nvSpPr>
          <p:spPr>
            <a:xfrm>
              <a:off x="5293225" y="4793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1" y="40"/>
                    <a:pt x="1" y="100"/>
                    <a:pt x="21" y="140"/>
                  </a:cubicBezTo>
                  <a:lnTo>
                    <a:pt x="100" y="180"/>
                  </a:lnTo>
                  <a:lnTo>
                    <a:pt x="180" y="140"/>
                  </a:lnTo>
                  <a:cubicBezTo>
                    <a:pt x="12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9"/>
            <p:cNvSpPr/>
            <p:nvPr/>
          </p:nvSpPr>
          <p:spPr>
            <a:xfrm>
              <a:off x="5158475" y="48278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0" y="1"/>
                  </a:moveTo>
                  <a:lnTo>
                    <a:pt x="0" y="240"/>
                  </a:lnTo>
                  <a:cubicBezTo>
                    <a:pt x="100" y="140"/>
                    <a:pt x="139" y="8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9"/>
            <p:cNvSpPr/>
            <p:nvPr/>
          </p:nvSpPr>
          <p:spPr>
            <a:xfrm>
              <a:off x="5206200" y="4920850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100" y="1"/>
                    <a:pt x="21" y="61"/>
                    <a:pt x="1" y="160"/>
                  </a:cubicBezTo>
                  <a:lnTo>
                    <a:pt x="180" y="160"/>
                  </a:lnTo>
                  <a:cubicBezTo>
                    <a:pt x="180" y="100"/>
                    <a:pt x="18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9"/>
            <p:cNvSpPr/>
            <p:nvPr/>
          </p:nvSpPr>
          <p:spPr>
            <a:xfrm>
              <a:off x="5669200" y="48587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20" y="0"/>
                  </a:moveTo>
                  <a:lnTo>
                    <a:pt x="1" y="159"/>
                  </a:lnTo>
                  <a:cubicBezTo>
                    <a:pt x="100" y="159"/>
                    <a:pt x="180" y="10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9"/>
            <p:cNvSpPr/>
            <p:nvPr/>
          </p:nvSpPr>
          <p:spPr>
            <a:xfrm>
              <a:off x="5183825" y="52058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40" y="40"/>
                    <a:pt x="1" y="120"/>
                  </a:cubicBezTo>
                  <a:cubicBezTo>
                    <a:pt x="100" y="120"/>
                    <a:pt x="180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9"/>
            <p:cNvSpPr/>
            <p:nvPr/>
          </p:nvSpPr>
          <p:spPr>
            <a:xfrm>
              <a:off x="5206200" y="5190025"/>
              <a:ext cx="3500" cy="1900"/>
            </a:xfrm>
            <a:custGeom>
              <a:avLst/>
              <a:gdLst/>
              <a:ahLst/>
              <a:cxnLst/>
              <a:rect l="l" t="t" r="r" b="b"/>
              <a:pathLst>
                <a:path w="140" h="76" extrusionOk="0">
                  <a:moveTo>
                    <a:pt x="70" y="1"/>
                  </a:moveTo>
                  <a:cubicBezTo>
                    <a:pt x="46" y="1"/>
                    <a:pt x="21" y="26"/>
                    <a:pt x="1" y="75"/>
                  </a:cubicBezTo>
                  <a:lnTo>
                    <a:pt x="140" y="75"/>
                  </a:lnTo>
                  <a:cubicBezTo>
                    <a:pt x="120" y="26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9"/>
            <p:cNvSpPr/>
            <p:nvPr/>
          </p:nvSpPr>
          <p:spPr>
            <a:xfrm>
              <a:off x="5161950" y="51945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2" y="1"/>
                  </a:moveTo>
                  <a:cubicBezTo>
                    <a:pt x="55" y="1"/>
                    <a:pt x="30" y="26"/>
                    <a:pt x="0" y="76"/>
                  </a:cubicBezTo>
                  <a:lnTo>
                    <a:pt x="179" y="76"/>
                  </a:lnTo>
                  <a:cubicBezTo>
                    <a:pt x="140" y="26"/>
                    <a:pt x="110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9"/>
            <p:cNvSpPr/>
            <p:nvPr/>
          </p:nvSpPr>
          <p:spPr>
            <a:xfrm>
              <a:off x="5156975" y="5196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20" y="60"/>
                    <a:pt x="0" y="160"/>
                  </a:cubicBezTo>
                  <a:cubicBezTo>
                    <a:pt x="80" y="100"/>
                    <a:pt x="120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9"/>
            <p:cNvSpPr/>
            <p:nvPr/>
          </p:nvSpPr>
          <p:spPr>
            <a:xfrm>
              <a:off x="5166425" y="51963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20" y="50"/>
                    <a:pt x="45" y="75"/>
                    <a:pt x="75" y="75"/>
                  </a:cubicBezTo>
                  <a:cubicBezTo>
                    <a:pt x="105" y="75"/>
                    <a:pt x="140" y="5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9"/>
            <p:cNvSpPr/>
            <p:nvPr/>
          </p:nvSpPr>
          <p:spPr>
            <a:xfrm>
              <a:off x="5135100" y="5007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59"/>
                  </a:moveTo>
                  <a:cubicBezTo>
                    <a:pt x="80" y="100"/>
                    <a:pt x="139" y="60"/>
                    <a:pt x="199" y="0"/>
                  </a:cubicBezTo>
                  <a:cubicBezTo>
                    <a:pt x="139" y="60"/>
                    <a:pt x="80" y="100"/>
                    <a:pt x="0" y="1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9"/>
            <p:cNvSpPr/>
            <p:nvPr/>
          </p:nvSpPr>
          <p:spPr>
            <a:xfrm>
              <a:off x="5512550" y="49681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21" y="160"/>
                    <a:pt x="21" y="239"/>
                  </a:cubicBezTo>
                  <a:cubicBezTo>
                    <a:pt x="80" y="200"/>
                    <a:pt x="120" y="20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9"/>
            <p:cNvSpPr/>
            <p:nvPr/>
          </p:nvSpPr>
          <p:spPr>
            <a:xfrm>
              <a:off x="5187300" y="51133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76" y="16"/>
                    <a:pt x="153" y="35"/>
                    <a:pt x="128" y="55"/>
                  </a:cubicBezTo>
                  <a:lnTo>
                    <a:pt x="128" y="55"/>
                  </a:lnTo>
                  <a:cubicBezTo>
                    <a:pt x="157" y="35"/>
                    <a:pt x="182" y="18"/>
                    <a:pt x="200" y="0"/>
                  </a:cubicBezTo>
                  <a:close/>
                  <a:moveTo>
                    <a:pt x="128" y="55"/>
                  </a:moveTo>
                  <a:cubicBezTo>
                    <a:pt x="90" y="79"/>
                    <a:pt x="45" y="106"/>
                    <a:pt x="1" y="140"/>
                  </a:cubicBezTo>
                  <a:cubicBezTo>
                    <a:pt x="49" y="116"/>
                    <a:pt x="90" y="84"/>
                    <a:pt x="128" y="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9"/>
            <p:cNvSpPr/>
            <p:nvPr/>
          </p:nvSpPr>
          <p:spPr>
            <a:xfrm>
              <a:off x="5746800" y="5020525"/>
              <a:ext cx="43775" cy="13250"/>
            </a:xfrm>
            <a:custGeom>
              <a:avLst/>
              <a:gdLst/>
              <a:ahLst/>
              <a:cxnLst/>
              <a:rect l="l" t="t" r="r" b="b"/>
              <a:pathLst>
                <a:path w="1751" h="530" extrusionOk="0">
                  <a:moveTo>
                    <a:pt x="1264" y="0"/>
                  </a:moveTo>
                  <a:cubicBezTo>
                    <a:pt x="1163" y="0"/>
                    <a:pt x="1061" y="22"/>
                    <a:pt x="955" y="52"/>
                  </a:cubicBezTo>
                  <a:cubicBezTo>
                    <a:pt x="840" y="94"/>
                    <a:pt x="724" y="120"/>
                    <a:pt x="609" y="120"/>
                  </a:cubicBezTo>
                  <a:cubicBezTo>
                    <a:pt x="505" y="120"/>
                    <a:pt x="402" y="99"/>
                    <a:pt x="299" y="52"/>
                  </a:cubicBezTo>
                  <a:cubicBezTo>
                    <a:pt x="239" y="92"/>
                    <a:pt x="179" y="132"/>
                    <a:pt x="100" y="172"/>
                  </a:cubicBezTo>
                  <a:cubicBezTo>
                    <a:pt x="0" y="291"/>
                    <a:pt x="0" y="390"/>
                    <a:pt x="100" y="530"/>
                  </a:cubicBezTo>
                  <a:lnTo>
                    <a:pt x="637" y="530"/>
                  </a:lnTo>
                  <a:cubicBezTo>
                    <a:pt x="764" y="385"/>
                    <a:pt x="920" y="364"/>
                    <a:pt x="1086" y="364"/>
                  </a:cubicBezTo>
                  <a:cubicBezTo>
                    <a:pt x="1154" y="364"/>
                    <a:pt x="1224" y="368"/>
                    <a:pt x="1294" y="368"/>
                  </a:cubicBezTo>
                  <a:cubicBezTo>
                    <a:pt x="1451" y="368"/>
                    <a:pt x="1609" y="350"/>
                    <a:pt x="1751" y="231"/>
                  </a:cubicBezTo>
                  <a:cubicBezTo>
                    <a:pt x="1590" y="58"/>
                    <a:pt x="1430" y="0"/>
                    <a:pt x="12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9"/>
            <p:cNvSpPr/>
            <p:nvPr/>
          </p:nvSpPr>
          <p:spPr>
            <a:xfrm>
              <a:off x="5713475" y="5012875"/>
              <a:ext cx="35825" cy="22825"/>
            </a:xfrm>
            <a:custGeom>
              <a:avLst/>
              <a:gdLst/>
              <a:ahLst/>
              <a:cxnLst/>
              <a:rect l="l" t="t" r="r" b="b"/>
              <a:pathLst>
                <a:path w="1433" h="913" extrusionOk="0">
                  <a:moveTo>
                    <a:pt x="577" y="0"/>
                  </a:moveTo>
                  <a:cubicBezTo>
                    <a:pt x="537" y="139"/>
                    <a:pt x="537" y="239"/>
                    <a:pt x="537" y="358"/>
                  </a:cubicBezTo>
                  <a:cubicBezTo>
                    <a:pt x="577" y="358"/>
                    <a:pt x="577" y="358"/>
                    <a:pt x="597" y="398"/>
                  </a:cubicBezTo>
                  <a:cubicBezTo>
                    <a:pt x="617" y="438"/>
                    <a:pt x="597" y="478"/>
                    <a:pt x="537" y="497"/>
                  </a:cubicBezTo>
                  <a:cubicBezTo>
                    <a:pt x="0" y="657"/>
                    <a:pt x="736" y="696"/>
                    <a:pt x="577" y="836"/>
                  </a:cubicBezTo>
                  <a:cubicBezTo>
                    <a:pt x="735" y="888"/>
                    <a:pt x="881" y="913"/>
                    <a:pt x="1028" y="913"/>
                  </a:cubicBezTo>
                  <a:cubicBezTo>
                    <a:pt x="1160" y="913"/>
                    <a:pt x="1292" y="893"/>
                    <a:pt x="1433" y="855"/>
                  </a:cubicBezTo>
                  <a:lnTo>
                    <a:pt x="1433" y="497"/>
                  </a:lnTo>
                  <a:cubicBezTo>
                    <a:pt x="1386" y="504"/>
                    <a:pt x="1342" y="508"/>
                    <a:pt x="1302" y="508"/>
                  </a:cubicBezTo>
                  <a:cubicBezTo>
                    <a:pt x="1004" y="508"/>
                    <a:pt x="895" y="316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9"/>
            <p:cNvSpPr/>
            <p:nvPr/>
          </p:nvSpPr>
          <p:spPr>
            <a:xfrm>
              <a:off x="5726400" y="50213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0"/>
                  </a:moveTo>
                  <a:cubicBezTo>
                    <a:pt x="20" y="40"/>
                    <a:pt x="20" y="100"/>
                    <a:pt x="1" y="159"/>
                  </a:cubicBezTo>
                  <a:cubicBezTo>
                    <a:pt x="160" y="120"/>
                    <a:pt x="16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9"/>
            <p:cNvSpPr/>
            <p:nvPr/>
          </p:nvSpPr>
          <p:spPr>
            <a:xfrm>
              <a:off x="5042100" y="4036075"/>
              <a:ext cx="313825" cy="31775"/>
            </a:xfrm>
            <a:custGeom>
              <a:avLst/>
              <a:gdLst/>
              <a:ahLst/>
              <a:cxnLst/>
              <a:rect l="l" t="t" r="r" b="b"/>
              <a:pathLst>
                <a:path w="12553" h="1271" extrusionOk="0">
                  <a:moveTo>
                    <a:pt x="437" y="0"/>
                  </a:moveTo>
                  <a:cubicBezTo>
                    <a:pt x="316" y="0"/>
                    <a:pt x="202" y="39"/>
                    <a:pt x="100" y="142"/>
                  </a:cubicBezTo>
                  <a:cubicBezTo>
                    <a:pt x="0" y="261"/>
                    <a:pt x="139" y="381"/>
                    <a:pt x="239" y="480"/>
                  </a:cubicBezTo>
                  <a:cubicBezTo>
                    <a:pt x="418" y="639"/>
                    <a:pt x="617" y="619"/>
                    <a:pt x="816" y="639"/>
                  </a:cubicBezTo>
                  <a:cubicBezTo>
                    <a:pt x="1775" y="717"/>
                    <a:pt x="2747" y="770"/>
                    <a:pt x="3720" y="770"/>
                  </a:cubicBezTo>
                  <a:cubicBezTo>
                    <a:pt x="4483" y="770"/>
                    <a:pt x="5247" y="738"/>
                    <a:pt x="6008" y="659"/>
                  </a:cubicBezTo>
                  <a:cubicBezTo>
                    <a:pt x="6317" y="712"/>
                    <a:pt x="6631" y="723"/>
                    <a:pt x="6947" y="723"/>
                  </a:cubicBezTo>
                  <a:cubicBezTo>
                    <a:pt x="7192" y="723"/>
                    <a:pt x="7438" y="716"/>
                    <a:pt x="7683" y="716"/>
                  </a:cubicBezTo>
                  <a:cubicBezTo>
                    <a:pt x="8200" y="716"/>
                    <a:pt x="8714" y="747"/>
                    <a:pt x="9210" y="938"/>
                  </a:cubicBezTo>
                  <a:cubicBezTo>
                    <a:pt x="9847" y="1137"/>
                    <a:pt x="10523" y="938"/>
                    <a:pt x="11120" y="1256"/>
                  </a:cubicBezTo>
                  <a:cubicBezTo>
                    <a:pt x="11160" y="1266"/>
                    <a:pt x="11200" y="1271"/>
                    <a:pt x="11242" y="1271"/>
                  </a:cubicBezTo>
                  <a:cubicBezTo>
                    <a:pt x="11284" y="1271"/>
                    <a:pt x="11329" y="1266"/>
                    <a:pt x="11379" y="1256"/>
                  </a:cubicBezTo>
                  <a:cubicBezTo>
                    <a:pt x="11584" y="1000"/>
                    <a:pt x="11701" y="670"/>
                    <a:pt x="12057" y="670"/>
                  </a:cubicBezTo>
                  <a:cubicBezTo>
                    <a:pt x="12116" y="670"/>
                    <a:pt x="12181" y="679"/>
                    <a:pt x="12254" y="699"/>
                  </a:cubicBezTo>
                  <a:cubicBezTo>
                    <a:pt x="12271" y="703"/>
                    <a:pt x="12287" y="705"/>
                    <a:pt x="12303" y="705"/>
                  </a:cubicBezTo>
                  <a:cubicBezTo>
                    <a:pt x="12434" y="705"/>
                    <a:pt x="12517" y="565"/>
                    <a:pt x="12552" y="440"/>
                  </a:cubicBezTo>
                  <a:cubicBezTo>
                    <a:pt x="12456" y="316"/>
                    <a:pt x="12312" y="297"/>
                    <a:pt x="12166" y="297"/>
                  </a:cubicBezTo>
                  <a:cubicBezTo>
                    <a:pt x="12102" y="297"/>
                    <a:pt x="12037" y="301"/>
                    <a:pt x="11976" y="301"/>
                  </a:cubicBezTo>
                  <a:lnTo>
                    <a:pt x="796" y="82"/>
                  </a:lnTo>
                  <a:cubicBezTo>
                    <a:pt x="671" y="34"/>
                    <a:pt x="551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9"/>
            <p:cNvSpPr/>
            <p:nvPr/>
          </p:nvSpPr>
          <p:spPr>
            <a:xfrm>
              <a:off x="5321575" y="4044800"/>
              <a:ext cx="142775" cy="24250"/>
            </a:xfrm>
            <a:custGeom>
              <a:avLst/>
              <a:gdLst/>
              <a:ahLst/>
              <a:cxnLst/>
              <a:rect l="l" t="t" r="r" b="b"/>
              <a:pathLst>
                <a:path w="5711" h="970" extrusionOk="0">
                  <a:moveTo>
                    <a:pt x="2280" y="1"/>
                  </a:moveTo>
                  <a:cubicBezTo>
                    <a:pt x="1979" y="1"/>
                    <a:pt x="1677" y="20"/>
                    <a:pt x="1373" y="72"/>
                  </a:cubicBezTo>
                  <a:cubicBezTo>
                    <a:pt x="1257" y="181"/>
                    <a:pt x="1136" y="215"/>
                    <a:pt x="1008" y="215"/>
                  </a:cubicBezTo>
                  <a:cubicBezTo>
                    <a:pt x="799" y="215"/>
                    <a:pt x="572" y="124"/>
                    <a:pt x="321" y="124"/>
                  </a:cubicBezTo>
                  <a:cubicBezTo>
                    <a:pt x="281" y="124"/>
                    <a:pt x="241" y="126"/>
                    <a:pt x="200" y="131"/>
                  </a:cubicBezTo>
                  <a:cubicBezTo>
                    <a:pt x="578" y="330"/>
                    <a:pt x="1" y="529"/>
                    <a:pt x="279" y="768"/>
                  </a:cubicBezTo>
                  <a:cubicBezTo>
                    <a:pt x="367" y="914"/>
                    <a:pt x="478" y="969"/>
                    <a:pt x="600" y="969"/>
                  </a:cubicBezTo>
                  <a:cubicBezTo>
                    <a:pt x="726" y="969"/>
                    <a:pt x="863" y="909"/>
                    <a:pt x="995" y="827"/>
                  </a:cubicBezTo>
                  <a:cubicBezTo>
                    <a:pt x="1160" y="691"/>
                    <a:pt x="1332" y="650"/>
                    <a:pt x="1508" y="650"/>
                  </a:cubicBezTo>
                  <a:cubicBezTo>
                    <a:pt x="1714" y="650"/>
                    <a:pt x="1925" y="706"/>
                    <a:pt x="2129" y="728"/>
                  </a:cubicBezTo>
                  <a:cubicBezTo>
                    <a:pt x="2189" y="728"/>
                    <a:pt x="2269" y="708"/>
                    <a:pt x="2348" y="688"/>
                  </a:cubicBezTo>
                  <a:cubicBezTo>
                    <a:pt x="2388" y="629"/>
                    <a:pt x="2433" y="599"/>
                    <a:pt x="2480" y="599"/>
                  </a:cubicBezTo>
                  <a:cubicBezTo>
                    <a:pt x="2527" y="599"/>
                    <a:pt x="2577" y="629"/>
                    <a:pt x="2627" y="688"/>
                  </a:cubicBezTo>
                  <a:cubicBezTo>
                    <a:pt x="2697" y="712"/>
                    <a:pt x="2760" y="721"/>
                    <a:pt x="2824" y="721"/>
                  </a:cubicBezTo>
                  <a:cubicBezTo>
                    <a:pt x="2869" y="721"/>
                    <a:pt x="2915" y="716"/>
                    <a:pt x="2965" y="708"/>
                  </a:cubicBezTo>
                  <a:cubicBezTo>
                    <a:pt x="3071" y="671"/>
                    <a:pt x="3175" y="658"/>
                    <a:pt x="3279" y="658"/>
                  </a:cubicBezTo>
                  <a:cubicBezTo>
                    <a:pt x="3528" y="658"/>
                    <a:pt x="3770" y="733"/>
                    <a:pt x="4012" y="733"/>
                  </a:cubicBezTo>
                  <a:cubicBezTo>
                    <a:pt x="4048" y="733"/>
                    <a:pt x="4083" y="732"/>
                    <a:pt x="4119" y="728"/>
                  </a:cubicBezTo>
                  <a:cubicBezTo>
                    <a:pt x="4178" y="728"/>
                    <a:pt x="4258" y="688"/>
                    <a:pt x="4318" y="629"/>
                  </a:cubicBezTo>
                  <a:cubicBezTo>
                    <a:pt x="4455" y="468"/>
                    <a:pt x="4613" y="428"/>
                    <a:pt x="4785" y="428"/>
                  </a:cubicBezTo>
                  <a:cubicBezTo>
                    <a:pt x="4960" y="428"/>
                    <a:pt x="5150" y="469"/>
                    <a:pt x="5349" y="469"/>
                  </a:cubicBezTo>
                  <a:cubicBezTo>
                    <a:pt x="5467" y="469"/>
                    <a:pt x="5587" y="455"/>
                    <a:pt x="5710" y="410"/>
                  </a:cubicBezTo>
                  <a:cubicBezTo>
                    <a:pt x="5499" y="288"/>
                    <a:pt x="5307" y="265"/>
                    <a:pt x="5127" y="265"/>
                  </a:cubicBezTo>
                  <a:cubicBezTo>
                    <a:pt x="5017" y="265"/>
                    <a:pt x="4911" y="273"/>
                    <a:pt x="4808" y="273"/>
                  </a:cubicBezTo>
                  <a:cubicBezTo>
                    <a:pt x="4777" y="273"/>
                    <a:pt x="4746" y="272"/>
                    <a:pt x="4715" y="270"/>
                  </a:cubicBezTo>
                  <a:cubicBezTo>
                    <a:pt x="4658" y="259"/>
                    <a:pt x="4599" y="256"/>
                    <a:pt x="4539" y="256"/>
                  </a:cubicBezTo>
                  <a:cubicBezTo>
                    <a:pt x="4450" y="256"/>
                    <a:pt x="4358" y="263"/>
                    <a:pt x="4269" y="263"/>
                  </a:cubicBezTo>
                  <a:cubicBezTo>
                    <a:pt x="4104" y="263"/>
                    <a:pt x="3945" y="237"/>
                    <a:pt x="3820" y="91"/>
                  </a:cubicBezTo>
                  <a:cubicBezTo>
                    <a:pt x="3296" y="54"/>
                    <a:pt x="2788" y="1"/>
                    <a:pt x="2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9"/>
            <p:cNvSpPr/>
            <p:nvPr/>
          </p:nvSpPr>
          <p:spPr>
            <a:xfrm>
              <a:off x="5031650" y="4033650"/>
              <a:ext cx="29850" cy="14450"/>
            </a:xfrm>
            <a:custGeom>
              <a:avLst/>
              <a:gdLst/>
              <a:ahLst/>
              <a:cxnLst/>
              <a:rect l="l" t="t" r="r" b="b"/>
              <a:pathLst>
                <a:path w="1194" h="578" extrusionOk="0">
                  <a:moveTo>
                    <a:pt x="836" y="0"/>
                  </a:moveTo>
                  <a:cubicBezTo>
                    <a:pt x="597" y="0"/>
                    <a:pt x="358" y="40"/>
                    <a:pt x="120" y="40"/>
                  </a:cubicBezTo>
                  <a:cubicBezTo>
                    <a:pt x="20" y="80"/>
                    <a:pt x="0" y="179"/>
                    <a:pt x="20" y="279"/>
                  </a:cubicBezTo>
                  <a:cubicBezTo>
                    <a:pt x="20" y="358"/>
                    <a:pt x="60" y="398"/>
                    <a:pt x="120" y="438"/>
                  </a:cubicBezTo>
                  <a:cubicBezTo>
                    <a:pt x="199" y="458"/>
                    <a:pt x="239" y="478"/>
                    <a:pt x="299" y="537"/>
                  </a:cubicBezTo>
                  <a:cubicBezTo>
                    <a:pt x="418" y="557"/>
                    <a:pt x="518" y="557"/>
                    <a:pt x="637" y="577"/>
                  </a:cubicBezTo>
                  <a:cubicBezTo>
                    <a:pt x="544" y="246"/>
                    <a:pt x="645" y="184"/>
                    <a:pt x="791" y="184"/>
                  </a:cubicBezTo>
                  <a:cubicBezTo>
                    <a:pt x="878" y="184"/>
                    <a:pt x="981" y="206"/>
                    <a:pt x="1069" y="206"/>
                  </a:cubicBezTo>
                  <a:cubicBezTo>
                    <a:pt x="1117" y="206"/>
                    <a:pt x="1160" y="200"/>
                    <a:pt x="1194" y="179"/>
                  </a:cubicBezTo>
                  <a:cubicBezTo>
                    <a:pt x="1055" y="140"/>
                    <a:pt x="935" y="8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9"/>
            <p:cNvSpPr/>
            <p:nvPr/>
          </p:nvSpPr>
          <p:spPr>
            <a:xfrm>
              <a:off x="5363350" y="4025700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1" y="0"/>
                  </a:moveTo>
                  <a:cubicBezTo>
                    <a:pt x="31" y="50"/>
                    <a:pt x="61" y="75"/>
                    <a:pt x="93" y="75"/>
                  </a:cubicBezTo>
                  <a:cubicBezTo>
                    <a:pt x="125" y="75"/>
                    <a:pt x="160" y="5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9"/>
            <p:cNvSpPr/>
            <p:nvPr/>
          </p:nvSpPr>
          <p:spPr>
            <a:xfrm>
              <a:off x="5013250" y="3828750"/>
              <a:ext cx="154200" cy="44975"/>
            </a:xfrm>
            <a:custGeom>
              <a:avLst/>
              <a:gdLst/>
              <a:ahLst/>
              <a:cxnLst/>
              <a:rect l="l" t="t" r="r" b="b"/>
              <a:pathLst>
                <a:path w="6168" h="1799" extrusionOk="0">
                  <a:moveTo>
                    <a:pt x="5769" y="1"/>
                  </a:moveTo>
                  <a:cubicBezTo>
                    <a:pt x="4874" y="199"/>
                    <a:pt x="3979" y="339"/>
                    <a:pt x="3124" y="617"/>
                  </a:cubicBezTo>
                  <a:cubicBezTo>
                    <a:pt x="2646" y="776"/>
                    <a:pt x="2129" y="776"/>
                    <a:pt x="1731" y="1075"/>
                  </a:cubicBezTo>
                  <a:cubicBezTo>
                    <a:pt x="1651" y="1114"/>
                    <a:pt x="1592" y="1194"/>
                    <a:pt x="1492" y="1194"/>
                  </a:cubicBezTo>
                  <a:cubicBezTo>
                    <a:pt x="1353" y="1214"/>
                    <a:pt x="1174" y="1214"/>
                    <a:pt x="1035" y="1234"/>
                  </a:cubicBezTo>
                  <a:cubicBezTo>
                    <a:pt x="955" y="1294"/>
                    <a:pt x="896" y="1373"/>
                    <a:pt x="796" y="1373"/>
                  </a:cubicBezTo>
                  <a:cubicBezTo>
                    <a:pt x="657" y="1373"/>
                    <a:pt x="478" y="1393"/>
                    <a:pt x="339" y="1413"/>
                  </a:cubicBezTo>
                  <a:cubicBezTo>
                    <a:pt x="259" y="1473"/>
                    <a:pt x="179" y="1512"/>
                    <a:pt x="160" y="1512"/>
                  </a:cubicBezTo>
                  <a:cubicBezTo>
                    <a:pt x="100" y="1512"/>
                    <a:pt x="60" y="1512"/>
                    <a:pt x="0" y="1532"/>
                  </a:cubicBezTo>
                  <a:cubicBezTo>
                    <a:pt x="31" y="1735"/>
                    <a:pt x="103" y="1798"/>
                    <a:pt x="195" y="1798"/>
                  </a:cubicBezTo>
                  <a:cubicBezTo>
                    <a:pt x="283" y="1798"/>
                    <a:pt x="391" y="1740"/>
                    <a:pt x="498" y="1691"/>
                  </a:cubicBezTo>
                  <a:lnTo>
                    <a:pt x="537" y="1691"/>
                  </a:lnTo>
                  <a:cubicBezTo>
                    <a:pt x="697" y="1572"/>
                    <a:pt x="915" y="1671"/>
                    <a:pt x="1094" y="1572"/>
                  </a:cubicBezTo>
                  <a:lnTo>
                    <a:pt x="1174" y="1572"/>
                  </a:lnTo>
                  <a:cubicBezTo>
                    <a:pt x="1224" y="1592"/>
                    <a:pt x="1269" y="1602"/>
                    <a:pt x="1313" y="1602"/>
                  </a:cubicBezTo>
                  <a:cubicBezTo>
                    <a:pt x="1358" y="1602"/>
                    <a:pt x="1403" y="1592"/>
                    <a:pt x="1453" y="1572"/>
                  </a:cubicBezTo>
                  <a:cubicBezTo>
                    <a:pt x="1463" y="1577"/>
                    <a:pt x="1475" y="1580"/>
                    <a:pt x="1488" y="1580"/>
                  </a:cubicBezTo>
                  <a:cubicBezTo>
                    <a:pt x="1523" y="1580"/>
                    <a:pt x="1563" y="1561"/>
                    <a:pt x="1592" y="1532"/>
                  </a:cubicBezTo>
                  <a:cubicBezTo>
                    <a:pt x="1651" y="1492"/>
                    <a:pt x="1691" y="1433"/>
                    <a:pt x="1771" y="1393"/>
                  </a:cubicBezTo>
                  <a:cubicBezTo>
                    <a:pt x="3243" y="1035"/>
                    <a:pt x="4715" y="637"/>
                    <a:pt x="6167" y="199"/>
                  </a:cubicBezTo>
                  <a:cubicBezTo>
                    <a:pt x="6068" y="20"/>
                    <a:pt x="5869" y="120"/>
                    <a:pt x="5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9"/>
            <p:cNvSpPr/>
            <p:nvPr/>
          </p:nvSpPr>
          <p:spPr>
            <a:xfrm>
              <a:off x="4879475" y="3988925"/>
              <a:ext cx="83575" cy="40275"/>
            </a:xfrm>
            <a:custGeom>
              <a:avLst/>
              <a:gdLst/>
              <a:ahLst/>
              <a:cxnLst/>
              <a:rect l="l" t="t" r="r" b="b"/>
              <a:pathLst>
                <a:path w="3343" h="1611" extrusionOk="0">
                  <a:moveTo>
                    <a:pt x="1586" y="1"/>
                  </a:moveTo>
                  <a:cubicBezTo>
                    <a:pt x="1355" y="1"/>
                    <a:pt x="1241" y="263"/>
                    <a:pt x="1114" y="437"/>
                  </a:cubicBezTo>
                  <a:cubicBezTo>
                    <a:pt x="1018" y="539"/>
                    <a:pt x="927" y="574"/>
                    <a:pt x="839" y="574"/>
                  </a:cubicBezTo>
                  <a:cubicBezTo>
                    <a:pt x="650" y="574"/>
                    <a:pt x="473" y="414"/>
                    <a:pt x="282" y="414"/>
                  </a:cubicBezTo>
                  <a:cubicBezTo>
                    <a:pt x="268" y="414"/>
                    <a:pt x="253" y="415"/>
                    <a:pt x="239" y="417"/>
                  </a:cubicBezTo>
                  <a:cubicBezTo>
                    <a:pt x="219" y="437"/>
                    <a:pt x="219" y="476"/>
                    <a:pt x="140" y="516"/>
                  </a:cubicBezTo>
                  <a:cubicBezTo>
                    <a:pt x="120" y="874"/>
                    <a:pt x="0" y="1312"/>
                    <a:pt x="438" y="1551"/>
                  </a:cubicBezTo>
                  <a:lnTo>
                    <a:pt x="677" y="1551"/>
                  </a:lnTo>
                  <a:cubicBezTo>
                    <a:pt x="995" y="1451"/>
                    <a:pt x="1433" y="1610"/>
                    <a:pt x="1651" y="1173"/>
                  </a:cubicBezTo>
                  <a:lnTo>
                    <a:pt x="1572" y="1033"/>
                  </a:lnTo>
                  <a:cubicBezTo>
                    <a:pt x="1505" y="922"/>
                    <a:pt x="1532" y="885"/>
                    <a:pt x="1582" y="885"/>
                  </a:cubicBezTo>
                  <a:cubicBezTo>
                    <a:pt x="1622" y="885"/>
                    <a:pt x="1676" y="908"/>
                    <a:pt x="1711" y="934"/>
                  </a:cubicBezTo>
                  <a:cubicBezTo>
                    <a:pt x="1970" y="1113"/>
                    <a:pt x="2169" y="1431"/>
                    <a:pt x="2507" y="1531"/>
                  </a:cubicBezTo>
                  <a:cubicBezTo>
                    <a:pt x="2785" y="1431"/>
                    <a:pt x="3342" y="1471"/>
                    <a:pt x="2845" y="934"/>
                  </a:cubicBezTo>
                  <a:cubicBezTo>
                    <a:pt x="2785" y="874"/>
                    <a:pt x="2726" y="834"/>
                    <a:pt x="2666" y="775"/>
                  </a:cubicBezTo>
                  <a:cubicBezTo>
                    <a:pt x="2527" y="516"/>
                    <a:pt x="2129" y="516"/>
                    <a:pt x="1970" y="238"/>
                  </a:cubicBezTo>
                  <a:cubicBezTo>
                    <a:pt x="1890" y="178"/>
                    <a:pt x="1850" y="118"/>
                    <a:pt x="1791" y="59"/>
                  </a:cubicBezTo>
                  <a:cubicBezTo>
                    <a:pt x="1713" y="18"/>
                    <a:pt x="1646" y="1"/>
                    <a:pt x="1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9"/>
            <p:cNvSpPr/>
            <p:nvPr/>
          </p:nvSpPr>
          <p:spPr>
            <a:xfrm>
              <a:off x="5069450" y="3797925"/>
              <a:ext cx="94500" cy="25875"/>
            </a:xfrm>
            <a:custGeom>
              <a:avLst/>
              <a:gdLst/>
              <a:ahLst/>
              <a:cxnLst/>
              <a:rect l="l" t="t" r="r" b="b"/>
              <a:pathLst>
                <a:path w="3780" h="1035" extrusionOk="0">
                  <a:moveTo>
                    <a:pt x="3700" y="0"/>
                  </a:moveTo>
                  <a:cubicBezTo>
                    <a:pt x="2427" y="100"/>
                    <a:pt x="1234" y="557"/>
                    <a:pt x="0" y="836"/>
                  </a:cubicBezTo>
                  <a:cubicBezTo>
                    <a:pt x="20" y="915"/>
                    <a:pt x="80" y="955"/>
                    <a:pt x="140" y="975"/>
                  </a:cubicBezTo>
                  <a:cubicBezTo>
                    <a:pt x="176" y="988"/>
                    <a:pt x="210" y="993"/>
                    <a:pt x="242" y="993"/>
                  </a:cubicBezTo>
                  <a:cubicBezTo>
                    <a:pt x="300" y="993"/>
                    <a:pt x="353" y="979"/>
                    <a:pt x="403" y="979"/>
                  </a:cubicBezTo>
                  <a:cubicBezTo>
                    <a:pt x="449" y="979"/>
                    <a:pt x="493" y="990"/>
                    <a:pt x="537" y="1035"/>
                  </a:cubicBezTo>
                  <a:cubicBezTo>
                    <a:pt x="1612" y="1015"/>
                    <a:pt x="2566" y="458"/>
                    <a:pt x="3601" y="318"/>
                  </a:cubicBezTo>
                  <a:cubicBezTo>
                    <a:pt x="3621" y="318"/>
                    <a:pt x="3680" y="239"/>
                    <a:pt x="3700" y="199"/>
                  </a:cubicBezTo>
                  <a:cubicBezTo>
                    <a:pt x="3720" y="199"/>
                    <a:pt x="3720" y="159"/>
                    <a:pt x="3760" y="120"/>
                  </a:cubicBezTo>
                  <a:cubicBezTo>
                    <a:pt x="3780" y="60"/>
                    <a:pt x="3760" y="40"/>
                    <a:pt x="37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9"/>
            <p:cNvSpPr/>
            <p:nvPr/>
          </p:nvSpPr>
          <p:spPr>
            <a:xfrm>
              <a:off x="5025175" y="3775625"/>
              <a:ext cx="94525" cy="18375"/>
            </a:xfrm>
            <a:custGeom>
              <a:avLst/>
              <a:gdLst/>
              <a:ahLst/>
              <a:cxnLst/>
              <a:rect l="l" t="t" r="r" b="b"/>
              <a:pathLst>
                <a:path w="3781" h="735" extrusionOk="0">
                  <a:moveTo>
                    <a:pt x="3278" y="1"/>
                  </a:moveTo>
                  <a:cubicBezTo>
                    <a:pt x="2170" y="1"/>
                    <a:pt x="1078" y="320"/>
                    <a:pt x="1" y="514"/>
                  </a:cubicBezTo>
                  <a:cubicBezTo>
                    <a:pt x="21" y="634"/>
                    <a:pt x="100" y="713"/>
                    <a:pt x="220" y="733"/>
                  </a:cubicBezTo>
                  <a:cubicBezTo>
                    <a:pt x="273" y="734"/>
                    <a:pt x="326" y="735"/>
                    <a:pt x="379" y="735"/>
                  </a:cubicBezTo>
                  <a:cubicBezTo>
                    <a:pt x="1157" y="735"/>
                    <a:pt x="1902" y="601"/>
                    <a:pt x="2647" y="415"/>
                  </a:cubicBezTo>
                  <a:cubicBezTo>
                    <a:pt x="2985" y="315"/>
                    <a:pt x="3383" y="395"/>
                    <a:pt x="3701" y="156"/>
                  </a:cubicBezTo>
                  <a:cubicBezTo>
                    <a:pt x="3741" y="156"/>
                    <a:pt x="3761" y="136"/>
                    <a:pt x="3761" y="116"/>
                  </a:cubicBezTo>
                  <a:cubicBezTo>
                    <a:pt x="3780" y="96"/>
                    <a:pt x="3761" y="37"/>
                    <a:pt x="3701" y="17"/>
                  </a:cubicBezTo>
                  <a:cubicBezTo>
                    <a:pt x="3560" y="6"/>
                    <a:pt x="3419" y="1"/>
                    <a:pt x="3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9"/>
            <p:cNvSpPr/>
            <p:nvPr/>
          </p:nvSpPr>
          <p:spPr>
            <a:xfrm>
              <a:off x="4927700" y="4012250"/>
              <a:ext cx="69150" cy="35850"/>
            </a:xfrm>
            <a:custGeom>
              <a:avLst/>
              <a:gdLst/>
              <a:ahLst/>
              <a:cxnLst/>
              <a:rect l="l" t="t" r="r" b="b"/>
              <a:pathLst>
                <a:path w="2766" h="1434" extrusionOk="0">
                  <a:moveTo>
                    <a:pt x="936" y="1"/>
                  </a:moveTo>
                  <a:cubicBezTo>
                    <a:pt x="1175" y="379"/>
                    <a:pt x="816" y="399"/>
                    <a:pt x="637" y="518"/>
                  </a:cubicBezTo>
                  <a:cubicBezTo>
                    <a:pt x="419" y="518"/>
                    <a:pt x="200" y="518"/>
                    <a:pt x="80" y="677"/>
                  </a:cubicBezTo>
                  <a:cubicBezTo>
                    <a:pt x="1" y="876"/>
                    <a:pt x="100" y="996"/>
                    <a:pt x="240" y="1115"/>
                  </a:cubicBezTo>
                  <a:cubicBezTo>
                    <a:pt x="319" y="1135"/>
                    <a:pt x="419" y="1194"/>
                    <a:pt x="498" y="1194"/>
                  </a:cubicBezTo>
                  <a:cubicBezTo>
                    <a:pt x="584" y="1208"/>
                    <a:pt x="671" y="1213"/>
                    <a:pt x="758" y="1213"/>
                  </a:cubicBezTo>
                  <a:cubicBezTo>
                    <a:pt x="1036" y="1213"/>
                    <a:pt x="1321" y="1162"/>
                    <a:pt x="1600" y="1162"/>
                  </a:cubicBezTo>
                  <a:cubicBezTo>
                    <a:pt x="1886" y="1162"/>
                    <a:pt x="2166" y="1215"/>
                    <a:pt x="2428" y="1433"/>
                  </a:cubicBezTo>
                  <a:cubicBezTo>
                    <a:pt x="2766" y="1294"/>
                    <a:pt x="2706" y="1035"/>
                    <a:pt x="2666" y="777"/>
                  </a:cubicBezTo>
                  <a:cubicBezTo>
                    <a:pt x="2607" y="637"/>
                    <a:pt x="2487" y="578"/>
                    <a:pt x="2368" y="518"/>
                  </a:cubicBezTo>
                  <a:cubicBezTo>
                    <a:pt x="2070" y="200"/>
                    <a:pt x="1592" y="299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9"/>
            <p:cNvSpPr/>
            <p:nvPr/>
          </p:nvSpPr>
          <p:spPr>
            <a:xfrm>
              <a:off x="4903350" y="3792450"/>
              <a:ext cx="109925" cy="30900"/>
            </a:xfrm>
            <a:custGeom>
              <a:avLst/>
              <a:gdLst/>
              <a:ahLst/>
              <a:cxnLst/>
              <a:rect l="l" t="t" r="r" b="b"/>
              <a:pathLst>
                <a:path w="4397" h="1236" extrusionOk="0">
                  <a:moveTo>
                    <a:pt x="3879" y="0"/>
                  </a:moveTo>
                  <a:cubicBezTo>
                    <a:pt x="2586" y="319"/>
                    <a:pt x="1273" y="657"/>
                    <a:pt x="0" y="1055"/>
                  </a:cubicBezTo>
                  <a:cubicBezTo>
                    <a:pt x="0" y="1154"/>
                    <a:pt x="100" y="1174"/>
                    <a:pt x="179" y="1234"/>
                  </a:cubicBezTo>
                  <a:cubicBezTo>
                    <a:pt x="206" y="1235"/>
                    <a:pt x="233" y="1236"/>
                    <a:pt x="259" y="1236"/>
                  </a:cubicBezTo>
                  <a:cubicBezTo>
                    <a:pt x="921" y="1236"/>
                    <a:pt x="1499" y="775"/>
                    <a:pt x="2168" y="756"/>
                  </a:cubicBezTo>
                  <a:cubicBezTo>
                    <a:pt x="2964" y="716"/>
                    <a:pt x="3660" y="358"/>
                    <a:pt x="4396" y="219"/>
                  </a:cubicBezTo>
                  <a:cubicBezTo>
                    <a:pt x="4327" y="110"/>
                    <a:pt x="4227" y="110"/>
                    <a:pt x="4130" y="110"/>
                  </a:cubicBezTo>
                  <a:cubicBezTo>
                    <a:pt x="4033" y="110"/>
                    <a:pt x="3939" y="110"/>
                    <a:pt x="3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9"/>
            <p:cNvSpPr/>
            <p:nvPr/>
          </p:nvSpPr>
          <p:spPr>
            <a:xfrm>
              <a:off x="4727300" y="3810850"/>
              <a:ext cx="66650" cy="49400"/>
            </a:xfrm>
            <a:custGeom>
              <a:avLst/>
              <a:gdLst/>
              <a:ahLst/>
              <a:cxnLst/>
              <a:rect l="l" t="t" r="r" b="b"/>
              <a:pathLst>
                <a:path w="2666" h="1976" extrusionOk="0">
                  <a:moveTo>
                    <a:pt x="358" y="0"/>
                  </a:moveTo>
                  <a:cubicBezTo>
                    <a:pt x="199" y="0"/>
                    <a:pt x="80" y="20"/>
                    <a:pt x="0" y="179"/>
                  </a:cubicBezTo>
                  <a:cubicBezTo>
                    <a:pt x="0" y="199"/>
                    <a:pt x="20" y="239"/>
                    <a:pt x="20" y="259"/>
                  </a:cubicBezTo>
                  <a:cubicBezTo>
                    <a:pt x="60" y="339"/>
                    <a:pt x="100" y="398"/>
                    <a:pt x="159" y="438"/>
                  </a:cubicBezTo>
                  <a:cubicBezTo>
                    <a:pt x="279" y="537"/>
                    <a:pt x="418" y="677"/>
                    <a:pt x="557" y="796"/>
                  </a:cubicBezTo>
                  <a:lnTo>
                    <a:pt x="696" y="935"/>
                  </a:lnTo>
                  <a:cubicBezTo>
                    <a:pt x="855" y="1114"/>
                    <a:pt x="1054" y="1194"/>
                    <a:pt x="1253" y="1234"/>
                  </a:cubicBezTo>
                  <a:cubicBezTo>
                    <a:pt x="1293" y="1293"/>
                    <a:pt x="1373" y="1313"/>
                    <a:pt x="1432" y="1333"/>
                  </a:cubicBezTo>
                  <a:cubicBezTo>
                    <a:pt x="1492" y="1393"/>
                    <a:pt x="1592" y="1433"/>
                    <a:pt x="1651" y="1512"/>
                  </a:cubicBezTo>
                  <a:cubicBezTo>
                    <a:pt x="1731" y="1632"/>
                    <a:pt x="1850" y="1691"/>
                    <a:pt x="1950" y="1771"/>
                  </a:cubicBezTo>
                  <a:cubicBezTo>
                    <a:pt x="1967" y="1763"/>
                    <a:pt x="1986" y="1760"/>
                    <a:pt x="2004" y="1760"/>
                  </a:cubicBezTo>
                  <a:cubicBezTo>
                    <a:pt x="2150" y="1760"/>
                    <a:pt x="2301" y="1976"/>
                    <a:pt x="2445" y="1976"/>
                  </a:cubicBezTo>
                  <a:cubicBezTo>
                    <a:pt x="2522" y="1976"/>
                    <a:pt x="2596" y="1916"/>
                    <a:pt x="2666" y="1731"/>
                  </a:cubicBezTo>
                  <a:cubicBezTo>
                    <a:pt x="2586" y="1691"/>
                    <a:pt x="2546" y="1632"/>
                    <a:pt x="2467" y="1592"/>
                  </a:cubicBezTo>
                  <a:lnTo>
                    <a:pt x="2268" y="1393"/>
                  </a:lnTo>
                  <a:cubicBezTo>
                    <a:pt x="2109" y="1293"/>
                    <a:pt x="2009" y="1194"/>
                    <a:pt x="1910" y="1075"/>
                  </a:cubicBezTo>
                  <a:lnTo>
                    <a:pt x="1890" y="1035"/>
                  </a:lnTo>
                  <a:cubicBezTo>
                    <a:pt x="1810" y="935"/>
                    <a:pt x="1651" y="975"/>
                    <a:pt x="1592" y="816"/>
                  </a:cubicBezTo>
                  <a:cubicBezTo>
                    <a:pt x="1273" y="577"/>
                    <a:pt x="975" y="299"/>
                    <a:pt x="597" y="140"/>
                  </a:cubicBezTo>
                  <a:cubicBezTo>
                    <a:pt x="497" y="140"/>
                    <a:pt x="41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9"/>
            <p:cNvSpPr/>
            <p:nvPr/>
          </p:nvSpPr>
          <p:spPr>
            <a:xfrm>
              <a:off x="5256925" y="3794425"/>
              <a:ext cx="71150" cy="20000"/>
            </a:xfrm>
            <a:custGeom>
              <a:avLst/>
              <a:gdLst/>
              <a:ahLst/>
              <a:cxnLst/>
              <a:rect l="l" t="t" r="r" b="b"/>
              <a:pathLst>
                <a:path w="2846" h="800" extrusionOk="0">
                  <a:moveTo>
                    <a:pt x="2647" y="1"/>
                  </a:moveTo>
                  <a:cubicBezTo>
                    <a:pt x="1771" y="180"/>
                    <a:pt x="856" y="299"/>
                    <a:pt x="1" y="637"/>
                  </a:cubicBezTo>
                  <a:cubicBezTo>
                    <a:pt x="77" y="736"/>
                    <a:pt x="173" y="760"/>
                    <a:pt x="274" y="760"/>
                  </a:cubicBezTo>
                  <a:cubicBezTo>
                    <a:pt x="365" y="760"/>
                    <a:pt x="459" y="741"/>
                    <a:pt x="547" y="741"/>
                  </a:cubicBezTo>
                  <a:cubicBezTo>
                    <a:pt x="617" y="741"/>
                    <a:pt x="682" y="753"/>
                    <a:pt x="737" y="797"/>
                  </a:cubicBezTo>
                  <a:cubicBezTo>
                    <a:pt x="767" y="799"/>
                    <a:pt x="796" y="800"/>
                    <a:pt x="826" y="800"/>
                  </a:cubicBezTo>
                  <a:cubicBezTo>
                    <a:pt x="1372" y="800"/>
                    <a:pt x="1874" y="478"/>
                    <a:pt x="2440" y="478"/>
                  </a:cubicBezTo>
                  <a:cubicBezTo>
                    <a:pt x="2456" y="478"/>
                    <a:pt x="2472" y="478"/>
                    <a:pt x="2487" y="478"/>
                  </a:cubicBezTo>
                  <a:cubicBezTo>
                    <a:pt x="2587" y="379"/>
                    <a:pt x="2826" y="359"/>
                    <a:pt x="2845" y="140"/>
                  </a:cubicBezTo>
                  <a:cubicBezTo>
                    <a:pt x="2766" y="80"/>
                    <a:pt x="2686" y="1"/>
                    <a:pt x="2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9"/>
            <p:cNvSpPr/>
            <p:nvPr/>
          </p:nvSpPr>
          <p:spPr>
            <a:xfrm>
              <a:off x="4924225" y="3766375"/>
              <a:ext cx="78100" cy="17650"/>
            </a:xfrm>
            <a:custGeom>
              <a:avLst/>
              <a:gdLst/>
              <a:ahLst/>
              <a:cxnLst/>
              <a:rect l="l" t="t" r="r" b="b"/>
              <a:pathLst>
                <a:path w="3124" h="706" extrusionOk="0">
                  <a:moveTo>
                    <a:pt x="2717" y="0"/>
                  </a:moveTo>
                  <a:cubicBezTo>
                    <a:pt x="2100" y="0"/>
                    <a:pt x="1481" y="103"/>
                    <a:pt x="936" y="307"/>
                  </a:cubicBezTo>
                  <a:cubicBezTo>
                    <a:pt x="888" y="321"/>
                    <a:pt x="839" y="327"/>
                    <a:pt x="789" y="327"/>
                  </a:cubicBezTo>
                  <a:cubicBezTo>
                    <a:pt x="636" y="327"/>
                    <a:pt x="478" y="275"/>
                    <a:pt x="337" y="275"/>
                  </a:cubicBezTo>
                  <a:cubicBezTo>
                    <a:pt x="203" y="275"/>
                    <a:pt x="84" y="322"/>
                    <a:pt x="1" y="506"/>
                  </a:cubicBezTo>
                  <a:cubicBezTo>
                    <a:pt x="60" y="586"/>
                    <a:pt x="120" y="626"/>
                    <a:pt x="180" y="626"/>
                  </a:cubicBezTo>
                  <a:cubicBezTo>
                    <a:pt x="214" y="629"/>
                    <a:pt x="248" y="630"/>
                    <a:pt x="282" y="630"/>
                  </a:cubicBezTo>
                  <a:cubicBezTo>
                    <a:pt x="333" y="630"/>
                    <a:pt x="384" y="628"/>
                    <a:pt x="433" y="628"/>
                  </a:cubicBezTo>
                  <a:cubicBezTo>
                    <a:pt x="536" y="628"/>
                    <a:pt x="637" y="638"/>
                    <a:pt x="737" y="705"/>
                  </a:cubicBezTo>
                  <a:cubicBezTo>
                    <a:pt x="1373" y="606"/>
                    <a:pt x="1990" y="327"/>
                    <a:pt x="2666" y="327"/>
                  </a:cubicBezTo>
                  <a:cubicBezTo>
                    <a:pt x="2766" y="228"/>
                    <a:pt x="3124" y="367"/>
                    <a:pt x="3024" y="9"/>
                  </a:cubicBezTo>
                  <a:cubicBezTo>
                    <a:pt x="2922" y="3"/>
                    <a:pt x="2819" y="0"/>
                    <a:pt x="2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9"/>
            <p:cNvSpPr/>
            <p:nvPr/>
          </p:nvSpPr>
          <p:spPr>
            <a:xfrm>
              <a:off x="4990875" y="3761400"/>
              <a:ext cx="74625" cy="14225"/>
            </a:xfrm>
            <a:custGeom>
              <a:avLst/>
              <a:gdLst/>
              <a:ahLst/>
              <a:cxnLst/>
              <a:rect l="l" t="t" r="r" b="b"/>
              <a:pathLst>
                <a:path w="2985" h="569" extrusionOk="0">
                  <a:moveTo>
                    <a:pt x="2389" y="0"/>
                  </a:moveTo>
                  <a:cubicBezTo>
                    <a:pt x="1994" y="0"/>
                    <a:pt x="1605" y="36"/>
                    <a:pt x="1234" y="89"/>
                  </a:cubicBezTo>
                  <a:cubicBezTo>
                    <a:pt x="1211" y="92"/>
                    <a:pt x="1188" y="93"/>
                    <a:pt x="1164" y="93"/>
                  </a:cubicBezTo>
                  <a:cubicBezTo>
                    <a:pt x="1018" y="93"/>
                    <a:pt x="856" y="40"/>
                    <a:pt x="703" y="40"/>
                  </a:cubicBezTo>
                  <a:cubicBezTo>
                    <a:pt x="577" y="40"/>
                    <a:pt x="457" y="76"/>
                    <a:pt x="358" y="208"/>
                  </a:cubicBezTo>
                  <a:cubicBezTo>
                    <a:pt x="239" y="307"/>
                    <a:pt x="139" y="427"/>
                    <a:pt x="0" y="526"/>
                  </a:cubicBezTo>
                  <a:cubicBezTo>
                    <a:pt x="137" y="556"/>
                    <a:pt x="272" y="569"/>
                    <a:pt x="407" y="569"/>
                  </a:cubicBezTo>
                  <a:cubicBezTo>
                    <a:pt x="901" y="569"/>
                    <a:pt x="1386" y="401"/>
                    <a:pt x="1870" y="307"/>
                  </a:cubicBezTo>
                  <a:cubicBezTo>
                    <a:pt x="2228" y="228"/>
                    <a:pt x="2666" y="387"/>
                    <a:pt x="2984" y="29"/>
                  </a:cubicBezTo>
                  <a:cubicBezTo>
                    <a:pt x="2785" y="9"/>
                    <a:pt x="2586" y="0"/>
                    <a:pt x="2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9"/>
            <p:cNvSpPr/>
            <p:nvPr/>
          </p:nvSpPr>
          <p:spPr>
            <a:xfrm>
              <a:off x="5065475" y="3750000"/>
              <a:ext cx="70125" cy="12225"/>
            </a:xfrm>
            <a:custGeom>
              <a:avLst/>
              <a:gdLst/>
              <a:ahLst/>
              <a:cxnLst/>
              <a:rect l="l" t="t" r="r" b="b"/>
              <a:pathLst>
                <a:path w="2805" h="489" extrusionOk="0">
                  <a:moveTo>
                    <a:pt x="2182" y="1"/>
                  </a:moveTo>
                  <a:cubicBezTo>
                    <a:pt x="1454" y="1"/>
                    <a:pt x="727" y="109"/>
                    <a:pt x="0" y="326"/>
                  </a:cubicBezTo>
                  <a:cubicBezTo>
                    <a:pt x="139" y="485"/>
                    <a:pt x="378" y="346"/>
                    <a:pt x="517" y="485"/>
                  </a:cubicBezTo>
                  <a:cubicBezTo>
                    <a:pt x="572" y="488"/>
                    <a:pt x="627" y="489"/>
                    <a:pt x="682" y="489"/>
                  </a:cubicBezTo>
                  <a:cubicBezTo>
                    <a:pt x="1418" y="489"/>
                    <a:pt x="2120" y="250"/>
                    <a:pt x="2805" y="27"/>
                  </a:cubicBezTo>
                  <a:cubicBezTo>
                    <a:pt x="2597" y="10"/>
                    <a:pt x="2389" y="1"/>
                    <a:pt x="2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9"/>
            <p:cNvSpPr/>
            <p:nvPr/>
          </p:nvSpPr>
          <p:spPr>
            <a:xfrm>
              <a:off x="5194275" y="3781000"/>
              <a:ext cx="53725" cy="17175"/>
            </a:xfrm>
            <a:custGeom>
              <a:avLst/>
              <a:gdLst/>
              <a:ahLst/>
              <a:cxnLst/>
              <a:rect l="l" t="t" r="r" b="b"/>
              <a:pathLst>
                <a:path w="2149" h="687" extrusionOk="0">
                  <a:moveTo>
                    <a:pt x="2049" y="1"/>
                  </a:moveTo>
                  <a:cubicBezTo>
                    <a:pt x="1393" y="180"/>
                    <a:pt x="716" y="180"/>
                    <a:pt x="100" y="399"/>
                  </a:cubicBezTo>
                  <a:cubicBezTo>
                    <a:pt x="0" y="498"/>
                    <a:pt x="0" y="578"/>
                    <a:pt x="100" y="677"/>
                  </a:cubicBezTo>
                  <a:cubicBezTo>
                    <a:pt x="174" y="684"/>
                    <a:pt x="248" y="687"/>
                    <a:pt x="320" y="687"/>
                  </a:cubicBezTo>
                  <a:cubicBezTo>
                    <a:pt x="928" y="687"/>
                    <a:pt x="1481" y="479"/>
                    <a:pt x="2049" y="319"/>
                  </a:cubicBezTo>
                  <a:cubicBezTo>
                    <a:pt x="2149" y="200"/>
                    <a:pt x="2149" y="100"/>
                    <a:pt x="2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9"/>
            <p:cNvSpPr/>
            <p:nvPr/>
          </p:nvSpPr>
          <p:spPr>
            <a:xfrm>
              <a:off x="4798400" y="3802900"/>
              <a:ext cx="57725" cy="29850"/>
            </a:xfrm>
            <a:custGeom>
              <a:avLst/>
              <a:gdLst/>
              <a:ahLst/>
              <a:cxnLst/>
              <a:rect l="l" t="t" r="r" b="b"/>
              <a:pathLst>
                <a:path w="2309" h="1194" extrusionOk="0">
                  <a:moveTo>
                    <a:pt x="1930" y="0"/>
                  </a:moveTo>
                  <a:cubicBezTo>
                    <a:pt x="1234" y="259"/>
                    <a:pt x="498" y="517"/>
                    <a:pt x="1" y="1194"/>
                  </a:cubicBezTo>
                  <a:cubicBezTo>
                    <a:pt x="777" y="855"/>
                    <a:pt x="1532" y="517"/>
                    <a:pt x="2308" y="159"/>
                  </a:cubicBezTo>
                  <a:cubicBezTo>
                    <a:pt x="2229" y="0"/>
                    <a:pt x="2030" y="80"/>
                    <a:pt x="1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9"/>
            <p:cNvSpPr/>
            <p:nvPr/>
          </p:nvSpPr>
          <p:spPr>
            <a:xfrm>
              <a:off x="4929700" y="3889925"/>
              <a:ext cx="34825" cy="23900"/>
            </a:xfrm>
            <a:custGeom>
              <a:avLst/>
              <a:gdLst/>
              <a:ahLst/>
              <a:cxnLst/>
              <a:rect l="l" t="t" r="r" b="b"/>
              <a:pathLst>
                <a:path w="1393" h="956" extrusionOk="0">
                  <a:moveTo>
                    <a:pt x="1214" y="0"/>
                  </a:moveTo>
                  <a:cubicBezTo>
                    <a:pt x="299" y="140"/>
                    <a:pt x="60" y="319"/>
                    <a:pt x="0" y="955"/>
                  </a:cubicBezTo>
                  <a:cubicBezTo>
                    <a:pt x="458" y="756"/>
                    <a:pt x="935" y="557"/>
                    <a:pt x="1393" y="358"/>
                  </a:cubicBezTo>
                  <a:cubicBezTo>
                    <a:pt x="1393" y="319"/>
                    <a:pt x="1393" y="299"/>
                    <a:pt x="1353" y="259"/>
                  </a:cubicBezTo>
                  <a:cubicBezTo>
                    <a:pt x="1333" y="159"/>
                    <a:pt x="1254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9"/>
            <p:cNvSpPr/>
            <p:nvPr/>
          </p:nvSpPr>
          <p:spPr>
            <a:xfrm>
              <a:off x="5025175" y="3818800"/>
              <a:ext cx="53750" cy="18925"/>
            </a:xfrm>
            <a:custGeom>
              <a:avLst/>
              <a:gdLst/>
              <a:ahLst/>
              <a:cxnLst/>
              <a:rect l="l" t="t" r="r" b="b"/>
              <a:pathLst>
                <a:path w="2150" h="757" extrusionOk="0">
                  <a:moveTo>
                    <a:pt x="1771" y="1"/>
                  </a:moveTo>
                  <a:cubicBezTo>
                    <a:pt x="1155" y="80"/>
                    <a:pt x="518" y="120"/>
                    <a:pt x="1" y="518"/>
                  </a:cubicBezTo>
                  <a:cubicBezTo>
                    <a:pt x="21" y="657"/>
                    <a:pt x="120" y="677"/>
                    <a:pt x="200" y="757"/>
                  </a:cubicBezTo>
                  <a:cubicBezTo>
                    <a:pt x="816" y="518"/>
                    <a:pt x="1513" y="498"/>
                    <a:pt x="2149" y="219"/>
                  </a:cubicBezTo>
                  <a:cubicBezTo>
                    <a:pt x="2090" y="80"/>
                    <a:pt x="1891" y="160"/>
                    <a:pt x="1811" y="60"/>
                  </a:cubicBezTo>
                  <a:lnTo>
                    <a:pt x="17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9"/>
            <p:cNvSpPr/>
            <p:nvPr/>
          </p:nvSpPr>
          <p:spPr>
            <a:xfrm>
              <a:off x="4897875" y="3850625"/>
              <a:ext cx="60200" cy="21925"/>
            </a:xfrm>
            <a:custGeom>
              <a:avLst/>
              <a:gdLst/>
              <a:ahLst/>
              <a:cxnLst/>
              <a:rect l="l" t="t" r="r" b="b"/>
              <a:pathLst>
                <a:path w="2408" h="877" extrusionOk="0">
                  <a:moveTo>
                    <a:pt x="2109" y="1"/>
                  </a:moveTo>
                  <a:cubicBezTo>
                    <a:pt x="1433" y="299"/>
                    <a:pt x="637" y="299"/>
                    <a:pt x="0" y="697"/>
                  </a:cubicBezTo>
                  <a:cubicBezTo>
                    <a:pt x="80" y="836"/>
                    <a:pt x="239" y="796"/>
                    <a:pt x="378" y="876"/>
                  </a:cubicBezTo>
                  <a:cubicBezTo>
                    <a:pt x="975" y="518"/>
                    <a:pt x="1691" y="578"/>
                    <a:pt x="2308" y="319"/>
                  </a:cubicBezTo>
                  <a:cubicBezTo>
                    <a:pt x="2407" y="120"/>
                    <a:pt x="2208" y="80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9"/>
            <p:cNvSpPr/>
            <p:nvPr/>
          </p:nvSpPr>
          <p:spPr>
            <a:xfrm>
              <a:off x="4962025" y="3873000"/>
              <a:ext cx="45275" cy="25900"/>
            </a:xfrm>
            <a:custGeom>
              <a:avLst/>
              <a:gdLst/>
              <a:ahLst/>
              <a:cxnLst/>
              <a:rect l="l" t="t" r="r" b="b"/>
              <a:pathLst>
                <a:path w="1811" h="1036" extrusionOk="0">
                  <a:moveTo>
                    <a:pt x="1532" y="1"/>
                  </a:moveTo>
                  <a:cubicBezTo>
                    <a:pt x="995" y="61"/>
                    <a:pt x="557" y="399"/>
                    <a:pt x="120" y="697"/>
                  </a:cubicBezTo>
                  <a:cubicBezTo>
                    <a:pt x="0" y="797"/>
                    <a:pt x="20" y="896"/>
                    <a:pt x="100" y="996"/>
                  </a:cubicBezTo>
                  <a:lnTo>
                    <a:pt x="120" y="1035"/>
                  </a:lnTo>
                  <a:cubicBezTo>
                    <a:pt x="637" y="797"/>
                    <a:pt x="1154" y="578"/>
                    <a:pt x="1691" y="319"/>
                  </a:cubicBezTo>
                  <a:cubicBezTo>
                    <a:pt x="1811" y="120"/>
                    <a:pt x="1612" y="81"/>
                    <a:pt x="15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9"/>
            <p:cNvSpPr/>
            <p:nvPr/>
          </p:nvSpPr>
          <p:spPr>
            <a:xfrm>
              <a:off x="5213675" y="3810050"/>
              <a:ext cx="53225" cy="13725"/>
            </a:xfrm>
            <a:custGeom>
              <a:avLst/>
              <a:gdLst/>
              <a:ahLst/>
              <a:cxnLst/>
              <a:rect l="l" t="t" r="r" b="b"/>
              <a:pathLst>
                <a:path w="2129" h="549" extrusionOk="0">
                  <a:moveTo>
                    <a:pt x="1228" y="1"/>
                  </a:moveTo>
                  <a:cubicBezTo>
                    <a:pt x="789" y="1"/>
                    <a:pt x="380" y="158"/>
                    <a:pt x="0" y="331"/>
                  </a:cubicBezTo>
                  <a:cubicBezTo>
                    <a:pt x="20" y="450"/>
                    <a:pt x="120" y="450"/>
                    <a:pt x="199" y="530"/>
                  </a:cubicBezTo>
                  <a:cubicBezTo>
                    <a:pt x="311" y="543"/>
                    <a:pt x="422" y="549"/>
                    <a:pt x="532" y="549"/>
                  </a:cubicBezTo>
                  <a:cubicBezTo>
                    <a:pt x="1085" y="549"/>
                    <a:pt x="1614" y="394"/>
                    <a:pt x="2129" y="211"/>
                  </a:cubicBezTo>
                  <a:cubicBezTo>
                    <a:pt x="2047" y="130"/>
                    <a:pt x="1948" y="118"/>
                    <a:pt x="1847" y="118"/>
                  </a:cubicBezTo>
                  <a:cubicBezTo>
                    <a:pt x="1808" y="118"/>
                    <a:pt x="1770" y="120"/>
                    <a:pt x="1732" y="120"/>
                  </a:cubicBezTo>
                  <a:cubicBezTo>
                    <a:pt x="1624" y="120"/>
                    <a:pt x="1519" y="108"/>
                    <a:pt x="1432" y="12"/>
                  </a:cubicBezTo>
                  <a:cubicBezTo>
                    <a:pt x="1364" y="5"/>
                    <a:pt x="1295" y="1"/>
                    <a:pt x="12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9"/>
            <p:cNvSpPr/>
            <p:nvPr/>
          </p:nvSpPr>
          <p:spPr>
            <a:xfrm>
              <a:off x="5165925" y="3818425"/>
              <a:ext cx="52750" cy="15325"/>
            </a:xfrm>
            <a:custGeom>
              <a:avLst/>
              <a:gdLst/>
              <a:ahLst/>
              <a:cxnLst/>
              <a:rect l="l" t="t" r="r" b="b"/>
              <a:pathLst>
                <a:path w="2110" h="613" extrusionOk="0">
                  <a:moveTo>
                    <a:pt x="1654" y="1"/>
                  </a:moveTo>
                  <a:cubicBezTo>
                    <a:pt x="1076" y="1"/>
                    <a:pt x="538" y="218"/>
                    <a:pt x="0" y="374"/>
                  </a:cubicBezTo>
                  <a:cubicBezTo>
                    <a:pt x="20" y="493"/>
                    <a:pt x="140" y="513"/>
                    <a:pt x="219" y="593"/>
                  </a:cubicBezTo>
                  <a:lnTo>
                    <a:pt x="299" y="612"/>
                  </a:lnTo>
                  <a:lnTo>
                    <a:pt x="359" y="612"/>
                  </a:lnTo>
                  <a:cubicBezTo>
                    <a:pt x="390" y="570"/>
                    <a:pt x="417" y="550"/>
                    <a:pt x="447" y="550"/>
                  </a:cubicBezTo>
                  <a:cubicBezTo>
                    <a:pt x="472" y="550"/>
                    <a:pt x="501" y="565"/>
                    <a:pt x="538" y="593"/>
                  </a:cubicBezTo>
                  <a:cubicBezTo>
                    <a:pt x="1095" y="593"/>
                    <a:pt x="1552" y="234"/>
                    <a:pt x="2109" y="215"/>
                  </a:cubicBezTo>
                  <a:lnTo>
                    <a:pt x="1910" y="16"/>
                  </a:lnTo>
                  <a:cubicBezTo>
                    <a:pt x="1824" y="5"/>
                    <a:pt x="1738" y="1"/>
                    <a:pt x="16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9"/>
            <p:cNvSpPr/>
            <p:nvPr/>
          </p:nvSpPr>
          <p:spPr>
            <a:xfrm>
              <a:off x="4848150" y="3819800"/>
              <a:ext cx="48250" cy="21900"/>
            </a:xfrm>
            <a:custGeom>
              <a:avLst/>
              <a:gdLst/>
              <a:ahLst/>
              <a:cxnLst/>
              <a:rect l="l" t="t" r="r" b="b"/>
              <a:pathLst>
                <a:path w="1930" h="876" extrusionOk="0">
                  <a:moveTo>
                    <a:pt x="1870" y="0"/>
                  </a:moveTo>
                  <a:cubicBezTo>
                    <a:pt x="1233" y="179"/>
                    <a:pt x="637" y="359"/>
                    <a:pt x="99" y="677"/>
                  </a:cubicBezTo>
                  <a:cubicBezTo>
                    <a:pt x="20" y="717"/>
                    <a:pt x="0" y="756"/>
                    <a:pt x="20" y="816"/>
                  </a:cubicBezTo>
                  <a:lnTo>
                    <a:pt x="99" y="876"/>
                  </a:lnTo>
                  <a:cubicBezTo>
                    <a:pt x="696" y="677"/>
                    <a:pt x="1373" y="657"/>
                    <a:pt x="1870" y="160"/>
                  </a:cubicBezTo>
                  <a:lnTo>
                    <a:pt x="1910" y="100"/>
                  </a:lnTo>
                  <a:cubicBezTo>
                    <a:pt x="1930" y="80"/>
                    <a:pt x="1910" y="40"/>
                    <a:pt x="18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9"/>
            <p:cNvSpPr/>
            <p:nvPr/>
          </p:nvSpPr>
          <p:spPr>
            <a:xfrm>
              <a:off x="4983900" y="3831725"/>
              <a:ext cx="46275" cy="17550"/>
            </a:xfrm>
            <a:custGeom>
              <a:avLst/>
              <a:gdLst/>
              <a:ahLst/>
              <a:cxnLst/>
              <a:rect l="l" t="t" r="r" b="b"/>
              <a:pathLst>
                <a:path w="1851" h="702" extrusionOk="0">
                  <a:moveTo>
                    <a:pt x="1652" y="1"/>
                  </a:moveTo>
                  <a:cubicBezTo>
                    <a:pt x="1154" y="200"/>
                    <a:pt x="578" y="100"/>
                    <a:pt x="100" y="359"/>
                  </a:cubicBezTo>
                  <a:cubicBezTo>
                    <a:pt x="1" y="478"/>
                    <a:pt x="1" y="578"/>
                    <a:pt x="100" y="697"/>
                  </a:cubicBezTo>
                  <a:cubicBezTo>
                    <a:pt x="166" y="697"/>
                    <a:pt x="233" y="702"/>
                    <a:pt x="298" y="702"/>
                  </a:cubicBezTo>
                  <a:cubicBezTo>
                    <a:pt x="427" y="702"/>
                    <a:pt x="551" y="684"/>
                    <a:pt x="657" y="578"/>
                  </a:cubicBezTo>
                  <a:cubicBezTo>
                    <a:pt x="675" y="481"/>
                    <a:pt x="715" y="455"/>
                    <a:pt x="764" y="455"/>
                  </a:cubicBezTo>
                  <a:cubicBezTo>
                    <a:pt x="825" y="455"/>
                    <a:pt x="900" y="498"/>
                    <a:pt x="956" y="498"/>
                  </a:cubicBezTo>
                  <a:lnTo>
                    <a:pt x="1851" y="200"/>
                  </a:lnTo>
                  <a:lnTo>
                    <a:pt x="16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9"/>
            <p:cNvSpPr/>
            <p:nvPr/>
          </p:nvSpPr>
          <p:spPr>
            <a:xfrm>
              <a:off x="4885925" y="3779025"/>
              <a:ext cx="41300" cy="14925"/>
            </a:xfrm>
            <a:custGeom>
              <a:avLst/>
              <a:gdLst/>
              <a:ahLst/>
              <a:cxnLst/>
              <a:rect l="l" t="t" r="r" b="b"/>
              <a:pathLst>
                <a:path w="1652" h="597" extrusionOk="0">
                  <a:moveTo>
                    <a:pt x="1552" y="0"/>
                  </a:moveTo>
                  <a:cubicBezTo>
                    <a:pt x="1115" y="299"/>
                    <a:pt x="498" y="80"/>
                    <a:pt x="1" y="597"/>
                  </a:cubicBezTo>
                  <a:cubicBezTo>
                    <a:pt x="110" y="576"/>
                    <a:pt x="217" y="569"/>
                    <a:pt x="321" y="569"/>
                  </a:cubicBezTo>
                  <a:cubicBezTo>
                    <a:pt x="513" y="569"/>
                    <a:pt x="697" y="592"/>
                    <a:pt x="869" y="592"/>
                  </a:cubicBezTo>
                  <a:cubicBezTo>
                    <a:pt x="1135" y="592"/>
                    <a:pt x="1373" y="537"/>
                    <a:pt x="1572" y="259"/>
                  </a:cubicBezTo>
                  <a:cubicBezTo>
                    <a:pt x="1592" y="259"/>
                    <a:pt x="1592" y="219"/>
                    <a:pt x="1612" y="199"/>
                  </a:cubicBezTo>
                  <a:cubicBezTo>
                    <a:pt x="1652" y="139"/>
                    <a:pt x="1652" y="120"/>
                    <a:pt x="1592" y="80"/>
                  </a:cubicBezTo>
                  <a:lnTo>
                    <a:pt x="15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9"/>
            <p:cNvSpPr/>
            <p:nvPr/>
          </p:nvSpPr>
          <p:spPr>
            <a:xfrm>
              <a:off x="5161950" y="3790450"/>
              <a:ext cx="34825" cy="12500"/>
            </a:xfrm>
            <a:custGeom>
              <a:avLst/>
              <a:gdLst/>
              <a:ahLst/>
              <a:cxnLst/>
              <a:rect l="l" t="t" r="r" b="b"/>
              <a:pathLst>
                <a:path w="1393" h="500" extrusionOk="0">
                  <a:moveTo>
                    <a:pt x="1393" y="1"/>
                  </a:moveTo>
                  <a:cubicBezTo>
                    <a:pt x="915" y="80"/>
                    <a:pt x="418" y="21"/>
                    <a:pt x="0" y="279"/>
                  </a:cubicBezTo>
                  <a:lnTo>
                    <a:pt x="0" y="458"/>
                  </a:lnTo>
                  <a:cubicBezTo>
                    <a:pt x="156" y="484"/>
                    <a:pt x="311" y="500"/>
                    <a:pt x="465" y="500"/>
                  </a:cubicBezTo>
                  <a:cubicBezTo>
                    <a:pt x="785" y="500"/>
                    <a:pt x="1098" y="434"/>
                    <a:pt x="1393" y="259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9"/>
            <p:cNvSpPr/>
            <p:nvPr/>
          </p:nvSpPr>
          <p:spPr>
            <a:xfrm>
              <a:off x="4951075" y="3841175"/>
              <a:ext cx="34850" cy="17450"/>
            </a:xfrm>
            <a:custGeom>
              <a:avLst/>
              <a:gdLst/>
              <a:ahLst/>
              <a:cxnLst/>
              <a:rect l="l" t="t" r="r" b="b"/>
              <a:pathLst>
                <a:path w="1394" h="698" extrusionOk="0">
                  <a:moveTo>
                    <a:pt x="1393" y="1"/>
                  </a:moveTo>
                  <a:cubicBezTo>
                    <a:pt x="936" y="100"/>
                    <a:pt x="478" y="220"/>
                    <a:pt x="1" y="359"/>
                  </a:cubicBezTo>
                  <a:cubicBezTo>
                    <a:pt x="60" y="478"/>
                    <a:pt x="140" y="578"/>
                    <a:pt x="180" y="697"/>
                  </a:cubicBezTo>
                  <a:cubicBezTo>
                    <a:pt x="578" y="578"/>
                    <a:pt x="995" y="478"/>
                    <a:pt x="1393" y="359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9"/>
            <p:cNvSpPr/>
            <p:nvPr/>
          </p:nvSpPr>
          <p:spPr>
            <a:xfrm>
              <a:off x="5320100" y="3795025"/>
              <a:ext cx="33825" cy="11375"/>
            </a:xfrm>
            <a:custGeom>
              <a:avLst/>
              <a:gdLst/>
              <a:ahLst/>
              <a:cxnLst/>
              <a:rect l="l" t="t" r="r" b="b"/>
              <a:pathLst>
                <a:path w="1353" h="455" extrusionOk="0">
                  <a:moveTo>
                    <a:pt x="662" y="1"/>
                  </a:moveTo>
                  <a:cubicBezTo>
                    <a:pt x="557" y="1"/>
                    <a:pt x="450" y="30"/>
                    <a:pt x="338" y="116"/>
                  </a:cubicBezTo>
                  <a:cubicBezTo>
                    <a:pt x="199" y="156"/>
                    <a:pt x="60" y="275"/>
                    <a:pt x="0" y="454"/>
                  </a:cubicBezTo>
                  <a:cubicBezTo>
                    <a:pt x="458" y="454"/>
                    <a:pt x="915" y="315"/>
                    <a:pt x="1353" y="116"/>
                  </a:cubicBezTo>
                  <a:lnTo>
                    <a:pt x="1353" y="116"/>
                  </a:lnTo>
                  <a:cubicBezTo>
                    <a:pt x="1332" y="119"/>
                    <a:pt x="1312" y="120"/>
                    <a:pt x="1292" y="120"/>
                  </a:cubicBezTo>
                  <a:cubicBezTo>
                    <a:pt x="1080" y="120"/>
                    <a:pt x="875" y="1"/>
                    <a:pt x="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9"/>
            <p:cNvSpPr/>
            <p:nvPr/>
          </p:nvSpPr>
          <p:spPr>
            <a:xfrm>
              <a:off x="5272850" y="3775775"/>
              <a:ext cx="37825" cy="7300"/>
            </a:xfrm>
            <a:custGeom>
              <a:avLst/>
              <a:gdLst/>
              <a:ahLst/>
              <a:cxnLst/>
              <a:rect l="l" t="t" r="r" b="b"/>
              <a:pathLst>
                <a:path w="1513" h="292" extrusionOk="0">
                  <a:moveTo>
                    <a:pt x="823" y="1"/>
                  </a:moveTo>
                  <a:cubicBezTo>
                    <a:pt x="582" y="1"/>
                    <a:pt x="319" y="31"/>
                    <a:pt x="0" y="130"/>
                  </a:cubicBezTo>
                  <a:cubicBezTo>
                    <a:pt x="219" y="249"/>
                    <a:pt x="409" y="291"/>
                    <a:pt x="579" y="291"/>
                  </a:cubicBezTo>
                  <a:cubicBezTo>
                    <a:pt x="949" y="291"/>
                    <a:pt x="1226" y="92"/>
                    <a:pt x="1512" y="51"/>
                  </a:cubicBezTo>
                  <a:cubicBezTo>
                    <a:pt x="1283" y="31"/>
                    <a:pt x="1065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9"/>
            <p:cNvSpPr/>
            <p:nvPr/>
          </p:nvSpPr>
          <p:spPr>
            <a:xfrm>
              <a:off x="4846650" y="3796525"/>
              <a:ext cx="35825" cy="10375"/>
            </a:xfrm>
            <a:custGeom>
              <a:avLst/>
              <a:gdLst/>
              <a:ahLst/>
              <a:cxnLst/>
              <a:rect l="l" t="t" r="r" b="b"/>
              <a:pathLst>
                <a:path w="1433" h="415" extrusionOk="0">
                  <a:moveTo>
                    <a:pt x="1201" y="0"/>
                  </a:moveTo>
                  <a:cubicBezTo>
                    <a:pt x="743" y="0"/>
                    <a:pt x="394" y="187"/>
                    <a:pt x="0" y="255"/>
                  </a:cubicBezTo>
                  <a:cubicBezTo>
                    <a:pt x="100" y="374"/>
                    <a:pt x="239" y="394"/>
                    <a:pt x="378" y="414"/>
                  </a:cubicBezTo>
                  <a:cubicBezTo>
                    <a:pt x="697" y="374"/>
                    <a:pt x="1094" y="414"/>
                    <a:pt x="1433" y="16"/>
                  </a:cubicBezTo>
                  <a:cubicBezTo>
                    <a:pt x="1352" y="5"/>
                    <a:pt x="1275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9"/>
            <p:cNvSpPr/>
            <p:nvPr/>
          </p:nvSpPr>
          <p:spPr>
            <a:xfrm>
              <a:off x="4813825" y="3879475"/>
              <a:ext cx="21400" cy="18925"/>
            </a:xfrm>
            <a:custGeom>
              <a:avLst/>
              <a:gdLst/>
              <a:ahLst/>
              <a:cxnLst/>
              <a:rect l="l" t="t" r="r" b="b"/>
              <a:pathLst>
                <a:path w="856" h="757" extrusionOk="0">
                  <a:moveTo>
                    <a:pt x="478" y="1"/>
                  </a:moveTo>
                  <a:cubicBezTo>
                    <a:pt x="120" y="160"/>
                    <a:pt x="0" y="379"/>
                    <a:pt x="279" y="697"/>
                  </a:cubicBezTo>
                  <a:cubicBezTo>
                    <a:pt x="378" y="737"/>
                    <a:pt x="478" y="737"/>
                    <a:pt x="577" y="756"/>
                  </a:cubicBezTo>
                  <a:cubicBezTo>
                    <a:pt x="697" y="756"/>
                    <a:pt x="776" y="677"/>
                    <a:pt x="856" y="558"/>
                  </a:cubicBezTo>
                  <a:cubicBezTo>
                    <a:pt x="856" y="359"/>
                    <a:pt x="717" y="239"/>
                    <a:pt x="597" y="80"/>
                  </a:cubicBezTo>
                  <a:cubicBezTo>
                    <a:pt x="577" y="40"/>
                    <a:pt x="518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9"/>
            <p:cNvSpPr/>
            <p:nvPr/>
          </p:nvSpPr>
          <p:spPr>
            <a:xfrm>
              <a:off x="4986400" y="4020750"/>
              <a:ext cx="26875" cy="13825"/>
            </a:xfrm>
            <a:custGeom>
              <a:avLst/>
              <a:gdLst/>
              <a:ahLst/>
              <a:cxnLst/>
              <a:rect l="l" t="t" r="r" b="b"/>
              <a:pathLst>
                <a:path w="1075" h="553" extrusionOk="0">
                  <a:moveTo>
                    <a:pt x="627" y="1"/>
                  </a:moveTo>
                  <a:cubicBezTo>
                    <a:pt x="426" y="1"/>
                    <a:pt x="210" y="121"/>
                    <a:pt x="0" y="198"/>
                  </a:cubicBezTo>
                  <a:lnTo>
                    <a:pt x="179" y="377"/>
                  </a:lnTo>
                  <a:cubicBezTo>
                    <a:pt x="331" y="485"/>
                    <a:pt x="489" y="552"/>
                    <a:pt x="652" y="552"/>
                  </a:cubicBezTo>
                  <a:cubicBezTo>
                    <a:pt x="789" y="552"/>
                    <a:pt x="929" y="506"/>
                    <a:pt x="1074" y="397"/>
                  </a:cubicBezTo>
                  <a:lnTo>
                    <a:pt x="1074" y="317"/>
                  </a:lnTo>
                  <a:cubicBezTo>
                    <a:pt x="941" y="78"/>
                    <a:pt x="789" y="1"/>
                    <a:pt x="6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9"/>
            <p:cNvSpPr/>
            <p:nvPr/>
          </p:nvSpPr>
          <p:spPr>
            <a:xfrm>
              <a:off x="4999825" y="3868050"/>
              <a:ext cx="25375" cy="13000"/>
            </a:xfrm>
            <a:custGeom>
              <a:avLst/>
              <a:gdLst/>
              <a:ahLst/>
              <a:cxnLst/>
              <a:rect l="l" t="t" r="r" b="b"/>
              <a:pathLst>
                <a:path w="1015" h="520" extrusionOk="0">
                  <a:moveTo>
                    <a:pt x="517" y="0"/>
                  </a:moveTo>
                  <a:cubicBezTo>
                    <a:pt x="338" y="40"/>
                    <a:pt x="179" y="119"/>
                    <a:pt x="0" y="179"/>
                  </a:cubicBezTo>
                  <a:cubicBezTo>
                    <a:pt x="80" y="298"/>
                    <a:pt x="120" y="398"/>
                    <a:pt x="179" y="517"/>
                  </a:cubicBezTo>
                  <a:cubicBezTo>
                    <a:pt x="203" y="519"/>
                    <a:pt x="227" y="519"/>
                    <a:pt x="251" y="519"/>
                  </a:cubicBezTo>
                  <a:cubicBezTo>
                    <a:pt x="557" y="519"/>
                    <a:pt x="812" y="398"/>
                    <a:pt x="1015" y="139"/>
                  </a:cubicBezTo>
                  <a:cubicBezTo>
                    <a:pt x="948" y="139"/>
                    <a:pt x="878" y="148"/>
                    <a:pt x="810" y="148"/>
                  </a:cubicBezTo>
                  <a:cubicBezTo>
                    <a:pt x="698" y="148"/>
                    <a:pt x="592" y="124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9"/>
            <p:cNvSpPr/>
            <p:nvPr/>
          </p:nvSpPr>
          <p:spPr>
            <a:xfrm>
              <a:off x="4895875" y="3985825"/>
              <a:ext cx="29375" cy="14025"/>
            </a:xfrm>
            <a:custGeom>
              <a:avLst/>
              <a:gdLst/>
              <a:ahLst/>
              <a:cxnLst/>
              <a:rect l="l" t="t" r="r" b="b"/>
              <a:pathLst>
                <a:path w="1175" h="561" extrusionOk="0">
                  <a:moveTo>
                    <a:pt x="815" y="1"/>
                  </a:moveTo>
                  <a:cubicBezTo>
                    <a:pt x="763" y="1"/>
                    <a:pt x="710" y="4"/>
                    <a:pt x="657" y="4"/>
                  </a:cubicBezTo>
                  <a:cubicBezTo>
                    <a:pt x="597" y="163"/>
                    <a:pt x="418" y="163"/>
                    <a:pt x="319" y="262"/>
                  </a:cubicBezTo>
                  <a:cubicBezTo>
                    <a:pt x="1" y="541"/>
                    <a:pt x="279" y="501"/>
                    <a:pt x="478" y="561"/>
                  </a:cubicBezTo>
                  <a:cubicBezTo>
                    <a:pt x="757" y="541"/>
                    <a:pt x="876" y="183"/>
                    <a:pt x="1174" y="183"/>
                  </a:cubicBezTo>
                  <a:cubicBezTo>
                    <a:pt x="1087" y="22"/>
                    <a:pt x="957" y="1"/>
                    <a:pt x="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9"/>
            <p:cNvSpPr/>
            <p:nvPr/>
          </p:nvSpPr>
          <p:spPr>
            <a:xfrm>
              <a:off x="4999825" y="3788175"/>
              <a:ext cx="30850" cy="10275"/>
            </a:xfrm>
            <a:custGeom>
              <a:avLst/>
              <a:gdLst/>
              <a:ahLst/>
              <a:cxnLst/>
              <a:rect l="l" t="t" r="r" b="b"/>
              <a:pathLst>
                <a:path w="1234" h="411" extrusionOk="0">
                  <a:moveTo>
                    <a:pt x="874" y="0"/>
                  </a:moveTo>
                  <a:cubicBezTo>
                    <a:pt x="583" y="0"/>
                    <a:pt x="292" y="143"/>
                    <a:pt x="0" y="211"/>
                  </a:cubicBezTo>
                  <a:cubicBezTo>
                    <a:pt x="140" y="410"/>
                    <a:pt x="338" y="350"/>
                    <a:pt x="537" y="390"/>
                  </a:cubicBezTo>
                  <a:lnTo>
                    <a:pt x="697" y="390"/>
                  </a:lnTo>
                  <a:cubicBezTo>
                    <a:pt x="876" y="231"/>
                    <a:pt x="1094" y="350"/>
                    <a:pt x="1234" y="231"/>
                  </a:cubicBezTo>
                  <a:lnTo>
                    <a:pt x="1015" y="12"/>
                  </a:lnTo>
                  <a:cubicBezTo>
                    <a:pt x="968" y="4"/>
                    <a:pt x="921" y="0"/>
                    <a:pt x="8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9"/>
            <p:cNvSpPr/>
            <p:nvPr/>
          </p:nvSpPr>
          <p:spPr>
            <a:xfrm>
              <a:off x="4959525" y="4012750"/>
              <a:ext cx="26400" cy="12975"/>
            </a:xfrm>
            <a:custGeom>
              <a:avLst/>
              <a:gdLst/>
              <a:ahLst/>
              <a:cxnLst/>
              <a:rect l="l" t="t" r="r" b="b"/>
              <a:pathLst>
                <a:path w="1056" h="519" extrusionOk="0">
                  <a:moveTo>
                    <a:pt x="1" y="1"/>
                  </a:moveTo>
                  <a:lnTo>
                    <a:pt x="1" y="1"/>
                  </a:lnTo>
                  <a:cubicBezTo>
                    <a:pt x="260" y="379"/>
                    <a:pt x="697" y="379"/>
                    <a:pt x="1055" y="518"/>
                  </a:cubicBezTo>
                  <a:cubicBezTo>
                    <a:pt x="1055" y="379"/>
                    <a:pt x="1016" y="220"/>
                    <a:pt x="836" y="200"/>
                  </a:cubicBezTo>
                  <a:cubicBezTo>
                    <a:pt x="538" y="120"/>
                    <a:pt x="260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9"/>
            <p:cNvSpPr/>
            <p:nvPr/>
          </p:nvSpPr>
          <p:spPr>
            <a:xfrm>
              <a:off x="4865050" y="3872525"/>
              <a:ext cx="22900" cy="11650"/>
            </a:xfrm>
            <a:custGeom>
              <a:avLst/>
              <a:gdLst/>
              <a:ahLst/>
              <a:cxnLst/>
              <a:rect l="l" t="t" r="r" b="b"/>
              <a:pathLst>
                <a:path w="916" h="466" extrusionOk="0">
                  <a:moveTo>
                    <a:pt x="657" y="0"/>
                  </a:moveTo>
                  <a:cubicBezTo>
                    <a:pt x="458" y="119"/>
                    <a:pt x="160" y="100"/>
                    <a:pt x="0" y="358"/>
                  </a:cubicBezTo>
                  <a:cubicBezTo>
                    <a:pt x="97" y="437"/>
                    <a:pt x="183" y="465"/>
                    <a:pt x="264" y="465"/>
                  </a:cubicBezTo>
                  <a:cubicBezTo>
                    <a:pt x="453" y="465"/>
                    <a:pt x="611" y="315"/>
                    <a:pt x="791" y="315"/>
                  </a:cubicBezTo>
                  <a:cubicBezTo>
                    <a:pt x="806" y="315"/>
                    <a:pt x="821" y="316"/>
                    <a:pt x="836" y="318"/>
                  </a:cubicBezTo>
                  <a:cubicBezTo>
                    <a:pt x="915" y="139"/>
                    <a:pt x="756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9"/>
            <p:cNvSpPr/>
            <p:nvPr/>
          </p:nvSpPr>
          <p:spPr>
            <a:xfrm>
              <a:off x="4881450" y="3867050"/>
              <a:ext cx="25900" cy="13450"/>
            </a:xfrm>
            <a:custGeom>
              <a:avLst/>
              <a:gdLst/>
              <a:ahLst/>
              <a:cxnLst/>
              <a:rect l="l" t="t" r="r" b="b"/>
              <a:pathLst>
                <a:path w="1036" h="538" extrusionOk="0">
                  <a:moveTo>
                    <a:pt x="657" y="0"/>
                  </a:moveTo>
                  <a:cubicBezTo>
                    <a:pt x="458" y="159"/>
                    <a:pt x="220" y="179"/>
                    <a:pt x="1" y="239"/>
                  </a:cubicBezTo>
                  <a:cubicBezTo>
                    <a:pt x="80" y="338"/>
                    <a:pt x="140" y="438"/>
                    <a:pt x="180" y="537"/>
                  </a:cubicBezTo>
                  <a:lnTo>
                    <a:pt x="339" y="537"/>
                  </a:lnTo>
                  <a:cubicBezTo>
                    <a:pt x="379" y="478"/>
                    <a:pt x="458" y="458"/>
                    <a:pt x="538" y="418"/>
                  </a:cubicBezTo>
                  <a:cubicBezTo>
                    <a:pt x="697" y="338"/>
                    <a:pt x="856" y="259"/>
                    <a:pt x="1035" y="179"/>
                  </a:cubicBezTo>
                  <a:cubicBezTo>
                    <a:pt x="956" y="60"/>
                    <a:pt x="797" y="4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9"/>
            <p:cNvSpPr/>
            <p:nvPr/>
          </p:nvSpPr>
          <p:spPr>
            <a:xfrm>
              <a:off x="5245500" y="3781000"/>
              <a:ext cx="25375" cy="8000"/>
            </a:xfrm>
            <a:custGeom>
              <a:avLst/>
              <a:gdLst/>
              <a:ahLst/>
              <a:cxnLst/>
              <a:rect l="l" t="t" r="r" b="b"/>
              <a:pathLst>
                <a:path w="1015" h="320" extrusionOk="0">
                  <a:moveTo>
                    <a:pt x="0" y="1"/>
                  </a:moveTo>
                  <a:lnTo>
                    <a:pt x="0" y="319"/>
                  </a:lnTo>
                  <a:cubicBezTo>
                    <a:pt x="299" y="200"/>
                    <a:pt x="657" y="279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9"/>
            <p:cNvSpPr/>
            <p:nvPr/>
          </p:nvSpPr>
          <p:spPr>
            <a:xfrm>
              <a:off x="4835200" y="3836700"/>
              <a:ext cx="15950" cy="10125"/>
            </a:xfrm>
            <a:custGeom>
              <a:avLst/>
              <a:gdLst/>
              <a:ahLst/>
              <a:cxnLst/>
              <a:rect l="l" t="t" r="r" b="b"/>
              <a:pathLst>
                <a:path w="638" h="405" extrusionOk="0">
                  <a:moveTo>
                    <a:pt x="458" y="1"/>
                  </a:moveTo>
                  <a:cubicBezTo>
                    <a:pt x="220" y="41"/>
                    <a:pt x="21" y="80"/>
                    <a:pt x="1" y="399"/>
                  </a:cubicBezTo>
                  <a:cubicBezTo>
                    <a:pt x="43" y="402"/>
                    <a:pt x="86" y="405"/>
                    <a:pt x="128" y="405"/>
                  </a:cubicBezTo>
                  <a:cubicBezTo>
                    <a:pt x="303" y="405"/>
                    <a:pt x="473" y="364"/>
                    <a:pt x="617" y="220"/>
                  </a:cubicBezTo>
                  <a:lnTo>
                    <a:pt x="637" y="160"/>
                  </a:lnTo>
                  <a:cubicBezTo>
                    <a:pt x="598" y="100"/>
                    <a:pt x="518" y="60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9"/>
            <p:cNvSpPr/>
            <p:nvPr/>
          </p:nvSpPr>
          <p:spPr>
            <a:xfrm>
              <a:off x="5117675" y="3771425"/>
              <a:ext cx="20925" cy="8125"/>
            </a:xfrm>
            <a:custGeom>
              <a:avLst/>
              <a:gdLst/>
              <a:ahLst/>
              <a:cxnLst/>
              <a:rect l="l" t="t" r="r" b="b"/>
              <a:pathLst>
                <a:path w="837" h="325" extrusionOk="0">
                  <a:moveTo>
                    <a:pt x="375" y="0"/>
                  </a:moveTo>
                  <a:cubicBezTo>
                    <a:pt x="228" y="0"/>
                    <a:pt x="106" y="48"/>
                    <a:pt x="1" y="185"/>
                  </a:cubicBezTo>
                  <a:lnTo>
                    <a:pt x="1" y="324"/>
                  </a:lnTo>
                  <a:cubicBezTo>
                    <a:pt x="259" y="264"/>
                    <a:pt x="478" y="185"/>
                    <a:pt x="836" y="85"/>
                  </a:cubicBezTo>
                  <a:cubicBezTo>
                    <a:pt x="658" y="39"/>
                    <a:pt x="506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9"/>
            <p:cNvSpPr/>
            <p:nvPr/>
          </p:nvSpPr>
          <p:spPr>
            <a:xfrm>
              <a:off x="5248975" y="3808850"/>
              <a:ext cx="26375" cy="6500"/>
            </a:xfrm>
            <a:custGeom>
              <a:avLst/>
              <a:gdLst/>
              <a:ahLst/>
              <a:cxnLst/>
              <a:rect l="l" t="t" r="r" b="b"/>
              <a:pathLst>
                <a:path w="1055" h="260" extrusionOk="0">
                  <a:moveTo>
                    <a:pt x="319" y="41"/>
                  </a:moveTo>
                  <a:cubicBezTo>
                    <a:pt x="199" y="41"/>
                    <a:pt x="100" y="80"/>
                    <a:pt x="1" y="80"/>
                  </a:cubicBezTo>
                  <a:cubicBezTo>
                    <a:pt x="86" y="223"/>
                    <a:pt x="204" y="252"/>
                    <a:pt x="327" y="252"/>
                  </a:cubicBezTo>
                  <a:cubicBezTo>
                    <a:pt x="411" y="252"/>
                    <a:pt x="497" y="239"/>
                    <a:pt x="578" y="239"/>
                  </a:cubicBezTo>
                  <a:cubicBezTo>
                    <a:pt x="627" y="239"/>
                    <a:pt x="674" y="244"/>
                    <a:pt x="717" y="259"/>
                  </a:cubicBezTo>
                  <a:lnTo>
                    <a:pt x="1055" y="240"/>
                  </a:lnTo>
                  <a:cubicBezTo>
                    <a:pt x="856" y="1"/>
                    <a:pt x="558" y="140"/>
                    <a:pt x="319" y="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9"/>
            <p:cNvSpPr/>
            <p:nvPr/>
          </p:nvSpPr>
          <p:spPr>
            <a:xfrm>
              <a:off x="4828750" y="3882450"/>
              <a:ext cx="14450" cy="13575"/>
            </a:xfrm>
            <a:custGeom>
              <a:avLst/>
              <a:gdLst/>
              <a:ahLst/>
              <a:cxnLst/>
              <a:rect l="l" t="t" r="r" b="b"/>
              <a:pathLst>
                <a:path w="578" h="54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140"/>
                    <a:pt x="120" y="319"/>
                    <a:pt x="179" y="458"/>
                  </a:cubicBezTo>
                  <a:cubicBezTo>
                    <a:pt x="240" y="519"/>
                    <a:pt x="301" y="543"/>
                    <a:pt x="367" y="543"/>
                  </a:cubicBezTo>
                  <a:cubicBezTo>
                    <a:pt x="408" y="543"/>
                    <a:pt x="451" y="534"/>
                    <a:pt x="498" y="518"/>
                  </a:cubicBezTo>
                  <a:lnTo>
                    <a:pt x="577" y="439"/>
                  </a:lnTo>
                  <a:cubicBezTo>
                    <a:pt x="438" y="200"/>
                    <a:pt x="279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9"/>
            <p:cNvSpPr/>
            <p:nvPr/>
          </p:nvSpPr>
          <p:spPr>
            <a:xfrm>
              <a:off x="4925225" y="3780250"/>
              <a:ext cx="16925" cy="5250"/>
            </a:xfrm>
            <a:custGeom>
              <a:avLst/>
              <a:gdLst/>
              <a:ahLst/>
              <a:cxnLst/>
              <a:rect l="l" t="t" r="r" b="b"/>
              <a:pathLst>
                <a:path w="677" h="210" extrusionOk="0">
                  <a:moveTo>
                    <a:pt x="363" y="1"/>
                  </a:moveTo>
                  <a:cubicBezTo>
                    <a:pt x="249" y="1"/>
                    <a:pt x="130" y="31"/>
                    <a:pt x="20" y="31"/>
                  </a:cubicBezTo>
                  <a:cubicBezTo>
                    <a:pt x="0" y="71"/>
                    <a:pt x="0" y="150"/>
                    <a:pt x="0" y="210"/>
                  </a:cubicBezTo>
                  <a:cubicBezTo>
                    <a:pt x="219" y="170"/>
                    <a:pt x="438" y="170"/>
                    <a:pt x="677" y="150"/>
                  </a:cubicBezTo>
                  <a:cubicBezTo>
                    <a:pt x="587" y="31"/>
                    <a:pt x="478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9"/>
            <p:cNvSpPr/>
            <p:nvPr/>
          </p:nvSpPr>
          <p:spPr>
            <a:xfrm>
              <a:off x="5362375" y="3792050"/>
              <a:ext cx="7975" cy="5950"/>
            </a:xfrm>
            <a:custGeom>
              <a:avLst/>
              <a:gdLst/>
              <a:ahLst/>
              <a:cxnLst/>
              <a:rect l="l" t="t" r="r" b="b"/>
              <a:pathLst>
                <a:path w="319" h="238" extrusionOk="0">
                  <a:moveTo>
                    <a:pt x="239" y="0"/>
                  </a:moveTo>
                  <a:cubicBezTo>
                    <a:pt x="208" y="0"/>
                    <a:pt x="172" y="8"/>
                    <a:pt x="139" y="16"/>
                  </a:cubicBezTo>
                  <a:cubicBezTo>
                    <a:pt x="60" y="56"/>
                    <a:pt x="0" y="76"/>
                    <a:pt x="0" y="175"/>
                  </a:cubicBezTo>
                  <a:cubicBezTo>
                    <a:pt x="32" y="218"/>
                    <a:pt x="70" y="238"/>
                    <a:pt x="110" y="238"/>
                  </a:cubicBezTo>
                  <a:cubicBezTo>
                    <a:pt x="145" y="238"/>
                    <a:pt x="182" y="223"/>
                    <a:pt x="219" y="195"/>
                  </a:cubicBezTo>
                  <a:cubicBezTo>
                    <a:pt x="259" y="175"/>
                    <a:pt x="318" y="96"/>
                    <a:pt x="318" y="76"/>
                  </a:cubicBezTo>
                  <a:cubicBezTo>
                    <a:pt x="318" y="17"/>
                    <a:pt x="284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9"/>
            <p:cNvSpPr/>
            <p:nvPr/>
          </p:nvSpPr>
          <p:spPr>
            <a:xfrm>
              <a:off x="5070450" y="3819475"/>
              <a:ext cx="11950" cy="4825"/>
            </a:xfrm>
            <a:custGeom>
              <a:avLst/>
              <a:gdLst/>
              <a:ahLst/>
              <a:cxnLst/>
              <a:rect l="l" t="t" r="r" b="b"/>
              <a:pathLst>
                <a:path w="478" h="193" extrusionOk="0">
                  <a:moveTo>
                    <a:pt x="172" y="1"/>
                  </a:moveTo>
                  <a:cubicBezTo>
                    <a:pt x="115" y="1"/>
                    <a:pt x="57" y="7"/>
                    <a:pt x="0" y="13"/>
                  </a:cubicBezTo>
                  <a:cubicBezTo>
                    <a:pt x="60" y="173"/>
                    <a:pt x="199" y="173"/>
                    <a:pt x="338" y="192"/>
                  </a:cubicBezTo>
                  <a:cubicBezTo>
                    <a:pt x="378" y="192"/>
                    <a:pt x="438" y="173"/>
                    <a:pt x="477" y="153"/>
                  </a:cubicBezTo>
                  <a:cubicBezTo>
                    <a:pt x="409" y="30"/>
                    <a:pt x="295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9"/>
            <p:cNvSpPr/>
            <p:nvPr/>
          </p:nvSpPr>
          <p:spPr>
            <a:xfrm>
              <a:off x="4894875" y="3819300"/>
              <a:ext cx="12475" cy="5000"/>
            </a:xfrm>
            <a:custGeom>
              <a:avLst/>
              <a:gdLst/>
              <a:ahLst/>
              <a:cxnLst/>
              <a:rect l="l" t="t" r="r" b="b"/>
              <a:pathLst>
                <a:path w="499" h="200" extrusionOk="0">
                  <a:moveTo>
                    <a:pt x="319" y="1"/>
                  </a:moveTo>
                  <a:cubicBezTo>
                    <a:pt x="220" y="1"/>
                    <a:pt x="100" y="20"/>
                    <a:pt x="1" y="20"/>
                  </a:cubicBezTo>
                  <a:lnTo>
                    <a:pt x="1" y="199"/>
                  </a:lnTo>
                  <a:cubicBezTo>
                    <a:pt x="140" y="180"/>
                    <a:pt x="319" y="180"/>
                    <a:pt x="498" y="180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9"/>
            <p:cNvSpPr/>
            <p:nvPr/>
          </p:nvSpPr>
          <p:spPr>
            <a:xfrm>
              <a:off x="5017225" y="4010700"/>
              <a:ext cx="7975" cy="5575"/>
            </a:xfrm>
            <a:custGeom>
              <a:avLst/>
              <a:gdLst/>
              <a:ahLst/>
              <a:cxnLst/>
              <a:rect l="l" t="t" r="r" b="b"/>
              <a:pathLst>
                <a:path w="319" h="223" extrusionOk="0">
                  <a:moveTo>
                    <a:pt x="118" y="0"/>
                  </a:moveTo>
                  <a:cubicBezTo>
                    <a:pt x="86" y="0"/>
                    <a:pt x="48" y="13"/>
                    <a:pt x="1" y="43"/>
                  </a:cubicBezTo>
                  <a:cubicBezTo>
                    <a:pt x="40" y="182"/>
                    <a:pt x="180" y="222"/>
                    <a:pt x="319" y="222"/>
                  </a:cubicBezTo>
                  <a:cubicBezTo>
                    <a:pt x="257" y="160"/>
                    <a:pt x="231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9"/>
            <p:cNvSpPr/>
            <p:nvPr/>
          </p:nvSpPr>
          <p:spPr>
            <a:xfrm>
              <a:off x="5156975" y="3827750"/>
              <a:ext cx="13950" cy="6000"/>
            </a:xfrm>
            <a:custGeom>
              <a:avLst/>
              <a:gdLst/>
              <a:ahLst/>
              <a:cxnLst/>
              <a:rect l="l" t="t" r="r" b="b"/>
              <a:pathLst>
                <a:path w="558" h="240" extrusionOk="0">
                  <a:moveTo>
                    <a:pt x="319" y="1"/>
                  </a:moveTo>
                  <a:cubicBezTo>
                    <a:pt x="219" y="1"/>
                    <a:pt x="120" y="21"/>
                    <a:pt x="0" y="41"/>
                  </a:cubicBezTo>
                  <a:cubicBezTo>
                    <a:pt x="100" y="220"/>
                    <a:pt x="259" y="220"/>
                    <a:pt x="398" y="239"/>
                  </a:cubicBezTo>
                  <a:lnTo>
                    <a:pt x="478" y="239"/>
                  </a:lnTo>
                  <a:lnTo>
                    <a:pt x="557" y="220"/>
                  </a:ln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9"/>
            <p:cNvSpPr/>
            <p:nvPr/>
          </p:nvSpPr>
          <p:spPr>
            <a:xfrm>
              <a:off x="4999325" y="4011700"/>
              <a:ext cx="13450" cy="5200"/>
            </a:xfrm>
            <a:custGeom>
              <a:avLst/>
              <a:gdLst/>
              <a:ahLst/>
              <a:cxnLst/>
              <a:rect l="l" t="t" r="r" b="b"/>
              <a:pathLst>
                <a:path w="538" h="208" extrusionOk="0">
                  <a:moveTo>
                    <a:pt x="378" y="0"/>
                  </a:moveTo>
                  <a:cubicBezTo>
                    <a:pt x="230" y="0"/>
                    <a:pt x="104" y="64"/>
                    <a:pt x="0" y="182"/>
                  </a:cubicBezTo>
                  <a:cubicBezTo>
                    <a:pt x="69" y="196"/>
                    <a:pt x="140" y="207"/>
                    <a:pt x="209" y="207"/>
                  </a:cubicBezTo>
                  <a:cubicBezTo>
                    <a:pt x="338" y="207"/>
                    <a:pt x="459" y="166"/>
                    <a:pt x="537" y="23"/>
                  </a:cubicBezTo>
                  <a:cubicBezTo>
                    <a:pt x="482" y="8"/>
                    <a:pt x="428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9"/>
            <p:cNvSpPr/>
            <p:nvPr/>
          </p:nvSpPr>
          <p:spPr>
            <a:xfrm>
              <a:off x="4955150" y="3888925"/>
              <a:ext cx="9375" cy="8600"/>
            </a:xfrm>
            <a:custGeom>
              <a:avLst/>
              <a:gdLst/>
              <a:ahLst/>
              <a:cxnLst/>
              <a:rect l="l" t="t" r="r" b="b"/>
              <a:pathLst>
                <a:path w="375" h="344" extrusionOk="0">
                  <a:moveTo>
                    <a:pt x="176" y="1"/>
                  </a:moveTo>
                  <a:cubicBezTo>
                    <a:pt x="122" y="164"/>
                    <a:pt x="1" y="344"/>
                    <a:pt x="252" y="344"/>
                  </a:cubicBezTo>
                  <a:cubicBezTo>
                    <a:pt x="276" y="344"/>
                    <a:pt x="304" y="342"/>
                    <a:pt x="335" y="339"/>
                  </a:cubicBezTo>
                  <a:cubicBezTo>
                    <a:pt x="375" y="219"/>
                    <a:pt x="375" y="120"/>
                    <a:pt x="375" y="40"/>
                  </a:cubicBezTo>
                  <a:cubicBezTo>
                    <a:pt x="315" y="40"/>
                    <a:pt x="236" y="40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9"/>
            <p:cNvSpPr/>
            <p:nvPr/>
          </p:nvSpPr>
          <p:spPr>
            <a:xfrm>
              <a:off x="5025675" y="3867925"/>
              <a:ext cx="14450" cy="3725"/>
            </a:xfrm>
            <a:custGeom>
              <a:avLst/>
              <a:gdLst/>
              <a:ahLst/>
              <a:cxnLst/>
              <a:rect l="l" t="t" r="r" b="b"/>
              <a:pathLst>
                <a:path w="578" h="149" extrusionOk="0">
                  <a:moveTo>
                    <a:pt x="320" y="1"/>
                  </a:moveTo>
                  <a:cubicBezTo>
                    <a:pt x="204" y="1"/>
                    <a:pt x="92" y="30"/>
                    <a:pt x="1" y="144"/>
                  </a:cubicBezTo>
                  <a:cubicBezTo>
                    <a:pt x="67" y="144"/>
                    <a:pt x="138" y="149"/>
                    <a:pt x="208" y="149"/>
                  </a:cubicBezTo>
                  <a:cubicBezTo>
                    <a:pt x="348" y="149"/>
                    <a:pt x="485" y="131"/>
                    <a:pt x="578" y="25"/>
                  </a:cubicBezTo>
                  <a:cubicBezTo>
                    <a:pt x="493" y="16"/>
                    <a:pt x="405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9"/>
            <p:cNvSpPr/>
            <p:nvPr/>
          </p:nvSpPr>
          <p:spPr>
            <a:xfrm>
              <a:off x="4998325" y="3841775"/>
              <a:ext cx="9475" cy="4400"/>
            </a:xfrm>
            <a:custGeom>
              <a:avLst/>
              <a:gdLst/>
              <a:ahLst/>
              <a:cxnLst/>
              <a:rect l="l" t="t" r="r" b="b"/>
              <a:pathLst>
                <a:path w="379" h="176" extrusionOk="0">
                  <a:moveTo>
                    <a:pt x="170" y="0"/>
                  </a:moveTo>
                  <a:cubicBezTo>
                    <a:pt x="119" y="0"/>
                    <a:pt x="63" y="18"/>
                    <a:pt x="1" y="56"/>
                  </a:cubicBezTo>
                  <a:cubicBezTo>
                    <a:pt x="1" y="56"/>
                    <a:pt x="60" y="116"/>
                    <a:pt x="80" y="176"/>
                  </a:cubicBezTo>
                  <a:cubicBezTo>
                    <a:pt x="180" y="156"/>
                    <a:pt x="279" y="156"/>
                    <a:pt x="379" y="116"/>
                  </a:cubicBezTo>
                  <a:cubicBezTo>
                    <a:pt x="318" y="43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9"/>
            <p:cNvSpPr/>
            <p:nvPr/>
          </p:nvSpPr>
          <p:spPr>
            <a:xfrm>
              <a:off x="4775525" y="3837700"/>
              <a:ext cx="8475" cy="7975"/>
            </a:xfrm>
            <a:custGeom>
              <a:avLst/>
              <a:gdLst/>
              <a:ahLst/>
              <a:cxnLst/>
              <a:rect l="l" t="t" r="r" b="b"/>
              <a:pathLst>
                <a:path w="339" h="319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219"/>
                    <a:pt x="140" y="319"/>
                    <a:pt x="339" y="319"/>
                  </a:cubicBezTo>
                  <a:cubicBezTo>
                    <a:pt x="319" y="140"/>
                    <a:pt x="14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9"/>
            <p:cNvSpPr/>
            <p:nvPr/>
          </p:nvSpPr>
          <p:spPr>
            <a:xfrm>
              <a:off x="4946100" y="3732200"/>
              <a:ext cx="9475" cy="4575"/>
            </a:xfrm>
            <a:custGeom>
              <a:avLst/>
              <a:gdLst/>
              <a:ahLst/>
              <a:cxnLst/>
              <a:rect l="l" t="t" r="r" b="b"/>
              <a:pathLst>
                <a:path w="379" h="183" extrusionOk="0">
                  <a:moveTo>
                    <a:pt x="143" y="0"/>
                  </a:moveTo>
                  <a:cubicBezTo>
                    <a:pt x="129" y="0"/>
                    <a:pt x="115" y="1"/>
                    <a:pt x="100" y="3"/>
                  </a:cubicBezTo>
                  <a:cubicBezTo>
                    <a:pt x="61" y="3"/>
                    <a:pt x="41" y="83"/>
                    <a:pt x="1" y="103"/>
                  </a:cubicBezTo>
                  <a:cubicBezTo>
                    <a:pt x="100" y="123"/>
                    <a:pt x="180" y="162"/>
                    <a:pt x="259" y="182"/>
                  </a:cubicBezTo>
                  <a:lnTo>
                    <a:pt x="299" y="182"/>
                  </a:lnTo>
                  <a:lnTo>
                    <a:pt x="379" y="162"/>
                  </a:lnTo>
                  <a:cubicBezTo>
                    <a:pt x="343" y="73"/>
                    <a:pt x="260" y="0"/>
                    <a:pt x="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9"/>
            <p:cNvSpPr/>
            <p:nvPr/>
          </p:nvSpPr>
          <p:spPr>
            <a:xfrm>
              <a:off x="5065475" y="3757950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208" y="0"/>
                  </a:moveTo>
                  <a:cubicBezTo>
                    <a:pt x="141" y="0"/>
                    <a:pt x="70" y="8"/>
                    <a:pt x="0" y="8"/>
                  </a:cubicBezTo>
                  <a:lnTo>
                    <a:pt x="0" y="167"/>
                  </a:lnTo>
                  <a:lnTo>
                    <a:pt x="537" y="167"/>
                  </a:lnTo>
                  <a:cubicBezTo>
                    <a:pt x="447" y="25"/>
                    <a:pt x="332" y="0"/>
                    <a:pt x="2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9"/>
            <p:cNvSpPr/>
            <p:nvPr/>
          </p:nvSpPr>
          <p:spPr>
            <a:xfrm>
              <a:off x="5148525" y="3749175"/>
              <a:ext cx="8975" cy="4275"/>
            </a:xfrm>
            <a:custGeom>
              <a:avLst/>
              <a:gdLst/>
              <a:ahLst/>
              <a:cxnLst/>
              <a:rect l="l" t="t" r="r" b="b"/>
              <a:pathLst>
                <a:path w="359" h="171" extrusionOk="0">
                  <a:moveTo>
                    <a:pt x="358" y="1"/>
                  </a:moveTo>
                  <a:cubicBezTo>
                    <a:pt x="259" y="1"/>
                    <a:pt x="199" y="1"/>
                    <a:pt x="120" y="21"/>
                  </a:cubicBezTo>
                  <a:cubicBezTo>
                    <a:pt x="60" y="21"/>
                    <a:pt x="0" y="80"/>
                    <a:pt x="0" y="80"/>
                  </a:cubicBezTo>
                  <a:cubicBezTo>
                    <a:pt x="14" y="149"/>
                    <a:pt x="66" y="170"/>
                    <a:pt x="123" y="170"/>
                  </a:cubicBezTo>
                  <a:cubicBezTo>
                    <a:pt x="148" y="170"/>
                    <a:pt x="175" y="166"/>
                    <a:pt x="199" y="160"/>
                  </a:cubicBezTo>
                  <a:cubicBezTo>
                    <a:pt x="239" y="120"/>
                    <a:pt x="318" y="6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9"/>
            <p:cNvSpPr/>
            <p:nvPr/>
          </p:nvSpPr>
          <p:spPr>
            <a:xfrm>
              <a:off x="5017225" y="3793225"/>
              <a:ext cx="13450" cy="4375"/>
            </a:xfrm>
            <a:custGeom>
              <a:avLst/>
              <a:gdLst/>
              <a:ahLst/>
              <a:cxnLst/>
              <a:rect l="l" t="t" r="r" b="b"/>
              <a:pathLst>
                <a:path w="538" h="175" extrusionOk="0">
                  <a:moveTo>
                    <a:pt x="317" y="1"/>
                  </a:moveTo>
                  <a:cubicBezTo>
                    <a:pt x="198" y="1"/>
                    <a:pt x="88" y="24"/>
                    <a:pt x="1" y="148"/>
                  </a:cubicBezTo>
                  <a:cubicBezTo>
                    <a:pt x="72" y="163"/>
                    <a:pt x="143" y="174"/>
                    <a:pt x="212" y="174"/>
                  </a:cubicBezTo>
                  <a:cubicBezTo>
                    <a:pt x="334" y="174"/>
                    <a:pt x="448" y="137"/>
                    <a:pt x="538" y="9"/>
                  </a:cubicBezTo>
                  <a:cubicBezTo>
                    <a:pt x="463" y="9"/>
                    <a:pt x="388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9"/>
            <p:cNvSpPr/>
            <p:nvPr/>
          </p:nvSpPr>
          <p:spPr>
            <a:xfrm>
              <a:off x="4768075" y="3831725"/>
              <a:ext cx="7475" cy="6000"/>
            </a:xfrm>
            <a:custGeom>
              <a:avLst/>
              <a:gdLst/>
              <a:ahLst/>
              <a:cxnLst/>
              <a:rect l="l" t="t" r="r" b="b"/>
              <a:pathLst>
                <a:path w="299" h="240" extrusionOk="0">
                  <a:moveTo>
                    <a:pt x="0" y="1"/>
                  </a:moveTo>
                  <a:cubicBezTo>
                    <a:pt x="20" y="160"/>
                    <a:pt x="140" y="200"/>
                    <a:pt x="299" y="240"/>
                  </a:cubicBezTo>
                  <a:cubicBezTo>
                    <a:pt x="239" y="61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9"/>
            <p:cNvSpPr/>
            <p:nvPr/>
          </p:nvSpPr>
          <p:spPr>
            <a:xfrm>
              <a:off x="5157475" y="3747200"/>
              <a:ext cx="2500" cy="2000"/>
            </a:xfrm>
            <a:custGeom>
              <a:avLst/>
              <a:gdLst/>
              <a:ahLst/>
              <a:cxnLst/>
              <a:rect l="l" t="t" r="r" b="b"/>
              <a:pathLst>
                <a:path w="100" h="80" extrusionOk="0">
                  <a:moveTo>
                    <a:pt x="60" y="0"/>
                  </a:moveTo>
                  <a:cubicBezTo>
                    <a:pt x="40" y="0"/>
                    <a:pt x="40" y="60"/>
                    <a:pt x="0" y="80"/>
                  </a:cubicBezTo>
                  <a:cubicBezTo>
                    <a:pt x="80" y="60"/>
                    <a:pt x="100" y="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9"/>
            <p:cNvSpPr/>
            <p:nvPr/>
          </p:nvSpPr>
          <p:spPr>
            <a:xfrm>
              <a:off x="4889900" y="38774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cubicBezTo>
                    <a:pt x="140" y="41"/>
                    <a:pt x="61" y="61"/>
                    <a:pt x="1" y="120"/>
                  </a:cubicBezTo>
                  <a:cubicBezTo>
                    <a:pt x="100" y="120"/>
                    <a:pt x="140" y="6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9"/>
            <p:cNvSpPr/>
            <p:nvPr/>
          </p:nvSpPr>
          <p:spPr>
            <a:xfrm>
              <a:off x="5042100" y="3868525"/>
              <a:ext cx="6975" cy="1725"/>
            </a:xfrm>
            <a:custGeom>
              <a:avLst/>
              <a:gdLst/>
              <a:ahLst/>
              <a:cxnLst/>
              <a:rect l="l" t="t" r="r" b="b"/>
              <a:pathLst>
                <a:path w="279" h="69" extrusionOk="0">
                  <a:moveTo>
                    <a:pt x="0" y="1"/>
                  </a:moveTo>
                  <a:cubicBezTo>
                    <a:pt x="47" y="48"/>
                    <a:pt x="90" y="68"/>
                    <a:pt x="132" y="68"/>
                  </a:cubicBezTo>
                  <a:cubicBezTo>
                    <a:pt x="179" y="68"/>
                    <a:pt x="226" y="43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9"/>
            <p:cNvSpPr/>
            <p:nvPr/>
          </p:nvSpPr>
          <p:spPr>
            <a:xfrm>
              <a:off x="5033150" y="3860075"/>
              <a:ext cx="5975" cy="3025"/>
            </a:xfrm>
            <a:custGeom>
              <a:avLst/>
              <a:gdLst/>
              <a:ahLst/>
              <a:cxnLst/>
              <a:rect l="l" t="t" r="r" b="b"/>
              <a:pathLst>
                <a:path w="239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6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9"/>
            <p:cNvSpPr/>
            <p:nvPr/>
          </p:nvSpPr>
          <p:spPr>
            <a:xfrm>
              <a:off x="5050550" y="3855600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9" y="21"/>
                    <a:pt x="80" y="80"/>
                    <a:pt x="0" y="120"/>
                  </a:cubicBezTo>
                  <a:cubicBezTo>
                    <a:pt x="100" y="120"/>
                    <a:pt x="179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9"/>
            <p:cNvSpPr/>
            <p:nvPr/>
          </p:nvSpPr>
          <p:spPr>
            <a:xfrm>
              <a:off x="4788950" y="385062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" y="1"/>
                  </a:moveTo>
                  <a:cubicBezTo>
                    <a:pt x="80" y="41"/>
                    <a:pt x="120" y="100"/>
                    <a:pt x="200" y="140"/>
                  </a:cubicBezTo>
                  <a:cubicBezTo>
                    <a:pt x="180" y="4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9"/>
            <p:cNvSpPr/>
            <p:nvPr/>
          </p:nvSpPr>
          <p:spPr>
            <a:xfrm>
              <a:off x="4846150" y="3837250"/>
              <a:ext cx="4500" cy="3950"/>
            </a:xfrm>
            <a:custGeom>
              <a:avLst/>
              <a:gdLst/>
              <a:ahLst/>
              <a:cxnLst/>
              <a:rect l="l" t="t" r="r" b="b"/>
              <a:pathLst>
                <a:path w="180" h="158" extrusionOk="0">
                  <a:moveTo>
                    <a:pt x="120" y="1"/>
                  </a:moveTo>
                  <a:cubicBezTo>
                    <a:pt x="80" y="1"/>
                    <a:pt x="40" y="19"/>
                    <a:pt x="0" y="19"/>
                  </a:cubicBezTo>
                  <a:cubicBezTo>
                    <a:pt x="20" y="78"/>
                    <a:pt x="80" y="158"/>
                    <a:pt x="179" y="158"/>
                  </a:cubicBezTo>
                  <a:lnTo>
                    <a:pt x="179" y="19"/>
                  </a:lnTo>
                  <a:cubicBezTo>
                    <a:pt x="160" y="5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9"/>
            <p:cNvSpPr/>
            <p:nvPr/>
          </p:nvSpPr>
          <p:spPr>
            <a:xfrm>
              <a:off x="5052050" y="38635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19" y="61"/>
                    <a:pt x="40" y="100"/>
                    <a:pt x="0" y="140"/>
                  </a:cubicBezTo>
                  <a:cubicBezTo>
                    <a:pt x="99" y="140"/>
                    <a:pt x="179" y="8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9"/>
            <p:cNvSpPr/>
            <p:nvPr/>
          </p:nvSpPr>
          <p:spPr>
            <a:xfrm>
              <a:off x="5016725" y="38640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20" y="60"/>
                    <a:pt x="60" y="80"/>
                    <a:pt x="1" y="119"/>
                  </a:cubicBezTo>
                  <a:cubicBezTo>
                    <a:pt x="40" y="9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9"/>
            <p:cNvSpPr/>
            <p:nvPr/>
          </p:nvSpPr>
          <p:spPr>
            <a:xfrm>
              <a:off x="5442925" y="3777900"/>
              <a:ext cx="4500" cy="1650"/>
            </a:xfrm>
            <a:custGeom>
              <a:avLst/>
              <a:gdLst/>
              <a:ahLst/>
              <a:cxnLst/>
              <a:rect l="l" t="t" r="r" b="b"/>
              <a:pathLst>
                <a:path w="180" h="66" extrusionOk="0">
                  <a:moveTo>
                    <a:pt x="81" y="1"/>
                  </a:moveTo>
                  <a:cubicBezTo>
                    <a:pt x="58" y="1"/>
                    <a:pt x="33" y="13"/>
                    <a:pt x="1" y="45"/>
                  </a:cubicBezTo>
                  <a:lnTo>
                    <a:pt x="100" y="65"/>
                  </a:lnTo>
                  <a:lnTo>
                    <a:pt x="180" y="65"/>
                  </a:lnTo>
                  <a:cubicBezTo>
                    <a:pt x="144" y="29"/>
                    <a:pt x="115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9"/>
            <p:cNvSpPr/>
            <p:nvPr/>
          </p:nvSpPr>
          <p:spPr>
            <a:xfrm>
              <a:off x="5174875" y="3830275"/>
              <a:ext cx="4500" cy="2975"/>
            </a:xfrm>
            <a:custGeom>
              <a:avLst/>
              <a:gdLst/>
              <a:ahLst/>
              <a:cxnLst/>
              <a:rect l="l" t="t" r="r" b="b"/>
              <a:pathLst>
                <a:path w="180" h="119" extrusionOk="0">
                  <a:moveTo>
                    <a:pt x="92" y="0"/>
                  </a:moveTo>
                  <a:cubicBezTo>
                    <a:pt x="61" y="0"/>
                    <a:pt x="34" y="41"/>
                    <a:pt x="1" y="119"/>
                  </a:cubicBezTo>
                  <a:cubicBezTo>
                    <a:pt x="60" y="119"/>
                    <a:pt x="140" y="119"/>
                    <a:pt x="180" y="79"/>
                  </a:cubicBezTo>
                  <a:cubicBezTo>
                    <a:pt x="144" y="26"/>
                    <a:pt x="117" y="0"/>
                    <a:pt x="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9"/>
            <p:cNvSpPr/>
            <p:nvPr/>
          </p:nvSpPr>
          <p:spPr>
            <a:xfrm>
              <a:off x="4736750" y="381085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0" y="0"/>
                  </a:moveTo>
                  <a:cubicBezTo>
                    <a:pt x="60" y="100"/>
                    <a:pt x="159" y="140"/>
                    <a:pt x="259" y="140"/>
                  </a:cubicBezTo>
                  <a:cubicBezTo>
                    <a:pt x="159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9"/>
            <p:cNvSpPr/>
            <p:nvPr/>
          </p:nvSpPr>
          <p:spPr>
            <a:xfrm>
              <a:off x="4987875" y="4008275"/>
              <a:ext cx="3025" cy="4500"/>
            </a:xfrm>
            <a:custGeom>
              <a:avLst/>
              <a:gdLst/>
              <a:ahLst/>
              <a:cxnLst/>
              <a:rect l="l" t="t" r="r" b="b"/>
              <a:pathLst>
                <a:path w="121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" y="41"/>
                    <a:pt x="1" y="100"/>
                    <a:pt x="100" y="180"/>
                  </a:cubicBezTo>
                  <a:cubicBezTo>
                    <a:pt x="120" y="140"/>
                    <a:pt x="120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9"/>
            <p:cNvSpPr/>
            <p:nvPr/>
          </p:nvSpPr>
          <p:spPr>
            <a:xfrm>
              <a:off x="4947100" y="40082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80"/>
                    <a:pt x="60" y="160"/>
                    <a:pt x="160" y="160"/>
                  </a:cubicBezTo>
                  <a:cubicBezTo>
                    <a:pt x="12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9"/>
            <p:cNvSpPr/>
            <p:nvPr/>
          </p:nvSpPr>
          <p:spPr>
            <a:xfrm>
              <a:off x="4990875" y="40122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40"/>
                    <a:pt x="199" y="180"/>
                  </a:cubicBezTo>
                  <a:cubicBezTo>
                    <a:pt x="139" y="120"/>
                    <a:pt x="8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9"/>
            <p:cNvSpPr/>
            <p:nvPr/>
          </p:nvSpPr>
          <p:spPr>
            <a:xfrm>
              <a:off x="5054525" y="3931425"/>
              <a:ext cx="2025" cy="1775"/>
            </a:xfrm>
            <a:custGeom>
              <a:avLst/>
              <a:gdLst/>
              <a:ahLst/>
              <a:cxnLst/>
              <a:rect l="l" t="t" r="r" b="b"/>
              <a:pathLst>
                <a:path w="81" h="71" extrusionOk="0">
                  <a:moveTo>
                    <a:pt x="21" y="0"/>
                  </a:moveTo>
                  <a:cubicBezTo>
                    <a:pt x="14" y="0"/>
                    <a:pt x="7" y="5"/>
                    <a:pt x="0" y="11"/>
                  </a:cubicBezTo>
                  <a:cubicBezTo>
                    <a:pt x="0" y="51"/>
                    <a:pt x="40" y="51"/>
                    <a:pt x="80" y="71"/>
                  </a:cubicBezTo>
                  <a:cubicBezTo>
                    <a:pt x="54" y="18"/>
                    <a:pt x="36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9"/>
            <p:cNvSpPr/>
            <p:nvPr/>
          </p:nvSpPr>
          <p:spPr>
            <a:xfrm>
              <a:off x="4925225" y="39903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cubicBezTo>
                    <a:pt x="0" y="120"/>
                    <a:pt x="80" y="140"/>
                    <a:pt x="179" y="180"/>
                  </a:cubicBezTo>
                  <a:cubicBezTo>
                    <a:pt x="140" y="8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9"/>
            <p:cNvSpPr/>
            <p:nvPr/>
          </p:nvSpPr>
          <p:spPr>
            <a:xfrm>
              <a:off x="5427525" y="5099125"/>
              <a:ext cx="134775" cy="46550"/>
            </a:xfrm>
            <a:custGeom>
              <a:avLst/>
              <a:gdLst/>
              <a:ahLst/>
              <a:cxnLst/>
              <a:rect l="l" t="t" r="r" b="b"/>
              <a:pathLst>
                <a:path w="5391" h="1862" extrusionOk="0">
                  <a:moveTo>
                    <a:pt x="5173" y="0"/>
                  </a:moveTo>
                  <a:cubicBezTo>
                    <a:pt x="5095" y="0"/>
                    <a:pt x="5020" y="18"/>
                    <a:pt x="4953" y="71"/>
                  </a:cubicBezTo>
                  <a:cubicBezTo>
                    <a:pt x="4926" y="53"/>
                    <a:pt x="4904" y="43"/>
                    <a:pt x="4881" y="43"/>
                  </a:cubicBezTo>
                  <a:cubicBezTo>
                    <a:pt x="4854" y="43"/>
                    <a:pt x="4827" y="58"/>
                    <a:pt x="4794" y="91"/>
                  </a:cubicBezTo>
                  <a:cubicBezTo>
                    <a:pt x="4613" y="124"/>
                    <a:pt x="4445" y="294"/>
                    <a:pt x="4234" y="294"/>
                  </a:cubicBezTo>
                  <a:cubicBezTo>
                    <a:pt x="4190" y="294"/>
                    <a:pt x="4145" y="287"/>
                    <a:pt x="4098" y="270"/>
                  </a:cubicBezTo>
                  <a:cubicBezTo>
                    <a:pt x="3262" y="429"/>
                    <a:pt x="2427" y="708"/>
                    <a:pt x="1631" y="1006"/>
                  </a:cubicBezTo>
                  <a:cubicBezTo>
                    <a:pt x="1114" y="1205"/>
                    <a:pt x="497" y="1185"/>
                    <a:pt x="80" y="1623"/>
                  </a:cubicBezTo>
                  <a:cubicBezTo>
                    <a:pt x="0" y="1702"/>
                    <a:pt x="0" y="1782"/>
                    <a:pt x="80" y="1861"/>
                  </a:cubicBezTo>
                  <a:cubicBezTo>
                    <a:pt x="995" y="1822"/>
                    <a:pt x="1790" y="1364"/>
                    <a:pt x="2666" y="1265"/>
                  </a:cubicBezTo>
                  <a:cubicBezTo>
                    <a:pt x="3282" y="867"/>
                    <a:pt x="3959" y="728"/>
                    <a:pt x="4655" y="608"/>
                  </a:cubicBezTo>
                  <a:cubicBezTo>
                    <a:pt x="4754" y="529"/>
                    <a:pt x="4874" y="489"/>
                    <a:pt x="4993" y="409"/>
                  </a:cubicBezTo>
                  <a:cubicBezTo>
                    <a:pt x="5073" y="230"/>
                    <a:pt x="5291" y="330"/>
                    <a:pt x="5371" y="210"/>
                  </a:cubicBezTo>
                  <a:cubicBezTo>
                    <a:pt x="5391" y="131"/>
                    <a:pt x="5371" y="71"/>
                    <a:pt x="5291" y="11"/>
                  </a:cubicBezTo>
                  <a:cubicBezTo>
                    <a:pt x="5252" y="5"/>
                    <a:pt x="5212" y="0"/>
                    <a:pt x="5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9"/>
            <p:cNvSpPr/>
            <p:nvPr/>
          </p:nvSpPr>
          <p:spPr>
            <a:xfrm>
              <a:off x="5387725" y="5139175"/>
              <a:ext cx="41800" cy="17450"/>
            </a:xfrm>
            <a:custGeom>
              <a:avLst/>
              <a:gdLst/>
              <a:ahLst/>
              <a:cxnLst/>
              <a:rect l="l" t="t" r="r" b="b"/>
              <a:pathLst>
                <a:path w="1672" h="698" extrusionOk="0">
                  <a:moveTo>
                    <a:pt x="1672" y="1"/>
                  </a:moveTo>
                  <a:cubicBezTo>
                    <a:pt x="1075" y="1"/>
                    <a:pt x="478" y="61"/>
                    <a:pt x="1" y="498"/>
                  </a:cubicBezTo>
                  <a:cubicBezTo>
                    <a:pt x="140" y="518"/>
                    <a:pt x="319" y="538"/>
                    <a:pt x="418" y="697"/>
                  </a:cubicBezTo>
                  <a:cubicBezTo>
                    <a:pt x="816" y="498"/>
                    <a:pt x="1314" y="538"/>
                    <a:pt x="1672" y="220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9"/>
            <p:cNvSpPr/>
            <p:nvPr/>
          </p:nvSpPr>
          <p:spPr>
            <a:xfrm>
              <a:off x="4687500" y="3798425"/>
              <a:ext cx="35825" cy="23575"/>
            </a:xfrm>
            <a:custGeom>
              <a:avLst/>
              <a:gdLst/>
              <a:ahLst/>
              <a:cxnLst/>
              <a:rect l="l" t="t" r="r" b="b"/>
              <a:pathLst>
                <a:path w="1433" h="943" extrusionOk="0">
                  <a:moveTo>
                    <a:pt x="379" y="0"/>
                  </a:moveTo>
                  <a:cubicBezTo>
                    <a:pt x="299" y="119"/>
                    <a:pt x="160" y="139"/>
                    <a:pt x="1" y="179"/>
                  </a:cubicBezTo>
                  <a:cubicBezTo>
                    <a:pt x="299" y="477"/>
                    <a:pt x="776" y="517"/>
                    <a:pt x="1055" y="895"/>
                  </a:cubicBezTo>
                  <a:cubicBezTo>
                    <a:pt x="1134" y="919"/>
                    <a:pt x="1210" y="943"/>
                    <a:pt x="1273" y="943"/>
                  </a:cubicBezTo>
                  <a:cubicBezTo>
                    <a:pt x="1368" y="943"/>
                    <a:pt x="1433" y="888"/>
                    <a:pt x="1433" y="696"/>
                  </a:cubicBezTo>
                  <a:cubicBezTo>
                    <a:pt x="1373" y="617"/>
                    <a:pt x="1314" y="557"/>
                    <a:pt x="1254" y="537"/>
                  </a:cubicBezTo>
                  <a:cubicBezTo>
                    <a:pt x="1135" y="497"/>
                    <a:pt x="975" y="458"/>
                    <a:pt x="936" y="318"/>
                  </a:cubicBezTo>
                  <a:cubicBezTo>
                    <a:pt x="876" y="139"/>
                    <a:pt x="757" y="2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9"/>
            <p:cNvSpPr/>
            <p:nvPr/>
          </p:nvSpPr>
          <p:spPr>
            <a:xfrm>
              <a:off x="4701425" y="3790950"/>
              <a:ext cx="20425" cy="15450"/>
            </a:xfrm>
            <a:custGeom>
              <a:avLst/>
              <a:gdLst/>
              <a:ahLst/>
              <a:cxnLst/>
              <a:rect l="l" t="t" r="r" b="b"/>
              <a:pathLst>
                <a:path w="817" h="618" extrusionOk="0">
                  <a:moveTo>
                    <a:pt x="319" y="1"/>
                  </a:moveTo>
                  <a:cubicBezTo>
                    <a:pt x="140" y="21"/>
                    <a:pt x="40" y="140"/>
                    <a:pt x="1" y="299"/>
                  </a:cubicBezTo>
                  <a:cubicBezTo>
                    <a:pt x="120" y="399"/>
                    <a:pt x="239" y="518"/>
                    <a:pt x="379" y="617"/>
                  </a:cubicBezTo>
                  <a:cubicBezTo>
                    <a:pt x="816" y="379"/>
                    <a:pt x="518" y="18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9"/>
            <p:cNvSpPr/>
            <p:nvPr/>
          </p:nvSpPr>
          <p:spPr>
            <a:xfrm>
              <a:off x="4691975" y="37939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60"/>
                    <a:pt x="120" y="99"/>
                    <a:pt x="180" y="159"/>
                  </a:cubicBezTo>
                  <a:cubicBezTo>
                    <a:pt x="18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9"/>
            <p:cNvSpPr/>
            <p:nvPr/>
          </p:nvSpPr>
          <p:spPr>
            <a:xfrm>
              <a:off x="4713850" y="3815325"/>
              <a:ext cx="49275" cy="31050"/>
            </a:xfrm>
            <a:custGeom>
              <a:avLst/>
              <a:gdLst/>
              <a:ahLst/>
              <a:cxnLst/>
              <a:rect l="l" t="t" r="r" b="b"/>
              <a:pathLst>
                <a:path w="1971" h="1242" extrusionOk="0">
                  <a:moveTo>
                    <a:pt x="379" y="0"/>
                  </a:moveTo>
                  <a:cubicBezTo>
                    <a:pt x="299" y="140"/>
                    <a:pt x="140" y="160"/>
                    <a:pt x="1" y="199"/>
                  </a:cubicBezTo>
                  <a:cubicBezTo>
                    <a:pt x="21" y="239"/>
                    <a:pt x="21" y="299"/>
                    <a:pt x="21" y="339"/>
                  </a:cubicBezTo>
                  <a:cubicBezTo>
                    <a:pt x="240" y="458"/>
                    <a:pt x="498" y="557"/>
                    <a:pt x="717" y="697"/>
                  </a:cubicBezTo>
                  <a:cubicBezTo>
                    <a:pt x="1089" y="752"/>
                    <a:pt x="1269" y="1242"/>
                    <a:pt x="1680" y="1242"/>
                  </a:cubicBezTo>
                  <a:cubicBezTo>
                    <a:pt x="1709" y="1242"/>
                    <a:pt x="1740" y="1239"/>
                    <a:pt x="1771" y="1234"/>
                  </a:cubicBezTo>
                  <a:lnTo>
                    <a:pt x="1831" y="1214"/>
                  </a:lnTo>
                  <a:cubicBezTo>
                    <a:pt x="1871" y="1154"/>
                    <a:pt x="1911" y="1134"/>
                    <a:pt x="1931" y="1095"/>
                  </a:cubicBezTo>
                  <a:lnTo>
                    <a:pt x="1970" y="1015"/>
                  </a:lnTo>
                  <a:cubicBezTo>
                    <a:pt x="1771" y="836"/>
                    <a:pt x="1473" y="816"/>
                    <a:pt x="1234" y="697"/>
                  </a:cubicBezTo>
                  <a:cubicBezTo>
                    <a:pt x="1175" y="657"/>
                    <a:pt x="1175" y="597"/>
                    <a:pt x="1214" y="538"/>
                  </a:cubicBezTo>
                  <a:cubicBezTo>
                    <a:pt x="1135" y="319"/>
                    <a:pt x="876" y="319"/>
                    <a:pt x="717" y="160"/>
                  </a:cubicBezTo>
                  <a:cubicBezTo>
                    <a:pt x="677" y="100"/>
                    <a:pt x="598" y="4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9"/>
            <p:cNvSpPr/>
            <p:nvPr/>
          </p:nvSpPr>
          <p:spPr>
            <a:xfrm>
              <a:off x="4718825" y="3811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41" y="60"/>
                    <a:pt x="120" y="100"/>
                    <a:pt x="180" y="159"/>
                  </a:cubicBezTo>
                  <a:cubicBezTo>
                    <a:pt x="14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9"/>
            <p:cNvSpPr/>
            <p:nvPr/>
          </p:nvSpPr>
          <p:spPr>
            <a:xfrm>
              <a:off x="5427025" y="4187150"/>
              <a:ext cx="199450" cy="33625"/>
            </a:xfrm>
            <a:custGeom>
              <a:avLst/>
              <a:gdLst/>
              <a:ahLst/>
              <a:cxnLst/>
              <a:rect l="l" t="t" r="r" b="b"/>
              <a:pathLst>
                <a:path w="7978" h="1345" extrusionOk="0">
                  <a:moveTo>
                    <a:pt x="6824" y="0"/>
                  </a:moveTo>
                  <a:cubicBezTo>
                    <a:pt x="6114" y="0"/>
                    <a:pt x="5421" y="174"/>
                    <a:pt x="4720" y="174"/>
                  </a:cubicBezTo>
                  <a:cubicBezTo>
                    <a:pt x="4639" y="174"/>
                    <a:pt x="4557" y="172"/>
                    <a:pt x="4476" y="166"/>
                  </a:cubicBezTo>
                  <a:lnTo>
                    <a:pt x="3601" y="166"/>
                  </a:lnTo>
                  <a:cubicBezTo>
                    <a:pt x="3491" y="97"/>
                    <a:pt x="3372" y="82"/>
                    <a:pt x="3250" y="82"/>
                  </a:cubicBezTo>
                  <a:cubicBezTo>
                    <a:pt x="3159" y="82"/>
                    <a:pt x="3066" y="90"/>
                    <a:pt x="2975" y="90"/>
                  </a:cubicBezTo>
                  <a:cubicBezTo>
                    <a:pt x="2945" y="90"/>
                    <a:pt x="2914" y="89"/>
                    <a:pt x="2885" y="87"/>
                  </a:cubicBezTo>
                  <a:cubicBezTo>
                    <a:pt x="2308" y="266"/>
                    <a:pt x="1691" y="286"/>
                    <a:pt x="1094" y="286"/>
                  </a:cubicBezTo>
                  <a:cubicBezTo>
                    <a:pt x="716" y="306"/>
                    <a:pt x="318" y="226"/>
                    <a:pt x="40" y="584"/>
                  </a:cubicBezTo>
                  <a:cubicBezTo>
                    <a:pt x="20" y="684"/>
                    <a:pt x="0" y="783"/>
                    <a:pt x="0" y="882"/>
                  </a:cubicBezTo>
                  <a:cubicBezTo>
                    <a:pt x="20" y="1101"/>
                    <a:pt x="139" y="1260"/>
                    <a:pt x="338" y="1320"/>
                  </a:cubicBezTo>
                  <a:cubicBezTo>
                    <a:pt x="538" y="1337"/>
                    <a:pt x="737" y="1344"/>
                    <a:pt x="935" y="1344"/>
                  </a:cubicBezTo>
                  <a:cubicBezTo>
                    <a:pt x="2632" y="1344"/>
                    <a:pt x="4276" y="795"/>
                    <a:pt x="5968" y="723"/>
                  </a:cubicBezTo>
                  <a:cubicBezTo>
                    <a:pt x="6054" y="720"/>
                    <a:pt x="6138" y="718"/>
                    <a:pt x="6222" y="718"/>
                  </a:cubicBezTo>
                  <a:cubicBezTo>
                    <a:pt x="6657" y="718"/>
                    <a:pt x="7053" y="777"/>
                    <a:pt x="7420" y="1061"/>
                  </a:cubicBezTo>
                  <a:lnTo>
                    <a:pt x="7480" y="1061"/>
                  </a:lnTo>
                  <a:cubicBezTo>
                    <a:pt x="7520" y="1121"/>
                    <a:pt x="7579" y="1181"/>
                    <a:pt x="7659" y="1221"/>
                  </a:cubicBezTo>
                  <a:cubicBezTo>
                    <a:pt x="7699" y="1221"/>
                    <a:pt x="7758" y="1221"/>
                    <a:pt x="7798" y="1260"/>
                  </a:cubicBezTo>
                  <a:cubicBezTo>
                    <a:pt x="7957" y="1201"/>
                    <a:pt x="7977" y="1081"/>
                    <a:pt x="7957" y="942"/>
                  </a:cubicBezTo>
                  <a:cubicBezTo>
                    <a:pt x="7898" y="803"/>
                    <a:pt x="7818" y="703"/>
                    <a:pt x="7778" y="584"/>
                  </a:cubicBezTo>
                  <a:cubicBezTo>
                    <a:pt x="7599" y="405"/>
                    <a:pt x="7420" y="246"/>
                    <a:pt x="7281" y="27"/>
                  </a:cubicBezTo>
                  <a:cubicBezTo>
                    <a:pt x="7128" y="8"/>
                    <a:pt x="6976" y="0"/>
                    <a:pt x="6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9"/>
            <p:cNvSpPr/>
            <p:nvPr/>
          </p:nvSpPr>
          <p:spPr>
            <a:xfrm>
              <a:off x="5385250" y="4186825"/>
              <a:ext cx="116400" cy="24375"/>
            </a:xfrm>
            <a:custGeom>
              <a:avLst/>
              <a:gdLst/>
              <a:ahLst/>
              <a:cxnLst/>
              <a:rect l="l" t="t" r="r" b="b"/>
              <a:pathLst>
                <a:path w="4656" h="975" extrusionOk="0">
                  <a:moveTo>
                    <a:pt x="3163" y="0"/>
                  </a:moveTo>
                  <a:cubicBezTo>
                    <a:pt x="2885" y="20"/>
                    <a:pt x="2586" y="20"/>
                    <a:pt x="2308" y="60"/>
                  </a:cubicBezTo>
                  <a:cubicBezTo>
                    <a:pt x="2129" y="179"/>
                    <a:pt x="1910" y="80"/>
                    <a:pt x="1731" y="179"/>
                  </a:cubicBezTo>
                  <a:cubicBezTo>
                    <a:pt x="1174" y="319"/>
                    <a:pt x="577" y="458"/>
                    <a:pt x="0" y="597"/>
                  </a:cubicBezTo>
                  <a:cubicBezTo>
                    <a:pt x="127" y="928"/>
                    <a:pt x="368" y="966"/>
                    <a:pt x="619" y="966"/>
                  </a:cubicBezTo>
                  <a:cubicBezTo>
                    <a:pt x="694" y="966"/>
                    <a:pt x="770" y="962"/>
                    <a:pt x="844" y="962"/>
                  </a:cubicBezTo>
                  <a:cubicBezTo>
                    <a:pt x="910" y="962"/>
                    <a:pt x="974" y="965"/>
                    <a:pt x="1035" y="975"/>
                  </a:cubicBezTo>
                  <a:cubicBezTo>
                    <a:pt x="1293" y="975"/>
                    <a:pt x="1532" y="915"/>
                    <a:pt x="1731" y="716"/>
                  </a:cubicBezTo>
                  <a:cubicBezTo>
                    <a:pt x="1903" y="601"/>
                    <a:pt x="2085" y="570"/>
                    <a:pt x="2264" y="570"/>
                  </a:cubicBezTo>
                  <a:cubicBezTo>
                    <a:pt x="2458" y="570"/>
                    <a:pt x="2650" y="607"/>
                    <a:pt x="2825" y="617"/>
                  </a:cubicBezTo>
                  <a:cubicBezTo>
                    <a:pt x="2929" y="627"/>
                    <a:pt x="3032" y="632"/>
                    <a:pt x="3134" y="632"/>
                  </a:cubicBezTo>
                  <a:cubicBezTo>
                    <a:pt x="3655" y="632"/>
                    <a:pt x="4143" y="502"/>
                    <a:pt x="4575" y="219"/>
                  </a:cubicBezTo>
                  <a:cubicBezTo>
                    <a:pt x="4595" y="219"/>
                    <a:pt x="4595" y="199"/>
                    <a:pt x="4615" y="179"/>
                  </a:cubicBezTo>
                  <a:cubicBezTo>
                    <a:pt x="4655" y="120"/>
                    <a:pt x="4615" y="100"/>
                    <a:pt x="4556" y="80"/>
                  </a:cubicBezTo>
                  <a:cubicBezTo>
                    <a:pt x="4078" y="60"/>
                    <a:pt x="3621" y="20"/>
                    <a:pt x="3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9"/>
            <p:cNvSpPr/>
            <p:nvPr/>
          </p:nvSpPr>
          <p:spPr>
            <a:xfrm>
              <a:off x="5499125" y="4187875"/>
              <a:ext cx="17425" cy="4450"/>
            </a:xfrm>
            <a:custGeom>
              <a:avLst/>
              <a:gdLst/>
              <a:ahLst/>
              <a:cxnLst/>
              <a:rect l="l" t="t" r="r" b="b"/>
              <a:pathLst>
                <a:path w="697" h="178" extrusionOk="0">
                  <a:moveTo>
                    <a:pt x="356" y="0"/>
                  </a:moveTo>
                  <a:cubicBezTo>
                    <a:pt x="239" y="0"/>
                    <a:pt x="115" y="28"/>
                    <a:pt x="1" y="38"/>
                  </a:cubicBezTo>
                  <a:cubicBezTo>
                    <a:pt x="20" y="78"/>
                    <a:pt x="20" y="137"/>
                    <a:pt x="20" y="177"/>
                  </a:cubicBezTo>
                  <a:cubicBezTo>
                    <a:pt x="239" y="177"/>
                    <a:pt x="458" y="157"/>
                    <a:pt x="697" y="157"/>
                  </a:cubicBezTo>
                  <a:cubicBezTo>
                    <a:pt x="604" y="33"/>
                    <a:pt x="484" y="0"/>
                    <a:pt x="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9"/>
            <p:cNvSpPr/>
            <p:nvPr/>
          </p:nvSpPr>
          <p:spPr>
            <a:xfrm>
              <a:off x="5410100" y="4402150"/>
              <a:ext cx="45775" cy="9275"/>
            </a:xfrm>
            <a:custGeom>
              <a:avLst/>
              <a:gdLst/>
              <a:ahLst/>
              <a:cxnLst/>
              <a:rect l="l" t="t" r="r" b="b"/>
              <a:pathLst>
                <a:path w="1831" h="371" extrusionOk="0">
                  <a:moveTo>
                    <a:pt x="1294" y="1"/>
                  </a:moveTo>
                  <a:cubicBezTo>
                    <a:pt x="876" y="200"/>
                    <a:pt x="399" y="120"/>
                    <a:pt x="1" y="339"/>
                  </a:cubicBezTo>
                  <a:cubicBezTo>
                    <a:pt x="162" y="359"/>
                    <a:pt x="321" y="370"/>
                    <a:pt x="478" y="370"/>
                  </a:cubicBezTo>
                  <a:cubicBezTo>
                    <a:pt x="940" y="370"/>
                    <a:pt x="1385" y="273"/>
                    <a:pt x="1831" y="21"/>
                  </a:cubicBezTo>
                  <a:cubicBezTo>
                    <a:pt x="1632" y="21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9"/>
            <p:cNvSpPr/>
            <p:nvPr/>
          </p:nvSpPr>
          <p:spPr>
            <a:xfrm>
              <a:off x="5452875" y="4428475"/>
              <a:ext cx="12950" cy="25650"/>
            </a:xfrm>
            <a:custGeom>
              <a:avLst/>
              <a:gdLst/>
              <a:ahLst/>
              <a:cxnLst/>
              <a:rect l="l" t="t" r="r" b="b"/>
              <a:pathLst>
                <a:path w="518" h="1026" extrusionOk="0">
                  <a:moveTo>
                    <a:pt x="367" y="0"/>
                  </a:moveTo>
                  <a:cubicBezTo>
                    <a:pt x="305" y="0"/>
                    <a:pt x="195" y="145"/>
                    <a:pt x="120" y="201"/>
                  </a:cubicBezTo>
                  <a:cubicBezTo>
                    <a:pt x="120" y="261"/>
                    <a:pt x="100" y="301"/>
                    <a:pt x="100" y="360"/>
                  </a:cubicBezTo>
                  <a:cubicBezTo>
                    <a:pt x="1" y="539"/>
                    <a:pt x="1" y="738"/>
                    <a:pt x="100" y="897"/>
                  </a:cubicBezTo>
                  <a:cubicBezTo>
                    <a:pt x="169" y="955"/>
                    <a:pt x="251" y="1025"/>
                    <a:pt x="312" y="1025"/>
                  </a:cubicBezTo>
                  <a:cubicBezTo>
                    <a:pt x="357" y="1025"/>
                    <a:pt x="390" y="987"/>
                    <a:pt x="398" y="877"/>
                  </a:cubicBezTo>
                  <a:cubicBezTo>
                    <a:pt x="418" y="698"/>
                    <a:pt x="378" y="539"/>
                    <a:pt x="478" y="380"/>
                  </a:cubicBezTo>
                  <a:cubicBezTo>
                    <a:pt x="458" y="261"/>
                    <a:pt x="518" y="82"/>
                    <a:pt x="378" y="2"/>
                  </a:cubicBezTo>
                  <a:cubicBezTo>
                    <a:pt x="375" y="1"/>
                    <a:pt x="371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9"/>
            <p:cNvSpPr/>
            <p:nvPr/>
          </p:nvSpPr>
          <p:spPr>
            <a:xfrm>
              <a:off x="5463325" y="4398175"/>
              <a:ext cx="23400" cy="5075"/>
            </a:xfrm>
            <a:custGeom>
              <a:avLst/>
              <a:gdLst/>
              <a:ahLst/>
              <a:cxnLst/>
              <a:rect l="l" t="t" r="r" b="b"/>
              <a:pathLst>
                <a:path w="936" h="203" extrusionOk="0">
                  <a:moveTo>
                    <a:pt x="768" y="0"/>
                  </a:moveTo>
                  <a:cubicBezTo>
                    <a:pt x="492" y="0"/>
                    <a:pt x="232" y="14"/>
                    <a:pt x="0" y="180"/>
                  </a:cubicBezTo>
                  <a:cubicBezTo>
                    <a:pt x="19" y="178"/>
                    <a:pt x="38" y="178"/>
                    <a:pt x="57" y="178"/>
                  </a:cubicBezTo>
                  <a:cubicBezTo>
                    <a:pt x="185" y="178"/>
                    <a:pt x="323" y="202"/>
                    <a:pt x="458" y="202"/>
                  </a:cubicBezTo>
                  <a:cubicBezTo>
                    <a:pt x="626" y="202"/>
                    <a:pt x="791" y="165"/>
                    <a:pt x="935" y="1"/>
                  </a:cubicBezTo>
                  <a:cubicBezTo>
                    <a:pt x="879" y="1"/>
                    <a:pt x="823" y="0"/>
                    <a:pt x="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9"/>
            <p:cNvSpPr/>
            <p:nvPr/>
          </p:nvSpPr>
          <p:spPr>
            <a:xfrm>
              <a:off x="5600075" y="5067850"/>
              <a:ext cx="48275" cy="21625"/>
            </a:xfrm>
            <a:custGeom>
              <a:avLst/>
              <a:gdLst/>
              <a:ahLst/>
              <a:cxnLst/>
              <a:rect l="l" t="t" r="r" b="b"/>
              <a:pathLst>
                <a:path w="1931" h="865" extrusionOk="0">
                  <a:moveTo>
                    <a:pt x="1679" y="1"/>
                  </a:moveTo>
                  <a:cubicBezTo>
                    <a:pt x="1601" y="1"/>
                    <a:pt x="1506" y="25"/>
                    <a:pt x="1393" y="69"/>
                  </a:cubicBezTo>
                  <a:cubicBezTo>
                    <a:pt x="936" y="228"/>
                    <a:pt x="399" y="228"/>
                    <a:pt x="1" y="586"/>
                  </a:cubicBezTo>
                  <a:cubicBezTo>
                    <a:pt x="31" y="805"/>
                    <a:pt x="120" y="865"/>
                    <a:pt x="230" y="865"/>
                  </a:cubicBezTo>
                  <a:cubicBezTo>
                    <a:pt x="339" y="865"/>
                    <a:pt x="468" y="805"/>
                    <a:pt x="578" y="785"/>
                  </a:cubicBezTo>
                  <a:cubicBezTo>
                    <a:pt x="621" y="788"/>
                    <a:pt x="663" y="790"/>
                    <a:pt x="705" y="790"/>
                  </a:cubicBezTo>
                  <a:cubicBezTo>
                    <a:pt x="1147" y="790"/>
                    <a:pt x="1531" y="605"/>
                    <a:pt x="1930" y="387"/>
                  </a:cubicBezTo>
                  <a:cubicBezTo>
                    <a:pt x="1930" y="115"/>
                    <a:pt x="1846" y="1"/>
                    <a:pt x="1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9"/>
            <p:cNvSpPr/>
            <p:nvPr/>
          </p:nvSpPr>
          <p:spPr>
            <a:xfrm>
              <a:off x="5564775" y="5082000"/>
              <a:ext cx="49750" cy="22400"/>
            </a:xfrm>
            <a:custGeom>
              <a:avLst/>
              <a:gdLst/>
              <a:ahLst/>
              <a:cxnLst/>
              <a:rect l="l" t="t" r="r" b="b"/>
              <a:pathLst>
                <a:path w="1990" h="896" extrusionOk="0">
                  <a:moveTo>
                    <a:pt x="1413" y="0"/>
                  </a:moveTo>
                  <a:cubicBezTo>
                    <a:pt x="896" y="60"/>
                    <a:pt x="458" y="279"/>
                    <a:pt x="0" y="478"/>
                  </a:cubicBezTo>
                  <a:cubicBezTo>
                    <a:pt x="0" y="517"/>
                    <a:pt x="0" y="597"/>
                    <a:pt x="20" y="657"/>
                  </a:cubicBezTo>
                  <a:cubicBezTo>
                    <a:pt x="80" y="716"/>
                    <a:pt x="120" y="796"/>
                    <a:pt x="199" y="836"/>
                  </a:cubicBezTo>
                  <a:cubicBezTo>
                    <a:pt x="239" y="875"/>
                    <a:pt x="319" y="875"/>
                    <a:pt x="378" y="895"/>
                  </a:cubicBezTo>
                  <a:cubicBezTo>
                    <a:pt x="915" y="677"/>
                    <a:pt x="1433" y="418"/>
                    <a:pt x="1990" y="199"/>
                  </a:cubicBezTo>
                  <a:cubicBezTo>
                    <a:pt x="1791" y="179"/>
                    <a:pt x="1552" y="219"/>
                    <a:pt x="14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9"/>
            <p:cNvSpPr/>
            <p:nvPr/>
          </p:nvSpPr>
          <p:spPr>
            <a:xfrm>
              <a:off x="5663750" y="5053150"/>
              <a:ext cx="33325" cy="19425"/>
            </a:xfrm>
            <a:custGeom>
              <a:avLst/>
              <a:gdLst/>
              <a:ahLst/>
              <a:cxnLst/>
              <a:rect l="l" t="t" r="r" b="b"/>
              <a:pathLst>
                <a:path w="1333" h="777" extrusionOk="0">
                  <a:moveTo>
                    <a:pt x="1050" y="0"/>
                  </a:moveTo>
                  <a:cubicBezTo>
                    <a:pt x="917" y="0"/>
                    <a:pt x="762" y="70"/>
                    <a:pt x="617" y="80"/>
                  </a:cubicBezTo>
                  <a:cubicBezTo>
                    <a:pt x="418" y="160"/>
                    <a:pt x="100" y="60"/>
                    <a:pt x="80" y="438"/>
                  </a:cubicBezTo>
                  <a:cubicBezTo>
                    <a:pt x="100" y="557"/>
                    <a:pt x="0" y="677"/>
                    <a:pt x="100" y="776"/>
                  </a:cubicBezTo>
                  <a:cubicBezTo>
                    <a:pt x="577" y="736"/>
                    <a:pt x="915" y="458"/>
                    <a:pt x="1333" y="279"/>
                  </a:cubicBezTo>
                  <a:cubicBezTo>
                    <a:pt x="1276" y="59"/>
                    <a:pt x="1172" y="0"/>
                    <a:pt x="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9"/>
            <p:cNvSpPr/>
            <p:nvPr/>
          </p:nvSpPr>
          <p:spPr>
            <a:xfrm>
              <a:off x="5679150" y="5051150"/>
              <a:ext cx="41300" cy="8975"/>
            </a:xfrm>
            <a:custGeom>
              <a:avLst/>
              <a:gdLst/>
              <a:ahLst/>
              <a:cxnLst/>
              <a:rect l="l" t="t" r="r" b="b"/>
              <a:pathLst>
                <a:path w="1652" h="359" extrusionOk="0">
                  <a:moveTo>
                    <a:pt x="621" y="1"/>
                  </a:moveTo>
                  <a:cubicBezTo>
                    <a:pt x="408" y="1"/>
                    <a:pt x="200" y="33"/>
                    <a:pt x="1" y="160"/>
                  </a:cubicBezTo>
                  <a:cubicBezTo>
                    <a:pt x="259" y="240"/>
                    <a:pt x="558" y="100"/>
                    <a:pt x="717" y="359"/>
                  </a:cubicBezTo>
                  <a:lnTo>
                    <a:pt x="1075" y="359"/>
                  </a:lnTo>
                  <a:cubicBezTo>
                    <a:pt x="1093" y="332"/>
                    <a:pt x="1119" y="321"/>
                    <a:pt x="1148" y="321"/>
                  </a:cubicBezTo>
                  <a:cubicBezTo>
                    <a:pt x="1182" y="321"/>
                    <a:pt x="1221" y="337"/>
                    <a:pt x="1254" y="359"/>
                  </a:cubicBezTo>
                  <a:cubicBezTo>
                    <a:pt x="1413" y="339"/>
                    <a:pt x="1652" y="359"/>
                    <a:pt x="1592" y="1"/>
                  </a:cubicBezTo>
                  <a:lnTo>
                    <a:pt x="1592" y="1"/>
                  </a:lnTo>
                  <a:cubicBezTo>
                    <a:pt x="1485" y="25"/>
                    <a:pt x="1376" y="33"/>
                    <a:pt x="1268" y="33"/>
                  </a:cubicBezTo>
                  <a:cubicBezTo>
                    <a:pt x="1051" y="33"/>
                    <a:pt x="834" y="1"/>
                    <a:pt x="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9"/>
            <p:cNvSpPr/>
            <p:nvPr/>
          </p:nvSpPr>
          <p:spPr>
            <a:xfrm>
              <a:off x="5635900" y="5064100"/>
              <a:ext cx="34325" cy="13450"/>
            </a:xfrm>
            <a:custGeom>
              <a:avLst/>
              <a:gdLst/>
              <a:ahLst/>
              <a:cxnLst/>
              <a:rect l="l" t="t" r="r" b="b"/>
              <a:pathLst>
                <a:path w="1373" h="538" extrusionOk="0">
                  <a:moveTo>
                    <a:pt x="1194" y="0"/>
                  </a:moveTo>
                  <a:cubicBezTo>
                    <a:pt x="1113" y="7"/>
                    <a:pt x="1033" y="9"/>
                    <a:pt x="954" y="9"/>
                  </a:cubicBezTo>
                  <a:cubicBezTo>
                    <a:pt x="867" y="9"/>
                    <a:pt x="782" y="7"/>
                    <a:pt x="698" y="7"/>
                  </a:cubicBezTo>
                  <a:cubicBezTo>
                    <a:pt x="445" y="7"/>
                    <a:pt x="207" y="28"/>
                    <a:pt x="0" y="199"/>
                  </a:cubicBezTo>
                  <a:cubicBezTo>
                    <a:pt x="219" y="219"/>
                    <a:pt x="418" y="298"/>
                    <a:pt x="517" y="537"/>
                  </a:cubicBezTo>
                  <a:cubicBezTo>
                    <a:pt x="736" y="497"/>
                    <a:pt x="995" y="418"/>
                    <a:pt x="1214" y="378"/>
                  </a:cubicBezTo>
                  <a:cubicBezTo>
                    <a:pt x="1253" y="239"/>
                    <a:pt x="1373" y="100"/>
                    <a:pt x="1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9"/>
            <p:cNvSpPr/>
            <p:nvPr/>
          </p:nvSpPr>
          <p:spPr>
            <a:xfrm>
              <a:off x="5529950" y="5100625"/>
              <a:ext cx="17450" cy="7125"/>
            </a:xfrm>
            <a:custGeom>
              <a:avLst/>
              <a:gdLst/>
              <a:ahLst/>
              <a:cxnLst/>
              <a:rect l="l" t="t" r="r" b="b"/>
              <a:pathLst>
                <a:path w="698" h="285" extrusionOk="0">
                  <a:moveTo>
                    <a:pt x="570" y="1"/>
                  </a:moveTo>
                  <a:cubicBezTo>
                    <a:pt x="374" y="1"/>
                    <a:pt x="181" y="72"/>
                    <a:pt x="1" y="170"/>
                  </a:cubicBezTo>
                  <a:cubicBezTo>
                    <a:pt x="90" y="253"/>
                    <a:pt x="170" y="285"/>
                    <a:pt x="244" y="285"/>
                  </a:cubicBezTo>
                  <a:cubicBezTo>
                    <a:pt x="418" y="285"/>
                    <a:pt x="558" y="109"/>
                    <a:pt x="697" y="11"/>
                  </a:cubicBezTo>
                  <a:cubicBezTo>
                    <a:pt x="655" y="4"/>
                    <a:pt x="613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9"/>
            <p:cNvSpPr/>
            <p:nvPr/>
          </p:nvSpPr>
          <p:spPr>
            <a:xfrm>
              <a:off x="5551350" y="5094425"/>
              <a:ext cx="13950" cy="6300"/>
            </a:xfrm>
            <a:custGeom>
              <a:avLst/>
              <a:gdLst/>
              <a:ahLst/>
              <a:cxnLst/>
              <a:rect l="l" t="t" r="r" b="b"/>
              <a:pathLst>
                <a:path w="558" h="252" extrusionOk="0">
                  <a:moveTo>
                    <a:pt x="517" y="0"/>
                  </a:moveTo>
                  <a:cubicBezTo>
                    <a:pt x="319" y="20"/>
                    <a:pt x="140" y="60"/>
                    <a:pt x="0" y="199"/>
                  </a:cubicBezTo>
                  <a:cubicBezTo>
                    <a:pt x="140" y="199"/>
                    <a:pt x="259" y="219"/>
                    <a:pt x="398" y="219"/>
                  </a:cubicBezTo>
                  <a:cubicBezTo>
                    <a:pt x="437" y="242"/>
                    <a:pt x="467" y="251"/>
                    <a:pt x="489" y="251"/>
                  </a:cubicBezTo>
                  <a:cubicBezTo>
                    <a:pt x="547" y="251"/>
                    <a:pt x="557" y="186"/>
                    <a:pt x="557" y="100"/>
                  </a:cubicBezTo>
                  <a:cubicBezTo>
                    <a:pt x="557" y="60"/>
                    <a:pt x="537" y="2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9"/>
            <p:cNvSpPr/>
            <p:nvPr/>
          </p:nvSpPr>
          <p:spPr>
            <a:xfrm>
              <a:off x="5644350" y="5095925"/>
              <a:ext cx="12950" cy="3925"/>
            </a:xfrm>
            <a:custGeom>
              <a:avLst/>
              <a:gdLst/>
              <a:ahLst/>
              <a:cxnLst/>
              <a:rect l="l" t="t" r="r" b="b"/>
              <a:pathLst>
                <a:path w="518" h="157" extrusionOk="0">
                  <a:moveTo>
                    <a:pt x="517" y="0"/>
                  </a:moveTo>
                  <a:cubicBezTo>
                    <a:pt x="319" y="0"/>
                    <a:pt x="120" y="0"/>
                    <a:pt x="0" y="139"/>
                  </a:cubicBezTo>
                  <a:cubicBezTo>
                    <a:pt x="73" y="147"/>
                    <a:pt x="145" y="157"/>
                    <a:pt x="214" y="157"/>
                  </a:cubicBezTo>
                  <a:cubicBezTo>
                    <a:pt x="334" y="157"/>
                    <a:pt x="442" y="127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9"/>
            <p:cNvSpPr/>
            <p:nvPr/>
          </p:nvSpPr>
          <p:spPr>
            <a:xfrm>
              <a:off x="5629425" y="5099800"/>
              <a:ext cx="14450" cy="4625"/>
            </a:xfrm>
            <a:custGeom>
              <a:avLst/>
              <a:gdLst/>
              <a:ahLst/>
              <a:cxnLst/>
              <a:rect l="l" t="t" r="r" b="b"/>
              <a:pathLst>
                <a:path w="578" h="185" extrusionOk="0">
                  <a:moveTo>
                    <a:pt x="502" y="1"/>
                  </a:moveTo>
                  <a:cubicBezTo>
                    <a:pt x="328" y="1"/>
                    <a:pt x="157" y="59"/>
                    <a:pt x="0" y="163"/>
                  </a:cubicBezTo>
                  <a:cubicBezTo>
                    <a:pt x="85" y="171"/>
                    <a:pt x="167" y="185"/>
                    <a:pt x="245" y="185"/>
                  </a:cubicBezTo>
                  <a:cubicBezTo>
                    <a:pt x="367" y="185"/>
                    <a:pt x="480" y="151"/>
                    <a:pt x="577" y="4"/>
                  </a:cubicBezTo>
                  <a:cubicBezTo>
                    <a:pt x="552" y="2"/>
                    <a:pt x="527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9"/>
            <p:cNvSpPr/>
            <p:nvPr/>
          </p:nvSpPr>
          <p:spPr>
            <a:xfrm>
              <a:off x="5705525" y="505750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72" y="0"/>
                  </a:moveTo>
                  <a:cubicBezTo>
                    <a:pt x="45" y="0"/>
                    <a:pt x="20" y="35"/>
                    <a:pt x="0" y="105"/>
                  </a:cubicBezTo>
                  <a:lnTo>
                    <a:pt x="159" y="105"/>
                  </a:lnTo>
                  <a:cubicBezTo>
                    <a:pt x="129" y="35"/>
                    <a:pt x="99" y="0"/>
                    <a:pt x="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9"/>
            <p:cNvSpPr/>
            <p:nvPr/>
          </p:nvSpPr>
          <p:spPr>
            <a:xfrm>
              <a:off x="4784475" y="5157075"/>
              <a:ext cx="23900" cy="10550"/>
            </a:xfrm>
            <a:custGeom>
              <a:avLst/>
              <a:gdLst/>
              <a:ahLst/>
              <a:cxnLst/>
              <a:rect l="l" t="t" r="r" b="b"/>
              <a:pathLst>
                <a:path w="956" h="422" extrusionOk="0">
                  <a:moveTo>
                    <a:pt x="1" y="1"/>
                  </a:moveTo>
                  <a:lnTo>
                    <a:pt x="1" y="299"/>
                  </a:lnTo>
                  <a:cubicBezTo>
                    <a:pt x="100" y="319"/>
                    <a:pt x="239" y="319"/>
                    <a:pt x="339" y="359"/>
                  </a:cubicBezTo>
                  <a:cubicBezTo>
                    <a:pt x="424" y="402"/>
                    <a:pt x="515" y="421"/>
                    <a:pt x="609" y="421"/>
                  </a:cubicBezTo>
                  <a:cubicBezTo>
                    <a:pt x="690" y="421"/>
                    <a:pt x="773" y="407"/>
                    <a:pt x="856" y="379"/>
                  </a:cubicBezTo>
                  <a:cubicBezTo>
                    <a:pt x="956" y="299"/>
                    <a:pt x="956" y="240"/>
                    <a:pt x="876" y="160"/>
                  </a:cubicBezTo>
                  <a:cubicBezTo>
                    <a:pt x="578" y="160"/>
                    <a:pt x="279" y="1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9"/>
            <p:cNvSpPr/>
            <p:nvPr/>
          </p:nvSpPr>
          <p:spPr>
            <a:xfrm>
              <a:off x="4776025" y="51615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60"/>
                    <a:pt x="100" y="80"/>
                    <a:pt x="180" y="119"/>
                  </a:cubicBezTo>
                  <a:cubicBezTo>
                    <a:pt x="120" y="80"/>
                    <a:pt x="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9"/>
            <p:cNvSpPr/>
            <p:nvPr/>
          </p:nvSpPr>
          <p:spPr>
            <a:xfrm>
              <a:off x="4806375" y="5167650"/>
              <a:ext cx="13450" cy="6875"/>
            </a:xfrm>
            <a:custGeom>
              <a:avLst/>
              <a:gdLst/>
              <a:ahLst/>
              <a:cxnLst/>
              <a:rect l="l" t="t" r="r" b="b"/>
              <a:pathLst>
                <a:path w="538" h="275" extrusionOk="0">
                  <a:moveTo>
                    <a:pt x="179" y="1"/>
                  </a:moveTo>
                  <a:cubicBezTo>
                    <a:pt x="124" y="1"/>
                    <a:pt x="70" y="26"/>
                    <a:pt x="20" y="75"/>
                  </a:cubicBezTo>
                  <a:cubicBezTo>
                    <a:pt x="20" y="155"/>
                    <a:pt x="0" y="215"/>
                    <a:pt x="0" y="274"/>
                  </a:cubicBezTo>
                  <a:cubicBezTo>
                    <a:pt x="199" y="274"/>
                    <a:pt x="378" y="254"/>
                    <a:pt x="537" y="254"/>
                  </a:cubicBezTo>
                  <a:cubicBezTo>
                    <a:pt x="477" y="215"/>
                    <a:pt x="418" y="135"/>
                    <a:pt x="338" y="75"/>
                  </a:cubicBezTo>
                  <a:cubicBezTo>
                    <a:pt x="288" y="26"/>
                    <a:pt x="234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9"/>
            <p:cNvSpPr/>
            <p:nvPr/>
          </p:nvSpPr>
          <p:spPr>
            <a:xfrm>
              <a:off x="4804375" y="5161075"/>
              <a:ext cx="10975" cy="8475"/>
            </a:xfrm>
            <a:custGeom>
              <a:avLst/>
              <a:gdLst/>
              <a:ahLst/>
              <a:cxnLst/>
              <a:rect l="l" t="t" r="r" b="b"/>
              <a:pathLst>
                <a:path w="439" h="339" extrusionOk="0">
                  <a:moveTo>
                    <a:pt x="239" y="0"/>
                  </a:moveTo>
                  <a:cubicBezTo>
                    <a:pt x="179" y="0"/>
                    <a:pt x="140" y="20"/>
                    <a:pt x="80" y="20"/>
                  </a:cubicBezTo>
                  <a:lnTo>
                    <a:pt x="80" y="199"/>
                  </a:lnTo>
                  <a:cubicBezTo>
                    <a:pt x="80" y="199"/>
                    <a:pt x="60" y="199"/>
                    <a:pt x="40" y="239"/>
                  </a:cubicBezTo>
                  <a:cubicBezTo>
                    <a:pt x="0" y="279"/>
                    <a:pt x="40" y="318"/>
                    <a:pt x="100" y="338"/>
                  </a:cubicBezTo>
                  <a:lnTo>
                    <a:pt x="438" y="338"/>
                  </a:lnTo>
                  <a:cubicBezTo>
                    <a:pt x="378" y="219"/>
                    <a:pt x="299" y="1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9"/>
            <p:cNvSpPr/>
            <p:nvPr/>
          </p:nvSpPr>
          <p:spPr>
            <a:xfrm>
              <a:off x="4825250" y="5160575"/>
              <a:ext cx="10475" cy="4700"/>
            </a:xfrm>
            <a:custGeom>
              <a:avLst/>
              <a:gdLst/>
              <a:ahLst/>
              <a:cxnLst/>
              <a:rect l="l" t="t" r="r" b="b"/>
              <a:pathLst>
                <a:path w="419" h="188" extrusionOk="0">
                  <a:moveTo>
                    <a:pt x="1" y="0"/>
                  </a:moveTo>
                  <a:lnTo>
                    <a:pt x="1" y="0"/>
                  </a:lnTo>
                  <a:cubicBezTo>
                    <a:pt x="31" y="151"/>
                    <a:pt x="142" y="188"/>
                    <a:pt x="280" y="188"/>
                  </a:cubicBezTo>
                  <a:cubicBezTo>
                    <a:pt x="324" y="188"/>
                    <a:pt x="371" y="184"/>
                    <a:pt x="419" y="179"/>
                  </a:cubicBezTo>
                  <a:cubicBezTo>
                    <a:pt x="260" y="120"/>
                    <a:pt x="14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9"/>
            <p:cNvSpPr/>
            <p:nvPr/>
          </p:nvSpPr>
          <p:spPr>
            <a:xfrm>
              <a:off x="4819800" y="5157075"/>
              <a:ext cx="5975" cy="3525"/>
            </a:xfrm>
            <a:custGeom>
              <a:avLst/>
              <a:gdLst/>
              <a:ahLst/>
              <a:cxnLst/>
              <a:rect l="l" t="t" r="r" b="b"/>
              <a:pathLst>
                <a:path w="239" h="141" extrusionOk="0">
                  <a:moveTo>
                    <a:pt x="0" y="1"/>
                  </a:moveTo>
                  <a:cubicBezTo>
                    <a:pt x="60" y="100"/>
                    <a:pt x="139" y="140"/>
                    <a:pt x="239" y="140"/>
                  </a:cubicBezTo>
                  <a:cubicBezTo>
                    <a:pt x="239" y="81"/>
                    <a:pt x="21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9"/>
            <p:cNvSpPr/>
            <p:nvPr/>
          </p:nvSpPr>
          <p:spPr>
            <a:xfrm>
              <a:off x="4811325" y="5155225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6" y="0"/>
                    <a:pt x="31" y="25"/>
                    <a:pt x="1" y="75"/>
                  </a:cubicBezTo>
                  <a:cubicBezTo>
                    <a:pt x="41" y="75"/>
                    <a:pt x="81" y="66"/>
                    <a:pt x="120" y="66"/>
                  </a:cubicBezTo>
                  <a:cubicBezTo>
                    <a:pt x="140" y="66"/>
                    <a:pt x="160" y="68"/>
                    <a:pt x="180" y="75"/>
                  </a:cubicBez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9"/>
            <p:cNvSpPr/>
            <p:nvPr/>
          </p:nvSpPr>
          <p:spPr>
            <a:xfrm>
              <a:off x="4792925" y="5166050"/>
              <a:ext cx="13475" cy="4800"/>
            </a:xfrm>
            <a:custGeom>
              <a:avLst/>
              <a:gdLst/>
              <a:ahLst/>
              <a:cxnLst/>
              <a:rect l="l" t="t" r="r" b="b"/>
              <a:pathLst>
                <a:path w="539" h="192" extrusionOk="0">
                  <a:moveTo>
                    <a:pt x="538" y="0"/>
                  </a:moveTo>
                  <a:cubicBezTo>
                    <a:pt x="359" y="0"/>
                    <a:pt x="200" y="0"/>
                    <a:pt x="1" y="20"/>
                  </a:cubicBezTo>
                  <a:cubicBezTo>
                    <a:pt x="98" y="159"/>
                    <a:pt x="225" y="191"/>
                    <a:pt x="360" y="191"/>
                  </a:cubicBezTo>
                  <a:cubicBezTo>
                    <a:pt x="418" y="191"/>
                    <a:pt x="478" y="185"/>
                    <a:pt x="538" y="179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9"/>
            <p:cNvSpPr/>
            <p:nvPr/>
          </p:nvSpPr>
          <p:spPr>
            <a:xfrm>
              <a:off x="5188800" y="4088600"/>
              <a:ext cx="129325" cy="21650"/>
            </a:xfrm>
            <a:custGeom>
              <a:avLst/>
              <a:gdLst/>
              <a:ahLst/>
              <a:cxnLst/>
              <a:rect l="l" t="t" r="r" b="b"/>
              <a:pathLst>
                <a:path w="5173" h="866" extrusionOk="0">
                  <a:moveTo>
                    <a:pt x="4267" y="0"/>
                  </a:moveTo>
                  <a:cubicBezTo>
                    <a:pt x="4118" y="0"/>
                    <a:pt x="3969" y="30"/>
                    <a:pt x="3820" y="90"/>
                  </a:cubicBezTo>
                  <a:cubicBezTo>
                    <a:pt x="3661" y="130"/>
                    <a:pt x="3482" y="130"/>
                    <a:pt x="3303" y="150"/>
                  </a:cubicBezTo>
                  <a:cubicBezTo>
                    <a:pt x="3183" y="229"/>
                    <a:pt x="3064" y="209"/>
                    <a:pt x="2965" y="249"/>
                  </a:cubicBezTo>
                  <a:cubicBezTo>
                    <a:pt x="2870" y="241"/>
                    <a:pt x="2776" y="238"/>
                    <a:pt x="2683" y="238"/>
                  </a:cubicBezTo>
                  <a:cubicBezTo>
                    <a:pt x="1921" y="238"/>
                    <a:pt x="1182" y="475"/>
                    <a:pt x="432" y="475"/>
                  </a:cubicBezTo>
                  <a:cubicBezTo>
                    <a:pt x="361" y="475"/>
                    <a:pt x="290" y="473"/>
                    <a:pt x="219" y="468"/>
                  </a:cubicBezTo>
                  <a:cubicBezTo>
                    <a:pt x="120" y="508"/>
                    <a:pt x="20" y="528"/>
                    <a:pt x="1" y="647"/>
                  </a:cubicBezTo>
                  <a:cubicBezTo>
                    <a:pt x="140" y="866"/>
                    <a:pt x="378" y="786"/>
                    <a:pt x="577" y="846"/>
                  </a:cubicBezTo>
                  <a:cubicBezTo>
                    <a:pt x="774" y="858"/>
                    <a:pt x="968" y="863"/>
                    <a:pt x="1162" y="863"/>
                  </a:cubicBezTo>
                  <a:cubicBezTo>
                    <a:pt x="1949" y="863"/>
                    <a:pt x="2719" y="771"/>
                    <a:pt x="3502" y="627"/>
                  </a:cubicBezTo>
                  <a:cubicBezTo>
                    <a:pt x="3586" y="581"/>
                    <a:pt x="3678" y="574"/>
                    <a:pt x="3773" y="574"/>
                  </a:cubicBezTo>
                  <a:cubicBezTo>
                    <a:pt x="3821" y="574"/>
                    <a:pt x="3870" y="576"/>
                    <a:pt x="3919" y="576"/>
                  </a:cubicBezTo>
                  <a:cubicBezTo>
                    <a:pt x="4023" y="576"/>
                    <a:pt x="4126" y="566"/>
                    <a:pt x="4218" y="508"/>
                  </a:cubicBezTo>
                  <a:cubicBezTo>
                    <a:pt x="4307" y="418"/>
                    <a:pt x="4392" y="373"/>
                    <a:pt x="4474" y="373"/>
                  </a:cubicBezTo>
                  <a:cubicBezTo>
                    <a:pt x="4556" y="373"/>
                    <a:pt x="4636" y="418"/>
                    <a:pt x="4715" y="508"/>
                  </a:cubicBezTo>
                  <a:lnTo>
                    <a:pt x="4755" y="468"/>
                  </a:lnTo>
                  <a:cubicBezTo>
                    <a:pt x="4795" y="528"/>
                    <a:pt x="4874" y="548"/>
                    <a:pt x="4954" y="548"/>
                  </a:cubicBezTo>
                  <a:cubicBezTo>
                    <a:pt x="5013" y="548"/>
                    <a:pt x="5093" y="508"/>
                    <a:pt x="5153" y="448"/>
                  </a:cubicBezTo>
                  <a:cubicBezTo>
                    <a:pt x="5173" y="329"/>
                    <a:pt x="5173" y="229"/>
                    <a:pt x="5073" y="130"/>
                  </a:cubicBezTo>
                  <a:cubicBezTo>
                    <a:pt x="4954" y="130"/>
                    <a:pt x="4854" y="90"/>
                    <a:pt x="4715" y="90"/>
                  </a:cubicBezTo>
                  <a:cubicBezTo>
                    <a:pt x="4566" y="30"/>
                    <a:pt x="4417" y="0"/>
                    <a:pt x="4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9"/>
            <p:cNvSpPr/>
            <p:nvPr/>
          </p:nvSpPr>
          <p:spPr>
            <a:xfrm>
              <a:off x="5333525" y="4082875"/>
              <a:ext cx="87550" cy="17500"/>
            </a:xfrm>
            <a:custGeom>
              <a:avLst/>
              <a:gdLst/>
              <a:ahLst/>
              <a:cxnLst/>
              <a:rect l="l" t="t" r="r" b="b"/>
              <a:pathLst>
                <a:path w="3502" h="700" extrusionOk="0">
                  <a:moveTo>
                    <a:pt x="2447" y="21"/>
                  </a:moveTo>
                  <a:cubicBezTo>
                    <a:pt x="1671" y="80"/>
                    <a:pt x="915" y="160"/>
                    <a:pt x="159" y="200"/>
                  </a:cubicBezTo>
                  <a:cubicBezTo>
                    <a:pt x="100" y="239"/>
                    <a:pt x="60" y="279"/>
                    <a:pt x="0" y="359"/>
                  </a:cubicBezTo>
                  <a:lnTo>
                    <a:pt x="0" y="558"/>
                  </a:lnTo>
                  <a:cubicBezTo>
                    <a:pt x="20" y="597"/>
                    <a:pt x="80" y="657"/>
                    <a:pt x="120" y="697"/>
                  </a:cubicBezTo>
                  <a:cubicBezTo>
                    <a:pt x="203" y="698"/>
                    <a:pt x="286" y="699"/>
                    <a:pt x="369" y="699"/>
                  </a:cubicBezTo>
                  <a:cubicBezTo>
                    <a:pt x="1434" y="699"/>
                    <a:pt x="2468" y="582"/>
                    <a:pt x="3501" y="379"/>
                  </a:cubicBezTo>
                  <a:cubicBezTo>
                    <a:pt x="3243" y="1"/>
                    <a:pt x="2765" y="220"/>
                    <a:pt x="2447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9"/>
            <p:cNvSpPr/>
            <p:nvPr/>
          </p:nvSpPr>
          <p:spPr>
            <a:xfrm>
              <a:off x="5395175" y="4076900"/>
              <a:ext cx="65175" cy="14950"/>
            </a:xfrm>
            <a:custGeom>
              <a:avLst/>
              <a:gdLst/>
              <a:ahLst/>
              <a:cxnLst/>
              <a:rect l="l" t="t" r="r" b="b"/>
              <a:pathLst>
                <a:path w="2607" h="598" extrusionOk="0">
                  <a:moveTo>
                    <a:pt x="1712" y="1"/>
                  </a:moveTo>
                  <a:cubicBezTo>
                    <a:pt x="1672" y="1"/>
                    <a:pt x="1612" y="1"/>
                    <a:pt x="1573" y="21"/>
                  </a:cubicBezTo>
                  <a:cubicBezTo>
                    <a:pt x="1445" y="156"/>
                    <a:pt x="1309" y="192"/>
                    <a:pt x="1171" y="192"/>
                  </a:cubicBezTo>
                  <a:cubicBezTo>
                    <a:pt x="1013" y="192"/>
                    <a:pt x="851" y="144"/>
                    <a:pt x="697" y="144"/>
                  </a:cubicBezTo>
                  <a:cubicBezTo>
                    <a:pt x="629" y="144"/>
                    <a:pt x="563" y="154"/>
                    <a:pt x="498" y="180"/>
                  </a:cubicBezTo>
                  <a:cubicBezTo>
                    <a:pt x="319" y="200"/>
                    <a:pt x="180" y="220"/>
                    <a:pt x="1" y="240"/>
                  </a:cubicBezTo>
                  <a:cubicBezTo>
                    <a:pt x="279" y="558"/>
                    <a:pt x="677" y="558"/>
                    <a:pt x="1075" y="598"/>
                  </a:cubicBezTo>
                  <a:cubicBezTo>
                    <a:pt x="1573" y="538"/>
                    <a:pt x="2090" y="478"/>
                    <a:pt x="2607" y="379"/>
                  </a:cubicBezTo>
                  <a:cubicBezTo>
                    <a:pt x="2368" y="140"/>
                    <a:pt x="2010" y="100"/>
                    <a:pt x="1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9"/>
            <p:cNvSpPr/>
            <p:nvPr/>
          </p:nvSpPr>
          <p:spPr>
            <a:xfrm>
              <a:off x="5477750" y="4081775"/>
              <a:ext cx="52225" cy="9075"/>
            </a:xfrm>
            <a:custGeom>
              <a:avLst/>
              <a:gdLst/>
              <a:ahLst/>
              <a:cxnLst/>
              <a:rect l="l" t="t" r="r" b="b"/>
              <a:pathLst>
                <a:path w="2089" h="363" extrusionOk="0">
                  <a:moveTo>
                    <a:pt x="1241" y="0"/>
                  </a:moveTo>
                  <a:cubicBezTo>
                    <a:pt x="823" y="0"/>
                    <a:pt x="408" y="48"/>
                    <a:pt x="0" y="204"/>
                  </a:cubicBezTo>
                  <a:cubicBezTo>
                    <a:pt x="299" y="204"/>
                    <a:pt x="617" y="204"/>
                    <a:pt x="955" y="184"/>
                  </a:cubicBezTo>
                  <a:cubicBezTo>
                    <a:pt x="997" y="186"/>
                    <a:pt x="1039" y="187"/>
                    <a:pt x="1081" y="187"/>
                  </a:cubicBezTo>
                  <a:cubicBezTo>
                    <a:pt x="1196" y="187"/>
                    <a:pt x="1310" y="181"/>
                    <a:pt x="1422" y="181"/>
                  </a:cubicBezTo>
                  <a:cubicBezTo>
                    <a:pt x="1657" y="181"/>
                    <a:pt x="1884" y="206"/>
                    <a:pt x="2089" y="363"/>
                  </a:cubicBezTo>
                  <a:cubicBezTo>
                    <a:pt x="2089" y="283"/>
                    <a:pt x="2069" y="144"/>
                    <a:pt x="2069" y="45"/>
                  </a:cubicBezTo>
                  <a:cubicBezTo>
                    <a:pt x="1793" y="21"/>
                    <a:pt x="1516" y="0"/>
                    <a:pt x="12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9"/>
            <p:cNvSpPr/>
            <p:nvPr/>
          </p:nvSpPr>
          <p:spPr>
            <a:xfrm>
              <a:off x="5462825" y="4104275"/>
              <a:ext cx="39300" cy="10325"/>
            </a:xfrm>
            <a:custGeom>
              <a:avLst/>
              <a:gdLst/>
              <a:ahLst/>
              <a:cxnLst/>
              <a:rect l="l" t="t" r="r" b="b"/>
              <a:pathLst>
                <a:path w="1572" h="413" extrusionOk="0">
                  <a:moveTo>
                    <a:pt x="1472" y="0"/>
                  </a:moveTo>
                  <a:cubicBezTo>
                    <a:pt x="1075" y="298"/>
                    <a:pt x="518" y="20"/>
                    <a:pt x="0" y="338"/>
                  </a:cubicBezTo>
                  <a:cubicBezTo>
                    <a:pt x="177" y="393"/>
                    <a:pt x="340" y="412"/>
                    <a:pt x="495" y="412"/>
                  </a:cubicBezTo>
                  <a:cubicBezTo>
                    <a:pt x="847" y="412"/>
                    <a:pt x="1155" y="312"/>
                    <a:pt x="1472" y="298"/>
                  </a:cubicBezTo>
                  <a:cubicBezTo>
                    <a:pt x="1572" y="219"/>
                    <a:pt x="1572" y="119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9"/>
            <p:cNvSpPr/>
            <p:nvPr/>
          </p:nvSpPr>
          <p:spPr>
            <a:xfrm>
              <a:off x="5309150" y="4093025"/>
              <a:ext cx="28375" cy="11300"/>
            </a:xfrm>
            <a:custGeom>
              <a:avLst/>
              <a:gdLst/>
              <a:ahLst/>
              <a:cxnLst/>
              <a:rect l="l" t="t" r="r" b="b"/>
              <a:pathLst>
                <a:path w="1135" h="452" extrusionOk="0">
                  <a:moveTo>
                    <a:pt x="841" y="0"/>
                  </a:moveTo>
                  <a:cubicBezTo>
                    <a:pt x="630" y="0"/>
                    <a:pt x="454" y="145"/>
                    <a:pt x="259" y="271"/>
                  </a:cubicBezTo>
                  <a:cubicBezTo>
                    <a:pt x="180" y="271"/>
                    <a:pt x="80" y="291"/>
                    <a:pt x="1" y="291"/>
                  </a:cubicBezTo>
                  <a:lnTo>
                    <a:pt x="40" y="371"/>
                  </a:lnTo>
                  <a:cubicBezTo>
                    <a:pt x="168" y="427"/>
                    <a:pt x="298" y="451"/>
                    <a:pt x="429" y="451"/>
                  </a:cubicBezTo>
                  <a:cubicBezTo>
                    <a:pt x="665" y="451"/>
                    <a:pt x="904" y="373"/>
                    <a:pt x="1134" y="271"/>
                  </a:cubicBezTo>
                  <a:lnTo>
                    <a:pt x="1134" y="92"/>
                  </a:lnTo>
                  <a:cubicBezTo>
                    <a:pt x="1027" y="27"/>
                    <a:pt x="931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9"/>
            <p:cNvSpPr/>
            <p:nvPr/>
          </p:nvSpPr>
          <p:spPr>
            <a:xfrm>
              <a:off x="5499625" y="4104750"/>
              <a:ext cx="17425" cy="7000"/>
            </a:xfrm>
            <a:custGeom>
              <a:avLst/>
              <a:gdLst/>
              <a:ahLst/>
              <a:cxnLst/>
              <a:rect l="l" t="t" r="r" b="b"/>
              <a:pathLst>
                <a:path w="697" h="280" extrusionOk="0">
                  <a:moveTo>
                    <a:pt x="0" y="1"/>
                  </a:moveTo>
                  <a:lnTo>
                    <a:pt x="0" y="279"/>
                  </a:lnTo>
                  <a:cubicBezTo>
                    <a:pt x="239" y="260"/>
                    <a:pt x="478" y="200"/>
                    <a:pt x="697" y="160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9"/>
            <p:cNvSpPr/>
            <p:nvPr/>
          </p:nvSpPr>
          <p:spPr>
            <a:xfrm>
              <a:off x="5275825" y="4100325"/>
              <a:ext cx="17925" cy="4350"/>
            </a:xfrm>
            <a:custGeom>
              <a:avLst/>
              <a:gdLst/>
              <a:ahLst/>
              <a:cxnLst/>
              <a:rect l="l" t="t" r="r" b="b"/>
              <a:pathLst>
                <a:path w="717" h="174" extrusionOk="0">
                  <a:moveTo>
                    <a:pt x="390" y="0"/>
                  </a:moveTo>
                  <a:cubicBezTo>
                    <a:pt x="250" y="0"/>
                    <a:pt x="113" y="35"/>
                    <a:pt x="1" y="158"/>
                  </a:cubicBezTo>
                  <a:cubicBezTo>
                    <a:pt x="107" y="158"/>
                    <a:pt x="221" y="174"/>
                    <a:pt x="332" y="174"/>
                  </a:cubicBezTo>
                  <a:cubicBezTo>
                    <a:pt x="471" y="174"/>
                    <a:pt x="606" y="149"/>
                    <a:pt x="717" y="39"/>
                  </a:cubicBezTo>
                  <a:cubicBezTo>
                    <a:pt x="612" y="21"/>
                    <a:pt x="500" y="0"/>
                    <a:pt x="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9"/>
            <p:cNvSpPr/>
            <p:nvPr/>
          </p:nvSpPr>
          <p:spPr>
            <a:xfrm>
              <a:off x="5293725" y="4095425"/>
              <a:ext cx="12475" cy="4875"/>
            </a:xfrm>
            <a:custGeom>
              <a:avLst/>
              <a:gdLst/>
              <a:ahLst/>
              <a:cxnLst/>
              <a:rect l="l" t="t" r="r" b="b"/>
              <a:pathLst>
                <a:path w="499" h="195" extrusionOk="0">
                  <a:moveTo>
                    <a:pt x="240" y="1"/>
                  </a:moveTo>
                  <a:cubicBezTo>
                    <a:pt x="164" y="1"/>
                    <a:pt x="87" y="61"/>
                    <a:pt x="1" y="195"/>
                  </a:cubicBezTo>
                  <a:lnTo>
                    <a:pt x="498" y="195"/>
                  </a:lnTo>
                  <a:cubicBezTo>
                    <a:pt x="405" y="71"/>
                    <a:pt x="323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9"/>
            <p:cNvSpPr/>
            <p:nvPr/>
          </p:nvSpPr>
          <p:spPr>
            <a:xfrm>
              <a:off x="5444925" y="4133375"/>
              <a:ext cx="2000" cy="1750"/>
            </a:xfrm>
            <a:custGeom>
              <a:avLst/>
              <a:gdLst/>
              <a:ahLst/>
              <a:cxnLst/>
              <a:rect l="l" t="t" r="r" b="b"/>
              <a:pathLst>
                <a:path w="80" h="70" extrusionOk="0">
                  <a:moveTo>
                    <a:pt x="22" y="0"/>
                  </a:moveTo>
                  <a:cubicBezTo>
                    <a:pt x="14" y="0"/>
                    <a:pt x="7" y="9"/>
                    <a:pt x="0" y="30"/>
                  </a:cubicBezTo>
                  <a:cubicBezTo>
                    <a:pt x="0" y="50"/>
                    <a:pt x="40" y="50"/>
                    <a:pt x="80" y="69"/>
                  </a:cubicBezTo>
                  <a:cubicBezTo>
                    <a:pt x="54" y="31"/>
                    <a:pt x="3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9"/>
            <p:cNvSpPr/>
            <p:nvPr/>
          </p:nvSpPr>
          <p:spPr>
            <a:xfrm>
              <a:off x="5520025" y="4100275"/>
              <a:ext cx="5475" cy="3325"/>
            </a:xfrm>
            <a:custGeom>
              <a:avLst/>
              <a:gdLst/>
              <a:ahLst/>
              <a:cxnLst/>
              <a:rect l="l" t="t" r="r" b="b"/>
              <a:pathLst>
                <a:path w="219" h="133" extrusionOk="0">
                  <a:moveTo>
                    <a:pt x="219" y="1"/>
                  </a:moveTo>
                  <a:cubicBezTo>
                    <a:pt x="119" y="1"/>
                    <a:pt x="60" y="61"/>
                    <a:pt x="0" y="120"/>
                  </a:cubicBezTo>
                  <a:cubicBezTo>
                    <a:pt x="26" y="129"/>
                    <a:pt x="48" y="133"/>
                    <a:pt x="69" y="133"/>
                  </a:cubicBezTo>
                  <a:cubicBezTo>
                    <a:pt x="144" y="133"/>
                    <a:pt x="188" y="7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9"/>
            <p:cNvSpPr/>
            <p:nvPr/>
          </p:nvSpPr>
          <p:spPr>
            <a:xfrm>
              <a:off x="5306675" y="4099800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80"/>
                    <a:pt x="60" y="100"/>
                    <a:pt x="139" y="100"/>
                  </a:cubicBezTo>
                  <a:lnTo>
                    <a:pt x="100" y="20"/>
                  </a:lnTo>
                  <a:cubicBezTo>
                    <a:pt x="80" y="20"/>
                    <a:pt x="4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9"/>
            <p:cNvSpPr/>
            <p:nvPr/>
          </p:nvSpPr>
          <p:spPr>
            <a:xfrm>
              <a:off x="5403150" y="4459425"/>
              <a:ext cx="48250" cy="9900"/>
            </a:xfrm>
            <a:custGeom>
              <a:avLst/>
              <a:gdLst/>
              <a:ahLst/>
              <a:cxnLst/>
              <a:rect l="l" t="t" r="r" b="b"/>
              <a:pathLst>
                <a:path w="1930" h="396" extrusionOk="0">
                  <a:moveTo>
                    <a:pt x="1636" y="1"/>
                  </a:moveTo>
                  <a:cubicBezTo>
                    <a:pt x="1057" y="1"/>
                    <a:pt x="529" y="191"/>
                    <a:pt x="0" y="395"/>
                  </a:cubicBezTo>
                  <a:cubicBezTo>
                    <a:pt x="617" y="356"/>
                    <a:pt x="1273" y="356"/>
                    <a:pt x="1910" y="356"/>
                  </a:cubicBezTo>
                  <a:cubicBezTo>
                    <a:pt x="1910" y="236"/>
                    <a:pt x="1910" y="117"/>
                    <a:pt x="1930" y="17"/>
                  </a:cubicBezTo>
                  <a:cubicBezTo>
                    <a:pt x="1830" y="6"/>
                    <a:pt x="1733" y="1"/>
                    <a:pt x="16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9"/>
            <p:cNvSpPr/>
            <p:nvPr/>
          </p:nvSpPr>
          <p:spPr>
            <a:xfrm>
              <a:off x="5448900" y="4437475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259" y="0"/>
                  </a:moveTo>
                  <a:cubicBezTo>
                    <a:pt x="219" y="0"/>
                    <a:pt x="160" y="20"/>
                    <a:pt x="100" y="80"/>
                  </a:cubicBezTo>
                  <a:cubicBezTo>
                    <a:pt x="80" y="199"/>
                    <a:pt x="60" y="299"/>
                    <a:pt x="40" y="418"/>
                  </a:cubicBezTo>
                  <a:cubicBezTo>
                    <a:pt x="0" y="478"/>
                    <a:pt x="0" y="517"/>
                    <a:pt x="40" y="577"/>
                  </a:cubicBezTo>
                  <a:lnTo>
                    <a:pt x="80" y="537"/>
                  </a:lnTo>
                  <a:lnTo>
                    <a:pt x="259" y="5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9"/>
            <p:cNvSpPr/>
            <p:nvPr/>
          </p:nvSpPr>
          <p:spPr>
            <a:xfrm>
              <a:off x="5395850" y="4511575"/>
              <a:ext cx="42625" cy="15375"/>
            </a:xfrm>
            <a:custGeom>
              <a:avLst/>
              <a:gdLst/>
              <a:ahLst/>
              <a:cxnLst/>
              <a:rect l="l" t="t" r="r" b="b"/>
              <a:pathLst>
                <a:path w="1705" h="615" extrusionOk="0">
                  <a:moveTo>
                    <a:pt x="1578" y="0"/>
                  </a:moveTo>
                  <a:cubicBezTo>
                    <a:pt x="1521" y="0"/>
                    <a:pt x="1456" y="20"/>
                    <a:pt x="1406" y="20"/>
                  </a:cubicBezTo>
                  <a:lnTo>
                    <a:pt x="989" y="20"/>
                  </a:lnTo>
                  <a:cubicBezTo>
                    <a:pt x="670" y="20"/>
                    <a:pt x="392" y="120"/>
                    <a:pt x="113" y="219"/>
                  </a:cubicBezTo>
                  <a:cubicBezTo>
                    <a:pt x="1" y="444"/>
                    <a:pt x="12" y="599"/>
                    <a:pt x="298" y="599"/>
                  </a:cubicBezTo>
                  <a:cubicBezTo>
                    <a:pt x="315" y="599"/>
                    <a:pt x="333" y="598"/>
                    <a:pt x="352" y="597"/>
                  </a:cubicBezTo>
                  <a:cubicBezTo>
                    <a:pt x="433" y="609"/>
                    <a:pt x="513" y="614"/>
                    <a:pt x="591" y="614"/>
                  </a:cubicBezTo>
                  <a:cubicBezTo>
                    <a:pt x="916" y="614"/>
                    <a:pt x="1217" y="519"/>
                    <a:pt x="1506" y="358"/>
                  </a:cubicBezTo>
                  <a:cubicBezTo>
                    <a:pt x="1585" y="259"/>
                    <a:pt x="1705" y="159"/>
                    <a:pt x="1705" y="100"/>
                  </a:cubicBezTo>
                  <a:cubicBezTo>
                    <a:pt x="1685" y="20"/>
                    <a:pt x="1635" y="0"/>
                    <a:pt x="1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9"/>
            <p:cNvSpPr/>
            <p:nvPr/>
          </p:nvSpPr>
          <p:spPr>
            <a:xfrm>
              <a:off x="5709500" y="4805975"/>
              <a:ext cx="11950" cy="30375"/>
            </a:xfrm>
            <a:custGeom>
              <a:avLst/>
              <a:gdLst/>
              <a:ahLst/>
              <a:cxnLst/>
              <a:rect l="l" t="t" r="r" b="b"/>
              <a:pathLst>
                <a:path w="478" h="1215" extrusionOk="0">
                  <a:moveTo>
                    <a:pt x="199" y="1"/>
                  </a:moveTo>
                  <a:cubicBezTo>
                    <a:pt x="199" y="200"/>
                    <a:pt x="239" y="399"/>
                    <a:pt x="40" y="518"/>
                  </a:cubicBezTo>
                  <a:cubicBezTo>
                    <a:pt x="0" y="597"/>
                    <a:pt x="0" y="657"/>
                    <a:pt x="0" y="697"/>
                  </a:cubicBezTo>
                  <a:cubicBezTo>
                    <a:pt x="199" y="816"/>
                    <a:pt x="40" y="1095"/>
                    <a:pt x="199" y="1214"/>
                  </a:cubicBezTo>
                  <a:cubicBezTo>
                    <a:pt x="478" y="816"/>
                    <a:pt x="478" y="3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9"/>
            <p:cNvSpPr/>
            <p:nvPr/>
          </p:nvSpPr>
          <p:spPr>
            <a:xfrm>
              <a:off x="5709500" y="4823375"/>
              <a:ext cx="5975" cy="27525"/>
            </a:xfrm>
            <a:custGeom>
              <a:avLst/>
              <a:gdLst/>
              <a:ahLst/>
              <a:cxnLst/>
              <a:rect l="l" t="t" r="r" b="b"/>
              <a:pathLst>
                <a:path w="239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379"/>
                    <a:pt x="40" y="717"/>
                    <a:pt x="60" y="1055"/>
                  </a:cubicBezTo>
                  <a:cubicBezTo>
                    <a:pt x="80" y="1085"/>
                    <a:pt x="105" y="1100"/>
                    <a:pt x="129" y="1100"/>
                  </a:cubicBezTo>
                  <a:cubicBezTo>
                    <a:pt x="154" y="1100"/>
                    <a:pt x="179" y="1085"/>
                    <a:pt x="199" y="1055"/>
                  </a:cubicBezTo>
                  <a:lnTo>
                    <a:pt x="199" y="518"/>
                  </a:lnTo>
                  <a:cubicBezTo>
                    <a:pt x="179" y="319"/>
                    <a:pt x="23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9"/>
            <p:cNvSpPr/>
            <p:nvPr/>
          </p:nvSpPr>
          <p:spPr>
            <a:xfrm>
              <a:off x="5710475" y="4861675"/>
              <a:ext cx="3525" cy="11600"/>
            </a:xfrm>
            <a:custGeom>
              <a:avLst/>
              <a:gdLst/>
              <a:ahLst/>
              <a:cxnLst/>
              <a:rect l="l" t="t" r="r" b="b"/>
              <a:pathLst>
                <a:path w="141" h="464" extrusionOk="0">
                  <a:moveTo>
                    <a:pt x="71" y="1"/>
                  </a:moveTo>
                  <a:cubicBezTo>
                    <a:pt x="46" y="1"/>
                    <a:pt x="21" y="21"/>
                    <a:pt x="1" y="60"/>
                  </a:cubicBezTo>
                  <a:lnTo>
                    <a:pt x="1" y="418"/>
                  </a:lnTo>
                  <a:cubicBezTo>
                    <a:pt x="21" y="448"/>
                    <a:pt x="46" y="463"/>
                    <a:pt x="71" y="463"/>
                  </a:cubicBezTo>
                  <a:cubicBezTo>
                    <a:pt x="95" y="463"/>
                    <a:pt x="120" y="448"/>
                    <a:pt x="140" y="418"/>
                  </a:cubicBezTo>
                  <a:lnTo>
                    <a:pt x="140" y="60"/>
                  </a:lnTo>
                  <a:cubicBezTo>
                    <a:pt x="120" y="21"/>
                    <a:pt x="95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9"/>
            <p:cNvSpPr/>
            <p:nvPr/>
          </p:nvSpPr>
          <p:spPr>
            <a:xfrm>
              <a:off x="5709500" y="485025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40" y="0"/>
                  </a:moveTo>
                  <a:cubicBezTo>
                    <a:pt x="0" y="40"/>
                    <a:pt x="0" y="100"/>
                    <a:pt x="60" y="159"/>
                  </a:cubicBezTo>
                  <a:cubicBezTo>
                    <a:pt x="71" y="215"/>
                    <a:pt x="95" y="240"/>
                    <a:pt x="121" y="240"/>
                  </a:cubicBezTo>
                  <a:cubicBezTo>
                    <a:pt x="141" y="240"/>
                    <a:pt x="162" y="225"/>
                    <a:pt x="179" y="19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9"/>
            <p:cNvSpPr/>
            <p:nvPr/>
          </p:nvSpPr>
          <p:spPr>
            <a:xfrm>
              <a:off x="5710475" y="4854725"/>
              <a:ext cx="3525" cy="5500"/>
            </a:xfrm>
            <a:custGeom>
              <a:avLst/>
              <a:gdLst/>
              <a:ahLst/>
              <a:cxnLst/>
              <a:rect l="l" t="t" r="r" b="b"/>
              <a:pathLst>
                <a:path w="141" h="220" extrusionOk="0">
                  <a:moveTo>
                    <a:pt x="21" y="0"/>
                  </a:moveTo>
                  <a:cubicBezTo>
                    <a:pt x="21" y="40"/>
                    <a:pt x="21" y="120"/>
                    <a:pt x="1" y="159"/>
                  </a:cubicBezTo>
                  <a:cubicBezTo>
                    <a:pt x="21" y="199"/>
                    <a:pt x="46" y="219"/>
                    <a:pt x="71" y="219"/>
                  </a:cubicBezTo>
                  <a:cubicBezTo>
                    <a:pt x="95" y="219"/>
                    <a:pt x="120" y="199"/>
                    <a:pt x="140" y="159"/>
                  </a:cubicBezTo>
                  <a:lnTo>
                    <a:pt x="140" y="20"/>
                  </a:lnTo>
                  <a:cubicBezTo>
                    <a:pt x="120" y="0"/>
                    <a:pt x="61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9"/>
            <p:cNvSpPr/>
            <p:nvPr/>
          </p:nvSpPr>
          <p:spPr>
            <a:xfrm>
              <a:off x="5710475" y="4875350"/>
              <a:ext cx="3525" cy="6750"/>
            </a:xfrm>
            <a:custGeom>
              <a:avLst/>
              <a:gdLst/>
              <a:ahLst/>
              <a:cxnLst/>
              <a:rect l="l" t="t" r="r" b="b"/>
              <a:pathLst>
                <a:path w="141" h="270" extrusionOk="0">
                  <a:moveTo>
                    <a:pt x="71" y="1"/>
                  </a:moveTo>
                  <a:cubicBezTo>
                    <a:pt x="46" y="1"/>
                    <a:pt x="21" y="11"/>
                    <a:pt x="1" y="31"/>
                  </a:cubicBezTo>
                  <a:lnTo>
                    <a:pt x="1" y="210"/>
                  </a:lnTo>
                  <a:cubicBezTo>
                    <a:pt x="31" y="249"/>
                    <a:pt x="61" y="269"/>
                    <a:pt x="85" y="269"/>
                  </a:cubicBezTo>
                  <a:cubicBezTo>
                    <a:pt x="110" y="269"/>
                    <a:pt x="130" y="249"/>
                    <a:pt x="140" y="210"/>
                  </a:cubicBezTo>
                  <a:lnTo>
                    <a:pt x="140" y="31"/>
                  </a:lnTo>
                  <a:cubicBezTo>
                    <a:pt x="120" y="11"/>
                    <a:pt x="95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9"/>
            <p:cNvSpPr/>
            <p:nvPr/>
          </p:nvSpPr>
          <p:spPr>
            <a:xfrm>
              <a:off x="5709500" y="48805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1"/>
                  </a:moveTo>
                  <a:cubicBezTo>
                    <a:pt x="0" y="80"/>
                    <a:pt x="0" y="120"/>
                    <a:pt x="40" y="180"/>
                  </a:cubicBez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9"/>
            <p:cNvSpPr/>
            <p:nvPr/>
          </p:nvSpPr>
          <p:spPr>
            <a:xfrm>
              <a:off x="5713975" y="4885050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1"/>
                  </a:moveTo>
                  <a:cubicBezTo>
                    <a:pt x="0" y="40"/>
                    <a:pt x="20" y="120"/>
                    <a:pt x="20" y="180"/>
                  </a:cubicBezTo>
                  <a:cubicBezTo>
                    <a:pt x="60" y="140"/>
                    <a:pt x="100" y="120"/>
                    <a:pt x="80" y="120"/>
                  </a:cubicBezTo>
                  <a:cubicBezTo>
                    <a:pt x="60" y="80"/>
                    <a:pt x="2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9"/>
            <p:cNvSpPr/>
            <p:nvPr/>
          </p:nvSpPr>
          <p:spPr>
            <a:xfrm>
              <a:off x="5709500" y="4858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40" y="0"/>
                  </a:moveTo>
                  <a:cubicBezTo>
                    <a:pt x="0" y="60"/>
                    <a:pt x="0" y="100"/>
                    <a:pt x="40" y="179"/>
                  </a:cubicBezTo>
                  <a:lnTo>
                    <a:pt x="179" y="17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9"/>
            <p:cNvSpPr/>
            <p:nvPr/>
          </p:nvSpPr>
          <p:spPr>
            <a:xfrm>
              <a:off x="5709500" y="48721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0" y="0"/>
                  </a:moveTo>
                  <a:cubicBezTo>
                    <a:pt x="0" y="40"/>
                    <a:pt x="0" y="120"/>
                    <a:pt x="40" y="160"/>
                  </a:cubicBezTo>
                  <a:lnTo>
                    <a:pt x="179" y="160"/>
                  </a:lnTo>
                  <a:cubicBezTo>
                    <a:pt x="179" y="120"/>
                    <a:pt x="17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9"/>
            <p:cNvSpPr/>
            <p:nvPr/>
          </p:nvSpPr>
          <p:spPr>
            <a:xfrm>
              <a:off x="3894275" y="3911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41" y="100"/>
                    <a:pt x="100" y="160"/>
                    <a:pt x="200" y="160"/>
                  </a:cubicBezTo>
                  <a:lnTo>
                    <a:pt x="180" y="80"/>
                  </a:lnTo>
                  <a:cubicBezTo>
                    <a:pt x="100" y="6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9"/>
            <p:cNvSpPr/>
            <p:nvPr/>
          </p:nvSpPr>
          <p:spPr>
            <a:xfrm>
              <a:off x="3881350" y="3918775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20" y="0"/>
                  </a:moveTo>
                  <a:cubicBezTo>
                    <a:pt x="1" y="20"/>
                    <a:pt x="21" y="139"/>
                    <a:pt x="21" y="199"/>
                  </a:cubicBezTo>
                  <a:cubicBezTo>
                    <a:pt x="80" y="239"/>
                    <a:pt x="120" y="239"/>
                    <a:pt x="180" y="239"/>
                  </a:cubicBezTo>
                  <a:cubicBezTo>
                    <a:pt x="160" y="159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9"/>
            <p:cNvSpPr/>
            <p:nvPr/>
          </p:nvSpPr>
          <p:spPr>
            <a:xfrm>
              <a:off x="5565275" y="4323575"/>
              <a:ext cx="9475" cy="4075"/>
            </a:xfrm>
            <a:custGeom>
              <a:avLst/>
              <a:gdLst/>
              <a:ahLst/>
              <a:cxnLst/>
              <a:rect l="l" t="t" r="r" b="b"/>
              <a:pathLst>
                <a:path w="379" h="163" extrusionOk="0">
                  <a:moveTo>
                    <a:pt x="0" y="1"/>
                  </a:moveTo>
                  <a:cubicBezTo>
                    <a:pt x="54" y="90"/>
                    <a:pt x="123" y="163"/>
                    <a:pt x="223" y="163"/>
                  </a:cubicBezTo>
                  <a:cubicBezTo>
                    <a:pt x="234" y="163"/>
                    <a:pt x="246" y="162"/>
                    <a:pt x="259" y="160"/>
                  </a:cubicBezTo>
                  <a:cubicBezTo>
                    <a:pt x="299" y="160"/>
                    <a:pt x="338" y="100"/>
                    <a:pt x="378" y="80"/>
                  </a:cubicBezTo>
                  <a:cubicBezTo>
                    <a:pt x="358" y="60"/>
                    <a:pt x="29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9"/>
            <p:cNvSpPr/>
            <p:nvPr/>
          </p:nvSpPr>
          <p:spPr>
            <a:xfrm>
              <a:off x="5500125" y="4253925"/>
              <a:ext cx="79100" cy="17950"/>
            </a:xfrm>
            <a:custGeom>
              <a:avLst/>
              <a:gdLst/>
              <a:ahLst/>
              <a:cxnLst/>
              <a:rect l="l" t="t" r="r" b="b"/>
              <a:pathLst>
                <a:path w="3164" h="718" extrusionOk="0">
                  <a:moveTo>
                    <a:pt x="2021" y="1"/>
                  </a:moveTo>
                  <a:cubicBezTo>
                    <a:pt x="1295" y="1"/>
                    <a:pt x="676" y="306"/>
                    <a:pt x="0" y="479"/>
                  </a:cubicBezTo>
                  <a:cubicBezTo>
                    <a:pt x="337" y="479"/>
                    <a:pt x="685" y="515"/>
                    <a:pt x="1032" y="515"/>
                  </a:cubicBezTo>
                  <a:cubicBezTo>
                    <a:pt x="1321" y="515"/>
                    <a:pt x="1610" y="490"/>
                    <a:pt x="1890" y="400"/>
                  </a:cubicBezTo>
                  <a:cubicBezTo>
                    <a:pt x="2045" y="351"/>
                    <a:pt x="2220" y="303"/>
                    <a:pt x="2397" y="303"/>
                  </a:cubicBezTo>
                  <a:cubicBezTo>
                    <a:pt x="2582" y="303"/>
                    <a:pt x="2771" y="356"/>
                    <a:pt x="2944" y="519"/>
                  </a:cubicBezTo>
                  <a:cubicBezTo>
                    <a:pt x="2905" y="579"/>
                    <a:pt x="2885" y="618"/>
                    <a:pt x="2905" y="718"/>
                  </a:cubicBezTo>
                  <a:lnTo>
                    <a:pt x="2984" y="718"/>
                  </a:lnTo>
                  <a:cubicBezTo>
                    <a:pt x="3163" y="579"/>
                    <a:pt x="3123" y="380"/>
                    <a:pt x="3123" y="201"/>
                  </a:cubicBezTo>
                  <a:cubicBezTo>
                    <a:pt x="3104" y="181"/>
                    <a:pt x="3084" y="121"/>
                    <a:pt x="3064" y="101"/>
                  </a:cubicBezTo>
                  <a:cubicBezTo>
                    <a:pt x="2982" y="36"/>
                    <a:pt x="2895" y="15"/>
                    <a:pt x="2804" y="15"/>
                  </a:cubicBezTo>
                  <a:cubicBezTo>
                    <a:pt x="2649" y="15"/>
                    <a:pt x="2486" y="76"/>
                    <a:pt x="2332" y="76"/>
                  </a:cubicBezTo>
                  <a:cubicBezTo>
                    <a:pt x="2247" y="76"/>
                    <a:pt x="2166" y="58"/>
                    <a:pt x="2089" y="2"/>
                  </a:cubicBezTo>
                  <a:cubicBezTo>
                    <a:pt x="2066" y="1"/>
                    <a:pt x="2044" y="1"/>
                    <a:pt x="20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9"/>
            <p:cNvSpPr/>
            <p:nvPr/>
          </p:nvSpPr>
          <p:spPr>
            <a:xfrm>
              <a:off x="5575225" y="4248475"/>
              <a:ext cx="9475" cy="9975"/>
            </a:xfrm>
            <a:custGeom>
              <a:avLst/>
              <a:gdLst/>
              <a:ahLst/>
              <a:cxnLst/>
              <a:rect l="l" t="t" r="r" b="b"/>
              <a:pathLst>
                <a:path w="379" h="399" extrusionOk="0">
                  <a:moveTo>
                    <a:pt x="100" y="1"/>
                  </a:moveTo>
                  <a:lnTo>
                    <a:pt x="100" y="1"/>
                  </a:lnTo>
                  <a:cubicBezTo>
                    <a:pt x="0" y="140"/>
                    <a:pt x="40" y="279"/>
                    <a:pt x="139" y="399"/>
                  </a:cubicBezTo>
                  <a:cubicBezTo>
                    <a:pt x="239" y="339"/>
                    <a:pt x="378" y="279"/>
                    <a:pt x="358" y="120"/>
                  </a:cubicBezTo>
                  <a:cubicBezTo>
                    <a:pt x="358" y="81"/>
                    <a:pt x="199" y="4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9"/>
            <p:cNvSpPr/>
            <p:nvPr/>
          </p:nvSpPr>
          <p:spPr>
            <a:xfrm>
              <a:off x="5576700" y="4231575"/>
              <a:ext cx="9975" cy="5000"/>
            </a:xfrm>
            <a:custGeom>
              <a:avLst/>
              <a:gdLst/>
              <a:ahLst/>
              <a:cxnLst/>
              <a:rect l="l" t="t" r="r" b="b"/>
              <a:pathLst>
                <a:path w="399" h="200" extrusionOk="0">
                  <a:moveTo>
                    <a:pt x="80" y="1"/>
                  </a:moveTo>
                  <a:cubicBezTo>
                    <a:pt x="21" y="60"/>
                    <a:pt x="1" y="120"/>
                    <a:pt x="41" y="200"/>
                  </a:cubicBezTo>
                  <a:lnTo>
                    <a:pt x="100" y="180"/>
                  </a:lnTo>
                  <a:cubicBezTo>
                    <a:pt x="200" y="160"/>
                    <a:pt x="299" y="160"/>
                    <a:pt x="399" y="160"/>
                  </a:cubicBezTo>
                  <a:cubicBezTo>
                    <a:pt x="319" y="21"/>
                    <a:pt x="200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9"/>
            <p:cNvSpPr/>
            <p:nvPr/>
          </p:nvSpPr>
          <p:spPr>
            <a:xfrm>
              <a:off x="5560800" y="5096900"/>
              <a:ext cx="8975" cy="9050"/>
            </a:xfrm>
            <a:custGeom>
              <a:avLst/>
              <a:gdLst/>
              <a:ahLst/>
              <a:cxnLst/>
              <a:rect l="l" t="t" r="r" b="b"/>
              <a:pathLst>
                <a:path w="359" h="362" extrusionOk="0">
                  <a:moveTo>
                    <a:pt x="219" y="1"/>
                  </a:moveTo>
                  <a:cubicBezTo>
                    <a:pt x="139" y="21"/>
                    <a:pt x="80" y="81"/>
                    <a:pt x="20" y="120"/>
                  </a:cubicBezTo>
                  <a:lnTo>
                    <a:pt x="0" y="299"/>
                  </a:lnTo>
                  <a:cubicBezTo>
                    <a:pt x="32" y="342"/>
                    <a:pt x="64" y="362"/>
                    <a:pt x="96" y="362"/>
                  </a:cubicBezTo>
                  <a:cubicBezTo>
                    <a:pt x="124" y="362"/>
                    <a:pt x="152" y="347"/>
                    <a:pt x="179" y="319"/>
                  </a:cubicBezTo>
                  <a:cubicBezTo>
                    <a:pt x="259" y="319"/>
                    <a:pt x="319" y="299"/>
                    <a:pt x="358" y="279"/>
                  </a:cubicBezTo>
                  <a:cubicBezTo>
                    <a:pt x="358" y="180"/>
                    <a:pt x="358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9"/>
            <p:cNvSpPr/>
            <p:nvPr/>
          </p:nvSpPr>
          <p:spPr>
            <a:xfrm>
              <a:off x="5552350" y="5103875"/>
              <a:ext cx="12950" cy="5000"/>
            </a:xfrm>
            <a:custGeom>
              <a:avLst/>
              <a:gdLst/>
              <a:ahLst/>
              <a:cxnLst/>
              <a:rect l="l" t="t" r="r" b="b"/>
              <a:pathLst>
                <a:path w="518" h="200" extrusionOk="0">
                  <a:moveTo>
                    <a:pt x="358" y="0"/>
                  </a:moveTo>
                  <a:cubicBezTo>
                    <a:pt x="199" y="20"/>
                    <a:pt x="60" y="40"/>
                    <a:pt x="0" y="199"/>
                  </a:cubicBezTo>
                  <a:cubicBezTo>
                    <a:pt x="179" y="179"/>
                    <a:pt x="378" y="179"/>
                    <a:pt x="517" y="20"/>
                  </a:cubicBezTo>
                  <a:cubicBezTo>
                    <a:pt x="477" y="20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9"/>
            <p:cNvSpPr/>
            <p:nvPr/>
          </p:nvSpPr>
          <p:spPr>
            <a:xfrm>
              <a:off x="5472700" y="4538925"/>
              <a:ext cx="4575" cy="4500"/>
            </a:xfrm>
            <a:custGeom>
              <a:avLst/>
              <a:gdLst/>
              <a:ahLst/>
              <a:cxnLst/>
              <a:rect l="l" t="t" r="r" b="b"/>
              <a:pathLst>
                <a:path w="183" h="180" extrusionOk="0">
                  <a:moveTo>
                    <a:pt x="23" y="0"/>
                  </a:moveTo>
                  <a:lnTo>
                    <a:pt x="23" y="0"/>
                  </a:lnTo>
                  <a:cubicBezTo>
                    <a:pt x="72" y="49"/>
                    <a:pt x="0" y="180"/>
                    <a:pt x="84" y="180"/>
                  </a:cubicBezTo>
                  <a:cubicBezTo>
                    <a:pt x="102" y="180"/>
                    <a:pt x="127" y="174"/>
                    <a:pt x="162" y="159"/>
                  </a:cubicBezTo>
                  <a:cubicBezTo>
                    <a:pt x="182" y="140"/>
                    <a:pt x="103" y="4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9"/>
            <p:cNvSpPr/>
            <p:nvPr/>
          </p:nvSpPr>
          <p:spPr>
            <a:xfrm>
              <a:off x="5427025" y="4569250"/>
              <a:ext cx="45275" cy="35850"/>
            </a:xfrm>
            <a:custGeom>
              <a:avLst/>
              <a:gdLst/>
              <a:ahLst/>
              <a:cxnLst/>
              <a:rect l="l" t="t" r="r" b="b"/>
              <a:pathLst>
                <a:path w="1811" h="1434" extrusionOk="0">
                  <a:moveTo>
                    <a:pt x="1492" y="1"/>
                  </a:moveTo>
                  <a:cubicBezTo>
                    <a:pt x="1054" y="399"/>
                    <a:pt x="398" y="220"/>
                    <a:pt x="0" y="697"/>
                  </a:cubicBezTo>
                  <a:cubicBezTo>
                    <a:pt x="91" y="727"/>
                    <a:pt x="179" y="740"/>
                    <a:pt x="263" y="740"/>
                  </a:cubicBezTo>
                  <a:cubicBezTo>
                    <a:pt x="674" y="740"/>
                    <a:pt x="1013" y="438"/>
                    <a:pt x="1393" y="438"/>
                  </a:cubicBezTo>
                  <a:cubicBezTo>
                    <a:pt x="1631" y="777"/>
                    <a:pt x="1253" y="1294"/>
                    <a:pt x="1810" y="1433"/>
                  </a:cubicBezTo>
                  <a:cubicBezTo>
                    <a:pt x="1611" y="976"/>
                    <a:pt x="1790" y="419"/>
                    <a:pt x="1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9"/>
            <p:cNvSpPr/>
            <p:nvPr/>
          </p:nvSpPr>
          <p:spPr>
            <a:xfrm>
              <a:off x="5288275" y="4620850"/>
              <a:ext cx="211875" cy="97125"/>
            </a:xfrm>
            <a:custGeom>
              <a:avLst/>
              <a:gdLst/>
              <a:ahLst/>
              <a:cxnLst/>
              <a:rect l="l" t="t" r="r" b="b"/>
              <a:pathLst>
                <a:path w="8475" h="3885" extrusionOk="0">
                  <a:moveTo>
                    <a:pt x="7818" y="1"/>
                  </a:moveTo>
                  <a:cubicBezTo>
                    <a:pt x="7738" y="1"/>
                    <a:pt x="7659" y="45"/>
                    <a:pt x="7579" y="145"/>
                  </a:cubicBezTo>
                  <a:cubicBezTo>
                    <a:pt x="7440" y="304"/>
                    <a:pt x="7241" y="364"/>
                    <a:pt x="7042" y="443"/>
                  </a:cubicBezTo>
                  <a:cubicBezTo>
                    <a:pt x="6207" y="463"/>
                    <a:pt x="5610" y="1040"/>
                    <a:pt x="4874" y="1299"/>
                  </a:cubicBezTo>
                  <a:cubicBezTo>
                    <a:pt x="3322" y="1796"/>
                    <a:pt x="1810" y="2333"/>
                    <a:pt x="418" y="3208"/>
                  </a:cubicBezTo>
                  <a:lnTo>
                    <a:pt x="119" y="3427"/>
                  </a:lnTo>
                  <a:cubicBezTo>
                    <a:pt x="60" y="3487"/>
                    <a:pt x="20" y="3547"/>
                    <a:pt x="0" y="3626"/>
                  </a:cubicBezTo>
                  <a:cubicBezTo>
                    <a:pt x="0" y="3785"/>
                    <a:pt x="100" y="3845"/>
                    <a:pt x="219" y="3885"/>
                  </a:cubicBezTo>
                  <a:cubicBezTo>
                    <a:pt x="338" y="3805"/>
                    <a:pt x="438" y="3745"/>
                    <a:pt x="557" y="3706"/>
                  </a:cubicBezTo>
                  <a:cubicBezTo>
                    <a:pt x="696" y="3626"/>
                    <a:pt x="816" y="3646"/>
                    <a:pt x="935" y="3586"/>
                  </a:cubicBezTo>
                  <a:cubicBezTo>
                    <a:pt x="1393" y="3507"/>
                    <a:pt x="1731" y="3228"/>
                    <a:pt x="2109" y="3029"/>
                  </a:cubicBezTo>
                  <a:cubicBezTo>
                    <a:pt x="2686" y="2751"/>
                    <a:pt x="3223" y="2433"/>
                    <a:pt x="3839" y="2313"/>
                  </a:cubicBezTo>
                  <a:cubicBezTo>
                    <a:pt x="3939" y="2293"/>
                    <a:pt x="3998" y="2214"/>
                    <a:pt x="4078" y="2194"/>
                  </a:cubicBezTo>
                  <a:cubicBezTo>
                    <a:pt x="4098" y="2134"/>
                    <a:pt x="4178" y="2134"/>
                    <a:pt x="4217" y="2134"/>
                  </a:cubicBezTo>
                  <a:cubicBezTo>
                    <a:pt x="4834" y="1895"/>
                    <a:pt x="5490" y="1657"/>
                    <a:pt x="6147" y="1418"/>
                  </a:cubicBezTo>
                  <a:lnTo>
                    <a:pt x="6167" y="1418"/>
                  </a:lnTo>
                  <a:cubicBezTo>
                    <a:pt x="6286" y="1338"/>
                    <a:pt x="6445" y="1358"/>
                    <a:pt x="6545" y="1299"/>
                  </a:cubicBezTo>
                  <a:cubicBezTo>
                    <a:pt x="6585" y="1259"/>
                    <a:pt x="6644" y="1259"/>
                    <a:pt x="6684" y="1259"/>
                  </a:cubicBezTo>
                  <a:cubicBezTo>
                    <a:pt x="7261" y="1020"/>
                    <a:pt x="7838" y="801"/>
                    <a:pt x="8375" y="602"/>
                  </a:cubicBezTo>
                  <a:cubicBezTo>
                    <a:pt x="8474" y="324"/>
                    <a:pt x="8196" y="244"/>
                    <a:pt x="8057" y="125"/>
                  </a:cubicBezTo>
                  <a:cubicBezTo>
                    <a:pt x="7977" y="45"/>
                    <a:pt x="7897" y="1"/>
                    <a:pt x="78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9"/>
            <p:cNvSpPr/>
            <p:nvPr/>
          </p:nvSpPr>
          <p:spPr>
            <a:xfrm>
              <a:off x="5261900" y="4626450"/>
              <a:ext cx="202450" cy="94525"/>
            </a:xfrm>
            <a:custGeom>
              <a:avLst/>
              <a:gdLst/>
              <a:ahLst/>
              <a:cxnLst/>
              <a:rect l="l" t="t" r="r" b="b"/>
              <a:pathLst>
                <a:path w="8098" h="3781" extrusionOk="0">
                  <a:moveTo>
                    <a:pt x="7858" y="0"/>
                  </a:moveTo>
                  <a:cubicBezTo>
                    <a:pt x="7560" y="40"/>
                    <a:pt x="7301" y="140"/>
                    <a:pt x="7043" y="299"/>
                  </a:cubicBezTo>
                  <a:cubicBezTo>
                    <a:pt x="6327" y="717"/>
                    <a:pt x="5531" y="975"/>
                    <a:pt x="4735" y="1234"/>
                  </a:cubicBezTo>
                  <a:cubicBezTo>
                    <a:pt x="3144" y="1512"/>
                    <a:pt x="1831" y="2467"/>
                    <a:pt x="379" y="3104"/>
                  </a:cubicBezTo>
                  <a:cubicBezTo>
                    <a:pt x="180" y="3183"/>
                    <a:pt x="41" y="3323"/>
                    <a:pt x="1" y="3561"/>
                  </a:cubicBezTo>
                  <a:cubicBezTo>
                    <a:pt x="80" y="3601"/>
                    <a:pt x="140" y="3661"/>
                    <a:pt x="180" y="3700"/>
                  </a:cubicBezTo>
                  <a:cubicBezTo>
                    <a:pt x="239" y="3760"/>
                    <a:pt x="299" y="3780"/>
                    <a:pt x="379" y="3780"/>
                  </a:cubicBezTo>
                  <a:cubicBezTo>
                    <a:pt x="677" y="3760"/>
                    <a:pt x="876" y="3561"/>
                    <a:pt x="1075" y="3382"/>
                  </a:cubicBezTo>
                  <a:cubicBezTo>
                    <a:pt x="1135" y="3323"/>
                    <a:pt x="1174" y="3323"/>
                    <a:pt x="1234" y="3323"/>
                  </a:cubicBezTo>
                  <a:cubicBezTo>
                    <a:pt x="1294" y="3283"/>
                    <a:pt x="1353" y="3223"/>
                    <a:pt x="1413" y="3203"/>
                  </a:cubicBezTo>
                  <a:cubicBezTo>
                    <a:pt x="2249" y="2766"/>
                    <a:pt x="3064" y="2308"/>
                    <a:pt x="3939" y="1970"/>
                  </a:cubicBezTo>
                  <a:cubicBezTo>
                    <a:pt x="5332" y="1393"/>
                    <a:pt x="6744" y="896"/>
                    <a:pt x="8097" y="179"/>
                  </a:cubicBezTo>
                  <a:cubicBezTo>
                    <a:pt x="8037" y="100"/>
                    <a:pt x="7958" y="40"/>
                    <a:pt x="7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9"/>
            <p:cNvSpPr/>
            <p:nvPr/>
          </p:nvSpPr>
          <p:spPr>
            <a:xfrm>
              <a:off x="5476975" y="4614375"/>
              <a:ext cx="18200" cy="9125"/>
            </a:xfrm>
            <a:custGeom>
              <a:avLst/>
              <a:gdLst/>
              <a:ahLst/>
              <a:cxnLst/>
              <a:rect l="l" t="t" r="r" b="b"/>
              <a:pathLst>
                <a:path w="728" h="365" extrusionOk="0">
                  <a:moveTo>
                    <a:pt x="320" y="1"/>
                  </a:moveTo>
                  <a:cubicBezTo>
                    <a:pt x="7" y="1"/>
                    <a:pt x="1" y="62"/>
                    <a:pt x="51" y="364"/>
                  </a:cubicBezTo>
                  <a:cubicBezTo>
                    <a:pt x="210" y="324"/>
                    <a:pt x="389" y="324"/>
                    <a:pt x="528" y="324"/>
                  </a:cubicBezTo>
                  <a:cubicBezTo>
                    <a:pt x="727" y="205"/>
                    <a:pt x="628" y="105"/>
                    <a:pt x="528" y="6"/>
                  </a:cubicBezTo>
                  <a:cubicBezTo>
                    <a:pt x="447" y="3"/>
                    <a:pt x="378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9"/>
            <p:cNvSpPr/>
            <p:nvPr/>
          </p:nvSpPr>
          <p:spPr>
            <a:xfrm>
              <a:off x="3942525" y="3960050"/>
              <a:ext cx="25375" cy="13450"/>
            </a:xfrm>
            <a:custGeom>
              <a:avLst/>
              <a:gdLst/>
              <a:ahLst/>
              <a:cxnLst/>
              <a:rect l="l" t="t" r="r" b="b"/>
              <a:pathLst>
                <a:path w="1015" h="538" extrusionOk="0">
                  <a:moveTo>
                    <a:pt x="358" y="0"/>
                  </a:moveTo>
                  <a:cubicBezTo>
                    <a:pt x="239" y="20"/>
                    <a:pt x="120" y="20"/>
                    <a:pt x="0" y="20"/>
                  </a:cubicBezTo>
                  <a:cubicBezTo>
                    <a:pt x="120" y="139"/>
                    <a:pt x="239" y="239"/>
                    <a:pt x="358" y="358"/>
                  </a:cubicBezTo>
                  <a:cubicBezTo>
                    <a:pt x="498" y="438"/>
                    <a:pt x="597" y="498"/>
                    <a:pt x="717" y="537"/>
                  </a:cubicBezTo>
                  <a:cubicBezTo>
                    <a:pt x="743" y="531"/>
                    <a:pt x="765" y="528"/>
                    <a:pt x="785" y="528"/>
                  </a:cubicBezTo>
                  <a:cubicBezTo>
                    <a:pt x="825" y="528"/>
                    <a:pt x="856" y="537"/>
                    <a:pt x="896" y="537"/>
                  </a:cubicBezTo>
                  <a:cubicBezTo>
                    <a:pt x="1015" y="139"/>
                    <a:pt x="697" y="120"/>
                    <a:pt x="458" y="20"/>
                  </a:cubicBezTo>
                  <a:cubicBezTo>
                    <a:pt x="438" y="0"/>
                    <a:pt x="39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9"/>
            <p:cNvSpPr/>
            <p:nvPr/>
          </p:nvSpPr>
          <p:spPr>
            <a:xfrm>
              <a:off x="3903725" y="3924725"/>
              <a:ext cx="21925" cy="12475"/>
            </a:xfrm>
            <a:custGeom>
              <a:avLst/>
              <a:gdLst/>
              <a:ahLst/>
              <a:cxnLst/>
              <a:rect l="l" t="t" r="r" b="b"/>
              <a:pathLst>
                <a:path w="877" h="499" extrusionOk="0">
                  <a:moveTo>
                    <a:pt x="1" y="1"/>
                  </a:moveTo>
                  <a:lnTo>
                    <a:pt x="1" y="1"/>
                  </a:lnTo>
                  <a:cubicBezTo>
                    <a:pt x="180" y="319"/>
                    <a:pt x="478" y="458"/>
                    <a:pt x="836" y="498"/>
                  </a:cubicBezTo>
                  <a:cubicBezTo>
                    <a:pt x="836" y="438"/>
                    <a:pt x="876" y="359"/>
                    <a:pt x="876" y="319"/>
                  </a:cubicBezTo>
                  <a:cubicBezTo>
                    <a:pt x="777" y="319"/>
                    <a:pt x="717" y="259"/>
                    <a:pt x="697" y="160"/>
                  </a:cubicBezTo>
                  <a:cubicBezTo>
                    <a:pt x="458" y="120"/>
                    <a:pt x="22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9"/>
            <p:cNvSpPr/>
            <p:nvPr/>
          </p:nvSpPr>
          <p:spPr>
            <a:xfrm>
              <a:off x="3951475" y="3955575"/>
              <a:ext cx="9475" cy="6300"/>
            </a:xfrm>
            <a:custGeom>
              <a:avLst/>
              <a:gdLst/>
              <a:ahLst/>
              <a:cxnLst/>
              <a:rect l="l" t="t" r="r" b="b"/>
              <a:pathLst>
                <a:path w="379" h="252" extrusionOk="0">
                  <a:moveTo>
                    <a:pt x="0" y="0"/>
                  </a:moveTo>
                  <a:lnTo>
                    <a:pt x="0" y="179"/>
                  </a:lnTo>
                  <a:cubicBezTo>
                    <a:pt x="67" y="227"/>
                    <a:pt x="129" y="251"/>
                    <a:pt x="188" y="251"/>
                  </a:cubicBezTo>
                  <a:cubicBezTo>
                    <a:pt x="254" y="251"/>
                    <a:pt x="316" y="222"/>
                    <a:pt x="378" y="159"/>
                  </a:cubicBezTo>
                  <a:cubicBezTo>
                    <a:pt x="279" y="60"/>
                    <a:pt x="16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9"/>
            <p:cNvSpPr/>
            <p:nvPr/>
          </p:nvSpPr>
          <p:spPr>
            <a:xfrm>
              <a:off x="5723425" y="4705500"/>
              <a:ext cx="18425" cy="4225"/>
            </a:xfrm>
            <a:custGeom>
              <a:avLst/>
              <a:gdLst/>
              <a:ahLst/>
              <a:cxnLst/>
              <a:rect l="l" t="t" r="r" b="b"/>
              <a:pathLst>
                <a:path w="737" h="169" extrusionOk="0">
                  <a:moveTo>
                    <a:pt x="381" y="1"/>
                  </a:moveTo>
                  <a:cubicBezTo>
                    <a:pt x="241" y="1"/>
                    <a:pt x="109" y="30"/>
                    <a:pt x="0" y="161"/>
                  </a:cubicBezTo>
                  <a:cubicBezTo>
                    <a:pt x="90" y="161"/>
                    <a:pt x="185" y="169"/>
                    <a:pt x="280" y="169"/>
                  </a:cubicBezTo>
                  <a:cubicBezTo>
                    <a:pt x="439" y="169"/>
                    <a:pt x="599" y="146"/>
                    <a:pt x="736" y="21"/>
                  </a:cubicBezTo>
                  <a:cubicBezTo>
                    <a:pt x="619" y="21"/>
                    <a:pt x="497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9"/>
            <p:cNvSpPr/>
            <p:nvPr/>
          </p:nvSpPr>
          <p:spPr>
            <a:xfrm>
              <a:off x="4414975" y="3620250"/>
              <a:ext cx="1525" cy="2150"/>
            </a:xfrm>
            <a:custGeom>
              <a:avLst/>
              <a:gdLst/>
              <a:ahLst/>
              <a:cxnLst/>
              <a:rect l="l" t="t" r="r" b="b"/>
              <a:pathLst>
                <a:path w="61" h="86" extrusionOk="0">
                  <a:moveTo>
                    <a:pt x="9" y="0"/>
                  </a:moveTo>
                  <a:cubicBezTo>
                    <a:pt x="3" y="0"/>
                    <a:pt x="0" y="10"/>
                    <a:pt x="0" y="25"/>
                  </a:cubicBezTo>
                  <a:cubicBezTo>
                    <a:pt x="0" y="65"/>
                    <a:pt x="40" y="65"/>
                    <a:pt x="60" y="85"/>
                  </a:cubicBezTo>
                  <a:cubicBezTo>
                    <a:pt x="36" y="24"/>
                    <a:pt x="19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9"/>
            <p:cNvSpPr/>
            <p:nvPr/>
          </p:nvSpPr>
          <p:spPr>
            <a:xfrm>
              <a:off x="4065350" y="5002425"/>
              <a:ext cx="54250" cy="9975"/>
            </a:xfrm>
            <a:custGeom>
              <a:avLst/>
              <a:gdLst/>
              <a:ahLst/>
              <a:cxnLst/>
              <a:rect l="l" t="t" r="r" b="b"/>
              <a:pathLst>
                <a:path w="2170" h="399" extrusionOk="0">
                  <a:moveTo>
                    <a:pt x="399" y="0"/>
                  </a:moveTo>
                  <a:cubicBezTo>
                    <a:pt x="279" y="0"/>
                    <a:pt x="120" y="20"/>
                    <a:pt x="1" y="20"/>
                  </a:cubicBezTo>
                  <a:cubicBezTo>
                    <a:pt x="120" y="358"/>
                    <a:pt x="458" y="299"/>
                    <a:pt x="697" y="398"/>
                  </a:cubicBezTo>
                  <a:lnTo>
                    <a:pt x="1911" y="398"/>
                  </a:lnTo>
                  <a:cubicBezTo>
                    <a:pt x="1990" y="398"/>
                    <a:pt x="2090" y="378"/>
                    <a:pt x="2169" y="378"/>
                  </a:cubicBezTo>
                  <a:cubicBezTo>
                    <a:pt x="1592" y="159"/>
                    <a:pt x="996" y="10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9"/>
            <p:cNvSpPr/>
            <p:nvPr/>
          </p:nvSpPr>
          <p:spPr>
            <a:xfrm>
              <a:off x="3960425" y="4109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80" y="179"/>
                  </a:lnTo>
                  <a:cubicBezTo>
                    <a:pt x="120" y="100"/>
                    <a:pt x="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9"/>
            <p:cNvSpPr/>
            <p:nvPr/>
          </p:nvSpPr>
          <p:spPr>
            <a:xfrm>
              <a:off x="5514550" y="4226900"/>
              <a:ext cx="29850" cy="14650"/>
            </a:xfrm>
            <a:custGeom>
              <a:avLst/>
              <a:gdLst/>
              <a:ahLst/>
              <a:cxnLst/>
              <a:rect l="l" t="t" r="r" b="b"/>
              <a:pathLst>
                <a:path w="1194" h="586" extrusionOk="0">
                  <a:moveTo>
                    <a:pt x="760" y="0"/>
                  </a:moveTo>
                  <a:cubicBezTo>
                    <a:pt x="534" y="0"/>
                    <a:pt x="311" y="36"/>
                    <a:pt x="100" y="188"/>
                  </a:cubicBezTo>
                  <a:cubicBezTo>
                    <a:pt x="0" y="347"/>
                    <a:pt x="0" y="446"/>
                    <a:pt x="100" y="585"/>
                  </a:cubicBezTo>
                  <a:cubicBezTo>
                    <a:pt x="166" y="576"/>
                    <a:pt x="233" y="573"/>
                    <a:pt x="301" y="573"/>
                  </a:cubicBezTo>
                  <a:cubicBezTo>
                    <a:pt x="385" y="573"/>
                    <a:pt x="470" y="577"/>
                    <a:pt x="553" y="577"/>
                  </a:cubicBezTo>
                  <a:cubicBezTo>
                    <a:pt x="801" y="577"/>
                    <a:pt x="1032" y="538"/>
                    <a:pt x="1194" y="227"/>
                  </a:cubicBezTo>
                  <a:lnTo>
                    <a:pt x="975" y="9"/>
                  </a:lnTo>
                  <a:cubicBezTo>
                    <a:pt x="903" y="4"/>
                    <a:pt x="832" y="0"/>
                    <a:pt x="7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9"/>
            <p:cNvSpPr/>
            <p:nvPr/>
          </p:nvSpPr>
          <p:spPr>
            <a:xfrm>
              <a:off x="5614000" y="42141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80" y="160"/>
                    <a:pt x="180" y="1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9"/>
            <p:cNvSpPr/>
            <p:nvPr/>
          </p:nvSpPr>
          <p:spPr>
            <a:xfrm>
              <a:off x="4036025" y="3634800"/>
              <a:ext cx="9475" cy="6975"/>
            </a:xfrm>
            <a:custGeom>
              <a:avLst/>
              <a:gdLst/>
              <a:ahLst/>
              <a:cxnLst/>
              <a:rect l="l" t="t" r="r" b="b"/>
              <a:pathLst>
                <a:path w="379" h="279" extrusionOk="0">
                  <a:moveTo>
                    <a:pt x="199" y="0"/>
                  </a:moveTo>
                  <a:cubicBezTo>
                    <a:pt x="100" y="0"/>
                    <a:pt x="20" y="20"/>
                    <a:pt x="20" y="120"/>
                  </a:cubicBezTo>
                  <a:cubicBezTo>
                    <a:pt x="0" y="219"/>
                    <a:pt x="80" y="279"/>
                    <a:pt x="179" y="279"/>
                  </a:cubicBezTo>
                  <a:cubicBezTo>
                    <a:pt x="259" y="279"/>
                    <a:pt x="338" y="259"/>
                    <a:pt x="358" y="159"/>
                  </a:cubicBezTo>
                  <a:cubicBezTo>
                    <a:pt x="378" y="60"/>
                    <a:pt x="279" y="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9"/>
            <p:cNvSpPr/>
            <p:nvPr/>
          </p:nvSpPr>
          <p:spPr>
            <a:xfrm>
              <a:off x="3972350" y="3966400"/>
              <a:ext cx="72650" cy="37425"/>
            </a:xfrm>
            <a:custGeom>
              <a:avLst/>
              <a:gdLst/>
              <a:ahLst/>
              <a:cxnLst/>
              <a:rect l="l" t="t" r="r" b="b"/>
              <a:pathLst>
                <a:path w="2906" h="1497" extrusionOk="0">
                  <a:moveTo>
                    <a:pt x="201" y="1"/>
                  </a:moveTo>
                  <a:cubicBezTo>
                    <a:pt x="116" y="1"/>
                    <a:pt x="48" y="58"/>
                    <a:pt x="1" y="164"/>
                  </a:cubicBezTo>
                  <a:cubicBezTo>
                    <a:pt x="1" y="244"/>
                    <a:pt x="41" y="303"/>
                    <a:pt x="120" y="363"/>
                  </a:cubicBezTo>
                  <a:cubicBezTo>
                    <a:pt x="160" y="383"/>
                    <a:pt x="180" y="383"/>
                    <a:pt x="240" y="403"/>
                  </a:cubicBezTo>
                  <a:cubicBezTo>
                    <a:pt x="299" y="403"/>
                    <a:pt x="339" y="442"/>
                    <a:pt x="399" y="462"/>
                  </a:cubicBezTo>
                  <a:cubicBezTo>
                    <a:pt x="459" y="502"/>
                    <a:pt x="518" y="562"/>
                    <a:pt x="618" y="582"/>
                  </a:cubicBezTo>
                  <a:cubicBezTo>
                    <a:pt x="1254" y="840"/>
                    <a:pt x="1811" y="1278"/>
                    <a:pt x="2488" y="1497"/>
                  </a:cubicBezTo>
                  <a:cubicBezTo>
                    <a:pt x="2587" y="1338"/>
                    <a:pt x="2746" y="1318"/>
                    <a:pt x="2905" y="1278"/>
                  </a:cubicBezTo>
                  <a:cubicBezTo>
                    <a:pt x="2050" y="920"/>
                    <a:pt x="1214" y="562"/>
                    <a:pt x="399" y="84"/>
                  </a:cubicBezTo>
                  <a:cubicBezTo>
                    <a:pt x="326" y="28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9"/>
            <p:cNvSpPr/>
            <p:nvPr/>
          </p:nvSpPr>
          <p:spPr>
            <a:xfrm>
              <a:off x="3951475" y="3959550"/>
              <a:ext cx="30850" cy="15375"/>
            </a:xfrm>
            <a:custGeom>
              <a:avLst/>
              <a:gdLst/>
              <a:ahLst/>
              <a:cxnLst/>
              <a:rect l="l" t="t" r="r" b="b"/>
              <a:pathLst>
                <a:path w="1234" h="615" extrusionOk="0">
                  <a:moveTo>
                    <a:pt x="378" y="0"/>
                  </a:moveTo>
                  <a:cubicBezTo>
                    <a:pt x="259" y="20"/>
                    <a:pt x="140" y="20"/>
                    <a:pt x="0" y="20"/>
                  </a:cubicBezTo>
                  <a:cubicBezTo>
                    <a:pt x="140" y="239"/>
                    <a:pt x="478" y="259"/>
                    <a:pt x="538" y="557"/>
                  </a:cubicBezTo>
                  <a:cubicBezTo>
                    <a:pt x="594" y="595"/>
                    <a:pt x="650" y="615"/>
                    <a:pt x="707" y="615"/>
                  </a:cubicBezTo>
                  <a:cubicBezTo>
                    <a:pt x="770" y="615"/>
                    <a:pt x="833" y="590"/>
                    <a:pt x="896" y="537"/>
                  </a:cubicBezTo>
                  <a:cubicBezTo>
                    <a:pt x="916" y="338"/>
                    <a:pt x="1095" y="398"/>
                    <a:pt x="1234" y="358"/>
                  </a:cubicBezTo>
                  <a:lnTo>
                    <a:pt x="1234" y="199"/>
                  </a:lnTo>
                  <a:cubicBezTo>
                    <a:pt x="1220" y="200"/>
                    <a:pt x="1206" y="201"/>
                    <a:pt x="1192" y="201"/>
                  </a:cubicBezTo>
                  <a:cubicBezTo>
                    <a:pt x="911" y="201"/>
                    <a:pt x="663" y="1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9"/>
            <p:cNvSpPr/>
            <p:nvPr/>
          </p:nvSpPr>
          <p:spPr>
            <a:xfrm>
              <a:off x="3972850" y="3976175"/>
              <a:ext cx="5500" cy="5775"/>
            </a:xfrm>
            <a:custGeom>
              <a:avLst/>
              <a:gdLst/>
              <a:ahLst/>
              <a:cxnLst/>
              <a:rect l="l" t="t" r="r" b="b"/>
              <a:pathLst>
                <a:path w="220" h="231" extrusionOk="0">
                  <a:moveTo>
                    <a:pt x="98" y="1"/>
                  </a:moveTo>
                  <a:cubicBezTo>
                    <a:pt x="58" y="1"/>
                    <a:pt x="23" y="27"/>
                    <a:pt x="1" y="71"/>
                  </a:cubicBezTo>
                  <a:cubicBezTo>
                    <a:pt x="61" y="131"/>
                    <a:pt x="120" y="171"/>
                    <a:pt x="200" y="230"/>
                  </a:cubicBezTo>
                  <a:cubicBezTo>
                    <a:pt x="200" y="151"/>
                    <a:pt x="220" y="91"/>
                    <a:pt x="200" y="32"/>
                  </a:cubicBezTo>
                  <a:lnTo>
                    <a:pt x="200" y="51"/>
                  </a:lnTo>
                  <a:cubicBezTo>
                    <a:pt x="165" y="17"/>
                    <a:pt x="130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9"/>
            <p:cNvSpPr/>
            <p:nvPr/>
          </p:nvSpPr>
          <p:spPr>
            <a:xfrm>
              <a:off x="3982300" y="39779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40" y="100"/>
                    <a:pt x="220" y="120"/>
                  </a:cubicBezTo>
                  <a:cubicBezTo>
                    <a:pt x="140" y="8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9"/>
            <p:cNvSpPr/>
            <p:nvPr/>
          </p:nvSpPr>
          <p:spPr>
            <a:xfrm>
              <a:off x="4201625" y="4044100"/>
              <a:ext cx="22900" cy="15425"/>
            </a:xfrm>
            <a:custGeom>
              <a:avLst/>
              <a:gdLst/>
              <a:ahLst/>
              <a:cxnLst/>
              <a:rect l="l" t="t" r="r" b="b"/>
              <a:pathLst>
                <a:path w="916" h="617" extrusionOk="0">
                  <a:moveTo>
                    <a:pt x="717" y="0"/>
                  </a:moveTo>
                  <a:cubicBezTo>
                    <a:pt x="538" y="40"/>
                    <a:pt x="339" y="60"/>
                    <a:pt x="180" y="119"/>
                  </a:cubicBezTo>
                  <a:cubicBezTo>
                    <a:pt x="100" y="199"/>
                    <a:pt x="40" y="239"/>
                    <a:pt x="1" y="259"/>
                  </a:cubicBezTo>
                  <a:cubicBezTo>
                    <a:pt x="140" y="338"/>
                    <a:pt x="199" y="458"/>
                    <a:pt x="180" y="617"/>
                  </a:cubicBezTo>
                  <a:cubicBezTo>
                    <a:pt x="299" y="597"/>
                    <a:pt x="438" y="537"/>
                    <a:pt x="577" y="517"/>
                  </a:cubicBezTo>
                  <a:cubicBezTo>
                    <a:pt x="697" y="497"/>
                    <a:pt x="816" y="458"/>
                    <a:pt x="916" y="338"/>
                  </a:cubicBezTo>
                  <a:cubicBezTo>
                    <a:pt x="916" y="199"/>
                    <a:pt x="816" y="10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9"/>
            <p:cNvSpPr/>
            <p:nvPr/>
          </p:nvSpPr>
          <p:spPr>
            <a:xfrm>
              <a:off x="4060875" y="4021275"/>
              <a:ext cx="4500" cy="4450"/>
            </a:xfrm>
            <a:custGeom>
              <a:avLst/>
              <a:gdLst/>
              <a:ahLst/>
              <a:cxnLst/>
              <a:rect l="l" t="t" r="r" b="b"/>
              <a:pathLst>
                <a:path w="180" h="178" extrusionOk="0">
                  <a:moveTo>
                    <a:pt x="74" y="0"/>
                  </a:moveTo>
                  <a:cubicBezTo>
                    <a:pt x="52" y="0"/>
                    <a:pt x="27" y="5"/>
                    <a:pt x="1" y="18"/>
                  </a:cubicBezTo>
                  <a:lnTo>
                    <a:pt x="180" y="177"/>
                  </a:lnTo>
                  <a:lnTo>
                    <a:pt x="180" y="18"/>
                  </a:lnTo>
                  <a:cubicBezTo>
                    <a:pt x="153" y="18"/>
                    <a:pt x="118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9"/>
            <p:cNvSpPr/>
            <p:nvPr/>
          </p:nvSpPr>
          <p:spPr>
            <a:xfrm>
              <a:off x="4692475" y="3980350"/>
              <a:ext cx="13450" cy="6575"/>
            </a:xfrm>
            <a:custGeom>
              <a:avLst/>
              <a:gdLst/>
              <a:ahLst/>
              <a:cxnLst/>
              <a:rect l="l" t="t" r="r" b="b"/>
              <a:pathLst>
                <a:path w="538" h="263" extrusionOk="0">
                  <a:moveTo>
                    <a:pt x="137" y="0"/>
                  </a:moveTo>
                  <a:cubicBezTo>
                    <a:pt x="26" y="0"/>
                    <a:pt x="1" y="112"/>
                    <a:pt x="1" y="223"/>
                  </a:cubicBezTo>
                  <a:cubicBezTo>
                    <a:pt x="100" y="223"/>
                    <a:pt x="239" y="262"/>
                    <a:pt x="339" y="262"/>
                  </a:cubicBezTo>
                  <a:cubicBezTo>
                    <a:pt x="538" y="83"/>
                    <a:pt x="339" y="63"/>
                    <a:pt x="239" y="24"/>
                  </a:cubicBezTo>
                  <a:cubicBezTo>
                    <a:pt x="199" y="8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9"/>
            <p:cNvSpPr/>
            <p:nvPr/>
          </p:nvSpPr>
          <p:spPr>
            <a:xfrm>
              <a:off x="4674325" y="3968500"/>
              <a:ext cx="5250" cy="3725"/>
            </a:xfrm>
            <a:custGeom>
              <a:avLst/>
              <a:gdLst/>
              <a:ahLst/>
              <a:cxnLst/>
              <a:rect l="l" t="t" r="r" b="b"/>
              <a:pathLst>
                <a:path w="210" h="149" extrusionOk="0">
                  <a:moveTo>
                    <a:pt x="209" y="0"/>
                  </a:moveTo>
                  <a:cubicBezTo>
                    <a:pt x="192" y="13"/>
                    <a:pt x="172" y="17"/>
                    <a:pt x="150" y="17"/>
                  </a:cubicBezTo>
                  <a:cubicBezTo>
                    <a:pt x="122" y="17"/>
                    <a:pt x="92" y="10"/>
                    <a:pt x="68" y="10"/>
                  </a:cubicBezTo>
                  <a:cubicBezTo>
                    <a:pt x="25" y="10"/>
                    <a:pt x="1" y="30"/>
                    <a:pt x="30" y="140"/>
                  </a:cubicBezTo>
                  <a:cubicBezTo>
                    <a:pt x="37" y="146"/>
                    <a:pt x="45" y="149"/>
                    <a:pt x="54" y="149"/>
                  </a:cubicBezTo>
                  <a:cubicBezTo>
                    <a:pt x="105" y="149"/>
                    <a:pt x="193" y="67"/>
                    <a:pt x="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9"/>
            <p:cNvSpPr/>
            <p:nvPr/>
          </p:nvSpPr>
          <p:spPr>
            <a:xfrm>
              <a:off x="4692475" y="3964525"/>
              <a:ext cx="5000" cy="1500"/>
            </a:xfrm>
            <a:custGeom>
              <a:avLst/>
              <a:gdLst/>
              <a:ahLst/>
              <a:cxnLst/>
              <a:rect l="l" t="t" r="r" b="b"/>
              <a:pathLst>
                <a:path w="200" h="60" extrusionOk="0">
                  <a:moveTo>
                    <a:pt x="1" y="0"/>
                  </a:moveTo>
                  <a:cubicBezTo>
                    <a:pt x="30" y="40"/>
                    <a:pt x="60" y="60"/>
                    <a:pt x="93" y="60"/>
                  </a:cubicBezTo>
                  <a:cubicBezTo>
                    <a:pt x="125" y="60"/>
                    <a:pt x="16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9"/>
            <p:cNvSpPr/>
            <p:nvPr/>
          </p:nvSpPr>
          <p:spPr>
            <a:xfrm>
              <a:off x="4761750" y="3955275"/>
              <a:ext cx="45125" cy="22200"/>
            </a:xfrm>
            <a:custGeom>
              <a:avLst/>
              <a:gdLst/>
              <a:ahLst/>
              <a:cxnLst/>
              <a:rect l="l" t="t" r="r" b="b"/>
              <a:pathLst>
                <a:path w="1805" h="888" extrusionOk="0">
                  <a:moveTo>
                    <a:pt x="254" y="1"/>
                  </a:moveTo>
                  <a:cubicBezTo>
                    <a:pt x="188" y="1"/>
                    <a:pt x="122" y="5"/>
                    <a:pt x="54" y="12"/>
                  </a:cubicBezTo>
                  <a:lnTo>
                    <a:pt x="54" y="191"/>
                  </a:lnTo>
                  <a:cubicBezTo>
                    <a:pt x="1" y="316"/>
                    <a:pt x="11" y="393"/>
                    <a:pt x="158" y="393"/>
                  </a:cubicBezTo>
                  <a:cubicBezTo>
                    <a:pt x="175" y="393"/>
                    <a:pt x="193" y="392"/>
                    <a:pt x="214" y="390"/>
                  </a:cubicBezTo>
                  <a:cubicBezTo>
                    <a:pt x="373" y="390"/>
                    <a:pt x="512" y="410"/>
                    <a:pt x="591" y="549"/>
                  </a:cubicBezTo>
                  <a:cubicBezTo>
                    <a:pt x="608" y="668"/>
                    <a:pt x="654" y="845"/>
                    <a:pt x="754" y="845"/>
                  </a:cubicBezTo>
                  <a:cubicBezTo>
                    <a:pt x="771" y="845"/>
                    <a:pt x="790" y="839"/>
                    <a:pt x="810" y="828"/>
                  </a:cubicBezTo>
                  <a:cubicBezTo>
                    <a:pt x="914" y="770"/>
                    <a:pt x="1013" y="749"/>
                    <a:pt x="1109" y="749"/>
                  </a:cubicBezTo>
                  <a:cubicBezTo>
                    <a:pt x="1343" y="749"/>
                    <a:pt x="1559" y="873"/>
                    <a:pt x="1785" y="887"/>
                  </a:cubicBezTo>
                  <a:cubicBezTo>
                    <a:pt x="1805" y="629"/>
                    <a:pt x="1666" y="569"/>
                    <a:pt x="1467" y="529"/>
                  </a:cubicBezTo>
                  <a:cubicBezTo>
                    <a:pt x="1119" y="182"/>
                    <a:pt x="710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9"/>
            <p:cNvSpPr/>
            <p:nvPr/>
          </p:nvSpPr>
          <p:spPr>
            <a:xfrm>
              <a:off x="4860075" y="3981850"/>
              <a:ext cx="20900" cy="19050"/>
            </a:xfrm>
            <a:custGeom>
              <a:avLst/>
              <a:gdLst/>
              <a:ahLst/>
              <a:cxnLst/>
              <a:rect l="l" t="t" r="r" b="b"/>
              <a:pathLst>
                <a:path w="836" h="762" extrusionOk="0">
                  <a:moveTo>
                    <a:pt x="487" y="0"/>
                  </a:moveTo>
                  <a:cubicBezTo>
                    <a:pt x="432" y="0"/>
                    <a:pt x="376" y="3"/>
                    <a:pt x="319" y="3"/>
                  </a:cubicBezTo>
                  <a:lnTo>
                    <a:pt x="100" y="3"/>
                  </a:lnTo>
                  <a:cubicBezTo>
                    <a:pt x="0" y="222"/>
                    <a:pt x="40" y="441"/>
                    <a:pt x="100" y="660"/>
                  </a:cubicBezTo>
                  <a:cubicBezTo>
                    <a:pt x="219" y="732"/>
                    <a:pt x="310" y="762"/>
                    <a:pt x="383" y="762"/>
                  </a:cubicBezTo>
                  <a:cubicBezTo>
                    <a:pt x="651" y="762"/>
                    <a:pt x="660" y="359"/>
                    <a:pt x="816" y="202"/>
                  </a:cubicBezTo>
                  <a:lnTo>
                    <a:pt x="836" y="163"/>
                  </a:lnTo>
                  <a:cubicBezTo>
                    <a:pt x="751" y="21"/>
                    <a:pt x="625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9"/>
            <p:cNvSpPr/>
            <p:nvPr/>
          </p:nvSpPr>
          <p:spPr>
            <a:xfrm>
              <a:off x="4851125" y="3980050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134" y="1"/>
                  </a:moveTo>
                  <a:cubicBezTo>
                    <a:pt x="56" y="1"/>
                    <a:pt x="0" y="51"/>
                    <a:pt x="0" y="235"/>
                  </a:cubicBezTo>
                  <a:lnTo>
                    <a:pt x="20" y="314"/>
                  </a:lnTo>
                  <a:cubicBezTo>
                    <a:pt x="60" y="374"/>
                    <a:pt x="80" y="394"/>
                    <a:pt x="120" y="434"/>
                  </a:cubicBezTo>
                  <a:cubicBezTo>
                    <a:pt x="179" y="493"/>
                    <a:pt x="219" y="513"/>
                    <a:pt x="279" y="533"/>
                  </a:cubicBezTo>
                  <a:cubicBezTo>
                    <a:pt x="319" y="573"/>
                    <a:pt x="398" y="593"/>
                    <a:pt x="458" y="593"/>
                  </a:cubicBezTo>
                  <a:lnTo>
                    <a:pt x="518" y="593"/>
                  </a:lnTo>
                  <a:cubicBezTo>
                    <a:pt x="776" y="414"/>
                    <a:pt x="577" y="235"/>
                    <a:pt x="498" y="75"/>
                  </a:cubicBezTo>
                  <a:cubicBezTo>
                    <a:pt x="487" y="78"/>
                    <a:pt x="475" y="79"/>
                    <a:pt x="463" y="79"/>
                  </a:cubicBezTo>
                  <a:cubicBezTo>
                    <a:pt x="362" y="79"/>
                    <a:pt x="231" y="1"/>
                    <a:pt x="1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9"/>
            <p:cNvSpPr/>
            <p:nvPr/>
          </p:nvSpPr>
          <p:spPr>
            <a:xfrm>
              <a:off x="4818300" y="3977450"/>
              <a:ext cx="19925" cy="12950"/>
            </a:xfrm>
            <a:custGeom>
              <a:avLst/>
              <a:gdLst/>
              <a:ahLst/>
              <a:cxnLst/>
              <a:rect l="l" t="t" r="r" b="b"/>
              <a:pathLst>
                <a:path w="797" h="518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398"/>
                    <a:pt x="398" y="378"/>
                    <a:pt x="597" y="518"/>
                  </a:cubicBezTo>
                  <a:cubicBezTo>
                    <a:pt x="677" y="478"/>
                    <a:pt x="736" y="418"/>
                    <a:pt x="796" y="319"/>
                  </a:cubicBezTo>
                  <a:cubicBezTo>
                    <a:pt x="577" y="120"/>
                    <a:pt x="29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9"/>
            <p:cNvSpPr/>
            <p:nvPr/>
          </p:nvSpPr>
          <p:spPr>
            <a:xfrm>
              <a:off x="4833725" y="3985400"/>
              <a:ext cx="18925" cy="4875"/>
            </a:xfrm>
            <a:custGeom>
              <a:avLst/>
              <a:gdLst/>
              <a:ahLst/>
              <a:cxnLst/>
              <a:rect l="l" t="t" r="r" b="b"/>
              <a:pathLst>
                <a:path w="757" h="195" extrusionOk="0">
                  <a:moveTo>
                    <a:pt x="159" y="1"/>
                  </a:moveTo>
                  <a:cubicBezTo>
                    <a:pt x="100" y="80"/>
                    <a:pt x="60" y="120"/>
                    <a:pt x="0" y="180"/>
                  </a:cubicBezTo>
                  <a:cubicBezTo>
                    <a:pt x="110" y="190"/>
                    <a:pt x="224" y="195"/>
                    <a:pt x="338" y="195"/>
                  </a:cubicBezTo>
                  <a:cubicBezTo>
                    <a:pt x="453" y="195"/>
                    <a:pt x="567" y="190"/>
                    <a:pt x="676" y="180"/>
                  </a:cubicBezTo>
                  <a:lnTo>
                    <a:pt x="756" y="100"/>
                  </a:lnTo>
                  <a:lnTo>
                    <a:pt x="676" y="21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9"/>
            <p:cNvSpPr/>
            <p:nvPr/>
          </p:nvSpPr>
          <p:spPr>
            <a:xfrm>
              <a:off x="4728275" y="3954875"/>
              <a:ext cx="38825" cy="22100"/>
            </a:xfrm>
            <a:custGeom>
              <a:avLst/>
              <a:gdLst/>
              <a:ahLst/>
              <a:cxnLst/>
              <a:rect l="l" t="t" r="r" b="b"/>
              <a:pathLst>
                <a:path w="1553" h="884" extrusionOk="0">
                  <a:moveTo>
                    <a:pt x="361" y="1"/>
                  </a:moveTo>
                  <a:cubicBezTo>
                    <a:pt x="265" y="1"/>
                    <a:pt x="167" y="11"/>
                    <a:pt x="75" y="11"/>
                  </a:cubicBezTo>
                  <a:cubicBezTo>
                    <a:pt x="50" y="11"/>
                    <a:pt x="25" y="10"/>
                    <a:pt x="1" y="8"/>
                  </a:cubicBezTo>
                  <a:lnTo>
                    <a:pt x="1" y="187"/>
                  </a:lnTo>
                  <a:cubicBezTo>
                    <a:pt x="44" y="179"/>
                    <a:pt x="84" y="175"/>
                    <a:pt x="120" y="175"/>
                  </a:cubicBezTo>
                  <a:cubicBezTo>
                    <a:pt x="527" y="175"/>
                    <a:pt x="586" y="646"/>
                    <a:pt x="896" y="884"/>
                  </a:cubicBezTo>
                  <a:cubicBezTo>
                    <a:pt x="1055" y="585"/>
                    <a:pt x="1393" y="605"/>
                    <a:pt x="1553" y="386"/>
                  </a:cubicBezTo>
                  <a:cubicBezTo>
                    <a:pt x="1493" y="327"/>
                    <a:pt x="1433" y="247"/>
                    <a:pt x="1393" y="207"/>
                  </a:cubicBezTo>
                  <a:cubicBezTo>
                    <a:pt x="1382" y="206"/>
                    <a:pt x="1370" y="206"/>
                    <a:pt x="1358" y="206"/>
                  </a:cubicBezTo>
                  <a:cubicBezTo>
                    <a:pt x="1228" y="206"/>
                    <a:pt x="1104" y="262"/>
                    <a:pt x="987" y="262"/>
                  </a:cubicBezTo>
                  <a:cubicBezTo>
                    <a:pt x="900" y="262"/>
                    <a:pt x="817" y="232"/>
                    <a:pt x="737" y="128"/>
                  </a:cubicBezTo>
                  <a:cubicBezTo>
                    <a:pt x="631" y="22"/>
                    <a:pt x="498" y="1"/>
                    <a:pt x="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9"/>
            <p:cNvSpPr/>
            <p:nvPr/>
          </p:nvSpPr>
          <p:spPr>
            <a:xfrm>
              <a:off x="4728275" y="3975450"/>
              <a:ext cx="2525" cy="3025"/>
            </a:xfrm>
            <a:custGeom>
              <a:avLst/>
              <a:gdLst/>
              <a:ahLst/>
              <a:cxnLst/>
              <a:rect l="l" t="t" r="r" b="b"/>
              <a:pathLst>
                <a:path w="101" h="121" extrusionOk="0">
                  <a:moveTo>
                    <a:pt x="61" y="1"/>
                  </a:moveTo>
                  <a:cubicBezTo>
                    <a:pt x="21" y="61"/>
                    <a:pt x="1" y="100"/>
                    <a:pt x="41" y="120"/>
                  </a:cubicBezTo>
                  <a:cubicBezTo>
                    <a:pt x="61" y="120"/>
                    <a:pt x="100" y="100"/>
                    <a:pt x="100" y="80"/>
                  </a:cubicBezTo>
                  <a:cubicBezTo>
                    <a:pt x="100" y="61"/>
                    <a:pt x="61" y="2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9"/>
            <p:cNvSpPr/>
            <p:nvPr/>
          </p:nvSpPr>
          <p:spPr>
            <a:xfrm>
              <a:off x="4740225" y="4025050"/>
              <a:ext cx="84075" cy="13275"/>
            </a:xfrm>
            <a:custGeom>
              <a:avLst/>
              <a:gdLst/>
              <a:ahLst/>
              <a:cxnLst/>
              <a:rect l="l" t="t" r="r" b="b"/>
              <a:pathLst>
                <a:path w="3363" h="531" extrusionOk="0">
                  <a:moveTo>
                    <a:pt x="2208" y="1"/>
                  </a:moveTo>
                  <a:cubicBezTo>
                    <a:pt x="1828" y="1"/>
                    <a:pt x="1464" y="33"/>
                    <a:pt x="1075" y="66"/>
                  </a:cubicBezTo>
                  <a:cubicBezTo>
                    <a:pt x="776" y="364"/>
                    <a:pt x="299" y="86"/>
                    <a:pt x="0" y="384"/>
                  </a:cubicBezTo>
                  <a:cubicBezTo>
                    <a:pt x="40" y="404"/>
                    <a:pt x="40" y="424"/>
                    <a:pt x="60" y="464"/>
                  </a:cubicBezTo>
                  <a:cubicBezTo>
                    <a:pt x="140" y="464"/>
                    <a:pt x="179" y="464"/>
                    <a:pt x="239" y="404"/>
                  </a:cubicBezTo>
                  <a:lnTo>
                    <a:pt x="358" y="404"/>
                  </a:lnTo>
                  <a:cubicBezTo>
                    <a:pt x="450" y="397"/>
                    <a:pt x="536" y="390"/>
                    <a:pt x="620" y="390"/>
                  </a:cubicBezTo>
                  <a:cubicBezTo>
                    <a:pt x="774" y="390"/>
                    <a:pt x="920" y="413"/>
                    <a:pt x="1075" y="503"/>
                  </a:cubicBezTo>
                  <a:cubicBezTo>
                    <a:pt x="1111" y="522"/>
                    <a:pt x="1150" y="531"/>
                    <a:pt x="1189" y="531"/>
                  </a:cubicBezTo>
                  <a:cubicBezTo>
                    <a:pt x="1276" y="531"/>
                    <a:pt x="1364" y="486"/>
                    <a:pt x="1433" y="404"/>
                  </a:cubicBezTo>
                  <a:cubicBezTo>
                    <a:pt x="1679" y="277"/>
                    <a:pt x="1935" y="248"/>
                    <a:pt x="2195" y="248"/>
                  </a:cubicBezTo>
                  <a:cubicBezTo>
                    <a:pt x="2407" y="248"/>
                    <a:pt x="2621" y="267"/>
                    <a:pt x="2834" y="267"/>
                  </a:cubicBezTo>
                  <a:cubicBezTo>
                    <a:pt x="3012" y="267"/>
                    <a:pt x="3189" y="254"/>
                    <a:pt x="3362" y="205"/>
                  </a:cubicBezTo>
                  <a:cubicBezTo>
                    <a:pt x="3183" y="26"/>
                    <a:pt x="2937" y="4"/>
                    <a:pt x="2699" y="4"/>
                  </a:cubicBezTo>
                  <a:cubicBezTo>
                    <a:pt x="2620" y="4"/>
                    <a:pt x="2542" y="6"/>
                    <a:pt x="2467" y="6"/>
                  </a:cubicBezTo>
                  <a:cubicBezTo>
                    <a:pt x="2379" y="2"/>
                    <a:pt x="2293" y="1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9"/>
            <p:cNvSpPr/>
            <p:nvPr/>
          </p:nvSpPr>
          <p:spPr>
            <a:xfrm>
              <a:off x="4850625" y="3985900"/>
              <a:ext cx="38325" cy="21225"/>
            </a:xfrm>
            <a:custGeom>
              <a:avLst/>
              <a:gdLst/>
              <a:ahLst/>
              <a:cxnLst/>
              <a:rect l="l" t="t" r="r" b="b"/>
              <a:pathLst>
                <a:path w="1533" h="849" extrusionOk="0">
                  <a:moveTo>
                    <a:pt x="1194" y="1"/>
                  </a:moveTo>
                  <a:cubicBezTo>
                    <a:pt x="1015" y="1"/>
                    <a:pt x="896" y="80"/>
                    <a:pt x="836" y="279"/>
                  </a:cubicBezTo>
                  <a:cubicBezTo>
                    <a:pt x="813" y="406"/>
                    <a:pt x="763" y="480"/>
                    <a:pt x="694" y="480"/>
                  </a:cubicBezTo>
                  <a:cubicBezTo>
                    <a:pt x="644" y="480"/>
                    <a:pt x="584" y="442"/>
                    <a:pt x="518" y="359"/>
                  </a:cubicBezTo>
                  <a:cubicBezTo>
                    <a:pt x="478" y="299"/>
                    <a:pt x="418" y="279"/>
                    <a:pt x="339" y="239"/>
                  </a:cubicBezTo>
                  <a:cubicBezTo>
                    <a:pt x="279" y="200"/>
                    <a:pt x="219" y="180"/>
                    <a:pt x="180" y="180"/>
                  </a:cubicBezTo>
                  <a:cubicBezTo>
                    <a:pt x="120" y="140"/>
                    <a:pt x="40" y="140"/>
                    <a:pt x="0" y="140"/>
                  </a:cubicBezTo>
                  <a:cubicBezTo>
                    <a:pt x="165" y="377"/>
                    <a:pt x="111" y="848"/>
                    <a:pt x="546" y="848"/>
                  </a:cubicBezTo>
                  <a:cubicBezTo>
                    <a:pt x="585" y="848"/>
                    <a:pt x="629" y="844"/>
                    <a:pt x="677" y="836"/>
                  </a:cubicBezTo>
                  <a:cubicBezTo>
                    <a:pt x="717" y="836"/>
                    <a:pt x="776" y="796"/>
                    <a:pt x="816" y="796"/>
                  </a:cubicBezTo>
                  <a:cubicBezTo>
                    <a:pt x="1035" y="796"/>
                    <a:pt x="1274" y="697"/>
                    <a:pt x="1393" y="498"/>
                  </a:cubicBezTo>
                  <a:cubicBezTo>
                    <a:pt x="1433" y="438"/>
                    <a:pt x="1492" y="379"/>
                    <a:pt x="1532" y="299"/>
                  </a:cubicBezTo>
                  <a:cubicBezTo>
                    <a:pt x="1413" y="200"/>
                    <a:pt x="1313" y="100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9"/>
            <p:cNvSpPr/>
            <p:nvPr/>
          </p:nvSpPr>
          <p:spPr>
            <a:xfrm>
              <a:off x="4876475" y="4024200"/>
              <a:ext cx="41300" cy="15475"/>
            </a:xfrm>
            <a:custGeom>
              <a:avLst/>
              <a:gdLst/>
              <a:ahLst/>
              <a:cxnLst/>
              <a:rect l="l" t="t" r="r" b="b"/>
              <a:pathLst>
                <a:path w="1652" h="619" extrusionOk="0">
                  <a:moveTo>
                    <a:pt x="289" y="1"/>
                  </a:moveTo>
                  <a:cubicBezTo>
                    <a:pt x="252" y="1"/>
                    <a:pt x="215" y="11"/>
                    <a:pt x="180" y="40"/>
                  </a:cubicBezTo>
                  <a:cubicBezTo>
                    <a:pt x="140" y="60"/>
                    <a:pt x="61" y="60"/>
                    <a:pt x="1" y="60"/>
                  </a:cubicBezTo>
                  <a:cubicBezTo>
                    <a:pt x="41" y="219"/>
                    <a:pt x="41" y="378"/>
                    <a:pt x="41" y="557"/>
                  </a:cubicBezTo>
                  <a:lnTo>
                    <a:pt x="359" y="557"/>
                  </a:lnTo>
                  <a:cubicBezTo>
                    <a:pt x="403" y="535"/>
                    <a:pt x="446" y="527"/>
                    <a:pt x="488" y="527"/>
                  </a:cubicBezTo>
                  <a:cubicBezTo>
                    <a:pt x="627" y="527"/>
                    <a:pt x="761" y="619"/>
                    <a:pt x="904" y="619"/>
                  </a:cubicBezTo>
                  <a:cubicBezTo>
                    <a:pt x="915" y="619"/>
                    <a:pt x="925" y="618"/>
                    <a:pt x="936" y="617"/>
                  </a:cubicBezTo>
                  <a:cubicBezTo>
                    <a:pt x="1055" y="617"/>
                    <a:pt x="1175" y="617"/>
                    <a:pt x="1294" y="577"/>
                  </a:cubicBezTo>
                  <a:cubicBezTo>
                    <a:pt x="1433" y="557"/>
                    <a:pt x="1533" y="537"/>
                    <a:pt x="1632" y="438"/>
                  </a:cubicBezTo>
                  <a:cubicBezTo>
                    <a:pt x="1652" y="358"/>
                    <a:pt x="1652" y="279"/>
                    <a:pt x="1632" y="219"/>
                  </a:cubicBezTo>
                  <a:cubicBezTo>
                    <a:pt x="1453" y="60"/>
                    <a:pt x="1234" y="80"/>
                    <a:pt x="1055" y="20"/>
                  </a:cubicBezTo>
                  <a:cubicBezTo>
                    <a:pt x="1012" y="13"/>
                    <a:pt x="965" y="8"/>
                    <a:pt x="919" y="8"/>
                  </a:cubicBezTo>
                  <a:cubicBezTo>
                    <a:pt x="839" y="8"/>
                    <a:pt x="760" y="22"/>
                    <a:pt x="697" y="60"/>
                  </a:cubicBezTo>
                  <a:lnTo>
                    <a:pt x="538" y="60"/>
                  </a:lnTo>
                  <a:cubicBezTo>
                    <a:pt x="468" y="60"/>
                    <a:pt x="378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9"/>
            <p:cNvSpPr/>
            <p:nvPr/>
          </p:nvSpPr>
          <p:spPr>
            <a:xfrm>
              <a:off x="4871025" y="3999825"/>
              <a:ext cx="19900" cy="28075"/>
            </a:xfrm>
            <a:custGeom>
              <a:avLst/>
              <a:gdLst/>
              <a:ahLst/>
              <a:cxnLst/>
              <a:rect l="l" t="t" r="r" b="b"/>
              <a:pathLst>
                <a:path w="796" h="1123" extrusionOk="0">
                  <a:moveTo>
                    <a:pt x="577" y="1"/>
                  </a:moveTo>
                  <a:lnTo>
                    <a:pt x="577" y="1"/>
                  </a:lnTo>
                  <a:cubicBezTo>
                    <a:pt x="358" y="20"/>
                    <a:pt x="159" y="120"/>
                    <a:pt x="0" y="299"/>
                  </a:cubicBezTo>
                  <a:cubicBezTo>
                    <a:pt x="318" y="418"/>
                    <a:pt x="458" y="657"/>
                    <a:pt x="398" y="1015"/>
                  </a:cubicBezTo>
                  <a:cubicBezTo>
                    <a:pt x="465" y="1029"/>
                    <a:pt x="541" y="1123"/>
                    <a:pt x="625" y="1123"/>
                  </a:cubicBezTo>
                  <a:cubicBezTo>
                    <a:pt x="667" y="1123"/>
                    <a:pt x="710" y="1100"/>
                    <a:pt x="756" y="1035"/>
                  </a:cubicBezTo>
                  <a:cubicBezTo>
                    <a:pt x="418" y="737"/>
                    <a:pt x="796" y="299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9"/>
            <p:cNvSpPr/>
            <p:nvPr/>
          </p:nvSpPr>
          <p:spPr>
            <a:xfrm>
              <a:off x="4822775" y="4046575"/>
              <a:ext cx="175075" cy="23575"/>
            </a:xfrm>
            <a:custGeom>
              <a:avLst/>
              <a:gdLst/>
              <a:ahLst/>
              <a:cxnLst/>
              <a:rect l="l" t="t" r="r" b="b"/>
              <a:pathLst>
                <a:path w="7003" h="943" extrusionOk="0">
                  <a:moveTo>
                    <a:pt x="3382" y="1"/>
                  </a:moveTo>
                  <a:cubicBezTo>
                    <a:pt x="3024" y="1"/>
                    <a:pt x="2706" y="120"/>
                    <a:pt x="2348" y="219"/>
                  </a:cubicBezTo>
                  <a:lnTo>
                    <a:pt x="637" y="219"/>
                  </a:lnTo>
                  <a:cubicBezTo>
                    <a:pt x="498" y="219"/>
                    <a:pt x="339" y="219"/>
                    <a:pt x="239" y="60"/>
                  </a:cubicBezTo>
                  <a:cubicBezTo>
                    <a:pt x="160" y="40"/>
                    <a:pt x="120" y="40"/>
                    <a:pt x="60" y="40"/>
                  </a:cubicBezTo>
                  <a:lnTo>
                    <a:pt x="60" y="219"/>
                  </a:lnTo>
                  <a:cubicBezTo>
                    <a:pt x="0" y="259"/>
                    <a:pt x="0" y="339"/>
                    <a:pt x="40" y="418"/>
                  </a:cubicBezTo>
                  <a:cubicBezTo>
                    <a:pt x="359" y="617"/>
                    <a:pt x="756" y="617"/>
                    <a:pt x="1114" y="737"/>
                  </a:cubicBezTo>
                  <a:cubicBezTo>
                    <a:pt x="2094" y="912"/>
                    <a:pt x="3088" y="943"/>
                    <a:pt x="4083" y="943"/>
                  </a:cubicBezTo>
                  <a:cubicBezTo>
                    <a:pt x="4638" y="943"/>
                    <a:pt x="5194" y="933"/>
                    <a:pt x="5749" y="933"/>
                  </a:cubicBezTo>
                  <a:cubicBezTo>
                    <a:pt x="5895" y="933"/>
                    <a:pt x="6041" y="934"/>
                    <a:pt x="6187" y="935"/>
                  </a:cubicBezTo>
                  <a:cubicBezTo>
                    <a:pt x="6565" y="935"/>
                    <a:pt x="6784" y="756"/>
                    <a:pt x="6923" y="438"/>
                  </a:cubicBezTo>
                  <a:cubicBezTo>
                    <a:pt x="7003" y="120"/>
                    <a:pt x="6764" y="160"/>
                    <a:pt x="6585" y="140"/>
                  </a:cubicBezTo>
                  <a:cubicBezTo>
                    <a:pt x="6308" y="50"/>
                    <a:pt x="6030" y="31"/>
                    <a:pt x="5754" y="31"/>
                  </a:cubicBezTo>
                  <a:cubicBezTo>
                    <a:pt x="5542" y="31"/>
                    <a:pt x="5331" y="42"/>
                    <a:pt x="5121" y="42"/>
                  </a:cubicBezTo>
                  <a:cubicBezTo>
                    <a:pt x="4938" y="42"/>
                    <a:pt x="4756" y="33"/>
                    <a:pt x="45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9"/>
            <p:cNvSpPr/>
            <p:nvPr/>
          </p:nvSpPr>
          <p:spPr>
            <a:xfrm>
              <a:off x="4881450" y="4039975"/>
              <a:ext cx="31850" cy="11600"/>
            </a:xfrm>
            <a:custGeom>
              <a:avLst/>
              <a:gdLst/>
              <a:ahLst/>
              <a:cxnLst/>
              <a:rect l="l" t="t" r="r" b="b"/>
              <a:pathLst>
                <a:path w="1274" h="464" extrusionOk="0">
                  <a:moveTo>
                    <a:pt x="904" y="0"/>
                  </a:moveTo>
                  <a:cubicBezTo>
                    <a:pt x="705" y="0"/>
                    <a:pt x="525" y="149"/>
                    <a:pt x="319" y="265"/>
                  </a:cubicBezTo>
                  <a:cubicBezTo>
                    <a:pt x="220" y="284"/>
                    <a:pt x="100" y="304"/>
                    <a:pt x="1" y="324"/>
                  </a:cubicBezTo>
                  <a:lnTo>
                    <a:pt x="1" y="463"/>
                  </a:lnTo>
                  <a:lnTo>
                    <a:pt x="1055" y="463"/>
                  </a:lnTo>
                  <a:cubicBezTo>
                    <a:pt x="1155" y="404"/>
                    <a:pt x="1274" y="364"/>
                    <a:pt x="1254" y="165"/>
                  </a:cubicBezTo>
                  <a:cubicBezTo>
                    <a:pt x="1127" y="45"/>
                    <a:pt x="1013" y="0"/>
                    <a:pt x="9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9"/>
            <p:cNvSpPr/>
            <p:nvPr/>
          </p:nvSpPr>
          <p:spPr>
            <a:xfrm>
              <a:off x="4885425" y="4028175"/>
              <a:ext cx="48000" cy="22650"/>
            </a:xfrm>
            <a:custGeom>
              <a:avLst/>
              <a:gdLst/>
              <a:ahLst/>
              <a:cxnLst/>
              <a:rect l="l" t="t" r="r" b="b"/>
              <a:pathLst>
                <a:path w="1920" h="906" extrusionOk="0">
                  <a:moveTo>
                    <a:pt x="1533" y="0"/>
                  </a:moveTo>
                  <a:cubicBezTo>
                    <a:pt x="1374" y="0"/>
                    <a:pt x="1294" y="160"/>
                    <a:pt x="1214" y="279"/>
                  </a:cubicBezTo>
                  <a:lnTo>
                    <a:pt x="876" y="279"/>
                  </a:lnTo>
                  <a:cubicBezTo>
                    <a:pt x="824" y="321"/>
                    <a:pt x="771" y="346"/>
                    <a:pt x="713" y="346"/>
                  </a:cubicBezTo>
                  <a:cubicBezTo>
                    <a:pt x="661" y="346"/>
                    <a:pt x="604" y="326"/>
                    <a:pt x="538" y="279"/>
                  </a:cubicBezTo>
                  <a:cubicBezTo>
                    <a:pt x="472" y="272"/>
                    <a:pt x="405" y="266"/>
                    <a:pt x="341" y="266"/>
                  </a:cubicBezTo>
                  <a:cubicBezTo>
                    <a:pt x="213" y="266"/>
                    <a:pt x="94" y="292"/>
                    <a:pt x="1" y="398"/>
                  </a:cubicBezTo>
                  <a:cubicBezTo>
                    <a:pt x="120" y="478"/>
                    <a:pt x="180" y="597"/>
                    <a:pt x="180" y="756"/>
                  </a:cubicBezTo>
                  <a:cubicBezTo>
                    <a:pt x="230" y="786"/>
                    <a:pt x="280" y="798"/>
                    <a:pt x="331" y="798"/>
                  </a:cubicBezTo>
                  <a:cubicBezTo>
                    <a:pt x="508" y="798"/>
                    <a:pt x="690" y="656"/>
                    <a:pt x="868" y="656"/>
                  </a:cubicBezTo>
                  <a:cubicBezTo>
                    <a:pt x="945" y="656"/>
                    <a:pt x="1020" y="682"/>
                    <a:pt x="1095" y="756"/>
                  </a:cubicBezTo>
                  <a:cubicBezTo>
                    <a:pt x="1267" y="767"/>
                    <a:pt x="1496" y="905"/>
                    <a:pt x="1668" y="905"/>
                  </a:cubicBezTo>
                  <a:cubicBezTo>
                    <a:pt x="1815" y="905"/>
                    <a:pt x="1920" y="805"/>
                    <a:pt x="1911" y="438"/>
                  </a:cubicBezTo>
                  <a:cubicBezTo>
                    <a:pt x="1851" y="339"/>
                    <a:pt x="1791" y="199"/>
                    <a:pt x="1732" y="100"/>
                  </a:cubicBezTo>
                  <a:cubicBezTo>
                    <a:pt x="1692" y="60"/>
                    <a:pt x="1612" y="0"/>
                    <a:pt x="1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9"/>
            <p:cNvSpPr/>
            <p:nvPr/>
          </p:nvSpPr>
          <p:spPr>
            <a:xfrm>
              <a:off x="4223000" y="4034150"/>
              <a:ext cx="45300" cy="17925"/>
            </a:xfrm>
            <a:custGeom>
              <a:avLst/>
              <a:gdLst/>
              <a:ahLst/>
              <a:cxnLst/>
              <a:rect l="l" t="t" r="r" b="b"/>
              <a:pathLst>
                <a:path w="1812" h="717" extrusionOk="0">
                  <a:moveTo>
                    <a:pt x="1572" y="0"/>
                  </a:moveTo>
                  <a:cubicBezTo>
                    <a:pt x="1035" y="20"/>
                    <a:pt x="478" y="100"/>
                    <a:pt x="1" y="358"/>
                  </a:cubicBezTo>
                  <a:cubicBezTo>
                    <a:pt x="160" y="438"/>
                    <a:pt x="160" y="557"/>
                    <a:pt x="220" y="716"/>
                  </a:cubicBezTo>
                  <a:cubicBezTo>
                    <a:pt x="777" y="696"/>
                    <a:pt x="1274" y="398"/>
                    <a:pt x="1811" y="219"/>
                  </a:cubicBezTo>
                  <a:lnTo>
                    <a:pt x="1751" y="159"/>
                  </a:lnTo>
                  <a:cubicBezTo>
                    <a:pt x="1692" y="120"/>
                    <a:pt x="1652" y="100"/>
                    <a:pt x="1632" y="40"/>
                  </a:cubicBezTo>
                  <a:lnTo>
                    <a:pt x="15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9"/>
            <p:cNvSpPr/>
            <p:nvPr/>
          </p:nvSpPr>
          <p:spPr>
            <a:xfrm>
              <a:off x="4219025" y="4043100"/>
              <a:ext cx="11975" cy="9975"/>
            </a:xfrm>
            <a:custGeom>
              <a:avLst/>
              <a:gdLst/>
              <a:ahLst/>
              <a:cxnLst/>
              <a:rect l="l" t="t" r="r" b="b"/>
              <a:pathLst>
                <a:path w="479" h="399" extrusionOk="0">
                  <a:moveTo>
                    <a:pt x="160" y="0"/>
                  </a:moveTo>
                  <a:cubicBezTo>
                    <a:pt x="120" y="0"/>
                    <a:pt x="80" y="40"/>
                    <a:pt x="1" y="60"/>
                  </a:cubicBezTo>
                  <a:cubicBezTo>
                    <a:pt x="1" y="199"/>
                    <a:pt x="41" y="338"/>
                    <a:pt x="200" y="398"/>
                  </a:cubicBezTo>
                  <a:cubicBezTo>
                    <a:pt x="239" y="398"/>
                    <a:pt x="299" y="378"/>
                    <a:pt x="339" y="358"/>
                  </a:cubicBezTo>
                  <a:cubicBezTo>
                    <a:pt x="478" y="159"/>
                    <a:pt x="478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9"/>
            <p:cNvSpPr/>
            <p:nvPr/>
          </p:nvSpPr>
          <p:spPr>
            <a:xfrm>
              <a:off x="4376675" y="4010400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1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9"/>
            <p:cNvSpPr/>
            <p:nvPr/>
          </p:nvSpPr>
          <p:spPr>
            <a:xfrm>
              <a:off x="4420450" y="4003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cubicBezTo>
                    <a:pt x="120" y="60"/>
                    <a:pt x="60" y="100"/>
                    <a:pt x="0" y="160"/>
                  </a:cubicBezTo>
                  <a:cubicBezTo>
                    <a:pt x="60" y="120"/>
                    <a:pt x="140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9"/>
            <p:cNvSpPr/>
            <p:nvPr/>
          </p:nvSpPr>
          <p:spPr>
            <a:xfrm>
              <a:off x="4609425" y="4044575"/>
              <a:ext cx="91525" cy="29900"/>
            </a:xfrm>
            <a:custGeom>
              <a:avLst/>
              <a:gdLst/>
              <a:ahLst/>
              <a:cxnLst/>
              <a:rect l="l" t="t" r="r" b="b"/>
              <a:pathLst>
                <a:path w="3661" h="1196" extrusionOk="0">
                  <a:moveTo>
                    <a:pt x="3382" y="1"/>
                  </a:moveTo>
                  <a:cubicBezTo>
                    <a:pt x="2427" y="180"/>
                    <a:pt x="1512" y="339"/>
                    <a:pt x="597" y="518"/>
                  </a:cubicBezTo>
                  <a:lnTo>
                    <a:pt x="1" y="817"/>
                  </a:lnTo>
                  <a:cubicBezTo>
                    <a:pt x="193" y="913"/>
                    <a:pt x="237" y="1195"/>
                    <a:pt x="510" y="1195"/>
                  </a:cubicBezTo>
                  <a:cubicBezTo>
                    <a:pt x="519" y="1195"/>
                    <a:pt x="528" y="1195"/>
                    <a:pt x="538" y="1195"/>
                  </a:cubicBezTo>
                  <a:cubicBezTo>
                    <a:pt x="719" y="1041"/>
                    <a:pt x="910" y="927"/>
                    <a:pt x="1117" y="927"/>
                  </a:cubicBezTo>
                  <a:cubicBezTo>
                    <a:pt x="1206" y="927"/>
                    <a:pt x="1298" y="948"/>
                    <a:pt x="1393" y="996"/>
                  </a:cubicBezTo>
                  <a:cubicBezTo>
                    <a:pt x="1473" y="936"/>
                    <a:pt x="1512" y="896"/>
                    <a:pt x="1592" y="836"/>
                  </a:cubicBezTo>
                  <a:cubicBezTo>
                    <a:pt x="1646" y="772"/>
                    <a:pt x="1705" y="736"/>
                    <a:pt x="1768" y="736"/>
                  </a:cubicBezTo>
                  <a:cubicBezTo>
                    <a:pt x="1821" y="736"/>
                    <a:pt x="1875" y="762"/>
                    <a:pt x="1930" y="817"/>
                  </a:cubicBezTo>
                  <a:cubicBezTo>
                    <a:pt x="2129" y="737"/>
                    <a:pt x="2328" y="717"/>
                    <a:pt x="2507" y="638"/>
                  </a:cubicBezTo>
                  <a:cubicBezTo>
                    <a:pt x="2811" y="519"/>
                    <a:pt x="3058" y="430"/>
                    <a:pt x="3235" y="430"/>
                  </a:cubicBezTo>
                  <a:cubicBezTo>
                    <a:pt x="3266" y="430"/>
                    <a:pt x="3296" y="433"/>
                    <a:pt x="3323" y="439"/>
                  </a:cubicBezTo>
                  <a:cubicBezTo>
                    <a:pt x="3382" y="399"/>
                    <a:pt x="3442" y="339"/>
                    <a:pt x="3561" y="319"/>
                  </a:cubicBezTo>
                  <a:cubicBezTo>
                    <a:pt x="3661" y="120"/>
                    <a:pt x="3502" y="61"/>
                    <a:pt x="3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9"/>
            <p:cNvSpPr/>
            <p:nvPr/>
          </p:nvSpPr>
          <p:spPr>
            <a:xfrm>
              <a:off x="4713850" y="4034075"/>
              <a:ext cx="29375" cy="9050"/>
            </a:xfrm>
            <a:custGeom>
              <a:avLst/>
              <a:gdLst/>
              <a:ahLst/>
              <a:cxnLst/>
              <a:rect l="l" t="t" r="r" b="b"/>
              <a:pathLst>
                <a:path w="1175" h="362" extrusionOk="0">
                  <a:moveTo>
                    <a:pt x="539" y="1"/>
                  </a:moveTo>
                  <a:cubicBezTo>
                    <a:pt x="351" y="1"/>
                    <a:pt x="168" y="27"/>
                    <a:pt x="1" y="162"/>
                  </a:cubicBezTo>
                  <a:cubicBezTo>
                    <a:pt x="299" y="202"/>
                    <a:pt x="618" y="202"/>
                    <a:pt x="896" y="361"/>
                  </a:cubicBezTo>
                  <a:cubicBezTo>
                    <a:pt x="936" y="341"/>
                    <a:pt x="1016" y="341"/>
                    <a:pt x="1075" y="341"/>
                  </a:cubicBezTo>
                  <a:cubicBezTo>
                    <a:pt x="1175" y="262"/>
                    <a:pt x="1175" y="142"/>
                    <a:pt x="1095" y="23"/>
                  </a:cubicBezTo>
                  <a:lnTo>
                    <a:pt x="1055" y="3"/>
                  </a:lnTo>
                  <a:cubicBezTo>
                    <a:pt x="1003" y="9"/>
                    <a:pt x="951" y="11"/>
                    <a:pt x="899" y="11"/>
                  </a:cubicBezTo>
                  <a:cubicBezTo>
                    <a:pt x="779" y="11"/>
                    <a:pt x="658" y="1"/>
                    <a:pt x="5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9"/>
            <p:cNvSpPr/>
            <p:nvPr/>
          </p:nvSpPr>
          <p:spPr>
            <a:xfrm>
              <a:off x="4692475" y="4038075"/>
              <a:ext cx="21400" cy="14000"/>
            </a:xfrm>
            <a:custGeom>
              <a:avLst/>
              <a:gdLst/>
              <a:ahLst/>
              <a:cxnLst/>
              <a:rect l="l" t="t" r="r" b="b"/>
              <a:pathLst>
                <a:path w="856" h="560" extrusionOk="0">
                  <a:moveTo>
                    <a:pt x="804" y="1"/>
                  </a:moveTo>
                  <a:cubicBezTo>
                    <a:pt x="525" y="1"/>
                    <a:pt x="263" y="147"/>
                    <a:pt x="1" y="241"/>
                  </a:cubicBezTo>
                  <a:cubicBezTo>
                    <a:pt x="80" y="341"/>
                    <a:pt x="120" y="460"/>
                    <a:pt x="180" y="559"/>
                  </a:cubicBezTo>
                  <a:cubicBezTo>
                    <a:pt x="438" y="380"/>
                    <a:pt x="697" y="261"/>
                    <a:pt x="856" y="2"/>
                  </a:cubicBezTo>
                  <a:cubicBezTo>
                    <a:pt x="839" y="1"/>
                    <a:pt x="822" y="1"/>
                    <a:pt x="8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9"/>
            <p:cNvSpPr/>
            <p:nvPr/>
          </p:nvSpPr>
          <p:spPr>
            <a:xfrm>
              <a:off x="4372700" y="4122250"/>
              <a:ext cx="13950" cy="4425"/>
            </a:xfrm>
            <a:custGeom>
              <a:avLst/>
              <a:gdLst/>
              <a:ahLst/>
              <a:cxnLst/>
              <a:rect l="l" t="t" r="r" b="b"/>
              <a:pathLst>
                <a:path w="558" h="177" extrusionOk="0">
                  <a:moveTo>
                    <a:pt x="347" y="1"/>
                  </a:moveTo>
                  <a:cubicBezTo>
                    <a:pt x="216" y="1"/>
                    <a:pt x="91" y="34"/>
                    <a:pt x="1" y="176"/>
                  </a:cubicBezTo>
                  <a:cubicBezTo>
                    <a:pt x="140" y="176"/>
                    <a:pt x="319" y="156"/>
                    <a:pt x="458" y="156"/>
                  </a:cubicBezTo>
                  <a:cubicBezTo>
                    <a:pt x="498" y="97"/>
                    <a:pt x="518" y="57"/>
                    <a:pt x="558" y="17"/>
                  </a:cubicBezTo>
                  <a:cubicBezTo>
                    <a:pt x="488" y="10"/>
                    <a:pt x="417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9"/>
            <p:cNvSpPr/>
            <p:nvPr/>
          </p:nvSpPr>
          <p:spPr>
            <a:xfrm>
              <a:off x="4390600" y="4118150"/>
              <a:ext cx="10475" cy="4150"/>
            </a:xfrm>
            <a:custGeom>
              <a:avLst/>
              <a:gdLst/>
              <a:ahLst/>
              <a:cxnLst/>
              <a:rect l="l" t="t" r="r" b="b"/>
              <a:pathLst>
                <a:path w="419" h="166" extrusionOk="0">
                  <a:moveTo>
                    <a:pt x="254" y="1"/>
                  </a:moveTo>
                  <a:cubicBezTo>
                    <a:pt x="146" y="1"/>
                    <a:pt x="55" y="40"/>
                    <a:pt x="1" y="161"/>
                  </a:cubicBezTo>
                  <a:cubicBezTo>
                    <a:pt x="19" y="164"/>
                    <a:pt x="37" y="165"/>
                    <a:pt x="56" y="165"/>
                  </a:cubicBezTo>
                  <a:cubicBezTo>
                    <a:pt x="180" y="165"/>
                    <a:pt x="315" y="109"/>
                    <a:pt x="418" y="22"/>
                  </a:cubicBezTo>
                  <a:cubicBezTo>
                    <a:pt x="361" y="9"/>
                    <a:pt x="306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9"/>
            <p:cNvSpPr/>
            <p:nvPr/>
          </p:nvSpPr>
          <p:spPr>
            <a:xfrm>
              <a:off x="4407525" y="4115425"/>
              <a:ext cx="4000" cy="1800"/>
            </a:xfrm>
            <a:custGeom>
              <a:avLst/>
              <a:gdLst/>
              <a:ahLst/>
              <a:cxnLst/>
              <a:rect l="l" t="t" r="r" b="b"/>
              <a:pathLst>
                <a:path w="160" h="72" extrusionOk="0">
                  <a:moveTo>
                    <a:pt x="74" y="1"/>
                  </a:moveTo>
                  <a:cubicBezTo>
                    <a:pt x="45" y="1"/>
                    <a:pt x="22" y="27"/>
                    <a:pt x="0" y="71"/>
                  </a:cubicBezTo>
                  <a:cubicBezTo>
                    <a:pt x="60" y="71"/>
                    <a:pt x="119" y="51"/>
                    <a:pt x="159" y="51"/>
                  </a:cubicBezTo>
                  <a:cubicBezTo>
                    <a:pt x="124" y="17"/>
                    <a:pt x="97" y="1"/>
                    <a:pt x="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9"/>
            <p:cNvSpPr/>
            <p:nvPr/>
          </p:nvSpPr>
          <p:spPr>
            <a:xfrm>
              <a:off x="4306550" y="4147025"/>
              <a:ext cx="24400" cy="9650"/>
            </a:xfrm>
            <a:custGeom>
              <a:avLst/>
              <a:gdLst/>
              <a:ahLst/>
              <a:cxnLst/>
              <a:rect l="l" t="t" r="r" b="b"/>
              <a:pathLst>
                <a:path w="976" h="386" extrusionOk="0">
                  <a:moveTo>
                    <a:pt x="558" y="1"/>
                  </a:moveTo>
                  <a:cubicBezTo>
                    <a:pt x="458" y="21"/>
                    <a:pt x="319" y="21"/>
                    <a:pt x="220" y="41"/>
                  </a:cubicBezTo>
                  <a:cubicBezTo>
                    <a:pt x="160" y="100"/>
                    <a:pt x="100" y="140"/>
                    <a:pt x="21" y="180"/>
                  </a:cubicBezTo>
                  <a:lnTo>
                    <a:pt x="21" y="220"/>
                  </a:lnTo>
                  <a:cubicBezTo>
                    <a:pt x="21" y="279"/>
                    <a:pt x="1" y="319"/>
                    <a:pt x="1" y="379"/>
                  </a:cubicBezTo>
                  <a:cubicBezTo>
                    <a:pt x="25" y="384"/>
                    <a:pt x="49" y="386"/>
                    <a:pt x="73" y="386"/>
                  </a:cubicBezTo>
                  <a:cubicBezTo>
                    <a:pt x="240" y="386"/>
                    <a:pt x="386" y="274"/>
                    <a:pt x="578" y="240"/>
                  </a:cubicBezTo>
                  <a:cubicBezTo>
                    <a:pt x="677" y="220"/>
                    <a:pt x="797" y="220"/>
                    <a:pt x="896" y="200"/>
                  </a:cubicBezTo>
                  <a:lnTo>
                    <a:pt x="976" y="120"/>
                  </a:lnTo>
                  <a:cubicBezTo>
                    <a:pt x="956" y="80"/>
                    <a:pt x="916" y="41"/>
                    <a:pt x="896" y="21"/>
                  </a:cubicBezTo>
                  <a:cubicBezTo>
                    <a:pt x="797" y="21"/>
                    <a:pt x="677" y="1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9"/>
            <p:cNvSpPr/>
            <p:nvPr/>
          </p:nvSpPr>
          <p:spPr>
            <a:xfrm>
              <a:off x="4306550" y="41490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20"/>
                    <a:pt x="80" y="80"/>
                    <a:pt x="1" y="120"/>
                  </a:cubicBezTo>
                  <a:cubicBezTo>
                    <a:pt x="80" y="8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9"/>
            <p:cNvSpPr/>
            <p:nvPr/>
          </p:nvSpPr>
          <p:spPr>
            <a:xfrm>
              <a:off x="4622350" y="4064750"/>
              <a:ext cx="21425" cy="9200"/>
            </a:xfrm>
            <a:custGeom>
              <a:avLst/>
              <a:gdLst/>
              <a:ahLst/>
              <a:cxnLst/>
              <a:rect l="l" t="t" r="r" b="b"/>
              <a:pathLst>
                <a:path w="857" h="368" extrusionOk="0">
                  <a:moveTo>
                    <a:pt x="370" y="1"/>
                  </a:moveTo>
                  <a:cubicBezTo>
                    <a:pt x="214" y="1"/>
                    <a:pt x="128" y="114"/>
                    <a:pt x="1" y="368"/>
                  </a:cubicBezTo>
                  <a:cubicBezTo>
                    <a:pt x="279" y="308"/>
                    <a:pt x="578" y="228"/>
                    <a:pt x="856" y="169"/>
                  </a:cubicBezTo>
                  <a:cubicBezTo>
                    <a:pt x="630" y="60"/>
                    <a:pt x="482" y="1"/>
                    <a:pt x="3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9"/>
            <p:cNvSpPr/>
            <p:nvPr/>
          </p:nvSpPr>
          <p:spPr>
            <a:xfrm>
              <a:off x="4508475" y="4101325"/>
              <a:ext cx="5425" cy="3450"/>
            </a:xfrm>
            <a:custGeom>
              <a:avLst/>
              <a:gdLst/>
              <a:ahLst/>
              <a:cxnLst/>
              <a:rect l="l" t="t" r="r" b="b"/>
              <a:pathLst>
                <a:path w="217" h="138" extrusionOk="0">
                  <a:moveTo>
                    <a:pt x="157" y="0"/>
                  </a:moveTo>
                  <a:cubicBezTo>
                    <a:pt x="119" y="0"/>
                    <a:pt x="47" y="75"/>
                    <a:pt x="0" y="138"/>
                  </a:cubicBezTo>
                  <a:cubicBezTo>
                    <a:pt x="13" y="126"/>
                    <a:pt x="31" y="122"/>
                    <a:pt x="52" y="122"/>
                  </a:cubicBezTo>
                  <a:cubicBezTo>
                    <a:pt x="84" y="122"/>
                    <a:pt x="122" y="131"/>
                    <a:pt x="151" y="131"/>
                  </a:cubicBezTo>
                  <a:cubicBezTo>
                    <a:pt x="193" y="131"/>
                    <a:pt x="217" y="112"/>
                    <a:pt x="179" y="19"/>
                  </a:cubicBezTo>
                  <a:cubicBezTo>
                    <a:pt x="175" y="6"/>
                    <a:pt x="167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9"/>
            <p:cNvSpPr/>
            <p:nvPr/>
          </p:nvSpPr>
          <p:spPr>
            <a:xfrm>
              <a:off x="4648725" y="4061475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170" y="1"/>
                  </a:moveTo>
                  <a:cubicBezTo>
                    <a:pt x="110" y="1"/>
                    <a:pt x="52" y="56"/>
                    <a:pt x="0" y="160"/>
                  </a:cubicBezTo>
                  <a:cubicBezTo>
                    <a:pt x="119" y="141"/>
                    <a:pt x="239" y="141"/>
                    <a:pt x="338" y="141"/>
                  </a:cubicBezTo>
                  <a:cubicBezTo>
                    <a:pt x="282" y="46"/>
                    <a:pt x="225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9"/>
            <p:cNvSpPr/>
            <p:nvPr/>
          </p:nvSpPr>
          <p:spPr>
            <a:xfrm>
              <a:off x="4692475" y="4051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lnTo>
                    <a:pt x="1" y="160"/>
                  </a:lnTo>
                  <a:cubicBezTo>
                    <a:pt x="60" y="120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9"/>
            <p:cNvSpPr/>
            <p:nvPr/>
          </p:nvSpPr>
          <p:spPr>
            <a:xfrm>
              <a:off x="4657675" y="4187325"/>
              <a:ext cx="16425" cy="5000"/>
            </a:xfrm>
            <a:custGeom>
              <a:avLst/>
              <a:gdLst/>
              <a:ahLst/>
              <a:cxnLst/>
              <a:rect l="l" t="t" r="r" b="b"/>
              <a:pathLst>
                <a:path w="657" h="200" extrusionOk="0">
                  <a:moveTo>
                    <a:pt x="358" y="0"/>
                  </a:moveTo>
                  <a:cubicBezTo>
                    <a:pt x="199" y="40"/>
                    <a:pt x="80" y="60"/>
                    <a:pt x="0" y="179"/>
                  </a:cubicBezTo>
                  <a:cubicBezTo>
                    <a:pt x="17" y="178"/>
                    <a:pt x="34" y="177"/>
                    <a:pt x="51" y="177"/>
                  </a:cubicBezTo>
                  <a:cubicBezTo>
                    <a:pt x="153" y="177"/>
                    <a:pt x="255" y="199"/>
                    <a:pt x="351" y="199"/>
                  </a:cubicBezTo>
                  <a:cubicBezTo>
                    <a:pt x="463" y="199"/>
                    <a:pt x="567" y="169"/>
                    <a:pt x="657" y="40"/>
                  </a:cubicBezTo>
                  <a:cubicBezTo>
                    <a:pt x="557" y="40"/>
                    <a:pt x="458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9"/>
            <p:cNvSpPr/>
            <p:nvPr/>
          </p:nvSpPr>
          <p:spPr>
            <a:xfrm>
              <a:off x="4328450" y="4144050"/>
              <a:ext cx="14450" cy="6375"/>
            </a:xfrm>
            <a:custGeom>
              <a:avLst/>
              <a:gdLst/>
              <a:ahLst/>
              <a:cxnLst/>
              <a:rect l="l" t="t" r="r" b="b"/>
              <a:pathLst>
                <a:path w="578" h="255" extrusionOk="0">
                  <a:moveTo>
                    <a:pt x="0" y="0"/>
                  </a:moveTo>
                  <a:lnTo>
                    <a:pt x="0" y="180"/>
                  </a:lnTo>
                  <a:cubicBezTo>
                    <a:pt x="60" y="229"/>
                    <a:pt x="120" y="254"/>
                    <a:pt x="177" y="254"/>
                  </a:cubicBezTo>
                  <a:cubicBezTo>
                    <a:pt x="234" y="254"/>
                    <a:pt x="289" y="229"/>
                    <a:pt x="338" y="180"/>
                  </a:cubicBezTo>
                  <a:cubicBezTo>
                    <a:pt x="398" y="180"/>
                    <a:pt x="438" y="140"/>
                    <a:pt x="497" y="140"/>
                  </a:cubicBezTo>
                  <a:cubicBezTo>
                    <a:pt x="517" y="140"/>
                    <a:pt x="517" y="120"/>
                    <a:pt x="537" y="100"/>
                  </a:cubicBezTo>
                  <a:cubicBezTo>
                    <a:pt x="577" y="80"/>
                    <a:pt x="537" y="40"/>
                    <a:pt x="497" y="20"/>
                  </a:cubicBezTo>
                  <a:cubicBezTo>
                    <a:pt x="318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9"/>
            <p:cNvSpPr/>
            <p:nvPr/>
          </p:nvSpPr>
          <p:spPr>
            <a:xfrm>
              <a:off x="4327950" y="41485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20" y="1"/>
                  </a:moveTo>
                  <a:cubicBezTo>
                    <a:pt x="40" y="40"/>
                    <a:pt x="40" y="120"/>
                    <a:pt x="0" y="140"/>
                  </a:cubicBezTo>
                  <a:cubicBezTo>
                    <a:pt x="140" y="140"/>
                    <a:pt x="299" y="12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9"/>
            <p:cNvSpPr/>
            <p:nvPr/>
          </p:nvSpPr>
          <p:spPr>
            <a:xfrm>
              <a:off x="4390600" y="41311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21" y="40"/>
                    <a:pt x="1" y="120"/>
                    <a:pt x="14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9"/>
            <p:cNvSpPr/>
            <p:nvPr/>
          </p:nvSpPr>
          <p:spPr>
            <a:xfrm>
              <a:off x="4341375" y="4145050"/>
              <a:ext cx="3000" cy="3500"/>
            </a:xfrm>
            <a:custGeom>
              <a:avLst/>
              <a:gdLst/>
              <a:ahLst/>
              <a:cxnLst/>
              <a:rect l="l" t="t" r="r" b="b"/>
              <a:pathLst>
                <a:path w="120" h="140" extrusionOk="0">
                  <a:moveTo>
                    <a:pt x="0" y="0"/>
                  </a:moveTo>
                  <a:lnTo>
                    <a:pt x="0" y="140"/>
                  </a:lnTo>
                  <a:cubicBezTo>
                    <a:pt x="20" y="100"/>
                    <a:pt x="80" y="80"/>
                    <a:pt x="120" y="60"/>
                  </a:cubicBezTo>
                  <a:cubicBezTo>
                    <a:pt x="80" y="60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9"/>
            <p:cNvSpPr/>
            <p:nvPr/>
          </p:nvSpPr>
          <p:spPr>
            <a:xfrm>
              <a:off x="3964900" y="3972975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59" y="0"/>
                  </a:moveTo>
                  <a:cubicBezTo>
                    <a:pt x="239" y="20"/>
                    <a:pt x="120" y="20"/>
                    <a:pt x="1" y="20"/>
                  </a:cubicBezTo>
                  <a:cubicBezTo>
                    <a:pt x="60" y="179"/>
                    <a:pt x="200" y="199"/>
                    <a:pt x="339" y="199"/>
                  </a:cubicBezTo>
                  <a:cubicBezTo>
                    <a:pt x="418" y="199"/>
                    <a:pt x="458" y="179"/>
                    <a:pt x="538" y="179"/>
                  </a:cubicBezTo>
                  <a:cubicBezTo>
                    <a:pt x="518" y="80"/>
                    <a:pt x="458" y="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9"/>
            <p:cNvSpPr/>
            <p:nvPr/>
          </p:nvSpPr>
          <p:spPr>
            <a:xfrm>
              <a:off x="5183325" y="3947100"/>
              <a:ext cx="8975" cy="4025"/>
            </a:xfrm>
            <a:custGeom>
              <a:avLst/>
              <a:gdLst/>
              <a:ahLst/>
              <a:cxnLst/>
              <a:rect l="l" t="t" r="r" b="b"/>
              <a:pathLst>
                <a:path w="359" h="161" extrusionOk="0">
                  <a:moveTo>
                    <a:pt x="359" y="1"/>
                  </a:moveTo>
                  <a:cubicBezTo>
                    <a:pt x="220" y="1"/>
                    <a:pt x="100" y="21"/>
                    <a:pt x="1" y="160"/>
                  </a:cubicBezTo>
                  <a:cubicBezTo>
                    <a:pt x="140" y="160"/>
                    <a:pt x="299" y="14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9"/>
            <p:cNvSpPr/>
            <p:nvPr/>
          </p:nvSpPr>
          <p:spPr>
            <a:xfrm>
              <a:off x="4164825" y="4424525"/>
              <a:ext cx="41300" cy="17450"/>
            </a:xfrm>
            <a:custGeom>
              <a:avLst/>
              <a:gdLst/>
              <a:ahLst/>
              <a:cxnLst/>
              <a:rect l="l" t="t" r="r" b="b"/>
              <a:pathLst>
                <a:path w="1652" h="698" extrusionOk="0">
                  <a:moveTo>
                    <a:pt x="955" y="1"/>
                  </a:moveTo>
                  <a:cubicBezTo>
                    <a:pt x="677" y="100"/>
                    <a:pt x="378" y="1"/>
                    <a:pt x="0" y="260"/>
                  </a:cubicBezTo>
                  <a:cubicBezTo>
                    <a:pt x="617" y="319"/>
                    <a:pt x="1075" y="459"/>
                    <a:pt x="1492" y="697"/>
                  </a:cubicBezTo>
                  <a:cubicBezTo>
                    <a:pt x="1552" y="558"/>
                    <a:pt x="1592" y="459"/>
                    <a:pt x="1652" y="339"/>
                  </a:cubicBezTo>
                  <a:cubicBezTo>
                    <a:pt x="1453" y="200"/>
                    <a:pt x="1114" y="220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9"/>
            <p:cNvSpPr/>
            <p:nvPr/>
          </p:nvSpPr>
          <p:spPr>
            <a:xfrm>
              <a:off x="4120075" y="4383750"/>
              <a:ext cx="12950" cy="38325"/>
            </a:xfrm>
            <a:custGeom>
              <a:avLst/>
              <a:gdLst/>
              <a:ahLst/>
              <a:cxnLst/>
              <a:rect l="l" t="t" r="r" b="b"/>
              <a:pathLst>
                <a:path w="518" h="1533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538"/>
                    <a:pt x="20" y="1035"/>
                    <a:pt x="279" y="1533"/>
                  </a:cubicBezTo>
                  <a:cubicBezTo>
                    <a:pt x="517" y="1254"/>
                    <a:pt x="458" y="896"/>
                    <a:pt x="458" y="578"/>
                  </a:cubicBezTo>
                  <a:cubicBezTo>
                    <a:pt x="279" y="438"/>
                    <a:pt x="478" y="1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9"/>
            <p:cNvSpPr/>
            <p:nvPr/>
          </p:nvSpPr>
          <p:spPr>
            <a:xfrm>
              <a:off x="4130000" y="4358625"/>
              <a:ext cx="38825" cy="12825"/>
            </a:xfrm>
            <a:custGeom>
              <a:avLst/>
              <a:gdLst/>
              <a:ahLst/>
              <a:cxnLst/>
              <a:rect l="l" t="t" r="r" b="b"/>
              <a:pathLst>
                <a:path w="1553" h="513" extrusionOk="0">
                  <a:moveTo>
                    <a:pt x="542" y="0"/>
                  </a:moveTo>
                  <a:cubicBezTo>
                    <a:pt x="495" y="0"/>
                    <a:pt x="447" y="3"/>
                    <a:pt x="399" y="11"/>
                  </a:cubicBezTo>
                  <a:cubicBezTo>
                    <a:pt x="299" y="150"/>
                    <a:pt x="120" y="51"/>
                    <a:pt x="21" y="150"/>
                  </a:cubicBezTo>
                  <a:cubicBezTo>
                    <a:pt x="1" y="150"/>
                    <a:pt x="1" y="170"/>
                    <a:pt x="1" y="210"/>
                  </a:cubicBezTo>
                  <a:cubicBezTo>
                    <a:pt x="1" y="270"/>
                    <a:pt x="1" y="310"/>
                    <a:pt x="61" y="349"/>
                  </a:cubicBezTo>
                  <a:cubicBezTo>
                    <a:pt x="108" y="343"/>
                    <a:pt x="156" y="340"/>
                    <a:pt x="204" y="340"/>
                  </a:cubicBezTo>
                  <a:cubicBezTo>
                    <a:pt x="581" y="340"/>
                    <a:pt x="959" y="513"/>
                    <a:pt x="1350" y="513"/>
                  </a:cubicBezTo>
                  <a:cubicBezTo>
                    <a:pt x="1384" y="513"/>
                    <a:pt x="1419" y="511"/>
                    <a:pt x="1453" y="508"/>
                  </a:cubicBezTo>
                  <a:cubicBezTo>
                    <a:pt x="1553" y="409"/>
                    <a:pt x="1553" y="290"/>
                    <a:pt x="1453" y="190"/>
                  </a:cubicBezTo>
                  <a:cubicBezTo>
                    <a:pt x="1141" y="156"/>
                    <a:pt x="859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9"/>
            <p:cNvSpPr/>
            <p:nvPr/>
          </p:nvSpPr>
          <p:spPr>
            <a:xfrm>
              <a:off x="4166825" y="4362900"/>
              <a:ext cx="39300" cy="9950"/>
            </a:xfrm>
            <a:custGeom>
              <a:avLst/>
              <a:gdLst/>
              <a:ahLst/>
              <a:cxnLst/>
              <a:rect l="l" t="t" r="r" b="b"/>
              <a:pathLst>
                <a:path w="1572" h="398" extrusionOk="0">
                  <a:moveTo>
                    <a:pt x="259" y="1"/>
                  </a:moveTo>
                  <a:cubicBezTo>
                    <a:pt x="174" y="1"/>
                    <a:pt x="87" y="6"/>
                    <a:pt x="0" y="19"/>
                  </a:cubicBezTo>
                  <a:lnTo>
                    <a:pt x="0" y="337"/>
                  </a:lnTo>
                  <a:cubicBezTo>
                    <a:pt x="338" y="377"/>
                    <a:pt x="676" y="377"/>
                    <a:pt x="1034" y="377"/>
                  </a:cubicBezTo>
                  <a:cubicBezTo>
                    <a:pt x="1213" y="337"/>
                    <a:pt x="1432" y="397"/>
                    <a:pt x="1572" y="198"/>
                  </a:cubicBezTo>
                  <a:cubicBezTo>
                    <a:pt x="1122" y="148"/>
                    <a:pt x="700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9"/>
            <p:cNvSpPr/>
            <p:nvPr/>
          </p:nvSpPr>
          <p:spPr>
            <a:xfrm>
              <a:off x="4125525" y="4373225"/>
              <a:ext cx="10475" cy="24975"/>
            </a:xfrm>
            <a:custGeom>
              <a:avLst/>
              <a:gdLst/>
              <a:ahLst/>
              <a:cxnLst/>
              <a:rect l="l" t="t" r="r" b="b"/>
              <a:pathLst>
                <a:path w="419" h="999" extrusionOk="0">
                  <a:moveTo>
                    <a:pt x="269" y="1"/>
                  </a:moveTo>
                  <a:cubicBezTo>
                    <a:pt x="187" y="1"/>
                    <a:pt x="136" y="70"/>
                    <a:pt x="100" y="123"/>
                  </a:cubicBezTo>
                  <a:cubicBezTo>
                    <a:pt x="61" y="223"/>
                    <a:pt x="61" y="362"/>
                    <a:pt x="41" y="462"/>
                  </a:cubicBezTo>
                  <a:cubicBezTo>
                    <a:pt x="80" y="621"/>
                    <a:pt x="1" y="879"/>
                    <a:pt x="240" y="999"/>
                  </a:cubicBezTo>
                  <a:cubicBezTo>
                    <a:pt x="279" y="720"/>
                    <a:pt x="359" y="462"/>
                    <a:pt x="419" y="203"/>
                  </a:cubicBezTo>
                  <a:cubicBezTo>
                    <a:pt x="419" y="104"/>
                    <a:pt x="379" y="24"/>
                    <a:pt x="299" y="4"/>
                  </a:cubicBezTo>
                  <a:cubicBezTo>
                    <a:pt x="289" y="2"/>
                    <a:pt x="279" y="1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9"/>
            <p:cNvSpPr/>
            <p:nvPr/>
          </p:nvSpPr>
          <p:spPr>
            <a:xfrm>
              <a:off x="4261800" y="4349950"/>
              <a:ext cx="27375" cy="9950"/>
            </a:xfrm>
            <a:custGeom>
              <a:avLst/>
              <a:gdLst/>
              <a:ahLst/>
              <a:cxnLst/>
              <a:rect l="l" t="t" r="r" b="b"/>
              <a:pathLst>
                <a:path w="1095" h="398" extrusionOk="0">
                  <a:moveTo>
                    <a:pt x="199" y="0"/>
                  </a:moveTo>
                  <a:cubicBezTo>
                    <a:pt x="1" y="259"/>
                    <a:pt x="398" y="199"/>
                    <a:pt x="398" y="338"/>
                  </a:cubicBezTo>
                  <a:cubicBezTo>
                    <a:pt x="498" y="338"/>
                    <a:pt x="617" y="358"/>
                    <a:pt x="717" y="358"/>
                  </a:cubicBezTo>
                  <a:cubicBezTo>
                    <a:pt x="796" y="318"/>
                    <a:pt x="1095" y="398"/>
                    <a:pt x="856" y="159"/>
                  </a:cubicBezTo>
                  <a:cubicBezTo>
                    <a:pt x="677" y="20"/>
                    <a:pt x="418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9"/>
            <p:cNvSpPr/>
            <p:nvPr/>
          </p:nvSpPr>
          <p:spPr>
            <a:xfrm>
              <a:off x="4166825" y="4446975"/>
              <a:ext cx="17425" cy="5375"/>
            </a:xfrm>
            <a:custGeom>
              <a:avLst/>
              <a:gdLst/>
              <a:ahLst/>
              <a:cxnLst/>
              <a:rect l="l" t="t" r="r" b="b"/>
              <a:pathLst>
                <a:path w="697" h="215" extrusionOk="0">
                  <a:moveTo>
                    <a:pt x="265" y="1"/>
                  </a:moveTo>
                  <a:cubicBezTo>
                    <a:pt x="177" y="1"/>
                    <a:pt x="87" y="11"/>
                    <a:pt x="0" y="18"/>
                  </a:cubicBezTo>
                  <a:cubicBezTo>
                    <a:pt x="155" y="117"/>
                    <a:pt x="300" y="215"/>
                    <a:pt x="470" y="215"/>
                  </a:cubicBezTo>
                  <a:cubicBezTo>
                    <a:pt x="540" y="215"/>
                    <a:pt x="615" y="198"/>
                    <a:pt x="696" y="157"/>
                  </a:cubicBezTo>
                  <a:cubicBezTo>
                    <a:pt x="570" y="31"/>
                    <a:pt x="419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9"/>
            <p:cNvSpPr/>
            <p:nvPr/>
          </p:nvSpPr>
          <p:spPr>
            <a:xfrm>
              <a:off x="4125525" y="4355975"/>
              <a:ext cx="10475" cy="11900"/>
            </a:xfrm>
            <a:custGeom>
              <a:avLst/>
              <a:gdLst/>
              <a:ahLst/>
              <a:cxnLst/>
              <a:rect l="l" t="t" r="r" b="b"/>
              <a:pathLst>
                <a:path w="419" h="476" extrusionOk="0">
                  <a:moveTo>
                    <a:pt x="242" y="0"/>
                  </a:moveTo>
                  <a:cubicBezTo>
                    <a:pt x="179" y="0"/>
                    <a:pt x="122" y="35"/>
                    <a:pt x="80" y="117"/>
                  </a:cubicBezTo>
                  <a:cubicBezTo>
                    <a:pt x="1" y="276"/>
                    <a:pt x="80" y="396"/>
                    <a:pt x="240" y="475"/>
                  </a:cubicBezTo>
                  <a:lnTo>
                    <a:pt x="240" y="296"/>
                  </a:lnTo>
                  <a:cubicBezTo>
                    <a:pt x="299" y="217"/>
                    <a:pt x="419" y="197"/>
                    <a:pt x="419" y="77"/>
                  </a:cubicBezTo>
                  <a:cubicBezTo>
                    <a:pt x="361" y="30"/>
                    <a:pt x="299" y="0"/>
                    <a:pt x="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9"/>
            <p:cNvSpPr/>
            <p:nvPr/>
          </p:nvSpPr>
          <p:spPr>
            <a:xfrm>
              <a:off x="4131500" y="4357900"/>
              <a:ext cx="8475" cy="5500"/>
            </a:xfrm>
            <a:custGeom>
              <a:avLst/>
              <a:gdLst/>
              <a:ahLst/>
              <a:cxnLst/>
              <a:rect l="l" t="t" r="r" b="b"/>
              <a:pathLst>
                <a:path w="339" h="220" extrusionOk="0">
                  <a:moveTo>
                    <a:pt x="180" y="0"/>
                  </a:moveTo>
                  <a:cubicBezTo>
                    <a:pt x="120" y="80"/>
                    <a:pt x="60" y="140"/>
                    <a:pt x="1" y="219"/>
                  </a:cubicBezTo>
                  <a:cubicBezTo>
                    <a:pt x="140" y="219"/>
                    <a:pt x="259" y="199"/>
                    <a:pt x="339" y="40"/>
                  </a:cubicBezTo>
                  <a:cubicBezTo>
                    <a:pt x="279" y="20"/>
                    <a:pt x="239" y="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9"/>
            <p:cNvSpPr/>
            <p:nvPr/>
          </p:nvSpPr>
          <p:spPr>
            <a:xfrm>
              <a:off x="4934675" y="4088850"/>
              <a:ext cx="25375" cy="7975"/>
            </a:xfrm>
            <a:custGeom>
              <a:avLst/>
              <a:gdLst/>
              <a:ahLst/>
              <a:cxnLst/>
              <a:rect l="l" t="t" r="r" b="b"/>
              <a:pathLst>
                <a:path w="1015" h="319" extrusionOk="0">
                  <a:moveTo>
                    <a:pt x="518" y="0"/>
                  </a:moveTo>
                  <a:cubicBezTo>
                    <a:pt x="458" y="0"/>
                    <a:pt x="398" y="40"/>
                    <a:pt x="339" y="80"/>
                  </a:cubicBezTo>
                  <a:cubicBezTo>
                    <a:pt x="179" y="120"/>
                    <a:pt x="60" y="120"/>
                    <a:pt x="0" y="259"/>
                  </a:cubicBezTo>
                  <a:cubicBezTo>
                    <a:pt x="159" y="259"/>
                    <a:pt x="319" y="299"/>
                    <a:pt x="498" y="299"/>
                  </a:cubicBezTo>
                  <a:cubicBezTo>
                    <a:pt x="657" y="259"/>
                    <a:pt x="896" y="319"/>
                    <a:pt x="1015" y="120"/>
                  </a:cubicBezTo>
                  <a:cubicBezTo>
                    <a:pt x="955" y="30"/>
                    <a:pt x="873" y="19"/>
                    <a:pt x="802" y="19"/>
                  </a:cubicBezTo>
                  <a:cubicBezTo>
                    <a:pt x="779" y="19"/>
                    <a:pt x="756" y="20"/>
                    <a:pt x="736" y="20"/>
                  </a:cubicBezTo>
                  <a:cubicBezTo>
                    <a:pt x="657" y="0"/>
                    <a:pt x="577" y="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9"/>
            <p:cNvSpPr/>
            <p:nvPr/>
          </p:nvSpPr>
          <p:spPr>
            <a:xfrm>
              <a:off x="5198750" y="4055025"/>
              <a:ext cx="125350" cy="27875"/>
            </a:xfrm>
            <a:custGeom>
              <a:avLst/>
              <a:gdLst/>
              <a:ahLst/>
              <a:cxnLst/>
              <a:rect l="l" t="t" r="r" b="b"/>
              <a:pathLst>
                <a:path w="5014" h="1115" extrusionOk="0">
                  <a:moveTo>
                    <a:pt x="3104" y="21"/>
                  </a:moveTo>
                  <a:cubicBezTo>
                    <a:pt x="3064" y="21"/>
                    <a:pt x="3024" y="40"/>
                    <a:pt x="2984" y="40"/>
                  </a:cubicBezTo>
                  <a:cubicBezTo>
                    <a:pt x="2706" y="80"/>
                    <a:pt x="2407" y="1"/>
                    <a:pt x="2189" y="220"/>
                  </a:cubicBezTo>
                  <a:cubicBezTo>
                    <a:pt x="1572" y="478"/>
                    <a:pt x="816" y="299"/>
                    <a:pt x="239" y="717"/>
                  </a:cubicBezTo>
                  <a:cubicBezTo>
                    <a:pt x="199" y="856"/>
                    <a:pt x="0" y="916"/>
                    <a:pt x="100" y="1115"/>
                  </a:cubicBezTo>
                  <a:cubicBezTo>
                    <a:pt x="339" y="1055"/>
                    <a:pt x="597" y="956"/>
                    <a:pt x="836" y="916"/>
                  </a:cubicBezTo>
                  <a:cubicBezTo>
                    <a:pt x="1993" y="822"/>
                    <a:pt x="3080" y="554"/>
                    <a:pt x="4228" y="554"/>
                  </a:cubicBezTo>
                  <a:cubicBezTo>
                    <a:pt x="4304" y="554"/>
                    <a:pt x="4380" y="555"/>
                    <a:pt x="4456" y="558"/>
                  </a:cubicBezTo>
                  <a:cubicBezTo>
                    <a:pt x="4492" y="558"/>
                    <a:pt x="4529" y="558"/>
                    <a:pt x="4566" y="558"/>
                  </a:cubicBezTo>
                  <a:cubicBezTo>
                    <a:pt x="4732" y="558"/>
                    <a:pt x="4899" y="545"/>
                    <a:pt x="5013" y="399"/>
                  </a:cubicBezTo>
                  <a:cubicBezTo>
                    <a:pt x="4679" y="76"/>
                    <a:pt x="4275" y="48"/>
                    <a:pt x="3859" y="48"/>
                  </a:cubicBezTo>
                  <a:cubicBezTo>
                    <a:pt x="3768" y="48"/>
                    <a:pt x="3677" y="49"/>
                    <a:pt x="3585" y="49"/>
                  </a:cubicBezTo>
                  <a:cubicBezTo>
                    <a:pt x="3424" y="49"/>
                    <a:pt x="3262" y="45"/>
                    <a:pt x="3104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9"/>
            <p:cNvSpPr/>
            <p:nvPr/>
          </p:nvSpPr>
          <p:spPr>
            <a:xfrm>
              <a:off x="4985400" y="4030175"/>
              <a:ext cx="51250" cy="26875"/>
            </a:xfrm>
            <a:custGeom>
              <a:avLst/>
              <a:gdLst/>
              <a:ahLst/>
              <a:cxnLst/>
              <a:rect l="l" t="t" r="r" b="b"/>
              <a:pathLst>
                <a:path w="2050" h="1075" extrusionOk="0">
                  <a:moveTo>
                    <a:pt x="259" y="0"/>
                  </a:moveTo>
                  <a:cubicBezTo>
                    <a:pt x="219" y="219"/>
                    <a:pt x="319" y="497"/>
                    <a:pt x="100" y="696"/>
                  </a:cubicBezTo>
                  <a:cubicBezTo>
                    <a:pt x="20" y="716"/>
                    <a:pt x="0" y="776"/>
                    <a:pt x="60" y="855"/>
                  </a:cubicBezTo>
                  <a:cubicBezTo>
                    <a:pt x="199" y="875"/>
                    <a:pt x="358" y="915"/>
                    <a:pt x="418" y="1074"/>
                  </a:cubicBezTo>
                  <a:cubicBezTo>
                    <a:pt x="542" y="826"/>
                    <a:pt x="642" y="542"/>
                    <a:pt x="916" y="542"/>
                  </a:cubicBezTo>
                  <a:cubicBezTo>
                    <a:pt x="993" y="542"/>
                    <a:pt x="1084" y="564"/>
                    <a:pt x="1194" y="617"/>
                  </a:cubicBezTo>
                  <a:cubicBezTo>
                    <a:pt x="1328" y="678"/>
                    <a:pt x="1492" y="701"/>
                    <a:pt x="1658" y="701"/>
                  </a:cubicBezTo>
                  <a:cubicBezTo>
                    <a:pt x="1763" y="701"/>
                    <a:pt x="1870" y="692"/>
                    <a:pt x="1970" y="676"/>
                  </a:cubicBezTo>
                  <a:cubicBezTo>
                    <a:pt x="1990" y="676"/>
                    <a:pt x="1990" y="657"/>
                    <a:pt x="2010" y="617"/>
                  </a:cubicBezTo>
                  <a:cubicBezTo>
                    <a:pt x="2049" y="597"/>
                    <a:pt x="2049" y="557"/>
                    <a:pt x="1990" y="517"/>
                  </a:cubicBezTo>
                  <a:cubicBezTo>
                    <a:pt x="1870" y="458"/>
                    <a:pt x="1870" y="318"/>
                    <a:pt x="1811" y="199"/>
                  </a:cubicBezTo>
                  <a:cubicBezTo>
                    <a:pt x="1592" y="119"/>
                    <a:pt x="1313" y="179"/>
                    <a:pt x="1114" y="20"/>
                  </a:cubicBezTo>
                  <a:cubicBezTo>
                    <a:pt x="816" y="0"/>
                    <a:pt x="557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9"/>
            <p:cNvSpPr/>
            <p:nvPr/>
          </p:nvSpPr>
          <p:spPr>
            <a:xfrm>
              <a:off x="5099775" y="4076900"/>
              <a:ext cx="73625" cy="17050"/>
            </a:xfrm>
            <a:custGeom>
              <a:avLst/>
              <a:gdLst/>
              <a:ahLst/>
              <a:cxnLst/>
              <a:rect l="l" t="t" r="r" b="b"/>
              <a:pathLst>
                <a:path w="2945" h="682" extrusionOk="0">
                  <a:moveTo>
                    <a:pt x="2666" y="81"/>
                  </a:moveTo>
                  <a:cubicBezTo>
                    <a:pt x="1771" y="200"/>
                    <a:pt x="856" y="1"/>
                    <a:pt x="1" y="399"/>
                  </a:cubicBezTo>
                  <a:cubicBezTo>
                    <a:pt x="125" y="568"/>
                    <a:pt x="294" y="584"/>
                    <a:pt x="467" y="584"/>
                  </a:cubicBezTo>
                  <a:cubicBezTo>
                    <a:pt x="507" y="584"/>
                    <a:pt x="547" y="583"/>
                    <a:pt x="586" y="583"/>
                  </a:cubicBezTo>
                  <a:cubicBezTo>
                    <a:pt x="679" y="583"/>
                    <a:pt x="771" y="587"/>
                    <a:pt x="856" y="618"/>
                  </a:cubicBezTo>
                  <a:cubicBezTo>
                    <a:pt x="1125" y="631"/>
                    <a:pt x="1377" y="681"/>
                    <a:pt x="1628" y="681"/>
                  </a:cubicBezTo>
                  <a:cubicBezTo>
                    <a:pt x="1748" y="681"/>
                    <a:pt x="1868" y="670"/>
                    <a:pt x="1990" y="638"/>
                  </a:cubicBezTo>
                  <a:cubicBezTo>
                    <a:pt x="2249" y="478"/>
                    <a:pt x="2567" y="578"/>
                    <a:pt x="2845" y="419"/>
                  </a:cubicBezTo>
                  <a:cubicBezTo>
                    <a:pt x="2945" y="220"/>
                    <a:pt x="2806" y="140"/>
                    <a:pt x="2666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9"/>
            <p:cNvSpPr/>
            <p:nvPr/>
          </p:nvSpPr>
          <p:spPr>
            <a:xfrm>
              <a:off x="5166425" y="4071450"/>
              <a:ext cx="39300" cy="15950"/>
            </a:xfrm>
            <a:custGeom>
              <a:avLst/>
              <a:gdLst/>
              <a:ahLst/>
              <a:cxnLst/>
              <a:rect l="l" t="t" r="r" b="b"/>
              <a:pathLst>
                <a:path w="1572" h="638" extrusionOk="0">
                  <a:moveTo>
                    <a:pt x="1572" y="60"/>
                  </a:moveTo>
                  <a:lnTo>
                    <a:pt x="1572" y="60"/>
                  </a:lnTo>
                  <a:cubicBezTo>
                    <a:pt x="1035" y="120"/>
                    <a:pt x="498" y="0"/>
                    <a:pt x="0" y="299"/>
                  </a:cubicBezTo>
                  <a:cubicBezTo>
                    <a:pt x="40" y="418"/>
                    <a:pt x="120" y="517"/>
                    <a:pt x="179" y="637"/>
                  </a:cubicBezTo>
                  <a:cubicBezTo>
                    <a:pt x="238" y="631"/>
                    <a:pt x="297" y="629"/>
                    <a:pt x="357" y="629"/>
                  </a:cubicBezTo>
                  <a:cubicBezTo>
                    <a:pt x="482" y="629"/>
                    <a:pt x="609" y="637"/>
                    <a:pt x="737" y="637"/>
                  </a:cubicBezTo>
                  <a:cubicBezTo>
                    <a:pt x="965" y="637"/>
                    <a:pt x="1195" y="610"/>
                    <a:pt x="1413" y="458"/>
                  </a:cubicBezTo>
                  <a:cubicBezTo>
                    <a:pt x="1472" y="338"/>
                    <a:pt x="1512" y="199"/>
                    <a:pt x="1572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9"/>
            <p:cNvSpPr/>
            <p:nvPr/>
          </p:nvSpPr>
          <p:spPr>
            <a:xfrm>
              <a:off x="5192275" y="4051600"/>
              <a:ext cx="84575" cy="7175"/>
            </a:xfrm>
            <a:custGeom>
              <a:avLst/>
              <a:gdLst/>
              <a:ahLst/>
              <a:cxnLst/>
              <a:rect l="l" t="t" r="r" b="b"/>
              <a:pathLst>
                <a:path w="3383" h="287" extrusionOk="0">
                  <a:moveTo>
                    <a:pt x="1762" y="1"/>
                  </a:moveTo>
                  <a:cubicBezTo>
                    <a:pt x="1177" y="1"/>
                    <a:pt x="589" y="38"/>
                    <a:pt x="1" y="38"/>
                  </a:cubicBezTo>
                  <a:cubicBezTo>
                    <a:pt x="399" y="168"/>
                    <a:pt x="811" y="187"/>
                    <a:pt x="1227" y="187"/>
                  </a:cubicBezTo>
                  <a:cubicBezTo>
                    <a:pt x="1411" y="187"/>
                    <a:pt x="1596" y="183"/>
                    <a:pt x="1781" y="183"/>
                  </a:cubicBezTo>
                  <a:cubicBezTo>
                    <a:pt x="2011" y="183"/>
                    <a:pt x="2241" y="190"/>
                    <a:pt x="2467" y="217"/>
                  </a:cubicBezTo>
                  <a:cubicBezTo>
                    <a:pt x="2607" y="267"/>
                    <a:pt x="2746" y="287"/>
                    <a:pt x="2883" y="287"/>
                  </a:cubicBezTo>
                  <a:cubicBezTo>
                    <a:pt x="3019" y="287"/>
                    <a:pt x="3154" y="267"/>
                    <a:pt x="3283" y="237"/>
                  </a:cubicBezTo>
                  <a:cubicBezTo>
                    <a:pt x="3323" y="217"/>
                    <a:pt x="3363" y="197"/>
                    <a:pt x="3383" y="158"/>
                  </a:cubicBezTo>
                  <a:cubicBezTo>
                    <a:pt x="2846" y="33"/>
                    <a:pt x="2305" y="1"/>
                    <a:pt x="1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9"/>
            <p:cNvSpPr/>
            <p:nvPr/>
          </p:nvSpPr>
          <p:spPr>
            <a:xfrm>
              <a:off x="5052050" y="4083775"/>
              <a:ext cx="44275" cy="12550"/>
            </a:xfrm>
            <a:custGeom>
              <a:avLst/>
              <a:gdLst/>
              <a:ahLst/>
              <a:cxnLst/>
              <a:rect l="l" t="t" r="r" b="b"/>
              <a:pathLst>
                <a:path w="1771" h="502" extrusionOk="0">
                  <a:moveTo>
                    <a:pt x="1544" y="0"/>
                  </a:moveTo>
                  <a:cubicBezTo>
                    <a:pt x="1512" y="0"/>
                    <a:pt x="1480" y="7"/>
                    <a:pt x="1452" y="24"/>
                  </a:cubicBezTo>
                  <a:cubicBezTo>
                    <a:pt x="1214" y="148"/>
                    <a:pt x="966" y="181"/>
                    <a:pt x="712" y="181"/>
                  </a:cubicBezTo>
                  <a:cubicBezTo>
                    <a:pt x="478" y="181"/>
                    <a:pt x="239" y="153"/>
                    <a:pt x="0" y="144"/>
                  </a:cubicBezTo>
                  <a:lnTo>
                    <a:pt x="0" y="462"/>
                  </a:lnTo>
                  <a:cubicBezTo>
                    <a:pt x="477" y="462"/>
                    <a:pt x="935" y="502"/>
                    <a:pt x="1412" y="502"/>
                  </a:cubicBezTo>
                  <a:cubicBezTo>
                    <a:pt x="1472" y="462"/>
                    <a:pt x="1512" y="462"/>
                    <a:pt x="1572" y="462"/>
                  </a:cubicBezTo>
                  <a:cubicBezTo>
                    <a:pt x="1611" y="442"/>
                    <a:pt x="1671" y="402"/>
                    <a:pt x="1691" y="343"/>
                  </a:cubicBezTo>
                  <a:cubicBezTo>
                    <a:pt x="1731" y="263"/>
                    <a:pt x="1770" y="203"/>
                    <a:pt x="1770" y="104"/>
                  </a:cubicBezTo>
                  <a:cubicBezTo>
                    <a:pt x="1713" y="47"/>
                    <a:pt x="1626" y="0"/>
                    <a:pt x="1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9"/>
            <p:cNvSpPr/>
            <p:nvPr/>
          </p:nvSpPr>
          <p:spPr>
            <a:xfrm>
              <a:off x="4916275" y="4082300"/>
              <a:ext cx="35825" cy="8550"/>
            </a:xfrm>
            <a:custGeom>
              <a:avLst/>
              <a:gdLst/>
              <a:ahLst/>
              <a:cxnLst/>
              <a:rect l="l" t="t" r="r" b="b"/>
              <a:pathLst>
                <a:path w="1433" h="342" extrusionOk="0">
                  <a:moveTo>
                    <a:pt x="788" y="0"/>
                  </a:moveTo>
                  <a:cubicBezTo>
                    <a:pt x="585" y="0"/>
                    <a:pt x="380" y="34"/>
                    <a:pt x="177" y="34"/>
                  </a:cubicBezTo>
                  <a:cubicBezTo>
                    <a:pt x="118" y="34"/>
                    <a:pt x="59" y="31"/>
                    <a:pt x="0" y="24"/>
                  </a:cubicBezTo>
                  <a:lnTo>
                    <a:pt x="0" y="24"/>
                  </a:lnTo>
                  <a:cubicBezTo>
                    <a:pt x="150" y="183"/>
                    <a:pt x="343" y="183"/>
                    <a:pt x="537" y="183"/>
                  </a:cubicBezTo>
                  <a:cubicBezTo>
                    <a:pt x="731" y="183"/>
                    <a:pt x="925" y="183"/>
                    <a:pt x="1075" y="342"/>
                  </a:cubicBezTo>
                  <a:lnTo>
                    <a:pt x="1234" y="342"/>
                  </a:lnTo>
                  <a:cubicBezTo>
                    <a:pt x="1273" y="302"/>
                    <a:pt x="1333" y="282"/>
                    <a:pt x="1393" y="282"/>
                  </a:cubicBezTo>
                  <a:cubicBezTo>
                    <a:pt x="1393" y="262"/>
                    <a:pt x="1433" y="223"/>
                    <a:pt x="1433" y="203"/>
                  </a:cubicBezTo>
                  <a:cubicBezTo>
                    <a:pt x="1224" y="39"/>
                    <a:pt x="1007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9"/>
            <p:cNvSpPr/>
            <p:nvPr/>
          </p:nvSpPr>
          <p:spPr>
            <a:xfrm>
              <a:off x="4950100" y="4086400"/>
              <a:ext cx="40800" cy="5450"/>
            </a:xfrm>
            <a:custGeom>
              <a:avLst/>
              <a:gdLst/>
              <a:ahLst/>
              <a:cxnLst/>
              <a:rect l="l" t="t" r="r" b="b"/>
              <a:pathLst>
                <a:path w="1632" h="218" extrusionOk="0">
                  <a:moveTo>
                    <a:pt x="941" y="0"/>
                  </a:moveTo>
                  <a:cubicBezTo>
                    <a:pt x="724" y="0"/>
                    <a:pt x="504" y="30"/>
                    <a:pt x="287" y="30"/>
                  </a:cubicBezTo>
                  <a:cubicBezTo>
                    <a:pt x="218" y="30"/>
                    <a:pt x="148" y="27"/>
                    <a:pt x="80" y="19"/>
                  </a:cubicBezTo>
                  <a:lnTo>
                    <a:pt x="40" y="39"/>
                  </a:lnTo>
                  <a:cubicBezTo>
                    <a:pt x="40" y="39"/>
                    <a:pt x="20" y="59"/>
                    <a:pt x="20" y="98"/>
                  </a:cubicBezTo>
                  <a:cubicBezTo>
                    <a:pt x="0" y="118"/>
                    <a:pt x="20" y="138"/>
                    <a:pt x="80" y="158"/>
                  </a:cubicBezTo>
                  <a:cubicBezTo>
                    <a:pt x="179" y="178"/>
                    <a:pt x="298" y="178"/>
                    <a:pt x="398" y="218"/>
                  </a:cubicBezTo>
                  <a:cubicBezTo>
                    <a:pt x="796" y="218"/>
                    <a:pt x="1213" y="218"/>
                    <a:pt x="1631" y="178"/>
                  </a:cubicBezTo>
                  <a:cubicBezTo>
                    <a:pt x="1407" y="35"/>
                    <a:pt x="1175" y="0"/>
                    <a:pt x="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9"/>
            <p:cNvSpPr/>
            <p:nvPr/>
          </p:nvSpPr>
          <p:spPr>
            <a:xfrm>
              <a:off x="5091825" y="4086850"/>
              <a:ext cx="30350" cy="8475"/>
            </a:xfrm>
            <a:custGeom>
              <a:avLst/>
              <a:gdLst/>
              <a:ahLst/>
              <a:cxnLst/>
              <a:rect l="l" t="t" r="r" b="b"/>
              <a:pathLst>
                <a:path w="1214" h="339" extrusionOk="0">
                  <a:moveTo>
                    <a:pt x="199" y="1"/>
                  </a:moveTo>
                  <a:cubicBezTo>
                    <a:pt x="120" y="41"/>
                    <a:pt x="80" y="120"/>
                    <a:pt x="0" y="200"/>
                  </a:cubicBezTo>
                  <a:cubicBezTo>
                    <a:pt x="89" y="272"/>
                    <a:pt x="187" y="286"/>
                    <a:pt x="289" y="286"/>
                  </a:cubicBezTo>
                  <a:cubicBezTo>
                    <a:pt x="351" y="286"/>
                    <a:pt x="415" y="281"/>
                    <a:pt x="479" y="281"/>
                  </a:cubicBezTo>
                  <a:cubicBezTo>
                    <a:pt x="567" y="281"/>
                    <a:pt x="654" y="291"/>
                    <a:pt x="736" y="339"/>
                  </a:cubicBezTo>
                  <a:lnTo>
                    <a:pt x="1015" y="339"/>
                  </a:lnTo>
                  <a:cubicBezTo>
                    <a:pt x="1095" y="299"/>
                    <a:pt x="1194" y="299"/>
                    <a:pt x="1214" y="180"/>
                  </a:cubicBezTo>
                  <a:cubicBezTo>
                    <a:pt x="1101" y="48"/>
                    <a:pt x="960" y="23"/>
                    <a:pt x="812" y="23"/>
                  </a:cubicBezTo>
                  <a:cubicBezTo>
                    <a:pt x="725" y="23"/>
                    <a:pt x="634" y="32"/>
                    <a:pt x="545" y="32"/>
                  </a:cubicBezTo>
                  <a:cubicBezTo>
                    <a:pt x="468" y="32"/>
                    <a:pt x="392" y="25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9"/>
            <p:cNvSpPr/>
            <p:nvPr/>
          </p:nvSpPr>
          <p:spPr>
            <a:xfrm>
              <a:off x="4823775" y="4056700"/>
              <a:ext cx="26875" cy="8475"/>
            </a:xfrm>
            <a:custGeom>
              <a:avLst/>
              <a:gdLst/>
              <a:ahLst/>
              <a:cxnLst/>
              <a:rect l="l" t="t" r="r" b="b"/>
              <a:pathLst>
                <a:path w="1075" h="339" extrusionOk="0">
                  <a:moveTo>
                    <a:pt x="170" y="1"/>
                  </a:moveTo>
                  <a:cubicBezTo>
                    <a:pt x="114" y="1"/>
                    <a:pt x="58" y="5"/>
                    <a:pt x="0" y="13"/>
                  </a:cubicBezTo>
                  <a:cubicBezTo>
                    <a:pt x="185" y="297"/>
                    <a:pt x="451" y="338"/>
                    <a:pt x="733" y="338"/>
                  </a:cubicBezTo>
                  <a:cubicBezTo>
                    <a:pt x="846" y="338"/>
                    <a:pt x="961" y="332"/>
                    <a:pt x="1074" y="332"/>
                  </a:cubicBezTo>
                  <a:cubicBezTo>
                    <a:pt x="802" y="144"/>
                    <a:pt x="500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9"/>
            <p:cNvSpPr/>
            <p:nvPr/>
          </p:nvSpPr>
          <p:spPr>
            <a:xfrm>
              <a:off x="5253950" y="4057025"/>
              <a:ext cx="20425" cy="3700"/>
            </a:xfrm>
            <a:custGeom>
              <a:avLst/>
              <a:gdLst/>
              <a:ahLst/>
              <a:cxnLst/>
              <a:rect l="l" t="t" r="r" b="b"/>
              <a:pathLst>
                <a:path w="817" h="148" extrusionOk="0">
                  <a:moveTo>
                    <a:pt x="0" y="0"/>
                  </a:moveTo>
                  <a:lnTo>
                    <a:pt x="0" y="140"/>
                  </a:lnTo>
                  <a:cubicBezTo>
                    <a:pt x="29" y="138"/>
                    <a:pt x="57" y="137"/>
                    <a:pt x="86" y="137"/>
                  </a:cubicBezTo>
                  <a:cubicBezTo>
                    <a:pt x="190" y="137"/>
                    <a:pt x="295" y="147"/>
                    <a:pt x="398" y="147"/>
                  </a:cubicBezTo>
                  <a:cubicBezTo>
                    <a:pt x="546" y="147"/>
                    <a:pt x="690" y="126"/>
                    <a:pt x="816" y="20"/>
                  </a:cubicBezTo>
                  <a:cubicBezTo>
                    <a:pt x="557" y="20"/>
                    <a:pt x="27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9"/>
            <p:cNvSpPr/>
            <p:nvPr/>
          </p:nvSpPr>
          <p:spPr>
            <a:xfrm>
              <a:off x="4815325" y="40475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0"/>
                    <a:pt x="60" y="179"/>
                    <a:pt x="139" y="199"/>
                  </a:cubicBezTo>
                  <a:cubicBezTo>
                    <a:pt x="139" y="100"/>
                    <a:pt x="10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9"/>
            <p:cNvSpPr/>
            <p:nvPr/>
          </p:nvSpPr>
          <p:spPr>
            <a:xfrm>
              <a:off x="5034625" y="4043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159"/>
                  </a:lnTo>
                  <a:cubicBezTo>
                    <a:pt x="41" y="159"/>
                    <a:pt x="120" y="159"/>
                    <a:pt x="180" y="179"/>
                  </a:cubicBezTo>
                  <a:cubicBezTo>
                    <a:pt x="12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9"/>
            <p:cNvSpPr/>
            <p:nvPr/>
          </p:nvSpPr>
          <p:spPr>
            <a:xfrm>
              <a:off x="4819300" y="405205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0"/>
                  </a:moveTo>
                  <a:cubicBezTo>
                    <a:pt x="139" y="0"/>
                    <a:pt x="60" y="20"/>
                    <a:pt x="0" y="20"/>
                  </a:cubicBezTo>
                  <a:cubicBezTo>
                    <a:pt x="0" y="120"/>
                    <a:pt x="80" y="199"/>
                    <a:pt x="179" y="199"/>
                  </a:cubicBezTo>
                  <a:cubicBezTo>
                    <a:pt x="199" y="12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9"/>
            <p:cNvSpPr/>
            <p:nvPr/>
          </p:nvSpPr>
          <p:spPr>
            <a:xfrm>
              <a:off x="4855100" y="4395950"/>
              <a:ext cx="25875" cy="6725"/>
            </a:xfrm>
            <a:custGeom>
              <a:avLst/>
              <a:gdLst/>
              <a:ahLst/>
              <a:cxnLst/>
              <a:rect l="l" t="t" r="r" b="b"/>
              <a:pathLst>
                <a:path w="1035" h="269" extrusionOk="0">
                  <a:moveTo>
                    <a:pt x="577" y="0"/>
                  </a:moveTo>
                  <a:cubicBezTo>
                    <a:pt x="493" y="0"/>
                    <a:pt x="408" y="30"/>
                    <a:pt x="319" y="90"/>
                  </a:cubicBezTo>
                  <a:cubicBezTo>
                    <a:pt x="199" y="90"/>
                    <a:pt x="60" y="90"/>
                    <a:pt x="1" y="249"/>
                  </a:cubicBezTo>
                  <a:cubicBezTo>
                    <a:pt x="339" y="269"/>
                    <a:pt x="697" y="269"/>
                    <a:pt x="1035" y="269"/>
                  </a:cubicBezTo>
                  <a:cubicBezTo>
                    <a:pt x="995" y="209"/>
                    <a:pt x="935" y="169"/>
                    <a:pt x="836" y="90"/>
                  </a:cubicBezTo>
                  <a:cubicBezTo>
                    <a:pt x="746" y="30"/>
                    <a:pt x="662" y="0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9"/>
            <p:cNvSpPr/>
            <p:nvPr/>
          </p:nvSpPr>
          <p:spPr>
            <a:xfrm>
              <a:off x="4863550" y="4393700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1" y="1"/>
                  </a:moveTo>
                  <a:lnTo>
                    <a:pt x="1" y="180"/>
                  </a:lnTo>
                  <a:lnTo>
                    <a:pt x="518" y="180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9"/>
            <p:cNvSpPr/>
            <p:nvPr/>
          </p:nvSpPr>
          <p:spPr>
            <a:xfrm>
              <a:off x="4626325" y="4356525"/>
              <a:ext cx="5500" cy="1900"/>
            </a:xfrm>
            <a:custGeom>
              <a:avLst/>
              <a:gdLst/>
              <a:ahLst/>
              <a:cxnLst/>
              <a:rect l="l" t="t" r="r" b="b"/>
              <a:pathLst>
                <a:path w="220" h="76" extrusionOk="0">
                  <a:moveTo>
                    <a:pt x="103" y="1"/>
                  </a:moveTo>
                  <a:cubicBezTo>
                    <a:pt x="66" y="1"/>
                    <a:pt x="31" y="26"/>
                    <a:pt x="1" y="75"/>
                  </a:cubicBezTo>
                  <a:lnTo>
                    <a:pt x="220" y="75"/>
                  </a:lnTo>
                  <a:cubicBezTo>
                    <a:pt x="180" y="26"/>
                    <a:pt x="140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9"/>
            <p:cNvSpPr/>
            <p:nvPr/>
          </p:nvSpPr>
          <p:spPr>
            <a:xfrm>
              <a:off x="4850625" y="439165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104" y="0"/>
                  </a:moveTo>
                  <a:cubicBezTo>
                    <a:pt x="73" y="0"/>
                    <a:pt x="42" y="31"/>
                    <a:pt x="0" y="83"/>
                  </a:cubicBezTo>
                  <a:lnTo>
                    <a:pt x="199" y="83"/>
                  </a:lnTo>
                  <a:cubicBezTo>
                    <a:pt x="161" y="26"/>
                    <a:pt x="132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9"/>
            <p:cNvSpPr/>
            <p:nvPr/>
          </p:nvSpPr>
          <p:spPr>
            <a:xfrm>
              <a:off x="5392200" y="4230850"/>
              <a:ext cx="125350" cy="19650"/>
            </a:xfrm>
            <a:custGeom>
              <a:avLst/>
              <a:gdLst/>
              <a:ahLst/>
              <a:cxnLst/>
              <a:rect l="l" t="t" r="r" b="b"/>
              <a:pathLst>
                <a:path w="5014" h="786" extrusionOk="0">
                  <a:moveTo>
                    <a:pt x="4381" y="0"/>
                  </a:moveTo>
                  <a:cubicBezTo>
                    <a:pt x="2987" y="0"/>
                    <a:pt x="1626" y="423"/>
                    <a:pt x="219" y="527"/>
                  </a:cubicBezTo>
                  <a:cubicBezTo>
                    <a:pt x="140" y="547"/>
                    <a:pt x="100" y="567"/>
                    <a:pt x="40" y="607"/>
                  </a:cubicBezTo>
                  <a:cubicBezTo>
                    <a:pt x="40" y="607"/>
                    <a:pt x="21" y="607"/>
                    <a:pt x="1" y="646"/>
                  </a:cubicBezTo>
                  <a:cubicBezTo>
                    <a:pt x="1" y="706"/>
                    <a:pt x="21" y="726"/>
                    <a:pt x="60" y="786"/>
                  </a:cubicBezTo>
                  <a:lnTo>
                    <a:pt x="597" y="786"/>
                  </a:lnTo>
                  <a:cubicBezTo>
                    <a:pt x="717" y="696"/>
                    <a:pt x="847" y="676"/>
                    <a:pt x="981" y="676"/>
                  </a:cubicBezTo>
                  <a:cubicBezTo>
                    <a:pt x="1084" y="676"/>
                    <a:pt x="1190" y="688"/>
                    <a:pt x="1293" y="688"/>
                  </a:cubicBezTo>
                  <a:cubicBezTo>
                    <a:pt x="1411" y="688"/>
                    <a:pt x="1526" y="673"/>
                    <a:pt x="1632" y="607"/>
                  </a:cubicBezTo>
                  <a:cubicBezTo>
                    <a:pt x="2030" y="607"/>
                    <a:pt x="2428" y="547"/>
                    <a:pt x="2805" y="368"/>
                  </a:cubicBezTo>
                  <a:cubicBezTo>
                    <a:pt x="3054" y="275"/>
                    <a:pt x="3313" y="208"/>
                    <a:pt x="3572" y="208"/>
                  </a:cubicBezTo>
                  <a:cubicBezTo>
                    <a:pt x="3811" y="208"/>
                    <a:pt x="4049" y="265"/>
                    <a:pt x="4278" y="408"/>
                  </a:cubicBezTo>
                  <a:cubicBezTo>
                    <a:pt x="4238" y="408"/>
                    <a:pt x="4238" y="408"/>
                    <a:pt x="4218" y="447"/>
                  </a:cubicBezTo>
                  <a:cubicBezTo>
                    <a:pt x="4218" y="487"/>
                    <a:pt x="4238" y="527"/>
                    <a:pt x="4297" y="547"/>
                  </a:cubicBezTo>
                  <a:cubicBezTo>
                    <a:pt x="4371" y="547"/>
                    <a:pt x="4446" y="551"/>
                    <a:pt x="4522" y="551"/>
                  </a:cubicBezTo>
                  <a:cubicBezTo>
                    <a:pt x="4692" y="551"/>
                    <a:pt x="4862" y="532"/>
                    <a:pt x="5014" y="408"/>
                  </a:cubicBezTo>
                  <a:cubicBezTo>
                    <a:pt x="4994" y="288"/>
                    <a:pt x="4994" y="149"/>
                    <a:pt x="4994" y="30"/>
                  </a:cubicBezTo>
                  <a:cubicBezTo>
                    <a:pt x="4789" y="9"/>
                    <a:pt x="4585" y="0"/>
                    <a:pt x="43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9"/>
            <p:cNvSpPr/>
            <p:nvPr/>
          </p:nvSpPr>
          <p:spPr>
            <a:xfrm>
              <a:off x="5551850" y="4248200"/>
              <a:ext cx="25875" cy="9775"/>
            </a:xfrm>
            <a:custGeom>
              <a:avLst/>
              <a:gdLst/>
              <a:ahLst/>
              <a:cxnLst/>
              <a:rect l="l" t="t" r="r" b="b"/>
              <a:pathLst>
                <a:path w="1035" h="391" extrusionOk="0">
                  <a:moveTo>
                    <a:pt x="885" y="1"/>
                  </a:moveTo>
                  <a:cubicBezTo>
                    <a:pt x="590" y="1"/>
                    <a:pt x="295" y="159"/>
                    <a:pt x="0" y="211"/>
                  </a:cubicBezTo>
                  <a:cubicBezTo>
                    <a:pt x="138" y="358"/>
                    <a:pt x="298" y="391"/>
                    <a:pt x="463" y="391"/>
                  </a:cubicBezTo>
                  <a:cubicBezTo>
                    <a:pt x="591" y="391"/>
                    <a:pt x="723" y="371"/>
                    <a:pt x="850" y="371"/>
                  </a:cubicBezTo>
                  <a:cubicBezTo>
                    <a:pt x="913" y="371"/>
                    <a:pt x="975" y="376"/>
                    <a:pt x="1035" y="390"/>
                  </a:cubicBezTo>
                  <a:cubicBezTo>
                    <a:pt x="1035" y="251"/>
                    <a:pt x="1015" y="131"/>
                    <a:pt x="1015" y="12"/>
                  </a:cubicBezTo>
                  <a:cubicBezTo>
                    <a:pt x="971" y="4"/>
                    <a:pt x="928" y="1"/>
                    <a:pt x="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9"/>
            <p:cNvSpPr/>
            <p:nvPr/>
          </p:nvSpPr>
          <p:spPr>
            <a:xfrm>
              <a:off x="5464325" y="4242825"/>
              <a:ext cx="23400" cy="6675"/>
            </a:xfrm>
            <a:custGeom>
              <a:avLst/>
              <a:gdLst/>
              <a:ahLst/>
              <a:cxnLst/>
              <a:rect l="l" t="t" r="r" b="b"/>
              <a:pathLst>
                <a:path w="936" h="267" extrusionOk="0">
                  <a:moveTo>
                    <a:pt x="570" y="1"/>
                  </a:moveTo>
                  <a:cubicBezTo>
                    <a:pt x="361" y="1"/>
                    <a:pt x="165" y="90"/>
                    <a:pt x="0" y="267"/>
                  </a:cubicBezTo>
                  <a:cubicBezTo>
                    <a:pt x="298" y="267"/>
                    <a:pt x="597" y="247"/>
                    <a:pt x="855" y="227"/>
                  </a:cubicBezTo>
                  <a:cubicBezTo>
                    <a:pt x="875" y="167"/>
                    <a:pt x="915" y="147"/>
                    <a:pt x="935" y="88"/>
                  </a:cubicBezTo>
                  <a:cubicBezTo>
                    <a:pt x="812" y="30"/>
                    <a:pt x="689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9"/>
            <p:cNvSpPr/>
            <p:nvPr/>
          </p:nvSpPr>
          <p:spPr>
            <a:xfrm>
              <a:off x="5450875" y="4249475"/>
              <a:ext cx="10975" cy="4100"/>
            </a:xfrm>
            <a:custGeom>
              <a:avLst/>
              <a:gdLst/>
              <a:ahLst/>
              <a:cxnLst/>
              <a:rect l="l" t="t" r="r" b="b"/>
              <a:pathLst>
                <a:path w="439" h="164" extrusionOk="0">
                  <a:moveTo>
                    <a:pt x="439" y="1"/>
                  </a:moveTo>
                  <a:cubicBezTo>
                    <a:pt x="279" y="1"/>
                    <a:pt x="100" y="1"/>
                    <a:pt x="1" y="160"/>
                  </a:cubicBezTo>
                  <a:cubicBezTo>
                    <a:pt x="24" y="162"/>
                    <a:pt x="46" y="164"/>
                    <a:pt x="68" y="164"/>
                  </a:cubicBezTo>
                  <a:cubicBezTo>
                    <a:pt x="219" y="164"/>
                    <a:pt x="352" y="105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9"/>
            <p:cNvSpPr/>
            <p:nvPr/>
          </p:nvSpPr>
          <p:spPr>
            <a:xfrm>
              <a:off x="5490175" y="4240025"/>
              <a:ext cx="8975" cy="6000"/>
            </a:xfrm>
            <a:custGeom>
              <a:avLst/>
              <a:gdLst/>
              <a:ahLst/>
              <a:cxnLst/>
              <a:rect l="l" t="t" r="r" b="b"/>
              <a:pathLst>
                <a:path w="359" h="240" extrusionOk="0">
                  <a:moveTo>
                    <a:pt x="359" y="1"/>
                  </a:moveTo>
                  <a:cubicBezTo>
                    <a:pt x="199" y="1"/>
                    <a:pt x="80" y="60"/>
                    <a:pt x="0" y="240"/>
                  </a:cubicBezTo>
                  <a:cubicBezTo>
                    <a:pt x="100" y="220"/>
                    <a:pt x="219" y="180"/>
                    <a:pt x="359" y="18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9"/>
            <p:cNvSpPr/>
            <p:nvPr/>
          </p:nvSpPr>
          <p:spPr>
            <a:xfrm>
              <a:off x="4292625" y="4414575"/>
              <a:ext cx="95025" cy="66175"/>
            </a:xfrm>
            <a:custGeom>
              <a:avLst/>
              <a:gdLst/>
              <a:ahLst/>
              <a:cxnLst/>
              <a:rect l="l" t="t" r="r" b="b"/>
              <a:pathLst>
                <a:path w="3801" h="2647" extrusionOk="0">
                  <a:moveTo>
                    <a:pt x="220" y="0"/>
                  </a:moveTo>
                  <a:cubicBezTo>
                    <a:pt x="166" y="0"/>
                    <a:pt x="113" y="17"/>
                    <a:pt x="61" y="61"/>
                  </a:cubicBezTo>
                  <a:cubicBezTo>
                    <a:pt x="1" y="439"/>
                    <a:pt x="41" y="817"/>
                    <a:pt x="61" y="1175"/>
                  </a:cubicBezTo>
                  <a:cubicBezTo>
                    <a:pt x="79" y="1530"/>
                    <a:pt x="238" y="1815"/>
                    <a:pt x="621" y="1815"/>
                  </a:cubicBezTo>
                  <a:cubicBezTo>
                    <a:pt x="645" y="1815"/>
                    <a:pt x="671" y="1814"/>
                    <a:pt x="697" y="1811"/>
                  </a:cubicBezTo>
                  <a:cubicBezTo>
                    <a:pt x="748" y="1805"/>
                    <a:pt x="798" y="1802"/>
                    <a:pt x="848" y="1802"/>
                  </a:cubicBezTo>
                  <a:cubicBezTo>
                    <a:pt x="1166" y="1802"/>
                    <a:pt x="1468" y="1913"/>
                    <a:pt x="1773" y="1913"/>
                  </a:cubicBezTo>
                  <a:cubicBezTo>
                    <a:pt x="1872" y="1913"/>
                    <a:pt x="1970" y="1901"/>
                    <a:pt x="2070" y="1871"/>
                  </a:cubicBezTo>
                  <a:cubicBezTo>
                    <a:pt x="2099" y="1864"/>
                    <a:pt x="2127" y="1861"/>
                    <a:pt x="2153" y="1861"/>
                  </a:cubicBezTo>
                  <a:cubicBezTo>
                    <a:pt x="2359" y="1861"/>
                    <a:pt x="2479" y="2057"/>
                    <a:pt x="2567" y="2269"/>
                  </a:cubicBezTo>
                  <a:cubicBezTo>
                    <a:pt x="2368" y="2309"/>
                    <a:pt x="2169" y="2309"/>
                    <a:pt x="1970" y="2329"/>
                  </a:cubicBezTo>
                  <a:cubicBezTo>
                    <a:pt x="1970" y="2388"/>
                    <a:pt x="2010" y="2428"/>
                    <a:pt x="2030" y="2488"/>
                  </a:cubicBezTo>
                  <a:cubicBezTo>
                    <a:pt x="2567" y="2528"/>
                    <a:pt x="3144" y="2607"/>
                    <a:pt x="3721" y="2647"/>
                  </a:cubicBezTo>
                  <a:lnTo>
                    <a:pt x="3721" y="2528"/>
                  </a:lnTo>
                  <a:cubicBezTo>
                    <a:pt x="3681" y="2528"/>
                    <a:pt x="3681" y="2528"/>
                    <a:pt x="3661" y="2468"/>
                  </a:cubicBezTo>
                  <a:cubicBezTo>
                    <a:pt x="3661" y="2428"/>
                    <a:pt x="3661" y="2408"/>
                    <a:pt x="3721" y="2348"/>
                  </a:cubicBezTo>
                  <a:cubicBezTo>
                    <a:pt x="3800" y="2309"/>
                    <a:pt x="3800" y="2229"/>
                    <a:pt x="3741" y="2150"/>
                  </a:cubicBezTo>
                  <a:cubicBezTo>
                    <a:pt x="3669" y="2107"/>
                    <a:pt x="3587" y="2074"/>
                    <a:pt x="3502" y="2074"/>
                  </a:cubicBezTo>
                  <a:cubicBezTo>
                    <a:pt x="3469" y="2074"/>
                    <a:pt x="3436" y="2079"/>
                    <a:pt x="3403" y="2090"/>
                  </a:cubicBezTo>
                  <a:cubicBezTo>
                    <a:pt x="3337" y="2104"/>
                    <a:pt x="3269" y="2119"/>
                    <a:pt x="3208" y="2119"/>
                  </a:cubicBezTo>
                  <a:cubicBezTo>
                    <a:pt x="3102" y="2119"/>
                    <a:pt x="3017" y="2075"/>
                    <a:pt x="3005" y="1911"/>
                  </a:cubicBezTo>
                  <a:cubicBezTo>
                    <a:pt x="2766" y="1612"/>
                    <a:pt x="2448" y="1453"/>
                    <a:pt x="2109" y="1453"/>
                  </a:cubicBezTo>
                  <a:cubicBezTo>
                    <a:pt x="1155" y="1453"/>
                    <a:pt x="399" y="1234"/>
                    <a:pt x="439" y="61"/>
                  </a:cubicBezTo>
                  <a:cubicBezTo>
                    <a:pt x="361" y="27"/>
                    <a:pt x="289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9"/>
            <p:cNvSpPr/>
            <p:nvPr/>
          </p:nvSpPr>
          <p:spPr>
            <a:xfrm>
              <a:off x="4333900" y="4494150"/>
              <a:ext cx="100000" cy="16225"/>
            </a:xfrm>
            <a:custGeom>
              <a:avLst/>
              <a:gdLst/>
              <a:ahLst/>
              <a:cxnLst/>
              <a:rect l="l" t="t" r="r" b="b"/>
              <a:pathLst>
                <a:path w="4000" h="649" extrusionOk="0">
                  <a:moveTo>
                    <a:pt x="1950" y="1"/>
                  </a:moveTo>
                  <a:cubicBezTo>
                    <a:pt x="1830" y="64"/>
                    <a:pt x="1704" y="84"/>
                    <a:pt x="1576" y="84"/>
                  </a:cubicBezTo>
                  <a:cubicBezTo>
                    <a:pt x="1333" y="84"/>
                    <a:pt x="1081" y="10"/>
                    <a:pt x="836" y="10"/>
                  </a:cubicBezTo>
                  <a:cubicBezTo>
                    <a:pt x="680" y="10"/>
                    <a:pt x="526" y="40"/>
                    <a:pt x="379" y="140"/>
                  </a:cubicBezTo>
                  <a:cubicBezTo>
                    <a:pt x="260" y="160"/>
                    <a:pt x="100" y="200"/>
                    <a:pt x="1" y="339"/>
                  </a:cubicBezTo>
                  <a:cubicBezTo>
                    <a:pt x="61" y="439"/>
                    <a:pt x="120" y="498"/>
                    <a:pt x="220" y="518"/>
                  </a:cubicBezTo>
                  <a:cubicBezTo>
                    <a:pt x="657" y="598"/>
                    <a:pt x="1075" y="518"/>
                    <a:pt x="1493" y="638"/>
                  </a:cubicBezTo>
                  <a:cubicBezTo>
                    <a:pt x="1550" y="635"/>
                    <a:pt x="1608" y="634"/>
                    <a:pt x="1666" y="634"/>
                  </a:cubicBezTo>
                  <a:cubicBezTo>
                    <a:pt x="1894" y="634"/>
                    <a:pt x="2126" y="649"/>
                    <a:pt x="2356" y="649"/>
                  </a:cubicBezTo>
                  <a:cubicBezTo>
                    <a:pt x="2554" y="649"/>
                    <a:pt x="2751" y="638"/>
                    <a:pt x="2945" y="598"/>
                  </a:cubicBezTo>
                  <a:cubicBezTo>
                    <a:pt x="3283" y="598"/>
                    <a:pt x="3661" y="558"/>
                    <a:pt x="3999" y="538"/>
                  </a:cubicBezTo>
                  <a:cubicBezTo>
                    <a:pt x="3363" y="100"/>
                    <a:pt x="2607" y="200"/>
                    <a:pt x="1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9"/>
            <p:cNvSpPr/>
            <p:nvPr/>
          </p:nvSpPr>
          <p:spPr>
            <a:xfrm>
              <a:off x="4257325" y="4486200"/>
              <a:ext cx="101975" cy="11050"/>
            </a:xfrm>
            <a:custGeom>
              <a:avLst/>
              <a:gdLst/>
              <a:ahLst/>
              <a:cxnLst/>
              <a:rect l="l" t="t" r="r" b="b"/>
              <a:pathLst>
                <a:path w="4079" h="442" extrusionOk="0">
                  <a:moveTo>
                    <a:pt x="528" y="0"/>
                  </a:moveTo>
                  <a:cubicBezTo>
                    <a:pt x="353" y="0"/>
                    <a:pt x="177" y="7"/>
                    <a:pt x="0" y="21"/>
                  </a:cubicBezTo>
                  <a:cubicBezTo>
                    <a:pt x="1095" y="339"/>
                    <a:pt x="2228" y="339"/>
                    <a:pt x="3362" y="359"/>
                  </a:cubicBezTo>
                  <a:cubicBezTo>
                    <a:pt x="3510" y="369"/>
                    <a:pt x="3664" y="442"/>
                    <a:pt x="3796" y="442"/>
                  </a:cubicBezTo>
                  <a:cubicBezTo>
                    <a:pt x="3913" y="442"/>
                    <a:pt x="4013" y="385"/>
                    <a:pt x="4078" y="180"/>
                  </a:cubicBezTo>
                  <a:cubicBezTo>
                    <a:pt x="3904" y="151"/>
                    <a:pt x="3708" y="132"/>
                    <a:pt x="3506" y="132"/>
                  </a:cubicBezTo>
                  <a:cubicBezTo>
                    <a:pt x="3432" y="132"/>
                    <a:pt x="3357" y="135"/>
                    <a:pt x="3283" y="140"/>
                  </a:cubicBezTo>
                  <a:cubicBezTo>
                    <a:pt x="3052" y="154"/>
                    <a:pt x="2812" y="186"/>
                    <a:pt x="2575" y="186"/>
                  </a:cubicBezTo>
                  <a:cubicBezTo>
                    <a:pt x="2465" y="186"/>
                    <a:pt x="2356" y="179"/>
                    <a:pt x="2248" y="160"/>
                  </a:cubicBezTo>
                  <a:cubicBezTo>
                    <a:pt x="1669" y="68"/>
                    <a:pt x="1102" y="0"/>
                    <a:pt x="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9"/>
            <p:cNvSpPr/>
            <p:nvPr/>
          </p:nvSpPr>
          <p:spPr>
            <a:xfrm>
              <a:off x="4341375" y="4490675"/>
              <a:ext cx="40300" cy="8775"/>
            </a:xfrm>
            <a:custGeom>
              <a:avLst/>
              <a:gdLst/>
              <a:ahLst/>
              <a:cxnLst/>
              <a:rect l="l" t="t" r="r" b="b"/>
              <a:pathLst>
                <a:path w="1612" h="351" extrusionOk="0">
                  <a:moveTo>
                    <a:pt x="716" y="1"/>
                  </a:moveTo>
                  <a:cubicBezTo>
                    <a:pt x="605" y="146"/>
                    <a:pt x="468" y="166"/>
                    <a:pt x="327" y="166"/>
                  </a:cubicBezTo>
                  <a:cubicBezTo>
                    <a:pt x="275" y="166"/>
                    <a:pt x="221" y="163"/>
                    <a:pt x="168" y="163"/>
                  </a:cubicBezTo>
                  <a:cubicBezTo>
                    <a:pt x="111" y="163"/>
                    <a:pt x="55" y="166"/>
                    <a:pt x="0" y="180"/>
                  </a:cubicBezTo>
                  <a:cubicBezTo>
                    <a:pt x="0" y="239"/>
                    <a:pt x="20" y="259"/>
                    <a:pt x="60" y="299"/>
                  </a:cubicBezTo>
                  <a:cubicBezTo>
                    <a:pt x="83" y="298"/>
                    <a:pt x="107" y="298"/>
                    <a:pt x="130" y="298"/>
                  </a:cubicBezTo>
                  <a:cubicBezTo>
                    <a:pt x="395" y="298"/>
                    <a:pt x="664" y="351"/>
                    <a:pt x="929" y="351"/>
                  </a:cubicBezTo>
                  <a:cubicBezTo>
                    <a:pt x="1161" y="351"/>
                    <a:pt x="1390" y="310"/>
                    <a:pt x="1612" y="160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9"/>
            <p:cNvSpPr/>
            <p:nvPr/>
          </p:nvSpPr>
          <p:spPr>
            <a:xfrm>
              <a:off x="5166425" y="4525375"/>
              <a:ext cx="194475" cy="34125"/>
            </a:xfrm>
            <a:custGeom>
              <a:avLst/>
              <a:gdLst/>
              <a:ahLst/>
              <a:cxnLst/>
              <a:rect l="l" t="t" r="r" b="b"/>
              <a:pathLst>
                <a:path w="7779" h="1365" extrusionOk="0">
                  <a:moveTo>
                    <a:pt x="7233" y="0"/>
                  </a:moveTo>
                  <a:cubicBezTo>
                    <a:pt x="7072" y="0"/>
                    <a:pt x="6904" y="77"/>
                    <a:pt x="6734" y="77"/>
                  </a:cubicBezTo>
                  <a:cubicBezTo>
                    <a:pt x="6652" y="77"/>
                    <a:pt x="6568" y="59"/>
                    <a:pt x="6485" y="5"/>
                  </a:cubicBezTo>
                  <a:lnTo>
                    <a:pt x="6207" y="5"/>
                  </a:lnTo>
                  <a:cubicBezTo>
                    <a:pt x="6177" y="5"/>
                    <a:pt x="6148" y="4"/>
                    <a:pt x="6119" y="4"/>
                  </a:cubicBezTo>
                  <a:cubicBezTo>
                    <a:pt x="5057" y="4"/>
                    <a:pt x="4049" y="346"/>
                    <a:pt x="3004" y="443"/>
                  </a:cubicBezTo>
                  <a:cubicBezTo>
                    <a:pt x="2010" y="662"/>
                    <a:pt x="915" y="503"/>
                    <a:pt x="0" y="1060"/>
                  </a:cubicBezTo>
                  <a:cubicBezTo>
                    <a:pt x="29" y="1291"/>
                    <a:pt x="132" y="1365"/>
                    <a:pt x="293" y="1365"/>
                  </a:cubicBezTo>
                  <a:cubicBezTo>
                    <a:pt x="353" y="1365"/>
                    <a:pt x="422" y="1354"/>
                    <a:pt x="498" y="1338"/>
                  </a:cubicBezTo>
                  <a:cubicBezTo>
                    <a:pt x="911" y="1229"/>
                    <a:pt x="1317" y="1149"/>
                    <a:pt x="1725" y="1149"/>
                  </a:cubicBezTo>
                  <a:cubicBezTo>
                    <a:pt x="1984" y="1149"/>
                    <a:pt x="2244" y="1181"/>
                    <a:pt x="2507" y="1258"/>
                  </a:cubicBezTo>
                  <a:cubicBezTo>
                    <a:pt x="2765" y="1258"/>
                    <a:pt x="3024" y="1258"/>
                    <a:pt x="3283" y="1199"/>
                  </a:cubicBezTo>
                  <a:cubicBezTo>
                    <a:pt x="4755" y="940"/>
                    <a:pt x="6247" y="662"/>
                    <a:pt x="7699" y="383"/>
                  </a:cubicBezTo>
                  <a:cubicBezTo>
                    <a:pt x="7778" y="5"/>
                    <a:pt x="7500" y="65"/>
                    <a:pt x="7301" y="5"/>
                  </a:cubicBezTo>
                  <a:cubicBezTo>
                    <a:pt x="7279" y="2"/>
                    <a:pt x="7256" y="0"/>
                    <a:pt x="7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9"/>
            <p:cNvSpPr/>
            <p:nvPr/>
          </p:nvSpPr>
          <p:spPr>
            <a:xfrm>
              <a:off x="5159950" y="4532950"/>
              <a:ext cx="81600" cy="19425"/>
            </a:xfrm>
            <a:custGeom>
              <a:avLst/>
              <a:gdLst/>
              <a:ahLst/>
              <a:cxnLst/>
              <a:rect l="l" t="t" r="r" b="b"/>
              <a:pathLst>
                <a:path w="3264" h="777" extrusionOk="0">
                  <a:moveTo>
                    <a:pt x="2348" y="60"/>
                  </a:moveTo>
                  <a:cubicBezTo>
                    <a:pt x="2288" y="140"/>
                    <a:pt x="2249" y="180"/>
                    <a:pt x="2169" y="239"/>
                  </a:cubicBezTo>
                  <a:cubicBezTo>
                    <a:pt x="1453" y="239"/>
                    <a:pt x="757" y="339"/>
                    <a:pt x="80" y="577"/>
                  </a:cubicBezTo>
                  <a:lnTo>
                    <a:pt x="21" y="637"/>
                  </a:lnTo>
                  <a:cubicBezTo>
                    <a:pt x="1" y="677"/>
                    <a:pt x="21" y="697"/>
                    <a:pt x="80" y="757"/>
                  </a:cubicBezTo>
                  <a:cubicBezTo>
                    <a:pt x="140" y="757"/>
                    <a:pt x="200" y="776"/>
                    <a:pt x="259" y="776"/>
                  </a:cubicBezTo>
                  <a:cubicBezTo>
                    <a:pt x="578" y="657"/>
                    <a:pt x="936" y="637"/>
                    <a:pt x="1254" y="558"/>
                  </a:cubicBezTo>
                  <a:cubicBezTo>
                    <a:pt x="1930" y="379"/>
                    <a:pt x="2627" y="498"/>
                    <a:pt x="3263" y="259"/>
                  </a:cubicBezTo>
                  <a:cubicBezTo>
                    <a:pt x="3064" y="1"/>
                    <a:pt x="2766" y="160"/>
                    <a:pt x="2527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9"/>
            <p:cNvSpPr/>
            <p:nvPr/>
          </p:nvSpPr>
          <p:spPr>
            <a:xfrm>
              <a:off x="5142050" y="4546875"/>
              <a:ext cx="19925" cy="7475"/>
            </a:xfrm>
            <a:custGeom>
              <a:avLst/>
              <a:gdLst/>
              <a:ahLst/>
              <a:cxnLst/>
              <a:rect l="l" t="t" r="r" b="b"/>
              <a:pathLst>
                <a:path w="797" h="299" extrusionOk="0">
                  <a:moveTo>
                    <a:pt x="796" y="1"/>
                  </a:moveTo>
                  <a:cubicBezTo>
                    <a:pt x="642" y="15"/>
                    <a:pt x="487" y="29"/>
                    <a:pt x="339" y="29"/>
                  </a:cubicBezTo>
                  <a:cubicBezTo>
                    <a:pt x="278" y="29"/>
                    <a:pt x="218" y="26"/>
                    <a:pt x="160" y="20"/>
                  </a:cubicBezTo>
                  <a:cubicBezTo>
                    <a:pt x="1" y="40"/>
                    <a:pt x="1" y="120"/>
                    <a:pt x="100" y="200"/>
                  </a:cubicBezTo>
                  <a:lnTo>
                    <a:pt x="100" y="299"/>
                  </a:lnTo>
                  <a:cubicBezTo>
                    <a:pt x="319" y="279"/>
                    <a:pt x="577" y="219"/>
                    <a:pt x="796" y="180"/>
                  </a:cubicBezTo>
                  <a:lnTo>
                    <a:pt x="7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9"/>
            <p:cNvSpPr/>
            <p:nvPr/>
          </p:nvSpPr>
          <p:spPr>
            <a:xfrm>
              <a:off x="5010750" y="4537925"/>
              <a:ext cx="139275" cy="27700"/>
            </a:xfrm>
            <a:custGeom>
              <a:avLst/>
              <a:gdLst/>
              <a:ahLst/>
              <a:cxnLst/>
              <a:rect l="l" t="t" r="r" b="b"/>
              <a:pathLst>
                <a:path w="5571" h="1108" extrusionOk="0">
                  <a:moveTo>
                    <a:pt x="5471" y="1"/>
                  </a:moveTo>
                  <a:cubicBezTo>
                    <a:pt x="4238" y="160"/>
                    <a:pt x="3025" y="259"/>
                    <a:pt x="1771" y="398"/>
                  </a:cubicBezTo>
                  <a:cubicBezTo>
                    <a:pt x="1194" y="458"/>
                    <a:pt x="558" y="438"/>
                    <a:pt x="1" y="697"/>
                  </a:cubicBezTo>
                  <a:cubicBezTo>
                    <a:pt x="38" y="720"/>
                    <a:pt x="91" y="725"/>
                    <a:pt x="147" y="725"/>
                  </a:cubicBezTo>
                  <a:cubicBezTo>
                    <a:pt x="185" y="725"/>
                    <a:pt x="226" y="723"/>
                    <a:pt x="264" y="723"/>
                  </a:cubicBezTo>
                  <a:cubicBezTo>
                    <a:pt x="407" y="723"/>
                    <a:pt x="519" y="754"/>
                    <a:pt x="399" y="1055"/>
                  </a:cubicBezTo>
                  <a:cubicBezTo>
                    <a:pt x="597" y="1088"/>
                    <a:pt x="794" y="1107"/>
                    <a:pt x="988" y="1107"/>
                  </a:cubicBezTo>
                  <a:cubicBezTo>
                    <a:pt x="1261" y="1107"/>
                    <a:pt x="1527" y="1069"/>
                    <a:pt x="1771" y="975"/>
                  </a:cubicBezTo>
                  <a:cubicBezTo>
                    <a:pt x="2735" y="632"/>
                    <a:pt x="3712" y="571"/>
                    <a:pt x="4691" y="571"/>
                  </a:cubicBezTo>
                  <a:cubicBezTo>
                    <a:pt x="4905" y="571"/>
                    <a:pt x="5118" y="574"/>
                    <a:pt x="5332" y="577"/>
                  </a:cubicBezTo>
                  <a:cubicBezTo>
                    <a:pt x="5332" y="498"/>
                    <a:pt x="5352" y="458"/>
                    <a:pt x="5372" y="398"/>
                  </a:cubicBezTo>
                  <a:cubicBezTo>
                    <a:pt x="5113" y="180"/>
                    <a:pt x="5571" y="160"/>
                    <a:pt x="5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9"/>
            <p:cNvSpPr/>
            <p:nvPr/>
          </p:nvSpPr>
          <p:spPr>
            <a:xfrm>
              <a:off x="5002800" y="4490175"/>
              <a:ext cx="67175" cy="17725"/>
            </a:xfrm>
            <a:custGeom>
              <a:avLst/>
              <a:gdLst/>
              <a:ahLst/>
              <a:cxnLst/>
              <a:rect l="l" t="t" r="r" b="b"/>
              <a:pathLst>
                <a:path w="2687" h="709" extrusionOk="0">
                  <a:moveTo>
                    <a:pt x="2686" y="1"/>
                  </a:moveTo>
                  <a:cubicBezTo>
                    <a:pt x="2348" y="21"/>
                    <a:pt x="1990" y="21"/>
                    <a:pt x="1612" y="21"/>
                  </a:cubicBezTo>
                  <a:cubicBezTo>
                    <a:pt x="1512" y="100"/>
                    <a:pt x="1413" y="100"/>
                    <a:pt x="1314" y="100"/>
                  </a:cubicBezTo>
                  <a:cubicBezTo>
                    <a:pt x="1196" y="86"/>
                    <a:pt x="1069" y="39"/>
                    <a:pt x="938" y="39"/>
                  </a:cubicBezTo>
                  <a:cubicBezTo>
                    <a:pt x="891" y="39"/>
                    <a:pt x="844" y="45"/>
                    <a:pt x="796" y="61"/>
                  </a:cubicBezTo>
                  <a:cubicBezTo>
                    <a:pt x="717" y="61"/>
                    <a:pt x="677" y="100"/>
                    <a:pt x="597" y="120"/>
                  </a:cubicBezTo>
                  <a:cubicBezTo>
                    <a:pt x="379" y="220"/>
                    <a:pt x="21" y="100"/>
                    <a:pt x="1" y="498"/>
                  </a:cubicBezTo>
                  <a:cubicBezTo>
                    <a:pt x="80" y="558"/>
                    <a:pt x="120" y="618"/>
                    <a:pt x="200" y="677"/>
                  </a:cubicBezTo>
                  <a:cubicBezTo>
                    <a:pt x="284" y="699"/>
                    <a:pt x="366" y="709"/>
                    <a:pt x="447" y="709"/>
                  </a:cubicBezTo>
                  <a:cubicBezTo>
                    <a:pt x="729" y="709"/>
                    <a:pt x="996" y="595"/>
                    <a:pt x="1274" y="518"/>
                  </a:cubicBezTo>
                  <a:cubicBezTo>
                    <a:pt x="1672" y="160"/>
                    <a:pt x="2288" y="379"/>
                    <a:pt x="26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9"/>
            <p:cNvSpPr/>
            <p:nvPr/>
          </p:nvSpPr>
          <p:spPr>
            <a:xfrm>
              <a:off x="4997325" y="4502950"/>
              <a:ext cx="37825" cy="14125"/>
            </a:xfrm>
            <a:custGeom>
              <a:avLst/>
              <a:gdLst/>
              <a:ahLst/>
              <a:cxnLst/>
              <a:rect l="l" t="t" r="r" b="b"/>
              <a:pathLst>
                <a:path w="1513" h="565" extrusionOk="0">
                  <a:moveTo>
                    <a:pt x="1290" y="1"/>
                  </a:moveTo>
                  <a:cubicBezTo>
                    <a:pt x="999" y="1"/>
                    <a:pt x="725" y="39"/>
                    <a:pt x="438" y="166"/>
                  </a:cubicBezTo>
                  <a:cubicBezTo>
                    <a:pt x="240" y="246"/>
                    <a:pt x="1" y="286"/>
                    <a:pt x="299" y="564"/>
                  </a:cubicBezTo>
                  <a:cubicBezTo>
                    <a:pt x="677" y="305"/>
                    <a:pt x="1115" y="286"/>
                    <a:pt x="1513" y="166"/>
                  </a:cubicBezTo>
                  <a:lnTo>
                    <a:pt x="1513" y="7"/>
                  </a:lnTo>
                  <a:cubicBezTo>
                    <a:pt x="1437" y="3"/>
                    <a:pt x="1363" y="1"/>
                    <a:pt x="12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9"/>
            <p:cNvSpPr/>
            <p:nvPr/>
          </p:nvSpPr>
          <p:spPr>
            <a:xfrm>
              <a:off x="4994350" y="4480725"/>
              <a:ext cx="27375" cy="21925"/>
            </a:xfrm>
            <a:custGeom>
              <a:avLst/>
              <a:gdLst/>
              <a:ahLst/>
              <a:cxnLst/>
              <a:rect l="l" t="t" r="r" b="b"/>
              <a:pathLst>
                <a:path w="1095" h="877" extrusionOk="0">
                  <a:moveTo>
                    <a:pt x="199" y="1"/>
                  </a:moveTo>
                  <a:cubicBezTo>
                    <a:pt x="60" y="1"/>
                    <a:pt x="0" y="61"/>
                    <a:pt x="20" y="200"/>
                  </a:cubicBezTo>
                  <a:lnTo>
                    <a:pt x="20" y="876"/>
                  </a:lnTo>
                  <a:lnTo>
                    <a:pt x="359" y="876"/>
                  </a:lnTo>
                  <a:cubicBezTo>
                    <a:pt x="538" y="637"/>
                    <a:pt x="916" y="836"/>
                    <a:pt x="1095" y="558"/>
                  </a:cubicBezTo>
                  <a:cubicBezTo>
                    <a:pt x="988" y="487"/>
                    <a:pt x="886" y="460"/>
                    <a:pt x="786" y="460"/>
                  </a:cubicBezTo>
                  <a:cubicBezTo>
                    <a:pt x="661" y="460"/>
                    <a:pt x="540" y="503"/>
                    <a:pt x="418" y="558"/>
                  </a:cubicBezTo>
                  <a:cubicBezTo>
                    <a:pt x="160" y="458"/>
                    <a:pt x="219" y="259"/>
                    <a:pt x="219" y="80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9"/>
            <p:cNvSpPr/>
            <p:nvPr/>
          </p:nvSpPr>
          <p:spPr>
            <a:xfrm>
              <a:off x="5252950" y="4214125"/>
              <a:ext cx="50750" cy="16725"/>
            </a:xfrm>
            <a:custGeom>
              <a:avLst/>
              <a:gdLst/>
              <a:ahLst/>
              <a:cxnLst/>
              <a:rect l="l" t="t" r="r" b="b"/>
              <a:pathLst>
                <a:path w="2030" h="669" extrusionOk="0">
                  <a:moveTo>
                    <a:pt x="1662" y="1"/>
                  </a:moveTo>
                  <a:cubicBezTo>
                    <a:pt x="1126" y="1"/>
                    <a:pt x="597" y="201"/>
                    <a:pt x="40" y="201"/>
                  </a:cubicBezTo>
                  <a:cubicBezTo>
                    <a:pt x="1" y="400"/>
                    <a:pt x="140" y="460"/>
                    <a:pt x="259" y="539"/>
                  </a:cubicBezTo>
                  <a:cubicBezTo>
                    <a:pt x="359" y="579"/>
                    <a:pt x="498" y="619"/>
                    <a:pt x="597" y="639"/>
                  </a:cubicBezTo>
                  <a:cubicBezTo>
                    <a:pt x="647" y="659"/>
                    <a:pt x="702" y="669"/>
                    <a:pt x="757" y="669"/>
                  </a:cubicBezTo>
                  <a:cubicBezTo>
                    <a:pt x="811" y="669"/>
                    <a:pt x="866" y="659"/>
                    <a:pt x="916" y="639"/>
                  </a:cubicBezTo>
                  <a:cubicBezTo>
                    <a:pt x="1154" y="539"/>
                    <a:pt x="1413" y="539"/>
                    <a:pt x="1652" y="500"/>
                  </a:cubicBezTo>
                  <a:cubicBezTo>
                    <a:pt x="1731" y="480"/>
                    <a:pt x="1811" y="460"/>
                    <a:pt x="1851" y="400"/>
                  </a:cubicBezTo>
                  <a:cubicBezTo>
                    <a:pt x="1930" y="341"/>
                    <a:pt x="1950" y="301"/>
                    <a:pt x="2010" y="221"/>
                  </a:cubicBezTo>
                  <a:cubicBezTo>
                    <a:pt x="2030" y="142"/>
                    <a:pt x="2010" y="82"/>
                    <a:pt x="1950" y="22"/>
                  </a:cubicBezTo>
                  <a:cubicBezTo>
                    <a:pt x="1854" y="7"/>
                    <a:pt x="1758" y="1"/>
                    <a:pt x="1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9"/>
            <p:cNvSpPr/>
            <p:nvPr/>
          </p:nvSpPr>
          <p:spPr>
            <a:xfrm>
              <a:off x="5301700" y="4210125"/>
              <a:ext cx="54225" cy="14925"/>
            </a:xfrm>
            <a:custGeom>
              <a:avLst/>
              <a:gdLst/>
              <a:ahLst/>
              <a:cxnLst/>
              <a:rect l="l" t="t" r="r" b="b"/>
              <a:pathLst>
                <a:path w="2169" h="597" extrusionOk="0">
                  <a:moveTo>
                    <a:pt x="1783" y="0"/>
                  </a:moveTo>
                  <a:cubicBezTo>
                    <a:pt x="1719" y="0"/>
                    <a:pt x="1654" y="9"/>
                    <a:pt x="1592" y="23"/>
                  </a:cubicBezTo>
                  <a:cubicBezTo>
                    <a:pt x="1074" y="63"/>
                    <a:pt x="537" y="123"/>
                    <a:pt x="0" y="162"/>
                  </a:cubicBezTo>
                  <a:lnTo>
                    <a:pt x="0" y="322"/>
                  </a:lnTo>
                  <a:cubicBezTo>
                    <a:pt x="251" y="538"/>
                    <a:pt x="521" y="596"/>
                    <a:pt x="797" y="596"/>
                  </a:cubicBezTo>
                  <a:cubicBezTo>
                    <a:pt x="1118" y="596"/>
                    <a:pt x="1446" y="517"/>
                    <a:pt x="1762" y="517"/>
                  </a:cubicBezTo>
                  <a:cubicBezTo>
                    <a:pt x="1798" y="517"/>
                    <a:pt x="1834" y="518"/>
                    <a:pt x="1870" y="520"/>
                  </a:cubicBezTo>
                  <a:cubicBezTo>
                    <a:pt x="1950" y="481"/>
                    <a:pt x="2049" y="441"/>
                    <a:pt x="2129" y="381"/>
                  </a:cubicBezTo>
                  <a:cubicBezTo>
                    <a:pt x="2168" y="282"/>
                    <a:pt x="2168" y="202"/>
                    <a:pt x="2129" y="123"/>
                  </a:cubicBezTo>
                  <a:cubicBezTo>
                    <a:pt x="2025" y="32"/>
                    <a:pt x="1904" y="0"/>
                    <a:pt x="17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9"/>
            <p:cNvSpPr/>
            <p:nvPr/>
          </p:nvSpPr>
          <p:spPr>
            <a:xfrm>
              <a:off x="5209200" y="4217150"/>
              <a:ext cx="54725" cy="14950"/>
            </a:xfrm>
            <a:custGeom>
              <a:avLst/>
              <a:gdLst/>
              <a:ahLst/>
              <a:cxnLst/>
              <a:rect l="l" t="t" r="r" b="b"/>
              <a:pathLst>
                <a:path w="2189" h="598" extrusionOk="0">
                  <a:moveTo>
                    <a:pt x="1592" y="1"/>
                  </a:moveTo>
                  <a:cubicBezTo>
                    <a:pt x="1552" y="1"/>
                    <a:pt x="1472" y="41"/>
                    <a:pt x="1412" y="41"/>
                  </a:cubicBezTo>
                  <a:cubicBezTo>
                    <a:pt x="995" y="259"/>
                    <a:pt x="497" y="160"/>
                    <a:pt x="60" y="259"/>
                  </a:cubicBezTo>
                  <a:cubicBezTo>
                    <a:pt x="0" y="399"/>
                    <a:pt x="100" y="478"/>
                    <a:pt x="219" y="538"/>
                  </a:cubicBezTo>
                  <a:cubicBezTo>
                    <a:pt x="458" y="598"/>
                    <a:pt x="696" y="598"/>
                    <a:pt x="955" y="598"/>
                  </a:cubicBezTo>
                  <a:lnTo>
                    <a:pt x="1452" y="598"/>
                  </a:lnTo>
                  <a:cubicBezTo>
                    <a:pt x="1651" y="598"/>
                    <a:pt x="1810" y="598"/>
                    <a:pt x="2009" y="538"/>
                  </a:cubicBezTo>
                  <a:cubicBezTo>
                    <a:pt x="2089" y="498"/>
                    <a:pt x="2149" y="458"/>
                    <a:pt x="2188" y="379"/>
                  </a:cubicBezTo>
                  <a:cubicBezTo>
                    <a:pt x="2188" y="339"/>
                    <a:pt x="2168" y="299"/>
                    <a:pt x="2168" y="259"/>
                  </a:cubicBezTo>
                  <a:cubicBezTo>
                    <a:pt x="2049" y="239"/>
                    <a:pt x="1890" y="239"/>
                    <a:pt x="1790" y="80"/>
                  </a:cubicBezTo>
                  <a:cubicBezTo>
                    <a:pt x="1751" y="60"/>
                    <a:pt x="1671" y="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9"/>
            <p:cNvSpPr/>
            <p:nvPr/>
          </p:nvSpPr>
          <p:spPr>
            <a:xfrm>
              <a:off x="5370825" y="4201675"/>
              <a:ext cx="42775" cy="12525"/>
            </a:xfrm>
            <a:custGeom>
              <a:avLst/>
              <a:gdLst/>
              <a:ahLst/>
              <a:cxnLst/>
              <a:rect l="l" t="t" r="r" b="b"/>
              <a:pathLst>
                <a:path w="1711" h="501" extrusionOk="0">
                  <a:moveTo>
                    <a:pt x="545" y="0"/>
                  </a:moveTo>
                  <a:cubicBezTo>
                    <a:pt x="367" y="0"/>
                    <a:pt x="205" y="90"/>
                    <a:pt x="60" y="162"/>
                  </a:cubicBezTo>
                  <a:cubicBezTo>
                    <a:pt x="0" y="301"/>
                    <a:pt x="100" y="381"/>
                    <a:pt x="199" y="421"/>
                  </a:cubicBezTo>
                  <a:cubicBezTo>
                    <a:pt x="378" y="500"/>
                    <a:pt x="577" y="500"/>
                    <a:pt x="776" y="500"/>
                  </a:cubicBezTo>
                  <a:lnTo>
                    <a:pt x="1214" y="500"/>
                  </a:lnTo>
                  <a:cubicBezTo>
                    <a:pt x="1293" y="500"/>
                    <a:pt x="1373" y="500"/>
                    <a:pt x="1452" y="480"/>
                  </a:cubicBezTo>
                  <a:cubicBezTo>
                    <a:pt x="1512" y="461"/>
                    <a:pt x="1592" y="421"/>
                    <a:pt x="1631" y="381"/>
                  </a:cubicBezTo>
                  <a:cubicBezTo>
                    <a:pt x="1691" y="321"/>
                    <a:pt x="1711" y="262"/>
                    <a:pt x="1691" y="182"/>
                  </a:cubicBezTo>
                  <a:cubicBezTo>
                    <a:pt x="1609" y="158"/>
                    <a:pt x="1520" y="151"/>
                    <a:pt x="1429" y="151"/>
                  </a:cubicBezTo>
                  <a:cubicBezTo>
                    <a:pt x="1324" y="151"/>
                    <a:pt x="1215" y="160"/>
                    <a:pt x="1108" y="160"/>
                  </a:cubicBezTo>
                  <a:cubicBezTo>
                    <a:pt x="926" y="160"/>
                    <a:pt x="748" y="135"/>
                    <a:pt x="597" y="3"/>
                  </a:cubicBezTo>
                  <a:cubicBezTo>
                    <a:pt x="580" y="1"/>
                    <a:pt x="562" y="0"/>
                    <a:pt x="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9"/>
            <p:cNvSpPr/>
            <p:nvPr/>
          </p:nvSpPr>
          <p:spPr>
            <a:xfrm>
              <a:off x="5341475" y="4206225"/>
              <a:ext cx="36825" cy="12950"/>
            </a:xfrm>
            <a:custGeom>
              <a:avLst/>
              <a:gdLst/>
              <a:ahLst/>
              <a:cxnLst/>
              <a:rect l="l" t="t" r="r" b="b"/>
              <a:pathLst>
                <a:path w="1473" h="518" extrusionOk="0">
                  <a:moveTo>
                    <a:pt x="1254" y="0"/>
                  </a:moveTo>
                  <a:cubicBezTo>
                    <a:pt x="1075" y="0"/>
                    <a:pt x="936" y="0"/>
                    <a:pt x="796" y="20"/>
                  </a:cubicBezTo>
                  <a:cubicBezTo>
                    <a:pt x="558" y="139"/>
                    <a:pt x="259" y="20"/>
                    <a:pt x="1" y="159"/>
                  </a:cubicBezTo>
                  <a:lnTo>
                    <a:pt x="40" y="219"/>
                  </a:lnTo>
                  <a:cubicBezTo>
                    <a:pt x="180" y="398"/>
                    <a:pt x="379" y="318"/>
                    <a:pt x="577" y="358"/>
                  </a:cubicBezTo>
                  <a:cubicBezTo>
                    <a:pt x="697" y="497"/>
                    <a:pt x="856" y="517"/>
                    <a:pt x="1035" y="517"/>
                  </a:cubicBezTo>
                  <a:cubicBezTo>
                    <a:pt x="1154" y="497"/>
                    <a:pt x="1274" y="458"/>
                    <a:pt x="1373" y="398"/>
                  </a:cubicBezTo>
                  <a:cubicBezTo>
                    <a:pt x="1453" y="318"/>
                    <a:pt x="1473" y="239"/>
                    <a:pt x="1453" y="179"/>
                  </a:cubicBezTo>
                  <a:cubicBezTo>
                    <a:pt x="1373" y="100"/>
                    <a:pt x="1333" y="40"/>
                    <a:pt x="12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9"/>
            <p:cNvSpPr/>
            <p:nvPr/>
          </p:nvSpPr>
          <p:spPr>
            <a:xfrm>
              <a:off x="5340975" y="4205350"/>
              <a:ext cx="19925" cy="4375"/>
            </a:xfrm>
            <a:custGeom>
              <a:avLst/>
              <a:gdLst/>
              <a:ahLst/>
              <a:cxnLst/>
              <a:rect l="l" t="t" r="r" b="b"/>
              <a:pathLst>
                <a:path w="797" h="175" extrusionOk="0">
                  <a:moveTo>
                    <a:pt x="406" y="0"/>
                  </a:moveTo>
                  <a:cubicBezTo>
                    <a:pt x="269" y="0"/>
                    <a:pt x="130" y="35"/>
                    <a:pt x="1" y="174"/>
                  </a:cubicBezTo>
                  <a:cubicBezTo>
                    <a:pt x="38" y="172"/>
                    <a:pt x="76" y="171"/>
                    <a:pt x="114" y="171"/>
                  </a:cubicBezTo>
                  <a:cubicBezTo>
                    <a:pt x="186" y="171"/>
                    <a:pt x="260" y="174"/>
                    <a:pt x="331" y="174"/>
                  </a:cubicBezTo>
                  <a:cubicBezTo>
                    <a:pt x="501" y="174"/>
                    <a:pt x="663" y="156"/>
                    <a:pt x="796" y="35"/>
                  </a:cubicBezTo>
                  <a:cubicBezTo>
                    <a:pt x="677" y="35"/>
                    <a:pt x="543" y="0"/>
                    <a:pt x="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9"/>
            <p:cNvSpPr/>
            <p:nvPr/>
          </p:nvSpPr>
          <p:spPr>
            <a:xfrm>
              <a:off x="5428500" y="4187325"/>
              <a:ext cx="14450" cy="4325"/>
            </a:xfrm>
            <a:custGeom>
              <a:avLst/>
              <a:gdLst/>
              <a:ahLst/>
              <a:cxnLst/>
              <a:rect l="l" t="t" r="r" b="b"/>
              <a:pathLst>
                <a:path w="578" h="173" extrusionOk="0">
                  <a:moveTo>
                    <a:pt x="41" y="0"/>
                  </a:moveTo>
                  <a:cubicBezTo>
                    <a:pt x="1" y="60"/>
                    <a:pt x="1" y="100"/>
                    <a:pt x="1" y="159"/>
                  </a:cubicBezTo>
                  <a:cubicBezTo>
                    <a:pt x="80" y="166"/>
                    <a:pt x="156" y="173"/>
                    <a:pt x="226" y="173"/>
                  </a:cubicBezTo>
                  <a:cubicBezTo>
                    <a:pt x="365" y="173"/>
                    <a:pt x="485" y="146"/>
                    <a:pt x="578" y="40"/>
                  </a:cubicBezTo>
                  <a:cubicBezTo>
                    <a:pt x="399" y="40"/>
                    <a:pt x="200" y="4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9"/>
            <p:cNvSpPr/>
            <p:nvPr/>
          </p:nvSpPr>
          <p:spPr>
            <a:xfrm>
              <a:off x="5331025" y="4424650"/>
              <a:ext cx="14950" cy="4875"/>
            </a:xfrm>
            <a:custGeom>
              <a:avLst/>
              <a:gdLst/>
              <a:ahLst/>
              <a:cxnLst/>
              <a:rect l="l" t="t" r="r" b="b"/>
              <a:pathLst>
                <a:path w="598" h="195" extrusionOk="0">
                  <a:moveTo>
                    <a:pt x="303" y="1"/>
                  </a:moveTo>
                  <a:cubicBezTo>
                    <a:pt x="214" y="1"/>
                    <a:pt x="113" y="35"/>
                    <a:pt x="1" y="95"/>
                  </a:cubicBezTo>
                  <a:cubicBezTo>
                    <a:pt x="100" y="165"/>
                    <a:pt x="205" y="175"/>
                    <a:pt x="307" y="175"/>
                  </a:cubicBezTo>
                  <a:cubicBezTo>
                    <a:pt x="347" y="175"/>
                    <a:pt x="388" y="173"/>
                    <a:pt x="427" y="173"/>
                  </a:cubicBezTo>
                  <a:cubicBezTo>
                    <a:pt x="487" y="173"/>
                    <a:pt x="544" y="177"/>
                    <a:pt x="598" y="195"/>
                  </a:cubicBezTo>
                  <a:cubicBezTo>
                    <a:pt x="519" y="60"/>
                    <a:pt x="421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9"/>
            <p:cNvSpPr/>
            <p:nvPr/>
          </p:nvSpPr>
          <p:spPr>
            <a:xfrm>
              <a:off x="5152850" y="4224125"/>
              <a:ext cx="63325" cy="17725"/>
            </a:xfrm>
            <a:custGeom>
              <a:avLst/>
              <a:gdLst/>
              <a:ahLst/>
              <a:cxnLst/>
              <a:rect l="l" t="t" r="r" b="b"/>
              <a:pathLst>
                <a:path w="2533" h="709" extrusionOk="0">
                  <a:moveTo>
                    <a:pt x="2334" y="0"/>
                  </a:moveTo>
                  <a:cubicBezTo>
                    <a:pt x="1677" y="219"/>
                    <a:pt x="981" y="80"/>
                    <a:pt x="384" y="299"/>
                  </a:cubicBezTo>
                  <a:cubicBezTo>
                    <a:pt x="304" y="262"/>
                    <a:pt x="229" y="239"/>
                    <a:pt x="169" y="239"/>
                  </a:cubicBezTo>
                  <a:cubicBezTo>
                    <a:pt x="64" y="239"/>
                    <a:pt x="1" y="308"/>
                    <a:pt x="26" y="498"/>
                  </a:cubicBezTo>
                  <a:cubicBezTo>
                    <a:pt x="253" y="668"/>
                    <a:pt x="499" y="708"/>
                    <a:pt x="753" y="708"/>
                  </a:cubicBezTo>
                  <a:cubicBezTo>
                    <a:pt x="945" y="708"/>
                    <a:pt x="1142" y="685"/>
                    <a:pt x="1339" y="677"/>
                  </a:cubicBezTo>
                  <a:cubicBezTo>
                    <a:pt x="1419" y="677"/>
                    <a:pt x="1518" y="657"/>
                    <a:pt x="1578" y="617"/>
                  </a:cubicBezTo>
                  <a:cubicBezTo>
                    <a:pt x="1816" y="557"/>
                    <a:pt x="2055" y="498"/>
                    <a:pt x="2274" y="478"/>
                  </a:cubicBezTo>
                  <a:cubicBezTo>
                    <a:pt x="2354" y="458"/>
                    <a:pt x="2413" y="418"/>
                    <a:pt x="2473" y="378"/>
                  </a:cubicBezTo>
                  <a:cubicBezTo>
                    <a:pt x="2533" y="319"/>
                    <a:pt x="2533" y="259"/>
                    <a:pt x="2513" y="179"/>
                  </a:cubicBezTo>
                  <a:cubicBezTo>
                    <a:pt x="2453" y="100"/>
                    <a:pt x="2373" y="60"/>
                    <a:pt x="2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9"/>
            <p:cNvSpPr/>
            <p:nvPr/>
          </p:nvSpPr>
          <p:spPr>
            <a:xfrm>
              <a:off x="5052525" y="4240675"/>
              <a:ext cx="52750" cy="11275"/>
            </a:xfrm>
            <a:custGeom>
              <a:avLst/>
              <a:gdLst/>
              <a:ahLst/>
              <a:cxnLst/>
              <a:rect l="l" t="t" r="r" b="b"/>
              <a:pathLst>
                <a:path w="2110" h="451" extrusionOk="0">
                  <a:moveTo>
                    <a:pt x="1466" y="0"/>
                  </a:moveTo>
                  <a:cubicBezTo>
                    <a:pt x="977" y="0"/>
                    <a:pt x="484" y="71"/>
                    <a:pt x="1" y="214"/>
                  </a:cubicBezTo>
                  <a:cubicBezTo>
                    <a:pt x="10" y="406"/>
                    <a:pt x="87" y="451"/>
                    <a:pt x="182" y="451"/>
                  </a:cubicBezTo>
                  <a:cubicBezTo>
                    <a:pt x="265" y="451"/>
                    <a:pt x="362" y="417"/>
                    <a:pt x="442" y="417"/>
                  </a:cubicBezTo>
                  <a:cubicBezTo>
                    <a:pt x="470" y="417"/>
                    <a:pt x="496" y="421"/>
                    <a:pt x="518" y="432"/>
                  </a:cubicBezTo>
                  <a:cubicBezTo>
                    <a:pt x="550" y="430"/>
                    <a:pt x="582" y="429"/>
                    <a:pt x="613" y="429"/>
                  </a:cubicBezTo>
                  <a:cubicBezTo>
                    <a:pt x="707" y="429"/>
                    <a:pt x="795" y="437"/>
                    <a:pt x="881" y="437"/>
                  </a:cubicBezTo>
                  <a:cubicBezTo>
                    <a:pt x="996" y="437"/>
                    <a:pt x="1105" y="422"/>
                    <a:pt x="1214" y="353"/>
                  </a:cubicBezTo>
                  <a:cubicBezTo>
                    <a:pt x="1274" y="333"/>
                    <a:pt x="1314" y="333"/>
                    <a:pt x="1374" y="333"/>
                  </a:cubicBezTo>
                  <a:cubicBezTo>
                    <a:pt x="1458" y="276"/>
                    <a:pt x="1538" y="256"/>
                    <a:pt x="1616" y="256"/>
                  </a:cubicBezTo>
                  <a:cubicBezTo>
                    <a:pt x="1703" y="256"/>
                    <a:pt x="1787" y="282"/>
                    <a:pt x="1871" y="313"/>
                  </a:cubicBezTo>
                  <a:cubicBezTo>
                    <a:pt x="1950" y="313"/>
                    <a:pt x="2010" y="293"/>
                    <a:pt x="2070" y="233"/>
                  </a:cubicBezTo>
                  <a:cubicBezTo>
                    <a:pt x="2070" y="233"/>
                    <a:pt x="2090" y="214"/>
                    <a:pt x="2090" y="154"/>
                  </a:cubicBezTo>
                  <a:cubicBezTo>
                    <a:pt x="2110" y="114"/>
                    <a:pt x="2090" y="54"/>
                    <a:pt x="2050" y="34"/>
                  </a:cubicBezTo>
                  <a:cubicBezTo>
                    <a:pt x="1857" y="12"/>
                    <a:pt x="1662" y="0"/>
                    <a:pt x="1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9"/>
            <p:cNvSpPr/>
            <p:nvPr/>
          </p:nvSpPr>
          <p:spPr>
            <a:xfrm>
              <a:off x="5104250" y="4234200"/>
              <a:ext cx="31850" cy="15100"/>
            </a:xfrm>
            <a:custGeom>
              <a:avLst/>
              <a:gdLst/>
              <a:ahLst/>
              <a:cxnLst/>
              <a:rect l="l" t="t" r="r" b="b"/>
              <a:pathLst>
                <a:path w="1274" h="604" extrusionOk="0">
                  <a:moveTo>
                    <a:pt x="1077" y="0"/>
                  </a:moveTo>
                  <a:cubicBezTo>
                    <a:pt x="1015" y="0"/>
                    <a:pt x="956" y="25"/>
                    <a:pt x="896" y="75"/>
                  </a:cubicBezTo>
                  <a:cubicBezTo>
                    <a:pt x="836" y="71"/>
                    <a:pt x="777" y="69"/>
                    <a:pt x="718" y="69"/>
                  </a:cubicBezTo>
                  <a:cubicBezTo>
                    <a:pt x="466" y="69"/>
                    <a:pt x="227" y="112"/>
                    <a:pt x="1" y="274"/>
                  </a:cubicBezTo>
                  <a:lnTo>
                    <a:pt x="1" y="393"/>
                  </a:lnTo>
                  <a:cubicBezTo>
                    <a:pt x="125" y="563"/>
                    <a:pt x="276" y="604"/>
                    <a:pt x="434" y="604"/>
                  </a:cubicBezTo>
                  <a:cubicBezTo>
                    <a:pt x="553" y="604"/>
                    <a:pt x="677" y="581"/>
                    <a:pt x="796" y="572"/>
                  </a:cubicBezTo>
                  <a:cubicBezTo>
                    <a:pt x="1035" y="473"/>
                    <a:pt x="1274" y="373"/>
                    <a:pt x="1274" y="75"/>
                  </a:cubicBezTo>
                  <a:cubicBezTo>
                    <a:pt x="1204" y="25"/>
                    <a:pt x="1140" y="0"/>
                    <a:pt x="10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9"/>
            <p:cNvSpPr/>
            <p:nvPr/>
          </p:nvSpPr>
          <p:spPr>
            <a:xfrm>
              <a:off x="5040600" y="4244500"/>
              <a:ext cx="26375" cy="8475"/>
            </a:xfrm>
            <a:custGeom>
              <a:avLst/>
              <a:gdLst/>
              <a:ahLst/>
              <a:cxnLst/>
              <a:rect l="l" t="t" r="r" b="b"/>
              <a:pathLst>
                <a:path w="1055" h="339" extrusionOk="0">
                  <a:moveTo>
                    <a:pt x="160" y="1"/>
                  </a:moveTo>
                  <a:cubicBezTo>
                    <a:pt x="0" y="200"/>
                    <a:pt x="199" y="259"/>
                    <a:pt x="299" y="339"/>
                  </a:cubicBezTo>
                  <a:lnTo>
                    <a:pt x="975" y="339"/>
                  </a:lnTo>
                  <a:cubicBezTo>
                    <a:pt x="975" y="339"/>
                    <a:pt x="995" y="339"/>
                    <a:pt x="1035" y="299"/>
                  </a:cubicBezTo>
                  <a:cubicBezTo>
                    <a:pt x="1055" y="279"/>
                    <a:pt x="1055" y="259"/>
                    <a:pt x="995" y="200"/>
                  </a:cubicBezTo>
                  <a:cubicBezTo>
                    <a:pt x="816" y="180"/>
                    <a:pt x="637" y="240"/>
                    <a:pt x="498" y="41"/>
                  </a:cubicBezTo>
                  <a:cubicBezTo>
                    <a:pt x="378" y="41"/>
                    <a:pt x="259" y="4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9"/>
            <p:cNvSpPr/>
            <p:nvPr/>
          </p:nvSpPr>
          <p:spPr>
            <a:xfrm>
              <a:off x="5144050" y="4227050"/>
              <a:ext cx="17425" cy="9250"/>
            </a:xfrm>
            <a:custGeom>
              <a:avLst/>
              <a:gdLst/>
              <a:ahLst/>
              <a:cxnLst/>
              <a:rect l="l" t="t" r="r" b="b"/>
              <a:pathLst>
                <a:path w="697" h="370" extrusionOk="0">
                  <a:moveTo>
                    <a:pt x="363" y="0"/>
                  </a:moveTo>
                  <a:cubicBezTo>
                    <a:pt x="244" y="0"/>
                    <a:pt x="122" y="60"/>
                    <a:pt x="0" y="182"/>
                  </a:cubicBezTo>
                  <a:cubicBezTo>
                    <a:pt x="20" y="202"/>
                    <a:pt x="20" y="261"/>
                    <a:pt x="40" y="281"/>
                  </a:cubicBezTo>
                  <a:cubicBezTo>
                    <a:pt x="106" y="334"/>
                    <a:pt x="173" y="369"/>
                    <a:pt x="251" y="369"/>
                  </a:cubicBezTo>
                  <a:cubicBezTo>
                    <a:pt x="290" y="369"/>
                    <a:pt x="332" y="361"/>
                    <a:pt x="378" y="341"/>
                  </a:cubicBezTo>
                  <a:cubicBezTo>
                    <a:pt x="438" y="202"/>
                    <a:pt x="577" y="202"/>
                    <a:pt x="696" y="162"/>
                  </a:cubicBezTo>
                  <a:cubicBezTo>
                    <a:pt x="589" y="55"/>
                    <a:pt x="478" y="0"/>
                    <a:pt x="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9"/>
            <p:cNvSpPr/>
            <p:nvPr/>
          </p:nvSpPr>
          <p:spPr>
            <a:xfrm>
              <a:off x="5029150" y="4245500"/>
              <a:ext cx="18425" cy="7975"/>
            </a:xfrm>
            <a:custGeom>
              <a:avLst/>
              <a:gdLst/>
              <a:ahLst/>
              <a:cxnLst/>
              <a:rect l="l" t="t" r="r" b="b"/>
              <a:pathLst>
                <a:path w="737" h="319" extrusionOk="0">
                  <a:moveTo>
                    <a:pt x="598" y="1"/>
                  </a:moveTo>
                  <a:cubicBezTo>
                    <a:pt x="419" y="40"/>
                    <a:pt x="220" y="120"/>
                    <a:pt x="1" y="160"/>
                  </a:cubicBezTo>
                  <a:cubicBezTo>
                    <a:pt x="21" y="219"/>
                    <a:pt x="21" y="259"/>
                    <a:pt x="21" y="319"/>
                  </a:cubicBezTo>
                  <a:lnTo>
                    <a:pt x="737" y="319"/>
                  </a:lnTo>
                  <a:cubicBezTo>
                    <a:pt x="697" y="200"/>
                    <a:pt x="638" y="100"/>
                    <a:pt x="5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9"/>
            <p:cNvSpPr/>
            <p:nvPr/>
          </p:nvSpPr>
          <p:spPr>
            <a:xfrm>
              <a:off x="5126625" y="4231500"/>
              <a:ext cx="17450" cy="6700"/>
            </a:xfrm>
            <a:custGeom>
              <a:avLst/>
              <a:gdLst/>
              <a:ahLst/>
              <a:cxnLst/>
              <a:rect l="l" t="t" r="r" b="b"/>
              <a:pathLst>
                <a:path w="698" h="268" extrusionOk="0">
                  <a:moveTo>
                    <a:pt x="396" y="1"/>
                  </a:moveTo>
                  <a:cubicBezTo>
                    <a:pt x="247" y="1"/>
                    <a:pt x="109" y="26"/>
                    <a:pt x="1" y="183"/>
                  </a:cubicBezTo>
                  <a:cubicBezTo>
                    <a:pt x="100" y="183"/>
                    <a:pt x="200" y="203"/>
                    <a:pt x="299" y="203"/>
                  </a:cubicBezTo>
                  <a:cubicBezTo>
                    <a:pt x="376" y="241"/>
                    <a:pt x="452" y="267"/>
                    <a:pt x="518" y="267"/>
                  </a:cubicBezTo>
                  <a:cubicBezTo>
                    <a:pt x="622" y="267"/>
                    <a:pt x="697" y="199"/>
                    <a:pt x="697" y="4"/>
                  </a:cubicBezTo>
                  <a:lnTo>
                    <a:pt x="697" y="4"/>
                  </a:lnTo>
                  <a:cubicBezTo>
                    <a:pt x="670" y="6"/>
                    <a:pt x="643" y="6"/>
                    <a:pt x="615" y="6"/>
                  </a:cubicBezTo>
                  <a:cubicBezTo>
                    <a:pt x="541" y="6"/>
                    <a:pt x="467" y="1"/>
                    <a:pt x="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9"/>
            <p:cNvSpPr/>
            <p:nvPr/>
          </p:nvSpPr>
          <p:spPr>
            <a:xfrm>
              <a:off x="4745700" y="4204725"/>
              <a:ext cx="15925" cy="6000"/>
            </a:xfrm>
            <a:custGeom>
              <a:avLst/>
              <a:gdLst/>
              <a:ahLst/>
              <a:cxnLst/>
              <a:rect l="l" t="t" r="r" b="b"/>
              <a:pathLst>
                <a:path w="637" h="240" extrusionOk="0">
                  <a:moveTo>
                    <a:pt x="139" y="0"/>
                  </a:moveTo>
                  <a:cubicBezTo>
                    <a:pt x="100" y="60"/>
                    <a:pt x="40" y="120"/>
                    <a:pt x="0" y="179"/>
                  </a:cubicBezTo>
                  <a:cubicBezTo>
                    <a:pt x="100" y="199"/>
                    <a:pt x="219" y="199"/>
                    <a:pt x="318" y="239"/>
                  </a:cubicBezTo>
                  <a:cubicBezTo>
                    <a:pt x="458" y="199"/>
                    <a:pt x="597" y="199"/>
                    <a:pt x="637" y="60"/>
                  </a:cubicBezTo>
                  <a:cubicBezTo>
                    <a:pt x="458" y="20"/>
                    <a:pt x="318" y="2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9"/>
            <p:cNvSpPr/>
            <p:nvPr/>
          </p:nvSpPr>
          <p:spPr>
            <a:xfrm>
              <a:off x="4709375" y="4217925"/>
              <a:ext cx="10975" cy="8700"/>
            </a:xfrm>
            <a:custGeom>
              <a:avLst/>
              <a:gdLst/>
              <a:ahLst/>
              <a:cxnLst/>
              <a:rect l="l" t="t" r="r" b="b"/>
              <a:pathLst>
                <a:path w="439" h="348" extrusionOk="0">
                  <a:moveTo>
                    <a:pt x="186" y="1"/>
                  </a:moveTo>
                  <a:cubicBezTo>
                    <a:pt x="113" y="1"/>
                    <a:pt x="46" y="79"/>
                    <a:pt x="1" y="169"/>
                  </a:cubicBezTo>
                  <a:lnTo>
                    <a:pt x="180" y="348"/>
                  </a:lnTo>
                  <a:cubicBezTo>
                    <a:pt x="200" y="248"/>
                    <a:pt x="439" y="169"/>
                    <a:pt x="260" y="29"/>
                  </a:cubicBezTo>
                  <a:cubicBezTo>
                    <a:pt x="235" y="10"/>
                    <a:pt x="210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9"/>
            <p:cNvSpPr/>
            <p:nvPr/>
          </p:nvSpPr>
          <p:spPr>
            <a:xfrm>
              <a:off x="4469100" y="4104350"/>
              <a:ext cx="30450" cy="11000"/>
            </a:xfrm>
            <a:custGeom>
              <a:avLst/>
              <a:gdLst/>
              <a:ahLst/>
              <a:cxnLst/>
              <a:rect l="l" t="t" r="r" b="b"/>
              <a:pathLst>
                <a:path w="1218" h="440" extrusionOk="0">
                  <a:moveTo>
                    <a:pt x="1035" y="1"/>
                  </a:moveTo>
                  <a:cubicBezTo>
                    <a:pt x="677" y="1"/>
                    <a:pt x="365" y="179"/>
                    <a:pt x="24" y="196"/>
                  </a:cubicBezTo>
                  <a:cubicBezTo>
                    <a:pt x="1" y="390"/>
                    <a:pt x="56" y="440"/>
                    <a:pt x="142" y="440"/>
                  </a:cubicBezTo>
                  <a:cubicBezTo>
                    <a:pt x="205" y="440"/>
                    <a:pt x="285" y="412"/>
                    <a:pt x="362" y="395"/>
                  </a:cubicBezTo>
                  <a:cubicBezTo>
                    <a:pt x="481" y="375"/>
                    <a:pt x="581" y="375"/>
                    <a:pt x="680" y="335"/>
                  </a:cubicBezTo>
                  <a:cubicBezTo>
                    <a:pt x="760" y="295"/>
                    <a:pt x="819" y="236"/>
                    <a:pt x="879" y="196"/>
                  </a:cubicBezTo>
                  <a:cubicBezTo>
                    <a:pt x="1018" y="176"/>
                    <a:pt x="1158" y="196"/>
                    <a:pt x="1217" y="17"/>
                  </a:cubicBezTo>
                  <a:cubicBezTo>
                    <a:pt x="1155" y="6"/>
                    <a:pt x="1095" y="1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9"/>
            <p:cNvSpPr/>
            <p:nvPr/>
          </p:nvSpPr>
          <p:spPr>
            <a:xfrm>
              <a:off x="4460225" y="4109250"/>
              <a:ext cx="17925" cy="8750"/>
            </a:xfrm>
            <a:custGeom>
              <a:avLst/>
              <a:gdLst/>
              <a:ahLst/>
              <a:cxnLst/>
              <a:rect l="l" t="t" r="r" b="b"/>
              <a:pathLst>
                <a:path w="717" h="350" extrusionOk="0">
                  <a:moveTo>
                    <a:pt x="379" y="0"/>
                  </a:moveTo>
                  <a:cubicBezTo>
                    <a:pt x="220" y="40"/>
                    <a:pt x="40" y="99"/>
                    <a:pt x="1" y="298"/>
                  </a:cubicBezTo>
                  <a:cubicBezTo>
                    <a:pt x="90" y="339"/>
                    <a:pt x="182" y="350"/>
                    <a:pt x="277" y="350"/>
                  </a:cubicBezTo>
                  <a:cubicBezTo>
                    <a:pt x="388" y="350"/>
                    <a:pt x="504" y="335"/>
                    <a:pt x="624" y="335"/>
                  </a:cubicBezTo>
                  <a:cubicBezTo>
                    <a:pt x="655" y="335"/>
                    <a:pt x="686" y="336"/>
                    <a:pt x="717" y="338"/>
                  </a:cubicBezTo>
                  <a:cubicBezTo>
                    <a:pt x="697" y="298"/>
                    <a:pt x="717" y="239"/>
                    <a:pt x="717" y="199"/>
                  </a:cubicBezTo>
                  <a:cubicBezTo>
                    <a:pt x="597" y="139"/>
                    <a:pt x="418" y="17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9"/>
            <p:cNvSpPr/>
            <p:nvPr/>
          </p:nvSpPr>
          <p:spPr>
            <a:xfrm>
              <a:off x="4403525" y="41226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cubicBezTo>
                    <a:pt x="100" y="60"/>
                    <a:pt x="61" y="100"/>
                    <a:pt x="1" y="159"/>
                  </a:cubicBezTo>
                  <a:cubicBezTo>
                    <a:pt x="61" y="100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9"/>
            <p:cNvSpPr/>
            <p:nvPr/>
          </p:nvSpPr>
          <p:spPr>
            <a:xfrm>
              <a:off x="4885425" y="439470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1" y="0"/>
                  </a:moveTo>
                  <a:cubicBezTo>
                    <a:pt x="100" y="120"/>
                    <a:pt x="220" y="140"/>
                    <a:pt x="379" y="140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9"/>
            <p:cNvSpPr/>
            <p:nvPr/>
          </p:nvSpPr>
          <p:spPr>
            <a:xfrm>
              <a:off x="5315125" y="4249475"/>
              <a:ext cx="54725" cy="13300"/>
            </a:xfrm>
            <a:custGeom>
              <a:avLst/>
              <a:gdLst/>
              <a:ahLst/>
              <a:cxnLst/>
              <a:rect l="l" t="t" r="r" b="b"/>
              <a:pathLst>
                <a:path w="2189" h="532" extrusionOk="0">
                  <a:moveTo>
                    <a:pt x="2109" y="1"/>
                  </a:moveTo>
                  <a:lnTo>
                    <a:pt x="2109" y="1"/>
                  </a:lnTo>
                  <a:cubicBezTo>
                    <a:pt x="1393" y="41"/>
                    <a:pt x="657" y="80"/>
                    <a:pt x="0" y="339"/>
                  </a:cubicBezTo>
                  <a:cubicBezTo>
                    <a:pt x="124" y="432"/>
                    <a:pt x="262" y="452"/>
                    <a:pt x="403" y="452"/>
                  </a:cubicBezTo>
                  <a:cubicBezTo>
                    <a:pt x="517" y="452"/>
                    <a:pt x="633" y="439"/>
                    <a:pt x="743" y="439"/>
                  </a:cubicBezTo>
                  <a:cubicBezTo>
                    <a:pt x="847" y="439"/>
                    <a:pt x="946" y="451"/>
                    <a:pt x="1035" y="498"/>
                  </a:cubicBezTo>
                  <a:cubicBezTo>
                    <a:pt x="1087" y="522"/>
                    <a:pt x="1136" y="532"/>
                    <a:pt x="1182" y="532"/>
                  </a:cubicBezTo>
                  <a:cubicBezTo>
                    <a:pt x="1329" y="532"/>
                    <a:pt x="1446" y="430"/>
                    <a:pt x="1552" y="339"/>
                  </a:cubicBezTo>
                  <a:lnTo>
                    <a:pt x="1751" y="339"/>
                  </a:lnTo>
                  <a:cubicBezTo>
                    <a:pt x="1890" y="239"/>
                    <a:pt x="2188" y="299"/>
                    <a:pt x="2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9"/>
            <p:cNvSpPr/>
            <p:nvPr/>
          </p:nvSpPr>
          <p:spPr>
            <a:xfrm>
              <a:off x="5312625" y="4257800"/>
              <a:ext cx="28375" cy="9725"/>
            </a:xfrm>
            <a:custGeom>
              <a:avLst/>
              <a:gdLst/>
              <a:ahLst/>
              <a:cxnLst/>
              <a:rect l="l" t="t" r="r" b="b"/>
              <a:pathLst>
                <a:path w="1135" h="389" extrusionOk="0">
                  <a:moveTo>
                    <a:pt x="722" y="0"/>
                  </a:moveTo>
                  <a:cubicBezTo>
                    <a:pt x="580" y="0"/>
                    <a:pt x="433" y="30"/>
                    <a:pt x="290" y="30"/>
                  </a:cubicBezTo>
                  <a:cubicBezTo>
                    <a:pt x="226" y="30"/>
                    <a:pt x="162" y="24"/>
                    <a:pt x="100" y="6"/>
                  </a:cubicBezTo>
                  <a:cubicBezTo>
                    <a:pt x="1" y="125"/>
                    <a:pt x="1" y="245"/>
                    <a:pt x="100" y="344"/>
                  </a:cubicBezTo>
                  <a:cubicBezTo>
                    <a:pt x="120" y="374"/>
                    <a:pt x="150" y="389"/>
                    <a:pt x="180" y="389"/>
                  </a:cubicBezTo>
                  <a:cubicBezTo>
                    <a:pt x="210" y="389"/>
                    <a:pt x="240" y="374"/>
                    <a:pt x="259" y="344"/>
                  </a:cubicBezTo>
                  <a:cubicBezTo>
                    <a:pt x="366" y="254"/>
                    <a:pt x="486" y="238"/>
                    <a:pt x="610" y="238"/>
                  </a:cubicBezTo>
                  <a:cubicBezTo>
                    <a:pt x="677" y="238"/>
                    <a:pt x="745" y="243"/>
                    <a:pt x="813" y="243"/>
                  </a:cubicBezTo>
                  <a:cubicBezTo>
                    <a:pt x="924" y="243"/>
                    <a:pt x="1033" y="230"/>
                    <a:pt x="1135" y="165"/>
                  </a:cubicBezTo>
                  <a:cubicBezTo>
                    <a:pt x="1010" y="33"/>
                    <a:pt x="869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9"/>
            <p:cNvSpPr/>
            <p:nvPr/>
          </p:nvSpPr>
          <p:spPr>
            <a:xfrm>
              <a:off x="5371150" y="4244500"/>
              <a:ext cx="23575" cy="9325"/>
            </a:xfrm>
            <a:custGeom>
              <a:avLst/>
              <a:gdLst/>
              <a:ahLst/>
              <a:cxnLst/>
              <a:rect l="l" t="t" r="r" b="b"/>
              <a:pathLst>
                <a:path w="943" h="373" extrusionOk="0">
                  <a:moveTo>
                    <a:pt x="942" y="1"/>
                  </a:moveTo>
                  <a:cubicBezTo>
                    <a:pt x="604" y="1"/>
                    <a:pt x="306" y="1"/>
                    <a:pt x="47" y="180"/>
                  </a:cubicBezTo>
                  <a:cubicBezTo>
                    <a:pt x="1" y="318"/>
                    <a:pt x="38" y="373"/>
                    <a:pt x="139" y="373"/>
                  </a:cubicBezTo>
                  <a:cubicBezTo>
                    <a:pt x="169" y="373"/>
                    <a:pt x="205" y="368"/>
                    <a:pt x="246" y="359"/>
                  </a:cubicBezTo>
                  <a:cubicBezTo>
                    <a:pt x="465" y="299"/>
                    <a:pt x="703" y="240"/>
                    <a:pt x="942" y="18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9"/>
            <p:cNvSpPr/>
            <p:nvPr/>
          </p:nvSpPr>
          <p:spPr>
            <a:xfrm>
              <a:off x="5359875" y="4248975"/>
              <a:ext cx="17425" cy="12925"/>
            </a:xfrm>
            <a:custGeom>
              <a:avLst/>
              <a:gdLst/>
              <a:ahLst/>
              <a:cxnLst/>
              <a:rect l="l" t="t" r="r" b="b"/>
              <a:pathLst>
                <a:path w="697" h="517" extrusionOk="0">
                  <a:moveTo>
                    <a:pt x="498" y="1"/>
                  </a:moveTo>
                  <a:cubicBezTo>
                    <a:pt x="438" y="1"/>
                    <a:pt x="398" y="21"/>
                    <a:pt x="339" y="21"/>
                  </a:cubicBezTo>
                  <a:cubicBezTo>
                    <a:pt x="219" y="120"/>
                    <a:pt x="120" y="259"/>
                    <a:pt x="1" y="359"/>
                  </a:cubicBezTo>
                  <a:cubicBezTo>
                    <a:pt x="136" y="421"/>
                    <a:pt x="281" y="516"/>
                    <a:pt x="410" y="516"/>
                  </a:cubicBezTo>
                  <a:cubicBezTo>
                    <a:pt x="527" y="516"/>
                    <a:pt x="630" y="437"/>
                    <a:pt x="697" y="180"/>
                  </a:cubicBezTo>
                  <a:cubicBezTo>
                    <a:pt x="617" y="120"/>
                    <a:pt x="558" y="6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9"/>
            <p:cNvSpPr/>
            <p:nvPr/>
          </p:nvSpPr>
          <p:spPr>
            <a:xfrm>
              <a:off x="5407625" y="4244500"/>
              <a:ext cx="25875" cy="4875"/>
            </a:xfrm>
            <a:custGeom>
              <a:avLst/>
              <a:gdLst/>
              <a:ahLst/>
              <a:cxnLst/>
              <a:rect l="l" t="t" r="r" b="b"/>
              <a:pathLst>
                <a:path w="1035" h="195" extrusionOk="0">
                  <a:moveTo>
                    <a:pt x="510" y="1"/>
                  </a:moveTo>
                  <a:cubicBezTo>
                    <a:pt x="334" y="1"/>
                    <a:pt x="159" y="31"/>
                    <a:pt x="0" y="180"/>
                  </a:cubicBezTo>
                  <a:cubicBezTo>
                    <a:pt x="38" y="175"/>
                    <a:pt x="76" y="174"/>
                    <a:pt x="115" y="174"/>
                  </a:cubicBezTo>
                  <a:cubicBezTo>
                    <a:pt x="251" y="174"/>
                    <a:pt x="393" y="195"/>
                    <a:pt x="532" y="195"/>
                  </a:cubicBezTo>
                  <a:cubicBezTo>
                    <a:pt x="711" y="195"/>
                    <a:pt x="886" y="160"/>
                    <a:pt x="1035" y="1"/>
                  </a:cubicBezTo>
                  <a:lnTo>
                    <a:pt x="1035" y="1"/>
                  </a:lnTo>
                  <a:cubicBezTo>
                    <a:pt x="978" y="11"/>
                    <a:pt x="921" y="14"/>
                    <a:pt x="863" y="14"/>
                  </a:cubicBezTo>
                  <a:cubicBezTo>
                    <a:pt x="747" y="14"/>
                    <a:pt x="628" y="1"/>
                    <a:pt x="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9"/>
            <p:cNvSpPr/>
            <p:nvPr/>
          </p:nvSpPr>
          <p:spPr>
            <a:xfrm>
              <a:off x="5341475" y="4257450"/>
              <a:ext cx="13450" cy="9150"/>
            </a:xfrm>
            <a:custGeom>
              <a:avLst/>
              <a:gdLst/>
              <a:ahLst/>
              <a:cxnLst/>
              <a:rect l="l" t="t" r="r" b="b"/>
              <a:pathLst>
                <a:path w="538" h="366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60"/>
                    <a:pt x="180" y="139"/>
                    <a:pt x="1" y="179"/>
                  </a:cubicBezTo>
                  <a:cubicBezTo>
                    <a:pt x="117" y="303"/>
                    <a:pt x="215" y="366"/>
                    <a:pt x="297" y="366"/>
                  </a:cubicBezTo>
                  <a:cubicBezTo>
                    <a:pt x="411" y="366"/>
                    <a:pt x="491" y="244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9"/>
            <p:cNvSpPr/>
            <p:nvPr/>
          </p:nvSpPr>
          <p:spPr>
            <a:xfrm>
              <a:off x="5315625" y="426687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cubicBezTo>
                    <a:pt x="40" y="61"/>
                    <a:pt x="100" y="100"/>
                    <a:pt x="179" y="16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9"/>
            <p:cNvSpPr/>
            <p:nvPr/>
          </p:nvSpPr>
          <p:spPr>
            <a:xfrm>
              <a:off x="5223125" y="4521325"/>
              <a:ext cx="97500" cy="18125"/>
            </a:xfrm>
            <a:custGeom>
              <a:avLst/>
              <a:gdLst/>
              <a:ahLst/>
              <a:cxnLst/>
              <a:rect l="l" t="t" r="r" b="b"/>
              <a:pathLst>
                <a:path w="3900" h="725" extrusionOk="0">
                  <a:moveTo>
                    <a:pt x="3283" y="0"/>
                  </a:moveTo>
                  <a:cubicBezTo>
                    <a:pt x="2990" y="0"/>
                    <a:pt x="2715" y="135"/>
                    <a:pt x="2427" y="167"/>
                  </a:cubicBezTo>
                  <a:cubicBezTo>
                    <a:pt x="2407" y="147"/>
                    <a:pt x="2377" y="137"/>
                    <a:pt x="2345" y="137"/>
                  </a:cubicBezTo>
                  <a:cubicBezTo>
                    <a:pt x="2313" y="137"/>
                    <a:pt x="2278" y="147"/>
                    <a:pt x="2248" y="167"/>
                  </a:cubicBezTo>
                  <a:cubicBezTo>
                    <a:pt x="2149" y="267"/>
                    <a:pt x="2009" y="247"/>
                    <a:pt x="1910" y="326"/>
                  </a:cubicBezTo>
                  <a:lnTo>
                    <a:pt x="1731" y="326"/>
                  </a:lnTo>
                  <a:cubicBezTo>
                    <a:pt x="1552" y="326"/>
                    <a:pt x="1393" y="346"/>
                    <a:pt x="1214" y="346"/>
                  </a:cubicBezTo>
                  <a:cubicBezTo>
                    <a:pt x="1123" y="437"/>
                    <a:pt x="1012" y="444"/>
                    <a:pt x="901" y="444"/>
                  </a:cubicBezTo>
                  <a:cubicBezTo>
                    <a:pt x="882" y="444"/>
                    <a:pt x="864" y="444"/>
                    <a:pt x="845" y="444"/>
                  </a:cubicBezTo>
                  <a:cubicBezTo>
                    <a:pt x="780" y="444"/>
                    <a:pt x="716" y="446"/>
                    <a:pt x="657" y="466"/>
                  </a:cubicBezTo>
                  <a:lnTo>
                    <a:pt x="537" y="466"/>
                  </a:lnTo>
                  <a:cubicBezTo>
                    <a:pt x="458" y="446"/>
                    <a:pt x="398" y="406"/>
                    <a:pt x="338" y="346"/>
                  </a:cubicBezTo>
                  <a:cubicBezTo>
                    <a:pt x="219" y="406"/>
                    <a:pt x="119" y="466"/>
                    <a:pt x="0" y="525"/>
                  </a:cubicBezTo>
                  <a:cubicBezTo>
                    <a:pt x="90" y="682"/>
                    <a:pt x="237" y="700"/>
                    <a:pt x="390" y="700"/>
                  </a:cubicBezTo>
                  <a:cubicBezTo>
                    <a:pt x="435" y="700"/>
                    <a:pt x="481" y="699"/>
                    <a:pt x="527" y="699"/>
                  </a:cubicBezTo>
                  <a:cubicBezTo>
                    <a:pt x="600" y="699"/>
                    <a:pt x="672" y="703"/>
                    <a:pt x="736" y="724"/>
                  </a:cubicBezTo>
                  <a:cubicBezTo>
                    <a:pt x="1830" y="704"/>
                    <a:pt x="2885" y="426"/>
                    <a:pt x="3899" y="207"/>
                  </a:cubicBezTo>
                  <a:cubicBezTo>
                    <a:pt x="3740" y="167"/>
                    <a:pt x="3601" y="167"/>
                    <a:pt x="3501" y="28"/>
                  </a:cubicBezTo>
                  <a:cubicBezTo>
                    <a:pt x="3427" y="8"/>
                    <a:pt x="3354" y="0"/>
                    <a:pt x="32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9"/>
            <p:cNvSpPr/>
            <p:nvPr/>
          </p:nvSpPr>
          <p:spPr>
            <a:xfrm>
              <a:off x="5381250" y="4498150"/>
              <a:ext cx="16950" cy="5200"/>
            </a:xfrm>
            <a:custGeom>
              <a:avLst/>
              <a:gdLst/>
              <a:ahLst/>
              <a:cxnLst/>
              <a:rect l="l" t="t" r="r" b="b"/>
              <a:pathLst>
                <a:path w="678" h="208" extrusionOk="0">
                  <a:moveTo>
                    <a:pt x="339" y="0"/>
                  </a:moveTo>
                  <a:cubicBezTo>
                    <a:pt x="200" y="40"/>
                    <a:pt x="100" y="40"/>
                    <a:pt x="1" y="60"/>
                  </a:cubicBezTo>
                  <a:cubicBezTo>
                    <a:pt x="88" y="184"/>
                    <a:pt x="206" y="207"/>
                    <a:pt x="326" y="207"/>
                  </a:cubicBezTo>
                  <a:cubicBezTo>
                    <a:pt x="398" y="207"/>
                    <a:pt x="471" y="199"/>
                    <a:pt x="538" y="199"/>
                  </a:cubicBezTo>
                  <a:cubicBezTo>
                    <a:pt x="578" y="199"/>
                    <a:pt x="618" y="199"/>
                    <a:pt x="677" y="179"/>
                  </a:cubicBezTo>
                  <a:cubicBezTo>
                    <a:pt x="598" y="60"/>
                    <a:pt x="459" y="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9"/>
            <p:cNvSpPr/>
            <p:nvPr/>
          </p:nvSpPr>
          <p:spPr>
            <a:xfrm>
              <a:off x="5271350" y="45255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359" y="0"/>
                  </a:moveTo>
                  <a:cubicBezTo>
                    <a:pt x="220" y="0"/>
                    <a:pt x="80" y="40"/>
                    <a:pt x="1" y="159"/>
                  </a:cubicBezTo>
                  <a:cubicBezTo>
                    <a:pt x="33" y="163"/>
                    <a:pt x="63" y="166"/>
                    <a:pt x="91" y="166"/>
                  </a:cubicBezTo>
                  <a:cubicBezTo>
                    <a:pt x="206" y="166"/>
                    <a:pt x="295" y="128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9"/>
            <p:cNvSpPr/>
            <p:nvPr/>
          </p:nvSpPr>
          <p:spPr>
            <a:xfrm>
              <a:off x="5359875" y="4510250"/>
              <a:ext cx="3500" cy="2325"/>
            </a:xfrm>
            <a:custGeom>
              <a:avLst/>
              <a:gdLst/>
              <a:ahLst/>
              <a:cxnLst/>
              <a:rect l="l" t="t" r="r" b="b"/>
              <a:pathLst>
                <a:path w="140" h="93" extrusionOk="0">
                  <a:moveTo>
                    <a:pt x="51" y="1"/>
                  </a:moveTo>
                  <a:cubicBezTo>
                    <a:pt x="27" y="1"/>
                    <a:pt x="11" y="31"/>
                    <a:pt x="1" y="93"/>
                  </a:cubicBezTo>
                  <a:lnTo>
                    <a:pt x="60" y="93"/>
                  </a:lnTo>
                  <a:lnTo>
                    <a:pt x="140" y="73"/>
                  </a:lnTo>
                  <a:cubicBezTo>
                    <a:pt x="102" y="26"/>
                    <a:pt x="73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9"/>
            <p:cNvSpPr/>
            <p:nvPr/>
          </p:nvSpPr>
          <p:spPr>
            <a:xfrm>
              <a:off x="5280300" y="4523625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0" y="1"/>
                  </a:moveTo>
                  <a:cubicBezTo>
                    <a:pt x="50" y="1"/>
                    <a:pt x="21" y="25"/>
                    <a:pt x="1" y="75"/>
                  </a:cubicBezTo>
                  <a:lnTo>
                    <a:pt x="160" y="75"/>
                  </a:lnTo>
                  <a:cubicBezTo>
                    <a:pt x="140" y="25"/>
                    <a:pt x="110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9"/>
            <p:cNvSpPr/>
            <p:nvPr/>
          </p:nvSpPr>
          <p:spPr>
            <a:xfrm>
              <a:off x="5328550" y="4517000"/>
              <a:ext cx="76100" cy="18225"/>
            </a:xfrm>
            <a:custGeom>
              <a:avLst/>
              <a:gdLst/>
              <a:ahLst/>
              <a:cxnLst/>
              <a:rect l="l" t="t" r="r" b="b"/>
              <a:pathLst>
                <a:path w="3044" h="729" extrusionOk="0">
                  <a:moveTo>
                    <a:pt x="2647" y="0"/>
                  </a:moveTo>
                  <a:cubicBezTo>
                    <a:pt x="1763" y="0"/>
                    <a:pt x="864" y="155"/>
                    <a:pt x="0" y="380"/>
                  </a:cubicBezTo>
                  <a:cubicBezTo>
                    <a:pt x="0" y="639"/>
                    <a:pt x="219" y="519"/>
                    <a:pt x="358" y="579"/>
                  </a:cubicBezTo>
                  <a:cubicBezTo>
                    <a:pt x="400" y="602"/>
                    <a:pt x="446" y="610"/>
                    <a:pt x="493" y="610"/>
                  </a:cubicBezTo>
                  <a:cubicBezTo>
                    <a:pt x="632" y="610"/>
                    <a:pt x="789" y="536"/>
                    <a:pt x="932" y="536"/>
                  </a:cubicBezTo>
                  <a:cubicBezTo>
                    <a:pt x="1038" y="536"/>
                    <a:pt x="1136" y="576"/>
                    <a:pt x="1214" y="718"/>
                  </a:cubicBezTo>
                  <a:cubicBezTo>
                    <a:pt x="1295" y="726"/>
                    <a:pt x="1374" y="729"/>
                    <a:pt x="1453" y="729"/>
                  </a:cubicBezTo>
                  <a:cubicBezTo>
                    <a:pt x="2012" y="729"/>
                    <a:pt x="2521" y="554"/>
                    <a:pt x="3044" y="380"/>
                  </a:cubicBezTo>
                  <a:cubicBezTo>
                    <a:pt x="2885" y="300"/>
                    <a:pt x="2805" y="181"/>
                    <a:pt x="2805" y="2"/>
                  </a:cubicBezTo>
                  <a:cubicBezTo>
                    <a:pt x="2752" y="1"/>
                    <a:pt x="2700" y="0"/>
                    <a:pt x="2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9"/>
            <p:cNvSpPr/>
            <p:nvPr/>
          </p:nvSpPr>
          <p:spPr>
            <a:xfrm>
              <a:off x="4290150" y="4394700"/>
              <a:ext cx="15925" cy="20900"/>
            </a:xfrm>
            <a:custGeom>
              <a:avLst/>
              <a:gdLst/>
              <a:ahLst/>
              <a:cxnLst/>
              <a:rect l="l" t="t" r="r" b="b"/>
              <a:pathLst>
                <a:path w="637" h="836" extrusionOk="0">
                  <a:moveTo>
                    <a:pt x="339" y="0"/>
                  </a:moveTo>
                  <a:cubicBezTo>
                    <a:pt x="0" y="239"/>
                    <a:pt x="140" y="538"/>
                    <a:pt x="179" y="836"/>
                  </a:cubicBezTo>
                  <a:lnTo>
                    <a:pt x="458" y="836"/>
                  </a:lnTo>
                  <a:cubicBezTo>
                    <a:pt x="637" y="736"/>
                    <a:pt x="637" y="557"/>
                    <a:pt x="637" y="398"/>
                  </a:cubicBezTo>
                  <a:cubicBezTo>
                    <a:pt x="577" y="219"/>
                    <a:pt x="458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9"/>
            <p:cNvSpPr/>
            <p:nvPr/>
          </p:nvSpPr>
          <p:spPr>
            <a:xfrm>
              <a:off x="4298100" y="4393400"/>
              <a:ext cx="12950" cy="11175"/>
            </a:xfrm>
            <a:custGeom>
              <a:avLst/>
              <a:gdLst/>
              <a:ahLst/>
              <a:cxnLst/>
              <a:rect l="l" t="t" r="r" b="b"/>
              <a:pathLst>
                <a:path w="518" h="447" extrusionOk="0">
                  <a:moveTo>
                    <a:pt x="209" y="1"/>
                  </a:moveTo>
                  <a:cubicBezTo>
                    <a:pt x="135" y="1"/>
                    <a:pt x="64" y="15"/>
                    <a:pt x="1" y="52"/>
                  </a:cubicBezTo>
                  <a:cubicBezTo>
                    <a:pt x="1" y="192"/>
                    <a:pt x="40" y="351"/>
                    <a:pt x="200" y="391"/>
                  </a:cubicBezTo>
                  <a:cubicBezTo>
                    <a:pt x="253" y="426"/>
                    <a:pt x="303" y="446"/>
                    <a:pt x="350" y="446"/>
                  </a:cubicBezTo>
                  <a:cubicBezTo>
                    <a:pt x="408" y="446"/>
                    <a:pt x="463" y="417"/>
                    <a:pt x="518" y="351"/>
                  </a:cubicBezTo>
                  <a:cubicBezTo>
                    <a:pt x="458" y="251"/>
                    <a:pt x="399" y="112"/>
                    <a:pt x="339" y="13"/>
                  </a:cubicBezTo>
                  <a:cubicBezTo>
                    <a:pt x="295" y="5"/>
                    <a:pt x="251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9"/>
            <p:cNvSpPr/>
            <p:nvPr/>
          </p:nvSpPr>
          <p:spPr>
            <a:xfrm>
              <a:off x="4709375" y="4205050"/>
              <a:ext cx="13950" cy="4225"/>
            </a:xfrm>
            <a:custGeom>
              <a:avLst/>
              <a:gdLst/>
              <a:ahLst/>
              <a:cxnLst/>
              <a:rect l="l" t="t" r="r" b="b"/>
              <a:pathLst>
                <a:path w="558" h="169" extrusionOk="0">
                  <a:moveTo>
                    <a:pt x="222" y="0"/>
                  </a:moveTo>
                  <a:cubicBezTo>
                    <a:pt x="149" y="0"/>
                    <a:pt x="75" y="12"/>
                    <a:pt x="1" y="27"/>
                  </a:cubicBezTo>
                  <a:cubicBezTo>
                    <a:pt x="107" y="133"/>
                    <a:pt x="231" y="169"/>
                    <a:pt x="360" y="169"/>
                  </a:cubicBezTo>
                  <a:cubicBezTo>
                    <a:pt x="425" y="169"/>
                    <a:pt x="492" y="160"/>
                    <a:pt x="558" y="147"/>
                  </a:cubicBezTo>
                  <a:cubicBezTo>
                    <a:pt x="458" y="34"/>
                    <a:pt x="343" y="0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9"/>
            <p:cNvSpPr/>
            <p:nvPr/>
          </p:nvSpPr>
          <p:spPr>
            <a:xfrm>
              <a:off x="4727300" y="4207575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6" y="0"/>
                  </a:moveTo>
                  <a:cubicBezTo>
                    <a:pt x="68" y="0"/>
                    <a:pt x="36" y="21"/>
                    <a:pt x="0" y="65"/>
                  </a:cubicBezTo>
                  <a:cubicBezTo>
                    <a:pt x="80" y="65"/>
                    <a:pt x="139" y="85"/>
                    <a:pt x="179" y="85"/>
                  </a:cubicBezTo>
                  <a:cubicBezTo>
                    <a:pt x="157" y="31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9"/>
            <p:cNvSpPr/>
            <p:nvPr/>
          </p:nvSpPr>
          <p:spPr>
            <a:xfrm>
              <a:off x="5252950" y="4264250"/>
              <a:ext cx="33350" cy="12650"/>
            </a:xfrm>
            <a:custGeom>
              <a:avLst/>
              <a:gdLst/>
              <a:ahLst/>
              <a:cxnLst/>
              <a:rect l="l" t="t" r="r" b="b"/>
              <a:pathLst>
                <a:path w="1334" h="506" extrusionOk="0">
                  <a:moveTo>
                    <a:pt x="969" y="0"/>
                  </a:moveTo>
                  <a:cubicBezTo>
                    <a:pt x="887" y="0"/>
                    <a:pt x="808" y="14"/>
                    <a:pt x="737" y="86"/>
                  </a:cubicBezTo>
                  <a:cubicBezTo>
                    <a:pt x="498" y="166"/>
                    <a:pt x="160" y="7"/>
                    <a:pt x="1" y="345"/>
                  </a:cubicBezTo>
                  <a:cubicBezTo>
                    <a:pt x="153" y="463"/>
                    <a:pt x="301" y="506"/>
                    <a:pt x="447" y="506"/>
                  </a:cubicBezTo>
                  <a:cubicBezTo>
                    <a:pt x="718" y="506"/>
                    <a:pt x="982" y="356"/>
                    <a:pt x="1254" y="265"/>
                  </a:cubicBezTo>
                  <a:cubicBezTo>
                    <a:pt x="1314" y="205"/>
                    <a:pt x="1333" y="166"/>
                    <a:pt x="1314" y="86"/>
                  </a:cubicBezTo>
                  <a:cubicBezTo>
                    <a:pt x="1254" y="46"/>
                    <a:pt x="1214" y="7"/>
                    <a:pt x="1135" y="7"/>
                  </a:cubicBezTo>
                  <a:cubicBezTo>
                    <a:pt x="1079" y="7"/>
                    <a:pt x="1023" y="0"/>
                    <a:pt x="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9"/>
            <p:cNvSpPr/>
            <p:nvPr/>
          </p:nvSpPr>
          <p:spPr>
            <a:xfrm>
              <a:off x="5291750" y="4257350"/>
              <a:ext cx="23400" cy="15525"/>
            </a:xfrm>
            <a:custGeom>
              <a:avLst/>
              <a:gdLst/>
              <a:ahLst/>
              <a:cxnLst/>
              <a:rect l="l" t="t" r="r" b="b"/>
              <a:pathLst>
                <a:path w="936" h="621" extrusionOk="0">
                  <a:moveTo>
                    <a:pt x="702" y="1"/>
                  </a:moveTo>
                  <a:cubicBezTo>
                    <a:pt x="482" y="1"/>
                    <a:pt x="266" y="60"/>
                    <a:pt x="60" y="163"/>
                  </a:cubicBezTo>
                  <a:cubicBezTo>
                    <a:pt x="0" y="621"/>
                    <a:pt x="378" y="462"/>
                    <a:pt x="577" y="541"/>
                  </a:cubicBezTo>
                  <a:cubicBezTo>
                    <a:pt x="697" y="481"/>
                    <a:pt x="796" y="422"/>
                    <a:pt x="935" y="362"/>
                  </a:cubicBezTo>
                  <a:lnTo>
                    <a:pt x="935" y="24"/>
                  </a:lnTo>
                  <a:cubicBezTo>
                    <a:pt x="857" y="8"/>
                    <a:pt x="779" y="1"/>
                    <a:pt x="7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9"/>
            <p:cNvSpPr/>
            <p:nvPr/>
          </p:nvSpPr>
          <p:spPr>
            <a:xfrm>
              <a:off x="5281800" y="4261175"/>
              <a:ext cx="24400" cy="14200"/>
            </a:xfrm>
            <a:custGeom>
              <a:avLst/>
              <a:gdLst/>
              <a:ahLst/>
              <a:cxnLst/>
              <a:rect l="l" t="t" r="r" b="b"/>
              <a:pathLst>
                <a:path w="976" h="568" extrusionOk="0">
                  <a:moveTo>
                    <a:pt x="194" y="0"/>
                  </a:moveTo>
                  <a:cubicBezTo>
                    <a:pt x="160" y="0"/>
                    <a:pt x="120" y="10"/>
                    <a:pt x="80" y="30"/>
                  </a:cubicBezTo>
                  <a:cubicBezTo>
                    <a:pt x="60" y="30"/>
                    <a:pt x="60" y="50"/>
                    <a:pt x="40" y="110"/>
                  </a:cubicBezTo>
                  <a:cubicBezTo>
                    <a:pt x="0" y="149"/>
                    <a:pt x="40" y="189"/>
                    <a:pt x="80" y="229"/>
                  </a:cubicBezTo>
                  <a:cubicBezTo>
                    <a:pt x="160" y="289"/>
                    <a:pt x="199" y="348"/>
                    <a:pt x="279" y="388"/>
                  </a:cubicBezTo>
                  <a:cubicBezTo>
                    <a:pt x="458" y="428"/>
                    <a:pt x="597" y="507"/>
                    <a:pt x="776" y="567"/>
                  </a:cubicBezTo>
                  <a:cubicBezTo>
                    <a:pt x="856" y="507"/>
                    <a:pt x="935" y="468"/>
                    <a:pt x="975" y="408"/>
                  </a:cubicBezTo>
                  <a:cubicBezTo>
                    <a:pt x="876" y="149"/>
                    <a:pt x="557" y="249"/>
                    <a:pt x="458" y="30"/>
                  </a:cubicBezTo>
                  <a:cubicBezTo>
                    <a:pt x="428" y="20"/>
                    <a:pt x="403" y="15"/>
                    <a:pt x="376" y="15"/>
                  </a:cubicBezTo>
                  <a:cubicBezTo>
                    <a:pt x="349" y="15"/>
                    <a:pt x="319" y="20"/>
                    <a:pt x="279" y="30"/>
                  </a:cubicBezTo>
                  <a:cubicBezTo>
                    <a:pt x="259" y="10"/>
                    <a:pt x="229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9"/>
            <p:cNvSpPr/>
            <p:nvPr/>
          </p:nvSpPr>
          <p:spPr>
            <a:xfrm>
              <a:off x="5271350" y="426192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518" y="0"/>
                  </a:moveTo>
                  <a:cubicBezTo>
                    <a:pt x="359" y="0"/>
                    <a:pt x="180" y="40"/>
                    <a:pt x="1" y="40"/>
                  </a:cubicBezTo>
                  <a:lnTo>
                    <a:pt x="1" y="179"/>
                  </a:lnTo>
                  <a:lnTo>
                    <a:pt x="518" y="179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9"/>
            <p:cNvSpPr/>
            <p:nvPr/>
          </p:nvSpPr>
          <p:spPr>
            <a:xfrm>
              <a:off x="5236050" y="4262325"/>
              <a:ext cx="9475" cy="3975"/>
            </a:xfrm>
            <a:custGeom>
              <a:avLst/>
              <a:gdLst/>
              <a:ahLst/>
              <a:cxnLst/>
              <a:rect l="l" t="t" r="r" b="b"/>
              <a:pathLst>
                <a:path w="379" h="159" extrusionOk="0">
                  <a:moveTo>
                    <a:pt x="259" y="0"/>
                  </a:moveTo>
                  <a:cubicBezTo>
                    <a:pt x="157" y="0"/>
                    <a:pt x="73" y="56"/>
                    <a:pt x="0" y="143"/>
                  </a:cubicBezTo>
                  <a:cubicBezTo>
                    <a:pt x="35" y="153"/>
                    <a:pt x="70" y="158"/>
                    <a:pt x="104" y="158"/>
                  </a:cubicBezTo>
                  <a:cubicBezTo>
                    <a:pt x="207" y="158"/>
                    <a:pt x="304" y="113"/>
                    <a:pt x="378" y="24"/>
                  </a:cubicBezTo>
                  <a:cubicBezTo>
                    <a:pt x="336" y="8"/>
                    <a:pt x="296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9"/>
            <p:cNvSpPr/>
            <p:nvPr/>
          </p:nvSpPr>
          <p:spPr>
            <a:xfrm>
              <a:off x="5284275" y="42668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1" y="1"/>
                  </a:moveTo>
                  <a:lnTo>
                    <a:pt x="1" y="160"/>
                  </a:lnTo>
                  <a:lnTo>
                    <a:pt x="200" y="160"/>
                  </a:lnTo>
                  <a:cubicBezTo>
                    <a:pt x="140" y="100"/>
                    <a:pt x="80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9"/>
            <p:cNvSpPr/>
            <p:nvPr/>
          </p:nvSpPr>
          <p:spPr>
            <a:xfrm>
              <a:off x="5223600" y="4264200"/>
              <a:ext cx="4525" cy="2700"/>
            </a:xfrm>
            <a:custGeom>
              <a:avLst/>
              <a:gdLst/>
              <a:ahLst/>
              <a:cxnLst/>
              <a:rect l="l" t="t" r="r" b="b"/>
              <a:pathLst>
                <a:path w="181" h="108" extrusionOk="0">
                  <a:moveTo>
                    <a:pt x="79" y="1"/>
                  </a:moveTo>
                  <a:cubicBezTo>
                    <a:pt x="48" y="1"/>
                    <a:pt x="22" y="36"/>
                    <a:pt x="1" y="108"/>
                  </a:cubicBezTo>
                  <a:cubicBezTo>
                    <a:pt x="41" y="88"/>
                    <a:pt x="120" y="88"/>
                    <a:pt x="180" y="88"/>
                  </a:cubicBezTo>
                  <a:cubicBezTo>
                    <a:pt x="142" y="31"/>
                    <a:pt x="108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9"/>
            <p:cNvSpPr/>
            <p:nvPr/>
          </p:nvSpPr>
          <p:spPr>
            <a:xfrm>
              <a:off x="5301700" y="42713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39" y="60"/>
                    <a:pt x="80" y="99"/>
                    <a:pt x="0" y="159"/>
                  </a:cubicBezTo>
                  <a:cubicBezTo>
                    <a:pt x="100" y="119"/>
                    <a:pt x="159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9"/>
            <p:cNvSpPr/>
            <p:nvPr/>
          </p:nvSpPr>
          <p:spPr>
            <a:xfrm>
              <a:off x="4983400" y="4467775"/>
              <a:ext cx="16450" cy="21800"/>
            </a:xfrm>
            <a:custGeom>
              <a:avLst/>
              <a:gdLst/>
              <a:ahLst/>
              <a:cxnLst/>
              <a:rect l="l" t="t" r="r" b="b"/>
              <a:pathLst>
                <a:path w="658" h="872" extrusionOk="0">
                  <a:moveTo>
                    <a:pt x="432" y="1"/>
                  </a:moveTo>
                  <a:cubicBezTo>
                    <a:pt x="70" y="1"/>
                    <a:pt x="275" y="402"/>
                    <a:pt x="100" y="519"/>
                  </a:cubicBezTo>
                  <a:cubicBezTo>
                    <a:pt x="80" y="598"/>
                    <a:pt x="41" y="678"/>
                    <a:pt x="1" y="758"/>
                  </a:cubicBezTo>
                  <a:cubicBezTo>
                    <a:pt x="59" y="842"/>
                    <a:pt x="111" y="871"/>
                    <a:pt x="160" y="871"/>
                  </a:cubicBezTo>
                  <a:cubicBezTo>
                    <a:pt x="262" y="871"/>
                    <a:pt x="351" y="745"/>
                    <a:pt x="458" y="718"/>
                  </a:cubicBezTo>
                  <a:cubicBezTo>
                    <a:pt x="498" y="678"/>
                    <a:pt x="578" y="598"/>
                    <a:pt x="637" y="519"/>
                  </a:cubicBezTo>
                  <a:cubicBezTo>
                    <a:pt x="637" y="400"/>
                    <a:pt x="657" y="300"/>
                    <a:pt x="657" y="181"/>
                  </a:cubicBezTo>
                  <a:cubicBezTo>
                    <a:pt x="578" y="121"/>
                    <a:pt x="538" y="61"/>
                    <a:pt x="458" y="2"/>
                  </a:cubicBezTo>
                  <a:cubicBezTo>
                    <a:pt x="449" y="1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9"/>
            <p:cNvSpPr/>
            <p:nvPr/>
          </p:nvSpPr>
          <p:spPr>
            <a:xfrm>
              <a:off x="5188300" y="43807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" y="0"/>
                  </a:moveTo>
                  <a:cubicBezTo>
                    <a:pt x="1" y="160"/>
                    <a:pt x="21" y="279"/>
                    <a:pt x="160" y="359"/>
                  </a:cubicBezTo>
                  <a:cubicBezTo>
                    <a:pt x="160" y="259"/>
                    <a:pt x="140" y="120"/>
                    <a:pt x="140" y="20"/>
                  </a:cubicBezTo>
                  <a:cubicBezTo>
                    <a:pt x="100" y="2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9"/>
            <p:cNvSpPr/>
            <p:nvPr/>
          </p:nvSpPr>
          <p:spPr>
            <a:xfrm>
              <a:off x="5183325" y="43723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200" y="0"/>
                  </a:moveTo>
                  <a:cubicBezTo>
                    <a:pt x="40" y="100"/>
                    <a:pt x="1" y="219"/>
                    <a:pt x="200" y="338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9"/>
            <p:cNvSpPr/>
            <p:nvPr/>
          </p:nvSpPr>
          <p:spPr>
            <a:xfrm>
              <a:off x="4448300" y="4411025"/>
              <a:ext cx="69650" cy="26475"/>
            </a:xfrm>
            <a:custGeom>
              <a:avLst/>
              <a:gdLst/>
              <a:ahLst/>
              <a:cxnLst/>
              <a:rect l="l" t="t" r="r" b="b"/>
              <a:pathLst>
                <a:path w="2786" h="1059" extrusionOk="0">
                  <a:moveTo>
                    <a:pt x="369" y="0"/>
                  </a:moveTo>
                  <a:cubicBezTo>
                    <a:pt x="206" y="0"/>
                    <a:pt x="67" y="75"/>
                    <a:pt x="0" y="302"/>
                  </a:cubicBezTo>
                  <a:cubicBezTo>
                    <a:pt x="498" y="382"/>
                    <a:pt x="259" y="800"/>
                    <a:pt x="358" y="1058"/>
                  </a:cubicBezTo>
                  <a:lnTo>
                    <a:pt x="478" y="1058"/>
                  </a:lnTo>
                  <a:cubicBezTo>
                    <a:pt x="586" y="779"/>
                    <a:pt x="707" y="621"/>
                    <a:pt x="980" y="621"/>
                  </a:cubicBezTo>
                  <a:cubicBezTo>
                    <a:pt x="1058" y="621"/>
                    <a:pt x="1148" y="634"/>
                    <a:pt x="1254" y="660"/>
                  </a:cubicBezTo>
                  <a:cubicBezTo>
                    <a:pt x="1572" y="737"/>
                    <a:pt x="1899" y="773"/>
                    <a:pt x="2229" y="773"/>
                  </a:cubicBezTo>
                  <a:cubicBezTo>
                    <a:pt x="2414" y="773"/>
                    <a:pt x="2600" y="761"/>
                    <a:pt x="2785" y="740"/>
                  </a:cubicBezTo>
                  <a:cubicBezTo>
                    <a:pt x="2646" y="442"/>
                    <a:pt x="2248" y="640"/>
                    <a:pt x="2069" y="382"/>
                  </a:cubicBezTo>
                  <a:cubicBezTo>
                    <a:pt x="1711" y="342"/>
                    <a:pt x="1373" y="282"/>
                    <a:pt x="1015" y="282"/>
                  </a:cubicBezTo>
                  <a:cubicBezTo>
                    <a:pt x="796" y="282"/>
                    <a:pt x="677" y="243"/>
                    <a:pt x="617" y="44"/>
                  </a:cubicBezTo>
                  <a:cubicBezTo>
                    <a:pt x="532" y="18"/>
                    <a:pt x="448" y="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9"/>
            <p:cNvSpPr/>
            <p:nvPr/>
          </p:nvSpPr>
          <p:spPr>
            <a:xfrm>
              <a:off x="4533325" y="4424525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399" y="1"/>
                  </a:moveTo>
                  <a:lnTo>
                    <a:pt x="399" y="1"/>
                  </a:lnTo>
                  <a:cubicBezTo>
                    <a:pt x="339" y="21"/>
                    <a:pt x="260" y="21"/>
                    <a:pt x="160" y="21"/>
                  </a:cubicBezTo>
                  <a:cubicBezTo>
                    <a:pt x="100" y="21"/>
                    <a:pt x="1" y="61"/>
                    <a:pt x="1" y="61"/>
                  </a:cubicBezTo>
                  <a:cubicBezTo>
                    <a:pt x="15" y="129"/>
                    <a:pt x="76" y="151"/>
                    <a:pt x="132" y="151"/>
                  </a:cubicBezTo>
                  <a:cubicBezTo>
                    <a:pt x="157" y="151"/>
                    <a:pt x="181" y="146"/>
                    <a:pt x="200" y="140"/>
                  </a:cubicBezTo>
                  <a:cubicBezTo>
                    <a:pt x="279" y="120"/>
                    <a:pt x="359" y="4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9"/>
            <p:cNvSpPr/>
            <p:nvPr/>
          </p:nvSpPr>
          <p:spPr>
            <a:xfrm>
              <a:off x="4586550" y="4441950"/>
              <a:ext cx="6000" cy="13450"/>
            </a:xfrm>
            <a:custGeom>
              <a:avLst/>
              <a:gdLst/>
              <a:ahLst/>
              <a:cxnLst/>
              <a:rect l="l" t="t" r="r" b="b"/>
              <a:pathLst>
                <a:path w="240" h="53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99"/>
                    <a:pt x="0" y="418"/>
                    <a:pt x="219" y="537"/>
                  </a:cubicBezTo>
                  <a:cubicBezTo>
                    <a:pt x="199" y="338"/>
                    <a:pt x="239" y="13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9"/>
            <p:cNvSpPr/>
            <p:nvPr/>
          </p:nvSpPr>
          <p:spPr>
            <a:xfrm>
              <a:off x="5214175" y="4534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19" y="40"/>
                    <a:pt x="60" y="100"/>
                    <a:pt x="0" y="179"/>
                  </a:cubicBezTo>
                  <a:cubicBezTo>
                    <a:pt x="80" y="140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9"/>
            <p:cNvSpPr/>
            <p:nvPr/>
          </p:nvSpPr>
          <p:spPr>
            <a:xfrm>
              <a:off x="5192275" y="4350425"/>
              <a:ext cx="8975" cy="5025"/>
            </a:xfrm>
            <a:custGeom>
              <a:avLst/>
              <a:gdLst/>
              <a:ahLst/>
              <a:cxnLst/>
              <a:rect l="l" t="t" r="r" b="b"/>
              <a:pathLst>
                <a:path w="359" h="201" extrusionOk="0">
                  <a:moveTo>
                    <a:pt x="60" y="1"/>
                  </a:moveTo>
                  <a:cubicBezTo>
                    <a:pt x="41" y="41"/>
                    <a:pt x="41" y="100"/>
                    <a:pt x="1" y="140"/>
                  </a:cubicBezTo>
                  <a:cubicBezTo>
                    <a:pt x="39" y="179"/>
                    <a:pt x="70" y="201"/>
                    <a:pt x="108" y="201"/>
                  </a:cubicBezTo>
                  <a:cubicBezTo>
                    <a:pt x="128" y="201"/>
                    <a:pt x="152" y="194"/>
                    <a:pt x="180" y="180"/>
                  </a:cubicBezTo>
                  <a:cubicBezTo>
                    <a:pt x="239" y="180"/>
                    <a:pt x="299" y="140"/>
                    <a:pt x="359" y="140"/>
                  </a:cubicBezTo>
                  <a:cubicBezTo>
                    <a:pt x="299" y="21"/>
                    <a:pt x="18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9"/>
            <p:cNvSpPr/>
            <p:nvPr/>
          </p:nvSpPr>
          <p:spPr>
            <a:xfrm>
              <a:off x="5193275" y="4353925"/>
              <a:ext cx="4000" cy="2975"/>
            </a:xfrm>
            <a:custGeom>
              <a:avLst/>
              <a:gdLst/>
              <a:ahLst/>
              <a:cxnLst/>
              <a:rect l="l" t="t" r="r" b="b"/>
              <a:pathLst>
                <a:path w="160" h="119" extrusionOk="0">
                  <a:moveTo>
                    <a:pt x="1" y="0"/>
                  </a:moveTo>
                  <a:cubicBezTo>
                    <a:pt x="12" y="78"/>
                    <a:pt x="29" y="118"/>
                    <a:pt x="59" y="118"/>
                  </a:cubicBezTo>
                  <a:cubicBezTo>
                    <a:pt x="83" y="118"/>
                    <a:pt x="116" y="93"/>
                    <a:pt x="160" y="40"/>
                  </a:cubicBezTo>
                  <a:cubicBezTo>
                    <a:pt x="100" y="4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9"/>
            <p:cNvSpPr/>
            <p:nvPr/>
          </p:nvSpPr>
          <p:spPr>
            <a:xfrm>
              <a:off x="5096800" y="4229600"/>
              <a:ext cx="132800" cy="28850"/>
            </a:xfrm>
            <a:custGeom>
              <a:avLst/>
              <a:gdLst/>
              <a:ahLst/>
              <a:cxnLst/>
              <a:rect l="l" t="t" r="r" b="b"/>
              <a:pathLst>
                <a:path w="5312" h="1154" extrusionOk="0">
                  <a:moveTo>
                    <a:pt x="5013" y="0"/>
                  </a:moveTo>
                  <a:cubicBezTo>
                    <a:pt x="4894" y="0"/>
                    <a:pt x="4795" y="0"/>
                    <a:pt x="4695" y="80"/>
                  </a:cubicBezTo>
                  <a:cubicBezTo>
                    <a:pt x="4655" y="80"/>
                    <a:pt x="4596" y="80"/>
                    <a:pt x="4556" y="100"/>
                  </a:cubicBezTo>
                  <a:cubicBezTo>
                    <a:pt x="4453" y="176"/>
                    <a:pt x="4348" y="187"/>
                    <a:pt x="4241" y="187"/>
                  </a:cubicBezTo>
                  <a:cubicBezTo>
                    <a:pt x="4198" y="187"/>
                    <a:pt x="4156" y="185"/>
                    <a:pt x="4113" y="185"/>
                  </a:cubicBezTo>
                  <a:cubicBezTo>
                    <a:pt x="4014" y="185"/>
                    <a:pt x="3915" y="195"/>
                    <a:pt x="3820" y="259"/>
                  </a:cubicBezTo>
                  <a:cubicBezTo>
                    <a:pt x="3540" y="356"/>
                    <a:pt x="3249" y="377"/>
                    <a:pt x="2955" y="377"/>
                  </a:cubicBezTo>
                  <a:cubicBezTo>
                    <a:pt x="2735" y="377"/>
                    <a:pt x="2514" y="366"/>
                    <a:pt x="2294" y="366"/>
                  </a:cubicBezTo>
                  <a:cubicBezTo>
                    <a:pt x="1910" y="366"/>
                    <a:pt x="1531" y="401"/>
                    <a:pt x="1174" y="597"/>
                  </a:cubicBezTo>
                  <a:cubicBezTo>
                    <a:pt x="876" y="577"/>
                    <a:pt x="597" y="577"/>
                    <a:pt x="299" y="577"/>
                  </a:cubicBezTo>
                  <a:cubicBezTo>
                    <a:pt x="239" y="597"/>
                    <a:pt x="199" y="637"/>
                    <a:pt x="179" y="657"/>
                  </a:cubicBezTo>
                  <a:cubicBezTo>
                    <a:pt x="100" y="696"/>
                    <a:pt x="0" y="696"/>
                    <a:pt x="0" y="836"/>
                  </a:cubicBezTo>
                  <a:cubicBezTo>
                    <a:pt x="40" y="955"/>
                    <a:pt x="120" y="1054"/>
                    <a:pt x="179" y="1154"/>
                  </a:cubicBezTo>
                  <a:cubicBezTo>
                    <a:pt x="219" y="1134"/>
                    <a:pt x="299" y="1134"/>
                    <a:pt x="339" y="1134"/>
                  </a:cubicBezTo>
                  <a:cubicBezTo>
                    <a:pt x="537" y="995"/>
                    <a:pt x="736" y="1074"/>
                    <a:pt x="935" y="995"/>
                  </a:cubicBezTo>
                  <a:cubicBezTo>
                    <a:pt x="2109" y="975"/>
                    <a:pt x="3263" y="836"/>
                    <a:pt x="4397" y="597"/>
                  </a:cubicBezTo>
                  <a:cubicBezTo>
                    <a:pt x="4576" y="458"/>
                    <a:pt x="4795" y="577"/>
                    <a:pt x="4974" y="458"/>
                  </a:cubicBezTo>
                  <a:cubicBezTo>
                    <a:pt x="5073" y="418"/>
                    <a:pt x="5172" y="418"/>
                    <a:pt x="5272" y="398"/>
                  </a:cubicBezTo>
                  <a:cubicBezTo>
                    <a:pt x="5312" y="358"/>
                    <a:pt x="5312" y="279"/>
                    <a:pt x="5292" y="199"/>
                  </a:cubicBezTo>
                  <a:cubicBezTo>
                    <a:pt x="5212" y="100"/>
                    <a:pt x="5113" y="40"/>
                    <a:pt x="50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9"/>
            <p:cNvSpPr/>
            <p:nvPr/>
          </p:nvSpPr>
          <p:spPr>
            <a:xfrm>
              <a:off x="5064975" y="4249475"/>
              <a:ext cx="17925" cy="4325"/>
            </a:xfrm>
            <a:custGeom>
              <a:avLst/>
              <a:gdLst/>
              <a:ahLst/>
              <a:cxnLst/>
              <a:rect l="l" t="t" r="r" b="b"/>
              <a:pathLst>
                <a:path w="717" h="173" extrusionOk="0">
                  <a:moveTo>
                    <a:pt x="716" y="1"/>
                  </a:moveTo>
                  <a:cubicBezTo>
                    <a:pt x="498" y="1"/>
                    <a:pt x="259" y="41"/>
                    <a:pt x="20" y="41"/>
                  </a:cubicBezTo>
                  <a:cubicBezTo>
                    <a:pt x="20" y="80"/>
                    <a:pt x="0" y="100"/>
                    <a:pt x="0" y="160"/>
                  </a:cubicBezTo>
                  <a:cubicBezTo>
                    <a:pt x="104" y="160"/>
                    <a:pt x="207" y="173"/>
                    <a:pt x="307" y="173"/>
                  </a:cubicBezTo>
                  <a:cubicBezTo>
                    <a:pt x="456" y="173"/>
                    <a:pt x="597" y="144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9"/>
            <p:cNvSpPr/>
            <p:nvPr/>
          </p:nvSpPr>
          <p:spPr>
            <a:xfrm>
              <a:off x="5086850" y="4245550"/>
              <a:ext cx="13450" cy="4950"/>
            </a:xfrm>
            <a:custGeom>
              <a:avLst/>
              <a:gdLst/>
              <a:ahLst/>
              <a:cxnLst/>
              <a:rect l="l" t="t" r="r" b="b"/>
              <a:pathLst>
                <a:path w="538" h="198" extrusionOk="0">
                  <a:moveTo>
                    <a:pt x="312" y="0"/>
                  </a:moveTo>
                  <a:cubicBezTo>
                    <a:pt x="195" y="0"/>
                    <a:pt x="86" y="28"/>
                    <a:pt x="1" y="138"/>
                  </a:cubicBezTo>
                  <a:cubicBezTo>
                    <a:pt x="120" y="158"/>
                    <a:pt x="239" y="158"/>
                    <a:pt x="378" y="198"/>
                  </a:cubicBezTo>
                  <a:cubicBezTo>
                    <a:pt x="418" y="118"/>
                    <a:pt x="498" y="58"/>
                    <a:pt x="538" y="19"/>
                  </a:cubicBezTo>
                  <a:cubicBezTo>
                    <a:pt x="461" y="11"/>
                    <a:pt x="385" y="0"/>
                    <a:pt x="3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9"/>
            <p:cNvSpPr/>
            <p:nvPr/>
          </p:nvSpPr>
          <p:spPr>
            <a:xfrm>
              <a:off x="4381650" y="447277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" y="80"/>
                    <a:pt x="40" y="160"/>
                    <a:pt x="160" y="20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9"/>
            <p:cNvSpPr/>
            <p:nvPr/>
          </p:nvSpPr>
          <p:spPr>
            <a:xfrm>
              <a:off x="4385625" y="44683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9"/>
            <p:cNvSpPr/>
            <p:nvPr/>
          </p:nvSpPr>
          <p:spPr>
            <a:xfrm>
              <a:off x="5429500" y="4446350"/>
              <a:ext cx="20925" cy="4575"/>
            </a:xfrm>
            <a:custGeom>
              <a:avLst/>
              <a:gdLst/>
              <a:ahLst/>
              <a:cxnLst/>
              <a:rect l="l" t="t" r="r" b="b"/>
              <a:pathLst>
                <a:path w="837" h="183" extrusionOk="0">
                  <a:moveTo>
                    <a:pt x="372" y="1"/>
                  </a:moveTo>
                  <a:cubicBezTo>
                    <a:pt x="236" y="1"/>
                    <a:pt x="106" y="38"/>
                    <a:pt x="1" y="182"/>
                  </a:cubicBezTo>
                  <a:lnTo>
                    <a:pt x="816" y="182"/>
                  </a:lnTo>
                  <a:cubicBezTo>
                    <a:pt x="836" y="143"/>
                    <a:pt x="836" y="83"/>
                    <a:pt x="816" y="43"/>
                  </a:cubicBezTo>
                  <a:cubicBezTo>
                    <a:pt x="672" y="43"/>
                    <a:pt x="518" y="1"/>
                    <a:pt x="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9"/>
            <p:cNvSpPr/>
            <p:nvPr/>
          </p:nvSpPr>
          <p:spPr>
            <a:xfrm>
              <a:off x="5165925" y="4100525"/>
              <a:ext cx="27875" cy="4750"/>
            </a:xfrm>
            <a:custGeom>
              <a:avLst/>
              <a:gdLst/>
              <a:ahLst/>
              <a:cxnLst/>
              <a:rect l="l" t="t" r="r" b="b"/>
              <a:pathLst>
                <a:path w="1115" h="190" extrusionOk="0">
                  <a:moveTo>
                    <a:pt x="550" y="1"/>
                  </a:moveTo>
                  <a:cubicBezTo>
                    <a:pt x="363" y="1"/>
                    <a:pt x="179" y="11"/>
                    <a:pt x="0" y="31"/>
                  </a:cubicBezTo>
                  <a:cubicBezTo>
                    <a:pt x="122" y="143"/>
                    <a:pt x="261" y="163"/>
                    <a:pt x="405" y="163"/>
                  </a:cubicBezTo>
                  <a:cubicBezTo>
                    <a:pt x="485" y="163"/>
                    <a:pt x="567" y="157"/>
                    <a:pt x="648" y="157"/>
                  </a:cubicBezTo>
                  <a:cubicBezTo>
                    <a:pt x="732" y="157"/>
                    <a:pt x="815" y="163"/>
                    <a:pt x="896" y="190"/>
                  </a:cubicBezTo>
                  <a:cubicBezTo>
                    <a:pt x="955" y="110"/>
                    <a:pt x="1035" y="71"/>
                    <a:pt x="1114" y="31"/>
                  </a:cubicBezTo>
                  <a:cubicBezTo>
                    <a:pt x="925" y="11"/>
                    <a:pt x="736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9"/>
            <p:cNvSpPr/>
            <p:nvPr/>
          </p:nvSpPr>
          <p:spPr>
            <a:xfrm>
              <a:off x="5104750" y="4100100"/>
              <a:ext cx="26875" cy="4675"/>
            </a:xfrm>
            <a:custGeom>
              <a:avLst/>
              <a:gdLst/>
              <a:ahLst/>
              <a:cxnLst/>
              <a:rect l="l" t="t" r="r" b="b"/>
              <a:pathLst>
                <a:path w="1075" h="187" extrusionOk="0">
                  <a:moveTo>
                    <a:pt x="503" y="0"/>
                  </a:moveTo>
                  <a:cubicBezTo>
                    <a:pt x="326" y="0"/>
                    <a:pt x="154" y="34"/>
                    <a:pt x="1" y="187"/>
                  </a:cubicBezTo>
                  <a:cubicBezTo>
                    <a:pt x="359" y="187"/>
                    <a:pt x="677" y="167"/>
                    <a:pt x="1015" y="167"/>
                  </a:cubicBezTo>
                  <a:cubicBezTo>
                    <a:pt x="1015" y="107"/>
                    <a:pt x="1055" y="68"/>
                    <a:pt x="1075" y="8"/>
                  </a:cubicBezTo>
                  <a:lnTo>
                    <a:pt x="1075" y="8"/>
                  </a:lnTo>
                  <a:cubicBezTo>
                    <a:pt x="1022" y="17"/>
                    <a:pt x="968" y="20"/>
                    <a:pt x="913" y="20"/>
                  </a:cubicBezTo>
                  <a:cubicBezTo>
                    <a:pt x="777" y="20"/>
                    <a:pt x="639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9"/>
            <p:cNvSpPr/>
            <p:nvPr/>
          </p:nvSpPr>
          <p:spPr>
            <a:xfrm>
              <a:off x="4677550" y="4405150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1" y="0"/>
                  </a:moveTo>
                  <a:lnTo>
                    <a:pt x="80" y="80"/>
                  </a:lnTo>
                  <a:cubicBezTo>
                    <a:pt x="60" y="40"/>
                    <a:pt x="60" y="20"/>
                    <a:pt x="60" y="20"/>
                  </a:cubicBezTo>
                  <a:cubicBezTo>
                    <a:pt x="60" y="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9"/>
            <p:cNvSpPr/>
            <p:nvPr/>
          </p:nvSpPr>
          <p:spPr>
            <a:xfrm>
              <a:off x="4585550" y="4459350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239" y="0"/>
                  </a:moveTo>
                  <a:cubicBezTo>
                    <a:pt x="1" y="219"/>
                    <a:pt x="100" y="458"/>
                    <a:pt x="60" y="717"/>
                  </a:cubicBezTo>
                  <a:cubicBezTo>
                    <a:pt x="239" y="637"/>
                    <a:pt x="259" y="498"/>
                    <a:pt x="279" y="359"/>
                  </a:cubicBezTo>
                  <a:cubicBezTo>
                    <a:pt x="359" y="239"/>
                    <a:pt x="359" y="140"/>
                    <a:pt x="279" y="4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9"/>
            <p:cNvSpPr/>
            <p:nvPr/>
          </p:nvSpPr>
          <p:spPr>
            <a:xfrm>
              <a:off x="4592525" y="445985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0" y="0"/>
                  </a:moveTo>
                  <a:lnTo>
                    <a:pt x="0" y="319"/>
                  </a:lnTo>
                  <a:cubicBezTo>
                    <a:pt x="30" y="329"/>
                    <a:pt x="50" y="334"/>
                    <a:pt x="72" y="334"/>
                  </a:cubicBezTo>
                  <a:cubicBezTo>
                    <a:pt x="95" y="334"/>
                    <a:pt x="120" y="329"/>
                    <a:pt x="159" y="319"/>
                  </a:cubicBezTo>
                  <a:cubicBezTo>
                    <a:pt x="159" y="199"/>
                    <a:pt x="17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9"/>
            <p:cNvSpPr/>
            <p:nvPr/>
          </p:nvSpPr>
          <p:spPr>
            <a:xfrm>
              <a:off x="4552725" y="44767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1"/>
                  </a:moveTo>
                  <a:cubicBezTo>
                    <a:pt x="60" y="160"/>
                    <a:pt x="180" y="200"/>
                    <a:pt x="339" y="200"/>
                  </a:cubicBezTo>
                  <a:lnTo>
                    <a:pt x="339" y="21"/>
                  </a:lnTo>
                  <a:cubicBezTo>
                    <a:pt x="220" y="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9"/>
            <p:cNvSpPr/>
            <p:nvPr/>
          </p:nvSpPr>
          <p:spPr>
            <a:xfrm>
              <a:off x="4580575" y="4482225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00" y="1"/>
                  </a:moveTo>
                  <a:cubicBezTo>
                    <a:pt x="41" y="1"/>
                    <a:pt x="1" y="20"/>
                    <a:pt x="41" y="80"/>
                  </a:cubicBezTo>
                  <a:cubicBezTo>
                    <a:pt x="60" y="100"/>
                    <a:pt x="80" y="100"/>
                    <a:pt x="100" y="100"/>
                  </a:cubicBezTo>
                  <a:cubicBezTo>
                    <a:pt x="120" y="100"/>
                    <a:pt x="160" y="80"/>
                    <a:pt x="160" y="40"/>
                  </a:cubicBezTo>
                  <a:cubicBezTo>
                    <a:pt x="140" y="20"/>
                    <a:pt x="140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9"/>
            <p:cNvSpPr/>
            <p:nvPr/>
          </p:nvSpPr>
          <p:spPr>
            <a:xfrm>
              <a:off x="5004800" y="4485850"/>
              <a:ext cx="29850" cy="8825"/>
            </a:xfrm>
            <a:custGeom>
              <a:avLst/>
              <a:gdLst/>
              <a:ahLst/>
              <a:cxnLst/>
              <a:rect l="l" t="t" r="r" b="b"/>
              <a:pathLst>
                <a:path w="1194" h="353" extrusionOk="0">
                  <a:moveTo>
                    <a:pt x="793" y="1"/>
                  </a:moveTo>
                  <a:cubicBezTo>
                    <a:pt x="512" y="1"/>
                    <a:pt x="261" y="209"/>
                    <a:pt x="0" y="333"/>
                  </a:cubicBezTo>
                  <a:cubicBezTo>
                    <a:pt x="219" y="333"/>
                    <a:pt x="438" y="353"/>
                    <a:pt x="677" y="353"/>
                  </a:cubicBezTo>
                  <a:cubicBezTo>
                    <a:pt x="796" y="174"/>
                    <a:pt x="1074" y="353"/>
                    <a:pt x="1194" y="154"/>
                  </a:cubicBezTo>
                  <a:cubicBezTo>
                    <a:pt x="1052" y="43"/>
                    <a:pt x="920" y="1"/>
                    <a:pt x="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9"/>
            <p:cNvSpPr/>
            <p:nvPr/>
          </p:nvSpPr>
          <p:spPr>
            <a:xfrm>
              <a:off x="5021700" y="4490175"/>
              <a:ext cx="18425" cy="5000"/>
            </a:xfrm>
            <a:custGeom>
              <a:avLst/>
              <a:gdLst/>
              <a:ahLst/>
              <a:cxnLst/>
              <a:rect l="l" t="t" r="r" b="b"/>
              <a:pathLst>
                <a:path w="737" h="200" extrusionOk="0">
                  <a:moveTo>
                    <a:pt x="518" y="1"/>
                  </a:moveTo>
                  <a:cubicBezTo>
                    <a:pt x="339" y="21"/>
                    <a:pt x="120" y="1"/>
                    <a:pt x="1" y="200"/>
                  </a:cubicBezTo>
                  <a:cubicBezTo>
                    <a:pt x="219" y="180"/>
                    <a:pt x="438" y="180"/>
                    <a:pt x="697" y="180"/>
                  </a:cubicBezTo>
                  <a:cubicBezTo>
                    <a:pt x="717" y="180"/>
                    <a:pt x="717" y="160"/>
                    <a:pt x="737" y="120"/>
                  </a:cubicBezTo>
                  <a:cubicBezTo>
                    <a:pt x="737" y="100"/>
                    <a:pt x="737" y="61"/>
                    <a:pt x="697" y="21"/>
                  </a:cubicBezTo>
                  <a:cubicBezTo>
                    <a:pt x="637" y="21"/>
                    <a:pt x="558" y="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9"/>
            <p:cNvSpPr/>
            <p:nvPr/>
          </p:nvSpPr>
          <p:spPr>
            <a:xfrm>
              <a:off x="5039100" y="44906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100" y="140"/>
                    <a:pt x="140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9"/>
            <p:cNvSpPr/>
            <p:nvPr/>
          </p:nvSpPr>
          <p:spPr>
            <a:xfrm>
              <a:off x="4486100" y="41092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00" y="20"/>
                    <a:pt x="60" y="80"/>
                    <a:pt x="0" y="139"/>
                  </a:cubicBezTo>
                  <a:cubicBezTo>
                    <a:pt x="60" y="99"/>
                    <a:pt x="13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9"/>
            <p:cNvSpPr/>
            <p:nvPr/>
          </p:nvSpPr>
          <p:spPr>
            <a:xfrm>
              <a:off x="5240525" y="4529950"/>
              <a:ext cx="13450" cy="3850"/>
            </a:xfrm>
            <a:custGeom>
              <a:avLst/>
              <a:gdLst/>
              <a:ahLst/>
              <a:cxnLst/>
              <a:rect l="l" t="t" r="r" b="b"/>
              <a:pathLst>
                <a:path w="538" h="154" extrusionOk="0">
                  <a:moveTo>
                    <a:pt x="405" y="0"/>
                  </a:moveTo>
                  <a:cubicBezTo>
                    <a:pt x="253" y="0"/>
                    <a:pt x="109" y="12"/>
                    <a:pt x="0" y="121"/>
                  </a:cubicBezTo>
                  <a:cubicBezTo>
                    <a:pt x="82" y="137"/>
                    <a:pt x="163" y="153"/>
                    <a:pt x="240" y="153"/>
                  </a:cubicBezTo>
                  <a:cubicBezTo>
                    <a:pt x="352" y="153"/>
                    <a:pt x="455" y="119"/>
                    <a:pt x="537" y="1"/>
                  </a:cubicBezTo>
                  <a:cubicBezTo>
                    <a:pt x="493" y="1"/>
                    <a:pt x="449" y="0"/>
                    <a:pt x="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9"/>
            <p:cNvSpPr/>
            <p:nvPr/>
          </p:nvSpPr>
          <p:spPr>
            <a:xfrm>
              <a:off x="5232075" y="45299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00"/>
                    <a:pt x="100" y="120"/>
                    <a:pt x="199" y="120"/>
                  </a:cubicBezTo>
                  <a:cubicBezTo>
                    <a:pt x="139" y="10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9"/>
            <p:cNvSpPr/>
            <p:nvPr/>
          </p:nvSpPr>
          <p:spPr>
            <a:xfrm>
              <a:off x="4740725" y="403465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20" y="0"/>
                  </a:moveTo>
                  <a:cubicBezTo>
                    <a:pt x="20" y="119"/>
                    <a:pt x="0" y="219"/>
                    <a:pt x="0" y="318"/>
                  </a:cubicBezTo>
                  <a:cubicBezTo>
                    <a:pt x="139" y="259"/>
                    <a:pt x="159" y="13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9"/>
            <p:cNvSpPr/>
            <p:nvPr/>
          </p:nvSpPr>
          <p:spPr>
            <a:xfrm>
              <a:off x="5130375" y="3968925"/>
              <a:ext cx="9225" cy="4100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126" y="1"/>
                  </a:moveTo>
                  <a:cubicBezTo>
                    <a:pt x="80" y="1"/>
                    <a:pt x="41" y="20"/>
                    <a:pt x="30" y="63"/>
                  </a:cubicBezTo>
                  <a:cubicBezTo>
                    <a:pt x="0" y="152"/>
                    <a:pt x="71" y="164"/>
                    <a:pt x="133" y="164"/>
                  </a:cubicBezTo>
                  <a:cubicBezTo>
                    <a:pt x="154" y="164"/>
                    <a:pt x="174" y="162"/>
                    <a:pt x="189" y="162"/>
                  </a:cubicBezTo>
                  <a:lnTo>
                    <a:pt x="368" y="162"/>
                  </a:lnTo>
                  <a:cubicBezTo>
                    <a:pt x="348" y="123"/>
                    <a:pt x="289" y="63"/>
                    <a:pt x="249" y="43"/>
                  </a:cubicBezTo>
                  <a:cubicBezTo>
                    <a:pt x="212" y="15"/>
                    <a:pt x="16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9"/>
            <p:cNvSpPr/>
            <p:nvPr/>
          </p:nvSpPr>
          <p:spPr>
            <a:xfrm>
              <a:off x="5091825" y="3991875"/>
              <a:ext cx="30350" cy="11450"/>
            </a:xfrm>
            <a:custGeom>
              <a:avLst/>
              <a:gdLst/>
              <a:ahLst/>
              <a:cxnLst/>
              <a:rect l="l" t="t" r="r" b="b"/>
              <a:pathLst>
                <a:path w="1214" h="458" extrusionOk="0">
                  <a:moveTo>
                    <a:pt x="717" y="0"/>
                  </a:moveTo>
                  <a:cubicBezTo>
                    <a:pt x="597" y="140"/>
                    <a:pt x="378" y="140"/>
                    <a:pt x="199" y="199"/>
                  </a:cubicBezTo>
                  <a:cubicBezTo>
                    <a:pt x="0" y="239"/>
                    <a:pt x="20" y="358"/>
                    <a:pt x="179" y="458"/>
                  </a:cubicBezTo>
                  <a:cubicBezTo>
                    <a:pt x="296" y="329"/>
                    <a:pt x="434" y="317"/>
                    <a:pt x="576" y="317"/>
                  </a:cubicBezTo>
                  <a:cubicBezTo>
                    <a:pt x="608" y="317"/>
                    <a:pt x="640" y="318"/>
                    <a:pt x="673" y="318"/>
                  </a:cubicBezTo>
                  <a:cubicBezTo>
                    <a:pt x="741" y="318"/>
                    <a:pt x="809" y="315"/>
                    <a:pt x="876" y="299"/>
                  </a:cubicBezTo>
                  <a:cubicBezTo>
                    <a:pt x="975" y="159"/>
                    <a:pt x="1095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9"/>
            <p:cNvSpPr/>
            <p:nvPr/>
          </p:nvSpPr>
          <p:spPr>
            <a:xfrm>
              <a:off x="5353400" y="3950950"/>
              <a:ext cx="19925" cy="4775"/>
            </a:xfrm>
            <a:custGeom>
              <a:avLst/>
              <a:gdLst/>
              <a:ahLst/>
              <a:cxnLst/>
              <a:rect l="l" t="t" r="r" b="b"/>
              <a:pathLst>
                <a:path w="797" h="191" extrusionOk="0">
                  <a:moveTo>
                    <a:pt x="437" y="0"/>
                  </a:moveTo>
                  <a:cubicBezTo>
                    <a:pt x="295" y="0"/>
                    <a:pt x="154" y="31"/>
                    <a:pt x="1" y="86"/>
                  </a:cubicBezTo>
                  <a:cubicBezTo>
                    <a:pt x="173" y="132"/>
                    <a:pt x="318" y="191"/>
                    <a:pt x="464" y="191"/>
                  </a:cubicBezTo>
                  <a:cubicBezTo>
                    <a:pt x="571" y="191"/>
                    <a:pt x="679" y="159"/>
                    <a:pt x="797" y="66"/>
                  </a:cubicBezTo>
                  <a:cubicBezTo>
                    <a:pt x="671" y="21"/>
                    <a:pt x="554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9"/>
            <p:cNvSpPr/>
            <p:nvPr/>
          </p:nvSpPr>
          <p:spPr>
            <a:xfrm>
              <a:off x="5027300" y="4035125"/>
              <a:ext cx="7350" cy="8150"/>
            </a:xfrm>
            <a:custGeom>
              <a:avLst/>
              <a:gdLst/>
              <a:ahLst/>
              <a:cxnLst/>
              <a:rect l="l" t="t" r="r" b="b"/>
              <a:pathLst>
                <a:path w="294" h="326" extrusionOk="0">
                  <a:moveTo>
                    <a:pt x="115" y="1"/>
                  </a:moveTo>
                  <a:cubicBezTo>
                    <a:pt x="26" y="179"/>
                    <a:pt x="0" y="325"/>
                    <a:pt x="210" y="325"/>
                  </a:cubicBezTo>
                  <a:cubicBezTo>
                    <a:pt x="235" y="325"/>
                    <a:pt x="263" y="323"/>
                    <a:pt x="294" y="319"/>
                  </a:cubicBezTo>
                  <a:lnTo>
                    <a:pt x="294" y="21"/>
                  </a:lnTo>
                  <a:cubicBezTo>
                    <a:pt x="234" y="1"/>
                    <a:pt x="174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9"/>
            <p:cNvSpPr/>
            <p:nvPr/>
          </p:nvSpPr>
          <p:spPr>
            <a:xfrm>
              <a:off x="4034525" y="4902450"/>
              <a:ext cx="4000" cy="5075"/>
            </a:xfrm>
            <a:custGeom>
              <a:avLst/>
              <a:gdLst/>
              <a:ahLst/>
              <a:cxnLst/>
              <a:rect l="l" t="t" r="r" b="b"/>
              <a:pathLst>
                <a:path w="160" h="203" extrusionOk="0">
                  <a:moveTo>
                    <a:pt x="1" y="1"/>
                  </a:moveTo>
                  <a:cubicBezTo>
                    <a:pt x="19" y="93"/>
                    <a:pt x="3" y="202"/>
                    <a:pt x="95" y="202"/>
                  </a:cubicBezTo>
                  <a:cubicBezTo>
                    <a:pt x="103" y="202"/>
                    <a:pt x="111" y="201"/>
                    <a:pt x="120" y="200"/>
                  </a:cubicBezTo>
                  <a:cubicBezTo>
                    <a:pt x="140" y="200"/>
                    <a:pt x="140" y="6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9"/>
            <p:cNvSpPr/>
            <p:nvPr/>
          </p:nvSpPr>
          <p:spPr>
            <a:xfrm>
              <a:off x="5288750" y="4784150"/>
              <a:ext cx="22900" cy="4550"/>
            </a:xfrm>
            <a:custGeom>
              <a:avLst/>
              <a:gdLst/>
              <a:ahLst/>
              <a:cxnLst/>
              <a:rect l="l" t="t" r="r" b="b"/>
              <a:pathLst>
                <a:path w="916" h="182" extrusionOk="0">
                  <a:moveTo>
                    <a:pt x="434" y="1"/>
                  </a:moveTo>
                  <a:cubicBezTo>
                    <a:pt x="283" y="1"/>
                    <a:pt x="135" y="33"/>
                    <a:pt x="1" y="158"/>
                  </a:cubicBezTo>
                  <a:cubicBezTo>
                    <a:pt x="136" y="166"/>
                    <a:pt x="274" y="182"/>
                    <a:pt x="409" y="182"/>
                  </a:cubicBezTo>
                  <a:cubicBezTo>
                    <a:pt x="592" y="182"/>
                    <a:pt x="767" y="153"/>
                    <a:pt x="916" y="38"/>
                  </a:cubicBezTo>
                  <a:cubicBezTo>
                    <a:pt x="761" y="38"/>
                    <a:pt x="596" y="1"/>
                    <a:pt x="4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9"/>
            <p:cNvSpPr/>
            <p:nvPr/>
          </p:nvSpPr>
          <p:spPr>
            <a:xfrm>
              <a:off x="5521500" y="4721050"/>
              <a:ext cx="12950" cy="5625"/>
            </a:xfrm>
            <a:custGeom>
              <a:avLst/>
              <a:gdLst/>
              <a:ahLst/>
              <a:cxnLst/>
              <a:rect l="l" t="t" r="r" b="b"/>
              <a:pathLst>
                <a:path w="518" h="225" extrusionOk="0">
                  <a:moveTo>
                    <a:pt x="276" y="0"/>
                  </a:moveTo>
                  <a:cubicBezTo>
                    <a:pt x="165" y="0"/>
                    <a:pt x="72" y="72"/>
                    <a:pt x="1" y="215"/>
                  </a:cubicBezTo>
                  <a:cubicBezTo>
                    <a:pt x="80" y="215"/>
                    <a:pt x="160" y="224"/>
                    <a:pt x="234" y="224"/>
                  </a:cubicBezTo>
                  <a:cubicBezTo>
                    <a:pt x="346" y="224"/>
                    <a:pt x="446" y="203"/>
                    <a:pt x="518" y="96"/>
                  </a:cubicBezTo>
                  <a:cubicBezTo>
                    <a:pt x="430" y="32"/>
                    <a:pt x="349" y="0"/>
                    <a:pt x="2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9"/>
            <p:cNvSpPr/>
            <p:nvPr/>
          </p:nvSpPr>
          <p:spPr>
            <a:xfrm>
              <a:off x="5262900" y="4779700"/>
              <a:ext cx="17425" cy="4425"/>
            </a:xfrm>
            <a:custGeom>
              <a:avLst/>
              <a:gdLst/>
              <a:ahLst/>
              <a:cxnLst/>
              <a:rect l="l" t="t" r="r" b="b"/>
              <a:pathLst>
                <a:path w="697" h="177" extrusionOk="0">
                  <a:moveTo>
                    <a:pt x="382" y="0"/>
                  </a:moveTo>
                  <a:cubicBezTo>
                    <a:pt x="244" y="0"/>
                    <a:pt x="116" y="38"/>
                    <a:pt x="1" y="176"/>
                  </a:cubicBezTo>
                  <a:cubicBezTo>
                    <a:pt x="33" y="174"/>
                    <a:pt x="65" y="173"/>
                    <a:pt x="98" y="173"/>
                  </a:cubicBezTo>
                  <a:cubicBezTo>
                    <a:pt x="160" y="173"/>
                    <a:pt x="223" y="176"/>
                    <a:pt x="286" y="176"/>
                  </a:cubicBezTo>
                  <a:cubicBezTo>
                    <a:pt x="433" y="176"/>
                    <a:pt x="576" y="158"/>
                    <a:pt x="697" y="37"/>
                  </a:cubicBezTo>
                  <a:cubicBezTo>
                    <a:pt x="588" y="20"/>
                    <a:pt x="482" y="0"/>
                    <a:pt x="3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9"/>
            <p:cNvSpPr/>
            <p:nvPr/>
          </p:nvSpPr>
          <p:spPr>
            <a:xfrm>
              <a:off x="5367325" y="4771350"/>
              <a:ext cx="17950" cy="4325"/>
            </a:xfrm>
            <a:custGeom>
              <a:avLst/>
              <a:gdLst/>
              <a:ahLst/>
              <a:cxnLst/>
              <a:rect l="l" t="t" r="r" b="b"/>
              <a:pathLst>
                <a:path w="718" h="173" extrusionOk="0">
                  <a:moveTo>
                    <a:pt x="478" y="1"/>
                  </a:moveTo>
                  <a:cubicBezTo>
                    <a:pt x="310" y="1"/>
                    <a:pt x="151" y="30"/>
                    <a:pt x="1" y="152"/>
                  </a:cubicBezTo>
                  <a:cubicBezTo>
                    <a:pt x="109" y="152"/>
                    <a:pt x="226" y="173"/>
                    <a:pt x="340" y="173"/>
                  </a:cubicBezTo>
                  <a:cubicBezTo>
                    <a:pt x="476" y="173"/>
                    <a:pt x="609" y="143"/>
                    <a:pt x="717" y="13"/>
                  </a:cubicBezTo>
                  <a:cubicBezTo>
                    <a:pt x="635" y="7"/>
                    <a:pt x="556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9"/>
            <p:cNvSpPr/>
            <p:nvPr/>
          </p:nvSpPr>
          <p:spPr>
            <a:xfrm>
              <a:off x="5104750" y="4571250"/>
              <a:ext cx="101975" cy="38800"/>
            </a:xfrm>
            <a:custGeom>
              <a:avLst/>
              <a:gdLst/>
              <a:ahLst/>
              <a:cxnLst/>
              <a:rect l="l" t="t" r="r" b="b"/>
              <a:pathLst>
                <a:path w="4079" h="1552" extrusionOk="0">
                  <a:moveTo>
                    <a:pt x="3860" y="120"/>
                  </a:moveTo>
                  <a:lnTo>
                    <a:pt x="3860" y="120"/>
                  </a:lnTo>
                  <a:cubicBezTo>
                    <a:pt x="3502" y="299"/>
                    <a:pt x="2945" y="0"/>
                    <a:pt x="2786" y="617"/>
                  </a:cubicBezTo>
                  <a:cubicBezTo>
                    <a:pt x="2740" y="717"/>
                    <a:pt x="2690" y="755"/>
                    <a:pt x="2639" y="755"/>
                  </a:cubicBezTo>
                  <a:cubicBezTo>
                    <a:pt x="2577" y="755"/>
                    <a:pt x="2512" y="702"/>
                    <a:pt x="2447" y="637"/>
                  </a:cubicBezTo>
                  <a:lnTo>
                    <a:pt x="2268" y="637"/>
                  </a:lnTo>
                  <a:cubicBezTo>
                    <a:pt x="2249" y="697"/>
                    <a:pt x="2189" y="697"/>
                    <a:pt x="2109" y="716"/>
                  </a:cubicBezTo>
                  <a:cubicBezTo>
                    <a:pt x="1970" y="796"/>
                    <a:pt x="1771" y="836"/>
                    <a:pt x="1652" y="935"/>
                  </a:cubicBezTo>
                  <a:cubicBezTo>
                    <a:pt x="1437" y="1140"/>
                    <a:pt x="1204" y="1228"/>
                    <a:pt x="966" y="1228"/>
                  </a:cubicBezTo>
                  <a:cubicBezTo>
                    <a:pt x="765" y="1228"/>
                    <a:pt x="560" y="1164"/>
                    <a:pt x="359" y="1055"/>
                  </a:cubicBezTo>
                  <a:cubicBezTo>
                    <a:pt x="279" y="1194"/>
                    <a:pt x="120" y="1214"/>
                    <a:pt x="1" y="1234"/>
                  </a:cubicBezTo>
                  <a:cubicBezTo>
                    <a:pt x="132" y="1341"/>
                    <a:pt x="285" y="1363"/>
                    <a:pt x="442" y="1363"/>
                  </a:cubicBezTo>
                  <a:cubicBezTo>
                    <a:pt x="547" y="1363"/>
                    <a:pt x="653" y="1353"/>
                    <a:pt x="757" y="1353"/>
                  </a:cubicBezTo>
                  <a:cubicBezTo>
                    <a:pt x="808" y="1351"/>
                    <a:pt x="859" y="1351"/>
                    <a:pt x="910" y="1351"/>
                  </a:cubicBezTo>
                  <a:cubicBezTo>
                    <a:pt x="1447" y="1351"/>
                    <a:pt x="1940" y="1443"/>
                    <a:pt x="2467" y="1552"/>
                  </a:cubicBezTo>
                  <a:cubicBezTo>
                    <a:pt x="2686" y="1433"/>
                    <a:pt x="2965" y="1393"/>
                    <a:pt x="3164" y="1214"/>
                  </a:cubicBezTo>
                  <a:lnTo>
                    <a:pt x="3164" y="1154"/>
                  </a:lnTo>
                  <a:cubicBezTo>
                    <a:pt x="3243" y="1134"/>
                    <a:pt x="3303" y="1055"/>
                    <a:pt x="3382" y="1035"/>
                  </a:cubicBezTo>
                  <a:cubicBezTo>
                    <a:pt x="3442" y="1035"/>
                    <a:pt x="3462" y="1015"/>
                    <a:pt x="3502" y="995"/>
                  </a:cubicBezTo>
                  <a:cubicBezTo>
                    <a:pt x="3561" y="955"/>
                    <a:pt x="3581" y="935"/>
                    <a:pt x="3581" y="896"/>
                  </a:cubicBezTo>
                  <a:lnTo>
                    <a:pt x="3661" y="836"/>
                  </a:lnTo>
                  <a:lnTo>
                    <a:pt x="3740" y="856"/>
                  </a:lnTo>
                  <a:cubicBezTo>
                    <a:pt x="3900" y="796"/>
                    <a:pt x="4079" y="736"/>
                    <a:pt x="4079" y="498"/>
                  </a:cubicBezTo>
                  <a:cubicBezTo>
                    <a:pt x="3959" y="398"/>
                    <a:pt x="3681" y="358"/>
                    <a:pt x="386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9"/>
            <p:cNvSpPr/>
            <p:nvPr/>
          </p:nvSpPr>
          <p:spPr>
            <a:xfrm>
              <a:off x="5023700" y="4603725"/>
              <a:ext cx="20400" cy="5975"/>
            </a:xfrm>
            <a:custGeom>
              <a:avLst/>
              <a:gdLst/>
              <a:ahLst/>
              <a:cxnLst/>
              <a:rect l="l" t="t" r="r" b="b"/>
              <a:pathLst>
                <a:path w="816" h="239" extrusionOk="0">
                  <a:moveTo>
                    <a:pt x="467" y="0"/>
                  </a:moveTo>
                  <a:cubicBezTo>
                    <a:pt x="313" y="0"/>
                    <a:pt x="160" y="31"/>
                    <a:pt x="0" y="134"/>
                  </a:cubicBezTo>
                  <a:cubicBezTo>
                    <a:pt x="159" y="213"/>
                    <a:pt x="299" y="238"/>
                    <a:pt x="430" y="238"/>
                  </a:cubicBezTo>
                  <a:cubicBezTo>
                    <a:pt x="562" y="238"/>
                    <a:pt x="686" y="213"/>
                    <a:pt x="816" y="193"/>
                  </a:cubicBezTo>
                  <a:lnTo>
                    <a:pt x="816" y="34"/>
                  </a:lnTo>
                  <a:cubicBezTo>
                    <a:pt x="697" y="17"/>
                    <a:pt x="582" y="0"/>
                    <a:pt x="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9"/>
            <p:cNvSpPr/>
            <p:nvPr/>
          </p:nvSpPr>
          <p:spPr>
            <a:xfrm>
              <a:off x="5122650" y="5098900"/>
              <a:ext cx="12475" cy="62700"/>
            </a:xfrm>
            <a:custGeom>
              <a:avLst/>
              <a:gdLst/>
              <a:ahLst/>
              <a:cxnLst/>
              <a:rect l="l" t="t" r="r" b="b"/>
              <a:pathLst>
                <a:path w="499" h="2508" extrusionOk="0">
                  <a:moveTo>
                    <a:pt x="41" y="1"/>
                  </a:moveTo>
                  <a:cubicBezTo>
                    <a:pt x="60" y="836"/>
                    <a:pt x="1" y="1711"/>
                    <a:pt x="359" y="2507"/>
                  </a:cubicBezTo>
                  <a:cubicBezTo>
                    <a:pt x="399" y="2427"/>
                    <a:pt x="458" y="2388"/>
                    <a:pt x="498" y="2308"/>
                  </a:cubicBezTo>
                  <a:cubicBezTo>
                    <a:pt x="478" y="2268"/>
                    <a:pt x="478" y="2209"/>
                    <a:pt x="478" y="2169"/>
                  </a:cubicBezTo>
                  <a:cubicBezTo>
                    <a:pt x="259" y="1970"/>
                    <a:pt x="299" y="1691"/>
                    <a:pt x="359" y="1433"/>
                  </a:cubicBezTo>
                  <a:cubicBezTo>
                    <a:pt x="339" y="1393"/>
                    <a:pt x="339" y="1333"/>
                    <a:pt x="359" y="1294"/>
                  </a:cubicBezTo>
                  <a:cubicBezTo>
                    <a:pt x="359" y="1115"/>
                    <a:pt x="339" y="975"/>
                    <a:pt x="339" y="796"/>
                  </a:cubicBezTo>
                  <a:cubicBezTo>
                    <a:pt x="180" y="577"/>
                    <a:pt x="359" y="279"/>
                    <a:pt x="180" y="40"/>
                  </a:cubicBezTo>
                  <a:cubicBezTo>
                    <a:pt x="140" y="40"/>
                    <a:pt x="80" y="2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9"/>
            <p:cNvSpPr/>
            <p:nvPr/>
          </p:nvSpPr>
          <p:spPr>
            <a:xfrm>
              <a:off x="5116700" y="5020325"/>
              <a:ext cx="9950" cy="28375"/>
            </a:xfrm>
            <a:custGeom>
              <a:avLst/>
              <a:gdLst/>
              <a:ahLst/>
              <a:cxnLst/>
              <a:rect l="l" t="t" r="r" b="b"/>
              <a:pathLst>
                <a:path w="398" h="1135" extrusionOk="0">
                  <a:moveTo>
                    <a:pt x="80" y="0"/>
                  </a:moveTo>
                  <a:cubicBezTo>
                    <a:pt x="80" y="140"/>
                    <a:pt x="40" y="259"/>
                    <a:pt x="40" y="378"/>
                  </a:cubicBezTo>
                  <a:cubicBezTo>
                    <a:pt x="20" y="378"/>
                    <a:pt x="20" y="378"/>
                    <a:pt x="0" y="418"/>
                  </a:cubicBezTo>
                  <a:cubicBezTo>
                    <a:pt x="0" y="478"/>
                    <a:pt x="0" y="498"/>
                    <a:pt x="40" y="557"/>
                  </a:cubicBezTo>
                  <a:lnTo>
                    <a:pt x="40" y="1075"/>
                  </a:lnTo>
                  <a:cubicBezTo>
                    <a:pt x="70" y="1114"/>
                    <a:pt x="90" y="1134"/>
                    <a:pt x="109" y="1134"/>
                  </a:cubicBezTo>
                  <a:cubicBezTo>
                    <a:pt x="129" y="1134"/>
                    <a:pt x="149" y="1114"/>
                    <a:pt x="179" y="1075"/>
                  </a:cubicBezTo>
                  <a:cubicBezTo>
                    <a:pt x="119" y="737"/>
                    <a:pt x="398" y="31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9"/>
            <p:cNvSpPr/>
            <p:nvPr/>
          </p:nvSpPr>
          <p:spPr>
            <a:xfrm>
              <a:off x="5112700" y="5003925"/>
              <a:ext cx="11975" cy="17425"/>
            </a:xfrm>
            <a:custGeom>
              <a:avLst/>
              <a:gdLst/>
              <a:ahLst/>
              <a:cxnLst/>
              <a:rect l="l" t="t" r="r" b="b"/>
              <a:pathLst>
                <a:path w="479" h="697" extrusionOk="0">
                  <a:moveTo>
                    <a:pt x="379" y="0"/>
                  </a:moveTo>
                  <a:lnTo>
                    <a:pt x="379" y="0"/>
                  </a:lnTo>
                  <a:cubicBezTo>
                    <a:pt x="1" y="139"/>
                    <a:pt x="1" y="398"/>
                    <a:pt x="260" y="696"/>
                  </a:cubicBezTo>
                  <a:cubicBezTo>
                    <a:pt x="339" y="458"/>
                    <a:pt x="478" y="23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9"/>
            <p:cNvSpPr/>
            <p:nvPr/>
          </p:nvSpPr>
          <p:spPr>
            <a:xfrm>
              <a:off x="5114200" y="505165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180" y="1"/>
                  </a:moveTo>
                  <a:cubicBezTo>
                    <a:pt x="1" y="239"/>
                    <a:pt x="180" y="498"/>
                    <a:pt x="200" y="737"/>
                  </a:cubicBezTo>
                  <a:cubicBezTo>
                    <a:pt x="319" y="637"/>
                    <a:pt x="319" y="498"/>
                    <a:pt x="339" y="339"/>
                  </a:cubicBezTo>
                  <a:cubicBezTo>
                    <a:pt x="319" y="220"/>
                    <a:pt x="319" y="100"/>
                    <a:pt x="398" y="1"/>
                  </a:cubicBezTo>
                  <a:cubicBezTo>
                    <a:pt x="359" y="1"/>
                    <a:pt x="337" y="10"/>
                    <a:pt x="320" y="10"/>
                  </a:cubicBezTo>
                  <a:cubicBezTo>
                    <a:pt x="312" y="10"/>
                    <a:pt x="306" y="7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9"/>
            <p:cNvSpPr/>
            <p:nvPr/>
          </p:nvSpPr>
          <p:spPr>
            <a:xfrm>
              <a:off x="5139575" y="5186925"/>
              <a:ext cx="12950" cy="15500"/>
            </a:xfrm>
            <a:custGeom>
              <a:avLst/>
              <a:gdLst/>
              <a:ahLst/>
              <a:cxnLst/>
              <a:rect l="l" t="t" r="r" b="b"/>
              <a:pathLst>
                <a:path w="518" h="620" extrusionOk="0">
                  <a:moveTo>
                    <a:pt x="20" y="1"/>
                  </a:moveTo>
                  <a:cubicBezTo>
                    <a:pt x="0" y="239"/>
                    <a:pt x="119" y="379"/>
                    <a:pt x="179" y="577"/>
                  </a:cubicBezTo>
                  <a:cubicBezTo>
                    <a:pt x="216" y="605"/>
                    <a:pt x="240" y="620"/>
                    <a:pt x="259" y="620"/>
                  </a:cubicBezTo>
                  <a:cubicBezTo>
                    <a:pt x="281" y="620"/>
                    <a:pt x="297" y="600"/>
                    <a:pt x="318" y="558"/>
                  </a:cubicBezTo>
                  <a:cubicBezTo>
                    <a:pt x="517" y="199"/>
                    <a:pt x="199" y="16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9"/>
            <p:cNvSpPr/>
            <p:nvPr/>
          </p:nvSpPr>
          <p:spPr>
            <a:xfrm>
              <a:off x="5133600" y="5170525"/>
              <a:ext cx="6500" cy="16425"/>
            </a:xfrm>
            <a:custGeom>
              <a:avLst/>
              <a:gdLst/>
              <a:ahLst/>
              <a:cxnLst/>
              <a:rect l="l" t="t" r="r" b="b"/>
              <a:pathLst>
                <a:path w="260" h="657" extrusionOk="0">
                  <a:moveTo>
                    <a:pt x="60" y="0"/>
                  </a:moveTo>
                  <a:cubicBezTo>
                    <a:pt x="100" y="239"/>
                    <a:pt x="0" y="517"/>
                    <a:pt x="259" y="657"/>
                  </a:cubicBezTo>
                  <a:cubicBezTo>
                    <a:pt x="259" y="418"/>
                    <a:pt x="259" y="19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9"/>
            <p:cNvSpPr/>
            <p:nvPr/>
          </p:nvSpPr>
          <p:spPr>
            <a:xfrm>
              <a:off x="5116700" y="5072050"/>
              <a:ext cx="6475" cy="14450"/>
            </a:xfrm>
            <a:custGeom>
              <a:avLst/>
              <a:gdLst/>
              <a:ahLst/>
              <a:cxnLst/>
              <a:rect l="l" t="t" r="r" b="b"/>
              <a:pathLst>
                <a:path w="259" h="578" extrusionOk="0">
                  <a:moveTo>
                    <a:pt x="80" y="0"/>
                  </a:moveTo>
                  <a:cubicBezTo>
                    <a:pt x="80" y="219"/>
                    <a:pt x="0" y="418"/>
                    <a:pt x="219" y="577"/>
                  </a:cubicBezTo>
                  <a:cubicBezTo>
                    <a:pt x="239" y="378"/>
                    <a:pt x="259" y="15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9"/>
            <p:cNvSpPr/>
            <p:nvPr/>
          </p:nvSpPr>
          <p:spPr>
            <a:xfrm>
              <a:off x="5122150" y="4950200"/>
              <a:ext cx="4025" cy="13950"/>
            </a:xfrm>
            <a:custGeom>
              <a:avLst/>
              <a:gdLst/>
              <a:ahLst/>
              <a:cxnLst/>
              <a:rect l="l" t="t" r="r" b="b"/>
              <a:pathLst>
                <a:path w="161" h="558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21"/>
                    <a:pt x="61" y="21"/>
                    <a:pt x="1" y="21"/>
                  </a:cubicBezTo>
                  <a:lnTo>
                    <a:pt x="1" y="558"/>
                  </a:lnTo>
                  <a:cubicBezTo>
                    <a:pt x="160" y="398"/>
                    <a:pt x="120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9"/>
            <p:cNvSpPr/>
            <p:nvPr/>
          </p:nvSpPr>
          <p:spPr>
            <a:xfrm>
              <a:off x="5122150" y="4972575"/>
              <a:ext cx="5000" cy="10975"/>
            </a:xfrm>
            <a:custGeom>
              <a:avLst/>
              <a:gdLst/>
              <a:ahLst/>
              <a:cxnLst/>
              <a:rect l="l" t="t" r="r" b="b"/>
              <a:pathLst>
                <a:path w="200" h="439" extrusionOk="0">
                  <a:moveTo>
                    <a:pt x="21" y="1"/>
                  </a:moveTo>
                  <a:cubicBezTo>
                    <a:pt x="21" y="120"/>
                    <a:pt x="1" y="220"/>
                    <a:pt x="21" y="379"/>
                  </a:cubicBezTo>
                  <a:cubicBezTo>
                    <a:pt x="51" y="419"/>
                    <a:pt x="71" y="438"/>
                    <a:pt x="90" y="438"/>
                  </a:cubicBezTo>
                  <a:cubicBezTo>
                    <a:pt x="110" y="438"/>
                    <a:pt x="130" y="419"/>
                    <a:pt x="160" y="379"/>
                  </a:cubicBezTo>
                  <a:cubicBezTo>
                    <a:pt x="200" y="220"/>
                    <a:pt x="160" y="10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9"/>
            <p:cNvSpPr/>
            <p:nvPr/>
          </p:nvSpPr>
          <p:spPr>
            <a:xfrm>
              <a:off x="5117675" y="49641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1" y="239"/>
                    <a:pt x="200" y="339"/>
                  </a:cubicBezTo>
                  <a:cubicBezTo>
                    <a:pt x="180" y="219"/>
                    <a:pt x="180" y="12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9"/>
            <p:cNvSpPr/>
            <p:nvPr/>
          </p:nvSpPr>
          <p:spPr>
            <a:xfrm>
              <a:off x="5117675" y="4985500"/>
              <a:ext cx="4500" cy="9000"/>
            </a:xfrm>
            <a:custGeom>
              <a:avLst/>
              <a:gdLst/>
              <a:ahLst/>
              <a:cxnLst/>
              <a:rect l="l" t="t" r="r" b="b"/>
              <a:pathLst>
                <a:path w="180" h="3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00"/>
                    <a:pt x="1" y="240"/>
                    <a:pt x="160" y="359"/>
                  </a:cubicBezTo>
                  <a:cubicBezTo>
                    <a:pt x="160" y="240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9"/>
            <p:cNvSpPr/>
            <p:nvPr/>
          </p:nvSpPr>
          <p:spPr>
            <a:xfrm>
              <a:off x="5131600" y="5164550"/>
              <a:ext cx="3525" cy="6000"/>
            </a:xfrm>
            <a:custGeom>
              <a:avLst/>
              <a:gdLst/>
              <a:ahLst/>
              <a:cxnLst/>
              <a:rect l="l" t="t" r="r" b="b"/>
              <a:pathLst>
                <a:path w="141" h="240" extrusionOk="0">
                  <a:moveTo>
                    <a:pt x="1" y="0"/>
                  </a:moveTo>
                  <a:cubicBezTo>
                    <a:pt x="1" y="100"/>
                    <a:pt x="41" y="179"/>
                    <a:pt x="140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9"/>
            <p:cNvSpPr/>
            <p:nvPr/>
          </p:nvSpPr>
          <p:spPr>
            <a:xfrm>
              <a:off x="5144550" y="5200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59" y="1"/>
                  </a:moveTo>
                  <a:cubicBezTo>
                    <a:pt x="100" y="1"/>
                    <a:pt x="60" y="21"/>
                    <a:pt x="0" y="21"/>
                  </a:cubicBezTo>
                  <a:cubicBezTo>
                    <a:pt x="20" y="120"/>
                    <a:pt x="80" y="160"/>
                    <a:pt x="179" y="160"/>
                  </a:cubicBezTo>
                  <a:cubicBezTo>
                    <a:pt x="179" y="120"/>
                    <a:pt x="159" y="4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9"/>
            <p:cNvSpPr/>
            <p:nvPr/>
          </p:nvSpPr>
          <p:spPr>
            <a:xfrm>
              <a:off x="5149025" y="52053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20" y="100"/>
                    <a:pt x="80" y="160"/>
                    <a:pt x="179" y="160"/>
                  </a:cubicBezTo>
                  <a:cubicBezTo>
                    <a:pt x="199" y="100"/>
                    <a:pt x="199" y="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9"/>
            <p:cNvSpPr/>
            <p:nvPr/>
          </p:nvSpPr>
          <p:spPr>
            <a:xfrm>
              <a:off x="5153500" y="52093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0" y="1"/>
                  </a:moveTo>
                  <a:lnTo>
                    <a:pt x="0" y="200"/>
                  </a:lnTo>
                  <a:lnTo>
                    <a:pt x="159" y="200"/>
                  </a:lnTo>
                  <a:cubicBezTo>
                    <a:pt x="139" y="100"/>
                    <a:pt x="10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9"/>
            <p:cNvSpPr/>
            <p:nvPr/>
          </p:nvSpPr>
          <p:spPr>
            <a:xfrm>
              <a:off x="5115200" y="50297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0"/>
                  </a:moveTo>
                  <a:cubicBezTo>
                    <a:pt x="80" y="20"/>
                    <a:pt x="60" y="20"/>
                    <a:pt x="40" y="60"/>
                  </a:cubicBezTo>
                  <a:cubicBezTo>
                    <a:pt x="0" y="100"/>
                    <a:pt x="40" y="160"/>
                    <a:pt x="100" y="17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9"/>
            <p:cNvSpPr/>
            <p:nvPr/>
          </p:nvSpPr>
          <p:spPr>
            <a:xfrm>
              <a:off x="5122150" y="4981525"/>
              <a:ext cx="4025" cy="4000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61" y="140"/>
                    <a:pt x="80" y="140"/>
                    <a:pt x="120" y="120"/>
                  </a:cubicBezTo>
                  <a:cubicBezTo>
                    <a:pt x="160" y="61"/>
                    <a:pt x="160" y="4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9"/>
            <p:cNvSpPr/>
            <p:nvPr/>
          </p:nvSpPr>
          <p:spPr>
            <a:xfrm>
              <a:off x="5117675" y="5047675"/>
              <a:ext cx="3525" cy="4500"/>
            </a:xfrm>
            <a:custGeom>
              <a:avLst/>
              <a:gdLst/>
              <a:ahLst/>
              <a:cxnLst/>
              <a:rect l="l" t="t" r="r" b="b"/>
              <a:pathLst>
                <a:path w="141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40" y="180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9"/>
            <p:cNvSpPr/>
            <p:nvPr/>
          </p:nvSpPr>
          <p:spPr>
            <a:xfrm>
              <a:off x="5119175" y="509145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0"/>
                  </a:moveTo>
                  <a:cubicBezTo>
                    <a:pt x="1" y="40"/>
                    <a:pt x="20" y="119"/>
                    <a:pt x="140" y="17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9"/>
            <p:cNvSpPr/>
            <p:nvPr/>
          </p:nvSpPr>
          <p:spPr>
            <a:xfrm>
              <a:off x="4840675" y="4728775"/>
              <a:ext cx="14950" cy="7125"/>
            </a:xfrm>
            <a:custGeom>
              <a:avLst/>
              <a:gdLst/>
              <a:ahLst/>
              <a:cxnLst/>
              <a:rect l="l" t="t" r="r" b="b"/>
              <a:pathLst>
                <a:path w="598" h="285" extrusionOk="0">
                  <a:moveTo>
                    <a:pt x="403" y="1"/>
                  </a:moveTo>
                  <a:cubicBezTo>
                    <a:pt x="382" y="1"/>
                    <a:pt x="361" y="2"/>
                    <a:pt x="339" y="5"/>
                  </a:cubicBezTo>
                  <a:cubicBezTo>
                    <a:pt x="200" y="25"/>
                    <a:pt x="80" y="65"/>
                    <a:pt x="1" y="264"/>
                  </a:cubicBezTo>
                  <a:cubicBezTo>
                    <a:pt x="120" y="264"/>
                    <a:pt x="239" y="284"/>
                    <a:pt x="339" y="284"/>
                  </a:cubicBezTo>
                  <a:cubicBezTo>
                    <a:pt x="361" y="284"/>
                    <a:pt x="386" y="285"/>
                    <a:pt x="412" y="285"/>
                  </a:cubicBezTo>
                  <a:cubicBezTo>
                    <a:pt x="501" y="285"/>
                    <a:pt x="597" y="273"/>
                    <a:pt x="597" y="164"/>
                  </a:cubicBezTo>
                  <a:cubicBezTo>
                    <a:pt x="597" y="47"/>
                    <a:pt x="513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9"/>
            <p:cNvSpPr/>
            <p:nvPr/>
          </p:nvSpPr>
          <p:spPr>
            <a:xfrm>
              <a:off x="5171900" y="4647900"/>
              <a:ext cx="70150" cy="31100"/>
            </a:xfrm>
            <a:custGeom>
              <a:avLst/>
              <a:gdLst/>
              <a:ahLst/>
              <a:cxnLst/>
              <a:rect l="l" t="t" r="r" b="b"/>
              <a:pathLst>
                <a:path w="2806" h="1244" extrusionOk="0">
                  <a:moveTo>
                    <a:pt x="2112" y="1"/>
                  </a:moveTo>
                  <a:cubicBezTo>
                    <a:pt x="2034" y="1"/>
                    <a:pt x="1953" y="12"/>
                    <a:pt x="1870" y="38"/>
                  </a:cubicBezTo>
                  <a:cubicBezTo>
                    <a:pt x="1786" y="135"/>
                    <a:pt x="1694" y="162"/>
                    <a:pt x="1598" y="162"/>
                  </a:cubicBezTo>
                  <a:cubicBezTo>
                    <a:pt x="1470" y="162"/>
                    <a:pt x="1336" y="113"/>
                    <a:pt x="1206" y="113"/>
                  </a:cubicBezTo>
                  <a:cubicBezTo>
                    <a:pt x="1134" y="113"/>
                    <a:pt x="1062" y="129"/>
                    <a:pt x="995" y="177"/>
                  </a:cubicBezTo>
                  <a:cubicBezTo>
                    <a:pt x="782" y="351"/>
                    <a:pt x="701" y="715"/>
                    <a:pt x="328" y="715"/>
                  </a:cubicBezTo>
                  <a:cubicBezTo>
                    <a:pt x="319" y="715"/>
                    <a:pt x="309" y="714"/>
                    <a:pt x="299" y="714"/>
                  </a:cubicBezTo>
                  <a:cubicBezTo>
                    <a:pt x="259" y="734"/>
                    <a:pt x="199" y="734"/>
                    <a:pt x="179" y="754"/>
                  </a:cubicBezTo>
                  <a:cubicBezTo>
                    <a:pt x="60" y="913"/>
                    <a:pt x="0" y="1052"/>
                    <a:pt x="199" y="1172"/>
                  </a:cubicBezTo>
                  <a:cubicBezTo>
                    <a:pt x="338" y="1225"/>
                    <a:pt x="465" y="1244"/>
                    <a:pt x="590" y="1244"/>
                  </a:cubicBezTo>
                  <a:cubicBezTo>
                    <a:pt x="698" y="1244"/>
                    <a:pt x="805" y="1230"/>
                    <a:pt x="915" y="1211"/>
                  </a:cubicBezTo>
                  <a:cubicBezTo>
                    <a:pt x="1174" y="1132"/>
                    <a:pt x="1413" y="1032"/>
                    <a:pt x="1651" y="913"/>
                  </a:cubicBezTo>
                  <a:cubicBezTo>
                    <a:pt x="1691" y="913"/>
                    <a:pt x="1711" y="873"/>
                    <a:pt x="1751" y="853"/>
                  </a:cubicBezTo>
                  <a:cubicBezTo>
                    <a:pt x="1791" y="833"/>
                    <a:pt x="1870" y="774"/>
                    <a:pt x="1910" y="754"/>
                  </a:cubicBezTo>
                  <a:cubicBezTo>
                    <a:pt x="2009" y="714"/>
                    <a:pt x="2109" y="654"/>
                    <a:pt x="2188" y="615"/>
                  </a:cubicBezTo>
                  <a:cubicBezTo>
                    <a:pt x="2248" y="555"/>
                    <a:pt x="2268" y="515"/>
                    <a:pt x="2268" y="435"/>
                  </a:cubicBezTo>
                  <a:cubicBezTo>
                    <a:pt x="2188" y="376"/>
                    <a:pt x="2188" y="356"/>
                    <a:pt x="2248" y="336"/>
                  </a:cubicBezTo>
                  <a:lnTo>
                    <a:pt x="2248" y="336"/>
                  </a:lnTo>
                  <a:cubicBezTo>
                    <a:pt x="2268" y="376"/>
                    <a:pt x="2248" y="455"/>
                    <a:pt x="2308" y="455"/>
                  </a:cubicBezTo>
                  <a:cubicBezTo>
                    <a:pt x="2367" y="475"/>
                    <a:pt x="2447" y="475"/>
                    <a:pt x="2507" y="475"/>
                  </a:cubicBezTo>
                  <a:cubicBezTo>
                    <a:pt x="2666" y="435"/>
                    <a:pt x="2805" y="416"/>
                    <a:pt x="2745" y="177"/>
                  </a:cubicBezTo>
                  <a:cubicBezTo>
                    <a:pt x="2540" y="89"/>
                    <a:pt x="2334" y="1"/>
                    <a:pt x="21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9"/>
            <p:cNvSpPr/>
            <p:nvPr/>
          </p:nvSpPr>
          <p:spPr>
            <a:xfrm>
              <a:off x="5200725" y="4573725"/>
              <a:ext cx="58225" cy="32425"/>
            </a:xfrm>
            <a:custGeom>
              <a:avLst/>
              <a:gdLst/>
              <a:ahLst/>
              <a:cxnLst/>
              <a:rect l="l" t="t" r="r" b="b"/>
              <a:pathLst>
                <a:path w="2329" h="1297" extrusionOk="0">
                  <a:moveTo>
                    <a:pt x="1632" y="1"/>
                  </a:moveTo>
                  <a:cubicBezTo>
                    <a:pt x="1294" y="21"/>
                    <a:pt x="956" y="200"/>
                    <a:pt x="638" y="319"/>
                  </a:cubicBezTo>
                  <a:cubicBezTo>
                    <a:pt x="419" y="458"/>
                    <a:pt x="100" y="538"/>
                    <a:pt x="1" y="856"/>
                  </a:cubicBezTo>
                  <a:cubicBezTo>
                    <a:pt x="299" y="936"/>
                    <a:pt x="538" y="1015"/>
                    <a:pt x="737" y="1234"/>
                  </a:cubicBezTo>
                  <a:cubicBezTo>
                    <a:pt x="769" y="1277"/>
                    <a:pt x="795" y="1297"/>
                    <a:pt x="825" y="1297"/>
                  </a:cubicBezTo>
                  <a:cubicBezTo>
                    <a:pt x="851" y="1297"/>
                    <a:pt x="879" y="1282"/>
                    <a:pt x="916" y="1254"/>
                  </a:cubicBezTo>
                  <a:cubicBezTo>
                    <a:pt x="936" y="1214"/>
                    <a:pt x="956" y="1214"/>
                    <a:pt x="1015" y="1214"/>
                  </a:cubicBezTo>
                  <a:cubicBezTo>
                    <a:pt x="1115" y="1194"/>
                    <a:pt x="1194" y="1135"/>
                    <a:pt x="1254" y="1055"/>
                  </a:cubicBezTo>
                  <a:cubicBezTo>
                    <a:pt x="1354" y="936"/>
                    <a:pt x="1533" y="995"/>
                    <a:pt x="1612" y="856"/>
                  </a:cubicBezTo>
                  <a:cubicBezTo>
                    <a:pt x="1652" y="777"/>
                    <a:pt x="1732" y="737"/>
                    <a:pt x="1791" y="697"/>
                  </a:cubicBezTo>
                  <a:cubicBezTo>
                    <a:pt x="1831" y="637"/>
                    <a:pt x="1891" y="558"/>
                    <a:pt x="1990" y="558"/>
                  </a:cubicBezTo>
                  <a:cubicBezTo>
                    <a:pt x="2328" y="100"/>
                    <a:pt x="1990" y="41"/>
                    <a:pt x="16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9"/>
            <p:cNvSpPr/>
            <p:nvPr/>
          </p:nvSpPr>
          <p:spPr>
            <a:xfrm>
              <a:off x="5179350" y="4715600"/>
              <a:ext cx="59200" cy="33025"/>
            </a:xfrm>
            <a:custGeom>
              <a:avLst/>
              <a:gdLst/>
              <a:ahLst/>
              <a:cxnLst/>
              <a:rect l="l" t="t" r="r" b="b"/>
              <a:pathLst>
                <a:path w="2368" h="1321" extrusionOk="0">
                  <a:moveTo>
                    <a:pt x="1953" y="0"/>
                  </a:moveTo>
                  <a:cubicBezTo>
                    <a:pt x="1915" y="0"/>
                    <a:pt x="1880" y="5"/>
                    <a:pt x="1851" y="15"/>
                  </a:cubicBezTo>
                  <a:cubicBezTo>
                    <a:pt x="1672" y="55"/>
                    <a:pt x="1473" y="75"/>
                    <a:pt x="1294" y="134"/>
                  </a:cubicBezTo>
                  <a:cubicBezTo>
                    <a:pt x="975" y="254"/>
                    <a:pt x="677" y="413"/>
                    <a:pt x="359" y="512"/>
                  </a:cubicBezTo>
                  <a:cubicBezTo>
                    <a:pt x="199" y="572"/>
                    <a:pt x="100" y="672"/>
                    <a:pt x="20" y="831"/>
                  </a:cubicBezTo>
                  <a:cubicBezTo>
                    <a:pt x="1" y="890"/>
                    <a:pt x="1" y="930"/>
                    <a:pt x="1" y="990"/>
                  </a:cubicBezTo>
                  <a:cubicBezTo>
                    <a:pt x="138" y="1235"/>
                    <a:pt x="290" y="1321"/>
                    <a:pt x="451" y="1321"/>
                  </a:cubicBezTo>
                  <a:cubicBezTo>
                    <a:pt x="617" y="1321"/>
                    <a:pt x="794" y="1230"/>
                    <a:pt x="975" y="1129"/>
                  </a:cubicBezTo>
                  <a:cubicBezTo>
                    <a:pt x="1055" y="1089"/>
                    <a:pt x="1115" y="1050"/>
                    <a:pt x="1194" y="1050"/>
                  </a:cubicBezTo>
                  <a:cubicBezTo>
                    <a:pt x="1473" y="1030"/>
                    <a:pt x="1612" y="831"/>
                    <a:pt x="1771" y="652"/>
                  </a:cubicBezTo>
                  <a:cubicBezTo>
                    <a:pt x="1950" y="592"/>
                    <a:pt x="2089" y="512"/>
                    <a:pt x="2268" y="433"/>
                  </a:cubicBezTo>
                  <a:cubicBezTo>
                    <a:pt x="2348" y="413"/>
                    <a:pt x="2368" y="333"/>
                    <a:pt x="2308" y="234"/>
                  </a:cubicBezTo>
                  <a:cubicBezTo>
                    <a:pt x="2268" y="154"/>
                    <a:pt x="2209" y="115"/>
                    <a:pt x="2169" y="55"/>
                  </a:cubicBezTo>
                  <a:cubicBezTo>
                    <a:pt x="2149" y="35"/>
                    <a:pt x="2089" y="35"/>
                    <a:pt x="2069" y="15"/>
                  </a:cubicBezTo>
                  <a:cubicBezTo>
                    <a:pt x="2030" y="5"/>
                    <a:pt x="1990" y="0"/>
                    <a:pt x="1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9"/>
            <p:cNvSpPr/>
            <p:nvPr/>
          </p:nvSpPr>
          <p:spPr>
            <a:xfrm>
              <a:off x="5162450" y="4694075"/>
              <a:ext cx="20900" cy="37600"/>
            </a:xfrm>
            <a:custGeom>
              <a:avLst/>
              <a:gdLst/>
              <a:ahLst/>
              <a:cxnLst/>
              <a:rect l="l" t="t" r="r" b="b"/>
              <a:pathLst>
                <a:path w="836" h="1504" extrusionOk="0">
                  <a:moveTo>
                    <a:pt x="211" y="1"/>
                  </a:moveTo>
                  <a:cubicBezTo>
                    <a:pt x="133" y="1"/>
                    <a:pt x="67" y="27"/>
                    <a:pt x="0" y="80"/>
                  </a:cubicBezTo>
                  <a:cubicBezTo>
                    <a:pt x="40" y="399"/>
                    <a:pt x="60" y="697"/>
                    <a:pt x="100" y="1015"/>
                  </a:cubicBezTo>
                  <a:cubicBezTo>
                    <a:pt x="152" y="1313"/>
                    <a:pt x="267" y="1503"/>
                    <a:pt x="552" y="1503"/>
                  </a:cubicBezTo>
                  <a:cubicBezTo>
                    <a:pt x="590" y="1503"/>
                    <a:pt x="632" y="1500"/>
                    <a:pt x="677" y="1493"/>
                  </a:cubicBezTo>
                  <a:lnTo>
                    <a:pt x="756" y="1413"/>
                  </a:lnTo>
                  <a:cubicBezTo>
                    <a:pt x="796" y="1314"/>
                    <a:pt x="836" y="1194"/>
                    <a:pt x="796" y="1095"/>
                  </a:cubicBezTo>
                  <a:cubicBezTo>
                    <a:pt x="756" y="976"/>
                    <a:pt x="597" y="856"/>
                    <a:pt x="756" y="677"/>
                  </a:cubicBezTo>
                  <a:cubicBezTo>
                    <a:pt x="677" y="419"/>
                    <a:pt x="557" y="200"/>
                    <a:pt x="338" y="21"/>
                  </a:cubicBezTo>
                  <a:cubicBezTo>
                    <a:pt x="292" y="7"/>
                    <a:pt x="250" y="1"/>
                    <a:pt x="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9"/>
            <p:cNvSpPr/>
            <p:nvPr/>
          </p:nvSpPr>
          <p:spPr>
            <a:xfrm>
              <a:off x="5173375" y="4740325"/>
              <a:ext cx="33850" cy="17450"/>
            </a:xfrm>
            <a:custGeom>
              <a:avLst/>
              <a:gdLst/>
              <a:ahLst/>
              <a:cxnLst/>
              <a:rect l="l" t="t" r="r" b="b"/>
              <a:pathLst>
                <a:path w="1354" h="698" extrusionOk="0">
                  <a:moveTo>
                    <a:pt x="240" y="1"/>
                  </a:moveTo>
                  <a:cubicBezTo>
                    <a:pt x="1" y="140"/>
                    <a:pt x="240" y="339"/>
                    <a:pt x="160" y="498"/>
                  </a:cubicBezTo>
                  <a:cubicBezTo>
                    <a:pt x="419" y="558"/>
                    <a:pt x="717" y="439"/>
                    <a:pt x="916" y="697"/>
                  </a:cubicBezTo>
                  <a:lnTo>
                    <a:pt x="1095" y="697"/>
                  </a:lnTo>
                  <a:cubicBezTo>
                    <a:pt x="1194" y="518"/>
                    <a:pt x="1294" y="359"/>
                    <a:pt x="1294" y="160"/>
                  </a:cubicBezTo>
                  <a:cubicBezTo>
                    <a:pt x="1314" y="160"/>
                    <a:pt x="1314" y="140"/>
                    <a:pt x="1334" y="120"/>
                  </a:cubicBezTo>
                  <a:cubicBezTo>
                    <a:pt x="1354" y="100"/>
                    <a:pt x="1334" y="41"/>
                    <a:pt x="1294" y="21"/>
                  </a:cubicBezTo>
                  <a:cubicBezTo>
                    <a:pt x="1284" y="20"/>
                    <a:pt x="1274" y="20"/>
                    <a:pt x="1264" y="20"/>
                  </a:cubicBezTo>
                  <a:cubicBezTo>
                    <a:pt x="1037" y="20"/>
                    <a:pt x="818" y="161"/>
                    <a:pt x="596" y="161"/>
                  </a:cubicBezTo>
                  <a:cubicBezTo>
                    <a:pt x="478" y="161"/>
                    <a:pt x="360" y="12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9"/>
            <p:cNvSpPr/>
            <p:nvPr/>
          </p:nvSpPr>
          <p:spPr>
            <a:xfrm>
              <a:off x="5192275" y="4569250"/>
              <a:ext cx="36325" cy="25400"/>
            </a:xfrm>
            <a:custGeom>
              <a:avLst/>
              <a:gdLst/>
              <a:ahLst/>
              <a:cxnLst/>
              <a:rect l="l" t="t" r="r" b="b"/>
              <a:pathLst>
                <a:path w="1453" h="1016" extrusionOk="0">
                  <a:moveTo>
                    <a:pt x="757" y="1"/>
                  </a:moveTo>
                  <a:cubicBezTo>
                    <a:pt x="677" y="180"/>
                    <a:pt x="637" y="339"/>
                    <a:pt x="578" y="518"/>
                  </a:cubicBezTo>
                  <a:cubicBezTo>
                    <a:pt x="458" y="717"/>
                    <a:pt x="200" y="737"/>
                    <a:pt x="41" y="876"/>
                  </a:cubicBezTo>
                  <a:cubicBezTo>
                    <a:pt x="1" y="916"/>
                    <a:pt x="1" y="956"/>
                    <a:pt x="1" y="1015"/>
                  </a:cubicBezTo>
                  <a:lnTo>
                    <a:pt x="339" y="1015"/>
                  </a:lnTo>
                  <a:cubicBezTo>
                    <a:pt x="578" y="876"/>
                    <a:pt x="856" y="717"/>
                    <a:pt x="1095" y="578"/>
                  </a:cubicBezTo>
                  <a:cubicBezTo>
                    <a:pt x="1254" y="419"/>
                    <a:pt x="1453" y="279"/>
                    <a:pt x="1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9"/>
            <p:cNvSpPr/>
            <p:nvPr/>
          </p:nvSpPr>
          <p:spPr>
            <a:xfrm>
              <a:off x="5159950" y="4669025"/>
              <a:ext cx="22400" cy="27575"/>
            </a:xfrm>
            <a:custGeom>
              <a:avLst/>
              <a:gdLst/>
              <a:ahLst/>
              <a:cxnLst/>
              <a:rect l="l" t="t" r="r" b="b"/>
              <a:pathLst>
                <a:path w="896" h="1103" extrusionOk="0">
                  <a:moveTo>
                    <a:pt x="391" y="1"/>
                  </a:moveTo>
                  <a:cubicBezTo>
                    <a:pt x="341" y="1"/>
                    <a:pt x="289" y="23"/>
                    <a:pt x="259" y="68"/>
                  </a:cubicBezTo>
                  <a:cubicBezTo>
                    <a:pt x="200" y="406"/>
                    <a:pt x="1" y="724"/>
                    <a:pt x="80" y="1102"/>
                  </a:cubicBezTo>
                  <a:lnTo>
                    <a:pt x="399" y="1102"/>
                  </a:lnTo>
                  <a:cubicBezTo>
                    <a:pt x="558" y="1023"/>
                    <a:pt x="637" y="903"/>
                    <a:pt x="697" y="804"/>
                  </a:cubicBezTo>
                  <a:cubicBezTo>
                    <a:pt x="777" y="625"/>
                    <a:pt x="896" y="486"/>
                    <a:pt x="677" y="327"/>
                  </a:cubicBezTo>
                  <a:cubicBezTo>
                    <a:pt x="498" y="307"/>
                    <a:pt x="538" y="108"/>
                    <a:pt x="438" y="8"/>
                  </a:cubicBezTo>
                  <a:cubicBezTo>
                    <a:pt x="423" y="3"/>
                    <a:pt x="407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9"/>
            <p:cNvSpPr/>
            <p:nvPr/>
          </p:nvSpPr>
          <p:spPr>
            <a:xfrm>
              <a:off x="5175875" y="4628925"/>
              <a:ext cx="37825" cy="15950"/>
            </a:xfrm>
            <a:custGeom>
              <a:avLst/>
              <a:gdLst/>
              <a:ahLst/>
              <a:cxnLst/>
              <a:rect l="l" t="t" r="r" b="b"/>
              <a:pathLst>
                <a:path w="1513" h="638" extrusionOk="0">
                  <a:moveTo>
                    <a:pt x="1234" y="1"/>
                  </a:moveTo>
                  <a:cubicBezTo>
                    <a:pt x="1094" y="1"/>
                    <a:pt x="955" y="1"/>
                    <a:pt x="836" y="80"/>
                  </a:cubicBezTo>
                  <a:cubicBezTo>
                    <a:pt x="763" y="154"/>
                    <a:pt x="678" y="174"/>
                    <a:pt x="589" y="174"/>
                  </a:cubicBezTo>
                  <a:cubicBezTo>
                    <a:pt x="472" y="174"/>
                    <a:pt x="347" y="138"/>
                    <a:pt x="231" y="138"/>
                  </a:cubicBezTo>
                  <a:cubicBezTo>
                    <a:pt x="148" y="138"/>
                    <a:pt x="69" y="157"/>
                    <a:pt x="0" y="220"/>
                  </a:cubicBezTo>
                  <a:cubicBezTo>
                    <a:pt x="0" y="419"/>
                    <a:pt x="120" y="439"/>
                    <a:pt x="259" y="439"/>
                  </a:cubicBezTo>
                  <a:cubicBezTo>
                    <a:pt x="458" y="439"/>
                    <a:pt x="637" y="518"/>
                    <a:pt x="796" y="637"/>
                  </a:cubicBezTo>
                  <a:lnTo>
                    <a:pt x="995" y="637"/>
                  </a:lnTo>
                  <a:cubicBezTo>
                    <a:pt x="1134" y="598"/>
                    <a:pt x="1254" y="538"/>
                    <a:pt x="1333" y="419"/>
                  </a:cubicBezTo>
                  <a:lnTo>
                    <a:pt x="1353" y="419"/>
                  </a:lnTo>
                  <a:cubicBezTo>
                    <a:pt x="1512" y="220"/>
                    <a:pt x="1433" y="10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9"/>
            <p:cNvSpPr/>
            <p:nvPr/>
          </p:nvSpPr>
          <p:spPr>
            <a:xfrm>
              <a:off x="5166925" y="4653200"/>
              <a:ext cx="19900" cy="17525"/>
            </a:xfrm>
            <a:custGeom>
              <a:avLst/>
              <a:gdLst/>
              <a:ahLst/>
              <a:cxnLst/>
              <a:rect l="l" t="t" r="r" b="b"/>
              <a:pathLst>
                <a:path w="796" h="701" extrusionOk="0">
                  <a:moveTo>
                    <a:pt x="325" y="0"/>
                  </a:moveTo>
                  <a:cubicBezTo>
                    <a:pt x="185" y="0"/>
                    <a:pt x="64" y="72"/>
                    <a:pt x="20" y="263"/>
                  </a:cubicBezTo>
                  <a:cubicBezTo>
                    <a:pt x="0" y="403"/>
                    <a:pt x="0" y="542"/>
                    <a:pt x="0" y="701"/>
                  </a:cubicBezTo>
                  <a:lnTo>
                    <a:pt x="159" y="701"/>
                  </a:lnTo>
                  <a:cubicBezTo>
                    <a:pt x="279" y="641"/>
                    <a:pt x="398" y="601"/>
                    <a:pt x="517" y="522"/>
                  </a:cubicBezTo>
                  <a:cubicBezTo>
                    <a:pt x="577" y="343"/>
                    <a:pt x="796" y="124"/>
                    <a:pt x="478" y="25"/>
                  </a:cubicBezTo>
                  <a:cubicBezTo>
                    <a:pt x="426" y="9"/>
                    <a:pt x="374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9"/>
            <p:cNvSpPr/>
            <p:nvPr/>
          </p:nvSpPr>
          <p:spPr>
            <a:xfrm>
              <a:off x="5195775" y="4643025"/>
              <a:ext cx="22900" cy="14775"/>
            </a:xfrm>
            <a:custGeom>
              <a:avLst/>
              <a:gdLst/>
              <a:ahLst/>
              <a:cxnLst/>
              <a:rect l="l" t="t" r="r" b="b"/>
              <a:pathLst>
                <a:path w="916" h="591" extrusionOk="0">
                  <a:moveTo>
                    <a:pt x="158" y="1"/>
                  </a:moveTo>
                  <a:cubicBezTo>
                    <a:pt x="122" y="1"/>
                    <a:pt x="83" y="11"/>
                    <a:pt x="40" y="34"/>
                  </a:cubicBezTo>
                  <a:lnTo>
                    <a:pt x="0" y="73"/>
                  </a:lnTo>
                  <a:cubicBezTo>
                    <a:pt x="20" y="173"/>
                    <a:pt x="20" y="272"/>
                    <a:pt x="40" y="372"/>
                  </a:cubicBezTo>
                  <a:cubicBezTo>
                    <a:pt x="218" y="450"/>
                    <a:pt x="409" y="590"/>
                    <a:pt x="577" y="590"/>
                  </a:cubicBezTo>
                  <a:cubicBezTo>
                    <a:pt x="709" y="590"/>
                    <a:pt x="828" y="504"/>
                    <a:pt x="915" y="233"/>
                  </a:cubicBezTo>
                  <a:cubicBezTo>
                    <a:pt x="855" y="233"/>
                    <a:pt x="816" y="233"/>
                    <a:pt x="716" y="253"/>
                  </a:cubicBezTo>
                  <a:cubicBezTo>
                    <a:pt x="689" y="262"/>
                    <a:pt x="664" y="266"/>
                    <a:pt x="641" y="266"/>
                  </a:cubicBezTo>
                  <a:cubicBezTo>
                    <a:pt x="453" y="266"/>
                    <a:pt x="347" y="1"/>
                    <a:pt x="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9"/>
            <p:cNvSpPr/>
            <p:nvPr/>
          </p:nvSpPr>
          <p:spPr>
            <a:xfrm>
              <a:off x="5175875" y="4624950"/>
              <a:ext cx="20900" cy="10775"/>
            </a:xfrm>
            <a:custGeom>
              <a:avLst/>
              <a:gdLst/>
              <a:ahLst/>
              <a:cxnLst/>
              <a:rect l="l" t="t" r="r" b="b"/>
              <a:pathLst>
                <a:path w="836" h="431" extrusionOk="0">
                  <a:moveTo>
                    <a:pt x="259" y="1"/>
                  </a:moveTo>
                  <a:cubicBezTo>
                    <a:pt x="60" y="60"/>
                    <a:pt x="0" y="180"/>
                    <a:pt x="0" y="379"/>
                  </a:cubicBezTo>
                  <a:cubicBezTo>
                    <a:pt x="130" y="405"/>
                    <a:pt x="259" y="430"/>
                    <a:pt x="383" y="430"/>
                  </a:cubicBezTo>
                  <a:cubicBezTo>
                    <a:pt x="546" y="430"/>
                    <a:pt x="700" y="386"/>
                    <a:pt x="836" y="239"/>
                  </a:cubicBezTo>
                  <a:cubicBezTo>
                    <a:pt x="617" y="239"/>
                    <a:pt x="418" y="23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9"/>
            <p:cNvSpPr/>
            <p:nvPr/>
          </p:nvSpPr>
          <p:spPr>
            <a:xfrm>
              <a:off x="5166425" y="4600100"/>
              <a:ext cx="17425" cy="9075"/>
            </a:xfrm>
            <a:custGeom>
              <a:avLst/>
              <a:gdLst/>
              <a:ahLst/>
              <a:cxnLst/>
              <a:rect l="l" t="t" r="r" b="b"/>
              <a:pathLst>
                <a:path w="697" h="363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38" y="60"/>
                    <a:pt x="199" y="179"/>
                    <a:pt x="0" y="358"/>
                  </a:cubicBezTo>
                  <a:cubicBezTo>
                    <a:pt x="40" y="361"/>
                    <a:pt x="78" y="362"/>
                    <a:pt x="115" y="362"/>
                  </a:cubicBezTo>
                  <a:cubicBezTo>
                    <a:pt x="360" y="362"/>
                    <a:pt x="558" y="294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9"/>
            <p:cNvSpPr/>
            <p:nvPr/>
          </p:nvSpPr>
          <p:spPr>
            <a:xfrm>
              <a:off x="5199750" y="4608550"/>
              <a:ext cx="14450" cy="8825"/>
            </a:xfrm>
            <a:custGeom>
              <a:avLst/>
              <a:gdLst/>
              <a:ahLst/>
              <a:cxnLst/>
              <a:rect l="l" t="t" r="r" b="b"/>
              <a:pathLst>
                <a:path w="578" h="353" extrusionOk="0">
                  <a:moveTo>
                    <a:pt x="577" y="0"/>
                  </a:moveTo>
                  <a:cubicBezTo>
                    <a:pt x="299" y="0"/>
                    <a:pt x="159" y="159"/>
                    <a:pt x="0" y="338"/>
                  </a:cubicBezTo>
                  <a:cubicBezTo>
                    <a:pt x="43" y="348"/>
                    <a:pt x="84" y="352"/>
                    <a:pt x="124" y="352"/>
                  </a:cubicBezTo>
                  <a:cubicBezTo>
                    <a:pt x="338" y="352"/>
                    <a:pt x="493" y="219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9"/>
            <p:cNvSpPr/>
            <p:nvPr/>
          </p:nvSpPr>
          <p:spPr>
            <a:xfrm>
              <a:off x="5178850" y="4729825"/>
              <a:ext cx="9975" cy="6550"/>
            </a:xfrm>
            <a:custGeom>
              <a:avLst/>
              <a:gdLst/>
              <a:ahLst/>
              <a:cxnLst/>
              <a:rect l="l" t="t" r="r" b="b"/>
              <a:pathLst>
                <a:path w="399" h="262" extrusionOk="0">
                  <a:moveTo>
                    <a:pt x="223" y="0"/>
                  </a:moveTo>
                  <a:cubicBezTo>
                    <a:pt x="163" y="0"/>
                    <a:pt x="97" y="26"/>
                    <a:pt x="21" y="83"/>
                  </a:cubicBezTo>
                  <a:lnTo>
                    <a:pt x="1" y="63"/>
                  </a:lnTo>
                  <a:lnTo>
                    <a:pt x="1" y="63"/>
                  </a:lnTo>
                  <a:cubicBezTo>
                    <a:pt x="21" y="142"/>
                    <a:pt x="21" y="182"/>
                    <a:pt x="40" y="262"/>
                  </a:cubicBezTo>
                  <a:cubicBezTo>
                    <a:pt x="180" y="242"/>
                    <a:pt x="319" y="222"/>
                    <a:pt x="399" y="83"/>
                  </a:cubicBezTo>
                  <a:cubicBezTo>
                    <a:pt x="347" y="31"/>
                    <a:pt x="289" y="0"/>
                    <a:pt x="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9"/>
            <p:cNvSpPr/>
            <p:nvPr/>
          </p:nvSpPr>
          <p:spPr>
            <a:xfrm>
              <a:off x="5213675" y="46040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199" y="0"/>
                  </a:moveTo>
                  <a:cubicBezTo>
                    <a:pt x="139" y="40"/>
                    <a:pt x="80" y="120"/>
                    <a:pt x="0" y="179"/>
                  </a:cubicBezTo>
                  <a:cubicBezTo>
                    <a:pt x="28" y="183"/>
                    <a:pt x="57" y="186"/>
                    <a:pt x="85" y="186"/>
                  </a:cubicBezTo>
                  <a:cubicBezTo>
                    <a:pt x="200" y="186"/>
                    <a:pt x="314" y="147"/>
                    <a:pt x="378" y="20"/>
                  </a:cubicBezTo>
                  <a:cubicBezTo>
                    <a:pt x="318" y="20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9"/>
            <p:cNvSpPr/>
            <p:nvPr/>
          </p:nvSpPr>
          <p:spPr>
            <a:xfrm>
              <a:off x="5188300" y="46180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249" y="0"/>
                  </a:moveTo>
                  <a:cubicBezTo>
                    <a:pt x="154" y="0"/>
                    <a:pt x="77" y="72"/>
                    <a:pt x="1" y="179"/>
                  </a:cubicBezTo>
                  <a:cubicBezTo>
                    <a:pt x="140" y="179"/>
                    <a:pt x="259" y="140"/>
                    <a:pt x="339" y="20"/>
                  </a:cubicBezTo>
                  <a:cubicBezTo>
                    <a:pt x="307" y="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9"/>
            <p:cNvSpPr/>
            <p:nvPr/>
          </p:nvSpPr>
          <p:spPr>
            <a:xfrm>
              <a:off x="5183825" y="4596100"/>
              <a:ext cx="5500" cy="3150"/>
            </a:xfrm>
            <a:custGeom>
              <a:avLst/>
              <a:gdLst/>
              <a:ahLst/>
              <a:cxnLst/>
              <a:rect l="l" t="t" r="r" b="b"/>
              <a:pathLst>
                <a:path w="220" h="126" extrusionOk="0">
                  <a:moveTo>
                    <a:pt x="219" y="1"/>
                  </a:moveTo>
                  <a:cubicBezTo>
                    <a:pt x="120" y="1"/>
                    <a:pt x="40" y="41"/>
                    <a:pt x="1" y="120"/>
                  </a:cubicBezTo>
                  <a:cubicBezTo>
                    <a:pt x="14" y="124"/>
                    <a:pt x="27" y="125"/>
                    <a:pt x="39" y="125"/>
                  </a:cubicBezTo>
                  <a:cubicBezTo>
                    <a:pt x="101" y="125"/>
                    <a:pt x="153" y="84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9"/>
            <p:cNvSpPr/>
            <p:nvPr/>
          </p:nvSpPr>
          <p:spPr>
            <a:xfrm>
              <a:off x="5182325" y="46219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40" y="0"/>
                  </a:moveTo>
                  <a:cubicBezTo>
                    <a:pt x="140" y="0"/>
                    <a:pt x="61" y="60"/>
                    <a:pt x="1" y="160"/>
                  </a:cubicBezTo>
                  <a:cubicBezTo>
                    <a:pt x="100" y="160"/>
                    <a:pt x="180" y="10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9"/>
            <p:cNvSpPr/>
            <p:nvPr/>
          </p:nvSpPr>
          <p:spPr>
            <a:xfrm>
              <a:off x="5043075" y="47537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80" y="180"/>
                  </a:lnTo>
                  <a:cubicBezTo>
                    <a:pt x="140" y="100"/>
                    <a:pt x="81" y="6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9"/>
            <p:cNvSpPr/>
            <p:nvPr/>
          </p:nvSpPr>
          <p:spPr>
            <a:xfrm>
              <a:off x="5218650" y="51963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20" y="1"/>
                  </a:moveTo>
                  <a:cubicBezTo>
                    <a:pt x="20" y="60"/>
                    <a:pt x="0" y="100"/>
                    <a:pt x="0" y="160"/>
                  </a:cubicBezTo>
                  <a:cubicBezTo>
                    <a:pt x="40" y="120"/>
                    <a:pt x="119" y="80"/>
                    <a:pt x="179" y="20"/>
                  </a:cubicBezTo>
                  <a:cubicBezTo>
                    <a:pt x="119" y="1"/>
                    <a:pt x="8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9"/>
            <p:cNvSpPr/>
            <p:nvPr/>
          </p:nvSpPr>
          <p:spPr>
            <a:xfrm>
              <a:off x="5269375" y="4710375"/>
              <a:ext cx="24375" cy="13575"/>
            </a:xfrm>
            <a:custGeom>
              <a:avLst/>
              <a:gdLst/>
              <a:ahLst/>
              <a:cxnLst/>
              <a:rect l="l" t="t" r="r" b="b"/>
              <a:pathLst>
                <a:path w="975" h="543" extrusionOk="0">
                  <a:moveTo>
                    <a:pt x="730" y="1"/>
                  </a:moveTo>
                  <a:cubicBezTo>
                    <a:pt x="467" y="1"/>
                    <a:pt x="282" y="213"/>
                    <a:pt x="80" y="324"/>
                  </a:cubicBezTo>
                  <a:cubicBezTo>
                    <a:pt x="0" y="403"/>
                    <a:pt x="0" y="463"/>
                    <a:pt x="100" y="542"/>
                  </a:cubicBezTo>
                  <a:cubicBezTo>
                    <a:pt x="199" y="542"/>
                    <a:pt x="338" y="523"/>
                    <a:pt x="458" y="523"/>
                  </a:cubicBezTo>
                  <a:cubicBezTo>
                    <a:pt x="637" y="423"/>
                    <a:pt x="796" y="343"/>
                    <a:pt x="975" y="264"/>
                  </a:cubicBezTo>
                  <a:cubicBezTo>
                    <a:pt x="935" y="164"/>
                    <a:pt x="856" y="105"/>
                    <a:pt x="796" y="5"/>
                  </a:cubicBezTo>
                  <a:cubicBezTo>
                    <a:pt x="773" y="2"/>
                    <a:pt x="751" y="1"/>
                    <a:pt x="7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9"/>
            <p:cNvSpPr/>
            <p:nvPr/>
          </p:nvSpPr>
          <p:spPr>
            <a:xfrm>
              <a:off x="5301700" y="4710125"/>
              <a:ext cx="9475" cy="3375"/>
            </a:xfrm>
            <a:custGeom>
              <a:avLst/>
              <a:gdLst/>
              <a:ahLst/>
              <a:cxnLst/>
              <a:rect l="l" t="t" r="r" b="b"/>
              <a:pathLst>
                <a:path w="379" h="135" extrusionOk="0">
                  <a:moveTo>
                    <a:pt x="274" y="0"/>
                  </a:moveTo>
                  <a:cubicBezTo>
                    <a:pt x="172" y="0"/>
                    <a:pt x="75" y="45"/>
                    <a:pt x="0" y="135"/>
                  </a:cubicBezTo>
                  <a:cubicBezTo>
                    <a:pt x="159" y="135"/>
                    <a:pt x="279" y="75"/>
                    <a:pt x="378" y="15"/>
                  </a:cubicBezTo>
                  <a:cubicBezTo>
                    <a:pt x="343" y="5"/>
                    <a:pt x="308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9"/>
            <p:cNvSpPr/>
            <p:nvPr/>
          </p:nvSpPr>
          <p:spPr>
            <a:xfrm>
              <a:off x="5384750" y="467567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19" y="1"/>
                  </a:moveTo>
                  <a:cubicBezTo>
                    <a:pt x="139" y="41"/>
                    <a:pt x="60" y="61"/>
                    <a:pt x="0" y="120"/>
                  </a:cubicBezTo>
                  <a:cubicBezTo>
                    <a:pt x="60" y="120"/>
                    <a:pt x="139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9"/>
            <p:cNvSpPr/>
            <p:nvPr/>
          </p:nvSpPr>
          <p:spPr>
            <a:xfrm>
              <a:off x="5223600" y="4783100"/>
              <a:ext cx="16950" cy="4500"/>
            </a:xfrm>
            <a:custGeom>
              <a:avLst/>
              <a:gdLst/>
              <a:ahLst/>
              <a:cxnLst/>
              <a:rect l="l" t="t" r="r" b="b"/>
              <a:pathLst>
                <a:path w="678" h="180" extrusionOk="0">
                  <a:moveTo>
                    <a:pt x="319" y="1"/>
                  </a:moveTo>
                  <a:cubicBezTo>
                    <a:pt x="200" y="40"/>
                    <a:pt x="100" y="80"/>
                    <a:pt x="1" y="100"/>
                  </a:cubicBezTo>
                  <a:lnTo>
                    <a:pt x="1" y="180"/>
                  </a:lnTo>
                  <a:lnTo>
                    <a:pt x="677" y="180"/>
                  </a:lnTo>
                  <a:cubicBezTo>
                    <a:pt x="598" y="40"/>
                    <a:pt x="43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9"/>
            <p:cNvSpPr/>
            <p:nvPr/>
          </p:nvSpPr>
          <p:spPr>
            <a:xfrm>
              <a:off x="4673575" y="4570250"/>
              <a:ext cx="5000" cy="15950"/>
            </a:xfrm>
            <a:custGeom>
              <a:avLst/>
              <a:gdLst/>
              <a:ahLst/>
              <a:cxnLst/>
              <a:rect l="l" t="t" r="r" b="b"/>
              <a:pathLst>
                <a:path w="200" h="638" extrusionOk="0">
                  <a:moveTo>
                    <a:pt x="200" y="1"/>
                  </a:moveTo>
                  <a:cubicBezTo>
                    <a:pt x="21" y="239"/>
                    <a:pt x="1" y="438"/>
                    <a:pt x="200" y="637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9"/>
            <p:cNvSpPr/>
            <p:nvPr/>
          </p:nvSpPr>
          <p:spPr>
            <a:xfrm>
              <a:off x="5232075" y="4654975"/>
              <a:ext cx="150200" cy="69900"/>
            </a:xfrm>
            <a:custGeom>
              <a:avLst/>
              <a:gdLst/>
              <a:ahLst/>
              <a:cxnLst/>
              <a:rect l="l" t="t" r="r" b="b"/>
              <a:pathLst>
                <a:path w="6008" h="2796" extrusionOk="0">
                  <a:moveTo>
                    <a:pt x="5467" y="1"/>
                  </a:moveTo>
                  <a:cubicBezTo>
                    <a:pt x="5306" y="1"/>
                    <a:pt x="5144" y="25"/>
                    <a:pt x="4973" y="73"/>
                  </a:cubicBezTo>
                  <a:cubicBezTo>
                    <a:pt x="4536" y="192"/>
                    <a:pt x="4138" y="391"/>
                    <a:pt x="3720" y="590"/>
                  </a:cubicBezTo>
                  <a:cubicBezTo>
                    <a:pt x="3737" y="700"/>
                    <a:pt x="3704" y="724"/>
                    <a:pt x="3655" y="724"/>
                  </a:cubicBezTo>
                  <a:cubicBezTo>
                    <a:pt x="3618" y="724"/>
                    <a:pt x="3573" y="710"/>
                    <a:pt x="3534" y="710"/>
                  </a:cubicBezTo>
                  <a:cubicBezTo>
                    <a:pt x="3504" y="710"/>
                    <a:pt x="3477" y="719"/>
                    <a:pt x="3462" y="749"/>
                  </a:cubicBezTo>
                  <a:cubicBezTo>
                    <a:pt x="2924" y="948"/>
                    <a:pt x="2447" y="1227"/>
                    <a:pt x="1890" y="1386"/>
                  </a:cubicBezTo>
                  <a:cubicBezTo>
                    <a:pt x="1253" y="1764"/>
                    <a:pt x="438" y="1883"/>
                    <a:pt x="0" y="2579"/>
                  </a:cubicBezTo>
                  <a:cubicBezTo>
                    <a:pt x="60" y="2639"/>
                    <a:pt x="139" y="2679"/>
                    <a:pt x="199" y="2739"/>
                  </a:cubicBezTo>
                  <a:cubicBezTo>
                    <a:pt x="246" y="2776"/>
                    <a:pt x="293" y="2796"/>
                    <a:pt x="348" y="2796"/>
                  </a:cubicBezTo>
                  <a:cubicBezTo>
                    <a:pt x="410" y="2796"/>
                    <a:pt x="483" y="2771"/>
                    <a:pt x="577" y="2719"/>
                  </a:cubicBezTo>
                  <a:cubicBezTo>
                    <a:pt x="637" y="2659"/>
                    <a:pt x="677" y="2619"/>
                    <a:pt x="756" y="2579"/>
                  </a:cubicBezTo>
                  <a:cubicBezTo>
                    <a:pt x="935" y="2540"/>
                    <a:pt x="1094" y="2460"/>
                    <a:pt x="1273" y="2420"/>
                  </a:cubicBezTo>
                  <a:cubicBezTo>
                    <a:pt x="2168" y="1943"/>
                    <a:pt x="3064" y="1465"/>
                    <a:pt x="3959" y="1028"/>
                  </a:cubicBezTo>
                  <a:cubicBezTo>
                    <a:pt x="4416" y="789"/>
                    <a:pt x="4854" y="590"/>
                    <a:pt x="5331" y="471"/>
                  </a:cubicBezTo>
                  <a:cubicBezTo>
                    <a:pt x="5570" y="391"/>
                    <a:pt x="5829" y="332"/>
                    <a:pt x="6008" y="93"/>
                  </a:cubicBezTo>
                  <a:cubicBezTo>
                    <a:pt x="5821" y="30"/>
                    <a:pt x="5644" y="1"/>
                    <a:pt x="54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9"/>
            <p:cNvSpPr/>
            <p:nvPr/>
          </p:nvSpPr>
          <p:spPr>
            <a:xfrm>
              <a:off x="5243500" y="4718450"/>
              <a:ext cx="27875" cy="16925"/>
            </a:xfrm>
            <a:custGeom>
              <a:avLst/>
              <a:gdLst/>
              <a:ahLst/>
              <a:cxnLst/>
              <a:rect l="l" t="t" r="r" b="b"/>
              <a:pathLst>
                <a:path w="1115" h="677" extrusionOk="0">
                  <a:moveTo>
                    <a:pt x="936" y="1"/>
                  </a:moveTo>
                  <a:cubicBezTo>
                    <a:pt x="717" y="299"/>
                    <a:pt x="239" y="299"/>
                    <a:pt x="1" y="677"/>
                  </a:cubicBezTo>
                  <a:cubicBezTo>
                    <a:pt x="478" y="677"/>
                    <a:pt x="796" y="438"/>
                    <a:pt x="1115" y="219"/>
                  </a:cubicBezTo>
                  <a:lnTo>
                    <a:pt x="11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9"/>
            <p:cNvSpPr/>
            <p:nvPr/>
          </p:nvSpPr>
          <p:spPr>
            <a:xfrm>
              <a:off x="5209700" y="4732875"/>
              <a:ext cx="16425" cy="16100"/>
            </a:xfrm>
            <a:custGeom>
              <a:avLst/>
              <a:gdLst/>
              <a:ahLst/>
              <a:cxnLst/>
              <a:rect l="l" t="t" r="r" b="b"/>
              <a:pathLst>
                <a:path w="657" h="644" extrusionOk="0">
                  <a:moveTo>
                    <a:pt x="557" y="0"/>
                  </a:moveTo>
                  <a:lnTo>
                    <a:pt x="557" y="0"/>
                  </a:lnTo>
                  <a:cubicBezTo>
                    <a:pt x="358" y="40"/>
                    <a:pt x="159" y="120"/>
                    <a:pt x="0" y="299"/>
                  </a:cubicBezTo>
                  <a:cubicBezTo>
                    <a:pt x="40" y="339"/>
                    <a:pt x="40" y="418"/>
                    <a:pt x="0" y="458"/>
                  </a:cubicBezTo>
                  <a:cubicBezTo>
                    <a:pt x="93" y="617"/>
                    <a:pt x="212" y="644"/>
                    <a:pt x="340" y="644"/>
                  </a:cubicBezTo>
                  <a:cubicBezTo>
                    <a:pt x="404" y="644"/>
                    <a:pt x="471" y="637"/>
                    <a:pt x="537" y="637"/>
                  </a:cubicBezTo>
                  <a:cubicBezTo>
                    <a:pt x="577" y="597"/>
                    <a:pt x="637" y="518"/>
                    <a:pt x="637" y="438"/>
                  </a:cubicBezTo>
                  <a:cubicBezTo>
                    <a:pt x="656" y="339"/>
                    <a:pt x="637" y="219"/>
                    <a:pt x="537" y="140"/>
                  </a:cubicBezTo>
                  <a:cubicBezTo>
                    <a:pt x="557" y="100"/>
                    <a:pt x="557" y="40"/>
                    <a:pt x="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9"/>
            <p:cNvSpPr/>
            <p:nvPr/>
          </p:nvSpPr>
          <p:spPr>
            <a:xfrm>
              <a:off x="5223125" y="4736350"/>
              <a:ext cx="13500" cy="9975"/>
            </a:xfrm>
            <a:custGeom>
              <a:avLst/>
              <a:gdLst/>
              <a:ahLst/>
              <a:cxnLst/>
              <a:rect l="l" t="t" r="r" b="b"/>
              <a:pathLst>
                <a:path w="540" h="399" extrusionOk="0">
                  <a:moveTo>
                    <a:pt x="0" y="1"/>
                  </a:moveTo>
                  <a:lnTo>
                    <a:pt x="0" y="359"/>
                  </a:lnTo>
                  <a:cubicBezTo>
                    <a:pt x="60" y="399"/>
                    <a:pt x="119" y="399"/>
                    <a:pt x="199" y="399"/>
                  </a:cubicBezTo>
                  <a:lnTo>
                    <a:pt x="259" y="379"/>
                  </a:lnTo>
                  <a:lnTo>
                    <a:pt x="338" y="379"/>
                  </a:lnTo>
                  <a:cubicBezTo>
                    <a:pt x="540" y="61"/>
                    <a:pt x="464" y="3"/>
                    <a:pt x="332" y="3"/>
                  </a:cubicBezTo>
                  <a:cubicBezTo>
                    <a:pt x="255" y="3"/>
                    <a:pt x="160" y="22"/>
                    <a:pt x="88" y="22"/>
                  </a:cubicBezTo>
                  <a:cubicBezTo>
                    <a:pt x="50" y="22"/>
                    <a:pt x="19" y="1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9"/>
            <p:cNvSpPr/>
            <p:nvPr/>
          </p:nvSpPr>
          <p:spPr>
            <a:xfrm>
              <a:off x="5236050" y="472292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378" y="1"/>
                  </a:moveTo>
                  <a:lnTo>
                    <a:pt x="378" y="1"/>
                  </a:lnTo>
                  <a:cubicBezTo>
                    <a:pt x="279" y="21"/>
                    <a:pt x="140" y="21"/>
                    <a:pt x="40" y="21"/>
                  </a:cubicBezTo>
                  <a:cubicBezTo>
                    <a:pt x="20" y="60"/>
                    <a:pt x="0" y="120"/>
                    <a:pt x="0" y="140"/>
                  </a:cubicBezTo>
                  <a:cubicBezTo>
                    <a:pt x="29" y="144"/>
                    <a:pt x="59" y="146"/>
                    <a:pt x="89" y="146"/>
                  </a:cubicBezTo>
                  <a:cubicBezTo>
                    <a:pt x="202" y="146"/>
                    <a:pt x="315" y="11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9"/>
            <p:cNvSpPr/>
            <p:nvPr/>
          </p:nvSpPr>
          <p:spPr>
            <a:xfrm>
              <a:off x="5245500" y="4719375"/>
              <a:ext cx="4000" cy="3575"/>
            </a:xfrm>
            <a:custGeom>
              <a:avLst/>
              <a:gdLst/>
              <a:ahLst/>
              <a:cxnLst/>
              <a:rect l="l" t="t" r="r" b="b"/>
              <a:pathLst>
                <a:path w="160" h="143" extrusionOk="0">
                  <a:moveTo>
                    <a:pt x="141" y="0"/>
                  </a:moveTo>
                  <a:cubicBezTo>
                    <a:pt x="87" y="0"/>
                    <a:pt x="36" y="71"/>
                    <a:pt x="0" y="143"/>
                  </a:cubicBezTo>
                  <a:cubicBezTo>
                    <a:pt x="40" y="83"/>
                    <a:pt x="120" y="43"/>
                    <a:pt x="159" y="3"/>
                  </a:cubicBezTo>
                  <a:cubicBezTo>
                    <a:pt x="153" y="1"/>
                    <a:pt x="147" y="0"/>
                    <a:pt x="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9"/>
            <p:cNvSpPr/>
            <p:nvPr/>
          </p:nvSpPr>
          <p:spPr>
            <a:xfrm>
              <a:off x="4533825" y="46249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80" y="1"/>
                  </a:moveTo>
                  <a:lnTo>
                    <a:pt x="80" y="1"/>
                  </a:lnTo>
                  <a:cubicBezTo>
                    <a:pt x="61" y="80"/>
                    <a:pt x="41" y="180"/>
                    <a:pt x="1" y="259"/>
                  </a:cubicBezTo>
                  <a:cubicBezTo>
                    <a:pt x="80" y="180"/>
                    <a:pt x="259" y="16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9"/>
            <p:cNvSpPr/>
            <p:nvPr/>
          </p:nvSpPr>
          <p:spPr>
            <a:xfrm>
              <a:off x="5129125" y="4910925"/>
              <a:ext cx="14450" cy="18900"/>
            </a:xfrm>
            <a:custGeom>
              <a:avLst/>
              <a:gdLst/>
              <a:ahLst/>
              <a:cxnLst/>
              <a:rect l="l" t="t" r="r" b="b"/>
              <a:pathLst>
                <a:path w="578" h="756" extrusionOk="0">
                  <a:moveTo>
                    <a:pt x="279" y="0"/>
                  </a:moveTo>
                  <a:cubicBezTo>
                    <a:pt x="0" y="199"/>
                    <a:pt x="120" y="497"/>
                    <a:pt x="100" y="756"/>
                  </a:cubicBezTo>
                  <a:cubicBezTo>
                    <a:pt x="140" y="756"/>
                    <a:pt x="199" y="736"/>
                    <a:pt x="239" y="696"/>
                  </a:cubicBezTo>
                  <a:cubicBezTo>
                    <a:pt x="293" y="571"/>
                    <a:pt x="378" y="494"/>
                    <a:pt x="525" y="494"/>
                  </a:cubicBezTo>
                  <a:cubicBezTo>
                    <a:pt x="542" y="494"/>
                    <a:pt x="559" y="495"/>
                    <a:pt x="577" y="497"/>
                  </a:cubicBezTo>
                  <a:cubicBezTo>
                    <a:pt x="438" y="358"/>
                    <a:pt x="199" y="27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9"/>
            <p:cNvSpPr/>
            <p:nvPr/>
          </p:nvSpPr>
          <p:spPr>
            <a:xfrm>
              <a:off x="4777025" y="5007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40" y="60"/>
                    <a:pt x="0" y="100"/>
                    <a:pt x="140" y="179"/>
                  </a:cubicBezTo>
                  <a:cubicBezTo>
                    <a:pt x="159" y="139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9"/>
            <p:cNvSpPr/>
            <p:nvPr/>
          </p:nvSpPr>
          <p:spPr>
            <a:xfrm>
              <a:off x="4736250" y="5062600"/>
              <a:ext cx="5975" cy="11450"/>
            </a:xfrm>
            <a:custGeom>
              <a:avLst/>
              <a:gdLst/>
              <a:ahLst/>
              <a:cxnLst/>
              <a:rect l="l" t="t" r="r" b="b"/>
              <a:pathLst>
                <a:path w="239" h="458" extrusionOk="0">
                  <a:moveTo>
                    <a:pt x="60" y="0"/>
                  </a:moveTo>
                  <a:lnTo>
                    <a:pt x="60" y="0"/>
                  </a:lnTo>
                  <a:cubicBezTo>
                    <a:pt x="40" y="179"/>
                    <a:pt x="20" y="339"/>
                    <a:pt x="0" y="458"/>
                  </a:cubicBezTo>
                  <a:cubicBezTo>
                    <a:pt x="179" y="358"/>
                    <a:pt x="239" y="23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9"/>
            <p:cNvSpPr/>
            <p:nvPr/>
          </p:nvSpPr>
          <p:spPr>
            <a:xfrm>
              <a:off x="4560700" y="483060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82" y="0"/>
                  </a:moveTo>
                  <a:cubicBezTo>
                    <a:pt x="55" y="0"/>
                    <a:pt x="30" y="30"/>
                    <a:pt x="0" y="90"/>
                  </a:cubicBezTo>
                  <a:cubicBezTo>
                    <a:pt x="40" y="110"/>
                    <a:pt x="75" y="120"/>
                    <a:pt x="104" y="120"/>
                  </a:cubicBezTo>
                  <a:cubicBezTo>
                    <a:pt x="134" y="120"/>
                    <a:pt x="159" y="110"/>
                    <a:pt x="179" y="90"/>
                  </a:cubicBezTo>
                  <a:cubicBezTo>
                    <a:pt x="139" y="30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9"/>
            <p:cNvSpPr/>
            <p:nvPr/>
          </p:nvSpPr>
          <p:spPr>
            <a:xfrm>
              <a:off x="4560700" y="48328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9"/>
            <p:cNvSpPr/>
            <p:nvPr/>
          </p:nvSpPr>
          <p:spPr>
            <a:xfrm>
              <a:off x="4350825" y="4915400"/>
              <a:ext cx="7475" cy="21900"/>
            </a:xfrm>
            <a:custGeom>
              <a:avLst/>
              <a:gdLst/>
              <a:ahLst/>
              <a:cxnLst/>
              <a:rect l="l" t="t" r="r" b="b"/>
              <a:pathLst>
                <a:path w="299" h="876" extrusionOk="0">
                  <a:moveTo>
                    <a:pt x="0" y="0"/>
                  </a:moveTo>
                  <a:lnTo>
                    <a:pt x="0" y="875"/>
                  </a:lnTo>
                  <a:cubicBezTo>
                    <a:pt x="140" y="577"/>
                    <a:pt x="299" y="25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9"/>
            <p:cNvSpPr/>
            <p:nvPr/>
          </p:nvSpPr>
          <p:spPr>
            <a:xfrm>
              <a:off x="5406550" y="474432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2" y="0"/>
                  </a:moveTo>
                  <a:lnTo>
                    <a:pt x="222" y="0"/>
                  </a:lnTo>
                  <a:cubicBezTo>
                    <a:pt x="201" y="16"/>
                    <a:pt x="174" y="19"/>
                    <a:pt x="146" y="19"/>
                  </a:cubicBezTo>
                  <a:cubicBezTo>
                    <a:pt x="125" y="19"/>
                    <a:pt x="104" y="17"/>
                    <a:pt x="85" y="17"/>
                  </a:cubicBezTo>
                  <a:cubicBezTo>
                    <a:pt x="33" y="17"/>
                    <a:pt x="0" y="31"/>
                    <a:pt x="43" y="139"/>
                  </a:cubicBezTo>
                  <a:cubicBezTo>
                    <a:pt x="46" y="146"/>
                    <a:pt x="52" y="148"/>
                    <a:pt x="58" y="148"/>
                  </a:cubicBezTo>
                  <a:cubicBezTo>
                    <a:pt x="93" y="148"/>
                    <a:pt x="172" y="67"/>
                    <a:pt x="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9"/>
            <p:cNvSpPr/>
            <p:nvPr/>
          </p:nvSpPr>
          <p:spPr>
            <a:xfrm>
              <a:off x="5067450" y="4637825"/>
              <a:ext cx="11975" cy="29500"/>
            </a:xfrm>
            <a:custGeom>
              <a:avLst/>
              <a:gdLst/>
              <a:ahLst/>
              <a:cxnLst/>
              <a:rect l="l" t="t" r="r" b="b"/>
              <a:pathLst>
                <a:path w="479" h="1180" extrusionOk="0">
                  <a:moveTo>
                    <a:pt x="340" y="1"/>
                  </a:moveTo>
                  <a:cubicBezTo>
                    <a:pt x="308" y="1"/>
                    <a:pt x="264" y="39"/>
                    <a:pt x="200" y="142"/>
                  </a:cubicBezTo>
                  <a:cubicBezTo>
                    <a:pt x="1" y="441"/>
                    <a:pt x="160" y="819"/>
                    <a:pt x="100" y="1137"/>
                  </a:cubicBezTo>
                  <a:cubicBezTo>
                    <a:pt x="137" y="1165"/>
                    <a:pt x="165" y="1179"/>
                    <a:pt x="191" y="1179"/>
                  </a:cubicBezTo>
                  <a:cubicBezTo>
                    <a:pt x="221" y="1179"/>
                    <a:pt x="247" y="1160"/>
                    <a:pt x="279" y="1117"/>
                  </a:cubicBezTo>
                  <a:cubicBezTo>
                    <a:pt x="319" y="838"/>
                    <a:pt x="399" y="540"/>
                    <a:pt x="478" y="262"/>
                  </a:cubicBezTo>
                  <a:cubicBezTo>
                    <a:pt x="424" y="167"/>
                    <a:pt x="407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9"/>
            <p:cNvSpPr/>
            <p:nvPr/>
          </p:nvSpPr>
          <p:spPr>
            <a:xfrm>
              <a:off x="5069950" y="4696075"/>
              <a:ext cx="8975" cy="11100"/>
            </a:xfrm>
            <a:custGeom>
              <a:avLst/>
              <a:gdLst/>
              <a:ahLst/>
              <a:cxnLst/>
              <a:rect l="l" t="t" r="r" b="b"/>
              <a:pathLst>
                <a:path w="359" h="444" extrusionOk="0">
                  <a:moveTo>
                    <a:pt x="159" y="0"/>
                  </a:moveTo>
                  <a:cubicBezTo>
                    <a:pt x="20" y="80"/>
                    <a:pt x="0" y="199"/>
                    <a:pt x="0" y="339"/>
                  </a:cubicBezTo>
                  <a:cubicBezTo>
                    <a:pt x="66" y="378"/>
                    <a:pt x="131" y="443"/>
                    <a:pt x="191" y="443"/>
                  </a:cubicBezTo>
                  <a:cubicBezTo>
                    <a:pt x="222" y="443"/>
                    <a:pt x="252" y="426"/>
                    <a:pt x="279" y="378"/>
                  </a:cubicBezTo>
                  <a:cubicBezTo>
                    <a:pt x="358" y="239"/>
                    <a:pt x="179" y="12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9"/>
            <p:cNvSpPr/>
            <p:nvPr/>
          </p:nvSpPr>
          <p:spPr>
            <a:xfrm>
              <a:off x="5064475" y="4665725"/>
              <a:ext cx="9475" cy="26400"/>
            </a:xfrm>
            <a:custGeom>
              <a:avLst/>
              <a:gdLst/>
              <a:ahLst/>
              <a:cxnLst/>
              <a:rect l="l" t="t" r="r" b="b"/>
              <a:pathLst>
                <a:path w="379" h="1056" extrusionOk="0">
                  <a:moveTo>
                    <a:pt x="378" y="1"/>
                  </a:moveTo>
                  <a:cubicBezTo>
                    <a:pt x="319" y="1"/>
                    <a:pt x="239" y="21"/>
                    <a:pt x="199" y="21"/>
                  </a:cubicBezTo>
                  <a:cubicBezTo>
                    <a:pt x="0" y="339"/>
                    <a:pt x="20" y="697"/>
                    <a:pt x="20" y="1055"/>
                  </a:cubicBezTo>
                  <a:lnTo>
                    <a:pt x="378" y="1055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9"/>
            <p:cNvSpPr/>
            <p:nvPr/>
          </p:nvSpPr>
          <p:spPr>
            <a:xfrm>
              <a:off x="5192275" y="4758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40" y="40"/>
                    <a:pt x="60" y="99"/>
                    <a:pt x="1" y="179"/>
                  </a:cubicBezTo>
                  <a:cubicBezTo>
                    <a:pt x="100" y="139"/>
                    <a:pt x="160" y="9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9"/>
            <p:cNvSpPr/>
            <p:nvPr/>
          </p:nvSpPr>
          <p:spPr>
            <a:xfrm>
              <a:off x="5206200" y="4740325"/>
              <a:ext cx="8000" cy="5000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140" y="1"/>
                  </a:moveTo>
                  <a:cubicBezTo>
                    <a:pt x="100" y="1"/>
                    <a:pt x="41" y="21"/>
                    <a:pt x="1" y="41"/>
                  </a:cubicBezTo>
                  <a:lnTo>
                    <a:pt x="1" y="200"/>
                  </a:lnTo>
                  <a:lnTo>
                    <a:pt x="180" y="200"/>
                  </a:lnTo>
                  <a:cubicBezTo>
                    <a:pt x="319" y="120"/>
                    <a:pt x="239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9"/>
            <p:cNvSpPr/>
            <p:nvPr/>
          </p:nvSpPr>
          <p:spPr>
            <a:xfrm>
              <a:off x="4254850" y="4675675"/>
              <a:ext cx="3500" cy="3025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0" y="1"/>
                  </a:moveTo>
                  <a:cubicBezTo>
                    <a:pt x="0" y="61"/>
                    <a:pt x="60" y="120"/>
                    <a:pt x="139" y="120"/>
                  </a:cubicBezTo>
                  <a:cubicBezTo>
                    <a:pt x="139" y="41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9"/>
            <p:cNvSpPr/>
            <p:nvPr/>
          </p:nvSpPr>
          <p:spPr>
            <a:xfrm>
              <a:off x="4408000" y="4687575"/>
              <a:ext cx="8000" cy="6600"/>
            </a:xfrm>
            <a:custGeom>
              <a:avLst/>
              <a:gdLst/>
              <a:ahLst/>
              <a:cxnLst/>
              <a:rect l="l" t="t" r="r" b="b"/>
              <a:pathLst>
                <a:path w="320" h="264" extrusionOk="0">
                  <a:moveTo>
                    <a:pt x="166" y="0"/>
                  </a:moveTo>
                  <a:cubicBezTo>
                    <a:pt x="112" y="0"/>
                    <a:pt x="53" y="27"/>
                    <a:pt x="1" y="62"/>
                  </a:cubicBezTo>
                  <a:cubicBezTo>
                    <a:pt x="1" y="215"/>
                    <a:pt x="43" y="263"/>
                    <a:pt x="105" y="263"/>
                  </a:cubicBezTo>
                  <a:cubicBezTo>
                    <a:pt x="164" y="263"/>
                    <a:pt x="242" y="220"/>
                    <a:pt x="319" y="181"/>
                  </a:cubicBezTo>
                  <a:cubicBezTo>
                    <a:pt x="297" y="46"/>
                    <a:pt x="236" y="0"/>
                    <a:pt x="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9"/>
            <p:cNvSpPr/>
            <p:nvPr/>
          </p:nvSpPr>
          <p:spPr>
            <a:xfrm>
              <a:off x="5442425" y="4652750"/>
              <a:ext cx="9475" cy="3925"/>
            </a:xfrm>
            <a:custGeom>
              <a:avLst/>
              <a:gdLst/>
              <a:ahLst/>
              <a:cxnLst/>
              <a:rect l="l" t="t" r="r" b="b"/>
              <a:pathLst>
                <a:path w="379" h="157" extrusionOk="0">
                  <a:moveTo>
                    <a:pt x="228" y="1"/>
                  </a:moveTo>
                  <a:cubicBezTo>
                    <a:pt x="133" y="1"/>
                    <a:pt x="54" y="36"/>
                    <a:pt x="1" y="142"/>
                  </a:cubicBezTo>
                  <a:cubicBezTo>
                    <a:pt x="36" y="152"/>
                    <a:pt x="70" y="157"/>
                    <a:pt x="105" y="157"/>
                  </a:cubicBezTo>
                  <a:cubicBezTo>
                    <a:pt x="207" y="157"/>
                    <a:pt x="304" y="112"/>
                    <a:pt x="379" y="23"/>
                  </a:cubicBezTo>
                  <a:cubicBezTo>
                    <a:pt x="326" y="9"/>
                    <a:pt x="275" y="1"/>
                    <a:pt x="2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9"/>
            <p:cNvSpPr/>
            <p:nvPr/>
          </p:nvSpPr>
          <p:spPr>
            <a:xfrm>
              <a:off x="5222125" y="47453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40" y="1"/>
                  </a:moveTo>
                  <a:cubicBezTo>
                    <a:pt x="40" y="41"/>
                    <a:pt x="40" y="100"/>
                    <a:pt x="0" y="140"/>
                  </a:cubicBezTo>
                  <a:cubicBezTo>
                    <a:pt x="80" y="100"/>
                    <a:pt x="140" y="60"/>
                    <a:pt x="199" y="21"/>
                  </a:cubicBezTo>
                  <a:cubicBezTo>
                    <a:pt x="159" y="21"/>
                    <a:pt x="8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9"/>
            <p:cNvSpPr/>
            <p:nvPr/>
          </p:nvSpPr>
          <p:spPr>
            <a:xfrm>
              <a:off x="4249875" y="3793450"/>
              <a:ext cx="19900" cy="4250"/>
            </a:xfrm>
            <a:custGeom>
              <a:avLst/>
              <a:gdLst/>
              <a:ahLst/>
              <a:cxnLst/>
              <a:rect l="l" t="t" r="r" b="b"/>
              <a:pathLst>
                <a:path w="796" h="170" extrusionOk="0">
                  <a:moveTo>
                    <a:pt x="0" y="0"/>
                  </a:moveTo>
                  <a:cubicBezTo>
                    <a:pt x="100" y="119"/>
                    <a:pt x="204" y="169"/>
                    <a:pt x="331" y="169"/>
                  </a:cubicBezTo>
                  <a:cubicBezTo>
                    <a:pt x="458" y="169"/>
                    <a:pt x="607" y="119"/>
                    <a:pt x="796" y="40"/>
                  </a:cubicBezTo>
                  <a:cubicBezTo>
                    <a:pt x="577" y="20"/>
                    <a:pt x="458" y="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9"/>
            <p:cNvSpPr/>
            <p:nvPr/>
          </p:nvSpPr>
          <p:spPr>
            <a:xfrm>
              <a:off x="4793925" y="3870525"/>
              <a:ext cx="15450" cy="15450"/>
            </a:xfrm>
            <a:custGeom>
              <a:avLst/>
              <a:gdLst/>
              <a:ahLst/>
              <a:cxnLst/>
              <a:rect l="l" t="t" r="r" b="b"/>
              <a:pathLst>
                <a:path w="618" h="618" extrusionOk="0">
                  <a:moveTo>
                    <a:pt x="259" y="0"/>
                  </a:moveTo>
                  <a:cubicBezTo>
                    <a:pt x="1" y="219"/>
                    <a:pt x="80" y="418"/>
                    <a:pt x="120" y="617"/>
                  </a:cubicBezTo>
                  <a:cubicBezTo>
                    <a:pt x="279" y="597"/>
                    <a:pt x="418" y="577"/>
                    <a:pt x="617" y="538"/>
                  </a:cubicBezTo>
                  <a:cubicBezTo>
                    <a:pt x="478" y="319"/>
                    <a:pt x="379" y="1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9"/>
            <p:cNvSpPr/>
            <p:nvPr/>
          </p:nvSpPr>
          <p:spPr>
            <a:xfrm>
              <a:off x="4758125" y="3841175"/>
              <a:ext cx="17925" cy="14450"/>
            </a:xfrm>
            <a:custGeom>
              <a:avLst/>
              <a:gdLst/>
              <a:ahLst/>
              <a:cxnLst/>
              <a:rect l="l" t="t" r="r" b="b"/>
              <a:pathLst>
                <a:path w="717" h="578" extrusionOk="0">
                  <a:moveTo>
                    <a:pt x="199" y="1"/>
                  </a:moveTo>
                  <a:lnTo>
                    <a:pt x="140" y="41"/>
                  </a:lnTo>
                  <a:cubicBezTo>
                    <a:pt x="120" y="80"/>
                    <a:pt x="100" y="120"/>
                    <a:pt x="40" y="140"/>
                  </a:cubicBezTo>
                  <a:lnTo>
                    <a:pt x="0" y="200"/>
                  </a:lnTo>
                  <a:cubicBezTo>
                    <a:pt x="20" y="259"/>
                    <a:pt x="20" y="279"/>
                    <a:pt x="20" y="319"/>
                  </a:cubicBezTo>
                  <a:cubicBezTo>
                    <a:pt x="160" y="419"/>
                    <a:pt x="339" y="498"/>
                    <a:pt x="518" y="578"/>
                  </a:cubicBezTo>
                  <a:cubicBezTo>
                    <a:pt x="597" y="578"/>
                    <a:pt x="637" y="538"/>
                    <a:pt x="717" y="538"/>
                  </a:cubicBezTo>
                  <a:cubicBezTo>
                    <a:pt x="637" y="458"/>
                    <a:pt x="597" y="319"/>
                    <a:pt x="518" y="220"/>
                  </a:cubicBezTo>
                  <a:cubicBezTo>
                    <a:pt x="458" y="160"/>
                    <a:pt x="418" y="80"/>
                    <a:pt x="339" y="21"/>
                  </a:cubicBezTo>
                  <a:cubicBezTo>
                    <a:pt x="299" y="21"/>
                    <a:pt x="239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9"/>
            <p:cNvSpPr/>
            <p:nvPr/>
          </p:nvSpPr>
          <p:spPr>
            <a:xfrm>
              <a:off x="4790950" y="3870025"/>
              <a:ext cx="1025" cy="525"/>
            </a:xfrm>
            <a:custGeom>
              <a:avLst/>
              <a:gdLst/>
              <a:ahLst/>
              <a:cxnLst/>
              <a:rect l="l" t="t" r="r" b="b"/>
              <a:pathLst>
                <a:path w="41" h="21" extrusionOk="0">
                  <a:moveTo>
                    <a:pt x="0" y="1"/>
                  </a:moveTo>
                  <a:lnTo>
                    <a:pt x="20" y="20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9"/>
            <p:cNvSpPr/>
            <p:nvPr/>
          </p:nvSpPr>
          <p:spPr>
            <a:xfrm>
              <a:off x="4652700" y="38680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0"/>
                  </a:moveTo>
                  <a:cubicBezTo>
                    <a:pt x="80" y="99"/>
                    <a:pt x="199" y="139"/>
                    <a:pt x="358" y="179"/>
                  </a:cubicBezTo>
                  <a:cubicBezTo>
                    <a:pt x="29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9"/>
            <p:cNvSpPr/>
            <p:nvPr/>
          </p:nvSpPr>
          <p:spPr>
            <a:xfrm>
              <a:off x="4652200" y="3788975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58" y="0"/>
                  </a:moveTo>
                  <a:cubicBezTo>
                    <a:pt x="199" y="60"/>
                    <a:pt x="0" y="80"/>
                    <a:pt x="100" y="318"/>
                  </a:cubicBezTo>
                  <a:cubicBezTo>
                    <a:pt x="155" y="318"/>
                    <a:pt x="210" y="322"/>
                    <a:pt x="263" y="322"/>
                  </a:cubicBezTo>
                  <a:cubicBezTo>
                    <a:pt x="381" y="322"/>
                    <a:pt x="488" y="303"/>
                    <a:pt x="557" y="179"/>
                  </a:cubicBezTo>
                  <a:cubicBezTo>
                    <a:pt x="518" y="100"/>
                    <a:pt x="45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9"/>
            <p:cNvSpPr/>
            <p:nvPr/>
          </p:nvSpPr>
          <p:spPr>
            <a:xfrm>
              <a:off x="4398575" y="39123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19" y="10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9"/>
            <p:cNvSpPr/>
            <p:nvPr/>
          </p:nvSpPr>
          <p:spPr>
            <a:xfrm>
              <a:off x="4705900" y="3946125"/>
              <a:ext cx="13950" cy="4625"/>
            </a:xfrm>
            <a:custGeom>
              <a:avLst/>
              <a:gdLst/>
              <a:ahLst/>
              <a:cxnLst/>
              <a:rect l="l" t="t" r="r" b="b"/>
              <a:pathLst>
                <a:path w="558" h="185" extrusionOk="0">
                  <a:moveTo>
                    <a:pt x="1" y="0"/>
                  </a:moveTo>
                  <a:cubicBezTo>
                    <a:pt x="84" y="125"/>
                    <a:pt x="178" y="185"/>
                    <a:pt x="277" y="185"/>
                  </a:cubicBezTo>
                  <a:cubicBezTo>
                    <a:pt x="368" y="185"/>
                    <a:pt x="463" y="135"/>
                    <a:pt x="558" y="40"/>
                  </a:cubicBezTo>
                  <a:cubicBezTo>
                    <a:pt x="359" y="40"/>
                    <a:pt x="20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9"/>
            <p:cNvSpPr/>
            <p:nvPr/>
          </p:nvSpPr>
          <p:spPr>
            <a:xfrm>
              <a:off x="4709875" y="3938150"/>
              <a:ext cx="14950" cy="5000"/>
            </a:xfrm>
            <a:custGeom>
              <a:avLst/>
              <a:gdLst/>
              <a:ahLst/>
              <a:cxnLst/>
              <a:rect l="l" t="t" r="r" b="b"/>
              <a:pathLst>
                <a:path w="598" h="200" extrusionOk="0">
                  <a:moveTo>
                    <a:pt x="1" y="1"/>
                  </a:moveTo>
                  <a:cubicBezTo>
                    <a:pt x="160" y="200"/>
                    <a:pt x="359" y="140"/>
                    <a:pt x="538" y="180"/>
                  </a:cubicBezTo>
                  <a:cubicBezTo>
                    <a:pt x="558" y="180"/>
                    <a:pt x="558" y="180"/>
                    <a:pt x="578" y="120"/>
                  </a:cubicBezTo>
                  <a:cubicBezTo>
                    <a:pt x="598" y="80"/>
                    <a:pt x="578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9"/>
            <p:cNvSpPr/>
            <p:nvPr/>
          </p:nvSpPr>
          <p:spPr>
            <a:xfrm>
              <a:off x="4723800" y="3937675"/>
              <a:ext cx="8975" cy="4425"/>
            </a:xfrm>
            <a:custGeom>
              <a:avLst/>
              <a:gdLst/>
              <a:ahLst/>
              <a:cxnLst/>
              <a:rect l="l" t="t" r="r" b="b"/>
              <a:pathLst>
                <a:path w="359" h="177" extrusionOk="0">
                  <a:moveTo>
                    <a:pt x="1" y="0"/>
                  </a:moveTo>
                  <a:lnTo>
                    <a:pt x="1" y="159"/>
                  </a:lnTo>
                  <a:cubicBezTo>
                    <a:pt x="27" y="159"/>
                    <a:pt x="63" y="177"/>
                    <a:pt x="107" y="177"/>
                  </a:cubicBezTo>
                  <a:cubicBezTo>
                    <a:pt x="129" y="177"/>
                    <a:pt x="153" y="172"/>
                    <a:pt x="180" y="159"/>
                  </a:cubicBezTo>
                  <a:cubicBezTo>
                    <a:pt x="240" y="159"/>
                    <a:pt x="339" y="159"/>
                    <a:pt x="359" y="60"/>
                  </a:cubicBezTo>
                  <a:cubicBezTo>
                    <a:pt x="359" y="40"/>
                    <a:pt x="240" y="2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9"/>
            <p:cNvSpPr/>
            <p:nvPr/>
          </p:nvSpPr>
          <p:spPr>
            <a:xfrm>
              <a:off x="4684025" y="3811625"/>
              <a:ext cx="5300" cy="3725"/>
            </a:xfrm>
            <a:custGeom>
              <a:avLst/>
              <a:gdLst/>
              <a:ahLst/>
              <a:cxnLst/>
              <a:rect l="l" t="t" r="r" b="b"/>
              <a:pathLst>
                <a:path w="212" h="149" extrusionOk="0">
                  <a:moveTo>
                    <a:pt x="157" y="0"/>
                  </a:moveTo>
                  <a:cubicBezTo>
                    <a:pt x="110" y="0"/>
                    <a:pt x="34" y="81"/>
                    <a:pt x="0" y="148"/>
                  </a:cubicBezTo>
                  <a:cubicBezTo>
                    <a:pt x="11" y="133"/>
                    <a:pt x="32" y="129"/>
                    <a:pt x="57" y="129"/>
                  </a:cubicBezTo>
                  <a:cubicBezTo>
                    <a:pt x="75" y="129"/>
                    <a:pt x="96" y="131"/>
                    <a:pt x="115" y="131"/>
                  </a:cubicBezTo>
                  <a:cubicBezTo>
                    <a:pt x="168" y="131"/>
                    <a:pt x="212" y="117"/>
                    <a:pt x="179" y="9"/>
                  </a:cubicBezTo>
                  <a:cubicBezTo>
                    <a:pt x="173" y="3"/>
                    <a:pt x="166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9"/>
            <p:cNvSpPr/>
            <p:nvPr/>
          </p:nvSpPr>
          <p:spPr>
            <a:xfrm>
              <a:off x="4674575" y="38014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lnTo>
                    <a:pt x="0" y="80"/>
                  </a:lnTo>
                  <a:cubicBezTo>
                    <a:pt x="20" y="100"/>
                    <a:pt x="20" y="120"/>
                    <a:pt x="40" y="160"/>
                  </a:cubicBezTo>
                  <a:cubicBezTo>
                    <a:pt x="120" y="100"/>
                    <a:pt x="179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9"/>
            <p:cNvSpPr/>
            <p:nvPr/>
          </p:nvSpPr>
          <p:spPr>
            <a:xfrm>
              <a:off x="4166325" y="37541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40"/>
                    <a:pt x="119" y="100"/>
                    <a:pt x="159" y="18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9"/>
            <p:cNvSpPr/>
            <p:nvPr/>
          </p:nvSpPr>
          <p:spPr>
            <a:xfrm>
              <a:off x="4174775" y="37631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"/>
                    <a:pt x="120" y="100"/>
                    <a:pt x="179" y="140"/>
                  </a:cubicBez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9"/>
            <p:cNvSpPr/>
            <p:nvPr/>
          </p:nvSpPr>
          <p:spPr>
            <a:xfrm>
              <a:off x="4170300" y="3758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cubicBezTo>
                    <a:pt x="120" y="100"/>
                    <a:pt x="8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9"/>
            <p:cNvSpPr/>
            <p:nvPr/>
          </p:nvSpPr>
          <p:spPr>
            <a:xfrm>
              <a:off x="4828750" y="3893900"/>
              <a:ext cx="12450" cy="9150"/>
            </a:xfrm>
            <a:custGeom>
              <a:avLst/>
              <a:gdLst/>
              <a:ahLst/>
              <a:cxnLst/>
              <a:rect l="l" t="t" r="r" b="b"/>
              <a:pathLst>
                <a:path w="498" h="366" extrusionOk="0">
                  <a:moveTo>
                    <a:pt x="179" y="0"/>
                  </a:moveTo>
                  <a:cubicBezTo>
                    <a:pt x="100" y="60"/>
                    <a:pt x="60" y="140"/>
                    <a:pt x="0" y="179"/>
                  </a:cubicBezTo>
                  <a:cubicBezTo>
                    <a:pt x="118" y="297"/>
                    <a:pt x="219" y="365"/>
                    <a:pt x="300" y="365"/>
                  </a:cubicBezTo>
                  <a:cubicBezTo>
                    <a:pt x="397" y="365"/>
                    <a:pt x="465" y="268"/>
                    <a:pt x="498" y="40"/>
                  </a:cubicBezTo>
                  <a:cubicBezTo>
                    <a:pt x="398" y="40"/>
                    <a:pt x="27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9"/>
            <p:cNvSpPr/>
            <p:nvPr/>
          </p:nvSpPr>
          <p:spPr>
            <a:xfrm>
              <a:off x="4613900" y="3973100"/>
              <a:ext cx="9975" cy="4375"/>
            </a:xfrm>
            <a:custGeom>
              <a:avLst/>
              <a:gdLst/>
              <a:ahLst/>
              <a:cxnLst/>
              <a:rect l="l" t="t" r="r" b="b"/>
              <a:pathLst>
                <a:path w="399" h="175" extrusionOk="0">
                  <a:moveTo>
                    <a:pt x="267" y="0"/>
                  </a:moveTo>
                  <a:cubicBezTo>
                    <a:pt x="219" y="0"/>
                    <a:pt x="170" y="25"/>
                    <a:pt x="120" y="55"/>
                  </a:cubicBezTo>
                  <a:cubicBezTo>
                    <a:pt x="60" y="75"/>
                    <a:pt x="40" y="115"/>
                    <a:pt x="1" y="174"/>
                  </a:cubicBezTo>
                  <a:cubicBezTo>
                    <a:pt x="40" y="174"/>
                    <a:pt x="120" y="174"/>
                    <a:pt x="160" y="155"/>
                  </a:cubicBezTo>
                  <a:cubicBezTo>
                    <a:pt x="239" y="155"/>
                    <a:pt x="319" y="115"/>
                    <a:pt x="398" y="95"/>
                  </a:cubicBezTo>
                  <a:cubicBezTo>
                    <a:pt x="359" y="25"/>
                    <a:pt x="314" y="0"/>
                    <a:pt x="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9"/>
            <p:cNvSpPr/>
            <p:nvPr/>
          </p:nvSpPr>
          <p:spPr>
            <a:xfrm>
              <a:off x="4149400" y="3960650"/>
              <a:ext cx="7500" cy="3900"/>
            </a:xfrm>
            <a:custGeom>
              <a:avLst/>
              <a:gdLst/>
              <a:ahLst/>
              <a:cxnLst/>
              <a:rect l="l" t="t" r="r" b="b"/>
              <a:pathLst>
                <a:path w="300" h="156" extrusionOk="0">
                  <a:moveTo>
                    <a:pt x="143" y="1"/>
                  </a:moveTo>
                  <a:cubicBezTo>
                    <a:pt x="90" y="1"/>
                    <a:pt x="43" y="50"/>
                    <a:pt x="1" y="155"/>
                  </a:cubicBezTo>
                  <a:cubicBezTo>
                    <a:pt x="100" y="155"/>
                    <a:pt x="200" y="115"/>
                    <a:pt x="299" y="115"/>
                  </a:cubicBezTo>
                  <a:cubicBezTo>
                    <a:pt x="243" y="40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9"/>
            <p:cNvSpPr/>
            <p:nvPr/>
          </p:nvSpPr>
          <p:spPr>
            <a:xfrm>
              <a:off x="4263300" y="40346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lnTo>
                    <a:pt x="120" y="119"/>
                  </a:lnTo>
                  <a:cubicBezTo>
                    <a:pt x="120" y="4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9"/>
            <p:cNvSpPr/>
            <p:nvPr/>
          </p:nvSpPr>
          <p:spPr>
            <a:xfrm>
              <a:off x="4241400" y="4495150"/>
              <a:ext cx="67175" cy="11975"/>
            </a:xfrm>
            <a:custGeom>
              <a:avLst/>
              <a:gdLst/>
              <a:ahLst/>
              <a:cxnLst/>
              <a:rect l="l" t="t" r="r" b="b"/>
              <a:pathLst>
                <a:path w="2687" h="479" extrusionOk="0">
                  <a:moveTo>
                    <a:pt x="1" y="1"/>
                  </a:moveTo>
                  <a:lnTo>
                    <a:pt x="1" y="160"/>
                  </a:lnTo>
                  <a:cubicBezTo>
                    <a:pt x="876" y="359"/>
                    <a:pt x="1732" y="478"/>
                    <a:pt x="2627" y="478"/>
                  </a:cubicBezTo>
                  <a:cubicBezTo>
                    <a:pt x="2667" y="478"/>
                    <a:pt x="2667" y="438"/>
                    <a:pt x="2686" y="419"/>
                  </a:cubicBezTo>
                  <a:cubicBezTo>
                    <a:pt x="2686" y="399"/>
                    <a:pt x="2667" y="379"/>
                    <a:pt x="2607" y="359"/>
                  </a:cubicBezTo>
                  <a:cubicBezTo>
                    <a:pt x="1771" y="80"/>
                    <a:pt x="896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9"/>
            <p:cNvSpPr/>
            <p:nvPr/>
          </p:nvSpPr>
          <p:spPr>
            <a:xfrm>
              <a:off x="4307050" y="4503125"/>
              <a:ext cx="30375" cy="7850"/>
            </a:xfrm>
            <a:custGeom>
              <a:avLst/>
              <a:gdLst/>
              <a:ahLst/>
              <a:cxnLst/>
              <a:rect l="l" t="t" r="r" b="b"/>
              <a:pathLst>
                <a:path w="1215" h="314" extrusionOk="0">
                  <a:moveTo>
                    <a:pt x="1075" y="0"/>
                  </a:moveTo>
                  <a:cubicBezTo>
                    <a:pt x="697" y="0"/>
                    <a:pt x="359" y="40"/>
                    <a:pt x="1" y="40"/>
                  </a:cubicBezTo>
                  <a:lnTo>
                    <a:pt x="1" y="159"/>
                  </a:lnTo>
                  <a:cubicBezTo>
                    <a:pt x="60" y="179"/>
                    <a:pt x="100" y="199"/>
                    <a:pt x="200" y="239"/>
                  </a:cubicBezTo>
                  <a:lnTo>
                    <a:pt x="697" y="239"/>
                  </a:lnTo>
                  <a:cubicBezTo>
                    <a:pt x="801" y="249"/>
                    <a:pt x="926" y="314"/>
                    <a:pt x="1028" y="314"/>
                  </a:cubicBezTo>
                  <a:cubicBezTo>
                    <a:pt x="1122" y="314"/>
                    <a:pt x="1195" y="259"/>
                    <a:pt x="1214" y="60"/>
                  </a:cubicBezTo>
                  <a:cubicBezTo>
                    <a:pt x="1174" y="40"/>
                    <a:pt x="1115" y="40"/>
                    <a:pt x="10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9"/>
            <p:cNvSpPr/>
            <p:nvPr/>
          </p:nvSpPr>
          <p:spPr>
            <a:xfrm>
              <a:off x="4223000" y="4495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80" y="60"/>
                    <a:pt x="140" y="100"/>
                    <a:pt x="200" y="160"/>
                  </a:cubicBezTo>
                  <a:cubicBezTo>
                    <a:pt x="140" y="10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9"/>
            <p:cNvSpPr/>
            <p:nvPr/>
          </p:nvSpPr>
          <p:spPr>
            <a:xfrm>
              <a:off x="4367225" y="4507600"/>
              <a:ext cx="40325" cy="5375"/>
            </a:xfrm>
            <a:custGeom>
              <a:avLst/>
              <a:gdLst/>
              <a:ahLst/>
              <a:cxnLst/>
              <a:rect l="l" t="t" r="r" b="b"/>
              <a:pathLst>
                <a:path w="1613" h="215" extrusionOk="0">
                  <a:moveTo>
                    <a:pt x="41" y="0"/>
                  </a:moveTo>
                  <a:cubicBezTo>
                    <a:pt x="21" y="0"/>
                    <a:pt x="21" y="20"/>
                    <a:pt x="1" y="80"/>
                  </a:cubicBezTo>
                  <a:cubicBezTo>
                    <a:pt x="1" y="100"/>
                    <a:pt x="1" y="159"/>
                    <a:pt x="60" y="179"/>
                  </a:cubicBezTo>
                  <a:cubicBezTo>
                    <a:pt x="120" y="179"/>
                    <a:pt x="160" y="199"/>
                    <a:pt x="200" y="199"/>
                  </a:cubicBezTo>
                  <a:cubicBezTo>
                    <a:pt x="272" y="186"/>
                    <a:pt x="346" y="182"/>
                    <a:pt x="421" y="182"/>
                  </a:cubicBezTo>
                  <a:cubicBezTo>
                    <a:pt x="620" y="182"/>
                    <a:pt x="825" y="215"/>
                    <a:pt x="1028" y="215"/>
                  </a:cubicBezTo>
                  <a:cubicBezTo>
                    <a:pt x="1226" y="215"/>
                    <a:pt x="1422" y="184"/>
                    <a:pt x="1612" y="60"/>
                  </a:cubicBezTo>
                  <a:cubicBezTo>
                    <a:pt x="1075" y="20"/>
                    <a:pt x="558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9"/>
            <p:cNvSpPr/>
            <p:nvPr/>
          </p:nvSpPr>
          <p:spPr>
            <a:xfrm>
              <a:off x="4322975" y="4503350"/>
              <a:ext cx="45275" cy="9725"/>
            </a:xfrm>
            <a:custGeom>
              <a:avLst/>
              <a:gdLst/>
              <a:ahLst/>
              <a:cxnLst/>
              <a:rect l="l" t="t" r="r" b="b"/>
              <a:pathLst>
                <a:path w="1811" h="389" extrusionOk="0">
                  <a:moveTo>
                    <a:pt x="1228" y="0"/>
                  </a:moveTo>
                  <a:cubicBezTo>
                    <a:pt x="1058" y="0"/>
                    <a:pt x="884" y="23"/>
                    <a:pt x="711" y="23"/>
                  </a:cubicBezTo>
                  <a:cubicBezTo>
                    <a:pt x="647" y="23"/>
                    <a:pt x="582" y="20"/>
                    <a:pt x="518" y="11"/>
                  </a:cubicBezTo>
                  <a:cubicBezTo>
                    <a:pt x="398" y="210"/>
                    <a:pt x="159" y="150"/>
                    <a:pt x="0" y="190"/>
                  </a:cubicBezTo>
                  <a:cubicBezTo>
                    <a:pt x="20" y="210"/>
                    <a:pt x="20" y="270"/>
                    <a:pt x="40" y="309"/>
                  </a:cubicBezTo>
                  <a:cubicBezTo>
                    <a:pt x="498" y="349"/>
                    <a:pt x="955" y="349"/>
                    <a:pt x="1413" y="369"/>
                  </a:cubicBezTo>
                  <a:lnTo>
                    <a:pt x="1632" y="369"/>
                  </a:lnTo>
                  <a:lnTo>
                    <a:pt x="1711" y="389"/>
                  </a:lnTo>
                  <a:lnTo>
                    <a:pt x="1791" y="389"/>
                  </a:lnTo>
                  <a:lnTo>
                    <a:pt x="1811" y="329"/>
                  </a:lnTo>
                  <a:lnTo>
                    <a:pt x="1811" y="170"/>
                  </a:lnTo>
                  <a:cubicBezTo>
                    <a:pt x="1626" y="32"/>
                    <a:pt x="1430" y="0"/>
                    <a:pt x="1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9"/>
            <p:cNvSpPr/>
            <p:nvPr/>
          </p:nvSpPr>
          <p:spPr>
            <a:xfrm>
              <a:off x="4364250" y="4513050"/>
              <a:ext cx="4000" cy="1675"/>
            </a:xfrm>
            <a:custGeom>
              <a:avLst/>
              <a:gdLst/>
              <a:ahLst/>
              <a:cxnLst/>
              <a:rect l="l" t="t" r="r" b="b"/>
              <a:pathLst>
                <a:path w="160" h="67" extrusionOk="0">
                  <a:moveTo>
                    <a:pt x="0" y="1"/>
                  </a:moveTo>
                  <a:cubicBezTo>
                    <a:pt x="24" y="48"/>
                    <a:pt x="47" y="67"/>
                    <a:pt x="78" y="67"/>
                  </a:cubicBezTo>
                  <a:cubicBezTo>
                    <a:pt x="100" y="67"/>
                    <a:pt x="127" y="57"/>
                    <a:pt x="160" y="41"/>
                  </a:cubicBezTo>
                  <a:cubicBezTo>
                    <a:pt x="100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9"/>
            <p:cNvSpPr/>
            <p:nvPr/>
          </p:nvSpPr>
          <p:spPr>
            <a:xfrm>
              <a:off x="4662150" y="37889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20" y="0"/>
                    <a:pt x="60" y="0"/>
                    <a:pt x="0" y="20"/>
                  </a:cubicBezTo>
                  <a:cubicBezTo>
                    <a:pt x="20" y="119"/>
                    <a:pt x="80" y="179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9"/>
            <p:cNvSpPr/>
            <p:nvPr/>
          </p:nvSpPr>
          <p:spPr>
            <a:xfrm>
              <a:off x="5235550" y="51133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40" y="0"/>
                  </a:moveTo>
                  <a:cubicBezTo>
                    <a:pt x="40" y="40"/>
                    <a:pt x="20" y="80"/>
                    <a:pt x="0" y="140"/>
                  </a:cubicBezTo>
                  <a:cubicBezTo>
                    <a:pt x="100" y="140"/>
                    <a:pt x="160" y="100"/>
                    <a:pt x="219" y="20"/>
                  </a:cubicBezTo>
                  <a:cubicBezTo>
                    <a:pt x="160" y="20"/>
                    <a:pt x="100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9"/>
            <p:cNvSpPr/>
            <p:nvPr/>
          </p:nvSpPr>
          <p:spPr>
            <a:xfrm>
              <a:off x="5126150" y="5099400"/>
              <a:ext cx="6475" cy="18925"/>
            </a:xfrm>
            <a:custGeom>
              <a:avLst/>
              <a:gdLst/>
              <a:ahLst/>
              <a:cxnLst/>
              <a:rect l="l" t="t" r="r" b="b"/>
              <a:pathLst>
                <a:path w="259" h="757" extrusionOk="0">
                  <a:moveTo>
                    <a:pt x="40" y="0"/>
                  </a:moveTo>
                  <a:lnTo>
                    <a:pt x="40" y="0"/>
                  </a:lnTo>
                  <a:cubicBezTo>
                    <a:pt x="20" y="279"/>
                    <a:pt x="0" y="518"/>
                    <a:pt x="199" y="756"/>
                  </a:cubicBezTo>
                  <a:cubicBezTo>
                    <a:pt x="199" y="697"/>
                    <a:pt x="199" y="617"/>
                    <a:pt x="219" y="518"/>
                  </a:cubicBezTo>
                  <a:cubicBezTo>
                    <a:pt x="219" y="319"/>
                    <a:pt x="259" y="12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9"/>
            <p:cNvSpPr/>
            <p:nvPr/>
          </p:nvSpPr>
          <p:spPr>
            <a:xfrm>
              <a:off x="5624950" y="4947500"/>
              <a:ext cx="6475" cy="3225"/>
            </a:xfrm>
            <a:custGeom>
              <a:avLst/>
              <a:gdLst/>
              <a:ahLst/>
              <a:cxnLst/>
              <a:rect l="l" t="t" r="r" b="b"/>
              <a:pathLst>
                <a:path w="259" h="129" extrusionOk="0">
                  <a:moveTo>
                    <a:pt x="107" y="0"/>
                  </a:moveTo>
                  <a:cubicBezTo>
                    <a:pt x="78" y="0"/>
                    <a:pt x="44" y="19"/>
                    <a:pt x="0" y="69"/>
                  </a:cubicBezTo>
                  <a:cubicBezTo>
                    <a:pt x="80" y="89"/>
                    <a:pt x="179" y="109"/>
                    <a:pt x="259" y="129"/>
                  </a:cubicBezTo>
                  <a:cubicBezTo>
                    <a:pt x="205" y="88"/>
                    <a:pt x="169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9"/>
            <p:cNvSpPr/>
            <p:nvPr/>
          </p:nvSpPr>
          <p:spPr>
            <a:xfrm>
              <a:off x="5393700" y="4055900"/>
              <a:ext cx="31850" cy="8500"/>
            </a:xfrm>
            <a:custGeom>
              <a:avLst/>
              <a:gdLst/>
              <a:ahLst/>
              <a:cxnLst/>
              <a:rect l="l" t="t" r="r" b="b"/>
              <a:pathLst>
                <a:path w="1274" h="340" extrusionOk="0">
                  <a:moveTo>
                    <a:pt x="455" y="0"/>
                  </a:moveTo>
                  <a:cubicBezTo>
                    <a:pt x="308" y="0"/>
                    <a:pt x="158" y="48"/>
                    <a:pt x="0" y="185"/>
                  </a:cubicBezTo>
                  <a:cubicBezTo>
                    <a:pt x="231" y="290"/>
                    <a:pt x="457" y="339"/>
                    <a:pt x="680" y="339"/>
                  </a:cubicBezTo>
                  <a:cubicBezTo>
                    <a:pt x="879" y="339"/>
                    <a:pt x="1076" y="299"/>
                    <a:pt x="1273" y="224"/>
                  </a:cubicBezTo>
                  <a:cubicBezTo>
                    <a:pt x="999" y="172"/>
                    <a:pt x="734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9"/>
            <p:cNvSpPr/>
            <p:nvPr/>
          </p:nvSpPr>
          <p:spPr>
            <a:xfrm>
              <a:off x="5345950" y="4055950"/>
              <a:ext cx="31350" cy="7700"/>
            </a:xfrm>
            <a:custGeom>
              <a:avLst/>
              <a:gdLst/>
              <a:ahLst/>
              <a:cxnLst/>
              <a:rect l="l" t="t" r="r" b="b"/>
              <a:pathLst>
                <a:path w="1254" h="308" extrusionOk="0">
                  <a:moveTo>
                    <a:pt x="461" y="0"/>
                  </a:moveTo>
                  <a:cubicBezTo>
                    <a:pt x="307" y="0"/>
                    <a:pt x="152" y="56"/>
                    <a:pt x="1" y="222"/>
                  </a:cubicBezTo>
                  <a:cubicBezTo>
                    <a:pt x="43" y="216"/>
                    <a:pt x="85" y="214"/>
                    <a:pt x="126" y="214"/>
                  </a:cubicBezTo>
                  <a:cubicBezTo>
                    <a:pt x="378" y="214"/>
                    <a:pt x="625" y="308"/>
                    <a:pt x="880" y="308"/>
                  </a:cubicBezTo>
                  <a:cubicBezTo>
                    <a:pt x="1002" y="308"/>
                    <a:pt x="1126" y="286"/>
                    <a:pt x="1254" y="222"/>
                  </a:cubicBezTo>
                  <a:cubicBezTo>
                    <a:pt x="1001" y="172"/>
                    <a:pt x="731" y="0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9"/>
            <p:cNvSpPr/>
            <p:nvPr/>
          </p:nvSpPr>
          <p:spPr>
            <a:xfrm>
              <a:off x="5381250" y="4058275"/>
              <a:ext cx="4525" cy="2250"/>
            </a:xfrm>
            <a:custGeom>
              <a:avLst/>
              <a:gdLst/>
              <a:ahLst/>
              <a:cxnLst/>
              <a:rect l="l" t="t" r="r" b="b"/>
              <a:pathLst>
                <a:path w="181" h="90" extrusionOk="0">
                  <a:moveTo>
                    <a:pt x="83" y="0"/>
                  </a:moveTo>
                  <a:cubicBezTo>
                    <a:pt x="56" y="0"/>
                    <a:pt x="31" y="30"/>
                    <a:pt x="1" y="90"/>
                  </a:cubicBezTo>
                  <a:lnTo>
                    <a:pt x="180" y="90"/>
                  </a:lnTo>
                  <a:cubicBezTo>
                    <a:pt x="140" y="30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9"/>
            <p:cNvSpPr/>
            <p:nvPr/>
          </p:nvSpPr>
          <p:spPr>
            <a:xfrm>
              <a:off x="5117175" y="4089625"/>
              <a:ext cx="40325" cy="6675"/>
            </a:xfrm>
            <a:custGeom>
              <a:avLst/>
              <a:gdLst/>
              <a:ahLst/>
              <a:cxnLst/>
              <a:rect l="l" t="t" r="r" b="b"/>
              <a:pathLst>
                <a:path w="1613" h="267" extrusionOk="0">
                  <a:moveTo>
                    <a:pt x="436" y="1"/>
                  </a:moveTo>
                  <a:cubicBezTo>
                    <a:pt x="358" y="1"/>
                    <a:pt x="279" y="14"/>
                    <a:pt x="200" y="49"/>
                  </a:cubicBezTo>
                  <a:cubicBezTo>
                    <a:pt x="160" y="109"/>
                    <a:pt x="81" y="188"/>
                    <a:pt x="1" y="228"/>
                  </a:cubicBezTo>
                  <a:cubicBezTo>
                    <a:pt x="29" y="227"/>
                    <a:pt x="58" y="226"/>
                    <a:pt x="87" y="226"/>
                  </a:cubicBezTo>
                  <a:cubicBezTo>
                    <a:pt x="346" y="226"/>
                    <a:pt x="619" y="266"/>
                    <a:pt x="890" y="266"/>
                  </a:cubicBezTo>
                  <a:cubicBezTo>
                    <a:pt x="1136" y="266"/>
                    <a:pt x="1380" y="234"/>
                    <a:pt x="1612" y="109"/>
                  </a:cubicBezTo>
                  <a:cubicBezTo>
                    <a:pt x="1557" y="32"/>
                    <a:pt x="1496" y="3"/>
                    <a:pt x="1433" y="3"/>
                  </a:cubicBezTo>
                  <a:cubicBezTo>
                    <a:pt x="1381" y="3"/>
                    <a:pt x="1328" y="22"/>
                    <a:pt x="1274" y="49"/>
                  </a:cubicBezTo>
                  <a:cubicBezTo>
                    <a:pt x="1199" y="77"/>
                    <a:pt x="1125" y="87"/>
                    <a:pt x="1052" y="87"/>
                  </a:cubicBezTo>
                  <a:cubicBezTo>
                    <a:pt x="841" y="87"/>
                    <a:pt x="640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9"/>
            <p:cNvSpPr/>
            <p:nvPr/>
          </p:nvSpPr>
          <p:spPr>
            <a:xfrm>
              <a:off x="5407125" y="4077900"/>
              <a:ext cx="26375" cy="8500"/>
            </a:xfrm>
            <a:custGeom>
              <a:avLst/>
              <a:gdLst/>
              <a:ahLst/>
              <a:cxnLst/>
              <a:rect l="l" t="t" r="r" b="b"/>
              <a:pathLst>
                <a:path w="1055" h="340" extrusionOk="0">
                  <a:moveTo>
                    <a:pt x="1055" y="1"/>
                  </a:moveTo>
                  <a:lnTo>
                    <a:pt x="1055" y="1"/>
                  </a:lnTo>
                  <a:cubicBezTo>
                    <a:pt x="1008" y="4"/>
                    <a:pt x="960" y="4"/>
                    <a:pt x="911" y="4"/>
                  </a:cubicBezTo>
                  <a:cubicBezTo>
                    <a:pt x="833" y="4"/>
                    <a:pt x="752" y="2"/>
                    <a:pt x="671" y="2"/>
                  </a:cubicBezTo>
                  <a:cubicBezTo>
                    <a:pt x="439" y="2"/>
                    <a:pt x="204" y="20"/>
                    <a:pt x="0" y="160"/>
                  </a:cubicBezTo>
                  <a:cubicBezTo>
                    <a:pt x="203" y="205"/>
                    <a:pt x="418" y="339"/>
                    <a:pt x="621" y="339"/>
                  </a:cubicBezTo>
                  <a:cubicBezTo>
                    <a:pt x="777" y="339"/>
                    <a:pt x="925" y="260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9"/>
            <p:cNvSpPr/>
            <p:nvPr/>
          </p:nvSpPr>
          <p:spPr>
            <a:xfrm>
              <a:off x="5315625" y="4088850"/>
              <a:ext cx="21900" cy="11275"/>
            </a:xfrm>
            <a:custGeom>
              <a:avLst/>
              <a:gdLst/>
              <a:ahLst/>
              <a:cxnLst/>
              <a:rect l="l" t="t" r="r" b="b"/>
              <a:pathLst>
                <a:path w="876" h="451" extrusionOk="0">
                  <a:moveTo>
                    <a:pt x="515" y="0"/>
                  </a:moveTo>
                  <a:cubicBezTo>
                    <a:pt x="393" y="0"/>
                    <a:pt x="269" y="30"/>
                    <a:pt x="139" y="60"/>
                  </a:cubicBezTo>
                  <a:cubicBezTo>
                    <a:pt x="100" y="60"/>
                    <a:pt x="40" y="100"/>
                    <a:pt x="0" y="120"/>
                  </a:cubicBezTo>
                  <a:lnTo>
                    <a:pt x="0" y="438"/>
                  </a:lnTo>
                  <a:cubicBezTo>
                    <a:pt x="45" y="446"/>
                    <a:pt x="88" y="450"/>
                    <a:pt x="130" y="450"/>
                  </a:cubicBezTo>
                  <a:cubicBezTo>
                    <a:pt x="391" y="450"/>
                    <a:pt x="619" y="310"/>
                    <a:pt x="875" y="259"/>
                  </a:cubicBezTo>
                  <a:lnTo>
                    <a:pt x="875" y="120"/>
                  </a:lnTo>
                  <a:cubicBezTo>
                    <a:pt x="756" y="30"/>
                    <a:pt x="637" y="0"/>
                    <a:pt x="5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9"/>
            <p:cNvSpPr/>
            <p:nvPr/>
          </p:nvSpPr>
          <p:spPr>
            <a:xfrm>
              <a:off x="5284275" y="4087100"/>
              <a:ext cx="22425" cy="3750"/>
            </a:xfrm>
            <a:custGeom>
              <a:avLst/>
              <a:gdLst/>
              <a:ahLst/>
              <a:cxnLst/>
              <a:rect l="l" t="t" r="r" b="b"/>
              <a:pathLst>
                <a:path w="897" h="150" extrusionOk="0">
                  <a:moveTo>
                    <a:pt x="426" y="0"/>
                  </a:moveTo>
                  <a:cubicBezTo>
                    <a:pt x="284" y="0"/>
                    <a:pt x="143" y="46"/>
                    <a:pt x="1" y="150"/>
                  </a:cubicBezTo>
                  <a:lnTo>
                    <a:pt x="896" y="150"/>
                  </a:lnTo>
                  <a:cubicBezTo>
                    <a:pt x="739" y="56"/>
                    <a:pt x="583" y="0"/>
                    <a:pt x="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9"/>
            <p:cNvSpPr/>
            <p:nvPr/>
          </p:nvSpPr>
          <p:spPr>
            <a:xfrm>
              <a:off x="5149025" y="4086175"/>
              <a:ext cx="21900" cy="5675"/>
            </a:xfrm>
            <a:custGeom>
              <a:avLst/>
              <a:gdLst/>
              <a:ahLst/>
              <a:cxnLst/>
              <a:rect l="l" t="t" r="r" b="b"/>
              <a:pathLst>
                <a:path w="876" h="227" extrusionOk="0">
                  <a:moveTo>
                    <a:pt x="399" y="0"/>
                  </a:moveTo>
                  <a:cubicBezTo>
                    <a:pt x="253" y="0"/>
                    <a:pt x="115" y="33"/>
                    <a:pt x="0" y="167"/>
                  </a:cubicBezTo>
                  <a:cubicBezTo>
                    <a:pt x="119" y="187"/>
                    <a:pt x="219" y="187"/>
                    <a:pt x="338" y="227"/>
                  </a:cubicBezTo>
                  <a:cubicBezTo>
                    <a:pt x="517" y="167"/>
                    <a:pt x="736" y="227"/>
                    <a:pt x="875" y="28"/>
                  </a:cubicBezTo>
                  <a:lnTo>
                    <a:pt x="875" y="28"/>
                  </a:lnTo>
                  <a:cubicBezTo>
                    <a:pt x="857" y="29"/>
                    <a:pt x="838" y="30"/>
                    <a:pt x="819" y="30"/>
                  </a:cubicBezTo>
                  <a:cubicBezTo>
                    <a:pt x="681" y="30"/>
                    <a:pt x="536" y="0"/>
                    <a:pt x="3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9"/>
            <p:cNvSpPr/>
            <p:nvPr/>
          </p:nvSpPr>
          <p:spPr>
            <a:xfrm>
              <a:off x="5319100" y="4086325"/>
              <a:ext cx="18925" cy="5525"/>
            </a:xfrm>
            <a:custGeom>
              <a:avLst/>
              <a:gdLst/>
              <a:ahLst/>
              <a:cxnLst/>
              <a:rect l="l" t="t" r="r" b="b"/>
              <a:pathLst>
                <a:path w="757" h="221" extrusionOk="0">
                  <a:moveTo>
                    <a:pt x="441" y="1"/>
                  </a:moveTo>
                  <a:cubicBezTo>
                    <a:pt x="289" y="1"/>
                    <a:pt x="144" y="41"/>
                    <a:pt x="0" y="161"/>
                  </a:cubicBezTo>
                  <a:cubicBezTo>
                    <a:pt x="239" y="181"/>
                    <a:pt x="478" y="181"/>
                    <a:pt x="736" y="221"/>
                  </a:cubicBezTo>
                  <a:cubicBezTo>
                    <a:pt x="736" y="161"/>
                    <a:pt x="736" y="121"/>
                    <a:pt x="756" y="42"/>
                  </a:cubicBezTo>
                  <a:cubicBezTo>
                    <a:pt x="646" y="18"/>
                    <a:pt x="542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9"/>
            <p:cNvSpPr/>
            <p:nvPr/>
          </p:nvSpPr>
          <p:spPr>
            <a:xfrm>
              <a:off x="5091825" y="4091825"/>
              <a:ext cx="18425" cy="3500"/>
            </a:xfrm>
            <a:custGeom>
              <a:avLst/>
              <a:gdLst/>
              <a:ahLst/>
              <a:cxnLst/>
              <a:rect l="l" t="t" r="r" b="b"/>
              <a:pathLst>
                <a:path w="737" h="140" extrusionOk="0">
                  <a:moveTo>
                    <a:pt x="0" y="1"/>
                  </a:moveTo>
                  <a:lnTo>
                    <a:pt x="0" y="140"/>
                  </a:lnTo>
                  <a:lnTo>
                    <a:pt x="736" y="140"/>
                  </a:lnTo>
                  <a:cubicBezTo>
                    <a:pt x="610" y="25"/>
                    <a:pt x="462" y="10"/>
                    <a:pt x="315" y="10"/>
                  </a:cubicBezTo>
                  <a:cubicBezTo>
                    <a:pt x="263" y="10"/>
                    <a:pt x="211" y="11"/>
                    <a:pt x="160" y="11"/>
                  </a:cubicBezTo>
                  <a:cubicBezTo>
                    <a:pt x="106" y="11"/>
                    <a:pt x="52" y="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9"/>
            <p:cNvSpPr/>
            <p:nvPr/>
          </p:nvSpPr>
          <p:spPr>
            <a:xfrm>
              <a:off x="5261900" y="4092150"/>
              <a:ext cx="9475" cy="3550"/>
            </a:xfrm>
            <a:custGeom>
              <a:avLst/>
              <a:gdLst/>
              <a:ahLst/>
              <a:cxnLst/>
              <a:rect l="l" t="t" r="r" b="b"/>
              <a:pathLst>
                <a:path w="379" h="142" extrusionOk="0">
                  <a:moveTo>
                    <a:pt x="289" y="1"/>
                  </a:moveTo>
                  <a:cubicBezTo>
                    <a:pt x="181" y="1"/>
                    <a:pt x="79" y="33"/>
                    <a:pt x="1" y="127"/>
                  </a:cubicBezTo>
                  <a:cubicBezTo>
                    <a:pt x="41" y="137"/>
                    <a:pt x="78" y="142"/>
                    <a:pt x="113" y="142"/>
                  </a:cubicBezTo>
                  <a:cubicBezTo>
                    <a:pt x="218" y="142"/>
                    <a:pt x="304" y="97"/>
                    <a:pt x="379" y="8"/>
                  </a:cubicBezTo>
                  <a:cubicBezTo>
                    <a:pt x="349" y="3"/>
                    <a:pt x="319" y="1"/>
                    <a:pt x="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9"/>
            <p:cNvSpPr/>
            <p:nvPr/>
          </p:nvSpPr>
          <p:spPr>
            <a:xfrm>
              <a:off x="4905825" y="4005250"/>
              <a:ext cx="37825" cy="24950"/>
            </a:xfrm>
            <a:custGeom>
              <a:avLst/>
              <a:gdLst/>
              <a:ahLst/>
              <a:cxnLst/>
              <a:rect l="l" t="t" r="r" b="b"/>
              <a:pathLst>
                <a:path w="1513" h="998" extrusionOk="0">
                  <a:moveTo>
                    <a:pt x="516" y="1"/>
                  </a:moveTo>
                  <a:cubicBezTo>
                    <a:pt x="367" y="1"/>
                    <a:pt x="224" y="125"/>
                    <a:pt x="1" y="380"/>
                  </a:cubicBezTo>
                  <a:cubicBezTo>
                    <a:pt x="180" y="520"/>
                    <a:pt x="398" y="420"/>
                    <a:pt x="577" y="500"/>
                  </a:cubicBezTo>
                  <a:cubicBezTo>
                    <a:pt x="717" y="619"/>
                    <a:pt x="558" y="898"/>
                    <a:pt x="816" y="977"/>
                  </a:cubicBezTo>
                  <a:cubicBezTo>
                    <a:pt x="876" y="977"/>
                    <a:pt x="896" y="977"/>
                    <a:pt x="955" y="997"/>
                  </a:cubicBezTo>
                  <a:cubicBezTo>
                    <a:pt x="984" y="994"/>
                    <a:pt x="1013" y="993"/>
                    <a:pt x="1043" y="993"/>
                  </a:cubicBezTo>
                  <a:cubicBezTo>
                    <a:pt x="1082" y="993"/>
                    <a:pt x="1122" y="995"/>
                    <a:pt x="1162" y="995"/>
                  </a:cubicBezTo>
                  <a:cubicBezTo>
                    <a:pt x="1300" y="995"/>
                    <a:pt x="1433" y="977"/>
                    <a:pt x="1512" y="818"/>
                  </a:cubicBezTo>
                  <a:cubicBezTo>
                    <a:pt x="1353" y="619"/>
                    <a:pt x="1174" y="460"/>
                    <a:pt x="975" y="281"/>
                  </a:cubicBezTo>
                  <a:cubicBezTo>
                    <a:pt x="781" y="96"/>
                    <a:pt x="647" y="1"/>
                    <a:pt x="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9"/>
            <p:cNvSpPr/>
            <p:nvPr/>
          </p:nvSpPr>
          <p:spPr>
            <a:xfrm>
              <a:off x="4893900" y="4017225"/>
              <a:ext cx="32350" cy="16450"/>
            </a:xfrm>
            <a:custGeom>
              <a:avLst/>
              <a:gdLst/>
              <a:ahLst/>
              <a:cxnLst/>
              <a:rect l="l" t="t" r="r" b="b"/>
              <a:pathLst>
                <a:path w="1294" h="658" extrusionOk="0">
                  <a:moveTo>
                    <a:pt x="1054" y="1"/>
                  </a:moveTo>
                  <a:cubicBezTo>
                    <a:pt x="981" y="111"/>
                    <a:pt x="885" y="138"/>
                    <a:pt x="780" y="138"/>
                  </a:cubicBezTo>
                  <a:cubicBezTo>
                    <a:pt x="714" y="138"/>
                    <a:pt x="646" y="128"/>
                    <a:pt x="577" y="120"/>
                  </a:cubicBezTo>
                  <a:cubicBezTo>
                    <a:pt x="541" y="120"/>
                    <a:pt x="505" y="120"/>
                    <a:pt x="469" y="120"/>
                  </a:cubicBezTo>
                  <a:cubicBezTo>
                    <a:pt x="293" y="120"/>
                    <a:pt x="133" y="133"/>
                    <a:pt x="0" y="299"/>
                  </a:cubicBezTo>
                  <a:cubicBezTo>
                    <a:pt x="139" y="299"/>
                    <a:pt x="259" y="319"/>
                    <a:pt x="378" y="319"/>
                  </a:cubicBezTo>
                  <a:cubicBezTo>
                    <a:pt x="537" y="458"/>
                    <a:pt x="776" y="319"/>
                    <a:pt x="895" y="498"/>
                  </a:cubicBezTo>
                  <a:lnTo>
                    <a:pt x="895" y="657"/>
                  </a:lnTo>
                  <a:cubicBezTo>
                    <a:pt x="1035" y="598"/>
                    <a:pt x="1174" y="538"/>
                    <a:pt x="1293" y="458"/>
                  </a:cubicBezTo>
                  <a:cubicBezTo>
                    <a:pt x="1194" y="319"/>
                    <a:pt x="1253" y="100"/>
                    <a:pt x="10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9"/>
            <p:cNvSpPr/>
            <p:nvPr/>
          </p:nvSpPr>
          <p:spPr>
            <a:xfrm>
              <a:off x="4934675" y="4034825"/>
              <a:ext cx="52725" cy="18900"/>
            </a:xfrm>
            <a:custGeom>
              <a:avLst/>
              <a:gdLst/>
              <a:ahLst/>
              <a:cxnLst/>
              <a:rect l="l" t="t" r="r" b="b"/>
              <a:pathLst>
                <a:path w="2109" h="756" extrusionOk="0">
                  <a:moveTo>
                    <a:pt x="1839" y="1"/>
                  </a:moveTo>
                  <a:cubicBezTo>
                    <a:pt x="1807" y="1"/>
                    <a:pt x="1771" y="5"/>
                    <a:pt x="1731" y="13"/>
                  </a:cubicBezTo>
                  <a:cubicBezTo>
                    <a:pt x="1577" y="48"/>
                    <a:pt x="1420" y="58"/>
                    <a:pt x="1262" y="58"/>
                  </a:cubicBezTo>
                  <a:cubicBezTo>
                    <a:pt x="1093" y="58"/>
                    <a:pt x="924" y="47"/>
                    <a:pt x="755" y="47"/>
                  </a:cubicBezTo>
                  <a:cubicBezTo>
                    <a:pt x="547" y="47"/>
                    <a:pt x="340" y="63"/>
                    <a:pt x="140" y="132"/>
                  </a:cubicBezTo>
                  <a:cubicBezTo>
                    <a:pt x="20" y="311"/>
                    <a:pt x="0" y="490"/>
                    <a:pt x="140" y="669"/>
                  </a:cubicBezTo>
                  <a:cubicBezTo>
                    <a:pt x="402" y="733"/>
                    <a:pt x="658" y="755"/>
                    <a:pt x="912" y="755"/>
                  </a:cubicBezTo>
                  <a:cubicBezTo>
                    <a:pt x="1293" y="755"/>
                    <a:pt x="1667" y="705"/>
                    <a:pt x="2049" y="669"/>
                  </a:cubicBezTo>
                  <a:cubicBezTo>
                    <a:pt x="2049" y="610"/>
                    <a:pt x="2089" y="570"/>
                    <a:pt x="2109" y="510"/>
                  </a:cubicBezTo>
                  <a:cubicBezTo>
                    <a:pt x="2109" y="279"/>
                    <a:pt x="2109" y="1"/>
                    <a:pt x="18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9"/>
            <p:cNvSpPr/>
            <p:nvPr/>
          </p:nvSpPr>
          <p:spPr>
            <a:xfrm>
              <a:off x="4907825" y="4038375"/>
              <a:ext cx="30350" cy="15550"/>
            </a:xfrm>
            <a:custGeom>
              <a:avLst/>
              <a:gdLst/>
              <a:ahLst/>
              <a:cxnLst/>
              <a:rect l="l" t="t" r="r" b="b"/>
              <a:pathLst>
                <a:path w="1214" h="622" extrusionOk="0">
                  <a:moveTo>
                    <a:pt x="1117" y="0"/>
                  </a:moveTo>
                  <a:cubicBezTo>
                    <a:pt x="1089" y="0"/>
                    <a:pt x="1064" y="10"/>
                    <a:pt x="1035" y="30"/>
                  </a:cubicBezTo>
                  <a:cubicBezTo>
                    <a:pt x="1001" y="247"/>
                    <a:pt x="898" y="407"/>
                    <a:pt x="679" y="407"/>
                  </a:cubicBezTo>
                  <a:cubicBezTo>
                    <a:pt x="636" y="407"/>
                    <a:pt x="589" y="401"/>
                    <a:pt x="537" y="388"/>
                  </a:cubicBezTo>
                  <a:cubicBezTo>
                    <a:pt x="418" y="368"/>
                    <a:pt x="318" y="368"/>
                    <a:pt x="199" y="368"/>
                  </a:cubicBezTo>
                  <a:cubicBezTo>
                    <a:pt x="119" y="428"/>
                    <a:pt x="80" y="488"/>
                    <a:pt x="0" y="547"/>
                  </a:cubicBezTo>
                  <a:cubicBezTo>
                    <a:pt x="199" y="597"/>
                    <a:pt x="403" y="622"/>
                    <a:pt x="607" y="622"/>
                  </a:cubicBezTo>
                  <a:cubicBezTo>
                    <a:pt x="811" y="622"/>
                    <a:pt x="1015" y="597"/>
                    <a:pt x="1214" y="547"/>
                  </a:cubicBezTo>
                  <a:lnTo>
                    <a:pt x="1214" y="30"/>
                  </a:lnTo>
                  <a:cubicBezTo>
                    <a:pt x="1174" y="10"/>
                    <a:pt x="1144" y="0"/>
                    <a:pt x="1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9"/>
            <p:cNvSpPr/>
            <p:nvPr/>
          </p:nvSpPr>
          <p:spPr>
            <a:xfrm>
              <a:off x="4767075" y="3841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80"/>
                    <a:pt x="120" y="120"/>
                    <a:pt x="180" y="200"/>
                  </a:cubicBezTo>
                  <a:cubicBezTo>
                    <a:pt x="120" y="100"/>
                    <a:pt x="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9"/>
            <p:cNvSpPr/>
            <p:nvPr/>
          </p:nvSpPr>
          <p:spPr>
            <a:xfrm>
              <a:off x="4727300" y="38153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179" y="160"/>
                  </a:lnTo>
                  <a:cubicBezTo>
                    <a:pt x="139" y="12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9"/>
            <p:cNvSpPr/>
            <p:nvPr/>
          </p:nvSpPr>
          <p:spPr>
            <a:xfrm>
              <a:off x="4741225" y="38287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0" y="80"/>
                    <a:pt x="80" y="100"/>
                    <a:pt x="159" y="160"/>
                  </a:cubicBezTo>
                  <a:cubicBezTo>
                    <a:pt x="159" y="100"/>
                    <a:pt x="159" y="4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9"/>
            <p:cNvSpPr/>
            <p:nvPr/>
          </p:nvSpPr>
          <p:spPr>
            <a:xfrm>
              <a:off x="4759125" y="3842175"/>
              <a:ext cx="3000" cy="2525"/>
            </a:xfrm>
            <a:custGeom>
              <a:avLst/>
              <a:gdLst/>
              <a:ahLst/>
              <a:cxnLst/>
              <a:rect l="l" t="t" r="r" b="b"/>
              <a:pathLst>
                <a:path w="120" h="101" extrusionOk="0">
                  <a:moveTo>
                    <a:pt x="120" y="1"/>
                  </a:moveTo>
                  <a:cubicBezTo>
                    <a:pt x="60" y="1"/>
                    <a:pt x="0" y="40"/>
                    <a:pt x="20" y="100"/>
                  </a:cubicBezTo>
                  <a:cubicBezTo>
                    <a:pt x="80" y="100"/>
                    <a:pt x="120" y="8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9"/>
            <p:cNvSpPr/>
            <p:nvPr/>
          </p:nvSpPr>
          <p:spPr>
            <a:xfrm>
              <a:off x="5223600" y="4207700"/>
              <a:ext cx="211400" cy="30925"/>
            </a:xfrm>
            <a:custGeom>
              <a:avLst/>
              <a:gdLst/>
              <a:ahLst/>
              <a:cxnLst/>
              <a:rect l="l" t="t" r="r" b="b"/>
              <a:pathLst>
                <a:path w="8456" h="1237" extrusionOk="0">
                  <a:moveTo>
                    <a:pt x="7908" y="1"/>
                  </a:moveTo>
                  <a:cubicBezTo>
                    <a:pt x="7784" y="1"/>
                    <a:pt x="7660" y="31"/>
                    <a:pt x="7540" y="80"/>
                  </a:cubicBezTo>
                  <a:cubicBezTo>
                    <a:pt x="7510" y="70"/>
                    <a:pt x="7491" y="65"/>
                    <a:pt x="7471" y="65"/>
                  </a:cubicBezTo>
                  <a:cubicBezTo>
                    <a:pt x="7451" y="65"/>
                    <a:pt x="7431" y="70"/>
                    <a:pt x="7401" y="80"/>
                  </a:cubicBezTo>
                  <a:cubicBezTo>
                    <a:pt x="7341" y="160"/>
                    <a:pt x="7262" y="180"/>
                    <a:pt x="7162" y="180"/>
                  </a:cubicBezTo>
                  <a:lnTo>
                    <a:pt x="6784" y="180"/>
                  </a:lnTo>
                  <a:cubicBezTo>
                    <a:pt x="6705" y="180"/>
                    <a:pt x="6605" y="180"/>
                    <a:pt x="6506" y="200"/>
                  </a:cubicBezTo>
                  <a:cubicBezTo>
                    <a:pt x="6462" y="229"/>
                    <a:pt x="6397" y="247"/>
                    <a:pt x="6326" y="247"/>
                  </a:cubicBezTo>
                  <a:cubicBezTo>
                    <a:pt x="6301" y="247"/>
                    <a:pt x="6274" y="245"/>
                    <a:pt x="6247" y="239"/>
                  </a:cubicBezTo>
                  <a:cubicBezTo>
                    <a:pt x="6208" y="239"/>
                    <a:pt x="6168" y="200"/>
                    <a:pt x="6148" y="200"/>
                  </a:cubicBezTo>
                  <a:cubicBezTo>
                    <a:pt x="6048" y="200"/>
                    <a:pt x="5949" y="239"/>
                    <a:pt x="5849" y="239"/>
                  </a:cubicBezTo>
                  <a:cubicBezTo>
                    <a:pt x="5690" y="399"/>
                    <a:pt x="5452" y="259"/>
                    <a:pt x="5292" y="399"/>
                  </a:cubicBezTo>
                  <a:cubicBezTo>
                    <a:pt x="5008" y="501"/>
                    <a:pt x="4721" y="525"/>
                    <a:pt x="4436" y="525"/>
                  </a:cubicBezTo>
                  <a:cubicBezTo>
                    <a:pt x="4170" y="525"/>
                    <a:pt x="3904" y="504"/>
                    <a:pt x="3643" y="504"/>
                  </a:cubicBezTo>
                  <a:cubicBezTo>
                    <a:pt x="3420" y="504"/>
                    <a:pt x="3200" y="520"/>
                    <a:pt x="2985" y="578"/>
                  </a:cubicBezTo>
                  <a:cubicBezTo>
                    <a:pt x="2877" y="694"/>
                    <a:pt x="2752" y="717"/>
                    <a:pt x="2622" y="717"/>
                  </a:cubicBezTo>
                  <a:cubicBezTo>
                    <a:pt x="2539" y="717"/>
                    <a:pt x="2454" y="707"/>
                    <a:pt x="2371" y="707"/>
                  </a:cubicBezTo>
                  <a:cubicBezTo>
                    <a:pt x="2273" y="707"/>
                    <a:pt x="2178" y="720"/>
                    <a:pt x="2090" y="777"/>
                  </a:cubicBezTo>
                  <a:lnTo>
                    <a:pt x="1811" y="777"/>
                  </a:lnTo>
                  <a:cubicBezTo>
                    <a:pt x="1762" y="757"/>
                    <a:pt x="1717" y="747"/>
                    <a:pt x="1677" y="747"/>
                  </a:cubicBezTo>
                  <a:cubicBezTo>
                    <a:pt x="1637" y="747"/>
                    <a:pt x="1602" y="757"/>
                    <a:pt x="1573" y="777"/>
                  </a:cubicBezTo>
                  <a:cubicBezTo>
                    <a:pt x="1493" y="866"/>
                    <a:pt x="1398" y="886"/>
                    <a:pt x="1299" y="886"/>
                  </a:cubicBezTo>
                  <a:cubicBezTo>
                    <a:pt x="1219" y="886"/>
                    <a:pt x="1137" y="873"/>
                    <a:pt x="1056" y="873"/>
                  </a:cubicBezTo>
                  <a:cubicBezTo>
                    <a:pt x="1036" y="873"/>
                    <a:pt x="1016" y="874"/>
                    <a:pt x="996" y="876"/>
                  </a:cubicBezTo>
                  <a:cubicBezTo>
                    <a:pt x="896" y="876"/>
                    <a:pt x="777" y="876"/>
                    <a:pt x="697" y="796"/>
                  </a:cubicBezTo>
                  <a:lnTo>
                    <a:pt x="518" y="796"/>
                  </a:lnTo>
                  <a:cubicBezTo>
                    <a:pt x="457" y="857"/>
                    <a:pt x="377" y="861"/>
                    <a:pt x="295" y="861"/>
                  </a:cubicBezTo>
                  <a:cubicBezTo>
                    <a:pt x="283" y="861"/>
                    <a:pt x="271" y="861"/>
                    <a:pt x="260" y="861"/>
                  </a:cubicBezTo>
                  <a:cubicBezTo>
                    <a:pt x="165" y="861"/>
                    <a:pt x="71" y="866"/>
                    <a:pt x="1" y="956"/>
                  </a:cubicBezTo>
                  <a:lnTo>
                    <a:pt x="180" y="1135"/>
                  </a:lnTo>
                  <a:cubicBezTo>
                    <a:pt x="451" y="1207"/>
                    <a:pt x="721" y="1237"/>
                    <a:pt x="1011" y="1237"/>
                  </a:cubicBezTo>
                  <a:cubicBezTo>
                    <a:pt x="1276" y="1237"/>
                    <a:pt x="1558" y="1212"/>
                    <a:pt x="1871" y="1174"/>
                  </a:cubicBezTo>
                  <a:cubicBezTo>
                    <a:pt x="1970" y="1155"/>
                    <a:pt x="2090" y="1155"/>
                    <a:pt x="2189" y="1155"/>
                  </a:cubicBezTo>
                  <a:cubicBezTo>
                    <a:pt x="2299" y="1065"/>
                    <a:pt x="2428" y="1060"/>
                    <a:pt x="2557" y="1060"/>
                  </a:cubicBezTo>
                  <a:cubicBezTo>
                    <a:pt x="2573" y="1060"/>
                    <a:pt x="2590" y="1060"/>
                    <a:pt x="2606" y="1060"/>
                  </a:cubicBezTo>
                  <a:cubicBezTo>
                    <a:pt x="2719" y="1060"/>
                    <a:pt x="2829" y="1056"/>
                    <a:pt x="2925" y="995"/>
                  </a:cubicBezTo>
                  <a:cubicBezTo>
                    <a:pt x="3860" y="956"/>
                    <a:pt x="4775" y="976"/>
                    <a:pt x="5690" y="777"/>
                  </a:cubicBezTo>
                  <a:cubicBezTo>
                    <a:pt x="5800" y="717"/>
                    <a:pt x="5924" y="717"/>
                    <a:pt x="6053" y="717"/>
                  </a:cubicBezTo>
                  <a:cubicBezTo>
                    <a:pt x="6183" y="717"/>
                    <a:pt x="6317" y="717"/>
                    <a:pt x="6446" y="657"/>
                  </a:cubicBezTo>
                  <a:cubicBezTo>
                    <a:pt x="6546" y="637"/>
                    <a:pt x="6645" y="637"/>
                    <a:pt x="6745" y="598"/>
                  </a:cubicBezTo>
                  <a:cubicBezTo>
                    <a:pt x="6885" y="549"/>
                    <a:pt x="7030" y="535"/>
                    <a:pt x="7177" y="535"/>
                  </a:cubicBezTo>
                  <a:cubicBezTo>
                    <a:pt x="7348" y="535"/>
                    <a:pt x="7521" y="553"/>
                    <a:pt x="7695" y="553"/>
                  </a:cubicBezTo>
                  <a:cubicBezTo>
                    <a:pt x="7856" y="553"/>
                    <a:pt x="8018" y="538"/>
                    <a:pt x="8177" y="478"/>
                  </a:cubicBezTo>
                  <a:cubicBezTo>
                    <a:pt x="8256" y="458"/>
                    <a:pt x="8356" y="438"/>
                    <a:pt x="8455" y="399"/>
                  </a:cubicBezTo>
                  <a:cubicBezTo>
                    <a:pt x="8376" y="299"/>
                    <a:pt x="8336" y="200"/>
                    <a:pt x="8276" y="100"/>
                  </a:cubicBezTo>
                  <a:cubicBezTo>
                    <a:pt x="8157" y="31"/>
                    <a:pt x="8033" y="1"/>
                    <a:pt x="79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9"/>
            <p:cNvSpPr/>
            <p:nvPr/>
          </p:nvSpPr>
          <p:spPr>
            <a:xfrm>
              <a:off x="5410600" y="4204725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0"/>
                  </a:moveTo>
                  <a:cubicBezTo>
                    <a:pt x="518" y="20"/>
                    <a:pt x="319" y="20"/>
                    <a:pt x="100" y="60"/>
                  </a:cubicBezTo>
                  <a:cubicBezTo>
                    <a:pt x="80" y="100"/>
                    <a:pt x="21" y="120"/>
                    <a:pt x="1" y="179"/>
                  </a:cubicBezTo>
                  <a:cubicBezTo>
                    <a:pt x="259" y="179"/>
                    <a:pt x="498" y="199"/>
                    <a:pt x="757" y="199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9"/>
            <p:cNvSpPr/>
            <p:nvPr/>
          </p:nvSpPr>
          <p:spPr>
            <a:xfrm>
              <a:off x="5169900" y="4685650"/>
              <a:ext cx="63675" cy="32050"/>
            </a:xfrm>
            <a:custGeom>
              <a:avLst/>
              <a:gdLst/>
              <a:ahLst/>
              <a:cxnLst/>
              <a:rect l="l" t="t" r="r" b="b"/>
              <a:pathLst>
                <a:path w="2547" h="1282" extrusionOk="0">
                  <a:moveTo>
                    <a:pt x="1586" y="1"/>
                  </a:moveTo>
                  <a:cubicBezTo>
                    <a:pt x="1265" y="1"/>
                    <a:pt x="950" y="196"/>
                    <a:pt x="631" y="196"/>
                  </a:cubicBezTo>
                  <a:cubicBezTo>
                    <a:pt x="514" y="196"/>
                    <a:pt x="397" y="170"/>
                    <a:pt x="279" y="99"/>
                  </a:cubicBezTo>
                  <a:cubicBezTo>
                    <a:pt x="259" y="99"/>
                    <a:pt x="200" y="59"/>
                    <a:pt x="180" y="39"/>
                  </a:cubicBezTo>
                  <a:cubicBezTo>
                    <a:pt x="60" y="139"/>
                    <a:pt x="40" y="298"/>
                    <a:pt x="1" y="437"/>
                  </a:cubicBezTo>
                  <a:cubicBezTo>
                    <a:pt x="40" y="736"/>
                    <a:pt x="299" y="895"/>
                    <a:pt x="379" y="1153"/>
                  </a:cubicBezTo>
                  <a:cubicBezTo>
                    <a:pt x="521" y="1246"/>
                    <a:pt x="654" y="1281"/>
                    <a:pt x="781" y="1281"/>
                  </a:cubicBezTo>
                  <a:cubicBezTo>
                    <a:pt x="1063" y="1281"/>
                    <a:pt x="1318" y="1110"/>
                    <a:pt x="1592" y="1014"/>
                  </a:cubicBezTo>
                  <a:cubicBezTo>
                    <a:pt x="1751" y="935"/>
                    <a:pt x="1871" y="795"/>
                    <a:pt x="1950" y="636"/>
                  </a:cubicBezTo>
                  <a:cubicBezTo>
                    <a:pt x="1990" y="616"/>
                    <a:pt x="2050" y="616"/>
                    <a:pt x="2089" y="616"/>
                  </a:cubicBezTo>
                  <a:cubicBezTo>
                    <a:pt x="2229" y="517"/>
                    <a:pt x="2368" y="537"/>
                    <a:pt x="2467" y="437"/>
                  </a:cubicBezTo>
                  <a:cubicBezTo>
                    <a:pt x="2547" y="398"/>
                    <a:pt x="2547" y="318"/>
                    <a:pt x="2487" y="238"/>
                  </a:cubicBezTo>
                  <a:cubicBezTo>
                    <a:pt x="2268" y="59"/>
                    <a:pt x="1950" y="218"/>
                    <a:pt x="1751" y="20"/>
                  </a:cubicBezTo>
                  <a:cubicBezTo>
                    <a:pt x="1696" y="6"/>
                    <a:pt x="1641" y="1"/>
                    <a:pt x="1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9"/>
            <p:cNvSpPr/>
            <p:nvPr/>
          </p:nvSpPr>
          <p:spPr>
            <a:xfrm>
              <a:off x="5214650" y="4663750"/>
              <a:ext cx="55725" cy="30125"/>
            </a:xfrm>
            <a:custGeom>
              <a:avLst/>
              <a:gdLst/>
              <a:ahLst/>
              <a:cxnLst/>
              <a:rect l="l" t="t" r="r" b="b"/>
              <a:pathLst>
                <a:path w="2229" h="1205" extrusionOk="0">
                  <a:moveTo>
                    <a:pt x="1891" y="0"/>
                  </a:moveTo>
                  <a:cubicBezTo>
                    <a:pt x="1572" y="40"/>
                    <a:pt x="1274" y="199"/>
                    <a:pt x="976" y="319"/>
                  </a:cubicBezTo>
                  <a:cubicBezTo>
                    <a:pt x="657" y="577"/>
                    <a:pt x="160" y="498"/>
                    <a:pt x="1" y="995"/>
                  </a:cubicBezTo>
                  <a:cubicBezTo>
                    <a:pt x="35" y="1098"/>
                    <a:pt x="55" y="1202"/>
                    <a:pt x="150" y="1202"/>
                  </a:cubicBezTo>
                  <a:cubicBezTo>
                    <a:pt x="165" y="1202"/>
                    <a:pt x="181" y="1199"/>
                    <a:pt x="200" y="1194"/>
                  </a:cubicBezTo>
                  <a:cubicBezTo>
                    <a:pt x="334" y="1149"/>
                    <a:pt x="457" y="1127"/>
                    <a:pt x="578" y="1127"/>
                  </a:cubicBezTo>
                  <a:cubicBezTo>
                    <a:pt x="618" y="1127"/>
                    <a:pt x="657" y="1129"/>
                    <a:pt x="697" y="1134"/>
                  </a:cubicBezTo>
                  <a:cubicBezTo>
                    <a:pt x="761" y="1180"/>
                    <a:pt x="816" y="1205"/>
                    <a:pt x="869" y="1205"/>
                  </a:cubicBezTo>
                  <a:cubicBezTo>
                    <a:pt x="932" y="1205"/>
                    <a:pt x="991" y="1170"/>
                    <a:pt x="1055" y="1094"/>
                  </a:cubicBezTo>
                  <a:cubicBezTo>
                    <a:pt x="1155" y="1015"/>
                    <a:pt x="1294" y="1035"/>
                    <a:pt x="1393" y="935"/>
                  </a:cubicBezTo>
                  <a:lnTo>
                    <a:pt x="1473" y="915"/>
                  </a:lnTo>
                  <a:lnTo>
                    <a:pt x="1553" y="915"/>
                  </a:lnTo>
                  <a:cubicBezTo>
                    <a:pt x="1650" y="838"/>
                    <a:pt x="1841" y="893"/>
                    <a:pt x="1887" y="730"/>
                  </a:cubicBezTo>
                  <a:lnTo>
                    <a:pt x="1887" y="730"/>
                  </a:lnTo>
                  <a:cubicBezTo>
                    <a:pt x="2033" y="665"/>
                    <a:pt x="2073" y="513"/>
                    <a:pt x="2169" y="398"/>
                  </a:cubicBezTo>
                  <a:cubicBezTo>
                    <a:pt x="2229" y="279"/>
                    <a:pt x="2189" y="140"/>
                    <a:pt x="2129" y="40"/>
                  </a:cubicBezTo>
                  <a:cubicBezTo>
                    <a:pt x="2050" y="20"/>
                    <a:pt x="1970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9"/>
            <p:cNvSpPr/>
            <p:nvPr/>
          </p:nvSpPr>
          <p:spPr>
            <a:xfrm>
              <a:off x="5262900" y="4611950"/>
              <a:ext cx="62050" cy="39875"/>
            </a:xfrm>
            <a:custGeom>
              <a:avLst/>
              <a:gdLst/>
              <a:ahLst/>
              <a:cxnLst/>
              <a:rect l="l" t="t" r="r" b="b"/>
              <a:pathLst>
                <a:path w="2482" h="1595" extrusionOk="0">
                  <a:moveTo>
                    <a:pt x="2328" y="1"/>
                  </a:moveTo>
                  <a:cubicBezTo>
                    <a:pt x="2316" y="1"/>
                    <a:pt x="2302" y="2"/>
                    <a:pt x="2288" y="4"/>
                  </a:cubicBezTo>
                  <a:cubicBezTo>
                    <a:pt x="1453" y="302"/>
                    <a:pt x="717" y="759"/>
                    <a:pt x="1" y="1257"/>
                  </a:cubicBezTo>
                  <a:cubicBezTo>
                    <a:pt x="20" y="1297"/>
                    <a:pt x="20" y="1316"/>
                    <a:pt x="40" y="1356"/>
                  </a:cubicBezTo>
                  <a:cubicBezTo>
                    <a:pt x="120" y="1416"/>
                    <a:pt x="199" y="1476"/>
                    <a:pt x="299" y="1515"/>
                  </a:cubicBezTo>
                  <a:cubicBezTo>
                    <a:pt x="359" y="1575"/>
                    <a:pt x="418" y="1595"/>
                    <a:pt x="498" y="1595"/>
                  </a:cubicBezTo>
                  <a:cubicBezTo>
                    <a:pt x="637" y="1595"/>
                    <a:pt x="756" y="1595"/>
                    <a:pt x="856" y="1456"/>
                  </a:cubicBezTo>
                  <a:cubicBezTo>
                    <a:pt x="916" y="1217"/>
                    <a:pt x="1015" y="1018"/>
                    <a:pt x="1214" y="919"/>
                  </a:cubicBezTo>
                  <a:cubicBezTo>
                    <a:pt x="1532" y="561"/>
                    <a:pt x="2010" y="421"/>
                    <a:pt x="2427" y="222"/>
                  </a:cubicBezTo>
                  <a:cubicBezTo>
                    <a:pt x="2481" y="79"/>
                    <a:pt x="2438" y="1"/>
                    <a:pt x="23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9"/>
            <p:cNvSpPr/>
            <p:nvPr/>
          </p:nvSpPr>
          <p:spPr>
            <a:xfrm>
              <a:off x="5228575" y="4689875"/>
              <a:ext cx="52750" cy="29600"/>
            </a:xfrm>
            <a:custGeom>
              <a:avLst/>
              <a:gdLst/>
              <a:ahLst/>
              <a:cxnLst/>
              <a:rect l="l" t="t" r="r" b="b"/>
              <a:pathLst>
                <a:path w="2110" h="1184" extrusionOk="0">
                  <a:moveTo>
                    <a:pt x="1896" y="0"/>
                  </a:moveTo>
                  <a:cubicBezTo>
                    <a:pt x="1867" y="0"/>
                    <a:pt x="1838" y="4"/>
                    <a:pt x="1811" y="10"/>
                  </a:cubicBezTo>
                  <a:cubicBezTo>
                    <a:pt x="1712" y="10"/>
                    <a:pt x="1632" y="49"/>
                    <a:pt x="1572" y="69"/>
                  </a:cubicBezTo>
                  <a:cubicBezTo>
                    <a:pt x="1493" y="89"/>
                    <a:pt x="1433" y="109"/>
                    <a:pt x="1393" y="109"/>
                  </a:cubicBezTo>
                  <a:cubicBezTo>
                    <a:pt x="1274" y="209"/>
                    <a:pt x="1115" y="169"/>
                    <a:pt x="1015" y="268"/>
                  </a:cubicBezTo>
                  <a:cubicBezTo>
                    <a:pt x="976" y="288"/>
                    <a:pt x="916" y="308"/>
                    <a:pt x="876" y="308"/>
                  </a:cubicBezTo>
                  <a:cubicBezTo>
                    <a:pt x="777" y="348"/>
                    <a:pt x="717" y="408"/>
                    <a:pt x="637" y="447"/>
                  </a:cubicBezTo>
                  <a:cubicBezTo>
                    <a:pt x="598" y="467"/>
                    <a:pt x="538" y="487"/>
                    <a:pt x="498" y="487"/>
                  </a:cubicBezTo>
                  <a:cubicBezTo>
                    <a:pt x="399" y="527"/>
                    <a:pt x="339" y="567"/>
                    <a:pt x="279" y="606"/>
                  </a:cubicBezTo>
                  <a:cubicBezTo>
                    <a:pt x="220" y="606"/>
                    <a:pt x="180" y="646"/>
                    <a:pt x="120" y="646"/>
                  </a:cubicBezTo>
                  <a:cubicBezTo>
                    <a:pt x="80" y="686"/>
                    <a:pt x="21" y="746"/>
                    <a:pt x="1" y="825"/>
                  </a:cubicBezTo>
                  <a:cubicBezTo>
                    <a:pt x="1" y="945"/>
                    <a:pt x="21" y="1044"/>
                    <a:pt x="120" y="1124"/>
                  </a:cubicBezTo>
                  <a:lnTo>
                    <a:pt x="120" y="1183"/>
                  </a:lnTo>
                  <a:cubicBezTo>
                    <a:pt x="797" y="845"/>
                    <a:pt x="1433" y="467"/>
                    <a:pt x="2110" y="129"/>
                  </a:cubicBezTo>
                  <a:cubicBezTo>
                    <a:pt x="2052" y="28"/>
                    <a:pt x="1973" y="0"/>
                    <a:pt x="1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9"/>
            <p:cNvSpPr/>
            <p:nvPr/>
          </p:nvSpPr>
          <p:spPr>
            <a:xfrm>
              <a:off x="5219625" y="4564000"/>
              <a:ext cx="44300" cy="19725"/>
            </a:xfrm>
            <a:custGeom>
              <a:avLst/>
              <a:gdLst/>
              <a:ahLst/>
              <a:cxnLst/>
              <a:rect l="l" t="t" r="r" b="b"/>
              <a:pathLst>
                <a:path w="1772" h="789" extrusionOk="0">
                  <a:moveTo>
                    <a:pt x="863" y="0"/>
                  </a:moveTo>
                  <a:cubicBezTo>
                    <a:pt x="620" y="0"/>
                    <a:pt x="382" y="42"/>
                    <a:pt x="160" y="211"/>
                  </a:cubicBezTo>
                  <a:cubicBezTo>
                    <a:pt x="100" y="410"/>
                    <a:pt x="61" y="589"/>
                    <a:pt x="1" y="788"/>
                  </a:cubicBezTo>
                  <a:cubicBezTo>
                    <a:pt x="12" y="788"/>
                    <a:pt x="23" y="789"/>
                    <a:pt x="34" y="789"/>
                  </a:cubicBezTo>
                  <a:cubicBezTo>
                    <a:pt x="317" y="789"/>
                    <a:pt x="550" y="547"/>
                    <a:pt x="856" y="509"/>
                  </a:cubicBezTo>
                  <a:cubicBezTo>
                    <a:pt x="1155" y="330"/>
                    <a:pt x="1652" y="549"/>
                    <a:pt x="1771" y="32"/>
                  </a:cubicBezTo>
                  <a:lnTo>
                    <a:pt x="1771" y="32"/>
                  </a:lnTo>
                  <a:cubicBezTo>
                    <a:pt x="1711" y="38"/>
                    <a:pt x="1650" y="41"/>
                    <a:pt x="1588" y="41"/>
                  </a:cubicBezTo>
                  <a:cubicBezTo>
                    <a:pt x="1348" y="41"/>
                    <a:pt x="1103" y="0"/>
                    <a:pt x="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9"/>
            <p:cNvSpPr/>
            <p:nvPr/>
          </p:nvSpPr>
          <p:spPr>
            <a:xfrm>
              <a:off x="5229575" y="4642850"/>
              <a:ext cx="43800" cy="26250"/>
            </a:xfrm>
            <a:custGeom>
              <a:avLst/>
              <a:gdLst/>
              <a:ahLst/>
              <a:cxnLst/>
              <a:rect l="l" t="t" r="r" b="b"/>
              <a:pathLst>
                <a:path w="1752" h="1050" extrusionOk="0">
                  <a:moveTo>
                    <a:pt x="1334" y="1"/>
                  </a:moveTo>
                  <a:cubicBezTo>
                    <a:pt x="1035" y="140"/>
                    <a:pt x="757" y="260"/>
                    <a:pt x="458" y="379"/>
                  </a:cubicBezTo>
                  <a:cubicBezTo>
                    <a:pt x="379" y="498"/>
                    <a:pt x="259" y="558"/>
                    <a:pt x="100" y="558"/>
                  </a:cubicBezTo>
                  <a:cubicBezTo>
                    <a:pt x="40" y="637"/>
                    <a:pt x="1" y="717"/>
                    <a:pt x="60" y="817"/>
                  </a:cubicBezTo>
                  <a:cubicBezTo>
                    <a:pt x="140" y="916"/>
                    <a:pt x="239" y="976"/>
                    <a:pt x="359" y="1035"/>
                  </a:cubicBezTo>
                  <a:cubicBezTo>
                    <a:pt x="405" y="1045"/>
                    <a:pt x="450" y="1050"/>
                    <a:pt x="493" y="1050"/>
                  </a:cubicBezTo>
                  <a:cubicBezTo>
                    <a:pt x="710" y="1050"/>
                    <a:pt x="893" y="939"/>
                    <a:pt x="1075" y="856"/>
                  </a:cubicBezTo>
                  <a:cubicBezTo>
                    <a:pt x="1334" y="677"/>
                    <a:pt x="1751" y="677"/>
                    <a:pt x="1731" y="200"/>
                  </a:cubicBezTo>
                  <a:lnTo>
                    <a:pt x="1672" y="200"/>
                  </a:lnTo>
                  <a:cubicBezTo>
                    <a:pt x="1592" y="140"/>
                    <a:pt x="1473" y="140"/>
                    <a:pt x="1373" y="80"/>
                  </a:cubicBezTo>
                  <a:lnTo>
                    <a:pt x="13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9"/>
            <p:cNvSpPr/>
            <p:nvPr/>
          </p:nvSpPr>
          <p:spPr>
            <a:xfrm>
              <a:off x="5240525" y="4565075"/>
              <a:ext cx="35825" cy="23600"/>
            </a:xfrm>
            <a:custGeom>
              <a:avLst/>
              <a:gdLst/>
              <a:ahLst/>
              <a:cxnLst/>
              <a:rect l="l" t="t" r="r" b="b"/>
              <a:pathLst>
                <a:path w="1433" h="944" extrusionOk="0">
                  <a:moveTo>
                    <a:pt x="1106" y="0"/>
                  </a:moveTo>
                  <a:cubicBezTo>
                    <a:pt x="1047" y="0"/>
                    <a:pt x="983" y="9"/>
                    <a:pt x="915" y="9"/>
                  </a:cubicBezTo>
                  <a:cubicBezTo>
                    <a:pt x="617" y="208"/>
                    <a:pt x="239" y="208"/>
                    <a:pt x="0" y="486"/>
                  </a:cubicBezTo>
                  <a:cubicBezTo>
                    <a:pt x="219" y="566"/>
                    <a:pt x="597" y="466"/>
                    <a:pt x="378" y="944"/>
                  </a:cubicBezTo>
                  <a:cubicBezTo>
                    <a:pt x="716" y="884"/>
                    <a:pt x="955" y="685"/>
                    <a:pt x="1194" y="486"/>
                  </a:cubicBezTo>
                  <a:cubicBezTo>
                    <a:pt x="1293" y="387"/>
                    <a:pt x="1433" y="287"/>
                    <a:pt x="1353" y="148"/>
                  </a:cubicBezTo>
                  <a:cubicBezTo>
                    <a:pt x="1291" y="24"/>
                    <a:pt x="1205" y="0"/>
                    <a:pt x="1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9"/>
            <p:cNvSpPr/>
            <p:nvPr/>
          </p:nvSpPr>
          <p:spPr>
            <a:xfrm>
              <a:off x="5319100" y="4598600"/>
              <a:ext cx="49250" cy="18925"/>
            </a:xfrm>
            <a:custGeom>
              <a:avLst/>
              <a:gdLst/>
              <a:ahLst/>
              <a:cxnLst/>
              <a:rect l="l" t="t" r="r" b="b"/>
              <a:pathLst>
                <a:path w="1970" h="757" extrusionOk="0">
                  <a:moveTo>
                    <a:pt x="1970" y="0"/>
                  </a:moveTo>
                  <a:lnTo>
                    <a:pt x="1970" y="0"/>
                  </a:lnTo>
                  <a:cubicBezTo>
                    <a:pt x="1254" y="20"/>
                    <a:pt x="557" y="100"/>
                    <a:pt x="0" y="557"/>
                  </a:cubicBezTo>
                  <a:cubicBezTo>
                    <a:pt x="60" y="637"/>
                    <a:pt x="120" y="697"/>
                    <a:pt x="179" y="756"/>
                  </a:cubicBezTo>
                  <a:cubicBezTo>
                    <a:pt x="776" y="498"/>
                    <a:pt x="1373" y="239"/>
                    <a:pt x="19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9"/>
            <p:cNvSpPr/>
            <p:nvPr/>
          </p:nvSpPr>
          <p:spPr>
            <a:xfrm>
              <a:off x="5269375" y="4672200"/>
              <a:ext cx="49250" cy="20925"/>
            </a:xfrm>
            <a:custGeom>
              <a:avLst/>
              <a:gdLst/>
              <a:ahLst/>
              <a:cxnLst/>
              <a:rect l="l" t="t" r="r" b="b"/>
              <a:pathLst>
                <a:path w="1970" h="837" extrusionOk="0">
                  <a:moveTo>
                    <a:pt x="1771" y="1"/>
                  </a:moveTo>
                  <a:cubicBezTo>
                    <a:pt x="1671" y="1"/>
                    <a:pt x="1552" y="1"/>
                    <a:pt x="1452" y="80"/>
                  </a:cubicBezTo>
                  <a:cubicBezTo>
                    <a:pt x="1393" y="80"/>
                    <a:pt x="1353" y="100"/>
                    <a:pt x="1293" y="100"/>
                  </a:cubicBezTo>
                  <a:cubicBezTo>
                    <a:pt x="1253" y="160"/>
                    <a:pt x="1174" y="180"/>
                    <a:pt x="1094" y="239"/>
                  </a:cubicBezTo>
                  <a:cubicBezTo>
                    <a:pt x="1054" y="239"/>
                    <a:pt x="975" y="259"/>
                    <a:pt x="935" y="259"/>
                  </a:cubicBezTo>
                  <a:cubicBezTo>
                    <a:pt x="875" y="319"/>
                    <a:pt x="836" y="359"/>
                    <a:pt x="756" y="379"/>
                  </a:cubicBezTo>
                  <a:lnTo>
                    <a:pt x="458" y="458"/>
                  </a:lnTo>
                  <a:cubicBezTo>
                    <a:pt x="358" y="478"/>
                    <a:pt x="299" y="518"/>
                    <a:pt x="239" y="577"/>
                  </a:cubicBezTo>
                  <a:cubicBezTo>
                    <a:pt x="179" y="597"/>
                    <a:pt x="139" y="637"/>
                    <a:pt x="80" y="637"/>
                  </a:cubicBezTo>
                  <a:cubicBezTo>
                    <a:pt x="40" y="657"/>
                    <a:pt x="0" y="697"/>
                    <a:pt x="40" y="776"/>
                  </a:cubicBezTo>
                  <a:cubicBezTo>
                    <a:pt x="179" y="796"/>
                    <a:pt x="338" y="796"/>
                    <a:pt x="478" y="836"/>
                  </a:cubicBezTo>
                  <a:cubicBezTo>
                    <a:pt x="995" y="597"/>
                    <a:pt x="1592" y="538"/>
                    <a:pt x="1970" y="80"/>
                  </a:cubicBezTo>
                  <a:cubicBezTo>
                    <a:pt x="1930" y="40"/>
                    <a:pt x="1850" y="1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9"/>
            <p:cNvSpPr/>
            <p:nvPr/>
          </p:nvSpPr>
          <p:spPr>
            <a:xfrm>
              <a:off x="5253450" y="4648325"/>
              <a:ext cx="36825" cy="18000"/>
            </a:xfrm>
            <a:custGeom>
              <a:avLst/>
              <a:gdLst/>
              <a:ahLst/>
              <a:cxnLst/>
              <a:rect l="l" t="t" r="r" b="b"/>
              <a:pathLst>
                <a:path w="1473" h="720" extrusionOk="0">
                  <a:moveTo>
                    <a:pt x="1214" y="1"/>
                  </a:moveTo>
                  <a:cubicBezTo>
                    <a:pt x="1075" y="21"/>
                    <a:pt x="896" y="21"/>
                    <a:pt x="737" y="21"/>
                  </a:cubicBezTo>
                  <a:cubicBezTo>
                    <a:pt x="617" y="359"/>
                    <a:pt x="219" y="319"/>
                    <a:pt x="1" y="518"/>
                  </a:cubicBezTo>
                  <a:cubicBezTo>
                    <a:pt x="1" y="538"/>
                    <a:pt x="20" y="558"/>
                    <a:pt x="1" y="598"/>
                  </a:cubicBezTo>
                  <a:cubicBezTo>
                    <a:pt x="60" y="657"/>
                    <a:pt x="140" y="697"/>
                    <a:pt x="239" y="717"/>
                  </a:cubicBezTo>
                  <a:lnTo>
                    <a:pt x="518" y="717"/>
                  </a:lnTo>
                  <a:cubicBezTo>
                    <a:pt x="546" y="719"/>
                    <a:pt x="574" y="719"/>
                    <a:pt x="602" y="719"/>
                  </a:cubicBezTo>
                  <a:cubicBezTo>
                    <a:pt x="908" y="719"/>
                    <a:pt x="1194" y="619"/>
                    <a:pt x="1413" y="418"/>
                  </a:cubicBezTo>
                  <a:cubicBezTo>
                    <a:pt x="1473" y="339"/>
                    <a:pt x="1473" y="259"/>
                    <a:pt x="1413" y="200"/>
                  </a:cubicBezTo>
                  <a:lnTo>
                    <a:pt x="12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9"/>
            <p:cNvSpPr/>
            <p:nvPr/>
          </p:nvSpPr>
          <p:spPr>
            <a:xfrm>
              <a:off x="5319100" y="4629925"/>
              <a:ext cx="44275" cy="17425"/>
            </a:xfrm>
            <a:custGeom>
              <a:avLst/>
              <a:gdLst/>
              <a:ahLst/>
              <a:cxnLst/>
              <a:rect l="l" t="t" r="r" b="b"/>
              <a:pathLst>
                <a:path w="1771" h="697" extrusionOk="0">
                  <a:moveTo>
                    <a:pt x="1771" y="1"/>
                  </a:moveTo>
                  <a:lnTo>
                    <a:pt x="1771" y="1"/>
                  </a:lnTo>
                  <a:cubicBezTo>
                    <a:pt x="1035" y="100"/>
                    <a:pt x="498" y="259"/>
                    <a:pt x="0" y="538"/>
                  </a:cubicBezTo>
                  <a:cubicBezTo>
                    <a:pt x="0" y="657"/>
                    <a:pt x="100" y="657"/>
                    <a:pt x="179" y="697"/>
                  </a:cubicBezTo>
                  <a:cubicBezTo>
                    <a:pt x="657" y="498"/>
                    <a:pt x="1194" y="478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9"/>
            <p:cNvSpPr/>
            <p:nvPr/>
          </p:nvSpPr>
          <p:spPr>
            <a:xfrm>
              <a:off x="5281800" y="4643350"/>
              <a:ext cx="41800" cy="24250"/>
            </a:xfrm>
            <a:custGeom>
              <a:avLst/>
              <a:gdLst/>
              <a:ahLst/>
              <a:cxnLst/>
              <a:rect l="l" t="t" r="r" b="b"/>
              <a:pathLst>
                <a:path w="1672" h="970" extrusionOk="0">
                  <a:moveTo>
                    <a:pt x="1492" y="1"/>
                  </a:moveTo>
                  <a:cubicBezTo>
                    <a:pt x="1095" y="120"/>
                    <a:pt x="697" y="259"/>
                    <a:pt x="279" y="359"/>
                  </a:cubicBezTo>
                  <a:lnTo>
                    <a:pt x="279" y="518"/>
                  </a:lnTo>
                  <a:cubicBezTo>
                    <a:pt x="179" y="637"/>
                    <a:pt x="0" y="717"/>
                    <a:pt x="140" y="916"/>
                  </a:cubicBezTo>
                  <a:cubicBezTo>
                    <a:pt x="191" y="950"/>
                    <a:pt x="239" y="970"/>
                    <a:pt x="284" y="970"/>
                  </a:cubicBezTo>
                  <a:cubicBezTo>
                    <a:pt x="345" y="970"/>
                    <a:pt x="401" y="935"/>
                    <a:pt x="458" y="856"/>
                  </a:cubicBezTo>
                  <a:cubicBezTo>
                    <a:pt x="538" y="816"/>
                    <a:pt x="577" y="757"/>
                    <a:pt x="637" y="697"/>
                  </a:cubicBezTo>
                  <a:cubicBezTo>
                    <a:pt x="697" y="657"/>
                    <a:pt x="756" y="598"/>
                    <a:pt x="836" y="538"/>
                  </a:cubicBezTo>
                  <a:cubicBezTo>
                    <a:pt x="1055" y="319"/>
                    <a:pt x="1393" y="319"/>
                    <a:pt x="1671" y="160"/>
                  </a:cubicBezTo>
                  <a:lnTo>
                    <a:pt x="14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9"/>
            <p:cNvSpPr/>
            <p:nvPr/>
          </p:nvSpPr>
          <p:spPr>
            <a:xfrm>
              <a:off x="5416075" y="4551850"/>
              <a:ext cx="30850" cy="17425"/>
            </a:xfrm>
            <a:custGeom>
              <a:avLst/>
              <a:gdLst/>
              <a:ahLst/>
              <a:cxnLst/>
              <a:rect l="l" t="t" r="r" b="b"/>
              <a:pathLst>
                <a:path w="1234" h="697" extrusionOk="0">
                  <a:moveTo>
                    <a:pt x="896" y="1"/>
                  </a:moveTo>
                  <a:cubicBezTo>
                    <a:pt x="577" y="199"/>
                    <a:pt x="100" y="199"/>
                    <a:pt x="0" y="697"/>
                  </a:cubicBezTo>
                  <a:cubicBezTo>
                    <a:pt x="438" y="577"/>
                    <a:pt x="896" y="538"/>
                    <a:pt x="1234" y="140"/>
                  </a:cubicBezTo>
                  <a:cubicBezTo>
                    <a:pt x="1154" y="80"/>
                    <a:pt x="995" y="100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9"/>
            <p:cNvSpPr/>
            <p:nvPr/>
          </p:nvSpPr>
          <p:spPr>
            <a:xfrm>
              <a:off x="5204225" y="4616600"/>
              <a:ext cx="32850" cy="22800"/>
            </a:xfrm>
            <a:custGeom>
              <a:avLst/>
              <a:gdLst/>
              <a:ahLst/>
              <a:cxnLst/>
              <a:rect l="l" t="t" r="r" b="b"/>
              <a:pathLst>
                <a:path w="1314" h="912" extrusionOk="0">
                  <a:moveTo>
                    <a:pt x="1163" y="0"/>
                  </a:moveTo>
                  <a:cubicBezTo>
                    <a:pt x="1104" y="0"/>
                    <a:pt x="1033" y="25"/>
                    <a:pt x="955" y="56"/>
                  </a:cubicBezTo>
                  <a:cubicBezTo>
                    <a:pt x="875" y="96"/>
                    <a:pt x="816" y="96"/>
                    <a:pt x="776" y="96"/>
                  </a:cubicBezTo>
                  <a:cubicBezTo>
                    <a:pt x="677" y="176"/>
                    <a:pt x="498" y="136"/>
                    <a:pt x="398" y="235"/>
                  </a:cubicBezTo>
                  <a:cubicBezTo>
                    <a:pt x="299" y="335"/>
                    <a:pt x="159" y="315"/>
                    <a:pt x="60" y="414"/>
                  </a:cubicBezTo>
                  <a:cubicBezTo>
                    <a:pt x="0" y="434"/>
                    <a:pt x="0" y="494"/>
                    <a:pt x="20" y="534"/>
                  </a:cubicBezTo>
                  <a:cubicBezTo>
                    <a:pt x="179" y="613"/>
                    <a:pt x="219" y="733"/>
                    <a:pt x="219" y="912"/>
                  </a:cubicBezTo>
                  <a:cubicBezTo>
                    <a:pt x="596" y="742"/>
                    <a:pt x="777" y="251"/>
                    <a:pt x="1235" y="251"/>
                  </a:cubicBezTo>
                  <a:cubicBezTo>
                    <a:pt x="1260" y="251"/>
                    <a:pt x="1286" y="252"/>
                    <a:pt x="1313" y="255"/>
                  </a:cubicBezTo>
                  <a:cubicBezTo>
                    <a:pt x="1313" y="61"/>
                    <a:pt x="1254" y="0"/>
                    <a:pt x="1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9"/>
            <p:cNvSpPr/>
            <p:nvPr/>
          </p:nvSpPr>
          <p:spPr>
            <a:xfrm>
              <a:off x="5198750" y="4569750"/>
              <a:ext cx="17925" cy="12950"/>
            </a:xfrm>
            <a:custGeom>
              <a:avLst/>
              <a:gdLst/>
              <a:ahLst/>
              <a:cxnLst/>
              <a:rect l="l" t="t" r="r" b="b"/>
              <a:pathLst>
                <a:path w="717" h="518" extrusionOk="0">
                  <a:moveTo>
                    <a:pt x="478" y="1"/>
                  </a:moveTo>
                  <a:cubicBezTo>
                    <a:pt x="339" y="60"/>
                    <a:pt x="219" y="100"/>
                    <a:pt x="100" y="180"/>
                  </a:cubicBezTo>
                  <a:cubicBezTo>
                    <a:pt x="0" y="399"/>
                    <a:pt x="0" y="518"/>
                    <a:pt x="299" y="518"/>
                  </a:cubicBezTo>
                  <a:cubicBezTo>
                    <a:pt x="717" y="478"/>
                    <a:pt x="577" y="219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9"/>
            <p:cNvSpPr/>
            <p:nvPr/>
          </p:nvSpPr>
          <p:spPr>
            <a:xfrm>
              <a:off x="5423525" y="4610550"/>
              <a:ext cx="16450" cy="7325"/>
            </a:xfrm>
            <a:custGeom>
              <a:avLst/>
              <a:gdLst/>
              <a:ahLst/>
              <a:cxnLst/>
              <a:rect l="l" t="t" r="r" b="b"/>
              <a:pathLst>
                <a:path w="658" h="293" extrusionOk="0">
                  <a:moveTo>
                    <a:pt x="401" y="1"/>
                  </a:moveTo>
                  <a:cubicBezTo>
                    <a:pt x="239" y="1"/>
                    <a:pt x="187" y="53"/>
                    <a:pt x="1" y="239"/>
                  </a:cubicBezTo>
                  <a:cubicBezTo>
                    <a:pt x="95" y="272"/>
                    <a:pt x="183" y="292"/>
                    <a:pt x="264" y="292"/>
                  </a:cubicBezTo>
                  <a:cubicBezTo>
                    <a:pt x="421" y="292"/>
                    <a:pt x="552" y="217"/>
                    <a:pt x="657" y="20"/>
                  </a:cubicBezTo>
                  <a:cubicBezTo>
                    <a:pt x="545" y="9"/>
                    <a:pt x="465" y="1"/>
                    <a:pt x="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9"/>
            <p:cNvSpPr/>
            <p:nvPr/>
          </p:nvSpPr>
          <p:spPr>
            <a:xfrm>
              <a:off x="5227100" y="4612525"/>
              <a:ext cx="21900" cy="9475"/>
            </a:xfrm>
            <a:custGeom>
              <a:avLst/>
              <a:gdLst/>
              <a:ahLst/>
              <a:cxnLst/>
              <a:rect l="l" t="t" r="r" b="b"/>
              <a:pathLst>
                <a:path w="876" h="379" extrusionOk="0">
                  <a:moveTo>
                    <a:pt x="876" y="0"/>
                  </a:moveTo>
                  <a:lnTo>
                    <a:pt x="876" y="0"/>
                  </a:lnTo>
                  <a:cubicBezTo>
                    <a:pt x="818" y="12"/>
                    <a:pt x="761" y="15"/>
                    <a:pt x="703" y="15"/>
                  </a:cubicBezTo>
                  <a:cubicBezTo>
                    <a:pt x="617" y="15"/>
                    <a:pt x="530" y="8"/>
                    <a:pt x="445" y="8"/>
                  </a:cubicBezTo>
                  <a:cubicBezTo>
                    <a:pt x="288" y="8"/>
                    <a:pt x="136" y="33"/>
                    <a:pt x="0" y="179"/>
                  </a:cubicBezTo>
                  <a:cubicBezTo>
                    <a:pt x="159" y="199"/>
                    <a:pt x="299" y="199"/>
                    <a:pt x="378" y="378"/>
                  </a:cubicBezTo>
                  <a:cubicBezTo>
                    <a:pt x="637" y="378"/>
                    <a:pt x="796" y="259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9"/>
            <p:cNvSpPr/>
            <p:nvPr/>
          </p:nvSpPr>
          <p:spPr>
            <a:xfrm>
              <a:off x="5197250" y="4639375"/>
              <a:ext cx="16950" cy="12425"/>
            </a:xfrm>
            <a:custGeom>
              <a:avLst/>
              <a:gdLst/>
              <a:ahLst/>
              <a:cxnLst/>
              <a:rect l="l" t="t" r="r" b="b"/>
              <a:pathLst>
                <a:path w="678" h="497" extrusionOk="0">
                  <a:moveTo>
                    <a:pt x="416" y="0"/>
                  </a:moveTo>
                  <a:cubicBezTo>
                    <a:pt x="274" y="0"/>
                    <a:pt x="117" y="14"/>
                    <a:pt x="1" y="180"/>
                  </a:cubicBezTo>
                  <a:cubicBezTo>
                    <a:pt x="183" y="210"/>
                    <a:pt x="284" y="496"/>
                    <a:pt x="473" y="496"/>
                  </a:cubicBezTo>
                  <a:cubicBezTo>
                    <a:pt x="531" y="496"/>
                    <a:pt x="597" y="469"/>
                    <a:pt x="677" y="399"/>
                  </a:cubicBezTo>
                  <a:cubicBezTo>
                    <a:pt x="538" y="299"/>
                    <a:pt x="478" y="160"/>
                    <a:pt x="498" y="1"/>
                  </a:cubicBezTo>
                  <a:cubicBezTo>
                    <a:pt x="471" y="1"/>
                    <a:pt x="444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9"/>
            <p:cNvSpPr/>
            <p:nvPr/>
          </p:nvSpPr>
          <p:spPr>
            <a:xfrm>
              <a:off x="5208700" y="4701050"/>
              <a:ext cx="23400" cy="12950"/>
            </a:xfrm>
            <a:custGeom>
              <a:avLst/>
              <a:gdLst/>
              <a:ahLst/>
              <a:cxnLst/>
              <a:rect l="l" t="t" r="r" b="b"/>
              <a:pathLst>
                <a:path w="936" h="518" extrusionOk="0">
                  <a:moveTo>
                    <a:pt x="418" y="0"/>
                  </a:moveTo>
                  <a:cubicBezTo>
                    <a:pt x="239" y="0"/>
                    <a:pt x="179" y="100"/>
                    <a:pt x="40" y="179"/>
                  </a:cubicBezTo>
                  <a:cubicBezTo>
                    <a:pt x="0" y="418"/>
                    <a:pt x="199" y="478"/>
                    <a:pt x="338" y="518"/>
                  </a:cubicBezTo>
                  <a:lnTo>
                    <a:pt x="597" y="518"/>
                  </a:lnTo>
                  <a:cubicBezTo>
                    <a:pt x="716" y="498"/>
                    <a:pt x="836" y="418"/>
                    <a:pt x="915" y="319"/>
                  </a:cubicBezTo>
                  <a:cubicBezTo>
                    <a:pt x="915" y="279"/>
                    <a:pt x="935" y="219"/>
                    <a:pt x="935" y="179"/>
                  </a:cubicBezTo>
                  <a:cubicBezTo>
                    <a:pt x="776" y="140"/>
                    <a:pt x="537" y="21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9"/>
            <p:cNvSpPr/>
            <p:nvPr/>
          </p:nvSpPr>
          <p:spPr>
            <a:xfrm>
              <a:off x="5261400" y="4671000"/>
              <a:ext cx="19425" cy="11175"/>
            </a:xfrm>
            <a:custGeom>
              <a:avLst/>
              <a:gdLst/>
              <a:ahLst/>
              <a:cxnLst/>
              <a:rect l="l" t="t" r="r" b="b"/>
              <a:pathLst>
                <a:path w="777" h="447" extrusionOk="0">
                  <a:moveTo>
                    <a:pt x="482" y="1"/>
                  </a:moveTo>
                  <a:cubicBezTo>
                    <a:pt x="453" y="1"/>
                    <a:pt x="425" y="3"/>
                    <a:pt x="399" y="9"/>
                  </a:cubicBezTo>
                  <a:cubicBezTo>
                    <a:pt x="319" y="29"/>
                    <a:pt x="279" y="88"/>
                    <a:pt x="220" y="128"/>
                  </a:cubicBezTo>
                  <a:cubicBezTo>
                    <a:pt x="120" y="228"/>
                    <a:pt x="1" y="307"/>
                    <a:pt x="1" y="446"/>
                  </a:cubicBezTo>
                  <a:cubicBezTo>
                    <a:pt x="279" y="387"/>
                    <a:pt x="558" y="347"/>
                    <a:pt x="777" y="148"/>
                  </a:cubicBezTo>
                  <a:cubicBezTo>
                    <a:pt x="757" y="108"/>
                    <a:pt x="717" y="88"/>
                    <a:pt x="697" y="49"/>
                  </a:cubicBezTo>
                  <a:cubicBezTo>
                    <a:pt x="639" y="19"/>
                    <a:pt x="559" y="1"/>
                    <a:pt x="4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9"/>
            <p:cNvSpPr/>
            <p:nvPr/>
          </p:nvSpPr>
          <p:spPr>
            <a:xfrm>
              <a:off x="5280300" y="4634900"/>
              <a:ext cx="12950" cy="13450"/>
            </a:xfrm>
            <a:custGeom>
              <a:avLst/>
              <a:gdLst/>
              <a:ahLst/>
              <a:cxnLst/>
              <a:rect l="l" t="t" r="r" b="b"/>
              <a:pathLst>
                <a:path w="518" h="53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20" y="60"/>
                    <a:pt x="1" y="160"/>
                    <a:pt x="160" y="538"/>
                  </a:cubicBezTo>
                  <a:cubicBezTo>
                    <a:pt x="359" y="438"/>
                    <a:pt x="419" y="18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9"/>
            <p:cNvSpPr/>
            <p:nvPr/>
          </p:nvSpPr>
          <p:spPr>
            <a:xfrm>
              <a:off x="5165925" y="4586675"/>
              <a:ext cx="12450" cy="7925"/>
            </a:xfrm>
            <a:custGeom>
              <a:avLst/>
              <a:gdLst/>
              <a:ahLst/>
              <a:cxnLst/>
              <a:rect l="l" t="t" r="r" b="b"/>
              <a:pathLst>
                <a:path w="498" h="317" extrusionOk="0">
                  <a:moveTo>
                    <a:pt x="0" y="0"/>
                  </a:moveTo>
                  <a:cubicBezTo>
                    <a:pt x="17" y="151"/>
                    <a:pt x="20" y="316"/>
                    <a:pt x="164" y="316"/>
                  </a:cubicBezTo>
                  <a:cubicBezTo>
                    <a:pt x="190" y="316"/>
                    <a:pt x="222" y="311"/>
                    <a:pt x="259" y="298"/>
                  </a:cubicBezTo>
                  <a:cubicBezTo>
                    <a:pt x="418" y="279"/>
                    <a:pt x="498" y="13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9"/>
            <p:cNvSpPr/>
            <p:nvPr/>
          </p:nvSpPr>
          <p:spPr>
            <a:xfrm>
              <a:off x="5313625" y="4669725"/>
              <a:ext cx="15450" cy="5050"/>
            </a:xfrm>
            <a:custGeom>
              <a:avLst/>
              <a:gdLst/>
              <a:ahLst/>
              <a:cxnLst/>
              <a:rect l="l" t="t" r="r" b="b"/>
              <a:pathLst>
                <a:path w="618" h="202" extrusionOk="0">
                  <a:moveTo>
                    <a:pt x="398" y="0"/>
                  </a:moveTo>
                  <a:cubicBezTo>
                    <a:pt x="299" y="0"/>
                    <a:pt x="180" y="40"/>
                    <a:pt x="80" y="40"/>
                  </a:cubicBezTo>
                  <a:lnTo>
                    <a:pt x="20" y="80"/>
                  </a:lnTo>
                  <a:cubicBezTo>
                    <a:pt x="1" y="100"/>
                    <a:pt x="1" y="139"/>
                    <a:pt x="60" y="179"/>
                  </a:cubicBezTo>
                  <a:cubicBezTo>
                    <a:pt x="120" y="199"/>
                    <a:pt x="180" y="199"/>
                    <a:pt x="259" y="199"/>
                  </a:cubicBezTo>
                  <a:cubicBezTo>
                    <a:pt x="274" y="196"/>
                    <a:pt x="290" y="196"/>
                    <a:pt x="306" y="196"/>
                  </a:cubicBezTo>
                  <a:cubicBezTo>
                    <a:pt x="347" y="196"/>
                    <a:pt x="389" y="202"/>
                    <a:pt x="431" y="202"/>
                  </a:cubicBezTo>
                  <a:cubicBezTo>
                    <a:pt x="498" y="202"/>
                    <a:pt x="564" y="185"/>
                    <a:pt x="617" y="100"/>
                  </a:cubicBezTo>
                  <a:cubicBezTo>
                    <a:pt x="558" y="80"/>
                    <a:pt x="478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9"/>
            <p:cNvSpPr/>
            <p:nvPr/>
          </p:nvSpPr>
          <p:spPr>
            <a:xfrm>
              <a:off x="5278325" y="4665725"/>
              <a:ext cx="14925" cy="9975"/>
            </a:xfrm>
            <a:custGeom>
              <a:avLst/>
              <a:gdLst/>
              <a:ahLst/>
              <a:cxnLst/>
              <a:rect l="l" t="t" r="r" b="b"/>
              <a:pathLst>
                <a:path w="597" h="399" extrusionOk="0">
                  <a:moveTo>
                    <a:pt x="597" y="1"/>
                  </a:moveTo>
                  <a:cubicBezTo>
                    <a:pt x="478" y="1"/>
                    <a:pt x="378" y="21"/>
                    <a:pt x="239" y="21"/>
                  </a:cubicBezTo>
                  <a:cubicBezTo>
                    <a:pt x="219" y="21"/>
                    <a:pt x="199" y="41"/>
                    <a:pt x="139" y="61"/>
                  </a:cubicBezTo>
                  <a:cubicBezTo>
                    <a:pt x="80" y="140"/>
                    <a:pt x="0" y="240"/>
                    <a:pt x="80" y="359"/>
                  </a:cubicBezTo>
                  <a:lnTo>
                    <a:pt x="100" y="399"/>
                  </a:lnTo>
                  <a:cubicBezTo>
                    <a:pt x="338" y="339"/>
                    <a:pt x="517" y="24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9"/>
            <p:cNvSpPr/>
            <p:nvPr/>
          </p:nvSpPr>
          <p:spPr>
            <a:xfrm>
              <a:off x="5407125" y="456925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120" y="1"/>
                  </a:moveTo>
                  <a:cubicBezTo>
                    <a:pt x="60" y="1"/>
                    <a:pt x="0" y="41"/>
                    <a:pt x="0" y="80"/>
                  </a:cubicBezTo>
                  <a:cubicBezTo>
                    <a:pt x="13" y="141"/>
                    <a:pt x="55" y="165"/>
                    <a:pt x="104" y="165"/>
                  </a:cubicBezTo>
                  <a:cubicBezTo>
                    <a:pt x="135" y="165"/>
                    <a:pt x="169" y="155"/>
                    <a:pt x="199" y="140"/>
                  </a:cubicBezTo>
                  <a:cubicBezTo>
                    <a:pt x="239" y="120"/>
                    <a:pt x="319" y="4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9"/>
            <p:cNvSpPr/>
            <p:nvPr/>
          </p:nvSpPr>
          <p:spPr>
            <a:xfrm>
              <a:off x="5438450" y="4552125"/>
              <a:ext cx="8475" cy="4225"/>
            </a:xfrm>
            <a:custGeom>
              <a:avLst/>
              <a:gdLst/>
              <a:ahLst/>
              <a:cxnLst/>
              <a:rect l="l" t="t" r="r" b="b"/>
              <a:pathLst>
                <a:path w="339" h="169" extrusionOk="0">
                  <a:moveTo>
                    <a:pt x="104" y="1"/>
                  </a:moveTo>
                  <a:cubicBezTo>
                    <a:pt x="70" y="1"/>
                    <a:pt x="35" y="4"/>
                    <a:pt x="1" y="9"/>
                  </a:cubicBezTo>
                  <a:cubicBezTo>
                    <a:pt x="60" y="129"/>
                    <a:pt x="200" y="169"/>
                    <a:pt x="339" y="169"/>
                  </a:cubicBezTo>
                  <a:cubicBezTo>
                    <a:pt x="294" y="34"/>
                    <a:pt x="205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9"/>
            <p:cNvSpPr/>
            <p:nvPr/>
          </p:nvSpPr>
          <p:spPr>
            <a:xfrm>
              <a:off x="5249475" y="4609800"/>
              <a:ext cx="5575" cy="3750"/>
            </a:xfrm>
            <a:custGeom>
              <a:avLst/>
              <a:gdLst/>
              <a:ahLst/>
              <a:cxnLst/>
              <a:rect l="l" t="t" r="r" b="b"/>
              <a:pathLst>
                <a:path w="223" h="150" extrusionOk="0">
                  <a:moveTo>
                    <a:pt x="165" y="1"/>
                  </a:moveTo>
                  <a:cubicBezTo>
                    <a:pt x="129" y="1"/>
                    <a:pt x="51" y="82"/>
                    <a:pt x="0" y="149"/>
                  </a:cubicBezTo>
                  <a:cubicBezTo>
                    <a:pt x="16" y="134"/>
                    <a:pt x="41" y="130"/>
                    <a:pt x="68" y="130"/>
                  </a:cubicBezTo>
                  <a:cubicBezTo>
                    <a:pt x="89" y="130"/>
                    <a:pt x="110" y="132"/>
                    <a:pt x="130" y="132"/>
                  </a:cubicBezTo>
                  <a:cubicBezTo>
                    <a:pt x="184" y="132"/>
                    <a:pt x="223" y="118"/>
                    <a:pt x="179" y="10"/>
                  </a:cubicBezTo>
                  <a:cubicBezTo>
                    <a:pt x="176" y="4"/>
                    <a:pt x="171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9"/>
            <p:cNvSpPr/>
            <p:nvPr/>
          </p:nvSpPr>
          <p:spPr>
            <a:xfrm>
              <a:off x="5306675" y="4670700"/>
              <a:ext cx="8975" cy="3525"/>
            </a:xfrm>
            <a:custGeom>
              <a:avLst/>
              <a:gdLst/>
              <a:ahLst/>
              <a:cxnLst/>
              <a:rect l="l" t="t" r="r" b="b"/>
              <a:pathLst>
                <a:path w="359" h="141" extrusionOk="0">
                  <a:moveTo>
                    <a:pt x="358" y="1"/>
                  </a:moveTo>
                  <a:cubicBezTo>
                    <a:pt x="199" y="1"/>
                    <a:pt x="80" y="21"/>
                    <a:pt x="0" y="140"/>
                  </a:cubicBezTo>
                  <a:lnTo>
                    <a:pt x="338" y="140"/>
                  </a:lnTo>
                  <a:cubicBezTo>
                    <a:pt x="338" y="100"/>
                    <a:pt x="358" y="4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9"/>
            <p:cNvSpPr/>
            <p:nvPr/>
          </p:nvSpPr>
          <p:spPr>
            <a:xfrm>
              <a:off x="5205700" y="462197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0"/>
                  </a:moveTo>
                  <a:cubicBezTo>
                    <a:pt x="200" y="0"/>
                    <a:pt x="61" y="20"/>
                    <a:pt x="1" y="179"/>
                  </a:cubicBezTo>
                  <a:cubicBezTo>
                    <a:pt x="140" y="179"/>
                    <a:pt x="259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9"/>
            <p:cNvSpPr/>
            <p:nvPr/>
          </p:nvSpPr>
          <p:spPr>
            <a:xfrm>
              <a:off x="5196750" y="46264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0"/>
                  </a:moveTo>
                  <a:cubicBezTo>
                    <a:pt x="220" y="0"/>
                    <a:pt x="80" y="20"/>
                    <a:pt x="1" y="140"/>
                  </a:cubicBezTo>
                  <a:cubicBezTo>
                    <a:pt x="100" y="140"/>
                    <a:pt x="220" y="120"/>
                    <a:pt x="319" y="120"/>
                  </a:cubicBezTo>
                  <a:cubicBezTo>
                    <a:pt x="319" y="100"/>
                    <a:pt x="359" y="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9"/>
            <p:cNvSpPr/>
            <p:nvPr/>
          </p:nvSpPr>
          <p:spPr>
            <a:xfrm>
              <a:off x="5214175" y="4617500"/>
              <a:ext cx="9450" cy="4125"/>
            </a:xfrm>
            <a:custGeom>
              <a:avLst/>
              <a:gdLst/>
              <a:ahLst/>
              <a:cxnLst/>
              <a:rect l="l" t="t" r="r" b="b"/>
              <a:pathLst>
                <a:path w="378" h="165" extrusionOk="0">
                  <a:moveTo>
                    <a:pt x="378" y="0"/>
                  </a:moveTo>
                  <a:cubicBezTo>
                    <a:pt x="219" y="0"/>
                    <a:pt x="100" y="40"/>
                    <a:pt x="0" y="160"/>
                  </a:cubicBezTo>
                  <a:cubicBezTo>
                    <a:pt x="25" y="163"/>
                    <a:pt x="50" y="164"/>
                    <a:pt x="74" y="164"/>
                  </a:cubicBezTo>
                  <a:cubicBezTo>
                    <a:pt x="202" y="164"/>
                    <a:pt x="311" y="118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9"/>
            <p:cNvSpPr/>
            <p:nvPr/>
          </p:nvSpPr>
          <p:spPr>
            <a:xfrm>
              <a:off x="5240525" y="4687750"/>
              <a:ext cx="8475" cy="4025"/>
            </a:xfrm>
            <a:custGeom>
              <a:avLst/>
              <a:gdLst/>
              <a:ahLst/>
              <a:cxnLst/>
              <a:rect l="l" t="t" r="r" b="b"/>
              <a:pathLst>
                <a:path w="339" h="161" extrusionOk="0">
                  <a:moveTo>
                    <a:pt x="238" y="1"/>
                  </a:moveTo>
                  <a:cubicBezTo>
                    <a:pt x="136" y="1"/>
                    <a:pt x="46" y="49"/>
                    <a:pt x="0" y="154"/>
                  </a:cubicBezTo>
                  <a:cubicBezTo>
                    <a:pt x="29" y="159"/>
                    <a:pt x="57" y="161"/>
                    <a:pt x="84" y="161"/>
                  </a:cubicBezTo>
                  <a:cubicBezTo>
                    <a:pt x="187" y="161"/>
                    <a:pt x="275" y="126"/>
                    <a:pt x="339" y="15"/>
                  </a:cubicBezTo>
                  <a:cubicBezTo>
                    <a:pt x="305" y="5"/>
                    <a:pt x="271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9"/>
            <p:cNvSpPr/>
            <p:nvPr/>
          </p:nvSpPr>
          <p:spPr>
            <a:xfrm>
              <a:off x="5232075" y="459512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8" y="0"/>
                  </a:moveTo>
                  <a:lnTo>
                    <a:pt x="358" y="0"/>
                  </a:lnTo>
                  <a:cubicBezTo>
                    <a:pt x="199" y="40"/>
                    <a:pt x="80" y="80"/>
                    <a:pt x="0" y="199"/>
                  </a:cubicBezTo>
                  <a:cubicBezTo>
                    <a:pt x="159" y="199"/>
                    <a:pt x="279" y="15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9"/>
            <p:cNvSpPr/>
            <p:nvPr/>
          </p:nvSpPr>
          <p:spPr>
            <a:xfrm>
              <a:off x="5252950" y="4682150"/>
              <a:ext cx="8475" cy="5350"/>
            </a:xfrm>
            <a:custGeom>
              <a:avLst/>
              <a:gdLst/>
              <a:ahLst/>
              <a:cxnLst/>
              <a:rect l="l" t="t" r="r" b="b"/>
              <a:pathLst>
                <a:path w="339" h="214" extrusionOk="0">
                  <a:moveTo>
                    <a:pt x="339" y="0"/>
                  </a:moveTo>
                  <a:cubicBezTo>
                    <a:pt x="200" y="0"/>
                    <a:pt x="60" y="80"/>
                    <a:pt x="1" y="199"/>
                  </a:cubicBezTo>
                  <a:cubicBezTo>
                    <a:pt x="36" y="208"/>
                    <a:pt x="72" y="213"/>
                    <a:pt x="106" y="213"/>
                  </a:cubicBezTo>
                  <a:cubicBezTo>
                    <a:pt x="224" y="213"/>
                    <a:pt x="323" y="155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9"/>
            <p:cNvSpPr/>
            <p:nvPr/>
          </p:nvSpPr>
          <p:spPr>
            <a:xfrm>
              <a:off x="5231575" y="4691600"/>
              <a:ext cx="8975" cy="4625"/>
            </a:xfrm>
            <a:custGeom>
              <a:avLst/>
              <a:gdLst/>
              <a:ahLst/>
              <a:cxnLst/>
              <a:rect l="l" t="t" r="r" b="b"/>
              <a:pathLst>
                <a:path w="359" h="185" extrusionOk="0">
                  <a:moveTo>
                    <a:pt x="358" y="0"/>
                  </a:moveTo>
                  <a:cubicBezTo>
                    <a:pt x="259" y="0"/>
                    <a:pt x="120" y="20"/>
                    <a:pt x="20" y="20"/>
                  </a:cubicBezTo>
                  <a:cubicBezTo>
                    <a:pt x="20" y="80"/>
                    <a:pt x="20" y="160"/>
                    <a:pt x="0" y="179"/>
                  </a:cubicBezTo>
                  <a:cubicBezTo>
                    <a:pt x="25" y="183"/>
                    <a:pt x="49" y="184"/>
                    <a:pt x="71" y="184"/>
                  </a:cubicBezTo>
                  <a:cubicBezTo>
                    <a:pt x="195" y="184"/>
                    <a:pt x="291" y="135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9"/>
            <p:cNvSpPr/>
            <p:nvPr/>
          </p:nvSpPr>
          <p:spPr>
            <a:xfrm>
              <a:off x="5253450" y="4692100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9" y="0"/>
                  </a:moveTo>
                  <a:cubicBezTo>
                    <a:pt x="219" y="0"/>
                    <a:pt x="100" y="40"/>
                    <a:pt x="1" y="159"/>
                  </a:cubicBezTo>
                  <a:cubicBezTo>
                    <a:pt x="140" y="159"/>
                    <a:pt x="279" y="14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9"/>
            <p:cNvSpPr/>
            <p:nvPr/>
          </p:nvSpPr>
          <p:spPr>
            <a:xfrm>
              <a:off x="5223125" y="4696075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358" y="0"/>
                  </a:moveTo>
                  <a:cubicBezTo>
                    <a:pt x="219" y="0"/>
                    <a:pt x="60" y="20"/>
                    <a:pt x="0" y="179"/>
                  </a:cubicBezTo>
                  <a:cubicBezTo>
                    <a:pt x="27" y="183"/>
                    <a:pt x="53" y="186"/>
                    <a:pt x="79" y="186"/>
                  </a:cubicBezTo>
                  <a:cubicBezTo>
                    <a:pt x="185" y="186"/>
                    <a:pt x="278" y="145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9"/>
            <p:cNvSpPr/>
            <p:nvPr/>
          </p:nvSpPr>
          <p:spPr>
            <a:xfrm>
              <a:off x="5157475" y="4587150"/>
              <a:ext cx="4000" cy="2100"/>
            </a:xfrm>
            <a:custGeom>
              <a:avLst/>
              <a:gdLst/>
              <a:ahLst/>
              <a:cxnLst/>
              <a:rect l="l" t="t" r="r" b="b"/>
              <a:pathLst>
                <a:path w="160" h="84" extrusionOk="0">
                  <a:moveTo>
                    <a:pt x="0" y="1"/>
                  </a:moveTo>
                  <a:cubicBezTo>
                    <a:pt x="29" y="58"/>
                    <a:pt x="53" y="83"/>
                    <a:pt x="76" y="83"/>
                  </a:cubicBezTo>
                  <a:cubicBezTo>
                    <a:pt x="102" y="83"/>
                    <a:pt x="128" y="53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9"/>
            <p:cNvSpPr/>
            <p:nvPr/>
          </p:nvSpPr>
          <p:spPr>
            <a:xfrm>
              <a:off x="5245500" y="4587575"/>
              <a:ext cx="5000" cy="3600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169" y="1"/>
                  </a:moveTo>
                  <a:cubicBezTo>
                    <a:pt x="87" y="1"/>
                    <a:pt x="36" y="72"/>
                    <a:pt x="0" y="143"/>
                  </a:cubicBezTo>
                  <a:cubicBezTo>
                    <a:pt x="100" y="143"/>
                    <a:pt x="140" y="103"/>
                    <a:pt x="199" y="4"/>
                  </a:cubicBezTo>
                  <a:cubicBezTo>
                    <a:pt x="189" y="2"/>
                    <a:pt x="179" y="1"/>
                    <a:pt x="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9"/>
            <p:cNvSpPr/>
            <p:nvPr/>
          </p:nvSpPr>
          <p:spPr>
            <a:xfrm>
              <a:off x="5226100" y="46001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0"/>
                  </a:moveTo>
                  <a:cubicBezTo>
                    <a:pt x="140" y="0"/>
                    <a:pt x="40" y="60"/>
                    <a:pt x="0" y="159"/>
                  </a:cubicBezTo>
                  <a:cubicBezTo>
                    <a:pt x="100" y="159"/>
                    <a:pt x="179" y="10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9"/>
            <p:cNvSpPr/>
            <p:nvPr/>
          </p:nvSpPr>
          <p:spPr>
            <a:xfrm>
              <a:off x="5289250" y="46791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cubicBezTo>
                    <a:pt x="100" y="20"/>
                    <a:pt x="61" y="80"/>
                    <a:pt x="1" y="119"/>
                  </a:cubicBezTo>
                  <a:cubicBezTo>
                    <a:pt x="61" y="80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9"/>
            <p:cNvSpPr/>
            <p:nvPr/>
          </p:nvSpPr>
          <p:spPr>
            <a:xfrm>
              <a:off x="5275825" y="468412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220" y="1"/>
                  </a:moveTo>
                  <a:cubicBezTo>
                    <a:pt x="120" y="1"/>
                    <a:pt x="41" y="61"/>
                    <a:pt x="1" y="120"/>
                  </a:cubicBezTo>
                  <a:cubicBezTo>
                    <a:pt x="80" y="81"/>
                    <a:pt x="140" y="6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9"/>
            <p:cNvSpPr/>
            <p:nvPr/>
          </p:nvSpPr>
          <p:spPr>
            <a:xfrm>
              <a:off x="5266875" y="4688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40"/>
                    <a:pt x="80" y="100"/>
                    <a:pt x="1" y="119"/>
                  </a:cubicBezTo>
                  <a:cubicBezTo>
                    <a:pt x="60" y="139"/>
                    <a:pt x="100" y="139"/>
                    <a:pt x="160" y="139"/>
                  </a:cubicBezTo>
                  <a:cubicBezTo>
                    <a:pt x="180" y="100"/>
                    <a:pt x="20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9"/>
            <p:cNvSpPr/>
            <p:nvPr/>
          </p:nvSpPr>
          <p:spPr>
            <a:xfrm>
              <a:off x="5298200" y="46747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0"/>
                    <a:pt x="21" y="60"/>
                    <a:pt x="1" y="139"/>
                  </a:cubicBezTo>
                  <a:cubicBezTo>
                    <a:pt x="80" y="139"/>
                    <a:pt x="14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9"/>
            <p:cNvSpPr/>
            <p:nvPr/>
          </p:nvSpPr>
          <p:spPr>
            <a:xfrm>
              <a:off x="5236050" y="47015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40" y="60"/>
                    <a:pt x="80" y="8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9"/>
            <p:cNvSpPr/>
            <p:nvPr/>
          </p:nvSpPr>
          <p:spPr>
            <a:xfrm>
              <a:off x="5244500" y="469707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40" y="0"/>
                    <a:pt x="80" y="60"/>
                    <a:pt x="0" y="139"/>
                  </a:cubicBezTo>
                  <a:cubicBezTo>
                    <a:pt x="80" y="80"/>
                    <a:pt x="160" y="6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9"/>
            <p:cNvSpPr/>
            <p:nvPr/>
          </p:nvSpPr>
          <p:spPr>
            <a:xfrm>
              <a:off x="5297725" y="465727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cubicBezTo>
                    <a:pt x="99" y="41"/>
                    <a:pt x="20" y="60"/>
                    <a:pt x="0" y="160"/>
                  </a:cubicBezTo>
                  <a:cubicBezTo>
                    <a:pt x="99" y="140"/>
                    <a:pt x="13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9"/>
            <p:cNvSpPr/>
            <p:nvPr/>
          </p:nvSpPr>
          <p:spPr>
            <a:xfrm>
              <a:off x="5293225" y="46612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81" y="21"/>
                    <a:pt x="21" y="81"/>
                    <a:pt x="1" y="180"/>
                  </a:cubicBezTo>
                  <a:cubicBezTo>
                    <a:pt x="100" y="140"/>
                    <a:pt x="14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9"/>
            <p:cNvSpPr/>
            <p:nvPr/>
          </p:nvSpPr>
          <p:spPr>
            <a:xfrm>
              <a:off x="5292750" y="47060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cubicBezTo>
                    <a:pt x="100" y="0"/>
                    <a:pt x="40" y="40"/>
                    <a:pt x="0" y="120"/>
                  </a:cubicBezTo>
                  <a:cubicBezTo>
                    <a:pt x="60" y="100"/>
                    <a:pt x="13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9"/>
            <p:cNvSpPr/>
            <p:nvPr/>
          </p:nvSpPr>
          <p:spPr>
            <a:xfrm>
              <a:off x="5227100" y="4236050"/>
              <a:ext cx="40800" cy="3750"/>
            </a:xfrm>
            <a:custGeom>
              <a:avLst/>
              <a:gdLst/>
              <a:ahLst/>
              <a:cxnLst/>
              <a:rect l="l" t="t" r="r" b="b"/>
              <a:pathLst>
                <a:path w="1632" h="150" extrusionOk="0">
                  <a:moveTo>
                    <a:pt x="40" y="1"/>
                  </a:moveTo>
                  <a:cubicBezTo>
                    <a:pt x="0" y="40"/>
                    <a:pt x="0" y="100"/>
                    <a:pt x="40" y="120"/>
                  </a:cubicBezTo>
                  <a:cubicBezTo>
                    <a:pt x="299" y="120"/>
                    <a:pt x="562" y="150"/>
                    <a:pt x="828" y="150"/>
                  </a:cubicBezTo>
                  <a:cubicBezTo>
                    <a:pt x="1094" y="150"/>
                    <a:pt x="1363" y="120"/>
                    <a:pt x="1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9"/>
            <p:cNvSpPr/>
            <p:nvPr/>
          </p:nvSpPr>
          <p:spPr>
            <a:xfrm>
              <a:off x="5390225" y="4217975"/>
              <a:ext cx="35825" cy="4950"/>
            </a:xfrm>
            <a:custGeom>
              <a:avLst/>
              <a:gdLst/>
              <a:ahLst/>
              <a:cxnLst/>
              <a:rect l="l" t="t" r="r" b="b"/>
              <a:pathLst>
                <a:path w="1433" h="198" extrusionOk="0">
                  <a:moveTo>
                    <a:pt x="634" y="1"/>
                  </a:moveTo>
                  <a:cubicBezTo>
                    <a:pt x="422" y="1"/>
                    <a:pt x="209" y="36"/>
                    <a:pt x="0" y="167"/>
                  </a:cubicBezTo>
                  <a:cubicBezTo>
                    <a:pt x="159" y="187"/>
                    <a:pt x="321" y="198"/>
                    <a:pt x="482" y="198"/>
                  </a:cubicBezTo>
                  <a:cubicBezTo>
                    <a:pt x="805" y="198"/>
                    <a:pt x="1127" y="153"/>
                    <a:pt x="1432" y="47"/>
                  </a:cubicBezTo>
                  <a:lnTo>
                    <a:pt x="1432" y="47"/>
                  </a:lnTo>
                  <a:cubicBezTo>
                    <a:pt x="1410" y="48"/>
                    <a:pt x="1387" y="49"/>
                    <a:pt x="1364" y="49"/>
                  </a:cubicBezTo>
                  <a:cubicBezTo>
                    <a:pt x="1128" y="49"/>
                    <a:pt x="882" y="1"/>
                    <a:pt x="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9"/>
            <p:cNvSpPr/>
            <p:nvPr/>
          </p:nvSpPr>
          <p:spPr>
            <a:xfrm>
              <a:off x="5275825" y="4231600"/>
              <a:ext cx="18425" cy="4825"/>
            </a:xfrm>
            <a:custGeom>
              <a:avLst/>
              <a:gdLst/>
              <a:ahLst/>
              <a:cxnLst/>
              <a:rect l="l" t="t" r="r" b="b"/>
              <a:pathLst>
                <a:path w="737" h="193" extrusionOk="0">
                  <a:moveTo>
                    <a:pt x="405" y="1"/>
                  </a:moveTo>
                  <a:cubicBezTo>
                    <a:pt x="257" y="1"/>
                    <a:pt x="113" y="32"/>
                    <a:pt x="1" y="179"/>
                  </a:cubicBezTo>
                  <a:cubicBezTo>
                    <a:pt x="66" y="188"/>
                    <a:pt x="130" y="193"/>
                    <a:pt x="192" y="193"/>
                  </a:cubicBezTo>
                  <a:cubicBezTo>
                    <a:pt x="391" y="193"/>
                    <a:pt x="570" y="141"/>
                    <a:pt x="737" y="20"/>
                  </a:cubicBezTo>
                  <a:cubicBezTo>
                    <a:pt x="633" y="20"/>
                    <a:pt x="518" y="1"/>
                    <a:pt x="4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9"/>
            <p:cNvSpPr/>
            <p:nvPr/>
          </p:nvSpPr>
          <p:spPr>
            <a:xfrm>
              <a:off x="5363350" y="4223050"/>
              <a:ext cx="18925" cy="3575"/>
            </a:xfrm>
            <a:custGeom>
              <a:avLst/>
              <a:gdLst/>
              <a:ahLst/>
              <a:cxnLst/>
              <a:rect l="l" t="t" r="r" b="b"/>
              <a:pathLst>
                <a:path w="757" h="143" extrusionOk="0">
                  <a:moveTo>
                    <a:pt x="382" y="1"/>
                  </a:moveTo>
                  <a:cubicBezTo>
                    <a:pt x="246" y="1"/>
                    <a:pt x="115" y="28"/>
                    <a:pt x="1" y="143"/>
                  </a:cubicBezTo>
                  <a:cubicBezTo>
                    <a:pt x="279" y="123"/>
                    <a:pt x="518" y="143"/>
                    <a:pt x="757" y="23"/>
                  </a:cubicBezTo>
                  <a:cubicBezTo>
                    <a:pt x="634" y="23"/>
                    <a:pt x="50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9"/>
            <p:cNvSpPr/>
            <p:nvPr/>
          </p:nvSpPr>
          <p:spPr>
            <a:xfrm>
              <a:off x="5104750" y="4254025"/>
              <a:ext cx="14950" cy="4150"/>
            </a:xfrm>
            <a:custGeom>
              <a:avLst/>
              <a:gdLst/>
              <a:ahLst/>
              <a:cxnLst/>
              <a:rect l="l" t="t" r="r" b="b"/>
              <a:pathLst>
                <a:path w="598" h="166" extrusionOk="0">
                  <a:moveTo>
                    <a:pt x="366" y="1"/>
                  </a:moveTo>
                  <a:cubicBezTo>
                    <a:pt x="236" y="1"/>
                    <a:pt x="114" y="31"/>
                    <a:pt x="1" y="157"/>
                  </a:cubicBezTo>
                  <a:cubicBezTo>
                    <a:pt x="58" y="162"/>
                    <a:pt x="114" y="166"/>
                    <a:pt x="168" y="166"/>
                  </a:cubicBezTo>
                  <a:cubicBezTo>
                    <a:pt x="322" y="166"/>
                    <a:pt x="465" y="135"/>
                    <a:pt x="597" y="18"/>
                  </a:cubicBezTo>
                  <a:cubicBezTo>
                    <a:pt x="518" y="10"/>
                    <a:pt x="440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9"/>
            <p:cNvSpPr/>
            <p:nvPr/>
          </p:nvSpPr>
          <p:spPr>
            <a:xfrm>
              <a:off x="5205700" y="4240825"/>
              <a:ext cx="13950" cy="4075"/>
            </a:xfrm>
            <a:custGeom>
              <a:avLst/>
              <a:gdLst/>
              <a:ahLst/>
              <a:cxnLst/>
              <a:rect l="l" t="t" r="r" b="b"/>
              <a:pathLst>
                <a:path w="558" h="163" extrusionOk="0">
                  <a:moveTo>
                    <a:pt x="322" y="0"/>
                  </a:moveTo>
                  <a:cubicBezTo>
                    <a:pt x="198" y="0"/>
                    <a:pt x="88" y="23"/>
                    <a:pt x="1" y="148"/>
                  </a:cubicBezTo>
                  <a:cubicBezTo>
                    <a:pt x="54" y="157"/>
                    <a:pt x="105" y="162"/>
                    <a:pt x="153" y="162"/>
                  </a:cubicBezTo>
                  <a:cubicBezTo>
                    <a:pt x="305" y="162"/>
                    <a:pt x="437" y="114"/>
                    <a:pt x="558" y="9"/>
                  </a:cubicBezTo>
                  <a:cubicBezTo>
                    <a:pt x="476" y="9"/>
                    <a:pt x="397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9"/>
            <p:cNvSpPr/>
            <p:nvPr/>
          </p:nvSpPr>
          <p:spPr>
            <a:xfrm>
              <a:off x="5284275" y="4260050"/>
              <a:ext cx="5000" cy="1900"/>
            </a:xfrm>
            <a:custGeom>
              <a:avLst/>
              <a:gdLst/>
              <a:ahLst/>
              <a:cxnLst/>
              <a:rect l="l" t="t" r="r" b="b"/>
              <a:pathLst>
                <a:path w="200" h="76" extrusionOk="0">
                  <a:moveTo>
                    <a:pt x="115" y="0"/>
                  </a:moveTo>
                  <a:cubicBezTo>
                    <a:pt x="80" y="0"/>
                    <a:pt x="41" y="25"/>
                    <a:pt x="1" y="75"/>
                  </a:cubicBezTo>
                  <a:lnTo>
                    <a:pt x="200" y="75"/>
                  </a:lnTo>
                  <a:cubicBezTo>
                    <a:pt x="180" y="25"/>
                    <a:pt x="150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9"/>
            <p:cNvSpPr/>
            <p:nvPr/>
          </p:nvSpPr>
          <p:spPr>
            <a:xfrm>
              <a:off x="4859075" y="39913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40"/>
                    <a:pt x="120" y="80"/>
                    <a:pt x="180" y="140"/>
                  </a:cubicBezTo>
                  <a:cubicBezTo>
                    <a:pt x="140" y="8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9"/>
            <p:cNvSpPr/>
            <p:nvPr/>
          </p:nvSpPr>
          <p:spPr>
            <a:xfrm>
              <a:off x="4849625" y="398690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40"/>
                    <a:pt x="40" y="100"/>
                    <a:pt x="40" y="140"/>
                  </a:cubicBezTo>
                  <a:lnTo>
                    <a:pt x="220" y="140"/>
                  </a:lnTo>
                  <a:cubicBezTo>
                    <a:pt x="160" y="10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9"/>
            <p:cNvSpPr/>
            <p:nvPr/>
          </p:nvSpPr>
          <p:spPr>
            <a:xfrm>
              <a:off x="4774050" y="403252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30" y="1"/>
                  </a:moveTo>
                  <a:cubicBezTo>
                    <a:pt x="18" y="1"/>
                    <a:pt x="8" y="10"/>
                    <a:pt x="0" y="25"/>
                  </a:cubicBezTo>
                  <a:cubicBezTo>
                    <a:pt x="0" y="65"/>
                    <a:pt x="60" y="65"/>
                    <a:pt x="80" y="85"/>
                  </a:cubicBezTo>
                  <a:cubicBezTo>
                    <a:pt x="67" y="24"/>
                    <a:pt x="4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9"/>
            <p:cNvSpPr/>
            <p:nvPr/>
          </p:nvSpPr>
          <p:spPr>
            <a:xfrm>
              <a:off x="4903350" y="4025050"/>
              <a:ext cx="12950" cy="5150"/>
            </a:xfrm>
            <a:custGeom>
              <a:avLst/>
              <a:gdLst/>
              <a:ahLst/>
              <a:cxnLst/>
              <a:rect l="l" t="t" r="r" b="b"/>
              <a:pathLst>
                <a:path w="518" h="206" extrusionOk="0">
                  <a:moveTo>
                    <a:pt x="236" y="0"/>
                  </a:moveTo>
                  <a:cubicBezTo>
                    <a:pt x="161" y="0"/>
                    <a:pt x="80" y="18"/>
                    <a:pt x="0" y="26"/>
                  </a:cubicBezTo>
                  <a:cubicBezTo>
                    <a:pt x="100" y="192"/>
                    <a:pt x="254" y="206"/>
                    <a:pt x="418" y="206"/>
                  </a:cubicBezTo>
                  <a:cubicBezTo>
                    <a:pt x="451" y="206"/>
                    <a:pt x="484" y="205"/>
                    <a:pt x="517" y="205"/>
                  </a:cubicBezTo>
                  <a:cubicBezTo>
                    <a:pt x="446" y="39"/>
                    <a:pt x="347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9"/>
            <p:cNvSpPr/>
            <p:nvPr/>
          </p:nvSpPr>
          <p:spPr>
            <a:xfrm>
              <a:off x="4899850" y="4034650"/>
              <a:ext cx="8000" cy="3550"/>
            </a:xfrm>
            <a:custGeom>
              <a:avLst/>
              <a:gdLst/>
              <a:ahLst/>
              <a:cxnLst/>
              <a:rect l="l" t="t" r="r" b="b"/>
              <a:pathLst>
                <a:path w="320" h="142" extrusionOk="0">
                  <a:moveTo>
                    <a:pt x="1" y="0"/>
                  </a:moveTo>
                  <a:cubicBezTo>
                    <a:pt x="49" y="97"/>
                    <a:pt x="102" y="142"/>
                    <a:pt x="156" y="142"/>
                  </a:cubicBezTo>
                  <a:cubicBezTo>
                    <a:pt x="212" y="142"/>
                    <a:pt x="268" y="9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9"/>
            <p:cNvSpPr/>
            <p:nvPr/>
          </p:nvSpPr>
          <p:spPr>
            <a:xfrm>
              <a:off x="4947100" y="4087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60" y="1"/>
                  </a:moveTo>
                  <a:cubicBezTo>
                    <a:pt x="100" y="60"/>
                    <a:pt x="40" y="100"/>
                    <a:pt x="1" y="160"/>
                  </a:cubicBezTo>
                  <a:lnTo>
                    <a:pt x="200" y="160"/>
                  </a:lnTo>
                  <a:cubicBezTo>
                    <a:pt x="200" y="100"/>
                    <a:pt x="16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9"/>
            <p:cNvSpPr/>
            <p:nvPr/>
          </p:nvSpPr>
          <p:spPr>
            <a:xfrm>
              <a:off x="4365750" y="4467800"/>
              <a:ext cx="10450" cy="5300"/>
            </a:xfrm>
            <a:custGeom>
              <a:avLst/>
              <a:gdLst/>
              <a:ahLst/>
              <a:cxnLst/>
              <a:rect l="l" t="t" r="r" b="b"/>
              <a:pathLst>
                <a:path w="418" h="212" extrusionOk="0">
                  <a:moveTo>
                    <a:pt x="119" y="1"/>
                  </a:moveTo>
                  <a:cubicBezTo>
                    <a:pt x="80" y="60"/>
                    <a:pt x="0" y="120"/>
                    <a:pt x="100" y="180"/>
                  </a:cubicBezTo>
                  <a:cubicBezTo>
                    <a:pt x="133" y="202"/>
                    <a:pt x="166" y="212"/>
                    <a:pt x="199" y="212"/>
                  </a:cubicBezTo>
                  <a:cubicBezTo>
                    <a:pt x="282" y="212"/>
                    <a:pt x="360" y="146"/>
                    <a:pt x="418" y="60"/>
                  </a:cubicBezTo>
                  <a:cubicBezTo>
                    <a:pt x="318" y="21"/>
                    <a:pt x="219" y="2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9"/>
            <p:cNvSpPr/>
            <p:nvPr/>
          </p:nvSpPr>
          <p:spPr>
            <a:xfrm>
              <a:off x="5296725" y="4217650"/>
              <a:ext cx="58200" cy="5925"/>
            </a:xfrm>
            <a:custGeom>
              <a:avLst/>
              <a:gdLst/>
              <a:ahLst/>
              <a:cxnLst/>
              <a:rect l="l" t="t" r="r" b="b"/>
              <a:pathLst>
                <a:path w="2328" h="237" extrusionOk="0">
                  <a:moveTo>
                    <a:pt x="199" y="1"/>
                  </a:moveTo>
                  <a:cubicBezTo>
                    <a:pt x="139" y="60"/>
                    <a:pt x="80" y="140"/>
                    <a:pt x="0" y="180"/>
                  </a:cubicBezTo>
                  <a:cubicBezTo>
                    <a:pt x="498" y="219"/>
                    <a:pt x="995" y="219"/>
                    <a:pt x="1492" y="219"/>
                  </a:cubicBezTo>
                  <a:cubicBezTo>
                    <a:pt x="1608" y="219"/>
                    <a:pt x="1731" y="237"/>
                    <a:pt x="1852" y="237"/>
                  </a:cubicBezTo>
                  <a:cubicBezTo>
                    <a:pt x="2022" y="237"/>
                    <a:pt x="2188" y="203"/>
                    <a:pt x="2328" y="40"/>
                  </a:cubicBezTo>
                  <a:cubicBezTo>
                    <a:pt x="1631" y="21"/>
                    <a:pt x="935" y="2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9"/>
            <p:cNvSpPr/>
            <p:nvPr/>
          </p:nvSpPr>
          <p:spPr>
            <a:xfrm>
              <a:off x="5275325" y="4222125"/>
              <a:ext cx="22400" cy="5700"/>
            </a:xfrm>
            <a:custGeom>
              <a:avLst/>
              <a:gdLst/>
              <a:ahLst/>
              <a:cxnLst/>
              <a:rect l="l" t="t" r="r" b="b"/>
              <a:pathLst>
                <a:path w="896" h="228" extrusionOk="0">
                  <a:moveTo>
                    <a:pt x="896" y="1"/>
                  </a:moveTo>
                  <a:lnTo>
                    <a:pt x="896" y="1"/>
                  </a:lnTo>
                  <a:cubicBezTo>
                    <a:pt x="598" y="60"/>
                    <a:pt x="259" y="1"/>
                    <a:pt x="1" y="200"/>
                  </a:cubicBezTo>
                  <a:cubicBezTo>
                    <a:pt x="17" y="198"/>
                    <a:pt x="34" y="198"/>
                    <a:pt x="51" y="198"/>
                  </a:cubicBezTo>
                  <a:cubicBezTo>
                    <a:pt x="181" y="198"/>
                    <a:pt x="317" y="227"/>
                    <a:pt x="449" y="227"/>
                  </a:cubicBezTo>
                  <a:cubicBezTo>
                    <a:pt x="608" y="227"/>
                    <a:pt x="763" y="185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9"/>
            <p:cNvSpPr/>
            <p:nvPr/>
          </p:nvSpPr>
          <p:spPr>
            <a:xfrm>
              <a:off x="5261900" y="4223125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60" y="0"/>
                  </a:moveTo>
                  <a:cubicBezTo>
                    <a:pt x="41" y="40"/>
                    <a:pt x="1" y="100"/>
                    <a:pt x="1" y="140"/>
                  </a:cubicBezTo>
                  <a:lnTo>
                    <a:pt x="259" y="140"/>
                  </a:lnTo>
                  <a:cubicBezTo>
                    <a:pt x="180" y="100"/>
                    <a:pt x="14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9"/>
            <p:cNvSpPr/>
            <p:nvPr/>
          </p:nvSpPr>
          <p:spPr>
            <a:xfrm>
              <a:off x="5354900" y="4213675"/>
              <a:ext cx="13450" cy="4775"/>
            </a:xfrm>
            <a:custGeom>
              <a:avLst/>
              <a:gdLst/>
              <a:ahLst/>
              <a:cxnLst/>
              <a:rect l="l" t="t" r="r" b="b"/>
              <a:pathLst>
                <a:path w="538" h="191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20"/>
                    <a:pt x="200" y="20"/>
                    <a:pt x="40" y="20"/>
                  </a:cubicBezTo>
                  <a:cubicBezTo>
                    <a:pt x="21" y="80"/>
                    <a:pt x="21" y="120"/>
                    <a:pt x="1" y="180"/>
                  </a:cubicBezTo>
                  <a:cubicBezTo>
                    <a:pt x="58" y="185"/>
                    <a:pt x="117" y="191"/>
                    <a:pt x="175" y="191"/>
                  </a:cubicBezTo>
                  <a:cubicBezTo>
                    <a:pt x="318" y="191"/>
                    <a:pt x="453" y="156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9"/>
            <p:cNvSpPr/>
            <p:nvPr/>
          </p:nvSpPr>
          <p:spPr>
            <a:xfrm>
              <a:off x="5214175" y="4227100"/>
              <a:ext cx="22400" cy="4525"/>
            </a:xfrm>
            <a:custGeom>
              <a:avLst/>
              <a:gdLst/>
              <a:ahLst/>
              <a:cxnLst/>
              <a:rect l="l" t="t" r="r" b="b"/>
              <a:pathLst>
                <a:path w="896" h="181" extrusionOk="0">
                  <a:moveTo>
                    <a:pt x="60" y="1"/>
                  </a:moveTo>
                  <a:cubicBezTo>
                    <a:pt x="20" y="60"/>
                    <a:pt x="20" y="100"/>
                    <a:pt x="0" y="160"/>
                  </a:cubicBezTo>
                  <a:cubicBezTo>
                    <a:pt x="119" y="180"/>
                    <a:pt x="259" y="180"/>
                    <a:pt x="378" y="180"/>
                  </a:cubicBezTo>
                  <a:cubicBezTo>
                    <a:pt x="411" y="180"/>
                    <a:pt x="444" y="180"/>
                    <a:pt x="479" y="180"/>
                  </a:cubicBezTo>
                  <a:cubicBezTo>
                    <a:pt x="633" y="180"/>
                    <a:pt x="798" y="167"/>
                    <a:pt x="895" y="20"/>
                  </a:cubicBezTo>
                  <a:cubicBezTo>
                    <a:pt x="597" y="20"/>
                    <a:pt x="318" y="2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9"/>
            <p:cNvSpPr/>
            <p:nvPr/>
          </p:nvSpPr>
          <p:spPr>
            <a:xfrm>
              <a:off x="5244000" y="4226600"/>
              <a:ext cx="18925" cy="5000"/>
            </a:xfrm>
            <a:custGeom>
              <a:avLst/>
              <a:gdLst/>
              <a:ahLst/>
              <a:cxnLst/>
              <a:rect l="l" t="t" r="r" b="b"/>
              <a:pathLst>
                <a:path w="757" h="20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98" y="21"/>
                    <a:pt x="279" y="21"/>
                    <a:pt x="60" y="40"/>
                  </a:cubicBezTo>
                  <a:cubicBezTo>
                    <a:pt x="20" y="40"/>
                    <a:pt x="1" y="40"/>
                    <a:pt x="1" y="100"/>
                  </a:cubicBezTo>
                  <a:cubicBezTo>
                    <a:pt x="1" y="120"/>
                    <a:pt x="1" y="180"/>
                    <a:pt x="60" y="200"/>
                  </a:cubicBezTo>
                  <a:cubicBezTo>
                    <a:pt x="104" y="192"/>
                    <a:pt x="150" y="190"/>
                    <a:pt x="196" y="190"/>
                  </a:cubicBezTo>
                  <a:cubicBezTo>
                    <a:pt x="246" y="190"/>
                    <a:pt x="297" y="193"/>
                    <a:pt x="347" y="193"/>
                  </a:cubicBezTo>
                  <a:cubicBezTo>
                    <a:pt x="500" y="193"/>
                    <a:pt x="647" y="17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9"/>
            <p:cNvSpPr/>
            <p:nvPr/>
          </p:nvSpPr>
          <p:spPr>
            <a:xfrm>
              <a:off x="5241025" y="4227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00" y="1"/>
                    <a:pt x="40" y="20"/>
                    <a:pt x="0" y="40"/>
                  </a:cubicBezTo>
                  <a:cubicBezTo>
                    <a:pt x="40" y="80"/>
                    <a:pt x="120" y="140"/>
                    <a:pt x="179" y="18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9"/>
            <p:cNvSpPr/>
            <p:nvPr/>
          </p:nvSpPr>
          <p:spPr>
            <a:xfrm>
              <a:off x="5375300" y="4209700"/>
              <a:ext cx="19900" cy="6350"/>
            </a:xfrm>
            <a:custGeom>
              <a:avLst/>
              <a:gdLst/>
              <a:ahLst/>
              <a:cxnLst/>
              <a:rect l="l" t="t" r="r" b="b"/>
              <a:pathLst>
                <a:path w="796" h="254" extrusionOk="0">
                  <a:moveTo>
                    <a:pt x="40" y="0"/>
                  </a:moveTo>
                  <a:cubicBezTo>
                    <a:pt x="40" y="60"/>
                    <a:pt x="20" y="80"/>
                    <a:pt x="0" y="140"/>
                  </a:cubicBezTo>
                  <a:lnTo>
                    <a:pt x="40" y="179"/>
                  </a:lnTo>
                  <a:cubicBezTo>
                    <a:pt x="110" y="229"/>
                    <a:pt x="169" y="254"/>
                    <a:pt x="227" y="254"/>
                  </a:cubicBezTo>
                  <a:cubicBezTo>
                    <a:pt x="284" y="254"/>
                    <a:pt x="338" y="229"/>
                    <a:pt x="398" y="179"/>
                  </a:cubicBezTo>
                  <a:lnTo>
                    <a:pt x="736" y="179"/>
                  </a:lnTo>
                  <a:cubicBezTo>
                    <a:pt x="776" y="179"/>
                    <a:pt x="796" y="159"/>
                    <a:pt x="776" y="100"/>
                  </a:cubicBezTo>
                  <a:cubicBezTo>
                    <a:pt x="796" y="80"/>
                    <a:pt x="776" y="40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9"/>
            <p:cNvSpPr/>
            <p:nvPr/>
          </p:nvSpPr>
          <p:spPr>
            <a:xfrm>
              <a:off x="5401150" y="42092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59" y="0"/>
                  </a:moveTo>
                  <a:cubicBezTo>
                    <a:pt x="180" y="0"/>
                    <a:pt x="140" y="20"/>
                    <a:pt x="80" y="20"/>
                  </a:cubicBezTo>
                  <a:cubicBezTo>
                    <a:pt x="80" y="20"/>
                    <a:pt x="60" y="20"/>
                    <a:pt x="21" y="80"/>
                  </a:cubicBezTo>
                  <a:cubicBezTo>
                    <a:pt x="1" y="120"/>
                    <a:pt x="21" y="140"/>
                    <a:pt x="80" y="199"/>
                  </a:cubicBezTo>
                  <a:cubicBezTo>
                    <a:pt x="140" y="120"/>
                    <a:pt x="200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9"/>
            <p:cNvSpPr/>
            <p:nvPr/>
          </p:nvSpPr>
          <p:spPr>
            <a:xfrm>
              <a:off x="5398175" y="42097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20" y="0"/>
                    <a:pt x="80" y="0"/>
                    <a:pt x="60" y="40"/>
                  </a:cubicBezTo>
                  <a:cubicBezTo>
                    <a:pt x="20" y="40"/>
                    <a:pt x="20" y="60"/>
                    <a:pt x="0" y="80"/>
                  </a:cubicBezTo>
                  <a:cubicBezTo>
                    <a:pt x="0" y="100"/>
                    <a:pt x="0" y="159"/>
                    <a:pt x="60" y="179"/>
                  </a:cubicBezTo>
                  <a:lnTo>
                    <a:pt x="199" y="179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9"/>
            <p:cNvSpPr/>
            <p:nvPr/>
          </p:nvSpPr>
          <p:spPr>
            <a:xfrm>
              <a:off x="5394700" y="42097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59" y="159"/>
                  </a:lnTo>
                  <a:lnTo>
                    <a:pt x="159" y="0"/>
                  </a:lnTo>
                  <a:cubicBezTo>
                    <a:pt x="129" y="20"/>
                    <a:pt x="100" y="30"/>
                    <a:pt x="72" y="30"/>
                  </a:cubicBezTo>
                  <a:cubicBezTo>
                    <a:pt x="45" y="30"/>
                    <a:pt x="2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9"/>
            <p:cNvSpPr/>
            <p:nvPr/>
          </p:nvSpPr>
          <p:spPr>
            <a:xfrm>
              <a:off x="5126150" y="4232075"/>
              <a:ext cx="66150" cy="12450"/>
            </a:xfrm>
            <a:custGeom>
              <a:avLst/>
              <a:gdLst/>
              <a:ahLst/>
              <a:cxnLst/>
              <a:rect l="l" t="t" r="r" b="b"/>
              <a:pathLst>
                <a:path w="2646" h="498" extrusionOk="0">
                  <a:moveTo>
                    <a:pt x="736" y="1"/>
                  </a:moveTo>
                  <a:cubicBezTo>
                    <a:pt x="637" y="180"/>
                    <a:pt x="458" y="180"/>
                    <a:pt x="318" y="199"/>
                  </a:cubicBezTo>
                  <a:cubicBezTo>
                    <a:pt x="298" y="378"/>
                    <a:pt x="60" y="378"/>
                    <a:pt x="0" y="498"/>
                  </a:cubicBezTo>
                  <a:cubicBezTo>
                    <a:pt x="586" y="387"/>
                    <a:pt x="1197" y="327"/>
                    <a:pt x="1813" y="327"/>
                  </a:cubicBezTo>
                  <a:cubicBezTo>
                    <a:pt x="1971" y="327"/>
                    <a:pt x="2129" y="331"/>
                    <a:pt x="2288" y="339"/>
                  </a:cubicBezTo>
                  <a:cubicBezTo>
                    <a:pt x="2302" y="341"/>
                    <a:pt x="2316" y="342"/>
                    <a:pt x="2330" y="342"/>
                  </a:cubicBezTo>
                  <a:cubicBezTo>
                    <a:pt x="2451" y="342"/>
                    <a:pt x="2557" y="267"/>
                    <a:pt x="2646" y="160"/>
                  </a:cubicBezTo>
                  <a:cubicBezTo>
                    <a:pt x="2129" y="160"/>
                    <a:pt x="1611" y="160"/>
                    <a:pt x="1114" y="180"/>
                  </a:cubicBezTo>
                  <a:cubicBezTo>
                    <a:pt x="995" y="140"/>
                    <a:pt x="855" y="60"/>
                    <a:pt x="7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9"/>
            <p:cNvSpPr/>
            <p:nvPr/>
          </p:nvSpPr>
          <p:spPr>
            <a:xfrm>
              <a:off x="5191775" y="4231600"/>
              <a:ext cx="17925" cy="4950"/>
            </a:xfrm>
            <a:custGeom>
              <a:avLst/>
              <a:gdLst/>
              <a:ahLst/>
              <a:cxnLst/>
              <a:rect l="l" t="t" r="r" b="b"/>
              <a:pathLst>
                <a:path w="717" h="198" extrusionOk="0">
                  <a:moveTo>
                    <a:pt x="399" y="1"/>
                  </a:moveTo>
                  <a:cubicBezTo>
                    <a:pt x="261" y="1"/>
                    <a:pt x="125" y="32"/>
                    <a:pt x="1" y="179"/>
                  </a:cubicBezTo>
                  <a:cubicBezTo>
                    <a:pt x="113" y="179"/>
                    <a:pt x="226" y="197"/>
                    <a:pt x="333" y="197"/>
                  </a:cubicBezTo>
                  <a:cubicBezTo>
                    <a:pt x="473" y="197"/>
                    <a:pt x="605" y="166"/>
                    <a:pt x="717" y="20"/>
                  </a:cubicBezTo>
                  <a:cubicBezTo>
                    <a:pt x="613" y="20"/>
                    <a:pt x="506" y="1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9"/>
            <p:cNvSpPr/>
            <p:nvPr/>
          </p:nvSpPr>
          <p:spPr>
            <a:xfrm>
              <a:off x="5186800" y="4584675"/>
              <a:ext cx="6500" cy="6975"/>
            </a:xfrm>
            <a:custGeom>
              <a:avLst/>
              <a:gdLst/>
              <a:ahLst/>
              <a:cxnLst/>
              <a:rect l="l" t="t" r="r" b="b"/>
              <a:pathLst>
                <a:path w="260" h="279" extrusionOk="0">
                  <a:moveTo>
                    <a:pt x="100" y="0"/>
                  </a:moveTo>
                  <a:cubicBezTo>
                    <a:pt x="81" y="0"/>
                    <a:pt x="1" y="80"/>
                    <a:pt x="1" y="100"/>
                  </a:cubicBezTo>
                  <a:cubicBezTo>
                    <a:pt x="1" y="279"/>
                    <a:pt x="120" y="219"/>
                    <a:pt x="220" y="259"/>
                  </a:cubicBezTo>
                  <a:cubicBezTo>
                    <a:pt x="200" y="179"/>
                    <a:pt x="260" y="6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9"/>
            <p:cNvSpPr/>
            <p:nvPr/>
          </p:nvSpPr>
          <p:spPr>
            <a:xfrm>
              <a:off x="5173375" y="4674200"/>
              <a:ext cx="33350" cy="17425"/>
            </a:xfrm>
            <a:custGeom>
              <a:avLst/>
              <a:gdLst/>
              <a:ahLst/>
              <a:cxnLst/>
              <a:rect l="l" t="t" r="r" b="b"/>
              <a:pathLst>
                <a:path w="1334" h="697" extrusionOk="0">
                  <a:moveTo>
                    <a:pt x="80" y="0"/>
                  </a:moveTo>
                  <a:cubicBezTo>
                    <a:pt x="61" y="0"/>
                    <a:pt x="41" y="0"/>
                    <a:pt x="21" y="60"/>
                  </a:cubicBezTo>
                  <a:cubicBezTo>
                    <a:pt x="1" y="80"/>
                    <a:pt x="21" y="120"/>
                    <a:pt x="61" y="179"/>
                  </a:cubicBezTo>
                  <a:cubicBezTo>
                    <a:pt x="240" y="299"/>
                    <a:pt x="61" y="398"/>
                    <a:pt x="41" y="497"/>
                  </a:cubicBezTo>
                  <a:cubicBezTo>
                    <a:pt x="61" y="517"/>
                    <a:pt x="61" y="577"/>
                    <a:pt x="80" y="597"/>
                  </a:cubicBezTo>
                  <a:cubicBezTo>
                    <a:pt x="160" y="657"/>
                    <a:pt x="240" y="676"/>
                    <a:pt x="319" y="696"/>
                  </a:cubicBezTo>
                  <a:cubicBezTo>
                    <a:pt x="419" y="696"/>
                    <a:pt x="478" y="696"/>
                    <a:pt x="558" y="676"/>
                  </a:cubicBezTo>
                  <a:cubicBezTo>
                    <a:pt x="737" y="617"/>
                    <a:pt x="976" y="657"/>
                    <a:pt x="1075" y="418"/>
                  </a:cubicBezTo>
                  <a:cubicBezTo>
                    <a:pt x="1115" y="259"/>
                    <a:pt x="1334" y="20"/>
                    <a:pt x="936" y="0"/>
                  </a:cubicBezTo>
                  <a:cubicBezTo>
                    <a:pt x="760" y="13"/>
                    <a:pt x="576" y="49"/>
                    <a:pt x="394" y="49"/>
                  </a:cubicBezTo>
                  <a:cubicBezTo>
                    <a:pt x="288" y="49"/>
                    <a:pt x="183" y="37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9"/>
            <p:cNvSpPr/>
            <p:nvPr/>
          </p:nvSpPr>
          <p:spPr>
            <a:xfrm>
              <a:off x="5196250" y="4666225"/>
              <a:ext cx="20925" cy="19625"/>
            </a:xfrm>
            <a:custGeom>
              <a:avLst/>
              <a:gdLst/>
              <a:ahLst/>
              <a:cxnLst/>
              <a:rect l="l" t="t" r="r" b="b"/>
              <a:pathLst>
                <a:path w="837" h="785" extrusionOk="0">
                  <a:moveTo>
                    <a:pt x="697" y="1"/>
                  </a:moveTo>
                  <a:cubicBezTo>
                    <a:pt x="478" y="100"/>
                    <a:pt x="220" y="220"/>
                    <a:pt x="1" y="319"/>
                  </a:cubicBezTo>
                  <a:cubicBezTo>
                    <a:pt x="200" y="419"/>
                    <a:pt x="41" y="578"/>
                    <a:pt x="21" y="697"/>
                  </a:cubicBezTo>
                  <a:cubicBezTo>
                    <a:pt x="140" y="757"/>
                    <a:pt x="247" y="784"/>
                    <a:pt x="342" y="784"/>
                  </a:cubicBezTo>
                  <a:cubicBezTo>
                    <a:pt x="563" y="784"/>
                    <a:pt x="719" y="635"/>
                    <a:pt x="817" y="399"/>
                  </a:cubicBezTo>
                  <a:cubicBezTo>
                    <a:pt x="836" y="240"/>
                    <a:pt x="797" y="120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9"/>
            <p:cNvSpPr/>
            <p:nvPr/>
          </p:nvSpPr>
          <p:spPr>
            <a:xfrm>
              <a:off x="5214650" y="4660275"/>
              <a:ext cx="22425" cy="16925"/>
            </a:xfrm>
            <a:custGeom>
              <a:avLst/>
              <a:gdLst/>
              <a:ahLst/>
              <a:cxnLst/>
              <a:rect l="l" t="t" r="r" b="b"/>
              <a:pathLst>
                <a:path w="897" h="677" extrusionOk="0">
                  <a:moveTo>
                    <a:pt x="618" y="0"/>
                  </a:moveTo>
                  <a:cubicBezTo>
                    <a:pt x="588" y="0"/>
                    <a:pt x="558" y="20"/>
                    <a:pt x="538" y="60"/>
                  </a:cubicBezTo>
                  <a:cubicBezTo>
                    <a:pt x="399" y="80"/>
                    <a:pt x="299" y="80"/>
                    <a:pt x="180" y="120"/>
                  </a:cubicBezTo>
                  <a:cubicBezTo>
                    <a:pt x="100" y="139"/>
                    <a:pt x="61" y="179"/>
                    <a:pt x="1" y="239"/>
                  </a:cubicBezTo>
                  <a:lnTo>
                    <a:pt x="1" y="617"/>
                  </a:lnTo>
                  <a:cubicBezTo>
                    <a:pt x="61" y="637"/>
                    <a:pt x="100" y="657"/>
                    <a:pt x="240" y="677"/>
                  </a:cubicBezTo>
                  <a:cubicBezTo>
                    <a:pt x="299" y="657"/>
                    <a:pt x="399" y="637"/>
                    <a:pt x="478" y="577"/>
                  </a:cubicBezTo>
                  <a:cubicBezTo>
                    <a:pt x="538" y="537"/>
                    <a:pt x="578" y="497"/>
                    <a:pt x="637" y="478"/>
                  </a:cubicBezTo>
                  <a:lnTo>
                    <a:pt x="856" y="338"/>
                  </a:lnTo>
                  <a:cubicBezTo>
                    <a:pt x="856" y="299"/>
                    <a:pt x="876" y="279"/>
                    <a:pt x="896" y="259"/>
                  </a:cubicBezTo>
                  <a:lnTo>
                    <a:pt x="697" y="60"/>
                  </a:lnTo>
                  <a:cubicBezTo>
                    <a:pt x="677" y="20"/>
                    <a:pt x="647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9"/>
            <p:cNvSpPr/>
            <p:nvPr/>
          </p:nvSpPr>
          <p:spPr>
            <a:xfrm>
              <a:off x="5169900" y="4665475"/>
              <a:ext cx="8975" cy="13225"/>
            </a:xfrm>
            <a:custGeom>
              <a:avLst/>
              <a:gdLst/>
              <a:ahLst/>
              <a:cxnLst/>
              <a:rect l="l" t="t" r="r" b="b"/>
              <a:pathLst>
                <a:path w="359" h="529" extrusionOk="0">
                  <a:moveTo>
                    <a:pt x="278" y="1"/>
                  </a:moveTo>
                  <a:cubicBezTo>
                    <a:pt x="158" y="1"/>
                    <a:pt x="66" y="72"/>
                    <a:pt x="1" y="170"/>
                  </a:cubicBezTo>
                  <a:cubicBezTo>
                    <a:pt x="40" y="329"/>
                    <a:pt x="60" y="449"/>
                    <a:pt x="200" y="528"/>
                  </a:cubicBezTo>
                  <a:cubicBezTo>
                    <a:pt x="239" y="449"/>
                    <a:pt x="239" y="409"/>
                    <a:pt x="239" y="329"/>
                  </a:cubicBezTo>
                  <a:cubicBezTo>
                    <a:pt x="279" y="230"/>
                    <a:pt x="339" y="130"/>
                    <a:pt x="359" y="11"/>
                  </a:cubicBezTo>
                  <a:cubicBezTo>
                    <a:pt x="330" y="4"/>
                    <a:pt x="304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9"/>
            <p:cNvSpPr/>
            <p:nvPr/>
          </p:nvSpPr>
          <p:spPr>
            <a:xfrm>
              <a:off x="5227100" y="46567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99" y="180"/>
                  </a:lnTo>
                  <a:cubicBezTo>
                    <a:pt x="199" y="120"/>
                    <a:pt x="19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9"/>
            <p:cNvSpPr/>
            <p:nvPr/>
          </p:nvSpPr>
          <p:spPr>
            <a:xfrm>
              <a:off x="5214650" y="46622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cubicBezTo>
                    <a:pt x="81" y="1"/>
                    <a:pt x="41" y="60"/>
                    <a:pt x="1" y="140"/>
                  </a:cubicBezTo>
                  <a:cubicBezTo>
                    <a:pt x="61" y="80"/>
                    <a:pt x="140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9"/>
            <p:cNvSpPr/>
            <p:nvPr/>
          </p:nvSpPr>
          <p:spPr>
            <a:xfrm>
              <a:off x="5225600" y="4654800"/>
              <a:ext cx="1525" cy="2000"/>
            </a:xfrm>
            <a:custGeom>
              <a:avLst/>
              <a:gdLst/>
              <a:ahLst/>
              <a:cxnLst/>
              <a:rect l="l" t="t" r="r" b="b"/>
              <a:pathLst>
                <a:path w="61" h="80" extrusionOk="0">
                  <a:moveTo>
                    <a:pt x="20" y="0"/>
                  </a:moveTo>
                  <a:cubicBezTo>
                    <a:pt x="14" y="0"/>
                    <a:pt x="7" y="7"/>
                    <a:pt x="1" y="20"/>
                  </a:cubicBezTo>
                  <a:cubicBezTo>
                    <a:pt x="1" y="60"/>
                    <a:pt x="40" y="60"/>
                    <a:pt x="60" y="80"/>
                  </a:cubicBezTo>
                  <a:cubicBezTo>
                    <a:pt x="47" y="27"/>
                    <a:pt x="34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9"/>
            <p:cNvSpPr/>
            <p:nvPr/>
          </p:nvSpPr>
          <p:spPr>
            <a:xfrm>
              <a:off x="5178850" y="4709000"/>
              <a:ext cx="52750" cy="23900"/>
            </a:xfrm>
            <a:custGeom>
              <a:avLst/>
              <a:gdLst/>
              <a:ahLst/>
              <a:cxnLst/>
              <a:rect l="l" t="t" r="r" b="b"/>
              <a:pathLst>
                <a:path w="2110" h="956" extrusionOk="0">
                  <a:moveTo>
                    <a:pt x="2109" y="1"/>
                  </a:moveTo>
                  <a:cubicBezTo>
                    <a:pt x="2010" y="21"/>
                    <a:pt x="1890" y="60"/>
                    <a:pt x="1791" y="80"/>
                  </a:cubicBezTo>
                  <a:cubicBezTo>
                    <a:pt x="1721" y="104"/>
                    <a:pt x="1644" y="113"/>
                    <a:pt x="1569" y="113"/>
                  </a:cubicBezTo>
                  <a:cubicBezTo>
                    <a:pt x="1515" y="113"/>
                    <a:pt x="1462" y="108"/>
                    <a:pt x="1413" y="100"/>
                  </a:cubicBezTo>
                  <a:cubicBezTo>
                    <a:pt x="896" y="120"/>
                    <a:pt x="418" y="279"/>
                    <a:pt x="1" y="578"/>
                  </a:cubicBezTo>
                  <a:cubicBezTo>
                    <a:pt x="1" y="697"/>
                    <a:pt x="21" y="796"/>
                    <a:pt x="21" y="916"/>
                  </a:cubicBezTo>
                  <a:cubicBezTo>
                    <a:pt x="140" y="955"/>
                    <a:pt x="259" y="955"/>
                    <a:pt x="399" y="955"/>
                  </a:cubicBezTo>
                  <a:cubicBezTo>
                    <a:pt x="796" y="955"/>
                    <a:pt x="1095" y="717"/>
                    <a:pt x="1413" y="558"/>
                  </a:cubicBezTo>
                  <a:cubicBezTo>
                    <a:pt x="1572" y="398"/>
                    <a:pt x="1791" y="518"/>
                    <a:pt x="1970" y="398"/>
                  </a:cubicBezTo>
                  <a:cubicBezTo>
                    <a:pt x="2010" y="398"/>
                    <a:pt x="2069" y="379"/>
                    <a:pt x="2109" y="359"/>
                  </a:cubicBezTo>
                  <a:lnTo>
                    <a:pt x="21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9"/>
            <p:cNvSpPr/>
            <p:nvPr/>
          </p:nvSpPr>
          <p:spPr>
            <a:xfrm>
              <a:off x="5214175" y="471865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378" y="0"/>
                  </a:moveTo>
                  <a:cubicBezTo>
                    <a:pt x="242" y="0"/>
                    <a:pt x="111" y="33"/>
                    <a:pt x="0" y="172"/>
                  </a:cubicBezTo>
                  <a:cubicBezTo>
                    <a:pt x="199" y="132"/>
                    <a:pt x="398" y="172"/>
                    <a:pt x="557" y="12"/>
                  </a:cubicBezTo>
                  <a:cubicBezTo>
                    <a:pt x="497" y="6"/>
                    <a:pt x="437" y="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9"/>
            <p:cNvSpPr/>
            <p:nvPr/>
          </p:nvSpPr>
          <p:spPr>
            <a:xfrm>
              <a:off x="5175875" y="4705525"/>
              <a:ext cx="44775" cy="17925"/>
            </a:xfrm>
            <a:custGeom>
              <a:avLst/>
              <a:gdLst/>
              <a:ahLst/>
              <a:cxnLst/>
              <a:rect l="l" t="t" r="r" b="b"/>
              <a:pathLst>
                <a:path w="1791" h="717" extrusionOk="0">
                  <a:moveTo>
                    <a:pt x="1353" y="0"/>
                  </a:moveTo>
                  <a:cubicBezTo>
                    <a:pt x="955" y="120"/>
                    <a:pt x="597" y="339"/>
                    <a:pt x="140" y="339"/>
                  </a:cubicBezTo>
                  <a:cubicBezTo>
                    <a:pt x="0" y="458"/>
                    <a:pt x="60" y="597"/>
                    <a:pt x="120" y="717"/>
                  </a:cubicBezTo>
                  <a:cubicBezTo>
                    <a:pt x="657" y="717"/>
                    <a:pt x="1134" y="339"/>
                    <a:pt x="1691" y="319"/>
                  </a:cubicBezTo>
                  <a:cubicBezTo>
                    <a:pt x="1751" y="299"/>
                    <a:pt x="1791" y="259"/>
                    <a:pt x="1751" y="199"/>
                  </a:cubicBezTo>
                  <a:cubicBezTo>
                    <a:pt x="1612" y="160"/>
                    <a:pt x="1433" y="140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9"/>
            <p:cNvSpPr/>
            <p:nvPr/>
          </p:nvSpPr>
          <p:spPr>
            <a:xfrm>
              <a:off x="5377275" y="4214175"/>
              <a:ext cx="8500" cy="3575"/>
            </a:xfrm>
            <a:custGeom>
              <a:avLst/>
              <a:gdLst/>
              <a:ahLst/>
              <a:cxnLst/>
              <a:rect l="l" t="t" r="r" b="b"/>
              <a:pathLst>
                <a:path w="340" h="143" extrusionOk="0">
                  <a:moveTo>
                    <a:pt x="1" y="0"/>
                  </a:moveTo>
                  <a:cubicBezTo>
                    <a:pt x="49" y="97"/>
                    <a:pt x="102" y="142"/>
                    <a:pt x="158" y="142"/>
                  </a:cubicBezTo>
                  <a:cubicBezTo>
                    <a:pt x="217" y="142"/>
                    <a:pt x="278" y="92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9"/>
            <p:cNvSpPr/>
            <p:nvPr/>
          </p:nvSpPr>
          <p:spPr>
            <a:xfrm>
              <a:off x="5174550" y="4668100"/>
              <a:ext cx="68475" cy="29350"/>
            </a:xfrm>
            <a:custGeom>
              <a:avLst/>
              <a:gdLst/>
              <a:ahLst/>
              <a:cxnLst/>
              <a:rect l="l" t="t" r="r" b="b"/>
              <a:pathLst>
                <a:path w="2739" h="1174" extrusionOk="0">
                  <a:moveTo>
                    <a:pt x="2371" y="0"/>
                  </a:moveTo>
                  <a:cubicBezTo>
                    <a:pt x="2297" y="0"/>
                    <a:pt x="2225" y="16"/>
                    <a:pt x="2162" y="105"/>
                  </a:cubicBezTo>
                  <a:cubicBezTo>
                    <a:pt x="2043" y="165"/>
                    <a:pt x="1903" y="145"/>
                    <a:pt x="1784" y="224"/>
                  </a:cubicBezTo>
                  <a:cubicBezTo>
                    <a:pt x="1704" y="244"/>
                    <a:pt x="1665" y="264"/>
                    <a:pt x="1605" y="304"/>
                  </a:cubicBezTo>
                  <a:cubicBezTo>
                    <a:pt x="1466" y="602"/>
                    <a:pt x="1167" y="602"/>
                    <a:pt x="909" y="622"/>
                  </a:cubicBezTo>
                  <a:cubicBezTo>
                    <a:pt x="789" y="761"/>
                    <a:pt x="590" y="801"/>
                    <a:pt x="411" y="821"/>
                  </a:cubicBezTo>
                  <a:cubicBezTo>
                    <a:pt x="382" y="831"/>
                    <a:pt x="347" y="841"/>
                    <a:pt x="309" y="841"/>
                  </a:cubicBezTo>
                  <a:cubicBezTo>
                    <a:pt x="272" y="841"/>
                    <a:pt x="232" y="831"/>
                    <a:pt x="193" y="801"/>
                  </a:cubicBezTo>
                  <a:cubicBezTo>
                    <a:pt x="153" y="801"/>
                    <a:pt x="113" y="821"/>
                    <a:pt x="73" y="841"/>
                  </a:cubicBezTo>
                  <a:cubicBezTo>
                    <a:pt x="91" y="946"/>
                    <a:pt x="1" y="1173"/>
                    <a:pt x="181" y="1173"/>
                  </a:cubicBezTo>
                  <a:cubicBezTo>
                    <a:pt x="206" y="1173"/>
                    <a:pt x="236" y="1169"/>
                    <a:pt x="272" y="1159"/>
                  </a:cubicBezTo>
                  <a:cubicBezTo>
                    <a:pt x="750" y="1060"/>
                    <a:pt x="1187" y="940"/>
                    <a:pt x="1645" y="821"/>
                  </a:cubicBezTo>
                  <a:cubicBezTo>
                    <a:pt x="1963" y="602"/>
                    <a:pt x="2381" y="562"/>
                    <a:pt x="2679" y="264"/>
                  </a:cubicBezTo>
                  <a:cubicBezTo>
                    <a:pt x="2739" y="105"/>
                    <a:pt x="2659" y="45"/>
                    <a:pt x="2500" y="5"/>
                  </a:cubicBezTo>
                  <a:cubicBezTo>
                    <a:pt x="2457" y="5"/>
                    <a:pt x="2413" y="0"/>
                    <a:pt x="2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9"/>
            <p:cNvSpPr/>
            <p:nvPr/>
          </p:nvSpPr>
          <p:spPr>
            <a:xfrm>
              <a:off x="5234550" y="4661250"/>
              <a:ext cx="28375" cy="13475"/>
            </a:xfrm>
            <a:custGeom>
              <a:avLst/>
              <a:gdLst/>
              <a:ahLst/>
              <a:cxnLst/>
              <a:rect l="l" t="t" r="r" b="b"/>
              <a:pathLst>
                <a:path w="1135" h="539" extrusionOk="0">
                  <a:moveTo>
                    <a:pt x="757" y="1"/>
                  </a:moveTo>
                  <a:cubicBezTo>
                    <a:pt x="575" y="110"/>
                    <a:pt x="376" y="202"/>
                    <a:pt x="146" y="202"/>
                  </a:cubicBezTo>
                  <a:cubicBezTo>
                    <a:pt x="125" y="202"/>
                    <a:pt x="103" y="202"/>
                    <a:pt x="80" y="200"/>
                  </a:cubicBezTo>
                  <a:lnTo>
                    <a:pt x="40" y="240"/>
                  </a:lnTo>
                  <a:cubicBezTo>
                    <a:pt x="1" y="279"/>
                    <a:pt x="1" y="299"/>
                    <a:pt x="60" y="339"/>
                  </a:cubicBezTo>
                  <a:lnTo>
                    <a:pt x="259" y="538"/>
                  </a:lnTo>
                  <a:cubicBezTo>
                    <a:pt x="558" y="478"/>
                    <a:pt x="876" y="379"/>
                    <a:pt x="1135" y="220"/>
                  </a:cubicBezTo>
                  <a:lnTo>
                    <a:pt x="1075" y="180"/>
                  </a:lnTo>
                  <a:cubicBezTo>
                    <a:pt x="995" y="120"/>
                    <a:pt x="876" y="120"/>
                    <a:pt x="796" y="41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9"/>
            <p:cNvSpPr/>
            <p:nvPr/>
          </p:nvSpPr>
          <p:spPr>
            <a:xfrm>
              <a:off x="5267875" y="4656775"/>
              <a:ext cx="21400" cy="17950"/>
            </a:xfrm>
            <a:custGeom>
              <a:avLst/>
              <a:gdLst/>
              <a:ahLst/>
              <a:cxnLst/>
              <a:rect l="l" t="t" r="r" b="b"/>
              <a:pathLst>
                <a:path w="856" h="718" extrusionOk="0">
                  <a:moveTo>
                    <a:pt x="856" y="1"/>
                  </a:moveTo>
                  <a:lnTo>
                    <a:pt x="856" y="1"/>
                  </a:lnTo>
                  <a:cubicBezTo>
                    <a:pt x="538" y="21"/>
                    <a:pt x="239" y="160"/>
                    <a:pt x="0" y="379"/>
                  </a:cubicBezTo>
                  <a:lnTo>
                    <a:pt x="0" y="717"/>
                  </a:lnTo>
                  <a:lnTo>
                    <a:pt x="60" y="717"/>
                  </a:lnTo>
                  <a:lnTo>
                    <a:pt x="140" y="697"/>
                  </a:lnTo>
                  <a:cubicBezTo>
                    <a:pt x="299" y="558"/>
                    <a:pt x="498" y="478"/>
                    <a:pt x="697" y="399"/>
                  </a:cubicBezTo>
                  <a:lnTo>
                    <a:pt x="697" y="379"/>
                  </a:lnTo>
                  <a:cubicBezTo>
                    <a:pt x="736" y="260"/>
                    <a:pt x="816" y="120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9"/>
            <p:cNvSpPr/>
            <p:nvPr/>
          </p:nvSpPr>
          <p:spPr>
            <a:xfrm>
              <a:off x="5263400" y="4644525"/>
              <a:ext cx="7475" cy="3825"/>
            </a:xfrm>
            <a:custGeom>
              <a:avLst/>
              <a:gdLst/>
              <a:ahLst/>
              <a:cxnLst/>
              <a:rect l="l" t="t" r="r" b="b"/>
              <a:pathLst>
                <a:path w="299" h="153" extrusionOk="0">
                  <a:moveTo>
                    <a:pt x="112" y="1"/>
                  </a:moveTo>
                  <a:cubicBezTo>
                    <a:pt x="76" y="1"/>
                    <a:pt x="38" y="7"/>
                    <a:pt x="0" y="13"/>
                  </a:cubicBezTo>
                  <a:cubicBezTo>
                    <a:pt x="80" y="153"/>
                    <a:pt x="179" y="153"/>
                    <a:pt x="299" y="153"/>
                  </a:cubicBezTo>
                  <a:cubicBezTo>
                    <a:pt x="258" y="30"/>
                    <a:pt x="189" y="1"/>
                    <a:pt x="1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9"/>
            <p:cNvSpPr/>
            <p:nvPr/>
          </p:nvSpPr>
          <p:spPr>
            <a:xfrm>
              <a:off x="5254450" y="4661725"/>
              <a:ext cx="6975" cy="3600"/>
            </a:xfrm>
            <a:custGeom>
              <a:avLst/>
              <a:gdLst/>
              <a:ahLst/>
              <a:cxnLst/>
              <a:rect l="l" t="t" r="r" b="b"/>
              <a:pathLst>
                <a:path w="279" h="144" extrusionOk="0">
                  <a:moveTo>
                    <a:pt x="71" y="1"/>
                  </a:moveTo>
                  <a:cubicBezTo>
                    <a:pt x="47" y="1"/>
                    <a:pt x="22" y="2"/>
                    <a:pt x="0" y="2"/>
                  </a:cubicBezTo>
                  <a:cubicBezTo>
                    <a:pt x="40" y="108"/>
                    <a:pt x="98" y="143"/>
                    <a:pt x="167" y="143"/>
                  </a:cubicBezTo>
                  <a:cubicBezTo>
                    <a:pt x="201" y="143"/>
                    <a:pt x="239" y="134"/>
                    <a:pt x="279" y="121"/>
                  </a:cubicBezTo>
                  <a:cubicBezTo>
                    <a:pt x="248" y="13"/>
                    <a:pt x="157" y="1"/>
                    <a:pt x="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9"/>
            <p:cNvSpPr/>
            <p:nvPr/>
          </p:nvSpPr>
          <p:spPr>
            <a:xfrm>
              <a:off x="5218150" y="4710500"/>
              <a:ext cx="5475" cy="3125"/>
            </a:xfrm>
            <a:custGeom>
              <a:avLst/>
              <a:gdLst/>
              <a:ahLst/>
              <a:cxnLst/>
              <a:rect l="l" t="t" r="r" b="b"/>
              <a:pathLst>
                <a:path w="219" h="125" extrusionOk="0">
                  <a:moveTo>
                    <a:pt x="60" y="0"/>
                  </a:moveTo>
                  <a:cubicBezTo>
                    <a:pt x="40" y="40"/>
                    <a:pt x="20" y="60"/>
                    <a:pt x="0" y="120"/>
                  </a:cubicBezTo>
                  <a:cubicBezTo>
                    <a:pt x="17" y="123"/>
                    <a:pt x="33" y="125"/>
                    <a:pt x="48" y="125"/>
                  </a:cubicBezTo>
                  <a:cubicBezTo>
                    <a:pt x="120" y="125"/>
                    <a:pt x="170" y="86"/>
                    <a:pt x="219" y="20"/>
                  </a:cubicBezTo>
                  <a:cubicBezTo>
                    <a:pt x="159" y="0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9"/>
            <p:cNvSpPr/>
            <p:nvPr/>
          </p:nvSpPr>
          <p:spPr>
            <a:xfrm>
              <a:off x="5271350" y="4666150"/>
              <a:ext cx="13950" cy="8075"/>
            </a:xfrm>
            <a:custGeom>
              <a:avLst/>
              <a:gdLst/>
              <a:ahLst/>
              <a:cxnLst/>
              <a:rect l="l" t="t" r="r" b="b"/>
              <a:pathLst>
                <a:path w="558" h="323" extrusionOk="0">
                  <a:moveTo>
                    <a:pt x="372" y="0"/>
                  </a:moveTo>
                  <a:cubicBezTo>
                    <a:pt x="180" y="0"/>
                    <a:pt x="16" y="35"/>
                    <a:pt x="1" y="322"/>
                  </a:cubicBezTo>
                  <a:lnTo>
                    <a:pt x="359" y="322"/>
                  </a:lnTo>
                  <a:cubicBezTo>
                    <a:pt x="418" y="223"/>
                    <a:pt x="478" y="103"/>
                    <a:pt x="558" y="4"/>
                  </a:cubicBezTo>
                  <a:cubicBezTo>
                    <a:pt x="496" y="4"/>
                    <a:pt x="432" y="0"/>
                    <a:pt x="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9"/>
            <p:cNvSpPr/>
            <p:nvPr/>
          </p:nvSpPr>
          <p:spPr>
            <a:xfrm>
              <a:off x="5178850" y="4688125"/>
              <a:ext cx="5500" cy="2325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1" y="0"/>
                  </a:moveTo>
                  <a:cubicBezTo>
                    <a:pt x="42" y="63"/>
                    <a:pt x="78" y="92"/>
                    <a:pt x="115" y="92"/>
                  </a:cubicBezTo>
                  <a:cubicBezTo>
                    <a:pt x="148" y="92"/>
                    <a:pt x="182" y="68"/>
                    <a:pt x="219" y="20"/>
                  </a:cubicBezTo>
                  <a:cubicBezTo>
                    <a:pt x="14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9"/>
            <p:cNvSpPr/>
            <p:nvPr/>
          </p:nvSpPr>
          <p:spPr>
            <a:xfrm>
              <a:off x="5218650" y="4670700"/>
              <a:ext cx="9475" cy="3250"/>
            </a:xfrm>
            <a:custGeom>
              <a:avLst/>
              <a:gdLst/>
              <a:ahLst/>
              <a:cxnLst/>
              <a:rect l="l" t="t" r="r" b="b"/>
              <a:pathLst>
                <a:path w="379" h="130" extrusionOk="0">
                  <a:moveTo>
                    <a:pt x="378" y="1"/>
                  </a:moveTo>
                  <a:cubicBezTo>
                    <a:pt x="219" y="1"/>
                    <a:pt x="100" y="1"/>
                    <a:pt x="0" y="120"/>
                  </a:cubicBezTo>
                  <a:cubicBezTo>
                    <a:pt x="38" y="126"/>
                    <a:pt x="78" y="130"/>
                    <a:pt x="117" y="130"/>
                  </a:cubicBezTo>
                  <a:cubicBezTo>
                    <a:pt x="221" y="130"/>
                    <a:pt x="320" y="102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9"/>
            <p:cNvSpPr/>
            <p:nvPr/>
          </p:nvSpPr>
          <p:spPr>
            <a:xfrm>
              <a:off x="5228100" y="4666125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274" y="0"/>
                  </a:moveTo>
                  <a:cubicBezTo>
                    <a:pt x="158" y="0"/>
                    <a:pt x="50" y="49"/>
                    <a:pt x="0" y="184"/>
                  </a:cubicBezTo>
                  <a:cubicBezTo>
                    <a:pt x="99" y="184"/>
                    <a:pt x="219" y="144"/>
                    <a:pt x="318" y="144"/>
                  </a:cubicBezTo>
                  <a:cubicBezTo>
                    <a:pt x="338" y="104"/>
                    <a:pt x="338" y="45"/>
                    <a:pt x="338" y="5"/>
                  </a:cubicBezTo>
                  <a:cubicBezTo>
                    <a:pt x="317" y="2"/>
                    <a:pt x="295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9" name="Google Shape;8499;p9"/>
          <p:cNvGrpSpPr/>
          <p:nvPr/>
        </p:nvGrpSpPr>
        <p:grpSpPr>
          <a:xfrm rot="-3611271">
            <a:off x="17067" y="4100975"/>
            <a:ext cx="1535006" cy="1923509"/>
            <a:chOff x="4082775" y="914425"/>
            <a:chExt cx="777050" cy="973675"/>
          </a:xfrm>
        </p:grpSpPr>
        <p:sp>
          <p:nvSpPr>
            <p:cNvPr id="8500" name="Google Shape;8500;p9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9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9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9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9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9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9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9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9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9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0" name="Google Shape;8510;p9"/>
          <p:cNvGrpSpPr/>
          <p:nvPr/>
        </p:nvGrpSpPr>
        <p:grpSpPr>
          <a:xfrm rot="2538002" flipH="1">
            <a:off x="7161521" y="-970326"/>
            <a:ext cx="1535020" cy="1923507"/>
            <a:chOff x="4082775" y="914425"/>
            <a:chExt cx="777050" cy="973675"/>
          </a:xfrm>
        </p:grpSpPr>
        <p:sp>
          <p:nvSpPr>
            <p:cNvPr id="8511" name="Google Shape;8511;p9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9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9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9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9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9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9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9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9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9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1"/>
        </a:solidFill>
        <a:effectLst/>
      </p:bgPr>
    </p:bg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p10"/>
          <p:cNvSpPr/>
          <p:nvPr/>
        </p:nvSpPr>
        <p:spPr>
          <a:xfrm flipH="1">
            <a:off x="5848675" y="-152400"/>
            <a:ext cx="3402000" cy="5410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23" name="Google Shape;8523;p10"/>
          <p:cNvGrpSpPr/>
          <p:nvPr/>
        </p:nvGrpSpPr>
        <p:grpSpPr>
          <a:xfrm>
            <a:off x="4236059" y="-1448304"/>
            <a:ext cx="3954755" cy="7130693"/>
            <a:chOff x="4219084" y="-1538904"/>
            <a:chExt cx="3954755" cy="7130693"/>
          </a:xfrm>
        </p:grpSpPr>
        <p:grpSp>
          <p:nvGrpSpPr>
            <p:cNvPr id="8524" name="Google Shape;8524;p10"/>
            <p:cNvGrpSpPr/>
            <p:nvPr/>
          </p:nvGrpSpPr>
          <p:grpSpPr>
            <a:xfrm>
              <a:off x="4219084" y="-1538904"/>
              <a:ext cx="3954755" cy="7130693"/>
              <a:chOff x="4219084" y="-1538904"/>
              <a:chExt cx="3954755" cy="7130693"/>
            </a:xfrm>
          </p:grpSpPr>
          <p:grpSp>
            <p:nvGrpSpPr>
              <p:cNvPr id="8525" name="Google Shape;8525;p10"/>
              <p:cNvGrpSpPr/>
              <p:nvPr/>
            </p:nvGrpSpPr>
            <p:grpSpPr>
              <a:xfrm rot="5258471" flipH="1">
                <a:off x="4091142" y="-1075413"/>
                <a:ext cx="4210638" cy="3819773"/>
                <a:chOff x="4200500" y="1186448"/>
                <a:chExt cx="739016" cy="733366"/>
              </a:xfrm>
            </p:grpSpPr>
            <p:sp>
              <p:nvSpPr>
                <p:cNvPr id="8526" name="Google Shape;8526;p10"/>
                <p:cNvSpPr/>
                <p:nvPr/>
              </p:nvSpPr>
              <p:spPr>
                <a:xfrm rot="-2165757">
                  <a:off x="4413355" y="1284467"/>
                  <a:ext cx="441370" cy="5373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15" h="31156" extrusionOk="0">
                      <a:moveTo>
                        <a:pt x="24598" y="27170"/>
                      </a:moveTo>
                      <a:lnTo>
                        <a:pt x="24598" y="27170"/>
                      </a:lnTo>
                      <a:cubicBezTo>
                        <a:pt x="24594" y="27175"/>
                        <a:pt x="24589" y="27181"/>
                        <a:pt x="24585" y="27187"/>
                      </a:cubicBezTo>
                      <a:lnTo>
                        <a:pt x="24585" y="27187"/>
                      </a:lnTo>
                      <a:cubicBezTo>
                        <a:pt x="24590" y="27181"/>
                        <a:pt x="24594" y="27175"/>
                        <a:pt x="24598" y="27170"/>
                      </a:cubicBezTo>
                      <a:close/>
                      <a:moveTo>
                        <a:pt x="9983" y="1"/>
                      </a:moveTo>
                      <a:cubicBezTo>
                        <a:pt x="9865" y="1"/>
                        <a:pt x="9748" y="4"/>
                        <a:pt x="9631" y="12"/>
                      </a:cubicBezTo>
                      <a:cubicBezTo>
                        <a:pt x="9190" y="517"/>
                        <a:pt x="8635" y="807"/>
                        <a:pt x="8057" y="807"/>
                      </a:cubicBezTo>
                      <a:cubicBezTo>
                        <a:pt x="7782" y="807"/>
                        <a:pt x="7503" y="742"/>
                        <a:pt x="7227" y="602"/>
                      </a:cubicBezTo>
                      <a:lnTo>
                        <a:pt x="7227" y="602"/>
                      </a:lnTo>
                      <a:cubicBezTo>
                        <a:pt x="7440" y="1226"/>
                        <a:pt x="6821" y="1783"/>
                        <a:pt x="6162" y="1783"/>
                      </a:cubicBezTo>
                      <a:cubicBezTo>
                        <a:pt x="6052" y="1783"/>
                        <a:pt x="5940" y="1767"/>
                        <a:pt x="5832" y="1734"/>
                      </a:cubicBezTo>
                      <a:lnTo>
                        <a:pt x="5832" y="1734"/>
                      </a:lnTo>
                      <a:lnTo>
                        <a:pt x="6018" y="2494"/>
                      </a:lnTo>
                      <a:cubicBezTo>
                        <a:pt x="5915" y="2464"/>
                        <a:pt x="5824" y="2450"/>
                        <a:pt x="5742" y="2450"/>
                      </a:cubicBezTo>
                      <a:cubicBezTo>
                        <a:pt x="4963" y="2450"/>
                        <a:pt x="5030" y="3678"/>
                        <a:pt x="4039" y="3678"/>
                      </a:cubicBezTo>
                      <a:cubicBezTo>
                        <a:pt x="4002" y="3678"/>
                        <a:pt x="3964" y="3676"/>
                        <a:pt x="3924" y="3672"/>
                      </a:cubicBezTo>
                      <a:lnTo>
                        <a:pt x="3924" y="3672"/>
                      </a:lnTo>
                      <a:cubicBezTo>
                        <a:pt x="3955" y="4262"/>
                        <a:pt x="4451" y="3890"/>
                        <a:pt x="4467" y="4448"/>
                      </a:cubicBezTo>
                      <a:cubicBezTo>
                        <a:pt x="3257" y="5223"/>
                        <a:pt x="3350" y="6356"/>
                        <a:pt x="1861" y="6805"/>
                      </a:cubicBezTo>
                      <a:lnTo>
                        <a:pt x="2823" y="7581"/>
                      </a:lnTo>
                      <a:cubicBezTo>
                        <a:pt x="1861" y="9597"/>
                        <a:pt x="1396" y="12079"/>
                        <a:pt x="0" y="13583"/>
                      </a:cubicBezTo>
                      <a:cubicBezTo>
                        <a:pt x="529" y="13541"/>
                        <a:pt x="921" y="13231"/>
                        <a:pt x="1324" y="13231"/>
                      </a:cubicBezTo>
                      <a:cubicBezTo>
                        <a:pt x="1511" y="13231"/>
                        <a:pt x="1701" y="13298"/>
                        <a:pt x="1908" y="13490"/>
                      </a:cubicBezTo>
                      <a:cubicBezTo>
                        <a:pt x="2094" y="14607"/>
                        <a:pt x="1117" y="15677"/>
                        <a:pt x="1644" y="16747"/>
                      </a:cubicBezTo>
                      <a:cubicBezTo>
                        <a:pt x="962" y="17352"/>
                        <a:pt x="0" y="18515"/>
                        <a:pt x="16" y="19074"/>
                      </a:cubicBezTo>
                      <a:cubicBezTo>
                        <a:pt x="744" y="18314"/>
                        <a:pt x="2140" y="18158"/>
                        <a:pt x="2482" y="17042"/>
                      </a:cubicBezTo>
                      <a:cubicBezTo>
                        <a:pt x="2517" y="16912"/>
                        <a:pt x="2586" y="16860"/>
                        <a:pt x="2666" y="16860"/>
                      </a:cubicBezTo>
                      <a:cubicBezTo>
                        <a:pt x="2864" y="16860"/>
                        <a:pt x="3135" y="17176"/>
                        <a:pt x="3179" y="17429"/>
                      </a:cubicBezTo>
                      <a:cubicBezTo>
                        <a:pt x="4668" y="18251"/>
                        <a:pt x="2575" y="19446"/>
                        <a:pt x="2714" y="20345"/>
                      </a:cubicBezTo>
                      <a:cubicBezTo>
                        <a:pt x="2816" y="20414"/>
                        <a:pt x="2923" y="20445"/>
                        <a:pt x="3029" y="20445"/>
                      </a:cubicBezTo>
                      <a:cubicBezTo>
                        <a:pt x="3568" y="20445"/>
                        <a:pt x="4102" y="19656"/>
                        <a:pt x="4064" y="19074"/>
                      </a:cubicBezTo>
                      <a:cubicBezTo>
                        <a:pt x="4220" y="18997"/>
                        <a:pt x="4357" y="18964"/>
                        <a:pt x="4479" y="18964"/>
                      </a:cubicBezTo>
                      <a:cubicBezTo>
                        <a:pt x="5179" y="18964"/>
                        <a:pt x="5424" y="20022"/>
                        <a:pt x="6153" y="20022"/>
                      </a:cubicBezTo>
                      <a:cubicBezTo>
                        <a:pt x="6175" y="20022"/>
                        <a:pt x="6197" y="20021"/>
                        <a:pt x="6219" y="20020"/>
                      </a:cubicBezTo>
                      <a:lnTo>
                        <a:pt x="6219" y="20020"/>
                      </a:lnTo>
                      <a:cubicBezTo>
                        <a:pt x="6235" y="20655"/>
                        <a:pt x="6049" y="21183"/>
                        <a:pt x="5770" y="21726"/>
                      </a:cubicBezTo>
                      <a:cubicBezTo>
                        <a:pt x="5886" y="21775"/>
                        <a:pt x="5986" y="21797"/>
                        <a:pt x="6073" y="21797"/>
                      </a:cubicBezTo>
                      <a:cubicBezTo>
                        <a:pt x="6613" y="21797"/>
                        <a:pt x="6661" y="20952"/>
                        <a:pt x="7088" y="20578"/>
                      </a:cubicBezTo>
                      <a:cubicBezTo>
                        <a:pt x="7383" y="20687"/>
                        <a:pt x="7848" y="20888"/>
                        <a:pt x="7801" y="21105"/>
                      </a:cubicBezTo>
                      <a:cubicBezTo>
                        <a:pt x="7290" y="21400"/>
                        <a:pt x="6917" y="21819"/>
                        <a:pt x="6933" y="22393"/>
                      </a:cubicBezTo>
                      <a:cubicBezTo>
                        <a:pt x="7094" y="22458"/>
                        <a:pt x="7228" y="22487"/>
                        <a:pt x="7340" y="22487"/>
                      </a:cubicBezTo>
                      <a:cubicBezTo>
                        <a:pt x="8190" y="22487"/>
                        <a:pt x="7809" y="20833"/>
                        <a:pt x="8685" y="20764"/>
                      </a:cubicBezTo>
                      <a:lnTo>
                        <a:pt x="8685" y="20764"/>
                      </a:lnTo>
                      <a:cubicBezTo>
                        <a:pt x="8096" y="22858"/>
                        <a:pt x="10717" y="21384"/>
                        <a:pt x="10360" y="23277"/>
                      </a:cubicBezTo>
                      <a:cubicBezTo>
                        <a:pt x="10640" y="22734"/>
                        <a:pt x="10360" y="22005"/>
                        <a:pt x="10857" y="21415"/>
                      </a:cubicBezTo>
                      <a:cubicBezTo>
                        <a:pt x="11927" y="21881"/>
                        <a:pt x="11880" y="24300"/>
                        <a:pt x="13648" y="24672"/>
                      </a:cubicBezTo>
                      <a:cubicBezTo>
                        <a:pt x="13681" y="24681"/>
                        <a:pt x="13712" y="24685"/>
                        <a:pt x="13742" y="24685"/>
                      </a:cubicBezTo>
                      <a:cubicBezTo>
                        <a:pt x="14046" y="24685"/>
                        <a:pt x="14255" y="24296"/>
                        <a:pt x="14579" y="24254"/>
                      </a:cubicBezTo>
                      <a:cubicBezTo>
                        <a:pt x="15417" y="24533"/>
                        <a:pt x="15618" y="25370"/>
                        <a:pt x="15587" y="26084"/>
                      </a:cubicBezTo>
                      <a:lnTo>
                        <a:pt x="16828" y="26316"/>
                      </a:lnTo>
                      <a:cubicBezTo>
                        <a:pt x="16626" y="26859"/>
                        <a:pt x="16363" y="27464"/>
                        <a:pt x="16595" y="28007"/>
                      </a:cubicBezTo>
                      <a:cubicBezTo>
                        <a:pt x="16799" y="28133"/>
                        <a:pt x="16998" y="28182"/>
                        <a:pt x="17193" y="28182"/>
                      </a:cubicBezTo>
                      <a:cubicBezTo>
                        <a:pt x="17894" y="28182"/>
                        <a:pt x="18556" y="27549"/>
                        <a:pt x="19254" y="27549"/>
                      </a:cubicBezTo>
                      <a:cubicBezTo>
                        <a:pt x="19415" y="27549"/>
                        <a:pt x="19578" y="27583"/>
                        <a:pt x="19744" y="27666"/>
                      </a:cubicBezTo>
                      <a:cubicBezTo>
                        <a:pt x="20162" y="27092"/>
                        <a:pt x="19046" y="27278"/>
                        <a:pt x="19247" y="26751"/>
                      </a:cubicBezTo>
                      <a:cubicBezTo>
                        <a:pt x="19201" y="26037"/>
                        <a:pt x="21574" y="25665"/>
                        <a:pt x="21651" y="24362"/>
                      </a:cubicBezTo>
                      <a:cubicBezTo>
                        <a:pt x="21822" y="24199"/>
                        <a:pt x="21972" y="24133"/>
                        <a:pt x="22108" y="24133"/>
                      </a:cubicBezTo>
                      <a:cubicBezTo>
                        <a:pt x="22551" y="24133"/>
                        <a:pt x="22849" y="24834"/>
                        <a:pt x="23264" y="25107"/>
                      </a:cubicBezTo>
                      <a:cubicBezTo>
                        <a:pt x="22908" y="25929"/>
                        <a:pt x="22039" y="25929"/>
                        <a:pt x="21496" y="26518"/>
                      </a:cubicBezTo>
                      <a:lnTo>
                        <a:pt x="22753" y="26316"/>
                      </a:lnTo>
                      <a:cubicBezTo>
                        <a:pt x="23812" y="26415"/>
                        <a:pt x="23405" y="27801"/>
                        <a:pt x="24203" y="27801"/>
                      </a:cubicBezTo>
                      <a:cubicBezTo>
                        <a:pt x="24281" y="27801"/>
                        <a:pt x="24370" y="27788"/>
                        <a:pt x="24474" y="27759"/>
                      </a:cubicBezTo>
                      <a:cubicBezTo>
                        <a:pt x="24519" y="27550"/>
                        <a:pt x="24477" y="27340"/>
                        <a:pt x="24585" y="27187"/>
                      </a:cubicBezTo>
                      <a:lnTo>
                        <a:pt x="24585" y="27187"/>
                      </a:lnTo>
                      <a:cubicBezTo>
                        <a:pt x="24485" y="27320"/>
                        <a:pt x="24368" y="27471"/>
                        <a:pt x="24225" y="27471"/>
                      </a:cubicBezTo>
                      <a:cubicBezTo>
                        <a:pt x="24172" y="27471"/>
                        <a:pt x="24116" y="27450"/>
                        <a:pt x="24055" y="27402"/>
                      </a:cubicBezTo>
                      <a:cubicBezTo>
                        <a:pt x="23931" y="26782"/>
                        <a:pt x="24614" y="26472"/>
                        <a:pt x="24660" y="26316"/>
                      </a:cubicBezTo>
                      <a:lnTo>
                        <a:pt x="24660" y="26316"/>
                      </a:lnTo>
                      <a:cubicBezTo>
                        <a:pt x="24970" y="26921"/>
                        <a:pt x="24428" y="27588"/>
                        <a:pt x="24831" y="27867"/>
                      </a:cubicBezTo>
                      <a:lnTo>
                        <a:pt x="25001" y="26766"/>
                      </a:lnTo>
                      <a:cubicBezTo>
                        <a:pt x="25157" y="28240"/>
                        <a:pt x="26056" y="30240"/>
                        <a:pt x="26614" y="31155"/>
                      </a:cubicBezTo>
                      <a:cubicBezTo>
                        <a:pt x="26242" y="29263"/>
                        <a:pt x="25684" y="27076"/>
                        <a:pt x="24350" y="25805"/>
                      </a:cubicBezTo>
                      <a:cubicBezTo>
                        <a:pt x="22427" y="25029"/>
                        <a:pt x="24273" y="23525"/>
                        <a:pt x="24288" y="22315"/>
                      </a:cubicBezTo>
                      <a:cubicBezTo>
                        <a:pt x="23497" y="22206"/>
                        <a:pt x="23233" y="21555"/>
                        <a:pt x="23342" y="20811"/>
                      </a:cubicBezTo>
                      <a:cubicBezTo>
                        <a:pt x="23504" y="20676"/>
                        <a:pt x="23638" y="20622"/>
                        <a:pt x="23753" y="20622"/>
                      </a:cubicBezTo>
                      <a:cubicBezTo>
                        <a:pt x="24186" y="20622"/>
                        <a:pt x="24356" y="21371"/>
                        <a:pt x="24736" y="21371"/>
                      </a:cubicBezTo>
                      <a:cubicBezTo>
                        <a:pt x="24838" y="21371"/>
                        <a:pt x="24954" y="21318"/>
                        <a:pt x="25095" y="21183"/>
                      </a:cubicBezTo>
                      <a:cubicBezTo>
                        <a:pt x="24521" y="20640"/>
                        <a:pt x="24040" y="20299"/>
                        <a:pt x="23388" y="19880"/>
                      </a:cubicBezTo>
                      <a:lnTo>
                        <a:pt x="22846" y="16049"/>
                      </a:lnTo>
                      <a:lnTo>
                        <a:pt x="22846" y="16049"/>
                      </a:lnTo>
                      <a:cubicBezTo>
                        <a:pt x="22886" y="16057"/>
                        <a:pt x="22926" y="16061"/>
                        <a:pt x="22965" y="16061"/>
                      </a:cubicBezTo>
                      <a:cubicBezTo>
                        <a:pt x="23441" y="16061"/>
                        <a:pt x="23832" y="15485"/>
                        <a:pt x="23761" y="15041"/>
                      </a:cubicBezTo>
                      <a:lnTo>
                        <a:pt x="23761" y="15041"/>
                      </a:lnTo>
                      <a:cubicBezTo>
                        <a:pt x="23480" y="15085"/>
                        <a:pt x="23223" y="15117"/>
                        <a:pt x="22977" y="15117"/>
                      </a:cubicBezTo>
                      <a:cubicBezTo>
                        <a:pt x="22446" y="15117"/>
                        <a:pt x="21964" y="14970"/>
                        <a:pt x="21403" y="14483"/>
                      </a:cubicBezTo>
                      <a:cubicBezTo>
                        <a:pt x="21372" y="13909"/>
                        <a:pt x="20659" y="13521"/>
                        <a:pt x="21326" y="13133"/>
                      </a:cubicBezTo>
                      <a:lnTo>
                        <a:pt x="21326" y="13133"/>
                      </a:lnTo>
                      <a:cubicBezTo>
                        <a:pt x="21580" y="13232"/>
                        <a:pt x="21834" y="13498"/>
                        <a:pt x="22135" y="13498"/>
                      </a:cubicBezTo>
                      <a:cubicBezTo>
                        <a:pt x="22165" y="13498"/>
                        <a:pt x="22195" y="13496"/>
                        <a:pt x="22225" y="13490"/>
                      </a:cubicBezTo>
                      <a:cubicBezTo>
                        <a:pt x="20659" y="11582"/>
                        <a:pt x="21062" y="8760"/>
                        <a:pt x="19465" y="6728"/>
                      </a:cubicBezTo>
                      <a:cubicBezTo>
                        <a:pt x="19728" y="6107"/>
                        <a:pt x="20969" y="6340"/>
                        <a:pt x="20705" y="5518"/>
                      </a:cubicBezTo>
                      <a:lnTo>
                        <a:pt x="20705" y="5518"/>
                      </a:lnTo>
                      <a:cubicBezTo>
                        <a:pt x="20508" y="5574"/>
                        <a:pt x="20319" y="5598"/>
                        <a:pt x="20138" y="5598"/>
                      </a:cubicBezTo>
                      <a:cubicBezTo>
                        <a:pt x="19763" y="5598"/>
                        <a:pt x="19422" y="5494"/>
                        <a:pt x="19108" y="5348"/>
                      </a:cubicBezTo>
                      <a:cubicBezTo>
                        <a:pt x="18643" y="4277"/>
                        <a:pt x="17262" y="3579"/>
                        <a:pt x="17092" y="2540"/>
                      </a:cubicBezTo>
                      <a:cubicBezTo>
                        <a:pt x="16975" y="2573"/>
                        <a:pt x="16869" y="2587"/>
                        <a:pt x="16770" y="2587"/>
                      </a:cubicBezTo>
                      <a:cubicBezTo>
                        <a:pt x="15945" y="2587"/>
                        <a:pt x="15682" y="1562"/>
                        <a:pt x="14731" y="1562"/>
                      </a:cubicBezTo>
                      <a:cubicBezTo>
                        <a:pt x="14663" y="1562"/>
                        <a:pt x="14592" y="1568"/>
                        <a:pt x="14517" y="1579"/>
                      </a:cubicBezTo>
                      <a:cubicBezTo>
                        <a:pt x="14207" y="1424"/>
                        <a:pt x="14595" y="1082"/>
                        <a:pt x="14269" y="850"/>
                      </a:cubicBezTo>
                      <a:cubicBezTo>
                        <a:pt x="13217" y="619"/>
                        <a:pt x="11524" y="1"/>
                        <a:pt x="99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7" name="Google Shape;8527;p10"/>
                <p:cNvSpPr/>
                <p:nvPr/>
              </p:nvSpPr>
              <p:spPr>
                <a:xfrm>
                  <a:off x="4676775" y="1262850"/>
                  <a:ext cx="37250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0" h="974" extrusionOk="0">
                      <a:moveTo>
                        <a:pt x="422" y="0"/>
                      </a:moveTo>
                      <a:cubicBezTo>
                        <a:pt x="265" y="0"/>
                        <a:pt x="117" y="69"/>
                        <a:pt x="1" y="251"/>
                      </a:cubicBezTo>
                      <a:cubicBezTo>
                        <a:pt x="193" y="663"/>
                        <a:pt x="324" y="965"/>
                        <a:pt x="781" y="965"/>
                      </a:cubicBezTo>
                      <a:cubicBezTo>
                        <a:pt x="841" y="965"/>
                        <a:pt x="906" y="960"/>
                        <a:pt x="978" y="949"/>
                      </a:cubicBezTo>
                      <a:cubicBezTo>
                        <a:pt x="1002" y="966"/>
                        <a:pt x="1032" y="974"/>
                        <a:pt x="1064" y="974"/>
                      </a:cubicBezTo>
                      <a:cubicBezTo>
                        <a:pt x="1239" y="974"/>
                        <a:pt x="1489" y="743"/>
                        <a:pt x="1319" y="468"/>
                      </a:cubicBezTo>
                      <a:cubicBezTo>
                        <a:pt x="1110" y="291"/>
                        <a:pt x="746" y="0"/>
                        <a:pt x="42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8" name="Google Shape;8528;p10"/>
                <p:cNvSpPr/>
                <p:nvPr/>
              </p:nvSpPr>
              <p:spPr>
                <a:xfrm>
                  <a:off x="4200500" y="1612050"/>
                  <a:ext cx="21175" cy="1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552" extrusionOk="0">
                      <a:moveTo>
                        <a:pt x="541" y="0"/>
                      </a:moveTo>
                      <a:cubicBezTo>
                        <a:pt x="1" y="0"/>
                        <a:pt x="846" y="407"/>
                        <a:pt x="130" y="536"/>
                      </a:cubicBezTo>
                      <a:cubicBezTo>
                        <a:pt x="156" y="547"/>
                        <a:pt x="184" y="551"/>
                        <a:pt x="214" y="551"/>
                      </a:cubicBezTo>
                      <a:cubicBezTo>
                        <a:pt x="456" y="551"/>
                        <a:pt x="800" y="243"/>
                        <a:pt x="704" y="9"/>
                      </a:cubicBezTo>
                      <a:cubicBezTo>
                        <a:pt x="639" y="3"/>
                        <a:pt x="585" y="0"/>
                        <a:pt x="54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9" name="Google Shape;8529;p10"/>
                <p:cNvSpPr/>
                <p:nvPr/>
              </p:nvSpPr>
              <p:spPr>
                <a:xfrm>
                  <a:off x="4439375" y="1679950"/>
                  <a:ext cx="22900" cy="2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814" extrusionOk="0">
                      <a:moveTo>
                        <a:pt x="201" y="1"/>
                      </a:moveTo>
                      <a:cubicBezTo>
                        <a:pt x="171" y="1"/>
                        <a:pt x="141" y="3"/>
                        <a:pt x="113" y="7"/>
                      </a:cubicBezTo>
                      <a:cubicBezTo>
                        <a:pt x="153" y="179"/>
                        <a:pt x="1" y="589"/>
                        <a:pt x="158" y="589"/>
                      </a:cubicBezTo>
                      <a:cubicBezTo>
                        <a:pt x="185" y="589"/>
                        <a:pt x="221" y="577"/>
                        <a:pt x="268" y="550"/>
                      </a:cubicBezTo>
                      <a:lnTo>
                        <a:pt x="439" y="317"/>
                      </a:lnTo>
                      <a:lnTo>
                        <a:pt x="439" y="317"/>
                      </a:lnTo>
                      <a:cubicBezTo>
                        <a:pt x="529" y="362"/>
                        <a:pt x="575" y="697"/>
                        <a:pt x="411" y="803"/>
                      </a:cubicBezTo>
                      <a:lnTo>
                        <a:pt x="411" y="803"/>
                      </a:lnTo>
                      <a:lnTo>
                        <a:pt x="718" y="628"/>
                      </a:lnTo>
                      <a:cubicBezTo>
                        <a:pt x="915" y="206"/>
                        <a:pt x="500" y="1"/>
                        <a:pt x="201" y="1"/>
                      </a:cubicBezTo>
                      <a:close/>
                      <a:moveTo>
                        <a:pt x="411" y="803"/>
                      </a:moveTo>
                      <a:lnTo>
                        <a:pt x="393" y="814"/>
                      </a:lnTo>
                      <a:cubicBezTo>
                        <a:pt x="399" y="810"/>
                        <a:pt x="405" y="807"/>
                        <a:pt x="411" y="80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0" name="Google Shape;8530;p10"/>
                <p:cNvSpPr/>
                <p:nvPr/>
              </p:nvSpPr>
              <p:spPr>
                <a:xfrm>
                  <a:off x="4422800" y="1712675"/>
                  <a:ext cx="32600" cy="4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" h="1676" extrusionOk="0">
                      <a:moveTo>
                        <a:pt x="1211" y="1"/>
                      </a:moveTo>
                      <a:lnTo>
                        <a:pt x="621" y="1288"/>
                      </a:lnTo>
                      <a:lnTo>
                        <a:pt x="420" y="823"/>
                      </a:lnTo>
                      <a:cubicBezTo>
                        <a:pt x="420" y="1257"/>
                        <a:pt x="1" y="1319"/>
                        <a:pt x="420" y="1676"/>
                      </a:cubicBezTo>
                      <a:cubicBezTo>
                        <a:pt x="854" y="1335"/>
                        <a:pt x="1304" y="606"/>
                        <a:pt x="121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1" name="Google Shape;8531;p10"/>
                <p:cNvSpPr/>
                <p:nvPr/>
              </p:nvSpPr>
              <p:spPr>
                <a:xfrm>
                  <a:off x="4377825" y="1732850"/>
                  <a:ext cx="6225" cy="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" h="683" extrusionOk="0">
                      <a:moveTo>
                        <a:pt x="78" y="0"/>
                      </a:moveTo>
                      <a:lnTo>
                        <a:pt x="1" y="435"/>
                      </a:lnTo>
                      <a:lnTo>
                        <a:pt x="63" y="357"/>
                      </a:lnTo>
                      <a:lnTo>
                        <a:pt x="249" y="683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2" name="Google Shape;8532;p10"/>
                <p:cNvSpPr/>
                <p:nvPr/>
              </p:nvSpPr>
              <p:spPr>
                <a:xfrm>
                  <a:off x="4367450" y="1760225"/>
                  <a:ext cx="14175" cy="2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" h="800" extrusionOk="0">
                      <a:moveTo>
                        <a:pt x="382" y="1"/>
                      </a:moveTo>
                      <a:cubicBezTo>
                        <a:pt x="0" y="1"/>
                        <a:pt x="107" y="800"/>
                        <a:pt x="346" y="800"/>
                      </a:cubicBezTo>
                      <a:cubicBezTo>
                        <a:pt x="373" y="800"/>
                        <a:pt x="401" y="789"/>
                        <a:pt x="431" y="767"/>
                      </a:cubicBezTo>
                      <a:cubicBezTo>
                        <a:pt x="566" y="497"/>
                        <a:pt x="431" y="50"/>
                        <a:pt x="496" y="21"/>
                      </a:cubicBezTo>
                      <a:lnTo>
                        <a:pt x="496" y="21"/>
                      </a:lnTo>
                      <a:cubicBezTo>
                        <a:pt x="510" y="26"/>
                        <a:pt x="525" y="31"/>
                        <a:pt x="540" y="38"/>
                      </a:cubicBezTo>
                      <a:cubicBezTo>
                        <a:pt x="524" y="25"/>
                        <a:pt x="512" y="20"/>
                        <a:pt x="503" y="20"/>
                      </a:cubicBezTo>
                      <a:cubicBezTo>
                        <a:pt x="501" y="20"/>
                        <a:pt x="498" y="20"/>
                        <a:pt x="496" y="21"/>
                      </a:cubicBezTo>
                      <a:lnTo>
                        <a:pt x="496" y="21"/>
                      </a:lnTo>
                      <a:cubicBezTo>
                        <a:pt x="454" y="7"/>
                        <a:pt x="416" y="1"/>
                        <a:pt x="3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3" name="Google Shape;8533;p10"/>
                <p:cNvSpPr/>
                <p:nvPr/>
              </p:nvSpPr>
              <p:spPr>
                <a:xfrm>
                  <a:off x="4598825" y="1811950"/>
                  <a:ext cx="22525" cy="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955" extrusionOk="0">
                      <a:moveTo>
                        <a:pt x="436" y="0"/>
                      </a:moveTo>
                      <a:cubicBezTo>
                        <a:pt x="451" y="202"/>
                        <a:pt x="668" y="590"/>
                        <a:pt x="311" y="652"/>
                      </a:cubicBezTo>
                      <a:lnTo>
                        <a:pt x="79" y="481"/>
                      </a:lnTo>
                      <a:lnTo>
                        <a:pt x="79" y="481"/>
                      </a:lnTo>
                      <a:cubicBezTo>
                        <a:pt x="1" y="625"/>
                        <a:pt x="273" y="954"/>
                        <a:pt x="482" y="954"/>
                      </a:cubicBezTo>
                      <a:cubicBezTo>
                        <a:pt x="521" y="954"/>
                        <a:pt x="559" y="943"/>
                        <a:pt x="591" y="915"/>
                      </a:cubicBezTo>
                      <a:cubicBezTo>
                        <a:pt x="544" y="636"/>
                        <a:pt x="901" y="156"/>
                        <a:pt x="4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4" name="Google Shape;8534;p10"/>
                <p:cNvSpPr/>
                <p:nvPr/>
              </p:nvSpPr>
              <p:spPr>
                <a:xfrm>
                  <a:off x="4625250" y="1866250"/>
                  <a:ext cx="20150" cy="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" h="874" extrusionOk="0">
                      <a:moveTo>
                        <a:pt x="334" y="0"/>
                      </a:moveTo>
                      <a:cubicBezTo>
                        <a:pt x="241" y="0"/>
                        <a:pt x="139" y="66"/>
                        <a:pt x="30" y="232"/>
                      </a:cubicBezTo>
                      <a:cubicBezTo>
                        <a:pt x="1" y="451"/>
                        <a:pt x="136" y="874"/>
                        <a:pt x="486" y="874"/>
                      </a:cubicBezTo>
                      <a:cubicBezTo>
                        <a:pt x="509" y="874"/>
                        <a:pt x="532" y="872"/>
                        <a:pt x="557" y="868"/>
                      </a:cubicBezTo>
                      <a:lnTo>
                        <a:pt x="805" y="620"/>
                      </a:lnTo>
                      <a:cubicBezTo>
                        <a:pt x="709" y="340"/>
                        <a:pt x="54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35" name="Google Shape;8535;p10"/>
              <p:cNvGrpSpPr/>
              <p:nvPr/>
            </p:nvGrpSpPr>
            <p:grpSpPr>
              <a:xfrm rot="2558386" flipH="1">
                <a:off x="5171883" y="3403644"/>
                <a:ext cx="1930565" cy="1897993"/>
                <a:chOff x="2807100" y="2138800"/>
                <a:chExt cx="649550" cy="735875"/>
              </a:xfrm>
            </p:grpSpPr>
            <p:sp>
              <p:nvSpPr>
                <p:cNvPr id="8536" name="Google Shape;8536;p10"/>
                <p:cNvSpPr/>
                <p:nvPr/>
              </p:nvSpPr>
              <p:spPr>
                <a:xfrm>
                  <a:off x="2807100" y="2263275"/>
                  <a:ext cx="649550" cy="61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82" h="24456" extrusionOk="0">
                      <a:moveTo>
                        <a:pt x="8314" y="9306"/>
                      </a:moveTo>
                      <a:cubicBezTo>
                        <a:pt x="8329" y="9415"/>
                        <a:pt x="8329" y="9539"/>
                        <a:pt x="8360" y="9648"/>
                      </a:cubicBezTo>
                      <a:cubicBezTo>
                        <a:pt x="8314" y="9617"/>
                        <a:pt x="8283" y="9585"/>
                        <a:pt x="8252" y="9554"/>
                      </a:cubicBezTo>
                      <a:cubicBezTo>
                        <a:pt x="8283" y="9461"/>
                        <a:pt x="8298" y="9384"/>
                        <a:pt x="8314" y="9306"/>
                      </a:cubicBezTo>
                      <a:close/>
                      <a:moveTo>
                        <a:pt x="13820" y="16441"/>
                      </a:moveTo>
                      <a:cubicBezTo>
                        <a:pt x="13820" y="16456"/>
                        <a:pt x="13835" y="16472"/>
                        <a:pt x="13866" y="16487"/>
                      </a:cubicBezTo>
                      <a:lnTo>
                        <a:pt x="13820" y="16534"/>
                      </a:lnTo>
                      <a:lnTo>
                        <a:pt x="13820" y="16441"/>
                      </a:lnTo>
                      <a:close/>
                      <a:moveTo>
                        <a:pt x="18209" y="1"/>
                      </a:moveTo>
                      <a:cubicBezTo>
                        <a:pt x="15860" y="260"/>
                        <a:pt x="16061" y="3384"/>
                        <a:pt x="13368" y="3384"/>
                      </a:cubicBezTo>
                      <a:cubicBezTo>
                        <a:pt x="13323" y="3384"/>
                        <a:pt x="13277" y="3383"/>
                        <a:pt x="13230" y="3382"/>
                      </a:cubicBezTo>
                      <a:cubicBezTo>
                        <a:pt x="12702" y="3382"/>
                        <a:pt x="12812" y="2661"/>
                        <a:pt x="12328" y="2661"/>
                      </a:cubicBezTo>
                      <a:cubicBezTo>
                        <a:pt x="12300" y="2661"/>
                        <a:pt x="12270" y="2663"/>
                        <a:pt x="12238" y="2668"/>
                      </a:cubicBezTo>
                      <a:cubicBezTo>
                        <a:pt x="13137" y="3289"/>
                        <a:pt x="11710" y="3878"/>
                        <a:pt x="12207" y="4591"/>
                      </a:cubicBezTo>
                      <a:cubicBezTo>
                        <a:pt x="12160" y="4628"/>
                        <a:pt x="12111" y="4642"/>
                        <a:pt x="12060" y="4642"/>
                      </a:cubicBezTo>
                      <a:cubicBezTo>
                        <a:pt x="11891" y="4642"/>
                        <a:pt x="11701" y="4489"/>
                        <a:pt x="11531" y="4489"/>
                      </a:cubicBezTo>
                      <a:cubicBezTo>
                        <a:pt x="11425" y="4489"/>
                        <a:pt x="11326" y="4550"/>
                        <a:pt x="11245" y="4746"/>
                      </a:cubicBezTo>
                      <a:cubicBezTo>
                        <a:pt x="11865" y="5227"/>
                        <a:pt x="11478" y="5925"/>
                        <a:pt x="11353" y="6546"/>
                      </a:cubicBezTo>
                      <a:cubicBezTo>
                        <a:pt x="11338" y="6561"/>
                        <a:pt x="11291" y="6592"/>
                        <a:pt x="11260" y="6608"/>
                      </a:cubicBezTo>
                      <a:cubicBezTo>
                        <a:pt x="11034" y="6529"/>
                        <a:pt x="10817" y="6490"/>
                        <a:pt x="10607" y="6490"/>
                      </a:cubicBezTo>
                      <a:cubicBezTo>
                        <a:pt x="10443" y="6490"/>
                        <a:pt x="10284" y="6514"/>
                        <a:pt x="10128" y="6561"/>
                      </a:cubicBezTo>
                      <a:cubicBezTo>
                        <a:pt x="9616" y="6716"/>
                        <a:pt x="9322" y="7166"/>
                        <a:pt x="9151" y="7724"/>
                      </a:cubicBezTo>
                      <a:cubicBezTo>
                        <a:pt x="8856" y="7833"/>
                        <a:pt x="8655" y="8035"/>
                        <a:pt x="8500" y="8298"/>
                      </a:cubicBezTo>
                      <a:cubicBezTo>
                        <a:pt x="8624" y="7693"/>
                        <a:pt x="8686" y="7088"/>
                        <a:pt x="8608" y="6251"/>
                      </a:cubicBezTo>
                      <a:lnTo>
                        <a:pt x="8608" y="6251"/>
                      </a:lnTo>
                      <a:cubicBezTo>
                        <a:pt x="8329" y="6763"/>
                        <a:pt x="7461" y="7693"/>
                        <a:pt x="7616" y="8639"/>
                      </a:cubicBezTo>
                      <a:cubicBezTo>
                        <a:pt x="7414" y="7647"/>
                        <a:pt x="6747" y="6127"/>
                        <a:pt x="6995" y="4840"/>
                      </a:cubicBezTo>
                      <a:lnTo>
                        <a:pt x="6995" y="4840"/>
                      </a:lnTo>
                      <a:cubicBezTo>
                        <a:pt x="6220" y="5987"/>
                        <a:pt x="6871" y="7709"/>
                        <a:pt x="5677" y="8608"/>
                      </a:cubicBezTo>
                      <a:cubicBezTo>
                        <a:pt x="5666" y="8609"/>
                        <a:pt x="5654" y="8609"/>
                        <a:pt x="5643" y="8609"/>
                      </a:cubicBezTo>
                      <a:cubicBezTo>
                        <a:pt x="5303" y="8609"/>
                        <a:pt x="5035" y="8387"/>
                        <a:pt x="4855" y="8252"/>
                      </a:cubicBezTo>
                      <a:cubicBezTo>
                        <a:pt x="4842" y="8250"/>
                        <a:pt x="4830" y="8250"/>
                        <a:pt x="4818" y="8250"/>
                      </a:cubicBezTo>
                      <a:cubicBezTo>
                        <a:pt x="4516" y="8250"/>
                        <a:pt x="4541" y="8616"/>
                        <a:pt x="4452" y="8810"/>
                      </a:cubicBezTo>
                      <a:cubicBezTo>
                        <a:pt x="4434" y="8811"/>
                        <a:pt x="4416" y="8811"/>
                        <a:pt x="4399" y="8811"/>
                      </a:cubicBezTo>
                      <a:cubicBezTo>
                        <a:pt x="3011" y="8811"/>
                        <a:pt x="2467" y="7003"/>
                        <a:pt x="1272" y="6391"/>
                      </a:cubicBezTo>
                      <a:lnTo>
                        <a:pt x="1272" y="6391"/>
                      </a:lnTo>
                      <a:cubicBezTo>
                        <a:pt x="1203" y="6502"/>
                        <a:pt x="1308" y="6775"/>
                        <a:pt x="1096" y="6775"/>
                      </a:cubicBezTo>
                      <a:cubicBezTo>
                        <a:pt x="1071" y="6775"/>
                        <a:pt x="1043" y="6771"/>
                        <a:pt x="1009" y="6763"/>
                      </a:cubicBezTo>
                      <a:lnTo>
                        <a:pt x="1009" y="6763"/>
                      </a:lnTo>
                      <a:cubicBezTo>
                        <a:pt x="1567" y="7166"/>
                        <a:pt x="1722" y="7941"/>
                        <a:pt x="2451" y="8112"/>
                      </a:cubicBezTo>
                      <a:cubicBezTo>
                        <a:pt x="2513" y="8360"/>
                        <a:pt x="2684" y="8701"/>
                        <a:pt x="2435" y="8888"/>
                      </a:cubicBezTo>
                      <a:cubicBezTo>
                        <a:pt x="2322" y="8916"/>
                        <a:pt x="2221" y="8929"/>
                        <a:pt x="2130" y="8929"/>
                      </a:cubicBezTo>
                      <a:cubicBezTo>
                        <a:pt x="1337" y="8929"/>
                        <a:pt x="1300" y="7949"/>
                        <a:pt x="466" y="7879"/>
                      </a:cubicBezTo>
                      <a:cubicBezTo>
                        <a:pt x="202" y="7941"/>
                        <a:pt x="78" y="8190"/>
                        <a:pt x="0" y="8438"/>
                      </a:cubicBezTo>
                      <a:cubicBezTo>
                        <a:pt x="326" y="9120"/>
                        <a:pt x="1024" y="9167"/>
                        <a:pt x="1412" y="9787"/>
                      </a:cubicBezTo>
                      <a:cubicBezTo>
                        <a:pt x="2110" y="10609"/>
                        <a:pt x="1117" y="11524"/>
                        <a:pt x="1707" y="12346"/>
                      </a:cubicBezTo>
                      <a:cubicBezTo>
                        <a:pt x="1780" y="12529"/>
                        <a:pt x="1958" y="12740"/>
                        <a:pt x="2158" y="12740"/>
                      </a:cubicBezTo>
                      <a:cubicBezTo>
                        <a:pt x="2213" y="12740"/>
                        <a:pt x="2270" y="12724"/>
                        <a:pt x="2327" y="12687"/>
                      </a:cubicBezTo>
                      <a:cubicBezTo>
                        <a:pt x="2761" y="13385"/>
                        <a:pt x="3133" y="14161"/>
                        <a:pt x="2901" y="14983"/>
                      </a:cubicBezTo>
                      <a:cubicBezTo>
                        <a:pt x="2575" y="15293"/>
                        <a:pt x="2094" y="15417"/>
                        <a:pt x="1784" y="15960"/>
                      </a:cubicBezTo>
                      <a:cubicBezTo>
                        <a:pt x="1598" y="16115"/>
                        <a:pt x="1520" y="16503"/>
                        <a:pt x="1815" y="16611"/>
                      </a:cubicBezTo>
                      <a:cubicBezTo>
                        <a:pt x="2218" y="16580"/>
                        <a:pt x="2513" y="16084"/>
                        <a:pt x="2653" y="15712"/>
                      </a:cubicBezTo>
                      <a:cubicBezTo>
                        <a:pt x="3040" y="16224"/>
                        <a:pt x="3102" y="17201"/>
                        <a:pt x="3133" y="17961"/>
                      </a:cubicBezTo>
                      <a:cubicBezTo>
                        <a:pt x="2964" y="18119"/>
                        <a:pt x="2798" y="18179"/>
                        <a:pt x="2631" y="18179"/>
                      </a:cubicBezTo>
                      <a:cubicBezTo>
                        <a:pt x="2118" y="18179"/>
                        <a:pt x="1606" y="17610"/>
                        <a:pt x="1027" y="17610"/>
                      </a:cubicBezTo>
                      <a:cubicBezTo>
                        <a:pt x="985" y="17610"/>
                        <a:pt x="943" y="17613"/>
                        <a:pt x="900" y="17619"/>
                      </a:cubicBezTo>
                      <a:cubicBezTo>
                        <a:pt x="1350" y="18566"/>
                        <a:pt x="3071" y="18426"/>
                        <a:pt x="3056" y="19744"/>
                      </a:cubicBezTo>
                      <a:cubicBezTo>
                        <a:pt x="3056" y="20023"/>
                        <a:pt x="2958" y="20091"/>
                        <a:pt x="2826" y="20091"/>
                      </a:cubicBezTo>
                      <a:cubicBezTo>
                        <a:pt x="2702" y="20091"/>
                        <a:pt x="2549" y="20031"/>
                        <a:pt x="2420" y="20031"/>
                      </a:cubicBezTo>
                      <a:cubicBezTo>
                        <a:pt x="2320" y="20031"/>
                        <a:pt x="2234" y="20067"/>
                        <a:pt x="2187" y="20194"/>
                      </a:cubicBezTo>
                      <a:cubicBezTo>
                        <a:pt x="2404" y="20566"/>
                        <a:pt x="2947" y="20489"/>
                        <a:pt x="3211" y="20721"/>
                      </a:cubicBezTo>
                      <a:cubicBezTo>
                        <a:pt x="3428" y="21202"/>
                        <a:pt x="4312" y="21295"/>
                        <a:pt x="3831" y="21854"/>
                      </a:cubicBezTo>
                      <a:cubicBezTo>
                        <a:pt x="5099" y="22644"/>
                        <a:pt x="5879" y="24094"/>
                        <a:pt x="7592" y="24094"/>
                      </a:cubicBezTo>
                      <a:cubicBezTo>
                        <a:pt x="7660" y="24094"/>
                        <a:pt x="7730" y="24092"/>
                        <a:pt x="7802" y="24087"/>
                      </a:cubicBezTo>
                      <a:cubicBezTo>
                        <a:pt x="8015" y="24365"/>
                        <a:pt x="8293" y="24455"/>
                        <a:pt x="8589" y="24455"/>
                      </a:cubicBezTo>
                      <a:cubicBezTo>
                        <a:pt x="9136" y="24455"/>
                        <a:pt x="9746" y="24149"/>
                        <a:pt x="10128" y="24149"/>
                      </a:cubicBezTo>
                      <a:cubicBezTo>
                        <a:pt x="11167" y="23932"/>
                        <a:pt x="11865" y="23280"/>
                        <a:pt x="12439" y="22505"/>
                      </a:cubicBezTo>
                      <a:cubicBezTo>
                        <a:pt x="13297" y="22889"/>
                        <a:pt x="14084" y="23330"/>
                        <a:pt x="15002" y="23330"/>
                      </a:cubicBezTo>
                      <a:cubicBezTo>
                        <a:pt x="15047" y="23330"/>
                        <a:pt x="15092" y="23329"/>
                        <a:pt x="15138" y="23327"/>
                      </a:cubicBezTo>
                      <a:cubicBezTo>
                        <a:pt x="16921" y="23017"/>
                        <a:pt x="18348" y="22195"/>
                        <a:pt x="18845" y="20504"/>
                      </a:cubicBezTo>
                      <a:cubicBezTo>
                        <a:pt x="19387" y="19868"/>
                        <a:pt x="18457" y="19574"/>
                        <a:pt x="18178" y="19139"/>
                      </a:cubicBezTo>
                      <a:cubicBezTo>
                        <a:pt x="17170" y="18100"/>
                        <a:pt x="18767" y="17356"/>
                        <a:pt x="19170" y="16565"/>
                      </a:cubicBezTo>
                      <a:cubicBezTo>
                        <a:pt x="19403" y="16162"/>
                        <a:pt x="19108" y="15696"/>
                        <a:pt x="18643" y="15619"/>
                      </a:cubicBezTo>
                      <a:cubicBezTo>
                        <a:pt x="18562" y="15604"/>
                        <a:pt x="18485" y="15597"/>
                        <a:pt x="18410" y="15597"/>
                      </a:cubicBezTo>
                      <a:cubicBezTo>
                        <a:pt x="17271" y="15597"/>
                        <a:pt x="16889" y="17211"/>
                        <a:pt x="16043" y="17211"/>
                      </a:cubicBezTo>
                      <a:cubicBezTo>
                        <a:pt x="15888" y="17211"/>
                        <a:pt x="15718" y="17157"/>
                        <a:pt x="15526" y="17030"/>
                      </a:cubicBezTo>
                      <a:cubicBezTo>
                        <a:pt x="15541" y="16968"/>
                        <a:pt x="15557" y="16937"/>
                        <a:pt x="15557" y="16891"/>
                      </a:cubicBezTo>
                      <a:cubicBezTo>
                        <a:pt x="15696" y="16844"/>
                        <a:pt x="15820" y="16782"/>
                        <a:pt x="15929" y="16658"/>
                      </a:cubicBezTo>
                      <a:cubicBezTo>
                        <a:pt x="16177" y="16332"/>
                        <a:pt x="16673" y="16177"/>
                        <a:pt x="16472" y="15634"/>
                      </a:cubicBezTo>
                      <a:cubicBezTo>
                        <a:pt x="16565" y="15402"/>
                        <a:pt x="16611" y="15215"/>
                        <a:pt x="16611" y="15014"/>
                      </a:cubicBezTo>
                      <a:cubicBezTo>
                        <a:pt x="16828" y="14704"/>
                        <a:pt x="17061" y="14393"/>
                        <a:pt x="17263" y="14083"/>
                      </a:cubicBezTo>
                      <a:cubicBezTo>
                        <a:pt x="18395" y="13680"/>
                        <a:pt x="19046" y="12501"/>
                        <a:pt x="20396" y="12346"/>
                      </a:cubicBezTo>
                      <a:cubicBezTo>
                        <a:pt x="20474" y="12334"/>
                        <a:pt x="20551" y="12328"/>
                        <a:pt x="20627" y="12328"/>
                      </a:cubicBezTo>
                      <a:cubicBezTo>
                        <a:pt x="21417" y="12328"/>
                        <a:pt x="22053" y="12949"/>
                        <a:pt x="22675" y="13246"/>
                      </a:cubicBezTo>
                      <a:cubicBezTo>
                        <a:pt x="22846" y="13060"/>
                        <a:pt x="23036" y="12998"/>
                        <a:pt x="23235" y="12998"/>
                      </a:cubicBezTo>
                      <a:cubicBezTo>
                        <a:pt x="23638" y="12998"/>
                        <a:pt x="24075" y="13252"/>
                        <a:pt x="24450" y="13252"/>
                      </a:cubicBezTo>
                      <a:cubicBezTo>
                        <a:pt x="24632" y="13252"/>
                        <a:pt x="24799" y="13192"/>
                        <a:pt x="24940" y="13013"/>
                      </a:cubicBezTo>
                      <a:cubicBezTo>
                        <a:pt x="24071" y="12889"/>
                        <a:pt x="24630" y="11989"/>
                        <a:pt x="23746" y="11803"/>
                      </a:cubicBezTo>
                      <a:cubicBezTo>
                        <a:pt x="23609" y="11821"/>
                        <a:pt x="23474" y="11829"/>
                        <a:pt x="23341" y="11829"/>
                      </a:cubicBezTo>
                      <a:cubicBezTo>
                        <a:pt x="22642" y="11829"/>
                        <a:pt x="21983" y="11592"/>
                        <a:pt x="21280" y="11136"/>
                      </a:cubicBezTo>
                      <a:cubicBezTo>
                        <a:pt x="20551" y="10640"/>
                        <a:pt x="21280" y="9880"/>
                        <a:pt x="21342" y="9337"/>
                      </a:cubicBezTo>
                      <a:cubicBezTo>
                        <a:pt x="22769" y="8190"/>
                        <a:pt x="23296" y="6266"/>
                        <a:pt x="24118" y="4746"/>
                      </a:cubicBezTo>
                      <a:cubicBezTo>
                        <a:pt x="24133" y="4762"/>
                        <a:pt x="24180" y="4778"/>
                        <a:pt x="24195" y="4793"/>
                      </a:cubicBezTo>
                      <a:cubicBezTo>
                        <a:pt x="24253" y="4803"/>
                        <a:pt x="24313" y="4808"/>
                        <a:pt x="24374" y="4808"/>
                      </a:cubicBezTo>
                      <a:cubicBezTo>
                        <a:pt x="25086" y="4808"/>
                        <a:pt x="25981" y="4160"/>
                        <a:pt x="25824" y="3289"/>
                      </a:cubicBezTo>
                      <a:cubicBezTo>
                        <a:pt x="25467" y="2994"/>
                        <a:pt x="25700" y="2296"/>
                        <a:pt x="25079" y="2234"/>
                      </a:cubicBezTo>
                      <a:cubicBezTo>
                        <a:pt x="24537" y="2265"/>
                        <a:pt x="23885" y="2606"/>
                        <a:pt x="23575" y="3211"/>
                      </a:cubicBezTo>
                      <a:cubicBezTo>
                        <a:pt x="23466" y="3444"/>
                        <a:pt x="23451" y="3676"/>
                        <a:pt x="23497" y="3862"/>
                      </a:cubicBezTo>
                      <a:cubicBezTo>
                        <a:pt x="23280" y="3940"/>
                        <a:pt x="23063" y="4064"/>
                        <a:pt x="22908" y="4312"/>
                      </a:cubicBezTo>
                      <a:cubicBezTo>
                        <a:pt x="22536" y="4002"/>
                        <a:pt x="22489" y="3134"/>
                        <a:pt x="22040" y="2730"/>
                      </a:cubicBezTo>
                      <a:cubicBezTo>
                        <a:pt x="21608" y="2871"/>
                        <a:pt x="21108" y="3357"/>
                        <a:pt x="20552" y="3357"/>
                      </a:cubicBezTo>
                      <a:cubicBezTo>
                        <a:pt x="20309" y="3357"/>
                        <a:pt x="20055" y="3264"/>
                        <a:pt x="19791" y="3009"/>
                      </a:cubicBezTo>
                      <a:cubicBezTo>
                        <a:pt x="20070" y="1676"/>
                        <a:pt x="18441" y="1179"/>
                        <a:pt x="182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7" name="Google Shape;8537;p10"/>
                <p:cNvSpPr/>
                <p:nvPr/>
              </p:nvSpPr>
              <p:spPr>
                <a:xfrm>
                  <a:off x="3250675" y="2138800"/>
                  <a:ext cx="32975" cy="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" h="1931" extrusionOk="0">
                      <a:moveTo>
                        <a:pt x="357" y="1"/>
                      </a:moveTo>
                      <a:cubicBezTo>
                        <a:pt x="47" y="218"/>
                        <a:pt x="47" y="606"/>
                        <a:pt x="0" y="1040"/>
                      </a:cubicBezTo>
                      <a:cubicBezTo>
                        <a:pt x="16" y="1381"/>
                        <a:pt x="233" y="1676"/>
                        <a:pt x="404" y="1893"/>
                      </a:cubicBezTo>
                      <a:cubicBezTo>
                        <a:pt x="474" y="1919"/>
                        <a:pt x="541" y="1931"/>
                        <a:pt x="606" y="1931"/>
                      </a:cubicBezTo>
                      <a:cubicBezTo>
                        <a:pt x="813" y="1931"/>
                        <a:pt x="991" y="1810"/>
                        <a:pt x="1133" y="1645"/>
                      </a:cubicBezTo>
                      <a:cubicBezTo>
                        <a:pt x="1319" y="1350"/>
                        <a:pt x="1257" y="1149"/>
                        <a:pt x="1241" y="807"/>
                      </a:cubicBezTo>
                      <a:cubicBezTo>
                        <a:pt x="1164" y="373"/>
                        <a:pt x="714" y="110"/>
                        <a:pt x="3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8" name="Google Shape;8538;p10"/>
                <p:cNvSpPr/>
                <p:nvPr/>
              </p:nvSpPr>
              <p:spPr>
                <a:xfrm>
                  <a:off x="3048275" y="2170950"/>
                  <a:ext cx="67500" cy="7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0" h="2970" extrusionOk="0">
                      <a:moveTo>
                        <a:pt x="580" y="1"/>
                      </a:moveTo>
                      <a:cubicBezTo>
                        <a:pt x="557" y="1"/>
                        <a:pt x="535" y="1"/>
                        <a:pt x="512" y="2"/>
                      </a:cubicBezTo>
                      <a:cubicBezTo>
                        <a:pt x="156" y="871"/>
                        <a:pt x="0" y="2065"/>
                        <a:pt x="822" y="2794"/>
                      </a:cubicBezTo>
                      <a:cubicBezTo>
                        <a:pt x="988" y="2918"/>
                        <a:pt x="1142" y="2969"/>
                        <a:pt x="1289" y="2969"/>
                      </a:cubicBezTo>
                      <a:cubicBezTo>
                        <a:pt x="1693" y="2969"/>
                        <a:pt x="2040" y="2581"/>
                        <a:pt x="2404" y="2251"/>
                      </a:cubicBezTo>
                      <a:cubicBezTo>
                        <a:pt x="2591" y="1910"/>
                        <a:pt x="2699" y="1305"/>
                        <a:pt x="2528" y="917"/>
                      </a:cubicBezTo>
                      <a:cubicBezTo>
                        <a:pt x="2016" y="496"/>
                        <a:pt x="1329" y="1"/>
                        <a:pt x="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9" name="Google Shape;8539;p10"/>
                <p:cNvSpPr/>
                <p:nvPr/>
              </p:nvSpPr>
              <p:spPr>
                <a:xfrm>
                  <a:off x="2910250" y="2203025"/>
                  <a:ext cx="97325" cy="16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3" h="6562" extrusionOk="0">
                      <a:moveTo>
                        <a:pt x="375" y="0"/>
                      </a:moveTo>
                      <a:cubicBezTo>
                        <a:pt x="101" y="0"/>
                        <a:pt x="240" y="442"/>
                        <a:pt x="0" y="642"/>
                      </a:cubicBezTo>
                      <a:cubicBezTo>
                        <a:pt x="543" y="2302"/>
                        <a:pt x="1086" y="3884"/>
                        <a:pt x="2295" y="5249"/>
                      </a:cubicBezTo>
                      <a:cubicBezTo>
                        <a:pt x="2322" y="5625"/>
                        <a:pt x="2454" y="6561"/>
                        <a:pt x="3014" y="6561"/>
                      </a:cubicBezTo>
                      <a:cubicBezTo>
                        <a:pt x="3100" y="6561"/>
                        <a:pt x="3196" y="6539"/>
                        <a:pt x="3304" y="6490"/>
                      </a:cubicBezTo>
                      <a:cubicBezTo>
                        <a:pt x="3893" y="6086"/>
                        <a:pt x="3397" y="5590"/>
                        <a:pt x="3226" y="5202"/>
                      </a:cubicBezTo>
                      <a:cubicBezTo>
                        <a:pt x="2342" y="3884"/>
                        <a:pt x="1954" y="2224"/>
                        <a:pt x="1303" y="751"/>
                      </a:cubicBezTo>
                      <a:cubicBezTo>
                        <a:pt x="1055" y="549"/>
                        <a:pt x="977" y="100"/>
                        <a:pt x="543" y="38"/>
                      </a:cubicBezTo>
                      <a:cubicBezTo>
                        <a:pt x="474" y="12"/>
                        <a:pt x="419" y="0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0" name="Google Shape;8540;p10"/>
                <p:cNvSpPr/>
                <p:nvPr/>
              </p:nvSpPr>
              <p:spPr>
                <a:xfrm>
                  <a:off x="3343725" y="2675025"/>
                  <a:ext cx="48875" cy="3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299" extrusionOk="0">
                      <a:moveTo>
                        <a:pt x="892" y="0"/>
                      </a:moveTo>
                      <a:cubicBezTo>
                        <a:pt x="838" y="0"/>
                        <a:pt x="761" y="12"/>
                        <a:pt x="637" y="48"/>
                      </a:cubicBezTo>
                      <a:cubicBezTo>
                        <a:pt x="249" y="141"/>
                        <a:pt x="280" y="234"/>
                        <a:pt x="1" y="374"/>
                      </a:cubicBezTo>
                      <a:cubicBezTo>
                        <a:pt x="16" y="700"/>
                        <a:pt x="78" y="994"/>
                        <a:pt x="745" y="1072"/>
                      </a:cubicBezTo>
                      <a:cubicBezTo>
                        <a:pt x="694" y="1144"/>
                        <a:pt x="601" y="1298"/>
                        <a:pt x="777" y="1298"/>
                      </a:cubicBezTo>
                      <a:cubicBezTo>
                        <a:pt x="865" y="1298"/>
                        <a:pt x="1022" y="1259"/>
                        <a:pt x="1288" y="1149"/>
                      </a:cubicBezTo>
                      <a:cubicBezTo>
                        <a:pt x="1955" y="855"/>
                        <a:pt x="1629" y="855"/>
                        <a:pt x="1583" y="793"/>
                      </a:cubicBezTo>
                      <a:cubicBezTo>
                        <a:pt x="1179" y="669"/>
                        <a:pt x="1273" y="296"/>
                        <a:pt x="1117" y="48"/>
                      </a:cubicBezTo>
                      <a:cubicBezTo>
                        <a:pt x="1014" y="48"/>
                        <a:pt x="1000" y="0"/>
                        <a:pt x="8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541" name="Google Shape;8541;p10"/>
            <p:cNvGrpSpPr/>
            <p:nvPr/>
          </p:nvGrpSpPr>
          <p:grpSpPr>
            <a:xfrm rot="-6233660" flipH="1">
              <a:off x="4916086" y="1477150"/>
              <a:ext cx="2137197" cy="2101099"/>
              <a:chOff x="2807100" y="2138800"/>
              <a:chExt cx="649550" cy="735875"/>
            </a:xfrm>
          </p:grpSpPr>
          <p:sp>
            <p:nvSpPr>
              <p:cNvPr id="8542" name="Google Shape;8542;p10"/>
              <p:cNvSpPr/>
              <p:nvPr/>
            </p:nvSpPr>
            <p:spPr>
              <a:xfrm>
                <a:off x="2807100" y="2263275"/>
                <a:ext cx="649550" cy="611400"/>
              </a:xfrm>
              <a:custGeom>
                <a:avLst/>
                <a:gdLst/>
                <a:ahLst/>
                <a:cxnLst/>
                <a:rect l="l" t="t" r="r" b="b"/>
                <a:pathLst>
                  <a:path w="25982" h="24456" extrusionOk="0">
                    <a:moveTo>
                      <a:pt x="8314" y="9306"/>
                    </a:moveTo>
                    <a:cubicBezTo>
                      <a:pt x="8329" y="9415"/>
                      <a:pt x="8329" y="9539"/>
                      <a:pt x="8360" y="9648"/>
                    </a:cubicBezTo>
                    <a:cubicBezTo>
                      <a:pt x="8314" y="9617"/>
                      <a:pt x="8283" y="9585"/>
                      <a:pt x="8252" y="9554"/>
                    </a:cubicBezTo>
                    <a:cubicBezTo>
                      <a:pt x="8283" y="9461"/>
                      <a:pt x="8298" y="9384"/>
                      <a:pt x="8314" y="9306"/>
                    </a:cubicBezTo>
                    <a:close/>
                    <a:moveTo>
                      <a:pt x="13820" y="16441"/>
                    </a:moveTo>
                    <a:cubicBezTo>
                      <a:pt x="13820" y="16456"/>
                      <a:pt x="13835" y="16472"/>
                      <a:pt x="13866" y="16487"/>
                    </a:cubicBezTo>
                    <a:lnTo>
                      <a:pt x="13820" y="16534"/>
                    </a:lnTo>
                    <a:lnTo>
                      <a:pt x="13820" y="16441"/>
                    </a:lnTo>
                    <a:close/>
                    <a:moveTo>
                      <a:pt x="18209" y="1"/>
                    </a:moveTo>
                    <a:cubicBezTo>
                      <a:pt x="15860" y="260"/>
                      <a:pt x="16061" y="3384"/>
                      <a:pt x="13368" y="3384"/>
                    </a:cubicBezTo>
                    <a:cubicBezTo>
                      <a:pt x="13323" y="3384"/>
                      <a:pt x="13277" y="3383"/>
                      <a:pt x="13230" y="3382"/>
                    </a:cubicBezTo>
                    <a:cubicBezTo>
                      <a:pt x="12702" y="3382"/>
                      <a:pt x="12812" y="2661"/>
                      <a:pt x="12328" y="2661"/>
                    </a:cubicBezTo>
                    <a:cubicBezTo>
                      <a:pt x="12300" y="2661"/>
                      <a:pt x="12270" y="2663"/>
                      <a:pt x="12238" y="2668"/>
                    </a:cubicBezTo>
                    <a:cubicBezTo>
                      <a:pt x="13137" y="3289"/>
                      <a:pt x="11710" y="3878"/>
                      <a:pt x="12207" y="4591"/>
                    </a:cubicBezTo>
                    <a:cubicBezTo>
                      <a:pt x="12160" y="4628"/>
                      <a:pt x="12111" y="4642"/>
                      <a:pt x="12060" y="4642"/>
                    </a:cubicBezTo>
                    <a:cubicBezTo>
                      <a:pt x="11891" y="4642"/>
                      <a:pt x="11701" y="4489"/>
                      <a:pt x="11531" y="4489"/>
                    </a:cubicBezTo>
                    <a:cubicBezTo>
                      <a:pt x="11425" y="4489"/>
                      <a:pt x="11326" y="4550"/>
                      <a:pt x="11245" y="4746"/>
                    </a:cubicBezTo>
                    <a:cubicBezTo>
                      <a:pt x="11865" y="5227"/>
                      <a:pt x="11478" y="5925"/>
                      <a:pt x="11353" y="6546"/>
                    </a:cubicBezTo>
                    <a:cubicBezTo>
                      <a:pt x="11338" y="6561"/>
                      <a:pt x="11291" y="6592"/>
                      <a:pt x="11260" y="6608"/>
                    </a:cubicBezTo>
                    <a:cubicBezTo>
                      <a:pt x="11034" y="6529"/>
                      <a:pt x="10817" y="6490"/>
                      <a:pt x="10607" y="6490"/>
                    </a:cubicBezTo>
                    <a:cubicBezTo>
                      <a:pt x="10443" y="6490"/>
                      <a:pt x="10284" y="6514"/>
                      <a:pt x="10128" y="6561"/>
                    </a:cubicBezTo>
                    <a:cubicBezTo>
                      <a:pt x="9616" y="6716"/>
                      <a:pt x="9322" y="7166"/>
                      <a:pt x="9151" y="7724"/>
                    </a:cubicBezTo>
                    <a:cubicBezTo>
                      <a:pt x="8856" y="7833"/>
                      <a:pt x="8655" y="8035"/>
                      <a:pt x="8500" y="8298"/>
                    </a:cubicBezTo>
                    <a:cubicBezTo>
                      <a:pt x="8624" y="7693"/>
                      <a:pt x="8686" y="7088"/>
                      <a:pt x="8608" y="6251"/>
                    </a:cubicBezTo>
                    <a:lnTo>
                      <a:pt x="8608" y="6251"/>
                    </a:lnTo>
                    <a:cubicBezTo>
                      <a:pt x="8329" y="6763"/>
                      <a:pt x="7461" y="7693"/>
                      <a:pt x="7616" y="8639"/>
                    </a:cubicBezTo>
                    <a:cubicBezTo>
                      <a:pt x="7414" y="7647"/>
                      <a:pt x="6747" y="6127"/>
                      <a:pt x="6995" y="4840"/>
                    </a:cubicBezTo>
                    <a:lnTo>
                      <a:pt x="6995" y="4840"/>
                    </a:lnTo>
                    <a:cubicBezTo>
                      <a:pt x="6220" y="5987"/>
                      <a:pt x="6871" y="7709"/>
                      <a:pt x="5677" y="8608"/>
                    </a:cubicBezTo>
                    <a:cubicBezTo>
                      <a:pt x="5666" y="8609"/>
                      <a:pt x="5654" y="8609"/>
                      <a:pt x="5643" y="8609"/>
                    </a:cubicBezTo>
                    <a:cubicBezTo>
                      <a:pt x="5303" y="8609"/>
                      <a:pt x="5035" y="8387"/>
                      <a:pt x="4855" y="8252"/>
                    </a:cubicBezTo>
                    <a:cubicBezTo>
                      <a:pt x="4842" y="8250"/>
                      <a:pt x="4830" y="8250"/>
                      <a:pt x="4818" y="8250"/>
                    </a:cubicBezTo>
                    <a:cubicBezTo>
                      <a:pt x="4516" y="8250"/>
                      <a:pt x="4541" y="8616"/>
                      <a:pt x="4452" y="8810"/>
                    </a:cubicBezTo>
                    <a:cubicBezTo>
                      <a:pt x="4434" y="8811"/>
                      <a:pt x="4416" y="8811"/>
                      <a:pt x="4399" y="8811"/>
                    </a:cubicBezTo>
                    <a:cubicBezTo>
                      <a:pt x="3011" y="8811"/>
                      <a:pt x="2467" y="7003"/>
                      <a:pt x="1272" y="6391"/>
                    </a:cubicBezTo>
                    <a:lnTo>
                      <a:pt x="1272" y="6391"/>
                    </a:lnTo>
                    <a:cubicBezTo>
                      <a:pt x="1203" y="6502"/>
                      <a:pt x="1308" y="6775"/>
                      <a:pt x="1096" y="6775"/>
                    </a:cubicBezTo>
                    <a:cubicBezTo>
                      <a:pt x="1071" y="6775"/>
                      <a:pt x="1043" y="6771"/>
                      <a:pt x="1009" y="6763"/>
                    </a:cubicBezTo>
                    <a:lnTo>
                      <a:pt x="1009" y="6763"/>
                    </a:lnTo>
                    <a:cubicBezTo>
                      <a:pt x="1567" y="7166"/>
                      <a:pt x="1722" y="7941"/>
                      <a:pt x="2451" y="8112"/>
                    </a:cubicBezTo>
                    <a:cubicBezTo>
                      <a:pt x="2513" y="8360"/>
                      <a:pt x="2684" y="8701"/>
                      <a:pt x="2435" y="8888"/>
                    </a:cubicBezTo>
                    <a:cubicBezTo>
                      <a:pt x="2322" y="8916"/>
                      <a:pt x="2221" y="8929"/>
                      <a:pt x="2130" y="8929"/>
                    </a:cubicBezTo>
                    <a:cubicBezTo>
                      <a:pt x="1337" y="8929"/>
                      <a:pt x="1300" y="7949"/>
                      <a:pt x="466" y="7879"/>
                    </a:cubicBezTo>
                    <a:cubicBezTo>
                      <a:pt x="202" y="7941"/>
                      <a:pt x="78" y="8190"/>
                      <a:pt x="0" y="8438"/>
                    </a:cubicBezTo>
                    <a:cubicBezTo>
                      <a:pt x="326" y="9120"/>
                      <a:pt x="1024" y="9167"/>
                      <a:pt x="1412" y="9787"/>
                    </a:cubicBezTo>
                    <a:cubicBezTo>
                      <a:pt x="2110" y="10609"/>
                      <a:pt x="1117" y="11524"/>
                      <a:pt x="1707" y="12346"/>
                    </a:cubicBezTo>
                    <a:cubicBezTo>
                      <a:pt x="1780" y="12529"/>
                      <a:pt x="1958" y="12740"/>
                      <a:pt x="2158" y="12740"/>
                    </a:cubicBezTo>
                    <a:cubicBezTo>
                      <a:pt x="2213" y="12740"/>
                      <a:pt x="2270" y="12724"/>
                      <a:pt x="2327" y="12687"/>
                    </a:cubicBezTo>
                    <a:cubicBezTo>
                      <a:pt x="2761" y="13385"/>
                      <a:pt x="3133" y="14161"/>
                      <a:pt x="2901" y="14983"/>
                    </a:cubicBezTo>
                    <a:cubicBezTo>
                      <a:pt x="2575" y="15293"/>
                      <a:pt x="2094" y="15417"/>
                      <a:pt x="1784" y="15960"/>
                    </a:cubicBezTo>
                    <a:cubicBezTo>
                      <a:pt x="1598" y="16115"/>
                      <a:pt x="1520" y="16503"/>
                      <a:pt x="1815" y="16611"/>
                    </a:cubicBezTo>
                    <a:cubicBezTo>
                      <a:pt x="2218" y="16580"/>
                      <a:pt x="2513" y="16084"/>
                      <a:pt x="2653" y="15712"/>
                    </a:cubicBezTo>
                    <a:cubicBezTo>
                      <a:pt x="3040" y="16224"/>
                      <a:pt x="3102" y="17201"/>
                      <a:pt x="3133" y="17961"/>
                    </a:cubicBezTo>
                    <a:cubicBezTo>
                      <a:pt x="2964" y="18119"/>
                      <a:pt x="2798" y="18179"/>
                      <a:pt x="2631" y="18179"/>
                    </a:cubicBezTo>
                    <a:cubicBezTo>
                      <a:pt x="2118" y="18179"/>
                      <a:pt x="1606" y="17610"/>
                      <a:pt x="1027" y="17610"/>
                    </a:cubicBezTo>
                    <a:cubicBezTo>
                      <a:pt x="985" y="17610"/>
                      <a:pt x="943" y="17613"/>
                      <a:pt x="900" y="17619"/>
                    </a:cubicBezTo>
                    <a:cubicBezTo>
                      <a:pt x="1350" y="18566"/>
                      <a:pt x="3071" y="18426"/>
                      <a:pt x="3056" y="19744"/>
                    </a:cubicBezTo>
                    <a:cubicBezTo>
                      <a:pt x="3056" y="20023"/>
                      <a:pt x="2958" y="20091"/>
                      <a:pt x="2826" y="20091"/>
                    </a:cubicBezTo>
                    <a:cubicBezTo>
                      <a:pt x="2702" y="20091"/>
                      <a:pt x="2549" y="20031"/>
                      <a:pt x="2420" y="20031"/>
                    </a:cubicBezTo>
                    <a:cubicBezTo>
                      <a:pt x="2320" y="20031"/>
                      <a:pt x="2234" y="20067"/>
                      <a:pt x="2187" y="20194"/>
                    </a:cubicBezTo>
                    <a:cubicBezTo>
                      <a:pt x="2404" y="20566"/>
                      <a:pt x="2947" y="20489"/>
                      <a:pt x="3211" y="20721"/>
                    </a:cubicBezTo>
                    <a:cubicBezTo>
                      <a:pt x="3428" y="21202"/>
                      <a:pt x="4312" y="21295"/>
                      <a:pt x="3831" y="21854"/>
                    </a:cubicBezTo>
                    <a:cubicBezTo>
                      <a:pt x="5099" y="22644"/>
                      <a:pt x="5879" y="24094"/>
                      <a:pt x="7592" y="24094"/>
                    </a:cubicBezTo>
                    <a:cubicBezTo>
                      <a:pt x="7660" y="24094"/>
                      <a:pt x="7730" y="24092"/>
                      <a:pt x="7802" y="24087"/>
                    </a:cubicBezTo>
                    <a:cubicBezTo>
                      <a:pt x="8015" y="24365"/>
                      <a:pt x="8293" y="24455"/>
                      <a:pt x="8589" y="24455"/>
                    </a:cubicBezTo>
                    <a:cubicBezTo>
                      <a:pt x="9136" y="24455"/>
                      <a:pt x="9746" y="24149"/>
                      <a:pt x="10128" y="24149"/>
                    </a:cubicBezTo>
                    <a:cubicBezTo>
                      <a:pt x="11167" y="23932"/>
                      <a:pt x="11865" y="23280"/>
                      <a:pt x="12439" y="22505"/>
                    </a:cubicBezTo>
                    <a:cubicBezTo>
                      <a:pt x="13297" y="22889"/>
                      <a:pt x="14084" y="23330"/>
                      <a:pt x="15002" y="23330"/>
                    </a:cubicBezTo>
                    <a:cubicBezTo>
                      <a:pt x="15047" y="23330"/>
                      <a:pt x="15092" y="23329"/>
                      <a:pt x="15138" y="23327"/>
                    </a:cubicBezTo>
                    <a:cubicBezTo>
                      <a:pt x="16921" y="23017"/>
                      <a:pt x="18348" y="22195"/>
                      <a:pt x="18845" y="20504"/>
                    </a:cubicBezTo>
                    <a:cubicBezTo>
                      <a:pt x="19387" y="19868"/>
                      <a:pt x="18457" y="19574"/>
                      <a:pt x="18178" y="19139"/>
                    </a:cubicBezTo>
                    <a:cubicBezTo>
                      <a:pt x="17170" y="18100"/>
                      <a:pt x="18767" y="17356"/>
                      <a:pt x="19170" y="16565"/>
                    </a:cubicBezTo>
                    <a:cubicBezTo>
                      <a:pt x="19403" y="16162"/>
                      <a:pt x="19108" y="15696"/>
                      <a:pt x="18643" y="15619"/>
                    </a:cubicBezTo>
                    <a:cubicBezTo>
                      <a:pt x="18562" y="15604"/>
                      <a:pt x="18485" y="15597"/>
                      <a:pt x="18410" y="15597"/>
                    </a:cubicBezTo>
                    <a:cubicBezTo>
                      <a:pt x="17271" y="15597"/>
                      <a:pt x="16889" y="17211"/>
                      <a:pt x="16043" y="17211"/>
                    </a:cubicBezTo>
                    <a:cubicBezTo>
                      <a:pt x="15888" y="17211"/>
                      <a:pt x="15718" y="17157"/>
                      <a:pt x="15526" y="17030"/>
                    </a:cubicBezTo>
                    <a:cubicBezTo>
                      <a:pt x="15541" y="16968"/>
                      <a:pt x="15557" y="16937"/>
                      <a:pt x="15557" y="16891"/>
                    </a:cubicBezTo>
                    <a:cubicBezTo>
                      <a:pt x="15696" y="16844"/>
                      <a:pt x="15820" y="16782"/>
                      <a:pt x="15929" y="16658"/>
                    </a:cubicBezTo>
                    <a:cubicBezTo>
                      <a:pt x="16177" y="16332"/>
                      <a:pt x="16673" y="16177"/>
                      <a:pt x="16472" y="15634"/>
                    </a:cubicBezTo>
                    <a:cubicBezTo>
                      <a:pt x="16565" y="15402"/>
                      <a:pt x="16611" y="15215"/>
                      <a:pt x="16611" y="15014"/>
                    </a:cubicBezTo>
                    <a:cubicBezTo>
                      <a:pt x="16828" y="14704"/>
                      <a:pt x="17061" y="14393"/>
                      <a:pt x="17263" y="14083"/>
                    </a:cubicBezTo>
                    <a:cubicBezTo>
                      <a:pt x="18395" y="13680"/>
                      <a:pt x="19046" y="12501"/>
                      <a:pt x="20396" y="12346"/>
                    </a:cubicBezTo>
                    <a:cubicBezTo>
                      <a:pt x="20474" y="12334"/>
                      <a:pt x="20551" y="12328"/>
                      <a:pt x="20627" y="12328"/>
                    </a:cubicBezTo>
                    <a:cubicBezTo>
                      <a:pt x="21417" y="12328"/>
                      <a:pt x="22053" y="12949"/>
                      <a:pt x="22675" y="13246"/>
                    </a:cubicBezTo>
                    <a:cubicBezTo>
                      <a:pt x="22846" y="13060"/>
                      <a:pt x="23036" y="12998"/>
                      <a:pt x="23235" y="12998"/>
                    </a:cubicBezTo>
                    <a:cubicBezTo>
                      <a:pt x="23638" y="12998"/>
                      <a:pt x="24075" y="13252"/>
                      <a:pt x="24450" y="13252"/>
                    </a:cubicBezTo>
                    <a:cubicBezTo>
                      <a:pt x="24632" y="13252"/>
                      <a:pt x="24799" y="13192"/>
                      <a:pt x="24940" y="13013"/>
                    </a:cubicBezTo>
                    <a:cubicBezTo>
                      <a:pt x="24071" y="12889"/>
                      <a:pt x="24630" y="11989"/>
                      <a:pt x="23746" y="11803"/>
                    </a:cubicBezTo>
                    <a:cubicBezTo>
                      <a:pt x="23609" y="11821"/>
                      <a:pt x="23474" y="11829"/>
                      <a:pt x="23341" y="11829"/>
                    </a:cubicBezTo>
                    <a:cubicBezTo>
                      <a:pt x="22642" y="11829"/>
                      <a:pt x="21983" y="11592"/>
                      <a:pt x="21280" y="11136"/>
                    </a:cubicBezTo>
                    <a:cubicBezTo>
                      <a:pt x="20551" y="10640"/>
                      <a:pt x="21280" y="9880"/>
                      <a:pt x="21342" y="9337"/>
                    </a:cubicBezTo>
                    <a:cubicBezTo>
                      <a:pt x="22769" y="8190"/>
                      <a:pt x="23296" y="6266"/>
                      <a:pt x="24118" y="4746"/>
                    </a:cubicBezTo>
                    <a:cubicBezTo>
                      <a:pt x="24133" y="4762"/>
                      <a:pt x="24180" y="4778"/>
                      <a:pt x="24195" y="4793"/>
                    </a:cubicBezTo>
                    <a:cubicBezTo>
                      <a:pt x="24253" y="4803"/>
                      <a:pt x="24313" y="4808"/>
                      <a:pt x="24374" y="4808"/>
                    </a:cubicBezTo>
                    <a:cubicBezTo>
                      <a:pt x="25086" y="4808"/>
                      <a:pt x="25981" y="4160"/>
                      <a:pt x="25824" y="3289"/>
                    </a:cubicBezTo>
                    <a:cubicBezTo>
                      <a:pt x="25467" y="2994"/>
                      <a:pt x="25700" y="2296"/>
                      <a:pt x="25079" y="2234"/>
                    </a:cubicBezTo>
                    <a:cubicBezTo>
                      <a:pt x="24537" y="2265"/>
                      <a:pt x="23885" y="2606"/>
                      <a:pt x="23575" y="3211"/>
                    </a:cubicBezTo>
                    <a:cubicBezTo>
                      <a:pt x="23466" y="3444"/>
                      <a:pt x="23451" y="3676"/>
                      <a:pt x="23497" y="3862"/>
                    </a:cubicBezTo>
                    <a:cubicBezTo>
                      <a:pt x="23280" y="3940"/>
                      <a:pt x="23063" y="4064"/>
                      <a:pt x="22908" y="4312"/>
                    </a:cubicBezTo>
                    <a:cubicBezTo>
                      <a:pt x="22536" y="4002"/>
                      <a:pt x="22489" y="3134"/>
                      <a:pt x="22040" y="2730"/>
                    </a:cubicBezTo>
                    <a:cubicBezTo>
                      <a:pt x="21608" y="2871"/>
                      <a:pt x="21108" y="3357"/>
                      <a:pt x="20552" y="3357"/>
                    </a:cubicBezTo>
                    <a:cubicBezTo>
                      <a:pt x="20309" y="3357"/>
                      <a:pt x="20055" y="3264"/>
                      <a:pt x="19791" y="3009"/>
                    </a:cubicBezTo>
                    <a:cubicBezTo>
                      <a:pt x="20070" y="1676"/>
                      <a:pt x="18441" y="1179"/>
                      <a:pt x="182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10"/>
              <p:cNvSpPr/>
              <p:nvPr/>
            </p:nvSpPr>
            <p:spPr>
              <a:xfrm>
                <a:off x="3250675" y="2138800"/>
                <a:ext cx="3297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319" h="1931" extrusionOk="0">
                    <a:moveTo>
                      <a:pt x="357" y="1"/>
                    </a:moveTo>
                    <a:cubicBezTo>
                      <a:pt x="47" y="218"/>
                      <a:pt x="47" y="606"/>
                      <a:pt x="0" y="1040"/>
                    </a:cubicBezTo>
                    <a:cubicBezTo>
                      <a:pt x="16" y="1381"/>
                      <a:pt x="233" y="1676"/>
                      <a:pt x="404" y="1893"/>
                    </a:cubicBezTo>
                    <a:cubicBezTo>
                      <a:pt x="474" y="1919"/>
                      <a:pt x="541" y="1931"/>
                      <a:pt x="606" y="1931"/>
                    </a:cubicBezTo>
                    <a:cubicBezTo>
                      <a:pt x="813" y="1931"/>
                      <a:pt x="991" y="1810"/>
                      <a:pt x="1133" y="1645"/>
                    </a:cubicBezTo>
                    <a:cubicBezTo>
                      <a:pt x="1319" y="1350"/>
                      <a:pt x="1257" y="1149"/>
                      <a:pt x="1241" y="807"/>
                    </a:cubicBezTo>
                    <a:cubicBezTo>
                      <a:pt x="1164" y="373"/>
                      <a:pt x="714" y="110"/>
                      <a:pt x="3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10"/>
              <p:cNvSpPr/>
              <p:nvPr/>
            </p:nvSpPr>
            <p:spPr>
              <a:xfrm>
                <a:off x="3048275" y="2170950"/>
                <a:ext cx="67500" cy="74250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970" extrusionOk="0">
                    <a:moveTo>
                      <a:pt x="580" y="1"/>
                    </a:moveTo>
                    <a:cubicBezTo>
                      <a:pt x="557" y="1"/>
                      <a:pt x="535" y="1"/>
                      <a:pt x="512" y="2"/>
                    </a:cubicBezTo>
                    <a:cubicBezTo>
                      <a:pt x="156" y="871"/>
                      <a:pt x="0" y="2065"/>
                      <a:pt x="822" y="2794"/>
                    </a:cubicBezTo>
                    <a:cubicBezTo>
                      <a:pt x="988" y="2918"/>
                      <a:pt x="1142" y="2969"/>
                      <a:pt x="1289" y="2969"/>
                    </a:cubicBezTo>
                    <a:cubicBezTo>
                      <a:pt x="1693" y="2969"/>
                      <a:pt x="2040" y="2581"/>
                      <a:pt x="2404" y="2251"/>
                    </a:cubicBezTo>
                    <a:cubicBezTo>
                      <a:pt x="2591" y="1910"/>
                      <a:pt x="2699" y="1305"/>
                      <a:pt x="2528" y="917"/>
                    </a:cubicBezTo>
                    <a:cubicBezTo>
                      <a:pt x="2016" y="496"/>
                      <a:pt x="1329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10"/>
              <p:cNvSpPr/>
              <p:nvPr/>
            </p:nvSpPr>
            <p:spPr>
              <a:xfrm>
                <a:off x="2910250" y="2203025"/>
                <a:ext cx="97325" cy="164050"/>
              </a:xfrm>
              <a:custGeom>
                <a:avLst/>
                <a:gdLst/>
                <a:ahLst/>
                <a:cxnLst/>
                <a:rect l="l" t="t" r="r" b="b"/>
                <a:pathLst>
                  <a:path w="3893" h="6562" extrusionOk="0">
                    <a:moveTo>
                      <a:pt x="375" y="0"/>
                    </a:moveTo>
                    <a:cubicBezTo>
                      <a:pt x="101" y="0"/>
                      <a:pt x="240" y="442"/>
                      <a:pt x="0" y="642"/>
                    </a:cubicBezTo>
                    <a:cubicBezTo>
                      <a:pt x="543" y="2302"/>
                      <a:pt x="1086" y="3884"/>
                      <a:pt x="2295" y="5249"/>
                    </a:cubicBezTo>
                    <a:cubicBezTo>
                      <a:pt x="2322" y="5625"/>
                      <a:pt x="2454" y="6561"/>
                      <a:pt x="3014" y="6561"/>
                    </a:cubicBezTo>
                    <a:cubicBezTo>
                      <a:pt x="3100" y="6561"/>
                      <a:pt x="3196" y="6539"/>
                      <a:pt x="3304" y="6490"/>
                    </a:cubicBezTo>
                    <a:cubicBezTo>
                      <a:pt x="3893" y="6086"/>
                      <a:pt x="3397" y="5590"/>
                      <a:pt x="3226" y="5202"/>
                    </a:cubicBezTo>
                    <a:cubicBezTo>
                      <a:pt x="2342" y="3884"/>
                      <a:pt x="1954" y="2224"/>
                      <a:pt x="1303" y="751"/>
                    </a:cubicBezTo>
                    <a:cubicBezTo>
                      <a:pt x="1055" y="549"/>
                      <a:pt x="977" y="100"/>
                      <a:pt x="543" y="38"/>
                    </a:cubicBezTo>
                    <a:cubicBezTo>
                      <a:pt x="474" y="12"/>
                      <a:pt x="419" y="0"/>
                      <a:pt x="3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10"/>
              <p:cNvSpPr/>
              <p:nvPr/>
            </p:nvSpPr>
            <p:spPr>
              <a:xfrm>
                <a:off x="3343725" y="2675025"/>
                <a:ext cx="488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299" extrusionOk="0">
                    <a:moveTo>
                      <a:pt x="892" y="0"/>
                    </a:moveTo>
                    <a:cubicBezTo>
                      <a:pt x="838" y="0"/>
                      <a:pt x="761" y="12"/>
                      <a:pt x="637" y="48"/>
                    </a:cubicBezTo>
                    <a:cubicBezTo>
                      <a:pt x="249" y="141"/>
                      <a:pt x="280" y="234"/>
                      <a:pt x="1" y="374"/>
                    </a:cubicBezTo>
                    <a:cubicBezTo>
                      <a:pt x="16" y="700"/>
                      <a:pt x="78" y="994"/>
                      <a:pt x="745" y="1072"/>
                    </a:cubicBezTo>
                    <a:cubicBezTo>
                      <a:pt x="694" y="1144"/>
                      <a:pt x="601" y="1298"/>
                      <a:pt x="777" y="1298"/>
                    </a:cubicBezTo>
                    <a:cubicBezTo>
                      <a:pt x="865" y="1298"/>
                      <a:pt x="1022" y="1259"/>
                      <a:pt x="1288" y="1149"/>
                    </a:cubicBezTo>
                    <a:cubicBezTo>
                      <a:pt x="1955" y="855"/>
                      <a:pt x="1629" y="855"/>
                      <a:pt x="1583" y="793"/>
                    </a:cubicBezTo>
                    <a:cubicBezTo>
                      <a:pt x="1179" y="669"/>
                      <a:pt x="1273" y="296"/>
                      <a:pt x="1117" y="48"/>
                    </a:cubicBezTo>
                    <a:cubicBezTo>
                      <a:pt x="1014" y="48"/>
                      <a:pt x="1000" y="0"/>
                      <a:pt x="8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8547" name="Google Shape;8547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337" y="-30000"/>
            <a:ext cx="9250668" cy="520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548" name="Google Shape;8548;p10"/>
          <p:cNvSpPr txBox="1">
            <a:spLocks noGrp="1"/>
          </p:cNvSpPr>
          <p:nvPr>
            <p:ph type="sldNum" idx="12"/>
          </p:nvPr>
        </p:nvSpPr>
        <p:spPr>
          <a:xfrm flipH="1">
            <a:off x="77086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549" name="Google Shape;8549;p10"/>
          <p:cNvSpPr txBox="1">
            <a:spLocks noGrp="1"/>
          </p:cNvSpPr>
          <p:nvPr>
            <p:ph type="ctrTitle"/>
          </p:nvPr>
        </p:nvSpPr>
        <p:spPr>
          <a:xfrm>
            <a:off x="6279775" y="1715525"/>
            <a:ext cx="2144100" cy="273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550" name="Google Shape;8550;p10"/>
          <p:cNvGrpSpPr/>
          <p:nvPr/>
        </p:nvGrpSpPr>
        <p:grpSpPr>
          <a:xfrm rot="800862">
            <a:off x="8458233" y="4570264"/>
            <a:ext cx="1012056" cy="1146487"/>
            <a:chOff x="2807100" y="2138800"/>
            <a:chExt cx="649550" cy="735875"/>
          </a:xfrm>
        </p:grpSpPr>
        <p:sp>
          <p:nvSpPr>
            <p:cNvPr id="8551" name="Google Shape;8551;p10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10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10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10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10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6" name="Google Shape;8556;p10"/>
          <p:cNvGrpSpPr/>
          <p:nvPr/>
        </p:nvGrpSpPr>
        <p:grpSpPr>
          <a:xfrm rot="-1455540">
            <a:off x="-67005" y="-543153"/>
            <a:ext cx="1019961" cy="1210640"/>
            <a:chOff x="4082775" y="914425"/>
            <a:chExt cx="777050" cy="973675"/>
          </a:xfrm>
        </p:grpSpPr>
        <p:sp>
          <p:nvSpPr>
            <p:cNvPr id="8557" name="Google Shape;8557;p10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10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10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10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10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10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10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10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10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10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8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68" name="Google Shape;8568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8569" name="Google Shape;8569;p11"/>
          <p:cNvSpPr/>
          <p:nvPr/>
        </p:nvSpPr>
        <p:spPr>
          <a:xfrm rot="-233253">
            <a:off x="-19345" y="-145970"/>
            <a:ext cx="2422714" cy="1822808"/>
          </a:xfrm>
          <a:custGeom>
            <a:avLst/>
            <a:gdLst/>
            <a:ahLst/>
            <a:cxnLst/>
            <a:rect l="l" t="t" r="r" b="b"/>
            <a:pathLst>
              <a:path w="88548" h="66622" extrusionOk="0">
                <a:moveTo>
                  <a:pt x="47793" y="1142"/>
                </a:moveTo>
                <a:lnTo>
                  <a:pt x="47793" y="1142"/>
                </a:lnTo>
                <a:cubicBezTo>
                  <a:pt x="48244" y="1200"/>
                  <a:pt x="48436" y="1471"/>
                  <a:pt x="48654" y="1705"/>
                </a:cubicBezTo>
                <a:lnTo>
                  <a:pt x="48654" y="1705"/>
                </a:lnTo>
                <a:cubicBezTo>
                  <a:pt x="48633" y="1707"/>
                  <a:pt x="48613" y="1707"/>
                  <a:pt x="48593" y="1707"/>
                </a:cubicBezTo>
                <a:cubicBezTo>
                  <a:pt x="48248" y="1707"/>
                  <a:pt x="48056" y="1460"/>
                  <a:pt x="47793" y="1142"/>
                </a:cubicBezTo>
                <a:close/>
                <a:moveTo>
                  <a:pt x="47793" y="1904"/>
                </a:moveTo>
                <a:cubicBezTo>
                  <a:pt x="48257" y="2214"/>
                  <a:pt x="48674" y="2464"/>
                  <a:pt x="48852" y="2988"/>
                </a:cubicBezTo>
                <a:cubicBezTo>
                  <a:pt x="48364" y="2773"/>
                  <a:pt x="47971" y="2404"/>
                  <a:pt x="47793" y="1904"/>
                </a:cubicBezTo>
                <a:close/>
                <a:moveTo>
                  <a:pt x="47804" y="2535"/>
                </a:moveTo>
                <a:cubicBezTo>
                  <a:pt x="48185" y="2654"/>
                  <a:pt x="48340" y="2821"/>
                  <a:pt x="48781" y="3452"/>
                </a:cubicBezTo>
                <a:cubicBezTo>
                  <a:pt x="48721" y="3464"/>
                  <a:pt x="48674" y="3488"/>
                  <a:pt x="48614" y="3500"/>
                </a:cubicBezTo>
                <a:cubicBezTo>
                  <a:pt x="48364" y="3226"/>
                  <a:pt x="48090" y="2928"/>
                  <a:pt x="47840" y="2642"/>
                </a:cubicBezTo>
                <a:cubicBezTo>
                  <a:pt x="47804" y="2607"/>
                  <a:pt x="47828" y="2571"/>
                  <a:pt x="47804" y="2535"/>
                </a:cubicBezTo>
                <a:close/>
                <a:moveTo>
                  <a:pt x="45772" y="3188"/>
                </a:moveTo>
                <a:cubicBezTo>
                  <a:pt x="45776" y="3188"/>
                  <a:pt x="45779" y="3188"/>
                  <a:pt x="45780" y="3190"/>
                </a:cubicBezTo>
                <a:cubicBezTo>
                  <a:pt x="46097" y="3460"/>
                  <a:pt x="46425" y="3694"/>
                  <a:pt x="46571" y="4110"/>
                </a:cubicBezTo>
                <a:lnTo>
                  <a:pt x="46571" y="4110"/>
                </a:lnTo>
                <a:cubicBezTo>
                  <a:pt x="46154" y="3917"/>
                  <a:pt x="45919" y="3531"/>
                  <a:pt x="45638" y="3214"/>
                </a:cubicBezTo>
                <a:cubicBezTo>
                  <a:pt x="45689" y="3214"/>
                  <a:pt x="45748" y="3188"/>
                  <a:pt x="45772" y="3188"/>
                </a:cubicBezTo>
                <a:close/>
                <a:moveTo>
                  <a:pt x="46606" y="4156"/>
                </a:moveTo>
                <a:lnTo>
                  <a:pt x="46606" y="4156"/>
                </a:lnTo>
                <a:cubicBezTo>
                  <a:pt x="46637" y="4183"/>
                  <a:pt x="46673" y="4211"/>
                  <a:pt x="46709" y="4238"/>
                </a:cubicBezTo>
                <a:lnTo>
                  <a:pt x="46661" y="4285"/>
                </a:lnTo>
                <a:cubicBezTo>
                  <a:pt x="46643" y="4239"/>
                  <a:pt x="46624" y="4200"/>
                  <a:pt x="46606" y="4156"/>
                </a:cubicBezTo>
                <a:close/>
                <a:moveTo>
                  <a:pt x="45649" y="4321"/>
                </a:moveTo>
                <a:lnTo>
                  <a:pt x="45661" y="4369"/>
                </a:lnTo>
                <a:lnTo>
                  <a:pt x="45638" y="4369"/>
                </a:lnTo>
                <a:lnTo>
                  <a:pt x="45649" y="4321"/>
                </a:lnTo>
                <a:close/>
                <a:moveTo>
                  <a:pt x="51603" y="4535"/>
                </a:moveTo>
                <a:cubicBezTo>
                  <a:pt x="51638" y="4535"/>
                  <a:pt x="51662" y="4547"/>
                  <a:pt x="51638" y="4547"/>
                </a:cubicBezTo>
                <a:cubicBezTo>
                  <a:pt x="51642" y="4551"/>
                  <a:pt x="51643" y="4552"/>
                  <a:pt x="51643" y="4552"/>
                </a:cubicBezTo>
                <a:cubicBezTo>
                  <a:pt x="51641" y="4552"/>
                  <a:pt x="51628" y="4544"/>
                  <a:pt x="51603" y="4535"/>
                </a:cubicBezTo>
                <a:close/>
                <a:moveTo>
                  <a:pt x="45959" y="4595"/>
                </a:moveTo>
                <a:cubicBezTo>
                  <a:pt x="45979" y="4635"/>
                  <a:pt x="45999" y="4683"/>
                  <a:pt x="46012" y="4733"/>
                </a:cubicBezTo>
                <a:lnTo>
                  <a:pt x="46012" y="4733"/>
                </a:lnTo>
                <a:cubicBezTo>
                  <a:pt x="45974" y="4699"/>
                  <a:pt x="45937" y="4671"/>
                  <a:pt x="45899" y="4643"/>
                </a:cubicBezTo>
                <a:cubicBezTo>
                  <a:pt x="45935" y="4619"/>
                  <a:pt x="45947" y="4607"/>
                  <a:pt x="45959" y="4595"/>
                </a:cubicBezTo>
                <a:close/>
                <a:moveTo>
                  <a:pt x="41542" y="4678"/>
                </a:moveTo>
                <a:cubicBezTo>
                  <a:pt x="41566" y="4750"/>
                  <a:pt x="41589" y="4845"/>
                  <a:pt x="41613" y="4916"/>
                </a:cubicBezTo>
                <a:cubicBezTo>
                  <a:pt x="41589" y="4916"/>
                  <a:pt x="41578" y="4940"/>
                  <a:pt x="41554" y="4940"/>
                </a:cubicBezTo>
                <a:cubicBezTo>
                  <a:pt x="41530" y="4845"/>
                  <a:pt x="41518" y="4774"/>
                  <a:pt x="41494" y="4690"/>
                </a:cubicBezTo>
                <a:cubicBezTo>
                  <a:pt x="41518" y="4690"/>
                  <a:pt x="41530" y="4678"/>
                  <a:pt x="41542" y="4678"/>
                </a:cubicBezTo>
                <a:close/>
                <a:moveTo>
                  <a:pt x="52037" y="4767"/>
                </a:moveTo>
                <a:cubicBezTo>
                  <a:pt x="52127" y="4846"/>
                  <a:pt x="52227" y="4946"/>
                  <a:pt x="52318" y="5026"/>
                </a:cubicBezTo>
                <a:lnTo>
                  <a:pt x="52318" y="5026"/>
                </a:lnTo>
                <a:cubicBezTo>
                  <a:pt x="52294" y="5030"/>
                  <a:pt x="52273" y="5032"/>
                  <a:pt x="52253" y="5032"/>
                </a:cubicBezTo>
                <a:cubicBezTo>
                  <a:pt x="52096" y="5032"/>
                  <a:pt x="52066" y="4904"/>
                  <a:pt x="52037" y="4767"/>
                </a:cubicBezTo>
                <a:close/>
                <a:moveTo>
                  <a:pt x="49912" y="595"/>
                </a:moveTo>
                <a:cubicBezTo>
                  <a:pt x="49948" y="606"/>
                  <a:pt x="50007" y="630"/>
                  <a:pt x="50055" y="642"/>
                </a:cubicBezTo>
                <a:cubicBezTo>
                  <a:pt x="50102" y="916"/>
                  <a:pt x="50031" y="1154"/>
                  <a:pt x="49948" y="1404"/>
                </a:cubicBezTo>
                <a:cubicBezTo>
                  <a:pt x="49745" y="1964"/>
                  <a:pt x="49626" y="2523"/>
                  <a:pt x="49614" y="3119"/>
                </a:cubicBezTo>
                <a:cubicBezTo>
                  <a:pt x="49614" y="3309"/>
                  <a:pt x="49638" y="3523"/>
                  <a:pt x="49650" y="3833"/>
                </a:cubicBezTo>
                <a:cubicBezTo>
                  <a:pt x="50007" y="3393"/>
                  <a:pt x="49971" y="2940"/>
                  <a:pt x="50043" y="2535"/>
                </a:cubicBezTo>
                <a:cubicBezTo>
                  <a:pt x="50150" y="2059"/>
                  <a:pt x="50174" y="1571"/>
                  <a:pt x="50400" y="1130"/>
                </a:cubicBezTo>
                <a:cubicBezTo>
                  <a:pt x="50876" y="1309"/>
                  <a:pt x="51043" y="1535"/>
                  <a:pt x="50900" y="1857"/>
                </a:cubicBezTo>
                <a:cubicBezTo>
                  <a:pt x="50448" y="2881"/>
                  <a:pt x="50341" y="3964"/>
                  <a:pt x="50388" y="5071"/>
                </a:cubicBezTo>
                <a:cubicBezTo>
                  <a:pt x="50388" y="5131"/>
                  <a:pt x="50352" y="5178"/>
                  <a:pt x="50341" y="5297"/>
                </a:cubicBezTo>
                <a:cubicBezTo>
                  <a:pt x="49924" y="5036"/>
                  <a:pt x="49614" y="4738"/>
                  <a:pt x="49448" y="4309"/>
                </a:cubicBezTo>
                <a:cubicBezTo>
                  <a:pt x="49031" y="3250"/>
                  <a:pt x="49221" y="2226"/>
                  <a:pt x="49590" y="1214"/>
                </a:cubicBezTo>
                <a:cubicBezTo>
                  <a:pt x="49674" y="987"/>
                  <a:pt x="49805" y="797"/>
                  <a:pt x="49912" y="595"/>
                </a:cubicBezTo>
                <a:close/>
                <a:moveTo>
                  <a:pt x="41875" y="5190"/>
                </a:moveTo>
                <a:cubicBezTo>
                  <a:pt x="41887" y="5274"/>
                  <a:pt x="41911" y="5357"/>
                  <a:pt x="41935" y="5440"/>
                </a:cubicBezTo>
                <a:lnTo>
                  <a:pt x="41851" y="5440"/>
                </a:lnTo>
                <a:cubicBezTo>
                  <a:pt x="41839" y="5369"/>
                  <a:pt x="41839" y="5274"/>
                  <a:pt x="41816" y="5202"/>
                </a:cubicBezTo>
                <a:cubicBezTo>
                  <a:pt x="41828" y="5190"/>
                  <a:pt x="41851" y="5190"/>
                  <a:pt x="41875" y="5190"/>
                </a:cubicBezTo>
                <a:close/>
                <a:moveTo>
                  <a:pt x="47269" y="5476"/>
                </a:moveTo>
                <a:lnTo>
                  <a:pt x="47269" y="5476"/>
                </a:lnTo>
                <a:cubicBezTo>
                  <a:pt x="47316" y="5536"/>
                  <a:pt x="47376" y="5559"/>
                  <a:pt x="47423" y="5595"/>
                </a:cubicBezTo>
                <a:lnTo>
                  <a:pt x="47364" y="5655"/>
                </a:lnTo>
                <a:lnTo>
                  <a:pt x="47269" y="5476"/>
                </a:lnTo>
                <a:close/>
                <a:moveTo>
                  <a:pt x="47626" y="5774"/>
                </a:moveTo>
                <a:cubicBezTo>
                  <a:pt x="47650" y="5786"/>
                  <a:pt x="47650" y="5798"/>
                  <a:pt x="47662" y="5798"/>
                </a:cubicBezTo>
                <a:cubicBezTo>
                  <a:pt x="47662" y="5809"/>
                  <a:pt x="47650" y="5809"/>
                  <a:pt x="47650" y="5833"/>
                </a:cubicBezTo>
                <a:cubicBezTo>
                  <a:pt x="47626" y="5809"/>
                  <a:pt x="47614" y="5809"/>
                  <a:pt x="47614" y="5798"/>
                </a:cubicBezTo>
                <a:cubicBezTo>
                  <a:pt x="47602" y="5798"/>
                  <a:pt x="47614" y="5786"/>
                  <a:pt x="47626" y="5774"/>
                </a:cubicBezTo>
                <a:close/>
                <a:moveTo>
                  <a:pt x="48043" y="5774"/>
                </a:moveTo>
                <a:lnTo>
                  <a:pt x="48043" y="5774"/>
                </a:lnTo>
                <a:cubicBezTo>
                  <a:pt x="48102" y="5809"/>
                  <a:pt x="48150" y="5869"/>
                  <a:pt x="48185" y="5929"/>
                </a:cubicBezTo>
                <a:cubicBezTo>
                  <a:pt x="48185" y="5952"/>
                  <a:pt x="48162" y="5952"/>
                  <a:pt x="48150" y="5964"/>
                </a:cubicBezTo>
                <a:cubicBezTo>
                  <a:pt x="48126" y="5893"/>
                  <a:pt x="48090" y="5833"/>
                  <a:pt x="48043" y="5774"/>
                </a:cubicBezTo>
                <a:close/>
                <a:moveTo>
                  <a:pt x="40446" y="4905"/>
                </a:moveTo>
                <a:cubicBezTo>
                  <a:pt x="40863" y="4905"/>
                  <a:pt x="41244" y="5369"/>
                  <a:pt x="41435" y="6024"/>
                </a:cubicBezTo>
                <a:cubicBezTo>
                  <a:pt x="41125" y="5655"/>
                  <a:pt x="40804" y="5297"/>
                  <a:pt x="40446" y="4905"/>
                </a:cubicBezTo>
                <a:close/>
                <a:moveTo>
                  <a:pt x="43568" y="6246"/>
                </a:moveTo>
                <a:cubicBezTo>
                  <a:pt x="43570" y="6246"/>
                  <a:pt x="43577" y="6258"/>
                  <a:pt x="43586" y="6273"/>
                </a:cubicBezTo>
                <a:lnTo>
                  <a:pt x="43586" y="6273"/>
                </a:lnTo>
                <a:cubicBezTo>
                  <a:pt x="43582" y="6271"/>
                  <a:pt x="43579" y="6269"/>
                  <a:pt x="43575" y="6268"/>
                </a:cubicBezTo>
                <a:lnTo>
                  <a:pt x="43575" y="6268"/>
                </a:lnTo>
                <a:cubicBezTo>
                  <a:pt x="43569" y="6252"/>
                  <a:pt x="43567" y="6246"/>
                  <a:pt x="43568" y="6246"/>
                </a:cubicBezTo>
                <a:close/>
                <a:moveTo>
                  <a:pt x="48447" y="6155"/>
                </a:moveTo>
                <a:cubicBezTo>
                  <a:pt x="48478" y="6207"/>
                  <a:pt x="48510" y="6258"/>
                  <a:pt x="48541" y="6310"/>
                </a:cubicBezTo>
                <a:lnTo>
                  <a:pt x="48541" y="6310"/>
                </a:lnTo>
                <a:cubicBezTo>
                  <a:pt x="48487" y="6266"/>
                  <a:pt x="48444" y="6224"/>
                  <a:pt x="48400" y="6202"/>
                </a:cubicBezTo>
                <a:lnTo>
                  <a:pt x="48447" y="6155"/>
                </a:lnTo>
                <a:close/>
                <a:moveTo>
                  <a:pt x="50983" y="4952"/>
                </a:moveTo>
                <a:cubicBezTo>
                  <a:pt x="51460" y="5333"/>
                  <a:pt x="51936" y="5726"/>
                  <a:pt x="52400" y="6131"/>
                </a:cubicBezTo>
                <a:cubicBezTo>
                  <a:pt x="52318" y="6265"/>
                  <a:pt x="52222" y="6329"/>
                  <a:pt x="52115" y="6329"/>
                </a:cubicBezTo>
                <a:cubicBezTo>
                  <a:pt x="52051" y="6329"/>
                  <a:pt x="51983" y="6306"/>
                  <a:pt x="51912" y="6262"/>
                </a:cubicBezTo>
                <a:cubicBezTo>
                  <a:pt x="51603" y="6083"/>
                  <a:pt x="51067" y="5428"/>
                  <a:pt x="50983" y="4952"/>
                </a:cubicBezTo>
                <a:close/>
                <a:moveTo>
                  <a:pt x="52755" y="5294"/>
                </a:moveTo>
                <a:cubicBezTo>
                  <a:pt x="52772" y="5294"/>
                  <a:pt x="52786" y="5298"/>
                  <a:pt x="52793" y="5309"/>
                </a:cubicBezTo>
                <a:cubicBezTo>
                  <a:pt x="53222" y="5583"/>
                  <a:pt x="53662" y="5881"/>
                  <a:pt x="54091" y="6167"/>
                </a:cubicBezTo>
                <a:cubicBezTo>
                  <a:pt x="54115" y="6179"/>
                  <a:pt x="54115" y="6226"/>
                  <a:pt x="54151" y="6286"/>
                </a:cubicBezTo>
                <a:cubicBezTo>
                  <a:pt x="54031" y="6345"/>
                  <a:pt x="53912" y="6393"/>
                  <a:pt x="53758" y="6452"/>
                </a:cubicBezTo>
                <a:cubicBezTo>
                  <a:pt x="53380" y="6063"/>
                  <a:pt x="53014" y="5697"/>
                  <a:pt x="52636" y="5319"/>
                </a:cubicBezTo>
                <a:lnTo>
                  <a:pt x="52636" y="5319"/>
                </a:lnTo>
                <a:cubicBezTo>
                  <a:pt x="52675" y="5310"/>
                  <a:pt x="52722" y="5294"/>
                  <a:pt x="52755" y="5294"/>
                </a:cubicBezTo>
                <a:close/>
                <a:moveTo>
                  <a:pt x="41042" y="4619"/>
                </a:moveTo>
                <a:cubicBezTo>
                  <a:pt x="41125" y="4714"/>
                  <a:pt x="41232" y="4797"/>
                  <a:pt x="41304" y="4905"/>
                </a:cubicBezTo>
                <a:lnTo>
                  <a:pt x="42149" y="6071"/>
                </a:lnTo>
                <a:cubicBezTo>
                  <a:pt x="42125" y="5952"/>
                  <a:pt x="42089" y="5833"/>
                  <a:pt x="42054" y="5619"/>
                </a:cubicBezTo>
                <a:lnTo>
                  <a:pt x="42054" y="5619"/>
                </a:lnTo>
                <a:cubicBezTo>
                  <a:pt x="42232" y="5809"/>
                  <a:pt x="42268" y="5917"/>
                  <a:pt x="42149" y="6071"/>
                </a:cubicBezTo>
                <a:cubicBezTo>
                  <a:pt x="42170" y="6196"/>
                  <a:pt x="42200" y="6329"/>
                  <a:pt x="42230" y="6464"/>
                </a:cubicBezTo>
                <a:lnTo>
                  <a:pt x="42230" y="6464"/>
                </a:lnTo>
                <a:cubicBezTo>
                  <a:pt x="42134" y="6376"/>
                  <a:pt x="42034" y="6308"/>
                  <a:pt x="41970" y="6202"/>
                </a:cubicBezTo>
                <a:cubicBezTo>
                  <a:pt x="41637" y="5714"/>
                  <a:pt x="41292" y="5202"/>
                  <a:pt x="40946" y="4702"/>
                </a:cubicBezTo>
                <a:cubicBezTo>
                  <a:pt x="40982" y="4666"/>
                  <a:pt x="41006" y="4655"/>
                  <a:pt x="41042" y="4619"/>
                </a:cubicBezTo>
                <a:close/>
                <a:moveTo>
                  <a:pt x="43623" y="6315"/>
                </a:moveTo>
                <a:lnTo>
                  <a:pt x="43623" y="6315"/>
                </a:lnTo>
                <a:cubicBezTo>
                  <a:pt x="43676" y="6359"/>
                  <a:pt x="43729" y="6410"/>
                  <a:pt x="43792" y="6452"/>
                </a:cubicBezTo>
                <a:cubicBezTo>
                  <a:pt x="43756" y="6488"/>
                  <a:pt x="43744" y="6500"/>
                  <a:pt x="43709" y="6512"/>
                </a:cubicBezTo>
                <a:cubicBezTo>
                  <a:pt x="43688" y="6449"/>
                  <a:pt x="43648" y="6386"/>
                  <a:pt x="43623" y="6315"/>
                </a:cubicBezTo>
                <a:close/>
                <a:moveTo>
                  <a:pt x="48560" y="6338"/>
                </a:moveTo>
                <a:cubicBezTo>
                  <a:pt x="48617" y="6385"/>
                  <a:pt x="48663" y="6442"/>
                  <a:pt x="48697" y="6500"/>
                </a:cubicBezTo>
                <a:cubicBezTo>
                  <a:pt x="48686" y="6512"/>
                  <a:pt x="48674" y="6512"/>
                  <a:pt x="48662" y="6524"/>
                </a:cubicBezTo>
                <a:cubicBezTo>
                  <a:pt x="48618" y="6469"/>
                  <a:pt x="48584" y="6404"/>
                  <a:pt x="48560" y="6338"/>
                </a:cubicBezTo>
                <a:close/>
                <a:moveTo>
                  <a:pt x="51055" y="5786"/>
                </a:moveTo>
                <a:cubicBezTo>
                  <a:pt x="51305" y="6036"/>
                  <a:pt x="51531" y="6238"/>
                  <a:pt x="51781" y="6512"/>
                </a:cubicBezTo>
                <a:cubicBezTo>
                  <a:pt x="51638" y="6583"/>
                  <a:pt x="51507" y="6631"/>
                  <a:pt x="51388" y="6679"/>
                </a:cubicBezTo>
                <a:cubicBezTo>
                  <a:pt x="50960" y="6226"/>
                  <a:pt x="50960" y="6226"/>
                  <a:pt x="51055" y="5786"/>
                </a:cubicBezTo>
                <a:close/>
                <a:moveTo>
                  <a:pt x="48936" y="6691"/>
                </a:moveTo>
                <a:lnTo>
                  <a:pt x="48936" y="6738"/>
                </a:lnTo>
                <a:cubicBezTo>
                  <a:pt x="48928" y="6738"/>
                  <a:pt x="48920" y="6733"/>
                  <a:pt x="48915" y="6733"/>
                </a:cubicBezTo>
                <a:cubicBezTo>
                  <a:pt x="48913" y="6733"/>
                  <a:pt x="48912" y="6734"/>
                  <a:pt x="48912" y="6738"/>
                </a:cubicBezTo>
                <a:lnTo>
                  <a:pt x="48912" y="6738"/>
                </a:lnTo>
                <a:cubicBezTo>
                  <a:pt x="48912" y="6726"/>
                  <a:pt x="48924" y="6702"/>
                  <a:pt x="48936" y="6691"/>
                </a:cubicBezTo>
                <a:close/>
                <a:moveTo>
                  <a:pt x="47233" y="2450"/>
                </a:moveTo>
                <a:cubicBezTo>
                  <a:pt x="47295" y="2450"/>
                  <a:pt x="47353" y="2489"/>
                  <a:pt x="47412" y="2559"/>
                </a:cubicBezTo>
                <a:cubicBezTo>
                  <a:pt x="47745" y="2940"/>
                  <a:pt x="48126" y="3321"/>
                  <a:pt x="48459" y="3714"/>
                </a:cubicBezTo>
                <a:cubicBezTo>
                  <a:pt x="49328" y="4702"/>
                  <a:pt x="50186" y="5690"/>
                  <a:pt x="51079" y="6702"/>
                </a:cubicBezTo>
                <a:cubicBezTo>
                  <a:pt x="50982" y="6759"/>
                  <a:pt x="50897" y="6781"/>
                  <a:pt x="50823" y="6781"/>
                </a:cubicBezTo>
                <a:cubicBezTo>
                  <a:pt x="50612" y="6781"/>
                  <a:pt x="50478" y="6602"/>
                  <a:pt x="50364" y="6488"/>
                </a:cubicBezTo>
                <a:cubicBezTo>
                  <a:pt x="49698" y="5750"/>
                  <a:pt x="49043" y="5000"/>
                  <a:pt x="48400" y="4238"/>
                </a:cubicBezTo>
                <a:cubicBezTo>
                  <a:pt x="47947" y="3678"/>
                  <a:pt x="47495" y="3131"/>
                  <a:pt x="47031" y="2583"/>
                </a:cubicBezTo>
                <a:cubicBezTo>
                  <a:pt x="47103" y="2492"/>
                  <a:pt x="47170" y="2450"/>
                  <a:pt x="47233" y="2450"/>
                </a:cubicBezTo>
                <a:close/>
                <a:moveTo>
                  <a:pt x="42411" y="3404"/>
                </a:moveTo>
                <a:cubicBezTo>
                  <a:pt x="43435" y="4512"/>
                  <a:pt x="44411" y="5571"/>
                  <a:pt x="45268" y="6762"/>
                </a:cubicBezTo>
                <a:lnTo>
                  <a:pt x="45173" y="6857"/>
                </a:lnTo>
                <a:cubicBezTo>
                  <a:pt x="44221" y="5809"/>
                  <a:pt x="43268" y="4762"/>
                  <a:pt x="42268" y="3666"/>
                </a:cubicBezTo>
                <a:lnTo>
                  <a:pt x="42411" y="3404"/>
                </a:lnTo>
                <a:close/>
                <a:moveTo>
                  <a:pt x="53043" y="6571"/>
                </a:moveTo>
                <a:lnTo>
                  <a:pt x="53043" y="6571"/>
                </a:lnTo>
                <a:cubicBezTo>
                  <a:pt x="52951" y="6877"/>
                  <a:pt x="52794" y="6923"/>
                  <a:pt x="52633" y="6923"/>
                </a:cubicBezTo>
                <a:cubicBezTo>
                  <a:pt x="52587" y="6923"/>
                  <a:pt x="52541" y="6919"/>
                  <a:pt x="52496" y="6917"/>
                </a:cubicBezTo>
                <a:lnTo>
                  <a:pt x="52448" y="6786"/>
                </a:lnTo>
                <a:cubicBezTo>
                  <a:pt x="52627" y="6726"/>
                  <a:pt x="52805" y="6667"/>
                  <a:pt x="53043" y="6571"/>
                </a:cubicBezTo>
                <a:close/>
                <a:moveTo>
                  <a:pt x="46661" y="2583"/>
                </a:moveTo>
                <a:cubicBezTo>
                  <a:pt x="47293" y="3297"/>
                  <a:pt x="47900" y="4024"/>
                  <a:pt x="48507" y="4738"/>
                </a:cubicBezTo>
                <a:cubicBezTo>
                  <a:pt x="49138" y="5452"/>
                  <a:pt x="49769" y="6167"/>
                  <a:pt x="50460" y="6929"/>
                </a:cubicBezTo>
                <a:cubicBezTo>
                  <a:pt x="50126" y="6845"/>
                  <a:pt x="49924" y="6738"/>
                  <a:pt x="49674" y="6405"/>
                </a:cubicBezTo>
                <a:cubicBezTo>
                  <a:pt x="48840" y="5297"/>
                  <a:pt x="47804" y="4357"/>
                  <a:pt x="46876" y="3345"/>
                </a:cubicBezTo>
                <a:cubicBezTo>
                  <a:pt x="46697" y="3154"/>
                  <a:pt x="46531" y="2952"/>
                  <a:pt x="46542" y="2678"/>
                </a:cubicBezTo>
                <a:cubicBezTo>
                  <a:pt x="46590" y="2642"/>
                  <a:pt x="46614" y="2607"/>
                  <a:pt x="46661" y="2583"/>
                </a:cubicBezTo>
                <a:close/>
                <a:moveTo>
                  <a:pt x="49150" y="6964"/>
                </a:moveTo>
                <a:cubicBezTo>
                  <a:pt x="49150" y="6976"/>
                  <a:pt x="49162" y="6988"/>
                  <a:pt x="49162" y="7000"/>
                </a:cubicBezTo>
                <a:cubicBezTo>
                  <a:pt x="49162" y="7024"/>
                  <a:pt x="49150" y="7024"/>
                  <a:pt x="49138" y="7036"/>
                </a:cubicBezTo>
                <a:lnTo>
                  <a:pt x="49102" y="7000"/>
                </a:lnTo>
                <a:lnTo>
                  <a:pt x="49150" y="6964"/>
                </a:lnTo>
                <a:close/>
                <a:moveTo>
                  <a:pt x="45959" y="2821"/>
                </a:moveTo>
                <a:lnTo>
                  <a:pt x="45959" y="2821"/>
                </a:lnTo>
                <a:cubicBezTo>
                  <a:pt x="46376" y="3059"/>
                  <a:pt x="49567" y="6571"/>
                  <a:pt x="49864" y="7107"/>
                </a:cubicBezTo>
                <a:cubicBezTo>
                  <a:pt x="49328" y="6810"/>
                  <a:pt x="46102" y="3273"/>
                  <a:pt x="45959" y="2821"/>
                </a:cubicBezTo>
                <a:close/>
                <a:moveTo>
                  <a:pt x="49398" y="7202"/>
                </a:moveTo>
                <a:cubicBezTo>
                  <a:pt x="49399" y="7202"/>
                  <a:pt x="49403" y="7208"/>
                  <a:pt x="49412" y="7226"/>
                </a:cubicBezTo>
                <a:cubicBezTo>
                  <a:pt x="49404" y="7219"/>
                  <a:pt x="49397" y="7202"/>
                  <a:pt x="49398" y="7202"/>
                </a:cubicBezTo>
                <a:close/>
                <a:moveTo>
                  <a:pt x="49407" y="7199"/>
                </a:moveTo>
                <a:cubicBezTo>
                  <a:pt x="49408" y="7199"/>
                  <a:pt x="49412" y="7213"/>
                  <a:pt x="49412" y="7226"/>
                </a:cubicBezTo>
                <a:cubicBezTo>
                  <a:pt x="49407" y="7206"/>
                  <a:pt x="49406" y="7199"/>
                  <a:pt x="49407" y="7199"/>
                </a:cubicBezTo>
                <a:close/>
                <a:moveTo>
                  <a:pt x="43994" y="6607"/>
                </a:moveTo>
                <a:cubicBezTo>
                  <a:pt x="44197" y="6857"/>
                  <a:pt x="44375" y="7095"/>
                  <a:pt x="44566" y="7333"/>
                </a:cubicBezTo>
                <a:cubicBezTo>
                  <a:pt x="44221" y="7155"/>
                  <a:pt x="44221" y="7155"/>
                  <a:pt x="43994" y="6607"/>
                </a:cubicBezTo>
                <a:close/>
                <a:moveTo>
                  <a:pt x="45023" y="3096"/>
                </a:moveTo>
                <a:cubicBezTo>
                  <a:pt x="45258" y="3096"/>
                  <a:pt x="45384" y="3258"/>
                  <a:pt x="45518" y="3393"/>
                </a:cubicBezTo>
                <a:cubicBezTo>
                  <a:pt x="46054" y="3952"/>
                  <a:pt x="46590" y="4535"/>
                  <a:pt x="47114" y="5131"/>
                </a:cubicBezTo>
                <a:cubicBezTo>
                  <a:pt x="47185" y="5214"/>
                  <a:pt x="47209" y="5369"/>
                  <a:pt x="47269" y="5476"/>
                </a:cubicBezTo>
                <a:cubicBezTo>
                  <a:pt x="47138" y="5428"/>
                  <a:pt x="47007" y="5381"/>
                  <a:pt x="46852" y="5357"/>
                </a:cubicBezTo>
                <a:lnTo>
                  <a:pt x="46852" y="5357"/>
                </a:lnTo>
                <a:cubicBezTo>
                  <a:pt x="46935" y="5476"/>
                  <a:pt x="47007" y="5619"/>
                  <a:pt x="47114" y="5714"/>
                </a:cubicBezTo>
                <a:cubicBezTo>
                  <a:pt x="47685" y="6250"/>
                  <a:pt x="48281" y="6762"/>
                  <a:pt x="48876" y="7286"/>
                </a:cubicBezTo>
                <a:cubicBezTo>
                  <a:pt x="48912" y="7322"/>
                  <a:pt x="48936" y="7357"/>
                  <a:pt x="49031" y="7464"/>
                </a:cubicBezTo>
                <a:cubicBezTo>
                  <a:pt x="48781" y="7512"/>
                  <a:pt x="48578" y="7536"/>
                  <a:pt x="48376" y="7572"/>
                </a:cubicBezTo>
                <a:cubicBezTo>
                  <a:pt x="48150" y="7286"/>
                  <a:pt x="47959" y="7024"/>
                  <a:pt x="47733" y="6762"/>
                </a:cubicBezTo>
                <a:cubicBezTo>
                  <a:pt x="47209" y="6190"/>
                  <a:pt x="46673" y="5607"/>
                  <a:pt x="46161" y="5012"/>
                </a:cubicBezTo>
                <a:cubicBezTo>
                  <a:pt x="46107" y="4946"/>
                  <a:pt x="46082" y="4861"/>
                  <a:pt x="46051" y="4784"/>
                </a:cubicBezTo>
                <a:lnTo>
                  <a:pt x="46051" y="4784"/>
                </a:lnTo>
                <a:cubicBezTo>
                  <a:pt x="46183" y="4872"/>
                  <a:pt x="46316" y="4960"/>
                  <a:pt x="46459" y="5059"/>
                </a:cubicBezTo>
                <a:cubicBezTo>
                  <a:pt x="46602" y="5143"/>
                  <a:pt x="46733" y="5250"/>
                  <a:pt x="46888" y="5357"/>
                </a:cubicBezTo>
                <a:cubicBezTo>
                  <a:pt x="46781" y="4964"/>
                  <a:pt x="46423" y="4786"/>
                  <a:pt x="46173" y="4524"/>
                </a:cubicBezTo>
                <a:cubicBezTo>
                  <a:pt x="45804" y="4143"/>
                  <a:pt x="45411" y="3785"/>
                  <a:pt x="45042" y="3416"/>
                </a:cubicBezTo>
                <a:cubicBezTo>
                  <a:pt x="44971" y="3345"/>
                  <a:pt x="44947" y="3226"/>
                  <a:pt x="44911" y="3107"/>
                </a:cubicBezTo>
                <a:cubicBezTo>
                  <a:pt x="44951" y="3099"/>
                  <a:pt x="44988" y="3096"/>
                  <a:pt x="45023" y="3096"/>
                </a:cubicBezTo>
                <a:close/>
                <a:moveTo>
                  <a:pt x="43066" y="2952"/>
                </a:moveTo>
                <a:lnTo>
                  <a:pt x="43066" y="2952"/>
                </a:lnTo>
                <a:cubicBezTo>
                  <a:pt x="43375" y="2976"/>
                  <a:pt x="43566" y="2976"/>
                  <a:pt x="43756" y="2976"/>
                </a:cubicBezTo>
                <a:cubicBezTo>
                  <a:pt x="44399" y="3881"/>
                  <a:pt x="44983" y="4726"/>
                  <a:pt x="45602" y="5524"/>
                </a:cubicBezTo>
                <a:cubicBezTo>
                  <a:pt x="46233" y="6333"/>
                  <a:pt x="46888" y="7083"/>
                  <a:pt x="47531" y="7845"/>
                </a:cubicBezTo>
                <a:cubicBezTo>
                  <a:pt x="47449" y="7958"/>
                  <a:pt x="47378" y="8008"/>
                  <a:pt x="47311" y="8008"/>
                </a:cubicBezTo>
                <a:cubicBezTo>
                  <a:pt x="47251" y="8008"/>
                  <a:pt x="47194" y="7967"/>
                  <a:pt x="47138" y="7893"/>
                </a:cubicBezTo>
                <a:cubicBezTo>
                  <a:pt x="46828" y="7476"/>
                  <a:pt x="46495" y="7060"/>
                  <a:pt x="46185" y="6643"/>
                </a:cubicBezTo>
                <a:cubicBezTo>
                  <a:pt x="45328" y="5488"/>
                  <a:pt x="44435" y="4369"/>
                  <a:pt x="43375" y="3369"/>
                </a:cubicBezTo>
                <a:cubicBezTo>
                  <a:pt x="43268" y="3285"/>
                  <a:pt x="43209" y="3154"/>
                  <a:pt x="43066" y="2952"/>
                </a:cubicBezTo>
                <a:close/>
                <a:moveTo>
                  <a:pt x="44566" y="7333"/>
                </a:moveTo>
                <a:lnTo>
                  <a:pt x="44566" y="7333"/>
                </a:lnTo>
                <a:cubicBezTo>
                  <a:pt x="44733" y="7464"/>
                  <a:pt x="44876" y="7583"/>
                  <a:pt x="45018" y="7691"/>
                </a:cubicBezTo>
                <a:cubicBezTo>
                  <a:pt x="45161" y="7822"/>
                  <a:pt x="45280" y="7953"/>
                  <a:pt x="45435" y="8119"/>
                </a:cubicBezTo>
                <a:cubicBezTo>
                  <a:pt x="45368" y="8148"/>
                  <a:pt x="45285" y="8200"/>
                  <a:pt x="45243" y="8200"/>
                </a:cubicBezTo>
                <a:cubicBezTo>
                  <a:pt x="45233" y="8200"/>
                  <a:pt x="45225" y="8198"/>
                  <a:pt x="45221" y="8191"/>
                </a:cubicBezTo>
                <a:cubicBezTo>
                  <a:pt x="44935" y="7976"/>
                  <a:pt x="44637" y="7714"/>
                  <a:pt x="44566" y="7333"/>
                </a:cubicBezTo>
                <a:close/>
                <a:moveTo>
                  <a:pt x="41673" y="4262"/>
                </a:moveTo>
                <a:lnTo>
                  <a:pt x="41673" y="4262"/>
                </a:lnTo>
                <a:cubicBezTo>
                  <a:pt x="42185" y="4964"/>
                  <a:pt x="42685" y="5667"/>
                  <a:pt x="43209" y="6345"/>
                </a:cubicBezTo>
                <a:cubicBezTo>
                  <a:pt x="43733" y="7036"/>
                  <a:pt x="44268" y="7691"/>
                  <a:pt x="44852" y="8417"/>
                </a:cubicBezTo>
                <a:cubicBezTo>
                  <a:pt x="44782" y="8433"/>
                  <a:pt x="44720" y="8440"/>
                  <a:pt x="44664" y="8440"/>
                </a:cubicBezTo>
                <a:cubicBezTo>
                  <a:pt x="44351" y="8440"/>
                  <a:pt x="44245" y="8210"/>
                  <a:pt x="44114" y="8048"/>
                </a:cubicBezTo>
                <a:cubicBezTo>
                  <a:pt x="43566" y="7298"/>
                  <a:pt x="43042" y="6560"/>
                  <a:pt x="42530" y="5798"/>
                </a:cubicBezTo>
                <a:cubicBezTo>
                  <a:pt x="42197" y="5321"/>
                  <a:pt x="41911" y="4797"/>
                  <a:pt x="41673" y="4262"/>
                </a:cubicBezTo>
                <a:close/>
                <a:moveTo>
                  <a:pt x="45816" y="8429"/>
                </a:moveTo>
                <a:cubicBezTo>
                  <a:pt x="45995" y="8596"/>
                  <a:pt x="46102" y="8703"/>
                  <a:pt x="46173" y="8774"/>
                </a:cubicBezTo>
                <a:cubicBezTo>
                  <a:pt x="46141" y="8929"/>
                  <a:pt x="46064" y="8983"/>
                  <a:pt x="45775" y="8983"/>
                </a:cubicBezTo>
                <a:cubicBezTo>
                  <a:pt x="45641" y="8983"/>
                  <a:pt x="45462" y="8972"/>
                  <a:pt x="45221" y="8953"/>
                </a:cubicBezTo>
                <a:cubicBezTo>
                  <a:pt x="45447" y="8762"/>
                  <a:pt x="45602" y="8607"/>
                  <a:pt x="45816" y="8429"/>
                </a:cubicBezTo>
                <a:close/>
                <a:moveTo>
                  <a:pt x="54698" y="6881"/>
                </a:moveTo>
                <a:lnTo>
                  <a:pt x="54698" y="6881"/>
                </a:lnTo>
                <a:cubicBezTo>
                  <a:pt x="54853" y="7179"/>
                  <a:pt x="54758" y="7381"/>
                  <a:pt x="54532" y="7500"/>
                </a:cubicBezTo>
                <a:cubicBezTo>
                  <a:pt x="54341" y="7595"/>
                  <a:pt x="54115" y="7703"/>
                  <a:pt x="53912" y="7714"/>
                </a:cubicBezTo>
                <a:cubicBezTo>
                  <a:pt x="52888" y="7798"/>
                  <a:pt x="51900" y="8072"/>
                  <a:pt x="50924" y="8357"/>
                </a:cubicBezTo>
                <a:cubicBezTo>
                  <a:pt x="50126" y="8584"/>
                  <a:pt x="49340" y="8774"/>
                  <a:pt x="48555" y="8965"/>
                </a:cubicBezTo>
                <a:cubicBezTo>
                  <a:pt x="48328" y="9024"/>
                  <a:pt x="48102" y="9084"/>
                  <a:pt x="47864" y="9143"/>
                </a:cubicBezTo>
                <a:cubicBezTo>
                  <a:pt x="47781" y="8881"/>
                  <a:pt x="47864" y="8750"/>
                  <a:pt x="48102" y="8679"/>
                </a:cubicBezTo>
                <a:cubicBezTo>
                  <a:pt x="48424" y="8607"/>
                  <a:pt x="48733" y="8500"/>
                  <a:pt x="49043" y="8465"/>
                </a:cubicBezTo>
                <a:cubicBezTo>
                  <a:pt x="50602" y="8262"/>
                  <a:pt x="52091" y="7762"/>
                  <a:pt x="53603" y="7310"/>
                </a:cubicBezTo>
                <a:cubicBezTo>
                  <a:pt x="53972" y="7202"/>
                  <a:pt x="54329" y="7036"/>
                  <a:pt x="54698" y="6881"/>
                </a:cubicBezTo>
                <a:close/>
                <a:moveTo>
                  <a:pt x="34946" y="8345"/>
                </a:moveTo>
                <a:lnTo>
                  <a:pt x="34946" y="8345"/>
                </a:lnTo>
                <a:cubicBezTo>
                  <a:pt x="35220" y="8584"/>
                  <a:pt x="35184" y="8893"/>
                  <a:pt x="35208" y="9179"/>
                </a:cubicBezTo>
                <a:cubicBezTo>
                  <a:pt x="35124" y="8893"/>
                  <a:pt x="35041" y="8607"/>
                  <a:pt x="34946" y="8345"/>
                </a:cubicBezTo>
                <a:close/>
                <a:moveTo>
                  <a:pt x="41435" y="6024"/>
                </a:moveTo>
                <a:lnTo>
                  <a:pt x="41435" y="6024"/>
                </a:lnTo>
                <a:cubicBezTo>
                  <a:pt x="41708" y="6083"/>
                  <a:pt x="41780" y="6333"/>
                  <a:pt x="41899" y="6524"/>
                </a:cubicBezTo>
                <a:cubicBezTo>
                  <a:pt x="42292" y="7179"/>
                  <a:pt x="42649" y="7869"/>
                  <a:pt x="43042" y="8584"/>
                </a:cubicBezTo>
                <a:cubicBezTo>
                  <a:pt x="43042" y="8036"/>
                  <a:pt x="42982" y="7881"/>
                  <a:pt x="42590" y="7214"/>
                </a:cubicBezTo>
                <a:cubicBezTo>
                  <a:pt x="42459" y="6988"/>
                  <a:pt x="42375" y="6738"/>
                  <a:pt x="42268" y="6500"/>
                </a:cubicBezTo>
                <a:cubicBezTo>
                  <a:pt x="42265" y="6497"/>
                  <a:pt x="42261" y="6493"/>
                  <a:pt x="42258" y="6490"/>
                </a:cubicBezTo>
                <a:lnTo>
                  <a:pt x="42258" y="6490"/>
                </a:lnTo>
                <a:cubicBezTo>
                  <a:pt x="42299" y="6386"/>
                  <a:pt x="42336" y="6292"/>
                  <a:pt x="42411" y="6131"/>
                </a:cubicBezTo>
                <a:cubicBezTo>
                  <a:pt x="42721" y="6560"/>
                  <a:pt x="43030" y="6964"/>
                  <a:pt x="43316" y="7393"/>
                </a:cubicBezTo>
                <a:cubicBezTo>
                  <a:pt x="43602" y="7822"/>
                  <a:pt x="44018" y="8155"/>
                  <a:pt x="44221" y="8703"/>
                </a:cubicBezTo>
                <a:cubicBezTo>
                  <a:pt x="43935" y="8584"/>
                  <a:pt x="43625" y="8215"/>
                  <a:pt x="43102" y="7464"/>
                </a:cubicBezTo>
                <a:lnTo>
                  <a:pt x="43102" y="7464"/>
                </a:lnTo>
                <a:cubicBezTo>
                  <a:pt x="43221" y="8000"/>
                  <a:pt x="43566" y="8417"/>
                  <a:pt x="43864" y="8893"/>
                </a:cubicBezTo>
                <a:cubicBezTo>
                  <a:pt x="43625" y="9191"/>
                  <a:pt x="43280" y="9250"/>
                  <a:pt x="42899" y="9322"/>
                </a:cubicBezTo>
                <a:cubicBezTo>
                  <a:pt x="42709" y="8941"/>
                  <a:pt x="42542" y="8572"/>
                  <a:pt x="42363" y="8191"/>
                </a:cubicBezTo>
                <a:cubicBezTo>
                  <a:pt x="42113" y="7643"/>
                  <a:pt x="41839" y="7107"/>
                  <a:pt x="41601" y="6560"/>
                </a:cubicBezTo>
                <a:cubicBezTo>
                  <a:pt x="41530" y="6393"/>
                  <a:pt x="41494" y="6202"/>
                  <a:pt x="41435" y="6024"/>
                </a:cubicBezTo>
                <a:close/>
                <a:moveTo>
                  <a:pt x="40661" y="5607"/>
                </a:moveTo>
                <a:cubicBezTo>
                  <a:pt x="41554" y="6726"/>
                  <a:pt x="42006" y="8060"/>
                  <a:pt x="42613" y="9322"/>
                </a:cubicBezTo>
                <a:cubicBezTo>
                  <a:pt x="42548" y="9345"/>
                  <a:pt x="42493" y="9355"/>
                  <a:pt x="42445" y="9355"/>
                </a:cubicBezTo>
                <a:cubicBezTo>
                  <a:pt x="42320" y="9355"/>
                  <a:pt x="42252" y="9283"/>
                  <a:pt x="42209" y="9179"/>
                </a:cubicBezTo>
                <a:cubicBezTo>
                  <a:pt x="41935" y="8512"/>
                  <a:pt x="41661" y="7845"/>
                  <a:pt x="41363" y="7202"/>
                </a:cubicBezTo>
                <a:cubicBezTo>
                  <a:pt x="41220" y="6857"/>
                  <a:pt x="41018" y="6524"/>
                  <a:pt x="40863" y="6179"/>
                </a:cubicBezTo>
                <a:cubicBezTo>
                  <a:pt x="40768" y="6000"/>
                  <a:pt x="40696" y="5809"/>
                  <a:pt x="40661" y="5607"/>
                </a:cubicBezTo>
                <a:close/>
                <a:moveTo>
                  <a:pt x="41994" y="9334"/>
                </a:moveTo>
                <a:cubicBezTo>
                  <a:pt x="42006" y="9381"/>
                  <a:pt x="42006" y="9417"/>
                  <a:pt x="42018" y="9465"/>
                </a:cubicBezTo>
                <a:cubicBezTo>
                  <a:pt x="42006" y="9477"/>
                  <a:pt x="41994" y="9477"/>
                  <a:pt x="41970" y="9477"/>
                </a:cubicBezTo>
                <a:cubicBezTo>
                  <a:pt x="41959" y="9441"/>
                  <a:pt x="41959" y="9405"/>
                  <a:pt x="41959" y="9334"/>
                </a:cubicBezTo>
                <a:close/>
                <a:moveTo>
                  <a:pt x="38720" y="5131"/>
                </a:moveTo>
                <a:cubicBezTo>
                  <a:pt x="39137" y="6738"/>
                  <a:pt x="40244" y="8000"/>
                  <a:pt x="40565" y="9619"/>
                </a:cubicBezTo>
                <a:cubicBezTo>
                  <a:pt x="40304" y="9131"/>
                  <a:pt x="40065" y="8631"/>
                  <a:pt x="39815" y="8131"/>
                </a:cubicBezTo>
                <a:cubicBezTo>
                  <a:pt x="39708" y="7929"/>
                  <a:pt x="39577" y="7714"/>
                  <a:pt x="39470" y="7500"/>
                </a:cubicBezTo>
                <a:cubicBezTo>
                  <a:pt x="39184" y="6929"/>
                  <a:pt x="38922" y="6345"/>
                  <a:pt x="38637" y="5786"/>
                </a:cubicBezTo>
                <a:cubicBezTo>
                  <a:pt x="38625" y="5738"/>
                  <a:pt x="38553" y="5726"/>
                  <a:pt x="38506" y="5690"/>
                </a:cubicBezTo>
                <a:lnTo>
                  <a:pt x="38506" y="5690"/>
                </a:lnTo>
                <a:cubicBezTo>
                  <a:pt x="38732" y="6214"/>
                  <a:pt x="38934" y="6738"/>
                  <a:pt x="39172" y="7238"/>
                </a:cubicBezTo>
                <a:cubicBezTo>
                  <a:pt x="39458" y="7857"/>
                  <a:pt x="39756" y="8465"/>
                  <a:pt x="40042" y="9072"/>
                </a:cubicBezTo>
                <a:cubicBezTo>
                  <a:pt x="40125" y="9238"/>
                  <a:pt x="40149" y="9429"/>
                  <a:pt x="40113" y="9655"/>
                </a:cubicBezTo>
                <a:cubicBezTo>
                  <a:pt x="39982" y="9417"/>
                  <a:pt x="39815" y="9203"/>
                  <a:pt x="39708" y="8965"/>
                </a:cubicBezTo>
                <a:cubicBezTo>
                  <a:pt x="39411" y="8310"/>
                  <a:pt x="39137" y="7655"/>
                  <a:pt x="38839" y="7012"/>
                </a:cubicBezTo>
                <a:cubicBezTo>
                  <a:pt x="38696" y="6738"/>
                  <a:pt x="38518" y="6464"/>
                  <a:pt x="38339" y="6202"/>
                </a:cubicBezTo>
                <a:lnTo>
                  <a:pt x="38339" y="6202"/>
                </a:lnTo>
                <a:cubicBezTo>
                  <a:pt x="38660" y="7405"/>
                  <a:pt x="39375" y="8429"/>
                  <a:pt x="39792" y="9560"/>
                </a:cubicBezTo>
                <a:cubicBezTo>
                  <a:pt x="39518" y="9477"/>
                  <a:pt x="39518" y="9477"/>
                  <a:pt x="39446" y="9298"/>
                </a:cubicBezTo>
                <a:cubicBezTo>
                  <a:pt x="39161" y="8679"/>
                  <a:pt x="38875" y="8084"/>
                  <a:pt x="38613" y="7488"/>
                </a:cubicBezTo>
                <a:cubicBezTo>
                  <a:pt x="38315" y="6821"/>
                  <a:pt x="37994" y="6143"/>
                  <a:pt x="37672" y="5428"/>
                </a:cubicBezTo>
                <a:cubicBezTo>
                  <a:pt x="37898" y="5369"/>
                  <a:pt x="38041" y="5333"/>
                  <a:pt x="38208" y="5286"/>
                </a:cubicBezTo>
                <a:cubicBezTo>
                  <a:pt x="38327" y="5428"/>
                  <a:pt x="38434" y="5548"/>
                  <a:pt x="38541" y="5678"/>
                </a:cubicBezTo>
                <a:cubicBezTo>
                  <a:pt x="38506" y="5559"/>
                  <a:pt x="38458" y="5428"/>
                  <a:pt x="38422" y="5274"/>
                </a:cubicBezTo>
                <a:cubicBezTo>
                  <a:pt x="38494" y="5238"/>
                  <a:pt x="38565" y="5202"/>
                  <a:pt x="38720" y="5131"/>
                </a:cubicBezTo>
                <a:close/>
                <a:moveTo>
                  <a:pt x="39649" y="4893"/>
                </a:moveTo>
                <a:cubicBezTo>
                  <a:pt x="39899" y="5595"/>
                  <a:pt x="40113" y="6262"/>
                  <a:pt x="40399" y="6917"/>
                </a:cubicBezTo>
                <a:cubicBezTo>
                  <a:pt x="40673" y="7572"/>
                  <a:pt x="41018" y="8215"/>
                  <a:pt x="41363" y="8834"/>
                </a:cubicBezTo>
                <a:cubicBezTo>
                  <a:pt x="41363" y="8179"/>
                  <a:pt x="41077" y="7643"/>
                  <a:pt x="40768" y="7095"/>
                </a:cubicBezTo>
                <a:cubicBezTo>
                  <a:pt x="40458" y="6524"/>
                  <a:pt x="40113" y="5976"/>
                  <a:pt x="39994" y="5333"/>
                </a:cubicBezTo>
                <a:cubicBezTo>
                  <a:pt x="39958" y="5238"/>
                  <a:pt x="39958" y="5119"/>
                  <a:pt x="40042" y="4976"/>
                </a:cubicBezTo>
                <a:cubicBezTo>
                  <a:pt x="40351" y="5655"/>
                  <a:pt x="40649" y="6310"/>
                  <a:pt x="40946" y="6976"/>
                </a:cubicBezTo>
                <a:cubicBezTo>
                  <a:pt x="41256" y="7655"/>
                  <a:pt x="41566" y="8345"/>
                  <a:pt x="41887" y="9048"/>
                </a:cubicBezTo>
                <a:cubicBezTo>
                  <a:pt x="41720" y="9084"/>
                  <a:pt x="41637" y="9119"/>
                  <a:pt x="41494" y="9167"/>
                </a:cubicBezTo>
                <a:cubicBezTo>
                  <a:pt x="41530" y="9310"/>
                  <a:pt x="41554" y="9477"/>
                  <a:pt x="41589" y="9679"/>
                </a:cubicBezTo>
                <a:cubicBezTo>
                  <a:pt x="41387" y="9715"/>
                  <a:pt x="41208" y="9739"/>
                  <a:pt x="41066" y="9774"/>
                </a:cubicBezTo>
                <a:cubicBezTo>
                  <a:pt x="41006" y="9715"/>
                  <a:pt x="40958" y="9703"/>
                  <a:pt x="40958" y="9667"/>
                </a:cubicBezTo>
                <a:cubicBezTo>
                  <a:pt x="40756" y="8715"/>
                  <a:pt x="40220" y="7893"/>
                  <a:pt x="39768" y="7048"/>
                </a:cubicBezTo>
                <a:cubicBezTo>
                  <a:pt x="39446" y="6452"/>
                  <a:pt x="39172" y="5833"/>
                  <a:pt x="38863" y="5155"/>
                </a:cubicBezTo>
                <a:cubicBezTo>
                  <a:pt x="39149" y="5071"/>
                  <a:pt x="39387" y="4976"/>
                  <a:pt x="39649" y="4893"/>
                </a:cubicBezTo>
                <a:close/>
                <a:moveTo>
                  <a:pt x="37327" y="5488"/>
                </a:moveTo>
                <a:cubicBezTo>
                  <a:pt x="38184" y="6917"/>
                  <a:pt x="38732" y="8465"/>
                  <a:pt x="39434" y="10060"/>
                </a:cubicBezTo>
                <a:cubicBezTo>
                  <a:pt x="38994" y="9953"/>
                  <a:pt x="38875" y="9774"/>
                  <a:pt x="38768" y="9524"/>
                </a:cubicBezTo>
                <a:cubicBezTo>
                  <a:pt x="38541" y="8869"/>
                  <a:pt x="38256" y="8226"/>
                  <a:pt x="37994" y="7572"/>
                </a:cubicBezTo>
                <a:cubicBezTo>
                  <a:pt x="37791" y="7036"/>
                  <a:pt x="37577" y="6488"/>
                  <a:pt x="37375" y="5929"/>
                </a:cubicBezTo>
                <a:cubicBezTo>
                  <a:pt x="37327" y="5798"/>
                  <a:pt x="37327" y="5631"/>
                  <a:pt x="37327" y="5488"/>
                </a:cubicBezTo>
                <a:close/>
                <a:moveTo>
                  <a:pt x="39887" y="10310"/>
                </a:moveTo>
                <a:cubicBezTo>
                  <a:pt x="39887" y="10322"/>
                  <a:pt x="39911" y="10346"/>
                  <a:pt x="39911" y="10370"/>
                </a:cubicBezTo>
                <a:cubicBezTo>
                  <a:pt x="39684" y="10429"/>
                  <a:pt x="39458" y="10477"/>
                  <a:pt x="39232" y="10524"/>
                </a:cubicBezTo>
                <a:cubicBezTo>
                  <a:pt x="39256" y="10489"/>
                  <a:pt x="39256" y="10441"/>
                  <a:pt x="39256" y="10393"/>
                </a:cubicBezTo>
                <a:cubicBezTo>
                  <a:pt x="39470" y="10370"/>
                  <a:pt x="39684" y="10334"/>
                  <a:pt x="39887" y="10310"/>
                </a:cubicBezTo>
                <a:close/>
                <a:moveTo>
                  <a:pt x="36113" y="5223"/>
                </a:moveTo>
                <a:cubicBezTo>
                  <a:pt x="36252" y="5223"/>
                  <a:pt x="36303" y="5337"/>
                  <a:pt x="36363" y="5476"/>
                </a:cubicBezTo>
                <a:cubicBezTo>
                  <a:pt x="36601" y="6036"/>
                  <a:pt x="36875" y="6607"/>
                  <a:pt x="37113" y="7179"/>
                </a:cubicBezTo>
                <a:cubicBezTo>
                  <a:pt x="37446" y="8048"/>
                  <a:pt x="37779" y="8905"/>
                  <a:pt x="38101" y="9774"/>
                </a:cubicBezTo>
                <a:cubicBezTo>
                  <a:pt x="38208" y="10036"/>
                  <a:pt x="38256" y="10358"/>
                  <a:pt x="38327" y="10631"/>
                </a:cubicBezTo>
                <a:cubicBezTo>
                  <a:pt x="38283" y="10646"/>
                  <a:pt x="38246" y="10653"/>
                  <a:pt x="38213" y="10653"/>
                </a:cubicBezTo>
                <a:cubicBezTo>
                  <a:pt x="38060" y="10653"/>
                  <a:pt x="38019" y="10507"/>
                  <a:pt x="37970" y="10370"/>
                </a:cubicBezTo>
                <a:cubicBezTo>
                  <a:pt x="37779" y="9846"/>
                  <a:pt x="37589" y="9310"/>
                  <a:pt x="37387" y="8774"/>
                </a:cubicBezTo>
                <a:cubicBezTo>
                  <a:pt x="37125" y="8036"/>
                  <a:pt x="36898" y="7274"/>
                  <a:pt x="36613" y="6524"/>
                </a:cubicBezTo>
                <a:cubicBezTo>
                  <a:pt x="36458" y="6083"/>
                  <a:pt x="36232" y="5678"/>
                  <a:pt x="36017" y="5238"/>
                </a:cubicBezTo>
                <a:cubicBezTo>
                  <a:pt x="36053" y="5228"/>
                  <a:pt x="36085" y="5223"/>
                  <a:pt x="36113" y="5223"/>
                </a:cubicBezTo>
                <a:close/>
                <a:moveTo>
                  <a:pt x="46602" y="9072"/>
                </a:moveTo>
                <a:cubicBezTo>
                  <a:pt x="46781" y="9203"/>
                  <a:pt x="46947" y="9322"/>
                  <a:pt x="47090" y="9429"/>
                </a:cubicBezTo>
                <a:cubicBezTo>
                  <a:pt x="47126" y="9679"/>
                  <a:pt x="47007" y="9762"/>
                  <a:pt x="46804" y="9798"/>
                </a:cubicBezTo>
                <a:cubicBezTo>
                  <a:pt x="46531" y="9846"/>
                  <a:pt x="46257" y="9905"/>
                  <a:pt x="45995" y="10012"/>
                </a:cubicBezTo>
                <a:cubicBezTo>
                  <a:pt x="43994" y="10751"/>
                  <a:pt x="41923" y="11203"/>
                  <a:pt x="39815" y="11393"/>
                </a:cubicBezTo>
                <a:cubicBezTo>
                  <a:pt x="39446" y="11441"/>
                  <a:pt x="39065" y="11513"/>
                  <a:pt x="38696" y="11572"/>
                </a:cubicBezTo>
                <a:cubicBezTo>
                  <a:pt x="38649" y="11370"/>
                  <a:pt x="38756" y="11274"/>
                  <a:pt x="38922" y="11227"/>
                </a:cubicBezTo>
                <a:cubicBezTo>
                  <a:pt x="39208" y="11155"/>
                  <a:pt x="39470" y="11084"/>
                  <a:pt x="39756" y="11048"/>
                </a:cubicBezTo>
                <a:cubicBezTo>
                  <a:pt x="41244" y="10893"/>
                  <a:pt x="42721" y="10631"/>
                  <a:pt x="44161" y="10215"/>
                </a:cubicBezTo>
                <a:cubicBezTo>
                  <a:pt x="44876" y="10012"/>
                  <a:pt x="45578" y="9774"/>
                  <a:pt x="46185" y="9346"/>
                </a:cubicBezTo>
                <a:cubicBezTo>
                  <a:pt x="46163" y="9289"/>
                  <a:pt x="46129" y="9233"/>
                  <a:pt x="46116" y="9187"/>
                </a:cubicBezTo>
                <a:lnTo>
                  <a:pt x="46116" y="9187"/>
                </a:lnTo>
                <a:cubicBezTo>
                  <a:pt x="46266" y="9141"/>
                  <a:pt x="46417" y="9106"/>
                  <a:pt x="46602" y="9072"/>
                </a:cubicBezTo>
                <a:close/>
                <a:moveTo>
                  <a:pt x="48090" y="11727"/>
                </a:moveTo>
                <a:lnTo>
                  <a:pt x="48078" y="11763"/>
                </a:lnTo>
                <a:lnTo>
                  <a:pt x="48043" y="11727"/>
                </a:lnTo>
                <a:close/>
                <a:moveTo>
                  <a:pt x="12312" y="7536"/>
                </a:moveTo>
                <a:cubicBezTo>
                  <a:pt x="12443" y="7631"/>
                  <a:pt x="12562" y="7703"/>
                  <a:pt x="12610" y="7738"/>
                </a:cubicBezTo>
                <a:cubicBezTo>
                  <a:pt x="12371" y="8429"/>
                  <a:pt x="12110" y="9060"/>
                  <a:pt x="11955" y="9703"/>
                </a:cubicBezTo>
                <a:cubicBezTo>
                  <a:pt x="11836" y="10215"/>
                  <a:pt x="11836" y="10786"/>
                  <a:pt x="11824" y="11322"/>
                </a:cubicBezTo>
                <a:cubicBezTo>
                  <a:pt x="11812" y="11548"/>
                  <a:pt x="11824" y="11739"/>
                  <a:pt x="11479" y="11858"/>
                </a:cubicBezTo>
                <a:cubicBezTo>
                  <a:pt x="10955" y="10262"/>
                  <a:pt x="11455" y="8893"/>
                  <a:pt x="12312" y="7536"/>
                </a:cubicBezTo>
                <a:close/>
                <a:moveTo>
                  <a:pt x="13919" y="11143"/>
                </a:moveTo>
                <a:cubicBezTo>
                  <a:pt x="14074" y="11513"/>
                  <a:pt x="14026" y="11632"/>
                  <a:pt x="13693" y="11917"/>
                </a:cubicBezTo>
                <a:cubicBezTo>
                  <a:pt x="13753" y="11679"/>
                  <a:pt x="13824" y="11441"/>
                  <a:pt x="13919" y="11143"/>
                </a:cubicBezTo>
                <a:close/>
                <a:moveTo>
                  <a:pt x="11895" y="12048"/>
                </a:moveTo>
                <a:lnTo>
                  <a:pt x="11931" y="12060"/>
                </a:lnTo>
                <a:lnTo>
                  <a:pt x="11895" y="12084"/>
                </a:lnTo>
                <a:lnTo>
                  <a:pt x="11895" y="12048"/>
                </a:lnTo>
                <a:close/>
                <a:moveTo>
                  <a:pt x="45923" y="10489"/>
                </a:moveTo>
                <a:cubicBezTo>
                  <a:pt x="45923" y="10489"/>
                  <a:pt x="45923" y="10524"/>
                  <a:pt x="45899" y="10524"/>
                </a:cubicBezTo>
                <a:cubicBezTo>
                  <a:pt x="44506" y="10929"/>
                  <a:pt x="43102" y="11346"/>
                  <a:pt x="41697" y="11691"/>
                </a:cubicBezTo>
                <a:cubicBezTo>
                  <a:pt x="40768" y="11894"/>
                  <a:pt x="39827" y="12001"/>
                  <a:pt x="38887" y="12144"/>
                </a:cubicBezTo>
                <a:cubicBezTo>
                  <a:pt x="38872" y="12145"/>
                  <a:pt x="38858" y="12145"/>
                  <a:pt x="38844" y="12145"/>
                </a:cubicBezTo>
                <a:cubicBezTo>
                  <a:pt x="38727" y="12145"/>
                  <a:pt x="38610" y="12107"/>
                  <a:pt x="38494" y="12096"/>
                </a:cubicBezTo>
                <a:cubicBezTo>
                  <a:pt x="38494" y="12048"/>
                  <a:pt x="38506" y="12001"/>
                  <a:pt x="38506" y="11965"/>
                </a:cubicBezTo>
                <a:cubicBezTo>
                  <a:pt x="40982" y="11465"/>
                  <a:pt x="43447" y="10965"/>
                  <a:pt x="45923" y="10489"/>
                </a:cubicBezTo>
                <a:close/>
                <a:moveTo>
                  <a:pt x="11744" y="12348"/>
                </a:moveTo>
                <a:cubicBezTo>
                  <a:pt x="11745" y="12348"/>
                  <a:pt x="11737" y="12357"/>
                  <a:pt x="11729" y="12370"/>
                </a:cubicBezTo>
                <a:lnTo>
                  <a:pt x="11729" y="12370"/>
                </a:lnTo>
                <a:lnTo>
                  <a:pt x="11729" y="12358"/>
                </a:lnTo>
                <a:cubicBezTo>
                  <a:pt x="11739" y="12351"/>
                  <a:pt x="11743" y="12348"/>
                  <a:pt x="11744" y="12348"/>
                </a:cubicBezTo>
                <a:close/>
                <a:moveTo>
                  <a:pt x="36791" y="8715"/>
                </a:moveTo>
                <a:cubicBezTo>
                  <a:pt x="37136" y="10072"/>
                  <a:pt x="37470" y="11405"/>
                  <a:pt x="37803" y="12763"/>
                </a:cubicBezTo>
                <a:lnTo>
                  <a:pt x="37732" y="12763"/>
                </a:lnTo>
                <a:cubicBezTo>
                  <a:pt x="37387" y="11405"/>
                  <a:pt x="37065" y="10072"/>
                  <a:pt x="36720" y="8726"/>
                </a:cubicBezTo>
                <a:cubicBezTo>
                  <a:pt x="36755" y="8726"/>
                  <a:pt x="36767" y="8715"/>
                  <a:pt x="36791" y="8715"/>
                </a:cubicBezTo>
                <a:close/>
                <a:moveTo>
                  <a:pt x="11716" y="12394"/>
                </a:moveTo>
                <a:lnTo>
                  <a:pt x="11716" y="12394"/>
                </a:lnTo>
                <a:cubicBezTo>
                  <a:pt x="11597" y="12537"/>
                  <a:pt x="11466" y="12680"/>
                  <a:pt x="11348" y="12822"/>
                </a:cubicBezTo>
                <a:cubicBezTo>
                  <a:pt x="11406" y="12623"/>
                  <a:pt x="11465" y="12412"/>
                  <a:pt x="11716" y="12394"/>
                </a:cubicBezTo>
                <a:close/>
                <a:moveTo>
                  <a:pt x="12193" y="13287"/>
                </a:moveTo>
                <a:cubicBezTo>
                  <a:pt x="12229" y="13298"/>
                  <a:pt x="12241" y="13334"/>
                  <a:pt x="12264" y="13358"/>
                </a:cubicBezTo>
                <a:cubicBezTo>
                  <a:pt x="12193" y="13406"/>
                  <a:pt x="12133" y="13429"/>
                  <a:pt x="12074" y="13489"/>
                </a:cubicBezTo>
                <a:cubicBezTo>
                  <a:pt x="12062" y="13477"/>
                  <a:pt x="12062" y="13465"/>
                  <a:pt x="12050" y="13453"/>
                </a:cubicBezTo>
                <a:cubicBezTo>
                  <a:pt x="12086" y="13394"/>
                  <a:pt x="12145" y="13346"/>
                  <a:pt x="12193" y="13287"/>
                </a:cubicBezTo>
                <a:close/>
                <a:moveTo>
                  <a:pt x="35708" y="8298"/>
                </a:moveTo>
                <a:lnTo>
                  <a:pt x="35708" y="8298"/>
                </a:lnTo>
                <a:cubicBezTo>
                  <a:pt x="36232" y="10060"/>
                  <a:pt x="36934" y="11786"/>
                  <a:pt x="37053" y="13656"/>
                </a:cubicBezTo>
                <a:lnTo>
                  <a:pt x="35708" y="8298"/>
                </a:lnTo>
                <a:close/>
                <a:moveTo>
                  <a:pt x="32291" y="12834"/>
                </a:moveTo>
                <a:lnTo>
                  <a:pt x="32291" y="12834"/>
                </a:lnTo>
                <a:cubicBezTo>
                  <a:pt x="32707" y="13096"/>
                  <a:pt x="32779" y="13477"/>
                  <a:pt x="32862" y="13834"/>
                </a:cubicBezTo>
                <a:cubicBezTo>
                  <a:pt x="32564" y="13584"/>
                  <a:pt x="32314" y="13310"/>
                  <a:pt x="32291" y="12834"/>
                </a:cubicBezTo>
                <a:close/>
                <a:moveTo>
                  <a:pt x="9943" y="14227"/>
                </a:moveTo>
                <a:cubicBezTo>
                  <a:pt x="9940" y="14232"/>
                  <a:pt x="9937" y="14237"/>
                  <a:pt x="9934" y="14243"/>
                </a:cubicBezTo>
                <a:lnTo>
                  <a:pt x="9934" y="14243"/>
                </a:lnTo>
                <a:cubicBezTo>
                  <a:pt x="9945" y="14241"/>
                  <a:pt x="9956" y="14240"/>
                  <a:pt x="9966" y="14239"/>
                </a:cubicBezTo>
                <a:lnTo>
                  <a:pt x="9943" y="14227"/>
                </a:lnTo>
                <a:close/>
                <a:moveTo>
                  <a:pt x="36077" y="8012"/>
                </a:moveTo>
                <a:cubicBezTo>
                  <a:pt x="36172" y="8095"/>
                  <a:pt x="36303" y="8131"/>
                  <a:pt x="36339" y="8203"/>
                </a:cubicBezTo>
                <a:cubicBezTo>
                  <a:pt x="36410" y="8429"/>
                  <a:pt x="36458" y="8679"/>
                  <a:pt x="36517" y="8917"/>
                </a:cubicBezTo>
                <a:cubicBezTo>
                  <a:pt x="36910" y="10501"/>
                  <a:pt x="37303" y="12072"/>
                  <a:pt x="37708" y="13656"/>
                </a:cubicBezTo>
                <a:cubicBezTo>
                  <a:pt x="37744" y="13846"/>
                  <a:pt x="37791" y="14025"/>
                  <a:pt x="37839" y="14203"/>
                </a:cubicBezTo>
                <a:cubicBezTo>
                  <a:pt x="37803" y="14227"/>
                  <a:pt x="37768" y="14239"/>
                  <a:pt x="37732" y="14251"/>
                </a:cubicBezTo>
                <a:cubicBezTo>
                  <a:pt x="37660" y="14084"/>
                  <a:pt x="37553" y="13941"/>
                  <a:pt x="37506" y="13775"/>
                </a:cubicBezTo>
                <a:lnTo>
                  <a:pt x="36124" y="8691"/>
                </a:lnTo>
                <a:cubicBezTo>
                  <a:pt x="36065" y="8476"/>
                  <a:pt x="36017" y="8286"/>
                  <a:pt x="35982" y="8095"/>
                </a:cubicBezTo>
                <a:cubicBezTo>
                  <a:pt x="36005" y="8060"/>
                  <a:pt x="36053" y="8048"/>
                  <a:pt x="36077" y="8012"/>
                </a:cubicBezTo>
                <a:close/>
                <a:moveTo>
                  <a:pt x="35648" y="9238"/>
                </a:moveTo>
                <a:cubicBezTo>
                  <a:pt x="36113" y="10917"/>
                  <a:pt x="36708" y="12584"/>
                  <a:pt x="36851" y="14489"/>
                </a:cubicBezTo>
                <a:cubicBezTo>
                  <a:pt x="36708" y="14322"/>
                  <a:pt x="36601" y="14251"/>
                  <a:pt x="36589" y="14180"/>
                </a:cubicBezTo>
                <a:cubicBezTo>
                  <a:pt x="36232" y="12536"/>
                  <a:pt x="35886" y="10905"/>
                  <a:pt x="35541" y="9262"/>
                </a:cubicBezTo>
                <a:cubicBezTo>
                  <a:pt x="35577" y="9250"/>
                  <a:pt x="35624" y="9250"/>
                  <a:pt x="35648" y="9238"/>
                </a:cubicBezTo>
                <a:close/>
                <a:moveTo>
                  <a:pt x="9919" y="11048"/>
                </a:moveTo>
                <a:cubicBezTo>
                  <a:pt x="9645" y="12620"/>
                  <a:pt x="8538" y="13465"/>
                  <a:pt x="7657" y="14525"/>
                </a:cubicBezTo>
                <a:cubicBezTo>
                  <a:pt x="7407" y="14084"/>
                  <a:pt x="7597" y="13775"/>
                  <a:pt x="7788" y="13537"/>
                </a:cubicBezTo>
                <a:cubicBezTo>
                  <a:pt x="8454" y="12715"/>
                  <a:pt x="9145" y="11941"/>
                  <a:pt x="9919" y="11048"/>
                </a:cubicBezTo>
                <a:close/>
                <a:moveTo>
                  <a:pt x="34219" y="8417"/>
                </a:moveTo>
                <a:lnTo>
                  <a:pt x="34219" y="8417"/>
                </a:lnTo>
                <a:cubicBezTo>
                  <a:pt x="34291" y="8691"/>
                  <a:pt x="34386" y="8953"/>
                  <a:pt x="34434" y="9238"/>
                </a:cubicBezTo>
                <a:cubicBezTo>
                  <a:pt x="34517" y="9774"/>
                  <a:pt x="34589" y="10322"/>
                  <a:pt x="34648" y="10858"/>
                </a:cubicBezTo>
                <a:cubicBezTo>
                  <a:pt x="34672" y="10977"/>
                  <a:pt x="34636" y="11108"/>
                  <a:pt x="34648" y="11251"/>
                </a:cubicBezTo>
                <a:cubicBezTo>
                  <a:pt x="35291" y="13691"/>
                  <a:pt x="35327" y="13906"/>
                  <a:pt x="35160" y="14549"/>
                </a:cubicBezTo>
                <a:cubicBezTo>
                  <a:pt x="34886" y="13953"/>
                  <a:pt x="34803" y="13370"/>
                  <a:pt x="34708" y="12798"/>
                </a:cubicBezTo>
                <a:cubicBezTo>
                  <a:pt x="34648" y="12358"/>
                  <a:pt x="34624" y="11929"/>
                  <a:pt x="34589" y="11501"/>
                </a:cubicBezTo>
                <a:cubicBezTo>
                  <a:pt x="34589" y="11429"/>
                  <a:pt x="34636" y="11334"/>
                  <a:pt x="34648" y="11251"/>
                </a:cubicBezTo>
                <a:cubicBezTo>
                  <a:pt x="34386" y="10322"/>
                  <a:pt x="34148" y="9405"/>
                  <a:pt x="34219" y="8417"/>
                </a:cubicBezTo>
                <a:close/>
                <a:moveTo>
                  <a:pt x="35172" y="10417"/>
                </a:moveTo>
                <a:cubicBezTo>
                  <a:pt x="35815" y="11858"/>
                  <a:pt x="36255" y="13965"/>
                  <a:pt x="36065" y="14656"/>
                </a:cubicBezTo>
                <a:cubicBezTo>
                  <a:pt x="35743" y="13906"/>
                  <a:pt x="35803" y="13179"/>
                  <a:pt x="35624" y="12513"/>
                </a:cubicBezTo>
                <a:cubicBezTo>
                  <a:pt x="35458" y="11810"/>
                  <a:pt x="35303" y="11108"/>
                  <a:pt x="35172" y="10417"/>
                </a:cubicBezTo>
                <a:close/>
                <a:moveTo>
                  <a:pt x="9605" y="14311"/>
                </a:moveTo>
                <a:cubicBezTo>
                  <a:pt x="9548" y="14498"/>
                  <a:pt x="9497" y="14693"/>
                  <a:pt x="9252" y="14739"/>
                </a:cubicBezTo>
                <a:cubicBezTo>
                  <a:pt x="9288" y="14550"/>
                  <a:pt x="9347" y="14348"/>
                  <a:pt x="9605" y="14311"/>
                </a:cubicBezTo>
                <a:close/>
                <a:moveTo>
                  <a:pt x="38387" y="14882"/>
                </a:moveTo>
                <a:cubicBezTo>
                  <a:pt x="38251" y="15081"/>
                  <a:pt x="38103" y="15153"/>
                  <a:pt x="37940" y="15153"/>
                </a:cubicBezTo>
                <a:cubicBezTo>
                  <a:pt x="37830" y="15153"/>
                  <a:pt x="37713" y="15120"/>
                  <a:pt x="37589" y="15073"/>
                </a:cubicBezTo>
                <a:cubicBezTo>
                  <a:pt x="37851" y="15013"/>
                  <a:pt x="38125" y="14942"/>
                  <a:pt x="38387" y="14882"/>
                </a:cubicBezTo>
                <a:close/>
                <a:moveTo>
                  <a:pt x="35653" y="15091"/>
                </a:moveTo>
                <a:cubicBezTo>
                  <a:pt x="36081" y="15091"/>
                  <a:pt x="36499" y="15166"/>
                  <a:pt x="36910" y="15192"/>
                </a:cubicBezTo>
                <a:cubicBezTo>
                  <a:pt x="36541" y="15330"/>
                  <a:pt x="36172" y="15468"/>
                  <a:pt x="35787" y="15468"/>
                </a:cubicBezTo>
                <a:cubicBezTo>
                  <a:pt x="35675" y="15468"/>
                  <a:pt x="35561" y="15457"/>
                  <a:pt x="35446" y="15430"/>
                </a:cubicBezTo>
                <a:cubicBezTo>
                  <a:pt x="35327" y="15382"/>
                  <a:pt x="35231" y="15263"/>
                  <a:pt x="35148" y="15132"/>
                </a:cubicBezTo>
                <a:cubicBezTo>
                  <a:pt x="35318" y="15102"/>
                  <a:pt x="35486" y="15091"/>
                  <a:pt x="35653" y="15091"/>
                </a:cubicBezTo>
                <a:close/>
                <a:moveTo>
                  <a:pt x="10812" y="11501"/>
                </a:moveTo>
                <a:cubicBezTo>
                  <a:pt x="10812" y="11691"/>
                  <a:pt x="10836" y="11810"/>
                  <a:pt x="10800" y="11870"/>
                </a:cubicBezTo>
                <a:lnTo>
                  <a:pt x="8335" y="15215"/>
                </a:lnTo>
                <a:cubicBezTo>
                  <a:pt x="8252" y="15358"/>
                  <a:pt x="8121" y="15442"/>
                  <a:pt x="7978" y="15561"/>
                </a:cubicBezTo>
                <a:cubicBezTo>
                  <a:pt x="7835" y="15311"/>
                  <a:pt x="7954" y="15180"/>
                  <a:pt x="8073" y="15013"/>
                </a:cubicBezTo>
                <a:cubicBezTo>
                  <a:pt x="8419" y="14608"/>
                  <a:pt x="8776" y="14227"/>
                  <a:pt x="9085" y="13810"/>
                </a:cubicBezTo>
                <a:cubicBezTo>
                  <a:pt x="9585" y="13120"/>
                  <a:pt x="10085" y="12417"/>
                  <a:pt x="10586" y="11727"/>
                </a:cubicBezTo>
                <a:cubicBezTo>
                  <a:pt x="10621" y="11667"/>
                  <a:pt x="10681" y="11620"/>
                  <a:pt x="10812" y="11501"/>
                </a:cubicBezTo>
                <a:close/>
                <a:moveTo>
                  <a:pt x="47299" y="11020"/>
                </a:moveTo>
                <a:cubicBezTo>
                  <a:pt x="47345" y="11020"/>
                  <a:pt x="47396" y="11036"/>
                  <a:pt x="47435" y="11036"/>
                </a:cubicBezTo>
                <a:cubicBezTo>
                  <a:pt x="48007" y="12013"/>
                  <a:pt x="48150" y="13060"/>
                  <a:pt x="48209" y="14180"/>
                </a:cubicBezTo>
                <a:cubicBezTo>
                  <a:pt x="48066" y="14251"/>
                  <a:pt x="47924" y="14322"/>
                  <a:pt x="47793" y="14370"/>
                </a:cubicBezTo>
                <a:cubicBezTo>
                  <a:pt x="47233" y="14596"/>
                  <a:pt x="46661" y="14799"/>
                  <a:pt x="46102" y="15013"/>
                </a:cubicBezTo>
                <a:cubicBezTo>
                  <a:pt x="46007" y="15037"/>
                  <a:pt x="45923" y="15084"/>
                  <a:pt x="45828" y="15084"/>
                </a:cubicBezTo>
                <a:cubicBezTo>
                  <a:pt x="45783" y="15083"/>
                  <a:pt x="45738" y="15082"/>
                  <a:pt x="45694" y="15082"/>
                </a:cubicBezTo>
                <a:cubicBezTo>
                  <a:pt x="44790" y="15082"/>
                  <a:pt x="43927" y="15414"/>
                  <a:pt x="43042" y="15573"/>
                </a:cubicBezTo>
                <a:cubicBezTo>
                  <a:pt x="42780" y="15632"/>
                  <a:pt x="42530" y="15799"/>
                  <a:pt x="42256" y="15870"/>
                </a:cubicBezTo>
                <a:cubicBezTo>
                  <a:pt x="42092" y="15917"/>
                  <a:pt x="41933" y="15969"/>
                  <a:pt x="41763" y="15969"/>
                </a:cubicBezTo>
                <a:cubicBezTo>
                  <a:pt x="41673" y="15969"/>
                  <a:pt x="41581" y="15955"/>
                  <a:pt x="41482" y="15918"/>
                </a:cubicBezTo>
                <a:cubicBezTo>
                  <a:pt x="41428" y="15898"/>
                  <a:pt x="41370" y="15890"/>
                  <a:pt x="41307" y="15890"/>
                </a:cubicBezTo>
                <a:cubicBezTo>
                  <a:pt x="41147" y="15890"/>
                  <a:pt x="40961" y="15940"/>
                  <a:pt x="40756" y="15965"/>
                </a:cubicBezTo>
                <a:cubicBezTo>
                  <a:pt x="40661" y="15620"/>
                  <a:pt x="40601" y="15263"/>
                  <a:pt x="40482" y="14942"/>
                </a:cubicBezTo>
                <a:cubicBezTo>
                  <a:pt x="40387" y="14644"/>
                  <a:pt x="40458" y="14227"/>
                  <a:pt x="39982" y="14013"/>
                </a:cubicBezTo>
                <a:lnTo>
                  <a:pt x="39982" y="14013"/>
                </a:lnTo>
                <a:cubicBezTo>
                  <a:pt x="39994" y="14739"/>
                  <a:pt x="40292" y="15370"/>
                  <a:pt x="40411" y="16049"/>
                </a:cubicBezTo>
                <a:cubicBezTo>
                  <a:pt x="40268" y="16096"/>
                  <a:pt x="40125" y="16132"/>
                  <a:pt x="39946" y="16168"/>
                </a:cubicBezTo>
                <a:cubicBezTo>
                  <a:pt x="39458" y="15144"/>
                  <a:pt x="39375" y="14060"/>
                  <a:pt x="39077" y="12917"/>
                </a:cubicBezTo>
                <a:cubicBezTo>
                  <a:pt x="39375" y="12870"/>
                  <a:pt x="39577" y="12810"/>
                  <a:pt x="39768" y="12763"/>
                </a:cubicBezTo>
                <a:cubicBezTo>
                  <a:pt x="41399" y="12691"/>
                  <a:pt x="42959" y="12275"/>
                  <a:pt x="44506" y="11858"/>
                </a:cubicBezTo>
                <a:cubicBezTo>
                  <a:pt x="44566" y="11834"/>
                  <a:pt x="44626" y="11834"/>
                  <a:pt x="44673" y="11810"/>
                </a:cubicBezTo>
                <a:cubicBezTo>
                  <a:pt x="45423" y="11274"/>
                  <a:pt x="46411" y="11417"/>
                  <a:pt x="47233" y="11036"/>
                </a:cubicBezTo>
                <a:cubicBezTo>
                  <a:pt x="47253" y="11024"/>
                  <a:pt x="47275" y="11020"/>
                  <a:pt x="47299" y="11020"/>
                </a:cubicBezTo>
                <a:close/>
                <a:moveTo>
                  <a:pt x="41875" y="16144"/>
                </a:moveTo>
                <a:lnTo>
                  <a:pt x="41875" y="16192"/>
                </a:lnTo>
                <a:lnTo>
                  <a:pt x="41828" y="16168"/>
                </a:lnTo>
                <a:lnTo>
                  <a:pt x="41875" y="16144"/>
                </a:lnTo>
                <a:close/>
                <a:moveTo>
                  <a:pt x="9252" y="14739"/>
                </a:moveTo>
                <a:cubicBezTo>
                  <a:pt x="9038" y="15334"/>
                  <a:pt x="8621" y="15799"/>
                  <a:pt x="8145" y="16204"/>
                </a:cubicBezTo>
                <a:cubicBezTo>
                  <a:pt x="8383" y="15620"/>
                  <a:pt x="8776" y="15144"/>
                  <a:pt x="9252" y="14739"/>
                </a:cubicBezTo>
                <a:close/>
                <a:moveTo>
                  <a:pt x="33243" y="14394"/>
                </a:moveTo>
                <a:cubicBezTo>
                  <a:pt x="33624" y="14620"/>
                  <a:pt x="33743" y="14977"/>
                  <a:pt x="33803" y="16204"/>
                </a:cubicBezTo>
                <a:cubicBezTo>
                  <a:pt x="33624" y="15620"/>
                  <a:pt x="33434" y="15037"/>
                  <a:pt x="33243" y="14394"/>
                </a:cubicBezTo>
                <a:close/>
                <a:moveTo>
                  <a:pt x="32076" y="13370"/>
                </a:moveTo>
                <a:cubicBezTo>
                  <a:pt x="32267" y="13751"/>
                  <a:pt x="32434" y="14025"/>
                  <a:pt x="32564" y="14275"/>
                </a:cubicBezTo>
                <a:cubicBezTo>
                  <a:pt x="32112" y="15013"/>
                  <a:pt x="31672" y="15704"/>
                  <a:pt x="31243" y="16394"/>
                </a:cubicBezTo>
                <a:cubicBezTo>
                  <a:pt x="31112" y="16049"/>
                  <a:pt x="31064" y="15668"/>
                  <a:pt x="31219" y="15287"/>
                </a:cubicBezTo>
                <a:cubicBezTo>
                  <a:pt x="31457" y="14668"/>
                  <a:pt x="31767" y="14060"/>
                  <a:pt x="32076" y="13370"/>
                </a:cubicBezTo>
                <a:close/>
                <a:moveTo>
                  <a:pt x="8812" y="16310"/>
                </a:moveTo>
                <a:cubicBezTo>
                  <a:pt x="8848" y="16438"/>
                  <a:pt x="8774" y="16489"/>
                  <a:pt x="8682" y="16536"/>
                </a:cubicBezTo>
                <a:lnTo>
                  <a:pt x="8682" y="16536"/>
                </a:lnTo>
                <a:cubicBezTo>
                  <a:pt x="8728" y="16453"/>
                  <a:pt x="8767" y="16378"/>
                  <a:pt x="8812" y="16310"/>
                </a:cubicBezTo>
                <a:close/>
                <a:moveTo>
                  <a:pt x="38732" y="15680"/>
                </a:moveTo>
                <a:cubicBezTo>
                  <a:pt x="38756" y="15775"/>
                  <a:pt x="38791" y="15846"/>
                  <a:pt x="38780" y="15918"/>
                </a:cubicBezTo>
                <a:cubicBezTo>
                  <a:pt x="38732" y="15965"/>
                  <a:pt x="38696" y="15989"/>
                  <a:pt x="38672" y="16013"/>
                </a:cubicBezTo>
                <a:cubicBezTo>
                  <a:pt x="37970" y="16204"/>
                  <a:pt x="37256" y="16418"/>
                  <a:pt x="36541" y="16585"/>
                </a:cubicBezTo>
                <a:cubicBezTo>
                  <a:pt x="36375" y="16630"/>
                  <a:pt x="36199" y="16646"/>
                  <a:pt x="36020" y="16646"/>
                </a:cubicBezTo>
                <a:cubicBezTo>
                  <a:pt x="35917" y="16646"/>
                  <a:pt x="35812" y="16641"/>
                  <a:pt x="35708" y="16632"/>
                </a:cubicBezTo>
                <a:cubicBezTo>
                  <a:pt x="35541" y="16620"/>
                  <a:pt x="35398" y="16501"/>
                  <a:pt x="35231" y="16430"/>
                </a:cubicBezTo>
                <a:cubicBezTo>
                  <a:pt x="35243" y="16382"/>
                  <a:pt x="35243" y="16346"/>
                  <a:pt x="35267" y="16311"/>
                </a:cubicBezTo>
                <a:cubicBezTo>
                  <a:pt x="35839" y="16275"/>
                  <a:pt x="36422" y="16311"/>
                  <a:pt x="36994" y="16204"/>
                </a:cubicBezTo>
                <a:cubicBezTo>
                  <a:pt x="37553" y="16096"/>
                  <a:pt x="38101" y="15870"/>
                  <a:pt x="38732" y="15680"/>
                </a:cubicBezTo>
                <a:close/>
                <a:moveTo>
                  <a:pt x="8544" y="16739"/>
                </a:moveTo>
                <a:cubicBezTo>
                  <a:pt x="8543" y="16740"/>
                  <a:pt x="8543" y="16741"/>
                  <a:pt x="8542" y="16742"/>
                </a:cubicBezTo>
                <a:lnTo>
                  <a:pt x="8542" y="16742"/>
                </a:lnTo>
                <a:cubicBezTo>
                  <a:pt x="8529" y="16748"/>
                  <a:pt x="8523" y="16750"/>
                  <a:pt x="8522" y="16750"/>
                </a:cubicBezTo>
                <a:cubicBezTo>
                  <a:pt x="8520" y="16750"/>
                  <a:pt x="8530" y="16744"/>
                  <a:pt x="8544" y="16739"/>
                </a:cubicBezTo>
                <a:close/>
                <a:moveTo>
                  <a:pt x="55043" y="8226"/>
                </a:moveTo>
                <a:cubicBezTo>
                  <a:pt x="55567" y="10560"/>
                  <a:pt x="56067" y="12858"/>
                  <a:pt x="56579" y="15180"/>
                </a:cubicBezTo>
                <a:cubicBezTo>
                  <a:pt x="54567" y="15680"/>
                  <a:pt x="52555" y="16192"/>
                  <a:pt x="50531" y="16692"/>
                </a:cubicBezTo>
                <a:cubicBezTo>
                  <a:pt x="50305" y="15799"/>
                  <a:pt x="50102" y="14942"/>
                  <a:pt x="49864" y="14060"/>
                </a:cubicBezTo>
                <a:cubicBezTo>
                  <a:pt x="49626" y="13179"/>
                  <a:pt x="49352" y="12322"/>
                  <a:pt x="49102" y="11405"/>
                </a:cubicBezTo>
                <a:cubicBezTo>
                  <a:pt x="49019" y="11441"/>
                  <a:pt x="48924" y="11465"/>
                  <a:pt x="48817" y="11513"/>
                </a:cubicBezTo>
                <a:cubicBezTo>
                  <a:pt x="49293" y="13251"/>
                  <a:pt x="49769" y="14965"/>
                  <a:pt x="50233" y="16680"/>
                </a:cubicBezTo>
                <a:cubicBezTo>
                  <a:pt x="50233" y="16704"/>
                  <a:pt x="50210" y="16739"/>
                  <a:pt x="50150" y="16858"/>
                </a:cubicBezTo>
                <a:cubicBezTo>
                  <a:pt x="50007" y="16549"/>
                  <a:pt x="49876" y="16311"/>
                  <a:pt x="49805" y="16049"/>
                </a:cubicBezTo>
                <a:cubicBezTo>
                  <a:pt x="49471" y="14882"/>
                  <a:pt x="49174" y="13668"/>
                  <a:pt x="48876" y="12477"/>
                </a:cubicBezTo>
                <a:cubicBezTo>
                  <a:pt x="48733" y="11882"/>
                  <a:pt x="48602" y="11310"/>
                  <a:pt x="48269" y="10774"/>
                </a:cubicBezTo>
                <a:cubicBezTo>
                  <a:pt x="48162" y="10608"/>
                  <a:pt x="48078" y="10393"/>
                  <a:pt x="48388" y="10239"/>
                </a:cubicBezTo>
                <a:cubicBezTo>
                  <a:pt x="48495" y="10417"/>
                  <a:pt x="48566" y="10572"/>
                  <a:pt x="48662" y="10739"/>
                </a:cubicBezTo>
                <a:cubicBezTo>
                  <a:pt x="48959" y="10727"/>
                  <a:pt x="48840" y="10453"/>
                  <a:pt x="48876" y="10215"/>
                </a:cubicBezTo>
                <a:cubicBezTo>
                  <a:pt x="49674" y="10000"/>
                  <a:pt x="50471" y="9798"/>
                  <a:pt x="51245" y="9548"/>
                </a:cubicBezTo>
                <a:cubicBezTo>
                  <a:pt x="52079" y="9286"/>
                  <a:pt x="52912" y="8953"/>
                  <a:pt x="53746" y="8643"/>
                </a:cubicBezTo>
                <a:cubicBezTo>
                  <a:pt x="53900" y="8584"/>
                  <a:pt x="54043" y="8524"/>
                  <a:pt x="54258" y="8441"/>
                </a:cubicBezTo>
                <a:cubicBezTo>
                  <a:pt x="54662" y="10060"/>
                  <a:pt x="54865" y="11691"/>
                  <a:pt x="55591" y="13156"/>
                </a:cubicBezTo>
                <a:cubicBezTo>
                  <a:pt x="55508" y="11513"/>
                  <a:pt x="54805" y="10012"/>
                  <a:pt x="54639" y="8357"/>
                </a:cubicBezTo>
                <a:cubicBezTo>
                  <a:pt x="54770" y="8310"/>
                  <a:pt x="54877" y="8286"/>
                  <a:pt x="55043" y="8226"/>
                </a:cubicBezTo>
                <a:close/>
                <a:moveTo>
                  <a:pt x="15193" y="10917"/>
                </a:moveTo>
                <a:cubicBezTo>
                  <a:pt x="15158" y="11036"/>
                  <a:pt x="15122" y="11155"/>
                  <a:pt x="15074" y="11263"/>
                </a:cubicBezTo>
                <a:cubicBezTo>
                  <a:pt x="14276" y="13239"/>
                  <a:pt x="13098" y="15001"/>
                  <a:pt x="12038" y="16823"/>
                </a:cubicBezTo>
                <a:cubicBezTo>
                  <a:pt x="12007" y="16906"/>
                  <a:pt x="11912" y="16962"/>
                  <a:pt x="11840" y="17023"/>
                </a:cubicBezTo>
                <a:lnTo>
                  <a:pt x="11840" y="17023"/>
                </a:lnTo>
                <a:cubicBezTo>
                  <a:pt x="11964" y="16740"/>
                  <a:pt x="12068" y="16477"/>
                  <a:pt x="12205" y="16204"/>
                </a:cubicBezTo>
                <a:cubicBezTo>
                  <a:pt x="13038" y="14644"/>
                  <a:pt x="13872" y="13072"/>
                  <a:pt x="14705" y="11524"/>
                </a:cubicBezTo>
                <a:cubicBezTo>
                  <a:pt x="14824" y="11310"/>
                  <a:pt x="14991" y="11096"/>
                  <a:pt x="15193" y="10917"/>
                </a:cubicBezTo>
                <a:close/>
                <a:moveTo>
                  <a:pt x="8061" y="17239"/>
                </a:moveTo>
                <a:lnTo>
                  <a:pt x="8061" y="17275"/>
                </a:lnTo>
                <a:lnTo>
                  <a:pt x="8026" y="17263"/>
                </a:lnTo>
                <a:lnTo>
                  <a:pt x="8061" y="17239"/>
                </a:lnTo>
                <a:close/>
                <a:moveTo>
                  <a:pt x="4787" y="11143"/>
                </a:moveTo>
                <a:cubicBezTo>
                  <a:pt x="5168" y="11334"/>
                  <a:pt x="5359" y="11691"/>
                  <a:pt x="5573" y="12036"/>
                </a:cubicBezTo>
                <a:cubicBezTo>
                  <a:pt x="5871" y="12441"/>
                  <a:pt x="6097" y="12894"/>
                  <a:pt x="6359" y="13334"/>
                </a:cubicBezTo>
                <a:cubicBezTo>
                  <a:pt x="6954" y="14299"/>
                  <a:pt x="7347" y="15323"/>
                  <a:pt x="7645" y="16406"/>
                </a:cubicBezTo>
                <a:cubicBezTo>
                  <a:pt x="7716" y="16727"/>
                  <a:pt x="7788" y="17049"/>
                  <a:pt x="7490" y="17406"/>
                </a:cubicBezTo>
                <a:cubicBezTo>
                  <a:pt x="7418" y="17239"/>
                  <a:pt x="7359" y="17168"/>
                  <a:pt x="7323" y="17061"/>
                </a:cubicBezTo>
                <a:cubicBezTo>
                  <a:pt x="7061" y="16108"/>
                  <a:pt x="6776" y="15180"/>
                  <a:pt x="6192" y="14358"/>
                </a:cubicBezTo>
                <a:cubicBezTo>
                  <a:pt x="5942" y="14001"/>
                  <a:pt x="5704" y="13644"/>
                  <a:pt x="5406" y="13334"/>
                </a:cubicBezTo>
                <a:cubicBezTo>
                  <a:pt x="5180" y="13096"/>
                  <a:pt x="5097" y="12882"/>
                  <a:pt x="5156" y="12572"/>
                </a:cubicBezTo>
                <a:cubicBezTo>
                  <a:pt x="5180" y="12358"/>
                  <a:pt x="5204" y="12155"/>
                  <a:pt x="5180" y="11941"/>
                </a:cubicBezTo>
                <a:cubicBezTo>
                  <a:pt x="5180" y="11870"/>
                  <a:pt x="5085" y="11798"/>
                  <a:pt x="4990" y="11703"/>
                </a:cubicBezTo>
                <a:cubicBezTo>
                  <a:pt x="4692" y="12060"/>
                  <a:pt x="4823" y="12465"/>
                  <a:pt x="4799" y="12929"/>
                </a:cubicBezTo>
                <a:cubicBezTo>
                  <a:pt x="4644" y="12775"/>
                  <a:pt x="4549" y="12703"/>
                  <a:pt x="4525" y="12632"/>
                </a:cubicBezTo>
                <a:cubicBezTo>
                  <a:pt x="4430" y="12108"/>
                  <a:pt x="4573" y="11632"/>
                  <a:pt x="4787" y="11143"/>
                </a:cubicBezTo>
                <a:close/>
                <a:moveTo>
                  <a:pt x="48519" y="14763"/>
                </a:moveTo>
                <a:cubicBezTo>
                  <a:pt x="48555" y="14894"/>
                  <a:pt x="48578" y="14977"/>
                  <a:pt x="48614" y="15084"/>
                </a:cubicBezTo>
                <a:cubicBezTo>
                  <a:pt x="48007" y="15370"/>
                  <a:pt x="47412" y="15656"/>
                  <a:pt x="46816" y="15918"/>
                </a:cubicBezTo>
                <a:cubicBezTo>
                  <a:pt x="46221" y="16192"/>
                  <a:pt x="45638" y="16454"/>
                  <a:pt x="45042" y="16692"/>
                </a:cubicBezTo>
                <a:cubicBezTo>
                  <a:pt x="44506" y="16906"/>
                  <a:pt x="43971" y="17025"/>
                  <a:pt x="43387" y="17061"/>
                </a:cubicBezTo>
                <a:cubicBezTo>
                  <a:pt x="42625" y="17120"/>
                  <a:pt x="41851" y="17239"/>
                  <a:pt x="41101" y="17394"/>
                </a:cubicBezTo>
                <a:cubicBezTo>
                  <a:pt x="40866" y="17442"/>
                  <a:pt x="40737" y="17476"/>
                  <a:pt x="40617" y="17476"/>
                </a:cubicBezTo>
                <a:cubicBezTo>
                  <a:pt x="40470" y="17476"/>
                  <a:pt x="40337" y="17425"/>
                  <a:pt x="40042" y="17287"/>
                </a:cubicBezTo>
                <a:cubicBezTo>
                  <a:pt x="40077" y="17108"/>
                  <a:pt x="40149" y="16942"/>
                  <a:pt x="40173" y="16847"/>
                </a:cubicBezTo>
                <a:cubicBezTo>
                  <a:pt x="41173" y="16632"/>
                  <a:pt x="42089" y="16370"/>
                  <a:pt x="43018" y="16275"/>
                </a:cubicBezTo>
                <a:cubicBezTo>
                  <a:pt x="43994" y="16180"/>
                  <a:pt x="44911" y="15918"/>
                  <a:pt x="45840" y="15680"/>
                </a:cubicBezTo>
                <a:cubicBezTo>
                  <a:pt x="46757" y="15442"/>
                  <a:pt x="47566" y="14953"/>
                  <a:pt x="48519" y="14763"/>
                </a:cubicBezTo>
                <a:close/>
                <a:moveTo>
                  <a:pt x="28219" y="17716"/>
                </a:moveTo>
                <a:cubicBezTo>
                  <a:pt x="28243" y="17740"/>
                  <a:pt x="28254" y="17740"/>
                  <a:pt x="28254" y="17740"/>
                </a:cubicBezTo>
                <a:lnTo>
                  <a:pt x="28254" y="17775"/>
                </a:lnTo>
                <a:cubicBezTo>
                  <a:pt x="28243" y="17775"/>
                  <a:pt x="28219" y="17775"/>
                  <a:pt x="28219" y="17763"/>
                </a:cubicBezTo>
                <a:lnTo>
                  <a:pt x="28219" y="17716"/>
                </a:lnTo>
                <a:close/>
                <a:moveTo>
                  <a:pt x="55925" y="16144"/>
                </a:moveTo>
                <a:lnTo>
                  <a:pt x="55925" y="16144"/>
                </a:lnTo>
                <a:cubicBezTo>
                  <a:pt x="54984" y="16704"/>
                  <a:pt x="51055" y="17763"/>
                  <a:pt x="50245" y="17835"/>
                </a:cubicBezTo>
                <a:cubicBezTo>
                  <a:pt x="50150" y="17680"/>
                  <a:pt x="50198" y="17561"/>
                  <a:pt x="50364" y="17478"/>
                </a:cubicBezTo>
                <a:cubicBezTo>
                  <a:pt x="50424" y="17466"/>
                  <a:pt x="50471" y="17454"/>
                  <a:pt x="50531" y="17442"/>
                </a:cubicBezTo>
                <a:cubicBezTo>
                  <a:pt x="52210" y="17025"/>
                  <a:pt x="53900" y="16620"/>
                  <a:pt x="55591" y="16204"/>
                </a:cubicBezTo>
                <a:cubicBezTo>
                  <a:pt x="55698" y="16168"/>
                  <a:pt x="55817" y="16156"/>
                  <a:pt x="55925" y="16144"/>
                </a:cubicBezTo>
                <a:close/>
                <a:moveTo>
                  <a:pt x="28243" y="18109"/>
                </a:moveTo>
                <a:cubicBezTo>
                  <a:pt x="28254" y="18180"/>
                  <a:pt x="28266" y="18263"/>
                  <a:pt x="28278" y="18347"/>
                </a:cubicBezTo>
                <a:cubicBezTo>
                  <a:pt x="28266" y="18359"/>
                  <a:pt x="28254" y="18359"/>
                  <a:pt x="28243" y="18359"/>
                </a:cubicBezTo>
                <a:cubicBezTo>
                  <a:pt x="28207" y="18275"/>
                  <a:pt x="28195" y="18192"/>
                  <a:pt x="28183" y="18121"/>
                </a:cubicBezTo>
                <a:cubicBezTo>
                  <a:pt x="28195" y="18121"/>
                  <a:pt x="28219" y="18109"/>
                  <a:pt x="28243" y="18109"/>
                </a:cubicBezTo>
                <a:close/>
                <a:moveTo>
                  <a:pt x="36232" y="17513"/>
                </a:moveTo>
                <a:lnTo>
                  <a:pt x="36232" y="17513"/>
                </a:lnTo>
                <a:cubicBezTo>
                  <a:pt x="36172" y="17894"/>
                  <a:pt x="36113" y="18240"/>
                  <a:pt x="36053" y="18585"/>
                </a:cubicBezTo>
                <a:cubicBezTo>
                  <a:pt x="36005" y="18585"/>
                  <a:pt x="35958" y="18597"/>
                  <a:pt x="35922" y="18597"/>
                </a:cubicBezTo>
                <a:cubicBezTo>
                  <a:pt x="35863" y="18251"/>
                  <a:pt x="35803" y="17930"/>
                  <a:pt x="35720" y="17537"/>
                </a:cubicBezTo>
                <a:cubicBezTo>
                  <a:pt x="35910" y="17525"/>
                  <a:pt x="36053" y="17525"/>
                  <a:pt x="36232" y="17513"/>
                </a:cubicBezTo>
                <a:close/>
                <a:moveTo>
                  <a:pt x="34255" y="13453"/>
                </a:moveTo>
                <a:cubicBezTo>
                  <a:pt x="34636" y="15180"/>
                  <a:pt x="34874" y="16906"/>
                  <a:pt x="35101" y="18609"/>
                </a:cubicBezTo>
                <a:cubicBezTo>
                  <a:pt x="35053" y="18466"/>
                  <a:pt x="34993" y="18335"/>
                  <a:pt x="34970" y="18180"/>
                </a:cubicBezTo>
                <a:cubicBezTo>
                  <a:pt x="34648" y="16799"/>
                  <a:pt x="34339" y="15394"/>
                  <a:pt x="34041" y="14013"/>
                </a:cubicBezTo>
                <a:cubicBezTo>
                  <a:pt x="34017" y="13822"/>
                  <a:pt x="33922" y="13608"/>
                  <a:pt x="34255" y="13453"/>
                </a:cubicBezTo>
                <a:close/>
                <a:moveTo>
                  <a:pt x="28064" y="18537"/>
                </a:moveTo>
                <a:lnTo>
                  <a:pt x="28064" y="18537"/>
                </a:lnTo>
                <a:cubicBezTo>
                  <a:pt x="28215" y="18711"/>
                  <a:pt x="28264" y="18829"/>
                  <a:pt x="28134" y="18956"/>
                </a:cubicBezTo>
                <a:lnTo>
                  <a:pt x="28134" y="18956"/>
                </a:lnTo>
                <a:cubicBezTo>
                  <a:pt x="28121" y="18839"/>
                  <a:pt x="28087" y="18711"/>
                  <a:pt x="28064" y="18537"/>
                </a:cubicBezTo>
                <a:close/>
                <a:moveTo>
                  <a:pt x="56901" y="16704"/>
                </a:moveTo>
                <a:cubicBezTo>
                  <a:pt x="56960" y="16966"/>
                  <a:pt x="57008" y="17168"/>
                  <a:pt x="57079" y="17442"/>
                </a:cubicBezTo>
                <a:cubicBezTo>
                  <a:pt x="56853" y="17513"/>
                  <a:pt x="56663" y="17585"/>
                  <a:pt x="56472" y="17632"/>
                </a:cubicBezTo>
                <a:cubicBezTo>
                  <a:pt x="55305" y="17930"/>
                  <a:pt x="54127" y="18216"/>
                  <a:pt x="52960" y="18525"/>
                </a:cubicBezTo>
                <a:cubicBezTo>
                  <a:pt x="52376" y="18668"/>
                  <a:pt x="51793" y="18847"/>
                  <a:pt x="51210" y="19013"/>
                </a:cubicBezTo>
                <a:cubicBezTo>
                  <a:pt x="51067" y="19049"/>
                  <a:pt x="50936" y="19085"/>
                  <a:pt x="50722" y="19133"/>
                </a:cubicBezTo>
                <a:cubicBezTo>
                  <a:pt x="50662" y="18894"/>
                  <a:pt x="50626" y="18728"/>
                  <a:pt x="50555" y="18537"/>
                </a:cubicBezTo>
                <a:cubicBezTo>
                  <a:pt x="50710" y="18490"/>
                  <a:pt x="50841" y="18430"/>
                  <a:pt x="50972" y="18406"/>
                </a:cubicBezTo>
                <a:cubicBezTo>
                  <a:pt x="51674" y="18228"/>
                  <a:pt x="52388" y="18073"/>
                  <a:pt x="53079" y="17882"/>
                </a:cubicBezTo>
                <a:cubicBezTo>
                  <a:pt x="54103" y="17585"/>
                  <a:pt x="55127" y="17239"/>
                  <a:pt x="56151" y="16930"/>
                </a:cubicBezTo>
                <a:cubicBezTo>
                  <a:pt x="56401" y="16858"/>
                  <a:pt x="56615" y="16799"/>
                  <a:pt x="56901" y="16704"/>
                </a:cubicBezTo>
                <a:close/>
                <a:moveTo>
                  <a:pt x="27171" y="15358"/>
                </a:moveTo>
                <a:cubicBezTo>
                  <a:pt x="27385" y="15656"/>
                  <a:pt x="27361" y="15894"/>
                  <a:pt x="27314" y="16132"/>
                </a:cubicBezTo>
                <a:cubicBezTo>
                  <a:pt x="27135" y="16906"/>
                  <a:pt x="26945" y="17656"/>
                  <a:pt x="26766" y="18430"/>
                </a:cubicBezTo>
                <a:cubicBezTo>
                  <a:pt x="26683" y="18728"/>
                  <a:pt x="26635" y="19049"/>
                  <a:pt x="26540" y="19406"/>
                </a:cubicBezTo>
                <a:cubicBezTo>
                  <a:pt x="26147" y="19025"/>
                  <a:pt x="26266" y="18656"/>
                  <a:pt x="26385" y="18287"/>
                </a:cubicBezTo>
                <a:cubicBezTo>
                  <a:pt x="26564" y="17716"/>
                  <a:pt x="26778" y="17156"/>
                  <a:pt x="26957" y="16585"/>
                </a:cubicBezTo>
                <a:cubicBezTo>
                  <a:pt x="27016" y="16382"/>
                  <a:pt x="27016" y="16144"/>
                  <a:pt x="27052" y="15918"/>
                </a:cubicBezTo>
                <a:cubicBezTo>
                  <a:pt x="27064" y="15751"/>
                  <a:pt x="27111" y="15608"/>
                  <a:pt x="27171" y="15358"/>
                </a:cubicBezTo>
                <a:close/>
                <a:moveTo>
                  <a:pt x="56877" y="18228"/>
                </a:moveTo>
                <a:lnTo>
                  <a:pt x="56877" y="18228"/>
                </a:lnTo>
                <a:cubicBezTo>
                  <a:pt x="54960" y="18990"/>
                  <a:pt x="52984" y="19597"/>
                  <a:pt x="50876" y="19728"/>
                </a:cubicBezTo>
                <a:cubicBezTo>
                  <a:pt x="50948" y="19668"/>
                  <a:pt x="51019" y="19597"/>
                  <a:pt x="51103" y="19585"/>
                </a:cubicBezTo>
                <a:cubicBezTo>
                  <a:pt x="51853" y="19430"/>
                  <a:pt x="52615" y="19299"/>
                  <a:pt x="53377" y="19133"/>
                </a:cubicBezTo>
                <a:cubicBezTo>
                  <a:pt x="53900" y="19013"/>
                  <a:pt x="54412" y="18835"/>
                  <a:pt x="54948" y="18704"/>
                </a:cubicBezTo>
                <a:cubicBezTo>
                  <a:pt x="55591" y="18537"/>
                  <a:pt x="56234" y="18394"/>
                  <a:pt x="56877" y="18228"/>
                </a:cubicBezTo>
                <a:close/>
                <a:moveTo>
                  <a:pt x="13693" y="11917"/>
                </a:moveTo>
                <a:lnTo>
                  <a:pt x="13693" y="11917"/>
                </a:lnTo>
                <a:cubicBezTo>
                  <a:pt x="13610" y="12120"/>
                  <a:pt x="13574" y="12382"/>
                  <a:pt x="13479" y="12584"/>
                </a:cubicBezTo>
                <a:cubicBezTo>
                  <a:pt x="12502" y="14311"/>
                  <a:pt x="11538" y="16049"/>
                  <a:pt x="10538" y="17775"/>
                </a:cubicBezTo>
                <a:cubicBezTo>
                  <a:pt x="10216" y="18347"/>
                  <a:pt x="9824" y="18882"/>
                  <a:pt x="9454" y="19430"/>
                </a:cubicBezTo>
                <a:cubicBezTo>
                  <a:pt x="9276" y="19704"/>
                  <a:pt x="9073" y="19918"/>
                  <a:pt x="8681" y="20037"/>
                </a:cubicBezTo>
                <a:cubicBezTo>
                  <a:pt x="8692" y="19644"/>
                  <a:pt x="8895" y="19359"/>
                  <a:pt x="9073" y="19085"/>
                </a:cubicBezTo>
                <a:cubicBezTo>
                  <a:pt x="9883" y="17870"/>
                  <a:pt x="10693" y="16644"/>
                  <a:pt x="11550" y="15454"/>
                </a:cubicBezTo>
                <a:cubicBezTo>
                  <a:pt x="12288" y="14441"/>
                  <a:pt x="12860" y="13346"/>
                  <a:pt x="13431" y="12239"/>
                </a:cubicBezTo>
                <a:cubicBezTo>
                  <a:pt x="13491" y="12120"/>
                  <a:pt x="13610" y="12025"/>
                  <a:pt x="13693" y="11917"/>
                </a:cubicBezTo>
                <a:close/>
                <a:moveTo>
                  <a:pt x="11653" y="14195"/>
                </a:moveTo>
                <a:cubicBezTo>
                  <a:pt x="11578" y="14384"/>
                  <a:pt x="11519" y="14571"/>
                  <a:pt x="11419" y="14727"/>
                </a:cubicBezTo>
                <a:cubicBezTo>
                  <a:pt x="10586" y="16049"/>
                  <a:pt x="9728" y="17370"/>
                  <a:pt x="8895" y="18716"/>
                </a:cubicBezTo>
                <a:cubicBezTo>
                  <a:pt x="8657" y="19109"/>
                  <a:pt x="8442" y="19502"/>
                  <a:pt x="8204" y="19883"/>
                </a:cubicBezTo>
                <a:cubicBezTo>
                  <a:pt x="8086" y="20060"/>
                  <a:pt x="7967" y="20296"/>
                  <a:pt x="7692" y="20296"/>
                </a:cubicBezTo>
                <a:cubicBezTo>
                  <a:pt x="7636" y="20296"/>
                  <a:pt x="7573" y="20286"/>
                  <a:pt x="7502" y="20264"/>
                </a:cubicBezTo>
                <a:cubicBezTo>
                  <a:pt x="7561" y="20133"/>
                  <a:pt x="7609" y="20002"/>
                  <a:pt x="7680" y="19883"/>
                </a:cubicBezTo>
                <a:cubicBezTo>
                  <a:pt x="8621" y="18490"/>
                  <a:pt x="9574" y="17120"/>
                  <a:pt x="10526" y="15751"/>
                </a:cubicBezTo>
                <a:cubicBezTo>
                  <a:pt x="10836" y="15275"/>
                  <a:pt x="11157" y="14822"/>
                  <a:pt x="11479" y="14358"/>
                </a:cubicBezTo>
                <a:cubicBezTo>
                  <a:pt x="11522" y="14304"/>
                  <a:pt x="11595" y="14249"/>
                  <a:pt x="11653" y="14195"/>
                </a:cubicBezTo>
                <a:close/>
                <a:moveTo>
                  <a:pt x="22162" y="20295"/>
                </a:moveTo>
                <a:cubicBezTo>
                  <a:pt x="22167" y="20295"/>
                  <a:pt x="22164" y="20319"/>
                  <a:pt x="22152" y="20346"/>
                </a:cubicBezTo>
                <a:lnTo>
                  <a:pt x="22152" y="20346"/>
                </a:lnTo>
                <a:cubicBezTo>
                  <a:pt x="22150" y="20337"/>
                  <a:pt x="22149" y="20329"/>
                  <a:pt x="22147" y="20322"/>
                </a:cubicBezTo>
                <a:lnTo>
                  <a:pt x="22147" y="20322"/>
                </a:lnTo>
                <a:cubicBezTo>
                  <a:pt x="22155" y="20303"/>
                  <a:pt x="22160" y="20295"/>
                  <a:pt x="22162" y="20295"/>
                </a:cubicBezTo>
                <a:close/>
                <a:moveTo>
                  <a:pt x="32922" y="16739"/>
                </a:moveTo>
                <a:lnTo>
                  <a:pt x="32922" y="16739"/>
                </a:lnTo>
                <a:cubicBezTo>
                  <a:pt x="33315" y="17942"/>
                  <a:pt x="33696" y="19156"/>
                  <a:pt x="34088" y="20371"/>
                </a:cubicBezTo>
                <a:cubicBezTo>
                  <a:pt x="33303" y="19287"/>
                  <a:pt x="33243" y="17978"/>
                  <a:pt x="32922" y="16739"/>
                </a:cubicBezTo>
                <a:close/>
                <a:moveTo>
                  <a:pt x="26064" y="19371"/>
                </a:moveTo>
                <a:cubicBezTo>
                  <a:pt x="26278" y="19740"/>
                  <a:pt x="26433" y="20025"/>
                  <a:pt x="26314" y="20442"/>
                </a:cubicBezTo>
                <a:cubicBezTo>
                  <a:pt x="26171" y="20252"/>
                  <a:pt x="26052" y="20097"/>
                  <a:pt x="25921" y="19942"/>
                </a:cubicBezTo>
                <a:cubicBezTo>
                  <a:pt x="25957" y="19775"/>
                  <a:pt x="26004" y="19609"/>
                  <a:pt x="26064" y="19371"/>
                </a:cubicBezTo>
                <a:close/>
                <a:moveTo>
                  <a:pt x="39994" y="20430"/>
                </a:moveTo>
                <a:lnTo>
                  <a:pt x="40006" y="20442"/>
                </a:lnTo>
                <a:cubicBezTo>
                  <a:pt x="40006" y="20438"/>
                  <a:pt x="40006" y="20434"/>
                  <a:pt x="40005" y="20430"/>
                </a:cubicBezTo>
                <a:close/>
                <a:moveTo>
                  <a:pt x="18396" y="19085"/>
                </a:moveTo>
                <a:lnTo>
                  <a:pt x="18396" y="19085"/>
                </a:lnTo>
                <a:cubicBezTo>
                  <a:pt x="18563" y="19418"/>
                  <a:pt x="18610" y="19656"/>
                  <a:pt x="18289" y="19906"/>
                </a:cubicBezTo>
                <a:cubicBezTo>
                  <a:pt x="18075" y="20097"/>
                  <a:pt x="17920" y="20371"/>
                  <a:pt x="17741" y="20609"/>
                </a:cubicBezTo>
                <a:cubicBezTo>
                  <a:pt x="17705" y="20597"/>
                  <a:pt x="17658" y="20561"/>
                  <a:pt x="17610" y="20549"/>
                </a:cubicBezTo>
                <a:cubicBezTo>
                  <a:pt x="17694" y="19978"/>
                  <a:pt x="17860" y="19466"/>
                  <a:pt x="18396" y="19085"/>
                </a:cubicBezTo>
                <a:close/>
                <a:moveTo>
                  <a:pt x="20396" y="20549"/>
                </a:moveTo>
                <a:cubicBezTo>
                  <a:pt x="20387" y="20588"/>
                  <a:pt x="20369" y="20635"/>
                  <a:pt x="20356" y="20671"/>
                </a:cubicBezTo>
                <a:lnTo>
                  <a:pt x="20356" y="20671"/>
                </a:lnTo>
                <a:cubicBezTo>
                  <a:pt x="20346" y="20619"/>
                  <a:pt x="20335" y="20570"/>
                  <a:pt x="20325" y="20549"/>
                </a:cubicBezTo>
                <a:close/>
                <a:moveTo>
                  <a:pt x="32981" y="14656"/>
                </a:moveTo>
                <a:cubicBezTo>
                  <a:pt x="33017" y="14715"/>
                  <a:pt x="33041" y="14763"/>
                  <a:pt x="33076" y="14799"/>
                </a:cubicBezTo>
                <a:cubicBezTo>
                  <a:pt x="33422" y="15906"/>
                  <a:pt x="33779" y="17001"/>
                  <a:pt x="34088" y="18109"/>
                </a:cubicBezTo>
                <a:cubicBezTo>
                  <a:pt x="34267" y="18752"/>
                  <a:pt x="34386" y="19383"/>
                  <a:pt x="34517" y="20037"/>
                </a:cubicBezTo>
                <a:cubicBezTo>
                  <a:pt x="34565" y="20252"/>
                  <a:pt x="34529" y="20490"/>
                  <a:pt x="34529" y="20728"/>
                </a:cubicBezTo>
                <a:cubicBezTo>
                  <a:pt x="34208" y="19704"/>
                  <a:pt x="33874" y="18704"/>
                  <a:pt x="33565" y="17704"/>
                </a:cubicBezTo>
                <a:cubicBezTo>
                  <a:pt x="33315" y="16882"/>
                  <a:pt x="33088" y="16073"/>
                  <a:pt x="32862" y="15251"/>
                </a:cubicBezTo>
                <a:cubicBezTo>
                  <a:pt x="32826" y="15073"/>
                  <a:pt x="32850" y="14858"/>
                  <a:pt x="32850" y="14668"/>
                </a:cubicBezTo>
                <a:cubicBezTo>
                  <a:pt x="32898" y="14668"/>
                  <a:pt x="32945" y="14656"/>
                  <a:pt x="32981" y="14656"/>
                </a:cubicBezTo>
                <a:close/>
                <a:moveTo>
                  <a:pt x="12645" y="11810"/>
                </a:moveTo>
                <a:lnTo>
                  <a:pt x="12645" y="11810"/>
                </a:lnTo>
                <a:cubicBezTo>
                  <a:pt x="12229" y="12501"/>
                  <a:pt x="11836" y="13215"/>
                  <a:pt x="11395" y="13882"/>
                </a:cubicBezTo>
                <a:cubicBezTo>
                  <a:pt x="10169" y="15727"/>
                  <a:pt x="8907" y="17561"/>
                  <a:pt x="7669" y="19383"/>
                </a:cubicBezTo>
                <a:cubicBezTo>
                  <a:pt x="7466" y="19680"/>
                  <a:pt x="7252" y="19978"/>
                  <a:pt x="7109" y="20299"/>
                </a:cubicBezTo>
                <a:cubicBezTo>
                  <a:pt x="6930" y="20657"/>
                  <a:pt x="6645" y="20668"/>
                  <a:pt x="6228" y="20728"/>
                </a:cubicBezTo>
                <a:cubicBezTo>
                  <a:pt x="6395" y="20097"/>
                  <a:pt x="6990" y="19787"/>
                  <a:pt x="7049" y="19192"/>
                </a:cubicBezTo>
                <a:cubicBezTo>
                  <a:pt x="7031" y="19190"/>
                  <a:pt x="7013" y="19190"/>
                  <a:pt x="6995" y="19190"/>
                </a:cubicBezTo>
                <a:cubicBezTo>
                  <a:pt x="6756" y="19190"/>
                  <a:pt x="6625" y="19337"/>
                  <a:pt x="6514" y="19525"/>
                </a:cubicBezTo>
                <a:cubicBezTo>
                  <a:pt x="6359" y="19764"/>
                  <a:pt x="6216" y="20002"/>
                  <a:pt x="6073" y="20252"/>
                </a:cubicBezTo>
                <a:cubicBezTo>
                  <a:pt x="5930" y="20561"/>
                  <a:pt x="5680" y="20776"/>
                  <a:pt x="5335" y="20978"/>
                </a:cubicBezTo>
                <a:cubicBezTo>
                  <a:pt x="5335" y="20871"/>
                  <a:pt x="5323" y="20787"/>
                  <a:pt x="5347" y="20740"/>
                </a:cubicBezTo>
                <a:cubicBezTo>
                  <a:pt x="6168" y="19668"/>
                  <a:pt x="7014" y="18609"/>
                  <a:pt x="7847" y="17561"/>
                </a:cubicBezTo>
                <a:cubicBezTo>
                  <a:pt x="7883" y="17513"/>
                  <a:pt x="7942" y="17478"/>
                  <a:pt x="8026" y="17418"/>
                </a:cubicBezTo>
                <a:lnTo>
                  <a:pt x="8026" y="17418"/>
                </a:lnTo>
                <a:cubicBezTo>
                  <a:pt x="7883" y="17740"/>
                  <a:pt x="7776" y="17990"/>
                  <a:pt x="7657" y="18240"/>
                </a:cubicBezTo>
                <a:cubicBezTo>
                  <a:pt x="7704" y="18251"/>
                  <a:pt x="7728" y="18287"/>
                  <a:pt x="7776" y="18299"/>
                </a:cubicBezTo>
                <a:cubicBezTo>
                  <a:pt x="8359" y="17704"/>
                  <a:pt x="8740" y="16989"/>
                  <a:pt x="9216" y="16251"/>
                </a:cubicBezTo>
                <a:lnTo>
                  <a:pt x="9216" y="16251"/>
                </a:lnTo>
                <a:cubicBezTo>
                  <a:pt x="9048" y="16262"/>
                  <a:pt x="8935" y="16263"/>
                  <a:pt x="8837" y="16271"/>
                </a:cubicBezTo>
                <a:lnTo>
                  <a:pt x="8837" y="16271"/>
                </a:lnTo>
                <a:cubicBezTo>
                  <a:pt x="8956" y="16023"/>
                  <a:pt x="9086" y="15786"/>
                  <a:pt x="9216" y="15549"/>
                </a:cubicBezTo>
                <a:cubicBezTo>
                  <a:pt x="9452" y="15102"/>
                  <a:pt x="9699" y="14678"/>
                  <a:pt x="9934" y="14243"/>
                </a:cubicBezTo>
                <a:lnTo>
                  <a:pt x="9934" y="14243"/>
                </a:lnTo>
                <a:cubicBezTo>
                  <a:pt x="9827" y="14255"/>
                  <a:pt x="9720" y="14276"/>
                  <a:pt x="9613" y="14298"/>
                </a:cubicBezTo>
                <a:lnTo>
                  <a:pt x="9613" y="14298"/>
                </a:lnTo>
                <a:cubicBezTo>
                  <a:pt x="9647" y="14181"/>
                  <a:pt x="9671" y="14045"/>
                  <a:pt x="9740" y="13953"/>
                </a:cubicBezTo>
                <a:cubicBezTo>
                  <a:pt x="10157" y="13394"/>
                  <a:pt x="10597" y="12834"/>
                  <a:pt x="11050" y="12263"/>
                </a:cubicBezTo>
                <a:lnTo>
                  <a:pt x="11050" y="12263"/>
                </a:lnTo>
                <a:cubicBezTo>
                  <a:pt x="11098" y="12703"/>
                  <a:pt x="10681" y="12929"/>
                  <a:pt x="10574" y="13394"/>
                </a:cubicBezTo>
                <a:cubicBezTo>
                  <a:pt x="10740" y="13298"/>
                  <a:pt x="10836" y="13251"/>
                  <a:pt x="10931" y="13179"/>
                </a:cubicBezTo>
                <a:cubicBezTo>
                  <a:pt x="11074" y="13072"/>
                  <a:pt x="11217" y="12941"/>
                  <a:pt x="11348" y="12822"/>
                </a:cubicBezTo>
                <a:lnTo>
                  <a:pt x="11348" y="12822"/>
                </a:lnTo>
                <a:cubicBezTo>
                  <a:pt x="11074" y="13239"/>
                  <a:pt x="10800" y="13656"/>
                  <a:pt x="10526" y="14072"/>
                </a:cubicBezTo>
                <a:cubicBezTo>
                  <a:pt x="10228" y="14501"/>
                  <a:pt x="9931" y="14953"/>
                  <a:pt x="9693" y="15430"/>
                </a:cubicBezTo>
                <a:cubicBezTo>
                  <a:pt x="10169" y="15120"/>
                  <a:pt x="10455" y="14668"/>
                  <a:pt x="10764" y="14239"/>
                </a:cubicBezTo>
                <a:cubicBezTo>
                  <a:pt x="11312" y="13513"/>
                  <a:pt x="11848" y="12763"/>
                  <a:pt x="12383" y="12025"/>
                </a:cubicBezTo>
                <a:cubicBezTo>
                  <a:pt x="12443" y="11929"/>
                  <a:pt x="12550" y="11882"/>
                  <a:pt x="12645" y="11810"/>
                </a:cubicBezTo>
                <a:close/>
                <a:moveTo>
                  <a:pt x="20992" y="20549"/>
                </a:moveTo>
                <a:lnTo>
                  <a:pt x="20992" y="20549"/>
                </a:lnTo>
                <a:cubicBezTo>
                  <a:pt x="21003" y="20713"/>
                  <a:pt x="21095" y="20899"/>
                  <a:pt x="20898" y="20985"/>
                </a:cubicBezTo>
                <a:lnTo>
                  <a:pt x="20898" y="20985"/>
                </a:lnTo>
                <a:lnTo>
                  <a:pt x="20992" y="20549"/>
                </a:lnTo>
                <a:close/>
                <a:moveTo>
                  <a:pt x="6811" y="17716"/>
                </a:moveTo>
                <a:cubicBezTo>
                  <a:pt x="6895" y="17751"/>
                  <a:pt x="6990" y="17799"/>
                  <a:pt x="7133" y="17870"/>
                </a:cubicBezTo>
                <a:cubicBezTo>
                  <a:pt x="6966" y="18121"/>
                  <a:pt x="6847" y="18359"/>
                  <a:pt x="6692" y="18549"/>
                </a:cubicBezTo>
                <a:cubicBezTo>
                  <a:pt x="6061" y="19299"/>
                  <a:pt x="5442" y="20037"/>
                  <a:pt x="4811" y="20799"/>
                </a:cubicBezTo>
                <a:cubicBezTo>
                  <a:pt x="4670" y="20978"/>
                  <a:pt x="4537" y="21134"/>
                  <a:pt x="4306" y="21134"/>
                </a:cubicBezTo>
                <a:cubicBezTo>
                  <a:pt x="4244" y="21134"/>
                  <a:pt x="4175" y="21122"/>
                  <a:pt x="4097" y="21097"/>
                </a:cubicBezTo>
                <a:cubicBezTo>
                  <a:pt x="5002" y="19966"/>
                  <a:pt x="5894" y="18847"/>
                  <a:pt x="6811" y="17716"/>
                </a:cubicBezTo>
                <a:close/>
                <a:moveTo>
                  <a:pt x="19099" y="20787"/>
                </a:moveTo>
                <a:cubicBezTo>
                  <a:pt x="18997" y="20900"/>
                  <a:pt x="18917" y="21023"/>
                  <a:pt x="18828" y="21147"/>
                </a:cubicBezTo>
                <a:lnTo>
                  <a:pt x="18828" y="21147"/>
                </a:lnTo>
                <a:cubicBezTo>
                  <a:pt x="18798" y="20946"/>
                  <a:pt x="18866" y="20810"/>
                  <a:pt x="19099" y="20787"/>
                </a:cubicBezTo>
                <a:close/>
                <a:moveTo>
                  <a:pt x="20890" y="21031"/>
                </a:moveTo>
                <a:cubicBezTo>
                  <a:pt x="20903" y="21110"/>
                  <a:pt x="20922" y="21181"/>
                  <a:pt x="20932" y="21252"/>
                </a:cubicBezTo>
                <a:cubicBezTo>
                  <a:pt x="20896" y="21228"/>
                  <a:pt x="20873" y="21228"/>
                  <a:pt x="20837" y="21228"/>
                </a:cubicBezTo>
                <a:cubicBezTo>
                  <a:pt x="20867" y="21168"/>
                  <a:pt x="20880" y="21100"/>
                  <a:pt x="20890" y="21031"/>
                </a:cubicBezTo>
                <a:close/>
                <a:moveTo>
                  <a:pt x="6109" y="15668"/>
                </a:moveTo>
                <a:cubicBezTo>
                  <a:pt x="6347" y="15965"/>
                  <a:pt x="6311" y="16204"/>
                  <a:pt x="6156" y="16394"/>
                </a:cubicBezTo>
                <a:cubicBezTo>
                  <a:pt x="5764" y="16906"/>
                  <a:pt x="5418" y="17454"/>
                  <a:pt x="4966" y="17882"/>
                </a:cubicBezTo>
                <a:cubicBezTo>
                  <a:pt x="4037" y="18763"/>
                  <a:pt x="3239" y="19716"/>
                  <a:pt x="2585" y="20787"/>
                </a:cubicBezTo>
                <a:cubicBezTo>
                  <a:pt x="2442" y="21026"/>
                  <a:pt x="2263" y="21192"/>
                  <a:pt x="1894" y="21335"/>
                </a:cubicBezTo>
                <a:cubicBezTo>
                  <a:pt x="2001" y="21133"/>
                  <a:pt x="2025" y="21026"/>
                  <a:pt x="2084" y="20930"/>
                </a:cubicBezTo>
                <a:cubicBezTo>
                  <a:pt x="3144" y="19561"/>
                  <a:pt x="4204" y="18216"/>
                  <a:pt x="5263" y="16847"/>
                </a:cubicBezTo>
                <a:cubicBezTo>
                  <a:pt x="5537" y="16489"/>
                  <a:pt x="5799" y="16096"/>
                  <a:pt x="6109" y="15668"/>
                </a:cubicBezTo>
                <a:close/>
                <a:moveTo>
                  <a:pt x="6585" y="16847"/>
                </a:moveTo>
                <a:lnTo>
                  <a:pt x="6585" y="16847"/>
                </a:lnTo>
                <a:cubicBezTo>
                  <a:pt x="6776" y="17156"/>
                  <a:pt x="6645" y="17382"/>
                  <a:pt x="6490" y="17585"/>
                </a:cubicBezTo>
                <a:cubicBezTo>
                  <a:pt x="6156" y="18037"/>
                  <a:pt x="5799" y="18454"/>
                  <a:pt x="5442" y="18894"/>
                </a:cubicBezTo>
                <a:cubicBezTo>
                  <a:pt x="4918" y="19549"/>
                  <a:pt x="4406" y="20192"/>
                  <a:pt x="3906" y="20847"/>
                </a:cubicBezTo>
                <a:cubicBezTo>
                  <a:pt x="3692" y="21109"/>
                  <a:pt x="3454" y="21335"/>
                  <a:pt x="3001" y="21347"/>
                </a:cubicBezTo>
                <a:cubicBezTo>
                  <a:pt x="4025" y="19668"/>
                  <a:pt x="5442" y="18406"/>
                  <a:pt x="6585" y="16847"/>
                </a:cubicBezTo>
                <a:close/>
                <a:moveTo>
                  <a:pt x="32410" y="15573"/>
                </a:moveTo>
                <a:cubicBezTo>
                  <a:pt x="32886" y="17501"/>
                  <a:pt x="33338" y="19347"/>
                  <a:pt x="33815" y="21228"/>
                </a:cubicBezTo>
                <a:cubicBezTo>
                  <a:pt x="33624" y="21299"/>
                  <a:pt x="33422" y="21383"/>
                  <a:pt x="33219" y="21454"/>
                </a:cubicBezTo>
                <a:cubicBezTo>
                  <a:pt x="32838" y="20680"/>
                  <a:pt x="31993" y="17156"/>
                  <a:pt x="32112" y="16537"/>
                </a:cubicBezTo>
                <a:lnTo>
                  <a:pt x="32112" y="16537"/>
                </a:lnTo>
                <a:cubicBezTo>
                  <a:pt x="32374" y="17609"/>
                  <a:pt x="32648" y="18668"/>
                  <a:pt x="32910" y="19740"/>
                </a:cubicBezTo>
                <a:cubicBezTo>
                  <a:pt x="32957" y="19740"/>
                  <a:pt x="33005" y="19728"/>
                  <a:pt x="33041" y="19716"/>
                </a:cubicBezTo>
                <a:cubicBezTo>
                  <a:pt x="32945" y="19287"/>
                  <a:pt x="32838" y="18859"/>
                  <a:pt x="32731" y="18442"/>
                </a:cubicBezTo>
                <a:lnTo>
                  <a:pt x="32195" y="16311"/>
                </a:lnTo>
                <a:cubicBezTo>
                  <a:pt x="32136" y="16085"/>
                  <a:pt x="32017" y="15811"/>
                  <a:pt x="32410" y="15573"/>
                </a:cubicBezTo>
                <a:close/>
                <a:moveTo>
                  <a:pt x="48852" y="16037"/>
                </a:moveTo>
                <a:cubicBezTo>
                  <a:pt x="49150" y="17263"/>
                  <a:pt x="49459" y="18466"/>
                  <a:pt x="49757" y="19668"/>
                </a:cubicBezTo>
                <a:cubicBezTo>
                  <a:pt x="48995" y="20133"/>
                  <a:pt x="43637" y="21276"/>
                  <a:pt x="42042" y="21288"/>
                </a:cubicBezTo>
                <a:cubicBezTo>
                  <a:pt x="41768" y="20395"/>
                  <a:pt x="41470" y="19478"/>
                  <a:pt x="41173" y="18549"/>
                </a:cubicBezTo>
                <a:cubicBezTo>
                  <a:pt x="41125" y="18549"/>
                  <a:pt x="41077" y="18561"/>
                  <a:pt x="41042" y="18585"/>
                </a:cubicBezTo>
                <a:cubicBezTo>
                  <a:pt x="41256" y="19502"/>
                  <a:pt x="41494" y="20442"/>
                  <a:pt x="41756" y="21454"/>
                </a:cubicBezTo>
                <a:cubicBezTo>
                  <a:pt x="41494" y="21430"/>
                  <a:pt x="41351" y="21395"/>
                  <a:pt x="41244" y="21383"/>
                </a:cubicBezTo>
                <a:cubicBezTo>
                  <a:pt x="40958" y="20240"/>
                  <a:pt x="40673" y="19144"/>
                  <a:pt x="40411" y="18061"/>
                </a:cubicBezTo>
                <a:cubicBezTo>
                  <a:pt x="40498" y="17984"/>
                  <a:pt x="40570" y="17956"/>
                  <a:pt x="40634" y="17956"/>
                </a:cubicBezTo>
                <a:cubicBezTo>
                  <a:pt x="40787" y="17956"/>
                  <a:pt x="40885" y="18125"/>
                  <a:pt x="40994" y="18192"/>
                </a:cubicBezTo>
                <a:cubicBezTo>
                  <a:pt x="41650" y="18073"/>
                  <a:pt x="42255" y="17771"/>
                  <a:pt x="42915" y="17771"/>
                </a:cubicBezTo>
                <a:cubicBezTo>
                  <a:pt x="43046" y="17771"/>
                  <a:pt x="43180" y="17783"/>
                  <a:pt x="43316" y="17811"/>
                </a:cubicBezTo>
                <a:cubicBezTo>
                  <a:pt x="43337" y="17814"/>
                  <a:pt x="43359" y="17815"/>
                  <a:pt x="43382" y="17815"/>
                </a:cubicBezTo>
                <a:cubicBezTo>
                  <a:pt x="43451" y="17815"/>
                  <a:pt x="43527" y="17802"/>
                  <a:pt x="43590" y="17775"/>
                </a:cubicBezTo>
                <a:cubicBezTo>
                  <a:pt x="44864" y="17454"/>
                  <a:pt x="46150" y="17228"/>
                  <a:pt x="47340" y="16668"/>
                </a:cubicBezTo>
                <a:cubicBezTo>
                  <a:pt x="47757" y="16466"/>
                  <a:pt x="48162" y="16275"/>
                  <a:pt x="48578" y="16085"/>
                </a:cubicBezTo>
                <a:cubicBezTo>
                  <a:pt x="48638" y="16049"/>
                  <a:pt x="48709" y="16049"/>
                  <a:pt x="48852" y="16037"/>
                </a:cubicBezTo>
                <a:close/>
                <a:moveTo>
                  <a:pt x="20658" y="21430"/>
                </a:moveTo>
                <a:cubicBezTo>
                  <a:pt x="20694" y="21430"/>
                  <a:pt x="20706" y="21442"/>
                  <a:pt x="20742" y="21442"/>
                </a:cubicBezTo>
                <a:cubicBezTo>
                  <a:pt x="20726" y="21481"/>
                  <a:pt x="20710" y="21521"/>
                  <a:pt x="20698" y="21560"/>
                </a:cubicBezTo>
                <a:lnTo>
                  <a:pt x="20698" y="21560"/>
                </a:lnTo>
                <a:cubicBezTo>
                  <a:pt x="20691" y="21520"/>
                  <a:pt x="20678" y="21477"/>
                  <a:pt x="20658" y="21430"/>
                </a:cubicBezTo>
                <a:close/>
                <a:moveTo>
                  <a:pt x="18896" y="20216"/>
                </a:moveTo>
                <a:lnTo>
                  <a:pt x="18896" y="20216"/>
                </a:lnTo>
                <a:cubicBezTo>
                  <a:pt x="18718" y="20776"/>
                  <a:pt x="18420" y="21252"/>
                  <a:pt x="18027" y="21669"/>
                </a:cubicBezTo>
                <a:cubicBezTo>
                  <a:pt x="18086" y="21038"/>
                  <a:pt x="18551" y="20680"/>
                  <a:pt x="18896" y="20216"/>
                </a:cubicBezTo>
                <a:close/>
                <a:moveTo>
                  <a:pt x="31660" y="16989"/>
                </a:moveTo>
                <a:cubicBezTo>
                  <a:pt x="31791" y="17513"/>
                  <a:pt x="31910" y="18013"/>
                  <a:pt x="32053" y="18537"/>
                </a:cubicBezTo>
                <a:cubicBezTo>
                  <a:pt x="32195" y="19085"/>
                  <a:pt x="32374" y="19621"/>
                  <a:pt x="32493" y="20180"/>
                </a:cubicBezTo>
                <a:cubicBezTo>
                  <a:pt x="32600" y="20692"/>
                  <a:pt x="32826" y="21216"/>
                  <a:pt x="32672" y="21800"/>
                </a:cubicBezTo>
                <a:cubicBezTo>
                  <a:pt x="32029" y="21204"/>
                  <a:pt x="31433" y="18478"/>
                  <a:pt x="31660" y="16989"/>
                </a:cubicBezTo>
                <a:close/>
                <a:moveTo>
                  <a:pt x="35267" y="21228"/>
                </a:moveTo>
                <a:cubicBezTo>
                  <a:pt x="34970" y="21573"/>
                  <a:pt x="34624" y="21859"/>
                  <a:pt x="34148" y="21919"/>
                </a:cubicBezTo>
                <a:cubicBezTo>
                  <a:pt x="34386" y="21466"/>
                  <a:pt x="34862" y="21407"/>
                  <a:pt x="35267" y="21228"/>
                </a:cubicBezTo>
                <a:close/>
                <a:moveTo>
                  <a:pt x="18810" y="21205"/>
                </a:moveTo>
                <a:lnTo>
                  <a:pt x="18810" y="21205"/>
                </a:lnTo>
                <a:cubicBezTo>
                  <a:pt x="18775" y="21539"/>
                  <a:pt x="18572" y="21788"/>
                  <a:pt x="18335" y="21993"/>
                </a:cubicBezTo>
                <a:lnTo>
                  <a:pt x="18335" y="21993"/>
                </a:lnTo>
                <a:cubicBezTo>
                  <a:pt x="18323" y="21627"/>
                  <a:pt x="18491" y="21358"/>
                  <a:pt x="18810" y="21205"/>
                </a:cubicBezTo>
                <a:close/>
                <a:moveTo>
                  <a:pt x="34148" y="21919"/>
                </a:moveTo>
                <a:lnTo>
                  <a:pt x="34148" y="21919"/>
                </a:lnTo>
                <a:cubicBezTo>
                  <a:pt x="33981" y="22002"/>
                  <a:pt x="33815" y="22097"/>
                  <a:pt x="33672" y="22181"/>
                </a:cubicBezTo>
                <a:lnTo>
                  <a:pt x="33624" y="22097"/>
                </a:lnTo>
                <a:cubicBezTo>
                  <a:pt x="33803" y="22038"/>
                  <a:pt x="33981" y="21978"/>
                  <a:pt x="34148" y="21919"/>
                </a:cubicBezTo>
                <a:close/>
                <a:moveTo>
                  <a:pt x="8588" y="20513"/>
                </a:moveTo>
                <a:cubicBezTo>
                  <a:pt x="8713" y="20513"/>
                  <a:pt x="8843" y="20531"/>
                  <a:pt x="8978" y="20573"/>
                </a:cubicBezTo>
                <a:cubicBezTo>
                  <a:pt x="8847" y="20645"/>
                  <a:pt x="8704" y="20752"/>
                  <a:pt x="8561" y="20799"/>
                </a:cubicBezTo>
                <a:cubicBezTo>
                  <a:pt x="7514" y="21109"/>
                  <a:pt x="6466" y="21407"/>
                  <a:pt x="5406" y="21704"/>
                </a:cubicBezTo>
                <a:cubicBezTo>
                  <a:pt x="4263" y="22038"/>
                  <a:pt x="3073" y="22216"/>
                  <a:pt x="1882" y="22228"/>
                </a:cubicBezTo>
                <a:cubicBezTo>
                  <a:pt x="1727" y="22228"/>
                  <a:pt x="1573" y="22181"/>
                  <a:pt x="1418" y="22169"/>
                </a:cubicBezTo>
                <a:cubicBezTo>
                  <a:pt x="1406" y="22109"/>
                  <a:pt x="1406" y="22038"/>
                  <a:pt x="1406" y="21978"/>
                </a:cubicBezTo>
                <a:cubicBezTo>
                  <a:pt x="1763" y="21930"/>
                  <a:pt x="2108" y="21823"/>
                  <a:pt x="2442" y="21811"/>
                </a:cubicBezTo>
                <a:cubicBezTo>
                  <a:pt x="2467" y="21812"/>
                  <a:pt x="2493" y="21812"/>
                  <a:pt x="2519" y="21812"/>
                </a:cubicBezTo>
                <a:cubicBezTo>
                  <a:pt x="3612" y="21812"/>
                  <a:pt x="4693" y="21568"/>
                  <a:pt x="5752" y="21347"/>
                </a:cubicBezTo>
                <a:cubicBezTo>
                  <a:pt x="6466" y="21204"/>
                  <a:pt x="7145" y="20907"/>
                  <a:pt x="7847" y="20668"/>
                </a:cubicBezTo>
                <a:cubicBezTo>
                  <a:pt x="8088" y="20588"/>
                  <a:pt x="8329" y="20513"/>
                  <a:pt x="8588" y="20513"/>
                </a:cubicBezTo>
                <a:close/>
                <a:moveTo>
                  <a:pt x="30564" y="15680"/>
                </a:moveTo>
                <a:cubicBezTo>
                  <a:pt x="31350" y="17680"/>
                  <a:pt x="31398" y="19847"/>
                  <a:pt x="32053" y="21919"/>
                </a:cubicBezTo>
                <a:cubicBezTo>
                  <a:pt x="31814" y="22038"/>
                  <a:pt x="31648" y="22121"/>
                  <a:pt x="31421" y="22240"/>
                </a:cubicBezTo>
                <a:cubicBezTo>
                  <a:pt x="31362" y="22026"/>
                  <a:pt x="31302" y="21847"/>
                  <a:pt x="31279" y="21669"/>
                </a:cubicBezTo>
                <a:cubicBezTo>
                  <a:pt x="30993" y="19740"/>
                  <a:pt x="30719" y="17811"/>
                  <a:pt x="30457" y="15894"/>
                </a:cubicBezTo>
                <a:cubicBezTo>
                  <a:pt x="30445" y="15835"/>
                  <a:pt x="30481" y="15751"/>
                  <a:pt x="30564" y="15680"/>
                </a:cubicBezTo>
                <a:close/>
                <a:moveTo>
                  <a:pt x="30148" y="15835"/>
                </a:moveTo>
                <a:cubicBezTo>
                  <a:pt x="30183" y="15989"/>
                  <a:pt x="30243" y="16144"/>
                  <a:pt x="30278" y="16287"/>
                </a:cubicBezTo>
                <a:cubicBezTo>
                  <a:pt x="30564" y="18228"/>
                  <a:pt x="30838" y="20145"/>
                  <a:pt x="31124" y="22085"/>
                </a:cubicBezTo>
                <a:cubicBezTo>
                  <a:pt x="31124" y="22157"/>
                  <a:pt x="31076" y="22228"/>
                  <a:pt x="31052" y="22323"/>
                </a:cubicBezTo>
                <a:cubicBezTo>
                  <a:pt x="30898" y="22288"/>
                  <a:pt x="30779" y="22264"/>
                  <a:pt x="30600" y="22204"/>
                </a:cubicBezTo>
                <a:cubicBezTo>
                  <a:pt x="30481" y="21145"/>
                  <a:pt x="30386" y="20073"/>
                  <a:pt x="30267" y="19013"/>
                </a:cubicBezTo>
                <a:cubicBezTo>
                  <a:pt x="30148" y="17954"/>
                  <a:pt x="30100" y="16906"/>
                  <a:pt x="29993" y="15846"/>
                </a:cubicBezTo>
                <a:cubicBezTo>
                  <a:pt x="30040" y="15846"/>
                  <a:pt x="30100" y="15835"/>
                  <a:pt x="30148" y="15835"/>
                </a:cubicBezTo>
                <a:close/>
                <a:moveTo>
                  <a:pt x="48995" y="20907"/>
                </a:moveTo>
                <a:cubicBezTo>
                  <a:pt x="46721" y="22264"/>
                  <a:pt x="44161" y="22383"/>
                  <a:pt x="41566" y="22407"/>
                </a:cubicBezTo>
                <a:cubicBezTo>
                  <a:pt x="41673" y="22359"/>
                  <a:pt x="41780" y="22288"/>
                  <a:pt x="41887" y="22276"/>
                </a:cubicBezTo>
                <a:cubicBezTo>
                  <a:pt x="43316" y="22050"/>
                  <a:pt x="44768" y="21859"/>
                  <a:pt x="46197" y="21609"/>
                </a:cubicBezTo>
                <a:cubicBezTo>
                  <a:pt x="47054" y="21454"/>
                  <a:pt x="47888" y="21192"/>
                  <a:pt x="48733" y="20978"/>
                </a:cubicBezTo>
                <a:cubicBezTo>
                  <a:pt x="48817" y="20954"/>
                  <a:pt x="48912" y="20930"/>
                  <a:pt x="48995" y="20907"/>
                </a:cubicBezTo>
                <a:close/>
                <a:moveTo>
                  <a:pt x="29576" y="16037"/>
                </a:moveTo>
                <a:cubicBezTo>
                  <a:pt x="29790" y="16394"/>
                  <a:pt x="29826" y="16680"/>
                  <a:pt x="29862" y="16942"/>
                </a:cubicBezTo>
                <a:cubicBezTo>
                  <a:pt x="29933" y="17573"/>
                  <a:pt x="29993" y="18216"/>
                  <a:pt x="30052" y="18847"/>
                </a:cubicBezTo>
                <a:cubicBezTo>
                  <a:pt x="30159" y="19954"/>
                  <a:pt x="30267" y="21073"/>
                  <a:pt x="30350" y="22169"/>
                </a:cubicBezTo>
                <a:cubicBezTo>
                  <a:pt x="30362" y="22228"/>
                  <a:pt x="30338" y="22276"/>
                  <a:pt x="30326" y="22383"/>
                </a:cubicBezTo>
                <a:cubicBezTo>
                  <a:pt x="30159" y="22407"/>
                  <a:pt x="29981" y="22431"/>
                  <a:pt x="29743" y="22478"/>
                </a:cubicBezTo>
                <a:cubicBezTo>
                  <a:pt x="29576" y="21454"/>
                  <a:pt x="29743" y="20478"/>
                  <a:pt x="29636" y="19490"/>
                </a:cubicBezTo>
                <a:lnTo>
                  <a:pt x="29636" y="19490"/>
                </a:lnTo>
                <a:cubicBezTo>
                  <a:pt x="29314" y="20466"/>
                  <a:pt x="29516" y="21502"/>
                  <a:pt x="29433" y="22490"/>
                </a:cubicBezTo>
                <a:cubicBezTo>
                  <a:pt x="29350" y="22538"/>
                  <a:pt x="29314" y="22573"/>
                  <a:pt x="29266" y="22585"/>
                </a:cubicBezTo>
                <a:cubicBezTo>
                  <a:pt x="29247" y="22589"/>
                  <a:pt x="29227" y="22591"/>
                  <a:pt x="29207" y="22591"/>
                </a:cubicBezTo>
                <a:cubicBezTo>
                  <a:pt x="29167" y="22591"/>
                  <a:pt x="29128" y="22585"/>
                  <a:pt x="29088" y="22585"/>
                </a:cubicBezTo>
                <a:cubicBezTo>
                  <a:pt x="29052" y="22538"/>
                  <a:pt x="28993" y="22502"/>
                  <a:pt x="28993" y="22454"/>
                </a:cubicBezTo>
                <a:cubicBezTo>
                  <a:pt x="28969" y="22216"/>
                  <a:pt x="28933" y="21966"/>
                  <a:pt x="28957" y="21728"/>
                </a:cubicBezTo>
                <a:cubicBezTo>
                  <a:pt x="29016" y="20335"/>
                  <a:pt x="29088" y="18942"/>
                  <a:pt x="29147" y="17561"/>
                </a:cubicBezTo>
                <a:cubicBezTo>
                  <a:pt x="29159" y="17204"/>
                  <a:pt x="29135" y="16847"/>
                  <a:pt x="29135" y="16489"/>
                </a:cubicBezTo>
                <a:cubicBezTo>
                  <a:pt x="29135" y="16335"/>
                  <a:pt x="29159" y="16192"/>
                  <a:pt x="29278" y="16049"/>
                </a:cubicBezTo>
                <a:cubicBezTo>
                  <a:pt x="29326" y="16823"/>
                  <a:pt x="29386" y="17620"/>
                  <a:pt x="29433" y="18394"/>
                </a:cubicBezTo>
                <a:cubicBezTo>
                  <a:pt x="29469" y="18406"/>
                  <a:pt x="29516" y="18406"/>
                  <a:pt x="29564" y="18418"/>
                </a:cubicBezTo>
                <a:cubicBezTo>
                  <a:pt x="29802" y="18073"/>
                  <a:pt x="29576" y="17680"/>
                  <a:pt x="29624" y="17299"/>
                </a:cubicBezTo>
                <a:cubicBezTo>
                  <a:pt x="29647" y="16930"/>
                  <a:pt x="29588" y="16561"/>
                  <a:pt x="29576" y="16037"/>
                </a:cubicBezTo>
                <a:close/>
                <a:moveTo>
                  <a:pt x="19986" y="22326"/>
                </a:moveTo>
                <a:cubicBezTo>
                  <a:pt x="19955" y="22422"/>
                  <a:pt x="19934" y="22519"/>
                  <a:pt x="19903" y="22621"/>
                </a:cubicBezTo>
                <a:lnTo>
                  <a:pt x="19903" y="22621"/>
                </a:lnTo>
                <a:cubicBezTo>
                  <a:pt x="19862" y="22500"/>
                  <a:pt x="19879" y="22403"/>
                  <a:pt x="19986" y="22326"/>
                </a:cubicBezTo>
                <a:close/>
                <a:moveTo>
                  <a:pt x="28683" y="15977"/>
                </a:moveTo>
                <a:cubicBezTo>
                  <a:pt x="29016" y="16406"/>
                  <a:pt x="28897" y="16799"/>
                  <a:pt x="28874" y="17156"/>
                </a:cubicBezTo>
                <a:cubicBezTo>
                  <a:pt x="28838" y="18954"/>
                  <a:pt x="28743" y="20752"/>
                  <a:pt x="28671" y="22597"/>
                </a:cubicBezTo>
                <a:cubicBezTo>
                  <a:pt x="28552" y="22633"/>
                  <a:pt x="28493" y="22633"/>
                  <a:pt x="28397" y="22645"/>
                </a:cubicBezTo>
                <a:cubicBezTo>
                  <a:pt x="28373" y="22538"/>
                  <a:pt x="28314" y="22431"/>
                  <a:pt x="28314" y="22335"/>
                </a:cubicBezTo>
                <a:cubicBezTo>
                  <a:pt x="28433" y="20252"/>
                  <a:pt x="28552" y="18168"/>
                  <a:pt x="28683" y="15977"/>
                </a:cubicBezTo>
                <a:close/>
                <a:moveTo>
                  <a:pt x="28125" y="18994"/>
                </a:moveTo>
                <a:cubicBezTo>
                  <a:pt x="28138" y="19282"/>
                  <a:pt x="28182" y="19571"/>
                  <a:pt x="28159" y="19859"/>
                </a:cubicBezTo>
                <a:cubicBezTo>
                  <a:pt x="28147" y="20692"/>
                  <a:pt x="28100" y="21514"/>
                  <a:pt x="28064" y="22347"/>
                </a:cubicBezTo>
                <a:cubicBezTo>
                  <a:pt x="28064" y="22478"/>
                  <a:pt x="28016" y="22621"/>
                  <a:pt x="27981" y="22752"/>
                </a:cubicBezTo>
                <a:cubicBezTo>
                  <a:pt x="27961" y="22754"/>
                  <a:pt x="27942" y="22755"/>
                  <a:pt x="27924" y="22755"/>
                </a:cubicBezTo>
                <a:cubicBezTo>
                  <a:pt x="27720" y="22755"/>
                  <a:pt x="27660" y="22632"/>
                  <a:pt x="27671" y="22478"/>
                </a:cubicBezTo>
                <a:cubicBezTo>
                  <a:pt x="27683" y="22288"/>
                  <a:pt x="27731" y="22085"/>
                  <a:pt x="27766" y="21871"/>
                </a:cubicBezTo>
                <a:cubicBezTo>
                  <a:pt x="27862" y="20990"/>
                  <a:pt x="27957" y="20121"/>
                  <a:pt x="28064" y="19240"/>
                </a:cubicBezTo>
                <a:cubicBezTo>
                  <a:pt x="28064" y="19154"/>
                  <a:pt x="28093" y="19078"/>
                  <a:pt x="28125" y="18994"/>
                </a:cubicBezTo>
                <a:close/>
                <a:moveTo>
                  <a:pt x="25957" y="20418"/>
                </a:moveTo>
                <a:lnTo>
                  <a:pt x="25957" y="20418"/>
                </a:lnTo>
                <a:cubicBezTo>
                  <a:pt x="26302" y="21216"/>
                  <a:pt x="26254" y="21109"/>
                  <a:pt x="25921" y="22740"/>
                </a:cubicBezTo>
                <a:cubicBezTo>
                  <a:pt x="25778" y="22752"/>
                  <a:pt x="25623" y="22752"/>
                  <a:pt x="25468" y="22764"/>
                </a:cubicBezTo>
                <a:cubicBezTo>
                  <a:pt x="25456" y="22097"/>
                  <a:pt x="25718" y="20740"/>
                  <a:pt x="25957" y="20418"/>
                </a:cubicBezTo>
                <a:close/>
                <a:moveTo>
                  <a:pt x="27957" y="15668"/>
                </a:moveTo>
                <a:cubicBezTo>
                  <a:pt x="28207" y="16144"/>
                  <a:pt x="28207" y="16525"/>
                  <a:pt x="28147" y="16918"/>
                </a:cubicBezTo>
                <a:cubicBezTo>
                  <a:pt x="28076" y="17394"/>
                  <a:pt x="27969" y="17882"/>
                  <a:pt x="27909" y="18359"/>
                </a:cubicBezTo>
                <a:cubicBezTo>
                  <a:pt x="27790" y="19287"/>
                  <a:pt x="27719" y="20204"/>
                  <a:pt x="27600" y="21109"/>
                </a:cubicBezTo>
                <a:cubicBezTo>
                  <a:pt x="27528" y="21669"/>
                  <a:pt x="27528" y="22228"/>
                  <a:pt x="27254" y="22764"/>
                </a:cubicBezTo>
                <a:cubicBezTo>
                  <a:pt x="26969" y="22585"/>
                  <a:pt x="26969" y="22335"/>
                  <a:pt x="27004" y="22097"/>
                </a:cubicBezTo>
                <a:cubicBezTo>
                  <a:pt x="27088" y="21204"/>
                  <a:pt x="27183" y="20299"/>
                  <a:pt x="27302" y="19406"/>
                </a:cubicBezTo>
                <a:cubicBezTo>
                  <a:pt x="27433" y="18359"/>
                  <a:pt x="27623" y="17335"/>
                  <a:pt x="27802" y="16287"/>
                </a:cubicBezTo>
                <a:cubicBezTo>
                  <a:pt x="27838" y="16108"/>
                  <a:pt x="27885" y="15930"/>
                  <a:pt x="27957" y="15668"/>
                </a:cubicBezTo>
                <a:close/>
                <a:moveTo>
                  <a:pt x="38264" y="22855"/>
                </a:moveTo>
                <a:cubicBezTo>
                  <a:pt x="38261" y="22860"/>
                  <a:pt x="38259" y="22866"/>
                  <a:pt x="38256" y="22871"/>
                </a:cubicBezTo>
                <a:lnTo>
                  <a:pt x="38268" y="22883"/>
                </a:lnTo>
                <a:cubicBezTo>
                  <a:pt x="38266" y="22874"/>
                  <a:pt x="38265" y="22864"/>
                  <a:pt x="38264" y="22855"/>
                </a:cubicBezTo>
                <a:close/>
                <a:moveTo>
                  <a:pt x="44910" y="22448"/>
                </a:moveTo>
                <a:cubicBezTo>
                  <a:pt x="45156" y="22448"/>
                  <a:pt x="45409" y="22487"/>
                  <a:pt x="45661" y="22526"/>
                </a:cubicBezTo>
                <a:cubicBezTo>
                  <a:pt x="44947" y="22633"/>
                  <a:pt x="44256" y="22752"/>
                  <a:pt x="43542" y="22823"/>
                </a:cubicBezTo>
                <a:cubicBezTo>
                  <a:pt x="43030" y="22883"/>
                  <a:pt x="42530" y="22883"/>
                  <a:pt x="42018" y="22895"/>
                </a:cubicBezTo>
                <a:cubicBezTo>
                  <a:pt x="41935" y="22895"/>
                  <a:pt x="41851" y="22835"/>
                  <a:pt x="41768" y="22823"/>
                </a:cubicBezTo>
                <a:cubicBezTo>
                  <a:pt x="41697" y="22823"/>
                  <a:pt x="41601" y="22835"/>
                  <a:pt x="41530" y="22859"/>
                </a:cubicBezTo>
                <a:lnTo>
                  <a:pt x="41530" y="22776"/>
                </a:lnTo>
                <a:cubicBezTo>
                  <a:pt x="41601" y="22800"/>
                  <a:pt x="41697" y="22812"/>
                  <a:pt x="41768" y="22823"/>
                </a:cubicBezTo>
                <a:cubicBezTo>
                  <a:pt x="42328" y="22764"/>
                  <a:pt x="42887" y="22704"/>
                  <a:pt x="43459" y="22657"/>
                </a:cubicBezTo>
                <a:cubicBezTo>
                  <a:pt x="43518" y="22651"/>
                  <a:pt x="43578" y="22651"/>
                  <a:pt x="43636" y="22651"/>
                </a:cubicBezTo>
                <a:cubicBezTo>
                  <a:pt x="43694" y="22651"/>
                  <a:pt x="43750" y="22651"/>
                  <a:pt x="43804" y="22645"/>
                </a:cubicBezTo>
                <a:cubicBezTo>
                  <a:pt x="44114" y="22585"/>
                  <a:pt x="44435" y="22478"/>
                  <a:pt x="44745" y="22454"/>
                </a:cubicBezTo>
                <a:cubicBezTo>
                  <a:pt x="44799" y="22450"/>
                  <a:pt x="44854" y="22448"/>
                  <a:pt x="44910" y="22448"/>
                </a:cubicBezTo>
                <a:close/>
                <a:moveTo>
                  <a:pt x="19825" y="20454"/>
                </a:moveTo>
                <a:cubicBezTo>
                  <a:pt x="19872" y="20561"/>
                  <a:pt x="19920" y="20621"/>
                  <a:pt x="19896" y="20657"/>
                </a:cubicBezTo>
                <a:cubicBezTo>
                  <a:pt x="19480" y="21573"/>
                  <a:pt x="19063" y="22478"/>
                  <a:pt x="18610" y="23466"/>
                </a:cubicBezTo>
                <a:cubicBezTo>
                  <a:pt x="18467" y="23097"/>
                  <a:pt x="18515" y="22812"/>
                  <a:pt x="18622" y="22526"/>
                </a:cubicBezTo>
                <a:cubicBezTo>
                  <a:pt x="18884" y="21764"/>
                  <a:pt x="19396" y="21168"/>
                  <a:pt x="19825" y="20454"/>
                </a:cubicBezTo>
                <a:close/>
                <a:moveTo>
                  <a:pt x="35482" y="21978"/>
                </a:moveTo>
                <a:lnTo>
                  <a:pt x="35482" y="21978"/>
                </a:lnTo>
                <a:cubicBezTo>
                  <a:pt x="35755" y="22466"/>
                  <a:pt x="35684" y="22812"/>
                  <a:pt x="35220" y="23109"/>
                </a:cubicBezTo>
                <a:cubicBezTo>
                  <a:pt x="34981" y="23252"/>
                  <a:pt x="34743" y="23419"/>
                  <a:pt x="34505" y="23550"/>
                </a:cubicBezTo>
                <a:cubicBezTo>
                  <a:pt x="34398" y="23609"/>
                  <a:pt x="34255" y="23633"/>
                  <a:pt x="34053" y="23669"/>
                </a:cubicBezTo>
                <a:cubicBezTo>
                  <a:pt x="34017" y="23466"/>
                  <a:pt x="33969" y="23288"/>
                  <a:pt x="33910" y="23073"/>
                </a:cubicBezTo>
                <a:cubicBezTo>
                  <a:pt x="34434" y="22704"/>
                  <a:pt x="34946" y="22347"/>
                  <a:pt x="35482" y="21978"/>
                </a:cubicBezTo>
                <a:close/>
                <a:moveTo>
                  <a:pt x="8550" y="21466"/>
                </a:moveTo>
                <a:cubicBezTo>
                  <a:pt x="8561" y="21502"/>
                  <a:pt x="8573" y="21549"/>
                  <a:pt x="8597" y="21573"/>
                </a:cubicBezTo>
                <a:cubicBezTo>
                  <a:pt x="7978" y="21907"/>
                  <a:pt x="7192" y="21823"/>
                  <a:pt x="6704" y="22466"/>
                </a:cubicBezTo>
                <a:cubicBezTo>
                  <a:pt x="7109" y="22359"/>
                  <a:pt x="7490" y="22264"/>
                  <a:pt x="7978" y="22145"/>
                </a:cubicBezTo>
                <a:lnTo>
                  <a:pt x="7978" y="22145"/>
                </a:lnTo>
                <a:cubicBezTo>
                  <a:pt x="7466" y="22621"/>
                  <a:pt x="7466" y="22621"/>
                  <a:pt x="6954" y="22764"/>
                </a:cubicBezTo>
                <a:cubicBezTo>
                  <a:pt x="6133" y="23002"/>
                  <a:pt x="5347" y="23300"/>
                  <a:pt x="4513" y="23490"/>
                </a:cubicBezTo>
                <a:cubicBezTo>
                  <a:pt x="3864" y="23646"/>
                  <a:pt x="3201" y="23777"/>
                  <a:pt x="2526" y="23777"/>
                </a:cubicBezTo>
                <a:cubicBezTo>
                  <a:pt x="2274" y="23777"/>
                  <a:pt x="2019" y="23759"/>
                  <a:pt x="1763" y="23716"/>
                </a:cubicBezTo>
                <a:cubicBezTo>
                  <a:pt x="1656" y="23705"/>
                  <a:pt x="1561" y="23705"/>
                  <a:pt x="1477" y="23693"/>
                </a:cubicBezTo>
                <a:cubicBezTo>
                  <a:pt x="1394" y="23657"/>
                  <a:pt x="1299" y="23609"/>
                  <a:pt x="1192" y="23574"/>
                </a:cubicBezTo>
                <a:cubicBezTo>
                  <a:pt x="1144" y="23419"/>
                  <a:pt x="1120" y="23276"/>
                  <a:pt x="1072" y="23109"/>
                </a:cubicBezTo>
                <a:cubicBezTo>
                  <a:pt x="1858" y="23038"/>
                  <a:pt x="2620" y="23002"/>
                  <a:pt x="3347" y="22859"/>
                </a:cubicBezTo>
                <a:cubicBezTo>
                  <a:pt x="4335" y="22657"/>
                  <a:pt x="5299" y="22395"/>
                  <a:pt x="6264" y="22145"/>
                </a:cubicBezTo>
                <a:cubicBezTo>
                  <a:pt x="7026" y="21930"/>
                  <a:pt x="7788" y="21692"/>
                  <a:pt x="8550" y="21466"/>
                </a:cubicBezTo>
                <a:close/>
                <a:moveTo>
                  <a:pt x="33196" y="22407"/>
                </a:moveTo>
                <a:lnTo>
                  <a:pt x="33196" y="22407"/>
                </a:lnTo>
                <a:cubicBezTo>
                  <a:pt x="30648" y="23288"/>
                  <a:pt x="28040" y="23835"/>
                  <a:pt x="25242" y="23883"/>
                </a:cubicBezTo>
                <a:cubicBezTo>
                  <a:pt x="25290" y="23693"/>
                  <a:pt x="25302" y="23550"/>
                  <a:pt x="25349" y="23395"/>
                </a:cubicBezTo>
                <a:cubicBezTo>
                  <a:pt x="25549" y="23400"/>
                  <a:pt x="25749" y="23403"/>
                  <a:pt x="25948" y="23403"/>
                </a:cubicBezTo>
                <a:cubicBezTo>
                  <a:pt x="28416" y="23403"/>
                  <a:pt x="30816" y="23002"/>
                  <a:pt x="33196" y="22407"/>
                </a:cubicBezTo>
                <a:close/>
                <a:moveTo>
                  <a:pt x="25528" y="18704"/>
                </a:moveTo>
                <a:cubicBezTo>
                  <a:pt x="25159" y="20430"/>
                  <a:pt x="24790" y="22121"/>
                  <a:pt x="24397" y="23931"/>
                </a:cubicBezTo>
                <a:cubicBezTo>
                  <a:pt x="24111" y="23526"/>
                  <a:pt x="24218" y="23193"/>
                  <a:pt x="24266" y="22895"/>
                </a:cubicBezTo>
                <a:cubicBezTo>
                  <a:pt x="24433" y="21645"/>
                  <a:pt x="24623" y="20418"/>
                  <a:pt x="24814" y="19168"/>
                </a:cubicBezTo>
                <a:lnTo>
                  <a:pt x="24861" y="18942"/>
                </a:lnTo>
                <a:cubicBezTo>
                  <a:pt x="25099" y="18871"/>
                  <a:pt x="25325" y="18775"/>
                  <a:pt x="25528" y="18704"/>
                </a:cubicBezTo>
                <a:close/>
                <a:moveTo>
                  <a:pt x="33326" y="23193"/>
                </a:moveTo>
                <a:lnTo>
                  <a:pt x="33326" y="23193"/>
                </a:lnTo>
                <a:cubicBezTo>
                  <a:pt x="33553" y="23419"/>
                  <a:pt x="33696" y="23645"/>
                  <a:pt x="33517" y="24002"/>
                </a:cubicBezTo>
                <a:cubicBezTo>
                  <a:pt x="33148" y="23657"/>
                  <a:pt x="33148" y="23633"/>
                  <a:pt x="33326" y="23193"/>
                </a:cubicBezTo>
                <a:close/>
                <a:moveTo>
                  <a:pt x="32886" y="23514"/>
                </a:moveTo>
                <a:cubicBezTo>
                  <a:pt x="32922" y="23669"/>
                  <a:pt x="32969" y="23835"/>
                  <a:pt x="33005" y="24002"/>
                </a:cubicBezTo>
                <a:cubicBezTo>
                  <a:pt x="32969" y="24002"/>
                  <a:pt x="32957" y="24014"/>
                  <a:pt x="32922" y="24014"/>
                </a:cubicBezTo>
                <a:cubicBezTo>
                  <a:pt x="32886" y="23847"/>
                  <a:pt x="32850" y="23693"/>
                  <a:pt x="32803" y="23526"/>
                </a:cubicBezTo>
                <a:cubicBezTo>
                  <a:pt x="32838" y="23526"/>
                  <a:pt x="32850" y="23514"/>
                  <a:pt x="32886" y="23514"/>
                </a:cubicBezTo>
                <a:close/>
                <a:moveTo>
                  <a:pt x="32410" y="23609"/>
                </a:moveTo>
                <a:lnTo>
                  <a:pt x="32410" y="23609"/>
                </a:lnTo>
                <a:cubicBezTo>
                  <a:pt x="32493" y="23883"/>
                  <a:pt x="32588" y="24062"/>
                  <a:pt x="32314" y="24252"/>
                </a:cubicBezTo>
                <a:cubicBezTo>
                  <a:pt x="32255" y="24026"/>
                  <a:pt x="32064" y="23847"/>
                  <a:pt x="32410" y="23609"/>
                </a:cubicBezTo>
                <a:close/>
                <a:moveTo>
                  <a:pt x="31767" y="23764"/>
                </a:moveTo>
                <a:cubicBezTo>
                  <a:pt x="31814" y="23966"/>
                  <a:pt x="31874" y="24145"/>
                  <a:pt x="31910" y="24359"/>
                </a:cubicBezTo>
                <a:cubicBezTo>
                  <a:pt x="31552" y="24359"/>
                  <a:pt x="31529" y="24133"/>
                  <a:pt x="31493" y="23847"/>
                </a:cubicBezTo>
                <a:cubicBezTo>
                  <a:pt x="31612" y="23824"/>
                  <a:pt x="31672" y="23788"/>
                  <a:pt x="31767" y="23764"/>
                </a:cubicBezTo>
                <a:close/>
                <a:moveTo>
                  <a:pt x="24433" y="19144"/>
                </a:moveTo>
                <a:lnTo>
                  <a:pt x="24433" y="19144"/>
                </a:lnTo>
                <a:cubicBezTo>
                  <a:pt x="24528" y="19799"/>
                  <a:pt x="24385" y="20371"/>
                  <a:pt x="24290" y="20966"/>
                </a:cubicBezTo>
                <a:cubicBezTo>
                  <a:pt x="24206" y="21585"/>
                  <a:pt x="24075" y="22228"/>
                  <a:pt x="23968" y="22859"/>
                </a:cubicBezTo>
                <a:cubicBezTo>
                  <a:pt x="23932" y="23050"/>
                  <a:pt x="23932" y="23252"/>
                  <a:pt x="23968" y="23466"/>
                </a:cubicBezTo>
                <a:cubicBezTo>
                  <a:pt x="23992" y="23705"/>
                  <a:pt x="23932" y="23871"/>
                  <a:pt x="23730" y="24074"/>
                </a:cubicBezTo>
                <a:cubicBezTo>
                  <a:pt x="23516" y="23312"/>
                  <a:pt x="23873" y="22621"/>
                  <a:pt x="23694" y="21919"/>
                </a:cubicBezTo>
                <a:lnTo>
                  <a:pt x="23694" y="21919"/>
                </a:lnTo>
                <a:cubicBezTo>
                  <a:pt x="23385" y="22645"/>
                  <a:pt x="23444" y="23419"/>
                  <a:pt x="23373" y="24228"/>
                </a:cubicBezTo>
                <a:cubicBezTo>
                  <a:pt x="23218" y="24300"/>
                  <a:pt x="23039" y="24383"/>
                  <a:pt x="22789" y="24502"/>
                </a:cubicBezTo>
                <a:cubicBezTo>
                  <a:pt x="22801" y="24312"/>
                  <a:pt x="22789" y="24169"/>
                  <a:pt x="22825" y="24026"/>
                </a:cubicBezTo>
                <a:cubicBezTo>
                  <a:pt x="23028" y="22919"/>
                  <a:pt x="23254" y="21811"/>
                  <a:pt x="23480" y="20716"/>
                </a:cubicBezTo>
                <a:cubicBezTo>
                  <a:pt x="23540" y="20371"/>
                  <a:pt x="23599" y="20025"/>
                  <a:pt x="23635" y="19764"/>
                </a:cubicBezTo>
                <a:cubicBezTo>
                  <a:pt x="23932" y="19525"/>
                  <a:pt x="24159" y="19359"/>
                  <a:pt x="24433" y="19144"/>
                </a:cubicBezTo>
                <a:close/>
                <a:moveTo>
                  <a:pt x="23337" y="19644"/>
                </a:moveTo>
                <a:cubicBezTo>
                  <a:pt x="23373" y="19740"/>
                  <a:pt x="23420" y="19859"/>
                  <a:pt x="23397" y="19954"/>
                </a:cubicBezTo>
                <a:cubicBezTo>
                  <a:pt x="23087" y="21526"/>
                  <a:pt x="22766" y="23121"/>
                  <a:pt x="22420" y="24705"/>
                </a:cubicBezTo>
                <a:cubicBezTo>
                  <a:pt x="22408" y="24740"/>
                  <a:pt x="22301" y="24776"/>
                  <a:pt x="22170" y="24883"/>
                </a:cubicBezTo>
                <a:cubicBezTo>
                  <a:pt x="22170" y="24621"/>
                  <a:pt x="22147" y="24443"/>
                  <a:pt x="22182" y="24264"/>
                </a:cubicBezTo>
                <a:cubicBezTo>
                  <a:pt x="22361" y="23359"/>
                  <a:pt x="22551" y="22466"/>
                  <a:pt x="22730" y="21573"/>
                </a:cubicBezTo>
                <a:cubicBezTo>
                  <a:pt x="22741" y="21466"/>
                  <a:pt x="22722" y="21368"/>
                  <a:pt x="22719" y="21262"/>
                </a:cubicBezTo>
                <a:lnTo>
                  <a:pt x="22719" y="21262"/>
                </a:lnTo>
                <a:cubicBezTo>
                  <a:pt x="22849" y="20846"/>
                  <a:pt x="22968" y="20430"/>
                  <a:pt x="23087" y="20002"/>
                </a:cubicBezTo>
                <a:cubicBezTo>
                  <a:pt x="23135" y="19859"/>
                  <a:pt x="23194" y="19740"/>
                  <a:pt x="23337" y="19644"/>
                </a:cubicBezTo>
                <a:close/>
                <a:moveTo>
                  <a:pt x="16229" y="19311"/>
                </a:moveTo>
                <a:cubicBezTo>
                  <a:pt x="16443" y="19621"/>
                  <a:pt x="16670" y="19859"/>
                  <a:pt x="16789" y="20145"/>
                </a:cubicBezTo>
                <a:cubicBezTo>
                  <a:pt x="17146" y="20966"/>
                  <a:pt x="17479" y="21823"/>
                  <a:pt x="17813" y="22657"/>
                </a:cubicBezTo>
                <a:cubicBezTo>
                  <a:pt x="17908" y="22883"/>
                  <a:pt x="18015" y="23109"/>
                  <a:pt x="18134" y="23335"/>
                </a:cubicBezTo>
                <a:cubicBezTo>
                  <a:pt x="18289" y="23669"/>
                  <a:pt x="18265" y="23990"/>
                  <a:pt x="18075" y="24300"/>
                </a:cubicBezTo>
                <a:cubicBezTo>
                  <a:pt x="17956" y="24478"/>
                  <a:pt x="17848" y="24681"/>
                  <a:pt x="17741" y="24895"/>
                </a:cubicBezTo>
                <a:cubicBezTo>
                  <a:pt x="17396" y="24145"/>
                  <a:pt x="17098" y="23431"/>
                  <a:pt x="16765" y="22776"/>
                </a:cubicBezTo>
                <a:cubicBezTo>
                  <a:pt x="16420" y="22121"/>
                  <a:pt x="16003" y="21502"/>
                  <a:pt x="15646" y="20847"/>
                </a:cubicBezTo>
                <a:lnTo>
                  <a:pt x="15646" y="20847"/>
                </a:lnTo>
                <a:cubicBezTo>
                  <a:pt x="16562" y="21430"/>
                  <a:pt x="16729" y="22526"/>
                  <a:pt x="17396" y="23419"/>
                </a:cubicBezTo>
                <a:cubicBezTo>
                  <a:pt x="17205" y="22097"/>
                  <a:pt x="16491" y="21168"/>
                  <a:pt x="15693" y="20311"/>
                </a:cubicBezTo>
                <a:cubicBezTo>
                  <a:pt x="15872" y="19978"/>
                  <a:pt x="16027" y="19680"/>
                  <a:pt x="16229" y="19311"/>
                </a:cubicBezTo>
                <a:close/>
                <a:moveTo>
                  <a:pt x="22647" y="19954"/>
                </a:moveTo>
                <a:cubicBezTo>
                  <a:pt x="22849" y="20180"/>
                  <a:pt x="22778" y="20323"/>
                  <a:pt x="22766" y="20490"/>
                </a:cubicBezTo>
                <a:cubicBezTo>
                  <a:pt x="22730" y="20737"/>
                  <a:pt x="22730" y="21008"/>
                  <a:pt x="22718" y="21255"/>
                </a:cubicBezTo>
                <a:lnTo>
                  <a:pt x="22718" y="21255"/>
                </a:lnTo>
                <a:cubicBezTo>
                  <a:pt x="22718" y="21246"/>
                  <a:pt x="22718" y="21237"/>
                  <a:pt x="22718" y="21228"/>
                </a:cubicBezTo>
                <a:cubicBezTo>
                  <a:pt x="22647" y="21407"/>
                  <a:pt x="22539" y="21573"/>
                  <a:pt x="22492" y="21764"/>
                </a:cubicBezTo>
                <a:cubicBezTo>
                  <a:pt x="22289" y="22764"/>
                  <a:pt x="22075" y="23752"/>
                  <a:pt x="21896" y="24740"/>
                </a:cubicBezTo>
                <a:cubicBezTo>
                  <a:pt x="21849" y="24978"/>
                  <a:pt x="21777" y="25133"/>
                  <a:pt x="21527" y="25169"/>
                </a:cubicBezTo>
                <a:cubicBezTo>
                  <a:pt x="21408" y="24693"/>
                  <a:pt x="21587" y="24252"/>
                  <a:pt x="21670" y="23800"/>
                </a:cubicBezTo>
                <a:cubicBezTo>
                  <a:pt x="21849" y="22859"/>
                  <a:pt x="22075" y="21895"/>
                  <a:pt x="22301" y="20942"/>
                </a:cubicBezTo>
                <a:cubicBezTo>
                  <a:pt x="22373" y="20621"/>
                  <a:pt x="22504" y="20323"/>
                  <a:pt x="22647" y="19954"/>
                </a:cubicBezTo>
                <a:close/>
                <a:moveTo>
                  <a:pt x="31160" y="24026"/>
                </a:moveTo>
                <a:cubicBezTo>
                  <a:pt x="31219" y="24133"/>
                  <a:pt x="31255" y="24240"/>
                  <a:pt x="31350" y="24383"/>
                </a:cubicBezTo>
                <a:cubicBezTo>
                  <a:pt x="30040" y="24657"/>
                  <a:pt x="28802" y="25074"/>
                  <a:pt x="27481" y="25098"/>
                </a:cubicBezTo>
                <a:cubicBezTo>
                  <a:pt x="27004" y="25121"/>
                  <a:pt x="26540" y="25145"/>
                  <a:pt x="26064" y="25193"/>
                </a:cubicBezTo>
                <a:cubicBezTo>
                  <a:pt x="25885" y="25205"/>
                  <a:pt x="25706" y="25276"/>
                  <a:pt x="25409" y="25359"/>
                </a:cubicBezTo>
                <a:cubicBezTo>
                  <a:pt x="25945" y="25621"/>
                  <a:pt x="26397" y="25550"/>
                  <a:pt x="26849" y="25633"/>
                </a:cubicBezTo>
                <a:cubicBezTo>
                  <a:pt x="26457" y="25776"/>
                  <a:pt x="26040" y="25907"/>
                  <a:pt x="25647" y="26038"/>
                </a:cubicBezTo>
                <a:cubicBezTo>
                  <a:pt x="25123" y="25633"/>
                  <a:pt x="25111" y="25145"/>
                  <a:pt x="25206" y="24621"/>
                </a:cubicBezTo>
                <a:lnTo>
                  <a:pt x="25206" y="24621"/>
                </a:lnTo>
                <a:cubicBezTo>
                  <a:pt x="25743" y="24675"/>
                  <a:pt x="26280" y="24703"/>
                  <a:pt x="26816" y="24703"/>
                </a:cubicBezTo>
                <a:cubicBezTo>
                  <a:pt x="28300" y="24703"/>
                  <a:pt x="29768" y="24490"/>
                  <a:pt x="31160" y="24026"/>
                </a:cubicBezTo>
                <a:close/>
                <a:moveTo>
                  <a:pt x="21718" y="20180"/>
                </a:moveTo>
                <a:lnTo>
                  <a:pt x="21718" y="20180"/>
                </a:lnTo>
                <a:cubicBezTo>
                  <a:pt x="21825" y="20895"/>
                  <a:pt x="21301" y="21442"/>
                  <a:pt x="21468" y="22109"/>
                </a:cubicBezTo>
                <a:cubicBezTo>
                  <a:pt x="21599" y="21680"/>
                  <a:pt x="21742" y="21228"/>
                  <a:pt x="21896" y="20799"/>
                </a:cubicBezTo>
                <a:cubicBezTo>
                  <a:pt x="21955" y="20636"/>
                  <a:pt x="21922" y="20428"/>
                  <a:pt x="22144" y="20374"/>
                </a:cubicBezTo>
                <a:lnTo>
                  <a:pt x="22144" y="20374"/>
                </a:lnTo>
                <a:cubicBezTo>
                  <a:pt x="22085" y="20678"/>
                  <a:pt x="22014" y="20971"/>
                  <a:pt x="21944" y="21276"/>
                </a:cubicBezTo>
                <a:cubicBezTo>
                  <a:pt x="21789" y="21942"/>
                  <a:pt x="21635" y="22633"/>
                  <a:pt x="21492" y="23312"/>
                </a:cubicBezTo>
                <a:cubicBezTo>
                  <a:pt x="21361" y="24002"/>
                  <a:pt x="21277" y="24681"/>
                  <a:pt x="21158" y="25455"/>
                </a:cubicBezTo>
                <a:cubicBezTo>
                  <a:pt x="21015" y="25562"/>
                  <a:pt x="20837" y="25717"/>
                  <a:pt x="20623" y="25895"/>
                </a:cubicBezTo>
                <a:cubicBezTo>
                  <a:pt x="20527" y="25776"/>
                  <a:pt x="20468" y="25681"/>
                  <a:pt x="20396" y="25574"/>
                </a:cubicBezTo>
                <a:cubicBezTo>
                  <a:pt x="20170" y="25776"/>
                  <a:pt x="20170" y="26157"/>
                  <a:pt x="19801" y="26205"/>
                </a:cubicBezTo>
                <a:cubicBezTo>
                  <a:pt x="19813" y="25490"/>
                  <a:pt x="21313" y="20728"/>
                  <a:pt x="21718" y="20180"/>
                </a:cubicBezTo>
                <a:close/>
                <a:moveTo>
                  <a:pt x="20690" y="21666"/>
                </a:moveTo>
                <a:lnTo>
                  <a:pt x="20690" y="21666"/>
                </a:lnTo>
                <a:cubicBezTo>
                  <a:pt x="20702" y="21729"/>
                  <a:pt x="20715" y="21799"/>
                  <a:pt x="20706" y="21847"/>
                </a:cubicBezTo>
                <a:cubicBezTo>
                  <a:pt x="20265" y="23288"/>
                  <a:pt x="19813" y="24717"/>
                  <a:pt x="19372" y="26145"/>
                </a:cubicBezTo>
                <a:cubicBezTo>
                  <a:pt x="19289" y="26383"/>
                  <a:pt x="19277" y="26383"/>
                  <a:pt x="18920" y="26502"/>
                </a:cubicBezTo>
                <a:cubicBezTo>
                  <a:pt x="18860" y="26086"/>
                  <a:pt x="19087" y="25740"/>
                  <a:pt x="19206" y="25383"/>
                </a:cubicBezTo>
                <a:cubicBezTo>
                  <a:pt x="19622" y="24205"/>
                  <a:pt x="20099" y="23050"/>
                  <a:pt x="20539" y="21871"/>
                </a:cubicBezTo>
                <a:cubicBezTo>
                  <a:pt x="20572" y="21795"/>
                  <a:pt x="20634" y="21739"/>
                  <a:pt x="20690" y="21666"/>
                </a:cubicBezTo>
                <a:close/>
                <a:moveTo>
                  <a:pt x="19860" y="22744"/>
                </a:moveTo>
                <a:cubicBezTo>
                  <a:pt x="19630" y="23344"/>
                  <a:pt x="19400" y="23964"/>
                  <a:pt x="19182" y="24562"/>
                </a:cubicBezTo>
                <a:cubicBezTo>
                  <a:pt x="18991" y="25121"/>
                  <a:pt x="18801" y="25669"/>
                  <a:pt x="18622" y="26217"/>
                </a:cubicBezTo>
                <a:cubicBezTo>
                  <a:pt x="18546" y="26488"/>
                  <a:pt x="18451" y="26749"/>
                  <a:pt x="18084" y="26749"/>
                </a:cubicBezTo>
                <a:cubicBezTo>
                  <a:pt x="18048" y="26749"/>
                  <a:pt x="18009" y="26746"/>
                  <a:pt x="17967" y="26741"/>
                </a:cubicBezTo>
                <a:cubicBezTo>
                  <a:pt x="18146" y="26336"/>
                  <a:pt x="18313" y="25931"/>
                  <a:pt x="18491" y="25550"/>
                </a:cubicBezTo>
                <a:cubicBezTo>
                  <a:pt x="18872" y="24669"/>
                  <a:pt x="19265" y="23788"/>
                  <a:pt x="19658" y="22931"/>
                </a:cubicBezTo>
                <a:cubicBezTo>
                  <a:pt x="19712" y="22850"/>
                  <a:pt x="19786" y="22796"/>
                  <a:pt x="19860" y="22744"/>
                </a:cubicBezTo>
                <a:close/>
                <a:moveTo>
                  <a:pt x="23526" y="25051"/>
                </a:moveTo>
                <a:cubicBezTo>
                  <a:pt x="23618" y="25292"/>
                  <a:pt x="23369" y="25351"/>
                  <a:pt x="23254" y="25443"/>
                </a:cubicBezTo>
                <a:cubicBezTo>
                  <a:pt x="23087" y="25574"/>
                  <a:pt x="22861" y="25669"/>
                  <a:pt x="22658" y="25752"/>
                </a:cubicBezTo>
                <a:cubicBezTo>
                  <a:pt x="21646" y="26193"/>
                  <a:pt x="20658" y="26741"/>
                  <a:pt x="19563" y="26967"/>
                </a:cubicBezTo>
                <a:cubicBezTo>
                  <a:pt x="19455" y="26983"/>
                  <a:pt x="19359" y="27006"/>
                  <a:pt x="19254" y="27006"/>
                </a:cubicBezTo>
                <a:cubicBezTo>
                  <a:pt x="19208" y="27006"/>
                  <a:pt x="19161" y="27001"/>
                  <a:pt x="19110" y="26991"/>
                </a:cubicBezTo>
                <a:cubicBezTo>
                  <a:pt x="19730" y="26753"/>
                  <a:pt x="20349" y="26526"/>
                  <a:pt x="20944" y="26264"/>
                </a:cubicBezTo>
                <a:cubicBezTo>
                  <a:pt x="21623" y="25967"/>
                  <a:pt x="22301" y="25633"/>
                  <a:pt x="22980" y="25312"/>
                </a:cubicBezTo>
                <a:cubicBezTo>
                  <a:pt x="23173" y="25221"/>
                  <a:pt x="23345" y="25141"/>
                  <a:pt x="23526" y="25051"/>
                </a:cubicBezTo>
                <a:close/>
                <a:moveTo>
                  <a:pt x="20347" y="20696"/>
                </a:moveTo>
                <a:cubicBezTo>
                  <a:pt x="19455" y="22707"/>
                  <a:pt x="18574" y="24706"/>
                  <a:pt x="17682" y="26705"/>
                </a:cubicBezTo>
                <a:cubicBezTo>
                  <a:pt x="17600" y="26898"/>
                  <a:pt x="17476" y="27039"/>
                  <a:pt x="17248" y="27039"/>
                </a:cubicBezTo>
                <a:cubicBezTo>
                  <a:pt x="17209" y="27039"/>
                  <a:pt x="17167" y="27035"/>
                  <a:pt x="17122" y="27026"/>
                </a:cubicBezTo>
                <a:cubicBezTo>
                  <a:pt x="17134" y="26907"/>
                  <a:pt x="17134" y="26800"/>
                  <a:pt x="17182" y="26705"/>
                </a:cubicBezTo>
                <a:cubicBezTo>
                  <a:pt x="18217" y="24978"/>
                  <a:pt x="18991" y="23133"/>
                  <a:pt x="19884" y="21335"/>
                </a:cubicBezTo>
                <a:cubicBezTo>
                  <a:pt x="19990" y="21100"/>
                  <a:pt x="20026" y="20784"/>
                  <a:pt x="20347" y="20696"/>
                </a:cubicBezTo>
                <a:close/>
                <a:moveTo>
                  <a:pt x="50162" y="21490"/>
                </a:moveTo>
                <a:cubicBezTo>
                  <a:pt x="50352" y="21823"/>
                  <a:pt x="50983" y="24228"/>
                  <a:pt x="51067" y="25014"/>
                </a:cubicBezTo>
                <a:cubicBezTo>
                  <a:pt x="50531" y="25205"/>
                  <a:pt x="50007" y="25455"/>
                  <a:pt x="49448" y="25610"/>
                </a:cubicBezTo>
                <a:cubicBezTo>
                  <a:pt x="48436" y="25860"/>
                  <a:pt x="47412" y="26074"/>
                  <a:pt x="46400" y="26288"/>
                </a:cubicBezTo>
                <a:cubicBezTo>
                  <a:pt x="45530" y="26491"/>
                  <a:pt x="44649" y="26681"/>
                  <a:pt x="43792" y="26872"/>
                </a:cubicBezTo>
                <a:cubicBezTo>
                  <a:pt x="43554" y="26919"/>
                  <a:pt x="43316" y="26991"/>
                  <a:pt x="43066" y="27050"/>
                </a:cubicBezTo>
                <a:cubicBezTo>
                  <a:pt x="42744" y="26514"/>
                  <a:pt x="42209" y="24288"/>
                  <a:pt x="42268" y="23824"/>
                </a:cubicBezTo>
                <a:lnTo>
                  <a:pt x="42268" y="23824"/>
                </a:lnTo>
                <a:cubicBezTo>
                  <a:pt x="42506" y="23883"/>
                  <a:pt x="42625" y="24062"/>
                  <a:pt x="42685" y="24288"/>
                </a:cubicBezTo>
                <a:cubicBezTo>
                  <a:pt x="42744" y="24562"/>
                  <a:pt x="42804" y="24836"/>
                  <a:pt x="42863" y="25121"/>
                </a:cubicBezTo>
                <a:cubicBezTo>
                  <a:pt x="42911" y="25324"/>
                  <a:pt x="42971" y="25514"/>
                  <a:pt x="43042" y="25836"/>
                </a:cubicBezTo>
                <a:cubicBezTo>
                  <a:pt x="43149" y="25371"/>
                  <a:pt x="43149" y="25359"/>
                  <a:pt x="43006" y="24764"/>
                </a:cubicBezTo>
                <a:cubicBezTo>
                  <a:pt x="42911" y="24431"/>
                  <a:pt x="42840" y="24109"/>
                  <a:pt x="42732" y="23705"/>
                </a:cubicBezTo>
                <a:cubicBezTo>
                  <a:pt x="45411" y="23466"/>
                  <a:pt x="47912" y="22859"/>
                  <a:pt x="50162" y="21490"/>
                </a:cubicBezTo>
                <a:close/>
                <a:moveTo>
                  <a:pt x="17420" y="25610"/>
                </a:moveTo>
                <a:cubicBezTo>
                  <a:pt x="17205" y="26455"/>
                  <a:pt x="16943" y="26919"/>
                  <a:pt x="16527" y="27145"/>
                </a:cubicBezTo>
                <a:cubicBezTo>
                  <a:pt x="16610" y="26681"/>
                  <a:pt x="17051" y="25907"/>
                  <a:pt x="17420" y="25610"/>
                </a:cubicBezTo>
                <a:close/>
                <a:moveTo>
                  <a:pt x="17146" y="25014"/>
                </a:moveTo>
                <a:lnTo>
                  <a:pt x="17146" y="25014"/>
                </a:lnTo>
                <a:cubicBezTo>
                  <a:pt x="16991" y="25848"/>
                  <a:pt x="16551" y="26443"/>
                  <a:pt x="16181" y="27050"/>
                </a:cubicBezTo>
                <a:cubicBezTo>
                  <a:pt x="16110" y="27157"/>
                  <a:pt x="15931" y="27181"/>
                  <a:pt x="15693" y="27300"/>
                </a:cubicBezTo>
                <a:cubicBezTo>
                  <a:pt x="16015" y="26443"/>
                  <a:pt x="16586" y="25848"/>
                  <a:pt x="16943" y="25145"/>
                </a:cubicBezTo>
                <a:cubicBezTo>
                  <a:pt x="16955" y="25098"/>
                  <a:pt x="17027" y="25086"/>
                  <a:pt x="17146" y="25014"/>
                </a:cubicBezTo>
                <a:close/>
                <a:moveTo>
                  <a:pt x="16753" y="24443"/>
                </a:moveTo>
                <a:cubicBezTo>
                  <a:pt x="16777" y="24478"/>
                  <a:pt x="16824" y="24490"/>
                  <a:pt x="16872" y="24502"/>
                </a:cubicBezTo>
                <a:cubicBezTo>
                  <a:pt x="16777" y="24740"/>
                  <a:pt x="16717" y="25002"/>
                  <a:pt x="16598" y="25205"/>
                </a:cubicBezTo>
                <a:cubicBezTo>
                  <a:pt x="16229" y="25871"/>
                  <a:pt x="15836" y="26526"/>
                  <a:pt x="15443" y="27181"/>
                </a:cubicBezTo>
                <a:cubicBezTo>
                  <a:pt x="15396" y="27276"/>
                  <a:pt x="15265" y="27324"/>
                  <a:pt x="15122" y="27336"/>
                </a:cubicBezTo>
                <a:cubicBezTo>
                  <a:pt x="15574" y="26312"/>
                  <a:pt x="16205" y="25395"/>
                  <a:pt x="16753" y="24443"/>
                </a:cubicBezTo>
                <a:close/>
                <a:moveTo>
                  <a:pt x="16634" y="23943"/>
                </a:moveTo>
                <a:cubicBezTo>
                  <a:pt x="16467" y="24586"/>
                  <a:pt x="16158" y="25133"/>
                  <a:pt x="15836" y="25669"/>
                </a:cubicBezTo>
                <a:cubicBezTo>
                  <a:pt x="15527" y="26169"/>
                  <a:pt x="15217" y="26681"/>
                  <a:pt x="14908" y="27205"/>
                </a:cubicBezTo>
                <a:cubicBezTo>
                  <a:pt x="14818" y="27335"/>
                  <a:pt x="14761" y="27498"/>
                  <a:pt x="14570" y="27498"/>
                </a:cubicBezTo>
                <a:cubicBezTo>
                  <a:pt x="14533" y="27498"/>
                  <a:pt x="14491" y="27492"/>
                  <a:pt x="14443" y="27479"/>
                </a:cubicBezTo>
                <a:cubicBezTo>
                  <a:pt x="14455" y="27384"/>
                  <a:pt x="14443" y="27264"/>
                  <a:pt x="14491" y="27181"/>
                </a:cubicBezTo>
                <a:cubicBezTo>
                  <a:pt x="15110" y="26193"/>
                  <a:pt x="15765" y="25205"/>
                  <a:pt x="16408" y="24205"/>
                </a:cubicBezTo>
                <a:lnTo>
                  <a:pt x="16634" y="23943"/>
                </a:lnTo>
                <a:close/>
                <a:moveTo>
                  <a:pt x="50424" y="26145"/>
                </a:moveTo>
                <a:cubicBezTo>
                  <a:pt x="48956" y="27206"/>
                  <a:pt x="45672" y="27830"/>
                  <a:pt x="43721" y="27830"/>
                </a:cubicBezTo>
                <a:cubicBezTo>
                  <a:pt x="43329" y="27830"/>
                  <a:pt x="42991" y="27804"/>
                  <a:pt x="42732" y="27753"/>
                </a:cubicBezTo>
                <a:cubicBezTo>
                  <a:pt x="45328" y="27407"/>
                  <a:pt x="47912" y="26967"/>
                  <a:pt x="50424" y="26145"/>
                </a:cubicBezTo>
                <a:close/>
                <a:moveTo>
                  <a:pt x="15896" y="11644"/>
                </a:moveTo>
                <a:cubicBezTo>
                  <a:pt x="16003" y="11977"/>
                  <a:pt x="16074" y="12179"/>
                  <a:pt x="16158" y="12406"/>
                </a:cubicBezTo>
                <a:cubicBezTo>
                  <a:pt x="16539" y="14072"/>
                  <a:pt x="16932" y="15727"/>
                  <a:pt x="17313" y="17394"/>
                </a:cubicBezTo>
                <a:cubicBezTo>
                  <a:pt x="17372" y="17644"/>
                  <a:pt x="17444" y="17918"/>
                  <a:pt x="17551" y="18156"/>
                </a:cubicBezTo>
                <a:cubicBezTo>
                  <a:pt x="17741" y="18573"/>
                  <a:pt x="17705" y="18906"/>
                  <a:pt x="17360" y="19228"/>
                </a:cubicBezTo>
                <a:cubicBezTo>
                  <a:pt x="17253" y="19311"/>
                  <a:pt x="17182" y="19418"/>
                  <a:pt x="17051" y="19561"/>
                </a:cubicBezTo>
                <a:cubicBezTo>
                  <a:pt x="16813" y="19263"/>
                  <a:pt x="16586" y="18990"/>
                  <a:pt x="16336" y="18668"/>
                </a:cubicBezTo>
                <a:cubicBezTo>
                  <a:pt x="16303" y="18657"/>
                  <a:pt x="16271" y="18652"/>
                  <a:pt x="16242" y="18652"/>
                </a:cubicBezTo>
                <a:cubicBezTo>
                  <a:pt x="16081" y="18652"/>
                  <a:pt x="15971" y="18800"/>
                  <a:pt x="15860" y="18930"/>
                </a:cubicBezTo>
                <a:cubicBezTo>
                  <a:pt x="15348" y="19490"/>
                  <a:pt x="15062" y="20180"/>
                  <a:pt x="14765" y="20871"/>
                </a:cubicBezTo>
                <a:cubicBezTo>
                  <a:pt x="15038" y="21204"/>
                  <a:pt x="15300" y="21514"/>
                  <a:pt x="15574" y="21847"/>
                </a:cubicBezTo>
                <a:cubicBezTo>
                  <a:pt x="14562" y="23538"/>
                  <a:pt x="13610" y="25193"/>
                  <a:pt x="12419" y="26788"/>
                </a:cubicBezTo>
                <a:cubicBezTo>
                  <a:pt x="11943" y="25264"/>
                  <a:pt x="11514" y="23847"/>
                  <a:pt x="11062" y="22419"/>
                </a:cubicBezTo>
                <a:cubicBezTo>
                  <a:pt x="11014" y="22442"/>
                  <a:pt x="10978" y="22442"/>
                  <a:pt x="10931" y="22454"/>
                </a:cubicBezTo>
                <a:cubicBezTo>
                  <a:pt x="10990" y="22752"/>
                  <a:pt x="11002" y="23050"/>
                  <a:pt x="11074" y="23335"/>
                </a:cubicBezTo>
                <a:cubicBezTo>
                  <a:pt x="11359" y="24371"/>
                  <a:pt x="11669" y="25395"/>
                  <a:pt x="11931" y="26455"/>
                </a:cubicBezTo>
                <a:cubicBezTo>
                  <a:pt x="12014" y="26824"/>
                  <a:pt x="11990" y="27241"/>
                  <a:pt x="11990" y="27634"/>
                </a:cubicBezTo>
                <a:cubicBezTo>
                  <a:pt x="11990" y="27693"/>
                  <a:pt x="11895" y="27765"/>
                  <a:pt x="11848" y="27836"/>
                </a:cubicBezTo>
                <a:cubicBezTo>
                  <a:pt x="11788" y="27812"/>
                  <a:pt x="11729" y="27800"/>
                  <a:pt x="11729" y="27776"/>
                </a:cubicBezTo>
                <a:cubicBezTo>
                  <a:pt x="11288" y="26264"/>
                  <a:pt x="10836" y="24764"/>
                  <a:pt x="10419" y="23240"/>
                </a:cubicBezTo>
                <a:cubicBezTo>
                  <a:pt x="10264" y="22633"/>
                  <a:pt x="10157" y="21990"/>
                  <a:pt x="10038" y="21371"/>
                </a:cubicBezTo>
                <a:cubicBezTo>
                  <a:pt x="10228" y="21097"/>
                  <a:pt x="10395" y="20871"/>
                  <a:pt x="10538" y="20633"/>
                </a:cubicBezTo>
                <a:cubicBezTo>
                  <a:pt x="11193" y="19561"/>
                  <a:pt x="11883" y="18513"/>
                  <a:pt x="12479" y="17406"/>
                </a:cubicBezTo>
                <a:cubicBezTo>
                  <a:pt x="13479" y="15596"/>
                  <a:pt x="14491" y="13775"/>
                  <a:pt x="15681" y="12084"/>
                </a:cubicBezTo>
                <a:cubicBezTo>
                  <a:pt x="15741" y="11989"/>
                  <a:pt x="15777" y="11882"/>
                  <a:pt x="15896" y="11644"/>
                </a:cubicBezTo>
                <a:close/>
                <a:moveTo>
                  <a:pt x="57568" y="18930"/>
                </a:moveTo>
                <a:cubicBezTo>
                  <a:pt x="58139" y="21157"/>
                  <a:pt x="58687" y="23371"/>
                  <a:pt x="59234" y="25574"/>
                </a:cubicBezTo>
                <a:cubicBezTo>
                  <a:pt x="59151" y="25681"/>
                  <a:pt x="59104" y="25788"/>
                  <a:pt x="59032" y="25812"/>
                </a:cubicBezTo>
                <a:cubicBezTo>
                  <a:pt x="57258" y="26526"/>
                  <a:pt x="55472" y="27241"/>
                  <a:pt x="53627" y="27979"/>
                </a:cubicBezTo>
                <a:cubicBezTo>
                  <a:pt x="53103" y="25860"/>
                  <a:pt x="52603" y="23824"/>
                  <a:pt x="52055" y="21645"/>
                </a:cubicBezTo>
                <a:cubicBezTo>
                  <a:pt x="51841" y="22038"/>
                  <a:pt x="51912" y="22300"/>
                  <a:pt x="51960" y="22562"/>
                </a:cubicBezTo>
                <a:cubicBezTo>
                  <a:pt x="52055" y="23002"/>
                  <a:pt x="52150" y="23431"/>
                  <a:pt x="52257" y="23883"/>
                </a:cubicBezTo>
                <a:cubicBezTo>
                  <a:pt x="52603" y="25276"/>
                  <a:pt x="52960" y="26681"/>
                  <a:pt x="53317" y="28122"/>
                </a:cubicBezTo>
                <a:cubicBezTo>
                  <a:pt x="53150" y="28193"/>
                  <a:pt x="53031" y="28253"/>
                  <a:pt x="52841" y="28348"/>
                </a:cubicBezTo>
                <a:cubicBezTo>
                  <a:pt x="52484" y="27562"/>
                  <a:pt x="52067" y="26824"/>
                  <a:pt x="52257" y="25919"/>
                </a:cubicBezTo>
                <a:cubicBezTo>
                  <a:pt x="52305" y="25693"/>
                  <a:pt x="52281" y="25383"/>
                  <a:pt x="52174" y="25217"/>
                </a:cubicBezTo>
                <a:cubicBezTo>
                  <a:pt x="51876" y="24824"/>
                  <a:pt x="51829" y="24359"/>
                  <a:pt x="51734" y="23895"/>
                </a:cubicBezTo>
                <a:cubicBezTo>
                  <a:pt x="51591" y="23073"/>
                  <a:pt x="51424" y="22264"/>
                  <a:pt x="51257" y="21442"/>
                </a:cubicBezTo>
                <a:cubicBezTo>
                  <a:pt x="51233" y="21264"/>
                  <a:pt x="51186" y="21085"/>
                  <a:pt x="51126" y="20871"/>
                </a:cubicBezTo>
                <a:cubicBezTo>
                  <a:pt x="51305" y="20811"/>
                  <a:pt x="51424" y="20776"/>
                  <a:pt x="51543" y="20740"/>
                </a:cubicBezTo>
                <a:cubicBezTo>
                  <a:pt x="53329" y="20323"/>
                  <a:pt x="55067" y="19740"/>
                  <a:pt x="56794" y="19109"/>
                </a:cubicBezTo>
                <a:cubicBezTo>
                  <a:pt x="56960" y="19049"/>
                  <a:pt x="57151" y="18990"/>
                  <a:pt x="57329" y="18942"/>
                </a:cubicBezTo>
                <a:cubicBezTo>
                  <a:pt x="57401" y="18930"/>
                  <a:pt x="57484" y="18930"/>
                  <a:pt x="57568" y="18930"/>
                </a:cubicBezTo>
                <a:close/>
                <a:moveTo>
                  <a:pt x="15140" y="27886"/>
                </a:moveTo>
                <a:cubicBezTo>
                  <a:pt x="15337" y="27886"/>
                  <a:pt x="15560" y="27897"/>
                  <a:pt x="15812" y="27919"/>
                </a:cubicBezTo>
                <a:cubicBezTo>
                  <a:pt x="15146" y="28074"/>
                  <a:pt x="14491" y="28241"/>
                  <a:pt x="13812" y="28419"/>
                </a:cubicBezTo>
                <a:cubicBezTo>
                  <a:pt x="14020" y="28052"/>
                  <a:pt x="14391" y="27886"/>
                  <a:pt x="15140" y="27886"/>
                </a:cubicBezTo>
                <a:close/>
                <a:moveTo>
                  <a:pt x="72712" y="25871"/>
                </a:moveTo>
                <a:cubicBezTo>
                  <a:pt x="72843" y="26372"/>
                  <a:pt x="73272" y="26681"/>
                  <a:pt x="73272" y="27241"/>
                </a:cubicBezTo>
                <a:cubicBezTo>
                  <a:pt x="72010" y="27681"/>
                  <a:pt x="70760" y="28098"/>
                  <a:pt x="69450" y="28538"/>
                </a:cubicBezTo>
                <a:cubicBezTo>
                  <a:pt x="69176" y="28169"/>
                  <a:pt x="68914" y="27812"/>
                  <a:pt x="68640" y="27443"/>
                </a:cubicBezTo>
                <a:cubicBezTo>
                  <a:pt x="69926" y="26705"/>
                  <a:pt x="71296" y="26348"/>
                  <a:pt x="72712" y="25871"/>
                </a:cubicBezTo>
                <a:close/>
                <a:moveTo>
                  <a:pt x="49817" y="26848"/>
                </a:moveTo>
                <a:lnTo>
                  <a:pt x="49817" y="26848"/>
                </a:lnTo>
                <a:cubicBezTo>
                  <a:pt x="48626" y="27479"/>
                  <a:pt x="47376" y="27931"/>
                  <a:pt x="46066" y="28229"/>
                </a:cubicBezTo>
                <a:cubicBezTo>
                  <a:pt x="45411" y="28372"/>
                  <a:pt x="44756" y="28479"/>
                  <a:pt x="44102" y="28538"/>
                </a:cubicBezTo>
                <a:cubicBezTo>
                  <a:pt x="44058" y="28543"/>
                  <a:pt x="44014" y="28546"/>
                  <a:pt x="43970" y="28546"/>
                </a:cubicBezTo>
                <a:cubicBezTo>
                  <a:pt x="43696" y="28546"/>
                  <a:pt x="43402" y="28462"/>
                  <a:pt x="43125" y="28431"/>
                </a:cubicBezTo>
                <a:lnTo>
                  <a:pt x="43125" y="28288"/>
                </a:lnTo>
                <a:cubicBezTo>
                  <a:pt x="44268" y="28241"/>
                  <a:pt x="45411" y="28110"/>
                  <a:pt x="46531" y="27788"/>
                </a:cubicBezTo>
                <a:cubicBezTo>
                  <a:pt x="47626" y="27491"/>
                  <a:pt x="48721" y="27157"/>
                  <a:pt x="49817" y="26848"/>
                </a:cubicBezTo>
                <a:close/>
                <a:moveTo>
                  <a:pt x="16015" y="22812"/>
                </a:moveTo>
                <a:cubicBezTo>
                  <a:pt x="16217" y="22990"/>
                  <a:pt x="16181" y="23133"/>
                  <a:pt x="16062" y="23288"/>
                </a:cubicBezTo>
                <a:cubicBezTo>
                  <a:pt x="15205" y="24407"/>
                  <a:pt x="14515" y="25633"/>
                  <a:pt x="13812" y="26860"/>
                </a:cubicBezTo>
                <a:cubicBezTo>
                  <a:pt x="13491" y="27419"/>
                  <a:pt x="13181" y="28003"/>
                  <a:pt x="12848" y="28574"/>
                </a:cubicBezTo>
                <a:cubicBezTo>
                  <a:pt x="12800" y="28634"/>
                  <a:pt x="12717" y="28669"/>
                  <a:pt x="12645" y="28717"/>
                </a:cubicBezTo>
                <a:cubicBezTo>
                  <a:pt x="12610" y="28705"/>
                  <a:pt x="12586" y="28669"/>
                  <a:pt x="12550" y="28646"/>
                </a:cubicBezTo>
                <a:cubicBezTo>
                  <a:pt x="13491" y="26574"/>
                  <a:pt x="14717" y="24705"/>
                  <a:pt x="16015" y="22812"/>
                </a:cubicBezTo>
                <a:close/>
                <a:moveTo>
                  <a:pt x="42346" y="28859"/>
                </a:moveTo>
                <a:cubicBezTo>
                  <a:pt x="42340" y="28859"/>
                  <a:pt x="42334" y="28859"/>
                  <a:pt x="42328" y="28860"/>
                </a:cubicBezTo>
                <a:lnTo>
                  <a:pt x="42351" y="28884"/>
                </a:lnTo>
                <a:cubicBezTo>
                  <a:pt x="42350" y="28875"/>
                  <a:pt x="42348" y="28867"/>
                  <a:pt x="42346" y="28859"/>
                </a:cubicBezTo>
                <a:close/>
                <a:moveTo>
                  <a:pt x="73070" y="27681"/>
                </a:moveTo>
                <a:cubicBezTo>
                  <a:pt x="73141" y="27681"/>
                  <a:pt x="73224" y="27765"/>
                  <a:pt x="73391" y="27872"/>
                </a:cubicBezTo>
                <a:cubicBezTo>
                  <a:pt x="73153" y="28003"/>
                  <a:pt x="73022" y="28098"/>
                  <a:pt x="72891" y="28134"/>
                </a:cubicBezTo>
                <a:cubicBezTo>
                  <a:pt x="72034" y="28431"/>
                  <a:pt x="71188" y="28729"/>
                  <a:pt x="70331" y="29015"/>
                </a:cubicBezTo>
                <a:cubicBezTo>
                  <a:pt x="70224" y="29054"/>
                  <a:pt x="70109" y="29092"/>
                  <a:pt x="70006" y="29092"/>
                </a:cubicBezTo>
                <a:cubicBezTo>
                  <a:pt x="69983" y="29092"/>
                  <a:pt x="69960" y="29091"/>
                  <a:pt x="69938" y="29086"/>
                </a:cubicBezTo>
                <a:cubicBezTo>
                  <a:pt x="69831" y="29074"/>
                  <a:pt x="69748" y="28967"/>
                  <a:pt x="69593" y="28872"/>
                </a:cubicBezTo>
                <a:cubicBezTo>
                  <a:pt x="69760" y="28765"/>
                  <a:pt x="69831" y="28693"/>
                  <a:pt x="69938" y="28658"/>
                </a:cubicBezTo>
                <a:lnTo>
                  <a:pt x="72617" y="27765"/>
                </a:lnTo>
                <a:cubicBezTo>
                  <a:pt x="72772" y="27717"/>
                  <a:pt x="72915" y="27681"/>
                  <a:pt x="73070" y="27681"/>
                </a:cubicBezTo>
                <a:close/>
                <a:moveTo>
                  <a:pt x="24218" y="25621"/>
                </a:moveTo>
                <a:cubicBezTo>
                  <a:pt x="24456" y="25800"/>
                  <a:pt x="24290" y="26050"/>
                  <a:pt x="24302" y="26324"/>
                </a:cubicBezTo>
                <a:cubicBezTo>
                  <a:pt x="23575" y="26729"/>
                  <a:pt x="22837" y="27122"/>
                  <a:pt x="22027" y="27419"/>
                </a:cubicBezTo>
                <a:cubicBezTo>
                  <a:pt x="21254" y="27705"/>
                  <a:pt x="20480" y="28015"/>
                  <a:pt x="19694" y="28288"/>
                </a:cubicBezTo>
                <a:cubicBezTo>
                  <a:pt x="18563" y="28658"/>
                  <a:pt x="17432" y="29062"/>
                  <a:pt x="16265" y="29324"/>
                </a:cubicBezTo>
                <a:cubicBezTo>
                  <a:pt x="15404" y="29529"/>
                  <a:pt x="14525" y="29675"/>
                  <a:pt x="13625" y="29675"/>
                </a:cubicBezTo>
                <a:cubicBezTo>
                  <a:pt x="13529" y="29675"/>
                  <a:pt x="13433" y="29673"/>
                  <a:pt x="13336" y="29670"/>
                </a:cubicBezTo>
                <a:cubicBezTo>
                  <a:pt x="13315" y="29668"/>
                  <a:pt x="13293" y="29668"/>
                  <a:pt x="13272" y="29668"/>
                </a:cubicBezTo>
                <a:cubicBezTo>
                  <a:pt x="13055" y="29668"/>
                  <a:pt x="12833" y="29719"/>
                  <a:pt x="12562" y="29741"/>
                </a:cubicBezTo>
                <a:cubicBezTo>
                  <a:pt x="12612" y="29489"/>
                  <a:pt x="12765" y="29399"/>
                  <a:pt x="12934" y="29399"/>
                </a:cubicBezTo>
                <a:cubicBezTo>
                  <a:pt x="12964" y="29399"/>
                  <a:pt x="12995" y="29402"/>
                  <a:pt x="13026" y="29408"/>
                </a:cubicBezTo>
                <a:cubicBezTo>
                  <a:pt x="13059" y="29409"/>
                  <a:pt x="13092" y="29410"/>
                  <a:pt x="13125" y="29410"/>
                </a:cubicBezTo>
                <a:cubicBezTo>
                  <a:pt x="13529" y="29410"/>
                  <a:pt x="13915" y="29281"/>
                  <a:pt x="14300" y="29181"/>
                </a:cubicBezTo>
                <a:cubicBezTo>
                  <a:pt x="15098" y="28991"/>
                  <a:pt x="15896" y="28824"/>
                  <a:pt x="16705" y="28693"/>
                </a:cubicBezTo>
                <a:cubicBezTo>
                  <a:pt x="18432" y="28372"/>
                  <a:pt x="20111" y="27979"/>
                  <a:pt x="21706" y="27229"/>
                </a:cubicBezTo>
                <a:cubicBezTo>
                  <a:pt x="22575" y="26812"/>
                  <a:pt x="23397" y="26336"/>
                  <a:pt x="24099" y="25657"/>
                </a:cubicBezTo>
                <a:cubicBezTo>
                  <a:pt x="24111" y="25633"/>
                  <a:pt x="24159" y="25633"/>
                  <a:pt x="24218" y="25621"/>
                </a:cubicBezTo>
                <a:close/>
                <a:moveTo>
                  <a:pt x="20372" y="28407"/>
                </a:moveTo>
                <a:cubicBezTo>
                  <a:pt x="19182" y="29122"/>
                  <a:pt x="16777" y="29955"/>
                  <a:pt x="15467" y="30086"/>
                </a:cubicBezTo>
                <a:cubicBezTo>
                  <a:pt x="15274" y="30106"/>
                  <a:pt x="15070" y="30139"/>
                  <a:pt x="14869" y="30139"/>
                </a:cubicBezTo>
                <a:cubicBezTo>
                  <a:pt x="14698" y="30139"/>
                  <a:pt x="14530" y="30115"/>
                  <a:pt x="14372" y="30039"/>
                </a:cubicBezTo>
                <a:lnTo>
                  <a:pt x="15527" y="29777"/>
                </a:lnTo>
                <a:cubicBezTo>
                  <a:pt x="16848" y="29384"/>
                  <a:pt x="18182" y="28991"/>
                  <a:pt x="19503" y="28598"/>
                </a:cubicBezTo>
                <a:cubicBezTo>
                  <a:pt x="19777" y="28515"/>
                  <a:pt x="20075" y="28455"/>
                  <a:pt x="20372" y="28407"/>
                </a:cubicBezTo>
                <a:close/>
                <a:moveTo>
                  <a:pt x="13074" y="30062"/>
                </a:moveTo>
                <a:cubicBezTo>
                  <a:pt x="13074" y="30074"/>
                  <a:pt x="13062" y="30098"/>
                  <a:pt x="13062" y="30122"/>
                </a:cubicBezTo>
                <a:cubicBezTo>
                  <a:pt x="12931" y="30146"/>
                  <a:pt x="12824" y="30182"/>
                  <a:pt x="12717" y="30193"/>
                </a:cubicBezTo>
                <a:cubicBezTo>
                  <a:pt x="12717" y="30182"/>
                  <a:pt x="12705" y="30158"/>
                  <a:pt x="12705" y="30146"/>
                </a:cubicBezTo>
                <a:cubicBezTo>
                  <a:pt x="12824" y="30122"/>
                  <a:pt x="12955" y="30086"/>
                  <a:pt x="13074" y="30062"/>
                </a:cubicBezTo>
                <a:close/>
                <a:moveTo>
                  <a:pt x="14372" y="30039"/>
                </a:moveTo>
                <a:lnTo>
                  <a:pt x="14372" y="30039"/>
                </a:lnTo>
                <a:cubicBezTo>
                  <a:pt x="14157" y="30086"/>
                  <a:pt x="13931" y="30134"/>
                  <a:pt x="13729" y="30193"/>
                </a:cubicBezTo>
                <a:cubicBezTo>
                  <a:pt x="13729" y="30146"/>
                  <a:pt x="13717" y="30122"/>
                  <a:pt x="13717" y="30074"/>
                </a:cubicBezTo>
                <a:cubicBezTo>
                  <a:pt x="13931" y="30062"/>
                  <a:pt x="14146" y="30062"/>
                  <a:pt x="14372" y="30039"/>
                </a:cubicBezTo>
                <a:close/>
                <a:moveTo>
                  <a:pt x="36124" y="30241"/>
                </a:moveTo>
                <a:cubicBezTo>
                  <a:pt x="36124" y="30253"/>
                  <a:pt x="36136" y="30277"/>
                  <a:pt x="36136" y="30301"/>
                </a:cubicBezTo>
                <a:cubicBezTo>
                  <a:pt x="36077" y="30312"/>
                  <a:pt x="36005" y="30336"/>
                  <a:pt x="35922" y="30372"/>
                </a:cubicBezTo>
                <a:cubicBezTo>
                  <a:pt x="35922" y="30336"/>
                  <a:pt x="35898" y="30312"/>
                  <a:pt x="35898" y="30277"/>
                </a:cubicBezTo>
                <a:lnTo>
                  <a:pt x="36124" y="30241"/>
                </a:lnTo>
                <a:close/>
                <a:moveTo>
                  <a:pt x="35517" y="30372"/>
                </a:moveTo>
                <a:cubicBezTo>
                  <a:pt x="35529" y="30420"/>
                  <a:pt x="35529" y="30455"/>
                  <a:pt x="35541" y="30503"/>
                </a:cubicBezTo>
                <a:cubicBezTo>
                  <a:pt x="35446" y="30539"/>
                  <a:pt x="35339" y="30563"/>
                  <a:pt x="35231" y="30563"/>
                </a:cubicBezTo>
                <a:cubicBezTo>
                  <a:pt x="35220" y="30539"/>
                  <a:pt x="35220" y="30503"/>
                  <a:pt x="35208" y="30479"/>
                </a:cubicBezTo>
                <a:cubicBezTo>
                  <a:pt x="35303" y="30443"/>
                  <a:pt x="35410" y="30396"/>
                  <a:pt x="35517" y="30372"/>
                </a:cubicBezTo>
                <a:close/>
                <a:moveTo>
                  <a:pt x="68033" y="27681"/>
                </a:moveTo>
                <a:cubicBezTo>
                  <a:pt x="68843" y="28515"/>
                  <a:pt x="69391" y="29491"/>
                  <a:pt x="69914" y="30491"/>
                </a:cubicBezTo>
                <a:cubicBezTo>
                  <a:pt x="69879" y="30515"/>
                  <a:pt x="69855" y="30539"/>
                  <a:pt x="69819" y="30563"/>
                </a:cubicBezTo>
                <a:cubicBezTo>
                  <a:pt x="69629" y="30455"/>
                  <a:pt x="69438" y="30360"/>
                  <a:pt x="69224" y="30253"/>
                </a:cubicBezTo>
                <a:cubicBezTo>
                  <a:pt x="69081" y="30384"/>
                  <a:pt x="68938" y="30491"/>
                  <a:pt x="68759" y="30634"/>
                </a:cubicBezTo>
                <a:cubicBezTo>
                  <a:pt x="68486" y="29598"/>
                  <a:pt x="67688" y="28955"/>
                  <a:pt x="67009" y="28157"/>
                </a:cubicBezTo>
                <a:cubicBezTo>
                  <a:pt x="67355" y="27991"/>
                  <a:pt x="67664" y="27836"/>
                  <a:pt x="68033" y="27681"/>
                </a:cubicBezTo>
                <a:close/>
                <a:moveTo>
                  <a:pt x="73391" y="28300"/>
                </a:moveTo>
                <a:cubicBezTo>
                  <a:pt x="73498" y="28729"/>
                  <a:pt x="73605" y="29146"/>
                  <a:pt x="73724" y="29610"/>
                </a:cubicBezTo>
                <a:cubicBezTo>
                  <a:pt x="72724" y="30003"/>
                  <a:pt x="71736" y="30432"/>
                  <a:pt x="70724" y="30693"/>
                </a:cubicBezTo>
                <a:cubicBezTo>
                  <a:pt x="70367" y="30253"/>
                  <a:pt x="70283" y="30015"/>
                  <a:pt x="70164" y="29312"/>
                </a:cubicBezTo>
                <a:cubicBezTo>
                  <a:pt x="71224" y="28991"/>
                  <a:pt x="72236" y="28515"/>
                  <a:pt x="73391" y="28300"/>
                </a:cubicBezTo>
                <a:close/>
                <a:moveTo>
                  <a:pt x="34862" y="30563"/>
                </a:moveTo>
                <a:cubicBezTo>
                  <a:pt x="34874" y="30598"/>
                  <a:pt x="34874" y="30622"/>
                  <a:pt x="34886" y="30646"/>
                </a:cubicBezTo>
                <a:cubicBezTo>
                  <a:pt x="34803" y="30693"/>
                  <a:pt x="34696" y="30729"/>
                  <a:pt x="34612" y="30765"/>
                </a:cubicBezTo>
                <a:lnTo>
                  <a:pt x="34565" y="30634"/>
                </a:lnTo>
                <a:cubicBezTo>
                  <a:pt x="34648" y="30610"/>
                  <a:pt x="34755" y="30574"/>
                  <a:pt x="34862" y="30563"/>
                </a:cubicBezTo>
                <a:close/>
                <a:moveTo>
                  <a:pt x="9264" y="22538"/>
                </a:moveTo>
                <a:cubicBezTo>
                  <a:pt x="9788" y="24597"/>
                  <a:pt x="10288" y="26645"/>
                  <a:pt x="10812" y="28717"/>
                </a:cubicBezTo>
                <a:cubicBezTo>
                  <a:pt x="10633" y="28979"/>
                  <a:pt x="10347" y="29098"/>
                  <a:pt x="10050" y="29146"/>
                </a:cubicBezTo>
                <a:cubicBezTo>
                  <a:pt x="8597" y="29396"/>
                  <a:pt x="7288" y="30051"/>
                  <a:pt x="5883" y="30467"/>
                </a:cubicBezTo>
                <a:cubicBezTo>
                  <a:pt x="5335" y="30646"/>
                  <a:pt x="4740" y="30729"/>
                  <a:pt x="4132" y="30848"/>
                </a:cubicBezTo>
                <a:cubicBezTo>
                  <a:pt x="4037" y="30586"/>
                  <a:pt x="3954" y="30384"/>
                  <a:pt x="3894" y="30170"/>
                </a:cubicBezTo>
                <a:cubicBezTo>
                  <a:pt x="3608" y="29122"/>
                  <a:pt x="3323" y="28050"/>
                  <a:pt x="3025" y="26991"/>
                </a:cubicBezTo>
                <a:cubicBezTo>
                  <a:pt x="2954" y="26764"/>
                  <a:pt x="2846" y="26562"/>
                  <a:pt x="2716" y="26241"/>
                </a:cubicBezTo>
                <a:cubicBezTo>
                  <a:pt x="2549" y="26514"/>
                  <a:pt x="2620" y="26693"/>
                  <a:pt x="2668" y="26860"/>
                </a:cubicBezTo>
                <a:cubicBezTo>
                  <a:pt x="2942" y="27967"/>
                  <a:pt x="3216" y="29074"/>
                  <a:pt x="3489" y="30170"/>
                </a:cubicBezTo>
                <a:lnTo>
                  <a:pt x="3620" y="30717"/>
                </a:lnTo>
                <a:cubicBezTo>
                  <a:pt x="3530" y="30751"/>
                  <a:pt x="3452" y="30766"/>
                  <a:pt x="3385" y="30766"/>
                </a:cubicBezTo>
                <a:cubicBezTo>
                  <a:pt x="3171" y="30766"/>
                  <a:pt x="3068" y="30610"/>
                  <a:pt x="3013" y="30420"/>
                </a:cubicBezTo>
                <a:cubicBezTo>
                  <a:pt x="2882" y="29967"/>
                  <a:pt x="2751" y="29503"/>
                  <a:pt x="2656" y="29050"/>
                </a:cubicBezTo>
                <a:cubicBezTo>
                  <a:pt x="2489" y="28407"/>
                  <a:pt x="2358" y="27753"/>
                  <a:pt x="2192" y="27110"/>
                </a:cubicBezTo>
                <a:cubicBezTo>
                  <a:pt x="2001" y="26324"/>
                  <a:pt x="1775" y="25538"/>
                  <a:pt x="1573" y="24740"/>
                </a:cubicBezTo>
                <a:cubicBezTo>
                  <a:pt x="1537" y="24669"/>
                  <a:pt x="1549" y="24562"/>
                  <a:pt x="1537" y="24407"/>
                </a:cubicBezTo>
                <a:lnTo>
                  <a:pt x="1537" y="24407"/>
                </a:lnTo>
                <a:cubicBezTo>
                  <a:pt x="2014" y="24486"/>
                  <a:pt x="2479" y="24523"/>
                  <a:pt x="2935" y="24523"/>
                </a:cubicBezTo>
                <a:cubicBezTo>
                  <a:pt x="5209" y="24523"/>
                  <a:pt x="7240" y="23609"/>
                  <a:pt x="9264" y="22538"/>
                </a:cubicBezTo>
                <a:close/>
                <a:moveTo>
                  <a:pt x="37410" y="30158"/>
                </a:moveTo>
                <a:cubicBezTo>
                  <a:pt x="37125" y="30836"/>
                  <a:pt x="36529" y="30801"/>
                  <a:pt x="35982" y="30991"/>
                </a:cubicBezTo>
                <a:cubicBezTo>
                  <a:pt x="36172" y="30574"/>
                  <a:pt x="36172" y="30574"/>
                  <a:pt x="37410" y="30158"/>
                </a:cubicBezTo>
                <a:close/>
                <a:moveTo>
                  <a:pt x="35526" y="30886"/>
                </a:moveTo>
                <a:cubicBezTo>
                  <a:pt x="35582" y="30886"/>
                  <a:pt x="35645" y="30909"/>
                  <a:pt x="35720" y="30955"/>
                </a:cubicBezTo>
                <a:cubicBezTo>
                  <a:pt x="35664" y="31082"/>
                  <a:pt x="35591" y="31146"/>
                  <a:pt x="35504" y="31146"/>
                </a:cubicBezTo>
                <a:cubicBezTo>
                  <a:pt x="35444" y="31146"/>
                  <a:pt x="35376" y="31114"/>
                  <a:pt x="35303" y="31051"/>
                </a:cubicBezTo>
                <a:cubicBezTo>
                  <a:pt x="35368" y="30942"/>
                  <a:pt x="35438" y="30886"/>
                  <a:pt x="35526" y="30886"/>
                </a:cubicBezTo>
                <a:close/>
                <a:moveTo>
                  <a:pt x="35946" y="23407"/>
                </a:moveTo>
                <a:cubicBezTo>
                  <a:pt x="35993" y="23788"/>
                  <a:pt x="36053" y="24014"/>
                  <a:pt x="36053" y="24252"/>
                </a:cubicBezTo>
                <a:cubicBezTo>
                  <a:pt x="36053" y="24717"/>
                  <a:pt x="36124" y="25145"/>
                  <a:pt x="36351" y="25562"/>
                </a:cubicBezTo>
                <a:cubicBezTo>
                  <a:pt x="36434" y="25740"/>
                  <a:pt x="36505" y="25955"/>
                  <a:pt x="36505" y="26157"/>
                </a:cubicBezTo>
                <a:cubicBezTo>
                  <a:pt x="36505" y="26943"/>
                  <a:pt x="36875" y="27645"/>
                  <a:pt x="37125" y="28372"/>
                </a:cubicBezTo>
                <a:cubicBezTo>
                  <a:pt x="37136" y="28431"/>
                  <a:pt x="37148" y="28479"/>
                  <a:pt x="37184" y="28598"/>
                </a:cubicBezTo>
                <a:lnTo>
                  <a:pt x="36732" y="29039"/>
                </a:lnTo>
                <a:cubicBezTo>
                  <a:pt x="36172" y="28348"/>
                  <a:pt x="35993" y="27598"/>
                  <a:pt x="36041" y="26776"/>
                </a:cubicBezTo>
                <a:cubicBezTo>
                  <a:pt x="35993" y="26693"/>
                  <a:pt x="35946" y="26574"/>
                  <a:pt x="35886" y="26479"/>
                </a:cubicBezTo>
                <a:cubicBezTo>
                  <a:pt x="35839" y="26407"/>
                  <a:pt x="35779" y="26348"/>
                  <a:pt x="35684" y="26288"/>
                </a:cubicBezTo>
                <a:lnTo>
                  <a:pt x="35684" y="26288"/>
                </a:lnTo>
                <a:cubicBezTo>
                  <a:pt x="35827" y="27276"/>
                  <a:pt x="36160" y="28193"/>
                  <a:pt x="36291" y="29205"/>
                </a:cubicBezTo>
                <a:cubicBezTo>
                  <a:pt x="36041" y="29312"/>
                  <a:pt x="35827" y="29384"/>
                  <a:pt x="35624" y="29479"/>
                </a:cubicBezTo>
                <a:cubicBezTo>
                  <a:pt x="35398" y="29574"/>
                  <a:pt x="35172" y="29681"/>
                  <a:pt x="34946" y="29777"/>
                </a:cubicBezTo>
                <a:cubicBezTo>
                  <a:pt x="34755" y="29848"/>
                  <a:pt x="34565" y="29896"/>
                  <a:pt x="34350" y="29943"/>
                </a:cubicBezTo>
                <a:cubicBezTo>
                  <a:pt x="33743" y="30074"/>
                  <a:pt x="33136" y="30193"/>
                  <a:pt x="32529" y="30312"/>
                </a:cubicBezTo>
                <a:cubicBezTo>
                  <a:pt x="32345" y="30351"/>
                  <a:pt x="32154" y="30405"/>
                  <a:pt x="31973" y="30405"/>
                </a:cubicBezTo>
                <a:cubicBezTo>
                  <a:pt x="31932" y="30405"/>
                  <a:pt x="31890" y="30403"/>
                  <a:pt x="31850" y="30396"/>
                </a:cubicBezTo>
                <a:cubicBezTo>
                  <a:pt x="31749" y="30380"/>
                  <a:pt x="31650" y="30371"/>
                  <a:pt x="31557" y="30371"/>
                </a:cubicBezTo>
                <a:cubicBezTo>
                  <a:pt x="31289" y="30371"/>
                  <a:pt x="31063" y="30446"/>
                  <a:pt x="30921" y="30658"/>
                </a:cubicBezTo>
                <a:cubicBezTo>
                  <a:pt x="30699" y="30658"/>
                  <a:pt x="30514" y="30637"/>
                  <a:pt x="30345" y="30637"/>
                </a:cubicBezTo>
                <a:cubicBezTo>
                  <a:pt x="30260" y="30637"/>
                  <a:pt x="30179" y="30642"/>
                  <a:pt x="30100" y="30658"/>
                </a:cubicBezTo>
                <a:cubicBezTo>
                  <a:pt x="29195" y="30801"/>
                  <a:pt x="28278" y="30979"/>
                  <a:pt x="27290" y="31158"/>
                </a:cubicBezTo>
                <a:cubicBezTo>
                  <a:pt x="26873" y="29646"/>
                  <a:pt x="26457" y="28157"/>
                  <a:pt x="26016" y="26622"/>
                </a:cubicBezTo>
                <a:cubicBezTo>
                  <a:pt x="26195" y="26574"/>
                  <a:pt x="26349" y="26550"/>
                  <a:pt x="26480" y="26502"/>
                </a:cubicBezTo>
                <a:cubicBezTo>
                  <a:pt x="27421" y="26241"/>
                  <a:pt x="28338" y="25967"/>
                  <a:pt x="29278" y="25740"/>
                </a:cubicBezTo>
                <a:cubicBezTo>
                  <a:pt x="30207" y="25514"/>
                  <a:pt x="31136" y="25359"/>
                  <a:pt x="32064" y="25157"/>
                </a:cubicBezTo>
                <a:cubicBezTo>
                  <a:pt x="32541" y="25050"/>
                  <a:pt x="33029" y="24978"/>
                  <a:pt x="33505" y="24848"/>
                </a:cubicBezTo>
                <a:cubicBezTo>
                  <a:pt x="33743" y="24788"/>
                  <a:pt x="33958" y="24633"/>
                  <a:pt x="34160" y="24538"/>
                </a:cubicBezTo>
                <a:cubicBezTo>
                  <a:pt x="34196" y="24514"/>
                  <a:pt x="34219" y="24490"/>
                  <a:pt x="34255" y="24478"/>
                </a:cubicBezTo>
                <a:cubicBezTo>
                  <a:pt x="34886" y="24324"/>
                  <a:pt x="35422" y="24014"/>
                  <a:pt x="35946" y="23407"/>
                </a:cubicBezTo>
                <a:close/>
                <a:moveTo>
                  <a:pt x="35148" y="31086"/>
                </a:moveTo>
                <a:cubicBezTo>
                  <a:pt x="34981" y="31217"/>
                  <a:pt x="34934" y="31289"/>
                  <a:pt x="34874" y="31313"/>
                </a:cubicBezTo>
                <a:cubicBezTo>
                  <a:pt x="34870" y="31314"/>
                  <a:pt x="34866" y="31314"/>
                  <a:pt x="34861" y="31314"/>
                </a:cubicBezTo>
                <a:cubicBezTo>
                  <a:pt x="34816" y="31314"/>
                  <a:pt x="34762" y="31262"/>
                  <a:pt x="34708" y="31229"/>
                </a:cubicBezTo>
                <a:cubicBezTo>
                  <a:pt x="34720" y="31194"/>
                  <a:pt x="34720" y="31146"/>
                  <a:pt x="34743" y="31098"/>
                </a:cubicBezTo>
                <a:cubicBezTo>
                  <a:pt x="34827" y="31098"/>
                  <a:pt x="34922" y="31098"/>
                  <a:pt x="35148" y="31086"/>
                </a:cubicBezTo>
                <a:close/>
                <a:moveTo>
                  <a:pt x="25361" y="26610"/>
                </a:moveTo>
                <a:cubicBezTo>
                  <a:pt x="25528" y="26645"/>
                  <a:pt x="25659" y="26669"/>
                  <a:pt x="25778" y="26693"/>
                </a:cubicBezTo>
                <a:cubicBezTo>
                  <a:pt x="25957" y="27515"/>
                  <a:pt x="26111" y="28288"/>
                  <a:pt x="26302" y="29062"/>
                </a:cubicBezTo>
                <a:cubicBezTo>
                  <a:pt x="26457" y="29622"/>
                  <a:pt x="26659" y="30158"/>
                  <a:pt x="26826" y="30729"/>
                </a:cubicBezTo>
                <a:cubicBezTo>
                  <a:pt x="26885" y="30932"/>
                  <a:pt x="27064" y="31205"/>
                  <a:pt x="26659" y="31396"/>
                </a:cubicBezTo>
                <a:cubicBezTo>
                  <a:pt x="26588" y="31265"/>
                  <a:pt x="26468" y="31146"/>
                  <a:pt x="26421" y="30991"/>
                </a:cubicBezTo>
                <a:cubicBezTo>
                  <a:pt x="26064" y="29622"/>
                  <a:pt x="25706" y="28241"/>
                  <a:pt x="25361" y="26872"/>
                </a:cubicBezTo>
                <a:cubicBezTo>
                  <a:pt x="25349" y="26812"/>
                  <a:pt x="25361" y="26729"/>
                  <a:pt x="25361" y="26610"/>
                </a:cubicBezTo>
                <a:close/>
                <a:moveTo>
                  <a:pt x="73820" y="29896"/>
                </a:moveTo>
                <a:cubicBezTo>
                  <a:pt x="73867" y="30122"/>
                  <a:pt x="73903" y="30277"/>
                  <a:pt x="73927" y="30491"/>
                </a:cubicBezTo>
                <a:cubicBezTo>
                  <a:pt x="72891" y="30801"/>
                  <a:pt x="71903" y="31098"/>
                  <a:pt x="70891" y="31396"/>
                </a:cubicBezTo>
                <a:cubicBezTo>
                  <a:pt x="70843" y="31217"/>
                  <a:pt x="70819" y="31086"/>
                  <a:pt x="70772" y="30932"/>
                </a:cubicBezTo>
                <a:cubicBezTo>
                  <a:pt x="71784" y="30598"/>
                  <a:pt x="72772" y="30253"/>
                  <a:pt x="73820" y="29896"/>
                </a:cubicBezTo>
                <a:close/>
                <a:moveTo>
                  <a:pt x="66366" y="28431"/>
                </a:moveTo>
                <a:cubicBezTo>
                  <a:pt x="67486" y="28574"/>
                  <a:pt x="68736" y="30432"/>
                  <a:pt x="68486" y="31491"/>
                </a:cubicBezTo>
                <a:cubicBezTo>
                  <a:pt x="67890" y="30384"/>
                  <a:pt x="67247" y="29384"/>
                  <a:pt x="66366" y="28431"/>
                </a:cubicBezTo>
                <a:close/>
                <a:moveTo>
                  <a:pt x="69656" y="31324"/>
                </a:moveTo>
                <a:cubicBezTo>
                  <a:pt x="69800" y="31324"/>
                  <a:pt x="69921" y="31398"/>
                  <a:pt x="70010" y="31610"/>
                </a:cubicBezTo>
                <a:cubicBezTo>
                  <a:pt x="69772" y="31813"/>
                  <a:pt x="69498" y="31848"/>
                  <a:pt x="69176" y="31884"/>
                </a:cubicBezTo>
                <a:cubicBezTo>
                  <a:pt x="69164" y="31610"/>
                  <a:pt x="69236" y="31432"/>
                  <a:pt x="69498" y="31348"/>
                </a:cubicBezTo>
                <a:cubicBezTo>
                  <a:pt x="69553" y="31333"/>
                  <a:pt x="69606" y="31324"/>
                  <a:pt x="69656" y="31324"/>
                </a:cubicBezTo>
                <a:close/>
                <a:moveTo>
                  <a:pt x="32910" y="32360"/>
                </a:moveTo>
                <a:lnTo>
                  <a:pt x="32910" y="32396"/>
                </a:lnTo>
                <a:lnTo>
                  <a:pt x="32862" y="32396"/>
                </a:lnTo>
                <a:cubicBezTo>
                  <a:pt x="32886" y="32384"/>
                  <a:pt x="32862" y="32360"/>
                  <a:pt x="32862" y="32360"/>
                </a:cubicBezTo>
                <a:close/>
                <a:moveTo>
                  <a:pt x="51543" y="27026"/>
                </a:moveTo>
                <a:cubicBezTo>
                  <a:pt x="51769" y="27574"/>
                  <a:pt x="51876" y="28110"/>
                  <a:pt x="51984" y="28705"/>
                </a:cubicBezTo>
                <a:cubicBezTo>
                  <a:pt x="50841" y="29241"/>
                  <a:pt x="49733" y="29765"/>
                  <a:pt x="48626" y="30277"/>
                </a:cubicBezTo>
                <a:cubicBezTo>
                  <a:pt x="48274" y="29971"/>
                  <a:pt x="48010" y="29832"/>
                  <a:pt x="47801" y="29832"/>
                </a:cubicBezTo>
                <a:cubicBezTo>
                  <a:pt x="47684" y="29832"/>
                  <a:pt x="47584" y="29875"/>
                  <a:pt x="47495" y="29955"/>
                </a:cubicBezTo>
                <a:cubicBezTo>
                  <a:pt x="47257" y="30182"/>
                  <a:pt x="47269" y="30384"/>
                  <a:pt x="47543" y="30836"/>
                </a:cubicBezTo>
                <a:cubicBezTo>
                  <a:pt x="46507" y="31325"/>
                  <a:pt x="45578" y="31991"/>
                  <a:pt x="44518" y="32408"/>
                </a:cubicBezTo>
                <a:cubicBezTo>
                  <a:pt x="44030" y="31646"/>
                  <a:pt x="43602" y="29801"/>
                  <a:pt x="43792" y="29289"/>
                </a:cubicBezTo>
                <a:lnTo>
                  <a:pt x="43792" y="29289"/>
                </a:lnTo>
                <a:cubicBezTo>
                  <a:pt x="44114" y="29479"/>
                  <a:pt x="44197" y="29777"/>
                  <a:pt x="44185" y="30110"/>
                </a:cubicBezTo>
                <a:cubicBezTo>
                  <a:pt x="44233" y="30622"/>
                  <a:pt x="44411" y="31063"/>
                  <a:pt x="44685" y="31503"/>
                </a:cubicBezTo>
                <a:cubicBezTo>
                  <a:pt x="44756" y="30753"/>
                  <a:pt x="44352" y="30074"/>
                  <a:pt x="44292" y="29300"/>
                </a:cubicBezTo>
                <a:cubicBezTo>
                  <a:pt x="44423" y="29265"/>
                  <a:pt x="44578" y="29205"/>
                  <a:pt x="44709" y="29193"/>
                </a:cubicBezTo>
                <a:cubicBezTo>
                  <a:pt x="46209" y="29003"/>
                  <a:pt x="47697" y="28681"/>
                  <a:pt x="49126" y="28169"/>
                </a:cubicBezTo>
                <a:cubicBezTo>
                  <a:pt x="49805" y="27931"/>
                  <a:pt x="50495" y="27693"/>
                  <a:pt x="51067" y="27229"/>
                </a:cubicBezTo>
                <a:cubicBezTo>
                  <a:pt x="51186" y="27145"/>
                  <a:pt x="51341" y="27110"/>
                  <a:pt x="51543" y="27026"/>
                </a:cubicBezTo>
                <a:close/>
                <a:moveTo>
                  <a:pt x="11121" y="29705"/>
                </a:moveTo>
                <a:lnTo>
                  <a:pt x="11121" y="29705"/>
                </a:lnTo>
                <a:cubicBezTo>
                  <a:pt x="10871" y="30324"/>
                  <a:pt x="10383" y="30622"/>
                  <a:pt x="9883" y="30789"/>
                </a:cubicBezTo>
                <a:cubicBezTo>
                  <a:pt x="9026" y="31051"/>
                  <a:pt x="8133" y="31205"/>
                  <a:pt x="7240" y="31396"/>
                </a:cubicBezTo>
                <a:cubicBezTo>
                  <a:pt x="6930" y="31467"/>
                  <a:pt x="6633" y="31515"/>
                  <a:pt x="6311" y="31575"/>
                </a:cubicBezTo>
                <a:cubicBezTo>
                  <a:pt x="6335" y="31622"/>
                  <a:pt x="6335" y="31670"/>
                  <a:pt x="6347" y="31706"/>
                </a:cubicBezTo>
                <a:cubicBezTo>
                  <a:pt x="6990" y="31634"/>
                  <a:pt x="7645" y="31563"/>
                  <a:pt x="8276" y="31491"/>
                </a:cubicBezTo>
                <a:lnTo>
                  <a:pt x="8276" y="31491"/>
                </a:lnTo>
                <a:cubicBezTo>
                  <a:pt x="6633" y="32027"/>
                  <a:pt x="5002" y="32539"/>
                  <a:pt x="3239" y="32658"/>
                </a:cubicBezTo>
                <a:cubicBezTo>
                  <a:pt x="3180" y="32396"/>
                  <a:pt x="3120" y="32182"/>
                  <a:pt x="3061" y="31944"/>
                </a:cubicBezTo>
                <a:cubicBezTo>
                  <a:pt x="3251" y="31908"/>
                  <a:pt x="3382" y="31860"/>
                  <a:pt x="3537" y="31825"/>
                </a:cubicBezTo>
                <a:cubicBezTo>
                  <a:pt x="4799" y="31575"/>
                  <a:pt x="6061" y="31336"/>
                  <a:pt x="7323" y="31074"/>
                </a:cubicBezTo>
                <a:cubicBezTo>
                  <a:pt x="8550" y="30801"/>
                  <a:pt x="9704" y="30324"/>
                  <a:pt x="10836" y="29789"/>
                </a:cubicBezTo>
                <a:cubicBezTo>
                  <a:pt x="10919" y="29765"/>
                  <a:pt x="10990" y="29741"/>
                  <a:pt x="11121" y="29705"/>
                </a:cubicBezTo>
                <a:close/>
                <a:moveTo>
                  <a:pt x="33444" y="30745"/>
                </a:moveTo>
                <a:cubicBezTo>
                  <a:pt x="33692" y="30745"/>
                  <a:pt x="33945" y="30770"/>
                  <a:pt x="34219" y="30789"/>
                </a:cubicBezTo>
                <a:cubicBezTo>
                  <a:pt x="34136" y="30908"/>
                  <a:pt x="34041" y="31015"/>
                  <a:pt x="33910" y="31158"/>
                </a:cubicBezTo>
                <a:cubicBezTo>
                  <a:pt x="34100" y="31205"/>
                  <a:pt x="34267" y="31265"/>
                  <a:pt x="34469" y="31325"/>
                </a:cubicBezTo>
                <a:cubicBezTo>
                  <a:pt x="34315" y="31634"/>
                  <a:pt x="34029" y="31706"/>
                  <a:pt x="33791" y="31813"/>
                </a:cubicBezTo>
                <a:cubicBezTo>
                  <a:pt x="33553" y="31920"/>
                  <a:pt x="33303" y="31991"/>
                  <a:pt x="33041" y="32063"/>
                </a:cubicBezTo>
                <a:cubicBezTo>
                  <a:pt x="33029" y="32063"/>
                  <a:pt x="33017" y="32087"/>
                  <a:pt x="33005" y="32087"/>
                </a:cubicBezTo>
                <a:cubicBezTo>
                  <a:pt x="32053" y="32146"/>
                  <a:pt x="31195" y="32658"/>
                  <a:pt x="30231" y="32658"/>
                </a:cubicBezTo>
                <a:cubicBezTo>
                  <a:pt x="30217" y="32658"/>
                  <a:pt x="30203" y="32657"/>
                  <a:pt x="30189" y="32657"/>
                </a:cubicBezTo>
                <a:cubicBezTo>
                  <a:pt x="29739" y="32657"/>
                  <a:pt x="29300" y="32840"/>
                  <a:pt x="28850" y="32944"/>
                </a:cubicBezTo>
                <a:cubicBezTo>
                  <a:pt x="28326" y="33063"/>
                  <a:pt x="27826" y="33194"/>
                  <a:pt x="27290" y="33337"/>
                </a:cubicBezTo>
                <a:cubicBezTo>
                  <a:pt x="27088" y="33170"/>
                  <a:pt x="26814" y="33063"/>
                  <a:pt x="26909" y="32658"/>
                </a:cubicBezTo>
                <a:cubicBezTo>
                  <a:pt x="27945" y="32479"/>
                  <a:pt x="28981" y="32229"/>
                  <a:pt x="30040" y="32146"/>
                </a:cubicBezTo>
                <a:cubicBezTo>
                  <a:pt x="31124" y="32051"/>
                  <a:pt x="32088" y="31575"/>
                  <a:pt x="33160" y="31467"/>
                </a:cubicBezTo>
                <a:cubicBezTo>
                  <a:pt x="33148" y="31432"/>
                  <a:pt x="33148" y="31384"/>
                  <a:pt x="33136" y="31336"/>
                </a:cubicBezTo>
                <a:cubicBezTo>
                  <a:pt x="32957" y="31384"/>
                  <a:pt x="32791" y="31444"/>
                  <a:pt x="32612" y="31467"/>
                </a:cubicBezTo>
                <a:cubicBezTo>
                  <a:pt x="32112" y="31575"/>
                  <a:pt x="31600" y="31634"/>
                  <a:pt x="31112" y="31765"/>
                </a:cubicBezTo>
                <a:cubicBezTo>
                  <a:pt x="30350" y="31991"/>
                  <a:pt x="29576" y="31884"/>
                  <a:pt x="28814" y="32039"/>
                </a:cubicBezTo>
                <a:cubicBezTo>
                  <a:pt x="28421" y="32110"/>
                  <a:pt x="28004" y="32087"/>
                  <a:pt x="27588" y="32110"/>
                </a:cubicBezTo>
                <a:cubicBezTo>
                  <a:pt x="27564" y="32087"/>
                  <a:pt x="27564" y="32039"/>
                  <a:pt x="27564" y="32003"/>
                </a:cubicBezTo>
                <a:cubicBezTo>
                  <a:pt x="28100" y="31908"/>
                  <a:pt x="28635" y="31801"/>
                  <a:pt x="29207" y="31706"/>
                </a:cubicBezTo>
                <a:cubicBezTo>
                  <a:pt x="29469" y="31646"/>
                  <a:pt x="29743" y="31551"/>
                  <a:pt x="30005" y="31491"/>
                </a:cubicBezTo>
                <a:cubicBezTo>
                  <a:pt x="30231" y="31444"/>
                  <a:pt x="30457" y="31408"/>
                  <a:pt x="30683" y="31408"/>
                </a:cubicBezTo>
                <a:cubicBezTo>
                  <a:pt x="31362" y="31396"/>
                  <a:pt x="32029" y="31325"/>
                  <a:pt x="32624" y="30920"/>
                </a:cubicBezTo>
                <a:cubicBezTo>
                  <a:pt x="32791" y="30813"/>
                  <a:pt x="33029" y="30777"/>
                  <a:pt x="33219" y="30753"/>
                </a:cubicBezTo>
                <a:cubicBezTo>
                  <a:pt x="33294" y="30747"/>
                  <a:pt x="33369" y="30745"/>
                  <a:pt x="33444" y="30745"/>
                </a:cubicBezTo>
                <a:close/>
                <a:moveTo>
                  <a:pt x="72153" y="22288"/>
                </a:moveTo>
                <a:cubicBezTo>
                  <a:pt x="71522" y="22764"/>
                  <a:pt x="70784" y="22978"/>
                  <a:pt x="70105" y="23228"/>
                </a:cubicBezTo>
                <a:cubicBezTo>
                  <a:pt x="68474" y="23824"/>
                  <a:pt x="66854" y="24407"/>
                  <a:pt x="65235" y="24978"/>
                </a:cubicBezTo>
                <a:cubicBezTo>
                  <a:pt x="63937" y="25443"/>
                  <a:pt x="62628" y="25895"/>
                  <a:pt x="61330" y="26383"/>
                </a:cubicBezTo>
                <a:cubicBezTo>
                  <a:pt x="59973" y="26907"/>
                  <a:pt x="58627" y="27467"/>
                  <a:pt x="57270" y="28003"/>
                </a:cubicBezTo>
                <a:cubicBezTo>
                  <a:pt x="56282" y="28407"/>
                  <a:pt x="55294" y="28788"/>
                  <a:pt x="54317" y="29181"/>
                </a:cubicBezTo>
                <a:cubicBezTo>
                  <a:pt x="54031" y="29300"/>
                  <a:pt x="53758" y="29420"/>
                  <a:pt x="53472" y="29539"/>
                </a:cubicBezTo>
                <a:cubicBezTo>
                  <a:pt x="51960" y="30205"/>
                  <a:pt x="50424" y="30860"/>
                  <a:pt x="48912" y="31551"/>
                </a:cubicBezTo>
                <a:cubicBezTo>
                  <a:pt x="47495" y="32182"/>
                  <a:pt x="46102" y="32837"/>
                  <a:pt x="44685" y="33480"/>
                </a:cubicBezTo>
                <a:cubicBezTo>
                  <a:pt x="44554" y="33539"/>
                  <a:pt x="44399" y="33551"/>
                  <a:pt x="44256" y="33587"/>
                </a:cubicBezTo>
                <a:cubicBezTo>
                  <a:pt x="44233" y="33551"/>
                  <a:pt x="44233" y="33539"/>
                  <a:pt x="44221" y="33515"/>
                </a:cubicBezTo>
                <a:cubicBezTo>
                  <a:pt x="44697" y="33241"/>
                  <a:pt x="45185" y="32991"/>
                  <a:pt x="45638" y="32682"/>
                </a:cubicBezTo>
                <a:cubicBezTo>
                  <a:pt x="47162" y="31729"/>
                  <a:pt x="48793" y="30955"/>
                  <a:pt x="50412" y="30193"/>
                </a:cubicBezTo>
                <a:cubicBezTo>
                  <a:pt x="51972" y="29479"/>
                  <a:pt x="53591" y="28872"/>
                  <a:pt x="55186" y="28229"/>
                </a:cubicBezTo>
                <a:cubicBezTo>
                  <a:pt x="56710" y="27622"/>
                  <a:pt x="58234" y="27026"/>
                  <a:pt x="59782" y="26443"/>
                </a:cubicBezTo>
                <a:cubicBezTo>
                  <a:pt x="60663" y="26110"/>
                  <a:pt x="61544" y="25836"/>
                  <a:pt x="62425" y="25514"/>
                </a:cubicBezTo>
                <a:cubicBezTo>
                  <a:pt x="64628" y="24717"/>
                  <a:pt x="66819" y="23871"/>
                  <a:pt x="69033" y="23097"/>
                </a:cubicBezTo>
                <a:cubicBezTo>
                  <a:pt x="70033" y="22740"/>
                  <a:pt x="71081" y="22562"/>
                  <a:pt x="72153" y="22288"/>
                </a:cubicBezTo>
                <a:close/>
                <a:moveTo>
                  <a:pt x="44018" y="33777"/>
                </a:moveTo>
                <a:cubicBezTo>
                  <a:pt x="44030" y="33777"/>
                  <a:pt x="44054" y="33777"/>
                  <a:pt x="44137" y="33789"/>
                </a:cubicBezTo>
                <a:cubicBezTo>
                  <a:pt x="44030" y="33813"/>
                  <a:pt x="43983" y="33825"/>
                  <a:pt x="43935" y="33825"/>
                </a:cubicBezTo>
                <a:cubicBezTo>
                  <a:pt x="43971" y="33813"/>
                  <a:pt x="43983" y="33789"/>
                  <a:pt x="44018" y="33777"/>
                </a:cubicBezTo>
                <a:close/>
                <a:moveTo>
                  <a:pt x="46316" y="34003"/>
                </a:moveTo>
                <a:cubicBezTo>
                  <a:pt x="46312" y="34010"/>
                  <a:pt x="46308" y="34016"/>
                  <a:pt x="46305" y="34023"/>
                </a:cubicBezTo>
                <a:lnTo>
                  <a:pt x="46305" y="34023"/>
                </a:lnTo>
                <a:cubicBezTo>
                  <a:pt x="46316" y="34021"/>
                  <a:pt x="46328" y="34018"/>
                  <a:pt x="46340" y="34015"/>
                </a:cubicBezTo>
                <a:lnTo>
                  <a:pt x="46316" y="34003"/>
                </a:lnTo>
                <a:close/>
                <a:moveTo>
                  <a:pt x="43328" y="34944"/>
                </a:moveTo>
                <a:cubicBezTo>
                  <a:pt x="43451" y="34944"/>
                  <a:pt x="43558" y="34997"/>
                  <a:pt x="43661" y="35158"/>
                </a:cubicBezTo>
                <a:cubicBezTo>
                  <a:pt x="43459" y="35206"/>
                  <a:pt x="43316" y="35230"/>
                  <a:pt x="43137" y="35289"/>
                </a:cubicBezTo>
                <a:cubicBezTo>
                  <a:pt x="43102" y="35194"/>
                  <a:pt x="43090" y="35099"/>
                  <a:pt x="43078" y="34992"/>
                </a:cubicBezTo>
                <a:cubicBezTo>
                  <a:pt x="43169" y="34964"/>
                  <a:pt x="43251" y="34944"/>
                  <a:pt x="43328" y="34944"/>
                </a:cubicBezTo>
                <a:close/>
                <a:moveTo>
                  <a:pt x="72153" y="23550"/>
                </a:moveTo>
                <a:lnTo>
                  <a:pt x="72153" y="23550"/>
                </a:lnTo>
                <a:cubicBezTo>
                  <a:pt x="72093" y="23763"/>
                  <a:pt x="72046" y="23906"/>
                  <a:pt x="72010" y="24072"/>
                </a:cubicBezTo>
                <a:lnTo>
                  <a:pt x="72010" y="24072"/>
                </a:lnTo>
                <a:cubicBezTo>
                  <a:pt x="72006" y="24068"/>
                  <a:pt x="72002" y="24065"/>
                  <a:pt x="71998" y="24062"/>
                </a:cubicBezTo>
                <a:lnTo>
                  <a:pt x="71998" y="24062"/>
                </a:lnTo>
                <a:lnTo>
                  <a:pt x="72010" y="24074"/>
                </a:lnTo>
                <a:cubicBezTo>
                  <a:pt x="72010" y="24073"/>
                  <a:pt x="72010" y="24072"/>
                  <a:pt x="72010" y="24072"/>
                </a:cubicBezTo>
                <a:lnTo>
                  <a:pt x="72010" y="24072"/>
                </a:lnTo>
                <a:cubicBezTo>
                  <a:pt x="72085" y="24129"/>
                  <a:pt x="72212" y="24195"/>
                  <a:pt x="72200" y="24240"/>
                </a:cubicBezTo>
                <a:cubicBezTo>
                  <a:pt x="72177" y="24407"/>
                  <a:pt x="72093" y="24586"/>
                  <a:pt x="72010" y="24728"/>
                </a:cubicBezTo>
                <a:cubicBezTo>
                  <a:pt x="71962" y="24800"/>
                  <a:pt x="71831" y="24824"/>
                  <a:pt x="71712" y="24883"/>
                </a:cubicBezTo>
                <a:cubicBezTo>
                  <a:pt x="71819" y="24919"/>
                  <a:pt x="71903" y="24955"/>
                  <a:pt x="72022" y="25014"/>
                </a:cubicBezTo>
                <a:cubicBezTo>
                  <a:pt x="71855" y="25086"/>
                  <a:pt x="71724" y="25145"/>
                  <a:pt x="71581" y="25205"/>
                </a:cubicBezTo>
                <a:cubicBezTo>
                  <a:pt x="71260" y="25383"/>
                  <a:pt x="70962" y="25621"/>
                  <a:pt x="70641" y="25788"/>
                </a:cubicBezTo>
                <a:cubicBezTo>
                  <a:pt x="69331" y="26360"/>
                  <a:pt x="68021" y="26955"/>
                  <a:pt x="66676" y="27479"/>
                </a:cubicBezTo>
                <a:cubicBezTo>
                  <a:pt x="65461" y="27967"/>
                  <a:pt x="64199" y="28372"/>
                  <a:pt x="62961" y="28824"/>
                </a:cubicBezTo>
                <a:cubicBezTo>
                  <a:pt x="62318" y="29039"/>
                  <a:pt x="61699" y="29300"/>
                  <a:pt x="61056" y="29539"/>
                </a:cubicBezTo>
                <a:cubicBezTo>
                  <a:pt x="60770" y="29658"/>
                  <a:pt x="60485" y="29741"/>
                  <a:pt x="60211" y="29848"/>
                </a:cubicBezTo>
                <a:cubicBezTo>
                  <a:pt x="59508" y="30098"/>
                  <a:pt x="58806" y="30336"/>
                  <a:pt x="58127" y="30586"/>
                </a:cubicBezTo>
                <a:cubicBezTo>
                  <a:pt x="57377" y="30860"/>
                  <a:pt x="56639" y="31146"/>
                  <a:pt x="55889" y="31420"/>
                </a:cubicBezTo>
                <a:cubicBezTo>
                  <a:pt x="54639" y="31920"/>
                  <a:pt x="53389" y="32408"/>
                  <a:pt x="52138" y="32884"/>
                </a:cubicBezTo>
                <a:cubicBezTo>
                  <a:pt x="51019" y="33301"/>
                  <a:pt x="49912" y="33706"/>
                  <a:pt x="48793" y="34134"/>
                </a:cubicBezTo>
                <a:cubicBezTo>
                  <a:pt x="48281" y="34325"/>
                  <a:pt x="47793" y="34563"/>
                  <a:pt x="47293" y="34789"/>
                </a:cubicBezTo>
                <a:cubicBezTo>
                  <a:pt x="46840" y="34980"/>
                  <a:pt x="46400" y="35194"/>
                  <a:pt x="45947" y="35373"/>
                </a:cubicBezTo>
                <a:cubicBezTo>
                  <a:pt x="45871" y="35400"/>
                  <a:pt x="45789" y="35415"/>
                  <a:pt x="45704" y="35415"/>
                </a:cubicBezTo>
                <a:cubicBezTo>
                  <a:pt x="45603" y="35415"/>
                  <a:pt x="45497" y="35394"/>
                  <a:pt x="45388" y="35349"/>
                </a:cubicBezTo>
                <a:cubicBezTo>
                  <a:pt x="47197" y="34503"/>
                  <a:pt x="48995" y="33646"/>
                  <a:pt x="50769" y="32813"/>
                </a:cubicBezTo>
                <a:lnTo>
                  <a:pt x="50769" y="32813"/>
                </a:lnTo>
                <a:cubicBezTo>
                  <a:pt x="50567" y="32848"/>
                  <a:pt x="50293" y="32884"/>
                  <a:pt x="50055" y="32991"/>
                </a:cubicBezTo>
                <a:cubicBezTo>
                  <a:pt x="49459" y="33229"/>
                  <a:pt x="48876" y="33491"/>
                  <a:pt x="48305" y="33765"/>
                </a:cubicBezTo>
                <a:cubicBezTo>
                  <a:pt x="47328" y="34206"/>
                  <a:pt x="46364" y="34682"/>
                  <a:pt x="45399" y="35146"/>
                </a:cubicBezTo>
                <a:cubicBezTo>
                  <a:pt x="45054" y="35313"/>
                  <a:pt x="44709" y="35468"/>
                  <a:pt x="44340" y="35670"/>
                </a:cubicBezTo>
                <a:lnTo>
                  <a:pt x="44173" y="35015"/>
                </a:lnTo>
                <a:cubicBezTo>
                  <a:pt x="44316" y="34956"/>
                  <a:pt x="44435" y="34873"/>
                  <a:pt x="44566" y="34813"/>
                </a:cubicBezTo>
                <a:cubicBezTo>
                  <a:pt x="45102" y="34599"/>
                  <a:pt x="45649" y="34384"/>
                  <a:pt x="46185" y="34158"/>
                </a:cubicBezTo>
                <a:cubicBezTo>
                  <a:pt x="46238" y="34137"/>
                  <a:pt x="46272" y="34078"/>
                  <a:pt x="46305" y="34023"/>
                </a:cubicBezTo>
                <a:lnTo>
                  <a:pt x="46305" y="34023"/>
                </a:lnTo>
                <a:cubicBezTo>
                  <a:pt x="45937" y="34105"/>
                  <a:pt x="45590" y="34197"/>
                  <a:pt x="45233" y="34289"/>
                </a:cubicBezTo>
                <a:cubicBezTo>
                  <a:pt x="45233" y="34253"/>
                  <a:pt x="45221" y="34230"/>
                  <a:pt x="45209" y="34194"/>
                </a:cubicBezTo>
                <a:cubicBezTo>
                  <a:pt x="45745" y="33944"/>
                  <a:pt x="46257" y="33658"/>
                  <a:pt x="46792" y="33408"/>
                </a:cubicBezTo>
                <a:cubicBezTo>
                  <a:pt x="48245" y="32718"/>
                  <a:pt x="49698" y="32039"/>
                  <a:pt x="51162" y="31384"/>
                </a:cubicBezTo>
                <a:cubicBezTo>
                  <a:pt x="52198" y="30908"/>
                  <a:pt x="53258" y="30443"/>
                  <a:pt x="54329" y="30015"/>
                </a:cubicBezTo>
                <a:cubicBezTo>
                  <a:pt x="55377" y="29574"/>
                  <a:pt x="56437" y="29158"/>
                  <a:pt x="57496" y="28765"/>
                </a:cubicBezTo>
                <a:cubicBezTo>
                  <a:pt x="58318" y="28455"/>
                  <a:pt x="59115" y="28134"/>
                  <a:pt x="59937" y="27836"/>
                </a:cubicBezTo>
                <a:cubicBezTo>
                  <a:pt x="61187" y="27372"/>
                  <a:pt x="62425" y="26931"/>
                  <a:pt x="63676" y="26479"/>
                </a:cubicBezTo>
                <a:cubicBezTo>
                  <a:pt x="64033" y="26348"/>
                  <a:pt x="64378" y="26217"/>
                  <a:pt x="64735" y="26086"/>
                </a:cubicBezTo>
                <a:lnTo>
                  <a:pt x="69414" y="24383"/>
                </a:lnTo>
                <a:cubicBezTo>
                  <a:pt x="70176" y="24121"/>
                  <a:pt x="70950" y="23871"/>
                  <a:pt x="71724" y="23609"/>
                </a:cubicBezTo>
                <a:cubicBezTo>
                  <a:pt x="71843" y="23585"/>
                  <a:pt x="71974" y="23585"/>
                  <a:pt x="72153" y="23550"/>
                </a:cubicBezTo>
                <a:close/>
                <a:moveTo>
                  <a:pt x="45102" y="35635"/>
                </a:moveTo>
                <a:lnTo>
                  <a:pt x="45102" y="35635"/>
                </a:lnTo>
                <a:cubicBezTo>
                  <a:pt x="45090" y="35658"/>
                  <a:pt x="45066" y="35670"/>
                  <a:pt x="45042" y="35682"/>
                </a:cubicBezTo>
                <a:cubicBezTo>
                  <a:pt x="45030" y="35682"/>
                  <a:pt x="45007" y="35682"/>
                  <a:pt x="44935" y="35670"/>
                </a:cubicBezTo>
                <a:cubicBezTo>
                  <a:pt x="45030" y="35658"/>
                  <a:pt x="45066" y="35658"/>
                  <a:pt x="45102" y="35635"/>
                </a:cubicBezTo>
                <a:close/>
                <a:moveTo>
                  <a:pt x="43416" y="35549"/>
                </a:moveTo>
                <a:cubicBezTo>
                  <a:pt x="43472" y="35549"/>
                  <a:pt x="43540" y="35571"/>
                  <a:pt x="43613" y="35599"/>
                </a:cubicBezTo>
                <a:cubicBezTo>
                  <a:pt x="43581" y="35767"/>
                  <a:pt x="43511" y="35806"/>
                  <a:pt x="43414" y="35806"/>
                </a:cubicBezTo>
                <a:cubicBezTo>
                  <a:pt x="43368" y="35806"/>
                  <a:pt x="43314" y="35797"/>
                  <a:pt x="43256" y="35789"/>
                </a:cubicBezTo>
                <a:cubicBezTo>
                  <a:pt x="43264" y="35606"/>
                  <a:pt x="43325" y="35549"/>
                  <a:pt x="43416" y="35549"/>
                </a:cubicBezTo>
                <a:close/>
                <a:moveTo>
                  <a:pt x="72272" y="25359"/>
                </a:moveTo>
                <a:cubicBezTo>
                  <a:pt x="72296" y="25395"/>
                  <a:pt x="72319" y="25455"/>
                  <a:pt x="72331" y="25502"/>
                </a:cubicBezTo>
                <a:cubicBezTo>
                  <a:pt x="72236" y="25574"/>
                  <a:pt x="72141" y="25681"/>
                  <a:pt x="72022" y="25717"/>
                </a:cubicBezTo>
                <a:cubicBezTo>
                  <a:pt x="71081" y="26086"/>
                  <a:pt x="70164" y="26455"/>
                  <a:pt x="69224" y="26812"/>
                </a:cubicBezTo>
                <a:cubicBezTo>
                  <a:pt x="68795" y="26979"/>
                  <a:pt x="68355" y="27110"/>
                  <a:pt x="67950" y="27288"/>
                </a:cubicBezTo>
                <a:cubicBezTo>
                  <a:pt x="67081" y="27657"/>
                  <a:pt x="66223" y="28038"/>
                  <a:pt x="65342" y="28384"/>
                </a:cubicBezTo>
                <a:cubicBezTo>
                  <a:pt x="64342" y="28812"/>
                  <a:pt x="63342" y="29205"/>
                  <a:pt x="62330" y="29598"/>
                </a:cubicBezTo>
                <a:cubicBezTo>
                  <a:pt x="61306" y="29979"/>
                  <a:pt x="60270" y="30336"/>
                  <a:pt x="59234" y="30717"/>
                </a:cubicBezTo>
                <a:cubicBezTo>
                  <a:pt x="58580" y="30944"/>
                  <a:pt x="57913" y="31170"/>
                  <a:pt x="57258" y="31408"/>
                </a:cubicBezTo>
                <a:cubicBezTo>
                  <a:pt x="55925" y="31908"/>
                  <a:pt x="54591" y="32420"/>
                  <a:pt x="53269" y="32920"/>
                </a:cubicBezTo>
                <a:cubicBezTo>
                  <a:pt x="52567" y="33182"/>
                  <a:pt x="51841" y="33420"/>
                  <a:pt x="51138" y="33694"/>
                </a:cubicBezTo>
                <a:cubicBezTo>
                  <a:pt x="50090" y="34087"/>
                  <a:pt x="49031" y="34527"/>
                  <a:pt x="47983" y="34956"/>
                </a:cubicBezTo>
                <a:cubicBezTo>
                  <a:pt x="47197" y="35265"/>
                  <a:pt x="46423" y="35587"/>
                  <a:pt x="45638" y="35920"/>
                </a:cubicBezTo>
                <a:cubicBezTo>
                  <a:pt x="45447" y="35992"/>
                  <a:pt x="45268" y="36111"/>
                  <a:pt x="45066" y="36182"/>
                </a:cubicBezTo>
                <a:cubicBezTo>
                  <a:pt x="44864" y="36266"/>
                  <a:pt x="44649" y="36325"/>
                  <a:pt x="44447" y="36397"/>
                </a:cubicBezTo>
                <a:cubicBezTo>
                  <a:pt x="44411" y="36361"/>
                  <a:pt x="44399" y="36337"/>
                  <a:pt x="44375" y="36301"/>
                </a:cubicBezTo>
                <a:cubicBezTo>
                  <a:pt x="44435" y="36218"/>
                  <a:pt x="44471" y="36087"/>
                  <a:pt x="44566" y="36039"/>
                </a:cubicBezTo>
                <a:cubicBezTo>
                  <a:pt x="45268" y="35718"/>
                  <a:pt x="45983" y="35396"/>
                  <a:pt x="46673" y="35099"/>
                </a:cubicBezTo>
                <a:cubicBezTo>
                  <a:pt x="46995" y="34968"/>
                  <a:pt x="47316" y="34849"/>
                  <a:pt x="47626" y="34730"/>
                </a:cubicBezTo>
                <a:cubicBezTo>
                  <a:pt x="48757" y="34325"/>
                  <a:pt x="49912" y="33932"/>
                  <a:pt x="51043" y="33515"/>
                </a:cubicBezTo>
                <a:cubicBezTo>
                  <a:pt x="51436" y="33360"/>
                  <a:pt x="51841" y="33194"/>
                  <a:pt x="52246" y="33039"/>
                </a:cubicBezTo>
                <a:cubicBezTo>
                  <a:pt x="53377" y="32587"/>
                  <a:pt x="54496" y="32146"/>
                  <a:pt x="55627" y="31706"/>
                </a:cubicBezTo>
                <a:cubicBezTo>
                  <a:pt x="56294" y="31444"/>
                  <a:pt x="56972" y="31217"/>
                  <a:pt x="57651" y="30967"/>
                </a:cubicBezTo>
                <a:cubicBezTo>
                  <a:pt x="58901" y="30491"/>
                  <a:pt x="60163" y="30015"/>
                  <a:pt x="61413" y="29539"/>
                </a:cubicBezTo>
                <a:lnTo>
                  <a:pt x="61675" y="29443"/>
                </a:lnTo>
                <a:cubicBezTo>
                  <a:pt x="62592" y="29110"/>
                  <a:pt x="63485" y="28777"/>
                  <a:pt x="64390" y="28431"/>
                </a:cubicBezTo>
                <a:cubicBezTo>
                  <a:pt x="64449" y="28419"/>
                  <a:pt x="64497" y="28396"/>
                  <a:pt x="64557" y="28372"/>
                </a:cubicBezTo>
                <a:cubicBezTo>
                  <a:pt x="65461" y="28157"/>
                  <a:pt x="66283" y="27741"/>
                  <a:pt x="67140" y="27395"/>
                </a:cubicBezTo>
                <a:cubicBezTo>
                  <a:pt x="67664" y="27181"/>
                  <a:pt x="68188" y="27038"/>
                  <a:pt x="68688" y="26824"/>
                </a:cubicBezTo>
                <a:cubicBezTo>
                  <a:pt x="69581" y="26455"/>
                  <a:pt x="70462" y="26050"/>
                  <a:pt x="71343" y="25681"/>
                </a:cubicBezTo>
                <a:cubicBezTo>
                  <a:pt x="71653" y="25562"/>
                  <a:pt x="71962" y="25455"/>
                  <a:pt x="72272" y="25359"/>
                </a:cubicBezTo>
                <a:close/>
                <a:moveTo>
                  <a:pt x="43574" y="36118"/>
                </a:moveTo>
                <a:cubicBezTo>
                  <a:pt x="43647" y="36118"/>
                  <a:pt x="43700" y="36170"/>
                  <a:pt x="43721" y="36349"/>
                </a:cubicBezTo>
                <a:cubicBezTo>
                  <a:pt x="43639" y="36401"/>
                  <a:pt x="43572" y="36428"/>
                  <a:pt x="43521" y="36428"/>
                </a:cubicBezTo>
                <a:cubicBezTo>
                  <a:pt x="43431" y="36428"/>
                  <a:pt x="43387" y="36345"/>
                  <a:pt x="43387" y="36170"/>
                </a:cubicBezTo>
                <a:cubicBezTo>
                  <a:pt x="43457" y="36145"/>
                  <a:pt x="43521" y="36118"/>
                  <a:pt x="43574" y="36118"/>
                </a:cubicBezTo>
                <a:close/>
                <a:moveTo>
                  <a:pt x="44792" y="36551"/>
                </a:moveTo>
                <a:cubicBezTo>
                  <a:pt x="44804" y="36563"/>
                  <a:pt x="44804" y="36587"/>
                  <a:pt x="44816" y="36611"/>
                </a:cubicBezTo>
                <a:cubicBezTo>
                  <a:pt x="44745" y="36647"/>
                  <a:pt x="44673" y="36694"/>
                  <a:pt x="44590" y="36754"/>
                </a:cubicBezTo>
                <a:cubicBezTo>
                  <a:pt x="44566" y="36682"/>
                  <a:pt x="44554" y="36647"/>
                  <a:pt x="44518" y="36611"/>
                </a:cubicBezTo>
                <a:cubicBezTo>
                  <a:pt x="44614" y="36575"/>
                  <a:pt x="44697" y="36551"/>
                  <a:pt x="44792" y="36551"/>
                </a:cubicBezTo>
                <a:close/>
                <a:moveTo>
                  <a:pt x="43566" y="36694"/>
                </a:moveTo>
                <a:cubicBezTo>
                  <a:pt x="43661" y="36706"/>
                  <a:pt x="43744" y="36742"/>
                  <a:pt x="43840" y="36766"/>
                </a:cubicBezTo>
                <a:cubicBezTo>
                  <a:pt x="43804" y="36849"/>
                  <a:pt x="43780" y="36932"/>
                  <a:pt x="43685" y="37147"/>
                </a:cubicBezTo>
                <a:cubicBezTo>
                  <a:pt x="43578" y="36932"/>
                  <a:pt x="43542" y="36861"/>
                  <a:pt x="43494" y="36801"/>
                </a:cubicBezTo>
                <a:cubicBezTo>
                  <a:pt x="43518" y="36754"/>
                  <a:pt x="43554" y="36694"/>
                  <a:pt x="43566" y="36694"/>
                </a:cubicBezTo>
                <a:close/>
                <a:moveTo>
                  <a:pt x="43875" y="37266"/>
                </a:moveTo>
                <a:lnTo>
                  <a:pt x="43875" y="37266"/>
                </a:lnTo>
                <a:cubicBezTo>
                  <a:pt x="44042" y="37528"/>
                  <a:pt x="44042" y="37528"/>
                  <a:pt x="43864" y="37718"/>
                </a:cubicBezTo>
                <a:cubicBezTo>
                  <a:pt x="43637" y="37420"/>
                  <a:pt x="43637" y="37420"/>
                  <a:pt x="43875" y="37266"/>
                </a:cubicBezTo>
                <a:close/>
                <a:moveTo>
                  <a:pt x="57270" y="34265"/>
                </a:moveTo>
                <a:cubicBezTo>
                  <a:pt x="57603" y="35194"/>
                  <a:pt x="57913" y="36051"/>
                  <a:pt x="58222" y="36932"/>
                </a:cubicBezTo>
                <a:cubicBezTo>
                  <a:pt x="57663" y="37206"/>
                  <a:pt x="57270" y="37647"/>
                  <a:pt x="56615" y="37766"/>
                </a:cubicBezTo>
                <a:cubicBezTo>
                  <a:pt x="56508" y="37420"/>
                  <a:pt x="56425" y="37099"/>
                  <a:pt x="56317" y="36754"/>
                </a:cubicBezTo>
                <a:cubicBezTo>
                  <a:pt x="56222" y="36420"/>
                  <a:pt x="56115" y="36099"/>
                  <a:pt x="56044" y="35777"/>
                </a:cubicBezTo>
                <a:cubicBezTo>
                  <a:pt x="55960" y="35444"/>
                  <a:pt x="55722" y="35134"/>
                  <a:pt x="55960" y="34634"/>
                </a:cubicBezTo>
                <a:lnTo>
                  <a:pt x="55960" y="34634"/>
                </a:lnTo>
                <a:cubicBezTo>
                  <a:pt x="56222" y="35658"/>
                  <a:pt x="56437" y="36528"/>
                  <a:pt x="56663" y="37420"/>
                </a:cubicBezTo>
                <a:cubicBezTo>
                  <a:pt x="56948" y="37349"/>
                  <a:pt x="56960" y="37182"/>
                  <a:pt x="56913" y="37004"/>
                </a:cubicBezTo>
                <a:cubicBezTo>
                  <a:pt x="56770" y="36468"/>
                  <a:pt x="56615" y="35956"/>
                  <a:pt x="56460" y="35432"/>
                </a:cubicBezTo>
                <a:cubicBezTo>
                  <a:pt x="56377" y="35194"/>
                  <a:pt x="56258" y="34956"/>
                  <a:pt x="56139" y="34646"/>
                </a:cubicBezTo>
                <a:cubicBezTo>
                  <a:pt x="56532" y="34503"/>
                  <a:pt x="56877" y="34408"/>
                  <a:pt x="57270" y="34265"/>
                </a:cubicBezTo>
                <a:close/>
                <a:moveTo>
                  <a:pt x="74058" y="30813"/>
                </a:moveTo>
                <a:cubicBezTo>
                  <a:pt x="74344" y="31194"/>
                  <a:pt x="74498" y="31527"/>
                  <a:pt x="74498" y="31991"/>
                </a:cubicBezTo>
                <a:cubicBezTo>
                  <a:pt x="74320" y="32051"/>
                  <a:pt x="74141" y="32110"/>
                  <a:pt x="73963" y="32158"/>
                </a:cubicBezTo>
                <a:cubicBezTo>
                  <a:pt x="72296" y="32575"/>
                  <a:pt x="70605" y="32979"/>
                  <a:pt x="68938" y="33408"/>
                </a:cubicBezTo>
                <a:cubicBezTo>
                  <a:pt x="68462" y="33539"/>
                  <a:pt x="67986" y="33718"/>
                  <a:pt x="67509" y="33872"/>
                </a:cubicBezTo>
                <a:cubicBezTo>
                  <a:pt x="67521" y="33896"/>
                  <a:pt x="67521" y="33944"/>
                  <a:pt x="67545" y="33968"/>
                </a:cubicBezTo>
                <a:cubicBezTo>
                  <a:pt x="68152" y="33813"/>
                  <a:pt x="68748" y="33658"/>
                  <a:pt x="69355" y="33515"/>
                </a:cubicBezTo>
                <a:cubicBezTo>
                  <a:pt x="70891" y="33134"/>
                  <a:pt x="72415" y="32765"/>
                  <a:pt x="73939" y="32384"/>
                </a:cubicBezTo>
                <a:cubicBezTo>
                  <a:pt x="74064" y="32349"/>
                  <a:pt x="74185" y="32327"/>
                  <a:pt x="74303" y="32327"/>
                </a:cubicBezTo>
                <a:cubicBezTo>
                  <a:pt x="74465" y="32327"/>
                  <a:pt x="74620" y="32369"/>
                  <a:pt x="74772" y="32479"/>
                </a:cubicBezTo>
                <a:cubicBezTo>
                  <a:pt x="74701" y="32598"/>
                  <a:pt x="74653" y="32718"/>
                  <a:pt x="74582" y="32860"/>
                </a:cubicBezTo>
                <a:cubicBezTo>
                  <a:pt x="74951" y="32860"/>
                  <a:pt x="74986" y="33182"/>
                  <a:pt x="75236" y="33420"/>
                </a:cubicBezTo>
                <a:cubicBezTo>
                  <a:pt x="75058" y="33491"/>
                  <a:pt x="74927" y="33551"/>
                  <a:pt x="74796" y="33587"/>
                </a:cubicBezTo>
                <a:cubicBezTo>
                  <a:pt x="71605" y="34384"/>
                  <a:pt x="68414" y="35158"/>
                  <a:pt x="65247" y="35980"/>
                </a:cubicBezTo>
                <a:cubicBezTo>
                  <a:pt x="63330" y="36468"/>
                  <a:pt x="61425" y="37039"/>
                  <a:pt x="59508" y="37575"/>
                </a:cubicBezTo>
                <a:cubicBezTo>
                  <a:pt x="59246" y="37647"/>
                  <a:pt x="58996" y="37706"/>
                  <a:pt x="58746" y="37766"/>
                </a:cubicBezTo>
                <a:cubicBezTo>
                  <a:pt x="58734" y="37742"/>
                  <a:pt x="58723" y="37694"/>
                  <a:pt x="58699" y="37659"/>
                </a:cubicBezTo>
                <a:cubicBezTo>
                  <a:pt x="58758" y="37587"/>
                  <a:pt x="58818" y="37516"/>
                  <a:pt x="58818" y="37480"/>
                </a:cubicBezTo>
                <a:cubicBezTo>
                  <a:pt x="58925" y="37170"/>
                  <a:pt x="59151" y="37051"/>
                  <a:pt x="59449" y="36980"/>
                </a:cubicBezTo>
                <a:cubicBezTo>
                  <a:pt x="60318" y="36742"/>
                  <a:pt x="61187" y="36492"/>
                  <a:pt x="62068" y="36230"/>
                </a:cubicBezTo>
                <a:cubicBezTo>
                  <a:pt x="62259" y="36182"/>
                  <a:pt x="62425" y="36111"/>
                  <a:pt x="62580" y="35980"/>
                </a:cubicBezTo>
                <a:lnTo>
                  <a:pt x="62580" y="35980"/>
                </a:lnTo>
                <a:cubicBezTo>
                  <a:pt x="61354" y="36289"/>
                  <a:pt x="60127" y="36587"/>
                  <a:pt x="58889" y="36909"/>
                </a:cubicBezTo>
                <a:cubicBezTo>
                  <a:pt x="58818" y="36801"/>
                  <a:pt x="58758" y="36730"/>
                  <a:pt x="58699" y="36635"/>
                </a:cubicBezTo>
                <a:cubicBezTo>
                  <a:pt x="58973" y="36385"/>
                  <a:pt x="59294" y="36289"/>
                  <a:pt x="59627" y="36206"/>
                </a:cubicBezTo>
                <a:cubicBezTo>
                  <a:pt x="61259" y="35718"/>
                  <a:pt x="62902" y="35242"/>
                  <a:pt x="64533" y="34765"/>
                </a:cubicBezTo>
                <a:cubicBezTo>
                  <a:pt x="64783" y="34682"/>
                  <a:pt x="65057" y="34623"/>
                  <a:pt x="65307" y="34563"/>
                </a:cubicBezTo>
                <a:cubicBezTo>
                  <a:pt x="65307" y="34527"/>
                  <a:pt x="65295" y="34492"/>
                  <a:pt x="65295" y="34444"/>
                </a:cubicBezTo>
                <a:cubicBezTo>
                  <a:pt x="65057" y="34468"/>
                  <a:pt x="64807" y="34444"/>
                  <a:pt x="64580" y="34503"/>
                </a:cubicBezTo>
                <a:cubicBezTo>
                  <a:pt x="63271" y="34884"/>
                  <a:pt x="61961" y="35277"/>
                  <a:pt x="60651" y="35658"/>
                </a:cubicBezTo>
                <a:cubicBezTo>
                  <a:pt x="59985" y="35849"/>
                  <a:pt x="59318" y="35992"/>
                  <a:pt x="58615" y="36170"/>
                </a:cubicBezTo>
                <a:cubicBezTo>
                  <a:pt x="58330" y="35920"/>
                  <a:pt x="58318" y="35575"/>
                  <a:pt x="58234" y="35206"/>
                </a:cubicBezTo>
                <a:cubicBezTo>
                  <a:pt x="58508" y="35123"/>
                  <a:pt x="58746" y="35015"/>
                  <a:pt x="58996" y="34956"/>
                </a:cubicBezTo>
                <a:cubicBezTo>
                  <a:pt x="60520" y="34563"/>
                  <a:pt x="62056" y="34194"/>
                  <a:pt x="63568" y="33789"/>
                </a:cubicBezTo>
                <a:cubicBezTo>
                  <a:pt x="65080" y="33408"/>
                  <a:pt x="66593" y="32979"/>
                  <a:pt x="68164" y="32539"/>
                </a:cubicBezTo>
                <a:cubicBezTo>
                  <a:pt x="68248" y="32634"/>
                  <a:pt x="68367" y="32801"/>
                  <a:pt x="68498" y="32956"/>
                </a:cubicBezTo>
                <a:cubicBezTo>
                  <a:pt x="68855" y="32837"/>
                  <a:pt x="68855" y="32468"/>
                  <a:pt x="69140" y="32206"/>
                </a:cubicBezTo>
                <a:cubicBezTo>
                  <a:pt x="70748" y="31848"/>
                  <a:pt x="72379" y="31217"/>
                  <a:pt x="74058" y="30813"/>
                </a:cubicBezTo>
                <a:close/>
                <a:moveTo>
                  <a:pt x="65669" y="28730"/>
                </a:moveTo>
                <a:cubicBezTo>
                  <a:pt x="65888" y="28730"/>
                  <a:pt x="66039" y="28852"/>
                  <a:pt x="66212" y="29134"/>
                </a:cubicBezTo>
                <a:cubicBezTo>
                  <a:pt x="66295" y="29265"/>
                  <a:pt x="66354" y="29384"/>
                  <a:pt x="66473" y="29598"/>
                </a:cubicBezTo>
                <a:cubicBezTo>
                  <a:pt x="65200" y="30074"/>
                  <a:pt x="63949" y="30455"/>
                  <a:pt x="62687" y="30872"/>
                </a:cubicBezTo>
                <a:cubicBezTo>
                  <a:pt x="62918" y="30913"/>
                  <a:pt x="63049" y="30936"/>
                  <a:pt x="63157" y="30936"/>
                </a:cubicBezTo>
                <a:cubicBezTo>
                  <a:pt x="63300" y="30936"/>
                  <a:pt x="63402" y="30896"/>
                  <a:pt x="63640" y="30801"/>
                </a:cubicBezTo>
                <a:cubicBezTo>
                  <a:pt x="63866" y="30717"/>
                  <a:pt x="64104" y="30634"/>
                  <a:pt x="64342" y="30563"/>
                </a:cubicBezTo>
                <a:cubicBezTo>
                  <a:pt x="64842" y="30384"/>
                  <a:pt x="65366" y="30193"/>
                  <a:pt x="65890" y="30015"/>
                </a:cubicBezTo>
                <a:cubicBezTo>
                  <a:pt x="66081" y="29943"/>
                  <a:pt x="66271" y="29860"/>
                  <a:pt x="66485" y="29836"/>
                </a:cubicBezTo>
                <a:cubicBezTo>
                  <a:pt x="66508" y="29833"/>
                  <a:pt x="66530" y="29831"/>
                  <a:pt x="66551" y="29831"/>
                </a:cubicBezTo>
                <a:cubicBezTo>
                  <a:pt x="66734" y="29831"/>
                  <a:pt x="66827" y="29970"/>
                  <a:pt x="66795" y="30205"/>
                </a:cubicBezTo>
                <a:cubicBezTo>
                  <a:pt x="65366" y="30896"/>
                  <a:pt x="63711" y="31039"/>
                  <a:pt x="62306" y="31825"/>
                </a:cubicBezTo>
                <a:cubicBezTo>
                  <a:pt x="62334" y="31826"/>
                  <a:pt x="62362" y="31826"/>
                  <a:pt x="62389" y="31826"/>
                </a:cubicBezTo>
                <a:cubicBezTo>
                  <a:pt x="62893" y="31826"/>
                  <a:pt x="63356" y="31627"/>
                  <a:pt x="63818" y="31503"/>
                </a:cubicBezTo>
                <a:cubicBezTo>
                  <a:pt x="64342" y="31348"/>
                  <a:pt x="64830" y="31170"/>
                  <a:pt x="65342" y="31015"/>
                </a:cubicBezTo>
                <a:cubicBezTo>
                  <a:pt x="65842" y="30848"/>
                  <a:pt x="66354" y="30693"/>
                  <a:pt x="66997" y="30491"/>
                </a:cubicBezTo>
                <a:cubicBezTo>
                  <a:pt x="67486" y="30610"/>
                  <a:pt x="67390" y="31205"/>
                  <a:pt x="67736" y="31622"/>
                </a:cubicBezTo>
                <a:cubicBezTo>
                  <a:pt x="67081" y="31825"/>
                  <a:pt x="66497" y="32039"/>
                  <a:pt x="65902" y="32217"/>
                </a:cubicBezTo>
                <a:cubicBezTo>
                  <a:pt x="65342" y="32396"/>
                  <a:pt x="64759" y="32539"/>
                  <a:pt x="64176" y="32694"/>
                </a:cubicBezTo>
                <a:lnTo>
                  <a:pt x="64176" y="32813"/>
                </a:lnTo>
                <a:cubicBezTo>
                  <a:pt x="64265" y="32846"/>
                  <a:pt x="64344" y="32933"/>
                  <a:pt x="64413" y="32933"/>
                </a:cubicBezTo>
                <a:cubicBezTo>
                  <a:pt x="64417" y="32933"/>
                  <a:pt x="64421" y="32933"/>
                  <a:pt x="64426" y="32932"/>
                </a:cubicBezTo>
                <a:cubicBezTo>
                  <a:pt x="64604" y="32908"/>
                  <a:pt x="64807" y="32848"/>
                  <a:pt x="64985" y="32789"/>
                </a:cubicBezTo>
                <a:cubicBezTo>
                  <a:pt x="65676" y="32575"/>
                  <a:pt x="66378" y="32337"/>
                  <a:pt x="67081" y="32098"/>
                </a:cubicBezTo>
                <a:cubicBezTo>
                  <a:pt x="67259" y="32031"/>
                  <a:pt x="67434" y="31964"/>
                  <a:pt x="67641" y="31964"/>
                </a:cubicBezTo>
                <a:cubicBezTo>
                  <a:pt x="67765" y="31964"/>
                  <a:pt x="67901" y="31988"/>
                  <a:pt x="68057" y="32051"/>
                </a:cubicBezTo>
                <a:cubicBezTo>
                  <a:pt x="66450" y="32777"/>
                  <a:pt x="64842" y="33194"/>
                  <a:pt x="63235" y="33610"/>
                </a:cubicBezTo>
                <a:cubicBezTo>
                  <a:pt x="61663" y="34027"/>
                  <a:pt x="60044" y="34361"/>
                  <a:pt x="58413" y="34730"/>
                </a:cubicBezTo>
                <a:cubicBezTo>
                  <a:pt x="58437" y="34634"/>
                  <a:pt x="58437" y="34563"/>
                  <a:pt x="58449" y="34492"/>
                </a:cubicBezTo>
                <a:cubicBezTo>
                  <a:pt x="60139" y="33908"/>
                  <a:pt x="61973" y="33825"/>
                  <a:pt x="63556" y="32896"/>
                </a:cubicBezTo>
                <a:lnTo>
                  <a:pt x="63556" y="32896"/>
                </a:lnTo>
                <a:cubicBezTo>
                  <a:pt x="61663" y="33325"/>
                  <a:pt x="59877" y="34063"/>
                  <a:pt x="57901" y="34396"/>
                </a:cubicBezTo>
                <a:cubicBezTo>
                  <a:pt x="57984" y="34075"/>
                  <a:pt x="58199" y="34015"/>
                  <a:pt x="58377" y="33956"/>
                </a:cubicBezTo>
                <a:cubicBezTo>
                  <a:pt x="59163" y="33682"/>
                  <a:pt x="59961" y="33432"/>
                  <a:pt x="60758" y="33182"/>
                </a:cubicBezTo>
                <a:cubicBezTo>
                  <a:pt x="61009" y="33110"/>
                  <a:pt x="61270" y="33063"/>
                  <a:pt x="61532" y="32968"/>
                </a:cubicBezTo>
                <a:cubicBezTo>
                  <a:pt x="61687" y="32908"/>
                  <a:pt x="61854" y="32813"/>
                  <a:pt x="61985" y="32610"/>
                </a:cubicBezTo>
                <a:cubicBezTo>
                  <a:pt x="61896" y="32610"/>
                  <a:pt x="61806" y="32590"/>
                  <a:pt x="61727" y="32590"/>
                </a:cubicBezTo>
                <a:cubicBezTo>
                  <a:pt x="61701" y="32590"/>
                  <a:pt x="61675" y="32593"/>
                  <a:pt x="61651" y="32598"/>
                </a:cubicBezTo>
                <a:lnTo>
                  <a:pt x="58973" y="33360"/>
                </a:lnTo>
                <a:cubicBezTo>
                  <a:pt x="58461" y="33503"/>
                  <a:pt x="57961" y="33658"/>
                  <a:pt x="57449" y="33825"/>
                </a:cubicBezTo>
                <a:cubicBezTo>
                  <a:pt x="56532" y="34122"/>
                  <a:pt x="55603" y="34396"/>
                  <a:pt x="54698" y="34718"/>
                </a:cubicBezTo>
                <a:cubicBezTo>
                  <a:pt x="54508" y="34789"/>
                  <a:pt x="54341" y="34956"/>
                  <a:pt x="54067" y="35146"/>
                </a:cubicBezTo>
                <a:cubicBezTo>
                  <a:pt x="54082" y="35147"/>
                  <a:pt x="54097" y="35147"/>
                  <a:pt x="54112" y="35147"/>
                </a:cubicBezTo>
                <a:cubicBezTo>
                  <a:pt x="54490" y="35147"/>
                  <a:pt x="54757" y="34927"/>
                  <a:pt x="55042" y="34927"/>
                </a:cubicBezTo>
                <a:cubicBezTo>
                  <a:pt x="55123" y="34927"/>
                  <a:pt x="55206" y="34945"/>
                  <a:pt x="55294" y="34992"/>
                </a:cubicBezTo>
                <a:cubicBezTo>
                  <a:pt x="55317" y="35194"/>
                  <a:pt x="55198" y="35277"/>
                  <a:pt x="55020" y="35337"/>
                </a:cubicBezTo>
                <a:cubicBezTo>
                  <a:pt x="53210" y="35873"/>
                  <a:pt x="51412" y="36468"/>
                  <a:pt x="49567" y="36897"/>
                </a:cubicBezTo>
                <a:cubicBezTo>
                  <a:pt x="48197" y="37230"/>
                  <a:pt x="46864" y="37659"/>
                  <a:pt x="45518" y="38028"/>
                </a:cubicBezTo>
                <a:cubicBezTo>
                  <a:pt x="45304" y="38087"/>
                  <a:pt x="45078" y="38147"/>
                  <a:pt x="44828" y="38206"/>
                </a:cubicBezTo>
                <a:cubicBezTo>
                  <a:pt x="44756" y="37897"/>
                  <a:pt x="44685" y="37599"/>
                  <a:pt x="44590" y="37278"/>
                </a:cubicBezTo>
                <a:cubicBezTo>
                  <a:pt x="44721" y="37230"/>
                  <a:pt x="44828" y="37182"/>
                  <a:pt x="44935" y="37159"/>
                </a:cubicBezTo>
                <a:cubicBezTo>
                  <a:pt x="47257" y="36635"/>
                  <a:pt x="49519" y="35944"/>
                  <a:pt x="51781" y="35230"/>
                </a:cubicBezTo>
                <a:cubicBezTo>
                  <a:pt x="53353" y="34742"/>
                  <a:pt x="54924" y="34218"/>
                  <a:pt x="56496" y="33730"/>
                </a:cubicBezTo>
                <a:cubicBezTo>
                  <a:pt x="58115" y="33229"/>
                  <a:pt x="59758" y="32718"/>
                  <a:pt x="61378" y="32217"/>
                </a:cubicBezTo>
                <a:cubicBezTo>
                  <a:pt x="61532" y="32170"/>
                  <a:pt x="61663" y="32075"/>
                  <a:pt x="61806" y="32015"/>
                </a:cubicBezTo>
                <a:cubicBezTo>
                  <a:pt x="61806" y="31991"/>
                  <a:pt x="61794" y="31944"/>
                  <a:pt x="61782" y="31920"/>
                </a:cubicBezTo>
                <a:cubicBezTo>
                  <a:pt x="61628" y="31932"/>
                  <a:pt x="61497" y="31932"/>
                  <a:pt x="61366" y="31979"/>
                </a:cubicBezTo>
                <a:cubicBezTo>
                  <a:pt x="59473" y="32551"/>
                  <a:pt x="57603" y="33134"/>
                  <a:pt x="55710" y="33718"/>
                </a:cubicBezTo>
                <a:cubicBezTo>
                  <a:pt x="55579" y="33765"/>
                  <a:pt x="55460" y="33789"/>
                  <a:pt x="55317" y="33837"/>
                </a:cubicBezTo>
                <a:cubicBezTo>
                  <a:pt x="53877" y="34265"/>
                  <a:pt x="52448" y="34718"/>
                  <a:pt x="51019" y="35146"/>
                </a:cubicBezTo>
                <a:cubicBezTo>
                  <a:pt x="50245" y="35385"/>
                  <a:pt x="49471" y="35635"/>
                  <a:pt x="48686" y="35849"/>
                </a:cubicBezTo>
                <a:cubicBezTo>
                  <a:pt x="48209" y="35980"/>
                  <a:pt x="47721" y="36016"/>
                  <a:pt x="47245" y="36147"/>
                </a:cubicBezTo>
                <a:cubicBezTo>
                  <a:pt x="46650" y="36301"/>
                  <a:pt x="46054" y="36516"/>
                  <a:pt x="45459" y="36706"/>
                </a:cubicBezTo>
                <a:cubicBezTo>
                  <a:pt x="45376" y="36718"/>
                  <a:pt x="45304" y="36742"/>
                  <a:pt x="45126" y="36766"/>
                </a:cubicBezTo>
                <a:cubicBezTo>
                  <a:pt x="45245" y="36635"/>
                  <a:pt x="45304" y="36539"/>
                  <a:pt x="45376" y="36504"/>
                </a:cubicBezTo>
                <a:cubicBezTo>
                  <a:pt x="45899" y="36182"/>
                  <a:pt x="46435" y="35908"/>
                  <a:pt x="46959" y="35611"/>
                </a:cubicBezTo>
                <a:cubicBezTo>
                  <a:pt x="47209" y="35480"/>
                  <a:pt x="47447" y="35337"/>
                  <a:pt x="47721" y="35230"/>
                </a:cubicBezTo>
                <a:cubicBezTo>
                  <a:pt x="48864" y="34789"/>
                  <a:pt x="50007" y="34325"/>
                  <a:pt x="51150" y="33896"/>
                </a:cubicBezTo>
                <a:cubicBezTo>
                  <a:pt x="51710" y="33682"/>
                  <a:pt x="52269" y="33503"/>
                  <a:pt x="52817" y="33313"/>
                </a:cubicBezTo>
                <a:cubicBezTo>
                  <a:pt x="53639" y="33027"/>
                  <a:pt x="54472" y="32753"/>
                  <a:pt x="55294" y="32468"/>
                </a:cubicBezTo>
                <a:cubicBezTo>
                  <a:pt x="55615" y="32348"/>
                  <a:pt x="55948" y="32182"/>
                  <a:pt x="56294" y="32063"/>
                </a:cubicBezTo>
                <a:cubicBezTo>
                  <a:pt x="57639" y="31586"/>
                  <a:pt x="59008" y="31122"/>
                  <a:pt x="60366" y="30634"/>
                </a:cubicBezTo>
                <a:cubicBezTo>
                  <a:pt x="62009" y="30039"/>
                  <a:pt x="63628" y="29431"/>
                  <a:pt x="65259" y="28824"/>
                </a:cubicBezTo>
                <a:cubicBezTo>
                  <a:pt x="65422" y="28763"/>
                  <a:pt x="65555" y="28730"/>
                  <a:pt x="65669" y="28730"/>
                </a:cubicBezTo>
                <a:close/>
                <a:moveTo>
                  <a:pt x="55424" y="35623"/>
                </a:moveTo>
                <a:lnTo>
                  <a:pt x="55424" y="35623"/>
                </a:lnTo>
                <a:cubicBezTo>
                  <a:pt x="55353" y="35908"/>
                  <a:pt x="55163" y="35992"/>
                  <a:pt x="54936" y="36075"/>
                </a:cubicBezTo>
                <a:cubicBezTo>
                  <a:pt x="53031" y="36563"/>
                  <a:pt x="51126" y="37075"/>
                  <a:pt x="49221" y="37563"/>
                </a:cubicBezTo>
                <a:cubicBezTo>
                  <a:pt x="48019" y="37861"/>
                  <a:pt x="46792" y="38123"/>
                  <a:pt x="45542" y="38337"/>
                </a:cubicBezTo>
                <a:cubicBezTo>
                  <a:pt x="45709" y="38254"/>
                  <a:pt x="45840" y="38182"/>
                  <a:pt x="46007" y="38135"/>
                </a:cubicBezTo>
                <a:cubicBezTo>
                  <a:pt x="46912" y="37837"/>
                  <a:pt x="47804" y="37528"/>
                  <a:pt x="48709" y="37290"/>
                </a:cubicBezTo>
                <a:cubicBezTo>
                  <a:pt x="50817" y="36742"/>
                  <a:pt x="52924" y="36230"/>
                  <a:pt x="55043" y="35694"/>
                </a:cubicBezTo>
                <a:cubicBezTo>
                  <a:pt x="55163" y="35670"/>
                  <a:pt x="55294" y="35658"/>
                  <a:pt x="55424" y="35623"/>
                </a:cubicBezTo>
                <a:close/>
                <a:moveTo>
                  <a:pt x="37720" y="31217"/>
                </a:moveTo>
                <a:cubicBezTo>
                  <a:pt x="38149" y="32932"/>
                  <a:pt x="38565" y="34599"/>
                  <a:pt x="38982" y="36254"/>
                </a:cubicBezTo>
                <a:cubicBezTo>
                  <a:pt x="38601" y="36444"/>
                  <a:pt x="29457" y="38456"/>
                  <a:pt x="28493" y="38552"/>
                </a:cubicBezTo>
                <a:cubicBezTo>
                  <a:pt x="28147" y="37159"/>
                  <a:pt x="27790" y="35754"/>
                  <a:pt x="27433" y="34313"/>
                </a:cubicBezTo>
                <a:cubicBezTo>
                  <a:pt x="27564" y="34289"/>
                  <a:pt x="27707" y="34242"/>
                  <a:pt x="27838" y="34206"/>
                </a:cubicBezTo>
                <a:cubicBezTo>
                  <a:pt x="28159" y="35206"/>
                  <a:pt x="28493" y="36158"/>
                  <a:pt x="28802" y="37123"/>
                </a:cubicBezTo>
                <a:cubicBezTo>
                  <a:pt x="28921" y="36075"/>
                  <a:pt x="28362" y="35158"/>
                  <a:pt x="28219" y="34111"/>
                </a:cubicBezTo>
                <a:cubicBezTo>
                  <a:pt x="28552" y="33991"/>
                  <a:pt x="28850" y="33872"/>
                  <a:pt x="29147" y="33777"/>
                </a:cubicBezTo>
                <a:cubicBezTo>
                  <a:pt x="30326" y="33432"/>
                  <a:pt x="31517" y="33110"/>
                  <a:pt x="32707" y="32801"/>
                </a:cubicBezTo>
                <a:cubicBezTo>
                  <a:pt x="33743" y="32515"/>
                  <a:pt x="34803" y="32277"/>
                  <a:pt x="35839" y="32003"/>
                </a:cubicBezTo>
                <a:cubicBezTo>
                  <a:pt x="36196" y="31920"/>
                  <a:pt x="36529" y="31801"/>
                  <a:pt x="36886" y="31682"/>
                </a:cubicBezTo>
                <a:cubicBezTo>
                  <a:pt x="37267" y="32837"/>
                  <a:pt x="37625" y="33932"/>
                  <a:pt x="37982" y="35027"/>
                </a:cubicBezTo>
                <a:cubicBezTo>
                  <a:pt x="38029" y="35027"/>
                  <a:pt x="38065" y="35015"/>
                  <a:pt x="38101" y="35004"/>
                </a:cubicBezTo>
                <a:cubicBezTo>
                  <a:pt x="37827" y="33849"/>
                  <a:pt x="37529" y="32694"/>
                  <a:pt x="37232" y="31503"/>
                </a:cubicBezTo>
                <a:cubicBezTo>
                  <a:pt x="37387" y="31396"/>
                  <a:pt x="37529" y="31325"/>
                  <a:pt x="37720" y="31217"/>
                </a:cubicBezTo>
                <a:close/>
                <a:moveTo>
                  <a:pt x="44114" y="37944"/>
                </a:moveTo>
                <a:lnTo>
                  <a:pt x="44114" y="37944"/>
                </a:lnTo>
                <a:cubicBezTo>
                  <a:pt x="44209" y="38171"/>
                  <a:pt x="44340" y="38373"/>
                  <a:pt x="43983" y="38552"/>
                </a:cubicBezTo>
                <a:cubicBezTo>
                  <a:pt x="43923" y="38373"/>
                  <a:pt x="43899" y="38206"/>
                  <a:pt x="43840" y="37992"/>
                </a:cubicBezTo>
                <a:cubicBezTo>
                  <a:pt x="43959" y="37980"/>
                  <a:pt x="44030" y="37956"/>
                  <a:pt x="44114" y="37944"/>
                </a:cubicBezTo>
                <a:close/>
                <a:moveTo>
                  <a:pt x="44244" y="38882"/>
                </a:moveTo>
                <a:cubicBezTo>
                  <a:pt x="44294" y="38882"/>
                  <a:pt x="44356" y="38900"/>
                  <a:pt x="44435" y="38933"/>
                </a:cubicBezTo>
                <a:cubicBezTo>
                  <a:pt x="44316" y="39028"/>
                  <a:pt x="44233" y="39087"/>
                  <a:pt x="44078" y="39230"/>
                </a:cubicBezTo>
                <a:cubicBezTo>
                  <a:pt x="44086" y="38981"/>
                  <a:pt x="44129" y="38882"/>
                  <a:pt x="44244" y="38882"/>
                </a:cubicBezTo>
                <a:close/>
                <a:moveTo>
                  <a:pt x="55494" y="36106"/>
                </a:moveTo>
                <a:cubicBezTo>
                  <a:pt x="55530" y="36106"/>
                  <a:pt x="55566" y="36108"/>
                  <a:pt x="55603" y="36111"/>
                </a:cubicBezTo>
                <a:cubicBezTo>
                  <a:pt x="55663" y="36349"/>
                  <a:pt x="55722" y="36575"/>
                  <a:pt x="55817" y="36849"/>
                </a:cubicBezTo>
                <a:cubicBezTo>
                  <a:pt x="54103" y="37361"/>
                  <a:pt x="52388" y="37742"/>
                  <a:pt x="50591" y="38159"/>
                </a:cubicBezTo>
                <a:cubicBezTo>
                  <a:pt x="50936" y="37992"/>
                  <a:pt x="51198" y="37873"/>
                  <a:pt x="51472" y="37742"/>
                </a:cubicBezTo>
                <a:cubicBezTo>
                  <a:pt x="51472" y="37718"/>
                  <a:pt x="51460" y="37706"/>
                  <a:pt x="51460" y="37694"/>
                </a:cubicBezTo>
                <a:cubicBezTo>
                  <a:pt x="49626" y="38159"/>
                  <a:pt x="47804" y="38599"/>
                  <a:pt x="45995" y="39064"/>
                </a:cubicBezTo>
                <a:cubicBezTo>
                  <a:pt x="46007" y="39075"/>
                  <a:pt x="46007" y="39087"/>
                  <a:pt x="46007" y="39111"/>
                </a:cubicBezTo>
                <a:cubicBezTo>
                  <a:pt x="47173" y="38849"/>
                  <a:pt x="48328" y="38587"/>
                  <a:pt x="49495" y="38337"/>
                </a:cubicBezTo>
                <a:lnTo>
                  <a:pt x="49495" y="38337"/>
                </a:lnTo>
                <a:cubicBezTo>
                  <a:pt x="48078" y="39004"/>
                  <a:pt x="46971" y="39302"/>
                  <a:pt x="45245" y="39504"/>
                </a:cubicBezTo>
                <a:cubicBezTo>
                  <a:pt x="45173" y="39314"/>
                  <a:pt x="45102" y="39123"/>
                  <a:pt x="44995" y="38885"/>
                </a:cubicBezTo>
                <a:cubicBezTo>
                  <a:pt x="45090" y="38587"/>
                  <a:pt x="45399" y="38599"/>
                  <a:pt x="45661" y="38552"/>
                </a:cubicBezTo>
                <a:cubicBezTo>
                  <a:pt x="46542" y="38397"/>
                  <a:pt x="47423" y="38290"/>
                  <a:pt x="48281" y="38063"/>
                </a:cubicBezTo>
                <a:cubicBezTo>
                  <a:pt x="50341" y="37528"/>
                  <a:pt x="52376" y="36932"/>
                  <a:pt x="54412" y="36373"/>
                </a:cubicBezTo>
                <a:cubicBezTo>
                  <a:pt x="54762" y="36275"/>
                  <a:pt x="55101" y="36106"/>
                  <a:pt x="55494" y="36106"/>
                </a:cubicBezTo>
                <a:close/>
                <a:moveTo>
                  <a:pt x="44471" y="39385"/>
                </a:moveTo>
                <a:cubicBezTo>
                  <a:pt x="44566" y="39623"/>
                  <a:pt x="44685" y="39802"/>
                  <a:pt x="44340" y="39909"/>
                </a:cubicBezTo>
                <a:cubicBezTo>
                  <a:pt x="44221" y="39718"/>
                  <a:pt x="44054" y="39540"/>
                  <a:pt x="44471" y="39385"/>
                </a:cubicBezTo>
                <a:close/>
                <a:moveTo>
                  <a:pt x="77832" y="38099"/>
                </a:moveTo>
                <a:cubicBezTo>
                  <a:pt x="75367" y="38825"/>
                  <a:pt x="72927" y="39671"/>
                  <a:pt x="70367" y="39968"/>
                </a:cubicBezTo>
                <a:lnTo>
                  <a:pt x="77832" y="38099"/>
                </a:lnTo>
                <a:close/>
                <a:moveTo>
                  <a:pt x="39744" y="38790"/>
                </a:moveTo>
                <a:lnTo>
                  <a:pt x="39744" y="38790"/>
                </a:lnTo>
                <a:cubicBezTo>
                  <a:pt x="40089" y="39266"/>
                  <a:pt x="39744" y="39599"/>
                  <a:pt x="39637" y="40076"/>
                </a:cubicBezTo>
                <a:cubicBezTo>
                  <a:pt x="39530" y="39695"/>
                  <a:pt x="39470" y="39445"/>
                  <a:pt x="39399" y="39135"/>
                </a:cubicBezTo>
                <a:lnTo>
                  <a:pt x="39744" y="38790"/>
                </a:lnTo>
                <a:close/>
                <a:moveTo>
                  <a:pt x="55925" y="37242"/>
                </a:moveTo>
                <a:cubicBezTo>
                  <a:pt x="55948" y="37349"/>
                  <a:pt x="55960" y="37420"/>
                  <a:pt x="55996" y="37504"/>
                </a:cubicBezTo>
                <a:cubicBezTo>
                  <a:pt x="55651" y="37778"/>
                  <a:pt x="55258" y="37956"/>
                  <a:pt x="54829" y="38063"/>
                </a:cubicBezTo>
                <a:cubicBezTo>
                  <a:pt x="52293" y="38671"/>
                  <a:pt x="49745" y="39302"/>
                  <a:pt x="47197" y="39897"/>
                </a:cubicBezTo>
                <a:cubicBezTo>
                  <a:pt x="46757" y="39992"/>
                  <a:pt x="46304" y="40028"/>
                  <a:pt x="45721" y="40099"/>
                </a:cubicBezTo>
                <a:cubicBezTo>
                  <a:pt x="47031" y="39397"/>
                  <a:pt x="54210" y="37409"/>
                  <a:pt x="55925" y="37242"/>
                </a:cubicBezTo>
                <a:close/>
                <a:moveTo>
                  <a:pt x="44604" y="40232"/>
                </a:moveTo>
                <a:cubicBezTo>
                  <a:pt x="44662" y="40232"/>
                  <a:pt x="44708" y="40270"/>
                  <a:pt x="44733" y="40361"/>
                </a:cubicBezTo>
                <a:cubicBezTo>
                  <a:pt x="44745" y="40433"/>
                  <a:pt x="44637" y="40552"/>
                  <a:pt x="44590" y="40635"/>
                </a:cubicBezTo>
                <a:cubicBezTo>
                  <a:pt x="44566" y="40611"/>
                  <a:pt x="44518" y="40576"/>
                  <a:pt x="44471" y="40564"/>
                </a:cubicBezTo>
                <a:cubicBezTo>
                  <a:pt x="44459" y="40480"/>
                  <a:pt x="44435" y="40385"/>
                  <a:pt x="44411" y="40326"/>
                </a:cubicBezTo>
                <a:cubicBezTo>
                  <a:pt x="44481" y="40267"/>
                  <a:pt x="44548" y="40232"/>
                  <a:pt x="44604" y="40232"/>
                </a:cubicBezTo>
                <a:close/>
                <a:moveTo>
                  <a:pt x="78749" y="38480"/>
                </a:moveTo>
                <a:cubicBezTo>
                  <a:pt x="78796" y="38671"/>
                  <a:pt x="78844" y="38849"/>
                  <a:pt x="78904" y="39075"/>
                </a:cubicBezTo>
                <a:cubicBezTo>
                  <a:pt x="78689" y="39123"/>
                  <a:pt x="78511" y="39171"/>
                  <a:pt x="78332" y="39206"/>
                </a:cubicBezTo>
                <a:cubicBezTo>
                  <a:pt x="76427" y="39611"/>
                  <a:pt x="74510" y="40016"/>
                  <a:pt x="72605" y="40397"/>
                </a:cubicBezTo>
                <a:cubicBezTo>
                  <a:pt x="71677" y="40588"/>
                  <a:pt x="70760" y="40754"/>
                  <a:pt x="69819" y="40921"/>
                </a:cubicBezTo>
                <a:cubicBezTo>
                  <a:pt x="69794" y="40927"/>
                  <a:pt x="69769" y="40930"/>
                  <a:pt x="69743" y="40930"/>
                </a:cubicBezTo>
                <a:cubicBezTo>
                  <a:pt x="69619" y="40930"/>
                  <a:pt x="69487" y="40871"/>
                  <a:pt x="69379" y="40861"/>
                </a:cubicBezTo>
                <a:cubicBezTo>
                  <a:pt x="69355" y="40480"/>
                  <a:pt x="69617" y="40480"/>
                  <a:pt x="69795" y="40433"/>
                </a:cubicBezTo>
                <a:lnTo>
                  <a:pt x="73093" y="39587"/>
                </a:lnTo>
                <a:cubicBezTo>
                  <a:pt x="74796" y="39171"/>
                  <a:pt x="76487" y="38766"/>
                  <a:pt x="78213" y="38540"/>
                </a:cubicBezTo>
                <a:cubicBezTo>
                  <a:pt x="78380" y="38516"/>
                  <a:pt x="78546" y="38492"/>
                  <a:pt x="78749" y="38480"/>
                </a:cubicBezTo>
                <a:close/>
                <a:moveTo>
                  <a:pt x="39351" y="37266"/>
                </a:moveTo>
                <a:cubicBezTo>
                  <a:pt x="39399" y="37456"/>
                  <a:pt x="39446" y="37599"/>
                  <a:pt x="39470" y="37742"/>
                </a:cubicBezTo>
                <a:cubicBezTo>
                  <a:pt x="39089" y="38349"/>
                  <a:pt x="38422" y="38480"/>
                  <a:pt x="37851" y="38754"/>
                </a:cubicBezTo>
                <a:cubicBezTo>
                  <a:pt x="37303" y="39016"/>
                  <a:pt x="36696" y="39206"/>
                  <a:pt x="36101" y="39385"/>
                </a:cubicBezTo>
                <a:cubicBezTo>
                  <a:pt x="34577" y="39814"/>
                  <a:pt x="33065" y="40254"/>
                  <a:pt x="31541" y="40647"/>
                </a:cubicBezTo>
                <a:cubicBezTo>
                  <a:pt x="30862" y="40838"/>
                  <a:pt x="30171" y="40933"/>
                  <a:pt x="29469" y="41040"/>
                </a:cubicBezTo>
                <a:cubicBezTo>
                  <a:pt x="29409" y="41050"/>
                  <a:pt x="29354" y="41055"/>
                  <a:pt x="29304" y="41055"/>
                </a:cubicBezTo>
                <a:cubicBezTo>
                  <a:pt x="28980" y="41055"/>
                  <a:pt x="28833" y="40855"/>
                  <a:pt x="28802" y="40433"/>
                </a:cubicBezTo>
                <a:cubicBezTo>
                  <a:pt x="28909" y="40385"/>
                  <a:pt x="29028" y="40326"/>
                  <a:pt x="29147" y="40290"/>
                </a:cubicBezTo>
                <a:cubicBezTo>
                  <a:pt x="29945" y="40099"/>
                  <a:pt x="30767" y="39921"/>
                  <a:pt x="31588" y="39754"/>
                </a:cubicBezTo>
                <a:cubicBezTo>
                  <a:pt x="32826" y="39504"/>
                  <a:pt x="33981" y="39052"/>
                  <a:pt x="35172" y="38647"/>
                </a:cubicBezTo>
                <a:cubicBezTo>
                  <a:pt x="35231" y="38611"/>
                  <a:pt x="35291" y="38552"/>
                  <a:pt x="35351" y="38504"/>
                </a:cubicBezTo>
                <a:cubicBezTo>
                  <a:pt x="35351" y="38468"/>
                  <a:pt x="35339" y="38433"/>
                  <a:pt x="35339" y="38397"/>
                </a:cubicBezTo>
                <a:cubicBezTo>
                  <a:pt x="33184" y="38897"/>
                  <a:pt x="31017" y="39421"/>
                  <a:pt x="28802" y="39957"/>
                </a:cubicBezTo>
                <a:cubicBezTo>
                  <a:pt x="28790" y="39802"/>
                  <a:pt x="28790" y="39671"/>
                  <a:pt x="28778" y="39540"/>
                </a:cubicBezTo>
                <a:cubicBezTo>
                  <a:pt x="28909" y="39480"/>
                  <a:pt x="28981" y="39433"/>
                  <a:pt x="29076" y="39397"/>
                </a:cubicBezTo>
                <a:cubicBezTo>
                  <a:pt x="31052" y="38849"/>
                  <a:pt x="33065" y="38480"/>
                  <a:pt x="35089" y="38171"/>
                </a:cubicBezTo>
                <a:cubicBezTo>
                  <a:pt x="35482" y="38111"/>
                  <a:pt x="35874" y="38016"/>
                  <a:pt x="36255" y="37932"/>
                </a:cubicBezTo>
                <a:cubicBezTo>
                  <a:pt x="37267" y="37706"/>
                  <a:pt x="38291" y="37480"/>
                  <a:pt x="39351" y="37266"/>
                </a:cubicBezTo>
                <a:close/>
                <a:moveTo>
                  <a:pt x="56044" y="37909"/>
                </a:moveTo>
                <a:cubicBezTo>
                  <a:pt x="56115" y="38075"/>
                  <a:pt x="56151" y="38171"/>
                  <a:pt x="56186" y="38230"/>
                </a:cubicBezTo>
                <a:cubicBezTo>
                  <a:pt x="56163" y="38302"/>
                  <a:pt x="56163" y="38349"/>
                  <a:pt x="56127" y="38361"/>
                </a:cubicBezTo>
                <a:cubicBezTo>
                  <a:pt x="55936" y="38480"/>
                  <a:pt x="55758" y="38623"/>
                  <a:pt x="55544" y="38683"/>
                </a:cubicBezTo>
                <a:cubicBezTo>
                  <a:pt x="52317" y="39516"/>
                  <a:pt x="49090" y="40326"/>
                  <a:pt x="45864" y="41147"/>
                </a:cubicBezTo>
                <a:cubicBezTo>
                  <a:pt x="45780" y="41159"/>
                  <a:pt x="45709" y="41159"/>
                  <a:pt x="45590" y="41171"/>
                </a:cubicBezTo>
                <a:cubicBezTo>
                  <a:pt x="45542" y="40945"/>
                  <a:pt x="45483" y="40754"/>
                  <a:pt x="45447" y="40564"/>
                </a:cubicBezTo>
                <a:cubicBezTo>
                  <a:pt x="48995" y="39683"/>
                  <a:pt x="52507" y="38790"/>
                  <a:pt x="56044" y="37909"/>
                </a:cubicBezTo>
                <a:close/>
                <a:moveTo>
                  <a:pt x="44852" y="40838"/>
                </a:moveTo>
                <a:cubicBezTo>
                  <a:pt x="44935" y="40980"/>
                  <a:pt x="45007" y="41111"/>
                  <a:pt x="45090" y="41266"/>
                </a:cubicBezTo>
                <a:cubicBezTo>
                  <a:pt x="45005" y="41333"/>
                  <a:pt x="44929" y="41369"/>
                  <a:pt x="44861" y="41369"/>
                </a:cubicBezTo>
                <a:cubicBezTo>
                  <a:pt x="44796" y="41369"/>
                  <a:pt x="44737" y="41336"/>
                  <a:pt x="44685" y="41266"/>
                </a:cubicBezTo>
                <a:cubicBezTo>
                  <a:pt x="44578" y="41100"/>
                  <a:pt x="44554" y="40945"/>
                  <a:pt x="44852" y="40838"/>
                </a:cubicBezTo>
                <a:close/>
                <a:moveTo>
                  <a:pt x="42054" y="35313"/>
                </a:moveTo>
                <a:cubicBezTo>
                  <a:pt x="42197" y="35956"/>
                  <a:pt x="42435" y="36516"/>
                  <a:pt x="42268" y="37147"/>
                </a:cubicBezTo>
                <a:cubicBezTo>
                  <a:pt x="42244" y="37278"/>
                  <a:pt x="42316" y="37516"/>
                  <a:pt x="42423" y="37587"/>
                </a:cubicBezTo>
                <a:cubicBezTo>
                  <a:pt x="42709" y="37813"/>
                  <a:pt x="42768" y="38123"/>
                  <a:pt x="42863" y="38421"/>
                </a:cubicBezTo>
                <a:cubicBezTo>
                  <a:pt x="43090" y="39123"/>
                  <a:pt x="43328" y="39826"/>
                  <a:pt x="43566" y="40516"/>
                </a:cubicBezTo>
                <a:cubicBezTo>
                  <a:pt x="43697" y="40897"/>
                  <a:pt x="43852" y="41254"/>
                  <a:pt x="44018" y="41611"/>
                </a:cubicBezTo>
                <a:cubicBezTo>
                  <a:pt x="43744" y="41278"/>
                  <a:pt x="43494" y="40933"/>
                  <a:pt x="43399" y="40492"/>
                </a:cubicBezTo>
                <a:cubicBezTo>
                  <a:pt x="43316" y="40123"/>
                  <a:pt x="43197" y="39778"/>
                  <a:pt x="42911" y="39492"/>
                </a:cubicBezTo>
                <a:lnTo>
                  <a:pt x="42911" y="39492"/>
                </a:lnTo>
                <a:cubicBezTo>
                  <a:pt x="42863" y="39921"/>
                  <a:pt x="42899" y="40087"/>
                  <a:pt x="43221" y="40730"/>
                </a:cubicBezTo>
                <a:cubicBezTo>
                  <a:pt x="43435" y="41135"/>
                  <a:pt x="43637" y="41516"/>
                  <a:pt x="43864" y="41933"/>
                </a:cubicBezTo>
                <a:cubicBezTo>
                  <a:pt x="43554" y="41778"/>
                  <a:pt x="43399" y="41611"/>
                  <a:pt x="43256" y="41278"/>
                </a:cubicBezTo>
                <a:cubicBezTo>
                  <a:pt x="43078" y="40873"/>
                  <a:pt x="42887" y="40457"/>
                  <a:pt x="42673" y="40052"/>
                </a:cubicBezTo>
                <a:cubicBezTo>
                  <a:pt x="42435" y="39599"/>
                  <a:pt x="42316" y="39099"/>
                  <a:pt x="42232" y="38599"/>
                </a:cubicBezTo>
                <a:lnTo>
                  <a:pt x="42232" y="38599"/>
                </a:lnTo>
                <a:cubicBezTo>
                  <a:pt x="42363" y="38611"/>
                  <a:pt x="42470" y="38611"/>
                  <a:pt x="42601" y="38635"/>
                </a:cubicBezTo>
                <a:cubicBezTo>
                  <a:pt x="42625" y="38290"/>
                  <a:pt x="42387" y="38337"/>
                  <a:pt x="42185" y="38313"/>
                </a:cubicBezTo>
                <a:cubicBezTo>
                  <a:pt x="42197" y="37837"/>
                  <a:pt x="42113" y="37409"/>
                  <a:pt x="41828" y="36992"/>
                </a:cubicBezTo>
                <a:cubicBezTo>
                  <a:pt x="41697" y="36801"/>
                  <a:pt x="41708" y="36492"/>
                  <a:pt x="41708" y="36230"/>
                </a:cubicBezTo>
                <a:cubicBezTo>
                  <a:pt x="41708" y="35992"/>
                  <a:pt x="41768" y="35754"/>
                  <a:pt x="41828" y="35515"/>
                </a:cubicBezTo>
                <a:cubicBezTo>
                  <a:pt x="41839" y="35456"/>
                  <a:pt x="41911" y="35432"/>
                  <a:pt x="42054" y="35313"/>
                </a:cubicBezTo>
                <a:close/>
                <a:moveTo>
                  <a:pt x="11279" y="31421"/>
                </a:moveTo>
                <a:cubicBezTo>
                  <a:pt x="11316" y="31421"/>
                  <a:pt x="11363" y="31432"/>
                  <a:pt x="11443" y="31432"/>
                </a:cubicBezTo>
                <a:cubicBezTo>
                  <a:pt x="11514" y="31586"/>
                  <a:pt x="11550" y="31765"/>
                  <a:pt x="11609" y="31944"/>
                </a:cubicBezTo>
                <a:cubicBezTo>
                  <a:pt x="12193" y="33884"/>
                  <a:pt x="12788" y="35837"/>
                  <a:pt x="13384" y="37766"/>
                </a:cubicBezTo>
                <a:cubicBezTo>
                  <a:pt x="13514" y="38218"/>
                  <a:pt x="13657" y="38671"/>
                  <a:pt x="13753" y="39135"/>
                </a:cubicBezTo>
                <a:cubicBezTo>
                  <a:pt x="13800" y="39302"/>
                  <a:pt x="13741" y="39480"/>
                  <a:pt x="13729" y="39659"/>
                </a:cubicBezTo>
                <a:cubicBezTo>
                  <a:pt x="13693" y="39659"/>
                  <a:pt x="13657" y="39671"/>
                  <a:pt x="13610" y="39671"/>
                </a:cubicBezTo>
                <a:cubicBezTo>
                  <a:pt x="13514" y="39409"/>
                  <a:pt x="13431" y="39135"/>
                  <a:pt x="13324" y="38837"/>
                </a:cubicBezTo>
                <a:cubicBezTo>
                  <a:pt x="12979" y="39171"/>
                  <a:pt x="13276" y="39504"/>
                  <a:pt x="13229" y="39861"/>
                </a:cubicBezTo>
                <a:cubicBezTo>
                  <a:pt x="11169" y="40873"/>
                  <a:pt x="8895" y="41230"/>
                  <a:pt x="6645" y="41873"/>
                </a:cubicBezTo>
                <a:cubicBezTo>
                  <a:pt x="6537" y="41492"/>
                  <a:pt x="6454" y="41147"/>
                  <a:pt x="6347" y="40802"/>
                </a:cubicBezTo>
                <a:cubicBezTo>
                  <a:pt x="6240" y="40457"/>
                  <a:pt x="6180" y="40099"/>
                  <a:pt x="6002" y="39802"/>
                </a:cubicBezTo>
                <a:cubicBezTo>
                  <a:pt x="5954" y="39826"/>
                  <a:pt x="5930" y="39826"/>
                  <a:pt x="5883" y="39837"/>
                </a:cubicBezTo>
                <a:cubicBezTo>
                  <a:pt x="5894" y="40040"/>
                  <a:pt x="5894" y="40254"/>
                  <a:pt x="5942" y="40457"/>
                </a:cubicBezTo>
                <a:cubicBezTo>
                  <a:pt x="6014" y="40754"/>
                  <a:pt x="6133" y="41040"/>
                  <a:pt x="6228" y="41326"/>
                </a:cubicBezTo>
                <a:cubicBezTo>
                  <a:pt x="6299" y="41552"/>
                  <a:pt x="6347" y="41754"/>
                  <a:pt x="6168" y="41969"/>
                </a:cubicBezTo>
                <a:cubicBezTo>
                  <a:pt x="6161" y="41969"/>
                  <a:pt x="6153" y="41969"/>
                  <a:pt x="6146" y="41969"/>
                </a:cubicBezTo>
                <a:cubicBezTo>
                  <a:pt x="5868" y="41969"/>
                  <a:pt x="5822" y="41750"/>
                  <a:pt x="5764" y="41564"/>
                </a:cubicBezTo>
                <a:cubicBezTo>
                  <a:pt x="5097" y="39445"/>
                  <a:pt x="4513" y="37301"/>
                  <a:pt x="4109" y="35123"/>
                </a:cubicBezTo>
                <a:cubicBezTo>
                  <a:pt x="4037" y="34718"/>
                  <a:pt x="3954" y="34325"/>
                  <a:pt x="3870" y="33944"/>
                </a:cubicBezTo>
                <a:cubicBezTo>
                  <a:pt x="3847" y="33777"/>
                  <a:pt x="3847" y="33610"/>
                  <a:pt x="3835" y="33432"/>
                </a:cubicBezTo>
                <a:lnTo>
                  <a:pt x="3835" y="33432"/>
                </a:lnTo>
                <a:cubicBezTo>
                  <a:pt x="4204" y="33527"/>
                  <a:pt x="4228" y="33789"/>
                  <a:pt x="4263" y="34063"/>
                </a:cubicBezTo>
                <a:cubicBezTo>
                  <a:pt x="4501" y="34944"/>
                  <a:pt x="4704" y="35837"/>
                  <a:pt x="4942" y="36706"/>
                </a:cubicBezTo>
                <a:cubicBezTo>
                  <a:pt x="5121" y="37385"/>
                  <a:pt x="5359" y="38040"/>
                  <a:pt x="5633" y="38694"/>
                </a:cubicBezTo>
                <a:cubicBezTo>
                  <a:pt x="5418" y="36909"/>
                  <a:pt x="4823" y="35218"/>
                  <a:pt x="4466" y="33408"/>
                </a:cubicBezTo>
                <a:cubicBezTo>
                  <a:pt x="4692" y="33337"/>
                  <a:pt x="4882" y="33277"/>
                  <a:pt x="5073" y="33229"/>
                </a:cubicBezTo>
                <a:cubicBezTo>
                  <a:pt x="6121" y="32991"/>
                  <a:pt x="7145" y="32765"/>
                  <a:pt x="8192" y="32527"/>
                </a:cubicBezTo>
                <a:cubicBezTo>
                  <a:pt x="9240" y="32277"/>
                  <a:pt x="10252" y="31908"/>
                  <a:pt x="11228" y="31432"/>
                </a:cubicBezTo>
                <a:cubicBezTo>
                  <a:pt x="11244" y="31424"/>
                  <a:pt x="11260" y="31421"/>
                  <a:pt x="11279" y="31421"/>
                </a:cubicBezTo>
                <a:close/>
                <a:moveTo>
                  <a:pt x="64821" y="41379"/>
                </a:moveTo>
                <a:cubicBezTo>
                  <a:pt x="64966" y="41379"/>
                  <a:pt x="65114" y="41424"/>
                  <a:pt x="65271" y="41564"/>
                </a:cubicBezTo>
                <a:cubicBezTo>
                  <a:pt x="64343" y="41789"/>
                  <a:pt x="63462" y="42158"/>
                  <a:pt x="62446" y="42158"/>
                </a:cubicBezTo>
                <a:cubicBezTo>
                  <a:pt x="62224" y="42158"/>
                  <a:pt x="61995" y="42140"/>
                  <a:pt x="61759" y="42100"/>
                </a:cubicBezTo>
                <a:cubicBezTo>
                  <a:pt x="62199" y="42028"/>
                  <a:pt x="62509" y="41981"/>
                  <a:pt x="62818" y="41897"/>
                </a:cubicBezTo>
                <a:cubicBezTo>
                  <a:pt x="63330" y="41778"/>
                  <a:pt x="63842" y="41635"/>
                  <a:pt x="64342" y="41481"/>
                </a:cubicBezTo>
                <a:cubicBezTo>
                  <a:pt x="64500" y="41436"/>
                  <a:pt x="64658" y="41379"/>
                  <a:pt x="64821" y="41379"/>
                </a:cubicBezTo>
                <a:close/>
                <a:moveTo>
                  <a:pt x="75106" y="34563"/>
                </a:moveTo>
                <a:cubicBezTo>
                  <a:pt x="75177" y="34658"/>
                  <a:pt x="75225" y="34706"/>
                  <a:pt x="75225" y="34730"/>
                </a:cubicBezTo>
                <a:cubicBezTo>
                  <a:pt x="75201" y="34753"/>
                  <a:pt x="75189" y="34801"/>
                  <a:pt x="75165" y="34801"/>
                </a:cubicBezTo>
                <a:cubicBezTo>
                  <a:pt x="71807" y="35670"/>
                  <a:pt x="68474" y="36516"/>
                  <a:pt x="65128" y="37361"/>
                </a:cubicBezTo>
                <a:cubicBezTo>
                  <a:pt x="62818" y="37944"/>
                  <a:pt x="60532" y="38528"/>
                  <a:pt x="58234" y="39123"/>
                </a:cubicBezTo>
                <a:cubicBezTo>
                  <a:pt x="57365" y="39337"/>
                  <a:pt x="56496" y="39611"/>
                  <a:pt x="55639" y="39897"/>
                </a:cubicBezTo>
                <a:cubicBezTo>
                  <a:pt x="54091" y="40409"/>
                  <a:pt x="52507" y="40790"/>
                  <a:pt x="50900" y="41088"/>
                </a:cubicBezTo>
                <a:cubicBezTo>
                  <a:pt x="49340" y="41385"/>
                  <a:pt x="47793" y="41754"/>
                  <a:pt x="46245" y="42100"/>
                </a:cubicBezTo>
                <a:cubicBezTo>
                  <a:pt x="45935" y="42159"/>
                  <a:pt x="45638" y="42243"/>
                  <a:pt x="45280" y="42338"/>
                </a:cubicBezTo>
                <a:cubicBezTo>
                  <a:pt x="45292" y="42171"/>
                  <a:pt x="45292" y="42100"/>
                  <a:pt x="45304" y="41981"/>
                </a:cubicBezTo>
                <a:cubicBezTo>
                  <a:pt x="45471" y="41933"/>
                  <a:pt x="45638" y="41897"/>
                  <a:pt x="45804" y="41862"/>
                </a:cubicBezTo>
                <a:cubicBezTo>
                  <a:pt x="50638" y="40635"/>
                  <a:pt x="55472" y="39421"/>
                  <a:pt x="60294" y="38171"/>
                </a:cubicBezTo>
                <a:cubicBezTo>
                  <a:pt x="62735" y="37540"/>
                  <a:pt x="65152" y="36801"/>
                  <a:pt x="67593" y="36170"/>
                </a:cubicBezTo>
                <a:cubicBezTo>
                  <a:pt x="69319" y="35742"/>
                  <a:pt x="71069" y="35432"/>
                  <a:pt x="72808" y="35051"/>
                </a:cubicBezTo>
                <a:cubicBezTo>
                  <a:pt x="73570" y="34896"/>
                  <a:pt x="74332" y="34730"/>
                  <a:pt x="75106" y="34563"/>
                </a:cubicBezTo>
                <a:close/>
                <a:moveTo>
                  <a:pt x="78570" y="39552"/>
                </a:moveTo>
                <a:cubicBezTo>
                  <a:pt x="77558" y="40099"/>
                  <a:pt x="76439" y="40361"/>
                  <a:pt x="75356" y="40683"/>
                </a:cubicBezTo>
                <a:cubicBezTo>
                  <a:pt x="74296" y="41016"/>
                  <a:pt x="73224" y="41278"/>
                  <a:pt x="72177" y="41623"/>
                </a:cubicBezTo>
                <a:cubicBezTo>
                  <a:pt x="72927" y="41588"/>
                  <a:pt x="73665" y="41397"/>
                  <a:pt x="74391" y="41195"/>
                </a:cubicBezTo>
                <a:cubicBezTo>
                  <a:pt x="75594" y="40838"/>
                  <a:pt x="76808" y="40480"/>
                  <a:pt x="78034" y="40123"/>
                </a:cubicBezTo>
                <a:cubicBezTo>
                  <a:pt x="78273" y="40052"/>
                  <a:pt x="78511" y="39992"/>
                  <a:pt x="78761" y="39945"/>
                </a:cubicBezTo>
                <a:cubicBezTo>
                  <a:pt x="78808" y="40052"/>
                  <a:pt x="78820" y="40111"/>
                  <a:pt x="78856" y="40207"/>
                </a:cubicBezTo>
                <a:cubicBezTo>
                  <a:pt x="75939" y="41278"/>
                  <a:pt x="72962" y="42040"/>
                  <a:pt x="69926" y="42540"/>
                </a:cubicBezTo>
                <a:cubicBezTo>
                  <a:pt x="69891" y="42481"/>
                  <a:pt x="69879" y="42433"/>
                  <a:pt x="69867" y="42373"/>
                </a:cubicBezTo>
                <a:cubicBezTo>
                  <a:pt x="69998" y="42302"/>
                  <a:pt x="70141" y="42231"/>
                  <a:pt x="70319" y="42100"/>
                </a:cubicBezTo>
                <a:lnTo>
                  <a:pt x="70319" y="42100"/>
                </a:lnTo>
                <a:cubicBezTo>
                  <a:pt x="70200" y="42112"/>
                  <a:pt x="70129" y="42123"/>
                  <a:pt x="70057" y="42123"/>
                </a:cubicBezTo>
                <a:cubicBezTo>
                  <a:pt x="69962" y="42123"/>
                  <a:pt x="69879" y="42147"/>
                  <a:pt x="69760" y="42147"/>
                </a:cubicBezTo>
                <a:cubicBezTo>
                  <a:pt x="69712" y="42028"/>
                  <a:pt x="69676" y="41921"/>
                  <a:pt x="69641" y="41814"/>
                </a:cubicBezTo>
                <a:cubicBezTo>
                  <a:pt x="69593" y="41623"/>
                  <a:pt x="69545" y="41445"/>
                  <a:pt x="69510" y="41278"/>
                </a:cubicBezTo>
                <a:cubicBezTo>
                  <a:pt x="69938" y="41040"/>
                  <a:pt x="77594" y="39599"/>
                  <a:pt x="78570" y="39552"/>
                </a:cubicBezTo>
                <a:close/>
                <a:moveTo>
                  <a:pt x="78880" y="34623"/>
                </a:moveTo>
                <a:cubicBezTo>
                  <a:pt x="78796" y="34825"/>
                  <a:pt x="78761" y="34968"/>
                  <a:pt x="78689" y="35015"/>
                </a:cubicBezTo>
                <a:cubicBezTo>
                  <a:pt x="78463" y="35158"/>
                  <a:pt x="78249" y="35301"/>
                  <a:pt x="77987" y="35373"/>
                </a:cubicBezTo>
                <a:cubicBezTo>
                  <a:pt x="75487" y="36075"/>
                  <a:pt x="72986" y="36789"/>
                  <a:pt x="70474" y="37420"/>
                </a:cubicBezTo>
                <a:cubicBezTo>
                  <a:pt x="67331" y="38230"/>
                  <a:pt x="64199" y="39004"/>
                  <a:pt x="61044" y="39766"/>
                </a:cubicBezTo>
                <a:cubicBezTo>
                  <a:pt x="59699" y="40087"/>
                  <a:pt x="58330" y="40338"/>
                  <a:pt x="56996" y="40671"/>
                </a:cubicBezTo>
                <a:cubicBezTo>
                  <a:pt x="56365" y="40814"/>
                  <a:pt x="55746" y="40957"/>
                  <a:pt x="55115" y="41076"/>
                </a:cubicBezTo>
                <a:cubicBezTo>
                  <a:pt x="54877" y="41111"/>
                  <a:pt x="54662" y="41230"/>
                  <a:pt x="54424" y="41314"/>
                </a:cubicBezTo>
                <a:cubicBezTo>
                  <a:pt x="54273" y="41364"/>
                  <a:pt x="54112" y="41441"/>
                  <a:pt x="53966" y="41441"/>
                </a:cubicBezTo>
                <a:cubicBezTo>
                  <a:pt x="53939" y="41441"/>
                  <a:pt x="53914" y="41438"/>
                  <a:pt x="53889" y="41433"/>
                </a:cubicBezTo>
                <a:cubicBezTo>
                  <a:pt x="53788" y="41406"/>
                  <a:pt x="53690" y="41395"/>
                  <a:pt x="53594" y="41395"/>
                </a:cubicBezTo>
                <a:cubicBezTo>
                  <a:pt x="53349" y="41395"/>
                  <a:pt x="53116" y="41465"/>
                  <a:pt x="52877" y="41516"/>
                </a:cubicBezTo>
                <a:cubicBezTo>
                  <a:pt x="51972" y="41731"/>
                  <a:pt x="51079" y="41969"/>
                  <a:pt x="50174" y="42159"/>
                </a:cubicBezTo>
                <a:cubicBezTo>
                  <a:pt x="49257" y="42362"/>
                  <a:pt x="48316" y="42528"/>
                  <a:pt x="47388" y="42719"/>
                </a:cubicBezTo>
                <a:cubicBezTo>
                  <a:pt x="47126" y="42778"/>
                  <a:pt x="46876" y="42862"/>
                  <a:pt x="46614" y="42921"/>
                </a:cubicBezTo>
                <a:cubicBezTo>
                  <a:pt x="46471" y="42945"/>
                  <a:pt x="46340" y="42945"/>
                  <a:pt x="46185" y="42957"/>
                </a:cubicBezTo>
                <a:lnTo>
                  <a:pt x="46138" y="42826"/>
                </a:lnTo>
                <a:cubicBezTo>
                  <a:pt x="49448" y="42040"/>
                  <a:pt x="52805" y="41481"/>
                  <a:pt x="56079" y="40540"/>
                </a:cubicBezTo>
                <a:cubicBezTo>
                  <a:pt x="56353" y="40504"/>
                  <a:pt x="56639" y="40504"/>
                  <a:pt x="56901" y="40445"/>
                </a:cubicBezTo>
                <a:cubicBezTo>
                  <a:pt x="60056" y="39659"/>
                  <a:pt x="63211" y="38897"/>
                  <a:pt x="66331" y="38063"/>
                </a:cubicBezTo>
                <a:cubicBezTo>
                  <a:pt x="68879" y="37385"/>
                  <a:pt x="71391" y="36611"/>
                  <a:pt x="73927" y="35873"/>
                </a:cubicBezTo>
                <a:cubicBezTo>
                  <a:pt x="74772" y="35623"/>
                  <a:pt x="75629" y="35361"/>
                  <a:pt x="76487" y="35134"/>
                </a:cubicBezTo>
                <a:cubicBezTo>
                  <a:pt x="77249" y="34944"/>
                  <a:pt x="78011" y="34801"/>
                  <a:pt x="78880" y="34623"/>
                </a:cubicBezTo>
                <a:close/>
                <a:moveTo>
                  <a:pt x="14550" y="42076"/>
                </a:moveTo>
                <a:cubicBezTo>
                  <a:pt x="14646" y="42504"/>
                  <a:pt x="14717" y="42838"/>
                  <a:pt x="14848" y="43290"/>
                </a:cubicBezTo>
                <a:cubicBezTo>
                  <a:pt x="14407" y="42993"/>
                  <a:pt x="14324" y="42588"/>
                  <a:pt x="14550" y="42076"/>
                </a:cubicBezTo>
                <a:close/>
                <a:moveTo>
                  <a:pt x="78904" y="40564"/>
                </a:moveTo>
                <a:cubicBezTo>
                  <a:pt x="78927" y="40564"/>
                  <a:pt x="78975" y="40588"/>
                  <a:pt x="79046" y="40611"/>
                </a:cubicBezTo>
                <a:lnTo>
                  <a:pt x="79046" y="41100"/>
                </a:lnTo>
                <a:cubicBezTo>
                  <a:pt x="76046" y="41826"/>
                  <a:pt x="73093" y="42719"/>
                  <a:pt x="70033" y="43338"/>
                </a:cubicBezTo>
                <a:cubicBezTo>
                  <a:pt x="69986" y="43040"/>
                  <a:pt x="70057" y="42874"/>
                  <a:pt x="70283" y="42802"/>
                </a:cubicBezTo>
                <a:cubicBezTo>
                  <a:pt x="70403" y="42754"/>
                  <a:pt x="70534" y="42719"/>
                  <a:pt x="70664" y="42707"/>
                </a:cubicBezTo>
                <a:cubicBezTo>
                  <a:pt x="72653" y="42481"/>
                  <a:pt x="74522" y="41873"/>
                  <a:pt x="76403" y="41290"/>
                </a:cubicBezTo>
                <a:cubicBezTo>
                  <a:pt x="77237" y="41040"/>
                  <a:pt x="78070" y="40802"/>
                  <a:pt x="78904" y="40564"/>
                </a:cubicBezTo>
                <a:close/>
                <a:moveTo>
                  <a:pt x="78962" y="41345"/>
                </a:moveTo>
                <a:cubicBezTo>
                  <a:pt x="79105" y="41345"/>
                  <a:pt x="79245" y="41388"/>
                  <a:pt x="79380" y="41516"/>
                </a:cubicBezTo>
                <a:cubicBezTo>
                  <a:pt x="79273" y="41850"/>
                  <a:pt x="78975" y="41921"/>
                  <a:pt x="78701" y="41921"/>
                </a:cubicBezTo>
                <a:cubicBezTo>
                  <a:pt x="78661" y="41920"/>
                  <a:pt x="78622" y="41919"/>
                  <a:pt x="78582" y="41919"/>
                </a:cubicBezTo>
                <a:cubicBezTo>
                  <a:pt x="77852" y="41919"/>
                  <a:pt x="77164" y="42121"/>
                  <a:pt x="76475" y="42290"/>
                </a:cubicBezTo>
                <a:cubicBezTo>
                  <a:pt x="74986" y="42647"/>
                  <a:pt x="73498" y="43016"/>
                  <a:pt x="71998" y="43362"/>
                </a:cubicBezTo>
                <a:cubicBezTo>
                  <a:pt x="71836" y="43402"/>
                  <a:pt x="71671" y="43416"/>
                  <a:pt x="71504" y="43416"/>
                </a:cubicBezTo>
                <a:cubicBezTo>
                  <a:pt x="71375" y="43416"/>
                  <a:pt x="71246" y="43408"/>
                  <a:pt x="71117" y="43397"/>
                </a:cubicBezTo>
                <a:cubicBezTo>
                  <a:pt x="71266" y="43269"/>
                  <a:pt x="71426" y="43213"/>
                  <a:pt x="71596" y="43213"/>
                </a:cubicBezTo>
                <a:cubicBezTo>
                  <a:pt x="71725" y="43213"/>
                  <a:pt x="71859" y="43246"/>
                  <a:pt x="71998" y="43302"/>
                </a:cubicBezTo>
                <a:cubicBezTo>
                  <a:pt x="72474" y="42885"/>
                  <a:pt x="73081" y="42778"/>
                  <a:pt x="73665" y="42635"/>
                </a:cubicBezTo>
                <a:cubicBezTo>
                  <a:pt x="75272" y="42231"/>
                  <a:pt x="76891" y="41826"/>
                  <a:pt x="78511" y="41433"/>
                </a:cubicBezTo>
                <a:cubicBezTo>
                  <a:pt x="78662" y="41391"/>
                  <a:pt x="78813" y="41345"/>
                  <a:pt x="78962" y="41345"/>
                </a:cubicBezTo>
                <a:close/>
                <a:moveTo>
                  <a:pt x="13812" y="40326"/>
                </a:moveTo>
                <a:lnTo>
                  <a:pt x="13907" y="40457"/>
                </a:lnTo>
                <a:cubicBezTo>
                  <a:pt x="13098" y="41171"/>
                  <a:pt x="12026" y="41433"/>
                  <a:pt x="11145" y="42040"/>
                </a:cubicBezTo>
                <a:cubicBezTo>
                  <a:pt x="12324" y="41981"/>
                  <a:pt x="13348" y="41397"/>
                  <a:pt x="14419" y="40980"/>
                </a:cubicBezTo>
                <a:lnTo>
                  <a:pt x="14419" y="40980"/>
                </a:lnTo>
                <a:cubicBezTo>
                  <a:pt x="14205" y="41457"/>
                  <a:pt x="13788" y="41742"/>
                  <a:pt x="13336" y="41885"/>
                </a:cubicBezTo>
                <a:cubicBezTo>
                  <a:pt x="12193" y="42278"/>
                  <a:pt x="11050" y="42647"/>
                  <a:pt x="9871" y="42957"/>
                </a:cubicBezTo>
                <a:cubicBezTo>
                  <a:pt x="8812" y="43231"/>
                  <a:pt x="7716" y="43409"/>
                  <a:pt x="6645" y="43624"/>
                </a:cubicBezTo>
                <a:cubicBezTo>
                  <a:pt x="6563" y="43641"/>
                  <a:pt x="6479" y="43660"/>
                  <a:pt x="6400" y="43660"/>
                </a:cubicBezTo>
                <a:cubicBezTo>
                  <a:pt x="6260" y="43660"/>
                  <a:pt x="6133" y="43601"/>
                  <a:pt x="6049" y="43374"/>
                </a:cubicBezTo>
                <a:cubicBezTo>
                  <a:pt x="7359" y="43243"/>
                  <a:pt x="8609" y="42874"/>
                  <a:pt x="9812" y="42314"/>
                </a:cubicBezTo>
                <a:lnTo>
                  <a:pt x="9812" y="42314"/>
                </a:lnTo>
                <a:cubicBezTo>
                  <a:pt x="9574" y="42350"/>
                  <a:pt x="9323" y="42362"/>
                  <a:pt x="9085" y="42409"/>
                </a:cubicBezTo>
                <a:cubicBezTo>
                  <a:pt x="8514" y="42540"/>
                  <a:pt x="7954" y="42695"/>
                  <a:pt x="7371" y="42814"/>
                </a:cubicBezTo>
                <a:cubicBezTo>
                  <a:pt x="6942" y="42897"/>
                  <a:pt x="6502" y="42957"/>
                  <a:pt x="6073" y="43005"/>
                </a:cubicBezTo>
                <a:cubicBezTo>
                  <a:pt x="5966" y="43005"/>
                  <a:pt x="5871" y="42909"/>
                  <a:pt x="5764" y="42874"/>
                </a:cubicBezTo>
                <a:cubicBezTo>
                  <a:pt x="5764" y="42826"/>
                  <a:pt x="5775" y="42790"/>
                  <a:pt x="5775" y="42754"/>
                </a:cubicBezTo>
                <a:cubicBezTo>
                  <a:pt x="5942" y="42707"/>
                  <a:pt x="6085" y="42671"/>
                  <a:pt x="6252" y="42635"/>
                </a:cubicBezTo>
                <a:cubicBezTo>
                  <a:pt x="7418" y="42362"/>
                  <a:pt x="8585" y="42147"/>
                  <a:pt x="9740" y="41814"/>
                </a:cubicBezTo>
                <a:cubicBezTo>
                  <a:pt x="10955" y="41469"/>
                  <a:pt x="12252" y="41266"/>
                  <a:pt x="13348" y="40516"/>
                </a:cubicBezTo>
                <a:cubicBezTo>
                  <a:pt x="13491" y="40433"/>
                  <a:pt x="13669" y="40385"/>
                  <a:pt x="13812" y="40326"/>
                </a:cubicBezTo>
                <a:close/>
                <a:moveTo>
                  <a:pt x="24325" y="27884"/>
                </a:moveTo>
                <a:cubicBezTo>
                  <a:pt x="24409" y="28229"/>
                  <a:pt x="24492" y="28538"/>
                  <a:pt x="24575" y="28908"/>
                </a:cubicBezTo>
                <a:cubicBezTo>
                  <a:pt x="24480" y="28902"/>
                  <a:pt x="24388" y="28902"/>
                  <a:pt x="24297" y="28902"/>
                </a:cubicBezTo>
                <a:cubicBezTo>
                  <a:pt x="24206" y="28902"/>
                  <a:pt x="24117" y="28902"/>
                  <a:pt x="24028" y="28896"/>
                </a:cubicBezTo>
                <a:cubicBezTo>
                  <a:pt x="23958" y="28889"/>
                  <a:pt x="23890" y="28885"/>
                  <a:pt x="23823" y="28885"/>
                </a:cubicBezTo>
                <a:cubicBezTo>
                  <a:pt x="23435" y="28885"/>
                  <a:pt x="23103" y="29009"/>
                  <a:pt x="22849" y="29324"/>
                </a:cubicBezTo>
                <a:cubicBezTo>
                  <a:pt x="22679" y="29537"/>
                  <a:pt x="22497" y="29658"/>
                  <a:pt x="22263" y="29658"/>
                </a:cubicBezTo>
                <a:cubicBezTo>
                  <a:pt x="22170" y="29658"/>
                  <a:pt x="22068" y="29639"/>
                  <a:pt x="21956" y="29598"/>
                </a:cubicBezTo>
                <a:cubicBezTo>
                  <a:pt x="21813" y="29539"/>
                  <a:pt x="21635" y="29562"/>
                  <a:pt x="21396" y="29550"/>
                </a:cubicBezTo>
                <a:cubicBezTo>
                  <a:pt x="21254" y="29705"/>
                  <a:pt x="21075" y="29860"/>
                  <a:pt x="20932" y="30039"/>
                </a:cubicBezTo>
                <a:cubicBezTo>
                  <a:pt x="20680" y="30359"/>
                  <a:pt x="20380" y="30544"/>
                  <a:pt x="20008" y="30544"/>
                </a:cubicBezTo>
                <a:cubicBezTo>
                  <a:pt x="19923" y="30544"/>
                  <a:pt x="19834" y="30535"/>
                  <a:pt x="19741" y="30515"/>
                </a:cubicBezTo>
                <a:cubicBezTo>
                  <a:pt x="19468" y="30455"/>
                  <a:pt x="19182" y="30432"/>
                  <a:pt x="18908" y="30396"/>
                </a:cubicBezTo>
                <a:cubicBezTo>
                  <a:pt x="18827" y="30388"/>
                  <a:pt x="18747" y="30384"/>
                  <a:pt x="18669" y="30384"/>
                </a:cubicBezTo>
                <a:cubicBezTo>
                  <a:pt x="18370" y="30384"/>
                  <a:pt x="18104" y="30455"/>
                  <a:pt x="17944" y="30729"/>
                </a:cubicBezTo>
                <a:cubicBezTo>
                  <a:pt x="17733" y="31075"/>
                  <a:pt x="17450" y="31206"/>
                  <a:pt x="17129" y="31206"/>
                </a:cubicBezTo>
                <a:cubicBezTo>
                  <a:pt x="16997" y="31206"/>
                  <a:pt x="16859" y="31184"/>
                  <a:pt x="16717" y="31146"/>
                </a:cubicBezTo>
                <a:cubicBezTo>
                  <a:pt x="16609" y="31115"/>
                  <a:pt x="16508" y="31101"/>
                  <a:pt x="16413" y="31101"/>
                </a:cubicBezTo>
                <a:cubicBezTo>
                  <a:pt x="16031" y="31101"/>
                  <a:pt x="15756" y="31336"/>
                  <a:pt x="15527" y="31670"/>
                </a:cubicBezTo>
                <a:cubicBezTo>
                  <a:pt x="15491" y="31706"/>
                  <a:pt x="15515" y="31801"/>
                  <a:pt x="15515" y="31872"/>
                </a:cubicBezTo>
                <a:cubicBezTo>
                  <a:pt x="15610" y="31801"/>
                  <a:pt x="15765" y="31753"/>
                  <a:pt x="15753" y="31694"/>
                </a:cubicBezTo>
                <a:cubicBezTo>
                  <a:pt x="15928" y="31444"/>
                  <a:pt x="16132" y="31345"/>
                  <a:pt x="16373" y="31345"/>
                </a:cubicBezTo>
                <a:cubicBezTo>
                  <a:pt x="16476" y="31345"/>
                  <a:pt x="16587" y="31364"/>
                  <a:pt x="16705" y="31396"/>
                </a:cubicBezTo>
                <a:cubicBezTo>
                  <a:pt x="16845" y="31431"/>
                  <a:pt x="17003" y="31453"/>
                  <a:pt x="17153" y="31453"/>
                </a:cubicBezTo>
                <a:cubicBezTo>
                  <a:pt x="17208" y="31453"/>
                  <a:pt x="17262" y="31450"/>
                  <a:pt x="17313" y="31444"/>
                </a:cubicBezTo>
                <a:cubicBezTo>
                  <a:pt x="17491" y="31408"/>
                  <a:pt x="17694" y="31325"/>
                  <a:pt x="17789" y="31194"/>
                </a:cubicBezTo>
                <a:cubicBezTo>
                  <a:pt x="18054" y="30791"/>
                  <a:pt x="18399" y="30672"/>
                  <a:pt x="18784" y="30672"/>
                </a:cubicBezTo>
                <a:cubicBezTo>
                  <a:pt x="18935" y="30672"/>
                  <a:pt x="19092" y="30690"/>
                  <a:pt x="19253" y="30717"/>
                </a:cubicBezTo>
                <a:cubicBezTo>
                  <a:pt x="19460" y="30742"/>
                  <a:pt x="19672" y="30778"/>
                  <a:pt x="19878" y="30778"/>
                </a:cubicBezTo>
                <a:cubicBezTo>
                  <a:pt x="19969" y="30778"/>
                  <a:pt x="20059" y="30771"/>
                  <a:pt x="20146" y="30753"/>
                </a:cubicBezTo>
                <a:cubicBezTo>
                  <a:pt x="20396" y="30717"/>
                  <a:pt x="20718" y="30574"/>
                  <a:pt x="20861" y="30384"/>
                </a:cubicBezTo>
                <a:cubicBezTo>
                  <a:pt x="21131" y="29988"/>
                  <a:pt x="21435" y="29803"/>
                  <a:pt x="21814" y="29803"/>
                </a:cubicBezTo>
                <a:cubicBezTo>
                  <a:pt x="21936" y="29803"/>
                  <a:pt x="22066" y="29822"/>
                  <a:pt x="22206" y="29860"/>
                </a:cubicBezTo>
                <a:cubicBezTo>
                  <a:pt x="22301" y="29884"/>
                  <a:pt x="22408" y="29896"/>
                  <a:pt x="22551" y="29908"/>
                </a:cubicBezTo>
                <a:cubicBezTo>
                  <a:pt x="22718" y="29765"/>
                  <a:pt x="22920" y="29598"/>
                  <a:pt x="23099" y="29420"/>
                </a:cubicBezTo>
                <a:cubicBezTo>
                  <a:pt x="23260" y="29259"/>
                  <a:pt x="23434" y="29178"/>
                  <a:pt x="23631" y="29178"/>
                </a:cubicBezTo>
                <a:cubicBezTo>
                  <a:pt x="23697" y="29178"/>
                  <a:pt x="23766" y="29187"/>
                  <a:pt x="23837" y="29205"/>
                </a:cubicBezTo>
                <a:cubicBezTo>
                  <a:pt x="24111" y="29265"/>
                  <a:pt x="24385" y="29348"/>
                  <a:pt x="24706" y="29420"/>
                </a:cubicBezTo>
                <a:cubicBezTo>
                  <a:pt x="24861" y="29955"/>
                  <a:pt x="24992" y="30503"/>
                  <a:pt x="25123" y="31051"/>
                </a:cubicBezTo>
                <a:cubicBezTo>
                  <a:pt x="25302" y="31753"/>
                  <a:pt x="25504" y="32456"/>
                  <a:pt x="25897" y="33063"/>
                </a:cubicBezTo>
                <a:cubicBezTo>
                  <a:pt x="26052" y="33289"/>
                  <a:pt x="26052" y="33599"/>
                  <a:pt x="26135" y="33872"/>
                </a:cubicBezTo>
                <a:cubicBezTo>
                  <a:pt x="26230" y="34111"/>
                  <a:pt x="26314" y="34372"/>
                  <a:pt x="26480" y="34551"/>
                </a:cubicBezTo>
                <a:cubicBezTo>
                  <a:pt x="26671" y="34765"/>
                  <a:pt x="26814" y="34968"/>
                  <a:pt x="26849" y="35242"/>
                </a:cubicBezTo>
                <a:cubicBezTo>
                  <a:pt x="26969" y="35837"/>
                  <a:pt x="27076" y="36432"/>
                  <a:pt x="27171" y="37028"/>
                </a:cubicBezTo>
                <a:cubicBezTo>
                  <a:pt x="27266" y="37647"/>
                  <a:pt x="27373" y="38254"/>
                  <a:pt x="27707" y="38814"/>
                </a:cubicBezTo>
                <a:cubicBezTo>
                  <a:pt x="27885" y="39111"/>
                  <a:pt x="27838" y="39385"/>
                  <a:pt x="27647" y="39659"/>
                </a:cubicBezTo>
                <a:cubicBezTo>
                  <a:pt x="27540" y="39802"/>
                  <a:pt x="27421" y="39957"/>
                  <a:pt x="27302" y="40099"/>
                </a:cubicBezTo>
                <a:cubicBezTo>
                  <a:pt x="27160" y="40192"/>
                  <a:pt x="27014" y="40229"/>
                  <a:pt x="26861" y="40229"/>
                </a:cubicBezTo>
                <a:cubicBezTo>
                  <a:pt x="26758" y="40229"/>
                  <a:pt x="26651" y="40212"/>
                  <a:pt x="26540" y="40183"/>
                </a:cubicBezTo>
                <a:cubicBezTo>
                  <a:pt x="26242" y="40099"/>
                  <a:pt x="25921" y="40040"/>
                  <a:pt x="25599" y="40004"/>
                </a:cubicBezTo>
                <a:cubicBezTo>
                  <a:pt x="25512" y="39992"/>
                  <a:pt x="25428" y="39985"/>
                  <a:pt x="25347" y="39985"/>
                </a:cubicBezTo>
                <a:cubicBezTo>
                  <a:pt x="25029" y="39985"/>
                  <a:pt x="24756" y="40089"/>
                  <a:pt x="24528" y="40373"/>
                </a:cubicBezTo>
                <a:cubicBezTo>
                  <a:pt x="24337" y="40599"/>
                  <a:pt x="24099" y="40778"/>
                  <a:pt x="23873" y="40980"/>
                </a:cubicBezTo>
                <a:cubicBezTo>
                  <a:pt x="23456" y="40957"/>
                  <a:pt x="23075" y="40957"/>
                  <a:pt x="22718" y="40873"/>
                </a:cubicBezTo>
                <a:cubicBezTo>
                  <a:pt x="22588" y="40843"/>
                  <a:pt x="22463" y="40827"/>
                  <a:pt x="22345" y="40827"/>
                </a:cubicBezTo>
                <a:cubicBezTo>
                  <a:pt x="21998" y="40827"/>
                  <a:pt x="21698" y="40961"/>
                  <a:pt x="21432" y="41254"/>
                </a:cubicBezTo>
                <a:cubicBezTo>
                  <a:pt x="21289" y="41409"/>
                  <a:pt x="21111" y="41564"/>
                  <a:pt x="20884" y="41754"/>
                </a:cubicBezTo>
                <a:cubicBezTo>
                  <a:pt x="20599" y="41671"/>
                  <a:pt x="20301" y="41611"/>
                  <a:pt x="20003" y="41492"/>
                </a:cubicBezTo>
                <a:cubicBezTo>
                  <a:pt x="19884" y="41441"/>
                  <a:pt x="19770" y="41414"/>
                  <a:pt x="19663" y="41414"/>
                </a:cubicBezTo>
                <a:cubicBezTo>
                  <a:pt x="19471" y="41414"/>
                  <a:pt x="19299" y="41500"/>
                  <a:pt x="19146" y="41683"/>
                </a:cubicBezTo>
                <a:cubicBezTo>
                  <a:pt x="18929" y="41945"/>
                  <a:pt x="18644" y="42063"/>
                  <a:pt x="18352" y="42063"/>
                </a:cubicBezTo>
                <a:cubicBezTo>
                  <a:pt x="18260" y="42063"/>
                  <a:pt x="18166" y="42051"/>
                  <a:pt x="18075" y="42028"/>
                </a:cubicBezTo>
                <a:cubicBezTo>
                  <a:pt x="17879" y="41969"/>
                  <a:pt x="17687" y="41941"/>
                  <a:pt x="17495" y="41941"/>
                </a:cubicBezTo>
                <a:cubicBezTo>
                  <a:pt x="17220" y="41941"/>
                  <a:pt x="16945" y="41999"/>
                  <a:pt x="16658" y="42112"/>
                </a:cubicBezTo>
                <a:cubicBezTo>
                  <a:pt x="16491" y="41647"/>
                  <a:pt x="16336" y="41207"/>
                  <a:pt x="16193" y="40754"/>
                </a:cubicBezTo>
                <a:cubicBezTo>
                  <a:pt x="15574" y="38659"/>
                  <a:pt x="14967" y="36551"/>
                  <a:pt x="14336" y="34432"/>
                </a:cubicBezTo>
                <a:cubicBezTo>
                  <a:pt x="14276" y="34206"/>
                  <a:pt x="14288" y="33932"/>
                  <a:pt x="13919" y="33849"/>
                </a:cubicBezTo>
                <a:lnTo>
                  <a:pt x="13919" y="33849"/>
                </a:lnTo>
                <a:cubicBezTo>
                  <a:pt x="13967" y="34087"/>
                  <a:pt x="13991" y="34313"/>
                  <a:pt x="14050" y="34527"/>
                </a:cubicBezTo>
                <a:cubicBezTo>
                  <a:pt x="14646" y="36551"/>
                  <a:pt x="15265" y="38587"/>
                  <a:pt x="15860" y="40623"/>
                </a:cubicBezTo>
                <a:cubicBezTo>
                  <a:pt x="15979" y="40992"/>
                  <a:pt x="16074" y="41385"/>
                  <a:pt x="16170" y="41766"/>
                </a:cubicBezTo>
                <a:cubicBezTo>
                  <a:pt x="16277" y="42266"/>
                  <a:pt x="16241" y="42766"/>
                  <a:pt x="15955" y="43350"/>
                </a:cubicBezTo>
                <a:cubicBezTo>
                  <a:pt x="16217" y="43243"/>
                  <a:pt x="16336" y="43195"/>
                  <a:pt x="16467" y="43135"/>
                </a:cubicBezTo>
                <a:lnTo>
                  <a:pt x="16467" y="43135"/>
                </a:lnTo>
                <a:cubicBezTo>
                  <a:pt x="16574" y="43469"/>
                  <a:pt x="16646" y="43755"/>
                  <a:pt x="16217" y="43957"/>
                </a:cubicBezTo>
                <a:cubicBezTo>
                  <a:pt x="16122" y="43790"/>
                  <a:pt x="16039" y="43659"/>
                  <a:pt x="15991" y="43516"/>
                </a:cubicBezTo>
                <a:cubicBezTo>
                  <a:pt x="15836" y="43016"/>
                  <a:pt x="15681" y="42540"/>
                  <a:pt x="15574" y="42040"/>
                </a:cubicBezTo>
                <a:cubicBezTo>
                  <a:pt x="15515" y="41766"/>
                  <a:pt x="15515" y="41492"/>
                  <a:pt x="15515" y="41207"/>
                </a:cubicBezTo>
                <a:cubicBezTo>
                  <a:pt x="15527" y="40754"/>
                  <a:pt x="15467" y="40338"/>
                  <a:pt x="15122" y="40004"/>
                </a:cubicBezTo>
                <a:cubicBezTo>
                  <a:pt x="14812" y="39683"/>
                  <a:pt x="14681" y="39266"/>
                  <a:pt x="14574" y="38837"/>
                </a:cubicBezTo>
                <a:cubicBezTo>
                  <a:pt x="14110" y="36980"/>
                  <a:pt x="13622" y="35134"/>
                  <a:pt x="13145" y="33277"/>
                </a:cubicBezTo>
                <a:cubicBezTo>
                  <a:pt x="13086" y="33051"/>
                  <a:pt x="13026" y="32837"/>
                  <a:pt x="13003" y="32694"/>
                </a:cubicBezTo>
                <a:cubicBezTo>
                  <a:pt x="13310" y="32142"/>
                  <a:pt x="13670" y="31947"/>
                  <a:pt x="14055" y="31947"/>
                </a:cubicBezTo>
                <a:cubicBezTo>
                  <a:pt x="14385" y="31947"/>
                  <a:pt x="14734" y="32090"/>
                  <a:pt x="15086" y="32277"/>
                </a:cubicBezTo>
                <a:cubicBezTo>
                  <a:pt x="15265" y="32146"/>
                  <a:pt x="15515" y="32158"/>
                  <a:pt x="15503" y="31860"/>
                </a:cubicBezTo>
                <a:lnTo>
                  <a:pt x="15503" y="31860"/>
                </a:lnTo>
                <a:cubicBezTo>
                  <a:pt x="15324" y="31920"/>
                  <a:pt x="15146" y="31967"/>
                  <a:pt x="14931" y="32003"/>
                </a:cubicBezTo>
                <a:cubicBezTo>
                  <a:pt x="14637" y="31786"/>
                  <a:pt x="14347" y="31677"/>
                  <a:pt x="14067" y="31677"/>
                </a:cubicBezTo>
                <a:cubicBezTo>
                  <a:pt x="13700" y="31677"/>
                  <a:pt x="13350" y="31864"/>
                  <a:pt x="13026" y="32241"/>
                </a:cubicBezTo>
                <a:cubicBezTo>
                  <a:pt x="12681" y="31932"/>
                  <a:pt x="12729" y="31575"/>
                  <a:pt x="12717" y="31205"/>
                </a:cubicBezTo>
                <a:cubicBezTo>
                  <a:pt x="16777" y="30789"/>
                  <a:pt x="20634" y="29729"/>
                  <a:pt x="24325" y="27884"/>
                </a:cubicBezTo>
                <a:close/>
                <a:moveTo>
                  <a:pt x="14979" y="43731"/>
                </a:moveTo>
                <a:lnTo>
                  <a:pt x="14979" y="43731"/>
                </a:lnTo>
                <a:cubicBezTo>
                  <a:pt x="15038" y="43897"/>
                  <a:pt x="15086" y="44052"/>
                  <a:pt x="14729" y="44124"/>
                </a:cubicBezTo>
                <a:cubicBezTo>
                  <a:pt x="14848" y="43945"/>
                  <a:pt x="14908" y="43838"/>
                  <a:pt x="14979" y="43731"/>
                </a:cubicBezTo>
                <a:close/>
                <a:moveTo>
                  <a:pt x="79331" y="41947"/>
                </a:moveTo>
                <a:cubicBezTo>
                  <a:pt x="79574" y="41947"/>
                  <a:pt x="79693" y="42088"/>
                  <a:pt x="79868" y="42457"/>
                </a:cubicBezTo>
                <a:cubicBezTo>
                  <a:pt x="76725" y="43338"/>
                  <a:pt x="73605" y="44195"/>
                  <a:pt x="70403" y="44969"/>
                </a:cubicBezTo>
                <a:cubicBezTo>
                  <a:pt x="70331" y="44683"/>
                  <a:pt x="70272" y="44433"/>
                  <a:pt x="70176" y="44124"/>
                </a:cubicBezTo>
                <a:cubicBezTo>
                  <a:pt x="70403" y="44052"/>
                  <a:pt x="70581" y="43969"/>
                  <a:pt x="70772" y="43933"/>
                </a:cubicBezTo>
                <a:cubicBezTo>
                  <a:pt x="73022" y="43409"/>
                  <a:pt x="75284" y="42885"/>
                  <a:pt x="77534" y="42362"/>
                </a:cubicBezTo>
                <a:cubicBezTo>
                  <a:pt x="78046" y="42243"/>
                  <a:pt x="78558" y="42088"/>
                  <a:pt x="79082" y="41981"/>
                </a:cubicBezTo>
                <a:cubicBezTo>
                  <a:pt x="79179" y="41959"/>
                  <a:pt x="79260" y="41947"/>
                  <a:pt x="79331" y="41947"/>
                </a:cubicBezTo>
                <a:close/>
                <a:moveTo>
                  <a:pt x="15265" y="44314"/>
                </a:moveTo>
                <a:cubicBezTo>
                  <a:pt x="15265" y="44540"/>
                  <a:pt x="15265" y="44779"/>
                  <a:pt x="15277" y="45017"/>
                </a:cubicBezTo>
                <a:cubicBezTo>
                  <a:pt x="14979" y="44790"/>
                  <a:pt x="14979" y="44755"/>
                  <a:pt x="15265" y="44314"/>
                </a:cubicBezTo>
                <a:close/>
                <a:moveTo>
                  <a:pt x="45697" y="44326"/>
                </a:moveTo>
                <a:cubicBezTo>
                  <a:pt x="45840" y="44564"/>
                  <a:pt x="45721" y="44779"/>
                  <a:pt x="45638" y="45040"/>
                </a:cubicBezTo>
                <a:cubicBezTo>
                  <a:pt x="45471" y="44755"/>
                  <a:pt x="45423" y="44552"/>
                  <a:pt x="45697" y="44326"/>
                </a:cubicBezTo>
                <a:close/>
                <a:moveTo>
                  <a:pt x="28445" y="44183"/>
                </a:moveTo>
                <a:cubicBezTo>
                  <a:pt x="28516" y="44481"/>
                  <a:pt x="28600" y="44755"/>
                  <a:pt x="28671" y="45052"/>
                </a:cubicBezTo>
                <a:cubicBezTo>
                  <a:pt x="28421" y="44814"/>
                  <a:pt x="28338" y="44540"/>
                  <a:pt x="28445" y="44183"/>
                </a:cubicBezTo>
                <a:close/>
                <a:moveTo>
                  <a:pt x="68664" y="40730"/>
                </a:moveTo>
                <a:lnTo>
                  <a:pt x="68664" y="40730"/>
                </a:lnTo>
                <a:cubicBezTo>
                  <a:pt x="68974" y="41171"/>
                  <a:pt x="69569" y="43481"/>
                  <a:pt x="69795" y="44981"/>
                </a:cubicBezTo>
                <a:cubicBezTo>
                  <a:pt x="69283" y="44612"/>
                  <a:pt x="68819" y="44290"/>
                  <a:pt x="68378" y="43957"/>
                </a:cubicBezTo>
                <a:cubicBezTo>
                  <a:pt x="67688" y="44124"/>
                  <a:pt x="67652" y="44862"/>
                  <a:pt x="67176" y="45148"/>
                </a:cubicBezTo>
                <a:cubicBezTo>
                  <a:pt x="66640" y="44421"/>
                  <a:pt x="65878" y="41862"/>
                  <a:pt x="66045" y="41326"/>
                </a:cubicBezTo>
                <a:lnTo>
                  <a:pt x="66045" y="41326"/>
                </a:lnTo>
                <a:cubicBezTo>
                  <a:pt x="66271" y="41552"/>
                  <a:pt x="66319" y="41826"/>
                  <a:pt x="66414" y="42123"/>
                </a:cubicBezTo>
                <a:cubicBezTo>
                  <a:pt x="66616" y="42933"/>
                  <a:pt x="66854" y="43719"/>
                  <a:pt x="67093" y="44529"/>
                </a:cubicBezTo>
                <a:cubicBezTo>
                  <a:pt x="67128" y="44600"/>
                  <a:pt x="67200" y="44671"/>
                  <a:pt x="67271" y="44779"/>
                </a:cubicBezTo>
                <a:cubicBezTo>
                  <a:pt x="67319" y="43516"/>
                  <a:pt x="66854" y="42421"/>
                  <a:pt x="66473" y="41278"/>
                </a:cubicBezTo>
                <a:cubicBezTo>
                  <a:pt x="67140" y="41111"/>
                  <a:pt x="67747" y="40969"/>
                  <a:pt x="68378" y="40802"/>
                </a:cubicBezTo>
                <a:cubicBezTo>
                  <a:pt x="68617" y="41552"/>
                  <a:pt x="68581" y="42350"/>
                  <a:pt x="69021" y="43005"/>
                </a:cubicBezTo>
                <a:lnTo>
                  <a:pt x="69152" y="42957"/>
                </a:lnTo>
                <a:cubicBezTo>
                  <a:pt x="69057" y="42600"/>
                  <a:pt x="68974" y="42243"/>
                  <a:pt x="68902" y="41885"/>
                </a:cubicBezTo>
                <a:cubicBezTo>
                  <a:pt x="68819" y="41552"/>
                  <a:pt x="68748" y="41195"/>
                  <a:pt x="68664" y="40730"/>
                </a:cubicBezTo>
                <a:close/>
                <a:moveTo>
                  <a:pt x="27802" y="44183"/>
                </a:moveTo>
                <a:cubicBezTo>
                  <a:pt x="28207" y="44457"/>
                  <a:pt x="28243" y="44850"/>
                  <a:pt x="28338" y="45207"/>
                </a:cubicBezTo>
                <a:cubicBezTo>
                  <a:pt x="27969" y="45112"/>
                  <a:pt x="27969" y="45112"/>
                  <a:pt x="27802" y="44183"/>
                </a:cubicBezTo>
                <a:close/>
                <a:moveTo>
                  <a:pt x="78189" y="36230"/>
                </a:moveTo>
                <a:cubicBezTo>
                  <a:pt x="78189" y="36551"/>
                  <a:pt x="78201" y="36801"/>
                  <a:pt x="78201" y="37039"/>
                </a:cubicBezTo>
                <a:cubicBezTo>
                  <a:pt x="76118" y="37563"/>
                  <a:pt x="74046" y="38111"/>
                  <a:pt x="71962" y="38587"/>
                </a:cubicBezTo>
                <a:cubicBezTo>
                  <a:pt x="69914" y="39064"/>
                  <a:pt x="67890" y="39647"/>
                  <a:pt x="65890" y="40349"/>
                </a:cubicBezTo>
                <a:cubicBezTo>
                  <a:pt x="66521" y="40195"/>
                  <a:pt x="67140" y="40028"/>
                  <a:pt x="67771" y="39873"/>
                </a:cubicBezTo>
                <a:cubicBezTo>
                  <a:pt x="70414" y="39218"/>
                  <a:pt x="73070" y="38540"/>
                  <a:pt x="75713" y="37897"/>
                </a:cubicBezTo>
                <a:cubicBezTo>
                  <a:pt x="76403" y="37742"/>
                  <a:pt x="77130" y="37671"/>
                  <a:pt x="77832" y="37563"/>
                </a:cubicBezTo>
                <a:cubicBezTo>
                  <a:pt x="77844" y="37599"/>
                  <a:pt x="77844" y="37647"/>
                  <a:pt x="77856" y="37694"/>
                </a:cubicBezTo>
                <a:cubicBezTo>
                  <a:pt x="77570" y="37766"/>
                  <a:pt x="77296" y="37825"/>
                  <a:pt x="77011" y="37897"/>
                </a:cubicBezTo>
                <a:cubicBezTo>
                  <a:pt x="75272" y="38361"/>
                  <a:pt x="73522" y="38790"/>
                  <a:pt x="71784" y="39266"/>
                </a:cubicBezTo>
                <a:cubicBezTo>
                  <a:pt x="69795" y="39826"/>
                  <a:pt x="67807" y="40421"/>
                  <a:pt x="65819" y="40933"/>
                </a:cubicBezTo>
                <a:cubicBezTo>
                  <a:pt x="63199" y="41623"/>
                  <a:pt x="60544" y="42231"/>
                  <a:pt x="57913" y="42874"/>
                </a:cubicBezTo>
                <a:cubicBezTo>
                  <a:pt x="57663" y="42933"/>
                  <a:pt x="57425" y="43052"/>
                  <a:pt x="57175" y="43124"/>
                </a:cubicBezTo>
                <a:cubicBezTo>
                  <a:pt x="56996" y="43183"/>
                  <a:pt x="56794" y="43255"/>
                  <a:pt x="56615" y="43278"/>
                </a:cubicBezTo>
                <a:cubicBezTo>
                  <a:pt x="55805" y="43338"/>
                  <a:pt x="55032" y="43576"/>
                  <a:pt x="54270" y="43874"/>
                </a:cubicBezTo>
                <a:cubicBezTo>
                  <a:pt x="53900" y="44017"/>
                  <a:pt x="53460" y="44052"/>
                  <a:pt x="53067" y="44148"/>
                </a:cubicBezTo>
                <a:cubicBezTo>
                  <a:pt x="51876" y="44445"/>
                  <a:pt x="50686" y="44779"/>
                  <a:pt x="49471" y="45040"/>
                </a:cubicBezTo>
                <a:cubicBezTo>
                  <a:pt x="48638" y="45219"/>
                  <a:pt x="47804" y="45326"/>
                  <a:pt x="46888" y="45481"/>
                </a:cubicBezTo>
                <a:cubicBezTo>
                  <a:pt x="47078" y="45160"/>
                  <a:pt x="47328" y="45148"/>
                  <a:pt x="47566" y="45088"/>
                </a:cubicBezTo>
                <a:cubicBezTo>
                  <a:pt x="49281" y="44683"/>
                  <a:pt x="51007" y="44302"/>
                  <a:pt x="52722" y="43886"/>
                </a:cubicBezTo>
                <a:cubicBezTo>
                  <a:pt x="53138" y="43790"/>
                  <a:pt x="53543" y="43600"/>
                  <a:pt x="53960" y="43481"/>
                </a:cubicBezTo>
                <a:cubicBezTo>
                  <a:pt x="54389" y="43362"/>
                  <a:pt x="54829" y="43266"/>
                  <a:pt x="55282" y="43183"/>
                </a:cubicBezTo>
                <a:cubicBezTo>
                  <a:pt x="55532" y="43124"/>
                  <a:pt x="55805" y="43124"/>
                  <a:pt x="55984" y="42826"/>
                </a:cubicBezTo>
                <a:lnTo>
                  <a:pt x="55984" y="42826"/>
                </a:lnTo>
                <a:cubicBezTo>
                  <a:pt x="55758" y="42862"/>
                  <a:pt x="55532" y="42838"/>
                  <a:pt x="55341" y="42921"/>
                </a:cubicBezTo>
                <a:cubicBezTo>
                  <a:pt x="54984" y="43016"/>
                  <a:pt x="54639" y="43195"/>
                  <a:pt x="54281" y="43290"/>
                </a:cubicBezTo>
                <a:cubicBezTo>
                  <a:pt x="52841" y="43647"/>
                  <a:pt x="51412" y="43993"/>
                  <a:pt x="49971" y="44326"/>
                </a:cubicBezTo>
                <a:cubicBezTo>
                  <a:pt x="49090" y="44540"/>
                  <a:pt x="48221" y="44719"/>
                  <a:pt x="47352" y="44898"/>
                </a:cubicBezTo>
                <a:cubicBezTo>
                  <a:pt x="47209" y="44921"/>
                  <a:pt x="47066" y="44933"/>
                  <a:pt x="46876" y="44957"/>
                </a:cubicBezTo>
                <a:cubicBezTo>
                  <a:pt x="46876" y="44743"/>
                  <a:pt x="46852" y="44564"/>
                  <a:pt x="46852" y="44314"/>
                </a:cubicBezTo>
                <a:cubicBezTo>
                  <a:pt x="47674" y="44159"/>
                  <a:pt x="48495" y="44017"/>
                  <a:pt x="49293" y="43838"/>
                </a:cubicBezTo>
                <a:cubicBezTo>
                  <a:pt x="50090" y="43659"/>
                  <a:pt x="50876" y="43445"/>
                  <a:pt x="51650" y="43207"/>
                </a:cubicBezTo>
                <a:lnTo>
                  <a:pt x="51650" y="43207"/>
                </a:lnTo>
                <a:cubicBezTo>
                  <a:pt x="50415" y="43250"/>
                  <a:pt x="49248" y="43787"/>
                  <a:pt x="48009" y="43787"/>
                </a:cubicBezTo>
                <a:cubicBezTo>
                  <a:pt x="47874" y="43787"/>
                  <a:pt x="47739" y="43781"/>
                  <a:pt x="47602" y="43767"/>
                </a:cubicBezTo>
                <a:cubicBezTo>
                  <a:pt x="48483" y="43540"/>
                  <a:pt x="49376" y="43314"/>
                  <a:pt x="50245" y="43088"/>
                </a:cubicBezTo>
                <a:cubicBezTo>
                  <a:pt x="51388" y="42814"/>
                  <a:pt x="52555" y="42516"/>
                  <a:pt x="53722" y="42219"/>
                </a:cubicBezTo>
                <a:cubicBezTo>
                  <a:pt x="53996" y="42135"/>
                  <a:pt x="54281" y="42004"/>
                  <a:pt x="54567" y="41921"/>
                </a:cubicBezTo>
                <a:cubicBezTo>
                  <a:pt x="54698" y="41873"/>
                  <a:pt x="54853" y="41802"/>
                  <a:pt x="54996" y="41802"/>
                </a:cubicBezTo>
                <a:cubicBezTo>
                  <a:pt x="55424" y="41802"/>
                  <a:pt x="55817" y="41695"/>
                  <a:pt x="56198" y="41516"/>
                </a:cubicBezTo>
                <a:cubicBezTo>
                  <a:pt x="56472" y="41397"/>
                  <a:pt x="56829" y="41457"/>
                  <a:pt x="57139" y="41385"/>
                </a:cubicBezTo>
                <a:cubicBezTo>
                  <a:pt x="60068" y="40719"/>
                  <a:pt x="62985" y="40040"/>
                  <a:pt x="65902" y="39361"/>
                </a:cubicBezTo>
                <a:cubicBezTo>
                  <a:pt x="68605" y="38718"/>
                  <a:pt x="71296" y="38075"/>
                  <a:pt x="73974" y="37409"/>
                </a:cubicBezTo>
                <a:cubicBezTo>
                  <a:pt x="75165" y="37111"/>
                  <a:pt x="76344" y="36742"/>
                  <a:pt x="77534" y="36397"/>
                </a:cubicBezTo>
                <a:cubicBezTo>
                  <a:pt x="77725" y="36337"/>
                  <a:pt x="77927" y="36289"/>
                  <a:pt x="78189" y="36230"/>
                </a:cubicBezTo>
                <a:close/>
                <a:moveTo>
                  <a:pt x="27564" y="44243"/>
                </a:moveTo>
                <a:cubicBezTo>
                  <a:pt x="27707" y="44659"/>
                  <a:pt x="27790" y="44969"/>
                  <a:pt x="27909" y="45398"/>
                </a:cubicBezTo>
                <a:cubicBezTo>
                  <a:pt x="27742" y="45314"/>
                  <a:pt x="27683" y="45279"/>
                  <a:pt x="27564" y="45219"/>
                </a:cubicBezTo>
                <a:cubicBezTo>
                  <a:pt x="27409" y="45302"/>
                  <a:pt x="27183" y="45398"/>
                  <a:pt x="26909" y="45517"/>
                </a:cubicBezTo>
                <a:cubicBezTo>
                  <a:pt x="26719" y="45207"/>
                  <a:pt x="26599" y="44874"/>
                  <a:pt x="26671" y="44457"/>
                </a:cubicBezTo>
                <a:cubicBezTo>
                  <a:pt x="26957" y="44386"/>
                  <a:pt x="27242" y="44326"/>
                  <a:pt x="27564" y="44243"/>
                </a:cubicBezTo>
                <a:close/>
                <a:moveTo>
                  <a:pt x="68259" y="44779"/>
                </a:moveTo>
                <a:cubicBezTo>
                  <a:pt x="68450" y="44898"/>
                  <a:pt x="68700" y="45076"/>
                  <a:pt x="69057" y="45279"/>
                </a:cubicBezTo>
                <a:cubicBezTo>
                  <a:pt x="68583" y="45455"/>
                  <a:pt x="68211" y="45652"/>
                  <a:pt x="67649" y="45652"/>
                </a:cubicBezTo>
                <a:cubicBezTo>
                  <a:pt x="67604" y="45652"/>
                  <a:pt x="67557" y="45650"/>
                  <a:pt x="67509" y="45648"/>
                </a:cubicBezTo>
                <a:cubicBezTo>
                  <a:pt x="67783" y="45326"/>
                  <a:pt x="67986" y="45088"/>
                  <a:pt x="68259" y="44779"/>
                </a:cubicBezTo>
                <a:close/>
                <a:moveTo>
                  <a:pt x="79951" y="42874"/>
                </a:moveTo>
                <a:lnTo>
                  <a:pt x="79951" y="42874"/>
                </a:lnTo>
                <a:cubicBezTo>
                  <a:pt x="80106" y="43135"/>
                  <a:pt x="80106" y="43135"/>
                  <a:pt x="79928" y="43540"/>
                </a:cubicBezTo>
                <a:cubicBezTo>
                  <a:pt x="76880" y="44267"/>
                  <a:pt x="73796" y="45017"/>
                  <a:pt x="70700" y="45743"/>
                </a:cubicBezTo>
                <a:cubicBezTo>
                  <a:pt x="70682" y="45745"/>
                  <a:pt x="70664" y="45746"/>
                  <a:pt x="70647" y="45746"/>
                </a:cubicBezTo>
                <a:cubicBezTo>
                  <a:pt x="70572" y="45746"/>
                  <a:pt x="70501" y="45729"/>
                  <a:pt x="70414" y="45719"/>
                </a:cubicBezTo>
                <a:cubicBezTo>
                  <a:pt x="70414" y="45433"/>
                  <a:pt x="70534" y="45302"/>
                  <a:pt x="70784" y="45243"/>
                </a:cubicBezTo>
                <a:cubicBezTo>
                  <a:pt x="71105" y="45136"/>
                  <a:pt x="71403" y="45017"/>
                  <a:pt x="71712" y="44945"/>
                </a:cubicBezTo>
                <a:cubicBezTo>
                  <a:pt x="74355" y="44267"/>
                  <a:pt x="77022" y="43588"/>
                  <a:pt x="79689" y="42921"/>
                </a:cubicBezTo>
                <a:lnTo>
                  <a:pt x="79951" y="42874"/>
                </a:lnTo>
                <a:close/>
                <a:moveTo>
                  <a:pt x="45685" y="45457"/>
                </a:moveTo>
                <a:cubicBezTo>
                  <a:pt x="45709" y="45552"/>
                  <a:pt x="45721" y="45648"/>
                  <a:pt x="45757" y="45743"/>
                </a:cubicBezTo>
                <a:cubicBezTo>
                  <a:pt x="45709" y="45755"/>
                  <a:pt x="45661" y="45755"/>
                  <a:pt x="45626" y="45779"/>
                </a:cubicBezTo>
                <a:cubicBezTo>
                  <a:pt x="45602" y="45672"/>
                  <a:pt x="45602" y="45576"/>
                  <a:pt x="45590" y="45481"/>
                </a:cubicBezTo>
                <a:cubicBezTo>
                  <a:pt x="45626" y="45481"/>
                  <a:pt x="45649" y="45457"/>
                  <a:pt x="45685" y="45457"/>
                </a:cubicBezTo>
                <a:close/>
                <a:moveTo>
                  <a:pt x="26338" y="44719"/>
                </a:moveTo>
                <a:lnTo>
                  <a:pt x="26338" y="44719"/>
                </a:lnTo>
                <a:cubicBezTo>
                  <a:pt x="26588" y="44957"/>
                  <a:pt x="26635" y="45052"/>
                  <a:pt x="26695" y="45814"/>
                </a:cubicBezTo>
                <a:cubicBezTo>
                  <a:pt x="26409" y="45457"/>
                  <a:pt x="26314" y="45124"/>
                  <a:pt x="26338" y="44719"/>
                </a:cubicBezTo>
                <a:close/>
                <a:moveTo>
                  <a:pt x="25495" y="40315"/>
                </a:moveTo>
                <a:cubicBezTo>
                  <a:pt x="25605" y="40315"/>
                  <a:pt x="25718" y="40338"/>
                  <a:pt x="25837" y="40385"/>
                </a:cubicBezTo>
                <a:cubicBezTo>
                  <a:pt x="26210" y="40533"/>
                  <a:pt x="26582" y="40676"/>
                  <a:pt x="26959" y="40676"/>
                </a:cubicBezTo>
                <a:cubicBezTo>
                  <a:pt x="27221" y="40676"/>
                  <a:pt x="27486" y="40606"/>
                  <a:pt x="27754" y="40421"/>
                </a:cubicBezTo>
                <a:cubicBezTo>
                  <a:pt x="27897" y="40742"/>
                  <a:pt x="28016" y="41028"/>
                  <a:pt x="28147" y="41350"/>
                </a:cubicBezTo>
                <a:cubicBezTo>
                  <a:pt x="27742" y="41457"/>
                  <a:pt x="27373" y="41552"/>
                  <a:pt x="26969" y="41647"/>
                </a:cubicBezTo>
                <a:cubicBezTo>
                  <a:pt x="26957" y="41909"/>
                  <a:pt x="26933" y="42112"/>
                  <a:pt x="26909" y="42362"/>
                </a:cubicBezTo>
                <a:cubicBezTo>
                  <a:pt x="27025" y="42391"/>
                  <a:pt x="27139" y="42403"/>
                  <a:pt x="27252" y="42403"/>
                </a:cubicBezTo>
                <a:cubicBezTo>
                  <a:pt x="27591" y="42403"/>
                  <a:pt x="27921" y="42302"/>
                  <a:pt x="28278" y="42302"/>
                </a:cubicBezTo>
                <a:cubicBezTo>
                  <a:pt x="28445" y="42421"/>
                  <a:pt x="28409" y="42576"/>
                  <a:pt x="28266" y="42707"/>
                </a:cubicBezTo>
                <a:cubicBezTo>
                  <a:pt x="27921" y="43016"/>
                  <a:pt x="27552" y="43255"/>
                  <a:pt x="27088" y="43374"/>
                </a:cubicBezTo>
                <a:cubicBezTo>
                  <a:pt x="25885" y="43695"/>
                  <a:pt x="24671" y="43993"/>
                  <a:pt x="23456" y="44314"/>
                </a:cubicBezTo>
                <a:cubicBezTo>
                  <a:pt x="21658" y="44790"/>
                  <a:pt x="19872" y="45302"/>
                  <a:pt x="18075" y="45779"/>
                </a:cubicBezTo>
                <a:cubicBezTo>
                  <a:pt x="17765" y="45850"/>
                  <a:pt x="17432" y="45862"/>
                  <a:pt x="17122" y="45874"/>
                </a:cubicBezTo>
                <a:cubicBezTo>
                  <a:pt x="17027" y="45874"/>
                  <a:pt x="16932" y="45755"/>
                  <a:pt x="16729" y="45624"/>
                </a:cubicBezTo>
                <a:cubicBezTo>
                  <a:pt x="19920" y="44826"/>
                  <a:pt x="22956" y="44064"/>
                  <a:pt x="26040" y="43314"/>
                </a:cubicBezTo>
                <a:cubicBezTo>
                  <a:pt x="25937" y="43144"/>
                  <a:pt x="25806" y="43094"/>
                  <a:pt x="25668" y="43094"/>
                </a:cubicBezTo>
                <a:cubicBezTo>
                  <a:pt x="25583" y="43094"/>
                  <a:pt x="25495" y="43113"/>
                  <a:pt x="25409" y="43135"/>
                </a:cubicBezTo>
                <a:cubicBezTo>
                  <a:pt x="24754" y="43314"/>
                  <a:pt x="24087" y="43481"/>
                  <a:pt x="23432" y="43659"/>
                </a:cubicBezTo>
                <a:cubicBezTo>
                  <a:pt x="22301" y="43957"/>
                  <a:pt x="21182" y="44302"/>
                  <a:pt x="20039" y="44588"/>
                </a:cubicBezTo>
                <a:cubicBezTo>
                  <a:pt x="19253" y="44779"/>
                  <a:pt x="18444" y="44921"/>
                  <a:pt x="17646" y="45064"/>
                </a:cubicBezTo>
                <a:cubicBezTo>
                  <a:pt x="17609" y="45068"/>
                  <a:pt x="17572" y="45070"/>
                  <a:pt x="17534" y="45070"/>
                </a:cubicBezTo>
                <a:cubicBezTo>
                  <a:pt x="17335" y="45070"/>
                  <a:pt x="17114" y="45025"/>
                  <a:pt x="16884" y="45005"/>
                </a:cubicBezTo>
                <a:cubicBezTo>
                  <a:pt x="17074" y="44659"/>
                  <a:pt x="17360" y="44588"/>
                  <a:pt x="17622" y="44529"/>
                </a:cubicBezTo>
                <a:cubicBezTo>
                  <a:pt x="18384" y="44350"/>
                  <a:pt x="19158" y="44195"/>
                  <a:pt x="19920" y="44064"/>
                </a:cubicBezTo>
                <a:cubicBezTo>
                  <a:pt x="21027" y="43850"/>
                  <a:pt x="22147" y="43671"/>
                  <a:pt x="23266" y="43457"/>
                </a:cubicBezTo>
                <a:cubicBezTo>
                  <a:pt x="23861" y="43338"/>
                  <a:pt x="24444" y="43183"/>
                  <a:pt x="25028" y="43005"/>
                </a:cubicBezTo>
                <a:cubicBezTo>
                  <a:pt x="25516" y="42862"/>
                  <a:pt x="25968" y="42647"/>
                  <a:pt x="26516" y="42445"/>
                </a:cubicBezTo>
                <a:cubicBezTo>
                  <a:pt x="26528" y="42278"/>
                  <a:pt x="26540" y="42088"/>
                  <a:pt x="26552" y="41826"/>
                </a:cubicBezTo>
                <a:lnTo>
                  <a:pt x="26552" y="41826"/>
                </a:lnTo>
                <a:cubicBezTo>
                  <a:pt x="26314" y="41862"/>
                  <a:pt x="26159" y="41873"/>
                  <a:pt x="25992" y="41921"/>
                </a:cubicBezTo>
                <a:cubicBezTo>
                  <a:pt x="25111" y="42147"/>
                  <a:pt x="24230" y="42397"/>
                  <a:pt x="23337" y="42576"/>
                </a:cubicBezTo>
                <a:cubicBezTo>
                  <a:pt x="21658" y="42921"/>
                  <a:pt x="19991" y="43231"/>
                  <a:pt x="18313" y="43540"/>
                </a:cubicBezTo>
                <a:cubicBezTo>
                  <a:pt x="17932" y="43612"/>
                  <a:pt x="17563" y="43695"/>
                  <a:pt x="17158" y="43767"/>
                </a:cubicBezTo>
                <a:cubicBezTo>
                  <a:pt x="17039" y="43350"/>
                  <a:pt x="16955" y="42945"/>
                  <a:pt x="16848" y="42540"/>
                </a:cubicBezTo>
                <a:cubicBezTo>
                  <a:pt x="17028" y="42298"/>
                  <a:pt x="17245" y="42224"/>
                  <a:pt x="17474" y="42224"/>
                </a:cubicBezTo>
                <a:cubicBezTo>
                  <a:pt x="17639" y="42224"/>
                  <a:pt x="17810" y="42262"/>
                  <a:pt x="17979" y="42302"/>
                </a:cubicBezTo>
                <a:cubicBezTo>
                  <a:pt x="18166" y="42351"/>
                  <a:pt x="18342" y="42380"/>
                  <a:pt x="18510" y="42380"/>
                </a:cubicBezTo>
                <a:cubicBezTo>
                  <a:pt x="18866" y="42380"/>
                  <a:pt x="19180" y="42249"/>
                  <a:pt x="19456" y="41909"/>
                </a:cubicBezTo>
                <a:cubicBezTo>
                  <a:pt x="19527" y="41802"/>
                  <a:pt x="19741" y="41802"/>
                  <a:pt x="19896" y="41790"/>
                </a:cubicBezTo>
                <a:cubicBezTo>
                  <a:pt x="19908" y="41787"/>
                  <a:pt x="19919" y="41786"/>
                  <a:pt x="19931" y="41786"/>
                </a:cubicBezTo>
                <a:cubicBezTo>
                  <a:pt x="20012" y="41786"/>
                  <a:pt x="20087" y="41853"/>
                  <a:pt x="20170" y="41873"/>
                </a:cubicBezTo>
                <a:cubicBezTo>
                  <a:pt x="20393" y="41962"/>
                  <a:pt x="20602" y="42008"/>
                  <a:pt x="20798" y="42008"/>
                </a:cubicBezTo>
                <a:cubicBezTo>
                  <a:pt x="21157" y="42008"/>
                  <a:pt x="21472" y="41851"/>
                  <a:pt x="21742" y="41504"/>
                </a:cubicBezTo>
                <a:cubicBezTo>
                  <a:pt x="21955" y="41223"/>
                  <a:pt x="22198" y="41107"/>
                  <a:pt x="22485" y="41107"/>
                </a:cubicBezTo>
                <a:cubicBezTo>
                  <a:pt x="22599" y="41107"/>
                  <a:pt x="22720" y="41125"/>
                  <a:pt x="22849" y="41159"/>
                </a:cubicBezTo>
                <a:cubicBezTo>
                  <a:pt x="23051" y="41219"/>
                  <a:pt x="23290" y="41254"/>
                  <a:pt x="23504" y="41314"/>
                </a:cubicBezTo>
                <a:cubicBezTo>
                  <a:pt x="23598" y="41339"/>
                  <a:pt x="23689" y="41352"/>
                  <a:pt x="23777" y="41352"/>
                </a:cubicBezTo>
                <a:cubicBezTo>
                  <a:pt x="24021" y="41352"/>
                  <a:pt x="24237" y="41253"/>
                  <a:pt x="24421" y="41052"/>
                </a:cubicBezTo>
                <a:cubicBezTo>
                  <a:pt x="24575" y="40897"/>
                  <a:pt x="24718" y="40719"/>
                  <a:pt x="24885" y="40564"/>
                </a:cubicBezTo>
                <a:cubicBezTo>
                  <a:pt x="25075" y="40405"/>
                  <a:pt x="25277" y="40315"/>
                  <a:pt x="25495" y="40315"/>
                </a:cubicBezTo>
                <a:close/>
                <a:moveTo>
                  <a:pt x="15527" y="45445"/>
                </a:moveTo>
                <a:cubicBezTo>
                  <a:pt x="15527" y="45672"/>
                  <a:pt x="15527" y="45874"/>
                  <a:pt x="15539" y="46112"/>
                </a:cubicBezTo>
                <a:cubicBezTo>
                  <a:pt x="15241" y="45862"/>
                  <a:pt x="15241" y="45862"/>
                  <a:pt x="15527" y="45445"/>
                </a:cubicBezTo>
                <a:close/>
                <a:moveTo>
                  <a:pt x="45840" y="46136"/>
                </a:moveTo>
                <a:cubicBezTo>
                  <a:pt x="45888" y="46267"/>
                  <a:pt x="45923" y="46398"/>
                  <a:pt x="45959" y="46576"/>
                </a:cubicBezTo>
                <a:cubicBezTo>
                  <a:pt x="45840" y="46588"/>
                  <a:pt x="45757" y="46600"/>
                  <a:pt x="45602" y="46624"/>
                </a:cubicBezTo>
                <a:cubicBezTo>
                  <a:pt x="45638" y="46434"/>
                  <a:pt x="45661" y="46279"/>
                  <a:pt x="45697" y="46136"/>
                </a:cubicBezTo>
                <a:close/>
                <a:moveTo>
                  <a:pt x="39053" y="39349"/>
                </a:moveTo>
                <a:cubicBezTo>
                  <a:pt x="39458" y="40064"/>
                  <a:pt x="39494" y="40921"/>
                  <a:pt x="39792" y="41707"/>
                </a:cubicBezTo>
                <a:cubicBezTo>
                  <a:pt x="40101" y="42504"/>
                  <a:pt x="40232" y="43362"/>
                  <a:pt x="40458" y="44267"/>
                </a:cubicBezTo>
                <a:cubicBezTo>
                  <a:pt x="40708" y="43993"/>
                  <a:pt x="40696" y="43767"/>
                  <a:pt x="40637" y="43528"/>
                </a:cubicBezTo>
                <a:cubicBezTo>
                  <a:pt x="40470" y="42838"/>
                  <a:pt x="40363" y="42147"/>
                  <a:pt x="40149" y="41492"/>
                </a:cubicBezTo>
                <a:cubicBezTo>
                  <a:pt x="40030" y="41111"/>
                  <a:pt x="39792" y="40790"/>
                  <a:pt x="39863" y="40373"/>
                </a:cubicBezTo>
                <a:cubicBezTo>
                  <a:pt x="39887" y="40195"/>
                  <a:pt x="39923" y="40016"/>
                  <a:pt x="39970" y="39790"/>
                </a:cubicBezTo>
                <a:cubicBezTo>
                  <a:pt x="40232" y="40207"/>
                  <a:pt x="40268" y="40373"/>
                  <a:pt x="40208" y="40980"/>
                </a:cubicBezTo>
                <a:cubicBezTo>
                  <a:pt x="40351" y="41385"/>
                  <a:pt x="40506" y="41695"/>
                  <a:pt x="40589" y="42004"/>
                </a:cubicBezTo>
                <a:cubicBezTo>
                  <a:pt x="40839" y="42957"/>
                  <a:pt x="41066" y="43909"/>
                  <a:pt x="41316" y="44921"/>
                </a:cubicBezTo>
                <a:cubicBezTo>
                  <a:pt x="38089" y="46053"/>
                  <a:pt x="34743" y="46695"/>
                  <a:pt x="31433" y="47279"/>
                </a:cubicBezTo>
                <a:cubicBezTo>
                  <a:pt x="30981" y="47053"/>
                  <a:pt x="30802" y="46672"/>
                  <a:pt x="30624" y="46291"/>
                </a:cubicBezTo>
                <a:cubicBezTo>
                  <a:pt x="30421" y="45910"/>
                  <a:pt x="30278" y="45493"/>
                  <a:pt x="30159" y="45076"/>
                </a:cubicBezTo>
                <a:cubicBezTo>
                  <a:pt x="29886" y="44076"/>
                  <a:pt x="29647" y="43064"/>
                  <a:pt x="29386" y="42004"/>
                </a:cubicBezTo>
                <a:cubicBezTo>
                  <a:pt x="29588" y="41957"/>
                  <a:pt x="29814" y="41897"/>
                  <a:pt x="30112" y="41826"/>
                </a:cubicBezTo>
                <a:cubicBezTo>
                  <a:pt x="30302" y="42231"/>
                  <a:pt x="30326" y="42671"/>
                  <a:pt x="30457" y="43112"/>
                </a:cubicBezTo>
                <a:cubicBezTo>
                  <a:pt x="30600" y="43552"/>
                  <a:pt x="30719" y="44017"/>
                  <a:pt x="30874" y="44457"/>
                </a:cubicBezTo>
                <a:cubicBezTo>
                  <a:pt x="31005" y="44898"/>
                  <a:pt x="31171" y="45314"/>
                  <a:pt x="31338" y="45743"/>
                </a:cubicBezTo>
                <a:cubicBezTo>
                  <a:pt x="31374" y="44350"/>
                  <a:pt x="30600" y="43112"/>
                  <a:pt x="30517" y="41707"/>
                </a:cubicBezTo>
                <a:cubicBezTo>
                  <a:pt x="32005" y="41373"/>
                  <a:pt x="33457" y="41088"/>
                  <a:pt x="34874" y="40695"/>
                </a:cubicBezTo>
                <a:cubicBezTo>
                  <a:pt x="36279" y="40314"/>
                  <a:pt x="37648" y="39802"/>
                  <a:pt x="39053" y="39349"/>
                </a:cubicBezTo>
                <a:close/>
                <a:moveTo>
                  <a:pt x="45995" y="46791"/>
                </a:moveTo>
                <a:cubicBezTo>
                  <a:pt x="46042" y="46898"/>
                  <a:pt x="46078" y="47005"/>
                  <a:pt x="46138" y="47160"/>
                </a:cubicBezTo>
                <a:cubicBezTo>
                  <a:pt x="46019" y="47196"/>
                  <a:pt x="45935" y="47231"/>
                  <a:pt x="45804" y="47279"/>
                </a:cubicBezTo>
                <a:cubicBezTo>
                  <a:pt x="45769" y="47136"/>
                  <a:pt x="45745" y="47029"/>
                  <a:pt x="45697" y="46862"/>
                </a:cubicBezTo>
                <a:cubicBezTo>
                  <a:pt x="45828" y="46826"/>
                  <a:pt x="45899" y="46803"/>
                  <a:pt x="45995" y="46791"/>
                </a:cubicBezTo>
                <a:close/>
                <a:moveTo>
                  <a:pt x="15765" y="46815"/>
                </a:moveTo>
                <a:cubicBezTo>
                  <a:pt x="15800" y="46957"/>
                  <a:pt x="15824" y="47124"/>
                  <a:pt x="15860" y="47291"/>
                </a:cubicBezTo>
                <a:cubicBezTo>
                  <a:pt x="15800" y="47303"/>
                  <a:pt x="15741" y="47303"/>
                  <a:pt x="15681" y="47326"/>
                </a:cubicBezTo>
                <a:lnTo>
                  <a:pt x="15634" y="46826"/>
                </a:lnTo>
                <a:cubicBezTo>
                  <a:pt x="15670" y="46826"/>
                  <a:pt x="15717" y="46815"/>
                  <a:pt x="15765" y="46815"/>
                </a:cubicBezTo>
                <a:close/>
                <a:moveTo>
                  <a:pt x="46304" y="47743"/>
                </a:moveTo>
                <a:cubicBezTo>
                  <a:pt x="46189" y="47888"/>
                  <a:pt x="46095" y="47953"/>
                  <a:pt x="45999" y="47953"/>
                </a:cubicBezTo>
                <a:cubicBezTo>
                  <a:pt x="45937" y="47953"/>
                  <a:pt x="45874" y="47926"/>
                  <a:pt x="45804" y="47874"/>
                </a:cubicBezTo>
                <a:cubicBezTo>
                  <a:pt x="45935" y="47838"/>
                  <a:pt x="46078" y="47815"/>
                  <a:pt x="46304" y="47743"/>
                </a:cubicBezTo>
                <a:close/>
                <a:moveTo>
                  <a:pt x="25885" y="44731"/>
                </a:moveTo>
                <a:cubicBezTo>
                  <a:pt x="26064" y="45255"/>
                  <a:pt x="26230" y="45672"/>
                  <a:pt x="26373" y="46112"/>
                </a:cubicBezTo>
                <a:cubicBezTo>
                  <a:pt x="26329" y="46244"/>
                  <a:pt x="26240" y="46298"/>
                  <a:pt x="26134" y="46298"/>
                </a:cubicBezTo>
                <a:cubicBezTo>
                  <a:pt x="26096" y="46298"/>
                  <a:pt x="26056" y="46291"/>
                  <a:pt x="26016" y="46279"/>
                </a:cubicBezTo>
                <a:cubicBezTo>
                  <a:pt x="25837" y="46231"/>
                  <a:pt x="25683" y="46160"/>
                  <a:pt x="25504" y="46088"/>
                </a:cubicBezTo>
                <a:cubicBezTo>
                  <a:pt x="25374" y="46035"/>
                  <a:pt x="25249" y="46009"/>
                  <a:pt x="25131" y="46009"/>
                </a:cubicBezTo>
                <a:cubicBezTo>
                  <a:pt x="24903" y="46009"/>
                  <a:pt x="24700" y="46107"/>
                  <a:pt x="24528" y="46303"/>
                </a:cubicBezTo>
                <a:cubicBezTo>
                  <a:pt x="24433" y="46434"/>
                  <a:pt x="24337" y="46576"/>
                  <a:pt x="24230" y="46707"/>
                </a:cubicBezTo>
                <a:cubicBezTo>
                  <a:pt x="23965" y="47078"/>
                  <a:pt x="23744" y="47242"/>
                  <a:pt x="23446" y="47242"/>
                </a:cubicBezTo>
                <a:cubicBezTo>
                  <a:pt x="23276" y="47242"/>
                  <a:pt x="23080" y="47188"/>
                  <a:pt x="22837" y="47088"/>
                </a:cubicBezTo>
                <a:cubicBezTo>
                  <a:pt x="22408" y="46886"/>
                  <a:pt x="21968" y="46731"/>
                  <a:pt x="21599" y="46576"/>
                </a:cubicBezTo>
                <a:cubicBezTo>
                  <a:pt x="21170" y="46695"/>
                  <a:pt x="21004" y="46981"/>
                  <a:pt x="20861" y="47267"/>
                </a:cubicBezTo>
                <a:cubicBezTo>
                  <a:pt x="20765" y="47422"/>
                  <a:pt x="20718" y="47600"/>
                  <a:pt x="20623" y="47767"/>
                </a:cubicBezTo>
                <a:cubicBezTo>
                  <a:pt x="20470" y="47996"/>
                  <a:pt x="20276" y="48112"/>
                  <a:pt x="20069" y="48112"/>
                </a:cubicBezTo>
                <a:cubicBezTo>
                  <a:pt x="19920" y="48112"/>
                  <a:pt x="19764" y="48053"/>
                  <a:pt x="19610" y="47934"/>
                </a:cubicBezTo>
                <a:cubicBezTo>
                  <a:pt x="19503" y="47862"/>
                  <a:pt x="19408" y="47755"/>
                  <a:pt x="19313" y="47684"/>
                </a:cubicBezTo>
                <a:cubicBezTo>
                  <a:pt x="19082" y="47514"/>
                  <a:pt x="18889" y="47431"/>
                  <a:pt x="18698" y="47431"/>
                </a:cubicBezTo>
                <a:cubicBezTo>
                  <a:pt x="18514" y="47431"/>
                  <a:pt x="18333" y="47508"/>
                  <a:pt x="18122" y="47660"/>
                </a:cubicBezTo>
                <a:cubicBezTo>
                  <a:pt x="18015" y="47731"/>
                  <a:pt x="17896" y="47815"/>
                  <a:pt x="17789" y="47886"/>
                </a:cubicBezTo>
                <a:cubicBezTo>
                  <a:pt x="17777" y="47892"/>
                  <a:pt x="17762" y="47892"/>
                  <a:pt x="17743" y="47892"/>
                </a:cubicBezTo>
                <a:cubicBezTo>
                  <a:pt x="17723" y="47892"/>
                  <a:pt x="17700" y="47892"/>
                  <a:pt x="17670" y="47898"/>
                </a:cubicBezTo>
                <a:cubicBezTo>
                  <a:pt x="17563" y="47517"/>
                  <a:pt x="17479" y="47124"/>
                  <a:pt x="17360" y="46672"/>
                </a:cubicBezTo>
                <a:cubicBezTo>
                  <a:pt x="20325" y="46457"/>
                  <a:pt x="23087" y="45636"/>
                  <a:pt x="25885" y="44731"/>
                </a:cubicBezTo>
                <a:close/>
                <a:moveTo>
                  <a:pt x="15943" y="47993"/>
                </a:moveTo>
                <a:cubicBezTo>
                  <a:pt x="16110" y="48196"/>
                  <a:pt x="16229" y="48410"/>
                  <a:pt x="15896" y="48577"/>
                </a:cubicBezTo>
                <a:lnTo>
                  <a:pt x="15943" y="47993"/>
                </a:lnTo>
                <a:close/>
                <a:moveTo>
                  <a:pt x="41708" y="47660"/>
                </a:moveTo>
                <a:lnTo>
                  <a:pt x="41708" y="47660"/>
                </a:lnTo>
                <a:cubicBezTo>
                  <a:pt x="41911" y="48065"/>
                  <a:pt x="41768" y="48398"/>
                  <a:pt x="41613" y="48767"/>
                </a:cubicBezTo>
                <a:cubicBezTo>
                  <a:pt x="41411" y="48517"/>
                  <a:pt x="41458" y="48231"/>
                  <a:pt x="41351" y="47922"/>
                </a:cubicBezTo>
                <a:cubicBezTo>
                  <a:pt x="41482" y="47827"/>
                  <a:pt x="41589" y="47755"/>
                  <a:pt x="41708" y="47660"/>
                </a:cubicBezTo>
                <a:close/>
                <a:moveTo>
                  <a:pt x="46364" y="48303"/>
                </a:moveTo>
                <a:cubicBezTo>
                  <a:pt x="46483" y="48624"/>
                  <a:pt x="46245" y="48696"/>
                  <a:pt x="46042" y="48839"/>
                </a:cubicBezTo>
                <a:cubicBezTo>
                  <a:pt x="45983" y="48684"/>
                  <a:pt x="45923" y="48589"/>
                  <a:pt x="45864" y="48422"/>
                </a:cubicBezTo>
                <a:cubicBezTo>
                  <a:pt x="46066" y="48374"/>
                  <a:pt x="46221" y="48338"/>
                  <a:pt x="46364" y="48303"/>
                </a:cubicBezTo>
                <a:close/>
                <a:moveTo>
                  <a:pt x="38875" y="16811"/>
                </a:moveTo>
                <a:cubicBezTo>
                  <a:pt x="39137" y="17228"/>
                  <a:pt x="39053" y="17561"/>
                  <a:pt x="39018" y="17835"/>
                </a:cubicBezTo>
                <a:cubicBezTo>
                  <a:pt x="38899" y="18573"/>
                  <a:pt x="38720" y="19287"/>
                  <a:pt x="38541" y="20014"/>
                </a:cubicBezTo>
                <a:cubicBezTo>
                  <a:pt x="38518" y="20061"/>
                  <a:pt x="38434" y="20085"/>
                  <a:pt x="38375" y="20133"/>
                </a:cubicBezTo>
                <a:cubicBezTo>
                  <a:pt x="38446" y="20264"/>
                  <a:pt x="38518" y="20383"/>
                  <a:pt x="38375" y="20514"/>
                </a:cubicBezTo>
                <a:cubicBezTo>
                  <a:pt x="38565" y="20716"/>
                  <a:pt x="38553" y="20966"/>
                  <a:pt x="38446" y="21192"/>
                </a:cubicBezTo>
                <a:cubicBezTo>
                  <a:pt x="38188" y="21731"/>
                  <a:pt x="38196" y="22281"/>
                  <a:pt x="38264" y="22855"/>
                </a:cubicBezTo>
                <a:lnTo>
                  <a:pt x="38264" y="22855"/>
                </a:lnTo>
                <a:cubicBezTo>
                  <a:pt x="38556" y="22289"/>
                  <a:pt x="38719" y="21722"/>
                  <a:pt x="38625" y="21085"/>
                </a:cubicBezTo>
                <a:cubicBezTo>
                  <a:pt x="38625" y="21038"/>
                  <a:pt x="38613" y="20966"/>
                  <a:pt x="38625" y="20918"/>
                </a:cubicBezTo>
                <a:cubicBezTo>
                  <a:pt x="39030" y="19966"/>
                  <a:pt x="39018" y="18930"/>
                  <a:pt x="39232" y="17942"/>
                </a:cubicBezTo>
                <a:cubicBezTo>
                  <a:pt x="39256" y="17894"/>
                  <a:pt x="39315" y="17870"/>
                  <a:pt x="39411" y="17763"/>
                </a:cubicBezTo>
                <a:cubicBezTo>
                  <a:pt x="39648" y="18688"/>
                  <a:pt x="39967" y="19530"/>
                  <a:pt x="40005" y="20430"/>
                </a:cubicBezTo>
                <a:lnTo>
                  <a:pt x="40327" y="20430"/>
                </a:lnTo>
                <a:cubicBezTo>
                  <a:pt x="40292" y="20918"/>
                  <a:pt x="40244" y="21371"/>
                  <a:pt x="40220" y="21871"/>
                </a:cubicBezTo>
                <a:cubicBezTo>
                  <a:pt x="40387" y="21883"/>
                  <a:pt x="40518" y="21883"/>
                  <a:pt x="40696" y="21895"/>
                </a:cubicBezTo>
                <a:cubicBezTo>
                  <a:pt x="40637" y="22014"/>
                  <a:pt x="40601" y="22121"/>
                  <a:pt x="40565" y="22240"/>
                </a:cubicBezTo>
                <a:cubicBezTo>
                  <a:pt x="40470" y="22228"/>
                  <a:pt x="40387" y="22216"/>
                  <a:pt x="40268" y="22192"/>
                </a:cubicBezTo>
                <a:lnTo>
                  <a:pt x="40268" y="22192"/>
                </a:lnTo>
                <a:cubicBezTo>
                  <a:pt x="40268" y="22285"/>
                  <a:pt x="40279" y="22366"/>
                  <a:pt x="40280" y="22458"/>
                </a:cubicBezTo>
                <a:lnTo>
                  <a:pt x="40280" y="22458"/>
                </a:lnTo>
                <a:cubicBezTo>
                  <a:pt x="40276" y="22457"/>
                  <a:pt x="40272" y="22456"/>
                  <a:pt x="40268" y="22454"/>
                </a:cubicBezTo>
                <a:lnTo>
                  <a:pt x="40268" y="22454"/>
                </a:lnTo>
                <a:lnTo>
                  <a:pt x="40280" y="22466"/>
                </a:lnTo>
                <a:cubicBezTo>
                  <a:pt x="40280" y="22464"/>
                  <a:pt x="40280" y="22461"/>
                  <a:pt x="40280" y="22458"/>
                </a:cubicBezTo>
                <a:lnTo>
                  <a:pt x="40280" y="22458"/>
                </a:lnTo>
                <a:cubicBezTo>
                  <a:pt x="40352" y="22478"/>
                  <a:pt x="40459" y="22481"/>
                  <a:pt x="40470" y="22526"/>
                </a:cubicBezTo>
                <a:cubicBezTo>
                  <a:pt x="40637" y="22871"/>
                  <a:pt x="40816" y="23193"/>
                  <a:pt x="40923" y="23550"/>
                </a:cubicBezTo>
                <a:cubicBezTo>
                  <a:pt x="40958" y="23716"/>
                  <a:pt x="40887" y="23919"/>
                  <a:pt x="40863" y="24097"/>
                </a:cubicBezTo>
                <a:cubicBezTo>
                  <a:pt x="40685" y="25074"/>
                  <a:pt x="40518" y="26050"/>
                  <a:pt x="40411" y="27038"/>
                </a:cubicBezTo>
                <a:cubicBezTo>
                  <a:pt x="40935" y="26181"/>
                  <a:pt x="40827" y="25169"/>
                  <a:pt x="41125" y="24252"/>
                </a:cubicBezTo>
                <a:cubicBezTo>
                  <a:pt x="41423" y="24717"/>
                  <a:pt x="41482" y="25264"/>
                  <a:pt x="41339" y="25919"/>
                </a:cubicBezTo>
                <a:cubicBezTo>
                  <a:pt x="41244" y="26300"/>
                  <a:pt x="41173" y="26681"/>
                  <a:pt x="41077" y="27157"/>
                </a:cubicBezTo>
                <a:cubicBezTo>
                  <a:pt x="41482" y="26764"/>
                  <a:pt x="41411" y="26324"/>
                  <a:pt x="41589" y="25931"/>
                </a:cubicBezTo>
                <a:cubicBezTo>
                  <a:pt x="41911" y="26324"/>
                  <a:pt x="41899" y="26764"/>
                  <a:pt x="41839" y="27217"/>
                </a:cubicBezTo>
                <a:cubicBezTo>
                  <a:pt x="41780" y="27634"/>
                  <a:pt x="41708" y="28062"/>
                  <a:pt x="41613" y="28598"/>
                </a:cubicBezTo>
                <a:cubicBezTo>
                  <a:pt x="41970" y="28300"/>
                  <a:pt x="41899" y="27955"/>
                  <a:pt x="42030" y="27645"/>
                </a:cubicBezTo>
                <a:cubicBezTo>
                  <a:pt x="42322" y="28030"/>
                  <a:pt x="42270" y="28461"/>
                  <a:pt x="42346" y="28859"/>
                </a:cubicBezTo>
                <a:lnTo>
                  <a:pt x="42346" y="28859"/>
                </a:lnTo>
                <a:cubicBezTo>
                  <a:pt x="42353" y="28859"/>
                  <a:pt x="42359" y="28859"/>
                  <a:pt x="42365" y="28859"/>
                </a:cubicBezTo>
                <a:cubicBezTo>
                  <a:pt x="42523" y="28859"/>
                  <a:pt x="42629" y="28931"/>
                  <a:pt x="42673" y="29086"/>
                </a:cubicBezTo>
                <a:cubicBezTo>
                  <a:pt x="42792" y="29527"/>
                  <a:pt x="42947" y="29955"/>
                  <a:pt x="43042" y="30396"/>
                </a:cubicBezTo>
                <a:cubicBezTo>
                  <a:pt x="43209" y="31086"/>
                  <a:pt x="43340" y="31765"/>
                  <a:pt x="43506" y="32456"/>
                </a:cubicBezTo>
                <a:cubicBezTo>
                  <a:pt x="43625" y="32896"/>
                  <a:pt x="43566" y="33122"/>
                  <a:pt x="43161" y="33349"/>
                </a:cubicBezTo>
                <a:cubicBezTo>
                  <a:pt x="42744" y="33587"/>
                  <a:pt x="42328" y="33789"/>
                  <a:pt x="41935" y="34039"/>
                </a:cubicBezTo>
                <a:cubicBezTo>
                  <a:pt x="41423" y="34372"/>
                  <a:pt x="41161" y="34861"/>
                  <a:pt x="41054" y="35444"/>
                </a:cubicBezTo>
                <a:cubicBezTo>
                  <a:pt x="40863" y="36480"/>
                  <a:pt x="40923" y="37516"/>
                  <a:pt x="41125" y="38540"/>
                </a:cubicBezTo>
                <a:cubicBezTo>
                  <a:pt x="41363" y="39742"/>
                  <a:pt x="41732" y="40885"/>
                  <a:pt x="42351" y="41945"/>
                </a:cubicBezTo>
                <a:cubicBezTo>
                  <a:pt x="42625" y="42421"/>
                  <a:pt x="43030" y="42838"/>
                  <a:pt x="43447" y="43386"/>
                </a:cubicBezTo>
                <a:cubicBezTo>
                  <a:pt x="43102" y="45279"/>
                  <a:pt x="43137" y="47291"/>
                  <a:pt x="43506" y="49303"/>
                </a:cubicBezTo>
                <a:cubicBezTo>
                  <a:pt x="43459" y="49196"/>
                  <a:pt x="43423" y="49077"/>
                  <a:pt x="43375" y="48958"/>
                </a:cubicBezTo>
                <a:cubicBezTo>
                  <a:pt x="43328" y="48827"/>
                  <a:pt x="43280" y="48672"/>
                  <a:pt x="43244" y="48529"/>
                </a:cubicBezTo>
                <a:cubicBezTo>
                  <a:pt x="42411" y="45326"/>
                  <a:pt x="41578" y="42147"/>
                  <a:pt x="40768" y="38944"/>
                </a:cubicBezTo>
                <a:cubicBezTo>
                  <a:pt x="40006" y="35920"/>
                  <a:pt x="39315" y="32872"/>
                  <a:pt x="38553" y="29836"/>
                </a:cubicBezTo>
                <a:cubicBezTo>
                  <a:pt x="38315" y="28884"/>
                  <a:pt x="37982" y="27943"/>
                  <a:pt x="37684" y="27003"/>
                </a:cubicBezTo>
                <a:cubicBezTo>
                  <a:pt x="37660" y="26860"/>
                  <a:pt x="37553" y="26741"/>
                  <a:pt x="37494" y="26610"/>
                </a:cubicBezTo>
                <a:cubicBezTo>
                  <a:pt x="37422" y="26443"/>
                  <a:pt x="37303" y="26252"/>
                  <a:pt x="37315" y="26086"/>
                </a:cubicBezTo>
                <a:cubicBezTo>
                  <a:pt x="37351" y="25502"/>
                  <a:pt x="37136" y="24967"/>
                  <a:pt x="36994" y="24431"/>
                </a:cubicBezTo>
                <a:cubicBezTo>
                  <a:pt x="36851" y="23943"/>
                  <a:pt x="36601" y="23419"/>
                  <a:pt x="36648" y="22943"/>
                </a:cubicBezTo>
                <a:cubicBezTo>
                  <a:pt x="36708" y="22121"/>
                  <a:pt x="36422" y="21383"/>
                  <a:pt x="36244" y="20621"/>
                </a:cubicBezTo>
                <a:cubicBezTo>
                  <a:pt x="36124" y="20073"/>
                  <a:pt x="36053" y="19549"/>
                  <a:pt x="36196" y="19002"/>
                </a:cubicBezTo>
                <a:cubicBezTo>
                  <a:pt x="36291" y="18692"/>
                  <a:pt x="36279" y="18335"/>
                  <a:pt x="36351" y="18001"/>
                </a:cubicBezTo>
                <a:cubicBezTo>
                  <a:pt x="36398" y="17811"/>
                  <a:pt x="36482" y="17632"/>
                  <a:pt x="36577" y="17406"/>
                </a:cubicBezTo>
                <a:cubicBezTo>
                  <a:pt x="36839" y="17561"/>
                  <a:pt x="36791" y="17763"/>
                  <a:pt x="36767" y="17930"/>
                </a:cubicBezTo>
                <a:cubicBezTo>
                  <a:pt x="36708" y="18347"/>
                  <a:pt x="36589" y="18763"/>
                  <a:pt x="36529" y="19192"/>
                </a:cubicBezTo>
                <a:cubicBezTo>
                  <a:pt x="36470" y="19585"/>
                  <a:pt x="36434" y="19966"/>
                  <a:pt x="36458" y="20371"/>
                </a:cubicBezTo>
                <a:cubicBezTo>
                  <a:pt x="36898" y="19406"/>
                  <a:pt x="36827" y="18299"/>
                  <a:pt x="37196" y="17263"/>
                </a:cubicBezTo>
                <a:cubicBezTo>
                  <a:pt x="37541" y="17418"/>
                  <a:pt x="37506" y="17632"/>
                  <a:pt x="37434" y="17882"/>
                </a:cubicBezTo>
                <a:cubicBezTo>
                  <a:pt x="37136" y="18835"/>
                  <a:pt x="37017" y="19823"/>
                  <a:pt x="36934" y="20811"/>
                </a:cubicBezTo>
                <a:cubicBezTo>
                  <a:pt x="36910" y="20859"/>
                  <a:pt x="36946" y="20918"/>
                  <a:pt x="37053" y="20978"/>
                </a:cubicBezTo>
                <a:cubicBezTo>
                  <a:pt x="37267" y="19740"/>
                  <a:pt x="37494" y="18490"/>
                  <a:pt x="37720" y="17287"/>
                </a:cubicBezTo>
                <a:cubicBezTo>
                  <a:pt x="38029" y="17168"/>
                  <a:pt x="38268" y="17085"/>
                  <a:pt x="38565" y="16966"/>
                </a:cubicBezTo>
                <a:lnTo>
                  <a:pt x="38565" y="16966"/>
                </a:lnTo>
                <a:cubicBezTo>
                  <a:pt x="38506" y="18394"/>
                  <a:pt x="37898" y="19728"/>
                  <a:pt x="38006" y="21157"/>
                </a:cubicBezTo>
                <a:cubicBezTo>
                  <a:pt x="38137" y="20907"/>
                  <a:pt x="38244" y="20716"/>
                  <a:pt x="38339" y="20502"/>
                </a:cubicBezTo>
                <a:cubicBezTo>
                  <a:pt x="38363" y="20371"/>
                  <a:pt x="38363" y="20252"/>
                  <a:pt x="38375" y="20133"/>
                </a:cubicBezTo>
                <a:cubicBezTo>
                  <a:pt x="38541" y="19073"/>
                  <a:pt x="38696" y="18001"/>
                  <a:pt x="38875" y="16811"/>
                </a:cubicBezTo>
                <a:close/>
                <a:moveTo>
                  <a:pt x="16670" y="46636"/>
                </a:moveTo>
                <a:lnTo>
                  <a:pt x="16670" y="46636"/>
                </a:lnTo>
                <a:cubicBezTo>
                  <a:pt x="17027" y="47219"/>
                  <a:pt x="17420" y="48612"/>
                  <a:pt x="17420" y="49470"/>
                </a:cubicBezTo>
                <a:cubicBezTo>
                  <a:pt x="17063" y="48767"/>
                  <a:pt x="16646" y="47124"/>
                  <a:pt x="16670" y="46636"/>
                </a:cubicBezTo>
                <a:close/>
                <a:moveTo>
                  <a:pt x="46531" y="49077"/>
                </a:moveTo>
                <a:cubicBezTo>
                  <a:pt x="46554" y="49124"/>
                  <a:pt x="46578" y="49172"/>
                  <a:pt x="46590" y="49208"/>
                </a:cubicBezTo>
                <a:cubicBezTo>
                  <a:pt x="46483" y="49315"/>
                  <a:pt x="46364" y="49410"/>
                  <a:pt x="46197" y="49529"/>
                </a:cubicBezTo>
                <a:cubicBezTo>
                  <a:pt x="46138" y="49386"/>
                  <a:pt x="46114" y="49315"/>
                  <a:pt x="46054" y="49196"/>
                </a:cubicBezTo>
                <a:cubicBezTo>
                  <a:pt x="46233" y="49148"/>
                  <a:pt x="46376" y="49112"/>
                  <a:pt x="46531" y="49077"/>
                </a:cubicBezTo>
                <a:close/>
                <a:moveTo>
                  <a:pt x="41022" y="45901"/>
                </a:moveTo>
                <a:cubicBezTo>
                  <a:pt x="41162" y="45901"/>
                  <a:pt x="41307" y="45961"/>
                  <a:pt x="41435" y="45981"/>
                </a:cubicBezTo>
                <a:cubicBezTo>
                  <a:pt x="41458" y="46684"/>
                  <a:pt x="41173" y="47160"/>
                  <a:pt x="40601" y="47386"/>
                </a:cubicBezTo>
                <a:cubicBezTo>
                  <a:pt x="38720" y="48124"/>
                  <a:pt x="36815" y="48767"/>
                  <a:pt x="34803" y="49136"/>
                </a:cubicBezTo>
                <a:cubicBezTo>
                  <a:pt x="34255" y="49243"/>
                  <a:pt x="33696" y="49386"/>
                  <a:pt x="33136" y="49481"/>
                </a:cubicBezTo>
                <a:cubicBezTo>
                  <a:pt x="32849" y="49530"/>
                  <a:pt x="32568" y="49569"/>
                  <a:pt x="32290" y="49569"/>
                </a:cubicBezTo>
                <a:cubicBezTo>
                  <a:pt x="31956" y="49569"/>
                  <a:pt x="31627" y="49513"/>
                  <a:pt x="31302" y="49351"/>
                </a:cubicBezTo>
                <a:cubicBezTo>
                  <a:pt x="31231" y="49315"/>
                  <a:pt x="31183" y="49220"/>
                  <a:pt x="31124" y="49172"/>
                </a:cubicBezTo>
                <a:lnTo>
                  <a:pt x="31124" y="49172"/>
                </a:lnTo>
                <a:cubicBezTo>
                  <a:pt x="31318" y="49204"/>
                  <a:pt x="31510" y="49217"/>
                  <a:pt x="31699" y="49217"/>
                </a:cubicBezTo>
                <a:cubicBezTo>
                  <a:pt x="32433" y="49217"/>
                  <a:pt x="33120" y="49009"/>
                  <a:pt x="33755" y="48839"/>
                </a:cubicBezTo>
                <a:cubicBezTo>
                  <a:pt x="35696" y="48374"/>
                  <a:pt x="37613" y="47827"/>
                  <a:pt x="39518" y="47279"/>
                </a:cubicBezTo>
                <a:cubicBezTo>
                  <a:pt x="40042" y="47124"/>
                  <a:pt x="40506" y="46815"/>
                  <a:pt x="40958" y="46529"/>
                </a:cubicBezTo>
                <a:cubicBezTo>
                  <a:pt x="40868" y="46482"/>
                  <a:pt x="40779" y="46463"/>
                  <a:pt x="40693" y="46463"/>
                </a:cubicBezTo>
                <a:cubicBezTo>
                  <a:pt x="40517" y="46463"/>
                  <a:pt x="40352" y="46540"/>
                  <a:pt x="40208" y="46612"/>
                </a:cubicBezTo>
                <a:cubicBezTo>
                  <a:pt x="38720" y="47326"/>
                  <a:pt x="37113" y="47576"/>
                  <a:pt x="35505" y="47862"/>
                </a:cubicBezTo>
                <a:cubicBezTo>
                  <a:pt x="35005" y="47946"/>
                  <a:pt x="34505" y="48053"/>
                  <a:pt x="33993" y="48136"/>
                </a:cubicBezTo>
                <a:cubicBezTo>
                  <a:pt x="33207" y="48291"/>
                  <a:pt x="32434" y="48434"/>
                  <a:pt x="31648" y="48553"/>
                </a:cubicBezTo>
                <a:cubicBezTo>
                  <a:pt x="31564" y="48565"/>
                  <a:pt x="31480" y="48569"/>
                  <a:pt x="31392" y="48569"/>
                </a:cubicBezTo>
                <a:cubicBezTo>
                  <a:pt x="31218" y="48569"/>
                  <a:pt x="31033" y="48553"/>
                  <a:pt x="30826" y="48553"/>
                </a:cubicBezTo>
                <a:cubicBezTo>
                  <a:pt x="30874" y="48362"/>
                  <a:pt x="30886" y="48243"/>
                  <a:pt x="30921" y="48112"/>
                </a:cubicBezTo>
                <a:cubicBezTo>
                  <a:pt x="31314" y="48005"/>
                  <a:pt x="31695" y="47874"/>
                  <a:pt x="32076" y="47827"/>
                </a:cubicBezTo>
                <a:cubicBezTo>
                  <a:pt x="34136" y="47588"/>
                  <a:pt x="36172" y="47279"/>
                  <a:pt x="38160" y="46743"/>
                </a:cubicBezTo>
                <a:cubicBezTo>
                  <a:pt x="38815" y="46576"/>
                  <a:pt x="39458" y="46338"/>
                  <a:pt x="40113" y="46136"/>
                </a:cubicBezTo>
                <a:cubicBezTo>
                  <a:pt x="40387" y="46041"/>
                  <a:pt x="40649" y="45957"/>
                  <a:pt x="40935" y="45910"/>
                </a:cubicBezTo>
                <a:cubicBezTo>
                  <a:pt x="40963" y="45903"/>
                  <a:pt x="40992" y="45901"/>
                  <a:pt x="41022" y="45901"/>
                </a:cubicBezTo>
                <a:close/>
                <a:moveTo>
                  <a:pt x="41970" y="48827"/>
                </a:moveTo>
                <a:cubicBezTo>
                  <a:pt x="42137" y="49303"/>
                  <a:pt x="42137" y="49351"/>
                  <a:pt x="41875" y="49732"/>
                </a:cubicBezTo>
                <a:cubicBezTo>
                  <a:pt x="41637" y="49410"/>
                  <a:pt x="41911" y="49184"/>
                  <a:pt x="41970" y="48827"/>
                </a:cubicBezTo>
                <a:close/>
                <a:moveTo>
                  <a:pt x="46721" y="49743"/>
                </a:moveTo>
                <a:cubicBezTo>
                  <a:pt x="46721" y="49791"/>
                  <a:pt x="46733" y="49827"/>
                  <a:pt x="46757" y="49862"/>
                </a:cubicBezTo>
                <a:lnTo>
                  <a:pt x="46352" y="50005"/>
                </a:lnTo>
                <a:cubicBezTo>
                  <a:pt x="46316" y="49958"/>
                  <a:pt x="46304" y="49898"/>
                  <a:pt x="46292" y="49851"/>
                </a:cubicBezTo>
                <a:cubicBezTo>
                  <a:pt x="46423" y="49815"/>
                  <a:pt x="46554" y="49791"/>
                  <a:pt x="46721" y="49743"/>
                </a:cubicBezTo>
                <a:close/>
                <a:moveTo>
                  <a:pt x="42232" y="49767"/>
                </a:moveTo>
                <a:lnTo>
                  <a:pt x="42232" y="49767"/>
                </a:lnTo>
                <a:cubicBezTo>
                  <a:pt x="42387" y="50148"/>
                  <a:pt x="42363" y="50327"/>
                  <a:pt x="42113" y="50708"/>
                </a:cubicBezTo>
                <a:cubicBezTo>
                  <a:pt x="41899" y="50363"/>
                  <a:pt x="42066" y="50077"/>
                  <a:pt x="42232" y="49767"/>
                </a:cubicBezTo>
                <a:close/>
                <a:moveTo>
                  <a:pt x="46531" y="50327"/>
                </a:moveTo>
                <a:lnTo>
                  <a:pt x="46531" y="50327"/>
                </a:lnTo>
                <a:cubicBezTo>
                  <a:pt x="46947" y="50386"/>
                  <a:pt x="46947" y="50386"/>
                  <a:pt x="46816" y="50732"/>
                </a:cubicBezTo>
                <a:cubicBezTo>
                  <a:pt x="46602" y="50720"/>
                  <a:pt x="46519" y="50601"/>
                  <a:pt x="46531" y="50327"/>
                </a:cubicBezTo>
                <a:close/>
                <a:moveTo>
                  <a:pt x="63775" y="42217"/>
                </a:moveTo>
                <a:cubicBezTo>
                  <a:pt x="63825" y="42217"/>
                  <a:pt x="63875" y="42218"/>
                  <a:pt x="63926" y="42219"/>
                </a:cubicBezTo>
                <a:cubicBezTo>
                  <a:pt x="60842" y="42993"/>
                  <a:pt x="57746" y="43767"/>
                  <a:pt x="54662" y="44540"/>
                </a:cubicBezTo>
                <a:cubicBezTo>
                  <a:pt x="54700" y="44736"/>
                  <a:pt x="54781" y="44822"/>
                  <a:pt x="54894" y="44822"/>
                </a:cubicBezTo>
                <a:cubicBezTo>
                  <a:pt x="54925" y="44822"/>
                  <a:pt x="54959" y="44815"/>
                  <a:pt x="54996" y="44802"/>
                </a:cubicBezTo>
                <a:cubicBezTo>
                  <a:pt x="55460" y="44648"/>
                  <a:pt x="56020" y="44707"/>
                  <a:pt x="56389" y="44267"/>
                </a:cubicBezTo>
                <a:cubicBezTo>
                  <a:pt x="56427" y="44220"/>
                  <a:pt x="56516" y="44172"/>
                  <a:pt x="56593" y="44172"/>
                </a:cubicBezTo>
                <a:cubicBezTo>
                  <a:pt x="56614" y="44172"/>
                  <a:pt x="56633" y="44176"/>
                  <a:pt x="56651" y="44183"/>
                </a:cubicBezTo>
                <a:cubicBezTo>
                  <a:pt x="56772" y="44221"/>
                  <a:pt x="56888" y="44237"/>
                  <a:pt x="57002" y="44237"/>
                </a:cubicBezTo>
                <a:cubicBezTo>
                  <a:pt x="57459" y="44237"/>
                  <a:pt x="57869" y="43981"/>
                  <a:pt x="58318" y="43886"/>
                </a:cubicBezTo>
                <a:cubicBezTo>
                  <a:pt x="60580" y="43374"/>
                  <a:pt x="62818" y="42814"/>
                  <a:pt x="65069" y="42278"/>
                </a:cubicBezTo>
                <a:cubicBezTo>
                  <a:pt x="65200" y="42243"/>
                  <a:pt x="65354" y="42243"/>
                  <a:pt x="65533" y="42219"/>
                </a:cubicBezTo>
                <a:cubicBezTo>
                  <a:pt x="65581" y="42409"/>
                  <a:pt x="65640" y="42564"/>
                  <a:pt x="65676" y="42719"/>
                </a:cubicBezTo>
                <a:cubicBezTo>
                  <a:pt x="65711" y="42885"/>
                  <a:pt x="65747" y="43052"/>
                  <a:pt x="65783" y="43278"/>
                </a:cubicBezTo>
                <a:cubicBezTo>
                  <a:pt x="65592" y="43338"/>
                  <a:pt x="65426" y="43409"/>
                  <a:pt x="65247" y="43457"/>
                </a:cubicBezTo>
                <a:cubicBezTo>
                  <a:pt x="63509" y="43897"/>
                  <a:pt x="61759" y="44350"/>
                  <a:pt x="60008" y="44790"/>
                </a:cubicBezTo>
                <a:cubicBezTo>
                  <a:pt x="59056" y="45029"/>
                  <a:pt x="58091" y="45267"/>
                  <a:pt x="57139" y="45505"/>
                </a:cubicBezTo>
                <a:cubicBezTo>
                  <a:pt x="56448" y="45672"/>
                  <a:pt x="55817" y="45981"/>
                  <a:pt x="55103" y="46017"/>
                </a:cubicBezTo>
                <a:cubicBezTo>
                  <a:pt x="54924" y="46029"/>
                  <a:pt x="54722" y="46195"/>
                  <a:pt x="54567" y="46338"/>
                </a:cubicBezTo>
                <a:cubicBezTo>
                  <a:pt x="57972" y="45493"/>
                  <a:pt x="61366" y="44624"/>
                  <a:pt x="64771" y="43778"/>
                </a:cubicBezTo>
                <a:lnTo>
                  <a:pt x="64771" y="43778"/>
                </a:lnTo>
                <a:cubicBezTo>
                  <a:pt x="61663" y="44969"/>
                  <a:pt x="58449" y="45719"/>
                  <a:pt x="55234" y="46517"/>
                </a:cubicBezTo>
                <a:cubicBezTo>
                  <a:pt x="55246" y="46564"/>
                  <a:pt x="55246" y="46612"/>
                  <a:pt x="55258" y="46648"/>
                </a:cubicBezTo>
                <a:cubicBezTo>
                  <a:pt x="55544" y="46612"/>
                  <a:pt x="55841" y="46564"/>
                  <a:pt x="56127" y="46493"/>
                </a:cubicBezTo>
                <a:cubicBezTo>
                  <a:pt x="58949" y="45755"/>
                  <a:pt x="61782" y="45029"/>
                  <a:pt x="64604" y="44290"/>
                </a:cubicBezTo>
                <a:cubicBezTo>
                  <a:pt x="64902" y="44195"/>
                  <a:pt x="65200" y="44076"/>
                  <a:pt x="65521" y="43969"/>
                </a:cubicBezTo>
                <a:cubicBezTo>
                  <a:pt x="65592" y="43944"/>
                  <a:pt x="65663" y="43926"/>
                  <a:pt x="65731" y="43926"/>
                </a:cubicBezTo>
                <a:cubicBezTo>
                  <a:pt x="65854" y="43926"/>
                  <a:pt x="65964" y="43986"/>
                  <a:pt x="66033" y="44171"/>
                </a:cubicBezTo>
                <a:cubicBezTo>
                  <a:pt x="65926" y="44445"/>
                  <a:pt x="65676" y="44588"/>
                  <a:pt x="65402" y="44659"/>
                </a:cubicBezTo>
                <a:lnTo>
                  <a:pt x="64461" y="44886"/>
                </a:lnTo>
                <a:cubicBezTo>
                  <a:pt x="63723" y="45029"/>
                  <a:pt x="62973" y="45183"/>
                  <a:pt x="62247" y="45362"/>
                </a:cubicBezTo>
                <a:cubicBezTo>
                  <a:pt x="60044" y="45898"/>
                  <a:pt x="57853" y="46445"/>
                  <a:pt x="55663" y="46981"/>
                </a:cubicBezTo>
                <a:cubicBezTo>
                  <a:pt x="55544" y="47005"/>
                  <a:pt x="55413" y="47041"/>
                  <a:pt x="55305" y="47172"/>
                </a:cubicBezTo>
                <a:cubicBezTo>
                  <a:pt x="55448" y="47160"/>
                  <a:pt x="55567" y="47148"/>
                  <a:pt x="55686" y="47112"/>
                </a:cubicBezTo>
                <a:cubicBezTo>
                  <a:pt x="57294" y="46707"/>
                  <a:pt x="58913" y="46267"/>
                  <a:pt x="60532" y="45898"/>
                </a:cubicBezTo>
                <a:cubicBezTo>
                  <a:pt x="61771" y="45612"/>
                  <a:pt x="63021" y="45398"/>
                  <a:pt x="64271" y="45160"/>
                </a:cubicBezTo>
                <a:cubicBezTo>
                  <a:pt x="64271" y="45195"/>
                  <a:pt x="64283" y="45243"/>
                  <a:pt x="64295" y="45279"/>
                </a:cubicBezTo>
                <a:cubicBezTo>
                  <a:pt x="64092" y="45338"/>
                  <a:pt x="63866" y="45386"/>
                  <a:pt x="63664" y="45445"/>
                </a:cubicBezTo>
                <a:cubicBezTo>
                  <a:pt x="60901" y="46160"/>
                  <a:pt x="58151" y="46862"/>
                  <a:pt x="55401" y="47576"/>
                </a:cubicBezTo>
                <a:cubicBezTo>
                  <a:pt x="55151" y="47648"/>
                  <a:pt x="54889" y="47767"/>
                  <a:pt x="54520" y="47922"/>
                </a:cubicBezTo>
                <a:cubicBezTo>
                  <a:pt x="54510" y="47922"/>
                  <a:pt x="54403" y="47865"/>
                  <a:pt x="54293" y="47865"/>
                </a:cubicBezTo>
                <a:cubicBezTo>
                  <a:pt x="54269" y="47865"/>
                  <a:pt x="54245" y="47868"/>
                  <a:pt x="54222" y="47874"/>
                </a:cubicBezTo>
                <a:cubicBezTo>
                  <a:pt x="53400" y="48065"/>
                  <a:pt x="52591" y="48279"/>
                  <a:pt x="51769" y="48481"/>
                </a:cubicBezTo>
                <a:cubicBezTo>
                  <a:pt x="51769" y="48529"/>
                  <a:pt x="51781" y="48553"/>
                  <a:pt x="51781" y="48600"/>
                </a:cubicBezTo>
                <a:cubicBezTo>
                  <a:pt x="52079" y="48577"/>
                  <a:pt x="52376" y="48600"/>
                  <a:pt x="52662" y="48529"/>
                </a:cubicBezTo>
                <a:cubicBezTo>
                  <a:pt x="54508" y="48077"/>
                  <a:pt x="56353" y="47624"/>
                  <a:pt x="58187" y="47148"/>
                </a:cubicBezTo>
                <a:cubicBezTo>
                  <a:pt x="60782" y="46457"/>
                  <a:pt x="63378" y="45743"/>
                  <a:pt x="65985" y="45040"/>
                </a:cubicBezTo>
                <a:cubicBezTo>
                  <a:pt x="66057" y="45029"/>
                  <a:pt x="66128" y="45029"/>
                  <a:pt x="66247" y="45017"/>
                </a:cubicBezTo>
                <a:cubicBezTo>
                  <a:pt x="66354" y="45302"/>
                  <a:pt x="66462" y="45564"/>
                  <a:pt x="66581" y="45922"/>
                </a:cubicBezTo>
                <a:cubicBezTo>
                  <a:pt x="66366" y="45993"/>
                  <a:pt x="66176" y="46100"/>
                  <a:pt x="65962" y="46148"/>
                </a:cubicBezTo>
                <a:cubicBezTo>
                  <a:pt x="64890" y="46398"/>
                  <a:pt x="63818" y="46636"/>
                  <a:pt x="62747" y="46886"/>
                </a:cubicBezTo>
                <a:cubicBezTo>
                  <a:pt x="62425" y="46969"/>
                  <a:pt x="62116" y="47088"/>
                  <a:pt x="61794" y="47184"/>
                </a:cubicBezTo>
                <a:cubicBezTo>
                  <a:pt x="61794" y="47231"/>
                  <a:pt x="61818" y="47267"/>
                  <a:pt x="61830" y="47303"/>
                </a:cubicBezTo>
                <a:cubicBezTo>
                  <a:pt x="63425" y="46910"/>
                  <a:pt x="64997" y="46517"/>
                  <a:pt x="66640" y="46100"/>
                </a:cubicBezTo>
                <a:cubicBezTo>
                  <a:pt x="66759" y="46231"/>
                  <a:pt x="66878" y="46350"/>
                  <a:pt x="66997" y="46493"/>
                </a:cubicBezTo>
                <a:cubicBezTo>
                  <a:pt x="67656" y="45925"/>
                  <a:pt x="68349" y="45659"/>
                  <a:pt x="69092" y="45659"/>
                </a:cubicBezTo>
                <a:cubicBezTo>
                  <a:pt x="69423" y="45659"/>
                  <a:pt x="69764" y="45712"/>
                  <a:pt x="70117" y="45814"/>
                </a:cubicBezTo>
                <a:cubicBezTo>
                  <a:pt x="70045" y="45862"/>
                  <a:pt x="69986" y="45910"/>
                  <a:pt x="69914" y="45922"/>
                </a:cubicBezTo>
                <a:cubicBezTo>
                  <a:pt x="64116" y="47386"/>
                  <a:pt x="58330" y="48827"/>
                  <a:pt x="52543" y="50279"/>
                </a:cubicBezTo>
                <a:cubicBezTo>
                  <a:pt x="51960" y="50434"/>
                  <a:pt x="51400" y="50624"/>
                  <a:pt x="50817" y="50791"/>
                </a:cubicBezTo>
                <a:cubicBezTo>
                  <a:pt x="50400" y="50910"/>
                  <a:pt x="49983" y="51041"/>
                  <a:pt x="49555" y="51136"/>
                </a:cubicBezTo>
                <a:cubicBezTo>
                  <a:pt x="49138" y="51220"/>
                  <a:pt x="48697" y="51256"/>
                  <a:pt x="48209" y="51315"/>
                </a:cubicBezTo>
                <a:cubicBezTo>
                  <a:pt x="48185" y="51160"/>
                  <a:pt x="48138" y="50994"/>
                  <a:pt x="48090" y="50815"/>
                </a:cubicBezTo>
                <a:cubicBezTo>
                  <a:pt x="48340" y="50755"/>
                  <a:pt x="48555" y="50696"/>
                  <a:pt x="48757" y="50660"/>
                </a:cubicBezTo>
                <a:cubicBezTo>
                  <a:pt x="48757" y="50624"/>
                  <a:pt x="48745" y="50577"/>
                  <a:pt x="48745" y="50553"/>
                </a:cubicBezTo>
                <a:cubicBezTo>
                  <a:pt x="48483" y="50577"/>
                  <a:pt x="48221" y="50613"/>
                  <a:pt x="47912" y="50636"/>
                </a:cubicBezTo>
                <a:cubicBezTo>
                  <a:pt x="47721" y="50124"/>
                  <a:pt x="47519" y="49612"/>
                  <a:pt x="47304" y="49065"/>
                </a:cubicBezTo>
                <a:cubicBezTo>
                  <a:pt x="48269" y="48648"/>
                  <a:pt x="49352" y="48874"/>
                  <a:pt x="50281" y="48398"/>
                </a:cubicBezTo>
                <a:cubicBezTo>
                  <a:pt x="50142" y="48368"/>
                  <a:pt x="50005" y="48356"/>
                  <a:pt x="49868" y="48356"/>
                </a:cubicBezTo>
                <a:cubicBezTo>
                  <a:pt x="49511" y="48356"/>
                  <a:pt x="49161" y="48440"/>
                  <a:pt x="48817" y="48517"/>
                </a:cubicBezTo>
                <a:cubicBezTo>
                  <a:pt x="48328" y="48624"/>
                  <a:pt x="47840" y="48755"/>
                  <a:pt x="47376" y="48874"/>
                </a:cubicBezTo>
                <a:cubicBezTo>
                  <a:pt x="46971" y="48577"/>
                  <a:pt x="47281" y="48196"/>
                  <a:pt x="47138" y="47838"/>
                </a:cubicBezTo>
                <a:cubicBezTo>
                  <a:pt x="47543" y="47779"/>
                  <a:pt x="47924" y="47719"/>
                  <a:pt x="48316" y="47648"/>
                </a:cubicBezTo>
                <a:cubicBezTo>
                  <a:pt x="48733" y="47576"/>
                  <a:pt x="49150" y="47481"/>
                  <a:pt x="49543" y="47410"/>
                </a:cubicBezTo>
                <a:cubicBezTo>
                  <a:pt x="49936" y="47338"/>
                  <a:pt x="50341" y="47291"/>
                  <a:pt x="50710" y="47172"/>
                </a:cubicBezTo>
                <a:cubicBezTo>
                  <a:pt x="51067" y="47065"/>
                  <a:pt x="51484" y="47219"/>
                  <a:pt x="51829" y="46886"/>
                </a:cubicBezTo>
                <a:cubicBezTo>
                  <a:pt x="51713" y="46855"/>
                  <a:pt x="51612" y="46838"/>
                  <a:pt x="51494" y="46838"/>
                </a:cubicBezTo>
                <a:cubicBezTo>
                  <a:pt x="51249" y="46838"/>
                  <a:pt x="50932" y="46912"/>
                  <a:pt x="50257" y="47088"/>
                </a:cubicBezTo>
                <a:cubicBezTo>
                  <a:pt x="49757" y="47219"/>
                  <a:pt x="49233" y="47303"/>
                  <a:pt x="48709" y="47410"/>
                </a:cubicBezTo>
                <a:cubicBezTo>
                  <a:pt x="48197" y="47493"/>
                  <a:pt x="47674" y="47588"/>
                  <a:pt x="47090" y="47684"/>
                </a:cubicBezTo>
                <a:cubicBezTo>
                  <a:pt x="47031" y="47410"/>
                  <a:pt x="46983" y="47160"/>
                  <a:pt x="46923" y="46874"/>
                </a:cubicBezTo>
                <a:cubicBezTo>
                  <a:pt x="49328" y="46279"/>
                  <a:pt x="51674" y="45683"/>
                  <a:pt x="54055" y="45088"/>
                </a:cubicBezTo>
                <a:cubicBezTo>
                  <a:pt x="53966" y="44934"/>
                  <a:pt x="53860" y="44874"/>
                  <a:pt x="53741" y="44874"/>
                </a:cubicBezTo>
                <a:cubicBezTo>
                  <a:pt x="53686" y="44874"/>
                  <a:pt x="53628" y="44887"/>
                  <a:pt x="53567" y="44910"/>
                </a:cubicBezTo>
                <a:cubicBezTo>
                  <a:pt x="51817" y="45529"/>
                  <a:pt x="50007" y="45945"/>
                  <a:pt x="48185" y="46303"/>
                </a:cubicBezTo>
                <a:cubicBezTo>
                  <a:pt x="47959" y="46350"/>
                  <a:pt x="47745" y="46434"/>
                  <a:pt x="47531" y="46493"/>
                </a:cubicBezTo>
                <a:cubicBezTo>
                  <a:pt x="47427" y="46517"/>
                  <a:pt x="47323" y="46548"/>
                  <a:pt x="47221" y="46548"/>
                </a:cubicBezTo>
                <a:cubicBezTo>
                  <a:pt x="47124" y="46548"/>
                  <a:pt x="47028" y="46520"/>
                  <a:pt x="46935" y="46434"/>
                </a:cubicBezTo>
                <a:cubicBezTo>
                  <a:pt x="47066" y="46207"/>
                  <a:pt x="47304" y="46172"/>
                  <a:pt x="47507" y="46088"/>
                </a:cubicBezTo>
                <a:cubicBezTo>
                  <a:pt x="49448" y="45624"/>
                  <a:pt x="51388" y="45243"/>
                  <a:pt x="53317" y="44707"/>
                </a:cubicBezTo>
                <a:cubicBezTo>
                  <a:pt x="54353" y="44421"/>
                  <a:pt x="55424" y="44290"/>
                  <a:pt x="56437" y="43909"/>
                </a:cubicBezTo>
                <a:cubicBezTo>
                  <a:pt x="56615" y="43838"/>
                  <a:pt x="56806" y="43790"/>
                  <a:pt x="57068" y="43719"/>
                </a:cubicBezTo>
                <a:cubicBezTo>
                  <a:pt x="56877" y="43580"/>
                  <a:pt x="56718" y="43511"/>
                  <a:pt x="56554" y="43511"/>
                </a:cubicBezTo>
                <a:cubicBezTo>
                  <a:pt x="56492" y="43511"/>
                  <a:pt x="56430" y="43521"/>
                  <a:pt x="56365" y="43540"/>
                </a:cubicBezTo>
                <a:cubicBezTo>
                  <a:pt x="55948" y="43671"/>
                  <a:pt x="55508" y="43719"/>
                  <a:pt x="55103" y="43993"/>
                </a:cubicBezTo>
                <a:cubicBezTo>
                  <a:pt x="54758" y="44207"/>
                  <a:pt x="54329" y="44302"/>
                  <a:pt x="53924" y="44409"/>
                </a:cubicBezTo>
                <a:cubicBezTo>
                  <a:pt x="52234" y="44826"/>
                  <a:pt x="50531" y="45243"/>
                  <a:pt x="48840" y="45624"/>
                </a:cubicBezTo>
                <a:cubicBezTo>
                  <a:pt x="48197" y="45779"/>
                  <a:pt x="47543" y="45862"/>
                  <a:pt x="46900" y="45981"/>
                </a:cubicBezTo>
                <a:cubicBezTo>
                  <a:pt x="46888" y="45933"/>
                  <a:pt x="46876" y="45910"/>
                  <a:pt x="46852" y="45862"/>
                </a:cubicBezTo>
                <a:cubicBezTo>
                  <a:pt x="46959" y="45802"/>
                  <a:pt x="47054" y="45743"/>
                  <a:pt x="47150" y="45719"/>
                </a:cubicBezTo>
                <a:cubicBezTo>
                  <a:pt x="49090" y="45243"/>
                  <a:pt x="51019" y="44779"/>
                  <a:pt x="52960" y="44302"/>
                </a:cubicBezTo>
                <a:cubicBezTo>
                  <a:pt x="54020" y="44052"/>
                  <a:pt x="55067" y="43767"/>
                  <a:pt x="56139" y="43516"/>
                </a:cubicBezTo>
                <a:cubicBezTo>
                  <a:pt x="57508" y="43183"/>
                  <a:pt x="58889" y="42874"/>
                  <a:pt x="60282" y="42540"/>
                </a:cubicBezTo>
                <a:cubicBezTo>
                  <a:pt x="60330" y="42531"/>
                  <a:pt x="60379" y="42513"/>
                  <a:pt x="60414" y="42513"/>
                </a:cubicBezTo>
                <a:cubicBezTo>
                  <a:pt x="60422" y="42513"/>
                  <a:pt x="60430" y="42514"/>
                  <a:pt x="60437" y="42516"/>
                </a:cubicBezTo>
                <a:cubicBezTo>
                  <a:pt x="60571" y="42545"/>
                  <a:pt x="60702" y="42556"/>
                  <a:pt x="60832" y="42556"/>
                </a:cubicBezTo>
                <a:cubicBezTo>
                  <a:pt x="61304" y="42556"/>
                  <a:pt x="61756" y="42403"/>
                  <a:pt x="62223" y="42338"/>
                </a:cubicBezTo>
                <a:cubicBezTo>
                  <a:pt x="62734" y="42272"/>
                  <a:pt x="63245" y="42217"/>
                  <a:pt x="63775" y="42217"/>
                </a:cubicBezTo>
                <a:close/>
                <a:moveTo>
                  <a:pt x="46914" y="51003"/>
                </a:moveTo>
                <a:cubicBezTo>
                  <a:pt x="47083" y="51003"/>
                  <a:pt x="47095" y="51155"/>
                  <a:pt x="47114" y="51339"/>
                </a:cubicBezTo>
                <a:cubicBezTo>
                  <a:pt x="47097" y="51340"/>
                  <a:pt x="47081" y="51340"/>
                  <a:pt x="47066" y="51340"/>
                </a:cubicBezTo>
                <a:cubicBezTo>
                  <a:pt x="46882" y="51340"/>
                  <a:pt x="46780" y="51271"/>
                  <a:pt x="46769" y="51029"/>
                </a:cubicBezTo>
                <a:cubicBezTo>
                  <a:pt x="46827" y="51011"/>
                  <a:pt x="46875" y="51003"/>
                  <a:pt x="46914" y="51003"/>
                </a:cubicBezTo>
                <a:close/>
                <a:moveTo>
                  <a:pt x="47257" y="51589"/>
                </a:moveTo>
                <a:cubicBezTo>
                  <a:pt x="47257" y="51625"/>
                  <a:pt x="47269" y="51648"/>
                  <a:pt x="47269" y="51684"/>
                </a:cubicBezTo>
                <a:cubicBezTo>
                  <a:pt x="47209" y="51696"/>
                  <a:pt x="47150" y="51708"/>
                  <a:pt x="47078" y="51720"/>
                </a:cubicBezTo>
                <a:cubicBezTo>
                  <a:pt x="47078" y="51696"/>
                  <a:pt x="47066" y="51660"/>
                  <a:pt x="47066" y="51637"/>
                </a:cubicBezTo>
                <a:cubicBezTo>
                  <a:pt x="47138" y="51625"/>
                  <a:pt x="47197" y="51601"/>
                  <a:pt x="47257" y="51589"/>
                </a:cubicBezTo>
                <a:close/>
                <a:moveTo>
                  <a:pt x="42506" y="50732"/>
                </a:moveTo>
                <a:lnTo>
                  <a:pt x="42506" y="50732"/>
                </a:lnTo>
                <a:cubicBezTo>
                  <a:pt x="42744" y="51089"/>
                  <a:pt x="42721" y="51375"/>
                  <a:pt x="42423" y="51803"/>
                </a:cubicBezTo>
                <a:cubicBezTo>
                  <a:pt x="42256" y="51386"/>
                  <a:pt x="42256" y="51386"/>
                  <a:pt x="42506" y="50732"/>
                </a:cubicBezTo>
                <a:close/>
                <a:moveTo>
                  <a:pt x="46102" y="51756"/>
                </a:moveTo>
                <a:cubicBezTo>
                  <a:pt x="46118" y="51787"/>
                  <a:pt x="46139" y="51819"/>
                  <a:pt x="46137" y="51819"/>
                </a:cubicBezTo>
                <a:cubicBezTo>
                  <a:pt x="46136" y="51819"/>
                  <a:pt x="46130" y="51811"/>
                  <a:pt x="46114" y="51791"/>
                </a:cubicBezTo>
                <a:lnTo>
                  <a:pt x="46114" y="51791"/>
                </a:lnTo>
                <a:cubicBezTo>
                  <a:pt x="46118" y="51811"/>
                  <a:pt x="46119" y="51819"/>
                  <a:pt x="46119" y="51819"/>
                </a:cubicBezTo>
                <a:cubicBezTo>
                  <a:pt x="46118" y="51819"/>
                  <a:pt x="46110" y="51787"/>
                  <a:pt x="46102" y="51756"/>
                </a:cubicBezTo>
                <a:close/>
                <a:moveTo>
                  <a:pt x="80297" y="44433"/>
                </a:moveTo>
                <a:cubicBezTo>
                  <a:pt x="80297" y="44457"/>
                  <a:pt x="80309" y="44505"/>
                  <a:pt x="80332" y="44540"/>
                </a:cubicBezTo>
                <a:cubicBezTo>
                  <a:pt x="80118" y="44612"/>
                  <a:pt x="79928" y="44707"/>
                  <a:pt x="79713" y="44755"/>
                </a:cubicBezTo>
                <a:cubicBezTo>
                  <a:pt x="78487" y="45076"/>
                  <a:pt x="77249" y="45374"/>
                  <a:pt x="76010" y="45672"/>
                </a:cubicBezTo>
                <a:cubicBezTo>
                  <a:pt x="74891" y="45922"/>
                  <a:pt x="73784" y="46148"/>
                  <a:pt x="72677" y="46410"/>
                </a:cubicBezTo>
                <a:cubicBezTo>
                  <a:pt x="67950" y="47576"/>
                  <a:pt x="63211" y="48731"/>
                  <a:pt x="58484" y="49910"/>
                </a:cubicBezTo>
                <a:cubicBezTo>
                  <a:pt x="56401" y="50434"/>
                  <a:pt x="54329" y="50970"/>
                  <a:pt x="52246" y="51494"/>
                </a:cubicBezTo>
                <a:cubicBezTo>
                  <a:pt x="51472" y="51684"/>
                  <a:pt x="50710" y="51875"/>
                  <a:pt x="49936" y="52065"/>
                </a:cubicBezTo>
                <a:cubicBezTo>
                  <a:pt x="49924" y="52041"/>
                  <a:pt x="49912" y="52029"/>
                  <a:pt x="49888" y="51994"/>
                </a:cubicBezTo>
                <a:cubicBezTo>
                  <a:pt x="50483" y="51732"/>
                  <a:pt x="51079" y="51458"/>
                  <a:pt x="51710" y="51208"/>
                </a:cubicBezTo>
                <a:cubicBezTo>
                  <a:pt x="51948" y="51172"/>
                  <a:pt x="52198" y="51172"/>
                  <a:pt x="52424" y="51113"/>
                </a:cubicBezTo>
                <a:cubicBezTo>
                  <a:pt x="53508" y="50839"/>
                  <a:pt x="54579" y="50517"/>
                  <a:pt x="55663" y="50243"/>
                </a:cubicBezTo>
                <a:cubicBezTo>
                  <a:pt x="56317" y="50065"/>
                  <a:pt x="57008" y="49958"/>
                  <a:pt x="57663" y="49779"/>
                </a:cubicBezTo>
                <a:cubicBezTo>
                  <a:pt x="59651" y="49243"/>
                  <a:pt x="61616" y="48624"/>
                  <a:pt x="63628" y="48124"/>
                </a:cubicBezTo>
                <a:cubicBezTo>
                  <a:pt x="65831" y="47576"/>
                  <a:pt x="68057" y="47112"/>
                  <a:pt x="70283" y="46600"/>
                </a:cubicBezTo>
                <a:cubicBezTo>
                  <a:pt x="70379" y="46576"/>
                  <a:pt x="70498" y="46564"/>
                  <a:pt x="70605" y="46529"/>
                </a:cubicBezTo>
                <a:cubicBezTo>
                  <a:pt x="73760" y="45850"/>
                  <a:pt x="76903" y="45148"/>
                  <a:pt x="80059" y="44457"/>
                </a:cubicBezTo>
                <a:cubicBezTo>
                  <a:pt x="80130" y="44445"/>
                  <a:pt x="80225" y="44445"/>
                  <a:pt x="80297" y="44433"/>
                </a:cubicBezTo>
                <a:close/>
                <a:moveTo>
                  <a:pt x="44719" y="43569"/>
                </a:moveTo>
                <a:cubicBezTo>
                  <a:pt x="44753" y="43569"/>
                  <a:pt x="44790" y="43572"/>
                  <a:pt x="44828" y="43576"/>
                </a:cubicBezTo>
                <a:cubicBezTo>
                  <a:pt x="44804" y="44243"/>
                  <a:pt x="44768" y="44898"/>
                  <a:pt x="44756" y="45552"/>
                </a:cubicBezTo>
                <a:cubicBezTo>
                  <a:pt x="44697" y="47291"/>
                  <a:pt x="45030" y="48970"/>
                  <a:pt x="45649" y="50601"/>
                </a:cubicBezTo>
                <a:cubicBezTo>
                  <a:pt x="45804" y="50982"/>
                  <a:pt x="45947" y="51386"/>
                  <a:pt x="46102" y="51756"/>
                </a:cubicBezTo>
                <a:cubicBezTo>
                  <a:pt x="46042" y="51767"/>
                  <a:pt x="45995" y="51791"/>
                  <a:pt x="45864" y="51791"/>
                </a:cubicBezTo>
                <a:cubicBezTo>
                  <a:pt x="45578" y="51041"/>
                  <a:pt x="45292" y="50303"/>
                  <a:pt x="45007" y="49541"/>
                </a:cubicBezTo>
                <a:lnTo>
                  <a:pt x="45007" y="49541"/>
                </a:lnTo>
                <a:cubicBezTo>
                  <a:pt x="44792" y="50255"/>
                  <a:pt x="44923" y="50624"/>
                  <a:pt x="46078" y="52351"/>
                </a:cubicBezTo>
                <a:cubicBezTo>
                  <a:pt x="45769" y="52196"/>
                  <a:pt x="45685" y="52113"/>
                  <a:pt x="45530" y="51898"/>
                </a:cubicBezTo>
                <a:cubicBezTo>
                  <a:pt x="44876" y="50958"/>
                  <a:pt x="44614" y="49851"/>
                  <a:pt x="44459" y="48719"/>
                </a:cubicBezTo>
                <a:cubicBezTo>
                  <a:pt x="44292" y="47446"/>
                  <a:pt x="44161" y="46160"/>
                  <a:pt x="44149" y="44886"/>
                </a:cubicBezTo>
                <a:cubicBezTo>
                  <a:pt x="44149" y="44564"/>
                  <a:pt x="44209" y="44243"/>
                  <a:pt x="44268" y="43933"/>
                </a:cubicBezTo>
                <a:cubicBezTo>
                  <a:pt x="44310" y="43683"/>
                  <a:pt x="44471" y="43569"/>
                  <a:pt x="44719" y="43569"/>
                </a:cubicBezTo>
                <a:close/>
                <a:moveTo>
                  <a:pt x="13931" y="42421"/>
                </a:moveTo>
                <a:cubicBezTo>
                  <a:pt x="14634" y="44802"/>
                  <a:pt x="15062" y="47219"/>
                  <a:pt x="15991" y="49612"/>
                </a:cubicBezTo>
                <a:cubicBezTo>
                  <a:pt x="16074" y="49303"/>
                  <a:pt x="16134" y="49124"/>
                  <a:pt x="16205" y="48910"/>
                </a:cubicBezTo>
                <a:cubicBezTo>
                  <a:pt x="16479" y="49124"/>
                  <a:pt x="16503" y="49196"/>
                  <a:pt x="16789" y="50553"/>
                </a:cubicBezTo>
                <a:cubicBezTo>
                  <a:pt x="15974" y="51230"/>
                  <a:pt x="11236" y="52397"/>
                  <a:pt x="9198" y="52397"/>
                </a:cubicBezTo>
                <a:cubicBezTo>
                  <a:pt x="8943" y="52397"/>
                  <a:pt x="8731" y="52379"/>
                  <a:pt x="8573" y="52339"/>
                </a:cubicBezTo>
                <a:cubicBezTo>
                  <a:pt x="7978" y="50875"/>
                  <a:pt x="6430" y="45398"/>
                  <a:pt x="6668" y="44290"/>
                </a:cubicBezTo>
                <a:cubicBezTo>
                  <a:pt x="6978" y="44290"/>
                  <a:pt x="7037" y="44529"/>
                  <a:pt x="7097" y="44767"/>
                </a:cubicBezTo>
                <a:cubicBezTo>
                  <a:pt x="7323" y="45743"/>
                  <a:pt x="7514" y="46731"/>
                  <a:pt x="7776" y="47696"/>
                </a:cubicBezTo>
                <a:cubicBezTo>
                  <a:pt x="7954" y="48398"/>
                  <a:pt x="8204" y="49065"/>
                  <a:pt x="8407" y="49743"/>
                </a:cubicBezTo>
                <a:cubicBezTo>
                  <a:pt x="8454" y="49743"/>
                  <a:pt x="8490" y="49732"/>
                  <a:pt x="8526" y="49732"/>
                </a:cubicBezTo>
                <a:cubicBezTo>
                  <a:pt x="8514" y="49493"/>
                  <a:pt x="8514" y="49255"/>
                  <a:pt x="8454" y="49029"/>
                </a:cubicBezTo>
                <a:cubicBezTo>
                  <a:pt x="8192" y="47922"/>
                  <a:pt x="7907" y="46791"/>
                  <a:pt x="7621" y="45672"/>
                </a:cubicBezTo>
                <a:cubicBezTo>
                  <a:pt x="7502" y="45219"/>
                  <a:pt x="7395" y="44790"/>
                  <a:pt x="7299" y="44374"/>
                </a:cubicBezTo>
                <a:cubicBezTo>
                  <a:pt x="8466" y="44088"/>
                  <a:pt x="9574" y="43838"/>
                  <a:pt x="10657" y="43528"/>
                </a:cubicBezTo>
                <a:cubicBezTo>
                  <a:pt x="11740" y="43195"/>
                  <a:pt x="12812" y="42814"/>
                  <a:pt x="13931" y="42421"/>
                </a:cubicBezTo>
                <a:close/>
                <a:moveTo>
                  <a:pt x="43935" y="51005"/>
                </a:moveTo>
                <a:cubicBezTo>
                  <a:pt x="44316" y="51708"/>
                  <a:pt x="44697" y="52458"/>
                  <a:pt x="45114" y="53244"/>
                </a:cubicBezTo>
                <a:cubicBezTo>
                  <a:pt x="44995" y="53291"/>
                  <a:pt x="44864" y="53339"/>
                  <a:pt x="44685" y="53387"/>
                </a:cubicBezTo>
                <a:cubicBezTo>
                  <a:pt x="44280" y="52589"/>
                  <a:pt x="44102" y="51767"/>
                  <a:pt x="43935" y="51005"/>
                </a:cubicBezTo>
                <a:close/>
                <a:moveTo>
                  <a:pt x="42721" y="51648"/>
                </a:moveTo>
                <a:cubicBezTo>
                  <a:pt x="43078" y="51815"/>
                  <a:pt x="43018" y="52089"/>
                  <a:pt x="43018" y="52303"/>
                </a:cubicBezTo>
                <a:cubicBezTo>
                  <a:pt x="43018" y="52518"/>
                  <a:pt x="42982" y="52708"/>
                  <a:pt x="42971" y="52922"/>
                </a:cubicBezTo>
                <a:cubicBezTo>
                  <a:pt x="43042" y="52887"/>
                  <a:pt x="43137" y="52839"/>
                  <a:pt x="43256" y="52791"/>
                </a:cubicBezTo>
                <a:cubicBezTo>
                  <a:pt x="43340" y="53077"/>
                  <a:pt x="43423" y="53351"/>
                  <a:pt x="43518" y="53672"/>
                </a:cubicBezTo>
                <a:cubicBezTo>
                  <a:pt x="43352" y="53732"/>
                  <a:pt x="43209" y="53780"/>
                  <a:pt x="43006" y="53851"/>
                </a:cubicBezTo>
                <a:cubicBezTo>
                  <a:pt x="43006" y="53482"/>
                  <a:pt x="42982" y="53196"/>
                  <a:pt x="42971" y="52922"/>
                </a:cubicBezTo>
                <a:cubicBezTo>
                  <a:pt x="42732" y="52887"/>
                  <a:pt x="42649" y="52744"/>
                  <a:pt x="42649" y="52529"/>
                </a:cubicBezTo>
                <a:cubicBezTo>
                  <a:pt x="42649" y="52244"/>
                  <a:pt x="42685" y="51982"/>
                  <a:pt x="42721" y="51648"/>
                </a:cubicBezTo>
                <a:close/>
                <a:moveTo>
                  <a:pt x="17122" y="51434"/>
                </a:moveTo>
                <a:lnTo>
                  <a:pt x="17122" y="51434"/>
                </a:lnTo>
                <a:cubicBezTo>
                  <a:pt x="16991" y="51625"/>
                  <a:pt x="16955" y="51732"/>
                  <a:pt x="16896" y="51756"/>
                </a:cubicBezTo>
                <a:cubicBezTo>
                  <a:pt x="14312" y="52922"/>
                  <a:pt x="11645" y="53792"/>
                  <a:pt x="8728" y="53887"/>
                </a:cubicBezTo>
                <a:cubicBezTo>
                  <a:pt x="8692" y="53720"/>
                  <a:pt x="8669" y="53577"/>
                  <a:pt x="8657" y="53434"/>
                </a:cubicBezTo>
                <a:cubicBezTo>
                  <a:pt x="8870" y="53163"/>
                  <a:pt x="9139" y="53120"/>
                  <a:pt x="9398" y="53120"/>
                </a:cubicBezTo>
                <a:cubicBezTo>
                  <a:pt x="9457" y="53120"/>
                  <a:pt x="9516" y="53123"/>
                  <a:pt x="9574" y="53125"/>
                </a:cubicBezTo>
                <a:cubicBezTo>
                  <a:pt x="9665" y="53128"/>
                  <a:pt x="9756" y="53130"/>
                  <a:pt x="9847" y="53130"/>
                </a:cubicBezTo>
                <a:cubicBezTo>
                  <a:pt x="10939" y="53130"/>
                  <a:pt x="11994" y="52875"/>
                  <a:pt x="13038" y="52589"/>
                </a:cubicBezTo>
                <a:cubicBezTo>
                  <a:pt x="14169" y="52279"/>
                  <a:pt x="15289" y="51922"/>
                  <a:pt x="16420" y="51589"/>
                </a:cubicBezTo>
                <a:cubicBezTo>
                  <a:pt x="16598" y="51529"/>
                  <a:pt x="16789" y="51506"/>
                  <a:pt x="17122" y="51434"/>
                </a:cubicBezTo>
                <a:close/>
                <a:moveTo>
                  <a:pt x="17194" y="52113"/>
                </a:moveTo>
                <a:cubicBezTo>
                  <a:pt x="17182" y="52422"/>
                  <a:pt x="17051" y="52565"/>
                  <a:pt x="16848" y="52649"/>
                </a:cubicBezTo>
                <a:cubicBezTo>
                  <a:pt x="15205" y="53434"/>
                  <a:pt x="13503" y="54030"/>
                  <a:pt x="11693" y="54351"/>
                </a:cubicBezTo>
                <a:cubicBezTo>
                  <a:pt x="11120" y="54452"/>
                  <a:pt x="10553" y="54518"/>
                  <a:pt x="9975" y="54518"/>
                </a:cubicBezTo>
                <a:cubicBezTo>
                  <a:pt x="9736" y="54518"/>
                  <a:pt x="9496" y="54506"/>
                  <a:pt x="9252" y="54482"/>
                </a:cubicBezTo>
                <a:cubicBezTo>
                  <a:pt x="9216" y="54434"/>
                  <a:pt x="9169" y="54375"/>
                  <a:pt x="9097" y="54256"/>
                </a:cubicBezTo>
                <a:cubicBezTo>
                  <a:pt x="10538" y="54208"/>
                  <a:pt x="11907" y="53934"/>
                  <a:pt x="13264" y="53577"/>
                </a:cubicBezTo>
                <a:cubicBezTo>
                  <a:pt x="14610" y="53220"/>
                  <a:pt x="15908" y="52815"/>
                  <a:pt x="17194" y="52113"/>
                </a:cubicBezTo>
                <a:close/>
                <a:moveTo>
                  <a:pt x="84690" y="44433"/>
                </a:moveTo>
                <a:cubicBezTo>
                  <a:pt x="84702" y="44481"/>
                  <a:pt x="84714" y="44505"/>
                  <a:pt x="84738" y="44552"/>
                </a:cubicBezTo>
                <a:cubicBezTo>
                  <a:pt x="84452" y="44671"/>
                  <a:pt x="84178" y="44802"/>
                  <a:pt x="83880" y="44874"/>
                </a:cubicBezTo>
                <a:cubicBezTo>
                  <a:pt x="81606" y="45445"/>
                  <a:pt x="79320" y="46005"/>
                  <a:pt x="77034" y="46564"/>
                </a:cubicBezTo>
                <a:cubicBezTo>
                  <a:pt x="75236" y="46993"/>
                  <a:pt x="73439" y="47469"/>
                  <a:pt x="71617" y="47874"/>
                </a:cubicBezTo>
                <a:cubicBezTo>
                  <a:pt x="69057" y="48422"/>
                  <a:pt x="66497" y="48922"/>
                  <a:pt x="63937" y="49481"/>
                </a:cubicBezTo>
                <a:cubicBezTo>
                  <a:pt x="61949" y="49910"/>
                  <a:pt x="59973" y="50446"/>
                  <a:pt x="58020" y="51065"/>
                </a:cubicBezTo>
                <a:cubicBezTo>
                  <a:pt x="56877" y="51446"/>
                  <a:pt x="55686" y="51720"/>
                  <a:pt x="54508" y="52018"/>
                </a:cubicBezTo>
                <a:cubicBezTo>
                  <a:pt x="52948" y="52410"/>
                  <a:pt x="51364" y="52780"/>
                  <a:pt x="49805" y="53149"/>
                </a:cubicBezTo>
                <a:cubicBezTo>
                  <a:pt x="49686" y="53184"/>
                  <a:pt x="49567" y="53232"/>
                  <a:pt x="49436" y="53256"/>
                </a:cubicBezTo>
                <a:lnTo>
                  <a:pt x="48495" y="53434"/>
                </a:lnTo>
                <a:cubicBezTo>
                  <a:pt x="48328" y="53470"/>
                  <a:pt x="48126" y="53434"/>
                  <a:pt x="48007" y="53530"/>
                </a:cubicBezTo>
                <a:cubicBezTo>
                  <a:pt x="47685" y="53744"/>
                  <a:pt x="47352" y="53803"/>
                  <a:pt x="46995" y="53839"/>
                </a:cubicBezTo>
                <a:cubicBezTo>
                  <a:pt x="46816" y="53851"/>
                  <a:pt x="46661" y="53946"/>
                  <a:pt x="46495" y="53982"/>
                </a:cubicBezTo>
                <a:cubicBezTo>
                  <a:pt x="46327" y="54038"/>
                  <a:pt x="46148" y="54126"/>
                  <a:pt x="45978" y="54126"/>
                </a:cubicBezTo>
                <a:cubicBezTo>
                  <a:pt x="45968" y="54126"/>
                  <a:pt x="45957" y="54126"/>
                  <a:pt x="45947" y="54125"/>
                </a:cubicBezTo>
                <a:cubicBezTo>
                  <a:pt x="45892" y="54120"/>
                  <a:pt x="45837" y="54118"/>
                  <a:pt x="45783" y="54118"/>
                </a:cubicBezTo>
                <a:cubicBezTo>
                  <a:pt x="45330" y="54118"/>
                  <a:pt x="44934" y="54287"/>
                  <a:pt x="44518" y="54446"/>
                </a:cubicBezTo>
                <a:cubicBezTo>
                  <a:pt x="44299" y="54532"/>
                  <a:pt x="44087" y="54649"/>
                  <a:pt x="43773" y="54649"/>
                </a:cubicBezTo>
                <a:cubicBezTo>
                  <a:pt x="43695" y="54649"/>
                  <a:pt x="43610" y="54642"/>
                  <a:pt x="43518" y="54625"/>
                </a:cubicBezTo>
                <a:cubicBezTo>
                  <a:pt x="43721" y="54494"/>
                  <a:pt x="43792" y="54411"/>
                  <a:pt x="43864" y="54375"/>
                </a:cubicBezTo>
                <a:cubicBezTo>
                  <a:pt x="44375" y="54220"/>
                  <a:pt x="44887" y="54101"/>
                  <a:pt x="45399" y="53946"/>
                </a:cubicBezTo>
                <a:cubicBezTo>
                  <a:pt x="45721" y="53839"/>
                  <a:pt x="46042" y="53708"/>
                  <a:pt x="46340" y="53553"/>
                </a:cubicBezTo>
                <a:cubicBezTo>
                  <a:pt x="46639" y="53409"/>
                  <a:pt x="46930" y="53295"/>
                  <a:pt x="47251" y="53295"/>
                </a:cubicBezTo>
                <a:cubicBezTo>
                  <a:pt x="47327" y="53295"/>
                  <a:pt x="47404" y="53302"/>
                  <a:pt x="47483" y="53315"/>
                </a:cubicBezTo>
                <a:cubicBezTo>
                  <a:pt x="47540" y="53326"/>
                  <a:pt x="47596" y="53331"/>
                  <a:pt x="47650" y="53331"/>
                </a:cubicBezTo>
                <a:cubicBezTo>
                  <a:pt x="47848" y="53331"/>
                  <a:pt x="48032" y="53262"/>
                  <a:pt x="48209" y="53113"/>
                </a:cubicBezTo>
                <a:cubicBezTo>
                  <a:pt x="48376" y="52970"/>
                  <a:pt x="48662" y="52910"/>
                  <a:pt x="48876" y="52910"/>
                </a:cubicBezTo>
                <a:cubicBezTo>
                  <a:pt x="48948" y="52913"/>
                  <a:pt x="49019" y="52915"/>
                  <a:pt x="49090" y="52915"/>
                </a:cubicBezTo>
                <a:cubicBezTo>
                  <a:pt x="49606" y="52915"/>
                  <a:pt x="50090" y="52827"/>
                  <a:pt x="50519" y="52482"/>
                </a:cubicBezTo>
                <a:cubicBezTo>
                  <a:pt x="50602" y="52407"/>
                  <a:pt x="50698" y="52337"/>
                  <a:pt x="50809" y="52337"/>
                </a:cubicBezTo>
                <a:cubicBezTo>
                  <a:pt x="50874" y="52337"/>
                  <a:pt x="50944" y="52361"/>
                  <a:pt x="51019" y="52422"/>
                </a:cubicBezTo>
                <a:cubicBezTo>
                  <a:pt x="51051" y="52445"/>
                  <a:pt x="51098" y="52454"/>
                  <a:pt x="51150" y="52454"/>
                </a:cubicBezTo>
                <a:cubicBezTo>
                  <a:pt x="51232" y="52454"/>
                  <a:pt x="51327" y="52432"/>
                  <a:pt x="51400" y="52410"/>
                </a:cubicBezTo>
                <a:cubicBezTo>
                  <a:pt x="54389" y="51660"/>
                  <a:pt x="57389" y="50910"/>
                  <a:pt x="60389" y="50148"/>
                </a:cubicBezTo>
                <a:cubicBezTo>
                  <a:pt x="62485" y="49612"/>
                  <a:pt x="64568" y="49029"/>
                  <a:pt x="66664" y="48505"/>
                </a:cubicBezTo>
                <a:cubicBezTo>
                  <a:pt x="68509" y="48065"/>
                  <a:pt x="70355" y="47660"/>
                  <a:pt x="72212" y="47255"/>
                </a:cubicBezTo>
                <a:cubicBezTo>
                  <a:pt x="73986" y="46886"/>
                  <a:pt x="75760" y="46576"/>
                  <a:pt x="77511" y="46183"/>
                </a:cubicBezTo>
                <a:cubicBezTo>
                  <a:pt x="78916" y="45886"/>
                  <a:pt x="80309" y="45517"/>
                  <a:pt x="81713" y="45171"/>
                </a:cubicBezTo>
                <a:cubicBezTo>
                  <a:pt x="82714" y="44933"/>
                  <a:pt x="83690" y="44683"/>
                  <a:pt x="84690" y="44433"/>
                </a:cubicBezTo>
                <a:close/>
                <a:moveTo>
                  <a:pt x="43959" y="55518"/>
                </a:moveTo>
                <a:cubicBezTo>
                  <a:pt x="43994" y="55685"/>
                  <a:pt x="44042" y="55851"/>
                  <a:pt x="44090" y="56054"/>
                </a:cubicBezTo>
                <a:cubicBezTo>
                  <a:pt x="44005" y="56057"/>
                  <a:pt x="43931" y="56059"/>
                  <a:pt x="43867" y="56059"/>
                </a:cubicBezTo>
                <a:cubicBezTo>
                  <a:pt x="43455" y="56059"/>
                  <a:pt x="43451" y="55971"/>
                  <a:pt x="43554" y="55518"/>
                </a:cubicBezTo>
                <a:close/>
                <a:moveTo>
                  <a:pt x="44923" y="56292"/>
                </a:moveTo>
                <a:lnTo>
                  <a:pt x="44923" y="56292"/>
                </a:lnTo>
                <a:cubicBezTo>
                  <a:pt x="45137" y="56435"/>
                  <a:pt x="45328" y="56554"/>
                  <a:pt x="45530" y="56685"/>
                </a:cubicBezTo>
                <a:cubicBezTo>
                  <a:pt x="45372" y="56724"/>
                  <a:pt x="45264" y="56750"/>
                  <a:pt x="45188" y="56750"/>
                </a:cubicBezTo>
                <a:cubicBezTo>
                  <a:pt x="45030" y="56750"/>
                  <a:pt x="45003" y="56637"/>
                  <a:pt x="44923" y="56292"/>
                </a:cubicBezTo>
                <a:close/>
                <a:moveTo>
                  <a:pt x="43866" y="56453"/>
                </a:moveTo>
                <a:cubicBezTo>
                  <a:pt x="43924" y="56453"/>
                  <a:pt x="43983" y="56459"/>
                  <a:pt x="44030" y="56459"/>
                </a:cubicBezTo>
                <a:cubicBezTo>
                  <a:pt x="44161" y="56649"/>
                  <a:pt x="44042" y="56828"/>
                  <a:pt x="43697" y="57030"/>
                </a:cubicBezTo>
                <a:cubicBezTo>
                  <a:pt x="43673" y="56971"/>
                  <a:pt x="43613" y="56923"/>
                  <a:pt x="43578" y="56828"/>
                </a:cubicBezTo>
                <a:cubicBezTo>
                  <a:pt x="43554" y="56744"/>
                  <a:pt x="43566" y="56649"/>
                  <a:pt x="43554" y="56554"/>
                </a:cubicBezTo>
                <a:cubicBezTo>
                  <a:pt x="43637" y="56518"/>
                  <a:pt x="43697" y="56470"/>
                  <a:pt x="43780" y="56459"/>
                </a:cubicBezTo>
                <a:cubicBezTo>
                  <a:pt x="43808" y="56455"/>
                  <a:pt x="43837" y="56453"/>
                  <a:pt x="43866" y="56453"/>
                </a:cubicBezTo>
                <a:close/>
                <a:moveTo>
                  <a:pt x="17348" y="53244"/>
                </a:moveTo>
                <a:cubicBezTo>
                  <a:pt x="17729" y="54685"/>
                  <a:pt x="18325" y="56018"/>
                  <a:pt x="18360" y="57482"/>
                </a:cubicBezTo>
                <a:cubicBezTo>
                  <a:pt x="17991" y="57054"/>
                  <a:pt x="17205" y="53803"/>
                  <a:pt x="17348" y="53244"/>
                </a:cubicBezTo>
                <a:close/>
                <a:moveTo>
                  <a:pt x="43971" y="57101"/>
                </a:moveTo>
                <a:cubicBezTo>
                  <a:pt x="44030" y="57280"/>
                  <a:pt x="44042" y="57387"/>
                  <a:pt x="44090" y="57542"/>
                </a:cubicBezTo>
                <a:cubicBezTo>
                  <a:pt x="43935" y="57625"/>
                  <a:pt x="43804" y="57685"/>
                  <a:pt x="43625" y="57768"/>
                </a:cubicBezTo>
                <a:cubicBezTo>
                  <a:pt x="43578" y="57590"/>
                  <a:pt x="43554" y="57459"/>
                  <a:pt x="43506" y="57292"/>
                </a:cubicBezTo>
                <a:cubicBezTo>
                  <a:pt x="43649" y="57232"/>
                  <a:pt x="43780" y="57173"/>
                  <a:pt x="43971" y="57101"/>
                </a:cubicBezTo>
                <a:close/>
                <a:moveTo>
                  <a:pt x="40994" y="48136"/>
                </a:moveTo>
                <a:cubicBezTo>
                  <a:pt x="41232" y="48815"/>
                  <a:pt x="41411" y="49434"/>
                  <a:pt x="41411" y="50101"/>
                </a:cubicBezTo>
                <a:cubicBezTo>
                  <a:pt x="41816" y="50684"/>
                  <a:pt x="41828" y="51386"/>
                  <a:pt x="42030" y="52029"/>
                </a:cubicBezTo>
                <a:cubicBezTo>
                  <a:pt x="42244" y="52649"/>
                  <a:pt x="42494" y="53256"/>
                  <a:pt x="42732" y="53934"/>
                </a:cubicBezTo>
                <a:cubicBezTo>
                  <a:pt x="42375" y="54065"/>
                  <a:pt x="42113" y="54149"/>
                  <a:pt x="41839" y="54244"/>
                </a:cubicBezTo>
                <a:cubicBezTo>
                  <a:pt x="41387" y="54935"/>
                  <a:pt x="40958" y="55625"/>
                  <a:pt x="40470" y="56387"/>
                </a:cubicBezTo>
                <a:cubicBezTo>
                  <a:pt x="38744" y="56816"/>
                  <a:pt x="36922" y="57280"/>
                  <a:pt x="35065" y="57744"/>
                </a:cubicBezTo>
                <a:cubicBezTo>
                  <a:pt x="34862" y="57232"/>
                  <a:pt x="34648" y="56709"/>
                  <a:pt x="34446" y="56209"/>
                </a:cubicBezTo>
                <a:lnTo>
                  <a:pt x="34303" y="56256"/>
                </a:lnTo>
                <a:cubicBezTo>
                  <a:pt x="34422" y="56756"/>
                  <a:pt x="34565" y="57268"/>
                  <a:pt x="34696" y="57816"/>
                </a:cubicBezTo>
                <a:lnTo>
                  <a:pt x="33743" y="58054"/>
                </a:lnTo>
                <a:cubicBezTo>
                  <a:pt x="33088" y="55482"/>
                  <a:pt x="32445" y="52934"/>
                  <a:pt x="31791" y="50303"/>
                </a:cubicBezTo>
                <a:lnTo>
                  <a:pt x="32422" y="50303"/>
                </a:lnTo>
                <a:cubicBezTo>
                  <a:pt x="32957" y="51815"/>
                  <a:pt x="33029" y="53434"/>
                  <a:pt x="33803" y="54827"/>
                </a:cubicBezTo>
                <a:cubicBezTo>
                  <a:pt x="33850" y="54804"/>
                  <a:pt x="33874" y="54804"/>
                  <a:pt x="33922" y="54792"/>
                </a:cubicBezTo>
                <a:cubicBezTo>
                  <a:pt x="33743" y="54042"/>
                  <a:pt x="33553" y="53315"/>
                  <a:pt x="33374" y="52589"/>
                </a:cubicBezTo>
                <a:cubicBezTo>
                  <a:pt x="33184" y="51827"/>
                  <a:pt x="33005" y="51089"/>
                  <a:pt x="32791" y="50267"/>
                </a:cubicBezTo>
                <a:cubicBezTo>
                  <a:pt x="35601" y="49910"/>
                  <a:pt x="38363" y="49327"/>
                  <a:pt x="40994" y="48136"/>
                </a:cubicBezTo>
                <a:close/>
                <a:moveTo>
                  <a:pt x="44045" y="57985"/>
                </a:moveTo>
                <a:cubicBezTo>
                  <a:pt x="44188" y="57985"/>
                  <a:pt x="44215" y="58077"/>
                  <a:pt x="44292" y="58340"/>
                </a:cubicBezTo>
                <a:cubicBezTo>
                  <a:pt x="44228" y="58444"/>
                  <a:pt x="44132" y="58505"/>
                  <a:pt x="44029" y="58505"/>
                </a:cubicBezTo>
                <a:cubicBezTo>
                  <a:pt x="43978" y="58505"/>
                  <a:pt x="43926" y="58490"/>
                  <a:pt x="43875" y="58459"/>
                </a:cubicBezTo>
                <a:cubicBezTo>
                  <a:pt x="43780" y="58375"/>
                  <a:pt x="43744" y="58197"/>
                  <a:pt x="43685" y="58054"/>
                </a:cubicBezTo>
                <a:cubicBezTo>
                  <a:pt x="43857" y="58012"/>
                  <a:pt x="43968" y="57985"/>
                  <a:pt x="44045" y="57985"/>
                </a:cubicBezTo>
                <a:close/>
                <a:moveTo>
                  <a:pt x="86414" y="50975"/>
                </a:moveTo>
                <a:cubicBezTo>
                  <a:pt x="86570" y="50975"/>
                  <a:pt x="86729" y="50999"/>
                  <a:pt x="86893" y="51053"/>
                </a:cubicBezTo>
                <a:cubicBezTo>
                  <a:pt x="86321" y="51232"/>
                  <a:pt x="85774" y="51398"/>
                  <a:pt x="85226" y="51565"/>
                </a:cubicBezTo>
                <a:cubicBezTo>
                  <a:pt x="81523" y="52696"/>
                  <a:pt x="77773" y="53613"/>
                  <a:pt x="73998" y="54494"/>
                </a:cubicBezTo>
                <a:cubicBezTo>
                  <a:pt x="71760" y="55018"/>
                  <a:pt x="69474" y="55447"/>
                  <a:pt x="67212" y="55923"/>
                </a:cubicBezTo>
                <a:cubicBezTo>
                  <a:pt x="67033" y="55970"/>
                  <a:pt x="66843" y="55994"/>
                  <a:pt x="66664" y="56042"/>
                </a:cubicBezTo>
                <a:cubicBezTo>
                  <a:pt x="64449" y="56494"/>
                  <a:pt x="62247" y="56923"/>
                  <a:pt x="60032" y="57363"/>
                </a:cubicBezTo>
                <a:lnTo>
                  <a:pt x="59806" y="57411"/>
                </a:lnTo>
                <a:cubicBezTo>
                  <a:pt x="58068" y="57768"/>
                  <a:pt x="56306" y="58125"/>
                  <a:pt x="54567" y="58471"/>
                </a:cubicBezTo>
                <a:cubicBezTo>
                  <a:pt x="54020" y="58578"/>
                  <a:pt x="53448" y="58637"/>
                  <a:pt x="52948" y="58709"/>
                </a:cubicBezTo>
                <a:cubicBezTo>
                  <a:pt x="53662" y="58530"/>
                  <a:pt x="54412" y="58316"/>
                  <a:pt x="55210" y="58161"/>
                </a:cubicBezTo>
                <a:cubicBezTo>
                  <a:pt x="56901" y="57756"/>
                  <a:pt x="58603" y="57304"/>
                  <a:pt x="60294" y="56935"/>
                </a:cubicBezTo>
                <a:cubicBezTo>
                  <a:pt x="62854" y="56375"/>
                  <a:pt x="65414" y="55851"/>
                  <a:pt x="67974" y="55316"/>
                </a:cubicBezTo>
                <a:cubicBezTo>
                  <a:pt x="68009" y="55304"/>
                  <a:pt x="68045" y="55304"/>
                  <a:pt x="68081" y="55280"/>
                </a:cubicBezTo>
                <a:cubicBezTo>
                  <a:pt x="70164" y="54839"/>
                  <a:pt x="72272" y="54434"/>
                  <a:pt x="74355" y="53958"/>
                </a:cubicBezTo>
                <a:cubicBezTo>
                  <a:pt x="77118" y="53339"/>
                  <a:pt x="79868" y="52684"/>
                  <a:pt x="82606" y="52006"/>
                </a:cubicBezTo>
                <a:cubicBezTo>
                  <a:pt x="83440" y="51803"/>
                  <a:pt x="84238" y="51517"/>
                  <a:pt x="85059" y="51279"/>
                </a:cubicBezTo>
                <a:cubicBezTo>
                  <a:pt x="85428" y="51172"/>
                  <a:pt x="85785" y="51077"/>
                  <a:pt x="86166" y="50994"/>
                </a:cubicBezTo>
                <a:cubicBezTo>
                  <a:pt x="86249" y="50981"/>
                  <a:pt x="86331" y="50975"/>
                  <a:pt x="86414" y="50975"/>
                </a:cubicBezTo>
                <a:close/>
                <a:moveTo>
                  <a:pt x="18563" y="58102"/>
                </a:moveTo>
                <a:cubicBezTo>
                  <a:pt x="18658" y="58375"/>
                  <a:pt x="18777" y="58578"/>
                  <a:pt x="18456" y="58756"/>
                </a:cubicBezTo>
                <a:cubicBezTo>
                  <a:pt x="18360" y="58530"/>
                  <a:pt x="18432" y="58352"/>
                  <a:pt x="18563" y="58102"/>
                </a:cubicBezTo>
                <a:close/>
                <a:moveTo>
                  <a:pt x="40482" y="57209"/>
                </a:moveTo>
                <a:cubicBezTo>
                  <a:pt x="40506" y="57244"/>
                  <a:pt x="40518" y="57304"/>
                  <a:pt x="40530" y="57352"/>
                </a:cubicBezTo>
                <a:cubicBezTo>
                  <a:pt x="40423" y="57399"/>
                  <a:pt x="40339" y="57471"/>
                  <a:pt x="40232" y="57518"/>
                </a:cubicBezTo>
                <a:cubicBezTo>
                  <a:pt x="38303" y="58185"/>
                  <a:pt x="36339" y="58733"/>
                  <a:pt x="34291" y="59030"/>
                </a:cubicBezTo>
                <a:cubicBezTo>
                  <a:pt x="34257" y="59038"/>
                  <a:pt x="34223" y="59041"/>
                  <a:pt x="34187" y="59041"/>
                </a:cubicBezTo>
                <a:cubicBezTo>
                  <a:pt x="34057" y="59041"/>
                  <a:pt x="33911" y="58999"/>
                  <a:pt x="33743" y="58971"/>
                </a:cubicBezTo>
                <a:cubicBezTo>
                  <a:pt x="33803" y="58816"/>
                  <a:pt x="33838" y="58733"/>
                  <a:pt x="33874" y="58590"/>
                </a:cubicBezTo>
                <a:cubicBezTo>
                  <a:pt x="36124" y="58411"/>
                  <a:pt x="38327" y="57935"/>
                  <a:pt x="40482" y="57209"/>
                </a:cubicBezTo>
                <a:close/>
                <a:moveTo>
                  <a:pt x="44340" y="58435"/>
                </a:moveTo>
                <a:cubicBezTo>
                  <a:pt x="44435" y="58721"/>
                  <a:pt x="44471" y="58840"/>
                  <a:pt x="44506" y="58947"/>
                </a:cubicBezTo>
                <a:cubicBezTo>
                  <a:pt x="44459" y="58995"/>
                  <a:pt x="44435" y="59030"/>
                  <a:pt x="44399" y="59030"/>
                </a:cubicBezTo>
                <a:cubicBezTo>
                  <a:pt x="44357" y="59040"/>
                  <a:pt x="44316" y="59046"/>
                  <a:pt x="44279" y="59046"/>
                </a:cubicBezTo>
                <a:cubicBezTo>
                  <a:pt x="44139" y="59046"/>
                  <a:pt x="44045" y="58971"/>
                  <a:pt x="44054" y="58792"/>
                </a:cubicBezTo>
                <a:cubicBezTo>
                  <a:pt x="44054" y="58709"/>
                  <a:pt x="44197" y="58614"/>
                  <a:pt x="44340" y="58435"/>
                </a:cubicBezTo>
                <a:close/>
                <a:moveTo>
                  <a:pt x="42732" y="55911"/>
                </a:moveTo>
                <a:lnTo>
                  <a:pt x="42732" y="55911"/>
                </a:lnTo>
                <a:cubicBezTo>
                  <a:pt x="42744" y="55923"/>
                  <a:pt x="42780" y="55923"/>
                  <a:pt x="42804" y="55923"/>
                </a:cubicBezTo>
                <a:cubicBezTo>
                  <a:pt x="43030" y="57042"/>
                  <a:pt x="43244" y="58173"/>
                  <a:pt x="43447" y="59304"/>
                </a:cubicBezTo>
                <a:cubicBezTo>
                  <a:pt x="43423" y="59304"/>
                  <a:pt x="43387" y="59316"/>
                  <a:pt x="43363" y="59316"/>
                </a:cubicBezTo>
                <a:cubicBezTo>
                  <a:pt x="43304" y="59126"/>
                  <a:pt x="43268" y="58911"/>
                  <a:pt x="43185" y="58721"/>
                </a:cubicBezTo>
                <a:cubicBezTo>
                  <a:pt x="43102" y="58542"/>
                  <a:pt x="42923" y="58375"/>
                  <a:pt x="42887" y="58185"/>
                </a:cubicBezTo>
                <a:cubicBezTo>
                  <a:pt x="42768" y="57709"/>
                  <a:pt x="42590" y="57268"/>
                  <a:pt x="42709" y="56744"/>
                </a:cubicBezTo>
                <a:cubicBezTo>
                  <a:pt x="42780" y="56482"/>
                  <a:pt x="42732" y="56185"/>
                  <a:pt x="42732" y="55911"/>
                </a:cubicBezTo>
                <a:close/>
                <a:moveTo>
                  <a:pt x="86024" y="45552"/>
                </a:moveTo>
                <a:cubicBezTo>
                  <a:pt x="85940" y="45719"/>
                  <a:pt x="85904" y="45838"/>
                  <a:pt x="85833" y="45874"/>
                </a:cubicBezTo>
                <a:cubicBezTo>
                  <a:pt x="85726" y="45957"/>
                  <a:pt x="85595" y="45969"/>
                  <a:pt x="85464" y="45993"/>
                </a:cubicBezTo>
                <a:cubicBezTo>
                  <a:pt x="80237" y="47303"/>
                  <a:pt x="75010" y="48636"/>
                  <a:pt x="69783" y="49958"/>
                </a:cubicBezTo>
                <a:cubicBezTo>
                  <a:pt x="69629" y="50005"/>
                  <a:pt x="69462" y="50041"/>
                  <a:pt x="69307" y="50160"/>
                </a:cubicBezTo>
                <a:cubicBezTo>
                  <a:pt x="74415" y="48958"/>
                  <a:pt x="79535" y="47767"/>
                  <a:pt x="84654" y="46564"/>
                </a:cubicBezTo>
                <a:cubicBezTo>
                  <a:pt x="84666" y="46588"/>
                  <a:pt x="84666" y="46636"/>
                  <a:pt x="84690" y="46672"/>
                </a:cubicBezTo>
                <a:cubicBezTo>
                  <a:pt x="82321" y="47279"/>
                  <a:pt x="79963" y="47898"/>
                  <a:pt x="77606" y="48529"/>
                </a:cubicBezTo>
                <a:cubicBezTo>
                  <a:pt x="77618" y="48577"/>
                  <a:pt x="77618" y="48600"/>
                  <a:pt x="77630" y="48648"/>
                </a:cubicBezTo>
                <a:cubicBezTo>
                  <a:pt x="80178" y="48005"/>
                  <a:pt x="82737" y="47362"/>
                  <a:pt x="85285" y="46731"/>
                </a:cubicBezTo>
                <a:cubicBezTo>
                  <a:pt x="85297" y="46755"/>
                  <a:pt x="85297" y="46803"/>
                  <a:pt x="85309" y="46826"/>
                </a:cubicBezTo>
                <a:cubicBezTo>
                  <a:pt x="84464" y="47065"/>
                  <a:pt x="83630" y="47326"/>
                  <a:pt x="82785" y="47565"/>
                </a:cubicBezTo>
                <a:cubicBezTo>
                  <a:pt x="81690" y="47874"/>
                  <a:pt x="80594" y="48172"/>
                  <a:pt x="79487" y="48458"/>
                </a:cubicBezTo>
                <a:cubicBezTo>
                  <a:pt x="76796" y="49136"/>
                  <a:pt x="74093" y="49839"/>
                  <a:pt x="71391" y="50517"/>
                </a:cubicBezTo>
                <a:cubicBezTo>
                  <a:pt x="70236" y="50815"/>
                  <a:pt x="69069" y="51041"/>
                  <a:pt x="67914" y="51351"/>
                </a:cubicBezTo>
                <a:cubicBezTo>
                  <a:pt x="66092" y="51851"/>
                  <a:pt x="64295" y="52351"/>
                  <a:pt x="62497" y="52899"/>
                </a:cubicBezTo>
                <a:cubicBezTo>
                  <a:pt x="63152" y="52756"/>
                  <a:pt x="63795" y="52637"/>
                  <a:pt x="64426" y="52458"/>
                </a:cubicBezTo>
                <a:cubicBezTo>
                  <a:pt x="67105" y="51672"/>
                  <a:pt x="69831" y="51136"/>
                  <a:pt x="72546" y="50458"/>
                </a:cubicBezTo>
                <a:cubicBezTo>
                  <a:pt x="75308" y="49779"/>
                  <a:pt x="78082" y="49017"/>
                  <a:pt x="80844" y="48291"/>
                </a:cubicBezTo>
                <a:cubicBezTo>
                  <a:pt x="82094" y="47957"/>
                  <a:pt x="83333" y="47624"/>
                  <a:pt x="84583" y="47303"/>
                </a:cubicBezTo>
                <a:cubicBezTo>
                  <a:pt x="85012" y="47207"/>
                  <a:pt x="85440" y="47160"/>
                  <a:pt x="85881" y="47100"/>
                </a:cubicBezTo>
                <a:cubicBezTo>
                  <a:pt x="85895" y="47099"/>
                  <a:pt x="85910" y="47098"/>
                  <a:pt x="85924" y="47098"/>
                </a:cubicBezTo>
                <a:cubicBezTo>
                  <a:pt x="86014" y="47098"/>
                  <a:pt x="86098" y="47127"/>
                  <a:pt x="86190" y="47148"/>
                </a:cubicBezTo>
                <a:cubicBezTo>
                  <a:pt x="86285" y="47398"/>
                  <a:pt x="86178" y="47565"/>
                  <a:pt x="86000" y="47636"/>
                </a:cubicBezTo>
                <a:cubicBezTo>
                  <a:pt x="85690" y="47755"/>
                  <a:pt x="85357" y="47874"/>
                  <a:pt x="85035" y="47946"/>
                </a:cubicBezTo>
                <a:cubicBezTo>
                  <a:pt x="84750" y="48017"/>
                  <a:pt x="84440" y="48017"/>
                  <a:pt x="84142" y="48100"/>
                </a:cubicBezTo>
                <a:cubicBezTo>
                  <a:pt x="82011" y="48636"/>
                  <a:pt x="79868" y="49172"/>
                  <a:pt x="77737" y="49708"/>
                </a:cubicBezTo>
                <a:cubicBezTo>
                  <a:pt x="77665" y="49732"/>
                  <a:pt x="77606" y="49743"/>
                  <a:pt x="77546" y="49839"/>
                </a:cubicBezTo>
                <a:cubicBezTo>
                  <a:pt x="78034" y="49732"/>
                  <a:pt x="78511" y="49612"/>
                  <a:pt x="78999" y="49505"/>
                </a:cubicBezTo>
                <a:cubicBezTo>
                  <a:pt x="81190" y="49053"/>
                  <a:pt x="83380" y="48577"/>
                  <a:pt x="85571" y="48112"/>
                </a:cubicBezTo>
                <a:cubicBezTo>
                  <a:pt x="85631" y="48100"/>
                  <a:pt x="85702" y="48100"/>
                  <a:pt x="85809" y="48077"/>
                </a:cubicBezTo>
                <a:lnTo>
                  <a:pt x="85809" y="48077"/>
                </a:lnTo>
                <a:cubicBezTo>
                  <a:pt x="85774" y="48315"/>
                  <a:pt x="85583" y="48315"/>
                  <a:pt x="85428" y="48362"/>
                </a:cubicBezTo>
                <a:cubicBezTo>
                  <a:pt x="83059" y="49005"/>
                  <a:pt x="80701" y="49624"/>
                  <a:pt x="78332" y="50255"/>
                </a:cubicBezTo>
                <a:cubicBezTo>
                  <a:pt x="77856" y="50386"/>
                  <a:pt x="77380" y="50494"/>
                  <a:pt x="76903" y="50660"/>
                </a:cubicBezTo>
                <a:cubicBezTo>
                  <a:pt x="77010" y="50684"/>
                  <a:pt x="77115" y="50694"/>
                  <a:pt x="77220" y="50694"/>
                </a:cubicBezTo>
                <a:cubicBezTo>
                  <a:pt x="77478" y="50694"/>
                  <a:pt x="77729" y="50633"/>
                  <a:pt x="77975" y="50565"/>
                </a:cubicBezTo>
                <a:cubicBezTo>
                  <a:pt x="79297" y="50243"/>
                  <a:pt x="80630" y="49862"/>
                  <a:pt x="81952" y="49553"/>
                </a:cubicBezTo>
                <a:cubicBezTo>
                  <a:pt x="83285" y="49243"/>
                  <a:pt x="84642" y="48970"/>
                  <a:pt x="86000" y="48672"/>
                </a:cubicBezTo>
                <a:cubicBezTo>
                  <a:pt x="86083" y="48660"/>
                  <a:pt x="86190" y="48660"/>
                  <a:pt x="86285" y="48648"/>
                </a:cubicBezTo>
                <a:lnTo>
                  <a:pt x="86285" y="48648"/>
                </a:lnTo>
                <a:cubicBezTo>
                  <a:pt x="86345" y="48850"/>
                  <a:pt x="86285" y="48958"/>
                  <a:pt x="86119" y="49017"/>
                </a:cubicBezTo>
                <a:cubicBezTo>
                  <a:pt x="86000" y="49065"/>
                  <a:pt x="85881" y="49112"/>
                  <a:pt x="85750" y="49136"/>
                </a:cubicBezTo>
                <a:cubicBezTo>
                  <a:pt x="83190" y="49827"/>
                  <a:pt x="80606" y="50505"/>
                  <a:pt x="78046" y="51196"/>
                </a:cubicBezTo>
                <a:cubicBezTo>
                  <a:pt x="77403" y="51351"/>
                  <a:pt x="76784" y="51565"/>
                  <a:pt x="76177" y="51851"/>
                </a:cubicBezTo>
                <a:cubicBezTo>
                  <a:pt x="79487" y="51017"/>
                  <a:pt x="82833" y="50184"/>
                  <a:pt x="86143" y="49351"/>
                </a:cubicBezTo>
                <a:cubicBezTo>
                  <a:pt x="86381" y="49601"/>
                  <a:pt x="86416" y="49803"/>
                  <a:pt x="86190" y="50065"/>
                </a:cubicBezTo>
                <a:cubicBezTo>
                  <a:pt x="84738" y="50434"/>
                  <a:pt x="83249" y="50815"/>
                  <a:pt x="81761" y="51172"/>
                </a:cubicBezTo>
                <a:cubicBezTo>
                  <a:pt x="77808" y="52125"/>
                  <a:pt x="73867" y="53077"/>
                  <a:pt x="69902" y="54006"/>
                </a:cubicBezTo>
                <a:cubicBezTo>
                  <a:pt x="67057" y="54661"/>
                  <a:pt x="64164" y="55268"/>
                  <a:pt x="61306" y="55923"/>
                </a:cubicBezTo>
                <a:cubicBezTo>
                  <a:pt x="57556" y="56792"/>
                  <a:pt x="53805" y="57685"/>
                  <a:pt x="50055" y="58542"/>
                </a:cubicBezTo>
                <a:cubicBezTo>
                  <a:pt x="48864" y="58816"/>
                  <a:pt x="47674" y="59066"/>
                  <a:pt x="46495" y="59328"/>
                </a:cubicBezTo>
                <a:cubicBezTo>
                  <a:pt x="46403" y="59346"/>
                  <a:pt x="46314" y="59355"/>
                  <a:pt x="46225" y="59355"/>
                </a:cubicBezTo>
                <a:cubicBezTo>
                  <a:pt x="46014" y="59355"/>
                  <a:pt x="45808" y="59302"/>
                  <a:pt x="45590" y="59185"/>
                </a:cubicBezTo>
                <a:cubicBezTo>
                  <a:pt x="45542" y="59054"/>
                  <a:pt x="45518" y="58887"/>
                  <a:pt x="45459" y="58661"/>
                </a:cubicBezTo>
                <a:cubicBezTo>
                  <a:pt x="45661" y="58637"/>
                  <a:pt x="45828" y="58590"/>
                  <a:pt x="46007" y="58578"/>
                </a:cubicBezTo>
                <a:cubicBezTo>
                  <a:pt x="46086" y="58570"/>
                  <a:pt x="46167" y="58569"/>
                  <a:pt x="46247" y="58569"/>
                </a:cubicBezTo>
                <a:cubicBezTo>
                  <a:pt x="46288" y="58569"/>
                  <a:pt x="46328" y="58569"/>
                  <a:pt x="46368" y="58569"/>
                </a:cubicBezTo>
                <a:cubicBezTo>
                  <a:pt x="46489" y="58569"/>
                  <a:pt x="46608" y="58566"/>
                  <a:pt x="46721" y="58542"/>
                </a:cubicBezTo>
                <a:cubicBezTo>
                  <a:pt x="50483" y="57685"/>
                  <a:pt x="54270" y="56816"/>
                  <a:pt x="58032" y="55958"/>
                </a:cubicBezTo>
                <a:cubicBezTo>
                  <a:pt x="60282" y="55447"/>
                  <a:pt x="62509" y="54911"/>
                  <a:pt x="64747" y="54411"/>
                </a:cubicBezTo>
                <a:cubicBezTo>
                  <a:pt x="66866" y="53911"/>
                  <a:pt x="68998" y="53458"/>
                  <a:pt x="71129" y="52982"/>
                </a:cubicBezTo>
                <a:cubicBezTo>
                  <a:pt x="71355" y="52934"/>
                  <a:pt x="71617" y="52922"/>
                  <a:pt x="71831" y="52625"/>
                </a:cubicBezTo>
                <a:lnTo>
                  <a:pt x="71831" y="52625"/>
                </a:lnTo>
                <a:cubicBezTo>
                  <a:pt x="70772" y="52875"/>
                  <a:pt x="69807" y="53113"/>
                  <a:pt x="68819" y="53315"/>
                </a:cubicBezTo>
                <a:cubicBezTo>
                  <a:pt x="66950" y="53708"/>
                  <a:pt x="65069" y="54065"/>
                  <a:pt x="63199" y="54446"/>
                </a:cubicBezTo>
                <a:cubicBezTo>
                  <a:pt x="61997" y="54708"/>
                  <a:pt x="60806" y="54982"/>
                  <a:pt x="59592" y="55268"/>
                </a:cubicBezTo>
                <a:cubicBezTo>
                  <a:pt x="56520" y="55970"/>
                  <a:pt x="53424" y="56697"/>
                  <a:pt x="50341" y="57399"/>
                </a:cubicBezTo>
                <a:cubicBezTo>
                  <a:pt x="48817" y="57744"/>
                  <a:pt x="47304" y="58054"/>
                  <a:pt x="45661" y="58411"/>
                </a:cubicBezTo>
                <a:cubicBezTo>
                  <a:pt x="45590" y="58364"/>
                  <a:pt x="45447" y="58280"/>
                  <a:pt x="45316" y="58161"/>
                </a:cubicBezTo>
                <a:cubicBezTo>
                  <a:pt x="45423" y="57780"/>
                  <a:pt x="45709" y="57697"/>
                  <a:pt x="45971" y="57637"/>
                </a:cubicBezTo>
                <a:cubicBezTo>
                  <a:pt x="46471" y="57518"/>
                  <a:pt x="46971" y="57447"/>
                  <a:pt x="47483" y="57352"/>
                </a:cubicBezTo>
                <a:cubicBezTo>
                  <a:pt x="47662" y="57328"/>
                  <a:pt x="47816" y="57292"/>
                  <a:pt x="47983" y="57244"/>
                </a:cubicBezTo>
                <a:cubicBezTo>
                  <a:pt x="51567" y="56375"/>
                  <a:pt x="55163" y="55447"/>
                  <a:pt x="58758" y="54613"/>
                </a:cubicBezTo>
                <a:cubicBezTo>
                  <a:pt x="61080" y="54077"/>
                  <a:pt x="63437" y="53649"/>
                  <a:pt x="65771" y="53161"/>
                </a:cubicBezTo>
                <a:cubicBezTo>
                  <a:pt x="66271" y="53053"/>
                  <a:pt x="66771" y="52946"/>
                  <a:pt x="67271" y="52839"/>
                </a:cubicBezTo>
                <a:cubicBezTo>
                  <a:pt x="69117" y="52446"/>
                  <a:pt x="70974" y="52041"/>
                  <a:pt x="72820" y="51625"/>
                </a:cubicBezTo>
                <a:cubicBezTo>
                  <a:pt x="73093" y="51565"/>
                  <a:pt x="73379" y="51494"/>
                  <a:pt x="73629" y="51339"/>
                </a:cubicBezTo>
                <a:lnTo>
                  <a:pt x="73629" y="51339"/>
                </a:lnTo>
                <a:cubicBezTo>
                  <a:pt x="73177" y="51434"/>
                  <a:pt x="72736" y="51506"/>
                  <a:pt x="72284" y="51589"/>
                </a:cubicBezTo>
                <a:cubicBezTo>
                  <a:pt x="71069" y="51827"/>
                  <a:pt x="69867" y="52065"/>
                  <a:pt x="68652" y="52303"/>
                </a:cubicBezTo>
                <a:cubicBezTo>
                  <a:pt x="66557" y="52744"/>
                  <a:pt x="64461" y="53137"/>
                  <a:pt x="62366" y="53601"/>
                </a:cubicBezTo>
                <a:cubicBezTo>
                  <a:pt x="60818" y="53946"/>
                  <a:pt x="59294" y="54351"/>
                  <a:pt x="57758" y="54708"/>
                </a:cubicBezTo>
                <a:cubicBezTo>
                  <a:pt x="54567" y="55435"/>
                  <a:pt x="51364" y="56149"/>
                  <a:pt x="48162" y="56875"/>
                </a:cubicBezTo>
                <a:cubicBezTo>
                  <a:pt x="47674" y="56994"/>
                  <a:pt x="47197" y="57185"/>
                  <a:pt x="46721" y="57352"/>
                </a:cubicBezTo>
                <a:cubicBezTo>
                  <a:pt x="46436" y="57449"/>
                  <a:pt x="46143" y="57497"/>
                  <a:pt x="45840" y="57497"/>
                </a:cubicBezTo>
                <a:cubicBezTo>
                  <a:pt x="45623" y="57497"/>
                  <a:pt x="45401" y="57473"/>
                  <a:pt x="45173" y="57423"/>
                </a:cubicBezTo>
                <a:cubicBezTo>
                  <a:pt x="45114" y="57304"/>
                  <a:pt x="45054" y="57173"/>
                  <a:pt x="44947" y="56971"/>
                </a:cubicBezTo>
                <a:cubicBezTo>
                  <a:pt x="45733" y="56744"/>
                  <a:pt x="46542" y="56792"/>
                  <a:pt x="47209" y="56328"/>
                </a:cubicBezTo>
                <a:lnTo>
                  <a:pt x="47209" y="56328"/>
                </a:lnTo>
                <a:cubicBezTo>
                  <a:pt x="47007" y="56375"/>
                  <a:pt x="46781" y="56399"/>
                  <a:pt x="46554" y="56447"/>
                </a:cubicBezTo>
                <a:cubicBezTo>
                  <a:pt x="46328" y="56494"/>
                  <a:pt x="46114" y="56530"/>
                  <a:pt x="45876" y="56530"/>
                </a:cubicBezTo>
                <a:cubicBezTo>
                  <a:pt x="46150" y="56411"/>
                  <a:pt x="46435" y="56280"/>
                  <a:pt x="46721" y="56161"/>
                </a:cubicBezTo>
                <a:cubicBezTo>
                  <a:pt x="46721" y="56137"/>
                  <a:pt x="46709" y="56113"/>
                  <a:pt x="46709" y="56101"/>
                </a:cubicBezTo>
                <a:cubicBezTo>
                  <a:pt x="46316" y="56149"/>
                  <a:pt x="45935" y="56173"/>
                  <a:pt x="45542" y="56220"/>
                </a:cubicBezTo>
                <a:cubicBezTo>
                  <a:pt x="45542" y="56173"/>
                  <a:pt x="45530" y="56137"/>
                  <a:pt x="45518" y="56089"/>
                </a:cubicBezTo>
                <a:cubicBezTo>
                  <a:pt x="45780" y="55982"/>
                  <a:pt x="46030" y="55899"/>
                  <a:pt x="46304" y="55792"/>
                </a:cubicBezTo>
                <a:cubicBezTo>
                  <a:pt x="46201" y="55773"/>
                  <a:pt x="46100" y="55764"/>
                  <a:pt x="46000" y="55764"/>
                </a:cubicBezTo>
                <a:cubicBezTo>
                  <a:pt x="45609" y="55764"/>
                  <a:pt x="45248" y="55897"/>
                  <a:pt x="44887" y="56030"/>
                </a:cubicBezTo>
                <a:cubicBezTo>
                  <a:pt x="44685" y="55637"/>
                  <a:pt x="44697" y="55423"/>
                  <a:pt x="45007" y="55256"/>
                </a:cubicBezTo>
                <a:cubicBezTo>
                  <a:pt x="45411" y="55042"/>
                  <a:pt x="45828" y="54863"/>
                  <a:pt x="46257" y="54744"/>
                </a:cubicBezTo>
                <a:cubicBezTo>
                  <a:pt x="47257" y="54470"/>
                  <a:pt x="48269" y="54232"/>
                  <a:pt x="49281" y="53970"/>
                </a:cubicBezTo>
                <a:cubicBezTo>
                  <a:pt x="49650" y="53875"/>
                  <a:pt x="50019" y="53815"/>
                  <a:pt x="50376" y="53720"/>
                </a:cubicBezTo>
                <a:cubicBezTo>
                  <a:pt x="52805" y="53113"/>
                  <a:pt x="55234" y="52506"/>
                  <a:pt x="57663" y="51875"/>
                </a:cubicBezTo>
                <a:cubicBezTo>
                  <a:pt x="58746" y="51613"/>
                  <a:pt x="59818" y="51267"/>
                  <a:pt x="60901" y="51017"/>
                </a:cubicBezTo>
                <a:cubicBezTo>
                  <a:pt x="62366" y="50672"/>
                  <a:pt x="63818" y="50339"/>
                  <a:pt x="65295" y="50041"/>
                </a:cubicBezTo>
                <a:cubicBezTo>
                  <a:pt x="66724" y="49767"/>
                  <a:pt x="68164" y="49553"/>
                  <a:pt x="69593" y="49243"/>
                </a:cubicBezTo>
                <a:cubicBezTo>
                  <a:pt x="71188" y="48898"/>
                  <a:pt x="72784" y="48481"/>
                  <a:pt x="74355" y="48100"/>
                </a:cubicBezTo>
                <a:cubicBezTo>
                  <a:pt x="76630" y="47529"/>
                  <a:pt x="78916" y="46922"/>
                  <a:pt x="81202" y="46398"/>
                </a:cubicBezTo>
                <a:cubicBezTo>
                  <a:pt x="82464" y="46100"/>
                  <a:pt x="83761" y="45933"/>
                  <a:pt x="85059" y="45719"/>
                </a:cubicBezTo>
                <a:cubicBezTo>
                  <a:pt x="85357" y="45660"/>
                  <a:pt x="85643" y="45612"/>
                  <a:pt x="86024" y="45552"/>
                </a:cubicBezTo>
                <a:close/>
                <a:moveTo>
                  <a:pt x="41792" y="56447"/>
                </a:moveTo>
                <a:lnTo>
                  <a:pt x="41792" y="56447"/>
                </a:lnTo>
                <a:cubicBezTo>
                  <a:pt x="42125" y="57447"/>
                  <a:pt x="42470" y="58483"/>
                  <a:pt x="42828" y="59566"/>
                </a:cubicBezTo>
                <a:cubicBezTo>
                  <a:pt x="42089" y="59387"/>
                  <a:pt x="41542" y="57625"/>
                  <a:pt x="41792" y="56447"/>
                </a:cubicBezTo>
                <a:close/>
                <a:moveTo>
                  <a:pt x="44590" y="59447"/>
                </a:moveTo>
                <a:cubicBezTo>
                  <a:pt x="44590" y="59495"/>
                  <a:pt x="44614" y="59554"/>
                  <a:pt x="44614" y="59602"/>
                </a:cubicBezTo>
                <a:cubicBezTo>
                  <a:pt x="44506" y="59602"/>
                  <a:pt x="44411" y="59614"/>
                  <a:pt x="44328" y="59614"/>
                </a:cubicBezTo>
                <a:cubicBezTo>
                  <a:pt x="44328" y="59590"/>
                  <a:pt x="44316" y="59554"/>
                  <a:pt x="44316" y="59530"/>
                </a:cubicBezTo>
                <a:cubicBezTo>
                  <a:pt x="44399" y="59495"/>
                  <a:pt x="44506" y="59483"/>
                  <a:pt x="44590" y="59447"/>
                </a:cubicBezTo>
                <a:close/>
                <a:moveTo>
                  <a:pt x="18837" y="59126"/>
                </a:moveTo>
                <a:lnTo>
                  <a:pt x="18837" y="59126"/>
                </a:lnTo>
                <a:cubicBezTo>
                  <a:pt x="19027" y="59626"/>
                  <a:pt x="19015" y="59709"/>
                  <a:pt x="18670" y="59864"/>
                </a:cubicBezTo>
                <a:cubicBezTo>
                  <a:pt x="18718" y="59614"/>
                  <a:pt x="18753" y="59411"/>
                  <a:pt x="18837" y="59126"/>
                </a:cubicBezTo>
                <a:close/>
                <a:moveTo>
                  <a:pt x="40661" y="57947"/>
                </a:moveTo>
                <a:lnTo>
                  <a:pt x="40756" y="58304"/>
                </a:lnTo>
                <a:cubicBezTo>
                  <a:pt x="39561" y="58956"/>
                  <a:pt x="36282" y="59866"/>
                  <a:pt x="34633" y="59866"/>
                </a:cubicBezTo>
                <a:cubicBezTo>
                  <a:pt x="34475" y="59866"/>
                  <a:pt x="34332" y="59858"/>
                  <a:pt x="34208" y="59840"/>
                </a:cubicBezTo>
                <a:cubicBezTo>
                  <a:pt x="34148" y="59733"/>
                  <a:pt x="34077" y="59614"/>
                  <a:pt x="34017" y="59495"/>
                </a:cubicBezTo>
                <a:cubicBezTo>
                  <a:pt x="36244" y="58971"/>
                  <a:pt x="38446" y="58471"/>
                  <a:pt x="40661" y="57947"/>
                </a:cubicBezTo>
                <a:close/>
                <a:moveTo>
                  <a:pt x="28993" y="43683"/>
                </a:moveTo>
                <a:cubicBezTo>
                  <a:pt x="29397" y="45052"/>
                  <a:pt x="29814" y="46422"/>
                  <a:pt x="30243" y="47910"/>
                </a:cubicBezTo>
                <a:cubicBezTo>
                  <a:pt x="30219" y="48065"/>
                  <a:pt x="30148" y="48362"/>
                  <a:pt x="30112" y="48660"/>
                </a:cubicBezTo>
                <a:cubicBezTo>
                  <a:pt x="30064" y="49041"/>
                  <a:pt x="30159" y="49398"/>
                  <a:pt x="30469" y="49684"/>
                </a:cubicBezTo>
                <a:cubicBezTo>
                  <a:pt x="30957" y="50148"/>
                  <a:pt x="31171" y="50732"/>
                  <a:pt x="31243" y="51398"/>
                </a:cubicBezTo>
                <a:cubicBezTo>
                  <a:pt x="31362" y="52482"/>
                  <a:pt x="31517" y="53565"/>
                  <a:pt x="31874" y="54625"/>
                </a:cubicBezTo>
                <a:cubicBezTo>
                  <a:pt x="32112" y="55339"/>
                  <a:pt x="32267" y="56089"/>
                  <a:pt x="32469" y="56816"/>
                </a:cubicBezTo>
                <a:cubicBezTo>
                  <a:pt x="32505" y="56994"/>
                  <a:pt x="32529" y="57173"/>
                  <a:pt x="32564" y="57423"/>
                </a:cubicBezTo>
                <a:cubicBezTo>
                  <a:pt x="32348" y="57376"/>
                  <a:pt x="32143" y="57352"/>
                  <a:pt x="31948" y="57352"/>
                </a:cubicBezTo>
                <a:cubicBezTo>
                  <a:pt x="31210" y="57352"/>
                  <a:pt x="30623" y="57687"/>
                  <a:pt x="30171" y="58328"/>
                </a:cubicBezTo>
                <a:cubicBezTo>
                  <a:pt x="29743" y="58244"/>
                  <a:pt x="29374" y="58173"/>
                  <a:pt x="28981" y="58078"/>
                </a:cubicBezTo>
                <a:cubicBezTo>
                  <a:pt x="28850" y="58049"/>
                  <a:pt x="28721" y="58035"/>
                  <a:pt x="28596" y="58035"/>
                </a:cubicBezTo>
                <a:cubicBezTo>
                  <a:pt x="28197" y="58035"/>
                  <a:pt x="27833" y="58186"/>
                  <a:pt x="27552" y="58530"/>
                </a:cubicBezTo>
                <a:cubicBezTo>
                  <a:pt x="27328" y="58796"/>
                  <a:pt x="27075" y="58923"/>
                  <a:pt x="26785" y="58923"/>
                </a:cubicBezTo>
                <a:cubicBezTo>
                  <a:pt x="26659" y="58923"/>
                  <a:pt x="26526" y="58899"/>
                  <a:pt x="26385" y="58852"/>
                </a:cubicBezTo>
                <a:cubicBezTo>
                  <a:pt x="26361" y="58852"/>
                  <a:pt x="26349" y="58840"/>
                  <a:pt x="26338" y="58840"/>
                </a:cubicBezTo>
                <a:cubicBezTo>
                  <a:pt x="26060" y="58753"/>
                  <a:pt x="25796" y="58699"/>
                  <a:pt x="25549" y="58699"/>
                </a:cubicBezTo>
                <a:cubicBezTo>
                  <a:pt x="25087" y="58699"/>
                  <a:pt x="24683" y="58887"/>
                  <a:pt x="24349" y="59399"/>
                </a:cubicBezTo>
                <a:cubicBezTo>
                  <a:pt x="24217" y="59609"/>
                  <a:pt x="24025" y="59697"/>
                  <a:pt x="23809" y="59697"/>
                </a:cubicBezTo>
                <a:cubicBezTo>
                  <a:pt x="23692" y="59697"/>
                  <a:pt x="23569" y="59671"/>
                  <a:pt x="23444" y="59626"/>
                </a:cubicBezTo>
                <a:cubicBezTo>
                  <a:pt x="23147" y="59518"/>
                  <a:pt x="22849" y="59399"/>
                  <a:pt x="22539" y="59340"/>
                </a:cubicBezTo>
                <a:cubicBezTo>
                  <a:pt x="22435" y="59320"/>
                  <a:pt x="22335" y="59310"/>
                  <a:pt x="22240" y="59310"/>
                </a:cubicBezTo>
                <a:cubicBezTo>
                  <a:pt x="21772" y="59310"/>
                  <a:pt x="21418" y="59549"/>
                  <a:pt x="21170" y="59995"/>
                </a:cubicBezTo>
                <a:lnTo>
                  <a:pt x="21027" y="60173"/>
                </a:lnTo>
                <a:cubicBezTo>
                  <a:pt x="21004" y="60209"/>
                  <a:pt x="20956" y="60221"/>
                  <a:pt x="20908" y="60257"/>
                </a:cubicBezTo>
                <a:cubicBezTo>
                  <a:pt x="20884" y="60197"/>
                  <a:pt x="20849" y="60138"/>
                  <a:pt x="20837" y="60054"/>
                </a:cubicBezTo>
                <a:cubicBezTo>
                  <a:pt x="20075" y="57340"/>
                  <a:pt x="19325" y="54613"/>
                  <a:pt x="18575" y="51887"/>
                </a:cubicBezTo>
                <a:cubicBezTo>
                  <a:pt x="18325" y="50994"/>
                  <a:pt x="18110" y="50089"/>
                  <a:pt x="17908" y="49184"/>
                </a:cubicBezTo>
                <a:cubicBezTo>
                  <a:pt x="17860" y="48981"/>
                  <a:pt x="17848" y="48767"/>
                  <a:pt x="17908" y="48565"/>
                </a:cubicBezTo>
                <a:cubicBezTo>
                  <a:pt x="18044" y="48094"/>
                  <a:pt x="18307" y="47856"/>
                  <a:pt x="18646" y="47856"/>
                </a:cubicBezTo>
                <a:cubicBezTo>
                  <a:pt x="18838" y="47856"/>
                  <a:pt x="19056" y="47933"/>
                  <a:pt x="19289" y="48088"/>
                </a:cubicBezTo>
                <a:cubicBezTo>
                  <a:pt x="19503" y="48243"/>
                  <a:pt x="19741" y="48362"/>
                  <a:pt x="19991" y="48422"/>
                </a:cubicBezTo>
                <a:cubicBezTo>
                  <a:pt x="20052" y="48434"/>
                  <a:pt x="20113" y="48440"/>
                  <a:pt x="20172" y="48440"/>
                </a:cubicBezTo>
                <a:cubicBezTo>
                  <a:pt x="20507" y="48440"/>
                  <a:pt x="20806" y="48247"/>
                  <a:pt x="20968" y="47934"/>
                </a:cubicBezTo>
                <a:cubicBezTo>
                  <a:pt x="21134" y="47624"/>
                  <a:pt x="21289" y="47291"/>
                  <a:pt x="21468" y="46922"/>
                </a:cubicBezTo>
                <a:cubicBezTo>
                  <a:pt x="21932" y="47088"/>
                  <a:pt x="22349" y="47231"/>
                  <a:pt x="22789" y="47469"/>
                </a:cubicBezTo>
                <a:cubicBezTo>
                  <a:pt x="23061" y="47585"/>
                  <a:pt x="23298" y="47645"/>
                  <a:pt x="23511" y="47645"/>
                </a:cubicBezTo>
                <a:cubicBezTo>
                  <a:pt x="23931" y="47645"/>
                  <a:pt x="24255" y="47412"/>
                  <a:pt x="24563" y="46922"/>
                </a:cubicBezTo>
                <a:cubicBezTo>
                  <a:pt x="24795" y="46544"/>
                  <a:pt x="24946" y="46386"/>
                  <a:pt x="25192" y="46386"/>
                </a:cubicBezTo>
                <a:cubicBezTo>
                  <a:pt x="25326" y="46386"/>
                  <a:pt x="25488" y="46433"/>
                  <a:pt x="25706" y="46517"/>
                </a:cubicBezTo>
                <a:cubicBezTo>
                  <a:pt x="25953" y="46611"/>
                  <a:pt x="26132" y="46663"/>
                  <a:pt x="26277" y="46663"/>
                </a:cubicBezTo>
                <a:cubicBezTo>
                  <a:pt x="26537" y="46663"/>
                  <a:pt x="26688" y="46494"/>
                  <a:pt x="26933" y="46088"/>
                </a:cubicBezTo>
                <a:cubicBezTo>
                  <a:pt x="26969" y="45981"/>
                  <a:pt x="27064" y="45910"/>
                  <a:pt x="27171" y="45791"/>
                </a:cubicBezTo>
                <a:cubicBezTo>
                  <a:pt x="27481" y="45814"/>
                  <a:pt x="27802" y="45850"/>
                  <a:pt x="28135" y="45886"/>
                </a:cubicBezTo>
                <a:cubicBezTo>
                  <a:pt x="28195" y="45893"/>
                  <a:pt x="28252" y="45896"/>
                  <a:pt x="28308" y="45896"/>
                </a:cubicBezTo>
                <a:cubicBezTo>
                  <a:pt x="28739" y="45896"/>
                  <a:pt x="29046" y="45690"/>
                  <a:pt x="29278" y="45279"/>
                </a:cubicBezTo>
                <a:cubicBezTo>
                  <a:pt x="29147" y="45195"/>
                  <a:pt x="28993" y="45100"/>
                  <a:pt x="28862" y="45017"/>
                </a:cubicBezTo>
                <a:cubicBezTo>
                  <a:pt x="28635" y="43897"/>
                  <a:pt x="28635" y="43897"/>
                  <a:pt x="28993" y="43683"/>
                </a:cubicBezTo>
                <a:close/>
                <a:moveTo>
                  <a:pt x="44664" y="59993"/>
                </a:moveTo>
                <a:cubicBezTo>
                  <a:pt x="44723" y="59993"/>
                  <a:pt x="44788" y="60026"/>
                  <a:pt x="44864" y="60102"/>
                </a:cubicBezTo>
                <a:cubicBezTo>
                  <a:pt x="44813" y="60241"/>
                  <a:pt x="44753" y="60309"/>
                  <a:pt x="44678" y="60309"/>
                </a:cubicBezTo>
                <a:cubicBezTo>
                  <a:pt x="44613" y="60309"/>
                  <a:pt x="44536" y="60256"/>
                  <a:pt x="44447" y="60149"/>
                </a:cubicBezTo>
                <a:cubicBezTo>
                  <a:pt x="44515" y="60054"/>
                  <a:pt x="44584" y="59993"/>
                  <a:pt x="44664" y="59993"/>
                </a:cubicBezTo>
                <a:close/>
                <a:moveTo>
                  <a:pt x="18206" y="52768"/>
                </a:moveTo>
                <a:lnTo>
                  <a:pt x="18206" y="52768"/>
                </a:lnTo>
                <a:cubicBezTo>
                  <a:pt x="18753" y="53577"/>
                  <a:pt x="20480" y="59947"/>
                  <a:pt x="20396" y="61031"/>
                </a:cubicBezTo>
                <a:cubicBezTo>
                  <a:pt x="19634" y="58197"/>
                  <a:pt x="18920" y="55482"/>
                  <a:pt x="18206" y="52768"/>
                </a:cubicBezTo>
                <a:close/>
                <a:moveTo>
                  <a:pt x="31243" y="57685"/>
                </a:moveTo>
                <a:cubicBezTo>
                  <a:pt x="31719" y="57756"/>
                  <a:pt x="32172" y="57828"/>
                  <a:pt x="32588" y="57899"/>
                </a:cubicBezTo>
                <a:cubicBezTo>
                  <a:pt x="32648" y="57923"/>
                  <a:pt x="32684" y="58006"/>
                  <a:pt x="32743" y="58078"/>
                </a:cubicBezTo>
                <a:cubicBezTo>
                  <a:pt x="32493" y="58495"/>
                  <a:pt x="32053" y="58614"/>
                  <a:pt x="31660" y="58733"/>
                </a:cubicBezTo>
                <a:cubicBezTo>
                  <a:pt x="30386" y="59137"/>
                  <a:pt x="29112" y="59614"/>
                  <a:pt x="27778" y="59804"/>
                </a:cubicBezTo>
                <a:cubicBezTo>
                  <a:pt x="27552" y="59852"/>
                  <a:pt x="27326" y="59911"/>
                  <a:pt x="27111" y="59959"/>
                </a:cubicBezTo>
                <a:cubicBezTo>
                  <a:pt x="25218" y="60376"/>
                  <a:pt x="23337" y="60804"/>
                  <a:pt x="21444" y="61221"/>
                </a:cubicBezTo>
                <a:cubicBezTo>
                  <a:pt x="21361" y="61233"/>
                  <a:pt x="21254" y="61233"/>
                  <a:pt x="21134" y="61257"/>
                </a:cubicBezTo>
                <a:cubicBezTo>
                  <a:pt x="21063" y="60781"/>
                  <a:pt x="21170" y="60364"/>
                  <a:pt x="21408" y="60007"/>
                </a:cubicBezTo>
                <a:cubicBezTo>
                  <a:pt x="21603" y="59706"/>
                  <a:pt x="21943" y="59543"/>
                  <a:pt x="22300" y="59543"/>
                </a:cubicBezTo>
                <a:cubicBezTo>
                  <a:pt x="22423" y="59543"/>
                  <a:pt x="22548" y="59562"/>
                  <a:pt x="22670" y="59602"/>
                </a:cubicBezTo>
                <a:cubicBezTo>
                  <a:pt x="22980" y="59709"/>
                  <a:pt x="23278" y="59828"/>
                  <a:pt x="23575" y="59923"/>
                </a:cubicBezTo>
                <a:cubicBezTo>
                  <a:pt x="23694" y="59960"/>
                  <a:pt x="23813" y="59982"/>
                  <a:pt x="23926" y="59982"/>
                </a:cubicBezTo>
                <a:cubicBezTo>
                  <a:pt x="24140" y="59982"/>
                  <a:pt x="24331" y="59904"/>
                  <a:pt x="24456" y="59709"/>
                </a:cubicBezTo>
                <a:cubicBezTo>
                  <a:pt x="24792" y="59201"/>
                  <a:pt x="25200" y="59011"/>
                  <a:pt x="25663" y="59011"/>
                </a:cubicBezTo>
                <a:cubicBezTo>
                  <a:pt x="25905" y="59011"/>
                  <a:pt x="26163" y="59063"/>
                  <a:pt x="26433" y="59149"/>
                </a:cubicBezTo>
                <a:cubicBezTo>
                  <a:pt x="26596" y="59204"/>
                  <a:pt x="26752" y="59234"/>
                  <a:pt x="26899" y="59234"/>
                </a:cubicBezTo>
                <a:cubicBezTo>
                  <a:pt x="27204" y="59234"/>
                  <a:pt x="27474" y="59105"/>
                  <a:pt x="27707" y="58792"/>
                </a:cubicBezTo>
                <a:cubicBezTo>
                  <a:pt x="27937" y="58485"/>
                  <a:pt x="28230" y="58324"/>
                  <a:pt x="28579" y="58324"/>
                </a:cubicBezTo>
                <a:cubicBezTo>
                  <a:pt x="28716" y="58324"/>
                  <a:pt x="28862" y="58349"/>
                  <a:pt x="29016" y="58399"/>
                </a:cubicBezTo>
                <a:cubicBezTo>
                  <a:pt x="29171" y="58435"/>
                  <a:pt x="29338" y="58471"/>
                  <a:pt x="29505" y="58518"/>
                </a:cubicBezTo>
                <a:cubicBezTo>
                  <a:pt x="29651" y="58564"/>
                  <a:pt x="29791" y="58588"/>
                  <a:pt x="29923" y="58588"/>
                </a:cubicBezTo>
                <a:cubicBezTo>
                  <a:pt x="30242" y="58588"/>
                  <a:pt x="30519" y="58449"/>
                  <a:pt x="30755" y="58137"/>
                </a:cubicBezTo>
                <a:cubicBezTo>
                  <a:pt x="30886" y="57959"/>
                  <a:pt x="31064" y="57840"/>
                  <a:pt x="31243" y="57685"/>
                </a:cubicBezTo>
                <a:close/>
                <a:moveTo>
                  <a:pt x="19206" y="60102"/>
                </a:moveTo>
                <a:lnTo>
                  <a:pt x="19206" y="60102"/>
                </a:lnTo>
                <a:cubicBezTo>
                  <a:pt x="19372" y="60519"/>
                  <a:pt x="19527" y="60911"/>
                  <a:pt x="19682" y="61292"/>
                </a:cubicBezTo>
                <a:cubicBezTo>
                  <a:pt x="19741" y="61459"/>
                  <a:pt x="19670" y="61578"/>
                  <a:pt x="19468" y="61614"/>
                </a:cubicBezTo>
                <a:cubicBezTo>
                  <a:pt x="19051" y="61150"/>
                  <a:pt x="18920" y="60554"/>
                  <a:pt x="19206" y="60102"/>
                </a:cubicBezTo>
                <a:close/>
                <a:moveTo>
                  <a:pt x="32838" y="59054"/>
                </a:moveTo>
                <a:cubicBezTo>
                  <a:pt x="32850" y="59542"/>
                  <a:pt x="32719" y="59864"/>
                  <a:pt x="32362" y="60078"/>
                </a:cubicBezTo>
                <a:cubicBezTo>
                  <a:pt x="31993" y="60280"/>
                  <a:pt x="31612" y="60554"/>
                  <a:pt x="31195" y="60650"/>
                </a:cubicBezTo>
                <a:cubicBezTo>
                  <a:pt x="29862" y="61007"/>
                  <a:pt x="28516" y="61292"/>
                  <a:pt x="27171" y="61602"/>
                </a:cubicBezTo>
                <a:cubicBezTo>
                  <a:pt x="26730" y="61709"/>
                  <a:pt x="26290" y="61816"/>
                  <a:pt x="25837" y="61900"/>
                </a:cubicBezTo>
                <a:cubicBezTo>
                  <a:pt x="25302" y="62031"/>
                  <a:pt x="24766" y="62126"/>
                  <a:pt x="24206" y="62138"/>
                </a:cubicBezTo>
                <a:lnTo>
                  <a:pt x="30945" y="60173"/>
                </a:lnTo>
                <a:cubicBezTo>
                  <a:pt x="30933" y="60138"/>
                  <a:pt x="30933" y="60102"/>
                  <a:pt x="30921" y="60054"/>
                </a:cubicBezTo>
                <a:cubicBezTo>
                  <a:pt x="30719" y="60090"/>
                  <a:pt x="30529" y="60126"/>
                  <a:pt x="30350" y="60161"/>
                </a:cubicBezTo>
                <a:cubicBezTo>
                  <a:pt x="28516" y="60661"/>
                  <a:pt x="26707" y="61173"/>
                  <a:pt x="24873" y="61673"/>
                </a:cubicBezTo>
                <a:cubicBezTo>
                  <a:pt x="23897" y="61935"/>
                  <a:pt x="22897" y="62174"/>
                  <a:pt x="21896" y="62412"/>
                </a:cubicBezTo>
                <a:cubicBezTo>
                  <a:pt x="21646" y="62471"/>
                  <a:pt x="21373" y="62471"/>
                  <a:pt x="21075" y="62507"/>
                </a:cubicBezTo>
                <a:cubicBezTo>
                  <a:pt x="21004" y="62090"/>
                  <a:pt x="21230" y="61983"/>
                  <a:pt x="21480" y="61935"/>
                </a:cubicBezTo>
                <a:cubicBezTo>
                  <a:pt x="21670" y="61876"/>
                  <a:pt x="21885" y="61876"/>
                  <a:pt x="22087" y="61828"/>
                </a:cubicBezTo>
                <a:cubicBezTo>
                  <a:pt x="22563" y="61745"/>
                  <a:pt x="23028" y="61650"/>
                  <a:pt x="23492" y="61554"/>
                </a:cubicBezTo>
                <a:cubicBezTo>
                  <a:pt x="24635" y="61292"/>
                  <a:pt x="25802" y="61078"/>
                  <a:pt x="26933" y="60781"/>
                </a:cubicBezTo>
                <a:cubicBezTo>
                  <a:pt x="28516" y="60376"/>
                  <a:pt x="30100" y="59923"/>
                  <a:pt x="31695" y="59483"/>
                </a:cubicBezTo>
                <a:cubicBezTo>
                  <a:pt x="31898" y="59435"/>
                  <a:pt x="32076" y="59316"/>
                  <a:pt x="32267" y="59245"/>
                </a:cubicBezTo>
                <a:cubicBezTo>
                  <a:pt x="32434" y="59161"/>
                  <a:pt x="32612" y="59126"/>
                  <a:pt x="32838" y="59054"/>
                </a:cubicBezTo>
                <a:close/>
                <a:moveTo>
                  <a:pt x="21408" y="62769"/>
                </a:moveTo>
                <a:cubicBezTo>
                  <a:pt x="21599" y="62769"/>
                  <a:pt x="21813" y="62781"/>
                  <a:pt x="22016" y="62781"/>
                </a:cubicBezTo>
                <a:lnTo>
                  <a:pt x="22016" y="62924"/>
                </a:lnTo>
                <a:cubicBezTo>
                  <a:pt x="21914" y="62965"/>
                  <a:pt x="21810" y="63025"/>
                  <a:pt x="21707" y="63025"/>
                </a:cubicBezTo>
                <a:cubicBezTo>
                  <a:pt x="21605" y="63025"/>
                  <a:pt x="21504" y="62965"/>
                  <a:pt x="21408" y="62769"/>
                </a:cubicBezTo>
                <a:close/>
                <a:moveTo>
                  <a:pt x="20039" y="62769"/>
                </a:moveTo>
                <a:lnTo>
                  <a:pt x="20039" y="62769"/>
                </a:lnTo>
                <a:cubicBezTo>
                  <a:pt x="19968" y="63078"/>
                  <a:pt x="19908" y="63281"/>
                  <a:pt x="19861" y="63436"/>
                </a:cubicBezTo>
                <a:cubicBezTo>
                  <a:pt x="19027" y="63745"/>
                  <a:pt x="18217" y="64031"/>
                  <a:pt x="17432" y="64329"/>
                </a:cubicBezTo>
                <a:cubicBezTo>
                  <a:pt x="16539" y="64662"/>
                  <a:pt x="15634" y="65019"/>
                  <a:pt x="14729" y="65329"/>
                </a:cubicBezTo>
                <a:cubicBezTo>
                  <a:pt x="13979" y="65591"/>
                  <a:pt x="13193" y="65710"/>
                  <a:pt x="12383" y="65733"/>
                </a:cubicBezTo>
                <a:cubicBezTo>
                  <a:pt x="12062" y="65733"/>
                  <a:pt x="11776" y="65614"/>
                  <a:pt x="11574" y="65233"/>
                </a:cubicBezTo>
                <a:cubicBezTo>
                  <a:pt x="13026" y="64864"/>
                  <a:pt x="14443" y="64555"/>
                  <a:pt x="15836" y="64150"/>
                </a:cubicBezTo>
                <a:cubicBezTo>
                  <a:pt x="17205" y="63757"/>
                  <a:pt x="18551" y="63257"/>
                  <a:pt x="20039" y="62769"/>
                </a:cubicBezTo>
                <a:close/>
                <a:moveTo>
                  <a:pt x="49909" y="1"/>
                </a:moveTo>
                <a:cubicBezTo>
                  <a:pt x="49771" y="1"/>
                  <a:pt x="49636" y="48"/>
                  <a:pt x="49507" y="154"/>
                </a:cubicBezTo>
                <a:cubicBezTo>
                  <a:pt x="49364" y="487"/>
                  <a:pt x="49221" y="797"/>
                  <a:pt x="49067" y="1154"/>
                </a:cubicBezTo>
                <a:cubicBezTo>
                  <a:pt x="48805" y="976"/>
                  <a:pt x="48578" y="833"/>
                  <a:pt x="48376" y="678"/>
                </a:cubicBezTo>
                <a:cubicBezTo>
                  <a:pt x="48181" y="541"/>
                  <a:pt x="47986" y="421"/>
                  <a:pt x="47758" y="421"/>
                </a:cubicBezTo>
                <a:cubicBezTo>
                  <a:pt x="47708" y="421"/>
                  <a:pt x="47656" y="427"/>
                  <a:pt x="47602" y="440"/>
                </a:cubicBezTo>
                <a:cubicBezTo>
                  <a:pt x="47364" y="737"/>
                  <a:pt x="47364" y="737"/>
                  <a:pt x="47269" y="1488"/>
                </a:cubicBezTo>
                <a:cubicBezTo>
                  <a:pt x="46900" y="1797"/>
                  <a:pt x="45054" y="2380"/>
                  <a:pt x="44268" y="2428"/>
                </a:cubicBezTo>
                <a:cubicBezTo>
                  <a:pt x="44090" y="2297"/>
                  <a:pt x="43911" y="2166"/>
                  <a:pt x="43744" y="2047"/>
                </a:cubicBezTo>
                <a:cubicBezTo>
                  <a:pt x="43137" y="2273"/>
                  <a:pt x="42566" y="2488"/>
                  <a:pt x="41970" y="2714"/>
                </a:cubicBezTo>
                <a:cubicBezTo>
                  <a:pt x="41911" y="2845"/>
                  <a:pt x="41816" y="2964"/>
                  <a:pt x="41792" y="3119"/>
                </a:cubicBezTo>
                <a:cubicBezTo>
                  <a:pt x="41732" y="3523"/>
                  <a:pt x="41470" y="3714"/>
                  <a:pt x="41161" y="3845"/>
                </a:cubicBezTo>
                <a:cubicBezTo>
                  <a:pt x="40958" y="3916"/>
                  <a:pt x="40768" y="4000"/>
                  <a:pt x="40565" y="4012"/>
                </a:cubicBezTo>
                <a:cubicBezTo>
                  <a:pt x="39506" y="4119"/>
                  <a:pt x="38446" y="4214"/>
                  <a:pt x="37422" y="4500"/>
                </a:cubicBezTo>
                <a:cubicBezTo>
                  <a:pt x="37363" y="4517"/>
                  <a:pt x="37300" y="4525"/>
                  <a:pt x="37234" y="4525"/>
                </a:cubicBezTo>
                <a:cubicBezTo>
                  <a:pt x="37033" y="4525"/>
                  <a:pt x="36807" y="4455"/>
                  <a:pt x="36601" y="4393"/>
                </a:cubicBezTo>
                <a:cubicBezTo>
                  <a:pt x="36389" y="4329"/>
                  <a:pt x="36242" y="4291"/>
                  <a:pt x="36122" y="4291"/>
                </a:cubicBezTo>
                <a:cubicBezTo>
                  <a:pt x="35904" y="4291"/>
                  <a:pt x="35774" y="4416"/>
                  <a:pt x="35505" y="4738"/>
                </a:cubicBezTo>
                <a:cubicBezTo>
                  <a:pt x="35410" y="5274"/>
                  <a:pt x="35517" y="5762"/>
                  <a:pt x="35660" y="6262"/>
                </a:cubicBezTo>
                <a:cubicBezTo>
                  <a:pt x="35803" y="6691"/>
                  <a:pt x="35934" y="7119"/>
                  <a:pt x="35815" y="7572"/>
                </a:cubicBezTo>
                <a:cubicBezTo>
                  <a:pt x="35445" y="7735"/>
                  <a:pt x="35237" y="7812"/>
                  <a:pt x="35029" y="7812"/>
                </a:cubicBezTo>
                <a:cubicBezTo>
                  <a:pt x="34842" y="7812"/>
                  <a:pt x="34655" y="7749"/>
                  <a:pt x="34350" y="7631"/>
                </a:cubicBezTo>
                <a:cubicBezTo>
                  <a:pt x="34286" y="7599"/>
                  <a:pt x="34218" y="7583"/>
                  <a:pt x="34151" y="7583"/>
                </a:cubicBezTo>
                <a:cubicBezTo>
                  <a:pt x="33996" y="7583"/>
                  <a:pt x="33853" y="7670"/>
                  <a:pt x="33803" y="7845"/>
                </a:cubicBezTo>
                <a:cubicBezTo>
                  <a:pt x="33719" y="8131"/>
                  <a:pt x="33636" y="8465"/>
                  <a:pt x="33672" y="8738"/>
                </a:cubicBezTo>
                <a:cubicBezTo>
                  <a:pt x="33791" y="9822"/>
                  <a:pt x="33934" y="10893"/>
                  <a:pt x="34077" y="11965"/>
                </a:cubicBezTo>
                <a:cubicBezTo>
                  <a:pt x="34100" y="12215"/>
                  <a:pt x="34100" y="12477"/>
                  <a:pt x="34112" y="12656"/>
                </a:cubicBezTo>
                <a:cubicBezTo>
                  <a:pt x="33815" y="12882"/>
                  <a:pt x="33565" y="13048"/>
                  <a:pt x="33326" y="13227"/>
                </a:cubicBezTo>
                <a:cubicBezTo>
                  <a:pt x="32886" y="12906"/>
                  <a:pt x="32922" y="12167"/>
                  <a:pt x="32267" y="11965"/>
                </a:cubicBezTo>
                <a:cubicBezTo>
                  <a:pt x="31850" y="12715"/>
                  <a:pt x="31362" y="13406"/>
                  <a:pt x="31171" y="14251"/>
                </a:cubicBezTo>
                <a:cubicBezTo>
                  <a:pt x="31052" y="14727"/>
                  <a:pt x="30755" y="15025"/>
                  <a:pt x="30267" y="15156"/>
                </a:cubicBezTo>
                <a:cubicBezTo>
                  <a:pt x="29760" y="15301"/>
                  <a:pt x="29259" y="15369"/>
                  <a:pt x="28770" y="15369"/>
                </a:cubicBezTo>
                <a:cubicBezTo>
                  <a:pt x="28536" y="15369"/>
                  <a:pt x="28304" y="15353"/>
                  <a:pt x="28076" y="15323"/>
                </a:cubicBezTo>
                <a:cubicBezTo>
                  <a:pt x="27826" y="15073"/>
                  <a:pt x="27647" y="14882"/>
                  <a:pt x="27385" y="14727"/>
                </a:cubicBezTo>
                <a:cubicBezTo>
                  <a:pt x="27241" y="14626"/>
                  <a:pt x="27114" y="14576"/>
                  <a:pt x="26999" y="14576"/>
                </a:cubicBezTo>
                <a:cubicBezTo>
                  <a:pt x="26828" y="14576"/>
                  <a:pt x="26682" y="14686"/>
                  <a:pt x="26540" y="14906"/>
                </a:cubicBezTo>
                <a:cubicBezTo>
                  <a:pt x="26397" y="15144"/>
                  <a:pt x="26290" y="15406"/>
                  <a:pt x="26218" y="15680"/>
                </a:cubicBezTo>
                <a:cubicBezTo>
                  <a:pt x="26076" y="16156"/>
                  <a:pt x="25980" y="16632"/>
                  <a:pt x="25861" y="17108"/>
                </a:cubicBezTo>
                <a:cubicBezTo>
                  <a:pt x="25778" y="17430"/>
                  <a:pt x="25623" y="17704"/>
                  <a:pt x="25325" y="17870"/>
                </a:cubicBezTo>
                <a:cubicBezTo>
                  <a:pt x="24921" y="18085"/>
                  <a:pt x="24516" y="18299"/>
                  <a:pt x="24135" y="18525"/>
                </a:cubicBezTo>
                <a:cubicBezTo>
                  <a:pt x="23540" y="18859"/>
                  <a:pt x="22909" y="19121"/>
                  <a:pt x="22242" y="19263"/>
                </a:cubicBezTo>
                <a:cubicBezTo>
                  <a:pt x="22063" y="19299"/>
                  <a:pt x="21885" y="19299"/>
                  <a:pt x="21635" y="19311"/>
                </a:cubicBezTo>
                <a:cubicBezTo>
                  <a:pt x="21085" y="19564"/>
                  <a:pt x="20498" y="19842"/>
                  <a:pt x="19867" y="19842"/>
                </a:cubicBezTo>
                <a:cubicBezTo>
                  <a:pt x="19637" y="19842"/>
                  <a:pt x="19400" y="19805"/>
                  <a:pt x="19158" y="19716"/>
                </a:cubicBezTo>
                <a:cubicBezTo>
                  <a:pt x="19110" y="19597"/>
                  <a:pt x="19087" y="19549"/>
                  <a:pt x="19075" y="19490"/>
                </a:cubicBezTo>
                <a:cubicBezTo>
                  <a:pt x="18991" y="19216"/>
                  <a:pt x="18932" y="18942"/>
                  <a:pt x="18848" y="18668"/>
                </a:cubicBezTo>
                <a:cubicBezTo>
                  <a:pt x="18801" y="18501"/>
                  <a:pt x="18753" y="18311"/>
                  <a:pt x="18634" y="18228"/>
                </a:cubicBezTo>
                <a:cubicBezTo>
                  <a:pt x="18576" y="18177"/>
                  <a:pt x="18477" y="18170"/>
                  <a:pt x="18368" y="18170"/>
                </a:cubicBezTo>
                <a:cubicBezTo>
                  <a:pt x="18332" y="18170"/>
                  <a:pt x="18295" y="18171"/>
                  <a:pt x="18258" y="18171"/>
                </a:cubicBezTo>
                <a:cubicBezTo>
                  <a:pt x="18225" y="18171"/>
                  <a:pt x="18191" y="18170"/>
                  <a:pt x="18158" y="18168"/>
                </a:cubicBezTo>
                <a:cubicBezTo>
                  <a:pt x="18086" y="17894"/>
                  <a:pt x="18027" y="17609"/>
                  <a:pt x="17956" y="17347"/>
                </a:cubicBezTo>
                <a:cubicBezTo>
                  <a:pt x="17586" y="15930"/>
                  <a:pt x="17229" y="14513"/>
                  <a:pt x="16848" y="13108"/>
                </a:cubicBezTo>
                <a:cubicBezTo>
                  <a:pt x="16765" y="12763"/>
                  <a:pt x="16646" y="12417"/>
                  <a:pt x="16586" y="12060"/>
                </a:cubicBezTo>
                <a:cubicBezTo>
                  <a:pt x="16467" y="11227"/>
                  <a:pt x="16277" y="10429"/>
                  <a:pt x="15836" y="9655"/>
                </a:cubicBezTo>
                <a:cubicBezTo>
                  <a:pt x="15705" y="9608"/>
                  <a:pt x="15562" y="9548"/>
                  <a:pt x="15396" y="9488"/>
                </a:cubicBezTo>
                <a:cubicBezTo>
                  <a:pt x="15229" y="9619"/>
                  <a:pt x="15086" y="9739"/>
                  <a:pt x="14931" y="9846"/>
                </a:cubicBezTo>
                <a:cubicBezTo>
                  <a:pt x="14788" y="9953"/>
                  <a:pt x="14622" y="10036"/>
                  <a:pt x="14455" y="10108"/>
                </a:cubicBezTo>
                <a:cubicBezTo>
                  <a:pt x="14205" y="10215"/>
                  <a:pt x="13931" y="10310"/>
                  <a:pt x="13669" y="10405"/>
                </a:cubicBezTo>
                <a:cubicBezTo>
                  <a:pt x="13252" y="10579"/>
                  <a:pt x="12846" y="10787"/>
                  <a:pt x="12298" y="10787"/>
                </a:cubicBezTo>
                <a:cubicBezTo>
                  <a:pt x="12283" y="10787"/>
                  <a:pt x="12268" y="10787"/>
                  <a:pt x="12252" y="10786"/>
                </a:cubicBezTo>
                <a:cubicBezTo>
                  <a:pt x="12324" y="9977"/>
                  <a:pt x="12300" y="9215"/>
                  <a:pt x="12776" y="8536"/>
                </a:cubicBezTo>
                <a:cubicBezTo>
                  <a:pt x="12979" y="8250"/>
                  <a:pt x="13133" y="7929"/>
                  <a:pt x="13276" y="7655"/>
                </a:cubicBezTo>
                <a:cubicBezTo>
                  <a:pt x="12860" y="7036"/>
                  <a:pt x="12764" y="6952"/>
                  <a:pt x="12145" y="6881"/>
                </a:cubicBezTo>
                <a:cubicBezTo>
                  <a:pt x="11526" y="7226"/>
                  <a:pt x="11217" y="7810"/>
                  <a:pt x="11038" y="8488"/>
                </a:cubicBezTo>
                <a:cubicBezTo>
                  <a:pt x="10871" y="9155"/>
                  <a:pt x="10776" y="9858"/>
                  <a:pt x="10824" y="10560"/>
                </a:cubicBezTo>
                <a:cubicBezTo>
                  <a:pt x="10824" y="10691"/>
                  <a:pt x="10752" y="10822"/>
                  <a:pt x="10705" y="11001"/>
                </a:cubicBezTo>
                <a:cubicBezTo>
                  <a:pt x="10443" y="10691"/>
                  <a:pt x="10586" y="10286"/>
                  <a:pt x="10288" y="10084"/>
                </a:cubicBezTo>
                <a:cubicBezTo>
                  <a:pt x="9871" y="10203"/>
                  <a:pt x="9443" y="10429"/>
                  <a:pt x="9169" y="10739"/>
                </a:cubicBezTo>
                <a:cubicBezTo>
                  <a:pt x="8681" y="11298"/>
                  <a:pt x="8216" y="11894"/>
                  <a:pt x="7740" y="12477"/>
                </a:cubicBezTo>
                <a:cubicBezTo>
                  <a:pt x="7502" y="12751"/>
                  <a:pt x="7323" y="13060"/>
                  <a:pt x="6954" y="13239"/>
                </a:cubicBezTo>
                <a:cubicBezTo>
                  <a:pt x="6240" y="12215"/>
                  <a:pt x="5644" y="11120"/>
                  <a:pt x="4704" y="10286"/>
                </a:cubicBezTo>
                <a:cubicBezTo>
                  <a:pt x="3989" y="10917"/>
                  <a:pt x="3537" y="12406"/>
                  <a:pt x="3811" y="13239"/>
                </a:cubicBezTo>
                <a:cubicBezTo>
                  <a:pt x="4013" y="13322"/>
                  <a:pt x="4263" y="13429"/>
                  <a:pt x="4490" y="13549"/>
                </a:cubicBezTo>
                <a:cubicBezTo>
                  <a:pt x="4859" y="13739"/>
                  <a:pt x="5263" y="13894"/>
                  <a:pt x="5442" y="14311"/>
                </a:cubicBezTo>
                <a:cubicBezTo>
                  <a:pt x="5525" y="14537"/>
                  <a:pt x="5633" y="14751"/>
                  <a:pt x="5740" y="15013"/>
                </a:cubicBezTo>
                <a:cubicBezTo>
                  <a:pt x="5621" y="15192"/>
                  <a:pt x="5502" y="15382"/>
                  <a:pt x="5359" y="15561"/>
                </a:cubicBezTo>
                <a:cubicBezTo>
                  <a:pt x="4430" y="16882"/>
                  <a:pt x="3478" y="18192"/>
                  <a:pt x="2370" y="19383"/>
                </a:cubicBezTo>
                <a:cubicBezTo>
                  <a:pt x="1834" y="19966"/>
                  <a:pt x="1287" y="20526"/>
                  <a:pt x="751" y="21109"/>
                </a:cubicBezTo>
                <a:cubicBezTo>
                  <a:pt x="203" y="21704"/>
                  <a:pt x="1" y="22359"/>
                  <a:pt x="227" y="23181"/>
                </a:cubicBezTo>
                <a:cubicBezTo>
                  <a:pt x="858" y="25431"/>
                  <a:pt x="1394" y="27705"/>
                  <a:pt x="2001" y="29955"/>
                </a:cubicBezTo>
                <a:cubicBezTo>
                  <a:pt x="2180" y="30586"/>
                  <a:pt x="2370" y="31205"/>
                  <a:pt x="2013" y="31836"/>
                </a:cubicBezTo>
                <a:cubicBezTo>
                  <a:pt x="2001" y="31872"/>
                  <a:pt x="2001" y="31920"/>
                  <a:pt x="1989" y="31944"/>
                </a:cubicBezTo>
                <a:cubicBezTo>
                  <a:pt x="1846" y="32420"/>
                  <a:pt x="1989" y="32825"/>
                  <a:pt x="2418" y="33063"/>
                </a:cubicBezTo>
                <a:cubicBezTo>
                  <a:pt x="2882" y="33313"/>
                  <a:pt x="3013" y="33730"/>
                  <a:pt x="3097" y="34218"/>
                </a:cubicBezTo>
                <a:cubicBezTo>
                  <a:pt x="3335" y="35456"/>
                  <a:pt x="3597" y="36682"/>
                  <a:pt x="3894" y="37897"/>
                </a:cubicBezTo>
                <a:cubicBezTo>
                  <a:pt x="4168" y="39064"/>
                  <a:pt x="4525" y="40207"/>
                  <a:pt x="4847" y="41350"/>
                </a:cubicBezTo>
                <a:cubicBezTo>
                  <a:pt x="4906" y="41528"/>
                  <a:pt x="4930" y="41707"/>
                  <a:pt x="4978" y="41873"/>
                </a:cubicBezTo>
                <a:cubicBezTo>
                  <a:pt x="4799" y="42183"/>
                  <a:pt x="4644" y="42469"/>
                  <a:pt x="4513" y="42707"/>
                </a:cubicBezTo>
                <a:cubicBezTo>
                  <a:pt x="4585" y="43552"/>
                  <a:pt x="4942" y="44171"/>
                  <a:pt x="5573" y="44529"/>
                </a:cubicBezTo>
                <a:cubicBezTo>
                  <a:pt x="5764" y="45279"/>
                  <a:pt x="5942" y="45957"/>
                  <a:pt x="6109" y="46636"/>
                </a:cubicBezTo>
                <a:cubicBezTo>
                  <a:pt x="6549" y="48434"/>
                  <a:pt x="7002" y="50243"/>
                  <a:pt x="7466" y="52041"/>
                </a:cubicBezTo>
                <a:cubicBezTo>
                  <a:pt x="7549" y="52351"/>
                  <a:pt x="7597" y="52637"/>
                  <a:pt x="7538" y="52982"/>
                </a:cubicBezTo>
                <a:cubicBezTo>
                  <a:pt x="7418" y="53684"/>
                  <a:pt x="7526" y="54363"/>
                  <a:pt x="8121" y="54875"/>
                </a:cubicBezTo>
                <a:cubicBezTo>
                  <a:pt x="8264" y="55006"/>
                  <a:pt x="8335" y="55220"/>
                  <a:pt x="8395" y="55423"/>
                </a:cubicBezTo>
                <a:cubicBezTo>
                  <a:pt x="8835" y="56947"/>
                  <a:pt x="9252" y="58483"/>
                  <a:pt x="9669" y="60019"/>
                </a:cubicBezTo>
                <a:cubicBezTo>
                  <a:pt x="9847" y="60638"/>
                  <a:pt x="9990" y="61269"/>
                  <a:pt x="10157" y="61888"/>
                </a:cubicBezTo>
                <a:cubicBezTo>
                  <a:pt x="10216" y="62090"/>
                  <a:pt x="10228" y="62305"/>
                  <a:pt x="10455" y="62400"/>
                </a:cubicBezTo>
                <a:cubicBezTo>
                  <a:pt x="10633" y="62162"/>
                  <a:pt x="10800" y="61935"/>
                  <a:pt x="11002" y="61650"/>
                </a:cubicBezTo>
                <a:cubicBezTo>
                  <a:pt x="10931" y="61400"/>
                  <a:pt x="10871" y="61090"/>
                  <a:pt x="10776" y="60781"/>
                </a:cubicBezTo>
                <a:cubicBezTo>
                  <a:pt x="10336" y="59126"/>
                  <a:pt x="9883" y="57482"/>
                  <a:pt x="9443" y="55839"/>
                </a:cubicBezTo>
                <a:cubicBezTo>
                  <a:pt x="9395" y="55637"/>
                  <a:pt x="9288" y="55447"/>
                  <a:pt x="9407" y="55256"/>
                </a:cubicBezTo>
                <a:cubicBezTo>
                  <a:pt x="11967" y="55220"/>
                  <a:pt x="14348" y="54482"/>
                  <a:pt x="16705" y="53613"/>
                </a:cubicBezTo>
                <a:cubicBezTo>
                  <a:pt x="16753" y="53672"/>
                  <a:pt x="16813" y="53708"/>
                  <a:pt x="16824" y="53744"/>
                </a:cubicBezTo>
                <a:cubicBezTo>
                  <a:pt x="16896" y="54006"/>
                  <a:pt x="16991" y="54256"/>
                  <a:pt x="17051" y="54506"/>
                </a:cubicBezTo>
                <a:cubicBezTo>
                  <a:pt x="17598" y="56828"/>
                  <a:pt x="18158" y="59149"/>
                  <a:pt x="18718" y="61471"/>
                </a:cubicBezTo>
                <a:cubicBezTo>
                  <a:pt x="18741" y="61566"/>
                  <a:pt x="18729" y="61650"/>
                  <a:pt x="18729" y="61757"/>
                </a:cubicBezTo>
                <a:cubicBezTo>
                  <a:pt x="18551" y="61828"/>
                  <a:pt x="18396" y="61900"/>
                  <a:pt x="18241" y="61947"/>
                </a:cubicBezTo>
                <a:cubicBezTo>
                  <a:pt x="16813" y="62364"/>
                  <a:pt x="15360" y="62781"/>
                  <a:pt x="13919" y="63186"/>
                </a:cubicBezTo>
                <a:cubicBezTo>
                  <a:pt x="13610" y="63269"/>
                  <a:pt x="13300" y="63352"/>
                  <a:pt x="12979" y="63424"/>
                </a:cubicBezTo>
                <a:cubicBezTo>
                  <a:pt x="12741" y="63483"/>
                  <a:pt x="12562" y="63590"/>
                  <a:pt x="12538" y="63912"/>
                </a:cubicBezTo>
                <a:cubicBezTo>
                  <a:pt x="12595" y="63916"/>
                  <a:pt x="12652" y="63918"/>
                  <a:pt x="12709" y="63918"/>
                </a:cubicBezTo>
                <a:cubicBezTo>
                  <a:pt x="13287" y="63918"/>
                  <a:pt x="13829" y="63711"/>
                  <a:pt x="14372" y="63602"/>
                </a:cubicBezTo>
                <a:cubicBezTo>
                  <a:pt x="14979" y="63471"/>
                  <a:pt x="15586" y="63352"/>
                  <a:pt x="16193" y="63209"/>
                </a:cubicBezTo>
                <a:cubicBezTo>
                  <a:pt x="16217" y="63257"/>
                  <a:pt x="16217" y="63293"/>
                  <a:pt x="16229" y="63328"/>
                </a:cubicBezTo>
                <a:cubicBezTo>
                  <a:pt x="14824" y="63733"/>
                  <a:pt x="13443" y="64138"/>
                  <a:pt x="12062" y="64543"/>
                </a:cubicBezTo>
                <a:cubicBezTo>
                  <a:pt x="11883" y="64364"/>
                  <a:pt x="11752" y="64221"/>
                  <a:pt x="11633" y="64090"/>
                </a:cubicBezTo>
                <a:cubicBezTo>
                  <a:pt x="11764" y="63352"/>
                  <a:pt x="11467" y="62769"/>
                  <a:pt x="11157" y="62185"/>
                </a:cubicBezTo>
                <a:cubicBezTo>
                  <a:pt x="11109" y="62185"/>
                  <a:pt x="11050" y="62197"/>
                  <a:pt x="11002" y="62197"/>
                </a:cubicBezTo>
                <a:cubicBezTo>
                  <a:pt x="10990" y="62471"/>
                  <a:pt x="10955" y="62733"/>
                  <a:pt x="10943" y="63019"/>
                </a:cubicBezTo>
                <a:cubicBezTo>
                  <a:pt x="10871" y="63114"/>
                  <a:pt x="10776" y="63197"/>
                  <a:pt x="10705" y="63269"/>
                </a:cubicBezTo>
                <a:cubicBezTo>
                  <a:pt x="10764" y="63531"/>
                  <a:pt x="10836" y="63745"/>
                  <a:pt x="10871" y="63971"/>
                </a:cubicBezTo>
                <a:cubicBezTo>
                  <a:pt x="10895" y="64150"/>
                  <a:pt x="10895" y="64364"/>
                  <a:pt x="10859" y="64519"/>
                </a:cubicBezTo>
                <a:cubicBezTo>
                  <a:pt x="10657" y="65174"/>
                  <a:pt x="10717" y="65793"/>
                  <a:pt x="11050" y="66162"/>
                </a:cubicBezTo>
                <a:cubicBezTo>
                  <a:pt x="11503" y="66499"/>
                  <a:pt x="11917" y="66621"/>
                  <a:pt x="12321" y="66621"/>
                </a:cubicBezTo>
                <a:cubicBezTo>
                  <a:pt x="12617" y="66621"/>
                  <a:pt x="12908" y="66555"/>
                  <a:pt x="13205" y="66460"/>
                </a:cubicBezTo>
                <a:cubicBezTo>
                  <a:pt x="14919" y="65924"/>
                  <a:pt x="16658" y="65436"/>
                  <a:pt x="18372" y="64900"/>
                </a:cubicBezTo>
                <a:cubicBezTo>
                  <a:pt x="18979" y="64710"/>
                  <a:pt x="19575" y="64448"/>
                  <a:pt x="20158" y="64174"/>
                </a:cubicBezTo>
                <a:cubicBezTo>
                  <a:pt x="20884" y="63817"/>
                  <a:pt x="21599" y="63424"/>
                  <a:pt x="22432" y="63376"/>
                </a:cubicBezTo>
                <a:cubicBezTo>
                  <a:pt x="22778" y="63364"/>
                  <a:pt x="23123" y="63305"/>
                  <a:pt x="23444" y="63233"/>
                </a:cubicBezTo>
                <a:cubicBezTo>
                  <a:pt x="25861" y="62709"/>
                  <a:pt x="28266" y="62197"/>
                  <a:pt x="30659" y="61638"/>
                </a:cubicBezTo>
                <a:cubicBezTo>
                  <a:pt x="31672" y="61400"/>
                  <a:pt x="32707" y="61150"/>
                  <a:pt x="33398" y="60280"/>
                </a:cubicBezTo>
                <a:cubicBezTo>
                  <a:pt x="33935" y="60586"/>
                  <a:pt x="34321" y="60733"/>
                  <a:pt x="34706" y="60733"/>
                </a:cubicBezTo>
                <a:cubicBezTo>
                  <a:pt x="34817" y="60733"/>
                  <a:pt x="34927" y="60721"/>
                  <a:pt x="35041" y="60697"/>
                </a:cubicBezTo>
                <a:cubicBezTo>
                  <a:pt x="36577" y="60376"/>
                  <a:pt x="38101" y="60030"/>
                  <a:pt x="39637" y="59673"/>
                </a:cubicBezTo>
                <a:cubicBezTo>
                  <a:pt x="40125" y="59566"/>
                  <a:pt x="40601" y="59364"/>
                  <a:pt x="41101" y="59197"/>
                </a:cubicBezTo>
                <a:cubicBezTo>
                  <a:pt x="41197" y="59328"/>
                  <a:pt x="41316" y="59435"/>
                  <a:pt x="41399" y="59566"/>
                </a:cubicBezTo>
                <a:cubicBezTo>
                  <a:pt x="41720" y="60161"/>
                  <a:pt x="42232" y="60590"/>
                  <a:pt x="42768" y="60983"/>
                </a:cubicBezTo>
                <a:cubicBezTo>
                  <a:pt x="43061" y="61192"/>
                  <a:pt x="43361" y="61308"/>
                  <a:pt x="43682" y="61308"/>
                </a:cubicBezTo>
                <a:cubicBezTo>
                  <a:pt x="43818" y="61308"/>
                  <a:pt x="43957" y="61287"/>
                  <a:pt x="44102" y="61245"/>
                </a:cubicBezTo>
                <a:cubicBezTo>
                  <a:pt x="44614" y="61102"/>
                  <a:pt x="45114" y="60935"/>
                  <a:pt x="45638" y="60864"/>
                </a:cubicBezTo>
                <a:cubicBezTo>
                  <a:pt x="47138" y="60638"/>
                  <a:pt x="48638" y="60495"/>
                  <a:pt x="50150" y="60269"/>
                </a:cubicBezTo>
                <a:cubicBezTo>
                  <a:pt x="51281" y="60102"/>
                  <a:pt x="52388" y="59864"/>
                  <a:pt x="53508" y="59661"/>
                </a:cubicBezTo>
                <a:cubicBezTo>
                  <a:pt x="55424" y="59280"/>
                  <a:pt x="57329" y="58911"/>
                  <a:pt x="59258" y="58530"/>
                </a:cubicBezTo>
                <a:cubicBezTo>
                  <a:pt x="59830" y="58411"/>
                  <a:pt x="60401" y="58256"/>
                  <a:pt x="60985" y="58137"/>
                </a:cubicBezTo>
                <a:cubicBezTo>
                  <a:pt x="63068" y="57709"/>
                  <a:pt x="65152" y="57292"/>
                  <a:pt x="67235" y="56875"/>
                </a:cubicBezTo>
                <a:cubicBezTo>
                  <a:pt x="67736" y="56768"/>
                  <a:pt x="68259" y="56637"/>
                  <a:pt x="68783" y="56530"/>
                </a:cubicBezTo>
                <a:cubicBezTo>
                  <a:pt x="71200" y="56006"/>
                  <a:pt x="73641" y="55518"/>
                  <a:pt x="76070" y="54982"/>
                </a:cubicBezTo>
                <a:cubicBezTo>
                  <a:pt x="77546" y="54661"/>
                  <a:pt x="78999" y="54304"/>
                  <a:pt x="80451" y="53923"/>
                </a:cubicBezTo>
                <a:cubicBezTo>
                  <a:pt x="81678" y="53601"/>
                  <a:pt x="82892" y="53232"/>
                  <a:pt x="84107" y="52875"/>
                </a:cubicBezTo>
                <a:cubicBezTo>
                  <a:pt x="85190" y="52553"/>
                  <a:pt x="86238" y="52101"/>
                  <a:pt x="87369" y="51898"/>
                </a:cubicBezTo>
                <a:cubicBezTo>
                  <a:pt x="87679" y="51839"/>
                  <a:pt x="87964" y="51684"/>
                  <a:pt x="88214" y="51577"/>
                </a:cubicBezTo>
                <a:cubicBezTo>
                  <a:pt x="88548" y="50708"/>
                  <a:pt x="88405" y="50339"/>
                  <a:pt x="87679" y="49922"/>
                </a:cubicBezTo>
                <a:cubicBezTo>
                  <a:pt x="87571" y="49862"/>
                  <a:pt x="87440" y="49803"/>
                  <a:pt x="87357" y="49720"/>
                </a:cubicBezTo>
                <a:cubicBezTo>
                  <a:pt x="87214" y="49565"/>
                  <a:pt x="87059" y="49398"/>
                  <a:pt x="87024" y="49220"/>
                </a:cubicBezTo>
                <a:cubicBezTo>
                  <a:pt x="86845" y="47957"/>
                  <a:pt x="86726" y="46684"/>
                  <a:pt x="86726" y="45410"/>
                </a:cubicBezTo>
                <a:cubicBezTo>
                  <a:pt x="87274" y="44659"/>
                  <a:pt x="87238" y="44088"/>
                  <a:pt x="86547" y="43350"/>
                </a:cubicBezTo>
                <a:cubicBezTo>
                  <a:pt x="86491" y="43345"/>
                  <a:pt x="86436" y="43342"/>
                  <a:pt x="86380" y="43342"/>
                </a:cubicBezTo>
                <a:cubicBezTo>
                  <a:pt x="85919" y="43342"/>
                  <a:pt x="85483" y="43507"/>
                  <a:pt x="85047" y="43624"/>
                </a:cubicBezTo>
                <a:cubicBezTo>
                  <a:pt x="84950" y="43829"/>
                  <a:pt x="84990" y="44133"/>
                  <a:pt x="84694" y="44133"/>
                </a:cubicBezTo>
                <a:cubicBezTo>
                  <a:pt x="84665" y="44133"/>
                  <a:pt x="84632" y="44130"/>
                  <a:pt x="84595" y="44124"/>
                </a:cubicBezTo>
                <a:cubicBezTo>
                  <a:pt x="84535" y="44017"/>
                  <a:pt x="84476" y="43909"/>
                  <a:pt x="84392" y="43778"/>
                </a:cubicBezTo>
                <a:cubicBezTo>
                  <a:pt x="83690" y="43945"/>
                  <a:pt x="82987" y="44124"/>
                  <a:pt x="82297" y="44302"/>
                </a:cubicBezTo>
                <a:cubicBezTo>
                  <a:pt x="82190" y="43671"/>
                  <a:pt x="81785" y="43362"/>
                  <a:pt x="81297" y="43183"/>
                </a:cubicBezTo>
                <a:cubicBezTo>
                  <a:pt x="80773" y="42993"/>
                  <a:pt x="80499" y="42659"/>
                  <a:pt x="80380" y="42123"/>
                </a:cubicBezTo>
                <a:cubicBezTo>
                  <a:pt x="79999" y="40278"/>
                  <a:pt x="79570" y="38421"/>
                  <a:pt x="79166" y="36575"/>
                </a:cubicBezTo>
                <a:cubicBezTo>
                  <a:pt x="79130" y="36385"/>
                  <a:pt x="79118" y="36206"/>
                  <a:pt x="79094" y="36039"/>
                </a:cubicBezTo>
                <a:cubicBezTo>
                  <a:pt x="79701" y="35349"/>
                  <a:pt x="79808" y="34730"/>
                  <a:pt x="79427" y="34003"/>
                </a:cubicBezTo>
                <a:cubicBezTo>
                  <a:pt x="79295" y="33955"/>
                  <a:pt x="79164" y="33936"/>
                  <a:pt x="79034" y="33936"/>
                </a:cubicBezTo>
                <a:cubicBezTo>
                  <a:pt x="78567" y="33936"/>
                  <a:pt x="78114" y="34182"/>
                  <a:pt x="77655" y="34182"/>
                </a:cubicBezTo>
                <a:cubicBezTo>
                  <a:pt x="77646" y="34182"/>
                  <a:pt x="77638" y="34182"/>
                  <a:pt x="77630" y="34182"/>
                </a:cubicBezTo>
                <a:cubicBezTo>
                  <a:pt x="77380" y="33777"/>
                  <a:pt x="77141" y="33384"/>
                  <a:pt x="76915" y="33051"/>
                </a:cubicBezTo>
                <a:cubicBezTo>
                  <a:pt x="76895" y="33051"/>
                  <a:pt x="76875" y="33052"/>
                  <a:pt x="76855" y="33052"/>
                </a:cubicBezTo>
                <a:cubicBezTo>
                  <a:pt x="76070" y="33052"/>
                  <a:pt x="75595" y="32599"/>
                  <a:pt x="75189" y="32170"/>
                </a:cubicBezTo>
                <a:cubicBezTo>
                  <a:pt x="75046" y="31563"/>
                  <a:pt x="74927" y="31027"/>
                  <a:pt x="74772" y="30503"/>
                </a:cubicBezTo>
                <a:cubicBezTo>
                  <a:pt x="74522" y="29610"/>
                  <a:pt x="74248" y="28717"/>
                  <a:pt x="73998" y="27824"/>
                </a:cubicBezTo>
                <a:cubicBezTo>
                  <a:pt x="73939" y="27610"/>
                  <a:pt x="73939" y="27372"/>
                  <a:pt x="73939" y="27157"/>
                </a:cubicBezTo>
                <a:cubicBezTo>
                  <a:pt x="73939" y="26693"/>
                  <a:pt x="73832" y="26264"/>
                  <a:pt x="73582" y="25860"/>
                </a:cubicBezTo>
                <a:cubicBezTo>
                  <a:pt x="73260" y="25324"/>
                  <a:pt x="73034" y="24740"/>
                  <a:pt x="73165" y="24086"/>
                </a:cubicBezTo>
                <a:cubicBezTo>
                  <a:pt x="73224" y="23800"/>
                  <a:pt x="73236" y="23490"/>
                  <a:pt x="73284" y="23181"/>
                </a:cubicBezTo>
                <a:cubicBezTo>
                  <a:pt x="73343" y="23121"/>
                  <a:pt x="73439" y="23050"/>
                  <a:pt x="73522" y="22966"/>
                </a:cubicBezTo>
                <a:cubicBezTo>
                  <a:pt x="73879" y="22657"/>
                  <a:pt x="74010" y="22121"/>
                  <a:pt x="73867" y="21692"/>
                </a:cubicBezTo>
                <a:cubicBezTo>
                  <a:pt x="73755" y="21412"/>
                  <a:pt x="73591" y="21238"/>
                  <a:pt x="73284" y="21238"/>
                </a:cubicBezTo>
                <a:cubicBezTo>
                  <a:pt x="73265" y="21238"/>
                  <a:pt x="73245" y="21239"/>
                  <a:pt x="73224" y="21240"/>
                </a:cubicBezTo>
                <a:cubicBezTo>
                  <a:pt x="72748" y="21276"/>
                  <a:pt x="72260" y="21335"/>
                  <a:pt x="71784" y="21466"/>
                </a:cubicBezTo>
                <a:cubicBezTo>
                  <a:pt x="70462" y="21823"/>
                  <a:pt x="69164" y="22240"/>
                  <a:pt x="67855" y="22633"/>
                </a:cubicBezTo>
                <a:cubicBezTo>
                  <a:pt x="67736" y="22657"/>
                  <a:pt x="67628" y="22716"/>
                  <a:pt x="67521" y="22752"/>
                </a:cubicBezTo>
                <a:cubicBezTo>
                  <a:pt x="66533" y="23085"/>
                  <a:pt x="65545" y="23419"/>
                  <a:pt x="64568" y="23764"/>
                </a:cubicBezTo>
                <a:cubicBezTo>
                  <a:pt x="63652" y="24086"/>
                  <a:pt x="62747" y="24431"/>
                  <a:pt x="61842" y="24740"/>
                </a:cubicBezTo>
                <a:cubicBezTo>
                  <a:pt x="61294" y="24931"/>
                  <a:pt x="60735" y="25109"/>
                  <a:pt x="60139" y="25312"/>
                </a:cubicBezTo>
                <a:cubicBezTo>
                  <a:pt x="60020" y="24978"/>
                  <a:pt x="59925" y="24669"/>
                  <a:pt x="59830" y="24371"/>
                </a:cubicBezTo>
                <a:cubicBezTo>
                  <a:pt x="59413" y="22943"/>
                  <a:pt x="58984" y="21502"/>
                  <a:pt x="58592" y="20049"/>
                </a:cubicBezTo>
                <a:cubicBezTo>
                  <a:pt x="58461" y="19537"/>
                  <a:pt x="58377" y="18966"/>
                  <a:pt x="58413" y="18430"/>
                </a:cubicBezTo>
                <a:cubicBezTo>
                  <a:pt x="58461" y="18001"/>
                  <a:pt x="58413" y="17668"/>
                  <a:pt x="58139" y="17347"/>
                </a:cubicBezTo>
                <a:cubicBezTo>
                  <a:pt x="57996" y="17192"/>
                  <a:pt x="57913" y="16978"/>
                  <a:pt x="57782" y="16751"/>
                </a:cubicBezTo>
                <a:cubicBezTo>
                  <a:pt x="57913" y="16597"/>
                  <a:pt x="58020" y="16466"/>
                  <a:pt x="58091" y="16394"/>
                </a:cubicBezTo>
                <a:cubicBezTo>
                  <a:pt x="58080" y="15977"/>
                  <a:pt x="57925" y="15704"/>
                  <a:pt x="57722" y="15442"/>
                </a:cubicBezTo>
                <a:cubicBezTo>
                  <a:pt x="57556" y="15227"/>
                  <a:pt x="57401" y="14965"/>
                  <a:pt x="57318" y="14715"/>
                </a:cubicBezTo>
                <a:cubicBezTo>
                  <a:pt x="57187" y="14358"/>
                  <a:pt x="57103" y="13977"/>
                  <a:pt x="57020" y="13608"/>
                </a:cubicBezTo>
                <a:cubicBezTo>
                  <a:pt x="56591" y="11858"/>
                  <a:pt x="56175" y="10108"/>
                  <a:pt x="55734" y="8357"/>
                </a:cubicBezTo>
                <a:cubicBezTo>
                  <a:pt x="55663" y="8024"/>
                  <a:pt x="55544" y="7714"/>
                  <a:pt x="55651" y="7357"/>
                </a:cubicBezTo>
                <a:cubicBezTo>
                  <a:pt x="55698" y="7226"/>
                  <a:pt x="55639" y="7060"/>
                  <a:pt x="55603" y="6917"/>
                </a:cubicBezTo>
                <a:cubicBezTo>
                  <a:pt x="55472" y="6274"/>
                  <a:pt x="55043" y="5869"/>
                  <a:pt x="54532" y="5512"/>
                </a:cubicBezTo>
                <a:cubicBezTo>
                  <a:pt x="53460" y="4774"/>
                  <a:pt x="52376" y="4059"/>
                  <a:pt x="51448" y="3131"/>
                </a:cubicBezTo>
                <a:cubicBezTo>
                  <a:pt x="51305" y="2988"/>
                  <a:pt x="51210" y="2821"/>
                  <a:pt x="51091" y="2654"/>
                </a:cubicBezTo>
                <a:cubicBezTo>
                  <a:pt x="51257" y="2428"/>
                  <a:pt x="51364" y="2273"/>
                  <a:pt x="51495" y="2107"/>
                </a:cubicBezTo>
                <a:cubicBezTo>
                  <a:pt x="51722" y="1857"/>
                  <a:pt x="51745" y="1583"/>
                  <a:pt x="51567" y="1285"/>
                </a:cubicBezTo>
                <a:cubicBezTo>
                  <a:pt x="51269" y="773"/>
                  <a:pt x="50817" y="452"/>
                  <a:pt x="50341" y="142"/>
                </a:cubicBezTo>
                <a:cubicBezTo>
                  <a:pt x="50195" y="51"/>
                  <a:pt x="50050" y="1"/>
                  <a:pt x="4990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0" name="Google Shape;8570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823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571" name="Google Shape;8571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572" name="Google Shape;8572;p11"/>
          <p:cNvSpPr txBox="1">
            <a:spLocks noGrp="1"/>
          </p:cNvSpPr>
          <p:nvPr>
            <p:ph type="subTitle" idx="1"/>
          </p:nvPr>
        </p:nvSpPr>
        <p:spPr>
          <a:xfrm>
            <a:off x="2995200" y="3939175"/>
            <a:ext cx="3153600" cy="66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400" b="0">
                <a:solidFill>
                  <a:schemeClr val="accent6"/>
                </a:solidFill>
              </a:defRPr>
            </a:lvl1pPr>
            <a:lvl2pPr lvl="1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obster"/>
              <a:buNone/>
              <a:defRPr sz="2800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oppins"/>
              <a:buChar char="●"/>
              <a:defRPr sz="1800"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○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■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●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○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■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●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Char char="○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Poppins"/>
              <a:buChar char="■"/>
              <a:defRPr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2" r:id="rId13"/>
    <p:sldLayoutId id="2147483663" r:id="rId14"/>
    <p:sldLayoutId id="2147483664" r:id="rId15"/>
    <p:sldLayoutId id="2147483666" r:id="rId16"/>
    <p:sldLayoutId id="2147483669" r:id="rId17"/>
    <p:sldLayoutId id="2147483672" r:id="rId18"/>
    <p:sldLayoutId id="2147483673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8.jpeg"/><Relationship Id="rId5" Type="http://schemas.openxmlformats.org/officeDocument/2006/relationships/image" Target="../media/image17.jpg"/><Relationship Id="rId4" Type="http://schemas.openxmlformats.org/officeDocument/2006/relationships/image" Target="../media/image16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61" name="Google Shape;17161;p30"/>
          <p:cNvGrpSpPr/>
          <p:nvPr/>
        </p:nvGrpSpPr>
        <p:grpSpPr>
          <a:xfrm rot="8881706">
            <a:off x="-706068" y="3749095"/>
            <a:ext cx="1535027" cy="1923637"/>
            <a:chOff x="4082775" y="914425"/>
            <a:chExt cx="777050" cy="973675"/>
          </a:xfrm>
        </p:grpSpPr>
        <p:sp>
          <p:nvSpPr>
            <p:cNvPr id="17162" name="Google Shape;17162;p30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30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30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30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30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30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30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30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30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30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72" name="Google Shape;17172;p30"/>
          <p:cNvSpPr txBox="1">
            <a:spLocks noGrp="1"/>
          </p:cNvSpPr>
          <p:nvPr>
            <p:ph type="ctrTitle"/>
          </p:nvPr>
        </p:nvSpPr>
        <p:spPr>
          <a:xfrm>
            <a:off x="2061927" y="219684"/>
            <a:ext cx="53187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5400" b="1" dirty="0">
                <a:solidFill>
                  <a:srgbClr val="FF0066"/>
                </a:solidFill>
                <a:latin typeface="Modern No. 20" pitchFamily="18" charset="0"/>
              </a:rPr>
              <a:t>ZAMAN</a:t>
            </a:r>
            <a:r>
              <a:rPr lang="en-US" sz="5400" b="1" dirty="0">
                <a:solidFill>
                  <a:srgbClr val="0000FF"/>
                </a:solidFill>
                <a:latin typeface="Modern No. 20" pitchFamily="18" charset="0"/>
              </a:rPr>
              <a:t> </a:t>
            </a:r>
            <a:r>
              <a:rPr lang="en-US" sz="5400" b="1" dirty="0">
                <a:solidFill>
                  <a:srgbClr val="00FF00"/>
                </a:solidFill>
                <a:latin typeface="Modern No. 20" pitchFamily="18" charset="0"/>
              </a:rPr>
              <a:t>AUFKLARUNG</a:t>
            </a:r>
            <a:endParaRPr dirty="0">
              <a:solidFill>
                <a:srgbClr val="00FF00"/>
              </a:solidFill>
            </a:endParaRPr>
          </a:p>
        </p:txBody>
      </p:sp>
      <p:grpSp>
        <p:nvGrpSpPr>
          <p:cNvPr id="17174" name="Google Shape;17174;p30"/>
          <p:cNvGrpSpPr/>
          <p:nvPr/>
        </p:nvGrpSpPr>
        <p:grpSpPr>
          <a:xfrm>
            <a:off x="-89233" y="-708173"/>
            <a:ext cx="1531915" cy="1730993"/>
            <a:chOff x="2299675" y="1481450"/>
            <a:chExt cx="2777725" cy="3138700"/>
          </a:xfrm>
        </p:grpSpPr>
        <p:sp>
          <p:nvSpPr>
            <p:cNvPr id="17175" name="Google Shape;17175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rgbClr val="D4B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rgbClr val="6E4B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rgbClr val="CFBA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1" name="Google Shape;17181;p30"/>
          <p:cNvGrpSpPr/>
          <p:nvPr/>
        </p:nvGrpSpPr>
        <p:grpSpPr>
          <a:xfrm rot="1625871">
            <a:off x="7517168" y="-241688"/>
            <a:ext cx="1001907" cy="1132108"/>
            <a:chOff x="2299675" y="1481450"/>
            <a:chExt cx="2777725" cy="3138700"/>
          </a:xfrm>
        </p:grpSpPr>
        <p:sp>
          <p:nvSpPr>
            <p:cNvPr id="17182" name="Google Shape;17182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rgbClr val="6E4B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rgbClr val="CFBA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8" name="Google Shape;17188;p30"/>
          <p:cNvGrpSpPr/>
          <p:nvPr/>
        </p:nvGrpSpPr>
        <p:grpSpPr>
          <a:xfrm rot="8955175">
            <a:off x="316549" y="1278291"/>
            <a:ext cx="1083382" cy="1224171"/>
            <a:chOff x="2299675" y="1481450"/>
            <a:chExt cx="2777725" cy="3138700"/>
          </a:xfrm>
        </p:grpSpPr>
        <p:sp>
          <p:nvSpPr>
            <p:cNvPr id="17189" name="Google Shape;17189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5" name="Google Shape;17195;p30"/>
          <p:cNvGrpSpPr/>
          <p:nvPr/>
        </p:nvGrpSpPr>
        <p:grpSpPr>
          <a:xfrm rot="3851748">
            <a:off x="529745" y="2609823"/>
            <a:ext cx="963563" cy="1088782"/>
            <a:chOff x="2299675" y="1481450"/>
            <a:chExt cx="2777725" cy="3138700"/>
          </a:xfrm>
        </p:grpSpPr>
        <p:sp>
          <p:nvSpPr>
            <p:cNvPr id="17196" name="Google Shape;17196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2" name="Google Shape;17202;p30"/>
          <p:cNvGrpSpPr/>
          <p:nvPr/>
        </p:nvGrpSpPr>
        <p:grpSpPr>
          <a:xfrm rot="-10527847">
            <a:off x="916140" y="3555732"/>
            <a:ext cx="1201240" cy="1357345"/>
            <a:chOff x="2299675" y="1481450"/>
            <a:chExt cx="2777725" cy="3138700"/>
          </a:xfrm>
        </p:grpSpPr>
        <p:sp>
          <p:nvSpPr>
            <p:cNvPr id="17203" name="Google Shape;17203;p30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30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30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30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30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30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9" name="Google Shape;17209;p30"/>
          <p:cNvGrpSpPr/>
          <p:nvPr/>
        </p:nvGrpSpPr>
        <p:grpSpPr>
          <a:xfrm rot="3822518">
            <a:off x="8145447" y="3361661"/>
            <a:ext cx="1535027" cy="1923581"/>
            <a:chOff x="4082775" y="914425"/>
            <a:chExt cx="777050" cy="973675"/>
          </a:xfrm>
        </p:grpSpPr>
        <p:sp>
          <p:nvSpPr>
            <p:cNvPr id="17210" name="Google Shape;17210;p30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30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30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30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30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30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30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30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30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30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0" name="Google Shape;17220;p30"/>
          <p:cNvGrpSpPr/>
          <p:nvPr/>
        </p:nvGrpSpPr>
        <p:grpSpPr>
          <a:xfrm flipH="1">
            <a:off x="6691270" y="1278887"/>
            <a:ext cx="2073951" cy="3248410"/>
            <a:chOff x="3211400" y="1162425"/>
            <a:chExt cx="2155650" cy="3376375"/>
          </a:xfrm>
        </p:grpSpPr>
        <p:sp>
          <p:nvSpPr>
            <p:cNvPr id="17221" name="Google Shape;17221;p30"/>
            <p:cNvSpPr/>
            <p:nvPr/>
          </p:nvSpPr>
          <p:spPr>
            <a:xfrm>
              <a:off x="3211400" y="1162925"/>
              <a:ext cx="1619275" cy="2688600"/>
            </a:xfrm>
            <a:custGeom>
              <a:avLst/>
              <a:gdLst/>
              <a:ahLst/>
              <a:cxnLst/>
              <a:rect l="l" t="t" r="r" b="b"/>
              <a:pathLst>
                <a:path w="64771" h="107544" extrusionOk="0">
                  <a:moveTo>
                    <a:pt x="594" y="0"/>
                  </a:moveTo>
                  <a:cubicBezTo>
                    <a:pt x="206" y="0"/>
                    <a:pt x="1" y="6"/>
                    <a:pt x="1" y="6"/>
                  </a:cubicBezTo>
                  <a:cubicBezTo>
                    <a:pt x="3084" y="3138"/>
                    <a:pt x="6025" y="6555"/>
                    <a:pt x="8859" y="10150"/>
                  </a:cubicBezTo>
                  <a:lnTo>
                    <a:pt x="14157" y="9007"/>
                  </a:lnTo>
                  <a:lnTo>
                    <a:pt x="14157" y="9007"/>
                  </a:lnTo>
                  <a:lnTo>
                    <a:pt x="10657" y="12472"/>
                  </a:lnTo>
                  <a:cubicBezTo>
                    <a:pt x="14895" y="18080"/>
                    <a:pt x="18836" y="24116"/>
                    <a:pt x="22491" y="30320"/>
                  </a:cubicBezTo>
                  <a:lnTo>
                    <a:pt x="35862" y="28522"/>
                  </a:lnTo>
                  <a:lnTo>
                    <a:pt x="24408" y="33653"/>
                  </a:lnTo>
                  <a:cubicBezTo>
                    <a:pt x="25432" y="35463"/>
                    <a:pt x="26444" y="37297"/>
                    <a:pt x="27433" y="39130"/>
                  </a:cubicBezTo>
                  <a:lnTo>
                    <a:pt x="43208" y="37940"/>
                  </a:lnTo>
                  <a:lnTo>
                    <a:pt x="29457" y="43000"/>
                  </a:lnTo>
                  <a:cubicBezTo>
                    <a:pt x="34195" y="52251"/>
                    <a:pt x="38303" y="61526"/>
                    <a:pt x="41744" y="70039"/>
                  </a:cubicBezTo>
                  <a:lnTo>
                    <a:pt x="51745" y="70039"/>
                  </a:lnTo>
                  <a:lnTo>
                    <a:pt x="42446" y="71765"/>
                  </a:lnTo>
                  <a:cubicBezTo>
                    <a:pt x="43125" y="73492"/>
                    <a:pt x="43804" y="75194"/>
                    <a:pt x="44423" y="76861"/>
                  </a:cubicBezTo>
                  <a:lnTo>
                    <a:pt x="51971" y="78171"/>
                  </a:lnTo>
                  <a:lnTo>
                    <a:pt x="45268" y="79087"/>
                  </a:lnTo>
                  <a:cubicBezTo>
                    <a:pt x="45780" y="80457"/>
                    <a:pt x="46280" y="81802"/>
                    <a:pt x="46744" y="83088"/>
                  </a:cubicBezTo>
                  <a:lnTo>
                    <a:pt x="54055" y="84017"/>
                  </a:lnTo>
                  <a:lnTo>
                    <a:pt x="47459" y="85100"/>
                  </a:lnTo>
                  <a:cubicBezTo>
                    <a:pt x="52221" y="98447"/>
                    <a:pt x="54650" y="107543"/>
                    <a:pt x="54650" y="107543"/>
                  </a:cubicBezTo>
                  <a:cubicBezTo>
                    <a:pt x="58234" y="97709"/>
                    <a:pt x="60734" y="88779"/>
                    <a:pt x="62330" y="80671"/>
                  </a:cubicBezTo>
                  <a:lnTo>
                    <a:pt x="62330" y="80671"/>
                  </a:lnTo>
                  <a:lnTo>
                    <a:pt x="58222" y="81338"/>
                  </a:lnTo>
                  <a:lnTo>
                    <a:pt x="62794" y="78230"/>
                  </a:lnTo>
                  <a:cubicBezTo>
                    <a:pt x="63008" y="76944"/>
                    <a:pt x="63223" y="75682"/>
                    <a:pt x="63401" y="74444"/>
                  </a:cubicBezTo>
                  <a:lnTo>
                    <a:pt x="63401" y="74444"/>
                  </a:lnTo>
                  <a:lnTo>
                    <a:pt x="58222" y="78230"/>
                  </a:lnTo>
                  <a:lnTo>
                    <a:pt x="63663" y="72468"/>
                  </a:lnTo>
                  <a:cubicBezTo>
                    <a:pt x="63818" y="71277"/>
                    <a:pt x="63949" y="70098"/>
                    <a:pt x="64068" y="68955"/>
                  </a:cubicBezTo>
                  <a:lnTo>
                    <a:pt x="64068" y="68955"/>
                  </a:lnTo>
                  <a:lnTo>
                    <a:pt x="58222" y="72468"/>
                  </a:lnTo>
                  <a:lnTo>
                    <a:pt x="64187" y="67729"/>
                  </a:lnTo>
                  <a:cubicBezTo>
                    <a:pt x="64771" y="61038"/>
                    <a:pt x="64628" y="54989"/>
                    <a:pt x="63937" y="49560"/>
                  </a:cubicBezTo>
                  <a:lnTo>
                    <a:pt x="57293" y="56954"/>
                  </a:lnTo>
                  <a:lnTo>
                    <a:pt x="57293" y="56954"/>
                  </a:lnTo>
                  <a:lnTo>
                    <a:pt x="63592" y="47119"/>
                  </a:lnTo>
                  <a:cubicBezTo>
                    <a:pt x="63461" y="46286"/>
                    <a:pt x="63294" y="45488"/>
                    <a:pt x="63127" y="44678"/>
                  </a:cubicBezTo>
                  <a:lnTo>
                    <a:pt x="55031" y="52418"/>
                  </a:lnTo>
                  <a:lnTo>
                    <a:pt x="62723" y="42845"/>
                  </a:lnTo>
                  <a:cubicBezTo>
                    <a:pt x="60163" y="32046"/>
                    <a:pt x="55126" y="23974"/>
                    <a:pt x="48959" y="17925"/>
                  </a:cubicBezTo>
                  <a:lnTo>
                    <a:pt x="41732" y="23997"/>
                  </a:lnTo>
                  <a:lnTo>
                    <a:pt x="47030" y="16115"/>
                  </a:lnTo>
                  <a:cubicBezTo>
                    <a:pt x="46447" y="15603"/>
                    <a:pt x="45852" y="15092"/>
                    <a:pt x="45244" y="14615"/>
                  </a:cubicBezTo>
                  <a:lnTo>
                    <a:pt x="39553" y="23997"/>
                  </a:lnTo>
                  <a:lnTo>
                    <a:pt x="41732" y="12008"/>
                  </a:lnTo>
                  <a:cubicBezTo>
                    <a:pt x="38232" y="9627"/>
                    <a:pt x="34564" y="7722"/>
                    <a:pt x="30921" y="6198"/>
                  </a:cubicBezTo>
                  <a:lnTo>
                    <a:pt x="28647" y="10758"/>
                  </a:lnTo>
                  <a:lnTo>
                    <a:pt x="28647" y="5269"/>
                  </a:lnTo>
                  <a:cubicBezTo>
                    <a:pt x="15622" y="303"/>
                    <a:pt x="3386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30"/>
            <p:cNvSpPr/>
            <p:nvPr/>
          </p:nvSpPr>
          <p:spPr>
            <a:xfrm>
              <a:off x="5153600" y="4499200"/>
              <a:ext cx="213450" cy="39600"/>
            </a:xfrm>
            <a:custGeom>
              <a:avLst/>
              <a:gdLst/>
              <a:ahLst/>
              <a:cxnLst/>
              <a:rect l="l" t="t" r="r" b="b"/>
              <a:pathLst>
                <a:path w="8538" h="1584" extrusionOk="0">
                  <a:moveTo>
                    <a:pt x="4275" y="0"/>
                  </a:moveTo>
                  <a:cubicBezTo>
                    <a:pt x="1918" y="0"/>
                    <a:pt x="1" y="357"/>
                    <a:pt x="1" y="798"/>
                  </a:cubicBezTo>
                  <a:cubicBezTo>
                    <a:pt x="1" y="1227"/>
                    <a:pt x="1906" y="1584"/>
                    <a:pt x="4275" y="1584"/>
                  </a:cubicBezTo>
                  <a:cubicBezTo>
                    <a:pt x="6621" y="1584"/>
                    <a:pt x="8538" y="1227"/>
                    <a:pt x="8538" y="798"/>
                  </a:cubicBezTo>
                  <a:cubicBezTo>
                    <a:pt x="8538" y="357"/>
                    <a:pt x="6621" y="0"/>
                    <a:pt x="4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30"/>
            <p:cNvSpPr/>
            <p:nvPr/>
          </p:nvSpPr>
          <p:spPr>
            <a:xfrm>
              <a:off x="3211400" y="1163075"/>
              <a:ext cx="1554975" cy="2678025"/>
            </a:xfrm>
            <a:custGeom>
              <a:avLst/>
              <a:gdLst/>
              <a:ahLst/>
              <a:cxnLst/>
              <a:rect l="l" t="t" r="r" b="b"/>
              <a:pathLst>
                <a:path w="62199" h="107121" extrusionOk="0">
                  <a:moveTo>
                    <a:pt x="1" y="0"/>
                  </a:moveTo>
                  <a:cubicBezTo>
                    <a:pt x="3084" y="3132"/>
                    <a:pt x="6025" y="6549"/>
                    <a:pt x="8847" y="10144"/>
                  </a:cubicBezTo>
                  <a:lnTo>
                    <a:pt x="14157" y="9001"/>
                  </a:lnTo>
                  <a:lnTo>
                    <a:pt x="10657" y="12466"/>
                  </a:lnTo>
                  <a:cubicBezTo>
                    <a:pt x="11157" y="13133"/>
                    <a:pt x="11657" y="13812"/>
                    <a:pt x="12157" y="14490"/>
                  </a:cubicBezTo>
                  <a:cubicBezTo>
                    <a:pt x="12633" y="15145"/>
                    <a:pt x="13109" y="15812"/>
                    <a:pt x="13586" y="16490"/>
                  </a:cubicBezTo>
                  <a:cubicBezTo>
                    <a:pt x="14883" y="18300"/>
                    <a:pt x="16134" y="20158"/>
                    <a:pt x="17372" y="22051"/>
                  </a:cubicBezTo>
                  <a:cubicBezTo>
                    <a:pt x="18241" y="23396"/>
                    <a:pt x="19110" y="24741"/>
                    <a:pt x="19955" y="26111"/>
                  </a:cubicBezTo>
                  <a:cubicBezTo>
                    <a:pt x="19967" y="26146"/>
                    <a:pt x="19991" y="26170"/>
                    <a:pt x="20015" y="26206"/>
                  </a:cubicBezTo>
                  <a:cubicBezTo>
                    <a:pt x="20860" y="27563"/>
                    <a:pt x="21682" y="28944"/>
                    <a:pt x="22503" y="30314"/>
                  </a:cubicBezTo>
                  <a:lnTo>
                    <a:pt x="35886" y="28516"/>
                  </a:lnTo>
                  <a:lnTo>
                    <a:pt x="24420" y="33647"/>
                  </a:lnTo>
                  <a:cubicBezTo>
                    <a:pt x="25444" y="35457"/>
                    <a:pt x="26456" y="37291"/>
                    <a:pt x="27444" y="39124"/>
                  </a:cubicBezTo>
                  <a:lnTo>
                    <a:pt x="43220" y="37934"/>
                  </a:lnTo>
                  <a:lnTo>
                    <a:pt x="29469" y="42994"/>
                  </a:lnTo>
                  <a:cubicBezTo>
                    <a:pt x="30028" y="44077"/>
                    <a:pt x="30564" y="45161"/>
                    <a:pt x="31123" y="46256"/>
                  </a:cubicBezTo>
                  <a:cubicBezTo>
                    <a:pt x="31659" y="47328"/>
                    <a:pt x="32171" y="48399"/>
                    <a:pt x="32683" y="49471"/>
                  </a:cubicBezTo>
                  <a:cubicBezTo>
                    <a:pt x="33052" y="50221"/>
                    <a:pt x="33409" y="50983"/>
                    <a:pt x="33767" y="51733"/>
                  </a:cubicBezTo>
                  <a:cubicBezTo>
                    <a:pt x="34410" y="53066"/>
                    <a:pt x="35029" y="54412"/>
                    <a:pt x="35624" y="55745"/>
                  </a:cubicBezTo>
                  <a:cubicBezTo>
                    <a:pt x="37862" y="60639"/>
                    <a:pt x="39910" y="65449"/>
                    <a:pt x="41756" y="70033"/>
                  </a:cubicBezTo>
                  <a:lnTo>
                    <a:pt x="51757" y="70033"/>
                  </a:lnTo>
                  <a:lnTo>
                    <a:pt x="42458" y="71759"/>
                  </a:lnTo>
                  <a:cubicBezTo>
                    <a:pt x="43149" y="73486"/>
                    <a:pt x="43816" y="75188"/>
                    <a:pt x="44435" y="76855"/>
                  </a:cubicBezTo>
                  <a:lnTo>
                    <a:pt x="51983" y="78165"/>
                  </a:lnTo>
                  <a:lnTo>
                    <a:pt x="45292" y="79081"/>
                  </a:lnTo>
                  <a:cubicBezTo>
                    <a:pt x="45792" y="80451"/>
                    <a:pt x="46304" y="81796"/>
                    <a:pt x="46756" y="83082"/>
                  </a:cubicBezTo>
                  <a:lnTo>
                    <a:pt x="54067" y="84011"/>
                  </a:lnTo>
                  <a:lnTo>
                    <a:pt x="47471" y="85094"/>
                  </a:lnTo>
                  <a:cubicBezTo>
                    <a:pt x="51126" y="95333"/>
                    <a:pt x="53412" y="103073"/>
                    <a:pt x="54281" y="106109"/>
                  </a:cubicBezTo>
                  <a:cubicBezTo>
                    <a:pt x="54305" y="106228"/>
                    <a:pt x="54341" y="106335"/>
                    <a:pt x="54364" y="106418"/>
                  </a:cubicBezTo>
                  <a:lnTo>
                    <a:pt x="54364" y="106442"/>
                  </a:lnTo>
                  <a:cubicBezTo>
                    <a:pt x="54400" y="106513"/>
                    <a:pt x="54412" y="106585"/>
                    <a:pt x="54424" y="106656"/>
                  </a:cubicBezTo>
                  <a:cubicBezTo>
                    <a:pt x="54436" y="106704"/>
                    <a:pt x="54460" y="106763"/>
                    <a:pt x="54472" y="106811"/>
                  </a:cubicBezTo>
                  <a:cubicBezTo>
                    <a:pt x="54484" y="106835"/>
                    <a:pt x="54484" y="106883"/>
                    <a:pt x="54495" y="106918"/>
                  </a:cubicBezTo>
                  <a:cubicBezTo>
                    <a:pt x="54519" y="106978"/>
                    <a:pt x="54531" y="107037"/>
                    <a:pt x="54543" y="107073"/>
                  </a:cubicBezTo>
                  <a:cubicBezTo>
                    <a:pt x="54543" y="107097"/>
                    <a:pt x="54555" y="107109"/>
                    <a:pt x="54555" y="107121"/>
                  </a:cubicBezTo>
                  <a:cubicBezTo>
                    <a:pt x="62199" y="64377"/>
                    <a:pt x="43923" y="35005"/>
                    <a:pt x="43923" y="35005"/>
                  </a:cubicBezTo>
                  <a:cubicBezTo>
                    <a:pt x="33279" y="9835"/>
                    <a:pt x="48" y="0"/>
                    <a:pt x="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30"/>
            <p:cNvSpPr/>
            <p:nvPr/>
          </p:nvSpPr>
          <p:spPr>
            <a:xfrm>
              <a:off x="5043175" y="4438175"/>
              <a:ext cx="143500" cy="26225"/>
            </a:xfrm>
            <a:custGeom>
              <a:avLst/>
              <a:gdLst/>
              <a:ahLst/>
              <a:cxnLst/>
              <a:rect l="l" t="t" r="r" b="b"/>
              <a:pathLst>
                <a:path w="5740" h="1049" extrusionOk="0">
                  <a:moveTo>
                    <a:pt x="2984" y="0"/>
                  </a:moveTo>
                  <a:cubicBezTo>
                    <a:pt x="2946" y="0"/>
                    <a:pt x="2908" y="0"/>
                    <a:pt x="2870" y="1"/>
                  </a:cubicBezTo>
                  <a:cubicBezTo>
                    <a:pt x="1275" y="1"/>
                    <a:pt x="1" y="227"/>
                    <a:pt x="1" y="524"/>
                  </a:cubicBezTo>
                  <a:cubicBezTo>
                    <a:pt x="1" y="810"/>
                    <a:pt x="1286" y="1048"/>
                    <a:pt x="2870" y="1048"/>
                  </a:cubicBezTo>
                  <a:cubicBezTo>
                    <a:pt x="4465" y="1048"/>
                    <a:pt x="5739" y="822"/>
                    <a:pt x="5739" y="524"/>
                  </a:cubicBezTo>
                  <a:cubicBezTo>
                    <a:pt x="5739" y="234"/>
                    <a:pt x="4526" y="0"/>
                    <a:pt x="2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30"/>
            <p:cNvSpPr/>
            <p:nvPr/>
          </p:nvSpPr>
          <p:spPr>
            <a:xfrm>
              <a:off x="4056750" y="4350075"/>
              <a:ext cx="953125" cy="175350"/>
            </a:xfrm>
            <a:custGeom>
              <a:avLst/>
              <a:gdLst/>
              <a:ahLst/>
              <a:cxnLst/>
              <a:rect l="l" t="t" r="r" b="b"/>
              <a:pathLst>
                <a:path w="38125" h="7014" extrusionOk="0">
                  <a:moveTo>
                    <a:pt x="19062" y="0"/>
                  </a:moveTo>
                  <a:cubicBezTo>
                    <a:pt x="8537" y="0"/>
                    <a:pt x="0" y="1584"/>
                    <a:pt x="0" y="3513"/>
                  </a:cubicBezTo>
                  <a:cubicBezTo>
                    <a:pt x="0" y="5453"/>
                    <a:pt x="8525" y="7013"/>
                    <a:pt x="19062" y="7013"/>
                  </a:cubicBezTo>
                  <a:cubicBezTo>
                    <a:pt x="29587" y="7013"/>
                    <a:pt x="38124" y="5453"/>
                    <a:pt x="38124" y="3513"/>
                  </a:cubicBezTo>
                  <a:cubicBezTo>
                    <a:pt x="38124" y="1584"/>
                    <a:pt x="29599" y="12"/>
                    <a:pt x="19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30"/>
            <p:cNvSpPr/>
            <p:nvPr/>
          </p:nvSpPr>
          <p:spPr>
            <a:xfrm>
              <a:off x="3946900" y="1719675"/>
              <a:ext cx="673025" cy="680175"/>
            </a:xfrm>
            <a:custGeom>
              <a:avLst/>
              <a:gdLst/>
              <a:ahLst/>
              <a:cxnLst/>
              <a:rect l="l" t="t" r="r" b="b"/>
              <a:pathLst>
                <a:path w="26921" h="27207" extrusionOk="0">
                  <a:moveTo>
                    <a:pt x="23468" y="1"/>
                  </a:moveTo>
                  <a:lnTo>
                    <a:pt x="17396" y="17467"/>
                  </a:lnTo>
                  <a:lnTo>
                    <a:pt x="1" y="20730"/>
                  </a:lnTo>
                  <a:cubicBezTo>
                    <a:pt x="1120" y="22885"/>
                    <a:pt x="2180" y="25040"/>
                    <a:pt x="3216" y="27207"/>
                  </a:cubicBezTo>
                  <a:lnTo>
                    <a:pt x="20039" y="24087"/>
                  </a:lnTo>
                  <a:lnTo>
                    <a:pt x="26921" y="4942"/>
                  </a:lnTo>
                  <a:cubicBezTo>
                    <a:pt x="25861" y="3168"/>
                    <a:pt x="24694" y="1525"/>
                    <a:pt x="23468" y="1"/>
                  </a:cubicBezTo>
                  <a:close/>
                </a:path>
              </a:pathLst>
            </a:custGeom>
            <a:solidFill>
              <a:srgbClr val="B50808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30"/>
            <p:cNvSpPr/>
            <p:nvPr/>
          </p:nvSpPr>
          <p:spPr>
            <a:xfrm>
              <a:off x="3211400" y="1162925"/>
              <a:ext cx="797750" cy="462125"/>
            </a:xfrm>
            <a:custGeom>
              <a:avLst/>
              <a:gdLst/>
              <a:ahLst/>
              <a:cxnLst/>
              <a:rect l="l" t="t" r="r" b="b"/>
              <a:pathLst>
                <a:path w="31910" h="18485" extrusionOk="0">
                  <a:moveTo>
                    <a:pt x="600" y="0"/>
                  </a:moveTo>
                  <a:cubicBezTo>
                    <a:pt x="208" y="0"/>
                    <a:pt x="1" y="6"/>
                    <a:pt x="1" y="6"/>
                  </a:cubicBezTo>
                  <a:cubicBezTo>
                    <a:pt x="3084" y="3138"/>
                    <a:pt x="6025" y="6555"/>
                    <a:pt x="8859" y="10150"/>
                  </a:cubicBezTo>
                  <a:lnTo>
                    <a:pt x="14157" y="9007"/>
                  </a:lnTo>
                  <a:lnTo>
                    <a:pt x="14157" y="9007"/>
                  </a:lnTo>
                  <a:lnTo>
                    <a:pt x="10657" y="12472"/>
                  </a:lnTo>
                  <a:cubicBezTo>
                    <a:pt x="11657" y="13794"/>
                    <a:pt x="12633" y="15151"/>
                    <a:pt x="13621" y="16520"/>
                  </a:cubicBezTo>
                  <a:lnTo>
                    <a:pt x="31147" y="18485"/>
                  </a:lnTo>
                  <a:lnTo>
                    <a:pt x="31909" y="6590"/>
                  </a:lnTo>
                  <a:cubicBezTo>
                    <a:pt x="31576" y="6448"/>
                    <a:pt x="31254" y="6317"/>
                    <a:pt x="30921" y="6162"/>
                  </a:cubicBezTo>
                  <a:lnTo>
                    <a:pt x="28647" y="10734"/>
                  </a:lnTo>
                  <a:lnTo>
                    <a:pt x="28647" y="5233"/>
                  </a:lnTo>
                  <a:cubicBezTo>
                    <a:pt x="15632" y="303"/>
                    <a:pt x="3405" y="0"/>
                    <a:pt x="600" y="0"/>
                  </a:cubicBezTo>
                  <a:close/>
                </a:path>
              </a:pathLst>
            </a:custGeom>
            <a:solidFill>
              <a:srgbClr val="B50808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30"/>
            <p:cNvSpPr/>
            <p:nvPr/>
          </p:nvSpPr>
          <p:spPr>
            <a:xfrm>
              <a:off x="4054075" y="1881900"/>
              <a:ext cx="628375" cy="676000"/>
            </a:xfrm>
            <a:custGeom>
              <a:avLst/>
              <a:gdLst/>
              <a:ahLst/>
              <a:cxnLst/>
              <a:rect l="l" t="t" r="r" b="b"/>
              <a:pathLst>
                <a:path w="25135" h="27040" extrusionOk="0">
                  <a:moveTo>
                    <a:pt x="23575" y="1"/>
                  </a:moveTo>
                  <a:lnTo>
                    <a:pt x="15764" y="20170"/>
                  </a:lnTo>
                  <a:lnTo>
                    <a:pt x="0" y="22956"/>
                  </a:lnTo>
                  <a:cubicBezTo>
                    <a:pt x="643" y="24325"/>
                    <a:pt x="1274" y="25683"/>
                    <a:pt x="1893" y="27040"/>
                  </a:cubicBezTo>
                  <a:lnTo>
                    <a:pt x="18002" y="25040"/>
                  </a:lnTo>
                  <a:lnTo>
                    <a:pt x="25134" y="3049"/>
                  </a:lnTo>
                  <a:cubicBezTo>
                    <a:pt x="24646" y="1977"/>
                    <a:pt x="24122" y="965"/>
                    <a:pt x="23575" y="1"/>
                  </a:cubicBezTo>
                  <a:close/>
                </a:path>
              </a:pathLst>
            </a:custGeom>
            <a:solidFill>
              <a:srgbClr val="B50808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30"/>
            <p:cNvSpPr/>
            <p:nvPr/>
          </p:nvSpPr>
          <p:spPr>
            <a:xfrm>
              <a:off x="3645075" y="1386900"/>
              <a:ext cx="852525" cy="665300"/>
            </a:xfrm>
            <a:custGeom>
              <a:avLst/>
              <a:gdLst/>
              <a:ahLst/>
              <a:cxnLst/>
              <a:rect l="l" t="t" r="r" b="b"/>
              <a:pathLst>
                <a:path w="34101" h="26612" extrusionOk="0">
                  <a:moveTo>
                    <a:pt x="19384" y="1"/>
                  </a:moveTo>
                  <a:lnTo>
                    <a:pt x="17122" y="13086"/>
                  </a:lnTo>
                  <a:lnTo>
                    <a:pt x="1" y="13086"/>
                  </a:lnTo>
                  <a:cubicBezTo>
                    <a:pt x="1775" y="15788"/>
                    <a:pt x="3489" y="18563"/>
                    <a:pt x="5133" y="21372"/>
                  </a:cubicBezTo>
                  <a:lnTo>
                    <a:pt x="18515" y="19575"/>
                  </a:lnTo>
                  <a:lnTo>
                    <a:pt x="18515" y="19575"/>
                  </a:lnTo>
                  <a:lnTo>
                    <a:pt x="7061" y="24706"/>
                  </a:lnTo>
                  <a:cubicBezTo>
                    <a:pt x="7419" y="25349"/>
                    <a:pt x="7776" y="25968"/>
                    <a:pt x="8133" y="26611"/>
                  </a:cubicBezTo>
                  <a:lnTo>
                    <a:pt x="26254" y="23277"/>
                  </a:lnTo>
                  <a:lnTo>
                    <a:pt x="34100" y="11562"/>
                  </a:lnTo>
                  <a:cubicBezTo>
                    <a:pt x="33291" y="10657"/>
                    <a:pt x="32481" y="9800"/>
                    <a:pt x="31648" y="8966"/>
                  </a:cubicBezTo>
                  <a:lnTo>
                    <a:pt x="24385" y="15015"/>
                  </a:lnTo>
                  <a:lnTo>
                    <a:pt x="24385" y="15015"/>
                  </a:lnTo>
                  <a:lnTo>
                    <a:pt x="29683" y="7145"/>
                  </a:lnTo>
                  <a:cubicBezTo>
                    <a:pt x="29100" y="6621"/>
                    <a:pt x="28505" y="6121"/>
                    <a:pt x="27897" y="5644"/>
                  </a:cubicBezTo>
                  <a:lnTo>
                    <a:pt x="22206" y="15015"/>
                  </a:lnTo>
                  <a:lnTo>
                    <a:pt x="24385" y="3037"/>
                  </a:lnTo>
                  <a:cubicBezTo>
                    <a:pt x="22742" y="1918"/>
                    <a:pt x="21063" y="906"/>
                    <a:pt x="19384" y="1"/>
                  </a:cubicBezTo>
                  <a:close/>
                </a:path>
              </a:pathLst>
            </a:custGeom>
            <a:solidFill>
              <a:srgbClr val="B50808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30"/>
            <p:cNvSpPr/>
            <p:nvPr/>
          </p:nvSpPr>
          <p:spPr>
            <a:xfrm>
              <a:off x="4574675" y="383930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0"/>
                  </a:moveTo>
                  <a:lnTo>
                    <a:pt x="0" y="107"/>
                  </a:lnTo>
                  <a:cubicBezTo>
                    <a:pt x="72" y="369"/>
                    <a:pt x="107" y="500"/>
                    <a:pt x="107" y="500"/>
                  </a:cubicBezTo>
                  <a:cubicBezTo>
                    <a:pt x="167" y="322"/>
                    <a:pt x="226" y="167"/>
                    <a:pt x="286" y="0"/>
                  </a:cubicBez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30"/>
            <p:cNvSpPr/>
            <p:nvPr/>
          </p:nvSpPr>
          <p:spPr>
            <a:xfrm>
              <a:off x="3211700" y="1162425"/>
              <a:ext cx="1443950" cy="2689100"/>
            </a:xfrm>
            <a:custGeom>
              <a:avLst/>
              <a:gdLst/>
              <a:ahLst/>
              <a:cxnLst/>
              <a:rect l="l" t="t" r="r" b="b"/>
              <a:pathLst>
                <a:path w="57758" h="107564" extrusionOk="0">
                  <a:moveTo>
                    <a:pt x="354" y="0"/>
                  </a:moveTo>
                  <a:cubicBezTo>
                    <a:pt x="122" y="0"/>
                    <a:pt x="0" y="3"/>
                    <a:pt x="0" y="3"/>
                  </a:cubicBezTo>
                  <a:cubicBezTo>
                    <a:pt x="501" y="526"/>
                    <a:pt x="1012" y="1050"/>
                    <a:pt x="1501" y="1586"/>
                  </a:cubicBezTo>
                  <a:cubicBezTo>
                    <a:pt x="30338" y="11290"/>
                    <a:pt x="47792" y="32923"/>
                    <a:pt x="53412" y="65987"/>
                  </a:cubicBezTo>
                  <a:cubicBezTo>
                    <a:pt x="56150" y="82132"/>
                    <a:pt x="55257" y="97264"/>
                    <a:pt x="54233" y="106147"/>
                  </a:cubicBezTo>
                  <a:cubicBezTo>
                    <a:pt x="54495" y="107075"/>
                    <a:pt x="54638" y="107563"/>
                    <a:pt x="54638" y="107563"/>
                  </a:cubicBezTo>
                  <a:cubicBezTo>
                    <a:pt x="55388" y="105492"/>
                    <a:pt x="56091" y="103468"/>
                    <a:pt x="56746" y="101479"/>
                  </a:cubicBezTo>
                  <a:cubicBezTo>
                    <a:pt x="57508" y="92323"/>
                    <a:pt x="57758" y="79357"/>
                    <a:pt x="55436" y="65689"/>
                  </a:cubicBezTo>
                  <a:cubicBezTo>
                    <a:pt x="52876" y="50580"/>
                    <a:pt x="47721" y="37555"/>
                    <a:pt x="40125" y="26970"/>
                  </a:cubicBezTo>
                  <a:cubicBezTo>
                    <a:pt x="31195" y="14564"/>
                    <a:pt x="18872" y="5527"/>
                    <a:pt x="3453" y="86"/>
                  </a:cubicBezTo>
                  <a:cubicBezTo>
                    <a:pt x="1953" y="12"/>
                    <a:pt x="87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30"/>
            <p:cNvSpPr/>
            <p:nvPr/>
          </p:nvSpPr>
          <p:spPr>
            <a:xfrm>
              <a:off x="4090075" y="3635100"/>
              <a:ext cx="300075" cy="817100"/>
            </a:xfrm>
            <a:custGeom>
              <a:avLst/>
              <a:gdLst/>
              <a:ahLst/>
              <a:cxnLst/>
              <a:rect l="l" t="t" r="r" b="b"/>
              <a:pathLst>
                <a:path w="12003" h="32684" extrusionOk="0">
                  <a:moveTo>
                    <a:pt x="7371" y="1"/>
                  </a:moveTo>
                  <a:lnTo>
                    <a:pt x="1" y="9823"/>
                  </a:lnTo>
                  <a:lnTo>
                    <a:pt x="4728" y="31457"/>
                  </a:lnTo>
                  <a:lnTo>
                    <a:pt x="11526" y="32683"/>
                  </a:lnTo>
                  <a:lnTo>
                    <a:pt x="11526" y="32683"/>
                  </a:lnTo>
                  <a:lnTo>
                    <a:pt x="6811" y="10776"/>
                  </a:lnTo>
                  <a:lnTo>
                    <a:pt x="12002" y="1"/>
                  </a:ln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30"/>
            <p:cNvSpPr/>
            <p:nvPr/>
          </p:nvSpPr>
          <p:spPr>
            <a:xfrm>
              <a:off x="4260350" y="3635100"/>
              <a:ext cx="716175" cy="817100"/>
            </a:xfrm>
            <a:custGeom>
              <a:avLst/>
              <a:gdLst/>
              <a:ahLst/>
              <a:cxnLst/>
              <a:rect l="l" t="t" r="r" b="b"/>
              <a:pathLst>
                <a:path w="28647" h="32684" extrusionOk="0">
                  <a:moveTo>
                    <a:pt x="5191" y="1"/>
                  </a:moveTo>
                  <a:lnTo>
                    <a:pt x="0" y="10776"/>
                  </a:lnTo>
                  <a:lnTo>
                    <a:pt x="4715" y="32683"/>
                  </a:lnTo>
                  <a:lnTo>
                    <a:pt x="23932" y="32683"/>
                  </a:lnTo>
                  <a:lnTo>
                    <a:pt x="28647" y="10776"/>
                  </a:lnTo>
                  <a:lnTo>
                    <a:pt x="234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30"/>
            <p:cNvSpPr/>
            <p:nvPr/>
          </p:nvSpPr>
          <p:spPr>
            <a:xfrm>
              <a:off x="4304100" y="3939000"/>
              <a:ext cx="556925" cy="477475"/>
            </a:xfrm>
            <a:custGeom>
              <a:avLst/>
              <a:gdLst/>
              <a:ahLst/>
              <a:cxnLst/>
              <a:rect l="l" t="t" r="r" b="b"/>
              <a:pathLst>
                <a:path w="22277" h="19099" extrusionOk="0">
                  <a:moveTo>
                    <a:pt x="0" y="1"/>
                  </a:moveTo>
                  <a:lnTo>
                    <a:pt x="4120" y="19098"/>
                  </a:lnTo>
                  <a:lnTo>
                    <a:pt x="21015" y="19098"/>
                  </a:lnTo>
                  <a:lnTo>
                    <a:pt x="22277" y="13229"/>
                  </a:lnTo>
                  <a:lnTo>
                    <a:pt x="22277" y="13229"/>
                  </a:lnTo>
                  <a:cubicBezTo>
                    <a:pt x="21219" y="13406"/>
                    <a:pt x="20142" y="13496"/>
                    <a:pt x="19055" y="13496"/>
                  </a:cubicBezTo>
                  <a:cubicBezTo>
                    <a:pt x="16995" y="13496"/>
                    <a:pt x="14900" y="13172"/>
                    <a:pt x="12835" y="12502"/>
                  </a:cubicBezTo>
                  <a:cubicBezTo>
                    <a:pt x="6620" y="10478"/>
                    <a:pt x="2072" y="5740"/>
                    <a:pt x="0" y="1"/>
                  </a:cubicBez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30"/>
            <p:cNvSpPr/>
            <p:nvPr/>
          </p:nvSpPr>
          <p:spPr>
            <a:xfrm>
              <a:off x="4412450" y="3670825"/>
              <a:ext cx="526575" cy="238150"/>
            </a:xfrm>
            <a:custGeom>
              <a:avLst/>
              <a:gdLst/>
              <a:ahLst/>
              <a:cxnLst/>
              <a:rect l="l" t="t" r="r" b="b"/>
              <a:pathLst>
                <a:path w="21063" h="9526" extrusionOk="0">
                  <a:moveTo>
                    <a:pt x="0" y="0"/>
                  </a:moveTo>
                  <a:lnTo>
                    <a:pt x="15169" y="2417"/>
                  </a:lnTo>
                  <a:lnTo>
                    <a:pt x="21062" y="9525"/>
                  </a:lnTo>
                  <a:lnTo>
                    <a:pt x="16467" y="0"/>
                  </a:ln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30"/>
            <p:cNvSpPr/>
            <p:nvPr/>
          </p:nvSpPr>
          <p:spPr>
            <a:xfrm>
              <a:off x="4090075" y="3635100"/>
              <a:ext cx="300075" cy="269400"/>
            </a:xfrm>
            <a:custGeom>
              <a:avLst/>
              <a:gdLst/>
              <a:ahLst/>
              <a:cxnLst/>
              <a:rect l="l" t="t" r="r" b="b"/>
              <a:pathLst>
                <a:path w="12003" h="10776" extrusionOk="0">
                  <a:moveTo>
                    <a:pt x="7371" y="1"/>
                  </a:moveTo>
                  <a:lnTo>
                    <a:pt x="1" y="9823"/>
                  </a:lnTo>
                  <a:lnTo>
                    <a:pt x="6811" y="10776"/>
                  </a:lnTo>
                  <a:lnTo>
                    <a:pt x="12002" y="1"/>
                  </a:lnTo>
                  <a:close/>
                </a:path>
              </a:pathLst>
            </a:custGeom>
            <a:solidFill>
              <a:srgbClr val="233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30"/>
            <p:cNvSpPr/>
            <p:nvPr/>
          </p:nvSpPr>
          <p:spPr>
            <a:xfrm>
              <a:off x="4274331" y="3563671"/>
              <a:ext cx="572425" cy="78292"/>
            </a:xfrm>
            <a:custGeom>
              <a:avLst/>
              <a:gdLst/>
              <a:ahLst/>
              <a:cxnLst/>
              <a:rect l="l" t="t" r="r" b="b"/>
              <a:pathLst>
                <a:path w="22897" h="2537" extrusionOk="0">
                  <a:moveTo>
                    <a:pt x="1" y="1"/>
                  </a:moveTo>
                  <a:lnTo>
                    <a:pt x="1" y="2537"/>
                  </a:lnTo>
                  <a:lnTo>
                    <a:pt x="22896" y="2537"/>
                  </a:lnTo>
                  <a:lnTo>
                    <a:pt x="22896" y="1"/>
                  </a:lnTo>
                  <a:close/>
                </a:path>
              </a:pathLst>
            </a:custGeom>
            <a:solidFill>
              <a:srgbClr val="233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30"/>
            <p:cNvSpPr/>
            <p:nvPr/>
          </p:nvSpPr>
          <p:spPr>
            <a:xfrm>
              <a:off x="4274325" y="3571100"/>
              <a:ext cx="115825" cy="63425"/>
            </a:xfrm>
            <a:custGeom>
              <a:avLst/>
              <a:gdLst/>
              <a:ahLst/>
              <a:cxnLst/>
              <a:rect l="l" t="t" r="r" b="b"/>
              <a:pathLst>
                <a:path w="4633" h="2537" extrusionOk="0">
                  <a:moveTo>
                    <a:pt x="1" y="1"/>
                  </a:moveTo>
                  <a:lnTo>
                    <a:pt x="1" y="2537"/>
                  </a:lnTo>
                  <a:lnTo>
                    <a:pt x="4632" y="2537"/>
                  </a:lnTo>
                  <a:lnTo>
                    <a:pt x="4632" y="1"/>
                  </a:lnTo>
                  <a:close/>
                </a:path>
              </a:pathLst>
            </a:custGeom>
            <a:solidFill>
              <a:srgbClr val="1D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30"/>
            <p:cNvSpPr/>
            <p:nvPr/>
          </p:nvSpPr>
          <p:spPr>
            <a:xfrm>
              <a:off x="4235925" y="3493125"/>
              <a:ext cx="659350" cy="78300"/>
            </a:xfrm>
            <a:custGeom>
              <a:avLst/>
              <a:gdLst/>
              <a:ahLst/>
              <a:cxnLst/>
              <a:rect l="l" t="t" r="r" b="b"/>
              <a:pathLst>
                <a:path w="26374" h="3132" extrusionOk="0">
                  <a:moveTo>
                    <a:pt x="1572" y="0"/>
                  </a:moveTo>
                  <a:cubicBezTo>
                    <a:pt x="703" y="0"/>
                    <a:pt x="1" y="703"/>
                    <a:pt x="1" y="1572"/>
                  </a:cubicBezTo>
                  <a:cubicBezTo>
                    <a:pt x="1" y="2429"/>
                    <a:pt x="703" y="3132"/>
                    <a:pt x="1572" y="3132"/>
                  </a:cubicBezTo>
                  <a:lnTo>
                    <a:pt x="24813" y="3132"/>
                  </a:lnTo>
                  <a:cubicBezTo>
                    <a:pt x="25683" y="3132"/>
                    <a:pt x="26373" y="2429"/>
                    <a:pt x="26373" y="1572"/>
                  </a:cubicBezTo>
                  <a:cubicBezTo>
                    <a:pt x="26373" y="703"/>
                    <a:pt x="25683" y="0"/>
                    <a:pt x="248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30"/>
            <p:cNvSpPr/>
            <p:nvPr/>
          </p:nvSpPr>
          <p:spPr>
            <a:xfrm>
              <a:off x="4236225" y="3493125"/>
              <a:ext cx="201850" cy="78300"/>
            </a:xfrm>
            <a:custGeom>
              <a:avLst/>
              <a:gdLst/>
              <a:ahLst/>
              <a:cxnLst/>
              <a:rect l="l" t="t" r="r" b="b"/>
              <a:pathLst>
                <a:path w="8074" h="3132" extrusionOk="0">
                  <a:moveTo>
                    <a:pt x="1572" y="0"/>
                  </a:moveTo>
                  <a:cubicBezTo>
                    <a:pt x="703" y="0"/>
                    <a:pt x="1" y="703"/>
                    <a:pt x="1" y="1572"/>
                  </a:cubicBezTo>
                  <a:cubicBezTo>
                    <a:pt x="1" y="2429"/>
                    <a:pt x="703" y="3132"/>
                    <a:pt x="1572" y="3132"/>
                  </a:cubicBezTo>
                  <a:lnTo>
                    <a:pt x="6513" y="3132"/>
                  </a:lnTo>
                  <a:cubicBezTo>
                    <a:pt x="7371" y="3120"/>
                    <a:pt x="8073" y="2429"/>
                    <a:pt x="8073" y="1572"/>
                  </a:cubicBezTo>
                  <a:cubicBezTo>
                    <a:pt x="8073" y="703"/>
                    <a:pt x="7371" y="0"/>
                    <a:pt x="6513" y="0"/>
                  </a:cubicBezTo>
                  <a:close/>
                </a:path>
              </a:pathLst>
            </a:custGeom>
            <a:solidFill>
              <a:srgbClr val="233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30"/>
            <p:cNvSpPr/>
            <p:nvPr/>
          </p:nvSpPr>
          <p:spPr>
            <a:xfrm>
              <a:off x="4090075" y="3799400"/>
              <a:ext cx="245000" cy="452175"/>
            </a:xfrm>
            <a:custGeom>
              <a:avLst/>
              <a:gdLst/>
              <a:ahLst/>
              <a:cxnLst/>
              <a:rect l="l" t="t" r="r" b="b"/>
              <a:pathLst>
                <a:path w="9800" h="18087" extrusionOk="0">
                  <a:moveTo>
                    <a:pt x="2430" y="1"/>
                  </a:moveTo>
                  <a:lnTo>
                    <a:pt x="1" y="3251"/>
                  </a:lnTo>
                  <a:lnTo>
                    <a:pt x="3239" y="18086"/>
                  </a:lnTo>
                  <a:lnTo>
                    <a:pt x="9800" y="18086"/>
                  </a:lnTo>
                  <a:lnTo>
                    <a:pt x="6811" y="4204"/>
                  </a:lnTo>
                  <a:lnTo>
                    <a:pt x="88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30"/>
            <p:cNvSpPr/>
            <p:nvPr/>
          </p:nvSpPr>
          <p:spPr>
            <a:xfrm>
              <a:off x="4090075" y="3799400"/>
              <a:ext cx="220300" cy="105100"/>
            </a:xfrm>
            <a:custGeom>
              <a:avLst/>
              <a:gdLst/>
              <a:ahLst/>
              <a:cxnLst/>
              <a:rect l="l" t="t" r="r" b="b"/>
              <a:pathLst>
                <a:path w="8812" h="4204" extrusionOk="0">
                  <a:moveTo>
                    <a:pt x="2430" y="1"/>
                  </a:moveTo>
                  <a:lnTo>
                    <a:pt x="1" y="3251"/>
                  </a:lnTo>
                  <a:lnTo>
                    <a:pt x="6811" y="4204"/>
                  </a:lnTo>
                  <a:lnTo>
                    <a:pt x="88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30"/>
            <p:cNvSpPr/>
            <p:nvPr/>
          </p:nvSpPr>
          <p:spPr>
            <a:xfrm>
              <a:off x="4260350" y="3799400"/>
              <a:ext cx="716175" cy="452175"/>
            </a:xfrm>
            <a:custGeom>
              <a:avLst/>
              <a:gdLst/>
              <a:ahLst/>
              <a:cxnLst/>
              <a:rect l="l" t="t" r="r" b="b"/>
              <a:pathLst>
                <a:path w="28647" h="18087" extrusionOk="0">
                  <a:moveTo>
                    <a:pt x="2000" y="1"/>
                  </a:moveTo>
                  <a:lnTo>
                    <a:pt x="0" y="4204"/>
                  </a:lnTo>
                  <a:lnTo>
                    <a:pt x="2989" y="18086"/>
                  </a:lnTo>
                  <a:lnTo>
                    <a:pt x="25658" y="18086"/>
                  </a:lnTo>
                  <a:lnTo>
                    <a:pt x="28647" y="4204"/>
                  </a:lnTo>
                  <a:lnTo>
                    <a:pt x="26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5" name="Picture 84" descr="C:\Users\acer\AppData\Local\Microsoft\Windows\INetCache\Content.Word\filosofi-greci-4-5d5b1b85097f3645a04c1fb2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2131" y="2469413"/>
            <a:ext cx="4811069" cy="235778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7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7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7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7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7396;p35"/>
          <p:cNvSpPr txBox="1">
            <a:spLocks noGrp="1"/>
          </p:cNvSpPr>
          <p:nvPr>
            <p:ph type="title" idx="2"/>
          </p:nvPr>
        </p:nvSpPr>
        <p:spPr>
          <a:xfrm>
            <a:off x="2590800" y="1764566"/>
            <a:ext cx="3733800" cy="12643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dirty="0" smtClean="0">
                <a:solidFill>
                  <a:srgbClr val="FFFF00"/>
                </a:solidFill>
                <a:latin typeface="Impact" pitchFamily="34" charset="0"/>
              </a:rPr>
              <a:t>TOKOH-TOKOH YANG BERPEGARUH</a:t>
            </a:r>
            <a:endParaRPr sz="4800" dirty="0">
              <a:solidFill>
                <a:srgbClr val="FFFF00"/>
              </a:solidFill>
              <a:latin typeface="Impact" pitchFamily="34" charset="0"/>
            </a:endParaRPr>
          </a:p>
        </p:txBody>
      </p:sp>
      <p:grpSp>
        <p:nvGrpSpPr>
          <p:cNvPr id="3" name="Google Shape;23875;p52"/>
          <p:cNvGrpSpPr/>
          <p:nvPr/>
        </p:nvGrpSpPr>
        <p:grpSpPr>
          <a:xfrm rot="-1609375" flipH="1">
            <a:off x="7303534" y="311960"/>
            <a:ext cx="1661199" cy="1782480"/>
            <a:chOff x="2299675" y="1481450"/>
            <a:chExt cx="2777725" cy="3138700"/>
          </a:xfrm>
        </p:grpSpPr>
        <p:sp>
          <p:nvSpPr>
            <p:cNvPr id="5" name="Google Shape;23876;p52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3877;p52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3878;p52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3879;p52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3880;p52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3881;p52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23586;p49"/>
          <p:cNvGrpSpPr/>
          <p:nvPr/>
        </p:nvGrpSpPr>
        <p:grpSpPr>
          <a:xfrm rot="-753037">
            <a:off x="2312234" y="2939208"/>
            <a:ext cx="712900" cy="2152553"/>
            <a:chOff x="6572900" y="2209300"/>
            <a:chExt cx="424075" cy="1280375"/>
          </a:xfrm>
        </p:grpSpPr>
        <p:sp>
          <p:nvSpPr>
            <p:cNvPr id="12" name="Google Shape;23587;p49"/>
            <p:cNvSpPr/>
            <p:nvPr/>
          </p:nvSpPr>
          <p:spPr>
            <a:xfrm>
              <a:off x="6900525" y="2315150"/>
              <a:ext cx="68900" cy="109225"/>
            </a:xfrm>
            <a:custGeom>
              <a:avLst/>
              <a:gdLst/>
              <a:ahLst/>
              <a:cxnLst/>
              <a:rect l="l" t="t" r="r" b="b"/>
              <a:pathLst>
                <a:path w="2756" h="4369" extrusionOk="0">
                  <a:moveTo>
                    <a:pt x="457" y="1"/>
                  </a:moveTo>
                  <a:lnTo>
                    <a:pt x="0" y="3825"/>
                  </a:lnTo>
                  <a:lnTo>
                    <a:pt x="1297" y="4369"/>
                  </a:lnTo>
                  <a:lnTo>
                    <a:pt x="2547" y="2521"/>
                  </a:lnTo>
                  <a:lnTo>
                    <a:pt x="2675" y="2232"/>
                  </a:lnTo>
                  <a:cubicBezTo>
                    <a:pt x="2675" y="2232"/>
                    <a:pt x="2756" y="1748"/>
                    <a:pt x="2440" y="1136"/>
                  </a:cubicBezTo>
                  <a:cubicBezTo>
                    <a:pt x="2144" y="585"/>
                    <a:pt x="457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3588;p49"/>
            <p:cNvSpPr/>
            <p:nvPr/>
          </p:nvSpPr>
          <p:spPr>
            <a:xfrm>
              <a:off x="6572900" y="2209300"/>
              <a:ext cx="377200" cy="333225"/>
            </a:xfrm>
            <a:custGeom>
              <a:avLst/>
              <a:gdLst/>
              <a:ahLst/>
              <a:cxnLst/>
              <a:rect l="l" t="t" r="r" b="b"/>
              <a:pathLst>
                <a:path w="15088" h="13329" extrusionOk="0">
                  <a:moveTo>
                    <a:pt x="7864" y="0"/>
                  </a:moveTo>
                  <a:cubicBezTo>
                    <a:pt x="7342" y="0"/>
                    <a:pt x="6793" y="26"/>
                    <a:pt x="6217" y="82"/>
                  </a:cubicBezTo>
                  <a:cubicBezTo>
                    <a:pt x="0" y="666"/>
                    <a:pt x="370" y="5364"/>
                    <a:pt x="504" y="6264"/>
                  </a:cubicBezTo>
                  <a:lnTo>
                    <a:pt x="558" y="6412"/>
                  </a:lnTo>
                  <a:cubicBezTo>
                    <a:pt x="558" y="6412"/>
                    <a:pt x="2720" y="13328"/>
                    <a:pt x="10100" y="13328"/>
                  </a:cubicBezTo>
                  <a:cubicBezTo>
                    <a:pt x="10149" y="13328"/>
                    <a:pt x="10199" y="13328"/>
                    <a:pt x="10249" y="13327"/>
                  </a:cubicBezTo>
                  <a:cubicBezTo>
                    <a:pt x="12635" y="13294"/>
                    <a:pt x="12910" y="11392"/>
                    <a:pt x="13448" y="9120"/>
                  </a:cubicBezTo>
                  <a:cubicBezTo>
                    <a:pt x="13764" y="7763"/>
                    <a:pt x="14738" y="5041"/>
                    <a:pt x="15020" y="4215"/>
                  </a:cubicBezTo>
                  <a:cubicBezTo>
                    <a:pt x="15074" y="4060"/>
                    <a:pt x="15088" y="3926"/>
                    <a:pt x="15088" y="3926"/>
                  </a:cubicBezTo>
                  <a:cubicBezTo>
                    <a:pt x="14871" y="1990"/>
                    <a:pt x="12419" y="0"/>
                    <a:pt x="7864" y="0"/>
                  </a:cubicBezTo>
                  <a:close/>
                </a:path>
              </a:pathLst>
            </a:custGeom>
            <a:solidFill>
              <a:srgbClr val="B28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3589;p49"/>
            <p:cNvSpPr/>
            <p:nvPr/>
          </p:nvSpPr>
          <p:spPr>
            <a:xfrm>
              <a:off x="6706300" y="2257125"/>
              <a:ext cx="149050" cy="132825"/>
            </a:xfrm>
            <a:custGeom>
              <a:avLst/>
              <a:gdLst/>
              <a:ahLst/>
              <a:cxnLst/>
              <a:rect l="l" t="t" r="r" b="b"/>
              <a:pathLst>
                <a:path w="5962" h="5313" extrusionOk="0">
                  <a:moveTo>
                    <a:pt x="4433" y="1"/>
                  </a:moveTo>
                  <a:cubicBezTo>
                    <a:pt x="3353" y="1"/>
                    <a:pt x="1720" y="169"/>
                    <a:pt x="619" y="1058"/>
                  </a:cubicBezTo>
                  <a:cubicBezTo>
                    <a:pt x="249" y="1347"/>
                    <a:pt x="74" y="2053"/>
                    <a:pt x="0" y="2644"/>
                  </a:cubicBezTo>
                  <a:lnTo>
                    <a:pt x="142" y="3767"/>
                  </a:lnTo>
                  <a:lnTo>
                    <a:pt x="444" y="4909"/>
                  </a:lnTo>
                  <a:lnTo>
                    <a:pt x="5961" y="5312"/>
                  </a:lnTo>
                  <a:lnTo>
                    <a:pt x="5961" y="5312"/>
                  </a:lnTo>
                  <a:lnTo>
                    <a:pt x="5545" y="64"/>
                  </a:lnTo>
                  <a:cubicBezTo>
                    <a:pt x="5545" y="64"/>
                    <a:pt x="5092" y="1"/>
                    <a:pt x="4433" y="1"/>
                  </a:cubicBezTo>
                  <a:close/>
                </a:path>
              </a:pathLst>
            </a:custGeom>
            <a:solidFill>
              <a:srgbClr val="C19B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3590;p49"/>
            <p:cNvSpPr/>
            <p:nvPr/>
          </p:nvSpPr>
          <p:spPr>
            <a:xfrm>
              <a:off x="6705300" y="2307425"/>
              <a:ext cx="244800" cy="196600"/>
            </a:xfrm>
            <a:custGeom>
              <a:avLst/>
              <a:gdLst/>
              <a:ahLst/>
              <a:cxnLst/>
              <a:rect l="l" t="t" r="r" b="b"/>
              <a:pathLst>
                <a:path w="9792" h="7864" extrusionOk="0">
                  <a:moveTo>
                    <a:pt x="9792" y="1"/>
                  </a:moveTo>
                  <a:cubicBezTo>
                    <a:pt x="9791" y="2"/>
                    <a:pt x="9273" y="2756"/>
                    <a:pt x="5121" y="2958"/>
                  </a:cubicBezTo>
                  <a:cubicBezTo>
                    <a:pt x="4914" y="2968"/>
                    <a:pt x="4716" y="2973"/>
                    <a:pt x="4526" y="2973"/>
                  </a:cubicBezTo>
                  <a:cubicBezTo>
                    <a:pt x="384" y="2973"/>
                    <a:pt x="40" y="632"/>
                    <a:pt x="40" y="632"/>
                  </a:cubicBezTo>
                  <a:lnTo>
                    <a:pt x="0" y="7863"/>
                  </a:lnTo>
                  <a:lnTo>
                    <a:pt x="7345" y="6647"/>
                  </a:lnTo>
                  <a:lnTo>
                    <a:pt x="9449" y="3972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3591;p49"/>
            <p:cNvSpPr/>
            <p:nvPr/>
          </p:nvSpPr>
          <p:spPr>
            <a:xfrm>
              <a:off x="6585500" y="2365900"/>
              <a:ext cx="411475" cy="1123775"/>
            </a:xfrm>
            <a:custGeom>
              <a:avLst/>
              <a:gdLst/>
              <a:ahLst/>
              <a:cxnLst/>
              <a:rect l="l" t="t" r="r" b="b"/>
              <a:pathLst>
                <a:path w="16459" h="44951" extrusionOk="0">
                  <a:moveTo>
                    <a:pt x="0" y="0"/>
                  </a:moveTo>
                  <a:cubicBezTo>
                    <a:pt x="1" y="1"/>
                    <a:pt x="3838" y="14873"/>
                    <a:pt x="3838" y="21478"/>
                  </a:cubicBezTo>
                  <a:cubicBezTo>
                    <a:pt x="3851" y="30000"/>
                    <a:pt x="404" y="41109"/>
                    <a:pt x="404" y="41109"/>
                  </a:cubicBezTo>
                  <a:cubicBezTo>
                    <a:pt x="404" y="41109"/>
                    <a:pt x="894" y="44805"/>
                    <a:pt x="7850" y="44946"/>
                  </a:cubicBezTo>
                  <a:cubicBezTo>
                    <a:pt x="7989" y="44949"/>
                    <a:pt x="8125" y="44950"/>
                    <a:pt x="8259" y="44950"/>
                  </a:cubicBezTo>
                  <a:cubicBezTo>
                    <a:pt x="15526" y="44950"/>
                    <a:pt x="16459" y="40746"/>
                    <a:pt x="16459" y="40746"/>
                  </a:cubicBezTo>
                  <a:cubicBezTo>
                    <a:pt x="16459" y="40746"/>
                    <a:pt x="12588" y="28333"/>
                    <a:pt x="12097" y="19899"/>
                  </a:cubicBezTo>
                  <a:cubicBezTo>
                    <a:pt x="11613" y="11466"/>
                    <a:pt x="15275" y="204"/>
                    <a:pt x="15276" y="202"/>
                  </a:cubicBezTo>
                  <a:lnTo>
                    <a:pt x="15276" y="202"/>
                  </a:lnTo>
                  <a:cubicBezTo>
                    <a:pt x="15275" y="203"/>
                    <a:pt x="14096" y="2950"/>
                    <a:pt x="8187" y="2950"/>
                  </a:cubicBezTo>
                  <a:cubicBezTo>
                    <a:pt x="7787" y="2950"/>
                    <a:pt x="7366" y="2937"/>
                    <a:pt x="6922" y="2910"/>
                  </a:cubicBezTo>
                  <a:cubicBezTo>
                    <a:pt x="1641" y="2594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86985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3" name="Google Shape;17433;p37"/>
          <p:cNvSpPr txBox="1">
            <a:spLocks noGrp="1"/>
          </p:cNvSpPr>
          <p:nvPr>
            <p:ph type="body" idx="1"/>
          </p:nvPr>
        </p:nvSpPr>
        <p:spPr>
          <a:xfrm>
            <a:off x="228600" y="334240"/>
            <a:ext cx="1943100" cy="4895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>
              <a:buClr>
                <a:srgbClr val="541C1D"/>
              </a:buClr>
              <a:buSzPts val="1100"/>
              <a:buNone/>
            </a:pPr>
            <a:r>
              <a:rPr lang="en-US" sz="2800" b="1" dirty="0" smtClean="0">
                <a:solidFill>
                  <a:srgbClr val="FFFF00"/>
                </a:solidFill>
                <a:latin typeface="Bahnschrift Condensed" pitchFamily="34" charset="0"/>
              </a:rPr>
              <a:t>John Locke</a:t>
            </a:r>
          </a:p>
        </p:txBody>
      </p:sp>
      <p:pic>
        <p:nvPicPr>
          <p:cNvPr id="5" name="Picture 4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895350"/>
            <a:ext cx="1943100" cy="2303848"/>
          </a:xfrm>
          <a:prstGeom prst="rect">
            <a:avLst/>
          </a:prstGeom>
        </p:spPr>
      </p:pic>
      <p:pic>
        <p:nvPicPr>
          <p:cNvPr id="6" name="Picture 5" descr="C:\Users\acer\AppData\Local\Microsoft\Windows\INetCache\Content.Word\Adam-Smith.jpg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0" r="23655"/>
          <a:stretch/>
        </p:blipFill>
        <p:spPr bwMode="auto">
          <a:xfrm>
            <a:off x="2438400" y="2564823"/>
            <a:ext cx="1914525" cy="232410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7" name="Picture 6" descr="C:\Users\acer\AppData\Local\Microsoft\Windows\INetCache\Content.Word\Montesquieu.jpg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951298"/>
            <a:ext cx="1819275" cy="2247900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Google Shape;17433;p37"/>
          <p:cNvSpPr txBox="1">
            <a:spLocks/>
          </p:cNvSpPr>
          <p:nvPr/>
        </p:nvSpPr>
        <p:spPr>
          <a:xfrm>
            <a:off x="2438400" y="1958587"/>
            <a:ext cx="1914525" cy="489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lvl="0" indent="0" algn="ctr">
              <a:buClr>
                <a:srgbClr val="541C1D"/>
              </a:buClr>
              <a:buSzPts val="1100"/>
              <a:buNone/>
            </a:pPr>
            <a:r>
              <a:rPr lang="en-US" sz="2800" b="1" dirty="0" smtClean="0">
                <a:solidFill>
                  <a:srgbClr val="FFFF00"/>
                </a:solidFill>
                <a:latin typeface="Bahnschrift Condensed" pitchFamily="34" charset="0"/>
              </a:rPr>
              <a:t>Adam Smith</a:t>
            </a:r>
          </a:p>
        </p:txBody>
      </p:sp>
      <p:sp>
        <p:nvSpPr>
          <p:cNvPr id="9" name="Google Shape;17433;p37"/>
          <p:cNvSpPr txBox="1">
            <a:spLocks/>
          </p:cNvSpPr>
          <p:nvPr/>
        </p:nvSpPr>
        <p:spPr>
          <a:xfrm>
            <a:off x="4648200" y="370608"/>
            <a:ext cx="1819275" cy="489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lvl="0" indent="0" algn="ctr">
              <a:buClr>
                <a:srgbClr val="541C1D"/>
              </a:buClr>
              <a:buSzPts val="1100"/>
              <a:buNone/>
            </a:pPr>
            <a:r>
              <a:rPr lang="en-US" sz="2800" b="1" dirty="0" err="1" smtClean="0">
                <a:solidFill>
                  <a:srgbClr val="FFFF00"/>
                </a:solidFill>
                <a:latin typeface="Bahnschrift Condensed" pitchFamily="34" charset="0"/>
              </a:rPr>
              <a:t>Montesqueie</a:t>
            </a:r>
            <a:endParaRPr lang="en-US" sz="2800" dirty="0">
              <a:solidFill>
                <a:srgbClr val="FFFF00"/>
              </a:solidFill>
              <a:latin typeface="Bahnschrift Condensed" pitchFamily="34" charset="0"/>
            </a:endParaRPr>
          </a:p>
          <a:p>
            <a:pPr marL="0" indent="0">
              <a:buClr>
                <a:srgbClr val="541C1D"/>
              </a:buClr>
              <a:buSzPts val="1100"/>
              <a:buNone/>
            </a:pPr>
            <a:endParaRPr lang="en-US" sz="2800" b="1" dirty="0" smtClean="0">
              <a:solidFill>
                <a:srgbClr val="FFFF00"/>
              </a:solidFill>
              <a:latin typeface="Bahnschrift Condensed" pitchFamily="34" charset="0"/>
            </a:endParaRPr>
          </a:p>
        </p:txBody>
      </p:sp>
      <p:sp>
        <p:nvSpPr>
          <p:cNvPr id="10" name="Google Shape;17433;p37"/>
          <p:cNvSpPr txBox="1">
            <a:spLocks/>
          </p:cNvSpPr>
          <p:nvPr/>
        </p:nvSpPr>
        <p:spPr>
          <a:xfrm>
            <a:off x="7010399" y="1958586"/>
            <a:ext cx="1798493" cy="489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●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Light"/>
              <a:buChar char="○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Nunito Light"/>
              <a:buChar char="■"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 algn="ctr">
              <a:buClr>
                <a:srgbClr val="541C1D"/>
              </a:buClr>
              <a:buSzPts val="1100"/>
              <a:buNone/>
            </a:pPr>
            <a:r>
              <a:rPr lang="en-US" sz="2800" b="1" dirty="0" smtClean="0">
                <a:solidFill>
                  <a:srgbClr val="FFFF00"/>
                </a:solidFill>
                <a:latin typeface="Bahnschrift Condensed" pitchFamily="34" charset="0"/>
              </a:rPr>
              <a:t>John Locke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2559628"/>
            <a:ext cx="1798493" cy="2329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04" name="Google Shape;18204;p42"/>
          <p:cNvGrpSpPr/>
          <p:nvPr/>
        </p:nvGrpSpPr>
        <p:grpSpPr>
          <a:xfrm>
            <a:off x="1202694" y="424868"/>
            <a:ext cx="7753718" cy="4255329"/>
            <a:chOff x="1418661" y="424845"/>
            <a:chExt cx="7537395" cy="4136608"/>
          </a:xfrm>
        </p:grpSpPr>
        <p:grpSp>
          <p:nvGrpSpPr>
            <p:cNvPr id="18205" name="Google Shape;18205;p42"/>
            <p:cNvGrpSpPr/>
            <p:nvPr/>
          </p:nvGrpSpPr>
          <p:grpSpPr>
            <a:xfrm rot="-5625365">
              <a:off x="4826711" y="-180362"/>
              <a:ext cx="3114891" cy="4984413"/>
              <a:chOff x="4082775" y="914425"/>
              <a:chExt cx="777050" cy="973675"/>
            </a:xfrm>
          </p:grpSpPr>
          <p:sp>
            <p:nvSpPr>
              <p:cNvPr id="18206" name="Google Shape;18206;p42"/>
              <p:cNvSpPr/>
              <p:nvPr/>
            </p:nvSpPr>
            <p:spPr>
              <a:xfrm>
                <a:off x="4082775" y="914425"/>
                <a:ext cx="665375" cy="778900"/>
              </a:xfrm>
              <a:custGeom>
                <a:avLst/>
                <a:gdLst/>
                <a:ahLst/>
                <a:cxnLst/>
                <a:rect l="l" t="t" r="r" b="b"/>
                <a:pathLst>
                  <a:path w="26615" h="31156" extrusionOk="0">
                    <a:moveTo>
                      <a:pt x="24598" y="27170"/>
                    </a:moveTo>
                    <a:lnTo>
                      <a:pt x="24598" y="27170"/>
                    </a:lnTo>
                    <a:cubicBezTo>
                      <a:pt x="24594" y="27175"/>
                      <a:pt x="24589" y="27181"/>
                      <a:pt x="24585" y="27187"/>
                    </a:cubicBezTo>
                    <a:lnTo>
                      <a:pt x="24585" y="27187"/>
                    </a:lnTo>
                    <a:cubicBezTo>
                      <a:pt x="24590" y="27181"/>
                      <a:pt x="24594" y="27175"/>
                      <a:pt x="24598" y="27170"/>
                    </a:cubicBezTo>
                    <a:close/>
                    <a:moveTo>
                      <a:pt x="9983" y="1"/>
                    </a:moveTo>
                    <a:cubicBezTo>
                      <a:pt x="9865" y="1"/>
                      <a:pt x="9748" y="4"/>
                      <a:pt x="9631" y="12"/>
                    </a:cubicBezTo>
                    <a:cubicBezTo>
                      <a:pt x="9190" y="517"/>
                      <a:pt x="8635" y="807"/>
                      <a:pt x="8057" y="807"/>
                    </a:cubicBezTo>
                    <a:cubicBezTo>
                      <a:pt x="7782" y="807"/>
                      <a:pt x="7503" y="742"/>
                      <a:pt x="7227" y="602"/>
                    </a:cubicBezTo>
                    <a:lnTo>
                      <a:pt x="7227" y="602"/>
                    </a:lnTo>
                    <a:cubicBezTo>
                      <a:pt x="7440" y="1226"/>
                      <a:pt x="6821" y="1783"/>
                      <a:pt x="6162" y="1783"/>
                    </a:cubicBezTo>
                    <a:cubicBezTo>
                      <a:pt x="6052" y="1783"/>
                      <a:pt x="5940" y="1767"/>
                      <a:pt x="5832" y="1734"/>
                    </a:cubicBezTo>
                    <a:lnTo>
                      <a:pt x="5832" y="1734"/>
                    </a:lnTo>
                    <a:lnTo>
                      <a:pt x="6018" y="2494"/>
                    </a:lnTo>
                    <a:cubicBezTo>
                      <a:pt x="5915" y="2464"/>
                      <a:pt x="5824" y="2450"/>
                      <a:pt x="5742" y="2450"/>
                    </a:cubicBezTo>
                    <a:cubicBezTo>
                      <a:pt x="4963" y="2450"/>
                      <a:pt x="5030" y="3678"/>
                      <a:pt x="4039" y="3678"/>
                    </a:cubicBezTo>
                    <a:cubicBezTo>
                      <a:pt x="4002" y="3678"/>
                      <a:pt x="3964" y="3676"/>
                      <a:pt x="3924" y="3672"/>
                    </a:cubicBezTo>
                    <a:lnTo>
                      <a:pt x="3924" y="3672"/>
                    </a:lnTo>
                    <a:cubicBezTo>
                      <a:pt x="3955" y="4262"/>
                      <a:pt x="4451" y="3890"/>
                      <a:pt x="4467" y="4448"/>
                    </a:cubicBezTo>
                    <a:cubicBezTo>
                      <a:pt x="3257" y="5223"/>
                      <a:pt x="3350" y="6356"/>
                      <a:pt x="1861" y="6805"/>
                    </a:cubicBezTo>
                    <a:lnTo>
                      <a:pt x="2823" y="7581"/>
                    </a:lnTo>
                    <a:cubicBezTo>
                      <a:pt x="1861" y="9597"/>
                      <a:pt x="1396" y="12079"/>
                      <a:pt x="0" y="13583"/>
                    </a:cubicBezTo>
                    <a:cubicBezTo>
                      <a:pt x="529" y="13541"/>
                      <a:pt x="921" y="13231"/>
                      <a:pt x="1324" y="13231"/>
                    </a:cubicBezTo>
                    <a:cubicBezTo>
                      <a:pt x="1511" y="13231"/>
                      <a:pt x="1701" y="13298"/>
                      <a:pt x="1908" y="13490"/>
                    </a:cubicBezTo>
                    <a:cubicBezTo>
                      <a:pt x="2094" y="14607"/>
                      <a:pt x="1117" y="15677"/>
                      <a:pt x="1644" y="16747"/>
                    </a:cubicBezTo>
                    <a:cubicBezTo>
                      <a:pt x="962" y="17352"/>
                      <a:pt x="0" y="18515"/>
                      <a:pt x="16" y="19074"/>
                    </a:cubicBezTo>
                    <a:cubicBezTo>
                      <a:pt x="744" y="18314"/>
                      <a:pt x="2140" y="18158"/>
                      <a:pt x="2482" y="17042"/>
                    </a:cubicBezTo>
                    <a:cubicBezTo>
                      <a:pt x="2517" y="16912"/>
                      <a:pt x="2586" y="16860"/>
                      <a:pt x="2666" y="16860"/>
                    </a:cubicBezTo>
                    <a:cubicBezTo>
                      <a:pt x="2864" y="16860"/>
                      <a:pt x="3135" y="17176"/>
                      <a:pt x="3179" y="17429"/>
                    </a:cubicBezTo>
                    <a:cubicBezTo>
                      <a:pt x="4668" y="18251"/>
                      <a:pt x="2575" y="19446"/>
                      <a:pt x="2714" y="20345"/>
                    </a:cubicBezTo>
                    <a:cubicBezTo>
                      <a:pt x="2816" y="20414"/>
                      <a:pt x="2923" y="20445"/>
                      <a:pt x="3029" y="20445"/>
                    </a:cubicBezTo>
                    <a:cubicBezTo>
                      <a:pt x="3568" y="20445"/>
                      <a:pt x="4102" y="19656"/>
                      <a:pt x="4064" y="19074"/>
                    </a:cubicBezTo>
                    <a:cubicBezTo>
                      <a:pt x="4220" y="18997"/>
                      <a:pt x="4357" y="18964"/>
                      <a:pt x="4479" y="18964"/>
                    </a:cubicBezTo>
                    <a:cubicBezTo>
                      <a:pt x="5179" y="18964"/>
                      <a:pt x="5424" y="20022"/>
                      <a:pt x="6153" y="20022"/>
                    </a:cubicBezTo>
                    <a:cubicBezTo>
                      <a:pt x="6175" y="20022"/>
                      <a:pt x="6197" y="20021"/>
                      <a:pt x="6219" y="20020"/>
                    </a:cubicBezTo>
                    <a:lnTo>
                      <a:pt x="6219" y="20020"/>
                    </a:lnTo>
                    <a:cubicBezTo>
                      <a:pt x="6235" y="20655"/>
                      <a:pt x="6049" y="21183"/>
                      <a:pt x="5770" y="21726"/>
                    </a:cubicBezTo>
                    <a:cubicBezTo>
                      <a:pt x="5886" y="21775"/>
                      <a:pt x="5986" y="21797"/>
                      <a:pt x="6073" y="21797"/>
                    </a:cubicBezTo>
                    <a:cubicBezTo>
                      <a:pt x="6613" y="21797"/>
                      <a:pt x="6661" y="20952"/>
                      <a:pt x="7088" y="20578"/>
                    </a:cubicBezTo>
                    <a:cubicBezTo>
                      <a:pt x="7383" y="20687"/>
                      <a:pt x="7848" y="20888"/>
                      <a:pt x="7801" y="21105"/>
                    </a:cubicBezTo>
                    <a:cubicBezTo>
                      <a:pt x="7290" y="21400"/>
                      <a:pt x="6917" y="21819"/>
                      <a:pt x="6933" y="22393"/>
                    </a:cubicBezTo>
                    <a:cubicBezTo>
                      <a:pt x="7094" y="22458"/>
                      <a:pt x="7228" y="22487"/>
                      <a:pt x="7340" y="22487"/>
                    </a:cubicBezTo>
                    <a:cubicBezTo>
                      <a:pt x="8190" y="22487"/>
                      <a:pt x="7809" y="20833"/>
                      <a:pt x="8685" y="20764"/>
                    </a:cubicBezTo>
                    <a:lnTo>
                      <a:pt x="8685" y="20764"/>
                    </a:lnTo>
                    <a:cubicBezTo>
                      <a:pt x="8096" y="22858"/>
                      <a:pt x="10717" y="21384"/>
                      <a:pt x="10360" y="23277"/>
                    </a:cubicBezTo>
                    <a:cubicBezTo>
                      <a:pt x="10640" y="22734"/>
                      <a:pt x="10360" y="22005"/>
                      <a:pt x="10857" y="21415"/>
                    </a:cubicBezTo>
                    <a:cubicBezTo>
                      <a:pt x="11927" y="21881"/>
                      <a:pt x="11880" y="24300"/>
                      <a:pt x="13648" y="24672"/>
                    </a:cubicBezTo>
                    <a:cubicBezTo>
                      <a:pt x="13681" y="24681"/>
                      <a:pt x="13712" y="24685"/>
                      <a:pt x="13742" y="24685"/>
                    </a:cubicBezTo>
                    <a:cubicBezTo>
                      <a:pt x="14046" y="24685"/>
                      <a:pt x="14255" y="24296"/>
                      <a:pt x="14579" y="24254"/>
                    </a:cubicBezTo>
                    <a:cubicBezTo>
                      <a:pt x="15417" y="24533"/>
                      <a:pt x="15618" y="25370"/>
                      <a:pt x="15587" y="26084"/>
                    </a:cubicBezTo>
                    <a:lnTo>
                      <a:pt x="16828" y="26316"/>
                    </a:lnTo>
                    <a:cubicBezTo>
                      <a:pt x="16626" y="26859"/>
                      <a:pt x="16363" y="27464"/>
                      <a:pt x="16595" y="28007"/>
                    </a:cubicBezTo>
                    <a:cubicBezTo>
                      <a:pt x="16799" y="28133"/>
                      <a:pt x="16998" y="28182"/>
                      <a:pt x="17193" y="28182"/>
                    </a:cubicBezTo>
                    <a:cubicBezTo>
                      <a:pt x="17894" y="28182"/>
                      <a:pt x="18556" y="27549"/>
                      <a:pt x="19254" y="27549"/>
                    </a:cubicBezTo>
                    <a:cubicBezTo>
                      <a:pt x="19415" y="27549"/>
                      <a:pt x="19578" y="27583"/>
                      <a:pt x="19744" y="27666"/>
                    </a:cubicBezTo>
                    <a:cubicBezTo>
                      <a:pt x="20162" y="27092"/>
                      <a:pt x="19046" y="27278"/>
                      <a:pt x="19247" y="26751"/>
                    </a:cubicBezTo>
                    <a:cubicBezTo>
                      <a:pt x="19201" y="26037"/>
                      <a:pt x="21574" y="25665"/>
                      <a:pt x="21651" y="24362"/>
                    </a:cubicBezTo>
                    <a:cubicBezTo>
                      <a:pt x="21822" y="24199"/>
                      <a:pt x="21972" y="24133"/>
                      <a:pt x="22108" y="24133"/>
                    </a:cubicBezTo>
                    <a:cubicBezTo>
                      <a:pt x="22551" y="24133"/>
                      <a:pt x="22849" y="24834"/>
                      <a:pt x="23264" y="25107"/>
                    </a:cubicBezTo>
                    <a:cubicBezTo>
                      <a:pt x="22908" y="25929"/>
                      <a:pt x="22039" y="25929"/>
                      <a:pt x="21496" y="26518"/>
                    </a:cubicBezTo>
                    <a:lnTo>
                      <a:pt x="22753" y="26316"/>
                    </a:lnTo>
                    <a:cubicBezTo>
                      <a:pt x="23812" y="26415"/>
                      <a:pt x="23405" y="27801"/>
                      <a:pt x="24203" y="27801"/>
                    </a:cubicBezTo>
                    <a:cubicBezTo>
                      <a:pt x="24281" y="27801"/>
                      <a:pt x="24370" y="27788"/>
                      <a:pt x="24474" y="27759"/>
                    </a:cubicBezTo>
                    <a:cubicBezTo>
                      <a:pt x="24519" y="27550"/>
                      <a:pt x="24477" y="27340"/>
                      <a:pt x="24585" y="27187"/>
                    </a:cubicBezTo>
                    <a:lnTo>
                      <a:pt x="24585" y="27187"/>
                    </a:lnTo>
                    <a:cubicBezTo>
                      <a:pt x="24485" y="27320"/>
                      <a:pt x="24368" y="27471"/>
                      <a:pt x="24225" y="27471"/>
                    </a:cubicBezTo>
                    <a:cubicBezTo>
                      <a:pt x="24172" y="27471"/>
                      <a:pt x="24116" y="27450"/>
                      <a:pt x="24055" y="27402"/>
                    </a:cubicBezTo>
                    <a:cubicBezTo>
                      <a:pt x="23931" y="26782"/>
                      <a:pt x="24614" y="26472"/>
                      <a:pt x="24660" y="26316"/>
                    </a:cubicBezTo>
                    <a:lnTo>
                      <a:pt x="24660" y="26316"/>
                    </a:lnTo>
                    <a:cubicBezTo>
                      <a:pt x="24970" y="26921"/>
                      <a:pt x="24428" y="27588"/>
                      <a:pt x="24831" y="27867"/>
                    </a:cubicBezTo>
                    <a:lnTo>
                      <a:pt x="25001" y="26766"/>
                    </a:lnTo>
                    <a:cubicBezTo>
                      <a:pt x="25157" y="28240"/>
                      <a:pt x="26056" y="30240"/>
                      <a:pt x="26614" y="31155"/>
                    </a:cubicBezTo>
                    <a:cubicBezTo>
                      <a:pt x="26242" y="29263"/>
                      <a:pt x="25684" y="27076"/>
                      <a:pt x="24350" y="25805"/>
                    </a:cubicBezTo>
                    <a:cubicBezTo>
                      <a:pt x="22427" y="25029"/>
                      <a:pt x="24273" y="23525"/>
                      <a:pt x="24288" y="22315"/>
                    </a:cubicBezTo>
                    <a:cubicBezTo>
                      <a:pt x="23497" y="22206"/>
                      <a:pt x="23233" y="21555"/>
                      <a:pt x="23342" y="20811"/>
                    </a:cubicBezTo>
                    <a:cubicBezTo>
                      <a:pt x="23504" y="20676"/>
                      <a:pt x="23638" y="20622"/>
                      <a:pt x="23753" y="20622"/>
                    </a:cubicBezTo>
                    <a:cubicBezTo>
                      <a:pt x="24186" y="20622"/>
                      <a:pt x="24356" y="21371"/>
                      <a:pt x="24736" y="21371"/>
                    </a:cubicBezTo>
                    <a:cubicBezTo>
                      <a:pt x="24838" y="21371"/>
                      <a:pt x="24954" y="21318"/>
                      <a:pt x="25095" y="21183"/>
                    </a:cubicBezTo>
                    <a:cubicBezTo>
                      <a:pt x="24521" y="20640"/>
                      <a:pt x="24040" y="20299"/>
                      <a:pt x="23388" y="19880"/>
                    </a:cubicBezTo>
                    <a:lnTo>
                      <a:pt x="22846" y="16049"/>
                    </a:lnTo>
                    <a:lnTo>
                      <a:pt x="22846" y="16049"/>
                    </a:lnTo>
                    <a:cubicBezTo>
                      <a:pt x="22886" y="16057"/>
                      <a:pt x="22926" y="16061"/>
                      <a:pt x="22965" y="16061"/>
                    </a:cubicBezTo>
                    <a:cubicBezTo>
                      <a:pt x="23441" y="16061"/>
                      <a:pt x="23832" y="15485"/>
                      <a:pt x="23761" y="15041"/>
                    </a:cubicBezTo>
                    <a:lnTo>
                      <a:pt x="23761" y="15041"/>
                    </a:lnTo>
                    <a:cubicBezTo>
                      <a:pt x="23480" y="15085"/>
                      <a:pt x="23223" y="15117"/>
                      <a:pt x="22977" y="15117"/>
                    </a:cubicBezTo>
                    <a:cubicBezTo>
                      <a:pt x="22446" y="15117"/>
                      <a:pt x="21964" y="14970"/>
                      <a:pt x="21403" y="14483"/>
                    </a:cubicBezTo>
                    <a:cubicBezTo>
                      <a:pt x="21372" y="13909"/>
                      <a:pt x="20659" y="13521"/>
                      <a:pt x="21326" y="13133"/>
                    </a:cubicBezTo>
                    <a:lnTo>
                      <a:pt x="21326" y="13133"/>
                    </a:lnTo>
                    <a:cubicBezTo>
                      <a:pt x="21580" y="13232"/>
                      <a:pt x="21834" y="13498"/>
                      <a:pt x="22135" y="13498"/>
                    </a:cubicBezTo>
                    <a:cubicBezTo>
                      <a:pt x="22165" y="13498"/>
                      <a:pt x="22195" y="13496"/>
                      <a:pt x="22225" y="13490"/>
                    </a:cubicBezTo>
                    <a:cubicBezTo>
                      <a:pt x="20659" y="11582"/>
                      <a:pt x="21062" y="8760"/>
                      <a:pt x="19465" y="6728"/>
                    </a:cubicBezTo>
                    <a:cubicBezTo>
                      <a:pt x="19728" y="6107"/>
                      <a:pt x="20969" y="6340"/>
                      <a:pt x="20705" y="5518"/>
                    </a:cubicBezTo>
                    <a:lnTo>
                      <a:pt x="20705" y="5518"/>
                    </a:lnTo>
                    <a:cubicBezTo>
                      <a:pt x="20508" y="5574"/>
                      <a:pt x="20319" y="5598"/>
                      <a:pt x="20138" y="5598"/>
                    </a:cubicBezTo>
                    <a:cubicBezTo>
                      <a:pt x="19763" y="5598"/>
                      <a:pt x="19422" y="5494"/>
                      <a:pt x="19108" y="5348"/>
                    </a:cubicBezTo>
                    <a:cubicBezTo>
                      <a:pt x="18643" y="4277"/>
                      <a:pt x="17262" y="3579"/>
                      <a:pt x="17092" y="2540"/>
                    </a:cubicBezTo>
                    <a:cubicBezTo>
                      <a:pt x="16975" y="2573"/>
                      <a:pt x="16869" y="2587"/>
                      <a:pt x="16770" y="2587"/>
                    </a:cubicBezTo>
                    <a:cubicBezTo>
                      <a:pt x="15945" y="2587"/>
                      <a:pt x="15682" y="1562"/>
                      <a:pt x="14731" y="1562"/>
                    </a:cubicBezTo>
                    <a:cubicBezTo>
                      <a:pt x="14663" y="1562"/>
                      <a:pt x="14592" y="1568"/>
                      <a:pt x="14517" y="1579"/>
                    </a:cubicBezTo>
                    <a:cubicBezTo>
                      <a:pt x="14207" y="1424"/>
                      <a:pt x="14595" y="1082"/>
                      <a:pt x="14269" y="850"/>
                    </a:cubicBezTo>
                    <a:cubicBezTo>
                      <a:pt x="13217" y="619"/>
                      <a:pt x="11524" y="1"/>
                      <a:pt x="99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7" name="Google Shape;18207;p42"/>
              <p:cNvSpPr/>
              <p:nvPr/>
            </p:nvSpPr>
            <p:spPr>
              <a:xfrm>
                <a:off x="4676775" y="1262850"/>
                <a:ext cx="372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74" extrusionOk="0">
                    <a:moveTo>
                      <a:pt x="422" y="0"/>
                    </a:moveTo>
                    <a:cubicBezTo>
                      <a:pt x="265" y="0"/>
                      <a:pt x="117" y="69"/>
                      <a:pt x="1" y="251"/>
                    </a:cubicBezTo>
                    <a:cubicBezTo>
                      <a:pt x="193" y="663"/>
                      <a:pt x="324" y="965"/>
                      <a:pt x="781" y="965"/>
                    </a:cubicBezTo>
                    <a:cubicBezTo>
                      <a:pt x="841" y="965"/>
                      <a:pt x="906" y="960"/>
                      <a:pt x="978" y="949"/>
                    </a:cubicBezTo>
                    <a:cubicBezTo>
                      <a:pt x="1002" y="966"/>
                      <a:pt x="1032" y="974"/>
                      <a:pt x="1064" y="974"/>
                    </a:cubicBezTo>
                    <a:cubicBezTo>
                      <a:pt x="1239" y="974"/>
                      <a:pt x="1489" y="743"/>
                      <a:pt x="1319" y="468"/>
                    </a:cubicBezTo>
                    <a:cubicBezTo>
                      <a:pt x="1110" y="291"/>
                      <a:pt x="746" y="0"/>
                      <a:pt x="4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8" name="Google Shape;18208;p42"/>
              <p:cNvSpPr/>
              <p:nvPr/>
            </p:nvSpPr>
            <p:spPr>
              <a:xfrm>
                <a:off x="4739600" y="1433900"/>
                <a:ext cx="120225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4809" h="4671" extrusionOk="0">
                    <a:moveTo>
                      <a:pt x="1225" y="1"/>
                    </a:moveTo>
                    <a:cubicBezTo>
                      <a:pt x="0" y="2032"/>
                      <a:pt x="2420" y="3366"/>
                      <a:pt x="3738" y="4514"/>
                    </a:cubicBezTo>
                    <a:cubicBezTo>
                      <a:pt x="3811" y="4623"/>
                      <a:pt x="3961" y="4670"/>
                      <a:pt x="4119" y="4670"/>
                    </a:cubicBezTo>
                    <a:cubicBezTo>
                      <a:pt x="4367" y="4670"/>
                      <a:pt x="4634" y="4554"/>
                      <a:pt x="4653" y="4374"/>
                    </a:cubicBezTo>
                    <a:cubicBezTo>
                      <a:pt x="4808" y="3087"/>
                      <a:pt x="3149" y="2978"/>
                      <a:pt x="2435" y="2094"/>
                    </a:cubicBezTo>
                    <a:cubicBezTo>
                      <a:pt x="2327" y="1334"/>
                      <a:pt x="1939" y="249"/>
                      <a:pt x="12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9" name="Google Shape;18209;p42"/>
              <p:cNvSpPr/>
              <p:nvPr/>
            </p:nvSpPr>
            <p:spPr>
              <a:xfrm>
                <a:off x="4200500" y="1612050"/>
                <a:ext cx="21175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552" extrusionOk="0">
                    <a:moveTo>
                      <a:pt x="541" y="0"/>
                    </a:moveTo>
                    <a:cubicBezTo>
                      <a:pt x="1" y="0"/>
                      <a:pt x="846" y="407"/>
                      <a:pt x="130" y="536"/>
                    </a:cubicBezTo>
                    <a:cubicBezTo>
                      <a:pt x="156" y="547"/>
                      <a:pt x="184" y="551"/>
                      <a:pt x="214" y="551"/>
                    </a:cubicBezTo>
                    <a:cubicBezTo>
                      <a:pt x="456" y="551"/>
                      <a:pt x="800" y="243"/>
                      <a:pt x="704" y="9"/>
                    </a:cubicBezTo>
                    <a:cubicBezTo>
                      <a:pt x="639" y="3"/>
                      <a:pt x="585" y="0"/>
                      <a:pt x="5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0" name="Google Shape;18210;p42"/>
              <p:cNvSpPr/>
              <p:nvPr/>
            </p:nvSpPr>
            <p:spPr>
              <a:xfrm>
                <a:off x="4439375" y="1679950"/>
                <a:ext cx="229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14" extrusionOk="0">
                    <a:moveTo>
                      <a:pt x="201" y="1"/>
                    </a:moveTo>
                    <a:cubicBezTo>
                      <a:pt x="171" y="1"/>
                      <a:pt x="141" y="3"/>
                      <a:pt x="113" y="7"/>
                    </a:cubicBezTo>
                    <a:cubicBezTo>
                      <a:pt x="153" y="179"/>
                      <a:pt x="1" y="589"/>
                      <a:pt x="158" y="589"/>
                    </a:cubicBezTo>
                    <a:cubicBezTo>
                      <a:pt x="185" y="589"/>
                      <a:pt x="221" y="577"/>
                      <a:pt x="268" y="550"/>
                    </a:cubicBezTo>
                    <a:lnTo>
                      <a:pt x="439" y="317"/>
                    </a:lnTo>
                    <a:lnTo>
                      <a:pt x="439" y="317"/>
                    </a:lnTo>
                    <a:cubicBezTo>
                      <a:pt x="529" y="362"/>
                      <a:pt x="575" y="697"/>
                      <a:pt x="411" y="803"/>
                    </a:cubicBezTo>
                    <a:lnTo>
                      <a:pt x="411" y="803"/>
                    </a:lnTo>
                    <a:lnTo>
                      <a:pt x="718" y="628"/>
                    </a:lnTo>
                    <a:cubicBezTo>
                      <a:pt x="915" y="206"/>
                      <a:pt x="500" y="1"/>
                      <a:pt x="201" y="1"/>
                    </a:cubicBezTo>
                    <a:close/>
                    <a:moveTo>
                      <a:pt x="411" y="803"/>
                    </a:moveTo>
                    <a:lnTo>
                      <a:pt x="393" y="814"/>
                    </a:lnTo>
                    <a:cubicBezTo>
                      <a:pt x="399" y="810"/>
                      <a:pt x="405" y="807"/>
                      <a:pt x="411" y="8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1" name="Google Shape;18211;p42"/>
              <p:cNvSpPr/>
              <p:nvPr/>
            </p:nvSpPr>
            <p:spPr>
              <a:xfrm>
                <a:off x="4422800" y="1712675"/>
                <a:ext cx="32600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6" extrusionOk="0">
                    <a:moveTo>
                      <a:pt x="1211" y="1"/>
                    </a:moveTo>
                    <a:lnTo>
                      <a:pt x="621" y="1288"/>
                    </a:lnTo>
                    <a:lnTo>
                      <a:pt x="420" y="823"/>
                    </a:lnTo>
                    <a:cubicBezTo>
                      <a:pt x="420" y="1257"/>
                      <a:pt x="1" y="1319"/>
                      <a:pt x="420" y="1676"/>
                    </a:cubicBezTo>
                    <a:cubicBezTo>
                      <a:pt x="854" y="1335"/>
                      <a:pt x="1304" y="606"/>
                      <a:pt x="12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2" name="Google Shape;18212;p42"/>
              <p:cNvSpPr/>
              <p:nvPr/>
            </p:nvSpPr>
            <p:spPr>
              <a:xfrm>
                <a:off x="4377825" y="1732850"/>
                <a:ext cx="622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83" extrusionOk="0">
                    <a:moveTo>
                      <a:pt x="78" y="0"/>
                    </a:moveTo>
                    <a:lnTo>
                      <a:pt x="1" y="435"/>
                    </a:lnTo>
                    <a:lnTo>
                      <a:pt x="63" y="357"/>
                    </a:lnTo>
                    <a:lnTo>
                      <a:pt x="249" y="68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3" name="Google Shape;18213;p42"/>
              <p:cNvSpPr/>
              <p:nvPr/>
            </p:nvSpPr>
            <p:spPr>
              <a:xfrm>
                <a:off x="4367450" y="1760225"/>
                <a:ext cx="1417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00" extrusionOk="0">
                    <a:moveTo>
                      <a:pt x="382" y="1"/>
                    </a:moveTo>
                    <a:cubicBezTo>
                      <a:pt x="0" y="1"/>
                      <a:pt x="107" y="800"/>
                      <a:pt x="346" y="800"/>
                    </a:cubicBezTo>
                    <a:cubicBezTo>
                      <a:pt x="373" y="800"/>
                      <a:pt x="401" y="789"/>
                      <a:pt x="431" y="767"/>
                    </a:cubicBezTo>
                    <a:cubicBezTo>
                      <a:pt x="566" y="497"/>
                      <a:pt x="431" y="50"/>
                      <a:pt x="496" y="21"/>
                    </a:cubicBezTo>
                    <a:lnTo>
                      <a:pt x="496" y="21"/>
                    </a:lnTo>
                    <a:cubicBezTo>
                      <a:pt x="510" y="26"/>
                      <a:pt x="525" y="31"/>
                      <a:pt x="540" y="38"/>
                    </a:cubicBezTo>
                    <a:cubicBezTo>
                      <a:pt x="524" y="25"/>
                      <a:pt x="512" y="20"/>
                      <a:pt x="503" y="20"/>
                    </a:cubicBezTo>
                    <a:cubicBezTo>
                      <a:pt x="501" y="20"/>
                      <a:pt x="498" y="20"/>
                      <a:pt x="496" y="21"/>
                    </a:cubicBezTo>
                    <a:lnTo>
                      <a:pt x="496" y="21"/>
                    </a:lnTo>
                    <a:cubicBezTo>
                      <a:pt x="454" y="7"/>
                      <a:pt x="416" y="1"/>
                      <a:pt x="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4" name="Google Shape;18214;p42"/>
              <p:cNvSpPr/>
              <p:nvPr/>
            </p:nvSpPr>
            <p:spPr>
              <a:xfrm>
                <a:off x="4598825" y="1811950"/>
                <a:ext cx="225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55" extrusionOk="0">
                    <a:moveTo>
                      <a:pt x="436" y="0"/>
                    </a:moveTo>
                    <a:cubicBezTo>
                      <a:pt x="451" y="202"/>
                      <a:pt x="668" y="590"/>
                      <a:pt x="311" y="652"/>
                    </a:cubicBezTo>
                    <a:lnTo>
                      <a:pt x="79" y="481"/>
                    </a:lnTo>
                    <a:lnTo>
                      <a:pt x="79" y="481"/>
                    </a:lnTo>
                    <a:cubicBezTo>
                      <a:pt x="1" y="625"/>
                      <a:pt x="273" y="954"/>
                      <a:pt x="482" y="954"/>
                    </a:cubicBezTo>
                    <a:cubicBezTo>
                      <a:pt x="521" y="954"/>
                      <a:pt x="559" y="943"/>
                      <a:pt x="591" y="915"/>
                    </a:cubicBezTo>
                    <a:cubicBezTo>
                      <a:pt x="544" y="636"/>
                      <a:pt x="901" y="156"/>
                      <a:pt x="4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5" name="Google Shape;18215;p42"/>
              <p:cNvSpPr/>
              <p:nvPr/>
            </p:nvSpPr>
            <p:spPr>
              <a:xfrm>
                <a:off x="4625250" y="1866250"/>
                <a:ext cx="2015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874" extrusionOk="0">
                    <a:moveTo>
                      <a:pt x="334" y="0"/>
                    </a:moveTo>
                    <a:cubicBezTo>
                      <a:pt x="241" y="0"/>
                      <a:pt x="139" y="66"/>
                      <a:pt x="30" y="232"/>
                    </a:cubicBezTo>
                    <a:cubicBezTo>
                      <a:pt x="1" y="451"/>
                      <a:pt x="136" y="874"/>
                      <a:pt x="486" y="874"/>
                    </a:cubicBezTo>
                    <a:cubicBezTo>
                      <a:pt x="509" y="874"/>
                      <a:pt x="532" y="872"/>
                      <a:pt x="557" y="868"/>
                    </a:cubicBezTo>
                    <a:lnTo>
                      <a:pt x="805" y="620"/>
                    </a:lnTo>
                    <a:cubicBezTo>
                      <a:pt x="709" y="340"/>
                      <a:pt x="544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16" name="Google Shape;18216;p42"/>
            <p:cNvGrpSpPr/>
            <p:nvPr/>
          </p:nvGrpSpPr>
          <p:grpSpPr>
            <a:xfrm rot="-5022209">
              <a:off x="1722808" y="876497"/>
              <a:ext cx="3365809" cy="3626820"/>
              <a:chOff x="2883100" y="4881275"/>
              <a:chExt cx="478100" cy="500425"/>
            </a:xfrm>
          </p:grpSpPr>
          <p:sp>
            <p:nvSpPr>
              <p:cNvPr id="18217" name="Google Shape;18217;p42"/>
              <p:cNvSpPr/>
              <p:nvPr/>
            </p:nvSpPr>
            <p:spPr>
              <a:xfrm>
                <a:off x="2962975" y="4881275"/>
                <a:ext cx="398225" cy="500425"/>
              </a:xfrm>
              <a:custGeom>
                <a:avLst/>
                <a:gdLst/>
                <a:ahLst/>
                <a:cxnLst/>
                <a:rect l="l" t="t" r="r" b="b"/>
                <a:pathLst>
                  <a:path w="15929" h="20017" extrusionOk="0">
                    <a:moveTo>
                      <a:pt x="4715" y="11804"/>
                    </a:moveTo>
                    <a:cubicBezTo>
                      <a:pt x="4777" y="11866"/>
                      <a:pt x="4839" y="11913"/>
                      <a:pt x="4917" y="11959"/>
                    </a:cubicBezTo>
                    <a:lnTo>
                      <a:pt x="4808" y="11959"/>
                    </a:lnTo>
                    <a:cubicBezTo>
                      <a:pt x="4777" y="11913"/>
                      <a:pt x="4731" y="11866"/>
                      <a:pt x="4715" y="11804"/>
                    </a:cubicBezTo>
                    <a:close/>
                    <a:moveTo>
                      <a:pt x="10904" y="12393"/>
                    </a:moveTo>
                    <a:lnTo>
                      <a:pt x="10904" y="12424"/>
                    </a:lnTo>
                    <a:cubicBezTo>
                      <a:pt x="10873" y="12409"/>
                      <a:pt x="10857" y="12393"/>
                      <a:pt x="10842" y="12393"/>
                    </a:cubicBezTo>
                    <a:close/>
                    <a:moveTo>
                      <a:pt x="9233" y="0"/>
                    </a:moveTo>
                    <a:cubicBezTo>
                      <a:pt x="9161" y="0"/>
                      <a:pt x="9088" y="26"/>
                      <a:pt x="9011" y="94"/>
                    </a:cubicBezTo>
                    <a:cubicBezTo>
                      <a:pt x="8763" y="374"/>
                      <a:pt x="8655" y="870"/>
                      <a:pt x="8810" y="1304"/>
                    </a:cubicBezTo>
                    <a:cubicBezTo>
                      <a:pt x="8887" y="1459"/>
                      <a:pt x="8980" y="1568"/>
                      <a:pt x="9089" y="1645"/>
                    </a:cubicBezTo>
                    <a:cubicBezTo>
                      <a:pt x="9011" y="1785"/>
                      <a:pt x="8996" y="1955"/>
                      <a:pt x="9058" y="2157"/>
                    </a:cubicBezTo>
                    <a:cubicBezTo>
                      <a:pt x="9045" y="2158"/>
                      <a:pt x="9033" y="2159"/>
                      <a:pt x="9020" y="2159"/>
                    </a:cubicBezTo>
                    <a:cubicBezTo>
                      <a:pt x="8721" y="2159"/>
                      <a:pt x="8318" y="1856"/>
                      <a:pt x="7930" y="1856"/>
                    </a:cubicBezTo>
                    <a:cubicBezTo>
                      <a:pt x="7897" y="1856"/>
                      <a:pt x="7865" y="1858"/>
                      <a:pt x="7833" y="1862"/>
                    </a:cubicBezTo>
                    <a:cubicBezTo>
                      <a:pt x="7662" y="2266"/>
                      <a:pt x="7755" y="3088"/>
                      <a:pt x="6918" y="3119"/>
                    </a:cubicBezTo>
                    <a:cubicBezTo>
                      <a:pt x="6623" y="2721"/>
                      <a:pt x="6214" y="2686"/>
                      <a:pt x="5792" y="2686"/>
                    </a:cubicBezTo>
                    <a:cubicBezTo>
                      <a:pt x="5703" y="2686"/>
                      <a:pt x="5614" y="2688"/>
                      <a:pt x="5525" y="2688"/>
                    </a:cubicBezTo>
                    <a:cubicBezTo>
                      <a:pt x="5212" y="2688"/>
                      <a:pt x="4903" y="2669"/>
                      <a:pt x="4638" y="2498"/>
                    </a:cubicBezTo>
                    <a:lnTo>
                      <a:pt x="4638" y="2498"/>
                    </a:lnTo>
                    <a:cubicBezTo>
                      <a:pt x="3676" y="3817"/>
                      <a:pt x="5398" y="5197"/>
                      <a:pt x="4033" y="6577"/>
                    </a:cubicBezTo>
                    <a:cubicBezTo>
                      <a:pt x="3966" y="6656"/>
                      <a:pt x="3893" y="6681"/>
                      <a:pt x="3817" y="6681"/>
                    </a:cubicBezTo>
                    <a:cubicBezTo>
                      <a:pt x="3694" y="6681"/>
                      <a:pt x="3563" y="6616"/>
                      <a:pt x="3442" y="6616"/>
                    </a:cubicBezTo>
                    <a:cubicBezTo>
                      <a:pt x="3359" y="6616"/>
                      <a:pt x="3280" y="6646"/>
                      <a:pt x="3211" y="6748"/>
                    </a:cubicBezTo>
                    <a:cubicBezTo>
                      <a:pt x="3267" y="6735"/>
                      <a:pt x="3317" y="6729"/>
                      <a:pt x="3362" y="6729"/>
                    </a:cubicBezTo>
                    <a:cubicBezTo>
                      <a:pt x="3885" y="6729"/>
                      <a:pt x="3599" y="7592"/>
                      <a:pt x="4157" y="7663"/>
                    </a:cubicBezTo>
                    <a:cubicBezTo>
                      <a:pt x="4126" y="7911"/>
                      <a:pt x="3599" y="7818"/>
                      <a:pt x="3785" y="8221"/>
                    </a:cubicBezTo>
                    <a:cubicBezTo>
                      <a:pt x="3820" y="8216"/>
                      <a:pt x="3854" y="8214"/>
                      <a:pt x="3886" y="8214"/>
                    </a:cubicBezTo>
                    <a:cubicBezTo>
                      <a:pt x="4335" y="8214"/>
                      <a:pt x="4501" y="8693"/>
                      <a:pt x="4762" y="8997"/>
                    </a:cubicBezTo>
                    <a:cubicBezTo>
                      <a:pt x="4762" y="9012"/>
                      <a:pt x="4762" y="9043"/>
                      <a:pt x="4731" y="9074"/>
                    </a:cubicBezTo>
                    <a:cubicBezTo>
                      <a:pt x="4483" y="9214"/>
                      <a:pt x="4281" y="9400"/>
                      <a:pt x="4188" y="9617"/>
                    </a:cubicBezTo>
                    <a:cubicBezTo>
                      <a:pt x="4017" y="9958"/>
                      <a:pt x="4110" y="10315"/>
                      <a:pt x="4312" y="10656"/>
                    </a:cubicBezTo>
                    <a:cubicBezTo>
                      <a:pt x="4234" y="10858"/>
                      <a:pt x="4234" y="11044"/>
                      <a:pt x="4312" y="11246"/>
                    </a:cubicBezTo>
                    <a:cubicBezTo>
                      <a:pt x="4064" y="10905"/>
                      <a:pt x="3785" y="10610"/>
                      <a:pt x="3335" y="10253"/>
                    </a:cubicBezTo>
                    <a:lnTo>
                      <a:pt x="3335" y="10253"/>
                    </a:lnTo>
                    <a:cubicBezTo>
                      <a:pt x="3459" y="10625"/>
                      <a:pt x="3537" y="11494"/>
                      <a:pt x="4079" y="11866"/>
                    </a:cubicBezTo>
                    <a:cubicBezTo>
                      <a:pt x="3490" y="11494"/>
                      <a:pt x="2404" y="11122"/>
                      <a:pt x="1892" y="10408"/>
                    </a:cubicBezTo>
                    <a:lnTo>
                      <a:pt x="1892" y="10408"/>
                    </a:lnTo>
                    <a:cubicBezTo>
                      <a:pt x="2094" y="11339"/>
                      <a:pt x="3288" y="11804"/>
                      <a:pt x="3164" y="12828"/>
                    </a:cubicBezTo>
                    <a:cubicBezTo>
                      <a:pt x="3009" y="13029"/>
                      <a:pt x="2761" y="13045"/>
                      <a:pt x="2606" y="13091"/>
                    </a:cubicBezTo>
                    <a:cubicBezTo>
                      <a:pt x="2404" y="13246"/>
                      <a:pt x="2637" y="13402"/>
                      <a:pt x="2699" y="13557"/>
                    </a:cubicBezTo>
                    <a:cubicBezTo>
                      <a:pt x="2407" y="13884"/>
                      <a:pt x="2011" y="13949"/>
                      <a:pt x="1584" y="13949"/>
                    </a:cubicBezTo>
                    <a:cubicBezTo>
                      <a:pt x="1304" y="13949"/>
                      <a:pt x="1011" y="13921"/>
                      <a:pt x="725" y="13921"/>
                    </a:cubicBezTo>
                    <a:cubicBezTo>
                      <a:pt x="474" y="13921"/>
                      <a:pt x="228" y="13942"/>
                      <a:pt x="0" y="14022"/>
                    </a:cubicBezTo>
                    <a:cubicBezTo>
                      <a:pt x="47" y="14115"/>
                      <a:pt x="264" y="14208"/>
                      <a:pt x="62" y="14332"/>
                    </a:cubicBezTo>
                    <a:cubicBezTo>
                      <a:pt x="142" y="14314"/>
                      <a:pt x="221" y="14307"/>
                      <a:pt x="300" y="14307"/>
                    </a:cubicBezTo>
                    <a:cubicBezTo>
                      <a:pt x="519" y="14307"/>
                      <a:pt x="737" y="14359"/>
                      <a:pt x="951" y="14359"/>
                    </a:cubicBezTo>
                    <a:cubicBezTo>
                      <a:pt x="1112" y="14359"/>
                      <a:pt x="1272" y="14329"/>
                      <a:pt x="1427" y="14224"/>
                    </a:cubicBezTo>
                    <a:cubicBezTo>
                      <a:pt x="1582" y="14332"/>
                      <a:pt x="1830" y="14379"/>
                      <a:pt x="1784" y="14596"/>
                    </a:cubicBezTo>
                    <a:cubicBezTo>
                      <a:pt x="1618" y="14914"/>
                      <a:pt x="1398" y="14959"/>
                      <a:pt x="1163" y="14959"/>
                    </a:cubicBezTo>
                    <a:cubicBezTo>
                      <a:pt x="1070" y="14959"/>
                      <a:pt x="974" y="14952"/>
                      <a:pt x="878" y="14952"/>
                    </a:cubicBezTo>
                    <a:cubicBezTo>
                      <a:pt x="698" y="14952"/>
                      <a:pt x="519" y="14977"/>
                      <a:pt x="357" y="15123"/>
                    </a:cubicBezTo>
                    <a:cubicBezTo>
                      <a:pt x="264" y="15278"/>
                      <a:pt x="311" y="15480"/>
                      <a:pt x="419" y="15619"/>
                    </a:cubicBezTo>
                    <a:cubicBezTo>
                      <a:pt x="513" y="15649"/>
                      <a:pt x="602" y="15660"/>
                      <a:pt x="686" y="15660"/>
                    </a:cubicBezTo>
                    <a:cubicBezTo>
                      <a:pt x="991" y="15660"/>
                      <a:pt x="1248" y="15510"/>
                      <a:pt x="1571" y="15510"/>
                    </a:cubicBezTo>
                    <a:cubicBezTo>
                      <a:pt x="1629" y="15510"/>
                      <a:pt x="1690" y="15515"/>
                      <a:pt x="1753" y="15526"/>
                    </a:cubicBezTo>
                    <a:cubicBezTo>
                      <a:pt x="2482" y="15573"/>
                      <a:pt x="2482" y="16503"/>
                      <a:pt x="3180" y="16581"/>
                    </a:cubicBezTo>
                    <a:cubicBezTo>
                      <a:pt x="3234" y="16603"/>
                      <a:pt x="3303" y="16617"/>
                      <a:pt x="3371" y="16617"/>
                    </a:cubicBezTo>
                    <a:cubicBezTo>
                      <a:pt x="3499" y="16617"/>
                      <a:pt x="3625" y="16567"/>
                      <a:pt x="3645" y="16426"/>
                    </a:cubicBezTo>
                    <a:cubicBezTo>
                      <a:pt x="4219" y="16519"/>
                      <a:pt x="4777" y="16690"/>
                      <a:pt x="5087" y="17201"/>
                    </a:cubicBezTo>
                    <a:cubicBezTo>
                      <a:pt x="5087" y="17512"/>
                      <a:pt x="4932" y="17822"/>
                      <a:pt x="5041" y="18225"/>
                    </a:cubicBezTo>
                    <a:cubicBezTo>
                      <a:pt x="5041" y="18354"/>
                      <a:pt x="5149" y="18527"/>
                      <a:pt x="5301" y="18527"/>
                    </a:cubicBezTo>
                    <a:cubicBezTo>
                      <a:pt x="5332" y="18527"/>
                      <a:pt x="5364" y="18520"/>
                      <a:pt x="5398" y="18504"/>
                    </a:cubicBezTo>
                    <a:cubicBezTo>
                      <a:pt x="5584" y="18287"/>
                      <a:pt x="5460" y="17915"/>
                      <a:pt x="5336" y="17667"/>
                    </a:cubicBezTo>
                    <a:lnTo>
                      <a:pt x="5336" y="17667"/>
                    </a:lnTo>
                    <a:cubicBezTo>
                      <a:pt x="5770" y="17698"/>
                      <a:pt x="6313" y="18132"/>
                      <a:pt x="6700" y="18473"/>
                    </a:cubicBezTo>
                    <a:cubicBezTo>
                      <a:pt x="6700" y="19156"/>
                      <a:pt x="5801" y="18985"/>
                      <a:pt x="5491" y="19450"/>
                    </a:cubicBezTo>
                    <a:cubicBezTo>
                      <a:pt x="5565" y="19474"/>
                      <a:pt x="5639" y="19484"/>
                      <a:pt x="5714" y="19484"/>
                    </a:cubicBezTo>
                    <a:cubicBezTo>
                      <a:pt x="6152" y="19484"/>
                      <a:pt x="6604" y="19140"/>
                      <a:pt x="7043" y="19140"/>
                    </a:cubicBezTo>
                    <a:cubicBezTo>
                      <a:pt x="7221" y="19140"/>
                      <a:pt x="7397" y="19197"/>
                      <a:pt x="7569" y="19357"/>
                    </a:cubicBezTo>
                    <a:cubicBezTo>
                      <a:pt x="7941" y="19698"/>
                      <a:pt x="7212" y="19698"/>
                      <a:pt x="7367" y="20009"/>
                    </a:cubicBezTo>
                    <a:cubicBezTo>
                      <a:pt x="7393" y="20014"/>
                      <a:pt x="7418" y="20017"/>
                      <a:pt x="7442" y="20017"/>
                    </a:cubicBezTo>
                    <a:cubicBezTo>
                      <a:pt x="7689" y="20017"/>
                      <a:pt x="7900" y="19759"/>
                      <a:pt x="8112" y="19745"/>
                    </a:cubicBezTo>
                    <a:cubicBezTo>
                      <a:pt x="8158" y="19760"/>
                      <a:pt x="8206" y="19765"/>
                      <a:pt x="8255" y="19765"/>
                    </a:cubicBezTo>
                    <a:cubicBezTo>
                      <a:pt x="8422" y="19765"/>
                      <a:pt x="8601" y="19699"/>
                      <a:pt x="8740" y="19699"/>
                    </a:cubicBezTo>
                    <a:cubicBezTo>
                      <a:pt x="8863" y="19699"/>
                      <a:pt x="8955" y="19751"/>
                      <a:pt x="8980" y="19947"/>
                    </a:cubicBezTo>
                    <a:cubicBezTo>
                      <a:pt x="10004" y="19683"/>
                      <a:pt x="11152" y="19993"/>
                      <a:pt x="11943" y="18985"/>
                    </a:cubicBezTo>
                    <a:cubicBezTo>
                      <a:pt x="11965" y="18987"/>
                      <a:pt x="11987" y="18988"/>
                      <a:pt x="12009" y="18988"/>
                    </a:cubicBezTo>
                    <a:cubicBezTo>
                      <a:pt x="12636" y="18988"/>
                      <a:pt x="12790" y="18137"/>
                      <a:pt x="13075" y="17837"/>
                    </a:cubicBezTo>
                    <a:cubicBezTo>
                      <a:pt x="13447" y="17217"/>
                      <a:pt x="13447" y="16566"/>
                      <a:pt x="13323" y="15899"/>
                    </a:cubicBezTo>
                    <a:cubicBezTo>
                      <a:pt x="13943" y="15650"/>
                      <a:pt x="14564" y="15433"/>
                      <a:pt x="14998" y="14937"/>
                    </a:cubicBezTo>
                    <a:cubicBezTo>
                      <a:pt x="15665" y="13882"/>
                      <a:pt x="15929" y="12781"/>
                      <a:pt x="15308" y="11758"/>
                    </a:cubicBezTo>
                    <a:cubicBezTo>
                      <a:pt x="15271" y="11483"/>
                      <a:pt x="15117" y="11418"/>
                      <a:pt x="14930" y="11418"/>
                    </a:cubicBezTo>
                    <a:cubicBezTo>
                      <a:pt x="14762" y="11418"/>
                      <a:pt x="14568" y="11471"/>
                      <a:pt x="14410" y="11471"/>
                    </a:cubicBezTo>
                    <a:cubicBezTo>
                      <a:pt x="14377" y="11471"/>
                      <a:pt x="14345" y="11468"/>
                      <a:pt x="14316" y="11463"/>
                    </a:cubicBezTo>
                    <a:cubicBezTo>
                      <a:pt x="14309" y="11463"/>
                      <a:pt x="14302" y="11463"/>
                      <a:pt x="14296" y="11463"/>
                    </a:cubicBezTo>
                    <a:cubicBezTo>
                      <a:pt x="13328" y="11463"/>
                      <a:pt x="13678" y="10327"/>
                      <a:pt x="13478" y="9757"/>
                    </a:cubicBezTo>
                    <a:cubicBezTo>
                      <a:pt x="13421" y="9566"/>
                      <a:pt x="13258" y="9463"/>
                      <a:pt x="13079" y="9463"/>
                    </a:cubicBezTo>
                    <a:cubicBezTo>
                      <a:pt x="12968" y="9463"/>
                      <a:pt x="12850" y="9503"/>
                      <a:pt x="12749" y="9586"/>
                    </a:cubicBezTo>
                    <a:cubicBezTo>
                      <a:pt x="11865" y="10238"/>
                      <a:pt x="13059" y="11556"/>
                      <a:pt x="12005" y="11804"/>
                    </a:cubicBezTo>
                    <a:cubicBezTo>
                      <a:pt x="11989" y="11773"/>
                      <a:pt x="11974" y="11758"/>
                      <a:pt x="11943" y="11711"/>
                    </a:cubicBezTo>
                    <a:cubicBezTo>
                      <a:pt x="11989" y="11618"/>
                      <a:pt x="12005" y="11525"/>
                      <a:pt x="12005" y="11416"/>
                    </a:cubicBezTo>
                    <a:cubicBezTo>
                      <a:pt x="11974" y="11137"/>
                      <a:pt x="12098" y="10827"/>
                      <a:pt x="11741" y="10672"/>
                    </a:cubicBezTo>
                    <a:cubicBezTo>
                      <a:pt x="11664" y="10517"/>
                      <a:pt x="11586" y="10393"/>
                      <a:pt x="11477" y="10315"/>
                    </a:cubicBezTo>
                    <a:cubicBezTo>
                      <a:pt x="11431" y="10067"/>
                      <a:pt x="11384" y="9819"/>
                      <a:pt x="11322" y="9540"/>
                    </a:cubicBezTo>
                    <a:cubicBezTo>
                      <a:pt x="11664" y="8780"/>
                      <a:pt x="11369" y="7896"/>
                      <a:pt x="11912" y="7151"/>
                    </a:cubicBezTo>
                    <a:cubicBezTo>
                      <a:pt x="12253" y="6639"/>
                      <a:pt x="12935" y="6608"/>
                      <a:pt x="13447" y="6422"/>
                    </a:cubicBezTo>
                    <a:cubicBezTo>
                      <a:pt x="13385" y="5724"/>
                      <a:pt x="14471" y="5802"/>
                      <a:pt x="14378" y="5181"/>
                    </a:cubicBezTo>
                    <a:lnTo>
                      <a:pt x="14378" y="5181"/>
                    </a:lnTo>
                    <a:cubicBezTo>
                      <a:pt x="14274" y="5265"/>
                      <a:pt x="14183" y="5294"/>
                      <a:pt x="14099" y="5294"/>
                    </a:cubicBezTo>
                    <a:cubicBezTo>
                      <a:pt x="13887" y="5294"/>
                      <a:pt x="13718" y="5108"/>
                      <a:pt x="13486" y="5108"/>
                    </a:cubicBezTo>
                    <a:cubicBezTo>
                      <a:pt x="13396" y="5108"/>
                      <a:pt x="13297" y="5135"/>
                      <a:pt x="13183" y="5213"/>
                    </a:cubicBezTo>
                    <a:cubicBezTo>
                      <a:pt x="12842" y="5709"/>
                      <a:pt x="12377" y="5972"/>
                      <a:pt x="11710" y="6143"/>
                    </a:cubicBezTo>
                    <a:cubicBezTo>
                      <a:pt x="11657" y="6155"/>
                      <a:pt x="11609" y="6161"/>
                      <a:pt x="11564" y="6161"/>
                    </a:cubicBezTo>
                    <a:cubicBezTo>
                      <a:pt x="11098" y="6161"/>
                      <a:pt x="11054" y="5543"/>
                      <a:pt x="10842" y="5275"/>
                    </a:cubicBezTo>
                    <a:cubicBezTo>
                      <a:pt x="10935" y="4018"/>
                      <a:pt x="10221" y="2871"/>
                      <a:pt x="9818" y="1754"/>
                    </a:cubicBezTo>
                    <a:cubicBezTo>
                      <a:pt x="9833" y="1754"/>
                      <a:pt x="9849" y="1754"/>
                      <a:pt x="9895" y="1723"/>
                    </a:cubicBezTo>
                    <a:cubicBezTo>
                      <a:pt x="10299" y="1413"/>
                      <a:pt x="10454" y="544"/>
                      <a:pt x="9895" y="218"/>
                    </a:cubicBezTo>
                    <a:cubicBezTo>
                      <a:pt x="9885" y="220"/>
                      <a:pt x="9874" y="220"/>
                      <a:pt x="9863" y="220"/>
                    </a:cubicBezTo>
                    <a:cubicBezTo>
                      <a:pt x="9642" y="220"/>
                      <a:pt x="9444" y="0"/>
                      <a:pt x="92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8" name="Google Shape;18218;p42"/>
              <p:cNvSpPr/>
              <p:nvPr/>
            </p:nvSpPr>
            <p:spPr>
              <a:xfrm>
                <a:off x="3014550" y="4883625"/>
                <a:ext cx="31025" cy="25225"/>
              </a:xfrm>
              <a:custGeom>
                <a:avLst/>
                <a:gdLst/>
                <a:ahLst/>
                <a:cxnLst/>
                <a:rect l="l" t="t" r="r" b="b"/>
                <a:pathLst>
                  <a:path w="1241" h="1009" extrusionOk="0">
                    <a:moveTo>
                      <a:pt x="537" y="1"/>
                    </a:moveTo>
                    <a:cubicBezTo>
                      <a:pt x="352" y="1"/>
                      <a:pt x="165" y="70"/>
                      <a:pt x="16" y="140"/>
                    </a:cubicBezTo>
                    <a:cubicBezTo>
                      <a:pt x="0" y="419"/>
                      <a:pt x="186" y="590"/>
                      <a:pt x="372" y="822"/>
                    </a:cubicBezTo>
                    <a:cubicBezTo>
                      <a:pt x="558" y="977"/>
                      <a:pt x="791" y="1008"/>
                      <a:pt x="993" y="1008"/>
                    </a:cubicBezTo>
                    <a:cubicBezTo>
                      <a:pt x="1179" y="915"/>
                      <a:pt x="1241" y="745"/>
                      <a:pt x="1194" y="512"/>
                    </a:cubicBezTo>
                    <a:cubicBezTo>
                      <a:pt x="1148" y="295"/>
                      <a:pt x="1008" y="233"/>
                      <a:pt x="838" y="78"/>
                    </a:cubicBezTo>
                    <a:cubicBezTo>
                      <a:pt x="743" y="22"/>
                      <a:pt x="641" y="1"/>
                      <a:pt x="5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9" name="Google Shape;18219;p42"/>
              <p:cNvSpPr/>
              <p:nvPr/>
            </p:nvSpPr>
            <p:spPr>
              <a:xfrm>
                <a:off x="2938550" y="4987925"/>
                <a:ext cx="51575" cy="43175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1727" extrusionOk="0">
                    <a:moveTo>
                      <a:pt x="1396" y="0"/>
                    </a:moveTo>
                    <a:cubicBezTo>
                      <a:pt x="931" y="62"/>
                      <a:pt x="341" y="202"/>
                      <a:pt x="0" y="590"/>
                    </a:cubicBezTo>
                    <a:cubicBezTo>
                      <a:pt x="266" y="1137"/>
                      <a:pt x="758" y="1726"/>
                      <a:pt x="1448" y="1726"/>
                    </a:cubicBezTo>
                    <a:cubicBezTo>
                      <a:pt x="1482" y="1726"/>
                      <a:pt x="1516" y="1725"/>
                      <a:pt x="1551" y="1722"/>
                    </a:cubicBezTo>
                    <a:cubicBezTo>
                      <a:pt x="2063" y="1629"/>
                      <a:pt x="2016" y="1148"/>
                      <a:pt x="2016" y="683"/>
                    </a:cubicBezTo>
                    <a:cubicBezTo>
                      <a:pt x="1908" y="435"/>
                      <a:pt x="1660" y="93"/>
                      <a:pt x="13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0" name="Google Shape;18220;p42"/>
              <p:cNvSpPr/>
              <p:nvPr/>
            </p:nvSpPr>
            <p:spPr>
              <a:xfrm>
                <a:off x="2883100" y="5084200"/>
                <a:ext cx="123325" cy="49600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1984" extrusionOk="0">
                    <a:moveTo>
                      <a:pt x="590" y="0"/>
                    </a:moveTo>
                    <a:cubicBezTo>
                      <a:pt x="500" y="0"/>
                      <a:pt x="411" y="21"/>
                      <a:pt x="326" y="89"/>
                    </a:cubicBezTo>
                    <a:cubicBezTo>
                      <a:pt x="0" y="244"/>
                      <a:pt x="388" y="399"/>
                      <a:pt x="373" y="632"/>
                    </a:cubicBezTo>
                    <a:cubicBezTo>
                      <a:pt x="1458" y="1128"/>
                      <a:pt x="2497" y="1593"/>
                      <a:pt x="3769" y="1640"/>
                    </a:cubicBezTo>
                    <a:cubicBezTo>
                      <a:pt x="3910" y="1750"/>
                      <a:pt x="4245" y="1984"/>
                      <a:pt x="4515" y="1984"/>
                    </a:cubicBezTo>
                    <a:cubicBezTo>
                      <a:pt x="4662" y="1984"/>
                      <a:pt x="4789" y="1914"/>
                      <a:pt x="4855" y="1717"/>
                    </a:cubicBezTo>
                    <a:cubicBezTo>
                      <a:pt x="4932" y="1237"/>
                      <a:pt x="4436" y="1252"/>
                      <a:pt x="4172" y="1159"/>
                    </a:cubicBezTo>
                    <a:cubicBezTo>
                      <a:pt x="3102" y="973"/>
                      <a:pt x="2079" y="399"/>
                      <a:pt x="1055" y="42"/>
                    </a:cubicBezTo>
                    <a:cubicBezTo>
                      <a:pt x="1035" y="45"/>
                      <a:pt x="1014" y="46"/>
                      <a:pt x="993" y="46"/>
                    </a:cubicBezTo>
                    <a:cubicBezTo>
                      <a:pt x="863" y="46"/>
                      <a:pt x="726" y="0"/>
                      <a:pt x="5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1" name="Google Shape;18221;p42"/>
              <p:cNvSpPr/>
              <p:nvPr/>
            </p:nvSpPr>
            <p:spPr>
              <a:xfrm>
                <a:off x="3328600" y="5081375"/>
                <a:ext cx="27175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862" extrusionOk="0">
                    <a:moveTo>
                      <a:pt x="342" y="0"/>
                    </a:moveTo>
                    <a:cubicBezTo>
                      <a:pt x="265" y="78"/>
                      <a:pt x="249" y="31"/>
                      <a:pt x="140" y="233"/>
                    </a:cubicBezTo>
                    <a:cubicBezTo>
                      <a:pt x="1" y="497"/>
                      <a:pt x="78" y="512"/>
                      <a:pt x="1" y="729"/>
                    </a:cubicBezTo>
                    <a:cubicBezTo>
                      <a:pt x="92" y="796"/>
                      <a:pt x="183" y="862"/>
                      <a:pt x="303" y="862"/>
                    </a:cubicBezTo>
                    <a:cubicBezTo>
                      <a:pt x="407" y="862"/>
                      <a:pt x="533" y="812"/>
                      <a:pt x="699" y="667"/>
                    </a:cubicBezTo>
                    <a:cubicBezTo>
                      <a:pt x="706" y="713"/>
                      <a:pt x="725" y="789"/>
                      <a:pt x="769" y="789"/>
                    </a:cubicBezTo>
                    <a:cubicBezTo>
                      <a:pt x="813" y="789"/>
                      <a:pt x="884" y="709"/>
                      <a:pt x="993" y="434"/>
                    </a:cubicBezTo>
                    <a:cubicBezTo>
                      <a:pt x="1087" y="155"/>
                      <a:pt x="1074" y="99"/>
                      <a:pt x="1035" y="99"/>
                    </a:cubicBezTo>
                    <a:cubicBezTo>
                      <a:pt x="1009" y="99"/>
                      <a:pt x="972" y="124"/>
                      <a:pt x="947" y="124"/>
                    </a:cubicBezTo>
                    <a:cubicBezTo>
                      <a:pt x="888" y="157"/>
                      <a:pt x="835" y="170"/>
                      <a:pt x="786" y="170"/>
                    </a:cubicBezTo>
                    <a:cubicBezTo>
                      <a:pt x="628" y="170"/>
                      <a:pt x="508" y="36"/>
                      <a:pt x="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224" name="Google Shape;18224;p42"/>
          <p:cNvGrpSpPr/>
          <p:nvPr/>
        </p:nvGrpSpPr>
        <p:grpSpPr>
          <a:xfrm>
            <a:off x="-916452" y="1192430"/>
            <a:ext cx="4517762" cy="4309897"/>
            <a:chOff x="-3835252" y="1222280"/>
            <a:chExt cx="4517762" cy="4309897"/>
          </a:xfrm>
        </p:grpSpPr>
        <p:grpSp>
          <p:nvGrpSpPr>
            <p:cNvPr id="18225" name="Google Shape;18225;p42"/>
            <p:cNvGrpSpPr/>
            <p:nvPr/>
          </p:nvGrpSpPr>
          <p:grpSpPr>
            <a:xfrm rot="2210759" flipH="1">
              <a:off x="-2963215" y="2351876"/>
              <a:ext cx="2365792" cy="2268981"/>
              <a:chOff x="2296425" y="3864375"/>
              <a:chExt cx="525400" cy="503900"/>
            </a:xfrm>
          </p:grpSpPr>
          <p:sp>
            <p:nvSpPr>
              <p:cNvPr id="18226" name="Google Shape;18226;p42"/>
              <p:cNvSpPr/>
              <p:nvPr/>
            </p:nvSpPr>
            <p:spPr>
              <a:xfrm>
                <a:off x="2296425" y="4212175"/>
                <a:ext cx="153875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6155" h="6244" extrusionOk="0">
                    <a:moveTo>
                      <a:pt x="4467" y="0"/>
                    </a:moveTo>
                    <a:lnTo>
                      <a:pt x="2226" y="971"/>
                    </a:lnTo>
                    <a:lnTo>
                      <a:pt x="2196" y="1001"/>
                    </a:lnTo>
                    <a:lnTo>
                      <a:pt x="1" y="6004"/>
                    </a:lnTo>
                    <a:lnTo>
                      <a:pt x="31" y="6079"/>
                    </a:lnTo>
                    <a:lnTo>
                      <a:pt x="105" y="6079"/>
                    </a:lnTo>
                    <a:lnTo>
                      <a:pt x="2749" y="3436"/>
                    </a:lnTo>
                    <a:lnTo>
                      <a:pt x="2749" y="3361"/>
                    </a:lnTo>
                    <a:cubicBezTo>
                      <a:pt x="2585" y="3107"/>
                      <a:pt x="2600" y="2763"/>
                      <a:pt x="2824" y="2554"/>
                    </a:cubicBezTo>
                    <a:cubicBezTo>
                      <a:pt x="2943" y="2435"/>
                      <a:pt x="3107" y="2375"/>
                      <a:pt x="3272" y="2375"/>
                    </a:cubicBezTo>
                    <a:cubicBezTo>
                      <a:pt x="3436" y="2375"/>
                      <a:pt x="3600" y="2435"/>
                      <a:pt x="3720" y="2554"/>
                    </a:cubicBezTo>
                    <a:cubicBezTo>
                      <a:pt x="3959" y="2793"/>
                      <a:pt x="3959" y="3211"/>
                      <a:pt x="3720" y="3450"/>
                    </a:cubicBezTo>
                    <a:cubicBezTo>
                      <a:pt x="3612" y="3567"/>
                      <a:pt x="3452" y="3628"/>
                      <a:pt x="3291" y="3628"/>
                    </a:cubicBezTo>
                    <a:cubicBezTo>
                      <a:pt x="3163" y="3628"/>
                      <a:pt x="3034" y="3590"/>
                      <a:pt x="2928" y="3510"/>
                    </a:cubicBezTo>
                    <a:lnTo>
                      <a:pt x="2854" y="3510"/>
                    </a:lnTo>
                    <a:lnTo>
                      <a:pt x="195" y="6154"/>
                    </a:lnTo>
                    <a:lnTo>
                      <a:pt x="195" y="6229"/>
                    </a:lnTo>
                    <a:lnTo>
                      <a:pt x="270" y="6243"/>
                    </a:lnTo>
                    <a:lnTo>
                      <a:pt x="5273" y="4063"/>
                    </a:lnTo>
                    <a:lnTo>
                      <a:pt x="5303" y="4033"/>
                    </a:lnTo>
                    <a:lnTo>
                      <a:pt x="6154" y="1673"/>
                    </a:lnTo>
                    <a:lnTo>
                      <a:pt x="6124" y="1613"/>
                    </a:lnTo>
                    <a:lnTo>
                      <a:pt x="4526" y="15"/>
                    </a:lnTo>
                    <a:lnTo>
                      <a:pt x="446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7" name="Google Shape;18227;p42"/>
              <p:cNvSpPr/>
              <p:nvPr/>
            </p:nvSpPr>
            <p:spPr>
              <a:xfrm>
                <a:off x="2508900" y="3864375"/>
                <a:ext cx="312925" cy="292550"/>
              </a:xfrm>
              <a:custGeom>
                <a:avLst/>
                <a:gdLst/>
                <a:ahLst/>
                <a:cxnLst/>
                <a:rect l="l" t="t" r="r" b="b"/>
                <a:pathLst>
                  <a:path w="12517" h="11702" extrusionOk="0">
                    <a:moveTo>
                      <a:pt x="11270" y="1"/>
                    </a:moveTo>
                    <a:cubicBezTo>
                      <a:pt x="9642" y="1"/>
                      <a:pt x="3947" y="4429"/>
                      <a:pt x="0" y="8267"/>
                    </a:cubicBezTo>
                    <a:lnTo>
                      <a:pt x="3435" y="11702"/>
                    </a:lnTo>
                    <a:cubicBezTo>
                      <a:pt x="7618" y="7385"/>
                      <a:pt x="12516" y="1023"/>
                      <a:pt x="11605" y="112"/>
                    </a:cubicBezTo>
                    <a:cubicBezTo>
                      <a:pt x="11529" y="36"/>
                      <a:pt x="11416" y="1"/>
                      <a:pt x="112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8" name="Google Shape;18228;p42"/>
              <p:cNvSpPr/>
              <p:nvPr/>
            </p:nvSpPr>
            <p:spPr>
              <a:xfrm>
                <a:off x="2396500" y="4133000"/>
                <a:ext cx="135950" cy="116625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665" extrusionOk="0">
                    <a:moveTo>
                      <a:pt x="2136" y="1"/>
                    </a:moveTo>
                    <a:cubicBezTo>
                      <a:pt x="1" y="2570"/>
                      <a:pt x="837" y="3033"/>
                      <a:pt x="1629" y="3810"/>
                    </a:cubicBezTo>
                    <a:cubicBezTo>
                      <a:pt x="2040" y="4229"/>
                      <a:pt x="2368" y="4665"/>
                      <a:pt x="2964" y="4665"/>
                    </a:cubicBezTo>
                    <a:cubicBezTo>
                      <a:pt x="3494" y="4665"/>
                      <a:pt x="4236" y="4321"/>
                      <a:pt x="5437" y="3317"/>
                    </a:cubicBezTo>
                    <a:lnTo>
                      <a:pt x="213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9" name="Google Shape;18229;p42"/>
              <p:cNvSpPr/>
              <p:nvPr/>
            </p:nvSpPr>
            <p:spPr>
              <a:xfrm>
                <a:off x="2449900" y="4109475"/>
                <a:ext cx="106450" cy="106450"/>
              </a:xfrm>
              <a:custGeom>
                <a:avLst/>
                <a:gdLst/>
                <a:ahLst/>
                <a:cxnLst/>
                <a:rect l="l" t="t" r="r" b="b"/>
                <a:pathLst>
                  <a:path w="4258" h="4258" extrusionOk="0">
                    <a:moveTo>
                      <a:pt x="837" y="1"/>
                    </a:moveTo>
                    <a:cubicBezTo>
                      <a:pt x="523" y="330"/>
                      <a:pt x="239" y="643"/>
                      <a:pt x="0" y="942"/>
                    </a:cubicBezTo>
                    <a:lnTo>
                      <a:pt x="3301" y="4258"/>
                    </a:lnTo>
                    <a:cubicBezTo>
                      <a:pt x="3585" y="4004"/>
                      <a:pt x="3899" y="3735"/>
                      <a:pt x="4257" y="3406"/>
                    </a:cubicBezTo>
                    <a:lnTo>
                      <a:pt x="83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0" name="Google Shape;18230;p42"/>
              <p:cNvSpPr/>
              <p:nvPr/>
            </p:nvSpPr>
            <p:spPr>
              <a:xfrm>
                <a:off x="2470800" y="4071025"/>
                <a:ext cx="124000" cy="123625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4945" extrusionOk="0">
                    <a:moveTo>
                      <a:pt x="1524" y="1"/>
                    </a:moveTo>
                    <a:cubicBezTo>
                      <a:pt x="1330" y="195"/>
                      <a:pt x="1136" y="389"/>
                      <a:pt x="957" y="583"/>
                    </a:cubicBezTo>
                    <a:cubicBezTo>
                      <a:pt x="598" y="912"/>
                      <a:pt x="285" y="1240"/>
                      <a:pt x="1" y="1539"/>
                    </a:cubicBezTo>
                    <a:lnTo>
                      <a:pt x="3421" y="4944"/>
                    </a:lnTo>
                    <a:cubicBezTo>
                      <a:pt x="3720" y="4675"/>
                      <a:pt x="4033" y="4347"/>
                      <a:pt x="4392" y="4018"/>
                    </a:cubicBezTo>
                    <a:cubicBezTo>
                      <a:pt x="4571" y="3824"/>
                      <a:pt x="4765" y="3615"/>
                      <a:pt x="4959" y="3436"/>
                    </a:cubicBezTo>
                    <a:lnTo>
                      <a:pt x="152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31" name="Google Shape;18231;p42"/>
            <p:cNvGrpSpPr/>
            <p:nvPr/>
          </p:nvGrpSpPr>
          <p:grpSpPr>
            <a:xfrm rot="-8527916" flipH="1">
              <a:off x="-3093236" y="1757233"/>
              <a:ext cx="3033730" cy="3239991"/>
              <a:chOff x="1465350" y="188825"/>
              <a:chExt cx="4635900" cy="5180225"/>
            </a:xfrm>
          </p:grpSpPr>
          <p:sp>
            <p:nvSpPr>
              <p:cNvPr id="18232" name="Google Shape;18232;p42"/>
              <p:cNvSpPr/>
              <p:nvPr/>
            </p:nvSpPr>
            <p:spPr>
              <a:xfrm>
                <a:off x="2887750" y="2516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3" name="Google Shape;18233;p42"/>
              <p:cNvSpPr/>
              <p:nvPr/>
            </p:nvSpPr>
            <p:spPr>
              <a:xfrm>
                <a:off x="2967850" y="2487250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0" y="1"/>
                    </a:moveTo>
                    <a:cubicBezTo>
                      <a:pt x="0" y="42"/>
                      <a:pt x="0" y="42"/>
                      <a:pt x="0" y="1"/>
                    </a:cubicBezTo>
                    <a:cubicBezTo>
                      <a:pt x="0" y="42"/>
                      <a:pt x="0" y="42"/>
                      <a:pt x="0" y="1"/>
                    </a:cubicBezTo>
                    <a:cubicBezTo>
                      <a:pt x="0" y="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4" name="Google Shape;18234;p42"/>
              <p:cNvSpPr/>
              <p:nvPr/>
            </p:nvSpPr>
            <p:spPr>
              <a:xfrm>
                <a:off x="4030800" y="2605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5" name="Google Shape;18235;p42"/>
              <p:cNvSpPr/>
              <p:nvPr/>
            </p:nvSpPr>
            <p:spPr>
              <a:xfrm>
                <a:off x="4510400" y="1741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cubicBezTo>
                      <a:pt x="42" y="0"/>
                      <a:pt x="1" y="0"/>
                      <a:pt x="42" y="0"/>
                    </a:cubicBezTo>
                    <a:cubicBezTo>
                      <a:pt x="1" y="0"/>
                      <a:pt x="1" y="0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6" name="Google Shape;18236;p42"/>
              <p:cNvSpPr/>
              <p:nvPr/>
            </p:nvSpPr>
            <p:spPr>
              <a:xfrm>
                <a:off x="4583325" y="1870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7" name="Google Shape;18237;p42"/>
              <p:cNvSpPr/>
              <p:nvPr/>
            </p:nvSpPr>
            <p:spPr>
              <a:xfrm>
                <a:off x="4025650" y="3165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8" name="Google Shape;18238;p42"/>
              <p:cNvSpPr/>
              <p:nvPr/>
            </p:nvSpPr>
            <p:spPr>
              <a:xfrm>
                <a:off x="3220500" y="15886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42"/>
                    </a:moveTo>
                    <a:cubicBezTo>
                      <a:pt x="41" y="42"/>
                      <a:pt x="0" y="42"/>
                      <a:pt x="41" y="42"/>
                    </a:cubicBezTo>
                    <a:cubicBezTo>
                      <a:pt x="0" y="0"/>
                      <a:pt x="0" y="0"/>
                      <a:pt x="4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9" name="Google Shape;18239;p42"/>
              <p:cNvSpPr/>
              <p:nvPr/>
            </p:nvSpPr>
            <p:spPr>
              <a:xfrm>
                <a:off x="3024325" y="450700"/>
                <a:ext cx="257800" cy="95550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3822" extrusionOk="0">
                    <a:moveTo>
                      <a:pt x="3575" y="2712"/>
                    </a:moveTo>
                    <a:cubicBezTo>
                      <a:pt x="4725" y="2383"/>
                      <a:pt x="5423" y="2178"/>
                      <a:pt x="6245" y="1931"/>
                    </a:cubicBezTo>
                    <a:cubicBezTo>
                      <a:pt x="6450" y="2219"/>
                      <a:pt x="6656" y="2589"/>
                      <a:pt x="6861" y="2958"/>
                    </a:cubicBezTo>
                    <a:cubicBezTo>
                      <a:pt x="7313" y="2999"/>
                      <a:pt x="7806" y="2999"/>
                      <a:pt x="8299" y="3041"/>
                    </a:cubicBezTo>
                    <a:cubicBezTo>
                      <a:pt x="8340" y="3328"/>
                      <a:pt x="8381" y="3575"/>
                      <a:pt x="8381" y="3821"/>
                    </a:cubicBezTo>
                    <a:lnTo>
                      <a:pt x="8710" y="3821"/>
                    </a:lnTo>
                    <a:cubicBezTo>
                      <a:pt x="8751" y="3451"/>
                      <a:pt x="8915" y="3041"/>
                      <a:pt x="8874" y="2712"/>
                    </a:cubicBezTo>
                    <a:cubicBezTo>
                      <a:pt x="8751" y="2219"/>
                      <a:pt x="9038" y="1972"/>
                      <a:pt x="9572" y="1890"/>
                    </a:cubicBezTo>
                    <a:cubicBezTo>
                      <a:pt x="9778" y="1808"/>
                      <a:pt x="9983" y="1767"/>
                      <a:pt x="10312" y="1726"/>
                    </a:cubicBezTo>
                    <a:cubicBezTo>
                      <a:pt x="9655" y="1192"/>
                      <a:pt x="9737" y="740"/>
                      <a:pt x="10065" y="288"/>
                    </a:cubicBezTo>
                    <a:cubicBezTo>
                      <a:pt x="10106" y="206"/>
                      <a:pt x="10065" y="124"/>
                      <a:pt x="9983" y="1"/>
                    </a:cubicBezTo>
                    <a:lnTo>
                      <a:pt x="5998" y="1"/>
                    </a:lnTo>
                    <a:cubicBezTo>
                      <a:pt x="5834" y="124"/>
                      <a:pt x="5629" y="206"/>
                      <a:pt x="5464" y="288"/>
                    </a:cubicBezTo>
                    <a:cubicBezTo>
                      <a:pt x="5013" y="494"/>
                      <a:pt x="4971" y="288"/>
                      <a:pt x="4930" y="1"/>
                    </a:cubicBezTo>
                    <a:lnTo>
                      <a:pt x="83" y="1"/>
                    </a:lnTo>
                    <a:cubicBezTo>
                      <a:pt x="42" y="288"/>
                      <a:pt x="42" y="535"/>
                      <a:pt x="1" y="781"/>
                    </a:cubicBezTo>
                    <a:cubicBezTo>
                      <a:pt x="1028" y="904"/>
                      <a:pt x="1973" y="781"/>
                      <a:pt x="2671" y="1110"/>
                    </a:cubicBezTo>
                    <a:cubicBezTo>
                      <a:pt x="3369" y="1274"/>
                      <a:pt x="4437" y="1685"/>
                      <a:pt x="3575" y="2712"/>
                    </a:cubicBezTo>
                    <a:close/>
                    <a:moveTo>
                      <a:pt x="8094" y="1151"/>
                    </a:moveTo>
                    <a:cubicBezTo>
                      <a:pt x="8135" y="1151"/>
                      <a:pt x="8176" y="1274"/>
                      <a:pt x="8176" y="1274"/>
                    </a:cubicBezTo>
                    <a:cubicBezTo>
                      <a:pt x="8176" y="1315"/>
                      <a:pt x="8094" y="1356"/>
                      <a:pt x="8052" y="1438"/>
                    </a:cubicBezTo>
                    <a:cubicBezTo>
                      <a:pt x="7970" y="1397"/>
                      <a:pt x="7888" y="1356"/>
                      <a:pt x="7765" y="1274"/>
                    </a:cubicBezTo>
                    <a:cubicBezTo>
                      <a:pt x="7929" y="1192"/>
                      <a:pt x="8011" y="1151"/>
                      <a:pt x="8094" y="1151"/>
                    </a:cubicBezTo>
                    <a:close/>
                    <a:moveTo>
                      <a:pt x="7272" y="370"/>
                    </a:moveTo>
                    <a:lnTo>
                      <a:pt x="7601" y="370"/>
                    </a:lnTo>
                    <a:cubicBezTo>
                      <a:pt x="7518" y="535"/>
                      <a:pt x="7477" y="699"/>
                      <a:pt x="7477" y="863"/>
                    </a:cubicBezTo>
                    <a:lnTo>
                      <a:pt x="7272" y="863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0" name="Google Shape;18240;p42"/>
              <p:cNvSpPr/>
              <p:nvPr/>
            </p:nvSpPr>
            <p:spPr>
              <a:xfrm>
                <a:off x="4201275" y="438375"/>
                <a:ext cx="149975" cy="86300"/>
              </a:xfrm>
              <a:custGeom>
                <a:avLst/>
                <a:gdLst/>
                <a:ahLst/>
                <a:cxnLst/>
                <a:rect l="l" t="t" r="r" b="b"/>
                <a:pathLst>
                  <a:path w="5999" h="3452" extrusionOk="0">
                    <a:moveTo>
                      <a:pt x="206" y="2507"/>
                    </a:moveTo>
                    <a:cubicBezTo>
                      <a:pt x="863" y="2301"/>
                      <a:pt x="1192" y="2219"/>
                      <a:pt x="1479" y="2096"/>
                    </a:cubicBezTo>
                    <a:cubicBezTo>
                      <a:pt x="2260" y="2465"/>
                      <a:pt x="2137" y="2917"/>
                      <a:pt x="1890" y="3328"/>
                    </a:cubicBezTo>
                    <a:cubicBezTo>
                      <a:pt x="2424" y="3410"/>
                      <a:pt x="2753" y="3451"/>
                      <a:pt x="3246" y="3451"/>
                    </a:cubicBezTo>
                    <a:cubicBezTo>
                      <a:pt x="3246" y="3328"/>
                      <a:pt x="3328" y="3164"/>
                      <a:pt x="3287" y="3082"/>
                    </a:cubicBezTo>
                    <a:cubicBezTo>
                      <a:pt x="3040" y="2589"/>
                      <a:pt x="3164" y="2137"/>
                      <a:pt x="3739" y="1726"/>
                    </a:cubicBezTo>
                    <a:cubicBezTo>
                      <a:pt x="4108" y="1480"/>
                      <a:pt x="4478" y="1233"/>
                      <a:pt x="4807" y="904"/>
                    </a:cubicBezTo>
                    <a:cubicBezTo>
                      <a:pt x="5218" y="617"/>
                      <a:pt x="5587" y="288"/>
                      <a:pt x="5998" y="1"/>
                    </a:cubicBezTo>
                    <a:lnTo>
                      <a:pt x="1192" y="1"/>
                    </a:lnTo>
                    <a:cubicBezTo>
                      <a:pt x="822" y="206"/>
                      <a:pt x="452" y="411"/>
                      <a:pt x="0" y="658"/>
                    </a:cubicBezTo>
                    <a:cubicBezTo>
                      <a:pt x="247" y="987"/>
                      <a:pt x="452" y="1274"/>
                      <a:pt x="658" y="1603"/>
                    </a:cubicBezTo>
                    <a:cubicBezTo>
                      <a:pt x="493" y="1890"/>
                      <a:pt x="411" y="2178"/>
                      <a:pt x="206" y="2507"/>
                    </a:cubicBezTo>
                    <a:close/>
                    <a:moveTo>
                      <a:pt x="2712" y="1767"/>
                    </a:moveTo>
                    <a:cubicBezTo>
                      <a:pt x="2096" y="1562"/>
                      <a:pt x="1685" y="1438"/>
                      <a:pt x="1192" y="1274"/>
                    </a:cubicBezTo>
                    <a:cubicBezTo>
                      <a:pt x="2013" y="1028"/>
                      <a:pt x="2013" y="1028"/>
                      <a:pt x="2712" y="176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1" name="Google Shape;18241;p42"/>
              <p:cNvSpPr/>
              <p:nvPr/>
            </p:nvSpPr>
            <p:spPr>
              <a:xfrm>
                <a:off x="4033875" y="440425"/>
                <a:ext cx="127375" cy="73975"/>
              </a:xfrm>
              <a:custGeom>
                <a:avLst/>
                <a:gdLst/>
                <a:ahLst/>
                <a:cxnLst/>
                <a:rect l="l" t="t" r="r" b="b"/>
                <a:pathLst>
                  <a:path w="5095" h="2959" extrusionOk="0">
                    <a:moveTo>
                      <a:pt x="3451" y="494"/>
                    </a:moveTo>
                    <a:cubicBezTo>
                      <a:pt x="3492" y="658"/>
                      <a:pt x="3615" y="699"/>
                      <a:pt x="3533" y="740"/>
                    </a:cubicBezTo>
                    <a:cubicBezTo>
                      <a:pt x="3328" y="1274"/>
                      <a:pt x="3123" y="1726"/>
                      <a:pt x="2958" y="2219"/>
                    </a:cubicBezTo>
                    <a:cubicBezTo>
                      <a:pt x="3657" y="2507"/>
                      <a:pt x="3657" y="2507"/>
                      <a:pt x="3821" y="2959"/>
                    </a:cubicBezTo>
                    <a:cubicBezTo>
                      <a:pt x="5094" y="2137"/>
                      <a:pt x="5094" y="2137"/>
                      <a:pt x="4642" y="1562"/>
                    </a:cubicBezTo>
                    <a:cubicBezTo>
                      <a:pt x="4560" y="1603"/>
                      <a:pt x="4478" y="1603"/>
                      <a:pt x="4478" y="1644"/>
                    </a:cubicBezTo>
                    <a:cubicBezTo>
                      <a:pt x="4437" y="1726"/>
                      <a:pt x="4355" y="1808"/>
                      <a:pt x="4232" y="2055"/>
                    </a:cubicBezTo>
                    <a:cubicBezTo>
                      <a:pt x="4026" y="1767"/>
                      <a:pt x="3821" y="1562"/>
                      <a:pt x="3862" y="1398"/>
                    </a:cubicBezTo>
                    <a:cubicBezTo>
                      <a:pt x="4026" y="1151"/>
                      <a:pt x="4232" y="905"/>
                      <a:pt x="4519" y="740"/>
                    </a:cubicBezTo>
                    <a:cubicBezTo>
                      <a:pt x="4930" y="535"/>
                      <a:pt x="4889" y="288"/>
                      <a:pt x="4848" y="1"/>
                    </a:cubicBezTo>
                    <a:lnTo>
                      <a:pt x="0" y="1"/>
                    </a:lnTo>
                    <a:cubicBezTo>
                      <a:pt x="452" y="124"/>
                      <a:pt x="945" y="206"/>
                      <a:pt x="1397" y="288"/>
                    </a:cubicBezTo>
                    <a:cubicBezTo>
                      <a:pt x="2178" y="371"/>
                      <a:pt x="2835" y="453"/>
                      <a:pt x="3451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2" name="Google Shape;18242;p42"/>
              <p:cNvSpPr/>
              <p:nvPr/>
            </p:nvSpPr>
            <p:spPr>
              <a:xfrm>
                <a:off x="3769925" y="1525975"/>
                <a:ext cx="73975" cy="72950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918" extrusionOk="0">
                    <a:moveTo>
                      <a:pt x="2959" y="2712"/>
                    </a:moveTo>
                    <a:cubicBezTo>
                      <a:pt x="2794" y="2137"/>
                      <a:pt x="2137" y="2342"/>
                      <a:pt x="1521" y="2301"/>
                    </a:cubicBezTo>
                    <a:cubicBezTo>
                      <a:pt x="2466" y="1603"/>
                      <a:pt x="2671" y="781"/>
                      <a:pt x="2876" y="1"/>
                    </a:cubicBezTo>
                    <a:lnTo>
                      <a:pt x="2589" y="1"/>
                    </a:lnTo>
                    <a:cubicBezTo>
                      <a:pt x="2055" y="494"/>
                      <a:pt x="2055" y="494"/>
                      <a:pt x="1521" y="1"/>
                    </a:cubicBezTo>
                    <a:lnTo>
                      <a:pt x="1028" y="1"/>
                    </a:lnTo>
                    <a:cubicBezTo>
                      <a:pt x="699" y="576"/>
                      <a:pt x="1357" y="863"/>
                      <a:pt x="1767" y="1274"/>
                    </a:cubicBezTo>
                    <a:cubicBezTo>
                      <a:pt x="1192" y="1603"/>
                      <a:pt x="535" y="1849"/>
                      <a:pt x="1" y="2137"/>
                    </a:cubicBezTo>
                    <a:cubicBezTo>
                      <a:pt x="1069" y="2424"/>
                      <a:pt x="1891" y="2917"/>
                      <a:pt x="2959" y="27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3" name="Google Shape;18243;p42"/>
              <p:cNvSpPr/>
              <p:nvPr/>
            </p:nvSpPr>
            <p:spPr>
              <a:xfrm>
                <a:off x="3561450" y="441450"/>
                <a:ext cx="11607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4643" h="1275" extrusionOk="0">
                    <a:moveTo>
                      <a:pt x="2835" y="864"/>
                    </a:moveTo>
                    <a:cubicBezTo>
                      <a:pt x="2794" y="658"/>
                      <a:pt x="2794" y="453"/>
                      <a:pt x="2794" y="330"/>
                    </a:cubicBezTo>
                    <a:cubicBezTo>
                      <a:pt x="3451" y="206"/>
                      <a:pt x="4026" y="83"/>
                      <a:pt x="4643" y="1"/>
                    </a:cubicBezTo>
                    <a:lnTo>
                      <a:pt x="863" y="1"/>
                    </a:lnTo>
                    <a:lnTo>
                      <a:pt x="1" y="864"/>
                    </a:lnTo>
                    <a:cubicBezTo>
                      <a:pt x="1110" y="1274"/>
                      <a:pt x="1767" y="1274"/>
                      <a:pt x="2835" y="8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4" name="Google Shape;18244;p42"/>
              <p:cNvSpPr/>
              <p:nvPr/>
            </p:nvSpPr>
            <p:spPr>
              <a:xfrm>
                <a:off x="3938375" y="1515700"/>
                <a:ext cx="433400" cy="136625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5465" extrusionOk="0">
                    <a:moveTo>
                      <a:pt x="1027" y="822"/>
                    </a:moveTo>
                    <a:cubicBezTo>
                      <a:pt x="1931" y="822"/>
                      <a:pt x="1643" y="1315"/>
                      <a:pt x="1849" y="1849"/>
                    </a:cubicBezTo>
                    <a:cubicBezTo>
                      <a:pt x="2095" y="1521"/>
                      <a:pt x="2300" y="1356"/>
                      <a:pt x="2383" y="1233"/>
                    </a:cubicBezTo>
                    <a:cubicBezTo>
                      <a:pt x="2670" y="863"/>
                      <a:pt x="2917" y="453"/>
                      <a:pt x="3122" y="83"/>
                    </a:cubicBezTo>
                    <a:cubicBezTo>
                      <a:pt x="2917" y="494"/>
                      <a:pt x="2793" y="905"/>
                      <a:pt x="3327" y="1274"/>
                    </a:cubicBezTo>
                    <a:cubicBezTo>
                      <a:pt x="3820" y="1644"/>
                      <a:pt x="4354" y="2014"/>
                      <a:pt x="4971" y="2383"/>
                    </a:cubicBezTo>
                    <a:cubicBezTo>
                      <a:pt x="5546" y="2014"/>
                      <a:pt x="6039" y="1603"/>
                      <a:pt x="6573" y="1151"/>
                    </a:cubicBezTo>
                    <a:cubicBezTo>
                      <a:pt x="7107" y="1315"/>
                      <a:pt x="7600" y="1480"/>
                      <a:pt x="8011" y="1562"/>
                    </a:cubicBezTo>
                    <a:cubicBezTo>
                      <a:pt x="8257" y="1685"/>
                      <a:pt x="8462" y="1767"/>
                      <a:pt x="8709" y="1890"/>
                    </a:cubicBezTo>
                    <a:cubicBezTo>
                      <a:pt x="8545" y="1932"/>
                      <a:pt x="8421" y="2055"/>
                      <a:pt x="8257" y="2096"/>
                    </a:cubicBezTo>
                    <a:lnTo>
                      <a:pt x="8339" y="2178"/>
                    </a:lnTo>
                    <a:cubicBezTo>
                      <a:pt x="8627" y="2137"/>
                      <a:pt x="8914" y="2096"/>
                      <a:pt x="9161" y="2096"/>
                    </a:cubicBezTo>
                    <a:cubicBezTo>
                      <a:pt x="9325" y="2137"/>
                      <a:pt x="9489" y="2178"/>
                      <a:pt x="9572" y="2301"/>
                    </a:cubicBezTo>
                    <a:cubicBezTo>
                      <a:pt x="9243" y="2753"/>
                      <a:pt x="9736" y="3328"/>
                      <a:pt x="9489" y="3944"/>
                    </a:cubicBezTo>
                    <a:cubicBezTo>
                      <a:pt x="10270" y="3575"/>
                      <a:pt x="10804" y="3328"/>
                      <a:pt x="11297" y="3082"/>
                    </a:cubicBezTo>
                    <a:cubicBezTo>
                      <a:pt x="12242" y="3493"/>
                      <a:pt x="13228" y="3944"/>
                      <a:pt x="14214" y="4355"/>
                    </a:cubicBezTo>
                    <a:lnTo>
                      <a:pt x="14214" y="4396"/>
                    </a:lnTo>
                    <a:cubicBezTo>
                      <a:pt x="14378" y="4807"/>
                      <a:pt x="14707" y="4848"/>
                      <a:pt x="15200" y="4848"/>
                    </a:cubicBezTo>
                    <a:lnTo>
                      <a:pt x="15241" y="4807"/>
                    </a:lnTo>
                    <a:cubicBezTo>
                      <a:pt x="15734" y="5013"/>
                      <a:pt x="16268" y="5300"/>
                      <a:pt x="16761" y="5464"/>
                    </a:cubicBezTo>
                    <a:cubicBezTo>
                      <a:pt x="16350" y="4930"/>
                      <a:pt x="16103" y="4561"/>
                      <a:pt x="15816" y="4314"/>
                    </a:cubicBezTo>
                    <a:cubicBezTo>
                      <a:pt x="16309" y="3821"/>
                      <a:pt x="16761" y="3369"/>
                      <a:pt x="17336" y="2876"/>
                    </a:cubicBezTo>
                    <a:cubicBezTo>
                      <a:pt x="17048" y="2548"/>
                      <a:pt x="16843" y="2096"/>
                      <a:pt x="16391" y="1849"/>
                    </a:cubicBezTo>
                    <a:cubicBezTo>
                      <a:pt x="15569" y="1356"/>
                      <a:pt x="14666" y="1069"/>
                      <a:pt x="13803" y="699"/>
                    </a:cubicBezTo>
                    <a:cubicBezTo>
                      <a:pt x="13228" y="494"/>
                      <a:pt x="12612" y="288"/>
                      <a:pt x="11995" y="165"/>
                    </a:cubicBezTo>
                    <a:lnTo>
                      <a:pt x="6943" y="165"/>
                    </a:lnTo>
                    <a:lnTo>
                      <a:pt x="6655" y="1"/>
                    </a:lnTo>
                    <a:lnTo>
                      <a:pt x="5587" y="1"/>
                    </a:lnTo>
                    <a:lnTo>
                      <a:pt x="5751" y="165"/>
                    </a:lnTo>
                    <a:lnTo>
                      <a:pt x="3163" y="165"/>
                    </a:lnTo>
                    <a:lnTo>
                      <a:pt x="493" y="165"/>
                    </a:lnTo>
                    <a:cubicBezTo>
                      <a:pt x="288" y="370"/>
                      <a:pt x="82" y="617"/>
                      <a:pt x="0" y="781"/>
                    </a:cubicBezTo>
                    <a:lnTo>
                      <a:pt x="945" y="1726"/>
                    </a:lnTo>
                    <a:cubicBezTo>
                      <a:pt x="945" y="1233"/>
                      <a:pt x="945" y="1028"/>
                      <a:pt x="1027" y="822"/>
                    </a:cubicBezTo>
                    <a:close/>
                    <a:moveTo>
                      <a:pt x="16309" y="2342"/>
                    </a:moveTo>
                    <a:lnTo>
                      <a:pt x="16514" y="2548"/>
                    </a:lnTo>
                    <a:cubicBezTo>
                      <a:pt x="16350" y="2671"/>
                      <a:pt x="16144" y="2753"/>
                      <a:pt x="16021" y="2876"/>
                    </a:cubicBezTo>
                    <a:cubicBezTo>
                      <a:pt x="15898" y="2753"/>
                      <a:pt x="15816" y="2712"/>
                      <a:pt x="15693" y="2630"/>
                    </a:cubicBezTo>
                    <a:cubicBezTo>
                      <a:pt x="15898" y="2507"/>
                      <a:pt x="16103" y="2466"/>
                      <a:pt x="16309" y="2342"/>
                    </a:cubicBezTo>
                    <a:close/>
                    <a:moveTo>
                      <a:pt x="11954" y="1685"/>
                    </a:moveTo>
                    <a:cubicBezTo>
                      <a:pt x="12119" y="1521"/>
                      <a:pt x="12201" y="1315"/>
                      <a:pt x="12365" y="1192"/>
                    </a:cubicBezTo>
                    <a:cubicBezTo>
                      <a:pt x="12612" y="987"/>
                      <a:pt x="12858" y="1069"/>
                      <a:pt x="13022" y="1274"/>
                    </a:cubicBezTo>
                    <a:cubicBezTo>
                      <a:pt x="13844" y="1439"/>
                      <a:pt x="14008" y="1603"/>
                      <a:pt x="13639" y="2055"/>
                    </a:cubicBezTo>
                    <a:cubicBezTo>
                      <a:pt x="13351" y="2424"/>
                      <a:pt x="13392" y="2671"/>
                      <a:pt x="13556" y="2959"/>
                    </a:cubicBezTo>
                    <a:cubicBezTo>
                      <a:pt x="13556" y="3041"/>
                      <a:pt x="13597" y="3041"/>
                      <a:pt x="13597" y="3082"/>
                    </a:cubicBezTo>
                    <a:cubicBezTo>
                      <a:pt x="13228" y="2959"/>
                      <a:pt x="12858" y="2835"/>
                      <a:pt x="12406" y="2671"/>
                    </a:cubicBezTo>
                    <a:cubicBezTo>
                      <a:pt x="12201" y="2630"/>
                      <a:pt x="12036" y="2507"/>
                      <a:pt x="11831" y="2466"/>
                    </a:cubicBezTo>
                    <a:cubicBezTo>
                      <a:pt x="11913" y="2424"/>
                      <a:pt x="11913" y="2301"/>
                      <a:pt x="11954" y="2260"/>
                    </a:cubicBezTo>
                    <a:lnTo>
                      <a:pt x="11995" y="2260"/>
                    </a:lnTo>
                    <a:lnTo>
                      <a:pt x="11995" y="2260"/>
                    </a:lnTo>
                    <a:lnTo>
                      <a:pt x="11995" y="2260"/>
                    </a:lnTo>
                    <a:cubicBezTo>
                      <a:pt x="11831" y="2137"/>
                      <a:pt x="11708" y="2014"/>
                      <a:pt x="11502" y="1890"/>
                    </a:cubicBezTo>
                    <a:cubicBezTo>
                      <a:pt x="11585" y="1849"/>
                      <a:pt x="11749" y="1726"/>
                      <a:pt x="11954" y="1685"/>
                    </a:cubicBezTo>
                    <a:close/>
                    <a:moveTo>
                      <a:pt x="9120" y="987"/>
                    </a:moveTo>
                    <a:cubicBezTo>
                      <a:pt x="9366" y="1192"/>
                      <a:pt x="9531" y="1274"/>
                      <a:pt x="9695" y="1439"/>
                    </a:cubicBezTo>
                    <a:cubicBezTo>
                      <a:pt x="9695" y="1439"/>
                      <a:pt x="9654" y="1439"/>
                      <a:pt x="9654" y="1480"/>
                    </a:cubicBezTo>
                    <a:cubicBezTo>
                      <a:pt x="9366" y="1397"/>
                      <a:pt x="9161" y="1233"/>
                      <a:pt x="8914" y="1110"/>
                    </a:cubicBezTo>
                    <a:cubicBezTo>
                      <a:pt x="8955" y="1028"/>
                      <a:pt x="9038" y="1028"/>
                      <a:pt x="9120" y="987"/>
                    </a:cubicBezTo>
                    <a:close/>
                    <a:moveTo>
                      <a:pt x="5423" y="1274"/>
                    </a:moveTo>
                    <a:lnTo>
                      <a:pt x="5628" y="1315"/>
                    </a:lnTo>
                    <a:cubicBezTo>
                      <a:pt x="5628" y="1356"/>
                      <a:pt x="5546" y="1480"/>
                      <a:pt x="5464" y="1521"/>
                    </a:cubicBezTo>
                    <a:cubicBezTo>
                      <a:pt x="5381" y="1480"/>
                      <a:pt x="5258" y="1480"/>
                      <a:pt x="5217" y="1439"/>
                    </a:cubicBezTo>
                    <a:cubicBezTo>
                      <a:pt x="5258" y="1397"/>
                      <a:pt x="5340" y="1315"/>
                      <a:pt x="5423" y="127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5" name="Google Shape;18245;p42"/>
              <p:cNvSpPr/>
              <p:nvPr/>
            </p:nvSpPr>
            <p:spPr>
              <a:xfrm>
                <a:off x="5026975" y="3553275"/>
                <a:ext cx="23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316" extrusionOk="0">
                    <a:moveTo>
                      <a:pt x="946" y="1"/>
                    </a:moveTo>
                    <a:cubicBezTo>
                      <a:pt x="288" y="124"/>
                      <a:pt x="371" y="576"/>
                      <a:pt x="1" y="905"/>
                    </a:cubicBezTo>
                    <a:cubicBezTo>
                      <a:pt x="329" y="1069"/>
                      <a:pt x="658" y="1151"/>
                      <a:pt x="946" y="131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6" name="Google Shape;18246;p42"/>
              <p:cNvSpPr/>
              <p:nvPr/>
            </p:nvSpPr>
            <p:spPr>
              <a:xfrm>
                <a:off x="3561450" y="3992850"/>
                <a:ext cx="236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740" extrusionOk="0">
                    <a:moveTo>
                      <a:pt x="945" y="288"/>
                    </a:moveTo>
                    <a:cubicBezTo>
                      <a:pt x="617" y="164"/>
                      <a:pt x="329" y="123"/>
                      <a:pt x="1" y="0"/>
                    </a:cubicBezTo>
                    <a:cubicBezTo>
                      <a:pt x="1" y="699"/>
                      <a:pt x="1" y="699"/>
                      <a:pt x="945" y="7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7" name="Google Shape;18247;p42"/>
              <p:cNvSpPr/>
              <p:nvPr/>
            </p:nvSpPr>
            <p:spPr>
              <a:xfrm>
                <a:off x="3852100" y="1525975"/>
                <a:ext cx="565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028" extrusionOk="0">
                    <a:moveTo>
                      <a:pt x="2260" y="411"/>
                    </a:moveTo>
                    <a:cubicBezTo>
                      <a:pt x="2054" y="206"/>
                      <a:pt x="1890" y="83"/>
                      <a:pt x="1808" y="1"/>
                    </a:cubicBezTo>
                    <a:lnTo>
                      <a:pt x="1274" y="1"/>
                    </a:lnTo>
                    <a:cubicBezTo>
                      <a:pt x="904" y="206"/>
                      <a:pt x="534" y="452"/>
                      <a:pt x="0" y="781"/>
                    </a:cubicBezTo>
                    <a:cubicBezTo>
                      <a:pt x="411" y="863"/>
                      <a:pt x="699" y="986"/>
                      <a:pt x="1068" y="1028"/>
                    </a:cubicBezTo>
                    <a:cubicBezTo>
                      <a:pt x="1068" y="617"/>
                      <a:pt x="1726" y="576"/>
                      <a:pt x="2260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8" name="Google Shape;18248;p42"/>
              <p:cNvSpPr/>
              <p:nvPr/>
            </p:nvSpPr>
            <p:spPr>
              <a:xfrm>
                <a:off x="3876750" y="1551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1"/>
                    </a:moveTo>
                    <a:lnTo>
                      <a:pt x="41" y="1"/>
                    </a:lnTo>
                    <a:cubicBezTo>
                      <a:pt x="41" y="1"/>
                      <a:pt x="0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9" name="Google Shape;18249;p42"/>
              <p:cNvSpPr/>
              <p:nvPr/>
            </p:nvSpPr>
            <p:spPr>
              <a:xfrm>
                <a:off x="5034175" y="3990775"/>
                <a:ext cx="1645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905" extrusionOk="0">
                    <a:moveTo>
                      <a:pt x="658" y="905"/>
                    </a:moveTo>
                    <a:lnTo>
                      <a:pt x="658" y="1"/>
                    </a:lnTo>
                    <a:cubicBezTo>
                      <a:pt x="83" y="206"/>
                      <a:pt x="165" y="576"/>
                      <a:pt x="0" y="9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0" name="Google Shape;18250;p42"/>
              <p:cNvSpPr/>
              <p:nvPr/>
            </p:nvSpPr>
            <p:spPr>
              <a:xfrm>
                <a:off x="3281075" y="449675"/>
                <a:ext cx="53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1028" extrusionOk="0">
                    <a:moveTo>
                      <a:pt x="2137" y="1"/>
                    </a:moveTo>
                    <a:lnTo>
                      <a:pt x="1" y="1"/>
                    </a:lnTo>
                    <a:cubicBezTo>
                      <a:pt x="329" y="370"/>
                      <a:pt x="699" y="740"/>
                      <a:pt x="1069" y="1028"/>
                    </a:cubicBezTo>
                    <a:cubicBezTo>
                      <a:pt x="1480" y="699"/>
                      <a:pt x="1849" y="329"/>
                      <a:pt x="213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1" name="Google Shape;18251;p42"/>
              <p:cNvSpPr/>
              <p:nvPr/>
            </p:nvSpPr>
            <p:spPr>
              <a:xfrm>
                <a:off x="5032125" y="3684750"/>
                <a:ext cx="185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822" extrusionOk="0">
                    <a:moveTo>
                      <a:pt x="740" y="123"/>
                    </a:moveTo>
                    <a:cubicBezTo>
                      <a:pt x="493" y="41"/>
                      <a:pt x="288" y="41"/>
                      <a:pt x="0" y="0"/>
                    </a:cubicBezTo>
                    <a:cubicBezTo>
                      <a:pt x="41" y="329"/>
                      <a:pt x="82" y="575"/>
                      <a:pt x="123" y="822"/>
                    </a:cubicBezTo>
                    <a:cubicBezTo>
                      <a:pt x="411" y="781"/>
                      <a:pt x="575" y="740"/>
                      <a:pt x="740" y="698"/>
                    </a:cubicBezTo>
                    <a:lnTo>
                      <a:pt x="740" y="575"/>
                    </a:lnTo>
                    <a:cubicBezTo>
                      <a:pt x="657" y="534"/>
                      <a:pt x="534" y="411"/>
                      <a:pt x="452" y="370"/>
                    </a:cubicBezTo>
                    <a:cubicBezTo>
                      <a:pt x="534" y="329"/>
                      <a:pt x="657" y="288"/>
                      <a:pt x="74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2" name="Google Shape;18252;p42"/>
              <p:cNvSpPr/>
              <p:nvPr/>
            </p:nvSpPr>
            <p:spPr>
              <a:xfrm>
                <a:off x="3949650" y="449675"/>
                <a:ext cx="5137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82" extrusionOk="0">
                    <a:moveTo>
                      <a:pt x="371" y="370"/>
                    </a:moveTo>
                    <a:cubicBezTo>
                      <a:pt x="494" y="699"/>
                      <a:pt x="905" y="781"/>
                      <a:pt x="1274" y="699"/>
                    </a:cubicBezTo>
                    <a:cubicBezTo>
                      <a:pt x="1685" y="576"/>
                      <a:pt x="2055" y="370"/>
                      <a:pt x="1849" y="1"/>
                    </a:cubicBezTo>
                    <a:lnTo>
                      <a:pt x="1" y="1"/>
                    </a:lnTo>
                    <a:cubicBezTo>
                      <a:pt x="165" y="124"/>
                      <a:pt x="288" y="206"/>
                      <a:pt x="371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3" name="Google Shape;18253;p42"/>
              <p:cNvSpPr/>
              <p:nvPr/>
            </p:nvSpPr>
            <p:spPr>
              <a:xfrm>
                <a:off x="5900950" y="4705575"/>
                <a:ext cx="4625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275" extrusionOk="0">
                    <a:moveTo>
                      <a:pt x="1069" y="42"/>
                    </a:moveTo>
                    <a:cubicBezTo>
                      <a:pt x="699" y="124"/>
                      <a:pt x="288" y="412"/>
                      <a:pt x="83" y="658"/>
                    </a:cubicBezTo>
                    <a:cubicBezTo>
                      <a:pt x="1" y="781"/>
                      <a:pt x="206" y="1069"/>
                      <a:pt x="247" y="1274"/>
                    </a:cubicBezTo>
                    <a:lnTo>
                      <a:pt x="1808" y="1274"/>
                    </a:lnTo>
                    <a:cubicBezTo>
                      <a:pt x="1808" y="1151"/>
                      <a:pt x="1849" y="946"/>
                      <a:pt x="1849" y="781"/>
                    </a:cubicBezTo>
                    <a:cubicBezTo>
                      <a:pt x="1849" y="412"/>
                      <a:pt x="1726" y="1"/>
                      <a:pt x="1069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4" name="Google Shape;18254;p42"/>
              <p:cNvSpPr/>
              <p:nvPr/>
            </p:nvSpPr>
            <p:spPr>
              <a:xfrm>
                <a:off x="5035200" y="3868575"/>
                <a:ext cx="154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069" extrusionOk="0">
                    <a:moveTo>
                      <a:pt x="617" y="1069"/>
                    </a:moveTo>
                    <a:lnTo>
                      <a:pt x="617" y="0"/>
                    </a:lnTo>
                    <a:cubicBezTo>
                      <a:pt x="0" y="452"/>
                      <a:pt x="0" y="781"/>
                      <a:pt x="617" y="106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5" name="Google Shape;18255;p42"/>
              <p:cNvSpPr/>
              <p:nvPr/>
            </p:nvSpPr>
            <p:spPr>
              <a:xfrm>
                <a:off x="3569675" y="3764850"/>
                <a:ext cx="1542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29" extrusionOk="0">
                    <a:moveTo>
                      <a:pt x="616" y="0"/>
                    </a:moveTo>
                    <a:cubicBezTo>
                      <a:pt x="411" y="83"/>
                      <a:pt x="206" y="165"/>
                      <a:pt x="0" y="247"/>
                    </a:cubicBezTo>
                    <a:cubicBezTo>
                      <a:pt x="0" y="288"/>
                      <a:pt x="41" y="288"/>
                      <a:pt x="41" y="329"/>
                    </a:cubicBezTo>
                    <a:lnTo>
                      <a:pt x="575" y="329"/>
                    </a:lnTo>
                    <a:cubicBezTo>
                      <a:pt x="616" y="247"/>
                      <a:pt x="616" y="83"/>
                      <a:pt x="61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6" name="Google Shape;18256;p42"/>
              <p:cNvSpPr/>
              <p:nvPr/>
            </p:nvSpPr>
            <p:spPr>
              <a:xfrm>
                <a:off x="3075675" y="5352600"/>
                <a:ext cx="277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58" extrusionOk="0">
                    <a:moveTo>
                      <a:pt x="1" y="658"/>
                    </a:moveTo>
                    <a:lnTo>
                      <a:pt x="1110" y="658"/>
                    </a:lnTo>
                    <a:cubicBezTo>
                      <a:pt x="946" y="452"/>
                      <a:pt x="740" y="206"/>
                      <a:pt x="617" y="0"/>
                    </a:cubicBezTo>
                    <a:cubicBezTo>
                      <a:pt x="412" y="247"/>
                      <a:pt x="165" y="452"/>
                      <a:pt x="1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7" name="Google Shape;18257;p42"/>
              <p:cNvSpPr/>
              <p:nvPr/>
            </p:nvSpPr>
            <p:spPr>
              <a:xfrm>
                <a:off x="3569675" y="3782300"/>
                <a:ext cx="15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71" extrusionOk="0">
                    <a:moveTo>
                      <a:pt x="616" y="370"/>
                    </a:moveTo>
                    <a:lnTo>
                      <a:pt x="616" y="1"/>
                    </a:lnTo>
                    <a:cubicBezTo>
                      <a:pt x="452" y="83"/>
                      <a:pt x="288" y="83"/>
                      <a:pt x="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8" name="Google Shape;18258;p42"/>
              <p:cNvSpPr/>
              <p:nvPr/>
            </p:nvSpPr>
            <p:spPr>
              <a:xfrm>
                <a:off x="5038275" y="3833650"/>
                <a:ext cx="123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2" extrusionOk="0">
                    <a:moveTo>
                      <a:pt x="494" y="1"/>
                    </a:moveTo>
                    <a:cubicBezTo>
                      <a:pt x="247" y="83"/>
                      <a:pt x="1" y="124"/>
                      <a:pt x="1" y="412"/>
                    </a:cubicBezTo>
                    <a:cubicBezTo>
                      <a:pt x="247" y="329"/>
                      <a:pt x="329" y="329"/>
                      <a:pt x="494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9" name="Google Shape;18259;p42"/>
              <p:cNvSpPr/>
              <p:nvPr/>
            </p:nvSpPr>
            <p:spPr>
              <a:xfrm>
                <a:off x="5253950" y="3256475"/>
                <a:ext cx="205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76" extrusionOk="0">
                    <a:moveTo>
                      <a:pt x="576" y="576"/>
                    </a:moveTo>
                    <a:cubicBezTo>
                      <a:pt x="658" y="370"/>
                      <a:pt x="699" y="206"/>
                      <a:pt x="822" y="1"/>
                    </a:cubicBezTo>
                    <a:lnTo>
                      <a:pt x="288" y="1"/>
                    </a:lnTo>
                    <a:cubicBezTo>
                      <a:pt x="206" y="247"/>
                      <a:pt x="0" y="453"/>
                      <a:pt x="576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0" name="Google Shape;18260;p42"/>
              <p:cNvSpPr/>
              <p:nvPr/>
            </p:nvSpPr>
            <p:spPr>
              <a:xfrm>
                <a:off x="4361475" y="1520850"/>
                <a:ext cx="216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247" extrusionOk="0">
                    <a:moveTo>
                      <a:pt x="864" y="0"/>
                    </a:moveTo>
                    <a:lnTo>
                      <a:pt x="1" y="0"/>
                    </a:lnTo>
                    <a:cubicBezTo>
                      <a:pt x="330" y="206"/>
                      <a:pt x="576" y="247"/>
                      <a:pt x="86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1" name="Google Shape;18261;p42"/>
              <p:cNvSpPr/>
              <p:nvPr/>
            </p:nvSpPr>
            <p:spPr>
              <a:xfrm>
                <a:off x="2972975" y="449675"/>
                <a:ext cx="288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12" extrusionOk="0">
                    <a:moveTo>
                      <a:pt x="83" y="1"/>
                    </a:moveTo>
                    <a:cubicBezTo>
                      <a:pt x="42" y="124"/>
                      <a:pt x="42" y="206"/>
                      <a:pt x="1" y="411"/>
                    </a:cubicBezTo>
                    <a:cubicBezTo>
                      <a:pt x="494" y="288"/>
                      <a:pt x="822" y="124"/>
                      <a:pt x="115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2" name="Google Shape;18262;p42"/>
              <p:cNvSpPr/>
              <p:nvPr/>
            </p:nvSpPr>
            <p:spPr>
              <a:xfrm>
                <a:off x="3575825" y="3864475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370" y="0"/>
                    </a:moveTo>
                    <a:cubicBezTo>
                      <a:pt x="1" y="123"/>
                      <a:pt x="1" y="288"/>
                      <a:pt x="37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3" name="Google Shape;18263;p42"/>
              <p:cNvSpPr/>
              <p:nvPr/>
            </p:nvSpPr>
            <p:spPr>
              <a:xfrm>
                <a:off x="5648325" y="949825"/>
                <a:ext cx="708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069" extrusionOk="0">
                    <a:moveTo>
                      <a:pt x="945" y="1"/>
                    </a:moveTo>
                    <a:lnTo>
                      <a:pt x="945" y="1"/>
                    </a:lnTo>
                    <a:cubicBezTo>
                      <a:pt x="288" y="206"/>
                      <a:pt x="0" y="535"/>
                      <a:pt x="41" y="1028"/>
                    </a:cubicBezTo>
                    <a:cubicBezTo>
                      <a:pt x="247" y="1028"/>
                      <a:pt x="452" y="1069"/>
                      <a:pt x="493" y="1028"/>
                    </a:cubicBezTo>
                    <a:cubicBezTo>
                      <a:pt x="863" y="658"/>
                      <a:pt x="1315" y="699"/>
                      <a:pt x="1890" y="822"/>
                    </a:cubicBezTo>
                    <a:cubicBezTo>
                      <a:pt x="2177" y="863"/>
                      <a:pt x="2670" y="1028"/>
                      <a:pt x="2835" y="658"/>
                    </a:cubicBezTo>
                    <a:cubicBezTo>
                      <a:pt x="2177" y="452"/>
                      <a:pt x="1561" y="206"/>
                      <a:pt x="945" y="1"/>
                    </a:cubicBezTo>
                    <a:lnTo>
                      <a:pt x="945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4" name="Google Shape;18264;p42"/>
              <p:cNvSpPr/>
              <p:nvPr/>
            </p:nvSpPr>
            <p:spPr>
              <a:xfrm>
                <a:off x="5799275" y="10176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1" y="42"/>
                      <a:pt x="1" y="42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5" name="Google Shape;18265;p42"/>
              <p:cNvSpPr/>
              <p:nvPr/>
            </p:nvSpPr>
            <p:spPr>
              <a:xfrm>
                <a:off x="4083175" y="1753975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0"/>
                    </a:moveTo>
                    <a:cubicBezTo>
                      <a:pt x="0" y="0"/>
                      <a:pt x="0" y="83"/>
                      <a:pt x="0" y="0"/>
                    </a:cubicBezTo>
                    <a:cubicBezTo>
                      <a:pt x="0" y="83"/>
                      <a:pt x="0" y="83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6" name="Google Shape;18266;p42"/>
              <p:cNvSpPr/>
              <p:nvPr/>
            </p:nvSpPr>
            <p:spPr>
              <a:xfrm>
                <a:off x="5912250" y="10402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2" y="83"/>
                      <a:pt x="42" y="83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7" name="Google Shape;18267;p42"/>
              <p:cNvSpPr/>
              <p:nvPr/>
            </p:nvSpPr>
            <p:spPr>
              <a:xfrm>
                <a:off x="3229725" y="3795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8" name="Google Shape;18268;p42"/>
              <p:cNvSpPr/>
              <p:nvPr/>
            </p:nvSpPr>
            <p:spPr>
              <a:xfrm>
                <a:off x="3071575" y="3773050"/>
                <a:ext cx="305050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12202" h="7478" extrusionOk="0">
                    <a:moveTo>
                      <a:pt x="1603" y="3411"/>
                    </a:moveTo>
                    <a:cubicBezTo>
                      <a:pt x="42" y="3863"/>
                      <a:pt x="0" y="3986"/>
                      <a:pt x="124" y="5259"/>
                    </a:cubicBezTo>
                    <a:lnTo>
                      <a:pt x="904" y="4479"/>
                    </a:lnTo>
                    <a:cubicBezTo>
                      <a:pt x="1438" y="5465"/>
                      <a:pt x="1438" y="5465"/>
                      <a:pt x="2958" y="5424"/>
                    </a:cubicBezTo>
                    <a:cubicBezTo>
                      <a:pt x="3164" y="5424"/>
                      <a:pt x="3410" y="5465"/>
                      <a:pt x="3698" y="5506"/>
                    </a:cubicBezTo>
                    <a:cubicBezTo>
                      <a:pt x="3574" y="5629"/>
                      <a:pt x="3533" y="5711"/>
                      <a:pt x="3492" y="5711"/>
                    </a:cubicBezTo>
                    <a:cubicBezTo>
                      <a:pt x="2958" y="5793"/>
                      <a:pt x="2342" y="5670"/>
                      <a:pt x="1931" y="5834"/>
                    </a:cubicBezTo>
                    <a:cubicBezTo>
                      <a:pt x="1520" y="5999"/>
                      <a:pt x="1274" y="6409"/>
                      <a:pt x="1027" y="6697"/>
                    </a:cubicBezTo>
                    <a:lnTo>
                      <a:pt x="945" y="6697"/>
                    </a:lnTo>
                    <a:lnTo>
                      <a:pt x="945" y="6697"/>
                    </a:lnTo>
                    <a:lnTo>
                      <a:pt x="945" y="6697"/>
                    </a:lnTo>
                    <a:lnTo>
                      <a:pt x="945" y="6697"/>
                    </a:lnTo>
                    <a:lnTo>
                      <a:pt x="945" y="6697"/>
                    </a:lnTo>
                    <a:cubicBezTo>
                      <a:pt x="1438" y="6944"/>
                      <a:pt x="1890" y="7190"/>
                      <a:pt x="2465" y="7478"/>
                    </a:cubicBezTo>
                    <a:cubicBezTo>
                      <a:pt x="2876" y="7067"/>
                      <a:pt x="3164" y="6697"/>
                      <a:pt x="3492" y="6327"/>
                    </a:cubicBezTo>
                    <a:cubicBezTo>
                      <a:pt x="4026" y="6492"/>
                      <a:pt x="4601" y="6615"/>
                      <a:pt x="5177" y="6697"/>
                    </a:cubicBezTo>
                    <a:cubicBezTo>
                      <a:pt x="5341" y="6492"/>
                      <a:pt x="5423" y="6286"/>
                      <a:pt x="5587" y="6040"/>
                    </a:cubicBezTo>
                    <a:cubicBezTo>
                      <a:pt x="5998" y="6286"/>
                      <a:pt x="6327" y="6492"/>
                      <a:pt x="6779" y="6738"/>
                    </a:cubicBezTo>
                    <a:cubicBezTo>
                      <a:pt x="6861" y="6451"/>
                      <a:pt x="7148" y="6245"/>
                      <a:pt x="7025" y="6122"/>
                    </a:cubicBezTo>
                    <a:cubicBezTo>
                      <a:pt x="6573" y="5629"/>
                      <a:pt x="5793" y="5670"/>
                      <a:pt x="5094" y="5711"/>
                    </a:cubicBezTo>
                    <a:cubicBezTo>
                      <a:pt x="4560" y="4807"/>
                      <a:pt x="4560" y="4807"/>
                      <a:pt x="5423" y="4520"/>
                    </a:cubicBezTo>
                    <a:cubicBezTo>
                      <a:pt x="5587" y="4807"/>
                      <a:pt x="5711" y="5054"/>
                      <a:pt x="5793" y="5218"/>
                    </a:cubicBezTo>
                    <a:cubicBezTo>
                      <a:pt x="6655" y="5054"/>
                      <a:pt x="7313" y="4931"/>
                      <a:pt x="8052" y="4807"/>
                    </a:cubicBezTo>
                    <a:cubicBezTo>
                      <a:pt x="8093" y="4602"/>
                      <a:pt x="8134" y="4397"/>
                      <a:pt x="8258" y="4068"/>
                    </a:cubicBezTo>
                    <a:cubicBezTo>
                      <a:pt x="8915" y="4314"/>
                      <a:pt x="9449" y="4602"/>
                      <a:pt x="10024" y="4684"/>
                    </a:cubicBezTo>
                    <a:cubicBezTo>
                      <a:pt x="10846" y="4848"/>
                      <a:pt x="11133" y="4314"/>
                      <a:pt x="11462" y="3986"/>
                    </a:cubicBezTo>
                    <a:cubicBezTo>
                      <a:pt x="10846" y="3452"/>
                      <a:pt x="10229" y="2959"/>
                      <a:pt x="9695" y="2425"/>
                    </a:cubicBezTo>
                    <a:cubicBezTo>
                      <a:pt x="9408" y="2137"/>
                      <a:pt x="9408" y="1767"/>
                      <a:pt x="9901" y="1521"/>
                    </a:cubicBezTo>
                    <a:cubicBezTo>
                      <a:pt x="10928" y="1644"/>
                      <a:pt x="10476" y="2630"/>
                      <a:pt x="11544" y="2794"/>
                    </a:cubicBezTo>
                    <a:cubicBezTo>
                      <a:pt x="11626" y="2137"/>
                      <a:pt x="12201" y="1521"/>
                      <a:pt x="11503" y="905"/>
                    </a:cubicBezTo>
                    <a:cubicBezTo>
                      <a:pt x="10846" y="289"/>
                      <a:pt x="10024" y="1"/>
                      <a:pt x="8586" y="206"/>
                    </a:cubicBezTo>
                    <a:cubicBezTo>
                      <a:pt x="9736" y="576"/>
                      <a:pt x="9860" y="946"/>
                      <a:pt x="9243" y="1521"/>
                    </a:cubicBezTo>
                    <a:cubicBezTo>
                      <a:pt x="9079" y="1644"/>
                      <a:pt x="9202" y="1932"/>
                      <a:pt x="9202" y="2137"/>
                    </a:cubicBezTo>
                    <a:lnTo>
                      <a:pt x="9202" y="2877"/>
                    </a:lnTo>
                    <a:cubicBezTo>
                      <a:pt x="8709" y="2959"/>
                      <a:pt x="8299" y="2959"/>
                      <a:pt x="7970" y="3000"/>
                    </a:cubicBezTo>
                    <a:lnTo>
                      <a:pt x="7970" y="3000"/>
                    </a:lnTo>
                    <a:cubicBezTo>
                      <a:pt x="8381" y="3205"/>
                      <a:pt x="8709" y="3370"/>
                      <a:pt x="9243" y="3616"/>
                    </a:cubicBezTo>
                    <a:cubicBezTo>
                      <a:pt x="9038" y="3657"/>
                      <a:pt x="8833" y="3780"/>
                      <a:pt x="8668" y="3698"/>
                    </a:cubicBezTo>
                    <a:cubicBezTo>
                      <a:pt x="7806" y="3575"/>
                      <a:pt x="7231" y="3698"/>
                      <a:pt x="7066" y="4438"/>
                    </a:cubicBezTo>
                    <a:cubicBezTo>
                      <a:pt x="6162" y="4068"/>
                      <a:pt x="5793" y="3657"/>
                      <a:pt x="5752" y="2877"/>
                    </a:cubicBezTo>
                    <a:cubicBezTo>
                      <a:pt x="6532" y="3164"/>
                      <a:pt x="7272" y="3452"/>
                      <a:pt x="7970" y="3000"/>
                    </a:cubicBezTo>
                    <a:lnTo>
                      <a:pt x="7970" y="3000"/>
                    </a:lnTo>
                    <a:lnTo>
                      <a:pt x="7970" y="3000"/>
                    </a:lnTo>
                    <a:lnTo>
                      <a:pt x="7970" y="3000"/>
                    </a:lnTo>
                    <a:cubicBezTo>
                      <a:pt x="7847" y="2836"/>
                      <a:pt x="7641" y="2753"/>
                      <a:pt x="7641" y="2589"/>
                    </a:cubicBezTo>
                    <a:cubicBezTo>
                      <a:pt x="7641" y="2260"/>
                      <a:pt x="7806" y="1973"/>
                      <a:pt x="7806" y="1767"/>
                    </a:cubicBezTo>
                    <a:cubicBezTo>
                      <a:pt x="7395" y="1521"/>
                      <a:pt x="7189" y="1316"/>
                      <a:pt x="6861" y="1151"/>
                    </a:cubicBezTo>
                    <a:cubicBezTo>
                      <a:pt x="6655" y="1028"/>
                      <a:pt x="6409" y="946"/>
                      <a:pt x="6204" y="823"/>
                    </a:cubicBezTo>
                    <a:cubicBezTo>
                      <a:pt x="6162" y="1110"/>
                      <a:pt x="6162" y="1357"/>
                      <a:pt x="6121" y="1603"/>
                    </a:cubicBezTo>
                    <a:cubicBezTo>
                      <a:pt x="6450" y="1767"/>
                      <a:pt x="6779" y="1850"/>
                      <a:pt x="7066" y="2014"/>
                    </a:cubicBezTo>
                    <a:cubicBezTo>
                      <a:pt x="6738" y="2178"/>
                      <a:pt x="6368" y="2260"/>
                      <a:pt x="6204" y="2178"/>
                    </a:cubicBezTo>
                    <a:cubicBezTo>
                      <a:pt x="5752" y="1850"/>
                      <a:pt x="5382" y="1521"/>
                      <a:pt x="4930" y="1192"/>
                    </a:cubicBezTo>
                    <a:cubicBezTo>
                      <a:pt x="3985" y="1562"/>
                      <a:pt x="3985" y="1562"/>
                      <a:pt x="4519" y="2589"/>
                    </a:cubicBezTo>
                    <a:cubicBezTo>
                      <a:pt x="4150" y="3246"/>
                      <a:pt x="3780" y="3821"/>
                      <a:pt x="3492" y="4438"/>
                    </a:cubicBezTo>
                    <a:cubicBezTo>
                      <a:pt x="3123" y="4314"/>
                      <a:pt x="2753" y="4273"/>
                      <a:pt x="2630" y="4232"/>
                    </a:cubicBezTo>
                    <a:cubicBezTo>
                      <a:pt x="2671" y="3904"/>
                      <a:pt x="2712" y="3657"/>
                      <a:pt x="2712" y="3411"/>
                    </a:cubicBezTo>
                    <a:cubicBezTo>
                      <a:pt x="2383" y="3370"/>
                      <a:pt x="1931" y="3246"/>
                      <a:pt x="1603" y="3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9" name="Google Shape;18269;p42"/>
              <p:cNvSpPr/>
              <p:nvPr/>
            </p:nvSpPr>
            <p:spPr>
              <a:xfrm>
                <a:off x="2467700" y="3854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0" name="Google Shape;18270;p42"/>
              <p:cNvSpPr/>
              <p:nvPr/>
            </p:nvSpPr>
            <p:spPr>
              <a:xfrm>
                <a:off x="2328025" y="3817225"/>
                <a:ext cx="261900" cy="119150"/>
              </a:xfrm>
              <a:custGeom>
                <a:avLst/>
                <a:gdLst/>
                <a:ahLst/>
                <a:cxnLst/>
                <a:rect l="l" t="t" r="r" b="b"/>
                <a:pathLst>
                  <a:path w="10476" h="4766" extrusionOk="0">
                    <a:moveTo>
                      <a:pt x="8011" y="2671"/>
                    </a:moveTo>
                    <a:cubicBezTo>
                      <a:pt x="9285" y="2219"/>
                      <a:pt x="10230" y="1767"/>
                      <a:pt x="10476" y="863"/>
                    </a:cubicBezTo>
                    <a:cubicBezTo>
                      <a:pt x="9490" y="986"/>
                      <a:pt x="8545" y="1069"/>
                      <a:pt x="7436" y="1233"/>
                    </a:cubicBezTo>
                    <a:cubicBezTo>
                      <a:pt x="7477" y="1315"/>
                      <a:pt x="7559" y="1561"/>
                      <a:pt x="7641" y="1685"/>
                    </a:cubicBezTo>
                    <a:cubicBezTo>
                      <a:pt x="7929" y="2137"/>
                      <a:pt x="7806" y="2342"/>
                      <a:pt x="7149" y="2301"/>
                    </a:cubicBezTo>
                    <a:cubicBezTo>
                      <a:pt x="6532" y="2260"/>
                      <a:pt x="6738" y="2671"/>
                      <a:pt x="6204" y="2712"/>
                    </a:cubicBezTo>
                    <a:cubicBezTo>
                      <a:pt x="6080" y="2671"/>
                      <a:pt x="5875" y="2630"/>
                      <a:pt x="5711" y="2547"/>
                    </a:cubicBezTo>
                    <a:cubicBezTo>
                      <a:pt x="5711" y="2506"/>
                      <a:pt x="5752" y="2465"/>
                      <a:pt x="5793" y="2424"/>
                    </a:cubicBezTo>
                    <a:cubicBezTo>
                      <a:pt x="5259" y="2260"/>
                      <a:pt x="4725" y="2096"/>
                      <a:pt x="4068" y="1890"/>
                    </a:cubicBezTo>
                    <a:cubicBezTo>
                      <a:pt x="4437" y="1315"/>
                      <a:pt x="4971" y="1274"/>
                      <a:pt x="5670" y="1479"/>
                    </a:cubicBezTo>
                    <a:cubicBezTo>
                      <a:pt x="5711" y="1192"/>
                      <a:pt x="5998" y="1027"/>
                      <a:pt x="6409" y="863"/>
                    </a:cubicBezTo>
                    <a:cubicBezTo>
                      <a:pt x="7231" y="617"/>
                      <a:pt x="7190" y="493"/>
                      <a:pt x="6450" y="0"/>
                    </a:cubicBezTo>
                    <a:lnTo>
                      <a:pt x="6450" y="0"/>
                    </a:lnTo>
                    <a:lnTo>
                      <a:pt x="6409" y="0"/>
                    </a:lnTo>
                    <a:lnTo>
                      <a:pt x="6409" y="0"/>
                    </a:lnTo>
                    <a:cubicBezTo>
                      <a:pt x="6080" y="83"/>
                      <a:pt x="5711" y="165"/>
                      <a:pt x="5382" y="288"/>
                    </a:cubicBezTo>
                    <a:cubicBezTo>
                      <a:pt x="4519" y="781"/>
                      <a:pt x="4560" y="781"/>
                      <a:pt x="3862" y="576"/>
                    </a:cubicBezTo>
                    <a:cubicBezTo>
                      <a:pt x="3821" y="576"/>
                      <a:pt x="3698" y="576"/>
                      <a:pt x="3533" y="617"/>
                    </a:cubicBezTo>
                    <a:lnTo>
                      <a:pt x="3533" y="1274"/>
                    </a:lnTo>
                    <a:cubicBezTo>
                      <a:pt x="2630" y="1356"/>
                      <a:pt x="1972" y="1069"/>
                      <a:pt x="2096" y="781"/>
                    </a:cubicBezTo>
                    <a:cubicBezTo>
                      <a:pt x="2383" y="822"/>
                      <a:pt x="2630" y="945"/>
                      <a:pt x="3041" y="1027"/>
                    </a:cubicBezTo>
                    <a:cubicBezTo>
                      <a:pt x="2917" y="740"/>
                      <a:pt x="2876" y="534"/>
                      <a:pt x="2712" y="411"/>
                    </a:cubicBezTo>
                    <a:cubicBezTo>
                      <a:pt x="2589" y="247"/>
                      <a:pt x="2260" y="42"/>
                      <a:pt x="2055" y="42"/>
                    </a:cubicBezTo>
                    <a:cubicBezTo>
                      <a:pt x="1849" y="42"/>
                      <a:pt x="1603" y="329"/>
                      <a:pt x="1479" y="452"/>
                    </a:cubicBezTo>
                    <a:cubicBezTo>
                      <a:pt x="1274" y="740"/>
                      <a:pt x="1151" y="986"/>
                      <a:pt x="987" y="1274"/>
                    </a:cubicBezTo>
                    <a:cubicBezTo>
                      <a:pt x="781" y="1603"/>
                      <a:pt x="617" y="1849"/>
                      <a:pt x="411" y="2178"/>
                    </a:cubicBezTo>
                    <a:cubicBezTo>
                      <a:pt x="1438" y="2671"/>
                      <a:pt x="2835" y="2219"/>
                      <a:pt x="3492" y="3040"/>
                    </a:cubicBezTo>
                    <a:lnTo>
                      <a:pt x="3492" y="3040"/>
                    </a:lnTo>
                    <a:cubicBezTo>
                      <a:pt x="3492" y="3081"/>
                      <a:pt x="3451" y="3081"/>
                      <a:pt x="3451" y="3123"/>
                    </a:cubicBezTo>
                    <a:cubicBezTo>
                      <a:pt x="740" y="2506"/>
                      <a:pt x="740" y="2506"/>
                      <a:pt x="1" y="3328"/>
                    </a:cubicBezTo>
                    <a:cubicBezTo>
                      <a:pt x="740" y="3533"/>
                      <a:pt x="1479" y="3739"/>
                      <a:pt x="2260" y="3903"/>
                    </a:cubicBezTo>
                    <a:cubicBezTo>
                      <a:pt x="1890" y="4026"/>
                      <a:pt x="1603" y="4314"/>
                      <a:pt x="1972" y="4766"/>
                    </a:cubicBezTo>
                    <a:cubicBezTo>
                      <a:pt x="2260" y="4232"/>
                      <a:pt x="2712" y="4067"/>
                      <a:pt x="3451" y="4108"/>
                    </a:cubicBezTo>
                    <a:cubicBezTo>
                      <a:pt x="4150" y="4150"/>
                      <a:pt x="4889" y="4150"/>
                      <a:pt x="5587" y="4150"/>
                    </a:cubicBezTo>
                    <a:lnTo>
                      <a:pt x="5587" y="4150"/>
                    </a:lnTo>
                    <a:lnTo>
                      <a:pt x="5587" y="4150"/>
                    </a:lnTo>
                    <a:lnTo>
                      <a:pt x="5546" y="4150"/>
                    </a:lnTo>
                    <a:cubicBezTo>
                      <a:pt x="6409" y="3821"/>
                      <a:pt x="6409" y="3821"/>
                      <a:pt x="6614" y="4273"/>
                    </a:cubicBezTo>
                    <a:cubicBezTo>
                      <a:pt x="7107" y="4232"/>
                      <a:pt x="7559" y="4150"/>
                      <a:pt x="8052" y="4067"/>
                    </a:cubicBezTo>
                    <a:lnTo>
                      <a:pt x="8052" y="3287"/>
                    </a:lnTo>
                    <a:cubicBezTo>
                      <a:pt x="8586" y="3246"/>
                      <a:pt x="8997" y="3246"/>
                      <a:pt x="9408" y="3205"/>
                    </a:cubicBezTo>
                    <a:cubicBezTo>
                      <a:pt x="9572" y="2588"/>
                      <a:pt x="8792" y="2794"/>
                      <a:pt x="8011" y="2671"/>
                    </a:cubicBezTo>
                    <a:close/>
                    <a:moveTo>
                      <a:pt x="5053" y="3492"/>
                    </a:moveTo>
                    <a:cubicBezTo>
                      <a:pt x="5177" y="3410"/>
                      <a:pt x="5300" y="3246"/>
                      <a:pt x="5464" y="3040"/>
                    </a:cubicBezTo>
                    <a:cubicBezTo>
                      <a:pt x="5382" y="3287"/>
                      <a:pt x="5259" y="3369"/>
                      <a:pt x="5053" y="349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1" name="Google Shape;18271;p42"/>
              <p:cNvSpPr/>
              <p:nvPr/>
            </p:nvSpPr>
            <p:spPr>
              <a:xfrm>
                <a:off x="3647725" y="1823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2" name="Google Shape;18272;p42"/>
              <p:cNvSpPr/>
              <p:nvPr/>
            </p:nvSpPr>
            <p:spPr>
              <a:xfrm>
                <a:off x="3738100" y="3879875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82"/>
                    </a:moveTo>
                    <a:cubicBezTo>
                      <a:pt x="0" y="0"/>
                      <a:pt x="0" y="0"/>
                      <a:pt x="0" y="82"/>
                    </a:cubicBezTo>
                    <a:cubicBezTo>
                      <a:pt x="0" y="0"/>
                      <a:pt x="0" y="0"/>
                      <a:pt x="0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3" name="Google Shape;18273;p42"/>
              <p:cNvSpPr/>
              <p:nvPr/>
            </p:nvSpPr>
            <p:spPr>
              <a:xfrm>
                <a:off x="3635400" y="3713500"/>
                <a:ext cx="257800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6656" extrusionOk="0">
                    <a:moveTo>
                      <a:pt x="2137" y="452"/>
                    </a:moveTo>
                    <a:cubicBezTo>
                      <a:pt x="2301" y="904"/>
                      <a:pt x="2383" y="1233"/>
                      <a:pt x="2506" y="1479"/>
                    </a:cubicBezTo>
                    <a:cubicBezTo>
                      <a:pt x="2137" y="1726"/>
                      <a:pt x="1808" y="2013"/>
                      <a:pt x="1356" y="2342"/>
                    </a:cubicBezTo>
                    <a:cubicBezTo>
                      <a:pt x="1767" y="2301"/>
                      <a:pt x="2054" y="2301"/>
                      <a:pt x="2342" y="2301"/>
                    </a:cubicBezTo>
                    <a:cubicBezTo>
                      <a:pt x="2465" y="2753"/>
                      <a:pt x="2301" y="2958"/>
                      <a:pt x="1685" y="2917"/>
                    </a:cubicBezTo>
                    <a:cubicBezTo>
                      <a:pt x="1356" y="2876"/>
                      <a:pt x="1068" y="2712"/>
                      <a:pt x="822" y="2753"/>
                    </a:cubicBezTo>
                    <a:cubicBezTo>
                      <a:pt x="493" y="2835"/>
                      <a:pt x="83" y="2958"/>
                      <a:pt x="41" y="3164"/>
                    </a:cubicBezTo>
                    <a:cubicBezTo>
                      <a:pt x="0" y="3369"/>
                      <a:pt x="206" y="3698"/>
                      <a:pt x="452" y="3903"/>
                    </a:cubicBezTo>
                    <a:cubicBezTo>
                      <a:pt x="534" y="3985"/>
                      <a:pt x="1151" y="3944"/>
                      <a:pt x="1233" y="3821"/>
                    </a:cubicBezTo>
                    <a:cubicBezTo>
                      <a:pt x="1561" y="3328"/>
                      <a:pt x="2137" y="3985"/>
                      <a:pt x="2506" y="3698"/>
                    </a:cubicBezTo>
                    <a:cubicBezTo>
                      <a:pt x="2671" y="3492"/>
                      <a:pt x="2794" y="3205"/>
                      <a:pt x="3081" y="2958"/>
                    </a:cubicBezTo>
                    <a:cubicBezTo>
                      <a:pt x="3821" y="3369"/>
                      <a:pt x="3533" y="3944"/>
                      <a:pt x="3615" y="4355"/>
                    </a:cubicBezTo>
                    <a:cubicBezTo>
                      <a:pt x="4355" y="4396"/>
                      <a:pt x="4725" y="4766"/>
                      <a:pt x="5053" y="5218"/>
                    </a:cubicBezTo>
                    <a:cubicBezTo>
                      <a:pt x="4519" y="5628"/>
                      <a:pt x="4026" y="6080"/>
                      <a:pt x="4149" y="6655"/>
                    </a:cubicBezTo>
                    <a:cubicBezTo>
                      <a:pt x="4766" y="6286"/>
                      <a:pt x="5012" y="5669"/>
                      <a:pt x="5834" y="5423"/>
                    </a:cubicBezTo>
                    <a:cubicBezTo>
                      <a:pt x="6245" y="5259"/>
                      <a:pt x="6614" y="4766"/>
                      <a:pt x="6573" y="4519"/>
                    </a:cubicBezTo>
                    <a:cubicBezTo>
                      <a:pt x="6450" y="4026"/>
                      <a:pt x="6655" y="3698"/>
                      <a:pt x="7025" y="3369"/>
                    </a:cubicBezTo>
                    <a:cubicBezTo>
                      <a:pt x="6245" y="2671"/>
                      <a:pt x="6245" y="2671"/>
                      <a:pt x="7189" y="2137"/>
                    </a:cubicBezTo>
                    <a:cubicBezTo>
                      <a:pt x="8093" y="2547"/>
                      <a:pt x="8052" y="3164"/>
                      <a:pt x="7641" y="3862"/>
                    </a:cubicBezTo>
                    <a:cubicBezTo>
                      <a:pt x="8915" y="3739"/>
                      <a:pt x="9695" y="3328"/>
                      <a:pt x="10311" y="2671"/>
                    </a:cubicBezTo>
                    <a:cubicBezTo>
                      <a:pt x="9901" y="2588"/>
                      <a:pt x="9572" y="2465"/>
                      <a:pt x="9284" y="2506"/>
                    </a:cubicBezTo>
                    <a:cubicBezTo>
                      <a:pt x="8709" y="2547"/>
                      <a:pt x="8463" y="2465"/>
                      <a:pt x="8052" y="2137"/>
                    </a:cubicBezTo>
                    <a:cubicBezTo>
                      <a:pt x="7641" y="1808"/>
                      <a:pt x="6984" y="1561"/>
                      <a:pt x="6368" y="1315"/>
                    </a:cubicBezTo>
                    <a:cubicBezTo>
                      <a:pt x="6039" y="1644"/>
                      <a:pt x="5875" y="1849"/>
                      <a:pt x="5669" y="2054"/>
                    </a:cubicBezTo>
                    <a:cubicBezTo>
                      <a:pt x="5341" y="1931"/>
                      <a:pt x="5053" y="1890"/>
                      <a:pt x="4807" y="1767"/>
                    </a:cubicBezTo>
                    <a:cubicBezTo>
                      <a:pt x="4437" y="2054"/>
                      <a:pt x="4108" y="2260"/>
                      <a:pt x="3739" y="2465"/>
                    </a:cubicBezTo>
                    <a:cubicBezTo>
                      <a:pt x="3369" y="1931"/>
                      <a:pt x="3369" y="1931"/>
                      <a:pt x="3698" y="1644"/>
                    </a:cubicBezTo>
                    <a:cubicBezTo>
                      <a:pt x="4108" y="1151"/>
                      <a:pt x="4437" y="658"/>
                      <a:pt x="4848" y="41"/>
                    </a:cubicBezTo>
                    <a:cubicBezTo>
                      <a:pt x="3698" y="0"/>
                      <a:pt x="3369" y="986"/>
                      <a:pt x="2137" y="452"/>
                    </a:cubicBezTo>
                    <a:close/>
                    <a:moveTo>
                      <a:pt x="5259" y="2753"/>
                    </a:moveTo>
                    <a:cubicBezTo>
                      <a:pt x="6491" y="3246"/>
                      <a:pt x="5218" y="3944"/>
                      <a:pt x="5752" y="4396"/>
                    </a:cubicBezTo>
                    <a:cubicBezTo>
                      <a:pt x="4766" y="3985"/>
                      <a:pt x="5053" y="3410"/>
                      <a:pt x="5259" y="275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4" name="Google Shape;18274;p42"/>
              <p:cNvSpPr/>
              <p:nvPr/>
            </p:nvSpPr>
            <p:spPr>
              <a:xfrm>
                <a:off x="3057200" y="1874125"/>
                <a:ext cx="234175" cy="155100"/>
              </a:xfrm>
              <a:custGeom>
                <a:avLst/>
                <a:gdLst/>
                <a:ahLst/>
                <a:cxnLst/>
                <a:rect l="l" t="t" r="r" b="b"/>
                <a:pathLst>
                  <a:path w="9367" h="6204" extrusionOk="0">
                    <a:moveTo>
                      <a:pt x="863" y="3451"/>
                    </a:moveTo>
                    <a:cubicBezTo>
                      <a:pt x="1808" y="3164"/>
                      <a:pt x="1808" y="3205"/>
                      <a:pt x="2629" y="3739"/>
                    </a:cubicBezTo>
                    <a:cubicBezTo>
                      <a:pt x="2794" y="3821"/>
                      <a:pt x="3122" y="3821"/>
                      <a:pt x="3533" y="3944"/>
                    </a:cubicBezTo>
                    <a:cubicBezTo>
                      <a:pt x="2260" y="4478"/>
                      <a:pt x="3328" y="5382"/>
                      <a:pt x="2629" y="5998"/>
                    </a:cubicBezTo>
                    <a:cubicBezTo>
                      <a:pt x="3205" y="6081"/>
                      <a:pt x="3615" y="6163"/>
                      <a:pt x="3985" y="6204"/>
                    </a:cubicBezTo>
                    <a:cubicBezTo>
                      <a:pt x="3656" y="5505"/>
                      <a:pt x="3451" y="4848"/>
                      <a:pt x="4108" y="4191"/>
                    </a:cubicBezTo>
                    <a:cubicBezTo>
                      <a:pt x="4396" y="4191"/>
                      <a:pt x="4766" y="4232"/>
                      <a:pt x="5094" y="4273"/>
                    </a:cubicBezTo>
                    <a:cubicBezTo>
                      <a:pt x="5259" y="4068"/>
                      <a:pt x="5341" y="3862"/>
                      <a:pt x="5423" y="3698"/>
                    </a:cubicBezTo>
                    <a:cubicBezTo>
                      <a:pt x="5135" y="3534"/>
                      <a:pt x="4889" y="3410"/>
                      <a:pt x="4560" y="3246"/>
                    </a:cubicBezTo>
                    <a:cubicBezTo>
                      <a:pt x="5998" y="2753"/>
                      <a:pt x="6162" y="2835"/>
                      <a:pt x="5382" y="2014"/>
                    </a:cubicBezTo>
                    <a:cubicBezTo>
                      <a:pt x="5834" y="1890"/>
                      <a:pt x="6245" y="1973"/>
                      <a:pt x="6327" y="2301"/>
                    </a:cubicBezTo>
                    <a:cubicBezTo>
                      <a:pt x="6409" y="2712"/>
                      <a:pt x="6286" y="3041"/>
                      <a:pt x="6286" y="3451"/>
                    </a:cubicBezTo>
                    <a:lnTo>
                      <a:pt x="6286" y="4068"/>
                    </a:lnTo>
                    <a:cubicBezTo>
                      <a:pt x="6614" y="4027"/>
                      <a:pt x="6779" y="4027"/>
                      <a:pt x="6943" y="4027"/>
                    </a:cubicBezTo>
                    <a:cubicBezTo>
                      <a:pt x="7148" y="4027"/>
                      <a:pt x="7354" y="4027"/>
                      <a:pt x="7559" y="4068"/>
                    </a:cubicBezTo>
                    <a:cubicBezTo>
                      <a:pt x="8586" y="4232"/>
                      <a:pt x="8833" y="4150"/>
                      <a:pt x="9284" y="3451"/>
                    </a:cubicBezTo>
                    <a:cubicBezTo>
                      <a:pt x="9367" y="3410"/>
                      <a:pt x="9284" y="3328"/>
                      <a:pt x="9284" y="3164"/>
                    </a:cubicBezTo>
                    <a:lnTo>
                      <a:pt x="8586" y="3534"/>
                    </a:lnTo>
                    <a:cubicBezTo>
                      <a:pt x="7847" y="3328"/>
                      <a:pt x="7764" y="2959"/>
                      <a:pt x="7888" y="2671"/>
                    </a:cubicBezTo>
                    <a:cubicBezTo>
                      <a:pt x="7354" y="2219"/>
                      <a:pt x="6820" y="1973"/>
                      <a:pt x="6409" y="1685"/>
                    </a:cubicBezTo>
                    <a:cubicBezTo>
                      <a:pt x="5793" y="1274"/>
                      <a:pt x="6121" y="863"/>
                      <a:pt x="6655" y="535"/>
                    </a:cubicBezTo>
                    <a:cubicBezTo>
                      <a:pt x="6162" y="329"/>
                      <a:pt x="5752" y="206"/>
                      <a:pt x="5176" y="1"/>
                    </a:cubicBezTo>
                    <a:cubicBezTo>
                      <a:pt x="4889" y="329"/>
                      <a:pt x="4601" y="699"/>
                      <a:pt x="4355" y="1069"/>
                    </a:cubicBezTo>
                    <a:cubicBezTo>
                      <a:pt x="2753" y="1397"/>
                      <a:pt x="2753" y="1480"/>
                      <a:pt x="1479" y="2301"/>
                    </a:cubicBezTo>
                    <a:cubicBezTo>
                      <a:pt x="1274" y="2466"/>
                      <a:pt x="986" y="2507"/>
                      <a:pt x="699" y="2548"/>
                    </a:cubicBezTo>
                    <a:cubicBezTo>
                      <a:pt x="493" y="2589"/>
                      <a:pt x="247" y="2671"/>
                      <a:pt x="0" y="2712"/>
                    </a:cubicBezTo>
                    <a:cubicBezTo>
                      <a:pt x="247" y="2959"/>
                      <a:pt x="575" y="3205"/>
                      <a:pt x="863" y="3451"/>
                    </a:cubicBezTo>
                    <a:close/>
                    <a:moveTo>
                      <a:pt x="3451" y="1767"/>
                    </a:moveTo>
                    <a:cubicBezTo>
                      <a:pt x="3739" y="2589"/>
                      <a:pt x="3656" y="2753"/>
                      <a:pt x="2465" y="2794"/>
                    </a:cubicBezTo>
                    <a:cubicBezTo>
                      <a:pt x="2588" y="2301"/>
                      <a:pt x="2712" y="1931"/>
                      <a:pt x="3451" y="176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5" name="Google Shape;18275;p42"/>
              <p:cNvSpPr/>
              <p:nvPr/>
            </p:nvSpPr>
            <p:spPr>
              <a:xfrm>
                <a:off x="3537825" y="12425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0"/>
                    </a:moveTo>
                    <a:cubicBezTo>
                      <a:pt x="42" y="41"/>
                      <a:pt x="1" y="41"/>
                      <a:pt x="42" y="0"/>
                    </a:cubicBezTo>
                    <a:cubicBezTo>
                      <a:pt x="1" y="41"/>
                      <a:pt x="1" y="41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6" name="Google Shape;18276;p42"/>
              <p:cNvSpPr/>
              <p:nvPr/>
            </p:nvSpPr>
            <p:spPr>
              <a:xfrm>
                <a:off x="3282100" y="1213775"/>
                <a:ext cx="252675" cy="101700"/>
              </a:xfrm>
              <a:custGeom>
                <a:avLst/>
                <a:gdLst/>
                <a:ahLst/>
                <a:cxnLst/>
                <a:rect l="l" t="t" r="r" b="b"/>
                <a:pathLst>
                  <a:path w="10107" h="4068" extrusionOk="0">
                    <a:moveTo>
                      <a:pt x="576" y="945"/>
                    </a:moveTo>
                    <a:cubicBezTo>
                      <a:pt x="371" y="1068"/>
                      <a:pt x="1" y="1233"/>
                      <a:pt x="42" y="1397"/>
                    </a:cubicBezTo>
                    <a:cubicBezTo>
                      <a:pt x="83" y="1602"/>
                      <a:pt x="371" y="1808"/>
                      <a:pt x="617" y="1890"/>
                    </a:cubicBezTo>
                    <a:cubicBezTo>
                      <a:pt x="1398" y="2260"/>
                      <a:pt x="2260" y="2219"/>
                      <a:pt x="3123" y="2013"/>
                    </a:cubicBezTo>
                    <a:cubicBezTo>
                      <a:pt x="3205" y="2260"/>
                      <a:pt x="3328" y="2465"/>
                      <a:pt x="3452" y="2670"/>
                    </a:cubicBezTo>
                    <a:cubicBezTo>
                      <a:pt x="4930" y="2424"/>
                      <a:pt x="6040" y="2835"/>
                      <a:pt x="7108" y="4067"/>
                    </a:cubicBezTo>
                    <a:cubicBezTo>
                      <a:pt x="7026" y="3697"/>
                      <a:pt x="6984" y="3451"/>
                      <a:pt x="6902" y="3204"/>
                    </a:cubicBezTo>
                    <a:cubicBezTo>
                      <a:pt x="6861" y="2917"/>
                      <a:pt x="6779" y="2629"/>
                      <a:pt x="6656" y="2095"/>
                    </a:cubicBezTo>
                    <a:cubicBezTo>
                      <a:pt x="7313" y="2506"/>
                      <a:pt x="7436" y="3081"/>
                      <a:pt x="8258" y="2999"/>
                    </a:cubicBezTo>
                    <a:cubicBezTo>
                      <a:pt x="8217" y="2711"/>
                      <a:pt x="8217" y="2506"/>
                      <a:pt x="8135" y="2260"/>
                    </a:cubicBezTo>
                    <a:cubicBezTo>
                      <a:pt x="8751" y="2424"/>
                      <a:pt x="9326" y="2588"/>
                      <a:pt x="9901" y="2670"/>
                    </a:cubicBezTo>
                    <a:cubicBezTo>
                      <a:pt x="10107" y="2177"/>
                      <a:pt x="9531" y="2013"/>
                      <a:pt x="8874" y="1684"/>
                    </a:cubicBezTo>
                    <a:cubicBezTo>
                      <a:pt x="9408" y="1479"/>
                      <a:pt x="9737" y="1315"/>
                      <a:pt x="10107" y="1191"/>
                    </a:cubicBezTo>
                    <a:cubicBezTo>
                      <a:pt x="9860" y="1068"/>
                      <a:pt x="9449" y="863"/>
                      <a:pt x="9408" y="945"/>
                    </a:cubicBezTo>
                    <a:cubicBezTo>
                      <a:pt x="8833" y="1315"/>
                      <a:pt x="8340" y="1027"/>
                      <a:pt x="7888" y="863"/>
                    </a:cubicBezTo>
                    <a:cubicBezTo>
                      <a:pt x="7108" y="1479"/>
                      <a:pt x="6574" y="1684"/>
                      <a:pt x="5259" y="1849"/>
                    </a:cubicBezTo>
                    <a:cubicBezTo>
                      <a:pt x="5752" y="1438"/>
                      <a:pt x="6204" y="986"/>
                      <a:pt x="6738" y="534"/>
                    </a:cubicBezTo>
                    <a:cubicBezTo>
                      <a:pt x="5957" y="329"/>
                      <a:pt x="5341" y="164"/>
                      <a:pt x="4725" y="0"/>
                    </a:cubicBezTo>
                    <a:cubicBezTo>
                      <a:pt x="4561" y="452"/>
                      <a:pt x="4396" y="863"/>
                      <a:pt x="4191" y="1479"/>
                    </a:cubicBezTo>
                    <a:cubicBezTo>
                      <a:pt x="3657" y="1150"/>
                      <a:pt x="3287" y="945"/>
                      <a:pt x="2918" y="657"/>
                    </a:cubicBezTo>
                    <a:cubicBezTo>
                      <a:pt x="2712" y="1068"/>
                      <a:pt x="2342" y="1397"/>
                      <a:pt x="1521" y="1397"/>
                    </a:cubicBezTo>
                    <a:cubicBezTo>
                      <a:pt x="2096" y="863"/>
                      <a:pt x="1480" y="740"/>
                      <a:pt x="1110" y="534"/>
                    </a:cubicBezTo>
                    <a:cubicBezTo>
                      <a:pt x="1028" y="657"/>
                      <a:pt x="781" y="781"/>
                      <a:pt x="576" y="9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7" name="Google Shape;18277;p42"/>
              <p:cNvSpPr/>
              <p:nvPr/>
            </p:nvSpPr>
            <p:spPr>
              <a:xfrm>
                <a:off x="3355025" y="193267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1"/>
                    </a:moveTo>
                    <a:cubicBezTo>
                      <a:pt x="1" y="41"/>
                      <a:pt x="1" y="0"/>
                      <a:pt x="1" y="41"/>
                    </a:cubicBezTo>
                    <a:cubicBezTo>
                      <a:pt x="1" y="0"/>
                      <a:pt x="1" y="0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8" name="Google Shape;18278;p42"/>
              <p:cNvSpPr/>
              <p:nvPr/>
            </p:nvSpPr>
            <p:spPr>
              <a:xfrm>
                <a:off x="2578625" y="3872675"/>
                <a:ext cx="170500" cy="108900"/>
              </a:xfrm>
              <a:custGeom>
                <a:avLst/>
                <a:gdLst/>
                <a:ahLst/>
                <a:cxnLst/>
                <a:rect l="l" t="t" r="r" b="b"/>
                <a:pathLst>
                  <a:path w="6820" h="4356" extrusionOk="0">
                    <a:moveTo>
                      <a:pt x="5505" y="3328"/>
                    </a:moveTo>
                    <a:cubicBezTo>
                      <a:pt x="5710" y="3369"/>
                      <a:pt x="5957" y="3369"/>
                      <a:pt x="6326" y="3369"/>
                    </a:cubicBezTo>
                    <a:cubicBezTo>
                      <a:pt x="6080" y="3041"/>
                      <a:pt x="5916" y="2835"/>
                      <a:pt x="5751" y="2548"/>
                    </a:cubicBezTo>
                    <a:cubicBezTo>
                      <a:pt x="6039" y="2466"/>
                      <a:pt x="6326" y="2342"/>
                      <a:pt x="6819" y="2219"/>
                    </a:cubicBezTo>
                    <a:cubicBezTo>
                      <a:pt x="5833" y="2014"/>
                      <a:pt x="6532" y="1110"/>
                      <a:pt x="5382" y="1069"/>
                    </a:cubicBezTo>
                    <a:cubicBezTo>
                      <a:pt x="5546" y="781"/>
                      <a:pt x="5669" y="494"/>
                      <a:pt x="5998" y="1"/>
                    </a:cubicBezTo>
                    <a:cubicBezTo>
                      <a:pt x="5341" y="288"/>
                      <a:pt x="4930" y="494"/>
                      <a:pt x="4519" y="658"/>
                    </a:cubicBezTo>
                    <a:cubicBezTo>
                      <a:pt x="4396" y="699"/>
                      <a:pt x="4190" y="781"/>
                      <a:pt x="4190" y="781"/>
                    </a:cubicBezTo>
                    <a:cubicBezTo>
                      <a:pt x="3738" y="412"/>
                      <a:pt x="3122" y="781"/>
                      <a:pt x="2547" y="699"/>
                    </a:cubicBezTo>
                    <a:cubicBezTo>
                      <a:pt x="2752" y="905"/>
                      <a:pt x="2958" y="1069"/>
                      <a:pt x="3287" y="1397"/>
                    </a:cubicBezTo>
                    <a:cubicBezTo>
                      <a:pt x="2711" y="1480"/>
                      <a:pt x="2301" y="1521"/>
                      <a:pt x="1849" y="1644"/>
                    </a:cubicBezTo>
                    <a:cubicBezTo>
                      <a:pt x="2095" y="1849"/>
                      <a:pt x="2342" y="2055"/>
                      <a:pt x="2670" y="2301"/>
                    </a:cubicBezTo>
                    <a:cubicBezTo>
                      <a:pt x="1808" y="2630"/>
                      <a:pt x="1027" y="2876"/>
                      <a:pt x="0" y="2342"/>
                    </a:cubicBezTo>
                    <a:cubicBezTo>
                      <a:pt x="452" y="3452"/>
                      <a:pt x="1561" y="3287"/>
                      <a:pt x="2506" y="3328"/>
                    </a:cubicBezTo>
                    <a:cubicBezTo>
                      <a:pt x="3122" y="4314"/>
                      <a:pt x="3328" y="4355"/>
                      <a:pt x="4355" y="3657"/>
                    </a:cubicBezTo>
                    <a:cubicBezTo>
                      <a:pt x="4683" y="3369"/>
                      <a:pt x="5012" y="3205"/>
                      <a:pt x="5505" y="332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9" name="Google Shape;18279;p42"/>
              <p:cNvSpPr/>
              <p:nvPr/>
            </p:nvSpPr>
            <p:spPr>
              <a:xfrm>
                <a:off x="2629975" y="2316775"/>
                <a:ext cx="183850" cy="96550"/>
              </a:xfrm>
              <a:custGeom>
                <a:avLst/>
                <a:gdLst/>
                <a:ahLst/>
                <a:cxnLst/>
                <a:rect l="l" t="t" r="r" b="b"/>
                <a:pathLst>
                  <a:path w="7354" h="3862" extrusionOk="0">
                    <a:moveTo>
                      <a:pt x="863" y="2301"/>
                    </a:moveTo>
                    <a:lnTo>
                      <a:pt x="3328" y="2301"/>
                    </a:lnTo>
                    <a:cubicBezTo>
                      <a:pt x="3451" y="2712"/>
                      <a:pt x="3574" y="3122"/>
                      <a:pt x="3697" y="3533"/>
                    </a:cubicBezTo>
                    <a:cubicBezTo>
                      <a:pt x="3697" y="3574"/>
                      <a:pt x="3738" y="3574"/>
                      <a:pt x="3738" y="3574"/>
                    </a:cubicBezTo>
                    <a:cubicBezTo>
                      <a:pt x="4108" y="3533"/>
                      <a:pt x="4396" y="3451"/>
                      <a:pt x="4724" y="3533"/>
                    </a:cubicBezTo>
                    <a:cubicBezTo>
                      <a:pt x="5998" y="3862"/>
                      <a:pt x="5998" y="3862"/>
                      <a:pt x="6778" y="3122"/>
                    </a:cubicBezTo>
                    <a:cubicBezTo>
                      <a:pt x="6943" y="2958"/>
                      <a:pt x="7148" y="2835"/>
                      <a:pt x="7353" y="2671"/>
                    </a:cubicBezTo>
                    <a:cubicBezTo>
                      <a:pt x="6614" y="2506"/>
                      <a:pt x="6368" y="2424"/>
                      <a:pt x="6162" y="2095"/>
                    </a:cubicBezTo>
                    <a:cubicBezTo>
                      <a:pt x="5792" y="2136"/>
                      <a:pt x="5382" y="2219"/>
                      <a:pt x="4930" y="2301"/>
                    </a:cubicBezTo>
                    <a:cubicBezTo>
                      <a:pt x="5217" y="1479"/>
                      <a:pt x="3903" y="1726"/>
                      <a:pt x="3574" y="1274"/>
                    </a:cubicBezTo>
                    <a:lnTo>
                      <a:pt x="3738" y="1109"/>
                    </a:lnTo>
                    <a:cubicBezTo>
                      <a:pt x="4108" y="904"/>
                      <a:pt x="4519" y="781"/>
                      <a:pt x="4190" y="370"/>
                    </a:cubicBezTo>
                    <a:cubicBezTo>
                      <a:pt x="3903" y="41"/>
                      <a:pt x="3492" y="82"/>
                      <a:pt x="3040" y="206"/>
                    </a:cubicBezTo>
                    <a:cubicBezTo>
                      <a:pt x="2711" y="288"/>
                      <a:pt x="2342" y="370"/>
                      <a:pt x="2054" y="411"/>
                    </a:cubicBezTo>
                    <a:lnTo>
                      <a:pt x="2054" y="411"/>
                    </a:lnTo>
                    <a:lnTo>
                      <a:pt x="2054" y="411"/>
                    </a:lnTo>
                    <a:cubicBezTo>
                      <a:pt x="2136" y="493"/>
                      <a:pt x="2260" y="658"/>
                      <a:pt x="2465" y="863"/>
                    </a:cubicBezTo>
                    <a:cubicBezTo>
                      <a:pt x="1890" y="863"/>
                      <a:pt x="1397" y="1233"/>
                      <a:pt x="822" y="699"/>
                    </a:cubicBezTo>
                    <a:cubicBezTo>
                      <a:pt x="1315" y="616"/>
                      <a:pt x="1684" y="493"/>
                      <a:pt x="2095" y="411"/>
                    </a:cubicBezTo>
                    <a:lnTo>
                      <a:pt x="2095" y="411"/>
                    </a:lnTo>
                    <a:lnTo>
                      <a:pt x="2136" y="411"/>
                    </a:lnTo>
                    <a:lnTo>
                      <a:pt x="2136" y="41"/>
                    </a:lnTo>
                    <a:cubicBezTo>
                      <a:pt x="1315" y="0"/>
                      <a:pt x="822" y="124"/>
                      <a:pt x="452" y="658"/>
                    </a:cubicBezTo>
                    <a:cubicBezTo>
                      <a:pt x="0" y="1274"/>
                      <a:pt x="1109" y="1397"/>
                      <a:pt x="1191" y="1849"/>
                    </a:cubicBezTo>
                    <a:cubicBezTo>
                      <a:pt x="945" y="2013"/>
                      <a:pt x="781" y="2219"/>
                      <a:pt x="370" y="2506"/>
                    </a:cubicBezTo>
                    <a:cubicBezTo>
                      <a:pt x="616" y="2342"/>
                      <a:pt x="698" y="2301"/>
                      <a:pt x="863" y="230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0" name="Google Shape;18280;p42"/>
              <p:cNvSpPr/>
              <p:nvPr/>
            </p:nvSpPr>
            <p:spPr>
              <a:xfrm>
                <a:off x="2369100" y="3014100"/>
                <a:ext cx="114025" cy="842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3370" extrusionOk="0">
                    <a:moveTo>
                      <a:pt x="3698" y="699"/>
                    </a:moveTo>
                    <a:cubicBezTo>
                      <a:pt x="3534" y="247"/>
                      <a:pt x="3123" y="1"/>
                      <a:pt x="2466" y="42"/>
                    </a:cubicBezTo>
                    <a:cubicBezTo>
                      <a:pt x="1726" y="83"/>
                      <a:pt x="905" y="124"/>
                      <a:pt x="576" y="699"/>
                    </a:cubicBezTo>
                    <a:cubicBezTo>
                      <a:pt x="1" y="1644"/>
                      <a:pt x="412" y="2671"/>
                      <a:pt x="1603" y="3369"/>
                    </a:cubicBezTo>
                    <a:cubicBezTo>
                      <a:pt x="2096" y="3205"/>
                      <a:pt x="2507" y="3000"/>
                      <a:pt x="2959" y="2917"/>
                    </a:cubicBezTo>
                    <a:cubicBezTo>
                      <a:pt x="4109" y="2630"/>
                      <a:pt x="4561" y="2137"/>
                      <a:pt x="4027" y="1151"/>
                    </a:cubicBezTo>
                    <a:cubicBezTo>
                      <a:pt x="3944" y="1028"/>
                      <a:pt x="3739" y="863"/>
                      <a:pt x="3698" y="69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1" name="Google Shape;18281;p42"/>
              <p:cNvSpPr/>
              <p:nvPr/>
            </p:nvSpPr>
            <p:spPr>
              <a:xfrm>
                <a:off x="4616175" y="932375"/>
                <a:ext cx="161275" cy="116075"/>
              </a:xfrm>
              <a:custGeom>
                <a:avLst/>
                <a:gdLst/>
                <a:ahLst/>
                <a:cxnLst/>
                <a:rect l="l" t="t" r="r" b="b"/>
                <a:pathLst>
                  <a:path w="6451" h="4643" extrusionOk="0">
                    <a:moveTo>
                      <a:pt x="124" y="534"/>
                    </a:moveTo>
                    <a:cubicBezTo>
                      <a:pt x="1233" y="740"/>
                      <a:pt x="1644" y="1315"/>
                      <a:pt x="1890" y="1972"/>
                    </a:cubicBezTo>
                    <a:cubicBezTo>
                      <a:pt x="2055" y="2260"/>
                      <a:pt x="2301" y="2588"/>
                      <a:pt x="2507" y="2958"/>
                    </a:cubicBezTo>
                    <a:cubicBezTo>
                      <a:pt x="2096" y="3246"/>
                      <a:pt x="1644" y="3574"/>
                      <a:pt x="1110" y="3903"/>
                    </a:cubicBezTo>
                    <a:cubicBezTo>
                      <a:pt x="1685" y="4026"/>
                      <a:pt x="2137" y="4067"/>
                      <a:pt x="2671" y="4108"/>
                    </a:cubicBezTo>
                    <a:cubicBezTo>
                      <a:pt x="2589" y="4273"/>
                      <a:pt x="2507" y="4437"/>
                      <a:pt x="2466" y="4560"/>
                    </a:cubicBezTo>
                    <a:cubicBezTo>
                      <a:pt x="3000" y="4642"/>
                      <a:pt x="3369" y="4560"/>
                      <a:pt x="3575" y="4231"/>
                    </a:cubicBezTo>
                    <a:cubicBezTo>
                      <a:pt x="3739" y="3862"/>
                      <a:pt x="4191" y="3821"/>
                      <a:pt x="4643" y="3862"/>
                    </a:cubicBezTo>
                    <a:cubicBezTo>
                      <a:pt x="4971" y="3862"/>
                      <a:pt x="5259" y="3903"/>
                      <a:pt x="5547" y="3944"/>
                    </a:cubicBezTo>
                    <a:cubicBezTo>
                      <a:pt x="5875" y="3739"/>
                      <a:pt x="6204" y="3615"/>
                      <a:pt x="6450" y="3451"/>
                    </a:cubicBezTo>
                    <a:lnTo>
                      <a:pt x="4766" y="3287"/>
                    </a:lnTo>
                    <a:cubicBezTo>
                      <a:pt x="4725" y="3081"/>
                      <a:pt x="4643" y="2835"/>
                      <a:pt x="4602" y="2588"/>
                    </a:cubicBezTo>
                    <a:cubicBezTo>
                      <a:pt x="4848" y="2506"/>
                      <a:pt x="5054" y="2506"/>
                      <a:pt x="5259" y="2465"/>
                    </a:cubicBezTo>
                    <a:cubicBezTo>
                      <a:pt x="5341" y="1643"/>
                      <a:pt x="3616" y="1972"/>
                      <a:pt x="3698" y="1233"/>
                    </a:cubicBezTo>
                    <a:cubicBezTo>
                      <a:pt x="3287" y="1356"/>
                      <a:pt x="2917" y="1479"/>
                      <a:pt x="2507" y="1602"/>
                    </a:cubicBezTo>
                    <a:cubicBezTo>
                      <a:pt x="1890" y="1027"/>
                      <a:pt x="1356" y="575"/>
                      <a:pt x="781" y="0"/>
                    </a:cubicBezTo>
                    <a:cubicBezTo>
                      <a:pt x="535" y="123"/>
                      <a:pt x="247" y="206"/>
                      <a:pt x="1" y="329"/>
                    </a:cubicBezTo>
                    <a:cubicBezTo>
                      <a:pt x="83" y="411"/>
                      <a:pt x="83" y="534"/>
                      <a:pt x="124" y="534"/>
                    </a:cubicBezTo>
                    <a:close/>
                    <a:moveTo>
                      <a:pt x="3575" y="2342"/>
                    </a:moveTo>
                    <a:cubicBezTo>
                      <a:pt x="3698" y="2342"/>
                      <a:pt x="3739" y="2383"/>
                      <a:pt x="3821" y="2424"/>
                    </a:cubicBezTo>
                    <a:cubicBezTo>
                      <a:pt x="3780" y="2465"/>
                      <a:pt x="3739" y="2547"/>
                      <a:pt x="3616" y="2547"/>
                    </a:cubicBezTo>
                    <a:cubicBezTo>
                      <a:pt x="3575" y="2547"/>
                      <a:pt x="3534" y="2465"/>
                      <a:pt x="3410" y="24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2" name="Google Shape;18282;p42"/>
              <p:cNvSpPr/>
              <p:nvPr/>
            </p:nvSpPr>
            <p:spPr>
              <a:xfrm>
                <a:off x="4777425" y="10176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1"/>
                    </a:moveTo>
                    <a:cubicBezTo>
                      <a:pt x="41" y="1"/>
                      <a:pt x="0" y="1"/>
                      <a:pt x="41" y="1"/>
                    </a:cubicBezTo>
                    <a:cubicBezTo>
                      <a:pt x="0" y="42"/>
                      <a:pt x="0" y="42"/>
                      <a:pt x="41" y="1"/>
                    </a:cubicBezTo>
                    <a:cubicBezTo>
                      <a:pt x="0" y="42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3" name="Google Shape;18283;p42"/>
              <p:cNvSpPr/>
              <p:nvPr/>
            </p:nvSpPr>
            <p:spPr>
              <a:xfrm>
                <a:off x="2593000" y="2700875"/>
                <a:ext cx="97575" cy="750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3000" extrusionOk="0">
                    <a:moveTo>
                      <a:pt x="740" y="2670"/>
                    </a:moveTo>
                    <a:lnTo>
                      <a:pt x="1685" y="2794"/>
                    </a:lnTo>
                    <a:cubicBezTo>
                      <a:pt x="2547" y="2999"/>
                      <a:pt x="3903" y="2383"/>
                      <a:pt x="3821" y="1767"/>
                    </a:cubicBezTo>
                    <a:cubicBezTo>
                      <a:pt x="3780" y="1233"/>
                      <a:pt x="3533" y="658"/>
                      <a:pt x="3369" y="0"/>
                    </a:cubicBezTo>
                    <a:cubicBezTo>
                      <a:pt x="329" y="329"/>
                      <a:pt x="0" y="658"/>
                      <a:pt x="740" y="26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4" name="Google Shape;18284;p42"/>
              <p:cNvSpPr/>
              <p:nvPr/>
            </p:nvSpPr>
            <p:spPr>
              <a:xfrm>
                <a:off x="4855475" y="1054575"/>
                <a:ext cx="96550" cy="102725"/>
              </a:xfrm>
              <a:custGeom>
                <a:avLst/>
                <a:gdLst/>
                <a:ahLst/>
                <a:cxnLst/>
                <a:rect l="l" t="t" r="r" b="b"/>
                <a:pathLst>
                  <a:path w="3862" h="4109" extrusionOk="0">
                    <a:moveTo>
                      <a:pt x="1644" y="494"/>
                    </a:moveTo>
                    <a:cubicBezTo>
                      <a:pt x="1397" y="658"/>
                      <a:pt x="1151" y="863"/>
                      <a:pt x="1069" y="1069"/>
                    </a:cubicBezTo>
                    <a:cubicBezTo>
                      <a:pt x="1069" y="1685"/>
                      <a:pt x="617" y="2137"/>
                      <a:pt x="0" y="2548"/>
                    </a:cubicBezTo>
                    <a:cubicBezTo>
                      <a:pt x="165" y="2876"/>
                      <a:pt x="165" y="3205"/>
                      <a:pt x="822" y="3205"/>
                    </a:cubicBezTo>
                    <a:cubicBezTo>
                      <a:pt x="1192" y="3205"/>
                      <a:pt x="1561" y="3493"/>
                      <a:pt x="1931" y="3698"/>
                    </a:cubicBezTo>
                    <a:cubicBezTo>
                      <a:pt x="2219" y="3903"/>
                      <a:pt x="2506" y="4109"/>
                      <a:pt x="2999" y="3903"/>
                    </a:cubicBezTo>
                    <a:cubicBezTo>
                      <a:pt x="2671" y="3657"/>
                      <a:pt x="2178" y="3451"/>
                      <a:pt x="2219" y="3287"/>
                    </a:cubicBezTo>
                    <a:cubicBezTo>
                      <a:pt x="2260" y="2876"/>
                      <a:pt x="2794" y="2671"/>
                      <a:pt x="3410" y="2794"/>
                    </a:cubicBezTo>
                    <a:cubicBezTo>
                      <a:pt x="3574" y="2794"/>
                      <a:pt x="3698" y="2712"/>
                      <a:pt x="3862" y="2712"/>
                    </a:cubicBezTo>
                    <a:cubicBezTo>
                      <a:pt x="3698" y="1808"/>
                      <a:pt x="2753" y="1028"/>
                      <a:pt x="3164" y="1"/>
                    </a:cubicBezTo>
                    <a:cubicBezTo>
                      <a:pt x="2630" y="124"/>
                      <a:pt x="2137" y="329"/>
                      <a:pt x="1644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5" name="Google Shape;18285;p42"/>
              <p:cNvSpPr/>
              <p:nvPr/>
            </p:nvSpPr>
            <p:spPr>
              <a:xfrm>
                <a:off x="4386125" y="932375"/>
                <a:ext cx="98625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945" h="3780" extrusionOk="0">
                    <a:moveTo>
                      <a:pt x="2959" y="1561"/>
                    </a:moveTo>
                    <a:cubicBezTo>
                      <a:pt x="3369" y="1438"/>
                      <a:pt x="3657" y="1109"/>
                      <a:pt x="3945" y="904"/>
                    </a:cubicBezTo>
                    <a:cubicBezTo>
                      <a:pt x="3575" y="575"/>
                      <a:pt x="3328" y="329"/>
                      <a:pt x="3041" y="0"/>
                    </a:cubicBezTo>
                    <a:cubicBezTo>
                      <a:pt x="2137" y="123"/>
                      <a:pt x="1274" y="288"/>
                      <a:pt x="371" y="370"/>
                    </a:cubicBezTo>
                    <a:cubicBezTo>
                      <a:pt x="247" y="1561"/>
                      <a:pt x="83" y="2588"/>
                      <a:pt x="1" y="3656"/>
                    </a:cubicBezTo>
                    <a:cubicBezTo>
                      <a:pt x="453" y="3697"/>
                      <a:pt x="864" y="3697"/>
                      <a:pt x="1315" y="3780"/>
                    </a:cubicBezTo>
                    <a:cubicBezTo>
                      <a:pt x="1069" y="2670"/>
                      <a:pt x="1480" y="1931"/>
                      <a:pt x="2959" y="156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6" name="Google Shape;18286;p42"/>
              <p:cNvSpPr/>
              <p:nvPr/>
            </p:nvSpPr>
            <p:spPr>
              <a:xfrm>
                <a:off x="3484425" y="3830575"/>
                <a:ext cx="1366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3205" extrusionOk="0">
                    <a:moveTo>
                      <a:pt x="2835" y="658"/>
                    </a:moveTo>
                    <a:cubicBezTo>
                      <a:pt x="2014" y="658"/>
                      <a:pt x="1151" y="0"/>
                      <a:pt x="576" y="863"/>
                    </a:cubicBezTo>
                    <a:cubicBezTo>
                      <a:pt x="370" y="1233"/>
                      <a:pt x="1" y="1562"/>
                      <a:pt x="617" y="1808"/>
                    </a:cubicBezTo>
                    <a:cubicBezTo>
                      <a:pt x="1192" y="1562"/>
                      <a:pt x="1685" y="1356"/>
                      <a:pt x="2342" y="1151"/>
                    </a:cubicBezTo>
                    <a:cubicBezTo>
                      <a:pt x="2589" y="1562"/>
                      <a:pt x="2794" y="1808"/>
                      <a:pt x="2999" y="2137"/>
                    </a:cubicBezTo>
                    <a:cubicBezTo>
                      <a:pt x="2630" y="2383"/>
                      <a:pt x="2342" y="2630"/>
                      <a:pt x="1931" y="2958"/>
                    </a:cubicBezTo>
                    <a:cubicBezTo>
                      <a:pt x="2548" y="2999"/>
                      <a:pt x="3082" y="3205"/>
                      <a:pt x="3410" y="3040"/>
                    </a:cubicBezTo>
                    <a:cubicBezTo>
                      <a:pt x="3657" y="2958"/>
                      <a:pt x="3616" y="2506"/>
                      <a:pt x="3657" y="2137"/>
                    </a:cubicBezTo>
                    <a:cubicBezTo>
                      <a:pt x="4889" y="2137"/>
                      <a:pt x="5464" y="1603"/>
                      <a:pt x="5423" y="740"/>
                    </a:cubicBezTo>
                    <a:cubicBezTo>
                      <a:pt x="4807" y="493"/>
                      <a:pt x="4109" y="288"/>
                      <a:pt x="3410" y="42"/>
                    </a:cubicBezTo>
                    <a:cubicBezTo>
                      <a:pt x="3246" y="247"/>
                      <a:pt x="3041" y="452"/>
                      <a:pt x="2835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7" name="Google Shape;18287;p42"/>
              <p:cNvSpPr/>
              <p:nvPr/>
            </p:nvSpPr>
            <p:spPr>
              <a:xfrm>
                <a:off x="4801050" y="947775"/>
                <a:ext cx="17357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3205" extrusionOk="0">
                    <a:moveTo>
                      <a:pt x="1274" y="2013"/>
                    </a:moveTo>
                    <a:cubicBezTo>
                      <a:pt x="1192" y="1972"/>
                      <a:pt x="1109" y="1931"/>
                      <a:pt x="1068" y="1931"/>
                    </a:cubicBezTo>
                    <a:cubicBezTo>
                      <a:pt x="1150" y="1603"/>
                      <a:pt x="1315" y="1315"/>
                      <a:pt x="1438" y="945"/>
                    </a:cubicBezTo>
                    <a:cubicBezTo>
                      <a:pt x="123" y="1356"/>
                      <a:pt x="0" y="1561"/>
                      <a:pt x="82" y="2465"/>
                    </a:cubicBezTo>
                    <a:cubicBezTo>
                      <a:pt x="740" y="2630"/>
                      <a:pt x="1438" y="2794"/>
                      <a:pt x="2095" y="2876"/>
                    </a:cubicBezTo>
                    <a:lnTo>
                      <a:pt x="2095" y="2876"/>
                    </a:lnTo>
                    <a:lnTo>
                      <a:pt x="2095" y="2876"/>
                    </a:lnTo>
                    <a:lnTo>
                      <a:pt x="2095" y="2876"/>
                    </a:lnTo>
                    <a:cubicBezTo>
                      <a:pt x="1767" y="2465"/>
                      <a:pt x="1726" y="2137"/>
                      <a:pt x="2588" y="1849"/>
                    </a:cubicBezTo>
                    <a:cubicBezTo>
                      <a:pt x="2629" y="2342"/>
                      <a:pt x="2342" y="2588"/>
                      <a:pt x="2095" y="2876"/>
                    </a:cubicBezTo>
                    <a:lnTo>
                      <a:pt x="2095" y="2876"/>
                    </a:lnTo>
                    <a:lnTo>
                      <a:pt x="3615" y="3205"/>
                    </a:lnTo>
                    <a:cubicBezTo>
                      <a:pt x="3615" y="3040"/>
                      <a:pt x="3615" y="2835"/>
                      <a:pt x="3574" y="2671"/>
                    </a:cubicBezTo>
                    <a:cubicBezTo>
                      <a:pt x="3410" y="2013"/>
                      <a:pt x="3656" y="1726"/>
                      <a:pt x="4642" y="1397"/>
                    </a:cubicBezTo>
                    <a:cubicBezTo>
                      <a:pt x="5382" y="1767"/>
                      <a:pt x="5382" y="1767"/>
                      <a:pt x="6080" y="1726"/>
                    </a:cubicBezTo>
                    <a:cubicBezTo>
                      <a:pt x="6409" y="1192"/>
                      <a:pt x="6655" y="617"/>
                      <a:pt x="6943" y="124"/>
                    </a:cubicBezTo>
                    <a:cubicBezTo>
                      <a:pt x="6861" y="83"/>
                      <a:pt x="6819" y="83"/>
                      <a:pt x="6696" y="0"/>
                    </a:cubicBezTo>
                    <a:lnTo>
                      <a:pt x="5258" y="1110"/>
                    </a:lnTo>
                    <a:cubicBezTo>
                      <a:pt x="5176" y="699"/>
                      <a:pt x="5094" y="493"/>
                      <a:pt x="5053" y="206"/>
                    </a:cubicBezTo>
                    <a:cubicBezTo>
                      <a:pt x="4190" y="1233"/>
                      <a:pt x="2342" y="1192"/>
                      <a:pt x="1274" y="201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8" name="Google Shape;18288;p42"/>
              <p:cNvSpPr/>
              <p:nvPr/>
            </p:nvSpPr>
            <p:spPr>
              <a:xfrm>
                <a:off x="4926325" y="952900"/>
                <a:ext cx="1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extrusionOk="0">
                    <a:moveTo>
                      <a:pt x="1" y="1"/>
                    </a:moveTo>
                    <a:cubicBezTo>
                      <a:pt x="1" y="1"/>
                      <a:pt x="42" y="1"/>
                      <a:pt x="1" y="1"/>
                    </a:cubicBez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9" name="Google Shape;18289;p42"/>
              <p:cNvSpPr/>
              <p:nvPr/>
            </p:nvSpPr>
            <p:spPr>
              <a:xfrm>
                <a:off x="2827150" y="2406125"/>
                <a:ext cx="10785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314" h="2424" extrusionOk="0">
                    <a:moveTo>
                      <a:pt x="3164" y="575"/>
                    </a:moveTo>
                    <a:cubicBezTo>
                      <a:pt x="3164" y="411"/>
                      <a:pt x="2794" y="288"/>
                      <a:pt x="2547" y="206"/>
                    </a:cubicBezTo>
                    <a:cubicBezTo>
                      <a:pt x="2013" y="124"/>
                      <a:pt x="1397" y="82"/>
                      <a:pt x="822" y="0"/>
                    </a:cubicBezTo>
                    <a:cubicBezTo>
                      <a:pt x="617" y="493"/>
                      <a:pt x="370" y="904"/>
                      <a:pt x="206" y="1315"/>
                    </a:cubicBezTo>
                    <a:cubicBezTo>
                      <a:pt x="0" y="1767"/>
                      <a:pt x="699" y="2424"/>
                      <a:pt x="1356" y="2383"/>
                    </a:cubicBezTo>
                    <a:cubicBezTo>
                      <a:pt x="2260" y="2342"/>
                      <a:pt x="3164" y="2178"/>
                      <a:pt x="4314" y="2013"/>
                    </a:cubicBezTo>
                    <a:cubicBezTo>
                      <a:pt x="3657" y="1520"/>
                      <a:pt x="3164" y="1151"/>
                      <a:pt x="3164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0" name="Google Shape;18290;p42"/>
              <p:cNvSpPr/>
              <p:nvPr/>
            </p:nvSpPr>
            <p:spPr>
              <a:xfrm>
                <a:off x="5751025" y="1418150"/>
                <a:ext cx="13045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2424" extrusionOk="0">
                    <a:moveTo>
                      <a:pt x="82" y="1438"/>
                    </a:moveTo>
                    <a:cubicBezTo>
                      <a:pt x="41" y="1479"/>
                      <a:pt x="41" y="1602"/>
                      <a:pt x="0" y="1643"/>
                    </a:cubicBezTo>
                    <a:cubicBezTo>
                      <a:pt x="1233" y="2424"/>
                      <a:pt x="2999" y="1725"/>
                      <a:pt x="4437" y="2342"/>
                    </a:cubicBezTo>
                    <a:cubicBezTo>
                      <a:pt x="3821" y="1602"/>
                      <a:pt x="4560" y="1191"/>
                      <a:pt x="5217" y="781"/>
                    </a:cubicBezTo>
                    <a:cubicBezTo>
                      <a:pt x="4807" y="616"/>
                      <a:pt x="4519" y="452"/>
                      <a:pt x="4190" y="288"/>
                    </a:cubicBezTo>
                    <a:cubicBezTo>
                      <a:pt x="3492" y="0"/>
                      <a:pt x="3163" y="41"/>
                      <a:pt x="2670" y="493"/>
                    </a:cubicBezTo>
                    <a:cubicBezTo>
                      <a:pt x="2260" y="863"/>
                      <a:pt x="1890" y="1274"/>
                      <a:pt x="1438" y="1684"/>
                    </a:cubicBezTo>
                    <a:cubicBezTo>
                      <a:pt x="945" y="1643"/>
                      <a:pt x="493" y="1520"/>
                      <a:pt x="82" y="143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1" name="Google Shape;18291;p42"/>
              <p:cNvSpPr/>
              <p:nvPr/>
            </p:nvSpPr>
            <p:spPr>
              <a:xfrm>
                <a:off x="4434400" y="1338025"/>
                <a:ext cx="145850" cy="53450"/>
              </a:xfrm>
              <a:custGeom>
                <a:avLst/>
                <a:gdLst/>
                <a:ahLst/>
                <a:cxnLst/>
                <a:rect l="l" t="t" r="r" b="b"/>
                <a:pathLst>
                  <a:path w="5834" h="2138" extrusionOk="0">
                    <a:moveTo>
                      <a:pt x="5834" y="946"/>
                    </a:moveTo>
                    <a:lnTo>
                      <a:pt x="5834" y="330"/>
                    </a:lnTo>
                    <a:cubicBezTo>
                      <a:pt x="5834" y="288"/>
                      <a:pt x="5711" y="206"/>
                      <a:pt x="5711" y="165"/>
                    </a:cubicBezTo>
                    <a:cubicBezTo>
                      <a:pt x="3451" y="1"/>
                      <a:pt x="2589" y="330"/>
                      <a:pt x="2383" y="1562"/>
                    </a:cubicBezTo>
                    <a:cubicBezTo>
                      <a:pt x="1931" y="1398"/>
                      <a:pt x="1521" y="1233"/>
                      <a:pt x="1028" y="1192"/>
                    </a:cubicBezTo>
                    <a:cubicBezTo>
                      <a:pt x="617" y="1110"/>
                      <a:pt x="206" y="1233"/>
                      <a:pt x="124" y="1562"/>
                    </a:cubicBezTo>
                    <a:cubicBezTo>
                      <a:pt x="1" y="1849"/>
                      <a:pt x="288" y="2137"/>
                      <a:pt x="781" y="2055"/>
                    </a:cubicBezTo>
                    <a:cubicBezTo>
                      <a:pt x="1562" y="2014"/>
                      <a:pt x="2342" y="2014"/>
                      <a:pt x="3041" y="1767"/>
                    </a:cubicBezTo>
                    <a:cubicBezTo>
                      <a:pt x="3821" y="1521"/>
                      <a:pt x="4519" y="987"/>
                      <a:pt x="5546" y="1110"/>
                    </a:cubicBezTo>
                    <a:cubicBezTo>
                      <a:pt x="5629" y="1110"/>
                      <a:pt x="5711" y="987"/>
                      <a:pt x="5834" y="94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2" name="Google Shape;18292;p42"/>
              <p:cNvSpPr/>
              <p:nvPr/>
            </p:nvSpPr>
            <p:spPr>
              <a:xfrm>
                <a:off x="5666800" y="1494150"/>
                <a:ext cx="811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3246" h="2301" extrusionOk="0">
                    <a:moveTo>
                      <a:pt x="2589" y="411"/>
                    </a:moveTo>
                    <a:cubicBezTo>
                      <a:pt x="1972" y="0"/>
                      <a:pt x="411" y="41"/>
                      <a:pt x="206" y="493"/>
                    </a:cubicBezTo>
                    <a:cubicBezTo>
                      <a:pt x="42" y="945"/>
                      <a:pt x="42" y="1438"/>
                      <a:pt x="1" y="1890"/>
                    </a:cubicBezTo>
                    <a:cubicBezTo>
                      <a:pt x="781" y="2054"/>
                      <a:pt x="1356" y="2177"/>
                      <a:pt x="2014" y="2301"/>
                    </a:cubicBezTo>
                    <a:cubicBezTo>
                      <a:pt x="2219" y="2054"/>
                      <a:pt x="2383" y="1849"/>
                      <a:pt x="2548" y="1684"/>
                    </a:cubicBezTo>
                    <a:cubicBezTo>
                      <a:pt x="2712" y="1479"/>
                      <a:pt x="2958" y="1315"/>
                      <a:pt x="3246" y="1068"/>
                    </a:cubicBezTo>
                    <a:cubicBezTo>
                      <a:pt x="3041" y="863"/>
                      <a:pt x="2835" y="616"/>
                      <a:pt x="2589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3" name="Google Shape;18293;p42"/>
              <p:cNvSpPr/>
              <p:nvPr/>
            </p:nvSpPr>
            <p:spPr>
              <a:xfrm>
                <a:off x="4827750" y="1246625"/>
                <a:ext cx="114025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589" extrusionOk="0">
                    <a:moveTo>
                      <a:pt x="2342" y="1"/>
                    </a:moveTo>
                    <a:cubicBezTo>
                      <a:pt x="2136" y="329"/>
                      <a:pt x="1931" y="658"/>
                      <a:pt x="1685" y="946"/>
                    </a:cubicBezTo>
                    <a:cubicBezTo>
                      <a:pt x="1315" y="1028"/>
                      <a:pt x="863" y="1151"/>
                      <a:pt x="493" y="1356"/>
                    </a:cubicBezTo>
                    <a:cubicBezTo>
                      <a:pt x="0" y="1603"/>
                      <a:pt x="0" y="2014"/>
                      <a:pt x="452" y="2260"/>
                    </a:cubicBezTo>
                    <a:cubicBezTo>
                      <a:pt x="863" y="2548"/>
                      <a:pt x="1479" y="2589"/>
                      <a:pt x="1767" y="2178"/>
                    </a:cubicBezTo>
                    <a:cubicBezTo>
                      <a:pt x="2178" y="1726"/>
                      <a:pt x="2588" y="1726"/>
                      <a:pt x="3369" y="1973"/>
                    </a:cubicBezTo>
                    <a:cubicBezTo>
                      <a:pt x="3122" y="1644"/>
                      <a:pt x="3040" y="1521"/>
                      <a:pt x="2917" y="1356"/>
                    </a:cubicBezTo>
                    <a:cubicBezTo>
                      <a:pt x="3492" y="1110"/>
                      <a:pt x="3985" y="905"/>
                      <a:pt x="4560" y="699"/>
                    </a:cubicBezTo>
                    <a:cubicBezTo>
                      <a:pt x="3780" y="494"/>
                      <a:pt x="3122" y="288"/>
                      <a:pt x="23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4" name="Google Shape;18294;p42"/>
              <p:cNvSpPr/>
              <p:nvPr/>
            </p:nvSpPr>
            <p:spPr>
              <a:xfrm>
                <a:off x="2655650" y="3191775"/>
                <a:ext cx="71900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2876" h="2589" extrusionOk="0">
                    <a:moveTo>
                      <a:pt x="2095" y="329"/>
                    </a:moveTo>
                    <a:cubicBezTo>
                      <a:pt x="1438" y="1"/>
                      <a:pt x="698" y="165"/>
                      <a:pt x="247" y="781"/>
                    </a:cubicBezTo>
                    <a:cubicBezTo>
                      <a:pt x="82" y="945"/>
                      <a:pt x="41" y="1192"/>
                      <a:pt x="41" y="1233"/>
                    </a:cubicBezTo>
                    <a:cubicBezTo>
                      <a:pt x="41" y="1562"/>
                      <a:pt x="0" y="1644"/>
                      <a:pt x="41" y="1767"/>
                    </a:cubicBezTo>
                    <a:cubicBezTo>
                      <a:pt x="247" y="1972"/>
                      <a:pt x="411" y="2260"/>
                      <a:pt x="698" y="2383"/>
                    </a:cubicBezTo>
                    <a:cubicBezTo>
                      <a:pt x="1109" y="2589"/>
                      <a:pt x="1602" y="2424"/>
                      <a:pt x="1890" y="2178"/>
                    </a:cubicBezTo>
                    <a:lnTo>
                      <a:pt x="2342" y="1849"/>
                    </a:lnTo>
                    <a:cubicBezTo>
                      <a:pt x="2876" y="1397"/>
                      <a:pt x="2711" y="617"/>
                      <a:pt x="2095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5" name="Google Shape;18295;p42"/>
              <p:cNvSpPr/>
              <p:nvPr/>
            </p:nvSpPr>
            <p:spPr>
              <a:xfrm>
                <a:off x="2218150" y="912850"/>
                <a:ext cx="85250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2589" extrusionOk="0">
                    <a:moveTo>
                      <a:pt x="1232" y="1931"/>
                    </a:moveTo>
                    <a:cubicBezTo>
                      <a:pt x="1315" y="1973"/>
                      <a:pt x="1356" y="2055"/>
                      <a:pt x="1479" y="2137"/>
                    </a:cubicBezTo>
                    <a:cubicBezTo>
                      <a:pt x="2136" y="2589"/>
                      <a:pt x="2383" y="2589"/>
                      <a:pt x="2958" y="2055"/>
                    </a:cubicBezTo>
                    <a:cubicBezTo>
                      <a:pt x="3163" y="1931"/>
                      <a:pt x="3286" y="1726"/>
                      <a:pt x="3410" y="1521"/>
                    </a:cubicBezTo>
                    <a:cubicBezTo>
                      <a:pt x="2054" y="904"/>
                      <a:pt x="2054" y="904"/>
                      <a:pt x="2301" y="1"/>
                    </a:cubicBezTo>
                    <a:cubicBezTo>
                      <a:pt x="2054" y="83"/>
                      <a:pt x="1931" y="124"/>
                      <a:pt x="1766" y="124"/>
                    </a:cubicBezTo>
                    <a:cubicBezTo>
                      <a:pt x="863" y="165"/>
                      <a:pt x="534" y="699"/>
                      <a:pt x="288" y="1151"/>
                    </a:cubicBezTo>
                    <a:cubicBezTo>
                      <a:pt x="0" y="1562"/>
                      <a:pt x="739" y="1685"/>
                      <a:pt x="1232" y="193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6" name="Google Shape;18296;p42"/>
              <p:cNvSpPr/>
              <p:nvPr/>
            </p:nvSpPr>
            <p:spPr>
              <a:xfrm>
                <a:off x="5072175" y="1622525"/>
                <a:ext cx="986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3944" h="2342" extrusionOk="0">
                    <a:moveTo>
                      <a:pt x="3081" y="41"/>
                    </a:moveTo>
                    <a:cubicBezTo>
                      <a:pt x="2260" y="329"/>
                      <a:pt x="1397" y="205"/>
                      <a:pt x="534" y="247"/>
                    </a:cubicBezTo>
                    <a:cubicBezTo>
                      <a:pt x="493" y="452"/>
                      <a:pt x="452" y="698"/>
                      <a:pt x="329" y="863"/>
                    </a:cubicBezTo>
                    <a:cubicBezTo>
                      <a:pt x="0" y="1315"/>
                      <a:pt x="288" y="1561"/>
                      <a:pt x="740" y="1890"/>
                    </a:cubicBezTo>
                    <a:cubicBezTo>
                      <a:pt x="1109" y="2136"/>
                      <a:pt x="1520" y="2342"/>
                      <a:pt x="2013" y="2177"/>
                    </a:cubicBezTo>
                    <a:cubicBezTo>
                      <a:pt x="2588" y="2054"/>
                      <a:pt x="2753" y="1725"/>
                      <a:pt x="2753" y="1315"/>
                    </a:cubicBezTo>
                    <a:cubicBezTo>
                      <a:pt x="2794" y="493"/>
                      <a:pt x="2794" y="493"/>
                      <a:pt x="3944" y="123"/>
                    </a:cubicBezTo>
                    <a:cubicBezTo>
                      <a:pt x="3533" y="82"/>
                      <a:pt x="3205" y="0"/>
                      <a:pt x="308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7" name="Google Shape;18297;p42"/>
              <p:cNvSpPr/>
              <p:nvPr/>
            </p:nvSpPr>
            <p:spPr>
              <a:xfrm>
                <a:off x="4108850" y="194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8" name="Google Shape;18298;p42"/>
              <p:cNvSpPr/>
              <p:nvPr/>
            </p:nvSpPr>
            <p:spPr>
              <a:xfrm>
                <a:off x="4068800" y="19604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0"/>
                    </a:moveTo>
                    <a:lnTo>
                      <a:pt x="41" y="0"/>
                    </a:lnTo>
                    <a:cubicBezTo>
                      <a:pt x="0" y="0"/>
                      <a:pt x="0" y="0"/>
                      <a:pt x="4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9" name="Google Shape;18299;p42"/>
              <p:cNvSpPr/>
              <p:nvPr/>
            </p:nvSpPr>
            <p:spPr>
              <a:xfrm>
                <a:off x="4062625" y="1947050"/>
                <a:ext cx="84250" cy="79100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3164" extrusionOk="0">
                    <a:moveTo>
                      <a:pt x="3369" y="2465"/>
                    </a:moveTo>
                    <a:cubicBezTo>
                      <a:pt x="3041" y="2301"/>
                      <a:pt x="2712" y="2137"/>
                      <a:pt x="2671" y="2096"/>
                    </a:cubicBezTo>
                    <a:cubicBezTo>
                      <a:pt x="2342" y="1274"/>
                      <a:pt x="2096" y="658"/>
                      <a:pt x="1849" y="0"/>
                    </a:cubicBezTo>
                    <a:lnTo>
                      <a:pt x="1" y="0"/>
                    </a:lnTo>
                    <a:cubicBezTo>
                      <a:pt x="83" y="206"/>
                      <a:pt x="165" y="370"/>
                      <a:pt x="247" y="493"/>
                    </a:cubicBezTo>
                    <a:cubicBezTo>
                      <a:pt x="453" y="493"/>
                      <a:pt x="658" y="493"/>
                      <a:pt x="822" y="452"/>
                    </a:cubicBezTo>
                    <a:cubicBezTo>
                      <a:pt x="987" y="1027"/>
                      <a:pt x="1110" y="1479"/>
                      <a:pt x="1274" y="2013"/>
                    </a:cubicBezTo>
                    <a:cubicBezTo>
                      <a:pt x="904" y="2219"/>
                      <a:pt x="576" y="2342"/>
                      <a:pt x="42" y="2671"/>
                    </a:cubicBezTo>
                    <a:cubicBezTo>
                      <a:pt x="699" y="2835"/>
                      <a:pt x="1233" y="2917"/>
                      <a:pt x="1890" y="3081"/>
                    </a:cubicBezTo>
                    <a:cubicBezTo>
                      <a:pt x="1603" y="2753"/>
                      <a:pt x="1480" y="2630"/>
                      <a:pt x="1315" y="2465"/>
                    </a:cubicBezTo>
                    <a:cubicBezTo>
                      <a:pt x="2055" y="2342"/>
                      <a:pt x="2712" y="3164"/>
                      <a:pt x="3369" y="24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0" name="Google Shape;18300;p42"/>
              <p:cNvSpPr/>
              <p:nvPr/>
            </p:nvSpPr>
            <p:spPr>
              <a:xfrm>
                <a:off x="3383775" y="1332900"/>
                <a:ext cx="1345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932" extrusionOk="0">
                    <a:moveTo>
                      <a:pt x="5382" y="124"/>
                    </a:moveTo>
                    <a:cubicBezTo>
                      <a:pt x="4930" y="0"/>
                      <a:pt x="4520" y="83"/>
                      <a:pt x="4027" y="288"/>
                    </a:cubicBezTo>
                    <a:cubicBezTo>
                      <a:pt x="3410" y="576"/>
                      <a:pt x="2753" y="740"/>
                      <a:pt x="1973" y="740"/>
                    </a:cubicBezTo>
                    <a:cubicBezTo>
                      <a:pt x="1315" y="740"/>
                      <a:pt x="658" y="904"/>
                      <a:pt x="1" y="986"/>
                    </a:cubicBezTo>
                    <a:cubicBezTo>
                      <a:pt x="699" y="1931"/>
                      <a:pt x="1685" y="1356"/>
                      <a:pt x="2507" y="1397"/>
                    </a:cubicBezTo>
                    <a:lnTo>
                      <a:pt x="3000" y="1931"/>
                    </a:lnTo>
                    <a:cubicBezTo>
                      <a:pt x="3739" y="1644"/>
                      <a:pt x="4396" y="1438"/>
                      <a:pt x="5013" y="1233"/>
                    </a:cubicBezTo>
                    <a:cubicBezTo>
                      <a:pt x="4766" y="781"/>
                      <a:pt x="5013" y="493"/>
                      <a:pt x="5382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1" name="Google Shape;18301;p42"/>
              <p:cNvSpPr/>
              <p:nvPr/>
            </p:nvSpPr>
            <p:spPr>
              <a:xfrm>
                <a:off x="4424125" y="1953200"/>
                <a:ext cx="92475" cy="58575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2343" extrusionOk="0">
                    <a:moveTo>
                      <a:pt x="576" y="124"/>
                    </a:moveTo>
                    <a:cubicBezTo>
                      <a:pt x="781" y="371"/>
                      <a:pt x="1028" y="617"/>
                      <a:pt x="1315" y="946"/>
                    </a:cubicBezTo>
                    <a:cubicBezTo>
                      <a:pt x="329" y="1151"/>
                      <a:pt x="1" y="1603"/>
                      <a:pt x="329" y="2301"/>
                    </a:cubicBezTo>
                    <a:cubicBezTo>
                      <a:pt x="740" y="2301"/>
                      <a:pt x="1151" y="2342"/>
                      <a:pt x="1439" y="2342"/>
                    </a:cubicBezTo>
                    <a:lnTo>
                      <a:pt x="2219" y="1603"/>
                    </a:lnTo>
                    <a:cubicBezTo>
                      <a:pt x="2383" y="1891"/>
                      <a:pt x="2466" y="2055"/>
                      <a:pt x="2671" y="2342"/>
                    </a:cubicBezTo>
                    <a:lnTo>
                      <a:pt x="3452" y="1603"/>
                    </a:lnTo>
                    <a:lnTo>
                      <a:pt x="3452" y="1603"/>
                    </a:lnTo>
                    <a:lnTo>
                      <a:pt x="3452" y="1603"/>
                    </a:lnTo>
                    <a:cubicBezTo>
                      <a:pt x="3452" y="1603"/>
                      <a:pt x="3410" y="1603"/>
                      <a:pt x="3410" y="1562"/>
                    </a:cubicBezTo>
                    <a:cubicBezTo>
                      <a:pt x="3164" y="1439"/>
                      <a:pt x="2876" y="1398"/>
                      <a:pt x="2630" y="1274"/>
                    </a:cubicBezTo>
                    <a:lnTo>
                      <a:pt x="2794" y="1110"/>
                    </a:lnTo>
                    <a:cubicBezTo>
                      <a:pt x="3000" y="1274"/>
                      <a:pt x="3164" y="1398"/>
                      <a:pt x="3369" y="1562"/>
                    </a:cubicBezTo>
                    <a:lnTo>
                      <a:pt x="3410" y="1562"/>
                    </a:lnTo>
                    <a:cubicBezTo>
                      <a:pt x="3698" y="1233"/>
                      <a:pt x="3369" y="1028"/>
                      <a:pt x="3164" y="823"/>
                    </a:cubicBezTo>
                    <a:cubicBezTo>
                      <a:pt x="2219" y="864"/>
                      <a:pt x="1932" y="371"/>
                      <a:pt x="1521" y="1"/>
                    </a:cubicBezTo>
                    <a:cubicBezTo>
                      <a:pt x="1192" y="124"/>
                      <a:pt x="905" y="124"/>
                      <a:pt x="576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2" name="Google Shape;18302;p42"/>
              <p:cNvSpPr/>
              <p:nvPr/>
            </p:nvSpPr>
            <p:spPr>
              <a:xfrm>
                <a:off x="3504975" y="1669750"/>
                <a:ext cx="102725" cy="55500"/>
              </a:xfrm>
              <a:custGeom>
                <a:avLst/>
                <a:gdLst/>
                <a:ahLst/>
                <a:cxnLst/>
                <a:rect l="l" t="t" r="r" b="b"/>
                <a:pathLst>
                  <a:path w="4109" h="2220" extrusionOk="0">
                    <a:moveTo>
                      <a:pt x="4108" y="2096"/>
                    </a:moveTo>
                    <a:cubicBezTo>
                      <a:pt x="3492" y="1439"/>
                      <a:pt x="2999" y="822"/>
                      <a:pt x="2424" y="206"/>
                    </a:cubicBezTo>
                    <a:cubicBezTo>
                      <a:pt x="2260" y="42"/>
                      <a:pt x="1931" y="1"/>
                      <a:pt x="1643" y="1"/>
                    </a:cubicBezTo>
                    <a:cubicBezTo>
                      <a:pt x="1315" y="42"/>
                      <a:pt x="904" y="124"/>
                      <a:pt x="575" y="288"/>
                    </a:cubicBezTo>
                    <a:cubicBezTo>
                      <a:pt x="165" y="453"/>
                      <a:pt x="0" y="699"/>
                      <a:pt x="329" y="1028"/>
                    </a:cubicBezTo>
                    <a:cubicBezTo>
                      <a:pt x="986" y="987"/>
                      <a:pt x="1397" y="329"/>
                      <a:pt x="2342" y="863"/>
                    </a:cubicBezTo>
                    <a:cubicBezTo>
                      <a:pt x="2054" y="1069"/>
                      <a:pt x="1849" y="1233"/>
                      <a:pt x="1726" y="1356"/>
                    </a:cubicBezTo>
                    <a:cubicBezTo>
                      <a:pt x="1602" y="1521"/>
                      <a:pt x="1520" y="1726"/>
                      <a:pt x="1561" y="1932"/>
                    </a:cubicBezTo>
                    <a:cubicBezTo>
                      <a:pt x="1561" y="1973"/>
                      <a:pt x="1972" y="2055"/>
                      <a:pt x="2219" y="2055"/>
                    </a:cubicBezTo>
                    <a:cubicBezTo>
                      <a:pt x="2629" y="2096"/>
                      <a:pt x="3081" y="2096"/>
                      <a:pt x="3574" y="2096"/>
                    </a:cubicBezTo>
                    <a:cubicBezTo>
                      <a:pt x="3697" y="2219"/>
                      <a:pt x="3903" y="2137"/>
                      <a:pt x="4108" y="209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3" name="Google Shape;18303;p42"/>
              <p:cNvSpPr/>
              <p:nvPr/>
            </p:nvSpPr>
            <p:spPr>
              <a:xfrm>
                <a:off x="3675450" y="188825"/>
                <a:ext cx="5752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2014" extrusionOk="0">
                    <a:moveTo>
                      <a:pt x="1356" y="1972"/>
                    </a:moveTo>
                    <a:cubicBezTo>
                      <a:pt x="2013" y="1931"/>
                      <a:pt x="2301" y="1726"/>
                      <a:pt x="2219" y="1150"/>
                    </a:cubicBezTo>
                    <a:cubicBezTo>
                      <a:pt x="2219" y="1027"/>
                      <a:pt x="2219" y="904"/>
                      <a:pt x="2178" y="781"/>
                    </a:cubicBezTo>
                    <a:cubicBezTo>
                      <a:pt x="2096" y="329"/>
                      <a:pt x="1603" y="0"/>
                      <a:pt x="986" y="0"/>
                    </a:cubicBezTo>
                    <a:cubicBezTo>
                      <a:pt x="329" y="0"/>
                      <a:pt x="165" y="370"/>
                      <a:pt x="83" y="740"/>
                    </a:cubicBezTo>
                    <a:cubicBezTo>
                      <a:pt x="1" y="904"/>
                      <a:pt x="1" y="1109"/>
                      <a:pt x="1" y="1233"/>
                    </a:cubicBezTo>
                    <a:cubicBezTo>
                      <a:pt x="124" y="1726"/>
                      <a:pt x="658" y="2013"/>
                      <a:pt x="1356" y="197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4" name="Google Shape;18304;p42"/>
              <p:cNvSpPr/>
              <p:nvPr/>
            </p:nvSpPr>
            <p:spPr>
              <a:xfrm>
                <a:off x="5002325" y="1382200"/>
                <a:ext cx="11300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1685" extrusionOk="0">
                    <a:moveTo>
                      <a:pt x="1" y="165"/>
                    </a:moveTo>
                    <a:cubicBezTo>
                      <a:pt x="617" y="575"/>
                      <a:pt x="1192" y="863"/>
                      <a:pt x="1726" y="1233"/>
                    </a:cubicBezTo>
                    <a:cubicBezTo>
                      <a:pt x="1521" y="1315"/>
                      <a:pt x="1357" y="1397"/>
                      <a:pt x="1151" y="1479"/>
                    </a:cubicBezTo>
                    <a:cubicBezTo>
                      <a:pt x="1233" y="1520"/>
                      <a:pt x="1274" y="1644"/>
                      <a:pt x="1315" y="1685"/>
                    </a:cubicBezTo>
                    <a:cubicBezTo>
                      <a:pt x="2260" y="1602"/>
                      <a:pt x="3205" y="1479"/>
                      <a:pt x="4150" y="1315"/>
                    </a:cubicBezTo>
                    <a:cubicBezTo>
                      <a:pt x="4314" y="1274"/>
                      <a:pt x="4396" y="986"/>
                      <a:pt x="4520" y="822"/>
                    </a:cubicBezTo>
                    <a:cubicBezTo>
                      <a:pt x="3246" y="0"/>
                      <a:pt x="1685" y="82"/>
                      <a:pt x="1" y="165"/>
                    </a:cubicBezTo>
                    <a:close/>
                    <a:moveTo>
                      <a:pt x="3164" y="1027"/>
                    </a:moveTo>
                    <a:cubicBezTo>
                      <a:pt x="2507" y="1233"/>
                      <a:pt x="2137" y="863"/>
                      <a:pt x="1398" y="658"/>
                    </a:cubicBezTo>
                    <a:cubicBezTo>
                      <a:pt x="2301" y="575"/>
                      <a:pt x="2918" y="370"/>
                      <a:pt x="3164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5" name="Google Shape;18305;p42"/>
              <p:cNvSpPr/>
              <p:nvPr/>
            </p:nvSpPr>
            <p:spPr>
              <a:xfrm>
                <a:off x="3247200" y="1629700"/>
                <a:ext cx="134550" cy="41100"/>
              </a:xfrm>
              <a:custGeom>
                <a:avLst/>
                <a:gdLst/>
                <a:ahLst/>
                <a:cxnLst/>
                <a:rect l="l" t="t" r="r" b="b"/>
                <a:pathLst>
                  <a:path w="5382" h="1644" extrusionOk="0">
                    <a:moveTo>
                      <a:pt x="1890" y="617"/>
                    </a:moveTo>
                    <a:cubicBezTo>
                      <a:pt x="1972" y="453"/>
                      <a:pt x="2013" y="247"/>
                      <a:pt x="2054" y="124"/>
                    </a:cubicBezTo>
                    <a:cubicBezTo>
                      <a:pt x="1561" y="42"/>
                      <a:pt x="1068" y="1"/>
                      <a:pt x="575" y="1"/>
                    </a:cubicBezTo>
                    <a:cubicBezTo>
                      <a:pt x="0" y="740"/>
                      <a:pt x="863" y="1028"/>
                      <a:pt x="1397" y="1438"/>
                    </a:cubicBezTo>
                    <a:cubicBezTo>
                      <a:pt x="1643" y="1644"/>
                      <a:pt x="4724" y="1480"/>
                      <a:pt x="5382" y="1274"/>
                    </a:cubicBezTo>
                    <a:cubicBezTo>
                      <a:pt x="4149" y="1028"/>
                      <a:pt x="3040" y="822"/>
                      <a:pt x="1890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6" name="Google Shape;18306;p42"/>
              <p:cNvSpPr/>
              <p:nvPr/>
            </p:nvSpPr>
            <p:spPr>
              <a:xfrm>
                <a:off x="4982825" y="124867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1"/>
                    </a:moveTo>
                    <a:cubicBezTo>
                      <a:pt x="0" y="1"/>
                      <a:pt x="0" y="1"/>
                      <a:pt x="41" y="1"/>
                    </a:cubicBezTo>
                    <a:lnTo>
                      <a:pt x="41" y="1"/>
                    </a:lnTo>
                    <a:cubicBezTo>
                      <a:pt x="0" y="1"/>
                      <a:pt x="0" y="1"/>
                      <a:pt x="41" y="1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7" name="Google Shape;18307;p42"/>
              <p:cNvSpPr/>
              <p:nvPr/>
            </p:nvSpPr>
            <p:spPr>
              <a:xfrm>
                <a:off x="4967425" y="1199400"/>
                <a:ext cx="87300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3492" h="1931" extrusionOk="0">
                    <a:moveTo>
                      <a:pt x="2218" y="1808"/>
                    </a:moveTo>
                    <a:cubicBezTo>
                      <a:pt x="2670" y="1315"/>
                      <a:pt x="3081" y="822"/>
                      <a:pt x="3492" y="411"/>
                    </a:cubicBezTo>
                    <a:cubicBezTo>
                      <a:pt x="2465" y="0"/>
                      <a:pt x="2465" y="0"/>
                      <a:pt x="1684" y="370"/>
                    </a:cubicBezTo>
                    <a:cubicBezTo>
                      <a:pt x="1233" y="575"/>
                      <a:pt x="657" y="698"/>
                      <a:pt x="206" y="781"/>
                    </a:cubicBezTo>
                    <a:cubicBezTo>
                      <a:pt x="0" y="1232"/>
                      <a:pt x="247" y="1602"/>
                      <a:pt x="657" y="1931"/>
                    </a:cubicBezTo>
                    <a:cubicBezTo>
                      <a:pt x="1068" y="1356"/>
                      <a:pt x="1808" y="1849"/>
                      <a:pt x="2218" y="180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8" name="Google Shape;18308;p42"/>
              <p:cNvSpPr/>
              <p:nvPr/>
            </p:nvSpPr>
            <p:spPr>
              <a:xfrm>
                <a:off x="2260250" y="2344500"/>
                <a:ext cx="70875" cy="493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973" extrusionOk="0">
                    <a:moveTo>
                      <a:pt x="2835" y="1397"/>
                    </a:moveTo>
                    <a:cubicBezTo>
                      <a:pt x="2671" y="83"/>
                      <a:pt x="986" y="576"/>
                      <a:pt x="0" y="0"/>
                    </a:cubicBezTo>
                    <a:cubicBezTo>
                      <a:pt x="82" y="699"/>
                      <a:pt x="206" y="1192"/>
                      <a:pt x="288" y="1644"/>
                    </a:cubicBezTo>
                    <a:cubicBezTo>
                      <a:pt x="1274" y="1972"/>
                      <a:pt x="2013" y="1603"/>
                      <a:pt x="2835" y="139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9" name="Google Shape;18309;p42"/>
              <p:cNvSpPr/>
              <p:nvPr/>
            </p:nvSpPr>
            <p:spPr>
              <a:xfrm>
                <a:off x="2959625" y="27368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lnTo>
                      <a:pt x="42" y="0"/>
                    </a:lnTo>
                    <a:lnTo>
                      <a:pt x="42" y="0"/>
                    </a:lnTo>
                    <a:cubicBezTo>
                      <a:pt x="1" y="0"/>
                      <a:pt x="42" y="0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0" name="Google Shape;18310;p42"/>
              <p:cNvSpPr/>
              <p:nvPr/>
            </p:nvSpPr>
            <p:spPr>
              <a:xfrm>
                <a:off x="2943200" y="2736825"/>
                <a:ext cx="65750" cy="63700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2548" extrusionOk="0">
                    <a:moveTo>
                      <a:pt x="2630" y="1109"/>
                    </a:moveTo>
                    <a:cubicBezTo>
                      <a:pt x="2013" y="740"/>
                      <a:pt x="1315" y="329"/>
                      <a:pt x="699" y="0"/>
                    </a:cubicBezTo>
                    <a:cubicBezTo>
                      <a:pt x="493" y="822"/>
                      <a:pt x="247" y="1643"/>
                      <a:pt x="0" y="2547"/>
                    </a:cubicBezTo>
                    <a:cubicBezTo>
                      <a:pt x="1685" y="1890"/>
                      <a:pt x="1931" y="1725"/>
                      <a:pt x="2630" y="110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1" name="Google Shape;18311;p42"/>
              <p:cNvSpPr/>
              <p:nvPr/>
            </p:nvSpPr>
            <p:spPr>
              <a:xfrm>
                <a:off x="4361475" y="1675925"/>
                <a:ext cx="8527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2014" extrusionOk="0">
                    <a:moveTo>
                      <a:pt x="823" y="165"/>
                    </a:moveTo>
                    <a:cubicBezTo>
                      <a:pt x="535" y="740"/>
                      <a:pt x="1603" y="616"/>
                      <a:pt x="1603" y="1027"/>
                    </a:cubicBezTo>
                    <a:cubicBezTo>
                      <a:pt x="1069" y="1233"/>
                      <a:pt x="576" y="1438"/>
                      <a:pt x="1" y="1685"/>
                    </a:cubicBezTo>
                    <a:cubicBezTo>
                      <a:pt x="412" y="2013"/>
                      <a:pt x="781" y="1972"/>
                      <a:pt x="1151" y="1849"/>
                    </a:cubicBezTo>
                    <a:cubicBezTo>
                      <a:pt x="1480" y="1685"/>
                      <a:pt x="1808" y="1561"/>
                      <a:pt x="2384" y="1643"/>
                    </a:cubicBezTo>
                    <a:cubicBezTo>
                      <a:pt x="2630" y="1685"/>
                      <a:pt x="3041" y="1520"/>
                      <a:pt x="3411" y="1479"/>
                    </a:cubicBezTo>
                    <a:cubicBezTo>
                      <a:pt x="3205" y="1068"/>
                      <a:pt x="3041" y="781"/>
                      <a:pt x="2918" y="452"/>
                    </a:cubicBezTo>
                    <a:cubicBezTo>
                      <a:pt x="2835" y="41"/>
                      <a:pt x="2425" y="0"/>
                      <a:pt x="1973" y="41"/>
                    </a:cubicBezTo>
                    <a:cubicBezTo>
                      <a:pt x="1891" y="165"/>
                      <a:pt x="1891" y="247"/>
                      <a:pt x="1850" y="411"/>
                    </a:cubicBezTo>
                    <a:cubicBezTo>
                      <a:pt x="1439" y="370"/>
                      <a:pt x="1151" y="247"/>
                      <a:pt x="823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2" name="Google Shape;18312;p42"/>
              <p:cNvSpPr/>
              <p:nvPr/>
            </p:nvSpPr>
            <p:spPr>
              <a:xfrm>
                <a:off x="4408725" y="1676950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1" y="0"/>
                    </a:moveTo>
                    <a:cubicBezTo>
                      <a:pt x="83" y="0"/>
                      <a:pt x="83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3" name="Google Shape;18313;p42"/>
              <p:cNvSpPr/>
              <p:nvPr/>
            </p:nvSpPr>
            <p:spPr>
              <a:xfrm>
                <a:off x="5309400" y="1253825"/>
                <a:ext cx="66775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2137" extrusionOk="0">
                    <a:moveTo>
                      <a:pt x="1521" y="411"/>
                    </a:moveTo>
                    <a:cubicBezTo>
                      <a:pt x="1110" y="0"/>
                      <a:pt x="863" y="0"/>
                      <a:pt x="247" y="370"/>
                    </a:cubicBezTo>
                    <a:cubicBezTo>
                      <a:pt x="1028" y="1109"/>
                      <a:pt x="1028" y="1109"/>
                      <a:pt x="1" y="1931"/>
                    </a:cubicBezTo>
                    <a:cubicBezTo>
                      <a:pt x="617" y="2013"/>
                      <a:pt x="1069" y="2054"/>
                      <a:pt x="1521" y="2095"/>
                    </a:cubicBezTo>
                    <a:cubicBezTo>
                      <a:pt x="2137" y="2136"/>
                      <a:pt x="2466" y="1931"/>
                      <a:pt x="2548" y="1602"/>
                    </a:cubicBezTo>
                    <a:cubicBezTo>
                      <a:pt x="2671" y="1397"/>
                      <a:pt x="2548" y="1109"/>
                      <a:pt x="2548" y="822"/>
                    </a:cubicBezTo>
                    <a:cubicBezTo>
                      <a:pt x="1932" y="904"/>
                      <a:pt x="1767" y="658"/>
                      <a:pt x="1521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4" name="Google Shape;18314;p42"/>
              <p:cNvSpPr/>
              <p:nvPr/>
            </p:nvSpPr>
            <p:spPr>
              <a:xfrm>
                <a:off x="4509375" y="1151125"/>
                <a:ext cx="88350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3534" h="1439" extrusionOk="0">
                    <a:moveTo>
                      <a:pt x="3328" y="165"/>
                    </a:moveTo>
                    <a:cubicBezTo>
                      <a:pt x="2013" y="206"/>
                      <a:pt x="822" y="0"/>
                      <a:pt x="0" y="863"/>
                    </a:cubicBezTo>
                    <a:cubicBezTo>
                      <a:pt x="247" y="986"/>
                      <a:pt x="493" y="1192"/>
                      <a:pt x="781" y="1192"/>
                    </a:cubicBezTo>
                    <a:cubicBezTo>
                      <a:pt x="1644" y="1192"/>
                      <a:pt x="2506" y="1027"/>
                      <a:pt x="3533" y="1438"/>
                    </a:cubicBezTo>
                    <a:cubicBezTo>
                      <a:pt x="3451" y="904"/>
                      <a:pt x="3369" y="575"/>
                      <a:pt x="3328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5" name="Google Shape;18315;p42"/>
              <p:cNvSpPr/>
              <p:nvPr/>
            </p:nvSpPr>
            <p:spPr>
              <a:xfrm>
                <a:off x="3864425" y="1704675"/>
                <a:ext cx="91425" cy="58575"/>
              </a:xfrm>
              <a:custGeom>
                <a:avLst/>
                <a:gdLst/>
                <a:ahLst/>
                <a:cxnLst/>
                <a:rect l="l" t="t" r="r" b="b"/>
                <a:pathLst>
                  <a:path w="3657" h="2343" extrusionOk="0">
                    <a:moveTo>
                      <a:pt x="1192" y="1931"/>
                    </a:moveTo>
                    <a:cubicBezTo>
                      <a:pt x="1397" y="945"/>
                      <a:pt x="1397" y="1028"/>
                      <a:pt x="2794" y="822"/>
                    </a:cubicBezTo>
                    <a:cubicBezTo>
                      <a:pt x="3081" y="740"/>
                      <a:pt x="3369" y="699"/>
                      <a:pt x="3656" y="658"/>
                    </a:cubicBezTo>
                    <a:cubicBezTo>
                      <a:pt x="2876" y="411"/>
                      <a:pt x="2177" y="206"/>
                      <a:pt x="1520" y="1"/>
                    </a:cubicBezTo>
                    <a:cubicBezTo>
                      <a:pt x="1027" y="411"/>
                      <a:pt x="575" y="740"/>
                      <a:pt x="0" y="1233"/>
                    </a:cubicBezTo>
                    <a:cubicBezTo>
                      <a:pt x="165" y="1562"/>
                      <a:pt x="329" y="1931"/>
                      <a:pt x="493" y="2342"/>
                    </a:cubicBezTo>
                    <a:cubicBezTo>
                      <a:pt x="945" y="2342"/>
                      <a:pt x="1150" y="2260"/>
                      <a:pt x="1192" y="193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6" name="Google Shape;18316;p42"/>
              <p:cNvSpPr/>
              <p:nvPr/>
            </p:nvSpPr>
            <p:spPr>
              <a:xfrm>
                <a:off x="2913425" y="3750475"/>
                <a:ext cx="1068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4273" h="1603" extrusionOk="0">
                    <a:moveTo>
                      <a:pt x="2629" y="616"/>
                    </a:moveTo>
                    <a:cubicBezTo>
                      <a:pt x="2999" y="206"/>
                      <a:pt x="3533" y="658"/>
                      <a:pt x="4272" y="534"/>
                    </a:cubicBezTo>
                    <a:cubicBezTo>
                      <a:pt x="3862" y="329"/>
                      <a:pt x="3656" y="123"/>
                      <a:pt x="3451" y="123"/>
                    </a:cubicBezTo>
                    <a:cubicBezTo>
                      <a:pt x="2301" y="41"/>
                      <a:pt x="1233" y="41"/>
                      <a:pt x="123" y="0"/>
                    </a:cubicBezTo>
                    <a:cubicBezTo>
                      <a:pt x="41" y="0"/>
                      <a:pt x="41" y="165"/>
                      <a:pt x="0" y="247"/>
                    </a:cubicBezTo>
                    <a:cubicBezTo>
                      <a:pt x="616" y="658"/>
                      <a:pt x="1233" y="1150"/>
                      <a:pt x="1972" y="1602"/>
                    </a:cubicBezTo>
                    <a:cubicBezTo>
                      <a:pt x="2177" y="1233"/>
                      <a:pt x="2383" y="904"/>
                      <a:pt x="2629" y="61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7" name="Google Shape;18317;p42"/>
              <p:cNvSpPr/>
              <p:nvPr/>
            </p:nvSpPr>
            <p:spPr>
              <a:xfrm>
                <a:off x="2876450" y="2353750"/>
                <a:ext cx="52400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85" extrusionOk="0">
                    <a:moveTo>
                      <a:pt x="41" y="781"/>
                    </a:moveTo>
                    <a:cubicBezTo>
                      <a:pt x="41" y="1479"/>
                      <a:pt x="288" y="1684"/>
                      <a:pt x="1068" y="1684"/>
                    </a:cubicBezTo>
                    <a:cubicBezTo>
                      <a:pt x="1726" y="1684"/>
                      <a:pt x="2095" y="1479"/>
                      <a:pt x="2095" y="1068"/>
                    </a:cubicBezTo>
                    <a:cubicBezTo>
                      <a:pt x="2095" y="534"/>
                      <a:pt x="1602" y="0"/>
                      <a:pt x="1027" y="41"/>
                    </a:cubicBezTo>
                    <a:cubicBezTo>
                      <a:pt x="288" y="0"/>
                      <a:pt x="0" y="247"/>
                      <a:pt x="41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8" name="Google Shape;18318;p42"/>
              <p:cNvSpPr/>
              <p:nvPr/>
            </p:nvSpPr>
            <p:spPr>
              <a:xfrm>
                <a:off x="2765525" y="2311625"/>
                <a:ext cx="68850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2754" h="1932" extrusionOk="0">
                    <a:moveTo>
                      <a:pt x="2178" y="206"/>
                    </a:moveTo>
                    <a:cubicBezTo>
                      <a:pt x="1603" y="165"/>
                      <a:pt x="946" y="42"/>
                      <a:pt x="288" y="1"/>
                    </a:cubicBezTo>
                    <a:cubicBezTo>
                      <a:pt x="83" y="781"/>
                      <a:pt x="1110" y="330"/>
                      <a:pt x="1315" y="699"/>
                    </a:cubicBezTo>
                    <a:cubicBezTo>
                      <a:pt x="1110" y="1233"/>
                      <a:pt x="699" y="1603"/>
                      <a:pt x="1" y="1891"/>
                    </a:cubicBezTo>
                    <a:cubicBezTo>
                      <a:pt x="1110" y="1932"/>
                      <a:pt x="1931" y="1603"/>
                      <a:pt x="2753" y="1398"/>
                    </a:cubicBezTo>
                    <a:cubicBezTo>
                      <a:pt x="2589" y="987"/>
                      <a:pt x="2424" y="658"/>
                      <a:pt x="2178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9" name="Google Shape;18319;p42"/>
              <p:cNvSpPr/>
              <p:nvPr/>
            </p:nvSpPr>
            <p:spPr>
              <a:xfrm>
                <a:off x="4137600" y="1943975"/>
                <a:ext cx="10067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1603" extrusionOk="0">
                    <a:moveTo>
                      <a:pt x="3410" y="945"/>
                    </a:moveTo>
                    <a:cubicBezTo>
                      <a:pt x="3574" y="945"/>
                      <a:pt x="3780" y="657"/>
                      <a:pt x="4026" y="411"/>
                    </a:cubicBezTo>
                    <a:cubicBezTo>
                      <a:pt x="3082" y="247"/>
                      <a:pt x="2424" y="0"/>
                      <a:pt x="1808" y="123"/>
                    </a:cubicBezTo>
                    <a:cubicBezTo>
                      <a:pt x="1192" y="165"/>
                      <a:pt x="617" y="534"/>
                      <a:pt x="1" y="781"/>
                    </a:cubicBezTo>
                    <a:cubicBezTo>
                      <a:pt x="1151" y="1602"/>
                      <a:pt x="2342" y="945"/>
                      <a:pt x="3410" y="9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0" name="Google Shape;18320;p42"/>
              <p:cNvSpPr/>
              <p:nvPr/>
            </p:nvSpPr>
            <p:spPr>
              <a:xfrm>
                <a:off x="5207725" y="958050"/>
                <a:ext cx="82200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1849" extrusionOk="0">
                    <a:moveTo>
                      <a:pt x="1726" y="1849"/>
                    </a:moveTo>
                    <a:cubicBezTo>
                      <a:pt x="2301" y="1561"/>
                      <a:pt x="2835" y="1233"/>
                      <a:pt x="3287" y="986"/>
                    </a:cubicBezTo>
                    <a:cubicBezTo>
                      <a:pt x="2219" y="123"/>
                      <a:pt x="1480" y="0"/>
                      <a:pt x="1" y="411"/>
                    </a:cubicBezTo>
                    <a:cubicBezTo>
                      <a:pt x="42" y="616"/>
                      <a:pt x="83" y="904"/>
                      <a:pt x="165" y="1109"/>
                    </a:cubicBezTo>
                    <a:cubicBezTo>
                      <a:pt x="576" y="1027"/>
                      <a:pt x="987" y="945"/>
                      <a:pt x="1480" y="904"/>
                    </a:cubicBezTo>
                    <a:cubicBezTo>
                      <a:pt x="1603" y="1233"/>
                      <a:pt x="1685" y="1561"/>
                      <a:pt x="1726" y="184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1" name="Google Shape;18321;p42"/>
              <p:cNvSpPr/>
              <p:nvPr/>
            </p:nvSpPr>
            <p:spPr>
              <a:xfrm>
                <a:off x="5211850" y="98577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0" y="41"/>
                    </a:move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41"/>
                      <a:pt x="0" y="0"/>
                      <a:pt x="0" y="41"/>
                    </a:cubicBezTo>
                    <a:cubicBezTo>
                      <a:pt x="0" y="0"/>
                      <a:pt x="0" y="0"/>
                      <a:pt x="0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2" name="Google Shape;18322;p42"/>
              <p:cNvSpPr/>
              <p:nvPr/>
            </p:nvSpPr>
            <p:spPr>
              <a:xfrm>
                <a:off x="2398900" y="4412875"/>
                <a:ext cx="51375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768" extrusionOk="0">
                    <a:moveTo>
                      <a:pt x="0" y="1069"/>
                    </a:moveTo>
                    <a:cubicBezTo>
                      <a:pt x="0" y="1274"/>
                      <a:pt x="206" y="1603"/>
                      <a:pt x="452" y="1685"/>
                    </a:cubicBezTo>
                    <a:cubicBezTo>
                      <a:pt x="616" y="1767"/>
                      <a:pt x="1068" y="1644"/>
                      <a:pt x="1315" y="1562"/>
                    </a:cubicBezTo>
                    <a:cubicBezTo>
                      <a:pt x="1808" y="1274"/>
                      <a:pt x="2054" y="946"/>
                      <a:pt x="1849" y="412"/>
                    </a:cubicBezTo>
                    <a:cubicBezTo>
                      <a:pt x="1438" y="330"/>
                      <a:pt x="1027" y="165"/>
                      <a:pt x="452" y="1"/>
                    </a:cubicBezTo>
                    <a:cubicBezTo>
                      <a:pt x="247" y="453"/>
                      <a:pt x="0" y="781"/>
                      <a:pt x="0" y="106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3" name="Google Shape;18323;p42"/>
              <p:cNvSpPr/>
              <p:nvPr/>
            </p:nvSpPr>
            <p:spPr>
              <a:xfrm>
                <a:off x="5152275" y="1291825"/>
                <a:ext cx="5650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342" extrusionOk="0">
                    <a:moveTo>
                      <a:pt x="370" y="1438"/>
                    </a:moveTo>
                    <a:cubicBezTo>
                      <a:pt x="329" y="1643"/>
                      <a:pt x="247" y="1972"/>
                      <a:pt x="411" y="2136"/>
                    </a:cubicBezTo>
                    <a:cubicBezTo>
                      <a:pt x="740" y="2342"/>
                      <a:pt x="1192" y="2342"/>
                      <a:pt x="1644" y="2013"/>
                    </a:cubicBezTo>
                    <a:cubicBezTo>
                      <a:pt x="1397" y="1849"/>
                      <a:pt x="1151" y="1726"/>
                      <a:pt x="863" y="1602"/>
                    </a:cubicBezTo>
                    <a:cubicBezTo>
                      <a:pt x="1397" y="1233"/>
                      <a:pt x="2260" y="1192"/>
                      <a:pt x="2178" y="534"/>
                    </a:cubicBezTo>
                    <a:cubicBezTo>
                      <a:pt x="1562" y="0"/>
                      <a:pt x="822" y="124"/>
                      <a:pt x="1" y="288"/>
                    </a:cubicBezTo>
                    <a:cubicBezTo>
                      <a:pt x="370" y="616"/>
                      <a:pt x="452" y="986"/>
                      <a:pt x="370" y="143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4" name="Google Shape;18324;p42"/>
              <p:cNvSpPr/>
              <p:nvPr/>
            </p:nvSpPr>
            <p:spPr>
              <a:xfrm>
                <a:off x="4952000" y="1235325"/>
                <a:ext cx="203375" cy="149975"/>
              </a:xfrm>
              <a:custGeom>
                <a:avLst/>
                <a:gdLst/>
                <a:ahLst/>
                <a:cxnLst/>
                <a:rect l="l" t="t" r="r" b="b"/>
                <a:pathLst>
                  <a:path w="8135" h="5999" extrusionOk="0">
                    <a:moveTo>
                      <a:pt x="5465" y="83"/>
                    </a:moveTo>
                    <a:cubicBezTo>
                      <a:pt x="5875" y="288"/>
                      <a:pt x="6327" y="535"/>
                      <a:pt x="6985" y="864"/>
                    </a:cubicBezTo>
                    <a:cubicBezTo>
                      <a:pt x="6122" y="822"/>
                      <a:pt x="5547" y="740"/>
                      <a:pt x="4972" y="740"/>
                    </a:cubicBezTo>
                    <a:cubicBezTo>
                      <a:pt x="4725" y="740"/>
                      <a:pt x="4438" y="699"/>
                      <a:pt x="4232" y="740"/>
                    </a:cubicBezTo>
                    <a:cubicBezTo>
                      <a:pt x="4273" y="617"/>
                      <a:pt x="4314" y="576"/>
                      <a:pt x="4314" y="535"/>
                    </a:cubicBezTo>
                    <a:cubicBezTo>
                      <a:pt x="4314" y="412"/>
                      <a:pt x="4109" y="371"/>
                      <a:pt x="4027" y="329"/>
                    </a:cubicBezTo>
                    <a:cubicBezTo>
                      <a:pt x="3904" y="412"/>
                      <a:pt x="3739" y="453"/>
                      <a:pt x="3739" y="576"/>
                    </a:cubicBezTo>
                    <a:cubicBezTo>
                      <a:pt x="3739" y="617"/>
                      <a:pt x="3862" y="658"/>
                      <a:pt x="3945" y="781"/>
                    </a:cubicBezTo>
                    <a:cubicBezTo>
                      <a:pt x="2918" y="1192"/>
                      <a:pt x="2055" y="987"/>
                      <a:pt x="1233" y="535"/>
                    </a:cubicBezTo>
                    <a:cubicBezTo>
                      <a:pt x="1151" y="946"/>
                      <a:pt x="987" y="1357"/>
                      <a:pt x="864" y="1767"/>
                    </a:cubicBezTo>
                    <a:lnTo>
                      <a:pt x="1726" y="1767"/>
                    </a:lnTo>
                    <a:cubicBezTo>
                      <a:pt x="2096" y="2384"/>
                      <a:pt x="1" y="2219"/>
                      <a:pt x="1069" y="3082"/>
                    </a:cubicBezTo>
                    <a:cubicBezTo>
                      <a:pt x="1932" y="2794"/>
                      <a:pt x="2877" y="2425"/>
                      <a:pt x="3862" y="2096"/>
                    </a:cubicBezTo>
                    <a:cubicBezTo>
                      <a:pt x="3945" y="2260"/>
                      <a:pt x="4068" y="2384"/>
                      <a:pt x="4068" y="2507"/>
                    </a:cubicBezTo>
                    <a:cubicBezTo>
                      <a:pt x="4191" y="3246"/>
                      <a:pt x="2877" y="3287"/>
                      <a:pt x="2753" y="3945"/>
                    </a:cubicBezTo>
                    <a:cubicBezTo>
                      <a:pt x="3082" y="4150"/>
                      <a:pt x="3370" y="4355"/>
                      <a:pt x="3739" y="4520"/>
                    </a:cubicBezTo>
                    <a:cubicBezTo>
                      <a:pt x="4109" y="4643"/>
                      <a:pt x="4561" y="4643"/>
                      <a:pt x="4972" y="4684"/>
                    </a:cubicBezTo>
                    <a:cubicBezTo>
                      <a:pt x="5136" y="4972"/>
                      <a:pt x="5218" y="5259"/>
                      <a:pt x="5382" y="5506"/>
                    </a:cubicBezTo>
                    <a:cubicBezTo>
                      <a:pt x="5547" y="5752"/>
                      <a:pt x="5711" y="5999"/>
                      <a:pt x="6204" y="5999"/>
                    </a:cubicBezTo>
                    <a:cubicBezTo>
                      <a:pt x="6779" y="5957"/>
                      <a:pt x="6943" y="5711"/>
                      <a:pt x="7026" y="5341"/>
                    </a:cubicBezTo>
                    <a:cubicBezTo>
                      <a:pt x="6738" y="5300"/>
                      <a:pt x="6533" y="5300"/>
                      <a:pt x="6040" y="5259"/>
                    </a:cubicBezTo>
                    <a:cubicBezTo>
                      <a:pt x="6574" y="5054"/>
                      <a:pt x="6861" y="4889"/>
                      <a:pt x="7231" y="4766"/>
                    </a:cubicBezTo>
                    <a:cubicBezTo>
                      <a:pt x="6985" y="4479"/>
                      <a:pt x="6738" y="4232"/>
                      <a:pt x="6451" y="3862"/>
                    </a:cubicBezTo>
                    <a:cubicBezTo>
                      <a:pt x="5999" y="4027"/>
                      <a:pt x="5711" y="4109"/>
                      <a:pt x="5341" y="4232"/>
                    </a:cubicBezTo>
                    <a:cubicBezTo>
                      <a:pt x="4972" y="3821"/>
                      <a:pt x="4972" y="3821"/>
                      <a:pt x="5588" y="3082"/>
                    </a:cubicBezTo>
                    <a:lnTo>
                      <a:pt x="5588" y="3082"/>
                    </a:lnTo>
                    <a:lnTo>
                      <a:pt x="5588" y="3082"/>
                    </a:lnTo>
                    <a:lnTo>
                      <a:pt x="5670" y="3041"/>
                    </a:lnTo>
                    <a:cubicBezTo>
                      <a:pt x="5711" y="2876"/>
                      <a:pt x="5793" y="2712"/>
                      <a:pt x="5834" y="2589"/>
                    </a:cubicBezTo>
                    <a:cubicBezTo>
                      <a:pt x="5958" y="2630"/>
                      <a:pt x="5999" y="2630"/>
                      <a:pt x="6122" y="2671"/>
                    </a:cubicBezTo>
                    <a:cubicBezTo>
                      <a:pt x="5958" y="2794"/>
                      <a:pt x="5793" y="2918"/>
                      <a:pt x="5670" y="3041"/>
                    </a:cubicBezTo>
                    <a:lnTo>
                      <a:pt x="5670" y="3082"/>
                    </a:lnTo>
                    <a:cubicBezTo>
                      <a:pt x="6409" y="3534"/>
                      <a:pt x="7149" y="3287"/>
                      <a:pt x="7847" y="3082"/>
                    </a:cubicBezTo>
                    <a:cubicBezTo>
                      <a:pt x="7929" y="2876"/>
                      <a:pt x="7970" y="2712"/>
                      <a:pt x="8012" y="2589"/>
                    </a:cubicBezTo>
                    <a:lnTo>
                      <a:pt x="8012" y="2589"/>
                    </a:lnTo>
                    <a:lnTo>
                      <a:pt x="8012" y="2589"/>
                    </a:lnTo>
                    <a:lnTo>
                      <a:pt x="8012" y="2589"/>
                    </a:lnTo>
                    <a:lnTo>
                      <a:pt x="8012" y="2589"/>
                    </a:lnTo>
                    <a:cubicBezTo>
                      <a:pt x="7806" y="1849"/>
                      <a:pt x="7313" y="1151"/>
                      <a:pt x="8135" y="453"/>
                    </a:cubicBezTo>
                    <a:cubicBezTo>
                      <a:pt x="7313" y="329"/>
                      <a:pt x="6492" y="165"/>
                      <a:pt x="5588" y="1"/>
                    </a:cubicBezTo>
                    <a:cubicBezTo>
                      <a:pt x="5506" y="1"/>
                      <a:pt x="5506" y="1"/>
                      <a:pt x="5465" y="83"/>
                    </a:cubicBezTo>
                    <a:close/>
                    <a:moveTo>
                      <a:pt x="3082" y="1357"/>
                    </a:moveTo>
                    <a:cubicBezTo>
                      <a:pt x="3698" y="1233"/>
                      <a:pt x="4273" y="1110"/>
                      <a:pt x="4972" y="946"/>
                    </a:cubicBezTo>
                    <a:cubicBezTo>
                      <a:pt x="5177" y="1357"/>
                      <a:pt x="5382" y="1726"/>
                      <a:pt x="5547" y="2055"/>
                    </a:cubicBezTo>
                    <a:cubicBezTo>
                      <a:pt x="4438" y="2342"/>
                      <a:pt x="4109" y="1315"/>
                      <a:pt x="3082" y="1357"/>
                    </a:cubicBezTo>
                    <a:close/>
                    <a:moveTo>
                      <a:pt x="6533" y="2342"/>
                    </a:moveTo>
                    <a:cubicBezTo>
                      <a:pt x="6327" y="2137"/>
                      <a:pt x="6163" y="2055"/>
                      <a:pt x="6163" y="1973"/>
                    </a:cubicBezTo>
                    <a:cubicBezTo>
                      <a:pt x="6163" y="1932"/>
                      <a:pt x="6368" y="1849"/>
                      <a:pt x="6492" y="1767"/>
                    </a:cubicBezTo>
                    <a:cubicBezTo>
                      <a:pt x="6574" y="1849"/>
                      <a:pt x="6697" y="1891"/>
                      <a:pt x="6738" y="2014"/>
                    </a:cubicBezTo>
                    <a:cubicBezTo>
                      <a:pt x="6738" y="2137"/>
                      <a:pt x="6574" y="2178"/>
                      <a:pt x="6533" y="23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5" name="Google Shape;18325;p42"/>
              <p:cNvSpPr/>
              <p:nvPr/>
            </p:nvSpPr>
            <p:spPr>
              <a:xfrm>
                <a:off x="4007175" y="1680025"/>
                <a:ext cx="110925" cy="585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2343" extrusionOk="0">
                    <a:moveTo>
                      <a:pt x="2712" y="2301"/>
                    </a:moveTo>
                    <a:lnTo>
                      <a:pt x="3246" y="1274"/>
                    </a:lnTo>
                    <a:cubicBezTo>
                      <a:pt x="3533" y="1274"/>
                      <a:pt x="3862" y="1315"/>
                      <a:pt x="4437" y="1315"/>
                    </a:cubicBezTo>
                    <a:cubicBezTo>
                      <a:pt x="4108" y="1110"/>
                      <a:pt x="4026" y="904"/>
                      <a:pt x="3821" y="822"/>
                    </a:cubicBezTo>
                    <a:cubicBezTo>
                      <a:pt x="3287" y="576"/>
                      <a:pt x="2588" y="699"/>
                      <a:pt x="2013" y="576"/>
                    </a:cubicBezTo>
                    <a:cubicBezTo>
                      <a:pt x="1397" y="329"/>
                      <a:pt x="781" y="206"/>
                      <a:pt x="165" y="1"/>
                    </a:cubicBezTo>
                    <a:cubicBezTo>
                      <a:pt x="165" y="1"/>
                      <a:pt x="124" y="42"/>
                      <a:pt x="0" y="83"/>
                    </a:cubicBezTo>
                    <a:cubicBezTo>
                      <a:pt x="863" y="781"/>
                      <a:pt x="2671" y="987"/>
                      <a:pt x="2424" y="2260"/>
                    </a:cubicBezTo>
                    <a:cubicBezTo>
                      <a:pt x="2506" y="2342"/>
                      <a:pt x="2629" y="2301"/>
                      <a:pt x="2712" y="230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6" name="Google Shape;18326;p42"/>
              <p:cNvSpPr/>
              <p:nvPr/>
            </p:nvSpPr>
            <p:spPr>
              <a:xfrm>
                <a:off x="1732375" y="4855525"/>
                <a:ext cx="62675" cy="7397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2959" extrusionOk="0">
                    <a:moveTo>
                      <a:pt x="1643" y="1931"/>
                    </a:moveTo>
                    <a:cubicBezTo>
                      <a:pt x="1808" y="1644"/>
                      <a:pt x="2013" y="1397"/>
                      <a:pt x="2095" y="1151"/>
                    </a:cubicBezTo>
                    <a:cubicBezTo>
                      <a:pt x="2506" y="370"/>
                      <a:pt x="2424" y="165"/>
                      <a:pt x="1643" y="0"/>
                    </a:cubicBezTo>
                    <a:cubicBezTo>
                      <a:pt x="1438" y="535"/>
                      <a:pt x="1274" y="1110"/>
                      <a:pt x="1027" y="1562"/>
                    </a:cubicBezTo>
                    <a:cubicBezTo>
                      <a:pt x="781" y="2013"/>
                      <a:pt x="370" y="2424"/>
                      <a:pt x="0" y="2876"/>
                    </a:cubicBezTo>
                    <a:cubicBezTo>
                      <a:pt x="1068" y="2958"/>
                      <a:pt x="1068" y="2958"/>
                      <a:pt x="1643" y="193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7" name="Google Shape;18327;p42"/>
              <p:cNvSpPr/>
              <p:nvPr/>
            </p:nvSpPr>
            <p:spPr>
              <a:xfrm>
                <a:off x="3081850" y="2688550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82"/>
                    </a:moveTo>
                    <a:lnTo>
                      <a:pt x="0" y="82"/>
                    </a:lnTo>
                    <a:lnTo>
                      <a:pt x="0" y="82"/>
                    </a:lnTo>
                    <a:cubicBezTo>
                      <a:pt x="0" y="0"/>
                      <a:pt x="0" y="0"/>
                      <a:pt x="0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8" name="Google Shape;18328;p42"/>
              <p:cNvSpPr/>
              <p:nvPr/>
            </p:nvSpPr>
            <p:spPr>
              <a:xfrm>
                <a:off x="4636725" y="1044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9" name="Google Shape;18329;p42"/>
              <p:cNvSpPr/>
              <p:nvPr/>
            </p:nvSpPr>
            <p:spPr>
              <a:xfrm>
                <a:off x="4552500" y="1031975"/>
                <a:ext cx="85275" cy="45225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1809" extrusionOk="0">
                    <a:moveTo>
                      <a:pt x="2630" y="1151"/>
                    </a:moveTo>
                    <a:cubicBezTo>
                      <a:pt x="3410" y="1151"/>
                      <a:pt x="3369" y="782"/>
                      <a:pt x="3369" y="494"/>
                    </a:cubicBezTo>
                    <a:cubicBezTo>
                      <a:pt x="2425" y="1"/>
                      <a:pt x="2342" y="905"/>
                      <a:pt x="1644" y="946"/>
                    </a:cubicBezTo>
                    <a:cubicBezTo>
                      <a:pt x="1521" y="823"/>
                      <a:pt x="1315" y="658"/>
                      <a:pt x="1151" y="494"/>
                    </a:cubicBezTo>
                    <a:cubicBezTo>
                      <a:pt x="1" y="946"/>
                      <a:pt x="1" y="946"/>
                      <a:pt x="494" y="1767"/>
                    </a:cubicBezTo>
                    <a:cubicBezTo>
                      <a:pt x="1151" y="1809"/>
                      <a:pt x="1808" y="1809"/>
                      <a:pt x="2219" y="1357"/>
                    </a:cubicBezTo>
                    <a:cubicBezTo>
                      <a:pt x="2342" y="1274"/>
                      <a:pt x="2466" y="1151"/>
                      <a:pt x="2630" y="115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0" name="Google Shape;18330;p42"/>
              <p:cNvSpPr/>
              <p:nvPr/>
            </p:nvSpPr>
            <p:spPr>
              <a:xfrm>
                <a:off x="2110300" y="944700"/>
                <a:ext cx="6882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1069" extrusionOk="0">
                    <a:moveTo>
                      <a:pt x="247" y="822"/>
                    </a:moveTo>
                    <a:cubicBezTo>
                      <a:pt x="453" y="945"/>
                      <a:pt x="822" y="1027"/>
                      <a:pt x="945" y="1068"/>
                    </a:cubicBezTo>
                    <a:cubicBezTo>
                      <a:pt x="1480" y="1027"/>
                      <a:pt x="1849" y="1027"/>
                      <a:pt x="2137" y="904"/>
                    </a:cubicBezTo>
                    <a:cubicBezTo>
                      <a:pt x="2383" y="822"/>
                      <a:pt x="2753" y="616"/>
                      <a:pt x="2753" y="452"/>
                    </a:cubicBezTo>
                    <a:cubicBezTo>
                      <a:pt x="2712" y="288"/>
                      <a:pt x="2342" y="0"/>
                      <a:pt x="2137" y="0"/>
                    </a:cubicBezTo>
                    <a:cubicBezTo>
                      <a:pt x="1562" y="0"/>
                      <a:pt x="945" y="41"/>
                      <a:pt x="453" y="206"/>
                    </a:cubicBezTo>
                    <a:cubicBezTo>
                      <a:pt x="1" y="288"/>
                      <a:pt x="1" y="616"/>
                      <a:pt x="247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1" name="Google Shape;18331;p42"/>
              <p:cNvSpPr/>
              <p:nvPr/>
            </p:nvSpPr>
            <p:spPr>
              <a:xfrm>
                <a:off x="2916500" y="2814875"/>
                <a:ext cx="8012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521" extrusionOk="0">
                    <a:moveTo>
                      <a:pt x="1027" y="41"/>
                    </a:moveTo>
                    <a:cubicBezTo>
                      <a:pt x="206" y="0"/>
                      <a:pt x="0" y="164"/>
                      <a:pt x="0" y="657"/>
                    </a:cubicBezTo>
                    <a:cubicBezTo>
                      <a:pt x="0" y="822"/>
                      <a:pt x="83" y="986"/>
                      <a:pt x="124" y="1109"/>
                    </a:cubicBezTo>
                    <a:cubicBezTo>
                      <a:pt x="740" y="1068"/>
                      <a:pt x="1479" y="1520"/>
                      <a:pt x="1726" y="822"/>
                    </a:cubicBezTo>
                    <a:lnTo>
                      <a:pt x="1726" y="822"/>
                    </a:lnTo>
                    <a:lnTo>
                      <a:pt x="1726" y="822"/>
                    </a:lnTo>
                    <a:cubicBezTo>
                      <a:pt x="1644" y="781"/>
                      <a:pt x="1479" y="781"/>
                      <a:pt x="1356" y="699"/>
                    </a:cubicBezTo>
                    <a:cubicBezTo>
                      <a:pt x="1479" y="657"/>
                      <a:pt x="1561" y="616"/>
                      <a:pt x="1685" y="493"/>
                    </a:cubicBezTo>
                    <a:cubicBezTo>
                      <a:pt x="1685" y="616"/>
                      <a:pt x="1726" y="699"/>
                      <a:pt x="1726" y="781"/>
                    </a:cubicBezTo>
                    <a:lnTo>
                      <a:pt x="1767" y="781"/>
                    </a:lnTo>
                    <a:lnTo>
                      <a:pt x="1767" y="781"/>
                    </a:lnTo>
                    <a:cubicBezTo>
                      <a:pt x="2383" y="699"/>
                      <a:pt x="3164" y="822"/>
                      <a:pt x="3205" y="206"/>
                    </a:cubicBezTo>
                    <a:cubicBezTo>
                      <a:pt x="2506" y="206"/>
                      <a:pt x="1767" y="82"/>
                      <a:pt x="1027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2" name="Google Shape;18332;p42"/>
              <p:cNvSpPr/>
              <p:nvPr/>
            </p:nvSpPr>
            <p:spPr>
              <a:xfrm>
                <a:off x="2739850" y="2659800"/>
                <a:ext cx="53425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589" extrusionOk="0">
                    <a:moveTo>
                      <a:pt x="1" y="2259"/>
                    </a:moveTo>
                    <a:cubicBezTo>
                      <a:pt x="1315" y="2588"/>
                      <a:pt x="822" y="1643"/>
                      <a:pt x="1521" y="1520"/>
                    </a:cubicBezTo>
                    <a:lnTo>
                      <a:pt x="2137" y="1849"/>
                    </a:lnTo>
                    <a:lnTo>
                      <a:pt x="2137" y="0"/>
                    </a:lnTo>
                    <a:cubicBezTo>
                      <a:pt x="617" y="411"/>
                      <a:pt x="740" y="1479"/>
                      <a:pt x="1" y="225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3" name="Google Shape;18333;p42"/>
              <p:cNvSpPr/>
              <p:nvPr/>
            </p:nvSpPr>
            <p:spPr>
              <a:xfrm>
                <a:off x="1736475" y="4529975"/>
                <a:ext cx="30825" cy="760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3040" extrusionOk="0">
                    <a:moveTo>
                      <a:pt x="904" y="3040"/>
                    </a:moveTo>
                    <a:cubicBezTo>
                      <a:pt x="1069" y="2424"/>
                      <a:pt x="1233" y="2013"/>
                      <a:pt x="1233" y="1602"/>
                    </a:cubicBezTo>
                    <a:cubicBezTo>
                      <a:pt x="1233" y="1191"/>
                      <a:pt x="1233" y="740"/>
                      <a:pt x="1069" y="493"/>
                    </a:cubicBezTo>
                    <a:cubicBezTo>
                      <a:pt x="863" y="0"/>
                      <a:pt x="288" y="205"/>
                      <a:pt x="83" y="863"/>
                    </a:cubicBezTo>
                    <a:cubicBezTo>
                      <a:pt x="1" y="1232"/>
                      <a:pt x="42" y="1931"/>
                      <a:pt x="165" y="1931"/>
                    </a:cubicBezTo>
                    <a:cubicBezTo>
                      <a:pt x="658" y="1890"/>
                      <a:pt x="493" y="2629"/>
                      <a:pt x="904" y="30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4" name="Google Shape;18334;p42"/>
              <p:cNvSpPr/>
              <p:nvPr/>
            </p:nvSpPr>
            <p:spPr>
              <a:xfrm>
                <a:off x="3694975" y="994000"/>
                <a:ext cx="48275" cy="49300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1972" extrusionOk="0">
                    <a:moveTo>
                      <a:pt x="1561" y="288"/>
                    </a:moveTo>
                    <a:cubicBezTo>
                      <a:pt x="1397" y="123"/>
                      <a:pt x="945" y="0"/>
                      <a:pt x="781" y="82"/>
                    </a:cubicBezTo>
                    <a:cubicBezTo>
                      <a:pt x="493" y="205"/>
                      <a:pt x="288" y="493"/>
                      <a:pt x="164" y="698"/>
                    </a:cubicBezTo>
                    <a:cubicBezTo>
                      <a:pt x="0" y="945"/>
                      <a:pt x="0" y="1315"/>
                      <a:pt x="0" y="1561"/>
                    </a:cubicBezTo>
                    <a:cubicBezTo>
                      <a:pt x="0" y="1643"/>
                      <a:pt x="205" y="1808"/>
                      <a:pt x="370" y="1972"/>
                    </a:cubicBezTo>
                    <a:cubicBezTo>
                      <a:pt x="904" y="1602"/>
                      <a:pt x="1232" y="1356"/>
                      <a:pt x="1602" y="1109"/>
                    </a:cubicBezTo>
                    <a:cubicBezTo>
                      <a:pt x="1931" y="822"/>
                      <a:pt x="1931" y="534"/>
                      <a:pt x="156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5" name="Google Shape;18335;p42"/>
              <p:cNvSpPr/>
              <p:nvPr/>
            </p:nvSpPr>
            <p:spPr>
              <a:xfrm>
                <a:off x="4223875" y="1065875"/>
                <a:ext cx="64725" cy="72950"/>
              </a:xfrm>
              <a:custGeom>
                <a:avLst/>
                <a:gdLst/>
                <a:ahLst/>
                <a:cxnLst/>
                <a:rect l="l" t="t" r="r" b="b"/>
                <a:pathLst>
                  <a:path w="2589" h="2918" extrusionOk="0">
                    <a:moveTo>
                      <a:pt x="2383" y="411"/>
                    </a:moveTo>
                    <a:cubicBezTo>
                      <a:pt x="2424" y="411"/>
                      <a:pt x="2465" y="329"/>
                      <a:pt x="2588" y="206"/>
                    </a:cubicBezTo>
                    <a:cubicBezTo>
                      <a:pt x="1726" y="1"/>
                      <a:pt x="1027" y="411"/>
                      <a:pt x="329" y="453"/>
                    </a:cubicBezTo>
                    <a:cubicBezTo>
                      <a:pt x="0" y="1849"/>
                      <a:pt x="0" y="2424"/>
                      <a:pt x="411" y="2917"/>
                    </a:cubicBezTo>
                    <a:lnTo>
                      <a:pt x="740" y="2917"/>
                    </a:lnTo>
                    <a:cubicBezTo>
                      <a:pt x="781" y="2589"/>
                      <a:pt x="904" y="2260"/>
                      <a:pt x="822" y="1890"/>
                    </a:cubicBezTo>
                    <a:cubicBezTo>
                      <a:pt x="616" y="822"/>
                      <a:pt x="699" y="781"/>
                      <a:pt x="2383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6" name="Google Shape;18336;p42"/>
              <p:cNvSpPr/>
              <p:nvPr/>
            </p:nvSpPr>
            <p:spPr>
              <a:xfrm>
                <a:off x="1561875" y="5008550"/>
                <a:ext cx="42150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2055" extrusionOk="0">
                    <a:moveTo>
                      <a:pt x="1274" y="247"/>
                    </a:moveTo>
                    <a:cubicBezTo>
                      <a:pt x="823" y="0"/>
                      <a:pt x="453" y="247"/>
                      <a:pt x="1" y="863"/>
                    </a:cubicBezTo>
                    <a:cubicBezTo>
                      <a:pt x="83" y="1274"/>
                      <a:pt x="247" y="1685"/>
                      <a:pt x="371" y="2054"/>
                    </a:cubicBezTo>
                    <a:cubicBezTo>
                      <a:pt x="781" y="1849"/>
                      <a:pt x="1110" y="1685"/>
                      <a:pt x="1480" y="1479"/>
                    </a:cubicBezTo>
                    <a:cubicBezTo>
                      <a:pt x="1685" y="863"/>
                      <a:pt x="1685" y="534"/>
                      <a:pt x="1274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7" name="Google Shape;18337;p42"/>
              <p:cNvSpPr/>
              <p:nvPr/>
            </p:nvSpPr>
            <p:spPr>
              <a:xfrm>
                <a:off x="5088600" y="1443825"/>
                <a:ext cx="43150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2055" extrusionOk="0">
                    <a:moveTo>
                      <a:pt x="288" y="411"/>
                    </a:moveTo>
                    <a:cubicBezTo>
                      <a:pt x="206" y="698"/>
                      <a:pt x="124" y="1027"/>
                      <a:pt x="83" y="1274"/>
                    </a:cubicBezTo>
                    <a:cubicBezTo>
                      <a:pt x="1" y="1890"/>
                      <a:pt x="83" y="1931"/>
                      <a:pt x="1233" y="2054"/>
                    </a:cubicBezTo>
                    <a:cubicBezTo>
                      <a:pt x="1726" y="1479"/>
                      <a:pt x="1274" y="1027"/>
                      <a:pt x="904" y="575"/>
                    </a:cubicBezTo>
                    <a:cubicBezTo>
                      <a:pt x="1069" y="370"/>
                      <a:pt x="1233" y="206"/>
                      <a:pt x="1397" y="0"/>
                    </a:cubicBezTo>
                    <a:cubicBezTo>
                      <a:pt x="370" y="82"/>
                      <a:pt x="370" y="82"/>
                      <a:pt x="28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8" name="Google Shape;18338;p42"/>
              <p:cNvSpPr/>
              <p:nvPr/>
            </p:nvSpPr>
            <p:spPr>
              <a:xfrm>
                <a:off x="3265675" y="506150"/>
                <a:ext cx="7090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1645" extrusionOk="0">
                    <a:moveTo>
                      <a:pt x="1" y="1644"/>
                    </a:moveTo>
                    <a:cubicBezTo>
                      <a:pt x="863" y="1151"/>
                      <a:pt x="1726" y="1398"/>
                      <a:pt x="2506" y="1439"/>
                    </a:cubicBezTo>
                    <a:cubicBezTo>
                      <a:pt x="2589" y="946"/>
                      <a:pt x="2753" y="535"/>
                      <a:pt x="2835" y="1"/>
                    </a:cubicBezTo>
                    <a:cubicBezTo>
                      <a:pt x="1808" y="412"/>
                      <a:pt x="945" y="740"/>
                      <a:pt x="124" y="1151"/>
                    </a:cubicBezTo>
                    <a:cubicBezTo>
                      <a:pt x="1" y="1192"/>
                      <a:pt x="42" y="1439"/>
                      <a:pt x="1" y="164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9" name="Google Shape;18339;p42"/>
              <p:cNvSpPr/>
              <p:nvPr/>
            </p:nvSpPr>
            <p:spPr>
              <a:xfrm>
                <a:off x="5912250" y="10402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2" y="83"/>
                      <a:pt x="42" y="83"/>
                      <a:pt x="1" y="1"/>
                    </a:cubicBezTo>
                    <a:cubicBezTo>
                      <a:pt x="42" y="1"/>
                      <a:pt x="42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0" name="Google Shape;18340;p42"/>
              <p:cNvSpPr/>
              <p:nvPr/>
            </p:nvSpPr>
            <p:spPr>
              <a:xfrm>
                <a:off x="5913275" y="1013500"/>
                <a:ext cx="5447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233" extrusionOk="0">
                    <a:moveTo>
                      <a:pt x="2178" y="124"/>
                    </a:moveTo>
                    <a:cubicBezTo>
                      <a:pt x="1562" y="42"/>
                      <a:pt x="946" y="42"/>
                      <a:pt x="288" y="1"/>
                    </a:cubicBezTo>
                    <a:cubicBezTo>
                      <a:pt x="165" y="370"/>
                      <a:pt x="124" y="740"/>
                      <a:pt x="1" y="1151"/>
                    </a:cubicBezTo>
                    <a:cubicBezTo>
                      <a:pt x="165" y="1151"/>
                      <a:pt x="371" y="1151"/>
                      <a:pt x="535" y="1192"/>
                    </a:cubicBezTo>
                    <a:cubicBezTo>
                      <a:pt x="1932" y="1233"/>
                      <a:pt x="2014" y="1192"/>
                      <a:pt x="2178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1" name="Google Shape;18341;p42"/>
              <p:cNvSpPr/>
              <p:nvPr/>
            </p:nvSpPr>
            <p:spPr>
              <a:xfrm>
                <a:off x="3785350" y="3861375"/>
                <a:ext cx="72925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1193" extrusionOk="0">
                    <a:moveTo>
                      <a:pt x="247" y="247"/>
                    </a:moveTo>
                    <a:cubicBezTo>
                      <a:pt x="0" y="453"/>
                      <a:pt x="205" y="699"/>
                      <a:pt x="575" y="864"/>
                    </a:cubicBezTo>
                    <a:cubicBezTo>
                      <a:pt x="781" y="905"/>
                      <a:pt x="904" y="1028"/>
                      <a:pt x="1150" y="1069"/>
                    </a:cubicBezTo>
                    <a:cubicBezTo>
                      <a:pt x="1684" y="1110"/>
                      <a:pt x="2136" y="1151"/>
                      <a:pt x="2752" y="1192"/>
                    </a:cubicBezTo>
                    <a:cubicBezTo>
                      <a:pt x="2794" y="946"/>
                      <a:pt x="2876" y="740"/>
                      <a:pt x="2917" y="576"/>
                    </a:cubicBezTo>
                    <a:cubicBezTo>
                      <a:pt x="2259" y="412"/>
                      <a:pt x="1725" y="247"/>
                      <a:pt x="1150" y="124"/>
                    </a:cubicBezTo>
                    <a:cubicBezTo>
                      <a:pt x="863" y="1"/>
                      <a:pt x="411" y="83"/>
                      <a:pt x="247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2" name="Google Shape;18342;p42"/>
              <p:cNvSpPr/>
              <p:nvPr/>
            </p:nvSpPr>
            <p:spPr>
              <a:xfrm>
                <a:off x="1716950" y="5096875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1" y="83"/>
                    </a:moveTo>
                    <a:lnTo>
                      <a:pt x="1" y="83"/>
                    </a:lnTo>
                    <a:cubicBezTo>
                      <a:pt x="1" y="83"/>
                      <a:pt x="1" y="0"/>
                      <a:pt x="1" y="83"/>
                    </a:cubicBezTo>
                    <a:cubicBezTo>
                      <a:pt x="1" y="0"/>
                      <a:pt x="1" y="0"/>
                      <a:pt x="1" y="83"/>
                    </a:cubicBezTo>
                    <a:cubicBezTo>
                      <a:pt x="1" y="0"/>
                      <a:pt x="1" y="0"/>
                      <a:pt x="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3" name="Google Shape;18343;p42"/>
              <p:cNvSpPr/>
              <p:nvPr/>
            </p:nvSpPr>
            <p:spPr>
              <a:xfrm>
                <a:off x="1663550" y="5078375"/>
                <a:ext cx="52400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768" extrusionOk="0">
                    <a:moveTo>
                      <a:pt x="617" y="42"/>
                    </a:moveTo>
                    <a:cubicBezTo>
                      <a:pt x="453" y="1"/>
                      <a:pt x="206" y="124"/>
                      <a:pt x="1" y="206"/>
                    </a:cubicBezTo>
                    <a:cubicBezTo>
                      <a:pt x="1" y="412"/>
                      <a:pt x="1" y="658"/>
                      <a:pt x="42" y="864"/>
                    </a:cubicBezTo>
                    <a:cubicBezTo>
                      <a:pt x="42" y="946"/>
                      <a:pt x="206" y="1069"/>
                      <a:pt x="206" y="1110"/>
                    </a:cubicBezTo>
                    <a:cubicBezTo>
                      <a:pt x="494" y="946"/>
                      <a:pt x="740" y="823"/>
                      <a:pt x="1028" y="658"/>
                    </a:cubicBezTo>
                    <a:cubicBezTo>
                      <a:pt x="1028" y="1028"/>
                      <a:pt x="1028" y="1357"/>
                      <a:pt x="946" y="1726"/>
                    </a:cubicBezTo>
                    <a:cubicBezTo>
                      <a:pt x="1685" y="1767"/>
                      <a:pt x="1685" y="1767"/>
                      <a:pt x="2096" y="740"/>
                    </a:cubicBezTo>
                    <a:cubicBezTo>
                      <a:pt x="1644" y="494"/>
                      <a:pt x="1110" y="247"/>
                      <a:pt x="617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4" name="Google Shape;18344;p42"/>
              <p:cNvSpPr/>
              <p:nvPr/>
            </p:nvSpPr>
            <p:spPr>
              <a:xfrm>
                <a:off x="1920300" y="4442675"/>
                <a:ext cx="524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2712" extrusionOk="0">
                    <a:moveTo>
                      <a:pt x="617" y="2712"/>
                    </a:moveTo>
                    <a:cubicBezTo>
                      <a:pt x="946" y="2136"/>
                      <a:pt x="1151" y="1685"/>
                      <a:pt x="1480" y="1438"/>
                    </a:cubicBezTo>
                    <a:cubicBezTo>
                      <a:pt x="2096" y="904"/>
                      <a:pt x="1932" y="575"/>
                      <a:pt x="1767" y="0"/>
                    </a:cubicBezTo>
                    <a:cubicBezTo>
                      <a:pt x="1151" y="658"/>
                      <a:pt x="617" y="1274"/>
                      <a:pt x="1" y="193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5" name="Google Shape;18345;p42"/>
              <p:cNvSpPr/>
              <p:nvPr/>
            </p:nvSpPr>
            <p:spPr>
              <a:xfrm>
                <a:off x="4624400" y="1114150"/>
                <a:ext cx="61650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342" extrusionOk="0">
                    <a:moveTo>
                      <a:pt x="1520" y="41"/>
                    </a:moveTo>
                    <a:cubicBezTo>
                      <a:pt x="1438" y="0"/>
                      <a:pt x="1315" y="41"/>
                      <a:pt x="1110" y="83"/>
                    </a:cubicBezTo>
                    <a:cubicBezTo>
                      <a:pt x="1356" y="288"/>
                      <a:pt x="1561" y="493"/>
                      <a:pt x="1767" y="699"/>
                    </a:cubicBezTo>
                    <a:cubicBezTo>
                      <a:pt x="1110" y="1192"/>
                      <a:pt x="165" y="1561"/>
                      <a:pt x="0" y="2342"/>
                    </a:cubicBezTo>
                    <a:cubicBezTo>
                      <a:pt x="1110" y="2342"/>
                      <a:pt x="1233" y="2301"/>
                      <a:pt x="1520" y="1767"/>
                    </a:cubicBezTo>
                    <a:cubicBezTo>
                      <a:pt x="1603" y="1561"/>
                      <a:pt x="1644" y="1356"/>
                      <a:pt x="1849" y="1233"/>
                    </a:cubicBezTo>
                    <a:cubicBezTo>
                      <a:pt x="2465" y="658"/>
                      <a:pt x="2465" y="493"/>
                      <a:pt x="1520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6" name="Google Shape;18346;p42"/>
              <p:cNvSpPr/>
              <p:nvPr/>
            </p:nvSpPr>
            <p:spPr>
              <a:xfrm>
                <a:off x="4748675" y="1050475"/>
                <a:ext cx="452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808" extrusionOk="0">
                    <a:moveTo>
                      <a:pt x="1479" y="1438"/>
                    </a:moveTo>
                    <a:cubicBezTo>
                      <a:pt x="1808" y="1069"/>
                      <a:pt x="1725" y="658"/>
                      <a:pt x="1397" y="288"/>
                    </a:cubicBezTo>
                    <a:cubicBezTo>
                      <a:pt x="904" y="288"/>
                      <a:pt x="206" y="0"/>
                      <a:pt x="82" y="617"/>
                    </a:cubicBezTo>
                    <a:cubicBezTo>
                      <a:pt x="0" y="904"/>
                      <a:pt x="164" y="1233"/>
                      <a:pt x="370" y="1520"/>
                    </a:cubicBezTo>
                    <a:cubicBezTo>
                      <a:pt x="616" y="1808"/>
                      <a:pt x="1150" y="1767"/>
                      <a:pt x="1479" y="143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7" name="Google Shape;18347;p42"/>
              <p:cNvSpPr/>
              <p:nvPr/>
            </p:nvSpPr>
            <p:spPr>
              <a:xfrm>
                <a:off x="4025650" y="3802850"/>
                <a:ext cx="58575" cy="483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932" extrusionOk="0">
                    <a:moveTo>
                      <a:pt x="617" y="1233"/>
                    </a:moveTo>
                    <a:cubicBezTo>
                      <a:pt x="1480" y="1931"/>
                      <a:pt x="1562" y="1931"/>
                      <a:pt x="2342" y="1561"/>
                    </a:cubicBezTo>
                    <a:cubicBezTo>
                      <a:pt x="1849" y="1027"/>
                      <a:pt x="1315" y="534"/>
                      <a:pt x="740" y="0"/>
                    </a:cubicBezTo>
                    <a:cubicBezTo>
                      <a:pt x="1" y="740"/>
                      <a:pt x="1" y="781"/>
                      <a:pt x="617" y="123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8" name="Google Shape;18348;p42"/>
              <p:cNvSpPr/>
              <p:nvPr/>
            </p:nvSpPr>
            <p:spPr>
              <a:xfrm>
                <a:off x="5633950" y="1066900"/>
                <a:ext cx="6780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2712" h="1562" extrusionOk="0">
                    <a:moveTo>
                      <a:pt x="1602" y="1562"/>
                    </a:moveTo>
                    <a:lnTo>
                      <a:pt x="1602" y="1562"/>
                    </a:lnTo>
                    <a:lnTo>
                      <a:pt x="1602" y="1562"/>
                    </a:lnTo>
                    <a:lnTo>
                      <a:pt x="1602" y="1562"/>
                    </a:lnTo>
                    <a:cubicBezTo>
                      <a:pt x="1931" y="1274"/>
                      <a:pt x="2342" y="987"/>
                      <a:pt x="2711" y="740"/>
                    </a:cubicBezTo>
                    <a:cubicBezTo>
                      <a:pt x="2218" y="576"/>
                      <a:pt x="2218" y="576"/>
                      <a:pt x="2013" y="1"/>
                    </a:cubicBezTo>
                    <a:cubicBezTo>
                      <a:pt x="1397" y="247"/>
                      <a:pt x="822" y="412"/>
                      <a:pt x="0" y="699"/>
                    </a:cubicBezTo>
                    <a:cubicBezTo>
                      <a:pt x="616" y="987"/>
                      <a:pt x="1068" y="1274"/>
                      <a:pt x="1602" y="1562"/>
                    </a:cubicBezTo>
                    <a:lnTo>
                      <a:pt x="1520" y="1562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9" name="Google Shape;18349;p42"/>
              <p:cNvSpPr/>
              <p:nvPr/>
            </p:nvSpPr>
            <p:spPr>
              <a:xfrm>
                <a:off x="3382750" y="565725"/>
                <a:ext cx="8220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1110" extrusionOk="0">
                    <a:moveTo>
                      <a:pt x="3287" y="206"/>
                    </a:moveTo>
                    <a:cubicBezTo>
                      <a:pt x="1849" y="1"/>
                      <a:pt x="1726" y="42"/>
                      <a:pt x="1233" y="822"/>
                    </a:cubicBezTo>
                    <a:cubicBezTo>
                      <a:pt x="822" y="822"/>
                      <a:pt x="453" y="863"/>
                      <a:pt x="1" y="863"/>
                    </a:cubicBezTo>
                    <a:lnTo>
                      <a:pt x="1" y="1110"/>
                    </a:lnTo>
                    <a:lnTo>
                      <a:pt x="2876" y="1110"/>
                    </a:lnTo>
                    <a:cubicBezTo>
                      <a:pt x="2137" y="576"/>
                      <a:pt x="3123" y="494"/>
                      <a:pt x="3287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0" name="Google Shape;18350;p42"/>
              <p:cNvSpPr/>
              <p:nvPr/>
            </p:nvSpPr>
            <p:spPr>
              <a:xfrm>
                <a:off x="3142450" y="3962025"/>
                <a:ext cx="636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1398" extrusionOk="0">
                    <a:moveTo>
                      <a:pt x="945" y="165"/>
                    </a:moveTo>
                    <a:cubicBezTo>
                      <a:pt x="534" y="1"/>
                      <a:pt x="205" y="83"/>
                      <a:pt x="0" y="370"/>
                    </a:cubicBezTo>
                    <a:cubicBezTo>
                      <a:pt x="411" y="740"/>
                      <a:pt x="822" y="1028"/>
                      <a:pt x="1232" y="1397"/>
                    </a:cubicBezTo>
                    <a:cubicBezTo>
                      <a:pt x="1438" y="1356"/>
                      <a:pt x="1643" y="1233"/>
                      <a:pt x="1849" y="1233"/>
                    </a:cubicBezTo>
                    <a:cubicBezTo>
                      <a:pt x="2054" y="1233"/>
                      <a:pt x="2177" y="1274"/>
                      <a:pt x="2383" y="1274"/>
                    </a:cubicBezTo>
                    <a:cubicBezTo>
                      <a:pt x="2547" y="535"/>
                      <a:pt x="1602" y="370"/>
                      <a:pt x="945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1" name="Google Shape;18351;p42"/>
              <p:cNvSpPr/>
              <p:nvPr/>
            </p:nvSpPr>
            <p:spPr>
              <a:xfrm>
                <a:off x="3833600" y="2993575"/>
                <a:ext cx="53425" cy="42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1685" extrusionOk="0">
                    <a:moveTo>
                      <a:pt x="617" y="206"/>
                    </a:moveTo>
                    <a:cubicBezTo>
                      <a:pt x="1" y="452"/>
                      <a:pt x="288" y="740"/>
                      <a:pt x="535" y="1027"/>
                    </a:cubicBezTo>
                    <a:cubicBezTo>
                      <a:pt x="699" y="1233"/>
                      <a:pt x="905" y="1356"/>
                      <a:pt x="1151" y="1684"/>
                    </a:cubicBezTo>
                    <a:cubicBezTo>
                      <a:pt x="1562" y="1315"/>
                      <a:pt x="1808" y="1027"/>
                      <a:pt x="2137" y="740"/>
                    </a:cubicBezTo>
                    <a:lnTo>
                      <a:pt x="1973" y="452"/>
                    </a:lnTo>
                    <a:cubicBezTo>
                      <a:pt x="1603" y="82"/>
                      <a:pt x="1151" y="0"/>
                      <a:pt x="617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2" name="Google Shape;18352;p42"/>
              <p:cNvSpPr/>
              <p:nvPr/>
            </p:nvSpPr>
            <p:spPr>
              <a:xfrm>
                <a:off x="4564825" y="910800"/>
                <a:ext cx="39050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67" extrusionOk="0">
                    <a:moveTo>
                      <a:pt x="1" y="1274"/>
                    </a:moveTo>
                    <a:cubicBezTo>
                      <a:pt x="329" y="1438"/>
                      <a:pt x="699" y="1562"/>
                      <a:pt x="1110" y="1767"/>
                    </a:cubicBezTo>
                    <a:cubicBezTo>
                      <a:pt x="1562" y="1069"/>
                      <a:pt x="1562" y="617"/>
                      <a:pt x="1151" y="1"/>
                    </a:cubicBezTo>
                    <a:cubicBezTo>
                      <a:pt x="124" y="452"/>
                      <a:pt x="124" y="452"/>
                      <a:pt x="1" y="127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3" name="Google Shape;18353;p42"/>
              <p:cNvSpPr/>
              <p:nvPr/>
            </p:nvSpPr>
            <p:spPr>
              <a:xfrm>
                <a:off x="1684100" y="5014700"/>
                <a:ext cx="3597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014" extrusionOk="0">
                    <a:moveTo>
                      <a:pt x="411" y="2014"/>
                    </a:moveTo>
                    <a:cubicBezTo>
                      <a:pt x="534" y="2014"/>
                      <a:pt x="904" y="1726"/>
                      <a:pt x="1027" y="1439"/>
                    </a:cubicBezTo>
                    <a:cubicBezTo>
                      <a:pt x="1192" y="1028"/>
                      <a:pt x="1274" y="576"/>
                      <a:pt x="1438" y="1"/>
                    </a:cubicBezTo>
                    <a:lnTo>
                      <a:pt x="658" y="1"/>
                    </a:lnTo>
                    <a:cubicBezTo>
                      <a:pt x="411" y="535"/>
                      <a:pt x="247" y="823"/>
                      <a:pt x="124" y="1192"/>
                    </a:cubicBezTo>
                    <a:cubicBezTo>
                      <a:pt x="0" y="1644"/>
                      <a:pt x="83" y="2014"/>
                      <a:pt x="411" y="201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4" name="Google Shape;18354;p42"/>
              <p:cNvSpPr/>
              <p:nvPr/>
            </p:nvSpPr>
            <p:spPr>
              <a:xfrm>
                <a:off x="4482675" y="186077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1"/>
                    </a:moveTo>
                    <a:cubicBezTo>
                      <a:pt x="0" y="1"/>
                      <a:pt x="41" y="1"/>
                      <a:pt x="0" y="1"/>
                    </a:cubicBezTo>
                    <a:lnTo>
                      <a:pt x="4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5" name="Google Shape;18355;p42"/>
              <p:cNvSpPr/>
              <p:nvPr/>
            </p:nvSpPr>
            <p:spPr>
              <a:xfrm>
                <a:off x="4406675" y="1846400"/>
                <a:ext cx="760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2425" extrusionOk="0">
                    <a:moveTo>
                      <a:pt x="411" y="781"/>
                    </a:moveTo>
                    <a:cubicBezTo>
                      <a:pt x="1397" y="1397"/>
                      <a:pt x="1397" y="1397"/>
                      <a:pt x="617" y="1972"/>
                    </a:cubicBezTo>
                    <a:cubicBezTo>
                      <a:pt x="452" y="2055"/>
                      <a:pt x="288" y="2219"/>
                      <a:pt x="0" y="2424"/>
                    </a:cubicBezTo>
                    <a:cubicBezTo>
                      <a:pt x="1110" y="2219"/>
                      <a:pt x="1520" y="1726"/>
                      <a:pt x="1849" y="1233"/>
                    </a:cubicBezTo>
                    <a:cubicBezTo>
                      <a:pt x="2096" y="904"/>
                      <a:pt x="2342" y="535"/>
                      <a:pt x="3040" y="576"/>
                    </a:cubicBezTo>
                    <a:cubicBezTo>
                      <a:pt x="2054" y="1"/>
                      <a:pt x="1315" y="617"/>
                      <a:pt x="411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6" name="Google Shape;18356;p42"/>
              <p:cNvSpPr/>
              <p:nvPr/>
            </p:nvSpPr>
            <p:spPr>
              <a:xfrm>
                <a:off x="4658300" y="1389375"/>
                <a:ext cx="45200" cy="4010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604" extrusionOk="0">
                    <a:moveTo>
                      <a:pt x="1725" y="781"/>
                    </a:moveTo>
                    <a:cubicBezTo>
                      <a:pt x="1808" y="576"/>
                      <a:pt x="1684" y="288"/>
                      <a:pt x="1479" y="165"/>
                    </a:cubicBezTo>
                    <a:cubicBezTo>
                      <a:pt x="1274" y="83"/>
                      <a:pt x="822" y="1"/>
                      <a:pt x="575" y="124"/>
                    </a:cubicBezTo>
                    <a:cubicBezTo>
                      <a:pt x="205" y="206"/>
                      <a:pt x="0" y="535"/>
                      <a:pt x="247" y="822"/>
                    </a:cubicBezTo>
                    <a:cubicBezTo>
                      <a:pt x="411" y="1028"/>
                      <a:pt x="616" y="1233"/>
                      <a:pt x="986" y="1603"/>
                    </a:cubicBezTo>
                    <a:cubicBezTo>
                      <a:pt x="1315" y="1192"/>
                      <a:pt x="1643" y="1028"/>
                      <a:pt x="1725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7" name="Google Shape;18357;p42"/>
              <p:cNvSpPr/>
              <p:nvPr/>
            </p:nvSpPr>
            <p:spPr>
              <a:xfrm>
                <a:off x="3582000" y="3751500"/>
                <a:ext cx="493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1439" extrusionOk="0">
                    <a:moveTo>
                      <a:pt x="0" y="370"/>
                    </a:moveTo>
                    <a:lnTo>
                      <a:pt x="0" y="1315"/>
                    </a:lnTo>
                    <a:cubicBezTo>
                      <a:pt x="1027" y="1438"/>
                      <a:pt x="1561" y="1109"/>
                      <a:pt x="1972" y="575"/>
                    </a:cubicBezTo>
                    <a:cubicBezTo>
                      <a:pt x="1356" y="0"/>
                      <a:pt x="740" y="206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8" name="Google Shape;18358;p42"/>
              <p:cNvSpPr/>
              <p:nvPr/>
            </p:nvSpPr>
            <p:spPr>
              <a:xfrm>
                <a:off x="3229725" y="379462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2"/>
                    </a:moveTo>
                    <a:cubicBezTo>
                      <a:pt x="1" y="42"/>
                      <a:pt x="1" y="1"/>
                      <a:pt x="1" y="42"/>
                    </a:cubicBezTo>
                    <a:cubicBezTo>
                      <a:pt x="1" y="1"/>
                      <a:pt x="1" y="1"/>
                      <a:pt x="1" y="42"/>
                    </a:cubicBezTo>
                    <a:cubicBezTo>
                      <a:pt x="1" y="1"/>
                      <a:pt x="1" y="42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9" name="Google Shape;18359;p42"/>
              <p:cNvSpPr/>
              <p:nvPr/>
            </p:nvSpPr>
            <p:spPr>
              <a:xfrm>
                <a:off x="3140375" y="3763825"/>
                <a:ext cx="914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3657" h="1356" extrusionOk="0">
                    <a:moveTo>
                      <a:pt x="2137" y="288"/>
                    </a:moveTo>
                    <a:cubicBezTo>
                      <a:pt x="1562" y="452"/>
                      <a:pt x="987" y="534"/>
                      <a:pt x="371" y="699"/>
                    </a:cubicBezTo>
                    <a:cubicBezTo>
                      <a:pt x="1" y="1356"/>
                      <a:pt x="905" y="1109"/>
                      <a:pt x="1233" y="1274"/>
                    </a:cubicBezTo>
                    <a:cubicBezTo>
                      <a:pt x="1439" y="1109"/>
                      <a:pt x="1603" y="1027"/>
                      <a:pt x="1808" y="904"/>
                    </a:cubicBezTo>
                    <a:cubicBezTo>
                      <a:pt x="2589" y="452"/>
                      <a:pt x="2671" y="452"/>
                      <a:pt x="3328" y="1027"/>
                    </a:cubicBezTo>
                    <a:lnTo>
                      <a:pt x="3534" y="1233"/>
                    </a:lnTo>
                    <a:cubicBezTo>
                      <a:pt x="3534" y="1109"/>
                      <a:pt x="3616" y="1068"/>
                      <a:pt x="3616" y="945"/>
                    </a:cubicBezTo>
                    <a:cubicBezTo>
                      <a:pt x="3657" y="124"/>
                      <a:pt x="3369" y="0"/>
                      <a:pt x="2137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0" name="Google Shape;18360;p42"/>
              <p:cNvSpPr/>
              <p:nvPr/>
            </p:nvSpPr>
            <p:spPr>
              <a:xfrm>
                <a:off x="3375575" y="483575"/>
                <a:ext cx="7292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1233" extrusionOk="0">
                    <a:moveTo>
                      <a:pt x="1684" y="1233"/>
                    </a:moveTo>
                    <a:cubicBezTo>
                      <a:pt x="1972" y="1233"/>
                      <a:pt x="2301" y="1191"/>
                      <a:pt x="2465" y="1027"/>
                    </a:cubicBezTo>
                    <a:cubicBezTo>
                      <a:pt x="2794" y="781"/>
                      <a:pt x="2917" y="452"/>
                      <a:pt x="2506" y="0"/>
                    </a:cubicBezTo>
                    <a:cubicBezTo>
                      <a:pt x="2218" y="164"/>
                      <a:pt x="1972" y="288"/>
                      <a:pt x="1684" y="452"/>
                    </a:cubicBezTo>
                    <a:cubicBezTo>
                      <a:pt x="1274" y="657"/>
                      <a:pt x="986" y="616"/>
                      <a:pt x="781" y="288"/>
                    </a:cubicBezTo>
                    <a:cubicBezTo>
                      <a:pt x="493" y="493"/>
                      <a:pt x="288" y="657"/>
                      <a:pt x="0" y="904"/>
                    </a:cubicBezTo>
                    <a:cubicBezTo>
                      <a:pt x="740" y="1068"/>
                      <a:pt x="1191" y="1191"/>
                      <a:pt x="1684" y="123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1" name="Google Shape;18361;p42"/>
              <p:cNvSpPr/>
              <p:nvPr/>
            </p:nvSpPr>
            <p:spPr>
              <a:xfrm>
                <a:off x="3395075" y="4907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2" y="1"/>
                      <a:pt x="42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2" name="Google Shape;18362;p42"/>
              <p:cNvSpPr/>
              <p:nvPr/>
            </p:nvSpPr>
            <p:spPr>
              <a:xfrm>
                <a:off x="3436150" y="2388650"/>
                <a:ext cx="47275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1891" h="1316" extrusionOk="0">
                    <a:moveTo>
                      <a:pt x="1891" y="1315"/>
                    </a:moveTo>
                    <a:cubicBezTo>
                      <a:pt x="1849" y="905"/>
                      <a:pt x="1849" y="617"/>
                      <a:pt x="1685" y="288"/>
                    </a:cubicBezTo>
                    <a:cubicBezTo>
                      <a:pt x="1644" y="165"/>
                      <a:pt x="1398" y="1"/>
                      <a:pt x="1151" y="1"/>
                    </a:cubicBezTo>
                    <a:cubicBezTo>
                      <a:pt x="946" y="1"/>
                      <a:pt x="658" y="165"/>
                      <a:pt x="576" y="247"/>
                    </a:cubicBezTo>
                    <a:cubicBezTo>
                      <a:pt x="1" y="781"/>
                      <a:pt x="453" y="1192"/>
                      <a:pt x="1891" y="131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3" name="Google Shape;18363;p42"/>
              <p:cNvSpPr/>
              <p:nvPr/>
            </p:nvSpPr>
            <p:spPr>
              <a:xfrm>
                <a:off x="4799000" y="1541375"/>
                <a:ext cx="45200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398" extrusionOk="0">
                    <a:moveTo>
                      <a:pt x="1027" y="83"/>
                    </a:moveTo>
                    <a:cubicBezTo>
                      <a:pt x="698" y="165"/>
                      <a:pt x="411" y="412"/>
                      <a:pt x="0" y="699"/>
                    </a:cubicBezTo>
                    <a:cubicBezTo>
                      <a:pt x="411" y="1028"/>
                      <a:pt x="698" y="1315"/>
                      <a:pt x="986" y="1315"/>
                    </a:cubicBezTo>
                    <a:cubicBezTo>
                      <a:pt x="1602" y="1397"/>
                      <a:pt x="1766" y="1028"/>
                      <a:pt x="1808" y="658"/>
                    </a:cubicBezTo>
                    <a:cubicBezTo>
                      <a:pt x="1808" y="288"/>
                      <a:pt x="1520" y="1"/>
                      <a:pt x="1027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4" name="Google Shape;18364;p42"/>
              <p:cNvSpPr/>
              <p:nvPr/>
            </p:nvSpPr>
            <p:spPr>
              <a:xfrm>
                <a:off x="3426925" y="3879875"/>
                <a:ext cx="513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398" extrusionOk="0">
                    <a:moveTo>
                      <a:pt x="822" y="1397"/>
                    </a:moveTo>
                    <a:cubicBezTo>
                      <a:pt x="1233" y="1027"/>
                      <a:pt x="1602" y="699"/>
                      <a:pt x="2054" y="329"/>
                    </a:cubicBezTo>
                    <a:cubicBezTo>
                      <a:pt x="1684" y="206"/>
                      <a:pt x="1479" y="165"/>
                      <a:pt x="1274" y="124"/>
                    </a:cubicBezTo>
                    <a:cubicBezTo>
                      <a:pt x="1150" y="41"/>
                      <a:pt x="986" y="41"/>
                      <a:pt x="822" y="0"/>
                    </a:cubicBezTo>
                    <a:cubicBezTo>
                      <a:pt x="0" y="822"/>
                      <a:pt x="0" y="863"/>
                      <a:pt x="822" y="139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5" name="Google Shape;18365;p42"/>
              <p:cNvSpPr/>
              <p:nvPr/>
            </p:nvSpPr>
            <p:spPr>
              <a:xfrm>
                <a:off x="3299575" y="1680025"/>
                <a:ext cx="7705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1069" extrusionOk="0">
                    <a:moveTo>
                      <a:pt x="1808" y="1069"/>
                    </a:moveTo>
                    <a:cubicBezTo>
                      <a:pt x="2342" y="1069"/>
                      <a:pt x="2958" y="1028"/>
                      <a:pt x="2999" y="576"/>
                    </a:cubicBezTo>
                    <a:cubicBezTo>
                      <a:pt x="3081" y="42"/>
                      <a:pt x="2465" y="83"/>
                      <a:pt x="2013" y="1"/>
                    </a:cubicBezTo>
                    <a:cubicBezTo>
                      <a:pt x="1931" y="1"/>
                      <a:pt x="1767" y="1"/>
                      <a:pt x="1561" y="42"/>
                    </a:cubicBezTo>
                    <a:cubicBezTo>
                      <a:pt x="1561" y="206"/>
                      <a:pt x="1561" y="370"/>
                      <a:pt x="1602" y="452"/>
                    </a:cubicBezTo>
                    <a:lnTo>
                      <a:pt x="1602" y="452"/>
                    </a:lnTo>
                    <a:lnTo>
                      <a:pt x="1602" y="452"/>
                    </a:lnTo>
                    <a:lnTo>
                      <a:pt x="1726" y="452"/>
                    </a:lnTo>
                    <a:cubicBezTo>
                      <a:pt x="1849" y="452"/>
                      <a:pt x="2054" y="494"/>
                      <a:pt x="2219" y="494"/>
                    </a:cubicBezTo>
                    <a:cubicBezTo>
                      <a:pt x="2177" y="576"/>
                      <a:pt x="2136" y="658"/>
                      <a:pt x="2136" y="658"/>
                    </a:cubicBezTo>
                    <a:cubicBezTo>
                      <a:pt x="1972" y="617"/>
                      <a:pt x="1808" y="576"/>
                      <a:pt x="1643" y="452"/>
                    </a:cubicBezTo>
                    <a:lnTo>
                      <a:pt x="1602" y="452"/>
                    </a:lnTo>
                    <a:lnTo>
                      <a:pt x="1602" y="452"/>
                    </a:lnTo>
                    <a:cubicBezTo>
                      <a:pt x="1192" y="576"/>
                      <a:pt x="740" y="658"/>
                      <a:pt x="0" y="740"/>
                    </a:cubicBezTo>
                    <a:cubicBezTo>
                      <a:pt x="781" y="904"/>
                      <a:pt x="1315" y="1069"/>
                      <a:pt x="1808" y="106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6" name="Google Shape;18366;p42"/>
              <p:cNvSpPr/>
              <p:nvPr/>
            </p:nvSpPr>
            <p:spPr>
              <a:xfrm>
                <a:off x="4408725" y="1676950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83" y="0"/>
                    </a:moveTo>
                    <a:cubicBezTo>
                      <a:pt x="83" y="0"/>
                      <a:pt x="1" y="0"/>
                      <a:pt x="83" y="0"/>
                    </a:cubicBezTo>
                    <a:cubicBezTo>
                      <a:pt x="1" y="0"/>
                      <a:pt x="1" y="0"/>
                      <a:pt x="83" y="0"/>
                    </a:cubicBezTo>
                    <a:cubicBezTo>
                      <a:pt x="1" y="0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7" name="Google Shape;18367;p42"/>
              <p:cNvSpPr/>
              <p:nvPr/>
            </p:nvSpPr>
            <p:spPr>
              <a:xfrm>
                <a:off x="4370725" y="1646125"/>
                <a:ext cx="65750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1234" extrusionOk="0">
                    <a:moveTo>
                      <a:pt x="1521" y="1233"/>
                    </a:moveTo>
                    <a:cubicBezTo>
                      <a:pt x="1890" y="946"/>
                      <a:pt x="2260" y="617"/>
                      <a:pt x="2630" y="247"/>
                    </a:cubicBezTo>
                    <a:cubicBezTo>
                      <a:pt x="1480" y="1"/>
                      <a:pt x="617" y="206"/>
                      <a:pt x="1" y="781"/>
                    </a:cubicBezTo>
                    <a:cubicBezTo>
                      <a:pt x="576" y="946"/>
                      <a:pt x="1069" y="1110"/>
                      <a:pt x="1521" y="123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8" name="Google Shape;18368;p42"/>
              <p:cNvSpPr/>
              <p:nvPr/>
            </p:nvSpPr>
            <p:spPr>
              <a:xfrm>
                <a:off x="5644200" y="1318525"/>
                <a:ext cx="8220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1151" extrusionOk="0">
                    <a:moveTo>
                      <a:pt x="3287" y="493"/>
                    </a:moveTo>
                    <a:cubicBezTo>
                      <a:pt x="2055" y="288"/>
                      <a:pt x="905" y="0"/>
                      <a:pt x="1" y="740"/>
                    </a:cubicBezTo>
                    <a:cubicBezTo>
                      <a:pt x="576" y="1151"/>
                      <a:pt x="1110" y="1110"/>
                      <a:pt x="328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9" name="Google Shape;18369;p42"/>
              <p:cNvSpPr/>
              <p:nvPr/>
            </p:nvSpPr>
            <p:spPr>
              <a:xfrm>
                <a:off x="3448475" y="1706725"/>
                <a:ext cx="45225" cy="45225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809" extrusionOk="0">
                    <a:moveTo>
                      <a:pt x="1808" y="124"/>
                    </a:moveTo>
                    <a:cubicBezTo>
                      <a:pt x="1726" y="42"/>
                      <a:pt x="1644" y="42"/>
                      <a:pt x="1562" y="1"/>
                    </a:cubicBezTo>
                    <a:cubicBezTo>
                      <a:pt x="1028" y="535"/>
                      <a:pt x="535" y="987"/>
                      <a:pt x="1" y="1480"/>
                    </a:cubicBezTo>
                    <a:cubicBezTo>
                      <a:pt x="535" y="1603"/>
                      <a:pt x="946" y="1685"/>
                      <a:pt x="1356" y="180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0" name="Google Shape;18370;p42"/>
              <p:cNvSpPr/>
              <p:nvPr/>
            </p:nvSpPr>
            <p:spPr>
              <a:xfrm>
                <a:off x="3501900" y="1791975"/>
                <a:ext cx="5240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356" extrusionOk="0">
                    <a:moveTo>
                      <a:pt x="534" y="329"/>
                    </a:moveTo>
                    <a:cubicBezTo>
                      <a:pt x="370" y="452"/>
                      <a:pt x="288" y="493"/>
                      <a:pt x="246" y="617"/>
                    </a:cubicBezTo>
                    <a:cubicBezTo>
                      <a:pt x="123" y="822"/>
                      <a:pt x="82" y="1027"/>
                      <a:pt x="0" y="1315"/>
                    </a:cubicBezTo>
                    <a:cubicBezTo>
                      <a:pt x="739" y="1356"/>
                      <a:pt x="1356" y="1356"/>
                      <a:pt x="2095" y="1356"/>
                    </a:cubicBezTo>
                    <a:cubicBezTo>
                      <a:pt x="1972" y="904"/>
                      <a:pt x="1890" y="534"/>
                      <a:pt x="1725" y="0"/>
                    </a:cubicBezTo>
                    <a:lnTo>
                      <a:pt x="739" y="945"/>
                    </a:lnTo>
                    <a:cubicBezTo>
                      <a:pt x="657" y="699"/>
                      <a:pt x="616" y="534"/>
                      <a:pt x="534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1" name="Google Shape;18371;p42"/>
              <p:cNvSpPr/>
              <p:nvPr/>
            </p:nvSpPr>
            <p:spPr>
              <a:xfrm>
                <a:off x="5237525" y="1233275"/>
                <a:ext cx="6472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2589" h="1398" extrusionOk="0">
                    <a:moveTo>
                      <a:pt x="1438" y="1"/>
                    </a:moveTo>
                    <a:cubicBezTo>
                      <a:pt x="1068" y="83"/>
                      <a:pt x="575" y="247"/>
                      <a:pt x="0" y="453"/>
                    </a:cubicBezTo>
                    <a:cubicBezTo>
                      <a:pt x="904" y="576"/>
                      <a:pt x="1109" y="699"/>
                      <a:pt x="1972" y="1397"/>
                    </a:cubicBezTo>
                    <a:cubicBezTo>
                      <a:pt x="2588" y="822"/>
                      <a:pt x="2588" y="822"/>
                      <a:pt x="143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2" name="Google Shape;18372;p42"/>
              <p:cNvSpPr/>
              <p:nvPr/>
            </p:nvSpPr>
            <p:spPr>
              <a:xfrm>
                <a:off x="3396100" y="1966550"/>
                <a:ext cx="7090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741" extrusionOk="0">
                    <a:moveTo>
                      <a:pt x="699" y="494"/>
                    </a:moveTo>
                    <a:cubicBezTo>
                      <a:pt x="1151" y="494"/>
                      <a:pt x="1521" y="535"/>
                      <a:pt x="1890" y="576"/>
                    </a:cubicBezTo>
                    <a:cubicBezTo>
                      <a:pt x="2712" y="740"/>
                      <a:pt x="2835" y="453"/>
                      <a:pt x="2753" y="1"/>
                    </a:cubicBezTo>
                    <a:lnTo>
                      <a:pt x="1" y="1"/>
                    </a:lnTo>
                    <a:cubicBezTo>
                      <a:pt x="1" y="247"/>
                      <a:pt x="165" y="494"/>
                      <a:pt x="699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3" name="Google Shape;18373;p42"/>
              <p:cNvSpPr/>
              <p:nvPr/>
            </p:nvSpPr>
            <p:spPr>
              <a:xfrm>
                <a:off x="5792100" y="3200000"/>
                <a:ext cx="69850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2794" h="2014" extrusionOk="0">
                    <a:moveTo>
                      <a:pt x="1520" y="0"/>
                    </a:moveTo>
                    <a:cubicBezTo>
                      <a:pt x="1068" y="288"/>
                      <a:pt x="617" y="575"/>
                      <a:pt x="0" y="904"/>
                    </a:cubicBezTo>
                    <a:cubicBezTo>
                      <a:pt x="452" y="1315"/>
                      <a:pt x="863" y="1685"/>
                      <a:pt x="1192" y="2013"/>
                    </a:cubicBezTo>
                    <a:cubicBezTo>
                      <a:pt x="2753" y="1233"/>
                      <a:pt x="2794" y="904"/>
                      <a:pt x="152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4" name="Google Shape;18374;p42"/>
              <p:cNvSpPr/>
              <p:nvPr/>
            </p:nvSpPr>
            <p:spPr>
              <a:xfrm>
                <a:off x="4978725" y="988850"/>
                <a:ext cx="6985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2794" h="1151" extrusionOk="0">
                    <a:moveTo>
                      <a:pt x="1356" y="370"/>
                    </a:moveTo>
                    <a:cubicBezTo>
                      <a:pt x="739" y="1"/>
                      <a:pt x="370" y="206"/>
                      <a:pt x="0" y="576"/>
                    </a:cubicBezTo>
                    <a:cubicBezTo>
                      <a:pt x="739" y="987"/>
                      <a:pt x="739" y="987"/>
                      <a:pt x="2793" y="1151"/>
                    </a:cubicBezTo>
                    <a:cubicBezTo>
                      <a:pt x="2218" y="822"/>
                      <a:pt x="1808" y="617"/>
                      <a:pt x="1356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5" name="Google Shape;18375;p42"/>
              <p:cNvSpPr/>
              <p:nvPr/>
            </p:nvSpPr>
            <p:spPr>
              <a:xfrm>
                <a:off x="3958900" y="3755600"/>
                <a:ext cx="5857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603" extrusionOk="0">
                    <a:moveTo>
                      <a:pt x="288" y="1603"/>
                    </a:moveTo>
                    <a:cubicBezTo>
                      <a:pt x="1069" y="1151"/>
                      <a:pt x="1685" y="781"/>
                      <a:pt x="2301" y="411"/>
                    </a:cubicBezTo>
                    <a:cubicBezTo>
                      <a:pt x="2342" y="370"/>
                      <a:pt x="2260" y="206"/>
                      <a:pt x="2178" y="1"/>
                    </a:cubicBezTo>
                    <a:cubicBezTo>
                      <a:pt x="1356" y="411"/>
                      <a:pt x="1" y="370"/>
                      <a:pt x="288" y="160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6" name="Google Shape;18376;p42"/>
              <p:cNvSpPr/>
              <p:nvPr/>
            </p:nvSpPr>
            <p:spPr>
              <a:xfrm>
                <a:off x="2148300" y="2989450"/>
                <a:ext cx="4522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234" extrusionOk="0">
                    <a:moveTo>
                      <a:pt x="740" y="1"/>
                    </a:moveTo>
                    <a:cubicBezTo>
                      <a:pt x="124" y="576"/>
                      <a:pt x="1" y="863"/>
                      <a:pt x="452" y="1069"/>
                    </a:cubicBezTo>
                    <a:cubicBezTo>
                      <a:pt x="863" y="1233"/>
                      <a:pt x="1233" y="1192"/>
                      <a:pt x="1479" y="905"/>
                    </a:cubicBezTo>
                    <a:cubicBezTo>
                      <a:pt x="1808" y="617"/>
                      <a:pt x="1479" y="247"/>
                      <a:pt x="74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7" name="Google Shape;18377;p42"/>
              <p:cNvSpPr/>
              <p:nvPr/>
            </p:nvSpPr>
            <p:spPr>
              <a:xfrm>
                <a:off x="4458025" y="1702625"/>
                <a:ext cx="52400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439" extrusionOk="0">
                    <a:moveTo>
                      <a:pt x="1603" y="165"/>
                    </a:moveTo>
                    <a:cubicBezTo>
                      <a:pt x="1397" y="0"/>
                      <a:pt x="822" y="83"/>
                      <a:pt x="452" y="83"/>
                    </a:cubicBezTo>
                    <a:cubicBezTo>
                      <a:pt x="0" y="781"/>
                      <a:pt x="781" y="986"/>
                      <a:pt x="1274" y="1438"/>
                    </a:cubicBezTo>
                    <a:cubicBezTo>
                      <a:pt x="1479" y="904"/>
                      <a:pt x="2096" y="575"/>
                      <a:pt x="1603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8" name="Google Shape;18378;p42"/>
              <p:cNvSpPr/>
              <p:nvPr/>
            </p:nvSpPr>
            <p:spPr>
              <a:xfrm>
                <a:off x="4683975" y="1238425"/>
                <a:ext cx="441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110" extrusionOk="0">
                    <a:moveTo>
                      <a:pt x="0" y="0"/>
                    </a:moveTo>
                    <a:cubicBezTo>
                      <a:pt x="41" y="370"/>
                      <a:pt x="41" y="698"/>
                      <a:pt x="82" y="1027"/>
                    </a:cubicBezTo>
                    <a:cubicBezTo>
                      <a:pt x="82" y="1068"/>
                      <a:pt x="452" y="1068"/>
                      <a:pt x="657" y="1109"/>
                    </a:cubicBezTo>
                    <a:cubicBezTo>
                      <a:pt x="1027" y="822"/>
                      <a:pt x="1315" y="575"/>
                      <a:pt x="1767" y="164"/>
                    </a:cubicBezTo>
                    <a:cubicBezTo>
                      <a:pt x="1109" y="82"/>
                      <a:pt x="575" y="41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9" name="Google Shape;18379;p42"/>
              <p:cNvSpPr/>
              <p:nvPr/>
            </p:nvSpPr>
            <p:spPr>
              <a:xfrm>
                <a:off x="3247200" y="567775"/>
                <a:ext cx="51375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521" extrusionOk="0">
                    <a:moveTo>
                      <a:pt x="986" y="1"/>
                    </a:moveTo>
                    <a:cubicBezTo>
                      <a:pt x="411" y="329"/>
                      <a:pt x="0" y="699"/>
                      <a:pt x="452" y="1110"/>
                    </a:cubicBezTo>
                    <a:cubicBezTo>
                      <a:pt x="945" y="1521"/>
                      <a:pt x="1479" y="1151"/>
                      <a:pt x="2054" y="987"/>
                    </a:cubicBezTo>
                    <a:cubicBezTo>
                      <a:pt x="1684" y="617"/>
                      <a:pt x="1356" y="329"/>
                      <a:pt x="98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0" name="Google Shape;18380;p42"/>
              <p:cNvSpPr/>
              <p:nvPr/>
            </p:nvSpPr>
            <p:spPr>
              <a:xfrm>
                <a:off x="4054425" y="1608125"/>
                <a:ext cx="56500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768" extrusionOk="0">
                    <a:moveTo>
                      <a:pt x="1561" y="1"/>
                    </a:moveTo>
                    <a:cubicBezTo>
                      <a:pt x="493" y="1"/>
                      <a:pt x="370" y="617"/>
                      <a:pt x="123" y="1069"/>
                    </a:cubicBezTo>
                    <a:cubicBezTo>
                      <a:pt x="0" y="1233"/>
                      <a:pt x="411" y="1644"/>
                      <a:pt x="739" y="1726"/>
                    </a:cubicBezTo>
                    <a:cubicBezTo>
                      <a:pt x="945" y="1767"/>
                      <a:pt x="1479" y="1644"/>
                      <a:pt x="1643" y="1480"/>
                    </a:cubicBezTo>
                    <a:cubicBezTo>
                      <a:pt x="2218" y="987"/>
                      <a:pt x="2259" y="453"/>
                      <a:pt x="156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1" name="Google Shape;18381;p42"/>
              <p:cNvSpPr/>
              <p:nvPr/>
            </p:nvSpPr>
            <p:spPr>
              <a:xfrm>
                <a:off x="3432050" y="1650250"/>
                <a:ext cx="50350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397" extrusionOk="0">
                    <a:moveTo>
                      <a:pt x="576" y="1397"/>
                    </a:moveTo>
                    <a:cubicBezTo>
                      <a:pt x="1069" y="945"/>
                      <a:pt x="2013" y="822"/>
                      <a:pt x="1931" y="0"/>
                    </a:cubicBezTo>
                    <a:cubicBezTo>
                      <a:pt x="1233" y="206"/>
                      <a:pt x="658" y="411"/>
                      <a:pt x="1" y="616"/>
                    </a:cubicBezTo>
                    <a:cubicBezTo>
                      <a:pt x="206" y="863"/>
                      <a:pt x="370" y="1068"/>
                      <a:pt x="576" y="139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2" name="Google Shape;18382;p42"/>
              <p:cNvSpPr/>
              <p:nvPr/>
            </p:nvSpPr>
            <p:spPr>
              <a:xfrm>
                <a:off x="3152700" y="2569425"/>
                <a:ext cx="41125" cy="41100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644" extrusionOk="0">
                    <a:moveTo>
                      <a:pt x="42" y="781"/>
                    </a:moveTo>
                    <a:cubicBezTo>
                      <a:pt x="247" y="1027"/>
                      <a:pt x="453" y="1273"/>
                      <a:pt x="699" y="1643"/>
                    </a:cubicBezTo>
                    <a:cubicBezTo>
                      <a:pt x="1644" y="534"/>
                      <a:pt x="1644" y="534"/>
                      <a:pt x="1439" y="0"/>
                    </a:cubicBezTo>
                    <a:cubicBezTo>
                      <a:pt x="946" y="205"/>
                      <a:pt x="494" y="370"/>
                      <a:pt x="42" y="534"/>
                    </a:cubicBezTo>
                    <a:cubicBezTo>
                      <a:pt x="1" y="657"/>
                      <a:pt x="1" y="739"/>
                      <a:pt x="42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3" name="Google Shape;18383;p42"/>
              <p:cNvSpPr/>
              <p:nvPr/>
            </p:nvSpPr>
            <p:spPr>
              <a:xfrm>
                <a:off x="1889500" y="44724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1"/>
                    </a:moveTo>
                    <a:cubicBezTo>
                      <a:pt x="0" y="1"/>
                      <a:pt x="42" y="1"/>
                      <a:pt x="0" y="1"/>
                    </a:cubicBezTo>
                    <a:cubicBezTo>
                      <a:pt x="42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4" name="Google Shape;18384;p42"/>
              <p:cNvSpPr/>
              <p:nvPr/>
            </p:nvSpPr>
            <p:spPr>
              <a:xfrm>
                <a:off x="1853550" y="4270125"/>
                <a:ext cx="126350" cy="234200"/>
              </a:xfrm>
              <a:custGeom>
                <a:avLst/>
                <a:gdLst/>
                <a:ahLst/>
                <a:cxnLst/>
                <a:rect l="l" t="t" r="r" b="b"/>
                <a:pathLst>
                  <a:path w="5054" h="9368" extrusionOk="0">
                    <a:moveTo>
                      <a:pt x="1" y="8545"/>
                    </a:moveTo>
                    <a:cubicBezTo>
                      <a:pt x="699" y="9367"/>
                      <a:pt x="863" y="9367"/>
                      <a:pt x="1890" y="8381"/>
                    </a:cubicBezTo>
                    <a:cubicBezTo>
                      <a:pt x="1726" y="8299"/>
                      <a:pt x="1562" y="8176"/>
                      <a:pt x="1480" y="8053"/>
                    </a:cubicBezTo>
                    <a:cubicBezTo>
                      <a:pt x="904" y="8545"/>
                      <a:pt x="822" y="8545"/>
                      <a:pt x="863" y="7970"/>
                    </a:cubicBezTo>
                    <a:cubicBezTo>
                      <a:pt x="1069" y="7970"/>
                      <a:pt x="1274" y="8011"/>
                      <a:pt x="1480" y="8011"/>
                    </a:cubicBezTo>
                    <a:cubicBezTo>
                      <a:pt x="1767" y="7683"/>
                      <a:pt x="2096" y="7149"/>
                      <a:pt x="2465" y="6902"/>
                    </a:cubicBezTo>
                    <a:cubicBezTo>
                      <a:pt x="2958" y="6533"/>
                      <a:pt x="3164" y="5916"/>
                      <a:pt x="3369" y="5423"/>
                    </a:cubicBezTo>
                    <a:cubicBezTo>
                      <a:pt x="3410" y="5259"/>
                      <a:pt x="3123" y="4930"/>
                      <a:pt x="2999" y="4684"/>
                    </a:cubicBezTo>
                    <a:cubicBezTo>
                      <a:pt x="2917" y="4479"/>
                      <a:pt x="2876" y="4273"/>
                      <a:pt x="2712" y="3903"/>
                    </a:cubicBezTo>
                    <a:cubicBezTo>
                      <a:pt x="3123" y="3698"/>
                      <a:pt x="3534" y="3493"/>
                      <a:pt x="3985" y="3287"/>
                    </a:cubicBezTo>
                    <a:cubicBezTo>
                      <a:pt x="3821" y="2260"/>
                      <a:pt x="5053" y="1398"/>
                      <a:pt x="4971" y="165"/>
                    </a:cubicBezTo>
                    <a:cubicBezTo>
                      <a:pt x="4643" y="412"/>
                      <a:pt x="4437" y="617"/>
                      <a:pt x="4191" y="822"/>
                    </a:cubicBezTo>
                    <a:cubicBezTo>
                      <a:pt x="4068" y="535"/>
                      <a:pt x="4026" y="288"/>
                      <a:pt x="3985" y="1"/>
                    </a:cubicBezTo>
                    <a:cubicBezTo>
                      <a:pt x="3780" y="329"/>
                      <a:pt x="3698" y="617"/>
                      <a:pt x="3698" y="822"/>
                    </a:cubicBezTo>
                    <a:cubicBezTo>
                      <a:pt x="3739" y="1644"/>
                      <a:pt x="3575" y="2342"/>
                      <a:pt x="2794" y="2959"/>
                    </a:cubicBezTo>
                    <a:cubicBezTo>
                      <a:pt x="2219" y="3410"/>
                      <a:pt x="2137" y="4109"/>
                      <a:pt x="2137" y="4807"/>
                    </a:cubicBezTo>
                    <a:cubicBezTo>
                      <a:pt x="2137" y="5054"/>
                      <a:pt x="2178" y="5259"/>
                      <a:pt x="2260" y="5464"/>
                    </a:cubicBezTo>
                    <a:cubicBezTo>
                      <a:pt x="2137" y="5506"/>
                      <a:pt x="1972" y="5547"/>
                      <a:pt x="1849" y="5629"/>
                    </a:cubicBezTo>
                    <a:cubicBezTo>
                      <a:pt x="1890" y="5752"/>
                      <a:pt x="1931" y="5916"/>
                      <a:pt x="1931" y="6040"/>
                    </a:cubicBezTo>
                    <a:cubicBezTo>
                      <a:pt x="1767" y="6081"/>
                      <a:pt x="1644" y="6081"/>
                      <a:pt x="1480" y="6122"/>
                    </a:cubicBezTo>
                    <a:cubicBezTo>
                      <a:pt x="1233" y="6697"/>
                      <a:pt x="1028" y="7272"/>
                      <a:pt x="822" y="7806"/>
                    </a:cubicBezTo>
                    <a:cubicBezTo>
                      <a:pt x="494" y="7929"/>
                      <a:pt x="124" y="7888"/>
                      <a:pt x="1" y="85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5" name="Google Shape;18385;p42"/>
              <p:cNvSpPr/>
              <p:nvPr/>
            </p:nvSpPr>
            <p:spPr>
              <a:xfrm>
                <a:off x="1721075" y="4742550"/>
                <a:ext cx="50350" cy="54450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78" extrusionOk="0">
                    <a:moveTo>
                      <a:pt x="2013" y="740"/>
                    </a:moveTo>
                    <a:cubicBezTo>
                      <a:pt x="1520" y="411"/>
                      <a:pt x="1274" y="288"/>
                      <a:pt x="904" y="1"/>
                    </a:cubicBezTo>
                    <a:cubicBezTo>
                      <a:pt x="1027" y="946"/>
                      <a:pt x="0" y="1356"/>
                      <a:pt x="329" y="2178"/>
                    </a:cubicBezTo>
                    <a:cubicBezTo>
                      <a:pt x="534" y="1931"/>
                      <a:pt x="740" y="1726"/>
                      <a:pt x="1027" y="1521"/>
                    </a:cubicBezTo>
                    <a:cubicBezTo>
                      <a:pt x="1233" y="1233"/>
                      <a:pt x="1479" y="1028"/>
                      <a:pt x="2013" y="7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6" name="Google Shape;18386;p42"/>
              <p:cNvSpPr/>
              <p:nvPr/>
            </p:nvSpPr>
            <p:spPr>
              <a:xfrm>
                <a:off x="3580975" y="2471850"/>
                <a:ext cx="47250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521" extrusionOk="0">
                    <a:moveTo>
                      <a:pt x="1191" y="370"/>
                    </a:moveTo>
                    <a:cubicBezTo>
                      <a:pt x="575" y="0"/>
                      <a:pt x="370" y="41"/>
                      <a:pt x="0" y="658"/>
                    </a:cubicBezTo>
                    <a:cubicBezTo>
                      <a:pt x="616" y="986"/>
                      <a:pt x="1233" y="1233"/>
                      <a:pt x="1890" y="1520"/>
                    </a:cubicBezTo>
                    <a:cubicBezTo>
                      <a:pt x="1808" y="1151"/>
                      <a:pt x="1767" y="740"/>
                      <a:pt x="1191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7" name="Google Shape;18387;p42"/>
              <p:cNvSpPr/>
              <p:nvPr/>
            </p:nvSpPr>
            <p:spPr>
              <a:xfrm>
                <a:off x="2547800" y="2893950"/>
                <a:ext cx="43175" cy="503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2014" extrusionOk="0">
                    <a:moveTo>
                      <a:pt x="206" y="1520"/>
                    </a:moveTo>
                    <a:cubicBezTo>
                      <a:pt x="1" y="1808"/>
                      <a:pt x="453" y="1931"/>
                      <a:pt x="822" y="2013"/>
                    </a:cubicBezTo>
                    <a:cubicBezTo>
                      <a:pt x="1069" y="617"/>
                      <a:pt x="1069" y="617"/>
                      <a:pt x="1726" y="0"/>
                    </a:cubicBezTo>
                    <a:cubicBezTo>
                      <a:pt x="288" y="206"/>
                      <a:pt x="576" y="986"/>
                      <a:pt x="206" y="152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8" name="Google Shape;18388;p42"/>
              <p:cNvSpPr/>
              <p:nvPr/>
            </p:nvSpPr>
            <p:spPr>
              <a:xfrm>
                <a:off x="3668250" y="1676950"/>
                <a:ext cx="49325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1151" extrusionOk="0">
                    <a:moveTo>
                      <a:pt x="1973" y="0"/>
                    </a:moveTo>
                    <a:cubicBezTo>
                      <a:pt x="1233" y="288"/>
                      <a:pt x="617" y="534"/>
                      <a:pt x="1" y="740"/>
                    </a:cubicBezTo>
                    <a:cubicBezTo>
                      <a:pt x="1398" y="1151"/>
                      <a:pt x="1808" y="986"/>
                      <a:pt x="197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9" name="Google Shape;18389;p42"/>
              <p:cNvSpPr/>
              <p:nvPr/>
            </p:nvSpPr>
            <p:spPr>
              <a:xfrm>
                <a:off x="5651400" y="1866950"/>
                <a:ext cx="359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028" extrusionOk="0">
                    <a:moveTo>
                      <a:pt x="1356" y="493"/>
                    </a:moveTo>
                    <a:cubicBezTo>
                      <a:pt x="1315" y="329"/>
                      <a:pt x="945" y="164"/>
                      <a:pt x="740" y="0"/>
                    </a:cubicBezTo>
                    <a:cubicBezTo>
                      <a:pt x="534" y="164"/>
                      <a:pt x="165" y="329"/>
                      <a:pt x="124" y="493"/>
                    </a:cubicBezTo>
                    <a:cubicBezTo>
                      <a:pt x="0" y="740"/>
                      <a:pt x="206" y="986"/>
                      <a:pt x="740" y="1027"/>
                    </a:cubicBezTo>
                    <a:cubicBezTo>
                      <a:pt x="1192" y="986"/>
                      <a:pt x="1438" y="781"/>
                      <a:pt x="1356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0" name="Google Shape;18390;p42"/>
              <p:cNvSpPr/>
              <p:nvPr/>
            </p:nvSpPr>
            <p:spPr>
              <a:xfrm>
                <a:off x="1858700" y="3420800"/>
                <a:ext cx="369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1028" extrusionOk="0">
                    <a:moveTo>
                      <a:pt x="1397" y="493"/>
                    </a:moveTo>
                    <a:cubicBezTo>
                      <a:pt x="1356" y="288"/>
                      <a:pt x="1109" y="165"/>
                      <a:pt x="904" y="0"/>
                    </a:cubicBezTo>
                    <a:cubicBezTo>
                      <a:pt x="657" y="165"/>
                      <a:pt x="370" y="288"/>
                      <a:pt x="0" y="493"/>
                    </a:cubicBezTo>
                    <a:cubicBezTo>
                      <a:pt x="329" y="699"/>
                      <a:pt x="534" y="986"/>
                      <a:pt x="739" y="986"/>
                    </a:cubicBezTo>
                    <a:cubicBezTo>
                      <a:pt x="1315" y="1027"/>
                      <a:pt x="1479" y="699"/>
                      <a:pt x="139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1" name="Google Shape;18391;p42"/>
              <p:cNvSpPr/>
              <p:nvPr/>
            </p:nvSpPr>
            <p:spPr>
              <a:xfrm>
                <a:off x="3647725" y="18238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41" y="1"/>
                      <a:pt x="0" y="1"/>
                    </a:cubicBezTo>
                    <a:cubicBezTo>
                      <a:pt x="41" y="1"/>
                      <a:pt x="41" y="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2" name="Google Shape;18392;p42"/>
              <p:cNvSpPr/>
              <p:nvPr/>
            </p:nvSpPr>
            <p:spPr>
              <a:xfrm>
                <a:off x="3648750" y="1804300"/>
                <a:ext cx="657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2630" h="1274" extrusionOk="0">
                    <a:moveTo>
                      <a:pt x="1520" y="1027"/>
                    </a:moveTo>
                    <a:cubicBezTo>
                      <a:pt x="1931" y="863"/>
                      <a:pt x="2219" y="534"/>
                      <a:pt x="2630" y="206"/>
                    </a:cubicBezTo>
                    <a:cubicBezTo>
                      <a:pt x="2137" y="124"/>
                      <a:pt x="1808" y="41"/>
                      <a:pt x="1397" y="0"/>
                    </a:cubicBezTo>
                    <a:cubicBezTo>
                      <a:pt x="1315" y="616"/>
                      <a:pt x="904" y="945"/>
                      <a:pt x="0" y="781"/>
                    </a:cubicBezTo>
                    <a:cubicBezTo>
                      <a:pt x="411" y="1068"/>
                      <a:pt x="945" y="1274"/>
                      <a:pt x="1520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3" name="Google Shape;18393;p42"/>
              <p:cNvSpPr/>
              <p:nvPr/>
            </p:nvSpPr>
            <p:spPr>
              <a:xfrm>
                <a:off x="4519650" y="1016575"/>
                <a:ext cx="4007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152" extrusionOk="0">
                    <a:moveTo>
                      <a:pt x="781" y="1069"/>
                    </a:moveTo>
                    <a:cubicBezTo>
                      <a:pt x="1109" y="1151"/>
                      <a:pt x="1602" y="822"/>
                      <a:pt x="1520" y="453"/>
                    </a:cubicBezTo>
                    <a:cubicBezTo>
                      <a:pt x="1479" y="288"/>
                      <a:pt x="1233" y="124"/>
                      <a:pt x="1027" y="1"/>
                    </a:cubicBezTo>
                    <a:cubicBezTo>
                      <a:pt x="699" y="124"/>
                      <a:pt x="411" y="329"/>
                      <a:pt x="0" y="535"/>
                    </a:cubicBezTo>
                    <a:cubicBezTo>
                      <a:pt x="370" y="822"/>
                      <a:pt x="493" y="1028"/>
                      <a:pt x="781" y="106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4" name="Google Shape;18394;p42"/>
              <p:cNvSpPr/>
              <p:nvPr/>
            </p:nvSpPr>
            <p:spPr>
              <a:xfrm>
                <a:off x="4483700" y="17591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42" y="1"/>
                      <a:pt x="0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5" name="Google Shape;18395;p42"/>
              <p:cNvSpPr/>
              <p:nvPr/>
            </p:nvSpPr>
            <p:spPr>
              <a:xfrm>
                <a:off x="4510400" y="1741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lnTo>
                      <a:pt x="42" y="0"/>
                    </a:lnTo>
                    <a:cubicBezTo>
                      <a:pt x="1" y="0"/>
                      <a:pt x="1" y="0"/>
                      <a:pt x="42" y="0"/>
                    </a:cubicBezTo>
                    <a:cubicBezTo>
                      <a:pt x="1" y="0"/>
                      <a:pt x="1" y="0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6" name="Google Shape;18396;p42"/>
              <p:cNvSpPr/>
              <p:nvPr/>
            </p:nvSpPr>
            <p:spPr>
              <a:xfrm>
                <a:off x="4485750" y="1740625"/>
                <a:ext cx="58575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069" extrusionOk="0">
                    <a:moveTo>
                      <a:pt x="1192" y="945"/>
                    </a:moveTo>
                    <a:cubicBezTo>
                      <a:pt x="1726" y="1068"/>
                      <a:pt x="2014" y="904"/>
                      <a:pt x="2342" y="493"/>
                    </a:cubicBezTo>
                    <a:cubicBezTo>
                      <a:pt x="1890" y="411"/>
                      <a:pt x="1562" y="411"/>
                      <a:pt x="1315" y="288"/>
                    </a:cubicBezTo>
                    <a:cubicBezTo>
                      <a:pt x="1151" y="247"/>
                      <a:pt x="1110" y="82"/>
                      <a:pt x="1028" y="0"/>
                    </a:cubicBezTo>
                    <a:cubicBezTo>
                      <a:pt x="699" y="247"/>
                      <a:pt x="329" y="452"/>
                      <a:pt x="1" y="699"/>
                    </a:cubicBezTo>
                    <a:cubicBezTo>
                      <a:pt x="370" y="822"/>
                      <a:pt x="781" y="904"/>
                      <a:pt x="1192" y="9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7" name="Google Shape;18397;p42"/>
              <p:cNvSpPr/>
              <p:nvPr/>
            </p:nvSpPr>
            <p:spPr>
              <a:xfrm>
                <a:off x="3719600" y="597575"/>
                <a:ext cx="421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1192" extrusionOk="0">
                    <a:moveTo>
                      <a:pt x="1233" y="822"/>
                    </a:moveTo>
                    <a:cubicBezTo>
                      <a:pt x="1357" y="986"/>
                      <a:pt x="1398" y="1068"/>
                      <a:pt x="1439" y="1191"/>
                    </a:cubicBezTo>
                    <a:cubicBezTo>
                      <a:pt x="1562" y="1191"/>
                      <a:pt x="1644" y="1150"/>
                      <a:pt x="1685" y="1150"/>
                    </a:cubicBezTo>
                    <a:cubicBezTo>
                      <a:pt x="1685" y="863"/>
                      <a:pt x="1644" y="575"/>
                      <a:pt x="1603" y="247"/>
                    </a:cubicBezTo>
                    <a:cubicBezTo>
                      <a:pt x="1069" y="164"/>
                      <a:pt x="617" y="123"/>
                      <a:pt x="1" y="0"/>
                    </a:cubicBezTo>
                    <a:lnTo>
                      <a:pt x="535" y="1027"/>
                    </a:lnTo>
                    <a:cubicBezTo>
                      <a:pt x="864" y="986"/>
                      <a:pt x="1069" y="945"/>
                      <a:pt x="1233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8" name="Google Shape;18398;p42"/>
              <p:cNvSpPr/>
              <p:nvPr/>
            </p:nvSpPr>
            <p:spPr>
              <a:xfrm>
                <a:off x="2779900" y="2858000"/>
                <a:ext cx="318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398" extrusionOk="0">
                    <a:moveTo>
                      <a:pt x="987" y="329"/>
                    </a:moveTo>
                    <a:cubicBezTo>
                      <a:pt x="946" y="206"/>
                      <a:pt x="617" y="124"/>
                      <a:pt x="412" y="1"/>
                    </a:cubicBezTo>
                    <a:cubicBezTo>
                      <a:pt x="247" y="165"/>
                      <a:pt x="1" y="329"/>
                      <a:pt x="1" y="494"/>
                    </a:cubicBezTo>
                    <a:cubicBezTo>
                      <a:pt x="42" y="781"/>
                      <a:pt x="247" y="1028"/>
                      <a:pt x="412" y="1397"/>
                    </a:cubicBezTo>
                    <a:cubicBezTo>
                      <a:pt x="1274" y="1151"/>
                      <a:pt x="1151" y="740"/>
                      <a:pt x="987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9" name="Google Shape;18399;p42"/>
              <p:cNvSpPr/>
              <p:nvPr/>
            </p:nvSpPr>
            <p:spPr>
              <a:xfrm>
                <a:off x="4134525" y="1274350"/>
                <a:ext cx="3802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234" extrusionOk="0">
                    <a:moveTo>
                      <a:pt x="0" y="617"/>
                    </a:moveTo>
                    <a:cubicBezTo>
                      <a:pt x="493" y="823"/>
                      <a:pt x="904" y="1028"/>
                      <a:pt x="1438" y="1233"/>
                    </a:cubicBezTo>
                    <a:cubicBezTo>
                      <a:pt x="1520" y="453"/>
                      <a:pt x="1192" y="1"/>
                      <a:pt x="493" y="1"/>
                    </a:cubicBezTo>
                    <a:cubicBezTo>
                      <a:pt x="370" y="165"/>
                      <a:pt x="206" y="371"/>
                      <a:pt x="0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0" name="Google Shape;18400;p42"/>
              <p:cNvSpPr/>
              <p:nvPr/>
            </p:nvSpPr>
            <p:spPr>
              <a:xfrm>
                <a:off x="3220500" y="1838175"/>
                <a:ext cx="452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357" extrusionOk="0">
                    <a:moveTo>
                      <a:pt x="0" y="1357"/>
                    </a:moveTo>
                    <a:cubicBezTo>
                      <a:pt x="781" y="1151"/>
                      <a:pt x="1232" y="1069"/>
                      <a:pt x="1684" y="946"/>
                    </a:cubicBezTo>
                    <a:cubicBezTo>
                      <a:pt x="1725" y="658"/>
                      <a:pt x="1725" y="330"/>
                      <a:pt x="1808" y="42"/>
                    </a:cubicBezTo>
                    <a:cubicBezTo>
                      <a:pt x="1356" y="42"/>
                      <a:pt x="1068" y="1"/>
                      <a:pt x="657" y="1"/>
                    </a:cubicBezTo>
                    <a:cubicBezTo>
                      <a:pt x="1725" y="658"/>
                      <a:pt x="411" y="823"/>
                      <a:pt x="0" y="135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1" name="Google Shape;18401;p42"/>
              <p:cNvSpPr/>
              <p:nvPr/>
            </p:nvSpPr>
            <p:spPr>
              <a:xfrm>
                <a:off x="2675150" y="2729625"/>
                <a:ext cx="1294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2219" extrusionOk="0">
                    <a:moveTo>
                      <a:pt x="3739" y="2178"/>
                    </a:moveTo>
                    <a:cubicBezTo>
                      <a:pt x="4191" y="1644"/>
                      <a:pt x="4643" y="1151"/>
                      <a:pt x="5177" y="576"/>
                    </a:cubicBezTo>
                    <a:cubicBezTo>
                      <a:pt x="4848" y="535"/>
                      <a:pt x="4643" y="493"/>
                      <a:pt x="4396" y="411"/>
                    </a:cubicBezTo>
                    <a:cubicBezTo>
                      <a:pt x="4232" y="699"/>
                      <a:pt x="4109" y="945"/>
                      <a:pt x="3903" y="1151"/>
                    </a:cubicBezTo>
                    <a:cubicBezTo>
                      <a:pt x="3369" y="1151"/>
                      <a:pt x="2876" y="1192"/>
                      <a:pt x="2342" y="1192"/>
                    </a:cubicBezTo>
                    <a:cubicBezTo>
                      <a:pt x="2383" y="781"/>
                      <a:pt x="2383" y="493"/>
                      <a:pt x="2465" y="1"/>
                    </a:cubicBezTo>
                    <a:cubicBezTo>
                      <a:pt x="1521" y="206"/>
                      <a:pt x="863" y="370"/>
                      <a:pt x="1" y="617"/>
                    </a:cubicBezTo>
                    <a:cubicBezTo>
                      <a:pt x="658" y="1233"/>
                      <a:pt x="1151" y="1685"/>
                      <a:pt x="1685" y="2219"/>
                    </a:cubicBezTo>
                    <a:cubicBezTo>
                      <a:pt x="2342" y="2013"/>
                      <a:pt x="2958" y="1808"/>
                      <a:pt x="3534" y="1644"/>
                    </a:cubicBezTo>
                    <a:cubicBezTo>
                      <a:pt x="3534" y="1808"/>
                      <a:pt x="3534" y="1931"/>
                      <a:pt x="3739" y="217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2" name="Google Shape;18402;p42"/>
              <p:cNvSpPr/>
              <p:nvPr/>
            </p:nvSpPr>
            <p:spPr>
              <a:xfrm>
                <a:off x="2515975" y="3813125"/>
                <a:ext cx="472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945" extrusionOk="0">
                    <a:moveTo>
                      <a:pt x="0" y="288"/>
                    </a:moveTo>
                    <a:cubicBezTo>
                      <a:pt x="699" y="945"/>
                      <a:pt x="822" y="945"/>
                      <a:pt x="1890" y="206"/>
                    </a:cubicBezTo>
                    <a:cubicBezTo>
                      <a:pt x="1109" y="0"/>
                      <a:pt x="904" y="0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3" name="Google Shape;18403;p42"/>
              <p:cNvSpPr/>
              <p:nvPr/>
            </p:nvSpPr>
            <p:spPr>
              <a:xfrm>
                <a:off x="4531975" y="1850500"/>
                <a:ext cx="51375" cy="42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686" extrusionOk="0">
                    <a:moveTo>
                      <a:pt x="2054" y="781"/>
                    </a:moveTo>
                    <a:cubicBezTo>
                      <a:pt x="1643" y="42"/>
                      <a:pt x="1520" y="1"/>
                      <a:pt x="493" y="247"/>
                    </a:cubicBezTo>
                    <a:cubicBezTo>
                      <a:pt x="534" y="576"/>
                      <a:pt x="534" y="822"/>
                      <a:pt x="575" y="1151"/>
                    </a:cubicBezTo>
                    <a:cubicBezTo>
                      <a:pt x="411" y="1151"/>
                      <a:pt x="123" y="1069"/>
                      <a:pt x="123" y="1151"/>
                    </a:cubicBezTo>
                    <a:cubicBezTo>
                      <a:pt x="0" y="1480"/>
                      <a:pt x="165" y="1685"/>
                      <a:pt x="740" y="1685"/>
                    </a:cubicBezTo>
                    <a:cubicBezTo>
                      <a:pt x="699" y="1480"/>
                      <a:pt x="616" y="1357"/>
                      <a:pt x="575" y="1151"/>
                    </a:cubicBezTo>
                    <a:cubicBezTo>
                      <a:pt x="1109" y="987"/>
                      <a:pt x="1561" y="864"/>
                      <a:pt x="2054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4" name="Google Shape;18404;p42"/>
              <p:cNvSpPr/>
              <p:nvPr/>
            </p:nvSpPr>
            <p:spPr>
              <a:xfrm>
                <a:off x="4519650" y="914900"/>
                <a:ext cx="318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316" extrusionOk="0">
                    <a:moveTo>
                      <a:pt x="206" y="1274"/>
                    </a:moveTo>
                    <a:cubicBezTo>
                      <a:pt x="288" y="1315"/>
                      <a:pt x="616" y="1274"/>
                      <a:pt x="781" y="1233"/>
                    </a:cubicBezTo>
                    <a:cubicBezTo>
                      <a:pt x="1274" y="905"/>
                      <a:pt x="1274" y="494"/>
                      <a:pt x="863" y="1"/>
                    </a:cubicBezTo>
                    <a:cubicBezTo>
                      <a:pt x="616" y="288"/>
                      <a:pt x="288" y="617"/>
                      <a:pt x="41" y="905"/>
                    </a:cubicBezTo>
                    <a:cubicBezTo>
                      <a:pt x="0" y="987"/>
                      <a:pt x="82" y="1233"/>
                      <a:pt x="206" y="127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5" name="Google Shape;18405;p42"/>
              <p:cNvSpPr/>
              <p:nvPr/>
            </p:nvSpPr>
            <p:spPr>
              <a:xfrm>
                <a:off x="1730325" y="4680925"/>
                <a:ext cx="20550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1645" extrusionOk="0">
                    <a:moveTo>
                      <a:pt x="493" y="83"/>
                    </a:moveTo>
                    <a:cubicBezTo>
                      <a:pt x="411" y="1"/>
                      <a:pt x="123" y="206"/>
                      <a:pt x="82" y="371"/>
                    </a:cubicBezTo>
                    <a:cubicBezTo>
                      <a:pt x="41" y="576"/>
                      <a:pt x="0" y="905"/>
                      <a:pt x="41" y="1028"/>
                    </a:cubicBezTo>
                    <a:cubicBezTo>
                      <a:pt x="123" y="1233"/>
                      <a:pt x="370" y="1398"/>
                      <a:pt x="698" y="1644"/>
                    </a:cubicBezTo>
                    <a:cubicBezTo>
                      <a:pt x="739" y="1151"/>
                      <a:pt x="822" y="781"/>
                      <a:pt x="739" y="494"/>
                    </a:cubicBezTo>
                    <a:cubicBezTo>
                      <a:pt x="739" y="330"/>
                      <a:pt x="657" y="124"/>
                      <a:pt x="493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6" name="Google Shape;18406;p42"/>
              <p:cNvSpPr/>
              <p:nvPr/>
            </p:nvSpPr>
            <p:spPr>
              <a:xfrm>
                <a:off x="1465350" y="5093800"/>
                <a:ext cx="39050" cy="431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726" extrusionOk="0">
                    <a:moveTo>
                      <a:pt x="1027" y="1356"/>
                    </a:moveTo>
                    <a:cubicBezTo>
                      <a:pt x="1233" y="1068"/>
                      <a:pt x="1397" y="863"/>
                      <a:pt x="1561" y="657"/>
                    </a:cubicBezTo>
                    <a:cubicBezTo>
                      <a:pt x="1233" y="452"/>
                      <a:pt x="986" y="206"/>
                      <a:pt x="658" y="0"/>
                    </a:cubicBezTo>
                    <a:cubicBezTo>
                      <a:pt x="411" y="288"/>
                      <a:pt x="206" y="616"/>
                      <a:pt x="0" y="863"/>
                    </a:cubicBezTo>
                    <a:cubicBezTo>
                      <a:pt x="165" y="1725"/>
                      <a:pt x="1068" y="206"/>
                      <a:pt x="1027" y="135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7" name="Google Shape;18407;p42"/>
              <p:cNvSpPr/>
              <p:nvPr/>
            </p:nvSpPr>
            <p:spPr>
              <a:xfrm>
                <a:off x="1504375" y="51102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8" name="Google Shape;18408;p42"/>
              <p:cNvSpPr/>
              <p:nvPr/>
            </p:nvSpPr>
            <p:spPr>
              <a:xfrm>
                <a:off x="3795600" y="5729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9" name="Google Shape;18409;p42"/>
              <p:cNvSpPr/>
              <p:nvPr/>
            </p:nvSpPr>
            <p:spPr>
              <a:xfrm>
                <a:off x="2798400" y="552375"/>
                <a:ext cx="32875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151" extrusionOk="0">
                    <a:moveTo>
                      <a:pt x="1150" y="1"/>
                    </a:moveTo>
                    <a:lnTo>
                      <a:pt x="0" y="1"/>
                    </a:lnTo>
                    <a:cubicBezTo>
                      <a:pt x="41" y="370"/>
                      <a:pt x="82" y="740"/>
                      <a:pt x="123" y="1151"/>
                    </a:cubicBezTo>
                    <a:cubicBezTo>
                      <a:pt x="945" y="904"/>
                      <a:pt x="1315" y="617"/>
                      <a:pt x="115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0" name="Google Shape;18410;p42"/>
              <p:cNvSpPr/>
              <p:nvPr/>
            </p:nvSpPr>
            <p:spPr>
              <a:xfrm>
                <a:off x="4841100" y="1475650"/>
                <a:ext cx="3700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864" extrusionOk="0">
                    <a:moveTo>
                      <a:pt x="699" y="1"/>
                    </a:moveTo>
                    <a:cubicBezTo>
                      <a:pt x="534" y="1"/>
                      <a:pt x="329" y="206"/>
                      <a:pt x="0" y="370"/>
                    </a:cubicBezTo>
                    <a:cubicBezTo>
                      <a:pt x="452" y="576"/>
                      <a:pt x="699" y="740"/>
                      <a:pt x="945" y="863"/>
                    </a:cubicBezTo>
                    <a:cubicBezTo>
                      <a:pt x="1109" y="658"/>
                      <a:pt x="1315" y="535"/>
                      <a:pt x="1479" y="329"/>
                    </a:cubicBezTo>
                    <a:cubicBezTo>
                      <a:pt x="1274" y="206"/>
                      <a:pt x="986" y="42"/>
                      <a:pt x="699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1" name="Google Shape;18411;p42"/>
              <p:cNvSpPr/>
              <p:nvPr/>
            </p:nvSpPr>
            <p:spPr>
              <a:xfrm>
                <a:off x="2967850" y="2686500"/>
                <a:ext cx="441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028" extrusionOk="0">
                    <a:moveTo>
                      <a:pt x="1767" y="493"/>
                    </a:moveTo>
                    <a:cubicBezTo>
                      <a:pt x="1520" y="164"/>
                      <a:pt x="1274" y="0"/>
                      <a:pt x="863" y="164"/>
                    </a:cubicBezTo>
                    <a:cubicBezTo>
                      <a:pt x="617" y="247"/>
                      <a:pt x="288" y="370"/>
                      <a:pt x="0" y="452"/>
                    </a:cubicBezTo>
                    <a:cubicBezTo>
                      <a:pt x="124" y="657"/>
                      <a:pt x="288" y="822"/>
                      <a:pt x="452" y="1027"/>
                    </a:cubicBezTo>
                    <a:cubicBezTo>
                      <a:pt x="904" y="863"/>
                      <a:pt x="1356" y="699"/>
                      <a:pt x="176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2" name="Google Shape;18412;p42"/>
              <p:cNvSpPr/>
              <p:nvPr/>
            </p:nvSpPr>
            <p:spPr>
              <a:xfrm>
                <a:off x="2967850" y="26988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1" y="0"/>
                      <a:pt x="41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3" name="Google Shape;18413;p42"/>
              <p:cNvSpPr/>
              <p:nvPr/>
            </p:nvSpPr>
            <p:spPr>
              <a:xfrm>
                <a:off x="4297800" y="1956300"/>
                <a:ext cx="462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274" extrusionOk="0">
                    <a:moveTo>
                      <a:pt x="535" y="0"/>
                    </a:moveTo>
                    <a:cubicBezTo>
                      <a:pt x="330" y="411"/>
                      <a:pt x="206" y="822"/>
                      <a:pt x="1" y="1274"/>
                    </a:cubicBezTo>
                    <a:cubicBezTo>
                      <a:pt x="864" y="1109"/>
                      <a:pt x="905" y="288"/>
                      <a:pt x="1850" y="247"/>
                    </a:cubicBezTo>
                    <a:cubicBezTo>
                      <a:pt x="1439" y="164"/>
                      <a:pt x="946" y="82"/>
                      <a:pt x="53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4" name="Google Shape;18414;p42"/>
              <p:cNvSpPr/>
              <p:nvPr/>
            </p:nvSpPr>
            <p:spPr>
              <a:xfrm>
                <a:off x="4259825" y="1840250"/>
                <a:ext cx="40075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151" extrusionOk="0">
                    <a:moveTo>
                      <a:pt x="493" y="123"/>
                    </a:moveTo>
                    <a:cubicBezTo>
                      <a:pt x="0" y="370"/>
                      <a:pt x="288" y="781"/>
                      <a:pt x="329" y="1068"/>
                    </a:cubicBezTo>
                    <a:cubicBezTo>
                      <a:pt x="411" y="1068"/>
                      <a:pt x="534" y="1150"/>
                      <a:pt x="616" y="1150"/>
                    </a:cubicBezTo>
                    <a:cubicBezTo>
                      <a:pt x="945" y="822"/>
                      <a:pt x="1191" y="534"/>
                      <a:pt x="1602" y="41"/>
                    </a:cubicBezTo>
                    <a:cubicBezTo>
                      <a:pt x="1109" y="41"/>
                      <a:pt x="698" y="0"/>
                      <a:pt x="493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5" name="Google Shape;18415;p42"/>
              <p:cNvSpPr/>
              <p:nvPr/>
            </p:nvSpPr>
            <p:spPr>
              <a:xfrm>
                <a:off x="2000425" y="4356400"/>
                <a:ext cx="431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562" extrusionOk="0">
                    <a:moveTo>
                      <a:pt x="0" y="1"/>
                    </a:moveTo>
                    <a:cubicBezTo>
                      <a:pt x="82" y="452"/>
                      <a:pt x="123" y="781"/>
                      <a:pt x="288" y="1028"/>
                    </a:cubicBezTo>
                    <a:cubicBezTo>
                      <a:pt x="534" y="1562"/>
                      <a:pt x="1150" y="1479"/>
                      <a:pt x="1725" y="945"/>
                    </a:cubicBezTo>
                    <a:cubicBezTo>
                      <a:pt x="1315" y="986"/>
                      <a:pt x="945" y="945"/>
                      <a:pt x="698" y="535"/>
                    </a:cubicBezTo>
                    <a:cubicBezTo>
                      <a:pt x="534" y="247"/>
                      <a:pt x="205" y="206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6" name="Google Shape;18416;p42"/>
              <p:cNvSpPr/>
              <p:nvPr/>
            </p:nvSpPr>
            <p:spPr>
              <a:xfrm>
                <a:off x="4571000" y="540050"/>
                <a:ext cx="380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439" extrusionOk="0">
                    <a:moveTo>
                      <a:pt x="1520" y="658"/>
                    </a:moveTo>
                    <a:cubicBezTo>
                      <a:pt x="1438" y="411"/>
                      <a:pt x="1397" y="247"/>
                      <a:pt x="1315" y="1"/>
                    </a:cubicBezTo>
                    <a:cubicBezTo>
                      <a:pt x="41" y="494"/>
                      <a:pt x="0" y="576"/>
                      <a:pt x="41" y="1438"/>
                    </a:cubicBezTo>
                    <a:cubicBezTo>
                      <a:pt x="206" y="863"/>
                      <a:pt x="699" y="658"/>
                      <a:pt x="1520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7" name="Google Shape;18417;p42"/>
              <p:cNvSpPr/>
              <p:nvPr/>
            </p:nvSpPr>
            <p:spPr>
              <a:xfrm>
                <a:off x="1833025" y="4669625"/>
                <a:ext cx="31850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891" extrusionOk="0">
                    <a:moveTo>
                      <a:pt x="739" y="1891"/>
                    </a:moveTo>
                    <a:cubicBezTo>
                      <a:pt x="1274" y="535"/>
                      <a:pt x="1274" y="535"/>
                      <a:pt x="863" y="1"/>
                    </a:cubicBezTo>
                    <a:cubicBezTo>
                      <a:pt x="904" y="823"/>
                      <a:pt x="616" y="1233"/>
                      <a:pt x="0" y="1439"/>
                    </a:cubicBezTo>
                    <a:lnTo>
                      <a:pt x="0" y="1809"/>
                    </a:lnTo>
                    <a:cubicBezTo>
                      <a:pt x="247" y="1850"/>
                      <a:pt x="493" y="1850"/>
                      <a:pt x="739" y="189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8" name="Google Shape;18418;p42"/>
              <p:cNvSpPr/>
              <p:nvPr/>
            </p:nvSpPr>
            <p:spPr>
              <a:xfrm>
                <a:off x="5079350" y="954950"/>
                <a:ext cx="67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2713" h="741" extrusionOk="0">
                    <a:moveTo>
                      <a:pt x="1" y="535"/>
                    </a:moveTo>
                    <a:cubicBezTo>
                      <a:pt x="946" y="617"/>
                      <a:pt x="1685" y="658"/>
                      <a:pt x="2712" y="740"/>
                    </a:cubicBezTo>
                    <a:cubicBezTo>
                      <a:pt x="1315" y="1"/>
                      <a:pt x="1069" y="1"/>
                      <a:pt x="1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9" name="Google Shape;18419;p42"/>
              <p:cNvSpPr/>
              <p:nvPr/>
            </p:nvSpPr>
            <p:spPr>
              <a:xfrm>
                <a:off x="4116025" y="899500"/>
                <a:ext cx="24675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1192" extrusionOk="0">
                    <a:moveTo>
                      <a:pt x="699" y="1192"/>
                    </a:moveTo>
                    <a:cubicBezTo>
                      <a:pt x="781" y="904"/>
                      <a:pt x="987" y="658"/>
                      <a:pt x="987" y="370"/>
                    </a:cubicBezTo>
                    <a:cubicBezTo>
                      <a:pt x="987" y="247"/>
                      <a:pt x="576" y="83"/>
                      <a:pt x="371" y="1"/>
                    </a:cubicBezTo>
                    <a:cubicBezTo>
                      <a:pt x="206" y="124"/>
                      <a:pt x="1" y="288"/>
                      <a:pt x="1" y="453"/>
                    </a:cubicBezTo>
                    <a:cubicBezTo>
                      <a:pt x="1" y="658"/>
                      <a:pt x="206" y="904"/>
                      <a:pt x="371" y="1110"/>
                    </a:cubicBezTo>
                    <a:cubicBezTo>
                      <a:pt x="412" y="1192"/>
                      <a:pt x="535" y="1192"/>
                      <a:pt x="699" y="119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0" name="Google Shape;18420;p42"/>
              <p:cNvSpPr/>
              <p:nvPr/>
            </p:nvSpPr>
            <p:spPr>
              <a:xfrm>
                <a:off x="3036650" y="3428000"/>
                <a:ext cx="2672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233" extrusionOk="0">
                    <a:moveTo>
                      <a:pt x="987" y="739"/>
                    </a:moveTo>
                    <a:cubicBezTo>
                      <a:pt x="1069" y="575"/>
                      <a:pt x="1028" y="370"/>
                      <a:pt x="987" y="205"/>
                    </a:cubicBezTo>
                    <a:cubicBezTo>
                      <a:pt x="946" y="123"/>
                      <a:pt x="617" y="0"/>
                      <a:pt x="494" y="82"/>
                    </a:cubicBezTo>
                    <a:cubicBezTo>
                      <a:pt x="370" y="123"/>
                      <a:pt x="247" y="288"/>
                      <a:pt x="206" y="370"/>
                    </a:cubicBezTo>
                    <a:cubicBezTo>
                      <a:pt x="83" y="616"/>
                      <a:pt x="42" y="904"/>
                      <a:pt x="1" y="1191"/>
                    </a:cubicBezTo>
                    <a:cubicBezTo>
                      <a:pt x="83" y="1191"/>
                      <a:pt x="165" y="1232"/>
                      <a:pt x="247" y="1232"/>
                    </a:cubicBezTo>
                    <a:cubicBezTo>
                      <a:pt x="453" y="1109"/>
                      <a:pt x="781" y="945"/>
                      <a:pt x="987" y="73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1" name="Google Shape;18421;p42"/>
              <p:cNvSpPr/>
              <p:nvPr/>
            </p:nvSpPr>
            <p:spPr>
              <a:xfrm>
                <a:off x="1983975" y="4405700"/>
                <a:ext cx="30850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521" extrusionOk="0">
                    <a:moveTo>
                      <a:pt x="206" y="822"/>
                    </a:moveTo>
                    <a:cubicBezTo>
                      <a:pt x="1" y="1274"/>
                      <a:pt x="124" y="1520"/>
                      <a:pt x="453" y="1520"/>
                    </a:cubicBezTo>
                    <a:lnTo>
                      <a:pt x="1233" y="288"/>
                    </a:lnTo>
                    <a:cubicBezTo>
                      <a:pt x="781" y="0"/>
                      <a:pt x="453" y="247"/>
                      <a:pt x="206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2" name="Google Shape;18422;p42"/>
              <p:cNvSpPr/>
              <p:nvPr/>
            </p:nvSpPr>
            <p:spPr>
              <a:xfrm>
                <a:off x="4777425" y="10176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1"/>
                    </a:moveTo>
                    <a:cubicBezTo>
                      <a:pt x="41" y="1"/>
                      <a:pt x="0" y="42"/>
                      <a:pt x="41" y="1"/>
                    </a:cubicBezTo>
                    <a:cubicBezTo>
                      <a:pt x="0" y="42"/>
                      <a:pt x="41" y="42"/>
                      <a:pt x="41" y="1"/>
                    </a:cubicBezTo>
                    <a:cubicBezTo>
                      <a:pt x="41" y="42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3" name="Google Shape;18423;p42"/>
              <p:cNvSpPr/>
              <p:nvPr/>
            </p:nvSpPr>
            <p:spPr>
              <a:xfrm>
                <a:off x="4778450" y="1017600"/>
                <a:ext cx="585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864" extrusionOk="0">
                    <a:moveTo>
                      <a:pt x="1438" y="822"/>
                    </a:moveTo>
                    <a:cubicBezTo>
                      <a:pt x="1767" y="781"/>
                      <a:pt x="2013" y="617"/>
                      <a:pt x="2342" y="494"/>
                    </a:cubicBezTo>
                    <a:cubicBezTo>
                      <a:pt x="1561" y="371"/>
                      <a:pt x="781" y="206"/>
                      <a:pt x="0" y="1"/>
                    </a:cubicBezTo>
                    <a:cubicBezTo>
                      <a:pt x="0" y="247"/>
                      <a:pt x="83" y="576"/>
                      <a:pt x="83" y="781"/>
                    </a:cubicBezTo>
                    <a:cubicBezTo>
                      <a:pt x="576" y="822"/>
                      <a:pt x="1027" y="864"/>
                      <a:pt x="1438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4" name="Google Shape;18424;p42"/>
              <p:cNvSpPr/>
              <p:nvPr/>
            </p:nvSpPr>
            <p:spPr>
              <a:xfrm>
                <a:off x="2949350" y="2454400"/>
                <a:ext cx="339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822" extrusionOk="0">
                    <a:moveTo>
                      <a:pt x="1" y="0"/>
                    </a:moveTo>
                    <a:cubicBezTo>
                      <a:pt x="42" y="822"/>
                      <a:pt x="42" y="822"/>
                      <a:pt x="1357" y="739"/>
                    </a:cubicBezTo>
                    <a:cubicBezTo>
                      <a:pt x="823" y="41"/>
                      <a:pt x="823" y="82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5" name="Google Shape;18425;p42"/>
              <p:cNvSpPr/>
              <p:nvPr/>
            </p:nvSpPr>
            <p:spPr>
              <a:xfrm>
                <a:off x="3406375" y="1933700"/>
                <a:ext cx="513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028" extrusionOk="0">
                    <a:moveTo>
                      <a:pt x="658" y="1027"/>
                    </a:moveTo>
                    <a:cubicBezTo>
                      <a:pt x="1151" y="740"/>
                      <a:pt x="1479" y="411"/>
                      <a:pt x="2055" y="41"/>
                    </a:cubicBezTo>
                    <a:cubicBezTo>
                      <a:pt x="1479" y="0"/>
                      <a:pt x="1233" y="0"/>
                      <a:pt x="945" y="0"/>
                    </a:cubicBezTo>
                    <a:cubicBezTo>
                      <a:pt x="658" y="329"/>
                      <a:pt x="1" y="534"/>
                      <a:pt x="658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6" name="Google Shape;18426;p42"/>
              <p:cNvSpPr/>
              <p:nvPr/>
            </p:nvSpPr>
            <p:spPr>
              <a:xfrm>
                <a:off x="4234150" y="1638950"/>
                <a:ext cx="339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1069" extrusionOk="0">
                    <a:moveTo>
                      <a:pt x="0" y="83"/>
                    </a:moveTo>
                    <a:cubicBezTo>
                      <a:pt x="164" y="452"/>
                      <a:pt x="288" y="781"/>
                      <a:pt x="411" y="1068"/>
                    </a:cubicBezTo>
                    <a:cubicBezTo>
                      <a:pt x="1027" y="1068"/>
                      <a:pt x="1356" y="863"/>
                      <a:pt x="1232" y="575"/>
                    </a:cubicBezTo>
                    <a:cubicBezTo>
                      <a:pt x="1109" y="165"/>
                      <a:pt x="616" y="0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7" name="Google Shape;18427;p42"/>
              <p:cNvSpPr/>
              <p:nvPr/>
            </p:nvSpPr>
            <p:spPr>
              <a:xfrm>
                <a:off x="3359125" y="3271875"/>
                <a:ext cx="3597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905" extrusionOk="0">
                    <a:moveTo>
                      <a:pt x="617" y="42"/>
                    </a:moveTo>
                    <a:cubicBezTo>
                      <a:pt x="83" y="288"/>
                      <a:pt x="1" y="617"/>
                      <a:pt x="412" y="905"/>
                    </a:cubicBezTo>
                    <a:cubicBezTo>
                      <a:pt x="1110" y="658"/>
                      <a:pt x="1439" y="371"/>
                      <a:pt x="1151" y="83"/>
                    </a:cubicBezTo>
                    <a:cubicBezTo>
                      <a:pt x="1069" y="42"/>
                      <a:pt x="699" y="1"/>
                      <a:pt x="617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8" name="Google Shape;18428;p42"/>
              <p:cNvSpPr/>
              <p:nvPr/>
            </p:nvSpPr>
            <p:spPr>
              <a:xfrm>
                <a:off x="3697025" y="2111375"/>
                <a:ext cx="3390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863" extrusionOk="0">
                    <a:moveTo>
                      <a:pt x="945" y="863"/>
                    </a:moveTo>
                    <a:cubicBezTo>
                      <a:pt x="1068" y="863"/>
                      <a:pt x="1356" y="575"/>
                      <a:pt x="1356" y="411"/>
                    </a:cubicBezTo>
                    <a:cubicBezTo>
                      <a:pt x="1356" y="247"/>
                      <a:pt x="1027" y="0"/>
                      <a:pt x="904" y="0"/>
                    </a:cubicBezTo>
                    <a:cubicBezTo>
                      <a:pt x="657" y="41"/>
                      <a:pt x="411" y="206"/>
                      <a:pt x="0" y="452"/>
                    </a:cubicBezTo>
                    <a:cubicBezTo>
                      <a:pt x="411" y="699"/>
                      <a:pt x="657" y="863"/>
                      <a:pt x="945" y="86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9" name="Google Shape;18429;p42"/>
              <p:cNvSpPr/>
              <p:nvPr/>
            </p:nvSpPr>
            <p:spPr>
              <a:xfrm>
                <a:off x="4483700" y="18607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0" name="Google Shape;18430;p42"/>
              <p:cNvSpPr/>
              <p:nvPr/>
            </p:nvSpPr>
            <p:spPr>
              <a:xfrm>
                <a:off x="4483700" y="1840250"/>
                <a:ext cx="45200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356" extrusionOk="0">
                    <a:moveTo>
                      <a:pt x="1479" y="0"/>
                    </a:moveTo>
                    <a:cubicBezTo>
                      <a:pt x="1315" y="329"/>
                      <a:pt x="1233" y="575"/>
                      <a:pt x="1069" y="781"/>
                    </a:cubicBezTo>
                    <a:cubicBezTo>
                      <a:pt x="658" y="781"/>
                      <a:pt x="370" y="822"/>
                      <a:pt x="0" y="822"/>
                    </a:cubicBezTo>
                    <a:cubicBezTo>
                      <a:pt x="42" y="986"/>
                      <a:pt x="165" y="1109"/>
                      <a:pt x="206" y="1356"/>
                    </a:cubicBezTo>
                    <a:cubicBezTo>
                      <a:pt x="1603" y="1191"/>
                      <a:pt x="1808" y="986"/>
                      <a:pt x="147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1" name="Google Shape;18431;p42"/>
              <p:cNvSpPr/>
              <p:nvPr/>
            </p:nvSpPr>
            <p:spPr>
              <a:xfrm>
                <a:off x="4488825" y="18741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1" y="1"/>
                      <a:pt x="1" y="1"/>
                      <a:pt x="42" y="1"/>
                    </a:cubicBezTo>
                    <a:cubicBezTo>
                      <a:pt x="1" y="1"/>
                      <a:pt x="42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2" name="Google Shape;18432;p42"/>
              <p:cNvSpPr/>
              <p:nvPr/>
            </p:nvSpPr>
            <p:spPr>
              <a:xfrm>
                <a:off x="1808375" y="4537150"/>
                <a:ext cx="2570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46" extrusionOk="0">
                    <a:moveTo>
                      <a:pt x="0" y="288"/>
                    </a:moveTo>
                    <a:cubicBezTo>
                      <a:pt x="41" y="535"/>
                      <a:pt x="41" y="945"/>
                      <a:pt x="82" y="945"/>
                    </a:cubicBezTo>
                    <a:cubicBezTo>
                      <a:pt x="370" y="945"/>
                      <a:pt x="616" y="781"/>
                      <a:pt x="1027" y="617"/>
                    </a:cubicBezTo>
                    <a:cubicBezTo>
                      <a:pt x="822" y="329"/>
                      <a:pt x="781" y="42"/>
                      <a:pt x="657" y="42"/>
                    </a:cubicBezTo>
                    <a:cubicBezTo>
                      <a:pt x="493" y="1"/>
                      <a:pt x="247" y="165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3" name="Google Shape;18433;p42"/>
              <p:cNvSpPr/>
              <p:nvPr/>
            </p:nvSpPr>
            <p:spPr>
              <a:xfrm>
                <a:off x="2084625" y="3698100"/>
                <a:ext cx="3905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110" extrusionOk="0">
                    <a:moveTo>
                      <a:pt x="1151" y="1109"/>
                    </a:moveTo>
                    <a:cubicBezTo>
                      <a:pt x="1562" y="657"/>
                      <a:pt x="1356" y="411"/>
                      <a:pt x="1028" y="247"/>
                    </a:cubicBezTo>
                    <a:cubicBezTo>
                      <a:pt x="699" y="82"/>
                      <a:pt x="329" y="0"/>
                      <a:pt x="1" y="411"/>
                    </a:cubicBezTo>
                    <a:cubicBezTo>
                      <a:pt x="329" y="616"/>
                      <a:pt x="699" y="822"/>
                      <a:pt x="1151" y="110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4" name="Google Shape;18434;p42"/>
              <p:cNvSpPr/>
              <p:nvPr/>
            </p:nvSpPr>
            <p:spPr>
              <a:xfrm>
                <a:off x="2984275" y="3822350"/>
                <a:ext cx="4110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782" extrusionOk="0">
                    <a:moveTo>
                      <a:pt x="1" y="781"/>
                    </a:moveTo>
                    <a:cubicBezTo>
                      <a:pt x="658" y="617"/>
                      <a:pt x="1397" y="699"/>
                      <a:pt x="1644" y="165"/>
                    </a:cubicBezTo>
                    <a:cubicBezTo>
                      <a:pt x="658" y="1"/>
                      <a:pt x="658" y="1"/>
                      <a:pt x="1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5" name="Google Shape;18435;p42"/>
              <p:cNvSpPr/>
              <p:nvPr/>
            </p:nvSpPr>
            <p:spPr>
              <a:xfrm>
                <a:off x="3060275" y="3066475"/>
                <a:ext cx="329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316" h="1069" extrusionOk="0">
                    <a:moveTo>
                      <a:pt x="904" y="1"/>
                    </a:moveTo>
                    <a:cubicBezTo>
                      <a:pt x="658" y="83"/>
                      <a:pt x="411" y="206"/>
                      <a:pt x="1" y="371"/>
                    </a:cubicBezTo>
                    <a:cubicBezTo>
                      <a:pt x="452" y="658"/>
                      <a:pt x="781" y="864"/>
                      <a:pt x="1110" y="1069"/>
                    </a:cubicBezTo>
                    <a:cubicBezTo>
                      <a:pt x="1151" y="905"/>
                      <a:pt x="1315" y="699"/>
                      <a:pt x="1274" y="576"/>
                    </a:cubicBezTo>
                    <a:cubicBezTo>
                      <a:pt x="1233" y="371"/>
                      <a:pt x="1028" y="165"/>
                      <a:pt x="90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6" name="Google Shape;18436;p42"/>
              <p:cNvSpPr/>
              <p:nvPr/>
            </p:nvSpPr>
            <p:spPr>
              <a:xfrm>
                <a:off x="3405350" y="2485200"/>
                <a:ext cx="421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740" extrusionOk="0">
                    <a:moveTo>
                      <a:pt x="1685" y="617"/>
                    </a:moveTo>
                    <a:cubicBezTo>
                      <a:pt x="1315" y="411"/>
                      <a:pt x="904" y="247"/>
                      <a:pt x="452" y="0"/>
                    </a:cubicBezTo>
                    <a:cubicBezTo>
                      <a:pt x="288" y="288"/>
                      <a:pt x="206" y="452"/>
                      <a:pt x="0" y="740"/>
                    </a:cubicBezTo>
                    <a:lnTo>
                      <a:pt x="1520" y="740"/>
                    </a:lnTo>
                    <a:cubicBezTo>
                      <a:pt x="1644" y="699"/>
                      <a:pt x="1644" y="658"/>
                      <a:pt x="1685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7" name="Google Shape;18437;p42"/>
              <p:cNvSpPr/>
              <p:nvPr/>
            </p:nvSpPr>
            <p:spPr>
              <a:xfrm>
                <a:off x="2743950" y="3839825"/>
                <a:ext cx="3700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946" extrusionOk="0">
                    <a:moveTo>
                      <a:pt x="1398" y="411"/>
                    </a:moveTo>
                    <a:cubicBezTo>
                      <a:pt x="1151" y="329"/>
                      <a:pt x="864" y="165"/>
                      <a:pt x="576" y="0"/>
                    </a:cubicBezTo>
                    <a:cubicBezTo>
                      <a:pt x="371" y="288"/>
                      <a:pt x="206" y="534"/>
                      <a:pt x="1" y="781"/>
                    </a:cubicBezTo>
                    <a:cubicBezTo>
                      <a:pt x="1028" y="945"/>
                      <a:pt x="1480" y="863"/>
                      <a:pt x="139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8" name="Google Shape;18438;p42"/>
              <p:cNvSpPr/>
              <p:nvPr/>
            </p:nvSpPr>
            <p:spPr>
              <a:xfrm>
                <a:off x="3382750" y="3790525"/>
                <a:ext cx="4727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1891" h="1603" extrusionOk="0">
                    <a:moveTo>
                      <a:pt x="1767" y="658"/>
                    </a:moveTo>
                    <a:cubicBezTo>
                      <a:pt x="1685" y="411"/>
                      <a:pt x="1110" y="247"/>
                      <a:pt x="781" y="0"/>
                    </a:cubicBezTo>
                    <a:cubicBezTo>
                      <a:pt x="535" y="206"/>
                      <a:pt x="1" y="452"/>
                      <a:pt x="83" y="658"/>
                    </a:cubicBezTo>
                    <a:cubicBezTo>
                      <a:pt x="124" y="904"/>
                      <a:pt x="576" y="1192"/>
                      <a:pt x="1028" y="1602"/>
                    </a:cubicBezTo>
                    <a:cubicBezTo>
                      <a:pt x="1397" y="1192"/>
                      <a:pt x="1890" y="863"/>
                      <a:pt x="1767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9" name="Google Shape;18439;p42"/>
              <p:cNvSpPr/>
              <p:nvPr/>
            </p:nvSpPr>
            <p:spPr>
              <a:xfrm>
                <a:off x="2548565" y="3259168"/>
                <a:ext cx="32900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1316" h="904" extrusionOk="0">
                    <a:moveTo>
                      <a:pt x="412" y="904"/>
                    </a:moveTo>
                    <a:cubicBezTo>
                      <a:pt x="822" y="740"/>
                      <a:pt x="1315" y="699"/>
                      <a:pt x="1151" y="288"/>
                    </a:cubicBezTo>
                    <a:cubicBezTo>
                      <a:pt x="1110" y="165"/>
                      <a:pt x="658" y="0"/>
                      <a:pt x="494" y="82"/>
                    </a:cubicBezTo>
                    <a:cubicBezTo>
                      <a:pt x="1" y="288"/>
                      <a:pt x="1" y="534"/>
                      <a:pt x="412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0" name="Google Shape;18440;p42"/>
              <p:cNvSpPr/>
              <p:nvPr/>
            </p:nvSpPr>
            <p:spPr>
              <a:xfrm>
                <a:off x="4326575" y="1199400"/>
                <a:ext cx="30825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151" extrusionOk="0">
                    <a:moveTo>
                      <a:pt x="616" y="1150"/>
                    </a:moveTo>
                    <a:cubicBezTo>
                      <a:pt x="1233" y="739"/>
                      <a:pt x="1233" y="370"/>
                      <a:pt x="781" y="0"/>
                    </a:cubicBezTo>
                    <a:cubicBezTo>
                      <a:pt x="0" y="411"/>
                      <a:pt x="0" y="411"/>
                      <a:pt x="616" y="115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1" name="Google Shape;18441;p42"/>
              <p:cNvSpPr/>
              <p:nvPr/>
            </p:nvSpPr>
            <p:spPr>
              <a:xfrm>
                <a:off x="3518325" y="13359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2" name="Google Shape;18442;p42"/>
              <p:cNvSpPr/>
              <p:nvPr/>
            </p:nvSpPr>
            <p:spPr>
              <a:xfrm>
                <a:off x="3492650" y="1306200"/>
                <a:ext cx="40075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192" extrusionOk="0">
                    <a:moveTo>
                      <a:pt x="0" y="165"/>
                    </a:moveTo>
                    <a:cubicBezTo>
                      <a:pt x="411" y="534"/>
                      <a:pt x="699" y="822"/>
                      <a:pt x="1027" y="1192"/>
                    </a:cubicBezTo>
                    <a:cubicBezTo>
                      <a:pt x="1192" y="822"/>
                      <a:pt x="1397" y="534"/>
                      <a:pt x="1602" y="0"/>
                    </a:cubicBezTo>
                    <a:cubicBezTo>
                      <a:pt x="986" y="41"/>
                      <a:pt x="493" y="124"/>
                      <a:pt x="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3" name="Google Shape;18443;p42"/>
              <p:cNvSpPr/>
              <p:nvPr/>
            </p:nvSpPr>
            <p:spPr>
              <a:xfrm>
                <a:off x="3307775" y="18330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42" y="1"/>
                      <a:pt x="1" y="1"/>
                      <a:pt x="42" y="1"/>
                    </a:cubicBezTo>
                    <a:cubicBezTo>
                      <a:pt x="1" y="1"/>
                      <a:pt x="1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4" name="Google Shape;18444;p42"/>
              <p:cNvSpPr/>
              <p:nvPr/>
            </p:nvSpPr>
            <p:spPr>
              <a:xfrm>
                <a:off x="3278000" y="1833050"/>
                <a:ext cx="39050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439" extrusionOk="0">
                    <a:moveTo>
                      <a:pt x="1192" y="1"/>
                    </a:moveTo>
                    <a:cubicBezTo>
                      <a:pt x="452" y="247"/>
                      <a:pt x="1" y="904"/>
                      <a:pt x="206" y="1315"/>
                    </a:cubicBezTo>
                    <a:cubicBezTo>
                      <a:pt x="247" y="1356"/>
                      <a:pt x="452" y="1356"/>
                      <a:pt x="617" y="1438"/>
                    </a:cubicBezTo>
                    <a:cubicBezTo>
                      <a:pt x="740" y="945"/>
                      <a:pt x="1562" y="535"/>
                      <a:pt x="119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5" name="Google Shape;18445;p42"/>
              <p:cNvSpPr/>
              <p:nvPr/>
            </p:nvSpPr>
            <p:spPr>
              <a:xfrm>
                <a:off x="3294425" y="1869000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0"/>
                    </a:moveTo>
                    <a:cubicBezTo>
                      <a:pt x="1" y="0"/>
                      <a:pt x="1" y="41"/>
                      <a:pt x="1" y="0"/>
                    </a:cubicBezTo>
                    <a:lnTo>
                      <a:pt x="1" y="0"/>
                    </a:lnTo>
                    <a:cubicBezTo>
                      <a:pt x="1" y="41"/>
                      <a:pt x="1" y="41"/>
                      <a:pt x="1" y="0"/>
                    </a:cubicBezTo>
                    <a:cubicBezTo>
                      <a:pt x="1" y="41"/>
                      <a:pt x="1" y="4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6" name="Google Shape;18446;p42"/>
              <p:cNvSpPr/>
              <p:nvPr/>
            </p:nvSpPr>
            <p:spPr>
              <a:xfrm>
                <a:off x="5013625" y="1634850"/>
                <a:ext cx="298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1028" extrusionOk="0">
                    <a:moveTo>
                      <a:pt x="987" y="1027"/>
                    </a:moveTo>
                    <a:cubicBezTo>
                      <a:pt x="1192" y="205"/>
                      <a:pt x="1192" y="205"/>
                      <a:pt x="1" y="0"/>
                    </a:cubicBezTo>
                    <a:cubicBezTo>
                      <a:pt x="247" y="411"/>
                      <a:pt x="247" y="822"/>
                      <a:pt x="987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7" name="Google Shape;18447;p42"/>
              <p:cNvSpPr/>
              <p:nvPr/>
            </p:nvSpPr>
            <p:spPr>
              <a:xfrm>
                <a:off x="4434400" y="1759100"/>
                <a:ext cx="493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700" extrusionOk="0">
                    <a:moveTo>
                      <a:pt x="1" y="165"/>
                    </a:moveTo>
                    <a:cubicBezTo>
                      <a:pt x="411" y="329"/>
                      <a:pt x="781" y="494"/>
                      <a:pt x="1315" y="699"/>
                    </a:cubicBezTo>
                    <a:lnTo>
                      <a:pt x="1972" y="1"/>
                    </a:lnTo>
                    <a:lnTo>
                      <a:pt x="83" y="1"/>
                    </a:lnTo>
                    <a:cubicBezTo>
                      <a:pt x="83" y="83"/>
                      <a:pt x="1" y="124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8" name="Google Shape;18448;p42"/>
              <p:cNvSpPr/>
              <p:nvPr/>
            </p:nvSpPr>
            <p:spPr>
              <a:xfrm>
                <a:off x="4483700" y="17591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42" y="1"/>
                    </a:lnTo>
                    <a:cubicBezTo>
                      <a:pt x="0" y="1"/>
                      <a:pt x="0" y="1"/>
                      <a:pt x="42" y="1"/>
                    </a:cubicBezTo>
                    <a:cubicBezTo>
                      <a:pt x="0" y="1"/>
                      <a:pt x="0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9" name="Google Shape;18449;p42"/>
              <p:cNvSpPr/>
              <p:nvPr/>
            </p:nvSpPr>
            <p:spPr>
              <a:xfrm>
                <a:off x="3020225" y="2502650"/>
                <a:ext cx="2775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987" extrusionOk="0">
                    <a:moveTo>
                      <a:pt x="206" y="42"/>
                    </a:moveTo>
                    <a:cubicBezTo>
                      <a:pt x="165" y="329"/>
                      <a:pt x="42" y="576"/>
                      <a:pt x="0" y="822"/>
                    </a:cubicBezTo>
                    <a:cubicBezTo>
                      <a:pt x="617" y="987"/>
                      <a:pt x="1027" y="822"/>
                      <a:pt x="1069" y="453"/>
                    </a:cubicBezTo>
                    <a:cubicBezTo>
                      <a:pt x="1110" y="124"/>
                      <a:pt x="781" y="1"/>
                      <a:pt x="206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0" name="Google Shape;18450;p42"/>
              <p:cNvSpPr/>
              <p:nvPr/>
            </p:nvSpPr>
            <p:spPr>
              <a:xfrm>
                <a:off x="5075250" y="906700"/>
                <a:ext cx="26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603" extrusionOk="0">
                    <a:moveTo>
                      <a:pt x="1" y="82"/>
                    </a:moveTo>
                    <a:cubicBezTo>
                      <a:pt x="329" y="493"/>
                      <a:pt x="617" y="945"/>
                      <a:pt x="1069" y="1602"/>
                    </a:cubicBezTo>
                    <a:cubicBezTo>
                      <a:pt x="863" y="0"/>
                      <a:pt x="863" y="0"/>
                      <a:pt x="1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1" name="Google Shape;18451;p42"/>
              <p:cNvSpPr/>
              <p:nvPr/>
            </p:nvSpPr>
            <p:spPr>
              <a:xfrm>
                <a:off x="3662100" y="469200"/>
                <a:ext cx="21600" cy="359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438" extrusionOk="0">
                    <a:moveTo>
                      <a:pt x="0" y="1438"/>
                    </a:moveTo>
                    <a:cubicBezTo>
                      <a:pt x="822" y="1068"/>
                      <a:pt x="863" y="739"/>
                      <a:pt x="165" y="0"/>
                    </a:cubicBezTo>
                    <a:cubicBezTo>
                      <a:pt x="83" y="575"/>
                      <a:pt x="42" y="986"/>
                      <a:pt x="0" y="143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2" name="Google Shape;18452;p42"/>
              <p:cNvSpPr/>
              <p:nvPr/>
            </p:nvSpPr>
            <p:spPr>
              <a:xfrm>
                <a:off x="4364575" y="1864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3" name="Google Shape;18453;p42"/>
              <p:cNvSpPr/>
              <p:nvPr/>
            </p:nvSpPr>
            <p:spPr>
              <a:xfrm>
                <a:off x="4364575" y="1858725"/>
                <a:ext cx="308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64" extrusionOk="0">
                    <a:moveTo>
                      <a:pt x="657" y="1"/>
                    </a:moveTo>
                    <a:cubicBezTo>
                      <a:pt x="411" y="42"/>
                      <a:pt x="206" y="124"/>
                      <a:pt x="0" y="206"/>
                    </a:cubicBezTo>
                    <a:cubicBezTo>
                      <a:pt x="123" y="411"/>
                      <a:pt x="288" y="658"/>
                      <a:pt x="452" y="863"/>
                    </a:cubicBezTo>
                    <a:lnTo>
                      <a:pt x="740" y="863"/>
                    </a:lnTo>
                    <a:cubicBezTo>
                      <a:pt x="904" y="617"/>
                      <a:pt x="1027" y="329"/>
                      <a:pt x="1233" y="42"/>
                    </a:cubicBezTo>
                    <a:cubicBezTo>
                      <a:pt x="904" y="42"/>
                      <a:pt x="740" y="1"/>
                      <a:pt x="65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4" name="Google Shape;18454;p42"/>
              <p:cNvSpPr/>
              <p:nvPr/>
            </p:nvSpPr>
            <p:spPr>
              <a:xfrm>
                <a:off x="4537100" y="1402725"/>
                <a:ext cx="2980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864" extrusionOk="0">
                    <a:moveTo>
                      <a:pt x="165" y="658"/>
                    </a:moveTo>
                    <a:cubicBezTo>
                      <a:pt x="206" y="781"/>
                      <a:pt x="576" y="864"/>
                      <a:pt x="699" y="823"/>
                    </a:cubicBezTo>
                    <a:cubicBezTo>
                      <a:pt x="1192" y="617"/>
                      <a:pt x="1028" y="371"/>
                      <a:pt x="822" y="1"/>
                    </a:cubicBezTo>
                    <a:cubicBezTo>
                      <a:pt x="206" y="42"/>
                      <a:pt x="1" y="288"/>
                      <a:pt x="165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5" name="Google Shape;18455;p42"/>
              <p:cNvSpPr/>
              <p:nvPr/>
            </p:nvSpPr>
            <p:spPr>
              <a:xfrm>
                <a:off x="5563075" y="132467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lnTo>
                      <a:pt x="1" y="1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6" name="Google Shape;18456;p42"/>
              <p:cNvSpPr/>
              <p:nvPr/>
            </p:nvSpPr>
            <p:spPr>
              <a:xfrm>
                <a:off x="5564100" y="1300025"/>
                <a:ext cx="49325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987" extrusionOk="0">
                    <a:moveTo>
                      <a:pt x="1233" y="42"/>
                    </a:moveTo>
                    <a:cubicBezTo>
                      <a:pt x="781" y="288"/>
                      <a:pt x="411" y="658"/>
                      <a:pt x="1" y="987"/>
                    </a:cubicBezTo>
                    <a:cubicBezTo>
                      <a:pt x="781" y="823"/>
                      <a:pt x="1397" y="494"/>
                      <a:pt x="1972" y="42"/>
                    </a:cubicBezTo>
                    <a:cubicBezTo>
                      <a:pt x="1726" y="1"/>
                      <a:pt x="1397" y="1"/>
                      <a:pt x="1233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7" name="Google Shape;18457;p42"/>
              <p:cNvSpPr/>
              <p:nvPr/>
            </p:nvSpPr>
            <p:spPr>
              <a:xfrm>
                <a:off x="1767275" y="4372825"/>
                <a:ext cx="267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823" extrusionOk="0">
                    <a:moveTo>
                      <a:pt x="1069" y="371"/>
                    </a:moveTo>
                    <a:cubicBezTo>
                      <a:pt x="1069" y="206"/>
                      <a:pt x="781" y="83"/>
                      <a:pt x="576" y="1"/>
                    </a:cubicBezTo>
                    <a:cubicBezTo>
                      <a:pt x="494" y="1"/>
                      <a:pt x="247" y="206"/>
                      <a:pt x="1" y="371"/>
                    </a:cubicBezTo>
                    <a:cubicBezTo>
                      <a:pt x="247" y="576"/>
                      <a:pt x="412" y="699"/>
                      <a:pt x="617" y="822"/>
                    </a:cubicBezTo>
                    <a:cubicBezTo>
                      <a:pt x="781" y="617"/>
                      <a:pt x="1069" y="494"/>
                      <a:pt x="1069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8" name="Google Shape;18458;p42"/>
              <p:cNvSpPr/>
              <p:nvPr/>
            </p:nvSpPr>
            <p:spPr>
              <a:xfrm>
                <a:off x="3181475" y="1829975"/>
                <a:ext cx="26725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92" extrusionOk="0">
                    <a:moveTo>
                      <a:pt x="41" y="575"/>
                    </a:moveTo>
                    <a:cubicBezTo>
                      <a:pt x="205" y="781"/>
                      <a:pt x="534" y="986"/>
                      <a:pt x="781" y="1192"/>
                    </a:cubicBezTo>
                    <a:lnTo>
                      <a:pt x="1068" y="1027"/>
                    </a:lnTo>
                    <a:cubicBezTo>
                      <a:pt x="986" y="740"/>
                      <a:pt x="822" y="452"/>
                      <a:pt x="657" y="0"/>
                    </a:cubicBezTo>
                    <a:cubicBezTo>
                      <a:pt x="329" y="329"/>
                      <a:pt x="0" y="534"/>
                      <a:pt x="41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9" name="Google Shape;18459;p42"/>
              <p:cNvSpPr/>
              <p:nvPr/>
            </p:nvSpPr>
            <p:spPr>
              <a:xfrm>
                <a:off x="4791800" y="1414025"/>
                <a:ext cx="2262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1234" extrusionOk="0">
                    <a:moveTo>
                      <a:pt x="863" y="781"/>
                    </a:moveTo>
                    <a:cubicBezTo>
                      <a:pt x="822" y="371"/>
                      <a:pt x="370" y="206"/>
                      <a:pt x="0" y="1"/>
                    </a:cubicBezTo>
                    <a:cubicBezTo>
                      <a:pt x="83" y="412"/>
                      <a:pt x="165" y="822"/>
                      <a:pt x="247" y="1233"/>
                    </a:cubicBezTo>
                    <a:cubicBezTo>
                      <a:pt x="781" y="1233"/>
                      <a:pt x="904" y="1069"/>
                      <a:pt x="863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0" name="Google Shape;18460;p42"/>
              <p:cNvSpPr/>
              <p:nvPr/>
            </p:nvSpPr>
            <p:spPr>
              <a:xfrm>
                <a:off x="4789750" y="1413000"/>
                <a:ext cx="2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2" extrusionOk="0">
                    <a:moveTo>
                      <a:pt x="82" y="42"/>
                    </a:moveTo>
                    <a:cubicBezTo>
                      <a:pt x="82" y="42"/>
                      <a:pt x="82" y="1"/>
                      <a:pt x="82" y="42"/>
                    </a:cubicBezTo>
                    <a:lnTo>
                      <a:pt x="82" y="42"/>
                    </a:lnTo>
                    <a:cubicBezTo>
                      <a:pt x="0" y="1"/>
                      <a:pt x="0" y="42"/>
                      <a:pt x="8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1" name="Google Shape;18461;p42"/>
              <p:cNvSpPr/>
              <p:nvPr/>
            </p:nvSpPr>
            <p:spPr>
              <a:xfrm>
                <a:off x="2957575" y="3806950"/>
                <a:ext cx="339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823" extrusionOk="0">
                    <a:moveTo>
                      <a:pt x="1356" y="165"/>
                    </a:moveTo>
                    <a:lnTo>
                      <a:pt x="1" y="1"/>
                    </a:lnTo>
                    <a:cubicBezTo>
                      <a:pt x="822" y="822"/>
                      <a:pt x="822" y="822"/>
                      <a:pt x="1356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2" name="Google Shape;18462;p42"/>
              <p:cNvSpPr/>
              <p:nvPr/>
            </p:nvSpPr>
            <p:spPr>
              <a:xfrm>
                <a:off x="3447450" y="1613275"/>
                <a:ext cx="339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315" extrusionOk="0">
                    <a:moveTo>
                      <a:pt x="987" y="0"/>
                    </a:moveTo>
                    <a:cubicBezTo>
                      <a:pt x="658" y="411"/>
                      <a:pt x="370" y="822"/>
                      <a:pt x="1" y="1315"/>
                    </a:cubicBezTo>
                    <a:cubicBezTo>
                      <a:pt x="1028" y="1068"/>
                      <a:pt x="1356" y="617"/>
                      <a:pt x="98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3" name="Google Shape;18463;p42"/>
              <p:cNvSpPr/>
              <p:nvPr/>
            </p:nvSpPr>
            <p:spPr>
              <a:xfrm>
                <a:off x="4108850" y="19470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1" y="0"/>
                      <a:pt x="41" y="0"/>
                      <a:pt x="0" y="0"/>
                    </a:cubicBezTo>
                    <a:cubicBezTo>
                      <a:pt x="4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4" name="Google Shape;18464;p42"/>
              <p:cNvSpPr/>
              <p:nvPr/>
            </p:nvSpPr>
            <p:spPr>
              <a:xfrm>
                <a:off x="4110900" y="1928550"/>
                <a:ext cx="308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23" extrusionOk="0">
                    <a:moveTo>
                      <a:pt x="699" y="1"/>
                    </a:moveTo>
                    <a:cubicBezTo>
                      <a:pt x="534" y="1"/>
                      <a:pt x="288" y="330"/>
                      <a:pt x="124" y="494"/>
                    </a:cubicBezTo>
                    <a:cubicBezTo>
                      <a:pt x="83" y="535"/>
                      <a:pt x="0" y="617"/>
                      <a:pt x="0" y="740"/>
                    </a:cubicBezTo>
                    <a:cubicBezTo>
                      <a:pt x="370" y="782"/>
                      <a:pt x="740" y="782"/>
                      <a:pt x="1151" y="823"/>
                    </a:cubicBezTo>
                    <a:cubicBezTo>
                      <a:pt x="1151" y="412"/>
                      <a:pt x="1233" y="124"/>
                      <a:pt x="699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5" name="Google Shape;18465;p42"/>
              <p:cNvSpPr/>
              <p:nvPr/>
            </p:nvSpPr>
            <p:spPr>
              <a:xfrm>
                <a:off x="2316725" y="2849775"/>
                <a:ext cx="236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741" extrusionOk="0">
                    <a:moveTo>
                      <a:pt x="822" y="617"/>
                    </a:moveTo>
                    <a:cubicBezTo>
                      <a:pt x="946" y="288"/>
                      <a:pt x="699" y="83"/>
                      <a:pt x="288" y="1"/>
                    </a:cubicBezTo>
                    <a:lnTo>
                      <a:pt x="42" y="1"/>
                    </a:lnTo>
                    <a:cubicBezTo>
                      <a:pt x="1" y="535"/>
                      <a:pt x="42" y="699"/>
                      <a:pt x="329" y="740"/>
                    </a:cubicBezTo>
                    <a:cubicBezTo>
                      <a:pt x="576" y="740"/>
                      <a:pt x="781" y="658"/>
                      <a:pt x="822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6" name="Google Shape;18466;p42"/>
              <p:cNvSpPr/>
              <p:nvPr/>
            </p:nvSpPr>
            <p:spPr>
              <a:xfrm>
                <a:off x="3445400" y="456875"/>
                <a:ext cx="30825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45" extrusionOk="0">
                    <a:moveTo>
                      <a:pt x="904" y="0"/>
                    </a:moveTo>
                    <a:cubicBezTo>
                      <a:pt x="411" y="164"/>
                      <a:pt x="1" y="411"/>
                      <a:pt x="247" y="945"/>
                    </a:cubicBezTo>
                    <a:cubicBezTo>
                      <a:pt x="1233" y="452"/>
                      <a:pt x="1233" y="452"/>
                      <a:pt x="90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7" name="Google Shape;18467;p42"/>
              <p:cNvSpPr/>
              <p:nvPr/>
            </p:nvSpPr>
            <p:spPr>
              <a:xfrm>
                <a:off x="3981500" y="2288025"/>
                <a:ext cx="298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33" extrusionOk="0">
                    <a:moveTo>
                      <a:pt x="452" y="1232"/>
                    </a:moveTo>
                    <a:cubicBezTo>
                      <a:pt x="1027" y="822"/>
                      <a:pt x="1192" y="411"/>
                      <a:pt x="1068" y="0"/>
                    </a:cubicBezTo>
                    <a:cubicBezTo>
                      <a:pt x="781" y="164"/>
                      <a:pt x="411" y="370"/>
                      <a:pt x="0" y="575"/>
                    </a:cubicBezTo>
                    <a:cubicBezTo>
                      <a:pt x="124" y="739"/>
                      <a:pt x="247" y="945"/>
                      <a:pt x="452" y="123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8" name="Google Shape;18468;p42"/>
              <p:cNvSpPr/>
              <p:nvPr/>
            </p:nvSpPr>
            <p:spPr>
              <a:xfrm>
                <a:off x="4008200" y="2288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9" name="Google Shape;18469;p42"/>
              <p:cNvSpPr/>
              <p:nvPr/>
            </p:nvSpPr>
            <p:spPr>
              <a:xfrm>
                <a:off x="3765825" y="1691325"/>
                <a:ext cx="40075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987" extrusionOk="0">
                    <a:moveTo>
                      <a:pt x="1603" y="617"/>
                    </a:moveTo>
                    <a:cubicBezTo>
                      <a:pt x="1069" y="411"/>
                      <a:pt x="617" y="247"/>
                      <a:pt x="1" y="0"/>
                    </a:cubicBezTo>
                    <a:cubicBezTo>
                      <a:pt x="658" y="945"/>
                      <a:pt x="822" y="986"/>
                      <a:pt x="1603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0" name="Google Shape;18470;p42"/>
              <p:cNvSpPr/>
              <p:nvPr/>
            </p:nvSpPr>
            <p:spPr>
              <a:xfrm>
                <a:off x="5303250" y="1340100"/>
                <a:ext cx="534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904" extrusionOk="0">
                    <a:moveTo>
                      <a:pt x="0" y="205"/>
                    </a:moveTo>
                    <a:cubicBezTo>
                      <a:pt x="699" y="452"/>
                      <a:pt x="1315" y="657"/>
                      <a:pt x="1972" y="904"/>
                    </a:cubicBezTo>
                    <a:cubicBezTo>
                      <a:pt x="2013" y="822"/>
                      <a:pt x="2054" y="739"/>
                      <a:pt x="2136" y="657"/>
                    </a:cubicBezTo>
                    <a:cubicBezTo>
                      <a:pt x="1520" y="411"/>
                      <a:pt x="945" y="82"/>
                      <a:pt x="165" y="0"/>
                    </a:cubicBezTo>
                    <a:cubicBezTo>
                      <a:pt x="124" y="41"/>
                      <a:pt x="82" y="123"/>
                      <a:pt x="0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1" name="Google Shape;18471;p42"/>
              <p:cNvSpPr/>
              <p:nvPr/>
            </p:nvSpPr>
            <p:spPr>
              <a:xfrm>
                <a:off x="4044150" y="926200"/>
                <a:ext cx="380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823" extrusionOk="0">
                    <a:moveTo>
                      <a:pt x="0" y="822"/>
                    </a:moveTo>
                    <a:cubicBezTo>
                      <a:pt x="288" y="658"/>
                      <a:pt x="534" y="576"/>
                      <a:pt x="740" y="412"/>
                    </a:cubicBezTo>
                    <a:cubicBezTo>
                      <a:pt x="945" y="329"/>
                      <a:pt x="1150" y="206"/>
                      <a:pt x="1520" y="42"/>
                    </a:cubicBezTo>
                    <a:cubicBezTo>
                      <a:pt x="329" y="1"/>
                      <a:pt x="82" y="165"/>
                      <a:pt x="0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2" name="Google Shape;18472;p42"/>
              <p:cNvSpPr/>
              <p:nvPr/>
            </p:nvSpPr>
            <p:spPr>
              <a:xfrm>
                <a:off x="3864425" y="1147000"/>
                <a:ext cx="349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864" extrusionOk="0">
                    <a:moveTo>
                      <a:pt x="1027" y="1"/>
                    </a:moveTo>
                    <a:cubicBezTo>
                      <a:pt x="534" y="206"/>
                      <a:pt x="0" y="247"/>
                      <a:pt x="206" y="864"/>
                    </a:cubicBezTo>
                    <a:cubicBezTo>
                      <a:pt x="904" y="740"/>
                      <a:pt x="1397" y="576"/>
                      <a:pt x="102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3" name="Google Shape;18473;p42"/>
              <p:cNvSpPr/>
              <p:nvPr/>
            </p:nvSpPr>
            <p:spPr>
              <a:xfrm>
                <a:off x="5541500" y="1264100"/>
                <a:ext cx="6165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1" extrusionOk="0">
                    <a:moveTo>
                      <a:pt x="2466" y="0"/>
                    </a:moveTo>
                    <a:lnTo>
                      <a:pt x="1" y="0"/>
                    </a:lnTo>
                    <a:cubicBezTo>
                      <a:pt x="987" y="411"/>
                      <a:pt x="1685" y="41"/>
                      <a:pt x="246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4" name="Google Shape;18474;p42"/>
              <p:cNvSpPr/>
              <p:nvPr/>
            </p:nvSpPr>
            <p:spPr>
              <a:xfrm>
                <a:off x="3686750" y="1511600"/>
                <a:ext cx="164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617" y="617"/>
                    </a:moveTo>
                    <a:cubicBezTo>
                      <a:pt x="617" y="576"/>
                      <a:pt x="658" y="534"/>
                      <a:pt x="658" y="534"/>
                    </a:cubicBezTo>
                    <a:cubicBezTo>
                      <a:pt x="534" y="370"/>
                      <a:pt x="452" y="206"/>
                      <a:pt x="288" y="0"/>
                    </a:cubicBezTo>
                    <a:cubicBezTo>
                      <a:pt x="0" y="452"/>
                      <a:pt x="0" y="534"/>
                      <a:pt x="617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5" name="Google Shape;18475;p42"/>
              <p:cNvSpPr/>
              <p:nvPr/>
            </p:nvSpPr>
            <p:spPr>
              <a:xfrm>
                <a:off x="4859575" y="929275"/>
                <a:ext cx="2877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1234" extrusionOk="0">
                    <a:moveTo>
                      <a:pt x="206" y="1233"/>
                    </a:moveTo>
                    <a:cubicBezTo>
                      <a:pt x="576" y="699"/>
                      <a:pt x="863" y="330"/>
                      <a:pt x="1151" y="1"/>
                    </a:cubicBezTo>
                    <a:cubicBezTo>
                      <a:pt x="42" y="289"/>
                      <a:pt x="1" y="412"/>
                      <a:pt x="206" y="123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6" name="Google Shape;18476;p42"/>
              <p:cNvSpPr/>
              <p:nvPr/>
            </p:nvSpPr>
            <p:spPr>
              <a:xfrm>
                <a:off x="4056475" y="19111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ubicBezTo>
                      <a:pt x="41" y="1"/>
                      <a:pt x="41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7" name="Google Shape;18477;p42"/>
              <p:cNvSpPr/>
              <p:nvPr/>
            </p:nvSpPr>
            <p:spPr>
              <a:xfrm>
                <a:off x="4022575" y="1902875"/>
                <a:ext cx="3392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905" extrusionOk="0">
                    <a:moveTo>
                      <a:pt x="1" y="905"/>
                    </a:moveTo>
                    <a:cubicBezTo>
                      <a:pt x="535" y="699"/>
                      <a:pt x="945" y="494"/>
                      <a:pt x="1356" y="330"/>
                    </a:cubicBezTo>
                    <a:cubicBezTo>
                      <a:pt x="904" y="206"/>
                      <a:pt x="452" y="124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8" name="Google Shape;18478;p42"/>
              <p:cNvSpPr/>
              <p:nvPr/>
            </p:nvSpPr>
            <p:spPr>
              <a:xfrm>
                <a:off x="3971225" y="2986375"/>
                <a:ext cx="431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576" extrusionOk="0">
                    <a:moveTo>
                      <a:pt x="1" y="288"/>
                    </a:moveTo>
                    <a:cubicBezTo>
                      <a:pt x="576" y="370"/>
                      <a:pt x="1069" y="494"/>
                      <a:pt x="1644" y="576"/>
                    </a:cubicBezTo>
                    <a:cubicBezTo>
                      <a:pt x="1685" y="535"/>
                      <a:pt x="1726" y="411"/>
                      <a:pt x="1726" y="370"/>
                    </a:cubicBezTo>
                    <a:cubicBezTo>
                      <a:pt x="1274" y="1"/>
                      <a:pt x="699" y="1"/>
                      <a:pt x="124" y="83"/>
                    </a:cubicBezTo>
                    <a:cubicBezTo>
                      <a:pt x="42" y="124"/>
                      <a:pt x="1" y="165"/>
                      <a:pt x="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9" name="Google Shape;18479;p42"/>
              <p:cNvSpPr/>
              <p:nvPr/>
            </p:nvSpPr>
            <p:spPr>
              <a:xfrm>
                <a:off x="4811300" y="1112100"/>
                <a:ext cx="23650" cy="3185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274" extrusionOk="0">
                    <a:moveTo>
                      <a:pt x="946" y="0"/>
                    </a:moveTo>
                    <a:cubicBezTo>
                      <a:pt x="1" y="616"/>
                      <a:pt x="1" y="616"/>
                      <a:pt x="740" y="1274"/>
                    </a:cubicBezTo>
                    <a:cubicBezTo>
                      <a:pt x="864" y="822"/>
                      <a:pt x="905" y="493"/>
                      <a:pt x="94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0" name="Google Shape;18480;p42"/>
              <p:cNvSpPr/>
              <p:nvPr/>
            </p:nvSpPr>
            <p:spPr>
              <a:xfrm>
                <a:off x="4531975" y="1092575"/>
                <a:ext cx="308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782" extrusionOk="0">
                    <a:moveTo>
                      <a:pt x="370" y="781"/>
                    </a:moveTo>
                    <a:cubicBezTo>
                      <a:pt x="1233" y="329"/>
                      <a:pt x="1233" y="329"/>
                      <a:pt x="0" y="1"/>
                    </a:cubicBezTo>
                    <a:cubicBezTo>
                      <a:pt x="123" y="247"/>
                      <a:pt x="288" y="494"/>
                      <a:pt x="370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1" name="Google Shape;18481;p42"/>
              <p:cNvSpPr/>
              <p:nvPr/>
            </p:nvSpPr>
            <p:spPr>
              <a:xfrm>
                <a:off x="4464175" y="1894675"/>
                <a:ext cx="308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658" extrusionOk="0">
                    <a:moveTo>
                      <a:pt x="1" y="0"/>
                    </a:moveTo>
                    <a:cubicBezTo>
                      <a:pt x="206" y="329"/>
                      <a:pt x="535" y="658"/>
                      <a:pt x="1233" y="658"/>
                    </a:cubicBezTo>
                    <a:cubicBezTo>
                      <a:pt x="1151" y="82"/>
                      <a:pt x="617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2" name="Google Shape;18482;p42"/>
              <p:cNvSpPr/>
              <p:nvPr/>
            </p:nvSpPr>
            <p:spPr>
              <a:xfrm>
                <a:off x="5553825" y="1624575"/>
                <a:ext cx="2775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1028" extrusionOk="0">
                    <a:moveTo>
                      <a:pt x="822" y="1027"/>
                    </a:moveTo>
                    <a:cubicBezTo>
                      <a:pt x="946" y="616"/>
                      <a:pt x="987" y="370"/>
                      <a:pt x="1110" y="0"/>
                    </a:cubicBezTo>
                    <a:cubicBezTo>
                      <a:pt x="1" y="206"/>
                      <a:pt x="1" y="247"/>
                      <a:pt x="822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3" name="Google Shape;18483;p42"/>
              <p:cNvSpPr/>
              <p:nvPr/>
            </p:nvSpPr>
            <p:spPr>
              <a:xfrm>
                <a:off x="5763350" y="1496200"/>
                <a:ext cx="359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822" extrusionOk="0">
                    <a:moveTo>
                      <a:pt x="1438" y="411"/>
                    </a:moveTo>
                    <a:cubicBezTo>
                      <a:pt x="1438" y="370"/>
                      <a:pt x="1438" y="247"/>
                      <a:pt x="1397" y="206"/>
                    </a:cubicBezTo>
                    <a:cubicBezTo>
                      <a:pt x="986" y="165"/>
                      <a:pt x="616" y="82"/>
                      <a:pt x="0" y="0"/>
                    </a:cubicBezTo>
                    <a:cubicBezTo>
                      <a:pt x="164" y="370"/>
                      <a:pt x="206" y="575"/>
                      <a:pt x="329" y="822"/>
                    </a:cubicBezTo>
                    <a:cubicBezTo>
                      <a:pt x="781" y="616"/>
                      <a:pt x="1068" y="534"/>
                      <a:pt x="143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4" name="Google Shape;18484;p42"/>
              <p:cNvSpPr/>
              <p:nvPr/>
            </p:nvSpPr>
            <p:spPr>
              <a:xfrm>
                <a:off x="3302650" y="1577325"/>
                <a:ext cx="2980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987" extrusionOk="0">
                    <a:moveTo>
                      <a:pt x="658" y="1"/>
                    </a:moveTo>
                    <a:cubicBezTo>
                      <a:pt x="0" y="411"/>
                      <a:pt x="247" y="699"/>
                      <a:pt x="904" y="986"/>
                    </a:cubicBezTo>
                    <a:cubicBezTo>
                      <a:pt x="1069" y="617"/>
                      <a:pt x="1192" y="288"/>
                      <a:pt x="65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5" name="Google Shape;18485;p42"/>
              <p:cNvSpPr/>
              <p:nvPr/>
            </p:nvSpPr>
            <p:spPr>
              <a:xfrm>
                <a:off x="4375875" y="1737550"/>
                <a:ext cx="277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822" extrusionOk="0">
                    <a:moveTo>
                      <a:pt x="41" y="123"/>
                    </a:moveTo>
                    <a:cubicBezTo>
                      <a:pt x="0" y="329"/>
                      <a:pt x="82" y="575"/>
                      <a:pt x="123" y="822"/>
                    </a:cubicBezTo>
                    <a:lnTo>
                      <a:pt x="411" y="822"/>
                    </a:lnTo>
                    <a:cubicBezTo>
                      <a:pt x="575" y="616"/>
                      <a:pt x="740" y="411"/>
                      <a:pt x="1109" y="0"/>
                    </a:cubicBezTo>
                    <a:cubicBezTo>
                      <a:pt x="575" y="41"/>
                      <a:pt x="41" y="123"/>
                      <a:pt x="4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6" name="Google Shape;18486;p42"/>
              <p:cNvSpPr/>
              <p:nvPr/>
            </p:nvSpPr>
            <p:spPr>
              <a:xfrm>
                <a:off x="2863100" y="3337600"/>
                <a:ext cx="44175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767" h="1563" extrusionOk="0">
                    <a:moveTo>
                      <a:pt x="1767" y="1357"/>
                    </a:moveTo>
                    <a:cubicBezTo>
                      <a:pt x="1602" y="905"/>
                      <a:pt x="1438" y="617"/>
                      <a:pt x="1233" y="1"/>
                    </a:cubicBezTo>
                    <a:cubicBezTo>
                      <a:pt x="699" y="617"/>
                      <a:pt x="370" y="946"/>
                      <a:pt x="0" y="1357"/>
                    </a:cubicBezTo>
                    <a:cubicBezTo>
                      <a:pt x="123" y="1439"/>
                      <a:pt x="206" y="1521"/>
                      <a:pt x="288" y="1562"/>
                    </a:cubicBezTo>
                    <a:cubicBezTo>
                      <a:pt x="740" y="1521"/>
                      <a:pt x="1192" y="1480"/>
                      <a:pt x="1767" y="135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7" name="Google Shape;18487;p42"/>
              <p:cNvSpPr/>
              <p:nvPr/>
            </p:nvSpPr>
            <p:spPr>
              <a:xfrm>
                <a:off x="3887025" y="1214800"/>
                <a:ext cx="3185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5" extrusionOk="0">
                    <a:moveTo>
                      <a:pt x="822" y="0"/>
                    </a:moveTo>
                    <a:cubicBezTo>
                      <a:pt x="0" y="370"/>
                      <a:pt x="0" y="370"/>
                      <a:pt x="822" y="904"/>
                    </a:cubicBezTo>
                    <a:cubicBezTo>
                      <a:pt x="1109" y="534"/>
                      <a:pt x="1273" y="247"/>
                      <a:pt x="82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8" name="Google Shape;18488;p42"/>
              <p:cNvSpPr/>
              <p:nvPr/>
            </p:nvSpPr>
            <p:spPr>
              <a:xfrm>
                <a:off x="1640975" y="4947950"/>
                <a:ext cx="24650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768" extrusionOk="0">
                    <a:moveTo>
                      <a:pt x="657" y="1"/>
                    </a:moveTo>
                    <a:cubicBezTo>
                      <a:pt x="370" y="453"/>
                      <a:pt x="0" y="946"/>
                      <a:pt x="205" y="1767"/>
                    </a:cubicBezTo>
                    <a:cubicBezTo>
                      <a:pt x="534" y="1028"/>
                      <a:pt x="986" y="617"/>
                      <a:pt x="65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9" name="Google Shape;18489;p42"/>
              <p:cNvSpPr/>
              <p:nvPr/>
            </p:nvSpPr>
            <p:spPr>
              <a:xfrm>
                <a:off x="5258050" y="1363700"/>
                <a:ext cx="3085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46" extrusionOk="0">
                    <a:moveTo>
                      <a:pt x="1" y="535"/>
                    </a:moveTo>
                    <a:cubicBezTo>
                      <a:pt x="1" y="617"/>
                      <a:pt x="206" y="781"/>
                      <a:pt x="329" y="946"/>
                    </a:cubicBezTo>
                    <a:cubicBezTo>
                      <a:pt x="658" y="781"/>
                      <a:pt x="946" y="617"/>
                      <a:pt x="1233" y="412"/>
                    </a:cubicBezTo>
                    <a:lnTo>
                      <a:pt x="1028" y="206"/>
                    </a:lnTo>
                    <a:cubicBezTo>
                      <a:pt x="617" y="288"/>
                      <a:pt x="83" y="1"/>
                      <a:pt x="1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0" name="Google Shape;18490;p42"/>
              <p:cNvSpPr/>
              <p:nvPr/>
            </p:nvSpPr>
            <p:spPr>
              <a:xfrm>
                <a:off x="4886275" y="1027875"/>
                <a:ext cx="288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58" extrusionOk="0">
                    <a:moveTo>
                      <a:pt x="1110" y="165"/>
                    </a:moveTo>
                    <a:cubicBezTo>
                      <a:pt x="1110" y="83"/>
                      <a:pt x="535" y="42"/>
                      <a:pt x="206" y="1"/>
                    </a:cubicBezTo>
                    <a:cubicBezTo>
                      <a:pt x="165" y="206"/>
                      <a:pt x="83" y="411"/>
                      <a:pt x="1" y="658"/>
                    </a:cubicBezTo>
                    <a:cubicBezTo>
                      <a:pt x="617" y="658"/>
                      <a:pt x="1151" y="617"/>
                      <a:pt x="111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1" name="Google Shape;18491;p42"/>
              <p:cNvSpPr/>
              <p:nvPr/>
            </p:nvSpPr>
            <p:spPr>
              <a:xfrm>
                <a:off x="4891425" y="10278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2" name="Google Shape;18492;p42"/>
              <p:cNvSpPr/>
              <p:nvPr/>
            </p:nvSpPr>
            <p:spPr>
              <a:xfrm>
                <a:off x="4642875" y="1346250"/>
                <a:ext cx="3290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316" h="782" extrusionOk="0">
                    <a:moveTo>
                      <a:pt x="1" y="42"/>
                    </a:moveTo>
                    <a:cubicBezTo>
                      <a:pt x="412" y="370"/>
                      <a:pt x="658" y="576"/>
                      <a:pt x="905" y="781"/>
                    </a:cubicBezTo>
                    <a:cubicBezTo>
                      <a:pt x="1069" y="617"/>
                      <a:pt x="1315" y="493"/>
                      <a:pt x="1274" y="370"/>
                    </a:cubicBezTo>
                    <a:cubicBezTo>
                      <a:pt x="1274" y="1"/>
                      <a:pt x="822" y="1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3" name="Google Shape;18493;p42"/>
              <p:cNvSpPr/>
              <p:nvPr/>
            </p:nvSpPr>
            <p:spPr>
              <a:xfrm>
                <a:off x="2645375" y="3852150"/>
                <a:ext cx="370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028" extrusionOk="0">
                    <a:moveTo>
                      <a:pt x="411" y="1027"/>
                    </a:moveTo>
                    <a:cubicBezTo>
                      <a:pt x="658" y="493"/>
                      <a:pt x="1438" y="575"/>
                      <a:pt x="1479" y="0"/>
                    </a:cubicBezTo>
                    <a:cubicBezTo>
                      <a:pt x="904" y="164"/>
                      <a:pt x="493" y="247"/>
                      <a:pt x="0" y="370"/>
                    </a:cubicBezTo>
                    <a:cubicBezTo>
                      <a:pt x="82" y="493"/>
                      <a:pt x="206" y="657"/>
                      <a:pt x="411" y="102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4" name="Google Shape;18494;p42"/>
              <p:cNvSpPr/>
              <p:nvPr/>
            </p:nvSpPr>
            <p:spPr>
              <a:xfrm>
                <a:off x="5891725" y="1194250"/>
                <a:ext cx="30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741" extrusionOk="0">
                    <a:moveTo>
                      <a:pt x="41" y="206"/>
                    </a:moveTo>
                    <a:cubicBezTo>
                      <a:pt x="41" y="329"/>
                      <a:pt x="0" y="370"/>
                      <a:pt x="0" y="494"/>
                    </a:cubicBezTo>
                    <a:cubicBezTo>
                      <a:pt x="247" y="576"/>
                      <a:pt x="657" y="740"/>
                      <a:pt x="822" y="699"/>
                    </a:cubicBezTo>
                    <a:cubicBezTo>
                      <a:pt x="1233" y="494"/>
                      <a:pt x="1150" y="206"/>
                      <a:pt x="740" y="1"/>
                    </a:cubicBezTo>
                    <a:cubicBezTo>
                      <a:pt x="534" y="42"/>
                      <a:pt x="329" y="165"/>
                      <a:pt x="4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5" name="Google Shape;18495;p42"/>
              <p:cNvSpPr/>
              <p:nvPr/>
            </p:nvSpPr>
            <p:spPr>
              <a:xfrm>
                <a:off x="4911950" y="139862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2"/>
                    </a:moveTo>
                    <a:cubicBezTo>
                      <a:pt x="1" y="42"/>
                      <a:pt x="1" y="1"/>
                      <a:pt x="1" y="42"/>
                    </a:cubicBezTo>
                    <a:cubicBezTo>
                      <a:pt x="1" y="1"/>
                      <a:pt x="1" y="1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6" name="Google Shape;18496;p42"/>
              <p:cNvSpPr/>
              <p:nvPr/>
            </p:nvSpPr>
            <p:spPr>
              <a:xfrm>
                <a:off x="4910925" y="1383225"/>
                <a:ext cx="26725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1" extrusionOk="0">
                    <a:moveTo>
                      <a:pt x="1069" y="329"/>
                    </a:moveTo>
                    <a:cubicBezTo>
                      <a:pt x="1069" y="206"/>
                      <a:pt x="905" y="41"/>
                      <a:pt x="781" y="41"/>
                    </a:cubicBezTo>
                    <a:cubicBezTo>
                      <a:pt x="412" y="0"/>
                      <a:pt x="42" y="0"/>
                      <a:pt x="1" y="370"/>
                    </a:cubicBezTo>
                    <a:cubicBezTo>
                      <a:pt x="1" y="452"/>
                      <a:pt x="42" y="493"/>
                      <a:pt x="42" y="617"/>
                    </a:cubicBezTo>
                    <a:cubicBezTo>
                      <a:pt x="165" y="658"/>
                      <a:pt x="288" y="658"/>
                      <a:pt x="412" y="740"/>
                    </a:cubicBezTo>
                    <a:cubicBezTo>
                      <a:pt x="822" y="781"/>
                      <a:pt x="1069" y="617"/>
                      <a:pt x="1069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7" name="Google Shape;18497;p42"/>
              <p:cNvSpPr/>
              <p:nvPr/>
            </p:nvSpPr>
            <p:spPr>
              <a:xfrm>
                <a:off x="3220500" y="1589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1"/>
                    </a:moveTo>
                    <a:cubicBezTo>
                      <a:pt x="41" y="1"/>
                      <a:pt x="0" y="1"/>
                      <a:pt x="41" y="1"/>
                    </a:cubicBezTo>
                    <a:cubicBezTo>
                      <a:pt x="0" y="1"/>
                      <a:pt x="0" y="1"/>
                      <a:pt x="41" y="1"/>
                    </a:cubicBezTo>
                    <a:cubicBezTo>
                      <a:pt x="0" y="1"/>
                      <a:pt x="0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8" name="Google Shape;18498;p42"/>
              <p:cNvSpPr/>
              <p:nvPr/>
            </p:nvSpPr>
            <p:spPr>
              <a:xfrm>
                <a:off x="3194825" y="1589650"/>
                <a:ext cx="2570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87" extrusionOk="0">
                    <a:moveTo>
                      <a:pt x="0" y="986"/>
                    </a:moveTo>
                    <a:cubicBezTo>
                      <a:pt x="288" y="822"/>
                      <a:pt x="616" y="699"/>
                      <a:pt x="863" y="535"/>
                    </a:cubicBezTo>
                    <a:cubicBezTo>
                      <a:pt x="1027" y="411"/>
                      <a:pt x="1027" y="206"/>
                      <a:pt x="1027" y="1"/>
                    </a:cubicBezTo>
                    <a:cubicBezTo>
                      <a:pt x="82" y="370"/>
                      <a:pt x="82" y="370"/>
                      <a:pt x="0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9" name="Google Shape;18499;p42"/>
              <p:cNvSpPr/>
              <p:nvPr/>
            </p:nvSpPr>
            <p:spPr>
              <a:xfrm>
                <a:off x="5502475" y="1219925"/>
                <a:ext cx="31875" cy="3085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234" extrusionOk="0">
                    <a:moveTo>
                      <a:pt x="1" y="124"/>
                    </a:moveTo>
                    <a:cubicBezTo>
                      <a:pt x="247" y="535"/>
                      <a:pt x="412" y="945"/>
                      <a:pt x="1274" y="1233"/>
                    </a:cubicBezTo>
                    <a:cubicBezTo>
                      <a:pt x="863" y="740"/>
                      <a:pt x="617" y="370"/>
                      <a:pt x="329" y="1"/>
                    </a:cubicBezTo>
                    <a:cubicBezTo>
                      <a:pt x="206" y="1"/>
                      <a:pt x="124" y="42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0" name="Google Shape;18500;p42"/>
              <p:cNvSpPr/>
              <p:nvPr/>
            </p:nvSpPr>
            <p:spPr>
              <a:xfrm>
                <a:off x="1895650" y="4286575"/>
                <a:ext cx="3085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1028" extrusionOk="0">
                    <a:moveTo>
                      <a:pt x="1233" y="0"/>
                    </a:moveTo>
                    <a:cubicBezTo>
                      <a:pt x="823" y="205"/>
                      <a:pt x="453" y="370"/>
                      <a:pt x="1" y="575"/>
                    </a:cubicBezTo>
                    <a:cubicBezTo>
                      <a:pt x="453" y="1027"/>
                      <a:pt x="453" y="1027"/>
                      <a:pt x="123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1" name="Google Shape;18501;p42"/>
              <p:cNvSpPr/>
              <p:nvPr/>
            </p:nvSpPr>
            <p:spPr>
              <a:xfrm>
                <a:off x="2064100" y="3355075"/>
                <a:ext cx="277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17" extrusionOk="0">
                    <a:moveTo>
                      <a:pt x="1068" y="329"/>
                    </a:moveTo>
                    <a:cubicBezTo>
                      <a:pt x="1109" y="247"/>
                      <a:pt x="863" y="0"/>
                      <a:pt x="739" y="0"/>
                    </a:cubicBezTo>
                    <a:cubicBezTo>
                      <a:pt x="493" y="41"/>
                      <a:pt x="288" y="165"/>
                      <a:pt x="0" y="247"/>
                    </a:cubicBezTo>
                    <a:cubicBezTo>
                      <a:pt x="247" y="452"/>
                      <a:pt x="411" y="617"/>
                      <a:pt x="452" y="617"/>
                    </a:cubicBezTo>
                    <a:cubicBezTo>
                      <a:pt x="698" y="575"/>
                      <a:pt x="904" y="452"/>
                      <a:pt x="1068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2" name="Google Shape;18502;p42"/>
              <p:cNvSpPr/>
              <p:nvPr/>
            </p:nvSpPr>
            <p:spPr>
              <a:xfrm>
                <a:off x="5553825" y="1325700"/>
                <a:ext cx="24675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1275" extrusionOk="0">
                    <a:moveTo>
                      <a:pt x="617" y="1274"/>
                    </a:moveTo>
                    <a:cubicBezTo>
                      <a:pt x="740" y="905"/>
                      <a:pt x="905" y="617"/>
                      <a:pt x="987" y="288"/>
                    </a:cubicBezTo>
                    <a:cubicBezTo>
                      <a:pt x="740" y="206"/>
                      <a:pt x="576" y="83"/>
                      <a:pt x="412" y="1"/>
                    </a:cubicBezTo>
                    <a:cubicBezTo>
                      <a:pt x="1" y="412"/>
                      <a:pt x="371" y="823"/>
                      <a:pt x="617" y="127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3" name="Google Shape;18503;p42"/>
              <p:cNvSpPr/>
              <p:nvPr/>
            </p:nvSpPr>
            <p:spPr>
              <a:xfrm>
                <a:off x="5563075" y="132467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42"/>
                    </a:moveTo>
                    <a:cubicBezTo>
                      <a:pt x="42" y="42"/>
                      <a:pt x="1" y="1"/>
                      <a:pt x="42" y="42"/>
                    </a:cubicBezTo>
                    <a:cubicBezTo>
                      <a:pt x="42" y="1"/>
                      <a:pt x="42" y="42"/>
                      <a:pt x="4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4" name="Google Shape;18504;p42"/>
              <p:cNvSpPr/>
              <p:nvPr/>
            </p:nvSpPr>
            <p:spPr>
              <a:xfrm>
                <a:off x="3723725" y="2441025"/>
                <a:ext cx="3700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782" extrusionOk="0">
                    <a:moveTo>
                      <a:pt x="699" y="1"/>
                    </a:moveTo>
                    <a:cubicBezTo>
                      <a:pt x="411" y="330"/>
                      <a:pt x="206" y="535"/>
                      <a:pt x="0" y="658"/>
                    </a:cubicBezTo>
                    <a:cubicBezTo>
                      <a:pt x="288" y="740"/>
                      <a:pt x="699" y="740"/>
                      <a:pt x="1479" y="7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5" name="Google Shape;18505;p42"/>
              <p:cNvSpPr/>
              <p:nvPr/>
            </p:nvSpPr>
            <p:spPr>
              <a:xfrm>
                <a:off x="3225625" y="3687825"/>
                <a:ext cx="29800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781" extrusionOk="0">
                    <a:moveTo>
                      <a:pt x="699" y="781"/>
                    </a:moveTo>
                    <a:cubicBezTo>
                      <a:pt x="1192" y="575"/>
                      <a:pt x="986" y="288"/>
                      <a:pt x="822" y="0"/>
                    </a:cubicBezTo>
                    <a:cubicBezTo>
                      <a:pt x="329" y="165"/>
                      <a:pt x="0" y="288"/>
                      <a:pt x="124" y="617"/>
                    </a:cubicBezTo>
                    <a:cubicBezTo>
                      <a:pt x="165" y="658"/>
                      <a:pt x="617" y="781"/>
                      <a:pt x="699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6" name="Google Shape;18506;p42"/>
              <p:cNvSpPr/>
              <p:nvPr/>
            </p:nvSpPr>
            <p:spPr>
              <a:xfrm>
                <a:off x="2896975" y="4068850"/>
                <a:ext cx="2672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110" extrusionOk="0">
                    <a:moveTo>
                      <a:pt x="494" y="0"/>
                    </a:moveTo>
                    <a:cubicBezTo>
                      <a:pt x="247" y="370"/>
                      <a:pt x="1" y="575"/>
                      <a:pt x="1" y="781"/>
                    </a:cubicBezTo>
                    <a:cubicBezTo>
                      <a:pt x="1" y="863"/>
                      <a:pt x="371" y="1027"/>
                      <a:pt x="576" y="1109"/>
                    </a:cubicBezTo>
                    <a:cubicBezTo>
                      <a:pt x="781" y="945"/>
                      <a:pt x="1028" y="781"/>
                      <a:pt x="1069" y="575"/>
                    </a:cubicBezTo>
                    <a:cubicBezTo>
                      <a:pt x="1069" y="452"/>
                      <a:pt x="781" y="247"/>
                      <a:pt x="49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7" name="Google Shape;18507;p42"/>
              <p:cNvSpPr/>
              <p:nvPr/>
            </p:nvSpPr>
            <p:spPr>
              <a:xfrm>
                <a:off x="4873950" y="1398625"/>
                <a:ext cx="370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028" extrusionOk="0">
                    <a:moveTo>
                      <a:pt x="1" y="1028"/>
                    </a:moveTo>
                    <a:cubicBezTo>
                      <a:pt x="699" y="658"/>
                      <a:pt x="1069" y="370"/>
                      <a:pt x="1480" y="1"/>
                    </a:cubicBezTo>
                    <a:cubicBezTo>
                      <a:pt x="740" y="124"/>
                      <a:pt x="83" y="206"/>
                      <a:pt x="1" y="102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8" name="Google Shape;18508;p42"/>
              <p:cNvSpPr/>
              <p:nvPr/>
            </p:nvSpPr>
            <p:spPr>
              <a:xfrm>
                <a:off x="4910925" y="13986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42"/>
                    </a:moveTo>
                    <a:lnTo>
                      <a:pt x="42" y="42"/>
                    </a:lnTo>
                    <a:cubicBezTo>
                      <a:pt x="42" y="1"/>
                      <a:pt x="1" y="42"/>
                      <a:pt x="4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9" name="Google Shape;18509;p42"/>
              <p:cNvSpPr/>
              <p:nvPr/>
            </p:nvSpPr>
            <p:spPr>
              <a:xfrm>
                <a:off x="3263625" y="1794025"/>
                <a:ext cx="22625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905" h="1233" extrusionOk="0">
                    <a:moveTo>
                      <a:pt x="740" y="0"/>
                    </a:moveTo>
                    <a:cubicBezTo>
                      <a:pt x="370" y="247"/>
                      <a:pt x="206" y="411"/>
                      <a:pt x="0" y="576"/>
                    </a:cubicBezTo>
                    <a:lnTo>
                      <a:pt x="699" y="1233"/>
                    </a:lnTo>
                    <a:cubicBezTo>
                      <a:pt x="740" y="1233"/>
                      <a:pt x="822" y="1192"/>
                      <a:pt x="904" y="1192"/>
                    </a:cubicBezTo>
                    <a:cubicBezTo>
                      <a:pt x="863" y="822"/>
                      <a:pt x="822" y="452"/>
                      <a:pt x="74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0" name="Google Shape;18510;p42"/>
              <p:cNvSpPr/>
              <p:nvPr/>
            </p:nvSpPr>
            <p:spPr>
              <a:xfrm>
                <a:off x="3740150" y="1836125"/>
                <a:ext cx="2160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00" extrusionOk="0">
                    <a:moveTo>
                      <a:pt x="1" y="1"/>
                    </a:moveTo>
                    <a:cubicBezTo>
                      <a:pt x="206" y="288"/>
                      <a:pt x="370" y="494"/>
                      <a:pt x="576" y="699"/>
                    </a:cubicBezTo>
                    <a:cubicBezTo>
                      <a:pt x="863" y="83"/>
                      <a:pt x="863" y="83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1" name="Google Shape;18511;p42"/>
              <p:cNvSpPr/>
              <p:nvPr/>
            </p:nvSpPr>
            <p:spPr>
              <a:xfrm>
                <a:off x="5132775" y="980625"/>
                <a:ext cx="3595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659" extrusionOk="0">
                    <a:moveTo>
                      <a:pt x="1438" y="206"/>
                    </a:moveTo>
                    <a:cubicBezTo>
                      <a:pt x="945" y="1"/>
                      <a:pt x="493" y="42"/>
                      <a:pt x="0" y="247"/>
                    </a:cubicBezTo>
                    <a:cubicBezTo>
                      <a:pt x="904" y="658"/>
                      <a:pt x="904" y="658"/>
                      <a:pt x="1438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2" name="Google Shape;18512;p42"/>
              <p:cNvSpPr/>
              <p:nvPr/>
            </p:nvSpPr>
            <p:spPr>
              <a:xfrm>
                <a:off x="5131725" y="986800"/>
                <a:ext cx="1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extrusionOk="0">
                    <a:moveTo>
                      <a:pt x="1" y="0"/>
                    </a:moveTo>
                    <a:cubicBezTo>
                      <a:pt x="42" y="0"/>
                      <a:pt x="42" y="0"/>
                      <a:pt x="1" y="0"/>
                    </a:cubicBez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3" name="Google Shape;18513;p42"/>
              <p:cNvSpPr/>
              <p:nvPr/>
            </p:nvSpPr>
            <p:spPr>
              <a:xfrm>
                <a:off x="2940125" y="2497525"/>
                <a:ext cx="23650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781" extrusionOk="0">
                    <a:moveTo>
                      <a:pt x="329" y="781"/>
                    </a:moveTo>
                    <a:cubicBezTo>
                      <a:pt x="534" y="740"/>
                      <a:pt x="822" y="617"/>
                      <a:pt x="904" y="534"/>
                    </a:cubicBezTo>
                    <a:cubicBezTo>
                      <a:pt x="945" y="411"/>
                      <a:pt x="699" y="247"/>
                      <a:pt x="493" y="0"/>
                    </a:cubicBezTo>
                    <a:cubicBezTo>
                      <a:pt x="288" y="206"/>
                      <a:pt x="82" y="329"/>
                      <a:pt x="0" y="452"/>
                    </a:cubicBezTo>
                    <a:cubicBezTo>
                      <a:pt x="0" y="576"/>
                      <a:pt x="288" y="781"/>
                      <a:pt x="329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4" name="Google Shape;18514;p42"/>
              <p:cNvSpPr/>
              <p:nvPr/>
            </p:nvSpPr>
            <p:spPr>
              <a:xfrm>
                <a:off x="5454225" y="1204525"/>
                <a:ext cx="2055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1151" extrusionOk="0">
                    <a:moveTo>
                      <a:pt x="493" y="1151"/>
                    </a:moveTo>
                    <a:cubicBezTo>
                      <a:pt x="616" y="658"/>
                      <a:pt x="698" y="411"/>
                      <a:pt x="822" y="0"/>
                    </a:cubicBezTo>
                    <a:cubicBezTo>
                      <a:pt x="0" y="534"/>
                      <a:pt x="0" y="534"/>
                      <a:pt x="493" y="115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5" name="Google Shape;18515;p42"/>
              <p:cNvSpPr/>
              <p:nvPr/>
            </p:nvSpPr>
            <p:spPr>
              <a:xfrm>
                <a:off x="4770225" y="1130575"/>
                <a:ext cx="3597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10" extrusionOk="0">
                    <a:moveTo>
                      <a:pt x="1439" y="904"/>
                    </a:moveTo>
                    <a:cubicBezTo>
                      <a:pt x="946" y="658"/>
                      <a:pt x="946" y="165"/>
                      <a:pt x="1" y="1"/>
                    </a:cubicBezTo>
                    <a:lnTo>
                      <a:pt x="1110" y="1110"/>
                    </a:lnTo>
                    <a:cubicBezTo>
                      <a:pt x="1233" y="1028"/>
                      <a:pt x="1315" y="987"/>
                      <a:pt x="1439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6" name="Google Shape;18516;p42"/>
              <p:cNvSpPr/>
              <p:nvPr/>
            </p:nvSpPr>
            <p:spPr>
              <a:xfrm>
                <a:off x="4280350" y="1920350"/>
                <a:ext cx="308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822" extrusionOk="0">
                    <a:moveTo>
                      <a:pt x="1233" y="493"/>
                    </a:moveTo>
                    <a:cubicBezTo>
                      <a:pt x="781" y="288"/>
                      <a:pt x="411" y="124"/>
                      <a:pt x="1" y="0"/>
                    </a:cubicBezTo>
                    <a:cubicBezTo>
                      <a:pt x="411" y="822"/>
                      <a:pt x="411" y="822"/>
                      <a:pt x="1233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7" name="Google Shape;18517;p42"/>
              <p:cNvSpPr/>
              <p:nvPr/>
            </p:nvSpPr>
            <p:spPr>
              <a:xfrm>
                <a:off x="4972550" y="174267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2"/>
                    </a:moveTo>
                    <a:cubicBezTo>
                      <a:pt x="1" y="0"/>
                      <a:pt x="1" y="0"/>
                      <a:pt x="1" y="42"/>
                    </a:cubicBezTo>
                    <a:cubicBezTo>
                      <a:pt x="1" y="0"/>
                      <a:pt x="1" y="0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8" name="Google Shape;18518;p42"/>
              <p:cNvSpPr/>
              <p:nvPr/>
            </p:nvSpPr>
            <p:spPr>
              <a:xfrm>
                <a:off x="4962275" y="1720075"/>
                <a:ext cx="23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864" extrusionOk="0">
                    <a:moveTo>
                      <a:pt x="863" y="412"/>
                    </a:moveTo>
                    <a:cubicBezTo>
                      <a:pt x="946" y="288"/>
                      <a:pt x="617" y="124"/>
                      <a:pt x="535" y="1"/>
                    </a:cubicBezTo>
                    <a:cubicBezTo>
                      <a:pt x="370" y="83"/>
                      <a:pt x="1" y="206"/>
                      <a:pt x="42" y="288"/>
                    </a:cubicBezTo>
                    <a:cubicBezTo>
                      <a:pt x="124" y="494"/>
                      <a:pt x="329" y="699"/>
                      <a:pt x="453" y="863"/>
                    </a:cubicBezTo>
                    <a:cubicBezTo>
                      <a:pt x="576" y="740"/>
                      <a:pt x="822" y="617"/>
                      <a:pt x="863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9" name="Google Shape;18519;p42"/>
              <p:cNvSpPr/>
              <p:nvPr/>
            </p:nvSpPr>
            <p:spPr>
              <a:xfrm>
                <a:off x="3242050" y="2604325"/>
                <a:ext cx="2570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05" extrusionOk="0">
                    <a:moveTo>
                      <a:pt x="453" y="1"/>
                    </a:moveTo>
                    <a:cubicBezTo>
                      <a:pt x="247" y="370"/>
                      <a:pt x="124" y="617"/>
                      <a:pt x="1" y="905"/>
                    </a:cubicBezTo>
                    <a:cubicBezTo>
                      <a:pt x="1028" y="658"/>
                      <a:pt x="1028" y="658"/>
                      <a:pt x="45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0" name="Google Shape;18520;p42"/>
              <p:cNvSpPr/>
              <p:nvPr/>
            </p:nvSpPr>
            <p:spPr>
              <a:xfrm>
                <a:off x="3958900" y="1095650"/>
                <a:ext cx="174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699" h="741" extrusionOk="0">
                    <a:moveTo>
                      <a:pt x="1" y="124"/>
                    </a:moveTo>
                    <a:cubicBezTo>
                      <a:pt x="83" y="330"/>
                      <a:pt x="247" y="535"/>
                      <a:pt x="329" y="740"/>
                    </a:cubicBezTo>
                    <a:lnTo>
                      <a:pt x="452" y="740"/>
                    </a:lnTo>
                    <a:cubicBezTo>
                      <a:pt x="658" y="206"/>
                      <a:pt x="699" y="124"/>
                      <a:pt x="452" y="42"/>
                    </a:cubicBezTo>
                    <a:cubicBezTo>
                      <a:pt x="288" y="1"/>
                      <a:pt x="124" y="42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1" name="Google Shape;18521;p42"/>
              <p:cNvSpPr/>
              <p:nvPr/>
            </p:nvSpPr>
            <p:spPr>
              <a:xfrm>
                <a:off x="2963750" y="2488275"/>
                <a:ext cx="369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946" extrusionOk="0">
                    <a:moveTo>
                      <a:pt x="0" y="83"/>
                    </a:moveTo>
                    <a:cubicBezTo>
                      <a:pt x="288" y="535"/>
                      <a:pt x="657" y="946"/>
                      <a:pt x="1479" y="904"/>
                    </a:cubicBezTo>
                    <a:cubicBezTo>
                      <a:pt x="1068" y="576"/>
                      <a:pt x="616" y="288"/>
                      <a:pt x="205" y="1"/>
                    </a:cubicBezTo>
                    <a:cubicBezTo>
                      <a:pt x="82" y="1"/>
                      <a:pt x="0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2" name="Google Shape;18522;p42"/>
              <p:cNvSpPr/>
              <p:nvPr/>
            </p:nvSpPr>
            <p:spPr>
              <a:xfrm>
                <a:off x="3000700" y="2510875"/>
                <a:ext cx="1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42"/>
                      <a:pt x="1" y="42"/>
                      <a:pt x="1" y="0"/>
                    </a:cubicBezTo>
                    <a:cubicBezTo>
                      <a:pt x="1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3" name="Google Shape;18523;p42"/>
              <p:cNvSpPr/>
              <p:nvPr/>
            </p:nvSpPr>
            <p:spPr>
              <a:xfrm>
                <a:off x="5800325" y="2043575"/>
                <a:ext cx="29800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905" extrusionOk="0">
                    <a:moveTo>
                      <a:pt x="781" y="905"/>
                    </a:moveTo>
                    <a:cubicBezTo>
                      <a:pt x="1150" y="494"/>
                      <a:pt x="1191" y="247"/>
                      <a:pt x="575" y="1"/>
                    </a:cubicBezTo>
                    <a:cubicBezTo>
                      <a:pt x="0" y="412"/>
                      <a:pt x="123" y="658"/>
                      <a:pt x="781" y="9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4" name="Google Shape;18524;p42"/>
              <p:cNvSpPr/>
              <p:nvPr/>
            </p:nvSpPr>
            <p:spPr>
              <a:xfrm>
                <a:off x="4711700" y="1176800"/>
                <a:ext cx="28775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987" extrusionOk="0">
                    <a:moveTo>
                      <a:pt x="616" y="986"/>
                    </a:moveTo>
                    <a:cubicBezTo>
                      <a:pt x="781" y="658"/>
                      <a:pt x="945" y="411"/>
                      <a:pt x="1150" y="0"/>
                    </a:cubicBezTo>
                    <a:cubicBezTo>
                      <a:pt x="0" y="370"/>
                      <a:pt x="0" y="370"/>
                      <a:pt x="616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5" name="Google Shape;18525;p42"/>
              <p:cNvSpPr/>
              <p:nvPr/>
            </p:nvSpPr>
            <p:spPr>
              <a:xfrm>
                <a:off x="3410475" y="1310300"/>
                <a:ext cx="3700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782" extrusionOk="0">
                    <a:moveTo>
                      <a:pt x="1110" y="1"/>
                    </a:moveTo>
                    <a:cubicBezTo>
                      <a:pt x="658" y="83"/>
                      <a:pt x="412" y="206"/>
                      <a:pt x="1" y="288"/>
                    </a:cubicBezTo>
                    <a:cubicBezTo>
                      <a:pt x="576" y="494"/>
                      <a:pt x="905" y="617"/>
                      <a:pt x="1480" y="781"/>
                    </a:cubicBezTo>
                    <a:cubicBezTo>
                      <a:pt x="1398" y="494"/>
                      <a:pt x="1274" y="288"/>
                      <a:pt x="111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6" name="Google Shape;18526;p42"/>
              <p:cNvSpPr/>
              <p:nvPr/>
            </p:nvSpPr>
            <p:spPr>
              <a:xfrm>
                <a:off x="4642875" y="1285650"/>
                <a:ext cx="298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64" extrusionOk="0">
                    <a:moveTo>
                      <a:pt x="1028" y="863"/>
                    </a:moveTo>
                    <a:cubicBezTo>
                      <a:pt x="1110" y="453"/>
                      <a:pt x="1110" y="329"/>
                      <a:pt x="1192" y="1"/>
                    </a:cubicBezTo>
                    <a:cubicBezTo>
                      <a:pt x="699" y="124"/>
                      <a:pt x="453" y="165"/>
                      <a:pt x="1" y="247"/>
                    </a:cubicBezTo>
                    <a:cubicBezTo>
                      <a:pt x="371" y="453"/>
                      <a:pt x="617" y="576"/>
                      <a:pt x="1028" y="86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7" name="Google Shape;18527;p42"/>
              <p:cNvSpPr/>
              <p:nvPr/>
            </p:nvSpPr>
            <p:spPr>
              <a:xfrm>
                <a:off x="5561025" y="1176800"/>
                <a:ext cx="339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40" extrusionOk="0">
                    <a:moveTo>
                      <a:pt x="1356" y="575"/>
                    </a:moveTo>
                    <a:cubicBezTo>
                      <a:pt x="699" y="0"/>
                      <a:pt x="699" y="0"/>
                      <a:pt x="0" y="411"/>
                    </a:cubicBezTo>
                    <a:cubicBezTo>
                      <a:pt x="452" y="452"/>
                      <a:pt x="822" y="740"/>
                      <a:pt x="1356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8" name="Google Shape;18528;p42"/>
              <p:cNvSpPr/>
              <p:nvPr/>
            </p:nvSpPr>
            <p:spPr>
              <a:xfrm>
                <a:off x="4869850" y="1443825"/>
                <a:ext cx="2980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987" extrusionOk="0">
                    <a:moveTo>
                      <a:pt x="1192" y="986"/>
                    </a:moveTo>
                    <a:cubicBezTo>
                      <a:pt x="863" y="657"/>
                      <a:pt x="658" y="411"/>
                      <a:pt x="329" y="0"/>
                    </a:cubicBezTo>
                    <a:cubicBezTo>
                      <a:pt x="165" y="370"/>
                      <a:pt x="42" y="534"/>
                      <a:pt x="1" y="781"/>
                    </a:cubicBezTo>
                    <a:cubicBezTo>
                      <a:pt x="411" y="822"/>
                      <a:pt x="740" y="863"/>
                      <a:pt x="1192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9" name="Google Shape;18529;p42"/>
              <p:cNvSpPr/>
              <p:nvPr/>
            </p:nvSpPr>
            <p:spPr>
              <a:xfrm>
                <a:off x="2867200" y="24626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lnTo>
                      <a:pt x="42" y="1"/>
                    </a:lnTo>
                    <a:lnTo>
                      <a:pt x="1" y="1"/>
                    </a:lnTo>
                    <a:cubicBezTo>
                      <a:pt x="4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0" name="Google Shape;18530;p42"/>
              <p:cNvSpPr/>
              <p:nvPr/>
            </p:nvSpPr>
            <p:spPr>
              <a:xfrm>
                <a:off x="2849750" y="2462600"/>
                <a:ext cx="205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823" extrusionOk="0">
                    <a:moveTo>
                      <a:pt x="0" y="822"/>
                    </a:moveTo>
                    <a:cubicBezTo>
                      <a:pt x="452" y="617"/>
                      <a:pt x="822" y="411"/>
                      <a:pt x="699" y="1"/>
                    </a:cubicBezTo>
                    <a:cubicBezTo>
                      <a:pt x="0" y="165"/>
                      <a:pt x="0" y="206"/>
                      <a:pt x="0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1" name="Google Shape;18531;p42"/>
              <p:cNvSpPr/>
              <p:nvPr/>
            </p:nvSpPr>
            <p:spPr>
              <a:xfrm>
                <a:off x="4401550" y="1567050"/>
                <a:ext cx="2570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00" extrusionOk="0">
                    <a:moveTo>
                      <a:pt x="822" y="83"/>
                    </a:moveTo>
                    <a:cubicBezTo>
                      <a:pt x="698" y="1"/>
                      <a:pt x="370" y="42"/>
                      <a:pt x="0" y="1"/>
                    </a:cubicBezTo>
                    <a:cubicBezTo>
                      <a:pt x="82" y="288"/>
                      <a:pt x="205" y="494"/>
                      <a:pt x="247" y="699"/>
                    </a:cubicBezTo>
                    <a:cubicBezTo>
                      <a:pt x="904" y="617"/>
                      <a:pt x="1027" y="370"/>
                      <a:pt x="822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2" name="Google Shape;18532;p42"/>
              <p:cNvSpPr/>
              <p:nvPr/>
            </p:nvSpPr>
            <p:spPr>
              <a:xfrm>
                <a:off x="2896975" y="2542700"/>
                <a:ext cx="380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494" extrusionOk="0">
                    <a:moveTo>
                      <a:pt x="1" y="247"/>
                    </a:moveTo>
                    <a:cubicBezTo>
                      <a:pt x="658" y="494"/>
                      <a:pt x="658" y="494"/>
                      <a:pt x="1521" y="288"/>
                    </a:cubicBezTo>
                    <a:cubicBezTo>
                      <a:pt x="905" y="1"/>
                      <a:pt x="905" y="1"/>
                      <a:pt x="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3" name="Google Shape;18533;p42"/>
              <p:cNvSpPr/>
              <p:nvPr/>
            </p:nvSpPr>
            <p:spPr>
              <a:xfrm>
                <a:off x="2933950" y="25499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1" y="0"/>
                    </a:moveTo>
                    <a:cubicBezTo>
                      <a:pt x="42" y="83"/>
                      <a:pt x="42" y="83"/>
                      <a:pt x="1" y="0"/>
                    </a:cubicBezTo>
                    <a:lnTo>
                      <a:pt x="42" y="0"/>
                    </a:lnTo>
                    <a:lnTo>
                      <a:pt x="1" y="0"/>
                    </a:lnTo>
                    <a:cubicBezTo>
                      <a:pt x="42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4" name="Google Shape;18534;p42"/>
              <p:cNvSpPr/>
              <p:nvPr/>
            </p:nvSpPr>
            <p:spPr>
              <a:xfrm>
                <a:off x="4290625" y="1676950"/>
                <a:ext cx="3287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905" extrusionOk="0">
                    <a:moveTo>
                      <a:pt x="0" y="370"/>
                    </a:moveTo>
                    <a:cubicBezTo>
                      <a:pt x="411" y="534"/>
                      <a:pt x="781" y="699"/>
                      <a:pt x="1315" y="904"/>
                    </a:cubicBezTo>
                    <a:cubicBezTo>
                      <a:pt x="945" y="0"/>
                      <a:pt x="945" y="0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5" name="Google Shape;18535;p42"/>
              <p:cNvSpPr/>
              <p:nvPr/>
            </p:nvSpPr>
            <p:spPr>
              <a:xfrm>
                <a:off x="4217700" y="1742675"/>
                <a:ext cx="257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658" extrusionOk="0">
                    <a:moveTo>
                      <a:pt x="1" y="165"/>
                    </a:moveTo>
                    <a:cubicBezTo>
                      <a:pt x="165" y="329"/>
                      <a:pt x="247" y="535"/>
                      <a:pt x="453" y="658"/>
                    </a:cubicBezTo>
                    <a:cubicBezTo>
                      <a:pt x="453" y="658"/>
                      <a:pt x="822" y="617"/>
                      <a:pt x="863" y="535"/>
                    </a:cubicBezTo>
                    <a:cubicBezTo>
                      <a:pt x="1028" y="165"/>
                      <a:pt x="781" y="42"/>
                      <a:pt x="370" y="0"/>
                    </a:cubicBezTo>
                    <a:cubicBezTo>
                      <a:pt x="206" y="42"/>
                      <a:pt x="124" y="124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6" name="Google Shape;18536;p42"/>
              <p:cNvSpPr/>
              <p:nvPr/>
            </p:nvSpPr>
            <p:spPr>
              <a:xfrm>
                <a:off x="2831250" y="603725"/>
                <a:ext cx="267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40" extrusionOk="0">
                    <a:moveTo>
                      <a:pt x="1069" y="494"/>
                    </a:moveTo>
                    <a:cubicBezTo>
                      <a:pt x="740" y="329"/>
                      <a:pt x="412" y="165"/>
                      <a:pt x="42" y="1"/>
                    </a:cubicBezTo>
                    <a:cubicBezTo>
                      <a:pt x="1" y="740"/>
                      <a:pt x="1" y="740"/>
                      <a:pt x="1069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7" name="Google Shape;18537;p42"/>
              <p:cNvSpPr/>
              <p:nvPr/>
            </p:nvSpPr>
            <p:spPr>
              <a:xfrm>
                <a:off x="5808525" y="1329825"/>
                <a:ext cx="226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04" extrusionOk="0">
                    <a:moveTo>
                      <a:pt x="863" y="904"/>
                    </a:moveTo>
                    <a:cubicBezTo>
                      <a:pt x="904" y="411"/>
                      <a:pt x="904" y="82"/>
                      <a:pt x="288" y="0"/>
                    </a:cubicBezTo>
                    <a:cubicBezTo>
                      <a:pt x="1" y="329"/>
                      <a:pt x="370" y="534"/>
                      <a:pt x="863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42"/>
              <p:cNvSpPr/>
              <p:nvPr/>
            </p:nvSpPr>
            <p:spPr>
              <a:xfrm>
                <a:off x="3597400" y="493825"/>
                <a:ext cx="3082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700" extrusionOk="0">
                    <a:moveTo>
                      <a:pt x="1233" y="1"/>
                    </a:moveTo>
                    <a:cubicBezTo>
                      <a:pt x="822" y="165"/>
                      <a:pt x="493" y="289"/>
                      <a:pt x="0" y="453"/>
                    </a:cubicBezTo>
                    <a:cubicBezTo>
                      <a:pt x="1110" y="699"/>
                      <a:pt x="1151" y="699"/>
                      <a:pt x="123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42"/>
              <p:cNvSpPr/>
              <p:nvPr/>
            </p:nvSpPr>
            <p:spPr>
              <a:xfrm>
                <a:off x="3200975" y="2364000"/>
                <a:ext cx="246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864" extrusionOk="0">
                    <a:moveTo>
                      <a:pt x="42" y="1"/>
                    </a:moveTo>
                    <a:cubicBezTo>
                      <a:pt x="1" y="658"/>
                      <a:pt x="1" y="658"/>
                      <a:pt x="986" y="864"/>
                    </a:cubicBezTo>
                    <a:cubicBezTo>
                      <a:pt x="617" y="535"/>
                      <a:pt x="288" y="247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0" name="Google Shape;18540;p42"/>
              <p:cNvSpPr/>
              <p:nvPr/>
            </p:nvSpPr>
            <p:spPr>
              <a:xfrm>
                <a:off x="2745000" y="881025"/>
                <a:ext cx="24650" cy="298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192" extrusionOk="0">
                    <a:moveTo>
                      <a:pt x="493" y="0"/>
                    </a:moveTo>
                    <a:cubicBezTo>
                      <a:pt x="0" y="411"/>
                      <a:pt x="329" y="740"/>
                      <a:pt x="616" y="1192"/>
                    </a:cubicBezTo>
                    <a:cubicBezTo>
                      <a:pt x="986" y="699"/>
                      <a:pt x="986" y="370"/>
                      <a:pt x="49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1" name="Google Shape;18541;p42"/>
              <p:cNvSpPr/>
              <p:nvPr/>
            </p:nvSpPr>
            <p:spPr>
              <a:xfrm>
                <a:off x="5522000" y="1417125"/>
                <a:ext cx="27750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904" extrusionOk="0">
                    <a:moveTo>
                      <a:pt x="493" y="904"/>
                    </a:moveTo>
                    <a:cubicBezTo>
                      <a:pt x="863" y="534"/>
                      <a:pt x="1109" y="288"/>
                      <a:pt x="575" y="0"/>
                    </a:cubicBezTo>
                    <a:cubicBezTo>
                      <a:pt x="0" y="288"/>
                      <a:pt x="124" y="534"/>
                      <a:pt x="493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42"/>
              <p:cNvSpPr/>
              <p:nvPr/>
            </p:nvSpPr>
            <p:spPr>
              <a:xfrm>
                <a:off x="2579650" y="475350"/>
                <a:ext cx="24675" cy="2262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905" extrusionOk="0">
                    <a:moveTo>
                      <a:pt x="616" y="904"/>
                    </a:moveTo>
                    <a:cubicBezTo>
                      <a:pt x="986" y="576"/>
                      <a:pt x="986" y="329"/>
                      <a:pt x="534" y="1"/>
                    </a:cubicBezTo>
                    <a:cubicBezTo>
                      <a:pt x="0" y="370"/>
                      <a:pt x="123" y="617"/>
                      <a:pt x="616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42"/>
              <p:cNvSpPr/>
              <p:nvPr/>
            </p:nvSpPr>
            <p:spPr>
              <a:xfrm>
                <a:off x="2960650" y="3812100"/>
                <a:ext cx="24675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986" extrusionOk="0">
                    <a:moveTo>
                      <a:pt x="1" y="986"/>
                    </a:moveTo>
                    <a:cubicBezTo>
                      <a:pt x="699" y="739"/>
                      <a:pt x="987" y="452"/>
                      <a:pt x="699" y="0"/>
                    </a:cubicBezTo>
                    <a:cubicBezTo>
                      <a:pt x="124" y="164"/>
                      <a:pt x="83" y="452"/>
                      <a:pt x="1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42"/>
              <p:cNvSpPr/>
              <p:nvPr/>
            </p:nvSpPr>
            <p:spPr>
              <a:xfrm>
                <a:off x="4037975" y="967275"/>
                <a:ext cx="267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18" extrusionOk="0">
                    <a:moveTo>
                      <a:pt x="946" y="535"/>
                    </a:moveTo>
                    <a:cubicBezTo>
                      <a:pt x="1069" y="206"/>
                      <a:pt x="658" y="124"/>
                      <a:pt x="370" y="1"/>
                    </a:cubicBezTo>
                    <a:lnTo>
                      <a:pt x="124" y="1"/>
                    </a:lnTo>
                    <a:cubicBezTo>
                      <a:pt x="1" y="371"/>
                      <a:pt x="247" y="576"/>
                      <a:pt x="740" y="576"/>
                    </a:cubicBezTo>
                    <a:cubicBezTo>
                      <a:pt x="781" y="617"/>
                      <a:pt x="946" y="576"/>
                      <a:pt x="946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42"/>
              <p:cNvSpPr/>
              <p:nvPr/>
            </p:nvSpPr>
            <p:spPr>
              <a:xfrm>
                <a:off x="4302950" y="2964800"/>
                <a:ext cx="32875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57" extrusionOk="0">
                    <a:moveTo>
                      <a:pt x="493" y="1"/>
                    </a:moveTo>
                    <a:cubicBezTo>
                      <a:pt x="288" y="453"/>
                      <a:pt x="124" y="781"/>
                      <a:pt x="0" y="1151"/>
                    </a:cubicBezTo>
                    <a:cubicBezTo>
                      <a:pt x="945" y="1357"/>
                      <a:pt x="1315" y="1151"/>
                      <a:pt x="1151" y="617"/>
                    </a:cubicBezTo>
                    <a:cubicBezTo>
                      <a:pt x="1068" y="412"/>
                      <a:pt x="740" y="247"/>
                      <a:pt x="49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42"/>
              <p:cNvSpPr/>
              <p:nvPr/>
            </p:nvSpPr>
            <p:spPr>
              <a:xfrm>
                <a:off x="2698775" y="2438975"/>
                <a:ext cx="2570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28" extrusionOk="0">
                    <a:moveTo>
                      <a:pt x="370" y="1028"/>
                    </a:moveTo>
                    <a:cubicBezTo>
                      <a:pt x="617" y="699"/>
                      <a:pt x="1027" y="412"/>
                      <a:pt x="576" y="1"/>
                    </a:cubicBezTo>
                    <a:cubicBezTo>
                      <a:pt x="329" y="329"/>
                      <a:pt x="0" y="658"/>
                      <a:pt x="370" y="102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7" name="Google Shape;18547;p42"/>
              <p:cNvSpPr/>
              <p:nvPr/>
            </p:nvSpPr>
            <p:spPr>
              <a:xfrm>
                <a:off x="2655650" y="523625"/>
                <a:ext cx="38025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863" extrusionOk="0">
                    <a:moveTo>
                      <a:pt x="1191" y="0"/>
                    </a:moveTo>
                    <a:cubicBezTo>
                      <a:pt x="863" y="41"/>
                      <a:pt x="493" y="124"/>
                      <a:pt x="247" y="288"/>
                    </a:cubicBezTo>
                    <a:cubicBezTo>
                      <a:pt x="82" y="411"/>
                      <a:pt x="82" y="616"/>
                      <a:pt x="0" y="863"/>
                    </a:cubicBezTo>
                    <a:cubicBezTo>
                      <a:pt x="411" y="863"/>
                      <a:pt x="657" y="863"/>
                      <a:pt x="822" y="822"/>
                    </a:cubicBezTo>
                    <a:cubicBezTo>
                      <a:pt x="1068" y="658"/>
                      <a:pt x="1274" y="493"/>
                      <a:pt x="1438" y="288"/>
                    </a:cubicBezTo>
                    <a:cubicBezTo>
                      <a:pt x="1520" y="247"/>
                      <a:pt x="1233" y="0"/>
                      <a:pt x="119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8" name="Google Shape;18548;p42"/>
              <p:cNvSpPr/>
              <p:nvPr/>
            </p:nvSpPr>
            <p:spPr>
              <a:xfrm>
                <a:off x="3926050" y="1764250"/>
                <a:ext cx="380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617" extrusionOk="0">
                    <a:moveTo>
                      <a:pt x="1520" y="206"/>
                    </a:moveTo>
                    <a:cubicBezTo>
                      <a:pt x="822" y="123"/>
                      <a:pt x="493" y="82"/>
                      <a:pt x="82" y="0"/>
                    </a:cubicBezTo>
                    <a:cubicBezTo>
                      <a:pt x="82" y="41"/>
                      <a:pt x="0" y="164"/>
                      <a:pt x="0" y="206"/>
                    </a:cubicBezTo>
                    <a:cubicBezTo>
                      <a:pt x="329" y="411"/>
                      <a:pt x="698" y="616"/>
                      <a:pt x="152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9" name="Google Shape;18549;p42"/>
              <p:cNvSpPr/>
              <p:nvPr/>
            </p:nvSpPr>
            <p:spPr>
              <a:xfrm>
                <a:off x="4043125" y="1961425"/>
                <a:ext cx="2672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823" extrusionOk="0">
                    <a:moveTo>
                      <a:pt x="822" y="822"/>
                    </a:moveTo>
                    <a:cubicBezTo>
                      <a:pt x="945" y="822"/>
                      <a:pt x="986" y="740"/>
                      <a:pt x="1068" y="740"/>
                    </a:cubicBezTo>
                    <a:lnTo>
                      <a:pt x="1068" y="1"/>
                    </a:lnTo>
                    <a:lnTo>
                      <a:pt x="0" y="1"/>
                    </a:lnTo>
                    <a:cubicBezTo>
                      <a:pt x="329" y="329"/>
                      <a:pt x="575" y="535"/>
                      <a:pt x="822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0" name="Google Shape;18550;p42"/>
              <p:cNvSpPr/>
              <p:nvPr/>
            </p:nvSpPr>
            <p:spPr>
              <a:xfrm>
                <a:off x="4068800" y="19604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1" y="0"/>
                    </a:moveTo>
                    <a:cubicBezTo>
                      <a:pt x="41" y="0"/>
                      <a:pt x="0" y="0"/>
                      <a:pt x="41" y="0"/>
                    </a:cubicBezTo>
                    <a:cubicBezTo>
                      <a:pt x="0" y="0"/>
                      <a:pt x="0" y="0"/>
                      <a:pt x="41" y="0"/>
                    </a:cubicBezTo>
                    <a:cubicBezTo>
                      <a:pt x="0" y="0"/>
                      <a:pt x="0" y="0"/>
                      <a:pt x="4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1" name="Google Shape;18551;p42"/>
              <p:cNvSpPr/>
              <p:nvPr/>
            </p:nvSpPr>
            <p:spPr>
              <a:xfrm>
                <a:off x="3382750" y="3479350"/>
                <a:ext cx="19550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81" extrusionOk="0">
                    <a:moveTo>
                      <a:pt x="740" y="370"/>
                    </a:moveTo>
                    <a:cubicBezTo>
                      <a:pt x="699" y="205"/>
                      <a:pt x="494" y="123"/>
                      <a:pt x="329" y="0"/>
                    </a:cubicBezTo>
                    <a:cubicBezTo>
                      <a:pt x="206" y="123"/>
                      <a:pt x="1" y="205"/>
                      <a:pt x="1" y="329"/>
                    </a:cubicBezTo>
                    <a:cubicBezTo>
                      <a:pt x="1" y="493"/>
                      <a:pt x="206" y="575"/>
                      <a:pt x="453" y="781"/>
                    </a:cubicBezTo>
                    <a:cubicBezTo>
                      <a:pt x="576" y="575"/>
                      <a:pt x="781" y="493"/>
                      <a:pt x="74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2" name="Google Shape;18552;p42"/>
              <p:cNvSpPr/>
              <p:nvPr/>
            </p:nvSpPr>
            <p:spPr>
              <a:xfrm>
                <a:off x="4369700" y="1963475"/>
                <a:ext cx="205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41" extrusionOk="0">
                    <a:moveTo>
                      <a:pt x="1" y="247"/>
                    </a:moveTo>
                    <a:cubicBezTo>
                      <a:pt x="42" y="412"/>
                      <a:pt x="247" y="535"/>
                      <a:pt x="452" y="740"/>
                    </a:cubicBezTo>
                    <a:cubicBezTo>
                      <a:pt x="617" y="535"/>
                      <a:pt x="822" y="412"/>
                      <a:pt x="822" y="329"/>
                    </a:cubicBezTo>
                    <a:cubicBezTo>
                      <a:pt x="740" y="206"/>
                      <a:pt x="535" y="42"/>
                      <a:pt x="370" y="42"/>
                    </a:cubicBezTo>
                    <a:cubicBezTo>
                      <a:pt x="247" y="1"/>
                      <a:pt x="1" y="206"/>
                      <a:pt x="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3" name="Google Shape;18553;p42"/>
              <p:cNvSpPr/>
              <p:nvPr/>
            </p:nvSpPr>
            <p:spPr>
              <a:xfrm>
                <a:off x="3555300" y="1748825"/>
                <a:ext cx="349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35" extrusionOk="0">
                    <a:moveTo>
                      <a:pt x="0" y="535"/>
                    </a:moveTo>
                    <a:cubicBezTo>
                      <a:pt x="452" y="412"/>
                      <a:pt x="945" y="330"/>
                      <a:pt x="1397" y="289"/>
                    </a:cubicBezTo>
                    <a:cubicBezTo>
                      <a:pt x="370" y="1"/>
                      <a:pt x="370" y="1"/>
                      <a:pt x="0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4" name="Google Shape;18554;p42"/>
              <p:cNvSpPr/>
              <p:nvPr/>
            </p:nvSpPr>
            <p:spPr>
              <a:xfrm>
                <a:off x="4899625" y="1430475"/>
                <a:ext cx="318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576" extrusionOk="0">
                    <a:moveTo>
                      <a:pt x="42" y="288"/>
                    </a:moveTo>
                    <a:cubicBezTo>
                      <a:pt x="1" y="288"/>
                      <a:pt x="42" y="370"/>
                      <a:pt x="42" y="411"/>
                    </a:cubicBezTo>
                    <a:cubicBezTo>
                      <a:pt x="412" y="493"/>
                      <a:pt x="699" y="534"/>
                      <a:pt x="1274" y="575"/>
                    </a:cubicBezTo>
                    <a:cubicBezTo>
                      <a:pt x="1069" y="329"/>
                      <a:pt x="946" y="82"/>
                      <a:pt x="822" y="82"/>
                    </a:cubicBezTo>
                    <a:cubicBezTo>
                      <a:pt x="576" y="0"/>
                      <a:pt x="288" y="164"/>
                      <a:pt x="42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5" name="Google Shape;18555;p42"/>
              <p:cNvSpPr/>
              <p:nvPr/>
            </p:nvSpPr>
            <p:spPr>
              <a:xfrm>
                <a:off x="3292375" y="944700"/>
                <a:ext cx="144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658" extrusionOk="0">
                    <a:moveTo>
                      <a:pt x="1" y="41"/>
                    </a:moveTo>
                    <a:lnTo>
                      <a:pt x="165" y="657"/>
                    </a:lnTo>
                    <a:cubicBezTo>
                      <a:pt x="165" y="657"/>
                      <a:pt x="576" y="657"/>
                      <a:pt x="576" y="616"/>
                    </a:cubicBezTo>
                    <a:cubicBezTo>
                      <a:pt x="576" y="411"/>
                      <a:pt x="494" y="206"/>
                      <a:pt x="494" y="0"/>
                    </a:cubicBezTo>
                    <a:cubicBezTo>
                      <a:pt x="370" y="0"/>
                      <a:pt x="206" y="0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6" name="Google Shape;18556;p42"/>
              <p:cNvSpPr/>
              <p:nvPr/>
            </p:nvSpPr>
            <p:spPr>
              <a:xfrm>
                <a:off x="3508050" y="458925"/>
                <a:ext cx="30825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781" extrusionOk="0">
                    <a:moveTo>
                      <a:pt x="1233" y="411"/>
                    </a:moveTo>
                    <a:cubicBezTo>
                      <a:pt x="822" y="247"/>
                      <a:pt x="493" y="165"/>
                      <a:pt x="0" y="0"/>
                    </a:cubicBezTo>
                    <a:cubicBezTo>
                      <a:pt x="165" y="370"/>
                      <a:pt x="247" y="575"/>
                      <a:pt x="370" y="781"/>
                    </a:cubicBezTo>
                    <a:cubicBezTo>
                      <a:pt x="658" y="616"/>
                      <a:pt x="863" y="575"/>
                      <a:pt x="1233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7" name="Google Shape;18557;p42"/>
              <p:cNvSpPr/>
              <p:nvPr/>
            </p:nvSpPr>
            <p:spPr>
              <a:xfrm>
                <a:off x="4832875" y="1331875"/>
                <a:ext cx="318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576" extrusionOk="0">
                    <a:moveTo>
                      <a:pt x="1" y="452"/>
                    </a:moveTo>
                    <a:cubicBezTo>
                      <a:pt x="453" y="493"/>
                      <a:pt x="904" y="576"/>
                      <a:pt x="1274" y="206"/>
                    </a:cubicBezTo>
                    <a:cubicBezTo>
                      <a:pt x="699" y="0"/>
                      <a:pt x="288" y="124"/>
                      <a:pt x="1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8" name="Google Shape;18558;p42"/>
              <p:cNvSpPr/>
              <p:nvPr/>
            </p:nvSpPr>
            <p:spPr>
              <a:xfrm>
                <a:off x="4488825" y="1951150"/>
                <a:ext cx="277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946" extrusionOk="0">
                    <a:moveTo>
                      <a:pt x="987" y="453"/>
                    </a:moveTo>
                    <a:cubicBezTo>
                      <a:pt x="781" y="83"/>
                      <a:pt x="494" y="1"/>
                      <a:pt x="1" y="83"/>
                    </a:cubicBezTo>
                    <a:cubicBezTo>
                      <a:pt x="206" y="412"/>
                      <a:pt x="412" y="699"/>
                      <a:pt x="617" y="946"/>
                    </a:cubicBezTo>
                    <a:cubicBezTo>
                      <a:pt x="1069" y="863"/>
                      <a:pt x="1110" y="740"/>
                      <a:pt x="987" y="45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9" name="Google Shape;18559;p42"/>
              <p:cNvSpPr/>
              <p:nvPr/>
            </p:nvSpPr>
            <p:spPr>
              <a:xfrm>
                <a:off x="2988400" y="22911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1" y="0"/>
                      <a:pt x="41" y="0"/>
                      <a:pt x="0" y="0"/>
                    </a:cubicBezTo>
                    <a:cubicBezTo>
                      <a:pt x="41" y="0"/>
                      <a:pt x="41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0" name="Google Shape;18560;p42"/>
              <p:cNvSpPr/>
              <p:nvPr/>
            </p:nvSpPr>
            <p:spPr>
              <a:xfrm>
                <a:off x="5495300" y="1168575"/>
                <a:ext cx="26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2" extrusionOk="0">
                    <a:moveTo>
                      <a:pt x="1068" y="1"/>
                    </a:moveTo>
                    <a:cubicBezTo>
                      <a:pt x="534" y="206"/>
                      <a:pt x="288" y="329"/>
                      <a:pt x="0" y="494"/>
                    </a:cubicBezTo>
                    <a:cubicBezTo>
                      <a:pt x="822" y="781"/>
                      <a:pt x="822" y="781"/>
                      <a:pt x="106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1" name="Google Shape;18561;p42"/>
              <p:cNvSpPr/>
              <p:nvPr/>
            </p:nvSpPr>
            <p:spPr>
              <a:xfrm>
                <a:off x="2976075" y="1281550"/>
                <a:ext cx="339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494" extrusionOk="0">
                    <a:moveTo>
                      <a:pt x="1356" y="0"/>
                    </a:moveTo>
                    <a:cubicBezTo>
                      <a:pt x="904" y="42"/>
                      <a:pt x="411" y="165"/>
                      <a:pt x="0" y="206"/>
                    </a:cubicBezTo>
                    <a:cubicBezTo>
                      <a:pt x="945" y="493"/>
                      <a:pt x="945" y="493"/>
                      <a:pt x="135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2" name="Google Shape;18562;p42"/>
              <p:cNvSpPr/>
              <p:nvPr/>
            </p:nvSpPr>
            <p:spPr>
              <a:xfrm>
                <a:off x="5174875" y="999125"/>
                <a:ext cx="2262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946" extrusionOk="0">
                    <a:moveTo>
                      <a:pt x="288" y="0"/>
                    </a:moveTo>
                    <a:cubicBezTo>
                      <a:pt x="165" y="83"/>
                      <a:pt x="82" y="83"/>
                      <a:pt x="0" y="124"/>
                    </a:cubicBezTo>
                    <a:cubicBezTo>
                      <a:pt x="206" y="370"/>
                      <a:pt x="370" y="576"/>
                      <a:pt x="617" y="945"/>
                    </a:cubicBezTo>
                    <a:cubicBezTo>
                      <a:pt x="904" y="411"/>
                      <a:pt x="699" y="165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3" name="Google Shape;18563;p42"/>
              <p:cNvSpPr/>
              <p:nvPr/>
            </p:nvSpPr>
            <p:spPr>
              <a:xfrm>
                <a:off x="4981800" y="963175"/>
                <a:ext cx="277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82" extrusionOk="0">
                    <a:moveTo>
                      <a:pt x="82" y="781"/>
                    </a:moveTo>
                    <a:cubicBezTo>
                      <a:pt x="452" y="576"/>
                      <a:pt x="699" y="411"/>
                      <a:pt x="1109" y="165"/>
                    </a:cubicBezTo>
                    <a:cubicBezTo>
                      <a:pt x="247" y="1"/>
                      <a:pt x="0" y="124"/>
                      <a:pt x="82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4" name="Google Shape;18564;p42"/>
              <p:cNvSpPr/>
              <p:nvPr/>
            </p:nvSpPr>
            <p:spPr>
              <a:xfrm>
                <a:off x="2933950" y="1925475"/>
                <a:ext cx="195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41" extrusionOk="0">
                    <a:moveTo>
                      <a:pt x="781" y="453"/>
                    </a:moveTo>
                    <a:cubicBezTo>
                      <a:pt x="781" y="329"/>
                      <a:pt x="576" y="206"/>
                      <a:pt x="370" y="1"/>
                    </a:cubicBezTo>
                    <a:cubicBezTo>
                      <a:pt x="165" y="206"/>
                      <a:pt x="1" y="329"/>
                      <a:pt x="1" y="453"/>
                    </a:cubicBezTo>
                    <a:cubicBezTo>
                      <a:pt x="1" y="535"/>
                      <a:pt x="206" y="658"/>
                      <a:pt x="370" y="740"/>
                    </a:cubicBezTo>
                    <a:cubicBezTo>
                      <a:pt x="453" y="658"/>
                      <a:pt x="740" y="535"/>
                      <a:pt x="781" y="45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5" name="Google Shape;18565;p42"/>
              <p:cNvSpPr/>
              <p:nvPr/>
            </p:nvSpPr>
            <p:spPr>
              <a:xfrm>
                <a:off x="2204775" y="2337300"/>
                <a:ext cx="349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1398" h="700" extrusionOk="0">
                    <a:moveTo>
                      <a:pt x="42" y="371"/>
                    </a:moveTo>
                    <a:cubicBezTo>
                      <a:pt x="453" y="247"/>
                      <a:pt x="1069" y="699"/>
                      <a:pt x="1398" y="1"/>
                    </a:cubicBezTo>
                    <a:cubicBezTo>
                      <a:pt x="823" y="42"/>
                      <a:pt x="412" y="83"/>
                      <a:pt x="1" y="165"/>
                    </a:cubicBezTo>
                    <a:cubicBezTo>
                      <a:pt x="1" y="206"/>
                      <a:pt x="1" y="288"/>
                      <a:pt x="42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6" name="Google Shape;18566;p42"/>
              <p:cNvSpPr/>
              <p:nvPr/>
            </p:nvSpPr>
            <p:spPr>
              <a:xfrm>
                <a:off x="1617350" y="4854500"/>
                <a:ext cx="25700" cy="267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069" extrusionOk="0">
                    <a:moveTo>
                      <a:pt x="123" y="1069"/>
                    </a:moveTo>
                    <a:cubicBezTo>
                      <a:pt x="452" y="822"/>
                      <a:pt x="699" y="534"/>
                      <a:pt x="1027" y="247"/>
                    </a:cubicBezTo>
                    <a:cubicBezTo>
                      <a:pt x="945" y="165"/>
                      <a:pt x="945" y="83"/>
                      <a:pt x="904" y="0"/>
                    </a:cubicBezTo>
                    <a:lnTo>
                      <a:pt x="0" y="78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7" name="Google Shape;18567;p42"/>
              <p:cNvSpPr/>
              <p:nvPr/>
            </p:nvSpPr>
            <p:spPr>
              <a:xfrm>
                <a:off x="4488825" y="195217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1"/>
                    </a:moveTo>
                    <a:cubicBezTo>
                      <a:pt x="1" y="1"/>
                      <a:pt x="1" y="1"/>
                      <a:pt x="42" y="1"/>
                    </a:cubicBezTo>
                    <a:lnTo>
                      <a:pt x="42" y="1"/>
                    </a:lnTo>
                    <a:cubicBezTo>
                      <a:pt x="1" y="42"/>
                      <a:pt x="42" y="42"/>
                      <a:pt x="42" y="1"/>
                    </a:cubicBez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8" name="Google Shape;18568;p42"/>
              <p:cNvSpPr/>
              <p:nvPr/>
            </p:nvSpPr>
            <p:spPr>
              <a:xfrm>
                <a:off x="4474450" y="1931650"/>
                <a:ext cx="28775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863" extrusionOk="0">
                    <a:moveTo>
                      <a:pt x="863" y="0"/>
                    </a:moveTo>
                    <a:cubicBezTo>
                      <a:pt x="576" y="82"/>
                      <a:pt x="370" y="206"/>
                      <a:pt x="1" y="288"/>
                    </a:cubicBezTo>
                    <a:cubicBezTo>
                      <a:pt x="247" y="493"/>
                      <a:pt x="412" y="699"/>
                      <a:pt x="576" y="863"/>
                    </a:cubicBezTo>
                    <a:cubicBezTo>
                      <a:pt x="781" y="575"/>
                      <a:pt x="1151" y="370"/>
                      <a:pt x="86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9" name="Google Shape;18569;p42"/>
              <p:cNvSpPr/>
              <p:nvPr/>
            </p:nvSpPr>
            <p:spPr>
              <a:xfrm>
                <a:off x="1999375" y="688975"/>
                <a:ext cx="246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35" extrusionOk="0">
                    <a:moveTo>
                      <a:pt x="987" y="288"/>
                    </a:moveTo>
                    <a:cubicBezTo>
                      <a:pt x="987" y="206"/>
                      <a:pt x="823" y="41"/>
                      <a:pt x="658" y="0"/>
                    </a:cubicBezTo>
                    <a:cubicBezTo>
                      <a:pt x="576" y="0"/>
                      <a:pt x="371" y="82"/>
                      <a:pt x="206" y="165"/>
                    </a:cubicBezTo>
                    <a:cubicBezTo>
                      <a:pt x="165" y="247"/>
                      <a:pt x="42" y="288"/>
                      <a:pt x="1" y="411"/>
                    </a:cubicBezTo>
                    <a:cubicBezTo>
                      <a:pt x="206" y="452"/>
                      <a:pt x="412" y="534"/>
                      <a:pt x="576" y="493"/>
                    </a:cubicBezTo>
                    <a:cubicBezTo>
                      <a:pt x="740" y="493"/>
                      <a:pt x="946" y="411"/>
                      <a:pt x="987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0" name="Google Shape;18570;p42"/>
              <p:cNvSpPr/>
              <p:nvPr/>
            </p:nvSpPr>
            <p:spPr>
              <a:xfrm>
                <a:off x="2893900" y="2738875"/>
                <a:ext cx="298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617" extrusionOk="0">
                    <a:moveTo>
                      <a:pt x="1" y="247"/>
                    </a:moveTo>
                    <a:cubicBezTo>
                      <a:pt x="535" y="616"/>
                      <a:pt x="535" y="616"/>
                      <a:pt x="1192" y="452"/>
                    </a:cubicBezTo>
                    <a:cubicBezTo>
                      <a:pt x="822" y="247"/>
                      <a:pt x="535" y="0"/>
                      <a:pt x="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1" name="Google Shape;18571;p42"/>
              <p:cNvSpPr/>
              <p:nvPr/>
            </p:nvSpPr>
            <p:spPr>
              <a:xfrm>
                <a:off x="3148600" y="950850"/>
                <a:ext cx="216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12" extrusionOk="0">
                    <a:moveTo>
                      <a:pt x="0" y="83"/>
                    </a:moveTo>
                    <a:cubicBezTo>
                      <a:pt x="42" y="206"/>
                      <a:pt x="42" y="288"/>
                      <a:pt x="83" y="411"/>
                    </a:cubicBezTo>
                    <a:cubicBezTo>
                      <a:pt x="329" y="370"/>
                      <a:pt x="617" y="370"/>
                      <a:pt x="863" y="288"/>
                    </a:cubicBezTo>
                    <a:cubicBezTo>
                      <a:pt x="863" y="206"/>
                      <a:pt x="822" y="83"/>
                      <a:pt x="822" y="1"/>
                    </a:cubicBezTo>
                    <a:cubicBezTo>
                      <a:pt x="493" y="42"/>
                      <a:pt x="247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2" name="Google Shape;18572;p42"/>
              <p:cNvSpPr/>
              <p:nvPr/>
            </p:nvSpPr>
            <p:spPr>
              <a:xfrm>
                <a:off x="4372775" y="1232250"/>
                <a:ext cx="29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453" extrusionOk="0">
                    <a:moveTo>
                      <a:pt x="1" y="452"/>
                    </a:moveTo>
                    <a:cubicBezTo>
                      <a:pt x="412" y="411"/>
                      <a:pt x="740" y="411"/>
                      <a:pt x="1192" y="329"/>
                    </a:cubicBezTo>
                    <a:cubicBezTo>
                      <a:pt x="371" y="1"/>
                      <a:pt x="371" y="1"/>
                      <a:pt x="1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3" name="Google Shape;18573;p42"/>
              <p:cNvSpPr/>
              <p:nvPr/>
            </p:nvSpPr>
            <p:spPr>
              <a:xfrm>
                <a:off x="2510825" y="3165075"/>
                <a:ext cx="154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823" extrusionOk="0">
                    <a:moveTo>
                      <a:pt x="329" y="822"/>
                    </a:moveTo>
                    <a:cubicBezTo>
                      <a:pt x="453" y="535"/>
                      <a:pt x="535" y="247"/>
                      <a:pt x="617" y="1"/>
                    </a:cubicBezTo>
                    <a:cubicBezTo>
                      <a:pt x="1" y="370"/>
                      <a:pt x="1" y="370"/>
                      <a:pt x="329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4" name="Google Shape;18574;p42"/>
              <p:cNvSpPr/>
              <p:nvPr/>
            </p:nvSpPr>
            <p:spPr>
              <a:xfrm>
                <a:off x="2243825" y="2405100"/>
                <a:ext cx="236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45" h="535" extrusionOk="0">
                    <a:moveTo>
                      <a:pt x="616" y="0"/>
                    </a:moveTo>
                    <a:cubicBezTo>
                      <a:pt x="452" y="0"/>
                      <a:pt x="247" y="123"/>
                      <a:pt x="0" y="206"/>
                    </a:cubicBezTo>
                    <a:cubicBezTo>
                      <a:pt x="205" y="370"/>
                      <a:pt x="329" y="534"/>
                      <a:pt x="411" y="534"/>
                    </a:cubicBezTo>
                    <a:cubicBezTo>
                      <a:pt x="616" y="452"/>
                      <a:pt x="739" y="329"/>
                      <a:pt x="945" y="206"/>
                    </a:cubicBezTo>
                    <a:cubicBezTo>
                      <a:pt x="863" y="165"/>
                      <a:pt x="698" y="0"/>
                      <a:pt x="61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5" name="Google Shape;18575;p42"/>
              <p:cNvSpPr/>
              <p:nvPr/>
            </p:nvSpPr>
            <p:spPr>
              <a:xfrm>
                <a:off x="2909300" y="542100"/>
                <a:ext cx="236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617" extrusionOk="0">
                    <a:moveTo>
                      <a:pt x="371" y="617"/>
                    </a:moveTo>
                    <a:cubicBezTo>
                      <a:pt x="576" y="412"/>
                      <a:pt x="740" y="206"/>
                      <a:pt x="946" y="1"/>
                    </a:cubicBezTo>
                    <a:cubicBezTo>
                      <a:pt x="1" y="83"/>
                      <a:pt x="1" y="83"/>
                      <a:pt x="42" y="494"/>
                    </a:cubicBezTo>
                    <a:cubicBezTo>
                      <a:pt x="83" y="535"/>
                      <a:pt x="288" y="576"/>
                      <a:pt x="371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6" name="Google Shape;18576;p42"/>
              <p:cNvSpPr/>
              <p:nvPr/>
            </p:nvSpPr>
            <p:spPr>
              <a:xfrm>
                <a:off x="3944525" y="1243550"/>
                <a:ext cx="195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782" extrusionOk="0">
                    <a:moveTo>
                      <a:pt x="165" y="0"/>
                    </a:moveTo>
                    <a:cubicBezTo>
                      <a:pt x="83" y="288"/>
                      <a:pt x="42" y="493"/>
                      <a:pt x="0" y="781"/>
                    </a:cubicBezTo>
                    <a:cubicBezTo>
                      <a:pt x="781" y="576"/>
                      <a:pt x="781" y="37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7" name="Google Shape;18577;p42"/>
              <p:cNvSpPr/>
              <p:nvPr/>
            </p:nvSpPr>
            <p:spPr>
              <a:xfrm>
                <a:off x="4254675" y="1752950"/>
                <a:ext cx="287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658" extrusionOk="0">
                    <a:moveTo>
                      <a:pt x="1151" y="534"/>
                    </a:moveTo>
                    <a:cubicBezTo>
                      <a:pt x="781" y="370"/>
                      <a:pt x="411" y="206"/>
                      <a:pt x="1" y="0"/>
                    </a:cubicBezTo>
                    <a:cubicBezTo>
                      <a:pt x="288" y="658"/>
                      <a:pt x="288" y="658"/>
                      <a:pt x="1151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8" name="Google Shape;18578;p42"/>
              <p:cNvSpPr/>
              <p:nvPr/>
            </p:nvSpPr>
            <p:spPr>
              <a:xfrm>
                <a:off x="3766850" y="934425"/>
                <a:ext cx="3597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617" extrusionOk="0">
                    <a:moveTo>
                      <a:pt x="1" y="83"/>
                    </a:moveTo>
                    <a:cubicBezTo>
                      <a:pt x="370" y="534"/>
                      <a:pt x="863" y="617"/>
                      <a:pt x="1438" y="617"/>
                    </a:cubicBezTo>
                    <a:cubicBezTo>
                      <a:pt x="1110" y="288"/>
                      <a:pt x="740" y="0"/>
                      <a:pt x="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9" name="Google Shape;18579;p42"/>
              <p:cNvSpPr/>
              <p:nvPr/>
            </p:nvSpPr>
            <p:spPr>
              <a:xfrm>
                <a:off x="5451125" y="1643050"/>
                <a:ext cx="236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658" extrusionOk="0">
                    <a:moveTo>
                      <a:pt x="1" y="411"/>
                    </a:moveTo>
                    <a:cubicBezTo>
                      <a:pt x="165" y="494"/>
                      <a:pt x="329" y="658"/>
                      <a:pt x="453" y="658"/>
                    </a:cubicBezTo>
                    <a:cubicBezTo>
                      <a:pt x="617" y="658"/>
                      <a:pt x="864" y="494"/>
                      <a:pt x="864" y="411"/>
                    </a:cubicBezTo>
                    <a:cubicBezTo>
                      <a:pt x="946" y="288"/>
                      <a:pt x="740" y="206"/>
                      <a:pt x="576" y="1"/>
                    </a:cubicBezTo>
                    <a:cubicBezTo>
                      <a:pt x="329" y="124"/>
                      <a:pt x="165" y="247"/>
                      <a:pt x="1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0" name="Google Shape;18580;p42"/>
              <p:cNvSpPr/>
              <p:nvPr/>
            </p:nvSpPr>
            <p:spPr>
              <a:xfrm>
                <a:off x="3968150" y="1623550"/>
                <a:ext cx="27750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863" extrusionOk="0">
                    <a:moveTo>
                      <a:pt x="699" y="0"/>
                    </a:moveTo>
                    <a:cubicBezTo>
                      <a:pt x="288" y="247"/>
                      <a:pt x="0" y="411"/>
                      <a:pt x="452" y="863"/>
                    </a:cubicBezTo>
                    <a:cubicBezTo>
                      <a:pt x="781" y="575"/>
                      <a:pt x="1109" y="370"/>
                      <a:pt x="69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1" name="Google Shape;18581;p42"/>
              <p:cNvSpPr/>
              <p:nvPr/>
            </p:nvSpPr>
            <p:spPr>
              <a:xfrm>
                <a:off x="3585075" y="606800"/>
                <a:ext cx="3597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412" extrusionOk="0">
                    <a:moveTo>
                      <a:pt x="0" y="83"/>
                    </a:moveTo>
                    <a:cubicBezTo>
                      <a:pt x="42" y="206"/>
                      <a:pt x="42" y="288"/>
                      <a:pt x="83" y="412"/>
                    </a:cubicBezTo>
                    <a:cubicBezTo>
                      <a:pt x="576" y="371"/>
                      <a:pt x="945" y="247"/>
                      <a:pt x="1438" y="206"/>
                    </a:cubicBezTo>
                    <a:cubicBezTo>
                      <a:pt x="1438" y="165"/>
                      <a:pt x="1397" y="42"/>
                      <a:pt x="1397" y="1"/>
                    </a:cubicBezTo>
                    <a:cubicBezTo>
                      <a:pt x="904" y="42"/>
                      <a:pt x="452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2" name="Google Shape;18582;p42"/>
              <p:cNvSpPr/>
              <p:nvPr/>
            </p:nvSpPr>
            <p:spPr>
              <a:xfrm>
                <a:off x="3857225" y="1552675"/>
                <a:ext cx="2570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87" extrusionOk="0">
                    <a:moveTo>
                      <a:pt x="781" y="1"/>
                    </a:moveTo>
                    <a:cubicBezTo>
                      <a:pt x="494" y="329"/>
                      <a:pt x="247" y="617"/>
                      <a:pt x="1" y="987"/>
                    </a:cubicBezTo>
                    <a:cubicBezTo>
                      <a:pt x="1028" y="945"/>
                      <a:pt x="1028" y="863"/>
                      <a:pt x="78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3" name="Google Shape;18583;p42"/>
              <p:cNvSpPr/>
              <p:nvPr/>
            </p:nvSpPr>
            <p:spPr>
              <a:xfrm>
                <a:off x="3876750" y="155165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1"/>
                    </a:moveTo>
                    <a:cubicBezTo>
                      <a:pt x="41" y="1"/>
                      <a:pt x="0" y="42"/>
                      <a:pt x="41" y="1"/>
                    </a:cubicBezTo>
                    <a:cubicBezTo>
                      <a:pt x="0" y="42"/>
                      <a:pt x="0" y="42"/>
                      <a:pt x="41" y="1"/>
                    </a:cubicBezTo>
                    <a:cubicBezTo>
                      <a:pt x="41" y="42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4" name="Google Shape;18584;p42"/>
              <p:cNvSpPr/>
              <p:nvPr/>
            </p:nvSpPr>
            <p:spPr>
              <a:xfrm>
                <a:off x="3574800" y="484600"/>
                <a:ext cx="267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58" extrusionOk="0">
                    <a:moveTo>
                      <a:pt x="1" y="616"/>
                    </a:moveTo>
                    <a:cubicBezTo>
                      <a:pt x="494" y="658"/>
                      <a:pt x="822" y="575"/>
                      <a:pt x="1069" y="247"/>
                    </a:cubicBezTo>
                    <a:cubicBezTo>
                      <a:pt x="411" y="0"/>
                      <a:pt x="165" y="165"/>
                      <a:pt x="1" y="61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5" name="Google Shape;18585;p42"/>
              <p:cNvSpPr/>
              <p:nvPr/>
            </p:nvSpPr>
            <p:spPr>
              <a:xfrm>
                <a:off x="4278300" y="1892625"/>
                <a:ext cx="277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576" extrusionOk="0">
                    <a:moveTo>
                      <a:pt x="1110" y="411"/>
                    </a:moveTo>
                    <a:cubicBezTo>
                      <a:pt x="904" y="247"/>
                      <a:pt x="699" y="164"/>
                      <a:pt x="452" y="0"/>
                    </a:cubicBezTo>
                    <a:cubicBezTo>
                      <a:pt x="411" y="0"/>
                      <a:pt x="206" y="164"/>
                      <a:pt x="0" y="329"/>
                    </a:cubicBezTo>
                    <a:cubicBezTo>
                      <a:pt x="411" y="411"/>
                      <a:pt x="658" y="452"/>
                      <a:pt x="904" y="575"/>
                    </a:cubicBezTo>
                    <a:cubicBezTo>
                      <a:pt x="1027" y="534"/>
                      <a:pt x="1069" y="493"/>
                      <a:pt x="1110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6" name="Google Shape;18586;p42"/>
              <p:cNvSpPr/>
              <p:nvPr/>
            </p:nvSpPr>
            <p:spPr>
              <a:xfrm>
                <a:off x="2945250" y="2686500"/>
                <a:ext cx="257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94" extrusionOk="0">
                    <a:moveTo>
                      <a:pt x="1" y="493"/>
                    </a:moveTo>
                    <a:lnTo>
                      <a:pt x="945" y="493"/>
                    </a:lnTo>
                    <a:cubicBezTo>
                      <a:pt x="987" y="329"/>
                      <a:pt x="987" y="206"/>
                      <a:pt x="1028" y="0"/>
                    </a:cubicBezTo>
                    <a:cubicBezTo>
                      <a:pt x="494" y="0"/>
                      <a:pt x="124" y="41"/>
                      <a:pt x="1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7" name="Google Shape;18587;p42"/>
              <p:cNvSpPr/>
              <p:nvPr/>
            </p:nvSpPr>
            <p:spPr>
              <a:xfrm>
                <a:off x="4905800" y="1357550"/>
                <a:ext cx="216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58" extrusionOk="0">
                    <a:moveTo>
                      <a:pt x="452" y="370"/>
                    </a:moveTo>
                    <a:cubicBezTo>
                      <a:pt x="575" y="247"/>
                      <a:pt x="740" y="165"/>
                      <a:pt x="863" y="41"/>
                    </a:cubicBezTo>
                    <a:cubicBezTo>
                      <a:pt x="0" y="0"/>
                      <a:pt x="0" y="0"/>
                      <a:pt x="370" y="658"/>
                    </a:cubicBezTo>
                    <a:cubicBezTo>
                      <a:pt x="370" y="576"/>
                      <a:pt x="370" y="411"/>
                      <a:pt x="452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8" name="Google Shape;18588;p42"/>
              <p:cNvSpPr/>
              <p:nvPr/>
            </p:nvSpPr>
            <p:spPr>
              <a:xfrm>
                <a:off x="4806175" y="1235325"/>
                <a:ext cx="185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18" extrusionOk="0">
                    <a:moveTo>
                      <a:pt x="740" y="371"/>
                    </a:moveTo>
                    <a:cubicBezTo>
                      <a:pt x="658" y="288"/>
                      <a:pt x="494" y="165"/>
                      <a:pt x="288" y="1"/>
                    </a:cubicBezTo>
                    <a:cubicBezTo>
                      <a:pt x="124" y="206"/>
                      <a:pt x="1" y="329"/>
                      <a:pt x="1" y="412"/>
                    </a:cubicBezTo>
                    <a:cubicBezTo>
                      <a:pt x="1" y="453"/>
                      <a:pt x="247" y="617"/>
                      <a:pt x="329" y="576"/>
                    </a:cubicBezTo>
                    <a:cubicBezTo>
                      <a:pt x="494" y="576"/>
                      <a:pt x="658" y="453"/>
                      <a:pt x="740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9" name="Google Shape;18589;p42"/>
              <p:cNvSpPr/>
              <p:nvPr/>
            </p:nvSpPr>
            <p:spPr>
              <a:xfrm>
                <a:off x="4961250" y="1351375"/>
                <a:ext cx="226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618" extrusionOk="0">
                    <a:moveTo>
                      <a:pt x="781" y="83"/>
                    </a:moveTo>
                    <a:cubicBezTo>
                      <a:pt x="781" y="42"/>
                      <a:pt x="494" y="1"/>
                      <a:pt x="453" y="1"/>
                    </a:cubicBezTo>
                    <a:cubicBezTo>
                      <a:pt x="83" y="83"/>
                      <a:pt x="1" y="288"/>
                      <a:pt x="247" y="617"/>
                    </a:cubicBezTo>
                    <a:cubicBezTo>
                      <a:pt x="781" y="576"/>
                      <a:pt x="904" y="371"/>
                      <a:pt x="78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0" name="Google Shape;18590;p42"/>
              <p:cNvSpPr/>
              <p:nvPr/>
            </p:nvSpPr>
            <p:spPr>
              <a:xfrm>
                <a:off x="3740150" y="1325700"/>
                <a:ext cx="257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53" extrusionOk="0">
                    <a:moveTo>
                      <a:pt x="1028" y="247"/>
                    </a:moveTo>
                    <a:cubicBezTo>
                      <a:pt x="863" y="165"/>
                      <a:pt x="781" y="42"/>
                      <a:pt x="617" y="42"/>
                    </a:cubicBezTo>
                    <a:cubicBezTo>
                      <a:pt x="452" y="1"/>
                      <a:pt x="247" y="42"/>
                      <a:pt x="1" y="83"/>
                    </a:cubicBezTo>
                    <a:cubicBezTo>
                      <a:pt x="452" y="453"/>
                      <a:pt x="452" y="453"/>
                      <a:pt x="1028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1" name="Google Shape;18591;p42"/>
              <p:cNvSpPr/>
              <p:nvPr/>
            </p:nvSpPr>
            <p:spPr>
              <a:xfrm>
                <a:off x="3925000" y="3114750"/>
                <a:ext cx="298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494" extrusionOk="0">
                    <a:moveTo>
                      <a:pt x="1192" y="1"/>
                    </a:moveTo>
                    <a:cubicBezTo>
                      <a:pt x="535" y="1"/>
                      <a:pt x="247" y="288"/>
                      <a:pt x="1" y="494"/>
                    </a:cubicBezTo>
                    <a:cubicBezTo>
                      <a:pt x="371" y="329"/>
                      <a:pt x="781" y="165"/>
                      <a:pt x="119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2" name="Google Shape;18592;p42"/>
              <p:cNvSpPr/>
              <p:nvPr/>
            </p:nvSpPr>
            <p:spPr>
              <a:xfrm>
                <a:off x="2985300" y="3817225"/>
                <a:ext cx="133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53" extrusionOk="0">
                    <a:moveTo>
                      <a:pt x="535" y="452"/>
                    </a:moveTo>
                    <a:cubicBezTo>
                      <a:pt x="370" y="288"/>
                      <a:pt x="247" y="165"/>
                      <a:pt x="124" y="0"/>
                    </a:cubicBezTo>
                    <a:cubicBezTo>
                      <a:pt x="1" y="452"/>
                      <a:pt x="1" y="452"/>
                      <a:pt x="535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3" name="Google Shape;18593;p42"/>
              <p:cNvSpPr/>
              <p:nvPr/>
            </p:nvSpPr>
            <p:spPr>
              <a:xfrm>
                <a:off x="2876450" y="2881625"/>
                <a:ext cx="215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576" extrusionOk="0">
                    <a:moveTo>
                      <a:pt x="822" y="206"/>
                    </a:moveTo>
                    <a:cubicBezTo>
                      <a:pt x="822" y="165"/>
                      <a:pt x="575" y="0"/>
                      <a:pt x="452" y="0"/>
                    </a:cubicBezTo>
                    <a:cubicBezTo>
                      <a:pt x="0" y="41"/>
                      <a:pt x="0" y="247"/>
                      <a:pt x="82" y="493"/>
                    </a:cubicBezTo>
                    <a:cubicBezTo>
                      <a:pt x="575" y="576"/>
                      <a:pt x="863" y="576"/>
                      <a:pt x="822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4" name="Google Shape;18594;p42"/>
              <p:cNvSpPr/>
              <p:nvPr/>
            </p:nvSpPr>
            <p:spPr>
              <a:xfrm>
                <a:off x="4135550" y="1343175"/>
                <a:ext cx="216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576" extrusionOk="0">
                    <a:moveTo>
                      <a:pt x="0" y="0"/>
                    </a:moveTo>
                    <a:cubicBezTo>
                      <a:pt x="329" y="206"/>
                      <a:pt x="575" y="411"/>
                      <a:pt x="822" y="575"/>
                    </a:cubicBezTo>
                    <a:cubicBezTo>
                      <a:pt x="863" y="124"/>
                      <a:pt x="863" y="124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5" name="Google Shape;18595;p42"/>
              <p:cNvSpPr/>
              <p:nvPr/>
            </p:nvSpPr>
            <p:spPr>
              <a:xfrm>
                <a:off x="4308075" y="1644075"/>
                <a:ext cx="288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59" extrusionOk="0">
                    <a:moveTo>
                      <a:pt x="1151" y="617"/>
                    </a:moveTo>
                    <a:cubicBezTo>
                      <a:pt x="822" y="370"/>
                      <a:pt x="617" y="165"/>
                      <a:pt x="412" y="1"/>
                    </a:cubicBezTo>
                    <a:cubicBezTo>
                      <a:pt x="288" y="206"/>
                      <a:pt x="124" y="412"/>
                      <a:pt x="1" y="658"/>
                    </a:cubicBezTo>
                    <a:cubicBezTo>
                      <a:pt x="412" y="658"/>
                      <a:pt x="658" y="658"/>
                      <a:pt x="1151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6" name="Google Shape;18596;p42"/>
              <p:cNvSpPr/>
              <p:nvPr/>
            </p:nvSpPr>
            <p:spPr>
              <a:xfrm>
                <a:off x="4318350" y="164407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2"/>
                    </a:moveTo>
                    <a:cubicBezTo>
                      <a:pt x="1" y="1"/>
                      <a:pt x="1" y="1"/>
                      <a:pt x="1" y="42"/>
                    </a:cubicBezTo>
                    <a:lnTo>
                      <a:pt x="1" y="42"/>
                    </a:lnTo>
                    <a:cubicBezTo>
                      <a:pt x="1" y="1"/>
                      <a:pt x="1" y="1"/>
                      <a:pt x="1" y="42"/>
                    </a:cubicBezTo>
                    <a:cubicBezTo>
                      <a:pt x="1" y="1"/>
                      <a:pt x="1" y="1"/>
                      <a:pt x="1" y="42"/>
                    </a:cubicBezTo>
                    <a:cubicBezTo>
                      <a:pt x="1" y="1"/>
                      <a:pt x="1" y="1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7" name="Google Shape;18597;p42"/>
              <p:cNvSpPr/>
              <p:nvPr/>
            </p:nvSpPr>
            <p:spPr>
              <a:xfrm>
                <a:off x="3724750" y="1037125"/>
                <a:ext cx="144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740" extrusionOk="0">
                    <a:moveTo>
                      <a:pt x="247" y="0"/>
                    </a:moveTo>
                    <a:cubicBezTo>
                      <a:pt x="0" y="411"/>
                      <a:pt x="0" y="411"/>
                      <a:pt x="329" y="740"/>
                    </a:cubicBezTo>
                    <a:cubicBezTo>
                      <a:pt x="575" y="329"/>
                      <a:pt x="575" y="329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8" name="Google Shape;18598;p42"/>
              <p:cNvSpPr/>
              <p:nvPr/>
            </p:nvSpPr>
            <p:spPr>
              <a:xfrm>
                <a:off x="1535175" y="5013675"/>
                <a:ext cx="16475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1357" extrusionOk="0">
                    <a:moveTo>
                      <a:pt x="288" y="1"/>
                    </a:moveTo>
                    <a:cubicBezTo>
                      <a:pt x="1" y="617"/>
                      <a:pt x="124" y="946"/>
                      <a:pt x="412" y="1356"/>
                    </a:cubicBezTo>
                    <a:cubicBezTo>
                      <a:pt x="617" y="658"/>
                      <a:pt x="658" y="247"/>
                      <a:pt x="28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9" name="Google Shape;18599;p42"/>
              <p:cNvSpPr/>
              <p:nvPr/>
            </p:nvSpPr>
            <p:spPr>
              <a:xfrm>
                <a:off x="3029475" y="2881625"/>
                <a:ext cx="154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58" extrusionOk="0">
                    <a:moveTo>
                      <a:pt x="616" y="493"/>
                    </a:moveTo>
                    <a:cubicBezTo>
                      <a:pt x="616" y="411"/>
                      <a:pt x="452" y="247"/>
                      <a:pt x="288" y="0"/>
                    </a:cubicBezTo>
                    <a:cubicBezTo>
                      <a:pt x="123" y="206"/>
                      <a:pt x="0" y="288"/>
                      <a:pt x="41" y="411"/>
                    </a:cubicBezTo>
                    <a:cubicBezTo>
                      <a:pt x="41" y="493"/>
                      <a:pt x="206" y="617"/>
                      <a:pt x="288" y="658"/>
                    </a:cubicBezTo>
                    <a:cubicBezTo>
                      <a:pt x="411" y="658"/>
                      <a:pt x="616" y="617"/>
                      <a:pt x="616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0" name="Google Shape;18600;p42"/>
              <p:cNvSpPr/>
              <p:nvPr/>
            </p:nvSpPr>
            <p:spPr>
              <a:xfrm>
                <a:off x="4737375" y="1388350"/>
                <a:ext cx="205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82" extrusionOk="0">
                    <a:moveTo>
                      <a:pt x="0" y="1"/>
                    </a:moveTo>
                    <a:lnTo>
                      <a:pt x="616" y="781"/>
                    </a:lnTo>
                    <a:cubicBezTo>
                      <a:pt x="822" y="165"/>
                      <a:pt x="822" y="165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1" name="Google Shape;18601;p42"/>
              <p:cNvSpPr/>
              <p:nvPr/>
            </p:nvSpPr>
            <p:spPr>
              <a:xfrm>
                <a:off x="5391575" y="1347275"/>
                <a:ext cx="267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30" extrusionOk="0">
                    <a:moveTo>
                      <a:pt x="206" y="42"/>
                    </a:moveTo>
                    <a:cubicBezTo>
                      <a:pt x="123" y="42"/>
                      <a:pt x="82" y="165"/>
                      <a:pt x="0" y="329"/>
                    </a:cubicBezTo>
                    <a:cubicBezTo>
                      <a:pt x="452" y="329"/>
                      <a:pt x="740" y="247"/>
                      <a:pt x="1068" y="247"/>
                    </a:cubicBezTo>
                    <a:lnTo>
                      <a:pt x="1068" y="1"/>
                    </a:lnTo>
                    <a:cubicBezTo>
                      <a:pt x="740" y="42"/>
                      <a:pt x="493" y="42"/>
                      <a:pt x="206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2" name="Google Shape;18602;p42"/>
              <p:cNvSpPr/>
              <p:nvPr/>
            </p:nvSpPr>
            <p:spPr>
              <a:xfrm>
                <a:off x="3799725" y="2041525"/>
                <a:ext cx="28775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987" extrusionOk="0">
                    <a:moveTo>
                      <a:pt x="1109" y="412"/>
                    </a:moveTo>
                    <a:cubicBezTo>
                      <a:pt x="1150" y="329"/>
                      <a:pt x="1109" y="165"/>
                      <a:pt x="1068" y="1"/>
                    </a:cubicBezTo>
                    <a:cubicBezTo>
                      <a:pt x="288" y="1"/>
                      <a:pt x="0" y="206"/>
                      <a:pt x="288" y="987"/>
                    </a:cubicBezTo>
                    <a:cubicBezTo>
                      <a:pt x="699" y="740"/>
                      <a:pt x="945" y="576"/>
                      <a:pt x="1109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3" name="Google Shape;18603;p42"/>
              <p:cNvSpPr/>
              <p:nvPr/>
            </p:nvSpPr>
            <p:spPr>
              <a:xfrm>
                <a:off x="4636725" y="1044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4" name="Google Shape;18604;p42"/>
              <p:cNvSpPr/>
              <p:nvPr/>
            </p:nvSpPr>
            <p:spPr>
              <a:xfrm>
                <a:off x="4636725" y="1042250"/>
                <a:ext cx="257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617" extrusionOk="0">
                    <a:moveTo>
                      <a:pt x="0" y="83"/>
                    </a:moveTo>
                    <a:cubicBezTo>
                      <a:pt x="288" y="288"/>
                      <a:pt x="411" y="617"/>
                      <a:pt x="945" y="617"/>
                    </a:cubicBezTo>
                    <a:cubicBezTo>
                      <a:pt x="1027" y="83"/>
                      <a:pt x="658" y="1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5" name="Google Shape;18605;p42"/>
              <p:cNvSpPr/>
              <p:nvPr/>
            </p:nvSpPr>
            <p:spPr>
              <a:xfrm>
                <a:off x="3210225" y="3430050"/>
                <a:ext cx="226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740" extrusionOk="0">
                    <a:moveTo>
                      <a:pt x="0" y="534"/>
                    </a:moveTo>
                    <a:cubicBezTo>
                      <a:pt x="82" y="616"/>
                      <a:pt x="206" y="657"/>
                      <a:pt x="288" y="740"/>
                    </a:cubicBezTo>
                    <a:lnTo>
                      <a:pt x="904" y="123"/>
                    </a:lnTo>
                    <a:cubicBezTo>
                      <a:pt x="822" y="82"/>
                      <a:pt x="699" y="41"/>
                      <a:pt x="658" y="0"/>
                    </a:cubicBezTo>
                    <a:cubicBezTo>
                      <a:pt x="452" y="206"/>
                      <a:pt x="247" y="329"/>
                      <a:pt x="0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6" name="Google Shape;18606;p42"/>
              <p:cNvSpPr/>
              <p:nvPr/>
            </p:nvSpPr>
            <p:spPr>
              <a:xfrm>
                <a:off x="5763350" y="1141875"/>
                <a:ext cx="257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48" extrusionOk="0">
                    <a:moveTo>
                      <a:pt x="0" y="247"/>
                    </a:moveTo>
                    <a:lnTo>
                      <a:pt x="1027" y="247"/>
                    </a:lnTo>
                    <a:cubicBezTo>
                      <a:pt x="1027" y="165"/>
                      <a:pt x="986" y="124"/>
                      <a:pt x="986" y="1"/>
                    </a:cubicBezTo>
                    <a:cubicBezTo>
                      <a:pt x="657" y="1"/>
                      <a:pt x="288" y="42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7" name="Google Shape;18607;p42"/>
              <p:cNvSpPr/>
              <p:nvPr/>
            </p:nvSpPr>
            <p:spPr>
              <a:xfrm>
                <a:off x="3247200" y="1882350"/>
                <a:ext cx="359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438" h="371" extrusionOk="0">
                    <a:moveTo>
                      <a:pt x="0" y="370"/>
                    </a:moveTo>
                    <a:lnTo>
                      <a:pt x="1438" y="370"/>
                    </a:lnTo>
                    <a:lnTo>
                      <a:pt x="1438" y="165"/>
                    </a:lnTo>
                    <a:cubicBezTo>
                      <a:pt x="986" y="124"/>
                      <a:pt x="575" y="0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8" name="Google Shape;18608;p42"/>
              <p:cNvSpPr/>
              <p:nvPr/>
            </p:nvSpPr>
            <p:spPr>
              <a:xfrm>
                <a:off x="4192025" y="1871050"/>
                <a:ext cx="216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206" extrusionOk="0">
                    <a:moveTo>
                      <a:pt x="863" y="0"/>
                    </a:moveTo>
                    <a:cubicBezTo>
                      <a:pt x="576" y="0"/>
                      <a:pt x="329" y="0"/>
                      <a:pt x="1" y="42"/>
                    </a:cubicBezTo>
                    <a:lnTo>
                      <a:pt x="1" y="206"/>
                    </a:lnTo>
                    <a:lnTo>
                      <a:pt x="863" y="206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9" name="Google Shape;18609;p42"/>
              <p:cNvSpPr/>
              <p:nvPr/>
            </p:nvSpPr>
            <p:spPr>
              <a:xfrm>
                <a:off x="3127025" y="1745750"/>
                <a:ext cx="257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617" extrusionOk="0">
                    <a:moveTo>
                      <a:pt x="822" y="1"/>
                    </a:moveTo>
                    <a:cubicBezTo>
                      <a:pt x="535" y="124"/>
                      <a:pt x="288" y="247"/>
                      <a:pt x="1" y="412"/>
                    </a:cubicBezTo>
                    <a:cubicBezTo>
                      <a:pt x="83" y="453"/>
                      <a:pt x="206" y="617"/>
                      <a:pt x="206" y="617"/>
                    </a:cubicBezTo>
                    <a:cubicBezTo>
                      <a:pt x="453" y="494"/>
                      <a:pt x="699" y="329"/>
                      <a:pt x="1028" y="247"/>
                    </a:cubicBezTo>
                    <a:cubicBezTo>
                      <a:pt x="946" y="124"/>
                      <a:pt x="905" y="42"/>
                      <a:pt x="82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0" name="Google Shape;18610;p42"/>
              <p:cNvSpPr/>
              <p:nvPr/>
            </p:nvSpPr>
            <p:spPr>
              <a:xfrm>
                <a:off x="3650800" y="1729325"/>
                <a:ext cx="205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453" extrusionOk="0">
                    <a:moveTo>
                      <a:pt x="83" y="452"/>
                    </a:moveTo>
                    <a:cubicBezTo>
                      <a:pt x="329" y="370"/>
                      <a:pt x="535" y="329"/>
                      <a:pt x="822" y="247"/>
                    </a:cubicBezTo>
                    <a:cubicBezTo>
                      <a:pt x="822" y="247"/>
                      <a:pt x="740" y="0"/>
                      <a:pt x="699" y="0"/>
                    </a:cubicBezTo>
                    <a:cubicBezTo>
                      <a:pt x="452" y="0"/>
                      <a:pt x="247" y="83"/>
                      <a:pt x="1" y="124"/>
                    </a:cubicBezTo>
                    <a:cubicBezTo>
                      <a:pt x="42" y="288"/>
                      <a:pt x="42" y="370"/>
                      <a:pt x="83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1" name="Google Shape;18611;p42"/>
              <p:cNvSpPr/>
              <p:nvPr/>
            </p:nvSpPr>
            <p:spPr>
              <a:xfrm>
                <a:off x="3981500" y="1700575"/>
                <a:ext cx="339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356" h="617" extrusionOk="0">
                    <a:moveTo>
                      <a:pt x="1233" y="0"/>
                    </a:moveTo>
                    <a:cubicBezTo>
                      <a:pt x="863" y="82"/>
                      <a:pt x="329" y="0"/>
                      <a:pt x="0" y="616"/>
                    </a:cubicBezTo>
                    <a:cubicBezTo>
                      <a:pt x="617" y="452"/>
                      <a:pt x="986" y="288"/>
                      <a:pt x="1356" y="206"/>
                    </a:cubicBezTo>
                    <a:cubicBezTo>
                      <a:pt x="1274" y="165"/>
                      <a:pt x="1233" y="41"/>
                      <a:pt x="123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2" name="Google Shape;18612;p42"/>
              <p:cNvSpPr/>
              <p:nvPr/>
            </p:nvSpPr>
            <p:spPr>
              <a:xfrm>
                <a:off x="3782250" y="540050"/>
                <a:ext cx="1955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987" extrusionOk="0">
                    <a:moveTo>
                      <a:pt x="535" y="986"/>
                    </a:moveTo>
                    <a:cubicBezTo>
                      <a:pt x="576" y="699"/>
                      <a:pt x="699" y="452"/>
                      <a:pt x="781" y="1"/>
                    </a:cubicBezTo>
                    <a:cubicBezTo>
                      <a:pt x="1" y="576"/>
                      <a:pt x="1" y="576"/>
                      <a:pt x="535" y="98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3" name="Google Shape;18613;p42"/>
              <p:cNvSpPr/>
              <p:nvPr/>
            </p:nvSpPr>
            <p:spPr>
              <a:xfrm>
                <a:off x="3795600" y="5647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42" y="0"/>
                      <a:pt x="1" y="0"/>
                    </a:cubicBezTo>
                    <a:cubicBezTo>
                      <a:pt x="42" y="0"/>
                      <a:pt x="42" y="0"/>
                      <a:pt x="1" y="0"/>
                    </a:cubicBezTo>
                    <a:cubicBezTo>
                      <a:pt x="42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4" name="Google Shape;18614;p42"/>
              <p:cNvSpPr/>
              <p:nvPr/>
            </p:nvSpPr>
            <p:spPr>
              <a:xfrm>
                <a:off x="3641550" y="518475"/>
                <a:ext cx="257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12" extrusionOk="0">
                    <a:moveTo>
                      <a:pt x="905" y="1"/>
                    </a:moveTo>
                    <a:lnTo>
                      <a:pt x="1" y="124"/>
                    </a:lnTo>
                    <a:cubicBezTo>
                      <a:pt x="42" y="247"/>
                      <a:pt x="42" y="288"/>
                      <a:pt x="83" y="412"/>
                    </a:cubicBezTo>
                    <a:cubicBezTo>
                      <a:pt x="412" y="330"/>
                      <a:pt x="699" y="288"/>
                      <a:pt x="1028" y="288"/>
                    </a:cubicBezTo>
                    <a:cubicBezTo>
                      <a:pt x="987" y="206"/>
                      <a:pt x="905" y="83"/>
                      <a:pt x="90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5" name="Google Shape;18615;p42"/>
              <p:cNvSpPr/>
              <p:nvPr/>
            </p:nvSpPr>
            <p:spPr>
              <a:xfrm>
                <a:off x="5229300" y="1846400"/>
                <a:ext cx="216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535" extrusionOk="0">
                    <a:moveTo>
                      <a:pt x="411" y="535"/>
                    </a:moveTo>
                    <a:cubicBezTo>
                      <a:pt x="576" y="494"/>
                      <a:pt x="740" y="370"/>
                      <a:pt x="822" y="288"/>
                    </a:cubicBezTo>
                    <a:cubicBezTo>
                      <a:pt x="863" y="206"/>
                      <a:pt x="617" y="1"/>
                      <a:pt x="576" y="83"/>
                    </a:cubicBezTo>
                    <a:cubicBezTo>
                      <a:pt x="411" y="124"/>
                      <a:pt x="247" y="206"/>
                      <a:pt x="1" y="329"/>
                    </a:cubicBezTo>
                    <a:cubicBezTo>
                      <a:pt x="165" y="411"/>
                      <a:pt x="329" y="535"/>
                      <a:pt x="411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6" name="Google Shape;18616;p42"/>
              <p:cNvSpPr/>
              <p:nvPr/>
            </p:nvSpPr>
            <p:spPr>
              <a:xfrm>
                <a:off x="3208175" y="930325"/>
                <a:ext cx="123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94" extrusionOk="0">
                    <a:moveTo>
                      <a:pt x="452" y="247"/>
                    </a:moveTo>
                    <a:cubicBezTo>
                      <a:pt x="329" y="164"/>
                      <a:pt x="164" y="82"/>
                      <a:pt x="0" y="0"/>
                    </a:cubicBezTo>
                    <a:cubicBezTo>
                      <a:pt x="0" y="164"/>
                      <a:pt x="82" y="370"/>
                      <a:pt x="82" y="493"/>
                    </a:cubicBezTo>
                    <a:cubicBezTo>
                      <a:pt x="370" y="452"/>
                      <a:pt x="493" y="370"/>
                      <a:pt x="452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7" name="Google Shape;18617;p42"/>
              <p:cNvSpPr/>
              <p:nvPr/>
            </p:nvSpPr>
            <p:spPr>
              <a:xfrm>
                <a:off x="2584775" y="2419475"/>
                <a:ext cx="246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658" extrusionOk="0">
                    <a:moveTo>
                      <a:pt x="740" y="0"/>
                    </a:moveTo>
                    <a:cubicBezTo>
                      <a:pt x="452" y="165"/>
                      <a:pt x="247" y="247"/>
                      <a:pt x="1" y="411"/>
                    </a:cubicBezTo>
                    <a:cubicBezTo>
                      <a:pt x="124" y="493"/>
                      <a:pt x="206" y="575"/>
                      <a:pt x="288" y="658"/>
                    </a:cubicBezTo>
                    <a:cubicBezTo>
                      <a:pt x="535" y="493"/>
                      <a:pt x="699" y="370"/>
                      <a:pt x="987" y="206"/>
                    </a:cubicBezTo>
                    <a:cubicBezTo>
                      <a:pt x="863" y="82"/>
                      <a:pt x="822" y="41"/>
                      <a:pt x="74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8" name="Google Shape;18618;p42"/>
              <p:cNvSpPr/>
              <p:nvPr/>
            </p:nvSpPr>
            <p:spPr>
              <a:xfrm>
                <a:off x="2947300" y="3371500"/>
                <a:ext cx="23650" cy="287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151" extrusionOk="0">
                    <a:moveTo>
                      <a:pt x="453" y="1151"/>
                    </a:moveTo>
                    <a:cubicBezTo>
                      <a:pt x="658" y="740"/>
                      <a:pt x="822" y="494"/>
                      <a:pt x="946" y="165"/>
                    </a:cubicBezTo>
                    <a:lnTo>
                      <a:pt x="494" y="1"/>
                    </a:lnTo>
                    <a:cubicBezTo>
                      <a:pt x="329" y="288"/>
                      <a:pt x="124" y="535"/>
                      <a:pt x="42" y="781"/>
                    </a:cubicBezTo>
                    <a:cubicBezTo>
                      <a:pt x="1" y="822"/>
                      <a:pt x="206" y="987"/>
                      <a:pt x="453" y="115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9" name="Google Shape;18619;p42"/>
              <p:cNvSpPr/>
              <p:nvPr/>
            </p:nvSpPr>
            <p:spPr>
              <a:xfrm>
                <a:off x="3592275" y="531825"/>
                <a:ext cx="195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618" extrusionOk="0">
                    <a:moveTo>
                      <a:pt x="781" y="165"/>
                    </a:moveTo>
                    <a:lnTo>
                      <a:pt x="493" y="1"/>
                    </a:lnTo>
                    <a:cubicBezTo>
                      <a:pt x="329" y="165"/>
                      <a:pt x="164" y="371"/>
                      <a:pt x="0" y="535"/>
                    </a:cubicBezTo>
                    <a:cubicBezTo>
                      <a:pt x="123" y="576"/>
                      <a:pt x="164" y="576"/>
                      <a:pt x="288" y="617"/>
                    </a:cubicBezTo>
                    <a:cubicBezTo>
                      <a:pt x="411" y="494"/>
                      <a:pt x="575" y="330"/>
                      <a:pt x="78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0" name="Google Shape;18620;p42"/>
              <p:cNvSpPr/>
              <p:nvPr/>
            </p:nvSpPr>
            <p:spPr>
              <a:xfrm>
                <a:off x="5084500" y="1628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1" name="Google Shape;18621;p42"/>
              <p:cNvSpPr/>
              <p:nvPr/>
            </p:nvSpPr>
            <p:spPr>
              <a:xfrm>
                <a:off x="5069100" y="1614300"/>
                <a:ext cx="277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576" extrusionOk="0">
                    <a:moveTo>
                      <a:pt x="904" y="0"/>
                    </a:moveTo>
                    <a:cubicBezTo>
                      <a:pt x="616" y="165"/>
                      <a:pt x="288" y="329"/>
                      <a:pt x="0" y="411"/>
                    </a:cubicBezTo>
                    <a:cubicBezTo>
                      <a:pt x="41" y="452"/>
                      <a:pt x="41" y="534"/>
                      <a:pt x="82" y="576"/>
                    </a:cubicBezTo>
                    <a:cubicBezTo>
                      <a:pt x="288" y="576"/>
                      <a:pt x="452" y="576"/>
                      <a:pt x="657" y="534"/>
                    </a:cubicBezTo>
                    <a:cubicBezTo>
                      <a:pt x="822" y="370"/>
                      <a:pt x="986" y="247"/>
                      <a:pt x="1109" y="124"/>
                    </a:cubicBezTo>
                    <a:cubicBezTo>
                      <a:pt x="1027" y="124"/>
                      <a:pt x="986" y="42"/>
                      <a:pt x="90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2" name="Google Shape;18622;p42"/>
              <p:cNvSpPr/>
              <p:nvPr/>
            </p:nvSpPr>
            <p:spPr>
              <a:xfrm>
                <a:off x="2893900" y="2625900"/>
                <a:ext cx="339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576" extrusionOk="0">
                    <a:moveTo>
                      <a:pt x="1" y="165"/>
                    </a:moveTo>
                    <a:cubicBezTo>
                      <a:pt x="576" y="329"/>
                      <a:pt x="904" y="411"/>
                      <a:pt x="1356" y="576"/>
                    </a:cubicBezTo>
                    <a:cubicBezTo>
                      <a:pt x="1110" y="42"/>
                      <a:pt x="781" y="0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3" name="Google Shape;18623;p42"/>
              <p:cNvSpPr/>
              <p:nvPr/>
            </p:nvSpPr>
            <p:spPr>
              <a:xfrm>
                <a:off x="4644950" y="557500"/>
                <a:ext cx="18500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18" extrusionOk="0">
                    <a:moveTo>
                      <a:pt x="370" y="1"/>
                    </a:moveTo>
                    <a:cubicBezTo>
                      <a:pt x="205" y="165"/>
                      <a:pt x="123" y="330"/>
                      <a:pt x="0" y="535"/>
                    </a:cubicBezTo>
                    <a:cubicBezTo>
                      <a:pt x="123" y="576"/>
                      <a:pt x="288" y="576"/>
                      <a:pt x="370" y="617"/>
                    </a:cubicBezTo>
                    <a:cubicBezTo>
                      <a:pt x="493" y="453"/>
                      <a:pt x="575" y="330"/>
                      <a:pt x="739" y="124"/>
                    </a:cubicBezTo>
                    <a:cubicBezTo>
                      <a:pt x="616" y="83"/>
                      <a:pt x="411" y="1"/>
                      <a:pt x="37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4" name="Google Shape;18624;p42"/>
              <p:cNvSpPr/>
              <p:nvPr/>
            </p:nvSpPr>
            <p:spPr>
              <a:xfrm>
                <a:off x="3242050" y="1418150"/>
                <a:ext cx="133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58" extrusionOk="0">
                    <a:moveTo>
                      <a:pt x="1" y="616"/>
                    </a:moveTo>
                    <a:cubicBezTo>
                      <a:pt x="165" y="616"/>
                      <a:pt x="329" y="616"/>
                      <a:pt x="453" y="657"/>
                    </a:cubicBezTo>
                    <a:cubicBezTo>
                      <a:pt x="453" y="452"/>
                      <a:pt x="535" y="247"/>
                      <a:pt x="535" y="0"/>
                    </a:cubicBezTo>
                    <a:lnTo>
                      <a:pt x="124" y="0"/>
                    </a:lnTo>
                    <a:cubicBezTo>
                      <a:pt x="124" y="206"/>
                      <a:pt x="42" y="411"/>
                      <a:pt x="1" y="61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5" name="Google Shape;18625;p42"/>
              <p:cNvSpPr/>
              <p:nvPr/>
            </p:nvSpPr>
            <p:spPr>
              <a:xfrm>
                <a:off x="4627475" y="1681050"/>
                <a:ext cx="246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946" extrusionOk="0">
                    <a:moveTo>
                      <a:pt x="453" y="1"/>
                    </a:moveTo>
                    <a:cubicBezTo>
                      <a:pt x="288" y="124"/>
                      <a:pt x="1" y="206"/>
                      <a:pt x="1" y="329"/>
                    </a:cubicBezTo>
                    <a:cubicBezTo>
                      <a:pt x="1" y="453"/>
                      <a:pt x="206" y="617"/>
                      <a:pt x="453" y="946"/>
                    </a:cubicBezTo>
                    <a:cubicBezTo>
                      <a:pt x="699" y="740"/>
                      <a:pt x="987" y="576"/>
                      <a:pt x="904" y="453"/>
                    </a:cubicBezTo>
                    <a:cubicBezTo>
                      <a:pt x="863" y="247"/>
                      <a:pt x="617" y="165"/>
                      <a:pt x="45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6" name="Google Shape;18626;p42"/>
              <p:cNvSpPr/>
              <p:nvPr/>
            </p:nvSpPr>
            <p:spPr>
              <a:xfrm>
                <a:off x="4847250" y="1165500"/>
                <a:ext cx="175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58" extrusionOk="0">
                    <a:moveTo>
                      <a:pt x="699" y="658"/>
                    </a:moveTo>
                    <a:cubicBezTo>
                      <a:pt x="658" y="411"/>
                      <a:pt x="535" y="165"/>
                      <a:pt x="494" y="0"/>
                    </a:cubicBezTo>
                    <a:cubicBezTo>
                      <a:pt x="1" y="288"/>
                      <a:pt x="42" y="493"/>
                      <a:pt x="699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7" name="Google Shape;18627;p42"/>
              <p:cNvSpPr/>
              <p:nvPr/>
            </p:nvSpPr>
            <p:spPr>
              <a:xfrm>
                <a:off x="2532400" y="891275"/>
                <a:ext cx="26725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18" extrusionOk="0">
                    <a:moveTo>
                      <a:pt x="1069" y="289"/>
                    </a:moveTo>
                    <a:cubicBezTo>
                      <a:pt x="617" y="165"/>
                      <a:pt x="288" y="83"/>
                      <a:pt x="1" y="1"/>
                    </a:cubicBezTo>
                    <a:cubicBezTo>
                      <a:pt x="206" y="494"/>
                      <a:pt x="452" y="617"/>
                      <a:pt x="1069" y="28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8" name="Google Shape;18628;p42"/>
              <p:cNvSpPr/>
              <p:nvPr/>
            </p:nvSpPr>
            <p:spPr>
              <a:xfrm>
                <a:off x="4691150" y="1073075"/>
                <a:ext cx="154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1" y="329"/>
                    </a:moveTo>
                    <a:cubicBezTo>
                      <a:pt x="1" y="452"/>
                      <a:pt x="165" y="534"/>
                      <a:pt x="206" y="616"/>
                    </a:cubicBezTo>
                    <a:cubicBezTo>
                      <a:pt x="370" y="534"/>
                      <a:pt x="535" y="493"/>
                      <a:pt x="576" y="411"/>
                    </a:cubicBezTo>
                    <a:cubicBezTo>
                      <a:pt x="617" y="288"/>
                      <a:pt x="453" y="165"/>
                      <a:pt x="370" y="0"/>
                    </a:cubicBezTo>
                    <a:cubicBezTo>
                      <a:pt x="165" y="206"/>
                      <a:pt x="1" y="247"/>
                      <a:pt x="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9" name="Google Shape;18629;p42"/>
              <p:cNvSpPr/>
              <p:nvPr/>
            </p:nvSpPr>
            <p:spPr>
              <a:xfrm>
                <a:off x="5722250" y="1422250"/>
                <a:ext cx="133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823" extrusionOk="0">
                    <a:moveTo>
                      <a:pt x="1" y="534"/>
                    </a:moveTo>
                    <a:cubicBezTo>
                      <a:pt x="1" y="617"/>
                      <a:pt x="124" y="658"/>
                      <a:pt x="330" y="822"/>
                    </a:cubicBezTo>
                    <a:cubicBezTo>
                      <a:pt x="412" y="493"/>
                      <a:pt x="453" y="247"/>
                      <a:pt x="535" y="42"/>
                    </a:cubicBezTo>
                    <a:cubicBezTo>
                      <a:pt x="453" y="42"/>
                      <a:pt x="371" y="0"/>
                      <a:pt x="330" y="0"/>
                    </a:cubicBezTo>
                    <a:cubicBezTo>
                      <a:pt x="206" y="206"/>
                      <a:pt x="124" y="329"/>
                      <a:pt x="1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0" name="Google Shape;18630;p42"/>
              <p:cNvSpPr/>
              <p:nvPr/>
            </p:nvSpPr>
            <p:spPr>
              <a:xfrm>
                <a:off x="3560425" y="937500"/>
                <a:ext cx="154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5" extrusionOk="0">
                    <a:moveTo>
                      <a:pt x="370" y="1"/>
                    </a:moveTo>
                    <a:cubicBezTo>
                      <a:pt x="247" y="83"/>
                      <a:pt x="165" y="124"/>
                      <a:pt x="1" y="124"/>
                    </a:cubicBezTo>
                    <a:lnTo>
                      <a:pt x="411" y="535"/>
                    </a:lnTo>
                    <a:cubicBezTo>
                      <a:pt x="411" y="535"/>
                      <a:pt x="617" y="494"/>
                      <a:pt x="617" y="411"/>
                    </a:cubicBezTo>
                    <a:cubicBezTo>
                      <a:pt x="576" y="288"/>
                      <a:pt x="452" y="124"/>
                      <a:pt x="37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1" name="Google Shape;18631;p42"/>
              <p:cNvSpPr/>
              <p:nvPr/>
            </p:nvSpPr>
            <p:spPr>
              <a:xfrm>
                <a:off x="3923975" y="978575"/>
                <a:ext cx="20575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00" extrusionOk="0">
                    <a:moveTo>
                      <a:pt x="1" y="576"/>
                    </a:moveTo>
                    <a:cubicBezTo>
                      <a:pt x="83" y="617"/>
                      <a:pt x="165" y="617"/>
                      <a:pt x="247" y="699"/>
                    </a:cubicBezTo>
                    <a:cubicBezTo>
                      <a:pt x="453" y="535"/>
                      <a:pt x="617" y="329"/>
                      <a:pt x="822" y="165"/>
                    </a:cubicBezTo>
                    <a:cubicBezTo>
                      <a:pt x="699" y="124"/>
                      <a:pt x="617" y="83"/>
                      <a:pt x="576" y="1"/>
                    </a:cubicBezTo>
                    <a:cubicBezTo>
                      <a:pt x="371" y="206"/>
                      <a:pt x="206" y="412"/>
                      <a:pt x="1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2" name="Google Shape;18632;p42"/>
              <p:cNvSpPr/>
              <p:nvPr/>
            </p:nvSpPr>
            <p:spPr>
              <a:xfrm>
                <a:off x="3797675" y="1655375"/>
                <a:ext cx="503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576" extrusionOk="0">
                    <a:moveTo>
                      <a:pt x="2013" y="1"/>
                    </a:moveTo>
                    <a:cubicBezTo>
                      <a:pt x="1438" y="165"/>
                      <a:pt x="822" y="329"/>
                      <a:pt x="0" y="535"/>
                    </a:cubicBezTo>
                    <a:cubicBezTo>
                      <a:pt x="1027" y="576"/>
                      <a:pt x="1602" y="370"/>
                      <a:pt x="2013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3" name="Google Shape;18633;p42"/>
              <p:cNvSpPr/>
              <p:nvPr/>
            </p:nvSpPr>
            <p:spPr>
              <a:xfrm>
                <a:off x="3847975" y="1654350"/>
                <a:ext cx="1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1" y="42"/>
                    </a:moveTo>
                    <a:lnTo>
                      <a:pt x="42" y="42"/>
                    </a:lnTo>
                    <a:lnTo>
                      <a:pt x="1" y="42"/>
                    </a:lnTo>
                    <a:cubicBezTo>
                      <a:pt x="42" y="1"/>
                      <a:pt x="1" y="1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4" name="Google Shape;18634;p42"/>
              <p:cNvSpPr/>
              <p:nvPr/>
            </p:nvSpPr>
            <p:spPr>
              <a:xfrm>
                <a:off x="3669300" y="1001175"/>
                <a:ext cx="164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8" extrusionOk="0">
                    <a:moveTo>
                      <a:pt x="329" y="658"/>
                    </a:moveTo>
                    <a:cubicBezTo>
                      <a:pt x="411" y="452"/>
                      <a:pt x="575" y="247"/>
                      <a:pt x="657" y="83"/>
                    </a:cubicBezTo>
                    <a:cubicBezTo>
                      <a:pt x="575" y="42"/>
                      <a:pt x="452" y="42"/>
                      <a:pt x="370" y="1"/>
                    </a:cubicBezTo>
                    <a:cubicBezTo>
                      <a:pt x="288" y="206"/>
                      <a:pt x="123" y="411"/>
                      <a:pt x="0" y="535"/>
                    </a:cubicBezTo>
                    <a:cubicBezTo>
                      <a:pt x="123" y="617"/>
                      <a:pt x="205" y="617"/>
                      <a:pt x="329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5" name="Google Shape;18635;p42"/>
              <p:cNvSpPr/>
              <p:nvPr/>
            </p:nvSpPr>
            <p:spPr>
              <a:xfrm>
                <a:off x="6077600" y="3812100"/>
                <a:ext cx="20575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81" extrusionOk="0">
                    <a:moveTo>
                      <a:pt x="370" y="739"/>
                    </a:moveTo>
                    <a:cubicBezTo>
                      <a:pt x="411" y="781"/>
                      <a:pt x="535" y="739"/>
                      <a:pt x="617" y="739"/>
                    </a:cubicBezTo>
                    <a:cubicBezTo>
                      <a:pt x="699" y="534"/>
                      <a:pt x="740" y="370"/>
                      <a:pt x="822" y="0"/>
                    </a:cubicBezTo>
                    <a:cubicBezTo>
                      <a:pt x="165" y="247"/>
                      <a:pt x="1" y="411"/>
                      <a:pt x="370" y="73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6" name="Google Shape;18636;p42"/>
              <p:cNvSpPr/>
              <p:nvPr/>
            </p:nvSpPr>
            <p:spPr>
              <a:xfrm>
                <a:off x="3674425" y="3496800"/>
                <a:ext cx="12350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8" extrusionOk="0">
                    <a:moveTo>
                      <a:pt x="493" y="945"/>
                    </a:moveTo>
                    <a:cubicBezTo>
                      <a:pt x="411" y="658"/>
                      <a:pt x="329" y="288"/>
                      <a:pt x="288" y="0"/>
                    </a:cubicBezTo>
                    <a:lnTo>
                      <a:pt x="0" y="0"/>
                    </a:lnTo>
                    <a:cubicBezTo>
                      <a:pt x="83" y="329"/>
                      <a:pt x="124" y="658"/>
                      <a:pt x="165" y="1027"/>
                    </a:cubicBezTo>
                    <a:cubicBezTo>
                      <a:pt x="329" y="1027"/>
                      <a:pt x="411" y="945"/>
                      <a:pt x="493" y="94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7" name="Google Shape;18637;p42"/>
              <p:cNvSpPr/>
              <p:nvPr/>
            </p:nvSpPr>
            <p:spPr>
              <a:xfrm>
                <a:off x="5198500" y="986800"/>
                <a:ext cx="185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58" extrusionOk="0">
                    <a:moveTo>
                      <a:pt x="740" y="658"/>
                    </a:moveTo>
                    <a:cubicBezTo>
                      <a:pt x="657" y="411"/>
                      <a:pt x="616" y="206"/>
                      <a:pt x="575" y="0"/>
                    </a:cubicBezTo>
                    <a:cubicBezTo>
                      <a:pt x="0" y="411"/>
                      <a:pt x="0" y="411"/>
                      <a:pt x="740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8" name="Google Shape;18638;p42"/>
              <p:cNvSpPr/>
              <p:nvPr/>
            </p:nvSpPr>
            <p:spPr>
              <a:xfrm>
                <a:off x="4816450" y="925175"/>
                <a:ext cx="2672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2" extrusionOk="0">
                    <a:moveTo>
                      <a:pt x="329" y="781"/>
                    </a:moveTo>
                    <a:cubicBezTo>
                      <a:pt x="617" y="576"/>
                      <a:pt x="822" y="411"/>
                      <a:pt x="1068" y="247"/>
                    </a:cubicBezTo>
                    <a:cubicBezTo>
                      <a:pt x="945" y="206"/>
                      <a:pt x="822" y="83"/>
                      <a:pt x="699" y="1"/>
                    </a:cubicBezTo>
                    <a:cubicBezTo>
                      <a:pt x="452" y="165"/>
                      <a:pt x="206" y="288"/>
                      <a:pt x="0" y="494"/>
                    </a:cubicBezTo>
                    <a:cubicBezTo>
                      <a:pt x="83" y="617"/>
                      <a:pt x="247" y="658"/>
                      <a:pt x="329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9" name="Google Shape;18639;p42"/>
              <p:cNvSpPr/>
              <p:nvPr/>
            </p:nvSpPr>
            <p:spPr>
              <a:xfrm>
                <a:off x="3994850" y="3163025"/>
                <a:ext cx="308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494" extrusionOk="0">
                    <a:moveTo>
                      <a:pt x="0" y="329"/>
                    </a:moveTo>
                    <a:cubicBezTo>
                      <a:pt x="617" y="493"/>
                      <a:pt x="863" y="247"/>
                      <a:pt x="1233" y="83"/>
                    </a:cubicBezTo>
                    <a:cubicBezTo>
                      <a:pt x="740" y="0"/>
                      <a:pt x="329" y="0"/>
                      <a:pt x="0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0" name="Google Shape;18640;p42"/>
              <p:cNvSpPr/>
              <p:nvPr/>
            </p:nvSpPr>
            <p:spPr>
              <a:xfrm>
                <a:off x="4025650" y="31650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1" name="Google Shape;18641;p42"/>
              <p:cNvSpPr/>
              <p:nvPr/>
            </p:nvSpPr>
            <p:spPr>
              <a:xfrm>
                <a:off x="2394775" y="4243425"/>
                <a:ext cx="2057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58" extrusionOk="0">
                    <a:moveTo>
                      <a:pt x="1" y="370"/>
                    </a:moveTo>
                    <a:cubicBezTo>
                      <a:pt x="206" y="576"/>
                      <a:pt x="453" y="658"/>
                      <a:pt x="781" y="453"/>
                    </a:cubicBezTo>
                    <a:cubicBezTo>
                      <a:pt x="822" y="412"/>
                      <a:pt x="822" y="247"/>
                      <a:pt x="781" y="247"/>
                    </a:cubicBezTo>
                    <a:cubicBezTo>
                      <a:pt x="412" y="1"/>
                      <a:pt x="206" y="124"/>
                      <a:pt x="1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2" name="Google Shape;18642;p42"/>
              <p:cNvSpPr/>
              <p:nvPr/>
            </p:nvSpPr>
            <p:spPr>
              <a:xfrm>
                <a:off x="3800750" y="1182950"/>
                <a:ext cx="15425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59" extrusionOk="0">
                    <a:moveTo>
                      <a:pt x="41" y="206"/>
                    </a:moveTo>
                    <a:cubicBezTo>
                      <a:pt x="0" y="247"/>
                      <a:pt x="82" y="412"/>
                      <a:pt x="165" y="494"/>
                    </a:cubicBezTo>
                    <a:lnTo>
                      <a:pt x="452" y="658"/>
                    </a:lnTo>
                    <a:cubicBezTo>
                      <a:pt x="493" y="576"/>
                      <a:pt x="616" y="453"/>
                      <a:pt x="616" y="288"/>
                    </a:cubicBezTo>
                    <a:cubicBezTo>
                      <a:pt x="616" y="206"/>
                      <a:pt x="452" y="83"/>
                      <a:pt x="411" y="1"/>
                    </a:cubicBezTo>
                    <a:cubicBezTo>
                      <a:pt x="247" y="42"/>
                      <a:pt x="82" y="124"/>
                      <a:pt x="4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3" name="Google Shape;18643;p42"/>
              <p:cNvSpPr/>
              <p:nvPr/>
            </p:nvSpPr>
            <p:spPr>
              <a:xfrm>
                <a:off x="3442325" y="1180900"/>
                <a:ext cx="216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658" extrusionOk="0">
                    <a:moveTo>
                      <a:pt x="658" y="1"/>
                    </a:moveTo>
                    <a:cubicBezTo>
                      <a:pt x="206" y="124"/>
                      <a:pt x="0" y="288"/>
                      <a:pt x="329" y="658"/>
                    </a:cubicBezTo>
                    <a:cubicBezTo>
                      <a:pt x="863" y="535"/>
                      <a:pt x="781" y="288"/>
                      <a:pt x="65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4" name="Google Shape;18644;p42"/>
              <p:cNvSpPr/>
              <p:nvPr/>
            </p:nvSpPr>
            <p:spPr>
              <a:xfrm>
                <a:off x="3433075" y="611950"/>
                <a:ext cx="123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17" extrusionOk="0">
                    <a:moveTo>
                      <a:pt x="1" y="41"/>
                    </a:moveTo>
                    <a:cubicBezTo>
                      <a:pt x="42" y="247"/>
                      <a:pt x="165" y="452"/>
                      <a:pt x="206" y="616"/>
                    </a:cubicBezTo>
                    <a:cubicBezTo>
                      <a:pt x="329" y="616"/>
                      <a:pt x="370" y="616"/>
                      <a:pt x="494" y="575"/>
                    </a:cubicBezTo>
                    <a:cubicBezTo>
                      <a:pt x="370" y="370"/>
                      <a:pt x="329" y="165"/>
                      <a:pt x="206" y="0"/>
                    </a:cubicBezTo>
                    <a:cubicBezTo>
                      <a:pt x="206" y="41"/>
                      <a:pt x="83" y="41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5" name="Google Shape;18645;p42"/>
              <p:cNvSpPr/>
              <p:nvPr/>
            </p:nvSpPr>
            <p:spPr>
              <a:xfrm>
                <a:off x="4550450" y="1891600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0"/>
                    </a:moveTo>
                    <a:cubicBezTo>
                      <a:pt x="1" y="0"/>
                      <a:pt x="1" y="41"/>
                      <a:pt x="1" y="0"/>
                    </a:cubicBezTo>
                    <a:cubicBezTo>
                      <a:pt x="1" y="41"/>
                      <a:pt x="1" y="41"/>
                      <a:pt x="1" y="0"/>
                    </a:cubicBezTo>
                    <a:cubicBezTo>
                      <a:pt x="1" y="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6" name="Google Shape;18646;p42"/>
              <p:cNvSpPr/>
              <p:nvPr/>
            </p:nvSpPr>
            <p:spPr>
              <a:xfrm>
                <a:off x="3977400" y="991925"/>
                <a:ext cx="226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494" extrusionOk="0">
                    <a:moveTo>
                      <a:pt x="0" y="288"/>
                    </a:moveTo>
                    <a:cubicBezTo>
                      <a:pt x="82" y="412"/>
                      <a:pt x="82" y="453"/>
                      <a:pt x="123" y="494"/>
                    </a:cubicBezTo>
                    <a:cubicBezTo>
                      <a:pt x="370" y="412"/>
                      <a:pt x="616" y="247"/>
                      <a:pt x="904" y="124"/>
                    </a:cubicBezTo>
                    <a:lnTo>
                      <a:pt x="739" y="1"/>
                    </a:lnTo>
                    <a:cubicBezTo>
                      <a:pt x="411" y="83"/>
                      <a:pt x="205" y="206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7" name="Google Shape;18647;p42"/>
              <p:cNvSpPr/>
              <p:nvPr/>
            </p:nvSpPr>
            <p:spPr>
              <a:xfrm>
                <a:off x="3509075" y="1363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8" name="Google Shape;18648;p42"/>
              <p:cNvSpPr/>
              <p:nvPr/>
            </p:nvSpPr>
            <p:spPr>
              <a:xfrm>
                <a:off x="3510100" y="1352400"/>
                <a:ext cx="2877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536" extrusionOk="0">
                    <a:moveTo>
                      <a:pt x="1151" y="206"/>
                    </a:moveTo>
                    <a:cubicBezTo>
                      <a:pt x="1110" y="165"/>
                      <a:pt x="1028" y="42"/>
                      <a:pt x="987" y="1"/>
                    </a:cubicBezTo>
                    <a:cubicBezTo>
                      <a:pt x="699" y="165"/>
                      <a:pt x="329" y="330"/>
                      <a:pt x="1" y="453"/>
                    </a:cubicBezTo>
                    <a:cubicBezTo>
                      <a:pt x="494" y="535"/>
                      <a:pt x="904" y="453"/>
                      <a:pt x="115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9" name="Google Shape;18649;p42"/>
              <p:cNvSpPr/>
              <p:nvPr/>
            </p:nvSpPr>
            <p:spPr>
              <a:xfrm>
                <a:off x="2708025" y="3866525"/>
                <a:ext cx="15425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63" extrusionOk="0">
                    <a:moveTo>
                      <a:pt x="329" y="0"/>
                    </a:moveTo>
                    <a:cubicBezTo>
                      <a:pt x="206" y="206"/>
                      <a:pt x="123" y="329"/>
                      <a:pt x="41" y="493"/>
                    </a:cubicBezTo>
                    <a:cubicBezTo>
                      <a:pt x="0" y="534"/>
                      <a:pt x="41" y="658"/>
                      <a:pt x="41" y="863"/>
                    </a:cubicBezTo>
                    <a:cubicBezTo>
                      <a:pt x="534" y="616"/>
                      <a:pt x="616" y="370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0" name="Google Shape;18650;p42"/>
              <p:cNvSpPr/>
              <p:nvPr/>
            </p:nvSpPr>
            <p:spPr>
              <a:xfrm>
                <a:off x="2731650" y="2928875"/>
                <a:ext cx="25700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52" extrusionOk="0">
                    <a:moveTo>
                      <a:pt x="0" y="247"/>
                    </a:moveTo>
                    <a:cubicBezTo>
                      <a:pt x="41" y="329"/>
                      <a:pt x="41" y="411"/>
                      <a:pt x="82" y="452"/>
                    </a:cubicBezTo>
                    <a:cubicBezTo>
                      <a:pt x="411" y="370"/>
                      <a:pt x="698" y="329"/>
                      <a:pt x="1027" y="205"/>
                    </a:cubicBezTo>
                    <a:cubicBezTo>
                      <a:pt x="945" y="164"/>
                      <a:pt x="904" y="41"/>
                      <a:pt x="904" y="0"/>
                    </a:cubicBezTo>
                    <a:cubicBezTo>
                      <a:pt x="534" y="41"/>
                      <a:pt x="247" y="164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1" name="Google Shape;18651;p42"/>
              <p:cNvSpPr/>
              <p:nvPr/>
            </p:nvSpPr>
            <p:spPr>
              <a:xfrm>
                <a:off x="3584050" y="1634850"/>
                <a:ext cx="174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35" extrusionOk="0">
                    <a:moveTo>
                      <a:pt x="329" y="0"/>
                    </a:moveTo>
                    <a:cubicBezTo>
                      <a:pt x="247" y="41"/>
                      <a:pt x="83" y="123"/>
                      <a:pt x="0" y="164"/>
                    </a:cubicBezTo>
                    <a:cubicBezTo>
                      <a:pt x="124" y="247"/>
                      <a:pt x="329" y="411"/>
                      <a:pt x="493" y="534"/>
                    </a:cubicBezTo>
                    <a:lnTo>
                      <a:pt x="699" y="411"/>
                    </a:lnTo>
                    <a:cubicBezTo>
                      <a:pt x="534" y="329"/>
                      <a:pt x="452" y="164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2" name="Google Shape;18652;p42"/>
              <p:cNvSpPr/>
              <p:nvPr/>
            </p:nvSpPr>
            <p:spPr>
              <a:xfrm>
                <a:off x="4030800" y="26053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3" name="Google Shape;18653;p42"/>
              <p:cNvSpPr/>
              <p:nvPr/>
            </p:nvSpPr>
            <p:spPr>
              <a:xfrm>
                <a:off x="4007175" y="2594050"/>
                <a:ext cx="26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12" extrusionOk="0">
                    <a:moveTo>
                      <a:pt x="0" y="206"/>
                    </a:moveTo>
                    <a:cubicBezTo>
                      <a:pt x="0" y="247"/>
                      <a:pt x="41" y="247"/>
                      <a:pt x="41" y="288"/>
                    </a:cubicBezTo>
                    <a:cubicBezTo>
                      <a:pt x="370" y="371"/>
                      <a:pt x="617" y="412"/>
                      <a:pt x="945" y="412"/>
                    </a:cubicBezTo>
                    <a:cubicBezTo>
                      <a:pt x="986" y="288"/>
                      <a:pt x="1027" y="206"/>
                      <a:pt x="1068" y="1"/>
                    </a:cubicBezTo>
                    <a:cubicBezTo>
                      <a:pt x="617" y="83"/>
                      <a:pt x="329" y="165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4" name="Google Shape;18654;p42"/>
              <p:cNvSpPr/>
              <p:nvPr/>
            </p:nvSpPr>
            <p:spPr>
              <a:xfrm>
                <a:off x="4345050" y="1850500"/>
                <a:ext cx="17500" cy="1545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18" extrusionOk="0">
                    <a:moveTo>
                      <a:pt x="165" y="42"/>
                    </a:moveTo>
                    <a:cubicBezTo>
                      <a:pt x="206" y="330"/>
                      <a:pt x="1" y="617"/>
                      <a:pt x="699" y="576"/>
                    </a:cubicBezTo>
                    <a:cubicBezTo>
                      <a:pt x="617" y="371"/>
                      <a:pt x="494" y="165"/>
                      <a:pt x="411" y="1"/>
                    </a:cubicBezTo>
                    <a:cubicBezTo>
                      <a:pt x="370" y="1"/>
                      <a:pt x="247" y="1"/>
                      <a:pt x="165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5" name="Google Shape;18655;p42"/>
              <p:cNvSpPr/>
              <p:nvPr/>
            </p:nvSpPr>
            <p:spPr>
              <a:xfrm>
                <a:off x="4362525" y="1864900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82" y="0"/>
                    </a:moveTo>
                    <a:lnTo>
                      <a:pt x="82" y="0"/>
                    </a:lnTo>
                    <a:lnTo>
                      <a:pt x="82" y="0"/>
                    </a:lnTo>
                    <a:cubicBezTo>
                      <a:pt x="0" y="0"/>
                      <a:pt x="0" y="0"/>
                      <a:pt x="8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6" name="Google Shape;18656;p42"/>
              <p:cNvSpPr/>
              <p:nvPr/>
            </p:nvSpPr>
            <p:spPr>
              <a:xfrm>
                <a:off x="4883200" y="1151125"/>
                <a:ext cx="16450" cy="174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99" extrusionOk="0">
                    <a:moveTo>
                      <a:pt x="247" y="0"/>
                    </a:moveTo>
                    <a:cubicBezTo>
                      <a:pt x="124" y="0"/>
                      <a:pt x="83" y="41"/>
                      <a:pt x="1" y="41"/>
                    </a:cubicBezTo>
                    <a:cubicBezTo>
                      <a:pt x="124" y="247"/>
                      <a:pt x="247" y="493"/>
                      <a:pt x="411" y="699"/>
                    </a:cubicBezTo>
                    <a:cubicBezTo>
                      <a:pt x="494" y="699"/>
                      <a:pt x="535" y="658"/>
                      <a:pt x="658" y="658"/>
                    </a:cubicBezTo>
                    <a:cubicBezTo>
                      <a:pt x="535" y="452"/>
                      <a:pt x="370" y="247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7" name="Google Shape;18657;p42"/>
              <p:cNvSpPr/>
              <p:nvPr/>
            </p:nvSpPr>
            <p:spPr>
              <a:xfrm>
                <a:off x="3802800" y="2492375"/>
                <a:ext cx="1850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946" extrusionOk="0">
                    <a:moveTo>
                      <a:pt x="206" y="1"/>
                    </a:moveTo>
                    <a:cubicBezTo>
                      <a:pt x="124" y="371"/>
                      <a:pt x="124" y="576"/>
                      <a:pt x="0" y="946"/>
                    </a:cubicBezTo>
                    <a:cubicBezTo>
                      <a:pt x="699" y="617"/>
                      <a:pt x="740" y="412"/>
                      <a:pt x="20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8" name="Google Shape;18658;p42"/>
              <p:cNvSpPr/>
              <p:nvPr/>
            </p:nvSpPr>
            <p:spPr>
              <a:xfrm>
                <a:off x="4700400" y="1268200"/>
                <a:ext cx="257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94" extrusionOk="0">
                    <a:moveTo>
                      <a:pt x="1027" y="493"/>
                    </a:moveTo>
                    <a:cubicBezTo>
                      <a:pt x="863" y="42"/>
                      <a:pt x="411" y="42"/>
                      <a:pt x="0" y="0"/>
                    </a:cubicBezTo>
                    <a:cubicBezTo>
                      <a:pt x="124" y="288"/>
                      <a:pt x="411" y="493"/>
                      <a:pt x="102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9" name="Google Shape;18659;p42"/>
              <p:cNvSpPr/>
              <p:nvPr/>
            </p:nvSpPr>
            <p:spPr>
              <a:xfrm>
                <a:off x="4699375" y="126615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41" y="82"/>
                    </a:moveTo>
                    <a:lnTo>
                      <a:pt x="41" y="82"/>
                    </a:lnTo>
                    <a:cubicBezTo>
                      <a:pt x="0" y="0"/>
                      <a:pt x="0" y="0"/>
                      <a:pt x="41" y="82"/>
                    </a:cubicBezTo>
                    <a:cubicBezTo>
                      <a:pt x="0" y="0"/>
                      <a:pt x="0" y="82"/>
                      <a:pt x="41" y="82"/>
                    </a:cubicBezTo>
                    <a:cubicBezTo>
                      <a:pt x="0" y="82"/>
                      <a:pt x="0" y="82"/>
                      <a:pt x="41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0" name="Google Shape;18660;p42"/>
              <p:cNvSpPr/>
              <p:nvPr/>
            </p:nvSpPr>
            <p:spPr>
              <a:xfrm>
                <a:off x="3909600" y="1136750"/>
                <a:ext cx="257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370" extrusionOk="0">
                    <a:moveTo>
                      <a:pt x="1" y="206"/>
                    </a:moveTo>
                    <a:cubicBezTo>
                      <a:pt x="329" y="247"/>
                      <a:pt x="617" y="329"/>
                      <a:pt x="987" y="370"/>
                    </a:cubicBezTo>
                    <a:cubicBezTo>
                      <a:pt x="987" y="329"/>
                      <a:pt x="1028" y="206"/>
                      <a:pt x="1028" y="164"/>
                    </a:cubicBezTo>
                    <a:lnTo>
                      <a:pt x="124" y="0"/>
                    </a:lnTo>
                    <a:cubicBezTo>
                      <a:pt x="42" y="123"/>
                      <a:pt x="1" y="164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1" name="Google Shape;18661;p42"/>
              <p:cNvSpPr/>
              <p:nvPr/>
            </p:nvSpPr>
            <p:spPr>
              <a:xfrm>
                <a:off x="4975625" y="1060750"/>
                <a:ext cx="175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370" extrusionOk="0">
                    <a:moveTo>
                      <a:pt x="1" y="206"/>
                    </a:moveTo>
                    <a:lnTo>
                      <a:pt x="1" y="329"/>
                    </a:lnTo>
                    <a:cubicBezTo>
                      <a:pt x="535" y="370"/>
                      <a:pt x="535" y="370"/>
                      <a:pt x="699" y="0"/>
                    </a:cubicBezTo>
                    <a:cubicBezTo>
                      <a:pt x="453" y="82"/>
                      <a:pt x="247" y="165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2" name="Google Shape;18662;p42"/>
              <p:cNvSpPr/>
              <p:nvPr/>
            </p:nvSpPr>
            <p:spPr>
              <a:xfrm>
                <a:off x="5556925" y="1162425"/>
                <a:ext cx="185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288" extrusionOk="0">
                    <a:moveTo>
                      <a:pt x="41" y="288"/>
                    </a:moveTo>
                    <a:cubicBezTo>
                      <a:pt x="247" y="247"/>
                      <a:pt x="452" y="206"/>
                      <a:pt x="739" y="164"/>
                    </a:cubicBezTo>
                    <a:cubicBezTo>
                      <a:pt x="0" y="0"/>
                      <a:pt x="0" y="0"/>
                      <a:pt x="4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3" name="Google Shape;18663;p42"/>
              <p:cNvSpPr/>
              <p:nvPr/>
            </p:nvSpPr>
            <p:spPr>
              <a:xfrm>
                <a:off x="2587850" y="38131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4" name="Google Shape;18664;p42"/>
              <p:cNvSpPr/>
              <p:nvPr/>
            </p:nvSpPr>
            <p:spPr>
              <a:xfrm>
                <a:off x="2582725" y="3814150"/>
                <a:ext cx="205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411" extrusionOk="0">
                    <a:moveTo>
                      <a:pt x="493" y="411"/>
                    </a:moveTo>
                    <a:cubicBezTo>
                      <a:pt x="617" y="411"/>
                      <a:pt x="699" y="329"/>
                      <a:pt x="822" y="329"/>
                    </a:cubicBezTo>
                    <a:lnTo>
                      <a:pt x="329" y="0"/>
                    </a:lnTo>
                    <a:lnTo>
                      <a:pt x="247" y="0"/>
                    </a:lnTo>
                    <a:cubicBezTo>
                      <a:pt x="124" y="165"/>
                      <a:pt x="0" y="370"/>
                      <a:pt x="493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5" name="Google Shape;18665;p42"/>
              <p:cNvSpPr/>
              <p:nvPr/>
            </p:nvSpPr>
            <p:spPr>
              <a:xfrm>
                <a:off x="3667225" y="1088475"/>
                <a:ext cx="164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535" extrusionOk="0">
                    <a:moveTo>
                      <a:pt x="371" y="0"/>
                    </a:moveTo>
                    <a:cubicBezTo>
                      <a:pt x="247" y="124"/>
                      <a:pt x="83" y="288"/>
                      <a:pt x="1" y="452"/>
                    </a:cubicBezTo>
                    <a:cubicBezTo>
                      <a:pt x="83" y="493"/>
                      <a:pt x="206" y="493"/>
                      <a:pt x="247" y="534"/>
                    </a:cubicBezTo>
                    <a:cubicBezTo>
                      <a:pt x="412" y="411"/>
                      <a:pt x="494" y="247"/>
                      <a:pt x="658" y="83"/>
                    </a:cubicBezTo>
                    <a:cubicBezTo>
                      <a:pt x="576" y="83"/>
                      <a:pt x="453" y="41"/>
                      <a:pt x="37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6" name="Google Shape;18666;p42"/>
              <p:cNvSpPr/>
              <p:nvPr/>
            </p:nvSpPr>
            <p:spPr>
              <a:xfrm>
                <a:off x="4093450" y="941600"/>
                <a:ext cx="164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53" extrusionOk="0">
                    <a:moveTo>
                      <a:pt x="0" y="247"/>
                    </a:moveTo>
                    <a:cubicBezTo>
                      <a:pt x="82" y="371"/>
                      <a:pt x="205" y="453"/>
                      <a:pt x="288" y="453"/>
                    </a:cubicBezTo>
                    <a:cubicBezTo>
                      <a:pt x="411" y="453"/>
                      <a:pt x="493" y="371"/>
                      <a:pt x="657" y="247"/>
                    </a:cubicBezTo>
                    <a:cubicBezTo>
                      <a:pt x="575" y="206"/>
                      <a:pt x="411" y="124"/>
                      <a:pt x="247" y="1"/>
                    </a:cubicBezTo>
                    <a:cubicBezTo>
                      <a:pt x="164" y="165"/>
                      <a:pt x="0" y="247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7" name="Google Shape;18667;p42"/>
              <p:cNvSpPr/>
              <p:nvPr/>
            </p:nvSpPr>
            <p:spPr>
              <a:xfrm>
                <a:off x="2203750" y="4114025"/>
                <a:ext cx="103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94" extrusionOk="0">
                    <a:moveTo>
                      <a:pt x="412" y="494"/>
                    </a:moveTo>
                    <a:lnTo>
                      <a:pt x="412" y="1"/>
                    </a:lnTo>
                    <a:lnTo>
                      <a:pt x="1" y="1"/>
                    </a:lnTo>
                    <a:cubicBezTo>
                      <a:pt x="1" y="165"/>
                      <a:pt x="42" y="288"/>
                      <a:pt x="83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8" name="Google Shape;18668;p42"/>
              <p:cNvSpPr/>
              <p:nvPr/>
            </p:nvSpPr>
            <p:spPr>
              <a:xfrm>
                <a:off x="4511425" y="1896725"/>
                <a:ext cx="144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12" extrusionOk="0">
                    <a:moveTo>
                      <a:pt x="576" y="165"/>
                    </a:moveTo>
                    <a:cubicBezTo>
                      <a:pt x="576" y="124"/>
                      <a:pt x="370" y="0"/>
                      <a:pt x="370" y="0"/>
                    </a:cubicBezTo>
                    <a:cubicBezTo>
                      <a:pt x="288" y="42"/>
                      <a:pt x="165" y="83"/>
                      <a:pt x="1" y="206"/>
                    </a:cubicBezTo>
                    <a:cubicBezTo>
                      <a:pt x="165" y="288"/>
                      <a:pt x="288" y="370"/>
                      <a:pt x="370" y="411"/>
                    </a:cubicBezTo>
                    <a:cubicBezTo>
                      <a:pt x="411" y="329"/>
                      <a:pt x="535" y="247"/>
                      <a:pt x="576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9" name="Google Shape;18669;p42"/>
              <p:cNvSpPr/>
              <p:nvPr/>
            </p:nvSpPr>
            <p:spPr>
              <a:xfrm>
                <a:off x="2793250" y="2780975"/>
                <a:ext cx="22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576" extrusionOk="0">
                    <a:moveTo>
                      <a:pt x="1" y="576"/>
                    </a:moveTo>
                    <a:cubicBezTo>
                      <a:pt x="288" y="535"/>
                      <a:pt x="617" y="493"/>
                      <a:pt x="905" y="370"/>
                    </a:cubicBezTo>
                    <a:cubicBezTo>
                      <a:pt x="329" y="1"/>
                      <a:pt x="329" y="1"/>
                      <a:pt x="1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0" name="Google Shape;18670;p42"/>
              <p:cNvSpPr/>
              <p:nvPr/>
            </p:nvSpPr>
            <p:spPr>
              <a:xfrm>
                <a:off x="5267300" y="1296950"/>
                <a:ext cx="8250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782" extrusionOk="0">
                    <a:moveTo>
                      <a:pt x="329" y="740"/>
                    </a:moveTo>
                    <a:lnTo>
                      <a:pt x="329" y="165"/>
                    </a:lnTo>
                    <a:cubicBezTo>
                      <a:pt x="329" y="124"/>
                      <a:pt x="165" y="124"/>
                      <a:pt x="1" y="1"/>
                    </a:cubicBezTo>
                    <a:cubicBezTo>
                      <a:pt x="83" y="329"/>
                      <a:pt x="124" y="535"/>
                      <a:pt x="165" y="781"/>
                    </a:cubicBezTo>
                    <a:cubicBezTo>
                      <a:pt x="165" y="740"/>
                      <a:pt x="288" y="740"/>
                      <a:pt x="329" y="7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1" name="Google Shape;18671;p42"/>
              <p:cNvSpPr/>
              <p:nvPr/>
            </p:nvSpPr>
            <p:spPr>
              <a:xfrm>
                <a:off x="3881875" y="1625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2" name="Google Shape;18672;p42"/>
              <p:cNvSpPr/>
              <p:nvPr/>
            </p:nvSpPr>
            <p:spPr>
              <a:xfrm>
                <a:off x="3854150" y="1620450"/>
                <a:ext cx="27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577" extrusionOk="0">
                    <a:moveTo>
                      <a:pt x="0" y="371"/>
                    </a:moveTo>
                    <a:cubicBezTo>
                      <a:pt x="534" y="576"/>
                      <a:pt x="822" y="535"/>
                      <a:pt x="1110" y="206"/>
                    </a:cubicBezTo>
                    <a:cubicBezTo>
                      <a:pt x="740" y="206"/>
                      <a:pt x="370" y="1"/>
                      <a:pt x="0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3" name="Google Shape;18673;p42"/>
              <p:cNvSpPr/>
              <p:nvPr/>
            </p:nvSpPr>
            <p:spPr>
              <a:xfrm>
                <a:off x="4017450" y="1597875"/>
                <a:ext cx="154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5" extrusionOk="0">
                    <a:moveTo>
                      <a:pt x="616" y="82"/>
                    </a:moveTo>
                    <a:cubicBezTo>
                      <a:pt x="534" y="41"/>
                      <a:pt x="411" y="0"/>
                      <a:pt x="329" y="0"/>
                    </a:cubicBezTo>
                    <a:cubicBezTo>
                      <a:pt x="206" y="123"/>
                      <a:pt x="123" y="370"/>
                      <a:pt x="0" y="493"/>
                    </a:cubicBezTo>
                    <a:cubicBezTo>
                      <a:pt x="41" y="493"/>
                      <a:pt x="164" y="534"/>
                      <a:pt x="206" y="534"/>
                    </a:cubicBezTo>
                    <a:cubicBezTo>
                      <a:pt x="370" y="411"/>
                      <a:pt x="452" y="247"/>
                      <a:pt x="616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4" name="Google Shape;18674;p42"/>
              <p:cNvSpPr/>
              <p:nvPr/>
            </p:nvSpPr>
            <p:spPr>
              <a:xfrm>
                <a:off x="4237225" y="1557825"/>
                <a:ext cx="2570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45" extrusionOk="0">
                    <a:moveTo>
                      <a:pt x="1027" y="0"/>
                    </a:moveTo>
                    <a:cubicBezTo>
                      <a:pt x="658" y="123"/>
                      <a:pt x="288" y="247"/>
                      <a:pt x="0" y="370"/>
                    </a:cubicBezTo>
                    <a:lnTo>
                      <a:pt x="0" y="945"/>
                    </a:lnTo>
                    <a:cubicBezTo>
                      <a:pt x="493" y="739"/>
                      <a:pt x="986" y="452"/>
                      <a:pt x="102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5" name="Google Shape;18675;p42"/>
              <p:cNvSpPr/>
              <p:nvPr/>
            </p:nvSpPr>
            <p:spPr>
              <a:xfrm>
                <a:off x="4262900" y="15578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cubicBezTo>
                      <a:pt x="0" y="0"/>
                      <a:pt x="41" y="0"/>
                      <a:pt x="0" y="0"/>
                    </a:cubicBezTo>
                    <a:cubicBezTo>
                      <a:pt x="41" y="0"/>
                      <a:pt x="41" y="0"/>
                      <a:pt x="0" y="0"/>
                    </a:cubicBezTo>
                    <a:cubicBezTo>
                      <a:pt x="41" y="0"/>
                      <a:pt x="41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6" name="Google Shape;18676;p42"/>
              <p:cNvSpPr/>
              <p:nvPr/>
            </p:nvSpPr>
            <p:spPr>
              <a:xfrm>
                <a:off x="4237225" y="15670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7" name="Google Shape;18677;p42"/>
              <p:cNvSpPr/>
              <p:nvPr/>
            </p:nvSpPr>
            <p:spPr>
              <a:xfrm>
                <a:off x="2665900" y="737225"/>
                <a:ext cx="14425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577" h="577" extrusionOk="0">
                    <a:moveTo>
                      <a:pt x="576" y="124"/>
                    </a:moveTo>
                    <a:cubicBezTo>
                      <a:pt x="453" y="83"/>
                      <a:pt x="288" y="83"/>
                      <a:pt x="206" y="1"/>
                    </a:cubicBezTo>
                    <a:cubicBezTo>
                      <a:pt x="165" y="165"/>
                      <a:pt x="42" y="330"/>
                      <a:pt x="1" y="453"/>
                    </a:cubicBezTo>
                    <a:cubicBezTo>
                      <a:pt x="1" y="453"/>
                      <a:pt x="206" y="535"/>
                      <a:pt x="288" y="576"/>
                    </a:cubicBezTo>
                    <a:cubicBezTo>
                      <a:pt x="412" y="412"/>
                      <a:pt x="494" y="289"/>
                      <a:pt x="576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8" name="Google Shape;18678;p42"/>
              <p:cNvSpPr/>
              <p:nvPr/>
            </p:nvSpPr>
            <p:spPr>
              <a:xfrm>
                <a:off x="3919875" y="483575"/>
                <a:ext cx="195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494" extrusionOk="0">
                    <a:moveTo>
                      <a:pt x="247" y="493"/>
                    </a:moveTo>
                    <a:cubicBezTo>
                      <a:pt x="411" y="452"/>
                      <a:pt x="617" y="411"/>
                      <a:pt x="740" y="288"/>
                    </a:cubicBezTo>
                    <a:cubicBezTo>
                      <a:pt x="781" y="247"/>
                      <a:pt x="617" y="164"/>
                      <a:pt x="452" y="0"/>
                    </a:cubicBezTo>
                    <a:cubicBezTo>
                      <a:pt x="247" y="82"/>
                      <a:pt x="42" y="164"/>
                      <a:pt x="42" y="247"/>
                    </a:cubicBezTo>
                    <a:cubicBezTo>
                      <a:pt x="1" y="288"/>
                      <a:pt x="165" y="411"/>
                      <a:pt x="247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9" name="Google Shape;18679;p42"/>
              <p:cNvSpPr/>
              <p:nvPr/>
            </p:nvSpPr>
            <p:spPr>
              <a:xfrm>
                <a:off x="4971525" y="174267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42"/>
                    </a:moveTo>
                    <a:cubicBezTo>
                      <a:pt x="42" y="42"/>
                      <a:pt x="42" y="0"/>
                      <a:pt x="42" y="42"/>
                    </a:cubicBezTo>
                    <a:cubicBezTo>
                      <a:pt x="0" y="0"/>
                      <a:pt x="0" y="0"/>
                      <a:pt x="42" y="42"/>
                    </a:cubicBezTo>
                    <a:cubicBezTo>
                      <a:pt x="0" y="42"/>
                      <a:pt x="42" y="42"/>
                      <a:pt x="4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0" name="Google Shape;18680;p42"/>
              <p:cNvSpPr/>
              <p:nvPr/>
            </p:nvSpPr>
            <p:spPr>
              <a:xfrm>
                <a:off x="4939675" y="1743700"/>
                <a:ext cx="3187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617" extrusionOk="0">
                    <a:moveTo>
                      <a:pt x="1274" y="1"/>
                    </a:moveTo>
                    <a:cubicBezTo>
                      <a:pt x="905" y="1"/>
                      <a:pt x="535" y="83"/>
                      <a:pt x="1" y="83"/>
                    </a:cubicBezTo>
                    <a:cubicBezTo>
                      <a:pt x="740" y="617"/>
                      <a:pt x="1028" y="206"/>
                      <a:pt x="127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1" name="Google Shape;18681;p42"/>
              <p:cNvSpPr/>
              <p:nvPr/>
            </p:nvSpPr>
            <p:spPr>
              <a:xfrm>
                <a:off x="5029025" y="3420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2" name="Google Shape;18682;p42"/>
              <p:cNvSpPr/>
              <p:nvPr/>
            </p:nvSpPr>
            <p:spPr>
              <a:xfrm>
                <a:off x="2909300" y="582150"/>
                <a:ext cx="185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53" extrusionOk="0">
                    <a:moveTo>
                      <a:pt x="740" y="124"/>
                    </a:moveTo>
                    <a:lnTo>
                      <a:pt x="617" y="1"/>
                    </a:lnTo>
                    <a:cubicBezTo>
                      <a:pt x="494" y="42"/>
                      <a:pt x="329" y="1"/>
                      <a:pt x="206" y="124"/>
                    </a:cubicBezTo>
                    <a:cubicBezTo>
                      <a:pt x="124" y="165"/>
                      <a:pt x="83" y="330"/>
                      <a:pt x="1" y="412"/>
                    </a:cubicBezTo>
                    <a:cubicBezTo>
                      <a:pt x="42" y="412"/>
                      <a:pt x="124" y="453"/>
                      <a:pt x="165" y="453"/>
                    </a:cubicBezTo>
                    <a:cubicBezTo>
                      <a:pt x="329" y="330"/>
                      <a:pt x="535" y="206"/>
                      <a:pt x="74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3" name="Google Shape;18683;p42"/>
              <p:cNvSpPr/>
              <p:nvPr/>
            </p:nvSpPr>
            <p:spPr>
              <a:xfrm>
                <a:off x="4920175" y="1409925"/>
                <a:ext cx="154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06" extrusionOk="0">
                    <a:moveTo>
                      <a:pt x="617" y="0"/>
                    </a:moveTo>
                    <a:lnTo>
                      <a:pt x="0" y="0"/>
                    </a:lnTo>
                    <a:lnTo>
                      <a:pt x="0" y="165"/>
                    </a:lnTo>
                    <a:cubicBezTo>
                      <a:pt x="206" y="165"/>
                      <a:pt x="411" y="206"/>
                      <a:pt x="617" y="206"/>
                    </a:cubicBezTo>
                    <a:cubicBezTo>
                      <a:pt x="576" y="165"/>
                      <a:pt x="576" y="124"/>
                      <a:pt x="61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4" name="Google Shape;18684;p42"/>
              <p:cNvSpPr/>
              <p:nvPr/>
            </p:nvSpPr>
            <p:spPr>
              <a:xfrm>
                <a:off x="3871600" y="3442375"/>
                <a:ext cx="175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76" extrusionOk="0">
                    <a:moveTo>
                      <a:pt x="1" y="41"/>
                    </a:moveTo>
                    <a:cubicBezTo>
                      <a:pt x="1" y="164"/>
                      <a:pt x="1" y="247"/>
                      <a:pt x="42" y="370"/>
                    </a:cubicBezTo>
                    <a:cubicBezTo>
                      <a:pt x="124" y="452"/>
                      <a:pt x="329" y="452"/>
                      <a:pt x="699" y="575"/>
                    </a:cubicBezTo>
                    <a:cubicBezTo>
                      <a:pt x="453" y="247"/>
                      <a:pt x="329" y="123"/>
                      <a:pt x="247" y="0"/>
                    </a:cubicBezTo>
                    <a:cubicBezTo>
                      <a:pt x="206" y="0"/>
                      <a:pt x="83" y="41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5" name="Google Shape;18685;p42"/>
              <p:cNvSpPr/>
              <p:nvPr/>
            </p:nvSpPr>
            <p:spPr>
              <a:xfrm>
                <a:off x="3954800" y="3312975"/>
                <a:ext cx="154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11" extrusionOk="0">
                    <a:moveTo>
                      <a:pt x="616" y="164"/>
                    </a:moveTo>
                    <a:cubicBezTo>
                      <a:pt x="616" y="164"/>
                      <a:pt x="452" y="41"/>
                      <a:pt x="411" y="0"/>
                    </a:cubicBezTo>
                    <a:cubicBezTo>
                      <a:pt x="247" y="82"/>
                      <a:pt x="165" y="164"/>
                      <a:pt x="0" y="247"/>
                    </a:cubicBezTo>
                    <a:cubicBezTo>
                      <a:pt x="41" y="288"/>
                      <a:pt x="165" y="370"/>
                      <a:pt x="206" y="411"/>
                    </a:cubicBezTo>
                    <a:cubicBezTo>
                      <a:pt x="370" y="288"/>
                      <a:pt x="493" y="247"/>
                      <a:pt x="616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6" name="Google Shape;18686;p42"/>
              <p:cNvSpPr/>
              <p:nvPr/>
            </p:nvSpPr>
            <p:spPr>
              <a:xfrm>
                <a:off x="1921325" y="4147925"/>
                <a:ext cx="123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58" extrusionOk="0">
                    <a:moveTo>
                      <a:pt x="288" y="82"/>
                    </a:moveTo>
                    <a:cubicBezTo>
                      <a:pt x="206" y="329"/>
                      <a:pt x="1" y="658"/>
                      <a:pt x="494" y="575"/>
                    </a:cubicBezTo>
                    <a:lnTo>
                      <a:pt x="494" y="0"/>
                    </a:lnTo>
                    <a:cubicBezTo>
                      <a:pt x="453" y="41"/>
                      <a:pt x="412" y="82"/>
                      <a:pt x="288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7" name="Google Shape;18687;p42"/>
              <p:cNvSpPr/>
              <p:nvPr/>
            </p:nvSpPr>
            <p:spPr>
              <a:xfrm>
                <a:off x="3974300" y="3130150"/>
                <a:ext cx="164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535" extrusionOk="0">
                    <a:moveTo>
                      <a:pt x="658" y="124"/>
                    </a:moveTo>
                    <a:cubicBezTo>
                      <a:pt x="617" y="83"/>
                      <a:pt x="494" y="83"/>
                      <a:pt x="453" y="1"/>
                    </a:cubicBezTo>
                    <a:cubicBezTo>
                      <a:pt x="288" y="165"/>
                      <a:pt x="124" y="288"/>
                      <a:pt x="1" y="412"/>
                    </a:cubicBezTo>
                    <a:cubicBezTo>
                      <a:pt x="42" y="494"/>
                      <a:pt x="124" y="494"/>
                      <a:pt x="206" y="535"/>
                    </a:cubicBezTo>
                    <a:cubicBezTo>
                      <a:pt x="329" y="371"/>
                      <a:pt x="494" y="206"/>
                      <a:pt x="658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8" name="Google Shape;18688;p42"/>
              <p:cNvSpPr/>
              <p:nvPr/>
            </p:nvSpPr>
            <p:spPr>
              <a:xfrm>
                <a:off x="3909600" y="1663600"/>
                <a:ext cx="2057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823" h="494" extrusionOk="0">
                    <a:moveTo>
                      <a:pt x="1" y="493"/>
                    </a:moveTo>
                    <a:cubicBezTo>
                      <a:pt x="247" y="329"/>
                      <a:pt x="576" y="247"/>
                      <a:pt x="822" y="82"/>
                    </a:cubicBezTo>
                    <a:cubicBezTo>
                      <a:pt x="165" y="0"/>
                      <a:pt x="42" y="206"/>
                      <a:pt x="1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9" name="Google Shape;18689;p42"/>
              <p:cNvSpPr/>
              <p:nvPr/>
            </p:nvSpPr>
            <p:spPr>
              <a:xfrm>
                <a:off x="3909600" y="1675925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ubicBezTo>
                      <a:pt x="1" y="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0" name="Google Shape;18690;p42"/>
              <p:cNvSpPr/>
              <p:nvPr/>
            </p:nvSpPr>
            <p:spPr>
              <a:xfrm>
                <a:off x="3294425" y="1329825"/>
                <a:ext cx="1955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329" extrusionOk="0">
                    <a:moveTo>
                      <a:pt x="576" y="329"/>
                    </a:moveTo>
                    <a:cubicBezTo>
                      <a:pt x="617" y="329"/>
                      <a:pt x="740" y="247"/>
                      <a:pt x="781" y="206"/>
                    </a:cubicBezTo>
                    <a:cubicBezTo>
                      <a:pt x="617" y="123"/>
                      <a:pt x="535" y="41"/>
                      <a:pt x="371" y="0"/>
                    </a:cubicBezTo>
                    <a:cubicBezTo>
                      <a:pt x="329" y="0"/>
                      <a:pt x="206" y="82"/>
                      <a:pt x="1" y="206"/>
                    </a:cubicBezTo>
                    <a:cubicBezTo>
                      <a:pt x="329" y="247"/>
                      <a:pt x="494" y="288"/>
                      <a:pt x="576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1" name="Google Shape;18691;p42"/>
              <p:cNvSpPr/>
              <p:nvPr/>
            </p:nvSpPr>
            <p:spPr>
              <a:xfrm>
                <a:off x="1578325" y="4948975"/>
                <a:ext cx="1027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76" extrusionOk="0">
                    <a:moveTo>
                      <a:pt x="370" y="371"/>
                    </a:moveTo>
                    <a:cubicBezTo>
                      <a:pt x="411" y="288"/>
                      <a:pt x="411" y="124"/>
                      <a:pt x="370" y="83"/>
                    </a:cubicBezTo>
                    <a:cubicBezTo>
                      <a:pt x="329" y="1"/>
                      <a:pt x="206" y="83"/>
                      <a:pt x="123" y="83"/>
                    </a:cubicBezTo>
                    <a:cubicBezTo>
                      <a:pt x="41" y="247"/>
                      <a:pt x="41" y="371"/>
                      <a:pt x="0" y="576"/>
                    </a:cubicBezTo>
                    <a:cubicBezTo>
                      <a:pt x="206" y="494"/>
                      <a:pt x="329" y="453"/>
                      <a:pt x="370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2" name="Google Shape;18692;p42"/>
              <p:cNvSpPr/>
              <p:nvPr/>
            </p:nvSpPr>
            <p:spPr>
              <a:xfrm>
                <a:off x="3224600" y="2425625"/>
                <a:ext cx="113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6" extrusionOk="0">
                    <a:moveTo>
                      <a:pt x="0" y="535"/>
                    </a:moveTo>
                    <a:cubicBezTo>
                      <a:pt x="83" y="535"/>
                      <a:pt x="206" y="576"/>
                      <a:pt x="247" y="576"/>
                    </a:cubicBezTo>
                    <a:cubicBezTo>
                      <a:pt x="288" y="412"/>
                      <a:pt x="411" y="206"/>
                      <a:pt x="452" y="42"/>
                    </a:cubicBezTo>
                    <a:cubicBezTo>
                      <a:pt x="329" y="42"/>
                      <a:pt x="247" y="1"/>
                      <a:pt x="83" y="1"/>
                    </a:cubicBezTo>
                    <a:cubicBezTo>
                      <a:pt x="124" y="206"/>
                      <a:pt x="83" y="371"/>
                      <a:pt x="0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3" name="Google Shape;18693;p42"/>
              <p:cNvSpPr/>
              <p:nvPr/>
            </p:nvSpPr>
            <p:spPr>
              <a:xfrm>
                <a:off x="2512875" y="2339375"/>
                <a:ext cx="134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5" extrusionOk="0">
                    <a:moveTo>
                      <a:pt x="247" y="534"/>
                    </a:moveTo>
                    <a:cubicBezTo>
                      <a:pt x="371" y="493"/>
                      <a:pt x="535" y="411"/>
                      <a:pt x="535" y="370"/>
                    </a:cubicBezTo>
                    <a:cubicBezTo>
                      <a:pt x="535" y="288"/>
                      <a:pt x="412" y="164"/>
                      <a:pt x="330" y="0"/>
                    </a:cubicBezTo>
                    <a:cubicBezTo>
                      <a:pt x="165" y="123"/>
                      <a:pt x="1" y="205"/>
                      <a:pt x="1" y="288"/>
                    </a:cubicBezTo>
                    <a:cubicBezTo>
                      <a:pt x="42" y="370"/>
                      <a:pt x="165" y="411"/>
                      <a:pt x="247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4" name="Google Shape;18694;p42"/>
              <p:cNvSpPr/>
              <p:nvPr/>
            </p:nvSpPr>
            <p:spPr>
              <a:xfrm>
                <a:off x="2579650" y="2175050"/>
                <a:ext cx="164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94" extrusionOk="0">
                    <a:moveTo>
                      <a:pt x="0" y="288"/>
                    </a:moveTo>
                    <a:cubicBezTo>
                      <a:pt x="41" y="329"/>
                      <a:pt x="165" y="370"/>
                      <a:pt x="206" y="493"/>
                    </a:cubicBezTo>
                    <a:cubicBezTo>
                      <a:pt x="370" y="370"/>
                      <a:pt x="534" y="206"/>
                      <a:pt x="657" y="123"/>
                    </a:cubicBezTo>
                    <a:cubicBezTo>
                      <a:pt x="616" y="82"/>
                      <a:pt x="575" y="0"/>
                      <a:pt x="534" y="0"/>
                    </a:cubicBezTo>
                    <a:cubicBezTo>
                      <a:pt x="370" y="82"/>
                      <a:pt x="206" y="165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5" name="Google Shape;18695;p42"/>
              <p:cNvSpPr/>
              <p:nvPr/>
            </p:nvSpPr>
            <p:spPr>
              <a:xfrm>
                <a:off x="3965075" y="1071025"/>
                <a:ext cx="215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411" extrusionOk="0">
                    <a:moveTo>
                      <a:pt x="781" y="0"/>
                    </a:moveTo>
                    <a:cubicBezTo>
                      <a:pt x="493" y="82"/>
                      <a:pt x="247" y="164"/>
                      <a:pt x="0" y="205"/>
                    </a:cubicBezTo>
                    <a:lnTo>
                      <a:pt x="205" y="411"/>
                    </a:lnTo>
                    <a:cubicBezTo>
                      <a:pt x="411" y="329"/>
                      <a:pt x="657" y="288"/>
                      <a:pt x="863" y="164"/>
                    </a:cubicBezTo>
                    <a:cubicBezTo>
                      <a:pt x="822" y="164"/>
                      <a:pt x="822" y="123"/>
                      <a:pt x="78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6" name="Google Shape;18696;p42"/>
              <p:cNvSpPr/>
              <p:nvPr/>
            </p:nvSpPr>
            <p:spPr>
              <a:xfrm>
                <a:off x="5668850" y="1360625"/>
                <a:ext cx="7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617" extrusionOk="0">
                    <a:moveTo>
                      <a:pt x="288" y="1"/>
                    </a:moveTo>
                    <a:lnTo>
                      <a:pt x="83" y="1"/>
                    </a:lnTo>
                    <a:cubicBezTo>
                      <a:pt x="42" y="206"/>
                      <a:pt x="1" y="411"/>
                      <a:pt x="1" y="617"/>
                    </a:cubicBezTo>
                    <a:lnTo>
                      <a:pt x="206" y="617"/>
                    </a:lnTo>
                    <a:cubicBezTo>
                      <a:pt x="206" y="411"/>
                      <a:pt x="247" y="206"/>
                      <a:pt x="28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7" name="Google Shape;18697;p42"/>
              <p:cNvSpPr/>
              <p:nvPr/>
            </p:nvSpPr>
            <p:spPr>
              <a:xfrm>
                <a:off x="3189675" y="623250"/>
                <a:ext cx="175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329" extrusionOk="0">
                    <a:moveTo>
                      <a:pt x="1" y="205"/>
                    </a:moveTo>
                    <a:cubicBezTo>
                      <a:pt x="206" y="247"/>
                      <a:pt x="411" y="329"/>
                      <a:pt x="617" y="329"/>
                    </a:cubicBezTo>
                    <a:cubicBezTo>
                      <a:pt x="658" y="205"/>
                      <a:pt x="658" y="164"/>
                      <a:pt x="699" y="41"/>
                    </a:cubicBezTo>
                    <a:cubicBezTo>
                      <a:pt x="494" y="41"/>
                      <a:pt x="288" y="0"/>
                      <a:pt x="42" y="0"/>
                    </a:cubicBezTo>
                    <a:cubicBezTo>
                      <a:pt x="42" y="41"/>
                      <a:pt x="42" y="164"/>
                      <a:pt x="1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8" name="Google Shape;18698;p42"/>
              <p:cNvSpPr/>
              <p:nvPr/>
            </p:nvSpPr>
            <p:spPr>
              <a:xfrm>
                <a:off x="4282400" y="17098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ubicBezTo>
                      <a:pt x="4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9" name="Google Shape;18699;p42"/>
              <p:cNvSpPr/>
              <p:nvPr/>
            </p:nvSpPr>
            <p:spPr>
              <a:xfrm>
                <a:off x="4262900" y="1687225"/>
                <a:ext cx="195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904" extrusionOk="0">
                    <a:moveTo>
                      <a:pt x="781" y="904"/>
                    </a:moveTo>
                    <a:cubicBezTo>
                      <a:pt x="616" y="616"/>
                      <a:pt x="452" y="411"/>
                      <a:pt x="206" y="0"/>
                    </a:cubicBezTo>
                    <a:cubicBezTo>
                      <a:pt x="0" y="575"/>
                      <a:pt x="288" y="740"/>
                      <a:pt x="781" y="90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0" name="Google Shape;18700;p42"/>
              <p:cNvSpPr/>
              <p:nvPr/>
            </p:nvSpPr>
            <p:spPr>
              <a:xfrm>
                <a:off x="1922350" y="4248575"/>
                <a:ext cx="113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6" extrusionOk="0">
                    <a:moveTo>
                      <a:pt x="412" y="0"/>
                    </a:moveTo>
                    <a:cubicBezTo>
                      <a:pt x="289" y="41"/>
                      <a:pt x="165" y="82"/>
                      <a:pt x="42" y="164"/>
                    </a:cubicBezTo>
                    <a:cubicBezTo>
                      <a:pt x="1" y="206"/>
                      <a:pt x="1" y="370"/>
                      <a:pt x="1" y="575"/>
                    </a:cubicBezTo>
                    <a:cubicBezTo>
                      <a:pt x="165" y="452"/>
                      <a:pt x="289" y="411"/>
                      <a:pt x="412" y="329"/>
                    </a:cubicBezTo>
                    <a:cubicBezTo>
                      <a:pt x="453" y="247"/>
                      <a:pt x="412" y="123"/>
                      <a:pt x="41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1" name="Google Shape;18701;p42"/>
              <p:cNvSpPr/>
              <p:nvPr/>
            </p:nvSpPr>
            <p:spPr>
              <a:xfrm>
                <a:off x="3776100" y="1802250"/>
                <a:ext cx="113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35" extrusionOk="0">
                    <a:moveTo>
                      <a:pt x="452" y="41"/>
                    </a:moveTo>
                    <a:cubicBezTo>
                      <a:pt x="370" y="41"/>
                      <a:pt x="247" y="0"/>
                      <a:pt x="165" y="0"/>
                    </a:cubicBezTo>
                    <a:cubicBezTo>
                      <a:pt x="124" y="123"/>
                      <a:pt x="41" y="288"/>
                      <a:pt x="0" y="493"/>
                    </a:cubicBezTo>
                    <a:cubicBezTo>
                      <a:pt x="41" y="493"/>
                      <a:pt x="165" y="534"/>
                      <a:pt x="206" y="534"/>
                    </a:cubicBezTo>
                    <a:cubicBezTo>
                      <a:pt x="329" y="329"/>
                      <a:pt x="411" y="206"/>
                      <a:pt x="452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2" name="Google Shape;18702;p42"/>
              <p:cNvSpPr/>
              <p:nvPr/>
            </p:nvSpPr>
            <p:spPr>
              <a:xfrm>
                <a:off x="1605025" y="4953100"/>
                <a:ext cx="123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617" extrusionOk="0">
                    <a:moveTo>
                      <a:pt x="329" y="616"/>
                    </a:moveTo>
                    <a:cubicBezTo>
                      <a:pt x="329" y="616"/>
                      <a:pt x="411" y="575"/>
                      <a:pt x="493" y="534"/>
                    </a:cubicBezTo>
                    <a:cubicBezTo>
                      <a:pt x="411" y="370"/>
                      <a:pt x="370" y="164"/>
                      <a:pt x="288" y="0"/>
                    </a:cubicBezTo>
                    <a:cubicBezTo>
                      <a:pt x="165" y="82"/>
                      <a:pt x="124" y="164"/>
                      <a:pt x="0" y="206"/>
                    </a:cubicBezTo>
                    <a:cubicBezTo>
                      <a:pt x="165" y="370"/>
                      <a:pt x="288" y="534"/>
                      <a:pt x="329" y="61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3" name="Google Shape;18703;p42"/>
              <p:cNvSpPr/>
              <p:nvPr/>
            </p:nvSpPr>
            <p:spPr>
              <a:xfrm>
                <a:off x="3174275" y="1229175"/>
                <a:ext cx="195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576" extrusionOk="0">
                    <a:moveTo>
                      <a:pt x="576" y="0"/>
                    </a:moveTo>
                    <a:cubicBezTo>
                      <a:pt x="288" y="206"/>
                      <a:pt x="124" y="329"/>
                      <a:pt x="0" y="452"/>
                    </a:cubicBezTo>
                    <a:cubicBezTo>
                      <a:pt x="617" y="575"/>
                      <a:pt x="781" y="411"/>
                      <a:pt x="57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4" name="Google Shape;18704;p42"/>
              <p:cNvSpPr/>
              <p:nvPr/>
            </p:nvSpPr>
            <p:spPr>
              <a:xfrm>
                <a:off x="3686750" y="1849475"/>
                <a:ext cx="15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53" extrusionOk="0">
                    <a:moveTo>
                      <a:pt x="41" y="206"/>
                    </a:moveTo>
                    <a:cubicBezTo>
                      <a:pt x="124" y="288"/>
                      <a:pt x="247" y="371"/>
                      <a:pt x="329" y="453"/>
                    </a:cubicBezTo>
                    <a:cubicBezTo>
                      <a:pt x="329" y="453"/>
                      <a:pt x="617" y="371"/>
                      <a:pt x="617" y="288"/>
                    </a:cubicBezTo>
                    <a:cubicBezTo>
                      <a:pt x="534" y="206"/>
                      <a:pt x="452" y="165"/>
                      <a:pt x="288" y="1"/>
                    </a:cubicBezTo>
                    <a:cubicBezTo>
                      <a:pt x="124" y="83"/>
                      <a:pt x="0" y="206"/>
                      <a:pt x="4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5" name="Google Shape;18705;p42"/>
              <p:cNvSpPr/>
              <p:nvPr/>
            </p:nvSpPr>
            <p:spPr>
              <a:xfrm>
                <a:off x="4012300" y="986800"/>
                <a:ext cx="1852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289" extrusionOk="0">
                    <a:moveTo>
                      <a:pt x="740" y="165"/>
                    </a:moveTo>
                    <a:lnTo>
                      <a:pt x="124" y="0"/>
                    </a:lnTo>
                    <a:cubicBezTo>
                      <a:pt x="42" y="42"/>
                      <a:pt x="1" y="165"/>
                      <a:pt x="1" y="165"/>
                    </a:cubicBezTo>
                    <a:cubicBezTo>
                      <a:pt x="206" y="206"/>
                      <a:pt x="370" y="247"/>
                      <a:pt x="576" y="288"/>
                    </a:cubicBezTo>
                    <a:cubicBezTo>
                      <a:pt x="658" y="247"/>
                      <a:pt x="740" y="206"/>
                      <a:pt x="74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6" name="Google Shape;18706;p42"/>
              <p:cNvSpPr/>
              <p:nvPr/>
            </p:nvSpPr>
            <p:spPr>
              <a:xfrm>
                <a:off x="2778875" y="2582775"/>
                <a:ext cx="1645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17" extrusionOk="0">
                    <a:moveTo>
                      <a:pt x="1" y="493"/>
                    </a:moveTo>
                    <a:cubicBezTo>
                      <a:pt x="83" y="534"/>
                      <a:pt x="165" y="534"/>
                      <a:pt x="247" y="616"/>
                    </a:cubicBezTo>
                    <a:cubicBezTo>
                      <a:pt x="412" y="452"/>
                      <a:pt x="494" y="288"/>
                      <a:pt x="658" y="82"/>
                    </a:cubicBezTo>
                    <a:cubicBezTo>
                      <a:pt x="617" y="41"/>
                      <a:pt x="494" y="41"/>
                      <a:pt x="453" y="0"/>
                    </a:cubicBezTo>
                    <a:cubicBezTo>
                      <a:pt x="288" y="205"/>
                      <a:pt x="165" y="329"/>
                      <a:pt x="1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7" name="Google Shape;18707;p42"/>
              <p:cNvSpPr/>
              <p:nvPr/>
            </p:nvSpPr>
            <p:spPr>
              <a:xfrm>
                <a:off x="2772725" y="2693675"/>
                <a:ext cx="180775" cy="49325"/>
              </a:xfrm>
              <a:custGeom>
                <a:avLst/>
                <a:gdLst/>
                <a:ahLst/>
                <a:cxnLst/>
                <a:rect l="l" t="t" r="r" b="b"/>
                <a:pathLst>
                  <a:path w="7231" h="1973" extrusionOk="0">
                    <a:moveTo>
                      <a:pt x="822" y="1644"/>
                    </a:moveTo>
                    <a:cubicBezTo>
                      <a:pt x="1685" y="1726"/>
                      <a:pt x="2547" y="1726"/>
                      <a:pt x="3410" y="1767"/>
                    </a:cubicBezTo>
                    <a:lnTo>
                      <a:pt x="3369" y="1808"/>
                    </a:lnTo>
                    <a:cubicBezTo>
                      <a:pt x="3410" y="1849"/>
                      <a:pt x="3533" y="1890"/>
                      <a:pt x="3574" y="1973"/>
                    </a:cubicBezTo>
                    <a:cubicBezTo>
                      <a:pt x="3615" y="1931"/>
                      <a:pt x="3738" y="1849"/>
                      <a:pt x="3697" y="1849"/>
                    </a:cubicBezTo>
                    <a:cubicBezTo>
                      <a:pt x="3697" y="1808"/>
                      <a:pt x="3615" y="1808"/>
                      <a:pt x="3574" y="1767"/>
                    </a:cubicBezTo>
                    <a:cubicBezTo>
                      <a:pt x="4724" y="1808"/>
                      <a:pt x="5957" y="1849"/>
                      <a:pt x="7230" y="1931"/>
                    </a:cubicBezTo>
                    <a:cubicBezTo>
                      <a:pt x="5176" y="1"/>
                      <a:pt x="2794" y="1439"/>
                      <a:pt x="699" y="1110"/>
                    </a:cubicBezTo>
                    <a:cubicBezTo>
                      <a:pt x="699" y="1151"/>
                      <a:pt x="699" y="1192"/>
                      <a:pt x="658" y="1233"/>
                    </a:cubicBezTo>
                    <a:lnTo>
                      <a:pt x="658" y="1233"/>
                    </a:lnTo>
                    <a:cubicBezTo>
                      <a:pt x="616" y="1192"/>
                      <a:pt x="452" y="1192"/>
                      <a:pt x="411" y="1233"/>
                    </a:cubicBezTo>
                    <a:cubicBezTo>
                      <a:pt x="0" y="1439"/>
                      <a:pt x="329" y="1644"/>
                      <a:pt x="452" y="1849"/>
                    </a:cubicBezTo>
                    <a:cubicBezTo>
                      <a:pt x="658" y="1808"/>
                      <a:pt x="740" y="1726"/>
                      <a:pt x="822" y="164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8" name="Google Shape;18708;p42"/>
              <p:cNvSpPr/>
              <p:nvPr/>
            </p:nvSpPr>
            <p:spPr>
              <a:xfrm>
                <a:off x="2785050" y="27399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41" y="0"/>
                    </a:moveTo>
                    <a:cubicBezTo>
                      <a:pt x="41" y="0"/>
                      <a:pt x="0" y="0"/>
                      <a:pt x="41" y="0"/>
                    </a:cubicBezTo>
                    <a:lnTo>
                      <a:pt x="41" y="0"/>
                    </a:lnTo>
                    <a:cubicBezTo>
                      <a:pt x="0" y="82"/>
                      <a:pt x="41" y="82"/>
                      <a:pt x="41" y="0"/>
                    </a:cubicBezTo>
                    <a:cubicBezTo>
                      <a:pt x="41" y="82"/>
                      <a:pt x="41" y="0"/>
                      <a:pt x="4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9" name="Google Shape;18709;p42"/>
              <p:cNvSpPr/>
              <p:nvPr/>
            </p:nvSpPr>
            <p:spPr>
              <a:xfrm>
                <a:off x="3846950" y="3822350"/>
                <a:ext cx="14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71" extrusionOk="0">
                    <a:moveTo>
                      <a:pt x="1" y="206"/>
                    </a:moveTo>
                    <a:cubicBezTo>
                      <a:pt x="165" y="329"/>
                      <a:pt x="247" y="371"/>
                      <a:pt x="288" y="371"/>
                    </a:cubicBezTo>
                    <a:cubicBezTo>
                      <a:pt x="412" y="329"/>
                      <a:pt x="494" y="247"/>
                      <a:pt x="576" y="206"/>
                    </a:cubicBezTo>
                    <a:cubicBezTo>
                      <a:pt x="576" y="165"/>
                      <a:pt x="453" y="42"/>
                      <a:pt x="453" y="1"/>
                    </a:cubicBezTo>
                    <a:cubicBezTo>
                      <a:pt x="288" y="42"/>
                      <a:pt x="206" y="83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0" name="Google Shape;18710;p42"/>
              <p:cNvSpPr/>
              <p:nvPr/>
            </p:nvSpPr>
            <p:spPr>
              <a:xfrm>
                <a:off x="2959625" y="27368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cubicBezTo>
                      <a:pt x="42" y="0"/>
                      <a:pt x="1" y="0"/>
                      <a:pt x="42" y="0"/>
                    </a:cubicBezTo>
                    <a:cubicBezTo>
                      <a:pt x="1" y="0"/>
                      <a:pt x="1" y="0"/>
                      <a:pt x="42" y="0"/>
                    </a:cubicBezTo>
                    <a:cubicBezTo>
                      <a:pt x="1" y="0"/>
                      <a:pt x="42" y="0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1" name="Google Shape;18711;p42"/>
              <p:cNvSpPr/>
              <p:nvPr/>
            </p:nvSpPr>
            <p:spPr>
              <a:xfrm>
                <a:off x="2939100" y="2719350"/>
                <a:ext cx="2157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863" h="617" extrusionOk="0">
                    <a:moveTo>
                      <a:pt x="822" y="617"/>
                    </a:moveTo>
                    <a:cubicBezTo>
                      <a:pt x="822" y="329"/>
                      <a:pt x="863" y="1"/>
                      <a:pt x="0" y="1"/>
                    </a:cubicBezTo>
                    <a:cubicBezTo>
                      <a:pt x="370" y="288"/>
                      <a:pt x="616" y="494"/>
                      <a:pt x="822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2" name="Google Shape;18712;p42"/>
              <p:cNvSpPr/>
              <p:nvPr/>
            </p:nvSpPr>
            <p:spPr>
              <a:xfrm>
                <a:off x="5664750" y="1269225"/>
                <a:ext cx="14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71" extrusionOk="0">
                    <a:moveTo>
                      <a:pt x="288" y="1"/>
                    </a:moveTo>
                    <a:cubicBezTo>
                      <a:pt x="247" y="1"/>
                      <a:pt x="83" y="83"/>
                      <a:pt x="0" y="124"/>
                    </a:cubicBezTo>
                    <a:cubicBezTo>
                      <a:pt x="83" y="247"/>
                      <a:pt x="165" y="288"/>
                      <a:pt x="247" y="370"/>
                    </a:cubicBezTo>
                    <a:cubicBezTo>
                      <a:pt x="370" y="370"/>
                      <a:pt x="452" y="288"/>
                      <a:pt x="576" y="247"/>
                    </a:cubicBezTo>
                    <a:cubicBezTo>
                      <a:pt x="452" y="124"/>
                      <a:pt x="411" y="42"/>
                      <a:pt x="28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3" name="Google Shape;18713;p42"/>
              <p:cNvSpPr/>
              <p:nvPr/>
            </p:nvSpPr>
            <p:spPr>
              <a:xfrm>
                <a:off x="2456400" y="3802850"/>
                <a:ext cx="318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535" extrusionOk="0">
                    <a:moveTo>
                      <a:pt x="1" y="206"/>
                    </a:moveTo>
                    <a:cubicBezTo>
                      <a:pt x="411" y="329"/>
                      <a:pt x="822" y="411"/>
                      <a:pt x="1274" y="534"/>
                    </a:cubicBezTo>
                    <a:cubicBezTo>
                      <a:pt x="987" y="288"/>
                      <a:pt x="617" y="0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4" name="Google Shape;18714;p42"/>
              <p:cNvSpPr/>
              <p:nvPr/>
            </p:nvSpPr>
            <p:spPr>
              <a:xfrm>
                <a:off x="3738100" y="1882350"/>
                <a:ext cx="174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330" extrusionOk="0">
                    <a:moveTo>
                      <a:pt x="0" y="206"/>
                    </a:moveTo>
                    <a:cubicBezTo>
                      <a:pt x="206" y="288"/>
                      <a:pt x="288" y="329"/>
                      <a:pt x="411" y="329"/>
                    </a:cubicBezTo>
                    <a:cubicBezTo>
                      <a:pt x="493" y="329"/>
                      <a:pt x="617" y="288"/>
                      <a:pt x="699" y="206"/>
                    </a:cubicBezTo>
                    <a:cubicBezTo>
                      <a:pt x="617" y="165"/>
                      <a:pt x="534" y="41"/>
                      <a:pt x="452" y="0"/>
                    </a:cubicBezTo>
                    <a:cubicBezTo>
                      <a:pt x="452" y="0"/>
                      <a:pt x="288" y="41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5" name="Google Shape;18715;p42"/>
              <p:cNvSpPr/>
              <p:nvPr/>
            </p:nvSpPr>
            <p:spPr>
              <a:xfrm>
                <a:off x="3202000" y="556475"/>
                <a:ext cx="1440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66" extrusionOk="0">
                    <a:moveTo>
                      <a:pt x="1" y="165"/>
                    </a:moveTo>
                    <a:lnTo>
                      <a:pt x="535" y="165"/>
                    </a:lnTo>
                    <a:cubicBezTo>
                      <a:pt x="535" y="165"/>
                      <a:pt x="576" y="42"/>
                      <a:pt x="576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6" name="Google Shape;18716;p42"/>
              <p:cNvSpPr/>
              <p:nvPr/>
            </p:nvSpPr>
            <p:spPr>
              <a:xfrm>
                <a:off x="1767275" y="4444725"/>
                <a:ext cx="19550" cy="195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81" extrusionOk="0">
                    <a:moveTo>
                      <a:pt x="1" y="781"/>
                    </a:moveTo>
                    <a:cubicBezTo>
                      <a:pt x="371" y="617"/>
                      <a:pt x="494" y="576"/>
                      <a:pt x="781" y="534"/>
                    </a:cubicBezTo>
                    <a:cubicBezTo>
                      <a:pt x="576" y="0"/>
                      <a:pt x="412" y="83"/>
                      <a:pt x="1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7" name="Google Shape;18717;p42"/>
              <p:cNvSpPr/>
              <p:nvPr/>
            </p:nvSpPr>
            <p:spPr>
              <a:xfrm>
                <a:off x="4314250" y="1863850"/>
                <a:ext cx="144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53" extrusionOk="0">
                    <a:moveTo>
                      <a:pt x="0" y="42"/>
                    </a:moveTo>
                    <a:cubicBezTo>
                      <a:pt x="82" y="206"/>
                      <a:pt x="165" y="330"/>
                      <a:pt x="247" y="453"/>
                    </a:cubicBezTo>
                    <a:cubicBezTo>
                      <a:pt x="247" y="453"/>
                      <a:pt x="452" y="412"/>
                      <a:pt x="575" y="412"/>
                    </a:cubicBezTo>
                    <a:cubicBezTo>
                      <a:pt x="452" y="247"/>
                      <a:pt x="370" y="83"/>
                      <a:pt x="288" y="1"/>
                    </a:cubicBezTo>
                    <a:cubicBezTo>
                      <a:pt x="206" y="1"/>
                      <a:pt x="82" y="42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8" name="Google Shape;18718;p42"/>
              <p:cNvSpPr/>
              <p:nvPr/>
            </p:nvSpPr>
            <p:spPr>
              <a:xfrm>
                <a:off x="3248225" y="944700"/>
                <a:ext cx="144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29" extrusionOk="0">
                    <a:moveTo>
                      <a:pt x="575" y="206"/>
                    </a:moveTo>
                    <a:cubicBezTo>
                      <a:pt x="575" y="123"/>
                      <a:pt x="493" y="82"/>
                      <a:pt x="411" y="0"/>
                    </a:cubicBezTo>
                    <a:lnTo>
                      <a:pt x="0" y="206"/>
                    </a:lnTo>
                    <a:cubicBezTo>
                      <a:pt x="165" y="247"/>
                      <a:pt x="329" y="329"/>
                      <a:pt x="329" y="329"/>
                    </a:cubicBezTo>
                    <a:cubicBezTo>
                      <a:pt x="452" y="329"/>
                      <a:pt x="575" y="247"/>
                      <a:pt x="575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9" name="Google Shape;18719;p42"/>
              <p:cNvSpPr/>
              <p:nvPr/>
            </p:nvSpPr>
            <p:spPr>
              <a:xfrm>
                <a:off x="2783000" y="2811775"/>
                <a:ext cx="1747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782" extrusionOk="0">
                    <a:moveTo>
                      <a:pt x="452" y="781"/>
                    </a:moveTo>
                    <a:cubicBezTo>
                      <a:pt x="534" y="412"/>
                      <a:pt x="616" y="206"/>
                      <a:pt x="698" y="1"/>
                    </a:cubicBezTo>
                    <a:cubicBezTo>
                      <a:pt x="411" y="206"/>
                      <a:pt x="0" y="371"/>
                      <a:pt x="452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0" name="Google Shape;18720;p42"/>
              <p:cNvSpPr/>
              <p:nvPr/>
            </p:nvSpPr>
            <p:spPr>
              <a:xfrm>
                <a:off x="5042375" y="1670775"/>
                <a:ext cx="164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59" h="453" extrusionOk="0">
                    <a:moveTo>
                      <a:pt x="1" y="371"/>
                    </a:moveTo>
                    <a:cubicBezTo>
                      <a:pt x="42" y="412"/>
                      <a:pt x="124" y="453"/>
                      <a:pt x="165" y="453"/>
                    </a:cubicBezTo>
                    <a:cubicBezTo>
                      <a:pt x="330" y="371"/>
                      <a:pt x="494" y="206"/>
                      <a:pt x="658" y="124"/>
                    </a:cubicBezTo>
                    <a:cubicBezTo>
                      <a:pt x="576" y="42"/>
                      <a:pt x="535" y="42"/>
                      <a:pt x="494" y="1"/>
                    </a:cubicBezTo>
                    <a:cubicBezTo>
                      <a:pt x="289" y="165"/>
                      <a:pt x="124" y="247"/>
                      <a:pt x="1" y="37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1" name="Google Shape;18721;p42"/>
              <p:cNvSpPr/>
              <p:nvPr/>
            </p:nvSpPr>
            <p:spPr>
              <a:xfrm>
                <a:off x="1813500" y="3574850"/>
                <a:ext cx="1440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658" extrusionOk="0">
                    <a:moveTo>
                      <a:pt x="576" y="658"/>
                    </a:moveTo>
                    <a:lnTo>
                      <a:pt x="576" y="1"/>
                    </a:lnTo>
                    <a:cubicBezTo>
                      <a:pt x="83" y="206"/>
                      <a:pt x="1" y="411"/>
                      <a:pt x="576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2" name="Google Shape;18722;p42"/>
              <p:cNvSpPr/>
              <p:nvPr/>
            </p:nvSpPr>
            <p:spPr>
              <a:xfrm>
                <a:off x="1906950" y="4243425"/>
                <a:ext cx="164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48" extrusionOk="0">
                    <a:moveTo>
                      <a:pt x="658" y="124"/>
                    </a:moveTo>
                    <a:cubicBezTo>
                      <a:pt x="453" y="42"/>
                      <a:pt x="247" y="42"/>
                      <a:pt x="42" y="1"/>
                    </a:cubicBezTo>
                    <a:cubicBezTo>
                      <a:pt x="42" y="42"/>
                      <a:pt x="1" y="165"/>
                      <a:pt x="1" y="206"/>
                    </a:cubicBezTo>
                    <a:cubicBezTo>
                      <a:pt x="206" y="206"/>
                      <a:pt x="412" y="206"/>
                      <a:pt x="658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3" name="Google Shape;18723;p42"/>
              <p:cNvSpPr/>
              <p:nvPr/>
            </p:nvSpPr>
            <p:spPr>
              <a:xfrm>
                <a:off x="2703900" y="2613575"/>
                <a:ext cx="123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535" extrusionOk="0">
                    <a:moveTo>
                      <a:pt x="494" y="42"/>
                    </a:moveTo>
                    <a:cubicBezTo>
                      <a:pt x="330" y="42"/>
                      <a:pt x="165" y="0"/>
                      <a:pt x="1" y="0"/>
                    </a:cubicBezTo>
                    <a:lnTo>
                      <a:pt x="1" y="493"/>
                    </a:lnTo>
                    <a:lnTo>
                      <a:pt x="206" y="535"/>
                    </a:lnTo>
                    <a:cubicBezTo>
                      <a:pt x="330" y="411"/>
                      <a:pt x="371" y="206"/>
                      <a:pt x="494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4" name="Google Shape;18724;p42"/>
              <p:cNvSpPr/>
              <p:nvPr/>
            </p:nvSpPr>
            <p:spPr>
              <a:xfrm>
                <a:off x="3063350" y="489725"/>
                <a:ext cx="133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30" extrusionOk="0">
                    <a:moveTo>
                      <a:pt x="535" y="206"/>
                    </a:moveTo>
                    <a:cubicBezTo>
                      <a:pt x="535" y="165"/>
                      <a:pt x="412" y="42"/>
                      <a:pt x="371" y="1"/>
                    </a:cubicBezTo>
                    <a:cubicBezTo>
                      <a:pt x="288" y="42"/>
                      <a:pt x="165" y="124"/>
                      <a:pt x="1" y="165"/>
                    </a:cubicBezTo>
                    <a:cubicBezTo>
                      <a:pt x="165" y="247"/>
                      <a:pt x="288" y="329"/>
                      <a:pt x="37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5" name="Google Shape;18725;p42"/>
              <p:cNvSpPr/>
              <p:nvPr/>
            </p:nvSpPr>
            <p:spPr>
              <a:xfrm>
                <a:off x="4005125" y="2041525"/>
                <a:ext cx="185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330" extrusionOk="0">
                    <a:moveTo>
                      <a:pt x="657" y="1"/>
                    </a:moveTo>
                    <a:cubicBezTo>
                      <a:pt x="452" y="83"/>
                      <a:pt x="247" y="124"/>
                      <a:pt x="0" y="165"/>
                    </a:cubicBezTo>
                    <a:cubicBezTo>
                      <a:pt x="0" y="206"/>
                      <a:pt x="41" y="288"/>
                      <a:pt x="41" y="329"/>
                    </a:cubicBezTo>
                    <a:cubicBezTo>
                      <a:pt x="247" y="329"/>
                      <a:pt x="493" y="288"/>
                      <a:pt x="699" y="206"/>
                    </a:cubicBezTo>
                    <a:cubicBezTo>
                      <a:pt x="740" y="165"/>
                      <a:pt x="699" y="83"/>
                      <a:pt x="65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6" name="Google Shape;18726;p42"/>
              <p:cNvSpPr/>
              <p:nvPr/>
            </p:nvSpPr>
            <p:spPr>
              <a:xfrm>
                <a:off x="3717550" y="1863850"/>
                <a:ext cx="154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30" extrusionOk="0">
                    <a:moveTo>
                      <a:pt x="412" y="330"/>
                    </a:moveTo>
                    <a:lnTo>
                      <a:pt x="617" y="288"/>
                    </a:lnTo>
                    <a:cubicBezTo>
                      <a:pt x="535" y="206"/>
                      <a:pt x="494" y="83"/>
                      <a:pt x="412" y="1"/>
                    </a:cubicBezTo>
                    <a:lnTo>
                      <a:pt x="1" y="83"/>
                    </a:lnTo>
                    <a:cubicBezTo>
                      <a:pt x="206" y="206"/>
                      <a:pt x="288" y="288"/>
                      <a:pt x="412" y="33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7" name="Google Shape;18727;p42"/>
              <p:cNvSpPr/>
              <p:nvPr/>
            </p:nvSpPr>
            <p:spPr>
              <a:xfrm>
                <a:off x="2804550" y="2640275"/>
                <a:ext cx="164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12" extrusionOk="0">
                    <a:moveTo>
                      <a:pt x="658" y="288"/>
                    </a:moveTo>
                    <a:cubicBezTo>
                      <a:pt x="617" y="206"/>
                      <a:pt x="576" y="83"/>
                      <a:pt x="494" y="42"/>
                    </a:cubicBezTo>
                    <a:cubicBezTo>
                      <a:pt x="412" y="1"/>
                      <a:pt x="206" y="42"/>
                      <a:pt x="1" y="83"/>
                    </a:cubicBezTo>
                    <a:cubicBezTo>
                      <a:pt x="83" y="247"/>
                      <a:pt x="165" y="370"/>
                      <a:pt x="247" y="370"/>
                    </a:cubicBezTo>
                    <a:cubicBezTo>
                      <a:pt x="370" y="411"/>
                      <a:pt x="494" y="370"/>
                      <a:pt x="658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8" name="Google Shape;18728;p42"/>
              <p:cNvSpPr/>
              <p:nvPr/>
            </p:nvSpPr>
            <p:spPr>
              <a:xfrm>
                <a:off x="4215650" y="1804300"/>
                <a:ext cx="1337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617" extrusionOk="0">
                    <a:moveTo>
                      <a:pt x="288" y="0"/>
                    </a:moveTo>
                    <a:cubicBezTo>
                      <a:pt x="206" y="124"/>
                      <a:pt x="42" y="165"/>
                      <a:pt x="1" y="247"/>
                    </a:cubicBezTo>
                    <a:cubicBezTo>
                      <a:pt x="1" y="370"/>
                      <a:pt x="83" y="452"/>
                      <a:pt x="247" y="616"/>
                    </a:cubicBezTo>
                    <a:cubicBezTo>
                      <a:pt x="411" y="452"/>
                      <a:pt x="535" y="370"/>
                      <a:pt x="494" y="247"/>
                    </a:cubicBezTo>
                    <a:cubicBezTo>
                      <a:pt x="535" y="206"/>
                      <a:pt x="411" y="124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9" name="Google Shape;18729;p42"/>
              <p:cNvSpPr/>
              <p:nvPr/>
            </p:nvSpPr>
            <p:spPr>
              <a:xfrm>
                <a:off x="5541500" y="1169600"/>
                <a:ext cx="154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35" extrusionOk="0">
                    <a:moveTo>
                      <a:pt x="42" y="535"/>
                    </a:moveTo>
                    <a:cubicBezTo>
                      <a:pt x="247" y="370"/>
                      <a:pt x="412" y="247"/>
                      <a:pt x="617" y="1"/>
                    </a:cubicBezTo>
                    <a:cubicBezTo>
                      <a:pt x="247" y="124"/>
                      <a:pt x="1" y="247"/>
                      <a:pt x="42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0" name="Google Shape;18730;p42"/>
              <p:cNvSpPr/>
              <p:nvPr/>
            </p:nvSpPr>
            <p:spPr>
              <a:xfrm>
                <a:off x="5556925" y="1169600"/>
                <a:ext cx="1050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2" h="83" extrusionOk="0">
                    <a:moveTo>
                      <a:pt x="0" y="83"/>
                    </a:moveTo>
                    <a:lnTo>
                      <a:pt x="41" y="83"/>
                    </a:lnTo>
                    <a:lnTo>
                      <a:pt x="41" y="42"/>
                    </a:lnTo>
                    <a:lnTo>
                      <a:pt x="0" y="83"/>
                    </a:lnTo>
                    <a:cubicBezTo>
                      <a:pt x="0" y="1"/>
                      <a:pt x="0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1" name="Google Shape;18731;p42"/>
              <p:cNvSpPr/>
              <p:nvPr/>
            </p:nvSpPr>
            <p:spPr>
              <a:xfrm>
                <a:off x="2849750" y="2799450"/>
                <a:ext cx="154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94" extrusionOk="0">
                    <a:moveTo>
                      <a:pt x="0" y="83"/>
                    </a:moveTo>
                    <a:cubicBezTo>
                      <a:pt x="82" y="247"/>
                      <a:pt x="247" y="412"/>
                      <a:pt x="329" y="494"/>
                    </a:cubicBezTo>
                    <a:cubicBezTo>
                      <a:pt x="452" y="453"/>
                      <a:pt x="534" y="453"/>
                      <a:pt x="616" y="412"/>
                    </a:cubicBezTo>
                    <a:cubicBezTo>
                      <a:pt x="452" y="247"/>
                      <a:pt x="288" y="165"/>
                      <a:pt x="123" y="1"/>
                    </a:cubicBezTo>
                    <a:cubicBezTo>
                      <a:pt x="82" y="42"/>
                      <a:pt x="41" y="83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2" name="Google Shape;18732;p42"/>
              <p:cNvSpPr/>
              <p:nvPr/>
            </p:nvSpPr>
            <p:spPr>
              <a:xfrm>
                <a:off x="2836400" y="2651575"/>
                <a:ext cx="16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71" extrusionOk="0">
                    <a:moveTo>
                      <a:pt x="657" y="165"/>
                    </a:moveTo>
                    <a:cubicBezTo>
                      <a:pt x="616" y="124"/>
                      <a:pt x="534" y="0"/>
                      <a:pt x="411" y="0"/>
                    </a:cubicBezTo>
                    <a:cubicBezTo>
                      <a:pt x="329" y="0"/>
                      <a:pt x="206" y="42"/>
                      <a:pt x="0" y="165"/>
                    </a:cubicBezTo>
                    <a:cubicBezTo>
                      <a:pt x="247" y="247"/>
                      <a:pt x="370" y="329"/>
                      <a:pt x="534" y="370"/>
                    </a:cubicBezTo>
                    <a:cubicBezTo>
                      <a:pt x="534" y="329"/>
                      <a:pt x="657" y="165"/>
                      <a:pt x="657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3" name="Google Shape;18733;p42"/>
              <p:cNvSpPr/>
              <p:nvPr/>
            </p:nvSpPr>
            <p:spPr>
              <a:xfrm>
                <a:off x="3718575" y="13616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lnTo>
                      <a:pt x="42" y="1"/>
                    </a:lnTo>
                    <a:lnTo>
                      <a:pt x="42" y="1"/>
                    </a:lnTo>
                    <a:lnTo>
                      <a:pt x="1" y="1"/>
                    </a:lnTo>
                    <a:cubicBezTo>
                      <a:pt x="42" y="1"/>
                      <a:pt x="42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4" name="Google Shape;18734;p42"/>
              <p:cNvSpPr/>
              <p:nvPr/>
            </p:nvSpPr>
            <p:spPr>
              <a:xfrm>
                <a:off x="3704200" y="1360625"/>
                <a:ext cx="14400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617" extrusionOk="0">
                    <a:moveTo>
                      <a:pt x="1" y="617"/>
                    </a:moveTo>
                    <a:cubicBezTo>
                      <a:pt x="329" y="329"/>
                      <a:pt x="453" y="206"/>
                      <a:pt x="576" y="42"/>
                    </a:cubicBezTo>
                    <a:cubicBezTo>
                      <a:pt x="206" y="1"/>
                      <a:pt x="1" y="124"/>
                      <a:pt x="1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5" name="Google Shape;18735;p42"/>
              <p:cNvSpPr/>
              <p:nvPr/>
            </p:nvSpPr>
            <p:spPr>
              <a:xfrm>
                <a:off x="3738100" y="1074100"/>
                <a:ext cx="103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76" extrusionOk="0">
                    <a:moveTo>
                      <a:pt x="0" y="575"/>
                    </a:moveTo>
                    <a:lnTo>
                      <a:pt x="124" y="575"/>
                    </a:lnTo>
                    <a:cubicBezTo>
                      <a:pt x="247" y="411"/>
                      <a:pt x="288" y="206"/>
                      <a:pt x="411" y="41"/>
                    </a:cubicBezTo>
                    <a:cubicBezTo>
                      <a:pt x="288" y="41"/>
                      <a:pt x="206" y="0"/>
                      <a:pt x="41" y="0"/>
                    </a:cubicBezTo>
                    <a:cubicBezTo>
                      <a:pt x="41" y="165"/>
                      <a:pt x="0" y="370"/>
                      <a:pt x="0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6" name="Google Shape;18736;p42"/>
              <p:cNvSpPr/>
              <p:nvPr/>
            </p:nvSpPr>
            <p:spPr>
              <a:xfrm>
                <a:off x="4340950" y="1887475"/>
                <a:ext cx="1645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576" extrusionOk="0">
                    <a:moveTo>
                      <a:pt x="165" y="1"/>
                    </a:moveTo>
                    <a:cubicBezTo>
                      <a:pt x="124" y="83"/>
                      <a:pt x="41" y="83"/>
                      <a:pt x="0" y="124"/>
                    </a:cubicBezTo>
                    <a:cubicBezTo>
                      <a:pt x="165" y="288"/>
                      <a:pt x="247" y="412"/>
                      <a:pt x="411" y="576"/>
                    </a:cubicBezTo>
                    <a:cubicBezTo>
                      <a:pt x="493" y="535"/>
                      <a:pt x="575" y="535"/>
                      <a:pt x="658" y="494"/>
                    </a:cubicBezTo>
                    <a:cubicBezTo>
                      <a:pt x="452" y="329"/>
                      <a:pt x="329" y="165"/>
                      <a:pt x="16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7" name="Google Shape;18737;p42"/>
              <p:cNvSpPr/>
              <p:nvPr/>
            </p:nvSpPr>
            <p:spPr>
              <a:xfrm>
                <a:off x="3687775" y="2736825"/>
                <a:ext cx="226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905" h="617" extrusionOk="0">
                    <a:moveTo>
                      <a:pt x="42" y="329"/>
                    </a:moveTo>
                    <a:cubicBezTo>
                      <a:pt x="0" y="411"/>
                      <a:pt x="288" y="616"/>
                      <a:pt x="288" y="616"/>
                    </a:cubicBezTo>
                    <a:cubicBezTo>
                      <a:pt x="493" y="534"/>
                      <a:pt x="699" y="411"/>
                      <a:pt x="904" y="288"/>
                    </a:cubicBezTo>
                    <a:cubicBezTo>
                      <a:pt x="822" y="205"/>
                      <a:pt x="699" y="123"/>
                      <a:pt x="493" y="0"/>
                    </a:cubicBezTo>
                    <a:cubicBezTo>
                      <a:pt x="370" y="123"/>
                      <a:pt x="165" y="205"/>
                      <a:pt x="42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8" name="Google Shape;18738;p42"/>
              <p:cNvSpPr/>
              <p:nvPr/>
            </p:nvSpPr>
            <p:spPr>
              <a:xfrm>
                <a:off x="4809250" y="1187075"/>
                <a:ext cx="175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700" h="370" extrusionOk="0">
                    <a:moveTo>
                      <a:pt x="124" y="0"/>
                    </a:moveTo>
                    <a:cubicBezTo>
                      <a:pt x="83" y="41"/>
                      <a:pt x="83" y="82"/>
                      <a:pt x="1" y="164"/>
                    </a:cubicBezTo>
                    <a:cubicBezTo>
                      <a:pt x="206" y="205"/>
                      <a:pt x="371" y="288"/>
                      <a:pt x="576" y="370"/>
                    </a:cubicBezTo>
                    <a:cubicBezTo>
                      <a:pt x="617" y="288"/>
                      <a:pt x="617" y="247"/>
                      <a:pt x="699" y="247"/>
                    </a:cubicBezTo>
                    <a:cubicBezTo>
                      <a:pt x="494" y="164"/>
                      <a:pt x="247" y="41"/>
                      <a:pt x="12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9" name="Google Shape;18739;p42"/>
              <p:cNvSpPr/>
              <p:nvPr/>
            </p:nvSpPr>
            <p:spPr>
              <a:xfrm>
                <a:off x="1798100" y="4657325"/>
                <a:ext cx="92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535" extrusionOk="0">
                    <a:moveTo>
                      <a:pt x="288" y="0"/>
                    </a:moveTo>
                    <a:cubicBezTo>
                      <a:pt x="165" y="123"/>
                      <a:pt x="41" y="247"/>
                      <a:pt x="0" y="329"/>
                    </a:cubicBezTo>
                    <a:cubicBezTo>
                      <a:pt x="0" y="329"/>
                      <a:pt x="41" y="534"/>
                      <a:pt x="82" y="534"/>
                    </a:cubicBezTo>
                    <a:cubicBezTo>
                      <a:pt x="206" y="534"/>
                      <a:pt x="288" y="452"/>
                      <a:pt x="329" y="329"/>
                    </a:cubicBezTo>
                    <a:cubicBezTo>
                      <a:pt x="370" y="288"/>
                      <a:pt x="288" y="123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0" name="Google Shape;18740;p42"/>
              <p:cNvSpPr/>
              <p:nvPr/>
            </p:nvSpPr>
            <p:spPr>
              <a:xfrm>
                <a:off x="5011575" y="1447925"/>
                <a:ext cx="1542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89" extrusionOk="0">
                    <a:moveTo>
                      <a:pt x="83" y="0"/>
                    </a:moveTo>
                    <a:cubicBezTo>
                      <a:pt x="42" y="42"/>
                      <a:pt x="42" y="83"/>
                      <a:pt x="1" y="124"/>
                    </a:cubicBezTo>
                    <a:cubicBezTo>
                      <a:pt x="206" y="206"/>
                      <a:pt x="411" y="247"/>
                      <a:pt x="535" y="288"/>
                    </a:cubicBezTo>
                    <a:cubicBezTo>
                      <a:pt x="535" y="247"/>
                      <a:pt x="617" y="124"/>
                      <a:pt x="617" y="83"/>
                    </a:cubicBezTo>
                    <a:cubicBezTo>
                      <a:pt x="452" y="83"/>
                      <a:pt x="288" y="42"/>
                      <a:pt x="8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1" name="Google Shape;18741;p42"/>
              <p:cNvSpPr/>
              <p:nvPr/>
            </p:nvSpPr>
            <p:spPr>
              <a:xfrm>
                <a:off x="3537825" y="12425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0"/>
                    </a:moveTo>
                    <a:cubicBezTo>
                      <a:pt x="42" y="0"/>
                      <a:pt x="1" y="41"/>
                      <a:pt x="42" y="0"/>
                    </a:cubicBezTo>
                    <a:cubicBezTo>
                      <a:pt x="1" y="41"/>
                      <a:pt x="42" y="41"/>
                      <a:pt x="42" y="0"/>
                    </a:cubicBezTo>
                    <a:cubicBezTo>
                      <a:pt x="42" y="41"/>
                      <a:pt x="42" y="41"/>
                      <a:pt x="4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2" name="Google Shape;18742;p42"/>
              <p:cNvSpPr/>
              <p:nvPr/>
            </p:nvSpPr>
            <p:spPr>
              <a:xfrm>
                <a:off x="3534750" y="1243550"/>
                <a:ext cx="92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53" extrusionOk="0">
                    <a:moveTo>
                      <a:pt x="165" y="452"/>
                    </a:moveTo>
                    <a:cubicBezTo>
                      <a:pt x="247" y="452"/>
                      <a:pt x="370" y="411"/>
                      <a:pt x="370" y="411"/>
                    </a:cubicBezTo>
                    <a:cubicBezTo>
                      <a:pt x="370" y="288"/>
                      <a:pt x="370" y="206"/>
                      <a:pt x="329" y="83"/>
                    </a:cubicBezTo>
                    <a:cubicBezTo>
                      <a:pt x="329" y="42"/>
                      <a:pt x="206" y="42"/>
                      <a:pt x="124" y="0"/>
                    </a:cubicBezTo>
                    <a:cubicBezTo>
                      <a:pt x="42" y="42"/>
                      <a:pt x="1" y="83"/>
                      <a:pt x="42" y="165"/>
                    </a:cubicBezTo>
                    <a:cubicBezTo>
                      <a:pt x="42" y="247"/>
                      <a:pt x="165" y="370"/>
                      <a:pt x="165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3" name="Google Shape;18743;p42"/>
              <p:cNvSpPr/>
              <p:nvPr/>
            </p:nvSpPr>
            <p:spPr>
              <a:xfrm>
                <a:off x="4437475" y="1954225"/>
                <a:ext cx="105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84" extrusionOk="0">
                    <a:moveTo>
                      <a:pt x="1" y="83"/>
                    </a:moveTo>
                    <a:cubicBezTo>
                      <a:pt x="1" y="83"/>
                      <a:pt x="42" y="83"/>
                      <a:pt x="1" y="83"/>
                    </a:cubicBezTo>
                    <a:lnTo>
                      <a:pt x="1" y="83"/>
                    </a:lnTo>
                    <a:cubicBezTo>
                      <a:pt x="42" y="83"/>
                      <a:pt x="42" y="83"/>
                      <a:pt x="1" y="83"/>
                    </a:cubicBezTo>
                    <a:cubicBezTo>
                      <a:pt x="42" y="1"/>
                      <a:pt x="42" y="1"/>
                      <a:pt x="1" y="83"/>
                    </a:cubicBezTo>
                    <a:cubicBezTo>
                      <a:pt x="42" y="1"/>
                      <a:pt x="42" y="1"/>
                      <a:pt x="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4" name="Google Shape;18744;p42"/>
              <p:cNvSpPr/>
              <p:nvPr/>
            </p:nvSpPr>
            <p:spPr>
              <a:xfrm>
                <a:off x="4417975" y="1954225"/>
                <a:ext cx="205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577" extrusionOk="0">
                    <a:moveTo>
                      <a:pt x="0" y="576"/>
                    </a:moveTo>
                    <a:cubicBezTo>
                      <a:pt x="370" y="330"/>
                      <a:pt x="575" y="165"/>
                      <a:pt x="822" y="1"/>
                    </a:cubicBezTo>
                    <a:cubicBezTo>
                      <a:pt x="411" y="1"/>
                      <a:pt x="0" y="1"/>
                      <a:pt x="0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5" name="Google Shape;18745;p42"/>
              <p:cNvSpPr/>
              <p:nvPr/>
            </p:nvSpPr>
            <p:spPr>
              <a:xfrm>
                <a:off x="4001000" y="1231225"/>
                <a:ext cx="164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30" extrusionOk="0">
                    <a:moveTo>
                      <a:pt x="453" y="329"/>
                    </a:moveTo>
                    <a:cubicBezTo>
                      <a:pt x="494" y="329"/>
                      <a:pt x="658" y="288"/>
                      <a:pt x="658" y="247"/>
                    </a:cubicBezTo>
                    <a:cubicBezTo>
                      <a:pt x="658" y="165"/>
                      <a:pt x="617" y="83"/>
                      <a:pt x="576" y="1"/>
                    </a:cubicBezTo>
                    <a:cubicBezTo>
                      <a:pt x="453" y="83"/>
                      <a:pt x="371" y="83"/>
                      <a:pt x="1" y="165"/>
                    </a:cubicBezTo>
                    <a:cubicBezTo>
                      <a:pt x="206" y="288"/>
                      <a:pt x="288" y="329"/>
                      <a:pt x="453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6" name="Google Shape;18746;p42"/>
              <p:cNvSpPr/>
              <p:nvPr/>
            </p:nvSpPr>
            <p:spPr>
              <a:xfrm>
                <a:off x="3936300" y="3871650"/>
                <a:ext cx="123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30" extrusionOk="0">
                    <a:moveTo>
                      <a:pt x="1" y="124"/>
                    </a:moveTo>
                    <a:cubicBezTo>
                      <a:pt x="83" y="247"/>
                      <a:pt x="124" y="288"/>
                      <a:pt x="165" y="329"/>
                    </a:cubicBezTo>
                    <a:cubicBezTo>
                      <a:pt x="288" y="288"/>
                      <a:pt x="412" y="247"/>
                      <a:pt x="412" y="165"/>
                    </a:cubicBezTo>
                    <a:cubicBezTo>
                      <a:pt x="494" y="124"/>
                      <a:pt x="371" y="42"/>
                      <a:pt x="329" y="1"/>
                    </a:cubicBezTo>
                    <a:cubicBezTo>
                      <a:pt x="288" y="42"/>
                      <a:pt x="165" y="83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7" name="Google Shape;18747;p42"/>
              <p:cNvSpPr/>
              <p:nvPr/>
            </p:nvSpPr>
            <p:spPr>
              <a:xfrm>
                <a:off x="2974000" y="977550"/>
                <a:ext cx="72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53" extrusionOk="0">
                    <a:moveTo>
                      <a:pt x="1" y="453"/>
                    </a:moveTo>
                    <a:lnTo>
                      <a:pt x="288" y="453"/>
                    </a:lnTo>
                    <a:lnTo>
                      <a:pt x="288" y="1"/>
                    </a:lnTo>
                    <a:lnTo>
                      <a:pt x="42" y="1"/>
                    </a:lnTo>
                    <a:cubicBezTo>
                      <a:pt x="42" y="165"/>
                      <a:pt x="1" y="329"/>
                      <a:pt x="1" y="45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8" name="Google Shape;18748;p42"/>
              <p:cNvSpPr/>
              <p:nvPr/>
            </p:nvSpPr>
            <p:spPr>
              <a:xfrm>
                <a:off x="3532700" y="12805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1" y="41"/>
                    </a:moveTo>
                    <a:cubicBezTo>
                      <a:pt x="41" y="0"/>
                      <a:pt x="41" y="0"/>
                      <a:pt x="41" y="41"/>
                    </a:cubicBezTo>
                    <a:cubicBezTo>
                      <a:pt x="0" y="0"/>
                      <a:pt x="0" y="0"/>
                      <a:pt x="41" y="41"/>
                    </a:cubicBezTo>
                    <a:cubicBezTo>
                      <a:pt x="0" y="0"/>
                      <a:pt x="0" y="0"/>
                      <a:pt x="41" y="41"/>
                    </a:cubicBezTo>
                    <a:cubicBezTo>
                      <a:pt x="0" y="41"/>
                      <a:pt x="0" y="41"/>
                      <a:pt x="4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9" name="Google Shape;18749;p42"/>
              <p:cNvSpPr/>
              <p:nvPr/>
            </p:nvSpPr>
            <p:spPr>
              <a:xfrm>
                <a:off x="3533725" y="1280525"/>
                <a:ext cx="113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12" extrusionOk="0">
                    <a:moveTo>
                      <a:pt x="288" y="411"/>
                    </a:moveTo>
                    <a:cubicBezTo>
                      <a:pt x="288" y="411"/>
                      <a:pt x="452" y="370"/>
                      <a:pt x="452" y="329"/>
                    </a:cubicBezTo>
                    <a:cubicBezTo>
                      <a:pt x="411" y="206"/>
                      <a:pt x="411" y="165"/>
                      <a:pt x="288" y="83"/>
                    </a:cubicBezTo>
                    <a:cubicBezTo>
                      <a:pt x="206" y="41"/>
                      <a:pt x="83" y="41"/>
                      <a:pt x="0" y="0"/>
                    </a:cubicBezTo>
                    <a:cubicBezTo>
                      <a:pt x="0" y="83"/>
                      <a:pt x="0" y="165"/>
                      <a:pt x="42" y="206"/>
                    </a:cubicBezTo>
                    <a:cubicBezTo>
                      <a:pt x="42" y="329"/>
                      <a:pt x="206" y="370"/>
                      <a:pt x="28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0" name="Google Shape;18750;p42"/>
              <p:cNvSpPr/>
              <p:nvPr/>
            </p:nvSpPr>
            <p:spPr>
              <a:xfrm>
                <a:off x="3914750" y="3796675"/>
                <a:ext cx="133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30" extrusionOk="0">
                    <a:moveTo>
                      <a:pt x="329" y="329"/>
                    </a:moveTo>
                    <a:cubicBezTo>
                      <a:pt x="329" y="329"/>
                      <a:pt x="534" y="206"/>
                      <a:pt x="452" y="206"/>
                    </a:cubicBezTo>
                    <a:cubicBezTo>
                      <a:pt x="411" y="165"/>
                      <a:pt x="370" y="42"/>
                      <a:pt x="247" y="1"/>
                    </a:cubicBezTo>
                    <a:cubicBezTo>
                      <a:pt x="206" y="42"/>
                      <a:pt x="123" y="42"/>
                      <a:pt x="0" y="124"/>
                    </a:cubicBezTo>
                    <a:cubicBezTo>
                      <a:pt x="164" y="165"/>
                      <a:pt x="206" y="247"/>
                      <a:pt x="329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1" name="Google Shape;18751;p42"/>
              <p:cNvSpPr/>
              <p:nvPr/>
            </p:nvSpPr>
            <p:spPr>
              <a:xfrm>
                <a:off x="4431325" y="1139825"/>
                <a:ext cx="113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30" extrusionOk="0">
                    <a:moveTo>
                      <a:pt x="247" y="0"/>
                    </a:moveTo>
                    <a:cubicBezTo>
                      <a:pt x="206" y="0"/>
                      <a:pt x="41" y="41"/>
                      <a:pt x="41" y="41"/>
                    </a:cubicBezTo>
                    <a:cubicBezTo>
                      <a:pt x="0" y="124"/>
                      <a:pt x="41" y="247"/>
                      <a:pt x="41" y="329"/>
                    </a:cubicBezTo>
                    <a:cubicBezTo>
                      <a:pt x="206" y="247"/>
                      <a:pt x="288" y="165"/>
                      <a:pt x="452" y="83"/>
                    </a:cubicBezTo>
                    <a:cubicBezTo>
                      <a:pt x="411" y="41"/>
                      <a:pt x="329" y="0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2" name="Google Shape;18752;p42"/>
              <p:cNvSpPr/>
              <p:nvPr/>
            </p:nvSpPr>
            <p:spPr>
              <a:xfrm>
                <a:off x="4956125" y="1136750"/>
                <a:ext cx="12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70" extrusionOk="0">
                    <a:moveTo>
                      <a:pt x="206" y="370"/>
                    </a:moveTo>
                    <a:cubicBezTo>
                      <a:pt x="288" y="329"/>
                      <a:pt x="452" y="247"/>
                      <a:pt x="452" y="206"/>
                    </a:cubicBezTo>
                    <a:cubicBezTo>
                      <a:pt x="493" y="164"/>
                      <a:pt x="411" y="41"/>
                      <a:pt x="370" y="0"/>
                    </a:cubicBezTo>
                    <a:cubicBezTo>
                      <a:pt x="247" y="41"/>
                      <a:pt x="165" y="41"/>
                      <a:pt x="0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3" name="Google Shape;18753;p42"/>
              <p:cNvSpPr/>
              <p:nvPr/>
            </p:nvSpPr>
            <p:spPr>
              <a:xfrm>
                <a:off x="5184125" y="3267775"/>
                <a:ext cx="19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535" extrusionOk="0">
                    <a:moveTo>
                      <a:pt x="781" y="329"/>
                    </a:moveTo>
                    <a:cubicBezTo>
                      <a:pt x="698" y="206"/>
                      <a:pt x="575" y="124"/>
                      <a:pt x="411" y="1"/>
                    </a:cubicBezTo>
                    <a:cubicBezTo>
                      <a:pt x="288" y="124"/>
                      <a:pt x="123" y="206"/>
                      <a:pt x="0" y="247"/>
                    </a:cubicBezTo>
                    <a:cubicBezTo>
                      <a:pt x="164" y="370"/>
                      <a:pt x="288" y="452"/>
                      <a:pt x="411" y="452"/>
                    </a:cubicBezTo>
                    <a:cubicBezTo>
                      <a:pt x="493" y="535"/>
                      <a:pt x="616" y="370"/>
                      <a:pt x="78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4" name="Google Shape;18754;p42"/>
              <p:cNvSpPr/>
              <p:nvPr/>
            </p:nvSpPr>
            <p:spPr>
              <a:xfrm>
                <a:off x="1689225" y="4818550"/>
                <a:ext cx="82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30" extrusionOk="0">
                    <a:moveTo>
                      <a:pt x="1" y="124"/>
                    </a:moveTo>
                    <a:cubicBezTo>
                      <a:pt x="42" y="165"/>
                      <a:pt x="42" y="206"/>
                      <a:pt x="83" y="329"/>
                    </a:cubicBezTo>
                    <a:cubicBezTo>
                      <a:pt x="124" y="247"/>
                      <a:pt x="247" y="206"/>
                      <a:pt x="329" y="165"/>
                    </a:cubicBezTo>
                    <a:cubicBezTo>
                      <a:pt x="288" y="83"/>
                      <a:pt x="288" y="1"/>
                      <a:pt x="247" y="1"/>
                    </a:cubicBezTo>
                    <a:cubicBezTo>
                      <a:pt x="124" y="1"/>
                      <a:pt x="42" y="124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5" name="Google Shape;18755;p42"/>
              <p:cNvSpPr/>
              <p:nvPr/>
            </p:nvSpPr>
            <p:spPr>
              <a:xfrm>
                <a:off x="2866175" y="2867250"/>
                <a:ext cx="1955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6" extrusionOk="0">
                    <a:moveTo>
                      <a:pt x="781" y="0"/>
                    </a:moveTo>
                    <a:cubicBezTo>
                      <a:pt x="493" y="0"/>
                      <a:pt x="247" y="41"/>
                      <a:pt x="0" y="41"/>
                    </a:cubicBezTo>
                    <a:lnTo>
                      <a:pt x="0" y="206"/>
                    </a:lnTo>
                    <a:lnTo>
                      <a:pt x="781" y="206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6" name="Google Shape;18756;p42"/>
              <p:cNvSpPr/>
              <p:nvPr/>
            </p:nvSpPr>
            <p:spPr>
              <a:xfrm>
                <a:off x="3882900" y="1617375"/>
                <a:ext cx="175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35" extrusionOk="0">
                    <a:moveTo>
                      <a:pt x="1" y="329"/>
                    </a:moveTo>
                    <a:cubicBezTo>
                      <a:pt x="206" y="370"/>
                      <a:pt x="411" y="453"/>
                      <a:pt x="699" y="535"/>
                    </a:cubicBezTo>
                    <a:cubicBezTo>
                      <a:pt x="576" y="83"/>
                      <a:pt x="370" y="1"/>
                      <a:pt x="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7" name="Google Shape;18757;p42"/>
              <p:cNvSpPr/>
              <p:nvPr/>
            </p:nvSpPr>
            <p:spPr>
              <a:xfrm>
                <a:off x="3881875" y="162560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0"/>
                    </a:moveTo>
                    <a:cubicBezTo>
                      <a:pt x="1" y="0"/>
                      <a:pt x="42" y="0"/>
                      <a:pt x="1" y="0"/>
                    </a:cubicBezTo>
                    <a:cubicBezTo>
                      <a:pt x="42" y="0"/>
                      <a:pt x="42" y="0"/>
                      <a:pt x="1" y="0"/>
                    </a:cubicBezTo>
                    <a:cubicBezTo>
                      <a:pt x="42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8" name="Google Shape;18758;p42"/>
              <p:cNvSpPr/>
              <p:nvPr/>
            </p:nvSpPr>
            <p:spPr>
              <a:xfrm>
                <a:off x="3463900" y="545175"/>
                <a:ext cx="1440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89" extrusionOk="0">
                    <a:moveTo>
                      <a:pt x="0" y="165"/>
                    </a:moveTo>
                    <a:cubicBezTo>
                      <a:pt x="164" y="206"/>
                      <a:pt x="288" y="289"/>
                      <a:pt x="329" y="289"/>
                    </a:cubicBezTo>
                    <a:cubicBezTo>
                      <a:pt x="411" y="289"/>
                      <a:pt x="534" y="206"/>
                      <a:pt x="575" y="165"/>
                    </a:cubicBezTo>
                    <a:cubicBezTo>
                      <a:pt x="575" y="83"/>
                      <a:pt x="411" y="1"/>
                      <a:pt x="370" y="1"/>
                    </a:cubicBezTo>
                    <a:cubicBezTo>
                      <a:pt x="288" y="1"/>
                      <a:pt x="164" y="42"/>
                      <a:pt x="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9" name="Google Shape;18759;p42"/>
              <p:cNvSpPr/>
              <p:nvPr/>
            </p:nvSpPr>
            <p:spPr>
              <a:xfrm>
                <a:off x="3339625" y="1933700"/>
                <a:ext cx="185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822" extrusionOk="0">
                    <a:moveTo>
                      <a:pt x="740" y="822"/>
                    </a:moveTo>
                    <a:cubicBezTo>
                      <a:pt x="658" y="411"/>
                      <a:pt x="617" y="206"/>
                      <a:pt x="617" y="0"/>
                    </a:cubicBezTo>
                    <a:cubicBezTo>
                      <a:pt x="0" y="206"/>
                      <a:pt x="247" y="411"/>
                      <a:pt x="740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0" name="Google Shape;18760;p42"/>
              <p:cNvSpPr/>
              <p:nvPr/>
            </p:nvSpPr>
            <p:spPr>
              <a:xfrm>
                <a:off x="3354000" y="193267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42" y="41"/>
                    </a:moveTo>
                    <a:cubicBezTo>
                      <a:pt x="42" y="41"/>
                      <a:pt x="0" y="0"/>
                      <a:pt x="42" y="41"/>
                    </a:cubicBezTo>
                    <a:lnTo>
                      <a:pt x="42" y="4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1" name="Google Shape;18761;p42"/>
              <p:cNvSpPr/>
              <p:nvPr/>
            </p:nvSpPr>
            <p:spPr>
              <a:xfrm>
                <a:off x="2786075" y="2621800"/>
                <a:ext cx="133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0" extrusionOk="0">
                    <a:moveTo>
                      <a:pt x="0" y="288"/>
                    </a:moveTo>
                    <a:cubicBezTo>
                      <a:pt x="0" y="288"/>
                      <a:pt x="124" y="370"/>
                      <a:pt x="165" y="370"/>
                    </a:cubicBezTo>
                    <a:cubicBezTo>
                      <a:pt x="288" y="370"/>
                      <a:pt x="411" y="329"/>
                      <a:pt x="452" y="288"/>
                    </a:cubicBezTo>
                    <a:cubicBezTo>
                      <a:pt x="534" y="206"/>
                      <a:pt x="370" y="164"/>
                      <a:pt x="329" y="0"/>
                    </a:cubicBezTo>
                    <a:cubicBezTo>
                      <a:pt x="124" y="164"/>
                      <a:pt x="0" y="206"/>
                      <a:pt x="0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2" name="Google Shape;18762;p42"/>
              <p:cNvSpPr/>
              <p:nvPr/>
            </p:nvSpPr>
            <p:spPr>
              <a:xfrm>
                <a:off x="3871600" y="530800"/>
                <a:ext cx="10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53" extrusionOk="0">
                    <a:moveTo>
                      <a:pt x="412" y="412"/>
                    </a:moveTo>
                    <a:cubicBezTo>
                      <a:pt x="412" y="247"/>
                      <a:pt x="329" y="165"/>
                      <a:pt x="288" y="1"/>
                    </a:cubicBezTo>
                    <a:lnTo>
                      <a:pt x="1" y="1"/>
                    </a:lnTo>
                    <a:cubicBezTo>
                      <a:pt x="42" y="165"/>
                      <a:pt x="83" y="247"/>
                      <a:pt x="124" y="412"/>
                    </a:cubicBezTo>
                    <a:cubicBezTo>
                      <a:pt x="247" y="453"/>
                      <a:pt x="412" y="412"/>
                      <a:pt x="412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3" name="Google Shape;18763;p42"/>
              <p:cNvSpPr/>
              <p:nvPr/>
            </p:nvSpPr>
            <p:spPr>
              <a:xfrm>
                <a:off x="2747050" y="2155525"/>
                <a:ext cx="133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1" extrusionOk="0">
                    <a:moveTo>
                      <a:pt x="534" y="165"/>
                    </a:moveTo>
                    <a:lnTo>
                      <a:pt x="247" y="1"/>
                    </a:lnTo>
                    <a:cubicBezTo>
                      <a:pt x="123" y="124"/>
                      <a:pt x="0" y="165"/>
                      <a:pt x="0" y="206"/>
                    </a:cubicBezTo>
                    <a:cubicBezTo>
                      <a:pt x="0" y="288"/>
                      <a:pt x="206" y="370"/>
                      <a:pt x="206" y="370"/>
                    </a:cubicBezTo>
                    <a:cubicBezTo>
                      <a:pt x="329" y="329"/>
                      <a:pt x="452" y="247"/>
                      <a:pt x="534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4" name="Google Shape;18764;p42"/>
              <p:cNvSpPr/>
              <p:nvPr/>
            </p:nvSpPr>
            <p:spPr>
              <a:xfrm>
                <a:off x="4034900" y="513350"/>
                <a:ext cx="144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12" extrusionOk="0">
                    <a:moveTo>
                      <a:pt x="576" y="83"/>
                    </a:moveTo>
                    <a:lnTo>
                      <a:pt x="411" y="0"/>
                    </a:lnTo>
                    <a:cubicBezTo>
                      <a:pt x="288" y="42"/>
                      <a:pt x="165" y="83"/>
                      <a:pt x="1" y="206"/>
                    </a:cubicBezTo>
                    <a:cubicBezTo>
                      <a:pt x="206" y="288"/>
                      <a:pt x="288" y="329"/>
                      <a:pt x="370" y="411"/>
                    </a:cubicBezTo>
                    <a:cubicBezTo>
                      <a:pt x="452" y="247"/>
                      <a:pt x="535" y="206"/>
                      <a:pt x="576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5" name="Google Shape;18765;p42"/>
              <p:cNvSpPr/>
              <p:nvPr/>
            </p:nvSpPr>
            <p:spPr>
              <a:xfrm>
                <a:off x="4027700" y="3779225"/>
                <a:ext cx="236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89" extrusionOk="0">
                    <a:moveTo>
                      <a:pt x="617" y="288"/>
                    </a:moveTo>
                    <a:cubicBezTo>
                      <a:pt x="699" y="288"/>
                      <a:pt x="864" y="247"/>
                      <a:pt x="864" y="206"/>
                    </a:cubicBezTo>
                    <a:cubicBezTo>
                      <a:pt x="946" y="124"/>
                      <a:pt x="823" y="0"/>
                      <a:pt x="781" y="0"/>
                    </a:cubicBezTo>
                    <a:cubicBezTo>
                      <a:pt x="617" y="0"/>
                      <a:pt x="535" y="42"/>
                      <a:pt x="1" y="124"/>
                    </a:cubicBezTo>
                    <a:cubicBezTo>
                      <a:pt x="412" y="247"/>
                      <a:pt x="535" y="288"/>
                      <a:pt x="617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6" name="Google Shape;18766;p42"/>
              <p:cNvSpPr/>
              <p:nvPr/>
            </p:nvSpPr>
            <p:spPr>
              <a:xfrm>
                <a:off x="3119850" y="1026850"/>
                <a:ext cx="1542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89" extrusionOk="0">
                    <a:moveTo>
                      <a:pt x="0" y="124"/>
                    </a:moveTo>
                    <a:cubicBezTo>
                      <a:pt x="165" y="206"/>
                      <a:pt x="329" y="247"/>
                      <a:pt x="534" y="288"/>
                    </a:cubicBezTo>
                    <a:cubicBezTo>
                      <a:pt x="575" y="247"/>
                      <a:pt x="616" y="124"/>
                      <a:pt x="616" y="83"/>
                    </a:cubicBezTo>
                    <a:cubicBezTo>
                      <a:pt x="411" y="42"/>
                      <a:pt x="288" y="42"/>
                      <a:pt x="82" y="1"/>
                    </a:cubicBezTo>
                    <a:cubicBezTo>
                      <a:pt x="82" y="42"/>
                      <a:pt x="82" y="83"/>
                      <a:pt x="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7" name="Google Shape;18767;p42"/>
              <p:cNvSpPr/>
              <p:nvPr/>
            </p:nvSpPr>
            <p:spPr>
              <a:xfrm>
                <a:off x="4503200" y="1573225"/>
                <a:ext cx="154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35" extrusionOk="0">
                    <a:moveTo>
                      <a:pt x="617" y="206"/>
                    </a:moveTo>
                    <a:cubicBezTo>
                      <a:pt x="617" y="123"/>
                      <a:pt x="412" y="0"/>
                      <a:pt x="289" y="0"/>
                    </a:cubicBezTo>
                    <a:cubicBezTo>
                      <a:pt x="206" y="0"/>
                      <a:pt x="1" y="165"/>
                      <a:pt x="1" y="206"/>
                    </a:cubicBezTo>
                    <a:cubicBezTo>
                      <a:pt x="1" y="329"/>
                      <a:pt x="124" y="370"/>
                      <a:pt x="330" y="534"/>
                    </a:cubicBezTo>
                    <a:cubicBezTo>
                      <a:pt x="453" y="411"/>
                      <a:pt x="617" y="329"/>
                      <a:pt x="617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8" name="Google Shape;18768;p42"/>
              <p:cNvSpPr/>
              <p:nvPr/>
            </p:nvSpPr>
            <p:spPr>
              <a:xfrm>
                <a:off x="1731350" y="4968500"/>
                <a:ext cx="1027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94" extrusionOk="0">
                    <a:moveTo>
                      <a:pt x="82" y="0"/>
                    </a:moveTo>
                    <a:cubicBezTo>
                      <a:pt x="41" y="82"/>
                      <a:pt x="0" y="124"/>
                      <a:pt x="0" y="206"/>
                    </a:cubicBezTo>
                    <a:lnTo>
                      <a:pt x="247" y="493"/>
                    </a:lnTo>
                    <a:cubicBezTo>
                      <a:pt x="288" y="370"/>
                      <a:pt x="370" y="329"/>
                      <a:pt x="411" y="206"/>
                    </a:cubicBezTo>
                    <a:cubicBezTo>
                      <a:pt x="288" y="165"/>
                      <a:pt x="206" y="82"/>
                      <a:pt x="8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9" name="Google Shape;18769;p42"/>
              <p:cNvSpPr/>
              <p:nvPr/>
            </p:nvSpPr>
            <p:spPr>
              <a:xfrm>
                <a:off x="3968150" y="495900"/>
                <a:ext cx="174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370" extrusionOk="0">
                    <a:moveTo>
                      <a:pt x="699" y="164"/>
                    </a:moveTo>
                    <a:cubicBezTo>
                      <a:pt x="699" y="123"/>
                      <a:pt x="534" y="0"/>
                      <a:pt x="452" y="0"/>
                    </a:cubicBezTo>
                    <a:cubicBezTo>
                      <a:pt x="329" y="0"/>
                      <a:pt x="247" y="82"/>
                      <a:pt x="0" y="164"/>
                    </a:cubicBezTo>
                    <a:cubicBezTo>
                      <a:pt x="288" y="288"/>
                      <a:pt x="370" y="370"/>
                      <a:pt x="452" y="370"/>
                    </a:cubicBezTo>
                    <a:cubicBezTo>
                      <a:pt x="575" y="329"/>
                      <a:pt x="699" y="206"/>
                      <a:pt x="699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0" name="Google Shape;18770;p42"/>
              <p:cNvSpPr/>
              <p:nvPr/>
            </p:nvSpPr>
            <p:spPr>
              <a:xfrm>
                <a:off x="3955825" y="990900"/>
                <a:ext cx="205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330" extrusionOk="0">
                    <a:moveTo>
                      <a:pt x="0" y="206"/>
                    </a:moveTo>
                    <a:cubicBezTo>
                      <a:pt x="370" y="247"/>
                      <a:pt x="575" y="288"/>
                      <a:pt x="822" y="329"/>
                    </a:cubicBezTo>
                    <a:cubicBezTo>
                      <a:pt x="534" y="1"/>
                      <a:pt x="534" y="1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1" name="Google Shape;18771;p42"/>
              <p:cNvSpPr/>
              <p:nvPr/>
            </p:nvSpPr>
            <p:spPr>
              <a:xfrm>
                <a:off x="3976350" y="999125"/>
                <a:ext cx="1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ubicBezTo>
                      <a:pt x="42" y="0"/>
                      <a:pt x="42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2" name="Google Shape;18772;p42"/>
              <p:cNvSpPr/>
              <p:nvPr/>
            </p:nvSpPr>
            <p:spPr>
              <a:xfrm>
                <a:off x="3630275" y="1720075"/>
                <a:ext cx="123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46" y="412"/>
                    </a:moveTo>
                    <a:cubicBezTo>
                      <a:pt x="329" y="288"/>
                      <a:pt x="411" y="206"/>
                      <a:pt x="493" y="83"/>
                    </a:cubicBezTo>
                    <a:cubicBezTo>
                      <a:pt x="452" y="83"/>
                      <a:pt x="288" y="1"/>
                      <a:pt x="288" y="42"/>
                    </a:cubicBezTo>
                    <a:lnTo>
                      <a:pt x="0" y="329"/>
                    </a:lnTo>
                    <a:cubicBezTo>
                      <a:pt x="41" y="329"/>
                      <a:pt x="123" y="412"/>
                      <a:pt x="246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3" name="Google Shape;18773;p42"/>
              <p:cNvSpPr/>
              <p:nvPr/>
            </p:nvSpPr>
            <p:spPr>
              <a:xfrm>
                <a:off x="2972975" y="490750"/>
                <a:ext cx="82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94" extrusionOk="0">
                    <a:moveTo>
                      <a:pt x="42" y="83"/>
                    </a:moveTo>
                    <a:cubicBezTo>
                      <a:pt x="1" y="165"/>
                      <a:pt x="1" y="329"/>
                      <a:pt x="1" y="412"/>
                    </a:cubicBezTo>
                    <a:cubicBezTo>
                      <a:pt x="42" y="412"/>
                      <a:pt x="124" y="412"/>
                      <a:pt x="206" y="494"/>
                    </a:cubicBezTo>
                    <a:cubicBezTo>
                      <a:pt x="247" y="370"/>
                      <a:pt x="288" y="206"/>
                      <a:pt x="329" y="124"/>
                    </a:cubicBezTo>
                    <a:cubicBezTo>
                      <a:pt x="247" y="83"/>
                      <a:pt x="42" y="1"/>
                      <a:pt x="42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4" name="Google Shape;18774;p42"/>
              <p:cNvSpPr/>
              <p:nvPr/>
            </p:nvSpPr>
            <p:spPr>
              <a:xfrm>
                <a:off x="3128050" y="1252800"/>
                <a:ext cx="123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2" extrusionOk="0">
                    <a:moveTo>
                      <a:pt x="288" y="411"/>
                    </a:moveTo>
                    <a:cubicBezTo>
                      <a:pt x="371" y="329"/>
                      <a:pt x="412" y="329"/>
                      <a:pt x="494" y="288"/>
                    </a:cubicBezTo>
                    <a:cubicBezTo>
                      <a:pt x="412" y="165"/>
                      <a:pt x="371" y="82"/>
                      <a:pt x="247" y="0"/>
                    </a:cubicBezTo>
                    <a:cubicBezTo>
                      <a:pt x="165" y="41"/>
                      <a:pt x="42" y="82"/>
                      <a:pt x="1" y="123"/>
                    </a:cubicBezTo>
                    <a:cubicBezTo>
                      <a:pt x="42" y="206"/>
                      <a:pt x="124" y="288"/>
                      <a:pt x="28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5" name="Google Shape;18775;p42"/>
              <p:cNvSpPr/>
              <p:nvPr/>
            </p:nvSpPr>
            <p:spPr>
              <a:xfrm>
                <a:off x="2467700" y="3854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6" name="Google Shape;18776;p42"/>
              <p:cNvSpPr/>
              <p:nvPr/>
            </p:nvSpPr>
            <p:spPr>
              <a:xfrm>
                <a:off x="2467700" y="3853175"/>
                <a:ext cx="154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7" extrusionOk="0">
                    <a:moveTo>
                      <a:pt x="617" y="206"/>
                    </a:moveTo>
                    <a:cubicBezTo>
                      <a:pt x="535" y="123"/>
                      <a:pt x="493" y="0"/>
                      <a:pt x="370" y="0"/>
                    </a:cubicBezTo>
                    <a:cubicBezTo>
                      <a:pt x="288" y="0"/>
                      <a:pt x="165" y="41"/>
                      <a:pt x="0" y="41"/>
                    </a:cubicBezTo>
                    <a:cubicBezTo>
                      <a:pt x="124" y="123"/>
                      <a:pt x="165" y="206"/>
                      <a:pt x="288" y="247"/>
                    </a:cubicBezTo>
                    <a:cubicBezTo>
                      <a:pt x="370" y="247"/>
                      <a:pt x="535" y="206"/>
                      <a:pt x="617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7" name="Google Shape;18777;p42"/>
              <p:cNvSpPr/>
              <p:nvPr/>
            </p:nvSpPr>
            <p:spPr>
              <a:xfrm>
                <a:off x="3867500" y="2487250"/>
                <a:ext cx="1747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330" extrusionOk="0">
                    <a:moveTo>
                      <a:pt x="617" y="1"/>
                    </a:moveTo>
                    <a:lnTo>
                      <a:pt x="0" y="165"/>
                    </a:lnTo>
                    <a:cubicBezTo>
                      <a:pt x="0" y="206"/>
                      <a:pt x="42" y="247"/>
                      <a:pt x="42" y="329"/>
                    </a:cubicBezTo>
                    <a:cubicBezTo>
                      <a:pt x="247" y="247"/>
                      <a:pt x="452" y="247"/>
                      <a:pt x="699" y="206"/>
                    </a:cubicBezTo>
                    <a:cubicBezTo>
                      <a:pt x="658" y="124"/>
                      <a:pt x="658" y="42"/>
                      <a:pt x="61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8" name="Google Shape;18778;p42"/>
              <p:cNvSpPr/>
              <p:nvPr/>
            </p:nvSpPr>
            <p:spPr>
              <a:xfrm>
                <a:off x="3272875" y="606800"/>
                <a:ext cx="20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89" extrusionOk="0">
                    <a:moveTo>
                      <a:pt x="41" y="288"/>
                    </a:moveTo>
                    <a:cubicBezTo>
                      <a:pt x="329" y="247"/>
                      <a:pt x="575" y="206"/>
                      <a:pt x="822" y="206"/>
                    </a:cubicBezTo>
                    <a:cubicBezTo>
                      <a:pt x="781" y="165"/>
                      <a:pt x="781" y="83"/>
                      <a:pt x="740" y="1"/>
                    </a:cubicBezTo>
                    <a:cubicBezTo>
                      <a:pt x="452" y="42"/>
                      <a:pt x="247" y="83"/>
                      <a:pt x="0" y="206"/>
                    </a:cubicBezTo>
                    <a:cubicBezTo>
                      <a:pt x="0" y="206"/>
                      <a:pt x="41" y="247"/>
                      <a:pt x="4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9" name="Google Shape;18779;p42"/>
              <p:cNvSpPr/>
              <p:nvPr/>
            </p:nvSpPr>
            <p:spPr>
              <a:xfrm>
                <a:off x="1897725" y="4336900"/>
                <a:ext cx="822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11" extrusionOk="0">
                    <a:moveTo>
                      <a:pt x="82" y="411"/>
                    </a:moveTo>
                    <a:cubicBezTo>
                      <a:pt x="164" y="370"/>
                      <a:pt x="205" y="329"/>
                      <a:pt x="329" y="205"/>
                    </a:cubicBezTo>
                    <a:lnTo>
                      <a:pt x="329" y="0"/>
                    </a:lnTo>
                    <a:cubicBezTo>
                      <a:pt x="205" y="82"/>
                      <a:pt x="164" y="123"/>
                      <a:pt x="82" y="123"/>
                    </a:cubicBezTo>
                    <a:cubicBezTo>
                      <a:pt x="0" y="205"/>
                      <a:pt x="82" y="329"/>
                      <a:pt x="82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0" name="Google Shape;18780;p42"/>
              <p:cNvSpPr/>
              <p:nvPr/>
            </p:nvSpPr>
            <p:spPr>
              <a:xfrm>
                <a:off x="5602100" y="1345225"/>
                <a:ext cx="154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30" extrusionOk="0">
                    <a:moveTo>
                      <a:pt x="494" y="42"/>
                    </a:moveTo>
                    <a:cubicBezTo>
                      <a:pt x="329" y="42"/>
                      <a:pt x="124" y="83"/>
                      <a:pt x="1" y="124"/>
                    </a:cubicBezTo>
                    <a:cubicBezTo>
                      <a:pt x="42" y="206"/>
                      <a:pt x="42" y="288"/>
                      <a:pt x="83" y="329"/>
                    </a:cubicBezTo>
                    <a:cubicBezTo>
                      <a:pt x="247" y="288"/>
                      <a:pt x="452" y="247"/>
                      <a:pt x="617" y="206"/>
                    </a:cubicBezTo>
                    <a:cubicBezTo>
                      <a:pt x="617" y="83"/>
                      <a:pt x="535" y="0"/>
                      <a:pt x="494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1" name="Google Shape;18781;p42"/>
              <p:cNvSpPr/>
              <p:nvPr/>
            </p:nvSpPr>
            <p:spPr>
              <a:xfrm>
                <a:off x="4136575" y="1674900"/>
                <a:ext cx="133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11" extrusionOk="0">
                    <a:moveTo>
                      <a:pt x="534" y="164"/>
                    </a:moveTo>
                    <a:lnTo>
                      <a:pt x="370" y="0"/>
                    </a:lnTo>
                    <a:cubicBezTo>
                      <a:pt x="288" y="41"/>
                      <a:pt x="124" y="164"/>
                      <a:pt x="0" y="206"/>
                    </a:cubicBezTo>
                    <a:cubicBezTo>
                      <a:pt x="83" y="247"/>
                      <a:pt x="165" y="288"/>
                      <a:pt x="206" y="411"/>
                    </a:cubicBezTo>
                    <a:cubicBezTo>
                      <a:pt x="329" y="288"/>
                      <a:pt x="411" y="247"/>
                      <a:pt x="534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2" name="Google Shape;18782;p42"/>
              <p:cNvSpPr/>
              <p:nvPr/>
            </p:nvSpPr>
            <p:spPr>
              <a:xfrm>
                <a:off x="3956850" y="2820000"/>
                <a:ext cx="144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48" extrusionOk="0">
                    <a:moveTo>
                      <a:pt x="0" y="206"/>
                    </a:moveTo>
                    <a:cubicBezTo>
                      <a:pt x="165" y="206"/>
                      <a:pt x="370" y="247"/>
                      <a:pt x="534" y="247"/>
                    </a:cubicBezTo>
                    <a:cubicBezTo>
                      <a:pt x="534" y="206"/>
                      <a:pt x="576" y="165"/>
                      <a:pt x="576" y="83"/>
                    </a:cubicBezTo>
                    <a:cubicBezTo>
                      <a:pt x="411" y="42"/>
                      <a:pt x="206" y="1"/>
                      <a:pt x="83" y="1"/>
                    </a:cubicBezTo>
                    <a:cubicBezTo>
                      <a:pt x="83" y="83"/>
                      <a:pt x="0" y="165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3" name="Google Shape;18783;p42"/>
              <p:cNvSpPr/>
              <p:nvPr/>
            </p:nvSpPr>
            <p:spPr>
              <a:xfrm>
                <a:off x="5740750" y="1360625"/>
                <a:ext cx="164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53" extrusionOk="0">
                    <a:moveTo>
                      <a:pt x="0" y="124"/>
                    </a:moveTo>
                    <a:cubicBezTo>
                      <a:pt x="124" y="247"/>
                      <a:pt x="288" y="329"/>
                      <a:pt x="493" y="453"/>
                    </a:cubicBezTo>
                    <a:cubicBezTo>
                      <a:pt x="534" y="411"/>
                      <a:pt x="617" y="411"/>
                      <a:pt x="658" y="329"/>
                    </a:cubicBezTo>
                    <a:cubicBezTo>
                      <a:pt x="493" y="247"/>
                      <a:pt x="329" y="83"/>
                      <a:pt x="247" y="1"/>
                    </a:cubicBezTo>
                    <a:cubicBezTo>
                      <a:pt x="124" y="42"/>
                      <a:pt x="41" y="83"/>
                      <a:pt x="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4" name="Google Shape;18784;p42"/>
              <p:cNvSpPr/>
              <p:nvPr/>
            </p:nvSpPr>
            <p:spPr>
              <a:xfrm>
                <a:off x="5756150" y="1761150"/>
                <a:ext cx="1337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12" extrusionOk="0">
                    <a:moveTo>
                      <a:pt x="535" y="247"/>
                    </a:moveTo>
                    <a:cubicBezTo>
                      <a:pt x="411" y="124"/>
                      <a:pt x="288" y="83"/>
                      <a:pt x="124" y="1"/>
                    </a:cubicBezTo>
                    <a:cubicBezTo>
                      <a:pt x="83" y="42"/>
                      <a:pt x="42" y="42"/>
                      <a:pt x="1" y="83"/>
                    </a:cubicBezTo>
                    <a:lnTo>
                      <a:pt x="288" y="412"/>
                    </a:lnTo>
                    <a:cubicBezTo>
                      <a:pt x="411" y="330"/>
                      <a:pt x="494" y="288"/>
                      <a:pt x="535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5" name="Google Shape;18785;p42"/>
              <p:cNvSpPr/>
              <p:nvPr/>
            </p:nvSpPr>
            <p:spPr>
              <a:xfrm>
                <a:off x="5168700" y="1869000"/>
                <a:ext cx="154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12" extrusionOk="0">
                    <a:moveTo>
                      <a:pt x="1" y="288"/>
                    </a:moveTo>
                    <a:cubicBezTo>
                      <a:pt x="83" y="329"/>
                      <a:pt x="165" y="329"/>
                      <a:pt x="206" y="411"/>
                    </a:cubicBezTo>
                    <a:cubicBezTo>
                      <a:pt x="371" y="288"/>
                      <a:pt x="453" y="206"/>
                      <a:pt x="617" y="82"/>
                    </a:cubicBezTo>
                    <a:cubicBezTo>
                      <a:pt x="576" y="41"/>
                      <a:pt x="453" y="41"/>
                      <a:pt x="412" y="0"/>
                    </a:cubicBezTo>
                    <a:cubicBezTo>
                      <a:pt x="247" y="82"/>
                      <a:pt x="165" y="206"/>
                      <a:pt x="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6" name="Google Shape;18786;p42"/>
              <p:cNvSpPr/>
              <p:nvPr/>
            </p:nvSpPr>
            <p:spPr>
              <a:xfrm>
                <a:off x="4955100" y="1204525"/>
                <a:ext cx="16450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58" extrusionOk="0">
                    <a:moveTo>
                      <a:pt x="657" y="576"/>
                    </a:moveTo>
                    <a:cubicBezTo>
                      <a:pt x="534" y="370"/>
                      <a:pt x="411" y="206"/>
                      <a:pt x="288" y="0"/>
                    </a:cubicBezTo>
                    <a:cubicBezTo>
                      <a:pt x="123" y="370"/>
                      <a:pt x="0" y="658"/>
                      <a:pt x="657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7" name="Google Shape;18787;p42"/>
              <p:cNvSpPr/>
              <p:nvPr/>
            </p:nvSpPr>
            <p:spPr>
              <a:xfrm>
                <a:off x="4971525" y="12189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0" y="1"/>
                    </a:moveTo>
                    <a:cubicBezTo>
                      <a:pt x="0" y="1"/>
                      <a:pt x="42" y="1"/>
                      <a:pt x="0" y="1"/>
                    </a:cubicBezTo>
                    <a:lnTo>
                      <a:pt x="0" y="1"/>
                    </a:lnTo>
                    <a:cubicBezTo>
                      <a:pt x="42" y="42"/>
                      <a:pt x="42" y="42"/>
                      <a:pt x="0" y="1"/>
                    </a:cubicBezTo>
                    <a:cubicBezTo>
                      <a:pt x="42" y="1"/>
                      <a:pt x="42" y="1"/>
                      <a:pt x="0" y="1"/>
                    </a:cubicBezTo>
                    <a:cubicBezTo>
                      <a:pt x="42" y="1"/>
                      <a:pt x="42" y="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8" name="Google Shape;18788;p42"/>
              <p:cNvSpPr/>
              <p:nvPr/>
            </p:nvSpPr>
            <p:spPr>
              <a:xfrm>
                <a:off x="5245725" y="1264100"/>
                <a:ext cx="123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94" extrusionOk="0">
                    <a:moveTo>
                      <a:pt x="1" y="288"/>
                    </a:moveTo>
                    <a:cubicBezTo>
                      <a:pt x="1" y="329"/>
                      <a:pt x="124" y="411"/>
                      <a:pt x="165" y="493"/>
                    </a:cubicBezTo>
                    <a:cubicBezTo>
                      <a:pt x="247" y="452"/>
                      <a:pt x="371" y="411"/>
                      <a:pt x="412" y="370"/>
                    </a:cubicBezTo>
                    <a:cubicBezTo>
                      <a:pt x="494" y="288"/>
                      <a:pt x="371" y="206"/>
                      <a:pt x="206" y="0"/>
                    </a:cubicBezTo>
                    <a:cubicBezTo>
                      <a:pt x="124" y="164"/>
                      <a:pt x="1" y="206"/>
                      <a:pt x="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9" name="Google Shape;18789;p42"/>
              <p:cNvSpPr/>
              <p:nvPr/>
            </p:nvSpPr>
            <p:spPr>
              <a:xfrm>
                <a:off x="2741900" y="2738875"/>
                <a:ext cx="103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47" extrusionOk="0">
                    <a:moveTo>
                      <a:pt x="288" y="247"/>
                    </a:moveTo>
                    <a:cubicBezTo>
                      <a:pt x="329" y="247"/>
                      <a:pt x="412" y="123"/>
                      <a:pt x="412" y="123"/>
                    </a:cubicBezTo>
                    <a:cubicBezTo>
                      <a:pt x="288" y="41"/>
                      <a:pt x="206" y="0"/>
                      <a:pt x="83" y="0"/>
                    </a:cubicBezTo>
                    <a:cubicBezTo>
                      <a:pt x="83" y="0"/>
                      <a:pt x="42" y="123"/>
                      <a:pt x="1" y="165"/>
                    </a:cubicBezTo>
                    <a:cubicBezTo>
                      <a:pt x="83" y="206"/>
                      <a:pt x="206" y="247"/>
                      <a:pt x="288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0" name="Google Shape;18790;p42"/>
              <p:cNvSpPr/>
              <p:nvPr/>
            </p:nvSpPr>
            <p:spPr>
              <a:xfrm>
                <a:off x="5736650" y="1181925"/>
                <a:ext cx="154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8" extrusionOk="0">
                    <a:moveTo>
                      <a:pt x="411" y="247"/>
                    </a:moveTo>
                    <a:cubicBezTo>
                      <a:pt x="452" y="247"/>
                      <a:pt x="575" y="206"/>
                      <a:pt x="616" y="165"/>
                    </a:cubicBezTo>
                    <a:cubicBezTo>
                      <a:pt x="493" y="83"/>
                      <a:pt x="452" y="1"/>
                      <a:pt x="329" y="42"/>
                    </a:cubicBezTo>
                    <a:cubicBezTo>
                      <a:pt x="247" y="42"/>
                      <a:pt x="164" y="165"/>
                      <a:pt x="0" y="206"/>
                    </a:cubicBezTo>
                    <a:cubicBezTo>
                      <a:pt x="205" y="206"/>
                      <a:pt x="288" y="247"/>
                      <a:pt x="41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1" name="Google Shape;18791;p42"/>
              <p:cNvSpPr/>
              <p:nvPr/>
            </p:nvSpPr>
            <p:spPr>
              <a:xfrm>
                <a:off x="1879225" y="4593650"/>
                <a:ext cx="103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76" extrusionOk="0">
                    <a:moveTo>
                      <a:pt x="124" y="575"/>
                    </a:moveTo>
                    <a:cubicBezTo>
                      <a:pt x="247" y="411"/>
                      <a:pt x="288" y="247"/>
                      <a:pt x="411" y="123"/>
                    </a:cubicBezTo>
                    <a:cubicBezTo>
                      <a:pt x="329" y="82"/>
                      <a:pt x="288" y="82"/>
                      <a:pt x="247" y="0"/>
                    </a:cubicBezTo>
                    <a:cubicBezTo>
                      <a:pt x="124" y="164"/>
                      <a:pt x="83" y="329"/>
                      <a:pt x="1" y="493"/>
                    </a:cubicBezTo>
                    <a:cubicBezTo>
                      <a:pt x="83" y="534"/>
                      <a:pt x="124" y="534"/>
                      <a:pt x="124" y="57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2" name="Google Shape;18792;p42"/>
              <p:cNvSpPr/>
              <p:nvPr/>
            </p:nvSpPr>
            <p:spPr>
              <a:xfrm>
                <a:off x="4884225" y="1193225"/>
                <a:ext cx="1542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5" extrusionOk="0">
                    <a:moveTo>
                      <a:pt x="617" y="83"/>
                    </a:moveTo>
                    <a:lnTo>
                      <a:pt x="617" y="1"/>
                    </a:lnTo>
                    <a:lnTo>
                      <a:pt x="1" y="1"/>
                    </a:lnTo>
                    <a:lnTo>
                      <a:pt x="1" y="165"/>
                    </a:lnTo>
                    <a:cubicBezTo>
                      <a:pt x="206" y="83"/>
                      <a:pt x="411" y="83"/>
                      <a:pt x="617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3" name="Google Shape;18793;p42"/>
              <p:cNvSpPr/>
              <p:nvPr/>
            </p:nvSpPr>
            <p:spPr>
              <a:xfrm>
                <a:off x="4118100" y="1764250"/>
                <a:ext cx="1027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06" extrusionOk="0">
                    <a:moveTo>
                      <a:pt x="411" y="123"/>
                    </a:moveTo>
                    <a:cubicBezTo>
                      <a:pt x="329" y="82"/>
                      <a:pt x="246" y="0"/>
                      <a:pt x="246" y="0"/>
                    </a:cubicBezTo>
                    <a:cubicBezTo>
                      <a:pt x="123" y="0"/>
                      <a:pt x="41" y="123"/>
                      <a:pt x="0" y="123"/>
                    </a:cubicBezTo>
                    <a:cubicBezTo>
                      <a:pt x="41" y="164"/>
                      <a:pt x="82" y="164"/>
                      <a:pt x="205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4" name="Google Shape;18794;p42"/>
              <p:cNvSpPr/>
              <p:nvPr/>
            </p:nvSpPr>
            <p:spPr>
              <a:xfrm>
                <a:off x="5756150" y="1329825"/>
                <a:ext cx="1235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29" extrusionOk="0">
                    <a:moveTo>
                      <a:pt x="1" y="206"/>
                    </a:moveTo>
                    <a:lnTo>
                      <a:pt x="124" y="329"/>
                    </a:lnTo>
                    <a:cubicBezTo>
                      <a:pt x="247" y="247"/>
                      <a:pt x="411" y="206"/>
                      <a:pt x="494" y="82"/>
                    </a:cubicBezTo>
                    <a:cubicBezTo>
                      <a:pt x="452" y="41"/>
                      <a:pt x="411" y="41"/>
                      <a:pt x="411" y="0"/>
                    </a:cubicBezTo>
                    <a:cubicBezTo>
                      <a:pt x="247" y="41"/>
                      <a:pt x="83" y="123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5" name="Google Shape;18795;p42"/>
              <p:cNvSpPr/>
              <p:nvPr/>
            </p:nvSpPr>
            <p:spPr>
              <a:xfrm>
                <a:off x="4775375" y="1335975"/>
                <a:ext cx="1440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89" extrusionOk="0">
                    <a:moveTo>
                      <a:pt x="123" y="288"/>
                    </a:moveTo>
                    <a:cubicBezTo>
                      <a:pt x="288" y="288"/>
                      <a:pt x="452" y="247"/>
                      <a:pt x="575" y="206"/>
                    </a:cubicBezTo>
                    <a:cubicBezTo>
                      <a:pt x="534" y="165"/>
                      <a:pt x="534" y="42"/>
                      <a:pt x="493" y="1"/>
                    </a:cubicBezTo>
                    <a:cubicBezTo>
                      <a:pt x="329" y="42"/>
                      <a:pt x="123" y="83"/>
                      <a:pt x="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6" name="Google Shape;18796;p42"/>
              <p:cNvSpPr/>
              <p:nvPr/>
            </p:nvSpPr>
            <p:spPr>
              <a:xfrm>
                <a:off x="4126300" y="1750900"/>
                <a:ext cx="123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47" extrusionOk="0">
                    <a:moveTo>
                      <a:pt x="494" y="123"/>
                    </a:moveTo>
                    <a:cubicBezTo>
                      <a:pt x="411" y="82"/>
                      <a:pt x="370" y="41"/>
                      <a:pt x="288" y="0"/>
                    </a:cubicBezTo>
                    <a:cubicBezTo>
                      <a:pt x="288" y="0"/>
                      <a:pt x="165" y="41"/>
                      <a:pt x="1" y="82"/>
                    </a:cubicBezTo>
                    <a:cubicBezTo>
                      <a:pt x="124" y="123"/>
                      <a:pt x="165" y="206"/>
                      <a:pt x="288" y="247"/>
                    </a:cubicBezTo>
                    <a:cubicBezTo>
                      <a:pt x="329" y="247"/>
                      <a:pt x="370" y="206"/>
                      <a:pt x="494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7" name="Google Shape;18797;p42"/>
              <p:cNvSpPr/>
              <p:nvPr/>
            </p:nvSpPr>
            <p:spPr>
              <a:xfrm>
                <a:off x="1988100" y="4232125"/>
                <a:ext cx="61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48" extrusionOk="0">
                    <a:moveTo>
                      <a:pt x="206" y="247"/>
                    </a:moveTo>
                    <a:cubicBezTo>
                      <a:pt x="247" y="206"/>
                      <a:pt x="247" y="83"/>
                      <a:pt x="247" y="1"/>
                    </a:cubicBezTo>
                    <a:cubicBezTo>
                      <a:pt x="164" y="1"/>
                      <a:pt x="82" y="42"/>
                      <a:pt x="0" y="42"/>
                    </a:cubicBezTo>
                    <a:cubicBezTo>
                      <a:pt x="0" y="83"/>
                      <a:pt x="0" y="206"/>
                      <a:pt x="41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8" name="Google Shape;18798;p42"/>
              <p:cNvSpPr/>
              <p:nvPr/>
            </p:nvSpPr>
            <p:spPr>
              <a:xfrm>
                <a:off x="2579650" y="669450"/>
                <a:ext cx="1027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12" extrusionOk="0">
                    <a:moveTo>
                      <a:pt x="411" y="42"/>
                    </a:moveTo>
                    <a:cubicBezTo>
                      <a:pt x="329" y="42"/>
                      <a:pt x="206" y="1"/>
                      <a:pt x="165" y="1"/>
                    </a:cubicBezTo>
                    <a:cubicBezTo>
                      <a:pt x="123" y="124"/>
                      <a:pt x="41" y="247"/>
                      <a:pt x="0" y="370"/>
                    </a:cubicBezTo>
                    <a:cubicBezTo>
                      <a:pt x="41" y="370"/>
                      <a:pt x="123" y="411"/>
                      <a:pt x="165" y="411"/>
                    </a:cubicBezTo>
                    <a:cubicBezTo>
                      <a:pt x="247" y="329"/>
                      <a:pt x="370" y="165"/>
                      <a:pt x="41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9" name="Google Shape;18799;p42"/>
              <p:cNvSpPr/>
              <p:nvPr/>
            </p:nvSpPr>
            <p:spPr>
              <a:xfrm>
                <a:off x="2219175" y="3453675"/>
                <a:ext cx="1235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1" extrusionOk="0">
                    <a:moveTo>
                      <a:pt x="493" y="123"/>
                    </a:moveTo>
                    <a:cubicBezTo>
                      <a:pt x="411" y="82"/>
                      <a:pt x="370" y="82"/>
                      <a:pt x="247" y="0"/>
                    </a:cubicBezTo>
                    <a:cubicBezTo>
                      <a:pt x="123" y="123"/>
                      <a:pt x="82" y="205"/>
                      <a:pt x="0" y="329"/>
                    </a:cubicBezTo>
                    <a:lnTo>
                      <a:pt x="123" y="411"/>
                    </a:lnTo>
                    <a:cubicBezTo>
                      <a:pt x="288" y="288"/>
                      <a:pt x="411" y="164"/>
                      <a:pt x="493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0" name="Google Shape;18800;p42"/>
              <p:cNvSpPr/>
              <p:nvPr/>
            </p:nvSpPr>
            <p:spPr>
              <a:xfrm>
                <a:off x="3755550" y="1730350"/>
                <a:ext cx="92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9" extrusionOk="0">
                    <a:moveTo>
                      <a:pt x="370" y="1"/>
                    </a:moveTo>
                    <a:cubicBezTo>
                      <a:pt x="247" y="42"/>
                      <a:pt x="124" y="83"/>
                      <a:pt x="1" y="206"/>
                    </a:cubicBezTo>
                    <a:lnTo>
                      <a:pt x="124" y="288"/>
                    </a:lnTo>
                    <a:cubicBezTo>
                      <a:pt x="206" y="288"/>
                      <a:pt x="329" y="288"/>
                      <a:pt x="37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1" name="Google Shape;18801;p42"/>
              <p:cNvSpPr/>
              <p:nvPr/>
            </p:nvSpPr>
            <p:spPr>
              <a:xfrm>
                <a:off x="5122500" y="934425"/>
                <a:ext cx="103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47" extrusionOk="0">
                    <a:moveTo>
                      <a:pt x="411" y="124"/>
                    </a:moveTo>
                    <a:cubicBezTo>
                      <a:pt x="411" y="124"/>
                      <a:pt x="370" y="41"/>
                      <a:pt x="288" y="0"/>
                    </a:cubicBezTo>
                    <a:cubicBezTo>
                      <a:pt x="165" y="41"/>
                      <a:pt x="123" y="83"/>
                      <a:pt x="0" y="124"/>
                    </a:cubicBezTo>
                    <a:cubicBezTo>
                      <a:pt x="0" y="124"/>
                      <a:pt x="82" y="247"/>
                      <a:pt x="123" y="247"/>
                    </a:cubicBezTo>
                    <a:cubicBezTo>
                      <a:pt x="288" y="247"/>
                      <a:pt x="370" y="206"/>
                      <a:pt x="41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2" name="Google Shape;18802;p42"/>
              <p:cNvSpPr/>
              <p:nvPr/>
            </p:nvSpPr>
            <p:spPr>
              <a:xfrm>
                <a:off x="5933825" y="1340100"/>
                <a:ext cx="133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29" extrusionOk="0">
                    <a:moveTo>
                      <a:pt x="0" y="247"/>
                    </a:moveTo>
                    <a:cubicBezTo>
                      <a:pt x="165" y="288"/>
                      <a:pt x="288" y="329"/>
                      <a:pt x="370" y="329"/>
                    </a:cubicBezTo>
                    <a:cubicBezTo>
                      <a:pt x="411" y="329"/>
                      <a:pt x="534" y="247"/>
                      <a:pt x="493" y="205"/>
                    </a:cubicBezTo>
                    <a:cubicBezTo>
                      <a:pt x="493" y="123"/>
                      <a:pt x="370" y="41"/>
                      <a:pt x="329" y="0"/>
                    </a:cubicBezTo>
                    <a:cubicBezTo>
                      <a:pt x="206" y="82"/>
                      <a:pt x="124" y="123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3" name="Google Shape;18803;p42"/>
              <p:cNvSpPr/>
              <p:nvPr/>
            </p:nvSpPr>
            <p:spPr>
              <a:xfrm>
                <a:off x="3842850" y="1711875"/>
                <a:ext cx="825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9" extrusionOk="0">
                    <a:moveTo>
                      <a:pt x="1" y="123"/>
                    </a:moveTo>
                    <a:cubicBezTo>
                      <a:pt x="42" y="164"/>
                      <a:pt x="124" y="205"/>
                      <a:pt x="165" y="329"/>
                    </a:cubicBezTo>
                    <a:cubicBezTo>
                      <a:pt x="247" y="247"/>
                      <a:pt x="329" y="205"/>
                      <a:pt x="329" y="164"/>
                    </a:cubicBezTo>
                    <a:cubicBezTo>
                      <a:pt x="247" y="123"/>
                      <a:pt x="165" y="41"/>
                      <a:pt x="124" y="0"/>
                    </a:cubicBezTo>
                    <a:cubicBezTo>
                      <a:pt x="124" y="0"/>
                      <a:pt x="1" y="41"/>
                      <a:pt x="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4" name="Google Shape;18804;p42"/>
              <p:cNvSpPr/>
              <p:nvPr/>
            </p:nvSpPr>
            <p:spPr>
              <a:xfrm>
                <a:off x="3379675" y="171187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411" y="205"/>
                    </a:moveTo>
                    <a:cubicBezTo>
                      <a:pt x="370" y="164"/>
                      <a:pt x="288" y="41"/>
                      <a:pt x="206" y="0"/>
                    </a:cubicBezTo>
                    <a:lnTo>
                      <a:pt x="0" y="123"/>
                    </a:lnTo>
                    <a:cubicBezTo>
                      <a:pt x="83" y="164"/>
                      <a:pt x="165" y="247"/>
                      <a:pt x="247" y="247"/>
                    </a:cubicBezTo>
                    <a:cubicBezTo>
                      <a:pt x="247" y="329"/>
                      <a:pt x="411" y="247"/>
                      <a:pt x="411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5" name="Google Shape;18805;p42"/>
              <p:cNvSpPr/>
              <p:nvPr/>
            </p:nvSpPr>
            <p:spPr>
              <a:xfrm>
                <a:off x="1974750" y="4162300"/>
                <a:ext cx="1235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06" extrusionOk="0">
                    <a:moveTo>
                      <a:pt x="164" y="206"/>
                    </a:moveTo>
                    <a:cubicBezTo>
                      <a:pt x="288" y="165"/>
                      <a:pt x="370" y="83"/>
                      <a:pt x="493" y="0"/>
                    </a:cubicBezTo>
                    <a:lnTo>
                      <a:pt x="0" y="0"/>
                    </a:lnTo>
                    <a:cubicBezTo>
                      <a:pt x="123" y="124"/>
                      <a:pt x="164" y="206"/>
                      <a:pt x="164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6" name="Google Shape;18806;p42"/>
              <p:cNvSpPr/>
              <p:nvPr/>
            </p:nvSpPr>
            <p:spPr>
              <a:xfrm>
                <a:off x="4803100" y="1366800"/>
                <a:ext cx="927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47" extrusionOk="0">
                    <a:moveTo>
                      <a:pt x="165" y="247"/>
                    </a:moveTo>
                    <a:cubicBezTo>
                      <a:pt x="206" y="206"/>
                      <a:pt x="329" y="206"/>
                      <a:pt x="370" y="164"/>
                    </a:cubicBezTo>
                    <a:cubicBezTo>
                      <a:pt x="288" y="82"/>
                      <a:pt x="206" y="41"/>
                      <a:pt x="165" y="0"/>
                    </a:cubicBezTo>
                    <a:cubicBezTo>
                      <a:pt x="83" y="41"/>
                      <a:pt x="0" y="82"/>
                      <a:pt x="0" y="164"/>
                    </a:cubicBezTo>
                    <a:cubicBezTo>
                      <a:pt x="0" y="164"/>
                      <a:pt x="124" y="206"/>
                      <a:pt x="165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7" name="Google Shape;18807;p42"/>
              <p:cNvSpPr/>
              <p:nvPr/>
            </p:nvSpPr>
            <p:spPr>
              <a:xfrm>
                <a:off x="4283425" y="1709800"/>
                <a:ext cx="1440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07" extrusionOk="0">
                    <a:moveTo>
                      <a:pt x="576" y="1"/>
                    </a:moveTo>
                    <a:lnTo>
                      <a:pt x="83" y="1"/>
                    </a:lnTo>
                    <a:lnTo>
                      <a:pt x="1" y="1"/>
                    </a:lnTo>
                    <a:cubicBezTo>
                      <a:pt x="165" y="42"/>
                      <a:pt x="288" y="124"/>
                      <a:pt x="453" y="206"/>
                    </a:cubicBezTo>
                    <a:cubicBezTo>
                      <a:pt x="494" y="83"/>
                      <a:pt x="494" y="42"/>
                      <a:pt x="57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8" name="Google Shape;18808;p42"/>
              <p:cNvSpPr/>
              <p:nvPr/>
            </p:nvSpPr>
            <p:spPr>
              <a:xfrm>
                <a:off x="4283425" y="17098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9" name="Google Shape;18809;p42"/>
              <p:cNvSpPr/>
              <p:nvPr/>
            </p:nvSpPr>
            <p:spPr>
              <a:xfrm>
                <a:off x="4025650" y="1711875"/>
                <a:ext cx="103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06" extrusionOk="0">
                    <a:moveTo>
                      <a:pt x="206" y="205"/>
                    </a:moveTo>
                    <a:cubicBezTo>
                      <a:pt x="247" y="205"/>
                      <a:pt x="329" y="164"/>
                      <a:pt x="412" y="164"/>
                    </a:cubicBezTo>
                    <a:cubicBezTo>
                      <a:pt x="288" y="123"/>
                      <a:pt x="247" y="41"/>
                      <a:pt x="124" y="0"/>
                    </a:cubicBezTo>
                    <a:cubicBezTo>
                      <a:pt x="124" y="0"/>
                      <a:pt x="42" y="41"/>
                      <a:pt x="1" y="123"/>
                    </a:cubicBezTo>
                    <a:cubicBezTo>
                      <a:pt x="42" y="123"/>
                      <a:pt x="83" y="164"/>
                      <a:pt x="206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0" name="Google Shape;18810;p42"/>
              <p:cNvSpPr/>
              <p:nvPr/>
            </p:nvSpPr>
            <p:spPr>
              <a:xfrm>
                <a:off x="3582000" y="633500"/>
                <a:ext cx="103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48" extrusionOk="0">
                    <a:moveTo>
                      <a:pt x="165" y="1"/>
                    </a:moveTo>
                    <a:cubicBezTo>
                      <a:pt x="82" y="42"/>
                      <a:pt x="82" y="124"/>
                      <a:pt x="0" y="206"/>
                    </a:cubicBezTo>
                    <a:cubicBezTo>
                      <a:pt x="41" y="206"/>
                      <a:pt x="165" y="247"/>
                      <a:pt x="288" y="247"/>
                    </a:cubicBezTo>
                    <a:cubicBezTo>
                      <a:pt x="329" y="206"/>
                      <a:pt x="370" y="124"/>
                      <a:pt x="411" y="42"/>
                    </a:cubicBezTo>
                    <a:cubicBezTo>
                      <a:pt x="329" y="42"/>
                      <a:pt x="206" y="1"/>
                      <a:pt x="16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1" name="Google Shape;18811;p42"/>
              <p:cNvSpPr/>
              <p:nvPr/>
            </p:nvSpPr>
            <p:spPr>
              <a:xfrm>
                <a:off x="3466975" y="1685150"/>
                <a:ext cx="92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48" extrusionOk="0">
                    <a:moveTo>
                      <a:pt x="0" y="206"/>
                    </a:moveTo>
                    <a:cubicBezTo>
                      <a:pt x="41" y="206"/>
                      <a:pt x="165" y="247"/>
                      <a:pt x="247" y="247"/>
                    </a:cubicBezTo>
                    <a:cubicBezTo>
                      <a:pt x="288" y="206"/>
                      <a:pt x="370" y="83"/>
                      <a:pt x="288" y="42"/>
                    </a:cubicBezTo>
                    <a:lnTo>
                      <a:pt x="82" y="1"/>
                    </a:lnTo>
                    <a:cubicBezTo>
                      <a:pt x="41" y="42"/>
                      <a:pt x="0" y="165"/>
                      <a:pt x="0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2" name="Google Shape;18812;p42"/>
              <p:cNvSpPr/>
              <p:nvPr/>
            </p:nvSpPr>
            <p:spPr>
              <a:xfrm>
                <a:off x="4893475" y="1212750"/>
                <a:ext cx="7200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88" h="452" extrusionOk="0">
                    <a:moveTo>
                      <a:pt x="288" y="411"/>
                    </a:moveTo>
                    <a:cubicBezTo>
                      <a:pt x="247" y="247"/>
                      <a:pt x="247" y="164"/>
                      <a:pt x="206" y="0"/>
                    </a:cubicBezTo>
                    <a:lnTo>
                      <a:pt x="0" y="0"/>
                    </a:lnTo>
                    <a:cubicBezTo>
                      <a:pt x="41" y="164"/>
                      <a:pt x="41" y="247"/>
                      <a:pt x="83" y="411"/>
                    </a:cubicBezTo>
                    <a:cubicBezTo>
                      <a:pt x="124" y="452"/>
                      <a:pt x="206" y="452"/>
                      <a:pt x="288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3" name="Google Shape;18813;p42"/>
              <p:cNvSpPr/>
              <p:nvPr/>
            </p:nvSpPr>
            <p:spPr>
              <a:xfrm>
                <a:off x="1504375" y="51102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4" name="Google Shape;18814;p42"/>
              <p:cNvSpPr/>
              <p:nvPr/>
            </p:nvSpPr>
            <p:spPr>
              <a:xfrm>
                <a:off x="1505400" y="5100975"/>
                <a:ext cx="123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30" extrusionOk="0">
                    <a:moveTo>
                      <a:pt x="452" y="1"/>
                    </a:moveTo>
                    <a:lnTo>
                      <a:pt x="1" y="329"/>
                    </a:lnTo>
                    <a:cubicBezTo>
                      <a:pt x="165" y="329"/>
                      <a:pt x="288" y="247"/>
                      <a:pt x="452" y="247"/>
                    </a:cubicBezTo>
                    <a:cubicBezTo>
                      <a:pt x="493" y="206"/>
                      <a:pt x="452" y="124"/>
                      <a:pt x="45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5" name="Google Shape;18815;p42"/>
              <p:cNvSpPr/>
              <p:nvPr/>
            </p:nvSpPr>
            <p:spPr>
              <a:xfrm>
                <a:off x="3589175" y="1673875"/>
                <a:ext cx="103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88" extrusionOk="0">
                    <a:moveTo>
                      <a:pt x="206" y="288"/>
                    </a:moveTo>
                    <a:cubicBezTo>
                      <a:pt x="206" y="288"/>
                      <a:pt x="412" y="247"/>
                      <a:pt x="412" y="205"/>
                    </a:cubicBezTo>
                    <a:cubicBezTo>
                      <a:pt x="412" y="123"/>
                      <a:pt x="329" y="41"/>
                      <a:pt x="329" y="0"/>
                    </a:cubicBezTo>
                    <a:cubicBezTo>
                      <a:pt x="247" y="41"/>
                      <a:pt x="124" y="41"/>
                      <a:pt x="1" y="82"/>
                    </a:cubicBezTo>
                    <a:cubicBezTo>
                      <a:pt x="42" y="123"/>
                      <a:pt x="83" y="247"/>
                      <a:pt x="206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6" name="Google Shape;18816;p42"/>
              <p:cNvSpPr/>
              <p:nvPr/>
            </p:nvSpPr>
            <p:spPr>
              <a:xfrm>
                <a:off x="1879225" y="4269100"/>
                <a:ext cx="113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76" extrusionOk="0">
                    <a:moveTo>
                      <a:pt x="1" y="329"/>
                    </a:moveTo>
                    <a:cubicBezTo>
                      <a:pt x="1" y="412"/>
                      <a:pt x="42" y="453"/>
                      <a:pt x="42" y="576"/>
                    </a:cubicBezTo>
                    <a:lnTo>
                      <a:pt x="453" y="165"/>
                    </a:lnTo>
                    <a:cubicBezTo>
                      <a:pt x="453" y="124"/>
                      <a:pt x="411" y="42"/>
                      <a:pt x="411" y="1"/>
                    </a:cubicBezTo>
                    <a:cubicBezTo>
                      <a:pt x="288" y="42"/>
                      <a:pt x="124" y="165"/>
                      <a:pt x="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7" name="Google Shape;18817;p42"/>
              <p:cNvSpPr/>
              <p:nvPr/>
            </p:nvSpPr>
            <p:spPr>
              <a:xfrm>
                <a:off x="4772275" y="1401700"/>
                <a:ext cx="205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453" extrusionOk="0">
                    <a:moveTo>
                      <a:pt x="1" y="1"/>
                    </a:moveTo>
                    <a:cubicBezTo>
                      <a:pt x="371" y="206"/>
                      <a:pt x="576" y="288"/>
                      <a:pt x="699" y="453"/>
                    </a:cubicBezTo>
                    <a:cubicBezTo>
                      <a:pt x="823" y="206"/>
                      <a:pt x="699" y="42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8" name="Google Shape;18818;p42"/>
              <p:cNvSpPr/>
              <p:nvPr/>
            </p:nvSpPr>
            <p:spPr>
              <a:xfrm>
                <a:off x="4789750" y="1413000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0" y="1"/>
                    </a:moveTo>
                    <a:cubicBezTo>
                      <a:pt x="0" y="1"/>
                      <a:pt x="82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9" name="Google Shape;18819;p42"/>
              <p:cNvSpPr/>
              <p:nvPr/>
            </p:nvSpPr>
            <p:spPr>
              <a:xfrm>
                <a:off x="3664150" y="1659475"/>
                <a:ext cx="133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1" extrusionOk="0">
                    <a:moveTo>
                      <a:pt x="535" y="165"/>
                    </a:moveTo>
                    <a:cubicBezTo>
                      <a:pt x="494" y="83"/>
                      <a:pt x="370" y="1"/>
                      <a:pt x="288" y="1"/>
                    </a:cubicBezTo>
                    <a:cubicBezTo>
                      <a:pt x="206" y="1"/>
                      <a:pt x="124" y="83"/>
                      <a:pt x="1" y="165"/>
                    </a:cubicBezTo>
                    <a:cubicBezTo>
                      <a:pt x="165" y="247"/>
                      <a:pt x="206" y="289"/>
                      <a:pt x="329" y="371"/>
                    </a:cubicBezTo>
                    <a:cubicBezTo>
                      <a:pt x="411" y="247"/>
                      <a:pt x="535" y="206"/>
                      <a:pt x="535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0" name="Google Shape;18820;p42"/>
              <p:cNvSpPr/>
              <p:nvPr/>
            </p:nvSpPr>
            <p:spPr>
              <a:xfrm>
                <a:off x="3247200" y="1659475"/>
                <a:ext cx="11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71" extrusionOk="0">
                    <a:moveTo>
                      <a:pt x="41" y="165"/>
                    </a:moveTo>
                    <a:cubicBezTo>
                      <a:pt x="0" y="206"/>
                      <a:pt x="123" y="289"/>
                      <a:pt x="164" y="371"/>
                    </a:cubicBezTo>
                    <a:cubicBezTo>
                      <a:pt x="329" y="247"/>
                      <a:pt x="411" y="247"/>
                      <a:pt x="452" y="165"/>
                    </a:cubicBezTo>
                    <a:cubicBezTo>
                      <a:pt x="452" y="83"/>
                      <a:pt x="370" y="42"/>
                      <a:pt x="288" y="1"/>
                    </a:cubicBezTo>
                    <a:cubicBezTo>
                      <a:pt x="247" y="42"/>
                      <a:pt x="123" y="83"/>
                      <a:pt x="4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1" name="Google Shape;18821;p42"/>
              <p:cNvSpPr/>
              <p:nvPr/>
            </p:nvSpPr>
            <p:spPr>
              <a:xfrm>
                <a:off x="4669575" y="1229175"/>
                <a:ext cx="103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30" extrusionOk="0">
                    <a:moveTo>
                      <a:pt x="1" y="124"/>
                    </a:moveTo>
                    <a:cubicBezTo>
                      <a:pt x="165" y="165"/>
                      <a:pt x="330" y="206"/>
                      <a:pt x="412" y="329"/>
                    </a:cubicBezTo>
                    <a:cubicBezTo>
                      <a:pt x="330" y="206"/>
                      <a:pt x="206" y="124"/>
                      <a:pt x="165" y="0"/>
                    </a:cubicBezTo>
                    <a:cubicBezTo>
                      <a:pt x="124" y="0"/>
                      <a:pt x="42" y="41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2" name="Google Shape;18822;p42"/>
              <p:cNvSpPr/>
              <p:nvPr/>
            </p:nvSpPr>
            <p:spPr>
              <a:xfrm>
                <a:off x="4680875" y="1235325"/>
                <a:ext cx="312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84" extrusionOk="0">
                    <a:moveTo>
                      <a:pt x="1" y="1"/>
                    </a:moveTo>
                    <a:lnTo>
                      <a:pt x="83" y="83"/>
                    </a:lnTo>
                    <a:lnTo>
                      <a:pt x="124" y="83"/>
                    </a:lnTo>
                    <a:lnTo>
                      <a:pt x="124" y="1"/>
                    </a:lnTo>
                    <a:cubicBezTo>
                      <a:pt x="83" y="83"/>
                      <a:pt x="1" y="83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3" name="Google Shape;18823;p42"/>
              <p:cNvSpPr/>
              <p:nvPr/>
            </p:nvSpPr>
            <p:spPr>
              <a:xfrm>
                <a:off x="3851075" y="1643050"/>
                <a:ext cx="123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2" extrusionOk="0">
                    <a:moveTo>
                      <a:pt x="247" y="1"/>
                    </a:moveTo>
                    <a:cubicBezTo>
                      <a:pt x="123" y="124"/>
                      <a:pt x="82" y="288"/>
                      <a:pt x="0" y="411"/>
                    </a:cubicBezTo>
                    <a:cubicBezTo>
                      <a:pt x="123" y="288"/>
                      <a:pt x="329" y="206"/>
                      <a:pt x="493" y="83"/>
                    </a:cubicBezTo>
                    <a:cubicBezTo>
                      <a:pt x="411" y="42"/>
                      <a:pt x="329" y="42"/>
                      <a:pt x="24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4" name="Google Shape;18824;p42"/>
              <p:cNvSpPr/>
              <p:nvPr/>
            </p:nvSpPr>
            <p:spPr>
              <a:xfrm>
                <a:off x="3849025" y="1653325"/>
                <a:ext cx="2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2" extrusionOk="0">
                    <a:moveTo>
                      <a:pt x="0" y="42"/>
                    </a:moveTo>
                    <a:lnTo>
                      <a:pt x="0" y="42"/>
                    </a:lnTo>
                    <a:cubicBezTo>
                      <a:pt x="82" y="42"/>
                      <a:pt x="82" y="42"/>
                      <a:pt x="82" y="0"/>
                    </a:cubicBezTo>
                    <a:cubicBezTo>
                      <a:pt x="82" y="42"/>
                      <a:pt x="0" y="42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5" name="Google Shape;18825;p42"/>
              <p:cNvSpPr/>
              <p:nvPr/>
            </p:nvSpPr>
            <p:spPr>
              <a:xfrm>
                <a:off x="3298550" y="1630725"/>
                <a:ext cx="41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65" h="83" extrusionOk="0">
                    <a:moveTo>
                      <a:pt x="164" y="1"/>
                    </a:moveTo>
                    <a:cubicBezTo>
                      <a:pt x="123" y="1"/>
                      <a:pt x="41" y="83"/>
                      <a:pt x="0" y="83"/>
                    </a:cubicBezTo>
                    <a:lnTo>
                      <a:pt x="0" y="83"/>
                    </a:lnTo>
                    <a:lnTo>
                      <a:pt x="41" y="83"/>
                    </a:lnTo>
                    <a:cubicBezTo>
                      <a:pt x="123" y="83"/>
                      <a:pt x="123" y="1"/>
                      <a:pt x="16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6" name="Google Shape;18826;p42"/>
              <p:cNvSpPr/>
              <p:nvPr/>
            </p:nvSpPr>
            <p:spPr>
              <a:xfrm>
                <a:off x="3302650" y="1625600"/>
                <a:ext cx="722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65" extrusionOk="0">
                    <a:moveTo>
                      <a:pt x="247" y="0"/>
                    </a:moveTo>
                    <a:cubicBezTo>
                      <a:pt x="165" y="41"/>
                      <a:pt x="83" y="124"/>
                      <a:pt x="0" y="165"/>
                    </a:cubicBezTo>
                    <a:cubicBezTo>
                      <a:pt x="83" y="124"/>
                      <a:pt x="206" y="124"/>
                      <a:pt x="288" y="41"/>
                    </a:cubicBezTo>
                    <a:cubicBezTo>
                      <a:pt x="288" y="82"/>
                      <a:pt x="247" y="82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7" name="Google Shape;18827;p42"/>
              <p:cNvSpPr/>
              <p:nvPr/>
            </p:nvSpPr>
            <p:spPr>
              <a:xfrm>
                <a:off x="4378950" y="544150"/>
                <a:ext cx="164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89" extrusionOk="0">
                    <a:moveTo>
                      <a:pt x="658" y="206"/>
                    </a:moveTo>
                    <a:cubicBezTo>
                      <a:pt x="575" y="124"/>
                      <a:pt x="534" y="42"/>
                      <a:pt x="452" y="1"/>
                    </a:cubicBezTo>
                    <a:cubicBezTo>
                      <a:pt x="329" y="1"/>
                      <a:pt x="247" y="42"/>
                      <a:pt x="0" y="83"/>
                    </a:cubicBezTo>
                    <a:cubicBezTo>
                      <a:pt x="329" y="206"/>
                      <a:pt x="452" y="247"/>
                      <a:pt x="534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8" name="Google Shape;18828;p42"/>
              <p:cNvSpPr/>
              <p:nvPr/>
            </p:nvSpPr>
            <p:spPr>
              <a:xfrm>
                <a:off x="4172525" y="541075"/>
                <a:ext cx="82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30" extrusionOk="0">
                    <a:moveTo>
                      <a:pt x="329" y="124"/>
                    </a:moveTo>
                    <a:lnTo>
                      <a:pt x="123" y="1"/>
                    </a:lnTo>
                    <a:cubicBezTo>
                      <a:pt x="82" y="42"/>
                      <a:pt x="0" y="165"/>
                      <a:pt x="0" y="206"/>
                    </a:cubicBezTo>
                    <a:cubicBezTo>
                      <a:pt x="0" y="247"/>
                      <a:pt x="165" y="247"/>
                      <a:pt x="288" y="329"/>
                    </a:cubicBezTo>
                    <a:cubicBezTo>
                      <a:pt x="288" y="247"/>
                      <a:pt x="329" y="165"/>
                      <a:pt x="329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9" name="Google Shape;18829;p42"/>
              <p:cNvSpPr/>
              <p:nvPr/>
            </p:nvSpPr>
            <p:spPr>
              <a:xfrm>
                <a:off x="4607975" y="1614300"/>
                <a:ext cx="154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30" extrusionOk="0">
                    <a:moveTo>
                      <a:pt x="329" y="0"/>
                    </a:moveTo>
                    <a:cubicBezTo>
                      <a:pt x="247" y="0"/>
                      <a:pt x="164" y="124"/>
                      <a:pt x="0" y="165"/>
                    </a:cubicBezTo>
                    <a:cubicBezTo>
                      <a:pt x="164" y="206"/>
                      <a:pt x="247" y="329"/>
                      <a:pt x="329" y="329"/>
                    </a:cubicBezTo>
                    <a:cubicBezTo>
                      <a:pt x="411" y="329"/>
                      <a:pt x="534" y="247"/>
                      <a:pt x="616" y="206"/>
                    </a:cubicBezTo>
                    <a:cubicBezTo>
                      <a:pt x="534" y="165"/>
                      <a:pt x="452" y="42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0" name="Google Shape;18830;p42"/>
              <p:cNvSpPr/>
              <p:nvPr/>
            </p:nvSpPr>
            <p:spPr>
              <a:xfrm>
                <a:off x="3764800" y="1617375"/>
                <a:ext cx="174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699" h="248" extrusionOk="0">
                    <a:moveTo>
                      <a:pt x="699" y="83"/>
                    </a:moveTo>
                    <a:cubicBezTo>
                      <a:pt x="699" y="42"/>
                      <a:pt x="658" y="1"/>
                      <a:pt x="658" y="1"/>
                    </a:cubicBezTo>
                    <a:cubicBezTo>
                      <a:pt x="452" y="1"/>
                      <a:pt x="206" y="42"/>
                      <a:pt x="0" y="42"/>
                    </a:cubicBezTo>
                    <a:cubicBezTo>
                      <a:pt x="0" y="83"/>
                      <a:pt x="42" y="124"/>
                      <a:pt x="42" y="247"/>
                    </a:cubicBezTo>
                    <a:cubicBezTo>
                      <a:pt x="288" y="206"/>
                      <a:pt x="493" y="124"/>
                      <a:pt x="699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1" name="Google Shape;18831;p42"/>
              <p:cNvSpPr/>
              <p:nvPr/>
            </p:nvSpPr>
            <p:spPr>
              <a:xfrm>
                <a:off x="3935275" y="3437225"/>
                <a:ext cx="1440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07" extrusionOk="0">
                    <a:moveTo>
                      <a:pt x="576" y="165"/>
                    </a:moveTo>
                    <a:cubicBezTo>
                      <a:pt x="535" y="124"/>
                      <a:pt x="412" y="1"/>
                      <a:pt x="370" y="1"/>
                    </a:cubicBezTo>
                    <a:cubicBezTo>
                      <a:pt x="247" y="1"/>
                      <a:pt x="165" y="42"/>
                      <a:pt x="1" y="83"/>
                    </a:cubicBezTo>
                    <a:cubicBezTo>
                      <a:pt x="206" y="165"/>
                      <a:pt x="247" y="206"/>
                      <a:pt x="370" y="206"/>
                    </a:cubicBezTo>
                    <a:cubicBezTo>
                      <a:pt x="412" y="206"/>
                      <a:pt x="453" y="165"/>
                      <a:pt x="576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2" name="Google Shape;18832;p42"/>
              <p:cNvSpPr/>
              <p:nvPr/>
            </p:nvSpPr>
            <p:spPr>
              <a:xfrm>
                <a:off x="3514200" y="1610200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412" y="164"/>
                    </a:moveTo>
                    <a:cubicBezTo>
                      <a:pt x="371" y="123"/>
                      <a:pt x="247" y="0"/>
                      <a:pt x="206" y="0"/>
                    </a:cubicBezTo>
                    <a:cubicBezTo>
                      <a:pt x="206" y="0"/>
                      <a:pt x="1" y="82"/>
                      <a:pt x="42" y="123"/>
                    </a:cubicBezTo>
                    <a:cubicBezTo>
                      <a:pt x="124" y="164"/>
                      <a:pt x="165" y="288"/>
                      <a:pt x="206" y="329"/>
                    </a:cubicBezTo>
                    <a:cubicBezTo>
                      <a:pt x="330" y="288"/>
                      <a:pt x="371" y="206"/>
                      <a:pt x="412" y="16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3" name="Google Shape;18833;p42"/>
              <p:cNvSpPr/>
              <p:nvPr/>
            </p:nvSpPr>
            <p:spPr>
              <a:xfrm>
                <a:off x="2898000" y="2908325"/>
                <a:ext cx="154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247" extrusionOk="0">
                    <a:moveTo>
                      <a:pt x="1" y="206"/>
                    </a:moveTo>
                    <a:cubicBezTo>
                      <a:pt x="206" y="206"/>
                      <a:pt x="371" y="247"/>
                      <a:pt x="576" y="247"/>
                    </a:cubicBezTo>
                    <a:cubicBezTo>
                      <a:pt x="576" y="206"/>
                      <a:pt x="617" y="165"/>
                      <a:pt x="617" y="124"/>
                    </a:cubicBezTo>
                    <a:cubicBezTo>
                      <a:pt x="453" y="42"/>
                      <a:pt x="247" y="42"/>
                      <a:pt x="83" y="0"/>
                    </a:cubicBezTo>
                    <a:cubicBezTo>
                      <a:pt x="42" y="124"/>
                      <a:pt x="42" y="165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4" name="Google Shape;18834;p42"/>
              <p:cNvSpPr/>
              <p:nvPr/>
            </p:nvSpPr>
            <p:spPr>
              <a:xfrm>
                <a:off x="4150950" y="1608125"/>
                <a:ext cx="92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48" extrusionOk="0">
                    <a:moveTo>
                      <a:pt x="165" y="247"/>
                    </a:moveTo>
                    <a:cubicBezTo>
                      <a:pt x="247" y="206"/>
                      <a:pt x="329" y="165"/>
                      <a:pt x="370" y="83"/>
                    </a:cubicBezTo>
                    <a:cubicBezTo>
                      <a:pt x="247" y="42"/>
                      <a:pt x="206" y="1"/>
                      <a:pt x="165" y="1"/>
                    </a:cubicBezTo>
                    <a:cubicBezTo>
                      <a:pt x="124" y="42"/>
                      <a:pt x="1" y="83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5" name="Google Shape;18835;p42"/>
              <p:cNvSpPr/>
              <p:nvPr/>
            </p:nvSpPr>
            <p:spPr>
              <a:xfrm>
                <a:off x="3979450" y="2542700"/>
                <a:ext cx="133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1" extrusionOk="0">
                    <a:moveTo>
                      <a:pt x="0" y="247"/>
                    </a:moveTo>
                    <a:cubicBezTo>
                      <a:pt x="41" y="288"/>
                      <a:pt x="82" y="371"/>
                      <a:pt x="123" y="371"/>
                    </a:cubicBezTo>
                    <a:cubicBezTo>
                      <a:pt x="288" y="288"/>
                      <a:pt x="411" y="247"/>
                      <a:pt x="534" y="206"/>
                    </a:cubicBezTo>
                    <a:cubicBezTo>
                      <a:pt x="493" y="165"/>
                      <a:pt x="452" y="83"/>
                      <a:pt x="452" y="1"/>
                    </a:cubicBezTo>
                    <a:cubicBezTo>
                      <a:pt x="247" y="83"/>
                      <a:pt x="123" y="165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6" name="Google Shape;18836;p42"/>
              <p:cNvSpPr/>
              <p:nvPr/>
            </p:nvSpPr>
            <p:spPr>
              <a:xfrm>
                <a:off x="2887750" y="2516000"/>
                <a:ext cx="20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89" extrusionOk="0">
                    <a:moveTo>
                      <a:pt x="822" y="1"/>
                    </a:moveTo>
                    <a:lnTo>
                      <a:pt x="0" y="1"/>
                    </a:lnTo>
                    <a:cubicBezTo>
                      <a:pt x="206" y="288"/>
                      <a:pt x="247" y="288"/>
                      <a:pt x="82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7" name="Google Shape;18837;p42"/>
              <p:cNvSpPr/>
              <p:nvPr/>
            </p:nvSpPr>
            <p:spPr>
              <a:xfrm>
                <a:off x="2887750" y="25160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8" name="Google Shape;18838;p42"/>
              <p:cNvSpPr/>
              <p:nvPr/>
            </p:nvSpPr>
            <p:spPr>
              <a:xfrm>
                <a:off x="2984275" y="2913450"/>
                <a:ext cx="92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48" extrusionOk="0">
                    <a:moveTo>
                      <a:pt x="370" y="42"/>
                    </a:moveTo>
                    <a:lnTo>
                      <a:pt x="165" y="1"/>
                    </a:lnTo>
                    <a:cubicBezTo>
                      <a:pt x="83" y="42"/>
                      <a:pt x="42" y="124"/>
                      <a:pt x="1" y="206"/>
                    </a:cubicBezTo>
                    <a:cubicBezTo>
                      <a:pt x="42" y="206"/>
                      <a:pt x="165" y="247"/>
                      <a:pt x="247" y="247"/>
                    </a:cubicBezTo>
                    <a:cubicBezTo>
                      <a:pt x="288" y="206"/>
                      <a:pt x="370" y="124"/>
                      <a:pt x="37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9" name="Google Shape;18839;p42"/>
              <p:cNvSpPr/>
              <p:nvPr/>
            </p:nvSpPr>
            <p:spPr>
              <a:xfrm>
                <a:off x="3230750" y="2506775"/>
                <a:ext cx="62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370" extrusionOk="0">
                    <a:moveTo>
                      <a:pt x="42" y="370"/>
                    </a:moveTo>
                    <a:lnTo>
                      <a:pt x="247" y="370"/>
                    </a:lnTo>
                    <a:lnTo>
                      <a:pt x="247" y="0"/>
                    </a:lnTo>
                    <a:cubicBezTo>
                      <a:pt x="206" y="0"/>
                      <a:pt x="42" y="0"/>
                      <a:pt x="42" y="41"/>
                    </a:cubicBezTo>
                    <a:cubicBezTo>
                      <a:pt x="1" y="164"/>
                      <a:pt x="1" y="247"/>
                      <a:pt x="42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0" name="Google Shape;18840;p42"/>
              <p:cNvSpPr/>
              <p:nvPr/>
            </p:nvSpPr>
            <p:spPr>
              <a:xfrm>
                <a:off x="3179400" y="2505750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206" y="41"/>
                    </a:moveTo>
                    <a:cubicBezTo>
                      <a:pt x="83" y="82"/>
                      <a:pt x="83" y="205"/>
                      <a:pt x="1" y="247"/>
                    </a:cubicBezTo>
                    <a:cubicBezTo>
                      <a:pt x="42" y="247"/>
                      <a:pt x="165" y="288"/>
                      <a:pt x="247" y="329"/>
                    </a:cubicBezTo>
                    <a:cubicBezTo>
                      <a:pt x="288" y="288"/>
                      <a:pt x="371" y="164"/>
                      <a:pt x="371" y="123"/>
                    </a:cubicBezTo>
                    <a:cubicBezTo>
                      <a:pt x="412" y="82"/>
                      <a:pt x="247" y="0"/>
                      <a:pt x="206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1" name="Google Shape;18841;p42"/>
              <p:cNvSpPr/>
              <p:nvPr/>
            </p:nvSpPr>
            <p:spPr>
              <a:xfrm>
                <a:off x="5745875" y="1536250"/>
                <a:ext cx="133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88" extrusionOk="0">
                    <a:moveTo>
                      <a:pt x="494" y="0"/>
                    </a:moveTo>
                    <a:cubicBezTo>
                      <a:pt x="329" y="41"/>
                      <a:pt x="206" y="83"/>
                      <a:pt x="1" y="165"/>
                    </a:cubicBezTo>
                    <a:cubicBezTo>
                      <a:pt x="1" y="206"/>
                      <a:pt x="42" y="247"/>
                      <a:pt x="42" y="288"/>
                    </a:cubicBezTo>
                    <a:cubicBezTo>
                      <a:pt x="206" y="247"/>
                      <a:pt x="412" y="247"/>
                      <a:pt x="535" y="206"/>
                    </a:cubicBezTo>
                    <a:cubicBezTo>
                      <a:pt x="535" y="83"/>
                      <a:pt x="494" y="41"/>
                      <a:pt x="49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2" name="Google Shape;18842;p42"/>
              <p:cNvSpPr/>
              <p:nvPr/>
            </p:nvSpPr>
            <p:spPr>
              <a:xfrm>
                <a:off x="3574800" y="305900"/>
                <a:ext cx="92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53" extrusionOk="0">
                    <a:moveTo>
                      <a:pt x="165" y="0"/>
                    </a:moveTo>
                    <a:cubicBezTo>
                      <a:pt x="83" y="165"/>
                      <a:pt x="42" y="288"/>
                      <a:pt x="1" y="411"/>
                    </a:cubicBezTo>
                    <a:cubicBezTo>
                      <a:pt x="42" y="411"/>
                      <a:pt x="165" y="411"/>
                      <a:pt x="206" y="452"/>
                    </a:cubicBezTo>
                    <a:cubicBezTo>
                      <a:pt x="247" y="329"/>
                      <a:pt x="288" y="206"/>
                      <a:pt x="370" y="82"/>
                    </a:cubicBezTo>
                    <a:cubicBezTo>
                      <a:pt x="288" y="0"/>
                      <a:pt x="206" y="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3" name="Google Shape;18843;p42"/>
              <p:cNvSpPr/>
              <p:nvPr/>
            </p:nvSpPr>
            <p:spPr>
              <a:xfrm>
                <a:off x="2890825" y="2159650"/>
                <a:ext cx="113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47" extrusionOk="0">
                    <a:moveTo>
                      <a:pt x="247" y="247"/>
                    </a:moveTo>
                    <a:cubicBezTo>
                      <a:pt x="288" y="247"/>
                      <a:pt x="452" y="205"/>
                      <a:pt x="452" y="205"/>
                    </a:cubicBezTo>
                    <a:cubicBezTo>
                      <a:pt x="452" y="164"/>
                      <a:pt x="411" y="41"/>
                      <a:pt x="329" y="0"/>
                    </a:cubicBezTo>
                    <a:cubicBezTo>
                      <a:pt x="247" y="0"/>
                      <a:pt x="124" y="41"/>
                      <a:pt x="0" y="123"/>
                    </a:cubicBezTo>
                    <a:cubicBezTo>
                      <a:pt x="83" y="164"/>
                      <a:pt x="124" y="205"/>
                      <a:pt x="247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4" name="Google Shape;18844;p42"/>
              <p:cNvSpPr/>
              <p:nvPr/>
            </p:nvSpPr>
            <p:spPr>
              <a:xfrm>
                <a:off x="2841525" y="3827500"/>
                <a:ext cx="164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453" extrusionOk="0">
                    <a:moveTo>
                      <a:pt x="658" y="370"/>
                    </a:moveTo>
                    <a:cubicBezTo>
                      <a:pt x="535" y="247"/>
                      <a:pt x="411" y="123"/>
                      <a:pt x="247" y="0"/>
                    </a:cubicBezTo>
                    <a:cubicBezTo>
                      <a:pt x="165" y="41"/>
                      <a:pt x="124" y="123"/>
                      <a:pt x="1" y="206"/>
                    </a:cubicBezTo>
                    <a:cubicBezTo>
                      <a:pt x="124" y="329"/>
                      <a:pt x="206" y="411"/>
                      <a:pt x="370" y="452"/>
                    </a:cubicBezTo>
                    <a:cubicBezTo>
                      <a:pt x="411" y="452"/>
                      <a:pt x="576" y="411"/>
                      <a:pt x="658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5" name="Google Shape;18845;p42"/>
              <p:cNvSpPr/>
              <p:nvPr/>
            </p:nvSpPr>
            <p:spPr>
              <a:xfrm>
                <a:off x="3488525" y="2098025"/>
                <a:ext cx="103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0" extrusionOk="0">
                    <a:moveTo>
                      <a:pt x="1" y="165"/>
                    </a:moveTo>
                    <a:cubicBezTo>
                      <a:pt x="42" y="206"/>
                      <a:pt x="83" y="329"/>
                      <a:pt x="206" y="370"/>
                    </a:cubicBezTo>
                    <a:cubicBezTo>
                      <a:pt x="330" y="329"/>
                      <a:pt x="412" y="288"/>
                      <a:pt x="412" y="206"/>
                    </a:cubicBezTo>
                    <a:cubicBezTo>
                      <a:pt x="371" y="165"/>
                      <a:pt x="247" y="123"/>
                      <a:pt x="206" y="0"/>
                    </a:cubicBezTo>
                    <a:cubicBezTo>
                      <a:pt x="83" y="123"/>
                      <a:pt x="1" y="165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6" name="Google Shape;18846;p42"/>
              <p:cNvSpPr/>
              <p:nvPr/>
            </p:nvSpPr>
            <p:spPr>
              <a:xfrm>
                <a:off x="5615450" y="1964500"/>
                <a:ext cx="133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89" extrusionOk="0">
                    <a:moveTo>
                      <a:pt x="535" y="165"/>
                    </a:moveTo>
                    <a:cubicBezTo>
                      <a:pt x="494" y="124"/>
                      <a:pt x="370" y="83"/>
                      <a:pt x="288" y="1"/>
                    </a:cubicBezTo>
                    <a:cubicBezTo>
                      <a:pt x="206" y="83"/>
                      <a:pt x="124" y="124"/>
                      <a:pt x="1" y="206"/>
                    </a:cubicBezTo>
                    <a:cubicBezTo>
                      <a:pt x="165" y="288"/>
                      <a:pt x="288" y="288"/>
                      <a:pt x="370" y="288"/>
                    </a:cubicBezTo>
                    <a:cubicBezTo>
                      <a:pt x="411" y="288"/>
                      <a:pt x="535" y="165"/>
                      <a:pt x="535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7" name="Google Shape;18847;p42"/>
              <p:cNvSpPr/>
              <p:nvPr/>
            </p:nvSpPr>
            <p:spPr>
              <a:xfrm>
                <a:off x="2705975" y="927225"/>
                <a:ext cx="102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289" extrusionOk="0">
                    <a:moveTo>
                      <a:pt x="411" y="124"/>
                    </a:moveTo>
                    <a:cubicBezTo>
                      <a:pt x="288" y="83"/>
                      <a:pt x="205" y="83"/>
                      <a:pt x="82" y="1"/>
                    </a:cubicBezTo>
                    <a:cubicBezTo>
                      <a:pt x="41" y="83"/>
                      <a:pt x="41" y="124"/>
                      <a:pt x="0" y="165"/>
                    </a:cubicBezTo>
                    <a:cubicBezTo>
                      <a:pt x="41" y="206"/>
                      <a:pt x="123" y="288"/>
                      <a:pt x="205" y="206"/>
                    </a:cubicBezTo>
                    <a:cubicBezTo>
                      <a:pt x="288" y="206"/>
                      <a:pt x="329" y="165"/>
                      <a:pt x="41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8" name="Google Shape;18848;p42"/>
              <p:cNvSpPr/>
              <p:nvPr/>
            </p:nvSpPr>
            <p:spPr>
              <a:xfrm>
                <a:off x="3283125" y="3302700"/>
                <a:ext cx="8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7" extrusionOk="0">
                    <a:moveTo>
                      <a:pt x="247" y="0"/>
                    </a:moveTo>
                    <a:lnTo>
                      <a:pt x="83" y="0"/>
                    </a:lnTo>
                    <a:cubicBezTo>
                      <a:pt x="42" y="82"/>
                      <a:pt x="42" y="206"/>
                      <a:pt x="1" y="247"/>
                    </a:cubicBezTo>
                    <a:lnTo>
                      <a:pt x="330" y="247"/>
                    </a:lnTo>
                    <a:cubicBezTo>
                      <a:pt x="247" y="206"/>
                      <a:pt x="247" y="82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9" name="Google Shape;18849;p42"/>
              <p:cNvSpPr/>
              <p:nvPr/>
            </p:nvSpPr>
            <p:spPr>
              <a:xfrm>
                <a:off x="4787700" y="920050"/>
                <a:ext cx="617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47" extrusionOk="0">
                    <a:moveTo>
                      <a:pt x="247" y="165"/>
                    </a:moveTo>
                    <a:cubicBezTo>
                      <a:pt x="206" y="82"/>
                      <a:pt x="82" y="41"/>
                      <a:pt x="41" y="0"/>
                    </a:cubicBezTo>
                    <a:cubicBezTo>
                      <a:pt x="41" y="41"/>
                      <a:pt x="0" y="82"/>
                      <a:pt x="0" y="165"/>
                    </a:cubicBezTo>
                    <a:cubicBezTo>
                      <a:pt x="41" y="206"/>
                      <a:pt x="82" y="206"/>
                      <a:pt x="164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0" name="Google Shape;18850;p42"/>
              <p:cNvSpPr/>
              <p:nvPr/>
            </p:nvSpPr>
            <p:spPr>
              <a:xfrm>
                <a:off x="5363850" y="3297550"/>
                <a:ext cx="1440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89" extrusionOk="0">
                    <a:moveTo>
                      <a:pt x="575" y="206"/>
                    </a:moveTo>
                    <a:cubicBezTo>
                      <a:pt x="411" y="165"/>
                      <a:pt x="247" y="42"/>
                      <a:pt x="123" y="1"/>
                    </a:cubicBezTo>
                    <a:cubicBezTo>
                      <a:pt x="82" y="42"/>
                      <a:pt x="82" y="83"/>
                      <a:pt x="0" y="83"/>
                    </a:cubicBezTo>
                    <a:cubicBezTo>
                      <a:pt x="164" y="124"/>
                      <a:pt x="329" y="206"/>
                      <a:pt x="493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1" name="Google Shape;18851;p42"/>
              <p:cNvSpPr/>
              <p:nvPr/>
            </p:nvSpPr>
            <p:spPr>
              <a:xfrm>
                <a:off x="4462125" y="891275"/>
                <a:ext cx="1337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6" extrusionOk="0">
                    <a:moveTo>
                      <a:pt x="288" y="535"/>
                    </a:moveTo>
                    <a:cubicBezTo>
                      <a:pt x="412" y="371"/>
                      <a:pt x="453" y="165"/>
                      <a:pt x="535" y="1"/>
                    </a:cubicBezTo>
                    <a:cubicBezTo>
                      <a:pt x="329" y="165"/>
                      <a:pt x="206" y="330"/>
                      <a:pt x="1" y="412"/>
                    </a:cubicBezTo>
                    <a:cubicBezTo>
                      <a:pt x="83" y="412"/>
                      <a:pt x="206" y="494"/>
                      <a:pt x="288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2" name="Google Shape;18852;p42"/>
              <p:cNvSpPr/>
              <p:nvPr/>
            </p:nvSpPr>
            <p:spPr>
              <a:xfrm>
                <a:off x="3736050" y="3879875"/>
                <a:ext cx="207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83" extrusionOk="0">
                    <a:moveTo>
                      <a:pt x="82" y="82"/>
                    </a:moveTo>
                    <a:cubicBezTo>
                      <a:pt x="82" y="82"/>
                      <a:pt x="0" y="0"/>
                      <a:pt x="82" y="82"/>
                    </a:cubicBezTo>
                    <a:cubicBezTo>
                      <a:pt x="0" y="82"/>
                      <a:pt x="0" y="82"/>
                      <a:pt x="82" y="82"/>
                    </a:cubicBezTo>
                    <a:cubicBezTo>
                      <a:pt x="0" y="82"/>
                      <a:pt x="82" y="82"/>
                      <a:pt x="82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3" name="Google Shape;18853;p42"/>
              <p:cNvSpPr/>
              <p:nvPr/>
            </p:nvSpPr>
            <p:spPr>
              <a:xfrm>
                <a:off x="3339625" y="1964500"/>
                <a:ext cx="92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9" extrusionOk="0">
                    <a:moveTo>
                      <a:pt x="165" y="1"/>
                    </a:moveTo>
                    <a:lnTo>
                      <a:pt x="0" y="165"/>
                    </a:lnTo>
                    <a:cubicBezTo>
                      <a:pt x="41" y="206"/>
                      <a:pt x="83" y="288"/>
                      <a:pt x="165" y="288"/>
                    </a:cubicBezTo>
                    <a:cubicBezTo>
                      <a:pt x="206" y="288"/>
                      <a:pt x="247" y="206"/>
                      <a:pt x="370" y="165"/>
                    </a:cubicBezTo>
                    <a:cubicBezTo>
                      <a:pt x="329" y="124"/>
                      <a:pt x="247" y="83"/>
                      <a:pt x="16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4" name="Google Shape;18854;p42"/>
              <p:cNvSpPr/>
              <p:nvPr/>
            </p:nvSpPr>
            <p:spPr>
              <a:xfrm>
                <a:off x="3407400" y="1927525"/>
                <a:ext cx="19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89" extrusionOk="0">
                    <a:moveTo>
                      <a:pt x="1" y="288"/>
                    </a:moveTo>
                    <a:cubicBezTo>
                      <a:pt x="329" y="288"/>
                      <a:pt x="576" y="247"/>
                      <a:pt x="781" y="247"/>
                    </a:cubicBezTo>
                    <a:cubicBezTo>
                      <a:pt x="411" y="1"/>
                      <a:pt x="411" y="1"/>
                      <a:pt x="1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5" name="Google Shape;18855;p42"/>
              <p:cNvSpPr/>
              <p:nvPr/>
            </p:nvSpPr>
            <p:spPr>
              <a:xfrm>
                <a:off x="3427950" y="1932675"/>
                <a:ext cx="2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2" extrusionOk="0">
                    <a:moveTo>
                      <a:pt x="0" y="0"/>
                    </a:moveTo>
                    <a:cubicBezTo>
                      <a:pt x="0" y="41"/>
                      <a:pt x="0" y="41"/>
                      <a:pt x="0" y="0"/>
                    </a:cubicBezTo>
                    <a:lnTo>
                      <a:pt x="0" y="0"/>
                    </a:lnTo>
                    <a:cubicBezTo>
                      <a:pt x="0" y="41"/>
                      <a:pt x="0" y="41"/>
                      <a:pt x="0" y="0"/>
                    </a:cubicBezTo>
                    <a:cubicBezTo>
                      <a:pt x="0" y="41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6" name="Google Shape;18856;p42"/>
              <p:cNvSpPr/>
              <p:nvPr/>
            </p:nvSpPr>
            <p:spPr>
              <a:xfrm>
                <a:off x="3884950" y="3835700"/>
                <a:ext cx="72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12" extrusionOk="0">
                    <a:moveTo>
                      <a:pt x="83" y="1"/>
                    </a:moveTo>
                    <a:cubicBezTo>
                      <a:pt x="83" y="124"/>
                      <a:pt x="83" y="247"/>
                      <a:pt x="1" y="412"/>
                    </a:cubicBezTo>
                    <a:lnTo>
                      <a:pt x="206" y="412"/>
                    </a:lnTo>
                    <a:cubicBezTo>
                      <a:pt x="206" y="247"/>
                      <a:pt x="288" y="124"/>
                      <a:pt x="288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7" name="Google Shape;18857;p42"/>
              <p:cNvSpPr/>
              <p:nvPr/>
            </p:nvSpPr>
            <p:spPr>
              <a:xfrm>
                <a:off x="2429700" y="489725"/>
                <a:ext cx="1030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07" extrusionOk="0">
                    <a:moveTo>
                      <a:pt x="411" y="165"/>
                    </a:moveTo>
                    <a:cubicBezTo>
                      <a:pt x="370" y="83"/>
                      <a:pt x="288" y="1"/>
                      <a:pt x="288" y="1"/>
                    </a:cubicBezTo>
                    <a:cubicBezTo>
                      <a:pt x="206" y="1"/>
                      <a:pt x="83" y="42"/>
                      <a:pt x="1" y="42"/>
                    </a:cubicBezTo>
                    <a:cubicBezTo>
                      <a:pt x="42" y="165"/>
                      <a:pt x="83" y="165"/>
                      <a:pt x="165" y="206"/>
                    </a:cubicBezTo>
                    <a:cubicBezTo>
                      <a:pt x="247" y="206"/>
                      <a:pt x="288" y="206"/>
                      <a:pt x="41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8" name="Google Shape;18858;p42"/>
              <p:cNvSpPr/>
              <p:nvPr/>
            </p:nvSpPr>
            <p:spPr>
              <a:xfrm>
                <a:off x="4375875" y="1913150"/>
                <a:ext cx="123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9" extrusionOk="0">
                    <a:moveTo>
                      <a:pt x="493" y="124"/>
                    </a:moveTo>
                    <a:cubicBezTo>
                      <a:pt x="411" y="83"/>
                      <a:pt x="288" y="1"/>
                      <a:pt x="205" y="1"/>
                    </a:cubicBezTo>
                    <a:cubicBezTo>
                      <a:pt x="164" y="1"/>
                      <a:pt x="82" y="83"/>
                      <a:pt x="0" y="165"/>
                    </a:cubicBezTo>
                    <a:cubicBezTo>
                      <a:pt x="82" y="206"/>
                      <a:pt x="205" y="288"/>
                      <a:pt x="370" y="288"/>
                    </a:cubicBezTo>
                    <a:cubicBezTo>
                      <a:pt x="411" y="206"/>
                      <a:pt x="452" y="124"/>
                      <a:pt x="493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9" name="Google Shape;18859;p42"/>
              <p:cNvSpPr/>
              <p:nvPr/>
            </p:nvSpPr>
            <p:spPr>
              <a:xfrm>
                <a:off x="4576125" y="1244575"/>
                <a:ext cx="123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30" extrusionOk="0">
                    <a:moveTo>
                      <a:pt x="1" y="83"/>
                    </a:moveTo>
                    <a:cubicBezTo>
                      <a:pt x="1" y="165"/>
                      <a:pt x="42" y="247"/>
                      <a:pt x="165" y="329"/>
                    </a:cubicBezTo>
                    <a:cubicBezTo>
                      <a:pt x="206" y="329"/>
                      <a:pt x="370" y="247"/>
                      <a:pt x="494" y="206"/>
                    </a:cubicBezTo>
                    <a:cubicBezTo>
                      <a:pt x="329" y="83"/>
                      <a:pt x="288" y="42"/>
                      <a:pt x="206" y="42"/>
                    </a:cubicBezTo>
                    <a:cubicBezTo>
                      <a:pt x="165" y="1"/>
                      <a:pt x="1" y="83"/>
                      <a:pt x="1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0" name="Google Shape;18860;p42"/>
              <p:cNvSpPr/>
              <p:nvPr/>
            </p:nvSpPr>
            <p:spPr>
              <a:xfrm>
                <a:off x="4977675" y="1759100"/>
                <a:ext cx="82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30" extrusionOk="0">
                    <a:moveTo>
                      <a:pt x="1" y="329"/>
                    </a:moveTo>
                    <a:lnTo>
                      <a:pt x="330" y="329"/>
                    </a:lnTo>
                    <a:cubicBezTo>
                      <a:pt x="330" y="206"/>
                      <a:pt x="247" y="124"/>
                      <a:pt x="247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1" name="Google Shape;18861;p42"/>
              <p:cNvSpPr/>
              <p:nvPr/>
            </p:nvSpPr>
            <p:spPr>
              <a:xfrm>
                <a:off x="3396100" y="474325"/>
                <a:ext cx="113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8" extrusionOk="0">
                    <a:moveTo>
                      <a:pt x="165" y="0"/>
                    </a:moveTo>
                    <a:cubicBezTo>
                      <a:pt x="124" y="329"/>
                      <a:pt x="42" y="452"/>
                      <a:pt x="1" y="658"/>
                    </a:cubicBezTo>
                    <a:cubicBezTo>
                      <a:pt x="329" y="576"/>
                      <a:pt x="453" y="37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2" name="Google Shape;18862;p42"/>
              <p:cNvSpPr/>
              <p:nvPr/>
            </p:nvSpPr>
            <p:spPr>
              <a:xfrm>
                <a:off x="3395075" y="4907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1"/>
                    </a:moveTo>
                    <a:cubicBezTo>
                      <a:pt x="1" y="1"/>
                      <a:pt x="42" y="1"/>
                      <a:pt x="1" y="1"/>
                    </a:cubicBezTo>
                    <a:cubicBezTo>
                      <a:pt x="42" y="1"/>
                      <a:pt x="42" y="1"/>
                      <a:pt x="1" y="1"/>
                    </a:cubicBezTo>
                    <a:cubicBezTo>
                      <a:pt x="4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3" name="Google Shape;18863;p42"/>
              <p:cNvSpPr/>
              <p:nvPr/>
            </p:nvSpPr>
            <p:spPr>
              <a:xfrm>
                <a:off x="2891850" y="3821325"/>
                <a:ext cx="123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48" extrusionOk="0">
                    <a:moveTo>
                      <a:pt x="0" y="124"/>
                    </a:moveTo>
                    <a:cubicBezTo>
                      <a:pt x="83" y="206"/>
                      <a:pt x="247" y="247"/>
                      <a:pt x="370" y="247"/>
                    </a:cubicBezTo>
                    <a:cubicBezTo>
                      <a:pt x="411" y="247"/>
                      <a:pt x="452" y="124"/>
                      <a:pt x="493" y="42"/>
                    </a:cubicBezTo>
                    <a:cubicBezTo>
                      <a:pt x="411" y="42"/>
                      <a:pt x="247" y="1"/>
                      <a:pt x="165" y="1"/>
                    </a:cubicBezTo>
                    <a:cubicBezTo>
                      <a:pt x="83" y="1"/>
                      <a:pt x="42" y="83"/>
                      <a:pt x="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4" name="Google Shape;18864;p42"/>
              <p:cNvSpPr/>
              <p:nvPr/>
            </p:nvSpPr>
            <p:spPr>
              <a:xfrm>
                <a:off x="4048250" y="1017600"/>
                <a:ext cx="927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12" extrusionOk="0">
                    <a:moveTo>
                      <a:pt x="370" y="42"/>
                    </a:moveTo>
                    <a:cubicBezTo>
                      <a:pt x="329" y="42"/>
                      <a:pt x="206" y="1"/>
                      <a:pt x="165" y="1"/>
                    </a:cubicBezTo>
                    <a:cubicBezTo>
                      <a:pt x="124" y="83"/>
                      <a:pt x="42" y="247"/>
                      <a:pt x="1" y="371"/>
                    </a:cubicBezTo>
                    <a:cubicBezTo>
                      <a:pt x="42" y="371"/>
                      <a:pt x="165" y="412"/>
                      <a:pt x="206" y="412"/>
                    </a:cubicBezTo>
                    <a:cubicBezTo>
                      <a:pt x="247" y="288"/>
                      <a:pt x="329" y="165"/>
                      <a:pt x="37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5" name="Google Shape;18865;p42"/>
              <p:cNvSpPr/>
              <p:nvPr/>
            </p:nvSpPr>
            <p:spPr>
              <a:xfrm>
                <a:off x="2708025" y="3801825"/>
                <a:ext cx="113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47" extrusionOk="0">
                    <a:moveTo>
                      <a:pt x="0" y="123"/>
                    </a:moveTo>
                    <a:cubicBezTo>
                      <a:pt x="41" y="206"/>
                      <a:pt x="165" y="247"/>
                      <a:pt x="165" y="247"/>
                    </a:cubicBezTo>
                    <a:cubicBezTo>
                      <a:pt x="247" y="247"/>
                      <a:pt x="370" y="206"/>
                      <a:pt x="452" y="165"/>
                    </a:cubicBezTo>
                    <a:cubicBezTo>
                      <a:pt x="411" y="123"/>
                      <a:pt x="370" y="0"/>
                      <a:pt x="370" y="0"/>
                    </a:cubicBezTo>
                    <a:cubicBezTo>
                      <a:pt x="206" y="41"/>
                      <a:pt x="123" y="123"/>
                      <a:pt x="0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6" name="Google Shape;18866;p42"/>
              <p:cNvSpPr/>
              <p:nvPr/>
            </p:nvSpPr>
            <p:spPr>
              <a:xfrm>
                <a:off x="2587850" y="3812100"/>
                <a:ext cx="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1" h="42" extrusionOk="0">
                    <a:moveTo>
                      <a:pt x="1" y="41"/>
                    </a:moveTo>
                    <a:lnTo>
                      <a:pt x="1" y="41"/>
                    </a:lnTo>
                    <a:cubicBezTo>
                      <a:pt x="1" y="0"/>
                      <a:pt x="1" y="0"/>
                      <a:pt x="1" y="41"/>
                    </a:cubicBezTo>
                    <a:cubicBezTo>
                      <a:pt x="1" y="0"/>
                      <a:pt x="1" y="41"/>
                      <a:pt x="1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7" name="Google Shape;18867;p42"/>
              <p:cNvSpPr/>
              <p:nvPr/>
            </p:nvSpPr>
            <p:spPr>
              <a:xfrm>
                <a:off x="2585800" y="3801825"/>
                <a:ext cx="72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12" extrusionOk="0">
                    <a:moveTo>
                      <a:pt x="1" y="0"/>
                    </a:moveTo>
                    <a:cubicBezTo>
                      <a:pt x="1" y="165"/>
                      <a:pt x="83" y="247"/>
                      <a:pt x="83" y="411"/>
                    </a:cubicBezTo>
                    <a:cubicBezTo>
                      <a:pt x="124" y="247"/>
                      <a:pt x="165" y="165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8" name="Google Shape;18868;p42"/>
              <p:cNvSpPr/>
              <p:nvPr/>
            </p:nvSpPr>
            <p:spPr>
              <a:xfrm>
                <a:off x="4071875" y="479450"/>
                <a:ext cx="154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8" extrusionOk="0">
                    <a:moveTo>
                      <a:pt x="617" y="42"/>
                    </a:moveTo>
                    <a:cubicBezTo>
                      <a:pt x="411" y="42"/>
                      <a:pt x="247" y="1"/>
                      <a:pt x="41" y="1"/>
                    </a:cubicBezTo>
                    <a:cubicBezTo>
                      <a:pt x="41" y="42"/>
                      <a:pt x="41" y="83"/>
                      <a:pt x="0" y="165"/>
                    </a:cubicBezTo>
                    <a:cubicBezTo>
                      <a:pt x="124" y="206"/>
                      <a:pt x="329" y="206"/>
                      <a:pt x="493" y="247"/>
                    </a:cubicBezTo>
                    <a:cubicBezTo>
                      <a:pt x="534" y="206"/>
                      <a:pt x="534" y="124"/>
                      <a:pt x="617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9" name="Google Shape;18869;p42"/>
              <p:cNvSpPr/>
              <p:nvPr/>
            </p:nvSpPr>
            <p:spPr>
              <a:xfrm>
                <a:off x="4838025" y="1029925"/>
                <a:ext cx="164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89" extrusionOk="0">
                    <a:moveTo>
                      <a:pt x="657" y="83"/>
                    </a:moveTo>
                    <a:cubicBezTo>
                      <a:pt x="452" y="83"/>
                      <a:pt x="205" y="83"/>
                      <a:pt x="0" y="1"/>
                    </a:cubicBezTo>
                    <a:cubicBezTo>
                      <a:pt x="205" y="124"/>
                      <a:pt x="411" y="165"/>
                      <a:pt x="575" y="288"/>
                    </a:cubicBezTo>
                    <a:cubicBezTo>
                      <a:pt x="616" y="206"/>
                      <a:pt x="616" y="165"/>
                      <a:pt x="657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0" name="Google Shape;18870;p42"/>
              <p:cNvSpPr/>
              <p:nvPr/>
            </p:nvSpPr>
            <p:spPr>
              <a:xfrm>
                <a:off x="4836975" y="1029925"/>
                <a:ext cx="107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43" h="83" extrusionOk="0">
                    <a:moveTo>
                      <a:pt x="42" y="83"/>
                    </a:moveTo>
                    <a:cubicBezTo>
                      <a:pt x="42" y="1"/>
                      <a:pt x="1" y="1"/>
                      <a:pt x="42" y="83"/>
                    </a:cubicBezTo>
                    <a:lnTo>
                      <a:pt x="42" y="83"/>
                    </a:lnTo>
                    <a:lnTo>
                      <a:pt x="1" y="83"/>
                    </a:lnTo>
                    <a:cubicBezTo>
                      <a:pt x="1" y="1"/>
                      <a:pt x="1" y="1"/>
                      <a:pt x="42" y="83"/>
                    </a:cubicBezTo>
                    <a:cubicBezTo>
                      <a:pt x="1" y="83"/>
                      <a:pt x="42" y="83"/>
                      <a:pt x="42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1" name="Google Shape;18871;p42"/>
              <p:cNvSpPr/>
              <p:nvPr/>
            </p:nvSpPr>
            <p:spPr>
              <a:xfrm>
                <a:off x="3275950" y="1812500"/>
                <a:ext cx="113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3" extrusionOk="0">
                    <a:moveTo>
                      <a:pt x="0" y="247"/>
                    </a:moveTo>
                    <a:cubicBezTo>
                      <a:pt x="0" y="288"/>
                      <a:pt x="124" y="330"/>
                      <a:pt x="206" y="453"/>
                    </a:cubicBezTo>
                    <a:cubicBezTo>
                      <a:pt x="288" y="412"/>
                      <a:pt x="411" y="288"/>
                      <a:pt x="452" y="247"/>
                    </a:cubicBezTo>
                    <a:cubicBezTo>
                      <a:pt x="452" y="206"/>
                      <a:pt x="329" y="83"/>
                      <a:pt x="288" y="1"/>
                    </a:cubicBezTo>
                    <a:cubicBezTo>
                      <a:pt x="124" y="124"/>
                      <a:pt x="0" y="206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2" name="Google Shape;18872;p42"/>
              <p:cNvSpPr/>
              <p:nvPr/>
            </p:nvSpPr>
            <p:spPr>
              <a:xfrm>
                <a:off x="3776100" y="1053550"/>
                <a:ext cx="19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371" extrusionOk="0">
                    <a:moveTo>
                      <a:pt x="206" y="42"/>
                    </a:moveTo>
                    <a:cubicBezTo>
                      <a:pt x="124" y="83"/>
                      <a:pt x="41" y="206"/>
                      <a:pt x="0" y="247"/>
                    </a:cubicBezTo>
                    <a:cubicBezTo>
                      <a:pt x="41" y="288"/>
                      <a:pt x="124" y="288"/>
                      <a:pt x="165" y="370"/>
                    </a:cubicBezTo>
                    <a:cubicBezTo>
                      <a:pt x="329" y="288"/>
                      <a:pt x="452" y="206"/>
                      <a:pt x="781" y="83"/>
                    </a:cubicBezTo>
                    <a:cubicBezTo>
                      <a:pt x="411" y="42"/>
                      <a:pt x="247" y="1"/>
                      <a:pt x="206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3" name="Google Shape;18873;p42"/>
              <p:cNvSpPr/>
              <p:nvPr/>
            </p:nvSpPr>
            <p:spPr>
              <a:xfrm>
                <a:off x="2041500" y="4380025"/>
                <a:ext cx="2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" extrusionOk="0">
                    <a:moveTo>
                      <a:pt x="82" y="0"/>
                    </a:moveTo>
                    <a:lnTo>
                      <a:pt x="82" y="0"/>
                    </a:lnTo>
                    <a:lnTo>
                      <a:pt x="82" y="0"/>
                    </a:lnTo>
                    <a:cubicBezTo>
                      <a:pt x="0" y="0"/>
                      <a:pt x="0" y="0"/>
                      <a:pt x="82" y="0"/>
                    </a:cubicBezTo>
                    <a:cubicBezTo>
                      <a:pt x="0" y="0"/>
                      <a:pt x="0" y="0"/>
                      <a:pt x="8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4" name="Google Shape;18874;p42"/>
              <p:cNvSpPr/>
              <p:nvPr/>
            </p:nvSpPr>
            <p:spPr>
              <a:xfrm>
                <a:off x="3936300" y="3776150"/>
                <a:ext cx="1030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0" extrusionOk="0">
                    <a:moveTo>
                      <a:pt x="83" y="206"/>
                    </a:moveTo>
                    <a:cubicBezTo>
                      <a:pt x="124" y="247"/>
                      <a:pt x="288" y="329"/>
                      <a:pt x="371" y="370"/>
                    </a:cubicBezTo>
                    <a:cubicBezTo>
                      <a:pt x="371" y="247"/>
                      <a:pt x="412" y="206"/>
                      <a:pt x="371" y="165"/>
                    </a:cubicBezTo>
                    <a:cubicBezTo>
                      <a:pt x="329" y="123"/>
                      <a:pt x="206" y="41"/>
                      <a:pt x="124" y="0"/>
                    </a:cubicBezTo>
                    <a:cubicBezTo>
                      <a:pt x="83" y="41"/>
                      <a:pt x="1" y="165"/>
                      <a:pt x="83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5" name="Google Shape;18875;p42"/>
              <p:cNvSpPr/>
              <p:nvPr/>
            </p:nvSpPr>
            <p:spPr>
              <a:xfrm>
                <a:off x="5176925" y="1063825"/>
                <a:ext cx="113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12" extrusionOk="0">
                    <a:moveTo>
                      <a:pt x="206" y="411"/>
                    </a:moveTo>
                    <a:cubicBezTo>
                      <a:pt x="288" y="370"/>
                      <a:pt x="411" y="370"/>
                      <a:pt x="452" y="288"/>
                    </a:cubicBezTo>
                    <a:lnTo>
                      <a:pt x="124" y="0"/>
                    </a:lnTo>
                    <a:cubicBezTo>
                      <a:pt x="83" y="0"/>
                      <a:pt x="42" y="42"/>
                      <a:pt x="0" y="42"/>
                    </a:cubicBezTo>
                    <a:cubicBezTo>
                      <a:pt x="83" y="206"/>
                      <a:pt x="165" y="288"/>
                      <a:pt x="206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6" name="Google Shape;18876;p42"/>
              <p:cNvSpPr/>
              <p:nvPr/>
            </p:nvSpPr>
            <p:spPr>
              <a:xfrm>
                <a:off x="4477525" y="1827925"/>
                <a:ext cx="26750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1070" h="452" extrusionOk="0">
                    <a:moveTo>
                      <a:pt x="1069" y="288"/>
                    </a:moveTo>
                    <a:cubicBezTo>
                      <a:pt x="535" y="123"/>
                      <a:pt x="247" y="82"/>
                      <a:pt x="1" y="0"/>
                    </a:cubicBezTo>
                    <a:cubicBezTo>
                      <a:pt x="124" y="288"/>
                      <a:pt x="330" y="452"/>
                      <a:pt x="1069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7" name="Google Shape;18877;p42"/>
              <p:cNvSpPr/>
              <p:nvPr/>
            </p:nvSpPr>
            <p:spPr>
              <a:xfrm>
                <a:off x="3724750" y="2867250"/>
                <a:ext cx="1337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65" extrusionOk="0">
                    <a:moveTo>
                      <a:pt x="534" y="0"/>
                    </a:moveTo>
                    <a:lnTo>
                      <a:pt x="0" y="0"/>
                    </a:lnTo>
                    <a:lnTo>
                      <a:pt x="0" y="165"/>
                    </a:lnTo>
                    <a:cubicBezTo>
                      <a:pt x="165" y="165"/>
                      <a:pt x="329" y="165"/>
                      <a:pt x="534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8" name="Google Shape;18878;p42"/>
              <p:cNvSpPr/>
              <p:nvPr/>
            </p:nvSpPr>
            <p:spPr>
              <a:xfrm>
                <a:off x="5799275" y="1017600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1" y="42"/>
                    </a:moveTo>
                    <a:cubicBezTo>
                      <a:pt x="1" y="42"/>
                      <a:pt x="42" y="42"/>
                      <a:pt x="1" y="42"/>
                    </a:cubicBezTo>
                    <a:cubicBezTo>
                      <a:pt x="42" y="42"/>
                      <a:pt x="42" y="42"/>
                      <a:pt x="1" y="42"/>
                    </a:cubicBezTo>
                    <a:cubicBezTo>
                      <a:pt x="42" y="1"/>
                      <a:pt x="1" y="42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9" name="Google Shape;18879;p42"/>
              <p:cNvSpPr/>
              <p:nvPr/>
            </p:nvSpPr>
            <p:spPr>
              <a:xfrm>
                <a:off x="2755250" y="2871350"/>
                <a:ext cx="825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6" extrusionOk="0">
                    <a:moveTo>
                      <a:pt x="1" y="42"/>
                    </a:moveTo>
                    <a:cubicBezTo>
                      <a:pt x="1" y="83"/>
                      <a:pt x="83" y="124"/>
                      <a:pt x="83" y="206"/>
                    </a:cubicBezTo>
                    <a:cubicBezTo>
                      <a:pt x="165" y="165"/>
                      <a:pt x="206" y="165"/>
                      <a:pt x="330" y="83"/>
                    </a:cubicBezTo>
                    <a:cubicBezTo>
                      <a:pt x="288" y="42"/>
                      <a:pt x="206" y="1"/>
                      <a:pt x="165" y="1"/>
                    </a:cubicBezTo>
                    <a:cubicBezTo>
                      <a:pt x="165" y="1"/>
                      <a:pt x="83" y="42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0" name="Google Shape;18880;p42"/>
              <p:cNvSpPr/>
              <p:nvPr/>
            </p:nvSpPr>
            <p:spPr>
              <a:xfrm>
                <a:off x="3951725" y="3159950"/>
                <a:ext cx="925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29" extrusionOk="0">
                    <a:moveTo>
                      <a:pt x="123" y="329"/>
                    </a:moveTo>
                    <a:cubicBezTo>
                      <a:pt x="164" y="329"/>
                      <a:pt x="205" y="329"/>
                      <a:pt x="329" y="247"/>
                    </a:cubicBezTo>
                    <a:cubicBezTo>
                      <a:pt x="329" y="206"/>
                      <a:pt x="370" y="123"/>
                      <a:pt x="329" y="123"/>
                    </a:cubicBezTo>
                    <a:cubicBezTo>
                      <a:pt x="288" y="41"/>
                      <a:pt x="123" y="41"/>
                      <a:pt x="0" y="0"/>
                    </a:cubicBezTo>
                    <a:cubicBezTo>
                      <a:pt x="82" y="123"/>
                      <a:pt x="123" y="206"/>
                      <a:pt x="123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1" name="Google Shape;18881;p42"/>
              <p:cNvSpPr/>
              <p:nvPr/>
            </p:nvSpPr>
            <p:spPr>
              <a:xfrm>
                <a:off x="2420450" y="3801825"/>
                <a:ext cx="8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7" extrusionOk="0">
                    <a:moveTo>
                      <a:pt x="329" y="123"/>
                    </a:moveTo>
                    <a:cubicBezTo>
                      <a:pt x="329" y="41"/>
                      <a:pt x="206" y="41"/>
                      <a:pt x="206" y="0"/>
                    </a:cubicBezTo>
                    <a:cubicBezTo>
                      <a:pt x="165" y="41"/>
                      <a:pt x="124" y="41"/>
                      <a:pt x="1" y="123"/>
                    </a:cubicBezTo>
                    <a:cubicBezTo>
                      <a:pt x="42" y="165"/>
                      <a:pt x="124" y="206"/>
                      <a:pt x="206" y="247"/>
                    </a:cubicBezTo>
                    <a:cubicBezTo>
                      <a:pt x="206" y="165"/>
                      <a:pt x="329" y="165"/>
                      <a:pt x="329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2" name="Google Shape;18882;p42"/>
              <p:cNvSpPr/>
              <p:nvPr/>
            </p:nvSpPr>
            <p:spPr>
              <a:xfrm>
                <a:off x="2883625" y="2662875"/>
                <a:ext cx="825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88" extrusionOk="0">
                    <a:moveTo>
                      <a:pt x="165" y="0"/>
                    </a:moveTo>
                    <a:cubicBezTo>
                      <a:pt x="124" y="0"/>
                      <a:pt x="83" y="82"/>
                      <a:pt x="1" y="124"/>
                    </a:cubicBezTo>
                    <a:cubicBezTo>
                      <a:pt x="83" y="165"/>
                      <a:pt x="124" y="206"/>
                      <a:pt x="124" y="288"/>
                    </a:cubicBezTo>
                    <a:cubicBezTo>
                      <a:pt x="165" y="206"/>
                      <a:pt x="288" y="206"/>
                      <a:pt x="329" y="165"/>
                    </a:cubicBezTo>
                    <a:cubicBezTo>
                      <a:pt x="329" y="82"/>
                      <a:pt x="288" y="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3" name="Google Shape;18883;p42"/>
              <p:cNvSpPr/>
              <p:nvPr/>
            </p:nvSpPr>
            <p:spPr>
              <a:xfrm>
                <a:off x="3944525" y="1028900"/>
                <a:ext cx="103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370" y="124"/>
                    </a:moveTo>
                    <a:cubicBezTo>
                      <a:pt x="288" y="42"/>
                      <a:pt x="247" y="1"/>
                      <a:pt x="165" y="1"/>
                    </a:cubicBezTo>
                    <a:cubicBezTo>
                      <a:pt x="83" y="1"/>
                      <a:pt x="0" y="42"/>
                      <a:pt x="0" y="124"/>
                    </a:cubicBezTo>
                    <a:cubicBezTo>
                      <a:pt x="0" y="206"/>
                      <a:pt x="42" y="247"/>
                      <a:pt x="165" y="412"/>
                    </a:cubicBezTo>
                    <a:cubicBezTo>
                      <a:pt x="288" y="206"/>
                      <a:pt x="411" y="124"/>
                      <a:pt x="370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4" name="Google Shape;18884;p42"/>
              <p:cNvSpPr/>
              <p:nvPr/>
            </p:nvSpPr>
            <p:spPr>
              <a:xfrm>
                <a:off x="3083900" y="1160375"/>
                <a:ext cx="8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7" extrusionOk="0">
                    <a:moveTo>
                      <a:pt x="329" y="123"/>
                    </a:moveTo>
                    <a:cubicBezTo>
                      <a:pt x="329" y="82"/>
                      <a:pt x="288" y="41"/>
                      <a:pt x="206" y="0"/>
                    </a:cubicBezTo>
                    <a:cubicBezTo>
                      <a:pt x="165" y="41"/>
                      <a:pt x="83" y="82"/>
                      <a:pt x="0" y="123"/>
                    </a:cubicBezTo>
                    <a:cubicBezTo>
                      <a:pt x="83" y="164"/>
                      <a:pt x="124" y="164"/>
                      <a:pt x="206" y="246"/>
                    </a:cubicBezTo>
                    <a:cubicBezTo>
                      <a:pt x="206" y="246"/>
                      <a:pt x="329" y="205"/>
                      <a:pt x="329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5" name="Google Shape;18885;p42"/>
              <p:cNvSpPr/>
              <p:nvPr/>
            </p:nvSpPr>
            <p:spPr>
              <a:xfrm>
                <a:off x="6091975" y="4025700"/>
                <a:ext cx="92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124" extrusionOk="0">
                    <a:moveTo>
                      <a:pt x="165" y="124"/>
                    </a:moveTo>
                    <a:cubicBezTo>
                      <a:pt x="206" y="124"/>
                      <a:pt x="247" y="83"/>
                      <a:pt x="370" y="83"/>
                    </a:cubicBezTo>
                    <a:cubicBezTo>
                      <a:pt x="329" y="42"/>
                      <a:pt x="247" y="1"/>
                      <a:pt x="206" y="1"/>
                    </a:cubicBezTo>
                    <a:cubicBezTo>
                      <a:pt x="165" y="42"/>
                      <a:pt x="42" y="42"/>
                      <a:pt x="1" y="83"/>
                    </a:cubicBezTo>
                    <a:cubicBezTo>
                      <a:pt x="42" y="42"/>
                      <a:pt x="124" y="124"/>
                      <a:pt x="165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6" name="Google Shape;18886;p42"/>
              <p:cNvSpPr/>
              <p:nvPr/>
            </p:nvSpPr>
            <p:spPr>
              <a:xfrm>
                <a:off x="4013325" y="1659475"/>
                <a:ext cx="825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1" y="165"/>
                    </a:moveTo>
                    <a:cubicBezTo>
                      <a:pt x="83" y="165"/>
                      <a:pt x="165" y="206"/>
                      <a:pt x="206" y="206"/>
                    </a:cubicBezTo>
                    <a:lnTo>
                      <a:pt x="329" y="83"/>
                    </a:lnTo>
                    <a:cubicBezTo>
                      <a:pt x="329" y="42"/>
                      <a:pt x="206" y="1"/>
                      <a:pt x="165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7" name="Google Shape;18887;p42"/>
              <p:cNvSpPr/>
              <p:nvPr/>
            </p:nvSpPr>
            <p:spPr>
              <a:xfrm>
                <a:off x="3879825" y="1656400"/>
                <a:ext cx="103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30" extrusionOk="0">
                    <a:moveTo>
                      <a:pt x="0" y="124"/>
                    </a:moveTo>
                    <a:cubicBezTo>
                      <a:pt x="83" y="165"/>
                      <a:pt x="165" y="206"/>
                      <a:pt x="206" y="329"/>
                    </a:cubicBezTo>
                    <a:cubicBezTo>
                      <a:pt x="329" y="288"/>
                      <a:pt x="411" y="165"/>
                      <a:pt x="370" y="165"/>
                    </a:cubicBezTo>
                    <a:cubicBezTo>
                      <a:pt x="329" y="124"/>
                      <a:pt x="206" y="83"/>
                      <a:pt x="12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8" name="Google Shape;18888;p42"/>
              <p:cNvSpPr/>
              <p:nvPr/>
            </p:nvSpPr>
            <p:spPr>
              <a:xfrm>
                <a:off x="1696425" y="4636775"/>
                <a:ext cx="41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88" extrusionOk="0">
                    <a:moveTo>
                      <a:pt x="165" y="42"/>
                    </a:moveTo>
                    <a:cubicBezTo>
                      <a:pt x="124" y="0"/>
                      <a:pt x="41" y="83"/>
                      <a:pt x="0" y="83"/>
                    </a:cubicBezTo>
                    <a:lnTo>
                      <a:pt x="0" y="288"/>
                    </a:lnTo>
                    <a:cubicBezTo>
                      <a:pt x="41" y="288"/>
                      <a:pt x="124" y="247"/>
                      <a:pt x="165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9" name="Google Shape;18889;p42"/>
              <p:cNvSpPr/>
              <p:nvPr/>
            </p:nvSpPr>
            <p:spPr>
              <a:xfrm>
                <a:off x="5476800" y="1284625"/>
                <a:ext cx="92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07" extrusionOk="0">
                    <a:moveTo>
                      <a:pt x="124" y="1"/>
                    </a:moveTo>
                    <a:cubicBezTo>
                      <a:pt x="83" y="1"/>
                      <a:pt x="83" y="42"/>
                      <a:pt x="1" y="165"/>
                    </a:cubicBezTo>
                    <a:cubicBezTo>
                      <a:pt x="124" y="165"/>
                      <a:pt x="206" y="206"/>
                      <a:pt x="329" y="206"/>
                    </a:cubicBezTo>
                    <a:cubicBezTo>
                      <a:pt x="329" y="165"/>
                      <a:pt x="371" y="83"/>
                      <a:pt x="329" y="42"/>
                    </a:cubicBezTo>
                    <a:cubicBezTo>
                      <a:pt x="329" y="42"/>
                      <a:pt x="206" y="1"/>
                      <a:pt x="124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0" name="Google Shape;18890;p42"/>
              <p:cNvSpPr/>
              <p:nvPr/>
            </p:nvSpPr>
            <p:spPr>
              <a:xfrm>
                <a:off x="5572325" y="3269825"/>
                <a:ext cx="123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30" extrusionOk="0">
                    <a:moveTo>
                      <a:pt x="0" y="247"/>
                    </a:moveTo>
                    <a:cubicBezTo>
                      <a:pt x="82" y="288"/>
                      <a:pt x="206" y="329"/>
                      <a:pt x="288" y="329"/>
                    </a:cubicBezTo>
                    <a:cubicBezTo>
                      <a:pt x="411" y="329"/>
                      <a:pt x="452" y="247"/>
                      <a:pt x="493" y="165"/>
                    </a:cubicBezTo>
                    <a:cubicBezTo>
                      <a:pt x="370" y="124"/>
                      <a:pt x="247" y="83"/>
                      <a:pt x="82" y="1"/>
                    </a:cubicBezTo>
                    <a:cubicBezTo>
                      <a:pt x="82" y="83"/>
                      <a:pt x="41" y="165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1" name="Google Shape;18891;p42"/>
              <p:cNvSpPr/>
              <p:nvPr/>
            </p:nvSpPr>
            <p:spPr>
              <a:xfrm>
                <a:off x="4179700" y="1639975"/>
                <a:ext cx="8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7" extrusionOk="0">
                    <a:moveTo>
                      <a:pt x="1" y="165"/>
                    </a:moveTo>
                    <a:cubicBezTo>
                      <a:pt x="42" y="206"/>
                      <a:pt x="83" y="206"/>
                      <a:pt x="206" y="247"/>
                    </a:cubicBezTo>
                    <a:cubicBezTo>
                      <a:pt x="247" y="206"/>
                      <a:pt x="329" y="206"/>
                      <a:pt x="329" y="165"/>
                    </a:cubicBezTo>
                    <a:cubicBezTo>
                      <a:pt x="329" y="124"/>
                      <a:pt x="247" y="42"/>
                      <a:pt x="247" y="0"/>
                    </a:cubicBezTo>
                    <a:cubicBezTo>
                      <a:pt x="124" y="124"/>
                      <a:pt x="83" y="165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2" name="Google Shape;18892;p42"/>
              <p:cNvSpPr/>
              <p:nvPr/>
            </p:nvSpPr>
            <p:spPr>
              <a:xfrm>
                <a:off x="5413125" y="1017600"/>
                <a:ext cx="722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07" extrusionOk="0">
                    <a:moveTo>
                      <a:pt x="1" y="42"/>
                    </a:moveTo>
                    <a:cubicBezTo>
                      <a:pt x="1" y="83"/>
                      <a:pt x="1" y="206"/>
                      <a:pt x="42" y="206"/>
                    </a:cubicBezTo>
                    <a:lnTo>
                      <a:pt x="288" y="206"/>
                    </a:lnTo>
                    <a:cubicBezTo>
                      <a:pt x="247" y="124"/>
                      <a:pt x="247" y="83"/>
                      <a:pt x="206" y="42"/>
                    </a:cubicBezTo>
                    <a:cubicBezTo>
                      <a:pt x="165" y="1"/>
                      <a:pt x="83" y="42"/>
                      <a:pt x="1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3" name="Google Shape;18893;p42"/>
              <p:cNvSpPr/>
              <p:nvPr/>
            </p:nvSpPr>
            <p:spPr>
              <a:xfrm>
                <a:off x="3795600" y="5729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2" y="0"/>
                      <a:pt x="42" y="0"/>
                      <a:pt x="1" y="0"/>
                    </a:cubicBezTo>
                    <a:cubicBezTo>
                      <a:pt x="4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4" name="Google Shape;18894;p42"/>
              <p:cNvSpPr/>
              <p:nvPr/>
            </p:nvSpPr>
            <p:spPr>
              <a:xfrm>
                <a:off x="3796625" y="564700"/>
                <a:ext cx="113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30" extrusionOk="0">
                    <a:moveTo>
                      <a:pt x="1" y="0"/>
                    </a:moveTo>
                    <a:lnTo>
                      <a:pt x="1" y="329"/>
                    </a:lnTo>
                    <a:lnTo>
                      <a:pt x="453" y="165"/>
                    </a:lnTo>
                    <a:cubicBezTo>
                      <a:pt x="330" y="124"/>
                      <a:pt x="165" y="42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5" name="Google Shape;18895;p42"/>
              <p:cNvSpPr/>
              <p:nvPr/>
            </p:nvSpPr>
            <p:spPr>
              <a:xfrm>
                <a:off x="3713450" y="3822350"/>
                <a:ext cx="92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48" extrusionOk="0">
                    <a:moveTo>
                      <a:pt x="247" y="247"/>
                    </a:moveTo>
                    <a:cubicBezTo>
                      <a:pt x="288" y="165"/>
                      <a:pt x="370" y="83"/>
                      <a:pt x="370" y="1"/>
                    </a:cubicBezTo>
                    <a:cubicBezTo>
                      <a:pt x="247" y="42"/>
                      <a:pt x="83" y="42"/>
                      <a:pt x="0" y="83"/>
                    </a:cubicBezTo>
                    <a:cubicBezTo>
                      <a:pt x="83" y="165"/>
                      <a:pt x="206" y="206"/>
                      <a:pt x="247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6" name="Google Shape;18896;p42"/>
              <p:cNvSpPr/>
              <p:nvPr/>
            </p:nvSpPr>
            <p:spPr>
              <a:xfrm>
                <a:off x="3723725" y="3821325"/>
                <a:ext cx="1050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42" h="42" extrusionOk="0">
                    <a:moveTo>
                      <a:pt x="0" y="42"/>
                    </a:moveTo>
                    <a:lnTo>
                      <a:pt x="0" y="42"/>
                    </a:lnTo>
                    <a:lnTo>
                      <a:pt x="0" y="42"/>
                    </a:lnTo>
                    <a:cubicBezTo>
                      <a:pt x="41" y="42"/>
                      <a:pt x="41" y="42"/>
                      <a:pt x="0" y="42"/>
                    </a:cubicBezTo>
                    <a:cubicBezTo>
                      <a:pt x="0" y="1"/>
                      <a:pt x="0" y="1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7" name="Google Shape;18897;p42"/>
              <p:cNvSpPr/>
              <p:nvPr/>
            </p:nvSpPr>
            <p:spPr>
              <a:xfrm>
                <a:off x="4982825" y="1165500"/>
                <a:ext cx="8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06" extrusionOk="0">
                    <a:moveTo>
                      <a:pt x="0" y="83"/>
                    </a:moveTo>
                    <a:cubicBezTo>
                      <a:pt x="41" y="124"/>
                      <a:pt x="83" y="206"/>
                      <a:pt x="165" y="206"/>
                    </a:cubicBezTo>
                    <a:lnTo>
                      <a:pt x="329" y="41"/>
                    </a:lnTo>
                    <a:cubicBezTo>
                      <a:pt x="247" y="41"/>
                      <a:pt x="165" y="0"/>
                      <a:pt x="124" y="0"/>
                    </a:cubicBezTo>
                    <a:cubicBezTo>
                      <a:pt x="41" y="0"/>
                      <a:pt x="41" y="41"/>
                      <a:pt x="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8" name="Google Shape;18898;p42"/>
              <p:cNvSpPr/>
              <p:nvPr/>
            </p:nvSpPr>
            <p:spPr>
              <a:xfrm>
                <a:off x="3776100" y="1752950"/>
                <a:ext cx="72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65" extrusionOk="0">
                    <a:moveTo>
                      <a:pt x="165" y="0"/>
                    </a:moveTo>
                    <a:cubicBezTo>
                      <a:pt x="124" y="41"/>
                      <a:pt x="41" y="41"/>
                      <a:pt x="0" y="124"/>
                    </a:cubicBezTo>
                    <a:cubicBezTo>
                      <a:pt x="41" y="165"/>
                      <a:pt x="83" y="165"/>
                      <a:pt x="206" y="165"/>
                    </a:cubicBezTo>
                    <a:lnTo>
                      <a:pt x="288" y="124"/>
                    </a:lnTo>
                    <a:cubicBezTo>
                      <a:pt x="206" y="41"/>
                      <a:pt x="165" y="41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9" name="Google Shape;18899;p42"/>
              <p:cNvSpPr/>
              <p:nvPr/>
            </p:nvSpPr>
            <p:spPr>
              <a:xfrm>
                <a:off x="5936900" y="1056625"/>
                <a:ext cx="92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07" extrusionOk="0">
                    <a:moveTo>
                      <a:pt x="1" y="165"/>
                    </a:moveTo>
                    <a:cubicBezTo>
                      <a:pt x="42" y="165"/>
                      <a:pt x="165" y="206"/>
                      <a:pt x="206" y="206"/>
                    </a:cubicBezTo>
                    <a:cubicBezTo>
                      <a:pt x="247" y="206"/>
                      <a:pt x="288" y="165"/>
                      <a:pt x="370" y="124"/>
                    </a:cubicBezTo>
                    <a:cubicBezTo>
                      <a:pt x="247" y="83"/>
                      <a:pt x="206" y="83"/>
                      <a:pt x="83" y="1"/>
                    </a:cubicBezTo>
                    <a:cubicBezTo>
                      <a:pt x="83" y="83"/>
                      <a:pt x="42" y="124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0" name="Google Shape;18900;p42"/>
              <p:cNvSpPr/>
              <p:nvPr/>
            </p:nvSpPr>
            <p:spPr>
              <a:xfrm>
                <a:off x="5547675" y="1285650"/>
                <a:ext cx="61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7" extrusionOk="0">
                    <a:moveTo>
                      <a:pt x="206" y="1"/>
                    </a:moveTo>
                    <a:cubicBezTo>
                      <a:pt x="165" y="42"/>
                      <a:pt x="41" y="42"/>
                      <a:pt x="0" y="124"/>
                    </a:cubicBezTo>
                    <a:lnTo>
                      <a:pt x="124" y="206"/>
                    </a:lnTo>
                    <a:cubicBezTo>
                      <a:pt x="165" y="165"/>
                      <a:pt x="206" y="165"/>
                      <a:pt x="247" y="124"/>
                    </a:cubicBezTo>
                    <a:cubicBezTo>
                      <a:pt x="247" y="124"/>
                      <a:pt x="247" y="42"/>
                      <a:pt x="20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1" name="Google Shape;18901;p42"/>
              <p:cNvSpPr/>
              <p:nvPr/>
            </p:nvSpPr>
            <p:spPr>
              <a:xfrm>
                <a:off x="2031225" y="3821325"/>
                <a:ext cx="122225" cy="123275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4931" extrusionOk="0">
                    <a:moveTo>
                      <a:pt x="206" y="576"/>
                    </a:moveTo>
                    <a:cubicBezTo>
                      <a:pt x="165" y="617"/>
                      <a:pt x="124" y="617"/>
                      <a:pt x="83" y="658"/>
                    </a:cubicBezTo>
                    <a:cubicBezTo>
                      <a:pt x="124" y="699"/>
                      <a:pt x="165" y="740"/>
                      <a:pt x="206" y="740"/>
                    </a:cubicBezTo>
                    <a:lnTo>
                      <a:pt x="329" y="740"/>
                    </a:lnTo>
                    <a:cubicBezTo>
                      <a:pt x="740" y="1890"/>
                      <a:pt x="1027" y="2794"/>
                      <a:pt x="1603" y="3698"/>
                    </a:cubicBezTo>
                    <a:cubicBezTo>
                      <a:pt x="2137" y="4520"/>
                      <a:pt x="3246" y="4930"/>
                      <a:pt x="4889" y="4191"/>
                    </a:cubicBezTo>
                    <a:cubicBezTo>
                      <a:pt x="3287" y="2794"/>
                      <a:pt x="1767" y="1480"/>
                      <a:pt x="0" y="1"/>
                    </a:cubicBezTo>
                    <a:cubicBezTo>
                      <a:pt x="83" y="206"/>
                      <a:pt x="165" y="412"/>
                      <a:pt x="206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2" name="Google Shape;18902;p42"/>
              <p:cNvSpPr/>
              <p:nvPr/>
            </p:nvSpPr>
            <p:spPr>
              <a:xfrm>
                <a:off x="3647725" y="1273325"/>
                <a:ext cx="133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25" extrusionOk="0">
                    <a:moveTo>
                      <a:pt x="329" y="124"/>
                    </a:moveTo>
                    <a:cubicBezTo>
                      <a:pt x="411" y="83"/>
                      <a:pt x="452" y="42"/>
                      <a:pt x="534" y="1"/>
                    </a:cubicBezTo>
                    <a:cubicBezTo>
                      <a:pt x="370" y="1"/>
                      <a:pt x="247" y="1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3" name="Google Shape;18903;p42"/>
              <p:cNvSpPr/>
              <p:nvPr/>
            </p:nvSpPr>
            <p:spPr>
              <a:xfrm>
                <a:off x="4929425" y="1166525"/>
                <a:ext cx="617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65" extrusionOk="0">
                    <a:moveTo>
                      <a:pt x="0" y="42"/>
                    </a:moveTo>
                    <a:cubicBezTo>
                      <a:pt x="41" y="83"/>
                      <a:pt x="82" y="83"/>
                      <a:pt x="123" y="165"/>
                    </a:cubicBezTo>
                    <a:cubicBezTo>
                      <a:pt x="206" y="83"/>
                      <a:pt x="206" y="42"/>
                      <a:pt x="247" y="42"/>
                    </a:cubicBezTo>
                    <a:lnTo>
                      <a:pt x="165" y="0"/>
                    </a:lnTo>
                    <a:cubicBezTo>
                      <a:pt x="82" y="0"/>
                      <a:pt x="41" y="0"/>
                      <a:pt x="0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4" name="Google Shape;18904;p42"/>
              <p:cNvSpPr/>
              <p:nvPr/>
            </p:nvSpPr>
            <p:spPr>
              <a:xfrm>
                <a:off x="4083175" y="1752950"/>
                <a:ext cx="1050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2" h="124" extrusionOk="0">
                    <a:moveTo>
                      <a:pt x="0" y="41"/>
                    </a:moveTo>
                    <a:cubicBezTo>
                      <a:pt x="0" y="41"/>
                      <a:pt x="0" y="124"/>
                      <a:pt x="0" y="41"/>
                    </a:cubicBezTo>
                    <a:cubicBezTo>
                      <a:pt x="41" y="41"/>
                      <a:pt x="41" y="41"/>
                      <a:pt x="41" y="0"/>
                    </a:cubicBezTo>
                    <a:cubicBezTo>
                      <a:pt x="41" y="41"/>
                      <a:pt x="0" y="41"/>
                      <a:pt x="0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5" name="Google Shape;18905;p42"/>
              <p:cNvSpPr/>
              <p:nvPr/>
            </p:nvSpPr>
            <p:spPr>
              <a:xfrm>
                <a:off x="4084200" y="1745750"/>
                <a:ext cx="1440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30" extrusionOk="0">
                    <a:moveTo>
                      <a:pt x="370" y="1"/>
                    </a:moveTo>
                    <a:lnTo>
                      <a:pt x="0" y="329"/>
                    </a:lnTo>
                    <a:cubicBezTo>
                      <a:pt x="206" y="288"/>
                      <a:pt x="370" y="206"/>
                      <a:pt x="575" y="124"/>
                    </a:cubicBezTo>
                    <a:cubicBezTo>
                      <a:pt x="534" y="83"/>
                      <a:pt x="411" y="42"/>
                      <a:pt x="37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6" name="Google Shape;18906;p42"/>
              <p:cNvSpPr/>
              <p:nvPr/>
            </p:nvSpPr>
            <p:spPr>
              <a:xfrm>
                <a:off x="2720350" y="2580700"/>
                <a:ext cx="82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30" extrusionOk="0">
                    <a:moveTo>
                      <a:pt x="329" y="124"/>
                    </a:moveTo>
                    <a:cubicBezTo>
                      <a:pt x="329" y="83"/>
                      <a:pt x="247" y="83"/>
                      <a:pt x="123" y="1"/>
                    </a:cubicBezTo>
                    <a:cubicBezTo>
                      <a:pt x="82" y="83"/>
                      <a:pt x="0" y="165"/>
                      <a:pt x="82" y="206"/>
                    </a:cubicBezTo>
                    <a:cubicBezTo>
                      <a:pt x="82" y="288"/>
                      <a:pt x="164" y="288"/>
                      <a:pt x="288" y="330"/>
                    </a:cubicBezTo>
                    <a:cubicBezTo>
                      <a:pt x="288" y="288"/>
                      <a:pt x="329" y="206"/>
                      <a:pt x="329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7" name="Google Shape;18907;p42"/>
              <p:cNvSpPr/>
              <p:nvPr/>
            </p:nvSpPr>
            <p:spPr>
              <a:xfrm>
                <a:off x="3207150" y="994000"/>
                <a:ext cx="13375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11" extrusionOk="0">
                    <a:moveTo>
                      <a:pt x="205" y="0"/>
                    </a:moveTo>
                    <a:cubicBezTo>
                      <a:pt x="123" y="123"/>
                      <a:pt x="0" y="205"/>
                      <a:pt x="0" y="288"/>
                    </a:cubicBezTo>
                    <a:cubicBezTo>
                      <a:pt x="0" y="329"/>
                      <a:pt x="164" y="411"/>
                      <a:pt x="205" y="411"/>
                    </a:cubicBezTo>
                    <a:cubicBezTo>
                      <a:pt x="329" y="411"/>
                      <a:pt x="411" y="370"/>
                      <a:pt x="534" y="329"/>
                    </a:cubicBezTo>
                    <a:cubicBezTo>
                      <a:pt x="411" y="288"/>
                      <a:pt x="329" y="164"/>
                      <a:pt x="20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8" name="Google Shape;18908;p42"/>
              <p:cNvSpPr/>
              <p:nvPr/>
            </p:nvSpPr>
            <p:spPr>
              <a:xfrm>
                <a:off x="4510400" y="1922400"/>
                <a:ext cx="927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89" extrusionOk="0">
                    <a:moveTo>
                      <a:pt x="370" y="165"/>
                    </a:moveTo>
                    <a:cubicBezTo>
                      <a:pt x="329" y="124"/>
                      <a:pt x="206" y="42"/>
                      <a:pt x="165" y="0"/>
                    </a:cubicBezTo>
                    <a:cubicBezTo>
                      <a:pt x="124" y="42"/>
                      <a:pt x="1" y="83"/>
                      <a:pt x="1" y="83"/>
                    </a:cubicBezTo>
                    <a:cubicBezTo>
                      <a:pt x="42" y="165"/>
                      <a:pt x="124" y="206"/>
                      <a:pt x="165" y="288"/>
                    </a:cubicBezTo>
                    <a:cubicBezTo>
                      <a:pt x="247" y="206"/>
                      <a:pt x="370" y="165"/>
                      <a:pt x="370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9" name="Google Shape;18909;p42"/>
              <p:cNvSpPr/>
              <p:nvPr/>
            </p:nvSpPr>
            <p:spPr>
              <a:xfrm>
                <a:off x="3191725" y="1805325"/>
                <a:ext cx="133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29" extrusionOk="0">
                    <a:moveTo>
                      <a:pt x="412" y="0"/>
                    </a:moveTo>
                    <a:cubicBezTo>
                      <a:pt x="247" y="41"/>
                      <a:pt x="165" y="165"/>
                      <a:pt x="1" y="206"/>
                    </a:cubicBezTo>
                    <a:cubicBezTo>
                      <a:pt x="42" y="288"/>
                      <a:pt x="124" y="288"/>
                      <a:pt x="124" y="329"/>
                    </a:cubicBezTo>
                    <a:cubicBezTo>
                      <a:pt x="247" y="288"/>
                      <a:pt x="371" y="165"/>
                      <a:pt x="535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0" name="Google Shape;18910;p42"/>
              <p:cNvSpPr/>
              <p:nvPr/>
            </p:nvSpPr>
            <p:spPr>
              <a:xfrm>
                <a:off x="4530950" y="1208625"/>
                <a:ext cx="5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66" extrusionOk="0">
                    <a:moveTo>
                      <a:pt x="41" y="165"/>
                    </a:moveTo>
                    <a:lnTo>
                      <a:pt x="164" y="165"/>
                    </a:lnTo>
                    <a:cubicBezTo>
                      <a:pt x="164" y="124"/>
                      <a:pt x="206" y="42"/>
                      <a:pt x="206" y="1"/>
                    </a:cubicBezTo>
                    <a:lnTo>
                      <a:pt x="0" y="1"/>
                    </a:lnTo>
                    <a:cubicBezTo>
                      <a:pt x="41" y="124"/>
                      <a:pt x="41" y="165"/>
                      <a:pt x="4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1" name="Google Shape;18911;p42"/>
              <p:cNvSpPr/>
              <p:nvPr/>
            </p:nvSpPr>
            <p:spPr>
              <a:xfrm>
                <a:off x="3016125" y="3784350"/>
                <a:ext cx="6175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66" extrusionOk="0">
                    <a:moveTo>
                      <a:pt x="247" y="83"/>
                    </a:moveTo>
                    <a:cubicBezTo>
                      <a:pt x="206" y="42"/>
                      <a:pt x="206" y="1"/>
                      <a:pt x="164" y="1"/>
                    </a:cubicBezTo>
                    <a:cubicBezTo>
                      <a:pt x="123" y="42"/>
                      <a:pt x="41" y="42"/>
                      <a:pt x="0" y="83"/>
                    </a:cubicBezTo>
                    <a:cubicBezTo>
                      <a:pt x="41" y="124"/>
                      <a:pt x="123" y="124"/>
                      <a:pt x="164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2" name="Google Shape;18912;p42"/>
              <p:cNvSpPr/>
              <p:nvPr/>
            </p:nvSpPr>
            <p:spPr>
              <a:xfrm>
                <a:off x="3255400" y="1353450"/>
                <a:ext cx="7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06" extrusionOk="0">
                    <a:moveTo>
                      <a:pt x="124" y="205"/>
                    </a:moveTo>
                    <a:cubicBezTo>
                      <a:pt x="165" y="164"/>
                      <a:pt x="288" y="164"/>
                      <a:pt x="288" y="123"/>
                    </a:cubicBezTo>
                    <a:cubicBezTo>
                      <a:pt x="288" y="82"/>
                      <a:pt x="247" y="0"/>
                      <a:pt x="206" y="0"/>
                    </a:cubicBezTo>
                    <a:cubicBezTo>
                      <a:pt x="124" y="41"/>
                      <a:pt x="42" y="123"/>
                      <a:pt x="1" y="164"/>
                    </a:cubicBezTo>
                    <a:cubicBezTo>
                      <a:pt x="1" y="164"/>
                      <a:pt x="42" y="205"/>
                      <a:pt x="124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3" name="Google Shape;18913;p42"/>
              <p:cNvSpPr/>
              <p:nvPr/>
            </p:nvSpPr>
            <p:spPr>
              <a:xfrm>
                <a:off x="2837425" y="529775"/>
                <a:ext cx="12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71" extrusionOk="0">
                    <a:moveTo>
                      <a:pt x="82" y="42"/>
                    </a:moveTo>
                    <a:cubicBezTo>
                      <a:pt x="0" y="165"/>
                      <a:pt x="0" y="247"/>
                      <a:pt x="0" y="370"/>
                    </a:cubicBezTo>
                    <a:cubicBezTo>
                      <a:pt x="124" y="247"/>
                      <a:pt x="288" y="165"/>
                      <a:pt x="493" y="1"/>
                    </a:cubicBezTo>
                    <a:cubicBezTo>
                      <a:pt x="206" y="42"/>
                      <a:pt x="82" y="42"/>
                      <a:pt x="8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4" name="Google Shape;18914;p42"/>
              <p:cNvSpPr/>
              <p:nvPr/>
            </p:nvSpPr>
            <p:spPr>
              <a:xfrm>
                <a:off x="4421050" y="1824825"/>
                <a:ext cx="825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06" y="1"/>
                    </a:moveTo>
                    <a:cubicBezTo>
                      <a:pt x="124" y="1"/>
                      <a:pt x="42" y="1"/>
                      <a:pt x="1" y="42"/>
                    </a:cubicBezTo>
                    <a:cubicBezTo>
                      <a:pt x="42" y="83"/>
                      <a:pt x="42" y="165"/>
                      <a:pt x="83" y="206"/>
                    </a:cubicBezTo>
                    <a:lnTo>
                      <a:pt x="329" y="206"/>
                    </a:lnTo>
                    <a:cubicBezTo>
                      <a:pt x="288" y="165"/>
                      <a:pt x="247" y="42"/>
                      <a:pt x="20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5" name="Google Shape;18915;p42"/>
              <p:cNvSpPr/>
              <p:nvPr/>
            </p:nvSpPr>
            <p:spPr>
              <a:xfrm>
                <a:off x="4221825" y="520550"/>
                <a:ext cx="9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47" extrusionOk="0">
                    <a:moveTo>
                      <a:pt x="247" y="0"/>
                    </a:moveTo>
                    <a:cubicBezTo>
                      <a:pt x="164" y="41"/>
                      <a:pt x="82" y="41"/>
                      <a:pt x="0" y="41"/>
                    </a:cubicBezTo>
                    <a:cubicBezTo>
                      <a:pt x="41" y="123"/>
                      <a:pt x="82" y="205"/>
                      <a:pt x="164" y="247"/>
                    </a:cubicBezTo>
                    <a:lnTo>
                      <a:pt x="370" y="205"/>
                    </a:lnTo>
                    <a:cubicBezTo>
                      <a:pt x="288" y="164"/>
                      <a:pt x="247" y="123"/>
                      <a:pt x="24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6" name="Google Shape;18916;p42"/>
              <p:cNvSpPr/>
              <p:nvPr/>
            </p:nvSpPr>
            <p:spPr>
              <a:xfrm>
                <a:off x="3041800" y="3853175"/>
                <a:ext cx="8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47" extrusionOk="0">
                    <a:moveTo>
                      <a:pt x="329" y="165"/>
                    </a:moveTo>
                    <a:cubicBezTo>
                      <a:pt x="247" y="82"/>
                      <a:pt x="164" y="41"/>
                      <a:pt x="123" y="0"/>
                    </a:cubicBezTo>
                    <a:cubicBezTo>
                      <a:pt x="41" y="41"/>
                      <a:pt x="0" y="82"/>
                      <a:pt x="0" y="165"/>
                    </a:cubicBezTo>
                    <a:cubicBezTo>
                      <a:pt x="0" y="206"/>
                      <a:pt x="123" y="206"/>
                      <a:pt x="164" y="247"/>
                    </a:cubicBezTo>
                    <a:cubicBezTo>
                      <a:pt x="206" y="206"/>
                      <a:pt x="247" y="206"/>
                      <a:pt x="329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7" name="Google Shape;18917;p42"/>
              <p:cNvSpPr/>
              <p:nvPr/>
            </p:nvSpPr>
            <p:spPr>
              <a:xfrm>
                <a:off x="4339925" y="1936775"/>
                <a:ext cx="123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89" extrusionOk="0">
                    <a:moveTo>
                      <a:pt x="82" y="42"/>
                    </a:moveTo>
                    <a:cubicBezTo>
                      <a:pt x="41" y="165"/>
                      <a:pt x="0" y="247"/>
                      <a:pt x="0" y="288"/>
                    </a:cubicBezTo>
                    <a:cubicBezTo>
                      <a:pt x="165" y="247"/>
                      <a:pt x="247" y="165"/>
                      <a:pt x="493" y="1"/>
                    </a:cubicBezTo>
                    <a:cubicBezTo>
                      <a:pt x="247" y="42"/>
                      <a:pt x="165" y="42"/>
                      <a:pt x="82" y="4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8" name="Google Shape;18918;p42"/>
              <p:cNvSpPr/>
              <p:nvPr/>
            </p:nvSpPr>
            <p:spPr>
              <a:xfrm>
                <a:off x="3422800" y="987825"/>
                <a:ext cx="123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48" extrusionOk="0">
                    <a:moveTo>
                      <a:pt x="1" y="165"/>
                    </a:moveTo>
                    <a:cubicBezTo>
                      <a:pt x="83" y="165"/>
                      <a:pt x="165" y="206"/>
                      <a:pt x="288" y="247"/>
                    </a:cubicBezTo>
                    <a:cubicBezTo>
                      <a:pt x="329" y="206"/>
                      <a:pt x="371" y="165"/>
                      <a:pt x="494" y="124"/>
                    </a:cubicBezTo>
                    <a:cubicBezTo>
                      <a:pt x="412" y="42"/>
                      <a:pt x="329" y="1"/>
                      <a:pt x="288" y="42"/>
                    </a:cubicBezTo>
                    <a:cubicBezTo>
                      <a:pt x="165" y="42"/>
                      <a:pt x="124" y="124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9" name="Google Shape;18919;p42"/>
              <p:cNvSpPr/>
              <p:nvPr/>
            </p:nvSpPr>
            <p:spPr>
              <a:xfrm>
                <a:off x="4088300" y="1583500"/>
                <a:ext cx="92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29" extrusionOk="0">
                    <a:moveTo>
                      <a:pt x="370" y="205"/>
                    </a:moveTo>
                    <a:lnTo>
                      <a:pt x="165" y="0"/>
                    </a:lnTo>
                    <a:cubicBezTo>
                      <a:pt x="83" y="41"/>
                      <a:pt x="1" y="123"/>
                      <a:pt x="1" y="123"/>
                    </a:cubicBezTo>
                    <a:cubicBezTo>
                      <a:pt x="42" y="164"/>
                      <a:pt x="83" y="247"/>
                      <a:pt x="165" y="329"/>
                    </a:cubicBezTo>
                    <a:cubicBezTo>
                      <a:pt x="247" y="329"/>
                      <a:pt x="370" y="247"/>
                      <a:pt x="370" y="20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0" name="Google Shape;18920;p42"/>
              <p:cNvSpPr/>
              <p:nvPr/>
            </p:nvSpPr>
            <p:spPr>
              <a:xfrm>
                <a:off x="4331700" y="1528025"/>
                <a:ext cx="1030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89" extrusionOk="0">
                    <a:moveTo>
                      <a:pt x="1" y="124"/>
                    </a:moveTo>
                    <a:cubicBezTo>
                      <a:pt x="83" y="165"/>
                      <a:pt x="165" y="206"/>
                      <a:pt x="206" y="288"/>
                    </a:cubicBezTo>
                    <a:cubicBezTo>
                      <a:pt x="288" y="288"/>
                      <a:pt x="370" y="206"/>
                      <a:pt x="411" y="206"/>
                    </a:cubicBezTo>
                    <a:cubicBezTo>
                      <a:pt x="370" y="165"/>
                      <a:pt x="329" y="124"/>
                      <a:pt x="288" y="1"/>
                    </a:cubicBezTo>
                    <a:cubicBezTo>
                      <a:pt x="165" y="83"/>
                      <a:pt x="83" y="124"/>
                      <a:pt x="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1" name="Google Shape;18921;p42"/>
              <p:cNvSpPr/>
              <p:nvPr/>
            </p:nvSpPr>
            <p:spPr>
              <a:xfrm>
                <a:off x="4569975" y="1721100"/>
                <a:ext cx="1337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48" extrusionOk="0">
                    <a:moveTo>
                      <a:pt x="82" y="1"/>
                    </a:moveTo>
                    <a:cubicBezTo>
                      <a:pt x="41" y="42"/>
                      <a:pt x="41" y="83"/>
                      <a:pt x="0" y="165"/>
                    </a:cubicBezTo>
                    <a:cubicBezTo>
                      <a:pt x="123" y="206"/>
                      <a:pt x="329" y="247"/>
                      <a:pt x="493" y="247"/>
                    </a:cubicBezTo>
                    <a:cubicBezTo>
                      <a:pt x="493" y="206"/>
                      <a:pt x="534" y="165"/>
                      <a:pt x="534" y="165"/>
                    </a:cubicBezTo>
                    <a:cubicBezTo>
                      <a:pt x="452" y="165"/>
                      <a:pt x="247" y="83"/>
                      <a:pt x="8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2" name="Google Shape;18922;p42"/>
              <p:cNvSpPr/>
              <p:nvPr/>
            </p:nvSpPr>
            <p:spPr>
              <a:xfrm>
                <a:off x="5028000" y="1550625"/>
                <a:ext cx="7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06" extrusionOk="0">
                    <a:moveTo>
                      <a:pt x="83" y="0"/>
                    </a:moveTo>
                    <a:cubicBezTo>
                      <a:pt x="83" y="0"/>
                      <a:pt x="1" y="42"/>
                      <a:pt x="42" y="42"/>
                    </a:cubicBezTo>
                    <a:cubicBezTo>
                      <a:pt x="42" y="83"/>
                      <a:pt x="83" y="124"/>
                      <a:pt x="165" y="206"/>
                    </a:cubicBezTo>
                    <a:cubicBezTo>
                      <a:pt x="206" y="124"/>
                      <a:pt x="247" y="124"/>
                      <a:pt x="288" y="83"/>
                    </a:cubicBezTo>
                    <a:cubicBezTo>
                      <a:pt x="247" y="42"/>
                      <a:pt x="165" y="42"/>
                      <a:pt x="83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3" name="Google Shape;18923;p42"/>
              <p:cNvSpPr/>
              <p:nvPr/>
            </p:nvSpPr>
            <p:spPr>
              <a:xfrm>
                <a:off x="3934250" y="1213775"/>
                <a:ext cx="72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88" extrusionOk="0">
                    <a:moveTo>
                      <a:pt x="165" y="0"/>
                    </a:moveTo>
                    <a:lnTo>
                      <a:pt x="1" y="164"/>
                    </a:lnTo>
                    <a:cubicBezTo>
                      <a:pt x="42" y="206"/>
                      <a:pt x="42" y="247"/>
                      <a:pt x="83" y="288"/>
                    </a:cubicBezTo>
                    <a:cubicBezTo>
                      <a:pt x="124" y="247"/>
                      <a:pt x="288" y="247"/>
                      <a:pt x="288" y="206"/>
                    </a:cubicBezTo>
                    <a:cubicBezTo>
                      <a:pt x="247" y="123"/>
                      <a:pt x="206" y="41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4" name="Google Shape;18924;p42"/>
              <p:cNvSpPr/>
              <p:nvPr/>
            </p:nvSpPr>
            <p:spPr>
              <a:xfrm>
                <a:off x="5660650" y="1105925"/>
                <a:ext cx="113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48" extrusionOk="0">
                    <a:moveTo>
                      <a:pt x="164" y="247"/>
                    </a:moveTo>
                    <a:cubicBezTo>
                      <a:pt x="247" y="165"/>
                      <a:pt x="370" y="124"/>
                      <a:pt x="452" y="1"/>
                    </a:cubicBezTo>
                    <a:lnTo>
                      <a:pt x="0" y="165"/>
                    </a:lnTo>
                    <a:cubicBezTo>
                      <a:pt x="41" y="206"/>
                      <a:pt x="123" y="247"/>
                      <a:pt x="164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5" name="Google Shape;18925;p42"/>
              <p:cNvSpPr/>
              <p:nvPr/>
            </p:nvSpPr>
            <p:spPr>
              <a:xfrm>
                <a:off x="3676475" y="893350"/>
                <a:ext cx="7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47" extrusionOk="0">
                    <a:moveTo>
                      <a:pt x="288" y="123"/>
                    </a:moveTo>
                    <a:cubicBezTo>
                      <a:pt x="247" y="82"/>
                      <a:pt x="124" y="41"/>
                      <a:pt x="83" y="0"/>
                    </a:cubicBezTo>
                    <a:cubicBezTo>
                      <a:pt x="42" y="41"/>
                      <a:pt x="1" y="82"/>
                      <a:pt x="1" y="123"/>
                    </a:cubicBezTo>
                    <a:cubicBezTo>
                      <a:pt x="1" y="206"/>
                      <a:pt x="83" y="206"/>
                      <a:pt x="124" y="247"/>
                    </a:cubicBezTo>
                    <a:cubicBezTo>
                      <a:pt x="206" y="206"/>
                      <a:pt x="247" y="206"/>
                      <a:pt x="288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6" name="Google Shape;18926;p42"/>
              <p:cNvSpPr/>
              <p:nvPr/>
            </p:nvSpPr>
            <p:spPr>
              <a:xfrm>
                <a:off x="1866900" y="4631650"/>
                <a:ext cx="72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88" extrusionOk="0">
                    <a:moveTo>
                      <a:pt x="1" y="123"/>
                    </a:moveTo>
                    <a:cubicBezTo>
                      <a:pt x="1" y="205"/>
                      <a:pt x="83" y="247"/>
                      <a:pt x="83" y="288"/>
                    </a:cubicBezTo>
                    <a:cubicBezTo>
                      <a:pt x="124" y="247"/>
                      <a:pt x="206" y="247"/>
                      <a:pt x="206" y="205"/>
                    </a:cubicBezTo>
                    <a:cubicBezTo>
                      <a:pt x="288" y="123"/>
                      <a:pt x="206" y="41"/>
                      <a:pt x="206" y="0"/>
                    </a:cubicBezTo>
                    <a:cubicBezTo>
                      <a:pt x="165" y="41"/>
                      <a:pt x="42" y="82"/>
                      <a:pt x="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7" name="Google Shape;18927;p42"/>
              <p:cNvSpPr/>
              <p:nvPr/>
            </p:nvSpPr>
            <p:spPr>
              <a:xfrm>
                <a:off x="3746325" y="1712900"/>
                <a:ext cx="925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88" extrusionOk="0">
                    <a:moveTo>
                      <a:pt x="164" y="288"/>
                    </a:moveTo>
                    <a:cubicBezTo>
                      <a:pt x="205" y="206"/>
                      <a:pt x="329" y="206"/>
                      <a:pt x="370" y="164"/>
                    </a:cubicBezTo>
                    <a:cubicBezTo>
                      <a:pt x="329" y="123"/>
                      <a:pt x="205" y="82"/>
                      <a:pt x="164" y="0"/>
                    </a:cubicBezTo>
                    <a:cubicBezTo>
                      <a:pt x="123" y="82"/>
                      <a:pt x="0" y="123"/>
                      <a:pt x="0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8" name="Google Shape;18928;p42"/>
              <p:cNvSpPr/>
              <p:nvPr/>
            </p:nvSpPr>
            <p:spPr>
              <a:xfrm>
                <a:off x="5266275" y="1648200"/>
                <a:ext cx="144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288" extrusionOk="0">
                    <a:moveTo>
                      <a:pt x="124" y="0"/>
                    </a:moveTo>
                    <a:cubicBezTo>
                      <a:pt x="42" y="41"/>
                      <a:pt x="42" y="82"/>
                      <a:pt x="0" y="123"/>
                    </a:cubicBezTo>
                    <a:lnTo>
                      <a:pt x="452" y="288"/>
                    </a:lnTo>
                    <a:cubicBezTo>
                      <a:pt x="534" y="247"/>
                      <a:pt x="534" y="164"/>
                      <a:pt x="576" y="164"/>
                    </a:cubicBezTo>
                    <a:cubicBezTo>
                      <a:pt x="411" y="82"/>
                      <a:pt x="288" y="41"/>
                      <a:pt x="124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9" name="Google Shape;18929;p42"/>
              <p:cNvSpPr/>
              <p:nvPr/>
            </p:nvSpPr>
            <p:spPr>
              <a:xfrm>
                <a:off x="3707300" y="500000"/>
                <a:ext cx="8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06" extrusionOk="0">
                    <a:moveTo>
                      <a:pt x="123" y="206"/>
                    </a:moveTo>
                    <a:cubicBezTo>
                      <a:pt x="246" y="165"/>
                      <a:pt x="288" y="124"/>
                      <a:pt x="329" y="42"/>
                    </a:cubicBezTo>
                    <a:cubicBezTo>
                      <a:pt x="288" y="42"/>
                      <a:pt x="205" y="0"/>
                      <a:pt x="123" y="0"/>
                    </a:cubicBezTo>
                    <a:cubicBezTo>
                      <a:pt x="82" y="0"/>
                      <a:pt x="0" y="42"/>
                      <a:pt x="0" y="124"/>
                    </a:cubicBezTo>
                    <a:cubicBezTo>
                      <a:pt x="0" y="124"/>
                      <a:pt x="82" y="165"/>
                      <a:pt x="123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0" name="Google Shape;18930;p42"/>
              <p:cNvSpPr/>
              <p:nvPr/>
            </p:nvSpPr>
            <p:spPr>
              <a:xfrm>
                <a:off x="4138625" y="1676950"/>
                <a:ext cx="103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165" extrusionOk="0">
                    <a:moveTo>
                      <a:pt x="329" y="82"/>
                    </a:moveTo>
                    <a:cubicBezTo>
                      <a:pt x="288" y="0"/>
                      <a:pt x="206" y="0"/>
                      <a:pt x="124" y="0"/>
                    </a:cubicBezTo>
                    <a:cubicBezTo>
                      <a:pt x="83" y="0"/>
                      <a:pt x="42" y="82"/>
                      <a:pt x="1" y="124"/>
                    </a:cubicBezTo>
                    <a:cubicBezTo>
                      <a:pt x="83" y="165"/>
                      <a:pt x="206" y="165"/>
                      <a:pt x="288" y="165"/>
                    </a:cubicBezTo>
                    <a:cubicBezTo>
                      <a:pt x="329" y="124"/>
                      <a:pt x="411" y="82"/>
                      <a:pt x="329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1" name="Google Shape;18931;p42"/>
              <p:cNvSpPr/>
              <p:nvPr/>
            </p:nvSpPr>
            <p:spPr>
              <a:xfrm>
                <a:off x="3226650" y="1049450"/>
                <a:ext cx="7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47" extrusionOk="0">
                    <a:moveTo>
                      <a:pt x="1" y="165"/>
                    </a:moveTo>
                    <a:cubicBezTo>
                      <a:pt x="42" y="206"/>
                      <a:pt x="165" y="247"/>
                      <a:pt x="206" y="247"/>
                    </a:cubicBezTo>
                    <a:cubicBezTo>
                      <a:pt x="247" y="206"/>
                      <a:pt x="288" y="165"/>
                      <a:pt x="288" y="124"/>
                    </a:cubicBezTo>
                    <a:cubicBezTo>
                      <a:pt x="247" y="41"/>
                      <a:pt x="206" y="0"/>
                      <a:pt x="165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2" name="Google Shape;18932;p42"/>
              <p:cNvSpPr/>
              <p:nvPr/>
            </p:nvSpPr>
            <p:spPr>
              <a:xfrm>
                <a:off x="3760700" y="614000"/>
                <a:ext cx="8225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65" extrusionOk="0">
                    <a:moveTo>
                      <a:pt x="206" y="0"/>
                    </a:moveTo>
                    <a:cubicBezTo>
                      <a:pt x="164" y="0"/>
                      <a:pt x="123" y="83"/>
                      <a:pt x="0" y="83"/>
                    </a:cubicBezTo>
                    <a:cubicBezTo>
                      <a:pt x="82" y="124"/>
                      <a:pt x="164" y="165"/>
                      <a:pt x="206" y="165"/>
                    </a:cubicBezTo>
                    <a:lnTo>
                      <a:pt x="329" y="124"/>
                    </a:lnTo>
                    <a:cubicBezTo>
                      <a:pt x="329" y="124"/>
                      <a:pt x="247" y="0"/>
                      <a:pt x="20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3" name="Google Shape;18933;p42"/>
              <p:cNvSpPr/>
              <p:nvPr/>
            </p:nvSpPr>
            <p:spPr>
              <a:xfrm>
                <a:off x="3289300" y="982700"/>
                <a:ext cx="927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06" extrusionOk="0">
                    <a:moveTo>
                      <a:pt x="0" y="123"/>
                    </a:moveTo>
                    <a:cubicBezTo>
                      <a:pt x="83" y="164"/>
                      <a:pt x="124" y="206"/>
                      <a:pt x="165" y="206"/>
                    </a:cubicBezTo>
                    <a:cubicBezTo>
                      <a:pt x="206" y="206"/>
                      <a:pt x="329" y="164"/>
                      <a:pt x="370" y="164"/>
                    </a:cubicBezTo>
                    <a:cubicBezTo>
                      <a:pt x="329" y="123"/>
                      <a:pt x="288" y="41"/>
                      <a:pt x="165" y="0"/>
                    </a:cubicBezTo>
                    <a:cubicBezTo>
                      <a:pt x="206" y="0"/>
                      <a:pt x="124" y="41"/>
                      <a:pt x="0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4" name="Google Shape;18934;p42"/>
              <p:cNvSpPr/>
              <p:nvPr/>
            </p:nvSpPr>
            <p:spPr>
              <a:xfrm>
                <a:off x="4857525" y="895400"/>
                <a:ext cx="10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1" extrusionOk="0">
                    <a:moveTo>
                      <a:pt x="1" y="329"/>
                    </a:moveTo>
                    <a:cubicBezTo>
                      <a:pt x="42" y="329"/>
                      <a:pt x="83" y="370"/>
                      <a:pt x="124" y="370"/>
                    </a:cubicBezTo>
                    <a:cubicBezTo>
                      <a:pt x="247" y="247"/>
                      <a:pt x="288" y="165"/>
                      <a:pt x="411" y="41"/>
                    </a:cubicBezTo>
                    <a:cubicBezTo>
                      <a:pt x="329" y="41"/>
                      <a:pt x="288" y="0"/>
                      <a:pt x="247" y="0"/>
                    </a:cubicBezTo>
                    <a:cubicBezTo>
                      <a:pt x="124" y="124"/>
                      <a:pt x="83" y="206"/>
                      <a:pt x="1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5" name="Google Shape;18935;p42"/>
              <p:cNvSpPr/>
              <p:nvPr/>
            </p:nvSpPr>
            <p:spPr>
              <a:xfrm>
                <a:off x="4855475" y="1192200"/>
                <a:ext cx="825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6" extrusionOk="0">
                    <a:moveTo>
                      <a:pt x="165" y="206"/>
                    </a:moveTo>
                    <a:cubicBezTo>
                      <a:pt x="206" y="165"/>
                      <a:pt x="329" y="165"/>
                      <a:pt x="329" y="83"/>
                    </a:cubicBezTo>
                    <a:cubicBezTo>
                      <a:pt x="329" y="42"/>
                      <a:pt x="288" y="0"/>
                      <a:pt x="206" y="0"/>
                    </a:cubicBezTo>
                    <a:cubicBezTo>
                      <a:pt x="165" y="0"/>
                      <a:pt x="0" y="42"/>
                      <a:pt x="0" y="42"/>
                    </a:cubicBezTo>
                    <a:cubicBezTo>
                      <a:pt x="83" y="83"/>
                      <a:pt x="165" y="124"/>
                      <a:pt x="165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6" name="Google Shape;18936;p42"/>
              <p:cNvSpPr/>
              <p:nvPr/>
            </p:nvSpPr>
            <p:spPr>
              <a:xfrm>
                <a:off x="2978125" y="4080125"/>
                <a:ext cx="82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30" extrusionOk="0">
                    <a:moveTo>
                      <a:pt x="41" y="124"/>
                    </a:moveTo>
                    <a:cubicBezTo>
                      <a:pt x="41" y="165"/>
                      <a:pt x="123" y="206"/>
                      <a:pt x="123" y="330"/>
                    </a:cubicBezTo>
                    <a:lnTo>
                      <a:pt x="329" y="206"/>
                    </a:lnTo>
                    <a:lnTo>
                      <a:pt x="206" y="42"/>
                    </a:lnTo>
                    <a:cubicBezTo>
                      <a:pt x="123" y="1"/>
                      <a:pt x="0" y="42"/>
                      <a:pt x="4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7" name="Google Shape;18937;p42"/>
              <p:cNvSpPr/>
              <p:nvPr/>
            </p:nvSpPr>
            <p:spPr>
              <a:xfrm>
                <a:off x="3128050" y="976525"/>
                <a:ext cx="1235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248" extrusionOk="0">
                    <a:moveTo>
                      <a:pt x="494" y="165"/>
                    </a:moveTo>
                    <a:cubicBezTo>
                      <a:pt x="371" y="83"/>
                      <a:pt x="206" y="42"/>
                      <a:pt x="83" y="1"/>
                    </a:cubicBezTo>
                    <a:cubicBezTo>
                      <a:pt x="42" y="42"/>
                      <a:pt x="42" y="83"/>
                      <a:pt x="1" y="83"/>
                    </a:cubicBezTo>
                    <a:cubicBezTo>
                      <a:pt x="165" y="165"/>
                      <a:pt x="288" y="206"/>
                      <a:pt x="412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8" name="Google Shape;18938;p42"/>
              <p:cNvSpPr/>
              <p:nvPr/>
            </p:nvSpPr>
            <p:spPr>
              <a:xfrm>
                <a:off x="3193800" y="971400"/>
                <a:ext cx="8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06" extrusionOk="0">
                    <a:moveTo>
                      <a:pt x="288" y="0"/>
                    </a:moveTo>
                    <a:cubicBezTo>
                      <a:pt x="205" y="0"/>
                      <a:pt x="82" y="41"/>
                      <a:pt x="0" y="41"/>
                    </a:cubicBezTo>
                    <a:cubicBezTo>
                      <a:pt x="41" y="82"/>
                      <a:pt x="41" y="206"/>
                      <a:pt x="82" y="206"/>
                    </a:cubicBezTo>
                    <a:cubicBezTo>
                      <a:pt x="123" y="206"/>
                      <a:pt x="246" y="206"/>
                      <a:pt x="288" y="165"/>
                    </a:cubicBezTo>
                    <a:cubicBezTo>
                      <a:pt x="329" y="165"/>
                      <a:pt x="288" y="41"/>
                      <a:pt x="288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9" name="Google Shape;18939;p42"/>
              <p:cNvSpPr/>
              <p:nvPr/>
            </p:nvSpPr>
            <p:spPr>
              <a:xfrm>
                <a:off x="4201275" y="1112100"/>
                <a:ext cx="617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47" extrusionOk="0">
                    <a:moveTo>
                      <a:pt x="165" y="0"/>
                    </a:moveTo>
                    <a:cubicBezTo>
                      <a:pt x="83" y="41"/>
                      <a:pt x="0" y="123"/>
                      <a:pt x="0" y="123"/>
                    </a:cubicBezTo>
                    <a:cubicBezTo>
                      <a:pt x="0" y="165"/>
                      <a:pt x="83" y="206"/>
                      <a:pt x="165" y="247"/>
                    </a:cubicBezTo>
                    <a:cubicBezTo>
                      <a:pt x="206" y="206"/>
                      <a:pt x="247" y="165"/>
                      <a:pt x="247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0" name="Google Shape;18940;p42"/>
              <p:cNvSpPr/>
              <p:nvPr/>
            </p:nvSpPr>
            <p:spPr>
              <a:xfrm>
                <a:off x="2836400" y="2062075"/>
                <a:ext cx="82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06" extrusionOk="0">
                    <a:moveTo>
                      <a:pt x="329" y="124"/>
                    </a:moveTo>
                    <a:cubicBezTo>
                      <a:pt x="329" y="83"/>
                      <a:pt x="206" y="83"/>
                      <a:pt x="123" y="0"/>
                    </a:cubicBezTo>
                    <a:cubicBezTo>
                      <a:pt x="41" y="124"/>
                      <a:pt x="41" y="165"/>
                      <a:pt x="0" y="206"/>
                    </a:cubicBezTo>
                    <a:lnTo>
                      <a:pt x="206" y="206"/>
                    </a:lnTo>
                    <a:cubicBezTo>
                      <a:pt x="247" y="206"/>
                      <a:pt x="329" y="165"/>
                      <a:pt x="329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1" name="Google Shape;18941;p42"/>
              <p:cNvSpPr/>
              <p:nvPr/>
            </p:nvSpPr>
            <p:spPr>
              <a:xfrm>
                <a:off x="5084500" y="1216850"/>
                <a:ext cx="9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47" extrusionOk="0">
                    <a:moveTo>
                      <a:pt x="370" y="83"/>
                    </a:moveTo>
                    <a:cubicBezTo>
                      <a:pt x="370" y="41"/>
                      <a:pt x="247" y="0"/>
                      <a:pt x="206" y="0"/>
                    </a:cubicBezTo>
                    <a:cubicBezTo>
                      <a:pt x="124" y="0"/>
                      <a:pt x="41" y="41"/>
                      <a:pt x="0" y="41"/>
                    </a:cubicBezTo>
                    <a:cubicBezTo>
                      <a:pt x="41" y="83"/>
                      <a:pt x="165" y="124"/>
                      <a:pt x="206" y="247"/>
                    </a:cubicBezTo>
                    <a:cubicBezTo>
                      <a:pt x="247" y="124"/>
                      <a:pt x="370" y="83"/>
                      <a:pt x="370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2" name="Google Shape;18942;p42"/>
              <p:cNvSpPr/>
              <p:nvPr/>
            </p:nvSpPr>
            <p:spPr>
              <a:xfrm>
                <a:off x="1617350" y="4903800"/>
                <a:ext cx="72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8" h="288" extrusionOk="0">
                    <a:moveTo>
                      <a:pt x="206" y="0"/>
                    </a:moveTo>
                    <a:cubicBezTo>
                      <a:pt x="123" y="41"/>
                      <a:pt x="41" y="82"/>
                      <a:pt x="0" y="124"/>
                    </a:cubicBezTo>
                    <a:cubicBezTo>
                      <a:pt x="0" y="124"/>
                      <a:pt x="0" y="288"/>
                      <a:pt x="41" y="288"/>
                    </a:cubicBezTo>
                    <a:cubicBezTo>
                      <a:pt x="82" y="288"/>
                      <a:pt x="206" y="288"/>
                      <a:pt x="288" y="247"/>
                    </a:cubicBezTo>
                    <a:cubicBezTo>
                      <a:pt x="247" y="82"/>
                      <a:pt x="247" y="41"/>
                      <a:pt x="20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3" name="Google Shape;18943;p42"/>
              <p:cNvSpPr/>
              <p:nvPr/>
            </p:nvSpPr>
            <p:spPr>
              <a:xfrm>
                <a:off x="2152400" y="2365050"/>
                <a:ext cx="92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29" extrusionOk="0">
                    <a:moveTo>
                      <a:pt x="371" y="123"/>
                    </a:moveTo>
                    <a:lnTo>
                      <a:pt x="247" y="0"/>
                    </a:lnTo>
                    <a:cubicBezTo>
                      <a:pt x="165" y="82"/>
                      <a:pt x="83" y="123"/>
                      <a:pt x="1" y="164"/>
                    </a:cubicBezTo>
                    <a:lnTo>
                      <a:pt x="165" y="329"/>
                    </a:lnTo>
                    <a:cubicBezTo>
                      <a:pt x="206" y="205"/>
                      <a:pt x="288" y="164"/>
                      <a:pt x="37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4" name="Google Shape;18944;p42"/>
              <p:cNvSpPr/>
              <p:nvPr/>
            </p:nvSpPr>
            <p:spPr>
              <a:xfrm>
                <a:off x="3582000" y="3468050"/>
                <a:ext cx="185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53" extrusionOk="0">
                    <a:moveTo>
                      <a:pt x="740" y="247"/>
                    </a:moveTo>
                    <a:cubicBezTo>
                      <a:pt x="616" y="164"/>
                      <a:pt x="493" y="123"/>
                      <a:pt x="370" y="0"/>
                    </a:cubicBezTo>
                    <a:cubicBezTo>
                      <a:pt x="206" y="41"/>
                      <a:pt x="123" y="123"/>
                      <a:pt x="0" y="164"/>
                    </a:cubicBezTo>
                    <a:cubicBezTo>
                      <a:pt x="123" y="247"/>
                      <a:pt x="206" y="370"/>
                      <a:pt x="370" y="411"/>
                    </a:cubicBezTo>
                    <a:cubicBezTo>
                      <a:pt x="411" y="452"/>
                      <a:pt x="575" y="329"/>
                      <a:pt x="74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5" name="Google Shape;18945;p42"/>
              <p:cNvSpPr/>
              <p:nvPr/>
            </p:nvSpPr>
            <p:spPr>
              <a:xfrm>
                <a:off x="2226350" y="2393800"/>
                <a:ext cx="722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88" extrusionOk="0">
                    <a:moveTo>
                      <a:pt x="83" y="288"/>
                    </a:moveTo>
                    <a:lnTo>
                      <a:pt x="165" y="288"/>
                    </a:lnTo>
                    <a:cubicBezTo>
                      <a:pt x="206" y="206"/>
                      <a:pt x="206" y="82"/>
                      <a:pt x="288" y="0"/>
                    </a:cubicBezTo>
                    <a:lnTo>
                      <a:pt x="1" y="0"/>
                    </a:lnTo>
                    <a:cubicBezTo>
                      <a:pt x="1" y="165"/>
                      <a:pt x="1" y="206"/>
                      <a:pt x="83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6" name="Google Shape;18946;p42"/>
              <p:cNvSpPr/>
              <p:nvPr/>
            </p:nvSpPr>
            <p:spPr>
              <a:xfrm>
                <a:off x="4550450" y="1694400"/>
                <a:ext cx="207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83" h="42" extrusionOk="0">
                    <a:moveTo>
                      <a:pt x="1" y="1"/>
                    </a:moveTo>
                    <a:cubicBezTo>
                      <a:pt x="1" y="42"/>
                      <a:pt x="42" y="42"/>
                      <a:pt x="1" y="1"/>
                    </a:cubicBezTo>
                    <a:lnTo>
                      <a:pt x="1" y="1"/>
                    </a:lnTo>
                    <a:lnTo>
                      <a:pt x="83" y="1"/>
                    </a:lnTo>
                    <a:cubicBezTo>
                      <a:pt x="42" y="42"/>
                      <a:pt x="42" y="42"/>
                      <a:pt x="1" y="1"/>
                    </a:cubicBezTo>
                    <a:cubicBezTo>
                      <a:pt x="4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7" name="Google Shape;18947;p42"/>
              <p:cNvSpPr/>
              <p:nvPr/>
            </p:nvSpPr>
            <p:spPr>
              <a:xfrm>
                <a:off x="4525800" y="1684125"/>
                <a:ext cx="246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453" extrusionOk="0">
                    <a:moveTo>
                      <a:pt x="987" y="412"/>
                    </a:moveTo>
                    <a:cubicBezTo>
                      <a:pt x="740" y="288"/>
                      <a:pt x="453" y="206"/>
                      <a:pt x="1" y="1"/>
                    </a:cubicBezTo>
                    <a:cubicBezTo>
                      <a:pt x="247" y="453"/>
                      <a:pt x="617" y="453"/>
                      <a:pt x="987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8" name="Google Shape;18948;p42"/>
              <p:cNvSpPr/>
              <p:nvPr/>
            </p:nvSpPr>
            <p:spPr>
              <a:xfrm>
                <a:off x="5272425" y="1761150"/>
                <a:ext cx="103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48" extrusionOk="0">
                    <a:moveTo>
                      <a:pt x="206" y="247"/>
                    </a:moveTo>
                    <a:lnTo>
                      <a:pt x="412" y="206"/>
                    </a:lnTo>
                    <a:cubicBezTo>
                      <a:pt x="412" y="124"/>
                      <a:pt x="330" y="42"/>
                      <a:pt x="288" y="1"/>
                    </a:cubicBezTo>
                    <a:cubicBezTo>
                      <a:pt x="165" y="42"/>
                      <a:pt x="83" y="42"/>
                      <a:pt x="1" y="83"/>
                    </a:cubicBezTo>
                    <a:cubicBezTo>
                      <a:pt x="83" y="124"/>
                      <a:pt x="124" y="206"/>
                      <a:pt x="206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9" name="Google Shape;18949;p42"/>
              <p:cNvSpPr/>
              <p:nvPr/>
            </p:nvSpPr>
            <p:spPr>
              <a:xfrm>
                <a:off x="3085950" y="3576900"/>
                <a:ext cx="154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94" extrusionOk="0">
                    <a:moveTo>
                      <a:pt x="617" y="124"/>
                    </a:moveTo>
                    <a:cubicBezTo>
                      <a:pt x="617" y="124"/>
                      <a:pt x="411" y="83"/>
                      <a:pt x="247" y="1"/>
                    </a:cubicBezTo>
                    <a:cubicBezTo>
                      <a:pt x="124" y="124"/>
                      <a:pt x="83" y="206"/>
                      <a:pt x="1" y="329"/>
                    </a:cubicBezTo>
                    <a:cubicBezTo>
                      <a:pt x="124" y="370"/>
                      <a:pt x="288" y="411"/>
                      <a:pt x="411" y="494"/>
                    </a:cubicBezTo>
                    <a:cubicBezTo>
                      <a:pt x="494" y="370"/>
                      <a:pt x="617" y="288"/>
                      <a:pt x="617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0" name="Google Shape;18950;p42"/>
              <p:cNvSpPr/>
              <p:nvPr/>
            </p:nvSpPr>
            <p:spPr>
              <a:xfrm>
                <a:off x="2988400" y="3789500"/>
                <a:ext cx="11300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88" extrusionOk="0">
                    <a:moveTo>
                      <a:pt x="452" y="247"/>
                    </a:moveTo>
                    <a:lnTo>
                      <a:pt x="205" y="0"/>
                    </a:lnTo>
                    <a:cubicBezTo>
                      <a:pt x="123" y="41"/>
                      <a:pt x="82" y="82"/>
                      <a:pt x="0" y="82"/>
                    </a:cubicBezTo>
                    <a:cubicBezTo>
                      <a:pt x="82" y="124"/>
                      <a:pt x="205" y="247"/>
                      <a:pt x="329" y="288"/>
                    </a:cubicBezTo>
                    <a:cubicBezTo>
                      <a:pt x="329" y="288"/>
                      <a:pt x="411" y="288"/>
                      <a:pt x="452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1" name="Google Shape;18951;p42"/>
              <p:cNvSpPr/>
              <p:nvPr/>
            </p:nvSpPr>
            <p:spPr>
              <a:xfrm>
                <a:off x="5500425" y="1255875"/>
                <a:ext cx="7225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89" extrusionOk="0">
                    <a:moveTo>
                      <a:pt x="206" y="0"/>
                    </a:moveTo>
                    <a:cubicBezTo>
                      <a:pt x="165" y="42"/>
                      <a:pt x="42" y="42"/>
                      <a:pt x="1" y="124"/>
                    </a:cubicBezTo>
                    <a:cubicBezTo>
                      <a:pt x="42" y="165"/>
                      <a:pt x="42" y="206"/>
                      <a:pt x="83" y="288"/>
                    </a:cubicBezTo>
                    <a:cubicBezTo>
                      <a:pt x="165" y="206"/>
                      <a:pt x="247" y="206"/>
                      <a:pt x="288" y="165"/>
                    </a:cubicBezTo>
                    <a:cubicBezTo>
                      <a:pt x="288" y="124"/>
                      <a:pt x="206" y="83"/>
                      <a:pt x="20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2" name="Google Shape;18952;p42"/>
              <p:cNvSpPr/>
              <p:nvPr/>
            </p:nvSpPr>
            <p:spPr>
              <a:xfrm>
                <a:off x="3940425" y="1676950"/>
                <a:ext cx="102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29" extrusionOk="0">
                    <a:moveTo>
                      <a:pt x="329" y="0"/>
                    </a:moveTo>
                    <a:cubicBezTo>
                      <a:pt x="206" y="124"/>
                      <a:pt x="123" y="165"/>
                      <a:pt x="0" y="288"/>
                    </a:cubicBezTo>
                    <a:cubicBezTo>
                      <a:pt x="41" y="288"/>
                      <a:pt x="123" y="329"/>
                      <a:pt x="123" y="329"/>
                    </a:cubicBezTo>
                    <a:cubicBezTo>
                      <a:pt x="206" y="206"/>
                      <a:pt x="329" y="165"/>
                      <a:pt x="411" y="41"/>
                    </a:cubicBezTo>
                    <a:cubicBezTo>
                      <a:pt x="411" y="82"/>
                      <a:pt x="370" y="82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3" name="Google Shape;18953;p42"/>
              <p:cNvSpPr/>
              <p:nvPr/>
            </p:nvSpPr>
            <p:spPr>
              <a:xfrm>
                <a:off x="3997925" y="2455425"/>
                <a:ext cx="12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370" extrusionOk="0">
                    <a:moveTo>
                      <a:pt x="494" y="82"/>
                    </a:moveTo>
                    <a:cubicBezTo>
                      <a:pt x="370" y="41"/>
                      <a:pt x="329" y="41"/>
                      <a:pt x="206" y="0"/>
                    </a:cubicBezTo>
                    <a:cubicBezTo>
                      <a:pt x="165" y="82"/>
                      <a:pt x="83" y="206"/>
                      <a:pt x="1" y="288"/>
                    </a:cubicBezTo>
                    <a:cubicBezTo>
                      <a:pt x="83" y="288"/>
                      <a:pt x="124" y="370"/>
                      <a:pt x="165" y="370"/>
                    </a:cubicBezTo>
                    <a:cubicBezTo>
                      <a:pt x="288" y="247"/>
                      <a:pt x="370" y="164"/>
                      <a:pt x="494" y="8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4" name="Google Shape;18954;p42"/>
              <p:cNvSpPr/>
              <p:nvPr/>
            </p:nvSpPr>
            <p:spPr>
              <a:xfrm>
                <a:off x="3723725" y="2488275"/>
                <a:ext cx="72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371" extrusionOk="0">
                    <a:moveTo>
                      <a:pt x="288" y="83"/>
                    </a:moveTo>
                    <a:cubicBezTo>
                      <a:pt x="206" y="83"/>
                      <a:pt x="165" y="83"/>
                      <a:pt x="41" y="1"/>
                    </a:cubicBezTo>
                    <a:cubicBezTo>
                      <a:pt x="41" y="124"/>
                      <a:pt x="0" y="288"/>
                      <a:pt x="0" y="370"/>
                    </a:cubicBezTo>
                    <a:lnTo>
                      <a:pt x="206" y="370"/>
                    </a:lnTo>
                    <a:cubicBezTo>
                      <a:pt x="206" y="329"/>
                      <a:pt x="247" y="165"/>
                      <a:pt x="288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5" name="Google Shape;18955;p42"/>
              <p:cNvSpPr/>
              <p:nvPr/>
            </p:nvSpPr>
            <p:spPr>
              <a:xfrm>
                <a:off x="3872625" y="1261000"/>
                <a:ext cx="620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166" extrusionOk="0">
                    <a:moveTo>
                      <a:pt x="206" y="1"/>
                    </a:moveTo>
                    <a:cubicBezTo>
                      <a:pt x="165" y="1"/>
                      <a:pt x="83" y="83"/>
                      <a:pt x="1" y="83"/>
                    </a:cubicBezTo>
                    <a:cubicBezTo>
                      <a:pt x="42" y="124"/>
                      <a:pt x="42" y="165"/>
                      <a:pt x="83" y="165"/>
                    </a:cubicBezTo>
                    <a:cubicBezTo>
                      <a:pt x="165" y="124"/>
                      <a:pt x="206" y="124"/>
                      <a:pt x="247" y="8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6" name="Google Shape;18956;p42"/>
              <p:cNvSpPr/>
              <p:nvPr/>
            </p:nvSpPr>
            <p:spPr>
              <a:xfrm>
                <a:off x="4894500" y="1916250"/>
                <a:ext cx="7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247" extrusionOk="0">
                    <a:moveTo>
                      <a:pt x="206" y="0"/>
                    </a:moveTo>
                    <a:cubicBezTo>
                      <a:pt x="124" y="0"/>
                      <a:pt x="42" y="0"/>
                      <a:pt x="0" y="41"/>
                    </a:cubicBezTo>
                    <a:cubicBezTo>
                      <a:pt x="42" y="82"/>
                      <a:pt x="83" y="123"/>
                      <a:pt x="165" y="246"/>
                    </a:cubicBezTo>
                    <a:cubicBezTo>
                      <a:pt x="206" y="205"/>
                      <a:pt x="247" y="205"/>
                      <a:pt x="288" y="164"/>
                    </a:cubicBezTo>
                    <a:cubicBezTo>
                      <a:pt x="288" y="82"/>
                      <a:pt x="247" y="0"/>
                      <a:pt x="206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7" name="Google Shape;18957;p42"/>
              <p:cNvSpPr/>
              <p:nvPr/>
            </p:nvSpPr>
            <p:spPr>
              <a:xfrm>
                <a:off x="4482675" y="1874125"/>
                <a:ext cx="61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371" extrusionOk="0">
                    <a:moveTo>
                      <a:pt x="247" y="370"/>
                    </a:moveTo>
                    <a:lnTo>
                      <a:pt x="247" y="1"/>
                    </a:lnTo>
                    <a:cubicBezTo>
                      <a:pt x="124" y="83"/>
                      <a:pt x="83" y="247"/>
                      <a:pt x="0" y="329"/>
                    </a:cubicBezTo>
                    <a:cubicBezTo>
                      <a:pt x="83" y="370"/>
                      <a:pt x="206" y="370"/>
                      <a:pt x="247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8" name="Google Shape;18958;p42"/>
              <p:cNvSpPr/>
              <p:nvPr/>
            </p:nvSpPr>
            <p:spPr>
              <a:xfrm>
                <a:off x="4488825" y="1874125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1"/>
                    </a:moveTo>
                    <a:cubicBezTo>
                      <a:pt x="42" y="1"/>
                      <a:pt x="1" y="1"/>
                      <a:pt x="42" y="1"/>
                    </a:cubicBezTo>
                    <a:cubicBezTo>
                      <a:pt x="1" y="1"/>
                      <a:pt x="1" y="1"/>
                      <a:pt x="42" y="1"/>
                    </a:cubicBezTo>
                    <a:cubicBezTo>
                      <a:pt x="1" y="1"/>
                      <a:pt x="42" y="1"/>
                      <a:pt x="4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9" name="Google Shape;18959;p42"/>
              <p:cNvSpPr/>
              <p:nvPr/>
            </p:nvSpPr>
            <p:spPr>
              <a:xfrm>
                <a:off x="3989725" y="2650550"/>
                <a:ext cx="82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29" h="247" extrusionOk="0">
                    <a:moveTo>
                      <a:pt x="123" y="247"/>
                    </a:moveTo>
                    <a:cubicBezTo>
                      <a:pt x="205" y="206"/>
                      <a:pt x="288" y="206"/>
                      <a:pt x="329" y="165"/>
                    </a:cubicBezTo>
                    <a:cubicBezTo>
                      <a:pt x="288" y="83"/>
                      <a:pt x="246" y="41"/>
                      <a:pt x="123" y="0"/>
                    </a:cubicBezTo>
                    <a:cubicBezTo>
                      <a:pt x="82" y="41"/>
                      <a:pt x="0" y="41"/>
                      <a:pt x="0" y="83"/>
                    </a:cubicBezTo>
                    <a:cubicBezTo>
                      <a:pt x="0" y="206"/>
                      <a:pt x="82" y="206"/>
                      <a:pt x="123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0" name="Google Shape;18960;p42"/>
              <p:cNvSpPr/>
              <p:nvPr/>
            </p:nvSpPr>
            <p:spPr>
              <a:xfrm>
                <a:off x="3692900" y="901550"/>
                <a:ext cx="123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535" extrusionOk="0">
                    <a:moveTo>
                      <a:pt x="206" y="1"/>
                    </a:moveTo>
                    <a:cubicBezTo>
                      <a:pt x="83" y="124"/>
                      <a:pt x="1" y="165"/>
                      <a:pt x="1" y="206"/>
                    </a:cubicBezTo>
                    <a:cubicBezTo>
                      <a:pt x="42" y="329"/>
                      <a:pt x="165" y="412"/>
                      <a:pt x="247" y="535"/>
                    </a:cubicBezTo>
                    <a:cubicBezTo>
                      <a:pt x="371" y="412"/>
                      <a:pt x="494" y="371"/>
                      <a:pt x="494" y="288"/>
                    </a:cubicBezTo>
                    <a:cubicBezTo>
                      <a:pt x="453" y="206"/>
                      <a:pt x="288" y="124"/>
                      <a:pt x="206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1" name="Google Shape;18961;p42"/>
              <p:cNvSpPr/>
              <p:nvPr/>
            </p:nvSpPr>
            <p:spPr>
              <a:xfrm>
                <a:off x="3908575" y="1676950"/>
                <a:ext cx="10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" extrusionOk="0">
                    <a:moveTo>
                      <a:pt x="42" y="0"/>
                    </a:moveTo>
                    <a:lnTo>
                      <a:pt x="4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2" name="Google Shape;18962;p42"/>
              <p:cNvSpPr/>
              <p:nvPr/>
            </p:nvSpPr>
            <p:spPr>
              <a:xfrm>
                <a:off x="3893175" y="1676950"/>
                <a:ext cx="144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329" extrusionOk="0">
                    <a:moveTo>
                      <a:pt x="165" y="329"/>
                    </a:moveTo>
                    <a:cubicBezTo>
                      <a:pt x="288" y="206"/>
                      <a:pt x="452" y="124"/>
                      <a:pt x="576" y="0"/>
                    </a:cubicBezTo>
                    <a:cubicBezTo>
                      <a:pt x="370" y="82"/>
                      <a:pt x="206" y="124"/>
                      <a:pt x="0" y="165"/>
                    </a:cubicBezTo>
                    <a:cubicBezTo>
                      <a:pt x="83" y="288"/>
                      <a:pt x="83" y="329"/>
                      <a:pt x="165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3" name="Google Shape;18963;p42"/>
              <p:cNvSpPr/>
              <p:nvPr/>
            </p:nvSpPr>
            <p:spPr>
              <a:xfrm>
                <a:off x="2840500" y="457900"/>
                <a:ext cx="1132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124" extrusionOk="0">
                    <a:moveTo>
                      <a:pt x="83" y="123"/>
                    </a:moveTo>
                    <a:lnTo>
                      <a:pt x="452" y="123"/>
                    </a:lnTo>
                    <a:cubicBezTo>
                      <a:pt x="411" y="82"/>
                      <a:pt x="411" y="41"/>
                      <a:pt x="370" y="0"/>
                    </a:cubicBezTo>
                    <a:lnTo>
                      <a:pt x="1" y="0"/>
                    </a:lnTo>
                    <a:cubicBezTo>
                      <a:pt x="42" y="41"/>
                      <a:pt x="42" y="123"/>
                      <a:pt x="83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4" name="Google Shape;18964;p42"/>
              <p:cNvSpPr/>
              <p:nvPr/>
            </p:nvSpPr>
            <p:spPr>
              <a:xfrm>
                <a:off x="3358100" y="1949100"/>
                <a:ext cx="154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412" extrusionOk="0">
                    <a:moveTo>
                      <a:pt x="617" y="329"/>
                    </a:moveTo>
                    <a:cubicBezTo>
                      <a:pt x="494" y="206"/>
                      <a:pt x="329" y="124"/>
                      <a:pt x="247" y="1"/>
                    </a:cubicBezTo>
                    <a:cubicBezTo>
                      <a:pt x="124" y="83"/>
                      <a:pt x="42" y="165"/>
                      <a:pt x="1" y="206"/>
                    </a:cubicBezTo>
                    <a:cubicBezTo>
                      <a:pt x="124" y="329"/>
                      <a:pt x="288" y="370"/>
                      <a:pt x="453" y="411"/>
                    </a:cubicBezTo>
                    <a:cubicBezTo>
                      <a:pt x="494" y="411"/>
                      <a:pt x="535" y="370"/>
                      <a:pt x="617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5" name="Google Shape;18965;p42"/>
              <p:cNvSpPr/>
              <p:nvPr/>
            </p:nvSpPr>
            <p:spPr>
              <a:xfrm>
                <a:off x="2082575" y="4252675"/>
                <a:ext cx="92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53" extrusionOk="0">
                    <a:moveTo>
                      <a:pt x="124" y="452"/>
                    </a:moveTo>
                    <a:cubicBezTo>
                      <a:pt x="206" y="370"/>
                      <a:pt x="329" y="206"/>
                      <a:pt x="370" y="83"/>
                    </a:cubicBezTo>
                    <a:cubicBezTo>
                      <a:pt x="370" y="42"/>
                      <a:pt x="329" y="42"/>
                      <a:pt x="329" y="0"/>
                    </a:cubicBezTo>
                    <a:lnTo>
                      <a:pt x="0" y="288"/>
                    </a:lnTo>
                    <a:cubicBezTo>
                      <a:pt x="83" y="411"/>
                      <a:pt x="124" y="411"/>
                      <a:pt x="124" y="45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6" name="Google Shape;18966;p42"/>
              <p:cNvSpPr/>
              <p:nvPr/>
            </p:nvSpPr>
            <p:spPr>
              <a:xfrm>
                <a:off x="3380700" y="1582450"/>
                <a:ext cx="10300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07" extrusionOk="0">
                    <a:moveTo>
                      <a:pt x="42" y="206"/>
                    </a:moveTo>
                    <a:lnTo>
                      <a:pt x="288" y="206"/>
                    </a:lnTo>
                    <a:cubicBezTo>
                      <a:pt x="370" y="165"/>
                      <a:pt x="370" y="42"/>
                      <a:pt x="411" y="1"/>
                    </a:cubicBezTo>
                    <a:cubicBezTo>
                      <a:pt x="247" y="42"/>
                      <a:pt x="165" y="83"/>
                      <a:pt x="1" y="83"/>
                    </a:cubicBezTo>
                    <a:cubicBezTo>
                      <a:pt x="1" y="83"/>
                      <a:pt x="42" y="165"/>
                      <a:pt x="42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7" name="Google Shape;18967;p42"/>
              <p:cNvSpPr/>
              <p:nvPr/>
            </p:nvSpPr>
            <p:spPr>
              <a:xfrm>
                <a:off x="5057800" y="1092575"/>
                <a:ext cx="13375" cy="195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82" extrusionOk="0">
                    <a:moveTo>
                      <a:pt x="534" y="781"/>
                    </a:moveTo>
                    <a:cubicBezTo>
                      <a:pt x="329" y="412"/>
                      <a:pt x="247" y="247"/>
                      <a:pt x="123" y="1"/>
                    </a:cubicBezTo>
                    <a:cubicBezTo>
                      <a:pt x="82" y="247"/>
                      <a:pt x="0" y="494"/>
                      <a:pt x="534" y="78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8" name="Google Shape;18968;p42"/>
              <p:cNvSpPr/>
              <p:nvPr/>
            </p:nvSpPr>
            <p:spPr>
              <a:xfrm>
                <a:off x="3570700" y="4462175"/>
                <a:ext cx="14400" cy="31875"/>
              </a:xfrm>
              <a:custGeom>
                <a:avLst/>
                <a:gdLst/>
                <a:ahLst/>
                <a:cxnLst/>
                <a:rect l="l" t="t" r="r" b="b"/>
                <a:pathLst>
                  <a:path w="576" h="1275" extrusionOk="0">
                    <a:moveTo>
                      <a:pt x="0" y="740"/>
                    </a:moveTo>
                    <a:cubicBezTo>
                      <a:pt x="206" y="946"/>
                      <a:pt x="370" y="1110"/>
                      <a:pt x="575" y="1274"/>
                    </a:cubicBezTo>
                    <a:lnTo>
                      <a:pt x="575" y="1"/>
                    </a:lnTo>
                    <a:cubicBezTo>
                      <a:pt x="0" y="124"/>
                      <a:pt x="370" y="617"/>
                      <a:pt x="0" y="74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9" name="Google Shape;18969;p42"/>
              <p:cNvSpPr/>
              <p:nvPr/>
            </p:nvSpPr>
            <p:spPr>
              <a:xfrm>
                <a:off x="4673700" y="3256475"/>
                <a:ext cx="318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864" extrusionOk="0">
                    <a:moveTo>
                      <a:pt x="493" y="822"/>
                    </a:moveTo>
                    <a:cubicBezTo>
                      <a:pt x="781" y="781"/>
                      <a:pt x="1027" y="576"/>
                      <a:pt x="1192" y="411"/>
                    </a:cubicBezTo>
                    <a:cubicBezTo>
                      <a:pt x="1274" y="288"/>
                      <a:pt x="1109" y="124"/>
                      <a:pt x="1068" y="1"/>
                    </a:cubicBezTo>
                    <a:lnTo>
                      <a:pt x="41" y="1"/>
                    </a:lnTo>
                    <a:cubicBezTo>
                      <a:pt x="41" y="83"/>
                      <a:pt x="0" y="206"/>
                      <a:pt x="0" y="329"/>
                    </a:cubicBezTo>
                    <a:cubicBezTo>
                      <a:pt x="41" y="617"/>
                      <a:pt x="82" y="863"/>
                      <a:pt x="493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0" name="Google Shape;18970;p42"/>
              <p:cNvSpPr/>
              <p:nvPr/>
            </p:nvSpPr>
            <p:spPr>
              <a:xfrm>
                <a:off x="3571725" y="4905850"/>
                <a:ext cx="133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946" extrusionOk="0">
                    <a:moveTo>
                      <a:pt x="165" y="576"/>
                    </a:moveTo>
                    <a:cubicBezTo>
                      <a:pt x="165" y="740"/>
                      <a:pt x="288" y="863"/>
                      <a:pt x="534" y="945"/>
                    </a:cubicBezTo>
                    <a:lnTo>
                      <a:pt x="534" y="0"/>
                    </a:lnTo>
                    <a:cubicBezTo>
                      <a:pt x="370" y="42"/>
                      <a:pt x="206" y="42"/>
                      <a:pt x="0" y="83"/>
                    </a:cubicBezTo>
                    <a:cubicBezTo>
                      <a:pt x="83" y="247"/>
                      <a:pt x="165" y="411"/>
                      <a:pt x="165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1" name="Google Shape;18971;p42"/>
              <p:cNvSpPr/>
              <p:nvPr/>
            </p:nvSpPr>
            <p:spPr>
              <a:xfrm>
                <a:off x="3887025" y="449675"/>
                <a:ext cx="25675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946" extrusionOk="0">
                    <a:moveTo>
                      <a:pt x="657" y="1"/>
                    </a:moveTo>
                    <a:lnTo>
                      <a:pt x="411" y="1"/>
                    </a:lnTo>
                    <a:cubicBezTo>
                      <a:pt x="82" y="329"/>
                      <a:pt x="0" y="576"/>
                      <a:pt x="329" y="945"/>
                    </a:cubicBezTo>
                    <a:cubicBezTo>
                      <a:pt x="1027" y="699"/>
                      <a:pt x="822" y="370"/>
                      <a:pt x="657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2" name="Google Shape;18972;p42"/>
              <p:cNvSpPr/>
              <p:nvPr/>
            </p:nvSpPr>
            <p:spPr>
              <a:xfrm>
                <a:off x="4134525" y="3257500"/>
                <a:ext cx="195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453" extrusionOk="0">
                    <a:moveTo>
                      <a:pt x="781" y="1"/>
                    </a:moveTo>
                    <a:lnTo>
                      <a:pt x="0" y="1"/>
                    </a:lnTo>
                    <a:cubicBezTo>
                      <a:pt x="82" y="165"/>
                      <a:pt x="247" y="329"/>
                      <a:pt x="370" y="453"/>
                    </a:cubicBezTo>
                    <a:cubicBezTo>
                      <a:pt x="452" y="247"/>
                      <a:pt x="616" y="165"/>
                      <a:pt x="78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3" name="Google Shape;18973;p42"/>
              <p:cNvSpPr/>
              <p:nvPr/>
            </p:nvSpPr>
            <p:spPr>
              <a:xfrm>
                <a:off x="3527575" y="3850100"/>
                <a:ext cx="30825" cy="2157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63" extrusionOk="0">
                    <a:moveTo>
                      <a:pt x="329" y="0"/>
                    </a:moveTo>
                    <a:cubicBezTo>
                      <a:pt x="164" y="329"/>
                      <a:pt x="82" y="575"/>
                      <a:pt x="0" y="863"/>
                    </a:cubicBezTo>
                    <a:lnTo>
                      <a:pt x="739" y="863"/>
                    </a:lnTo>
                    <a:cubicBezTo>
                      <a:pt x="904" y="534"/>
                      <a:pt x="1232" y="246"/>
                      <a:pt x="329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4" name="Google Shape;18974;p42"/>
              <p:cNvSpPr/>
              <p:nvPr/>
            </p:nvSpPr>
            <p:spPr>
              <a:xfrm>
                <a:off x="3616900" y="2357850"/>
                <a:ext cx="493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494" extrusionOk="0">
                    <a:moveTo>
                      <a:pt x="1" y="493"/>
                    </a:moveTo>
                    <a:lnTo>
                      <a:pt x="1973" y="493"/>
                    </a:lnTo>
                    <a:cubicBezTo>
                      <a:pt x="1274" y="42"/>
                      <a:pt x="658" y="0"/>
                      <a:pt x="1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5" name="Google Shape;18975;p42"/>
              <p:cNvSpPr/>
              <p:nvPr/>
            </p:nvSpPr>
            <p:spPr>
              <a:xfrm>
                <a:off x="3574800" y="4434450"/>
                <a:ext cx="1030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94" extrusionOk="0">
                    <a:moveTo>
                      <a:pt x="411" y="494"/>
                    </a:moveTo>
                    <a:lnTo>
                      <a:pt x="411" y="1"/>
                    </a:lnTo>
                    <a:cubicBezTo>
                      <a:pt x="1" y="247"/>
                      <a:pt x="1" y="247"/>
                      <a:pt x="411" y="49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6" name="Google Shape;18976;p42"/>
              <p:cNvSpPr/>
              <p:nvPr/>
            </p:nvSpPr>
            <p:spPr>
              <a:xfrm>
                <a:off x="3194825" y="1878250"/>
                <a:ext cx="129425" cy="64725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2589" extrusionOk="0">
                    <a:moveTo>
                      <a:pt x="3369" y="698"/>
                    </a:moveTo>
                    <a:cubicBezTo>
                      <a:pt x="3204" y="657"/>
                      <a:pt x="3122" y="575"/>
                      <a:pt x="2958" y="493"/>
                    </a:cubicBezTo>
                    <a:cubicBezTo>
                      <a:pt x="1972" y="0"/>
                      <a:pt x="1520" y="0"/>
                      <a:pt x="698" y="534"/>
                    </a:cubicBezTo>
                    <a:cubicBezTo>
                      <a:pt x="411" y="698"/>
                      <a:pt x="205" y="904"/>
                      <a:pt x="0" y="1109"/>
                    </a:cubicBezTo>
                    <a:cubicBezTo>
                      <a:pt x="2095" y="1643"/>
                      <a:pt x="2095" y="1643"/>
                      <a:pt x="1725" y="2588"/>
                    </a:cubicBezTo>
                    <a:cubicBezTo>
                      <a:pt x="2095" y="2547"/>
                      <a:pt x="2301" y="2506"/>
                      <a:pt x="2506" y="2506"/>
                    </a:cubicBezTo>
                    <a:cubicBezTo>
                      <a:pt x="3944" y="2424"/>
                      <a:pt x="4396" y="1931"/>
                      <a:pt x="4806" y="1479"/>
                    </a:cubicBezTo>
                    <a:cubicBezTo>
                      <a:pt x="5176" y="986"/>
                      <a:pt x="3985" y="904"/>
                      <a:pt x="3369" y="69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7" name="Google Shape;18977;p42"/>
              <p:cNvSpPr/>
              <p:nvPr/>
            </p:nvSpPr>
            <p:spPr>
              <a:xfrm>
                <a:off x="5841400" y="2923725"/>
                <a:ext cx="791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164" h="2712" extrusionOk="0">
                    <a:moveTo>
                      <a:pt x="3081" y="1028"/>
                    </a:moveTo>
                    <a:cubicBezTo>
                      <a:pt x="3163" y="740"/>
                      <a:pt x="2794" y="247"/>
                      <a:pt x="2383" y="83"/>
                    </a:cubicBezTo>
                    <a:cubicBezTo>
                      <a:pt x="2136" y="1"/>
                      <a:pt x="1397" y="165"/>
                      <a:pt x="1027" y="370"/>
                    </a:cubicBezTo>
                    <a:cubicBezTo>
                      <a:pt x="329" y="781"/>
                      <a:pt x="0" y="1356"/>
                      <a:pt x="288" y="2055"/>
                    </a:cubicBezTo>
                    <a:cubicBezTo>
                      <a:pt x="822" y="2260"/>
                      <a:pt x="1520" y="2424"/>
                      <a:pt x="2383" y="2712"/>
                    </a:cubicBezTo>
                    <a:cubicBezTo>
                      <a:pt x="2670" y="2014"/>
                      <a:pt x="3040" y="1562"/>
                      <a:pt x="3081" y="102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8" name="Google Shape;18978;p42"/>
              <p:cNvSpPr/>
              <p:nvPr/>
            </p:nvSpPr>
            <p:spPr>
              <a:xfrm>
                <a:off x="3384800" y="1886450"/>
                <a:ext cx="103750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1562" extrusionOk="0">
                    <a:moveTo>
                      <a:pt x="3739" y="411"/>
                    </a:moveTo>
                    <a:cubicBezTo>
                      <a:pt x="3452" y="206"/>
                      <a:pt x="2918" y="124"/>
                      <a:pt x="2671" y="1"/>
                    </a:cubicBezTo>
                    <a:cubicBezTo>
                      <a:pt x="1891" y="83"/>
                      <a:pt x="1315" y="42"/>
                      <a:pt x="905" y="206"/>
                    </a:cubicBezTo>
                    <a:cubicBezTo>
                      <a:pt x="494" y="370"/>
                      <a:pt x="1" y="658"/>
                      <a:pt x="1" y="863"/>
                    </a:cubicBezTo>
                    <a:cubicBezTo>
                      <a:pt x="42" y="1151"/>
                      <a:pt x="617" y="1562"/>
                      <a:pt x="905" y="1562"/>
                    </a:cubicBezTo>
                    <a:cubicBezTo>
                      <a:pt x="1767" y="1562"/>
                      <a:pt x="2671" y="1438"/>
                      <a:pt x="3493" y="1233"/>
                    </a:cubicBezTo>
                    <a:cubicBezTo>
                      <a:pt x="4109" y="1151"/>
                      <a:pt x="4150" y="740"/>
                      <a:pt x="3739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9" name="Google Shape;18979;p42"/>
              <p:cNvSpPr/>
              <p:nvPr/>
            </p:nvSpPr>
            <p:spPr>
              <a:xfrm>
                <a:off x="3556325" y="4134575"/>
                <a:ext cx="27750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1603" extrusionOk="0">
                    <a:moveTo>
                      <a:pt x="699" y="1602"/>
                    </a:moveTo>
                    <a:cubicBezTo>
                      <a:pt x="699" y="1068"/>
                      <a:pt x="1109" y="575"/>
                      <a:pt x="493" y="0"/>
                    </a:cubicBezTo>
                    <a:cubicBezTo>
                      <a:pt x="0" y="616"/>
                      <a:pt x="329" y="1109"/>
                      <a:pt x="699" y="160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0" name="Google Shape;18980;p42"/>
              <p:cNvSpPr/>
              <p:nvPr/>
            </p:nvSpPr>
            <p:spPr>
              <a:xfrm>
                <a:off x="4239275" y="1376025"/>
                <a:ext cx="760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2096" extrusionOk="0">
                    <a:moveTo>
                      <a:pt x="1849" y="1"/>
                    </a:moveTo>
                    <a:cubicBezTo>
                      <a:pt x="1315" y="494"/>
                      <a:pt x="740" y="1028"/>
                      <a:pt x="0" y="1644"/>
                    </a:cubicBezTo>
                    <a:cubicBezTo>
                      <a:pt x="576" y="1767"/>
                      <a:pt x="822" y="1891"/>
                      <a:pt x="1151" y="1932"/>
                    </a:cubicBezTo>
                    <a:cubicBezTo>
                      <a:pt x="1356" y="1973"/>
                      <a:pt x="1603" y="2055"/>
                      <a:pt x="1808" y="2096"/>
                    </a:cubicBezTo>
                    <a:cubicBezTo>
                      <a:pt x="3040" y="905"/>
                      <a:pt x="3040" y="864"/>
                      <a:pt x="1849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1" name="Google Shape;18981;p42"/>
              <p:cNvSpPr/>
              <p:nvPr/>
            </p:nvSpPr>
            <p:spPr>
              <a:xfrm>
                <a:off x="3703175" y="1360625"/>
                <a:ext cx="24675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823" extrusionOk="0">
                    <a:moveTo>
                      <a:pt x="288" y="822"/>
                    </a:moveTo>
                    <a:cubicBezTo>
                      <a:pt x="781" y="822"/>
                      <a:pt x="822" y="535"/>
                      <a:pt x="904" y="329"/>
                    </a:cubicBezTo>
                    <a:cubicBezTo>
                      <a:pt x="987" y="288"/>
                      <a:pt x="781" y="83"/>
                      <a:pt x="658" y="42"/>
                    </a:cubicBezTo>
                    <a:cubicBezTo>
                      <a:pt x="576" y="1"/>
                      <a:pt x="288" y="83"/>
                      <a:pt x="247" y="124"/>
                    </a:cubicBezTo>
                    <a:cubicBezTo>
                      <a:pt x="1" y="411"/>
                      <a:pt x="1" y="617"/>
                      <a:pt x="288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2" name="Google Shape;18982;p42"/>
              <p:cNvSpPr/>
              <p:nvPr/>
            </p:nvSpPr>
            <p:spPr>
              <a:xfrm>
                <a:off x="3676475" y="3765875"/>
                <a:ext cx="54450" cy="41100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1644" extrusionOk="0">
                    <a:moveTo>
                      <a:pt x="42" y="863"/>
                    </a:moveTo>
                    <a:cubicBezTo>
                      <a:pt x="83" y="1151"/>
                      <a:pt x="494" y="1397"/>
                      <a:pt x="822" y="1644"/>
                    </a:cubicBezTo>
                    <a:cubicBezTo>
                      <a:pt x="1233" y="1438"/>
                      <a:pt x="1562" y="1192"/>
                      <a:pt x="2178" y="863"/>
                    </a:cubicBezTo>
                    <a:cubicBezTo>
                      <a:pt x="1685" y="576"/>
                      <a:pt x="1356" y="206"/>
                      <a:pt x="987" y="165"/>
                    </a:cubicBezTo>
                    <a:cubicBezTo>
                      <a:pt x="247" y="0"/>
                      <a:pt x="1" y="452"/>
                      <a:pt x="42" y="86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3" name="Google Shape;18983;p42"/>
              <p:cNvSpPr/>
              <p:nvPr/>
            </p:nvSpPr>
            <p:spPr>
              <a:xfrm>
                <a:off x="3400225" y="3564575"/>
                <a:ext cx="4212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685" h="1850" extrusionOk="0">
                    <a:moveTo>
                      <a:pt x="164" y="822"/>
                    </a:moveTo>
                    <a:cubicBezTo>
                      <a:pt x="0" y="1028"/>
                      <a:pt x="41" y="1397"/>
                      <a:pt x="205" y="1603"/>
                    </a:cubicBezTo>
                    <a:cubicBezTo>
                      <a:pt x="247" y="1726"/>
                      <a:pt x="698" y="1849"/>
                      <a:pt x="904" y="1767"/>
                    </a:cubicBezTo>
                    <a:cubicBezTo>
                      <a:pt x="1109" y="1726"/>
                      <a:pt x="1274" y="1480"/>
                      <a:pt x="1397" y="1315"/>
                    </a:cubicBezTo>
                    <a:cubicBezTo>
                      <a:pt x="1520" y="904"/>
                      <a:pt x="1602" y="494"/>
                      <a:pt x="1684" y="83"/>
                    </a:cubicBezTo>
                    <a:cubicBezTo>
                      <a:pt x="1602" y="42"/>
                      <a:pt x="1438" y="42"/>
                      <a:pt x="1315" y="1"/>
                    </a:cubicBezTo>
                    <a:cubicBezTo>
                      <a:pt x="904" y="288"/>
                      <a:pt x="452" y="494"/>
                      <a:pt x="164" y="82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4" name="Google Shape;18984;p42"/>
              <p:cNvSpPr/>
              <p:nvPr/>
            </p:nvSpPr>
            <p:spPr>
              <a:xfrm>
                <a:off x="3874700" y="3710425"/>
                <a:ext cx="50325" cy="3390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1356" extrusionOk="0">
                    <a:moveTo>
                      <a:pt x="1397" y="0"/>
                    </a:moveTo>
                    <a:cubicBezTo>
                      <a:pt x="781" y="205"/>
                      <a:pt x="0" y="329"/>
                      <a:pt x="205" y="986"/>
                    </a:cubicBezTo>
                    <a:cubicBezTo>
                      <a:pt x="288" y="1150"/>
                      <a:pt x="986" y="1356"/>
                      <a:pt x="1232" y="1315"/>
                    </a:cubicBezTo>
                    <a:cubicBezTo>
                      <a:pt x="2013" y="1027"/>
                      <a:pt x="2013" y="575"/>
                      <a:pt x="1397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5" name="Google Shape;18985;p42"/>
              <p:cNvSpPr/>
              <p:nvPr/>
            </p:nvSpPr>
            <p:spPr>
              <a:xfrm>
                <a:off x="2731650" y="3241075"/>
                <a:ext cx="308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617" extrusionOk="0">
                    <a:moveTo>
                      <a:pt x="0" y="370"/>
                    </a:moveTo>
                    <a:cubicBezTo>
                      <a:pt x="205" y="452"/>
                      <a:pt x="329" y="617"/>
                      <a:pt x="534" y="617"/>
                    </a:cubicBezTo>
                    <a:cubicBezTo>
                      <a:pt x="739" y="617"/>
                      <a:pt x="945" y="452"/>
                      <a:pt x="1232" y="288"/>
                    </a:cubicBezTo>
                    <a:cubicBezTo>
                      <a:pt x="945" y="165"/>
                      <a:pt x="739" y="0"/>
                      <a:pt x="657" y="42"/>
                    </a:cubicBezTo>
                    <a:cubicBezTo>
                      <a:pt x="452" y="83"/>
                      <a:pt x="247" y="247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6" name="Google Shape;18986;p42"/>
              <p:cNvSpPr/>
              <p:nvPr/>
            </p:nvSpPr>
            <p:spPr>
              <a:xfrm>
                <a:off x="4575100" y="1690300"/>
                <a:ext cx="442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1768" h="1233" extrusionOk="0">
                    <a:moveTo>
                      <a:pt x="699" y="41"/>
                    </a:moveTo>
                    <a:cubicBezTo>
                      <a:pt x="1" y="370"/>
                      <a:pt x="288" y="781"/>
                      <a:pt x="535" y="1233"/>
                    </a:cubicBezTo>
                    <a:cubicBezTo>
                      <a:pt x="1233" y="986"/>
                      <a:pt x="1767" y="781"/>
                      <a:pt x="1562" y="247"/>
                    </a:cubicBezTo>
                    <a:cubicBezTo>
                      <a:pt x="1521" y="165"/>
                      <a:pt x="863" y="0"/>
                      <a:pt x="699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7" name="Google Shape;18987;p42"/>
              <p:cNvSpPr/>
              <p:nvPr/>
            </p:nvSpPr>
            <p:spPr>
              <a:xfrm>
                <a:off x="3571725" y="4906875"/>
                <a:ext cx="25" cy="207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1"/>
                    </a:moveTo>
                    <a:cubicBezTo>
                      <a:pt x="0" y="83"/>
                      <a:pt x="0" y="83"/>
                      <a:pt x="0" y="1"/>
                    </a:cubicBezTo>
                    <a:lnTo>
                      <a:pt x="0" y="1"/>
                    </a:lnTo>
                    <a:cubicBezTo>
                      <a:pt x="0" y="83"/>
                      <a:pt x="0" y="83"/>
                      <a:pt x="0" y="1"/>
                    </a:cubicBezTo>
                    <a:cubicBezTo>
                      <a:pt x="0" y="8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8" name="Google Shape;18988;p42"/>
              <p:cNvSpPr/>
              <p:nvPr/>
            </p:nvSpPr>
            <p:spPr>
              <a:xfrm>
                <a:off x="1877175" y="4231100"/>
                <a:ext cx="246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35" extrusionOk="0">
                    <a:moveTo>
                      <a:pt x="206" y="535"/>
                    </a:moveTo>
                    <a:cubicBezTo>
                      <a:pt x="411" y="494"/>
                      <a:pt x="658" y="453"/>
                      <a:pt x="822" y="329"/>
                    </a:cubicBezTo>
                    <a:cubicBezTo>
                      <a:pt x="945" y="288"/>
                      <a:pt x="945" y="124"/>
                      <a:pt x="986" y="1"/>
                    </a:cubicBezTo>
                    <a:cubicBezTo>
                      <a:pt x="740" y="1"/>
                      <a:pt x="535" y="1"/>
                      <a:pt x="411" y="42"/>
                    </a:cubicBezTo>
                    <a:cubicBezTo>
                      <a:pt x="288" y="124"/>
                      <a:pt x="124" y="247"/>
                      <a:pt x="0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9" name="Google Shape;18989;p42"/>
              <p:cNvSpPr/>
              <p:nvPr/>
            </p:nvSpPr>
            <p:spPr>
              <a:xfrm>
                <a:off x="4352250" y="2005575"/>
                <a:ext cx="29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193" extrusionOk="0">
                    <a:moveTo>
                      <a:pt x="82" y="617"/>
                    </a:moveTo>
                    <a:cubicBezTo>
                      <a:pt x="165" y="823"/>
                      <a:pt x="493" y="987"/>
                      <a:pt x="699" y="1192"/>
                    </a:cubicBezTo>
                    <a:cubicBezTo>
                      <a:pt x="822" y="1028"/>
                      <a:pt x="1192" y="905"/>
                      <a:pt x="1150" y="740"/>
                    </a:cubicBezTo>
                    <a:cubicBezTo>
                      <a:pt x="1109" y="535"/>
                      <a:pt x="822" y="330"/>
                      <a:pt x="534" y="1"/>
                    </a:cubicBezTo>
                    <a:cubicBezTo>
                      <a:pt x="329" y="330"/>
                      <a:pt x="0" y="494"/>
                      <a:pt x="82" y="61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0" name="Google Shape;18990;p42"/>
              <p:cNvSpPr/>
              <p:nvPr/>
            </p:nvSpPr>
            <p:spPr>
              <a:xfrm>
                <a:off x="2567325" y="4006200"/>
                <a:ext cx="3597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315" extrusionOk="0">
                    <a:moveTo>
                      <a:pt x="0" y="1192"/>
                    </a:moveTo>
                    <a:cubicBezTo>
                      <a:pt x="123" y="1233"/>
                      <a:pt x="288" y="1274"/>
                      <a:pt x="493" y="1315"/>
                    </a:cubicBezTo>
                    <a:cubicBezTo>
                      <a:pt x="1150" y="1192"/>
                      <a:pt x="1438" y="822"/>
                      <a:pt x="904" y="0"/>
                    </a:cubicBezTo>
                    <a:cubicBezTo>
                      <a:pt x="493" y="493"/>
                      <a:pt x="247" y="822"/>
                      <a:pt x="0" y="119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1" name="Google Shape;18991;p42"/>
              <p:cNvSpPr/>
              <p:nvPr/>
            </p:nvSpPr>
            <p:spPr>
              <a:xfrm>
                <a:off x="3620000" y="2292125"/>
                <a:ext cx="38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864" extrusionOk="0">
                    <a:moveTo>
                      <a:pt x="0" y="370"/>
                    </a:moveTo>
                    <a:cubicBezTo>
                      <a:pt x="0" y="534"/>
                      <a:pt x="247" y="781"/>
                      <a:pt x="452" y="822"/>
                    </a:cubicBezTo>
                    <a:cubicBezTo>
                      <a:pt x="657" y="863"/>
                      <a:pt x="904" y="658"/>
                      <a:pt x="1150" y="575"/>
                    </a:cubicBezTo>
                    <a:cubicBezTo>
                      <a:pt x="1274" y="452"/>
                      <a:pt x="1356" y="329"/>
                      <a:pt x="1520" y="206"/>
                    </a:cubicBezTo>
                    <a:cubicBezTo>
                      <a:pt x="1233" y="165"/>
                      <a:pt x="904" y="0"/>
                      <a:pt x="657" y="41"/>
                    </a:cubicBezTo>
                    <a:cubicBezTo>
                      <a:pt x="329" y="41"/>
                      <a:pt x="0" y="247"/>
                      <a:pt x="0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2" name="Google Shape;18992;p42"/>
              <p:cNvSpPr/>
              <p:nvPr/>
            </p:nvSpPr>
            <p:spPr>
              <a:xfrm>
                <a:off x="3560425" y="48432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3" name="Google Shape;18993;p42"/>
              <p:cNvSpPr/>
              <p:nvPr/>
            </p:nvSpPr>
            <p:spPr>
              <a:xfrm>
                <a:off x="3550150" y="4828825"/>
                <a:ext cx="14400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576" h="576" extrusionOk="0">
                    <a:moveTo>
                      <a:pt x="412" y="576"/>
                    </a:moveTo>
                    <a:cubicBezTo>
                      <a:pt x="453" y="411"/>
                      <a:pt x="535" y="206"/>
                      <a:pt x="576" y="0"/>
                    </a:cubicBezTo>
                    <a:cubicBezTo>
                      <a:pt x="42" y="124"/>
                      <a:pt x="1" y="206"/>
                      <a:pt x="412" y="57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4" name="Google Shape;18994;p42"/>
              <p:cNvSpPr/>
              <p:nvPr/>
            </p:nvSpPr>
            <p:spPr>
              <a:xfrm>
                <a:off x="3876750" y="1489000"/>
                <a:ext cx="27750" cy="236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946" extrusionOk="0">
                    <a:moveTo>
                      <a:pt x="863" y="946"/>
                    </a:moveTo>
                    <a:cubicBezTo>
                      <a:pt x="1109" y="42"/>
                      <a:pt x="1109" y="42"/>
                      <a:pt x="0" y="1"/>
                    </a:cubicBezTo>
                    <a:cubicBezTo>
                      <a:pt x="329" y="329"/>
                      <a:pt x="616" y="658"/>
                      <a:pt x="863" y="94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5" name="Google Shape;18995;p42"/>
              <p:cNvSpPr/>
              <p:nvPr/>
            </p:nvSpPr>
            <p:spPr>
              <a:xfrm>
                <a:off x="1476650" y="5120500"/>
                <a:ext cx="103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53" extrusionOk="0">
                    <a:moveTo>
                      <a:pt x="0" y="0"/>
                    </a:moveTo>
                    <a:cubicBezTo>
                      <a:pt x="82" y="206"/>
                      <a:pt x="82" y="370"/>
                      <a:pt x="82" y="411"/>
                    </a:cubicBezTo>
                    <a:cubicBezTo>
                      <a:pt x="82" y="452"/>
                      <a:pt x="165" y="452"/>
                      <a:pt x="206" y="452"/>
                    </a:cubicBezTo>
                    <a:cubicBezTo>
                      <a:pt x="411" y="165"/>
                      <a:pt x="411" y="0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6" name="Google Shape;18996;p42"/>
              <p:cNvSpPr/>
              <p:nvPr/>
            </p:nvSpPr>
            <p:spPr>
              <a:xfrm>
                <a:off x="3082875" y="4608025"/>
                <a:ext cx="164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658" h="822" extrusionOk="0">
                    <a:moveTo>
                      <a:pt x="0" y="822"/>
                    </a:moveTo>
                    <a:cubicBezTo>
                      <a:pt x="658" y="411"/>
                      <a:pt x="658" y="411"/>
                      <a:pt x="0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7" name="Google Shape;18997;p42"/>
              <p:cNvSpPr/>
              <p:nvPr/>
            </p:nvSpPr>
            <p:spPr>
              <a:xfrm>
                <a:off x="3553250" y="4843200"/>
                <a:ext cx="12325" cy="164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658" extrusionOk="0">
                    <a:moveTo>
                      <a:pt x="493" y="658"/>
                    </a:moveTo>
                    <a:cubicBezTo>
                      <a:pt x="411" y="411"/>
                      <a:pt x="329" y="206"/>
                      <a:pt x="288" y="1"/>
                    </a:cubicBezTo>
                    <a:cubicBezTo>
                      <a:pt x="0" y="370"/>
                      <a:pt x="0" y="411"/>
                      <a:pt x="493" y="65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8" name="Google Shape;18998;p42"/>
              <p:cNvSpPr/>
              <p:nvPr/>
            </p:nvSpPr>
            <p:spPr>
              <a:xfrm>
                <a:off x="5891725" y="3222600"/>
                <a:ext cx="31850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86" extrusionOk="0">
                    <a:moveTo>
                      <a:pt x="1274" y="493"/>
                    </a:moveTo>
                    <a:cubicBezTo>
                      <a:pt x="945" y="123"/>
                      <a:pt x="575" y="0"/>
                      <a:pt x="123" y="329"/>
                    </a:cubicBezTo>
                    <a:cubicBezTo>
                      <a:pt x="0" y="370"/>
                      <a:pt x="41" y="575"/>
                      <a:pt x="164" y="698"/>
                    </a:cubicBezTo>
                    <a:cubicBezTo>
                      <a:pt x="616" y="986"/>
                      <a:pt x="986" y="822"/>
                      <a:pt x="1274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9" name="Google Shape;18999;p42"/>
              <p:cNvSpPr/>
              <p:nvPr/>
            </p:nvSpPr>
            <p:spPr>
              <a:xfrm>
                <a:off x="5894800" y="4252675"/>
                <a:ext cx="226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05" h="494" extrusionOk="0">
                    <a:moveTo>
                      <a:pt x="452" y="0"/>
                    </a:moveTo>
                    <a:cubicBezTo>
                      <a:pt x="288" y="0"/>
                      <a:pt x="124" y="165"/>
                      <a:pt x="0" y="206"/>
                    </a:cubicBezTo>
                    <a:cubicBezTo>
                      <a:pt x="124" y="288"/>
                      <a:pt x="288" y="452"/>
                      <a:pt x="493" y="493"/>
                    </a:cubicBezTo>
                    <a:cubicBezTo>
                      <a:pt x="534" y="493"/>
                      <a:pt x="740" y="411"/>
                      <a:pt x="904" y="288"/>
                    </a:cubicBezTo>
                    <a:cubicBezTo>
                      <a:pt x="699" y="206"/>
                      <a:pt x="617" y="42"/>
                      <a:pt x="45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0" name="Google Shape;19000;p42"/>
              <p:cNvSpPr/>
              <p:nvPr/>
            </p:nvSpPr>
            <p:spPr>
              <a:xfrm>
                <a:off x="4012300" y="3823375"/>
                <a:ext cx="195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577" extrusionOk="0">
                    <a:moveTo>
                      <a:pt x="1" y="206"/>
                    </a:moveTo>
                    <a:cubicBezTo>
                      <a:pt x="42" y="330"/>
                      <a:pt x="165" y="494"/>
                      <a:pt x="247" y="576"/>
                    </a:cubicBezTo>
                    <a:cubicBezTo>
                      <a:pt x="329" y="576"/>
                      <a:pt x="535" y="494"/>
                      <a:pt x="781" y="371"/>
                    </a:cubicBezTo>
                    <a:cubicBezTo>
                      <a:pt x="535" y="206"/>
                      <a:pt x="412" y="124"/>
                      <a:pt x="247" y="42"/>
                    </a:cubicBezTo>
                    <a:cubicBezTo>
                      <a:pt x="206" y="1"/>
                      <a:pt x="1" y="165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1" name="Google Shape;19001;p42"/>
              <p:cNvSpPr/>
              <p:nvPr/>
            </p:nvSpPr>
            <p:spPr>
              <a:xfrm>
                <a:off x="3293400" y="3227725"/>
                <a:ext cx="236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946" h="494" extrusionOk="0">
                    <a:moveTo>
                      <a:pt x="412" y="0"/>
                    </a:moveTo>
                    <a:cubicBezTo>
                      <a:pt x="247" y="83"/>
                      <a:pt x="124" y="165"/>
                      <a:pt x="1" y="288"/>
                    </a:cubicBezTo>
                    <a:cubicBezTo>
                      <a:pt x="1" y="288"/>
                      <a:pt x="165" y="493"/>
                      <a:pt x="206" y="411"/>
                    </a:cubicBezTo>
                    <a:cubicBezTo>
                      <a:pt x="370" y="370"/>
                      <a:pt x="494" y="288"/>
                      <a:pt x="946" y="124"/>
                    </a:cubicBezTo>
                    <a:cubicBezTo>
                      <a:pt x="617" y="83"/>
                      <a:pt x="453" y="0"/>
                      <a:pt x="412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2" name="Google Shape;19002;p42"/>
              <p:cNvSpPr/>
              <p:nvPr/>
            </p:nvSpPr>
            <p:spPr>
              <a:xfrm>
                <a:off x="5931775" y="4821625"/>
                <a:ext cx="185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12" extrusionOk="0">
                    <a:moveTo>
                      <a:pt x="41" y="124"/>
                    </a:moveTo>
                    <a:cubicBezTo>
                      <a:pt x="82" y="247"/>
                      <a:pt x="206" y="329"/>
                      <a:pt x="288" y="412"/>
                    </a:cubicBezTo>
                    <a:cubicBezTo>
                      <a:pt x="411" y="412"/>
                      <a:pt x="575" y="288"/>
                      <a:pt x="740" y="206"/>
                    </a:cubicBezTo>
                    <a:cubicBezTo>
                      <a:pt x="493" y="83"/>
                      <a:pt x="411" y="1"/>
                      <a:pt x="247" y="1"/>
                    </a:cubicBezTo>
                    <a:cubicBezTo>
                      <a:pt x="206" y="1"/>
                      <a:pt x="0" y="83"/>
                      <a:pt x="41" y="12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3" name="Google Shape;19003;p42"/>
              <p:cNvSpPr/>
              <p:nvPr/>
            </p:nvSpPr>
            <p:spPr>
              <a:xfrm>
                <a:off x="3565550" y="5004450"/>
                <a:ext cx="92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29" extrusionOk="0">
                    <a:moveTo>
                      <a:pt x="371" y="123"/>
                    </a:moveTo>
                    <a:cubicBezTo>
                      <a:pt x="371" y="82"/>
                      <a:pt x="206" y="0"/>
                      <a:pt x="206" y="0"/>
                    </a:cubicBezTo>
                    <a:cubicBezTo>
                      <a:pt x="124" y="0"/>
                      <a:pt x="1" y="82"/>
                      <a:pt x="1" y="123"/>
                    </a:cubicBezTo>
                    <a:cubicBezTo>
                      <a:pt x="1" y="164"/>
                      <a:pt x="42" y="288"/>
                      <a:pt x="83" y="329"/>
                    </a:cubicBezTo>
                    <a:cubicBezTo>
                      <a:pt x="165" y="329"/>
                      <a:pt x="206" y="247"/>
                      <a:pt x="289" y="247"/>
                    </a:cubicBezTo>
                    <a:cubicBezTo>
                      <a:pt x="330" y="206"/>
                      <a:pt x="371" y="164"/>
                      <a:pt x="371" y="12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4" name="Google Shape;19004;p42"/>
              <p:cNvSpPr/>
              <p:nvPr/>
            </p:nvSpPr>
            <p:spPr>
              <a:xfrm>
                <a:off x="4197175" y="1766300"/>
                <a:ext cx="2467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1028" extrusionOk="0">
                    <a:moveTo>
                      <a:pt x="0" y="0"/>
                    </a:moveTo>
                    <a:cubicBezTo>
                      <a:pt x="82" y="288"/>
                      <a:pt x="164" y="617"/>
                      <a:pt x="329" y="904"/>
                    </a:cubicBezTo>
                    <a:cubicBezTo>
                      <a:pt x="329" y="945"/>
                      <a:pt x="616" y="945"/>
                      <a:pt x="986" y="1027"/>
                    </a:cubicBez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5" name="Google Shape;19005;p42"/>
              <p:cNvSpPr/>
              <p:nvPr/>
            </p:nvSpPr>
            <p:spPr>
              <a:xfrm>
                <a:off x="4519650" y="556475"/>
                <a:ext cx="195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028" extrusionOk="0">
                    <a:moveTo>
                      <a:pt x="0" y="1028"/>
                    </a:moveTo>
                    <a:cubicBezTo>
                      <a:pt x="699" y="658"/>
                      <a:pt x="781" y="371"/>
                      <a:pt x="0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6" name="Google Shape;19006;p42"/>
              <p:cNvSpPr/>
              <p:nvPr/>
            </p:nvSpPr>
            <p:spPr>
              <a:xfrm>
                <a:off x="2622775" y="516425"/>
                <a:ext cx="246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987" h="371" extrusionOk="0">
                    <a:moveTo>
                      <a:pt x="42" y="206"/>
                    </a:moveTo>
                    <a:lnTo>
                      <a:pt x="945" y="370"/>
                    </a:lnTo>
                    <a:cubicBezTo>
                      <a:pt x="945" y="288"/>
                      <a:pt x="986" y="165"/>
                      <a:pt x="986" y="83"/>
                    </a:cubicBezTo>
                    <a:cubicBezTo>
                      <a:pt x="699" y="83"/>
                      <a:pt x="329" y="1"/>
                      <a:pt x="1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7" name="Google Shape;19007;p42"/>
              <p:cNvSpPr/>
              <p:nvPr/>
            </p:nvSpPr>
            <p:spPr>
              <a:xfrm>
                <a:off x="1983975" y="4285525"/>
                <a:ext cx="10300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36" extrusionOk="0">
                    <a:moveTo>
                      <a:pt x="42" y="206"/>
                    </a:moveTo>
                    <a:cubicBezTo>
                      <a:pt x="1" y="330"/>
                      <a:pt x="42" y="412"/>
                      <a:pt x="124" y="535"/>
                    </a:cubicBezTo>
                    <a:cubicBezTo>
                      <a:pt x="206" y="412"/>
                      <a:pt x="329" y="371"/>
                      <a:pt x="412" y="289"/>
                    </a:cubicBezTo>
                    <a:cubicBezTo>
                      <a:pt x="412" y="289"/>
                      <a:pt x="371" y="124"/>
                      <a:pt x="371" y="1"/>
                    </a:cubicBezTo>
                    <a:cubicBezTo>
                      <a:pt x="206" y="42"/>
                      <a:pt x="124" y="124"/>
                      <a:pt x="42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8" name="Google Shape;19008;p42"/>
              <p:cNvSpPr/>
              <p:nvPr/>
            </p:nvSpPr>
            <p:spPr>
              <a:xfrm>
                <a:off x="2845625" y="952900"/>
                <a:ext cx="11325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30" extrusionOk="0">
                    <a:moveTo>
                      <a:pt x="83" y="329"/>
                    </a:moveTo>
                    <a:cubicBezTo>
                      <a:pt x="206" y="329"/>
                      <a:pt x="371" y="329"/>
                      <a:pt x="412" y="288"/>
                    </a:cubicBezTo>
                    <a:cubicBezTo>
                      <a:pt x="453" y="206"/>
                      <a:pt x="371" y="124"/>
                      <a:pt x="288" y="1"/>
                    </a:cubicBezTo>
                    <a:cubicBezTo>
                      <a:pt x="124" y="124"/>
                      <a:pt x="42" y="124"/>
                      <a:pt x="42" y="206"/>
                    </a:cubicBezTo>
                    <a:cubicBezTo>
                      <a:pt x="1" y="206"/>
                      <a:pt x="83" y="329"/>
                      <a:pt x="83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9" name="Google Shape;19009;p42"/>
              <p:cNvSpPr/>
              <p:nvPr/>
            </p:nvSpPr>
            <p:spPr>
              <a:xfrm>
                <a:off x="2239700" y="3297550"/>
                <a:ext cx="927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53" extrusionOk="0">
                    <a:moveTo>
                      <a:pt x="83" y="165"/>
                    </a:moveTo>
                    <a:cubicBezTo>
                      <a:pt x="42" y="206"/>
                      <a:pt x="1" y="288"/>
                      <a:pt x="1" y="371"/>
                    </a:cubicBezTo>
                    <a:cubicBezTo>
                      <a:pt x="1" y="412"/>
                      <a:pt x="165" y="453"/>
                      <a:pt x="165" y="453"/>
                    </a:cubicBezTo>
                    <a:cubicBezTo>
                      <a:pt x="247" y="412"/>
                      <a:pt x="370" y="371"/>
                      <a:pt x="370" y="247"/>
                    </a:cubicBezTo>
                    <a:cubicBezTo>
                      <a:pt x="370" y="206"/>
                      <a:pt x="288" y="83"/>
                      <a:pt x="247" y="1"/>
                    </a:cubicBezTo>
                    <a:cubicBezTo>
                      <a:pt x="247" y="83"/>
                      <a:pt x="165" y="165"/>
                      <a:pt x="83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0" name="Google Shape;19010;p42"/>
              <p:cNvSpPr/>
              <p:nvPr/>
            </p:nvSpPr>
            <p:spPr>
              <a:xfrm>
                <a:off x="4521700" y="2289050"/>
                <a:ext cx="123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94" extrusionOk="0">
                    <a:moveTo>
                      <a:pt x="83" y="493"/>
                    </a:moveTo>
                    <a:lnTo>
                      <a:pt x="329" y="493"/>
                    </a:lnTo>
                    <a:cubicBezTo>
                      <a:pt x="370" y="329"/>
                      <a:pt x="411" y="164"/>
                      <a:pt x="493" y="82"/>
                    </a:cubicBezTo>
                    <a:cubicBezTo>
                      <a:pt x="329" y="82"/>
                      <a:pt x="165" y="82"/>
                      <a:pt x="0" y="0"/>
                    </a:cubicBezTo>
                    <a:cubicBezTo>
                      <a:pt x="83" y="164"/>
                      <a:pt x="83" y="329"/>
                      <a:pt x="83" y="493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1" name="Google Shape;19011;p42"/>
              <p:cNvSpPr/>
              <p:nvPr/>
            </p:nvSpPr>
            <p:spPr>
              <a:xfrm>
                <a:off x="3097250" y="489725"/>
                <a:ext cx="1030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42" y="329"/>
                    </a:moveTo>
                    <a:cubicBezTo>
                      <a:pt x="42" y="370"/>
                      <a:pt x="206" y="370"/>
                      <a:pt x="288" y="411"/>
                    </a:cubicBezTo>
                    <a:cubicBezTo>
                      <a:pt x="329" y="370"/>
                      <a:pt x="411" y="329"/>
                      <a:pt x="411" y="247"/>
                    </a:cubicBezTo>
                    <a:cubicBezTo>
                      <a:pt x="411" y="206"/>
                      <a:pt x="288" y="165"/>
                      <a:pt x="206" y="1"/>
                    </a:cubicBezTo>
                    <a:cubicBezTo>
                      <a:pt x="83" y="165"/>
                      <a:pt x="0" y="247"/>
                      <a:pt x="42" y="329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2" name="Google Shape;19012;p42"/>
              <p:cNvSpPr/>
              <p:nvPr/>
            </p:nvSpPr>
            <p:spPr>
              <a:xfrm>
                <a:off x="3370425" y="3797700"/>
                <a:ext cx="216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864" h="535" extrusionOk="0">
                    <a:moveTo>
                      <a:pt x="1" y="206"/>
                    </a:moveTo>
                    <a:cubicBezTo>
                      <a:pt x="247" y="330"/>
                      <a:pt x="453" y="412"/>
                      <a:pt x="740" y="535"/>
                    </a:cubicBezTo>
                    <a:cubicBezTo>
                      <a:pt x="781" y="494"/>
                      <a:pt x="822" y="412"/>
                      <a:pt x="863" y="330"/>
                    </a:cubicBezTo>
                    <a:cubicBezTo>
                      <a:pt x="617" y="206"/>
                      <a:pt x="412" y="124"/>
                      <a:pt x="165" y="1"/>
                    </a:cubicBezTo>
                    <a:cubicBezTo>
                      <a:pt x="124" y="42"/>
                      <a:pt x="42" y="165"/>
                      <a:pt x="1" y="20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3" name="Google Shape;19013;p42"/>
              <p:cNvSpPr/>
              <p:nvPr/>
            </p:nvSpPr>
            <p:spPr>
              <a:xfrm>
                <a:off x="3589175" y="2303425"/>
                <a:ext cx="15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370" extrusionOk="0">
                    <a:moveTo>
                      <a:pt x="124" y="370"/>
                    </a:moveTo>
                    <a:cubicBezTo>
                      <a:pt x="288" y="370"/>
                      <a:pt x="453" y="329"/>
                      <a:pt x="617" y="288"/>
                    </a:cubicBezTo>
                    <a:cubicBezTo>
                      <a:pt x="494" y="165"/>
                      <a:pt x="453" y="82"/>
                      <a:pt x="412" y="0"/>
                    </a:cubicBezTo>
                    <a:cubicBezTo>
                      <a:pt x="247" y="82"/>
                      <a:pt x="124" y="123"/>
                      <a:pt x="1" y="165"/>
                    </a:cubicBezTo>
                    <a:cubicBezTo>
                      <a:pt x="1" y="206"/>
                      <a:pt x="83" y="370"/>
                      <a:pt x="124" y="37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4" name="Google Shape;19014;p42"/>
              <p:cNvSpPr/>
              <p:nvPr/>
            </p:nvSpPr>
            <p:spPr>
              <a:xfrm>
                <a:off x="3014075" y="3575875"/>
                <a:ext cx="185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35" extrusionOk="0">
                    <a:moveTo>
                      <a:pt x="0" y="247"/>
                    </a:moveTo>
                    <a:cubicBezTo>
                      <a:pt x="0" y="370"/>
                      <a:pt x="205" y="452"/>
                      <a:pt x="288" y="535"/>
                    </a:cubicBezTo>
                    <a:cubicBezTo>
                      <a:pt x="411" y="535"/>
                      <a:pt x="534" y="411"/>
                      <a:pt x="739" y="247"/>
                    </a:cubicBezTo>
                    <a:cubicBezTo>
                      <a:pt x="534" y="165"/>
                      <a:pt x="452" y="1"/>
                      <a:pt x="288" y="1"/>
                    </a:cubicBezTo>
                    <a:cubicBezTo>
                      <a:pt x="205" y="1"/>
                      <a:pt x="0" y="165"/>
                      <a:pt x="0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5" name="Google Shape;19015;p42"/>
              <p:cNvSpPr/>
              <p:nvPr/>
            </p:nvSpPr>
            <p:spPr>
              <a:xfrm>
                <a:off x="2585800" y="4222900"/>
                <a:ext cx="927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206" extrusionOk="0">
                    <a:moveTo>
                      <a:pt x="370" y="41"/>
                    </a:moveTo>
                    <a:cubicBezTo>
                      <a:pt x="329" y="41"/>
                      <a:pt x="206" y="0"/>
                      <a:pt x="165" y="0"/>
                    </a:cubicBezTo>
                    <a:cubicBezTo>
                      <a:pt x="124" y="0"/>
                      <a:pt x="83" y="41"/>
                      <a:pt x="1" y="82"/>
                    </a:cubicBezTo>
                    <a:cubicBezTo>
                      <a:pt x="124" y="164"/>
                      <a:pt x="165" y="164"/>
                      <a:pt x="288" y="206"/>
                    </a:cubicBezTo>
                    <a:cubicBezTo>
                      <a:pt x="329" y="164"/>
                      <a:pt x="370" y="123"/>
                      <a:pt x="370" y="4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6" name="Google Shape;19016;p42"/>
              <p:cNvSpPr/>
              <p:nvPr/>
            </p:nvSpPr>
            <p:spPr>
              <a:xfrm>
                <a:off x="1977825" y="4217750"/>
                <a:ext cx="10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35" extrusionOk="0">
                    <a:moveTo>
                      <a:pt x="41" y="535"/>
                    </a:moveTo>
                    <a:cubicBezTo>
                      <a:pt x="165" y="535"/>
                      <a:pt x="247" y="453"/>
                      <a:pt x="288" y="412"/>
                    </a:cubicBezTo>
                    <a:cubicBezTo>
                      <a:pt x="370" y="370"/>
                      <a:pt x="370" y="206"/>
                      <a:pt x="411" y="1"/>
                    </a:cubicBezTo>
                    <a:cubicBezTo>
                      <a:pt x="165" y="206"/>
                      <a:pt x="82" y="329"/>
                      <a:pt x="41" y="370"/>
                    </a:cubicBezTo>
                    <a:cubicBezTo>
                      <a:pt x="0" y="370"/>
                      <a:pt x="41" y="535"/>
                      <a:pt x="41" y="53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7" name="Google Shape;19017;p42"/>
              <p:cNvSpPr/>
              <p:nvPr/>
            </p:nvSpPr>
            <p:spPr>
              <a:xfrm>
                <a:off x="1557775" y="4934600"/>
                <a:ext cx="82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12" extrusionOk="0">
                    <a:moveTo>
                      <a:pt x="42" y="411"/>
                    </a:moveTo>
                    <a:cubicBezTo>
                      <a:pt x="124" y="411"/>
                      <a:pt x="247" y="411"/>
                      <a:pt x="247" y="329"/>
                    </a:cubicBezTo>
                    <a:cubicBezTo>
                      <a:pt x="329" y="288"/>
                      <a:pt x="329" y="124"/>
                      <a:pt x="329" y="1"/>
                    </a:cubicBezTo>
                    <a:cubicBezTo>
                      <a:pt x="165" y="83"/>
                      <a:pt x="124" y="124"/>
                      <a:pt x="1" y="206"/>
                    </a:cubicBezTo>
                    <a:cubicBezTo>
                      <a:pt x="42" y="247"/>
                      <a:pt x="42" y="411"/>
                      <a:pt x="42" y="41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8" name="Google Shape;19018;p42"/>
              <p:cNvSpPr/>
              <p:nvPr/>
            </p:nvSpPr>
            <p:spPr>
              <a:xfrm>
                <a:off x="3807925" y="1979900"/>
                <a:ext cx="18525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94" extrusionOk="0">
                    <a:moveTo>
                      <a:pt x="288" y="412"/>
                    </a:moveTo>
                    <a:cubicBezTo>
                      <a:pt x="371" y="494"/>
                      <a:pt x="535" y="330"/>
                      <a:pt x="740" y="247"/>
                    </a:cubicBezTo>
                    <a:cubicBezTo>
                      <a:pt x="535" y="165"/>
                      <a:pt x="412" y="42"/>
                      <a:pt x="288" y="1"/>
                    </a:cubicBezTo>
                    <a:cubicBezTo>
                      <a:pt x="206" y="1"/>
                      <a:pt x="1" y="124"/>
                      <a:pt x="1" y="124"/>
                    </a:cubicBezTo>
                    <a:cubicBezTo>
                      <a:pt x="83" y="247"/>
                      <a:pt x="165" y="371"/>
                      <a:pt x="288" y="41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9" name="Google Shape;19019;p42"/>
              <p:cNvSpPr/>
              <p:nvPr/>
            </p:nvSpPr>
            <p:spPr>
              <a:xfrm>
                <a:off x="4981800" y="3482425"/>
                <a:ext cx="12350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12" extrusionOk="0">
                    <a:moveTo>
                      <a:pt x="493" y="288"/>
                    </a:moveTo>
                    <a:cubicBezTo>
                      <a:pt x="493" y="206"/>
                      <a:pt x="411" y="82"/>
                      <a:pt x="288" y="0"/>
                    </a:cubicBezTo>
                    <a:cubicBezTo>
                      <a:pt x="165" y="82"/>
                      <a:pt x="0" y="165"/>
                      <a:pt x="0" y="165"/>
                    </a:cubicBezTo>
                    <a:cubicBezTo>
                      <a:pt x="41" y="247"/>
                      <a:pt x="165" y="370"/>
                      <a:pt x="247" y="411"/>
                    </a:cubicBezTo>
                    <a:cubicBezTo>
                      <a:pt x="288" y="411"/>
                      <a:pt x="493" y="370"/>
                      <a:pt x="493" y="288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0" name="Google Shape;19020;p42"/>
              <p:cNvSpPr/>
              <p:nvPr/>
            </p:nvSpPr>
            <p:spPr>
              <a:xfrm>
                <a:off x="3560425" y="4745625"/>
                <a:ext cx="62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48" h="371" extrusionOk="0">
                    <a:moveTo>
                      <a:pt x="247" y="247"/>
                    </a:moveTo>
                    <a:cubicBezTo>
                      <a:pt x="247" y="206"/>
                      <a:pt x="206" y="165"/>
                      <a:pt x="165" y="1"/>
                    </a:cubicBezTo>
                    <a:cubicBezTo>
                      <a:pt x="42" y="83"/>
                      <a:pt x="1" y="165"/>
                      <a:pt x="1" y="206"/>
                    </a:cubicBezTo>
                    <a:cubicBezTo>
                      <a:pt x="1" y="247"/>
                      <a:pt x="42" y="288"/>
                      <a:pt x="124" y="371"/>
                    </a:cubicBezTo>
                    <a:cubicBezTo>
                      <a:pt x="165" y="371"/>
                      <a:pt x="247" y="288"/>
                      <a:pt x="247" y="247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1" name="Google Shape;19021;p42"/>
              <p:cNvSpPr/>
              <p:nvPr/>
            </p:nvSpPr>
            <p:spPr>
              <a:xfrm>
                <a:off x="2652550" y="1621500"/>
                <a:ext cx="325600" cy="343025"/>
              </a:xfrm>
              <a:custGeom>
                <a:avLst/>
                <a:gdLst/>
                <a:ahLst/>
                <a:cxnLst/>
                <a:rect l="l" t="t" r="r" b="b"/>
                <a:pathLst>
                  <a:path w="13024" h="13721" extrusionOk="0">
                    <a:moveTo>
                      <a:pt x="576" y="13310"/>
                    </a:moveTo>
                    <a:cubicBezTo>
                      <a:pt x="699" y="13105"/>
                      <a:pt x="822" y="12858"/>
                      <a:pt x="946" y="12653"/>
                    </a:cubicBezTo>
                    <a:cubicBezTo>
                      <a:pt x="1398" y="12817"/>
                      <a:pt x="1233" y="13556"/>
                      <a:pt x="1726" y="13721"/>
                    </a:cubicBezTo>
                    <a:cubicBezTo>
                      <a:pt x="2342" y="13351"/>
                      <a:pt x="3000" y="12940"/>
                      <a:pt x="3698" y="12529"/>
                    </a:cubicBezTo>
                    <a:cubicBezTo>
                      <a:pt x="3903" y="12817"/>
                      <a:pt x="4109" y="13064"/>
                      <a:pt x="4438" y="13433"/>
                    </a:cubicBezTo>
                    <a:cubicBezTo>
                      <a:pt x="4643" y="12694"/>
                      <a:pt x="4807" y="12201"/>
                      <a:pt x="4930" y="11626"/>
                    </a:cubicBezTo>
                    <a:cubicBezTo>
                      <a:pt x="4520" y="11626"/>
                      <a:pt x="4109" y="11585"/>
                      <a:pt x="3698" y="11585"/>
                    </a:cubicBezTo>
                    <a:cubicBezTo>
                      <a:pt x="3287" y="11585"/>
                      <a:pt x="2630" y="11790"/>
                      <a:pt x="2466" y="11585"/>
                    </a:cubicBezTo>
                    <a:cubicBezTo>
                      <a:pt x="2178" y="11051"/>
                      <a:pt x="1644" y="11831"/>
                      <a:pt x="1439" y="11790"/>
                    </a:cubicBezTo>
                    <a:cubicBezTo>
                      <a:pt x="1439" y="11708"/>
                      <a:pt x="1398" y="11708"/>
                      <a:pt x="1398" y="11667"/>
                    </a:cubicBezTo>
                    <a:cubicBezTo>
                      <a:pt x="1726" y="11051"/>
                      <a:pt x="2014" y="10475"/>
                      <a:pt x="2342" y="9859"/>
                    </a:cubicBezTo>
                    <a:cubicBezTo>
                      <a:pt x="2425" y="9941"/>
                      <a:pt x="2589" y="9982"/>
                      <a:pt x="2794" y="9941"/>
                    </a:cubicBezTo>
                    <a:cubicBezTo>
                      <a:pt x="3041" y="9941"/>
                      <a:pt x="3205" y="10147"/>
                      <a:pt x="3411" y="10270"/>
                    </a:cubicBezTo>
                    <a:cubicBezTo>
                      <a:pt x="3411" y="9818"/>
                      <a:pt x="3369" y="9366"/>
                      <a:pt x="3369" y="8955"/>
                    </a:cubicBezTo>
                    <a:cubicBezTo>
                      <a:pt x="3903" y="8791"/>
                      <a:pt x="4520" y="8627"/>
                      <a:pt x="5218" y="8504"/>
                    </a:cubicBezTo>
                    <a:cubicBezTo>
                      <a:pt x="5054" y="9161"/>
                      <a:pt x="4438" y="9818"/>
                      <a:pt x="3411" y="10270"/>
                    </a:cubicBezTo>
                    <a:cubicBezTo>
                      <a:pt x="3411" y="10681"/>
                      <a:pt x="3698" y="10681"/>
                      <a:pt x="3986" y="10475"/>
                    </a:cubicBezTo>
                    <a:cubicBezTo>
                      <a:pt x="4930" y="9613"/>
                      <a:pt x="6286" y="9202"/>
                      <a:pt x="6984" y="7970"/>
                    </a:cubicBezTo>
                    <a:cubicBezTo>
                      <a:pt x="6081" y="7559"/>
                      <a:pt x="6081" y="7477"/>
                      <a:pt x="6738" y="6121"/>
                    </a:cubicBezTo>
                    <a:lnTo>
                      <a:pt x="7970" y="5669"/>
                    </a:lnTo>
                    <a:cubicBezTo>
                      <a:pt x="8011" y="5874"/>
                      <a:pt x="8011" y="6080"/>
                      <a:pt x="8094" y="6326"/>
                    </a:cubicBezTo>
                    <a:cubicBezTo>
                      <a:pt x="8176" y="6326"/>
                      <a:pt x="8217" y="6285"/>
                      <a:pt x="8340" y="6285"/>
                    </a:cubicBezTo>
                    <a:cubicBezTo>
                      <a:pt x="8422" y="5874"/>
                      <a:pt x="8545" y="5464"/>
                      <a:pt x="8628" y="5135"/>
                    </a:cubicBezTo>
                    <a:cubicBezTo>
                      <a:pt x="9326" y="4478"/>
                      <a:pt x="9942" y="3820"/>
                      <a:pt x="10599" y="3163"/>
                    </a:cubicBezTo>
                    <a:cubicBezTo>
                      <a:pt x="10641" y="3245"/>
                      <a:pt x="10682" y="3286"/>
                      <a:pt x="10682" y="3410"/>
                    </a:cubicBezTo>
                    <a:cubicBezTo>
                      <a:pt x="10599" y="4272"/>
                      <a:pt x="10641" y="4313"/>
                      <a:pt x="11503" y="3862"/>
                    </a:cubicBezTo>
                    <a:cubicBezTo>
                      <a:pt x="11791" y="3697"/>
                      <a:pt x="12078" y="3656"/>
                      <a:pt x="12489" y="3492"/>
                    </a:cubicBezTo>
                    <a:cubicBezTo>
                      <a:pt x="12243" y="3245"/>
                      <a:pt x="12037" y="3081"/>
                      <a:pt x="11832" y="2835"/>
                    </a:cubicBezTo>
                    <a:cubicBezTo>
                      <a:pt x="12037" y="2752"/>
                      <a:pt x="12202" y="2670"/>
                      <a:pt x="12284" y="2629"/>
                    </a:cubicBezTo>
                    <a:cubicBezTo>
                      <a:pt x="12941" y="2218"/>
                      <a:pt x="13023" y="2054"/>
                      <a:pt x="12612" y="1725"/>
                    </a:cubicBezTo>
                    <a:cubicBezTo>
                      <a:pt x="12284" y="1438"/>
                      <a:pt x="11914" y="1232"/>
                      <a:pt x="11709" y="945"/>
                    </a:cubicBezTo>
                    <a:cubicBezTo>
                      <a:pt x="11503" y="698"/>
                      <a:pt x="11462" y="329"/>
                      <a:pt x="11298" y="0"/>
                    </a:cubicBezTo>
                    <a:cubicBezTo>
                      <a:pt x="8915" y="2465"/>
                      <a:pt x="6450" y="5012"/>
                      <a:pt x="4027" y="7477"/>
                    </a:cubicBezTo>
                    <a:cubicBezTo>
                      <a:pt x="4396" y="7559"/>
                      <a:pt x="4848" y="7559"/>
                      <a:pt x="4848" y="8134"/>
                    </a:cubicBezTo>
                    <a:cubicBezTo>
                      <a:pt x="4068" y="8504"/>
                      <a:pt x="4068" y="7887"/>
                      <a:pt x="3862" y="7682"/>
                    </a:cubicBezTo>
                    <a:cubicBezTo>
                      <a:pt x="3780" y="7805"/>
                      <a:pt x="3616" y="7928"/>
                      <a:pt x="3493" y="8093"/>
                    </a:cubicBezTo>
                    <a:cubicBezTo>
                      <a:pt x="3616" y="7928"/>
                      <a:pt x="3657" y="7764"/>
                      <a:pt x="3780" y="7600"/>
                    </a:cubicBezTo>
                    <a:cubicBezTo>
                      <a:pt x="2548" y="8914"/>
                      <a:pt x="1233" y="10188"/>
                      <a:pt x="1" y="11420"/>
                    </a:cubicBezTo>
                    <a:cubicBezTo>
                      <a:pt x="83" y="12078"/>
                      <a:pt x="165" y="12694"/>
                      <a:pt x="206" y="13351"/>
                    </a:cubicBezTo>
                    <a:cubicBezTo>
                      <a:pt x="288" y="13228"/>
                      <a:pt x="412" y="13269"/>
                      <a:pt x="576" y="13310"/>
                    </a:cubicBezTo>
                    <a:close/>
                    <a:moveTo>
                      <a:pt x="11092" y="1520"/>
                    </a:moveTo>
                    <a:cubicBezTo>
                      <a:pt x="11175" y="1479"/>
                      <a:pt x="11257" y="1561"/>
                      <a:pt x="11298" y="1561"/>
                    </a:cubicBezTo>
                    <a:lnTo>
                      <a:pt x="11175" y="1890"/>
                    </a:lnTo>
                    <a:cubicBezTo>
                      <a:pt x="11092" y="1931"/>
                      <a:pt x="10969" y="1931"/>
                      <a:pt x="10764" y="1972"/>
                    </a:cubicBezTo>
                    <a:cubicBezTo>
                      <a:pt x="10887" y="1725"/>
                      <a:pt x="11010" y="1602"/>
                      <a:pt x="11092" y="152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2" name="Google Shape;19022;p42"/>
              <p:cNvSpPr/>
              <p:nvPr/>
            </p:nvSpPr>
            <p:spPr>
              <a:xfrm>
                <a:off x="1943925" y="3077775"/>
                <a:ext cx="238300" cy="88350"/>
              </a:xfrm>
              <a:custGeom>
                <a:avLst/>
                <a:gdLst/>
                <a:ahLst/>
                <a:cxnLst/>
                <a:rect l="l" t="t" r="r" b="b"/>
                <a:pathLst>
                  <a:path w="9532" h="3534" extrusionOk="0">
                    <a:moveTo>
                      <a:pt x="6532" y="1"/>
                    </a:moveTo>
                    <a:cubicBezTo>
                      <a:pt x="7190" y="576"/>
                      <a:pt x="7600" y="987"/>
                      <a:pt x="7929" y="1233"/>
                    </a:cubicBezTo>
                    <a:cubicBezTo>
                      <a:pt x="6450" y="2712"/>
                      <a:pt x="1" y="1"/>
                      <a:pt x="904" y="3410"/>
                    </a:cubicBezTo>
                    <a:cubicBezTo>
                      <a:pt x="2178" y="3123"/>
                      <a:pt x="3164" y="2917"/>
                      <a:pt x="4191" y="2712"/>
                    </a:cubicBezTo>
                    <a:cubicBezTo>
                      <a:pt x="4273" y="2917"/>
                      <a:pt x="4437" y="3123"/>
                      <a:pt x="4519" y="3328"/>
                    </a:cubicBezTo>
                    <a:cubicBezTo>
                      <a:pt x="6163" y="3369"/>
                      <a:pt x="7888" y="3493"/>
                      <a:pt x="9531" y="3534"/>
                    </a:cubicBezTo>
                    <a:cubicBezTo>
                      <a:pt x="9367" y="2466"/>
                      <a:pt x="9326" y="1397"/>
                      <a:pt x="8997" y="370"/>
                    </a:cubicBezTo>
                    <a:cubicBezTo>
                      <a:pt x="8997" y="165"/>
                      <a:pt x="7600" y="124"/>
                      <a:pt x="6532" y="1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3" name="Google Shape;19023;p42"/>
              <p:cNvSpPr/>
              <p:nvPr/>
            </p:nvSpPr>
            <p:spPr>
              <a:xfrm>
                <a:off x="2570400" y="944700"/>
                <a:ext cx="167425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6697" h="3780" extrusionOk="0">
                    <a:moveTo>
                      <a:pt x="1356" y="3492"/>
                    </a:moveTo>
                    <a:cubicBezTo>
                      <a:pt x="1644" y="3574"/>
                      <a:pt x="2137" y="3780"/>
                      <a:pt x="2219" y="3738"/>
                    </a:cubicBezTo>
                    <a:cubicBezTo>
                      <a:pt x="2671" y="3533"/>
                      <a:pt x="2999" y="3163"/>
                      <a:pt x="3369" y="2917"/>
                    </a:cubicBezTo>
                    <a:cubicBezTo>
                      <a:pt x="4437" y="2177"/>
                      <a:pt x="5505" y="1479"/>
                      <a:pt x="6697" y="699"/>
                    </a:cubicBezTo>
                    <a:cubicBezTo>
                      <a:pt x="6286" y="534"/>
                      <a:pt x="5628" y="247"/>
                      <a:pt x="4889" y="0"/>
                    </a:cubicBezTo>
                    <a:cubicBezTo>
                      <a:pt x="4930" y="123"/>
                      <a:pt x="4930" y="288"/>
                      <a:pt x="5012" y="452"/>
                    </a:cubicBezTo>
                    <a:cubicBezTo>
                      <a:pt x="3369" y="863"/>
                      <a:pt x="1726" y="1274"/>
                      <a:pt x="0" y="1684"/>
                    </a:cubicBezTo>
                    <a:cubicBezTo>
                      <a:pt x="740" y="1890"/>
                      <a:pt x="1520" y="2095"/>
                      <a:pt x="2342" y="2301"/>
                    </a:cubicBezTo>
                    <a:cubicBezTo>
                      <a:pt x="1972" y="2753"/>
                      <a:pt x="1644" y="3122"/>
                      <a:pt x="1356" y="3492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4" name="Google Shape;19024;p42"/>
              <p:cNvSpPr/>
              <p:nvPr/>
            </p:nvSpPr>
            <p:spPr>
              <a:xfrm>
                <a:off x="2793250" y="2942225"/>
                <a:ext cx="177700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437" extrusionOk="0">
                    <a:moveTo>
                      <a:pt x="1" y="0"/>
                    </a:moveTo>
                    <a:cubicBezTo>
                      <a:pt x="1891" y="1356"/>
                      <a:pt x="3328" y="3779"/>
                      <a:pt x="7108" y="4437"/>
                    </a:cubicBezTo>
                    <a:cubicBezTo>
                      <a:pt x="4643" y="2917"/>
                      <a:pt x="2055" y="1274"/>
                      <a:pt x="1" y="0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5" name="Google Shape;19025;p42"/>
              <p:cNvSpPr/>
              <p:nvPr/>
            </p:nvSpPr>
            <p:spPr>
              <a:xfrm>
                <a:off x="2773750" y="2928875"/>
                <a:ext cx="19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535" extrusionOk="0">
                    <a:moveTo>
                      <a:pt x="781" y="534"/>
                    </a:moveTo>
                    <a:cubicBezTo>
                      <a:pt x="493" y="329"/>
                      <a:pt x="247" y="164"/>
                      <a:pt x="0" y="0"/>
                    </a:cubicBezTo>
                    <a:cubicBezTo>
                      <a:pt x="247" y="205"/>
                      <a:pt x="493" y="370"/>
                      <a:pt x="781" y="534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6" name="Google Shape;19026;p42"/>
              <p:cNvSpPr/>
              <p:nvPr/>
            </p:nvSpPr>
            <p:spPr>
              <a:xfrm>
                <a:off x="2305425" y="2688550"/>
                <a:ext cx="72950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3698" extrusionOk="0">
                    <a:moveTo>
                      <a:pt x="1" y="165"/>
                    </a:moveTo>
                    <a:cubicBezTo>
                      <a:pt x="740" y="1356"/>
                      <a:pt x="1480" y="2547"/>
                      <a:pt x="2178" y="3698"/>
                    </a:cubicBezTo>
                    <a:cubicBezTo>
                      <a:pt x="2425" y="3656"/>
                      <a:pt x="2671" y="3615"/>
                      <a:pt x="2918" y="3574"/>
                    </a:cubicBezTo>
                    <a:lnTo>
                      <a:pt x="740" y="0"/>
                    </a:lnTo>
                    <a:cubicBezTo>
                      <a:pt x="453" y="0"/>
                      <a:pt x="247" y="82"/>
                      <a:pt x="1" y="165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7" name="Google Shape;19027;p42"/>
              <p:cNvSpPr/>
              <p:nvPr/>
            </p:nvSpPr>
            <p:spPr>
              <a:xfrm>
                <a:off x="2307475" y="3754575"/>
                <a:ext cx="90425" cy="43150"/>
              </a:xfrm>
              <a:custGeom>
                <a:avLst/>
                <a:gdLst/>
                <a:ahLst/>
                <a:cxnLst/>
                <a:rect l="l" t="t" r="r" b="b"/>
                <a:pathLst>
                  <a:path w="3617" h="1726" extrusionOk="0">
                    <a:moveTo>
                      <a:pt x="3287" y="1726"/>
                    </a:moveTo>
                    <a:lnTo>
                      <a:pt x="3616" y="1438"/>
                    </a:lnTo>
                    <a:cubicBezTo>
                      <a:pt x="2794" y="1028"/>
                      <a:pt x="1891" y="576"/>
                      <a:pt x="782" y="1"/>
                    </a:cubicBezTo>
                    <a:cubicBezTo>
                      <a:pt x="412" y="740"/>
                      <a:pt x="206" y="1192"/>
                      <a:pt x="1" y="1644"/>
                    </a:cubicBezTo>
                    <a:cubicBezTo>
                      <a:pt x="1274" y="1685"/>
                      <a:pt x="2260" y="1726"/>
                      <a:pt x="3287" y="1726"/>
                    </a:cubicBezTo>
                    <a:close/>
                  </a:path>
                </a:pathLst>
              </a:custGeom>
              <a:solidFill>
                <a:srgbClr val="F2DA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828" name="Picture 827" descr="C:\Users\acer\AppData\Local\Microsoft\Windows\INetCache\Content.Word\200px-David_Hume.jpg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343150"/>
            <a:ext cx="1809750" cy="2431357"/>
          </a:xfrm>
          <a:prstGeom prst="rect">
            <a:avLst/>
          </a:prstGeom>
          <a:noFill/>
          <a:ln>
            <a:noFill/>
          </a:ln>
        </p:spPr>
      </p:pic>
      <p:sp>
        <p:nvSpPr>
          <p:cNvPr id="829" name="Google Shape;17433;p37"/>
          <p:cNvSpPr txBox="1">
            <a:spLocks/>
          </p:cNvSpPr>
          <p:nvPr/>
        </p:nvSpPr>
        <p:spPr>
          <a:xfrm>
            <a:off x="228600" y="1727223"/>
            <a:ext cx="1943100" cy="489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700"/>
              <a:buFont typeface="Poppins"/>
              <a:buNone/>
              <a:defRPr sz="2000" b="1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>
              <a:buClr>
                <a:srgbClr val="541C1D"/>
              </a:buClr>
              <a:buSzPts val="1100"/>
            </a:pPr>
            <a:r>
              <a:rPr lang="en-US" sz="2800" dirty="0" smtClean="0">
                <a:solidFill>
                  <a:srgbClr val="FFFF00"/>
                </a:solidFill>
                <a:latin typeface="Bahnschrift Condensed" pitchFamily="34" charset="0"/>
              </a:rPr>
              <a:t>David Hume</a:t>
            </a:r>
          </a:p>
        </p:txBody>
      </p:sp>
      <p:pic>
        <p:nvPicPr>
          <p:cNvPr id="830" name="Picture 829" descr="C:\Users\acer\AppData\Local\Microsoft\Windows\INetCache\Content.Word\1-Immanuel-Kant-FOTO.JPG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0047" y="1004526"/>
            <a:ext cx="1838325" cy="2481624"/>
          </a:xfrm>
          <a:prstGeom prst="rect">
            <a:avLst/>
          </a:prstGeom>
          <a:noFill/>
          <a:ln>
            <a:noFill/>
          </a:ln>
        </p:spPr>
      </p:pic>
      <p:pic>
        <p:nvPicPr>
          <p:cNvPr id="831" name="Picture 830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5350" y="2343150"/>
            <a:ext cx="1828800" cy="2516332"/>
          </a:xfrm>
          <a:prstGeom prst="rect">
            <a:avLst/>
          </a:prstGeom>
        </p:spPr>
      </p:pic>
      <p:pic>
        <p:nvPicPr>
          <p:cNvPr id="832" name="Picture 831" descr="C:\Users\acer\AppData\Local\Microsoft\Windows\INetCache\Content.Word\Isaac Newton.jpg"/>
          <p:cNvPicPr/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55" t="5250" r="9045" b="5250"/>
          <a:stretch/>
        </p:blipFill>
        <p:spPr bwMode="auto">
          <a:xfrm>
            <a:off x="6857999" y="1004526"/>
            <a:ext cx="1952625" cy="2481624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834" name="Google Shape;17433;p37"/>
          <p:cNvSpPr txBox="1">
            <a:spLocks/>
          </p:cNvSpPr>
          <p:nvPr/>
        </p:nvSpPr>
        <p:spPr>
          <a:xfrm>
            <a:off x="2234045" y="361950"/>
            <a:ext cx="2133600" cy="489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700"/>
              <a:buFont typeface="Poppins"/>
              <a:buNone/>
              <a:defRPr sz="2000" b="1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>
              <a:buClr>
                <a:srgbClr val="541C1D"/>
              </a:buClr>
              <a:buSzPts val="1100"/>
            </a:pPr>
            <a:r>
              <a:rPr lang="en-US" sz="2800" dirty="0" smtClean="0">
                <a:solidFill>
                  <a:srgbClr val="FFFF00"/>
                </a:solidFill>
                <a:latin typeface="Bahnschrift Condensed" pitchFamily="34" charset="0"/>
              </a:rPr>
              <a:t>Immanuel Kant</a:t>
            </a:r>
          </a:p>
        </p:txBody>
      </p:sp>
      <p:sp>
        <p:nvSpPr>
          <p:cNvPr id="835" name="Google Shape;17433;p37"/>
          <p:cNvSpPr txBox="1">
            <a:spLocks/>
          </p:cNvSpPr>
          <p:nvPr/>
        </p:nvSpPr>
        <p:spPr>
          <a:xfrm>
            <a:off x="4591050" y="1727222"/>
            <a:ext cx="1943100" cy="489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700"/>
              <a:buFont typeface="Poppins"/>
              <a:buNone/>
              <a:defRPr sz="2000" b="1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>
              <a:buClr>
                <a:srgbClr val="541C1D"/>
              </a:buClr>
              <a:buSzPts val="1100"/>
            </a:pPr>
            <a:r>
              <a:rPr lang="en-US" sz="2800" dirty="0" smtClean="0">
                <a:solidFill>
                  <a:srgbClr val="FFFF00"/>
                </a:solidFill>
                <a:latin typeface="Bahnschrift Condensed" pitchFamily="34" charset="0"/>
              </a:rPr>
              <a:t>J.J Rousseau</a:t>
            </a:r>
          </a:p>
        </p:txBody>
      </p:sp>
      <p:sp>
        <p:nvSpPr>
          <p:cNvPr id="836" name="Google Shape;17433;p37"/>
          <p:cNvSpPr txBox="1">
            <a:spLocks/>
          </p:cNvSpPr>
          <p:nvPr/>
        </p:nvSpPr>
        <p:spPr>
          <a:xfrm>
            <a:off x="6681355" y="361950"/>
            <a:ext cx="2209800" cy="489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700"/>
              <a:buFont typeface="Poppins"/>
              <a:buNone/>
              <a:defRPr sz="2000" b="1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Font typeface="Poppins"/>
              <a:buNone/>
              <a:defRPr sz="16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>
              <a:buClr>
                <a:srgbClr val="541C1D"/>
              </a:buClr>
              <a:buSzPts val="1100"/>
            </a:pPr>
            <a:r>
              <a:rPr lang="en-US" sz="2800" dirty="0" smtClean="0">
                <a:solidFill>
                  <a:srgbClr val="FFFF00"/>
                </a:solidFill>
                <a:latin typeface="Bahnschrift Condensed" pitchFamily="34" charset="0"/>
              </a:rPr>
              <a:t>Sir </a:t>
            </a:r>
            <a:r>
              <a:rPr lang="en-US" sz="2800" dirty="0" err="1" smtClean="0">
                <a:solidFill>
                  <a:srgbClr val="FFFF00"/>
                </a:solidFill>
                <a:latin typeface="Bahnschrift Condensed" pitchFamily="34" charset="0"/>
              </a:rPr>
              <a:t>Issac</a:t>
            </a:r>
            <a:r>
              <a:rPr lang="en-US" sz="2800" dirty="0" smtClean="0">
                <a:solidFill>
                  <a:srgbClr val="FFFF00"/>
                </a:solidFill>
                <a:latin typeface="Bahnschrift Condensed" pitchFamily="34" charset="0"/>
              </a:rPr>
              <a:t> Newton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2" name="Google Shape;23444;p48"/>
          <p:cNvGrpSpPr/>
          <p:nvPr/>
        </p:nvGrpSpPr>
        <p:grpSpPr>
          <a:xfrm rot="9096729">
            <a:off x="-731559" y="438199"/>
            <a:ext cx="2480322" cy="2037582"/>
            <a:chOff x="4078163" y="1016032"/>
            <a:chExt cx="781662" cy="872068"/>
          </a:xfrm>
        </p:grpSpPr>
        <p:sp>
          <p:nvSpPr>
            <p:cNvPr id="7913" name="Google Shape;23445;p48"/>
            <p:cNvSpPr/>
            <p:nvPr/>
          </p:nvSpPr>
          <p:spPr>
            <a:xfrm>
              <a:off x="4078163" y="1016032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23446;p48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23447;p48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23448;p48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23449;p48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23450;p48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23451;p48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23452;p48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23453;p48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23454;p48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3" name="Google Shape;32820;p60"/>
          <p:cNvGrpSpPr/>
          <p:nvPr/>
        </p:nvGrpSpPr>
        <p:grpSpPr>
          <a:xfrm>
            <a:off x="-34066" y="971550"/>
            <a:ext cx="1643477" cy="1122753"/>
            <a:chOff x="1094375" y="742900"/>
            <a:chExt cx="2133000" cy="1457175"/>
          </a:xfrm>
        </p:grpSpPr>
        <p:sp>
          <p:nvSpPr>
            <p:cNvPr id="7924" name="Google Shape;32821;p60"/>
            <p:cNvSpPr/>
            <p:nvPr/>
          </p:nvSpPr>
          <p:spPr>
            <a:xfrm>
              <a:off x="1851800" y="2095575"/>
              <a:ext cx="278025" cy="55725"/>
            </a:xfrm>
            <a:custGeom>
              <a:avLst/>
              <a:gdLst/>
              <a:ahLst/>
              <a:cxnLst/>
              <a:rect l="l" t="t" r="r" b="b"/>
              <a:pathLst>
                <a:path w="11121" h="2229" extrusionOk="0">
                  <a:moveTo>
                    <a:pt x="779" y="1"/>
                  </a:moveTo>
                  <a:cubicBezTo>
                    <a:pt x="587" y="1"/>
                    <a:pt x="394" y="27"/>
                    <a:pt x="199" y="101"/>
                  </a:cubicBezTo>
                  <a:cubicBezTo>
                    <a:pt x="40" y="180"/>
                    <a:pt x="1" y="320"/>
                    <a:pt x="20" y="479"/>
                  </a:cubicBezTo>
                  <a:cubicBezTo>
                    <a:pt x="100" y="717"/>
                    <a:pt x="378" y="618"/>
                    <a:pt x="498" y="737"/>
                  </a:cubicBezTo>
                  <a:cubicBezTo>
                    <a:pt x="512" y="730"/>
                    <a:pt x="530" y="725"/>
                    <a:pt x="548" y="725"/>
                  </a:cubicBezTo>
                  <a:cubicBezTo>
                    <a:pt x="579" y="725"/>
                    <a:pt x="612" y="739"/>
                    <a:pt x="637" y="777"/>
                  </a:cubicBezTo>
                  <a:cubicBezTo>
                    <a:pt x="1333" y="916"/>
                    <a:pt x="2069" y="1016"/>
                    <a:pt x="2785" y="1095"/>
                  </a:cubicBezTo>
                  <a:lnTo>
                    <a:pt x="2825" y="1076"/>
                  </a:lnTo>
                  <a:lnTo>
                    <a:pt x="2885" y="1095"/>
                  </a:lnTo>
                  <a:cubicBezTo>
                    <a:pt x="3036" y="1185"/>
                    <a:pt x="3198" y="1208"/>
                    <a:pt x="3365" y="1208"/>
                  </a:cubicBezTo>
                  <a:cubicBezTo>
                    <a:pt x="3544" y="1208"/>
                    <a:pt x="3727" y="1181"/>
                    <a:pt x="3907" y="1181"/>
                  </a:cubicBezTo>
                  <a:cubicBezTo>
                    <a:pt x="4047" y="1181"/>
                    <a:pt x="4186" y="1197"/>
                    <a:pt x="4317" y="1255"/>
                  </a:cubicBezTo>
                  <a:lnTo>
                    <a:pt x="4317" y="1215"/>
                  </a:lnTo>
                  <a:cubicBezTo>
                    <a:pt x="4434" y="1345"/>
                    <a:pt x="4566" y="1381"/>
                    <a:pt x="4704" y="1381"/>
                  </a:cubicBezTo>
                  <a:cubicBezTo>
                    <a:pt x="4881" y="1381"/>
                    <a:pt x="5067" y="1321"/>
                    <a:pt x="5244" y="1321"/>
                  </a:cubicBezTo>
                  <a:cubicBezTo>
                    <a:pt x="5351" y="1321"/>
                    <a:pt x="5455" y="1343"/>
                    <a:pt x="5551" y="1414"/>
                  </a:cubicBezTo>
                  <a:cubicBezTo>
                    <a:pt x="5661" y="1546"/>
                    <a:pt x="5787" y="1581"/>
                    <a:pt x="5919" y="1581"/>
                  </a:cubicBezTo>
                  <a:cubicBezTo>
                    <a:pt x="6063" y="1581"/>
                    <a:pt x="6214" y="1539"/>
                    <a:pt x="6356" y="1539"/>
                  </a:cubicBezTo>
                  <a:cubicBezTo>
                    <a:pt x="6436" y="1539"/>
                    <a:pt x="6513" y="1552"/>
                    <a:pt x="6585" y="1593"/>
                  </a:cubicBezTo>
                  <a:lnTo>
                    <a:pt x="6565" y="1593"/>
                  </a:lnTo>
                  <a:cubicBezTo>
                    <a:pt x="7003" y="1792"/>
                    <a:pt x="7480" y="1672"/>
                    <a:pt x="7958" y="1772"/>
                  </a:cubicBezTo>
                  <a:cubicBezTo>
                    <a:pt x="8554" y="2090"/>
                    <a:pt x="9231" y="2011"/>
                    <a:pt x="9867" y="2110"/>
                  </a:cubicBezTo>
                  <a:lnTo>
                    <a:pt x="9847" y="2110"/>
                  </a:lnTo>
                  <a:cubicBezTo>
                    <a:pt x="9976" y="2204"/>
                    <a:pt x="10120" y="2228"/>
                    <a:pt x="10267" y="2228"/>
                  </a:cubicBezTo>
                  <a:cubicBezTo>
                    <a:pt x="10420" y="2228"/>
                    <a:pt x="10576" y="2203"/>
                    <a:pt x="10724" y="2203"/>
                  </a:cubicBezTo>
                  <a:cubicBezTo>
                    <a:pt x="10764" y="2203"/>
                    <a:pt x="10803" y="2205"/>
                    <a:pt x="10842" y="2209"/>
                  </a:cubicBezTo>
                  <a:cubicBezTo>
                    <a:pt x="10941" y="2209"/>
                    <a:pt x="11021" y="2190"/>
                    <a:pt x="11081" y="2130"/>
                  </a:cubicBezTo>
                  <a:cubicBezTo>
                    <a:pt x="11081" y="2090"/>
                    <a:pt x="11121" y="2070"/>
                    <a:pt x="11121" y="2011"/>
                  </a:cubicBezTo>
                  <a:cubicBezTo>
                    <a:pt x="11081" y="1831"/>
                    <a:pt x="11041" y="1692"/>
                    <a:pt x="10882" y="1573"/>
                  </a:cubicBezTo>
                  <a:cubicBezTo>
                    <a:pt x="10838" y="1544"/>
                    <a:pt x="10773" y="1525"/>
                    <a:pt x="10710" y="1525"/>
                  </a:cubicBezTo>
                  <a:cubicBezTo>
                    <a:pt x="10687" y="1525"/>
                    <a:pt x="10664" y="1528"/>
                    <a:pt x="10643" y="1533"/>
                  </a:cubicBezTo>
                  <a:cubicBezTo>
                    <a:pt x="10490" y="1601"/>
                    <a:pt x="10348" y="1644"/>
                    <a:pt x="10216" y="1644"/>
                  </a:cubicBezTo>
                  <a:cubicBezTo>
                    <a:pt x="10041" y="1644"/>
                    <a:pt x="9885" y="1567"/>
                    <a:pt x="9748" y="1374"/>
                  </a:cubicBezTo>
                  <a:cubicBezTo>
                    <a:pt x="9688" y="1294"/>
                    <a:pt x="9648" y="1235"/>
                    <a:pt x="9589" y="1195"/>
                  </a:cubicBezTo>
                  <a:cubicBezTo>
                    <a:pt x="9511" y="1150"/>
                    <a:pt x="9439" y="1124"/>
                    <a:pt x="9362" y="1124"/>
                  </a:cubicBezTo>
                  <a:cubicBezTo>
                    <a:pt x="9303" y="1124"/>
                    <a:pt x="9241" y="1140"/>
                    <a:pt x="9171" y="1175"/>
                  </a:cubicBezTo>
                  <a:cubicBezTo>
                    <a:pt x="9104" y="1247"/>
                    <a:pt x="9053" y="1274"/>
                    <a:pt x="9012" y="1274"/>
                  </a:cubicBezTo>
                  <a:cubicBezTo>
                    <a:pt x="8880" y="1274"/>
                    <a:pt x="8851" y="991"/>
                    <a:pt x="8723" y="991"/>
                  </a:cubicBezTo>
                  <a:cubicBezTo>
                    <a:pt x="8714" y="991"/>
                    <a:pt x="8704" y="993"/>
                    <a:pt x="8694" y="996"/>
                  </a:cubicBezTo>
                  <a:cubicBezTo>
                    <a:pt x="6466" y="538"/>
                    <a:pt x="4158" y="419"/>
                    <a:pt x="1890" y="141"/>
                  </a:cubicBezTo>
                  <a:cubicBezTo>
                    <a:pt x="1522" y="101"/>
                    <a:pt x="1153" y="1"/>
                    <a:pt x="7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32822;p60"/>
            <p:cNvSpPr/>
            <p:nvPr/>
          </p:nvSpPr>
          <p:spPr>
            <a:xfrm>
              <a:off x="1640950" y="2067925"/>
              <a:ext cx="213850" cy="44475"/>
            </a:xfrm>
            <a:custGeom>
              <a:avLst/>
              <a:gdLst/>
              <a:ahLst/>
              <a:cxnLst/>
              <a:rect l="l" t="t" r="r" b="b"/>
              <a:pathLst>
                <a:path w="8554" h="1779" extrusionOk="0">
                  <a:moveTo>
                    <a:pt x="2011" y="1"/>
                  </a:moveTo>
                  <a:cubicBezTo>
                    <a:pt x="1791" y="1"/>
                    <a:pt x="1624" y="238"/>
                    <a:pt x="1410" y="238"/>
                  </a:cubicBezTo>
                  <a:cubicBezTo>
                    <a:pt x="1391" y="238"/>
                    <a:pt x="1372" y="236"/>
                    <a:pt x="1353" y="232"/>
                  </a:cubicBezTo>
                  <a:cubicBezTo>
                    <a:pt x="1154" y="232"/>
                    <a:pt x="955" y="232"/>
                    <a:pt x="756" y="292"/>
                  </a:cubicBezTo>
                  <a:cubicBezTo>
                    <a:pt x="517" y="351"/>
                    <a:pt x="259" y="391"/>
                    <a:pt x="60" y="550"/>
                  </a:cubicBezTo>
                  <a:cubicBezTo>
                    <a:pt x="0" y="650"/>
                    <a:pt x="0" y="709"/>
                    <a:pt x="99" y="749"/>
                  </a:cubicBezTo>
                  <a:cubicBezTo>
                    <a:pt x="121" y="742"/>
                    <a:pt x="138" y="737"/>
                    <a:pt x="152" y="737"/>
                  </a:cubicBezTo>
                  <a:cubicBezTo>
                    <a:pt x="176" y="737"/>
                    <a:pt x="194" y="751"/>
                    <a:pt x="219" y="789"/>
                  </a:cubicBezTo>
                  <a:cubicBezTo>
                    <a:pt x="346" y="857"/>
                    <a:pt x="483" y="867"/>
                    <a:pt x="622" y="867"/>
                  </a:cubicBezTo>
                  <a:cubicBezTo>
                    <a:pt x="682" y="867"/>
                    <a:pt x="742" y="865"/>
                    <a:pt x="802" y="865"/>
                  </a:cubicBezTo>
                  <a:cubicBezTo>
                    <a:pt x="930" y="865"/>
                    <a:pt x="1057" y="874"/>
                    <a:pt x="1174" y="928"/>
                  </a:cubicBezTo>
                  <a:cubicBezTo>
                    <a:pt x="1253" y="948"/>
                    <a:pt x="1353" y="948"/>
                    <a:pt x="1452" y="988"/>
                  </a:cubicBezTo>
                  <a:cubicBezTo>
                    <a:pt x="1635" y="1058"/>
                    <a:pt x="1819" y="1239"/>
                    <a:pt x="2030" y="1239"/>
                  </a:cubicBezTo>
                  <a:cubicBezTo>
                    <a:pt x="2117" y="1239"/>
                    <a:pt x="2209" y="1208"/>
                    <a:pt x="2308" y="1127"/>
                  </a:cubicBezTo>
                  <a:cubicBezTo>
                    <a:pt x="2397" y="1107"/>
                    <a:pt x="2487" y="1097"/>
                    <a:pt x="2576" y="1097"/>
                  </a:cubicBezTo>
                  <a:cubicBezTo>
                    <a:pt x="2666" y="1097"/>
                    <a:pt x="2755" y="1107"/>
                    <a:pt x="2845" y="1127"/>
                  </a:cubicBezTo>
                  <a:cubicBezTo>
                    <a:pt x="2994" y="1202"/>
                    <a:pt x="3150" y="1218"/>
                    <a:pt x="3308" y="1218"/>
                  </a:cubicBezTo>
                  <a:cubicBezTo>
                    <a:pt x="3422" y="1218"/>
                    <a:pt x="3537" y="1210"/>
                    <a:pt x="3652" y="1210"/>
                  </a:cubicBezTo>
                  <a:cubicBezTo>
                    <a:pt x="3801" y="1210"/>
                    <a:pt x="3951" y="1223"/>
                    <a:pt x="4098" y="1286"/>
                  </a:cubicBezTo>
                  <a:cubicBezTo>
                    <a:pt x="4143" y="1268"/>
                    <a:pt x="4183" y="1259"/>
                    <a:pt x="4224" y="1259"/>
                  </a:cubicBezTo>
                  <a:cubicBezTo>
                    <a:pt x="4273" y="1259"/>
                    <a:pt x="4322" y="1273"/>
                    <a:pt x="4376" y="1306"/>
                  </a:cubicBezTo>
                  <a:cubicBezTo>
                    <a:pt x="4522" y="1379"/>
                    <a:pt x="4675" y="1397"/>
                    <a:pt x="4830" y="1397"/>
                  </a:cubicBezTo>
                  <a:cubicBezTo>
                    <a:pt x="4977" y="1397"/>
                    <a:pt x="5125" y="1381"/>
                    <a:pt x="5274" y="1381"/>
                  </a:cubicBezTo>
                  <a:cubicBezTo>
                    <a:pt x="5441" y="1381"/>
                    <a:pt x="5607" y="1401"/>
                    <a:pt x="5769" y="1485"/>
                  </a:cubicBezTo>
                  <a:cubicBezTo>
                    <a:pt x="5888" y="1505"/>
                    <a:pt x="5988" y="1505"/>
                    <a:pt x="6127" y="1505"/>
                  </a:cubicBezTo>
                  <a:cubicBezTo>
                    <a:pt x="6252" y="1575"/>
                    <a:pt x="6389" y="1591"/>
                    <a:pt x="6532" y="1591"/>
                  </a:cubicBezTo>
                  <a:cubicBezTo>
                    <a:pt x="6655" y="1591"/>
                    <a:pt x="6782" y="1579"/>
                    <a:pt x="6909" y="1579"/>
                  </a:cubicBezTo>
                  <a:cubicBezTo>
                    <a:pt x="7055" y="1579"/>
                    <a:pt x="7201" y="1595"/>
                    <a:pt x="7340" y="1664"/>
                  </a:cubicBezTo>
                  <a:cubicBezTo>
                    <a:pt x="7539" y="1744"/>
                    <a:pt x="7743" y="1779"/>
                    <a:pt x="7947" y="1779"/>
                  </a:cubicBezTo>
                  <a:cubicBezTo>
                    <a:pt x="8151" y="1779"/>
                    <a:pt x="8355" y="1744"/>
                    <a:pt x="8554" y="1684"/>
                  </a:cubicBezTo>
                  <a:lnTo>
                    <a:pt x="8554" y="1366"/>
                  </a:lnTo>
                  <a:cubicBezTo>
                    <a:pt x="7838" y="869"/>
                    <a:pt x="6962" y="889"/>
                    <a:pt x="6187" y="690"/>
                  </a:cubicBezTo>
                  <a:cubicBezTo>
                    <a:pt x="4854" y="451"/>
                    <a:pt x="3481" y="550"/>
                    <a:pt x="2188" y="53"/>
                  </a:cubicBezTo>
                  <a:cubicBezTo>
                    <a:pt x="2125" y="16"/>
                    <a:pt x="2066" y="1"/>
                    <a:pt x="2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32823;p60"/>
            <p:cNvSpPr/>
            <p:nvPr/>
          </p:nvSpPr>
          <p:spPr>
            <a:xfrm>
              <a:off x="1399250" y="2045375"/>
              <a:ext cx="259625" cy="41175"/>
            </a:xfrm>
            <a:custGeom>
              <a:avLst/>
              <a:gdLst/>
              <a:ahLst/>
              <a:cxnLst/>
              <a:rect l="l" t="t" r="r" b="b"/>
              <a:pathLst>
                <a:path w="10385" h="1647" extrusionOk="0">
                  <a:moveTo>
                    <a:pt x="836" y="120"/>
                  </a:moveTo>
                  <a:cubicBezTo>
                    <a:pt x="517" y="199"/>
                    <a:pt x="0" y="0"/>
                    <a:pt x="179" y="657"/>
                  </a:cubicBezTo>
                  <a:cubicBezTo>
                    <a:pt x="299" y="836"/>
                    <a:pt x="517" y="756"/>
                    <a:pt x="677" y="836"/>
                  </a:cubicBezTo>
                  <a:cubicBezTo>
                    <a:pt x="764" y="804"/>
                    <a:pt x="852" y="791"/>
                    <a:pt x="939" y="791"/>
                  </a:cubicBezTo>
                  <a:cubicBezTo>
                    <a:pt x="1070" y="791"/>
                    <a:pt x="1202" y="820"/>
                    <a:pt x="1333" y="856"/>
                  </a:cubicBezTo>
                  <a:cubicBezTo>
                    <a:pt x="1515" y="920"/>
                    <a:pt x="1702" y="937"/>
                    <a:pt x="1893" y="937"/>
                  </a:cubicBezTo>
                  <a:cubicBezTo>
                    <a:pt x="2084" y="937"/>
                    <a:pt x="2279" y="920"/>
                    <a:pt x="2472" y="920"/>
                  </a:cubicBezTo>
                  <a:cubicBezTo>
                    <a:pt x="2678" y="920"/>
                    <a:pt x="2883" y="939"/>
                    <a:pt x="3084" y="1015"/>
                  </a:cubicBezTo>
                  <a:cubicBezTo>
                    <a:pt x="3352" y="1104"/>
                    <a:pt x="3626" y="1124"/>
                    <a:pt x="3901" y="1124"/>
                  </a:cubicBezTo>
                  <a:cubicBezTo>
                    <a:pt x="4114" y="1124"/>
                    <a:pt x="4328" y="1112"/>
                    <a:pt x="4539" y="1112"/>
                  </a:cubicBezTo>
                  <a:cubicBezTo>
                    <a:pt x="4781" y="1112"/>
                    <a:pt x="5020" y="1127"/>
                    <a:pt x="5252" y="1194"/>
                  </a:cubicBezTo>
                  <a:cubicBezTo>
                    <a:pt x="5372" y="1166"/>
                    <a:pt x="5492" y="1151"/>
                    <a:pt x="5614" y="1151"/>
                  </a:cubicBezTo>
                  <a:cubicBezTo>
                    <a:pt x="5755" y="1151"/>
                    <a:pt x="5898" y="1171"/>
                    <a:pt x="6048" y="1214"/>
                  </a:cubicBezTo>
                  <a:cubicBezTo>
                    <a:pt x="6170" y="1298"/>
                    <a:pt x="6301" y="1317"/>
                    <a:pt x="6435" y="1317"/>
                  </a:cubicBezTo>
                  <a:cubicBezTo>
                    <a:pt x="6551" y="1317"/>
                    <a:pt x="6669" y="1303"/>
                    <a:pt x="6786" y="1303"/>
                  </a:cubicBezTo>
                  <a:cubicBezTo>
                    <a:pt x="6887" y="1303"/>
                    <a:pt x="6986" y="1313"/>
                    <a:pt x="7082" y="1353"/>
                  </a:cubicBezTo>
                  <a:cubicBezTo>
                    <a:pt x="7200" y="1449"/>
                    <a:pt x="7334" y="1471"/>
                    <a:pt x="7473" y="1471"/>
                  </a:cubicBezTo>
                  <a:cubicBezTo>
                    <a:pt x="7593" y="1471"/>
                    <a:pt x="7717" y="1454"/>
                    <a:pt x="7838" y="1454"/>
                  </a:cubicBezTo>
                  <a:cubicBezTo>
                    <a:pt x="7956" y="1454"/>
                    <a:pt x="8071" y="1470"/>
                    <a:pt x="8176" y="1532"/>
                  </a:cubicBezTo>
                  <a:cubicBezTo>
                    <a:pt x="8276" y="1532"/>
                    <a:pt x="8375" y="1552"/>
                    <a:pt x="8474" y="1552"/>
                  </a:cubicBezTo>
                  <a:cubicBezTo>
                    <a:pt x="8663" y="1621"/>
                    <a:pt x="8857" y="1646"/>
                    <a:pt x="9051" y="1646"/>
                  </a:cubicBezTo>
                  <a:cubicBezTo>
                    <a:pt x="9245" y="1646"/>
                    <a:pt x="9439" y="1621"/>
                    <a:pt x="9628" y="1592"/>
                  </a:cubicBezTo>
                  <a:cubicBezTo>
                    <a:pt x="9887" y="1512"/>
                    <a:pt x="10185" y="1631"/>
                    <a:pt x="10384" y="1373"/>
                  </a:cubicBezTo>
                  <a:cubicBezTo>
                    <a:pt x="10324" y="995"/>
                    <a:pt x="9947" y="1035"/>
                    <a:pt x="9688" y="1015"/>
                  </a:cubicBezTo>
                  <a:cubicBezTo>
                    <a:pt x="8455" y="915"/>
                    <a:pt x="7241" y="617"/>
                    <a:pt x="5988" y="517"/>
                  </a:cubicBezTo>
                  <a:cubicBezTo>
                    <a:pt x="5760" y="531"/>
                    <a:pt x="5532" y="607"/>
                    <a:pt x="5305" y="607"/>
                  </a:cubicBezTo>
                  <a:cubicBezTo>
                    <a:pt x="5194" y="607"/>
                    <a:pt x="5084" y="589"/>
                    <a:pt x="4973" y="537"/>
                  </a:cubicBezTo>
                  <a:cubicBezTo>
                    <a:pt x="4794" y="497"/>
                    <a:pt x="4615" y="458"/>
                    <a:pt x="4456" y="458"/>
                  </a:cubicBezTo>
                  <a:cubicBezTo>
                    <a:pt x="4277" y="458"/>
                    <a:pt x="4098" y="438"/>
                    <a:pt x="3919" y="438"/>
                  </a:cubicBezTo>
                  <a:cubicBezTo>
                    <a:pt x="2904" y="239"/>
                    <a:pt x="1870" y="318"/>
                    <a:pt x="836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32824;p60"/>
            <p:cNvSpPr/>
            <p:nvPr/>
          </p:nvSpPr>
          <p:spPr>
            <a:xfrm>
              <a:off x="2643525" y="748950"/>
              <a:ext cx="238250" cy="29975"/>
            </a:xfrm>
            <a:custGeom>
              <a:avLst/>
              <a:gdLst/>
              <a:ahLst/>
              <a:cxnLst/>
              <a:rect l="l" t="t" r="r" b="b"/>
              <a:pathLst>
                <a:path w="9530" h="1199" extrusionOk="0">
                  <a:moveTo>
                    <a:pt x="8185" y="1"/>
                  </a:moveTo>
                  <a:cubicBezTo>
                    <a:pt x="8078" y="1"/>
                    <a:pt x="7970" y="16"/>
                    <a:pt x="7858" y="76"/>
                  </a:cubicBezTo>
                  <a:cubicBezTo>
                    <a:pt x="7783" y="114"/>
                    <a:pt x="7715" y="128"/>
                    <a:pt x="7645" y="128"/>
                  </a:cubicBezTo>
                  <a:cubicBezTo>
                    <a:pt x="7605" y="128"/>
                    <a:pt x="7564" y="123"/>
                    <a:pt x="7520" y="116"/>
                  </a:cubicBezTo>
                  <a:cubicBezTo>
                    <a:pt x="7450" y="46"/>
                    <a:pt x="7388" y="15"/>
                    <a:pt x="7335" y="15"/>
                  </a:cubicBezTo>
                  <a:cubicBezTo>
                    <a:pt x="7253" y="15"/>
                    <a:pt x="7190" y="87"/>
                    <a:pt x="7142" y="196"/>
                  </a:cubicBezTo>
                  <a:cubicBezTo>
                    <a:pt x="7242" y="415"/>
                    <a:pt x="7441" y="415"/>
                    <a:pt x="7620" y="434"/>
                  </a:cubicBezTo>
                  <a:cubicBezTo>
                    <a:pt x="7557" y="434"/>
                    <a:pt x="7493" y="438"/>
                    <a:pt x="7429" y="438"/>
                  </a:cubicBezTo>
                  <a:cubicBezTo>
                    <a:pt x="7269" y="438"/>
                    <a:pt x="7111" y="417"/>
                    <a:pt x="6983" y="275"/>
                  </a:cubicBezTo>
                  <a:cubicBezTo>
                    <a:pt x="6903" y="176"/>
                    <a:pt x="6764" y="136"/>
                    <a:pt x="6625" y="116"/>
                  </a:cubicBezTo>
                  <a:cubicBezTo>
                    <a:pt x="6372" y="154"/>
                    <a:pt x="6119" y="162"/>
                    <a:pt x="5866" y="162"/>
                  </a:cubicBezTo>
                  <a:cubicBezTo>
                    <a:pt x="5690" y="162"/>
                    <a:pt x="5514" y="158"/>
                    <a:pt x="5338" y="158"/>
                  </a:cubicBezTo>
                  <a:cubicBezTo>
                    <a:pt x="4971" y="158"/>
                    <a:pt x="4604" y="175"/>
                    <a:pt x="4238" y="275"/>
                  </a:cubicBezTo>
                  <a:cubicBezTo>
                    <a:pt x="4208" y="295"/>
                    <a:pt x="4188" y="305"/>
                    <a:pt x="4168" y="305"/>
                  </a:cubicBezTo>
                  <a:cubicBezTo>
                    <a:pt x="4148" y="305"/>
                    <a:pt x="4128" y="295"/>
                    <a:pt x="4099" y="275"/>
                  </a:cubicBezTo>
                  <a:cubicBezTo>
                    <a:pt x="3813" y="335"/>
                    <a:pt x="3519" y="348"/>
                    <a:pt x="3223" y="348"/>
                  </a:cubicBezTo>
                  <a:cubicBezTo>
                    <a:pt x="2985" y="348"/>
                    <a:pt x="2746" y="340"/>
                    <a:pt x="2507" y="340"/>
                  </a:cubicBezTo>
                  <a:cubicBezTo>
                    <a:pt x="2150" y="340"/>
                    <a:pt x="1795" y="359"/>
                    <a:pt x="1453" y="454"/>
                  </a:cubicBezTo>
                  <a:lnTo>
                    <a:pt x="1473" y="454"/>
                  </a:lnTo>
                  <a:cubicBezTo>
                    <a:pt x="1413" y="474"/>
                    <a:pt x="1373" y="514"/>
                    <a:pt x="1353" y="554"/>
                  </a:cubicBezTo>
                  <a:cubicBezTo>
                    <a:pt x="1294" y="554"/>
                    <a:pt x="1214" y="534"/>
                    <a:pt x="1174" y="534"/>
                  </a:cubicBezTo>
                  <a:cubicBezTo>
                    <a:pt x="1068" y="514"/>
                    <a:pt x="964" y="507"/>
                    <a:pt x="862" y="507"/>
                  </a:cubicBezTo>
                  <a:cubicBezTo>
                    <a:pt x="657" y="507"/>
                    <a:pt x="458" y="534"/>
                    <a:pt x="259" y="534"/>
                  </a:cubicBezTo>
                  <a:cubicBezTo>
                    <a:pt x="80" y="574"/>
                    <a:pt x="1" y="733"/>
                    <a:pt x="1" y="932"/>
                  </a:cubicBezTo>
                  <a:cubicBezTo>
                    <a:pt x="60" y="1011"/>
                    <a:pt x="140" y="1071"/>
                    <a:pt x="200" y="1111"/>
                  </a:cubicBezTo>
                  <a:cubicBezTo>
                    <a:pt x="299" y="1151"/>
                    <a:pt x="379" y="1171"/>
                    <a:pt x="478" y="1171"/>
                  </a:cubicBezTo>
                  <a:cubicBezTo>
                    <a:pt x="935" y="1188"/>
                    <a:pt x="1393" y="1198"/>
                    <a:pt x="1852" y="1198"/>
                  </a:cubicBezTo>
                  <a:cubicBezTo>
                    <a:pt x="2973" y="1198"/>
                    <a:pt x="4098" y="1135"/>
                    <a:pt x="5213" y="952"/>
                  </a:cubicBezTo>
                  <a:cubicBezTo>
                    <a:pt x="5324" y="803"/>
                    <a:pt x="5435" y="752"/>
                    <a:pt x="5545" y="752"/>
                  </a:cubicBezTo>
                  <a:cubicBezTo>
                    <a:pt x="5728" y="752"/>
                    <a:pt x="5906" y="897"/>
                    <a:pt x="6068" y="972"/>
                  </a:cubicBezTo>
                  <a:cubicBezTo>
                    <a:pt x="6638" y="1015"/>
                    <a:pt x="7213" y="1052"/>
                    <a:pt x="7785" y="1052"/>
                  </a:cubicBezTo>
                  <a:cubicBezTo>
                    <a:pt x="8271" y="1052"/>
                    <a:pt x="8755" y="1025"/>
                    <a:pt x="9231" y="952"/>
                  </a:cubicBezTo>
                  <a:cubicBezTo>
                    <a:pt x="9330" y="932"/>
                    <a:pt x="9390" y="872"/>
                    <a:pt x="9450" y="812"/>
                  </a:cubicBezTo>
                  <a:cubicBezTo>
                    <a:pt x="9529" y="315"/>
                    <a:pt x="8833" y="534"/>
                    <a:pt x="8813" y="136"/>
                  </a:cubicBezTo>
                  <a:cubicBezTo>
                    <a:pt x="8753" y="57"/>
                    <a:pt x="8694" y="37"/>
                    <a:pt x="8614" y="17"/>
                  </a:cubicBezTo>
                  <a:cubicBezTo>
                    <a:pt x="8589" y="19"/>
                    <a:pt x="8564" y="19"/>
                    <a:pt x="8539" y="19"/>
                  </a:cubicBezTo>
                  <a:cubicBezTo>
                    <a:pt x="8419" y="19"/>
                    <a:pt x="8302" y="1"/>
                    <a:pt x="8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32825;p60"/>
            <p:cNvSpPr/>
            <p:nvPr/>
          </p:nvSpPr>
          <p:spPr>
            <a:xfrm>
              <a:off x="2226775" y="2148125"/>
              <a:ext cx="197950" cy="47150"/>
            </a:xfrm>
            <a:custGeom>
              <a:avLst/>
              <a:gdLst/>
              <a:ahLst/>
              <a:cxnLst/>
              <a:rect l="l" t="t" r="r" b="b"/>
              <a:pathLst>
                <a:path w="7918" h="1886" extrusionOk="0">
                  <a:moveTo>
                    <a:pt x="1386" y="1"/>
                  </a:moveTo>
                  <a:cubicBezTo>
                    <a:pt x="1209" y="1"/>
                    <a:pt x="1038" y="27"/>
                    <a:pt x="856" y="88"/>
                  </a:cubicBezTo>
                  <a:cubicBezTo>
                    <a:pt x="597" y="227"/>
                    <a:pt x="319" y="326"/>
                    <a:pt x="60" y="505"/>
                  </a:cubicBezTo>
                  <a:cubicBezTo>
                    <a:pt x="1" y="585"/>
                    <a:pt x="1" y="664"/>
                    <a:pt x="60" y="724"/>
                  </a:cubicBezTo>
                  <a:cubicBezTo>
                    <a:pt x="235" y="815"/>
                    <a:pt x="419" y="837"/>
                    <a:pt x="607" y="837"/>
                  </a:cubicBezTo>
                  <a:cubicBezTo>
                    <a:pt x="787" y="837"/>
                    <a:pt x="970" y="817"/>
                    <a:pt x="1151" y="817"/>
                  </a:cubicBezTo>
                  <a:cubicBezTo>
                    <a:pt x="1321" y="817"/>
                    <a:pt x="1489" y="834"/>
                    <a:pt x="1652" y="903"/>
                  </a:cubicBezTo>
                  <a:cubicBezTo>
                    <a:pt x="1676" y="895"/>
                    <a:pt x="1694" y="890"/>
                    <a:pt x="1711" y="890"/>
                  </a:cubicBezTo>
                  <a:cubicBezTo>
                    <a:pt x="1735" y="890"/>
                    <a:pt x="1756" y="900"/>
                    <a:pt x="1791" y="923"/>
                  </a:cubicBezTo>
                  <a:cubicBezTo>
                    <a:pt x="1885" y="1000"/>
                    <a:pt x="1993" y="1011"/>
                    <a:pt x="2104" y="1011"/>
                  </a:cubicBezTo>
                  <a:cubicBezTo>
                    <a:pt x="2148" y="1011"/>
                    <a:pt x="2192" y="1009"/>
                    <a:pt x="2236" y="1009"/>
                  </a:cubicBezTo>
                  <a:cubicBezTo>
                    <a:pt x="2339" y="1009"/>
                    <a:pt x="2439" y="1019"/>
                    <a:pt x="2527" y="1082"/>
                  </a:cubicBezTo>
                  <a:cubicBezTo>
                    <a:pt x="2626" y="1082"/>
                    <a:pt x="2726" y="1102"/>
                    <a:pt x="2825" y="1102"/>
                  </a:cubicBezTo>
                  <a:cubicBezTo>
                    <a:pt x="2937" y="1172"/>
                    <a:pt x="3057" y="1188"/>
                    <a:pt x="3183" y="1188"/>
                  </a:cubicBezTo>
                  <a:cubicBezTo>
                    <a:pt x="3291" y="1188"/>
                    <a:pt x="3403" y="1176"/>
                    <a:pt x="3515" y="1176"/>
                  </a:cubicBezTo>
                  <a:cubicBezTo>
                    <a:pt x="3645" y="1176"/>
                    <a:pt x="3775" y="1192"/>
                    <a:pt x="3900" y="1261"/>
                  </a:cubicBezTo>
                  <a:cubicBezTo>
                    <a:pt x="4516" y="1659"/>
                    <a:pt x="5212" y="1420"/>
                    <a:pt x="5869" y="1599"/>
                  </a:cubicBezTo>
                  <a:cubicBezTo>
                    <a:pt x="5905" y="1582"/>
                    <a:pt x="5949" y="1572"/>
                    <a:pt x="5993" y="1572"/>
                  </a:cubicBezTo>
                  <a:cubicBezTo>
                    <a:pt x="6048" y="1572"/>
                    <a:pt x="6104" y="1586"/>
                    <a:pt x="6147" y="1619"/>
                  </a:cubicBezTo>
                  <a:cubicBezTo>
                    <a:pt x="6307" y="1759"/>
                    <a:pt x="6525" y="1619"/>
                    <a:pt x="6685" y="1778"/>
                  </a:cubicBezTo>
                  <a:cubicBezTo>
                    <a:pt x="6779" y="1863"/>
                    <a:pt x="6882" y="1886"/>
                    <a:pt x="6990" y="1886"/>
                  </a:cubicBezTo>
                  <a:cubicBezTo>
                    <a:pt x="7110" y="1886"/>
                    <a:pt x="7235" y="1858"/>
                    <a:pt x="7361" y="1858"/>
                  </a:cubicBezTo>
                  <a:cubicBezTo>
                    <a:pt x="7560" y="1679"/>
                    <a:pt x="7918" y="1679"/>
                    <a:pt x="7918" y="1301"/>
                  </a:cubicBezTo>
                  <a:cubicBezTo>
                    <a:pt x="7759" y="1062"/>
                    <a:pt x="7480" y="1062"/>
                    <a:pt x="7222" y="1003"/>
                  </a:cubicBezTo>
                  <a:cubicBezTo>
                    <a:pt x="5332" y="664"/>
                    <a:pt x="3442" y="326"/>
                    <a:pt x="1552" y="8"/>
                  </a:cubicBezTo>
                  <a:cubicBezTo>
                    <a:pt x="1496" y="3"/>
                    <a:pt x="1441" y="1"/>
                    <a:pt x="1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32826;p60"/>
            <p:cNvSpPr/>
            <p:nvPr/>
          </p:nvSpPr>
          <p:spPr>
            <a:xfrm>
              <a:off x="1177450" y="1404800"/>
              <a:ext cx="127325" cy="146250"/>
            </a:xfrm>
            <a:custGeom>
              <a:avLst/>
              <a:gdLst/>
              <a:ahLst/>
              <a:cxnLst/>
              <a:rect l="l" t="t" r="r" b="b"/>
              <a:pathLst>
                <a:path w="5093" h="5850" extrusionOk="0">
                  <a:moveTo>
                    <a:pt x="4709" y="1"/>
                  </a:moveTo>
                  <a:cubicBezTo>
                    <a:pt x="4625" y="1"/>
                    <a:pt x="4532" y="22"/>
                    <a:pt x="4436" y="61"/>
                  </a:cubicBezTo>
                  <a:cubicBezTo>
                    <a:pt x="4118" y="180"/>
                    <a:pt x="3780" y="160"/>
                    <a:pt x="3481" y="280"/>
                  </a:cubicBezTo>
                  <a:cubicBezTo>
                    <a:pt x="3382" y="241"/>
                    <a:pt x="3289" y="225"/>
                    <a:pt x="3200" y="225"/>
                  </a:cubicBezTo>
                  <a:cubicBezTo>
                    <a:pt x="2787" y="225"/>
                    <a:pt x="2465" y="572"/>
                    <a:pt x="2089" y="638"/>
                  </a:cubicBezTo>
                  <a:lnTo>
                    <a:pt x="2109" y="598"/>
                  </a:lnTo>
                  <a:lnTo>
                    <a:pt x="2109" y="598"/>
                  </a:lnTo>
                  <a:cubicBezTo>
                    <a:pt x="1830" y="797"/>
                    <a:pt x="1492" y="777"/>
                    <a:pt x="1213" y="956"/>
                  </a:cubicBezTo>
                  <a:lnTo>
                    <a:pt x="1233" y="956"/>
                  </a:lnTo>
                  <a:cubicBezTo>
                    <a:pt x="736" y="1036"/>
                    <a:pt x="438" y="1255"/>
                    <a:pt x="418" y="1831"/>
                  </a:cubicBezTo>
                  <a:cubicBezTo>
                    <a:pt x="418" y="2249"/>
                    <a:pt x="239" y="2667"/>
                    <a:pt x="179" y="3085"/>
                  </a:cubicBezTo>
                  <a:lnTo>
                    <a:pt x="219" y="3144"/>
                  </a:lnTo>
                  <a:lnTo>
                    <a:pt x="179" y="3184"/>
                  </a:lnTo>
                  <a:cubicBezTo>
                    <a:pt x="0" y="3423"/>
                    <a:pt x="99" y="3662"/>
                    <a:pt x="99" y="3920"/>
                  </a:cubicBezTo>
                  <a:cubicBezTo>
                    <a:pt x="199" y="4238"/>
                    <a:pt x="40" y="4577"/>
                    <a:pt x="99" y="4915"/>
                  </a:cubicBezTo>
                  <a:cubicBezTo>
                    <a:pt x="139" y="5253"/>
                    <a:pt x="20" y="5671"/>
                    <a:pt x="458" y="5850"/>
                  </a:cubicBezTo>
                  <a:cubicBezTo>
                    <a:pt x="736" y="5671"/>
                    <a:pt x="736" y="5412"/>
                    <a:pt x="736" y="5154"/>
                  </a:cubicBezTo>
                  <a:cubicBezTo>
                    <a:pt x="736" y="4517"/>
                    <a:pt x="895" y="3841"/>
                    <a:pt x="915" y="3184"/>
                  </a:cubicBezTo>
                  <a:cubicBezTo>
                    <a:pt x="955" y="2329"/>
                    <a:pt x="1333" y="1871"/>
                    <a:pt x="2168" y="1633"/>
                  </a:cubicBezTo>
                  <a:cubicBezTo>
                    <a:pt x="3123" y="1354"/>
                    <a:pt x="4138" y="1155"/>
                    <a:pt x="4993" y="578"/>
                  </a:cubicBezTo>
                  <a:cubicBezTo>
                    <a:pt x="5033" y="499"/>
                    <a:pt x="5093" y="439"/>
                    <a:pt x="5093" y="340"/>
                  </a:cubicBezTo>
                  <a:cubicBezTo>
                    <a:pt x="5025" y="97"/>
                    <a:pt x="4885" y="1"/>
                    <a:pt x="47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32827;p60"/>
            <p:cNvSpPr/>
            <p:nvPr/>
          </p:nvSpPr>
          <p:spPr>
            <a:xfrm>
              <a:off x="1406200" y="1066700"/>
              <a:ext cx="28875" cy="150775"/>
            </a:xfrm>
            <a:custGeom>
              <a:avLst/>
              <a:gdLst/>
              <a:ahLst/>
              <a:cxnLst/>
              <a:rect l="l" t="t" r="r" b="b"/>
              <a:pathLst>
                <a:path w="1155" h="6031" extrusionOk="0">
                  <a:moveTo>
                    <a:pt x="687" y="1"/>
                  </a:moveTo>
                  <a:cubicBezTo>
                    <a:pt x="647" y="1"/>
                    <a:pt x="605" y="20"/>
                    <a:pt x="558" y="58"/>
                  </a:cubicBezTo>
                  <a:cubicBezTo>
                    <a:pt x="458" y="138"/>
                    <a:pt x="418" y="197"/>
                    <a:pt x="399" y="297"/>
                  </a:cubicBezTo>
                  <a:lnTo>
                    <a:pt x="418" y="356"/>
                  </a:lnTo>
                  <a:lnTo>
                    <a:pt x="399" y="396"/>
                  </a:lnTo>
                  <a:cubicBezTo>
                    <a:pt x="1" y="1968"/>
                    <a:pt x="100" y="3539"/>
                    <a:pt x="219" y="5111"/>
                  </a:cubicBezTo>
                  <a:lnTo>
                    <a:pt x="219" y="5270"/>
                  </a:lnTo>
                  <a:cubicBezTo>
                    <a:pt x="160" y="5330"/>
                    <a:pt x="120" y="5409"/>
                    <a:pt x="100" y="5449"/>
                  </a:cubicBezTo>
                  <a:cubicBezTo>
                    <a:pt x="60" y="5528"/>
                    <a:pt x="21" y="5568"/>
                    <a:pt x="1" y="5648"/>
                  </a:cubicBezTo>
                  <a:cubicBezTo>
                    <a:pt x="1" y="5727"/>
                    <a:pt x="21" y="5807"/>
                    <a:pt x="60" y="5847"/>
                  </a:cubicBezTo>
                  <a:cubicBezTo>
                    <a:pt x="120" y="5887"/>
                    <a:pt x="200" y="5946"/>
                    <a:pt x="259" y="5966"/>
                  </a:cubicBezTo>
                  <a:cubicBezTo>
                    <a:pt x="349" y="6006"/>
                    <a:pt x="438" y="6031"/>
                    <a:pt x="523" y="6031"/>
                  </a:cubicBezTo>
                  <a:cubicBezTo>
                    <a:pt x="607" y="6031"/>
                    <a:pt x="687" y="6006"/>
                    <a:pt x="757" y="5946"/>
                  </a:cubicBezTo>
                  <a:cubicBezTo>
                    <a:pt x="936" y="5747"/>
                    <a:pt x="955" y="5528"/>
                    <a:pt x="995" y="5270"/>
                  </a:cubicBezTo>
                  <a:cubicBezTo>
                    <a:pt x="916" y="3758"/>
                    <a:pt x="1154" y="2266"/>
                    <a:pt x="1115" y="754"/>
                  </a:cubicBezTo>
                  <a:cubicBezTo>
                    <a:pt x="1035" y="535"/>
                    <a:pt x="955" y="277"/>
                    <a:pt x="816" y="78"/>
                  </a:cubicBezTo>
                  <a:cubicBezTo>
                    <a:pt x="774" y="25"/>
                    <a:pt x="732" y="1"/>
                    <a:pt x="6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32828;p60"/>
            <p:cNvSpPr/>
            <p:nvPr/>
          </p:nvSpPr>
          <p:spPr>
            <a:xfrm>
              <a:off x="2073100" y="770525"/>
              <a:ext cx="222325" cy="28225"/>
            </a:xfrm>
            <a:custGeom>
              <a:avLst/>
              <a:gdLst/>
              <a:ahLst/>
              <a:cxnLst/>
              <a:rect l="l" t="t" r="r" b="b"/>
              <a:pathLst>
                <a:path w="8893" h="1129" extrusionOk="0">
                  <a:moveTo>
                    <a:pt x="4795" y="546"/>
                  </a:moveTo>
                  <a:lnTo>
                    <a:pt x="4795" y="546"/>
                  </a:lnTo>
                  <a:cubicBezTo>
                    <a:pt x="4749" y="549"/>
                    <a:pt x="4702" y="552"/>
                    <a:pt x="4656" y="555"/>
                  </a:cubicBezTo>
                  <a:lnTo>
                    <a:pt x="4656" y="555"/>
                  </a:lnTo>
                  <a:cubicBezTo>
                    <a:pt x="4702" y="551"/>
                    <a:pt x="4749" y="548"/>
                    <a:pt x="4795" y="546"/>
                  </a:cubicBezTo>
                  <a:close/>
                  <a:moveTo>
                    <a:pt x="8099" y="0"/>
                  </a:moveTo>
                  <a:cubicBezTo>
                    <a:pt x="7982" y="0"/>
                    <a:pt x="7867" y="19"/>
                    <a:pt x="7759" y="89"/>
                  </a:cubicBezTo>
                  <a:cubicBezTo>
                    <a:pt x="7747" y="112"/>
                    <a:pt x="7722" y="122"/>
                    <a:pt x="7695" y="122"/>
                  </a:cubicBezTo>
                  <a:cubicBezTo>
                    <a:pt x="7676" y="122"/>
                    <a:pt x="7656" y="117"/>
                    <a:pt x="7640" y="109"/>
                  </a:cubicBezTo>
                  <a:cubicBezTo>
                    <a:pt x="7412" y="177"/>
                    <a:pt x="7179" y="187"/>
                    <a:pt x="6944" y="187"/>
                  </a:cubicBezTo>
                  <a:cubicBezTo>
                    <a:pt x="6841" y="187"/>
                    <a:pt x="6737" y="185"/>
                    <a:pt x="6634" y="185"/>
                  </a:cubicBezTo>
                  <a:cubicBezTo>
                    <a:pt x="6356" y="185"/>
                    <a:pt x="6079" y="200"/>
                    <a:pt x="5809" y="308"/>
                  </a:cubicBezTo>
                  <a:cubicBezTo>
                    <a:pt x="5745" y="325"/>
                    <a:pt x="5683" y="332"/>
                    <a:pt x="5622" y="332"/>
                  </a:cubicBezTo>
                  <a:cubicBezTo>
                    <a:pt x="5474" y="332"/>
                    <a:pt x="5333" y="290"/>
                    <a:pt x="5193" y="248"/>
                  </a:cubicBezTo>
                  <a:cubicBezTo>
                    <a:pt x="5034" y="228"/>
                    <a:pt x="4865" y="228"/>
                    <a:pt x="4695" y="228"/>
                  </a:cubicBezTo>
                  <a:cubicBezTo>
                    <a:pt x="4526" y="228"/>
                    <a:pt x="4357" y="228"/>
                    <a:pt x="4198" y="208"/>
                  </a:cubicBezTo>
                  <a:cubicBezTo>
                    <a:pt x="4104" y="200"/>
                    <a:pt x="3996" y="177"/>
                    <a:pt x="3894" y="177"/>
                  </a:cubicBezTo>
                  <a:cubicBezTo>
                    <a:pt x="3737" y="177"/>
                    <a:pt x="3598" y="233"/>
                    <a:pt x="3562" y="487"/>
                  </a:cubicBezTo>
                  <a:cubicBezTo>
                    <a:pt x="3598" y="501"/>
                    <a:pt x="3635" y="514"/>
                    <a:pt x="3672" y="525"/>
                  </a:cubicBezTo>
                  <a:lnTo>
                    <a:pt x="3672" y="525"/>
                  </a:lnTo>
                  <a:cubicBezTo>
                    <a:pt x="3478" y="500"/>
                    <a:pt x="3282" y="462"/>
                    <a:pt x="3084" y="407"/>
                  </a:cubicBezTo>
                  <a:cubicBezTo>
                    <a:pt x="2956" y="384"/>
                    <a:pt x="2821" y="374"/>
                    <a:pt x="2687" y="374"/>
                  </a:cubicBezTo>
                  <a:cubicBezTo>
                    <a:pt x="2592" y="374"/>
                    <a:pt x="2498" y="379"/>
                    <a:pt x="2408" y="387"/>
                  </a:cubicBezTo>
                  <a:cubicBezTo>
                    <a:pt x="2221" y="477"/>
                    <a:pt x="2034" y="504"/>
                    <a:pt x="1848" y="504"/>
                  </a:cubicBezTo>
                  <a:cubicBezTo>
                    <a:pt x="1556" y="504"/>
                    <a:pt x="1264" y="438"/>
                    <a:pt x="973" y="438"/>
                  </a:cubicBezTo>
                  <a:cubicBezTo>
                    <a:pt x="914" y="438"/>
                    <a:pt x="855" y="440"/>
                    <a:pt x="796" y="447"/>
                  </a:cubicBezTo>
                  <a:lnTo>
                    <a:pt x="578" y="367"/>
                  </a:lnTo>
                  <a:cubicBezTo>
                    <a:pt x="504" y="420"/>
                    <a:pt x="436" y="444"/>
                    <a:pt x="371" y="444"/>
                  </a:cubicBezTo>
                  <a:cubicBezTo>
                    <a:pt x="312" y="444"/>
                    <a:pt x="256" y="425"/>
                    <a:pt x="200" y="387"/>
                  </a:cubicBezTo>
                  <a:cubicBezTo>
                    <a:pt x="120" y="387"/>
                    <a:pt x="80" y="447"/>
                    <a:pt x="21" y="506"/>
                  </a:cubicBezTo>
                  <a:cubicBezTo>
                    <a:pt x="1" y="646"/>
                    <a:pt x="1" y="745"/>
                    <a:pt x="80" y="865"/>
                  </a:cubicBezTo>
                  <a:cubicBezTo>
                    <a:pt x="180" y="964"/>
                    <a:pt x="279" y="1044"/>
                    <a:pt x="399" y="1083"/>
                  </a:cubicBezTo>
                  <a:cubicBezTo>
                    <a:pt x="488" y="1113"/>
                    <a:pt x="583" y="1128"/>
                    <a:pt x="675" y="1128"/>
                  </a:cubicBezTo>
                  <a:cubicBezTo>
                    <a:pt x="767" y="1128"/>
                    <a:pt x="856" y="1113"/>
                    <a:pt x="936" y="1083"/>
                  </a:cubicBezTo>
                  <a:cubicBezTo>
                    <a:pt x="1174" y="1024"/>
                    <a:pt x="1413" y="1004"/>
                    <a:pt x="1649" y="1004"/>
                  </a:cubicBezTo>
                  <a:cubicBezTo>
                    <a:pt x="1886" y="1004"/>
                    <a:pt x="2119" y="1024"/>
                    <a:pt x="2348" y="1044"/>
                  </a:cubicBezTo>
                  <a:cubicBezTo>
                    <a:pt x="2600" y="1035"/>
                    <a:pt x="2851" y="1032"/>
                    <a:pt x="3102" y="1032"/>
                  </a:cubicBezTo>
                  <a:cubicBezTo>
                    <a:pt x="3813" y="1032"/>
                    <a:pt x="4520" y="1057"/>
                    <a:pt x="5226" y="1057"/>
                  </a:cubicBezTo>
                  <a:cubicBezTo>
                    <a:pt x="5985" y="1057"/>
                    <a:pt x="6743" y="1028"/>
                    <a:pt x="7500" y="904"/>
                  </a:cubicBezTo>
                  <a:cubicBezTo>
                    <a:pt x="7662" y="831"/>
                    <a:pt x="7803" y="680"/>
                    <a:pt x="7986" y="680"/>
                  </a:cubicBezTo>
                  <a:cubicBezTo>
                    <a:pt x="8050" y="680"/>
                    <a:pt x="8119" y="699"/>
                    <a:pt x="8197" y="745"/>
                  </a:cubicBezTo>
                  <a:cubicBezTo>
                    <a:pt x="8274" y="761"/>
                    <a:pt x="8351" y="770"/>
                    <a:pt x="8427" y="770"/>
                  </a:cubicBezTo>
                  <a:cubicBezTo>
                    <a:pt x="8547" y="770"/>
                    <a:pt x="8664" y="746"/>
                    <a:pt x="8773" y="685"/>
                  </a:cubicBezTo>
                  <a:cubicBezTo>
                    <a:pt x="8893" y="506"/>
                    <a:pt x="8793" y="308"/>
                    <a:pt x="8853" y="148"/>
                  </a:cubicBezTo>
                  <a:cubicBezTo>
                    <a:pt x="8793" y="69"/>
                    <a:pt x="8734" y="9"/>
                    <a:pt x="8654" y="9"/>
                  </a:cubicBezTo>
                  <a:cubicBezTo>
                    <a:pt x="8602" y="20"/>
                    <a:pt x="8549" y="23"/>
                    <a:pt x="8495" y="23"/>
                  </a:cubicBezTo>
                  <a:cubicBezTo>
                    <a:pt x="8363" y="23"/>
                    <a:pt x="8230" y="0"/>
                    <a:pt x="8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32829;p60"/>
            <p:cNvSpPr/>
            <p:nvPr/>
          </p:nvSpPr>
          <p:spPr>
            <a:xfrm>
              <a:off x="3000600" y="1488500"/>
              <a:ext cx="178575" cy="40300"/>
            </a:xfrm>
            <a:custGeom>
              <a:avLst/>
              <a:gdLst/>
              <a:ahLst/>
              <a:cxnLst/>
              <a:rect l="l" t="t" r="r" b="b"/>
              <a:pathLst>
                <a:path w="7143" h="1612" extrusionOk="0">
                  <a:moveTo>
                    <a:pt x="349" y="0"/>
                  </a:moveTo>
                  <a:cubicBezTo>
                    <a:pt x="304" y="0"/>
                    <a:pt x="259" y="5"/>
                    <a:pt x="219" y="15"/>
                  </a:cubicBezTo>
                  <a:cubicBezTo>
                    <a:pt x="100" y="55"/>
                    <a:pt x="21" y="174"/>
                    <a:pt x="1" y="294"/>
                  </a:cubicBezTo>
                  <a:cubicBezTo>
                    <a:pt x="1" y="393"/>
                    <a:pt x="21" y="473"/>
                    <a:pt x="100" y="513"/>
                  </a:cubicBezTo>
                  <a:cubicBezTo>
                    <a:pt x="279" y="612"/>
                    <a:pt x="438" y="692"/>
                    <a:pt x="637" y="731"/>
                  </a:cubicBezTo>
                  <a:cubicBezTo>
                    <a:pt x="796" y="791"/>
                    <a:pt x="975" y="791"/>
                    <a:pt x="1115" y="811"/>
                  </a:cubicBezTo>
                  <a:cubicBezTo>
                    <a:pt x="1314" y="811"/>
                    <a:pt x="1512" y="890"/>
                    <a:pt x="1711" y="930"/>
                  </a:cubicBezTo>
                  <a:cubicBezTo>
                    <a:pt x="2487" y="1169"/>
                    <a:pt x="3283" y="1209"/>
                    <a:pt x="4059" y="1328"/>
                  </a:cubicBezTo>
                  <a:lnTo>
                    <a:pt x="4556" y="1328"/>
                  </a:lnTo>
                  <a:cubicBezTo>
                    <a:pt x="4589" y="1324"/>
                    <a:pt x="4621" y="1322"/>
                    <a:pt x="4653" y="1322"/>
                  </a:cubicBezTo>
                  <a:cubicBezTo>
                    <a:pt x="4948" y="1322"/>
                    <a:pt x="5202" y="1479"/>
                    <a:pt x="5471" y="1587"/>
                  </a:cubicBezTo>
                  <a:cubicBezTo>
                    <a:pt x="5548" y="1602"/>
                    <a:pt x="5628" y="1612"/>
                    <a:pt x="5709" y="1612"/>
                  </a:cubicBezTo>
                  <a:cubicBezTo>
                    <a:pt x="5837" y="1612"/>
                    <a:pt x="5966" y="1588"/>
                    <a:pt x="6088" y="1527"/>
                  </a:cubicBezTo>
                  <a:cubicBezTo>
                    <a:pt x="6386" y="1308"/>
                    <a:pt x="6764" y="1368"/>
                    <a:pt x="7063" y="1169"/>
                  </a:cubicBezTo>
                  <a:cubicBezTo>
                    <a:pt x="7142" y="1089"/>
                    <a:pt x="7142" y="1010"/>
                    <a:pt x="7102" y="910"/>
                  </a:cubicBezTo>
                  <a:cubicBezTo>
                    <a:pt x="6685" y="711"/>
                    <a:pt x="6247" y="711"/>
                    <a:pt x="5789" y="632"/>
                  </a:cubicBezTo>
                  <a:cubicBezTo>
                    <a:pt x="4822" y="480"/>
                    <a:pt x="3855" y="292"/>
                    <a:pt x="2854" y="292"/>
                  </a:cubicBezTo>
                  <a:cubicBezTo>
                    <a:pt x="2805" y="292"/>
                    <a:pt x="2755" y="293"/>
                    <a:pt x="2706" y="294"/>
                  </a:cubicBezTo>
                  <a:cubicBezTo>
                    <a:pt x="2567" y="250"/>
                    <a:pt x="2432" y="241"/>
                    <a:pt x="2297" y="241"/>
                  </a:cubicBezTo>
                  <a:cubicBezTo>
                    <a:pt x="2196" y="241"/>
                    <a:pt x="2096" y="246"/>
                    <a:pt x="1994" y="246"/>
                  </a:cubicBezTo>
                  <a:cubicBezTo>
                    <a:pt x="1921" y="246"/>
                    <a:pt x="1846" y="243"/>
                    <a:pt x="1771" y="234"/>
                  </a:cubicBezTo>
                  <a:cubicBezTo>
                    <a:pt x="1711" y="214"/>
                    <a:pt x="1632" y="194"/>
                    <a:pt x="1572" y="174"/>
                  </a:cubicBezTo>
                  <a:cubicBezTo>
                    <a:pt x="1493" y="174"/>
                    <a:pt x="1413" y="174"/>
                    <a:pt x="1333" y="194"/>
                  </a:cubicBezTo>
                  <a:lnTo>
                    <a:pt x="1294" y="194"/>
                  </a:lnTo>
                  <a:cubicBezTo>
                    <a:pt x="1015" y="95"/>
                    <a:pt x="717" y="35"/>
                    <a:pt x="478" y="15"/>
                  </a:cubicBezTo>
                  <a:cubicBezTo>
                    <a:pt x="438" y="5"/>
                    <a:pt x="394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32830;p60"/>
            <p:cNvSpPr/>
            <p:nvPr/>
          </p:nvSpPr>
          <p:spPr>
            <a:xfrm>
              <a:off x="1189875" y="2025150"/>
              <a:ext cx="174575" cy="32300"/>
            </a:xfrm>
            <a:custGeom>
              <a:avLst/>
              <a:gdLst/>
              <a:ahLst/>
              <a:cxnLst/>
              <a:rect l="l" t="t" r="r" b="b"/>
              <a:pathLst>
                <a:path w="6983" h="1292" extrusionOk="0">
                  <a:moveTo>
                    <a:pt x="2202" y="1"/>
                  </a:moveTo>
                  <a:cubicBezTo>
                    <a:pt x="1848" y="1"/>
                    <a:pt x="1494" y="42"/>
                    <a:pt x="1134" y="73"/>
                  </a:cubicBezTo>
                  <a:cubicBezTo>
                    <a:pt x="796" y="212"/>
                    <a:pt x="398" y="153"/>
                    <a:pt x="60" y="352"/>
                  </a:cubicBezTo>
                  <a:cubicBezTo>
                    <a:pt x="0" y="431"/>
                    <a:pt x="0" y="511"/>
                    <a:pt x="60" y="570"/>
                  </a:cubicBezTo>
                  <a:cubicBezTo>
                    <a:pt x="159" y="610"/>
                    <a:pt x="239" y="610"/>
                    <a:pt x="339" y="630"/>
                  </a:cubicBezTo>
                  <a:cubicBezTo>
                    <a:pt x="657" y="909"/>
                    <a:pt x="1035" y="849"/>
                    <a:pt x="1413" y="869"/>
                  </a:cubicBezTo>
                  <a:cubicBezTo>
                    <a:pt x="1518" y="879"/>
                    <a:pt x="1622" y="883"/>
                    <a:pt x="1727" y="883"/>
                  </a:cubicBezTo>
                  <a:cubicBezTo>
                    <a:pt x="1986" y="883"/>
                    <a:pt x="2246" y="860"/>
                    <a:pt x="2505" y="860"/>
                  </a:cubicBezTo>
                  <a:cubicBezTo>
                    <a:pt x="2738" y="860"/>
                    <a:pt x="2970" y="879"/>
                    <a:pt x="3203" y="948"/>
                  </a:cubicBezTo>
                  <a:cubicBezTo>
                    <a:pt x="3241" y="933"/>
                    <a:pt x="3276" y="927"/>
                    <a:pt x="3311" y="927"/>
                  </a:cubicBezTo>
                  <a:cubicBezTo>
                    <a:pt x="3366" y="927"/>
                    <a:pt x="3420" y="944"/>
                    <a:pt x="3482" y="968"/>
                  </a:cubicBezTo>
                  <a:cubicBezTo>
                    <a:pt x="3592" y="1044"/>
                    <a:pt x="3712" y="1063"/>
                    <a:pt x="3836" y="1063"/>
                  </a:cubicBezTo>
                  <a:cubicBezTo>
                    <a:pt x="3953" y="1063"/>
                    <a:pt x="4073" y="1046"/>
                    <a:pt x="4191" y="1046"/>
                  </a:cubicBezTo>
                  <a:cubicBezTo>
                    <a:pt x="4309" y="1046"/>
                    <a:pt x="4426" y="1063"/>
                    <a:pt x="4536" y="1127"/>
                  </a:cubicBezTo>
                  <a:cubicBezTo>
                    <a:pt x="4561" y="1119"/>
                    <a:pt x="4582" y="1114"/>
                    <a:pt x="4603" y="1114"/>
                  </a:cubicBezTo>
                  <a:cubicBezTo>
                    <a:pt x="4632" y="1114"/>
                    <a:pt x="4660" y="1124"/>
                    <a:pt x="4695" y="1147"/>
                  </a:cubicBezTo>
                  <a:cubicBezTo>
                    <a:pt x="4840" y="1213"/>
                    <a:pt x="4987" y="1230"/>
                    <a:pt x="5136" y="1230"/>
                  </a:cubicBezTo>
                  <a:cubicBezTo>
                    <a:pt x="5312" y="1230"/>
                    <a:pt x="5489" y="1205"/>
                    <a:pt x="5664" y="1205"/>
                  </a:cubicBezTo>
                  <a:cubicBezTo>
                    <a:pt x="5746" y="1205"/>
                    <a:pt x="5828" y="1211"/>
                    <a:pt x="5908" y="1227"/>
                  </a:cubicBezTo>
                  <a:cubicBezTo>
                    <a:pt x="6090" y="1236"/>
                    <a:pt x="6281" y="1292"/>
                    <a:pt x="6460" y="1292"/>
                  </a:cubicBezTo>
                  <a:cubicBezTo>
                    <a:pt x="6655" y="1292"/>
                    <a:pt x="6838" y="1227"/>
                    <a:pt x="6983" y="968"/>
                  </a:cubicBezTo>
                  <a:cubicBezTo>
                    <a:pt x="5988" y="252"/>
                    <a:pt x="4814" y="332"/>
                    <a:pt x="3700" y="252"/>
                  </a:cubicBezTo>
                  <a:cubicBezTo>
                    <a:pt x="3590" y="264"/>
                    <a:pt x="3443" y="434"/>
                    <a:pt x="3336" y="434"/>
                  </a:cubicBezTo>
                  <a:cubicBezTo>
                    <a:pt x="3269" y="434"/>
                    <a:pt x="3218" y="367"/>
                    <a:pt x="3203" y="153"/>
                  </a:cubicBezTo>
                  <a:cubicBezTo>
                    <a:pt x="2866" y="37"/>
                    <a:pt x="2534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32831;p60"/>
            <p:cNvSpPr/>
            <p:nvPr/>
          </p:nvSpPr>
          <p:spPr>
            <a:xfrm>
              <a:off x="2786750" y="2048675"/>
              <a:ext cx="118900" cy="50950"/>
            </a:xfrm>
            <a:custGeom>
              <a:avLst/>
              <a:gdLst/>
              <a:ahLst/>
              <a:cxnLst/>
              <a:rect l="l" t="t" r="r" b="b"/>
              <a:pathLst>
                <a:path w="4756" h="2038" extrusionOk="0">
                  <a:moveTo>
                    <a:pt x="4140" y="0"/>
                  </a:moveTo>
                  <a:cubicBezTo>
                    <a:pt x="4100" y="0"/>
                    <a:pt x="4059" y="3"/>
                    <a:pt x="4019" y="7"/>
                  </a:cubicBezTo>
                  <a:cubicBezTo>
                    <a:pt x="2965" y="286"/>
                    <a:pt x="1891" y="644"/>
                    <a:pt x="836" y="1042"/>
                  </a:cubicBezTo>
                  <a:cubicBezTo>
                    <a:pt x="598" y="1340"/>
                    <a:pt x="100" y="1241"/>
                    <a:pt x="1" y="1659"/>
                  </a:cubicBezTo>
                  <a:cubicBezTo>
                    <a:pt x="21" y="1738"/>
                    <a:pt x="41" y="1798"/>
                    <a:pt x="100" y="1877"/>
                  </a:cubicBezTo>
                  <a:cubicBezTo>
                    <a:pt x="202" y="1997"/>
                    <a:pt x="305" y="2037"/>
                    <a:pt x="410" y="2037"/>
                  </a:cubicBezTo>
                  <a:cubicBezTo>
                    <a:pt x="634" y="2037"/>
                    <a:pt x="866" y="1852"/>
                    <a:pt x="1106" y="1852"/>
                  </a:cubicBezTo>
                  <a:cubicBezTo>
                    <a:pt x="1129" y="1852"/>
                    <a:pt x="1152" y="1854"/>
                    <a:pt x="1174" y="1857"/>
                  </a:cubicBezTo>
                  <a:cubicBezTo>
                    <a:pt x="1200" y="1854"/>
                    <a:pt x="1227" y="1853"/>
                    <a:pt x="1255" y="1853"/>
                  </a:cubicBezTo>
                  <a:cubicBezTo>
                    <a:pt x="1286" y="1853"/>
                    <a:pt x="1317" y="1854"/>
                    <a:pt x="1349" y="1854"/>
                  </a:cubicBezTo>
                  <a:cubicBezTo>
                    <a:pt x="1446" y="1854"/>
                    <a:pt x="1547" y="1843"/>
                    <a:pt x="1632" y="1758"/>
                  </a:cubicBezTo>
                  <a:cubicBezTo>
                    <a:pt x="1731" y="1678"/>
                    <a:pt x="1891" y="1698"/>
                    <a:pt x="1990" y="1599"/>
                  </a:cubicBezTo>
                  <a:cubicBezTo>
                    <a:pt x="2002" y="1576"/>
                    <a:pt x="2027" y="1566"/>
                    <a:pt x="2054" y="1566"/>
                  </a:cubicBezTo>
                  <a:cubicBezTo>
                    <a:pt x="2073" y="1566"/>
                    <a:pt x="2093" y="1571"/>
                    <a:pt x="2109" y="1579"/>
                  </a:cubicBezTo>
                  <a:cubicBezTo>
                    <a:pt x="2288" y="1479"/>
                    <a:pt x="2507" y="1579"/>
                    <a:pt x="2686" y="1440"/>
                  </a:cubicBezTo>
                  <a:cubicBezTo>
                    <a:pt x="2699" y="1402"/>
                    <a:pt x="2712" y="1388"/>
                    <a:pt x="2734" y="1388"/>
                  </a:cubicBezTo>
                  <a:cubicBezTo>
                    <a:pt x="2747" y="1388"/>
                    <a:pt x="2764" y="1393"/>
                    <a:pt x="2786" y="1400"/>
                  </a:cubicBezTo>
                  <a:cubicBezTo>
                    <a:pt x="2885" y="1380"/>
                    <a:pt x="2965" y="1340"/>
                    <a:pt x="3024" y="1261"/>
                  </a:cubicBezTo>
                  <a:cubicBezTo>
                    <a:pt x="3104" y="1161"/>
                    <a:pt x="3263" y="1181"/>
                    <a:pt x="3363" y="1102"/>
                  </a:cubicBezTo>
                  <a:cubicBezTo>
                    <a:pt x="3377" y="1073"/>
                    <a:pt x="3401" y="1045"/>
                    <a:pt x="3435" y="1045"/>
                  </a:cubicBezTo>
                  <a:cubicBezTo>
                    <a:pt x="3449" y="1045"/>
                    <a:pt x="3465" y="1050"/>
                    <a:pt x="3482" y="1062"/>
                  </a:cubicBezTo>
                  <a:cubicBezTo>
                    <a:pt x="3721" y="962"/>
                    <a:pt x="3999" y="942"/>
                    <a:pt x="4298" y="783"/>
                  </a:cubicBezTo>
                  <a:cubicBezTo>
                    <a:pt x="4397" y="743"/>
                    <a:pt x="4497" y="664"/>
                    <a:pt x="4576" y="564"/>
                  </a:cubicBezTo>
                  <a:cubicBezTo>
                    <a:pt x="4656" y="405"/>
                    <a:pt x="4755" y="266"/>
                    <a:pt x="4556" y="107"/>
                  </a:cubicBezTo>
                  <a:cubicBezTo>
                    <a:pt x="4417" y="30"/>
                    <a:pt x="4279" y="0"/>
                    <a:pt x="4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32832;p60"/>
            <p:cNvSpPr/>
            <p:nvPr/>
          </p:nvSpPr>
          <p:spPr>
            <a:xfrm>
              <a:off x="1857275" y="779525"/>
              <a:ext cx="189500" cy="50750"/>
            </a:xfrm>
            <a:custGeom>
              <a:avLst/>
              <a:gdLst/>
              <a:ahLst/>
              <a:cxnLst/>
              <a:rect l="l" t="t" r="r" b="b"/>
              <a:pathLst>
                <a:path w="7580" h="2030" extrusionOk="0">
                  <a:moveTo>
                    <a:pt x="7097" y="0"/>
                  </a:moveTo>
                  <a:cubicBezTo>
                    <a:pt x="7007" y="0"/>
                    <a:pt x="6919" y="26"/>
                    <a:pt x="6843" y="87"/>
                  </a:cubicBezTo>
                  <a:cubicBezTo>
                    <a:pt x="6755" y="161"/>
                    <a:pt x="6658" y="178"/>
                    <a:pt x="6558" y="178"/>
                  </a:cubicBezTo>
                  <a:cubicBezTo>
                    <a:pt x="6475" y="178"/>
                    <a:pt x="6391" y="167"/>
                    <a:pt x="6308" y="167"/>
                  </a:cubicBezTo>
                  <a:cubicBezTo>
                    <a:pt x="6196" y="167"/>
                    <a:pt x="6086" y="188"/>
                    <a:pt x="5988" y="286"/>
                  </a:cubicBezTo>
                  <a:lnTo>
                    <a:pt x="6008" y="286"/>
                  </a:lnTo>
                  <a:cubicBezTo>
                    <a:pt x="5889" y="345"/>
                    <a:pt x="5749" y="345"/>
                    <a:pt x="5650" y="425"/>
                  </a:cubicBezTo>
                  <a:cubicBezTo>
                    <a:pt x="5609" y="439"/>
                    <a:pt x="5586" y="462"/>
                    <a:pt x="5557" y="462"/>
                  </a:cubicBezTo>
                  <a:cubicBezTo>
                    <a:pt x="5544" y="462"/>
                    <a:pt x="5529" y="457"/>
                    <a:pt x="5511" y="445"/>
                  </a:cubicBezTo>
                  <a:cubicBezTo>
                    <a:pt x="5398" y="505"/>
                    <a:pt x="5279" y="518"/>
                    <a:pt x="5156" y="518"/>
                  </a:cubicBezTo>
                  <a:cubicBezTo>
                    <a:pt x="5058" y="518"/>
                    <a:pt x="4959" y="509"/>
                    <a:pt x="4859" y="509"/>
                  </a:cubicBezTo>
                  <a:cubicBezTo>
                    <a:pt x="4709" y="509"/>
                    <a:pt x="4560" y="528"/>
                    <a:pt x="4417" y="624"/>
                  </a:cubicBezTo>
                  <a:lnTo>
                    <a:pt x="4456" y="624"/>
                  </a:lnTo>
                  <a:cubicBezTo>
                    <a:pt x="4277" y="743"/>
                    <a:pt x="4058" y="644"/>
                    <a:pt x="3899" y="783"/>
                  </a:cubicBezTo>
                  <a:cubicBezTo>
                    <a:pt x="3800" y="783"/>
                    <a:pt x="3700" y="803"/>
                    <a:pt x="3601" y="803"/>
                  </a:cubicBezTo>
                  <a:cubicBezTo>
                    <a:pt x="3521" y="858"/>
                    <a:pt x="3430" y="872"/>
                    <a:pt x="3334" y="872"/>
                  </a:cubicBezTo>
                  <a:cubicBezTo>
                    <a:pt x="3241" y="872"/>
                    <a:pt x="3142" y="859"/>
                    <a:pt x="3045" y="859"/>
                  </a:cubicBezTo>
                  <a:cubicBezTo>
                    <a:pt x="2919" y="859"/>
                    <a:pt x="2795" y="881"/>
                    <a:pt x="2686" y="982"/>
                  </a:cubicBezTo>
                  <a:cubicBezTo>
                    <a:pt x="2623" y="998"/>
                    <a:pt x="2558" y="1001"/>
                    <a:pt x="2492" y="1001"/>
                  </a:cubicBezTo>
                  <a:cubicBezTo>
                    <a:pt x="2443" y="1001"/>
                    <a:pt x="2393" y="999"/>
                    <a:pt x="2344" y="999"/>
                  </a:cubicBezTo>
                  <a:cubicBezTo>
                    <a:pt x="2209" y="999"/>
                    <a:pt x="2078" y="1013"/>
                    <a:pt x="1970" y="1121"/>
                  </a:cubicBezTo>
                  <a:cubicBezTo>
                    <a:pt x="1890" y="1121"/>
                    <a:pt x="1791" y="1141"/>
                    <a:pt x="1691" y="1141"/>
                  </a:cubicBezTo>
                  <a:cubicBezTo>
                    <a:pt x="1604" y="1205"/>
                    <a:pt x="1500" y="1211"/>
                    <a:pt x="1392" y="1211"/>
                  </a:cubicBezTo>
                  <a:cubicBezTo>
                    <a:pt x="1365" y="1211"/>
                    <a:pt x="1338" y="1211"/>
                    <a:pt x="1311" y="1211"/>
                  </a:cubicBezTo>
                  <a:cubicBezTo>
                    <a:pt x="1174" y="1211"/>
                    <a:pt x="1035" y="1221"/>
                    <a:pt x="915" y="1340"/>
                  </a:cubicBezTo>
                  <a:cubicBezTo>
                    <a:pt x="852" y="1408"/>
                    <a:pt x="770" y="1427"/>
                    <a:pt x="680" y="1427"/>
                  </a:cubicBezTo>
                  <a:cubicBezTo>
                    <a:pt x="574" y="1427"/>
                    <a:pt x="458" y="1401"/>
                    <a:pt x="350" y="1401"/>
                  </a:cubicBezTo>
                  <a:cubicBezTo>
                    <a:pt x="201" y="1401"/>
                    <a:pt x="68" y="1449"/>
                    <a:pt x="0" y="1678"/>
                  </a:cubicBezTo>
                  <a:cubicBezTo>
                    <a:pt x="100" y="1837"/>
                    <a:pt x="279" y="1937"/>
                    <a:pt x="458" y="1996"/>
                  </a:cubicBezTo>
                  <a:cubicBezTo>
                    <a:pt x="551" y="2020"/>
                    <a:pt x="651" y="2029"/>
                    <a:pt x="754" y="2029"/>
                  </a:cubicBezTo>
                  <a:cubicBezTo>
                    <a:pt x="827" y="2029"/>
                    <a:pt x="901" y="2025"/>
                    <a:pt x="975" y="2016"/>
                  </a:cubicBezTo>
                  <a:cubicBezTo>
                    <a:pt x="3104" y="1599"/>
                    <a:pt x="5272" y="1221"/>
                    <a:pt x="7361" y="624"/>
                  </a:cubicBezTo>
                  <a:cubicBezTo>
                    <a:pt x="7440" y="584"/>
                    <a:pt x="7520" y="524"/>
                    <a:pt x="7560" y="445"/>
                  </a:cubicBezTo>
                  <a:cubicBezTo>
                    <a:pt x="7579" y="345"/>
                    <a:pt x="7560" y="286"/>
                    <a:pt x="7520" y="206"/>
                  </a:cubicBezTo>
                  <a:cubicBezTo>
                    <a:pt x="7440" y="107"/>
                    <a:pt x="7321" y="27"/>
                    <a:pt x="7182" y="7"/>
                  </a:cubicBezTo>
                  <a:cubicBezTo>
                    <a:pt x="7153" y="2"/>
                    <a:pt x="7125" y="0"/>
                    <a:pt x="7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32833;p60"/>
            <p:cNvSpPr/>
            <p:nvPr/>
          </p:nvSpPr>
          <p:spPr>
            <a:xfrm>
              <a:off x="1706075" y="818225"/>
              <a:ext cx="161675" cy="44550"/>
            </a:xfrm>
            <a:custGeom>
              <a:avLst/>
              <a:gdLst/>
              <a:ahLst/>
              <a:cxnLst/>
              <a:rect l="l" t="t" r="r" b="b"/>
              <a:pathLst>
                <a:path w="6467" h="1782" extrusionOk="0">
                  <a:moveTo>
                    <a:pt x="5436" y="0"/>
                  </a:moveTo>
                  <a:cubicBezTo>
                    <a:pt x="5128" y="0"/>
                    <a:pt x="4826" y="67"/>
                    <a:pt x="4517" y="269"/>
                  </a:cubicBezTo>
                  <a:cubicBezTo>
                    <a:pt x="4484" y="302"/>
                    <a:pt x="4457" y="317"/>
                    <a:pt x="4429" y="317"/>
                  </a:cubicBezTo>
                  <a:cubicBezTo>
                    <a:pt x="4407" y="317"/>
                    <a:pt x="4384" y="307"/>
                    <a:pt x="4357" y="289"/>
                  </a:cubicBezTo>
                  <a:cubicBezTo>
                    <a:pt x="4218" y="429"/>
                    <a:pt x="3979" y="329"/>
                    <a:pt x="3820" y="448"/>
                  </a:cubicBezTo>
                  <a:cubicBezTo>
                    <a:pt x="3797" y="472"/>
                    <a:pt x="3774" y="481"/>
                    <a:pt x="3746" y="481"/>
                  </a:cubicBezTo>
                  <a:cubicBezTo>
                    <a:pt x="3727" y="481"/>
                    <a:pt x="3706" y="477"/>
                    <a:pt x="3681" y="468"/>
                  </a:cubicBezTo>
                  <a:cubicBezTo>
                    <a:pt x="2925" y="568"/>
                    <a:pt x="2129" y="588"/>
                    <a:pt x="1393" y="966"/>
                  </a:cubicBezTo>
                  <a:cubicBezTo>
                    <a:pt x="1312" y="1047"/>
                    <a:pt x="1210" y="1059"/>
                    <a:pt x="1105" y="1059"/>
                  </a:cubicBezTo>
                  <a:cubicBezTo>
                    <a:pt x="1066" y="1059"/>
                    <a:pt x="1027" y="1057"/>
                    <a:pt x="988" y="1057"/>
                  </a:cubicBezTo>
                  <a:cubicBezTo>
                    <a:pt x="879" y="1057"/>
                    <a:pt x="775" y="1070"/>
                    <a:pt x="697" y="1165"/>
                  </a:cubicBezTo>
                  <a:lnTo>
                    <a:pt x="737" y="1165"/>
                  </a:lnTo>
                  <a:cubicBezTo>
                    <a:pt x="692" y="1220"/>
                    <a:pt x="625" y="1235"/>
                    <a:pt x="550" y="1235"/>
                  </a:cubicBezTo>
                  <a:cubicBezTo>
                    <a:pt x="465" y="1235"/>
                    <a:pt x="369" y="1216"/>
                    <a:pt x="282" y="1216"/>
                  </a:cubicBezTo>
                  <a:cubicBezTo>
                    <a:pt x="140" y="1216"/>
                    <a:pt x="19" y="1265"/>
                    <a:pt x="1" y="1523"/>
                  </a:cubicBezTo>
                  <a:cubicBezTo>
                    <a:pt x="180" y="1682"/>
                    <a:pt x="399" y="1761"/>
                    <a:pt x="657" y="1781"/>
                  </a:cubicBezTo>
                  <a:cubicBezTo>
                    <a:pt x="2488" y="1483"/>
                    <a:pt x="4318" y="1045"/>
                    <a:pt x="6108" y="588"/>
                  </a:cubicBezTo>
                  <a:cubicBezTo>
                    <a:pt x="6267" y="568"/>
                    <a:pt x="6406" y="448"/>
                    <a:pt x="6466" y="269"/>
                  </a:cubicBezTo>
                  <a:cubicBezTo>
                    <a:pt x="6367" y="130"/>
                    <a:pt x="6227" y="90"/>
                    <a:pt x="6068" y="70"/>
                  </a:cubicBezTo>
                  <a:cubicBezTo>
                    <a:pt x="5852" y="30"/>
                    <a:pt x="5643" y="0"/>
                    <a:pt x="5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32834;p60"/>
            <p:cNvSpPr/>
            <p:nvPr/>
          </p:nvSpPr>
          <p:spPr>
            <a:xfrm>
              <a:off x="2492350" y="761650"/>
              <a:ext cx="149225" cy="23350"/>
            </a:xfrm>
            <a:custGeom>
              <a:avLst/>
              <a:gdLst/>
              <a:ahLst/>
              <a:cxnLst/>
              <a:rect l="l" t="t" r="r" b="b"/>
              <a:pathLst>
                <a:path w="5969" h="934" extrusionOk="0">
                  <a:moveTo>
                    <a:pt x="4253" y="0"/>
                  </a:moveTo>
                  <a:cubicBezTo>
                    <a:pt x="3993" y="0"/>
                    <a:pt x="3735" y="26"/>
                    <a:pt x="3482" y="125"/>
                  </a:cubicBezTo>
                  <a:cubicBezTo>
                    <a:pt x="3462" y="135"/>
                    <a:pt x="3447" y="140"/>
                    <a:pt x="3429" y="140"/>
                  </a:cubicBezTo>
                  <a:cubicBezTo>
                    <a:pt x="3412" y="140"/>
                    <a:pt x="3392" y="135"/>
                    <a:pt x="3362" y="125"/>
                  </a:cubicBezTo>
                  <a:cubicBezTo>
                    <a:pt x="3248" y="127"/>
                    <a:pt x="3133" y="128"/>
                    <a:pt x="3019" y="128"/>
                  </a:cubicBezTo>
                  <a:cubicBezTo>
                    <a:pt x="2640" y="128"/>
                    <a:pt x="2261" y="120"/>
                    <a:pt x="1881" y="120"/>
                  </a:cubicBezTo>
                  <a:cubicBezTo>
                    <a:pt x="1258" y="120"/>
                    <a:pt x="632" y="143"/>
                    <a:pt x="0" y="265"/>
                  </a:cubicBezTo>
                  <a:cubicBezTo>
                    <a:pt x="0" y="702"/>
                    <a:pt x="378" y="702"/>
                    <a:pt x="657" y="822"/>
                  </a:cubicBezTo>
                  <a:cubicBezTo>
                    <a:pt x="1160" y="897"/>
                    <a:pt x="1675" y="914"/>
                    <a:pt x="2192" y="914"/>
                  </a:cubicBezTo>
                  <a:cubicBezTo>
                    <a:pt x="2636" y="914"/>
                    <a:pt x="3081" y="901"/>
                    <a:pt x="3521" y="901"/>
                  </a:cubicBezTo>
                  <a:cubicBezTo>
                    <a:pt x="3886" y="901"/>
                    <a:pt x="4260" y="934"/>
                    <a:pt x="4635" y="934"/>
                  </a:cubicBezTo>
                  <a:cubicBezTo>
                    <a:pt x="5036" y="934"/>
                    <a:pt x="5438" y="896"/>
                    <a:pt x="5829" y="742"/>
                  </a:cubicBezTo>
                  <a:cubicBezTo>
                    <a:pt x="5928" y="663"/>
                    <a:pt x="5948" y="603"/>
                    <a:pt x="5968" y="503"/>
                  </a:cubicBezTo>
                  <a:cubicBezTo>
                    <a:pt x="5769" y="225"/>
                    <a:pt x="5332" y="404"/>
                    <a:pt x="5192" y="26"/>
                  </a:cubicBezTo>
                  <a:cubicBezTo>
                    <a:pt x="5152" y="27"/>
                    <a:pt x="5111" y="28"/>
                    <a:pt x="5070" y="28"/>
                  </a:cubicBezTo>
                  <a:cubicBezTo>
                    <a:pt x="4797" y="28"/>
                    <a:pt x="4523" y="0"/>
                    <a:pt x="4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32835;p60"/>
            <p:cNvSpPr/>
            <p:nvPr/>
          </p:nvSpPr>
          <p:spPr>
            <a:xfrm>
              <a:off x="3071225" y="1971375"/>
              <a:ext cx="103950" cy="49150"/>
            </a:xfrm>
            <a:custGeom>
              <a:avLst/>
              <a:gdLst/>
              <a:ahLst/>
              <a:cxnLst/>
              <a:rect l="l" t="t" r="r" b="b"/>
              <a:pathLst>
                <a:path w="4158" h="1966" extrusionOk="0">
                  <a:moveTo>
                    <a:pt x="3761" y="0"/>
                  </a:moveTo>
                  <a:cubicBezTo>
                    <a:pt x="3584" y="0"/>
                    <a:pt x="3416" y="81"/>
                    <a:pt x="3263" y="175"/>
                  </a:cubicBezTo>
                  <a:cubicBezTo>
                    <a:pt x="3163" y="215"/>
                    <a:pt x="3064" y="275"/>
                    <a:pt x="2964" y="334"/>
                  </a:cubicBezTo>
                  <a:cubicBezTo>
                    <a:pt x="2885" y="374"/>
                    <a:pt x="2845" y="414"/>
                    <a:pt x="2765" y="434"/>
                  </a:cubicBezTo>
                  <a:cubicBezTo>
                    <a:pt x="2567" y="513"/>
                    <a:pt x="2348" y="533"/>
                    <a:pt x="2149" y="593"/>
                  </a:cubicBezTo>
                  <a:cubicBezTo>
                    <a:pt x="1691" y="673"/>
                    <a:pt x="1254" y="891"/>
                    <a:pt x="796" y="1031"/>
                  </a:cubicBezTo>
                  <a:cubicBezTo>
                    <a:pt x="657" y="1090"/>
                    <a:pt x="538" y="1130"/>
                    <a:pt x="378" y="1190"/>
                  </a:cubicBezTo>
                  <a:cubicBezTo>
                    <a:pt x="299" y="1210"/>
                    <a:pt x="259" y="1269"/>
                    <a:pt x="179" y="1289"/>
                  </a:cubicBezTo>
                  <a:cubicBezTo>
                    <a:pt x="80" y="1369"/>
                    <a:pt x="40" y="1428"/>
                    <a:pt x="0" y="1568"/>
                  </a:cubicBezTo>
                  <a:cubicBezTo>
                    <a:pt x="49" y="1700"/>
                    <a:pt x="104" y="1760"/>
                    <a:pt x="197" y="1760"/>
                  </a:cubicBezTo>
                  <a:cubicBezTo>
                    <a:pt x="259" y="1760"/>
                    <a:pt x="336" y="1734"/>
                    <a:pt x="438" y="1687"/>
                  </a:cubicBezTo>
                  <a:cubicBezTo>
                    <a:pt x="640" y="1581"/>
                    <a:pt x="871" y="1497"/>
                    <a:pt x="1109" y="1497"/>
                  </a:cubicBezTo>
                  <a:cubicBezTo>
                    <a:pt x="1315" y="1497"/>
                    <a:pt x="1527" y="1560"/>
                    <a:pt x="1731" y="1727"/>
                  </a:cubicBezTo>
                  <a:cubicBezTo>
                    <a:pt x="1791" y="1806"/>
                    <a:pt x="1870" y="1966"/>
                    <a:pt x="1970" y="1966"/>
                  </a:cubicBezTo>
                  <a:cubicBezTo>
                    <a:pt x="2169" y="1966"/>
                    <a:pt x="2169" y="1806"/>
                    <a:pt x="2129" y="1667"/>
                  </a:cubicBezTo>
                  <a:cubicBezTo>
                    <a:pt x="2069" y="1508"/>
                    <a:pt x="2049" y="1389"/>
                    <a:pt x="2189" y="1289"/>
                  </a:cubicBezTo>
                  <a:cubicBezTo>
                    <a:pt x="2203" y="1279"/>
                    <a:pt x="2218" y="1274"/>
                    <a:pt x="2233" y="1274"/>
                  </a:cubicBezTo>
                  <a:cubicBezTo>
                    <a:pt x="2317" y="1274"/>
                    <a:pt x="2399" y="1420"/>
                    <a:pt x="2472" y="1420"/>
                  </a:cubicBezTo>
                  <a:cubicBezTo>
                    <a:pt x="2506" y="1420"/>
                    <a:pt x="2538" y="1387"/>
                    <a:pt x="2567" y="1289"/>
                  </a:cubicBezTo>
                  <a:cubicBezTo>
                    <a:pt x="2626" y="1170"/>
                    <a:pt x="2547" y="971"/>
                    <a:pt x="2746" y="931"/>
                  </a:cubicBezTo>
                  <a:cubicBezTo>
                    <a:pt x="2845" y="931"/>
                    <a:pt x="2825" y="1090"/>
                    <a:pt x="2865" y="1130"/>
                  </a:cubicBezTo>
                  <a:cubicBezTo>
                    <a:pt x="2936" y="1201"/>
                    <a:pt x="3037" y="1211"/>
                    <a:pt x="3140" y="1211"/>
                  </a:cubicBezTo>
                  <a:cubicBezTo>
                    <a:pt x="3182" y="1211"/>
                    <a:pt x="3223" y="1210"/>
                    <a:pt x="3263" y="1210"/>
                  </a:cubicBezTo>
                  <a:cubicBezTo>
                    <a:pt x="3322" y="1170"/>
                    <a:pt x="3322" y="1090"/>
                    <a:pt x="3263" y="1031"/>
                  </a:cubicBezTo>
                  <a:lnTo>
                    <a:pt x="3442" y="871"/>
                  </a:lnTo>
                  <a:cubicBezTo>
                    <a:pt x="3561" y="513"/>
                    <a:pt x="4158" y="613"/>
                    <a:pt x="4138" y="135"/>
                  </a:cubicBezTo>
                  <a:cubicBezTo>
                    <a:pt x="4009" y="38"/>
                    <a:pt x="3882" y="0"/>
                    <a:pt x="37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32836;p60"/>
            <p:cNvSpPr/>
            <p:nvPr/>
          </p:nvSpPr>
          <p:spPr>
            <a:xfrm>
              <a:off x="1250050" y="1253150"/>
              <a:ext cx="50750" cy="123550"/>
            </a:xfrm>
            <a:custGeom>
              <a:avLst/>
              <a:gdLst/>
              <a:ahLst/>
              <a:cxnLst/>
              <a:rect l="l" t="t" r="r" b="b"/>
              <a:pathLst>
                <a:path w="2030" h="4942" extrusionOk="0">
                  <a:moveTo>
                    <a:pt x="896" y="0"/>
                  </a:moveTo>
                  <a:lnTo>
                    <a:pt x="896" y="0"/>
                  </a:lnTo>
                  <a:cubicBezTo>
                    <a:pt x="0" y="279"/>
                    <a:pt x="418" y="995"/>
                    <a:pt x="319" y="1552"/>
                  </a:cubicBezTo>
                  <a:cubicBezTo>
                    <a:pt x="279" y="1671"/>
                    <a:pt x="279" y="1830"/>
                    <a:pt x="339" y="1950"/>
                  </a:cubicBezTo>
                  <a:cubicBezTo>
                    <a:pt x="339" y="2069"/>
                    <a:pt x="378" y="2168"/>
                    <a:pt x="378" y="2268"/>
                  </a:cubicBezTo>
                  <a:cubicBezTo>
                    <a:pt x="577" y="2725"/>
                    <a:pt x="339" y="3223"/>
                    <a:pt x="518" y="3680"/>
                  </a:cubicBezTo>
                  <a:cubicBezTo>
                    <a:pt x="537" y="3819"/>
                    <a:pt x="537" y="3919"/>
                    <a:pt x="577" y="4018"/>
                  </a:cubicBezTo>
                  <a:cubicBezTo>
                    <a:pt x="592" y="4061"/>
                    <a:pt x="606" y="4094"/>
                    <a:pt x="643" y="4094"/>
                  </a:cubicBezTo>
                  <a:cubicBezTo>
                    <a:pt x="657" y="4094"/>
                    <a:pt x="674" y="4089"/>
                    <a:pt x="697" y="4078"/>
                  </a:cubicBezTo>
                  <a:cubicBezTo>
                    <a:pt x="776" y="4058"/>
                    <a:pt x="796" y="4018"/>
                    <a:pt x="796" y="3939"/>
                  </a:cubicBezTo>
                  <a:lnTo>
                    <a:pt x="876" y="3939"/>
                  </a:lnTo>
                  <a:lnTo>
                    <a:pt x="836" y="4018"/>
                  </a:lnTo>
                  <a:cubicBezTo>
                    <a:pt x="796" y="4058"/>
                    <a:pt x="736" y="4118"/>
                    <a:pt x="697" y="4178"/>
                  </a:cubicBezTo>
                  <a:lnTo>
                    <a:pt x="697" y="4257"/>
                  </a:lnTo>
                  <a:lnTo>
                    <a:pt x="736" y="4337"/>
                  </a:lnTo>
                  <a:lnTo>
                    <a:pt x="796" y="4376"/>
                  </a:lnTo>
                  <a:lnTo>
                    <a:pt x="796" y="4456"/>
                  </a:lnTo>
                  <a:cubicBezTo>
                    <a:pt x="816" y="4555"/>
                    <a:pt x="896" y="4635"/>
                    <a:pt x="935" y="4715"/>
                  </a:cubicBezTo>
                  <a:lnTo>
                    <a:pt x="935" y="4735"/>
                  </a:lnTo>
                  <a:cubicBezTo>
                    <a:pt x="1015" y="4754"/>
                    <a:pt x="1075" y="4814"/>
                    <a:pt x="1094" y="4874"/>
                  </a:cubicBezTo>
                  <a:lnTo>
                    <a:pt x="1114" y="4914"/>
                  </a:lnTo>
                  <a:cubicBezTo>
                    <a:pt x="1157" y="4928"/>
                    <a:pt x="1199" y="4942"/>
                    <a:pt x="1248" y="4942"/>
                  </a:cubicBezTo>
                  <a:cubicBezTo>
                    <a:pt x="1268" y="4942"/>
                    <a:pt x="1290" y="4939"/>
                    <a:pt x="1313" y="4933"/>
                  </a:cubicBezTo>
                  <a:cubicBezTo>
                    <a:pt x="1512" y="4774"/>
                    <a:pt x="1811" y="4814"/>
                    <a:pt x="1990" y="4615"/>
                  </a:cubicBezTo>
                  <a:cubicBezTo>
                    <a:pt x="2010" y="4555"/>
                    <a:pt x="2029" y="4476"/>
                    <a:pt x="2029" y="4416"/>
                  </a:cubicBezTo>
                  <a:cubicBezTo>
                    <a:pt x="1990" y="4337"/>
                    <a:pt x="1970" y="4277"/>
                    <a:pt x="1890" y="4237"/>
                  </a:cubicBezTo>
                  <a:cubicBezTo>
                    <a:pt x="1711" y="4158"/>
                    <a:pt x="1572" y="4038"/>
                    <a:pt x="1492" y="3859"/>
                  </a:cubicBezTo>
                  <a:cubicBezTo>
                    <a:pt x="1313" y="3382"/>
                    <a:pt x="1273" y="2865"/>
                    <a:pt x="1114" y="2367"/>
                  </a:cubicBezTo>
                  <a:cubicBezTo>
                    <a:pt x="876" y="1591"/>
                    <a:pt x="1134" y="776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32837;p60"/>
            <p:cNvSpPr/>
            <p:nvPr/>
          </p:nvSpPr>
          <p:spPr>
            <a:xfrm>
              <a:off x="1094375" y="1750850"/>
              <a:ext cx="23400" cy="134050"/>
            </a:xfrm>
            <a:custGeom>
              <a:avLst/>
              <a:gdLst/>
              <a:ahLst/>
              <a:cxnLst/>
              <a:rect l="l" t="t" r="r" b="b"/>
              <a:pathLst>
                <a:path w="936" h="5362" extrusionOk="0">
                  <a:moveTo>
                    <a:pt x="384" y="1"/>
                  </a:moveTo>
                  <a:cubicBezTo>
                    <a:pt x="171" y="1"/>
                    <a:pt x="180" y="288"/>
                    <a:pt x="100" y="462"/>
                  </a:cubicBezTo>
                  <a:cubicBezTo>
                    <a:pt x="61" y="641"/>
                    <a:pt x="61" y="820"/>
                    <a:pt x="80" y="979"/>
                  </a:cubicBezTo>
                  <a:cubicBezTo>
                    <a:pt x="180" y="1218"/>
                    <a:pt x="61" y="1437"/>
                    <a:pt x="80" y="1656"/>
                  </a:cubicBezTo>
                  <a:cubicBezTo>
                    <a:pt x="100" y="2730"/>
                    <a:pt x="1" y="3804"/>
                    <a:pt x="339" y="4839"/>
                  </a:cubicBezTo>
                  <a:lnTo>
                    <a:pt x="339" y="5018"/>
                  </a:lnTo>
                  <a:cubicBezTo>
                    <a:pt x="267" y="5198"/>
                    <a:pt x="260" y="5361"/>
                    <a:pt x="466" y="5361"/>
                  </a:cubicBezTo>
                  <a:cubicBezTo>
                    <a:pt x="488" y="5361"/>
                    <a:pt x="512" y="5360"/>
                    <a:pt x="538" y="5356"/>
                  </a:cubicBezTo>
                  <a:cubicBezTo>
                    <a:pt x="737" y="5137"/>
                    <a:pt x="757" y="4839"/>
                    <a:pt x="856" y="4560"/>
                  </a:cubicBezTo>
                  <a:cubicBezTo>
                    <a:pt x="936" y="3068"/>
                    <a:pt x="836" y="1556"/>
                    <a:pt x="598" y="64"/>
                  </a:cubicBezTo>
                  <a:cubicBezTo>
                    <a:pt x="508" y="20"/>
                    <a:pt x="439" y="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32838;p60"/>
            <p:cNvSpPr/>
            <p:nvPr/>
          </p:nvSpPr>
          <p:spPr>
            <a:xfrm>
              <a:off x="1578275" y="852300"/>
              <a:ext cx="141275" cy="45900"/>
            </a:xfrm>
            <a:custGeom>
              <a:avLst/>
              <a:gdLst/>
              <a:ahLst/>
              <a:cxnLst/>
              <a:rect l="l" t="t" r="r" b="b"/>
              <a:pathLst>
                <a:path w="5651" h="1836" extrusionOk="0">
                  <a:moveTo>
                    <a:pt x="4775" y="1"/>
                  </a:moveTo>
                  <a:cubicBezTo>
                    <a:pt x="4596" y="80"/>
                    <a:pt x="4417" y="60"/>
                    <a:pt x="4258" y="120"/>
                  </a:cubicBezTo>
                  <a:cubicBezTo>
                    <a:pt x="4178" y="160"/>
                    <a:pt x="4118" y="180"/>
                    <a:pt x="4059" y="199"/>
                  </a:cubicBezTo>
                  <a:cubicBezTo>
                    <a:pt x="3959" y="319"/>
                    <a:pt x="3800" y="319"/>
                    <a:pt x="3661" y="319"/>
                  </a:cubicBezTo>
                  <a:cubicBezTo>
                    <a:pt x="3502" y="359"/>
                    <a:pt x="3362" y="299"/>
                    <a:pt x="3223" y="418"/>
                  </a:cubicBezTo>
                  <a:cubicBezTo>
                    <a:pt x="2825" y="597"/>
                    <a:pt x="2328" y="398"/>
                    <a:pt x="2010" y="796"/>
                  </a:cubicBezTo>
                  <a:cubicBezTo>
                    <a:pt x="1632" y="896"/>
                    <a:pt x="1274" y="975"/>
                    <a:pt x="935" y="1154"/>
                  </a:cubicBezTo>
                  <a:cubicBezTo>
                    <a:pt x="851" y="1222"/>
                    <a:pt x="748" y="1232"/>
                    <a:pt x="643" y="1232"/>
                  </a:cubicBezTo>
                  <a:cubicBezTo>
                    <a:pt x="598" y="1232"/>
                    <a:pt x="552" y="1230"/>
                    <a:pt x="508" y="1230"/>
                  </a:cubicBezTo>
                  <a:cubicBezTo>
                    <a:pt x="411" y="1230"/>
                    <a:pt x="317" y="1239"/>
                    <a:pt x="239" y="1294"/>
                  </a:cubicBezTo>
                  <a:cubicBezTo>
                    <a:pt x="226" y="1307"/>
                    <a:pt x="202" y="1330"/>
                    <a:pt x="170" y="1330"/>
                  </a:cubicBezTo>
                  <a:cubicBezTo>
                    <a:pt x="155" y="1330"/>
                    <a:pt x="138" y="1326"/>
                    <a:pt x="120" y="1313"/>
                  </a:cubicBezTo>
                  <a:cubicBezTo>
                    <a:pt x="20" y="1373"/>
                    <a:pt x="1" y="1413"/>
                    <a:pt x="40" y="1512"/>
                  </a:cubicBezTo>
                  <a:cubicBezTo>
                    <a:pt x="180" y="1672"/>
                    <a:pt x="299" y="1751"/>
                    <a:pt x="478" y="1791"/>
                  </a:cubicBezTo>
                  <a:cubicBezTo>
                    <a:pt x="583" y="1822"/>
                    <a:pt x="684" y="1835"/>
                    <a:pt x="782" y="1835"/>
                  </a:cubicBezTo>
                  <a:cubicBezTo>
                    <a:pt x="1001" y="1835"/>
                    <a:pt x="1207" y="1768"/>
                    <a:pt x="1413" y="1672"/>
                  </a:cubicBezTo>
                  <a:cubicBezTo>
                    <a:pt x="1592" y="1592"/>
                    <a:pt x="1771" y="1512"/>
                    <a:pt x="1930" y="1492"/>
                  </a:cubicBezTo>
                  <a:cubicBezTo>
                    <a:pt x="1990" y="1492"/>
                    <a:pt x="2069" y="1473"/>
                    <a:pt x="2129" y="1453"/>
                  </a:cubicBezTo>
                  <a:cubicBezTo>
                    <a:pt x="2268" y="1393"/>
                    <a:pt x="2408" y="1373"/>
                    <a:pt x="2527" y="1313"/>
                  </a:cubicBezTo>
                  <a:cubicBezTo>
                    <a:pt x="2606" y="1294"/>
                    <a:pt x="2666" y="1274"/>
                    <a:pt x="2726" y="1254"/>
                  </a:cubicBezTo>
                  <a:cubicBezTo>
                    <a:pt x="2905" y="1194"/>
                    <a:pt x="3064" y="1174"/>
                    <a:pt x="3223" y="1115"/>
                  </a:cubicBezTo>
                  <a:cubicBezTo>
                    <a:pt x="3382" y="1095"/>
                    <a:pt x="3482" y="1015"/>
                    <a:pt x="3601" y="955"/>
                  </a:cubicBezTo>
                  <a:cubicBezTo>
                    <a:pt x="3720" y="896"/>
                    <a:pt x="3860" y="836"/>
                    <a:pt x="3979" y="816"/>
                  </a:cubicBezTo>
                  <a:lnTo>
                    <a:pt x="4277" y="756"/>
                  </a:lnTo>
                  <a:cubicBezTo>
                    <a:pt x="4397" y="697"/>
                    <a:pt x="4556" y="677"/>
                    <a:pt x="4675" y="657"/>
                  </a:cubicBezTo>
                  <a:lnTo>
                    <a:pt x="4974" y="577"/>
                  </a:lnTo>
                  <a:cubicBezTo>
                    <a:pt x="5153" y="518"/>
                    <a:pt x="5312" y="498"/>
                    <a:pt x="5491" y="418"/>
                  </a:cubicBezTo>
                  <a:cubicBezTo>
                    <a:pt x="5551" y="398"/>
                    <a:pt x="5590" y="359"/>
                    <a:pt x="5650" y="279"/>
                  </a:cubicBezTo>
                  <a:cubicBezTo>
                    <a:pt x="5511" y="80"/>
                    <a:pt x="5292" y="120"/>
                    <a:pt x="5093" y="100"/>
                  </a:cubicBezTo>
                  <a:cubicBezTo>
                    <a:pt x="5013" y="20"/>
                    <a:pt x="4914" y="20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32839;p60"/>
            <p:cNvSpPr/>
            <p:nvPr/>
          </p:nvSpPr>
          <p:spPr>
            <a:xfrm>
              <a:off x="1318175" y="1205075"/>
              <a:ext cx="94025" cy="35150"/>
            </a:xfrm>
            <a:custGeom>
              <a:avLst/>
              <a:gdLst/>
              <a:ahLst/>
              <a:cxnLst/>
              <a:rect l="l" t="t" r="r" b="b"/>
              <a:pathLst>
                <a:path w="3761" h="1406" extrusionOk="0">
                  <a:moveTo>
                    <a:pt x="3297" y="1"/>
                  </a:moveTo>
                  <a:cubicBezTo>
                    <a:pt x="3205" y="1"/>
                    <a:pt x="3119" y="20"/>
                    <a:pt x="3044" y="73"/>
                  </a:cubicBezTo>
                  <a:cubicBezTo>
                    <a:pt x="2945" y="173"/>
                    <a:pt x="2786" y="133"/>
                    <a:pt x="2686" y="212"/>
                  </a:cubicBezTo>
                  <a:lnTo>
                    <a:pt x="2348" y="212"/>
                  </a:lnTo>
                  <a:cubicBezTo>
                    <a:pt x="2348" y="212"/>
                    <a:pt x="2348" y="192"/>
                    <a:pt x="2288" y="192"/>
                  </a:cubicBezTo>
                  <a:cubicBezTo>
                    <a:pt x="2268" y="192"/>
                    <a:pt x="2229" y="212"/>
                    <a:pt x="2189" y="232"/>
                  </a:cubicBezTo>
                  <a:cubicBezTo>
                    <a:pt x="1791" y="371"/>
                    <a:pt x="1393" y="411"/>
                    <a:pt x="995" y="570"/>
                  </a:cubicBezTo>
                  <a:cubicBezTo>
                    <a:pt x="896" y="590"/>
                    <a:pt x="796" y="590"/>
                    <a:pt x="697" y="610"/>
                  </a:cubicBezTo>
                  <a:cubicBezTo>
                    <a:pt x="578" y="670"/>
                    <a:pt x="438" y="670"/>
                    <a:pt x="299" y="729"/>
                  </a:cubicBezTo>
                  <a:cubicBezTo>
                    <a:pt x="259" y="769"/>
                    <a:pt x="180" y="769"/>
                    <a:pt x="140" y="769"/>
                  </a:cubicBezTo>
                  <a:cubicBezTo>
                    <a:pt x="60" y="809"/>
                    <a:pt x="40" y="869"/>
                    <a:pt x="40" y="928"/>
                  </a:cubicBezTo>
                  <a:cubicBezTo>
                    <a:pt x="80" y="1088"/>
                    <a:pt x="1" y="1227"/>
                    <a:pt x="140" y="1366"/>
                  </a:cubicBezTo>
                  <a:cubicBezTo>
                    <a:pt x="200" y="1386"/>
                    <a:pt x="279" y="1406"/>
                    <a:pt x="359" y="1406"/>
                  </a:cubicBezTo>
                  <a:cubicBezTo>
                    <a:pt x="1154" y="1267"/>
                    <a:pt x="1930" y="1028"/>
                    <a:pt x="2726" y="889"/>
                  </a:cubicBezTo>
                  <a:cubicBezTo>
                    <a:pt x="3084" y="809"/>
                    <a:pt x="3581" y="789"/>
                    <a:pt x="3760" y="272"/>
                  </a:cubicBezTo>
                  <a:lnTo>
                    <a:pt x="3542" y="33"/>
                  </a:lnTo>
                  <a:cubicBezTo>
                    <a:pt x="3459" y="15"/>
                    <a:pt x="3376" y="1"/>
                    <a:pt x="3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32840;p60"/>
            <p:cNvSpPr/>
            <p:nvPr/>
          </p:nvSpPr>
          <p:spPr>
            <a:xfrm>
              <a:off x="2538600" y="2142175"/>
              <a:ext cx="59200" cy="28575"/>
            </a:xfrm>
            <a:custGeom>
              <a:avLst/>
              <a:gdLst/>
              <a:ahLst/>
              <a:cxnLst/>
              <a:rect l="l" t="t" r="r" b="b"/>
              <a:pathLst>
                <a:path w="2368" h="1143" extrusionOk="0">
                  <a:moveTo>
                    <a:pt x="1898" y="0"/>
                  </a:moveTo>
                  <a:cubicBezTo>
                    <a:pt x="1868" y="0"/>
                    <a:pt x="1839" y="3"/>
                    <a:pt x="1811" y="7"/>
                  </a:cubicBezTo>
                  <a:cubicBezTo>
                    <a:pt x="1592" y="27"/>
                    <a:pt x="1393" y="47"/>
                    <a:pt x="1174" y="87"/>
                  </a:cubicBezTo>
                  <a:cubicBezTo>
                    <a:pt x="697" y="206"/>
                    <a:pt x="140" y="186"/>
                    <a:pt x="0" y="823"/>
                  </a:cubicBezTo>
                  <a:cubicBezTo>
                    <a:pt x="62" y="1054"/>
                    <a:pt x="207" y="1142"/>
                    <a:pt x="381" y="1142"/>
                  </a:cubicBezTo>
                  <a:cubicBezTo>
                    <a:pt x="431" y="1142"/>
                    <a:pt x="484" y="1135"/>
                    <a:pt x="537" y="1121"/>
                  </a:cubicBezTo>
                  <a:cubicBezTo>
                    <a:pt x="677" y="1101"/>
                    <a:pt x="816" y="1101"/>
                    <a:pt x="935" y="1022"/>
                  </a:cubicBezTo>
                  <a:cubicBezTo>
                    <a:pt x="963" y="994"/>
                    <a:pt x="992" y="966"/>
                    <a:pt x="1027" y="966"/>
                  </a:cubicBezTo>
                  <a:cubicBezTo>
                    <a:pt x="1041" y="966"/>
                    <a:pt x="1057" y="970"/>
                    <a:pt x="1075" y="982"/>
                  </a:cubicBezTo>
                  <a:cubicBezTo>
                    <a:pt x="1194" y="902"/>
                    <a:pt x="1353" y="922"/>
                    <a:pt x="1472" y="823"/>
                  </a:cubicBezTo>
                  <a:cubicBezTo>
                    <a:pt x="1494" y="790"/>
                    <a:pt x="1522" y="775"/>
                    <a:pt x="1550" y="775"/>
                  </a:cubicBezTo>
                  <a:cubicBezTo>
                    <a:pt x="1572" y="775"/>
                    <a:pt x="1594" y="785"/>
                    <a:pt x="1612" y="803"/>
                  </a:cubicBezTo>
                  <a:cubicBezTo>
                    <a:pt x="1711" y="743"/>
                    <a:pt x="1850" y="704"/>
                    <a:pt x="1970" y="644"/>
                  </a:cubicBezTo>
                  <a:cubicBezTo>
                    <a:pt x="2208" y="524"/>
                    <a:pt x="2368" y="385"/>
                    <a:pt x="2189" y="87"/>
                  </a:cubicBezTo>
                  <a:cubicBezTo>
                    <a:pt x="2097" y="26"/>
                    <a:pt x="1995" y="0"/>
                    <a:pt x="1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32841;p60"/>
            <p:cNvSpPr/>
            <p:nvPr/>
          </p:nvSpPr>
          <p:spPr>
            <a:xfrm>
              <a:off x="1126700" y="1947850"/>
              <a:ext cx="37625" cy="65825"/>
            </a:xfrm>
            <a:custGeom>
              <a:avLst/>
              <a:gdLst/>
              <a:ahLst/>
              <a:cxnLst/>
              <a:rect l="l" t="t" r="r" b="b"/>
              <a:pathLst>
                <a:path w="1505" h="2633" extrusionOk="0">
                  <a:moveTo>
                    <a:pt x="236" y="1"/>
                  </a:moveTo>
                  <a:cubicBezTo>
                    <a:pt x="161" y="1"/>
                    <a:pt x="95" y="46"/>
                    <a:pt x="41" y="181"/>
                  </a:cubicBezTo>
                  <a:cubicBezTo>
                    <a:pt x="41" y="281"/>
                    <a:pt x="1" y="420"/>
                    <a:pt x="81" y="539"/>
                  </a:cubicBezTo>
                  <a:cubicBezTo>
                    <a:pt x="140" y="579"/>
                    <a:pt x="140" y="639"/>
                    <a:pt x="140" y="679"/>
                  </a:cubicBezTo>
                  <a:cubicBezTo>
                    <a:pt x="200" y="818"/>
                    <a:pt x="200" y="957"/>
                    <a:pt x="279" y="1076"/>
                  </a:cubicBezTo>
                  <a:lnTo>
                    <a:pt x="279" y="1116"/>
                  </a:lnTo>
                  <a:cubicBezTo>
                    <a:pt x="399" y="1196"/>
                    <a:pt x="359" y="1355"/>
                    <a:pt x="478" y="1434"/>
                  </a:cubicBezTo>
                  <a:cubicBezTo>
                    <a:pt x="558" y="1554"/>
                    <a:pt x="538" y="1713"/>
                    <a:pt x="657" y="1812"/>
                  </a:cubicBezTo>
                  <a:cubicBezTo>
                    <a:pt x="737" y="1852"/>
                    <a:pt x="777" y="1932"/>
                    <a:pt x="856" y="1991"/>
                  </a:cubicBezTo>
                  <a:cubicBezTo>
                    <a:pt x="876" y="2051"/>
                    <a:pt x="936" y="2111"/>
                    <a:pt x="976" y="2111"/>
                  </a:cubicBezTo>
                  <a:lnTo>
                    <a:pt x="996" y="2131"/>
                  </a:lnTo>
                  <a:cubicBezTo>
                    <a:pt x="1055" y="2210"/>
                    <a:pt x="1115" y="2250"/>
                    <a:pt x="1115" y="2350"/>
                  </a:cubicBezTo>
                  <a:cubicBezTo>
                    <a:pt x="1155" y="2449"/>
                    <a:pt x="1175" y="2529"/>
                    <a:pt x="1195" y="2628"/>
                  </a:cubicBezTo>
                  <a:cubicBezTo>
                    <a:pt x="1218" y="2631"/>
                    <a:pt x="1240" y="2632"/>
                    <a:pt x="1260" y="2632"/>
                  </a:cubicBezTo>
                  <a:cubicBezTo>
                    <a:pt x="1504" y="2632"/>
                    <a:pt x="1456" y="2416"/>
                    <a:pt x="1493" y="2250"/>
                  </a:cubicBezTo>
                  <a:cubicBezTo>
                    <a:pt x="1493" y="2171"/>
                    <a:pt x="1493" y="2111"/>
                    <a:pt x="1473" y="2031"/>
                  </a:cubicBezTo>
                  <a:cubicBezTo>
                    <a:pt x="1453" y="1932"/>
                    <a:pt x="1393" y="1832"/>
                    <a:pt x="1354" y="1733"/>
                  </a:cubicBezTo>
                  <a:cubicBezTo>
                    <a:pt x="1314" y="1653"/>
                    <a:pt x="1274" y="1614"/>
                    <a:pt x="1254" y="1534"/>
                  </a:cubicBezTo>
                  <a:lnTo>
                    <a:pt x="1095" y="1236"/>
                  </a:lnTo>
                  <a:cubicBezTo>
                    <a:pt x="896" y="858"/>
                    <a:pt x="856" y="420"/>
                    <a:pt x="538" y="122"/>
                  </a:cubicBezTo>
                  <a:cubicBezTo>
                    <a:pt x="429" y="67"/>
                    <a:pt x="326" y="1"/>
                    <a:pt x="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32842;p60"/>
            <p:cNvSpPr/>
            <p:nvPr/>
          </p:nvSpPr>
          <p:spPr>
            <a:xfrm>
              <a:off x="1280375" y="1364050"/>
              <a:ext cx="52250" cy="23650"/>
            </a:xfrm>
            <a:custGeom>
              <a:avLst/>
              <a:gdLst/>
              <a:ahLst/>
              <a:cxnLst/>
              <a:rect l="l" t="t" r="r" b="b"/>
              <a:pathLst>
                <a:path w="2090" h="946" extrusionOk="0">
                  <a:moveTo>
                    <a:pt x="1095" y="0"/>
                  </a:moveTo>
                  <a:cubicBezTo>
                    <a:pt x="976" y="0"/>
                    <a:pt x="876" y="60"/>
                    <a:pt x="777" y="139"/>
                  </a:cubicBezTo>
                  <a:cubicBezTo>
                    <a:pt x="684" y="170"/>
                    <a:pt x="579" y="238"/>
                    <a:pt x="471" y="238"/>
                  </a:cubicBezTo>
                  <a:cubicBezTo>
                    <a:pt x="440" y="238"/>
                    <a:pt x="410" y="232"/>
                    <a:pt x="379" y="219"/>
                  </a:cubicBezTo>
                  <a:cubicBezTo>
                    <a:pt x="336" y="207"/>
                    <a:pt x="298" y="201"/>
                    <a:pt x="266" y="201"/>
                  </a:cubicBezTo>
                  <a:cubicBezTo>
                    <a:pt x="88" y="201"/>
                    <a:pt x="54" y="369"/>
                    <a:pt x="21" y="537"/>
                  </a:cubicBezTo>
                  <a:lnTo>
                    <a:pt x="1" y="617"/>
                  </a:lnTo>
                  <a:lnTo>
                    <a:pt x="60" y="676"/>
                  </a:lnTo>
                  <a:cubicBezTo>
                    <a:pt x="200" y="836"/>
                    <a:pt x="438" y="716"/>
                    <a:pt x="617" y="836"/>
                  </a:cubicBezTo>
                  <a:lnTo>
                    <a:pt x="677" y="836"/>
                  </a:lnTo>
                  <a:cubicBezTo>
                    <a:pt x="755" y="813"/>
                    <a:pt x="839" y="785"/>
                    <a:pt x="919" y="785"/>
                  </a:cubicBezTo>
                  <a:cubicBezTo>
                    <a:pt x="982" y="785"/>
                    <a:pt x="1042" y="803"/>
                    <a:pt x="1095" y="856"/>
                  </a:cubicBezTo>
                  <a:cubicBezTo>
                    <a:pt x="1150" y="924"/>
                    <a:pt x="1214" y="945"/>
                    <a:pt x="1288" y="945"/>
                  </a:cubicBezTo>
                  <a:cubicBezTo>
                    <a:pt x="1321" y="945"/>
                    <a:pt x="1356" y="941"/>
                    <a:pt x="1393" y="935"/>
                  </a:cubicBezTo>
                  <a:cubicBezTo>
                    <a:pt x="1552" y="696"/>
                    <a:pt x="2090" y="796"/>
                    <a:pt x="1970" y="299"/>
                  </a:cubicBezTo>
                  <a:cubicBezTo>
                    <a:pt x="1811" y="179"/>
                    <a:pt x="1612" y="100"/>
                    <a:pt x="1453" y="40"/>
                  </a:cubicBezTo>
                  <a:cubicBezTo>
                    <a:pt x="1354" y="0"/>
                    <a:pt x="1214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32843;p60"/>
            <p:cNvSpPr/>
            <p:nvPr/>
          </p:nvSpPr>
          <p:spPr>
            <a:xfrm>
              <a:off x="1098375" y="1683875"/>
              <a:ext cx="20900" cy="79050"/>
            </a:xfrm>
            <a:custGeom>
              <a:avLst/>
              <a:gdLst/>
              <a:ahLst/>
              <a:cxnLst/>
              <a:rect l="l" t="t" r="r" b="b"/>
              <a:pathLst>
                <a:path w="836" h="3162" extrusionOk="0">
                  <a:moveTo>
                    <a:pt x="350" y="0"/>
                  </a:moveTo>
                  <a:cubicBezTo>
                    <a:pt x="307" y="0"/>
                    <a:pt x="270" y="25"/>
                    <a:pt x="239" y="78"/>
                  </a:cubicBezTo>
                  <a:lnTo>
                    <a:pt x="239" y="157"/>
                  </a:lnTo>
                  <a:lnTo>
                    <a:pt x="219" y="217"/>
                  </a:lnTo>
                  <a:cubicBezTo>
                    <a:pt x="0" y="774"/>
                    <a:pt x="279" y="1371"/>
                    <a:pt x="40" y="1948"/>
                  </a:cubicBezTo>
                  <a:lnTo>
                    <a:pt x="40" y="3161"/>
                  </a:lnTo>
                  <a:cubicBezTo>
                    <a:pt x="239" y="3042"/>
                    <a:pt x="139" y="2743"/>
                    <a:pt x="398" y="2644"/>
                  </a:cubicBezTo>
                  <a:cubicBezTo>
                    <a:pt x="836" y="2226"/>
                    <a:pt x="816" y="1709"/>
                    <a:pt x="736" y="1152"/>
                  </a:cubicBezTo>
                  <a:cubicBezTo>
                    <a:pt x="597" y="774"/>
                    <a:pt x="696" y="376"/>
                    <a:pt x="477" y="58"/>
                  </a:cubicBezTo>
                  <a:cubicBezTo>
                    <a:pt x="431" y="20"/>
                    <a:pt x="388" y="0"/>
                    <a:pt x="3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32844;p60"/>
            <p:cNvSpPr/>
            <p:nvPr/>
          </p:nvSpPr>
          <p:spPr>
            <a:xfrm>
              <a:off x="2125825" y="2131025"/>
              <a:ext cx="51750" cy="26750"/>
            </a:xfrm>
            <a:custGeom>
              <a:avLst/>
              <a:gdLst/>
              <a:ahLst/>
              <a:cxnLst/>
              <a:rect l="l" t="t" r="r" b="b"/>
              <a:pathLst>
                <a:path w="2070" h="1070" extrusionOk="0">
                  <a:moveTo>
                    <a:pt x="637" y="1"/>
                  </a:moveTo>
                  <a:cubicBezTo>
                    <a:pt x="582" y="1"/>
                    <a:pt x="528" y="6"/>
                    <a:pt x="478" y="16"/>
                  </a:cubicBezTo>
                  <a:cubicBezTo>
                    <a:pt x="398" y="16"/>
                    <a:pt x="319" y="55"/>
                    <a:pt x="279" y="95"/>
                  </a:cubicBezTo>
                  <a:cubicBezTo>
                    <a:pt x="279" y="135"/>
                    <a:pt x="239" y="155"/>
                    <a:pt x="219" y="175"/>
                  </a:cubicBezTo>
                  <a:cubicBezTo>
                    <a:pt x="199" y="254"/>
                    <a:pt x="219" y="334"/>
                    <a:pt x="239" y="374"/>
                  </a:cubicBezTo>
                  <a:cubicBezTo>
                    <a:pt x="279" y="433"/>
                    <a:pt x="299" y="493"/>
                    <a:pt x="279" y="553"/>
                  </a:cubicBezTo>
                  <a:cubicBezTo>
                    <a:pt x="219" y="593"/>
                    <a:pt x="179" y="632"/>
                    <a:pt x="120" y="672"/>
                  </a:cubicBezTo>
                  <a:lnTo>
                    <a:pt x="100" y="712"/>
                  </a:lnTo>
                  <a:cubicBezTo>
                    <a:pt x="0" y="791"/>
                    <a:pt x="20" y="851"/>
                    <a:pt x="120" y="871"/>
                  </a:cubicBezTo>
                  <a:lnTo>
                    <a:pt x="100" y="871"/>
                  </a:lnTo>
                  <a:cubicBezTo>
                    <a:pt x="241" y="975"/>
                    <a:pt x="397" y="999"/>
                    <a:pt x="556" y="999"/>
                  </a:cubicBezTo>
                  <a:cubicBezTo>
                    <a:pt x="687" y="999"/>
                    <a:pt x="821" y="983"/>
                    <a:pt x="953" y="983"/>
                  </a:cubicBezTo>
                  <a:cubicBezTo>
                    <a:pt x="1091" y="983"/>
                    <a:pt x="1226" y="1000"/>
                    <a:pt x="1353" y="1070"/>
                  </a:cubicBezTo>
                  <a:cubicBezTo>
                    <a:pt x="1363" y="1060"/>
                    <a:pt x="1373" y="1055"/>
                    <a:pt x="1388" y="1055"/>
                  </a:cubicBezTo>
                  <a:cubicBezTo>
                    <a:pt x="1403" y="1055"/>
                    <a:pt x="1423" y="1060"/>
                    <a:pt x="1453" y="1070"/>
                  </a:cubicBezTo>
                  <a:cubicBezTo>
                    <a:pt x="1572" y="990"/>
                    <a:pt x="1711" y="1050"/>
                    <a:pt x="1850" y="951"/>
                  </a:cubicBezTo>
                  <a:cubicBezTo>
                    <a:pt x="1890" y="811"/>
                    <a:pt x="1910" y="692"/>
                    <a:pt x="2010" y="593"/>
                  </a:cubicBezTo>
                  <a:cubicBezTo>
                    <a:pt x="2069" y="513"/>
                    <a:pt x="2069" y="473"/>
                    <a:pt x="2069" y="394"/>
                  </a:cubicBezTo>
                  <a:cubicBezTo>
                    <a:pt x="2010" y="314"/>
                    <a:pt x="1970" y="274"/>
                    <a:pt x="1910" y="254"/>
                  </a:cubicBezTo>
                  <a:cubicBezTo>
                    <a:pt x="1811" y="195"/>
                    <a:pt x="1711" y="175"/>
                    <a:pt x="1612" y="175"/>
                  </a:cubicBezTo>
                  <a:cubicBezTo>
                    <a:pt x="1393" y="175"/>
                    <a:pt x="1194" y="155"/>
                    <a:pt x="995" y="75"/>
                  </a:cubicBezTo>
                  <a:cubicBezTo>
                    <a:pt x="955" y="55"/>
                    <a:pt x="876" y="16"/>
                    <a:pt x="796" y="16"/>
                  </a:cubicBezTo>
                  <a:cubicBezTo>
                    <a:pt x="746" y="6"/>
                    <a:pt x="692" y="1"/>
                    <a:pt x="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32845;p60"/>
            <p:cNvSpPr/>
            <p:nvPr/>
          </p:nvSpPr>
          <p:spPr>
            <a:xfrm>
              <a:off x="1557875" y="888175"/>
              <a:ext cx="29875" cy="54650"/>
            </a:xfrm>
            <a:custGeom>
              <a:avLst/>
              <a:gdLst/>
              <a:ahLst/>
              <a:cxnLst/>
              <a:rect l="l" t="t" r="r" b="b"/>
              <a:pathLst>
                <a:path w="1195" h="2186" extrusionOk="0">
                  <a:moveTo>
                    <a:pt x="468" y="0"/>
                  </a:moveTo>
                  <a:cubicBezTo>
                    <a:pt x="383" y="0"/>
                    <a:pt x="303" y="22"/>
                    <a:pt x="240" y="117"/>
                  </a:cubicBezTo>
                  <a:lnTo>
                    <a:pt x="260" y="77"/>
                  </a:lnTo>
                  <a:lnTo>
                    <a:pt x="260" y="77"/>
                  </a:lnTo>
                  <a:cubicBezTo>
                    <a:pt x="1" y="316"/>
                    <a:pt x="279" y="555"/>
                    <a:pt x="240" y="774"/>
                  </a:cubicBezTo>
                  <a:cubicBezTo>
                    <a:pt x="240" y="833"/>
                    <a:pt x="220" y="913"/>
                    <a:pt x="220" y="953"/>
                  </a:cubicBezTo>
                  <a:cubicBezTo>
                    <a:pt x="100" y="1211"/>
                    <a:pt x="160" y="1510"/>
                    <a:pt x="140" y="1768"/>
                  </a:cubicBezTo>
                  <a:cubicBezTo>
                    <a:pt x="226" y="1940"/>
                    <a:pt x="238" y="2186"/>
                    <a:pt x="470" y="2186"/>
                  </a:cubicBezTo>
                  <a:cubicBezTo>
                    <a:pt x="507" y="2186"/>
                    <a:pt x="549" y="2180"/>
                    <a:pt x="598" y="2166"/>
                  </a:cubicBezTo>
                  <a:cubicBezTo>
                    <a:pt x="817" y="1927"/>
                    <a:pt x="757" y="1609"/>
                    <a:pt x="797" y="1311"/>
                  </a:cubicBezTo>
                  <a:cubicBezTo>
                    <a:pt x="797" y="1032"/>
                    <a:pt x="896" y="774"/>
                    <a:pt x="1055" y="555"/>
                  </a:cubicBezTo>
                  <a:cubicBezTo>
                    <a:pt x="1135" y="455"/>
                    <a:pt x="1194" y="356"/>
                    <a:pt x="1115" y="237"/>
                  </a:cubicBezTo>
                  <a:cubicBezTo>
                    <a:pt x="956" y="177"/>
                    <a:pt x="836" y="77"/>
                    <a:pt x="697" y="18"/>
                  </a:cubicBezTo>
                  <a:cubicBezTo>
                    <a:pt x="622" y="18"/>
                    <a:pt x="543" y="0"/>
                    <a:pt x="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32846;p60"/>
            <p:cNvSpPr/>
            <p:nvPr/>
          </p:nvSpPr>
          <p:spPr>
            <a:xfrm>
              <a:off x="2966775" y="859275"/>
              <a:ext cx="26900" cy="56700"/>
            </a:xfrm>
            <a:custGeom>
              <a:avLst/>
              <a:gdLst/>
              <a:ahLst/>
              <a:cxnLst/>
              <a:rect l="l" t="t" r="r" b="b"/>
              <a:pathLst>
                <a:path w="1076" h="2268" extrusionOk="0">
                  <a:moveTo>
                    <a:pt x="359" y="0"/>
                  </a:moveTo>
                  <a:cubicBezTo>
                    <a:pt x="61" y="179"/>
                    <a:pt x="200" y="497"/>
                    <a:pt x="100" y="716"/>
                  </a:cubicBezTo>
                  <a:cubicBezTo>
                    <a:pt x="81" y="796"/>
                    <a:pt x="81" y="875"/>
                    <a:pt x="61" y="935"/>
                  </a:cubicBezTo>
                  <a:cubicBezTo>
                    <a:pt x="61" y="1094"/>
                    <a:pt x="1" y="1273"/>
                    <a:pt x="140" y="1393"/>
                  </a:cubicBezTo>
                  <a:lnTo>
                    <a:pt x="160" y="1432"/>
                  </a:lnTo>
                  <a:lnTo>
                    <a:pt x="160" y="1512"/>
                  </a:lnTo>
                  <a:cubicBezTo>
                    <a:pt x="200" y="1611"/>
                    <a:pt x="260" y="1671"/>
                    <a:pt x="299" y="1731"/>
                  </a:cubicBezTo>
                  <a:cubicBezTo>
                    <a:pt x="359" y="1770"/>
                    <a:pt x="359" y="1790"/>
                    <a:pt x="359" y="1830"/>
                  </a:cubicBezTo>
                  <a:cubicBezTo>
                    <a:pt x="379" y="1969"/>
                    <a:pt x="458" y="2029"/>
                    <a:pt x="538" y="2089"/>
                  </a:cubicBezTo>
                  <a:cubicBezTo>
                    <a:pt x="578" y="2168"/>
                    <a:pt x="638" y="2208"/>
                    <a:pt x="697" y="2268"/>
                  </a:cubicBezTo>
                  <a:lnTo>
                    <a:pt x="737" y="2228"/>
                  </a:lnTo>
                  <a:cubicBezTo>
                    <a:pt x="1075" y="2208"/>
                    <a:pt x="996" y="1989"/>
                    <a:pt x="976" y="1770"/>
                  </a:cubicBezTo>
                  <a:cubicBezTo>
                    <a:pt x="876" y="1472"/>
                    <a:pt x="936" y="1134"/>
                    <a:pt x="677" y="895"/>
                  </a:cubicBezTo>
                  <a:cubicBezTo>
                    <a:pt x="478" y="637"/>
                    <a:pt x="737" y="298"/>
                    <a:pt x="498" y="40"/>
                  </a:cubicBezTo>
                  <a:cubicBezTo>
                    <a:pt x="458" y="40"/>
                    <a:pt x="399" y="2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32847;p60"/>
            <p:cNvSpPr/>
            <p:nvPr/>
          </p:nvSpPr>
          <p:spPr>
            <a:xfrm>
              <a:off x="2643525" y="2118950"/>
              <a:ext cx="62700" cy="24175"/>
            </a:xfrm>
            <a:custGeom>
              <a:avLst/>
              <a:gdLst/>
              <a:ahLst/>
              <a:cxnLst/>
              <a:rect l="l" t="t" r="r" b="b"/>
              <a:pathLst>
                <a:path w="2508" h="967" extrusionOk="0">
                  <a:moveTo>
                    <a:pt x="450" y="0"/>
                  </a:moveTo>
                  <a:cubicBezTo>
                    <a:pt x="276" y="0"/>
                    <a:pt x="114" y="58"/>
                    <a:pt x="1" y="260"/>
                  </a:cubicBezTo>
                  <a:cubicBezTo>
                    <a:pt x="200" y="459"/>
                    <a:pt x="299" y="737"/>
                    <a:pt x="478" y="956"/>
                  </a:cubicBezTo>
                  <a:cubicBezTo>
                    <a:pt x="498" y="954"/>
                    <a:pt x="518" y="953"/>
                    <a:pt x="538" y="953"/>
                  </a:cubicBezTo>
                  <a:cubicBezTo>
                    <a:pt x="619" y="953"/>
                    <a:pt x="702" y="966"/>
                    <a:pt x="784" y="966"/>
                  </a:cubicBezTo>
                  <a:cubicBezTo>
                    <a:pt x="886" y="966"/>
                    <a:pt x="985" y="946"/>
                    <a:pt x="1075" y="857"/>
                  </a:cubicBezTo>
                  <a:cubicBezTo>
                    <a:pt x="1214" y="717"/>
                    <a:pt x="1453" y="837"/>
                    <a:pt x="1592" y="717"/>
                  </a:cubicBezTo>
                  <a:cubicBezTo>
                    <a:pt x="1636" y="688"/>
                    <a:pt x="1669" y="670"/>
                    <a:pt x="1707" y="670"/>
                  </a:cubicBezTo>
                  <a:cubicBezTo>
                    <a:pt x="1721" y="670"/>
                    <a:pt x="1735" y="672"/>
                    <a:pt x="1751" y="678"/>
                  </a:cubicBezTo>
                  <a:cubicBezTo>
                    <a:pt x="1848" y="607"/>
                    <a:pt x="1961" y="603"/>
                    <a:pt x="2074" y="603"/>
                  </a:cubicBezTo>
                  <a:cubicBezTo>
                    <a:pt x="2089" y="603"/>
                    <a:pt x="2103" y="603"/>
                    <a:pt x="2117" y="603"/>
                  </a:cubicBezTo>
                  <a:cubicBezTo>
                    <a:pt x="2244" y="603"/>
                    <a:pt x="2368" y="598"/>
                    <a:pt x="2467" y="499"/>
                  </a:cubicBezTo>
                  <a:lnTo>
                    <a:pt x="2447" y="499"/>
                  </a:lnTo>
                  <a:cubicBezTo>
                    <a:pt x="2467" y="459"/>
                    <a:pt x="2487" y="439"/>
                    <a:pt x="2507" y="419"/>
                  </a:cubicBezTo>
                  <a:cubicBezTo>
                    <a:pt x="2487" y="379"/>
                    <a:pt x="2487" y="339"/>
                    <a:pt x="2467" y="320"/>
                  </a:cubicBezTo>
                  <a:cubicBezTo>
                    <a:pt x="2447" y="280"/>
                    <a:pt x="2388" y="260"/>
                    <a:pt x="2368" y="240"/>
                  </a:cubicBezTo>
                  <a:cubicBezTo>
                    <a:pt x="2288" y="220"/>
                    <a:pt x="2209" y="180"/>
                    <a:pt x="2149" y="180"/>
                  </a:cubicBezTo>
                  <a:lnTo>
                    <a:pt x="1890" y="180"/>
                  </a:lnTo>
                  <a:cubicBezTo>
                    <a:pt x="1831" y="180"/>
                    <a:pt x="1751" y="180"/>
                    <a:pt x="1672" y="220"/>
                  </a:cubicBezTo>
                  <a:cubicBezTo>
                    <a:pt x="1585" y="256"/>
                    <a:pt x="1503" y="270"/>
                    <a:pt x="1423" y="270"/>
                  </a:cubicBezTo>
                  <a:cubicBezTo>
                    <a:pt x="1190" y="270"/>
                    <a:pt x="979" y="145"/>
                    <a:pt x="757" y="41"/>
                  </a:cubicBezTo>
                  <a:cubicBezTo>
                    <a:pt x="655" y="19"/>
                    <a:pt x="550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32848;p60"/>
            <p:cNvSpPr/>
            <p:nvPr/>
          </p:nvSpPr>
          <p:spPr>
            <a:xfrm>
              <a:off x="1115775" y="1918050"/>
              <a:ext cx="27875" cy="37325"/>
            </a:xfrm>
            <a:custGeom>
              <a:avLst/>
              <a:gdLst/>
              <a:ahLst/>
              <a:cxnLst/>
              <a:rect l="l" t="t" r="r" b="b"/>
              <a:pathLst>
                <a:path w="1115" h="1493" extrusionOk="0">
                  <a:moveTo>
                    <a:pt x="284" y="1"/>
                  </a:moveTo>
                  <a:cubicBezTo>
                    <a:pt x="117" y="1"/>
                    <a:pt x="104" y="199"/>
                    <a:pt x="40" y="359"/>
                  </a:cubicBezTo>
                  <a:cubicBezTo>
                    <a:pt x="40" y="438"/>
                    <a:pt x="20" y="498"/>
                    <a:pt x="20" y="558"/>
                  </a:cubicBezTo>
                  <a:lnTo>
                    <a:pt x="20" y="597"/>
                  </a:lnTo>
                  <a:lnTo>
                    <a:pt x="0" y="637"/>
                  </a:lnTo>
                  <a:cubicBezTo>
                    <a:pt x="20" y="717"/>
                    <a:pt x="80" y="776"/>
                    <a:pt x="120" y="856"/>
                  </a:cubicBezTo>
                  <a:cubicBezTo>
                    <a:pt x="179" y="916"/>
                    <a:pt x="179" y="995"/>
                    <a:pt x="179" y="1035"/>
                  </a:cubicBezTo>
                  <a:cubicBezTo>
                    <a:pt x="279" y="1154"/>
                    <a:pt x="219" y="1314"/>
                    <a:pt x="338" y="1413"/>
                  </a:cubicBezTo>
                  <a:lnTo>
                    <a:pt x="398" y="1493"/>
                  </a:lnTo>
                  <a:lnTo>
                    <a:pt x="478" y="1493"/>
                  </a:lnTo>
                  <a:cubicBezTo>
                    <a:pt x="521" y="1389"/>
                    <a:pt x="572" y="1356"/>
                    <a:pt x="625" y="1356"/>
                  </a:cubicBezTo>
                  <a:cubicBezTo>
                    <a:pt x="695" y="1356"/>
                    <a:pt x="768" y="1410"/>
                    <a:pt x="836" y="1433"/>
                  </a:cubicBezTo>
                  <a:cubicBezTo>
                    <a:pt x="1114" y="856"/>
                    <a:pt x="816" y="438"/>
                    <a:pt x="438" y="40"/>
                  </a:cubicBezTo>
                  <a:cubicBezTo>
                    <a:pt x="375" y="13"/>
                    <a:pt x="325" y="1"/>
                    <a:pt x="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32849;p60"/>
            <p:cNvSpPr/>
            <p:nvPr/>
          </p:nvSpPr>
          <p:spPr>
            <a:xfrm>
              <a:off x="1283875" y="1226150"/>
              <a:ext cx="36325" cy="22050"/>
            </a:xfrm>
            <a:custGeom>
              <a:avLst/>
              <a:gdLst/>
              <a:ahLst/>
              <a:cxnLst/>
              <a:rect l="l" t="t" r="r" b="b"/>
              <a:pathLst>
                <a:path w="1453" h="882" extrusionOk="0">
                  <a:moveTo>
                    <a:pt x="1194" y="1"/>
                  </a:moveTo>
                  <a:cubicBezTo>
                    <a:pt x="1164" y="1"/>
                    <a:pt x="1134" y="16"/>
                    <a:pt x="1114" y="46"/>
                  </a:cubicBezTo>
                  <a:cubicBezTo>
                    <a:pt x="1074" y="85"/>
                    <a:pt x="1015" y="85"/>
                    <a:pt x="955" y="85"/>
                  </a:cubicBezTo>
                  <a:cubicBezTo>
                    <a:pt x="637" y="145"/>
                    <a:pt x="318" y="185"/>
                    <a:pt x="80" y="463"/>
                  </a:cubicBezTo>
                  <a:lnTo>
                    <a:pt x="119" y="463"/>
                  </a:lnTo>
                  <a:cubicBezTo>
                    <a:pt x="40" y="523"/>
                    <a:pt x="0" y="583"/>
                    <a:pt x="60" y="662"/>
                  </a:cubicBezTo>
                  <a:cubicBezTo>
                    <a:pt x="159" y="782"/>
                    <a:pt x="298" y="861"/>
                    <a:pt x="477" y="881"/>
                  </a:cubicBezTo>
                  <a:cubicBezTo>
                    <a:pt x="875" y="881"/>
                    <a:pt x="1214" y="762"/>
                    <a:pt x="1452" y="443"/>
                  </a:cubicBezTo>
                  <a:lnTo>
                    <a:pt x="1452" y="284"/>
                  </a:lnTo>
                  <a:cubicBezTo>
                    <a:pt x="1452" y="185"/>
                    <a:pt x="1373" y="145"/>
                    <a:pt x="1273" y="46"/>
                  </a:cubicBezTo>
                  <a:cubicBezTo>
                    <a:pt x="1253" y="16"/>
                    <a:pt x="1223" y="1"/>
                    <a:pt x="1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32850;p60"/>
            <p:cNvSpPr/>
            <p:nvPr/>
          </p:nvSpPr>
          <p:spPr>
            <a:xfrm>
              <a:off x="2896675" y="848675"/>
              <a:ext cx="30350" cy="12800"/>
            </a:xfrm>
            <a:custGeom>
              <a:avLst/>
              <a:gdLst/>
              <a:ahLst/>
              <a:cxnLst/>
              <a:rect l="l" t="t" r="r" b="b"/>
              <a:pathLst>
                <a:path w="1214" h="512" extrusionOk="0">
                  <a:moveTo>
                    <a:pt x="1102" y="1"/>
                  </a:moveTo>
                  <a:cubicBezTo>
                    <a:pt x="1093" y="1"/>
                    <a:pt x="1084" y="2"/>
                    <a:pt x="1074" y="6"/>
                  </a:cubicBezTo>
                  <a:cubicBezTo>
                    <a:pt x="716" y="126"/>
                    <a:pt x="318" y="6"/>
                    <a:pt x="0" y="245"/>
                  </a:cubicBezTo>
                  <a:cubicBezTo>
                    <a:pt x="60" y="404"/>
                    <a:pt x="179" y="444"/>
                    <a:pt x="318" y="504"/>
                  </a:cubicBezTo>
                  <a:cubicBezTo>
                    <a:pt x="338" y="509"/>
                    <a:pt x="358" y="511"/>
                    <a:pt x="377" y="511"/>
                  </a:cubicBezTo>
                  <a:cubicBezTo>
                    <a:pt x="435" y="511"/>
                    <a:pt x="487" y="489"/>
                    <a:pt x="517" y="444"/>
                  </a:cubicBezTo>
                  <a:lnTo>
                    <a:pt x="1054" y="444"/>
                  </a:lnTo>
                  <a:cubicBezTo>
                    <a:pt x="1094" y="364"/>
                    <a:pt x="1154" y="325"/>
                    <a:pt x="1214" y="265"/>
                  </a:cubicBezTo>
                  <a:cubicBezTo>
                    <a:pt x="1214" y="157"/>
                    <a:pt x="1181" y="1"/>
                    <a:pt x="1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32851;p60"/>
            <p:cNvSpPr/>
            <p:nvPr/>
          </p:nvSpPr>
          <p:spPr>
            <a:xfrm>
              <a:off x="1375375" y="2045400"/>
              <a:ext cx="45775" cy="17400"/>
            </a:xfrm>
            <a:custGeom>
              <a:avLst/>
              <a:gdLst/>
              <a:ahLst/>
              <a:cxnLst/>
              <a:rect l="l" t="t" r="r" b="b"/>
              <a:pathLst>
                <a:path w="1831" h="696" extrusionOk="0">
                  <a:moveTo>
                    <a:pt x="1391" y="0"/>
                  </a:moveTo>
                  <a:cubicBezTo>
                    <a:pt x="1277" y="0"/>
                    <a:pt x="1155" y="24"/>
                    <a:pt x="1035" y="39"/>
                  </a:cubicBezTo>
                  <a:cubicBezTo>
                    <a:pt x="756" y="238"/>
                    <a:pt x="378" y="298"/>
                    <a:pt x="80" y="457"/>
                  </a:cubicBezTo>
                  <a:cubicBezTo>
                    <a:pt x="0" y="536"/>
                    <a:pt x="0" y="616"/>
                    <a:pt x="100" y="656"/>
                  </a:cubicBezTo>
                  <a:cubicBezTo>
                    <a:pt x="166" y="639"/>
                    <a:pt x="235" y="630"/>
                    <a:pt x="304" y="630"/>
                  </a:cubicBezTo>
                  <a:cubicBezTo>
                    <a:pt x="400" y="630"/>
                    <a:pt x="496" y="649"/>
                    <a:pt x="577" y="695"/>
                  </a:cubicBezTo>
                  <a:lnTo>
                    <a:pt x="1273" y="695"/>
                  </a:lnTo>
                  <a:cubicBezTo>
                    <a:pt x="1187" y="523"/>
                    <a:pt x="1176" y="365"/>
                    <a:pt x="1382" y="365"/>
                  </a:cubicBezTo>
                  <a:cubicBezTo>
                    <a:pt x="1413" y="365"/>
                    <a:pt x="1450" y="369"/>
                    <a:pt x="1492" y="377"/>
                  </a:cubicBezTo>
                  <a:cubicBezTo>
                    <a:pt x="1592" y="377"/>
                    <a:pt x="1731" y="337"/>
                    <a:pt x="1830" y="337"/>
                  </a:cubicBezTo>
                  <a:cubicBezTo>
                    <a:pt x="1744" y="65"/>
                    <a:pt x="1580" y="0"/>
                    <a:pt x="1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32852;p60"/>
            <p:cNvSpPr/>
            <p:nvPr/>
          </p:nvSpPr>
          <p:spPr>
            <a:xfrm>
              <a:off x="1422625" y="1048750"/>
              <a:ext cx="19900" cy="32350"/>
            </a:xfrm>
            <a:custGeom>
              <a:avLst/>
              <a:gdLst/>
              <a:ahLst/>
              <a:cxnLst/>
              <a:rect l="l" t="t" r="r" b="b"/>
              <a:pathLst>
                <a:path w="796" h="1294" extrusionOk="0">
                  <a:moveTo>
                    <a:pt x="215" y="1"/>
                  </a:moveTo>
                  <a:cubicBezTo>
                    <a:pt x="161" y="1"/>
                    <a:pt x="120" y="32"/>
                    <a:pt x="80" y="100"/>
                  </a:cubicBezTo>
                  <a:cubicBezTo>
                    <a:pt x="100" y="279"/>
                    <a:pt x="139" y="438"/>
                    <a:pt x="40" y="597"/>
                  </a:cubicBezTo>
                  <a:lnTo>
                    <a:pt x="0" y="677"/>
                  </a:lnTo>
                  <a:lnTo>
                    <a:pt x="60" y="716"/>
                  </a:lnTo>
                  <a:cubicBezTo>
                    <a:pt x="80" y="915"/>
                    <a:pt x="40" y="1174"/>
                    <a:pt x="259" y="1293"/>
                  </a:cubicBezTo>
                  <a:cubicBezTo>
                    <a:pt x="796" y="1154"/>
                    <a:pt x="577" y="716"/>
                    <a:pt x="557" y="338"/>
                  </a:cubicBezTo>
                  <a:cubicBezTo>
                    <a:pt x="497" y="219"/>
                    <a:pt x="438" y="100"/>
                    <a:pt x="298" y="20"/>
                  </a:cubicBezTo>
                  <a:cubicBezTo>
                    <a:pt x="267" y="7"/>
                    <a:pt x="240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32853;p60"/>
            <p:cNvSpPr/>
            <p:nvPr/>
          </p:nvSpPr>
          <p:spPr>
            <a:xfrm>
              <a:off x="2428700" y="2182600"/>
              <a:ext cx="39800" cy="17475"/>
            </a:xfrm>
            <a:custGeom>
              <a:avLst/>
              <a:gdLst/>
              <a:ahLst/>
              <a:cxnLst/>
              <a:rect l="l" t="t" r="r" b="b"/>
              <a:pathLst>
                <a:path w="1592" h="699" extrusionOk="0">
                  <a:moveTo>
                    <a:pt x="288" y="1"/>
                  </a:moveTo>
                  <a:cubicBezTo>
                    <a:pt x="211" y="1"/>
                    <a:pt x="133" y="29"/>
                    <a:pt x="60" y="121"/>
                  </a:cubicBezTo>
                  <a:cubicBezTo>
                    <a:pt x="0" y="300"/>
                    <a:pt x="0" y="479"/>
                    <a:pt x="139" y="618"/>
                  </a:cubicBezTo>
                  <a:cubicBezTo>
                    <a:pt x="236" y="661"/>
                    <a:pt x="333" y="698"/>
                    <a:pt x="429" y="698"/>
                  </a:cubicBezTo>
                  <a:cubicBezTo>
                    <a:pt x="512" y="698"/>
                    <a:pt x="594" y="672"/>
                    <a:pt x="676" y="598"/>
                  </a:cubicBezTo>
                  <a:cubicBezTo>
                    <a:pt x="935" y="598"/>
                    <a:pt x="1213" y="578"/>
                    <a:pt x="1492" y="578"/>
                  </a:cubicBezTo>
                  <a:cubicBezTo>
                    <a:pt x="1591" y="519"/>
                    <a:pt x="1591" y="459"/>
                    <a:pt x="1532" y="380"/>
                  </a:cubicBezTo>
                  <a:cubicBezTo>
                    <a:pt x="1273" y="161"/>
                    <a:pt x="855" y="200"/>
                    <a:pt x="557" y="61"/>
                  </a:cubicBezTo>
                  <a:cubicBezTo>
                    <a:pt x="471" y="40"/>
                    <a:pt x="380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32854;p60"/>
            <p:cNvSpPr/>
            <p:nvPr/>
          </p:nvSpPr>
          <p:spPr>
            <a:xfrm>
              <a:off x="2703700" y="2111025"/>
              <a:ext cx="41800" cy="18550"/>
            </a:xfrm>
            <a:custGeom>
              <a:avLst/>
              <a:gdLst/>
              <a:ahLst/>
              <a:cxnLst/>
              <a:rect l="l" t="t" r="r" b="b"/>
              <a:pathLst>
                <a:path w="1672" h="742" extrusionOk="0">
                  <a:moveTo>
                    <a:pt x="1373" y="0"/>
                  </a:moveTo>
                  <a:cubicBezTo>
                    <a:pt x="936" y="60"/>
                    <a:pt x="458" y="99"/>
                    <a:pt x="80" y="398"/>
                  </a:cubicBezTo>
                  <a:cubicBezTo>
                    <a:pt x="40" y="458"/>
                    <a:pt x="1" y="557"/>
                    <a:pt x="40" y="637"/>
                  </a:cubicBezTo>
                  <a:lnTo>
                    <a:pt x="80" y="676"/>
                  </a:lnTo>
                  <a:cubicBezTo>
                    <a:pt x="170" y="716"/>
                    <a:pt x="249" y="741"/>
                    <a:pt x="329" y="741"/>
                  </a:cubicBezTo>
                  <a:cubicBezTo>
                    <a:pt x="408" y="741"/>
                    <a:pt x="488" y="716"/>
                    <a:pt x="578" y="656"/>
                  </a:cubicBezTo>
                  <a:cubicBezTo>
                    <a:pt x="737" y="497"/>
                    <a:pt x="956" y="637"/>
                    <a:pt x="1095" y="497"/>
                  </a:cubicBezTo>
                  <a:cubicBezTo>
                    <a:pt x="1137" y="483"/>
                    <a:pt x="1179" y="469"/>
                    <a:pt x="1214" y="469"/>
                  </a:cubicBezTo>
                  <a:cubicBezTo>
                    <a:pt x="1229" y="469"/>
                    <a:pt x="1242" y="472"/>
                    <a:pt x="1254" y="477"/>
                  </a:cubicBezTo>
                  <a:cubicBezTo>
                    <a:pt x="1373" y="398"/>
                    <a:pt x="1552" y="438"/>
                    <a:pt x="1652" y="338"/>
                  </a:cubicBezTo>
                  <a:lnTo>
                    <a:pt x="1632" y="338"/>
                  </a:lnTo>
                  <a:cubicBezTo>
                    <a:pt x="1672" y="259"/>
                    <a:pt x="1672" y="179"/>
                    <a:pt x="1632" y="99"/>
                  </a:cubicBezTo>
                  <a:cubicBezTo>
                    <a:pt x="1552" y="60"/>
                    <a:pt x="1453" y="0"/>
                    <a:pt x="1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32855;p60"/>
            <p:cNvSpPr/>
            <p:nvPr/>
          </p:nvSpPr>
          <p:spPr>
            <a:xfrm>
              <a:off x="2089025" y="780675"/>
              <a:ext cx="43775" cy="5950"/>
            </a:xfrm>
            <a:custGeom>
              <a:avLst/>
              <a:gdLst/>
              <a:ahLst/>
              <a:cxnLst/>
              <a:rect l="l" t="t" r="r" b="b"/>
              <a:pathLst>
                <a:path w="1751" h="238" extrusionOk="0">
                  <a:moveTo>
                    <a:pt x="1393" y="1"/>
                  </a:moveTo>
                  <a:cubicBezTo>
                    <a:pt x="1353" y="41"/>
                    <a:pt x="1273" y="41"/>
                    <a:pt x="1234" y="41"/>
                  </a:cubicBezTo>
                  <a:cubicBezTo>
                    <a:pt x="1083" y="82"/>
                    <a:pt x="938" y="95"/>
                    <a:pt x="795" y="95"/>
                  </a:cubicBezTo>
                  <a:cubicBezTo>
                    <a:pt x="556" y="95"/>
                    <a:pt x="326" y="58"/>
                    <a:pt x="96" y="58"/>
                  </a:cubicBezTo>
                  <a:cubicBezTo>
                    <a:pt x="64" y="58"/>
                    <a:pt x="32" y="59"/>
                    <a:pt x="0" y="61"/>
                  </a:cubicBezTo>
                  <a:cubicBezTo>
                    <a:pt x="283" y="178"/>
                    <a:pt x="566" y="237"/>
                    <a:pt x="851" y="237"/>
                  </a:cubicBezTo>
                  <a:cubicBezTo>
                    <a:pt x="1147" y="237"/>
                    <a:pt x="1447" y="173"/>
                    <a:pt x="1751" y="41"/>
                  </a:cubicBezTo>
                  <a:cubicBezTo>
                    <a:pt x="1632" y="41"/>
                    <a:pt x="1532" y="1"/>
                    <a:pt x="1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32856;p60"/>
            <p:cNvSpPr/>
            <p:nvPr/>
          </p:nvSpPr>
          <p:spPr>
            <a:xfrm>
              <a:off x="2976725" y="943475"/>
              <a:ext cx="31375" cy="19750"/>
            </a:xfrm>
            <a:custGeom>
              <a:avLst/>
              <a:gdLst/>
              <a:ahLst/>
              <a:cxnLst/>
              <a:rect l="l" t="t" r="r" b="b"/>
              <a:pathLst>
                <a:path w="1255" h="790" extrusionOk="0">
                  <a:moveTo>
                    <a:pt x="853" y="0"/>
                  </a:moveTo>
                  <a:cubicBezTo>
                    <a:pt x="724" y="0"/>
                    <a:pt x="569" y="50"/>
                    <a:pt x="438" y="93"/>
                  </a:cubicBezTo>
                  <a:cubicBezTo>
                    <a:pt x="339" y="312"/>
                    <a:pt x="41" y="352"/>
                    <a:pt x="1" y="630"/>
                  </a:cubicBezTo>
                  <a:cubicBezTo>
                    <a:pt x="41" y="710"/>
                    <a:pt x="80" y="750"/>
                    <a:pt x="160" y="790"/>
                  </a:cubicBezTo>
                  <a:lnTo>
                    <a:pt x="200" y="790"/>
                  </a:lnTo>
                  <a:cubicBezTo>
                    <a:pt x="379" y="730"/>
                    <a:pt x="578" y="790"/>
                    <a:pt x="737" y="650"/>
                  </a:cubicBezTo>
                  <a:cubicBezTo>
                    <a:pt x="936" y="531"/>
                    <a:pt x="1254" y="412"/>
                    <a:pt x="1095" y="133"/>
                  </a:cubicBezTo>
                  <a:cubicBezTo>
                    <a:pt x="1050" y="34"/>
                    <a:pt x="960" y="0"/>
                    <a:pt x="8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32857;p60"/>
            <p:cNvSpPr/>
            <p:nvPr/>
          </p:nvSpPr>
          <p:spPr>
            <a:xfrm>
              <a:off x="2984200" y="903525"/>
              <a:ext cx="13950" cy="20900"/>
            </a:xfrm>
            <a:custGeom>
              <a:avLst/>
              <a:gdLst/>
              <a:ahLst/>
              <a:cxnLst/>
              <a:rect l="l" t="t" r="r" b="b"/>
              <a:pathLst>
                <a:path w="558" h="836" extrusionOk="0">
                  <a:moveTo>
                    <a:pt x="159" y="0"/>
                  </a:moveTo>
                  <a:cubicBezTo>
                    <a:pt x="100" y="140"/>
                    <a:pt x="199" y="339"/>
                    <a:pt x="40" y="458"/>
                  </a:cubicBezTo>
                  <a:cubicBezTo>
                    <a:pt x="40" y="538"/>
                    <a:pt x="0" y="597"/>
                    <a:pt x="0" y="657"/>
                  </a:cubicBezTo>
                  <a:lnTo>
                    <a:pt x="179" y="836"/>
                  </a:lnTo>
                  <a:cubicBezTo>
                    <a:pt x="478" y="816"/>
                    <a:pt x="557" y="657"/>
                    <a:pt x="458" y="398"/>
                  </a:cubicBezTo>
                  <a:cubicBezTo>
                    <a:pt x="398" y="259"/>
                    <a:pt x="378" y="120"/>
                    <a:pt x="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32858;p60"/>
            <p:cNvSpPr/>
            <p:nvPr/>
          </p:nvSpPr>
          <p:spPr>
            <a:xfrm>
              <a:off x="2786250" y="2092875"/>
              <a:ext cx="28875" cy="10400"/>
            </a:xfrm>
            <a:custGeom>
              <a:avLst/>
              <a:gdLst/>
              <a:ahLst/>
              <a:cxnLst/>
              <a:rect l="l" t="t" r="r" b="b"/>
              <a:pathLst>
                <a:path w="1155" h="416" extrusionOk="0">
                  <a:moveTo>
                    <a:pt x="1000" y="0"/>
                  </a:moveTo>
                  <a:cubicBezTo>
                    <a:pt x="795" y="0"/>
                    <a:pt x="580" y="128"/>
                    <a:pt x="372" y="128"/>
                  </a:cubicBezTo>
                  <a:cubicBezTo>
                    <a:pt x="280" y="128"/>
                    <a:pt x="189" y="103"/>
                    <a:pt x="100" y="30"/>
                  </a:cubicBezTo>
                  <a:cubicBezTo>
                    <a:pt x="1" y="129"/>
                    <a:pt x="1" y="249"/>
                    <a:pt x="41" y="368"/>
                  </a:cubicBezTo>
                  <a:cubicBezTo>
                    <a:pt x="135" y="389"/>
                    <a:pt x="229" y="415"/>
                    <a:pt x="321" y="415"/>
                  </a:cubicBezTo>
                  <a:cubicBezTo>
                    <a:pt x="403" y="415"/>
                    <a:pt x="483" y="394"/>
                    <a:pt x="558" y="328"/>
                  </a:cubicBezTo>
                  <a:cubicBezTo>
                    <a:pt x="600" y="314"/>
                    <a:pt x="622" y="300"/>
                    <a:pt x="653" y="300"/>
                  </a:cubicBezTo>
                  <a:cubicBezTo>
                    <a:pt x="666" y="300"/>
                    <a:pt x="680" y="302"/>
                    <a:pt x="697" y="308"/>
                  </a:cubicBezTo>
                  <a:cubicBezTo>
                    <a:pt x="797" y="308"/>
                    <a:pt x="836" y="229"/>
                    <a:pt x="916" y="189"/>
                  </a:cubicBezTo>
                  <a:cubicBezTo>
                    <a:pt x="943" y="175"/>
                    <a:pt x="990" y="152"/>
                    <a:pt x="1036" y="152"/>
                  </a:cubicBezTo>
                  <a:cubicBezTo>
                    <a:pt x="1056" y="152"/>
                    <a:pt x="1076" y="157"/>
                    <a:pt x="1095" y="169"/>
                  </a:cubicBezTo>
                  <a:lnTo>
                    <a:pt x="1155" y="109"/>
                  </a:lnTo>
                  <a:lnTo>
                    <a:pt x="1155" y="30"/>
                  </a:lnTo>
                  <a:cubicBezTo>
                    <a:pt x="1104" y="9"/>
                    <a:pt x="1052" y="0"/>
                    <a:pt x="10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32859;p60"/>
            <p:cNvSpPr/>
            <p:nvPr/>
          </p:nvSpPr>
          <p:spPr>
            <a:xfrm>
              <a:off x="2752950" y="2097550"/>
              <a:ext cx="31850" cy="13000"/>
            </a:xfrm>
            <a:custGeom>
              <a:avLst/>
              <a:gdLst/>
              <a:ahLst/>
              <a:cxnLst/>
              <a:rect l="l" t="t" r="r" b="b"/>
              <a:pathLst>
                <a:path w="1274" h="520" extrusionOk="0">
                  <a:moveTo>
                    <a:pt x="659" y="1"/>
                  </a:moveTo>
                  <a:cubicBezTo>
                    <a:pt x="383" y="1"/>
                    <a:pt x="151" y="128"/>
                    <a:pt x="0" y="519"/>
                  </a:cubicBezTo>
                  <a:cubicBezTo>
                    <a:pt x="239" y="499"/>
                    <a:pt x="458" y="499"/>
                    <a:pt x="676" y="479"/>
                  </a:cubicBezTo>
                  <a:cubicBezTo>
                    <a:pt x="796" y="420"/>
                    <a:pt x="955" y="440"/>
                    <a:pt x="1054" y="340"/>
                  </a:cubicBezTo>
                  <a:cubicBezTo>
                    <a:pt x="1068" y="326"/>
                    <a:pt x="1102" y="312"/>
                    <a:pt x="1135" y="312"/>
                  </a:cubicBezTo>
                  <a:cubicBezTo>
                    <a:pt x="1149" y="312"/>
                    <a:pt x="1162" y="314"/>
                    <a:pt x="1174" y="320"/>
                  </a:cubicBezTo>
                  <a:cubicBezTo>
                    <a:pt x="1273" y="241"/>
                    <a:pt x="1273" y="181"/>
                    <a:pt x="1174" y="101"/>
                  </a:cubicBezTo>
                  <a:cubicBezTo>
                    <a:pt x="992" y="43"/>
                    <a:pt x="818" y="1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32860;p60"/>
            <p:cNvSpPr/>
            <p:nvPr/>
          </p:nvSpPr>
          <p:spPr>
            <a:xfrm>
              <a:off x="2877275" y="854775"/>
              <a:ext cx="27875" cy="9975"/>
            </a:xfrm>
            <a:custGeom>
              <a:avLst/>
              <a:gdLst/>
              <a:ahLst/>
              <a:cxnLst/>
              <a:rect l="l" t="t" r="r" b="b"/>
              <a:pathLst>
                <a:path w="1115" h="399" extrusionOk="0">
                  <a:moveTo>
                    <a:pt x="776" y="1"/>
                  </a:moveTo>
                  <a:cubicBezTo>
                    <a:pt x="537" y="21"/>
                    <a:pt x="279" y="81"/>
                    <a:pt x="80" y="220"/>
                  </a:cubicBezTo>
                  <a:cubicBezTo>
                    <a:pt x="20" y="260"/>
                    <a:pt x="0" y="299"/>
                    <a:pt x="80" y="359"/>
                  </a:cubicBezTo>
                  <a:cubicBezTo>
                    <a:pt x="199" y="359"/>
                    <a:pt x="319" y="379"/>
                    <a:pt x="458" y="379"/>
                  </a:cubicBezTo>
                  <a:lnTo>
                    <a:pt x="597" y="379"/>
                  </a:lnTo>
                  <a:cubicBezTo>
                    <a:pt x="756" y="260"/>
                    <a:pt x="995" y="399"/>
                    <a:pt x="1114" y="200"/>
                  </a:cubicBezTo>
                  <a:cubicBezTo>
                    <a:pt x="1055" y="61"/>
                    <a:pt x="895" y="2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32861;p60"/>
            <p:cNvSpPr/>
            <p:nvPr/>
          </p:nvSpPr>
          <p:spPr>
            <a:xfrm>
              <a:off x="2886225" y="924900"/>
              <a:ext cx="23400" cy="13600"/>
            </a:xfrm>
            <a:custGeom>
              <a:avLst/>
              <a:gdLst/>
              <a:ahLst/>
              <a:cxnLst/>
              <a:rect l="l" t="t" r="r" b="b"/>
              <a:pathLst>
                <a:path w="936" h="544" extrusionOk="0">
                  <a:moveTo>
                    <a:pt x="597" y="1"/>
                  </a:moveTo>
                  <a:cubicBezTo>
                    <a:pt x="537" y="61"/>
                    <a:pt x="478" y="100"/>
                    <a:pt x="418" y="160"/>
                  </a:cubicBezTo>
                  <a:cubicBezTo>
                    <a:pt x="378" y="160"/>
                    <a:pt x="299" y="180"/>
                    <a:pt x="239" y="180"/>
                  </a:cubicBezTo>
                  <a:lnTo>
                    <a:pt x="80" y="359"/>
                  </a:lnTo>
                  <a:cubicBezTo>
                    <a:pt x="0" y="399"/>
                    <a:pt x="0" y="478"/>
                    <a:pt x="80" y="538"/>
                  </a:cubicBezTo>
                  <a:cubicBezTo>
                    <a:pt x="109" y="542"/>
                    <a:pt x="137" y="543"/>
                    <a:pt x="164" y="543"/>
                  </a:cubicBezTo>
                  <a:cubicBezTo>
                    <a:pt x="442" y="543"/>
                    <a:pt x="664" y="377"/>
                    <a:pt x="935" y="359"/>
                  </a:cubicBezTo>
                  <a:cubicBezTo>
                    <a:pt x="895" y="240"/>
                    <a:pt x="816" y="140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32862;p60"/>
            <p:cNvSpPr/>
            <p:nvPr/>
          </p:nvSpPr>
          <p:spPr>
            <a:xfrm>
              <a:off x="3010050" y="1489375"/>
              <a:ext cx="22900" cy="4750"/>
            </a:xfrm>
            <a:custGeom>
              <a:avLst/>
              <a:gdLst/>
              <a:ahLst/>
              <a:cxnLst/>
              <a:rect l="l" t="t" r="r" b="b"/>
              <a:pathLst>
                <a:path w="916" h="190" extrusionOk="0">
                  <a:moveTo>
                    <a:pt x="697" y="0"/>
                  </a:moveTo>
                  <a:cubicBezTo>
                    <a:pt x="438" y="40"/>
                    <a:pt x="219" y="40"/>
                    <a:pt x="1" y="40"/>
                  </a:cubicBezTo>
                  <a:cubicBezTo>
                    <a:pt x="130" y="159"/>
                    <a:pt x="279" y="189"/>
                    <a:pt x="436" y="189"/>
                  </a:cubicBezTo>
                  <a:cubicBezTo>
                    <a:pt x="592" y="189"/>
                    <a:pt x="757" y="159"/>
                    <a:pt x="916" y="159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32863;p60"/>
            <p:cNvSpPr/>
            <p:nvPr/>
          </p:nvSpPr>
          <p:spPr>
            <a:xfrm>
              <a:off x="2513725" y="2172025"/>
              <a:ext cx="18925" cy="9625"/>
            </a:xfrm>
            <a:custGeom>
              <a:avLst/>
              <a:gdLst/>
              <a:ahLst/>
              <a:cxnLst/>
              <a:rect l="l" t="t" r="r" b="b"/>
              <a:pathLst>
                <a:path w="757" h="385" extrusionOk="0">
                  <a:moveTo>
                    <a:pt x="365" y="1"/>
                  </a:moveTo>
                  <a:cubicBezTo>
                    <a:pt x="208" y="1"/>
                    <a:pt x="68" y="57"/>
                    <a:pt x="1" y="285"/>
                  </a:cubicBezTo>
                  <a:cubicBezTo>
                    <a:pt x="21" y="325"/>
                    <a:pt x="60" y="345"/>
                    <a:pt x="80" y="385"/>
                  </a:cubicBezTo>
                  <a:cubicBezTo>
                    <a:pt x="220" y="345"/>
                    <a:pt x="399" y="345"/>
                    <a:pt x="558" y="325"/>
                  </a:cubicBezTo>
                  <a:cubicBezTo>
                    <a:pt x="581" y="302"/>
                    <a:pt x="611" y="292"/>
                    <a:pt x="640" y="292"/>
                  </a:cubicBezTo>
                  <a:cubicBezTo>
                    <a:pt x="661" y="292"/>
                    <a:pt x="680" y="297"/>
                    <a:pt x="697" y="305"/>
                  </a:cubicBezTo>
                  <a:cubicBezTo>
                    <a:pt x="697" y="246"/>
                    <a:pt x="717" y="226"/>
                    <a:pt x="757" y="186"/>
                  </a:cubicBezTo>
                  <a:cubicBezTo>
                    <a:pt x="717" y="106"/>
                    <a:pt x="637" y="47"/>
                    <a:pt x="597" y="27"/>
                  </a:cubicBezTo>
                  <a:cubicBezTo>
                    <a:pt x="520" y="14"/>
                    <a:pt x="44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32864;p60"/>
            <p:cNvSpPr/>
            <p:nvPr/>
          </p:nvSpPr>
          <p:spPr>
            <a:xfrm>
              <a:off x="2627625" y="2136675"/>
              <a:ext cx="17425" cy="8675"/>
            </a:xfrm>
            <a:custGeom>
              <a:avLst/>
              <a:gdLst/>
              <a:ahLst/>
              <a:cxnLst/>
              <a:rect l="l" t="t" r="r" b="b"/>
              <a:pathLst>
                <a:path w="697" h="347" extrusionOk="0">
                  <a:moveTo>
                    <a:pt x="313" y="0"/>
                  </a:moveTo>
                  <a:cubicBezTo>
                    <a:pt x="184" y="0"/>
                    <a:pt x="73" y="87"/>
                    <a:pt x="0" y="327"/>
                  </a:cubicBezTo>
                  <a:cubicBezTo>
                    <a:pt x="179" y="327"/>
                    <a:pt x="338" y="347"/>
                    <a:pt x="517" y="347"/>
                  </a:cubicBezTo>
                  <a:cubicBezTo>
                    <a:pt x="531" y="333"/>
                    <a:pt x="565" y="318"/>
                    <a:pt x="598" y="318"/>
                  </a:cubicBezTo>
                  <a:cubicBezTo>
                    <a:pt x="612" y="318"/>
                    <a:pt x="625" y="321"/>
                    <a:pt x="637" y="327"/>
                  </a:cubicBezTo>
                  <a:cubicBezTo>
                    <a:pt x="637" y="267"/>
                    <a:pt x="657" y="227"/>
                    <a:pt x="696" y="168"/>
                  </a:cubicBezTo>
                  <a:cubicBezTo>
                    <a:pt x="564" y="73"/>
                    <a:pt x="431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32865;p60"/>
            <p:cNvSpPr/>
            <p:nvPr/>
          </p:nvSpPr>
          <p:spPr>
            <a:xfrm>
              <a:off x="2965800" y="863750"/>
              <a:ext cx="9950" cy="19125"/>
            </a:xfrm>
            <a:custGeom>
              <a:avLst/>
              <a:gdLst/>
              <a:ahLst/>
              <a:cxnLst/>
              <a:rect l="l" t="t" r="r" b="b"/>
              <a:pathLst>
                <a:path w="398" h="765" extrusionOk="0">
                  <a:moveTo>
                    <a:pt x="120" y="0"/>
                  </a:moveTo>
                  <a:cubicBezTo>
                    <a:pt x="80" y="20"/>
                    <a:pt x="40" y="20"/>
                    <a:pt x="0" y="40"/>
                  </a:cubicBezTo>
                  <a:cubicBezTo>
                    <a:pt x="0" y="199"/>
                    <a:pt x="20" y="358"/>
                    <a:pt x="20" y="537"/>
                  </a:cubicBezTo>
                  <a:lnTo>
                    <a:pt x="80" y="597"/>
                  </a:lnTo>
                  <a:lnTo>
                    <a:pt x="80" y="657"/>
                  </a:lnTo>
                  <a:cubicBezTo>
                    <a:pt x="80" y="724"/>
                    <a:pt x="98" y="764"/>
                    <a:pt x="135" y="764"/>
                  </a:cubicBezTo>
                  <a:cubicBezTo>
                    <a:pt x="152" y="764"/>
                    <a:pt x="174" y="755"/>
                    <a:pt x="199" y="736"/>
                  </a:cubicBezTo>
                  <a:cubicBezTo>
                    <a:pt x="219" y="716"/>
                    <a:pt x="219" y="696"/>
                    <a:pt x="239" y="657"/>
                  </a:cubicBezTo>
                  <a:cubicBezTo>
                    <a:pt x="279" y="418"/>
                    <a:pt x="398" y="159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32866;p60"/>
            <p:cNvSpPr/>
            <p:nvPr/>
          </p:nvSpPr>
          <p:spPr>
            <a:xfrm>
              <a:off x="2931475" y="848025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145" y="1"/>
                  </a:moveTo>
                  <a:cubicBezTo>
                    <a:pt x="44" y="1"/>
                    <a:pt x="14" y="146"/>
                    <a:pt x="1" y="291"/>
                  </a:cubicBezTo>
                  <a:lnTo>
                    <a:pt x="180" y="291"/>
                  </a:lnTo>
                  <a:cubicBezTo>
                    <a:pt x="279" y="271"/>
                    <a:pt x="279" y="172"/>
                    <a:pt x="359" y="132"/>
                  </a:cubicBezTo>
                  <a:cubicBezTo>
                    <a:pt x="265" y="38"/>
                    <a:pt x="196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32867;p60"/>
            <p:cNvSpPr/>
            <p:nvPr/>
          </p:nvSpPr>
          <p:spPr>
            <a:xfrm>
              <a:off x="2927000" y="2051125"/>
              <a:ext cx="14950" cy="7200"/>
            </a:xfrm>
            <a:custGeom>
              <a:avLst/>
              <a:gdLst/>
              <a:ahLst/>
              <a:cxnLst/>
              <a:rect l="l" t="t" r="r" b="b"/>
              <a:pathLst>
                <a:path w="598" h="288" extrusionOk="0">
                  <a:moveTo>
                    <a:pt x="238" y="1"/>
                  </a:moveTo>
                  <a:cubicBezTo>
                    <a:pt x="121" y="1"/>
                    <a:pt x="35" y="62"/>
                    <a:pt x="1" y="267"/>
                  </a:cubicBezTo>
                  <a:cubicBezTo>
                    <a:pt x="140" y="267"/>
                    <a:pt x="239" y="287"/>
                    <a:pt x="359" y="287"/>
                  </a:cubicBezTo>
                  <a:cubicBezTo>
                    <a:pt x="370" y="264"/>
                    <a:pt x="396" y="254"/>
                    <a:pt x="423" y="254"/>
                  </a:cubicBezTo>
                  <a:cubicBezTo>
                    <a:pt x="442" y="254"/>
                    <a:pt x="461" y="259"/>
                    <a:pt x="478" y="267"/>
                  </a:cubicBezTo>
                  <a:cubicBezTo>
                    <a:pt x="577" y="208"/>
                    <a:pt x="597" y="168"/>
                    <a:pt x="538" y="69"/>
                  </a:cubicBezTo>
                  <a:cubicBezTo>
                    <a:pt x="427" y="35"/>
                    <a:pt x="324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32868;p60"/>
            <p:cNvSpPr/>
            <p:nvPr/>
          </p:nvSpPr>
          <p:spPr>
            <a:xfrm>
              <a:off x="3142825" y="2006075"/>
              <a:ext cx="8000" cy="12950"/>
            </a:xfrm>
            <a:custGeom>
              <a:avLst/>
              <a:gdLst/>
              <a:ahLst/>
              <a:cxnLst/>
              <a:rect l="l" t="t" r="r" b="b"/>
              <a:pathLst>
                <a:path w="320" h="518" extrusionOk="0">
                  <a:moveTo>
                    <a:pt x="220" y="1"/>
                  </a:moveTo>
                  <a:cubicBezTo>
                    <a:pt x="1" y="180"/>
                    <a:pt x="1" y="359"/>
                    <a:pt x="220" y="518"/>
                  </a:cubicBezTo>
                  <a:cubicBezTo>
                    <a:pt x="319" y="399"/>
                    <a:pt x="319" y="299"/>
                    <a:pt x="220" y="18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32869;p60"/>
            <p:cNvSpPr/>
            <p:nvPr/>
          </p:nvSpPr>
          <p:spPr>
            <a:xfrm>
              <a:off x="3161725" y="1902150"/>
              <a:ext cx="10475" cy="6975"/>
            </a:xfrm>
            <a:custGeom>
              <a:avLst/>
              <a:gdLst/>
              <a:ahLst/>
              <a:cxnLst/>
              <a:rect l="l" t="t" r="r" b="b"/>
              <a:pathLst>
                <a:path w="419" h="279" extrusionOk="0">
                  <a:moveTo>
                    <a:pt x="1" y="0"/>
                  </a:moveTo>
                  <a:lnTo>
                    <a:pt x="1" y="159"/>
                  </a:lnTo>
                  <a:cubicBezTo>
                    <a:pt x="41" y="199"/>
                    <a:pt x="100" y="259"/>
                    <a:pt x="160" y="279"/>
                  </a:cubicBezTo>
                  <a:cubicBezTo>
                    <a:pt x="240" y="279"/>
                    <a:pt x="319" y="259"/>
                    <a:pt x="359" y="199"/>
                  </a:cubicBezTo>
                  <a:cubicBezTo>
                    <a:pt x="419" y="139"/>
                    <a:pt x="399" y="6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32870;p60"/>
            <p:cNvSpPr/>
            <p:nvPr/>
          </p:nvSpPr>
          <p:spPr>
            <a:xfrm>
              <a:off x="1670775" y="858200"/>
              <a:ext cx="9975" cy="5725"/>
            </a:xfrm>
            <a:custGeom>
              <a:avLst/>
              <a:gdLst/>
              <a:ahLst/>
              <a:cxnLst/>
              <a:rect l="l" t="t" r="r" b="b"/>
              <a:pathLst>
                <a:path w="399" h="229" extrusionOk="0">
                  <a:moveTo>
                    <a:pt x="317" y="0"/>
                  </a:moveTo>
                  <a:cubicBezTo>
                    <a:pt x="289" y="0"/>
                    <a:pt x="256" y="15"/>
                    <a:pt x="219" y="43"/>
                  </a:cubicBezTo>
                  <a:cubicBezTo>
                    <a:pt x="191" y="57"/>
                    <a:pt x="153" y="71"/>
                    <a:pt x="119" y="71"/>
                  </a:cubicBezTo>
                  <a:cubicBezTo>
                    <a:pt x="105" y="71"/>
                    <a:pt x="92" y="69"/>
                    <a:pt x="80" y="63"/>
                  </a:cubicBezTo>
                  <a:lnTo>
                    <a:pt x="1" y="222"/>
                  </a:lnTo>
                  <a:cubicBezTo>
                    <a:pt x="32" y="226"/>
                    <a:pt x="63" y="228"/>
                    <a:pt x="94" y="228"/>
                  </a:cubicBezTo>
                  <a:cubicBezTo>
                    <a:pt x="214" y="228"/>
                    <a:pt x="319" y="190"/>
                    <a:pt x="398" y="63"/>
                  </a:cubicBezTo>
                  <a:cubicBezTo>
                    <a:pt x="377" y="20"/>
                    <a:pt x="350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32871;p60"/>
            <p:cNvSpPr/>
            <p:nvPr/>
          </p:nvSpPr>
          <p:spPr>
            <a:xfrm>
              <a:off x="3174675" y="1902150"/>
              <a:ext cx="4500" cy="4825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0" y="0"/>
                  </a:moveTo>
                  <a:lnTo>
                    <a:pt x="0" y="159"/>
                  </a:lnTo>
                  <a:cubicBezTo>
                    <a:pt x="23" y="183"/>
                    <a:pt x="54" y="192"/>
                    <a:pt x="90" y="192"/>
                  </a:cubicBezTo>
                  <a:cubicBezTo>
                    <a:pt x="117" y="192"/>
                    <a:pt x="146" y="187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32872;p60"/>
            <p:cNvSpPr/>
            <p:nvPr/>
          </p:nvSpPr>
          <p:spPr>
            <a:xfrm>
              <a:off x="3033925" y="1490350"/>
              <a:ext cx="6000" cy="3525"/>
            </a:xfrm>
            <a:custGeom>
              <a:avLst/>
              <a:gdLst/>
              <a:ahLst/>
              <a:cxnLst/>
              <a:rect l="l" t="t" r="r" b="b"/>
              <a:pathLst>
                <a:path w="240" h="141" extrusionOk="0">
                  <a:moveTo>
                    <a:pt x="179" y="1"/>
                  </a:moveTo>
                  <a:cubicBezTo>
                    <a:pt x="140" y="41"/>
                    <a:pt x="80" y="61"/>
                    <a:pt x="0" y="120"/>
                  </a:cubicBezTo>
                  <a:cubicBezTo>
                    <a:pt x="80" y="120"/>
                    <a:pt x="160" y="140"/>
                    <a:pt x="239" y="140"/>
                  </a:cubicBezTo>
                  <a:cubicBezTo>
                    <a:pt x="199" y="100"/>
                    <a:pt x="199" y="4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32873;p60"/>
            <p:cNvSpPr/>
            <p:nvPr/>
          </p:nvSpPr>
          <p:spPr>
            <a:xfrm>
              <a:off x="2679825" y="956725"/>
              <a:ext cx="152225" cy="67675"/>
            </a:xfrm>
            <a:custGeom>
              <a:avLst/>
              <a:gdLst/>
              <a:ahLst/>
              <a:cxnLst/>
              <a:rect l="l" t="t" r="r" b="b"/>
              <a:pathLst>
                <a:path w="6089" h="2707" extrusionOk="0">
                  <a:moveTo>
                    <a:pt x="4278" y="1"/>
                  </a:moveTo>
                  <a:cubicBezTo>
                    <a:pt x="3263" y="21"/>
                    <a:pt x="2308" y="279"/>
                    <a:pt x="1493" y="896"/>
                  </a:cubicBezTo>
                  <a:cubicBezTo>
                    <a:pt x="1651" y="1130"/>
                    <a:pt x="1845" y="1185"/>
                    <a:pt x="2050" y="1185"/>
                  </a:cubicBezTo>
                  <a:cubicBezTo>
                    <a:pt x="2233" y="1185"/>
                    <a:pt x="2426" y="1141"/>
                    <a:pt x="2611" y="1141"/>
                  </a:cubicBezTo>
                  <a:cubicBezTo>
                    <a:pt x="2713" y="1141"/>
                    <a:pt x="2811" y="1154"/>
                    <a:pt x="2905" y="1195"/>
                  </a:cubicBezTo>
                  <a:cubicBezTo>
                    <a:pt x="2925" y="1195"/>
                    <a:pt x="2985" y="1214"/>
                    <a:pt x="2985" y="1214"/>
                  </a:cubicBezTo>
                  <a:lnTo>
                    <a:pt x="2945" y="1294"/>
                  </a:lnTo>
                  <a:cubicBezTo>
                    <a:pt x="2905" y="1294"/>
                    <a:pt x="2826" y="1314"/>
                    <a:pt x="2786" y="1314"/>
                  </a:cubicBezTo>
                  <a:cubicBezTo>
                    <a:pt x="2706" y="1314"/>
                    <a:pt x="2666" y="1354"/>
                    <a:pt x="2587" y="1354"/>
                  </a:cubicBezTo>
                  <a:cubicBezTo>
                    <a:pt x="2487" y="1374"/>
                    <a:pt x="2348" y="1393"/>
                    <a:pt x="2249" y="1453"/>
                  </a:cubicBezTo>
                  <a:cubicBezTo>
                    <a:pt x="1851" y="1672"/>
                    <a:pt x="1433" y="1652"/>
                    <a:pt x="1015" y="1752"/>
                  </a:cubicBezTo>
                  <a:cubicBezTo>
                    <a:pt x="816" y="1811"/>
                    <a:pt x="618" y="1871"/>
                    <a:pt x="438" y="1950"/>
                  </a:cubicBezTo>
                  <a:cubicBezTo>
                    <a:pt x="299" y="2010"/>
                    <a:pt x="140" y="2090"/>
                    <a:pt x="41" y="2209"/>
                  </a:cubicBezTo>
                  <a:cubicBezTo>
                    <a:pt x="1" y="2348"/>
                    <a:pt x="1" y="2448"/>
                    <a:pt x="41" y="2567"/>
                  </a:cubicBezTo>
                  <a:cubicBezTo>
                    <a:pt x="140" y="2667"/>
                    <a:pt x="240" y="2706"/>
                    <a:pt x="359" y="2706"/>
                  </a:cubicBezTo>
                  <a:cubicBezTo>
                    <a:pt x="438" y="2706"/>
                    <a:pt x="518" y="2706"/>
                    <a:pt x="598" y="2687"/>
                  </a:cubicBezTo>
                  <a:cubicBezTo>
                    <a:pt x="757" y="2647"/>
                    <a:pt x="936" y="2587"/>
                    <a:pt x="1115" y="2567"/>
                  </a:cubicBezTo>
                  <a:cubicBezTo>
                    <a:pt x="1194" y="2567"/>
                    <a:pt x="1234" y="2547"/>
                    <a:pt x="1314" y="2507"/>
                  </a:cubicBezTo>
                  <a:lnTo>
                    <a:pt x="1692" y="2368"/>
                  </a:lnTo>
                  <a:cubicBezTo>
                    <a:pt x="1751" y="2348"/>
                    <a:pt x="1811" y="2309"/>
                    <a:pt x="1891" y="2289"/>
                  </a:cubicBezTo>
                  <a:cubicBezTo>
                    <a:pt x="2090" y="2209"/>
                    <a:pt x="2289" y="2249"/>
                    <a:pt x="2487" y="2189"/>
                  </a:cubicBezTo>
                  <a:cubicBezTo>
                    <a:pt x="2547" y="2189"/>
                    <a:pt x="2607" y="2169"/>
                    <a:pt x="2686" y="2149"/>
                  </a:cubicBezTo>
                  <a:cubicBezTo>
                    <a:pt x="2865" y="2090"/>
                    <a:pt x="3025" y="2070"/>
                    <a:pt x="3204" y="2010"/>
                  </a:cubicBezTo>
                  <a:cubicBezTo>
                    <a:pt x="3283" y="1990"/>
                    <a:pt x="3323" y="1950"/>
                    <a:pt x="3403" y="1911"/>
                  </a:cubicBezTo>
                  <a:cubicBezTo>
                    <a:pt x="3500" y="1822"/>
                    <a:pt x="3606" y="1793"/>
                    <a:pt x="3714" y="1793"/>
                  </a:cubicBezTo>
                  <a:cubicBezTo>
                    <a:pt x="3848" y="1793"/>
                    <a:pt x="3986" y="1838"/>
                    <a:pt x="4119" y="1871"/>
                  </a:cubicBezTo>
                  <a:cubicBezTo>
                    <a:pt x="4238" y="1871"/>
                    <a:pt x="4377" y="1851"/>
                    <a:pt x="4477" y="1811"/>
                  </a:cubicBezTo>
                  <a:cubicBezTo>
                    <a:pt x="4676" y="1771"/>
                    <a:pt x="4835" y="1712"/>
                    <a:pt x="5034" y="1712"/>
                  </a:cubicBezTo>
                  <a:cubicBezTo>
                    <a:pt x="5173" y="1712"/>
                    <a:pt x="5272" y="1692"/>
                    <a:pt x="5392" y="1672"/>
                  </a:cubicBezTo>
                  <a:cubicBezTo>
                    <a:pt x="5511" y="1612"/>
                    <a:pt x="5630" y="1592"/>
                    <a:pt x="5710" y="1493"/>
                  </a:cubicBezTo>
                  <a:lnTo>
                    <a:pt x="6088" y="1354"/>
                  </a:lnTo>
                  <a:lnTo>
                    <a:pt x="6088" y="1214"/>
                  </a:lnTo>
                  <a:cubicBezTo>
                    <a:pt x="6088" y="976"/>
                    <a:pt x="6008" y="777"/>
                    <a:pt x="5750" y="677"/>
                  </a:cubicBezTo>
                  <a:cubicBezTo>
                    <a:pt x="5718" y="672"/>
                    <a:pt x="5686" y="670"/>
                    <a:pt x="5654" y="670"/>
                  </a:cubicBezTo>
                  <a:cubicBezTo>
                    <a:pt x="5568" y="670"/>
                    <a:pt x="5484" y="688"/>
                    <a:pt x="5412" y="717"/>
                  </a:cubicBezTo>
                  <a:cubicBezTo>
                    <a:pt x="5292" y="777"/>
                    <a:pt x="5173" y="797"/>
                    <a:pt x="5073" y="916"/>
                  </a:cubicBezTo>
                  <a:cubicBezTo>
                    <a:pt x="5073" y="969"/>
                    <a:pt x="5065" y="996"/>
                    <a:pt x="5035" y="996"/>
                  </a:cubicBezTo>
                  <a:cubicBezTo>
                    <a:pt x="5020" y="996"/>
                    <a:pt x="5001" y="989"/>
                    <a:pt x="4974" y="976"/>
                  </a:cubicBezTo>
                  <a:cubicBezTo>
                    <a:pt x="4914" y="916"/>
                    <a:pt x="4855" y="896"/>
                    <a:pt x="4795" y="876"/>
                  </a:cubicBezTo>
                  <a:cubicBezTo>
                    <a:pt x="4755" y="866"/>
                    <a:pt x="4725" y="861"/>
                    <a:pt x="4696" y="861"/>
                  </a:cubicBezTo>
                  <a:cubicBezTo>
                    <a:pt x="4666" y="861"/>
                    <a:pt x="4636" y="866"/>
                    <a:pt x="4596" y="876"/>
                  </a:cubicBezTo>
                  <a:cubicBezTo>
                    <a:pt x="4497" y="896"/>
                    <a:pt x="4402" y="906"/>
                    <a:pt x="4308" y="906"/>
                  </a:cubicBezTo>
                  <a:cubicBezTo>
                    <a:pt x="4213" y="906"/>
                    <a:pt x="4119" y="896"/>
                    <a:pt x="4019" y="876"/>
                  </a:cubicBezTo>
                  <a:cubicBezTo>
                    <a:pt x="3920" y="876"/>
                    <a:pt x="3820" y="856"/>
                    <a:pt x="3741" y="777"/>
                  </a:cubicBezTo>
                  <a:cubicBezTo>
                    <a:pt x="3780" y="618"/>
                    <a:pt x="3920" y="578"/>
                    <a:pt x="4019" y="478"/>
                  </a:cubicBezTo>
                  <a:cubicBezTo>
                    <a:pt x="4178" y="419"/>
                    <a:pt x="4357" y="359"/>
                    <a:pt x="4516" y="299"/>
                  </a:cubicBezTo>
                  <a:cubicBezTo>
                    <a:pt x="4576" y="120"/>
                    <a:pt x="4437" y="61"/>
                    <a:pt x="4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32874;p60"/>
            <p:cNvSpPr/>
            <p:nvPr/>
          </p:nvSpPr>
          <p:spPr>
            <a:xfrm>
              <a:off x="2500800" y="1394850"/>
              <a:ext cx="107950" cy="44725"/>
            </a:xfrm>
            <a:custGeom>
              <a:avLst/>
              <a:gdLst/>
              <a:ahLst/>
              <a:cxnLst/>
              <a:rect l="l" t="t" r="r" b="b"/>
              <a:pathLst>
                <a:path w="4318" h="1789" extrusionOk="0">
                  <a:moveTo>
                    <a:pt x="3993" y="1"/>
                  </a:moveTo>
                  <a:cubicBezTo>
                    <a:pt x="2556" y="1"/>
                    <a:pt x="1288" y="490"/>
                    <a:pt x="0" y="1036"/>
                  </a:cubicBezTo>
                  <a:cubicBezTo>
                    <a:pt x="20" y="1434"/>
                    <a:pt x="339" y="1553"/>
                    <a:pt x="577" y="1752"/>
                  </a:cubicBezTo>
                  <a:cubicBezTo>
                    <a:pt x="662" y="1778"/>
                    <a:pt x="745" y="1789"/>
                    <a:pt x="825" y="1789"/>
                  </a:cubicBezTo>
                  <a:cubicBezTo>
                    <a:pt x="1177" y="1789"/>
                    <a:pt x="1490" y="1582"/>
                    <a:pt x="1831" y="1533"/>
                  </a:cubicBezTo>
                  <a:cubicBezTo>
                    <a:pt x="2268" y="1334"/>
                    <a:pt x="2785" y="1354"/>
                    <a:pt x="3124" y="976"/>
                  </a:cubicBezTo>
                  <a:cubicBezTo>
                    <a:pt x="3502" y="817"/>
                    <a:pt x="3860" y="678"/>
                    <a:pt x="4218" y="539"/>
                  </a:cubicBezTo>
                  <a:cubicBezTo>
                    <a:pt x="4317" y="300"/>
                    <a:pt x="4277" y="161"/>
                    <a:pt x="4078" y="1"/>
                  </a:cubicBezTo>
                  <a:cubicBezTo>
                    <a:pt x="4050" y="1"/>
                    <a:pt x="4021" y="1"/>
                    <a:pt x="39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32875;p60"/>
            <p:cNvSpPr/>
            <p:nvPr/>
          </p:nvSpPr>
          <p:spPr>
            <a:xfrm>
              <a:off x="2624625" y="1172575"/>
              <a:ext cx="115900" cy="34350"/>
            </a:xfrm>
            <a:custGeom>
              <a:avLst/>
              <a:gdLst/>
              <a:ahLst/>
              <a:cxnLst/>
              <a:rect l="l" t="t" r="r" b="b"/>
              <a:pathLst>
                <a:path w="4636" h="1374" extrusionOk="0">
                  <a:moveTo>
                    <a:pt x="4158" y="0"/>
                  </a:moveTo>
                  <a:cubicBezTo>
                    <a:pt x="3203" y="20"/>
                    <a:pt x="2288" y="319"/>
                    <a:pt x="1334" y="538"/>
                  </a:cubicBezTo>
                  <a:cubicBezTo>
                    <a:pt x="916" y="617"/>
                    <a:pt x="399" y="498"/>
                    <a:pt x="60" y="916"/>
                  </a:cubicBezTo>
                  <a:cubicBezTo>
                    <a:pt x="1" y="1274"/>
                    <a:pt x="299" y="1274"/>
                    <a:pt x="458" y="1373"/>
                  </a:cubicBezTo>
                  <a:cubicBezTo>
                    <a:pt x="1910" y="1293"/>
                    <a:pt x="3283" y="916"/>
                    <a:pt x="4636" y="518"/>
                  </a:cubicBezTo>
                  <a:lnTo>
                    <a:pt x="4636" y="398"/>
                  </a:lnTo>
                  <a:cubicBezTo>
                    <a:pt x="4596" y="279"/>
                    <a:pt x="4536" y="140"/>
                    <a:pt x="4417" y="80"/>
                  </a:cubicBezTo>
                  <a:cubicBezTo>
                    <a:pt x="4337" y="40"/>
                    <a:pt x="4258" y="20"/>
                    <a:pt x="4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32876;p60"/>
            <p:cNvSpPr/>
            <p:nvPr/>
          </p:nvSpPr>
          <p:spPr>
            <a:xfrm>
              <a:off x="2695750" y="1333250"/>
              <a:ext cx="91025" cy="43250"/>
            </a:xfrm>
            <a:custGeom>
              <a:avLst/>
              <a:gdLst/>
              <a:ahLst/>
              <a:cxnLst/>
              <a:rect l="l" t="t" r="r" b="b"/>
              <a:pathLst>
                <a:path w="3641" h="1730" extrusionOk="0">
                  <a:moveTo>
                    <a:pt x="2139" y="1"/>
                  </a:moveTo>
                  <a:cubicBezTo>
                    <a:pt x="1968" y="1"/>
                    <a:pt x="1791" y="19"/>
                    <a:pt x="1632" y="19"/>
                  </a:cubicBezTo>
                  <a:cubicBezTo>
                    <a:pt x="1552" y="58"/>
                    <a:pt x="1552" y="118"/>
                    <a:pt x="1552" y="178"/>
                  </a:cubicBezTo>
                  <a:cubicBezTo>
                    <a:pt x="1658" y="507"/>
                    <a:pt x="1569" y="579"/>
                    <a:pt x="1422" y="579"/>
                  </a:cubicBezTo>
                  <a:cubicBezTo>
                    <a:pt x="1320" y="579"/>
                    <a:pt x="1189" y="544"/>
                    <a:pt x="1075" y="536"/>
                  </a:cubicBezTo>
                  <a:cubicBezTo>
                    <a:pt x="1024" y="529"/>
                    <a:pt x="970" y="524"/>
                    <a:pt x="916" y="524"/>
                  </a:cubicBezTo>
                  <a:cubicBezTo>
                    <a:pt x="822" y="524"/>
                    <a:pt x="725" y="538"/>
                    <a:pt x="637" y="576"/>
                  </a:cubicBezTo>
                  <a:cubicBezTo>
                    <a:pt x="557" y="635"/>
                    <a:pt x="538" y="675"/>
                    <a:pt x="498" y="755"/>
                  </a:cubicBezTo>
                  <a:cubicBezTo>
                    <a:pt x="498" y="1073"/>
                    <a:pt x="100" y="1133"/>
                    <a:pt x="40" y="1411"/>
                  </a:cubicBezTo>
                  <a:cubicBezTo>
                    <a:pt x="0" y="1471"/>
                    <a:pt x="0" y="1550"/>
                    <a:pt x="0" y="1630"/>
                  </a:cubicBezTo>
                  <a:cubicBezTo>
                    <a:pt x="40" y="1670"/>
                    <a:pt x="60" y="1710"/>
                    <a:pt x="80" y="1729"/>
                  </a:cubicBezTo>
                  <a:cubicBezTo>
                    <a:pt x="259" y="1710"/>
                    <a:pt x="398" y="1710"/>
                    <a:pt x="577" y="1650"/>
                  </a:cubicBezTo>
                  <a:cubicBezTo>
                    <a:pt x="1453" y="1451"/>
                    <a:pt x="2288" y="1232"/>
                    <a:pt x="3163" y="1013"/>
                  </a:cubicBezTo>
                  <a:cubicBezTo>
                    <a:pt x="3283" y="914"/>
                    <a:pt x="3641" y="1013"/>
                    <a:pt x="3541" y="655"/>
                  </a:cubicBezTo>
                  <a:cubicBezTo>
                    <a:pt x="3445" y="566"/>
                    <a:pt x="3329" y="546"/>
                    <a:pt x="3207" y="546"/>
                  </a:cubicBezTo>
                  <a:cubicBezTo>
                    <a:pt x="3111" y="546"/>
                    <a:pt x="3011" y="558"/>
                    <a:pt x="2914" y="558"/>
                  </a:cubicBezTo>
                  <a:cubicBezTo>
                    <a:pt x="2751" y="558"/>
                    <a:pt x="2597" y="524"/>
                    <a:pt x="2487" y="337"/>
                  </a:cubicBezTo>
                  <a:cubicBezTo>
                    <a:pt x="2527" y="218"/>
                    <a:pt x="2626" y="39"/>
                    <a:pt x="2388" y="19"/>
                  </a:cubicBezTo>
                  <a:cubicBezTo>
                    <a:pt x="2308" y="5"/>
                    <a:pt x="2224" y="1"/>
                    <a:pt x="2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32877;p60"/>
            <p:cNvSpPr/>
            <p:nvPr/>
          </p:nvSpPr>
          <p:spPr>
            <a:xfrm>
              <a:off x="2461025" y="1428700"/>
              <a:ext cx="87550" cy="46775"/>
            </a:xfrm>
            <a:custGeom>
              <a:avLst/>
              <a:gdLst/>
              <a:ahLst/>
              <a:cxnLst/>
              <a:rect l="l" t="t" r="r" b="b"/>
              <a:pathLst>
                <a:path w="3502" h="1871" extrusionOk="0">
                  <a:moveTo>
                    <a:pt x="3342" y="0"/>
                  </a:moveTo>
                  <a:cubicBezTo>
                    <a:pt x="2964" y="120"/>
                    <a:pt x="2526" y="219"/>
                    <a:pt x="2129" y="338"/>
                  </a:cubicBezTo>
                  <a:cubicBezTo>
                    <a:pt x="2109" y="338"/>
                    <a:pt x="2069" y="338"/>
                    <a:pt x="2009" y="378"/>
                  </a:cubicBezTo>
                  <a:cubicBezTo>
                    <a:pt x="1731" y="498"/>
                    <a:pt x="1472" y="517"/>
                    <a:pt x="1174" y="537"/>
                  </a:cubicBezTo>
                  <a:cubicBezTo>
                    <a:pt x="995" y="577"/>
                    <a:pt x="855" y="637"/>
                    <a:pt x="756" y="776"/>
                  </a:cubicBezTo>
                  <a:cubicBezTo>
                    <a:pt x="617" y="1134"/>
                    <a:pt x="139" y="1234"/>
                    <a:pt x="0" y="1612"/>
                  </a:cubicBezTo>
                  <a:cubicBezTo>
                    <a:pt x="0" y="1771"/>
                    <a:pt x="60" y="1830"/>
                    <a:pt x="199" y="1870"/>
                  </a:cubicBezTo>
                  <a:cubicBezTo>
                    <a:pt x="1233" y="1413"/>
                    <a:pt x="2308" y="975"/>
                    <a:pt x="3342" y="517"/>
                  </a:cubicBezTo>
                  <a:cubicBezTo>
                    <a:pt x="3481" y="338"/>
                    <a:pt x="3501" y="179"/>
                    <a:pt x="3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32878;p60"/>
            <p:cNvSpPr/>
            <p:nvPr/>
          </p:nvSpPr>
          <p:spPr>
            <a:xfrm>
              <a:off x="2425200" y="1546300"/>
              <a:ext cx="89050" cy="34600"/>
            </a:xfrm>
            <a:custGeom>
              <a:avLst/>
              <a:gdLst/>
              <a:ahLst/>
              <a:cxnLst/>
              <a:rect l="l" t="t" r="r" b="b"/>
              <a:pathLst>
                <a:path w="3562" h="1384" extrusionOk="0">
                  <a:moveTo>
                    <a:pt x="3150" y="0"/>
                  </a:moveTo>
                  <a:cubicBezTo>
                    <a:pt x="3115" y="0"/>
                    <a:pt x="3080" y="4"/>
                    <a:pt x="3044" y="11"/>
                  </a:cubicBezTo>
                  <a:cubicBezTo>
                    <a:pt x="2567" y="369"/>
                    <a:pt x="1970" y="289"/>
                    <a:pt x="1473" y="548"/>
                  </a:cubicBezTo>
                  <a:cubicBezTo>
                    <a:pt x="1433" y="608"/>
                    <a:pt x="1373" y="667"/>
                    <a:pt x="1294" y="687"/>
                  </a:cubicBezTo>
                  <a:cubicBezTo>
                    <a:pt x="1135" y="707"/>
                    <a:pt x="976" y="707"/>
                    <a:pt x="796" y="747"/>
                  </a:cubicBezTo>
                  <a:cubicBezTo>
                    <a:pt x="737" y="767"/>
                    <a:pt x="677" y="806"/>
                    <a:pt x="598" y="866"/>
                  </a:cubicBezTo>
                  <a:cubicBezTo>
                    <a:pt x="558" y="846"/>
                    <a:pt x="478" y="846"/>
                    <a:pt x="438" y="846"/>
                  </a:cubicBezTo>
                  <a:cubicBezTo>
                    <a:pt x="374" y="819"/>
                    <a:pt x="313" y="804"/>
                    <a:pt x="257" y="804"/>
                  </a:cubicBezTo>
                  <a:cubicBezTo>
                    <a:pt x="193" y="804"/>
                    <a:pt x="134" y="824"/>
                    <a:pt x="80" y="866"/>
                  </a:cubicBezTo>
                  <a:cubicBezTo>
                    <a:pt x="41" y="906"/>
                    <a:pt x="1" y="966"/>
                    <a:pt x="41" y="1045"/>
                  </a:cubicBezTo>
                  <a:cubicBezTo>
                    <a:pt x="60" y="1085"/>
                    <a:pt x="140" y="1145"/>
                    <a:pt x="180" y="1165"/>
                  </a:cubicBezTo>
                  <a:cubicBezTo>
                    <a:pt x="319" y="1204"/>
                    <a:pt x="419" y="1284"/>
                    <a:pt x="538" y="1363"/>
                  </a:cubicBezTo>
                  <a:cubicBezTo>
                    <a:pt x="558" y="1363"/>
                    <a:pt x="598" y="1383"/>
                    <a:pt x="637" y="1383"/>
                  </a:cubicBezTo>
                  <a:cubicBezTo>
                    <a:pt x="1334" y="1204"/>
                    <a:pt x="2070" y="1085"/>
                    <a:pt x="2666" y="647"/>
                  </a:cubicBezTo>
                  <a:cubicBezTo>
                    <a:pt x="2965" y="468"/>
                    <a:pt x="3422" y="568"/>
                    <a:pt x="3562" y="150"/>
                  </a:cubicBezTo>
                  <a:cubicBezTo>
                    <a:pt x="3447" y="68"/>
                    <a:pt x="3307" y="0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32879;p60"/>
            <p:cNvSpPr/>
            <p:nvPr/>
          </p:nvSpPr>
          <p:spPr>
            <a:xfrm>
              <a:off x="2913075" y="946300"/>
              <a:ext cx="76125" cy="25875"/>
            </a:xfrm>
            <a:custGeom>
              <a:avLst/>
              <a:gdLst/>
              <a:ahLst/>
              <a:cxnLst/>
              <a:rect l="l" t="t" r="r" b="b"/>
              <a:pathLst>
                <a:path w="3045" h="1035" extrusionOk="0">
                  <a:moveTo>
                    <a:pt x="2945" y="0"/>
                  </a:moveTo>
                  <a:lnTo>
                    <a:pt x="2945" y="0"/>
                  </a:lnTo>
                  <a:cubicBezTo>
                    <a:pt x="2149" y="219"/>
                    <a:pt x="1333" y="80"/>
                    <a:pt x="538" y="199"/>
                  </a:cubicBezTo>
                  <a:cubicBezTo>
                    <a:pt x="498" y="239"/>
                    <a:pt x="418" y="299"/>
                    <a:pt x="359" y="338"/>
                  </a:cubicBezTo>
                  <a:cubicBezTo>
                    <a:pt x="20" y="557"/>
                    <a:pt x="1" y="816"/>
                    <a:pt x="359" y="1035"/>
                  </a:cubicBezTo>
                  <a:cubicBezTo>
                    <a:pt x="1055" y="915"/>
                    <a:pt x="1751" y="816"/>
                    <a:pt x="2447" y="696"/>
                  </a:cubicBezTo>
                  <a:cubicBezTo>
                    <a:pt x="2507" y="637"/>
                    <a:pt x="2587" y="597"/>
                    <a:pt x="2626" y="537"/>
                  </a:cubicBezTo>
                  <a:cubicBezTo>
                    <a:pt x="2726" y="338"/>
                    <a:pt x="3044" y="279"/>
                    <a:pt x="29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32880;p60"/>
            <p:cNvSpPr/>
            <p:nvPr/>
          </p:nvSpPr>
          <p:spPr>
            <a:xfrm>
              <a:off x="2735525" y="1154700"/>
              <a:ext cx="111925" cy="32175"/>
            </a:xfrm>
            <a:custGeom>
              <a:avLst/>
              <a:gdLst/>
              <a:ahLst/>
              <a:cxnLst/>
              <a:rect l="l" t="t" r="r" b="b"/>
              <a:pathLst>
                <a:path w="4477" h="1287" extrusionOk="0">
                  <a:moveTo>
                    <a:pt x="4258" y="1"/>
                  </a:moveTo>
                  <a:cubicBezTo>
                    <a:pt x="4162" y="1"/>
                    <a:pt x="4071" y="40"/>
                    <a:pt x="3979" y="79"/>
                  </a:cubicBezTo>
                  <a:cubicBezTo>
                    <a:pt x="3860" y="139"/>
                    <a:pt x="3761" y="158"/>
                    <a:pt x="3661" y="178"/>
                  </a:cubicBezTo>
                  <a:cubicBezTo>
                    <a:pt x="3462" y="178"/>
                    <a:pt x="3263" y="218"/>
                    <a:pt x="3084" y="258"/>
                  </a:cubicBezTo>
                  <a:cubicBezTo>
                    <a:pt x="2826" y="337"/>
                    <a:pt x="2527" y="337"/>
                    <a:pt x="2249" y="337"/>
                  </a:cubicBezTo>
                  <a:cubicBezTo>
                    <a:pt x="2070" y="357"/>
                    <a:pt x="1930" y="357"/>
                    <a:pt x="1751" y="417"/>
                  </a:cubicBezTo>
                  <a:cubicBezTo>
                    <a:pt x="1552" y="497"/>
                    <a:pt x="1314" y="497"/>
                    <a:pt x="1095" y="497"/>
                  </a:cubicBezTo>
                  <a:cubicBezTo>
                    <a:pt x="1042" y="505"/>
                    <a:pt x="987" y="507"/>
                    <a:pt x="932" y="507"/>
                  </a:cubicBezTo>
                  <a:cubicBezTo>
                    <a:pt x="819" y="507"/>
                    <a:pt x="703" y="496"/>
                    <a:pt x="592" y="496"/>
                  </a:cubicBezTo>
                  <a:cubicBezTo>
                    <a:pt x="345" y="496"/>
                    <a:pt x="120" y="550"/>
                    <a:pt x="1" y="894"/>
                  </a:cubicBezTo>
                  <a:lnTo>
                    <a:pt x="61" y="934"/>
                  </a:lnTo>
                  <a:cubicBezTo>
                    <a:pt x="154" y="981"/>
                    <a:pt x="250" y="994"/>
                    <a:pt x="342" y="994"/>
                  </a:cubicBezTo>
                  <a:cubicBezTo>
                    <a:pt x="463" y="994"/>
                    <a:pt x="577" y="971"/>
                    <a:pt x="668" y="971"/>
                  </a:cubicBezTo>
                  <a:cubicBezTo>
                    <a:pt x="685" y="971"/>
                    <a:pt x="702" y="972"/>
                    <a:pt x="717" y="974"/>
                  </a:cubicBezTo>
                  <a:cubicBezTo>
                    <a:pt x="699" y="1009"/>
                    <a:pt x="667" y="1020"/>
                    <a:pt x="626" y="1020"/>
                  </a:cubicBezTo>
                  <a:cubicBezTo>
                    <a:pt x="562" y="1020"/>
                    <a:pt x="478" y="994"/>
                    <a:pt x="400" y="994"/>
                  </a:cubicBezTo>
                  <a:cubicBezTo>
                    <a:pt x="303" y="994"/>
                    <a:pt x="214" y="1034"/>
                    <a:pt x="180" y="1213"/>
                  </a:cubicBezTo>
                  <a:lnTo>
                    <a:pt x="200" y="1253"/>
                  </a:lnTo>
                  <a:cubicBezTo>
                    <a:pt x="323" y="1277"/>
                    <a:pt x="447" y="1287"/>
                    <a:pt x="570" y="1287"/>
                  </a:cubicBezTo>
                  <a:cubicBezTo>
                    <a:pt x="844" y="1287"/>
                    <a:pt x="1119" y="1240"/>
                    <a:pt x="1393" y="1213"/>
                  </a:cubicBezTo>
                  <a:cubicBezTo>
                    <a:pt x="1467" y="1146"/>
                    <a:pt x="1552" y="1132"/>
                    <a:pt x="1640" y="1132"/>
                  </a:cubicBezTo>
                  <a:cubicBezTo>
                    <a:pt x="1708" y="1132"/>
                    <a:pt x="1779" y="1141"/>
                    <a:pt x="1849" y="1141"/>
                  </a:cubicBezTo>
                  <a:cubicBezTo>
                    <a:pt x="1932" y="1141"/>
                    <a:pt x="2014" y="1128"/>
                    <a:pt x="2090" y="1074"/>
                  </a:cubicBezTo>
                  <a:cubicBezTo>
                    <a:pt x="2368" y="914"/>
                    <a:pt x="2666" y="934"/>
                    <a:pt x="2965" y="914"/>
                  </a:cubicBezTo>
                  <a:cubicBezTo>
                    <a:pt x="3044" y="914"/>
                    <a:pt x="3084" y="914"/>
                    <a:pt x="3144" y="894"/>
                  </a:cubicBezTo>
                  <a:cubicBezTo>
                    <a:pt x="3144" y="875"/>
                    <a:pt x="3149" y="865"/>
                    <a:pt x="3161" y="865"/>
                  </a:cubicBezTo>
                  <a:cubicBezTo>
                    <a:pt x="3174" y="865"/>
                    <a:pt x="3194" y="875"/>
                    <a:pt x="3223" y="894"/>
                  </a:cubicBezTo>
                  <a:cubicBezTo>
                    <a:pt x="3235" y="883"/>
                    <a:pt x="3247" y="878"/>
                    <a:pt x="3258" y="878"/>
                  </a:cubicBezTo>
                  <a:cubicBezTo>
                    <a:pt x="3287" y="878"/>
                    <a:pt x="3315" y="906"/>
                    <a:pt x="3343" y="934"/>
                  </a:cubicBezTo>
                  <a:cubicBezTo>
                    <a:pt x="3366" y="958"/>
                    <a:pt x="3403" y="967"/>
                    <a:pt x="3446" y="967"/>
                  </a:cubicBezTo>
                  <a:cubicBezTo>
                    <a:pt x="3476" y="967"/>
                    <a:pt x="3509" y="962"/>
                    <a:pt x="3542" y="954"/>
                  </a:cubicBezTo>
                  <a:cubicBezTo>
                    <a:pt x="3741" y="954"/>
                    <a:pt x="3880" y="855"/>
                    <a:pt x="4039" y="755"/>
                  </a:cubicBezTo>
                  <a:cubicBezTo>
                    <a:pt x="4218" y="616"/>
                    <a:pt x="4457" y="536"/>
                    <a:pt x="4477" y="258"/>
                  </a:cubicBezTo>
                  <a:cubicBezTo>
                    <a:pt x="4477" y="158"/>
                    <a:pt x="4457" y="119"/>
                    <a:pt x="4417" y="39"/>
                  </a:cubicBezTo>
                  <a:cubicBezTo>
                    <a:pt x="4362" y="12"/>
                    <a:pt x="4309" y="1"/>
                    <a:pt x="4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32881;p60"/>
            <p:cNvSpPr/>
            <p:nvPr/>
          </p:nvSpPr>
          <p:spPr>
            <a:xfrm>
              <a:off x="2721600" y="1469850"/>
              <a:ext cx="65675" cy="34825"/>
            </a:xfrm>
            <a:custGeom>
              <a:avLst/>
              <a:gdLst/>
              <a:ahLst/>
              <a:cxnLst/>
              <a:rect l="l" t="t" r="r" b="b"/>
              <a:pathLst>
                <a:path w="2627" h="1393" extrusionOk="0">
                  <a:moveTo>
                    <a:pt x="2219" y="0"/>
                  </a:moveTo>
                  <a:cubicBezTo>
                    <a:pt x="2124" y="0"/>
                    <a:pt x="2030" y="25"/>
                    <a:pt x="1930" y="65"/>
                  </a:cubicBezTo>
                  <a:cubicBezTo>
                    <a:pt x="1632" y="145"/>
                    <a:pt x="1354" y="184"/>
                    <a:pt x="1095" y="264"/>
                  </a:cubicBezTo>
                  <a:cubicBezTo>
                    <a:pt x="956" y="423"/>
                    <a:pt x="717" y="284"/>
                    <a:pt x="558" y="443"/>
                  </a:cubicBezTo>
                  <a:cubicBezTo>
                    <a:pt x="458" y="562"/>
                    <a:pt x="319" y="523"/>
                    <a:pt x="220" y="582"/>
                  </a:cubicBezTo>
                  <a:cubicBezTo>
                    <a:pt x="180" y="622"/>
                    <a:pt x="140" y="642"/>
                    <a:pt x="80" y="642"/>
                  </a:cubicBezTo>
                  <a:cubicBezTo>
                    <a:pt x="21" y="662"/>
                    <a:pt x="1" y="702"/>
                    <a:pt x="1" y="801"/>
                  </a:cubicBezTo>
                  <a:cubicBezTo>
                    <a:pt x="266" y="1204"/>
                    <a:pt x="424" y="1393"/>
                    <a:pt x="686" y="1393"/>
                  </a:cubicBezTo>
                  <a:cubicBezTo>
                    <a:pt x="915" y="1393"/>
                    <a:pt x="1223" y="1249"/>
                    <a:pt x="1751" y="980"/>
                  </a:cubicBezTo>
                  <a:cubicBezTo>
                    <a:pt x="1867" y="914"/>
                    <a:pt x="1968" y="876"/>
                    <a:pt x="2079" y="876"/>
                  </a:cubicBezTo>
                  <a:cubicBezTo>
                    <a:pt x="2102" y="876"/>
                    <a:pt x="2125" y="877"/>
                    <a:pt x="2149" y="881"/>
                  </a:cubicBezTo>
                  <a:cubicBezTo>
                    <a:pt x="2190" y="892"/>
                    <a:pt x="2227" y="897"/>
                    <a:pt x="2262" y="897"/>
                  </a:cubicBezTo>
                  <a:cubicBezTo>
                    <a:pt x="2347" y="897"/>
                    <a:pt x="2417" y="869"/>
                    <a:pt x="2487" y="841"/>
                  </a:cubicBezTo>
                  <a:cubicBezTo>
                    <a:pt x="2527" y="781"/>
                    <a:pt x="2587" y="702"/>
                    <a:pt x="2587" y="642"/>
                  </a:cubicBezTo>
                  <a:cubicBezTo>
                    <a:pt x="2587" y="463"/>
                    <a:pt x="2627" y="264"/>
                    <a:pt x="2507" y="85"/>
                  </a:cubicBezTo>
                  <a:cubicBezTo>
                    <a:pt x="2408" y="25"/>
                    <a:pt x="2313" y="0"/>
                    <a:pt x="2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32882;p60"/>
            <p:cNvSpPr/>
            <p:nvPr/>
          </p:nvSpPr>
          <p:spPr>
            <a:xfrm>
              <a:off x="2849425" y="956250"/>
              <a:ext cx="70150" cy="27150"/>
            </a:xfrm>
            <a:custGeom>
              <a:avLst/>
              <a:gdLst/>
              <a:ahLst/>
              <a:cxnLst/>
              <a:rect l="l" t="t" r="r" b="b"/>
              <a:pathLst>
                <a:path w="2806" h="1086" extrusionOk="0">
                  <a:moveTo>
                    <a:pt x="2089" y="0"/>
                  </a:moveTo>
                  <a:cubicBezTo>
                    <a:pt x="1393" y="100"/>
                    <a:pt x="697" y="219"/>
                    <a:pt x="0" y="318"/>
                  </a:cubicBezTo>
                  <a:cubicBezTo>
                    <a:pt x="137" y="835"/>
                    <a:pt x="414" y="1085"/>
                    <a:pt x="838" y="1085"/>
                  </a:cubicBezTo>
                  <a:cubicBezTo>
                    <a:pt x="969" y="1085"/>
                    <a:pt x="1114" y="1061"/>
                    <a:pt x="1273" y="1015"/>
                  </a:cubicBezTo>
                  <a:cubicBezTo>
                    <a:pt x="1791" y="975"/>
                    <a:pt x="2308" y="895"/>
                    <a:pt x="2805" y="676"/>
                  </a:cubicBezTo>
                  <a:cubicBezTo>
                    <a:pt x="2646" y="398"/>
                    <a:pt x="2387" y="179"/>
                    <a:pt x="2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32883;p60"/>
            <p:cNvSpPr/>
            <p:nvPr/>
          </p:nvSpPr>
          <p:spPr>
            <a:xfrm>
              <a:off x="2762400" y="1207375"/>
              <a:ext cx="33825" cy="90575"/>
            </a:xfrm>
            <a:custGeom>
              <a:avLst/>
              <a:gdLst/>
              <a:ahLst/>
              <a:cxnLst/>
              <a:rect l="l" t="t" r="r" b="b"/>
              <a:pathLst>
                <a:path w="1353" h="3623" extrusionOk="0">
                  <a:moveTo>
                    <a:pt x="696" y="1"/>
                  </a:moveTo>
                  <a:cubicBezTo>
                    <a:pt x="676" y="41"/>
                    <a:pt x="676" y="100"/>
                    <a:pt x="637" y="140"/>
                  </a:cubicBezTo>
                  <a:cubicBezTo>
                    <a:pt x="0" y="518"/>
                    <a:pt x="378" y="1095"/>
                    <a:pt x="398" y="1612"/>
                  </a:cubicBezTo>
                  <a:cubicBezTo>
                    <a:pt x="259" y="1871"/>
                    <a:pt x="458" y="2110"/>
                    <a:pt x="418" y="2368"/>
                  </a:cubicBezTo>
                  <a:cubicBezTo>
                    <a:pt x="398" y="2627"/>
                    <a:pt x="398" y="2925"/>
                    <a:pt x="159" y="3124"/>
                  </a:cubicBezTo>
                  <a:lnTo>
                    <a:pt x="159" y="3104"/>
                  </a:lnTo>
                  <a:cubicBezTo>
                    <a:pt x="100" y="3184"/>
                    <a:pt x="100" y="3263"/>
                    <a:pt x="119" y="3323"/>
                  </a:cubicBezTo>
                  <a:cubicBezTo>
                    <a:pt x="219" y="3482"/>
                    <a:pt x="398" y="3502"/>
                    <a:pt x="557" y="3582"/>
                  </a:cubicBezTo>
                  <a:cubicBezTo>
                    <a:pt x="612" y="3609"/>
                    <a:pt x="666" y="3622"/>
                    <a:pt x="719" y="3622"/>
                  </a:cubicBezTo>
                  <a:cubicBezTo>
                    <a:pt x="821" y="3622"/>
                    <a:pt x="916" y="3574"/>
                    <a:pt x="995" y="3482"/>
                  </a:cubicBezTo>
                  <a:cubicBezTo>
                    <a:pt x="1054" y="3422"/>
                    <a:pt x="1054" y="3363"/>
                    <a:pt x="1015" y="3303"/>
                  </a:cubicBezTo>
                  <a:cubicBezTo>
                    <a:pt x="915" y="3204"/>
                    <a:pt x="955" y="3064"/>
                    <a:pt x="875" y="2965"/>
                  </a:cubicBezTo>
                  <a:cubicBezTo>
                    <a:pt x="676" y="2388"/>
                    <a:pt x="716" y="1811"/>
                    <a:pt x="855" y="1234"/>
                  </a:cubicBezTo>
                  <a:cubicBezTo>
                    <a:pt x="915" y="936"/>
                    <a:pt x="975" y="677"/>
                    <a:pt x="1054" y="399"/>
                  </a:cubicBezTo>
                  <a:cubicBezTo>
                    <a:pt x="1114" y="279"/>
                    <a:pt x="1353" y="200"/>
                    <a:pt x="1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32884;p60"/>
            <p:cNvSpPr/>
            <p:nvPr/>
          </p:nvSpPr>
          <p:spPr>
            <a:xfrm>
              <a:off x="2434150" y="1498325"/>
              <a:ext cx="64675" cy="44775"/>
            </a:xfrm>
            <a:custGeom>
              <a:avLst/>
              <a:gdLst/>
              <a:ahLst/>
              <a:cxnLst/>
              <a:rect l="l" t="t" r="r" b="b"/>
              <a:pathLst>
                <a:path w="2587" h="1791" extrusionOk="0">
                  <a:moveTo>
                    <a:pt x="1990" y="0"/>
                  </a:moveTo>
                  <a:cubicBezTo>
                    <a:pt x="1811" y="219"/>
                    <a:pt x="1612" y="418"/>
                    <a:pt x="1354" y="497"/>
                  </a:cubicBezTo>
                  <a:cubicBezTo>
                    <a:pt x="1155" y="617"/>
                    <a:pt x="896" y="537"/>
                    <a:pt x="717" y="657"/>
                  </a:cubicBezTo>
                  <a:cubicBezTo>
                    <a:pt x="498" y="975"/>
                    <a:pt x="100" y="1094"/>
                    <a:pt x="1" y="1492"/>
                  </a:cubicBezTo>
                  <a:cubicBezTo>
                    <a:pt x="1" y="1572"/>
                    <a:pt x="1" y="1631"/>
                    <a:pt x="61" y="1711"/>
                  </a:cubicBezTo>
                  <a:cubicBezTo>
                    <a:pt x="120" y="1771"/>
                    <a:pt x="200" y="1791"/>
                    <a:pt x="279" y="1791"/>
                  </a:cubicBezTo>
                  <a:cubicBezTo>
                    <a:pt x="458" y="1791"/>
                    <a:pt x="598" y="1731"/>
                    <a:pt x="757" y="1711"/>
                  </a:cubicBezTo>
                  <a:cubicBezTo>
                    <a:pt x="1274" y="1512"/>
                    <a:pt x="1751" y="1234"/>
                    <a:pt x="2249" y="995"/>
                  </a:cubicBezTo>
                  <a:cubicBezTo>
                    <a:pt x="2368" y="875"/>
                    <a:pt x="2587" y="776"/>
                    <a:pt x="2547" y="517"/>
                  </a:cubicBezTo>
                  <a:cubicBezTo>
                    <a:pt x="2289" y="398"/>
                    <a:pt x="2269" y="80"/>
                    <a:pt x="19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32885;p60"/>
            <p:cNvSpPr/>
            <p:nvPr/>
          </p:nvSpPr>
          <p:spPr>
            <a:xfrm>
              <a:off x="2599775" y="1379450"/>
              <a:ext cx="51250" cy="28875"/>
            </a:xfrm>
            <a:custGeom>
              <a:avLst/>
              <a:gdLst/>
              <a:ahLst/>
              <a:cxnLst/>
              <a:rect l="l" t="t" r="r" b="b"/>
              <a:pathLst>
                <a:path w="2050" h="1155" extrusionOk="0">
                  <a:moveTo>
                    <a:pt x="1890" y="1"/>
                  </a:moveTo>
                  <a:cubicBezTo>
                    <a:pt x="1731" y="1"/>
                    <a:pt x="1631" y="60"/>
                    <a:pt x="1512" y="100"/>
                  </a:cubicBezTo>
                  <a:cubicBezTo>
                    <a:pt x="1432" y="120"/>
                    <a:pt x="1333" y="180"/>
                    <a:pt x="1253" y="180"/>
                  </a:cubicBezTo>
                  <a:cubicBezTo>
                    <a:pt x="1214" y="180"/>
                    <a:pt x="1154" y="180"/>
                    <a:pt x="1114" y="160"/>
                  </a:cubicBezTo>
                  <a:cubicBezTo>
                    <a:pt x="1054" y="120"/>
                    <a:pt x="975" y="100"/>
                    <a:pt x="935" y="100"/>
                  </a:cubicBezTo>
                  <a:cubicBezTo>
                    <a:pt x="895" y="100"/>
                    <a:pt x="816" y="100"/>
                    <a:pt x="756" y="120"/>
                  </a:cubicBezTo>
                  <a:cubicBezTo>
                    <a:pt x="716" y="120"/>
                    <a:pt x="637" y="160"/>
                    <a:pt x="597" y="180"/>
                  </a:cubicBezTo>
                  <a:cubicBezTo>
                    <a:pt x="497" y="220"/>
                    <a:pt x="398" y="259"/>
                    <a:pt x="299" y="299"/>
                  </a:cubicBezTo>
                  <a:cubicBezTo>
                    <a:pt x="139" y="399"/>
                    <a:pt x="0" y="498"/>
                    <a:pt x="40" y="717"/>
                  </a:cubicBezTo>
                  <a:cubicBezTo>
                    <a:pt x="219" y="816"/>
                    <a:pt x="239" y="976"/>
                    <a:pt x="259" y="1155"/>
                  </a:cubicBezTo>
                  <a:cubicBezTo>
                    <a:pt x="816" y="1055"/>
                    <a:pt x="1393" y="995"/>
                    <a:pt x="1810" y="617"/>
                  </a:cubicBezTo>
                  <a:cubicBezTo>
                    <a:pt x="1830" y="518"/>
                    <a:pt x="1910" y="438"/>
                    <a:pt x="1989" y="399"/>
                  </a:cubicBezTo>
                  <a:cubicBezTo>
                    <a:pt x="2049" y="319"/>
                    <a:pt x="2049" y="220"/>
                    <a:pt x="2029" y="120"/>
                  </a:cubicBezTo>
                  <a:cubicBezTo>
                    <a:pt x="2009" y="80"/>
                    <a:pt x="1950" y="21"/>
                    <a:pt x="18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32886;p60"/>
            <p:cNvSpPr/>
            <p:nvPr/>
          </p:nvSpPr>
          <p:spPr>
            <a:xfrm>
              <a:off x="2737525" y="1284975"/>
              <a:ext cx="51750" cy="43100"/>
            </a:xfrm>
            <a:custGeom>
              <a:avLst/>
              <a:gdLst/>
              <a:ahLst/>
              <a:cxnLst/>
              <a:rect l="l" t="t" r="r" b="b"/>
              <a:pathLst>
                <a:path w="2070" h="1724" extrusionOk="0">
                  <a:moveTo>
                    <a:pt x="1154" y="0"/>
                  </a:moveTo>
                  <a:cubicBezTo>
                    <a:pt x="816" y="239"/>
                    <a:pt x="319" y="80"/>
                    <a:pt x="0" y="458"/>
                  </a:cubicBezTo>
                  <a:cubicBezTo>
                    <a:pt x="186" y="523"/>
                    <a:pt x="363" y="540"/>
                    <a:pt x="533" y="540"/>
                  </a:cubicBezTo>
                  <a:cubicBezTo>
                    <a:pt x="728" y="540"/>
                    <a:pt x="914" y="517"/>
                    <a:pt x="1095" y="517"/>
                  </a:cubicBezTo>
                  <a:cubicBezTo>
                    <a:pt x="1313" y="557"/>
                    <a:pt x="1492" y="597"/>
                    <a:pt x="1512" y="856"/>
                  </a:cubicBezTo>
                  <a:cubicBezTo>
                    <a:pt x="1457" y="933"/>
                    <a:pt x="1401" y="974"/>
                    <a:pt x="1339" y="974"/>
                  </a:cubicBezTo>
                  <a:cubicBezTo>
                    <a:pt x="1290" y="974"/>
                    <a:pt x="1236" y="948"/>
                    <a:pt x="1174" y="895"/>
                  </a:cubicBezTo>
                  <a:lnTo>
                    <a:pt x="995" y="895"/>
                  </a:lnTo>
                  <a:cubicBezTo>
                    <a:pt x="896" y="995"/>
                    <a:pt x="896" y="1114"/>
                    <a:pt x="955" y="1253"/>
                  </a:cubicBezTo>
                  <a:cubicBezTo>
                    <a:pt x="1004" y="1302"/>
                    <a:pt x="1070" y="1309"/>
                    <a:pt x="1140" y="1309"/>
                  </a:cubicBezTo>
                  <a:cubicBezTo>
                    <a:pt x="1170" y="1309"/>
                    <a:pt x="1201" y="1308"/>
                    <a:pt x="1231" y="1308"/>
                  </a:cubicBezTo>
                  <a:cubicBezTo>
                    <a:pt x="1333" y="1308"/>
                    <a:pt x="1433" y="1323"/>
                    <a:pt x="1492" y="1452"/>
                  </a:cubicBezTo>
                  <a:cubicBezTo>
                    <a:pt x="1531" y="1657"/>
                    <a:pt x="1609" y="1723"/>
                    <a:pt x="1708" y="1723"/>
                  </a:cubicBezTo>
                  <a:cubicBezTo>
                    <a:pt x="1811" y="1723"/>
                    <a:pt x="1938" y="1652"/>
                    <a:pt x="2069" y="1592"/>
                  </a:cubicBezTo>
                  <a:cubicBezTo>
                    <a:pt x="2010" y="1353"/>
                    <a:pt x="1751" y="1114"/>
                    <a:pt x="2010" y="875"/>
                  </a:cubicBezTo>
                  <a:cubicBezTo>
                    <a:pt x="2010" y="696"/>
                    <a:pt x="1990" y="517"/>
                    <a:pt x="1990" y="358"/>
                  </a:cubicBezTo>
                  <a:lnTo>
                    <a:pt x="1492" y="358"/>
                  </a:lnTo>
                  <a:cubicBezTo>
                    <a:pt x="1413" y="219"/>
                    <a:pt x="1214" y="358"/>
                    <a:pt x="1154" y="199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32887;p60"/>
            <p:cNvSpPr/>
            <p:nvPr/>
          </p:nvSpPr>
          <p:spPr>
            <a:xfrm>
              <a:off x="2826050" y="964200"/>
              <a:ext cx="54725" cy="27375"/>
            </a:xfrm>
            <a:custGeom>
              <a:avLst/>
              <a:gdLst/>
              <a:ahLst/>
              <a:cxnLst/>
              <a:rect l="l" t="t" r="r" b="b"/>
              <a:pathLst>
                <a:path w="2189" h="1095" extrusionOk="0">
                  <a:moveTo>
                    <a:pt x="935" y="0"/>
                  </a:moveTo>
                  <a:cubicBezTo>
                    <a:pt x="716" y="0"/>
                    <a:pt x="518" y="0"/>
                    <a:pt x="358" y="120"/>
                  </a:cubicBezTo>
                  <a:cubicBezTo>
                    <a:pt x="358" y="418"/>
                    <a:pt x="0" y="677"/>
                    <a:pt x="219" y="995"/>
                  </a:cubicBezTo>
                  <a:lnTo>
                    <a:pt x="259" y="1055"/>
                  </a:lnTo>
                  <a:cubicBezTo>
                    <a:pt x="617" y="1015"/>
                    <a:pt x="995" y="1094"/>
                    <a:pt x="1313" y="876"/>
                  </a:cubicBezTo>
                  <a:cubicBezTo>
                    <a:pt x="1612" y="876"/>
                    <a:pt x="1910" y="876"/>
                    <a:pt x="2188" y="697"/>
                  </a:cubicBezTo>
                  <a:cubicBezTo>
                    <a:pt x="1910" y="617"/>
                    <a:pt x="1532" y="776"/>
                    <a:pt x="1413" y="319"/>
                  </a:cubicBezTo>
                  <a:cubicBezTo>
                    <a:pt x="1353" y="120"/>
                    <a:pt x="1035" y="179"/>
                    <a:pt x="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32888;p60"/>
            <p:cNvSpPr/>
            <p:nvPr/>
          </p:nvSpPr>
          <p:spPr>
            <a:xfrm>
              <a:off x="2570850" y="1466700"/>
              <a:ext cx="58275" cy="27175"/>
            </a:xfrm>
            <a:custGeom>
              <a:avLst/>
              <a:gdLst/>
              <a:ahLst/>
              <a:cxnLst/>
              <a:rect l="l" t="t" r="r" b="b"/>
              <a:pathLst>
                <a:path w="2331" h="1087" extrusionOk="0">
                  <a:moveTo>
                    <a:pt x="2168" y="0"/>
                  </a:moveTo>
                  <a:cubicBezTo>
                    <a:pt x="2143" y="0"/>
                    <a:pt x="2117" y="14"/>
                    <a:pt x="2092" y="52"/>
                  </a:cubicBezTo>
                  <a:cubicBezTo>
                    <a:pt x="1456" y="211"/>
                    <a:pt x="779" y="410"/>
                    <a:pt x="123" y="609"/>
                  </a:cubicBezTo>
                  <a:cubicBezTo>
                    <a:pt x="83" y="609"/>
                    <a:pt x="63" y="688"/>
                    <a:pt x="23" y="748"/>
                  </a:cubicBezTo>
                  <a:cubicBezTo>
                    <a:pt x="1" y="793"/>
                    <a:pt x="46" y="798"/>
                    <a:pt x="97" y="798"/>
                  </a:cubicBezTo>
                  <a:cubicBezTo>
                    <a:pt x="114" y="798"/>
                    <a:pt x="131" y="798"/>
                    <a:pt x="148" y="798"/>
                  </a:cubicBezTo>
                  <a:cubicBezTo>
                    <a:pt x="212" y="798"/>
                    <a:pt x="252" y="808"/>
                    <a:pt x="123" y="907"/>
                  </a:cubicBezTo>
                  <a:cubicBezTo>
                    <a:pt x="123" y="987"/>
                    <a:pt x="143" y="1046"/>
                    <a:pt x="202" y="1086"/>
                  </a:cubicBezTo>
                  <a:cubicBezTo>
                    <a:pt x="918" y="987"/>
                    <a:pt x="1515" y="469"/>
                    <a:pt x="2231" y="370"/>
                  </a:cubicBezTo>
                  <a:cubicBezTo>
                    <a:pt x="2331" y="330"/>
                    <a:pt x="2331" y="290"/>
                    <a:pt x="2271" y="211"/>
                  </a:cubicBezTo>
                  <a:lnTo>
                    <a:pt x="2271" y="72"/>
                  </a:lnTo>
                  <a:cubicBezTo>
                    <a:pt x="2271" y="52"/>
                    <a:pt x="2251" y="52"/>
                    <a:pt x="2211" y="12"/>
                  </a:cubicBezTo>
                  <a:cubicBezTo>
                    <a:pt x="2197" y="5"/>
                    <a:pt x="2182" y="0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32889;p60"/>
            <p:cNvSpPr/>
            <p:nvPr/>
          </p:nvSpPr>
          <p:spPr>
            <a:xfrm>
              <a:off x="2779800" y="1307350"/>
              <a:ext cx="39800" cy="41950"/>
            </a:xfrm>
            <a:custGeom>
              <a:avLst/>
              <a:gdLst/>
              <a:ahLst/>
              <a:cxnLst/>
              <a:rect l="l" t="t" r="r" b="b"/>
              <a:pathLst>
                <a:path w="1592" h="1678" extrusionOk="0">
                  <a:moveTo>
                    <a:pt x="319" y="0"/>
                  </a:moveTo>
                  <a:cubicBezTo>
                    <a:pt x="100" y="20"/>
                    <a:pt x="0" y="160"/>
                    <a:pt x="0" y="378"/>
                  </a:cubicBezTo>
                  <a:cubicBezTo>
                    <a:pt x="0" y="617"/>
                    <a:pt x="179" y="677"/>
                    <a:pt x="378" y="717"/>
                  </a:cubicBezTo>
                  <a:cubicBezTo>
                    <a:pt x="517" y="697"/>
                    <a:pt x="677" y="697"/>
                    <a:pt x="856" y="697"/>
                  </a:cubicBezTo>
                  <a:cubicBezTo>
                    <a:pt x="1114" y="975"/>
                    <a:pt x="895" y="1194"/>
                    <a:pt x="816" y="1453"/>
                  </a:cubicBezTo>
                  <a:cubicBezTo>
                    <a:pt x="816" y="1552"/>
                    <a:pt x="856" y="1592"/>
                    <a:pt x="915" y="1651"/>
                  </a:cubicBezTo>
                  <a:cubicBezTo>
                    <a:pt x="973" y="1668"/>
                    <a:pt x="1027" y="1678"/>
                    <a:pt x="1078" y="1678"/>
                  </a:cubicBezTo>
                  <a:cubicBezTo>
                    <a:pt x="1150" y="1678"/>
                    <a:pt x="1215" y="1658"/>
                    <a:pt x="1273" y="1612"/>
                  </a:cubicBezTo>
                  <a:cubicBezTo>
                    <a:pt x="1353" y="1552"/>
                    <a:pt x="1373" y="1492"/>
                    <a:pt x="1413" y="1413"/>
                  </a:cubicBezTo>
                  <a:cubicBezTo>
                    <a:pt x="1592" y="1154"/>
                    <a:pt x="1393" y="796"/>
                    <a:pt x="1552" y="518"/>
                  </a:cubicBezTo>
                  <a:cubicBezTo>
                    <a:pt x="1513" y="233"/>
                    <a:pt x="1365" y="176"/>
                    <a:pt x="1184" y="176"/>
                  </a:cubicBezTo>
                  <a:cubicBezTo>
                    <a:pt x="1087" y="176"/>
                    <a:pt x="980" y="192"/>
                    <a:pt x="876" y="199"/>
                  </a:cubicBezTo>
                  <a:cubicBezTo>
                    <a:pt x="781" y="231"/>
                    <a:pt x="680" y="279"/>
                    <a:pt x="589" y="279"/>
                  </a:cubicBezTo>
                  <a:cubicBezTo>
                    <a:pt x="508" y="279"/>
                    <a:pt x="434" y="241"/>
                    <a:pt x="378" y="120"/>
                  </a:cubicBezTo>
                  <a:cubicBezTo>
                    <a:pt x="378" y="80"/>
                    <a:pt x="358" y="2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32890;p60"/>
            <p:cNvSpPr/>
            <p:nvPr/>
          </p:nvSpPr>
          <p:spPr>
            <a:xfrm>
              <a:off x="2814600" y="1119150"/>
              <a:ext cx="42300" cy="39525"/>
            </a:xfrm>
            <a:custGeom>
              <a:avLst/>
              <a:gdLst/>
              <a:ahLst/>
              <a:cxnLst/>
              <a:rect l="l" t="t" r="r" b="b"/>
              <a:pathLst>
                <a:path w="1692" h="1581" extrusionOk="0">
                  <a:moveTo>
                    <a:pt x="402" y="1"/>
                  </a:moveTo>
                  <a:cubicBezTo>
                    <a:pt x="262" y="1"/>
                    <a:pt x="175" y="83"/>
                    <a:pt x="100" y="188"/>
                  </a:cubicBezTo>
                  <a:cubicBezTo>
                    <a:pt x="1" y="347"/>
                    <a:pt x="1" y="526"/>
                    <a:pt x="60" y="685"/>
                  </a:cubicBezTo>
                  <a:cubicBezTo>
                    <a:pt x="100" y="825"/>
                    <a:pt x="160" y="944"/>
                    <a:pt x="220" y="1043"/>
                  </a:cubicBezTo>
                  <a:cubicBezTo>
                    <a:pt x="437" y="1405"/>
                    <a:pt x="752" y="1421"/>
                    <a:pt x="1092" y="1421"/>
                  </a:cubicBezTo>
                  <a:cubicBezTo>
                    <a:pt x="1126" y="1421"/>
                    <a:pt x="1160" y="1421"/>
                    <a:pt x="1194" y="1421"/>
                  </a:cubicBezTo>
                  <a:cubicBezTo>
                    <a:pt x="1194" y="1461"/>
                    <a:pt x="1214" y="1541"/>
                    <a:pt x="1214" y="1580"/>
                  </a:cubicBezTo>
                  <a:cubicBezTo>
                    <a:pt x="1692" y="1441"/>
                    <a:pt x="1612" y="1063"/>
                    <a:pt x="1652" y="685"/>
                  </a:cubicBezTo>
                  <a:cubicBezTo>
                    <a:pt x="1561" y="550"/>
                    <a:pt x="1455" y="513"/>
                    <a:pt x="1341" y="513"/>
                  </a:cubicBezTo>
                  <a:cubicBezTo>
                    <a:pt x="1204" y="513"/>
                    <a:pt x="1057" y="566"/>
                    <a:pt x="916" y="566"/>
                  </a:cubicBezTo>
                  <a:cubicBezTo>
                    <a:pt x="916" y="566"/>
                    <a:pt x="896" y="586"/>
                    <a:pt x="856" y="586"/>
                  </a:cubicBezTo>
                  <a:cubicBezTo>
                    <a:pt x="796" y="586"/>
                    <a:pt x="777" y="566"/>
                    <a:pt x="757" y="526"/>
                  </a:cubicBezTo>
                  <a:cubicBezTo>
                    <a:pt x="518" y="427"/>
                    <a:pt x="697" y="168"/>
                    <a:pt x="558" y="29"/>
                  </a:cubicBezTo>
                  <a:cubicBezTo>
                    <a:pt x="499" y="9"/>
                    <a:pt x="448" y="1"/>
                    <a:pt x="4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32891;p60"/>
            <p:cNvSpPr/>
            <p:nvPr/>
          </p:nvSpPr>
          <p:spPr>
            <a:xfrm>
              <a:off x="2442625" y="1519200"/>
              <a:ext cx="51225" cy="32350"/>
            </a:xfrm>
            <a:custGeom>
              <a:avLst/>
              <a:gdLst/>
              <a:ahLst/>
              <a:cxnLst/>
              <a:rect l="l" t="t" r="r" b="b"/>
              <a:pathLst>
                <a:path w="2049" h="1294" extrusionOk="0">
                  <a:moveTo>
                    <a:pt x="1850" y="1"/>
                  </a:moveTo>
                  <a:cubicBezTo>
                    <a:pt x="1333" y="259"/>
                    <a:pt x="816" y="478"/>
                    <a:pt x="279" y="737"/>
                  </a:cubicBezTo>
                  <a:cubicBezTo>
                    <a:pt x="179" y="796"/>
                    <a:pt x="60" y="856"/>
                    <a:pt x="0" y="995"/>
                  </a:cubicBezTo>
                  <a:cubicBezTo>
                    <a:pt x="33" y="1144"/>
                    <a:pt x="39" y="1293"/>
                    <a:pt x="177" y="1293"/>
                  </a:cubicBezTo>
                  <a:cubicBezTo>
                    <a:pt x="205" y="1293"/>
                    <a:pt x="238" y="1287"/>
                    <a:pt x="279" y="1274"/>
                  </a:cubicBezTo>
                  <a:cubicBezTo>
                    <a:pt x="915" y="1055"/>
                    <a:pt x="1512" y="776"/>
                    <a:pt x="2049" y="399"/>
                  </a:cubicBezTo>
                  <a:lnTo>
                    <a:pt x="2049" y="299"/>
                  </a:lnTo>
                  <a:cubicBezTo>
                    <a:pt x="2029" y="200"/>
                    <a:pt x="1969" y="140"/>
                    <a:pt x="1930" y="60"/>
                  </a:cubicBezTo>
                  <a:cubicBezTo>
                    <a:pt x="1910" y="40"/>
                    <a:pt x="1870" y="40"/>
                    <a:pt x="1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32892;p60"/>
            <p:cNvSpPr/>
            <p:nvPr/>
          </p:nvSpPr>
          <p:spPr>
            <a:xfrm>
              <a:off x="2774825" y="1340650"/>
              <a:ext cx="58700" cy="27900"/>
            </a:xfrm>
            <a:custGeom>
              <a:avLst/>
              <a:gdLst/>
              <a:ahLst/>
              <a:cxnLst/>
              <a:rect l="l" t="t" r="r" b="b"/>
              <a:pathLst>
                <a:path w="2348" h="1116" extrusionOk="0">
                  <a:moveTo>
                    <a:pt x="1737" y="1"/>
                  </a:moveTo>
                  <a:cubicBezTo>
                    <a:pt x="1629" y="1"/>
                    <a:pt x="1521" y="34"/>
                    <a:pt x="1413" y="121"/>
                  </a:cubicBezTo>
                  <a:cubicBezTo>
                    <a:pt x="1413" y="140"/>
                    <a:pt x="1393" y="180"/>
                    <a:pt x="1373" y="220"/>
                  </a:cubicBezTo>
                  <a:cubicBezTo>
                    <a:pt x="1331" y="279"/>
                    <a:pt x="1288" y="299"/>
                    <a:pt x="1243" y="299"/>
                  </a:cubicBezTo>
                  <a:cubicBezTo>
                    <a:pt x="1182" y="299"/>
                    <a:pt x="1115" y="263"/>
                    <a:pt x="1035" y="240"/>
                  </a:cubicBezTo>
                  <a:cubicBezTo>
                    <a:pt x="998" y="228"/>
                    <a:pt x="963" y="223"/>
                    <a:pt x="928" y="223"/>
                  </a:cubicBezTo>
                  <a:cubicBezTo>
                    <a:pt x="735" y="223"/>
                    <a:pt x="564" y="382"/>
                    <a:pt x="378" y="399"/>
                  </a:cubicBezTo>
                  <a:cubicBezTo>
                    <a:pt x="239" y="498"/>
                    <a:pt x="120" y="638"/>
                    <a:pt x="0" y="737"/>
                  </a:cubicBezTo>
                  <a:cubicBezTo>
                    <a:pt x="199" y="777"/>
                    <a:pt x="418" y="717"/>
                    <a:pt x="537" y="936"/>
                  </a:cubicBezTo>
                  <a:cubicBezTo>
                    <a:pt x="601" y="1013"/>
                    <a:pt x="674" y="1040"/>
                    <a:pt x="752" y="1040"/>
                  </a:cubicBezTo>
                  <a:cubicBezTo>
                    <a:pt x="920" y="1040"/>
                    <a:pt x="1111" y="915"/>
                    <a:pt x="1280" y="915"/>
                  </a:cubicBezTo>
                  <a:cubicBezTo>
                    <a:pt x="1374" y="915"/>
                    <a:pt x="1461" y="954"/>
                    <a:pt x="1532" y="1075"/>
                  </a:cubicBezTo>
                  <a:cubicBezTo>
                    <a:pt x="1711" y="1075"/>
                    <a:pt x="1890" y="1115"/>
                    <a:pt x="2069" y="1115"/>
                  </a:cubicBezTo>
                  <a:cubicBezTo>
                    <a:pt x="2288" y="757"/>
                    <a:pt x="2348" y="419"/>
                    <a:pt x="2010" y="61"/>
                  </a:cubicBezTo>
                  <a:cubicBezTo>
                    <a:pt x="1919" y="24"/>
                    <a:pt x="1828" y="1"/>
                    <a:pt x="1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32893;p60"/>
            <p:cNvSpPr/>
            <p:nvPr/>
          </p:nvSpPr>
          <p:spPr>
            <a:xfrm>
              <a:off x="2807150" y="1064775"/>
              <a:ext cx="20400" cy="60075"/>
            </a:xfrm>
            <a:custGeom>
              <a:avLst/>
              <a:gdLst/>
              <a:ahLst/>
              <a:cxnLst/>
              <a:rect l="l" t="t" r="r" b="b"/>
              <a:pathLst>
                <a:path w="816" h="2403" extrusionOk="0">
                  <a:moveTo>
                    <a:pt x="403" y="1"/>
                  </a:moveTo>
                  <a:cubicBezTo>
                    <a:pt x="355" y="1"/>
                    <a:pt x="289" y="17"/>
                    <a:pt x="199" y="55"/>
                  </a:cubicBezTo>
                  <a:cubicBezTo>
                    <a:pt x="80" y="254"/>
                    <a:pt x="80" y="513"/>
                    <a:pt x="20" y="732"/>
                  </a:cubicBezTo>
                  <a:cubicBezTo>
                    <a:pt x="0" y="811"/>
                    <a:pt x="0" y="871"/>
                    <a:pt x="0" y="951"/>
                  </a:cubicBezTo>
                  <a:cubicBezTo>
                    <a:pt x="60" y="1169"/>
                    <a:pt x="80" y="1408"/>
                    <a:pt x="80" y="1627"/>
                  </a:cubicBezTo>
                  <a:cubicBezTo>
                    <a:pt x="80" y="1826"/>
                    <a:pt x="100" y="2025"/>
                    <a:pt x="179" y="2204"/>
                  </a:cubicBezTo>
                  <a:cubicBezTo>
                    <a:pt x="259" y="2303"/>
                    <a:pt x="358" y="2363"/>
                    <a:pt x="478" y="2403"/>
                  </a:cubicBezTo>
                  <a:cubicBezTo>
                    <a:pt x="597" y="2323"/>
                    <a:pt x="697" y="2263"/>
                    <a:pt x="816" y="2204"/>
                  </a:cubicBezTo>
                  <a:cubicBezTo>
                    <a:pt x="756" y="1627"/>
                    <a:pt x="697" y="1050"/>
                    <a:pt x="617" y="513"/>
                  </a:cubicBezTo>
                  <a:cubicBezTo>
                    <a:pt x="433" y="446"/>
                    <a:pt x="656" y="1"/>
                    <a:pt x="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32894;p60"/>
            <p:cNvSpPr/>
            <p:nvPr/>
          </p:nvSpPr>
          <p:spPr>
            <a:xfrm>
              <a:off x="2804175" y="994025"/>
              <a:ext cx="19400" cy="82600"/>
            </a:xfrm>
            <a:custGeom>
              <a:avLst/>
              <a:gdLst/>
              <a:ahLst/>
              <a:cxnLst/>
              <a:rect l="l" t="t" r="r" b="b"/>
              <a:pathLst>
                <a:path w="776" h="3304" extrusionOk="0">
                  <a:moveTo>
                    <a:pt x="736" y="1"/>
                  </a:moveTo>
                  <a:lnTo>
                    <a:pt x="736" y="1"/>
                  </a:lnTo>
                  <a:cubicBezTo>
                    <a:pt x="617" y="21"/>
                    <a:pt x="497" y="21"/>
                    <a:pt x="378" y="61"/>
                  </a:cubicBezTo>
                  <a:cubicBezTo>
                    <a:pt x="0" y="976"/>
                    <a:pt x="179" y="1950"/>
                    <a:pt x="219" y="2905"/>
                  </a:cubicBezTo>
                  <a:cubicBezTo>
                    <a:pt x="219" y="2945"/>
                    <a:pt x="318" y="2965"/>
                    <a:pt x="378" y="2965"/>
                  </a:cubicBezTo>
                  <a:cubicBezTo>
                    <a:pt x="400" y="2921"/>
                    <a:pt x="434" y="2890"/>
                    <a:pt x="466" y="2890"/>
                  </a:cubicBezTo>
                  <a:cubicBezTo>
                    <a:pt x="493" y="2890"/>
                    <a:pt x="519" y="2911"/>
                    <a:pt x="537" y="2965"/>
                  </a:cubicBezTo>
                  <a:cubicBezTo>
                    <a:pt x="597" y="3084"/>
                    <a:pt x="617" y="3243"/>
                    <a:pt x="736" y="3303"/>
                  </a:cubicBezTo>
                  <a:cubicBezTo>
                    <a:pt x="696" y="2607"/>
                    <a:pt x="776" y="1891"/>
                    <a:pt x="637" y="1175"/>
                  </a:cubicBezTo>
                  <a:cubicBezTo>
                    <a:pt x="577" y="797"/>
                    <a:pt x="517" y="379"/>
                    <a:pt x="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32895;p60"/>
            <p:cNvSpPr/>
            <p:nvPr/>
          </p:nvSpPr>
          <p:spPr>
            <a:xfrm>
              <a:off x="2421225" y="1473950"/>
              <a:ext cx="56725" cy="31050"/>
            </a:xfrm>
            <a:custGeom>
              <a:avLst/>
              <a:gdLst/>
              <a:ahLst/>
              <a:cxnLst/>
              <a:rect l="l" t="t" r="r" b="b"/>
              <a:pathLst>
                <a:path w="2269" h="1242" extrusionOk="0">
                  <a:moveTo>
                    <a:pt x="1473" y="0"/>
                  </a:moveTo>
                  <a:cubicBezTo>
                    <a:pt x="1015" y="80"/>
                    <a:pt x="597" y="199"/>
                    <a:pt x="219" y="478"/>
                  </a:cubicBezTo>
                  <a:cubicBezTo>
                    <a:pt x="140" y="557"/>
                    <a:pt x="80" y="657"/>
                    <a:pt x="21" y="776"/>
                  </a:cubicBezTo>
                  <a:cubicBezTo>
                    <a:pt x="1" y="876"/>
                    <a:pt x="1" y="955"/>
                    <a:pt x="21" y="1015"/>
                  </a:cubicBezTo>
                  <a:cubicBezTo>
                    <a:pt x="136" y="1183"/>
                    <a:pt x="263" y="1241"/>
                    <a:pt x="395" y="1241"/>
                  </a:cubicBezTo>
                  <a:cubicBezTo>
                    <a:pt x="559" y="1241"/>
                    <a:pt x="730" y="1152"/>
                    <a:pt x="896" y="1075"/>
                  </a:cubicBezTo>
                  <a:cubicBezTo>
                    <a:pt x="1113" y="984"/>
                    <a:pt x="1331" y="811"/>
                    <a:pt x="1593" y="811"/>
                  </a:cubicBezTo>
                  <a:cubicBezTo>
                    <a:pt x="1619" y="811"/>
                    <a:pt x="1645" y="812"/>
                    <a:pt x="1672" y="816"/>
                  </a:cubicBezTo>
                  <a:cubicBezTo>
                    <a:pt x="1731" y="816"/>
                    <a:pt x="1791" y="816"/>
                    <a:pt x="1871" y="776"/>
                  </a:cubicBezTo>
                  <a:cubicBezTo>
                    <a:pt x="1970" y="597"/>
                    <a:pt x="2268" y="577"/>
                    <a:pt x="2189" y="279"/>
                  </a:cubicBezTo>
                  <a:cubicBezTo>
                    <a:pt x="2010" y="259"/>
                    <a:pt x="1811" y="299"/>
                    <a:pt x="1672" y="120"/>
                  </a:cubicBezTo>
                  <a:cubicBezTo>
                    <a:pt x="1612" y="60"/>
                    <a:pt x="1572" y="20"/>
                    <a:pt x="1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32896;p60"/>
            <p:cNvSpPr/>
            <p:nvPr/>
          </p:nvSpPr>
          <p:spPr>
            <a:xfrm>
              <a:off x="2488375" y="1502300"/>
              <a:ext cx="48250" cy="26375"/>
            </a:xfrm>
            <a:custGeom>
              <a:avLst/>
              <a:gdLst/>
              <a:ahLst/>
              <a:cxnLst/>
              <a:rect l="l" t="t" r="r" b="b"/>
              <a:pathLst>
                <a:path w="1930" h="1055" extrusionOk="0">
                  <a:moveTo>
                    <a:pt x="1731" y="0"/>
                  </a:moveTo>
                  <a:cubicBezTo>
                    <a:pt x="1356" y="214"/>
                    <a:pt x="966" y="364"/>
                    <a:pt x="530" y="364"/>
                  </a:cubicBezTo>
                  <a:cubicBezTo>
                    <a:pt x="480" y="364"/>
                    <a:pt x="429" y="362"/>
                    <a:pt x="378" y="358"/>
                  </a:cubicBezTo>
                  <a:cubicBezTo>
                    <a:pt x="239" y="458"/>
                    <a:pt x="120" y="577"/>
                    <a:pt x="0" y="677"/>
                  </a:cubicBezTo>
                  <a:lnTo>
                    <a:pt x="0" y="736"/>
                  </a:lnTo>
                  <a:cubicBezTo>
                    <a:pt x="100" y="776"/>
                    <a:pt x="120" y="895"/>
                    <a:pt x="120" y="995"/>
                  </a:cubicBezTo>
                  <a:lnTo>
                    <a:pt x="199" y="1055"/>
                  </a:lnTo>
                  <a:cubicBezTo>
                    <a:pt x="776" y="836"/>
                    <a:pt x="1413" y="756"/>
                    <a:pt x="1930" y="378"/>
                  </a:cubicBezTo>
                  <a:cubicBezTo>
                    <a:pt x="1930" y="219"/>
                    <a:pt x="1830" y="12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32897;p60"/>
            <p:cNvSpPr/>
            <p:nvPr/>
          </p:nvSpPr>
          <p:spPr>
            <a:xfrm>
              <a:off x="2545050" y="1419250"/>
              <a:ext cx="45800" cy="22400"/>
            </a:xfrm>
            <a:custGeom>
              <a:avLst/>
              <a:gdLst/>
              <a:ahLst/>
              <a:cxnLst/>
              <a:rect l="l" t="t" r="r" b="b"/>
              <a:pathLst>
                <a:path w="1832" h="896" extrusionOk="0">
                  <a:moveTo>
                    <a:pt x="1354" y="0"/>
                  </a:moveTo>
                  <a:cubicBezTo>
                    <a:pt x="856" y="0"/>
                    <a:pt x="419" y="179"/>
                    <a:pt x="1" y="378"/>
                  </a:cubicBezTo>
                  <a:lnTo>
                    <a:pt x="1" y="895"/>
                  </a:lnTo>
                  <a:cubicBezTo>
                    <a:pt x="518" y="816"/>
                    <a:pt x="956" y="577"/>
                    <a:pt x="1413" y="398"/>
                  </a:cubicBezTo>
                  <a:cubicBezTo>
                    <a:pt x="1831" y="219"/>
                    <a:pt x="1314" y="159"/>
                    <a:pt x="1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32898;p60"/>
            <p:cNvSpPr/>
            <p:nvPr/>
          </p:nvSpPr>
          <p:spPr>
            <a:xfrm>
              <a:off x="2403825" y="1539600"/>
              <a:ext cx="37825" cy="58700"/>
            </a:xfrm>
            <a:custGeom>
              <a:avLst/>
              <a:gdLst/>
              <a:ahLst/>
              <a:cxnLst/>
              <a:rect l="l" t="t" r="r" b="b"/>
              <a:pathLst>
                <a:path w="1513" h="2348" extrusionOk="0">
                  <a:moveTo>
                    <a:pt x="776" y="0"/>
                  </a:moveTo>
                  <a:cubicBezTo>
                    <a:pt x="697" y="0"/>
                    <a:pt x="617" y="40"/>
                    <a:pt x="557" y="80"/>
                  </a:cubicBezTo>
                  <a:cubicBezTo>
                    <a:pt x="518" y="140"/>
                    <a:pt x="498" y="199"/>
                    <a:pt x="478" y="279"/>
                  </a:cubicBezTo>
                  <a:cubicBezTo>
                    <a:pt x="418" y="478"/>
                    <a:pt x="418" y="657"/>
                    <a:pt x="418" y="856"/>
                  </a:cubicBezTo>
                  <a:cubicBezTo>
                    <a:pt x="398" y="1134"/>
                    <a:pt x="478" y="1433"/>
                    <a:pt x="398" y="1711"/>
                  </a:cubicBezTo>
                  <a:cubicBezTo>
                    <a:pt x="319" y="1751"/>
                    <a:pt x="219" y="1751"/>
                    <a:pt x="120" y="1771"/>
                  </a:cubicBezTo>
                  <a:cubicBezTo>
                    <a:pt x="40" y="1811"/>
                    <a:pt x="20" y="1850"/>
                    <a:pt x="0" y="1930"/>
                  </a:cubicBezTo>
                  <a:cubicBezTo>
                    <a:pt x="20" y="2228"/>
                    <a:pt x="160" y="2348"/>
                    <a:pt x="438" y="2348"/>
                  </a:cubicBezTo>
                  <a:cubicBezTo>
                    <a:pt x="915" y="2328"/>
                    <a:pt x="1035" y="1731"/>
                    <a:pt x="1512" y="1671"/>
                  </a:cubicBezTo>
                  <a:cubicBezTo>
                    <a:pt x="1492" y="1651"/>
                    <a:pt x="1472" y="1612"/>
                    <a:pt x="1433" y="1592"/>
                  </a:cubicBezTo>
                  <a:cubicBezTo>
                    <a:pt x="1313" y="1472"/>
                    <a:pt x="1114" y="1472"/>
                    <a:pt x="995" y="1333"/>
                  </a:cubicBezTo>
                  <a:lnTo>
                    <a:pt x="935" y="1273"/>
                  </a:lnTo>
                  <a:lnTo>
                    <a:pt x="796" y="1134"/>
                  </a:lnTo>
                  <a:cubicBezTo>
                    <a:pt x="796" y="995"/>
                    <a:pt x="816" y="895"/>
                    <a:pt x="816" y="776"/>
                  </a:cubicBezTo>
                  <a:cubicBezTo>
                    <a:pt x="856" y="736"/>
                    <a:pt x="896" y="677"/>
                    <a:pt x="935" y="637"/>
                  </a:cubicBezTo>
                  <a:cubicBezTo>
                    <a:pt x="1015" y="557"/>
                    <a:pt x="1035" y="478"/>
                    <a:pt x="1055" y="378"/>
                  </a:cubicBezTo>
                  <a:cubicBezTo>
                    <a:pt x="1055" y="299"/>
                    <a:pt x="1035" y="239"/>
                    <a:pt x="1015" y="179"/>
                  </a:cubicBezTo>
                  <a:lnTo>
                    <a:pt x="935" y="100"/>
                  </a:lnTo>
                  <a:cubicBezTo>
                    <a:pt x="896" y="60"/>
                    <a:pt x="836" y="40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32899;p60"/>
            <p:cNvSpPr/>
            <p:nvPr/>
          </p:nvSpPr>
          <p:spPr>
            <a:xfrm>
              <a:off x="2769850" y="1356275"/>
              <a:ext cx="48350" cy="19750"/>
            </a:xfrm>
            <a:custGeom>
              <a:avLst/>
              <a:gdLst/>
              <a:ahLst/>
              <a:cxnLst/>
              <a:rect l="l" t="t" r="r" b="b"/>
              <a:pathLst>
                <a:path w="1934" h="790" extrusionOk="0">
                  <a:moveTo>
                    <a:pt x="1627" y="0"/>
                  </a:moveTo>
                  <a:cubicBezTo>
                    <a:pt x="1587" y="0"/>
                    <a:pt x="1542" y="4"/>
                    <a:pt x="1492" y="13"/>
                  </a:cubicBezTo>
                  <a:cubicBezTo>
                    <a:pt x="1262" y="51"/>
                    <a:pt x="1033" y="292"/>
                    <a:pt x="749" y="292"/>
                  </a:cubicBezTo>
                  <a:cubicBezTo>
                    <a:pt x="739" y="292"/>
                    <a:pt x="728" y="292"/>
                    <a:pt x="717" y="291"/>
                  </a:cubicBezTo>
                  <a:cubicBezTo>
                    <a:pt x="518" y="450"/>
                    <a:pt x="199" y="411"/>
                    <a:pt x="0" y="629"/>
                  </a:cubicBezTo>
                  <a:cubicBezTo>
                    <a:pt x="80" y="749"/>
                    <a:pt x="259" y="709"/>
                    <a:pt x="339" y="789"/>
                  </a:cubicBezTo>
                  <a:cubicBezTo>
                    <a:pt x="357" y="789"/>
                    <a:pt x="375" y="790"/>
                    <a:pt x="393" y="790"/>
                  </a:cubicBezTo>
                  <a:cubicBezTo>
                    <a:pt x="868" y="790"/>
                    <a:pt x="1290" y="545"/>
                    <a:pt x="1711" y="430"/>
                  </a:cubicBezTo>
                  <a:cubicBezTo>
                    <a:pt x="1934" y="156"/>
                    <a:pt x="1876" y="0"/>
                    <a:pt x="1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32900;p60"/>
            <p:cNvSpPr/>
            <p:nvPr/>
          </p:nvSpPr>
          <p:spPr>
            <a:xfrm>
              <a:off x="2613225" y="1498325"/>
              <a:ext cx="42750" cy="18450"/>
            </a:xfrm>
            <a:custGeom>
              <a:avLst/>
              <a:gdLst/>
              <a:ahLst/>
              <a:cxnLst/>
              <a:rect l="l" t="t" r="r" b="b"/>
              <a:pathLst>
                <a:path w="1710" h="738" extrusionOk="0">
                  <a:moveTo>
                    <a:pt x="1611" y="0"/>
                  </a:moveTo>
                  <a:cubicBezTo>
                    <a:pt x="1093" y="80"/>
                    <a:pt x="516" y="0"/>
                    <a:pt x="59" y="338"/>
                  </a:cubicBezTo>
                  <a:cubicBezTo>
                    <a:pt x="59" y="509"/>
                    <a:pt x="1" y="737"/>
                    <a:pt x="233" y="737"/>
                  </a:cubicBezTo>
                  <a:cubicBezTo>
                    <a:pt x="272" y="737"/>
                    <a:pt x="320" y="731"/>
                    <a:pt x="377" y="716"/>
                  </a:cubicBezTo>
                  <a:cubicBezTo>
                    <a:pt x="616" y="637"/>
                    <a:pt x="875" y="617"/>
                    <a:pt x="1093" y="517"/>
                  </a:cubicBezTo>
                  <a:lnTo>
                    <a:pt x="1272" y="517"/>
                  </a:lnTo>
                  <a:cubicBezTo>
                    <a:pt x="1312" y="438"/>
                    <a:pt x="1312" y="338"/>
                    <a:pt x="1451" y="338"/>
                  </a:cubicBezTo>
                  <a:lnTo>
                    <a:pt x="1611" y="338"/>
                  </a:lnTo>
                  <a:cubicBezTo>
                    <a:pt x="1710" y="239"/>
                    <a:pt x="1710" y="120"/>
                    <a:pt x="16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32901;p60"/>
            <p:cNvSpPr/>
            <p:nvPr/>
          </p:nvSpPr>
          <p:spPr>
            <a:xfrm>
              <a:off x="2648500" y="1365375"/>
              <a:ext cx="48275" cy="24775"/>
            </a:xfrm>
            <a:custGeom>
              <a:avLst/>
              <a:gdLst/>
              <a:ahLst/>
              <a:cxnLst/>
              <a:rect l="l" t="t" r="r" b="b"/>
              <a:pathLst>
                <a:path w="1931" h="991" extrusionOk="0">
                  <a:moveTo>
                    <a:pt x="1279" y="0"/>
                  </a:moveTo>
                  <a:cubicBezTo>
                    <a:pt x="1165" y="0"/>
                    <a:pt x="1074" y="36"/>
                    <a:pt x="995" y="146"/>
                  </a:cubicBezTo>
                  <a:cubicBezTo>
                    <a:pt x="975" y="186"/>
                    <a:pt x="995" y="265"/>
                    <a:pt x="975" y="285"/>
                  </a:cubicBezTo>
                  <a:cubicBezTo>
                    <a:pt x="964" y="308"/>
                    <a:pt x="957" y="316"/>
                    <a:pt x="954" y="316"/>
                  </a:cubicBezTo>
                  <a:cubicBezTo>
                    <a:pt x="944" y="316"/>
                    <a:pt x="950" y="265"/>
                    <a:pt x="936" y="265"/>
                  </a:cubicBezTo>
                  <a:cubicBezTo>
                    <a:pt x="856" y="246"/>
                    <a:pt x="796" y="226"/>
                    <a:pt x="717" y="226"/>
                  </a:cubicBezTo>
                  <a:cubicBezTo>
                    <a:pt x="478" y="265"/>
                    <a:pt x="259" y="365"/>
                    <a:pt x="60" y="544"/>
                  </a:cubicBezTo>
                  <a:cubicBezTo>
                    <a:pt x="60" y="584"/>
                    <a:pt x="40" y="623"/>
                    <a:pt x="1" y="643"/>
                  </a:cubicBezTo>
                  <a:cubicBezTo>
                    <a:pt x="40" y="743"/>
                    <a:pt x="40" y="862"/>
                    <a:pt x="40" y="982"/>
                  </a:cubicBezTo>
                  <a:cubicBezTo>
                    <a:pt x="95" y="988"/>
                    <a:pt x="148" y="990"/>
                    <a:pt x="201" y="990"/>
                  </a:cubicBezTo>
                  <a:cubicBezTo>
                    <a:pt x="839" y="990"/>
                    <a:pt x="1342" y="575"/>
                    <a:pt x="1930" y="464"/>
                  </a:cubicBezTo>
                  <a:lnTo>
                    <a:pt x="1871" y="405"/>
                  </a:lnTo>
                  <a:cubicBezTo>
                    <a:pt x="1711" y="265"/>
                    <a:pt x="1572" y="126"/>
                    <a:pt x="1373" y="7"/>
                  </a:cubicBezTo>
                  <a:cubicBezTo>
                    <a:pt x="1340" y="3"/>
                    <a:pt x="1309" y="0"/>
                    <a:pt x="1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32902;p60"/>
            <p:cNvSpPr/>
            <p:nvPr/>
          </p:nvSpPr>
          <p:spPr>
            <a:xfrm>
              <a:off x="2447100" y="1492850"/>
              <a:ext cx="39800" cy="22900"/>
            </a:xfrm>
            <a:custGeom>
              <a:avLst/>
              <a:gdLst/>
              <a:ahLst/>
              <a:cxnLst/>
              <a:rect l="l" t="t" r="r" b="b"/>
              <a:pathLst>
                <a:path w="1592" h="916" extrusionOk="0">
                  <a:moveTo>
                    <a:pt x="935" y="0"/>
                  </a:moveTo>
                  <a:cubicBezTo>
                    <a:pt x="895" y="0"/>
                    <a:pt x="855" y="0"/>
                    <a:pt x="796" y="40"/>
                  </a:cubicBezTo>
                  <a:cubicBezTo>
                    <a:pt x="497" y="140"/>
                    <a:pt x="100" y="60"/>
                    <a:pt x="0" y="518"/>
                  </a:cubicBezTo>
                  <a:cubicBezTo>
                    <a:pt x="0" y="597"/>
                    <a:pt x="40" y="657"/>
                    <a:pt x="60" y="736"/>
                  </a:cubicBezTo>
                  <a:cubicBezTo>
                    <a:pt x="279" y="896"/>
                    <a:pt x="577" y="756"/>
                    <a:pt x="796" y="915"/>
                  </a:cubicBezTo>
                  <a:cubicBezTo>
                    <a:pt x="1154" y="816"/>
                    <a:pt x="1591" y="796"/>
                    <a:pt x="1472" y="219"/>
                  </a:cubicBezTo>
                  <a:cubicBezTo>
                    <a:pt x="1293" y="199"/>
                    <a:pt x="1094" y="239"/>
                    <a:pt x="975" y="40"/>
                  </a:cubicBezTo>
                  <a:cubicBezTo>
                    <a:pt x="975" y="20"/>
                    <a:pt x="975" y="20"/>
                    <a:pt x="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32903;p60"/>
            <p:cNvSpPr/>
            <p:nvPr/>
          </p:nvSpPr>
          <p:spPr>
            <a:xfrm>
              <a:off x="2569775" y="1513675"/>
              <a:ext cx="40450" cy="20700"/>
            </a:xfrm>
            <a:custGeom>
              <a:avLst/>
              <a:gdLst/>
              <a:ahLst/>
              <a:cxnLst/>
              <a:rect l="l" t="t" r="r" b="b"/>
              <a:pathLst>
                <a:path w="1618" h="828" extrusionOk="0">
                  <a:moveTo>
                    <a:pt x="1451" y="0"/>
                  </a:moveTo>
                  <a:cubicBezTo>
                    <a:pt x="1394" y="0"/>
                    <a:pt x="1341" y="30"/>
                    <a:pt x="1300" y="82"/>
                  </a:cubicBezTo>
                  <a:cubicBezTo>
                    <a:pt x="842" y="122"/>
                    <a:pt x="424" y="202"/>
                    <a:pt x="46" y="421"/>
                  </a:cubicBezTo>
                  <a:cubicBezTo>
                    <a:pt x="62" y="565"/>
                    <a:pt x="0" y="827"/>
                    <a:pt x="197" y="827"/>
                  </a:cubicBezTo>
                  <a:cubicBezTo>
                    <a:pt x="244" y="827"/>
                    <a:pt x="305" y="813"/>
                    <a:pt x="385" y="779"/>
                  </a:cubicBezTo>
                  <a:cubicBezTo>
                    <a:pt x="762" y="620"/>
                    <a:pt x="1101" y="301"/>
                    <a:pt x="1538" y="301"/>
                  </a:cubicBezTo>
                  <a:cubicBezTo>
                    <a:pt x="1558" y="301"/>
                    <a:pt x="1598" y="162"/>
                    <a:pt x="1618" y="82"/>
                  </a:cubicBezTo>
                  <a:cubicBezTo>
                    <a:pt x="1561" y="25"/>
                    <a:pt x="1504" y="0"/>
                    <a:pt x="1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32904;p60"/>
            <p:cNvSpPr/>
            <p:nvPr/>
          </p:nvSpPr>
          <p:spPr>
            <a:xfrm>
              <a:off x="2788750" y="1186550"/>
              <a:ext cx="28375" cy="30300"/>
            </a:xfrm>
            <a:custGeom>
              <a:avLst/>
              <a:gdLst/>
              <a:ahLst/>
              <a:cxnLst/>
              <a:rect l="l" t="t" r="r" b="b"/>
              <a:pathLst>
                <a:path w="1135" h="1212" extrusionOk="0">
                  <a:moveTo>
                    <a:pt x="590" y="0"/>
                  </a:moveTo>
                  <a:cubicBezTo>
                    <a:pt x="567" y="0"/>
                    <a:pt x="543" y="6"/>
                    <a:pt x="518" y="18"/>
                  </a:cubicBezTo>
                  <a:cubicBezTo>
                    <a:pt x="339" y="58"/>
                    <a:pt x="299" y="177"/>
                    <a:pt x="339" y="337"/>
                  </a:cubicBezTo>
                  <a:cubicBezTo>
                    <a:pt x="438" y="555"/>
                    <a:pt x="418" y="734"/>
                    <a:pt x="159" y="814"/>
                  </a:cubicBezTo>
                  <a:cubicBezTo>
                    <a:pt x="80" y="933"/>
                    <a:pt x="40" y="1073"/>
                    <a:pt x="0" y="1212"/>
                  </a:cubicBezTo>
                  <a:cubicBezTo>
                    <a:pt x="140" y="1152"/>
                    <a:pt x="319" y="1112"/>
                    <a:pt x="498" y="1073"/>
                  </a:cubicBezTo>
                  <a:cubicBezTo>
                    <a:pt x="1035" y="894"/>
                    <a:pt x="1134" y="575"/>
                    <a:pt x="796" y="158"/>
                  </a:cubicBezTo>
                  <a:cubicBezTo>
                    <a:pt x="749" y="79"/>
                    <a:pt x="677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32905;p60"/>
            <p:cNvSpPr/>
            <p:nvPr/>
          </p:nvSpPr>
          <p:spPr>
            <a:xfrm>
              <a:off x="2771350" y="1389400"/>
              <a:ext cx="46275" cy="26375"/>
            </a:xfrm>
            <a:custGeom>
              <a:avLst/>
              <a:gdLst/>
              <a:ahLst/>
              <a:cxnLst/>
              <a:rect l="l" t="t" r="r" b="b"/>
              <a:pathLst>
                <a:path w="1851" h="1055" extrusionOk="0">
                  <a:moveTo>
                    <a:pt x="1731" y="1"/>
                  </a:moveTo>
                  <a:lnTo>
                    <a:pt x="1731" y="1"/>
                  </a:lnTo>
                  <a:cubicBezTo>
                    <a:pt x="1412" y="100"/>
                    <a:pt x="1094" y="219"/>
                    <a:pt x="756" y="319"/>
                  </a:cubicBezTo>
                  <a:cubicBezTo>
                    <a:pt x="358" y="418"/>
                    <a:pt x="119" y="677"/>
                    <a:pt x="0" y="1055"/>
                  </a:cubicBezTo>
                  <a:cubicBezTo>
                    <a:pt x="476" y="936"/>
                    <a:pt x="895" y="540"/>
                    <a:pt x="1429" y="540"/>
                  </a:cubicBezTo>
                  <a:cubicBezTo>
                    <a:pt x="1519" y="540"/>
                    <a:pt x="1613" y="552"/>
                    <a:pt x="1711" y="578"/>
                  </a:cubicBezTo>
                  <a:cubicBezTo>
                    <a:pt x="1850" y="379"/>
                    <a:pt x="1830" y="200"/>
                    <a:pt x="17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32906;p60"/>
            <p:cNvSpPr/>
            <p:nvPr/>
          </p:nvSpPr>
          <p:spPr>
            <a:xfrm>
              <a:off x="2822575" y="1441275"/>
              <a:ext cx="36825" cy="27225"/>
            </a:xfrm>
            <a:custGeom>
              <a:avLst/>
              <a:gdLst/>
              <a:ahLst/>
              <a:cxnLst/>
              <a:rect l="l" t="t" r="r" b="b"/>
              <a:pathLst>
                <a:path w="1473" h="1089" extrusionOk="0">
                  <a:moveTo>
                    <a:pt x="504" y="0"/>
                  </a:moveTo>
                  <a:cubicBezTo>
                    <a:pt x="464" y="0"/>
                    <a:pt x="422" y="5"/>
                    <a:pt x="378" y="14"/>
                  </a:cubicBezTo>
                  <a:cubicBezTo>
                    <a:pt x="438" y="293"/>
                    <a:pt x="139" y="333"/>
                    <a:pt x="0" y="512"/>
                  </a:cubicBezTo>
                  <a:cubicBezTo>
                    <a:pt x="40" y="969"/>
                    <a:pt x="338" y="1069"/>
                    <a:pt x="736" y="1089"/>
                  </a:cubicBezTo>
                  <a:cubicBezTo>
                    <a:pt x="1094" y="949"/>
                    <a:pt x="1472" y="850"/>
                    <a:pt x="1233" y="313"/>
                  </a:cubicBezTo>
                  <a:cubicBezTo>
                    <a:pt x="989" y="225"/>
                    <a:pt x="791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32907;p60"/>
            <p:cNvSpPr/>
            <p:nvPr/>
          </p:nvSpPr>
          <p:spPr>
            <a:xfrm>
              <a:off x="2816800" y="1419400"/>
              <a:ext cx="40100" cy="31625"/>
            </a:xfrm>
            <a:custGeom>
              <a:avLst/>
              <a:gdLst/>
              <a:ahLst/>
              <a:cxnLst/>
              <a:rect l="l" t="t" r="r" b="b"/>
              <a:pathLst>
                <a:path w="1604" h="1265" extrusionOk="0">
                  <a:moveTo>
                    <a:pt x="176" y="1"/>
                  </a:moveTo>
                  <a:cubicBezTo>
                    <a:pt x="55" y="1"/>
                    <a:pt x="1" y="66"/>
                    <a:pt x="32" y="253"/>
                  </a:cubicBezTo>
                  <a:cubicBezTo>
                    <a:pt x="112" y="551"/>
                    <a:pt x="390" y="690"/>
                    <a:pt x="589" y="889"/>
                  </a:cubicBezTo>
                  <a:cubicBezTo>
                    <a:pt x="800" y="960"/>
                    <a:pt x="934" y="1264"/>
                    <a:pt x="1182" y="1264"/>
                  </a:cubicBezTo>
                  <a:cubicBezTo>
                    <a:pt x="1215" y="1264"/>
                    <a:pt x="1249" y="1259"/>
                    <a:pt x="1285" y="1247"/>
                  </a:cubicBezTo>
                  <a:cubicBezTo>
                    <a:pt x="1385" y="1148"/>
                    <a:pt x="1524" y="1188"/>
                    <a:pt x="1604" y="1108"/>
                  </a:cubicBezTo>
                  <a:lnTo>
                    <a:pt x="1604" y="949"/>
                  </a:lnTo>
                  <a:cubicBezTo>
                    <a:pt x="1027" y="850"/>
                    <a:pt x="609" y="492"/>
                    <a:pt x="291" y="14"/>
                  </a:cubicBezTo>
                  <a:cubicBezTo>
                    <a:pt x="248" y="6"/>
                    <a:pt x="210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32908;p60"/>
            <p:cNvSpPr/>
            <p:nvPr/>
          </p:nvSpPr>
          <p:spPr>
            <a:xfrm>
              <a:off x="2666900" y="1398350"/>
              <a:ext cx="47775" cy="14950"/>
            </a:xfrm>
            <a:custGeom>
              <a:avLst/>
              <a:gdLst/>
              <a:ahLst/>
              <a:cxnLst/>
              <a:rect l="l" t="t" r="r" b="b"/>
              <a:pathLst>
                <a:path w="1911" h="598" extrusionOk="0">
                  <a:moveTo>
                    <a:pt x="1197" y="9"/>
                  </a:moveTo>
                  <a:cubicBezTo>
                    <a:pt x="787" y="9"/>
                    <a:pt x="431" y="176"/>
                    <a:pt x="1" y="538"/>
                  </a:cubicBezTo>
                  <a:cubicBezTo>
                    <a:pt x="737" y="399"/>
                    <a:pt x="1353" y="598"/>
                    <a:pt x="1910" y="200"/>
                  </a:cubicBezTo>
                  <a:cubicBezTo>
                    <a:pt x="1791" y="1"/>
                    <a:pt x="1532" y="160"/>
                    <a:pt x="1393" y="21"/>
                  </a:cubicBezTo>
                  <a:cubicBezTo>
                    <a:pt x="1326" y="13"/>
                    <a:pt x="1261" y="9"/>
                    <a:pt x="119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32909;p60"/>
            <p:cNvSpPr/>
            <p:nvPr/>
          </p:nvSpPr>
          <p:spPr>
            <a:xfrm>
              <a:off x="2535600" y="1489050"/>
              <a:ext cx="35350" cy="17750"/>
            </a:xfrm>
            <a:custGeom>
              <a:avLst/>
              <a:gdLst/>
              <a:ahLst/>
              <a:cxnLst/>
              <a:rect l="l" t="t" r="r" b="b"/>
              <a:pathLst>
                <a:path w="1414" h="710" extrusionOk="0">
                  <a:moveTo>
                    <a:pt x="1031" y="1"/>
                  </a:moveTo>
                  <a:cubicBezTo>
                    <a:pt x="611" y="1"/>
                    <a:pt x="276" y="166"/>
                    <a:pt x="1" y="510"/>
                  </a:cubicBezTo>
                  <a:cubicBezTo>
                    <a:pt x="140" y="709"/>
                    <a:pt x="379" y="590"/>
                    <a:pt x="518" y="689"/>
                  </a:cubicBezTo>
                  <a:cubicBezTo>
                    <a:pt x="817" y="550"/>
                    <a:pt x="1175" y="610"/>
                    <a:pt x="1413" y="371"/>
                  </a:cubicBezTo>
                  <a:cubicBezTo>
                    <a:pt x="1413" y="212"/>
                    <a:pt x="1334" y="113"/>
                    <a:pt x="1234" y="13"/>
                  </a:cubicBezTo>
                  <a:cubicBezTo>
                    <a:pt x="1164" y="5"/>
                    <a:pt x="1096" y="1"/>
                    <a:pt x="10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32910;p60"/>
            <p:cNvSpPr/>
            <p:nvPr/>
          </p:nvSpPr>
          <p:spPr>
            <a:xfrm>
              <a:off x="2672875" y="1215350"/>
              <a:ext cx="51750" cy="12950"/>
            </a:xfrm>
            <a:custGeom>
              <a:avLst/>
              <a:gdLst/>
              <a:ahLst/>
              <a:cxnLst/>
              <a:rect l="l" t="t" r="r" b="b"/>
              <a:pathLst>
                <a:path w="2070" h="518" extrusionOk="0">
                  <a:moveTo>
                    <a:pt x="1313" y="0"/>
                  </a:moveTo>
                  <a:cubicBezTo>
                    <a:pt x="1179" y="78"/>
                    <a:pt x="1034" y="95"/>
                    <a:pt x="887" y="95"/>
                  </a:cubicBezTo>
                  <a:cubicBezTo>
                    <a:pt x="767" y="95"/>
                    <a:pt x="646" y="84"/>
                    <a:pt x="526" y="84"/>
                  </a:cubicBezTo>
                  <a:cubicBezTo>
                    <a:pt x="379" y="84"/>
                    <a:pt x="234" y="101"/>
                    <a:pt x="100" y="179"/>
                  </a:cubicBezTo>
                  <a:cubicBezTo>
                    <a:pt x="40" y="219"/>
                    <a:pt x="0" y="279"/>
                    <a:pt x="0" y="358"/>
                  </a:cubicBezTo>
                  <a:cubicBezTo>
                    <a:pt x="0" y="418"/>
                    <a:pt x="40" y="478"/>
                    <a:pt x="100" y="517"/>
                  </a:cubicBezTo>
                  <a:cubicBezTo>
                    <a:pt x="540" y="375"/>
                    <a:pt x="1001" y="355"/>
                    <a:pt x="1453" y="355"/>
                  </a:cubicBezTo>
                  <a:cubicBezTo>
                    <a:pt x="1634" y="355"/>
                    <a:pt x="1813" y="358"/>
                    <a:pt x="1990" y="358"/>
                  </a:cubicBezTo>
                  <a:cubicBezTo>
                    <a:pt x="2069" y="299"/>
                    <a:pt x="2069" y="239"/>
                    <a:pt x="2029" y="159"/>
                  </a:cubicBezTo>
                  <a:cubicBezTo>
                    <a:pt x="1970" y="80"/>
                    <a:pt x="1830" y="60"/>
                    <a:pt x="1731" y="20"/>
                  </a:cubicBezTo>
                  <a:cubicBezTo>
                    <a:pt x="1592" y="0"/>
                    <a:pt x="1472" y="0"/>
                    <a:pt x="1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32911;p60"/>
            <p:cNvSpPr/>
            <p:nvPr/>
          </p:nvSpPr>
          <p:spPr>
            <a:xfrm>
              <a:off x="2717725" y="1381450"/>
              <a:ext cx="40200" cy="17725"/>
            </a:xfrm>
            <a:custGeom>
              <a:avLst/>
              <a:gdLst/>
              <a:ahLst/>
              <a:cxnLst/>
              <a:rect l="l" t="t" r="r" b="b"/>
              <a:pathLst>
                <a:path w="1608" h="709" extrusionOk="0">
                  <a:moveTo>
                    <a:pt x="1091" y="0"/>
                  </a:moveTo>
                  <a:cubicBezTo>
                    <a:pt x="792" y="120"/>
                    <a:pt x="494" y="219"/>
                    <a:pt x="196" y="319"/>
                  </a:cubicBezTo>
                  <a:cubicBezTo>
                    <a:pt x="156" y="398"/>
                    <a:pt x="96" y="438"/>
                    <a:pt x="17" y="498"/>
                  </a:cubicBezTo>
                  <a:cubicBezTo>
                    <a:pt x="1" y="642"/>
                    <a:pt x="10" y="708"/>
                    <a:pt x="118" y="708"/>
                  </a:cubicBezTo>
                  <a:cubicBezTo>
                    <a:pt x="144" y="708"/>
                    <a:pt x="176" y="704"/>
                    <a:pt x="216" y="697"/>
                  </a:cubicBezTo>
                  <a:cubicBezTo>
                    <a:pt x="295" y="697"/>
                    <a:pt x="355" y="697"/>
                    <a:pt x="395" y="677"/>
                  </a:cubicBezTo>
                  <a:cubicBezTo>
                    <a:pt x="514" y="577"/>
                    <a:pt x="673" y="597"/>
                    <a:pt x="773" y="518"/>
                  </a:cubicBezTo>
                  <a:cubicBezTo>
                    <a:pt x="1071" y="498"/>
                    <a:pt x="1389" y="418"/>
                    <a:pt x="1608" y="179"/>
                  </a:cubicBezTo>
                  <a:cubicBezTo>
                    <a:pt x="1588" y="120"/>
                    <a:pt x="1568" y="100"/>
                    <a:pt x="1509" y="80"/>
                  </a:cubicBezTo>
                  <a:cubicBezTo>
                    <a:pt x="1466" y="52"/>
                    <a:pt x="1416" y="46"/>
                    <a:pt x="1364" y="46"/>
                  </a:cubicBezTo>
                  <a:cubicBezTo>
                    <a:pt x="1329" y="46"/>
                    <a:pt x="1294" y="48"/>
                    <a:pt x="1259" y="48"/>
                  </a:cubicBezTo>
                  <a:cubicBezTo>
                    <a:pt x="1198" y="48"/>
                    <a:pt x="1140" y="41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32912;p60"/>
            <p:cNvSpPr/>
            <p:nvPr/>
          </p:nvSpPr>
          <p:spPr>
            <a:xfrm>
              <a:off x="2705200" y="1211675"/>
              <a:ext cx="50750" cy="12925"/>
            </a:xfrm>
            <a:custGeom>
              <a:avLst/>
              <a:gdLst/>
              <a:ahLst/>
              <a:cxnLst/>
              <a:rect l="l" t="t" r="r" b="b"/>
              <a:pathLst>
                <a:path w="2030" h="517" extrusionOk="0">
                  <a:moveTo>
                    <a:pt x="1635" y="0"/>
                  </a:moveTo>
                  <a:cubicBezTo>
                    <a:pt x="1417" y="0"/>
                    <a:pt x="1201" y="45"/>
                    <a:pt x="995" y="127"/>
                  </a:cubicBezTo>
                  <a:cubicBezTo>
                    <a:pt x="934" y="155"/>
                    <a:pt x="874" y="168"/>
                    <a:pt x="818" y="168"/>
                  </a:cubicBezTo>
                  <a:cubicBezTo>
                    <a:pt x="709" y="168"/>
                    <a:pt x="609" y="119"/>
                    <a:pt x="518" y="28"/>
                  </a:cubicBezTo>
                  <a:cubicBezTo>
                    <a:pt x="458" y="48"/>
                    <a:pt x="378" y="48"/>
                    <a:pt x="299" y="68"/>
                  </a:cubicBezTo>
                  <a:cubicBezTo>
                    <a:pt x="0" y="227"/>
                    <a:pt x="319" y="247"/>
                    <a:pt x="358" y="346"/>
                  </a:cubicBezTo>
                  <a:lnTo>
                    <a:pt x="717" y="346"/>
                  </a:lnTo>
                  <a:cubicBezTo>
                    <a:pt x="994" y="405"/>
                    <a:pt x="1251" y="517"/>
                    <a:pt x="1533" y="517"/>
                  </a:cubicBezTo>
                  <a:cubicBezTo>
                    <a:pt x="1635" y="517"/>
                    <a:pt x="1740" y="502"/>
                    <a:pt x="1850" y="465"/>
                  </a:cubicBezTo>
                  <a:cubicBezTo>
                    <a:pt x="1910" y="446"/>
                    <a:pt x="1990" y="366"/>
                    <a:pt x="2010" y="267"/>
                  </a:cubicBezTo>
                  <a:cubicBezTo>
                    <a:pt x="2029" y="167"/>
                    <a:pt x="2010" y="107"/>
                    <a:pt x="1930" y="28"/>
                  </a:cubicBezTo>
                  <a:cubicBezTo>
                    <a:pt x="1831" y="9"/>
                    <a:pt x="1733" y="0"/>
                    <a:pt x="1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32913;p60"/>
            <p:cNvSpPr/>
            <p:nvPr/>
          </p:nvSpPr>
          <p:spPr>
            <a:xfrm>
              <a:off x="2807650" y="1453800"/>
              <a:ext cx="33825" cy="24125"/>
            </a:xfrm>
            <a:custGeom>
              <a:avLst/>
              <a:gdLst/>
              <a:ahLst/>
              <a:cxnLst/>
              <a:rect l="l" t="t" r="r" b="b"/>
              <a:pathLst>
                <a:path w="1353" h="965" extrusionOk="0">
                  <a:moveTo>
                    <a:pt x="366" y="1"/>
                  </a:moveTo>
                  <a:cubicBezTo>
                    <a:pt x="333" y="1"/>
                    <a:pt x="299" y="11"/>
                    <a:pt x="259" y="31"/>
                  </a:cubicBezTo>
                  <a:cubicBezTo>
                    <a:pt x="179" y="90"/>
                    <a:pt x="140" y="170"/>
                    <a:pt x="60" y="210"/>
                  </a:cubicBezTo>
                  <a:cubicBezTo>
                    <a:pt x="140" y="409"/>
                    <a:pt x="0" y="588"/>
                    <a:pt x="0" y="747"/>
                  </a:cubicBezTo>
                  <a:cubicBezTo>
                    <a:pt x="40" y="826"/>
                    <a:pt x="60" y="906"/>
                    <a:pt x="100" y="946"/>
                  </a:cubicBezTo>
                  <a:cubicBezTo>
                    <a:pt x="149" y="959"/>
                    <a:pt x="197" y="964"/>
                    <a:pt x="244" y="964"/>
                  </a:cubicBezTo>
                  <a:cubicBezTo>
                    <a:pt x="483" y="964"/>
                    <a:pt x="702" y="820"/>
                    <a:pt x="935" y="787"/>
                  </a:cubicBezTo>
                  <a:cubicBezTo>
                    <a:pt x="1094" y="707"/>
                    <a:pt x="1333" y="687"/>
                    <a:pt x="1353" y="409"/>
                  </a:cubicBezTo>
                  <a:lnTo>
                    <a:pt x="1353" y="409"/>
                  </a:lnTo>
                  <a:cubicBezTo>
                    <a:pt x="1317" y="415"/>
                    <a:pt x="1283" y="417"/>
                    <a:pt x="1251" y="417"/>
                  </a:cubicBezTo>
                  <a:cubicBezTo>
                    <a:pt x="955" y="417"/>
                    <a:pt x="776" y="190"/>
                    <a:pt x="597" y="11"/>
                  </a:cubicBezTo>
                  <a:cubicBezTo>
                    <a:pt x="557" y="11"/>
                    <a:pt x="498" y="11"/>
                    <a:pt x="458" y="31"/>
                  </a:cubicBezTo>
                  <a:cubicBezTo>
                    <a:pt x="428" y="11"/>
                    <a:pt x="39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32914;p60"/>
            <p:cNvSpPr/>
            <p:nvPr/>
          </p:nvSpPr>
          <p:spPr>
            <a:xfrm>
              <a:off x="2822575" y="1336700"/>
              <a:ext cx="14425" cy="36025"/>
            </a:xfrm>
            <a:custGeom>
              <a:avLst/>
              <a:gdLst/>
              <a:ahLst/>
              <a:cxnLst/>
              <a:rect l="l" t="t" r="r" b="b"/>
              <a:pathLst>
                <a:path w="577" h="1441" extrusionOk="0">
                  <a:moveTo>
                    <a:pt x="199" y="0"/>
                  </a:moveTo>
                  <a:cubicBezTo>
                    <a:pt x="100" y="20"/>
                    <a:pt x="40" y="80"/>
                    <a:pt x="0" y="199"/>
                  </a:cubicBezTo>
                  <a:cubicBezTo>
                    <a:pt x="338" y="497"/>
                    <a:pt x="40" y="915"/>
                    <a:pt x="159" y="1233"/>
                  </a:cubicBezTo>
                  <a:cubicBezTo>
                    <a:pt x="215" y="1289"/>
                    <a:pt x="212" y="1440"/>
                    <a:pt x="273" y="1440"/>
                  </a:cubicBezTo>
                  <a:cubicBezTo>
                    <a:pt x="299" y="1440"/>
                    <a:pt x="337" y="1411"/>
                    <a:pt x="398" y="1333"/>
                  </a:cubicBezTo>
                  <a:cubicBezTo>
                    <a:pt x="477" y="1213"/>
                    <a:pt x="577" y="1054"/>
                    <a:pt x="537" y="895"/>
                  </a:cubicBezTo>
                  <a:cubicBezTo>
                    <a:pt x="438" y="776"/>
                    <a:pt x="438" y="656"/>
                    <a:pt x="537" y="537"/>
                  </a:cubicBezTo>
                  <a:cubicBezTo>
                    <a:pt x="557" y="279"/>
                    <a:pt x="438" y="10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32915;p60"/>
            <p:cNvSpPr/>
            <p:nvPr/>
          </p:nvSpPr>
          <p:spPr>
            <a:xfrm>
              <a:off x="2724600" y="1416250"/>
              <a:ext cx="28850" cy="14950"/>
            </a:xfrm>
            <a:custGeom>
              <a:avLst/>
              <a:gdLst/>
              <a:ahLst/>
              <a:cxnLst/>
              <a:rect l="l" t="t" r="r" b="b"/>
              <a:pathLst>
                <a:path w="1154" h="598" extrusionOk="0">
                  <a:moveTo>
                    <a:pt x="836" y="1"/>
                  </a:moveTo>
                  <a:cubicBezTo>
                    <a:pt x="537" y="180"/>
                    <a:pt x="139" y="140"/>
                    <a:pt x="0" y="598"/>
                  </a:cubicBezTo>
                  <a:cubicBezTo>
                    <a:pt x="696" y="538"/>
                    <a:pt x="696" y="538"/>
                    <a:pt x="1154" y="180"/>
                  </a:cubicBezTo>
                  <a:cubicBezTo>
                    <a:pt x="1114" y="1"/>
                    <a:pt x="935" y="4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32916;p60"/>
            <p:cNvSpPr/>
            <p:nvPr/>
          </p:nvSpPr>
          <p:spPr>
            <a:xfrm>
              <a:off x="2836000" y="1137275"/>
              <a:ext cx="22900" cy="35325"/>
            </a:xfrm>
            <a:custGeom>
              <a:avLst/>
              <a:gdLst/>
              <a:ahLst/>
              <a:cxnLst/>
              <a:rect l="l" t="t" r="r" b="b"/>
              <a:pathLst>
                <a:path w="916" h="1413" extrusionOk="0">
                  <a:moveTo>
                    <a:pt x="716" y="0"/>
                  </a:moveTo>
                  <a:lnTo>
                    <a:pt x="716" y="0"/>
                  </a:lnTo>
                  <a:cubicBezTo>
                    <a:pt x="617" y="279"/>
                    <a:pt x="617" y="617"/>
                    <a:pt x="358" y="855"/>
                  </a:cubicBezTo>
                  <a:cubicBezTo>
                    <a:pt x="239" y="1034"/>
                    <a:pt x="120" y="1214"/>
                    <a:pt x="0" y="1412"/>
                  </a:cubicBezTo>
                  <a:cubicBezTo>
                    <a:pt x="756" y="1233"/>
                    <a:pt x="915" y="935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32917;p60"/>
            <p:cNvSpPr/>
            <p:nvPr/>
          </p:nvSpPr>
          <p:spPr>
            <a:xfrm>
              <a:off x="2688300" y="1471925"/>
              <a:ext cx="23875" cy="17475"/>
            </a:xfrm>
            <a:custGeom>
              <a:avLst/>
              <a:gdLst/>
              <a:ahLst/>
              <a:cxnLst/>
              <a:rect l="l" t="t" r="r" b="b"/>
              <a:pathLst>
                <a:path w="955" h="699" extrusionOk="0">
                  <a:moveTo>
                    <a:pt x="714" y="1"/>
                  </a:moveTo>
                  <a:cubicBezTo>
                    <a:pt x="442" y="1"/>
                    <a:pt x="166" y="28"/>
                    <a:pt x="0" y="360"/>
                  </a:cubicBezTo>
                  <a:cubicBezTo>
                    <a:pt x="0" y="499"/>
                    <a:pt x="40" y="638"/>
                    <a:pt x="179" y="698"/>
                  </a:cubicBezTo>
                  <a:cubicBezTo>
                    <a:pt x="239" y="638"/>
                    <a:pt x="298" y="579"/>
                    <a:pt x="358" y="519"/>
                  </a:cubicBezTo>
                  <a:lnTo>
                    <a:pt x="696" y="519"/>
                  </a:lnTo>
                  <a:lnTo>
                    <a:pt x="875" y="360"/>
                  </a:lnTo>
                  <a:lnTo>
                    <a:pt x="875" y="181"/>
                  </a:lnTo>
                  <a:cubicBezTo>
                    <a:pt x="955" y="141"/>
                    <a:pt x="955" y="62"/>
                    <a:pt x="875" y="2"/>
                  </a:cubicBezTo>
                  <a:cubicBezTo>
                    <a:pt x="822" y="2"/>
                    <a:pt x="768" y="1"/>
                    <a:pt x="7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32918;p60"/>
            <p:cNvSpPr/>
            <p:nvPr/>
          </p:nvSpPr>
          <p:spPr>
            <a:xfrm>
              <a:off x="2901150" y="954350"/>
              <a:ext cx="21900" cy="19125"/>
            </a:xfrm>
            <a:custGeom>
              <a:avLst/>
              <a:gdLst/>
              <a:ahLst/>
              <a:cxnLst/>
              <a:rect l="l" t="t" r="r" b="b"/>
              <a:pathLst>
                <a:path w="876" h="765" extrusionOk="0">
                  <a:moveTo>
                    <a:pt x="511" y="0"/>
                  </a:moveTo>
                  <a:cubicBezTo>
                    <a:pt x="337" y="0"/>
                    <a:pt x="165" y="17"/>
                    <a:pt x="0" y="76"/>
                  </a:cubicBezTo>
                  <a:cubicBezTo>
                    <a:pt x="100" y="454"/>
                    <a:pt x="378" y="653"/>
                    <a:pt x="716" y="752"/>
                  </a:cubicBezTo>
                  <a:cubicBezTo>
                    <a:pt x="738" y="760"/>
                    <a:pt x="757" y="764"/>
                    <a:pt x="776" y="764"/>
                  </a:cubicBezTo>
                  <a:cubicBezTo>
                    <a:pt x="808" y="764"/>
                    <a:pt x="838" y="751"/>
                    <a:pt x="875" y="713"/>
                  </a:cubicBezTo>
                  <a:cubicBezTo>
                    <a:pt x="696" y="494"/>
                    <a:pt x="716" y="255"/>
                    <a:pt x="875" y="16"/>
                  </a:cubicBezTo>
                  <a:cubicBezTo>
                    <a:pt x="754" y="8"/>
                    <a:pt x="632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32919;p60"/>
            <p:cNvSpPr/>
            <p:nvPr/>
          </p:nvSpPr>
          <p:spPr>
            <a:xfrm>
              <a:off x="2770350" y="1463500"/>
              <a:ext cx="33850" cy="16700"/>
            </a:xfrm>
            <a:custGeom>
              <a:avLst/>
              <a:gdLst/>
              <a:ahLst/>
              <a:cxnLst/>
              <a:rect l="l" t="t" r="r" b="b"/>
              <a:pathLst>
                <a:path w="1354" h="668" extrusionOk="0">
                  <a:moveTo>
                    <a:pt x="1075" y="1"/>
                  </a:moveTo>
                  <a:cubicBezTo>
                    <a:pt x="677" y="1"/>
                    <a:pt x="358" y="140"/>
                    <a:pt x="0" y="319"/>
                  </a:cubicBezTo>
                  <a:cubicBezTo>
                    <a:pt x="179" y="379"/>
                    <a:pt x="438" y="299"/>
                    <a:pt x="557" y="518"/>
                  </a:cubicBezTo>
                  <a:cubicBezTo>
                    <a:pt x="672" y="613"/>
                    <a:pt x="791" y="667"/>
                    <a:pt x="908" y="667"/>
                  </a:cubicBezTo>
                  <a:cubicBezTo>
                    <a:pt x="1035" y="667"/>
                    <a:pt x="1159" y="603"/>
                    <a:pt x="1273" y="458"/>
                  </a:cubicBezTo>
                  <a:cubicBezTo>
                    <a:pt x="1353" y="259"/>
                    <a:pt x="1194" y="140"/>
                    <a:pt x="1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32920;p60"/>
            <p:cNvSpPr/>
            <p:nvPr/>
          </p:nvSpPr>
          <p:spPr>
            <a:xfrm>
              <a:off x="2627125" y="1460225"/>
              <a:ext cx="20900" cy="15850"/>
            </a:xfrm>
            <a:custGeom>
              <a:avLst/>
              <a:gdLst/>
              <a:ahLst/>
              <a:cxnLst/>
              <a:rect l="l" t="t" r="r" b="b"/>
              <a:pathLst>
                <a:path w="836" h="634" extrusionOk="0">
                  <a:moveTo>
                    <a:pt x="581" y="1"/>
                  </a:moveTo>
                  <a:cubicBezTo>
                    <a:pt x="288" y="1"/>
                    <a:pt x="212" y="358"/>
                    <a:pt x="20" y="470"/>
                  </a:cubicBezTo>
                  <a:cubicBezTo>
                    <a:pt x="20" y="530"/>
                    <a:pt x="0" y="569"/>
                    <a:pt x="0" y="629"/>
                  </a:cubicBezTo>
                  <a:cubicBezTo>
                    <a:pt x="32" y="632"/>
                    <a:pt x="63" y="633"/>
                    <a:pt x="93" y="633"/>
                  </a:cubicBezTo>
                  <a:cubicBezTo>
                    <a:pt x="470" y="633"/>
                    <a:pt x="670" y="404"/>
                    <a:pt x="836" y="72"/>
                  </a:cubicBezTo>
                  <a:cubicBezTo>
                    <a:pt x="735" y="22"/>
                    <a:pt x="651" y="1"/>
                    <a:pt x="5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32921;p60"/>
            <p:cNvSpPr/>
            <p:nvPr/>
          </p:nvSpPr>
          <p:spPr>
            <a:xfrm>
              <a:off x="2640775" y="1220325"/>
              <a:ext cx="34600" cy="8975"/>
            </a:xfrm>
            <a:custGeom>
              <a:avLst/>
              <a:gdLst/>
              <a:ahLst/>
              <a:cxnLst/>
              <a:rect l="l" t="t" r="r" b="b"/>
              <a:pathLst>
                <a:path w="1384" h="359" extrusionOk="0">
                  <a:moveTo>
                    <a:pt x="170" y="0"/>
                  </a:moveTo>
                  <a:cubicBezTo>
                    <a:pt x="0" y="217"/>
                    <a:pt x="59" y="325"/>
                    <a:pt x="205" y="325"/>
                  </a:cubicBezTo>
                  <a:cubicBezTo>
                    <a:pt x="247" y="325"/>
                    <a:pt x="296" y="316"/>
                    <a:pt x="349" y="299"/>
                  </a:cubicBezTo>
                  <a:cubicBezTo>
                    <a:pt x="509" y="259"/>
                    <a:pt x="658" y="224"/>
                    <a:pt x="799" y="224"/>
                  </a:cubicBezTo>
                  <a:cubicBezTo>
                    <a:pt x="941" y="224"/>
                    <a:pt x="1075" y="259"/>
                    <a:pt x="1205" y="358"/>
                  </a:cubicBezTo>
                  <a:cubicBezTo>
                    <a:pt x="1264" y="299"/>
                    <a:pt x="1344" y="259"/>
                    <a:pt x="1384" y="199"/>
                  </a:cubicBezTo>
                  <a:lnTo>
                    <a:pt x="13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32922;p60"/>
            <p:cNvSpPr/>
            <p:nvPr/>
          </p:nvSpPr>
          <p:spPr>
            <a:xfrm>
              <a:off x="2748950" y="1372000"/>
              <a:ext cx="30375" cy="12950"/>
            </a:xfrm>
            <a:custGeom>
              <a:avLst/>
              <a:gdLst/>
              <a:ahLst/>
              <a:cxnLst/>
              <a:rect l="l" t="t" r="r" b="b"/>
              <a:pathLst>
                <a:path w="1215" h="518" extrusionOk="0">
                  <a:moveTo>
                    <a:pt x="856" y="0"/>
                  </a:moveTo>
                  <a:cubicBezTo>
                    <a:pt x="618" y="219"/>
                    <a:pt x="220" y="100"/>
                    <a:pt x="1" y="319"/>
                  </a:cubicBezTo>
                  <a:cubicBezTo>
                    <a:pt x="61" y="478"/>
                    <a:pt x="220" y="398"/>
                    <a:pt x="339" y="458"/>
                  </a:cubicBezTo>
                  <a:lnTo>
                    <a:pt x="359" y="518"/>
                  </a:lnTo>
                  <a:cubicBezTo>
                    <a:pt x="677" y="518"/>
                    <a:pt x="956" y="378"/>
                    <a:pt x="1214" y="160"/>
                  </a:cubicBezTo>
                  <a:cubicBezTo>
                    <a:pt x="1135" y="20"/>
                    <a:pt x="1015" y="0"/>
                    <a:pt x="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32923;p60"/>
            <p:cNvSpPr/>
            <p:nvPr/>
          </p:nvSpPr>
          <p:spPr>
            <a:xfrm>
              <a:off x="2811125" y="1389350"/>
              <a:ext cx="17650" cy="19625"/>
            </a:xfrm>
            <a:custGeom>
              <a:avLst/>
              <a:gdLst/>
              <a:ahLst/>
              <a:cxnLst/>
              <a:rect l="l" t="t" r="r" b="b"/>
              <a:pathLst>
                <a:path w="706" h="785" extrusionOk="0">
                  <a:moveTo>
                    <a:pt x="367" y="1"/>
                  </a:moveTo>
                  <a:cubicBezTo>
                    <a:pt x="345" y="1"/>
                    <a:pt x="323" y="1"/>
                    <a:pt x="299" y="3"/>
                  </a:cubicBezTo>
                  <a:lnTo>
                    <a:pt x="120" y="3"/>
                  </a:lnTo>
                  <a:cubicBezTo>
                    <a:pt x="1" y="202"/>
                    <a:pt x="40" y="381"/>
                    <a:pt x="100" y="580"/>
                  </a:cubicBezTo>
                  <a:cubicBezTo>
                    <a:pt x="100" y="599"/>
                    <a:pt x="120" y="659"/>
                    <a:pt x="120" y="699"/>
                  </a:cubicBezTo>
                  <a:cubicBezTo>
                    <a:pt x="175" y="754"/>
                    <a:pt x="235" y="784"/>
                    <a:pt x="295" y="784"/>
                  </a:cubicBezTo>
                  <a:cubicBezTo>
                    <a:pt x="345" y="784"/>
                    <a:pt x="393" y="764"/>
                    <a:pt x="438" y="719"/>
                  </a:cubicBezTo>
                  <a:cubicBezTo>
                    <a:pt x="498" y="599"/>
                    <a:pt x="518" y="500"/>
                    <a:pt x="558" y="401"/>
                  </a:cubicBezTo>
                  <a:cubicBezTo>
                    <a:pt x="705" y="123"/>
                    <a:pt x="647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32924;p60"/>
            <p:cNvSpPr/>
            <p:nvPr/>
          </p:nvSpPr>
          <p:spPr>
            <a:xfrm>
              <a:off x="2465500" y="1480900"/>
              <a:ext cx="30350" cy="12975"/>
            </a:xfrm>
            <a:custGeom>
              <a:avLst/>
              <a:gdLst/>
              <a:ahLst/>
              <a:cxnLst/>
              <a:rect l="l" t="t" r="r" b="b"/>
              <a:pathLst>
                <a:path w="1214" h="519" extrusionOk="0">
                  <a:moveTo>
                    <a:pt x="418" y="1"/>
                  </a:moveTo>
                  <a:cubicBezTo>
                    <a:pt x="259" y="140"/>
                    <a:pt x="0" y="200"/>
                    <a:pt x="40" y="498"/>
                  </a:cubicBezTo>
                  <a:cubicBezTo>
                    <a:pt x="119" y="518"/>
                    <a:pt x="159" y="518"/>
                    <a:pt x="239" y="518"/>
                  </a:cubicBezTo>
                  <a:cubicBezTo>
                    <a:pt x="298" y="518"/>
                    <a:pt x="338" y="518"/>
                    <a:pt x="398" y="498"/>
                  </a:cubicBezTo>
                  <a:cubicBezTo>
                    <a:pt x="438" y="439"/>
                    <a:pt x="497" y="399"/>
                    <a:pt x="557" y="339"/>
                  </a:cubicBezTo>
                  <a:cubicBezTo>
                    <a:pt x="557" y="319"/>
                    <a:pt x="577" y="319"/>
                    <a:pt x="617" y="299"/>
                  </a:cubicBezTo>
                  <a:cubicBezTo>
                    <a:pt x="633" y="291"/>
                    <a:pt x="650" y="286"/>
                    <a:pt x="666" y="286"/>
                  </a:cubicBezTo>
                  <a:cubicBezTo>
                    <a:pt x="690" y="286"/>
                    <a:pt x="713" y="296"/>
                    <a:pt x="736" y="319"/>
                  </a:cubicBezTo>
                  <a:cubicBezTo>
                    <a:pt x="796" y="369"/>
                    <a:pt x="851" y="394"/>
                    <a:pt x="905" y="394"/>
                  </a:cubicBezTo>
                  <a:cubicBezTo>
                    <a:pt x="960" y="394"/>
                    <a:pt x="1015" y="369"/>
                    <a:pt x="1074" y="319"/>
                  </a:cubicBezTo>
                  <a:cubicBezTo>
                    <a:pt x="1174" y="220"/>
                    <a:pt x="1214" y="100"/>
                    <a:pt x="10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32925;p60"/>
            <p:cNvSpPr/>
            <p:nvPr/>
          </p:nvSpPr>
          <p:spPr>
            <a:xfrm>
              <a:off x="2810125" y="1319775"/>
              <a:ext cx="17425" cy="23525"/>
            </a:xfrm>
            <a:custGeom>
              <a:avLst/>
              <a:gdLst/>
              <a:ahLst/>
              <a:cxnLst/>
              <a:rect l="l" t="t" r="r" b="b"/>
              <a:pathLst>
                <a:path w="697" h="941" extrusionOk="0">
                  <a:moveTo>
                    <a:pt x="299" y="1"/>
                  </a:moveTo>
                  <a:cubicBezTo>
                    <a:pt x="41" y="259"/>
                    <a:pt x="180" y="657"/>
                    <a:pt x="1" y="916"/>
                  </a:cubicBezTo>
                  <a:cubicBezTo>
                    <a:pt x="55" y="934"/>
                    <a:pt x="110" y="941"/>
                    <a:pt x="163" y="941"/>
                  </a:cubicBezTo>
                  <a:cubicBezTo>
                    <a:pt x="285" y="941"/>
                    <a:pt x="401" y="904"/>
                    <a:pt x="498" y="876"/>
                  </a:cubicBezTo>
                  <a:cubicBezTo>
                    <a:pt x="578" y="816"/>
                    <a:pt x="637" y="757"/>
                    <a:pt x="697" y="677"/>
                  </a:cubicBezTo>
                  <a:cubicBezTo>
                    <a:pt x="538" y="478"/>
                    <a:pt x="239" y="359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32926;p60"/>
            <p:cNvSpPr/>
            <p:nvPr/>
          </p:nvSpPr>
          <p:spPr>
            <a:xfrm>
              <a:off x="2797200" y="1458525"/>
              <a:ext cx="22900" cy="15325"/>
            </a:xfrm>
            <a:custGeom>
              <a:avLst/>
              <a:gdLst/>
              <a:ahLst/>
              <a:cxnLst/>
              <a:rect l="l" t="t" r="r" b="b"/>
              <a:pathLst>
                <a:path w="916" h="613" extrusionOk="0">
                  <a:moveTo>
                    <a:pt x="498" y="1"/>
                  </a:moveTo>
                  <a:cubicBezTo>
                    <a:pt x="319" y="80"/>
                    <a:pt x="180" y="120"/>
                    <a:pt x="1" y="200"/>
                  </a:cubicBezTo>
                  <a:cubicBezTo>
                    <a:pt x="1" y="339"/>
                    <a:pt x="20" y="478"/>
                    <a:pt x="180" y="538"/>
                  </a:cubicBezTo>
                  <a:cubicBezTo>
                    <a:pt x="229" y="588"/>
                    <a:pt x="284" y="612"/>
                    <a:pt x="341" y="612"/>
                  </a:cubicBezTo>
                  <a:cubicBezTo>
                    <a:pt x="398" y="612"/>
                    <a:pt x="458" y="588"/>
                    <a:pt x="518" y="538"/>
                  </a:cubicBezTo>
                  <a:cubicBezTo>
                    <a:pt x="916" y="140"/>
                    <a:pt x="916" y="140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32927;p60"/>
            <p:cNvSpPr/>
            <p:nvPr/>
          </p:nvSpPr>
          <p:spPr>
            <a:xfrm>
              <a:off x="2776325" y="1237725"/>
              <a:ext cx="7975" cy="42800"/>
            </a:xfrm>
            <a:custGeom>
              <a:avLst/>
              <a:gdLst/>
              <a:ahLst/>
              <a:cxnLst/>
              <a:rect l="l" t="t" r="r" b="b"/>
              <a:pathLst>
                <a:path w="319" h="1712" extrusionOk="0">
                  <a:moveTo>
                    <a:pt x="298" y="0"/>
                  </a:moveTo>
                  <a:cubicBezTo>
                    <a:pt x="40" y="577"/>
                    <a:pt x="0" y="1134"/>
                    <a:pt x="318" y="1711"/>
                  </a:cubicBezTo>
                  <a:cubicBezTo>
                    <a:pt x="318" y="1154"/>
                    <a:pt x="318" y="577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32928;p60"/>
            <p:cNvSpPr/>
            <p:nvPr/>
          </p:nvSpPr>
          <p:spPr>
            <a:xfrm>
              <a:off x="2744975" y="1411275"/>
              <a:ext cx="25400" cy="9975"/>
            </a:xfrm>
            <a:custGeom>
              <a:avLst/>
              <a:gdLst/>
              <a:ahLst/>
              <a:cxnLst/>
              <a:rect l="l" t="t" r="r" b="b"/>
              <a:pathLst>
                <a:path w="1016" h="399" extrusionOk="0">
                  <a:moveTo>
                    <a:pt x="359" y="1"/>
                  </a:moveTo>
                  <a:cubicBezTo>
                    <a:pt x="240" y="1"/>
                    <a:pt x="120" y="41"/>
                    <a:pt x="1" y="160"/>
                  </a:cubicBezTo>
                  <a:cubicBezTo>
                    <a:pt x="80" y="319"/>
                    <a:pt x="220" y="339"/>
                    <a:pt x="339" y="379"/>
                  </a:cubicBezTo>
                  <a:cubicBezTo>
                    <a:pt x="598" y="319"/>
                    <a:pt x="836" y="399"/>
                    <a:pt x="1015" y="160"/>
                  </a:cubicBezTo>
                  <a:cubicBezTo>
                    <a:pt x="797" y="134"/>
                    <a:pt x="578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32929;p60"/>
            <p:cNvSpPr/>
            <p:nvPr/>
          </p:nvSpPr>
          <p:spPr>
            <a:xfrm>
              <a:off x="2426700" y="1538950"/>
              <a:ext cx="22900" cy="16750"/>
            </a:xfrm>
            <a:custGeom>
              <a:avLst/>
              <a:gdLst/>
              <a:ahLst/>
              <a:cxnLst/>
              <a:rect l="l" t="t" r="r" b="b"/>
              <a:pathLst>
                <a:path w="916" h="670" extrusionOk="0">
                  <a:moveTo>
                    <a:pt x="221" y="0"/>
                  </a:moveTo>
                  <a:cubicBezTo>
                    <a:pt x="176" y="0"/>
                    <a:pt x="129" y="10"/>
                    <a:pt x="80" y="26"/>
                  </a:cubicBezTo>
                  <a:cubicBezTo>
                    <a:pt x="0" y="86"/>
                    <a:pt x="0" y="166"/>
                    <a:pt x="60" y="245"/>
                  </a:cubicBezTo>
                  <a:lnTo>
                    <a:pt x="80" y="285"/>
                  </a:lnTo>
                  <a:cubicBezTo>
                    <a:pt x="160" y="364"/>
                    <a:pt x="219" y="444"/>
                    <a:pt x="299" y="484"/>
                  </a:cubicBezTo>
                  <a:cubicBezTo>
                    <a:pt x="359" y="504"/>
                    <a:pt x="378" y="504"/>
                    <a:pt x="398" y="524"/>
                  </a:cubicBezTo>
                  <a:cubicBezTo>
                    <a:pt x="458" y="524"/>
                    <a:pt x="518" y="583"/>
                    <a:pt x="577" y="603"/>
                  </a:cubicBezTo>
                  <a:cubicBezTo>
                    <a:pt x="601" y="650"/>
                    <a:pt x="638" y="669"/>
                    <a:pt x="676" y="669"/>
                  </a:cubicBezTo>
                  <a:cubicBezTo>
                    <a:pt x="704" y="669"/>
                    <a:pt x="732" y="659"/>
                    <a:pt x="756" y="643"/>
                  </a:cubicBezTo>
                  <a:lnTo>
                    <a:pt x="916" y="464"/>
                  </a:lnTo>
                  <a:cubicBezTo>
                    <a:pt x="776" y="384"/>
                    <a:pt x="756" y="265"/>
                    <a:pt x="756" y="106"/>
                  </a:cubicBezTo>
                  <a:cubicBezTo>
                    <a:pt x="756" y="86"/>
                    <a:pt x="717" y="66"/>
                    <a:pt x="717" y="66"/>
                  </a:cubicBezTo>
                  <a:cubicBezTo>
                    <a:pt x="708" y="48"/>
                    <a:pt x="695" y="38"/>
                    <a:pt x="678" y="38"/>
                  </a:cubicBezTo>
                  <a:cubicBezTo>
                    <a:pt x="657" y="38"/>
                    <a:pt x="630" y="53"/>
                    <a:pt x="597" y="86"/>
                  </a:cubicBezTo>
                  <a:cubicBezTo>
                    <a:pt x="518" y="66"/>
                    <a:pt x="478" y="66"/>
                    <a:pt x="418" y="66"/>
                  </a:cubicBezTo>
                  <a:cubicBezTo>
                    <a:pt x="348" y="19"/>
                    <a:pt x="285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32930;p60"/>
            <p:cNvSpPr/>
            <p:nvPr/>
          </p:nvSpPr>
          <p:spPr>
            <a:xfrm>
              <a:off x="2531625" y="1500400"/>
              <a:ext cx="16950" cy="10875"/>
            </a:xfrm>
            <a:custGeom>
              <a:avLst/>
              <a:gdLst/>
              <a:ahLst/>
              <a:cxnLst/>
              <a:rect l="l" t="t" r="r" b="b"/>
              <a:pathLst>
                <a:path w="678" h="435" extrusionOk="0">
                  <a:moveTo>
                    <a:pt x="538" y="1"/>
                  </a:moveTo>
                  <a:cubicBezTo>
                    <a:pt x="445" y="1"/>
                    <a:pt x="325" y="85"/>
                    <a:pt x="234" y="85"/>
                  </a:cubicBezTo>
                  <a:cubicBezTo>
                    <a:pt x="206" y="85"/>
                    <a:pt x="181" y="77"/>
                    <a:pt x="160" y="56"/>
                  </a:cubicBezTo>
                  <a:cubicBezTo>
                    <a:pt x="120" y="56"/>
                    <a:pt x="89" y="74"/>
                    <a:pt x="55" y="74"/>
                  </a:cubicBezTo>
                  <a:cubicBezTo>
                    <a:pt x="38" y="74"/>
                    <a:pt x="21" y="70"/>
                    <a:pt x="1" y="56"/>
                  </a:cubicBezTo>
                  <a:lnTo>
                    <a:pt x="1" y="56"/>
                  </a:lnTo>
                  <a:cubicBezTo>
                    <a:pt x="1" y="235"/>
                    <a:pt x="61" y="355"/>
                    <a:pt x="200" y="434"/>
                  </a:cubicBezTo>
                  <a:cubicBezTo>
                    <a:pt x="359" y="355"/>
                    <a:pt x="538" y="295"/>
                    <a:pt x="677" y="216"/>
                  </a:cubicBezTo>
                  <a:cubicBezTo>
                    <a:pt x="663" y="48"/>
                    <a:pt x="608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32931;p60"/>
            <p:cNvSpPr/>
            <p:nvPr/>
          </p:nvSpPr>
          <p:spPr>
            <a:xfrm>
              <a:off x="2608225" y="1196825"/>
              <a:ext cx="27875" cy="15050"/>
            </a:xfrm>
            <a:custGeom>
              <a:avLst/>
              <a:gdLst/>
              <a:ahLst/>
              <a:cxnLst/>
              <a:rect l="l" t="t" r="r" b="b"/>
              <a:pathLst>
                <a:path w="1115" h="602" extrusionOk="0">
                  <a:moveTo>
                    <a:pt x="657" y="0"/>
                  </a:moveTo>
                  <a:cubicBezTo>
                    <a:pt x="617" y="0"/>
                    <a:pt x="577" y="15"/>
                    <a:pt x="537" y="45"/>
                  </a:cubicBezTo>
                  <a:cubicBezTo>
                    <a:pt x="378" y="224"/>
                    <a:pt x="0" y="224"/>
                    <a:pt x="80" y="602"/>
                  </a:cubicBezTo>
                  <a:cubicBezTo>
                    <a:pt x="299" y="602"/>
                    <a:pt x="498" y="562"/>
                    <a:pt x="716" y="562"/>
                  </a:cubicBezTo>
                  <a:cubicBezTo>
                    <a:pt x="816" y="423"/>
                    <a:pt x="975" y="423"/>
                    <a:pt x="1114" y="403"/>
                  </a:cubicBezTo>
                  <a:cubicBezTo>
                    <a:pt x="995" y="304"/>
                    <a:pt x="895" y="164"/>
                    <a:pt x="776" y="45"/>
                  </a:cubicBezTo>
                  <a:cubicBezTo>
                    <a:pt x="736" y="15"/>
                    <a:pt x="697" y="0"/>
                    <a:pt x="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32932;p60"/>
            <p:cNvSpPr/>
            <p:nvPr/>
          </p:nvSpPr>
          <p:spPr>
            <a:xfrm>
              <a:off x="2812125" y="1406800"/>
              <a:ext cx="11950" cy="17950"/>
            </a:xfrm>
            <a:custGeom>
              <a:avLst/>
              <a:gdLst/>
              <a:ahLst/>
              <a:cxnLst/>
              <a:rect l="l" t="t" r="r" b="b"/>
              <a:pathLst>
                <a:path w="478" h="718" extrusionOk="0">
                  <a:moveTo>
                    <a:pt x="80" y="1"/>
                  </a:moveTo>
                  <a:cubicBezTo>
                    <a:pt x="60" y="260"/>
                    <a:pt x="0" y="518"/>
                    <a:pt x="219" y="717"/>
                  </a:cubicBezTo>
                  <a:cubicBezTo>
                    <a:pt x="319" y="657"/>
                    <a:pt x="398" y="578"/>
                    <a:pt x="478" y="498"/>
                  </a:cubicBezTo>
                  <a:cubicBezTo>
                    <a:pt x="458" y="359"/>
                    <a:pt x="418" y="180"/>
                    <a:pt x="398" y="21"/>
                  </a:cubicBezTo>
                  <a:cubicBezTo>
                    <a:pt x="299" y="1"/>
                    <a:pt x="179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32933;p60"/>
            <p:cNvSpPr/>
            <p:nvPr/>
          </p:nvSpPr>
          <p:spPr>
            <a:xfrm>
              <a:off x="2788750" y="1173525"/>
              <a:ext cx="21400" cy="8275"/>
            </a:xfrm>
            <a:custGeom>
              <a:avLst/>
              <a:gdLst/>
              <a:ahLst/>
              <a:cxnLst/>
              <a:rect l="l" t="t" r="r" b="b"/>
              <a:pathLst>
                <a:path w="856" h="331" extrusionOk="0">
                  <a:moveTo>
                    <a:pt x="559" y="0"/>
                  </a:moveTo>
                  <a:cubicBezTo>
                    <a:pt x="351" y="0"/>
                    <a:pt x="181" y="204"/>
                    <a:pt x="0" y="301"/>
                  </a:cubicBezTo>
                  <a:cubicBezTo>
                    <a:pt x="113" y="316"/>
                    <a:pt x="226" y="331"/>
                    <a:pt x="337" y="331"/>
                  </a:cubicBezTo>
                  <a:cubicBezTo>
                    <a:pt x="519" y="331"/>
                    <a:pt x="695" y="290"/>
                    <a:pt x="856" y="141"/>
                  </a:cubicBezTo>
                  <a:cubicBezTo>
                    <a:pt x="747" y="39"/>
                    <a:pt x="650" y="0"/>
                    <a:pt x="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32934;p60"/>
            <p:cNvSpPr/>
            <p:nvPr/>
          </p:nvSpPr>
          <p:spPr>
            <a:xfrm>
              <a:off x="2492350" y="1476425"/>
              <a:ext cx="13450" cy="12925"/>
            </a:xfrm>
            <a:custGeom>
              <a:avLst/>
              <a:gdLst/>
              <a:ahLst/>
              <a:cxnLst/>
              <a:rect l="l" t="t" r="r" b="b"/>
              <a:pathLst>
                <a:path w="538" h="517" extrusionOk="0">
                  <a:moveTo>
                    <a:pt x="358" y="1"/>
                  </a:moveTo>
                  <a:cubicBezTo>
                    <a:pt x="259" y="41"/>
                    <a:pt x="140" y="120"/>
                    <a:pt x="0" y="180"/>
                  </a:cubicBezTo>
                  <a:lnTo>
                    <a:pt x="0" y="498"/>
                  </a:lnTo>
                  <a:cubicBezTo>
                    <a:pt x="84" y="506"/>
                    <a:pt x="165" y="516"/>
                    <a:pt x="240" y="516"/>
                  </a:cubicBezTo>
                  <a:cubicBezTo>
                    <a:pt x="360" y="516"/>
                    <a:pt x="464" y="489"/>
                    <a:pt x="537" y="379"/>
                  </a:cubicBezTo>
                  <a:cubicBezTo>
                    <a:pt x="537" y="220"/>
                    <a:pt x="458" y="100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32935;p60"/>
            <p:cNvSpPr/>
            <p:nvPr/>
          </p:nvSpPr>
          <p:spPr>
            <a:xfrm>
              <a:off x="2701725" y="1393875"/>
              <a:ext cx="21400" cy="9975"/>
            </a:xfrm>
            <a:custGeom>
              <a:avLst/>
              <a:gdLst/>
              <a:ahLst/>
              <a:cxnLst/>
              <a:rect l="l" t="t" r="r" b="b"/>
              <a:pathLst>
                <a:path w="856" h="399" extrusionOk="0">
                  <a:moveTo>
                    <a:pt x="657" y="1"/>
                  </a:moveTo>
                  <a:cubicBezTo>
                    <a:pt x="458" y="120"/>
                    <a:pt x="239" y="200"/>
                    <a:pt x="0" y="200"/>
                  </a:cubicBezTo>
                  <a:cubicBezTo>
                    <a:pt x="119" y="399"/>
                    <a:pt x="338" y="339"/>
                    <a:pt x="517" y="379"/>
                  </a:cubicBezTo>
                  <a:cubicBezTo>
                    <a:pt x="657" y="339"/>
                    <a:pt x="796" y="319"/>
                    <a:pt x="856" y="20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32936;p60"/>
            <p:cNvSpPr/>
            <p:nvPr/>
          </p:nvSpPr>
          <p:spPr>
            <a:xfrm>
              <a:off x="2770350" y="1178925"/>
              <a:ext cx="17425" cy="5850"/>
            </a:xfrm>
            <a:custGeom>
              <a:avLst/>
              <a:gdLst/>
              <a:ahLst/>
              <a:cxnLst/>
              <a:rect l="l" t="t" r="r" b="b"/>
              <a:pathLst>
                <a:path w="697" h="234" extrusionOk="0">
                  <a:moveTo>
                    <a:pt x="290" y="0"/>
                  </a:moveTo>
                  <a:cubicBezTo>
                    <a:pt x="182" y="0"/>
                    <a:pt x="79" y="46"/>
                    <a:pt x="0" y="204"/>
                  </a:cubicBezTo>
                  <a:cubicBezTo>
                    <a:pt x="130" y="204"/>
                    <a:pt x="254" y="234"/>
                    <a:pt x="371" y="234"/>
                  </a:cubicBezTo>
                  <a:cubicBezTo>
                    <a:pt x="488" y="234"/>
                    <a:pt x="597" y="204"/>
                    <a:pt x="697" y="85"/>
                  </a:cubicBezTo>
                  <a:cubicBezTo>
                    <a:pt x="574" y="74"/>
                    <a:pt x="427" y="0"/>
                    <a:pt x="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32937;p60"/>
            <p:cNvSpPr/>
            <p:nvPr/>
          </p:nvSpPr>
          <p:spPr>
            <a:xfrm>
              <a:off x="2566450" y="1487425"/>
              <a:ext cx="9475" cy="10925"/>
            </a:xfrm>
            <a:custGeom>
              <a:avLst/>
              <a:gdLst/>
              <a:ahLst/>
              <a:cxnLst/>
              <a:rect l="l" t="t" r="r" b="b"/>
              <a:pathLst>
                <a:path w="379" h="437" extrusionOk="0">
                  <a:moveTo>
                    <a:pt x="260" y="1"/>
                  </a:moveTo>
                  <a:cubicBezTo>
                    <a:pt x="225" y="1"/>
                    <a:pt x="187" y="21"/>
                    <a:pt x="140" y="58"/>
                  </a:cubicBezTo>
                  <a:cubicBezTo>
                    <a:pt x="80" y="58"/>
                    <a:pt x="40" y="58"/>
                    <a:pt x="0" y="78"/>
                  </a:cubicBezTo>
                  <a:cubicBezTo>
                    <a:pt x="0" y="237"/>
                    <a:pt x="20" y="357"/>
                    <a:pt x="179" y="436"/>
                  </a:cubicBezTo>
                  <a:cubicBezTo>
                    <a:pt x="259" y="376"/>
                    <a:pt x="299" y="337"/>
                    <a:pt x="378" y="257"/>
                  </a:cubicBezTo>
                  <a:lnTo>
                    <a:pt x="378" y="78"/>
                  </a:lnTo>
                  <a:cubicBezTo>
                    <a:pt x="336" y="26"/>
                    <a:pt x="300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32938;p60"/>
            <p:cNvSpPr/>
            <p:nvPr/>
          </p:nvSpPr>
          <p:spPr>
            <a:xfrm>
              <a:off x="2501800" y="1475950"/>
              <a:ext cx="10950" cy="9450"/>
            </a:xfrm>
            <a:custGeom>
              <a:avLst/>
              <a:gdLst/>
              <a:ahLst/>
              <a:cxnLst/>
              <a:rect l="l" t="t" r="r" b="b"/>
              <a:pathLst>
                <a:path w="438" h="378" extrusionOk="0">
                  <a:moveTo>
                    <a:pt x="0" y="0"/>
                  </a:moveTo>
                  <a:cubicBezTo>
                    <a:pt x="0" y="139"/>
                    <a:pt x="40" y="298"/>
                    <a:pt x="179" y="378"/>
                  </a:cubicBezTo>
                  <a:cubicBezTo>
                    <a:pt x="438" y="119"/>
                    <a:pt x="25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32939;p60"/>
            <p:cNvSpPr/>
            <p:nvPr/>
          </p:nvSpPr>
          <p:spPr>
            <a:xfrm>
              <a:off x="2712650" y="1465625"/>
              <a:ext cx="10475" cy="11575"/>
            </a:xfrm>
            <a:custGeom>
              <a:avLst/>
              <a:gdLst/>
              <a:ahLst/>
              <a:cxnLst/>
              <a:rect l="l" t="t" r="r" b="b"/>
              <a:pathLst>
                <a:path w="419" h="463" extrusionOk="0">
                  <a:moveTo>
                    <a:pt x="259" y="1"/>
                  </a:moveTo>
                  <a:cubicBezTo>
                    <a:pt x="156" y="1"/>
                    <a:pt x="123" y="168"/>
                    <a:pt x="80" y="254"/>
                  </a:cubicBezTo>
                  <a:cubicBezTo>
                    <a:pt x="1" y="314"/>
                    <a:pt x="1" y="393"/>
                    <a:pt x="80" y="433"/>
                  </a:cubicBezTo>
                  <a:cubicBezTo>
                    <a:pt x="100" y="453"/>
                    <a:pt x="130" y="463"/>
                    <a:pt x="162" y="463"/>
                  </a:cubicBezTo>
                  <a:cubicBezTo>
                    <a:pt x="195" y="463"/>
                    <a:pt x="230" y="453"/>
                    <a:pt x="259" y="433"/>
                  </a:cubicBezTo>
                  <a:cubicBezTo>
                    <a:pt x="299" y="353"/>
                    <a:pt x="359" y="314"/>
                    <a:pt x="419" y="254"/>
                  </a:cubicBezTo>
                  <a:lnTo>
                    <a:pt x="419" y="95"/>
                  </a:lnTo>
                  <a:cubicBezTo>
                    <a:pt x="351" y="27"/>
                    <a:pt x="29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32940;p60"/>
            <p:cNvSpPr/>
            <p:nvPr/>
          </p:nvSpPr>
          <p:spPr>
            <a:xfrm>
              <a:off x="2658450" y="1456400"/>
              <a:ext cx="6500" cy="5150"/>
            </a:xfrm>
            <a:custGeom>
              <a:avLst/>
              <a:gdLst/>
              <a:ahLst/>
              <a:cxnLst/>
              <a:rect l="l" t="t" r="r" b="b"/>
              <a:pathLst>
                <a:path w="260" h="206" extrusionOk="0">
                  <a:moveTo>
                    <a:pt x="142" y="1"/>
                  </a:moveTo>
                  <a:cubicBezTo>
                    <a:pt x="107" y="1"/>
                    <a:pt x="40" y="33"/>
                    <a:pt x="40" y="66"/>
                  </a:cubicBezTo>
                  <a:cubicBezTo>
                    <a:pt x="0" y="126"/>
                    <a:pt x="60" y="205"/>
                    <a:pt x="160" y="205"/>
                  </a:cubicBezTo>
                  <a:cubicBezTo>
                    <a:pt x="179" y="205"/>
                    <a:pt x="239" y="126"/>
                    <a:pt x="259" y="106"/>
                  </a:cubicBezTo>
                  <a:cubicBezTo>
                    <a:pt x="241" y="70"/>
                    <a:pt x="208" y="3"/>
                    <a:pt x="172" y="3"/>
                  </a:cubicBezTo>
                  <a:cubicBezTo>
                    <a:pt x="168" y="3"/>
                    <a:pt x="164" y="4"/>
                    <a:pt x="160" y="6"/>
                  </a:cubicBezTo>
                  <a:cubicBezTo>
                    <a:pt x="156" y="3"/>
                    <a:pt x="150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32941;p60"/>
            <p:cNvSpPr/>
            <p:nvPr/>
          </p:nvSpPr>
          <p:spPr>
            <a:xfrm>
              <a:off x="2662425" y="1484400"/>
              <a:ext cx="8475" cy="7475"/>
            </a:xfrm>
            <a:custGeom>
              <a:avLst/>
              <a:gdLst/>
              <a:ahLst/>
              <a:cxnLst/>
              <a:rect l="l" t="t" r="r" b="b"/>
              <a:pathLst>
                <a:path w="339" h="299" extrusionOk="0">
                  <a:moveTo>
                    <a:pt x="160" y="0"/>
                  </a:moveTo>
                  <a:cubicBezTo>
                    <a:pt x="120" y="40"/>
                    <a:pt x="80" y="40"/>
                    <a:pt x="20" y="40"/>
                  </a:cubicBezTo>
                  <a:cubicBezTo>
                    <a:pt x="1" y="139"/>
                    <a:pt x="1" y="259"/>
                    <a:pt x="120" y="299"/>
                  </a:cubicBezTo>
                  <a:cubicBezTo>
                    <a:pt x="160" y="299"/>
                    <a:pt x="239" y="279"/>
                    <a:pt x="259" y="259"/>
                  </a:cubicBezTo>
                  <a:cubicBezTo>
                    <a:pt x="339" y="159"/>
                    <a:pt x="259" y="6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32942;p60"/>
            <p:cNvSpPr/>
            <p:nvPr/>
          </p:nvSpPr>
          <p:spPr>
            <a:xfrm>
              <a:off x="2448575" y="1468850"/>
              <a:ext cx="17425" cy="9100"/>
            </a:xfrm>
            <a:custGeom>
              <a:avLst/>
              <a:gdLst/>
              <a:ahLst/>
              <a:cxnLst/>
              <a:rect l="l" t="t" r="r" b="b"/>
              <a:pathLst>
                <a:path w="697" h="364" extrusionOk="0">
                  <a:moveTo>
                    <a:pt x="259" y="1"/>
                  </a:moveTo>
                  <a:cubicBezTo>
                    <a:pt x="175" y="1"/>
                    <a:pt x="90" y="35"/>
                    <a:pt x="1" y="105"/>
                  </a:cubicBezTo>
                  <a:cubicBezTo>
                    <a:pt x="13" y="294"/>
                    <a:pt x="90" y="363"/>
                    <a:pt x="195" y="363"/>
                  </a:cubicBezTo>
                  <a:cubicBezTo>
                    <a:pt x="256" y="363"/>
                    <a:pt x="326" y="340"/>
                    <a:pt x="399" y="304"/>
                  </a:cubicBezTo>
                  <a:cubicBezTo>
                    <a:pt x="478" y="304"/>
                    <a:pt x="518" y="304"/>
                    <a:pt x="578" y="324"/>
                  </a:cubicBezTo>
                  <a:cubicBezTo>
                    <a:pt x="617" y="304"/>
                    <a:pt x="677" y="284"/>
                    <a:pt x="697" y="264"/>
                  </a:cubicBezTo>
                  <a:cubicBezTo>
                    <a:pt x="617" y="204"/>
                    <a:pt x="578" y="165"/>
                    <a:pt x="518" y="105"/>
                  </a:cubicBezTo>
                  <a:cubicBezTo>
                    <a:pt x="428" y="35"/>
                    <a:pt x="344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32943;p60"/>
            <p:cNvSpPr/>
            <p:nvPr/>
          </p:nvSpPr>
          <p:spPr>
            <a:xfrm>
              <a:off x="2744975" y="1380950"/>
              <a:ext cx="11975" cy="4600"/>
            </a:xfrm>
            <a:custGeom>
              <a:avLst/>
              <a:gdLst/>
              <a:ahLst/>
              <a:cxnLst/>
              <a:rect l="l" t="t" r="r" b="b"/>
              <a:pathLst>
                <a:path w="479" h="184" extrusionOk="0">
                  <a:moveTo>
                    <a:pt x="120" y="0"/>
                  </a:moveTo>
                  <a:cubicBezTo>
                    <a:pt x="100" y="0"/>
                    <a:pt x="60" y="0"/>
                    <a:pt x="1" y="20"/>
                  </a:cubicBezTo>
                  <a:cubicBezTo>
                    <a:pt x="67" y="141"/>
                    <a:pt x="151" y="183"/>
                    <a:pt x="243" y="183"/>
                  </a:cubicBezTo>
                  <a:cubicBezTo>
                    <a:pt x="318" y="183"/>
                    <a:pt x="398" y="155"/>
                    <a:pt x="478" y="120"/>
                  </a:cubicBezTo>
                  <a:cubicBezTo>
                    <a:pt x="379" y="20"/>
                    <a:pt x="259" y="2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32944;p60"/>
            <p:cNvSpPr/>
            <p:nvPr/>
          </p:nvSpPr>
          <p:spPr>
            <a:xfrm>
              <a:off x="2826550" y="1120350"/>
              <a:ext cx="5975" cy="12475"/>
            </a:xfrm>
            <a:custGeom>
              <a:avLst/>
              <a:gdLst/>
              <a:ahLst/>
              <a:cxnLst/>
              <a:rect l="l" t="t" r="r" b="b"/>
              <a:pathLst>
                <a:path w="239" h="499" extrusionOk="0">
                  <a:moveTo>
                    <a:pt x="40" y="1"/>
                  </a:moveTo>
                  <a:cubicBezTo>
                    <a:pt x="20" y="200"/>
                    <a:pt x="0" y="399"/>
                    <a:pt x="239" y="498"/>
                  </a:cubicBezTo>
                  <a:cubicBezTo>
                    <a:pt x="199" y="319"/>
                    <a:pt x="199" y="12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32945;p60"/>
            <p:cNvSpPr/>
            <p:nvPr/>
          </p:nvSpPr>
          <p:spPr>
            <a:xfrm>
              <a:off x="2789250" y="1309825"/>
              <a:ext cx="12450" cy="5700"/>
            </a:xfrm>
            <a:custGeom>
              <a:avLst/>
              <a:gdLst/>
              <a:ahLst/>
              <a:cxnLst/>
              <a:rect l="l" t="t" r="r" b="b"/>
              <a:pathLst>
                <a:path w="498" h="228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69"/>
                    <a:pt x="126" y="228"/>
                    <a:pt x="204" y="228"/>
                  </a:cubicBezTo>
                  <a:cubicBezTo>
                    <a:pt x="293" y="228"/>
                    <a:pt x="392" y="154"/>
                    <a:pt x="498" y="80"/>
                  </a:cubicBezTo>
                  <a:cubicBezTo>
                    <a:pt x="319" y="61"/>
                    <a:pt x="139" y="2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32946;p60"/>
            <p:cNvSpPr/>
            <p:nvPr/>
          </p:nvSpPr>
          <p:spPr>
            <a:xfrm>
              <a:off x="2423725" y="1552100"/>
              <a:ext cx="12950" cy="6925"/>
            </a:xfrm>
            <a:custGeom>
              <a:avLst/>
              <a:gdLst/>
              <a:ahLst/>
              <a:cxnLst/>
              <a:rect l="l" t="t" r="r" b="b"/>
              <a:pathLst>
                <a:path w="518" h="277" extrusionOk="0">
                  <a:moveTo>
                    <a:pt x="276" y="1"/>
                  </a:moveTo>
                  <a:cubicBezTo>
                    <a:pt x="171" y="1"/>
                    <a:pt x="81" y="50"/>
                    <a:pt x="0" y="117"/>
                  </a:cubicBezTo>
                  <a:cubicBezTo>
                    <a:pt x="20" y="157"/>
                    <a:pt x="20" y="236"/>
                    <a:pt x="20" y="276"/>
                  </a:cubicBezTo>
                  <a:cubicBezTo>
                    <a:pt x="199" y="256"/>
                    <a:pt x="398" y="276"/>
                    <a:pt x="517" y="117"/>
                  </a:cubicBezTo>
                  <a:lnTo>
                    <a:pt x="438" y="37"/>
                  </a:lnTo>
                  <a:cubicBezTo>
                    <a:pt x="380" y="12"/>
                    <a:pt x="326" y="1"/>
                    <a:pt x="2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32947;p60"/>
            <p:cNvSpPr/>
            <p:nvPr/>
          </p:nvSpPr>
          <p:spPr>
            <a:xfrm>
              <a:off x="2705700" y="1212675"/>
              <a:ext cx="8975" cy="7175"/>
            </a:xfrm>
            <a:custGeom>
              <a:avLst/>
              <a:gdLst/>
              <a:ahLst/>
              <a:cxnLst/>
              <a:rect l="l" t="t" r="r" b="b"/>
              <a:pathLst>
                <a:path w="359" h="287" extrusionOk="0">
                  <a:moveTo>
                    <a:pt x="211" y="1"/>
                  </a:moveTo>
                  <a:cubicBezTo>
                    <a:pt x="117" y="1"/>
                    <a:pt x="47" y="30"/>
                    <a:pt x="0" y="107"/>
                  </a:cubicBezTo>
                  <a:cubicBezTo>
                    <a:pt x="80" y="266"/>
                    <a:pt x="199" y="286"/>
                    <a:pt x="358" y="286"/>
                  </a:cubicBezTo>
                  <a:cubicBezTo>
                    <a:pt x="338" y="207"/>
                    <a:pt x="338" y="107"/>
                    <a:pt x="299" y="8"/>
                  </a:cubicBezTo>
                  <a:cubicBezTo>
                    <a:pt x="267" y="3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32948;p60"/>
            <p:cNvSpPr/>
            <p:nvPr/>
          </p:nvSpPr>
          <p:spPr>
            <a:xfrm>
              <a:off x="2569925" y="1485500"/>
              <a:ext cx="8400" cy="4875"/>
            </a:xfrm>
            <a:custGeom>
              <a:avLst/>
              <a:gdLst/>
              <a:ahLst/>
              <a:cxnLst/>
              <a:rect l="l" t="t" r="r" b="b"/>
              <a:pathLst>
                <a:path w="336" h="195" extrusionOk="0">
                  <a:moveTo>
                    <a:pt x="230" y="0"/>
                  </a:moveTo>
                  <a:cubicBezTo>
                    <a:pt x="179" y="0"/>
                    <a:pt x="112" y="18"/>
                    <a:pt x="64" y="18"/>
                  </a:cubicBezTo>
                  <a:cubicBezTo>
                    <a:pt x="56" y="18"/>
                    <a:pt x="48" y="17"/>
                    <a:pt x="40" y="16"/>
                  </a:cubicBezTo>
                  <a:cubicBezTo>
                    <a:pt x="20" y="56"/>
                    <a:pt x="20" y="115"/>
                    <a:pt x="1" y="155"/>
                  </a:cubicBezTo>
                  <a:cubicBezTo>
                    <a:pt x="100" y="155"/>
                    <a:pt x="160" y="195"/>
                    <a:pt x="239" y="195"/>
                  </a:cubicBezTo>
                  <a:cubicBezTo>
                    <a:pt x="336" y="34"/>
                    <a:pt x="299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32949;p60"/>
            <p:cNvSpPr/>
            <p:nvPr/>
          </p:nvSpPr>
          <p:spPr>
            <a:xfrm>
              <a:off x="2428200" y="1564125"/>
              <a:ext cx="8475" cy="3350"/>
            </a:xfrm>
            <a:custGeom>
              <a:avLst/>
              <a:gdLst/>
              <a:ahLst/>
              <a:cxnLst/>
              <a:rect l="l" t="t" r="r" b="b"/>
              <a:pathLst>
                <a:path w="339" h="134" extrusionOk="0">
                  <a:moveTo>
                    <a:pt x="164" y="0"/>
                  </a:moveTo>
                  <a:cubicBezTo>
                    <a:pt x="100" y="0"/>
                    <a:pt x="44" y="46"/>
                    <a:pt x="0" y="133"/>
                  </a:cubicBezTo>
                  <a:cubicBezTo>
                    <a:pt x="120" y="133"/>
                    <a:pt x="219" y="93"/>
                    <a:pt x="338" y="93"/>
                  </a:cubicBezTo>
                  <a:cubicBezTo>
                    <a:pt x="276" y="31"/>
                    <a:pt x="217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32950;p60"/>
            <p:cNvSpPr/>
            <p:nvPr/>
          </p:nvSpPr>
          <p:spPr>
            <a:xfrm>
              <a:off x="2484400" y="1488875"/>
              <a:ext cx="8975" cy="3750"/>
            </a:xfrm>
            <a:custGeom>
              <a:avLst/>
              <a:gdLst/>
              <a:ahLst/>
              <a:cxnLst/>
              <a:rect l="l" t="t" r="r" b="b"/>
              <a:pathLst>
                <a:path w="359" h="150" extrusionOk="0">
                  <a:moveTo>
                    <a:pt x="0" y="0"/>
                  </a:moveTo>
                  <a:cubicBezTo>
                    <a:pt x="50" y="100"/>
                    <a:pt x="109" y="149"/>
                    <a:pt x="172" y="149"/>
                  </a:cubicBezTo>
                  <a:cubicBezTo>
                    <a:pt x="234" y="149"/>
                    <a:pt x="298" y="10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32951;p60"/>
            <p:cNvSpPr/>
            <p:nvPr/>
          </p:nvSpPr>
          <p:spPr>
            <a:xfrm>
              <a:off x="2831525" y="13501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0"/>
                  </a:moveTo>
                  <a:cubicBezTo>
                    <a:pt x="0" y="139"/>
                    <a:pt x="0" y="239"/>
                    <a:pt x="179" y="358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32952;p60"/>
            <p:cNvSpPr/>
            <p:nvPr/>
          </p:nvSpPr>
          <p:spPr>
            <a:xfrm>
              <a:off x="2601250" y="15112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0"/>
                  </a:moveTo>
                  <a:cubicBezTo>
                    <a:pt x="200" y="0"/>
                    <a:pt x="80" y="60"/>
                    <a:pt x="1" y="179"/>
                  </a:cubicBezTo>
                  <a:lnTo>
                    <a:pt x="359" y="179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32953;p60"/>
            <p:cNvSpPr/>
            <p:nvPr/>
          </p:nvSpPr>
          <p:spPr>
            <a:xfrm>
              <a:off x="2727575" y="1393875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379" y="1"/>
                  </a:moveTo>
                  <a:cubicBezTo>
                    <a:pt x="219" y="1"/>
                    <a:pt x="100" y="21"/>
                    <a:pt x="1" y="140"/>
                  </a:cubicBezTo>
                  <a:cubicBezTo>
                    <a:pt x="30" y="150"/>
                    <a:pt x="61" y="155"/>
                    <a:pt x="93" y="155"/>
                  </a:cubicBezTo>
                  <a:cubicBezTo>
                    <a:pt x="194" y="155"/>
                    <a:pt x="303" y="106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32954;p60"/>
            <p:cNvSpPr/>
            <p:nvPr/>
          </p:nvSpPr>
          <p:spPr>
            <a:xfrm>
              <a:off x="2784275" y="1280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0"/>
                  </a:moveTo>
                  <a:cubicBezTo>
                    <a:pt x="0" y="139"/>
                    <a:pt x="20" y="259"/>
                    <a:pt x="140" y="358"/>
                  </a:cubicBezTo>
                  <a:cubicBezTo>
                    <a:pt x="179" y="199"/>
                    <a:pt x="179" y="8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32955;p60"/>
            <p:cNvSpPr/>
            <p:nvPr/>
          </p:nvSpPr>
          <p:spPr>
            <a:xfrm>
              <a:off x="2645525" y="138940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60" y="60"/>
                    <a:pt x="0" y="120"/>
                    <a:pt x="0" y="219"/>
                  </a:cubicBezTo>
                  <a:cubicBezTo>
                    <a:pt x="60" y="160"/>
                    <a:pt x="100" y="8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32956;p60"/>
            <p:cNvSpPr/>
            <p:nvPr/>
          </p:nvSpPr>
          <p:spPr>
            <a:xfrm>
              <a:off x="2623150" y="1465225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90" y="1"/>
                  </a:moveTo>
                  <a:cubicBezTo>
                    <a:pt x="65" y="1"/>
                    <a:pt x="37" y="25"/>
                    <a:pt x="0" y="71"/>
                  </a:cubicBezTo>
                  <a:cubicBezTo>
                    <a:pt x="60" y="111"/>
                    <a:pt x="119" y="111"/>
                    <a:pt x="179" y="111"/>
                  </a:cubicBezTo>
                  <a:cubicBezTo>
                    <a:pt x="147" y="35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32957;p60"/>
            <p:cNvSpPr/>
            <p:nvPr/>
          </p:nvSpPr>
          <p:spPr>
            <a:xfrm>
              <a:off x="2423225" y="15674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cubicBezTo>
                    <a:pt x="20" y="100"/>
                    <a:pt x="40" y="140"/>
                    <a:pt x="139" y="140"/>
                  </a:cubicBezTo>
                  <a:cubicBezTo>
                    <a:pt x="159" y="100"/>
                    <a:pt x="159" y="4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32958;p60"/>
            <p:cNvSpPr/>
            <p:nvPr/>
          </p:nvSpPr>
          <p:spPr>
            <a:xfrm>
              <a:off x="2479900" y="1487050"/>
              <a:ext cx="4525" cy="2350"/>
            </a:xfrm>
            <a:custGeom>
              <a:avLst/>
              <a:gdLst/>
              <a:ahLst/>
              <a:cxnLst/>
              <a:rect l="l" t="t" r="r" b="b"/>
              <a:pathLst>
                <a:path w="181" h="94" extrusionOk="0">
                  <a:moveTo>
                    <a:pt x="87" y="1"/>
                  </a:moveTo>
                  <a:cubicBezTo>
                    <a:pt x="58" y="1"/>
                    <a:pt x="32" y="31"/>
                    <a:pt x="1" y="93"/>
                  </a:cubicBezTo>
                  <a:cubicBezTo>
                    <a:pt x="61" y="93"/>
                    <a:pt x="120" y="93"/>
                    <a:pt x="180" y="73"/>
                  </a:cubicBezTo>
                  <a:cubicBezTo>
                    <a:pt x="142" y="26"/>
                    <a:pt x="11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32959;p60"/>
            <p:cNvSpPr/>
            <p:nvPr/>
          </p:nvSpPr>
          <p:spPr>
            <a:xfrm>
              <a:off x="2475425" y="1490350"/>
              <a:ext cx="4025" cy="3525"/>
            </a:xfrm>
            <a:custGeom>
              <a:avLst/>
              <a:gdLst/>
              <a:ahLst/>
              <a:cxnLst/>
              <a:rect l="l" t="t" r="r" b="b"/>
              <a:pathLst>
                <a:path w="161" h="14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20" y="21"/>
                    <a:pt x="61" y="61"/>
                    <a:pt x="1" y="140"/>
                  </a:cubicBezTo>
                  <a:cubicBezTo>
                    <a:pt x="41" y="100"/>
                    <a:pt x="120" y="4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32960;p60"/>
            <p:cNvSpPr/>
            <p:nvPr/>
          </p:nvSpPr>
          <p:spPr>
            <a:xfrm>
              <a:off x="2441125" y="15634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20" y="40"/>
                    <a:pt x="40" y="100"/>
                    <a:pt x="0" y="119"/>
                  </a:cubicBezTo>
                  <a:cubicBezTo>
                    <a:pt x="4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32961;p60"/>
            <p:cNvSpPr/>
            <p:nvPr/>
          </p:nvSpPr>
          <p:spPr>
            <a:xfrm>
              <a:off x="2441125" y="1554025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0" y="0"/>
                  </a:moveTo>
                  <a:cubicBezTo>
                    <a:pt x="22" y="76"/>
                    <a:pt x="49" y="110"/>
                    <a:pt x="83" y="110"/>
                  </a:cubicBezTo>
                  <a:cubicBezTo>
                    <a:pt x="111" y="110"/>
                    <a:pt x="143" y="86"/>
                    <a:pt x="179" y="40"/>
                  </a:cubicBezTo>
                  <a:cubicBezTo>
                    <a:pt x="120" y="0"/>
                    <a:pt x="4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32962;p60"/>
            <p:cNvSpPr/>
            <p:nvPr/>
          </p:nvSpPr>
          <p:spPr>
            <a:xfrm>
              <a:off x="2434650" y="15510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80" y="1"/>
                  </a:moveTo>
                  <a:cubicBezTo>
                    <a:pt x="1" y="60"/>
                    <a:pt x="1" y="80"/>
                    <a:pt x="60" y="120"/>
                  </a:cubicBezTo>
                  <a:lnTo>
                    <a:pt x="80" y="160"/>
                  </a:lnTo>
                  <a:cubicBezTo>
                    <a:pt x="160" y="120"/>
                    <a:pt x="200" y="120"/>
                    <a:pt x="259" y="120"/>
                  </a:cubicBezTo>
                  <a:cubicBezTo>
                    <a:pt x="200" y="41"/>
                    <a:pt x="180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32963;p60"/>
            <p:cNvSpPr/>
            <p:nvPr/>
          </p:nvSpPr>
          <p:spPr>
            <a:xfrm>
              <a:off x="2458025" y="15585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0" y="60"/>
                    <a:pt x="60" y="100"/>
                    <a:pt x="1" y="159"/>
                  </a:cubicBezTo>
                  <a:cubicBezTo>
                    <a:pt x="100" y="120"/>
                    <a:pt x="140" y="8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32964;p60"/>
            <p:cNvSpPr/>
            <p:nvPr/>
          </p:nvSpPr>
          <p:spPr>
            <a:xfrm>
              <a:off x="2718125" y="138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32965;p60"/>
            <p:cNvSpPr/>
            <p:nvPr/>
          </p:nvSpPr>
          <p:spPr>
            <a:xfrm>
              <a:off x="2832025" y="1132300"/>
              <a:ext cx="4000" cy="2975"/>
            </a:xfrm>
            <a:custGeom>
              <a:avLst/>
              <a:gdLst/>
              <a:ahLst/>
              <a:cxnLst/>
              <a:rect l="l" t="t" r="r" b="b"/>
              <a:pathLst>
                <a:path w="160" h="119" extrusionOk="0">
                  <a:moveTo>
                    <a:pt x="0" y="0"/>
                  </a:moveTo>
                  <a:cubicBezTo>
                    <a:pt x="11" y="78"/>
                    <a:pt x="35" y="118"/>
                    <a:pt x="67" y="118"/>
                  </a:cubicBezTo>
                  <a:cubicBezTo>
                    <a:pt x="93" y="118"/>
                    <a:pt x="124" y="93"/>
                    <a:pt x="159" y="40"/>
                  </a:cubicBezTo>
                  <a:cubicBezTo>
                    <a:pt x="99" y="2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32966;p60"/>
            <p:cNvSpPr/>
            <p:nvPr/>
          </p:nvSpPr>
          <p:spPr>
            <a:xfrm>
              <a:off x="2818575" y="1177050"/>
              <a:ext cx="5000" cy="1950"/>
            </a:xfrm>
            <a:custGeom>
              <a:avLst/>
              <a:gdLst/>
              <a:ahLst/>
              <a:cxnLst/>
              <a:rect l="l" t="t" r="r" b="b"/>
              <a:pathLst>
                <a:path w="200" h="78" extrusionOk="0">
                  <a:moveTo>
                    <a:pt x="1" y="0"/>
                  </a:moveTo>
                  <a:cubicBezTo>
                    <a:pt x="32" y="53"/>
                    <a:pt x="64" y="78"/>
                    <a:pt x="98" y="78"/>
                  </a:cubicBezTo>
                  <a:cubicBezTo>
                    <a:pt x="129" y="78"/>
                    <a:pt x="162" y="58"/>
                    <a:pt x="200" y="20"/>
                  </a:cubicBezTo>
                  <a:cubicBezTo>
                    <a:pt x="140" y="20"/>
                    <a:pt x="6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32967;p60"/>
            <p:cNvSpPr/>
            <p:nvPr/>
          </p:nvSpPr>
          <p:spPr>
            <a:xfrm>
              <a:off x="2814100" y="145200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90" y="0"/>
                  </a:moveTo>
                  <a:cubicBezTo>
                    <a:pt x="53" y="0"/>
                    <a:pt x="22" y="31"/>
                    <a:pt x="1" y="83"/>
                  </a:cubicBezTo>
                  <a:lnTo>
                    <a:pt x="200" y="83"/>
                  </a:lnTo>
                  <a:cubicBezTo>
                    <a:pt x="162" y="26"/>
                    <a:pt x="124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32968;p60"/>
            <p:cNvSpPr/>
            <p:nvPr/>
          </p:nvSpPr>
          <p:spPr>
            <a:xfrm>
              <a:off x="2814100" y="117445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83" y="0"/>
                  </a:moveTo>
                  <a:cubicBezTo>
                    <a:pt x="51" y="0"/>
                    <a:pt x="21" y="35"/>
                    <a:pt x="1" y="104"/>
                  </a:cubicBezTo>
                  <a:cubicBezTo>
                    <a:pt x="41" y="114"/>
                    <a:pt x="71" y="119"/>
                    <a:pt x="98" y="119"/>
                  </a:cubicBezTo>
                  <a:cubicBezTo>
                    <a:pt x="125" y="119"/>
                    <a:pt x="150" y="114"/>
                    <a:pt x="180" y="104"/>
                  </a:cubicBezTo>
                  <a:cubicBezTo>
                    <a:pt x="150" y="35"/>
                    <a:pt x="115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32969;p60"/>
            <p:cNvSpPr/>
            <p:nvPr/>
          </p:nvSpPr>
          <p:spPr>
            <a:xfrm>
              <a:off x="2725575" y="873675"/>
              <a:ext cx="98000" cy="29875"/>
            </a:xfrm>
            <a:custGeom>
              <a:avLst/>
              <a:gdLst/>
              <a:ahLst/>
              <a:cxnLst/>
              <a:rect l="l" t="t" r="r" b="b"/>
              <a:pathLst>
                <a:path w="3920" h="1195" extrusionOk="0">
                  <a:moveTo>
                    <a:pt x="3562" y="1"/>
                  </a:moveTo>
                  <a:cubicBezTo>
                    <a:pt x="2368" y="240"/>
                    <a:pt x="1175" y="518"/>
                    <a:pt x="81" y="1055"/>
                  </a:cubicBezTo>
                  <a:cubicBezTo>
                    <a:pt x="1" y="1095"/>
                    <a:pt x="1" y="1135"/>
                    <a:pt x="81" y="1194"/>
                  </a:cubicBezTo>
                  <a:cubicBezTo>
                    <a:pt x="1393" y="956"/>
                    <a:pt x="2647" y="518"/>
                    <a:pt x="3920" y="140"/>
                  </a:cubicBezTo>
                  <a:lnTo>
                    <a:pt x="3860" y="100"/>
                  </a:lnTo>
                  <a:cubicBezTo>
                    <a:pt x="3761" y="61"/>
                    <a:pt x="3641" y="61"/>
                    <a:pt x="3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32970;p60"/>
            <p:cNvSpPr/>
            <p:nvPr/>
          </p:nvSpPr>
          <p:spPr>
            <a:xfrm>
              <a:off x="2654475" y="842950"/>
              <a:ext cx="83075" cy="30875"/>
            </a:xfrm>
            <a:custGeom>
              <a:avLst/>
              <a:gdLst/>
              <a:ahLst/>
              <a:cxnLst/>
              <a:rect l="l" t="t" r="r" b="b"/>
              <a:pathLst>
                <a:path w="3323" h="1235" extrusionOk="0">
                  <a:moveTo>
                    <a:pt x="2727" y="1"/>
                  </a:moveTo>
                  <a:cubicBezTo>
                    <a:pt x="2078" y="1"/>
                    <a:pt x="1506" y="390"/>
                    <a:pt x="895" y="454"/>
                  </a:cubicBezTo>
                  <a:cubicBezTo>
                    <a:pt x="617" y="554"/>
                    <a:pt x="319" y="534"/>
                    <a:pt x="60" y="693"/>
                  </a:cubicBezTo>
                  <a:cubicBezTo>
                    <a:pt x="0" y="872"/>
                    <a:pt x="0" y="1051"/>
                    <a:pt x="100" y="1190"/>
                  </a:cubicBezTo>
                  <a:cubicBezTo>
                    <a:pt x="130" y="1220"/>
                    <a:pt x="164" y="1235"/>
                    <a:pt x="202" y="1235"/>
                  </a:cubicBezTo>
                  <a:cubicBezTo>
                    <a:pt x="239" y="1235"/>
                    <a:pt x="279" y="1220"/>
                    <a:pt x="319" y="1190"/>
                  </a:cubicBezTo>
                  <a:cubicBezTo>
                    <a:pt x="1254" y="792"/>
                    <a:pt x="2288" y="653"/>
                    <a:pt x="3243" y="295"/>
                  </a:cubicBezTo>
                  <a:cubicBezTo>
                    <a:pt x="3322" y="195"/>
                    <a:pt x="3303" y="136"/>
                    <a:pt x="3203" y="76"/>
                  </a:cubicBezTo>
                  <a:cubicBezTo>
                    <a:pt x="3039" y="23"/>
                    <a:pt x="2881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32971;p60"/>
            <p:cNvSpPr/>
            <p:nvPr/>
          </p:nvSpPr>
          <p:spPr>
            <a:xfrm>
              <a:off x="2651000" y="867225"/>
              <a:ext cx="71625" cy="36825"/>
            </a:xfrm>
            <a:custGeom>
              <a:avLst/>
              <a:gdLst/>
              <a:ahLst/>
              <a:cxnLst/>
              <a:rect l="l" t="t" r="r" b="b"/>
              <a:pathLst>
                <a:path w="2865" h="1473" extrusionOk="0">
                  <a:moveTo>
                    <a:pt x="2865" y="0"/>
                  </a:moveTo>
                  <a:cubicBezTo>
                    <a:pt x="2188" y="398"/>
                    <a:pt x="1572" y="319"/>
                    <a:pt x="975" y="518"/>
                  </a:cubicBezTo>
                  <a:cubicBezTo>
                    <a:pt x="895" y="551"/>
                    <a:pt x="811" y="573"/>
                    <a:pt x="735" y="573"/>
                  </a:cubicBezTo>
                  <a:cubicBezTo>
                    <a:pt x="581" y="573"/>
                    <a:pt x="458" y="484"/>
                    <a:pt x="458" y="219"/>
                  </a:cubicBezTo>
                  <a:cubicBezTo>
                    <a:pt x="431" y="212"/>
                    <a:pt x="409" y="210"/>
                    <a:pt x="389" y="210"/>
                  </a:cubicBezTo>
                  <a:cubicBezTo>
                    <a:pt x="349" y="210"/>
                    <a:pt x="318" y="219"/>
                    <a:pt x="279" y="219"/>
                  </a:cubicBezTo>
                  <a:cubicBezTo>
                    <a:pt x="0" y="498"/>
                    <a:pt x="60" y="816"/>
                    <a:pt x="80" y="1154"/>
                  </a:cubicBezTo>
                  <a:cubicBezTo>
                    <a:pt x="100" y="1214"/>
                    <a:pt x="159" y="1313"/>
                    <a:pt x="199" y="1393"/>
                  </a:cubicBezTo>
                  <a:cubicBezTo>
                    <a:pt x="252" y="1446"/>
                    <a:pt x="305" y="1472"/>
                    <a:pt x="364" y="1472"/>
                  </a:cubicBezTo>
                  <a:cubicBezTo>
                    <a:pt x="394" y="1472"/>
                    <a:pt x="424" y="1466"/>
                    <a:pt x="458" y="1452"/>
                  </a:cubicBezTo>
                  <a:cubicBezTo>
                    <a:pt x="736" y="1194"/>
                    <a:pt x="1074" y="1055"/>
                    <a:pt x="1333" y="776"/>
                  </a:cubicBezTo>
                  <a:cubicBezTo>
                    <a:pt x="1751" y="418"/>
                    <a:pt x="2427" y="697"/>
                    <a:pt x="2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32972;p60"/>
            <p:cNvSpPr/>
            <p:nvPr/>
          </p:nvSpPr>
          <p:spPr>
            <a:xfrm>
              <a:off x="2955350" y="777200"/>
              <a:ext cx="28375" cy="43300"/>
            </a:xfrm>
            <a:custGeom>
              <a:avLst/>
              <a:gdLst/>
              <a:ahLst/>
              <a:cxnLst/>
              <a:rect l="l" t="t" r="r" b="b"/>
              <a:pathLst>
                <a:path w="1135" h="1732" extrusionOk="0">
                  <a:moveTo>
                    <a:pt x="617" y="1"/>
                  </a:moveTo>
                  <a:cubicBezTo>
                    <a:pt x="557" y="41"/>
                    <a:pt x="518" y="60"/>
                    <a:pt x="438" y="60"/>
                  </a:cubicBezTo>
                  <a:cubicBezTo>
                    <a:pt x="358" y="60"/>
                    <a:pt x="319" y="60"/>
                    <a:pt x="259" y="21"/>
                  </a:cubicBezTo>
                  <a:cubicBezTo>
                    <a:pt x="199" y="41"/>
                    <a:pt x="140" y="100"/>
                    <a:pt x="60" y="120"/>
                  </a:cubicBezTo>
                  <a:cubicBezTo>
                    <a:pt x="0" y="200"/>
                    <a:pt x="0" y="259"/>
                    <a:pt x="100" y="319"/>
                  </a:cubicBezTo>
                  <a:cubicBezTo>
                    <a:pt x="122" y="319"/>
                    <a:pt x="144" y="319"/>
                    <a:pt x="167" y="319"/>
                  </a:cubicBezTo>
                  <a:cubicBezTo>
                    <a:pt x="445" y="319"/>
                    <a:pt x="722" y="336"/>
                    <a:pt x="538" y="796"/>
                  </a:cubicBezTo>
                  <a:cubicBezTo>
                    <a:pt x="458" y="975"/>
                    <a:pt x="438" y="1174"/>
                    <a:pt x="398" y="1334"/>
                  </a:cubicBezTo>
                  <a:cubicBezTo>
                    <a:pt x="418" y="1393"/>
                    <a:pt x="438" y="1413"/>
                    <a:pt x="458" y="1433"/>
                  </a:cubicBezTo>
                  <a:cubicBezTo>
                    <a:pt x="597" y="1532"/>
                    <a:pt x="657" y="1672"/>
                    <a:pt x="796" y="1731"/>
                  </a:cubicBezTo>
                  <a:cubicBezTo>
                    <a:pt x="1035" y="1373"/>
                    <a:pt x="915" y="896"/>
                    <a:pt x="1134" y="518"/>
                  </a:cubicBezTo>
                  <a:cubicBezTo>
                    <a:pt x="1095" y="319"/>
                    <a:pt x="935" y="140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32973;p60"/>
            <p:cNvSpPr/>
            <p:nvPr/>
          </p:nvSpPr>
          <p:spPr>
            <a:xfrm>
              <a:off x="2668900" y="899550"/>
              <a:ext cx="58700" cy="22400"/>
            </a:xfrm>
            <a:custGeom>
              <a:avLst/>
              <a:gdLst/>
              <a:ahLst/>
              <a:cxnLst/>
              <a:rect l="l" t="t" r="r" b="b"/>
              <a:pathLst>
                <a:path w="2348" h="896" extrusionOk="0">
                  <a:moveTo>
                    <a:pt x="2348" y="0"/>
                  </a:moveTo>
                  <a:cubicBezTo>
                    <a:pt x="2049" y="60"/>
                    <a:pt x="1771" y="100"/>
                    <a:pt x="1492" y="140"/>
                  </a:cubicBezTo>
                  <a:cubicBezTo>
                    <a:pt x="1373" y="219"/>
                    <a:pt x="1253" y="219"/>
                    <a:pt x="1134" y="279"/>
                  </a:cubicBezTo>
                  <a:cubicBezTo>
                    <a:pt x="795" y="297"/>
                    <a:pt x="520" y="507"/>
                    <a:pt x="194" y="507"/>
                  </a:cubicBezTo>
                  <a:cubicBezTo>
                    <a:pt x="157" y="507"/>
                    <a:pt x="119" y="504"/>
                    <a:pt x="80" y="498"/>
                  </a:cubicBezTo>
                  <a:cubicBezTo>
                    <a:pt x="40" y="557"/>
                    <a:pt x="0" y="597"/>
                    <a:pt x="40" y="677"/>
                  </a:cubicBezTo>
                  <a:cubicBezTo>
                    <a:pt x="80" y="776"/>
                    <a:pt x="159" y="856"/>
                    <a:pt x="259" y="896"/>
                  </a:cubicBezTo>
                  <a:cubicBezTo>
                    <a:pt x="338" y="896"/>
                    <a:pt x="378" y="876"/>
                    <a:pt x="438" y="816"/>
                  </a:cubicBezTo>
                  <a:cubicBezTo>
                    <a:pt x="577" y="677"/>
                    <a:pt x="796" y="776"/>
                    <a:pt x="955" y="677"/>
                  </a:cubicBezTo>
                  <a:cubicBezTo>
                    <a:pt x="1432" y="518"/>
                    <a:pt x="1930" y="418"/>
                    <a:pt x="2348" y="120"/>
                  </a:cubicBezTo>
                  <a:lnTo>
                    <a:pt x="23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32974;p60"/>
            <p:cNvSpPr/>
            <p:nvPr/>
          </p:nvSpPr>
          <p:spPr>
            <a:xfrm>
              <a:off x="2751950" y="818200"/>
              <a:ext cx="57700" cy="22000"/>
            </a:xfrm>
            <a:custGeom>
              <a:avLst/>
              <a:gdLst/>
              <a:ahLst/>
              <a:cxnLst/>
              <a:rect l="l" t="t" r="r" b="b"/>
              <a:pathLst>
                <a:path w="2308" h="880" extrusionOk="0">
                  <a:moveTo>
                    <a:pt x="1881" y="0"/>
                  </a:moveTo>
                  <a:cubicBezTo>
                    <a:pt x="1733" y="0"/>
                    <a:pt x="1582" y="72"/>
                    <a:pt x="1436" y="72"/>
                  </a:cubicBezTo>
                  <a:cubicBezTo>
                    <a:pt x="1394" y="72"/>
                    <a:pt x="1354" y="66"/>
                    <a:pt x="1313" y="52"/>
                  </a:cubicBezTo>
                  <a:cubicBezTo>
                    <a:pt x="1015" y="91"/>
                    <a:pt x="716" y="191"/>
                    <a:pt x="438" y="270"/>
                  </a:cubicBezTo>
                  <a:cubicBezTo>
                    <a:pt x="279" y="350"/>
                    <a:pt x="120" y="430"/>
                    <a:pt x="20" y="569"/>
                  </a:cubicBezTo>
                  <a:cubicBezTo>
                    <a:pt x="0" y="668"/>
                    <a:pt x="20" y="748"/>
                    <a:pt x="80" y="827"/>
                  </a:cubicBezTo>
                  <a:cubicBezTo>
                    <a:pt x="156" y="865"/>
                    <a:pt x="231" y="879"/>
                    <a:pt x="307" y="879"/>
                  </a:cubicBezTo>
                  <a:cubicBezTo>
                    <a:pt x="351" y="879"/>
                    <a:pt x="394" y="874"/>
                    <a:pt x="438" y="867"/>
                  </a:cubicBezTo>
                  <a:cubicBezTo>
                    <a:pt x="577" y="867"/>
                    <a:pt x="697" y="867"/>
                    <a:pt x="816" y="827"/>
                  </a:cubicBezTo>
                  <a:cubicBezTo>
                    <a:pt x="1313" y="708"/>
                    <a:pt x="1830" y="648"/>
                    <a:pt x="2308" y="449"/>
                  </a:cubicBezTo>
                  <a:cubicBezTo>
                    <a:pt x="2268" y="350"/>
                    <a:pt x="2208" y="231"/>
                    <a:pt x="2169" y="131"/>
                  </a:cubicBezTo>
                  <a:cubicBezTo>
                    <a:pt x="2075" y="30"/>
                    <a:pt x="1978" y="0"/>
                    <a:pt x="1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32975;p60"/>
            <p:cNvSpPr/>
            <p:nvPr/>
          </p:nvSpPr>
          <p:spPr>
            <a:xfrm>
              <a:off x="2778300" y="808050"/>
              <a:ext cx="58700" cy="16450"/>
            </a:xfrm>
            <a:custGeom>
              <a:avLst/>
              <a:gdLst/>
              <a:ahLst/>
              <a:cxnLst/>
              <a:rect l="l" t="t" r="r" b="b"/>
              <a:pathLst>
                <a:path w="2348" h="658" extrusionOk="0">
                  <a:moveTo>
                    <a:pt x="1970" y="0"/>
                  </a:moveTo>
                  <a:cubicBezTo>
                    <a:pt x="1393" y="100"/>
                    <a:pt x="816" y="239"/>
                    <a:pt x="239" y="338"/>
                  </a:cubicBezTo>
                  <a:cubicBezTo>
                    <a:pt x="204" y="318"/>
                    <a:pt x="175" y="309"/>
                    <a:pt x="150" y="309"/>
                  </a:cubicBezTo>
                  <a:cubicBezTo>
                    <a:pt x="79" y="309"/>
                    <a:pt x="45" y="383"/>
                    <a:pt x="1" y="458"/>
                  </a:cubicBezTo>
                  <a:cubicBezTo>
                    <a:pt x="1" y="577"/>
                    <a:pt x="120" y="637"/>
                    <a:pt x="219" y="657"/>
                  </a:cubicBezTo>
                  <a:cubicBezTo>
                    <a:pt x="233" y="657"/>
                    <a:pt x="246" y="658"/>
                    <a:pt x="258" y="658"/>
                  </a:cubicBezTo>
                  <a:cubicBezTo>
                    <a:pt x="495" y="658"/>
                    <a:pt x="709" y="520"/>
                    <a:pt x="963" y="520"/>
                  </a:cubicBezTo>
                  <a:cubicBezTo>
                    <a:pt x="1012" y="520"/>
                    <a:pt x="1062" y="525"/>
                    <a:pt x="1115" y="537"/>
                  </a:cubicBezTo>
                  <a:cubicBezTo>
                    <a:pt x="1473" y="338"/>
                    <a:pt x="1950" y="438"/>
                    <a:pt x="2348" y="179"/>
                  </a:cubicBezTo>
                  <a:cubicBezTo>
                    <a:pt x="2268" y="40"/>
                    <a:pt x="2069" y="100"/>
                    <a:pt x="1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32976;p60"/>
            <p:cNvSpPr/>
            <p:nvPr/>
          </p:nvSpPr>
          <p:spPr>
            <a:xfrm>
              <a:off x="2820575" y="861250"/>
              <a:ext cx="51750" cy="16450"/>
            </a:xfrm>
            <a:custGeom>
              <a:avLst/>
              <a:gdLst/>
              <a:ahLst/>
              <a:cxnLst/>
              <a:rect l="l" t="t" r="r" b="b"/>
              <a:pathLst>
                <a:path w="2070" h="658" extrusionOk="0">
                  <a:moveTo>
                    <a:pt x="1990" y="1"/>
                  </a:moveTo>
                  <a:cubicBezTo>
                    <a:pt x="1373" y="239"/>
                    <a:pt x="657" y="40"/>
                    <a:pt x="80" y="438"/>
                  </a:cubicBezTo>
                  <a:cubicBezTo>
                    <a:pt x="0" y="498"/>
                    <a:pt x="0" y="558"/>
                    <a:pt x="80" y="617"/>
                  </a:cubicBezTo>
                  <a:lnTo>
                    <a:pt x="120" y="657"/>
                  </a:lnTo>
                  <a:cubicBezTo>
                    <a:pt x="737" y="498"/>
                    <a:pt x="1413" y="418"/>
                    <a:pt x="2010" y="120"/>
                  </a:cubicBezTo>
                  <a:cubicBezTo>
                    <a:pt x="2069" y="60"/>
                    <a:pt x="2069" y="20"/>
                    <a:pt x="19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32977;p60"/>
            <p:cNvSpPr/>
            <p:nvPr/>
          </p:nvSpPr>
          <p:spPr>
            <a:xfrm>
              <a:off x="2909100" y="780200"/>
              <a:ext cx="48750" cy="14425"/>
            </a:xfrm>
            <a:custGeom>
              <a:avLst/>
              <a:gdLst/>
              <a:ahLst/>
              <a:cxnLst/>
              <a:rect l="l" t="t" r="r" b="b"/>
              <a:pathLst>
                <a:path w="1950" h="577" extrusionOk="0">
                  <a:moveTo>
                    <a:pt x="1910" y="0"/>
                  </a:moveTo>
                  <a:cubicBezTo>
                    <a:pt x="1274" y="20"/>
                    <a:pt x="617" y="199"/>
                    <a:pt x="0" y="378"/>
                  </a:cubicBezTo>
                  <a:cubicBezTo>
                    <a:pt x="20" y="478"/>
                    <a:pt x="120" y="497"/>
                    <a:pt x="199" y="577"/>
                  </a:cubicBezTo>
                  <a:cubicBezTo>
                    <a:pt x="816" y="577"/>
                    <a:pt x="1373" y="398"/>
                    <a:pt x="1950" y="199"/>
                  </a:cubicBezTo>
                  <a:cubicBezTo>
                    <a:pt x="1910" y="119"/>
                    <a:pt x="1910" y="80"/>
                    <a:pt x="1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32978;p60"/>
            <p:cNvSpPr/>
            <p:nvPr/>
          </p:nvSpPr>
          <p:spPr>
            <a:xfrm>
              <a:off x="2662925" y="886625"/>
              <a:ext cx="27875" cy="16925"/>
            </a:xfrm>
            <a:custGeom>
              <a:avLst/>
              <a:gdLst/>
              <a:ahLst/>
              <a:cxnLst/>
              <a:rect l="l" t="t" r="r" b="b"/>
              <a:pathLst>
                <a:path w="1115" h="677" extrusionOk="0">
                  <a:moveTo>
                    <a:pt x="876" y="0"/>
                  </a:moveTo>
                  <a:cubicBezTo>
                    <a:pt x="418" y="0"/>
                    <a:pt x="120" y="219"/>
                    <a:pt x="0" y="676"/>
                  </a:cubicBezTo>
                  <a:cubicBezTo>
                    <a:pt x="398" y="637"/>
                    <a:pt x="756" y="497"/>
                    <a:pt x="1114" y="398"/>
                  </a:cubicBezTo>
                  <a:cubicBezTo>
                    <a:pt x="1114" y="179"/>
                    <a:pt x="916" y="119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32979;p60"/>
            <p:cNvSpPr/>
            <p:nvPr/>
          </p:nvSpPr>
          <p:spPr>
            <a:xfrm>
              <a:off x="2812125" y="824350"/>
              <a:ext cx="37325" cy="9725"/>
            </a:xfrm>
            <a:custGeom>
              <a:avLst/>
              <a:gdLst/>
              <a:ahLst/>
              <a:cxnLst/>
              <a:rect l="l" t="t" r="r" b="b"/>
              <a:pathLst>
                <a:path w="1493" h="389" extrusionOk="0">
                  <a:moveTo>
                    <a:pt x="1186" y="1"/>
                  </a:moveTo>
                  <a:cubicBezTo>
                    <a:pt x="798" y="1"/>
                    <a:pt x="423" y="105"/>
                    <a:pt x="60" y="184"/>
                  </a:cubicBezTo>
                  <a:cubicBezTo>
                    <a:pt x="0" y="243"/>
                    <a:pt x="0" y="323"/>
                    <a:pt x="60" y="382"/>
                  </a:cubicBezTo>
                  <a:cubicBezTo>
                    <a:pt x="109" y="386"/>
                    <a:pt x="157" y="388"/>
                    <a:pt x="205" y="388"/>
                  </a:cubicBezTo>
                  <a:cubicBezTo>
                    <a:pt x="660" y="388"/>
                    <a:pt x="1060" y="223"/>
                    <a:pt x="1492" y="24"/>
                  </a:cubicBezTo>
                  <a:cubicBezTo>
                    <a:pt x="1389" y="8"/>
                    <a:pt x="1287" y="1"/>
                    <a:pt x="1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32980;p60"/>
            <p:cNvSpPr/>
            <p:nvPr/>
          </p:nvSpPr>
          <p:spPr>
            <a:xfrm>
              <a:off x="2768850" y="829425"/>
              <a:ext cx="42800" cy="12950"/>
            </a:xfrm>
            <a:custGeom>
              <a:avLst/>
              <a:gdLst/>
              <a:ahLst/>
              <a:cxnLst/>
              <a:rect l="l" t="t" r="r" b="b"/>
              <a:pathLst>
                <a:path w="1712" h="518" extrusionOk="0">
                  <a:moveTo>
                    <a:pt x="1632" y="0"/>
                  </a:moveTo>
                  <a:cubicBezTo>
                    <a:pt x="1095" y="20"/>
                    <a:pt x="558" y="140"/>
                    <a:pt x="60" y="319"/>
                  </a:cubicBezTo>
                  <a:cubicBezTo>
                    <a:pt x="1" y="398"/>
                    <a:pt x="1" y="438"/>
                    <a:pt x="60" y="518"/>
                  </a:cubicBezTo>
                  <a:cubicBezTo>
                    <a:pt x="617" y="518"/>
                    <a:pt x="1115" y="279"/>
                    <a:pt x="1632" y="179"/>
                  </a:cubicBezTo>
                  <a:cubicBezTo>
                    <a:pt x="1711" y="120"/>
                    <a:pt x="1711" y="40"/>
                    <a:pt x="1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32981;p60"/>
            <p:cNvSpPr/>
            <p:nvPr/>
          </p:nvSpPr>
          <p:spPr>
            <a:xfrm>
              <a:off x="2869800" y="790625"/>
              <a:ext cx="41300" cy="13950"/>
            </a:xfrm>
            <a:custGeom>
              <a:avLst/>
              <a:gdLst/>
              <a:ahLst/>
              <a:cxnLst/>
              <a:rect l="l" t="t" r="r" b="b"/>
              <a:pathLst>
                <a:path w="1652" h="558" extrusionOk="0">
                  <a:moveTo>
                    <a:pt x="1453" y="1"/>
                  </a:moveTo>
                  <a:cubicBezTo>
                    <a:pt x="956" y="41"/>
                    <a:pt x="458" y="100"/>
                    <a:pt x="1" y="299"/>
                  </a:cubicBezTo>
                  <a:cubicBezTo>
                    <a:pt x="61" y="458"/>
                    <a:pt x="200" y="498"/>
                    <a:pt x="379" y="538"/>
                  </a:cubicBezTo>
                  <a:cubicBezTo>
                    <a:pt x="379" y="558"/>
                    <a:pt x="399" y="558"/>
                    <a:pt x="458" y="558"/>
                  </a:cubicBezTo>
                  <a:cubicBezTo>
                    <a:pt x="498" y="558"/>
                    <a:pt x="538" y="518"/>
                    <a:pt x="578" y="498"/>
                  </a:cubicBezTo>
                  <a:cubicBezTo>
                    <a:pt x="896" y="259"/>
                    <a:pt x="1334" y="438"/>
                    <a:pt x="1652" y="180"/>
                  </a:cubicBezTo>
                  <a:cubicBezTo>
                    <a:pt x="1632" y="80"/>
                    <a:pt x="1533" y="61"/>
                    <a:pt x="1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32982;p60"/>
            <p:cNvSpPr/>
            <p:nvPr/>
          </p:nvSpPr>
          <p:spPr>
            <a:xfrm>
              <a:off x="2827525" y="799575"/>
              <a:ext cx="41800" cy="13000"/>
            </a:xfrm>
            <a:custGeom>
              <a:avLst/>
              <a:gdLst/>
              <a:ahLst/>
              <a:cxnLst/>
              <a:rect l="l" t="t" r="r" b="b"/>
              <a:pathLst>
                <a:path w="1672" h="520" extrusionOk="0">
                  <a:moveTo>
                    <a:pt x="1573" y="1"/>
                  </a:moveTo>
                  <a:cubicBezTo>
                    <a:pt x="1055" y="120"/>
                    <a:pt x="538" y="220"/>
                    <a:pt x="1" y="339"/>
                  </a:cubicBezTo>
                  <a:cubicBezTo>
                    <a:pt x="81" y="498"/>
                    <a:pt x="240" y="498"/>
                    <a:pt x="379" y="518"/>
                  </a:cubicBezTo>
                  <a:cubicBezTo>
                    <a:pt x="392" y="519"/>
                    <a:pt x="405" y="519"/>
                    <a:pt x="417" y="519"/>
                  </a:cubicBezTo>
                  <a:cubicBezTo>
                    <a:pt x="751" y="519"/>
                    <a:pt x="1033" y="306"/>
                    <a:pt x="1396" y="306"/>
                  </a:cubicBezTo>
                  <a:cubicBezTo>
                    <a:pt x="1446" y="306"/>
                    <a:pt x="1499" y="310"/>
                    <a:pt x="1553" y="319"/>
                  </a:cubicBezTo>
                  <a:cubicBezTo>
                    <a:pt x="1632" y="299"/>
                    <a:pt x="1652" y="240"/>
                    <a:pt x="1672" y="180"/>
                  </a:cubicBezTo>
                  <a:cubicBezTo>
                    <a:pt x="1652" y="100"/>
                    <a:pt x="1632" y="41"/>
                    <a:pt x="15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32983;p60"/>
            <p:cNvSpPr/>
            <p:nvPr/>
          </p:nvSpPr>
          <p:spPr>
            <a:xfrm>
              <a:off x="2958825" y="811525"/>
              <a:ext cx="14450" cy="52725"/>
            </a:xfrm>
            <a:custGeom>
              <a:avLst/>
              <a:gdLst/>
              <a:ahLst/>
              <a:cxnLst/>
              <a:rect l="l" t="t" r="r" b="b"/>
              <a:pathLst>
                <a:path w="578" h="2109" extrusionOk="0">
                  <a:moveTo>
                    <a:pt x="279" y="0"/>
                  </a:moveTo>
                  <a:cubicBezTo>
                    <a:pt x="60" y="697"/>
                    <a:pt x="1" y="1413"/>
                    <a:pt x="279" y="2109"/>
                  </a:cubicBezTo>
                  <a:lnTo>
                    <a:pt x="359" y="2089"/>
                  </a:lnTo>
                  <a:cubicBezTo>
                    <a:pt x="558" y="1393"/>
                    <a:pt x="578" y="716"/>
                    <a:pt x="359" y="4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32984;p60"/>
            <p:cNvSpPr/>
            <p:nvPr/>
          </p:nvSpPr>
          <p:spPr>
            <a:xfrm>
              <a:off x="2736025" y="836800"/>
              <a:ext cx="28375" cy="13525"/>
            </a:xfrm>
            <a:custGeom>
              <a:avLst/>
              <a:gdLst/>
              <a:ahLst/>
              <a:cxnLst/>
              <a:rect l="l" t="t" r="r" b="b"/>
              <a:pathLst>
                <a:path w="1135" h="541" extrusionOk="0">
                  <a:moveTo>
                    <a:pt x="431" y="1"/>
                  </a:moveTo>
                  <a:cubicBezTo>
                    <a:pt x="225" y="1"/>
                    <a:pt x="57" y="71"/>
                    <a:pt x="1" y="382"/>
                  </a:cubicBezTo>
                  <a:lnTo>
                    <a:pt x="1" y="541"/>
                  </a:lnTo>
                  <a:cubicBezTo>
                    <a:pt x="359" y="501"/>
                    <a:pt x="737" y="422"/>
                    <a:pt x="1055" y="243"/>
                  </a:cubicBezTo>
                  <a:cubicBezTo>
                    <a:pt x="1135" y="183"/>
                    <a:pt x="1135" y="123"/>
                    <a:pt x="1055" y="44"/>
                  </a:cubicBezTo>
                  <a:cubicBezTo>
                    <a:pt x="956" y="44"/>
                    <a:pt x="836" y="24"/>
                    <a:pt x="697" y="24"/>
                  </a:cubicBezTo>
                  <a:cubicBezTo>
                    <a:pt x="605" y="12"/>
                    <a:pt x="515" y="1"/>
                    <a:pt x="4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32985;p60"/>
            <p:cNvSpPr/>
            <p:nvPr/>
          </p:nvSpPr>
          <p:spPr>
            <a:xfrm>
              <a:off x="2653975" y="903525"/>
              <a:ext cx="16925" cy="15025"/>
            </a:xfrm>
            <a:custGeom>
              <a:avLst/>
              <a:gdLst/>
              <a:ahLst/>
              <a:cxnLst/>
              <a:rect l="l" t="t" r="r" b="b"/>
              <a:pathLst>
                <a:path w="677" h="601" extrusionOk="0">
                  <a:moveTo>
                    <a:pt x="219" y="0"/>
                  </a:moveTo>
                  <a:cubicBezTo>
                    <a:pt x="0" y="140"/>
                    <a:pt x="40" y="319"/>
                    <a:pt x="140" y="518"/>
                  </a:cubicBezTo>
                  <a:cubicBezTo>
                    <a:pt x="220" y="571"/>
                    <a:pt x="301" y="601"/>
                    <a:pt x="379" y="601"/>
                  </a:cubicBezTo>
                  <a:cubicBezTo>
                    <a:pt x="476" y="601"/>
                    <a:pt x="569" y="557"/>
                    <a:pt x="657" y="458"/>
                  </a:cubicBezTo>
                  <a:cubicBezTo>
                    <a:pt x="657" y="438"/>
                    <a:pt x="677" y="398"/>
                    <a:pt x="677" y="339"/>
                  </a:cubicBezTo>
                  <a:cubicBezTo>
                    <a:pt x="637" y="160"/>
                    <a:pt x="259" y="319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32986;p60"/>
            <p:cNvSpPr/>
            <p:nvPr/>
          </p:nvSpPr>
          <p:spPr>
            <a:xfrm>
              <a:off x="2870800" y="8597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213" y="0"/>
                  </a:moveTo>
                  <a:cubicBezTo>
                    <a:pt x="137" y="0"/>
                    <a:pt x="65" y="22"/>
                    <a:pt x="1" y="61"/>
                  </a:cubicBezTo>
                  <a:lnTo>
                    <a:pt x="1" y="180"/>
                  </a:lnTo>
                  <a:cubicBezTo>
                    <a:pt x="120" y="160"/>
                    <a:pt x="219" y="160"/>
                    <a:pt x="339" y="160"/>
                  </a:cubicBezTo>
                  <a:lnTo>
                    <a:pt x="339" y="21"/>
                  </a:lnTo>
                  <a:cubicBezTo>
                    <a:pt x="297" y="7"/>
                    <a:pt x="254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32987;p60"/>
            <p:cNvSpPr/>
            <p:nvPr/>
          </p:nvSpPr>
          <p:spPr>
            <a:xfrm>
              <a:off x="2814600" y="872200"/>
              <a:ext cx="8000" cy="4650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319" y="0"/>
                  </a:moveTo>
                  <a:cubicBezTo>
                    <a:pt x="200" y="0"/>
                    <a:pt x="100" y="20"/>
                    <a:pt x="1" y="20"/>
                  </a:cubicBezTo>
                  <a:cubicBezTo>
                    <a:pt x="64" y="147"/>
                    <a:pt x="141" y="186"/>
                    <a:pt x="240" y="186"/>
                  </a:cubicBezTo>
                  <a:cubicBezTo>
                    <a:pt x="265" y="186"/>
                    <a:pt x="291" y="183"/>
                    <a:pt x="319" y="17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32988;p60"/>
            <p:cNvSpPr/>
            <p:nvPr/>
          </p:nvSpPr>
          <p:spPr>
            <a:xfrm>
              <a:off x="2905625" y="789650"/>
              <a:ext cx="7975" cy="5475"/>
            </a:xfrm>
            <a:custGeom>
              <a:avLst/>
              <a:gdLst/>
              <a:ahLst/>
              <a:cxnLst/>
              <a:rect l="l" t="t" r="r" b="b"/>
              <a:pathLst>
                <a:path w="319" h="219" extrusionOk="0">
                  <a:moveTo>
                    <a:pt x="119" y="0"/>
                  </a:moveTo>
                  <a:cubicBezTo>
                    <a:pt x="100" y="0"/>
                    <a:pt x="40" y="20"/>
                    <a:pt x="0" y="40"/>
                  </a:cubicBezTo>
                  <a:cubicBezTo>
                    <a:pt x="60" y="100"/>
                    <a:pt x="119" y="179"/>
                    <a:pt x="199" y="219"/>
                  </a:cubicBezTo>
                  <a:cubicBezTo>
                    <a:pt x="239" y="219"/>
                    <a:pt x="299" y="219"/>
                    <a:pt x="318" y="199"/>
                  </a:cubicBezTo>
                  <a:cubicBezTo>
                    <a:pt x="299" y="100"/>
                    <a:pt x="219" y="4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32989;p60"/>
            <p:cNvSpPr/>
            <p:nvPr/>
          </p:nvSpPr>
          <p:spPr>
            <a:xfrm>
              <a:off x="2762400" y="837375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318" y="1"/>
                  </a:moveTo>
                  <a:cubicBezTo>
                    <a:pt x="219" y="1"/>
                    <a:pt x="100" y="21"/>
                    <a:pt x="0" y="21"/>
                  </a:cubicBezTo>
                  <a:lnTo>
                    <a:pt x="0" y="220"/>
                  </a:lnTo>
                  <a:cubicBezTo>
                    <a:pt x="100" y="220"/>
                    <a:pt x="219" y="200"/>
                    <a:pt x="318" y="200"/>
                  </a:cubicBezTo>
                  <a:lnTo>
                    <a:pt x="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32990;p60"/>
            <p:cNvSpPr/>
            <p:nvPr/>
          </p:nvSpPr>
          <p:spPr>
            <a:xfrm>
              <a:off x="2696750" y="90315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269" y="1"/>
                  </a:moveTo>
                  <a:cubicBezTo>
                    <a:pt x="179" y="1"/>
                    <a:pt x="90" y="45"/>
                    <a:pt x="0" y="135"/>
                  </a:cubicBezTo>
                  <a:cubicBezTo>
                    <a:pt x="30" y="139"/>
                    <a:pt x="59" y="142"/>
                    <a:pt x="87" y="142"/>
                  </a:cubicBezTo>
                  <a:cubicBezTo>
                    <a:pt x="190" y="142"/>
                    <a:pt x="280" y="109"/>
                    <a:pt x="358" y="15"/>
                  </a:cubicBezTo>
                  <a:cubicBezTo>
                    <a:pt x="328" y="6"/>
                    <a:pt x="299" y="1"/>
                    <a:pt x="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32991;p60"/>
            <p:cNvSpPr/>
            <p:nvPr/>
          </p:nvSpPr>
          <p:spPr>
            <a:xfrm>
              <a:off x="2810125" y="828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60" y="1"/>
                  </a:moveTo>
                  <a:cubicBezTo>
                    <a:pt x="100" y="1"/>
                    <a:pt x="60" y="20"/>
                    <a:pt x="1" y="20"/>
                  </a:cubicBezTo>
                  <a:lnTo>
                    <a:pt x="1" y="199"/>
                  </a:lnTo>
                  <a:lnTo>
                    <a:pt x="180" y="199"/>
                  </a:lnTo>
                  <a:cubicBezTo>
                    <a:pt x="160" y="120"/>
                    <a:pt x="160" y="6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32992;p60"/>
            <p:cNvSpPr/>
            <p:nvPr/>
          </p:nvSpPr>
          <p:spPr>
            <a:xfrm>
              <a:off x="2680825" y="916950"/>
              <a:ext cx="61200" cy="31625"/>
            </a:xfrm>
            <a:custGeom>
              <a:avLst/>
              <a:gdLst/>
              <a:ahLst/>
              <a:cxnLst/>
              <a:rect l="l" t="t" r="r" b="b"/>
              <a:pathLst>
                <a:path w="2448" h="1265" extrusionOk="0">
                  <a:moveTo>
                    <a:pt x="2348" y="1"/>
                  </a:moveTo>
                  <a:lnTo>
                    <a:pt x="100" y="518"/>
                  </a:lnTo>
                  <a:cubicBezTo>
                    <a:pt x="1" y="737"/>
                    <a:pt x="239" y="916"/>
                    <a:pt x="200" y="1115"/>
                  </a:cubicBezTo>
                  <a:cubicBezTo>
                    <a:pt x="283" y="1222"/>
                    <a:pt x="367" y="1265"/>
                    <a:pt x="459" y="1265"/>
                  </a:cubicBezTo>
                  <a:cubicBezTo>
                    <a:pt x="520" y="1265"/>
                    <a:pt x="585" y="1246"/>
                    <a:pt x="657" y="1214"/>
                  </a:cubicBezTo>
                  <a:cubicBezTo>
                    <a:pt x="896" y="1214"/>
                    <a:pt x="1135" y="1115"/>
                    <a:pt x="1353" y="1015"/>
                  </a:cubicBezTo>
                  <a:cubicBezTo>
                    <a:pt x="1378" y="815"/>
                    <a:pt x="1301" y="764"/>
                    <a:pt x="1165" y="764"/>
                  </a:cubicBezTo>
                  <a:cubicBezTo>
                    <a:pt x="1086" y="764"/>
                    <a:pt x="986" y="782"/>
                    <a:pt x="876" y="796"/>
                  </a:cubicBezTo>
                  <a:cubicBezTo>
                    <a:pt x="1294" y="717"/>
                    <a:pt x="1632" y="597"/>
                    <a:pt x="1970" y="558"/>
                  </a:cubicBezTo>
                  <a:cubicBezTo>
                    <a:pt x="2089" y="518"/>
                    <a:pt x="2229" y="478"/>
                    <a:pt x="2328" y="418"/>
                  </a:cubicBezTo>
                  <a:cubicBezTo>
                    <a:pt x="2368" y="379"/>
                    <a:pt x="2408" y="299"/>
                    <a:pt x="2447" y="219"/>
                  </a:cubicBezTo>
                  <a:cubicBezTo>
                    <a:pt x="2447" y="120"/>
                    <a:pt x="2388" y="60"/>
                    <a:pt x="2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32993;p60"/>
            <p:cNvSpPr/>
            <p:nvPr/>
          </p:nvSpPr>
          <p:spPr>
            <a:xfrm>
              <a:off x="2812625" y="940025"/>
              <a:ext cx="49250" cy="14750"/>
            </a:xfrm>
            <a:custGeom>
              <a:avLst/>
              <a:gdLst/>
              <a:ahLst/>
              <a:cxnLst/>
              <a:rect l="l" t="t" r="r" b="b"/>
              <a:pathLst>
                <a:path w="1970" h="590" extrusionOk="0">
                  <a:moveTo>
                    <a:pt x="1502" y="1"/>
                  </a:moveTo>
                  <a:cubicBezTo>
                    <a:pt x="994" y="1"/>
                    <a:pt x="521" y="233"/>
                    <a:pt x="0" y="371"/>
                  </a:cubicBezTo>
                  <a:cubicBezTo>
                    <a:pt x="40" y="490"/>
                    <a:pt x="100" y="570"/>
                    <a:pt x="239" y="589"/>
                  </a:cubicBezTo>
                  <a:cubicBezTo>
                    <a:pt x="856" y="530"/>
                    <a:pt x="1432" y="351"/>
                    <a:pt x="1970" y="72"/>
                  </a:cubicBezTo>
                  <a:cubicBezTo>
                    <a:pt x="1809" y="22"/>
                    <a:pt x="1654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32994;p60"/>
            <p:cNvSpPr/>
            <p:nvPr/>
          </p:nvSpPr>
          <p:spPr>
            <a:xfrm>
              <a:off x="2760900" y="904725"/>
              <a:ext cx="50250" cy="20400"/>
            </a:xfrm>
            <a:custGeom>
              <a:avLst/>
              <a:gdLst/>
              <a:ahLst/>
              <a:cxnLst/>
              <a:rect l="l" t="t" r="r" b="b"/>
              <a:pathLst>
                <a:path w="2010" h="816" extrusionOk="0">
                  <a:moveTo>
                    <a:pt x="1460" y="1"/>
                  </a:moveTo>
                  <a:cubicBezTo>
                    <a:pt x="1265" y="1"/>
                    <a:pt x="1070" y="99"/>
                    <a:pt x="876" y="112"/>
                  </a:cubicBezTo>
                  <a:cubicBezTo>
                    <a:pt x="577" y="271"/>
                    <a:pt x="239" y="211"/>
                    <a:pt x="0" y="490"/>
                  </a:cubicBezTo>
                  <a:cubicBezTo>
                    <a:pt x="40" y="708"/>
                    <a:pt x="199" y="768"/>
                    <a:pt x="418" y="808"/>
                  </a:cubicBezTo>
                  <a:cubicBezTo>
                    <a:pt x="462" y="813"/>
                    <a:pt x="506" y="815"/>
                    <a:pt x="549" y="815"/>
                  </a:cubicBezTo>
                  <a:cubicBezTo>
                    <a:pt x="1011" y="815"/>
                    <a:pt x="1419" y="546"/>
                    <a:pt x="1910" y="509"/>
                  </a:cubicBezTo>
                  <a:cubicBezTo>
                    <a:pt x="1970" y="470"/>
                    <a:pt x="2010" y="390"/>
                    <a:pt x="1950" y="291"/>
                  </a:cubicBezTo>
                  <a:lnTo>
                    <a:pt x="1771" y="112"/>
                  </a:lnTo>
                  <a:cubicBezTo>
                    <a:pt x="1667" y="29"/>
                    <a:pt x="1563" y="1"/>
                    <a:pt x="1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32995;p60"/>
            <p:cNvSpPr/>
            <p:nvPr/>
          </p:nvSpPr>
          <p:spPr>
            <a:xfrm>
              <a:off x="2740000" y="905375"/>
              <a:ext cx="42800" cy="19350"/>
            </a:xfrm>
            <a:custGeom>
              <a:avLst/>
              <a:gdLst/>
              <a:ahLst/>
              <a:cxnLst/>
              <a:rect l="l" t="t" r="r" b="b"/>
              <a:pathLst>
                <a:path w="1712" h="774" extrusionOk="0">
                  <a:moveTo>
                    <a:pt x="1577" y="1"/>
                  </a:moveTo>
                  <a:cubicBezTo>
                    <a:pt x="1507" y="1"/>
                    <a:pt x="1418" y="36"/>
                    <a:pt x="1334" y="46"/>
                  </a:cubicBezTo>
                  <a:cubicBezTo>
                    <a:pt x="876" y="125"/>
                    <a:pt x="399" y="165"/>
                    <a:pt x="1" y="444"/>
                  </a:cubicBezTo>
                  <a:lnTo>
                    <a:pt x="1" y="623"/>
                  </a:lnTo>
                  <a:cubicBezTo>
                    <a:pt x="150" y="722"/>
                    <a:pt x="289" y="773"/>
                    <a:pt x="417" y="773"/>
                  </a:cubicBezTo>
                  <a:cubicBezTo>
                    <a:pt x="597" y="773"/>
                    <a:pt x="757" y="673"/>
                    <a:pt x="896" y="464"/>
                  </a:cubicBezTo>
                  <a:cubicBezTo>
                    <a:pt x="1175" y="364"/>
                    <a:pt x="1453" y="285"/>
                    <a:pt x="1712" y="225"/>
                  </a:cubicBezTo>
                  <a:cubicBezTo>
                    <a:pt x="1712" y="46"/>
                    <a:pt x="1656" y="1"/>
                    <a:pt x="1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32996;p60"/>
            <p:cNvSpPr/>
            <p:nvPr/>
          </p:nvSpPr>
          <p:spPr>
            <a:xfrm>
              <a:off x="2814100" y="890100"/>
              <a:ext cx="40325" cy="12725"/>
            </a:xfrm>
            <a:custGeom>
              <a:avLst/>
              <a:gdLst/>
              <a:ahLst/>
              <a:cxnLst/>
              <a:rect l="l" t="t" r="r" b="b"/>
              <a:pathLst>
                <a:path w="1613" h="509" extrusionOk="0">
                  <a:moveTo>
                    <a:pt x="1612" y="60"/>
                  </a:moveTo>
                  <a:cubicBezTo>
                    <a:pt x="1075" y="199"/>
                    <a:pt x="498" y="0"/>
                    <a:pt x="1" y="339"/>
                  </a:cubicBezTo>
                  <a:cubicBezTo>
                    <a:pt x="21" y="438"/>
                    <a:pt x="120" y="458"/>
                    <a:pt x="200" y="498"/>
                  </a:cubicBezTo>
                  <a:cubicBezTo>
                    <a:pt x="285" y="504"/>
                    <a:pt x="370" y="508"/>
                    <a:pt x="453" y="508"/>
                  </a:cubicBezTo>
                  <a:cubicBezTo>
                    <a:pt x="878" y="508"/>
                    <a:pt x="1280" y="409"/>
                    <a:pt x="1612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32997;p60"/>
            <p:cNvSpPr/>
            <p:nvPr/>
          </p:nvSpPr>
          <p:spPr>
            <a:xfrm>
              <a:off x="2764875" y="914125"/>
              <a:ext cx="53025" cy="17425"/>
            </a:xfrm>
            <a:custGeom>
              <a:avLst/>
              <a:gdLst/>
              <a:ahLst/>
              <a:cxnLst/>
              <a:rect l="l" t="t" r="r" b="b"/>
              <a:pathLst>
                <a:path w="2121" h="697" extrusionOk="0">
                  <a:moveTo>
                    <a:pt x="2003" y="1"/>
                  </a:moveTo>
                  <a:cubicBezTo>
                    <a:pt x="1948" y="1"/>
                    <a:pt x="1875" y="32"/>
                    <a:pt x="1791" y="74"/>
                  </a:cubicBezTo>
                  <a:cubicBezTo>
                    <a:pt x="1726" y="64"/>
                    <a:pt x="1662" y="59"/>
                    <a:pt x="1598" y="59"/>
                  </a:cubicBezTo>
                  <a:cubicBezTo>
                    <a:pt x="1149" y="59"/>
                    <a:pt x="712" y="273"/>
                    <a:pt x="259" y="273"/>
                  </a:cubicBezTo>
                  <a:cubicBezTo>
                    <a:pt x="160" y="332"/>
                    <a:pt x="20" y="372"/>
                    <a:pt x="1" y="511"/>
                  </a:cubicBezTo>
                  <a:cubicBezTo>
                    <a:pt x="1" y="591"/>
                    <a:pt x="40" y="671"/>
                    <a:pt x="120" y="690"/>
                  </a:cubicBezTo>
                  <a:cubicBezTo>
                    <a:pt x="184" y="690"/>
                    <a:pt x="247" y="697"/>
                    <a:pt x="310" y="697"/>
                  </a:cubicBezTo>
                  <a:cubicBezTo>
                    <a:pt x="403" y="697"/>
                    <a:pt x="494" y="683"/>
                    <a:pt x="577" y="611"/>
                  </a:cubicBezTo>
                  <a:cubicBezTo>
                    <a:pt x="717" y="472"/>
                    <a:pt x="935" y="571"/>
                    <a:pt x="1095" y="472"/>
                  </a:cubicBezTo>
                  <a:cubicBezTo>
                    <a:pt x="1413" y="372"/>
                    <a:pt x="1751" y="233"/>
                    <a:pt x="2109" y="233"/>
                  </a:cubicBezTo>
                  <a:cubicBezTo>
                    <a:pt x="2121" y="60"/>
                    <a:pt x="207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32998;p60"/>
            <p:cNvSpPr/>
            <p:nvPr/>
          </p:nvSpPr>
          <p:spPr>
            <a:xfrm>
              <a:off x="2774325" y="898550"/>
              <a:ext cx="44275" cy="11475"/>
            </a:xfrm>
            <a:custGeom>
              <a:avLst/>
              <a:gdLst/>
              <a:ahLst/>
              <a:cxnLst/>
              <a:rect l="l" t="t" r="r" b="b"/>
              <a:pathLst>
                <a:path w="1771" h="459" extrusionOk="0">
                  <a:moveTo>
                    <a:pt x="1592" y="1"/>
                  </a:moveTo>
                  <a:cubicBezTo>
                    <a:pt x="1035" y="20"/>
                    <a:pt x="498" y="140"/>
                    <a:pt x="0" y="299"/>
                  </a:cubicBezTo>
                  <a:cubicBezTo>
                    <a:pt x="120" y="339"/>
                    <a:pt x="259" y="339"/>
                    <a:pt x="339" y="458"/>
                  </a:cubicBezTo>
                  <a:cubicBezTo>
                    <a:pt x="605" y="405"/>
                    <a:pt x="872" y="336"/>
                    <a:pt x="1138" y="336"/>
                  </a:cubicBezTo>
                  <a:cubicBezTo>
                    <a:pt x="1170" y="336"/>
                    <a:pt x="1202" y="337"/>
                    <a:pt x="1234" y="339"/>
                  </a:cubicBezTo>
                  <a:cubicBezTo>
                    <a:pt x="1373" y="160"/>
                    <a:pt x="1592" y="199"/>
                    <a:pt x="1771" y="160"/>
                  </a:cubicBezTo>
                  <a:lnTo>
                    <a:pt x="15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32999;p60"/>
            <p:cNvSpPr/>
            <p:nvPr/>
          </p:nvSpPr>
          <p:spPr>
            <a:xfrm>
              <a:off x="2719125" y="944800"/>
              <a:ext cx="40300" cy="16700"/>
            </a:xfrm>
            <a:custGeom>
              <a:avLst/>
              <a:gdLst/>
              <a:ahLst/>
              <a:cxnLst/>
              <a:rect l="l" t="t" r="r" b="b"/>
              <a:pathLst>
                <a:path w="1612" h="668" extrusionOk="0">
                  <a:moveTo>
                    <a:pt x="1532" y="1"/>
                  </a:moveTo>
                  <a:cubicBezTo>
                    <a:pt x="1492" y="40"/>
                    <a:pt x="1413" y="40"/>
                    <a:pt x="1353" y="60"/>
                  </a:cubicBezTo>
                  <a:cubicBezTo>
                    <a:pt x="915" y="180"/>
                    <a:pt x="438" y="299"/>
                    <a:pt x="0" y="438"/>
                  </a:cubicBezTo>
                  <a:cubicBezTo>
                    <a:pt x="0" y="616"/>
                    <a:pt x="55" y="667"/>
                    <a:pt x="128" y="667"/>
                  </a:cubicBezTo>
                  <a:cubicBezTo>
                    <a:pt x="193" y="667"/>
                    <a:pt x="273" y="626"/>
                    <a:pt x="339" y="597"/>
                  </a:cubicBezTo>
                  <a:cubicBezTo>
                    <a:pt x="736" y="478"/>
                    <a:pt x="1114" y="359"/>
                    <a:pt x="1512" y="239"/>
                  </a:cubicBezTo>
                  <a:cubicBezTo>
                    <a:pt x="1592" y="180"/>
                    <a:pt x="1612" y="140"/>
                    <a:pt x="1512" y="80"/>
                  </a:cubicBezTo>
                  <a:lnTo>
                    <a:pt x="15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33000;p60"/>
            <p:cNvSpPr/>
            <p:nvPr/>
          </p:nvSpPr>
          <p:spPr>
            <a:xfrm>
              <a:off x="2810125" y="911825"/>
              <a:ext cx="24400" cy="8550"/>
            </a:xfrm>
            <a:custGeom>
              <a:avLst/>
              <a:gdLst/>
              <a:ahLst/>
              <a:cxnLst/>
              <a:rect l="l" t="t" r="r" b="b"/>
              <a:pathLst>
                <a:path w="976" h="342" extrusionOk="0">
                  <a:moveTo>
                    <a:pt x="375" y="0"/>
                  </a:moveTo>
                  <a:cubicBezTo>
                    <a:pt x="246" y="0"/>
                    <a:pt x="120" y="7"/>
                    <a:pt x="1" y="7"/>
                  </a:cubicBezTo>
                  <a:lnTo>
                    <a:pt x="1" y="166"/>
                  </a:lnTo>
                  <a:cubicBezTo>
                    <a:pt x="140" y="186"/>
                    <a:pt x="259" y="186"/>
                    <a:pt x="339" y="325"/>
                  </a:cubicBezTo>
                  <a:cubicBezTo>
                    <a:pt x="353" y="324"/>
                    <a:pt x="367" y="323"/>
                    <a:pt x="381" y="323"/>
                  </a:cubicBezTo>
                  <a:cubicBezTo>
                    <a:pt x="465" y="323"/>
                    <a:pt x="556" y="342"/>
                    <a:pt x="643" y="342"/>
                  </a:cubicBezTo>
                  <a:cubicBezTo>
                    <a:pt x="774" y="342"/>
                    <a:pt x="897" y="299"/>
                    <a:pt x="975" y="86"/>
                  </a:cubicBezTo>
                  <a:cubicBezTo>
                    <a:pt x="773" y="15"/>
                    <a:pt x="570" y="0"/>
                    <a:pt x="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33001;p60"/>
            <p:cNvSpPr/>
            <p:nvPr/>
          </p:nvSpPr>
          <p:spPr>
            <a:xfrm>
              <a:off x="2665900" y="927975"/>
              <a:ext cx="23400" cy="14925"/>
            </a:xfrm>
            <a:custGeom>
              <a:avLst/>
              <a:gdLst/>
              <a:ahLst/>
              <a:cxnLst/>
              <a:rect l="l" t="t" r="r" b="b"/>
              <a:pathLst>
                <a:path w="936" h="597" extrusionOk="0">
                  <a:moveTo>
                    <a:pt x="106" y="1"/>
                  </a:moveTo>
                  <a:cubicBezTo>
                    <a:pt x="79" y="1"/>
                    <a:pt x="55" y="29"/>
                    <a:pt x="41" y="57"/>
                  </a:cubicBezTo>
                  <a:cubicBezTo>
                    <a:pt x="1" y="276"/>
                    <a:pt x="80" y="415"/>
                    <a:pt x="339" y="415"/>
                  </a:cubicBezTo>
                  <a:cubicBezTo>
                    <a:pt x="458" y="415"/>
                    <a:pt x="598" y="415"/>
                    <a:pt x="677" y="534"/>
                  </a:cubicBezTo>
                  <a:cubicBezTo>
                    <a:pt x="709" y="577"/>
                    <a:pt x="741" y="597"/>
                    <a:pt x="776" y="597"/>
                  </a:cubicBezTo>
                  <a:cubicBezTo>
                    <a:pt x="807" y="597"/>
                    <a:pt x="839" y="582"/>
                    <a:pt x="876" y="554"/>
                  </a:cubicBezTo>
                  <a:cubicBezTo>
                    <a:pt x="936" y="375"/>
                    <a:pt x="777" y="236"/>
                    <a:pt x="737" y="57"/>
                  </a:cubicBezTo>
                  <a:cubicBezTo>
                    <a:pt x="598" y="57"/>
                    <a:pt x="498" y="37"/>
                    <a:pt x="359" y="37"/>
                  </a:cubicBezTo>
                  <a:lnTo>
                    <a:pt x="180" y="37"/>
                  </a:lnTo>
                  <a:cubicBezTo>
                    <a:pt x="180" y="37"/>
                    <a:pt x="180" y="17"/>
                    <a:pt x="140" y="17"/>
                  </a:cubicBezTo>
                  <a:cubicBezTo>
                    <a:pt x="128" y="5"/>
                    <a:pt x="11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33002;p60"/>
            <p:cNvSpPr/>
            <p:nvPr/>
          </p:nvSpPr>
          <p:spPr>
            <a:xfrm>
              <a:off x="2865825" y="933150"/>
              <a:ext cx="22400" cy="9500"/>
            </a:xfrm>
            <a:custGeom>
              <a:avLst/>
              <a:gdLst/>
              <a:ahLst/>
              <a:cxnLst/>
              <a:rect l="l" t="t" r="r" b="b"/>
              <a:pathLst>
                <a:path w="896" h="380" extrusionOk="0">
                  <a:moveTo>
                    <a:pt x="492" y="0"/>
                  </a:moveTo>
                  <a:cubicBezTo>
                    <a:pt x="317" y="0"/>
                    <a:pt x="146" y="34"/>
                    <a:pt x="1" y="168"/>
                  </a:cubicBezTo>
                  <a:cubicBezTo>
                    <a:pt x="21" y="307"/>
                    <a:pt x="140" y="307"/>
                    <a:pt x="200" y="367"/>
                  </a:cubicBezTo>
                  <a:cubicBezTo>
                    <a:pt x="248" y="375"/>
                    <a:pt x="296" y="379"/>
                    <a:pt x="344" y="379"/>
                  </a:cubicBezTo>
                  <a:cubicBezTo>
                    <a:pt x="529" y="379"/>
                    <a:pt x="706" y="319"/>
                    <a:pt x="896" y="208"/>
                  </a:cubicBezTo>
                  <a:lnTo>
                    <a:pt x="896" y="29"/>
                  </a:lnTo>
                  <a:cubicBezTo>
                    <a:pt x="766" y="20"/>
                    <a:pt x="628" y="0"/>
                    <a:pt x="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33003;p60"/>
            <p:cNvSpPr/>
            <p:nvPr/>
          </p:nvSpPr>
          <p:spPr>
            <a:xfrm>
              <a:off x="2771825" y="941075"/>
              <a:ext cx="12475" cy="8725"/>
            </a:xfrm>
            <a:custGeom>
              <a:avLst/>
              <a:gdLst/>
              <a:ahLst/>
              <a:cxnLst/>
              <a:rect l="l" t="t" r="r" b="b"/>
              <a:pathLst>
                <a:path w="499" h="349" extrusionOk="0">
                  <a:moveTo>
                    <a:pt x="404" y="0"/>
                  </a:moveTo>
                  <a:cubicBezTo>
                    <a:pt x="379" y="0"/>
                    <a:pt x="359" y="10"/>
                    <a:pt x="339" y="30"/>
                  </a:cubicBezTo>
                  <a:cubicBezTo>
                    <a:pt x="220" y="30"/>
                    <a:pt x="120" y="50"/>
                    <a:pt x="1" y="50"/>
                  </a:cubicBezTo>
                  <a:cubicBezTo>
                    <a:pt x="1" y="189"/>
                    <a:pt x="1" y="329"/>
                    <a:pt x="200" y="348"/>
                  </a:cubicBezTo>
                  <a:cubicBezTo>
                    <a:pt x="419" y="348"/>
                    <a:pt x="478" y="229"/>
                    <a:pt x="498" y="30"/>
                  </a:cubicBezTo>
                  <a:cubicBezTo>
                    <a:pt x="459" y="10"/>
                    <a:pt x="429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33004;p60"/>
            <p:cNvSpPr/>
            <p:nvPr/>
          </p:nvSpPr>
          <p:spPr>
            <a:xfrm>
              <a:off x="2804175" y="949775"/>
              <a:ext cx="14925" cy="9475"/>
            </a:xfrm>
            <a:custGeom>
              <a:avLst/>
              <a:gdLst/>
              <a:ahLst/>
              <a:cxnLst/>
              <a:rect l="l" t="t" r="r" b="b"/>
              <a:pathLst>
                <a:path w="597" h="379" extrusionOk="0">
                  <a:moveTo>
                    <a:pt x="378" y="0"/>
                  </a:moveTo>
                  <a:cubicBezTo>
                    <a:pt x="279" y="40"/>
                    <a:pt x="179" y="40"/>
                    <a:pt x="60" y="60"/>
                  </a:cubicBezTo>
                  <a:cubicBezTo>
                    <a:pt x="60" y="100"/>
                    <a:pt x="40" y="140"/>
                    <a:pt x="20" y="180"/>
                  </a:cubicBezTo>
                  <a:cubicBezTo>
                    <a:pt x="0" y="259"/>
                    <a:pt x="0" y="339"/>
                    <a:pt x="60" y="378"/>
                  </a:cubicBezTo>
                  <a:cubicBezTo>
                    <a:pt x="119" y="378"/>
                    <a:pt x="179" y="378"/>
                    <a:pt x="219" y="359"/>
                  </a:cubicBezTo>
                  <a:cubicBezTo>
                    <a:pt x="338" y="279"/>
                    <a:pt x="497" y="299"/>
                    <a:pt x="597" y="239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33005;p60"/>
            <p:cNvSpPr/>
            <p:nvPr/>
          </p:nvSpPr>
          <p:spPr>
            <a:xfrm>
              <a:off x="2678850" y="916425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28" y="1"/>
                  </a:moveTo>
                  <a:cubicBezTo>
                    <a:pt x="280" y="1"/>
                    <a:pt x="127" y="14"/>
                    <a:pt x="0" y="141"/>
                  </a:cubicBezTo>
                  <a:cubicBezTo>
                    <a:pt x="78" y="155"/>
                    <a:pt x="154" y="167"/>
                    <a:pt x="225" y="167"/>
                  </a:cubicBezTo>
                  <a:cubicBezTo>
                    <a:pt x="351" y="167"/>
                    <a:pt x="461" y="129"/>
                    <a:pt x="537" y="2"/>
                  </a:cubicBezTo>
                  <a:cubicBezTo>
                    <a:pt x="501" y="2"/>
                    <a:pt x="465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33006;p60"/>
            <p:cNvSpPr/>
            <p:nvPr/>
          </p:nvSpPr>
          <p:spPr>
            <a:xfrm>
              <a:off x="2861850" y="936850"/>
              <a:ext cx="8975" cy="5500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160" y="0"/>
                  </a:moveTo>
                  <a:cubicBezTo>
                    <a:pt x="80" y="60"/>
                    <a:pt x="1" y="100"/>
                    <a:pt x="1" y="219"/>
                  </a:cubicBezTo>
                  <a:cubicBezTo>
                    <a:pt x="120" y="199"/>
                    <a:pt x="219" y="199"/>
                    <a:pt x="359" y="19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33007;p60"/>
            <p:cNvSpPr/>
            <p:nvPr/>
          </p:nvSpPr>
          <p:spPr>
            <a:xfrm>
              <a:off x="2929000" y="742900"/>
              <a:ext cx="50250" cy="21425"/>
            </a:xfrm>
            <a:custGeom>
              <a:avLst/>
              <a:gdLst/>
              <a:ahLst/>
              <a:cxnLst/>
              <a:rect l="l" t="t" r="r" b="b"/>
              <a:pathLst>
                <a:path w="2010" h="857" extrusionOk="0">
                  <a:moveTo>
                    <a:pt x="1691" y="0"/>
                  </a:moveTo>
                  <a:cubicBezTo>
                    <a:pt x="1253" y="219"/>
                    <a:pt x="696" y="0"/>
                    <a:pt x="279" y="358"/>
                  </a:cubicBezTo>
                  <a:cubicBezTo>
                    <a:pt x="159" y="497"/>
                    <a:pt x="0" y="617"/>
                    <a:pt x="100" y="856"/>
                  </a:cubicBezTo>
                  <a:cubicBezTo>
                    <a:pt x="183" y="856"/>
                    <a:pt x="266" y="856"/>
                    <a:pt x="348" y="856"/>
                  </a:cubicBezTo>
                  <a:cubicBezTo>
                    <a:pt x="676" y="856"/>
                    <a:pt x="995" y="844"/>
                    <a:pt x="1313" y="716"/>
                  </a:cubicBezTo>
                  <a:cubicBezTo>
                    <a:pt x="1313" y="696"/>
                    <a:pt x="1333" y="676"/>
                    <a:pt x="1373" y="657"/>
                  </a:cubicBezTo>
                  <a:cubicBezTo>
                    <a:pt x="1388" y="633"/>
                    <a:pt x="1407" y="622"/>
                    <a:pt x="1425" y="622"/>
                  </a:cubicBezTo>
                  <a:cubicBezTo>
                    <a:pt x="1453" y="622"/>
                    <a:pt x="1480" y="648"/>
                    <a:pt x="1492" y="696"/>
                  </a:cubicBezTo>
                  <a:cubicBezTo>
                    <a:pt x="1890" y="676"/>
                    <a:pt x="2009" y="497"/>
                    <a:pt x="1870" y="119"/>
                  </a:cubicBezTo>
                  <a:cubicBezTo>
                    <a:pt x="1810" y="80"/>
                    <a:pt x="1751" y="60"/>
                    <a:pt x="1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33008;p60"/>
            <p:cNvSpPr/>
            <p:nvPr/>
          </p:nvSpPr>
          <p:spPr>
            <a:xfrm>
              <a:off x="2965800" y="745875"/>
              <a:ext cx="45275" cy="31350"/>
            </a:xfrm>
            <a:custGeom>
              <a:avLst/>
              <a:gdLst/>
              <a:ahLst/>
              <a:cxnLst/>
              <a:rect l="l" t="t" r="r" b="b"/>
              <a:pathLst>
                <a:path w="1811" h="1254" extrusionOk="0">
                  <a:moveTo>
                    <a:pt x="378" y="0"/>
                  </a:moveTo>
                  <a:cubicBezTo>
                    <a:pt x="378" y="279"/>
                    <a:pt x="239" y="478"/>
                    <a:pt x="0" y="577"/>
                  </a:cubicBezTo>
                  <a:cubicBezTo>
                    <a:pt x="90" y="631"/>
                    <a:pt x="168" y="653"/>
                    <a:pt x="244" y="653"/>
                  </a:cubicBezTo>
                  <a:cubicBezTo>
                    <a:pt x="337" y="653"/>
                    <a:pt x="428" y="621"/>
                    <a:pt x="537" y="577"/>
                  </a:cubicBezTo>
                  <a:cubicBezTo>
                    <a:pt x="733" y="468"/>
                    <a:pt x="858" y="407"/>
                    <a:pt x="950" y="407"/>
                  </a:cubicBezTo>
                  <a:cubicBezTo>
                    <a:pt x="1091" y="407"/>
                    <a:pt x="1153" y="550"/>
                    <a:pt x="1273" y="876"/>
                  </a:cubicBezTo>
                  <a:cubicBezTo>
                    <a:pt x="1313" y="995"/>
                    <a:pt x="1393" y="1134"/>
                    <a:pt x="1432" y="1254"/>
                  </a:cubicBezTo>
                  <a:cubicBezTo>
                    <a:pt x="1810" y="1134"/>
                    <a:pt x="1790" y="836"/>
                    <a:pt x="1711" y="557"/>
                  </a:cubicBezTo>
                  <a:cubicBezTo>
                    <a:pt x="1631" y="279"/>
                    <a:pt x="1492" y="40"/>
                    <a:pt x="1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33009;p60"/>
            <p:cNvSpPr/>
            <p:nvPr/>
          </p:nvSpPr>
          <p:spPr>
            <a:xfrm>
              <a:off x="2738025" y="794600"/>
              <a:ext cx="69150" cy="17950"/>
            </a:xfrm>
            <a:custGeom>
              <a:avLst/>
              <a:gdLst/>
              <a:ahLst/>
              <a:cxnLst/>
              <a:rect l="l" t="t" r="r" b="b"/>
              <a:pathLst>
                <a:path w="2766" h="718" extrusionOk="0">
                  <a:moveTo>
                    <a:pt x="2547" y="1"/>
                  </a:moveTo>
                  <a:cubicBezTo>
                    <a:pt x="1731" y="160"/>
                    <a:pt x="935" y="339"/>
                    <a:pt x="100" y="518"/>
                  </a:cubicBezTo>
                  <a:cubicBezTo>
                    <a:pt x="0" y="578"/>
                    <a:pt x="0" y="618"/>
                    <a:pt x="140" y="717"/>
                  </a:cubicBezTo>
                  <a:lnTo>
                    <a:pt x="796" y="717"/>
                  </a:lnTo>
                  <a:cubicBezTo>
                    <a:pt x="880" y="633"/>
                    <a:pt x="979" y="616"/>
                    <a:pt x="1081" y="616"/>
                  </a:cubicBezTo>
                  <a:cubicBezTo>
                    <a:pt x="1146" y="616"/>
                    <a:pt x="1213" y="623"/>
                    <a:pt x="1278" y="623"/>
                  </a:cubicBezTo>
                  <a:cubicBezTo>
                    <a:pt x="1353" y="623"/>
                    <a:pt x="1425" y="614"/>
                    <a:pt x="1492" y="578"/>
                  </a:cubicBezTo>
                  <a:cubicBezTo>
                    <a:pt x="1552" y="538"/>
                    <a:pt x="1631" y="538"/>
                    <a:pt x="1671" y="538"/>
                  </a:cubicBezTo>
                  <a:cubicBezTo>
                    <a:pt x="1990" y="279"/>
                    <a:pt x="2447" y="478"/>
                    <a:pt x="2765" y="220"/>
                  </a:cubicBezTo>
                  <a:cubicBezTo>
                    <a:pt x="2745" y="100"/>
                    <a:pt x="2626" y="81"/>
                    <a:pt x="25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33010;p60"/>
            <p:cNvSpPr/>
            <p:nvPr/>
          </p:nvSpPr>
          <p:spPr>
            <a:xfrm>
              <a:off x="2965300" y="810800"/>
              <a:ext cx="12450" cy="69375"/>
            </a:xfrm>
            <a:custGeom>
              <a:avLst/>
              <a:gdLst/>
              <a:ahLst/>
              <a:cxnLst/>
              <a:rect l="l" t="t" r="r" b="b"/>
              <a:pathLst>
                <a:path w="498" h="2775" extrusionOk="0">
                  <a:moveTo>
                    <a:pt x="271" y="1"/>
                  </a:moveTo>
                  <a:cubicBezTo>
                    <a:pt x="224" y="1"/>
                    <a:pt x="157" y="21"/>
                    <a:pt x="60" y="69"/>
                  </a:cubicBezTo>
                  <a:cubicBezTo>
                    <a:pt x="0" y="765"/>
                    <a:pt x="20" y="1442"/>
                    <a:pt x="60" y="2118"/>
                  </a:cubicBezTo>
                  <a:cubicBezTo>
                    <a:pt x="239" y="2277"/>
                    <a:pt x="219" y="2536"/>
                    <a:pt x="239" y="2775"/>
                  </a:cubicBezTo>
                  <a:cubicBezTo>
                    <a:pt x="498" y="2536"/>
                    <a:pt x="299" y="2198"/>
                    <a:pt x="398" y="1939"/>
                  </a:cubicBezTo>
                  <a:cubicBezTo>
                    <a:pt x="418" y="1879"/>
                    <a:pt x="398" y="1840"/>
                    <a:pt x="358" y="1780"/>
                  </a:cubicBezTo>
                  <a:cubicBezTo>
                    <a:pt x="239" y="1382"/>
                    <a:pt x="239" y="964"/>
                    <a:pt x="358" y="566"/>
                  </a:cubicBezTo>
                  <a:cubicBezTo>
                    <a:pt x="398" y="487"/>
                    <a:pt x="398" y="447"/>
                    <a:pt x="398" y="387"/>
                  </a:cubicBezTo>
                  <a:cubicBezTo>
                    <a:pt x="319" y="308"/>
                    <a:pt x="455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33011;p60"/>
            <p:cNvSpPr/>
            <p:nvPr/>
          </p:nvSpPr>
          <p:spPr>
            <a:xfrm>
              <a:off x="2896175" y="750850"/>
              <a:ext cx="40300" cy="24100"/>
            </a:xfrm>
            <a:custGeom>
              <a:avLst/>
              <a:gdLst/>
              <a:ahLst/>
              <a:cxnLst/>
              <a:rect l="l" t="t" r="r" b="b"/>
              <a:pathLst>
                <a:path w="1612" h="964" extrusionOk="0">
                  <a:moveTo>
                    <a:pt x="1592" y="0"/>
                  </a:moveTo>
                  <a:cubicBezTo>
                    <a:pt x="1532" y="0"/>
                    <a:pt x="1472" y="0"/>
                    <a:pt x="1413" y="40"/>
                  </a:cubicBezTo>
                  <a:cubicBezTo>
                    <a:pt x="1413" y="60"/>
                    <a:pt x="1413" y="60"/>
                    <a:pt x="1353" y="80"/>
                  </a:cubicBezTo>
                  <a:cubicBezTo>
                    <a:pt x="1313" y="80"/>
                    <a:pt x="1293" y="80"/>
                    <a:pt x="1234" y="40"/>
                  </a:cubicBezTo>
                  <a:lnTo>
                    <a:pt x="1074" y="40"/>
                  </a:lnTo>
                  <a:cubicBezTo>
                    <a:pt x="597" y="140"/>
                    <a:pt x="159" y="279"/>
                    <a:pt x="0" y="776"/>
                  </a:cubicBezTo>
                  <a:cubicBezTo>
                    <a:pt x="44" y="917"/>
                    <a:pt x="105" y="964"/>
                    <a:pt x="181" y="964"/>
                  </a:cubicBezTo>
                  <a:cubicBezTo>
                    <a:pt x="244" y="964"/>
                    <a:pt x="317" y="932"/>
                    <a:pt x="398" y="896"/>
                  </a:cubicBezTo>
                  <a:cubicBezTo>
                    <a:pt x="736" y="776"/>
                    <a:pt x="1094" y="697"/>
                    <a:pt x="1413" y="498"/>
                  </a:cubicBezTo>
                  <a:cubicBezTo>
                    <a:pt x="1492" y="358"/>
                    <a:pt x="1611" y="199"/>
                    <a:pt x="15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33012;p60"/>
            <p:cNvSpPr/>
            <p:nvPr/>
          </p:nvSpPr>
          <p:spPr>
            <a:xfrm>
              <a:off x="2801175" y="784550"/>
              <a:ext cx="40800" cy="15550"/>
            </a:xfrm>
            <a:custGeom>
              <a:avLst/>
              <a:gdLst/>
              <a:ahLst/>
              <a:cxnLst/>
              <a:rect l="l" t="t" r="r" b="b"/>
              <a:pathLst>
                <a:path w="1632" h="622" extrusionOk="0">
                  <a:moveTo>
                    <a:pt x="1396" y="0"/>
                  </a:moveTo>
                  <a:cubicBezTo>
                    <a:pt x="1333" y="0"/>
                    <a:pt x="1274" y="15"/>
                    <a:pt x="1214" y="45"/>
                  </a:cubicBezTo>
                  <a:cubicBezTo>
                    <a:pt x="816" y="144"/>
                    <a:pt x="399" y="284"/>
                    <a:pt x="1" y="403"/>
                  </a:cubicBezTo>
                  <a:lnTo>
                    <a:pt x="219" y="622"/>
                  </a:lnTo>
                  <a:cubicBezTo>
                    <a:pt x="697" y="542"/>
                    <a:pt x="1135" y="502"/>
                    <a:pt x="1552" y="304"/>
                  </a:cubicBezTo>
                  <a:cubicBezTo>
                    <a:pt x="1632" y="224"/>
                    <a:pt x="1632" y="144"/>
                    <a:pt x="1592" y="45"/>
                  </a:cubicBezTo>
                  <a:cubicBezTo>
                    <a:pt x="1522" y="15"/>
                    <a:pt x="1458" y="0"/>
                    <a:pt x="1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33013;p60"/>
            <p:cNvSpPr/>
            <p:nvPr/>
          </p:nvSpPr>
          <p:spPr>
            <a:xfrm>
              <a:off x="2870800" y="767250"/>
              <a:ext cx="35350" cy="16275"/>
            </a:xfrm>
            <a:custGeom>
              <a:avLst/>
              <a:gdLst/>
              <a:ahLst/>
              <a:cxnLst/>
              <a:rect l="l" t="t" r="r" b="b"/>
              <a:pathLst>
                <a:path w="1414" h="651" extrusionOk="0">
                  <a:moveTo>
                    <a:pt x="896" y="1"/>
                  </a:moveTo>
                  <a:cubicBezTo>
                    <a:pt x="717" y="21"/>
                    <a:pt x="597" y="100"/>
                    <a:pt x="498" y="220"/>
                  </a:cubicBezTo>
                  <a:cubicBezTo>
                    <a:pt x="319" y="279"/>
                    <a:pt x="160" y="339"/>
                    <a:pt x="1" y="419"/>
                  </a:cubicBezTo>
                  <a:cubicBezTo>
                    <a:pt x="1" y="592"/>
                    <a:pt x="54" y="651"/>
                    <a:pt x="134" y="651"/>
                  </a:cubicBezTo>
                  <a:cubicBezTo>
                    <a:pt x="192" y="651"/>
                    <a:pt x="264" y="620"/>
                    <a:pt x="339" y="578"/>
                  </a:cubicBezTo>
                  <a:cubicBezTo>
                    <a:pt x="458" y="578"/>
                    <a:pt x="558" y="538"/>
                    <a:pt x="657" y="538"/>
                  </a:cubicBezTo>
                  <a:cubicBezTo>
                    <a:pt x="796" y="478"/>
                    <a:pt x="936" y="498"/>
                    <a:pt x="1035" y="399"/>
                  </a:cubicBezTo>
                  <a:cubicBezTo>
                    <a:pt x="1194" y="379"/>
                    <a:pt x="1314" y="319"/>
                    <a:pt x="1413" y="220"/>
                  </a:cubicBezTo>
                  <a:cubicBezTo>
                    <a:pt x="1294" y="180"/>
                    <a:pt x="1194" y="140"/>
                    <a:pt x="1055" y="100"/>
                  </a:cubicBezTo>
                  <a:cubicBezTo>
                    <a:pt x="1035" y="21"/>
                    <a:pt x="995" y="1"/>
                    <a:pt x="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33014;p60"/>
            <p:cNvSpPr/>
            <p:nvPr/>
          </p:nvSpPr>
          <p:spPr>
            <a:xfrm>
              <a:off x="2974250" y="774150"/>
              <a:ext cx="17425" cy="16000"/>
            </a:xfrm>
            <a:custGeom>
              <a:avLst/>
              <a:gdLst/>
              <a:ahLst/>
              <a:cxnLst/>
              <a:rect l="l" t="t" r="r" b="b"/>
              <a:pathLst>
                <a:path w="697" h="640" extrusionOk="0">
                  <a:moveTo>
                    <a:pt x="444" y="1"/>
                  </a:moveTo>
                  <a:cubicBezTo>
                    <a:pt x="346" y="1"/>
                    <a:pt x="229" y="68"/>
                    <a:pt x="124" y="68"/>
                  </a:cubicBezTo>
                  <a:cubicBezTo>
                    <a:pt x="109" y="68"/>
                    <a:pt x="94" y="66"/>
                    <a:pt x="80" y="63"/>
                  </a:cubicBezTo>
                  <a:cubicBezTo>
                    <a:pt x="60" y="63"/>
                    <a:pt x="40" y="103"/>
                    <a:pt x="0" y="103"/>
                  </a:cubicBezTo>
                  <a:cubicBezTo>
                    <a:pt x="40" y="361"/>
                    <a:pt x="0" y="620"/>
                    <a:pt x="378" y="640"/>
                  </a:cubicBezTo>
                  <a:cubicBezTo>
                    <a:pt x="557" y="521"/>
                    <a:pt x="697" y="342"/>
                    <a:pt x="597" y="123"/>
                  </a:cubicBezTo>
                  <a:cubicBezTo>
                    <a:pt x="561" y="29"/>
                    <a:pt x="507" y="1"/>
                    <a:pt x="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33015;p60"/>
            <p:cNvSpPr/>
            <p:nvPr/>
          </p:nvSpPr>
          <p:spPr>
            <a:xfrm>
              <a:off x="2853400" y="777700"/>
              <a:ext cx="25875" cy="9550"/>
            </a:xfrm>
            <a:custGeom>
              <a:avLst/>
              <a:gdLst/>
              <a:ahLst/>
              <a:cxnLst/>
              <a:rect l="l" t="t" r="r" b="b"/>
              <a:pathLst>
                <a:path w="1035" h="382" extrusionOk="0">
                  <a:moveTo>
                    <a:pt x="697" y="1"/>
                  </a:moveTo>
                  <a:cubicBezTo>
                    <a:pt x="458" y="60"/>
                    <a:pt x="239" y="120"/>
                    <a:pt x="0" y="160"/>
                  </a:cubicBezTo>
                  <a:cubicBezTo>
                    <a:pt x="0" y="332"/>
                    <a:pt x="59" y="382"/>
                    <a:pt x="138" y="382"/>
                  </a:cubicBezTo>
                  <a:cubicBezTo>
                    <a:pt x="204" y="382"/>
                    <a:pt x="286" y="346"/>
                    <a:pt x="358" y="319"/>
                  </a:cubicBezTo>
                  <a:cubicBezTo>
                    <a:pt x="577" y="299"/>
                    <a:pt x="836" y="319"/>
                    <a:pt x="1035" y="160"/>
                  </a:cubicBezTo>
                  <a:cubicBezTo>
                    <a:pt x="915" y="160"/>
                    <a:pt x="756" y="120"/>
                    <a:pt x="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33016;p60"/>
            <p:cNvSpPr/>
            <p:nvPr/>
          </p:nvSpPr>
          <p:spPr>
            <a:xfrm>
              <a:off x="2967275" y="824950"/>
              <a:ext cx="7000" cy="30350"/>
            </a:xfrm>
            <a:custGeom>
              <a:avLst/>
              <a:gdLst/>
              <a:ahLst/>
              <a:cxnLst/>
              <a:rect l="l" t="t" r="r" b="b"/>
              <a:pathLst>
                <a:path w="280" h="1214" extrusionOk="0">
                  <a:moveTo>
                    <a:pt x="279" y="0"/>
                  </a:moveTo>
                  <a:cubicBezTo>
                    <a:pt x="41" y="398"/>
                    <a:pt x="1" y="816"/>
                    <a:pt x="279" y="1214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33017;p60"/>
            <p:cNvSpPr/>
            <p:nvPr/>
          </p:nvSpPr>
          <p:spPr>
            <a:xfrm>
              <a:off x="2839975" y="781675"/>
              <a:ext cx="22400" cy="9975"/>
            </a:xfrm>
            <a:custGeom>
              <a:avLst/>
              <a:gdLst/>
              <a:ahLst/>
              <a:cxnLst/>
              <a:rect l="l" t="t" r="r" b="b"/>
              <a:pathLst>
                <a:path w="896" h="399" extrusionOk="0">
                  <a:moveTo>
                    <a:pt x="199" y="1"/>
                  </a:moveTo>
                  <a:cubicBezTo>
                    <a:pt x="120" y="41"/>
                    <a:pt x="40" y="60"/>
                    <a:pt x="0" y="160"/>
                  </a:cubicBezTo>
                  <a:lnTo>
                    <a:pt x="0" y="399"/>
                  </a:lnTo>
                  <a:cubicBezTo>
                    <a:pt x="299" y="299"/>
                    <a:pt x="617" y="359"/>
                    <a:pt x="895" y="200"/>
                  </a:cubicBezTo>
                  <a:cubicBezTo>
                    <a:pt x="776" y="160"/>
                    <a:pt x="617" y="140"/>
                    <a:pt x="537" y="21"/>
                  </a:cubicBezTo>
                  <a:cubicBezTo>
                    <a:pt x="438" y="21"/>
                    <a:pt x="338" y="2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33018;p60"/>
            <p:cNvSpPr/>
            <p:nvPr/>
          </p:nvSpPr>
          <p:spPr>
            <a:xfrm>
              <a:off x="2866325" y="798100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140" y="0"/>
                  </a:moveTo>
                  <a:cubicBezTo>
                    <a:pt x="100" y="0"/>
                    <a:pt x="40" y="40"/>
                    <a:pt x="1" y="60"/>
                  </a:cubicBezTo>
                  <a:lnTo>
                    <a:pt x="1" y="239"/>
                  </a:lnTo>
                  <a:cubicBezTo>
                    <a:pt x="180" y="199"/>
                    <a:pt x="319" y="199"/>
                    <a:pt x="498" y="179"/>
                  </a:cubicBezTo>
                  <a:cubicBezTo>
                    <a:pt x="418" y="40"/>
                    <a:pt x="279" y="4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33019;p60"/>
            <p:cNvSpPr/>
            <p:nvPr/>
          </p:nvSpPr>
          <p:spPr>
            <a:xfrm>
              <a:off x="2887225" y="777075"/>
              <a:ext cx="9475" cy="3950"/>
            </a:xfrm>
            <a:custGeom>
              <a:avLst/>
              <a:gdLst/>
              <a:ahLst/>
              <a:cxnLst/>
              <a:rect l="l" t="t" r="r" b="b"/>
              <a:pathLst>
                <a:path w="379" h="158" extrusionOk="0">
                  <a:moveTo>
                    <a:pt x="304" y="1"/>
                  </a:moveTo>
                  <a:cubicBezTo>
                    <a:pt x="181" y="1"/>
                    <a:pt x="83" y="45"/>
                    <a:pt x="0" y="145"/>
                  </a:cubicBezTo>
                  <a:cubicBezTo>
                    <a:pt x="33" y="153"/>
                    <a:pt x="65" y="157"/>
                    <a:pt x="95" y="157"/>
                  </a:cubicBezTo>
                  <a:cubicBezTo>
                    <a:pt x="208" y="157"/>
                    <a:pt x="299" y="100"/>
                    <a:pt x="378" y="6"/>
                  </a:cubicBezTo>
                  <a:cubicBezTo>
                    <a:pt x="352" y="2"/>
                    <a:pt x="327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33020;p60"/>
            <p:cNvSpPr/>
            <p:nvPr/>
          </p:nvSpPr>
          <p:spPr>
            <a:xfrm>
              <a:off x="2965300" y="776975"/>
              <a:ext cx="5500" cy="3725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51" y="1"/>
                  </a:moveTo>
                  <a:cubicBezTo>
                    <a:pt x="111" y="1"/>
                    <a:pt x="80" y="10"/>
                    <a:pt x="40" y="10"/>
                  </a:cubicBezTo>
                  <a:cubicBezTo>
                    <a:pt x="0" y="50"/>
                    <a:pt x="0" y="109"/>
                    <a:pt x="60" y="149"/>
                  </a:cubicBezTo>
                  <a:lnTo>
                    <a:pt x="219" y="10"/>
                  </a:lnTo>
                  <a:cubicBezTo>
                    <a:pt x="193" y="3"/>
                    <a:pt x="170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33021;p60"/>
            <p:cNvSpPr/>
            <p:nvPr/>
          </p:nvSpPr>
          <p:spPr>
            <a:xfrm>
              <a:off x="2961825" y="777200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79" y="1"/>
                  </a:moveTo>
                  <a:cubicBezTo>
                    <a:pt x="139" y="21"/>
                    <a:pt x="60" y="21"/>
                    <a:pt x="0" y="21"/>
                  </a:cubicBezTo>
                  <a:cubicBezTo>
                    <a:pt x="80" y="41"/>
                    <a:pt x="139" y="100"/>
                    <a:pt x="199" y="140"/>
                  </a:cubicBezTo>
                  <a:cubicBezTo>
                    <a:pt x="179" y="100"/>
                    <a:pt x="179" y="4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33022;p60"/>
            <p:cNvSpPr/>
            <p:nvPr/>
          </p:nvSpPr>
          <p:spPr>
            <a:xfrm>
              <a:off x="2961825" y="757375"/>
              <a:ext cx="4500" cy="2950"/>
            </a:xfrm>
            <a:custGeom>
              <a:avLst/>
              <a:gdLst/>
              <a:ahLst/>
              <a:cxnLst/>
              <a:rect l="l" t="t" r="r" b="b"/>
              <a:pathLst>
                <a:path w="180" h="118" extrusionOk="0">
                  <a:moveTo>
                    <a:pt x="94" y="1"/>
                  </a:moveTo>
                  <a:cubicBezTo>
                    <a:pt x="61" y="1"/>
                    <a:pt x="34" y="49"/>
                    <a:pt x="0" y="117"/>
                  </a:cubicBezTo>
                  <a:cubicBezTo>
                    <a:pt x="60" y="117"/>
                    <a:pt x="99" y="117"/>
                    <a:pt x="179" y="97"/>
                  </a:cubicBezTo>
                  <a:cubicBezTo>
                    <a:pt x="145" y="29"/>
                    <a:pt x="118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33023;p60"/>
            <p:cNvSpPr/>
            <p:nvPr/>
          </p:nvSpPr>
          <p:spPr>
            <a:xfrm>
              <a:off x="2993650" y="1999625"/>
              <a:ext cx="50250" cy="30100"/>
            </a:xfrm>
            <a:custGeom>
              <a:avLst/>
              <a:gdLst/>
              <a:ahLst/>
              <a:cxnLst/>
              <a:rect l="l" t="t" r="r" b="b"/>
              <a:pathLst>
                <a:path w="2010" h="1204" extrusionOk="0">
                  <a:moveTo>
                    <a:pt x="1771" y="0"/>
                  </a:moveTo>
                  <a:cubicBezTo>
                    <a:pt x="1611" y="0"/>
                    <a:pt x="1472" y="40"/>
                    <a:pt x="1313" y="80"/>
                  </a:cubicBezTo>
                  <a:lnTo>
                    <a:pt x="1094" y="159"/>
                  </a:lnTo>
                  <a:cubicBezTo>
                    <a:pt x="975" y="219"/>
                    <a:pt x="875" y="239"/>
                    <a:pt x="756" y="259"/>
                  </a:cubicBezTo>
                  <a:cubicBezTo>
                    <a:pt x="398" y="358"/>
                    <a:pt x="60" y="438"/>
                    <a:pt x="0" y="875"/>
                  </a:cubicBezTo>
                  <a:cubicBezTo>
                    <a:pt x="43" y="1091"/>
                    <a:pt x="139" y="1203"/>
                    <a:pt x="294" y="1203"/>
                  </a:cubicBezTo>
                  <a:cubicBezTo>
                    <a:pt x="353" y="1203"/>
                    <a:pt x="421" y="1187"/>
                    <a:pt x="497" y="1154"/>
                  </a:cubicBezTo>
                  <a:cubicBezTo>
                    <a:pt x="676" y="1134"/>
                    <a:pt x="816" y="1134"/>
                    <a:pt x="975" y="1114"/>
                  </a:cubicBezTo>
                  <a:cubicBezTo>
                    <a:pt x="975" y="1054"/>
                    <a:pt x="975" y="995"/>
                    <a:pt x="995" y="955"/>
                  </a:cubicBezTo>
                  <a:cubicBezTo>
                    <a:pt x="1087" y="839"/>
                    <a:pt x="1206" y="825"/>
                    <a:pt x="1325" y="825"/>
                  </a:cubicBezTo>
                  <a:cubicBezTo>
                    <a:pt x="1367" y="825"/>
                    <a:pt x="1408" y="826"/>
                    <a:pt x="1448" y="826"/>
                  </a:cubicBezTo>
                  <a:cubicBezTo>
                    <a:pt x="1491" y="826"/>
                    <a:pt x="1533" y="824"/>
                    <a:pt x="1572" y="816"/>
                  </a:cubicBezTo>
                  <a:cubicBezTo>
                    <a:pt x="1582" y="821"/>
                    <a:pt x="1594" y="823"/>
                    <a:pt x="1607" y="823"/>
                  </a:cubicBezTo>
                  <a:cubicBezTo>
                    <a:pt x="1641" y="823"/>
                    <a:pt x="1676" y="805"/>
                    <a:pt x="1691" y="776"/>
                  </a:cubicBezTo>
                  <a:cubicBezTo>
                    <a:pt x="1870" y="617"/>
                    <a:pt x="2009" y="438"/>
                    <a:pt x="1930" y="159"/>
                  </a:cubicBezTo>
                  <a:cubicBezTo>
                    <a:pt x="1910" y="80"/>
                    <a:pt x="1850" y="40"/>
                    <a:pt x="17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33024;p60"/>
            <p:cNvSpPr/>
            <p:nvPr/>
          </p:nvSpPr>
          <p:spPr>
            <a:xfrm>
              <a:off x="3035925" y="1998800"/>
              <a:ext cx="40025" cy="20225"/>
            </a:xfrm>
            <a:custGeom>
              <a:avLst/>
              <a:gdLst/>
              <a:ahLst/>
              <a:cxnLst/>
              <a:rect l="l" t="t" r="r" b="b"/>
              <a:pathLst>
                <a:path w="1601" h="809" extrusionOk="0">
                  <a:moveTo>
                    <a:pt x="1322" y="1"/>
                  </a:moveTo>
                  <a:cubicBezTo>
                    <a:pt x="1266" y="1"/>
                    <a:pt x="1208" y="8"/>
                    <a:pt x="1154" y="13"/>
                  </a:cubicBezTo>
                  <a:cubicBezTo>
                    <a:pt x="938" y="13"/>
                    <a:pt x="737" y="82"/>
                    <a:pt x="526" y="82"/>
                  </a:cubicBezTo>
                  <a:cubicBezTo>
                    <a:pt x="484" y="82"/>
                    <a:pt x="441" y="79"/>
                    <a:pt x="398" y="73"/>
                  </a:cubicBezTo>
                  <a:cubicBezTo>
                    <a:pt x="375" y="61"/>
                    <a:pt x="353" y="56"/>
                    <a:pt x="332" y="56"/>
                  </a:cubicBezTo>
                  <a:cubicBezTo>
                    <a:pt x="282" y="56"/>
                    <a:pt x="235" y="84"/>
                    <a:pt x="179" y="113"/>
                  </a:cubicBezTo>
                  <a:cubicBezTo>
                    <a:pt x="119" y="371"/>
                    <a:pt x="60" y="590"/>
                    <a:pt x="0" y="809"/>
                  </a:cubicBezTo>
                  <a:cubicBezTo>
                    <a:pt x="451" y="790"/>
                    <a:pt x="831" y="487"/>
                    <a:pt x="1308" y="487"/>
                  </a:cubicBezTo>
                  <a:cubicBezTo>
                    <a:pt x="1336" y="487"/>
                    <a:pt x="1364" y="488"/>
                    <a:pt x="1393" y="491"/>
                  </a:cubicBezTo>
                  <a:lnTo>
                    <a:pt x="1572" y="312"/>
                  </a:lnTo>
                  <a:cubicBezTo>
                    <a:pt x="1601" y="51"/>
                    <a:pt x="1471" y="1"/>
                    <a:pt x="13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33025;p60"/>
            <p:cNvSpPr/>
            <p:nvPr/>
          </p:nvSpPr>
          <p:spPr>
            <a:xfrm>
              <a:off x="3018500" y="2016950"/>
              <a:ext cx="14450" cy="6575"/>
            </a:xfrm>
            <a:custGeom>
              <a:avLst/>
              <a:gdLst/>
              <a:ahLst/>
              <a:cxnLst/>
              <a:rect l="l" t="t" r="r" b="b"/>
              <a:pathLst>
                <a:path w="578" h="263" extrusionOk="0">
                  <a:moveTo>
                    <a:pt x="269" y="0"/>
                  </a:moveTo>
                  <a:cubicBezTo>
                    <a:pt x="151" y="0"/>
                    <a:pt x="57" y="71"/>
                    <a:pt x="1" y="262"/>
                  </a:cubicBezTo>
                  <a:cubicBezTo>
                    <a:pt x="37" y="262"/>
                    <a:pt x="73" y="263"/>
                    <a:pt x="109" y="263"/>
                  </a:cubicBezTo>
                  <a:cubicBezTo>
                    <a:pt x="271" y="263"/>
                    <a:pt x="431" y="249"/>
                    <a:pt x="578" y="103"/>
                  </a:cubicBezTo>
                  <a:cubicBezTo>
                    <a:pt x="465" y="42"/>
                    <a:pt x="360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33026;p60"/>
            <p:cNvSpPr/>
            <p:nvPr/>
          </p:nvSpPr>
          <p:spPr>
            <a:xfrm>
              <a:off x="3111000" y="2015025"/>
              <a:ext cx="2525" cy="1525"/>
            </a:xfrm>
            <a:custGeom>
              <a:avLst/>
              <a:gdLst/>
              <a:ahLst/>
              <a:cxnLst/>
              <a:rect l="l" t="t" r="r" b="b"/>
              <a:pathLst>
                <a:path w="101" h="6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41" y="21"/>
                    <a:pt x="1" y="41"/>
                    <a:pt x="60" y="60"/>
                  </a:cubicBezTo>
                  <a:cubicBezTo>
                    <a:pt x="80" y="60"/>
                    <a:pt x="80" y="2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33027;p60"/>
            <p:cNvSpPr/>
            <p:nvPr/>
          </p:nvSpPr>
          <p:spPr>
            <a:xfrm>
              <a:off x="2090525" y="2127000"/>
              <a:ext cx="30350" cy="16850"/>
            </a:xfrm>
            <a:custGeom>
              <a:avLst/>
              <a:gdLst/>
              <a:ahLst/>
              <a:cxnLst/>
              <a:rect l="l" t="t" r="r" b="b"/>
              <a:pathLst>
                <a:path w="1214" h="674" extrusionOk="0">
                  <a:moveTo>
                    <a:pt x="615" y="0"/>
                  </a:moveTo>
                  <a:cubicBezTo>
                    <a:pt x="456" y="0"/>
                    <a:pt x="305" y="30"/>
                    <a:pt x="179" y="157"/>
                  </a:cubicBezTo>
                  <a:cubicBezTo>
                    <a:pt x="119" y="216"/>
                    <a:pt x="0" y="296"/>
                    <a:pt x="20" y="336"/>
                  </a:cubicBezTo>
                  <a:cubicBezTo>
                    <a:pt x="139" y="674"/>
                    <a:pt x="497" y="515"/>
                    <a:pt x="736" y="634"/>
                  </a:cubicBezTo>
                  <a:cubicBezTo>
                    <a:pt x="770" y="651"/>
                    <a:pt x="803" y="659"/>
                    <a:pt x="834" y="659"/>
                  </a:cubicBezTo>
                  <a:cubicBezTo>
                    <a:pt x="982" y="659"/>
                    <a:pt x="1091" y="484"/>
                    <a:pt x="1174" y="336"/>
                  </a:cubicBezTo>
                  <a:cubicBezTo>
                    <a:pt x="1213" y="256"/>
                    <a:pt x="1194" y="197"/>
                    <a:pt x="1114" y="117"/>
                  </a:cubicBezTo>
                  <a:cubicBezTo>
                    <a:pt x="1034" y="57"/>
                    <a:pt x="975" y="37"/>
                    <a:pt x="895" y="17"/>
                  </a:cubicBezTo>
                  <a:cubicBezTo>
                    <a:pt x="801" y="10"/>
                    <a:pt x="707" y="0"/>
                    <a:pt x="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33028;p60"/>
            <p:cNvSpPr/>
            <p:nvPr/>
          </p:nvSpPr>
          <p:spPr>
            <a:xfrm>
              <a:off x="2071625" y="2127925"/>
              <a:ext cx="12450" cy="11025"/>
            </a:xfrm>
            <a:custGeom>
              <a:avLst/>
              <a:gdLst/>
              <a:ahLst/>
              <a:cxnLst/>
              <a:rect l="l" t="t" r="r" b="b"/>
              <a:pathLst>
                <a:path w="498" h="441" extrusionOk="0">
                  <a:moveTo>
                    <a:pt x="179" y="0"/>
                  </a:moveTo>
                  <a:cubicBezTo>
                    <a:pt x="139" y="120"/>
                    <a:pt x="0" y="219"/>
                    <a:pt x="139" y="378"/>
                  </a:cubicBezTo>
                  <a:cubicBezTo>
                    <a:pt x="171" y="421"/>
                    <a:pt x="209" y="441"/>
                    <a:pt x="249" y="441"/>
                  </a:cubicBezTo>
                  <a:cubicBezTo>
                    <a:pt x="284" y="441"/>
                    <a:pt x="321" y="426"/>
                    <a:pt x="358" y="398"/>
                  </a:cubicBezTo>
                  <a:cubicBezTo>
                    <a:pt x="497" y="279"/>
                    <a:pt x="378" y="160"/>
                    <a:pt x="358" y="20"/>
                  </a:cubicBezTo>
                  <a:cubicBezTo>
                    <a:pt x="298" y="2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33029;p60"/>
            <p:cNvSpPr/>
            <p:nvPr/>
          </p:nvSpPr>
          <p:spPr>
            <a:xfrm>
              <a:off x="2123825" y="213637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1" y="1"/>
                  </a:moveTo>
                  <a:cubicBezTo>
                    <a:pt x="1" y="140"/>
                    <a:pt x="41" y="279"/>
                    <a:pt x="160" y="379"/>
                  </a:cubicBezTo>
                  <a:lnTo>
                    <a:pt x="240" y="359"/>
                  </a:lnTo>
                  <a:cubicBezTo>
                    <a:pt x="299" y="299"/>
                    <a:pt x="339" y="259"/>
                    <a:pt x="339" y="219"/>
                  </a:cubicBezTo>
                  <a:cubicBezTo>
                    <a:pt x="359" y="160"/>
                    <a:pt x="359" y="100"/>
                    <a:pt x="359" y="60"/>
                  </a:cubicBezTo>
                  <a:cubicBezTo>
                    <a:pt x="259" y="40"/>
                    <a:pt x="140" y="4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33030;p60"/>
            <p:cNvSpPr/>
            <p:nvPr/>
          </p:nvSpPr>
          <p:spPr>
            <a:xfrm>
              <a:off x="2127800" y="2143300"/>
              <a:ext cx="9475" cy="5525"/>
            </a:xfrm>
            <a:custGeom>
              <a:avLst/>
              <a:gdLst/>
              <a:ahLst/>
              <a:cxnLst/>
              <a:rect l="l" t="t" r="r" b="b"/>
              <a:pathLst>
                <a:path w="379" h="221" extrusionOk="0">
                  <a:moveTo>
                    <a:pt x="225" y="0"/>
                  </a:moveTo>
                  <a:cubicBezTo>
                    <a:pt x="167" y="0"/>
                    <a:pt x="97" y="24"/>
                    <a:pt x="21" y="62"/>
                  </a:cubicBezTo>
                  <a:lnTo>
                    <a:pt x="1" y="82"/>
                  </a:lnTo>
                  <a:cubicBezTo>
                    <a:pt x="1" y="102"/>
                    <a:pt x="21" y="161"/>
                    <a:pt x="21" y="201"/>
                  </a:cubicBezTo>
                  <a:cubicBezTo>
                    <a:pt x="140" y="201"/>
                    <a:pt x="240" y="221"/>
                    <a:pt x="379" y="221"/>
                  </a:cubicBezTo>
                  <a:cubicBezTo>
                    <a:pt x="379" y="61"/>
                    <a:pt x="318" y="0"/>
                    <a:pt x="2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33031;p60"/>
            <p:cNvSpPr/>
            <p:nvPr/>
          </p:nvSpPr>
          <p:spPr>
            <a:xfrm>
              <a:off x="1657350" y="2015525"/>
              <a:ext cx="34825" cy="67700"/>
            </a:xfrm>
            <a:custGeom>
              <a:avLst/>
              <a:gdLst/>
              <a:ahLst/>
              <a:cxnLst/>
              <a:rect l="l" t="t" r="r" b="b"/>
              <a:pathLst>
                <a:path w="1393" h="2708" extrusionOk="0">
                  <a:moveTo>
                    <a:pt x="398" y="1"/>
                  </a:moveTo>
                  <a:cubicBezTo>
                    <a:pt x="0" y="60"/>
                    <a:pt x="199" y="319"/>
                    <a:pt x="239" y="518"/>
                  </a:cubicBezTo>
                  <a:cubicBezTo>
                    <a:pt x="219" y="916"/>
                    <a:pt x="518" y="1194"/>
                    <a:pt x="637" y="1532"/>
                  </a:cubicBezTo>
                  <a:cubicBezTo>
                    <a:pt x="756" y="1851"/>
                    <a:pt x="1154" y="2209"/>
                    <a:pt x="756" y="2607"/>
                  </a:cubicBezTo>
                  <a:cubicBezTo>
                    <a:pt x="827" y="2677"/>
                    <a:pt x="888" y="2707"/>
                    <a:pt x="941" y="2707"/>
                  </a:cubicBezTo>
                  <a:cubicBezTo>
                    <a:pt x="1023" y="2707"/>
                    <a:pt x="1086" y="2636"/>
                    <a:pt x="1134" y="2527"/>
                  </a:cubicBezTo>
                  <a:cubicBezTo>
                    <a:pt x="1174" y="2408"/>
                    <a:pt x="1214" y="2308"/>
                    <a:pt x="1313" y="2229"/>
                  </a:cubicBezTo>
                  <a:cubicBezTo>
                    <a:pt x="1393" y="1990"/>
                    <a:pt x="1254" y="1791"/>
                    <a:pt x="1154" y="1592"/>
                  </a:cubicBezTo>
                  <a:cubicBezTo>
                    <a:pt x="916" y="1055"/>
                    <a:pt x="637" y="518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33032;p60"/>
            <p:cNvSpPr/>
            <p:nvPr/>
          </p:nvSpPr>
          <p:spPr>
            <a:xfrm>
              <a:off x="1509775" y="2013975"/>
              <a:ext cx="37200" cy="52825"/>
            </a:xfrm>
            <a:custGeom>
              <a:avLst/>
              <a:gdLst/>
              <a:ahLst/>
              <a:cxnLst/>
              <a:rect l="l" t="t" r="r" b="b"/>
              <a:pathLst>
                <a:path w="1488" h="2113" extrusionOk="0">
                  <a:moveTo>
                    <a:pt x="364" y="0"/>
                  </a:moveTo>
                  <a:cubicBezTo>
                    <a:pt x="113" y="0"/>
                    <a:pt x="0" y="107"/>
                    <a:pt x="55" y="381"/>
                  </a:cubicBezTo>
                  <a:cubicBezTo>
                    <a:pt x="75" y="799"/>
                    <a:pt x="194" y="1097"/>
                    <a:pt x="632" y="1336"/>
                  </a:cubicBezTo>
                  <a:cubicBezTo>
                    <a:pt x="970" y="1495"/>
                    <a:pt x="930" y="1694"/>
                    <a:pt x="572" y="1952"/>
                  </a:cubicBezTo>
                  <a:cubicBezTo>
                    <a:pt x="696" y="2068"/>
                    <a:pt x="816" y="2112"/>
                    <a:pt x="935" y="2112"/>
                  </a:cubicBezTo>
                  <a:cubicBezTo>
                    <a:pt x="1122" y="2112"/>
                    <a:pt x="1305" y="2002"/>
                    <a:pt x="1487" y="1893"/>
                  </a:cubicBezTo>
                  <a:cubicBezTo>
                    <a:pt x="1268" y="1197"/>
                    <a:pt x="652" y="719"/>
                    <a:pt x="433" y="3"/>
                  </a:cubicBezTo>
                  <a:cubicBezTo>
                    <a:pt x="409" y="1"/>
                    <a:pt x="386" y="0"/>
                    <a:pt x="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33033;p60"/>
            <p:cNvSpPr/>
            <p:nvPr/>
          </p:nvSpPr>
          <p:spPr>
            <a:xfrm>
              <a:off x="1485775" y="2023975"/>
              <a:ext cx="25875" cy="38825"/>
            </a:xfrm>
            <a:custGeom>
              <a:avLst/>
              <a:gdLst/>
              <a:ahLst/>
              <a:cxnLst/>
              <a:rect l="l" t="t" r="r" b="b"/>
              <a:pathLst>
                <a:path w="1035" h="1553" extrusionOk="0">
                  <a:moveTo>
                    <a:pt x="140" y="1"/>
                  </a:moveTo>
                  <a:cubicBezTo>
                    <a:pt x="120" y="1"/>
                    <a:pt x="80" y="41"/>
                    <a:pt x="60" y="60"/>
                  </a:cubicBezTo>
                  <a:cubicBezTo>
                    <a:pt x="40" y="100"/>
                    <a:pt x="20" y="160"/>
                    <a:pt x="0" y="240"/>
                  </a:cubicBezTo>
                  <a:lnTo>
                    <a:pt x="0" y="339"/>
                  </a:lnTo>
                  <a:cubicBezTo>
                    <a:pt x="0" y="777"/>
                    <a:pt x="339" y="1095"/>
                    <a:pt x="458" y="1493"/>
                  </a:cubicBezTo>
                  <a:cubicBezTo>
                    <a:pt x="657" y="1513"/>
                    <a:pt x="836" y="1513"/>
                    <a:pt x="1035" y="1552"/>
                  </a:cubicBezTo>
                  <a:cubicBezTo>
                    <a:pt x="577" y="1135"/>
                    <a:pt x="637" y="399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33034;p60"/>
            <p:cNvSpPr/>
            <p:nvPr/>
          </p:nvSpPr>
          <p:spPr>
            <a:xfrm>
              <a:off x="2861850" y="750550"/>
              <a:ext cx="61200" cy="19225"/>
            </a:xfrm>
            <a:custGeom>
              <a:avLst/>
              <a:gdLst/>
              <a:ahLst/>
              <a:cxnLst/>
              <a:rect l="l" t="t" r="r" b="b"/>
              <a:pathLst>
                <a:path w="2448" h="769" extrusionOk="0">
                  <a:moveTo>
                    <a:pt x="1543" y="1"/>
                  </a:moveTo>
                  <a:cubicBezTo>
                    <a:pt x="1027" y="1"/>
                    <a:pt x="518" y="14"/>
                    <a:pt x="1" y="52"/>
                  </a:cubicBezTo>
                  <a:lnTo>
                    <a:pt x="1" y="191"/>
                  </a:lnTo>
                  <a:cubicBezTo>
                    <a:pt x="279" y="390"/>
                    <a:pt x="697" y="211"/>
                    <a:pt x="876" y="589"/>
                  </a:cubicBezTo>
                  <a:cubicBezTo>
                    <a:pt x="932" y="653"/>
                    <a:pt x="1000" y="666"/>
                    <a:pt x="1072" y="666"/>
                  </a:cubicBezTo>
                  <a:cubicBezTo>
                    <a:pt x="1120" y="666"/>
                    <a:pt x="1170" y="660"/>
                    <a:pt x="1219" y="660"/>
                  </a:cubicBezTo>
                  <a:cubicBezTo>
                    <a:pt x="1280" y="660"/>
                    <a:pt x="1340" y="669"/>
                    <a:pt x="1393" y="709"/>
                  </a:cubicBezTo>
                  <a:lnTo>
                    <a:pt x="1413" y="768"/>
                  </a:lnTo>
                  <a:cubicBezTo>
                    <a:pt x="1851" y="649"/>
                    <a:pt x="2010" y="172"/>
                    <a:pt x="2447" y="12"/>
                  </a:cubicBezTo>
                  <a:cubicBezTo>
                    <a:pt x="2142" y="5"/>
                    <a:pt x="1841" y="1"/>
                    <a:pt x="15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33035;p60"/>
            <p:cNvSpPr/>
            <p:nvPr/>
          </p:nvSpPr>
          <p:spPr>
            <a:xfrm>
              <a:off x="2814100" y="754325"/>
              <a:ext cx="40825" cy="10250"/>
            </a:xfrm>
            <a:custGeom>
              <a:avLst/>
              <a:gdLst/>
              <a:ahLst/>
              <a:cxnLst/>
              <a:rect l="l" t="t" r="r" b="b"/>
              <a:pathLst>
                <a:path w="1633" h="410" extrusionOk="0">
                  <a:moveTo>
                    <a:pt x="279" y="1"/>
                  </a:moveTo>
                  <a:cubicBezTo>
                    <a:pt x="180" y="21"/>
                    <a:pt x="100" y="21"/>
                    <a:pt x="1" y="40"/>
                  </a:cubicBezTo>
                  <a:cubicBezTo>
                    <a:pt x="203" y="285"/>
                    <a:pt x="512" y="410"/>
                    <a:pt x="833" y="410"/>
                  </a:cubicBezTo>
                  <a:cubicBezTo>
                    <a:pt x="1112" y="410"/>
                    <a:pt x="1400" y="315"/>
                    <a:pt x="1632" y="120"/>
                  </a:cubicBezTo>
                  <a:cubicBezTo>
                    <a:pt x="1439" y="45"/>
                    <a:pt x="1246" y="29"/>
                    <a:pt x="1055" y="29"/>
                  </a:cubicBezTo>
                  <a:cubicBezTo>
                    <a:pt x="923" y="29"/>
                    <a:pt x="792" y="36"/>
                    <a:pt x="662" y="36"/>
                  </a:cubicBezTo>
                  <a:cubicBezTo>
                    <a:pt x="533" y="36"/>
                    <a:pt x="405" y="29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33036;p60"/>
            <p:cNvSpPr/>
            <p:nvPr/>
          </p:nvSpPr>
          <p:spPr>
            <a:xfrm>
              <a:off x="2861850" y="755100"/>
              <a:ext cx="24900" cy="11675"/>
            </a:xfrm>
            <a:custGeom>
              <a:avLst/>
              <a:gdLst/>
              <a:ahLst/>
              <a:cxnLst/>
              <a:rect l="l" t="t" r="r" b="b"/>
              <a:pathLst>
                <a:path w="996" h="467" extrusionOk="0">
                  <a:moveTo>
                    <a:pt x="518" y="1"/>
                  </a:moveTo>
                  <a:cubicBezTo>
                    <a:pt x="345" y="1"/>
                    <a:pt x="173" y="9"/>
                    <a:pt x="1" y="9"/>
                  </a:cubicBezTo>
                  <a:cubicBezTo>
                    <a:pt x="80" y="467"/>
                    <a:pt x="478" y="228"/>
                    <a:pt x="697" y="368"/>
                  </a:cubicBezTo>
                  <a:cubicBezTo>
                    <a:pt x="697" y="387"/>
                    <a:pt x="717" y="387"/>
                    <a:pt x="776" y="407"/>
                  </a:cubicBezTo>
                  <a:cubicBezTo>
                    <a:pt x="816" y="407"/>
                    <a:pt x="856" y="387"/>
                    <a:pt x="876" y="328"/>
                  </a:cubicBezTo>
                  <a:cubicBezTo>
                    <a:pt x="896" y="208"/>
                    <a:pt x="995" y="29"/>
                    <a:pt x="776" y="9"/>
                  </a:cubicBezTo>
                  <a:cubicBezTo>
                    <a:pt x="690" y="3"/>
                    <a:pt x="604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33037;p60"/>
            <p:cNvSpPr/>
            <p:nvPr/>
          </p:nvSpPr>
          <p:spPr>
            <a:xfrm>
              <a:off x="2776825" y="759750"/>
              <a:ext cx="15425" cy="8525"/>
            </a:xfrm>
            <a:custGeom>
              <a:avLst/>
              <a:gdLst/>
              <a:ahLst/>
              <a:cxnLst/>
              <a:rect l="l" t="t" r="r" b="b"/>
              <a:pathLst>
                <a:path w="617" h="341" extrusionOk="0">
                  <a:moveTo>
                    <a:pt x="261" y="1"/>
                  </a:moveTo>
                  <a:cubicBezTo>
                    <a:pt x="0" y="1"/>
                    <a:pt x="6" y="136"/>
                    <a:pt x="99" y="341"/>
                  </a:cubicBezTo>
                  <a:lnTo>
                    <a:pt x="438" y="341"/>
                  </a:lnTo>
                  <a:cubicBezTo>
                    <a:pt x="497" y="201"/>
                    <a:pt x="617" y="22"/>
                    <a:pt x="318" y="2"/>
                  </a:cubicBezTo>
                  <a:cubicBezTo>
                    <a:pt x="298" y="1"/>
                    <a:pt x="279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33038;p60"/>
            <p:cNvSpPr/>
            <p:nvPr/>
          </p:nvSpPr>
          <p:spPr>
            <a:xfrm>
              <a:off x="2878275" y="761800"/>
              <a:ext cx="17925" cy="10675"/>
            </a:xfrm>
            <a:custGeom>
              <a:avLst/>
              <a:gdLst/>
              <a:ahLst/>
              <a:cxnLst/>
              <a:rect l="l" t="t" r="r" b="b"/>
              <a:pathLst>
                <a:path w="717" h="427" extrusionOk="0">
                  <a:moveTo>
                    <a:pt x="199" y="60"/>
                  </a:moveTo>
                  <a:cubicBezTo>
                    <a:pt x="139" y="100"/>
                    <a:pt x="99" y="100"/>
                    <a:pt x="40" y="100"/>
                  </a:cubicBezTo>
                  <a:cubicBezTo>
                    <a:pt x="40" y="139"/>
                    <a:pt x="20" y="199"/>
                    <a:pt x="0" y="239"/>
                  </a:cubicBezTo>
                  <a:lnTo>
                    <a:pt x="159" y="418"/>
                  </a:lnTo>
                  <a:cubicBezTo>
                    <a:pt x="196" y="424"/>
                    <a:pt x="231" y="427"/>
                    <a:pt x="263" y="427"/>
                  </a:cubicBezTo>
                  <a:cubicBezTo>
                    <a:pt x="442" y="427"/>
                    <a:pt x="565" y="343"/>
                    <a:pt x="716" y="259"/>
                  </a:cubicBezTo>
                  <a:cubicBezTo>
                    <a:pt x="617" y="0"/>
                    <a:pt x="358" y="119"/>
                    <a:pt x="199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33039;p60"/>
            <p:cNvSpPr/>
            <p:nvPr/>
          </p:nvSpPr>
          <p:spPr>
            <a:xfrm>
              <a:off x="2633075" y="764275"/>
              <a:ext cx="16450" cy="9350"/>
            </a:xfrm>
            <a:custGeom>
              <a:avLst/>
              <a:gdLst/>
              <a:ahLst/>
              <a:cxnLst/>
              <a:rect l="l" t="t" r="r" b="b"/>
              <a:pathLst>
                <a:path w="658" h="374" extrusionOk="0">
                  <a:moveTo>
                    <a:pt x="120" y="1"/>
                  </a:moveTo>
                  <a:cubicBezTo>
                    <a:pt x="1" y="160"/>
                    <a:pt x="180" y="219"/>
                    <a:pt x="279" y="319"/>
                  </a:cubicBezTo>
                  <a:lnTo>
                    <a:pt x="319" y="359"/>
                  </a:lnTo>
                  <a:cubicBezTo>
                    <a:pt x="349" y="369"/>
                    <a:pt x="369" y="373"/>
                    <a:pt x="389" y="373"/>
                  </a:cubicBezTo>
                  <a:cubicBezTo>
                    <a:pt x="409" y="373"/>
                    <a:pt x="429" y="369"/>
                    <a:pt x="458" y="359"/>
                  </a:cubicBezTo>
                  <a:cubicBezTo>
                    <a:pt x="518" y="239"/>
                    <a:pt x="578" y="140"/>
                    <a:pt x="657" y="20"/>
                  </a:cubicBezTo>
                  <a:cubicBezTo>
                    <a:pt x="478" y="20"/>
                    <a:pt x="299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33040;p60"/>
            <p:cNvSpPr/>
            <p:nvPr/>
          </p:nvSpPr>
          <p:spPr>
            <a:xfrm>
              <a:off x="2678850" y="764275"/>
              <a:ext cx="6475" cy="3125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28"/>
                    <a:pt x="92" y="125"/>
                    <a:pt x="157" y="125"/>
                  </a:cubicBezTo>
                  <a:cubicBezTo>
                    <a:pt x="185" y="125"/>
                    <a:pt x="217" y="108"/>
                    <a:pt x="259" y="60"/>
                  </a:cubicBezTo>
                  <a:cubicBezTo>
                    <a:pt x="159" y="40"/>
                    <a:pt x="80" y="2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33041;p60"/>
            <p:cNvSpPr/>
            <p:nvPr/>
          </p:nvSpPr>
          <p:spPr>
            <a:xfrm>
              <a:off x="2700225" y="765275"/>
              <a:ext cx="3000" cy="2000"/>
            </a:xfrm>
            <a:custGeom>
              <a:avLst/>
              <a:gdLst/>
              <a:ahLst/>
              <a:cxnLst/>
              <a:rect l="l" t="t" r="r" b="b"/>
              <a:pathLst>
                <a:path w="120" h="80" extrusionOk="0">
                  <a:moveTo>
                    <a:pt x="80" y="0"/>
                  </a:moveTo>
                  <a:cubicBezTo>
                    <a:pt x="60" y="0"/>
                    <a:pt x="20" y="20"/>
                    <a:pt x="0" y="60"/>
                  </a:cubicBezTo>
                  <a:cubicBezTo>
                    <a:pt x="0" y="60"/>
                    <a:pt x="20" y="80"/>
                    <a:pt x="60" y="80"/>
                  </a:cubicBezTo>
                  <a:cubicBezTo>
                    <a:pt x="80" y="80"/>
                    <a:pt x="100" y="60"/>
                    <a:pt x="120" y="6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33042;p60"/>
            <p:cNvSpPr/>
            <p:nvPr/>
          </p:nvSpPr>
          <p:spPr>
            <a:xfrm>
              <a:off x="2644025" y="773225"/>
              <a:ext cx="7000" cy="2125"/>
            </a:xfrm>
            <a:custGeom>
              <a:avLst/>
              <a:gdLst/>
              <a:ahLst/>
              <a:cxnLst/>
              <a:rect l="l" t="t" r="r" b="b"/>
              <a:pathLst>
                <a:path w="280" h="85" extrusionOk="0">
                  <a:moveTo>
                    <a:pt x="1" y="1"/>
                  </a:moveTo>
                  <a:cubicBezTo>
                    <a:pt x="53" y="61"/>
                    <a:pt x="93" y="84"/>
                    <a:pt x="131" y="84"/>
                  </a:cubicBezTo>
                  <a:cubicBezTo>
                    <a:pt x="179" y="84"/>
                    <a:pt x="223" y="46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33043;p60"/>
            <p:cNvSpPr/>
            <p:nvPr/>
          </p:nvSpPr>
          <p:spPr>
            <a:xfrm>
              <a:off x="2174550" y="2143700"/>
              <a:ext cx="72650" cy="22050"/>
            </a:xfrm>
            <a:custGeom>
              <a:avLst/>
              <a:gdLst/>
              <a:ahLst/>
              <a:cxnLst/>
              <a:rect l="l" t="t" r="r" b="b"/>
              <a:pathLst>
                <a:path w="2906" h="882" extrusionOk="0">
                  <a:moveTo>
                    <a:pt x="508" y="1"/>
                  </a:moveTo>
                  <a:cubicBezTo>
                    <a:pt x="364" y="1"/>
                    <a:pt x="220" y="26"/>
                    <a:pt x="80" y="66"/>
                  </a:cubicBezTo>
                  <a:lnTo>
                    <a:pt x="41" y="145"/>
                  </a:lnTo>
                  <a:cubicBezTo>
                    <a:pt x="1" y="245"/>
                    <a:pt x="41" y="364"/>
                    <a:pt x="21" y="463"/>
                  </a:cubicBezTo>
                  <a:cubicBezTo>
                    <a:pt x="339" y="682"/>
                    <a:pt x="777" y="523"/>
                    <a:pt x="1115" y="762"/>
                  </a:cubicBezTo>
                  <a:cubicBezTo>
                    <a:pt x="1433" y="762"/>
                    <a:pt x="1771" y="782"/>
                    <a:pt x="2109" y="782"/>
                  </a:cubicBezTo>
                  <a:cubicBezTo>
                    <a:pt x="2408" y="742"/>
                    <a:pt x="2806" y="881"/>
                    <a:pt x="2846" y="384"/>
                  </a:cubicBezTo>
                  <a:cubicBezTo>
                    <a:pt x="2905" y="324"/>
                    <a:pt x="2885" y="265"/>
                    <a:pt x="2806" y="265"/>
                  </a:cubicBezTo>
                  <a:cubicBezTo>
                    <a:pt x="2763" y="269"/>
                    <a:pt x="2721" y="272"/>
                    <a:pt x="2679" y="272"/>
                  </a:cubicBezTo>
                  <a:cubicBezTo>
                    <a:pt x="2544" y="272"/>
                    <a:pt x="2415" y="246"/>
                    <a:pt x="2308" y="185"/>
                  </a:cubicBezTo>
                  <a:cubicBezTo>
                    <a:pt x="2129" y="125"/>
                    <a:pt x="1911" y="165"/>
                    <a:pt x="1751" y="125"/>
                  </a:cubicBezTo>
                  <a:cubicBezTo>
                    <a:pt x="1741" y="135"/>
                    <a:pt x="1722" y="140"/>
                    <a:pt x="1702" y="140"/>
                  </a:cubicBezTo>
                  <a:cubicBezTo>
                    <a:pt x="1682" y="140"/>
                    <a:pt x="1662" y="135"/>
                    <a:pt x="1652" y="125"/>
                  </a:cubicBezTo>
                  <a:cubicBezTo>
                    <a:pt x="1612" y="145"/>
                    <a:pt x="1572" y="155"/>
                    <a:pt x="1533" y="155"/>
                  </a:cubicBezTo>
                  <a:cubicBezTo>
                    <a:pt x="1493" y="155"/>
                    <a:pt x="1453" y="145"/>
                    <a:pt x="1413" y="125"/>
                  </a:cubicBezTo>
                  <a:cubicBezTo>
                    <a:pt x="1342" y="134"/>
                    <a:pt x="1267" y="143"/>
                    <a:pt x="1193" y="143"/>
                  </a:cubicBezTo>
                  <a:cubicBezTo>
                    <a:pt x="1102" y="143"/>
                    <a:pt x="1013" y="129"/>
                    <a:pt x="936" y="86"/>
                  </a:cubicBezTo>
                  <a:cubicBezTo>
                    <a:pt x="797" y="26"/>
                    <a:pt x="652" y="1"/>
                    <a:pt x="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33044;p60"/>
            <p:cNvSpPr/>
            <p:nvPr/>
          </p:nvSpPr>
          <p:spPr>
            <a:xfrm>
              <a:off x="2410775" y="2183125"/>
              <a:ext cx="21425" cy="15175"/>
            </a:xfrm>
            <a:custGeom>
              <a:avLst/>
              <a:gdLst/>
              <a:ahLst/>
              <a:cxnLst/>
              <a:rect l="l" t="t" r="r" b="b"/>
              <a:pathLst>
                <a:path w="857" h="607" extrusionOk="0">
                  <a:moveTo>
                    <a:pt x="558" y="0"/>
                  </a:moveTo>
                  <a:cubicBezTo>
                    <a:pt x="319" y="60"/>
                    <a:pt x="1" y="0"/>
                    <a:pt x="1" y="378"/>
                  </a:cubicBezTo>
                  <a:cubicBezTo>
                    <a:pt x="120" y="418"/>
                    <a:pt x="260" y="418"/>
                    <a:pt x="339" y="557"/>
                  </a:cubicBezTo>
                  <a:cubicBezTo>
                    <a:pt x="452" y="570"/>
                    <a:pt x="565" y="606"/>
                    <a:pt x="673" y="606"/>
                  </a:cubicBezTo>
                  <a:cubicBezTo>
                    <a:pt x="736" y="606"/>
                    <a:pt x="798" y="594"/>
                    <a:pt x="856" y="557"/>
                  </a:cubicBezTo>
                  <a:lnTo>
                    <a:pt x="856" y="60"/>
                  </a:lnTo>
                  <a:cubicBezTo>
                    <a:pt x="757" y="40"/>
                    <a:pt x="657" y="40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33045;p60"/>
            <p:cNvSpPr/>
            <p:nvPr/>
          </p:nvSpPr>
          <p:spPr>
            <a:xfrm>
              <a:off x="1173450" y="1501300"/>
              <a:ext cx="26900" cy="84075"/>
            </a:xfrm>
            <a:custGeom>
              <a:avLst/>
              <a:gdLst/>
              <a:ahLst/>
              <a:cxnLst/>
              <a:rect l="l" t="t" r="r" b="b"/>
              <a:pathLst>
                <a:path w="1076" h="3363" extrusionOk="0">
                  <a:moveTo>
                    <a:pt x="299" y="1"/>
                  </a:moveTo>
                  <a:cubicBezTo>
                    <a:pt x="1" y="816"/>
                    <a:pt x="200" y="1612"/>
                    <a:pt x="299" y="2447"/>
                  </a:cubicBezTo>
                  <a:cubicBezTo>
                    <a:pt x="558" y="2706"/>
                    <a:pt x="319" y="2766"/>
                    <a:pt x="120" y="2805"/>
                  </a:cubicBezTo>
                  <a:cubicBezTo>
                    <a:pt x="21" y="3044"/>
                    <a:pt x="180" y="3163"/>
                    <a:pt x="299" y="3303"/>
                  </a:cubicBezTo>
                  <a:cubicBezTo>
                    <a:pt x="399" y="3343"/>
                    <a:pt x="498" y="3343"/>
                    <a:pt x="598" y="3362"/>
                  </a:cubicBezTo>
                  <a:cubicBezTo>
                    <a:pt x="1075" y="3343"/>
                    <a:pt x="916" y="3044"/>
                    <a:pt x="856" y="2766"/>
                  </a:cubicBezTo>
                  <a:cubicBezTo>
                    <a:pt x="856" y="2487"/>
                    <a:pt x="856" y="2189"/>
                    <a:pt x="677" y="1950"/>
                  </a:cubicBezTo>
                  <a:cubicBezTo>
                    <a:pt x="339" y="1691"/>
                    <a:pt x="558" y="1313"/>
                    <a:pt x="478" y="955"/>
                  </a:cubicBezTo>
                  <a:cubicBezTo>
                    <a:pt x="419" y="657"/>
                    <a:pt x="598" y="279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33046;p60"/>
            <p:cNvSpPr/>
            <p:nvPr/>
          </p:nvSpPr>
          <p:spPr>
            <a:xfrm>
              <a:off x="1262475" y="1394375"/>
              <a:ext cx="55725" cy="25400"/>
            </a:xfrm>
            <a:custGeom>
              <a:avLst/>
              <a:gdLst/>
              <a:ahLst/>
              <a:cxnLst/>
              <a:rect l="l" t="t" r="r" b="b"/>
              <a:pathLst>
                <a:path w="2229" h="1016" extrusionOk="0">
                  <a:moveTo>
                    <a:pt x="1632" y="1"/>
                  </a:moveTo>
                  <a:cubicBezTo>
                    <a:pt x="1532" y="120"/>
                    <a:pt x="1413" y="160"/>
                    <a:pt x="1274" y="160"/>
                  </a:cubicBezTo>
                  <a:cubicBezTo>
                    <a:pt x="1135" y="319"/>
                    <a:pt x="916" y="299"/>
                    <a:pt x="737" y="319"/>
                  </a:cubicBezTo>
                  <a:cubicBezTo>
                    <a:pt x="717" y="359"/>
                    <a:pt x="697" y="398"/>
                    <a:pt x="697" y="398"/>
                  </a:cubicBezTo>
                  <a:cubicBezTo>
                    <a:pt x="637" y="379"/>
                    <a:pt x="617" y="359"/>
                    <a:pt x="578" y="319"/>
                  </a:cubicBezTo>
                  <a:lnTo>
                    <a:pt x="399" y="319"/>
                  </a:lnTo>
                  <a:cubicBezTo>
                    <a:pt x="319" y="458"/>
                    <a:pt x="200" y="498"/>
                    <a:pt x="40" y="558"/>
                  </a:cubicBezTo>
                  <a:cubicBezTo>
                    <a:pt x="40" y="697"/>
                    <a:pt x="21" y="876"/>
                    <a:pt x="1" y="1015"/>
                  </a:cubicBezTo>
                  <a:cubicBezTo>
                    <a:pt x="418" y="717"/>
                    <a:pt x="975" y="856"/>
                    <a:pt x="1393" y="597"/>
                  </a:cubicBezTo>
                  <a:cubicBezTo>
                    <a:pt x="1397" y="595"/>
                    <a:pt x="1402" y="594"/>
                    <a:pt x="1408" y="594"/>
                  </a:cubicBezTo>
                  <a:cubicBezTo>
                    <a:pt x="1454" y="594"/>
                    <a:pt x="1541" y="661"/>
                    <a:pt x="1612" y="697"/>
                  </a:cubicBezTo>
                  <a:cubicBezTo>
                    <a:pt x="1831" y="558"/>
                    <a:pt x="2229" y="577"/>
                    <a:pt x="2129" y="160"/>
                  </a:cubicBezTo>
                  <a:cubicBezTo>
                    <a:pt x="1970" y="100"/>
                    <a:pt x="1811" y="60"/>
                    <a:pt x="16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33047;p60"/>
            <p:cNvSpPr/>
            <p:nvPr/>
          </p:nvSpPr>
          <p:spPr>
            <a:xfrm>
              <a:off x="1302275" y="1382425"/>
              <a:ext cx="36825" cy="32375"/>
            </a:xfrm>
            <a:custGeom>
              <a:avLst/>
              <a:gdLst/>
              <a:ahLst/>
              <a:cxnLst/>
              <a:rect l="l" t="t" r="r" b="b"/>
              <a:pathLst>
                <a:path w="1473" h="1295" extrusionOk="0">
                  <a:moveTo>
                    <a:pt x="1021" y="1"/>
                  </a:moveTo>
                  <a:cubicBezTo>
                    <a:pt x="916" y="1"/>
                    <a:pt x="802" y="44"/>
                    <a:pt x="676" y="140"/>
                  </a:cubicBezTo>
                  <a:cubicBezTo>
                    <a:pt x="736" y="300"/>
                    <a:pt x="716" y="479"/>
                    <a:pt x="537" y="598"/>
                  </a:cubicBezTo>
                  <a:cubicBezTo>
                    <a:pt x="478" y="876"/>
                    <a:pt x="139" y="896"/>
                    <a:pt x="20" y="1155"/>
                  </a:cubicBezTo>
                  <a:cubicBezTo>
                    <a:pt x="20" y="1195"/>
                    <a:pt x="20" y="1254"/>
                    <a:pt x="0" y="1294"/>
                  </a:cubicBezTo>
                  <a:cubicBezTo>
                    <a:pt x="617" y="1175"/>
                    <a:pt x="1034" y="757"/>
                    <a:pt x="1472" y="339"/>
                  </a:cubicBezTo>
                  <a:cubicBezTo>
                    <a:pt x="1347" y="127"/>
                    <a:pt x="1198" y="1"/>
                    <a:pt x="10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33048;p60"/>
            <p:cNvSpPr/>
            <p:nvPr/>
          </p:nvSpPr>
          <p:spPr>
            <a:xfrm>
              <a:off x="3096100" y="1562325"/>
              <a:ext cx="63175" cy="174725"/>
            </a:xfrm>
            <a:custGeom>
              <a:avLst/>
              <a:gdLst/>
              <a:ahLst/>
              <a:cxnLst/>
              <a:rect l="l" t="t" r="r" b="b"/>
              <a:pathLst>
                <a:path w="2527" h="6989" extrusionOk="0">
                  <a:moveTo>
                    <a:pt x="2029" y="1"/>
                  </a:moveTo>
                  <a:cubicBezTo>
                    <a:pt x="1876" y="1"/>
                    <a:pt x="1722" y="38"/>
                    <a:pt x="1572" y="66"/>
                  </a:cubicBezTo>
                  <a:cubicBezTo>
                    <a:pt x="1432" y="106"/>
                    <a:pt x="1293" y="106"/>
                    <a:pt x="1154" y="106"/>
                  </a:cubicBezTo>
                  <a:cubicBezTo>
                    <a:pt x="1118" y="108"/>
                    <a:pt x="1083" y="108"/>
                    <a:pt x="1046" y="108"/>
                  </a:cubicBezTo>
                  <a:cubicBezTo>
                    <a:pt x="935" y="108"/>
                    <a:pt x="821" y="102"/>
                    <a:pt x="708" y="102"/>
                  </a:cubicBezTo>
                  <a:cubicBezTo>
                    <a:pt x="445" y="102"/>
                    <a:pt x="190" y="136"/>
                    <a:pt x="0" y="364"/>
                  </a:cubicBezTo>
                  <a:cubicBezTo>
                    <a:pt x="40" y="703"/>
                    <a:pt x="298" y="663"/>
                    <a:pt x="497" y="703"/>
                  </a:cubicBezTo>
                  <a:cubicBezTo>
                    <a:pt x="696" y="742"/>
                    <a:pt x="855" y="802"/>
                    <a:pt x="875" y="1041"/>
                  </a:cubicBezTo>
                  <a:cubicBezTo>
                    <a:pt x="875" y="1200"/>
                    <a:pt x="895" y="1339"/>
                    <a:pt x="975" y="1498"/>
                  </a:cubicBezTo>
                  <a:cubicBezTo>
                    <a:pt x="975" y="2553"/>
                    <a:pt x="895" y="3587"/>
                    <a:pt x="239" y="4482"/>
                  </a:cubicBezTo>
                  <a:cubicBezTo>
                    <a:pt x="159" y="4741"/>
                    <a:pt x="159" y="5019"/>
                    <a:pt x="358" y="5238"/>
                  </a:cubicBezTo>
                  <a:cubicBezTo>
                    <a:pt x="385" y="5242"/>
                    <a:pt x="409" y="5243"/>
                    <a:pt x="430" y="5243"/>
                  </a:cubicBezTo>
                  <a:cubicBezTo>
                    <a:pt x="488" y="5243"/>
                    <a:pt x="527" y="5231"/>
                    <a:pt x="553" y="5212"/>
                  </a:cubicBezTo>
                  <a:lnTo>
                    <a:pt x="553" y="5212"/>
                  </a:lnTo>
                  <a:cubicBezTo>
                    <a:pt x="484" y="5559"/>
                    <a:pt x="448" y="5978"/>
                    <a:pt x="398" y="6412"/>
                  </a:cubicBezTo>
                  <a:cubicBezTo>
                    <a:pt x="378" y="6670"/>
                    <a:pt x="279" y="6969"/>
                    <a:pt x="696" y="6989"/>
                  </a:cubicBezTo>
                  <a:cubicBezTo>
                    <a:pt x="836" y="6710"/>
                    <a:pt x="855" y="6432"/>
                    <a:pt x="875" y="6173"/>
                  </a:cubicBezTo>
                  <a:cubicBezTo>
                    <a:pt x="895" y="5676"/>
                    <a:pt x="975" y="5198"/>
                    <a:pt x="1034" y="4701"/>
                  </a:cubicBezTo>
                  <a:cubicBezTo>
                    <a:pt x="1154" y="3488"/>
                    <a:pt x="1552" y="2294"/>
                    <a:pt x="1870" y="1061"/>
                  </a:cubicBezTo>
                  <a:cubicBezTo>
                    <a:pt x="1950" y="722"/>
                    <a:pt x="2148" y="364"/>
                    <a:pt x="2526" y="205"/>
                  </a:cubicBezTo>
                  <a:cubicBezTo>
                    <a:pt x="2369" y="47"/>
                    <a:pt x="2200" y="1"/>
                    <a:pt x="20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33049;p60"/>
            <p:cNvSpPr/>
            <p:nvPr/>
          </p:nvSpPr>
          <p:spPr>
            <a:xfrm>
              <a:off x="3129400" y="1541575"/>
              <a:ext cx="87550" cy="29875"/>
            </a:xfrm>
            <a:custGeom>
              <a:avLst/>
              <a:gdLst/>
              <a:ahLst/>
              <a:cxnLst/>
              <a:rect l="l" t="t" r="r" b="b"/>
              <a:pathLst>
                <a:path w="3502" h="1195" extrusionOk="0">
                  <a:moveTo>
                    <a:pt x="2925" y="1"/>
                  </a:moveTo>
                  <a:lnTo>
                    <a:pt x="2925" y="1"/>
                  </a:lnTo>
                  <a:cubicBezTo>
                    <a:pt x="2030" y="299"/>
                    <a:pt x="1055" y="140"/>
                    <a:pt x="200" y="498"/>
                  </a:cubicBezTo>
                  <a:cubicBezTo>
                    <a:pt x="120" y="578"/>
                    <a:pt x="41" y="637"/>
                    <a:pt x="21" y="737"/>
                  </a:cubicBezTo>
                  <a:cubicBezTo>
                    <a:pt x="1" y="956"/>
                    <a:pt x="120" y="1075"/>
                    <a:pt x="240" y="1194"/>
                  </a:cubicBezTo>
                  <a:cubicBezTo>
                    <a:pt x="460" y="1092"/>
                    <a:pt x="680" y="1032"/>
                    <a:pt x="909" y="1032"/>
                  </a:cubicBezTo>
                  <a:cubicBezTo>
                    <a:pt x="990" y="1032"/>
                    <a:pt x="1071" y="1040"/>
                    <a:pt x="1155" y="1055"/>
                  </a:cubicBezTo>
                  <a:cubicBezTo>
                    <a:pt x="1266" y="1059"/>
                    <a:pt x="1378" y="1061"/>
                    <a:pt x="1490" y="1061"/>
                  </a:cubicBezTo>
                  <a:cubicBezTo>
                    <a:pt x="1955" y="1061"/>
                    <a:pt x="2420" y="1020"/>
                    <a:pt x="2885" y="876"/>
                  </a:cubicBezTo>
                  <a:cubicBezTo>
                    <a:pt x="3502" y="478"/>
                    <a:pt x="3502" y="379"/>
                    <a:pt x="29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33050;p60"/>
            <p:cNvSpPr/>
            <p:nvPr/>
          </p:nvSpPr>
          <p:spPr>
            <a:xfrm>
              <a:off x="3165225" y="1511750"/>
              <a:ext cx="49250" cy="22225"/>
            </a:xfrm>
            <a:custGeom>
              <a:avLst/>
              <a:gdLst/>
              <a:ahLst/>
              <a:cxnLst/>
              <a:rect l="l" t="t" r="r" b="b"/>
              <a:pathLst>
                <a:path w="1970" h="889" extrusionOk="0">
                  <a:moveTo>
                    <a:pt x="1572" y="0"/>
                  </a:moveTo>
                  <a:cubicBezTo>
                    <a:pt x="1512" y="17"/>
                    <a:pt x="1451" y="22"/>
                    <a:pt x="1389" y="22"/>
                  </a:cubicBezTo>
                  <a:cubicBezTo>
                    <a:pt x="1291" y="22"/>
                    <a:pt x="1190" y="9"/>
                    <a:pt x="1091" y="9"/>
                  </a:cubicBezTo>
                  <a:cubicBezTo>
                    <a:pt x="960" y="9"/>
                    <a:pt x="832" y="32"/>
                    <a:pt x="716" y="140"/>
                  </a:cubicBezTo>
                  <a:lnTo>
                    <a:pt x="676" y="179"/>
                  </a:lnTo>
                  <a:cubicBezTo>
                    <a:pt x="671" y="185"/>
                    <a:pt x="663" y="187"/>
                    <a:pt x="653" y="187"/>
                  </a:cubicBezTo>
                  <a:cubicBezTo>
                    <a:pt x="627" y="187"/>
                    <a:pt x="592" y="169"/>
                    <a:pt x="577" y="140"/>
                  </a:cubicBezTo>
                  <a:cubicBezTo>
                    <a:pt x="497" y="159"/>
                    <a:pt x="418" y="159"/>
                    <a:pt x="358" y="179"/>
                  </a:cubicBezTo>
                  <a:cubicBezTo>
                    <a:pt x="80" y="358"/>
                    <a:pt x="0" y="577"/>
                    <a:pt x="219" y="856"/>
                  </a:cubicBezTo>
                  <a:cubicBezTo>
                    <a:pt x="266" y="879"/>
                    <a:pt x="312" y="889"/>
                    <a:pt x="363" y="889"/>
                  </a:cubicBezTo>
                  <a:cubicBezTo>
                    <a:pt x="399" y="889"/>
                    <a:pt x="436" y="884"/>
                    <a:pt x="478" y="876"/>
                  </a:cubicBezTo>
                  <a:cubicBezTo>
                    <a:pt x="756" y="697"/>
                    <a:pt x="1094" y="756"/>
                    <a:pt x="1393" y="677"/>
                  </a:cubicBezTo>
                  <a:cubicBezTo>
                    <a:pt x="1651" y="597"/>
                    <a:pt x="1969" y="577"/>
                    <a:pt x="1771" y="179"/>
                  </a:cubicBezTo>
                  <a:cubicBezTo>
                    <a:pt x="1691" y="140"/>
                    <a:pt x="1651" y="60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33051;p60"/>
            <p:cNvSpPr/>
            <p:nvPr/>
          </p:nvSpPr>
          <p:spPr>
            <a:xfrm>
              <a:off x="3197050" y="1525900"/>
              <a:ext cx="21900" cy="37600"/>
            </a:xfrm>
            <a:custGeom>
              <a:avLst/>
              <a:gdLst/>
              <a:ahLst/>
              <a:cxnLst/>
              <a:rect l="l" t="t" r="r" b="b"/>
              <a:pathLst>
                <a:path w="876" h="1504" extrusionOk="0">
                  <a:moveTo>
                    <a:pt x="453" y="1"/>
                  </a:moveTo>
                  <a:cubicBezTo>
                    <a:pt x="419" y="1"/>
                    <a:pt x="381" y="5"/>
                    <a:pt x="338" y="11"/>
                  </a:cubicBezTo>
                  <a:cubicBezTo>
                    <a:pt x="279" y="71"/>
                    <a:pt x="239" y="131"/>
                    <a:pt x="239" y="210"/>
                  </a:cubicBezTo>
                  <a:cubicBezTo>
                    <a:pt x="299" y="290"/>
                    <a:pt x="338" y="329"/>
                    <a:pt x="398" y="389"/>
                  </a:cubicBezTo>
                  <a:cubicBezTo>
                    <a:pt x="358" y="379"/>
                    <a:pt x="319" y="374"/>
                    <a:pt x="281" y="374"/>
                  </a:cubicBezTo>
                  <a:cubicBezTo>
                    <a:pt x="244" y="374"/>
                    <a:pt x="209" y="379"/>
                    <a:pt x="179" y="389"/>
                  </a:cubicBezTo>
                  <a:cubicBezTo>
                    <a:pt x="40" y="508"/>
                    <a:pt x="0" y="628"/>
                    <a:pt x="140" y="787"/>
                  </a:cubicBezTo>
                  <a:cubicBezTo>
                    <a:pt x="597" y="1006"/>
                    <a:pt x="597" y="1006"/>
                    <a:pt x="140" y="1503"/>
                  </a:cubicBezTo>
                  <a:cubicBezTo>
                    <a:pt x="836" y="1384"/>
                    <a:pt x="876" y="1364"/>
                    <a:pt x="796" y="727"/>
                  </a:cubicBezTo>
                  <a:cubicBezTo>
                    <a:pt x="756" y="508"/>
                    <a:pt x="716" y="310"/>
                    <a:pt x="677" y="91"/>
                  </a:cubicBezTo>
                  <a:cubicBezTo>
                    <a:pt x="594" y="22"/>
                    <a:pt x="531" y="1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33052;p60"/>
            <p:cNvSpPr/>
            <p:nvPr/>
          </p:nvSpPr>
          <p:spPr>
            <a:xfrm>
              <a:off x="3174175" y="1516225"/>
              <a:ext cx="40800" cy="19625"/>
            </a:xfrm>
            <a:custGeom>
              <a:avLst/>
              <a:gdLst/>
              <a:ahLst/>
              <a:cxnLst/>
              <a:rect l="l" t="t" r="r" b="b"/>
              <a:pathLst>
                <a:path w="1632" h="785" extrusionOk="0">
                  <a:moveTo>
                    <a:pt x="1393" y="0"/>
                  </a:moveTo>
                  <a:cubicBezTo>
                    <a:pt x="1343" y="261"/>
                    <a:pt x="1178" y="297"/>
                    <a:pt x="1002" y="297"/>
                  </a:cubicBezTo>
                  <a:cubicBezTo>
                    <a:pt x="934" y="297"/>
                    <a:pt x="865" y="292"/>
                    <a:pt x="801" y="292"/>
                  </a:cubicBezTo>
                  <a:cubicBezTo>
                    <a:pt x="764" y="292"/>
                    <a:pt x="729" y="293"/>
                    <a:pt x="696" y="299"/>
                  </a:cubicBezTo>
                  <a:cubicBezTo>
                    <a:pt x="627" y="314"/>
                    <a:pt x="552" y="315"/>
                    <a:pt x="479" y="315"/>
                  </a:cubicBezTo>
                  <a:cubicBezTo>
                    <a:pt x="464" y="315"/>
                    <a:pt x="449" y="315"/>
                    <a:pt x="435" y="315"/>
                  </a:cubicBezTo>
                  <a:cubicBezTo>
                    <a:pt x="230" y="315"/>
                    <a:pt x="42" y="325"/>
                    <a:pt x="0" y="617"/>
                  </a:cubicBezTo>
                  <a:cubicBezTo>
                    <a:pt x="156" y="738"/>
                    <a:pt x="307" y="785"/>
                    <a:pt x="454" y="785"/>
                  </a:cubicBezTo>
                  <a:cubicBezTo>
                    <a:pt x="719" y="785"/>
                    <a:pt x="971" y="631"/>
                    <a:pt x="1214" y="478"/>
                  </a:cubicBezTo>
                  <a:lnTo>
                    <a:pt x="1592" y="478"/>
                  </a:lnTo>
                  <a:cubicBezTo>
                    <a:pt x="1592" y="299"/>
                    <a:pt x="1631" y="100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33053;p60"/>
            <p:cNvSpPr/>
            <p:nvPr/>
          </p:nvSpPr>
          <p:spPr>
            <a:xfrm>
              <a:off x="2767350" y="971250"/>
              <a:ext cx="56725" cy="12250"/>
            </a:xfrm>
            <a:custGeom>
              <a:avLst/>
              <a:gdLst/>
              <a:ahLst/>
              <a:cxnLst/>
              <a:rect l="l" t="t" r="r" b="b"/>
              <a:pathLst>
                <a:path w="2269" h="490" extrusionOk="0">
                  <a:moveTo>
                    <a:pt x="2104" y="0"/>
                  </a:moveTo>
                  <a:cubicBezTo>
                    <a:pt x="2029" y="0"/>
                    <a:pt x="1938" y="28"/>
                    <a:pt x="1851" y="37"/>
                  </a:cubicBezTo>
                  <a:cubicBezTo>
                    <a:pt x="1592" y="76"/>
                    <a:pt x="1314" y="76"/>
                    <a:pt x="1075" y="96"/>
                  </a:cubicBezTo>
                  <a:cubicBezTo>
                    <a:pt x="1000" y="145"/>
                    <a:pt x="919" y="161"/>
                    <a:pt x="836" y="161"/>
                  </a:cubicBezTo>
                  <a:cubicBezTo>
                    <a:pt x="676" y="161"/>
                    <a:pt x="506" y="101"/>
                    <a:pt x="348" y="101"/>
                  </a:cubicBezTo>
                  <a:cubicBezTo>
                    <a:pt x="222" y="101"/>
                    <a:pt x="103" y="139"/>
                    <a:pt x="1" y="275"/>
                  </a:cubicBezTo>
                  <a:cubicBezTo>
                    <a:pt x="59" y="427"/>
                    <a:pt x="152" y="483"/>
                    <a:pt x="263" y="483"/>
                  </a:cubicBezTo>
                  <a:cubicBezTo>
                    <a:pt x="341" y="483"/>
                    <a:pt x="428" y="456"/>
                    <a:pt x="518" y="415"/>
                  </a:cubicBezTo>
                  <a:cubicBezTo>
                    <a:pt x="618" y="464"/>
                    <a:pt x="727" y="489"/>
                    <a:pt x="839" y="489"/>
                  </a:cubicBezTo>
                  <a:cubicBezTo>
                    <a:pt x="951" y="489"/>
                    <a:pt x="1065" y="464"/>
                    <a:pt x="1175" y="415"/>
                  </a:cubicBezTo>
                  <a:cubicBezTo>
                    <a:pt x="1254" y="395"/>
                    <a:pt x="1294" y="395"/>
                    <a:pt x="1374" y="395"/>
                  </a:cubicBezTo>
                  <a:cubicBezTo>
                    <a:pt x="1513" y="315"/>
                    <a:pt x="1692" y="335"/>
                    <a:pt x="1891" y="255"/>
                  </a:cubicBezTo>
                  <a:cubicBezTo>
                    <a:pt x="2010" y="236"/>
                    <a:pt x="2149" y="236"/>
                    <a:pt x="2269" y="236"/>
                  </a:cubicBezTo>
                  <a:cubicBezTo>
                    <a:pt x="2269" y="46"/>
                    <a:pt x="2200" y="0"/>
                    <a:pt x="2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33054;p60"/>
            <p:cNvSpPr/>
            <p:nvPr/>
          </p:nvSpPr>
          <p:spPr>
            <a:xfrm>
              <a:off x="2812125" y="966675"/>
              <a:ext cx="32350" cy="22425"/>
            </a:xfrm>
            <a:custGeom>
              <a:avLst/>
              <a:gdLst/>
              <a:ahLst/>
              <a:cxnLst/>
              <a:rect l="l" t="t" r="r" b="b"/>
              <a:pathLst>
                <a:path w="1294" h="897" extrusionOk="0">
                  <a:moveTo>
                    <a:pt x="895" y="21"/>
                  </a:moveTo>
                  <a:cubicBezTo>
                    <a:pt x="597" y="61"/>
                    <a:pt x="279" y="1"/>
                    <a:pt x="0" y="200"/>
                  </a:cubicBezTo>
                  <a:cubicBezTo>
                    <a:pt x="159" y="220"/>
                    <a:pt x="319" y="220"/>
                    <a:pt x="418" y="399"/>
                  </a:cubicBezTo>
                  <a:cubicBezTo>
                    <a:pt x="657" y="498"/>
                    <a:pt x="518" y="797"/>
                    <a:pt x="756" y="896"/>
                  </a:cubicBezTo>
                  <a:cubicBezTo>
                    <a:pt x="776" y="618"/>
                    <a:pt x="876" y="419"/>
                    <a:pt x="1075" y="220"/>
                  </a:cubicBezTo>
                  <a:cubicBezTo>
                    <a:pt x="1293" y="21"/>
                    <a:pt x="975" y="100"/>
                    <a:pt x="895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33055;p60"/>
            <p:cNvSpPr/>
            <p:nvPr/>
          </p:nvSpPr>
          <p:spPr>
            <a:xfrm>
              <a:off x="2761900" y="968550"/>
              <a:ext cx="30850" cy="8600"/>
            </a:xfrm>
            <a:custGeom>
              <a:avLst/>
              <a:gdLst/>
              <a:ahLst/>
              <a:cxnLst/>
              <a:rect l="l" t="t" r="r" b="b"/>
              <a:pathLst>
                <a:path w="1234" h="344" extrusionOk="0">
                  <a:moveTo>
                    <a:pt x="517" y="0"/>
                  </a:moveTo>
                  <a:cubicBezTo>
                    <a:pt x="448" y="0"/>
                    <a:pt x="378" y="5"/>
                    <a:pt x="318" y="25"/>
                  </a:cubicBezTo>
                  <a:cubicBezTo>
                    <a:pt x="159" y="85"/>
                    <a:pt x="0" y="145"/>
                    <a:pt x="159" y="344"/>
                  </a:cubicBezTo>
                  <a:cubicBezTo>
                    <a:pt x="256" y="317"/>
                    <a:pt x="355" y="310"/>
                    <a:pt x="455" y="310"/>
                  </a:cubicBezTo>
                  <a:cubicBezTo>
                    <a:pt x="552" y="310"/>
                    <a:pt x="649" y="316"/>
                    <a:pt x="745" y="316"/>
                  </a:cubicBezTo>
                  <a:cubicBezTo>
                    <a:pt x="917" y="316"/>
                    <a:pt x="1084" y="296"/>
                    <a:pt x="1233" y="184"/>
                  </a:cubicBezTo>
                  <a:cubicBezTo>
                    <a:pt x="1074" y="125"/>
                    <a:pt x="836" y="204"/>
                    <a:pt x="716" y="5"/>
                  </a:cubicBezTo>
                  <a:cubicBezTo>
                    <a:pt x="657" y="5"/>
                    <a:pt x="587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33056;p60"/>
            <p:cNvSpPr/>
            <p:nvPr/>
          </p:nvSpPr>
          <p:spPr>
            <a:xfrm>
              <a:off x="2787750" y="953750"/>
              <a:ext cx="18425" cy="10475"/>
            </a:xfrm>
            <a:custGeom>
              <a:avLst/>
              <a:gdLst/>
              <a:ahLst/>
              <a:cxnLst/>
              <a:rect l="l" t="t" r="r" b="b"/>
              <a:pathLst>
                <a:path w="737" h="419" extrusionOk="0">
                  <a:moveTo>
                    <a:pt x="677" y="21"/>
                  </a:moveTo>
                  <a:cubicBezTo>
                    <a:pt x="458" y="80"/>
                    <a:pt x="180" y="1"/>
                    <a:pt x="1" y="200"/>
                  </a:cubicBezTo>
                  <a:cubicBezTo>
                    <a:pt x="60" y="279"/>
                    <a:pt x="120" y="339"/>
                    <a:pt x="199" y="418"/>
                  </a:cubicBezTo>
                  <a:cubicBezTo>
                    <a:pt x="398" y="398"/>
                    <a:pt x="597" y="398"/>
                    <a:pt x="737" y="219"/>
                  </a:cubicBezTo>
                  <a:cubicBezTo>
                    <a:pt x="697" y="180"/>
                    <a:pt x="697" y="100"/>
                    <a:pt x="677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33057;p60"/>
            <p:cNvSpPr/>
            <p:nvPr/>
          </p:nvSpPr>
          <p:spPr>
            <a:xfrm>
              <a:off x="2809625" y="955650"/>
              <a:ext cx="9475" cy="3725"/>
            </a:xfrm>
            <a:custGeom>
              <a:avLst/>
              <a:gdLst/>
              <a:ahLst/>
              <a:cxnLst/>
              <a:rect l="l" t="t" r="r" b="b"/>
              <a:pathLst>
                <a:path w="379" h="149" extrusionOk="0">
                  <a:moveTo>
                    <a:pt x="259" y="1"/>
                  </a:moveTo>
                  <a:cubicBezTo>
                    <a:pt x="157" y="1"/>
                    <a:pt x="74" y="56"/>
                    <a:pt x="1" y="143"/>
                  </a:cubicBezTo>
                  <a:cubicBezTo>
                    <a:pt x="27" y="147"/>
                    <a:pt x="53" y="148"/>
                    <a:pt x="77" y="148"/>
                  </a:cubicBezTo>
                  <a:cubicBezTo>
                    <a:pt x="199" y="148"/>
                    <a:pt x="296" y="107"/>
                    <a:pt x="379" y="24"/>
                  </a:cubicBezTo>
                  <a:cubicBezTo>
                    <a:pt x="336" y="8"/>
                    <a:pt x="29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33058;p60"/>
            <p:cNvSpPr/>
            <p:nvPr/>
          </p:nvSpPr>
          <p:spPr>
            <a:xfrm>
              <a:off x="1419625" y="1202900"/>
              <a:ext cx="189000" cy="39325"/>
            </a:xfrm>
            <a:custGeom>
              <a:avLst/>
              <a:gdLst/>
              <a:ahLst/>
              <a:cxnLst/>
              <a:rect l="l" t="t" r="r" b="b"/>
              <a:pathLst>
                <a:path w="7560" h="1573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80" y="200"/>
                    <a:pt x="220" y="419"/>
                    <a:pt x="1" y="538"/>
                  </a:cubicBezTo>
                  <a:cubicBezTo>
                    <a:pt x="41" y="936"/>
                    <a:pt x="180" y="1294"/>
                    <a:pt x="617" y="1373"/>
                  </a:cubicBezTo>
                  <a:cubicBezTo>
                    <a:pt x="1095" y="1473"/>
                    <a:pt x="1592" y="1572"/>
                    <a:pt x="2070" y="1572"/>
                  </a:cubicBezTo>
                  <a:lnTo>
                    <a:pt x="7480" y="1572"/>
                  </a:lnTo>
                  <a:cubicBezTo>
                    <a:pt x="7540" y="1513"/>
                    <a:pt x="7560" y="1473"/>
                    <a:pt x="7540" y="1393"/>
                  </a:cubicBezTo>
                  <a:cubicBezTo>
                    <a:pt x="7480" y="1314"/>
                    <a:pt x="7441" y="1274"/>
                    <a:pt x="7381" y="1234"/>
                  </a:cubicBezTo>
                  <a:cubicBezTo>
                    <a:pt x="7281" y="1194"/>
                    <a:pt x="7242" y="1095"/>
                    <a:pt x="7182" y="1015"/>
                  </a:cubicBezTo>
                  <a:lnTo>
                    <a:pt x="7043" y="876"/>
                  </a:lnTo>
                  <a:cubicBezTo>
                    <a:pt x="6978" y="839"/>
                    <a:pt x="6921" y="823"/>
                    <a:pt x="6871" y="823"/>
                  </a:cubicBezTo>
                  <a:cubicBezTo>
                    <a:pt x="6706" y="823"/>
                    <a:pt x="6608" y="988"/>
                    <a:pt x="6486" y="1095"/>
                  </a:cubicBezTo>
                  <a:cubicBezTo>
                    <a:pt x="6268" y="1168"/>
                    <a:pt x="6051" y="1190"/>
                    <a:pt x="5832" y="1190"/>
                  </a:cubicBezTo>
                  <a:cubicBezTo>
                    <a:pt x="5484" y="1190"/>
                    <a:pt x="5133" y="1133"/>
                    <a:pt x="4776" y="1133"/>
                  </a:cubicBezTo>
                  <a:cubicBezTo>
                    <a:pt x="4756" y="1133"/>
                    <a:pt x="4735" y="1133"/>
                    <a:pt x="4715" y="1134"/>
                  </a:cubicBezTo>
                  <a:lnTo>
                    <a:pt x="4715" y="1134"/>
                  </a:lnTo>
                  <a:cubicBezTo>
                    <a:pt x="4802" y="1129"/>
                    <a:pt x="4888" y="1112"/>
                    <a:pt x="4974" y="1095"/>
                  </a:cubicBezTo>
                  <a:cubicBezTo>
                    <a:pt x="5114" y="1072"/>
                    <a:pt x="5267" y="1062"/>
                    <a:pt x="5422" y="1062"/>
                  </a:cubicBezTo>
                  <a:cubicBezTo>
                    <a:pt x="5532" y="1062"/>
                    <a:pt x="5643" y="1067"/>
                    <a:pt x="5750" y="1075"/>
                  </a:cubicBezTo>
                  <a:cubicBezTo>
                    <a:pt x="5869" y="1095"/>
                    <a:pt x="5969" y="1115"/>
                    <a:pt x="6088" y="1115"/>
                  </a:cubicBezTo>
                  <a:cubicBezTo>
                    <a:pt x="6167" y="1115"/>
                    <a:pt x="6247" y="1095"/>
                    <a:pt x="6307" y="1075"/>
                  </a:cubicBezTo>
                  <a:cubicBezTo>
                    <a:pt x="6406" y="996"/>
                    <a:pt x="6486" y="896"/>
                    <a:pt x="6486" y="777"/>
                  </a:cubicBezTo>
                  <a:cubicBezTo>
                    <a:pt x="6466" y="757"/>
                    <a:pt x="6466" y="697"/>
                    <a:pt x="6446" y="677"/>
                  </a:cubicBezTo>
                  <a:cubicBezTo>
                    <a:pt x="5987" y="713"/>
                    <a:pt x="5526" y="723"/>
                    <a:pt x="5064" y="723"/>
                  </a:cubicBezTo>
                  <a:cubicBezTo>
                    <a:pt x="4479" y="723"/>
                    <a:pt x="3894" y="707"/>
                    <a:pt x="3311" y="707"/>
                  </a:cubicBezTo>
                  <a:cubicBezTo>
                    <a:pt x="3076" y="707"/>
                    <a:pt x="2841" y="710"/>
                    <a:pt x="2607" y="717"/>
                  </a:cubicBezTo>
                  <a:cubicBezTo>
                    <a:pt x="2567" y="816"/>
                    <a:pt x="2448" y="916"/>
                    <a:pt x="2428" y="1095"/>
                  </a:cubicBezTo>
                  <a:cubicBezTo>
                    <a:pt x="2368" y="976"/>
                    <a:pt x="2527" y="876"/>
                    <a:pt x="2467" y="737"/>
                  </a:cubicBezTo>
                  <a:cubicBezTo>
                    <a:pt x="2207" y="723"/>
                    <a:pt x="1946" y="700"/>
                    <a:pt x="1685" y="700"/>
                  </a:cubicBezTo>
                  <a:cubicBezTo>
                    <a:pt x="1568" y="700"/>
                    <a:pt x="1451" y="705"/>
                    <a:pt x="1334" y="717"/>
                  </a:cubicBezTo>
                  <a:cubicBezTo>
                    <a:pt x="1255" y="728"/>
                    <a:pt x="1181" y="733"/>
                    <a:pt x="1110" y="733"/>
                  </a:cubicBezTo>
                  <a:cubicBezTo>
                    <a:pt x="646" y="733"/>
                    <a:pt x="355" y="502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33059;p60"/>
            <p:cNvSpPr/>
            <p:nvPr/>
          </p:nvSpPr>
          <p:spPr>
            <a:xfrm>
              <a:off x="1406700" y="12024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" y="0"/>
                  </a:moveTo>
                  <a:cubicBezTo>
                    <a:pt x="1" y="40"/>
                    <a:pt x="1" y="99"/>
                    <a:pt x="1" y="159"/>
                  </a:cubicBezTo>
                  <a:cubicBezTo>
                    <a:pt x="100" y="139"/>
                    <a:pt x="180" y="9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33060;p60"/>
            <p:cNvSpPr/>
            <p:nvPr/>
          </p:nvSpPr>
          <p:spPr>
            <a:xfrm>
              <a:off x="2292925" y="772725"/>
              <a:ext cx="94025" cy="14325"/>
            </a:xfrm>
            <a:custGeom>
              <a:avLst/>
              <a:gdLst/>
              <a:ahLst/>
              <a:cxnLst/>
              <a:rect l="l" t="t" r="r" b="b"/>
              <a:pathLst>
                <a:path w="3761" h="573" extrusionOk="0">
                  <a:moveTo>
                    <a:pt x="3661" y="1"/>
                  </a:moveTo>
                  <a:lnTo>
                    <a:pt x="3661" y="1"/>
                  </a:lnTo>
                  <a:cubicBezTo>
                    <a:pt x="3541" y="21"/>
                    <a:pt x="3442" y="21"/>
                    <a:pt x="3303" y="21"/>
                  </a:cubicBezTo>
                  <a:cubicBezTo>
                    <a:pt x="3263" y="100"/>
                    <a:pt x="3163" y="120"/>
                    <a:pt x="3084" y="160"/>
                  </a:cubicBezTo>
                  <a:cubicBezTo>
                    <a:pt x="3064" y="160"/>
                    <a:pt x="3044" y="180"/>
                    <a:pt x="3004" y="180"/>
                  </a:cubicBezTo>
                  <a:lnTo>
                    <a:pt x="2845" y="180"/>
                  </a:lnTo>
                  <a:cubicBezTo>
                    <a:pt x="2746" y="160"/>
                    <a:pt x="2686" y="100"/>
                    <a:pt x="2626" y="21"/>
                  </a:cubicBezTo>
                  <a:cubicBezTo>
                    <a:pt x="2235" y="12"/>
                    <a:pt x="1843" y="3"/>
                    <a:pt x="1452" y="3"/>
                  </a:cubicBezTo>
                  <a:cubicBezTo>
                    <a:pt x="968" y="3"/>
                    <a:pt x="484" y="16"/>
                    <a:pt x="0" y="60"/>
                  </a:cubicBezTo>
                  <a:lnTo>
                    <a:pt x="0" y="120"/>
                  </a:lnTo>
                  <a:lnTo>
                    <a:pt x="0" y="200"/>
                  </a:lnTo>
                  <a:cubicBezTo>
                    <a:pt x="100" y="319"/>
                    <a:pt x="279" y="359"/>
                    <a:pt x="358" y="518"/>
                  </a:cubicBezTo>
                  <a:cubicBezTo>
                    <a:pt x="772" y="550"/>
                    <a:pt x="1189" y="572"/>
                    <a:pt x="1607" y="572"/>
                  </a:cubicBezTo>
                  <a:cubicBezTo>
                    <a:pt x="2233" y="572"/>
                    <a:pt x="2861" y="522"/>
                    <a:pt x="3482" y="379"/>
                  </a:cubicBezTo>
                  <a:cubicBezTo>
                    <a:pt x="3581" y="259"/>
                    <a:pt x="3760" y="180"/>
                    <a:pt x="3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33061;p60"/>
            <p:cNvSpPr/>
            <p:nvPr/>
          </p:nvSpPr>
          <p:spPr>
            <a:xfrm>
              <a:off x="2042775" y="776950"/>
              <a:ext cx="34825" cy="20725"/>
            </a:xfrm>
            <a:custGeom>
              <a:avLst/>
              <a:gdLst/>
              <a:ahLst/>
              <a:cxnLst/>
              <a:rect l="l" t="t" r="r" b="b"/>
              <a:pathLst>
                <a:path w="1393" h="829" extrusionOk="0">
                  <a:moveTo>
                    <a:pt x="716" y="1"/>
                  </a:moveTo>
                  <a:cubicBezTo>
                    <a:pt x="513" y="1"/>
                    <a:pt x="309" y="51"/>
                    <a:pt x="100" y="150"/>
                  </a:cubicBezTo>
                  <a:cubicBezTo>
                    <a:pt x="0" y="230"/>
                    <a:pt x="0" y="289"/>
                    <a:pt x="100" y="349"/>
                  </a:cubicBezTo>
                  <a:cubicBezTo>
                    <a:pt x="120" y="548"/>
                    <a:pt x="697" y="249"/>
                    <a:pt x="438" y="707"/>
                  </a:cubicBezTo>
                  <a:cubicBezTo>
                    <a:pt x="569" y="795"/>
                    <a:pt x="701" y="828"/>
                    <a:pt x="832" y="828"/>
                  </a:cubicBezTo>
                  <a:cubicBezTo>
                    <a:pt x="999" y="828"/>
                    <a:pt x="1166" y="774"/>
                    <a:pt x="1333" y="707"/>
                  </a:cubicBezTo>
                  <a:cubicBezTo>
                    <a:pt x="1393" y="647"/>
                    <a:pt x="1393" y="588"/>
                    <a:pt x="1333" y="528"/>
                  </a:cubicBezTo>
                  <a:lnTo>
                    <a:pt x="1333" y="150"/>
                  </a:lnTo>
                  <a:cubicBezTo>
                    <a:pt x="1124" y="51"/>
                    <a:pt x="920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33062;p60"/>
            <p:cNvSpPr/>
            <p:nvPr/>
          </p:nvSpPr>
          <p:spPr>
            <a:xfrm>
              <a:off x="2149700" y="780675"/>
              <a:ext cx="47275" cy="5475"/>
            </a:xfrm>
            <a:custGeom>
              <a:avLst/>
              <a:gdLst/>
              <a:ahLst/>
              <a:cxnLst/>
              <a:rect l="l" t="t" r="r" b="b"/>
              <a:pathLst>
                <a:path w="1891" h="219" extrusionOk="0">
                  <a:moveTo>
                    <a:pt x="458" y="1"/>
                  </a:moveTo>
                  <a:cubicBezTo>
                    <a:pt x="319" y="1"/>
                    <a:pt x="139" y="41"/>
                    <a:pt x="0" y="41"/>
                  </a:cubicBezTo>
                  <a:cubicBezTo>
                    <a:pt x="244" y="175"/>
                    <a:pt x="491" y="218"/>
                    <a:pt x="740" y="218"/>
                  </a:cubicBezTo>
                  <a:cubicBezTo>
                    <a:pt x="1121" y="218"/>
                    <a:pt x="1505" y="117"/>
                    <a:pt x="1890" y="81"/>
                  </a:cubicBezTo>
                  <a:lnTo>
                    <a:pt x="4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33063;p60"/>
            <p:cNvSpPr/>
            <p:nvPr/>
          </p:nvSpPr>
          <p:spPr>
            <a:xfrm>
              <a:off x="2093500" y="789925"/>
              <a:ext cx="36825" cy="4350"/>
            </a:xfrm>
            <a:custGeom>
              <a:avLst/>
              <a:gdLst/>
              <a:ahLst/>
              <a:cxnLst/>
              <a:rect l="l" t="t" r="r" b="b"/>
              <a:pathLst>
                <a:path w="1473" h="174" extrusionOk="0">
                  <a:moveTo>
                    <a:pt x="654" y="0"/>
                  </a:moveTo>
                  <a:cubicBezTo>
                    <a:pt x="434" y="0"/>
                    <a:pt x="215" y="34"/>
                    <a:pt x="0" y="168"/>
                  </a:cubicBezTo>
                  <a:cubicBezTo>
                    <a:pt x="71" y="162"/>
                    <a:pt x="142" y="160"/>
                    <a:pt x="213" y="160"/>
                  </a:cubicBezTo>
                  <a:cubicBezTo>
                    <a:pt x="391" y="160"/>
                    <a:pt x="568" y="173"/>
                    <a:pt x="744" y="173"/>
                  </a:cubicBezTo>
                  <a:cubicBezTo>
                    <a:pt x="990" y="173"/>
                    <a:pt x="1234" y="148"/>
                    <a:pt x="1472" y="29"/>
                  </a:cubicBezTo>
                  <a:lnTo>
                    <a:pt x="1472" y="29"/>
                  </a:lnTo>
                  <a:cubicBezTo>
                    <a:pt x="1424" y="33"/>
                    <a:pt x="1375" y="34"/>
                    <a:pt x="1326" y="34"/>
                  </a:cubicBezTo>
                  <a:cubicBezTo>
                    <a:pt x="1101" y="34"/>
                    <a:pt x="877" y="0"/>
                    <a:pt x="6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33064;p60"/>
            <p:cNvSpPr/>
            <p:nvPr/>
          </p:nvSpPr>
          <p:spPr>
            <a:xfrm>
              <a:off x="2288950" y="777050"/>
              <a:ext cx="16150" cy="8150"/>
            </a:xfrm>
            <a:custGeom>
              <a:avLst/>
              <a:gdLst/>
              <a:ahLst/>
              <a:cxnLst/>
              <a:rect l="l" t="t" r="r" b="b"/>
              <a:pathLst>
                <a:path w="646" h="326" extrusionOk="0">
                  <a:moveTo>
                    <a:pt x="400" y="1"/>
                  </a:moveTo>
                  <a:cubicBezTo>
                    <a:pt x="338" y="1"/>
                    <a:pt x="268" y="9"/>
                    <a:pt x="207" y="9"/>
                  </a:cubicBezTo>
                  <a:cubicBezTo>
                    <a:pt x="190" y="9"/>
                    <a:pt x="174" y="8"/>
                    <a:pt x="159" y="7"/>
                  </a:cubicBezTo>
                  <a:cubicBezTo>
                    <a:pt x="0" y="126"/>
                    <a:pt x="139" y="226"/>
                    <a:pt x="159" y="325"/>
                  </a:cubicBezTo>
                  <a:lnTo>
                    <a:pt x="517" y="325"/>
                  </a:lnTo>
                  <a:cubicBezTo>
                    <a:pt x="645" y="43"/>
                    <a:pt x="543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33065;p60"/>
            <p:cNvSpPr/>
            <p:nvPr/>
          </p:nvSpPr>
          <p:spPr>
            <a:xfrm>
              <a:off x="2267050" y="779050"/>
              <a:ext cx="8500" cy="8500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67" y="1"/>
                  </a:moveTo>
                  <a:cubicBezTo>
                    <a:pt x="21" y="1"/>
                    <a:pt x="19" y="157"/>
                    <a:pt x="1" y="265"/>
                  </a:cubicBezTo>
                  <a:cubicBezTo>
                    <a:pt x="61" y="315"/>
                    <a:pt x="115" y="339"/>
                    <a:pt x="170" y="339"/>
                  </a:cubicBezTo>
                  <a:cubicBezTo>
                    <a:pt x="225" y="339"/>
                    <a:pt x="279" y="315"/>
                    <a:pt x="339" y="265"/>
                  </a:cubicBezTo>
                  <a:cubicBezTo>
                    <a:pt x="339" y="165"/>
                    <a:pt x="339" y="26"/>
                    <a:pt x="220" y="6"/>
                  </a:cubicBezTo>
                  <a:cubicBezTo>
                    <a:pt x="200" y="2"/>
                    <a:pt x="183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33066;p60"/>
            <p:cNvSpPr/>
            <p:nvPr/>
          </p:nvSpPr>
          <p:spPr>
            <a:xfrm>
              <a:off x="2205900" y="779100"/>
              <a:ext cx="8975" cy="5350"/>
            </a:xfrm>
            <a:custGeom>
              <a:avLst/>
              <a:gdLst/>
              <a:ahLst/>
              <a:cxnLst/>
              <a:rect l="l" t="t" r="r" b="b"/>
              <a:pathLst>
                <a:path w="359" h="214" extrusionOk="0">
                  <a:moveTo>
                    <a:pt x="232" y="1"/>
                  </a:moveTo>
                  <a:cubicBezTo>
                    <a:pt x="162" y="1"/>
                    <a:pt x="85" y="40"/>
                    <a:pt x="0" y="64"/>
                  </a:cubicBezTo>
                  <a:cubicBezTo>
                    <a:pt x="70" y="163"/>
                    <a:pt x="134" y="213"/>
                    <a:pt x="194" y="213"/>
                  </a:cubicBezTo>
                  <a:cubicBezTo>
                    <a:pt x="254" y="213"/>
                    <a:pt x="308" y="163"/>
                    <a:pt x="358" y="64"/>
                  </a:cubicBezTo>
                  <a:cubicBezTo>
                    <a:pt x="319" y="17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33067;p60"/>
            <p:cNvSpPr/>
            <p:nvPr/>
          </p:nvSpPr>
          <p:spPr>
            <a:xfrm>
              <a:off x="2080575" y="781800"/>
              <a:ext cx="4500" cy="1400"/>
            </a:xfrm>
            <a:custGeom>
              <a:avLst/>
              <a:gdLst/>
              <a:ahLst/>
              <a:cxnLst/>
              <a:rect l="l" t="t" r="r" b="b"/>
              <a:pathLst>
                <a:path w="180" h="56" extrusionOk="0">
                  <a:moveTo>
                    <a:pt x="82" y="1"/>
                  </a:moveTo>
                  <a:cubicBezTo>
                    <a:pt x="50" y="1"/>
                    <a:pt x="20" y="6"/>
                    <a:pt x="0" y="16"/>
                  </a:cubicBezTo>
                  <a:cubicBezTo>
                    <a:pt x="0" y="16"/>
                    <a:pt x="20" y="55"/>
                    <a:pt x="40" y="55"/>
                  </a:cubicBezTo>
                  <a:cubicBezTo>
                    <a:pt x="100" y="55"/>
                    <a:pt x="120" y="36"/>
                    <a:pt x="179" y="16"/>
                  </a:cubicBezTo>
                  <a:cubicBezTo>
                    <a:pt x="149" y="6"/>
                    <a:pt x="11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33068;p60"/>
            <p:cNvSpPr/>
            <p:nvPr/>
          </p:nvSpPr>
          <p:spPr>
            <a:xfrm>
              <a:off x="2076100" y="790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80"/>
                  </a:lnTo>
                  <a:lnTo>
                    <a:pt x="0" y="160"/>
                  </a:lnTo>
                  <a:cubicBezTo>
                    <a:pt x="60" y="160"/>
                    <a:pt x="100" y="160"/>
                    <a:pt x="179" y="1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33069;p60"/>
            <p:cNvSpPr/>
            <p:nvPr/>
          </p:nvSpPr>
          <p:spPr>
            <a:xfrm>
              <a:off x="3152775" y="1515650"/>
              <a:ext cx="21425" cy="19625"/>
            </a:xfrm>
            <a:custGeom>
              <a:avLst/>
              <a:gdLst/>
              <a:ahLst/>
              <a:cxnLst/>
              <a:rect l="l" t="t" r="r" b="b"/>
              <a:pathLst>
                <a:path w="857" h="785" extrusionOk="0">
                  <a:moveTo>
                    <a:pt x="384" y="0"/>
                  </a:moveTo>
                  <a:cubicBezTo>
                    <a:pt x="207" y="0"/>
                    <a:pt x="54" y="65"/>
                    <a:pt x="1" y="381"/>
                  </a:cubicBezTo>
                  <a:cubicBezTo>
                    <a:pt x="21" y="401"/>
                    <a:pt x="21" y="441"/>
                    <a:pt x="60" y="481"/>
                  </a:cubicBezTo>
                  <a:cubicBezTo>
                    <a:pt x="186" y="625"/>
                    <a:pt x="329" y="785"/>
                    <a:pt x="546" y="785"/>
                  </a:cubicBezTo>
                  <a:cubicBezTo>
                    <a:pt x="569" y="785"/>
                    <a:pt x="593" y="783"/>
                    <a:pt x="617" y="779"/>
                  </a:cubicBezTo>
                  <a:cubicBezTo>
                    <a:pt x="677" y="739"/>
                    <a:pt x="697" y="720"/>
                    <a:pt x="717" y="700"/>
                  </a:cubicBezTo>
                  <a:cubicBezTo>
                    <a:pt x="697" y="441"/>
                    <a:pt x="777" y="242"/>
                    <a:pt x="856" y="23"/>
                  </a:cubicBezTo>
                  <a:lnTo>
                    <a:pt x="856" y="23"/>
                  </a:lnTo>
                  <a:cubicBezTo>
                    <a:pt x="826" y="29"/>
                    <a:pt x="794" y="32"/>
                    <a:pt x="761" y="32"/>
                  </a:cubicBezTo>
                  <a:cubicBezTo>
                    <a:pt x="641" y="32"/>
                    <a:pt x="507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33070;p60"/>
            <p:cNvSpPr/>
            <p:nvPr/>
          </p:nvSpPr>
          <p:spPr>
            <a:xfrm>
              <a:off x="3121950" y="1523675"/>
              <a:ext cx="35325" cy="16950"/>
            </a:xfrm>
            <a:custGeom>
              <a:avLst/>
              <a:gdLst/>
              <a:ahLst/>
              <a:cxnLst/>
              <a:rect l="l" t="t" r="r" b="b"/>
              <a:pathLst>
                <a:path w="1413" h="678" extrusionOk="0">
                  <a:moveTo>
                    <a:pt x="518" y="1"/>
                  </a:moveTo>
                  <a:cubicBezTo>
                    <a:pt x="498" y="1"/>
                    <a:pt x="458" y="1"/>
                    <a:pt x="438" y="21"/>
                  </a:cubicBezTo>
                  <a:cubicBezTo>
                    <a:pt x="299" y="60"/>
                    <a:pt x="140" y="100"/>
                    <a:pt x="20" y="180"/>
                  </a:cubicBezTo>
                  <a:cubicBezTo>
                    <a:pt x="0" y="259"/>
                    <a:pt x="0" y="319"/>
                    <a:pt x="40" y="399"/>
                  </a:cubicBezTo>
                  <a:cubicBezTo>
                    <a:pt x="299" y="617"/>
                    <a:pt x="637" y="597"/>
                    <a:pt x="955" y="677"/>
                  </a:cubicBezTo>
                  <a:cubicBezTo>
                    <a:pt x="1095" y="677"/>
                    <a:pt x="1214" y="617"/>
                    <a:pt x="1313" y="518"/>
                  </a:cubicBezTo>
                  <a:cubicBezTo>
                    <a:pt x="1413" y="359"/>
                    <a:pt x="1393" y="180"/>
                    <a:pt x="1234" y="21"/>
                  </a:cubicBezTo>
                  <a:cubicBezTo>
                    <a:pt x="995" y="21"/>
                    <a:pt x="756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33071;p60"/>
            <p:cNvSpPr/>
            <p:nvPr/>
          </p:nvSpPr>
          <p:spPr>
            <a:xfrm>
              <a:off x="3039900" y="1493850"/>
              <a:ext cx="22400" cy="6000"/>
            </a:xfrm>
            <a:custGeom>
              <a:avLst/>
              <a:gdLst/>
              <a:ahLst/>
              <a:cxnLst/>
              <a:rect l="l" t="t" r="r" b="b"/>
              <a:pathLst>
                <a:path w="896" h="240" extrusionOk="0">
                  <a:moveTo>
                    <a:pt x="0" y="0"/>
                  </a:moveTo>
                  <a:lnTo>
                    <a:pt x="0" y="0"/>
                  </a:lnTo>
                  <a:cubicBezTo>
                    <a:pt x="86" y="187"/>
                    <a:pt x="195" y="240"/>
                    <a:pt x="315" y="240"/>
                  </a:cubicBezTo>
                  <a:cubicBezTo>
                    <a:pt x="473" y="240"/>
                    <a:pt x="647" y="148"/>
                    <a:pt x="807" y="148"/>
                  </a:cubicBezTo>
                  <a:cubicBezTo>
                    <a:pt x="837" y="148"/>
                    <a:pt x="867" y="152"/>
                    <a:pt x="895" y="159"/>
                  </a:cubicBezTo>
                  <a:cubicBezTo>
                    <a:pt x="763" y="37"/>
                    <a:pt x="622" y="12"/>
                    <a:pt x="478" y="12"/>
                  </a:cubicBezTo>
                  <a:cubicBezTo>
                    <a:pt x="385" y="12"/>
                    <a:pt x="291" y="23"/>
                    <a:pt x="197" y="23"/>
                  </a:cubicBezTo>
                  <a:cubicBezTo>
                    <a:pt x="131" y="23"/>
                    <a:pt x="65" y="1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33072;p60"/>
            <p:cNvSpPr/>
            <p:nvPr/>
          </p:nvSpPr>
          <p:spPr>
            <a:xfrm>
              <a:off x="3113500" y="1515600"/>
              <a:ext cx="21900" cy="10600"/>
            </a:xfrm>
            <a:custGeom>
              <a:avLst/>
              <a:gdLst/>
              <a:ahLst/>
              <a:cxnLst/>
              <a:rect l="l" t="t" r="r" b="b"/>
              <a:pathLst>
                <a:path w="876" h="424" extrusionOk="0">
                  <a:moveTo>
                    <a:pt x="358" y="1"/>
                  </a:moveTo>
                  <a:cubicBezTo>
                    <a:pt x="243" y="1"/>
                    <a:pt x="122" y="18"/>
                    <a:pt x="0" y="25"/>
                  </a:cubicBezTo>
                  <a:cubicBezTo>
                    <a:pt x="100" y="224"/>
                    <a:pt x="398" y="105"/>
                    <a:pt x="498" y="304"/>
                  </a:cubicBezTo>
                  <a:cubicBezTo>
                    <a:pt x="498" y="383"/>
                    <a:pt x="537" y="423"/>
                    <a:pt x="597" y="423"/>
                  </a:cubicBezTo>
                  <a:cubicBezTo>
                    <a:pt x="697" y="423"/>
                    <a:pt x="796" y="403"/>
                    <a:pt x="876" y="324"/>
                  </a:cubicBezTo>
                  <a:lnTo>
                    <a:pt x="856" y="324"/>
                  </a:lnTo>
                  <a:cubicBezTo>
                    <a:pt x="741" y="56"/>
                    <a:pt x="561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33073;p60"/>
            <p:cNvSpPr/>
            <p:nvPr/>
          </p:nvSpPr>
          <p:spPr>
            <a:xfrm>
              <a:off x="3024975" y="1502700"/>
              <a:ext cx="14950" cy="3725"/>
            </a:xfrm>
            <a:custGeom>
              <a:avLst/>
              <a:gdLst/>
              <a:ahLst/>
              <a:cxnLst/>
              <a:rect l="l" t="t" r="r" b="b"/>
              <a:pathLst>
                <a:path w="598" h="149" extrusionOk="0">
                  <a:moveTo>
                    <a:pt x="274" y="0"/>
                  </a:moveTo>
                  <a:cubicBezTo>
                    <a:pt x="186" y="0"/>
                    <a:pt x="93" y="16"/>
                    <a:pt x="0" y="24"/>
                  </a:cubicBezTo>
                  <a:cubicBezTo>
                    <a:pt x="133" y="107"/>
                    <a:pt x="293" y="148"/>
                    <a:pt x="481" y="148"/>
                  </a:cubicBezTo>
                  <a:cubicBezTo>
                    <a:pt x="519" y="148"/>
                    <a:pt x="557" y="147"/>
                    <a:pt x="597" y="143"/>
                  </a:cubicBezTo>
                  <a:cubicBezTo>
                    <a:pt x="505" y="29"/>
                    <a:pt x="394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33074;p60"/>
            <p:cNvSpPr/>
            <p:nvPr/>
          </p:nvSpPr>
          <p:spPr>
            <a:xfrm>
              <a:off x="2994150" y="1488875"/>
              <a:ext cx="11450" cy="8975"/>
            </a:xfrm>
            <a:custGeom>
              <a:avLst/>
              <a:gdLst/>
              <a:ahLst/>
              <a:cxnLst/>
              <a:rect l="l" t="t" r="r" b="b"/>
              <a:pathLst>
                <a:path w="458" h="359" extrusionOk="0">
                  <a:moveTo>
                    <a:pt x="99" y="0"/>
                  </a:moveTo>
                  <a:cubicBezTo>
                    <a:pt x="0" y="100"/>
                    <a:pt x="0" y="219"/>
                    <a:pt x="99" y="358"/>
                  </a:cubicBezTo>
                  <a:lnTo>
                    <a:pt x="279" y="358"/>
                  </a:lnTo>
                  <a:cubicBezTo>
                    <a:pt x="338" y="259"/>
                    <a:pt x="378" y="120"/>
                    <a:pt x="458" y="20"/>
                  </a:cubicBezTo>
                  <a:cubicBezTo>
                    <a:pt x="338" y="20"/>
                    <a:pt x="239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33075;p60"/>
            <p:cNvSpPr/>
            <p:nvPr/>
          </p:nvSpPr>
          <p:spPr>
            <a:xfrm>
              <a:off x="3001100" y="1498100"/>
              <a:ext cx="12950" cy="3825"/>
            </a:xfrm>
            <a:custGeom>
              <a:avLst/>
              <a:gdLst/>
              <a:ahLst/>
              <a:cxnLst/>
              <a:rect l="l" t="t" r="r" b="b"/>
              <a:pathLst>
                <a:path w="518" h="153" extrusionOk="0">
                  <a:moveTo>
                    <a:pt x="206" y="1"/>
                  </a:moveTo>
                  <a:cubicBezTo>
                    <a:pt x="138" y="1"/>
                    <a:pt x="68" y="9"/>
                    <a:pt x="1" y="9"/>
                  </a:cubicBezTo>
                  <a:cubicBezTo>
                    <a:pt x="111" y="133"/>
                    <a:pt x="240" y="152"/>
                    <a:pt x="362" y="152"/>
                  </a:cubicBezTo>
                  <a:cubicBezTo>
                    <a:pt x="416" y="152"/>
                    <a:pt x="469" y="148"/>
                    <a:pt x="518" y="148"/>
                  </a:cubicBezTo>
                  <a:cubicBezTo>
                    <a:pt x="431" y="24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33076;p60"/>
            <p:cNvSpPr/>
            <p:nvPr/>
          </p:nvSpPr>
          <p:spPr>
            <a:xfrm>
              <a:off x="3105525" y="1515725"/>
              <a:ext cx="4525" cy="2000"/>
            </a:xfrm>
            <a:custGeom>
              <a:avLst/>
              <a:gdLst/>
              <a:ahLst/>
              <a:cxnLst/>
              <a:rect l="l" t="t" r="r" b="b"/>
              <a:pathLst>
                <a:path w="181" h="80" extrusionOk="0">
                  <a:moveTo>
                    <a:pt x="1" y="0"/>
                  </a:moveTo>
                  <a:cubicBezTo>
                    <a:pt x="21" y="20"/>
                    <a:pt x="61" y="80"/>
                    <a:pt x="61" y="80"/>
                  </a:cubicBezTo>
                  <a:cubicBezTo>
                    <a:pt x="81" y="80"/>
                    <a:pt x="120" y="40"/>
                    <a:pt x="180" y="20"/>
                  </a:cubicBezTo>
                  <a:cubicBezTo>
                    <a:pt x="100" y="0"/>
                    <a:pt x="6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33077;p60"/>
            <p:cNvSpPr/>
            <p:nvPr/>
          </p:nvSpPr>
          <p:spPr>
            <a:xfrm>
              <a:off x="1335075" y="2050350"/>
              <a:ext cx="63700" cy="9475"/>
            </a:xfrm>
            <a:custGeom>
              <a:avLst/>
              <a:gdLst/>
              <a:ahLst/>
              <a:cxnLst/>
              <a:rect l="l" t="t" r="r" b="b"/>
              <a:pathLst>
                <a:path w="2548" h="379" extrusionOk="0">
                  <a:moveTo>
                    <a:pt x="1155" y="0"/>
                  </a:moveTo>
                  <a:cubicBezTo>
                    <a:pt x="985" y="132"/>
                    <a:pt x="801" y="157"/>
                    <a:pt x="615" y="157"/>
                  </a:cubicBezTo>
                  <a:cubicBezTo>
                    <a:pt x="505" y="157"/>
                    <a:pt x="393" y="148"/>
                    <a:pt x="284" y="148"/>
                  </a:cubicBezTo>
                  <a:cubicBezTo>
                    <a:pt x="188" y="148"/>
                    <a:pt x="93" y="155"/>
                    <a:pt x="1" y="179"/>
                  </a:cubicBezTo>
                  <a:cubicBezTo>
                    <a:pt x="61" y="219"/>
                    <a:pt x="81" y="279"/>
                    <a:pt x="100" y="318"/>
                  </a:cubicBezTo>
                  <a:cubicBezTo>
                    <a:pt x="598" y="338"/>
                    <a:pt x="1095" y="338"/>
                    <a:pt x="1592" y="378"/>
                  </a:cubicBezTo>
                  <a:cubicBezTo>
                    <a:pt x="1771" y="338"/>
                    <a:pt x="1931" y="318"/>
                    <a:pt x="2110" y="318"/>
                  </a:cubicBezTo>
                  <a:cubicBezTo>
                    <a:pt x="2368" y="318"/>
                    <a:pt x="2507" y="239"/>
                    <a:pt x="25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33078;p60"/>
            <p:cNvSpPr/>
            <p:nvPr/>
          </p:nvSpPr>
          <p:spPr>
            <a:xfrm>
              <a:off x="1189875" y="2029625"/>
              <a:ext cx="25875" cy="6825"/>
            </a:xfrm>
            <a:custGeom>
              <a:avLst/>
              <a:gdLst/>
              <a:ahLst/>
              <a:cxnLst/>
              <a:rect l="l" t="t" r="r" b="b"/>
              <a:pathLst>
                <a:path w="1035" h="273" extrusionOk="0">
                  <a:moveTo>
                    <a:pt x="212" y="1"/>
                  </a:moveTo>
                  <a:cubicBezTo>
                    <a:pt x="111" y="1"/>
                    <a:pt x="30" y="58"/>
                    <a:pt x="0" y="272"/>
                  </a:cubicBezTo>
                  <a:cubicBezTo>
                    <a:pt x="67" y="252"/>
                    <a:pt x="136" y="246"/>
                    <a:pt x="207" y="246"/>
                  </a:cubicBezTo>
                  <a:cubicBezTo>
                    <a:pt x="341" y="246"/>
                    <a:pt x="479" y="270"/>
                    <a:pt x="613" y="270"/>
                  </a:cubicBezTo>
                  <a:cubicBezTo>
                    <a:pt x="763" y="270"/>
                    <a:pt x="908" y="240"/>
                    <a:pt x="1035" y="113"/>
                  </a:cubicBezTo>
                  <a:cubicBezTo>
                    <a:pt x="876" y="113"/>
                    <a:pt x="716" y="73"/>
                    <a:pt x="557" y="73"/>
                  </a:cubicBezTo>
                  <a:cubicBezTo>
                    <a:pt x="446" y="63"/>
                    <a:pt x="318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33079;p60"/>
            <p:cNvSpPr/>
            <p:nvPr/>
          </p:nvSpPr>
          <p:spPr>
            <a:xfrm>
              <a:off x="1267450" y="2035700"/>
              <a:ext cx="9975" cy="6350"/>
            </a:xfrm>
            <a:custGeom>
              <a:avLst/>
              <a:gdLst/>
              <a:ahLst/>
              <a:cxnLst/>
              <a:rect l="l" t="t" r="r" b="b"/>
              <a:pathLst>
                <a:path w="399" h="254" extrusionOk="0">
                  <a:moveTo>
                    <a:pt x="288" y="1"/>
                  </a:moveTo>
                  <a:cubicBezTo>
                    <a:pt x="273" y="1"/>
                    <a:pt x="257" y="3"/>
                    <a:pt x="239" y="9"/>
                  </a:cubicBezTo>
                  <a:cubicBezTo>
                    <a:pt x="180" y="89"/>
                    <a:pt x="1" y="9"/>
                    <a:pt x="20" y="168"/>
                  </a:cubicBezTo>
                  <a:cubicBezTo>
                    <a:pt x="20" y="188"/>
                    <a:pt x="100" y="208"/>
                    <a:pt x="140" y="228"/>
                  </a:cubicBezTo>
                  <a:cubicBezTo>
                    <a:pt x="183" y="245"/>
                    <a:pt x="219" y="253"/>
                    <a:pt x="249" y="253"/>
                  </a:cubicBezTo>
                  <a:cubicBezTo>
                    <a:pt x="355" y="253"/>
                    <a:pt x="383" y="153"/>
                    <a:pt x="398" y="29"/>
                  </a:cubicBezTo>
                  <a:cubicBezTo>
                    <a:pt x="356" y="15"/>
                    <a:pt x="324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33080;p60"/>
            <p:cNvSpPr/>
            <p:nvPr/>
          </p:nvSpPr>
          <p:spPr>
            <a:xfrm>
              <a:off x="2896675" y="2018500"/>
              <a:ext cx="109425" cy="46225"/>
            </a:xfrm>
            <a:custGeom>
              <a:avLst/>
              <a:gdLst/>
              <a:ahLst/>
              <a:cxnLst/>
              <a:rect l="l" t="t" r="r" b="b"/>
              <a:pathLst>
                <a:path w="4377" h="1849" extrusionOk="0">
                  <a:moveTo>
                    <a:pt x="3979" y="1"/>
                  </a:moveTo>
                  <a:cubicBezTo>
                    <a:pt x="2944" y="299"/>
                    <a:pt x="1890" y="677"/>
                    <a:pt x="875" y="1075"/>
                  </a:cubicBezTo>
                  <a:cubicBezTo>
                    <a:pt x="716" y="1214"/>
                    <a:pt x="497" y="1095"/>
                    <a:pt x="358" y="1214"/>
                  </a:cubicBezTo>
                  <a:cubicBezTo>
                    <a:pt x="298" y="1294"/>
                    <a:pt x="199" y="1314"/>
                    <a:pt x="179" y="1413"/>
                  </a:cubicBezTo>
                  <a:cubicBezTo>
                    <a:pt x="119" y="1553"/>
                    <a:pt x="60" y="1652"/>
                    <a:pt x="0" y="1771"/>
                  </a:cubicBezTo>
                  <a:cubicBezTo>
                    <a:pt x="63" y="1824"/>
                    <a:pt x="132" y="1849"/>
                    <a:pt x="200" y="1849"/>
                  </a:cubicBezTo>
                  <a:cubicBezTo>
                    <a:pt x="261" y="1849"/>
                    <a:pt x="322" y="1829"/>
                    <a:pt x="378" y="1791"/>
                  </a:cubicBezTo>
                  <a:cubicBezTo>
                    <a:pt x="497" y="1592"/>
                    <a:pt x="756" y="1752"/>
                    <a:pt x="915" y="1612"/>
                  </a:cubicBezTo>
                  <a:cubicBezTo>
                    <a:pt x="1015" y="1592"/>
                    <a:pt x="1114" y="1592"/>
                    <a:pt x="1214" y="1572"/>
                  </a:cubicBezTo>
                  <a:cubicBezTo>
                    <a:pt x="1325" y="1434"/>
                    <a:pt x="1455" y="1401"/>
                    <a:pt x="1592" y="1401"/>
                  </a:cubicBezTo>
                  <a:cubicBezTo>
                    <a:pt x="1651" y="1401"/>
                    <a:pt x="1711" y="1407"/>
                    <a:pt x="1771" y="1413"/>
                  </a:cubicBezTo>
                  <a:cubicBezTo>
                    <a:pt x="1870" y="1413"/>
                    <a:pt x="1969" y="1393"/>
                    <a:pt x="2069" y="1393"/>
                  </a:cubicBezTo>
                  <a:cubicBezTo>
                    <a:pt x="2208" y="1214"/>
                    <a:pt x="2387" y="1214"/>
                    <a:pt x="2586" y="1214"/>
                  </a:cubicBezTo>
                  <a:cubicBezTo>
                    <a:pt x="3143" y="856"/>
                    <a:pt x="3839" y="797"/>
                    <a:pt x="4376" y="399"/>
                  </a:cubicBezTo>
                  <a:cubicBezTo>
                    <a:pt x="4138" y="379"/>
                    <a:pt x="3998" y="240"/>
                    <a:pt x="39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33081;p60"/>
            <p:cNvSpPr/>
            <p:nvPr/>
          </p:nvSpPr>
          <p:spPr>
            <a:xfrm>
              <a:off x="2679325" y="2085050"/>
              <a:ext cx="110450" cy="42400"/>
            </a:xfrm>
            <a:custGeom>
              <a:avLst/>
              <a:gdLst/>
              <a:ahLst/>
              <a:cxnLst/>
              <a:rect l="l" t="t" r="r" b="b"/>
              <a:pathLst>
                <a:path w="4418" h="1696" extrusionOk="0">
                  <a:moveTo>
                    <a:pt x="4147" y="1"/>
                  </a:moveTo>
                  <a:cubicBezTo>
                    <a:pt x="4042" y="1"/>
                    <a:pt x="3941" y="39"/>
                    <a:pt x="3840" y="84"/>
                  </a:cubicBezTo>
                  <a:cubicBezTo>
                    <a:pt x="3522" y="303"/>
                    <a:pt x="3124" y="303"/>
                    <a:pt x="2766" y="422"/>
                  </a:cubicBezTo>
                  <a:cubicBezTo>
                    <a:pt x="2627" y="621"/>
                    <a:pt x="2408" y="502"/>
                    <a:pt x="2229" y="601"/>
                  </a:cubicBezTo>
                  <a:cubicBezTo>
                    <a:pt x="2172" y="732"/>
                    <a:pt x="2078" y="759"/>
                    <a:pt x="1975" y="759"/>
                  </a:cubicBezTo>
                  <a:cubicBezTo>
                    <a:pt x="1903" y="759"/>
                    <a:pt x="1825" y="745"/>
                    <a:pt x="1753" y="745"/>
                  </a:cubicBezTo>
                  <a:cubicBezTo>
                    <a:pt x="1677" y="745"/>
                    <a:pt x="1607" y="760"/>
                    <a:pt x="1553" y="820"/>
                  </a:cubicBezTo>
                  <a:cubicBezTo>
                    <a:pt x="1334" y="979"/>
                    <a:pt x="1095" y="1079"/>
                    <a:pt x="817" y="1099"/>
                  </a:cubicBezTo>
                  <a:cubicBezTo>
                    <a:pt x="697" y="1099"/>
                    <a:pt x="578" y="1138"/>
                    <a:pt x="478" y="1198"/>
                  </a:cubicBezTo>
                  <a:lnTo>
                    <a:pt x="260" y="1278"/>
                  </a:lnTo>
                  <a:cubicBezTo>
                    <a:pt x="1" y="1477"/>
                    <a:pt x="160" y="1576"/>
                    <a:pt x="339" y="1695"/>
                  </a:cubicBezTo>
                  <a:lnTo>
                    <a:pt x="518" y="1695"/>
                  </a:lnTo>
                  <a:cubicBezTo>
                    <a:pt x="518" y="1676"/>
                    <a:pt x="518" y="1676"/>
                    <a:pt x="558" y="1636"/>
                  </a:cubicBezTo>
                  <a:cubicBezTo>
                    <a:pt x="618" y="1636"/>
                    <a:pt x="638" y="1636"/>
                    <a:pt x="697" y="1695"/>
                  </a:cubicBezTo>
                  <a:lnTo>
                    <a:pt x="856" y="1695"/>
                  </a:lnTo>
                  <a:cubicBezTo>
                    <a:pt x="936" y="1676"/>
                    <a:pt x="976" y="1596"/>
                    <a:pt x="1035" y="1536"/>
                  </a:cubicBezTo>
                  <a:cubicBezTo>
                    <a:pt x="1513" y="1417"/>
                    <a:pt x="1950" y="1298"/>
                    <a:pt x="2428" y="1178"/>
                  </a:cubicBezTo>
                  <a:cubicBezTo>
                    <a:pt x="2607" y="1039"/>
                    <a:pt x="2826" y="1178"/>
                    <a:pt x="2965" y="1019"/>
                  </a:cubicBezTo>
                  <a:cubicBezTo>
                    <a:pt x="3251" y="764"/>
                    <a:pt x="3576" y="663"/>
                    <a:pt x="3929" y="663"/>
                  </a:cubicBezTo>
                  <a:cubicBezTo>
                    <a:pt x="4017" y="663"/>
                    <a:pt x="4107" y="669"/>
                    <a:pt x="4198" y="681"/>
                  </a:cubicBezTo>
                  <a:cubicBezTo>
                    <a:pt x="4238" y="681"/>
                    <a:pt x="4298" y="681"/>
                    <a:pt x="4338" y="641"/>
                  </a:cubicBezTo>
                  <a:cubicBezTo>
                    <a:pt x="4377" y="542"/>
                    <a:pt x="4377" y="442"/>
                    <a:pt x="4417" y="283"/>
                  </a:cubicBezTo>
                  <a:cubicBezTo>
                    <a:pt x="4417" y="204"/>
                    <a:pt x="4397" y="144"/>
                    <a:pt x="4397" y="84"/>
                  </a:cubicBezTo>
                  <a:cubicBezTo>
                    <a:pt x="4311" y="24"/>
                    <a:pt x="4228" y="1"/>
                    <a:pt x="4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33082;p60"/>
            <p:cNvSpPr/>
            <p:nvPr/>
          </p:nvSpPr>
          <p:spPr>
            <a:xfrm>
              <a:off x="2774325" y="2078375"/>
              <a:ext cx="30850" cy="9775"/>
            </a:xfrm>
            <a:custGeom>
              <a:avLst/>
              <a:gdLst/>
              <a:ahLst/>
              <a:cxnLst/>
              <a:rect l="l" t="t" r="r" b="b"/>
              <a:pathLst>
                <a:path w="1234" h="391" extrusionOk="0">
                  <a:moveTo>
                    <a:pt x="1106" y="0"/>
                  </a:moveTo>
                  <a:cubicBezTo>
                    <a:pt x="1060" y="0"/>
                    <a:pt x="1018" y="21"/>
                    <a:pt x="975" y="53"/>
                  </a:cubicBezTo>
                  <a:lnTo>
                    <a:pt x="995" y="53"/>
                  </a:lnTo>
                  <a:cubicBezTo>
                    <a:pt x="617" y="73"/>
                    <a:pt x="279" y="93"/>
                    <a:pt x="0" y="391"/>
                  </a:cubicBezTo>
                  <a:lnTo>
                    <a:pt x="538" y="391"/>
                  </a:lnTo>
                  <a:cubicBezTo>
                    <a:pt x="796" y="272"/>
                    <a:pt x="1114" y="331"/>
                    <a:pt x="1234" y="53"/>
                  </a:cubicBezTo>
                  <a:cubicBezTo>
                    <a:pt x="1188" y="16"/>
                    <a:pt x="1146" y="0"/>
                    <a:pt x="1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33083;p60"/>
            <p:cNvSpPr/>
            <p:nvPr/>
          </p:nvSpPr>
          <p:spPr>
            <a:xfrm>
              <a:off x="2887225" y="2047850"/>
              <a:ext cx="18425" cy="6000"/>
            </a:xfrm>
            <a:custGeom>
              <a:avLst/>
              <a:gdLst/>
              <a:ahLst/>
              <a:cxnLst/>
              <a:rect l="l" t="t" r="r" b="b"/>
              <a:pathLst>
                <a:path w="737" h="240" extrusionOk="0">
                  <a:moveTo>
                    <a:pt x="736" y="40"/>
                  </a:moveTo>
                  <a:cubicBezTo>
                    <a:pt x="458" y="60"/>
                    <a:pt x="199" y="1"/>
                    <a:pt x="0" y="219"/>
                  </a:cubicBezTo>
                  <a:cubicBezTo>
                    <a:pt x="179" y="219"/>
                    <a:pt x="378" y="239"/>
                    <a:pt x="557" y="239"/>
                  </a:cubicBezTo>
                  <a:cubicBezTo>
                    <a:pt x="637" y="180"/>
                    <a:pt x="676" y="120"/>
                    <a:pt x="736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33084;p60"/>
            <p:cNvSpPr/>
            <p:nvPr/>
          </p:nvSpPr>
          <p:spPr>
            <a:xfrm>
              <a:off x="2892200" y="206277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179" y="0"/>
                  </a:moveTo>
                  <a:cubicBezTo>
                    <a:pt x="139" y="40"/>
                    <a:pt x="60" y="100"/>
                    <a:pt x="0" y="179"/>
                  </a:cubicBezTo>
                  <a:cubicBezTo>
                    <a:pt x="139" y="179"/>
                    <a:pt x="239" y="199"/>
                    <a:pt x="358" y="199"/>
                  </a:cubicBezTo>
                  <a:cubicBezTo>
                    <a:pt x="386" y="186"/>
                    <a:pt x="422" y="162"/>
                    <a:pt x="456" y="162"/>
                  </a:cubicBezTo>
                  <a:cubicBezTo>
                    <a:pt x="471" y="162"/>
                    <a:pt x="485" y="167"/>
                    <a:pt x="497" y="179"/>
                  </a:cubicBezTo>
                  <a:cubicBezTo>
                    <a:pt x="517" y="120"/>
                    <a:pt x="557" y="80"/>
                    <a:pt x="557" y="20"/>
                  </a:cubicBezTo>
                  <a:cubicBezTo>
                    <a:pt x="438" y="20"/>
                    <a:pt x="298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33085;p60"/>
            <p:cNvSpPr/>
            <p:nvPr/>
          </p:nvSpPr>
          <p:spPr>
            <a:xfrm>
              <a:off x="2045250" y="782350"/>
              <a:ext cx="17450" cy="12275"/>
            </a:xfrm>
            <a:custGeom>
              <a:avLst/>
              <a:gdLst/>
              <a:ahLst/>
              <a:cxnLst/>
              <a:rect l="l" t="t" r="r" b="b"/>
              <a:pathLst>
                <a:path w="698" h="491" extrusionOk="0">
                  <a:moveTo>
                    <a:pt x="514" y="0"/>
                  </a:moveTo>
                  <a:cubicBezTo>
                    <a:pt x="440" y="0"/>
                    <a:pt x="350" y="80"/>
                    <a:pt x="259" y="93"/>
                  </a:cubicBezTo>
                  <a:cubicBezTo>
                    <a:pt x="200" y="113"/>
                    <a:pt x="100" y="113"/>
                    <a:pt x="21" y="133"/>
                  </a:cubicBezTo>
                  <a:cubicBezTo>
                    <a:pt x="21" y="212"/>
                    <a:pt x="1" y="272"/>
                    <a:pt x="21" y="332"/>
                  </a:cubicBezTo>
                  <a:cubicBezTo>
                    <a:pt x="100" y="491"/>
                    <a:pt x="220" y="491"/>
                    <a:pt x="359" y="491"/>
                  </a:cubicBezTo>
                  <a:cubicBezTo>
                    <a:pt x="637" y="491"/>
                    <a:pt x="697" y="292"/>
                    <a:pt x="617" y="93"/>
                  </a:cubicBezTo>
                  <a:cubicBezTo>
                    <a:pt x="590" y="23"/>
                    <a:pt x="554" y="0"/>
                    <a:pt x="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33086;p60"/>
            <p:cNvSpPr/>
            <p:nvPr/>
          </p:nvSpPr>
          <p:spPr>
            <a:xfrm>
              <a:off x="2036300" y="780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59" y="1"/>
                    <a:pt x="160" y="41"/>
                    <a:pt x="1" y="41"/>
                  </a:cubicBezTo>
                  <a:cubicBezTo>
                    <a:pt x="100" y="160"/>
                    <a:pt x="220" y="180"/>
                    <a:pt x="359" y="20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33087;p60"/>
            <p:cNvSpPr/>
            <p:nvPr/>
          </p:nvSpPr>
          <p:spPr>
            <a:xfrm>
              <a:off x="3179650" y="1514475"/>
              <a:ext cx="3500" cy="3375"/>
            </a:xfrm>
            <a:custGeom>
              <a:avLst/>
              <a:gdLst/>
              <a:ahLst/>
              <a:cxnLst/>
              <a:rect l="l" t="t" r="r" b="b"/>
              <a:pathLst>
                <a:path w="140" h="135" extrusionOk="0">
                  <a:moveTo>
                    <a:pt x="70" y="1"/>
                  </a:moveTo>
                  <a:cubicBezTo>
                    <a:pt x="45" y="1"/>
                    <a:pt x="20" y="11"/>
                    <a:pt x="0" y="31"/>
                  </a:cubicBezTo>
                  <a:cubicBezTo>
                    <a:pt x="20" y="100"/>
                    <a:pt x="45" y="135"/>
                    <a:pt x="70" y="135"/>
                  </a:cubicBezTo>
                  <a:cubicBezTo>
                    <a:pt x="95" y="135"/>
                    <a:pt x="119" y="100"/>
                    <a:pt x="139" y="31"/>
                  </a:cubicBezTo>
                  <a:cubicBezTo>
                    <a:pt x="119" y="1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33088;p60"/>
            <p:cNvSpPr/>
            <p:nvPr/>
          </p:nvSpPr>
          <p:spPr>
            <a:xfrm>
              <a:off x="3097575" y="1680825"/>
              <a:ext cx="18425" cy="123700"/>
            </a:xfrm>
            <a:custGeom>
              <a:avLst/>
              <a:gdLst/>
              <a:ahLst/>
              <a:cxnLst/>
              <a:rect l="l" t="t" r="r" b="b"/>
              <a:pathLst>
                <a:path w="737" h="4948" extrusionOk="0">
                  <a:moveTo>
                    <a:pt x="597" y="1"/>
                  </a:moveTo>
                  <a:lnTo>
                    <a:pt x="597" y="1"/>
                  </a:lnTo>
                  <a:cubicBezTo>
                    <a:pt x="438" y="160"/>
                    <a:pt x="498" y="399"/>
                    <a:pt x="299" y="498"/>
                  </a:cubicBezTo>
                  <a:cubicBezTo>
                    <a:pt x="180" y="538"/>
                    <a:pt x="100" y="598"/>
                    <a:pt x="100" y="757"/>
                  </a:cubicBezTo>
                  <a:lnTo>
                    <a:pt x="100" y="976"/>
                  </a:lnTo>
                  <a:cubicBezTo>
                    <a:pt x="100" y="1095"/>
                    <a:pt x="120" y="1194"/>
                    <a:pt x="120" y="1334"/>
                  </a:cubicBezTo>
                  <a:cubicBezTo>
                    <a:pt x="200" y="1891"/>
                    <a:pt x="1" y="2448"/>
                    <a:pt x="1" y="2985"/>
                  </a:cubicBezTo>
                  <a:cubicBezTo>
                    <a:pt x="21" y="3204"/>
                    <a:pt x="60" y="3442"/>
                    <a:pt x="100" y="3661"/>
                  </a:cubicBezTo>
                  <a:cubicBezTo>
                    <a:pt x="120" y="3840"/>
                    <a:pt x="140" y="4039"/>
                    <a:pt x="140" y="4198"/>
                  </a:cubicBezTo>
                  <a:cubicBezTo>
                    <a:pt x="140" y="4357"/>
                    <a:pt x="180" y="4516"/>
                    <a:pt x="220" y="4656"/>
                  </a:cubicBezTo>
                  <a:cubicBezTo>
                    <a:pt x="259" y="4755"/>
                    <a:pt x="339" y="4855"/>
                    <a:pt x="438" y="4914"/>
                  </a:cubicBezTo>
                  <a:cubicBezTo>
                    <a:pt x="485" y="4938"/>
                    <a:pt x="532" y="4947"/>
                    <a:pt x="574" y="4947"/>
                  </a:cubicBezTo>
                  <a:cubicBezTo>
                    <a:pt x="604" y="4947"/>
                    <a:pt x="632" y="4942"/>
                    <a:pt x="657" y="4934"/>
                  </a:cubicBezTo>
                  <a:cubicBezTo>
                    <a:pt x="717" y="4875"/>
                    <a:pt x="737" y="4795"/>
                    <a:pt x="737" y="4735"/>
                  </a:cubicBezTo>
                  <a:cubicBezTo>
                    <a:pt x="697" y="4556"/>
                    <a:pt x="737" y="4357"/>
                    <a:pt x="697" y="4178"/>
                  </a:cubicBezTo>
                  <a:cubicBezTo>
                    <a:pt x="498" y="3581"/>
                    <a:pt x="538" y="3025"/>
                    <a:pt x="657" y="2448"/>
                  </a:cubicBezTo>
                  <a:lnTo>
                    <a:pt x="657" y="2269"/>
                  </a:lnTo>
                  <a:cubicBezTo>
                    <a:pt x="438" y="2129"/>
                    <a:pt x="518" y="1930"/>
                    <a:pt x="558" y="1731"/>
                  </a:cubicBezTo>
                  <a:cubicBezTo>
                    <a:pt x="737" y="1155"/>
                    <a:pt x="637" y="578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33089;p60"/>
            <p:cNvSpPr/>
            <p:nvPr/>
          </p:nvSpPr>
          <p:spPr>
            <a:xfrm>
              <a:off x="3105525" y="1807775"/>
              <a:ext cx="29375" cy="73500"/>
            </a:xfrm>
            <a:custGeom>
              <a:avLst/>
              <a:gdLst/>
              <a:ahLst/>
              <a:cxnLst/>
              <a:rect l="l" t="t" r="r" b="b"/>
              <a:pathLst>
                <a:path w="1175" h="2940" extrusionOk="0">
                  <a:moveTo>
                    <a:pt x="322" y="0"/>
                  </a:moveTo>
                  <a:cubicBezTo>
                    <a:pt x="279" y="0"/>
                    <a:pt x="240" y="5"/>
                    <a:pt x="200" y="15"/>
                  </a:cubicBezTo>
                  <a:cubicBezTo>
                    <a:pt x="120" y="75"/>
                    <a:pt x="81" y="115"/>
                    <a:pt x="61" y="194"/>
                  </a:cubicBezTo>
                  <a:cubicBezTo>
                    <a:pt x="1" y="453"/>
                    <a:pt x="100" y="692"/>
                    <a:pt x="61" y="950"/>
                  </a:cubicBezTo>
                  <a:cubicBezTo>
                    <a:pt x="61" y="1070"/>
                    <a:pt x="120" y="1189"/>
                    <a:pt x="200" y="1308"/>
                  </a:cubicBezTo>
                  <a:cubicBezTo>
                    <a:pt x="260" y="1388"/>
                    <a:pt x="319" y="1468"/>
                    <a:pt x="379" y="1547"/>
                  </a:cubicBezTo>
                  <a:cubicBezTo>
                    <a:pt x="439" y="1666"/>
                    <a:pt x="439" y="1786"/>
                    <a:pt x="478" y="1905"/>
                  </a:cubicBezTo>
                  <a:cubicBezTo>
                    <a:pt x="498" y="2064"/>
                    <a:pt x="498" y="2204"/>
                    <a:pt x="558" y="2343"/>
                  </a:cubicBezTo>
                  <a:cubicBezTo>
                    <a:pt x="598" y="2462"/>
                    <a:pt x="618" y="2562"/>
                    <a:pt x="677" y="2661"/>
                  </a:cubicBezTo>
                  <a:cubicBezTo>
                    <a:pt x="717" y="2780"/>
                    <a:pt x="777" y="2880"/>
                    <a:pt x="896" y="2940"/>
                  </a:cubicBezTo>
                  <a:cubicBezTo>
                    <a:pt x="976" y="2940"/>
                    <a:pt x="1055" y="2900"/>
                    <a:pt x="1095" y="2840"/>
                  </a:cubicBezTo>
                  <a:cubicBezTo>
                    <a:pt x="1175" y="2681"/>
                    <a:pt x="1095" y="2502"/>
                    <a:pt x="1095" y="2363"/>
                  </a:cubicBezTo>
                  <a:cubicBezTo>
                    <a:pt x="1095" y="2243"/>
                    <a:pt x="1095" y="2144"/>
                    <a:pt x="1055" y="2005"/>
                  </a:cubicBezTo>
                  <a:cubicBezTo>
                    <a:pt x="817" y="1806"/>
                    <a:pt x="1016" y="1487"/>
                    <a:pt x="876" y="1269"/>
                  </a:cubicBezTo>
                  <a:lnTo>
                    <a:pt x="896" y="1209"/>
                  </a:lnTo>
                  <a:lnTo>
                    <a:pt x="876" y="1169"/>
                  </a:lnTo>
                  <a:cubicBezTo>
                    <a:pt x="677" y="831"/>
                    <a:pt x="797" y="354"/>
                    <a:pt x="459" y="15"/>
                  </a:cubicBezTo>
                  <a:cubicBezTo>
                    <a:pt x="409" y="5"/>
                    <a:pt x="364" y="0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33090;p60"/>
            <p:cNvSpPr/>
            <p:nvPr/>
          </p:nvSpPr>
          <p:spPr>
            <a:xfrm>
              <a:off x="3111000" y="1800250"/>
              <a:ext cx="16950" cy="36775"/>
            </a:xfrm>
            <a:custGeom>
              <a:avLst/>
              <a:gdLst/>
              <a:ahLst/>
              <a:cxnLst/>
              <a:rect l="l" t="t" r="r" b="b"/>
              <a:pathLst>
                <a:path w="678" h="1471" extrusionOk="0">
                  <a:moveTo>
                    <a:pt x="206" y="0"/>
                  </a:moveTo>
                  <a:cubicBezTo>
                    <a:pt x="169" y="0"/>
                    <a:pt x="132" y="25"/>
                    <a:pt x="100" y="78"/>
                  </a:cubicBezTo>
                  <a:cubicBezTo>
                    <a:pt x="1" y="197"/>
                    <a:pt x="1" y="296"/>
                    <a:pt x="100" y="436"/>
                  </a:cubicBezTo>
                  <a:cubicBezTo>
                    <a:pt x="458" y="694"/>
                    <a:pt x="299" y="1192"/>
                    <a:pt x="657" y="1470"/>
                  </a:cubicBezTo>
                  <a:cubicBezTo>
                    <a:pt x="677" y="973"/>
                    <a:pt x="558" y="495"/>
                    <a:pt x="299" y="58"/>
                  </a:cubicBezTo>
                  <a:cubicBezTo>
                    <a:pt x="271" y="20"/>
                    <a:pt x="238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33091;p60"/>
            <p:cNvSpPr/>
            <p:nvPr/>
          </p:nvSpPr>
          <p:spPr>
            <a:xfrm>
              <a:off x="3106025" y="1740500"/>
              <a:ext cx="8500" cy="43800"/>
            </a:xfrm>
            <a:custGeom>
              <a:avLst/>
              <a:gdLst/>
              <a:ahLst/>
              <a:cxnLst/>
              <a:rect l="l" t="t" r="r" b="b"/>
              <a:pathLst>
                <a:path w="340" h="1752" extrusionOk="0">
                  <a:moveTo>
                    <a:pt x="299" y="1"/>
                  </a:moveTo>
                  <a:cubicBezTo>
                    <a:pt x="41" y="598"/>
                    <a:pt x="1" y="1175"/>
                    <a:pt x="339" y="1751"/>
                  </a:cubicBezTo>
                  <a:cubicBezTo>
                    <a:pt x="339" y="1175"/>
                    <a:pt x="339" y="598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33092;p60"/>
            <p:cNvSpPr/>
            <p:nvPr/>
          </p:nvSpPr>
          <p:spPr>
            <a:xfrm>
              <a:off x="3128425" y="1865425"/>
              <a:ext cx="14425" cy="25300"/>
            </a:xfrm>
            <a:custGeom>
              <a:avLst/>
              <a:gdLst/>
              <a:ahLst/>
              <a:cxnLst/>
              <a:rect l="l" t="t" r="r" b="b"/>
              <a:pathLst>
                <a:path w="577" h="1012" extrusionOk="0">
                  <a:moveTo>
                    <a:pt x="177" y="0"/>
                  </a:moveTo>
                  <a:cubicBezTo>
                    <a:pt x="156" y="0"/>
                    <a:pt x="128" y="29"/>
                    <a:pt x="100" y="57"/>
                  </a:cubicBezTo>
                  <a:lnTo>
                    <a:pt x="100" y="574"/>
                  </a:lnTo>
                  <a:cubicBezTo>
                    <a:pt x="60" y="653"/>
                    <a:pt x="0" y="733"/>
                    <a:pt x="0" y="833"/>
                  </a:cubicBezTo>
                  <a:cubicBezTo>
                    <a:pt x="40" y="912"/>
                    <a:pt x="80" y="972"/>
                    <a:pt x="179" y="1012"/>
                  </a:cubicBezTo>
                  <a:cubicBezTo>
                    <a:pt x="378" y="1012"/>
                    <a:pt x="577" y="972"/>
                    <a:pt x="477" y="713"/>
                  </a:cubicBezTo>
                  <a:cubicBezTo>
                    <a:pt x="477" y="653"/>
                    <a:pt x="477" y="614"/>
                    <a:pt x="438" y="574"/>
                  </a:cubicBezTo>
                  <a:cubicBezTo>
                    <a:pt x="298" y="474"/>
                    <a:pt x="358" y="315"/>
                    <a:pt x="279" y="176"/>
                  </a:cubicBezTo>
                  <a:cubicBezTo>
                    <a:pt x="298" y="136"/>
                    <a:pt x="298" y="77"/>
                    <a:pt x="259" y="57"/>
                  </a:cubicBezTo>
                  <a:lnTo>
                    <a:pt x="199" y="17"/>
                  </a:lnTo>
                  <a:cubicBezTo>
                    <a:pt x="193" y="5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33093;p60"/>
            <p:cNvSpPr/>
            <p:nvPr/>
          </p:nvSpPr>
          <p:spPr>
            <a:xfrm>
              <a:off x="3109525" y="1784275"/>
              <a:ext cx="9950" cy="17925"/>
            </a:xfrm>
            <a:custGeom>
              <a:avLst/>
              <a:gdLst/>
              <a:ahLst/>
              <a:cxnLst/>
              <a:rect l="l" t="t" r="r" b="b"/>
              <a:pathLst>
                <a:path w="398" h="717" extrusionOk="0">
                  <a:moveTo>
                    <a:pt x="219" y="0"/>
                  </a:moveTo>
                  <a:cubicBezTo>
                    <a:pt x="0" y="239"/>
                    <a:pt x="199" y="478"/>
                    <a:pt x="199" y="717"/>
                  </a:cubicBezTo>
                  <a:cubicBezTo>
                    <a:pt x="259" y="697"/>
                    <a:pt x="318" y="697"/>
                    <a:pt x="398" y="697"/>
                  </a:cubicBezTo>
                  <a:cubicBezTo>
                    <a:pt x="358" y="438"/>
                    <a:pt x="358" y="199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33094;p60"/>
            <p:cNvSpPr/>
            <p:nvPr/>
          </p:nvSpPr>
          <p:spPr>
            <a:xfrm>
              <a:off x="3123450" y="1839475"/>
              <a:ext cx="9475" cy="18925"/>
            </a:xfrm>
            <a:custGeom>
              <a:avLst/>
              <a:gdLst/>
              <a:ahLst/>
              <a:cxnLst/>
              <a:rect l="l" t="t" r="r" b="b"/>
              <a:pathLst>
                <a:path w="379" h="757" extrusionOk="0">
                  <a:moveTo>
                    <a:pt x="159" y="1"/>
                  </a:moveTo>
                  <a:cubicBezTo>
                    <a:pt x="159" y="259"/>
                    <a:pt x="0" y="558"/>
                    <a:pt x="338" y="757"/>
                  </a:cubicBezTo>
                  <a:cubicBezTo>
                    <a:pt x="378" y="478"/>
                    <a:pt x="358" y="219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33095;p60"/>
            <p:cNvSpPr/>
            <p:nvPr/>
          </p:nvSpPr>
          <p:spPr>
            <a:xfrm>
              <a:off x="3130900" y="185737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40" y="1"/>
                  </a:moveTo>
                  <a:cubicBezTo>
                    <a:pt x="40" y="140"/>
                    <a:pt x="1" y="259"/>
                    <a:pt x="1" y="379"/>
                  </a:cubicBezTo>
                  <a:lnTo>
                    <a:pt x="180" y="379"/>
                  </a:lnTo>
                  <a:cubicBezTo>
                    <a:pt x="180" y="259"/>
                    <a:pt x="199" y="10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33096;p60"/>
            <p:cNvSpPr/>
            <p:nvPr/>
          </p:nvSpPr>
          <p:spPr>
            <a:xfrm>
              <a:off x="3135375" y="1869825"/>
              <a:ext cx="4500" cy="9950"/>
            </a:xfrm>
            <a:custGeom>
              <a:avLst/>
              <a:gdLst/>
              <a:ahLst/>
              <a:cxnLst/>
              <a:rect l="l" t="t" r="r" b="b"/>
              <a:pathLst>
                <a:path w="180" h="398" extrusionOk="0">
                  <a:moveTo>
                    <a:pt x="20" y="0"/>
                  </a:moveTo>
                  <a:lnTo>
                    <a:pt x="20" y="0"/>
                  </a:lnTo>
                  <a:cubicBezTo>
                    <a:pt x="1" y="159"/>
                    <a:pt x="20" y="298"/>
                    <a:pt x="180" y="398"/>
                  </a:cubicBezTo>
                  <a:lnTo>
                    <a:pt x="180" y="8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33097;p60"/>
            <p:cNvSpPr/>
            <p:nvPr/>
          </p:nvSpPr>
          <p:spPr>
            <a:xfrm>
              <a:off x="3181625" y="1910500"/>
              <a:ext cx="45750" cy="56325"/>
            </a:xfrm>
            <a:custGeom>
              <a:avLst/>
              <a:gdLst/>
              <a:ahLst/>
              <a:cxnLst/>
              <a:rect l="l" t="t" r="r" b="b"/>
              <a:pathLst>
                <a:path w="1830" h="2253" extrusionOk="0">
                  <a:moveTo>
                    <a:pt x="979" y="1827"/>
                  </a:moveTo>
                  <a:cubicBezTo>
                    <a:pt x="989" y="1827"/>
                    <a:pt x="1001" y="1830"/>
                    <a:pt x="1015" y="1834"/>
                  </a:cubicBezTo>
                  <a:cubicBezTo>
                    <a:pt x="974" y="1848"/>
                    <a:pt x="952" y="1871"/>
                    <a:pt x="936" y="1897"/>
                  </a:cubicBezTo>
                  <a:lnTo>
                    <a:pt x="936" y="1897"/>
                  </a:lnTo>
                  <a:cubicBezTo>
                    <a:pt x="938" y="1848"/>
                    <a:pt x="950" y="1827"/>
                    <a:pt x="979" y="1827"/>
                  </a:cubicBezTo>
                  <a:close/>
                  <a:moveTo>
                    <a:pt x="1375" y="0"/>
                  </a:moveTo>
                  <a:cubicBezTo>
                    <a:pt x="1349" y="0"/>
                    <a:pt x="1322" y="2"/>
                    <a:pt x="1294" y="4"/>
                  </a:cubicBezTo>
                  <a:cubicBezTo>
                    <a:pt x="1194" y="64"/>
                    <a:pt x="1134" y="163"/>
                    <a:pt x="1115" y="263"/>
                  </a:cubicBezTo>
                  <a:cubicBezTo>
                    <a:pt x="1095" y="362"/>
                    <a:pt x="1095" y="462"/>
                    <a:pt x="1055" y="561"/>
                  </a:cubicBezTo>
                  <a:cubicBezTo>
                    <a:pt x="1015" y="740"/>
                    <a:pt x="896" y="840"/>
                    <a:pt x="737" y="919"/>
                  </a:cubicBezTo>
                  <a:cubicBezTo>
                    <a:pt x="538" y="1039"/>
                    <a:pt x="339" y="1158"/>
                    <a:pt x="239" y="1397"/>
                  </a:cubicBezTo>
                  <a:cubicBezTo>
                    <a:pt x="140" y="1715"/>
                    <a:pt x="1" y="2033"/>
                    <a:pt x="418" y="2252"/>
                  </a:cubicBezTo>
                  <a:lnTo>
                    <a:pt x="597" y="2252"/>
                  </a:lnTo>
                  <a:cubicBezTo>
                    <a:pt x="715" y="2168"/>
                    <a:pt x="804" y="2084"/>
                    <a:pt x="888" y="1977"/>
                  </a:cubicBezTo>
                  <a:lnTo>
                    <a:pt x="888" y="1977"/>
                  </a:lnTo>
                  <a:cubicBezTo>
                    <a:pt x="875" y="2022"/>
                    <a:pt x="905" y="2068"/>
                    <a:pt x="936" y="2113"/>
                  </a:cubicBezTo>
                  <a:cubicBezTo>
                    <a:pt x="1155" y="2145"/>
                    <a:pt x="1318" y="2167"/>
                    <a:pt x="1438" y="2167"/>
                  </a:cubicBezTo>
                  <a:cubicBezTo>
                    <a:pt x="1765" y="2167"/>
                    <a:pt x="1775" y="2004"/>
                    <a:pt x="1731" y="1437"/>
                  </a:cubicBezTo>
                  <a:cubicBezTo>
                    <a:pt x="1731" y="1138"/>
                    <a:pt x="1791" y="860"/>
                    <a:pt x="1811" y="601"/>
                  </a:cubicBezTo>
                  <a:cubicBezTo>
                    <a:pt x="1829" y="249"/>
                    <a:pt x="1727" y="0"/>
                    <a:pt x="1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33098;p60"/>
            <p:cNvSpPr/>
            <p:nvPr/>
          </p:nvSpPr>
          <p:spPr>
            <a:xfrm>
              <a:off x="3120950" y="1945400"/>
              <a:ext cx="71150" cy="40200"/>
            </a:xfrm>
            <a:custGeom>
              <a:avLst/>
              <a:gdLst/>
              <a:ahLst/>
              <a:cxnLst/>
              <a:rect l="l" t="t" r="r" b="b"/>
              <a:pathLst>
                <a:path w="2846" h="1608" extrusionOk="0">
                  <a:moveTo>
                    <a:pt x="2845" y="1"/>
                  </a:moveTo>
                  <a:cubicBezTo>
                    <a:pt x="2189" y="1"/>
                    <a:pt x="1652" y="319"/>
                    <a:pt x="1135" y="578"/>
                  </a:cubicBezTo>
                  <a:cubicBezTo>
                    <a:pt x="1035" y="677"/>
                    <a:pt x="896" y="777"/>
                    <a:pt x="776" y="836"/>
                  </a:cubicBezTo>
                  <a:cubicBezTo>
                    <a:pt x="697" y="856"/>
                    <a:pt x="657" y="876"/>
                    <a:pt x="578" y="916"/>
                  </a:cubicBezTo>
                  <a:cubicBezTo>
                    <a:pt x="458" y="956"/>
                    <a:pt x="299" y="1015"/>
                    <a:pt x="180" y="1055"/>
                  </a:cubicBezTo>
                  <a:cubicBezTo>
                    <a:pt x="140" y="1095"/>
                    <a:pt x="60" y="1135"/>
                    <a:pt x="40" y="1214"/>
                  </a:cubicBezTo>
                  <a:cubicBezTo>
                    <a:pt x="1" y="1294"/>
                    <a:pt x="40" y="1353"/>
                    <a:pt x="80" y="1413"/>
                  </a:cubicBezTo>
                  <a:cubicBezTo>
                    <a:pt x="140" y="1453"/>
                    <a:pt x="200" y="1473"/>
                    <a:pt x="279" y="1513"/>
                  </a:cubicBezTo>
                  <a:cubicBezTo>
                    <a:pt x="430" y="1513"/>
                    <a:pt x="590" y="1607"/>
                    <a:pt x="747" y="1607"/>
                  </a:cubicBezTo>
                  <a:cubicBezTo>
                    <a:pt x="818" y="1607"/>
                    <a:pt x="888" y="1588"/>
                    <a:pt x="956" y="1532"/>
                  </a:cubicBezTo>
                  <a:cubicBezTo>
                    <a:pt x="995" y="1453"/>
                    <a:pt x="1075" y="1413"/>
                    <a:pt x="1174" y="1393"/>
                  </a:cubicBezTo>
                  <a:cubicBezTo>
                    <a:pt x="1493" y="1294"/>
                    <a:pt x="1791" y="1155"/>
                    <a:pt x="2149" y="1155"/>
                  </a:cubicBezTo>
                  <a:cubicBezTo>
                    <a:pt x="2368" y="1055"/>
                    <a:pt x="2627" y="936"/>
                    <a:pt x="2845" y="836"/>
                  </a:cubicBezTo>
                  <a:cubicBezTo>
                    <a:pt x="2587" y="558"/>
                    <a:pt x="2806" y="259"/>
                    <a:pt x="2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33099;p60"/>
            <p:cNvSpPr/>
            <p:nvPr/>
          </p:nvSpPr>
          <p:spPr>
            <a:xfrm>
              <a:off x="3153275" y="1906625"/>
              <a:ext cx="60700" cy="30350"/>
            </a:xfrm>
            <a:custGeom>
              <a:avLst/>
              <a:gdLst/>
              <a:ahLst/>
              <a:cxnLst/>
              <a:rect l="l" t="t" r="r" b="b"/>
              <a:pathLst>
                <a:path w="2428" h="1214" extrusionOk="0">
                  <a:moveTo>
                    <a:pt x="657" y="0"/>
                  </a:moveTo>
                  <a:cubicBezTo>
                    <a:pt x="597" y="0"/>
                    <a:pt x="518" y="20"/>
                    <a:pt x="478" y="60"/>
                  </a:cubicBezTo>
                  <a:cubicBezTo>
                    <a:pt x="558" y="318"/>
                    <a:pt x="1" y="179"/>
                    <a:pt x="120" y="517"/>
                  </a:cubicBezTo>
                  <a:cubicBezTo>
                    <a:pt x="276" y="720"/>
                    <a:pt x="492" y="764"/>
                    <a:pt x="713" y="764"/>
                  </a:cubicBezTo>
                  <a:cubicBezTo>
                    <a:pt x="774" y="764"/>
                    <a:pt x="835" y="760"/>
                    <a:pt x="896" y="756"/>
                  </a:cubicBezTo>
                  <a:cubicBezTo>
                    <a:pt x="938" y="752"/>
                    <a:pt x="980" y="751"/>
                    <a:pt x="1021" y="751"/>
                  </a:cubicBezTo>
                  <a:cubicBezTo>
                    <a:pt x="1422" y="751"/>
                    <a:pt x="1757" y="925"/>
                    <a:pt x="2010" y="1214"/>
                  </a:cubicBezTo>
                  <a:cubicBezTo>
                    <a:pt x="2209" y="1154"/>
                    <a:pt x="2368" y="1054"/>
                    <a:pt x="2368" y="816"/>
                  </a:cubicBezTo>
                  <a:cubicBezTo>
                    <a:pt x="2308" y="716"/>
                    <a:pt x="2308" y="617"/>
                    <a:pt x="2388" y="557"/>
                  </a:cubicBezTo>
                  <a:cubicBezTo>
                    <a:pt x="2428" y="418"/>
                    <a:pt x="2428" y="298"/>
                    <a:pt x="2428" y="179"/>
                  </a:cubicBezTo>
                  <a:cubicBezTo>
                    <a:pt x="2070" y="100"/>
                    <a:pt x="1751" y="60"/>
                    <a:pt x="1373" y="20"/>
                  </a:cubicBezTo>
                  <a:cubicBezTo>
                    <a:pt x="1306" y="65"/>
                    <a:pt x="1232" y="104"/>
                    <a:pt x="1159" y="104"/>
                  </a:cubicBezTo>
                  <a:cubicBezTo>
                    <a:pt x="1103" y="104"/>
                    <a:pt x="1047" y="81"/>
                    <a:pt x="995" y="20"/>
                  </a:cubicBezTo>
                  <a:cubicBezTo>
                    <a:pt x="956" y="20"/>
                    <a:pt x="876" y="0"/>
                    <a:pt x="816" y="0"/>
                  </a:cubicBezTo>
                  <a:cubicBezTo>
                    <a:pt x="786" y="10"/>
                    <a:pt x="757" y="15"/>
                    <a:pt x="729" y="15"/>
                  </a:cubicBezTo>
                  <a:cubicBezTo>
                    <a:pt x="702" y="15"/>
                    <a:pt x="677" y="10"/>
                    <a:pt x="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33100;p60"/>
            <p:cNvSpPr/>
            <p:nvPr/>
          </p:nvSpPr>
          <p:spPr>
            <a:xfrm>
              <a:off x="3196550" y="1958325"/>
              <a:ext cx="8475" cy="8125"/>
            </a:xfrm>
            <a:custGeom>
              <a:avLst/>
              <a:gdLst/>
              <a:ahLst/>
              <a:cxnLst/>
              <a:rect l="l" t="t" r="r" b="b"/>
              <a:pathLst>
                <a:path w="339" h="325" extrusionOk="0">
                  <a:moveTo>
                    <a:pt x="339" y="1"/>
                  </a:moveTo>
                  <a:cubicBezTo>
                    <a:pt x="160" y="81"/>
                    <a:pt x="60" y="200"/>
                    <a:pt x="0" y="319"/>
                  </a:cubicBezTo>
                  <a:cubicBezTo>
                    <a:pt x="24" y="323"/>
                    <a:pt x="46" y="324"/>
                    <a:pt x="67" y="324"/>
                  </a:cubicBezTo>
                  <a:cubicBezTo>
                    <a:pt x="173" y="324"/>
                    <a:pt x="256" y="283"/>
                    <a:pt x="339" y="20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33101;p60"/>
            <p:cNvSpPr/>
            <p:nvPr/>
          </p:nvSpPr>
          <p:spPr>
            <a:xfrm>
              <a:off x="3179150" y="1906625"/>
              <a:ext cx="8975" cy="2475"/>
            </a:xfrm>
            <a:custGeom>
              <a:avLst/>
              <a:gdLst/>
              <a:ahLst/>
              <a:cxnLst/>
              <a:rect l="l" t="t" r="r" b="b"/>
              <a:pathLst>
                <a:path w="359" h="99" extrusionOk="0">
                  <a:moveTo>
                    <a:pt x="0" y="0"/>
                  </a:moveTo>
                  <a:cubicBezTo>
                    <a:pt x="53" y="71"/>
                    <a:pt x="106" y="98"/>
                    <a:pt x="159" y="98"/>
                  </a:cubicBezTo>
                  <a:cubicBezTo>
                    <a:pt x="226" y="98"/>
                    <a:pt x="292" y="55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33102;p60"/>
            <p:cNvSpPr/>
            <p:nvPr/>
          </p:nvSpPr>
          <p:spPr>
            <a:xfrm>
              <a:off x="2379950" y="764775"/>
              <a:ext cx="126350" cy="17650"/>
            </a:xfrm>
            <a:custGeom>
              <a:avLst/>
              <a:gdLst/>
              <a:ahLst/>
              <a:cxnLst/>
              <a:rect l="l" t="t" r="r" b="b"/>
              <a:pathLst>
                <a:path w="5054" h="706" extrusionOk="0">
                  <a:moveTo>
                    <a:pt x="3641" y="0"/>
                  </a:moveTo>
                  <a:cubicBezTo>
                    <a:pt x="2487" y="40"/>
                    <a:pt x="1353" y="120"/>
                    <a:pt x="199" y="179"/>
                  </a:cubicBezTo>
                  <a:cubicBezTo>
                    <a:pt x="199" y="219"/>
                    <a:pt x="199" y="239"/>
                    <a:pt x="180" y="299"/>
                  </a:cubicBezTo>
                  <a:cubicBezTo>
                    <a:pt x="140" y="438"/>
                    <a:pt x="60" y="577"/>
                    <a:pt x="1" y="697"/>
                  </a:cubicBezTo>
                  <a:cubicBezTo>
                    <a:pt x="319" y="697"/>
                    <a:pt x="646" y="705"/>
                    <a:pt x="976" y="705"/>
                  </a:cubicBezTo>
                  <a:cubicBezTo>
                    <a:pt x="1141" y="705"/>
                    <a:pt x="1307" y="703"/>
                    <a:pt x="1473" y="697"/>
                  </a:cubicBezTo>
                  <a:cubicBezTo>
                    <a:pt x="1814" y="674"/>
                    <a:pt x="2155" y="671"/>
                    <a:pt x="2496" y="671"/>
                  </a:cubicBezTo>
                  <a:cubicBezTo>
                    <a:pt x="2632" y="671"/>
                    <a:pt x="2768" y="671"/>
                    <a:pt x="2905" y="671"/>
                  </a:cubicBezTo>
                  <a:cubicBezTo>
                    <a:pt x="3621" y="671"/>
                    <a:pt x="4337" y="657"/>
                    <a:pt x="5053" y="478"/>
                  </a:cubicBezTo>
                  <a:cubicBezTo>
                    <a:pt x="4954" y="279"/>
                    <a:pt x="4636" y="378"/>
                    <a:pt x="4536" y="140"/>
                  </a:cubicBezTo>
                  <a:cubicBezTo>
                    <a:pt x="4458" y="114"/>
                    <a:pt x="4378" y="107"/>
                    <a:pt x="4299" y="107"/>
                  </a:cubicBezTo>
                  <a:cubicBezTo>
                    <a:pt x="4207" y="107"/>
                    <a:pt x="4116" y="116"/>
                    <a:pt x="4025" y="116"/>
                  </a:cubicBezTo>
                  <a:cubicBezTo>
                    <a:pt x="3893" y="116"/>
                    <a:pt x="3763" y="96"/>
                    <a:pt x="36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33103;p60"/>
            <p:cNvSpPr/>
            <p:nvPr/>
          </p:nvSpPr>
          <p:spPr>
            <a:xfrm>
              <a:off x="2623150" y="764275"/>
              <a:ext cx="16925" cy="8300"/>
            </a:xfrm>
            <a:custGeom>
              <a:avLst/>
              <a:gdLst/>
              <a:ahLst/>
              <a:cxnLst/>
              <a:rect l="l" t="t" r="r" b="b"/>
              <a:pathLst>
                <a:path w="677" h="332" extrusionOk="0">
                  <a:moveTo>
                    <a:pt x="179" y="1"/>
                  </a:moveTo>
                  <a:cubicBezTo>
                    <a:pt x="119" y="60"/>
                    <a:pt x="0" y="160"/>
                    <a:pt x="0" y="239"/>
                  </a:cubicBezTo>
                  <a:cubicBezTo>
                    <a:pt x="11" y="314"/>
                    <a:pt x="62" y="332"/>
                    <a:pt x="122" y="332"/>
                  </a:cubicBezTo>
                  <a:cubicBezTo>
                    <a:pt x="174" y="332"/>
                    <a:pt x="233" y="319"/>
                    <a:pt x="279" y="319"/>
                  </a:cubicBezTo>
                  <a:cubicBezTo>
                    <a:pt x="318" y="325"/>
                    <a:pt x="363" y="328"/>
                    <a:pt x="408" y="328"/>
                  </a:cubicBezTo>
                  <a:cubicBezTo>
                    <a:pt x="500" y="328"/>
                    <a:pt x="597" y="319"/>
                    <a:pt x="676" y="319"/>
                  </a:cubicBezTo>
                  <a:cubicBezTo>
                    <a:pt x="617" y="219"/>
                    <a:pt x="577" y="100"/>
                    <a:pt x="517" y="1"/>
                  </a:cubicBezTo>
                  <a:cubicBezTo>
                    <a:pt x="438" y="1"/>
                    <a:pt x="367" y="9"/>
                    <a:pt x="293" y="9"/>
                  </a:cubicBezTo>
                  <a:cubicBezTo>
                    <a:pt x="256" y="9"/>
                    <a:pt x="219" y="7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33104;p60"/>
            <p:cNvSpPr/>
            <p:nvPr/>
          </p:nvSpPr>
          <p:spPr>
            <a:xfrm>
              <a:off x="3043875" y="1975475"/>
              <a:ext cx="85050" cy="32075"/>
            </a:xfrm>
            <a:custGeom>
              <a:avLst/>
              <a:gdLst/>
              <a:ahLst/>
              <a:cxnLst/>
              <a:rect l="l" t="t" r="r" b="b"/>
              <a:pathLst>
                <a:path w="3402" h="1283" extrusionOk="0">
                  <a:moveTo>
                    <a:pt x="2756" y="1"/>
                  </a:moveTo>
                  <a:cubicBezTo>
                    <a:pt x="2727" y="1"/>
                    <a:pt x="2697" y="4"/>
                    <a:pt x="2666" y="11"/>
                  </a:cubicBezTo>
                  <a:cubicBezTo>
                    <a:pt x="2527" y="31"/>
                    <a:pt x="2387" y="71"/>
                    <a:pt x="2288" y="170"/>
                  </a:cubicBezTo>
                  <a:cubicBezTo>
                    <a:pt x="1890" y="349"/>
                    <a:pt x="1472" y="528"/>
                    <a:pt x="1075" y="707"/>
                  </a:cubicBezTo>
                  <a:cubicBezTo>
                    <a:pt x="993" y="789"/>
                    <a:pt x="895" y="804"/>
                    <a:pt x="794" y="804"/>
                  </a:cubicBezTo>
                  <a:cubicBezTo>
                    <a:pt x="736" y="804"/>
                    <a:pt x="677" y="799"/>
                    <a:pt x="620" y="799"/>
                  </a:cubicBezTo>
                  <a:cubicBezTo>
                    <a:pt x="533" y="799"/>
                    <a:pt x="449" y="810"/>
                    <a:pt x="378" y="867"/>
                  </a:cubicBezTo>
                  <a:cubicBezTo>
                    <a:pt x="279" y="966"/>
                    <a:pt x="140" y="966"/>
                    <a:pt x="0" y="1026"/>
                  </a:cubicBezTo>
                  <a:cubicBezTo>
                    <a:pt x="89" y="1202"/>
                    <a:pt x="201" y="1283"/>
                    <a:pt x="337" y="1283"/>
                  </a:cubicBezTo>
                  <a:cubicBezTo>
                    <a:pt x="416" y="1283"/>
                    <a:pt x="502" y="1256"/>
                    <a:pt x="597" y="1205"/>
                  </a:cubicBezTo>
                  <a:cubicBezTo>
                    <a:pt x="709" y="1126"/>
                    <a:pt x="840" y="1048"/>
                    <a:pt x="969" y="1048"/>
                  </a:cubicBezTo>
                  <a:cubicBezTo>
                    <a:pt x="1069" y="1048"/>
                    <a:pt x="1167" y="1095"/>
                    <a:pt x="1254" y="1225"/>
                  </a:cubicBezTo>
                  <a:cubicBezTo>
                    <a:pt x="1293" y="1205"/>
                    <a:pt x="1373" y="1205"/>
                    <a:pt x="1433" y="1185"/>
                  </a:cubicBezTo>
                  <a:cubicBezTo>
                    <a:pt x="1532" y="1105"/>
                    <a:pt x="1671" y="1145"/>
                    <a:pt x="1751" y="1026"/>
                  </a:cubicBezTo>
                  <a:cubicBezTo>
                    <a:pt x="2288" y="946"/>
                    <a:pt x="2825" y="767"/>
                    <a:pt x="3342" y="548"/>
                  </a:cubicBezTo>
                  <a:cubicBezTo>
                    <a:pt x="3402" y="429"/>
                    <a:pt x="3402" y="310"/>
                    <a:pt x="3322" y="190"/>
                  </a:cubicBezTo>
                  <a:lnTo>
                    <a:pt x="3143" y="190"/>
                  </a:lnTo>
                  <a:cubicBezTo>
                    <a:pt x="3012" y="75"/>
                    <a:pt x="2894" y="1"/>
                    <a:pt x="2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33105;p60"/>
            <p:cNvSpPr/>
            <p:nvPr/>
          </p:nvSpPr>
          <p:spPr>
            <a:xfrm>
              <a:off x="3126925" y="1980725"/>
              <a:ext cx="17425" cy="9475"/>
            </a:xfrm>
            <a:custGeom>
              <a:avLst/>
              <a:gdLst/>
              <a:ahLst/>
              <a:cxnLst/>
              <a:rect l="l" t="t" r="r" b="b"/>
              <a:pathLst>
                <a:path w="697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19"/>
                    <a:pt x="20" y="239"/>
                    <a:pt x="20" y="378"/>
                  </a:cubicBezTo>
                  <a:cubicBezTo>
                    <a:pt x="259" y="338"/>
                    <a:pt x="518" y="338"/>
                    <a:pt x="697" y="179"/>
                  </a:cubicBezTo>
                  <a:cubicBezTo>
                    <a:pt x="458" y="119"/>
                    <a:pt x="21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33106;p60"/>
            <p:cNvSpPr/>
            <p:nvPr/>
          </p:nvSpPr>
          <p:spPr>
            <a:xfrm>
              <a:off x="3079675" y="2001100"/>
              <a:ext cx="7975" cy="4175"/>
            </a:xfrm>
            <a:custGeom>
              <a:avLst/>
              <a:gdLst/>
              <a:ahLst/>
              <a:cxnLst/>
              <a:rect l="l" t="t" r="r" b="b"/>
              <a:pathLst>
                <a:path w="319" h="167" extrusionOk="0">
                  <a:moveTo>
                    <a:pt x="319" y="1"/>
                  </a:moveTo>
                  <a:cubicBezTo>
                    <a:pt x="200" y="1"/>
                    <a:pt x="60" y="21"/>
                    <a:pt x="1" y="160"/>
                  </a:cubicBezTo>
                  <a:cubicBezTo>
                    <a:pt x="24" y="164"/>
                    <a:pt x="48" y="166"/>
                    <a:pt x="72" y="166"/>
                  </a:cubicBezTo>
                  <a:cubicBezTo>
                    <a:pt x="166" y="166"/>
                    <a:pt x="255" y="128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33107;p60"/>
            <p:cNvSpPr/>
            <p:nvPr/>
          </p:nvSpPr>
          <p:spPr>
            <a:xfrm>
              <a:off x="3144325" y="19807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0"/>
                  </a:moveTo>
                  <a:cubicBezTo>
                    <a:pt x="120" y="0"/>
                    <a:pt x="40" y="40"/>
                    <a:pt x="1" y="139"/>
                  </a:cubicBezTo>
                  <a:cubicBezTo>
                    <a:pt x="120" y="139"/>
                    <a:pt x="200" y="10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33108;p60"/>
            <p:cNvSpPr/>
            <p:nvPr/>
          </p:nvSpPr>
          <p:spPr>
            <a:xfrm>
              <a:off x="1251050" y="1242200"/>
              <a:ext cx="43275" cy="52250"/>
            </a:xfrm>
            <a:custGeom>
              <a:avLst/>
              <a:gdLst/>
              <a:ahLst/>
              <a:cxnLst/>
              <a:rect l="l" t="t" r="r" b="b"/>
              <a:pathLst>
                <a:path w="1731" h="2090" extrusionOk="0">
                  <a:moveTo>
                    <a:pt x="1353" y="0"/>
                  </a:moveTo>
                  <a:cubicBezTo>
                    <a:pt x="1253" y="20"/>
                    <a:pt x="1154" y="20"/>
                    <a:pt x="1054" y="40"/>
                  </a:cubicBezTo>
                  <a:cubicBezTo>
                    <a:pt x="955" y="140"/>
                    <a:pt x="816" y="199"/>
                    <a:pt x="676" y="199"/>
                  </a:cubicBezTo>
                  <a:cubicBezTo>
                    <a:pt x="159" y="438"/>
                    <a:pt x="0" y="836"/>
                    <a:pt x="179" y="1353"/>
                  </a:cubicBezTo>
                  <a:cubicBezTo>
                    <a:pt x="259" y="1592"/>
                    <a:pt x="299" y="1831"/>
                    <a:pt x="358" y="2089"/>
                  </a:cubicBezTo>
                  <a:cubicBezTo>
                    <a:pt x="597" y="1811"/>
                    <a:pt x="478" y="1492"/>
                    <a:pt x="497" y="1194"/>
                  </a:cubicBezTo>
                  <a:cubicBezTo>
                    <a:pt x="537" y="896"/>
                    <a:pt x="557" y="617"/>
                    <a:pt x="935" y="538"/>
                  </a:cubicBezTo>
                  <a:cubicBezTo>
                    <a:pt x="1194" y="398"/>
                    <a:pt x="1452" y="279"/>
                    <a:pt x="1731" y="140"/>
                  </a:cubicBezTo>
                  <a:cubicBezTo>
                    <a:pt x="1651" y="0"/>
                    <a:pt x="1492" y="0"/>
                    <a:pt x="1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33109;p60"/>
            <p:cNvSpPr/>
            <p:nvPr/>
          </p:nvSpPr>
          <p:spPr>
            <a:xfrm>
              <a:off x="1266850" y="1349950"/>
              <a:ext cx="6600" cy="9150"/>
            </a:xfrm>
            <a:custGeom>
              <a:avLst/>
              <a:gdLst/>
              <a:ahLst/>
              <a:cxnLst/>
              <a:rect l="l" t="t" r="r" b="b"/>
              <a:pathLst>
                <a:path w="264" h="366" extrusionOk="0">
                  <a:moveTo>
                    <a:pt x="101" y="1"/>
                  </a:moveTo>
                  <a:cubicBezTo>
                    <a:pt x="1" y="1"/>
                    <a:pt x="88" y="198"/>
                    <a:pt x="25" y="246"/>
                  </a:cubicBezTo>
                  <a:lnTo>
                    <a:pt x="25" y="306"/>
                  </a:lnTo>
                  <a:lnTo>
                    <a:pt x="64" y="365"/>
                  </a:lnTo>
                  <a:cubicBezTo>
                    <a:pt x="124" y="306"/>
                    <a:pt x="164" y="246"/>
                    <a:pt x="224" y="206"/>
                  </a:cubicBezTo>
                  <a:cubicBezTo>
                    <a:pt x="263" y="166"/>
                    <a:pt x="263" y="87"/>
                    <a:pt x="224" y="47"/>
                  </a:cubicBezTo>
                  <a:cubicBezTo>
                    <a:pt x="166" y="14"/>
                    <a:pt x="127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33110;p60"/>
            <p:cNvSpPr/>
            <p:nvPr/>
          </p:nvSpPr>
          <p:spPr>
            <a:xfrm>
              <a:off x="1285350" y="1358900"/>
              <a:ext cx="12950" cy="5675"/>
            </a:xfrm>
            <a:custGeom>
              <a:avLst/>
              <a:gdLst/>
              <a:ahLst/>
              <a:cxnLst/>
              <a:rect l="l" t="t" r="r" b="b"/>
              <a:pathLst>
                <a:path w="518" h="227" extrusionOk="0">
                  <a:moveTo>
                    <a:pt x="197" y="1"/>
                  </a:moveTo>
                  <a:cubicBezTo>
                    <a:pt x="133" y="1"/>
                    <a:pt x="67" y="7"/>
                    <a:pt x="1" y="7"/>
                  </a:cubicBezTo>
                  <a:cubicBezTo>
                    <a:pt x="120" y="226"/>
                    <a:pt x="359" y="127"/>
                    <a:pt x="518" y="186"/>
                  </a:cubicBezTo>
                  <a:cubicBezTo>
                    <a:pt x="438" y="27"/>
                    <a:pt x="3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33111;p60"/>
            <p:cNvSpPr/>
            <p:nvPr/>
          </p:nvSpPr>
          <p:spPr>
            <a:xfrm>
              <a:off x="1298275" y="1362300"/>
              <a:ext cx="9800" cy="4750"/>
            </a:xfrm>
            <a:custGeom>
              <a:avLst/>
              <a:gdLst/>
              <a:ahLst/>
              <a:cxnLst/>
              <a:rect l="l" t="t" r="r" b="b"/>
              <a:pathLst>
                <a:path w="392" h="190" extrusionOk="0">
                  <a:moveTo>
                    <a:pt x="261" y="0"/>
                  </a:moveTo>
                  <a:cubicBezTo>
                    <a:pt x="238" y="0"/>
                    <a:pt x="211" y="4"/>
                    <a:pt x="180" y="10"/>
                  </a:cubicBezTo>
                  <a:cubicBezTo>
                    <a:pt x="100" y="10"/>
                    <a:pt x="61" y="50"/>
                    <a:pt x="1" y="50"/>
                  </a:cubicBezTo>
                  <a:cubicBezTo>
                    <a:pt x="1" y="90"/>
                    <a:pt x="41" y="170"/>
                    <a:pt x="41" y="189"/>
                  </a:cubicBezTo>
                  <a:lnTo>
                    <a:pt x="359" y="189"/>
                  </a:lnTo>
                  <a:cubicBezTo>
                    <a:pt x="392" y="75"/>
                    <a:pt x="370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33112;p60"/>
            <p:cNvSpPr/>
            <p:nvPr/>
          </p:nvSpPr>
          <p:spPr>
            <a:xfrm>
              <a:off x="1272925" y="135012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100" y="139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33113;p60"/>
            <p:cNvSpPr/>
            <p:nvPr/>
          </p:nvSpPr>
          <p:spPr>
            <a:xfrm>
              <a:off x="2927000" y="750850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1" y="0"/>
                  </a:moveTo>
                  <a:cubicBezTo>
                    <a:pt x="30" y="70"/>
                    <a:pt x="65" y="105"/>
                    <a:pt x="97" y="105"/>
                  </a:cubicBezTo>
                  <a:cubicBezTo>
                    <a:pt x="130" y="105"/>
                    <a:pt x="160" y="7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33114;p60"/>
            <p:cNvSpPr/>
            <p:nvPr/>
          </p:nvSpPr>
          <p:spPr>
            <a:xfrm>
              <a:off x="1105325" y="1866825"/>
              <a:ext cx="13950" cy="21900"/>
            </a:xfrm>
            <a:custGeom>
              <a:avLst/>
              <a:gdLst/>
              <a:ahLst/>
              <a:cxnLst/>
              <a:rect l="l" t="t" r="r" b="b"/>
              <a:pathLst>
                <a:path w="558" h="876" extrusionOk="0">
                  <a:moveTo>
                    <a:pt x="259" y="1"/>
                  </a:moveTo>
                  <a:cubicBezTo>
                    <a:pt x="1" y="200"/>
                    <a:pt x="120" y="498"/>
                    <a:pt x="60" y="757"/>
                  </a:cubicBezTo>
                  <a:cubicBezTo>
                    <a:pt x="40" y="796"/>
                    <a:pt x="60" y="836"/>
                    <a:pt x="100" y="876"/>
                  </a:cubicBezTo>
                  <a:cubicBezTo>
                    <a:pt x="558" y="717"/>
                    <a:pt x="299" y="399"/>
                    <a:pt x="299" y="120"/>
                  </a:cubicBezTo>
                  <a:cubicBezTo>
                    <a:pt x="299" y="80"/>
                    <a:pt x="299" y="60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33115;p60"/>
            <p:cNvSpPr/>
            <p:nvPr/>
          </p:nvSpPr>
          <p:spPr>
            <a:xfrm>
              <a:off x="1098850" y="177632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20"/>
                    <a:pt x="1" y="219"/>
                    <a:pt x="1" y="338"/>
                  </a:cubicBezTo>
                  <a:cubicBezTo>
                    <a:pt x="180" y="219"/>
                    <a:pt x="180" y="12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33116;p60"/>
            <p:cNvSpPr/>
            <p:nvPr/>
          </p:nvSpPr>
          <p:spPr>
            <a:xfrm>
              <a:off x="1632475" y="881975"/>
              <a:ext cx="13950" cy="9850"/>
            </a:xfrm>
            <a:custGeom>
              <a:avLst/>
              <a:gdLst/>
              <a:ahLst/>
              <a:cxnLst/>
              <a:rect l="l" t="t" r="r" b="b"/>
              <a:pathLst>
                <a:path w="558" h="394" extrusionOk="0">
                  <a:moveTo>
                    <a:pt x="299" y="0"/>
                  </a:moveTo>
                  <a:cubicBezTo>
                    <a:pt x="181" y="0"/>
                    <a:pt x="79" y="33"/>
                    <a:pt x="1" y="126"/>
                  </a:cubicBezTo>
                  <a:cubicBezTo>
                    <a:pt x="61" y="186"/>
                    <a:pt x="120" y="266"/>
                    <a:pt x="200" y="305"/>
                  </a:cubicBezTo>
                  <a:cubicBezTo>
                    <a:pt x="285" y="357"/>
                    <a:pt x="359" y="393"/>
                    <a:pt x="418" y="393"/>
                  </a:cubicBezTo>
                  <a:cubicBezTo>
                    <a:pt x="496" y="393"/>
                    <a:pt x="546" y="328"/>
                    <a:pt x="558" y="146"/>
                  </a:cubicBezTo>
                  <a:cubicBezTo>
                    <a:pt x="518" y="107"/>
                    <a:pt x="438" y="67"/>
                    <a:pt x="399" y="7"/>
                  </a:cubicBezTo>
                  <a:cubicBezTo>
                    <a:pt x="364" y="3"/>
                    <a:pt x="331" y="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33117;p60"/>
            <p:cNvSpPr/>
            <p:nvPr/>
          </p:nvSpPr>
          <p:spPr>
            <a:xfrm>
              <a:off x="1645425" y="877650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37" y="0"/>
                  </a:moveTo>
                  <a:cubicBezTo>
                    <a:pt x="299" y="0"/>
                    <a:pt x="143" y="13"/>
                    <a:pt x="0" y="140"/>
                  </a:cubicBezTo>
                  <a:cubicBezTo>
                    <a:pt x="71" y="155"/>
                    <a:pt x="143" y="166"/>
                    <a:pt x="211" y="166"/>
                  </a:cubicBezTo>
                  <a:cubicBezTo>
                    <a:pt x="334" y="166"/>
                    <a:pt x="448" y="129"/>
                    <a:pt x="537" y="1"/>
                  </a:cubicBezTo>
                  <a:cubicBezTo>
                    <a:pt x="505" y="1"/>
                    <a:pt x="472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33118;p60"/>
            <p:cNvSpPr/>
            <p:nvPr/>
          </p:nvSpPr>
          <p:spPr>
            <a:xfrm>
              <a:off x="1702600" y="859675"/>
              <a:ext cx="14450" cy="4175"/>
            </a:xfrm>
            <a:custGeom>
              <a:avLst/>
              <a:gdLst/>
              <a:ahLst/>
              <a:cxnLst/>
              <a:rect l="l" t="t" r="r" b="b"/>
              <a:pathLst>
                <a:path w="578" h="167" extrusionOk="0">
                  <a:moveTo>
                    <a:pt x="401" y="1"/>
                  </a:moveTo>
                  <a:cubicBezTo>
                    <a:pt x="250" y="1"/>
                    <a:pt x="100" y="21"/>
                    <a:pt x="1" y="163"/>
                  </a:cubicBezTo>
                  <a:cubicBezTo>
                    <a:pt x="28" y="166"/>
                    <a:pt x="56" y="167"/>
                    <a:pt x="82" y="167"/>
                  </a:cubicBezTo>
                  <a:cubicBezTo>
                    <a:pt x="265" y="167"/>
                    <a:pt x="421" y="108"/>
                    <a:pt x="578" y="4"/>
                  </a:cubicBezTo>
                  <a:cubicBezTo>
                    <a:pt x="521" y="4"/>
                    <a:pt x="461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33119;p60"/>
            <p:cNvSpPr/>
            <p:nvPr/>
          </p:nvSpPr>
          <p:spPr>
            <a:xfrm>
              <a:off x="1683200" y="856275"/>
              <a:ext cx="14950" cy="3400"/>
            </a:xfrm>
            <a:custGeom>
              <a:avLst/>
              <a:gdLst/>
              <a:ahLst/>
              <a:cxnLst/>
              <a:rect l="l" t="t" r="r" b="b"/>
              <a:pathLst>
                <a:path w="598" h="136" extrusionOk="0">
                  <a:moveTo>
                    <a:pt x="100" y="1"/>
                  </a:moveTo>
                  <a:cubicBezTo>
                    <a:pt x="80" y="40"/>
                    <a:pt x="41" y="100"/>
                    <a:pt x="1" y="120"/>
                  </a:cubicBezTo>
                  <a:cubicBezTo>
                    <a:pt x="89" y="120"/>
                    <a:pt x="182" y="136"/>
                    <a:pt x="273" y="136"/>
                  </a:cubicBezTo>
                  <a:cubicBezTo>
                    <a:pt x="386" y="136"/>
                    <a:pt x="498" y="111"/>
                    <a:pt x="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33120;p60"/>
            <p:cNvSpPr/>
            <p:nvPr/>
          </p:nvSpPr>
          <p:spPr>
            <a:xfrm>
              <a:off x="1615575" y="886125"/>
              <a:ext cx="12950" cy="3725"/>
            </a:xfrm>
            <a:custGeom>
              <a:avLst/>
              <a:gdLst/>
              <a:ahLst/>
              <a:cxnLst/>
              <a:rect l="l" t="t" r="r" b="b"/>
              <a:pathLst>
                <a:path w="518" h="149" extrusionOk="0">
                  <a:moveTo>
                    <a:pt x="518" y="0"/>
                  </a:moveTo>
                  <a:cubicBezTo>
                    <a:pt x="319" y="0"/>
                    <a:pt x="140" y="0"/>
                    <a:pt x="0" y="139"/>
                  </a:cubicBezTo>
                  <a:cubicBezTo>
                    <a:pt x="52" y="145"/>
                    <a:pt x="104" y="149"/>
                    <a:pt x="155" y="149"/>
                  </a:cubicBezTo>
                  <a:cubicBezTo>
                    <a:pt x="298" y="149"/>
                    <a:pt x="430" y="118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33121;p60"/>
            <p:cNvSpPr/>
            <p:nvPr/>
          </p:nvSpPr>
          <p:spPr>
            <a:xfrm>
              <a:off x="1576775" y="890100"/>
              <a:ext cx="12475" cy="5425"/>
            </a:xfrm>
            <a:custGeom>
              <a:avLst/>
              <a:gdLst/>
              <a:ahLst/>
              <a:cxnLst/>
              <a:rect l="l" t="t" r="r" b="b"/>
              <a:pathLst>
                <a:path w="499" h="217" extrusionOk="0">
                  <a:moveTo>
                    <a:pt x="160" y="0"/>
                  </a:moveTo>
                  <a:cubicBezTo>
                    <a:pt x="100" y="0"/>
                    <a:pt x="61" y="0"/>
                    <a:pt x="1" y="20"/>
                  </a:cubicBezTo>
                  <a:cubicBezTo>
                    <a:pt x="80" y="160"/>
                    <a:pt x="259" y="160"/>
                    <a:pt x="379" y="199"/>
                  </a:cubicBezTo>
                  <a:cubicBezTo>
                    <a:pt x="391" y="212"/>
                    <a:pt x="403" y="216"/>
                    <a:pt x="416" y="216"/>
                  </a:cubicBezTo>
                  <a:cubicBezTo>
                    <a:pt x="443" y="216"/>
                    <a:pt x="471" y="193"/>
                    <a:pt x="498" y="179"/>
                  </a:cubicBezTo>
                  <a:cubicBezTo>
                    <a:pt x="458" y="0"/>
                    <a:pt x="279" y="4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33122;p60"/>
            <p:cNvSpPr/>
            <p:nvPr/>
          </p:nvSpPr>
          <p:spPr>
            <a:xfrm>
              <a:off x="1685200" y="864500"/>
              <a:ext cx="10475" cy="3625"/>
            </a:xfrm>
            <a:custGeom>
              <a:avLst/>
              <a:gdLst/>
              <a:ahLst/>
              <a:cxnLst/>
              <a:rect l="l" t="t" r="r" b="b"/>
              <a:pathLst>
                <a:path w="419" h="145" extrusionOk="0">
                  <a:moveTo>
                    <a:pt x="300" y="0"/>
                  </a:moveTo>
                  <a:cubicBezTo>
                    <a:pt x="195" y="0"/>
                    <a:pt x="87" y="28"/>
                    <a:pt x="0" y="129"/>
                  </a:cubicBezTo>
                  <a:cubicBezTo>
                    <a:pt x="35" y="139"/>
                    <a:pt x="71" y="144"/>
                    <a:pt x="108" y="144"/>
                  </a:cubicBezTo>
                  <a:cubicBezTo>
                    <a:pt x="217" y="144"/>
                    <a:pt x="329" y="99"/>
                    <a:pt x="418" y="10"/>
                  </a:cubicBezTo>
                  <a:cubicBezTo>
                    <a:pt x="380" y="4"/>
                    <a:pt x="340" y="0"/>
                    <a:pt x="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33123;p60"/>
            <p:cNvSpPr/>
            <p:nvPr/>
          </p:nvSpPr>
          <p:spPr>
            <a:xfrm>
              <a:off x="1668300" y="868975"/>
              <a:ext cx="10450" cy="4050"/>
            </a:xfrm>
            <a:custGeom>
              <a:avLst/>
              <a:gdLst/>
              <a:ahLst/>
              <a:cxnLst/>
              <a:rect l="l" t="t" r="r" b="b"/>
              <a:pathLst>
                <a:path w="418" h="162" extrusionOk="0">
                  <a:moveTo>
                    <a:pt x="291" y="1"/>
                  </a:moveTo>
                  <a:cubicBezTo>
                    <a:pt x="172" y="1"/>
                    <a:pt x="59" y="32"/>
                    <a:pt x="0" y="149"/>
                  </a:cubicBezTo>
                  <a:cubicBezTo>
                    <a:pt x="33" y="157"/>
                    <a:pt x="66" y="161"/>
                    <a:pt x="97" y="161"/>
                  </a:cubicBezTo>
                  <a:cubicBezTo>
                    <a:pt x="217" y="161"/>
                    <a:pt x="323" y="104"/>
                    <a:pt x="418" y="10"/>
                  </a:cubicBezTo>
                  <a:cubicBezTo>
                    <a:pt x="376" y="5"/>
                    <a:pt x="333" y="1"/>
                    <a:pt x="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33124;p60"/>
            <p:cNvSpPr/>
            <p:nvPr/>
          </p:nvSpPr>
          <p:spPr>
            <a:xfrm>
              <a:off x="1315700" y="1227775"/>
              <a:ext cx="8975" cy="5500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159" y="1"/>
                  </a:moveTo>
                  <a:cubicBezTo>
                    <a:pt x="100" y="1"/>
                    <a:pt x="60" y="20"/>
                    <a:pt x="0" y="60"/>
                  </a:cubicBezTo>
                  <a:cubicBezTo>
                    <a:pt x="80" y="100"/>
                    <a:pt x="139" y="180"/>
                    <a:pt x="179" y="219"/>
                  </a:cubicBezTo>
                  <a:cubicBezTo>
                    <a:pt x="358" y="120"/>
                    <a:pt x="259" y="8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33125;p60"/>
            <p:cNvSpPr/>
            <p:nvPr/>
          </p:nvSpPr>
          <p:spPr>
            <a:xfrm>
              <a:off x="2986675" y="941500"/>
              <a:ext cx="41800" cy="17750"/>
            </a:xfrm>
            <a:custGeom>
              <a:avLst/>
              <a:gdLst/>
              <a:ahLst/>
              <a:cxnLst/>
              <a:rect l="l" t="t" r="r" b="b"/>
              <a:pathLst>
                <a:path w="1672" h="710" extrusionOk="0">
                  <a:moveTo>
                    <a:pt x="793" y="0"/>
                  </a:moveTo>
                  <a:cubicBezTo>
                    <a:pt x="526" y="0"/>
                    <a:pt x="263" y="29"/>
                    <a:pt x="1" y="172"/>
                  </a:cubicBezTo>
                  <a:cubicBezTo>
                    <a:pt x="60" y="190"/>
                    <a:pt x="120" y="194"/>
                    <a:pt x="179" y="194"/>
                  </a:cubicBezTo>
                  <a:cubicBezTo>
                    <a:pt x="219" y="194"/>
                    <a:pt x="258" y="192"/>
                    <a:pt x="297" y="192"/>
                  </a:cubicBezTo>
                  <a:cubicBezTo>
                    <a:pt x="394" y="192"/>
                    <a:pt x="488" y="202"/>
                    <a:pt x="578" y="272"/>
                  </a:cubicBezTo>
                  <a:lnTo>
                    <a:pt x="200" y="709"/>
                  </a:lnTo>
                  <a:lnTo>
                    <a:pt x="896" y="709"/>
                  </a:lnTo>
                  <a:cubicBezTo>
                    <a:pt x="1035" y="530"/>
                    <a:pt x="1194" y="570"/>
                    <a:pt x="1353" y="530"/>
                  </a:cubicBezTo>
                  <a:cubicBezTo>
                    <a:pt x="1493" y="530"/>
                    <a:pt x="1652" y="491"/>
                    <a:pt x="1652" y="312"/>
                  </a:cubicBezTo>
                  <a:cubicBezTo>
                    <a:pt x="1672" y="113"/>
                    <a:pt x="1493" y="13"/>
                    <a:pt x="1333" y="13"/>
                  </a:cubicBezTo>
                  <a:cubicBezTo>
                    <a:pt x="1150" y="13"/>
                    <a:pt x="971" y="0"/>
                    <a:pt x="7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33126;p60"/>
            <p:cNvSpPr/>
            <p:nvPr/>
          </p:nvSpPr>
          <p:spPr>
            <a:xfrm>
              <a:off x="2358575" y="771250"/>
              <a:ext cx="13950" cy="9450"/>
            </a:xfrm>
            <a:custGeom>
              <a:avLst/>
              <a:gdLst/>
              <a:ahLst/>
              <a:cxnLst/>
              <a:rect l="l" t="t" r="r" b="b"/>
              <a:pathLst>
                <a:path w="558" h="378" extrusionOk="0">
                  <a:moveTo>
                    <a:pt x="251" y="0"/>
                  </a:moveTo>
                  <a:cubicBezTo>
                    <a:pt x="164" y="0"/>
                    <a:pt x="80" y="20"/>
                    <a:pt x="0" y="60"/>
                  </a:cubicBezTo>
                  <a:cubicBezTo>
                    <a:pt x="0" y="279"/>
                    <a:pt x="100" y="378"/>
                    <a:pt x="318" y="378"/>
                  </a:cubicBezTo>
                  <a:cubicBezTo>
                    <a:pt x="378" y="358"/>
                    <a:pt x="438" y="279"/>
                    <a:pt x="517" y="239"/>
                  </a:cubicBezTo>
                  <a:cubicBezTo>
                    <a:pt x="557" y="179"/>
                    <a:pt x="557" y="119"/>
                    <a:pt x="517" y="60"/>
                  </a:cubicBezTo>
                  <a:cubicBezTo>
                    <a:pt x="428" y="20"/>
                    <a:pt x="338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33127;p60"/>
            <p:cNvSpPr/>
            <p:nvPr/>
          </p:nvSpPr>
          <p:spPr>
            <a:xfrm>
              <a:off x="2371500" y="7722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20" y="21"/>
                    <a:pt x="40" y="21"/>
                    <a:pt x="0" y="21"/>
                  </a:cubicBezTo>
                  <a:lnTo>
                    <a:pt x="0" y="200"/>
                  </a:lnTo>
                  <a:cubicBezTo>
                    <a:pt x="40" y="120"/>
                    <a:pt x="100" y="8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33128;p60"/>
            <p:cNvSpPr/>
            <p:nvPr/>
          </p:nvSpPr>
          <p:spPr>
            <a:xfrm>
              <a:off x="1168000" y="2021750"/>
              <a:ext cx="35825" cy="14725"/>
            </a:xfrm>
            <a:custGeom>
              <a:avLst/>
              <a:gdLst/>
              <a:ahLst/>
              <a:cxnLst/>
              <a:rect l="l" t="t" r="r" b="b"/>
              <a:pathLst>
                <a:path w="1433" h="589" extrusionOk="0">
                  <a:moveTo>
                    <a:pt x="192" y="0"/>
                  </a:moveTo>
                  <a:cubicBezTo>
                    <a:pt x="81" y="0"/>
                    <a:pt x="0" y="66"/>
                    <a:pt x="0" y="269"/>
                  </a:cubicBezTo>
                  <a:cubicBezTo>
                    <a:pt x="163" y="562"/>
                    <a:pt x="419" y="588"/>
                    <a:pt x="703" y="588"/>
                  </a:cubicBezTo>
                  <a:cubicBezTo>
                    <a:pt x="766" y="588"/>
                    <a:pt x="830" y="587"/>
                    <a:pt x="895" y="587"/>
                  </a:cubicBezTo>
                  <a:cubicBezTo>
                    <a:pt x="995" y="348"/>
                    <a:pt x="1253" y="488"/>
                    <a:pt x="1432" y="388"/>
                  </a:cubicBezTo>
                  <a:cubicBezTo>
                    <a:pt x="1094" y="269"/>
                    <a:pt x="736" y="149"/>
                    <a:pt x="398" y="50"/>
                  </a:cubicBezTo>
                  <a:cubicBezTo>
                    <a:pt x="326" y="21"/>
                    <a:pt x="254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33129;p60"/>
            <p:cNvSpPr/>
            <p:nvPr/>
          </p:nvSpPr>
          <p:spPr>
            <a:xfrm>
              <a:off x="1156550" y="2001100"/>
              <a:ext cx="21400" cy="27375"/>
            </a:xfrm>
            <a:custGeom>
              <a:avLst/>
              <a:gdLst/>
              <a:ahLst/>
              <a:cxnLst/>
              <a:rect l="l" t="t" r="r" b="b"/>
              <a:pathLst>
                <a:path w="856" h="1095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180"/>
                    <a:pt x="180" y="399"/>
                    <a:pt x="1" y="518"/>
                  </a:cubicBezTo>
                  <a:cubicBezTo>
                    <a:pt x="160" y="717"/>
                    <a:pt x="299" y="896"/>
                    <a:pt x="458" y="1095"/>
                  </a:cubicBezTo>
                  <a:cubicBezTo>
                    <a:pt x="538" y="956"/>
                    <a:pt x="677" y="896"/>
                    <a:pt x="856" y="876"/>
                  </a:cubicBezTo>
                  <a:cubicBezTo>
                    <a:pt x="438" y="757"/>
                    <a:pt x="359" y="319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33130;p60"/>
            <p:cNvSpPr/>
            <p:nvPr/>
          </p:nvSpPr>
          <p:spPr>
            <a:xfrm>
              <a:off x="1148100" y="199762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0"/>
                  </a:moveTo>
                  <a:cubicBezTo>
                    <a:pt x="0" y="60"/>
                    <a:pt x="40" y="120"/>
                    <a:pt x="140" y="1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33131;p60"/>
            <p:cNvSpPr/>
            <p:nvPr/>
          </p:nvSpPr>
          <p:spPr>
            <a:xfrm>
              <a:off x="1151575" y="20016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80"/>
                    <a:pt x="80" y="160"/>
                    <a:pt x="140" y="219"/>
                  </a:cubicBezTo>
                  <a:cubicBezTo>
                    <a:pt x="140" y="140"/>
                    <a:pt x="100" y="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33132;p60"/>
            <p:cNvSpPr/>
            <p:nvPr/>
          </p:nvSpPr>
          <p:spPr>
            <a:xfrm>
              <a:off x="1434050" y="1036875"/>
              <a:ext cx="78100" cy="23075"/>
            </a:xfrm>
            <a:custGeom>
              <a:avLst/>
              <a:gdLst/>
              <a:ahLst/>
              <a:cxnLst/>
              <a:rect l="l" t="t" r="r" b="b"/>
              <a:pathLst>
                <a:path w="3124" h="923" extrusionOk="0">
                  <a:moveTo>
                    <a:pt x="2673" y="1"/>
                  </a:moveTo>
                  <a:cubicBezTo>
                    <a:pt x="2503" y="1"/>
                    <a:pt x="2333" y="45"/>
                    <a:pt x="2173" y="45"/>
                  </a:cubicBezTo>
                  <a:cubicBezTo>
                    <a:pt x="2138" y="45"/>
                    <a:pt x="2103" y="43"/>
                    <a:pt x="2069" y="38"/>
                  </a:cubicBezTo>
                  <a:cubicBezTo>
                    <a:pt x="1854" y="177"/>
                    <a:pt x="1630" y="195"/>
                    <a:pt x="1403" y="195"/>
                  </a:cubicBezTo>
                  <a:cubicBezTo>
                    <a:pt x="1323" y="195"/>
                    <a:pt x="1244" y="193"/>
                    <a:pt x="1164" y="193"/>
                  </a:cubicBezTo>
                  <a:cubicBezTo>
                    <a:pt x="1114" y="193"/>
                    <a:pt x="1065" y="194"/>
                    <a:pt x="1015" y="197"/>
                  </a:cubicBezTo>
                  <a:cubicBezTo>
                    <a:pt x="936" y="276"/>
                    <a:pt x="896" y="336"/>
                    <a:pt x="816" y="376"/>
                  </a:cubicBezTo>
                  <a:cubicBezTo>
                    <a:pt x="816" y="396"/>
                    <a:pt x="796" y="435"/>
                    <a:pt x="757" y="455"/>
                  </a:cubicBezTo>
                  <a:cubicBezTo>
                    <a:pt x="737" y="469"/>
                    <a:pt x="719" y="475"/>
                    <a:pt x="704" y="475"/>
                  </a:cubicBezTo>
                  <a:cubicBezTo>
                    <a:pt x="673" y="475"/>
                    <a:pt x="650" y="449"/>
                    <a:pt x="637" y="396"/>
                  </a:cubicBezTo>
                  <a:cubicBezTo>
                    <a:pt x="478" y="376"/>
                    <a:pt x="299" y="376"/>
                    <a:pt x="120" y="356"/>
                  </a:cubicBezTo>
                  <a:cubicBezTo>
                    <a:pt x="1" y="455"/>
                    <a:pt x="100" y="595"/>
                    <a:pt x="100" y="734"/>
                  </a:cubicBezTo>
                  <a:cubicBezTo>
                    <a:pt x="187" y="882"/>
                    <a:pt x="320" y="923"/>
                    <a:pt x="460" y="923"/>
                  </a:cubicBezTo>
                  <a:cubicBezTo>
                    <a:pt x="546" y="923"/>
                    <a:pt x="634" y="908"/>
                    <a:pt x="717" y="893"/>
                  </a:cubicBezTo>
                  <a:cubicBezTo>
                    <a:pt x="1413" y="793"/>
                    <a:pt x="2089" y="674"/>
                    <a:pt x="2766" y="575"/>
                  </a:cubicBezTo>
                  <a:cubicBezTo>
                    <a:pt x="2885" y="415"/>
                    <a:pt x="3124" y="296"/>
                    <a:pt x="2905" y="38"/>
                  </a:cubicBezTo>
                  <a:cubicBezTo>
                    <a:pt x="2829" y="10"/>
                    <a:pt x="2751" y="1"/>
                    <a:pt x="2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33133;p60"/>
            <p:cNvSpPr/>
            <p:nvPr/>
          </p:nvSpPr>
          <p:spPr>
            <a:xfrm>
              <a:off x="1503175" y="1033325"/>
              <a:ext cx="74625" cy="17925"/>
            </a:xfrm>
            <a:custGeom>
              <a:avLst/>
              <a:gdLst/>
              <a:ahLst/>
              <a:cxnLst/>
              <a:rect l="l" t="t" r="r" b="b"/>
              <a:pathLst>
                <a:path w="2985" h="717" extrusionOk="0">
                  <a:moveTo>
                    <a:pt x="2607" y="0"/>
                  </a:moveTo>
                  <a:cubicBezTo>
                    <a:pt x="2590" y="170"/>
                    <a:pt x="2515" y="224"/>
                    <a:pt x="2346" y="224"/>
                  </a:cubicBezTo>
                  <a:cubicBezTo>
                    <a:pt x="2316" y="224"/>
                    <a:pt x="2284" y="222"/>
                    <a:pt x="2249" y="219"/>
                  </a:cubicBezTo>
                  <a:cubicBezTo>
                    <a:pt x="1900" y="160"/>
                    <a:pt x="1547" y="135"/>
                    <a:pt x="1194" y="135"/>
                  </a:cubicBezTo>
                  <a:cubicBezTo>
                    <a:pt x="841" y="135"/>
                    <a:pt x="488" y="160"/>
                    <a:pt x="140" y="199"/>
                  </a:cubicBezTo>
                  <a:lnTo>
                    <a:pt x="1" y="717"/>
                  </a:lnTo>
                  <a:cubicBezTo>
                    <a:pt x="916" y="677"/>
                    <a:pt x="1831" y="617"/>
                    <a:pt x="2726" y="538"/>
                  </a:cubicBezTo>
                  <a:cubicBezTo>
                    <a:pt x="2885" y="319"/>
                    <a:pt x="2985" y="100"/>
                    <a:pt x="26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33134;p60"/>
            <p:cNvSpPr/>
            <p:nvPr/>
          </p:nvSpPr>
          <p:spPr>
            <a:xfrm>
              <a:off x="1566825" y="954050"/>
              <a:ext cx="16450" cy="92725"/>
            </a:xfrm>
            <a:custGeom>
              <a:avLst/>
              <a:gdLst/>
              <a:ahLst/>
              <a:cxnLst/>
              <a:rect l="l" t="t" r="r" b="b"/>
              <a:pathLst>
                <a:path w="658" h="3709" extrusionOk="0">
                  <a:moveTo>
                    <a:pt x="430" y="1"/>
                  </a:moveTo>
                  <a:cubicBezTo>
                    <a:pt x="397" y="1"/>
                    <a:pt x="366" y="11"/>
                    <a:pt x="339" y="28"/>
                  </a:cubicBezTo>
                  <a:cubicBezTo>
                    <a:pt x="140" y="307"/>
                    <a:pt x="200" y="645"/>
                    <a:pt x="140" y="943"/>
                  </a:cubicBezTo>
                  <a:cubicBezTo>
                    <a:pt x="140" y="1023"/>
                    <a:pt x="100" y="1103"/>
                    <a:pt x="100" y="1182"/>
                  </a:cubicBezTo>
                  <a:cubicBezTo>
                    <a:pt x="1" y="1481"/>
                    <a:pt x="260" y="1819"/>
                    <a:pt x="41" y="2117"/>
                  </a:cubicBezTo>
                  <a:lnTo>
                    <a:pt x="41" y="2296"/>
                  </a:lnTo>
                  <a:cubicBezTo>
                    <a:pt x="160" y="2475"/>
                    <a:pt x="160" y="2634"/>
                    <a:pt x="41" y="2813"/>
                  </a:cubicBezTo>
                  <a:cubicBezTo>
                    <a:pt x="41" y="2913"/>
                    <a:pt x="61" y="3052"/>
                    <a:pt x="61" y="3171"/>
                  </a:cubicBezTo>
                  <a:cubicBezTo>
                    <a:pt x="260" y="3311"/>
                    <a:pt x="200" y="3510"/>
                    <a:pt x="180" y="3709"/>
                  </a:cubicBezTo>
                  <a:cubicBezTo>
                    <a:pt x="657" y="3649"/>
                    <a:pt x="459" y="3351"/>
                    <a:pt x="399" y="3112"/>
                  </a:cubicBezTo>
                  <a:cubicBezTo>
                    <a:pt x="538" y="2097"/>
                    <a:pt x="558" y="1083"/>
                    <a:pt x="558" y="48"/>
                  </a:cubicBezTo>
                  <a:cubicBezTo>
                    <a:pt x="514" y="15"/>
                    <a:pt x="470" y="1"/>
                    <a:pt x="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33135;p60"/>
            <p:cNvSpPr/>
            <p:nvPr/>
          </p:nvSpPr>
          <p:spPr>
            <a:xfrm>
              <a:off x="1560875" y="933850"/>
              <a:ext cx="17425" cy="70150"/>
            </a:xfrm>
            <a:custGeom>
              <a:avLst/>
              <a:gdLst/>
              <a:ahLst/>
              <a:cxnLst/>
              <a:rect l="l" t="t" r="r" b="b"/>
              <a:pathLst>
                <a:path w="697" h="2806" extrusionOk="0">
                  <a:moveTo>
                    <a:pt x="120" y="1"/>
                  </a:moveTo>
                  <a:cubicBezTo>
                    <a:pt x="0" y="916"/>
                    <a:pt x="120" y="1831"/>
                    <a:pt x="120" y="2766"/>
                  </a:cubicBezTo>
                  <a:cubicBezTo>
                    <a:pt x="159" y="2786"/>
                    <a:pt x="199" y="2786"/>
                    <a:pt x="239" y="2806"/>
                  </a:cubicBezTo>
                  <a:cubicBezTo>
                    <a:pt x="458" y="2567"/>
                    <a:pt x="299" y="2189"/>
                    <a:pt x="438" y="1911"/>
                  </a:cubicBezTo>
                  <a:cubicBezTo>
                    <a:pt x="657" y="1572"/>
                    <a:pt x="418" y="1135"/>
                    <a:pt x="597" y="797"/>
                  </a:cubicBezTo>
                  <a:cubicBezTo>
                    <a:pt x="637" y="717"/>
                    <a:pt x="657" y="637"/>
                    <a:pt x="697" y="578"/>
                  </a:cubicBezTo>
                  <a:cubicBezTo>
                    <a:pt x="637" y="439"/>
                    <a:pt x="557" y="379"/>
                    <a:pt x="418" y="339"/>
                  </a:cubicBezTo>
                  <a:cubicBezTo>
                    <a:pt x="319" y="220"/>
                    <a:pt x="219" y="120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33136;p60"/>
            <p:cNvSpPr/>
            <p:nvPr/>
          </p:nvSpPr>
          <p:spPr>
            <a:xfrm>
              <a:off x="1564350" y="981600"/>
              <a:ext cx="11475" cy="26375"/>
            </a:xfrm>
            <a:custGeom>
              <a:avLst/>
              <a:gdLst/>
              <a:ahLst/>
              <a:cxnLst/>
              <a:rect l="l" t="t" r="r" b="b"/>
              <a:pathLst>
                <a:path w="459" h="1055" extrusionOk="0">
                  <a:moveTo>
                    <a:pt x="299" y="1"/>
                  </a:moveTo>
                  <a:cubicBezTo>
                    <a:pt x="1" y="259"/>
                    <a:pt x="199" y="597"/>
                    <a:pt x="100" y="896"/>
                  </a:cubicBezTo>
                  <a:lnTo>
                    <a:pt x="100" y="975"/>
                  </a:lnTo>
                  <a:lnTo>
                    <a:pt x="140" y="1055"/>
                  </a:lnTo>
                  <a:cubicBezTo>
                    <a:pt x="279" y="1015"/>
                    <a:pt x="458" y="995"/>
                    <a:pt x="398" y="816"/>
                  </a:cubicBezTo>
                  <a:cubicBezTo>
                    <a:pt x="299" y="558"/>
                    <a:pt x="458" y="259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33137;p60"/>
            <p:cNvSpPr/>
            <p:nvPr/>
          </p:nvSpPr>
          <p:spPr>
            <a:xfrm>
              <a:off x="1568325" y="101145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" y="0"/>
                  </a:moveTo>
                  <a:lnTo>
                    <a:pt x="1" y="517"/>
                  </a:lnTo>
                  <a:cubicBezTo>
                    <a:pt x="219" y="358"/>
                    <a:pt x="200" y="17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33138;p60"/>
            <p:cNvSpPr/>
            <p:nvPr/>
          </p:nvSpPr>
          <p:spPr>
            <a:xfrm>
              <a:off x="2583350" y="2126425"/>
              <a:ext cx="77600" cy="32850"/>
            </a:xfrm>
            <a:custGeom>
              <a:avLst/>
              <a:gdLst/>
              <a:ahLst/>
              <a:cxnLst/>
              <a:rect l="l" t="t" r="r" b="b"/>
              <a:pathLst>
                <a:path w="3104" h="1314" extrusionOk="0">
                  <a:moveTo>
                    <a:pt x="2408" y="1"/>
                  </a:moveTo>
                  <a:cubicBezTo>
                    <a:pt x="2420" y="1"/>
                    <a:pt x="2433" y="2"/>
                    <a:pt x="2446" y="3"/>
                  </a:cubicBezTo>
                  <a:lnTo>
                    <a:pt x="2446" y="3"/>
                  </a:lnTo>
                  <a:cubicBezTo>
                    <a:pt x="2446" y="2"/>
                    <a:pt x="2447" y="2"/>
                    <a:pt x="2447" y="1"/>
                  </a:cubicBezTo>
                  <a:close/>
                  <a:moveTo>
                    <a:pt x="2446" y="3"/>
                  </a:moveTo>
                  <a:cubicBezTo>
                    <a:pt x="2306" y="238"/>
                    <a:pt x="2049" y="81"/>
                    <a:pt x="1890" y="200"/>
                  </a:cubicBezTo>
                  <a:cubicBezTo>
                    <a:pt x="1831" y="239"/>
                    <a:pt x="1791" y="239"/>
                    <a:pt x="1751" y="279"/>
                  </a:cubicBezTo>
                  <a:cubicBezTo>
                    <a:pt x="1592" y="359"/>
                    <a:pt x="1393" y="259"/>
                    <a:pt x="1254" y="399"/>
                  </a:cubicBezTo>
                  <a:cubicBezTo>
                    <a:pt x="1135" y="518"/>
                    <a:pt x="975" y="478"/>
                    <a:pt x="836" y="558"/>
                  </a:cubicBezTo>
                  <a:cubicBezTo>
                    <a:pt x="800" y="550"/>
                    <a:pt x="765" y="546"/>
                    <a:pt x="731" y="546"/>
                  </a:cubicBezTo>
                  <a:cubicBezTo>
                    <a:pt x="595" y="546"/>
                    <a:pt x="474" y="609"/>
                    <a:pt x="379" y="737"/>
                  </a:cubicBezTo>
                  <a:cubicBezTo>
                    <a:pt x="399" y="1015"/>
                    <a:pt x="120" y="1075"/>
                    <a:pt x="1" y="1314"/>
                  </a:cubicBezTo>
                  <a:cubicBezTo>
                    <a:pt x="180" y="1314"/>
                    <a:pt x="339" y="1274"/>
                    <a:pt x="518" y="1274"/>
                  </a:cubicBezTo>
                  <a:cubicBezTo>
                    <a:pt x="757" y="1154"/>
                    <a:pt x="995" y="1035"/>
                    <a:pt x="1214" y="916"/>
                  </a:cubicBezTo>
                  <a:cubicBezTo>
                    <a:pt x="1314" y="816"/>
                    <a:pt x="1493" y="856"/>
                    <a:pt x="1592" y="757"/>
                  </a:cubicBezTo>
                  <a:cubicBezTo>
                    <a:pt x="1615" y="762"/>
                    <a:pt x="1634" y="765"/>
                    <a:pt x="1649" y="765"/>
                  </a:cubicBezTo>
                  <a:cubicBezTo>
                    <a:pt x="1687" y="765"/>
                    <a:pt x="1709" y="751"/>
                    <a:pt x="1751" y="737"/>
                  </a:cubicBezTo>
                  <a:cubicBezTo>
                    <a:pt x="1862" y="603"/>
                    <a:pt x="1986" y="582"/>
                    <a:pt x="2119" y="582"/>
                  </a:cubicBezTo>
                  <a:cubicBezTo>
                    <a:pt x="2182" y="582"/>
                    <a:pt x="2247" y="587"/>
                    <a:pt x="2314" y="587"/>
                  </a:cubicBezTo>
                  <a:cubicBezTo>
                    <a:pt x="2358" y="587"/>
                    <a:pt x="2402" y="585"/>
                    <a:pt x="2447" y="578"/>
                  </a:cubicBezTo>
                  <a:cubicBezTo>
                    <a:pt x="2447" y="558"/>
                    <a:pt x="2467" y="558"/>
                    <a:pt x="2487" y="538"/>
                  </a:cubicBezTo>
                  <a:cubicBezTo>
                    <a:pt x="2512" y="530"/>
                    <a:pt x="2530" y="525"/>
                    <a:pt x="2545" y="525"/>
                  </a:cubicBezTo>
                  <a:cubicBezTo>
                    <a:pt x="2567" y="525"/>
                    <a:pt x="2583" y="534"/>
                    <a:pt x="2607" y="558"/>
                  </a:cubicBezTo>
                  <a:lnTo>
                    <a:pt x="2786" y="558"/>
                  </a:lnTo>
                  <a:cubicBezTo>
                    <a:pt x="2825" y="399"/>
                    <a:pt x="3104" y="379"/>
                    <a:pt x="3044" y="160"/>
                  </a:cubicBezTo>
                  <a:cubicBezTo>
                    <a:pt x="2991" y="54"/>
                    <a:pt x="2894" y="45"/>
                    <a:pt x="2800" y="45"/>
                  </a:cubicBezTo>
                  <a:cubicBezTo>
                    <a:pt x="2781" y="45"/>
                    <a:pt x="2762" y="45"/>
                    <a:pt x="2744" y="45"/>
                  </a:cubicBezTo>
                  <a:cubicBezTo>
                    <a:pt x="2716" y="45"/>
                    <a:pt x="2690" y="44"/>
                    <a:pt x="2666" y="40"/>
                  </a:cubicBezTo>
                  <a:cubicBezTo>
                    <a:pt x="2599" y="40"/>
                    <a:pt x="2518" y="12"/>
                    <a:pt x="2446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33139;p60"/>
            <p:cNvSpPr/>
            <p:nvPr/>
          </p:nvSpPr>
          <p:spPr>
            <a:xfrm>
              <a:off x="2529650" y="2160750"/>
              <a:ext cx="24875" cy="15425"/>
            </a:xfrm>
            <a:custGeom>
              <a:avLst/>
              <a:gdLst/>
              <a:ahLst/>
              <a:cxnLst/>
              <a:rect l="l" t="t" r="r" b="b"/>
              <a:pathLst>
                <a:path w="995" h="617" extrusionOk="0">
                  <a:moveTo>
                    <a:pt x="418" y="0"/>
                  </a:moveTo>
                  <a:cubicBezTo>
                    <a:pt x="358" y="0"/>
                    <a:pt x="338" y="0"/>
                    <a:pt x="279" y="20"/>
                  </a:cubicBezTo>
                  <a:cubicBezTo>
                    <a:pt x="80" y="159"/>
                    <a:pt x="0" y="338"/>
                    <a:pt x="80" y="577"/>
                  </a:cubicBezTo>
                  <a:lnTo>
                    <a:pt x="140" y="617"/>
                  </a:lnTo>
                  <a:cubicBezTo>
                    <a:pt x="406" y="598"/>
                    <a:pt x="636" y="397"/>
                    <a:pt x="917" y="397"/>
                  </a:cubicBezTo>
                  <a:cubicBezTo>
                    <a:pt x="929" y="397"/>
                    <a:pt x="942" y="397"/>
                    <a:pt x="955" y="398"/>
                  </a:cubicBezTo>
                  <a:cubicBezTo>
                    <a:pt x="955" y="358"/>
                    <a:pt x="975" y="299"/>
                    <a:pt x="995" y="259"/>
                  </a:cubicBezTo>
                  <a:cubicBezTo>
                    <a:pt x="776" y="219"/>
                    <a:pt x="537" y="259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33140;p60"/>
            <p:cNvSpPr/>
            <p:nvPr/>
          </p:nvSpPr>
          <p:spPr>
            <a:xfrm>
              <a:off x="2570425" y="2145325"/>
              <a:ext cx="13450" cy="3725"/>
            </a:xfrm>
            <a:custGeom>
              <a:avLst/>
              <a:gdLst/>
              <a:ahLst/>
              <a:cxnLst/>
              <a:rect l="l" t="t" r="r" b="b"/>
              <a:pathLst>
                <a:path w="538" h="149" extrusionOk="0">
                  <a:moveTo>
                    <a:pt x="538" y="1"/>
                  </a:moveTo>
                  <a:cubicBezTo>
                    <a:pt x="339" y="1"/>
                    <a:pt x="140" y="21"/>
                    <a:pt x="0" y="140"/>
                  </a:cubicBezTo>
                  <a:cubicBezTo>
                    <a:pt x="75" y="140"/>
                    <a:pt x="150" y="148"/>
                    <a:pt x="221" y="148"/>
                  </a:cubicBezTo>
                  <a:cubicBezTo>
                    <a:pt x="340" y="148"/>
                    <a:pt x="451" y="125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33141;p60"/>
            <p:cNvSpPr/>
            <p:nvPr/>
          </p:nvSpPr>
          <p:spPr>
            <a:xfrm>
              <a:off x="1156050" y="199165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" y="1"/>
                  </a:moveTo>
                  <a:cubicBezTo>
                    <a:pt x="1" y="100"/>
                    <a:pt x="21" y="180"/>
                    <a:pt x="120" y="239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33142;p60"/>
            <p:cNvSpPr/>
            <p:nvPr/>
          </p:nvSpPr>
          <p:spPr>
            <a:xfrm>
              <a:off x="1151575" y="19837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" y="0"/>
                  </a:moveTo>
                  <a:cubicBezTo>
                    <a:pt x="1" y="100"/>
                    <a:pt x="60" y="180"/>
                    <a:pt x="140" y="219"/>
                  </a:cubicBezTo>
                  <a:cubicBezTo>
                    <a:pt x="140" y="12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33143;p60"/>
            <p:cNvSpPr/>
            <p:nvPr/>
          </p:nvSpPr>
          <p:spPr>
            <a:xfrm>
              <a:off x="1302750" y="1353575"/>
              <a:ext cx="373525" cy="45825"/>
            </a:xfrm>
            <a:custGeom>
              <a:avLst/>
              <a:gdLst/>
              <a:ahLst/>
              <a:cxnLst/>
              <a:rect l="l" t="t" r="r" b="b"/>
              <a:pathLst>
                <a:path w="14941" h="1833" extrusionOk="0">
                  <a:moveTo>
                    <a:pt x="756" y="1"/>
                  </a:moveTo>
                  <a:cubicBezTo>
                    <a:pt x="504" y="1"/>
                    <a:pt x="252" y="47"/>
                    <a:pt x="21" y="220"/>
                  </a:cubicBezTo>
                  <a:cubicBezTo>
                    <a:pt x="21" y="260"/>
                    <a:pt x="1" y="340"/>
                    <a:pt x="1" y="399"/>
                  </a:cubicBezTo>
                  <a:lnTo>
                    <a:pt x="180" y="558"/>
                  </a:lnTo>
                  <a:cubicBezTo>
                    <a:pt x="279" y="558"/>
                    <a:pt x="359" y="598"/>
                    <a:pt x="498" y="598"/>
                  </a:cubicBezTo>
                  <a:cubicBezTo>
                    <a:pt x="777" y="698"/>
                    <a:pt x="1075" y="618"/>
                    <a:pt x="1314" y="757"/>
                  </a:cubicBezTo>
                  <a:cubicBezTo>
                    <a:pt x="1413" y="757"/>
                    <a:pt x="1493" y="797"/>
                    <a:pt x="1592" y="797"/>
                  </a:cubicBezTo>
                  <a:cubicBezTo>
                    <a:pt x="1644" y="800"/>
                    <a:pt x="1695" y="800"/>
                    <a:pt x="1748" y="800"/>
                  </a:cubicBezTo>
                  <a:cubicBezTo>
                    <a:pt x="1927" y="800"/>
                    <a:pt x="2112" y="789"/>
                    <a:pt x="2297" y="789"/>
                  </a:cubicBezTo>
                  <a:cubicBezTo>
                    <a:pt x="2496" y="789"/>
                    <a:pt x="2695" y="802"/>
                    <a:pt x="2885" y="857"/>
                  </a:cubicBezTo>
                  <a:cubicBezTo>
                    <a:pt x="2965" y="897"/>
                    <a:pt x="3064" y="897"/>
                    <a:pt x="3124" y="916"/>
                  </a:cubicBezTo>
                  <a:cubicBezTo>
                    <a:pt x="3204" y="916"/>
                    <a:pt x="3303" y="936"/>
                    <a:pt x="3383" y="936"/>
                  </a:cubicBezTo>
                  <a:lnTo>
                    <a:pt x="3860" y="936"/>
                  </a:lnTo>
                  <a:cubicBezTo>
                    <a:pt x="4019" y="936"/>
                    <a:pt x="4218" y="996"/>
                    <a:pt x="4397" y="1036"/>
                  </a:cubicBezTo>
                  <a:cubicBezTo>
                    <a:pt x="4477" y="1056"/>
                    <a:pt x="4556" y="1095"/>
                    <a:pt x="4636" y="1095"/>
                  </a:cubicBezTo>
                  <a:cubicBezTo>
                    <a:pt x="4775" y="1115"/>
                    <a:pt x="4934" y="1115"/>
                    <a:pt x="5074" y="1115"/>
                  </a:cubicBezTo>
                  <a:cubicBezTo>
                    <a:pt x="5233" y="1115"/>
                    <a:pt x="5352" y="1095"/>
                    <a:pt x="5491" y="1036"/>
                  </a:cubicBezTo>
                  <a:cubicBezTo>
                    <a:pt x="5546" y="981"/>
                    <a:pt x="5601" y="951"/>
                    <a:pt x="5662" y="951"/>
                  </a:cubicBezTo>
                  <a:cubicBezTo>
                    <a:pt x="5712" y="951"/>
                    <a:pt x="5767" y="971"/>
                    <a:pt x="5830" y="1016"/>
                  </a:cubicBezTo>
                  <a:cubicBezTo>
                    <a:pt x="5869" y="1036"/>
                    <a:pt x="5949" y="1056"/>
                    <a:pt x="6009" y="1056"/>
                  </a:cubicBezTo>
                  <a:lnTo>
                    <a:pt x="6247" y="1056"/>
                  </a:lnTo>
                  <a:cubicBezTo>
                    <a:pt x="6347" y="1056"/>
                    <a:pt x="6466" y="1036"/>
                    <a:pt x="6566" y="1016"/>
                  </a:cubicBezTo>
                  <a:cubicBezTo>
                    <a:pt x="6604" y="1014"/>
                    <a:pt x="6641" y="1014"/>
                    <a:pt x="6679" y="1014"/>
                  </a:cubicBezTo>
                  <a:cubicBezTo>
                    <a:pt x="7136" y="1014"/>
                    <a:pt x="7578" y="1117"/>
                    <a:pt x="8038" y="1135"/>
                  </a:cubicBezTo>
                  <a:cubicBezTo>
                    <a:pt x="8058" y="1135"/>
                    <a:pt x="8117" y="1155"/>
                    <a:pt x="8137" y="1155"/>
                  </a:cubicBezTo>
                  <a:cubicBezTo>
                    <a:pt x="8157" y="1195"/>
                    <a:pt x="8217" y="1195"/>
                    <a:pt x="8237" y="1195"/>
                  </a:cubicBezTo>
                  <a:cubicBezTo>
                    <a:pt x="8276" y="1195"/>
                    <a:pt x="8356" y="1195"/>
                    <a:pt x="8435" y="1155"/>
                  </a:cubicBezTo>
                  <a:cubicBezTo>
                    <a:pt x="8443" y="1159"/>
                    <a:pt x="8450" y="1161"/>
                    <a:pt x="8456" y="1161"/>
                  </a:cubicBezTo>
                  <a:cubicBezTo>
                    <a:pt x="8503" y="1161"/>
                    <a:pt x="8519" y="1067"/>
                    <a:pt x="8575" y="1067"/>
                  </a:cubicBezTo>
                  <a:cubicBezTo>
                    <a:pt x="8591" y="1067"/>
                    <a:pt x="8610" y="1075"/>
                    <a:pt x="8634" y="1095"/>
                  </a:cubicBezTo>
                  <a:cubicBezTo>
                    <a:pt x="8654" y="1115"/>
                    <a:pt x="8674" y="1115"/>
                    <a:pt x="8714" y="1135"/>
                  </a:cubicBezTo>
                  <a:lnTo>
                    <a:pt x="8813" y="1135"/>
                  </a:lnTo>
                  <a:cubicBezTo>
                    <a:pt x="8833" y="1135"/>
                    <a:pt x="8853" y="1115"/>
                    <a:pt x="8873" y="1115"/>
                  </a:cubicBezTo>
                  <a:cubicBezTo>
                    <a:pt x="8903" y="1080"/>
                    <a:pt x="8927" y="1067"/>
                    <a:pt x="8949" y="1067"/>
                  </a:cubicBezTo>
                  <a:cubicBezTo>
                    <a:pt x="8998" y="1067"/>
                    <a:pt x="9030" y="1135"/>
                    <a:pt x="9072" y="1135"/>
                  </a:cubicBezTo>
                  <a:cubicBezTo>
                    <a:pt x="9112" y="1155"/>
                    <a:pt x="9152" y="1155"/>
                    <a:pt x="9172" y="1155"/>
                  </a:cubicBezTo>
                  <a:lnTo>
                    <a:pt x="9370" y="1155"/>
                  </a:lnTo>
                  <a:cubicBezTo>
                    <a:pt x="9569" y="1155"/>
                    <a:pt x="9728" y="1255"/>
                    <a:pt x="9868" y="1334"/>
                  </a:cubicBezTo>
                  <a:cubicBezTo>
                    <a:pt x="10862" y="1633"/>
                    <a:pt x="11857" y="1692"/>
                    <a:pt x="12891" y="1732"/>
                  </a:cubicBezTo>
                  <a:cubicBezTo>
                    <a:pt x="12968" y="1719"/>
                    <a:pt x="13046" y="1713"/>
                    <a:pt x="13124" y="1713"/>
                  </a:cubicBezTo>
                  <a:cubicBezTo>
                    <a:pt x="13488" y="1713"/>
                    <a:pt x="13864" y="1833"/>
                    <a:pt x="14252" y="1833"/>
                  </a:cubicBezTo>
                  <a:cubicBezTo>
                    <a:pt x="14276" y="1833"/>
                    <a:pt x="14300" y="1832"/>
                    <a:pt x="14324" y="1832"/>
                  </a:cubicBezTo>
                  <a:cubicBezTo>
                    <a:pt x="14543" y="1832"/>
                    <a:pt x="14781" y="1812"/>
                    <a:pt x="14940" y="1613"/>
                  </a:cubicBezTo>
                  <a:cubicBezTo>
                    <a:pt x="14244" y="1354"/>
                    <a:pt x="13528" y="1255"/>
                    <a:pt x="12792" y="1255"/>
                  </a:cubicBezTo>
                  <a:cubicBezTo>
                    <a:pt x="11897" y="1235"/>
                    <a:pt x="10962" y="1155"/>
                    <a:pt x="10106" y="916"/>
                  </a:cubicBezTo>
                  <a:cubicBezTo>
                    <a:pt x="10047" y="757"/>
                    <a:pt x="9967" y="698"/>
                    <a:pt x="9848" y="618"/>
                  </a:cubicBezTo>
                  <a:cubicBezTo>
                    <a:pt x="9609" y="519"/>
                    <a:pt x="9331" y="519"/>
                    <a:pt x="9072" y="519"/>
                  </a:cubicBezTo>
                  <a:cubicBezTo>
                    <a:pt x="9016" y="523"/>
                    <a:pt x="8958" y="526"/>
                    <a:pt x="8900" y="526"/>
                  </a:cubicBezTo>
                  <a:cubicBezTo>
                    <a:pt x="8713" y="526"/>
                    <a:pt x="8523" y="500"/>
                    <a:pt x="8356" y="439"/>
                  </a:cubicBezTo>
                  <a:cubicBezTo>
                    <a:pt x="8157" y="399"/>
                    <a:pt x="7958" y="359"/>
                    <a:pt x="7759" y="359"/>
                  </a:cubicBezTo>
                  <a:lnTo>
                    <a:pt x="6188" y="359"/>
                  </a:lnTo>
                  <a:cubicBezTo>
                    <a:pt x="6014" y="359"/>
                    <a:pt x="5840" y="377"/>
                    <a:pt x="5667" y="377"/>
                  </a:cubicBezTo>
                  <a:cubicBezTo>
                    <a:pt x="5522" y="377"/>
                    <a:pt x="5377" y="365"/>
                    <a:pt x="5233" y="320"/>
                  </a:cubicBezTo>
                  <a:cubicBezTo>
                    <a:pt x="5153" y="300"/>
                    <a:pt x="5074" y="260"/>
                    <a:pt x="4994" y="260"/>
                  </a:cubicBezTo>
                  <a:lnTo>
                    <a:pt x="4676" y="260"/>
                  </a:lnTo>
                  <a:cubicBezTo>
                    <a:pt x="4596" y="260"/>
                    <a:pt x="4517" y="260"/>
                    <a:pt x="4457" y="300"/>
                  </a:cubicBezTo>
                  <a:cubicBezTo>
                    <a:pt x="4298" y="300"/>
                    <a:pt x="4159" y="240"/>
                    <a:pt x="3999" y="220"/>
                  </a:cubicBezTo>
                  <a:cubicBezTo>
                    <a:pt x="3880" y="200"/>
                    <a:pt x="3761" y="161"/>
                    <a:pt x="3641" y="161"/>
                  </a:cubicBezTo>
                  <a:cubicBezTo>
                    <a:pt x="3333" y="151"/>
                    <a:pt x="3035" y="151"/>
                    <a:pt x="2739" y="151"/>
                  </a:cubicBezTo>
                  <a:cubicBezTo>
                    <a:pt x="2443" y="151"/>
                    <a:pt x="2149" y="151"/>
                    <a:pt x="1851" y="141"/>
                  </a:cubicBezTo>
                  <a:cubicBezTo>
                    <a:pt x="1672" y="141"/>
                    <a:pt x="1473" y="101"/>
                    <a:pt x="1294" y="41"/>
                  </a:cubicBezTo>
                  <a:cubicBezTo>
                    <a:pt x="1119" y="25"/>
                    <a:pt x="938" y="1"/>
                    <a:pt x="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33144;p60"/>
            <p:cNvSpPr/>
            <p:nvPr/>
          </p:nvSpPr>
          <p:spPr>
            <a:xfrm>
              <a:off x="1316675" y="1369975"/>
              <a:ext cx="38825" cy="20950"/>
            </a:xfrm>
            <a:custGeom>
              <a:avLst/>
              <a:gdLst/>
              <a:ahLst/>
              <a:cxnLst/>
              <a:rect l="l" t="t" r="r" b="b"/>
              <a:pathLst>
                <a:path w="1553" h="838" extrusionOk="0">
                  <a:moveTo>
                    <a:pt x="731" y="1"/>
                  </a:moveTo>
                  <a:cubicBezTo>
                    <a:pt x="649" y="1"/>
                    <a:pt x="578" y="12"/>
                    <a:pt x="518" y="101"/>
                  </a:cubicBezTo>
                  <a:cubicBezTo>
                    <a:pt x="439" y="260"/>
                    <a:pt x="339" y="360"/>
                    <a:pt x="140" y="360"/>
                  </a:cubicBezTo>
                  <a:cubicBezTo>
                    <a:pt x="1" y="360"/>
                    <a:pt x="21" y="479"/>
                    <a:pt x="1" y="579"/>
                  </a:cubicBezTo>
                  <a:cubicBezTo>
                    <a:pt x="21" y="638"/>
                    <a:pt x="61" y="638"/>
                    <a:pt x="120" y="638"/>
                  </a:cubicBezTo>
                  <a:cubicBezTo>
                    <a:pt x="145" y="635"/>
                    <a:pt x="170" y="633"/>
                    <a:pt x="195" y="633"/>
                  </a:cubicBezTo>
                  <a:cubicBezTo>
                    <a:pt x="442" y="633"/>
                    <a:pt x="663" y="801"/>
                    <a:pt x="916" y="837"/>
                  </a:cubicBezTo>
                  <a:cubicBezTo>
                    <a:pt x="1015" y="798"/>
                    <a:pt x="1095" y="778"/>
                    <a:pt x="1214" y="778"/>
                  </a:cubicBezTo>
                  <a:cubicBezTo>
                    <a:pt x="1493" y="499"/>
                    <a:pt x="1553" y="280"/>
                    <a:pt x="1135" y="81"/>
                  </a:cubicBezTo>
                  <a:cubicBezTo>
                    <a:pt x="1115" y="62"/>
                    <a:pt x="1055" y="62"/>
                    <a:pt x="1035" y="42"/>
                  </a:cubicBezTo>
                  <a:cubicBezTo>
                    <a:pt x="956" y="2"/>
                    <a:pt x="896" y="2"/>
                    <a:pt x="817" y="2"/>
                  </a:cubicBezTo>
                  <a:cubicBezTo>
                    <a:pt x="787" y="2"/>
                    <a:pt x="758" y="1"/>
                    <a:pt x="7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33145;p60"/>
            <p:cNvSpPr/>
            <p:nvPr/>
          </p:nvSpPr>
          <p:spPr>
            <a:xfrm>
              <a:off x="1314700" y="1368525"/>
              <a:ext cx="24900" cy="5000"/>
            </a:xfrm>
            <a:custGeom>
              <a:avLst/>
              <a:gdLst/>
              <a:ahLst/>
              <a:cxnLst/>
              <a:rect l="l" t="t" r="r" b="b"/>
              <a:pathLst>
                <a:path w="996" h="200" extrusionOk="0">
                  <a:moveTo>
                    <a:pt x="0" y="0"/>
                  </a:moveTo>
                  <a:cubicBezTo>
                    <a:pt x="140" y="199"/>
                    <a:pt x="398" y="139"/>
                    <a:pt x="597" y="159"/>
                  </a:cubicBezTo>
                  <a:cubicBezTo>
                    <a:pt x="697" y="139"/>
                    <a:pt x="796" y="139"/>
                    <a:pt x="896" y="120"/>
                  </a:cubicBezTo>
                  <a:cubicBezTo>
                    <a:pt x="975" y="120"/>
                    <a:pt x="995" y="60"/>
                    <a:pt x="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33146;p60"/>
            <p:cNvSpPr/>
            <p:nvPr/>
          </p:nvSpPr>
          <p:spPr>
            <a:xfrm>
              <a:off x="1107825" y="1869825"/>
              <a:ext cx="17925" cy="57200"/>
            </a:xfrm>
            <a:custGeom>
              <a:avLst/>
              <a:gdLst/>
              <a:ahLst/>
              <a:cxnLst/>
              <a:rect l="l" t="t" r="r" b="b"/>
              <a:pathLst>
                <a:path w="717" h="228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19" y="259"/>
                    <a:pt x="239" y="557"/>
                    <a:pt x="0" y="756"/>
                  </a:cubicBezTo>
                  <a:cubicBezTo>
                    <a:pt x="20" y="875"/>
                    <a:pt x="20" y="975"/>
                    <a:pt x="60" y="1074"/>
                  </a:cubicBezTo>
                  <a:cubicBezTo>
                    <a:pt x="259" y="1452"/>
                    <a:pt x="159" y="1930"/>
                    <a:pt x="418" y="2288"/>
                  </a:cubicBezTo>
                  <a:cubicBezTo>
                    <a:pt x="517" y="2188"/>
                    <a:pt x="617" y="2069"/>
                    <a:pt x="716" y="1969"/>
                  </a:cubicBezTo>
                  <a:cubicBezTo>
                    <a:pt x="696" y="1930"/>
                    <a:pt x="696" y="1850"/>
                    <a:pt x="696" y="1790"/>
                  </a:cubicBezTo>
                  <a:cubicBezTo>
                    <a:pt x="597" y="1691"/>
                    <a:pt x="617" y="1552"/>
                    <a:pt x="537" y="1432"/>
                  </a:cubicBezTo>
                  <a:cubicBezTo>
                    <a:pt x="418" y="955"/>
                    <a:pt x="398" y="458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33147;p60"/>
            <p:cNvSpPr/>
            <p:nvPr/>
          </p:nvSpPr>
          <p:spPr>
            <a:xfrm>
              <a:off x="1103825" y="1680325"/>
              <a:ext cx="15450" cy="30375"/>
            </a:xfrm>
            <a:custGeom>
              <a:avLst/>
              <a:gdLst/>
              <a:ahLst/>
              <a:cxnLst/>
              <a:rect l="l" t="t" r="r" b="b"/>
              <a:pathLst>
                <a:path w="618" h="1215" extrusionOk="0">
                  <a:moveTo>
                    <a:pt x="160" y="1"/>
                  </a:moveTo>
                  <a:lnTo>
                    <a:pt x="120" y="80"/>
                  </a:lnTo>
                  <a:lnTo>
                    <a:pt x="120" y="160"/>
                  </a:lnTo>
                  <a:cubicBezTo>
                    <a:pt x="220" y="498"/>
                    <a:pt x="1" y="916"/>
                    <a:pt x="319" y="1214"/>
                  </a:cubicBezTo>
                  <a:cubicBezTo>
                    <a:pt x="379" y="797"/>
                    <a:pt x="618" y="339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33148;p60"/>
            <p:cNvSpPr/>
            <p:nvPr/>
          </p:nvSpPr>
          <p:spPr>
            <a:xfrm>
              <a:off x="2128300" y="2140850"/>
              <a:ext cx="15450" cy="7975"/>
            </a:xfrm>
            <a:custGeom>
              <a:avLst/>
              <a:gdLst/>
              <a:ahLst/>
              <a:cxnLst/>
              <a:rect l="l" t="t" r="r" b="b"/>
              <a:pathLst>
                <a:path w="618" h="319" extrusionOk="0">
                  <a:moveTo>
                    <a:pt x="140" y="1"/>
                  </a:moveTo>
                  <a:lnTo>
                    <a:pt x="1" y="160"/>
                  </a:lnTo>
                  <a:cubicBezTo>
                    <a:pt x="140" y="160"/>
                    <a:pt x="279" y="200"/>
                    <a:pt x="359" y="319"/>
                  </a:cubicBezTo>
                  <a:cubicBezTo>
                    <a:pt x="478" y="319"/>
                    <a:pt x="598" y="299"/>
                    <a:pt x="618" y="180"/>
                  </a:cubicBezTo>
                  <a:cubicBezTo>
                    <a:pt x="618" y="60"/>
                    <a:pt x="498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33149;p60"/>
            <p:cNvSpPr/>
            <p:nvPr/>
          </p:nvSpPr>
          <p:spPr>
            <a:xfrm>
              <a:off x="2166900" y="2145700"/>
              <a:ext cx="13150" cy="8800"/>
            </a:xfrm>
            <a:custGeom>
              <a:avLst/>
              <a:gdLst/>
              <a:ahLst/>
              <a:cxnLst/>
              <a:rect l="l" t="t" r="r" b="b"/>
              <a:pathLst>
                <a:path w="526" h="352" extrusionOk="0">
                  <a:moveTo>
                    <a:pt x="265" y="1"/>
                  </a:moveTo>
                  <a:cubicBezTo>
                    <a:pt x="0" y="1"/>
                    <a:pt x="171" y="194"/>
                    <a:pt x="207" y="304"/>
                  </a:cubicBezTo>
                  <a:cubicBezTo>
                    <a:pt x="222" y="333"/>
                    <a:pt x="247" y="351"/>
                    <a:pt x="283" y="351"/>
                  </a:cubicBezTo>
                  <a:cubicBezTo>
                    <a:pt x="296" y="351"/>
                    <a:pt x="311" y="349"/>
                    <a:pt x="327" y="344"/>
                  </a:cubicBezTo>
                  <a:cubicBezTo>
                    <a:pt x="526" y="224"/>
                    <a:pt x="446" y="125"/>
                    <a:pt x="347" y="6"/>
                  </a:cubicBezTo>
                  <a:cubicBezTo>
                    <a:pt x="316" y="2"/>
                    <a:pt x="289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33150;p60"/>
            <p:cNvSpPr/>
            <p:nvPr/>
          </p:nvSpPr>
          <p:spPr>
            <a:xfrm>
              <a:off x="1571800" y="915525"/>
              <a:ext cx="11975" cy="30300"/>
            </a:xfrm>
            <a:custGeom>
              <a:avLst/>
              <a:gdLst/>
              <a:ahLst/>
              <a:cxnLst/>
              <a:rect l="l" t="t" r="r" b="b"/>
              <a:pathLst>
                <a:path w="479" h="1212" extrusionOk="0">
                  <a:moveTo>
                    <a:pt x="181" y="0"/>
                  </a:moveTo>
                  <a:cubicBezTo>
                    <a:pt x="146" y="0"/>
                    <a:pt x="108" y="20"/>
                    <a:pt x="61" y="58"/>
                  </a:cubicBezTo>
                  <a:cubicBezTo>
                    <a:pt x="41" y="376"/>
                    <a:pt x="41" y="734"/>
                    <a:pt x="1" y="1052"/>
                  </a:cubicBezTo>
                  <a:cubicBezTo>
                    <a:pt x="61" y="1112"/>
                    <a:pt x="140" y="1152"/>
                    <a:pt x="180" y="1211"/>
                  </a:cubicBezTo>
                  <a:cubicBezTo>
                    <a:pt x="478" y="853"/>
                    <a:pt x="379" y="475"/>
                    <a:pt x="299" y="77"/>
                  </a:cubicBezTo>
                  <a:cubicBezTo>
                    <a:pt x="257" y="25"/>
                    <a:pt x="221" y="0"/>
                    <a:pt x="1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33151;p60"/>
            <p:cNvSpPr/>
            <p:nvPr/>
          </p:nvSpPr>
          <p:spPr>
            <a:xfrm>
              <a:off x="1573300" y="899050"/>
              <a:ext cx="8475" cy="17925"/>
            </a:xfrm>
            <a:custGeom>
              <a:avLst/>
              <a:gdLst/>
              <a:ahLst/>
              <a:cxnLst/>
              <a:rect l="l" t="t" r="r" b="b"/>
              <a:pathLst>
                <a:path w="339" h="717" extrusionOk="0">
                  <a:moveTo>
                    <a:pt x="339" y="0"/>
                  </a:moveTo>
                  <a:lnTo>
                    <a:pt x="339" y="0"/>
                  </a:lnTo>
                  <a:cubicBezTo>
                    <a:pt x="80" y="179"/>
                    <a:pt x="1" y="418"/>
                    <a:pt x="1" y="717"/>
                  </a:cubicBezTo>
                  <a:cubicBezTo>
                    <a:pt x="14" y="717"/>
                    <a:pt x="45" y="708"/>
                    <a:pt x="76" y="708"/>
                  </a:cubicBezTo>
                  <a:cubicBezTo>
                    <a:pt x="91" y="708"/>
                    <a:pt x="107" y="710"/>
                    <a:pt x="120" y="717"/>
                  </a:cubicBezTo>
                  <a:cubicBezTo>
                    <a:pt x="219" y="697"/>
                    <a:pt x="299" y="617"/>
                    <a:pt x="339" y="498"/>
                  </a:cubicBezTo>
                  <a:cubicBezTo>
                    <a:pt x="299" y="339"/>
                    <a:pt x="279" y="179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33152;p60"/>
            <p:cNvSpPr/>
            <p:nvPr/>
          </p:nvSpPr>
          <p:spPr>
            <a:xfrm>
              <a:off x="2918550" y="1477750"/>
              <a:ext cx="78100" cy="20100"/>
            </a:xfrm>
            <a:custGeom>
              <a:avLst/>
              <a:gdLst/>
              <a:ahLst/>
              <a:cxnLst/>
              <a:rect l="l" t="t" r="r" b="b"/>
              <a:pathLst>
                <a:path w="3124" h="804" extrusionOk="0">
                  <a:moveTo>
                    <a:pt x="227" y="0"/>
                  </a:moveTo>
                  <a:cubicBezTo>
                    <a:pt x="111" y="0"/>
                    <a:pt x="20" y="62"/>
                    <a:pt x="0" y="306"/>
                  </a:cubicBezTo>
                  <a:cubicBezTo>
                    <a:pt x="1015" y="565"/>
                    <a:pt x="2069" y="763"/>
                    <a:pt x="3123" y="803"/>
                  </a:cubicBezTo>
                  <a:lnTo>
                    <a:pt x="3123" y="445"/>
                  </a:lnTo>
                  <a:cubicBezTo>
                    <a:pt x="2765" y="167"/>
                    <a:pt x="2268" y="445"/>
                    <a:pt x="1910" y="107"/>
                  </a:cubicBezTo>
                  <a:cubicBezTo>
                    <a:pt x="1492" y="107"/>
                    <a:pt x="1035" y="67"/>
                    <a:pt x="617" y="67"/>
                  </a:cubicBezTo>
                  <a:cubicBezTo>
                    <a:pt x="495" y="67"/>
                    <a:pt x="34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33153;p60"/>
            <p:cNvSpPr/>
            <p:nvPr/>
          </p:nvSpPr>
          <p:spPr>
            <a:xfrm>
              <a:off x="2848925" y="1454050"/>
              <a:ext cx="84575" cy="31900"/>
            </a:xfrm>
            <a:custGeom>
              <a:avLst/>
              <a:gdLst/>
              <a:ahLst/>
              <a:cxnLst/>
              <a:rect l="l" t="t" r="r" b="b"/>
              <a:pathLst>
                <a:path w="3383" h="1276" extrusionOk="0">
                  <a:moveTo>
                    <a:pt x="537" y="1"/>
                  </a:moveTo>
                  <a:cubicBezTo>
                    <a:pt x="319" y="279"/>
                    <a:pt x="20" y="498"/>
                    <a:pt x="0" y="876"/>
                  </a:cubicBezTo>
                  <a:cubicBezTo>
                    <a:pt x="879" y="1048"/>
                    <a:pt x="1740" y="1275"/>
                    <a:pt x="2653" y="1275"/>
                  </a:cubicBezTo>
                  <a:cubicBezTo>
                    <a:pt x="2690" y="1275"/>
                    <a:pt x="2728" y="1275"/>
                    <a:pt x="2765" y="1274"/>
                  </a:cubicBezTo>
                  <a:cubicBezTo>
                    <a:pt x="2905" y="1015"/>
                    <a:pt x="3163" y="1075"/>
                    <a:pt x="3382" y="1055"/>
                  </a:cubicBezTo>
                  <a:cubicBezTo>
                    <a:pt x="2706" y="896"/>
                    <a:pt x="2029" y="717"/>
                    <a:pt x="1373" y="598"/>
                  </a:cubicBezTo>
                  <a:cubicBezTo>
                    <a:pt x="1315" y="611"/>
                    <a:pt x="1263" y="618"/>
                    <a:pt x="1215" y="618"/>
                  </a:cubicBezTo>
                  <a:cubicBezTo>
                    <a:pt x="847" y="618"/>
                    <a:pt x="731" y="247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33154;p60"/>
            <p:cNvSpPr/>
            <p:nvPr/>
          </p:nvSpPr>
          <p:spPr>
            <a:xfrm>
              <a:off x="2666400" y="2113500"/>
              <a:ext cx="23400" cy="18400"/>
            </a:xfrm>
            <a:custGeom>
              <a:avLst/>
              <a:gdLst/>
              <a:ahLst/>
              <a:cxnLst/>
              <a:rect l="l" t="t" r="r" b="b"/>
              <a:pathLst>
                <a:path w="936" h="736" extrusionOk="0">
                  <a:moveTo>
                    <a:pt x="876" y="0"/>
                  </a:moveTo>
                  <a:cubicBezTo>
                    <a:pt x="578" y="140"/>
                    <a:pt x="259" y="140"/>
                    <a:pt x="1" y="378"/>
                  </a:cubicBezTo>
                  <a:cubicBezTo>
                    <a:pt x="139" y="620"/>
                    <a:pt x="204" y="736"/>
                    <a:pt x="354" y="736"/>
                  </a:cubicBezTo>
                  <a:cubicBezTo>
                    <a:pt x="463" y="736"/>
                    <a:pt x="616" y="675"/>
                    <a:pt x="876" y="557"/>
                  </a:cubicBezTo>
                  <a:cubicBezTo>
                    <a:pt x="856" y="418"/>
                    <a:pt x="677" y="339"/>
                    <a:pt x="876" y="199"/>
                  </a:cubicBezTo>
                  <a:cubicBezTo>
                    <a:pt x="936" y="140"/>
                    <a:pt x="936" y="8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33155;p60"/>
            <p:cNvSpPr/>
            <p:nvPr/>
          </p:nvSpPr>
          <p:spPr>
            <a:xfrm>
              <a:off x="2701725" y="21234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19" y="60"/>
                    <a:pt x="40" y="100"/>
                    <a:pt x="0" y="159"/>
                  </a:cubicBezTo>
                  <a:lnTo>
                    <a:pt x="119" y="159"/>
                  </a:lnTo>
                  <a:cubicBezTo>
                    <a:pt x="139" y="100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33156;p60"/>
            <p:cNvSpPr/>
            <p:nvPr/>
          </p:nvSpPr>
          <p:spPr>
            <a:xfrm>
              <a:off x="2692775" y="2125425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119" y="1"/>
                  </a:moveTo>
                  <a:cubicBezTo>
                    <a:pt x="80" y="21"/>
                    <a:pt x="60" y="41"/>
                    <a:pt x="0" y="80"/>
                  </a:cubicBezTo>
                  <a:cubicBezTo>
                    <a:pt x="60" y="80"/>
                    <a:pt x="100" y="80"/>
                    <a:pt x="179" y="41"/>
                  </a:cubicBezTo>
                  <a:cubicBezTo>
                    <a:pt x="159" y="41"/>
                    <a:pt x="11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33157;p60"/>
            <p:cNvSpPr/>
            <p:nvPr/>
          </p:nvSpPr>
          <p:spPr>
            <a:xfrm>
              <a:off x="3114000" y="1892700"/>
              <a:ext cx="56700" cy="28850"/>
            </a:xfrm>
            <a:custGeom>
              <a:avLst/>
              <a:gdLst/>
              <a:ahLst/>
              <a:cxnLst/>
              <a:rect l="l" t="t" r="r" b="b"/>
              <a:pathLst>
                <a:path w="2268" h="1154" extrusionOk="0">
                  <a:moveTo>
                    <a:pt x="946" y="0"/>
                  </a:moveTo>
                  <a:cubicBezTo>
                    <a:pt x="893" y="0"/>
                    <a:pt x="831" y="18"/>
                    <a:pt x="756" y="60"/>
                  </a:cubicBezTo>
                  <a:cubicBezTo>
                    <a:pt x="577" y="358"/>
                    <a:pt x="0" y="478"/>
                    <a:pt x="199" y="915"/>
                  </a:cubicBezTo>
                  <a:cubicBezTo>
                    <a:pt x="288" y="1102"/>
                    <a:pt x="436" y="1153"/>
                    <a:pt x="607" y="1153"/>
                  </a:cubicBezTo>
                  <a:cubicBezTo>
                    <a:pt x="819" y="1153"/>
                    <a:pt x="1064" y="1074"/>
                    <a:pt x="1273" y="1074"/>
                  </a:cubicBezTo>
                  <a:cubicBezTo>
                    <a:pt x="1452" y="1074"/>
                    <a:pt x="1592" y="1015"/>
                    <a:pt x="1731" y="875"/>
                  </a:cubicBezTo>
                  <a:lnTo>
                    <a:pt x="1970" y="875"/>
                  </a:lnTo>
                  <a:cubicBezTo>
                    <a:pt x="1982" y="873"/>
                    <a:pt x="1995" y="872"/>
                    <a:pt x="2009" y="872"/>
                  </a:cubicBezTo>
                  <a:cubicBezTo>
                    <a:pt x="2051" y="872"/>
                    <a:pt x="2098" y="880"/>
                    <a:pt x="2139" y="880"/>
                  </a:cubicBezTo>
                  <a:cubicBezTo>
                    <a:pt x="2193" y="880"/>
                    <a:pt x="2238" y="865"/>
                    <a:pt x="2248" y="796"/>
                  </a:cubicBezTo>
                  <a:cubicBezTo>
                    <a:pt x="2268" y="736"/>
                    <a:pt x="2149" y="637"/>
                    <a:pt x="2069" y="557"/>
                  </a:cubicBezTo>
                  <a:cubicBezTo>
                    <a:pt x="2029" y="557"/>
                    <a:pt x="1950" y="537"/>
                    <a:pt x="1890" y="537"/>
                  </a:cubicBezTo>
                  <a:cubicBezTo>
                    <a:pt x="1862" y="548"/>
                    <a:pt x="1834" y="553"/>
                    <a:pt x="1807" y="553"/>
                  </a:cubicBezTo>
                  <a:cubicBezTo>
                    <a:pt x="1735" y="553"/>
                    <a:pt x="1663" y="521"/>
                    <a:pt x="1592" y="478"/>
                  </a:cubicBezTo>
                  <a:cubicBezTo>
                    <a:pt x="1568" y="483"/>
                    <a:pt x="1546" y="486"/>
                    <a:pt x="1525" y="486"/>
                  </a:cubicBezTo>
                  <a:cubicBezTo>
                    <a:pt x="1251" y="486"/>
                    <a:pt x="1225" y="0"/>
                    <a:pt x="9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33158;p60"/>
            <p:cNvSpPr/>
            <p:nvPr/>
          </p:nvSpPr>
          <p:spPr>
            <a:xfrm>
              <a:off x="3129900" y="1883750"/>
              <a:ext cx="24400" cy="25500"/>
            </a:xfrm>
            <a:custGeom>
              <a:avLst/>
              <a:gdLst/>
              <a:ahLst/>
              <a:cxnLst/>
              <a:rect l="l" t="t" r="r" b="b"/>
              <a:pathLst>
                <a:path w="976" h="1020" extrusionOk="0">
                  <a:moveTo>
                    <a:pt x="418" y="0"/>
                  </a:moveTo>
                  <a:cubicBezTo>
                    <a:pt x="379" y="139"/>
                    <a:pt x="239" y="219"/>
                    <a:pt x="80" y="219"/>
                  </a:cubicBezTo>
                  <a:cubicBezTo>
                    <a:pt x="21" y="279"/>
                    <a:pt x="1" y="318"/>
                    <a:pt x="21" y="398"/>
                  </a:cubicBezTo>
                  <a:cubicBezTo>
                    <a:pt x="50" y="418"/>
                    <a:pt x="80" y="428"/>
                    <a:pt x="110" y="428"/>
                  </a:cubicBezTo>
                  <a:cubicBezTo>
                    <a:pt x="140" y="428"/>
                    <a:pt x="170" y="418"/>
                    <a:pt x="200" y="398"/>
                  </a:cubicBezTo>
                  <a:cubicBezTo>
                    <a:pt x="418" y="477"/>
                    <a:pt x="379" y="716"/>
                    <a:pt x="498" y="875"/>
                  </a:cubicBezTo>
                  <a:cubicBezTo>
                    <a:pt x="583" y="970"/>
                    <a:pt x="660" y="1020"/>
                    <a:pt x="734" y="1020"/>
                  </a:cubicBezTo>
                  <a:cubicBezTo>
                    <a:pt x="815" y="1020"/>
                    <a:pt x="892" y="960"/>
                    <a:pt x="975" y="836"/>
                  </a:cubicBezTo>
                  <a:cubicBezTo>
                    <a:pt x="876" y="497"/>
                    <a:pt x="598" y="279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33159;p60"/>
            <p:cNvSpPr/>
            <p:nvPr/>
          </p:nvSpPr>
          <p:spPr>
            <a:xfrm>
              <a:off x="2821075" y="1446600"/>
              <a:ext cx="42800" cy="34325"/>
            </a:xfrm>
            <a:custGeom>
              <a:avLst/>
              <a:gdLst/>
              <a:ahLst/>
              <a:cxnLst/>
              <a:rect l="l" t="t" r="r" b="b"/>
              <a:pathLst>
                <a:path w="1712" h="1373" extrusionOk="0">
                  <a:moveTo>
                    <a:pt x="1453" y="0"/>
                  </a:moveTo>
                  <a:cubicBezTo>
                    <a:pt x="1333" y="0"/>
                    <a:pt x="1214" y="0"/>
                    <a:pt x="1134" y="159"/>
                  </a:cubicBezTo>
                  <a:cubicBezTo>
                    <a:pt x="1353" y="498"/>
                    <a:pt x="1333" y="557"/>
                    <a:pt x="816" y="697"/>
                  </a:cubicBezTo>
                  <a:cubicBezTo>
                    <a:pt x="657" y="876"/>
                    <a:pt x="438" y="816"/>
                    <a:pt x="259" y="876"/>
                  </a:cubicBezTo>
                  <a:cubicBezTo>
                    <a:pt x="140" y="1094"/>
                    <a:pt x="0" y="1313"/>
                    <a:pt x="418" y="1373"/>
                  </a:cubicBezTo>
                  <a:cubicBezTo>
                    <a:pt x="637" y="1293"/>
                    <a:pt x="896" y="1254"/>
                    <a:pt x="1114" y="1174"/>
                  </a:cubicBezTo>
                  <a:cubicBezTo>
                    <a:pt x="1453" y="975"/>
                    <a:pt x="1711" y="716"/>
                    <a:pt x="1651" y="299"/>
                  </a:cubicBezTo>
                  <a:cubicBezTo>
                    <a:pt x="1592" y="199"/>
                    <a:pt x="1512" y="80"/>
                    <a:pt x="14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33160;p60"/>
            <p:cNvSpPr/>
            <p:nvPr/>
          </p:nvSpPr>
          <p:spPr>
            <a:xfrm>
              <a:off x="1127700" y="1571425"/>
              <a:ext cx="50250" cy="39750"/>
            </a:xfrm>
            <a:custGeom>
              <a:avLst/>
              <a:gdLst/>
              <a:ahLst/>
              <a:cxnLst/>
              <a:rect l="l" t="t" r="r" b="b"/>
              <a:pathLst>
                <a:path w="2010" h="1590" extrusionOk="0">
                  <a:moveTo>
                    <a:pt x="1294" y="20"/>
                  </a:moveTo>
                  <a:cubicBezTo>
                    <a:pt x="498" y="60"/>
                    <a:pt x="418" y="100"/>
                    <a:pt x="418" y="697"/>
                  </a:cubicBezTo>
                  <a:cubicBezTo>
                    <a:pt x="359" y="776"/>
                    <a:pt x="299" y="816"/>
                    <a:pt x="259" y="896"/>
                  </a:cubicBezTo>
                  <a:cubicBezTo>
                    <a:pt x="140" y="975"/>
                    <a:pt x="180" y="1114"/>
                    <a:pt x="100" y="1214"/>
                  </a:cubicBezTo>
                  <a:cubicBezTo>
                    <a:pt x="60" y="1254"/>
                    <a:pt x="41" y="1293"/>
                    <a:pt x="41" y="1353"/>
                  </a:cubicBezTo>
                  <a:cubicBezTo>
                    <a:pt x="21" y="1453"/>
                    <a:pt x="1" y="1552"/>
                    <a:pt x="100" y="1572"/>
                  </a:cubicBezTo>
                  <a:cubicBezTo>
                    <a:pt x="128" y="1584"/>
                    <a:pt x="155" y="1590"/>
                    <a:pt x="180" y="1590"/>
                  </a:cubicBezTo>
                  <a:cubicBezTo>
                    <a:pt x="279" y="1590"/>
                    <a:pt x="355" y="1504"/>
                    <a:pt x="418" y="1393"/>
                  </a:cubicBezTo>
                  <a:lnTo>
                    <a:pt x="418" y="1373"/>
                  </a:lnTo>
                  <a:cubicBezTo>
                    <a:pt x="558" y="1293"/>
                    <a:pt x="498" y="1134"/>
                    <a:pt x="598" y="1055"/>
                  </a:cubicBezTo>
                  <a:cubicBezTo>
                    <a:pt x="677" y="955"/>
                    <a:pt x="657" y="776"/>
                    <a:pt x="816" y="717"/>
                  </a:cubicBezTo>
                  <a:cubicBezTo>
                    <a:pt x="953" y="612"/>
                    <a:pt x="1108" y="589"/>
                    <a:pt x="1270" y="589"/>
                  </a:cubicBezTo>
                  <a:cubicBezTo>
                    <a:pt x="1403" y="589"/>
                    <a:pt x="1540" y="605"/>
                    <a:pt x="1675" y="605"/>
                  </a:cubicBezTo>
                  <a:cubicBezTo>
                    <a:pt x="1783" y="605"/>
                    <a:pt x="1889" y="594"/>
                    <a:pt x="1990" y="557"/>
                  </a:cubicBezTo>
                  <a:cubicBezTo>
                    <a:pt x="2010" y="0"/>
                    <a:pt x="1413" y="339"/>
                    <a:pt x="129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33161;p60"/>
            <p:cNvSpPr/>
            <p:nvPr/>
          </p:nvSpPr>
          <p:spPr>
            <a:xfrm>
              <a:off x="1156050" y="1572425"/>
              <a:ext cx="26375" cy="12950"/>
            </a:xfrm>
            <a:custGeom>
              <a:avLst/>
              <a:gdLst/>
              <a:ahLst/>
              <a:cxnLst/>
              <a:rect l="l" t="t" r="r" b="b"/>
              <a:pathLst>
                <a:path w="1055" h="518" extrusionOk="0">
                  <a:moveTo>
                    <a:pt x="160" y="0"/>
                  </a:moveTo>
                  <a:cubicBezTo>
                    <a:pt x="80" y="159"/>
                    <a:pt x="1" y="338"/>
                    <a:pt x="299" y="338"/>
                  </a:cubicBezTo>
                  <a:cubicBezTo>
                    <a:pt x="332" y="338"/>
                    <a:pt x="366" y="338"/>
                    <a:pt x="400" y="338"/>
                  </a:cubicBezTo>
                  <a:cubicBezTo>
                    <a:pt x="569" y="338"/>
                    <a:pt x="740" y="352"/>
                    <a:pt x="856" y="517"/>
                  </a:cubicBezTo>
                  <a:cubicBezTo>
                    <a:pt x="896" y="498"/>
                    <a:pt x="955" y="498"/>
                    <a:pt x="1015" y="498"/>
                  </a:cubicBezTo>
                  <a:cubicBezTo>
                    <a:pt x="1055" y="299"/>
                    <a:pt x="955" y="139"/>
                    <a:pt x="856" y="0"/>
                  </a:cubicBezTo>
                  <a:lnTo>
                    <a:pt x="677" y="0"/>
                  </a:lnTo>
                  <a:cubicBezTo>
                    <a:pt x="617" y="50"/>
                    <a:pt x="563" y="75"/>
                    <a:pt x="505" y="75"/>
                  </a:cubicBezTo>
                  <a:cubicBezTo>
                    <a:pt x="448" y="75"/>
                    <a:pt x="389" y="5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33162;p60"/>
            <p:cNvSpPr/>
            <p:nvPr/>
          </p:nvSpPr>
          <p:spPr>
            <a:xfrm>
              <a:off x="1164000" y="1572425"/>
              <a:ext cx="8975" cy="2625"/>
            </a:xfrm>
            <a:custGeom>
              <a:avLst/>
              <a:gdLst/>
              <a:ahLst/>
              <a:cxnLst/>
              <a:rect l="l" t="t" r="r" b="b"/>
              <a:pathLst>
                <a:path w="359" h="105" extrusionOk="0">
                  <a:moveTo>
                    <a:pt x="1" y="0"/>
                  </a:moveTo>
                  <a:cubicBezTo>
                    <a:pt x="61" y="70"/>
                    <a:pt x="115" y="105"/>
                    <a:pt x="172" y="105"/>
                  </a:cubicBezTo>
                  <a:cubicBezTo>
                    <a:pt x="230" y="105"/>
                    <a:pt x="289" y="7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33163;p60"/>
            <p:cNvSpPr/>
            <p:nvPr/>
          </p:nvSpPr>
          <p:spPr>
            <a:xfrm>
              <a:off x="1134175" y="15888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00" y="40"/>
                    <a:pt x="60" y="40"/>
                    <a:pt x="0" y="60"/>
                  </a:cubicBezTo>
                  <a:lnTo>
                    <a:pt x="0" y="200"/>
                  </a:lnTo>
                  <a:cubicBezTo>
                    <a:pt x="80" y="160"/>
                    <a:pt x="159" y="10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33164;p60"/>
            <p:cNvSpPr/>
            <p:nvPr/>
          </p:nvSpPr>
          <p:spPr>
            <a:xfrm>
              <a:off x="2905625" y="2058400"/>
              <a:ext cx="13450" cy="4900"/>
            </a:xfrm>
            <a:custGeom>
              <a:avLst/>
              <a:gdLst/>
              <a:ahLst/>
              <a:cxnLst/>
              <a:rect l="l" t="t" r="r" b="b"/>
              <a:pathLst>
                <a:path w="538" h="196" extrusionOk="0">
                  <a:moveTo>
                    <a:pt x="336" y="1"/>
                  </a:moveTo>
                  <a:cubicBezTo>
                    <a:pt x="203" y="1"/>
                    <a:pt x="80" y="36"/>
                    <a:pt x="0" y="195"/>
                  </a:cubicBezTo>
                  <a:cubicBezTo>
                    <a:pt x="219" y="195"/>
                    <a:pt x="398" y="136"/>
                    <a:pt x="537" y="16"/>
                  </a:cubicBezTo>
                  <a:cubicBezTo>
                    <a:pt x="471" y="10"/>
                    <a:pt x="402" y="1"/>
                    <a:pt x="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33165;p60"/>
            <p:cNvSpPr/>
            <p:nvPr/>
          </p:nvSpPr>
          <p:spPr>
            <a:xfrm>
              <a:off x="1429075" y="104575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20" y="21"/>
                    <a:pt x="120" y="21"/>
                    <a:pt x="21" y="21"/>
                  </a:cubicBezTo>
                  <a:cubicBezTo>
                    <a:pt x="21" y="60"/>
                    <a:pt x="1" y="120"/>
                    <a:pt x="1" y="180"/>
                  </a:cubicBezTo>
                  <a:cubicBezTo>
                    <a:pt x="40" y="240"/>
                    <a:pt x="120" y="299"/>
                    <a:pt x="200" y="379"/>
                  </a:cubicBezTo>
                  <a:lnTo>
                    <a:pt x="319" y="379"/>
                  </a:lnTo>
                  <a:cubicBezTo>
                    <a:pt x="518" y="279"/>
                    <a:pt x="379" y="12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33166;p60"/>
            <p:cNvSpPr/>
            <p:nvPr/>
          </p:nvSpPr>
          <p:spPr>
            <a:xfrm>
              <a:off x="1450950" y="1046250"/>
              <a:ext cx="4025" cy="5500"/>
            </a:xfrm>
            <a:custGeom>
              <a:avLst/>
              <a:gdLst/>
              <a:ahLst/>
              <a:cxnLst/>
              <a:rect l="l" t="t" r="r" b="b"/>
              <a:pathLst>
                <a:path w="161" h="220" extrusionOk="0">
                  <a:moveTo>
                    <a:pt x="160" y="1"/>
                  </a:moveTo>
                  <a:cubicBezTo>
                    <a:pt x="120" y="21"/>
                    <a:pt x="41" y="21"/>
                    <a:pt x="1" y="21"/>
                  </a:cubicBezTo>
                  <a:cubicBezTo>
                    <a:pt x="21" y="100"/>
                    <a:pt x="1" y="200"/>
                    <a:pt x="100" y="22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33167;p60"/>
            <p:cNvSpPr/>
            <p:nvPr/>
          </p:nvSpPr>
          <p:spPr>
            <a:xfrm>
              <a:off x="2440625" y="2172175"/>
              <a:ext cx="75125" cy="22400"/>
            </a:xfrm>
            <a:custGeom>
              <a:avLst/>
              <a:gdLst/>
              <a:ahLst/>
              <a:cxnLst/>
              <a:rect l="l" t="t" r="r" b="b"/>
              <a:pathLst>
                <a:path w="3005" h="896" extrusionOk="0">
                  <a:moveTo>
                    <a:pt x="2626" y="1"/>
                  </a:moveTo>
                  <a:cubicBezTo>
                    <a:pt x="2527" y="1"/>
                    <a:pt x="2487" y="21"/>
                    <a:pt x="2427" y="100"/>
                  </a:cubicBezTo>
                  <a:cubicBezTo>
                    <a:pt x="2427" y="120"/>
                    <a:pt x="2407" y="120"/>
                    <a:pt x="2407" y="180"/>
                  </a:cubicBezTo>
                  <a:cubicBezTo>
                    <a:pt x="2403" y="185"/>
                    <a:pt x="2396" y="187"/>
                    <a:pt x="2389" y="187"/>
                  </a:cubicBezTo>
                  <a:cubicBezTo>
                    <a:pt x="2368" y="187"/>
                    <a:pt x="2338" y="165"/>
                    <a:pt x="2308" y="120"/>
                  </a:cubicBezTo>
                  <a:cubicBezTo>
                    <a:pt x="2268" y="110"/>
                    <a:pt x="2228" y="105"/>
                    <a:pt x="2191" y="105"/>
                  </a:cubicBezTo>
                  <a:cubicBezTo>
                    <a:pt x="2154" y="105"/>
                    <a:pt x="2119" y="110"/>
                    <a:pt x="2089" y="120"/>
                  </a:cubicBezTo>
                  <a:cubicBezTo>
                    <a:pt x="1930" y="319"/>
                    <a:pt x="1691" y="200"/>
                    <a:pt x="1512" y="299"/>
                  </a:cubicBezTo>
                  <a:cubicBezTo>
                    <a:pt x="1492" y="299"/>
                    <a:pt x="1433" y="299"/>
                    <a:pt x="1413" y="319"/>
                  </a:cubicBezTo>
                  <a:cubicBezTo>
                    <a:pt x="1314" y="417"/>
                    <a:pt x="1200" y="431"/>
                    <a:pt x="1082" y="431"/>
                  </a:cubicBezTo>
                  <a:cubicBezTo>
                    <a:pt x="1035" y="431"/>
                    <a:pt x="988" y="429"/>
                    <a:pt x="941" y="429"/>
                  </a:cubicBezTo>
                  <a:cubicBezTo>
                    <a:pt x="843" y="429"/>
                    <a:pt x="746" y="439"/>
                    <a:pt x="657" y="498"/>
                  </a:cubicBezTo>
                  <a:cubicBezTo>
                    <a:pt x="637" y="488"/>
                    <a:pt x="622" y="483"/>
                    <a:pt x="605" y="483"/>
                  </a:cubicBezTo>
                  <a:cubicBezTo>
                    <a:pt x="587" y="483"/>
                    <a:pt x="567" y="488"/>
                    <a:pt x="538" y="498"/>
                  </a:cubicBezTo>
                  <a:cubicBezTo>
                    <a:pt x="538" y="518"/>
                    <a:pt x="518" y="578"/>
                    <a:pt x="498" y="578"/>
                  </a:cubicBezTo>
                  <a:cubicBezTo>
                    <a:pt x="479" y="582"/>
                    <a:pt x="464" y="585"/>
                    <a:pt x="450" y="585"/>
                  </a:cubicBezTo>
                  <a:cubicBezTo>
                    <a:pt x="408" y="585"/>
                    <a:pt x="389" y="559"/>
                    <a:pt x="359" y="498"/>
                  </a:cubicBezTo>
                  <a:cubicBezTo>
                    <a:pt x="314" y="482"/>
                    <a:pt x="270" y="473"/>
                    <a:pt x="229" y="473"/>
                  </a:cubicBezTo>
                  <a:cubicBezTo>
                    <a:pt x="120" y="473"/>
                    <a:pt x="29" y="533"/>
                    <a:pt x="0" y="677"/>
                  </a:cubicBezTo>
                  <a:cubicBezTo>
                    <a:pt x="339" y="896"/>
                    <a:pt x="736" y="816"/>
                    <a:pt x="1114" y="876"/>
                  </a:cubicBezTo>
                  <a:cubicBezTo>
                    <a:pt x="1125" y="881"/>
                    <a:pt x="1136" y="884"/>
                    <a:pt x="1146" y="884"/>
                  </a:cubicBezTo>
                  <a:cubicBezTo>
                    <a:pt x="1176" y="884"/>
                    <a:pt x="1205" y="865"/>
                    <a:pt x="1234" y="836"/>
                  </a:cubicBezTo>
                  <a:cubicBezTo>
                    <a:pt x="1313" y="757"/>
                    <a:pt x="1413" y="752"/>
                    <a:pt x="1512" y="752"/>
                  </a:cubicBezTo>
                  <a:cubicBezTo>
                    <a:pt x="1527" y="752"/>
                    <a:pt x="1541" y="752"/>
                    <a:pt x="1555" y="752"/>
                  </a:cubicBezTo>
                  <a:cubicBezTo>
                    <a:pt x="1640" y="752"/>
                    <a:pt x="1723" y="748"/>
                    <a:pt x="1791" y="697"/>
                  </a:cubicBezTo>
                  <a:lnTo>
                    <a:pt x="1751" y="697"/>
                  </a:lnTo>
                  <a:cubicBezTo>
                    <a:pt x="1828" y="586"/>
                    <a:pt x="1931" y="567"/>
                    <a:pt x="2039" y="567"/>
                  </a:cubicBezTo>
                  <a:cubicBezTo>
                    <a:pt x="2096" y="567"/>
                    <a:pt x="2154" y="572"/>
                    <a:pt x="2210" y="572"/>
                  </a:cubicBezTo>
                  <a:cubicBezTo>
                    <a:pt x="2296" y="572"/>
                    <a:pt x="2379" y="560"/>
                    <a:pt x="2447" y="498"/>
                  </a:cubicBezTo>
                  <a:cubicBezTo>
                    <a:pt x="2514" y="498"/>
                    <a:pt x="2580" y="503"/>
                    <a:pt x="2645" y="503"/>
                  </a:cubicBezTo>
                  <a:cubicBezTo>
                    <a:pt x="2774" y="503"/>
                    <a:pt x="2898" y="485"/>
                    <a:pt x="3004" y="379"/>
                  </a:cubicBezTo>
                  <a:lnTo>
                    <a:pt x="2945" y="299"/>
                  </a:lnTo>
                  <a:cubicBezTo>
                    <a:pt x="2885" y="180"/>
                    <a:pt x="2726" y="100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33168;p60"/>
            <p:cNvSpPr/>
            <p:nvPr/>
          </p:nvSpPr>
          <p:spPr>
            <a:xfrm>
              <a:off x="2740000" y="2110500"/>
              <a:ext cx="13450" cy="4525"/>
            </a:xfrm>
            <a:custGeom>
              <a:avLst/>
              <a:gdLst/>
              <a:ahLst/>
              <a:cxnLst/>
              <a:rect l="l" t="t" r="r" b="b"/>
              <a:pathLst>
                <a:path w="538" h="181" extrusionOk="0">
                  <a:moveTo>
                    <a:pt x="431" y="0"/>
                  </a:moveTo>
                  <a:cubicBezTo>
                    <a:pt x="275" y="0"/>
                    <a:pt x="131" y="14"/>
                    <a:pt x="1" y="160"/>
                  </a:cubicBezTo>
                  <a:cubicBezTo>
                    <a:pt x="80" y="160"/>
                    <a:pt x="160" y="180"/>
                    <a:pt x="220" y="180"/>
                  </a:cubicBezTo>
                  <a:cubicBezTo>
                    <a:pt x="319" y="180"/>
                    <a:pt x="419" y="160"/>
                    <a:pt x="518" y="160"/>
                  </a:cubicBezTo>
                  <a:cubicBezTo>
                    <a:pt x="518" y="101"/>
                    <a:pt x="538" y="41"/>
                    <a:pt x="538" y="1"/>
                  </a:cubicBezTo>
                  <a:cubicBezTo>
                    <a:pt x="502" y="1"/>
                    <a:pt x="466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33169;p60"/>
            <p:cNvSpPr/>
            <p:nvPr/>
          </p:nvSpPr>
          <p:spPr>
            <a:xfrm>
              <a:off x="2484400" y="2183925"/>
              <a:ext cx="17425" cy="5200"/>
            </a:xfrm>
            <a:custGeom>
              <a:avLst/>
              <a:gdLst/>
              <a:ahLst/>
              <a:cxnLst/>
              <a:rect l="l" t="t" r="r" b="b"/>
              <a:pathLst>
                <a:path w="697" h="208" extrusionOk="0">
                  <a:moveTo>
                    <a:pt x="389" y="1"/>
                  </a:moveTo>
                  <a:cubicBezTo>
                    <a:pt x="244" y="1"/>
                    <a:pt x="105" y="32"/>
                    <a:pt x="0" y="207"/>
                  </a:cubicBezTo>
                  <a:cubicBezTo>
                    <a:pt x="239" y="207"/>
                    <a:pt x="458" y="167"/>
                    <a:pt x="676" y="147"/>
                  </a:cubicBezTo>
                  <a:cubicBezTo>
                    <a:pt x="676" y="88"/>
                    <a:pt x="676" y="48"/>
                    <a:pt x="696" y="8"/>
                  </a:cubicBezTo>
                  <a:lnTo>
                    <a:pt x="696" y="8"/>
                  </a:lnTo>
                  <a:cubicBezTo>
                    <a:pt x="676" y="10"/>
                    <a:pt x="655" y="11"/>
                    <a:pt x="634" y="11"/>
                  </a:cubicBezTo>
                  <a:cubicBezTo>
                    <a:pt x="554" y="11"/>
                    <a:pt x="471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33170;p60"/>
            <p:cNvSpPr/>
            <p:nvPr/>
          </p:nvSpPr>
          <p:spPr>
            <a:xfrm>
              <a:off x="2614675" y="21453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1"/>
                  </a:moveTo>
                  <a:cubicBezTo>
                    <a:pt x="220" y="1"/>
                    <a:pt x="80" y="1"/>
                    <a:pt x="1" y="140"/>
                  </a:cubicBezTo>
                  <a:lnTo>
                    <a:pt x="319" y="140"/>
                  </a:lnTo>
                  <a:cubicBezTo>
                    <a:pt x="319" y="100"/>
                    <a:pt x="339" y="40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33171;p60"/>
            <p:cNvSpPr/>
            <p:nvPr/>
          </p:nvSpPr>
          <p:spPr>
            <a:xfrm>
              <a:off x="1107325" y="1605750"/>
              <a:ext cx="30350" cy="105450"/>
            </a:xfrm>
            <a:custGeom>
              <a:avLst/>
              <a:gdLst/>
              <a:ahLst/>
              <a:cxnLst/>
              <a:rect l="l" t="t" r="r" b="b"/>
              <a:pathLst>
                <a:path w="1214" h="4218" extrusionOk="0">
                  <a:moveTo>
                    <a:pt x="836" y="0"/>
                  </a:moveTo>
                  <a:cubicBezTo>
                    <a:pt x="776" y="0"/>
                    <a:pt x="756" y="20"/>
                    <a:pt x="716" y="40"/>
                  </a:cubicBezTo>
                  <a:cubicBezTo>
                    <a:pt x="716" y="199"/>
                    <a:pt x="657" y="318"/>
                    <a:pt x="537" y="398"/>
                  </a:cubicBezTo>
                  <a:cubicBezTo>
                    <a:pt x="497" y="716"/>
                    <a:pt x="358" y="995"/>
                    <a:pt x="179" y="1273"/>
                  </a:cubicBezTo>
                  <a:cubicBezTo>
                    <a:pt x="139" y="1572"/>
                    <a:pt x="279" y="1890"/>
                    <a:pt x="40" y="2168"/>
                  </a:cubicBezTo>
                  <a:cubicBezTo>
                    <a:pt x="40" y="2427"/>
                    <a:pt x="0" y="2725"/>
                    <a:pt x="0" y="3004"/>
                  </a:cubicBezTo>
                  <a:cubicBezTo>
                    <a:pt x="338" y="3382"/>
                    <a:pt x="60" y="3819"/>
                    <a:pt x="179" y="4217"/>
                  </a:cubicBezTo>
                  <a:cubicBezTo>
                    <a:pt x="478" y="3700"/>
                    <a:pt x="318" y="3103"/>
                    <a:pt x="438" y="2566"/>
                  </a:cubicBezTo>
                  <a:cubicBezTo>
                    <a:pt x="637" y="1691"/>
                    <a:pt x="915" y="875"/>
                    <a:pt x="1214" y="60"/>
                  </a:cubicBezTo>
                  <a:lnTo>
                    <a:pt x="1214" y="60"/>
                  </a:lnTo>
                  <a:cubicBezTo>
                    <a:pt x="1134" y="71"/>
                    <a:pt x="1054" y="122"/>
                    <a:pt x="982" y="122"/>
                  </a:cubicBezTo>
                  <a:cubicBezTo>
                    <a:pt x="928" y="122"/>
                    <a:pt x="878" y="93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33172;p60"/>
            <p:cNvSpPr/>
            <p:nvPr/>
          </p:nvSpPr>
          <p:spPr>
            <a:xfrm>
              <a:off x="2645025" y="2138950"/>
              <a:ext cx="4000" cy="1925"/>
            </a:xfrm>
            <a:custGeom>
              <a:avLst/>
              <a:gdLst/>
              <a:ahLst/>
              <a:cxnLst/>
              <a:rect l="l" t="t" r="r" b="b"/>
              <a:pathLst>
                <a:path w="160" h="77" extrusionOk="0">
                  <a:moveTo>
                    <a:pt x="66" y="1"/>
                  </a:moveTo>
                  <a:cubicBezTo>
                    <a:pt x="29" y="1"/>
                    <a:pt x="15" y="34"/>
                    <a:pt x="0" y="77"/>
                  </a:cubicBezTo>
                  <a:cubicBezTo>
                    <a:pt x="40" y="77"/>
                    <a:pt x="120" y="77"/>
                    <a:pt x="160" y="57"/>
                  </a:cubicBezTo>
                  <a:cubicBezTo>
                    <a:pt x="140" y="57"/>
                    <a:pt x="140" y="17"/>
                    <a:pt x="120" y="17"/>
                  </a:cubicBezTo>
                  <a:cubicBezTo>
                    <a:pt x="97" y="6"/>
                    <a:pt x="80" y="1"/>
                    <a:pt x="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33173;p60"/>
            <p:cNvSpPr/>
            <p:nvPr/>
          </p:nvSpPr>
          <p:spPr>
            <a:xfrm>
              <a:off x="2506275" y="2160800"/>
              <a:ext cx="30350" cy="18875"/>
            </a:xfrm>
            <a:custGeom>
              <a:avLst/>
              <a:gdLst/>
              <a:ahLst/>
              <a:cxnLst/>
              <a:rect l="l" t="t" r="r" b="b"/>
              <a:pathLst>
                <a:path w="1214" h="755" extrusionOk="0">
                  <a:moveTo>
                    <a:pt x="1071" y="0"/>
                  </a:moveTo>
                  <a:cubicBezTo>
                    <a:pt x="1001" y="0"/>
                    <a:pt x="935" y="38"/>
                    <a:pt x="876" y="98"/>
                  </a:cubicBezTo>
                  <a:cubicBezTo>
                    <a:pt x="796" y="157"/>
                    <a:pt x="716" y="237"/>
                    <a:pt x="617" y="237"/>
                  </a:cubicBezTo>
                  <a:cubicBezTo>
                    <a:pt x="418" y="297"/>
                    <a:pt x="199" y="376"/>
                    <a:pt x="0" y="456"/>
                  </a:cubicBezTo>
                  <a:cubicBezTo>
                    <a:pt x="0" y="655"/>
                    <a:pt x="120" y="754"/>
                    <a:pt x="319" y="754"/>
                  </a:cubicBezTo>
                  <a:cubicBezTo>
                    <a:pt x="438" y="595"/>
                    <a:pt x="601" y="577"/>
                    <a:pt x="768" y="577"/>
                  </a:cubicBezTo>
                  <a:cubicBezTo>
                    <a:pt x="816" y="577"/>
                    <a:pt x="863" y="579"/>
                    <a:pt x="910" y="579"/>
                  </a:cubicBezTo>
                  <a:cubicBezTo>
                    <a:pt x="946" y="579"/>
                    <a:pt x="981" y="578"/>
                    <a:pt x="1015" y="575"/>
                  </a:cubicBezTo>
                  <a:cubicBezTo>
                    <a:pt x="1114" y="436"/>
                    <a:pt x="1214" y="257"/>
                    <a:pt x="1214" y="58"/>
                  </a:cubicBezTo>
                  <a:cubicBezTo>
                    <a:pt x="1166" y="18"/>
                    <a:pt x="1117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33174;p60"/>
            <p:cNvSpPr/>
            <p:nvPr/>
          </p:nvSpPr>
          <p:spPr>
            <a:xfrm>
              <a:off x="2470950" y="2188300"/>
              <a:ext cx="13475" cy="4300"/>
            </a:xfrm>
            <a:custGeom>
              <a:avLst/>
              <a:gdLst/>
              <a:ahLst/>
              <a:cxnLst/>
              <a:rect l="l" t="t" r="r" b="b"/>
              <a:pathLst>
                <a:path w="539" h="172" extrusionOk="0">
                  <a:moveTo>
                    <a:pt x="360" y="0"/>
                  </a:moveTo>
                  <a:cubicBezTo>
                    <a:pt x="225" y="0"/>
                    <a:pt x="98" y="32"/>
                    <a:pt x="1" y="171"/>
                  </a:cubicBezTo>
                  <a:cubicBezTo>
                    <a:pt x="180" y="171"/>
                    <a:pt x="339" y="171"/>
                    <a:pt x="498" y="152"/>
                  </a:cubicBezTo>
                  <a:cubicBezTo>
                    <a:pt x="518" y="112"/>
                    <a:pt x="538" y="72"/>
                    <a:pt x="538" y="12"/>
                  </a:cubicBezTo>
                  <a:cubicBezTo>
                    <a:pt x="478" y="6"/>
                    <a:pt x="418" y="0"/>
                    <a:pt x="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33175;p60"/>
            <p:cNvSpPr/>
            <p:nvPr/>
          </p:nvSpPr>
          <p:spPr>
            <a:xfrm>
              <a:off x="1129200" y="15938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40" y="1"/>
                  </a:moveTo>
                  <a:cubicBezTo>
                    <a:pt x="0" y="140"/>
                    <a:pt x="0" y="239"/>
                    <a:pt x="0" y="339"/>
                  </a:cubicBezTo>
                  <a:cubicBezTo>
                    <a:pt x="160" y="27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33176;p60"/>
            <p:cNvSpPr/>
            <p:nvPr/>
          </p:nvSpPr>
          <p:spPr>
            <a:xfrm>
              <a:off x="2171075" y="1289800"/>
              <a:ext cx="297925" cy="70275"/>
            </a:xfrm>
            <a:custGeom>
              <a:avLst/>
              <a:gdLst/>
              <a:ahLst/>
              <a:cxnLst/>
              <a:rect l="l" t="t" r="r" b="b"/>
              <a:pathLst>
                <a:path w="11917" h="2811" extrusionOk="0">
                  <a:moveTo>
                    <a:pt x="11125" y="1"/>
                  </a:moveTo>
                  <a:cubicBezTo>
                    <a:pt x="11020" y="1"/>
                    <a:pt x="10912" y="12"/>
                    <a:pt x="10802" y="26"/>
                  </a:cubicBezTo>
                  <a:cubicBezTo>
                    <a:pt x="10723" y="26"/>
                    <a:pt x="10623" y="66"/>
                    <a:pt x="10544" y="86"/>
                  </a:cubicBezTo>
                  <a:cubicBezTo>
                    <a:pt x="10245" y="165"/>
                    <a:pt x="9927" y="205"/>
                    <a:pt x="9629" y="205"/>
                  </a:cubicBezTo>
                  <a:cubicBezTo>
                    <a:pt x="7898" y="404"/>
                    <a:pt x="6147" y="722"/>
                    <a:pt x="4457" y="1180"/>
                  </a:cubicBezTo>
                  <a:cubicBezTo>
                    <a:pt x="4278" y="1279"/>
                    <a:pt x="4079" y="1359"/>
                    <a:pt x="3860" y="1359"/>
                  </a:cubicBezTo>
                  <a:cubicBezTo>
                    <a:pt x="3681" y="1359"/>
                    <a:pt x="3542" y="1379"/>
                    <a:pt x="3362" y="1399"/>
                  </a:cubicBezTo>
                  <a:cubicBezTo>
                    <a:pt x="3084" y="1478"/>
                    <a:pt x="2786" y="1518"/>
                    <a:pt x="2527" y="1598"/>
                  </a:cubicBezTo>
                  <a:cubicBezTo>
                    <a:pt x="2268" y="1677"/>
                    <a:pt x="2050" y="1697"/>
                    <a:pt x="1791" y="1757"/>
                  </a:cubicBezTo>
                  <a:cubicBezTo>
                    <a:pt x="1552" y="1796"/>
                    <a:pt x="1333" y="1876"/>
                    <a:pt x="1075" y="1896"/>
                  </a:cubicBezTo>
                  <a:cubicBezTo>
                    <a:pt x="975" y="1896"/>
                    <a:pt x="896" y="1916"/>
                    <a:pt x="836" y="1936"/>
                  </a:cubicBezTo>
                  <a:cubicBezTo>
                    <a:pt x="538" y="2075"/>
                    <a:pt x="100" y="1936"/>
                    <a:pt x="1" y="2393"/>
                  </a:cubicBezTo>
                  <a:lnTo>
                    <a:pt x="200" y="2592"/>
                  </a:lnTo>
                  <a:cubicBezTo>
                    <a:pt x="398" y="2811"/>
                    <a:pt x="677" y="2811"/>
                    <a:pt x="995" y="2811"/>
                  </a:cubicBezTo>
                  <a:cubicBezTo>
                    <a:pt x="1095" y="2811"/>
                    <a:pt x="1174" y="2811"/>
                    <a:pt x="1274" y="2791"/>
                  </a:cubicBezTo>
                  <a:cubicBezTo>
                    <a:pt x="1433" y="2751"/>
                    <a:pt x="1552" y="2712"/>
                    <a:pt x="1672" y="2672"/>
                  </a:cubicBezTo>
                  <a:cubicBezTo>
                    <a:pt x="3343" y="2334"/>
                    <a:pt x="4954" y="1896"/>
                    <a:pt x="6625" y="1578"/>
                  </a:cubicBezTo>
                  <a:cubicBezTo>
                    <a:pt x="7515" y="1520"/>
                    <a:pt x="8387" y="1179"/>
                    <a:pt x="9313" y="1179"/>
                  </a:cubicBezTo>
                  <a:cubicBezTo>
                    <a:pt x="9339" y="1179"/>
                    <a:pt x="9364" y="1179"/>
                    <a:pt x="9390" y="1180"/>
                  </a:cubicBezTo>
                  <a:cubicBezTo>
                    <a:pt x="9649" y="1100"/>
                    <a:pt x="9907" y="1041"/>
                    <a:pt x="10186" y="1021"/>
                  </a:cubicBezTo>
                  <a:cubicBezTo>
                    <a:pt x="10623" y="921"/>
                    <a:pt x="11081" y="921"/>
                    <a:pt x="11518" y="881"/>
                  </a:cubicBezTo>
                  <a:cubicBezTo>
                    <a:pt x="11717" y="862"/>
                    <a:pt x="11877" y="802"/>
                    <a:pt x="11916" y="583"/>
                  </a:cubicBezTo>
                  <a:cubicBezTo>
                    <a:pt x="11737" y="484"/>
                    <a:pt x="11698" y="364"/>
                    <a:pt x="11698" y="185"/>
                  </a:cubicBezTo>
                  <a:cubicBezTo>
                    <a:pt x="11515" y="42"/>
                    <a:pt x="11324" y="1"/>
                    <a:pt x="1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33177;p60"/>
            <p:cNvSpPr/>
            <p:nvPr/>
          </p:nvSpPr>
          <p:spPr>
            <a:xfrm>
              <a:off x="2206875" y="1289950"/>
              <a:ext cx="208900" cy="47475"/>
            </a:xfrm>
            <a:custGeom>
              <a:avLst/>
              <a:gdLst/>
              <a:ahLst/>
              <a:cxnLst/>
              <a:rect l="l" t="t" r="r" b="b"/>
              <a:pathLst>
                <a:path w="8356" h="1899" extrusionOk="0">
                  <a:moveTo>
                    <a:pt x="7083" y="0"/>
                  </a:moveTo>
                  <a:cubicBezTo>
                    <a:pt x="7007" y="58"/>
                    <a:pt x="6923" y="74"/>
                    <a:pt x="6835" y="74"/>
                  </a:cubicBezTo>
                  <a:cubicBezTo>
                    <a:pt x="6733" y="74"/>
                    <a:pt x="6626" y="53"/>
                    <a:pt x="6522" y="53"/>
                  </a:cubicBezTo>
                  <a:cubicBezTo>
                    <a:pt x="6410" y="53"/>
                    <a:pt x="6302" y="77"/>
                    <a:pt x="6207" y="179"/>
                  </a:cubicBezTo>
                  <a:cubicBezTo>
                    <a:pt x="6179" y="193"/>
                    <a:pt x="6141" y="207"/>
                    <a:pt x="6107" y="207"/>
                  </a:cubicBezTo>
                  <a:cubicBezTo>
                    <a:pt x="6093" y="207"/>
                    <a:pt x="6080" y="205"/>
                    <a:pt x="6068" y="199"/>
                  </a:cubicBezTo>
                  <a:cubicBezTo>
                    <a:pt x="4198" y="259"/>
                    <a:pt x="2408" y="856"/>
                    <a:pt x="538" y="955"/>
                  </a:cubicBezTo>
                  <a:cubicBezTo>
                    <a:pt x="439" y="975"/>
                    <a:pt x="359" y="1015"/>
                    <a:pt x="299" y="1054"/>
                  </a:cubicBezTo>
                  <a:cubicBezTo>
                    <a:pt x="220" y="1094"/>
                    <a:pt x="140" y="1154"/>
                    <a:pt x="100" y="1194"/>
                  </a:cubicBezTo>
                  <a:cubicBezTo>
                    <a:pt x="1" y="1353"/>
                    <a:pt x="1" y="1492"/>
                    <a:pt x="41" y="1671"/>
                  </a:cubicBezTo>
                  <a:cubicBezTo>
                    <a:pt x="100" y="1790"/>
                    <a:pt x="220" y="1850"/>
                    <a:pt x="319" y="1890"/>
                  </a:cubicBezTo>
                  <a:cubicBezTo>
                    <a:pt x="409" y="1890"/>
                    <a:pt x="504" y="1898"/>
                    <a:pt x="598" y="1898"/>
                  </a:cubicBezTo>
                  <a:cubicBezTo>
                    <a:pt x="756" y="1898"/>
                    <a:pt x="911" y="1875"/>
                    <a:pt x="1035" y="1751"/>
                  </a:cubicBezTo>
                  <a:cubicBezTo>
                    <a:pt x="1003" y="1702"/>
                    <a:pt x="970" y="1666"/>
                    <a:pt x="937" y="1666"/>
                  </a:cubicBezTo>
                  <a:cubicBezTo>
                    <a:pt x="930" y="1666"/>
                    <a:pt x="923" y="1668"/>
                    <a:pt x="916" y="1671"/>
                  </a:cubicBezTo>
                  <a:cubicBezTo>
                    <a:pt x="905" y="1673"/>
                    <a:pt x="896" y="1674"/>
                    <a:pt x="888" y="1674"/>
                  </a:cubicBezTo>
                  <a:cubicBezTo>
                    <a:pt x="826" y="1674"/>
                    <a:pt x="867" y="1611"/>
                    <a:pt x="956" y="1611"/>
                  </a:cubicBezTo>
                  <a:cubicBezTo>
                    <a:pt x="982" y="1615"/>
                    <a:pt x="1009" y="1616"/>
                    <a:pt x="1034" y="1616"/>
                  </a:cubicBezTo>
                  <a:cubicBezTo>
                    <a:pt x="1260" y="1616"/>
                    <a:pt x="1454" y="1508"/>
                    <a:pt x="1668" y="1508"/>
                  </a:cubicBezTo>
                  <a:cubicBezTo>
                    <a:pt x="1739" y="1508"/>
                    <a:pt x="1813" y="1520"/>
                    <a:pt x="1891" y="1552"/>
                  </a:cubicBezTo>
                  <a:lnTo>
                    <a:pt x="2388" y="1552"/>
                  </a:lnTo>
                  <a:cubicBezTo>
                    <a:pt x="2527" y="1393"/>
                    <a:pt x="2786" y="1512"/>
                    <a:pt x="2885" y="1393"/>
                  </a:cubicBezTo>
                  <a:cubicBezTo>
                    <a:pt x="4636" y="915"/>
                    <a:pt x="6466" y="657"/>
                    <a:pt x="8256" y="318"/>
                  </a:cubicBezTo>
                  <a:cubicBezTo>
                    <a:pt x="8356" y="0"/>
                    <a:pt x="7998" y="159"/>
                    <a:pt x="7918" y="20"/>
                  </a:cubicBezTo>
                  <a:cubicBezTo>
                    <a:pt x="7660" y="0"/>
                    <a:pt x="7361" y="0"/>
                    <a:pt x="7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33178;p60"/>
            <p:cNvSpPr/>
            <p:nvPr/>
          </p:nvSpPr>
          <p:spPr>
            <a:xfrm>
              <a:off x="2572425" y="1335450"/>
              <a:ext cx="147225" cy="46300"/>
            </a:xfrm>
            <a:custGeom>
              <a:avLst/>
              <a:gdLst/>
              <a:ahLst/>
              <a:cxnLst/>
              <a:rect l="l" t="t" r="r" b="b"/>
              <a:pathLst>
                <a:path w="5889" h="1852" extrusionOk="0">
                  <a:moveTo>
                    <a:pt x="5587" y="0"/>
                  </a:moveTo>
                  <a:cubicBezTo>
                    <a:pt x="5495" y="0"/>
                    <a:pt x="5401" y="20"/>
                    <a:pt x="5311" y="50"/>
                  </a:cubicBezTo>
                  <a:cubicBezTo>
                    <a:pt x="3620" y="269"/>
                    <a:pt x="1950" y="667"/>
                    <a:pt x="279" y="965"/>
                  </a:cubicBezTo>
                  <a:cubicBezTo>
                    <a:pt x="139" y="1065"/>
                    <a:pt x="0" y="1164"/>
                    <a:pt x="159" y="1383"/>
                  </a:cubicBezTo>
                  <a:cubicBezTo>
                    <a:pt x="205" y="1460"/>
                    <a:pt x="278" y="1481"/>
                    <a:pt x="360" y="1481"/>
                  </a:cubicBezTo>
                  <a:cubicBezTo>
                    <a:pt x="464" y="1481"/>
                    <a:pt x="583" y="1447"/>
                    <a:pt x="684" y="1447"/>
                  </a:cubicBezTo>
                  <a:cubicBezTo>
                    <a:pt x="815" y="1447"/>
                    <a:pt x="915" y="1503"/>
                    <a:pt x="915" y="1761"/>
                  </a:cubicBezTo>
                  <a:cubicBezTo>
                    <a:pt x="1050" y="1828"/>
                    <a:pt x="1198" y="1851"/>
                    <a:pt x="1351" y="1851"/>
                  </a:cubicBezTo>
                  <a:cubicBezTo>
                    <a:pt x="1469" y="1851"/>
                    <a:pt x="1590" y="1838"/>
                    <a:pt x="1711" y="1820"/>
                  </a:cubicBezTo>
                  <a:cubicBezTo>
                    <a:pt x="2228" y="1641"/>
                    <a:pt x="2825" y="1741"/>
                    <a:pt x="3262" y="1363"/>
                  </a:cubicBezTo>
                  <a:cubicBezTo>
                    <a:pt x="3227" y="1116"/>
                    <a:pt x="3213" y="1015"/>
                    <a:pt x="3058" y="1015"/>
                  </a:cubicBezTo>
                  <a:cubicBezTo>
                    <a:pt x="2952" y="1015"/>
                    <a:pt x="2779" y="1063"/>
                    <a:pt x="2487" y="1144"/>
                  </a:cubicBezTo>
                  <a:cubicBezTo>
                    <a:pt x="3024" y="886"/>
                    <a:pt x="3620" y="965"/>
                    <a:pt x="4177" y="846"/>
                  </a:cubicBezTo>
                  <a:cubicBezTo>
                    <a:pt x="4396" y="786"/>
                    <a:pt x="4615" y="726"/>
                    <a:pt x="4834" y="687"/>
                  </a:cubicBezTo>
                  <a:cubicBezTo>
                    <a:pt x="5192" y="488"/>
                    <a:pt x="5888" y="866"/>
                    <a:pt x="5888" y="70"/>
                  </a:cubicBezTo>
                  <a:lnTo>
                    <a:pt x="5848" y="70"/>
                  </a:lnTo>
                  <a:cubicBezTo>
                    <a:pt x="5769" y="20"/>
                    <a:pt x="5679" y="0"/>
                    <a:pt x="5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33179;p60"/>
            <p:cNvSpPr/>
            <p:nvPr/>
          </p:nvSpPr>
          <p:spPr>
            <a:xfrm>
              <a:off x="2197925" y="1323750"/>
              <a:ext cx="164650" cy="38100"/>
            </a:xfrm>
            <a:custGeom>
              <a:avLst/>
              <a:gdLst/>
              <a:ahLst/>
              <a:cxnLst/>
              <a:rect l="l" t="t" r="r" b="b"/>
              <a:pathLst>
                <a:path w="6586" h="1524" extrusionOk="0">
                  <a:moveTo>
                    <a:pt x="5531" y="1"/>
                  </a:moveTo>
                  <a:cubicBezTo>
                    <a:pt x="3780" y="240"/>
                    <a:pt x="2070" y="717"/>
                    <a:pt x="359" y="1095"/>
                  </a:cubicBezTo>
                  <a:cubicBezTo>
                    <a:pt x="279" y="1135"/>
                    <a:pt x="200" y="1194"/>
                    <a:pt x="120" y="1214"/>
                  </a:cubicBezTo>
                  <a:cubicBezTo>
                    <a:pt x="100" y="1234"/>
                    <a:pt x="61" y="1234"/>
                    <a:pt x="1" y="1254"/>
                  </a:cubicBezTo>
                  <a:cubicBezTo>
                    <a:pt x="74" y="1465"/>
                    <a:pt x="177" y="1524"/>
                    <a:pt x="290" y="1524"/>
                  </a:cubicBezTo>
                  <a:cubicBezTo>
                    <a:pt x="423" y="1524"/>
                    <a:pt x="568" y="1444"/>
                    <a:pt x="697" y="1433"/>
                  </a:cubicBezTo>
                  <a:cubicBezTo>
                    <a:pt x="956" y="1413"/>
                    <a:pt x="1174" y="1413"/>
                    <a:pt x="1393" y="1354"/>
                  </a:cubicBezTo>
                  <a:cubicBezTo>
                    <a:pt x="2647" y="1115"/>
                    <a:pt x="3880" y="856"/>
                    <a:pt x="5093" y="518"/>
                  </a:cubicBezTo>
                  <a:cubicBezTo>
                    <a:pt x="5591" y="359"/>
                    <a:pt x="6148" y="538"/>
                    <a:pt x="6585" y="200"/>
                  </a:cubicBezTo>
                  <a:lnTo>
                    <a:pt x="6526" y="120"/>
                  </a:lnTo>
                  <a:cubicBezTo>
                    <a:pt x="6376" y="41"/>
                    <a:pt x="6227" y="26"/>
                    <a:pt x="6078" y="26"/>
                  </a:cubicBezTo>
                  <a:cubicBezTo>
                    <a:pt x="5989" y="26"/>
                    <a:pt x="5899" y="31"/>
                    <a:pt x="5809" y="31"/>
                  </a:cubicBezTo>
                  <a:cubicBezTo>
                    <a:pt x="5750" y="31"/>
                    <a:pt x="5690" y="29"/>
                    <a:pt x="5630" y="21"/>
                  </a:cubicBezTo>
                  <a:cubicBezTo>
                    <a:pt x="5591" y="1"/>
                    <a:pt x="5551" y="1"/>
                    <a:pt x="55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33180;p60"/>
            <p:cNvSpPr/>
            <p:nvPr/>
          </p:nvSpPr>
          <p:spPr>
            <a:xfrm>
              <a:off x="2216825" y="1281750"/>
              <a:ext cx="142275" cy="37550"/>
            </a:xfrm>
            <a:custGeom>
              <a:avLst/>
              <a:gdLst/>
              <a:ahLst/>
              <a:cxnLst/>
              <a:rect l="l" t="t" r="r" b="b"/>
              <a:pathLst>
                <a:path w="5691" h="1502" extrusionOk="0">
                  <a:moveTo>
                    <a:pt x="3768" y="296"/>
                  </a:moveTo>
                  <a:cubicBezTo>
                    <a:pt x="3780" y="296"/>
                    <a:pt x="3857" y="397"/>
                    <a:pt x="3780" y="428"/>
                  </a:cubicBezTo>
                  <a:cubicBezTo>
                    <a:pt x="3697" y="428"/>
                    <a:pt x="3614" y="429"/>
                    <a:pt x="3532" y="433"/>
                  </a:cubicBezTo>
                  <a:lnTo>
                    <a:pt x="3532" y="433"/>
                  </a:lnTo>
                  <a:cubicBezTo>
                    <a:pt x="3615" y="406"/>
                    <a:pt x="3699" y="366"/>
                    <a:pt x="3780" y="328"/>
                  </a:cubicBezTo>
                  <a:cubicBezTo>
                    <a:pt x="3767" y="305"/>
                    <a:pt x="3764" y="296"/>
                    <a:pt x="3768" y="296"/>
                  </a:cubicBezTo>
                  <a:close/>
                  <a:moveTo>
                    <a:pt x="4892" y="0"/>
                  </a:moveTo>
                  <a:cubicBezTo>
                    <a:pt x="4725" y="0"/>
                    <a:pt x="4523" y="49"/>
                    <a:pt x="4238" y="129"/>
                  </a:cubicBezTo>
                  <a:cubicBezTo>
                    <a:pt x="4172" y="139"/>
                    <a:pt x="4106" y="142"/>
                    <a:pt x="4039" y="142"/>
                  </a:cubicBezTo>
                  <a:cubicBezTo>
                    <a:pt x="3893" y="142"/>
                    <a:pt x="3744" y="127"/>
                    <a:pt x="3597" y="127"/>
                  </a:cubicBezTo>
                  <a:cubicBezTo>
                    <a:pt x="3400" y="127"/>
                    <a:pt x="3205" y="155"/>
                    <a:pt x="3024" y="288"/>
                  </a:cubicBezTo>
                  <a:cubicBezTo>
                    <a:pt x="3090" y="378"/>
                    <a:pt x="3162" y="429"/>
                    <a:pt x="3237" y="451"/>
                  </a:cubicBezTo>
                  <a:lnTo>
                    <a:pt x="3237" y="451"/>
                  </a:lnTo>
                  <a:cubicBezTo>
                    <a:pt x="2550" y="510"/>
                    <a:pt x="1876" y="664"/>
                    <a:pt x="1214" y="806"/>
                  </a:cubicBezTo>
                  <a:lnTo>
                    <a:pt x="995" y="885"/>
                  </a:lnTo>
                  <a:cubicBezTo>
                    <a:pt x="836" y="925"/>
                    <a:pt x="697" y="985"/>
                    <a:pt x="538" y="1004"/>
                  </a:cubicBezTo>
                  <a:cubicBezTo>
                    <a:pt x="399" y="1024"/>
                    <a:pt x="220" y="1024"/>
                    <a:pt x="100" y="1124"/>
                  </a:cubicBezTo>
                  <a:cubicBezTo>
                    <a:pt x="41" y="1184"/>
                    <a:pt x="1" y="1243"/>
                    <a:pt x="1" y="1323"/>
                  </a:cubicBezTo>
                  <a:cubicBezTo>
                    <a:pt x="21" y="1402"/>
                    <a:pt x="41" y="1442"/>
                    <a:pt x="120" y="1502"/>
                  </a:cubicBezTo>
                  <a:cubicBezTo>
                    <a:pt x="319" y="1382"/>
                    <a:pt x="558" y="1382"/>
                    <a:pt x="796" y="1382"/>
                  </a:cubicBezTo>
                  <a:cubicBezTo>
                    <a:pt x="2448" y="1323"/>
                    <a:pt x="4059" y="925"/>
                    <a:pt x="5690" y="507"/>
                  </a:cubicBezTo>
                  <a:cubicBezTo>
                    <a:pt x="5363" y="143"/>
                    <a:pt x="5179" y="0"/>
                    <a:pt x="4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33181;p60"/>
            <p:cNvSpPr/>
            <p:nvPr/>
          </p:nvSpPr>
          <p:spPr>
            <a:xfrm>
              <a:off x="2177550" y="1385350"/>
              <a:ext cx="182525" cy="22725"/>
            </a:xfrm>
            <a:custGeom>
              <a:avLst/>
              <a:gdLst/>
              <a:ahLst/>
              <a:cxnLst/>
              <a:rect l="l" t="t" r="r" b="b"/>
              <a:pathLst>
                <a:path w="7301" h="909" extrusionOk="0">
                  <a:moveTo>
                    <a:pt x="6969" y="1"/>
                  </a:moveTo>
                  <a:cubicBezTo>
                    <a:pt x="6876" y="1"/>
                    <a:pt x="6780" y="21"/>
                    <a:pt x="6684" y="63"/>
                  </a:cubicBezTo>
                  <a:cubicBezTo>
                    <a:pt x="6571" y="116"/>
                    <a:pt x="6454" y="130"/>
                    <a:pt x="6335" y="130"/>
                  </a:cubicBezTo>
                  <a:cubicBezTo>
                    <a:pt x="6216" y="130"/>
                    <a:pt x="6094" y="116"/>
                    <a:pt x="5972" y="116"/>
                  </a:cubicBezTo>
                  <a:cubicBezTo>
                    <a:pt x="5851" y="116"/>
                    <a:pt x="5729" y="130"/>
                    <a:pt x="5610" y="183"/>
                  </a:cubicBezTo>
                  <a:cubicBezTo>
                    <a:pt x="4118" y="342"/>
                    <a:pt x="2626" y="342"/>
                    <a:pt x="1134" y="362"/>
                  </a:cubicBezTo>
                  <a:cubicBezTo>
                    <a:pt x="1005" y="297"/>
                    <a:pt x="884" y="270"/>
                    <a:pt x="769" y="270"/>
                  </a:cubicBezTo>
                  <a:cubicBezTo>
                    <a:pt x="530" y="270"/>
                    <a:pt x="315" y="386"/>
                    <a:pt x="100" y="521"/>
                  </a:cubicBezTo>
                  <a:cubicBezTo>
                    <a:pt x="20" y="640"/>
                    <a:pt x="0" y="759"/>
                    <a:pt x="100" y="879"/>
                  </a:cubicBezTo>
                  <a:cubicBezTo>
                    <a:pt x="139" y="899"/>
                    <a:pt x="169" y="909"/>
                    <a:pt x="197" y="909"/>
                  </a:cubicBezTo>
                  <a:cubicBezTo>
                    <a:pt x="224" y="909"/>
                    <a:pt x="249" y="899"/>
                    <a:pt x="279" y="879"/>
                  </a:cubicBezTo>
                  <a:cubicBezTo>
                    <a:pt x="279" y="859"/>
                    <a:pt x="279" y="859"/>
                    <a:pt x="319" y="839"/>
                  </a:cubicBezTo>
                  <a:cubicBezTo>
                    <a:pt x="336" y="833"/>
                    <a:pt x="350" y="831"/>
                    <a:pt x="362" y="831"/>
                  </a:cubicBezTo>
                  <a:cubicBezTo>
                    <a:pt x="392" y="831"/>
                    <a:pt x="410" y="845"/>
                    <a:pt x="438" y="859"/>
                  </a:cubicBezTo>
                  <a:cubicBezTo>
                    <a:pt x="468" y="869"/>
                    <a:pt x="503" y="874"/>
                    <a:pt x="535" y="874"/>
                  </a:cubicBezTo>
                  <a:cubicBezTo>
                    <a:pt x="567" y="874"/>
                    <a:pt x="597" y="869"/>
                    <a:pt x="617" y="859"/>
                  </a:cubicBezTo>
                  <a:cubicBezTo>
                    <a:pt x="746" y="789"/>
                    <a:pt x="871" y="784"/>
                    <a:pt x="995" y="784"/>
                  </a:cubicBezTo>
                  <a:cubicBezTo>
                    <a:pt x="1016" y="784"/>
                    <a:pt x="1036" y="784"/>
                    <a:pt x="1057" y="784"/>
                  </a:cubicBezTo>
                  <a:cubicBezTo>
                    <a:pt x="1161" y="784"/>
                    <a:pt x="1265" y="781"/>
                    <a:pt x="1373" y="740"/>
                  </a:cubicBezTo>
                  <a:cubicBezTo>
                    <a:pt x="1746" y="725"/>
                    <a:pt x="2120" y="722"/>
                    <a:pt x="2495" y="722"/>
                  </a:cubicBezTo>
                  <a:cubicBezTo>
                    <a:pt x="2682" y="722"/>
                    <a:pt x="2869" y="723"/>
                    <a:pt x="3057" y="723"/>
                  </a:cubicBezTo>
                  <a:cubicBezTo>
                    <a:pt x="3993" y="723"/>
                    <a:pt x="4929" y="707"/>
                    <a:pt x="5849" y="521"/>
                  </a:cubicBezTo>
                  <a:cubicBezTo>
                    <a:pt x="5882" y="465"/>
                    <a:pt x="5941" y="440"/>
                    <a:pt x="6004" y="440"/>
                  </a:cubicBezTo>
                  <a:cubicBezTo>
                    <a:pt x="6053" y="440"/>
                    <a:pt x="6104" y="455"/>
                    <a:pt x="6147" y="481"/>
                  </a:cubicBezTo>
                  <a:cubicBezTo>
                    <a:pt x="6286" y="481"/>
                    <a:pt x="6406" y="481"/>
                    <a:pt x="6565" y="421"/>
                  </a:cubicBezTo>
                  <a:lnTo>
                    <a:pt x="6644" y="421"/>
                  </a:lnTo>
                  <a:cubicBezTo>
                    <a:pt x="6694" y="441"/>
                    <a:pt x="6734" y="451"/>
                    <a:pt x="6774" y="451"/>
                  </a:cubicBezTo>
                  <a:cubicBezTo>
                    <a:pt x="6813" y="451"/>
                    <a:pt x="6853" y="441"/>
                    <a:pt x="6903" y="421"/>
                  </a:cubicBezTo>
                  <a:cubicBezTo>
                    <a:pt x="7002" y="421"/>
                    <a:pt x="7102" y="381"/>
                    <a:pt x="7201" y="381"/>
                  </a:cubicBezTo>
                  <a:cubicBezTo>
                    <a:pt x="7301" y="262"/>
                    <a:pt x="7301" y="163"/>
                    <a:pt x="7201" y="43"/>
                  </a:cubicBezTo>
                  <a:cubicBezTo>
                    <a:pt x="7128" y="16"/>
                    <a:pt x="7049" y="1"/>
                    <a:pt x="69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33182;p60"/>
            <p:cNvSpPr/>
            <p:nvPr/>
          </p:nvSpPr>
          <p:spPr>
            <a:xfrm>
              <a:off x="2318775" y="1233450"/>
              <a:ext cx="110925" cy="29650"/>
            </a:xfrm>
            <a:custGeom>
              <a:avLst/>
              <a:gdLst/>
              <a:ahLst/>
              <a:cxnLst/>
              <a:rect l="l" t="t" r="r" b="b"/>
              <a:pathLst>
                <a:path w="4437" h="1186" extrusionOk="0">
                  <a:moveTo>
                    <a:pt x="3132" y="0"/>
                  </a:moveTo>
                  <a:cubicBezTo>
                    <a:pt x="3079" y="0"/>
                    <a:pt x="3023" y="5"/>
                    <a:pt x="2965" y="12"/>
                  </a:cubicBezTo>
                  <a:cubicBezTo>
                    <a:pt x="2905" y="12"/>
                    <a:pt x="2845" y="52"/>
                    <a:pt x="2766" y="72"/>
                  </a:cubicBezTo>
                  <a:cubicBezTo>
                    <a:pt x="2567" y="151"/>
                    <a:pt x="2348" y="151"/>
                    <a:pt x="2149" y="191"/>
                  </a:cubicBezTo>
                  <a:cubicBezTo>
                    <a:pt x="2089" y="191"/>
                    <a:pt x="2010" y="211"/>
                    <a:pt x="1930" y="251"/>
                  </a:cubicBezTo>
                  <a:cubicBezTo>
                    <a:pt x="1612" y="311"/>
                    <a:pt x="1314" y="271"/>
                    <a:pt x="995" y="311"/>
                  </a:cubicBezTo>
                  <a:cubicBezTo>
                    <a:pt x="617" y="410"/>
                    <a:pt x="200" y="450"/>
                    <a:pt x="1" y="868"/>
                  </a:cubicBezTo>
                  <a:cubicBezTo>
                    <a:pt x="21" y="1086"/>
                    <a:pt x="160" y="1166"/>
                    <a:pt x="359" y="1186"/>
                  </a:cubicBezTo>
                  <a:lnTo>
                    <a:pt x="637" y="1186"/>
                  </a:lnTo>
                  <a:cubicBezTo>
                    <a:pt x="1353" y="1086"/>
                    <a:pt x="2109" y="1027"/>
                    <a:pt x="2806" y="788"/>
                  </a:cubicBezTo>
                  <a:cubicBezTo>
                    <a:pt x="2834" y="774"/>
                    <a:pt x="2872" y="760"/>
                    <a:pt x="2906" y="760"/>
                  </a:cubicBezTo>
                  <a:cubicBezTo>
                    <a:pt x="2920" y="760"/>
                    <a:pt x="2933" y="762"/>
                    <a:pt x="2945" y="768"/>
                  </a:cubicBezTo>
                  <a:cubicBezTo>
                    <a:pt x="2826" y="808"/>
                    <a:pt x="2746" y="888"/>
                    <a:pt x="2806" y="1027"/>
                  </a:cubicBezTo>
                  <a:cubicBezTo>
                    <a:pt x="3402" y="1027"/>
                    <a:pt x="3999" y="947"/>
                    <a:pt x="4437" y="490"/>
                  </a:cubicBezTo>
                  <a:cubicBezTo>
                    <a:pt x="4359" y="479"/>
                    <a:pt x="4283" y="476"/>
                    <a:pt x="4210" y="476"/>
                  </a:cubicBezTo>
                  <a:cubicBezTo>
                    <a:pt x="4044" y="476"/>
                    <a:pt x="3887" y="494"/>
                    <a:pt x="3726" y="494"/>
                  </a:cubicBezTo>
                  <a:cubicBezTo>
                    <a:pt x="3685" y="494"/>
                    <a:pt x="3643" y="493"/>
                    <a:pt x="3601" y="490"/>
                  </a:cubicBezTo>
                  <a:cubicBezTo>
                    <a:pt x="3343" y="490"/>
                    <a:pt x="3442" y="331"/>
                    <a:pt x="3522" y="191"/>
                  </a:cubicBezTo>
                  <a:cubicBezTo>
                    <a:pt x="3502" y="132"/>
                    <a:pt x="3442" y="72"/>
                    <a:pt x="3402" y="52"/>
                  </a:cubicBezTo>
                  <a:cubicBezTo>
                    <a:pt x="3314" y="14"/>
                    <a:pt x="3226" y="0"/>
                    <a:pt x="3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33183;p60"/>
            <p:cNvSpPr/>
            <p:nvPr/>
          </p:nvSpPr>
          <p:spPr>
            <a:xfrm>
              <a:off x="2434150" y="1334200"/>
              <a:ext cx="99500" cy="20425"/>
            </a:xfrm>
            <a:custGeom>
              <a:avLst/>
              <a:gdLst/>
              <a:ahLst/>
              <a:cxnLst/>
              <a:rect l="l" t="t" r="r" b="b"/>
              <a:pathLst>
                <a:path w="3980" h="817" extrusionOk="0">
                  <a:moveTo>
                    <a:pt x="3562" y="1"/>
                  </a:moveTo>
                  <a:cubicBezTo>
                    <a:pt x="2507" y="40"/>
                    <a:pt x="1473" y="100"/>
                    <a:pt x="438" y="299"/>
                  </a:cubicBezTo>
                  <a:cubicBezTo>
                    <a:pt x="339" y="478"/>
                    <a:pt x="1" y="498"/>
                    <a:pt x="100" y="816"/>
                  </a:cubicBezTo>
                  <a:cubicBezTo>
                    <a:pt x="777" y="717"/>
                    <a:pt x="1473" y="697"/>
                    <a:pt x="2129" y="538"/>
                  </a:cubicBezTo>
                  <a:cubicBezTo>
                    <a:pt x="2287" y="505"/>
                    <a:pt x="2450" y="498"/>
                    <a:pt x="2615" y="498"/>
                  </a:cubicBezTo>
                  <a:cubicBezTo>
                    <a:pt x="2753" y="498"/>
                    <a:pt x="2892" y="503"/>
                    <a:pt x="3030" y="503"/>
                  </a:cubicBezTo>
                  <a:cubicBezTo>
                    <a:pt x="3333" y="503"/>
                    <a:pt x="3631" y="478"/>
                    <a:pt x="3900" y="319"/>
                  </a:cubicBezTo>
                  <a:cubicBezTo>
                    <a:pt x="3979" y="219"/>
                    <a:pt x="3979" y="140"/>
                    <a:pt x="3880" y="80"/>
                  </a:cubicBezTo>
                  <a:cubicBezTo>
                    <a:pt x="3860" y="80"/>
                    <a:pt x="3800" y="100"/>
                    <a:pt x="3761" y="100"/>
                  </a:cubicBezTo>
                  <a:cubicBezTo>
                    <a:pt x="3701" y="80"/>
                    <a:pt x="3621" y="1"/>
                    <a:pt x="3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33184;p60"/>
            <p:cNvSpPr/>
            <p:nvPr/>
          </p:nvSpPr>
          <p:spPr>
            <a:xfrm>
              <a:off x="2358575" y="1376475"/>
              <a:ext cx="114400" cy="17425"/>
            </a:xfrm>
            <a:custGeom>
              <a:avLst/>
              <a:gdLst/>
              <a:ahLst/>
              <a:cxnLst/>
              <a:rect l="l" t="t" r="r" b="b"/>
              <a:pathLst>
                <a:path w="4576" h="697" extrusionOk="0">
                  <a:moveTo>
                    <a:pt x="3641" y="0"/>
                  </a:moveTo>
                  <a:cubicBezTo>
                    <a:pt x="2427" y="120"/>
                    <a:pt x="1214" y="219"/>
                    <a:pt x="0" y="339"/>
                  </a:cubicBezTo>
                  <a:lnTo>
                    <a:pt x="0" y="697"/>
                  </a:lnTo>
                  <a:cubicBezTo>
                    <a:pt x="438" y="697"/>
                    <a:pt x="875" y="677"/>
                    <a:pt x="1353" y="677"/>
                  </a:cubicBezTo>
                  <a:cubicBezTo>
                    <a:pt x="1492" y="607"/>
                    <a:pt x="1638" y="591"/>
                    <a:pt x="1786" y="591"/>
                  </a:cubicBezTo>
                  <a:cubicBezTo>
                    <a:pt x="1915" y="591"/>
                    <a:pt x="2044" y="603"/>
                    <a:pt x="2173" y="603"/>
                  </a:cubicBezTo>
                  <a:cubicBezTo>
                    <a:pt x="2321" y="603"/>
                    <a:pt x="2467" y="587"/>
                    <a:pt x="2606" y="518"/>
                  </a:cubicBezTo>
                  <a:lnTo>
                    <a:pt x="3302" y="518"/>
                  </a:lnTo>
                  <a:cubicBezTo>
                    <a:pt x="3477" y="535"/>
                    <a:pt x="3655" y="556"/>
                    <a:pt x="3831" y="556"/>
                  </a:cubicBezTo>
                  <a:cubicBezTo>
                    <a:pt x="4058" y="556"/>
                    <a:pt x="4283" y="521"/>
                    <a:pt x="4496" y="398"/>
                  </a:cubicBezTo>
                  <a:cubicBezTo>
                    <a:pt x="4575" y="319"/>
                    <a:pt x="4575" y="239"/>
                    <a:pt x="4536" y="140"/>
                  </a:cubicBezTo>
                  <a:cubicBezTo>
                    <a:pt x="4456" y="67"/>
                    <a:pt x="4368" y="46"/>
                    <a:pt x="4275" y="46"/>
                  </a:cubicBezTo>
                  <a:cubicBezTo>
                    <a:pt x="4152" y="46"/>
                    <a:pt x="4022" y="82"/>
                    <a:pt x="3897" y="82"/>
                  </a:cubicBezTo>
                  <a:cubicBezTo>
                    <a:pt x="3808" y="82"/>
                    <a:pt x="3721" y="64"/>
                    <a:pt x="36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33185;p60"/>
            <p:cNvSpPr/>
            <p:nvPr/>
          </p:nvSpPr>
          <p:spPr>
            <a:xfrm>
              <a:off x="2291925" y="1354575"/>
              <a:ext cx="73125" cy="18500"/>
            </a:xfrm>
            <a:custGeom>
              <a:avLst/>
              <a:gdLst/>
              <a:ahLst/>
              <a:cxnLst/>
              <a:rect l="l" t="t" r="r" b="b"/>
              <a:pathLst>
                <a:path w="2925" h="740" extrusionOk="0">
                  <a:moveTo>
                    <a:pt x="2557" y="0"/>
                  </a:moveTo>
                  <a:cubicBezTo>
                    <a:pt x="1666" y="0"/>
                    <a:pt x="862" y="232"/>
                    <a:pt x="40" y="518"/>
                  </a:cubicBezTo>
                  <a:cubicBezTo>
                    <a:pt x="1" y="598"/>
                    <a:pt x="1" y="678"/>
                    <a:pt x="80" y="717"/>
                  </a:cubicBezTo>
                  <a:cubicBezTo>
                    <a:pt x="223" y="732"/>
                    <a:pt x="364" y="739"/>
                    <a:pt x="505" y="739"/>
                  </a:cubicBezTo>
                  <a:cubicBezTo>
                    <a:pt x="1288" y="739"/>
                    <a:pt x="2050" y="528"/>
                    <a:pt x="2825" y="359"/>
                  </a:cubicBezTo>
                  <a:cubicBezTo>
                    <a:pt x="2925" y="160"/>
                    <a:pt x="2786" y="81"/>
                    <a:pt x="2666" y="1"/>
                  </a:cubicBezTo>
                  <a:cubicBezTo>
                    <a:pt x="2630" y="0"/>
                    <a:pt x="2593" y="0"/>
                    <a:pt x="2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33186;p60"/>
            <p:cNvSpPr/>
            <p:nvPr/>
          </p:nvSpPr>
          <p:spPr>
            <a:xfrm>
              <a:off x="2406300" y="1280350"/>
              <a:ext cx="85575" cy="17575"/>
            </a:xfrm>
            <a:custGeom>
              <a:avLst/>
              <a:gdLst/>
              <a:ahLst/>
              <a:cxnLst/>
              <a:rect l="l" t="t" r="r" b="b"/>
              <a:pathLst>
                <a:path w="3423" h="703" extrusionOk="0">
                  <a:moveTo>
                    <a:pt x="2826" y="1"/>
                  </a:moveTo>
                  <a:cubicBezTo>
                    <a:pt x="1872" y="1"/>
                    <a:pt x="920" y="168"/>
                    <a:pt x="1" y="384"/>
                  </a:cubicBezTo>
                  <a:cubicBezTo>
                    <a:pt x="100" y="484"/>
                    <a:pt x="220" y="583"/>
                    <a:pt x="319" y="683"/>
                  </a:cubicBezTo>
                  <a:cubicBezTo>
                    <a:pt x="340" y="681"/>
                    <a:pt x="362" y="680"/>
                    <a:pt x="383" y="680"/>
                  </a:cubicBezTo>
                  <a:cubicBezTo>
                    <a:pt x="512" y="680"/>
                    <a:pt x="645" y="702"/>
                    <a:pt x="777" y="702"/>
                  </a:cubicBezTo>
                  <a:cubicBezTo>
                    <a:pt x="931" y="702"/>
                    <a:pt x="1085" y="673"/>
                    <a:pt x="1234" y="543"/>
                  </a:cubicBezTo>
                  <a:lnTo>
                    <a:pt x="2607" y="543"/>
                  </a:lnTo>
                  <a:cubicBezTo>
                    <a:pt x="2706" y="454"/>
                    <a:pt x="2826" y="444"/>
                    <a:pt x="2947" y="444"/>
                  </a:cubicBezTo>
                  <a:cubicBezTo>
                    <a:pt x="2982" y="444"/>
                    <a:pt x="3017" y="445"/>
                    <a:pt x="3052" y="445"/>
                  </a:cubicBezTo>
                  <a:cubicBezTo>
                    <a:pt x="3139" y="445"/>
                    <a:pt x="3225" y="440"/>
                    <a:pt x="3303" y="404"/>
                  </a:cubicBezTo>
                  <a:cubicBezTo>
                    <a:pt x="3422" y="185"/>
                    <a:pt x="3263" y="106"/>
                    <a:pt x="3124" y="6"/>
                  </a:cubicBezTo>
                  <a:cubicBezTo>
                    <a:pt x="3025" y="2"/>
                    <a:pt x="2926" y="1"/>
                    <a:pt x="2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33187;p60"/>
            <p:cNvSpPr/>
            <p:nvPr/>
          </p:nvSpPr>
          <p:spPr>
            <a:xfrm>
              <a:off x="2358575" y="1345975"/>
              <a:ext cx="65650" cy="17600"/>
            </a:xfrm>
            <a:custGeom>
              <a:avLst/>
              <a:gdLst/>
              <a:ahLst/>
              <a:cxnLst/>
              <a:rect l="l" t="t" r="r" b="b"/>
              <a:pathLst>
                <a:path w="2626" h="704" extrusionOk="0">
                  <a:moveTo>
                    <a:pt x="1748" y="1"/>
                  </a:moveTo>
                  <a:cubicBezTo>
                    <a:pt x="1154" y="1"/>
                    <a:pt x="559" y="112"/>
                    <a:pt x="0" y="345"/>
                  </a:cubicBezTo>
                  <a:cubicBezTo>
                    <a:pt x="40" y="465"/>
                    <a:pt x="120" y="564"/>
                    <a:pt x="159" y="703"/>
                  </a:cubicBezTo>
                  <a:cubicBezTo>
                    <a:pt x="995" y="604"/>
                    <a:pt x="1810" y="504"/>
                    <a:pt x="2626" y="365"/>
                  </a:cubicBezTo>
                  <a:cubicBezTo>
                    <a:pt x="2626" y="285"/>
                    <a:pt x="2586" y="246"/>
                    <a:pt x="2527" y="186"/>
                  </a:cubicBezTo>
                  <a:cubicBezTo>
                    <a:pt x="2427" y="146"/>
                    <a:pt x="2328" y="106"/>
                    <a:pt x="2248" y="27"/>
                  </a:cubicBezTo>
                  <a:cubicBezTo>
                    <a:pt x="2082" y="9"/>
                    <a:pt x="1915" y="1"/>
                    <a:pt x="17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33188;p60"/>
            <p:cNvSpPr/>
            <p:nvPr/>
          </p:nvSpPr>
          <p:spPr>
            <a:xfrm>
              <a:off x="2208375" y="1368525"/>
              <a:ext cx="62200" cy="18375"/>
            </a:xfrm>
            <a:custGeom>
              <a:avLst/>
              <a:gdLst/>
              <a:ahLst/>
              <a:cxnLst/>
              <a:rect l="l" t="t" r="r" b="b"/>
              <a:pathLst>
                <a:path w="2488" h="735" extrusionOk="0">
                  <a:moveTo>
                    <a:pt x="2348" y="0"/>
                  </a:moveTo>
                  <a:cubicBezTo>
                    <a:pt x="1572" y="100"/>
                    <a:pt x="796" y="120"/>
                    <a:pt x="80" y="458"/>
                  </a:cubicBezTo>
                  <a:cubicBezTo>
                    <a:pt x="1" y="537"/>
                    <a:pt x="1" y="617"/>
                    <a:pt x="80" y="696"/>
                  </a:cubicBezTo>
                  <a:cubicBezTo>
                    <a:pt x="277" y="722"/>
                    <a:pt x="470" y="734"/>
                    <a:pt x="663" y="734"/>
                  </a:cubicBezTo>
                  <a:cubicBezTo>
                    <a:pt x="1230" y="734"/>
                    <a:pt x="1783" y="626"/>
                    <a:pt x="2348" y="418"/>
                  </a:cubicBezTo>
                  <a:cubicBezTo>
                    <a:pt x="2487" y="299"/>
                    <a:pt x="2467" y="139"/>
                    <a:pt x="2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33189;p60"/>
            <p:cNvSpPr/>
            <p:nvPr/>
          </p:nvSpPr>
          <p:spPr>
            <a:xfrm>
              <a:off x="2336175" y="1311775"/>
              <a:ext cx="79600" cy="16975"/>
            </a:xfrm>
            <a:custGeom>
              <a:avLst/>
              <a:gdLst/>
              <a:ahLst/>
              <a:cxnLst/>
              <a:rect l="l" t="t" r="r" b="b"/>
              <a:pathLst>
                <a:path w="3184" h="679" extrusionOk="0">
                  <a:moveTo>
                    <a:pt x="2322" y="0"/>
                  </a:moveTo>
                  <a:cubicBezTo>
                    <a:pt x="2285" y="0"/>
                    <a:pt x="2248" y="7"/>
                    <a:pt x="2209" y="22"/>
                  </a:cubicBezTo>
                  <a:cubicBezTo>
                    <a:pt x="1493" y="281"/>
                    <a:pt x="737" y="301"/>
                    <a:pt x="1" y="480"/>
                  </a:cubicBezTo>
                  <a:cubicBezTo>
                    <a:pt x="21" y="500"/>
                    <a:pt x="41" y="520"/>
                    <a:pt x="61" y="520"/>
                  </a:cubicBezTo>
                  <a:cubicBezTo>
                    <a:pt x="168" y="563"/>
                    <a:pt x="281" y="572"/>
                    <a:pt x="396" y="572"/>
                  </a:cubicBezTo>
                  <a:cubicBezTo>
                    <a:pt x="484" y="572"/>
                    <a:pt x="573" y="567"/>
                    <a:pt x="660" y="567"/>
                  </a:cubicBezTo>
                  <a:cubicBezTo>
                    <a:pt x="775" y="567"/>
                    <a:pt x="888" y="576"/>
                    <a:pt x="996" y="619"/>
                  </a:cubicBezTo>
                  <a:cubicBezTo>
                    <a:pt x="1016" y="639"/>
                    <a:pt x="1035" y="679"/>
                    <a:pt x="1055" y="679"/>
                  </a:cubicBezTo>
                  <a:cubicBezTo>
                    <a:pt x="1771" y="679"/>
                    <a:pt x="2488" y="540"/>
                    <a:pt x="3184" y="341"/>
                  </a:cubicBezTo>
                  <a:cubicBezTo>
                    <a:pt x="3104" y="162"/>
                    <a:pt x="2925" y="162"/>
                    <a:pt x="2766" y="142"/>
                  </a:cubicBezTo>
                  <a:cubicBezTo>
                    <a:pt x="2606" y="110"/>
                    <a:pt x="2472" y="0"/>
                    <a:pt x="2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33190;p60"/>
            <p:cNvSpPr/>
            <p:nvPr/>
          </p:nvSpPr>
          <p:spPr>
            <a:xfrm>
              <a:off x="2491850" y="1201750"/>
              <a:ext cx="67150" cy="23125"/>
            </a:xfrm>
            <a:custGeom>
              <a:avLst/>
              <a:gdLst/>
              <a:ahLst/>
              <a:cxnLst/>
              <a:rect l="l" t="t" r="r" b="b"/>
              <a:pathLst>
                <a:path w="2686" h="925" extrusionOk="0">
                  <a:moveTo>
                    <a:pt x="1322" y="1"/>
                  </a:moveTo>
                  <a:cubicBezTo>
                    <a:pt x="1084" y="1"/>
                    <a:pt x="854" y="63"/>
                    <a:pt x="637" y="226"/>
                  </a:cubicBezTo>
                  <a:cubicBezTo>
                    <a:pt x="597" y="624"/>
                    <a:pt x="0" y="504"/>
                    <a:pt x="40" y="922"/>
                  </a:cubicBezTo>
                  <a:cubicBezTo>
                    <a:pt x="97" y="923"/>
                    <a:pt x="154" y="924"/>
                    <a:pt x="211" y="924"/>
                  </a:cubicBezTo>
                  <a:cubicBezTo>
                    <a:pt x="1049" y="924"/>
                    <a:pt x="1885" y="790"/>
                    <a:pt x="2686" y="604"/>
                  </a:cubicBezTo>
                  <a:cubicBezTo>
                    <a:pt x="2487" y="325"/>
                    <a:pt x="2169" y="266"/>
                    <a:pt x="1930" y="107"/>
                  </a:cubicBezTo>
                  <a:cubicBezTo>
                    <a:pt x="1723" y="43"/>
                    <a:pt x="1519" y="1"/>
                    <a:pt x="13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33191;p60"/>
            <p:cNvSpPr/>
            <p:nvPr/>
          </p:nvSpPr>
          <p:spPr>
            <a:xfrm>
              <a:off x="2187975" y="1267075"/>
              <a:ext cx="90050" cy="27375"/>
            </a:xfrm>
            <a:custGeom>
              <a:avLst/>
              <a:gdLst/>
              <a:ahLst/>
              <a:cxnLst/>
              <a:rect l="l" t="t" r="r" b="b"/>
              <a:pathLst>
                <a:path w="3602" h="1095" extrusionOk="0">
                  <a:moveTo>
                    <a:pt x="3005" y="0"/>
                  </a:moveTo>
                  <a:cubicBezTo>
                    <a:pt x="2607" y="0"/>
                    <a:pt x="2229" y="179"/>
                    <a:pt x="1851" y="179"/>
                  </a:cubicBezTo>
                  <a:cubicBezTo>
                    <a:pt x="1234" y="358"/>
                    <a:pt x="498" y="179"/>
                    <a:pt x="1" y="716"/>
                  </a:cubicBezTo>
                  <a:cubicBezTo>
                    <a:pt x="1" y="1034"/>
                    <a:pt x="279" y="1034"/>
                    <a:pt x="498" y="1094"/>
                  </a:cubicBezTo>
                  <a:cubicBezTo>
                    <a:pt x="896" y="1074"/>
                    <a:pt x="1274" y="935"/>
                    <a:pt x="1672" y="915"/>
                  </a:cubicBezTo>
                  <a:cubicBezTo>
                    <a:pt x="1851" y="895"/>
                    <a:pt x="1990" y="836"/>
                    <a:pt x="2129" y="776"/>
                  </a:cubicBezTo>
                  <a:cubicBezTo>
                    <a:pt x="2268" y="738"/>
                    <a:pt x="2383" y="724"/>
                    <a:pt x="2499" y="724"/>
                  </a:cubicBezTo>
                  <a:cubicBezTo>
                    <a:pt x="2566" y="724"/>
                    <a:pt x="2634" y="729"/>
                    <a:pt x="2706" y="736"/>
                  </a:cubicBezTo>
                  <a:cubicBezTo>
                    <a:pt x="2726" y="736"/>
                    <a:pt x="2786" y="776"/>
                    <a:pt x="2806" y="776"/>
                  </a:cubicBezTo>
                  <a:cubicBezTo>
                    <a:pt x="2945" y="736"/>
                    <a:pt x="3045" y="736"/>
                    <a:pt x="3164" y="716"/>
                  </a:cubicBezTo>
                  <a:cubicBezTo>
                    <a:pt x="3204" y="696"/>
                    <a:pt x="3243" y="637"/>
                    <a:pt x="3224" y="597"/>
                  </a:cubicBezTo>
                  <a:lnTo>
                    <a:pt x="3184" y="517"/>
                  </a:lnTo>
                  <a:cubicBezTo>
                    <a:pt x="3212" y="481"/>
                    <a:pt x="3244" y="471"/>
                    <a:pt x="3275" y="471"/>
                  </a:cubicBezTo>
                  <a:cubicBezTo>
                    <a:pt x="3314" y="471"/>
                    <a:pt x="3353" y="487"/>
                    <a:pt x="3386" y="487"/>
                  </a:cubicBezTo>
                  <a:cubicBezTo>
                    <a:pt x="3399" y="487"/>
                    <a:pt x="3412" y="485"/>
                    <a:pt x="3423" y="477"/>
                  </a:cubicBezTo>
                  <a:cubicBezTo>
                    <a:pt x="3602" y="20"/>
                    <a:pt x="3582" y="20"/>
                    <a:pt x="3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33192;p60"/>
            <p:cNvSpPr/>
            <p:nvPr/>
          </p:nvSpPr>
          <p:spPr>
            <a:xfrm>
              <a:off x="2240200" y="1288950"/>
              <a:ext cx="76625" cy="17925"/>
            </a:xfrm>
            <a:custGeom>
              <a:avLst/>
              <a:gdLst/>
              <a:ahLst/>
              <a:cxnLst/>
              <a:rect l="l" t="t" r="r" b="b"/>
              <a:pathLst>
                <a:path w="3065" h="717" extrusionOk="0">
                  <a:moveTo>
                    <a:pt x="2109" y="0"/>
                  </a:moveTo>
                  <a:cubicBezTo>
                    <a:pt x="1950" y="20"/>
                    <a:pt x="1771" y="20"/>
                    <a:pt x="1612" y="60"/>
                  </a:cubicBezTo>
                  <a:cubicBezTo>
                    <a:pt x="1513" y="159"/>
                    <a:pt x="1373" y="120"/>
                    <a:pt x="1274" y="219"/>
                  </a:cubicBezTo>
                  <a:cubicBezTo>
                    <a:pt x="1095" y="219"/>
                    <a:pt x="936" y="239"/>
                    <a:pt x="777" y="239"/>
                  </a:cubicBezTo>
                  <a:cubicBezTo>
                    <a:pt x="687" y="299"/>
                    <a:pt x="593" y="304"/>
                    <a:pt x="498" y="304"/>
                  </a:cubicBezTo>
                  <a:cubicBezTo>
                    <a:pt x="479" y="304"/>
                    <a:pt x="460" y="304"/>
                    <a:pt x="441" y="304"/>
                  </a:cubicBezTo>
                  <a:cubicBezTo>
                    <a:pt x="366" y="304"/>
                    <a:pt x="291" y="307"/>
                    <a:pt x="220" y="339"/>
                  </a:cubicBezTo>
                  <a:cubicBezTo>
                    <a:pt x="80" y="418"/>
                    <a:pt x="1" y="537"/>
                    <a:pt x="60" y="716"/>
                  </a:cubicBezTo>
                  <a:cubicBezTo>
                    <a:pt x="1055" y="537"/>
                    <a:pt x="2070" y="398"/>
                    <a:pt x="3064" y="219"/>
                  </a:cubicBezTo>
                  <a:cubicBezTo>
                    <a:pt x="3044" y="159"/>
                    <a:pt x="3044" y="120"/>
                    <a:pt x="3044" y="60"/>
                  </a:cubicBezTo>
                  <a:cubicBezTo>
                    <a:pt x="2746" y="40"/>
                    <a:pt x="2408" y="20"/>
                    <a:pt x="2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33193;p60"/>
            <p:cNvSpPr/>
            <p:nvPr/>
          </p:nvSpPr>
          <p:spPr>
            <a:xfrm>
              <a:off x="2757925" y="1325250"/>
              <a:ext cx="51725" cy="28975"/>
            </a:xfrm>
            <a:custGeom>
              <a:avLst/>
              <a:gdLst/>
              <a:ahLst/>
              <a:cxnLst/>
              <a:rect l="l" t="t" r="r" b="b"/>
              <a:pathLst>
                <a:path w="2069" h="1159" extrusionOk="0">
                  <a:moveTo>
                    <a:pt x="1691" y="1"/>
                  </a:moveTo>
                  <a:cubicBezTo>
                    <a:pt x="1751" y="259"/>
                    <a:pt x="1691" y="438"/>
                    <a:pt x="1392" y="478"/>
                  </a:cubicBezTo>
                  <a:cubicBezTo>
                    <a:pt x="1054" y="538"/>
                    <a:pt x="696" y="637"/>
                    <a:pt x="358" y="697"/>
                  </a:cubicBezTo>
                  <a:cubicBezTo>
                    <a:pt x="279" y="756"/>
                    <a:pt x="279" y="836"/>
                    <a:pt x="279" y="896"/>
                  </a:cubicBezTo>
                  <a:cubicBezTo>
                    <a:pt x="259" y="836"/>
                    <a:pt x="259" y="756"/>
                    <a:pt x="179" y="697"/>
                  </a:cubicBezTo>
                  <a:cubicBezTo>
                    <a:pt x="151" y="683"/>
                    <a:pt x="103" y="669"/>
                    <a:pt x="56" y="669"/>
                  </a:cubicBezTo>
                  <a:cubicBezTo>
                    <a:pt x="37" y="669"/>
                    <a:pt x="17" y="671"/>
                    <a:pt x="0" y="677"/>
                  </a:cubicBezTo>
                  <a:cubicBezTo>
                    <a:pt x="0" y="963"/>
                    <a:pt x="57" y="1158"/>
                    <a:pt x="283" y="1158"/>
                  </a:cubicBezTo>
                  <a:cubicBezTo>
                    <a:pt x="356" y="1158"/>
                    <a:pt x="446" y="1138"/>
                    <a:pt x="557" y="1095"/>
                  </a:cubicBezTo>
                  <a:cubicBezTo>
                    <a:pt x="696" y="1055"/>
                    <a:pt x="875" y="1055"/>
                    <a:pt x="1054" y="1035"/>
                  </a:cubicBezTo>
                  <a:cubicBezTo>
                    <a:pt x="1114" y="1067"/>
                    <a:pt x="1169" y="1080"/>
                    <a:pt x="1222" y="1080"/>
                  </a:cubicBezTo>
                  <a:cubicBezTo>
                    <a:pt x="1398" y="1080"/>
                    <a:pt x="1547" y="933"/>
                    <a:pt x="1731" y="856"/>
                  </a:cubicBezTo>
                  <a:cubicBezTo>
                    <a:pt x="1850" y="558"/>
                    <a:pt x="2069" y="259"/>
                    <a:pt x="1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33194;p60"/>
            <p:cNvSpPr/>
            <p:nvPr/>
          </p:nvSpPr>
          <p:spPr>
            <a:xfrm>
              <a:off x="2132275" y="1310825"/>
              <a:ext cx="25900" cy="65175"/>
            </a:xfrm>
            <a:custGeom>
              <a:avLst/>
              <a:gdLst/>
              <a:ahLst/>
              <a:cxnLst/>
              <a:rect l="l" t="t" r="r" b="b"/>
              <a:pathLst>
                <a:path w="1036" h="2607" extrusionOk="0">
                  <a:moveTo>
                    <a:pt x="459" y="1"/>
                  </a:moveTo>
                  <a:cubicBezTo>
                    <a:pt x="41" y="140"/>
                    <a:pt x="1" y="478"/>
                    <a:pt x="41" y="836"/>
                  </a:cubicBezTo>
                  <a:cubicBezTo>
                    <a:pt x="100" y="1154"/>
                    <a:pt x="140" y="1453"/>
                    <a:pt x="61" y="1771"/>
                  </a:cubicBezTo>
                  <a:cubicBezTo>
                    <a:pt x="41" y="2209"/>
                    <a:pt x="260" y="2467"/>
                    <a:pt x="657" y="2607"/>
                  </a:cubicBezTo>
                  <a:cubicBezTo>
                    <a:pt x="797" y="2607"/>
                    <a:pt x="936" y="2567"/>
                    <a:pt x="1035" y="2467"/>
                  </a:cubicBezTo>
                  <a:cubicBezTo>
                    <a:pt x="956" y="2149"/>
                    <a:pt x="717" y="1930"/>
                    <a:pt x="717" y="1572"/>
                  </a:cubicBezTo>
                  <a:cubicBezTo>
                    <a:pt x="737" y="1512"/>
                    <a:pt x="757" y="1453"/>
                    <a:pt x="757" y="1433"/>
                  </a:cubicBezTo>
                  <a:cubicBezTo>
                    <a:pt x="797" y="1314"/>
                    <a:pt x="797" y="1194"/>
                    <a:pt x="797" y="1095"/>
                  </a:cubicBezTo>
                  <a:cubicBezTo>
                    <a:pt x="797" y="1035"/>
                    <a:pt x="797" y="955"/>
                    <a:pt x="757" y="876"/>
                  </a:cubicBezTo>
                  <a:cubicBezTo>
                    <a:pt x="697" y="578"/>
                    <a:pt x="817" y="200"/>
                    <a:pt x="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33195;p60"/>
            <p:cNvSpPr/>
            <p:nvPr/>
          </p:nvSpPr>
          <p:spPr>
            <a:xfrm>
              <a:off x="2153675" y="1379025"/>
              <a:ext cx="56725" cy="20125"/>
            </a:xfrm>
            <a:custGeom>
              <a:avLst/>
              <a:gdLst/>
              <a:ahLst/>
              <a:cxnLst/>
              <a:rect l="l" t="t" r="r" b="b"/>
              <a:pathLst>
                <a:path w="2269" h="805" extrusionOk="0">
                  <a:moveTo>
                    <a:pt x="1775" y="1"/>
                  </a:moveTo>
                  <a:cubicBezTo>
                    <a:pt x="1432" y="1"/>
                    <a:pt x="1095" y="87"/>
                    <a:pt x="758" y="87"/>
                  </a:cubicBezTo>
                  <a:cubicBezTo>
                    <a:pt x="698" y="87"/>
                    <a:pt x="637" y="84"/>
                    <a:pt x="577" y="77"/>
                  </a:cubicBezTo>
                  <a:cubicBezTo>
                    <a:pt x="552" y="40"/>
                    <a:pt x="511" y="26"/>
                    <a:pt x="464" y="26"/>
                  </a:cubicBezTo>
                  <a:cubicBezTo>
                    <a:pt x="437" y="26"/>
                    <a:pt x="407" y="30"/>
                    <a:pt x="378" y="38"/>
                  </a:cubicBezTo>
                  <a:cubicBezTo>
                    <a:pt x="339" y="296"/>
                    <a:pt x="0" y="316"/>
                    <a:pt x="0" y="595"/>
                  </a:cubicBezTo>
                  <a:cubicBezTo>
                    <a:pt x="60" y="634"/>
                    <a:pt x="100" y="714"/>
                    <a:pt x="179" y="734"/>
                  </a:cubicBezTo>
                  <a:cubicBezTo>
                    <a:pt x="316" y="780"/>
                    <a:pt x="453" y="804"/>
                    <a:pt x="589" y="804"/>
                  </a:cubicBezTo>
                  <a:cubicBezTo>
                    <a:pt x="751" y="804"/>
                    <a:pt x="913" y="770"/>
                    <a:pt x="1075" y="694"/>
                  </a:cubicBezTo>
                  <a:cubicBezTo>
                    <a:pt x="1393" y="535"/>
                    <a:pt x="1791" y="634"/>
                    <a:pt x="2089" y="416"/>
                  </a:cubicBezTo>
                  <a:cubicBezTo>
                    <a:pt x="2149" y="376"/>
                    <a:pt x="2228" y="336"/>
                    <a:pt x="2268" y="296"/>
                  </a:cubicBezTo>
                  <a:lnTo>
                    <a:pt x="2268" y="77"/>
                  </a:lnTo>
                  <a:cubicBezTo>
                    <a:pt x="2102" y="20"/>
                    <a:pt x="1938" y="1"/>
                    <a:pt x="1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33196;p60"/>
            <p:cNvSpPr/>
            <p:nvPr/>
          </p:nvSpPr>
          <p:spPr>
            <a:xfrm>
              <a:off x="2449575" y="1369750"/>
              <a:ext cx="74125" cy="17150"/>
            </a:xfrm>
            <a:custGeom>
              <a:avLst/>
              <a:gdLst/>
              <a:ahLst/>
              <a:cxnLst/>
              <a:rect l="l" t="t" r="r" b="b"/>
              <a:pathLst>
                <a:path w="2965" h="686" extrusionOk="0">
                  <a:moveTo>
                    <a:pt x="2641" y="1"/>
                  </a:moveTo>
                  <a:cubicBezTo>
                    <a:pt x="2489" y="1"/>
                    <a:pt x="2326" y="71"/>
                    <a:pt x="2169" y="71"/>
                  </a:cubicBezTo>
                  <a:cubicBezTo>
                    <a:pt x="1453" y="90"/>
                    <a:pt x="717" y="90"/>
                    <a:pt x="1" y="289"/>
                  </a:cubicBezTo>
                  <a:cubicBezTo>
                    <a:pt x="136" y="435"/>
                    <a:pt x="288" y="461"/>
                    <a:pt x="445" y="461"/>
                  </a:cubicBezTo>
                  <a:cubicBezTo>
                    <a:pt x="530" y="461"/>
                    <a:pt x="617" y="454"/>
                    <a:pt x="703" y="454"/>
                  </a:cubicBezTo>
                  <a:cubicBezTo>
                    <a:pt x="761" y="454"/>
                    <a:pt x="819" y="457"/>
                    <a:pt x="876" y="468"/>
                  </a:cubicBezTo>
                  <a:cubicBezTo>
                    <a:pt x="1094" y="643"/>
                    <a:pt x="1336" y="686"/>
                    <a:pt x="1582" y="686"/>
                  </a:cubicBezTo>
                  <a:cubicBezTo>
                    <a:pt x="1785" y="686"/>
                    <a:pt x="1991" y="656"/>
                    <a:pt x="2189" y="647"/>
                  </a:cubicBezTo>
                  <a:cubicBezTo>
                    <a:pt x="2487" y="568"/>
                    <a:pt x="2805" y="488"/>
                    <a:pt x="2965" y="190"/>
                  </a:cubicBezTo>
                  <a:cubicBezTo>
                    <a:pt x="2869" y="42"/>
                    <a:pt x="2759" y="1"/>
                    <a:pt x="2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33197;p60"/>
            <p:cNvSpPr/>
            <p:nvPr/>
          </p:nvSpPr>
          <p:spPr>
            <a:xfrm>
              <a:off x="2416250" y="1210150"/>
              <a:ext cx="70150" cy="21125"/>
            </a:xfrm>
            <a:custGeom>
              <a:avLst/>
              <a:gdLst/>
              <a:ahLst/>
              <a:cxnLst/>
              <a:rect l="l" t="t" r="r" b="b"/>
              <a:pathLst>
                <a:path w="2806" h="845" extrusionOk="0">
                  <a:moveTo>
                    <a:pt x="2055" y="1"/>
                  </a:moveTo>
                  <a:cubicBezTo>
                    <a:pt x="1868" y="1"/>
                    <a:pt x="1677" y="29"/>
                    <a:pt x="1493" y="29"/>
                  </a:cubicBezTo>
                  <a:cubicBezTo>
                    <a:pt x="1413" y="69"/>
                    <a:pt x="1314" y="89"/>
                    <a:pt x="1234" y="109"/>
                  </a:cubicBezTo>
                  <a:cubicBezTo>
                    <a:pt x="916" y="228"/>
                    <a:pt x="538" y="168"/>
                    <a:pt x="220" y="288"/>
                  </a:cubicBezTo>
                  <a:cubicBezTo>
                    <a:pt x="140" y="308"/>
                    <a:pt x="100" y="387"/>
                    <a:pt x="41" y="447"/>
                  </a:cubicBezTo>
                  <a:cubicBezTo>
                    <a:pt x="1" y="745"/>
                    <a:pt x="140" y="845"/>
                    <a:pt x="418" y="845"/>
                  </a:cubicBezTo>
                  <a:cubicBezTo>
                    <a:pt x="558" y="825"/>
                    <a:pt x="697" y="825"/>
                    <a:pt x="816" y="805"/>
                  </a:cubicBezTo>
                  <a:cubicBezTo>
                    <a:pt x="1393" y="686"/>
                    <a:pt x="1990" y="666"/>
                    <a:pt x="2547" y="586"/>
                  </a:cubicBezTo>
                  <a:cubicBezTo>
                    <a:pt x="2607" y="586"/>
                    <a:pt x="2666" y="586"/>
                    <a:pt x="2706" y="566"/>
                  </a:cubicBezTo>
                  <a:cubicBezTo>
                    <a:pt x="2786" y="487"/>
                    <a:pt x="2806" y="407"/>
                    <a:pt x="2766" y="308"/>
                  </a:cubicBezTo>
                  <a:cubicBezTo>
                    <a:pt x="2559" y="54"/>
                    <a:pt x="2311" y="1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33198;p60"/>
            <p:cNvSpPr/>
            <p:nvPr/>
          </p:nvSpPr>
          <p:spPr>
            <a:xfrm>
              <a:off x="2329725" y="1250250"/>
              <a:ext cx="67650" cy="16850"/>
            </a:xfrm>
            <a:custGeom>
              <a:avLst/>
              <a:gdLst/>
              <a:ahLst/>
              <a:cxnLst/>
              <a:rect l="l" t="t" r="r" b="b"/>
              <a:pathLst>
                <a:path w="2706" h="674" extrusionOk="0">
                  <a:moveTo>
                    <a:pt x="2454" y="0"/>
                  </a:moveTo>
                  <a:cubicBezTo>
                    <a:pt x="1726" y="0"/>
                    <a:pt x="1043" y="386"/>
                    <a:pt x="313" y="386"/>
                  </a:cubicBezTo>
                  <a:cubicBezTo>
                    <a:pt x="243" y="386"/>
                    <a:pt x="171" y="383"/>
                    <a:pt x="100" y="375"/>
                  </a:cubicBezTo>
                  <a:lnTo>
                    <a:pt x="100" y="375"/>
                  </a:lnTo>
                  <a:cubicBezTo>
                    <a:pt x="0" y="554"/>
                    <a:pt x="160" y="593"/>
                    <a:pt x="279" y="673"/>
                  </a:cubicBezTo>
                  <a:cubicBezTo>
                    <a:pt x="975" y="574"/>
                    <a:pt x="1671" y="454"/>
                    <a:pt x="2368" y="355"/>
                  </a:cubicBezTo>
                  <a:cubicBezTo>
                    <a:pt x="2407" y="176"/>
                    <a:pt x="2686" y="275"/>
                    <a:pt x="2706" y="17"/>
                  </a:cubicBezTo>
                  <a:cubicBezTo>
                    <a:pt x="2621" y="5"/>
                    <a:pt x="2537" y="0"/>
                    <a:pt x="2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33199;p60"/>
            <p:cNvSpPr/>
            <p:nvPr/>
          </p:nvSpPr>
          <p:spPr>
            <a:xfrm>
              <a:off x="2195450" y="1286950"/>
              <a:ext cx="63675" cy="22900"/>
            </a:xfrm>
            <a:custGeom>
              <a:avLst/>
              <a:gdLst/>
              <a:ahLst/>
              <a:cxnLst/>
              <a:rect l="l" t="t" r="r" b="b"/>
              <a:pathLst>
                <a:path w="2547" h="916" extrusionOk="0">
                  <a:moveTo>
                    <a:pt x="1751" y="1"/>
                  </a:moveTo>
                  <a:cubicBezTo>
                    <a:pt x="1612" y="21"/>
                    <a:pt x="1512" y="21"/>
                    <a:pt x="1413" y="21"/>
                  </a:cubicBezTo>
                  <a:cubicBezTo>
                    <a:pt x="1194" y="41"/>
                    <a:pt x="995" y="120"/>
                    <a:pt x="796" y="160"/>
                  </a:cubicBezTo>
                  <a:cubicBezTo>
                    <a:pt x="657" y="239"/>
                    <a:pt x="518" y="299"/>
                    <a:pt x="378" y="299"/>
                  </a:cubicBezTo>
                  <a:cubicBezTo>
                    <a:pt x="259" y="319"/>
                    <a:pt x="160" y="359"/>
                    <a:pt x="80" y="458"/>
                  </a:cubicBezTo>
                  <a:cubicBezTo>
                    <a:pt x="0" y="558"/>
                    <a:pt x="0" y="657"/>
                    <a:pt x="60" y="796"/>
                  </a:cubicBezTo>
                  <a:cubicBezTo>
                    <a:pt x="120" y="896"/>
                    <a:pt x="219" y="916"/>
                    <a:pt x="358" y="916"/>
                  </a:cubicBezTo>
                  <a:cubicBezTo>
                    <a:pt x="478" y="896"/>
                    <a:pt x="577" y="856"/>
                    <a:pt x="677" y="836"/>
                  </a:cubicBezTo>
                  <a:cubicBezTo>
                    <a:pt x="776" y="816"/>
                    <a:pt x="876" y="796"/>
                    <a:pt x="975" y="796"/>
                  </a:cubicBezTo>
                  <a:lnTo>
                    <a:pt x="1174" y="796"/>
                  </a:lnTo>
                  <a:cubicBezTo>
                    <a:pt x="1273" y="796"/>
                    <a:pt x="1373" y="777"/>
                    <a:pt x="1472" y="737"/>
                  </a:cubicBezTo>
                  <a:cubicBezTo>
                    <a:pt x="1572" y="717"/>
                    <a:pt x="1671" y="657"/>
                    <a:pt x="1751" y="617"/>
                  </a:cubicBezTo>
                  <a:cubicBezTo>
                    <a:pt x="1811" y="578"/>
                    <a:pt x="1910" y="538"/>
                    <a:pt x="1990" y="478"/>
                  </a:cubicBezTo>
                  <a:cubicBezTo>
                    <a:pt x="2189" y="438"/>
                    <a:pt x="2387" y="498"/>
                    <a:pt x="2547" y="299"/>
                  </a:cubicBezTo>
                  <a:cubicBezTo>
                    <a:pt x="2288" y="239"/>
                    <a:pt x="2049" y="339"/>
                    <a:pt x="1870" y="140"/>
                  </a:cubicBezTo>
                  <a:cubicBezTo>
                    <a:pt x="1870" y="80"/>
                    <a:pt x="1811" y="21"/>
                    <a:pt x="1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33200;p60"/>
            <p:cNvSpPr/>
            <p:nvPr/>
          </p:nvSpPr>
          <p:spPr>
            <a:xfrm>
              <a:off x="2483900" y="1277900"/>
              <a:ext cx="52225" cy="13700"/>
            </a:xfrm>
            <a:custGeom>
              <a:avLst/>
              <a:gdLst/>
              <a:ahLst/>
              <a:cxnLst/>
              <a:rect l="l" t="t" r="r" b="b"/>
              <a:pathLst>
                <a:path w="2089" h="548" extrusionOk="0">
                  <a:moveTo>
                    <a:pt x="1186" y="1"/>
                  </a:moveTo>
                  <a:cubicBezTo>
                    <a:pt x="790" y="1"/>
                    <a:pt x="391" y="78"/>
                    <a:pt x="0" y="104"/>
                  </a:cubicBezTo>
                  <a:cubicBezTo>
                    <a:pt x="60" y="243"/>
                    <a:pt x="119" y="343"/>
                    <a:pt x="179" y="462"/>
                  </a:cubicBezTo>
                  <a:cubicBezTo>
                    <a:pt x="253" y="518"/>
                    <a:pt x="331" y="547"/>
                    <a:pt x="412" y="547"/>
                  </a:cubicBezTo>
                  <a:cubicBezTo>
                    <a:pt x="504" y="547"/>
                    <a:pt x="600" y="508"/>
                    <a:pt x="696" y="422"/>
                  </a:cubicBezTo>
                  <a:lnTo>
                    <a:pt x="856" y="422"/>
                  </a:lnTo>
                  <a:cubicBezTo>
                    <a:pt x="915" y="373"/>
                    <a:pt x="975" y="348"/>
                    <a:pt x="1035" y="348"/>
                  </a:cubicBezTo>
                  <a:cubicBezTo>
                    <a:pt x="1094" y="348"/>
                    <a:pt x="1154" y="373"/>
                    <a:pt x="1214" y="422"/>
                  </a:cubicBezTo>
                  <a:lnTo>
                    <a:pt x="1572" y="422"/>
                  </a:lnTo>
                  <a:cubicBezTo>
                    <a:pt x="1711" y="263"/>
                    <a:pt x="1950" y="403"/>
                    <a:pt x="2089" y="263"/>
                  </a:cubicBezTo>
                  <a:cubicBezTo>
                    <a:pt x="2009" y="164"/>
                    <a:pt x="1950" y="104"/>
                    <a:pt x="1810" y="84"/>
                  </a:cubicBezTo>
                  <a:cubicBezTo>
                    <a:pt x="1604" y="22"/>
                    <a:pt x="1396" y="1"/>
                    <a:pt x="1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33201;p60"/>
            <p:cNvSpPr/>
            <p:nvPr/>
          </p:nvSpPr>
          <p:spPr>
            <a:xfrm>
              <a:off x="2703200" y="1311150"/>
              <a:ext cx="71650" cy="13125"/>
            </a:xfrm>
            <a:custGeom>
              <a:avLst/>
              <a:gdLst/>
              <a:ahLst/>
              <a:cxnLst/>
              <a:rect l="l" t="t" r="r" b="b"/>
              <a:pathLst>
                <a:path w="2866" h="525" extrusionOk="0">
                  <a:moveTo>
                    <a:pt x="1198" y="1"/>
                  </a:moveTo>
                  <a:cubicBezTo>
                    <a:pt x="873" y="1"/>
                    <a:pt x="590" y="224"/>
                    <a:pt x="258" y="224"/>
                  </a:cubicBezTo>
                  <a:cubicBezTo>
                    <a:pt x="207" y="224"/>
                    <a:pt x="154" y="219"/>
                    <a:pt x="100" y="206"/>
                  </a:cubicBezTo>
                  <a:lnTo>
                    <a:pt x="100" y="206"/>
                  </a:lnTo>
                  <a:cubicBezTo>
                    <a:pt x="1" y="525"/>
                    <a:pt x="379" y="366"/>
                    <a:pt x="458" y="525"/>
                  </a:cubicBezTo>
                  <a:cubicBezTo>
                    <a:pt x="959" y="400"/>
                    <a:pt x="1460" y="329"/>
                    <a:pt x="1966" y="329"/>
                  </a:cubicBezTo>
                  <a:cubicBezTo>
                    <a:pt x="2264" y="329"/>
                    <a:pt x="2563" y="354"/>
                    <a:pt x="2865" y="405"/>
                  </a:cubicBezTo>
                  <a:cubicBezTo>
                    <a:pt x="2786" y="127"/>
                    <a:pt x="2547" y="206"/>
                    <a:pt x="2348" y="167"/>
                  </a:cubicBezTo>
                  <a:cubicBezTo>
                    <a:pt x="2288" y="127"/>
                    <a:pt x="2229" y="67"/>
                    <a:pt x="2149" y="67"/>
                  </a:cubicBezTo>
                  <a:cubicBezTo>
                    <a:pt x="2070" y="67"/>
                    <a:pt x="1990" y="107"/>
                    <a:pt x="1930" y="107"/>
                  </a:cubicBezTo>
                  <a:cubicBezTo>
                    <a:pt x="1891" y="99"/>
                    <a:pt x="1848" y="97"/>
                    <a:pt x="1805" y="97"/>
                  </a:cubicBezTo>
                  <a:cubicBezTo>
                    <a:pt x="1740" y="97"/>
                    <a:pt x="1672" y="102"/>
                    <a:pt x="1605" y="102"/>
                  </a:cubicBezTo>
                  <a:cubicBezTo>
                    <a:pt x="1493" y="102"/>
                    <a:pt x="1383" y="87"/>
                    <a:pt x="1294" y="8"/>
                  </a:cubicBezTo>
                  <a:cubicBezTo>
                    <a:pt x="1261" y="3"/>
                    <a:pt x="1229" y="1"/>
                    <a:pt x="1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33202;p60"/>
            <p:cNvSpPr/>
            <p:nvPr/>
          </p:nvSpPr>
          <p:spPr>
            <a:xfrm>
              <a:off x="2149700" y="1332225"/>
              <a:ext cx="48750" cy="17925"/>
            </a:xfrm>
            <a:custGeom>
              <a:avLst/>
              <a:gdLst/>
              <a:ahLst/>
              <a:cxnLst/>
              <a:rect l="l" t="t" r="r" b="b"/>
              <a:pathLst>
                <a:path w="1950" h="717" extrusionOk="0">
                  <a:moveTo>
                    <a:pt x="1413" y="0"/>
                  </a:moveTo>
                  <a:cubicBezTo>
                    <a:pt x="1015" y="99"/>
                    <a:pt x="597" y="99"/>
                    <a:pt x="219" y="298"/>
                  </a:cubicBezTo>
                  <a:cubicBezTo>
                    <a:pt x="139" y="358"/>
                    <a:pt x="100" y="398"/>
                    <a:pt x="40" y="477"/>
                  </a:cubicBezTo>
                  <a:cubicBezTo>
                    <a:pt x="20" y="497"/>
                    <a:pt x="20" y="557"/>
                    <a:pt x="0" y="577"/>
                  </a:cubicBezTo>
                  <a:cubicBezTo>
                    <a:pt x="20" y="617"/>
                    <a:pt x="20" y="676"/>
                    <a:pt x="20" y="716"/>
                  </a:cubicBezTo>
                  <a:lnTo>
                    <a:pt x="856" y="716"/>
                  </a:lnTo>
                  <a:cubicBezTo>
                    <a:pt x="1114" y="477"/>
                    <a:pt x="1532" y="676"/>
                    <a:pt x="1791" y="418"/>
                  </a:cubicBezTo>
                  <a:cubicBezTo>
                    <a:pt x="1950" y="60"/>
                    <a:pt x="1711" y="0"/>
                    <a:pt x="14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33203;p60"/>
            <p:cNvSpPr/>
            <p:nvPr/>
          </p:nvSpPr>
          <p:spPr>
            <a:xfrm>
              <a:off x="2540575" y="1197400"/>
              <a:ext cx="42300" cy="22450"/>
            </a:xfrm>
            <a:custGeom>
              <a:avLst/>
              <a:gdLst/>
              <a:ahLst/>
              <a:cxnLst/>
              <a:rect l="l" t="t" r="r" b="b"/>
              <a:pathLst>
                <a:path w="1692" h="898" extrusionOk="0">
                  <a:moveTo>
                    <a:pt x="668" y="0"/>
                  </a:moveTo>
                  <a:cubicBezTo>
                    <a:pt x="415" y="0"/>
                    <a:pt x="185" y="97"/>
                    <a:pt x="1" y="400"/>
                  </a:cubicBezTo>
                  <a:cubicBezTo>
                    <a:pt x="41" y="897"/>
                    <a:pt x="478" y="698"/>
                    <a:pt x="737" y="778"/>
                  </a:cubicBezTo>
                  <a:cubicBezTo>
                    <a:pt x="836" y="738"/>
                    <a:pt x="936" y="738"/>
                    <a:pt x="1035" y="738"/>
                  </a:cubicBezTo>
                  <a:cubicBezTo>
                    <a:pt x="1294" y="619"/>
                    <a:pt x="1692" y="579"/>
                    <a:pt x="1334" y="141"/>
                  </a:cubicBezTo>
                  <a:cubicBezTo>
                    <a:pt x="1107" y="69"/>
                    <a:pt x="880" y="0"/>
                    <a:pt x="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33204;p60"/>
            <p:cNvSpPr/>
            <p:nvPr/>
          </p:nvSpPr>
          <p:spPr>
            <a:xfrm>
              <a:off x="2423225" y="1306350"/>
              <a:ext cx="37825" cy="12975"/>
            </a:xfrm>
            <a:custGeom>
              <a:avLst/>
              <a:gdLst/>
              <a:ahLst/>
              <a:cxnLst/>
              <a:rect l="l" t="t" r="r" b="b"/>
              <a:pathLst>
                <a:path w="1513" h="519" extrusionOk="0">
                  <a:moveTo>
                    <a:pt x="653" y="0"/>
                  </a:moveTo>
                  <a:cubicBezTo>
                    <a:pt x="431" y="0"/>
                    <a:pt x="217" y="40"/>
                    <a:pt x="20" y="200"/>
                  </a:cubicBezTo>
                  <a:cubicBezTo>
                    <a:pt x="0" y="339"/>
                    <a:pt x="60" y="438"/>
                    <a:pt x="199" y="518"/>
                  </a:cubicBezTo>
                  <a:cubicBezTo>
                    <a:pt x="275" y="518"/>
                    <a:pt x="350" y="518"/>
                    <a:pt x="425" y="518"/>
                  </a:cubicBezTo>
                  <a:cubicBezTo>
                    <a:pt x="762" y="518"/>
                    <a:pt x="1087" y="505"/>
                    <a:pt x="1413" y="359"/>
                  </a:cubicBezTo>
                  <a:cubicBezTo>
                    <a:pt x="1512" y="259"/>
                    <a:pt x="1512" y="140"/>
                    <a:pt x="1413" y="40"/>
                  </a:cubicBezTo>
                  <a:cubicBezTo>
                    <a:pt x="1389" y="41"/>
                    <a:pt x="1365" y="42"/>
                    <a:pt x="1341" y="42"/>
                  </a:cubicBezTo>
                  <a:cubicBezTo>
                    <a:pt x="1111" y="42"/>
                    <a:pt x="878" y="0"/>
                    <a:pt x="6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33205;p60"/>
            <p:cNvSpPr/>
            <p:nvPr/>
          </p:nvSpPr>
          <p:spPr>
            <a:xfrm>
              <a:off x="2577875" y="1193950"/>
              <a:ext cx="46275" cy="19975"/>
            </a:xfrm>
            <a:custGeom>
              <a:avLst/>
              <a:gdLst/>
              <a:ahLst/>
              <a:cxnLst/>
              <a:rect l="l" t="t" r="r" b="b"/>
              <a:pathLst>
                <a:path w="1851" h="799" extrusionOk="0">
                  <a:moveTo>
                    <a:pt x="1274" y="1"/>
                  </a:moveTo>
                  <a:cubicBezTo>
                    <a:pt x="916" y="100"/>
                    <a:pt x="498" y="41"/>
                    <a:pt x="140" y="220"/>
                  </a:cubicBezTo>
                  <a:cubicBezTo>
                    <a:pt x="41" y="279"/>
                    <a:pt x="1" y="359"/>
                    <a:pt x="1" y="458"/>
                  </a:cubicBezTo>
                  <a:cubicBezTo>
                    <a:pt x="136" y="728"/>
                    <a:pt x="311" y="799"/>
                    <a:pt x="500" y="799"/>
                  </a:cubicBezTo>
                  <a:cubicBezTo>
                    <a:pt x="707" y="799"/>
                    <a:pt x="929" y="714"/>
                    <a:pt x="1131" y="714"/>
                  </a:cubicBezTo>
                  <a:cubicBezTo>
                    <a:pt x="1153" y="714"/>
                    <a:pt x="1174" y="715"/>
                    <a:pt x="1194" y="717"/>
                  </a:cubicBezTo>
                  <a:cubicBezTo>
                    <a:pt x="1205" y="722"/>
                    <a:pt x="1214" y="725"/>
                    <a:pt x="1223" y="725"/>
                  </a:cubicBezTo>
                  <a:cubicBezTo>
                    <a:pt x="1246" y="725"/>
                    <a:pt x="1265" y="706"/>
                    <a:pt x="1294" y="677"/>
                  </a:cubicBezTo>
                  <a:cubicBezTo>
                    <a:pt x="1413" y="458"/>
                    <a:pt x="1851" y="558"/>
                    <a:pt x="1811" y="160"/>
                  </a:cubicBezTo>
                  <a:cubicBezTo>
                    <a:pt x="1672" y="21"/>
                    <a:pt x="1473" y="2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33206;p60"/>
            <p:cNvSpPr/>
            <p:nvPr/>
          </p:nvSpPr>
          <p:spPr>
            <a:xfrm>
              <a:off x="2124825" y="1370500"/>
              <a:ext cx="42800" cy="28875"/>
            </a:xfrm>
            <a:custGeom>
              <a:avLst/>
              <a:gdLst/>
              <a:ahLst/>
              <a:cxnLst/>
              <a:rect l="l" t="t" r="r" b="b"/>
              <a:pathLst>
                <a:path w="1712" h="1155" extrusionOk="0">
                  <a:moveTo>
                    <a:pt x="239" y="1"/>
                  </a:moveTo>
                  <a:cubicBezTo>
                    <a:pt x="160" y="41"/>
                    <a:pt x="120" y="60"/>
                    <a:pt x="60" y="140"/>
                  </a:cubicBezTo>
                  <a:cubicBezTo>
                    <a:pt x="1" y="339"/>
                    <a:pt x="60" y="498"/>
                    <a:pt x="100" y="697"/>
                  </a:cubicBezTo>
                  <a:cubicBezTo>
                    <a:pt x="339" y="836"/>
                    <a:pt x="518" y="1075"/>
                    <a:pt x="816" y="1155"/>
                  </a:cubicBezTo>
                  <a:cubicBezTo>
                    <a:pt x="882" y="1007"/>
                    <a:pt x="934" y="900"/>
                    <a:pt x="1083" y="900"/>
                  </a:cubicBezTo>
                  <a:cubicBezTo>
                    <a:pt x="1115" y="900"/>
                    <a:pt x="1152" y="905"/>
                    <a:pt x="1194" y="916"/>
                  </a:cubicBezTo>
                  <a:lnTo>
                    <a:pt x="1194" y="757"/>
                  </a:lnTo>
                  <a:cubicBezTo>
                    <a:pt x="1314" y="657"/>
                    <a:pt x="1433" y="578"/>
                    <a:pt x="1512" y="438"/>
                  </a:cubicBezTo>
                  <a:cubicBezTo>
                    <a:pt x="1592" y="399"/>
                    <a:pt x="1632" y="399"/>
                    <a:pt x="1711" y="379"/>
                  </a:cubicBezTo>
                  <a:cubicBezTo>
                    <a:pt x="1592" y="279"/>
                    <a:pt x="1453" y="160"/>
                    <a:pt x="1333" y="60"/>
                  </a:cubicBezTo>
                  <a:lnTo>
                    <a:pt x="995" y="60"/>
                  </a:lnTo>
                  <a:cubicBezTo>
                    <a:pt x="907" y="167"/>
                    <a:pt x="826" y="204"/>
                    <a:pt x="747" y="204"/>
                  </a:cubicBezTo>
                  <a:cubicBezTo>
                    <a:pt x="575" y="204"/>
                    <a:pt x="416" y="28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33207;p60"/>
            <p:cNvSpPr/>
            <p:nvPr/>
          </p:nvSpPr>
          <p:spPr>
            <a:xfrm>
              <a:off x="2749950" y="1210875"/>
              <a:ext cx="28875" cy="36500"/>
            </a:xfrm>
            <a:custGeom>
              <a:avLst/>
              <a:gdLst/>
              <a:ahLst/>
              <a:cxnLst/>
              <a:rect l="l" t="t" r="r" b="b"/>
              <a:pathLst>
                <a:path w="1155" h="1460" extrusionOk="0">
                  <a:moveTo>
                    <a:pt x="1154" y="0"/>
                  </a:moveTo>
                  <a:cubicBezTo>
                    <a:pt x="1055" y="0"/>
                    <a:pt x="956" y="40"/>
                    <a:pt x="856" y="40"/>
                  </a:cubicBezTo>
                  <a:cubicBezTo>
                    <a:pt x="697" y="159"/>
                    <a:pt x="518" y="80"/>
                    <a:pt x="359" y="139"/>
                  </a:cubicBezTo>
                  <a:cubicBezTo>
                    <a:pt x="279" y="139"/>
                    <a:pt x="200" y="159"/>
                    <a:pt x="160" y="199"/>
                  </a:cubicBezTo>
                  <a:cubicBezTo>
                    <a:pt x="160" y="259"/>
                    <a:pt x="120" y="299"/>
                    <a:pt x="120" y="358"/>
                  </a:cubicBezTo>
                  <a:cubicBezTo>
                    <a:pt x="359" y="478"/>
                    <a:pt x="1" y="597"/>
                    <a:pt x="120" y="756"/>
                  </a:cubicBezTo>
                  <a:cubicBezTo>
                    <a:pt x="279" y="915"/>
                    <a:pt x="558" y="875"/>
                    <a:pt x="677" y="1074"/>
                  </a:cubicBezTo>
                  <a:cubicBezTo>
                    <a:pt x="816" y="1154"/>
                    <a:pt x="856" y="1253"/>
                    <a:pt x="856" y="1393"/>
                  </a:cubicBezTo>
                  <a:cubicBezTo>
                    <a:pt x="856" y="1413"/>
                    <a:pt x="876" y="1413"/>
                    <a:pt x="896" y="1452"/>
                  </a:cubicBezTo>
                  <a:cubicBezTo>
                    <a:pt x="901" y="1457"/>
                    <a:pt x="908" y="1460"/>
                    <a:pt x="917" y="1460"/>
                  </a:cubicBezTo>
                  <a:cubicBezTo>
                    <a:pt x="943" y="1460"/>
                    <a:pt x="980" y="1437"/>
                    <a:pt x="995" y="1393"/>
                  </a:cubicBezTo>
                  <a:cubicBezTo>
                    <a:pt x="916" y="915"/>
                    <a:pt x="876" y="458"/>
                    <a:pt x="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33208;p60"/>
            <p:cNvSpPr/>
            <p:nvPr/>
          </p:nvSpPr>
          <p:spPr>
            <a:xfrm>
              <a:off x="2282975" y="1253150"/>
              <a:ext cx="45775" cy="25200"/>
            </a:xfrm>
            <a:custGeom>
              <a:avLst/>
              <a:gdLst/>
              <a:ahLst/>
              <a:cxnLst/>
              <a:rect l="l" t="t" r="r" b="b"/>
              <a:pathLst>
                <a:path w="1831" h="1008" extrusionOk="0">
                  <a:moveTo>
                    <a:pt x="1274" y="0"/>
                  </a:moveTo>
                  <a:cubicBezTo>
                    <a:pt x="1174" y="20"/>
                    <a:pt x="1075" y="80"/>
                    <a:pt x="975" y="119"/>
                  </a:cubicBezTo>
                  <a:cubicBezTo>
                    <a:pt x="657" y="279"/>
                    <a:pt x="299" y="279"/>
                    <a:pt x="60" y="517"/>
                  </a:cubicBezTo>
                  <a:cubicBezTo>
                    <a:pt x="0" y="597"/>
                    <a:pt x="0" y="676"/>
                    <a:pt x="0" y="756"/>
                  </a:cubicBezTo>
                  <a:cubicBezTo>
                    <a:pt x="80" y="895"/>
                    <a:pt x="239" y="955"/>
                    <a:pt x="378" y="995"/>
                  </a:cubicBezTo>
                  <a:cubicBezTo>
                    <a:pt x="403" y="1003"/>
                    <a:pt x="428" y="1008"/>
                    <a:pt x="454" y="1008"/>
                  </a:cubicBezTo>
                  <a:cubicBezTo>
                    <a:pt x="491" y="1008"/>
                    <a:pt x="531" y="998"/>
                    <a:pt x="577" y="975"/>
                  </a:cubicBezTo>
                  <a:cubicBezTo>
                    <a:pt x="756" y="915"/>
                    <a:pt x="975" y="955"/>
                    <a:pt x="1075" y="756"/>
                  </a:cubicBezTo>
                  <a:lnTo>
                    <a:pt x="1274" y="756"/>
                  </a:lnTo>
                  <a:cubicBezTo>
                    <a:pt x="1393" y="517"/>
                    <a:pt x="1831" y="657"/>
                    <a:pt x="1791" y="279"/>
                  </a:cubicBezTo>
                  <a:cubicBezTo>
                    <a:pt x="1671" y="259"/>
                    <a:pt x="1532" y="239"/>
                    <a:pt x="1453" y="100"/>
                  </a:cubicBezTo>
                  <a:cubicBezTo>
                    <a:pt x="1393" y="40"/>
                    <a:pt x="1353" y="0"/>
                    <a:pt x="1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33209;p60"/>
            <p:cNvSpPr/>
            <p:nvPr/>
          </p:nvSpPr>
          <p:spPr>
            <a:xfrm>
              <a:off x="2723100" y="1226350"/>
              <a:ext cx="43800" cy="14550"/>
            </a:xfrm>
            <a:custGeom>
              <a:avLst/>
              <a:gdLst/>
              <a:ahLst/>
              <a:cxnLst/>
              <a:rect l="l" t="t" r="r" b="b"/>
              <a:pathLst>
                <a:path w="1752" h="582" extrusionOk="0">
                  <a:moveTo>
                    <a:pt x="874" y="0"/>
                  </a:moveTo>
                  <a:cubicBezTo>
                    <a:pt x="756" y="0"/>
                    <a:pt x="632" y="35"/>
                    <a:pt x="498" y="117"/>
                  </a:cubicBezTo>
                  <a:cubicBezTo>
                    <a:pt x="339" y="237"/>
                    <a:pt x="1" y="356"/>
                    <a:pt x="478" y="535"/>
                  </a:cubicBezTo>
                  <a:cubicBezTo>
                    <a:pt x="579" y="569"/>
                    <a:pt x="678" y="581"/>
                    <a:pt x="778" y="581"/>
                  </a:cubicBezTo>
                  <a:cubicBezTo>
                    <a:pt x="1090" y="581"/>
                    <a:pt x="1399" y="455"/>
                    <a:pt x="1731" y="455"/>
                  </a:cubicBezTo>
                  <a:cubicBezTo>
                    <a:pt x="1751" y="58"/>
                    <a:pt x="1433" y="137"/>
                    <a:pt x="1194" y="77"/>
                  </a:cubicBezTo>
                  <a:cubicBezTo>
                    <a:pt x="1089" y="30"/>
                    <a:pt x="984" y="0"/>
                    <a:pt x="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33210;p60"/>
            <p:cNvSpPr/>
            <p:nvPr/>
          </p:nvSpPr>
          <p:spPr>
            <a:xfrm>
              <a:off x="2526175" y="1359075"/>
              <a:ext cx="53225" cy="17975"/>
            </a:xfrm>
            <a:custGeom>
              <a:avLst/>
              <a:gdLst/>
              <a:ahLst/>
              <a:cxnLst/>
              <a:rect l="l" t="t" r="r" b="b"/>
              <a:pathLst>
                <a:path w="2129" h="719" extrusionOk="0">
                  <a:moveTo>
                    <a:pt x="1770" y="0"/>
                  </a:moveTo>
                  <a:cubicBezTo>
                    <a:pt x="1591" y="120"/>
                    <a:pt x="1373" y="40"/>
                    <a:pt x="1194" y="120"/>
                  </a:cubicBezTo>
                  <a:cubicBezTo>
                    <a:pt x="796" y="120"/>
                    <a:pt x="418" y="199"/>
                    <a:pt x="40" y="338"/>
                  </a:cubicBezTo>
                  <a:cubicBezTo>
                    <a:pt x="0" y="617"/>
                    <a:pt x="199" y="637"/>
                    <a:pt x="378" y="696"/>
                  </a:cubicBezTo>
                  <a:cubicBezTo>
                    <a:pt x="462" y="712"/>
                    <a:pt x="542" y="718"/>
                    <a:pt x="622" y="718"/>
                  </a:cubicBezTo>
                  <a:cubicBezTo>
                    <a:pt x="752" y="718"/>
                    <a:pt x="879" y="701"/>
                    <a:pt x="1015" y="677"/>
                  </a:cubicBezTo>
                  <a:cubicBezTo>
                    <a:pt x="1134" y="637"/>
                    <a:pt x="1273" y="597"/>
                    <a:pt x="1392" y="577"/>
                  </a:cubicBezTo>
                  <a:cubicBezTo>
                    <a:pt x="1591" y="517"/>
                    <a:pt x="1810" y="517"/>
                    <a:pt x="1930" y="318"/>
                  </a:cubicBezTo>
                  <a:cubicBezTo>
                    <a:pt x="2009" y="219"/>
                    <a:pt x="2069" y="120"/>
                    <a:pt x="2129" y="20"/>
                  </a:cubicBezTo>
                  <a:cubicBezTo>
                    <a:pt x="2009" y="20"/>
                    <a:pt x="1910" y="20"/>
                    <a:pt x="1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33211;p60"/>
            <p:cNvSpPr/>
            <p:nvPr/>
          </p:nvSpPr>
          <p:spPr>
            <a:xfrm>
              <a:off x="2174550" y="1354600"/>
              <a:ext cx="40825" cy="12150"/>
            </a:xfrm>
            <a:custGeom>
              <a:avLst/>
              <a:gdLst/>
              <a:ahLst/>
              <a:cxnLst/>
              <a:rect l="l" t="t" r="r" b="b"/>
              <a:pathLst>
                <a:path w="1633" h="486" extrusionOk="0">
                  <a:moveTo>
                    <a:pt x="61" y="0"/>
                  </a:moveTo>
                  <a:cubicBezTo>
                    <a:pt x="41" y="40"/>
                    <a:pt x="41" y="80"/>
                    <a:pt x="21" y="120"/>
                  </a:cubicBezTo>
                  <a:cubicBezTo>
                    <a:pt x="1" y="179"/>
                    <a:pt x="21" y="199"/>
                    <a:pt x="61" y="219"/>
                  </a:cubicBezTo>
                  <a:cubicBezTo>
                    <a:pt x="61" y="279"/>
                    <a:pt x="41" y="318"/>
                    <a:pt x="1" y="318"/>
                  </a:cubicBezTo>
                  <a:lnTo>
                    <a:pt x="1" y="398"/>
                  </a:lnTo>
                  <a:cubicBezTo>
                    <a:pt x="160" y="460"/>
                    <a:pt x="318" y="486"/>
                    <a:pt x="476" y="486"/>
                  </a:cubicBezTo>
                  <a:cubicBezTo>
                    <a:pt x="872" y="486"/>
                    <a:pt x="1262" y="327"/>
                    <a:pt x="1632" y="199"/>
                  </a:cubicBezTo>
                  <a:cubicBezTo>
                    <a:pt x="1577" y="189"/>
                    <a:pt x="1519" y="188"/>
                    <a:pt x="1459" y="188"/>
                  </a:cubicBezTo>
                  <a:cubicBezTo>
                    <a:pt x="1439" y="188"/>
                    <a:pt x="1419" y="188"/>
                    <a:pt x="1399" y="188"/>
                  </a:cubicBezTo>
                  <a:cubicBezTo>
                    <a:pt x="1236" y="188"/>
                    <a:pt x="1068" y="179"/>
                    <a:pt x="936" y="20"/>
                  </a:cubicBezTo>
                  <a:cubicBezTo>
                    <a:pt x="637" y="20"/>
                    <a:pt x="339" y="2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33212;p60"/>
            <p:cNvSpPr/>
            <p:nvPr/>
          </p:nvSpPr>
          <p:spPr>
            <a:xfrm>
              <a:off x="2490850" y="1297900"/>
              <a:ext cx="43300" cy="13650"/>
            </a:xfrm>
            <a:custGeom>
              <a:avLst/>
              <a:gdLst/>
              <a:ahLst/>
              <a:cxnLst/>
              <a:rect l="l" t="t" r="r" b="b"/>
              <a:pathLst>
                <a:path w="1732" h="546" extrusionOk="0">
                  <a:moveTo>
                    <a:pt x="1115" y="0"/>
                  </a:moveTo>
                  <a:cubicBezTo>
                    <a:pt x="1035" y="140"/>
                    <a:pt x="876" y="80"/>
                    <a:pt x="796" y="140"/>
                  </a:cubicBezTo>
                  <a:lnTo>
                    <a:pt x="617" y="140"/>
                  </a:lnTo>
                  <a:cubicBezTo>
                    <a:pt x="523" y="98"/>
                    <a:pt x="434" y="72"/>
                    <a:pt x="345" y="72"/>
                  </a:cubicBezTo>
                  <a:cubicBezTo>
                    <a:pt x="265" y="72"/>
                    <a:pt x="185" y="93"/>
                    <a:pt x="100" y="140"/>
                  </a:cubicBezTo>
                  <a:lnTo>
                    <a:pt x="80" y="140"/>
                  </a:lnTo>
                  <a:cubicBezTo>
                    <a:pt x="21" y="179"/>
                    <a:pt x="1" y="219"/>
                    <a:pt x="21" y="299"/>
                  </a:cubicBezTo>
                  <a:cubicBezTo>
                    <a:pt x="80" y="358"/>
                    <a:pt x="120" y="398"/>
                    <a:pt x="180" y="438"/>
                  </a:cubicBezTo>
                  <a:cubicBezTo>
                    <a:pt x="239" y="438"/>
                    <a:pt x="339" y="438"/>
                    <a:pt x="418" y="498"/>
                  </a:cubicBezTo>
                  <a:cubicBezTo>
                    <a:pt x="522" y="532"/>
                    <a:pt x="624" y="546"/>
                    <a:pt x="725" y="546"/>
                  </a:cubicBezTo>
                  <a:cubicBezTo>
                    <a:pt x="1035" y="546"/>
                    <a:pt x="1342" y="418"/>
                    <a:pt x="1672" y="358"/>
                  </a:cubicBezTo>
                  <a:cubicBezTo>
                    <a:pt x="1731" y="239"/>
                    <a:pt x="1731" y="100"/>
                    <a:pt x="1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33213;p60"/>
            <p:cNvSpPr/>
            <p:nvPr/>
          </p:nvSpPr>
          <p:spPr>
            <a:xfrm>
              <a:off x="2458025" y="1303825"/>
              <a:ext cx="38825" cy="11500"/>
            </a:xfrm>
            <a:custGeom>
              <a:avLst/>
              <a:gdLst/>
              <a:ahLst/>
              <a:cxnLst/>
              <a:rect l="l" t="t" r="r" b="b"/>
              <a:pathLst>
                <a:path w="1553" h="460" extrusionOk="0">
                  <a:moveTo>
                    <a:pt x="1034" y="1"/>
                  </a:moveTo>
                  <a:cubicBezTo>
                    <a:pt x="913" y="1"/>
                    <a:pt x="790" y="12"/>
                    <a:pt x="669" y="12"/>
                  </a:cubicBezTo>
                  <a:cubicBezTo>
                    <a:pt x="611" y="12"/>
                    <a:pt x="554" y="10"/>
                    <a:pt x="498" y="2"/>
                  </a:cubicBezTo>
                  <a:lnTo>
                    <a:pt x="399" y="2"/>
                  </a:lnTo>
                  <a:cubicBezTo>
                    <a:pt x="299" y="121"/>
                    <a:pt x="140" y="121"/>
                    <a:pt x="1" y="141"/>
                  </a:cubicBezTo>
                  <a:lnTo>
                    <a:pt x="1" y="460"/>
                  </a:lnTo>
                  <a:cubicBezTo>
                    <a:pt x="92" y="453"/>
                    <a:pt x="184" y="451"/>
                    <a:pt x="276" y="451"/>
                  </a:cubicBezTo>
                  <a:cubicBezTo>
                    <a:pt x="438" y="451"/>
                    <a:pt x="600" y="457"/>
                    <a:pt x="758" y="457"/>
                  </a:cubicBezTo>
                  <a:cubicBezTo>
                    <a:pt x="1039" y="457"/>
                    <a:pt x="1310" y="436"/>
                    <a:pt x="1552" y="320"/>
                  </a:cubicBezTo>
                  <a:cubicBezTo>
                    <a:pt x="1552" y="221"/>
                    <a:pt x="1453" y="221"/>
                    <a:pt x="1393" y="161"/>
                  </a:cubicBezTo>
                  <a:lnTo>
                    <a:pt x="1393" y="62"/>
                  </a:lnTo>
                  <a:cubicBezTo>
                    <a:pt x="1279" y="13"/>
                    <a:pt x="115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33214;p60"/>
            <p:cNvSpPr/>
            <p:nvPr/>
          </p:nvSpPr>
          <p:spPr>
            <a:xfrm>
              <a:off x="2722100" y="1220325"/>
              <a:ext cx="44800" cy="12450"/>
            </a:xfrm>
            <a:custGeom>
              <a:avLst/>
              <a:gdLst/>
              <a:ahLst/>
              <a:cxnLst/>
              <a:rect l="l" t="t" r="r" b="b"/>
              <a:pathLst>
                <a:path w="1792" h="498" extrusionOk="0">
                  <a:moveTo>
                    <a:pt x="1214" y="0"/>
                  </a:moveTo>
                  <a:cubicBezTo>
                    <a:pt x="816" y="0"/>
                    <a:pt x="418" y="20"/>
                    <a:pt x="21" y="20"/>
                  </a:cubicBezTo>
                  <a:cubicBezTo>
                    <a:pt x="21" y="80"/>
                    <a:pt x="1" y="119"/>
                    <a:pt x="1" y="179"/>
                  </a:cubicBezTo>
                  <a:cubicBezTo>
                    <a:pt x="29" y="182"/>
                    <a:pt x="58" y="183"/>
                    <a:pt x="87" y="183"/>
                  </a:cubicBezTo>
                  <a:cubicBezTo>
                    <a:pt x="125" y="183"/>
                    <a:pt x="164" y="181"/>
                    <a:pt x="202" y="181"/>
                  </a:cubicBezTo>
                  <a:cubicBezTo>
                    <a:pt x="334" y="181"/>
                    <a:pt x="458" y="199"/>
                    <a:pt x="538" y="358"/>
                  </a:cubicBezTo>
                  <a:cubicBezTo>
                    <a:pt x="652" y="455"/>
                    <a:pt x="758" y="497"/>
                    <a:pt x="861" y="497"/>
                  </a:cubicBezTo>
                  <a:cubicBezTo>
                    <a:pt x="990" y="497"/>
                    <a:pt x="1112" y="430"/>
                    <a:pt x="1234" y="318"/>
                  </a:cubicBezTo>
                  <a:cubicBezTo>
                    <a:pt x="1254" y="199"/>
                    <a:pt x="1791" y="80"/>
                    <a:pt x="1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33215;p60"/>
            <p:cNvSpPr/>
            <p:nvPr/>
          </p:nvSpPr>
          <p:spPr>
            <a:xfrm>
              <a:off x="2695250" y="1233175"/>
              <a:ext cx="27875" cy="12525"/>
            </a:xfrm>
            <a:custGeom>
              <a:avLst/>
              <a:gdLst/>
              <a:ahLst/>
              <a:cxnLst/>
              <a:rect l="l" t="t" r="r" b="b"/>
              <a:pathLst>
                <a:path w="1115" h="501" extrusionOk="0">
                  <a:moveTo>
                    <a:pt x="887" y="0"/>
                  </a:moveTo>
                  <a:cubicBezTo>
                    <a:pt x="877" y="0"/>
                    <a:pt x="866" y="1"/>
                    <a:pt x="856" y="3"/>
                  </a:cubicBezTo>
                  <a:cubicBezTo>
                    <a:pt x="577" y="103"/>
                    <a:pt x="279" y="103"/>
                    <a:pt x="80" y="361"/>
                  </a:cubicBezTo>
                  <a:cubicBezTo>
                    <a:pt x="1" y="401"/>
                    <a:pt x="1" y="461"/>
                    <a:pt x="60" y="501"/>
                  </a:cubicBezTo>
                  <a:cubicBezTo>
                    <a:pt x="359" y="481"/>
                    <a:pt x="657" y="481"/>
                    <a:pt x="916" y="461"/>
                  </a:cubicBezTo>
                  <a:cubicBezTo>
                    <a:pt x="1055" y="421"/>
                    <a:pt x="1115" y="322"/>
                    <a:pt x="1095" y="182"/>
                  </a:cubicBezTo>
                  <a:cubicBezTo>
                    <a:pt x="1077" y="75"/>
                    <a:pt x="979" y="0"/>
                    <a:pt x="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33216;p60"/>
            <p:cNvSpPr/>
            <p:nvPr/>
          </p:nvSpPr>
          <p:spPr>
            <a:xfrm>
              <a:off x="2267050" y="1366200"/>
              <a:ext cx="26400" cy="13275"/>
            </a:xfrm>
            <a:custGeom>
              <a:avLst/>
              <a:gdLst/>
              <a:ahLst/>
              <a:cxnLst/>
              <a:rect l="l" t="t" r="r" b="b"/>
              <a:pathLst>
                <a:path w="1056" h="531" extrusionOk="0">
                  <a:moveTo>
                    <a:pt x="726" y="0"/>
                  </a:moveTo>
                  <a:cubicBezTo>
                    <a:pt x="483" y="0"/>
                    <a:pt x="237" y="51"/>
                    <a:pt x="1" y="93"/>
                  </a:cubicBezTo>
                  <a:lnTo>
                    <a:pt x="1" y="511"/>
                  </a:lnTo>
                  <a:cubicBezTo>
                    <a:pt x="379" y="451"/>
                    <a:pt x="737" y="531"/>
                    <a:pt x="1055" y="232"/>
                  </a:cubicBezTo>
                  <a:cubicBezTo>
                    <a:pt x="1035" y="193"/>
                    <a:pt x="1035" y="113"/>
                    <a:pt x="1035" y="33"/>
                  </a:cubicBezTo>
                  <a:cubicBezTo>
                    <a:pt x="934" y="10"/>
                    <a:pt x="830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33217;p60"/>
            <p:cNvSpPr/>
            <p:nvPr/>
          </p:nvSpPr>
          <p:spPr>
            <a:xfrm>
              <a:off x="2533125" y="1331300"/>
              <a:ext cx="35825" cy="10875"/>
            </a:xfrm>
            <a:custGeom>
              <a:avLst/>
              <a:gdLst/>
              <a:ahLst/>
              <a:cxnLst/>
              <a:rect l="l" t="t" r="r" b="b"/>
              <a:pathLst>
                <a:path w="1433" h="435" extrusionOk="0">
                  <a:moveTo>
                    <a:pt x="1065" y="1"/>
                  </a:moveTo>
                  <a:cubicBezTo>
                    <a:pt x="861" y="1"/>
                    <a:pt x="655" y="74"/>
                    <a:pt x="453" y="74"/>
                  </a:cubicBezTo>
                  <a:cubicBezTo>
                    <a:pt x="401" y="74"/>
                    <a:pt x="350" y="69"/>
                    <a:pt x="299" y="57"/>
                  </a:cubicBezTo>
                  <a:cubicBezTo>
                    <a:pt x="219" y="156"/>
                    <a:pt x="1" y="216"/>
                    <a:pt x="120" y="435"/>
                  </a:cubicBezTo>
                  <a:cubicBezTo>
                    <a:pt x="219" y="380"/>
                    <a:pt x="324" y="363"/>
                    <a:pt x="430" y="363"/>
                  </a:cubicBezTo>
                  <a:cubicBezTo>
                    <a:pt x="617" y="363"/>
                    <a:pt x="810" y="416"/>
                    <a:pt x="995" y="416"/>
                  </a:cubicBezTo>
                  <a:cubicBezTo>
                    <a:pt x="1127" y="416"/>
                    <a:pt x="1255" y="389"/>
                    <a:pt x="1373" y="296"/>
                  </a:cubicBezTo>
                  <a:cubicBezTo>
                    <a:pt x="1433" y="216"/>
                    <a:pt x="1433" y="136"/>
                    <a:pt x="1333" y="57"/>
                  </a:cubicBezTo>
                  <a:cubicBezTo>
                    <a:pt x="1245" y="15"/>
                    <a:pt x="1155" y="1"/>
                    <a:pt x="1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33218;p60"/>
            <p:cNvSpPr/>
            <p:nvPr/>
          </p:nvSpPr>
          <p:spPr>
            <a:xfrm>
              <a:off x="2264575" y="1259150"/>
              <a:ext cx="21900" cy="23925"/>
            </a:xfrm>
            <a:custGeom>
              <a:avLst/>
              <a:gdLst/>
              <a:ahLst/>
              <a:cxnLst/>
              <a:rect l="l" t="t" r="r" b="b"/>
              <a:pathLst>
                <a:path w="876" h="957" extrusionOk="0">
                  <a:moveTo>
                    <a:pt x="372" y="1"/>
                  </a:moveTo>
                  <a:cubicBezTo>
                    <a:pt x="263" y="1"/>
                    <a:pt x="164" y="34"/>
                    <a:pt x="80" y="118"/>
                  </a:cubicBezTo>
                  <a:cubicBezTo>
                    <a:pt x="0" y="237"/>
                    <a:pt x="0" y="357"/>
                    <a:pt x="100" y="476"/>
                  </a:cubicBezTo>
                  <a:cubicBezTo>
                    <a:pt x="166" y="476"/>
                    <a:pt x="250" y="414"/>
                    <a:pt x="311" y="414"/>
                  </a:cubicBezTo>
                  <a:cubicBezTo>
                    <a:pt x="341" y="414"/>
                    <a:pt x="365" y="430"/>
                    <a:pt x="378" y="476"/>
                  </a:cubicBezTo>
                  <a:cubicBezTo>
                    <a:pt x="398" y="675"/>
                    <a:pt x="199" y="655"/>
                    <a:pt x="80" y="675"/>
                  </a:cubicBezTo>
                  <a:lnTo>
                    <a:pt x="40" y="755"/>
                  </a:lnTo>
                  <a:lnTo>
                    <a:pt x="100" y="834"/>
                  </a:lnTo>
                  <a:lnTo>
                    <a:pt x="120" y="914"/>
                  </a:lnTo>
                  <a:cubicBezTo>
                    <a:pt x="216" y="935"/>
                    <a:pt x="311" y="956"/>
                    <a:pt x="404" y="956"/>
                  </a:cubicBezTo>
                  <a:cubicBezTo>
                    <a:pt x="485" y="956"/>
                    <a:pt x="563" y="940"/>
                    <a:pt x="637" y="894"/>
                  </a:cubicBezTo>
                  <a:cubicBezTo>
                    <a:pt x="697" y="894"/>
                    <a:pt x="736" y="854"/>
                    <a:pt x="796" y="854"/>
                  </a:cubicBezTo>
                  <a:cubicBezTo>
                    <a:pt x="836" y="834"/>
                    <a:pt x="876" y="814"/>
                    <a:pt x="876" y="735"/>
                  </a:cubicBezTo>
                  <a:cubicBezTo>
                    <a:pt x="836" y="635"/>
                    <a:pt x="776" y="596"/>
                    <a:pt x="816" y="496"/>
                  </a:cubicBezTo>
                  <a:lnTo>
                    <a:pt x="816" y="397"/>
                  </a:lnTo>
                  <a:cubicBezTo>
                    <a:pt x="796" y="237"/>
                    <a:pt x="717" y="138"/>
                    <a:pt x="597" y="39"/>
                  </a:cubicBezTo>
                  <a:cubicBezTo>
                    <a:pt x="519" y="15"/>
                    <a:pt x="443" y="1"/>
                    <a:pt x="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33219;p60"/>
            <p:cNvSpPr/>
            <p:nvPr/>
          </p:nvSpPr>
          <p:spPr>
            <a:xfrm>
              <a:off x="2730075" y="1254625"/>
              <a:ext cx="32350" cy="11975"/>
            </a:xfrm>
            <a:custGeom>
              <a:avLst/>
              <a:gdLst/>
              <a:ahLst/>
              <a:cxnLst/>
              <a:rect l="l" t="t" r="r" b="b"/>
              <a:pathLst>
                <a:path w="1294" h="479" extrusionOk="0">
                  <a:moveTo>
                    <a:pt x="915" y="1"/>
                  </a:moveTo>
                  <a:cubicBezTo>
                    <a:pt x="597" y="1"/>
                    <a:pt x="298" y="41"/>
                    <a:pt x="0" y="478"/>
                  </a:cubicBezTo>
                  <a:cubicBezTo>
                    <a:pt x="517" y="319"/>
                    <a:pt x="915" y="478"/>
                    <a:pt x="1293" y="220"/>
                  </a:cubicBezTo>
                  <a:cubicBezTo>
                    <a:pt x="1293" y="200"/>
                    <a:pt x="1273" y="140"/>
                    <a:pt x="1293" y="140"/>
                  </a:cubicBezTo>
                  <a:cubicBezTo>
                    <a:pt x="1253" y="100"/>
                    <a:pt x="1174" y="60"/>
                    <a:pt x="1114" y="41"/>
                  </a:cubicBezTo>
                  <a:cubicBezTo>
                    <a:pt x="1054" y="21"/>
                    <a:pt x="995" y="1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33220;p60"/>
            <p:cNvSpPr/>
            <p:nvPr/>
          </p:nvSpPr>
          <p:spPr>
            <a:xfrm>
              <a:off x="2436150" y="1223300"/>
              <a:ext cx="44275" cy="8100"/>
            </a:xfrm>
            <a:custGeom>
              <a:avLst/>
              <a:gdLst/>
              <a:ahLst/>
              <a:cxnLst/>
              <a:rect l="l" t="t" r="r" b="b"/>
              <a:pathLst>
                <a:path w="1771" h="324" extrusionOk="0">
                  <a:moveTo>
                    <a:pt x="1017" y="0"/>
                  </a:moveTo>
                  <a:cubicBezTo>
                    <a:pt x="674" y="0"/>
                    <a:pt x="334" y="50"/>
                    <a:pt x="0" y="199"/>
                  </a:cubicBezTo>
                  <a:cubicBezTo>
                    <a:pt x="150" y="289"/>
                    <a:pt x="299" y="324"/>
                    <a:pt x="446" y="324"/>
                  </a:cubicBezTo>
                  <a:cubicBezTo>
                    <a:pt x="592" y="324"/>
                    <a:pt x="736" y="289"/>
                    <a:pt x="876" y="239"/>
                  </a:cubicBezTo>
                  <a:cubicBezTo>
                    <a:pt x="1174" y="140"/>
                    <a:pt x="1492" y="259"/>
                    <a:pt x="1771" y="60"/>
                  </a:cubicBezTo>
                  <a:cubicBezTo>
                    <a:pt x="1519" y="27"/>
                    <a:pt x="1267" y="0"/>
                    <a:pt x="10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33221;p60"/>
            <p:cNvSpPr/>
            <p:nvPr/>
          </p:nvSpPr>
          <p:spPr>
            <a:xfrm>
              <a:off x="2566450" y="1202425"/>
              <a:ext cx="41300" cy="13450"/>
            </a:xfrm>
            <a:custGeom>
              <a:avLst/>
              <a:gdLst/>
              <a:ahLst/>
              <a:cxnLst/>
              <a:rect l="l" t="t" r="r" b="b"/>
              <a:pathLst>
                <a:path w="1652" h="538" extrusionOk="0">
                  <a:moveTo>
                    <a:pt x="478" y="0"/>
                  </a:moveTo>
                  <a:cubicBezTo>
                    <a:pt x="418" y="0"/>
                    <a:pt x="378" y="0"/>
                    <a:pt x="358" y="40"/>
                  </a:cubicBezTo>
                  <a:cubicBezTo>
                    <a:pt x="378" y="318"/>
                    <a:pt x="100" y="378"/>
                    <a:pt x="0" y="537"/>
                  </a:cubicBezTo>
                  <a:cubicBezTo>
                    <a:pt x="120" y="524"/>
                    <a:pt x="239" y="521"/>
                    <a:pt x="358" y="521"/>
                  </a:cubicBezTo>
                  <a:cubicBezTo>
                    <a:pt x="517" y="521"/>
                    <a:pt x="676" y="527"/>
                    <a:pt x="833" y="527"/>
                  </a:cubicBezTo>
                  <a:cubicBezTo>
                    <a:pt x="1109" y="527"/>
                    <a:pt x="1383" y="507"/>
                    <a:pt x="1651" y="398"/>
                  </a:cubicBezTo>
                  <a:cubicBezTo>
                    <a:pt x="1393" y="398"/>
                    <a:pt x="1154" y="378"/>
                    <a:pt x="895" y="378"/>
                  </a:cubicBezTo>
                  <a:cubicBezTo>
                    <a:pt x="677" y="378"/>
                    <a:pt x="557" y="239"/>
                    <a:pt x="518" y="20"/>
                  </a:cubicBezTo>
                  <a:cubicBezTo>
                    <a:pt x="518" y="0"/>
                    <a:pt x="498" y="0"/>
                    <a:pt x="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33222;p60"/>
            <p:cNvSpPr/>
            <p:nvPr/>
          </p:nvSpPr>
          <p:spPr>
            <a:xfrm>
              <a:off x="2416250" y="1341650"/>
              <a:ext cx="29875" cy="14450"/>
            </a:xfrm>
            <a:custGeom>
              <a:avLst/>
              <a:gdLst/>
              <a:ahLst/>
              <a:cxnLst/>
              <a:rect l="l" t="t" r="r" b="b"/>
              <a:pathLst>
                <a:path w="1195" h="578" extrusionOk="0">
                  <a:moveTo>
                    <a:pt x="1174" y="1"/>
                  </a:moveTo>
                  <a:cubicBezTo>
                    <a:pt x="1035" y="21"/>
                    <a:pt x="916" y="21"/>
                    <a:pt x="796" y="41"/>
                  </a:cubicBezTo>
                  <a:cubicBezTo>
                    <a:pt x="708" y="78"/>
                    <a:pt x="619" y="84"/>
                    <a:pt x="531" y="84"/>
                  </a:cubicBezTo>
                  <a:cubicBezTo>
                    <a:pt x="481" y="84"/>
                    <a:pt x="431" y="82"/>
                    <a:pt x="382" y="82"/>
                  </a:cubicBezTo>
                  <a:cubicBezTo>
                    <a:pt x="285" y="82"/>
                    <a:pt x="191" y="91"/>
                    <a:pt x="100" y="140"/>
                  </a:cubicBezTo>
                  <a:lnTo>
                    <a:pt x="120" y="160"/>
                  </a:lnTo>
                  <a:cubicBezTo>
                    <a:pt x="1" y="339"/>
                    <a:pt x="140" y="419"/>
                    <a:pt x="239" y="498"/>
                  </a:cubicBezTo>
                  <a:lnTo>
                    <a:pt x="319" y="578"/>
                  </a:lnTo>
                  <a:cubicBezTo>
                    <a:pt x="498" y="538"/>
                    <a:pt x="637" y="538"/>
                    <a:pt x="816" y="518"/>
                  </a:cubicBezTo>
                  <a:cubicBezTo>
                    <a:pt x="936" y="339"/>
                    <a:pt x="1194" y="279"/>
                    <a:pt x="1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33223;p60"/>
            <p:cNvSpPr/>
            <p:nvPr/>
          </p:nvSpPr>
          <p:spPr>
            <a:xfrm>
              <a:off x="2761400" y="1245675"/>
              <a:ext cx="13950" cy="24400"/>
            </a:xfrm>
            <a:custGeom>
              <a:avLst/>
              <a:gdLst/>
              <a:ahLst/>
              <a:cxnLst/>
              <a:rect l="l" t="t" r="r" b="b"/>
              <a:pathLst>
                <a:path w="558" h="976" extrusionOk="0">
                  <a:moveTo>
                    <a:pt x="358" y="1"/>
                  </a:moveTo>
                  <a:cubicBezTo>
                    <a:pt x="239" y="60"/>
                    <a:pt x="120" y="100"/>
                    <a:pt x="40" y="200"/>
                  </a:cubicBezTo>
                  <a:cubicBezTo>
                    <a:pt x="20" y="299"/>
                    <a:pt x="0" y="418"/>
                    <a:pt x="40" y="538"/>
                  </a:cubicBezTo>
                  <a:lnTo>
                    <a:pt x="60" y="597"/>
                  </a:lnTo>
                  <a:cubicBezTo>
                    <a:pt x="77" y="596"/>
                    <a:pt x="94" y="595"/>
                    <a:pt x="110" y="595"/>
                  </a:cubicBezTo>
                  <a:cubicBezTo>
                    <a:pt x="315" y="595"/>
                    <a:pt x="418" y="714"/>
                    <a:pt x="418" y="936"/>
                  </a:cubicBezTo>
                  <a:cubicBezTo>
                    <a:pt x="418" y="956"/>
                    <a:pt x="438" y="956"/>
                    <a:pt x="458" y="975"/>
                  </a:cubicBezTo>
                  <a:cubicBezTo>
                    <a:pt x="498" y="975"/>
                    <a:pt x="537" y="956"/>
                    <a:pt x="557" y="896"/>
                  </a:cubicBezTo>
                  <a:cubicBezTo>
                    <a:pt x="557" y="597"/>
                    <a:pt x="537" y="299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33224;p60"/>
            <p:cNvSpPr/>
            <p:nvPr/>
          </p:nvSpPr>
          <p:spPr>
            <a:xfrm>
              <a:off x="2178050" y="1388900"/>
              <a:ext cx="27875" cy="9975"/>
            </a:xfrm>
            <a:custGeom>
              <a:avLst/>
              <a:gdLst/>
              <a:ahLst/>
              <a:cxnLst/>
              <a:rect l="l" t="t" r="r" b="b"/>
              <a:pathLst>
                <a:path w="1115" h="399" extrusionOk="0">
                  <a:moveTo>
                    <a:pt x="1094" y="1"/>
                  </a:moveTo>
                  <a:cubicBezTo>
                    <a:pt x="1016" y="25"/>
                    <a:pt x="934" y="32"/>
                    <a:pt x="849" y="32"/>
                  </a:cubicBezTo>
                  <a:cubicBezTo>
                    <a:pt x="752" y="32"/>
                    <a:pt x="652" y="23"/>
                    <a:pt x="553" y="23"/>
                  </a:cubicBezTo>
                  <a:cubicBezTo>
                    <a:pt x="386" y="23"/>
                    <a:pt x="221" y="48"/>
                    <a:pt x="80" y="180"/>
                  </a:cubicBezTo>
                  <a:cubicBezTo>
                    <a:pt x="20" y="220"/>
                    <a:pt x="0" y="279"/>
                    <a:pt x="0" y="319"/>
                  </a:cubicBezTo>
                  <a:lnTo>
                    <a:pt x="80" y="399"/>
                  </a:lnTo>
                  <a:cubicBezTo>
                    <a:pt x="418" y="399"/>
                    <a:pt x="776" y="299"/>
                    <a:pt x="1114" y="180"/>
                  </a:cubicBezTo>
                  <a:cubicBezTo>
                    <a:pt x="1114" y="120"/>
                    <a:pt x="1094" y="41"/>
                    <a:pt x="10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33225;p60"/>
            <p:cNvSpPr/>
            <p:nvPr/>
          </p:nvSpPr>
          <p:spPr>
            <a:xfrm>
              <a:off x="2406300" y="1311325"/>
              <a:ext cx="21925" cy="8975"/>
            </a:xfrm>
            <a:custGeom>
              <a:avLst/>
              <a:gdLst/>
              <a:ahLst/>
              <a:cxnLst/>
              <a:rect l="l" t="t" r="r" b="b"/>
              <a:pathLst>
                <a:path w="877" h="359" extrusionOk="0">
                  <a:moveTo>
                    <a:pt x="697" y="1"/>
                  </a:moveTo>
                  <a:cubicBezTo>
                    <a:pt x="640" y="14"/>
                    <a:pt x="583" y="17"/>
                    <a:pt x="527" y="17"/>
                  </a:cubicBezTo>
                  <a:cubicBezTo>
                    <a:pt x="464" y="17"/>
                    <a:pt x="401" y="13"/>
                    <a:pt x="341" y="13"/>
                  </a:cubicBezTo>
                  <a:cubicBezTo>
                    <a:pt x="213" y="13"/>
                    <a:pt x="96" y="33"/>
                    <a:pt x="1" y="160"/>
                  </a:cubicBezTo>
                  <a:cubicBezTo>
                    <a:pt x="80" y="319"/>
                    <a:pt x="240" y="339"/>
                    <a:pt x="399" y="359"/>
                  </a:cubicBezTo>
                  <a:cubicBezTo>
                    <a:pt x="538" y="339"/>
                    <a:pt x="717" y="339"/>
                    <a:pt x="876" y="319"/>
                  </a:cubicBezTo>
                  <a:cubicBezTo>
                    <a:pt x="876" y="160"/>
                    <a:pt x="816" y="60"/>
                    <a:pt x="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33226;p60"/>
            <p:cNvSpPr/>
            <p:nvPr/>
          </p:nvSpPr>
          <p:spPr>
            <a:xfrm>
              <a:off x="2689775" y="1336700"/>
              <a:ext cx="36825" cy="18800"/>
            </a:xfrm>
            <a:custGeom>
              <a:avLst/>
              <a:gdLst/>
              <a:ahLst/>
              <a:cxnLst/>
              <a:rect l="l" t="t" r="r" b="b"/>
              <a:pathLst>
                <a:path w="1473" h="752" extrusionOk="0">
                  <a:moveTo>
                    <a:pt x="1294" y="0"/>
                  </a:moveTo>
                  <a:cubicBezTo>
                    <a:pt x="1274" y="0"/>
                    <a:pt x="1214" y="0"/>
                    <a:pt x="1194" y="20"/>
                  </a:cubicBezTo>
                  <a:cubicBezTo>
                    <a:pt x="1194" y="318"/>
                    <a:pt x="975" y="378"/>
                    <a:pt x="737" y="398"/>
                  </a:cubicBezTo>
                  <a:lnTo>
                    <a:pt x="1" y="398"/>
                  </a:lnTo>
                  <a:cubicBezTo>
                    <a:pt x="96" y="662"/>
                    <a:pt x="224" y="752"/>
                    <a:pt x="374" y="752"/>
                  </a:cubicBezTo>
                  <a:cubicBezTo>
                    <a:pt x="507" y="752"/>
                    <a:pt x="657" y="681"/>
                    <a:pt x="816" y="597"/>
                  </a:cubicBezTo>
                  <a:lnTo>
                    <a:pt x="1334" y="597"/>
                  </a:lnTo>
                  <a:lnTo>
                    <a:pt x="1413" y="517"/>
                  </a:lnTo>
                  <a:cubicBezTo>
                    <a:pt x="1433" y="438"/>
                    <a:pt x="1473" y="398"/>
                    <a:pt x="1473" y="318"/>
                  </a:cubicBezTo>
                  <a:cubicBezTo>
                    <a:pt x="1473" y="239"/>
                    <a:pt x="1473" y="199"/>
                    <a:pt x="1433" y="119"/>
                  </a:cubicBezTo>
                  <a:cubicBezTo>
                    <a:pt x="1413" y="40"/>
                    <a:pt x="1373" y="20"/>
                    <a:pt x="1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33227;p60"/>
            <p:cNvSpPr/>
            <p:nvPr/>
          </p:nvSpPr>
          <p:spPr>
            <a:xfrm>
              <a:off x="2674375" y="1315300"/>
              <a:ext cx="25375" cy="13150"/>
            </a:xfrm>
            <a:custGeom>
              <a:avLst/>
              <a:gdLst/>
              <a:ahLst/>
              <a:cxnLst/>
              <a:rect l="l" t="t" r="r" b="b"/>
              <a:pathLst>
                <a:path w="1015" h="526" extrusionOk="0">
                  <a:moveTo>
                    <a:pt x="915" y="1"/>
                  </a:moveTo>
                  <a:cubicBezTo>
                    <a:pt x="637" y="200"/>
                    <a:pt x="298" y="160"/>
                    <a:pt x="0" y="259"/>
                  </a:cubicBezTo>
                  <a:cubicBezTo>
                    <a:pt x="152" y="452"/>
                    <a:pt x="304" y="525"/>
                    <a:pt x="458" y="525"/>
                  </a:cubicBezTo>
                  <a:cubicBezTo>
                    <a:pt x="607" y="525"/>
                    <a:pt x="759" y="456"/>
                    <a:pt x="915" y="359"/>
                  </a:cubicBezTo>
                  <a:cubicBezTo>
                    <a:pt x="1015" y="239"/>
                    <a:pt x="1015" y="100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33228;p60"/>
            <p:cNvSpPr/>
            <p:nvPr/>
          </p:nvSpPr>
          <p:spPr>
            <a:xfrm>
              <a:off x="2761900" y="1268050"/>
              <a:ext cx="15925" cy="17450"/>
            </a:xfrm>
            <a:custGeom>
              <a:avLst/>
              <a:gdLst/>
              <a:ahLst/>
              <a:cxnLst/>
              <a:rect l="l" t="t" r="r" b="b"/>
              <a:pathLst>
                <a:path w="637" h="698" extrusionOk="0">
                  <a:moveTo>
                    <a:pt x="378" y="1"/>
                  </a:moveTo>
                  <a:cubicBezTo>
                    <a:pt x="0" y="140"/>
                    <a:pt x="139" y="438"/>
                    <a:pt x="139" y="697"/>
                  </a:cubicBezTo>
                  <a:cubicBezTo>
                    <a:pt x="637" y="657"/>
                    <a:pt x="497" y="279"/>
                    <a:pt x="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33229;p60"/>
            <p:cNvSpPr/>
            <p:nvPr/>
          </p:nvSpPr>
          <p:spPr>
            <a:xfrm>
              <a:off x="2483900" y="1209875"/>
              <a:ext cx="25375" cy="14450"/>
            </a:xfrm>
            <a:custGeom>
              <a:avLst/>
              <a:gdLst/>
              <a:ahLst/>
              <a:cxnLst/>
              <a:rect l="l" t="t" r="r" b="b"/>
              <a:pathLst>
                <a:path w="1015" h="578" extrusionOk="0">
                  <a:moveTo>
                    <a:pt x="657" y="0"/>
                  </a:moveTo>
                  <a:cubicBezTo>
                    <a:pt x="378" y="60"/>
                    <a:pt x="119" y="120"/>
                    <a:pt x="0" y="418"/>
                  </a:cubicBezTo>
                  <a:lnTo>
                    <a:pt x="0" y="498"/>
                  </a:lnTo>
                  <a:lnTo>
                    <a:pt x="0" y="577"/>
                  </a:lnTo>
                  <a:lnTo>
                    <a:pt x="338" y="557"/>
                  </a:lnTo>
                  <a:cubicBezTo>
                    <a:pt x="438" y="438"/>
                    <a:pt x="577" y="398"/>
                    <a:pt x="716" y="398"/>
                  </a:cubicBezTo>
                  <a:cubicBezTo>
                    <a:pt x="1015" y="398"/>
                    <a:pt x="915" y="199"/>
                    <a:pt x="875" y="40"/>
                  </a:cubicBezTo>
                  <a:cubicBezTo>
                    <a:pt x="796" y="20"/>
                    <a:pt x="716" y="0"/>
                    <a:pt x="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33230;p60"/>
            <p:cNvSpPr/>
            <p:nvPr/>
          </p:nvSpPr>
          <p:spPr>
            <a:xfrm>
              <a:off x="2503775" y="1367850"/>
              <a:ext cx="33850" cy="11625"/>
            </a:xfrm>
            <a:custGeom>
              <a:avLst/>
              <a:gdLst/>
              <a:ahLst/>
              <a:cxnLst/>
              <a:rect l="l" t="t" r="r" b="b"/>
              <a:pathLst>
                <a:path w="1354" h="465" extrusionOk="0">
                  <a:moveTo>
                    <a:pt x="590" y="0"/>
                  </a:moveTo>
                  <a:cubicBezTo>
                    <a:pt x="383" y="0"/>
                    <a:pt x="188" y="34"/>
                    <a:pt x="1" y="147"/>
                  </a:cubicBezTo>
                  <a:cubicBezTo>
                    <a:pt x="87" y="173"/>
                    <a:pt x="178" y="175"/>
                    <a:pt x="268" y="175"/>
                  </a:cubicBezTo>
                  <a:cubicBezTo>
                    <a:pt x="286" y="175"/>
                    <a:pt x="305" y="175"/>
                    <a:pt x="323" y="175"/>
                  </a:cubicBezTo>
                  <a:cubicBezTo>
                    <a:pt x="485" y="175"/>
                    <a:pt x="645" y="182"/>
                    <a:pt x="777" y="326"/>
                  </a:cubicBezTo>
                  <a:cubicBezTo>
                    <a:pt x="777" y="345"/>
                    <a:pt x="797" y="385"/>
                    <a:pt x="816" y="425"/>
                  </a:cubicBezTo>
                  <a:cubicBezTo>
                    <a:pt x="896" y="445"/>
                    <a:pt x="976" y="465"/>
                    <a:pt x="1035" y="465"/>
                  </a:cubicBezTo>
                  <a:cubicBezTo>
                    <a:pt x="1214" y="445"/>
                    <a:pt x="1354" y="385"/>
                    <a:pt x="1314" y="186"/>
                  </a:cubicBezTo>
                  <a:cubicBezTo>
                    <a:pt x="1175" y="186"/>
                    <a:pt x="1055" y="147"/>
                    <a:pt x="976" y="27"/>
                  </a:cubicBezTo>
                  <a:cubicBezTo>
                    <a:pt x="842" y="12"/>
                    <a:pt x="714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33231;p60"/>
            <p:cNvSpPr/>
            <p:nvPr/>
          </p:nvSpPr>
          <p:spPr>
            <a:xfrm>
              <a:off x="2469975" y="1298675"/>
              <a:ext cx="22400" cy="7475"/>
            </a:xfrm>
            <a:custGeom>
              <a:avLst/>
              <a:gdLst/>
              <a:ahLst/>
              <a:cxnLst/>
              <a:rect l="l" t="t" r="r" b="b"/>
              <a:pathLst>
                <a:path w="896" h="299" extrusionOk="0">
                  <a:moveTo>
                    <a:pt x="471" y="1"/>
                  </a:moveTo>
                  <a:cubicBezTo>
                    <a:pt x="314" y="1"/>
                    <a:pt x="160" y="62"/>
                    <a:pt x="0" y="168"/>
                  </a:cubicBezTo>
                  <a:cubicBezTo>
                    <a:pt x="151" y="266"/>
                    <a:pt x="320" y="298"/>
                    <a:pt x="488" y="298"/>
                  </a:cubicBezTo>
                  <a:cubicBezTo>
                    <a:pt x="628" y="298"/>
                    <a:pt x="768" y="275"/>
                    <a:pt x="895" y="248"/>
                  </a:cubicBezTo>
                  <a:lnTo>
                    <a:pt x="895" y="148"/>
                  </a:lnTo>
                  <a:cubicBezTo>
                    <a:pt x="747" y="47"/>
                    <a:pt x="608" y="1"/>
                    <a:pt x="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33232;p60"/>
            <p:cNvSpPr/>
            <p:nvPr/>
          </p:nvSpPr>
          <p:spPr>
            <a:xfrm>
              <a:off x="2314300" y="1259375"/>
              <a:ext cx="22400" cy="12200"/>
            </a:xfrm>
            <a:custGeom>
              <a:avLst/>
              <a:gdLst/>
              <a:ahLst/>
              <a:cxnLst/>
              <a:rect l="l" t="t" r="r" b="b"/>
              <a:pathLst>
                <a:path w="896" h="488" extrusionOk="0">
                  <a:moveTo>
                    <a:pt x="648" y="1"/>
                  </a:moveTo>
                  <a:cubicBezTo>
                    <a:pt x="609" y="1"/>
                    <a:pt x="578" y="10"/>
                    <a:pt x="538" y="10"/>
                  </a:cubicBezTo>
                  <a:cubicBezTo>
                    <a:pt x="418" y="209"/>
                    <a:pt x="1" y="109"/>
                    <a:pt x="21" y="487"/>
                  </a:cubicBezTo>
                  <a:cubicBezTo>
                    <a:pt x="319" y="427"/>
                    <a:pt x="597" y="388"/>
                    <a:pt x="896" y="328"/>
                  </a:cubicBezTo>
                  <a:cubicBezTo>
                    <a:pt x="816" y="228"/>
                    <a:pt x="777" y="109"/>
                    <a:pt x="717" y="10"/>
                  </a:cubicBezTo>
                  <a:cubicBezTo>
                    <a:pt x="690" y="3"/>
                    <a:pt x="668" y="1"/>
                    <a:pt x="6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33233;p60"/>
            <p:cNvSpPr/>
            <p:nvPr/>
          </p:nvSpPr>
          <p:spPr>
            <a:xfrm>
              <a:off x="2531625" y="1298750"/>
              <a:ext cx="14450" cy="8625"/>
            </a:xfrm>
            <a:custGeom>
              <a:avLst/>
              <a:gdLst/>
              <a:ahLst/>
              <a:cxnLst/>
              <a:rect l="l" t="t" r="r" b="b"/>
              <a:pathLst>
                <a:path w="578" h="345" extrusionOk="0">
                  <a:moveTo>
                    <a:pt x="203" y="1"/>
                  </a:moveTo>
                  <a:cubicBezTo>
                    <a:pt x="136" y="1"/>
                    <a:pt x="66" y="6"/>
                    <a:pt x="1" y="6"/>
                  </a:cubicBezTo>
                  <a:cubicBezTo>
                    <a:pt x="1" y="126"/>
                    <a:pt x="41" y="225"/>
                    <a:pt x="41" y="344"/>
                  </a:cubicBezTo>
                  <a:cubicBezTo>
                    <a:pt x="74" y="336"/>
                    <a:pt x="109" y="334"/>
                    <a:pt x="146" y="334"/>
                  </a:cubicBezTo>
                  <a:cubicBezTo>
                    <a:pt x="191" y="334"/>
                    <a:pt x="239" y="337"/>
                    <a:pt x="286" y="337"/>
                  </a:cubicBezTo>
                  <a:cubicBezTo>
                    <a:pt x="388" y="337"/>
                    <a:pt x="492" y="322"/>
                    <a:pt x="578" y="225"/>
                  </a:cubicBezTo>
                  <a:cubicBezTo>
                    <a:pt x="508" y="30"/>
                    <a:pt x="360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33234;p60"/>
            <p:cNvSpPr/>
            <p:nvPr/>
          </p:nvSpPr>
          <p:spPr>
            <a:xfrm>
              <a:off x="2426200" y="1228275"/>
              <a:ext cx="31850" cy="5450"/>
            </a:xfrm>
            <a:custGeom>
              <a:avLst/>
              <a:gdLst/>
              <a:ahLst/>
              <a:cxnLst/>
              <a:rect l="l" t="t" r="r" b="b"/>
              <a:pathLst>
                <a:path w="1274" h="218" extrusionOk="0">
                  <a:moveTo>
                    <a:pt x="398" y="0"/>
                  </a:moveTo>
                  <a:cubicBezTo>
                    <a:pt x="319" y="0"/>
                    <a:pt x="239" y="26"/>
                    <a:pt x="160" y="26"/>
                  </a:cubicBezTo>
                  <a:cubicBezTo>
                    <a:pt x="140" y="26"/>
                    <a:pt x="120" y="24"/>
                    <a:pt x="100" y="20"/>
                  </a:cubicBezTo>
                  <a:cubicBezTo>
                    <a:pt x="80" y="60"/>
                    <a:pt x="20" y="80"/>
                    <a:pt x="1" y="100"/>
                  </a:cubicBezTo>
                  <a:cubicBezTo>
                    <a:pt x="20" y="120"/>
                    <a:pt x="40" y="179"/>
                    <a:pt x="80" y="199"/>
                  </a:cubicBezTo>
                  <a:cubicBezTo>
                    <a:pt x="133" y="191"/>
                    <a:pt x="186" y="188"/>
                    <a:pt x="240" y="188"/>
                  </a:cubicBezTo>
                  <a:cubicBezTo>
                    <a:pt x="407" y="188"/>
                    <a:pt x="577" y="218"/>
                    <a:pt x="745" y="218"/>
                  </a:cubicBezTo>
                  <a:cubicBezTo>
                    <a:pt x="925" y="218"/>
                    <a:pt x="1104" y="183"/>
                    <a:pt x="1274" y="40"/>
                  </a:cubicBezTo>
                  <a:cubicBezTo>
                    <a:pt x="975" y="40"/>
                    <a:pt x="697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33235;p60"/>
            <p:cNvSpPr/>
            <p:nvPr/>
          </p:nvSpPr>
          <p:spPr>
            <a:xfrm>
              <a:off x="2362550" y="1286650"/>
              <a:ext cx="21900" cy="7800"/>
            </a:xfrm>
            <a:custGeom>
              <a:avLst/>
              <a:gdLst/>
              <a:ahLst/>
              <a:cxnLst/>
              <a:rect l="l" t="t" r="r" b="b"/>
              <a:pathLst>
                <a:path w="876" h="312" extrusionOk="0">
                  <a:moveTo>
                    <a:pt x="338" y="1"/>
                  </a:moveTo>
                  <a:cubicBezTo>
                    <a:pt x="206" y="1"/>
                    <a:pt x="86" y="70"/>
                    <a:pt x="0" y="311"/>
                  </a:cubicBezTo>
                  <a:cubicBezTo>
                    <a:pt x="61" y="289"/>
                    <a:pt x="126" y="283"/>
                    <a:pt x="193" y="283"/>
                  </a:cubicBezTo>
                  <a:cubicBezTo>
                    <a:pt x="291" y="283"/>
                    <a:pt x="393" y="297"/>
                    <a:pt x="492" y="297"/>
                  </a:cubicBezTo>
                  <a:cubicBezTo>
                    <a:pt x="632" y="297"/>
                    <a:pt x="766" y="269"/>
                    <a:pt x="876" y="132"/>
                  </a:cubicBezTo>
                  <a:cubicBezTo>
                    <a:pt x="706" y="121"/>
                    <a:pt x="511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33236;p60"/>
            <p:cNvSpPr/>
            <p:nvPr/>
          </p:nvSpPr>
          <p:spPr>
            <a:xfrm>
              <a:off x="2470475" y="1288950"/>
              <a:ext cx="30850" cy="5175"/>
            </a:xfrm>
            <a:custGeom>
              <a:avLst/>
              <a:gdLst/>
              <a:ahLst/>
              <a:cxnLst/>
              <a:rect l="l" t="t" r="r" b="b"/>
              <a:pathLst>
                <a:path w="1234" h="207" extrusionOk="0">
                  <a:moveTo>
                    <a:pt x="716" y="20"/>
                  </a:moveTo>
                  <a:cubicBezTo>
                    <a:pt x="497" y="100"/>
                    <a:pt x="219" y="0"/>
                    <a:pt x="0" y="199"/>
                  </a:cubicBezTo>
                  <a:cubicBezTo>
                    <a:pt x="62" y="190"/>
                    <a:pt x="124" y="187"/>
                    <a:pt x="187" y="187"/>
                  </a:cubicBezTo>
                  <a:cubicBezTo>
                    <a:pt x="343" y="187"/>
                    <a:pt x="500" y="207"/>
                    <a:pt x="654" y="207"/>
                  </a:cubicBezTo>
                  <a:cubicBezTo>
                    <a:pt x="855" y="207"/>
                    <a:pt x="1051" y="174"/>
                    <a:pt x="1233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33237;p60"/>
            <p:cNvSpPr/>
            <p:nvPr/>
          </p:nvSpPr>
          <p:spPr>
            <a:xfrm>
              <a:off x="2696750" y="1315800"/>
              <a:ext cx="16925" cy="8475"/>
            </a:xfrm>
            <a:custGeom>
              <a:avLst/>
              <a:gdLst/>
              <a:ahLst/>
              <a:cxnLst/>
              <a:rect l="l" t="t" r="r" b="b"/>
              <a:pathLst>
                <a:path w="677" h="339" extrusionOk="0">
                  <a:moveTo>
                    <a:pt x="0" y="1"/>
                  </a:moveTo>
                  <a:cubicBezTo>
                    <a:pt x="20" y="120"/>
                    <a:pt x="20" y="239"/>
                    <a:pt x="20" y="339"/>
                  </a:cubicBezTo>
                  <a:lnTo>
                    <a:pt x="677" y="339"/>
                  </a:lnTo>
                  <a:cubicBezTo>
                    <a:pt x="557" y="239"/>
                    <a:pt x="458" y="120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33238;p60"/>
            <p:cNvSpPr/>
            <p:nvPr/>
          </p:nvSpPr>
          <p:spPr>
            <a:xfrm>
              <a:off x="2318275" y="1385100"/>
              <a:ext cx="26900" cy="4400"/>
            </a:xfrm>
            <a:custGeom>
              <a:avLst/>
              <a:gdLst/>
              <a:ahLst/>
              <a:cxnLst/>
              <a:rect l="l" t="t" r="r" b="b"/>
              <a:pathLst>
                <a:path w="1076" h="176" extrusionOk="0">
                  <a:moveTo>
                    <a:pt x="631" y="1"/>
                  </a:moveTo>
                  <a:cubicBezTo>
                    <a:pt x="415" y="1"/>
                    <a:pt x="201" y="35"/>
                    <a:pt x="1" y="153"/>
                  </a:cubicBezTo>
                  <a:cubicBezTo>
                    <a:pt x="26" y="151"/>
                    <a:pt x="52" y="151"/>
                    <a:pt x="78" y="151"/>
                  </a:cubicBezTo>
                  <a:cubicBezTo>
                    <a:pt x="241" y="151"/>
                    <a:pt x="411" y="175"/>
                    <a:pt x="577" y="175"/>
                  </a:cubicBezTo>
                  <a:cubicBezTo>
                    <a:pt x="752" y="175"/>
                    <a:pt x="923" y="148"/>
                    <a:pt x="1075" y="33"/>
                  </a:cubicBezTo>
                  <a:cubicBezTo>
                    <a:pt x="929" y="17"/>
                    <a:pt x="779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33239;p60"/>
            <p:cNvSpPr/>
            <p:nvPr/>
          </p:nvSpPr>
          <p:spPr>
            <a:xfrm>
              <a:off x="2404325" y="1229275"/>
              <a:ext cx="23900" cy="10450"/>
            </a:xfrm>
            <a:custGeom>
              <a:avLst/>
              <a:gdLst/>
              <a:ahLst/>
              <a:cxnLst/>
              <a:rect l="l" t="t" r="r" b="b"/>
              <a:pathLst>
                <a:path w="956" h="418" extrusionOk="0">
                  <a:moveTo>
                    <a:pt x="299" y="0"/>
                  </a:moveTo>
                  <a:cubicBezTo>
                    <a:pt x="219" y="20"/>
                    <a:pt x="159" y="40"/>
                    <a:pt x="80" y="100"/>
                  </a:cubicBezTo>
                  <a:cubicBezTo>
                    <a:pt x="60" y="120"/>
                    <a:pt x="20" y="159"/>
                    <a:pt x="0" y="199"/>
                  </a:cubicBezTo>
                  <a:cubicBezTo>
                    <a:pt x="20" y="239"/>
                    <a:pt x="20" y="259"/>
                    <a:pt x="60" y="318"/>
                  </a:cubicBezTo>
                  <a:lnTo>
                    <a:pt x="100" y="358"/>
                  </a:lnTo>
                  <a:cubicBezTo>
                    <a:pt x="378" y="299"/>
                    <a:pt x="697" y="418"/>
                    <a:pt x="955" y="159"/>
                  </a:cubicBezTo>
                  <a:lnTo>
                    <a:pt x="895" y="100"/>
                  </a:lnTo>
                  <a:cubicBezTo>
                    <a:pt x="697" y="60"/>
                    <a:pt x="498" y="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33240;p60"/>
            <p:cNvSpPr/>
            <p:nvPr/>
          </p:nvSpPr>
          <p:spPr>
            <a:xfrm>
              <a:off x="2566450" y="1332700"/>
              <a:ext cx="16425" cy="6500"/>
            </a:xfrm>
            <a:custGeom>
              <a:avLst/>
              <a:gdLst/>
              <a:ahLst/>
              <a:cxnLst/>
              <a:rect l="l" t="t" r="r" b="b"/>
              <a:pathLst>
                <a:path w="657" h="260" extrusionOk="0">
                  <a:moveTo>
                    <a:pt x="0" y="1"/>
                  </a:moveTo>
                  <a:cubicBezTo>
                    <a:pt x="0" y="80"/>
                    <a:pt x="20" y="160"/>
                    <a:pt x="20" y="240"/>
                  </a:cubicBezTo>
                  <a:cubicBezTo>
                    <a:pt x="239" y="140"/>
                    <a:pt x="498" y="26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33241;p60"/>
            <p:cNvSpPr/>
            <p:nvPr/>
          </p:nvSpPr>
          <p:spPr>
            <a:xfrm>
              <a:off x="2735525" y="1309825"/>
              <a:ext cx="19425" cy="5400"/>
            </a:xfrm>
            <a:custGeom>
              <a:avLst/>
              <a:gdLst/>
              <a:ahLst/>
              <a:cxnLst/>
              <a:rect l="l" t="t" r="r" b="b"/>
              <a:pathLst>
                <a:path w="777" h="216" extrusionOk="0">
                  <a:moveTo>
                    <a:pt x="717" y="1"/>
                  </a:moveTo>
                  <a:cubicBezTo>
                    <a:pt x="478" y="1"/>
                    <a:pt x="259" y="21"/>
                    <a:pt x="1" y="21"/>
                  </a:cubicBezTo>
                  <a:cubicBezTo>
                    <a:pt x="97" y="182"/>
                    <a:pt x="223" y="215"/>
                    <a:pt x="355" y="215"/>
                  </a:cubicBezTo>
                  <a:cubicBezTo>
                    <a:pt x="451" y="215"/>
                    <a:pt x="550" y="198"/>
                    <a:pt x="645" y="198"/>
                  </a:cubicBezTo>
                  <a:cubicBezTo>
                    <a:pt x="662" y="198"/>
                    <a:pt x="680" y="198"/>
                    <a:pt x="697" y="200"/>
                  </a:cubicBezTo>
                  <a:cubicBezTo>
                    <a:pt x="777" y="160"/>
                    <a:pt x="777" y="100"/>
                    <a:pt x="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33242;p60"/>
            <p:cNvSpPr/>
            <p:nvPr/>
          </p:nvSpPr>
          <p:spPr>
            <a:xfrm>
              <a:off x="2418750" y="1342375"/>
              <a:ext cx="17425" cy="3800"/>
            </a:xfrm>
            <a:custGeom>
              <a:avLst/>
              <a:gdLst/>
              <a:ahLst/>
              <a:cxnLst/>
              <a:rect l="l" t="t" r="r" b="b"/>
              <a:pathLst>
                <a:path w="697" h="152" extrusionOk="0">
                  <a:moveTo>
                    <a:pt x="391" y="1"/>
                  </a:moveTo>
                  <a:cubicBezTo>
                    <a:pt x="257" y="1"/>
                    <a:pt x="125" y="20"/>
                    <a:pt x="0" y="111"/>
                  </a:cubicBezTo>
                  <a:cubicBezTo>
                    <a:pt x="100" y="129"/>
                    <a:pt x="212" y="152"/>
                    <a:pt x="324" y="152"/>
                  </a:cubicBezTo>
                  <a:cubicBezTo>
                    <a:pt x="456" y="152"/>
                    <a:pt x="588" y="120"/>
                    <a:pt x="696" y="12"/>
                  </a:cubicBezTo>
                  <a:cubicBezTo>
                    <a:pt x="594" y="12"/>
                    <a:pt x="492" y="1"/>
                    <a:pt x="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33243;p60"/>
            <p:cNvSpPr/>
            <p:nvPr/>
          </p:nvSpPr>
          <p:spPr>
            <a:xfrm>
              <a:off x="2754925" y="1250150"/>
              <a:ext cx="11975" cy="8975"/>
            </a:xfrm>
            <a:custGeom>
              <a:avLst/>
              <a:gdLst/>
              <a:ahLst/>
              <a:cxnLst/>
              <a:rect l="l" t="t" r="r" b="b"/>
              <a:pathLst>
                <a:path w="479" h="359" extrusionOk="0">
                  <a:moveTo>
                    <a:pt x="279" y="1"/>
                  </a:moveTo>
                  <a:cubicBezTo>
                    <a:pt x="219" y="1"/>
                    <a:pt x="180" y="1"/>
                    <a:pt x="120" y="60"/>
                  </a:cubicBezTo>
                  <a:cubicBezTo>
                    <a:pt x="1" y="180"/>
                    <a:pt x="1" y="279"/>
                    <a:pt x="160" y="359"/>
                  </a:cubicBezTo>
                  <a:cubicBezTo>
                    <a:pt x="200" y="359"/>
                    <a:pt x="219" y="319"/>
                    <a:pt x="279" y="319"/>
                  </a:cubicBezTo>
                  <a:cubicBezTo>
                    <a:pt x="359" y="220"/>
                    <a:pt x="478" y="100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33244;p60"/>
            <p:cNvSpPr/>
            <p:nvPr/>
          </p:nvSpPr>
          <p:spPr>
            <a:xfrm>
              <a:off x="2492350" y="1298525"/>
              <a:ext cx="13450" cy="3375"/>
            </a:xfrm>
            <a:custGeom>
              <a:avLst/>
              <a:gdLst/>
              <a:ahLst/>
              <a:cxnLst/>
              <a:rect l="l" t="t" r="r" b="b"/>
              <a:pathLst>
                <a:path w="538" h="135" extrusionOk="0">
                  <a:moveTo>
                    <a:pt x="269" y="0"/>
                  </a:moveTo>
                  <a:cubicBezTo>
                    <a:pt x="179" y="0"/>
                    <a:pt x="90" y="45"/>
                    <a:pt x="0" y="135"/>
                  </a:cubicBezTo>
                  <a:lnTo>
                    <a:pt x="537" y="135"/>
                  </a:lnTo>
                  <a:cubicBezTo>
                    <a:pt x="448" y="45"/>
                    <a:pt x="358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33245;p60"/>
            <p:cNvSpPr/>
            <p:nvPr/>
          </p:nvSpPr>
          <p:spPr>
            <a:xfrm>
              <a:off x="2415750" y="1346150"/>
              <a:ext cx="7500" cy="8025"/>
            </a:xfrm>
            <a:custGeom>
              <a:avLst/>
              <a:gdLst/>
              <a:ahLst/>
              <a:cxnLst/>
              <a:rect l="l" t="t" r="r" b="b"/>
              <a:pathLst>
                <a:path w="300" h="321" extrusionOk="0">
                  <a:moveTo>
                    <a:pt x="140" y="0"/>
                  </a:moveTo>
                  <a:cubicBezTo>
                    <a:pt x="61" y="0"/>
                    <a:pt x="21" y="0"/>
                    <a:pt x="1" y="20"/>
                  </a:cubicBezTo>
                  <a:cubicBezTo>
                    <a:pt x="1" y="204"/>
                    <a:pt x="52" y="320"/>
                    <a:pt x="250" y="320"/>
                  </a:cubicBezTo>
                  <a:cubicBezTo>
                    <a:pt x="266" y="320"/>
                    <a:pt x="282" y="320"/>
                    <a:pt x="299" y="318"/>
                  </a:cubicBezTo>
                  <a:cubicBezTo>
                    <a:pt x="240" y="199"/>
                    <a:pt x="200" y="99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33246;p60"/>
            <p:cNvSpPr/>
            <p:nvPr/>
          </p:nvSpPr>
          <p:spPr>
            <a:xfrm>
              <a:off x="2284475" y="1274325"/>
              <a:ext cx="12950" cy="6850"/>
            </a:xfrm>
            <a:custGeom>
              <a:avLst/>
              <a:gdLst/>
              <a:ahLst/>
              <a:cxnLst/>
              <a:rect l="l" t="t" r="r" b="b"/>
              <a:pathLst>
                <a:path w="518" h="274" extrusionOk="0">
                  <a:moveTo>
                    <a:pt x="166" y="1"/>
                  </a:moveTo>
                  <a:cubicBezTo>
                    <a:pt x="116" y="1"/>
                    <a:pt x="68" y="31"/>
                    <a:pt x="20" y="108"/>
                  </a:cubicBezTo>
                  <a:cubicBezTo>
                    <a:pt x="20" y="148"/>
                    <a:pt x="0" y="207"/>
                    <a:pt x="0" y="247"/>
                  </a:cubicBezTo>
                  <a:cubicBezTo>
                    <a:pt x="64" y="261"/>
                    <a:pt x="131" y="273"/>
                    <a:pt x="197" y="273"/>
                  </a:cubicBezTo>
                  <a:cubicBezTo>
                    <a:pt x="314" y="273"/>
                    <a:pt x="428" y="236"/>
                    <a:pt x="517" y="108"/>
                  </a:cubicBezTo>
                  <a:cubicBezTo>
                    <a:pt x="478" y="108"/>
                    <a:pt x="398" y="88"/>
                    <a:pt x="338" y="88"/>
                  </a:cubicBezTo>
                  <a:cubicBezTo>
                    <a:pt x="276" y="36"/>
                    <a:pt x="220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33247;p60"/>
            <p:cNvSpPr/>
            <p:nvPr/>
          </p:nvSpPr>
          <p:spPr>
            <a:xfrm>
              <a:off x="2267050" y="1281475"/>
              <a:ext cx="12975" cy="3525"/>
            </a:xfrm>
            <a:custGeom>
              <a:avLst/>
              <a:gdLst/>
              <a:ahLst/>
              <a:cxnLst/>
              <a:rect l="l" t="t" r="r" b="b"/>
              <a:pathLst>
                <a:path w="519" h="141" extrusionOk="0">
                  <a:moveTo>
                    <a:pt x="518" y="1"/>
                  </a:moveTo>
                  <a:cubicBezTo>
                    <a:pt x="339" y="1"/>
                    <a:pt x="180" y="21"/>
                    <a:pt x="1" y="21"/>
                  </a:cubicBezTo>
                  <a:lnTo>
                    <a:pt x="1" y="140"/>
                  </a:lnTo>
                  <a:cubicBezTo>
                    <a:pt x="37" y="140"/>
                    <a:pt x="73" y="141"/>
                    <a:pt x="110" y="141"/>
                  </a:cubicBezTo>
                  <a:cubicBezTo>
                    <a:pt x="257" y="141"/>
                    <a:pt x="407" y="128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33248;p60"/>
            <p:cNvSpPr/>
            <p:nvPr/>
          </p:nvSpPr>
          <p:spPr>
            <a:xfrm>
              <a:off x="2705200" y="1333075"/>
              <a:ext cx="13950" cy="3650"/>
            </a:xfrm>
            <a:custGeom>
              <a:avLst/>
              <a:gdLst/>
              <a:ahLst/>
              <a:cxnLst/>
              <a:rect l="l" t="t" r="r" b="b"/>
              <a:pathLst>
                <a:path w="558" h="146" extrusionOk="0">
                  <a:moveTo>
                    <a:pt x="286" y="1"/>
                  </a:moveTo>
                  <a:cubicBezTo>
                    <a:pt x="194" y="1"/>
                    <a:pt x="100" y="46"/>
                    <a:pt x="0" y="125"/>
                  </a:cubicBezTo>
                  <a:cubicBezTo>
                    <a:pt x="179" y="125"/>
                    <a:pt x="378" y="145"/>
                    <a:pt x="557" y="145"/>
                  </a:cubicBezTo>
                  <a:cubicBezTo>
                    <a:pt x="468" y="46"/>
                    <a:pt x="378" y="1"/>
                    <a:pt x="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33249;p60"/>
            <p:cNvSpPr/>
            <p:nvPr/>
          </p:nvSpPr>
          <p:spPr>
            <a:xfrm>
              <a:off x="2722100" y="1333150"/>
              <a:ext cx="14450" cy="7050"/>
            </a:xfrm>
            <a:custGeom>
              <a:avLst/>
              <a:gdLst/>
              <a:ahLst/>
              <a:cxnLst/>
              <a:rect l="l" t="t" r="r" b="b"/>
              <a:pathLst>
                <a:path w="578" h="282" extrusionOk="0">
                  <a:moveTo>
                    <a:pt x="379" y="1"/>
                  </a:moveTo>
                  <a:cubicBezTo>
                    <a:pt x="248" y="1"/>
                    <a:pt x="120" y="36"/>
                    <a:pt x="1" y="142"/>
                  </a:cubicBezTo>
                  <a:lnTo>
                    <a:pt x="41" y="182"/>
                  </a:lnTo>
                  <a:cubicBezTo>
                    <a:pt x="130" y="242"/>
                    <a:pt x="220" y="281"/>
                    <a:pt x="304" y="281"/>
                  </a:cubicBezTo>
                  <a:cubicBezTo>
                    <a:pt x="389" y="281"/>
                    <a:pt x="468" y="242"/>
                    <a:pt x="538" y="142"/>
                  </a:cubicBezTo>
                  <a:cubicBezTo>
                    <a:pt x="538" y="82"/>
                    <a:pt x="578" y="62"/>
                    <a:pt x="578" y="23"/>
                  </a:cubicBezTo>
                  <a:cubicBezTo>
                    <a:pt x="511" y="9"/>
                    <a:pt x="445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33250;p60"/>
            <p:cNvSpPr/>
            <p:nvPr/>
          </p:nvSpPr>
          <p:spPr>
            <a:xfrm>
              <a:off x="2690275" y="1241925"/>
              <a:ext cx="7000" cy="6375"/>
            </a:xfrm>
            <a:custGeom>
              <a:avLst/>
              <a:gdLst/>
              <a:ahLst/>
              <a:cxnLst/>
              <a:rect l="l" t="t" r="r" b="b"/>
              <a:pathLst>
                <a:path w="280" h="255" extrusionOk="0">
                  <a:moveTo>
                    <a:pt x="140" y="0"/>
                  </a:moveTo>
                  <a:cubicBezTo>
                    <a:pt x="79" y="0"/>
                    <a:pt x="23" y="20"/>
                    <a:pt x="1" y="111"/>
                  </a:cubicBezTo>
                  <a:cubicBezTo>
                    <a:pt x="1" y="131"/>
                    <a:pt x="40" y="210"/>
                    <a:pt x="80" y="230"/>
                  </a:cubicBezTo>
                  <a:cubicBezTo>
                    <a:pt x="108" y="247"/>
                    <a:pt x="132" y="254"/>
                    <a:pt x="152" y="254"/>
                  </a:cubicBezTo>
                  <a:cubicBezTo>
                    <a:pt x="204" y="254"/>
                    <a:pt x="236" y="208"/>
                    <a:pt x="279" y="151"/>
                  </a:cubicBezTo>
                  <a:lnTo>
                    <a:pt x="279" y="11"/>
                  </a:lnTo>
                  <a:cubicBezTo>
                    <a:pt x="236" y="11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33251;p60"/>
            <p:cNvSpPr/>
            <p:nvPr/>
          </p:nvSpPr>
          <p:spPr>
            <a:xfrm>
              <a:off x="2541575" y="1277000"/>
              <a:ext cx="6000" cy="5500"/>
            </a:xfrm>
            <a:custGeom>
              <a:avLst/>
              <a:gdLst/>
              <a:ahLst/>
              <a:cxnLst/>
              <a:rect l="l" t="t" r="r" b="b"/>
              <a:pathLst>
                <a:path w="240" h="220" extrusionOk="0">
                  <a:moveTo>
                    <a:pt x="140" y="1"/>
                  </a:moveTo>
                  <a:cubicBezTo>
                    <a:pt x="100" y="1"/>
                    <a:pt x="40" y="41"/>
                    <a:pt x="1" y="80"/>
                  </a:cubicBezTo>
                  <a:cubicBezTo>
                    <a:pt x="1" y="120"/>
                    <a:pt x="21" y="180"/>
                    <a:pt x="60" y="220"/>
                  </a:cubicBezTo>
                  <a:cubicBezTo>
                    <a:pt x="100" y="200"/>
                    <a:pt x="160" y="200"/>
                    <a:pt x="180" y="120"/>
                  </a:cubicBezTo>
                  <a:cubicBezTo>
                    <a:pt x="239" y="80"/>
                    <a:pt x="200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33252;p60"/>
            <p:cNvSpPr/>
            <p:nvPr/>
          </p:nvSpPr>
          <p:spPr>
            <a:xfrm>
              <a:off x="2556500" y="1359200"/>
              <a:ext cx="14450" cy="4050"/>
            </a:xfrm>
            <a:custGeom>
              <a:avLst/>
              <a:gdLst/>
              <a:ahLst/>
              <a:cxnLst/>
              <a:rect l="l" t="t" r="r" b="b"/>
              <a:pathLst>
                <a:path w="578" h="162" extrusionOk="0">
                  <a:moveTo>
                    <a:pt x="428" y="0"/>
                  </a:moveTo>
                  <a:cubicBezTo>
                    <a:pt x="280" y="0"/>
                    <a:pt x="135" y="45"/>
                    <a:pt x="0" y="134"/>
                  </a:cubicBezTo>
                  <a:cubicBezTo>
                    <a:pt x="75" y="149"/>
                    <a:pt x="149" y="161"/>
                    <a:pt x="222" y="161"/>
                  </a:cubicBezTo>
                  <a:cubicBezTo>
                    <a:pt x="345" y="161"/>
                    <a:pt x="465" y="127"/>
                    <a:pt x="577" y="15"/>
                  </a:cubicBezTo>
                  <a:cubicBezTo>
                    <a:pt x="528" y="5"/>
                    <a:pt x="478" y="0"/>
                    <a:pt x="4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33253;p60"/>
            <p:cNvSpPr/>
            <p:nvPr/>
          </p:nvSpPr>
          <p:spPr>
            <a:xfrm>
              <a:off x="2523175" y="1284475"/>
              <a:ext cx="12950" cy="5075"/>
            </a:xfrm>
            <a:custGeom>
              <a:avLst/>
              <a:gdLst/>
              <a:ahLst/>
              <a:cxnLst/>
              <a:rect l="l" t="t" r="r" b="b"/>
              <a:pathLst>
                <a:path w="518" h="203" extrusionOk="0">
                  <a:moveTo>
                    <a:pt x="518" y="20"/>
                  </a:moveTo>
                  <a:cubicBezTo>
                    <a:pt x="339" y="40"/>
                    <a:pt x="120" y="0"/>
                    <a:pt x="1" y="199"/>
                  </a:cubicBezTo>
                  <a:cubicBezTo>
                    <a:pt x="54" y="199"/>
                    <a:pt x="107" y="202"/>
                    <a:pt x="158" y="202"/>
                  </a:cubicBezTo>
                  <a:cubicBezTo>
                    <a:pt x="300" y="202"/>
                    <a:pt x="430" y="181"/>
                    <a:pt x="518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33254;p60"/>
            <p:cNvSpPr/>
            <p:nvPr/>
          </p:nvSpPr>
          <p:spPr>
            <a:xfrm>
              <a:off x="2531125" y="1332550"/>
              <a:ext cx="9475" cy="9625"/>
            </a:xfrm>
            <a:custGeom>
              <a:avLst/>
              <a:gdLst/>
              <a:ahLst/>
              <a:cxnLst/>
              <a:rect l="l" t="t" r="r" b="b"/>
              <a:pathLst>
                <a:path w="379" h="385" extrusionOk="0">
                  <a:moveTo>
                    <a:pt x="303" y="1"/>
                  </a:moveTo>
                  <a:cubicBezTo>
                    <a:pt x="198" y="1"/>
                    <a:pt x="81" y="39"/>
                    <a:pt x="1" y="166"/>
                  </a:cubicBezTo>
                  <a:cubicBezTo>
                    <a:pt x="1" y="246"/>
                    <a:pt x="21" y="305"/>
                    <a:pt x="21" y="385"/>
                  </a:cubicBezTo>
                  <a:lnTo>
                    <a:pt x="200" y="385"/>
                  </a:lnTo>
                  <a:cubicBezTo>
                    <a:pt x="260" y="266"/>
                    <a:pt x="319" y="146"/>
                    <a:pt x="379" y="7"/>
                  </a:cubicBezTo>
                  <a:cubicBezTo>
                    <a:pt x="355" y="3"/>
                    <a:pt x="330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33255;p60"/>
            <p:cNvSpPr/>
            <p:nvPr/>
          </p:nvSpPr>
          <p:spPr>
            <a:xfrm>
              <a:off x="2510250" y="1297900"/>
              <a:ext cx="8475" cy="4125"/>
            </a:xfrm>
            <a:custGeom>
              <a:avLst/>
              <a:gdLst/>
              <a:ahLst/>
              <a:cxnLst/>
              <a:rect l="l" t="t" r="r" b="b"/>
              <a:pathLst>
                <a:path w="339" h="165" extrusionOk="0">
                  <a:moveTo>
                    <a:pt x="339" y="0"/>
                  </a:moveTo>
                  <a:cubicBezTo>
                    <a:pt x="219" y="0"/>
                    <a:pt x="100" y="40"/>
                    <a:pt x="0" y="160"/>
                  </a:cubicBezTo>
                  <a:cubicBezTo>
                    <a:pt x="22" y="163"/>
                    <a:pt x="44" y="164"/>
                    <a:pt x="65" y="164"/>
                  </a:cubicBezTo>
                  <a:cubicBezTo>
                    <a:pt x="176" y="164"/>
                    <a:pt x="272" y="118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33256;p60"/>
            <p:cNvSpPr/>
            <p:nvPr/>
          </p:nvSpPr>
          <p:spPr>
            <a:xfrm>
              <a:off x="2439125" y="1247175"/>
              <a:ext cx="2525" cy="2500"/>
            </a:xfrm>
            <a:custGeom>
              <a:avLst/>
              <a:gdLst/>
              <a:ahLst/>
              <a:cxnLst/>
              <a:rect l="l" t="t" r="r" b="b"/>
              <a:pathLst>
                <a:path w="101" h="100" extrusionOk="0">
                  <a:moveTo>
                    <a:pt x="80" y="0"/>
                  </a:moveTo>
                  <a:cubicBezTo>
                    <a:pt x="41" y="0"/>
                    <a:pt x="21" y="0"/>
                    <a:pt x="1" y="20"/>
                  </a:cubicBezTo>
                  <a:cubicBezTo>
                    <a:pt x="1" y="40"/>
                    <a:pt x="21" y="80"/>
                    <a:pt x="21" y="100"/>
                  </a:cubicBezTo>
                  <a:cubicBezTo>
                    <a:pt x="60" y="80"/>
                    <a:pt x="100" y="80"/>
                    <a:pt x="100" y="80"/>
                  </a:cubicBezTo>
                  <a:cubicBezTo>
                    <a:pt x="100" y="4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33257;p60"/>
            <p:cNvSpPr/>
            <p:nvPr/>
          </p:nvSpPr>
          <p:spPr>
            <a:xfrm>
              <a:off x="2493350" y="1307425"/>
              <a:ext cx="7975" cy="4425"/>
            </a:xfrm>
            <a:custGeom>
              <a:avLst/>
              <a:gdLst/>
              <a:ahLst/>
              <a:cxnLst/>
              <a:rect l="l" t="t" r="r" b="b"/>
              <a:pathLst>
                <a:path w="319" h="177" extrusionOk="0">
                  <a:moveTo>
                    <a:pt x="112" y="0"/>
                  </a:moveTo>
                  <a:cubicBezTo>
                    <a:pt x="76" y="0"/>
                    <a:pt x="38" y="6"/>
                    <a:pt x="0" y="17"/>
                  </a:cubicBezTo>
                  <a:cubicBezTo>
                    <a:pt x="40" y="77"/>
                    <a:pt x="119" y="117"/>
                    <a:pt x="179" y="176"/>
                  </a:cubicBezTo>
                  <a:cubicBezTo>
                    <a:pt x="206" y="176"/>
                    <a:pt x="241" y="168"/>
                    <a:pt x="273" y="168"/>
                  </a:cubicBezTo>
                  <a:cubicBezTo>
                    <a:pt x="290" y="168"/>
                    <a:pt x="305" y="170"/>
                    <a:pt x="318" y="176"/>
                  </a:cubicBezTo>
                  <a:cubicBezTo>
                    <a:pt x="289" y="46"/>
                    <a:pt x="208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33258;p60"/>
            <p:cNvSpPr/>
            <p:nvPr/>
          </p:nvSpPr>
          <p:spPr>
            <a:xfrm>
              <a:off x="2505775" y="1286275"/>
              <a:ext cx="9475" cy="3200"/>
            </a:xfrm>
            <a:custGeom>
              <a:avLst/>
              <a:gdLst/>
              <a:ahLst/>
              <a:cxnLst/>
              <a:rect l="l" t="t" r="r" b="b"/>
              <a:pathLst>
                <a:path w="379" h="128" extrusionOk="0">
                  <a:moveTo>
                    <a:pt x="176" y="0"/>
                  </a:moveTo>
                  <a:cubicBezTo>
                    <a:pt x="116" y="0"/>
                    <a:pt x="58" y="40"/>
                    <a:pt x="0" y="127"/>
                  </a:cubicBezTo>
                  <a:lnTo>
                    <a:pt x="378" y="127"/>
                  </a:lnTo>
                  <a:cubicBezTo>
                    <a:pt x="307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33259;p60"/>
            <p:cNvSpPr/>
            <p:nvPr/>
          </p:nvSpPr>
          <p:spPr>
            <a:xfrm>
              <a:off x="2752950" y="1307350"/>
              <a:ext cx="7475" cy="7850"/>
            </a:xfrm>
            <a:custGeom>
              <a:avLst/>
              <a:gdLst/>
              <a:ahLst/>
              <a:cxnLst/>
              <a:rect l="l" t="t" r="r" b="b"/>
              <a:pathLst>
                <a:path w="299" h="314" extrusionOk="0">
                  <a:moveTo>
                    <a:pt x="199" y="0"/>
                  </a:moveTo>
                  <a:cubicBezTo>
                    <a:pt x="139" y="0"/>
                    <a:pt x="60" y="20"/>
                    <a:pt x="40" y="100"/>
                  </a:cubicBezTo>
                  <a:cubicBezTo>
                    <a:pt x="0" y="179"/>
                    <a:pt x="0" y="219"/>
                    <a:pt x="0" y="299"/>
                  </a:cubicBezTo>
                  <a:cubicBezTo>
                    <a:pt x="40" y="309"/>
                    <a:pt x="75" y="314"/>
                    <a:pt x="107" y="314"/>
                  </a:cubicBezTo>
                  <a:cubicBezTo>
                    <a:pt x="139" y="314"/>
                    <a:pt x="169" y="309"/>
                    <a:pt x="199" y="299"/>
                  </a:cubicBezTo>
                  <a:cubicBezTo>
                    <a:pt x="298" y="199"/>
                    <a:pt x="298" y="10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33260;p60"/>
            <p:cNvSpPr/>
            <p:nvPr/>
          </p:nvSpPr>
          <p:spPr>
            <a:xfrm>
              <a:off x="2752950" y="1251650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199" y="0"/>
                  </a:moveTo>
                  <a:cubicBezTo>
                    <a:pt x="139" y="20"/>
                    <a:pt x="80" y="60"/>
                    <a:pt x="0" y="120"/>
                  </a:cubicBezTo>
                  <a:cubicBezTo>
                    <a:pt x="60" y="219"/>
                    <a:pt x="100" y="299"/>
                    <a:pt x="239" y="299"/>
                  </a:cubicBezTo>
                  <a:cubicBezTo>
                    <a:pt x="239" y="199"/>
                    <a:pt x="199" y="10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33261;p60"/>
            <p:cNvSpPr/>
            <p:nvPr/>
          </p:nvSpPr>
          <p:spPr>
            <a:xfrm>
              <a:off x="2757925" y="1307150"/>
              <a:ext cx="4500" cy="8175"/>
            </a:xfrm>
            <a:custGeom>
              <a:avLst/>
              <a:gdLst/>
              <a:ahLst/>
              <a:cxnLst/>
              <a:rect l="l" t="t" r="r" b="b"/>
              <a:pathLst>
                <a:path w="180" h="327" extrusionOk="0">
                  <a:moveTo>
                    <a:pt x="118" y="0"/>
                  </a:moveTo>
                  <a:cubicBezTo>
                    <a:pt x="74" y="0"/>
                    <a:pt x="42" y="14"/>
                    <a:pt x="0" y="28"/>
                  </a:cubicBezTo>
                  <a:lnTo>
                    <a:pt x="0" y="327"/>
                  </a:lnTo>
                  <a:lnTo>
                    <a:pt x="179" y="327"/>
                  </a:lnTo>
                  <a:lnTo>
                    <a:pt x="179" y="8"/>
                  </a:lnTo>
                  <a:cubicBezTo>
                    <a:pt x="156" y="3"/>
                    <a:pt x="13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33262;p60"/>
            <p:cNvSpPr/>
            <p:nvPr/>
          </p:nvSpPr>
          <p:spPr>
            <a:xfrm>
              <a:off x="2766375" y="1305350"/>
              <a:ext cx="8475" cy="5125"/>
            </a:xfrm>
            <a:custGeom>
              <a:avLst/>
              <a:gdLst/>
              <a:ahLst/>
              <a:cxnLst/>
              <a:rect l="l" t="t" r="r" b="b"/>
              <a:pathLst>
                <a:path w="339" h="205" extrusionOk="0">
                  <a:moveTo>
                    <a:pt x="338" y="1"/>
                  </a:moveTo>
                  <a:lnTo>
                    <a:pt x="338" y="1"/>
                  </a:lnTo>
                  <a:cubicBezTo>
                    <a:pt x="239" y="41"/>
                    <a:pt x="120" y="41"/>
                    <a:pt x="0" y="60"/>
                  </a:cubicBezTo>
                  <a:cubicBezTo>
                    <a:pt x="62" y="158"/>
                    <a:pt x="120" y="204"/>
                    <a:pt x="173" y="204"/>
                  </a:cubicBezTo>
                  <a:cubicBezTo>
                    <a:pt x="238" y="204"/>
                    <a:pt x="294" y="133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33263;p60"/>
            <p:cNvSpPr/>
            <p:nvPr/>
          </p:nvSpPr>
          <p:spPr>
            <a:xfrm>
              <a:off x="2761900" y="134215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0" y="1"/>
                  </a:moveTo>
                  <a:cubicBezTo>
                    <a:pt x="20" y="100"/>
                    <a:pt x="0" y="180"/>
                    <a:pt x="100" y="220"/>
                  </a:cubicBezTo>
                  <a:cubicBezTo>
                    <a:pt x="139" y="160"/>
                    <a:pt x="159" y="8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33264;p60"/>
            <p:cNvSpPr/>
            <p:nvPr/>
          </p:nvSpPr>
          <p:spPr>
            <a:xfrm>
              <a:off x="2272025" y="1289825"/>
              <a:ext cx="8500" cy="4275"/>
            </a:xfrm>
            <a:custGeom>
              <a:avLst/>
              <a:gdLst/>
              <a:ahLst/>
              <a:cxnLst/>
              <a:rect l="l" t="t" r="r" b="b"/>
              <a:pathLst>
                <a:path w="340" h="171" extrusionOk="0">
                  <a:moveTo>
                    <a:pt x="272" y="0"/>
                  </a:moveTo>
                  <a:cubicBezTo>
                    <a:pt x="152" y="0"/>
                    <a:pt x="34" y="47"/>
                    <a:pt x="1" y="164"/>
                  </a:cubicBezTo>
                  <a:cubicBezTo>
                    <a:pt x="25" y="168"/>
                    <a:pt x="50" y="171"/>
                    <a:pt x="76" y="171"/>
                  </a:cubicBezTo>
                  <a:cubicBezTo>
                    <a:pt x="180" y="171"/>
                    <a:pt x="291" y="132"/>
                    <a:pt x="339" y="5"/>
                  </a:cubicBezTo>
                  <a:cubicBezTo>
                    <a:pt x="317" y="2"/>
                    <a:pt x="294" y="0"/>
                    <a:pt x="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33265;p60"/>
            <p:cNvSpPr/>
            <p:nvPr/>
          </p:nvSpPr>
          <p:spPr>
            <a:xfrm>
              <a:off x="2239700" y="128282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221" y="0"/>
                  </a:moveTo>
                  <a:cubicBezTo>
                    <a:pt x="176" y="0"/>
                    <a:pt x="130" y="10"/>
                    <a:pt x="80" y="27"/>
                  </a:cubicBezTo>
                  <a:cubicBezTo>
                    <a:pt x="1" y="86"/>
                    <a:pt x="1" y="166"/>
                    <a:pt x="41" y="225"/>
                  </a:cubicBezTo>
                  <a:lnTo>
                    <a:pt x="41" y="305"/>
                  </a:lnTo>
                  <a:cubicBezTo>
                    <a:pt x="180" y="285"/>
                    <a:pt x="279" y="285"/>
                    <a:pt x="399" y="265"/>
                  </a:cubicBezTo>
                  <a:cubicBezTo>
                    <a:pt x="478" y="206"/>
                    <a:pt x="478" y="146"/>
                    <a:pt x="419" y="66"/>
                  </a:cubicBezTo>
                  <a:cubicBezTo>
                    <a:pt x="349" y="20"/>
                    <a:pt x="286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33266;p60"/>
            <p:cNvSpPr/>
            <p:nvPr/>
          </p:nvSpPr>
          <p:spPr>
            <a:xfrm>
              <a:off x="2249650" y="1283275"/>
              <a:ext cx="8475" cy="6200"/>
            </a:xfrm>
            <a:custGeom>
              <a:avLst/>
              <a:gdLst/>
              <a:ahLst/>
              <a:cxnLst/>
              <a:rect l="l" t="t" r="r" b="b"/>
              <a:pathLst>
                <a:path w="339" h="248" extrusionOk="0">
                  <a:moveTo>
                    <a:pt x="181" y="1"/>
                  </a:moveTo>
                  <a:cubicBezTo>
                    <a:pt x="126" y="1"/>
                    <a:pt x="73" y="25"/>
                    <a:pt x="21" y="88"/>
                  </a:cubicBezTo>
                  <a:cubicBezTo>
                    <a:pt x="21" y="148"/>
                    <a:pt x="1" y="188"/>
                    <a:pt x="1" y="247"/>
                  </a:cubicBezTo>
                  <a:cubicBezTo>
                    <a:pt x="120" y="247"/>
                    <a:pt x="239" y="247"/>
                    <a:pt x="339" y="128"/>
                  </a:cubicBezTo>
                  <a:lnTo>
                    <a:pt x="339" y="48"/>
                  </a:lnTo>
                  <a:cubicBezTo>
                    <a:pt x="283" y="20"/>
                    <a:pt x="231" y="1"/>
                    <a:pt x="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33267;p60"/>
            <p:cNvSpPr/>
            <p:nvPr/>
          </p:nvSpPr>
          <p:spPr>
            <a:xfrm>
              <a:off x="2172075" y="1357575"/>
              <a:ext cx="5000" cy="7000"/>
            </a:xfrm>
            <a:custGeom>
              <a:avLst/>
              <a:gdLst/>
              <a:ahLst/>
              <a:cxnLst/>
              <a:rect l="l" t="t" r="r" b="b"/>
              <a:pathLst>
                <a:path w="200" h="280" extrusionOk="0">
                  <a:moveTo>
                    <a:pt x="100" y="1"/>
                  </a:moveTo>
                  <a:cubicBezTo>
                    <a:pt x="0" y="100"/>
                    <a:pt x="0" y="180"/>
                    <a:pt x="100" y="279"/>
                  </a:cubicBezTo>
                  <a:lnTo>
                    <a:pt x="160" y="199"/>
                  </a:lnTo>
                  <a:cubicBezTo>
                    <a:pt x="199" y="160"/>
                    <a:pt x="199" y="140"/>
                    <a:pt x="160" y="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33268;p60"/>
            <p:cNvSpPr/>
            <p:nvPr/>
          </p:nvSpPr>
          <p:spPr>
            <a:xfrm>
              <a:off x="2420725" y="1542950"/>
              <a:ext cx="170125" cy="71850"/>
            </a:xfrm>
            <a:custGeom>
              <a:avLst/>
              <a:gdLst/>
              <a:ahLst/>
              <a:cxnLst/>
              <a:rect l="l" t="t" r="r" b="b"/>
              <a:pathLst>
                <a:path w="6805" h="2874" extrusionOk="0">
                  <a:moveTo>
                    <a:pt x="5573" y="858"/>
                  </a:moveTo>
                  <a:cubicBezTo>
                    <a:pt x="5433" y="928"/>
                    <a:pt x="5289" y="1005"/>
                    <a:pt x="5133" y="1080"/>
                  </a:cubicBezTo>
                  <a:cubicBezTo>
                    <a:pt x="5286" y="1000"/>
                    <a:pt x="5431" y="926"/>
                    <a:pt x="5573" y="858"/>
                  </a:cubicBezTo>
                  <a:close/>
                  <a:moveTo>
                    <a:pt x="6471" y="0"/>
                  </a:moveTo>
                  <a:cubicBezTo>
                    <a:pt x="6374" y="0"/>
                    <a:pt x="6271" y="38"/>
                    <a:pt x="6167" y="85"/>
                  </a:cubicBezTo>
                  <a:cubicBezTo>
                    <a:pt x="5571" y="244"/>
                    <a:pt x="4994" y="523"/>
                    <a:pt x="4417" y="781"/>
                  </a:cubicBezTo>
                  <a:cubicBezTo>
                    <a:pt x="2985" y="1418"/>
                    <a:pt x="1493" y="1935"/>
                    <a:pt x="1" y="2393"/>
                  </a:cubicBezTo>
                  <a:cubicBezTo>
                    <a:pt x="1" y="2532"/>
                    <a:pt x="1" y="2671"/>
                    <a:pt x="100" y="2771"/>
                  </a:cubicBezTo>
                  <a:cubicBezTo>
                    <a:pt x="277" y="2843"/>
                    <a:pt x="450" y="2874"/>
                    <a:pt x="619" y="2874"/>
                  </a:cubicBezTo>
                  <a:cubicBezTo>
                    <a:pt x="963" y="2874"/>
                    <a:pt x="1292" y="2745"/>
                    <a:pt x="1612" y="2572"/>
                  </a:cubicBezTo>
                  <a:cubicBezTo>
                    <a:pt x="1811" y="2492"/>
                    <a:pt x="1970" y="2413"/>
                    <a:pt x="2149" y="2313"/>
                  </a:cubicBezTo>
                  <a:cubicBezTo>
                    <a:pt x="2152" y="2314"/>
                    <a:pt x="2155" y="2314"/>
                    <a:pt x="2158" y="2314"/>
                  </a:cubicBezTo>
                  <a:cubicBezTo>
                    <a:pt x="2223" y="2314"/>
                    <a:pt x="2296" y="2185"/>
                    <a:pt x="2366" y="2185"/>
                  </a:cubicBezTo>
                  <a:cubicBezTo>
                    <a:pt x="2401" y="2185"/>
                    <a:pt x="2435" y="2217"/>
                    <a:pt x="2467" y="2313"/>
                  </a:cubicBezTo>
                  <a:cubicBezTo>
                    <a:pt x="2547" y="2432"/>
                    <a:pt x="2467" y="2592"/>
                    <a:pt x="2547" y="2711"/>
                  </a:cubicBezTo>
                  <a:cubicBezTo>
                    <a:pt x="3940" y="2333"/>
                    <a:pt x="5193" y="1617"/>
                    <a:pt x="6526" y="1120"/>
                  </a:cubicBezTo>
                  <a:cubicBezTo>
                    <a:pt x="6804" y="921"/>
                    <a:pt x="6804" y="722"/>
                    <a:pt x="6486" y="582"/>
                  </a:cubicBezTo>
                  <a:cubicBezTo>
                    <a:pt x="6334" y="582"/>
                    <a:pt x="6192" y="609"/>
                    <a:pt x="6053" y="652"/>
                  </a:cubicBezTo>
                  <a:lnTo>
                    <a:pt x="6053" y="652"/>
                  </a:lnTo>
                  <a:cubicBezTo>
                    <a:pt x="6239" y="585"/>
                    <a:pt x="6426" y="533"/>
                    <a:pt x="6625" y="503"/>
                  </a:cubicBezTo>
                  <a:cubicBezTo>
                    <a:pt x="6724" y="423"/>
                    <a:pt x="6784" y="324"/>
                    <a:pt x="6764" y="185"/>
                  </a:cubicBezTo>
                  <a:cubicBezTo>
                    <a:pt x="6680" y="48"/>
                    <a:pt x="6579" y="0"/>
                    <a:pt x="6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33269;p60"/>
            <p:cNvSpPr/>
            <p:nvPr/>
          </p:nvSpPr>
          <p:spPr>
            <a:xfrm>
              <a:off x="2639550" y="1487375"/>
              <a:ext cx="151200" cy="48925"/>
            </a:xfrm>
            <a:custGeom>
              <a:avLst/>
              <a:gdLst/>
              <a:ahLst/>
              <a:cxnLst/>
              <a:rect l="l" t="t" r="r" b="b"/>
              <a:pathLst>
                <a:path w="6048" h="1957" extrusionOk="0">
                  <a:moveTo>
                    <a:pt x="5272" y="1"/>
                  </a:moveTo>
                  <a:cubicBezTo>
                    <a:pt x="5217" y="1"/>
                    <a:pt x="5163" y="20"/>
                    <a:pt x="5113" y="60"/>
                  </a:cubicBezTo>
                  <a:cubicBezTo>
                    <a:pt x="4631" y="351"/>
                    <a:pt x="4342" y="495"/>
                    <a:pt x="4097" y="495"/>
                  </a:cubicBezTo>
                  <a:cubicBezTo>
                    <a:pt x="3856" y="495"/>
                    <a:pt x="3658" y="356"/>
                    <a:pt x="3362" y="80"/>
                  </a:cubicBezTo>
                  <a:cubicBezTo>
                    <a:pt x="3323" y="120"/>
                    <a:pt x="3243" y="120"/>
                    <a:pt x="3203" y="120"/>
                  </a:cubicBezTo>
                  <a:cubicBezTo>
                    <a:pt x="2925" y="239"/>
                    <a:pt x="2626" y="359"/>
                    <a:pt x="2348" y="478"/>
                  </a:cubicBezTo>
                  <a:cubicBezTo>
                    <a:pt x="2109" y="677"/>
                    <a:pt x="1771" y="737"/>
                    <a:pt x="1473" y="836"/>
                  </a:cubicBezTo>
                  <a:cubicBezTo>
                    <a:pt x="1333" y="975"/>
                    <a:pt x="1134" y="975"/>
                    <a:pt x="935" y="975"/>
                  </a:cubicBezTo>
                  <a:cubicBezTo>
                    <a:pt x="836" y="1115"/>
                    <a:pt x="737" y="1154"/>
                    <a:pt x="577" y="1154"/>
                  </a:cubicBezTo>
                  <a:lnTo>
                    <a:pt x="1" y="1453"/>
                  </a:lnTo>
                  <a:cubicBezTo>
                    <a:pt x="148" y="1619"/>
                    <a:pt x="193" y="1956"/>
                    <a:pt x="485" y="1956"/>
                  </a:cubicBezTo>
                  <a:cubicBezTo>
                    <a:pt x="508" y="1956"/>
                    <a:pt x="532" y="1954"/>
                    <a:pt x="558" y="1950"/>
                  </a:cubicBezTo>
                  <a:cubicBezTo>
                    <a:pt x="836" y="1910"/>
                    <a:pt x="1115" y="1771"/>
                    <a:pt x="1353" y="1672"/>
                  </a:cubicBezTo>
                  <a:cubicBezTo>
                    <a:pt x="1401" y="1655"/>
                    <a:pt x="1437" y="1647"/>
                    <a:pt x="1465" y="1647"/>
                  </a:cubicBezTo>
                  <a:cubicBezTo>
                    <a:pt x="1603" y="1647"/>
                    <a:pt x="1546" y="1818"/>
                    <a:pt x="1612" y="1851"/>
                  </a:cubicBezTo>
                  <a:cubicBezTo>
                    <a:pt x="3004" y="1373"/>
                    <a:pt x="4357" y="876"/>
                    <a:pt x="5769" y="418"/>
                  </a:cubicBezTo>
                  <a:cubicBezTo>
                    <a:pt x="5829" y="359"/>
                    <a:pt x="5889" y="319"/>
                    <a:pt x="6008" y="259"/>
                  </a:cubicBezTo>
                  <a:cubicBezTo>
                    <a:pt x="6048" y="180"/>
                    <a:pt x="6048" y="120"/>
                    <a:pt x="6008" y="40"/>
                  </a:cubicBezTo>
                  <a:cubicBezTo>
                    <a:pt x="6008" y="40"/>
                    <a:pt x="5988" y="20"/>
                    <a:pt x="5929" y="20"/>
                  </a:cubicBezTo>
                  <a:cubicBezTo>
                    <a:pt x="5889" y="20"/>
                    <a:pt x="5829" y="20"/>
                    <a:pt x="5789" y="60"/>
                  </a:cubicBezTo>
                  <a:lnTo>
                    <a:pt x="5431" y="60"/>
                  </a:lnTo>
                  <a:cubicBezTo>
                    <a:pt x="5382" y="20"/>
                    <a:pt x="5327" y="1"/>
                    <a:pt x="5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33270;p60"/>
            <p:cNvSpPr/>
            <p:nvPr/>
          </p:nvSpPr>
          <p:spPr>
            <a:xfrm>
              <a:off x="2604750" y="1523375"/>
              <a:ext cx="62675" cy="36525"/>
            </a:xfrm>
            <a:custGeom>
              <a:avLst/>
              <a:gdLst/>
              <a:ahLst/>
              <a:cxnLst/>
              <a:rect l="l" t="t" r="r" b="b"/>
              <a:pathLst>
                <a:path w="2507" h="1461" extrusionOk="0">
                  <a:moveTo>
                    <a:pt x="1468" y="1"/>
                  </a:moveTo>
                  <a:cubicBezTo>
                    <a:pt x="1445" y="1"/>
                    <a:pt x="1420" y="5"/>
                    <a:pt x="1393" y="13"/>
                  </a:cubicBezTo>
                  <a:cubicBezTo>
                    <a:pt x="1375" y="11"/>
                    <a:pt x="1358" y="10"/>
                    <a:pt x="1342" y="10"/>
                  </a:cubicBezTo>
                  <a:cubicBezTo>
                    <a:pt x="1169" y="10"/>
                    <a:pt x="1039" y="101"/>
                    <a:pt x="875" y="192"/>
                  </a:cubicBezTo>
                  <a:cubicBezTo>
                    <a:pt x="756" y="490"/>
                    <a:pt x="517" y="709"/>
                    <a:pt x="279" y="968"/>
                  </a:cubicBezTo>
                  <a:cubicBezTo>
                    <a:pt x="65" y="1214"/>
                    <a:pt x="1" y="1460"/>
                    <a:pt x="310" y="1460"/>
                  </a:cubicBezTo>
                  <a:cubicBezTo>
                    <a:pt x="375" y="1460"/>
                    <a:pt x="457" y="1449"/>
                    <a:pt x="557" y="1425"/>
                  </a:cubicBezTo>
                  <a:cubicBezTo>
                    <a:pt x="1233" y="1206"/>
                    <a:pt x="1910" y="968"/>
                    <a:pt x="2507" y="590"/>
                  </a:cubicBezTo>
                  <a:cubicBezTo>
                    <a:pt x="2387" y="371"/>
                    <a:pt x="2129" y="490"/>
                    <a:pt x="1950" y="391"/>
                  </a:cubicBezTo>
                  <a:cubicBezTo>
                    <a:pt x="1928" y="396"/>
                    <a:pt x="1909" y="398"/>
                    <a:pt x="1891" y="398"/>
                  </a:cubicBezTo>
                  <a:cubicBezTo>
                    <a:pt x="1665" y="398"/>
                    <a:pt x="1699" y="1"/>
                    <a:pt x="1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33271;p60"/>
            <p:cNvSpPr/>
            <p:nvPr/>
          </p:nvSpPr>
          <p:spPr>
            <a:xfrm>
              <a:off x="2575400" y="1528150"/>
              <a:ext cx="56725" cy="35350"/>
            </a:xfrm>
            <a:custGeom>
              <a:avLst/>
              <a:gdLst/>
              <a:ahLst/>
              <a:cxnLst/>
              <a:rect l="l" t="t" r="r" b="b"/>
              <a:pathLst>
                <a:path w="2269" h="1414" extrusionOk="0">
                  <a:moveTo>
                    <a:pt x="2089" y="1"/>
                  </a:moveTo>
                  <a:lnTo>
                    <a:pt x="2089" y="1"/>
                  </a:lnTo>
                  <a:cubicBezTo>
                    <a:pt x="1890" y="21"/>
                    <a:pt x="1691" y="1"/>
                    <a:pt x="1592" y="200"/>
                  </a:cubicBezTo>
                  <a:cubicBezTo>
                    <a:pt x="1579" y="344"/>
                    <a:pt x="1514" y="410"/>
                    <a:pt x="1414" y="410"/>
                  </a:cubicBezTo>
                  <a:cubicBezTo>
                    <a:pt x="1362" y="410"/>
                    <a:pt x="1301" y="393"/>
                    <a:pt x="1234" y="359"/>
                  </a:cubicBezTo>
                  <a:cubicBezTo>
                    <a:pt x="796" y="399"/>
                    <a:pt x="398" y="498"/>
                    <a:pt x="0" y="697"/>
                  </a:cubicBezTo>
                  <a:cubicBezTo>
                    <a:pt x="160" y="717"/>
                    <a:pt x="418" y="677"/>
                    <a:pt x="537" y="896"/>
                  </a:cubicBezTo>
                  <a:cubicBezTo>
                    <a:pt x="637" y="1015"/>
                    <a:pt x="796" y="1095"/>
                    <a:pt x="915" y="1174"/>
                  </a:cubicBezTo>
                  <a:cubicBezTo>
                    <a:pt x="1035" y="1234"/>
                    <a:pt x="1114" y="1373"/>
                    <a:pt x="1234" y="1413"/>
                  </a:cubicBezTo>
                  <a:cubicBezTo>
                    <a:pt x="1413" y="1413"/>
                    <a:pt x="1612" y="1413"/>
                    <a:pt x="1771" y="1234"/>
                  </a:cubicBezTo>
                  <a:cubicBezTo>
                    <a:pt x="1472" y="1174"/>
                    <a:pt x="1293" y="1015"/>
                    <a:pt x="1671" y="836"/>
                  </a:cubicBezTo>
                  <a:cubicBezTo>
                    <a:pt x="2069" y="637"/>
                    <a:pt x="2268" y="438"/>
                    <a:pt x="2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33272;p60"/>
            <p:cNvSpPr/>
            <p:nvPr/>
          </p:nvSpPr>
          <p:spPr>
            <a:xfrm>
              <a:off x="2541575" y="1529150"/>
              <a:ext cx="24400" cy="13650"/>
            </a:xfrm>
            <a:custGeom>
              <a:avLst/>
              <a:gdLst/>
              <a:ahLst/>
              <a:cxnLst/>
              <a:rect l="l" t="t" r="r" b="b"/>
              <a:pathLst>
                <a:path w="976" h="546" extrusionOk="0">
                  <a:moveTo>
                    <a:pt x="498" y="1"/>
                  </a:moveTo>
                  <a:lnTo>
                    <a:pt x="498" y="1"/>
                  </a:lnTo>
                  <a:cubicBezTo>
                    <a:pt x="558" y="359"/>
                    <a:pt x="80" y="180"/>
                    <a:pt x="1" y="498"/>
                  </a:cubicBezTo>
                  <a:cubicBezTo>
                    <a:pt x="92" y="531"/>
                    <a:pt x="175" y="545"/>
                    <a:pt x="251" y="545"/>
                  </a:cubicBezTo>
                  <a:cubicBezTo>
                    <a:pt x="540" y="545"/>
                    <a:pt x="739" y="341"/>
                    <a:pt x="975" y="199"/>
                  </a:cubicBezTo>
                  <a:cubicBezTo>
                    <a:pt x="856" y="1"/>
                    <a:pt x="637" y="100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33273;p60"/>
            <p:cNvSpPr/>
            <p:nvPr/>
          </p:nvSpPr>
          <p:spPr>
            <a:xfrm>
              <a:off x="2511250" y="1541975"/>
              <a:ext cx="22900" cy="9075"/>
            </a:xfrm>
            <a:custGeom>
              <a:avLst/>
              <a:gdLst/>
              <a:ahLst/>
              <a:cxnLst/>
              <a:rect l="l" t="t" r="r" b="b"/>
              <a:pathLst>
                <a:path w="916" h="363" extrusionOk="0">
                  <a:moveTo>
                    <a:pt x="674" y="1"/>
                  </a:moveTo>
                  <a:cubicBezTo>
                    <a:pt x="483" y="1"/>
                    <a:pt x="296" y="176"/>
                    <a:pt x="0" y="363"/>
                  </a:cubicBezTo>
                  <a:cubicBezTo>
                    <a:pt x="79" y="347"/>
                    <a:pt x="153" y="342"/>
                    <a:pt x="224" y="342"/>
                  </a:cubicBezTo>
                  <a:cubicBezTo>
                    <a:pt x="340" y="342"/>
                    <a:pt x="446" y="356"/>
                    <a:pt x="541" y="356"/>
                  </a:cubicBezTo>
                  <a:cubicBezTo>
                    <a:pt x="682" y="356"/>
                    <a:pt x="800" y="327"/>
                    <a:pt x="895" y="184"/>
                  </a:cubicBezTo>
                  <a:cubicBezTo>
                    <a:pt x="915" y="164"/>
                    <a:pt x="876" y="64"/>
                    <a:pt x="836" y="45"/>
                  </a:cubicBezTo>
                  <a:cubicBezTo>
                    <a:pt x="780" y="14"/>
                    <a:pt x="726" y="1"/>
                    <a:pt x="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33274;p60"/>
            <p:cNvSpPr/>
            <p:nvPr/>
          </p:nvSpPr>
          <p:spPr>
            <a:xfrm>
              <a:off x="2606225" y="1532625"/>
              <a:ext cx="14950" cy="8700"/>
            </a:xfrm>
            <a:custGeom>
              <a:avLst/>
              <a:gdLst/>
              <a:ahLst/>
              <a:cxnLst/>
              <a:rect l="l" t="t" r="r" b="b"/>
              <a:pathLst>
                <a:path w="598" h="348" extrusionOk="0">
                  <a:moveTo>
                    <a:pt x="339" y="1"/>
                  </a:moveTo>
                  <a:cubicBezTo>
                    <a:pt x="200" y="60"/>
                    <a:pt x="100" y="120"/>
                    <a:pt x="1" y="160"/>
                  </a:cubicBezTo>
                  <a:cubicBezTo>
                    <a:pt x="95" y="281"/>
                    <a:pt x="189" y="347"/>
                    <a:pt x="295" y="347"/>
                  </a:cubicBezTo>
                  <a:cubicBezTo>
                    <a:pt x="346" y="347"/>
                    <a:pt x="400" y="332"/>
                    <a:pt x="458" y="299"/>
                  </a:cubicBezTo>
                  <a:cubicBezTo>
                    <a:pt x="518" y="239"/>
                    <a:pt x="598" y="160"/>
                    <a:pt x="558" y="100"/>
                  </a:cubicBezTo>
                  <a:cubicBezTo>
                    <a:pt x="498" y="41"/>
                    <a:pt x="399" y="2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33275;p60"/>
            <p:cNvSpPr/>
            <p:nvPr/>
          </p:nvSpPr>
          <p:spPr>
            <a:xfrm>
              <a:off x="2642525" y="863750"/>
              <a:ext cx="42300" cy="166125"/>
            </a:xfrm>
            <a:custGeom>
              <a:avLst/>
              <a:gdLst/>
              <a:ahLst/>
              <a:cxnLst/>
              <a:rect l="l" t="t" r="r" b="b"/>
              <a:pathLst>
                <a:path w="1692" h="6645" extrusionOk="0">
                  <a:moveTo>
                    <a:pt x="458" y="0"/>
                  </a:moveTo>
                  <a:cubicBezTo>
                    <a:pt x="1" y="418"/>
                    <a:pt x="538" y="1074"/>
                    <a:pt x="100" y="1512"/>
                  </a:cubicBezTo>
                  <a:cubicBezTo>
                    <a:pt x="21" y="1591"/>
                    <a:pt x="140" y="1651"/>
                    <a:pt x="140" y="1731"/>
                  </a:cubicBezTo>
                  <a:cubicBezTo>
                    <a:pt x="240" y="3083"/>
                    <a:pt x="200" y="4436"/>
                    <a:pt x="797" y="5689"/>
                  </a:cubicBezTo>
                  <a:cubicBezTo>
                    <a:pt x="876" y="5868"/>
                    <a:pt x="717" y="5968"/>
                    <a:pt x="618" y="6067"/>
                  </a:cubicBezTo>
                  <a:cubicBezTo>
                    <a:pt x="498" y="6226"/>
                    <a:pt x="498" y="6406"/>
                    <a:pt x="637" y="6585"/>
                  </a:cubicBezTo>
                  <a:cubicBezTo>
                    <a:pt x="717" y="6624"/>
                    <a:pt x="802" y="6644"/>
                    <a:pt x="886" y="6644"/>
                  </a:cubicBezTo>
                  <a:cubicBezTo>
                    <a:pt x="971" y="6644"/>
                    <a:pt x="1055" y="6624"/>
                    <a:pt x="1135" y="6585"/>
                  </a:cubicBezTo>
                  <a:cubicBezTo>
                    <a:pt x="1314" y="6485"/>
                    <a:pt x="1513" y="6386"/>
                    <a:pt x="1692" y="6266"/>
                  </a:cubicBezTo>
                  <a:cubicBezTo>
                    <a:pt x="1692" y="6127"/>
                    <a:pt x="1672" y="6028"/>
                    <a:pt x="1672" y="5908"/>
                  </a:cubicBezTo>
                  <a:cubicBezTo>
                    <a:pt x="1592" y="5749"/>
                    <a:pt x="1473" y="5689"/>
                    <a:pt x="1393" y="5550"/>
                  </a:cubicBezTo>
                  <a:cubicBezTo>
                    <a:pt x="1314" y="5391"/>
                    <a:pt x="1294" y="5212"/>
                    <a:pt x="1393" y="5033"/>
                  </a:cubicBezTo>
                  <a:cubicBezTo>
                    <a:pt x="1393" y="4953"/>
                    <a:pt x="1393" y="4894"/>
                    <a:pt x="1373" y="4814"/>
                  </a:cubicBezTo>
                  <a:cubicBezTo>
                    <a:pt x="1194" y="4635"/>
                    <a:pt x="996" y="4496"/>
                    <a:pt x="916" y="4237"/>
                  </a:cubicBezTo>
                  <a:cubicBezTo>
                    <a:pt x="876" y="4058"/>
                    <a:pt x="737" y="3919"/>
                    <a:pt x="677" y="3760"/>
                  </a:cubicBezTo>
                  <a:lnTo>
                    <a:pt x="677" y="2447"/>
                  </a:lnTo>
                  <a:cubicBezTo>
                    <a:pt x="737" y="2328"/>
                    <a:pt x="737" y="2188"/>
                    <a:pt x="677" y="2049"/>
                  </a:cubicBezTo>
                  <a:cubicBezTo>
                    <a:pt x="618" y="1910"/>
                    <a:pt x="618" y="1731"/>
                    <a:pt x="677" y="1572"/>
                  </a:cubicBezTo>
                  <a:cubicBezTo>
                    <a:pt x="637" y="1512"/>
                    <a:pt x="637" y="1452"/>
                    <a:pt x="618" y="1373"/>
                  </a:cubicBezTo>
                  <a:cubicBezTo>
                    <a:pt x="419" y="935"/>
                    <a:pt x="697" y="438"/>
                    <a:pt x="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33276;p60"/>
            <p:cNvSpPr/>
            <p:nvPr/>
          </p:nvSpPr>
          <p:spPr>
            <a:xfrm>
              <a:off x="2793225" y="995525"/>
              <a:ext cx="23400" cy="90050"/>
            </a:xfrm>
            <a:custGeom>
              <a:avLst/>
              <a:gdLst/>
              <a:ahLst/>
              <a:cxnLst/>
              <a:rect l="l" t="t" r="r" b="b"/>
              <a:pathLst>
                <a:path w="936" h="3602" extrusionOk="0">
                  <a:moveTo>
                    <a:pt x="537" y="1"/>
                  </a:moveTo>
                  <a:cubicBezTo>
                    <a:pt x="458" y="21"/>
                    <a:pt x="438" y="40"/>
                    <a:pt x="498" y="120"/>
                  </a:cubicBezTo>
                  <a:cubicBezTo>
                    <a:pt x="776" y="538"/>
                    <a:pt x="796" y="936"/>
                    <a:pt x="498" y="1353"/>
                  </a:cubicBezTo>
                  <a:cubicBezTo>
                    <a:pt x="378" y="1532"/>
                    <a:pt x="358" y="1692"/>
                    <a:pt x="498" y="1851"/>
                  </a:cubicBezTo>
                  <a:cubicBezTo>
                    <a:pt x="876" y="2328"/>
                    <a:pt x="319" y="2328"/>
                    <a:pt x="160" y="2547"/>
                  </a:cubicBezTo>
                  <a:cubicBezTo>
                    <a:pt x="0" y="2726"/>
                    <a:pt x="40" y="2905"/>
                    <a:pt x="160" y="3084"/>
                  </a:cubicBezTo>
                  <a:cubicBezTo>
                    <a:pt x="206" y="3077"/>
                    <a:pt x="250" y="3074"/>
                    <a:pt x="290" y="3074"/>
                  </a:cubicBezTo>
                  <a:cubicBezTo>
                    <a:pt x="592" y="3074"/>
                    <a:pt x="712" y="3268"/>
                    <a:pt x="677" y="3601"/>
                  </a:cubicBezTo>
                  <a:cubicBezTo>
                    <a:pt x="935" y="3422"/>
                    <a:pt x="816" y="3144"/>
                    <a:pt x="856" y="2905"/>
                  </a:cubicBezTo>
                  <a:cubicBezTo>
                    <a:pt x="796" y="2885"/>
                    <a:pt x="756" y="2825"/>
                    <a:pt x="756" y="2786"/>
                  </a:cubicBezTo>
                  <a:cubicBezTo>
                    <a:pt x="935" y="1851"/>
                    <a:pt x="856" y="916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33277;p60"/>
            <p:cNvSpPr/>
            <p:nvPr/>
          </p:nvSpPr>
          <p:spPr>
            <a:xfrm>
              <a:off x="2677850" y="979650"/>
              <a:ext cx="84075" cy="15650"/>
            </a:xfrm>
            <a:custGeom>
              <a:avLst/>
              <a:gdLst/>
              <a:ahLst/>
              <a:cxnLst/>
              <a:rect l="l" t="t" r="r" b="b"/>
              <a:pathLst>
                <a:path w="3363" h="626" extrusionOk="0">
                  <a:moveTo>
                    <a:pt x="376" y="0"/>
                  </a:moveTo>
                  <a:cubicBezTo>
                    <a:pt x="244" y="0"/>
                    <a:pt x="125" y="58"/>
                    <a:pt x="20" y="198"/>
                  </a:cubicBezTo>
                  <a:cubicBezTo>
                    <a:pt x="20" y="258"/>
                    <a:pt x="0" y="278"/>
                    <a:pt x="0" y="317"/>
                  </a:cubicBezTo>
                  <a:cubicBezTo>
                    <a:pt x="20" y="377"/>
                    <a:pt x="20" y="397"/>
                    <a:pt x="40" y="457"/>
                  </a:cubicBezTo>
                  <a:cubicBezTo>
                    <a:pt x="120" y="496"/>
                    <a:pt x="199" y="556"/>
                    <a:pt x="279" y="576"/>
                  </a:cubicBezTo>
                  <a:cubicBezTo>
                    <a:pt x="448" y="616"/>
                    <a:pt x="622" y="626"/>
                    <a:pt x="796" y="626"/>
                  </a:cubicBezTo>
                  <a:cubicBezTo>
                    <a:pt x="970" y="626"/>
                    <a:pt x="1144" y="616"/>
                    <a:pt x="1313" y="616"/>
                  </a:cubicBezTo>
                  <a:cubicBezTo>
                    <a:pt x="1592" y="616"/>
                    <a:pt x="1870" y="616"/>
                    <a:pt x="2109" y="556"/>
                  </a:cubicBezTo>
                  <a:cubicBezTo>
                    <a:pt x="2328" y="496"/>
                    <a:pt x="2527" y="397"/>
                    <a:pt x="2765" y="397"/>
                  </a:cubicBezTo>
                  <a:cubicBezTo>
                    <a:pt x="2815" y="397"/>
                    <a:pt x="2867" y="399"/>
                    <a:pt x="2920" y="399"/>
                  </a:cubicBezTo>
                  <a:cubicBezTo>
                    <a:pt x="3079" y="399"/>
                    <a:pt x="3243" y="377"/>
                    <a:pt x="3362" y="198"/>
                  </a:cubicBezTo>
                  <a:cubicBezTo>
                    <a:pt x="3137" y="54"/>
                    <a:pt x="2903" y="16"/>
                    <a:pt x="2665" y="16"/>
                  </a:cubicBezTo>
                  <a:cubicBezTo>
                    <a:pt x="2407" y="16"/>
                    <a:pt x="2145" y="60"/>
                    <a:pt x="1888" y="60"/>
                  </a:cubicBezTo>
                  <a:cubicBezTo>
                    <a:pt x="1795" y="60"/>
                    <a:pt x="1703" y="55"/>
                    <a:pt x="1612" y="39"/>
                  </a:cubicBezTo>
                  <a:lnTo>
                    <a:pt x="1572" y="79"/>
                  </a:lnTo>
                  <a:cubicBezTo>
                    <a:pt x="1555" y="87"/>
                    <a:pt x="1542" y="92"/>
                    <a:pt x="1530" y="92"/>
                  </a:cubicBezTo>
                  <a:cubicBezTo>
                    <a:pt x="1512" y="92"/>
                    <a:pt x="1496" y="82"/>
                    <a:pt x="1472" y="59"/>
                  </a:cubicBezTo>
                  <a:cubicBezTo>
                    <a:pt x="1413" y="79"/>
                    <a:pt x="1333" y="79"/>
                    <a:pt x="1293" y="79"/>
                  </a:cubicBezTo>
                  <a:cubicBezTo>
                    <a:pt x="1208" y="150"/>
                    <a:pt x="1102" y="160"/>
                    <a:pt x="998" y="160"/>
                  </a:cubicBezTo>
                  <a:cubicBezTo>
                    <a:pt x="957" y="160"/>
                    <a:pt x="915" y="158"/>
                    <a:pt x="876" y="158"/>
                  </a:cubicBezTo>
                  <a:cubicBezTo>
                    <a:pt x="816" y="118"/>
                    <a:pt x="756" y="99"/>
                    <a:pt x="677" y="79"/>
                  </a:cubicBezTo>
                  <a:cubicBezTo>
                    <a:pt x="570" y="29"/>
                    <a:pt x="469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33278;p60"/>
            <p:cNvSpPr/>
            <p:nvPr/>
          </p:nvSpPr>
          <p:spPr>
            <a:xfrm>
              <a:off x="2705200" y="991425"/>
              <a:ext cx="35325" cy="12075"/>
            </a:xfrm>
            <a:custGeom>
              <a:avLst/>
              <a:gdLst/>
              <a:ahLst/>
              <a:cxnLst/>
              <a:rect l="l" t="t" r="r" b="b"/>
              <a:pathLst>
                <a:path w="1413" h="483" extrusionOk="0">
                  <a:moveTo>
                    <a:pt x="1178" y="1"/>
                  </a:moveTo>
                  <a:cubicBezTo>
                    <a:pt x="946" y="1"/>
                    <a:pt x="729" y="115"/>
                    <a:pt x="506" y="115"/>
                  </a:cubicBezTo>
                  <a:cubicBezTo>
                    <a:pt x="470" y="115"/>
                    <a:pt x="434" y="112"/>
                    <a:pt x="398" y="105"/>
                  </a:cubicBezTo>
                  <a:cubicBezTo>
                    <a:pt x="219" y="125"/>
                    <a:pt x="80" y="185"/>
                    <a:pt x="0" y="364"/>
                  </a:cubicBezTo>
                  <a:cubicBezTo>
                    <a:pt x="0" y="403"/>
                    <a:pt x="20" y="423"/>
                    <a:pt x="20" y="483"/>
                  </a:cubicBezTo>
                  <a:cubicBezTo>
                    <a:pt x="82" y="480"/>
                    <a:pt x="144" y="480"/>
                    <a:pt x="207" y="480"/>
                  </a:cubicBezTo>
                  <a:cubicBezTo>
                    <a:pt x="258" y="480"/>
                    <a:pt x="309" y="480"/>
                    <a:pt x="360" y="480"/>
                  </a:cubicBezTo>
                  <a:cubicBezTo>
                    <a:pt x="734" y="480"/>
                    <a:pt x="1108" y="460"/>
                    <a:pt x="1413" y="125"/>
                  </a:cubicBezTo>
                  <a:cubicBezTo>
                    <a:pt x="1393" y="105"/>
                    <a:pt x="1373" y="85"/>
                    <a:pt x="1353" y="25"/>
                  </a:cubicBezTo>
                  <a:cubicBezTo>
                    <a:pt x="1293" y="8"/>
                    <a:pt x="1235" y="1"/>
                    <a:pt x="1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33279;p60"/>
            <p:cNvSpPr/>
            <p:nvPr/>
          </p:nvSpPr>
          <p:spPr>
            <a:xfrm>
              <a:off x="2742500" y="985575"/>
              <a:ext cx="24875" cy="8975"/>
            </a:xfrm>
            <a:custGeom>
              <a:avLst/>
              <a:gdLst/>
              <a:ahLst/>
              <a:cxnLst/>
              <a:rect l="l" t="t" r="r" b="b"/>
              <a:pathLst>
                <a:path w="995" h="359" extrusionOk="0">
                  <a:moveTo>
                    <a:pt x="776" y="1"/>
                  </a:moveTo>
                  <a:cubicBezTo>
                    <a:pt x="557" y="1"/>
                    <a:pt x="358" y="21"/>
                    <a:pt x="120" y="41"/>
                  </a:cubicBezTo>
                  <a:cubicBezTo>
                    <a:pt x="0" y="239"/>
                    <a:pt x="199" y="259"/>
                    <a:pt x="299" y="359"/>
                  </a:cubicBezTo>
                  <a:lnTo>
                    <a:pt x="418" y="359"/>
                  </a:lnTo>
                  <a:cubicBezTo>
                    <a:pt x="455" y="313"/>
                    <a:pt x="492" y="296"/>
                    <a:pt x="529" y="296"/>
                  </a:cubicBezTo>
                  <a:cubicBezTo>
                    <a:pt x="572" y="296"/>
                    <a:pt x="614" y="318"/>
                    <a:pt x="657" y="339"/>
                  </a:cubicBezTo>
                  <a:cubicBezTo>
                    <a:pt x="756" y="239"/>
                    <a:pt x="995" y="200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33280;p60"/>
            <p:cNvSpPr/>
            <p:nvPr/>
          </p:nvSpPr>
          <p:spPr>
            <a:xfrm>
              <a:off x="2762400" y="995250"/>
              <a:ext cx="21900" cy="7775"/>
            </a:xfrm>
            <a:custGeom>
              <a:avLst/>
              <a:gdLst/>
              <a:ahLst/>
              <a:cxnLst/>
              <a:rect l="l" t="t" r="r" b="b"/>
              <a:pathLst>
                <a:path w="876" h="311" extrusionOk="0">
                  <a:moveTo>
                    <a:pt x="435" y="1"/>
                  </a:moveTo>
                  <a:cubicBezTo>
                    <a:pt x="262" y="1"/>
                    <a:pt x="112" y="86"/>
                    <a:pt x="0" y="310"/>
                  </a:cubicBezTo>
                  <a:cubicBezTo>
                    <a:pt x="75" y="300"/>
                    <a:pt x="150" y="299"/>
                    <a:pt x="226" y="299"/>
                  </a:cubicBezTo>
                  <a:cubicBezTo>
                    <a:pt x="252" y="299"/>
                    <a:pt x="277" y="299"/>
                    <a:pt x="302" y="299"/>
                  </a:cubicBezTo>
                  <a:cubicBezTo>
                    <a:pt x="504" y="299"/>
                    <a:pt x="703" y="290"/>
                    <a:pt x="875" y="131"/>
                  </a:cubicBezTo>
                  <a:cubicBezTo>
                    <a:pt x="719" y="53"/>
                    <a:pt x="570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33281;p60"/>
            <p:cNvSpPr/>
            <p:nvPr/>
          </p:nvSpPr>
          <p:spPr>
            <a:xfrm>
              <a:off x="2670875" y="1020400"/>
              <a:ext cx="23900" cy="7975"/>
            </a:xfrm>
            <a:custGeom>
              <a:avLst/>
              <a:gdLst/>
              <a:ahLst/>
              <a:cxnLst/>
              <a:rect l="l" t="t" r="r" b="b"/>
              <a:pathLst>
                <a:path w="956" h="319" extrusionOk="0">
                  <a:moveTo>
                    <a:pt x="558" y="0"/>
                  </a:moveTo>
                  <a:cubicBezTo>
                    <a:pt x="299" y="20"/>
                    <a:pt x="100" y="80"/>
                    <a:pt x="1" y="319"/>
                  </a:cubicBezTo>
                  <a:cubicBezTo>
                    <a:pt x="319" y="259"/>
                    <a:pt x="657" y="239"/>
                    <a:pt x="956" y="20"/>
                  </a:cubicBezTo>
                  <a:cubicBezTo>
                    <a:pt x="836" y="20"/>
                    <a:pt x="677" y="0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33282;p60"/>
            <p:cNvSpPr/>
            <p:nvPr/>
          </p:nvSpPr>
          <p:spPr>
            <a:xfrm>
              <a:off x="2723100" y="1007150"/>
              <a:ext cx="21900" cy="4900"/>
            </a:xfrm>
            <a:custGeom>
              <a:avLst/>
              <a:gdLst/>
              <a:ahLst/>
              <a:cxnLst/>
              <a:rect l="l" t="t" r="r" b="b"/>
              <a:pathLst>
                <a:path w="876" h="196" extrusionOk="0">
                  <a:moveTo>
                    <a:pt x="393" y="0"/>
                  </a:moveTo>
                  <a:cubicBezTo>
                    <a:pt x="245" y="0"/>
                    <a:pt x="106" y="38"/>
                    <a:pt x="1" y="192"/>
                  </a:cubicBezTo>
                  <a:cubicBezTo>
                    <a:pt x="86" y="192"/>
                    <a:pt x="171" y="195"/>
                    <a:pt x="256" y="195"/>
                  </a:cubicBezTo>
                  <a:cubicBezTo>
                    <a:pt x="468" y="195"/>
                    <a:pt x="677" y="175"/>
                    <a:pt x="876" y="33"/>
                  </a:cubicBezTo>
                  <a:lnTo>
                    <a:pt x="876" y="33"/>
                  </a:lnTo>
                  <a:cubicBezTo>
                    <a:pt x="859" y="34"/>
                    <a:pt x="843" y="35"/>
                    <a:pt x="826" y="35"/>
                  </a:cubicBezTo>
                  <a:cubicBezTo>
                    <a:pt x="685" y="35"/>
                    <a:pt x="535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33283;p60"/>
            <p:cNvSpPr/>
            <p:nvPr/>
          </p:nvSpPr>
          <p:spPr>
            <a:xfrm>
              <a:off x="2672375" y="1002750"/>
              <a:ext cx="20900" cy="10200"/>
            </a:xfrm>
            <a:custGeom>
              <a:avLst/>
              <a:gdLst/>
              <a:ahLst/>
              <a:cxnLst/>
              <a:rect l="l" t="t" r="r" b="b"/>
              <a:pathLst>
                <a:path w="836" h="408" extrusionOk="0">
                  <a:moveTo>
                    <a:pt x="368" y="0"/>
                  </a:moveTo>
                  <a:cubicBezTo>
                    <a:pt x="244" y="0"/>
                    <a:pt x="120" y="40"/>
                    <a:pt x="0" y="129"/>
                  </a:cubicBezTo>
                  <a:cubicBezTo>
                    <a:pt x="40" y="408"/>
                    <a:pt x="239" y="348"/>
                    <a:pt x="438" y="368"/>
                  </a:cubicBezTo>
                  <a:cubicBezTo>
                    <a:pt x="597" y="348"/>
                    <a:pt x="736" y="328"/>
                    <a:pt x="836" y="209"/>
                  </a:cubicBezTo>
                  <a:cubicBezTo>
                    <a:pt x="796" y="169"/>
                    <a:pt x="776" y="129"/>
                    <a:pt x="736" y="109"/>
                  </a:cubicBezTo>
                  <a:cubicBezTo>
                    <a:pt x="617" y="40"/>
                    <a:pt x="493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33284;p60"/>
            <p:cNvSpPr/>
            <p:nvPr/>
          </p:nvSpPr>
          <p:spPr>
            <a:xfrm>
              <a:off x="2731550" y="985675"/>
              <a:ext cx="17925" cy="8875"/>
            </a:xfrm>
            <a:custGeom>
              <a:avLst/>
              <a:gdLst/>
              <a:ahLst/>
              <a:cxnLst/>
              <a:rect l="l" t="t" r="r" b="b"/>
              <a:pathLst>
                <a:path w="717" h="355" extrusionOk="0">
                  <a:moveTo>
                    <a:pt x="294" y="1"/>
                  </a:moveTo>
                  <a:cubicBezTo>
                    <a:pt x="189" y="1"/>
                    <a:pt x="89" y="28"/>
                    <a:pt x="1" y="116"/>
                  </a:cubicBezTo>
                  <a:cubicBezTo>
                    <a:pt x="40" y="315"/>
                    <a:pt x="259" y="216"/>
                    <a:pt x="339" y="335"/>
                  </a:cubicBezTo>
                  <a:lnTo>
                    <a:pt x="359" y="355"/>
                  </a:lnTo>
                  <a:cubicBezTo>
                    <a:pt x="458" y="355"/>
                    <a:pt x="597" y="335"/>
                    <a:pt x="717" y="335"/>
                  </a:cubicBezTo>
                  <a:lnTo>
                    <a:pt x="558" y="37"/>
                  </a:lnTo>
                  <a:cubicBezTo>
                    <a:pt x="469" y="19"/>
                    <a:pt x="380" y="1"/>
                    <a:pt x="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33285;p60"/>
            <p:cNvSpPr/>
            <p:nvPr/>
          </p:nvSpPr>
          <p:spPr>
            <a:xfrm>
              <a:off x="2801675" y="976825"/>
              <a:ext cx="12450" cy="8775"/>
            </a:xfrm>
            <a:custGeom>
              <a:avLst/>
              <a:gdLst/>
              <a:ahLst/>
              <a:cxnLst/>
              <a:rect l="l" t="t" r="r" b="b"/>
              <a:pathLst>
                <a:path w="498" h="351" extrusionOk="0">
                  <a:moveTo>
                    <a:pt x="324" y="1"/>
                  </a:moveTo>
                  <a:cubicBezTo>
                    <a:pt x="196" y="1"/>
                    <a:pt x="84" y="33"/>
                    <a:pt x="1" y="172"/>
                  </a:cubicBezTo>
                  <a:cubicBezTo>
                    <a:pt x="40" y="251"/>
                    <a:pt x="100" y="291"/>
                    <a:pt x="180" y="351"/>
                  </a:cubicBezTo>
                  <a:lnTo>
                    <a:pt x="498" y="13"/>
                  </a:lnTo>
                  <a:cubicBezTo>
                    <a:pt x="438" y="7"/>
                    <a:pt x="380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33286;p60"/>
            <p:cNvSpPr/>
            <p:nvPr/>
          </p:nvSpPr>
          <p:spPr>
            <a:xfrm>
              <a:off x="2744975" y="1003050"/>
              <a:ext cx="17450" cy="5000"/>
            </a:xfrm>
            <a:custGeom>
              <a:avLst/>
              <a:gdLst/>
              <a:ahLst/>
              <a:cxnLst/>
              <a:rect l="l" t="t" r="r" b="b"/>
              <a:pathLst>
                <a:path w="698" h="200" extrusionOk="0">
                  <a:moveTo>
                    <a:pt x="388" y="1"/>
                  </a:moveTo>
                  <a:cubicBezTo>
                    <a:pt x="244" y="1"/>
                    <a:pt x="105" y="34"/>
                    <a:pt x="1" y="197"/>
                  </a:cubicBezTo>
                  <a:cubicBezTo>
                    <a:pt x="70" y="197"/>
                    <a:pt x="137" y="200"/>
                    <a:pt x="203" y="200"/>
                  </a:cubicBezTo>
                  <a:cubicBezTo>
                    <a:pt x="384" y="200"/>
                    <a:pt x="551" y="178"/>
                    <a:pt x="697" y="18"/>
                  </a:cubicBezTo>
                  <a:cubicBezTo>
                    <a:pt x="598" y="18"/>
                    <a:pt x="491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33287;p60"/>
            <p:cNvSpPr/>
            <p:nvPr/>
          </p:nvSpPr>
          <p:spPr>
            <a:xfrm>
              <a:off x="2779800" y="981600"/>
              <a:ext cx="16425" cy="4125"/>
            </a:xfrm>
            <a:custGeom>
              <a:avLst/>
              <a:gdLst/>
              <a:ahLst/>
              <a:cxnLst/>
              <a:rect l="l" t="t" r="r" b="b"/>
              <a:pathLst>
                <a:path w="657" h="165" extrusionOk="0">
                  <a:moveTo>
                    <a:pt x="0" y="1"/>
                  </a:moveTo>
                  <a:cubicBezTo>
                    <a:pt x="110" y="110"/>
                    <a:pt x="214" y="165"/>
                    <a:pt x="321" y="165"/>
                  </a:cubicBezTo>
                  <a:cubicBezTo>
                    <a:pt x="428" y="165"/>
                    <a:pt x="537" y="11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33288;p60"/>
            <p:cNvSpPr/>
            <p:nvPr/>
          </p:nvSpPr>
          <p:spPr>
            <a:xfrm>
              <a:off x="2792225" y="994225"/>
              <a:ext cx="13950" cy="3825"/>
            </a:xfrm>
            <a:custGeom>
              <a:avLst/>
              <a:gdLst/>
              <a:ahLst/>
              <a:cxnLst/>
              <a:rect l="l" t="t" r="r" b="b"/>
              <a:pathLst>
                <a:path w="558" h="153" extrusionOk="0">
                  <a:moveTo>
                    <a:pt x="370" y="0"/>
                  </a:moveTo>
                  <a:cubicBezTo>
                    <a:pt x="237" y="0"/>
                    <a:pt x="109" y="30"/>
                    <a:pt x="1" y="152"/>
                  </a:cubicBezTo>
                  <a:lnTo>
                    <a:pt x="518" y="152"/>
                  </a:lnTo>
                  <a:cubicBezTo>
                    <a:pt x="518" y="92"/>
                    <a:pt x="518" y="73"/>
                    <a:pt x="558" y="13"/>
                  </a:cubicBezTo>
                  <a:cubicBezTo>
                    <a:pt x="495" y="7"/>
                    <a:pt x="432" y="0"/>
                    <a:pt x="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33289;p60"/>
            <p:cNvSpPr/>
            <p:nvPr/>
          </p:nvSpPr>
          <p:spPr>
            <a:xfrm>
              <a:off x="2696750" y="1016100"/>
              <a:ext cx="14925" cy="4325"/>
            </a:xfrm>
            <a:custGeom>
              <a:avLst/>
              <a:gdLst/>
              <a:ahLst/>
              <a:cxnLst/>
              <a:rect l="l" t="t" r="r" b="b"/>
              <a:pathLst>
                <a:path w="597" h="173" extrusionOk="0">
                  <a:moveTo>
                    <a:pt x="347" y="0"/>
                  </a:moveTo>
                  <a:cubicBezTo>
                    <a:pt x="220" y="0"/>
                    <a:pt x="96" y="29"/>
                    <a:pt x="0" y="172"/>
                  </a:cubicBezTo>
                  <a:cubicBezTo>
                    <a:pt x="219" y="172"/>
                    <a:pt x="418" y="172"/>
                    <a:pt x="597" y="13"/>
                  </a:cubicBezTo>
                  <a:cubicBezTo>
                    <a:pt x="517" y="13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33290;p60"/>
            <p:cNvSpPr/>
            <p:nvPr/>
          </p:nvSpPr>
          <p:spPr>
            <a:xfrm>
              <a:off x="2692275" y="1000175"/>
              <a:ext cx="13450" cy="7800"/>
            </a:xfrm>
            <a:custGeom>
              <a:avLst/>
              <a:gdLst/>
              <a:ahLst/>
              <a:cxnLst/>
              <a:rect l="l" t="t" r="r" b="b"/>
              <a:pathLst>
                <a:path w="538" h="312" extrusionOk="0">
                  <a:moveTo>
                    <a:pt x="253" y="1"/>
                  </a:moveTo>
                  <a:cubicBezTo>
                    <a:pt x="144" y="1"/>
                    <a:pt x="56" y="73"/>
                    <a:pt x="0" y="252"/>
                  </a:cubicBezTo>
                  <a:lnTo>
                    <a:pt x="20" y="312"/>
                  </a:lnTo>
                  <a:cubicBezTo>
                    <a:pt x="219" y="272"/>
                    <a:pt x="418" y="312"/>
                    <a:pt x="537" y="133"/>
                  </a:cubicBezTo>
                  <a:lnTo>
                    <a:pt x="537" y="113"/>
                  </a:lnTo>
                  <a:cubicBezTo>
                    <a:pt x="433" y="44"/>
                    <a:pt x="337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33291;p60"/>
            <p:cNvSpPr/>
            <p:nvPr/>
          </p:nvSpPr>
          <p:spPr>
            <a:xfrm>
              <a:off x="2805150" y="985575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41"/>
                    <a:pt x="140" y="100"/>
                    <a:pt x="180" y="120"/>
                  </a:cubicBezTo>
                  <a:cubicBezTo>
                    <a:pt x="180" y="100"/>
                    <a:pt x="200" y="60"/>
                    <a:pt x="240" y="41"/>
                  </a:cubicBezTo>
                  <a:cubicBezTo>
                    <a:pt x="160" y="21"/>
                    <a:pt x="80" y="2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33292;p60"/>
            <p:cNvSpPr/>
            <p:nvPr/>
          </p:nvSpPr>
          <p:spPr>
            <a:xfrm>
              <a:off x="2714650" y="1011775"/>
              <a:ext cx="8475" cy="4175"/>
            </a:xfrm>
            <a:custGeom>
              <a:avLst/>
              <a:gdLst/>
              <a:ahLst/>
              <a:cxnLst/>
              <a:rect l="l" t="t" r="r" b="b"/>
              <a:pathLst>
                <a:path w="339" h="167" extrusionOk="0">
                  <a:moveTo>
                    <a:pt x="256" y="1"/>
                  </a:moveTo>
                  <a:cubicBezTo>
                    <a:pt x="147" y="1"/>
                    <a:pt x="48" y="39"/>
                    <a:pt x="0" y="166"/>
                  </a:cubicBezTo>
                  <a:cubicBezTo>
                    <a:pt x="120" y="166"/>
                    <a:pt x="279" y="146"/>
                    <a:pt x="339" y="7"/>
                  </a:cubicBezTo>
                  <a:cubicBezTo>
                    <a:pt x="311" y="3"/>
                    <a:pt x="283" y="1"/>
                    <a:pt x="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33293;p60"/>
            <p:cNvSpPr/>
            <p:nvPr/>
          </p:nvSpPr>
          <p:spPr>
            <a:xfrm>
              <a:off x="2752950" y="992100"/>
              <a:ext cx="5975" cy="1950"/>
            </a:xfrm>
            <a:custGeom>
              <a:avLst/>
              <a:gdLst/>
              <a:ahLst/>
              <a:cxnLst/>
              <a:rect l="l" t="t" r="r" b="b"/>
              <a:pathLst>
                <a:path w="239" h="78" extrusionOk="0">
                  <a:moveTo>
                    <a:pt x="126" y="1"/>
                  </a:moveTo>
                  <a:cubicBezTo>
                    <a:pt x="84" y="1"/>
                    <a:pt x="42" y="25"/>
                    <a:pt x="0" y="78"/>
                  </a:cubicBezTo>
                  <a:cubicBezTo>
                    <a:pt x="80" y="78"/>
                    <a:pt x="159" y="78"/>
                    <a:pt x="239" y="58"/>
                  </a:cubicBezTo>
                  <a:cubicBezTo>
                    <a:pt x="201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33294;p60"/>
            <p:cNvSpPr/>
            <p:nvPr/>
          </p:nvSpPr>
          <p:spPr>
            <a:xfrm>
              <a:off x="2412275" y="1424225"/>
              <a:ext cx="101975" cy="53225"/>
            </a:xfrm>
            <a:custGeom>
              <a:avLst/>
              <a:gdLst/>
              <a:ahLst/>
              <a:cxnLst/>
              <a:rect l="l" t="t" r="r" b="b"/>
              <a:pathLst>
                <a:path w="4079" h="2129" extrusionOk="0">
                  <a:moveTo>
                    <a:pt x="3561" y="0"/>
                  </a:moveTo>
                  <a:cubicBezTo>
                    <a:pt x="2766" y="299"/>
                    <a:pt x="1870" y="318"/>
                    <a:pt x="1095" y="716"/>
                  </a:cubicBezTo>
                  <a:cubicBezTo>
                    <a:pt x="987" y="777"/>
                    <a:pt x="884" y="803"/>
                    <a:pt x="785" y="803"/>
                  </a:cubicBezTo>
                  <a:cubicBezTo>
                    <a:pt x="593" y="803"/>
                    <a:pt x="417" y="702"/>
                    <a:pt x="259" y="557"/>
                  </a:cubicBezTo>
                  <a:cubicBezTo>
                    <a:pt x="1" y="995"/>
                    <a:pt x="140" y="1492"/>
                    <a:pt x="140" y="1970"/>
                  </a:cubicBezTo>
                  <a:cubicBezTo>
                    <a:pt x="160" y="2029"/>
                    <a:pt x="200" y="2089"/>
                    <a:pt x="279" y="2129"/>
                  </a:cubicBezTo>
                  <a:cubicBezTo>
                    <a:pt x="379" y="2129"/>
                    <a:pt x="438" y="2109"/>
                    <a:pt x="498" y="2069"/>
                  </a:cubicBezTo>
                  <a:cubicBezTo>
                    <a:pt x="657" y="1791"/>
                    <a:pt x="836" y="1592"/>
                    <a:pt x="1174" y="1572"/>
                  </a:cubicBezTo>
                  <a:cubicBezTo>
                    <a:pt x="1751" y="1413"/>
                    <a:pt x="2368" y="1413"/>
                    <a:pt x="2865" y="1015"/>
                  </a:cubicBezTo>
                  <a:cubicBezTo>
                    <a:pt x="2945" y="875"/>
                    <a:pt x="3084" y="875"/>
                    <a:pt x="3203" y="856"/>
                  </a:cubicBezTo>
                  <a:cubicBezTo>
                    <a:pt x="3502" y="756"/>
                    <a:pt x="3840" y="756"/>
                    <a:pt x="4079" y="517"/>
                  </a:cubicBezTo>
                  <a:cubicBezTo>
                    <a:pt x="4059" y="199"/>
                    <a:pt x="3880" y="20"/>
                    <a:pt x="35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33295;p60"/>
            <p:cNvSpPr/>
            <p:nvPr/>
          </p:nvSpPr>
          <p:spPr>
            <a:xfrm>
              <a:off x="2736525" y="1176550"/>
              <a:ext cx="16925" cy="7000"/>
            </a:xfrm>
            <a:custGeom>
              <a:avLst/>
              <a:gdLst/>
              <a:ahLst/>
              <a:cxnLst/>
              <a:rect l="l" t="t" r="r" b="b"/>
              <a:pathLst>
                <a:path w="677" h="280" extrusionOk="0">
                  <a:moveTo>
                    <a:pt x="429" y="0"/>
                  </a:moveTo>
                  <a:cubicBezTo>
                    <a:pt x="293" y="0"/>
                    <a:pt x="157" y="28"/>
                    <a:pt x="21" y="40"/>
                  </a:cubicBezTo>
                  <a:cubicBezTo>
                    <a:pt x="1" y="160"/>
                    <a:pt x="1" y="259"/>
                    <a:pt x="140" y="279"/>
                  </a:cubicBezTo>
                  <a:cubicBezTo>
                    <a:pt x="259" y="120"/>
                    <a:pt x="538" y="239"/>
                    <a:pt x="677" y="40"/>
                  </a:cubicBezTo>
                  <a:cubicBezTo>
                    <a:pt x="594" y="10"/>
                    <a:pt x="512" y="0"/>
                    <a:pt x="4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33296;p60"/>
            <p:cNvSpPr/>
            <p:nvPr/>
          </p:nvSpPr>
          <p:spPr>
            <a:xfrm>
              <a:off x="2723100" y="1336200"/>
              <a:ext cx="24900" cy="18575"/>
            </a:xfrm>
            <a:custGeom>
              <a:avLst/>
              <a:gdLst/>
              <a:ahLst/>
              <a:cxnLst/>
              <a:rect l="l" t="t" r="r" b="b"/>
              <a:pathLst>
                <a:path w="996" h="743" extrusionOk="0">
                  <a:moveTo>
                    <a:pt x="498" y="0"/>
                  </a:moveTo>
                  <a:cubicBezTo>
                    <a:pt x="339" y="20"/>
                    <a:pt x="180" y="20"/>
                    <a:pt x="1" y="40"/>
                  </a:cubicBezTo>
                  <a:cubicBezTo>
                    <a:pt x="1" y="159"/>
                    <a:pt x="1" y="259"/>
                    <a:pt x="40" y="398"/>
                  </a:cubicBezTo>
                  <a:cubicBezTo>
                    <a:pt x="80" y="438"/>
                    <a:pt x="80" y="517"/>
                    <a:pt x="40" y="557"/>
                  </a:cubicBezTo>
                  <a:cubicBezTo>
                    <a:pt x="179" y="664"/>
                    <a:pt x="341" y="742"/>
                    <a:pt x="492" y="742"/>
                  </a:cubicBezTo>
                  <a:cubicBezTo>
                    <a:pt x="622" y="742"/>
                    <a:pt x="744" y="684"/>
                    <a:pt x="836" y="537"/>
                  </a:cubicBezTo>
                  <a:cubicBezTo>
                    <a:pt x="995" y="299"/>
                    <a:pt x="796" y="60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33297;p60"/>
            <p:cNvSpPr/>
            <p:nvPr/>
          </p:nvSpPr>
          <p:spPr>
            <a:xfrm>
              <a:off x="2665400" y="1354800"/>
              <a:ext cx="53750" cy="19400"/>
            </a:xfrm>
            <a:custGeom>
              <a:avLst/>
              <a:gdLst/>
              <a:ahLst/>
              <a:cxnLst/>
              <a:rect l="l" t="t" r="r" b="b"/>
              <a:pathLst>
                <a:path w="2150" h="776" extrusionOk="0">
                  <a:moveTo>
                    <a:pt x="1514" y="0"/>
                  </a:moveTo>
                  <a:cubicBezTo>
                    <a:pt x="1337" y="0"/>
                    <a:pt x="1152" y="14"/>
                    <a:pt x="976" y="52"/>
                  </a:cubicBezTo>
                  <a:cubicBezTo>
                    <a:pt x="697" y="151"/>
                    <a:pt x="419" y="151"/>
                    <a:pt x="160" y="251"/>
                  </a:cubicBezTo>
                  <a:cubicBezTo>
                    <a:pt x="81" y="271"/>
                    <a:pt x="21" y="350"/>
                    <a:pt x="1" y="410"/>
                  </a:cubicBezTo>
                  <a:cubicBezTo>
                    <a:pt x="1" y="569"/>
                    <a:pt x="100" y="649"/>
                    <a:pt x="220" y="669"/>
                  </a:cubicBezTo>
                  <a:lnTo>
                    <a:pt x="220" y="768"/>
                  </a:lnTo>
                  <a:cubicBezTo>
                    <a:pt x="239" y="773"/>
                    <a:pt x="256" y="775"/>
                    <a:pt x="273" y="775"/>
                  </a:cubicBezTo>
                  <a:cubicBezTo>
                    <a:pt x="326" y="775"/>
                    <a:pt x="368" y="749"/>
                    <a:pt x="399" y="688"/>
                  </a:cubicBezTo>
                  <a:cubicBezTo>
                    <a:pt x="478" y="549"/>
                    <a:pt x="598" y="549"/>
                    <a:pt x="757" y="549"/>
                  </a:cubicBezTo>
                  <a:cubicBezTo>
                    <a:pt x="858" y="650"/>
                    <a:pt x="990" y="678"/>
                    <a:pt x="1139" y="678"/>
                  </a:cubicBezTo>
                  <a:cubicBezTo>
                    <a:pt x="1195" y="678"/>
                    <a:pt x="1254" y="674"/>
                    <a:pt x="1314" y="669"/>
                  </a:cubicBezTo>
                  <a:cubicBezTo>
                    <a:pt x="1493" y="489"/>
                    <a:pt x="1652" y="310"/>
                    <a:pt x="1950" y="310"/>
                  </a:cubicBezTo>
                  <a:cubicBezTo>
                    <a:pt x="2050" y="310"/>
                    <a:pt x="2149" y="211"/>
                    <a:pt x="2050" y="92"/>
                  </a:cubicBezTo>
                  <a:cubicBezTo>
                    <a:pt x="1990" y="52"/>
                    <a:pt x="1891" y="52"/>
                    <a:pt x="1811" y="12"/>
                  </a:cubicBezTo>
                  <a:cubicBezTo>
                    <a:pt x="1717" y="5"/>
                    <a:pt x="1617" y="0"/>
                    <a:pt x="1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33298;p60"/>
            <p:cNvSpPr/>
            <p:nvPr/>
          </p:nvSpPr>
          <p:spPr>
            <a:xfrm>
              <a:off x="2674375" y="1347125"/>
              <a:ext cx="35825" cy="12475"/>
            </a:xfrm>
            <a:custGeom>
              <a:avLst/>
              <a:gdLst/>
              <a:ahLst/>
              <a:cxnLst/>
              <a:rect l="l" t="t" r="r" b="b"/>
              <a:pathLst>
                <a:path w="1433" h="499" extrusionOk="0">
                  <a:moveTo>
                    <a:pt x="597" y="1"/>
                  </a:moveTo>
                  <a:cubicBezTo>
                    <a:pt x="398" y="60"/>
                    <a:pt x="199" y="120"/>
                    <a:pt x="0" y="180"/>
                  </a:cubicBezTo>
                  <a:cubicBezTo>
                    <a:pt x="0" y="220"/>
                    <a:pt x="0" y="299"/>
                    <a:pt x="40" y="359"/>
                  </a:cubicBezTo>
                  <a:cubicBezTo>
                    <a:pt x="99" y="399"/>
                    <a:pt x="139" y="419"/>
                    <a:pt x="219" y="458"/>
                  </a:cubicBezTo>
                  <a:cubicBezTo>
                    <a:pt x="318" y="478"/>
                    <a:pt x="418" y="498"/>
                    <a:pt x="517" y="498"/>
                  </a:cubicBezTo>
                  <a:lnTo>
                    <a:pt x="617" y="498"/>
                  </a:lnTo>
                  <a:cubicBezTo>
                    <a:pt x="689" y="478"/>
                    <a:pt x="763" y="473"/>
                    <a:pt x="838" y="473"/>
                  </a:cubicBezTo>
                  <a:cubicBezTo>
                    <a:pt x="899" y="473"/>
                    <a:pt x="960" y="476"/>
                    <a:pt x="1020" y="476"/>
                  </a:cubicBezTo>
                  <a:cubicBezTo>
                    <a:pt x="1172" y="476"/>
                    <a:pt x="1316" y="456"/>
                    <a:pt x="1432" y="319"/>
                  </a:cubicBezTo>
                  <a:cubicBezTo>
                    <a:pt x="1432" y="279"/>
                    <a:pt x="1432" y="200"/>
                    <a:pt x="1412" y="180"/>
                  </a:cubicBezTo>
                  <a:cubicBezTo>
                    <a:pt x="1344" y="156"/>
                    <a:pt x="1274" y="149"/>
                    <a:pt x="1203" y="149"/>
                  </a:cubicBezTo>
                  <a:cubicBezTo>
                    <a:pt x="1122" y="149"/>
                    <a:pt x="1040" y="158"/>
                    <a:pt x="961" y="158"/>
                  </a:cubicBezTo>
                  <a:cubicBezTo>
                    <a:pt x="827" y="158"/>
                    <a:pt x="701" y="133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33299;p60"/>
            <p:cNvSpPr/>
            <p:nvPr/>
          </p:nvSpPr>
          <p:spPr>
            <a:xfrm>
              <a:off x="2684300" y="1367975"/>
              <a:ext cx="12975" cy="8525"/>
            </a:xfrm>
            <a:custGeom>
              <a:avLst/>
              <a:gdLst/>
              <a:ahLst/>
              <a:cxnLst/>
              <a:rect l="l" t="t" r="r" b="b"/>
              <a:pathLst>
                <a:path w="519" h="341" extrusionOk="0">
                  <a:moveTo>
                    <a:pt x="181" y="1"/>
                  </a:moveTo>
                  <a:cubicBezTo>
                    <a:pt x="124" y="1"/>
                    <a:pt x="65" y="9"/>
                    <a:pt x="1" y="22"/>
                  </a:cubicBezTo>
                  <a:cubicBezTo>
                    <a:pt x="1" y="325"/>
                    <a:pt x="192" y="341"/>
                    <a:pt x="389" y="341"/>
                  </a:cubicBezTo>
                  <a:cubicBezTo>
                    <a:pt x="412" y="341"/>
                    <a:pt x="435" y="340"/>
                    <a:pt x="458" y="340"/>
                  </a:cubicBezTo>
                  <a:cubicBezTo>
                    <a:pt x="498" y="261"/>
                    <a:pt x="518" y="221"/>
                    <a:pt x="518" y="161"/>
                  </a:cubicBezTo>
                  <a:cubicBezTo>
                    <a:pt x="410" y="40"/>
                    <a:pt x="302" y="1"/>
                    <a:pt x="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33300;p60"/>
            <p:cNvSpPr/>
            <p:nvPr/>
          </p:nvSpPr>
          <p:spPr>
            <a:xfrm>
              <a:off x="2749950" y="1353100"/>
              <a:ext cx="2525" cy="3000"/>
            </a:xfrm>
            <a:custGeom>
              <a:avLst/>
              <a:gdLst/>
              <a:ahLst/>
              <a:cxnLst/>
              <a:rect l="l" t="t" r="r" b="b"/>
              <a:pathLst>
                <a:path w="101" h="120" extrusionOk="0">
                  <a:moveTo>
                    <a:pt x="41" y="0"/>
                  </a:moveTo>
                  <a:cubicBezTo>
                    <a:pt x="41" y="0"/>
                    <a:pt x="21" y="40"/>
                    <a:pt x="1" y="40"/>
                  </a:cubicBezTo>
                  <a:lnTo>
                    <a:pt x="80" y="120"/>
                  </a:lnTo>
                  <a:cubicBezTo>
                    <a:pt x="80" y="120"/>
                    <a:pt x="100" y="80"/>
                    <a:pt x="100" y="60"/>
                  </a:cubicBezTo>
                  <a:cubicBezTo>
                    <a:pt x="80" y="40"/>
                    <a:pt x="80" y="2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33301;p60"/>
            <p:cNvSpPr/>
            <p:nvPr/>
          </p:nvSpPr>
          <p:spPr>
            <a:xfrm>
              <a:off x="2426200" y="1449575"/>
              <a:ext cx="57725" cy="28100"/>
            </a:xfrm>
            <a:custGeom>
              <a:avLst/>
              <a:gdLst/>
              <a:ahLst/>
              <a:cxnLst/>
              <a:rect l="l" t="t" r="r" b="b"/>
              <a:pathLst>
                <a:path w="2309" h="1124" extrusionOk="0">
                  <a:moveTo>
                    <a:pt x="2308" y="1"/>
                  </a:moveTo>
                  <a:lnTo>
                    <a:pt x="2308" y="1"/>
                  </a:lnTo>
                  <a:cubicBezTo>
                    <a:pt x="1652" y="60"/>
                    <a:pt x="1035" y="259"/>
                    <a:pt x="418" y="399"/>
                  </a:cubicBezTo>
                  <a:cubicBezTo>
                    <a:pt x="140" y="538"/>
                    <a:pt x="1" y="757"/>
                    <a:pt x="160" y="975"/>
                  </a:cubicBezTo>
                  <a:cubicBezTo>
                    <a:pt x="253" y="1083"/>
                    <a:pt x="349" y="1124"/>
                    <a:pt x="444" y="1124"/>
                  </a:cubicBezTo>
                  <a:cubicBezTo>
                    <a:pt x="612" y="1124"/>
                    <a:pt x="776" y="998"/>
                    <a:pt x="916" y="896"/>
                  </a:cubicBezTo>
                  <a:cubicBezTo>
                    <a:pt x="1095" y="896"/>
                    <a:pt x="1234" y="876"/>
                    <a:pt x="1413" y="876"/>
                  </a:cubicBezTo>
                  <a:cubicBezTo>
                    <a:pt x="1612" y="498"/>
                    <a:pt x="2268" y="558"/>
                    <a:pt x="2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33302;p60"/>
            <p:cNvSpPr/>
            <p:nvPr/>
          </p:nvSpPr>
          <p:spPr>
            <a:xfrm>
              <a:off x="2493350" y="1437150"/>
              <a:ext cx="21900" cy="8900"/>
            </a:xfrm>
            <a:custGeom>
              <a:avLst/>
              <a:gdLst/>
              <a:ahLst/>
              <a:cxnLst/>
              <a:rect l="l" t="t" r="r" b="b"/>
              <a:pathLst>
                <a:path w="876" h="356" extrusionOk="0">
                  <a:moveTo>
                    <a:pt x="875" y="0"/>
                  </a:moveTo>
                  <a:cubicBezTo>
                    <a:pt x="577" y="80"/>
                    <a:pt x="239" y="120"/>
                    <a:pt x="0" y="339"/>
                  </a:cubicBezTo>
                  <a:cubicBezTo>
                    <a:pt x="78" y="348"/>
                    <a:pt x="158" y="356"/>
                    <a:pt x="238" y="356"/>
                  </a:cubicBezTo>
                  <a:cubicBezTo>
                    <a:pt x="484" y="356"/>
                    <a:pt x="725" y="286"/>
                    <a:pt x="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33303;p60"/>
            <p:cNvSpPr/>
            <p:nvPr/>
          </p:nvSpPr>
          <p:spPr>
            <a:xfrm>
              <a:off x="2427775" y="1571550"/>
              <a:ext cx="11875" cy="8375"/>
            </a:xfrm>
            <a:custGeom>
              <a:avLst/>
              <a:gdLst/>
              <a:ahLst/>
              <a:cxnLst/>
              <a:rect l="l" t="t" r="r" b="b"/>
              <a:pathLst>
                <a:path w="475" h="335" extrusionOk="0">
                  <a:moveTo>
                    <a:pt x="243" y="1"/>
                  </a:moveTo>
                  <a:cubicBezTo>
                    <a:pt x="180" y="1"/>
                    <a:pt x="108" y="16"/>
                    <a:pt x="37" y="35"/>
                  </a:cubicBezTo>
                  <a:cubicBezTo>
                    <a:pt x="1" y="276"/>
                    <a:pt x="89" y="335"/>
                    <a:pt x="212" y="335"/>
                  </a:cubicBezTo>
                  <a:cubicBezTo>
                    <a:pt x="292" y="335"/>
                    <a:pt x="388" y="310"/>
                    <a:pt x="475" y="294"/>
                  </a:cubicBezTo>
                  <a:cubicBezTo>
                    <a:pt x="475" y="66"/>
                    <a:pt x="375" y="1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33304;p60"/>
            <p:cNvSpPr/>
            <p:nvPr/>
          </p:nvSpPr>
          <p:spPr>
            <a:xfrm>
              <a:off x="2488375" y="1557800"/>
              <a:ext cx="4975" cy="5200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23" y="1"/>
                  </a:moveTo>
                  <a:cubicBezTo>
                    <a:pt x="105" y="1"/>
                    <a:pt x="78" y="9"/>
                    <a:pt x="40" y="28"/>
                  </a:cubicBezTo>
                  <a:cubicBezTo>
                    <a:pt x="0" y="48"/>
                    <a:pt x="80" y="148"/>
                    <a:pt x="139" y="207"/>
                  </a:cubicBezTo>
                  <a:cubicBezTo>
                    <a:pt x="123" y="143"/>
                    <a:pt x="19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33305;p60"/>
            <p:cNvSpPr/>
            <p:nvPr/>
          </p:nvSpPr>
          <p:spPr>
            <a:xfrm>
              <a:off x="2791725" y="1164375"/>
              <a:ext cx="22400" cy="4175"/>
            </a:xfrm>
            <a:custGeom>
              <a:avLst/>
              <a:gdLst/>
              <a:ahLst/>
              <a:cxnLst/>
              <a:rect l="l" t="t" r="r" b="b"/>
              <a:pathLst>
                <a:path w="896" h="167" extrusionOk="0">
                  <a:moveTo>
                    <a:pt x="532" y="1"/>
                  </a:moveTo>
                  <a:cubicBezTo>
                    <a:pt x="349" y="1"/>
                    <a:pt x="168" y="22"/>
                    <a:pt x="1" y="130"/>
                  </a:cubicBezTo>
                  <a:cubicBezTo>
                    <a:pt x="154" y="139"/>
                    <a:pt x="302" y="167"/>
                    <a:pt x="445" y="167"/>
                  </a:cubicBezTo>
                  <a:cubicBezTo>
                    <a:pt x="601" y="167"/>
                    <a:pt x="751" y="134"/>
                    <a:pt x="896" y="10"/>
                  </a:cubicBezTo>
                  <a:cubicBezTo>
                    <a:pt x="777" y="10"/>
                    <a:pt x="654" y="1"/>
                    <a:pt x="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33306;p60"/>
            <p:cNvSpPr/>
            <p:nvPr/>
          </p:nvSpPr>
          <p:spPr>
            <a:xfrm>
              <a:off x="2765375" y="1168350"/>
              <a:ext cx="13950" cy="3925"/>
            </a:xfrm>
            <a:custGeom>
              <a:avLst/>
              <a:gdLst/>
              <a:ahLst/>
              <a:cxnLst/>
              <a:rect l="l" t="t" r="r" b="b"/>
              <a:pathLst>
                <a:path w="558" h="157" extrusionOk="0">
                  <a:moveTo>
                    <a:pt x="395" y="1"/>
                  </a:moveTo>
                  <a:cubicBezTo>
                    <a:pt x="252" y="1"/>
                    <a:pt x="116" y="29"/>
                    <a:pt x="0" y="130"/>
                  </a:cubicBezTo>
                  <a:cubicBezTo>
                    <a:pt x="89" y="145"/>
                    <a:pt x="167" y="157"/>
                    <a:pt x="239" y="157"/>
                  </a:cubicBezTo>
                  <a:cubicBezTo>
                    <a:pt x="358" y="157"/>
                    <a:pt x="458" y="123"/>
                    <a:pt x="557" y="10"/>
                  </a:cubicBezTo>
                  <a:cubicBezTo>
                    <a:pt x="503" y="5"/>
                    <a:pt x="448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33307;p60"/>
            <p:cNvSpPr/>
            <p:nvPr/>
          </p:nvSpPr>
          <p:spPr>
            <a:xfrm>
              <a:off x="2829525" y="1160150"/>
              <a:ext cx="6500" cy="3000"/>
            </a:xfrm>
            <a:custGeom>
              <a:avLst/>
              <a:gdLst/>
              <a:ahLst/>
              <a:cxnLst/>
              <a:rect l="l" t="t" r="r" b="b"/>
              <a:pathLst>
                <a:path w="260" h="12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80" y="40"/>
                    <a:pt x="80" y="80"/>
                    <a:pt x="1" y="119"/>
                  </a:cubicBezTo>
                  <a:cubicBezTo>
                    <a:pt x="100" y="119"/>
                    <a:pt x="199" y="8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33308;p60"/>
            <p:cNvSpPr/>
            <p:nvPr/>
          </p:nvSpPr>
          <p:spPr>
            <a:xfrm>
              <a:off x="2783775" y="1468975"/>
              <a:ext cx="47275" cy="25400"/>
            </a:xfrm>
            <a:custGeom>
              <a:avLst/>
              <a:gdLst/>
              <a:ahLst/>
              <a:cxnLst/>
              <a:rect l="l" t="t" r="r" b="b"/>
              <a:pathLst>
                <a:path w="1891" h="1016" extrusionOk="0">
                  <a:moveTo>
                    <a:pt x="1731" y="1"/>
                  </a:moveTo>
                  <a:lnTo>
                    <a:pt x="1731" y="1"/>
                  </a:lnTo>
                  <a:cubicBezTo>
                    <a:pt x="1512" y="100"/>
                    <a:pt x="1254" y="199"/>
                    <a:pt x="1035" y="299"/>
                  </a:cubicBezTo>
                  <a:cubicBezTo>
                    <a:pt x="697" y="378"/>
                    <a:pt x="259" y="359"/>
                    <a:pt x="20" y="697"/>
                  </a:cubicBezTo>
                  <a:cubicBezTo>
                    <a:pt x="20" y="756"/>
                    <a:pt x="0" y="776"/>
                    <a:pt x="0" y="816"/>
                  </a:cubicBezTo>
                  <a:lnTo>
                    <a:pt x="199" y="816"/>
                  </a:lnTo>
                  <a:cubicBezTo>
                    <a:pt x="239" y="876"/>
                    <a:pt x="279" y="916"/>
                    <a:pt x="319" y="1015"/>
                  </a:cubicBezTo>
                  <a:cubicBezTo>
                    <a:pt x="856" y="916"/>
                    <a:pt x="1413" y="796"/>
                    <a:pt x="1890" y="498"/>
                  </a:cubicBezTo>
                  <a:cubicBezTo>
                    <a:pt x="1711" y="378"/>
                    <a:pt x="1731" y="199"/>
                    <a:pt x="17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33309;p60"/>
            <p:cNvSpPr/>
            <p:nvPr/>
          </p:nvSpPr>
          <p:spPr>
            <a:xfrm>
              <a:off x="2779300" y="1471950"/>
              <a:ext cx="30850" cy="13950"/>
            </a:xfrm>
            <a:custGeom>
              <a:avLst/>
              <a:gdLst/>
              <a:ahLst/>
              <a:cxnLst/>
              <a:rect l="l" t="t" r="r" b="b"/>
              <a:pathLst>
                <a:path w="1234" h="558" extrusionOk="0">
                  <a:moveTo>
                    <a:pt x="896" y="1"/>
                  </a:moveTo>
                  <a:cubicBezTo>
                    <a:pt x="787" y="157"/>
                    <a:pt x="642" y="183"/>
                    <a:pt x="492" y="183"/>
                  </a:cubicBezTo>
                  <a:cubicBezTo>
                    <a:pt x="420" y="183"/>
                    <a:pt x="347" y="177"/>
                    <a:pt x="276" y="177"/>
                  </a:cubicBezTo>
                  <a:cubicBezTo>
                    <a:pt x="250" y="177"/>
                    <a:pt x="225" y="178"/>
                    <a:pt x="199" y="180"/>
                  </a:cubicBezTo>
                  <a:cubicBezTo>
                    <a:pt x="140" y="299"/>
                    <a:pt x="0" y="439"/>
                    <a:pt x="199" y="558"/>
                  </a:cubicBezTo>
                  <a:cubicBezTo>
                    <a:pt x="518" y="439"/>
                    <a:pt x="876" y="279"/>
                    <a:pt x="1214" y="160"/>
                  </a:cubicBezTo>
                  <a:cubicBezTo>
                    <a:pt x="1214" y="100"/>
                    <a:pt x="1214" y="61"/>
                    <a:pt x="1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33310;p60"/>
            <p:cNvSpPr/>
            <p:nvPr/>
          </p:nvSpPr>
          <p:spPr>
            <a:xfrm>
              <a:off x="2766875" y="1485325"/>
              <a:ext cx="7975" cy="3575"/>
            </a:xfrm>
            <a:custGeom>
              <a:avLst/>
              <a:gdLst/>
              <a:ahLst/>
              <a:cxnLst/>
              <a:rect l="l" t="t" r="r" b="b"/>
              <a:pathLst>
                <a:path w="319" h="143" extrusionOk="0">
                  <a:moveTo>
                    <a:pt x="171" y="0"/>
                  </a:moveTo>
                  <a:cubicBezTo>
                    <a:pt x="117" y="0"/>
                    <a:pt x="61" y="50"/>
                    <a:pt x="0" y="142"/>
                  </a:cubicBezTo>
                  <a:lnTo>
                    <a:pt x="318" y="142"/>
                  </a:lnTo>
                  <a:cubicBezTo>
                    <a:pt x="270" y="45"/>
                    <a:pt x="22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33311;p60"/>
            <p:cNvSpPr/>
            <p:nvPr/>
          </p:nvSpPr>
          <p:spPr>
            <a:xfrm>
              <a:off x="2868825" y="968175"/>
              <a:ext cx="19400" cy="7175"/>
            </a:xfrm>
            <a:custGeom>
              <a:avLst/>
              <a:gdLst/>
              <a:ahLst/>
              <a:cxnLst/>
              <a:rect l="l" t="t" r="r" b="b"/>
              <a:pathLst>
                <a:path w="776" h="287" extrusionOk="0">
                  <a:moveTo>
                    <a:pt x="776" y="1"/>
                  </a:moveTo>
                  <a:lnTo>
                    <a:pt x="776" y="1"/>
                  </a:lnTo>
                  <a:cubicBezTo>
                    <a:pt x="537" y="20"/>
                    <a:pt x="298" y="20"/>
                    <a:pt x="0" y="20"/>
                  </a:cubicBezTo>
                  <a:cubicBezTo>
                    <a:pt x="162" y="202"/>
                    <a:pt x="306" y="287"/>
                    <a:pt x="432" y="287"/>
                  </a:cubicBezTo>
                  <a:cubicBezTo>
                    <a:pt x="568" y="287"/>
                    <a:pt x="683" y="187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33312;p60"/>
            <p:cNvSpPr/>
            <p:nvPr/>
          </p:nvSpPr>
          <p:spPr>
            <a:xfrm>
              <a:off x="2888200" y="964475"/>
              <a:ext cx="5175" cy="3725"/>
            </a:xfrm>
            <a:custGeom>
              <a:avLst/>
              <a:gdLst/>
              <a:ahLst/>
              <a:cxnLst/>
              <a:rect l="l" t="t" r="r" b="b"/>
              <a:pathLst>
                <a:path w="207" h="149" extrusionOk="0">
                  <a:moveTo>
                    <a:pt x="144" y="0"/>
                  </a:moveTo>
                  <a:cubicBezTo>
                    <a:pt x="105" y="0"/>
                    <a:pt x="18" y="81"/>
                    <a:pt x="1" y="149"/>
                  </a:cubicBezTo>
                  <a:cubicBezTo>
                    <a:pt x="10" y="140"/>
                    <a:pt x="26" y="138"/>
                    <a:pt x="45" y="138"/>
                  </a:cubicBezTo>
                  <a:cubicBezTo>
                    <a:pt x="63" y="138"/>
                    <a:pt x="83" y="140"/>
                    <a:pt x="103" y="140"/>
                  </a:cubicBezTo>
                  <a:cubicBezTo>
                    <a:pt x="159" y="140"/>
                    <a:pt x="206" y="125"/>
                    <a:pt x="160" y="9"/>
                  </a:cubicBezTo>
                  <a:cubicBezTo>
                    <a:pt x="157" y="3"/>
                    <a:pt x="151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33313;p60"/>
            <p:cNvSpPr/>
            <p:nvPr/>
          </p:nvSpPr>
          <p:spPr>
            <a:xfrm>
              <a:off x="2755925" y="1208975"/>
              <a:ext cx="15450" cy="6900"/>
            </a:xfrm>
            <a:custGeom>
              <a:avLst/>
              <a:gdLst/>
              <a:ahLst/>
              <a:cxnLst/>
              <a:rect l="l" t="t" r="r" b="b"/>
              <a:pathLst>
                <a:path w="618" h="276" extrusionOk="0">
                  <a:moveTo>
                    <a:pt x="375" y="1"/>
                  </a:moveTo>
                  <a:cubicBezTo>
                    <a:pt x="276" y="1"/>
                    <a:pt x="178" y="33"/>
                    <a:pt x="80" y="76"/>
                  </a:cubicBezTo>
                  <a:cubicBezTo>
                    <a:pt x="0" y="156"/>
                    <a:pt x="0" y="215"/>
                    <a:pt x="80" y="255"/>
                  </a:cubicBezTo>
                  <a:cubicBezTo>
                    <a:pt x="154" y="263"/>
                    <a:pt x="233" y="275"/>
                    <a:pt x="309" y="275"/>
                  </a:cubicBezTo>
                  <a:cubicBezTo>
                    <a:pt x="437" y="275"/>
                    <a:pt x="555" y="239"/>
                    <a:pt x="617" y="76"/>
                  </a:cubicBezTo>
                  <a:cubicBezTo>
                    <a:pt x="536" y="22"/>
                    <a:pt x="455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33314;p60"/>
            <p:cNvSpPr/>
            <p:nvPr/>
          </p:nvSpPr>
          <p:spPr>
            <a:xfrm>
              <a:off x="2752950" y="1211850"/>
              <a:ext cx="4975" cy="4025"/>
            </a:xfrm>
            <a:custGeom>
              <a:avLst/>
              <a:gdLst/>
              <a:ahLst/>
              <a:cxnLst/>
              <a:rect l="l" t="t" r="r" b="b"/>
              <a:pathLst>
                <a:path w="199" h="161" extrusionOk="0">
                  <a:moveTo>
                    <a:pt x="199" y="1"/>
                  </a:moveTo>
                  <a:cubicBezTo>
                    <a:pt x="139" y="1"/>
                    <a:pt x="80" y="1"/>
                    <a:pt x="0" y="21"/>
                  </a:cubicBezTo>
                  <a:cubicBezTo>
                    <a:pt x="0" y="61"/>
                    <a:pt x="40" y="120"/>
                    <a:pt x="40" y="160"/>
                  </a:cubicBez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33315;p60"/>
            <p:cNvSpPr/>
            <p:nvPr/>
          </p:nvSpPr>
          <p:spPr>
            <a:xfrm>
              <a:off x="2765375" y="1289450"/>
              <a:ext cx="9475" cy="4700"/>
            </a:xfrm>
            <a:custGeom>
              <a:avLst/>
              <a:gdLst/>
              <a:ahLst/>
              <a:cxnLst/>
              <a:rect l="l" t="t" r="r" b="b"/>
              <a:pathLst>
                <a:path w="379" h="188" extrusionOk="0">
                  <a:moveTo>
                    <a:pt x="0" y="0"/>
                  </a:moveTo>
                  <a:cubicBezTo>
                    <a:pt x="0" y="153"/>
                    <a:pt x="57" y="188"/>
                    <a:pt x="128" y="188"/>
                  </a:cubicBezTo>
                  <a:cubicBezTo>
                    <a:pt x="189" y="188"/>
                    <a:pt x="262" y="162"/>
                    <a:pt x="318" y="162"/>
                  </a:cubicBezTo>
                  <a:cubicBezTo>
                    <a:pt x="341" y="162"/>
                    <a:pt x="362" y="166"/>
                    <a:pt x="378" y="179"/>
                  </a:cubicBezTo>
                  <a:cubicBezTo>
                    <a:pt x="299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33316;p60"/>
            <p:cNvSpPr/>
            <p:nvPr/>
          </p:nvSpPr>
          <p:spPr>
            <a:xfrm>
              <a:off x="2417250" y="1514225"/>
              <a:ext cx="37325" cy="31350"/>
            </a:xfrm>
            <a:custGeom>
              <a:avLst/>
              <a:gdLst/>
              <a:ahLst/>
              <a:cxnLst/>
              <a:rect l="l" t="t" r="r" b="b"/>
              <a:pathLst>
                <a:path w="1493" h="1254" extrusionOk="0">
                  <a:moveTo>
                    <a:pt x="398" y="1"/>
                  </a:moveTo>
                  <a:cubicBezTo>
                    <a:pt x="299" y="1"/>
                    <a:pt x="239" y="60"/>
                    <a:pt x="180" y="100"/>
                  </a:cubicBezTo>
                  <a:cubicBezTo>
                    <a:pt x="1" y="438"/>
                    <a:pt x="1" y="757"/>
                    <a:pt x="239" y="1075"/>
                  </a:cubicBezTo>
                  <a:cubicBezTo>
                    <a:pt x="299" y="1135"/>
                    <a:pt x="359" y="1194"/>
                    <a:pt x="438" y="1254"/>
                  </a:cubicBezTo>
                  <a:lnTo>
                    <a:pt x="438" y="1095"/>
                  </a:lnTo>
                  <a:cubicBezTo>
                    <a:pt x="498" y="956"/>
                    <a:pt x="657" y="975"/>
                    <a:pt x="776" y="936"/>
                  </a:cubicBezTo>
                  <a:cubicBezTo>
                    <a:pt x="935" y="558"/>
                    <a:pt x="1492" y="558"/>
                    <a:pt x="1492" y="80"/>
                  </a:cubicBezTo>
                  <a:cubicBezTo>
                    <a:pt x="1446" y="34"/>
                    <a:pt x="1391" y="24"/>
                    <a:pt x="1332" y="24"/>
                  </a:cubicBezTo>
                  <a:cubicBezTo>
                    <a:pt x="1285" y="24"/>
                    <a:pt x="1235" y="30"/>
                    <a:pt x="1187" y="30"/>
                  </a:cubicBezTo>
                  <a:cubicBezTo>
                    <a:pt x="1141" y="30"/>
                    <a:pt x="1096" y="24"/>
                    <a:pt x="1055" y="1"/>
                  </a:cubicBezTo>
                  <a:cubicBezTo>
                    <a:pt x="920" y="46"/>
                    <a:pt x="798" y="84"/>
                    <a:pt x="678" y="84"/>
                  </a:cubicBezTo>
                  <a:cubicBezTo>
                    <a:pt x="585" y="84"/>
                    <a:pt x="494" y="6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33317;p60"/>
            <p:cNvSpPr/>
            <p:nvPr/>
          </p:nvSpPr>
          <p:spPr>
            <a:xfrm>
              <a:off x="2443600" y="1507600"/>
              <a:ext cx="23400" cy="11200"/>
            </a:xfrm>
            <a:custGeom>
              <a:avLst/>
              <a:gdLst/>
              <a:ahLst/>
              <a:cxnLst/>
              <a:rect l="l" t="t" r="r" b="b"/>
              <a:pathLst>
                <a:path w="936" h="448" extrusionOk="0">
                  <a:moveTo>
                    <a:pt x="723" y="0"/>
                  </a:moveTo>
                  <a:cubicBezTo>
                    <a:pt x="673" y="0"/>
                    <a:pt x="612" y="15"/>
                    <a:pt x="538" y="47"/>
                  </a:cubicBezTo>
                  <a:cubicBezTo>
                    <a:pt x="438" y="107"/>
                    <a:pt x="319" y="67"/>
                    <a:pt x="220" y="107"/>
                  </a:cubicBezTo>
                  <a:cubicBezTo>
                    <a:pt x="80" y="107"/>
                    <a:pt x="1" y="146"/>
                    <a:pt x="41" y="306"/>
                  </a:cubicBezTo>
                  <a:cubicBezTo>
                    <a:pt x="90" y="377"/>
                    <a:pt x="138" y="399"/>
                    <a:pt x="183" y="399"/>
                  </a:cubicBezTo>
                  <a:cubicBezTo>
                    <a:pt x="265" y="399"/>
                    <a:pt x="342" y="325"/>
                    <a:pt x="419" y="325"/>
                  </a:cubicBezTo>
                  <a:cubicBezTo>
                    <a:pt x="524" y="372"/>
                    <a:pt x="630" y="447"/>
                    <a:pt x="732" y="447"/>
                  </a:cubicBezTo>
                  <a:cubicBezTo>
                    <a:pt x="802" y="447"/>
                    <a:pt x="871" y="411"/>
                    <a:pt x="936" y="306"/>
                  </a:cubicBezTo>
                  <a:cubicBezTo>
                    <a:pt x="921" y="115"/>
                    <a:pt x="863" y="0"/>
                    <a:pt x="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33318;p60"/>
            <p:cNvSpPr/>
            <p:nvPr/>
          </p:nvSpPr>
          <p:spPr>
            <a:xfrm>
              <a:off x="2440625" y="1537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1"/>
                  </a:moveTo>
                  <a:cubicBezTo>
                    <a:pt x="219" y="1"/>
                    <a:pt x="80" y="21"/>
                    <a:pt x="0" y="140"/>
                  </a:cubicBezTo>
                  <a:cubicBezTo>
                    <a:pt x="60" y="160"/>
                    <a:pt x="120" y="160"/>
                    <a:pt x="199" y="160"/>
                  </a:cubicBezTo>
                  <a:cubicBezTo>
                    <a:pt x="239" y="100"/>
                    <a:pt x="299" y="4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33319;p60"/>
            <p:cNvSpPr/>
            <p:nvPr/>
          </p:nvSpPr>
          <p:spPr>
            <a:xfrm>
              <a:off x="2610200" y="138555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267" y="1"/>
                  </a:moveTo>
                  <a:cubicBezTo>
                    <a:pt x="156" y="1"/>
                    <a:pt x="61" y="49"/>
                    <a:pt x="1" y="155"/>
                  </a:cubicBezTo>
                  <a:cubicBezTo>
                    <a:pt x="140" y="155"/>
                    <a:pt x="259" y="135"/>
                    <a:pt x="379" y="15"/>
                  </a:cubicBezTo>
                  <a:cubicBezTo>
                    <a:pt x="340" y="6"/>
                    <a:pt x="303" y="1"/>
                    <a:pt x="2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33320;p60"/>
            <p:cNvSpPr/>
            <p:nvPr/>
          </p:nvSpPr>
          <p:spPr>
            <a:xfrm>
              <a:off x="2634575" y="1377700"/>
              <a:ext cx="10475" cy="7250"/>
            </a:xfrm>
            <a:custGeom>
              <a:avLst/>
              <a:gdLst/>
              <a:ahLst/>
              <a:cxnLst/>
              <a:rect l="l" t="t" r="r" b="b"/>
              <a:pathLst>
                <a:path w="419" h="290" extrusionOk="0">
                  <a:moveTo>
                    <a:pt x="247" y="1"/>
                  </a:moveTo>
                  <a:cubicBezTo>
                    <a:pt x="180" y="1"/>
                    <a:pt x="115" y="22"/>
                    <a:pt x="60" y="91"/>
                  </a:cubicBezTo>
                  <a:cubicBezTo>
                    <a:pt x="40" y="130"/>
                    <a:pt x="21" y="170"/>
                    <a:pt x="1" y="190"/>
                  </a:cubicBezTo>
                  <a:cubicBezTo>
                    <a:pt x="21" y="250"/>
                    <a:pt x="40" y="270"/>
                    <a:pt x="60" y="290"/>
                  </a:cubicBezTo>
                  <a:cubicBezTo>
                    <a:pt x="219" y="290"/>
                    <a:pt x="339" y="250"/>
                    <a:pt x="418" y="130"/>
                  </a:cubicBezTo>
                  <a:cubicBezTo>
                    <a:pt x="398" y="91"/>
                    <a:pt x="359" y="71"/>
                    <a:pt x="339" y="11"/>
                  </a:cubicBezTo>
                  <a:cubicBezTo>
                    <a:pt x="308" y="5"/>
                    <a:pt x="277" y="1"/>
                    <a:pt x="2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33321;p60"/>
            <p:cNvSpPr/>
            <p:nvPr/>
          </p:nvSpPr>
          <p:spPr>
            <a:xfrm>
              <a:off x="2618675" y="1382050"/>
              <a:ext cx="8975" cy="3900"/>
            </a:xfrm>
            <a:custGeom>
              <a:avLst/>
              <a:gdLst/>
              <a:ahLst/>
              <a:cxnLst/>
              <a:rect l="l" t="t" r="r" b="b"/>
              <a:pathLst>
                <a:path w="359" h="156" extrusionOk="0">
                  <a:moveTo>
                    <a:pt x="174" y="1"/>
                  </a:moveTo>
                  <a:cubicBezTo>
                    <a:pt x="111" y="1"/>
                    <a:pt x="53" y="50"/>
                    <a:pt x="0" y="155"/>
                  </a:cubicBezTo>
                  <a:cubicBezTo>
                    <a:pt x="139" y="155"/>
                    <a:pt x="239" y="116"/>
                    <a:pt x="358" y="116"/>
                  </a:cubicBezTo>
                  <a:cubicBezTo>
                    <a:pt x="292" y="40"/>
                    <a:pt x="231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33322;p60"/>
            <p:cNvSpPr/>
            <p:nvPr/>
          </p:nvSpPr>
          <p:spPr>
            <a:xfrm>
              <a:off x="2644025" y="13759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40" y="1"/>
                  </a:moveTo>
                  <a:cubicBezTo>
                    <a:pt x="40" y="1"/>
                    <a:pt x="1" y="100"/>
                    <a:pt x="40" y="160"/>
                  </a:cubicBezTo>
                  <a:lnTo>
                    <a:pt x="60" y="199"/>
                  </a:lnTo>
                  <a:lnTo>
                    <a:pt x="219" y="199"/>
                  </a:lnTo>
                  <a:lnTo>
                    <a:pt x="259" y="140"/>
                  </a:lnTo>
                  <a:cubicBezTo>
                    <a:pt x="259" y="60"/>
                    <a:pt x="200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33323;p60"/>
            <p:cNvSpPr/>
            <p:nvPr/>
          </p:nvSpPr>
          <p:spPr>
            <a:xfrm>
              <a:off x="2627625" y="13849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0" y="1"/>
                  </a:moveTo>
                  <a:cubicBezTo>
                    <a:pt x="20" y="60"/>
                    <a:pt x="60" y="100"/>
                    <a:pt x="119" y="160"/>
                  </a:cubicBezTo>
                  <a:cubicBezTo>
                    <a:pt x="239" y="140"/>
                    <a:pt x="239" y="80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33324;p60"/>
            <p:cNvSpPr/>
            <p:nvPr/>
          </p:nvSpPr>
          <p:spPr>
            <a:xfrm>
              <a:off x="2630100" y="1383850"/>
              <a:ext cx="5500" cy="5075"/>
            </a:xfrm>
            <a:custGeom>
              <a:avLst/>
              <a:gdLst/>
              <a:ahLst/>
              <a:cxnLst/>
              <a:rect l="l" t="t" r="r" b="b"/>
              <a:pathLst>
                <a:path w="220" h="203" extrusionOk="0">
                  <a:moveTo>
                    <a:pt x="108" y="1"/>
                  </a:moveTo>
                  <a:cubicBezTo>
                    <a:pt x="87" y="1"/>
                    <a:pt x="66" y="7"/>
                    <a:pt x="40" y="24"/>
                  </a:cubicBezTo>
                  <a:lnTo>
                    <a:pt x="20" y="44"/>
                  </a:lnTo>
                  <a:cubicBezTo>
                    <a:pt x="20" y="103"/>
                    <a:pt x="20" y="143"/>
                    <a:pt x="1" y="203"/>
                  </a:cubicBezTo>
                  <a:cubicBezTo>
                    <a:pt x="120" y="203"/>
                    <a:pt x="200" y="143"/>
                    <a:pt x="219" y="44"/>
                  </a:cubicBezTo>
                  <a:lnTo>
                    <a:pt x="200" y="24"/>
                  </a:lnTo>
                  <a:cubicBezTo>
                    <a:pt x="165" y="12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33325;p60"/>
            <p:cNvSpPr/>
            <p:nvPr/>
          </p:nvSpPr>
          <p:spPr>
            <a:xfrm>
              <a:off x="2852400" y="9821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60" y="1"/>
                  </a:moveTo>
                  <a:cubicBezTo>
                    <a:pt x="60" y="40"/>
                    <a:pt x="40" y="60"/>
                    <a:pt x="1" y="80"/>
                  </a:cubicBezTo>
                  <a:lnTo>
                    <a:pt x="239" y="160"/>
                  </a:lnTo>
                  <a:cubicBezTo>
                    <a:pt x="180" y="100"/>
                    <a:pt x="140" y="60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33326;p60"/>
            <p:cNvSpPr/>
            <p:nvPr/>
          </p:nvSpPr>
          <p:spPr>
            <a:xfrm>
              <a:off x="2801175" y="1346150"/>
              <a:ext cx="7975" cy="3300"/>
            </a:xfrm>
            <a:custGeom>
              <a:avLst/>
              <a:gdLst/>
              <a:ahLst/>
              <a:cxnLst/>
              <a:rect l="l" t="t" r="r" b="b"/>
              <a:pathLst>
                <a:path w="319" h="132" extrusionOk="0">
                  <a:moveTo>
                    <a:pt x="319" y="0"/>
                  </a:moveTo>
                  <a:cubicBezTo>
                    <a:pt x="219" y="0"/>
                    <a:pt x="100" y="0"/>
                    <a:pt x="1" y="20"/>
                  </a:cubicBezTo>
                  <a:cubicBezTo>
                    <a:pt x="67" y="75"/>
                    <a:pt x="128" y="131"/>
                    <a:pt x="186" y="131"/>
                  </a:cubicBezTo>
                  <a:cubicBezTo>
                    <a:pt x="231" y="131"/>
                    <a:pt x="275" y="96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33327;p60"/>
            <p:cNvSpPr/>
            <p:nvPr/>
          </p:nvSpPr>
          <p:spPr>
            <a:xfrm>
              <a:off x="2818100" y="1137750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40" y="1"/>
                  </a:moveTo>
                  <a:lnTo>
                    <a:pt x="40" y="1"/>
                  </a:lnTo>
                  <a:cubicBezTo>
                    <a:pt x="0" y="120"/>
                    <a:pt x="60" y="180"/>
                    <a:pt x="159" y="220"/>
                  </a:cubicBezTo>
                  <a:cubicBezTo>
                    <a:pt x="159" y="120"/>
                    <a:pt x="139" y="41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33328;p60"/>
            <p:cNvSpPr/>
            <p:nvPr/>
          </p:nvSpPr>
          <p:spPr>
            <a:xfrm>
              <a:off x="2488875" y="1520575"/>
              <a:ext cx="6975" cy="7100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2" y="0"/>
                  </a:moveTo>
                  <a:cubicBezTo>
                    <a:pt x="85" y="0"/>
                    <a:pt x="40" y="5"/>
                    <a:pt x="0" y="5"/>
                  </a:cubicBezTo>
                  <a:cubicBezTo>
                    <a:pt x="0" y="125"/>
                    <a:pt x="0" y="224"/>
                    <a:pt x="119" y="284"/>
                  </a:cubicBezTo>
                  <a:cubicBezTo>
                    <a:pt x="179" y="204"/>
                    <a:pt x="279" y="125"/>
                    <a:pt x="199" y="25"/>
                  </a:cubicBezTo>
                  <a:cubicBezTo>
                    <a:pt x="189" y="5"/>
                    <a:pt x="159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33329;p60"/>
            <p:cNvSpPr/>
            <p:nvPr/>
          </p:nvSpPr>
          <p:spPr>
            <a:xfrm>
              <a:off x="2770575" y="1086050"/>
              <a:ext cx="44550" cy="17800"/>
            </a:xfrm>
            <a:custGeom>
              <a:avLst/>
              <a:gdLst/>
              <a:ahLst/>
              <a:cxnLst/>
              <a:rect l="l" t="t" r="r" b="b"/>
              <a:pathLst>
                <a:path w="1782" h="712" extrusionOk="0">
                  <a:moveTo>
                    <a:pt x="1583" y="0"/>
                  </a:moveTo>
                  <a:lnTo>
                    <a:pt x="1225" y="159"/>
                  </a:lnTo>
                  <a:cubicBezTo>
                    <a:pt x="1175" y="209"/>
                    <a:pt x="1125" y="234"/>
                    <a:pt x="1070" y="234"/>
                  </a:cubicBezTo>
                  <a:cubicBezTo>
                    <a:pt x="1016" y="234"/>
                    <a:pt x="956" y="209"/>
                    <a:pt x="886" y="159"/>
                  </a:cubicBezTo>
                  <a:cubicBezTo>
                    <a:pt x="588" y="199"/>
                    <a:pt x="329" y="279"/>
                    <a:pt x="31" y="318"/>
                  </a:cubicBezTo>
                  <a:cubicBezTo>
                    <a:pt x="0" y="458"/>
                    <a:pt x="29" y="537"/>
                    <a:pt x="128" y="537"/>
                  </a:cubicBezTo>
                  <a:cubicBezTo>
                    <a:pt x="157" y="537"/>
                    <a:pt x="190" y="531"/>
                    <a:pt x="230" y="517"/>
                  </a:cubicBezTo>
                  <a:cubicBezTo>
                    <a:pt x="443" y="630"/>
                    <a:pt x="664" y="711"/>
                    <a:pt x="882" y="711"/>
                  </a:cubicBezTo>
                  <a:cubicBezTo>
                    <a:pt x="1011" y="711"/>
                    <a:pt x="1139" y="683"/>
                    <a:pt x="1264" y="617"/>
                  </a:cubicBezTo>
                  <a:cubicBezTo>
                    <a:pt x="1324" y="584"/>
                    <a:pt x="1379" y="570"/>
                    <a:pt x="1432" y="570"/>
                  </a:cubicBezTo>
                  <a:cubicBezTo>
                    <a:pt x="1539" y="570"/>
                    <a:pt x="1636" y="623"/>
                    <a:pt x="1742" y="676"/>
                  </a:cubicBezTo>
                  <a:cubicBezTo>
                    <a:pt x="1782" y="418"/>
                    <a:pt x="1682" y="219"/>
                    <a:pt x="1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33330;p60"/>
            <p:cNvSpPr/>
            <p:nvPr/>
          </p:nvSpPr>
          <p:spPr>
            <a:xfrm>
              <a:off x="2416250" y="1488050"/>
              <a:ext cx="50750" cy="28275"/>
            </a:xfrm>
            <a:custGeom>
              <a:avLst/>
              <a:gdLst/>
              <a:ahLst/>
              <a:cxnLst/>
              <a:rect l="l" t="t" r="r" b="b"/>
              <a:pathLst>
                <a:path w="2030" h="1131" extrusionOk="0">
                  <a:moveTo>
                    <a:pt x="1671" y="0"/>
                  </a:moveTo>
                  <a:cubicBezTo>
                    <a:pt x="1561" y="0"/>
                    <a:pt x="1444" y="49"/>
                    <a:pt x="1314" y="133"/>
                  </a:cubicBezTo>
                  <a:cubicBezTo>
                    <a:pt x="1087" y="288"/>
                    <a:pt x="881" y="535"/>
                    <a:pt x="623" y="535"/>
                  </a:cubicBezTo>
                  <a:cubicBezTo>
                    <a:pt x="518" y="535"/>
                    <a:pt x="405" y="494"/>
                    <a:pt x="279" y="391"/>
                  </a:cubicBezTo>
                  <a:cubicBezTo>
                    <a:pt x="249" y="361"/>
                    <a:pt x="215" y="347"/>
                    <a:pt x="177" y="347"/>
                  </a:cubicBezTo>
                  <a:cubicBezTo>
                    <a:pt x="140" y="347"/>
                    <a:pt x="100" y="361"/>
                    <a:pt x="60" y="391"/>
                  </a:cubicBezTo>
                  <a:cubicBezTo>
                    <a:pt x="1" y="491"/>
                    <a:pt x="1" y="590"/>
                    <a:pt x="21" y="710"/>
                  </a:cubicBezTo>
                  <a:cubicBezTo>
                    <a:pt x="120" y="889"/>
                    <a:pt x="299" y="948"/>
                    <a:pt x="438" y="1048"/>
                  </a:cubicBezTo>
                  <a:lnTo>
                    <a:pt x="478" y="1107"/>
                  </a:lnTo>
                  <a:cubicBezTo>
                    <a:pt x="531" y="1123"/>
                    <a:pt x="580" y="1130"/>
                    <a:pt x="626" y="1130"/>
                  </a:cubicBezTo>
                  <a:cubicBezTo>
                    <a:pt x="921" y="1130"/>
                    <a:pt x="1075" y="835"/>
                    <a:pt x="1334" y="749"/>
                  </a:cubicBezTo>
                  <a:cubicBezTo>
                    <a:pt x="1413" y="391"/>
                    <a:pt x="1871" y="451"/>
                    <a:pt x="2030" y="212"/>
                  </a:cubicBezTo>
                  <a:cubicBezTo>
                    <a:pt x="1913" y="64"/>
                    <a:pt x="1797" y="0"/>
                    <a:pt x="1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33331;p60"/>
            <p:cNvSpPr/>
            <p:nvPr/>
          </p:nvSpPr>
          <p:spPr>
            <a:xfrm>
              <a:off x="2422225" y="1459500"/>
              <a:ext cx="36325" cy="29900"/>
            </a:xfrm>
            <a:custGeom>
              <a:avLst/>
              <a:gdLst/>
              <a:ahLst/>
              <a:cxnLst/>
              <a:rect l="l" t="t" r="r" b="b"/>
              <a:pathLst>
                <a:path w="1453" h="1196" extrusionOk="0">
                  <a:moveTo>
                    <a:pt x="536" y="1"/>
                  </a:moveTo>
                  <a:cubicBezTo>
                    <a:pt x="98" y="1"/>
                    <a:pt x="60" y="311"/>
                    <a:pt x="40" y="678"/>
                  </a:cubicBezTo>
                  <a:cubicBezTo>
                    <a:pt x="0" y="877"/>
                    <a:pt x="40" y="1076"/>
                    <a:pt x="199" y="1195"/>
                  </a:cubicBezTo>
                  <a:cubicBezTo>
                    <a:pt x="617" y="1036"/>
                    <a:pt x="1035" y="877"/>
                    <a:pt x="1453" y="698"/>
                  </a:cubicBezTo>
                  <a:cubicBezTo>
                    <a:pt x="1313" y="678"/>
                    <a:pt x="1174" y="678"/>
                    <a:pt x="1095" y="539"/>
                  </a:cubicBezTo>
                  <a:cubicBezTo>
                    <a:pt x="929" y="547"/>
                    <a:pt x="798" y="553"/>
                    <a:pt x="697" y="553"/>
                  </a:cubicBezTo>
                  <a:cubicBezTo>
                    <a:pt x="311" y="553"/>
                    <a:pt x="357" y="458"/>
                    <a:pt x="577" y="2"/>
                  </a:cubicBezTo>
                  <a:cubicBezTo>
                    <a:pt x="563" y="1"/>
                    <a:pt x="549" y="1"/>
                    <a:pt x="5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33332;p60"/>
            <p:cNvSpPr/>
            <p:nvPr/>
          </p:nvSpPr>
          <p:spPr>
            <a:xfrm>
              <a:off x="2414275" y="1476425"/>
              <a:ext cx="14450" cy="17950"/>
            </a:xfrm>
            <a:custGeom>
              <a:avLst/>
              <a:gdLst/>
              <a:ahLst/>
              <a:cxnLst/>
              <a:rect l="l" t="t" r="r" b="b"/>
              <a:pathLst>
                <a:path w="578" h="718" extrusionOk="0">
                  <a:moveTo>
                    <a:pt x="378" y="1"/>
                  </a:moveTo>
                  <a:cubicBezTo>
                    <a:pt x="318" y="1"/>
                    <a:pt x="279" y="1"/>
                    <a:pt x="259" y="61"/>
                  </a:cubicBezTo>
                  <a:cubicBezTo>
                    <a:pt x="0" y="279"/>
                    <a:pt x="179" y="478"/>
                    <a:pt x="299" y="677"/>
                  </a:cubicBezTo>
                  <a:cubicBezTo>
                    <a:pt x="318" y="677"/>
                    <a:pt x="378" y="697"/>
                    <a:pt x="398" y="717"/>
                  </a:cubicBezTo>
                  <a:cubicBezTo>
                    <a:pt x="458" y="657"/>
                    <a:pt x="497" y="598"/>
                    <a:pt x="557" y="518"/>
                  </a:cubicBezTo>
                  <a:cubicBezTo>
                    <a:pt x="517" y="319"/>
                    <a:pt x="577" y="120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33333;p60"/>
            <p:cNvSpPr/>
            <p:nvPr/>
          </p:nvSpPr>
          <p:spPr>
            <a:xfrm>
              <a:off x="2416750" y="1492850"/>
              <a:ext cx="7000" cy="5500"/>
            </a:xfrm>
            <a:custGeom>
              <a:avLst/>
              <a:gdLst/>
              <a:ahLst/>
              <a:cxnLst/>
              <a:rect l="l" t="t" r="r" b="b"/>
              <a:pathLst>
                <a:path w="280" h="220" extrusionOk="0">
                  <a:moveTo>
                    <a:pt x="200" y="0"/>
                  </a:moveTo>
                  <a:cubicBezTo>
                    <a:pt x="80" y="20"/>
                    <a:pt x="1" y="100"/>
                    <a:pt x="100" y="219"/>
                  </a:cubicBezTo>
                  <a:cubicBezTo>
                    <a:pt x="160" y="219"/>
                    <a:pt x="200" y="199"/>
                    <a:pt x="259" y="199"/>
                  </a:cubicBezTo>
                  <a:cubicBezTo>
                    <a:pt x="279" y="140"/>
                    <a:pt x="279" y="100"/>
                    <a:pt x="239" y="40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33334;p60"/>
            <p:cNvSpPr/>
            <p:nvPr/>
          </p:nvSpPr>
          <p:spPr>
            <a:xfrm>
              <a:off x="2402325" y="1473250"/>
              <a:ext cx="19925" cy="115100"/>
            </a:xfrm>
            <a:custGeom>
              <a:avLst/>
              <a:gdLst/>
              <a:ahLst/>
              <a:cxnLst/>
              <a:rect l="l" t="t" r="r" b="b"/>
              <a:pathLst>
                <a:path w="797" h="4604" extrusionOk="0">
                  <a:moveTo>
                    <a:pt x="490" y="1"/>
                  </a:moveTo>
                  <a:cubicBezTo>
                    <a:pt x="442" y="1"/>
                    <a:pt x="393" y="11"/>
                    <a:pt x="339" y="28"/>
                  </a:cubicBezTo>
                  <a:cubicBezTo>
                    <a:pt x="200" y="207"/>
                    <a:pt x="339" y="426"/>
                    <a:pt x="200" y="605"/>
                  </a:cubicBezTo>
                  <a:cubicBezTo>
                    <a:pt x="160" y="904"/>
                    <a:pt x="1" y="1202"/>
                    <a:pt x="60" y="1441"/>
                  </a:cubicBezTo>
                  <a:cubicBezTo>
                    <a:pt x="259" y="2435"/>
                    <a:pt x="60" y="3430"/>
                    <a:pt x="180" y="4425"/>
                  </a:cubicBezTo>
                  <a:cubicBezTo>
                    <a:pt x="200" y="4465"/>
                    <a:pt x="259" y="4465"/>
                    <a:pt x="299" y="4484"/>
                  </a:cubicBezTo>
                  <a:cubicBezTo>
                    <a:pt x="379" y="4425"/>
                    <a:pt x="438" y="4365"/>
                    <a:pt x="359" y="4266"/>
                  </a:cubicBezTo>
                  <a:lnTo>
                    <a:pt x="359" y="4266"/>
                  </a:lnTo>
                  <a:cubicBezTo>
                    <a:pt x="458" y="4325"/>
                    <a:pt x="399" y="4465"/>
                    <a:pt x="458" y="4524"/>
                  </a:cubicBezTo>
                  <a:cubicBezTo>
                    <a:pt x="478" y="4564"/>
                    <a:pt x="478" y="4584"/>
                    <a:pt x="498" y="4604"/>
                  </a:cubicBezTo>
                  <a:cubicBezTo>
                    <a:pt x="637" y="4604"/>
                    <a:pt x="777" y="4584"/>
                    <a:pt x="737" y="4385"/>
                  </a:cubicBezTo>
                  <a:cubicBezTo>
                    <a:pt x="657" y="4067"/>
                    <a:pt x="657" y="3728"/>
                    <a:pt x="677" y="3410"/>
                  </a:cubicBezTo>
                  <a:cubicBezTo>
                    <a:pt x="558" y="3191"/>
                    <a:pt x="558" y="2933"/>
                    <a:pt x="677" y="2714"/>
                  </a:cubicBezTo>
                  <a:cubicBezTo>
                    <a:pt x="757" y="2237"/>
                    <a:pt x="757" y="1799"/>
                    <a:pt x="677" y="1321"/>
                  </a:cubicBezTo>
                  <a:cubicBezTo>
                    <a:pt x="697" y="1222"/>
                    <a:pt x="697" y="1103"/>
                    <a:pt x="697" y="1003"/>
                  </a:cubicBezTo>
                  <a:cubicBezTo>
                    <a:pt x="737" y="924"/>
                    <a:pt x="777" y="844"/>
                    <a:pt x="796" y="784"/>
                  </a:cubicBezTo>
                  <a:cubicBezTo>
                    <a:pt x="777" y="585"/>
                    <a:pt x="737" y="347"/>
                    <a:pt x="697" y="88"/>
                  </a:cubicBezTo>
                  <a:lnTo>
                    <a:pt x="657" y="48"/>
                  </a:lnTo>
                  <a:cubicBezTo>
                    <a:pt x="602" y="15"/>
                    <a:pt x="548" y="1"/>
                    <a:pt x="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33335;p60"/>
            <p:cNvSpPr/>
            <p:nvPr/>
          </p:nvSpPr>
          <p:spPr>
            <a:xfrm>
              <a:off x="2413775" y="1506275"/>
              <a:ext cx="14450" cy="35050"/>
            </a:xfrm>
            <a:custGeom>
              <a:avLst/>
              <a:gdLst/>
              <a:ahLst/>
              <a:cxnLst/>
              <a:rect l="l" t="t" r="r" b="b"/>
              <a:pathLst>
                <a:path w="578" h="1402" extrusionOk="0">
                  <a:moveTo>
                    <a:pt x="219" y="0"/>
                  </a:moveTo>
                  <a:cubicBezTo>
                    <a:pt x="0" y="478"/>
                    <a:pt x="140" y="916"/>
                    <a:pt x="219" y="1393"/>
                  </a:cubicBezTo>
                  <a:cubicBezTo>
                    <a:pt x="239" y="1400"/>
                    <a:pt x="257" y="1402"/>
                    <a:pt x="274" y="1402"/>
                  </a:cubicBezTo>
                  <a:cubicBezTo>
                    <a:pt x="307" y="1402"/>
                    <a:pt x="338" y="1393"/>
                    <a:pt x="378" y="1393"/>
                  </a:cubicBezTo>
                  <a:cubicBezTo>
                    <a:pt x="418" y="1015"/>
                    <a:pt x="219" y="617"/>
                    <a:pt x="537" y="319"/>
                  </a:cubicBezTo>
                  <a:cubicBezTo>
                    <a:pt x="577" y="80"/>
                    <a:pt x="438" y="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33336;p60"/>
            <p:cNvSpPr/>
            <p:nvPr/>
          </p:nvSpPr>
          <p:spPr>
            <a:xfrm>
              <a:off x="2413275" y="1541575"/>
              <a:ext cx="6000" cy="17450"/>
            </a:xfrm>
            <a:custGeom>
              <a:avLst/>
              <a:gdLst/>
              <a:ahLst/>
              <a:cxnLst/>
              <a:rect l="l" t="t" r="r" b="b"/>
              <a:pathLst>
                <a:path w="240" h="698" extrusionOk="0">
                  <a:moveTo>
                    <a:pt x="219" y="1"/>
                  </a:moveTo>
                  <a:cubicBezTo>
                    <a:pt x="0" y="240"/>
                    <a:pt x="0" y="478"/>
                    <a:pt x="219" y="697"/>
                  </a:cubicBezTo>
                  <a:cubicBezTo>
                    <a:pt x="219" y="458"/>
                    <a:pt x="239" y="240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33337;p60"/>
            <p:cNvSpPr/>
            <p:nvPr/>
          </p:nvSpPr>
          <p:spPr>
            <a:xfrm>
              <a:off x="2422725" y="1547350"/>
              <a:ext cx="13950" cy="6700"/>
            </a:xfrm>
            <a:custGeom>
              <a:avLst/>
              <a:gdLst/>
              <a:ahLst/>
              <a:cxnLst/>
              <a:rect l="l" t="t" r="r" b="b"/>
              <a:pathLst>
                <a:path w="558" h="268" extrusionOk="0">
                  <a:moveTo>
                    <a:pt x="329" y="1"/>
                  </a:moveTo>
                  <a:cubicBezTo>
                    <a:pt x="278" y="1"/>
                    <a:pt x="226" y="21"/>
                    <a:pt x="179" y="68"/>
                  </a:cubicBezTo>
                  <a:cubicBezTo>
                    <a:pt x="100" y="128"/>
                    <a:pt x="40" y="168"/>
                    <a:pt x="0" y="267"/>
                  </a:cubicBezTo>
                  <a:lnTo>
                    <a:pt x="537" y="267"/>
                  </a:lnTo>
                  <a:cubicBezTo>
                    <a:pt x="557" y="227"/>
                    <a:pt x="557" y="188"/>
                    <a:pt x="557" y="148"/>
                  </a:cubicBezTo>
                  <a:lnTo>
                    <a:pt x="498" y="68"/>
                  </a:lnTo>
                  <a:cubicBezTo>
                    <a:pt x="445" y="26"/>
                    <a:pt x="387" y="1"/>
                    <a:pt x="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33338;p60"/>
            <p:cNvSpPr/>
            <p:nvPr/>
          </p:nvSpPr>
          <p:spPr>
            <a:xfrm>
              <a:off x="2409800" y="1580375"/>
              <a:ext cx="6975" cy="8800"/>
            </a:xfrm>
            <a:custGeom>
              <a:avLst/>
              <a:gdLst/>
              <a:ahLst/>
              <a:cxnLst/>
              <a:rect l="l" t="t" r="r" b="b"/>
              <a:pathLst>
                <a:path w="279" h="352" extrusionOk="0">
                  <a:moveTo>
                    <a:pt x="100" y="0"/>
                  </a:moveTo>
                  <a:cubicBezTo>
                    <a:pt x="60" y="80"/>
                    <a:pt x="40" y="140"/>
                    <a:pt x="0" y="219"/>
                  </a:cubicBezTo>
                  <a:cubicBezTo>
                    <a:pt x="31" y="298"/>
                    <a:pt x="63" y="351"/>
                    <a:pt x="133" y="351"/>
                  </a:cubicBezTo>
                  <a:cubicBezTo>
                    <a:pt x="152" y="351"/>
                    <a:pt x="174" y="347"/>
                    <a:pt x="199" y="339"/>
                  </a:cubicBezTo>
                  <a:cubicBezTo>
                    <a:pt x="179" y="219"/>
                    <a:pt x="279" y="8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33339;p60"/>
            <p:cNvSpPr/>
            <p:nvPr/>
          </p:nvSpPr>
          <p:spPr>
            <a:xfrm>
              <a:off x="2428200" y="1545900"/>
              <a:ext cx="7975" cy="4175"/>
            </a:xfrm>
            <a:custGeom>
              <a:avLst/>
              <a:gdLst/>
              <a:ahLst/>
              <a:cxnLst/>
              <a:rect l="l" t="t" r="r" b="b"/>
              <a:pathLst>
                <a:path w="319" h="167" extrusionOk="0">
                  <a:moveTo>
                    <a:pt x="81" y="1"/>
                  </a:moveTo>
                  <a:cubicBezTo>
                    <a:pt x="55" y="1"/>
                    <a:pt x="28" y="3"/>
                    <a:pt x="0" y="7"/>
                  </a:cubicBezTo>
                  <a:lnTo>
                    <a:pt x="0" y="86"/>
                  </a:lnTo>
                  <a:lnTo>
                    <a:pt x="0" y="166"/>
                  </a:lnTo>
                  <a:lnTo>
                    <a:pt x="318" y="166"/>
                  </a:lnTo>
                  <a:cubicBezTo>
                    <a:pt x="271" y="39"/>
                    <a:pt x="185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33340;p60"/>
            <p:cNvSpPr/>
            <p:nvPr/>
          </p:nvSpPr>
          <p:spPr>
            <a:xfrm>
              <a:off x="2614200" y="1365225"/>
              <a:ext cx="56700" cy="15750"/>
            </a:xfrm>
            <a:custGeom>
              <a:avLst/>
              <a:gdLst/>
              <a:ahLst/>
              <a:cxnLst/>
              <a:rect l="l" t="t" r="r" b="b"/>
              <a:pathLst>
                <a:path w="2268" h="630" extrusionOk="0">
                  <a:moveTo>
                    <a:pt x="1823" y="0"/>
                  </a:moveTo>
                  <a:cubicBezTo>
                    <a:pt x="1737" y="0"/>
                    <a:pt x="1647" y="25"/>
                    <a:pt x="1552" y="72"/>
                  </a:cubicBezTo>
                  <a:cubicBezTo>
                    <a:pt x="1074" y="291"/>
                    <a:pt x="477" y="172"/>
                    <a:pt x="0" y="450"/>
                  </a:cubicBezTo>
                  <a:cubicBezTo>
                    <a:pt x="40" y="455"/>
                    <a:pt x="81" y="457"/>
                    <a:pt x="121" y="457"/>
                  </a:cubicBezTo>
                  <a:cubicBezTo>
                    <a:pt x="235" y="457"/>
                    <a:pt x="349" y="443"/>
                    <a:pt x="459" y="443"/>
                  </a:cubicBezTo>
                  <a:cubicBezTo>
                    <a:pt x="620" y="443"/>
                    <a:pt x="771" y="474"/>
                    <a:pt x="895" y="629"/>
                  </a:cubicBezTo>
                  <a:cubicBezTo>
                    <a:pt x="1015" y="590"/>
                    <a:pt x="1094" y="590"/>
                    <a:pt x="1233" y="590"/>
                  </a:cubicBezTo>
                  <a:cubicBezTo>
                    <a:pt x="1233" y="570"/>
                    <a:pt x="1253" y="550"/>
                    <a:pt x="1273" y="550"/>
                  </a:cubicBezTo>
                  <a:cubicBezTo>
                    <a:pt x="1333" y="570"/>
                    <a:pt x="1373" y="570"/>
                    <a:pt x="1432" y="590"/>
                  </a:cubicBezTo>
                  <a:cubicBezTo>
                    <a:pt x="1731" y="570"/>
                    <a:pt x="2009" y="431"/>
                    <a:pt x="2268" y="252"/>
                  </a:cubicBezTo>
                  <a:cubicBezTo>
                    <a:pt x="2228" y="192"/>
                    <a:pt x="2148" y="152"/>
                    <a:pt x="2089" y="92"/>
                  </a:cubicBezTo>
                  <a:cubicBezTo>
                    <a:pt x="2006" y="30"/>
                    <a:pt x="191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33341;p60"/>
            <p:cNvSpPr/>
            <p:nvPr/>
          </p:nvSpPr>
          <p:spPr>
            <a:xfrm>
              <a:off x="2670875" y="1371500"/>
              <a:ext cx="4500" cy="5850"/>
            </a:xfrm>
            <a:custGeom>
              <a:avLst/>
              <a:gdLst/>
              <a:ahLst/>
              <a:cxnLst/>
              <a:rect l="l" t="t" r="r" b="b"/>
              <a:pathLst>
                <a:path w="180" h="234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20"/>
                    <a:pt x="60" y="40"/>
                    <a:pt x="1" y="80"/>
                  </a:cubicBezTo>
                  <a:cubicBezTo>
                    <a:pt x="34" y="130"/>
                    <a:pt x="12" y="234"/>
                    <a:pt x="83" y="234"/>
                  </a:cubicBezTo>
                  <a:cubicBezTo>
                    <a:pt x="98" y="234"/>
                    <a:pt x="116" y="230"/>
                    <a:pt x="140" y="219"/>
                  </a:cubicBezTo>
                  <a:cubicBezTo>
                    <a:pt x="160" y="219"/>
                    <a:pt x="160" y="8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33342;p60"/>
            <p:cNvSpPr/>
            <p:nvPr/>
          </p:nvSpPr>
          <p:spPr>
            <a:xfrm>
              <a:off x="2428200" y="1507650"/>
              <a:ext cx="21400" cy="16000"/>
            </a:xfrm>
            <a:custGeom>
              <a:avLst/>
              <a:gdLst/>
              <a:ahLst/>
              <a:cxnLst/>
              <a:rect l="l" t="t" r="r" b="b"/>
              <a:pathLst>
                <a:path w="856" h="640" extrusionOk="0">
                  <a:moveTo>
                    <a:pt x="780" y="1"/>
                  </a:moveTo>
                  <a:cubicBezTo>
                    <a:pt x="478" y="1"/>
                    <a:pt x="239" y="215"/>
                    <a:pt x="0" y="343"/>
                  </a:cubicBezTo>
                  <a:cubicBezTo>
                    <a:pt x="108" y="540"/>
                    <a:pt x="168" y="639"/>
                    <a:pt x="251" y="639"/>
                  </a:cubicBezTo>
                  <a:cubicBezTo>
                    <a:pt x="336" y="639"/>
                    <a:pt x="445" y="535"/>
                    <a:pt x="657" y="323"/>
                  </a:cubicBezTo>
                  <a:cubicBezTo>
                    <a:pt x="736" y="244"/>
                    <a:pt x="796" y="204"/>
                    <a:pt x="836" y="124"/>
                  </a:cubicBezTo>
                  <a:cubicBezTo>
                    <a:pt x="856" y="65"/>
                    <a:pt x="856" y="45"/>
                    <a:pt x="856" y="5"/>
                  </a:cubicBezTo>
                  <a:cubicBezTo>
                    <a:pt x="830" y="2"/>
                    <a:pt x="805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33343;p60"/>
            <p:cNvSpPr/>
            <p:nvPr/>
          </p:nvSpPr>
          <p:spPr>
            <a:xfrm>
              <a:off x="2662925" y="831425"/>
              <a:ext cx="90525" cy="27925"/>
            </a:xfrm>
            <a:custGeom>
              <a:avLst/>
              <a:gdLst/>
              <a:ahLst/>
              <a:cxnLst/>
              <a:rect l="l" t="t" r="r" b="b"/>
              <a:pathLst>
                <a:path w="3621" h="1117" extrusionOk="0">
                  <a:moveTo>
                    <a:pt x="3384" y="1"/>
                  </a:moveTo>
                  <a:cubicBezTo>
                    <a:pt x="3233" y="1"/>
                    <a:pt x="3072" y="107"/>
                    <a:pt x="2927" y="107"/>
                  </a:cubicBezTo>
                  <a:cubicBezTo>
                    <a:pt x="2906" y="107"/>
                    <a:pt x="2885" y="105"/>
                    <a:pt x="2865" y="99"/>
                  </a:cubicBezTo>
                  <a:cubicBezTo>
                    <a:pt x="2686" y="119"/>
                    <a:pt x="2567" y="159"/>
                    <a:pt x="2388" y="159"/>
                  </a:cubicBezTo>
                  <a:cubicBezTo>
                    <a:pt x="2308" y="159"/>
                    <a:pt x="2228" y="199"/>
                    <a:pt x="2169" y="219"/>
                  </a:cubicBezTo>
                  <a:cubicBezTo>
                    <a:pt x="1990" y="239"/>
                    <a:pt x="1831" y="318"/>
                    <a:pt x="1711" y="398"/>
                  </a:cubicBezTo>
                  <a:cubicBezTo>
                    <a:pt x="1194" y="438"/>
                    <a:pt x="697" y="617"/>
                    <a:pt x="180" y="716"/>
                  </a:cubicBezTo>
                  <a:cubicBezTo>
                    <a:pt x="0" y="1094"/>
                    <a:pt x="398" y="955"/>
                    <a:pt x="498" y="1114"/>
                  </a:cubicBezTo>
                  <a:cubicBezTo>
                    <a:pt x="517" y="1116"/>
                    <a:pt x="537" y="1117"/>
                    <a:pt x="556" y="1117"/>
                  </a:cubicBezTo>
                  <a:cubicBezTo>
                    <a:pt x="752" y="1117"/>
                    <a:pt x="935" y="1031"/>
                    <a:pt x="1134" y="995"/>
                  </a:cubicBezTo>
                  <a:cubicBezTo>
                    <a:pt x="1694" y="864"/>
                    <a:pt x="2237" y="593"/>
                    <a:pt x="2811" y="593"/>
                  </a:cubicBezTo>
                  <a:cubicBezTo>
                    <a:pt x="2849" y="593"/>
                    <a:pt x="2887" y="594"/>
                    <a:pt x="2925" y="597"/>
                  </a:cubicBezTo>
                  <a:cubicBezTo>
                    <a:pt x="3104" y="358"/>
                    <a:pt x="3422" y="438"/>
                    <a:pt x="3621" y="239"/>
                  </a:cubicBezTo>
                  <a:lnTo>
                    <a:pt x="3621" y="139"/>
                  </a:lnTo>
                  <a:cubicBezTo>
                    <a:pt x="3549" y="34"/>
                    <a:pt x="3468" y="1"/>
                    <a:pt x="3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33344;p60"/>
            <p:cNvSpPr/>
            <p:nvPr/>
          </p:nvSpPr>
          <p:spPr>
            <a:xfrm>
              <a:off x="2649000" y="858350"/>
              <a:ext cx="11475" cy="40225"/>
            </a:xfrm>
            <a:custGeom>
              <a:avLst/>
              <a:gdLst/>
              <a:ahLst/>
              <a:cxnLst/>
              <a:rect l="l" t="t" r="r" b="b"/>
              <a:pathLst>
                <a:path w="459" h="1609" extrusionOk="0">
                  <a:moveTo>
                    <a:pt x="253" y="1"/>
                  </a:moveTo>
                  <a:cubicBezTo>
                    <a:pt x="228" y="1"/>
                    <a:pt x="194" y="29"/>
                    <a:pt x="180" y="57"/>
                  </a:cubicBezTo>
                  <a:lnTo>
                    <a:pt x="180" y="216"/>
                  </a:lnTo>
                  <a:cubicBezTo>
                    <a:pt x="259" y="674"/>
                    <a:pt x="1" y="1171"/>
                    <a:pt x="339" y="1609"/>
                  </a:cubicBezTo>
                  <a:cubicBezTo>
                    <a:pt x="458" y="1270"/>
                    <a:pt x="279" y="932"/>
                    <a:pt x="359" y="554"/>
                  </a:cubicBezTo>
                  <a:cubicBezTo>
                    <a:pt x="359" y="415"/>
                    <a:pt x="339" y="236"/>
                    <a:pt x="339" y="57"/>
                  </a:cubicBezTo>
                  <a:lnTo>
                    <a:pt x="279" y="17"/>
                  </a:lnTo>
                  <a:cubicBezTo>
                    <a:pt x="273" y="5"/>
                    <a:pt x="26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33345;p60"/>
            <p:cNvSpPr/>
            <p:nvPr/>
          </p:nvSpPr>
          <p:spPr>
            <a:xfrm>
              <a:off x="2658450" y="915950"/>
              <a:ext cx="16425" cy="9975"/>
            </a:xfrm>
            <a:custGeom>
              <a:avLst/>
              <a:gdLst/>
              <a:ahLst/>
              <a:cxnLst/>
              <a:rect l="l" t="t" r="r" b="b"/>
              <a:pathLst>
                <a:path w="657" h="399" extrusionOk="0">
                  <a:moveTo>
                    <a:pt x="0" y="1"/>
                  </a:moveTo>
                  <a:lnTo>
                    <a:pt x="0" y="399"/>
                  </a:lnTo>
                  <a:cubicBezTo>
                    <a:pt x="239" y="319"/>
                    <a:pt x="438" y="220"/>
                    <a:pt x="657" y="160"/>
                  </a:cubicBezTo>
                  <a:cubicBezTo>
                    <a:pt x="597" y="100"/>
                    <a:pt x="538" y="41"/>
                    <a:pt x="4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33346;p60"/>
            <p:cNvSpPr/>
            <p:nvPr/>
          </p:nvSpPr>
          <p:spPr>
            <a:xfrm>
              <a:off x="2726075" y="826450"/>
              <a:ext cx="36350" cy="11450"/>
            </a:xfrm>
            <a:custGeom>
              <a:avLst/>
              <a:gdLst/>
              <a:ahLst/>
              <a:cxnLst/>
              <a:rect l="l" t="t" r="r" b="b"/>
              <a:pathLst>
                <a:path w="1454" h="458" extrusionOk="0">
                  <a:moveTo>
                    <a:pt x="1274" y="0"/>
                  </a:moveTo>
                  <a:cubicBezTo>
                    <a:pt x="856" y="100"/>
                    <a:pt x="399" y="100"/>
                    <a:pt x="1" y="298"/>
                  </a:cubicBezTo>
                  <a:cubicBezTo>
                    <a:pt x="41" y="398"/>
                    <a:pt x="140" y="398"/>
                    <a:pt x="200" y="458"/>
                  </a:cubicBezTo>
                  <a:cubicBezTo>
                    <a:pt x="518" y="418"/>
                    <a:pt x="816" y="398"/>
                    <a:pt x="1095" y="338"/>
                  </a:cubicBezTo>
                  <a:cubicBezTo>
                    <a:pt x="1234" y="259"/>
                    <a:pt x="1354" y="219"/>
                    <a:pt x="1453" y="159"/>
                  </a:cubicBezTo>
                  <a:cubicBezTo>
                    <a:pt x="1453" y="40"/>
                    <a:pt x="1354" y="40"/>
                    <a:pt x="1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33347;p60"/>
            <p:cNvSpPr/>
            <p:nvPr/>
          </p:nvSpPr>
          <p:spPr>
            <a:xfrm>
              <a:off x="2757925" y="819975"/>
              <a:ext cx="25875" cy="9975"/>
            </a:xfrm>
            <a:custGeom>
              <a:avLst/>
              <a:gdLst/>
              <a:ahLst/>
              <a:cxnLst/>
              <a:rect l="l" t="t" r="r" b="b"/>
              <a:pathLst>
                <a:path w="1035" h="399" extrusionOk="0">
                  <a:moveTo>
                    <a:pt x="855" y="0"/>
                  </a:moveTo>
                  <a:cubicBezTo>
                    <a:pt x="736" y="0"/>
                    <a:pt x="637" y="20"/>
                    <a:pt x="537" y="20"/>
                  </a:cubicBezTo>
                  <a:cubicBezTo>
                    <a:pt x="398" y="120"/>
                    <a:pt x="279" y="100"/>
                    <a:pt x="159" y="160"/>
                  </a:cubicBezTo>
                  <a:lnTo>
                    <a:pt x="0" y="219"/>
                  </a:lnTo>
                  <a:lnTo>
                    <a:pt x="179" y="398"/>
                  </a:lnTo>
                  <a:cubicBezTo>
                    <a:pt x="477" y="378"/>
                    <a:pt x="756" y="319"/>
                    <a:pt x="1034" y="180"/>
                  </a:cubicBezTo>
                  <a:cubicBezTo>
                    <a:pt x="975" y="100"/>
                    <a:pt x="895" y="60"/>
                    <a:pt x="8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33348;p60"/>
            <p:cNvSpPr/>
            <p:nvPr/>
          </p:nvSpPr>
          <p:spPr>
            <a:xfrm>
              <a:off x="2662425" y="964700"/>
              <a:ext cx="39325" cy="22400"/>
            </a:xfrm>
            <a:custGeom>
              <a:avLst/>
              <a:gdLst/>
              <a:ahLst/>
              <a:cxnLst/>
              <a:rect l="l" t="t" r="r" b="b"/>
              <a:pathLst>
                <a:path w="1573" h="896" extrusionOk="0">
                  <a:moveTo>
                    <a:pt x="1035" y="0"/>
                  </a:moveTo>
                  <a:cubicBezTo>
                    <a:pt x="677" y="0"/>
                    <a:pt x="319" y="40"/>
                    <a:pt x="40" y="338"/>
                  </a:cubicBezTo>
                  <a:cubicBezTo>
                    <a:pt x="1" y="697"/>
                    <a:pt x="239" y="776"/>
                    <a:pt x="518" y="856"/>
                  </a:cubicBezTo>
                  <a:cubicBezTo>
                    <a:pt x="518" y="876"/>
                    <a:pt x="518" y="876"/>
                    <a:pt x="538" y="895"/>
                  </a:cubicBezTo>
                  <a:cubicBezTo>
                    <a:pt x="597" y="895"/>
                    <a:pt x="637" y="876"/>
                    <a:pt x="677" y="836"/>
                  </a:cubicBezTo>
                  <a:cubicBezTo>
                    <a:pt x="749" y="664"/>
                    <a:pt x="846" y="616"/>
                    <a:pt x="951" y="616"/>
                  </a:cubicBezTo>
                  <a:cubicBezTo>
                    <a:pt x="1077" y="616"/>
                    <a:pt x="1214" y="686"/>
                    <a:pt x="1333" y="697"/>
                  </a:cubicBezTo>
                  <a:cubicBezTo>
                    <a:pt x="1373" y="677"/>
                    <a:pt x="1393" y="637"/>
                    <a:pt x="1413" y="597"/>
                  </a:cubicBezTo>
                  <a:cubicBezTo>
                    <a:pt x="1572" y="358"/>
                    <a:pt x="1333" y="279"/>
                    <a:pt x="1214" y="159"/>
                  </a:cubicBezTo>
                  <a:cubicBezTo>
                    <a:pt x="1194" y="80"/>
                    <a:pt x="1115" y="40"/>
                    <a:pt x="1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33349;p60"/>
            <p:cNvSpPr/>
            <p:nvPr/>
          </p:nvSpPr>
          <p:spPr>
            <a:xfrm>
              <a:off x="2690775" y="955750"/>
              <a:ext cx="37325" cy="13450"/>
            </a:xfrm>
            <a:custGeom>
              <a:avLst/>
              <a:gdLst/>
              <a:ahLst/>
              <a:cxnLst/>
              <a:rect l="l" t="t" r="r" b="b"/>
              <a:pathLst>
                <a:path w="1493" h="538" extrusionOk="0">
                  <a:moveTo>
                    <a:pt x="1134" y="0"/>
                  </a:moveTo>
                  <a:cubicBezTo>
                    <a:pt x="836" y="40"/>
                    <a:pt x="557" y="100"/>
                    <a:pt x="239" y="159"/>
                  </a:cubicBezTo>
                  <a:cubicBezTo>
                    <a:pt x="100" y="239"/>
                    <a:pt x="0" y="299"/>
                    <a:pt x="40" y="458"/>
                  </a:cubicBezTo>
                  <a:cubicBezTo>
                    <a:pt x="60" y="498"/>
                    <a:pt x="60" y="517"/>
                    <a:pt x="80" y="537"/>
                  </a:cubicBezTo>
                  <a:cubicBezTo>
                    <a:pt x="557" y="438"/>
                    <a:pt x="1055" y="418"/>
                    <a:pt x="1492" y="199"/>
                  </a:cubicBezTo>
                  <a:cubicBezTo>
                    <a:pt x="1353" y="159"/>
                    <a:pt x="1194" y="139"/>
                    <a:pt x="1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33350;p60"/>
            <p:cNvSpPr/>
            <p:nvPr/>
          </p:nvSpPr>
          <p:spPr>
            <a:xfrm>
              <a:off x="2757425" y="946850"/>
              <a:ext cx="6250" cy="4475"/>
            </a:xfrm>
            <a:custGeom>
              <a:avLst/>
              <a:gdLst/>
              <a:ahLst/>
              <a:cxnLst/>
              <a:rect l="l" t="t" r="r" b="b"/>
              <a:pathLst>
                <a:path w="250" h="179" extrusionOk="0">
                  <a:moveTo>
                    <a:pt x="118" y="0"/>
                  </a:moveTo>
                  <a:cubicBezTo>
                    <a:pt x="79" y="0"/>
                    <a:pt x="36" y="9"/>
                    <a:pt x="0" y="18"/>
                  </a:cubicBezTo>
                  <a:lnTo>
                    <a:pt x="0" y="177"/>
                  </a:lnTo>
                  <a:cubicBezTo>
                    <a:pt x="22" y="177"/>
                    <a:pt x="47" y="178"/>
                    <a:pt x="72" y="178"/>
                  </a:cubicBezTo>
                  <a:cubicBezTo>
                    <a:pt x="160" y="178"/>
                    <a:pt x="250" y="166"/>
                    <a:pt x="219" y="58"/>
                  </a:cubicBezTo>
                  <a:cubicBezTo>
                    <a:pt x="208" y="14"/>
                    <a:pt x="16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33351;p60"/>
            <p:cNvSpPr/>
            <p:nvPr/>
          </p:nvSpPr>
          <p:spPr>
            <a:xfrm>
              <a:off x="2699725" y="981600"/>
              <a:ext cx="10475" cy="3875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100" y="1"/>
                  </a:moveTo>
                  <a:cubicBezTo>
                    <a:pt x="1" y="21"/>
                    <a:pt x="1" y="80"/>
                    <a:pt x="40" y="140"/>
                  </a:cubicBezTo>
                  <a:cubicBezTo>
                    <a:pt x="79" y="150"/>
                    <a:pt x="116" y="155"/>
                    <a:pt x="152" y="155"/>
                  </a:cubicBezTo>
                  <a:cubicBezTo>
                    <a:pt x="264" y="155"/>
                    <a:pt x="358" y="106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33352;p60"/>
            <p:cNvSpPr/>
            <p:nvPr/>
          </p:nvSpPr>
          <p:spPr>
            <a:xfrm>
              <a:off x="2694750" y="980600"/>
              <a:ext cx="7500" cy="4500"/>
            </a:xfrm>
            <a:custGeom>
              <a:avLst/>
              <a:gdLst/>
              <a:ahLst/>
              <a:cxnLst/>
              <a:rect l="l" t="t" r="r" b="b"/>
              <a:pathLst>
                <a:path w="300" h="180" extrusionOk="0">
                  <a:moveTo>
                    <a:pt x="120" y="1"/>
                  </a:moveTo>
                  <a:lnTo>
                    <a:pt x="80" y="41"/>
                  </a:lnTo>
                  <a:cubicBezTo>
                    <a:pt x="1" y="120"/>
                    <a:pt x="21" y="160"/>
                    <a:pt x="100" y="180"/>
                  </a:cubicBezTo>
                  <a:lnTo>
                    <a:pt x="239" y="180"/>
                  </a:lnTo>
                  <a:cubicBezTo>
                    <a:pt x="279" y="140"/>
                    <a:pt x="279" y="100"/>
                    <a:pt x="299" y="41"/>
                  </a:cubicBezTo>
                  <a:cubicBezTo>
                    <a:pt x="239" y="41"/>
                    <a:pt x="180" y="2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33353;p60"/>
            <p:cNvSpPr/>
            <p:nvPr/>
          </p:nvSpPr>
          <p:spPr>
            <a:xfrm>
              <a:off x="2714650" y="980175"/>
              <a:ext cx="3500" cy="3125"/>
            </a:xfrm>
            <a:custGeom>
              <a:avLst/>
              <a:gdLst/>
              <a:ahLst/>
              <a:cxnLst/>
              <a:rect l="l" t="t" r="r" b="b"/>
              <a:pathLst>
                <a:path w="140" h="125" extrusionOk="0">
                  <a:moveTo>
                    <a:pt x="98" y="1"/>
                  </a:moveTo>
                  <a:cubicBezTo>
                    <a:pt x="65" y="1"/>
                    <a:pt x="28" y="24"/>
                    <a:pt x="0" y="38"/>
                  </a:cubicBezTo>
                  <a:cubicBezTo>
                    <a:pt x="29" y="95"/>
                    <a:pt x="58" y="125"/>
                    <a:pt x="82" y="125"/>
                  </a:cubicBezTo>
                  <a:cubicBezTo>
                    <a:pt x="108" y="125"/>
                    <a:pt x="129" y="90"/>
                    <a:pt x="140" y="18"/>
                  </a:cubicBezTo>
                  <a:cubicBezTo>
                    <a:pt x="127" y="6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33354;p60"/>
            <p:cNvSpPr/>
            <p:nvPr/>
          </p:nvSpPr>
          <p:spPr>
            <a:xfrm>
              <a:off x="2657450" y="958525"/>
              <a:ext cx="39825" cy="15150"/>
            </a:xfrm>
            <a:custGeom>
              <a:avLst/>
              <a:gdLst/>
              <a:ahLst/>
              <a:cxnLst/>
              <a:rect l="l" t="t" r="r" b="b"/>
              <a:pathLst>
                <a:path w="1593" h="606" extrusionOk="0">
                  <a:moveTo>
                    <a:pt x="1484" y="1"/>
                  </a:moveTo>
                  <a:cubicBezTo>
                    <a:pt x="1457" y="1"/>
                    <a:pt x="1429" y="11"/>
                    <a:pt x="1393" y="28"/>
                  </a:cubicBezTo>
                  <a:cubicBezTo>
                    <a:pt x="1333" y="48"/>
                    <a:pt x="1294" y="68"/>
                    <a:pt x="1234" y="68"/>
                  </a:cubicBezTo>
                  <a:cubicBezTo>
                    <a:pt x="1194" y="98"/>
                    <a:pt x="1164" y="113"/>
                    <a:pt x="1135" y="113"/>
                  </a:cubicBezTo>
                  <a:cubicBezTo>
                    <a:pt x="1105" y="113"/>
                    <a:pt x="1075" y="98"/>
                    <a:pt x="1035" y="68"/>
                  </a:cubicBezTo>
                  <a:cubicBezTo>
                    <a:pt x="996" y="66"/>
                    <a:pt x="957" y="65"/>
                    <a:pt x="916" y="65"/>
                  </a:cubicBezTo>
                  <a:cubicBezTo>
                    <a:pt x="779" y="65"/>
                    <a:pt x="636" y="76"/>
                    <a:pt x="493" y="76"/>
                  </a:cubicBezTo>
                  <a:cubicBezTo>
                    <a:pt x="339" y="76"/>
                    <a:pt x="186" y="63"/>
                    <a:pt x="40" y="9"/>
                  </a:cubicBezTo>
                  <a:lnTo>
                    <a:pt x="40" y="9"/>
                  </a:lnTo>
                  <a:cubicBezTo>
                    <a:pt x="21" y="247"/>
                    <a:pt x="1" y="446"/>
                    <a:pt x="239" y="605"/>
                  </a:cubicBezTo>
                  <a:cubicBezTo>
                    <a:pt x="617" y="526"/>
                    <a:pt x="1015" y="426"/>
                    <a:pt x="1393" y="347"/>
                  </a:cubicBezTo>
                  <a:cubicBezTo>
                    <a:pt x="1473" y="247"/>
                    <a:pt x="1513" y="148"/>
                    <a:pt x="1592" y="48"/>
                  </a:cubicBezTo>
                  <a:cubicBezTo>
                    <a:pt x="1548" y="15"/>
                    <a:pt x="1517" y="1"/>
                    <a:pt x="1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33355;p60"/>
            <p:cNvSpPr/>
            <p:nvPr/>
          </p:nvSpPr>
          <p:spPr>
            <a:xfrm>
              <a:off x="2716150" y="921850"/>
              <a:ext cx="49250" cy="20000"/>
            </a:xfrm>
            <a:custGeom>
              <a:avLst/>
              <a:gdLst/>
              <a:ahLst/>
              <a:cxnLst/>
              <a:rect l="l" t="t" r="r" b="b"/>
              <a:pathLst>
                <a:path w="1970" h="800" extrusionOk="0">
                  <a:moveTo>
                    <a:pt x="1568" y="1"/>
                  </a:moveTo>
                  <a:cubicBezTo>
                    <a:pt x="1372" y="1"/>
                    <a:pt x="1177" y="67"/>
                    <a:pt x="975" y="163"/>
                  </a:cubicBezTo>
                  <a:cubicBezTo>
                    <a:pt x="855" y="202"/>
                    <a:pt x="736" y="202"/>
                    <a:pt x="617" y="222"/>
                  </a:cubicBezTo>
                  <a:cubicBezTo>
                    <a:pt x="358" y="322"/>
                    <a:pt x="0" y="381"/>
                    <a:pt x="80" y="799"/>
                  </a:cubicBezTo>
                  <a:cubicBezTo>
                    <a:pt x="438" y="720"/>
                    <a:pt x="756" y="680"/>
                    <a:pt x="1114" y="600"/>
                  </a:cubicBezTo>
                  <a:cubicBezTo>
                    <a:pt x="1273" y="481"/>
                    <a:pt x="1452" y="481"/>
                    <a:pt x="1651" y="461"/>
                  </a:cubicBezTo>
                  <a:cubicBezTo>
                    <a:pt x="1770" y="401"/>
                    <a:pt x="1910" y="362"/>
                    <a:pt x="1969" y="282"/>
                  </a:cubicBezTo>
                  <a:lnTo>
                    <a:pt x="1969" y="103"/>
                  </a:lnTo>
                  <a:cubicBezTo>
                    <a:pt x="1833" y="31"/>
                    <a:pt x="1701" y="1"/>
                    <a:pt x="15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33356;p60"/>
            <p:cNvSpPr/>
            <p:nvPr/>
          </p:nvSpPr>
          <p:spPr>
            <a:xfrm>
              <a:off x="2694750" y="924900"/>
              <a:ext cx="39325" cy="17450"/>
            </a:xfrm>
            <a:custGeom>
              <a:avLst/>
              <a:gdLst/>
              <a:ahLst/>
              <a:cxnLst/>
              <a:rect l="l" t="t" r="r" b="b"/>
              <a:pathLst>
                <a:path w="1573" h="698" extrusionOk="0">
                  <a:moveTo>
                    <a:pt x="1493" y="1"/>
                  </a:moveTo>
                  <a:cubicBezTo>
                    <a:pt x="936" y="1"/>
                    <a:pt x="518" y="379"/>
                    <a:pt x="1" y="498"/>
                  </a:cubicBezTo>
                  <a:cubicBezTo>
                    <a:pt x="66" y="534"/>
                    <a:pt x="138" y="543"/>
                    <a:pt x="213" y="543"/>
                  </a:cubicBezTo>
                  <a:cubicBezTo>
                    <a:pt x="303" y="543"/>
                    <a:pt x="396" y="529"/>
                    <a:pt x="485" y="529"/>
                  </a:cubicBezTo>
                  <a:cubicBezTo>
                    <a:pt x="612" y="529"/>
                    <a:pt x="729" y="558"/>
                    <a:pt x="816" y="697"/>
                  </a:cubicBezTo>
                  <a:cubicBezTo>
                    <a:pt x="856" y="697"/>
                    <a:pt x="916" y="697"/>
                    <a:pt x="955" y="677"/>
                  </a:cubicBezTo>
                  <a:cubicBezTo>
                    <a:pt x="1035" y="399"/>
                    <a:pt x="1333" y="379"/>
                    <a:pt x="1493" y="180"/>
                  </a:cubicBezTo>
                  <a:cubicBezTo>
                    <a:pt x="1572" y="140"/>
                    <a:pt x="1572" y="6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33357;p60"/>
            <p:cNvSpPr/>
            <p:nvPr/>
          </p:nvSpPr>
          <p:spPr>
            <a:xfrm>
              <a:off x="2674375" y="941825"/>
              <a:ext cx="23375" cy="9275"/>
            </a:xfrm>
            <a:custGeom>
              <a:avLst/>
              <a:gdLst/>
              <a:ahLst/>
              <a:cxnLst/>
              <a:rect l="l" t="t" r="r" b="b"/>
              <a:pathLst>
                <a:path w="935" h="371" extrusionOk="0">
                  <a:moveTo>
                    <a:pt x="358" y="0"/>
                  </a:moveTo>
                  <a:cubicBezTo>
                    <a:pt x="159" y="20"/>
                    <a:pt x="0" y="100"/>
                    <a:pt x="239" y="279"/>
                  </a:cubicBezTo>
                  <a:cubicBezTo>
                    <a:pt x="334" y="340"/>
                    <a:pt x="438" y="370"/>
                    <a:pt x="542" y="370"/>
                  </a:cubicBezTo>
                  <a:cubicBezTo>
                    <a:pt x="676" y="370"/>
                    <a:pt x="812" y="320"/>
                    <a:pt x="935" y="219"/>
                  </a:cubicBezTo>
                  <a:cubicBezTo>
                    <a:pt x="816" y="179"/>
                    <a:pt x="637" y="199"/>
                    <a:pt x="557" y="20"/>
                  </a:cubicBezTo>
                  <a:cubicBezTo>
                    <a:pt x="497" y="0"/>
                    <a:pt x="438" y="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33358;p60"/>
            <p:cNvSpPr/>
            <p:nvPr/>
          </p:nvSpPr>
          <p:spPr>
            <a:xfrm>
              <a:off x="2683325" y="959725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0" y="75"/>
                    <a:pt x="100" y="75"/>
                  </a:cubicBezTo>
                  <a:cubicBezTo>
                    <a:pt x="129" y="75"/>
                    <a:pt x="159" y="5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33359;p60"/>
            <p:cNvSpPr/>
            <p:nvPr/>
          </p:nvSpPr>
          <p:spPr>
            <a:xfrm>
              <a:off x="2692775" y="956675"/>
              <a:ext cx="4500" cy="307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94" y="0"/>
                  </a:moveTo>
                  <a:cubicBezTo>
                    <a:pt x="68" y="0"/>
                    <a:pt x="39" y="35"/>
                    <a:pt x="0" y="102"/>
                  </a:cubicBezTo>
                  <a:cubicBezTo>
                    <a:pt x="60" y="102"/>
                    <a:pt x="119" y="122"/>
                    <a:pt x="179" y="122"/>
                  </a:cubicBezTo>
                  <a:cubicBezTo>
                    <a:pt x="148" y="40"/>
                    <a:pt x="123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33360;p60"/>
            <p:cNvSpPr/>
            <p:nvPr/>
          </p:nvSpPr>
          <p:spPr>
            <a:xfrm>
              <a:off x="2738025" y="916950"/>
              <a:ext cx="33350" cy="11950"/>
            </a:xfrm>
            <a:custGeom>
              <a:avLst/>
              <a:gdLst/>
              <a:ahLst/>
              <a:cxnLst/>
              <a:rect l="l" t="t" r="r" b="b"/>
              <a:pathLst>
                <a:path w="1334" h="478" extrusionOk="0">
                  <a:moveTo>
                    <a:pt x="975" y="1"/>
                  </a:moveTo>
                  <a:cubicBezTo>
                    <a:pt x="717" y="69"/>
                    <a:pt x="475" y="168"/>
                    <a:pt x="208" y="168"/>
                  </a:cubicBezTo>
                  <a:cubicBezTo>
                    <a:pt x="166" y="168"/>
                    <a:pt x="123" y="165"/>
                    <a:pt x="80" y="160"/>
                  </a:cubicBezTo>
                  <a:lnTo>
                    <a:pt x="80" y="299"/>
                  </a:lnTo>
                  <a:cubicBezTo>
                    <a:pt x="0" y="359"/>
                    <a:pt x="0" y="418"/>
                    <a:pt x="80" y="478"/>
                  </a:cubicBezTo>
                  <a:cubicBezTo>
                    <a:pt x="334" y="351"/>
                    <a:pt x="627" y="312"/>
                    <a:pt x="907" y="312"/>
                  </a:cubicBezTo>
                  <a:cubicBezTo>
                    <a:pt x="977" y="312"/>
                    <a:pt x="1047" y="315"/>
                    <a:pt x="1114" y="319"/>
                  </a:cubicBezTo>
                  <a:cubicBezTo>
                    <a:pt x="1194" y="259"/>
                    <a:pt x="1273" y="200"/>
                    <a:pt x="1333" y="160"/>
                  </a:cubicBezTo>
                  <a:cubicBezTo>
                    <a:pt x="1194" y="160"/>
                    <a:pt x="1055" y="120"/>
                    <a:pt x="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33361;p60"/>
            <p:cNvSpPr/>
            <p:nvPr/>
          </p:nvSpPr>
          <p:spPr>
            <a:xfrm>
              <a:off x="2731550" y="9244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cubicBezTo>
                    <a:pt x="239" y="1"/>
                    <a:pt x="120" y="21"/>
                    <a:pt x="1" y="21"/>
                  </a:cubicBezTo>
                  <a:lnTo>
                    <a:pt x="1" y="200"/>
                  </a:lnTo>
                  <a:cubicBezTo>
                    <a:pt x="120" y="200"/>
                    <a:pt x="220" y="180"/>
                    <a:pt x="339" y="18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33362;p60"/>
            <p:cNvSpPr/>
            <p:nvPr/>
          </p:nvSpPr>
          <p:spPr>
            <a:xfrm>
              <a:off x="1907500" y="1041700"/>
              <a:ext cx="290950" cy="25250"/>
            </a:xfrm>
            <a:custGeom>
              <a:avLst/>
              <a:gdLst/>
              <a:ahLst/>
              <a:cxnLst/>
              <a:rect l="l" t="t" r="r" b="b"/>
              <a:pathLst>
                <a:path w="11638" h="1010" extrusionOk="0">
                  <a:moveTo>
                    <a:pt x="11049" y="0"/>
                  </a:moveTo>
                  <a:cubicBezTo>
                    <a:pt x="10009" y="0"/>
                    <a:pt x="8969" y="202"/>
                    <a:pt x="7929" y="202"/>
                  </a:cubicBezTo>
                  <a:cubicBezTo>
                    <a:pt x="7753" y="202"/>
                    <a:pt x="7577" y="196"/>
                    <a:pt x="7401" y="183"/>
                  </a:cubicBezTo>
                  <a:cubicBezTo>
                    <a:pt x="7051" y="159"/>
                    <a:pt x="6688" y="150"/>
                    <a:pt x="6327" y="150"/>
                  </a:cubicBezTo>
                  <a:cubicBezTo>
                    <a:pt x="6072" y="150"/>
                    <a:pt x="5818" y="155"/>
                    <a:pt x="5570" y="163"/>
                  </a:cubicBezTo>
                  <a:cubicBezTo>
                    <a:pt x="4945" y="197"/>
                    <a:pt x="4320" y="208"/>
                    <a:pt x="3694" y="208"/>
                  </a:cubicBezTo>
                  <a:cubicBezTo>
                    <a:pt x="2682" y="208"/>
                    <a:pt x="1670" y="180"/>
                    <a:pt x="658" y="180"/>
                  </a:cubicBezTo>
                  <a:cubicBezTo>
                    <a:pt x="485" y="180"/>
                    <a:pt x="313" y="181"/>
                    <a:pt x="140" y="183"/>
                  </a:cubicBezTo>
                  <a:cubicBezTo>
                    <a:pt x="80" y="262"/>
                    <a:pt x="40" y="342"/>
                    <a:pt x="40" y="441"/>
                  </a:cubicBezTo>
                  <a:cubicBezTo>
                    <a:pt x="0" y="581"/>
                    <a:pt x="60" y="700"/>
                    <a:pt x="160" y="799"/>
                  </a:cubicBezTo>
                  <a:cubicBezTo>
                    <a:pt x="279" y="879"/>
                    <a:pt x="398" y="899"/>
                    <a:pt x="538" y="939"/>
                  </a:cubicBezTo>
                  <a:cubicBezTo>
                    <a:pt x="594" y="943"/>
                    <a:pt x="651" y="946"/>
                    <a:pt x="709" y="946"/>
                  </a:cubicBezTo>
                  <a:cubicBezTo>
                    <a:pt x="897" y="946"/>
                    <a:pt x="1091" y="920"/>
                    <a:pt x="1274" y="859"/>
                  </a:cubicBezTo>
                  <a:cubicBezTo>
                    <a:pt x="1397" y="752"/>
                    <a:pt x="1506" y="703"/>
                    <a:pt x="1605" y="703"/>
                  </a:cubicBezTo>
                  <a:cubicBezTo>
                    <a:pt x="1746" y="703"/>
                    <a:pt x="1865" y="803"/>
                    <a:pt x="1970" y="978"/>
                  </a:cubicBezTo>
                  <a:cubicBezTo>
                    <a:pt x="2044" y="1001"/>
                    <a:pt x="2118" y="1009"/>
                    <a:pt x="2192" y="1009"/>
                  </a:cubicBezTo>
                  <a:cubicBezTo>
                    <a:pt x="2376" y="1009"/>
                    <a:pt x="2561" y="959"/>
                    <a:pt x="2746" y="959"/>
                  </a:cubicBezTo>
                  <a:lnTo>
                    <a:pt x="3323" y="959"/>
                  </a:lnTo>
                  <a:cubicBezTo>
                    <a:pt x="4417" y="959"/>
                    <a:pt x="5511" y="963"/>
                    <a:pt x="6607" y="963"/>
                  </a:cubicBezTo>
                  <a:cubicBezTo>
                    <a:pt x="7704" y="963"/>
                    <a:pt x="8803" y="959"/>
                    <a:pt x="9907" y="939"/>
                  </a:cubicBezTo>
                  <a:cubicBezTo>
                    <a:pt x="10404" y="799"/>
                    <a:pt x="10922" y="839"/>
                    <a:pt x="11399" y="600"/>
                  </a:cubicBezTo>
                  <a:cubicBezTo>
                    <a:pt x="11638" y="362"/>
                    <a:pt x="11498" y="183"/>
                    <a:pt x="11280" y="4"/>
                  </a:cubicBezTo>
                  <a:cubicBezTo>
                    <a:pt x="11203" y="1"/>
                    <a:pt x="11126" y="0"/>
                    <a:pt x="1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33363;p60"/>
            <p:cNvSpPr/>
            <p:nvPr/>
          </p:nvSpPr>
          <p:spPr>
            <a:xfrm>
              <a:off x="1963700" y="996850"/>
              <a:ext cx="169100" cy="24350"/>
            </a:xfrm>
            <a:custGeom>
              <a:avLst/>
              <a:gdLst/>
              <a:ahLst/>
              <a:cxnLst/>
              <a:rect l="l" t="t" r="r" b="b"/>
              <a:pathLst>
                <a:path w="6764" h="974" extrusionOk="0">
                  <a:moveTo>
                    <a:pt x="5865" y="0"/>
                  </a:moveTo>
                  <a:cubicBezTo>
                    <a:pt x="5483" y="0"/>
                    <a:pt x="5096" y="84"/>
                    <a:pt x="4715" y="107"/>
                  </a:cubicBezTo>
                  <a:cubicBezTo>
                    <a:pt x="3521" y="246"/>
                    <a:pt x="2328" y="27"/>
                    <a:pt x="1174" y="385"/>
                  </a:cubicBezTo>
                  <a:cubicBezTo>
                    <a:pt x="1043" y="444"/>
                    <a:pt x="901" y="480"/>
                    <a:pt x="757" y="480"/>
                  </a:cubicBezTo>
                  <a:cubicBezTo>
                    <a:pt x="704" y="480"/>
                    <a:pt x="650" y="475"/>
                    <a:pt x="597" y="465"/>
                  </a:cubicBezTo>
                  <a:cubicBezTo>
                    <a:pt x="418" y="465"/>
                    <a:pt x="259" y="465"/>
                    <a:pt x="120" y="564"/>
                  </a:cubicBezTo>
                  <a:cubicBezTo>
                    <a:pt x="0" y="763"/>
                    <a:pt x="160" y="843"/>
                    <a:pt x="299" y="942"/>
                  </a:cubicBezTo>
                  <a:cubicBezTo>
                    <a:pt x="589" y="964"/>
                    <a:pt x="879" y="973"/>
                    <a:pt x="1169" y="973"/>
                  </a:cubicBezTo>
                  <a:cubicBezTo>
                    <a:pt x="2636" y="973"/>
                    <a:pt x="4105" y="740"/>
                    <a:pt x="5586" y="740"/>
                  </a:cubicBezTo>
                  <a:cubicBezTo>
                    <a:pt x="5680" y="740"/>
                    <a:pt x="5774" y="741"/>
                    <a:pt x="5869" y="743"/>
                  </a:cubicBezTo>
                  <a:cubicBezTo>
                    <a:pt x="5968" y="743"/>
                    <a:pt x="6088" y="664"/>
                    <a:pt x="6187" y="604"/>
                  </a:cubicBezTo>
                  <a:cubicBezTo>
                    <a:pt x="6247" y="604"/>
                    <a:pt x="6286" y="604"/>
                    <a:pt x="6306" y="584"/>
                  </a:cubicBezTo>
                  <a:cubicBezTo>
                    <a:pt x="6465" y="564"/>
                    <a:pt x="6645" y="544"/>
                    <a:pt x="6764" y="405"/>
                  </a:cubicBezTo>
                  <a:cubicBezTo>
                    <a:pt x="6764" y="345"/>
                    <a:pt x="6744" y="266"/>
                    <a:pt x="6684" y="186"/>
                  </a:cubicBezTo>
                  <a:cubicBezTo>
                    <a:pt x="6417" y="44"/>
                    <a:pt x="6142" y="0"/>
                    <a:pt x="5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33364;p60"/>
            <p:cNvSpPr/>
            <p:nvPr/>
          </p:nvSpPr>
          <p:spPr>
            <a:xfrm>
              <a:off x="2409800" y="1026975"/>
              <a:ext cx="126825" cy="21475"/>
            </a:xfrm>
            <a:custGeom>
              <a:avLst/>
              <a:gdLst/>
              <a:ahLst/>
              <a:cxnLst/>
              <a:rect l="l" t="t" r="r" b="b"/>
              <a:pathLst>
                <a:path w="5073" h="859" extrusionOk="0">
                  <a:moveTo>
                    <a:pt x="4694" y="0"/>
                  </a:moveTo>
                  <a:cubicBezTo>
                    <a:pt x="4578" y="0"/>
                    <a:pt x="4442" y="28"/>
                    <a:pt x="4297" y="56"/>
                  </a:cubicBezTo>
                  <a:cubicBezTo>
                    <a:pt x="4191" y="40"/>
                    <a:pt x="4087" y="34"/>
                    <a:pt x="3984" y="34"/>
                  </a:cubicBezTo>
                  <a:cubicBezTo>
                    <a:pt x="3406" y="34"/>
                    <a:pt x="2859" y="235"/>
                    <a:pt x="2268" y="235"/>
                  </a:cubicBezTo>
                  <a:cubicBezTo>
                    <a:pt x="1984" y="335"/>
                    <a:pt x="1687" y="352"/>
                    <a:pt x="1389" y="352"/>
                  </a:cubicBezTo>
                  <a:cubicBezTo>
                    <a:pt x="1246" y="352"/>
                    <a:pt x="1103" y="348"/>
                    <a:pt x="961" y="348"/>
                  </a:cubicBezTo>
                  <a:cubicBezTo>
                    <a:pt x="756" y="348"/>
                    <a:pt x="554" y="356"/>
                    <a:pt x="358" y="394"/>
                  </a:cubicBezTo>
                  <a:cubicBezTo>
                    <a:pt x="279" y="533"/>
                    <a:pt x="0" y="473"/>
                    <a:pt x="40" y="692"/>
                  </a:cubicBezTo>
                  <a:cubicBezTo>
                    <a:pt x="54" y="834"/>
                    <a:pt x="160" y="855"/>
                    <a:pt x="262" y="855"/>
                  </a:cubicBezTo>
                  <a:cubicBezTo>
                    <a:pt x="303" y="855"/>
                    <a:pt x="344" y="851"/>
                    <a:pt x="378" y="851"/>
                  </a:cubicBezTo>
                  <a:cubicBezTo>
                    <a:pt x="408" y="856"/>
                    <a:pt x="440" y="859"/>
                    <a:pt x="474" y="859"/>
                  </a:cubicBezTo>
                  <a:cubicBezTo>
                    <a:pt x="575" y="859"/>
                    <a:pt x="686" y="836"/>
                    <a:pt x="776" y="792"/>
                  </a:cubicBezTo>
                  <a:lnTo>
                    <a:pt x="816" y="792"/>
                  </a:lnTo>
                  <a:cubicBezTo>
                    <a:pt x="900" y="834"/>
                    <a:pt x="978" y="859"/>
                    <a:pt x="1057" y="859"/>
                  </a:cubicBezTo>
                  <a:cubicBezTo>
                    <a:pt x="1127" y="859"/>
                    <a:pt x="1198" y="839"/>
                    <a:pt x="1273" y="792"/>
                  </a:cubicBezTo>
                  <a:cubicBezTo>
                    <a:pt x="2546" y="772"/>
                    <a:pt x="3839" y="772"/>
                    <a:pt x="5073" y="473"/>
                  </a:cubicBezTo>
                  <a:cubicBezTo>
                    <a:pt x="5060" y="97"/>
                    <a:pt x="4912" y="0"/>
                    <a:pt x="4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33365;p60"/>
            <p:cNvSpPr/>
            <p:nvPr/>
          </p:nvSpPr>
          <p:spPr>
            <a:xfrm>
              <a:off x="2338675" y="841425"/>
              <a:ext cx="142750" cy="19075"/>
            </a:xfrm>
            <a:custGeom>
              <a:avLst/>
              <a:gdLst/>
              <a:ahLst/>
              <a:cxnLst/>
              <a:rect l="l" t="t" r="r" b="b"/>
              <a:pathLst>
                <a:path w="5710" h="763" extrusionOk="0">
                  <a:moveTo>
                    <a:pt x="5241" y="0"/>
                  </a:moveTo>
                  <a:cubicBezTo>
                    <a:pt x="4729" y="0"/>
                    <a:pt x="4212" y="86"/>
                    <a:pt x="3720" y="197"/>
                  </a:cubicBezTo>
                  <a:cubicBezTo>
                    <a:pt x="3665" y="263"/>
                    <a:pt x="3604" y="305"/>
                    <a:pt x="3539" y="305"/>
                  </a:cubicBezTo>
                  <a:cubicBezTo>
                    <a:pt x="3488" y="305"/>
                    <a:pt x="3435" y="278"/>
                    <a:pt x="3382" y="217"/>
                  </a:cubicBezTo>
                  <a:lnTo>
                    <a:pt x="3024" y="217"/>
                  </a:lnTo>
                  <a:cubicBezTo>
                    <a:pt x="2945" y="316"/>
                    <a:pt x="2885" y="436"/>
                    <a:pt x="2726" y="436"/>
                  </a:cubicBezTo>
                  <a:cubicBezTo>
                    <a:pt x="2805" y="396"/>
                    <a:pt x="2925" y="356"/>
                    <a:pt x="2845" y="217"/>
                  </a:cubicBezTo>
                  <a:cubicBezTo>
                    <a:pt x="2696" y="204"/>
                    <a:pt x="2547" y="198"/>
                    <a:pt x="2398" y="198"/>
                  </a:cubicBezTo>
                  <a:cubicBezTo>
                    <a:pt x="1632" y="198"/>
                    <a:pt x="866" y="346"/>
                    <a:pt x="100" y="396"/>
                  </a:cubicBezTo>
                  <a:cubicBezTo>
                    <a:pt x="0" y="714"/>
                    <a:pt x="339" y="595"/>
                    <a:pt x="418" y="714"/>
                  </a:cubicBezTo>
                  <a:cubicBezTo>
                    <a:pt x="565" y="751"/>
                    <a:pt x="714" y="763"/>
                    <a:pt x="864" y="763"/>
                  </a:cubicBezTo>
                  <a:cubicBezTo>
                    <a:pt x="1121" y="763"/>
                    <a:pt x="1380" y="727"/>
                    <a:pt x="1632" y="714"/>
                  </a:cubicBezTo>
                  <a:cubicBezTo>
                    <a:pt x="1656" y="678"/>
                    <a:pt x="1695" y="619"/>
                    <a:pt x="1735" y="619"/>
                  </a:cubicBezTo>
                  <a:cubicBezTo>
                    <a:pt x="1761" y="619"/>
                    <a:pt x="1787" y="644"/>
                    <a:pt x="1811" y="714"/>
                  </a:cubicBezTo>
                  <a:cubicBezTo>
                    <a:pt x="2139" y="704"/>
                    <a:pt x="2467" y="704"/>
                    <a:pt x="2798" y="704"/>
                  </a:cubicBezTo>
                  <a:cubicBezTo>
                    <a:pt x="3129" y="704"/>
                    <a:pt x="3462" y="704"/>
                    <a:pt x="3800" y="694"/>
                  </a:cubicBezTo>
                  <a:cubicBezTo>
                    <a:pt x="3851" y="689"/>
                    <a:pt x="3902" y="687"/>
                    <a:pt x="3953" y="687"/>
                  </a:cubicBezTo>
                  <a:cubicBezTo>
                    <a:pt x="4141" y="687"/>
                    <a:pt x="4332" y="713"/>
                    <a:pt x="4521" y="713"/>
                  </a:cubicBezTo>
                  <a:cubicBezTo>
                    <a:pt x="4702" y="713"/>
                    <a:pt x="4881" y="689"/>
                    <a:pt x="5053" y="595"/>
                  </a:cubicBezTo>
                  <a:cubicBezTo>
                    <a:pt x="5133" y="595"/>
                    <a:pt x="5212" y="555"/>
                    <a:pt x="5252" y="535"/>
                  </a:cubicBezTo>
                  <a:cubicBezTo>
                    <a:pt x="5371" y="495"/>
                    <a:pt x="5451" y="436"/>
                    <a:pt x="5531" y="396"/>
                  </a:cubicBezTo>
                  <a:cubicBezTo>
                    <a:pt x="5630" y="276"/>
                    <a:pt x="5710" y="157"/>
                    <a:pt x="5630" y="18"/>
                  </a:cubicBezTo>
                  <a:cubicBezTo>
                    <a:pt x="5501" y="6"/>
                    <a:pt x="5371" y="0"/>
                    <a:pt x="5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33366;p60"/>
            <p:cNvSpPr/>
            <p:nvPr/>
          </p:nvSpPr>
          <p:spPr>
            <a:xfrm>
              <a:off x="2188475" y="1036800"/>
              <a:ext cx="98500" cy="24225"/>
            </a:xfrm>
            <a:custGeom>
              <a:avLst/>
              <a:gdLst/>
              <a:ahLst/>
              <a:cxnLst/>
              <a:rect l="l" t="t" r="r" b="b"/>
              <a:pathLst>
                <a:path w="3940" h="969" extrusionOk="0">
                  <a:moveTo>
                    <a:pt x="3641" y="1"/>
                  </a:moveTo>
                  <a:cubicBezTo>
                    <a:pt x="2428" y="140"/>
                    <a:pt x="1194" y="1"/>
                    <a:pt x="1" y="200"/>
                  </a:cubicBezTo>
                  <a:cubicBezTo>
                    <a:pt x="61" y="359"/>
                    <a:pt x="140" y="538"/>
                    <a:pt x="180" y="697"/>
                  </a:cubicBezTo>
                  <a:cubicBezTo>
                    <a:pt x="403" y="909"/>
                    <a:pt x="649" y="969"/>
                    <a:pt x="905" y="969"/>
                  </a:cubicBezTo>
                  <a:cubicBezTo>
                    <a:pt x="1129" y="969"/>
                    <a:pt x="1361" y="924"/>
                    <a:pt x="1592" y="896"/>
                  </a:cubicBezTo>
                  <a:cubicBezTo>
                    <a:pt x="1891" y="816"/>
                    <a:pt x="2189" y="757"/>
                    <a:pt x="2487" y="697"/>
                  </a:cubicBezTo>
                  <a:cubicBezTo>
                    <a:pt x="2676" y="647"/>
                    <a:pt x="2865" y="549"/>
                    <a:pt x="3053" y="549"/>
                  </a:cubicBezTo>
                  <a:cubicBezTo>
                    <a:pt x="3163" y="549"/>
                    <a:pt x="3273" y="582"/>
                    <a:pt x="3383" y="677"/>
                  </a:cubicBezTo>
                  <a:cubicBezTo>
                    <a:pt x="3442" y="717"/>
                    <a:pt x="3522" y="757"/>
                    <a:pt x="3582" y="757"/>
                  </a:cubicBezTo>
                  <a:cubicBezTo>
                    <a:pt x="3721" y="717"/>
                    <a:pt x="3780" y="677"/>
                    <a:pt x="3860" y="578"/>
                  </a:cubicBezTo>
                  <a:cubicBezTo>
                    <a:pt x="3940" y="379"/>
                    <a:pt x="3860" y="200"/>
                    <a:pt x="3741" y="60"/>
                  </a:cubicBezTo>
                  <a:cubicBezTo>
                    <a:pt x="3721" y="41"/>
                    <a:pt x="3661" y="41"/>
                    <a:pt x="3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33367;p60"/>
            <p:cNvSpPr/>
            <p:nvPr/>
          </p:nvSpPr>
          <p:spPr>
            <a:xfrm>
              <a:off x="1862750" y="874650"/>
              <a:ext cx="150200" cy="20850"/>
            </a:xfrm>
            <a:custGeom>
              <a:avLst/>
              <a:gdLst/>
              <a:ahLst/>
              <a:cxnLst/>
              <a:rect l="l" t="t" r="r" b="b"/>
              <a:pathLst>
                <a:path w="6008" h="834" extrusionOk="0">
                  <a:moveTo>
                    <a:pt x="3147" y="1"/>
                  </a:moveTo>
                  <a:cubicBezTo>
                    <a:pt x="2517" y="1"/>
                    <a:pt x="1891" y="126"/>
                    <a:pt x="1273" y="260"/>
                  </a:cubicBezTo>
                  <a:cubicBezTo>
                    <a:pt x="1194" y="318"/>
                    <a:pt x="1109" y="337"/>
                    <a:pt x="1023" y="337"/>
                  </a:cubicBezTo>
                  <a:cubicBezTo>
                    <a:pt x="872" y="337"/>
                    <a:pt x="716" y="280"/>
                    <a:pt x="577" y="280"/>
                  </a:cubicBezTo>
                  <a:lnTo>
                    <a:pt x="60" y="280"/>
                  </a:lnTo>
                  <a:cubicBezTo>
                    <a:pt x="0" y="519"/>
                    <a:pt x="139" y="658"/>
                    <a:pt x="338" y="758"/>
                  </a:cubicBezTo>
                  <a:cubicBezTo>
                    <a:pt x="578" y="818"/>
                    <a:pt x="822" y="833"/>
                    <a:pt x="1068" y="833"/>
                  </a:cubicBezTo>
                  <a:cubicBezTo>
                    <a:pt x="1337" y="833"/>
                    <a:pt x="1608" y="815"/>
                    <a:pt x="1880" y="815"/>
                  </a:cubicBezTo>
                  <a:cubicBezTo>
                    <a:pt x="1936" y="815"/>
                    <a:pt x="1993" y="815"/>
                    <a:pt x="2049" y="817"/>
                  </a:cubicBezTo>
                  <a:cubicBezTo>
                    <a:pt x="2268" y="797"/>
                    <a:pt x="2487" y="778"/>
                    <a:pt x="2646" y="579"/>
                  </a:cubicBezTo>
                  <a:cubicBezTo>
                    <a:pt x="2725" y="459"/>
                    <a:pt x="2487" y="419"/>
                    <a:pt x="2566" y="300"/>
                  </a:cubicBezTo>
                  <a:lnTo>
                    <a:pt x="2566" y="300"/>
                  </a:lnTo>
                  <a:cubicBezTo>
                    <a:pt x="2566" y="419"/>
                    <a:pt x="2666" y="459"/>
                    <a:pt x="2745" y="519"/>
                  </a:cubicBezTo>
                  <a:lnTo>
                    <a:pt x="2885" y="598"/>
                  </a:lnTo>
                  <a:cubicBezTo>
                    <a:pt x="3253" y="658"/>
                    <a:pt x="3621" y="688"/>
                    <a:pt x="3986" y="688"/>
                  </a:cubicBezTo>
                  <a:cubicBezTo>
                    <a:pt x="4352" y="688"/>
                    <a:pt x="4715" y="658"/>
                    <a:pt x="5073" y="598"/>
                  </a:cubicBezTo>
                  <a:cubicBezTo>
                    <a:pt x="5371" y="459"/>
                    <a:pt x="5769" y="519"/>
                    <a:pt x="6008" y="61"/>
                  </a:cubicBezTo>
                  <a:cubicBezTo>
                    <a:pt x="5746" y="30"/>
                    <a:pt x="5511" y="4"/>
                    <a:pt x="5284" y="4"/>
                  </a:cubicBezTo>
                  <a:cubicBezTo>
                    <a:pt x="5080" y="4"/>
                    <a:pt x="4882" y="25"/>
                    <a:pt x="4675" y="81"/>
                  </a:cubicBezTo>
                  <a:cubicBezTo>
                    <a:pt x="4635" y="81"/>
                    <a:pt x="4575" y="81"/>
                    <a:pt x="4536" y="101"/>
                  </a:cubicBezTo>
                  <a:cubicBezTo>
                    <a:pt x="4450" y="158"/>
                    <a:pt x="4374" y="183"/>
                    <a:pt x="4300" y="183"/>
                  </a:cubicBezTo>
                  <a:cubicBezTo>
                    <a:pt x="4219" y="183"/>
                    <a:pt x="4141" y="153"/>
                    <a:pt x="4058" y="101"/>
                  </a:cubicBezTo>
                  <a:cubicBezTo>
                    <a:pt x="3754" y="30"/>
                    <a:pt x="3450" y="1"/>
                    <a:pt x="3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33368;p60"/>
            <p:cNvSpPr/>
            <p:nvPr/>
          </p:nvSpPr>
          <p:spPr>
            <a:xfrm>
              <a:off x="2070125" y="862750"/>
              <a:ext cx="119875" cy="20300"/>
            </a:xfrm>
            <a:custGeom>
              <a:avLst/>
              <a:gdLst/>
              <a:ahLst/>
              <a:cxnLst/>
              <a:rect l="l" t="t" r="r" b="b"/>
              <a:pathLst>
                <a:path w="4795" h="812" extrusionOk="0">
                  <a:moveTo>
                    <a:pt x="3502" y="0"/>
                  </a:moveTo>
                  <a:cubicBezTo>
                    <a:pt x="2348" y="0"/>
                    <a:pt x="1214" y="80"/>
                    <a:pt x="60" y="239"/>
                  </a:cubicBezTo>
                  <a:cubicBezTo>
                    <a:pt x="0" y="398"/>
                    <a:pt x="60" y="537"/>
                    <a:pt x="160" y="617"/>
                  </a:cubicBezTo>
                  <a:cubicBezTo>
                    <a:pt x="239" y="677"/>
                    <a:pt x="319" y="756"/>
                    <a:pt x="418" y="776"/>
                  </a:cubicBezTo>
                  <a:cubicBezTo>
                    <a:pt x="656" y="801"/>
                    <a:pt x="893" y="811"/>
                    <a:pt x="1128" y="811"/>
                  </a:cubicBezTo>
                  <a:cubicBezTo>
                    <a:pt x="2214" y="811"/>
                    <a:pt x="3282" y="593"/>
                    <a:pt x="4377" y="577"/>
                  </a:cubicBezTo>
                  <a:cubicBezTo>
                    <a:pt x="4536" y="577"/>
                    <a:pt x="4695" y="498"/>
                    <a:pt x="4795" y="319"/>
                  </a:cubicBezTo>
                  <a:cubicBezTo>
                    <a:pt x="4795" y="159"/>
                    <a:pt x="4675" y="80"/>
                    <a:pt x="4516" y="60"/>
                  </a:cubicBezTo>
                  <a:cubicBezTo>
                    <a:pt x="4367" y="50"/>
                    <a:pt x="4218" y="50"/>
                    <a:pt x="4068" y="50"/>
                  </a:cubicBezTo>
                  <a:cubicBezTo>
                    <a:pt x="3919" y="50"/>
                    <a:pt x="3770" y="50"/>
                    <a:pt x="3621" y="40"/>
                  </a:cubicBezTo>
                  <a:cubicBezTo>
                    <a:pt x="3581" y="40"/>
                    <a:pt x="3541" y="0"/>
                    <a:pt x="3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33369;p60"/>
            <p:cNvSpPr/>
            <p:nvPr/>
          </p:nvSpPr>
          <p:spPr>
            <a:xfrm>
              <a:off x="2318775" y="1036800"/>
              <a:ext cx="110425" cy="20025"/>
            </a:xfrm>
            <a:custGeom>
              <a:avLst/>
              <a:gdLst/>
              <a:ahLst/>
              <a:cxnLst/>
              <a:rect l="l" t="t" r="r" b="b"/>
              <a:pathLst>
                <a:path w="4417" h="801" extrusionOk="0">
                  <a:moveTo>
                    <a:pt x="41" y="1"/>
                  </a:moveTo>
                  <a:cubicBezTo>
                    <a:pt x="41" y="60"/>
                    <a:pt x="21" y="80"/>
                    <a:pt x="1" y="120"/>
                  </a:cubicBezTo>
                  <a:cubicBezTo>
                    <a:pt x="239" y="498"/>
                    <a:pt x="737" y="478"/>
                    <a:pt x="1055" y="717"/>
                  </a:cubicBezTo>
                  <a:cubicBezTo>
                    <a:pt x="1292" y="774"/>
                    <a:pt x="1526" y="801"/>
                    <a:pt x="1759" y="801"/>
                  </a:cubicBezTo>
                  <a:cubicBezTo>
                    <a:pt x="2173" y="801"/>
                    <a:pt x="2585" y="718"/>
                    <a:pt x="3005" y="578"/>
                  </a:cubicBezTo>
                  <a:cubicBezTo>
                    <a:pt x="3482" y="478"/>
                    <a:pt x="3979" y="578"/>
                    <a:pt x="4417" y="399"/>
                  </a:cubicBezTo>
                  <a:cubicBezTo>
                    <a:pt x="4317" y="399"/>
                    <a:pt x="4198" y="379"/>
                    <a:pt x="4099" y="379"/>
                  </a:cubicBezTo>
                  <a:cubicBezTo>
                    <a:pt x="4077" y="379"/>
                    <a:pt x="4056" y="380"/>
                    <a:pt x="4037" y="380"/>
                  </a:cubicBezTo>
                  <a:cubicBezTo>
                    <a:pt x="3577" y="380"/>
                    <a:pt x="4000" y="155"/>
                    <a:pt x="4019" y="41"/>
                  </a:cubicBezTo>
                  <a:cubicBezTo>
                    <a:pt x="3884" y="34"/>
                    <a:pt x="3748" y="32"/>
                    <a:pt x="3613" y="32"/>
                  </a:cubicBezTo>
                  <a:cubicBezTo>
                    <a:pt x="2854" y="32"/>
                    <a:pt x="2096" y="113"/>
                    <a:pt x="1342" y="113"/>
                  </a:cubicBezTo>
                  <a:cubicBezTo>
                    <a:pt x="906" y="113"/>
                    <a:pt x="472" y="86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33370;p60"/>
            <p:cNvSpPr/>
            <p:nvPr/>
          </p:nvSpPr>
          <p:spPr>
            <a:xfrm>
              <a:off x="2294900" y="851300"/>
              <a:ext cx="54750" cy="79975"/>
            </a:xfrm>
            <a:custGeom>
              <a:avLst/>
              <a:gdLst/>
              <a:ahLst/>
              <a:cxnLst/>
              <a:rect l="l" t="t" r="r" b="b"/>
              <a:pathLst>
                <a:path w="2190" h="3199" extrusionOk="0">
                  <a:moveTo>
                    <a:pt x="1851" y="1"/>
                  </a:moveTo>
                  <a:cubicBezTo>
                    <a:pt x="1791" y="1"/>
                    <a:pt x="1712" y="1"/>
                    <a:pt x="1692" y="41"/>
                  </a:cubicBezTo>
                  <a:cubicBezTo>
                    <a:pt x="1692" y="60"/>
                    <a:pt x="1692" y="60"/>
                    <a:pt x="1632" y="100"/>
                  </a:cubicBezTo>
                  <a:cubicBezTo>
                    <a:pt x="1592" y="100"/>
                    <a:pt x="1572" y="100"/>
                    <a:pt x="1513" y="41"/>
                  </a:cubicBezTo>
                  <a:cubicBezTo>
                    <a:pt x="1393" y="41"/>
                    <a:pt x="1294" y="60"/>
                    <a:pt x="1175" y="60"/>
                  </a:cubicBezTo>
                  <a:cubicBezTo>
                    <a:pt x="1095" y="100"/>
                    <a:pt x="1015" y="160"/>
                    <a:pt x="916" y="160"/>
                  </a:cubicBezTo>
                  <a:cubicBezTo>
                    <a:pt x="777" y="140"/>
                    <a:pt x="647" y="130"/>
                    <a:pt x="518" y="130"/>
                  </a:cubicBezTo>
                  <a:cubicBezTo>
                    <a:pt x="389" y="130"/>
                    <a:pt x="260" y="140"/>
                    <a:pt x="120" y="160"/>
                  </a:cubicBezTo>
                  <a:cubicBezTo>
                    <a:pt x="21" y="299"/>
                    <a:pt x="1" y="418"/>
                    <a:pt x="80" y="558"/>
                  </a:cubicBezTo>
                  <a:cubicBezTo>
                    <a:pt x="419" y="816"/>
                    <a:pt x="379" y="1194"/>
                    <a:pt x="399" y="1552"/>
                  </a:cubicBezTo>
                  <a:cubicBezTo>
                    <a:pt x="458" y="2070"/>
                    <a:pt x="299" y="2627"/>
                    <a:pt x="598" y="3124"/>
                  </a:cubicBezTo>
                  <a:cubicBezTo>
                    <a:pt x="657" y="3174"/>
                    <a:pt x="727" y="3198"/>
                    <a:pt x="797" y="3198"/>
                  </a:cubicBezTo>
                  <a:cubicBezTo>
                    <a:pt x="866" y="3198"/>
                    <a:pt x="936" y="3174"/>
                    <a:pt x="996" y="3124"/>
                  </a:cubicBezTo>
                  <a:cubicBezTo>
                    <a:pt x="996" y="2527"/>
                    <a:pt x="996" y="1950"/>
                    <a:pt x="1015" y="1373"/>
                  </a:cubicBezTo>
                  <a:cubicBezTo>
                    <a:pt x="1055" y="518"/>
                    <a:pt x="1095" y="498"/>
                    <a:pt x="1930" y="359"/>
                  </a:cubicBezTo>
                  <a:cubicBezTo>
                    <a:pt x="2010" y="339"/>
                    <a:pt x="2110" y="339"/>
                    <a:pt x="2189" y="319"/>
                  </a:cubicBezTo>
                  <a:cubicBezTo>
                    <a:pt x="2070" y="200"/>
                    <a:pt x="1970" y="100"/>
                    <a:pt x="1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33371;p60"/>
            <p:cNvSpPr/>
            <p:nvPr/>
          </p:nvSpPr>
          <p:spPr>
            <a:xfrm>
              <a:off x="1749350" y="881125"/>
              <a:ext cx="107950" cy="19175"/>
            </a:xfrm>
            <a:custGeom>
              <a:avLst/>
              <a:gdLst/>
              <a:ahLst/>
              <a:cxnLst/>
              <a:rect l="l" t="t" r="r" b="b"/>
              <a:pathLst>
                <a:path w="4318" h="767" extrusionOk="0">
                  <a:moveTo>
                    <a:pt x="1314" y="220"/>
                  </a:moveTo>
                  <a:lnTo>
                    <a:pt x="1314" y="220"/>
                  </a:lnTo>
                  <a:cubicBezTo>
                    <a:pt x="1425" y="250"/>
                    <a:pt x="1539" y="260"/>
                    <a:pt x="1655" y="262"/>
                  </a:cubicBezTo>
                  <a:lnTo>
                    <a:pt x="1655" y="262"/>
                  </a:lnTo>
                  <a:cubicBezTo>
                    <a:pt x="1605" y="269"/>
                    <a:pt x="1555" y="274"/>
                    <a:pt x="1507" y="274"/>
                  </a:cubicBezTo>
                  <a:cubicBezTo>
                    <a:pt x="1436" y="274"/>
                    <a:pt x="1369" y="262"/>
                    <a:pt x="1314" y="220"/>
                  </a:cubicBezTo>
                  <a:close/>
                  <a:moveTo>
                    <a:pt x="829" y="1"/>
                  </a:moveTo>
                  <a:cubicBezTo>
                    <a:pt x="549" y="1"/>
                    <a:pt x="272" y="30"/>
                    <a:pt x="1" y="160"/>
                  </a:cubicBezTo>
                  <a:cubicBezTo>
                    <a:pt x="140" y="439"/>
                    <a:pt x="398" y="598"/>
                    <a:pt x="657" y="698"/>
                  </a:cubicBezTo>
                  <a:cubicBezTo>
                    <a:pt x="897" y="724"/>
                    <a:pt x="1132" y="767"/>
                    <a:pt x="1359" y="767"/>
                  </a:cubicBezTo>
                  <a:cubicBezTo>
                    <a:pt x="1640" y="767"/>
                    <a:pt x="1907" y="701"/>
                    <a:pt x="2149" y="459"/>
                  </a:cubicBezTo>
                  <a:cubicBezTo>
                    <a:pt x="2102" y="336"/>
                    <a:pt x="2031" y="280"/>
                    <a:pt x="1948" y="258"/>
                  </a:cubicBezTo>
                  <a:lnTo>
                    <a:pt x="1948" y="258"/>
                  </a:lnTo>
                  <a:cubicBezTo>
                    <a:pt x="1997" y="257"/>
                    <a:pt x="2046" y="256"/>
                    <a:pt x="2095" y="256"/>
                  </a:cubicBezTo>
                  <a:cubicBezTo>
                    <a:pt x="2146" y="256"/>
                    <a:pt x="2197" y="257"/>
                    <a:pt x="2248" y="260"/>
                  </a:cubicBezTo>
                  <a:cubicBezTo>
                    <a:pt x="2278" y="260"/>
                    <a:pt x="2303" y="250"/>
                    <a:pt x="2328" y="250"/>
                  </a:cubicBezTo>
                  <a:cubicBezTo>
                    <a:pt x="2353" y="250"/>
                    <a:pt x="2378" y="260"/>
                    <a:pt x="2408" y="300"/>
                  </a:cubicBezTo>
                  <a:cubicBezTo>
                    <a:pt x="2308" y="300"/>
                    <a:pt x="2288" y="359"/>
                    <a:pt x="2248" y="439"/>
                  </a:cubicBezTo>
                  <a:cubicBezTo>
                    <a:pt x="2583" y="655"/>
                    <a:pt x="2912" y="760"/>
                    <a:pt x="3239" y="760"/>
                  </a:cubicBezTo>
                  <a:cubicBezTo>
                    <a:pt x="3574" y="760"/>
                    <a:pt x="3906" y="650"/>
                    <a:pt x="4238" y="439"/>
                  </a:cubicBezTo>
                  <a:cubicBezTo>
                    <a:pt x="4317" y="300"/>
                    <a:pt x="4317" y="160"/>
                    <a:pt x="4218" y="41"/>
                  </a:cubicBezTo>
                  <a:cubicBezTo>
                    <a:pt x="3502" y="41"/>
                    <a:pt x="2786" y="16"/>
                    <a:pt x="2069" y="16"/>
                  </a:cubicBezTo>
                  <a:cubicBezTo>
                    <a:pt x="1890" y="16"/>
                    <a:pt x="1711" y="17"/>
                    <a:pt x="1532" y="21"/>
                  </a:cubicBezTo>
                  <a:cubicBezTo>
                    <a:pt x="1297" y="21"/>
                    <a:pt x="1062" y="1"/>
                    <a:pt x="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33372;p60"/>
            <p:cNvSpPr/>
            <p:nvPr/>
          </p:nvSpPr>
          <p:spPr>
            <a:xfrm>
              <a:off x="2588825" y="1013925"/>
              <a:ext cx="69150" cy="20125"/>
            </a:xfrm>
            <a:custGeom>
              <a:avLst/>
              <a:gdLst/>
              <a:ahLst/>
              <a:cxnLst/>
              <a:rect l="l" t="t" r="r" b="b"/>
              <a:pathLst>
                <a:path w="2766" h="805" extrusionOk="0">
                  <a:moveTo>
                    <a:pt x="2746" y="60"/>
                  </a:moveTo>
                  <a:cubicBezTo>
                    <a:pt x="1890" y="120"/>
                    <a:pt x="995" y="1"/>
                    <a:pt x="160" y="279"/>
                  </a:cubicBezTo>
                  <a:cubicBezTo>
                    <a:pt x="0" y="458"/>
                    <a:pt x="0" y="597"/>
                    <a:pt x="160" y="776"/>
                  </a:cubicBezTo>
                  <a:cubicBezTo>
                    <a:pt x="308" y="796"/>
                    <a:pt x="455" y="805"/>
                    <a:pt x="600" y="805"/>
                  </a:cubicBezTo>
                  <a:cubicBezTo>
                    <a:pt x="1333" y="805"/>
                    <a:pt x="2035" y="594"/>
                    <a:pt x="2766" y="578"/>
                  </a:cubicBezTo>
                  <a:cubicBezTo>
                    <a:pt x="2746" y="399"/>
                    <a:pt x="2746" y="219"/>
                    <a:pt x="2746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33373;p60"/>
            <p:cNvSpPr/>
            <p:nvPr/>
          </p:nvSpPr>
          <p:spPr>
            <a:xfrm>
              <a:off x="2518200" y="1021250"/>
              <a:ext cx="74625" cy="17625"/>
            </a:xfrm>
            <a:custGeom>
              <a:avLst/>
              <a:gdLst/>
              <a:ahLst/>
              <a:cxnLst/>
              <a:rect l="l" t="t" r="r" b="b"/>
              <a:pathLst>
                <a:path w="2985" h="705" extrusionOk="0">
                  <a:moveTo>
                    <a:pt x="2721" y="1"/>
                  </a:moveTo>
                  <a:cubicBezTo>
                    <a:pt x="1815" y="1"/>
                    <a:pt x="908" y="177"/>
                    <a:pt x="1" y="304"/>
                  </a:cubicBezTo>
                  <a:cubicBezTo>
                    <a:pt x="299" y="324"/>
                    <a:pt x="617" y="364"/>
                    <a:pt x="737" y="702"/>
                  </a:cubicBezTo>
                  <a:cubicBezTo>
                    <a:pt x="818" y="700"/>
                    <a:pt x="899" y="699"/>
                    <a:pt x="981" y="699"/>
                  </a:cubicBezTo>
                  <a:cubicBezTo>
                    <a:pt x="1182" y="699"/>
                    <a:pt x="1384" y="704"/>
                    <a:pt x="1586" y="704"/>
                  </a:cubicBezTo>
                  <a:cubicBezTo>
                    <a:pt x="2063" y="704"/>
                    <a:pt x="2535" y="678"/>
                    <a:pt x="2985" y="503"/>
                  </a:cubicBezTo>
                  <a:lnTo>
                    <a:pt x="2985" y="6"/>
                  </a:lnTo>
                  <a:cubicBezTo>
                    <a:pt x="2897" y="3"/>
                    <a:pt x="2809" y="1"/>
                    <a:pt x="2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33374;p60"/>
            <p:cNvSpPr/>
            <p:nvPr/>
          </p:nvSpPr>
          <p:spPr>
            <a:xfrm>
              <a:off x="1708075" y="1035550"/>
              <a:ext cx="161150" cy="21925"/>
            </a:xfrm>
            <a:custGeom>
              <a:avLst/>
              <a:gdLst/>
              <a:ahLst/>
              <a:cxnLst/>
              <a:rect l="l" t="t" r="r" b="b"/>
              <a:pathLst>
                <a:path w="6446" h="877" extrusionOk="0">
                  <a:moveTo>
                    <a:pt x="968" y="1"/>
                  </a:moveTo>
                  <a:cubicBezTo>
                    <a:pt x="702" y="1"/>
                    <a:pt x="438" y="51"/>
                    <a:pt x="180" y="150"/>
                  </a:cubicBezTo>
                  <a:cubicBezTo>
                    <a:pt x="20" y="250"/>
                    <a:pt x="1" y="409"/>
                    <a:pt x="40" y="548"/>
                  </a:cubicBezTo>
                  <a:cubicBezTo>
                    <a:pt x="120" y="707"/>
                    <a:pt x="239" y="727"/>
                    <a:pt x="398" y="747"/>
                  </a:cubicBezTo>
                  <a:cubicBezTo>
                    <a:pt x="617" y="747"/>
                    <a:pt x="876" y="787"/>
                    <a:pt x="1095" y="827"/>
                  </a:cubicBezTo>
                  <a:cubicBezTo>
                    <a:pt x="1668" y="865"/>
                    <a:pt x="2239" y="877"/>
                    <a:pt x="2810" y="877"/>
                  </a:cubicBezTo>
                  <a:cubicBezTo>
                    <a:pt x="3722" y="877"/>
                    <a:pt x="4632" y="846"/>
                    <a:pt x="5551" y="846"/>
                  </a:cubicBezTo>
                  <a:cubicBezTo>
                    <a:pt x="5789" y="827"/>
                    <a:pt x="6068" y="827"/>
                    <a:pt x="6287" y="707"/>
                  </a:cubicBezTo>
                  <a:cubicBezTo>
                    <a:pt x="6386" y="648"/>
                    <a:pt x="6446" y="548"/>
                    <a:pt x="6386" y="449"/>
                  </a:cubicBezTo>
                  <a:cubicBezTo>
                    <a:pt x="5153" y="449"/>
                    <a:pt x="3939" y="449"/>
                    <a:pt x="2686" y="429"/>
                  </a:cubicBezTo>
                  <a:cubicBezTo>
                    <a:pt x="2559" y="429"/>
                    <a:pt x="2425" y="449"/>
                    <a:pt x="2295" y="449"/>
                  </a:cubicBezTo>
                  <a:cubicBezTo>
                    <a:pt x="2139" y="449"/>
                    <a:pt x="1990" y="420"/>
                    <a:pt x="1870" y="289"/>
                  </a:cubicBezTo>
                  <a:cubicBezTo>
                    <a:pt x="1851" y="230"/>
                    <a:pt x="1811" y="210"/>
                    <a:pt x="1771" y="150"/>
                  </a:cubicBezTo>
                  <a:cubicBezTo>
                    <a:pt x="1502" y="51"/>
                    <a:pt x="1234" y="1"/>
                    <a:pt x="9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33375;p60"/>
            <p:cNvSpPr/>
            <p:nvPr/>
          </p:nvSpPr>
          <p:spPr>
            <a:xfrm>
              <a:off x="2246675" y="968000"/>
              <a:ext cx="71125" cy="45450"/>
            </a:xfrm>
            <a:custGeom>
              <a:avLst/>
              <a:gdLst/>
              <a:ahLst/>
              <a:cxnLst/>
              <a:rect l="l" t="t" r="r" b="b"/>
              <a:pathLst>
                <a:path w="2845" h="1818" extrusionOk="0">
                  <a:moveTo>
                    <a:pt x="1742" y="0"/>
                  </a:moveTo>
                  <a:cubicBezTo>
                    <a:pt x="1715" y="0"/>
                    <a:pt x="1684" y="3"/>
                    <a:pt x="1651" y="8"/>
                  </a:cubicBezTo>
                  <a:cubicBezTo>
                    <a:pt x="1492" y="206"/>
                    <a:pt x="1452" y="445"/>
                    <a:pt x="1433" y="704"/>
                  </a:cubicBezTo>
                  <a:cubicBezTo>
                    <a:pt x="1452" y="953"/>
                    <a:pt x="1489" y="1202"/>
                    <a:pt x="1136" y="1202"/>
                  </a:cubicBezTo>
                  <a:cubicBezTo>
                    <a:pt x="1123" y="1202"/>
                    <a:pt x="1109" y="1202"/>
                    <a:pt x="1094" y="1201"/>
                  </a:cubicBezTo>
                  <a:cubicBezTo>
                    <a:pt x="971" y="1187"/>
                    <a:pt x="852" y="1176"/>
                    <a:pt x="737" y="1176"/>
                  </a:cubicBezTo>
                  <a:cubicBezTo>
                    <a:pt x="519" y="1176"/>
                    <a:pt x="315" y="1217"/>
                    <a:pt x="120" y="1360"/>
                  </a:cubicBezTo>
                  <a:cubicBezTo>
                    <a:pt x="0" y="1718"/>
                    <a:pt x="418" y="1619"/>
                    <a:pt x="458" y="1798"/>
                  </a:cubicBezTo>
                  <a:cubicBezTo>
                    <a:pt x="1114" y="1798"/>
                    <a:pt x="1751" y="1818"/>
                    <a:pt x="2407" y="1818"/>
                  </a:cubicBezTo>
                  <a:cubicBezTo>
                    <a:pt x="2447" y="1818"/>
                    <a:pt x="2507" y="1758"/>
                    <a:pt x="2547" y="1738"/>
                  </a:cubicBezTo>
                  <a:cubicBezTo>
                    <a:pt x="2726" y="1639"/>
                    <a:pt x="2845" y="1539"/>
                    <a:pt x="2726" y="1320"/>
                  </a:cubicBezTo>
                  <a:cubicBezTo>
                    <a:pt x="2407" y="1141"/>
                    <a:pt x="2129" y="923"/>
                    <a:pt x="2089" y="505"/>
                  </a:cubicBezTo>
                  <a:cubicBezTo>
                    <a:pt x="2034" y="286"/>
                    <a:pt x="2047" y="0"/>
                    <a:pt x="1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33376;p60"/>
            <p:cNvSpPr/>
            <p:nvPr/>
          </p:nvSpPr>
          <p:spPr>
            <a:xfrm>
              <a:off x="2503275" y="857400"/>
              <a:ext cx="15950" cy="98400"/>
            </a:xfrm>
            <a:custGeom>
              <a:avLst/>
              <a:gdLst/>
              <a:ahLst/>
              <a:cxnLst/>
              <a:rect l="l" t="t" r="r" b="b"/>
              <a:pathLst>
                <a:path w="638" h="3936" extrusionOk="0">
                  <a:moveTo>
                    <a:pt x="426" y="0"/>
                  </a:moveTo>
                  <a:cubicBezTo>
                    <a:pt x="384" y="0"/>
                    <a:pt x="339" y="5"/>
                    <a:pt x="299" y="15"/>
                  </a:cubicBezTo>
                  <a:cubicBezTo>
                    <a:pt x="279" y="75"/>
                    <a:pt x="240" y="95"/>
                    <a:pt x="220" y="115"/>
                  </a:cubicBezTo>
                  <a:cubicBezTo>
                    <a:pt x="220" y="473"/>
                    <a:pt x="299" y="811"/>
                    <a:pt x="220" y="1149"/>
                  </a:cubicBezTo>
                  <a:cubicBezTo>
                    <a:pt x="21" y="2064"/>
                    <a:pt x="1" y="2979"/>
                    <a:pt x="100" y="3934"/>
                  </a:cubicBezTo>
                  <a:cubicBezTo>
                    <a:pt x="114" y="3935"/>
                    <a:pt x="127" y="3935"/>
                    <a:pt x="139" y="3935"/>
                  </a:cubicBezTo>
                  <a:cubicBezTo>
                    <a:pt x="415" y="3935"/>
                    <a:pt x="376" y="3727"/>
                    <a:pt x="299" y="3536"/>
                  </a:cubicBezTo>
                  <a:cubicBezTo>
                    <a:pt x="419" y="2383"/>
                    <a:pt x="518" y="1249"/>
                    <a:pt x="638" y="95"/>
                  </a:cubicBezTo>
                  <a:cubicBezTo>
                    <a:pt x="618" y="75"/>
                    <a:pt x="578" y="55"/>
                    <a:pt x="538" y="15"/>
                  </a:cubicBezTo>
                  <a:cubicBezTo>
                    <a:pt x="508" y="5"/>
                    <a:pt x="468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33377;p60"/>
            <p:cNvSpPr/>
            <p:nvPr/>
          </p:nvSpPr>
          <p:spPr>
            <a:xfrm>
              <a:off x="1891100" y="1006925"/>
              <a:ext cx="73625" cy="17475"/>
            </a:xfrm>
            <a:custGeom>
              <a:avLst/>
              <a:gdLst/>
              <a:ahLst/>
              <a:cxnLst/>
              <a:rect l="l" t="t" r="r" b="b"/>
              <a:pathLst>
                <a:path w="2945" h="699" extrusionOk="0">
                  <a:moveTo>
                    <a:pt x="1943" y="1"/>
                  </a:moveTo>
                  <a:cubicBezTo>
                    <a:pt x="1328" y="1"/>
                    <a:pt x="724" y="149"/>
                    <a:pt x="119" y="281"/>
                  </a:cubicBezTo>
                  <a:cubicBezTo>
                    <a:pt x="0" y="400"/>
                    <a:pt x="0" y="559"/>
                    <a:pt x="99" y="679"/>
                  </a:cubicBezTo>
                  <a:cubicBezTo>
                    <a:pt x="756" y="679"/>
                    <a:pt x="1412" y="679"/>
                    <a:pt x="2089" y="698"/>
                  </a:cubicBezTo>
                  <a:cubicBezTo>
                    <a:pt x="2387" y="698"/>
                    <a:pt x="2646" y="659"/>
                    <a:pt x="2845" y="400"/>
                  </a:cubicBezTo>
                  <a:cubicBezTo>
                    <a:pt x="2924" y="340"/>
                    <a:pt x="2944" y="261"/>
                    <a:pt x="2904" y="141"/>
                  </a:cubicBezTo>
                  <a:cubicBezTo>
                    <a:pt x="2580" y="40"/>
                    <a:pt x="2260" y="1"/>
                    <a:pt x="1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33378;p60"/>
            <p:cNvSpPr/>
            <p:nvPr/>
          </p:nvSpPr>
          <p:spPr>
            <a:xfrm>
              <a:off x="1979125" y="872000"/>
              <a:ext cx="96500" cy="19425"/>
            </a:xfrm>
            <a:custGeom>
              <a:avLst/>
              <a:gdLst/>
              <a:ahLst/>
              <a:cxnLst/>
              <a:rect l="l" t="t" r="r" b="b"/>
              <a:pathLst>
                <a:path w="3860" h="777" extrusionOk="0">
                  <a:moveTo>
                    <a:pt x="3089" y="1"/>
                  </a:moveTo>
                  <a:cubicBezTo>
                    <a:pt x="2752" y="1"/>
                    <a:pt x="2413" y="59"/>
                    <a:pt x="2072" y="59"/>
                  </a:cubicBezTo>
                  <a:cubicBezTo>
                    <a:pt x="1912" y="59"/>
                    <a:pt x="1752" y="46"/>
                    <a:pt x="1591" y="8"/>
                  </a:cubicBezTo>
                  <a:cubicBezTo>
                    <a:pt x="1518" y="11"/>
                    <a:pt x="1443" y="12"/>
                    <a:pt x="1368" y="12"/>
                  </a:cubicBezTo>
                  <a:cubicBezTo>
                    <a:pt x="1267" y="12"/>
                    <a:pt x="1166" y="10"/>
                    <a:pt x="1064" y="10"/>
                  </a:cubicBezTo>
                  <a:cubicBezTo>
                    <a:pt x="707" y="10"/>
                    <a:pt x="345" y="28"/>
                    <a:pt x="0" y="187"/>
                  </a:cubicBezTo>
                  <a:lnTo>
                    <a:pt x="1194" y="187"/>
                  </a:lnTo>
                  <a:cubicBezTo>
                    <a:pt x="895" y="466"/>
                    <a:pt x="557" y="267"/>
                    <a:pt x="398" y="525"/>
                  </a:cubicBezTo>
                  <a:cubicBezTo>
                    <a:pt x="825" y="706"/>
                    <a:pt x="1247" y="777"/>
                    <a:pt x="1663" y="777"/>
                  </a:cubicBezTo>
                  <a:cubicBezTo>
                    <a:pt x="2391" y="777"/>
                    <a:pt x="3103" y="562"/>
                    <a:pt x="3800" y="346"/>
                  </a:cubicBezTo>
                  <a:cubicBezTo>
                    <a:pt x="3839" y="346"/>
                    <a:pt x="3859" y="247"/>
                    <a:pt x="3859" y="207"/>
                  </a:cubicBezTo>
                  <a:lnTo>
                    <a:pt x="3839" y="147"/>
                  </a:lnTo>
                  <a:cubicBezTo>
                    <a:pt x="3591" y="33"/>
                    <a:pt x="3341" y="1"/>
                    <a:pt x="3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33379;p60"/>
            <p:cNvSpPr/>
            <p:nvPr/>
          </p:nvSpPr>
          <p:spPr>
            <a:xfrm>
              <a:off x="1633475" y="886125"/>
              <a:ext cx="82575" cy="12950"/>
            </a:xfrm>
            <a:custGeom>
              <a:avLst/>
              <a:gdLst/>
              <a:ahLst/>
              <a:cxnLst/>
              <a:rect l="l" t="t" r="r" b="b"/>
              <a:pathLst>
                <a:path w="3303" h="518" extrusionOk="0">
                  <a:moveTo>
                    <a:pt x="518" y="0"/>
                  </a:moveTo>
                  <a:cubicBezTo>
                    <a:pt x="418" y="120"/>
                    <a:pt x="299" y="139"/>
                    <a:pt x="160" y="139"/>
                  </a:cubicBezTo>
                  <a:cubicBezTo>
                    <a:pt x="100" y="219"/>
                    <a:pt x="60" y="299"/>
                    <a:pt x="1" y="338"/>
                  </a:cubicBezTo>
                  <a:cubicBezTo>
                    <a:pt x="66" y="485"/>
                    <a:pt x="157" y="498"/>
                    <a:pt x="254" y="498"/>
                  </a:cubicBezTo>
                  <a:cubicBezTo>
                    <a:pt x="275" y="498"/>
                    <a:pt x="297" y="498"/>
                    <a:pt x="319" y="498"/>
                  </a:cubicBezTo>
                  <a:cubicBezTo>
                    <a:pt x="634" y="439"/>
                    <a:pt x="943" y="418"/>
                    <a:pt x="1251" y="418"/>
                  </a:cubicBezTo>
                  <a:cubicBezTo>
                    <a:pt x="1780" y="418"/>
                    <a:pt x="2305" y="480"/>
                    <a:pt x="2845" y="517"/>
                  </a:cubicBezTo>
                  <a:cubicBezTo>
                    <a:pt x="3104" y="398"/>
                    <a:pt x="3303" y="259"/>
                    <a:pt x="2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33380;p60"/>
            <p:cNvSpPr/>
            <p:nvPr/>
          </p:nvSpPr>
          <p:spPr>
            <a:xfrm>
              <a:off x="2164625" y="996475"/>
              <a:ext cx="68250" cy="19525"/>
            </a:xfrm>
            <a:custGeom>
              <a:avLst/>
              <a:gdLst/>
              <a:ahLst/>
              <a:cxnLst/>
              <a:rect l="l" t="t" r="r" b="b"/>
              <a:pathLst>
                <a:path w="2730" h="781" extrusionOk="0">
                  <a:moveTo>
                    <a:pt x="1237" y="0"/>
                  </a:moveTo>
                  <a:cubicBezTo>
                    <a:pt x="845" y="0"/>
                    <a:pt x="452" y="61"/>
                    <a:pt x="60" y="221"/>
                  </a:cubicBezTo>
                  <a:cubicBezTo>
                    <a:pt x="0" y="380"/>
                    <a:pt x="0" y="520"/>
                    <a:pt x="119" y="659"/>
                  </a:cubicBezTo>
                  <a:cubicBezTo>
                    <a:pt x="159" y="659"/>
                    <a:pt x="219" y="659"/>
                    <a:pt x="259" y="619"/>
                  </a:cubicBezTo>
                  <a:cubicBezTo>
                    <a:pt x="442" y="721"/>
                    <a:pt x="630" y="781"/>
                    <a:pt x="815" y="781"/>
                  </a:cubicBezTo>
                  <a:cubicBezTo>
                    <a:pt x="992" y="781"/>
                    <a:pt x="1167" y="726"/>
                    <a:pt x="1333" y="599"/>
                  </a:cubicBezTo>
                  <a:cubicBezTo>
                    <a:pt x="1518" y="599"/>
                    <a:pt x="1713" y="679"/>
                    <a:pt x="1905" y="679"/>
                  </a:cubicBezTo>
                  <a:cubicBezTo>
                    <a:pt x="2000" y="679"/>
                    <a:pt x="2095" y="659"/>
                    <a:pt x="2188" y="599"/>
                  </a:cubicBezTo>
                  <a:cubicBezTo>
                    <a:pt x="2280" y="630"/>
                    <a:pt x="2362" y="646"/>
                    <a:pt x="2432" y="646"/>
                  </a:cubicBezTo>
                  <a:cubicBezTo>
                    <a:pt x="2632" y="646"/>
                    <a:pt x="2730" y="511"/>
                    <a:pt x="2686" y="201"/>
                  </a:cubicBezTo>
                  <a:cubicBezTo>
                    <a:pt x="2203" y="92"/>
                    <a:pt x="1720" y="0"/>
                    <a:pt x="12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33381;p60"/>
            <p:cNvSpPr/>
            <p:nvPr/>
          </p:nvSpPr>
          <p:spPr>
            <a:xfrm>
              <a:off x="2157150" y="859225"/>
              <a:ext cx="78100" cy="15675"/>
            </a:xfrm>
            <a:custGeom>
              <a:avLst/>
              <a:gdLst/>
              <a:ahLst/>
              <a:cxnLst/>
              <a:rect l="l" t="t" r="r" b="b"/>
              <a:pathLst>
                <a:path w="3124" h="627" extrusionOk="0">
                  <a:moveTo>
                    <a:pt x="1834" y="1"/>
                  </a:moveTo>
                  <a:cubicBezTo>
                    <a:pt x="1220" y="1"/>
                    <a:pt x="610" y="35"/>
                    <a:pt x="1" y="181"/>
                  </a:cubicBezTo>
                  <a:cubicBezTo>
                    <a:pt x="40" y="181"/>
                    <a:pt x="60" y="201"/>
                    <a:pt x="100" y="221"/>
                  </a:cubicBezTo>
                  <a:cubicBezTo>
                    <a:pt x="180" y="274"/>
                    <a:pt x="266" y="287"/>
                    <a:pt x="355" y="287"/>
                  </a:cubicBezTo>
                  <a:cubicBezTo>
                    <a:pt x="444" y="287"/>
                    <a:pt x="536" y="274"/>
                    <a:pt x="628" y="274"/>
                  </a:cubicBezTo>
                  <a:cubicBezTo>
                    <a:pt x="719" y="274"/>
                    <a:pt x="810" y="287"/>
                    <a:pt x="896" y="340"/>
                  </a:cubicBezTo>
                  <a:cubicBezTo>
                    <a:pt x="1035" y="340"/>
                    <a:pt x="1154" y="380"/>
                    <a:pt x="1314" y="380"/>
                  </a:cubicBezTo>
                  <a:cubicBezTo>
                    <a:pt x="1587" y="552"/>
                    <a:pt x="1865" y="626"/>
                    <a:pt x="2149" y="626"/>
                  </a:cubicBezTo>
                  <a:cubicBezTo>
                    <a:pt x="2422" y="626"/>
                    <a:pt x="2701" y="557"/>
                    <a:pt x="2985" y="440"/>
                  </a:cubicBezTo>
                  <a:cubicBezTo>
                    <a:pt x="3104" y="320"/>
                    <a:pt x="3124" y="181"/>
                    <a:pt x="3004" y="22"/>
                  </a:cubicBezTo>
                  <a:cubicBezTo>
                    <a:pt x="2612" y="14"/>
                    <a:pt x="2222" y="1"/>
                    <a:pt x="1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33382;p60"/>
            <p:cNvSpPr/>
            <p:nvPr/>
          </p:nvSpPr>
          <p:spPr>
            <a:xfrm>
              <a:off x="2556500" y="974650"/>
              <a:ext cx="58700" cy="24100"/>
            </a:xfrm>
            <a:custGeom>
              <a:avLst/>
              <a:gdLst/>
              <a:ahLst/>
              <a:cxnLst/>
              <a:rect l="l" t="t" r="r" b="b"/>
              <a:pathLst>
                <a:path w="2348" h="964" extrusionOk="0">
                  <a:moveTo>
                    <a:pt x="2069" y="0"/>
                  </a:moveTo>
                  <a:lnTo>
                    <a:pt x="1990" y="60"/>
                  </a:lnTo>
                  <a:cubicBezTo>
                    <a:pt x="1970" y="179"/>
                    <a:pt x="1950" y="358"/>
                    <a:pt x="1771" y="378"/>
                  </a:cubicBezTo>
                  <a:cubicBezTo>
                    <a:pt x="1274" y="478"/>
                    <a:pt x="756" y="537"/>
                    <a:pt x="259" y="597"/>
                  </a:cubicBezTo>
                  <a:cubicBezTo>
                    <a:pt x="199" y="676"/>
                    <a:pt x="160" y="736"/>
                    <a:pt x="80" y="776"/>
                  </a:cubicBezTo>
                  <a:cubicBezTo>
                    <a:pt x="0" y="836"/>
                    <a:pt x="20" y="895"/>
                    <a:pt x="80" y="955"/>
                  </a:cubicBezTo>
                  <a:cubicBezTo>
                    <a:pt x="165" y="960"/>
                    <a:pt x="250" y="964"/>
                    <a:pt x="336" y="964"/>
                  </a:cubicBezTo>
                  <a:cubicBezTo>
                    <a:pt x="595" y="964"/>
                    <a:pt x="856" y="930"/>
                    <a:pt x="1095" y="796"/>
                  </a:cubicBezTo>
                  <a:lnTo>
                    <a:pt x="1174" y="796"/>
                  </a:lnTo>
                  <a:cubicBezTo>
                    <a:pt x="1224" y="786"/>
                    <a:pt x="1269" y="781"/>
                    <a:pt x="1308" y="781"/>
                  </a:cubicBezTo>
                  <a:cubicBezTo>
                    <a:pt x="1348" y="781"/>
                    <a:pt x="1383" y="786"/>
                    <a:pt x="1413" y="796"/>
                  </a:cubicBezTo>
                  <a:lnTo>
                    <a:pt x="1492" y="836"/>
                  </a:lnTo>
                  <a:cubicBezTo>
                    <a:pt x="1592" y="836"/>
                    <a:pt x="1691" y="796"/>
                    <a:pt x="1791" y="796"/>
                  </a:cubicBezTo>
                  <a:cubicBezTo>
                    <a:pt x="1907" y="895"/>
                    <a:pt x="2005" y="946"/>
                    <a:pt x="2087" y="946"/>
                  </a:cubicBezTo>
                  <a:cubicBezTo>
                    <a:pt x="2201" y="946"/>
                    <a:pt x="2281" y="846"/>
                    <a:pt x="2328" y="637"/>
                  </a:cubicBezTo>
                  <a:cubicBezTo>
                    <a:pt x="2348" y="438"/>
                    <a:pt x="2248" y="259"/>
                    <a:pt x="2149" y="80"/>
                  </a:cubicBezTo>
                  <a:lnTo>
                    <a:pt x="20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33383;p60"/>
            <p:cNvSpPr/>
            <p:nvPr/>
          </p:nvSpPr>
          <p:spPr>
            <a:xfrm>
              <a:off x="2551525" y="833275"/>
              <a:ext cx="56725" cy="17500"/>
            </a:xfrm>
            <a:custGeom>
              <a:avLst/>
              <a:gdLst/>
              <a:ahLst/>
              <a:cxnLst/>
              <a:rect l="l" t="t" r="r" b="b"/>
              <a:pathLst>
                <a:path w="2269" h="700" extrusionOk="0">
                  <a:moveTo>
                    <a:pt x="1219" y="1"/>
                  </a:moveTo>
                  <a:cubicBezTo>
                    <a:pt x="886" y="1"/>
                    <a:pt x="567" y="35"/>
                    <a:pt x="259" y="185"/>
                  </a:cubicBezTo>
                  <a:cubicBezTo>
                    <a:pt x="100" y="244"/>
                    <a:pt x="1" y="324"/>
                    <a:pt x="60" y="483"/>
                  </a:cubicBezTo>
                  <a:cubicBezTo>
                    <a:pt x="202" y="635"/>
                    <a:pt x="344" y="699"/>
                    <a:pt x="494" y="699"/>
                  </a:cubicBezTo>
                  <a:cubicBezTo>
                    <a:pt x="638" y="699"/>
                    <a:pt x="790" y="640"/>
                    <a:pt x="955" y="543"/>
                  </a:cubicBezTo>
                  <a:cubicBezTo>
                    <a:pt x="1333" y="344"/>
                    <a:pt x="1870" y="483"/>
                    <a:pt x="2268" y="25"/>
                  </a:cubicBezTo>
                  <a:lnTo>
                    <a:pt x="2268" y="25"/>
                  </a:lnTo>
                  <a:cubicBezTo>
                    <a:pt x="2222" y="27"/>
                    <a:pt x="2177" y="27"/>
                    <a:pt x="2131" y="27"/>
                  </a:cubicBezTo>
                  <a:cubicBezTo>
                    <a:pt x="1813" y="27"/>
                    <a:pt x="1511" y="1"/>
                    <a:pt x="1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33384;p60"/>
            <p:cNvSpPr/>
            <p:nvPr/>
          </p:nvSpPr>
          <p:spPr>
            <a:xfrm>
              <a:off x="2232250" y="854275"/>
              <a:ext cx="63175" cy="15625"/>
            </a:xfrm>
            <a:custGeom>
              <a:avLst/>
              <a:gdLst/>
              <a:ahLst/>
              <a:cxnLst/>
              <a:rect l="l" t="t" r="r" b="b"/>
              <a:pathLst>
                <a:path w="2527" h="625" extrusionOk="0">
                  <a:moveTo>
                    <a:pt x="1519" y="1"/>
                  </a:moveTo>
                  <a:cubicBezTo>
                    <a:pt x="1008" y="1"/>
                    <a:pt x="500" y="38"/>
                    <a:pt x="0" y="200"/>
                  </a:cubicBezTo>
                  <a:lnTo>
                    <a:pt x="0" y="538"/>
                  </a:lnTo>
                  <a:cubicBezTo>
                    <a:pt x="61" y="599"/>
                    <a:pt x="110" y="625"/>
                    <a:pt x="166" y="625"/>
                  </a:cubicBezTo>
                  <a:cubicBezTo>
                    <a:pt x="183" y="625"/>
                    <a:pt x="200" y="622"/>
                    <a:pt x="219" y="618"/>
                  </a:cubicBezTo>
                  <a:cubicBezTo>
                    <a:pt x="499" y="594"/>
                    <a:pt x="765" y="585"/>
                    <a:pt x="1029" y="585"/>
                  </a:cubicBezTo>
                  <a:cubicBezTo>
                    <a:pt x="1216" y="585"/>
                    <a:pt x="1402" y="590"/>
                    <a:pt x="1592" y="598"/>
                  </a:cubicBezTo>
                  <a:cubicBezTo>
                    <a:pt x="1695" y="609"/>
                    <a:pt x="1785" y="621"/>
                    <a:pt x="1877" y="621"/>
                  </a:cubicBezTo>
                  <a:cubicBezTo>
                    <a:pt x="1945" y="621"/>
                    <a:pt x="2013" y="615"/>
                    <a:pt x="2089" y="598"/>
                  </a:cubicBezTo>
                  <a:cubicBezTo>
                    <a:pt x="2308" y="459"/>
                    <a:pt x="2527" y="339"/>
                    <a:pt x="2427" y="21"/>
                  </a:cubicBezTo>
                  <a:cubicBezTo>
                    <a:pt x="2124" y="14"/>
                    <a:pt x="1821" y="1"/>
                    <a:pt x="15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33385;p60"/>
            <p:cNvSpPr/>
            <p:nvPr/>
          </p:nvSpPr>
          <p:spPr>
            <a:xfrm>
              <a:off x="2603250" y="893575"/>
              <a:ext cx="12450" cy="83075"/>
            </a:xfrm>
            <a:custGeom>
              <a:avLst/>
              <a:gdLst/>
              <a:ahLst/>
              <a:cxnLst/>
              <a:rect l="l" t="t" r="r" b="b"/>
              <a:pathLst>
                <a:path w="498" h="3323" extrusionOk="0">
                  <a:moveTo>
                    <a:pt x="259" y="1"/>
                  </a:moveTo>
                  <a:cubicBezTo>
                    <a:pt x="0" y="1095"/>
                    <a:pt x="80" y="2209"/>
                    <a:pt x="120" y="3323"/>
                  </a:cubicBezTo>
                  <a:lnTo>
                    <a:pt x="279" y="3323"/>
                  </a:lnTo>
                  <a:cubicBezTo>
                    <a:pt x="498" y="2885"/>
                    <a:pt x="219" y="2388"/>
                    <a:pt x="438" y="1950"/>
                  </a:cubicBezTo>
                  <a:lnTo>
                    <a:pt x="438" y="916"/>
                  </a:lnTo>
                  <a:cubicBezTo>
                    <a:pt x="398" y="856"/>
                    <a:pt x="398" y="796"/>
                    <a:pt x="438" y="737"/>
                  </a:cubicBezTo>
                  <a:cubicBezTo>
                    <a:pt x="438" y="637"/>
                    <a:pt x="478" y="518"/>
                    <a:pt x="478" y="418"/>
                  </a:cubicBezTo>
                  <a:cubicBezTo>
                    <a:pt x="458" y="239"/>
                    <a:pt x="418" y="60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33386;p60"/>
            <p:cNvSpPr/>
            <p:nvPr/>
          </p:nvSpPr>
          <p:spPr>
            <a:xfrm>
              <a:off x="2476425" y="837700"/>
              <a:ext cx="62200" cy="22575"/>
            </a:xfrm>
            <a:custGeom>
              <a:avLst/>
              <a:gdLst/>
              <a:ahLst/>
              <a:cxnLst/>
              <a:rect l="l" t="t" r="r" b="b"/>
              <a:pathLst>
                <a:path w="2488" h="903" extrusionOk="0">
                  <a:moveTo>
                    <a:pt x="1242" y="0"/>
                  </a:moveTo>
                  <a:cubicBezTo>
                    <a:pt x="878" y="0"/>
                    <a:pt x="514" y="33"/>
                    <a:pt x="160" y="187"/>
                  </a:cubicBezTo>
                  <a:cubicBezTo>
                    <a:pt x="100" y="286"/>
                    <a:pt x="60" y="405"/>
                    <a:pt x="1" y="505"/>
                  </a:cubicBezTo>
                  <a:cubicBezTo>
                    <a:pt x="76" y="575"/>
                    <a:pt x="145" y="600"/>
                    <a:pt x="212" y="600"/>
                  </a:cubicBezTo>
                  <a:cubicBezTo>
                    <a:pt x="380" y="600"/>
                    <a:pt x="534" y="442"/>
                    <a:pt x="729" y="442"/>
                  </a:cubicBezTo>
                  <a:cubicBezTo>
                    <a:pt x="745" y="442"/>
                    <a:pt x="761" y="443"/>
                    <a:pt x="777" y="445"/>
                  </a:cubicBezTo>
                  <a:cubicBezTo>
                    <a:pt x="896" y="405"/>
                    <a:pt x="1055" y="405"/>
                    <a:pt x="1194" y="405"/>
                  </a:cubicBezTo>
                  <a:cubicBezTo>
                    <a:pt x="1493" y="405"/>
                    <a:pt x="1552" y="704"/>
                    <a:pt x="1692" y="883"/>
                  </a:cubicBezTo>
                  <a:lnTo>
                    <a:pt x="1771" y="903"/>
                  </a:lnTo>
                  <a:cubicBezTo>
                    <a:pt x="1990" y="883"/>
                    <a:pt x="2209" y="883"/>
                    <a:pt x="2448" y="863"/>
                  </a:cubicBezTo>
                  <a:cubicBezTo>
                    <a:pt x="2467" y="644"/>
                    <a:pt x="2388" y="405"/>
                    <a:pt x="2487" y="207"/>
                  </a:cubicBezTo>
                  <a:lnTo>
                    <a:pt x="2487" y="107"/>
                  </a:lnTo>
                  <a:cubicBezTo>
                    <a:pt x="2467" y="67"/>
                    <a:pt x="2448" y="47"/>
                    <a:pt x="2408" y="8"/>
                  </a:cubicBezTo>
                  <a:cubicBezTo>
                    <a:pt x="2299" y="16"/>
                    <a:pt x="2188" y="20"/>
                    <a:pt x="2078" y="20"/>
                  </a:cubicBezTo>
                  <a:cubicBezTo>
                    <a:pt x="1802" y="20"/>
                    <a:pt x="1522" y="0"/>
                    <a:pt x="12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33387;p60"/>
            <p:cNvSpPr/>
            <p:nvPr/>
          </p:nvSpPr>
          <p:spPr>
            <a:xfrm>
              <a:off x="1705600" y="885125"/>
              <a:ext cx="57700" cy="16000"/>
            </a:xfrm>
            <a:custGeom>
              <a:avLst/>
              <a:gdLst/>
              <a:ahLst/>
              <a:cxnLst/>
              <a:rect l="l" t="t" r="r" b="b"/>
              <a:pathLst>
                <a:path w="2308" h="640" extrusionOk="0">
                  <a:moveTo>
                    <a:pt x="1751" y="0"/>
                  </a:moveTo>
                  <a:cubicBezTo>
                    <a:pt x="1174" y="0"/>
                    <a:pt x="617" y="20"/>
                    <a:pt x="60" y="20"/>
                  </a:cubicBezTo>
                  <a:cubicBezTo>
                    <a:pt x="100" y="160"/>
                    <a:pt x="259" y="279"/>
                    <a:pt x="20" y="378"/>
                  </a:cubicBezTo>
                  <a:cubicBezTo>
                    <a:pt x="0" y="478"/>
                    <a:pt x="20" y="557"/>
                    <a:pt x="80" y="597"/>
                  </a:cubicBezTo>
                  <a:cubicBezTo>
                    <a:pt x="141" y="628"/>
                    <a:pt x="201" y="639"/>
                    <a:pt x="262" y="639"/>
                  </a:cubicBezTo>
                  <a:cubicBezTo>
                    <a:pt x="399" y="639"/>
                    <a:pt x="532" y="579"/>
                    <a:pt x="657" y="538"/>
                  </a:cubicBezTo>
                  <a:cubicBezTo>
                    <a:pt x="752" y="479"/>
                    <a:pt x="847" y="458"/>
                    <a:pt x="943" y="458"/>
                  </a:cubicBezTo>
                  <a:cubicBezTo>
                    <a:pt x="1108" y="458"/>
                    <a:pt x="1276" y="520"/>
                    <a:pt x="1452" y="557"/>
                  </a:cubicBezTo>
                  <a:cubicBezTo>
                    <a:pt x="1566" y="565"/>
                    <a:pt x="1677" y="577"/>
                    <a:pt x="1784" y="577"/>
                  </a:cubicBezTo>
                  <a:cubicBezTo>
                    <a:pt x="1976" y="577"/>
                    <a:pt x="2154" y="537"/>
                    <a:pt x="2308" y="359"/>
                  </a:cubicBezTo>
                  <a:cubicBezTo>
                    <a:pt x="2188" y="140"/>
                    <a:pt x="1989" y="20"/>
                    <a:pt x="17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33388;p60"/>
            <p:cNvSpPr/>
            <p:nvPr/>
          </p:nvSpPr>
          <p:spPr>
            <a:xfrm>
              <a:off x="1866725" y="1044525"/>
              <a:ext cx="44775" cy="21400"/>
            </a:xfrm>
            <a:custGeom>
              <a:avLst/>
              <a:gdLst/>
              <a:ahLst/>
              <a:cxnLst/>
              <a:rect l="l" t="t" r="r" b="b"/>
              <a:pathLst>
                <a:path w="1791" h="856" extrusionOk="0">
                  <a:moveTo>
                    <a:pt x="1425" y="0"/>
                  </a:moveTo>
                  <a:cubicBezTo>
                    <a:pt x="1363" y="0"/>
                    <a:pt x="1303" y="30"/>
                    <a:pt x="1254" y="90"/>
                  </a:cubicBezTo>
                  <a:cubicBezTo>
                    <a:pt x="1224" y="119"/>
                    <a:pt x="1189" y="134"/>
                    <a:pt x="1152" y="134"/>
                  </a:cubicBezTo>
                  <a:cubicBezTo>
                    <a:pt x="1114" y="134"/>
                    <a:pt x="1074" y="119"/>
                    <a:pt x="1035" y="90"/>
                  </a:cubicBezTo>
                  <a:cubicBezTo>
                    <a:pt x="1015" y="100"/>
                    <a:pt x="995" y="104"/>
                    <a:pt x="975" y="104"/>
                  </a:cubicBezTo>
                  <a:cubicBezTo>
                    <a:pt x="955" y="104"/>
                    <a:pt x="935" y="100"/>
                    <a:pt x="915" y="90"/>
                  </a:cubicBezTo>
                  <a:cubicBezTo>
                    <a:pt x="876" y="119"/>
                    <a:pt x="831" y="134"/>
                    <a:pt x="786" y="134"/>
                  </a:cubicBezTo>
                  <a:cubicBezTo>
                    <a:pt x="741" y="134"/>
                    <a:pt x="697" y="119"/>
                    <a:pt x="657" y="90"/>
                  </a:cubicBezTo>
                  <a:cubicBezTo>
                    <a:pt x="557" y="70"/>
                    <a:pt x="458" y="70"/>
                    <a:pt x="358" y="70"/>
                  </a:cubicBezTo>
                  <a:cubicBezTo>
                    <a:pt x="358" y="50"/>
                    <a:pt x="358" y="50"/>
                    <a:pt x="319" y="30"/>
                  </a:cubicBezTo>
                  <a:cubicBezTo>
                    <a:pt x="279" y="30"/>
                    <a:pt x="239" y="30"/>
                    <a:pt x="199" y="70"/>
                  </a:cubicBezTo>
                  <a:lnTo>
                    <a:pt x="40" y="70"/>
                  </a:lnTo>
                  <a:cubicBezTo>
                    <a:pt x="20" y="109"/>
                    <a:pt x="0" y="169"/>
                    <a:pt x="0" y="229"/>
                  </a:cubicBezTo>
                  <a:cubicBezTo>
                    <a:pt x="140" y="527"/>
                    <a:pt x="398" y="647"/>
                    <a:pt x="697" y="786"/>
                  </a:cubicBezTo>
                  <a:cubicBezTo>
                    <a:pt x="853" y="821"/>
                    <a:pt x="1017" y="855"/>
                    <a:pt x="1180" y="855"/>
                  </a:cubicBezTo>
                  <a:cubicBezTo>
                    <a:pt x="1391" y="855"/>
                    <a:pt x="1600" y="797"/>
                    <a:pt x="1791" y="607"/>
                  </a:cubicBezTo>
                  <a:cubicBezTo>
                    <a:pt x="1791" y="487"/>
                    <a:pt x="1751" y="348"/>
                    <a:pt x="1751" y="229"/>
                  </a:cubicBezTo>
                  <a:cubicBezTo>
                    <a:pt x="1711" y="169"/>
                    <a:pt x="1651" y="149"/>
                    <a:pt x="1612" y="90"/>
                  </a:cubicBezTo>
                  <a:cubicBezTo>
                    <a:pt x="1552" y="30"/>
                    <a:pt x="1487" y="0"/>
                    <a:pt x="1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33389;p60"/>
            <p:cNvSpPr/>
            <p:nvPr/>
          </p:nvSpPr>
          <p:spPr>
            <a:xfrm>
              <a:off x="2467975" y="923725"/>
              <a:ext cx="17425" cy="57225"/>
            </a:xfrm>
            <a:custGeom>
              <a:avLst/>
              <a:gdLst/>
              <a:ahLst/>
              <a:cxnLst/>
              <a:rect l="l" t="t" r="r" b="b"/>
              <a:pathLst>
                <a:path w="697" h="2289" extrusionOk="0">
                  <a:moveTo>
                    <a:pt x="357" y="0"/>
                  </a:moveTo>
                  <a:cubicBezTo>
                    <a:pt x="325" y="0"/>
                    <a:pt x="303" y="19"/>
                    <a:pt x="259" y="48"/>
                  </a:cubicBezTo>
                  <a:cubicBezTo>
                    <a:pt x="40" y="704"/>
                    <a:pt x="1" y="1321"/>
                    <a:pt x="418" y="1918"/>
                  </a:cubicBezTo>
                  <a:cubicBezTo>
                    <a:pt x="498" y="1997"/>
                    <a:pt x="458" y="2137"/>
                    <a:pt x="498" y="2236"/>
                  </a:cubicBezTo>
                  <a:cubicBezTo>
                    <a:pt x="519" y="2268"/>
                    <a:pt x="552" y="2289"/>
                    <a:pt x="584" y="2289"/>
                  </a:cubicBezTo>
                  <a:cubicBezTo>
                    <a:pt x="611" y="2289"/>
                    <a:pt x="639" y="2273"/>
                    <a:pt x="657" y="2236"/>
                  </a:cubicBezTo>
                  <a:cubicBezTo>
                    <a:pt x="697" y="2216"/>
                    <a:pt x="657" y="2176"/>
                    <a:pt x="637" y="2117"/>
                  </a:cubicBezTo>
                  <a:cubicBezTo>
                    <a:pt x="597" y="1420"/>
                    <a:pt x="518" y="724"/>
                    <a:pt x="458" y="28"/>
                  </a:cubicBezTo>
                  <a:cubicBezTo>
                    <a:pt x="458" y="28"/>
                    <a:pt x="458" y="8"/>
                    <a:pt x="398" y="8"/>
                  </a:cubicBezTo>
                  <a:cubicBezTo>
                    <a:pt x="382" y="3"/>
                    <a:pt x="369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33390;p60"/>
            <p:cNvSpPr/>
            <p:nvPr/>
          </p:nvSpPr>
          <p:spPr>
            <a:xfrm>
              <a:off x="2304350" y="933275"/>
              <a:ext cx="18425" cy="44250"/>
            </a:xfrm>
            <a:custGeom>
              <a:avLst/>
              <a:gdLst/>
              <a:ahLst/>
              <a:cxnLst/>
              <a:rect l="l" t="t" r="r" b="b"/>
              <a:pathLst>
                <a:path w="737" h="1770" extrusionOk="0">
                  <a:moveTo>
                    <a:pt x="539" y="1"/>
                  </a:moveTo>
                  <a:cubicBezTo>
                    <a:pt x="201" y="1"/>
                    <a:pt x="213" y="334"/>
                    <a:pt x="100" y="541"/>
                  </a:cubicBezTo>
                  <a:cubicBezTo>
                    <a:pt x="1" y="959"/>
                    <a:pt x="21" y="1357"/>
                    <a:pt x="319" y="1715"/>
                  </a:cubicBezTo>
                  <a:cubicBezTo>
                    <a:pt x="396" y="1753"/>
                    <a:pt x="455" y="1770"/>
                    <a:pt x="500" y="1770"/>
                  </a:cubicBezTo>
                  <a:cubicBezTo>
                    <a:pt x="687" y="1770"/>
                    <a:pt x="641" y="1493"/>
                    <a:pt x="737" y="1397"/>
                  </a:cubicBezTo>
                  <a:cubicBezTo>
                    <a:pt x="737" y="919"/>
                    <a:pt x="737" y="442"/>
                    <a:pt x="598" y="4"/>
                  </a:cubicBezTo>
                  <a:cubicBezTo>
                    <a:pt x="577" y="2"/>
                    <a:pt x="558" y="1"/>
                    <a:pt x="5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33391;p60"/>
            <p:cNvSpPr/>
            <p:nvPr/>
          </p:nvSpPr>
          <p:spPr>
            <a:xfrm>
              <a:off x="2356025" y="934350"/>
              <a:ext cx="38375" cy="25875"/>
            </a:xfrm>
            <a:custGeom>
              <a:avLst/>
              <a:gdLst/>
              <a:ahLst/>
              <a:cxnLst/>
              <a:rect l="l" t="t" r="r" b="b"/>
              <a:pathLst>
                <a:path w="1535" h="1035" extrusionOk="0">
                  <a:moveTo>
                    <a:pt x="977" y="1"/>
                  </a:moveTo>
                  <a:cubicBezTo>
                    <a:pt x="560" y="160"/>
                    <a:pt x="261" y="419"/>
                    <a:pt x="62" y="797"/>
                  </a:cubicBezTo>
                  <a:cubicBezTo>
                    <a:pt x="0" y="952"/>
                    <a:pt x="60" y="1035"/>
                    <a:pt x="174" y="1035"/>
                  </a:cubicBezTo>
                  <a:cubicBezTo>
                    <a:pt x="206" y="1035"/>
                    <a:pt x="242" y="1028"/>
                    <a:pt x="281" y="1015"/>
                  </a:cubicBezTo>
                  <a:cubicBezTo>
                    <a:pt x="639" y="657"/>
                    <a:pt x="1037" y="359"/>
                    <a:pt x="1534" y="180"/>
                  </a:cubicBezTo>
                  <a:cubicBezTo>
                    <a:pt x="1467" y="35"/>
                    <a:pt x="1369" y="15"/>
                    <a:pt x="1257" y="15"/>
                  </a:cubicBezTo>
                  <a:cubicBezTo>
                    <a:pt x="1215" y="15"/>
                    <a:pt x="1171" y="18"/>
                    <a:pt x="1126" y="18"/>
                  </a:cubicBezTo>
                  <a:cubicBezTo>
                    <a:pt x="1077" y="18"/>
                    <a:pt x="1027" y="14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33392;p60"/>
            <p:cNvSpPr/>
            <p:nvPr/>
          </p:nvSpPr>
          <p:spPr>
            <a:xfrm>
              <a:off x="2532125" y="839875"/>
              <a:ext cx="43800" cy="19900"/>
            </a:xfrm>
            <a:custGeom>
              <a:avLst/>
              <a:gdLst/>
              <a:ahLst/>
              <a:cxnLst/>
              <a:rect l="l" t="t" r="r" b="b"/>
              <a:pathLst>
                <a:path w="1752" h="796" extrusionOk="0">
                  <a:moveTo>
                    <a:pt x="515" y="0"/>
                  </a:moveTo>
                  <a:cubicBezTo>
                    <a:pt x="399" y="0"/>
                    <a:pt x="279" y="40"/>
                    <a:pt x="160" y="120"/>
                  </a:cubicBezTo>
                  <a:lnTo>
                    <a:pt x="160" y="100"/>
                  </a:lnTo>
                  <a:lnTo>
                    <a:pt x="160" y="100"/>
                  </a:lnTo>
                  <a:cubicBezTo>
                    <a:pt x="1" y="259"/>
                    <a:pt x="60" y="398"/>
                    <a:pt x="200" y="517"/>
                  </a:cubicBezTo>
                  <a:cubicBezTo>
                    <a:pt x="458" y="677"/>
                    <a:pt x="777" y="577"/>
                    <a:pt x="995" y="796"/>
                  </a:cubicBezTo>
                  <a:lnTo>
                    <a:pt x="1194" y="796"/>
                  </a:lnTo>
                  <a:cubicBezTo>
                    <a:pt x="1353" y="657"/>
                    <a:pt x="1612" y="617"/>
                    <a:pt x="1731" y="458"/>
                  </a:cubicBezTo>
                  <a:cubicBezTo>
                    <a:pt x="1731" y="398"/>
                    <a:pt x="1751" y="358"/>
                    <a:pt x="1751" y="299"/>
                  </a:cubicBezTo>
                  <a:cubicBezTo>
                    <a:pt x="1674" y="278"/>
                    <a:pt x="1596" y="273"/>
                    <a:pt x="1517" y="273"/>
                  </a:cubicBezTo>
                  <a:cubicBezTo>
                    <a:pt x="1453" y="273"/>
                    <a:pt x="1389" y="276"/>
                    <a:pt x="1325" y="276"/>
                  </a:cubicBezTo>
                  <a:cubicBezTo>
                    <a:pt x="1163" y="276"/>
                    <a:pt x="1004" y="257"/>
                    <a:pt x="856" y="120"/>
                  </a:cubicBezTo>
                  <a:cubicBezTo>
                    <a:pt x="747" y="40"/>
                    <a:pt x="632" y="0"/>
                    <a:pt x="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33393;p60"/>
            <p:cNvSpPr/>
            <p:nvPr/>
          </p:nvSpPr>
          <p:spPr>
            <a:xfrm>
              <a:off x="2316800" y="993200"/>
              <a:ext cx="32350" cy="18775"/>
            </a:xfrm>
            <a:custGeom>
              <a:avLst/>
              <a:gdLst/>
              <a:ahLst/>
              <a:cxnLst/>
              <a:rect l="l" t="t" r="r" b="b"/>
              <a:pathLst>
                <a:path w="1294" h="751" extrusionOk="0">
                  <a:moveTo>
                    <a:pt x="316" y="1"/>
                  </a:moveTo>
                  <a:cubicBezTo>
                    <a:pt x="285" y="1"/>
                    <a:pt x="252" y="6"/>
                    <a:pt x="219" y="14"/>
                  </a:cubicBezTo>
                  <a:cubicBezTo>
                    <a:pt x="120" y="133"/>
                    <a:pt x="40" y="253"/>
                    <a:pt x="20" y="432"/>
                  </a:cubicBezTo>
                  <a:cubicBezTo>
                    <a:pt x="20" y="551"/>
                    <a:pt x="0" y="690"/>
                    <a:pt x="120" y="750"/>
                  </a:cubicBezTo>
                  <a:cubicBezTo>
                    <a:pt x="178" y="747"/>
                    <a:pt x="238" y="746"/>
                    <a:pt x="299" y="746"/>
                  </a:cubicBezTo>
                  <a:cubicBezTo>
                    <a:pt x="347" y="746"/>
                    <a:pt x="395" y="747"/>
                    <a:pt x="443" y="747"/>
                  </a:cubicBezTo>
                  <a:cubicBezTo>
                    <a:pt x="727" y="747"/>
                    <a:pt x="1021" y="732"/>
                    <a:pt x="1293" y="531"/>
                  </a:cubicBezTo>
                  <a:cubicBezTo>
                    <a:pt x="1015" y="233"/>
                    <a:pt x="497" y="591"/>
                    <a:pt x="438" y="34"/>
                  </a:cubicBezTo>
                  <a:cubicBezTo>
                    <a:pt x="403" y="11"/>
                    <a:pt x="361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33394;p60"/>
            <p:cNvSpPr/>
            <p:nvPr/>
          </p:nvSpPr>
          <p:spPr>
            <a:xfrm>
              <a:off x="2219325" y="999325"/>
              <a:ext cx="38800" cy="14925"/>
            </a:xfrm>
            <a:custGeom>
              <a:avLst/>
              <a:gdLst/>
              <a:ahLst/>
              <a:cxnLst/>
              <a:rect l="l" t="t" r="r" b="b"/>
              <a:pathLst>
                <a:path w="1552" h="597" extrusionOk="0">
                  <a:moveTo>
                    <a:pt x="859" y="0"/>
                  </a:moveTo>
                  <a:cubicBezTo>
                    <a:pt x="741" y="0"/>
                    <a:pt x="629" y="55"/>
                    <a:pt x="517" y="167"/>
                  </a:cubicBezTo>
                  <a:cubicBezTo>
                    <a:pt x="418" y="386"/>
                    <a:pt x="239" y="485"/>
                    <a:pt x="0" y="485"/>
                  </a:cubicBezTo>
                  <a:cubicBezTo>
                    <a:pt x="168" y="569"/>
                    <a:pt x="336" y="597"/>
                    <a:pt x="504" y="597"/>
                  </a:cubicBezTo>
                  <a:cubicBezTo>
                    <a:pt x="818" y="597"/>
                    <a:pt x="1131" y="501"/>
                    <a:pt x="1445" y="501"/>
                  </a:cubicBezTo>
                  <a:cubicBezTo>
                    <a:pt x="1481" y="501"/>
                    <a:pt x="1516" y="502"/>
                    <a:pt x="1552" y="505"/>
                  </a:cubicBezTo>
                  <a:cubicBezTo>
                    <a:pt x="1432" y="386"/>
                    <a:pt x="1333" y="266"/>
                    <a:pt x="1214" y="147"/>
                  </a:cubicBezTo>
                  <a:cubicBezTo>
                    <a:pt x="1087" y="50"/>
                    <a:pt x="971" y="0"/>
                    <a:pt x="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33395;p60"/>
            <p:cNvSpPr/>
            <p:nvPr/>
          </p:nvSpPr>
          <p:spPr>
            <a:xfrm>
              <a:off x="2473450" y="881150"/>
              <a:ext cx="12950" cy="40300"/>
            </a:xfrm>
            <a:custGeom>
              <a:avLst/>
              <a:gdLst/>
              <a:ahLst/>
              <a:cxnLst/>
              <a:rect l="l" t="t" r="r" b="b"/>
              <a:pathLst>
                <a:path w="518" h="1612" extrusionOk="0">
                  <a:moveTo>
                    <a:pt x="219" y="0"/>
                  </a:moveTo>
                  <a:cubicBezTo>
                    <a:pt x="0" y="319"/>
                    <a:pt x="40" y="697"/>
                    <a:pt x="80" y="1055"/>
                  </a:cubicBezTo>
                  <a:cubicBezTo>
                    <a:pt x="259" y="1194"/>
                    <a:pt x="80" y="1452"/>
                    <a:pt x="279" y="1612"/>
                  </a:cubicBezTo>
                  <a:cubicBezTo>
                    <a:pt x="518" y="1154"/>
                    <a:pt x="398" y="657"/>
                    <a:pt x="418" y="199"/>
                  </a:cubicBezTo>
                  <a:cubicBezTo>
                    <a:pt x="339" y="140"/>
                    <a:pt x="339" y="2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33396;p60"/>
            <p:cNvSpPr/>
            <p:nvPr/>
          </p:nvSpPr>
          <p:spPr>
            <a:xfrm>
              <a:off x="2519200" y="786725"/>
              <a:ext cx="39325" cy="8125"/>
            </a:xfrm>
            <a:custGeom>
              <a:avLst/>
              <a:gdLst/>
              <a:ahLst/>
              <a:cxnLst/>
              <a:rect l="l" t="t" r="r" b="b"/>
              <a:pathLst>
                <a:path w="1573" h="325" extrusionOk="0">
                  <a:moveTo>
                    <a:pt x="935" y="0"/>
                  </a:moveTo>
                  <a:cubicBezTo>
                    <a:pt x="554" y="0"/>
                    <a:pt x="329" y="97"/>
                    <a:pt x="1" y="316"/>
                  </a:cubicBezTo>
                  <a:cubicBezTo>
                    <a:pt x="179" y="316"/>
                    <a:pt x="355" y="324"/>
                    <a:pt x="528" y="324"/>
                  </a:cubicBezTo>
                  <a:cubicBezTo>
                    <a:pt x="895" y="324"/>
                    <a:pt x="1247" y="287"/>
                    <a:pt x="1572" y="57"/>
                  </a:cubicBezTo>
                  <a:cubicBezTo>
                    <a:pt x="1312" y="20"/>
                    <a:pt x="1107" y="0"/>
                    <a:pt x="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33397;p60"/>
            <p:cNvSpPr/>
            <p:nvPr/>
          </p:nvSpPr>
          <p:spPr>
            <a:xfrm>
              <a:off x="2019400" y="868700"/>
              <a:ext cx="56225" cy="8650"/>
            </a:xfrm>
            <a:custGeom>
              <a:avLst/>
              <a:gdLst/>
              <a:ahLst/>
              <a:cxnLst/>
              <a:rect l="l" t="t" r="r" b="b"/>
              <a:pathLst>
                <a:path w="2249" h="346" extrusionOk="0">
                  <a:moveTo>
                    <a:pt x="1751" y="1"/>
                  </a:moveTo>
                  <a:cubicBezTo>
                    <a:pt x="1595" y="75"/>
                    <a:pt x="1433" y="95"/>
                    <a:pt x="1268" y="95"/>
                  </a:cubicBezTo>
                  <a:cubicBezTo>
                    <a:pt x="1091" y="95"/>
                    <a:pt x="910" y="73"/>
                    <a:pt x="731" y="73"/>
                  </a:cubicBezTo>
                  <a:cubicBezTo>
                    <a:pt x="585" y="73"/>
                    <a:pt x="440" y="87"/>
                    <a:pt x="299" y="140"/>
                  </a:cubicBezTo>
                  <a:cubicBezTo>
                    <a:pt x="199" y="160"/>
                    <a:pt x="100" y="160"/>
                    <a:pt x="0" y="160"/>
                  </a:cubicBezTo>
                  <a:cubicBezTo>
                    <a:pt x="106" y="319"/>
                    <a:pt x="248" y="346"/>
                    <a:pt x="401" y="346"/>
                  </a:cubicBezTo>
                  <a:cubicBezTo>
                    <a:pt x="478" y="346"/>
                    <a:pt x="557" y="339"/>
                    <a:pt x="637" y="339"/>
                  </a:cubicBezTo>
                  <a:cubicBezTo>
                    <a:pt x="1174" y="339"/>
                    <a:pt x="1691" y="319"/>
                    <a:pt x="2248" y="319"/>
                  </a:cubicBezTo>
                  <a:cubicBezTo>
                    <a:pt x="2189" y="220"/>
                    <a:pt x="2149" y="100"/>
                    <a:pt x="2089" y="21"/>
                  </a:cubicBezTo>
                  <a:cubicBezTo>
                    <a:pt x="1970" y="1"/>
                    <a:pt x="1870" y="1"/>
                    <a:pt x="1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33398;p60"/>
            <p:cNvSpPr/>
            <p:nvPr/>
          </p:nvSpPr>
          <p:spPr>
            <a:xfrm>
              <a:off x="1778200" y="1029125"/>
              <a:ext cx="51750" cy="13125"/>
            </a:xfrm>
            <a:custGeom>
              <a:avLst/>
              <a:gdLst/>
              <a:ahLst/>
              <a:cxnLst/>
              <a:rect l="l" t="t" r="r" b="b"/>
              <a:pathLst>
                <a:path w="2070" h="525" extrusionOk="0">
                  <a:moveTo>
                    <a:pt x="1603" y="0"/>
                  </a:moveTo>
                  <a:cubicBezTo>
                    <a:pt x="1550" y="0"/>
                    <a:pt x="1506" y="9"/>
                    <a:pt x="1453" y="9"/>
                  </a:cubicBezTo>
                  <a:cubicBezTo>
                    <a:pt x="1373" y="9"/>
                    <a:pt x="1293" y="49"/>
                    <a:pt x="1234" y="69"/>
                  </a:cubicBezTo>
                  <a:cubicBezTo>
                    <a:pt x="1110" y="103"/>
                    <a:pt x="989" y="114"/>
                    <a:pt x="868" y="114"/>
                  </a:cubicBezTo>
                  <a:cubicBezTo>
                    <a:pt x="673" y="114"/>
                    <a:pt x="480" y="86"/>
                    <a:pt x="281" y="86"/>
                  </a:cubicBezTo>
                  <a:cubicBezTo>
                    <a:pt x="248" y="86"/>
                    <a:pt x="214" y="87"/>
                    <a:pt x="179" y="89"/>
                  </a:cubicBezTo>
                  <a:cubicBezTo>
                    <a:pt x="100" y="129"/>
                    <a:pt x="60" y="188"/>
                    <a:pt x="40" y="268"/>
                  </a:cubicBezTo>
                  <a:cubicBezTo>
                    <a:pt x="0" y="348"/>
                    <a:pt x="40" y="407"/>
                    <a:pt x="80" y="487"/>
                  </a:cubicBezTo>
                  <a:cubicBezTo>
                    <a:pt x="420" y="487"/>
                    <a:pt x="755" y="524"/>
                    <a:pt x="1085" y="524"/>
                  </a:cubicBezTo>
                  <a:cubicBezTo>
                    <a:pt x="1391" y="524"/>
                    <a:pt x="1693" y="492"/>
                    <a:pt x="1990" y="367"/>
                  </a:cubicBezTo>
                  <a:cubicBezTo>
                    <a:pt x="2029" y="348"/>
                    <a:pt x="2029" y="308"/>
                    <a:pt x="2069" y="268"/>
                  </a:cubicBezTo>
                  <a:cubicBezTo>
                    <a:pt x="2029" y="89"/>
                    <a:pt x="1870" y="29"/>
                    <a:pt x="1691" y="9"/>
                  </a:cubicBezTo>
                  <a:cubicBezTo>
                    <a:pt x="1658" y="3"/>
                    <a:pt x="1629" y="0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33399;p60"/>
            <p:cNvSpPr/>
            <p:nvPr/>
          </p:nvSpPr>
          <p:spPr>
            <a:xfrm>
              <a:off x="2662925" y="838875"/>
              <a:ext cx="47275" cy="12950"/>
            </a:xfrm>
            <a:custGeom>
              <a:avLst/>
              <a:gdLst/>
              <a:ahLst/>
              <a:cxnLst/>
              <a:rect l="l" t="t" r="r" b="b"/>
              <a:pathLst>
                <a:path w="1891" h="518" extrusionOk="0">
                  <a:moveTo>
                    <a:pt x="1552" y="0"/>
                  </a:moveTo>
                  <a:cubicBezTo>
                    <a:pt x="1015" y="120"/>
                    <a:pt x="478" y="120"/>
                    <a:pt x="0" y="438"/>
                  </a:cubicBezTo>
                  <a:cubicBezTo>
                    <a:pt x="60" y="458"/>
                    <a:pt x="80" y="498"/>
                    <a:pt x="120" y="518"/>
                  </a:cubicBezTo>
                  <a:cubicBezTo>
                    <a:pt x="756" y="458"/>
                    <a:pt x="1313" y="339"/>
                    <a:pt x="1890" y="140"/>
                  </a:cubicBezTo>
                  <a:cubicBezTo>
                    <a:pt x="1811" y="0"/>
                    <a:pt x="1632" y="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33400;p60"/>
            <p:cNvSpPr/>
            <p:nvPr/>
          </p:nvSpPr>
          <p:spPr>
            <a:xfrm>
              <a:off x="2419250" y="1033150"/>
              <a:ext cx="47750" cy="6975"/>
            </a:xfrm>
            <a:custGeom>
              <a:avLst/>
              <a:gdLst/>
              <a:ahLst/>
              <a:cxnLst/>
              <a:rect l="l" t="t" r="r" b="b"/>
              <a:pathLst>
                <a:path w="1910" h="279" extrusionOk="0">
                  <a:moveTo>
                    <a:pt x="1269" y="1"/>
                  </a:moveTo>
                  <a:cubicBezTo>
                    <a:pt x="840" y="1"/>
                    <a:pt x="411" y="27"/>
                    <a:pt x="0" y="187"/>
                  </a:cubicBezTo>
                  <a:cubicBezTo>
                    <a:pt x="249" y="247"/>
                    <a:pt x="494" y="278"/>
                    <a:pt x="737" y="278"/>
                  </a:cubicBezTo>
                  <a:cubicBezTo>
                    <a:pt x="1136" y="278"/>
                    <a:pt x="1527" y="193"/>
                    <a:pt x="1910" y="7"/>
                  </a:cubicBezTo>
                  <a:cubicBezTo>
                    <a:pt x="1698" y="7"/>
                    <a:pt x="1483" y="1"/>
                    <a:pt x="1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33401;p60"/>
            <p:cNvSpPr/>
            <p:nvPr/>
          </p:nvSpPr>
          <p:spPr>
            <a:xfrm>
              <a:off x="2118850" y="998625"/>
              <a:ext cx="38325" cy="16600"/>
            </a:xfrm>
            <a:custGeom>
              <a:avLst/>
              <a:gdLst/>
              <a:ahLst/>
              <a:cxnLst/>
              <a:rect l="l" t="t" r="r" b="b"/>
              <a:pathLst>
                <a:path w="1533" h="664" extrusionOk="0">
                  <a:moveTo>
                    <a:pt x="1026" y="0"/>
                  </a:moveTo>
                  <a:cubicBezTo>
                    <a:pt x="839" y="0"/>
                    <a:pt x="677" y="96"/>
                    <a:pt x="558" y="334"/>
                  </a:cubicBezTo>
                  <a:cubicBezTo>
                    <a:pt x="478" y="334"/>
                    <a:pt x="439" y="374"/>
                    <a:pt x="359" y="374"/>
                  </a:cubicBezTo>
                  <a:cubicBezTo>
                    <a:pt x="279" y="434"/>
                    <a:pt x="160" y="434"/>
                    <a:pt x="80" y="513"/>
                  </a:cubicBezTo>
                  <a:lnTo>
                    <a:pt x="1" y="533"/>
                  </a:lnTo>
                  <a:cubicBezTo>
                    <a:pt x="138" y="630"/>
                    <a:pt x="274" y="663"/>
                    <a:pt x="411" y="663"/>
                  </a:cubicBezTo>
                  <a:cubicBezTo>
                    <a:pt x="710" y="663"/>
                    <a:pt x="1010" y="503"/>
                    <a:pt x="1310" y="503"/>
                  </a:cubicBezTo>
                  <a:cubicBezTo>
                    <a:pt x="1351" y="503"/>
                    <a:pt x="1392" y="506"/>
                    <a:pt x="1433" y="513"/>
                  </a:cubicBezTo>
                  <a:cubicBezTo>
                    <a:pt x="1533" y="394"/>
                    <a:pt x="1533" y="235"/>
                    <a:pt x="1433" y="115"/>
                  </a:cubicBezTo>
                  <a:cubicBezTo>
                    <a:pt x="1289" y="43"/>
                    <a:pt x="1152" y="0"/>
                    <a:pt x="1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33402;p60"/>
            <p:cNvSpPr/>
            <p:nvPr/>
          </p:nvSpPr>
          <p:spPr>
            <a:xfrm>
              <a:off x="2380950" y="926600"/>
              <a:ext cx="33350" cy="12750"/>
            </a:xfrm>
            <a:custGeom>
              <a:avLst/>
              <a:gdLst/>
              <a:ahLst/>
              <a:cxnLst/>
              <a:rect l="l" t="t" r="r" b="b"/>
              <a:pathLst>
                <a:path w="1334" h="510" extrusionOk="0">
                  <a:moveTo>
                    <a:pt x="880" y="0"/>
                  </a:moveTo>
                  <a:cubicBezTo>
                    <a:pt x="570" y="0"/>
                    <a:pt x="296" y="178"/>
                    <a:pt x="0" y="311"/>
                  </a:cubicBezTo>
                  <a:cubicBezTo>
                    <a:pt x="140" y="510"/>
                    <a:pt x="339" y="430"/>
                    <a:pt x="537" y="490"/>
                  </a:cubicBezTo>
                  <a:cubicBezTo>
                    <a:pt x="637" y="470"/>
                    <a:pt x="736" y="470"/>
                    <a:pt x="836" y="430"/>
                  </a:cubicBezTo>
                  <a:cubicBezTo>
                    <a:pt x="935" y="291"/>
                    <a:pt x="1333" y="430"/>
                    <a:pt x="1214" y="72"/>
                  </a:cubicBezTo>
                  <a:cubicBezTo>
                    <a:pt x="1097" y="21"/>
                    <a:pt x="986" y="0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33403;p60"/>
            <p:cNvSpPr/>
            <p:nvPr/>
          </p:nvSpPr>
          <p:spPr>
            <a:xfrm>
              <a:off x="2504275" y="945800"/>
              <a:ext cx="13950" cy="35325"/>
            </a:xfrm>
            <a:custGeom>
              <a:avLst/>
              <a:gdLst/>
              <a:ahLst/>
              <a:cxnLst/>
              <a:rect l="l" t="t" r="r" b="b"/>
              <a:pathLst>
                <a:path w="558" h="1413" extrusionOk="0">
                  <a:moveTo>
                    <a:pt x="279" y="0"/>
                  </a:moveTo>
                  <a:cubicBezTo>
                    <a:pt x="239" y="140"/>
                    <a:pt x="200" y="319"/>
                    <a:pt x="60" y="398"/>
                  </a:cubicBezTo>
                  <a:cubicBezTo>
                    <a:pt x="1" y="796"/>
                    <a:pt x="100" y="1114"/>
                    <a:pt x="399" y="1413"/>
                  </a:cubicBezTo>
                  <a:cubicBezTo>
                    <a:pt x="359" y="935"/>
                    <a:pt x="558" y="438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33404;p60"/>
            <p:cNvSpPr/>
            <p:nvPr/>
          </p:nvSpPr>
          <p:spPr>
            <a:xfrm>
              <a:off x="2465500" y="853000"/>
              <a:ext cx="23400" cy="33150"/>
            </a:xfrm>
            <a:custGeom>
              <a:avLst/>
              <a:gdLst/>
              <a:ahLst/>
              <a:cxnLst/>
              <a:rect l="l" t="t" r="r" b="b"/>
              <a:pathLst>
                <a:path w="936" h="1326" extrusionOk="0">
                  <a:moveTo>
                    <a:pt x="438" y="0"/>
                  </a:moveTo>
                  <a:cubicBezTo>
                    <a:pt x="316" y="0"/>
                    <a:pt x="190" y="29"/>
                    <a:pt x="60" y="72"/>
                  </a:cubicBezTo>
                  <a:lnTo>
                    <a:pt x="0" y="152"/>
                  </a:lnTo>
                  <a:cubicBezTo>
                    <a:pt x="418" y="251"/>
                    <a:pt x="736" y="430"/>
                    <a:pt x="537" y="947"/>
                  </a:cubicBezTo>
                  <a:lnTo>
                    <a:pt x="537" y="1126"/>
                  </a:lnTo>
                  <a:lnTo>
                    <a:pt x="736" y="1325"/>
                  </a:lnTo>
                  <a:cubicBezTo>
                    <a:pt x="816" y="967"/>
                    <a:pt x="895" y="629"/>
                    <a:pt x="935" y="291"/>
                  </a:cubicBezTo>
                  <a:cubicBezTo>
                    <a:pt x="915" y="251"/>
                    <a:pt x="915" y="231"/>
                    <a:pt x="895" y="171"/>
                  </a:cubicBezTo>
                  <a:cubicBezTo>
                    <a:pt x="749" y="48"/>
                    <a:pt x="597" y="0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33405;p60"/>
            <p:cNvSpPr/>
            <p:nvPr/>
          </p:nvSpPr>
          <p:spPr>
            <a:xfrm>
              <a:off x="2310325" y="967175"/>
              <a:ext cx="19425" cy="26875"/>
            </a:xfrm>
            <a:custGeom>
              <a:avLst/>
              <a:gdLst/>
              <a:ahLst/>
              <a:cxnLst/>
              <a:rect l="l" t="t" r="r" b="b"/>
              <a:pathLst>
                <a:path w="777" h="1075" extrusionOk="0">
                  <a:moveTo>
                    <a:pt x="538" y="1"/>
                  </a:moveTo>
                  <a:cubicBezTo>
                    <a:pt x="398" y="120"/>
                    <a:pt x="299" y="220"/>
                    <a:pt x="200" y="359"/>
                  </a:cubicBezTo>
                  <a:cubicBezTo>
                    <a:pt x="1" y="757"/>
                    <a:pt x="100" y="975"/>
                    <a:pt x="538" y="1075"/>
                  </a:cubicBezTo>
                  <a:lnTo>
                    <a:pt x="697" y="1075"/>
                  </a:lnTo>
                  <a:cubicBezTo>
                    <a:pt x="776" y="697"/>
                    <a:pt x="577" y="379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33406;p60"/>
            <p:cNvSpPr/>
            <p:nvPr/>
          </p:nvSpPr>
          <p:spPr>
            <a:xfrm>
              <a:off x="2279500" y="1032575"/>
              <a:ext cx="40300" cy="11975"/>
            </a:xfrm>
            <a:custGeom>
              <a:avLst/>
              <a:gdLst/>
              <a:ahLst/>
              <a:cxnLst/>
              <a:rect l="l" t="t" r="r" b="b"/>
              <a:pathLst>
                <a:path w="1612" h="479" extrusionOk="0">
                  <a:moveTo>
                    <a:pt x="940" y="0"/>
                  </a:moveTo>
                  <a:cubicBezTo>
                    <a:pt x="627" y="0"/>
                    <a:pt x="314" y="88"/>
                    <a:pt x="0" y="170"/>
                  </a:cubicBezTo>
                  <a:lnTo>
                    <a:pt x="80" y="249"/>
                  </a:lnTo>
                  <a:cubicBezTo>
                    <a:pt x="313" y="408"/>
                    <a:pt x="546" y="479"/>
                    <a:pt x="780" y="479"/>
                  </a:cubicBezTo>
                  <a:cubicBezTo>
                    <a:pt x="1044" y="479"/>
                    <a:pt x="1308" y="388"/>
                    <a:pt x="1572" y="229"/>
                  </a:cubicBezTo>
                  <a:lnTo>
                    <a:pt x="1612" y="170"/>
                  </a:lnTo>
                  <a:cubicBezTo>
                    <a:pt x="1388" y="45"/>
                    <a:pt x="1164" y="0"/>
                    <a:pt x="9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33407;p60"/>
            <p:cNvSpPr/>
            <p:nvPr/>
          </p:nvSpPr>
          <p:spPr>
            <a:xfrm>
              <a:off x="2479900" y="977125"/>
              <a:ext cx="16950" cy="28875"/>
            </a:xfrm>
            <a:custGeom>
              <a:avLst/>
              <a:gdLst/>
              <a:ahLst/>
              <a:cxnLst/>
              <a:rect l="l" t="t" r="r" b="b"/>
              <a:pathLst>
                <a:path w="678" h="1155" extrusionOk="0">
                  <a:moveTo>
                    <a:pt x="160" y="1"/>
                  </a:moveTo>
                  <a:cubicBezTo>
                    <a:pt x="100" y="60"/>
                    <a:pt x="61" y="80"/>
                    <a:pt x="1" y="140"/>
                  </a:cubicBezTo>
                  <a:cubicBezTo>
                    <a:pt x="160" y="478"/>
                    <a:pt x="140" y="936"/>
                    <a:pt x="677" y="1154"/>
                  </a:cubicBezTo>
                  <a:cubicBezTo>
                    <a:pt x="478" y="697"/>
                    <a:pt x="419" y="339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33408;p60"/>
            <p:cNvSpPr/>
            <p:nvPr/>
          </p:nvSpPr>
          <p:spPr>
            <a:xfrm>
              <a:off x="2486875" y="842850"/>
              <a:ext cx="26875" cy="17425"/>
            </a:xfrm>
            <a:custGeom>
              <a:avLst/>
              <a:gdLst/>
              <a:ahLst/>
              <a:cxnLst/>
              <a:rect l="l" t="t" r="r" b="b"/>
              <a:pathLst>
                <a:path w="1075" h="697" extrusionOk="0">
                  <a:moveTo>
                    <a:pt x="219" y="1"/>
                  </a:moveTo>
                  <a:cubicBezTo>
                    <a:pt x="180" y="60"/>
                    <a:pt x="160" y="100"/>
                    <a:pt x="180" y="199"/>
                  </a:cubicBezTo>
                  <a:cubicBezTo>
                    <a:pt x="180" y="339"/>
                    <a:pt x="140" y="398"/>
                    <a:pt x="60" y="478"/>
                  </a:cubicBezTo>
                  <a:cubicBezTo>
                    <a:pt x="0" y="538"/>
                    <a:pt x="0" y="597"/>
                    <a:pt x="20" y="677"/>
                  </a:cubicBezTo>
                  <a:cubicBezTo>
                    <a:pt x="60" y="677"/>
                    <a:pt x="80" y="697"/>
                    <a:pt x="100" y="697"/>
                  </a:cubicBezTo>
                  <a:lnTo>
                    <a:pt x="896" y="697"/>
                  </a:lnTo>
                  <a:lnTo>
                    <a:pt x="975" y="677"/>
                  </a:lnTo>
                  <a:cubicBezTo>
                    <a:pt x="1075" y="398"/>
                    <a:pt x="955" y="199"/>
                    <a:pt x="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33409;p60"/>
            <p:cNvSpPr/>
            <p:nvPr/>
          </p:nvSpPr>
          <p:spPr>
            <a:xfrm>
              <a:off x="2351100" y="954250"/>
              <a:ext cx="16850" cy="23975"/>
            </a:xfrm>
            <a:custGeom>
              <a:avLst/>
              <a:gdLst/>
              <a:ahLst/>
              <a:cxnLst/>
              <a:rect l="l" t="t" r="r" b="b"/>
              <a:pathLst>
                <a:path w="674" h="959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378"/>
                    <a:pt x="120" y="677"/>
                    <a:pt x="438" y="955"/>
                  </a:cubicBezTo>
                  <a:cubicBezTo>
                    <a:pt x="456" y="957"/>
                    <a:pt x="473" y="958"/>
                    <a:pt x="489" y="958"/>
                  </a:cubicBezTo>
                  <a:cubicBezTo>
                    <a:pt x="628" y="958"/>
                    <a:pt x="673" y="878"/>
                    <a:pt x="637" y="717"/>
                  </a:cubicBezTo>
                  <a:cubicBezTo>
                    <a:pt x="518" y="577"/>
                    <a:pt x="458" y="418"/>
                    <a:pt x="478" y="21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33410;p60"/>
            <p:cNvSpPr/>
            <p:nvPr/>
          </p:nvSpPr>
          <p:spPr>
            <a:xfrm>
              <a:off x="2535125" y="994025"/>
              <a:ext cx="22900" cy="7300"/>
            </a:xfrm>
            <a:custGeom>
              <a:avLst/>
              <a:gdLst/>
              <a:ahLst/>
              <a:cxnLst/>
              <a:rect l="l" t="t" r="r" b="b"/>
              <a:pathLst>
                <a:path w="916" h="292" extrusionOk="0">
                  <a:moveTo>
                    <a:pt x="915" y="1"/>
                  </a:moveTo>
                  <a:cubicBezTo>
                    <a:pt x="852" y="14"/>
                    <a:pt x="785" y="16"/>
                    <a:pt x="717" y="16"/>
                  </a:cubicBezTo>
                  <a:cubicBezTo>
                    <a:pt x="662" y="16"/>
                    <a:pt x="606" y="15"/>
                    <a:pt x="550" y="15"/>
                  </a:cubicBezTo>
                  <a:cubicBezTo>
                    <a:pt x="348" y="15"/>
                    <a:pt x="147" y="39"/>
                    <a:pt x="0" y="260"/>
                  </a:cubicBezTo>
                  <a:cubicBezTo>
                    <a:pt x="58" y="218"/>
                    <a:pt x="119" y="203"/>
                    <a:pt x="183" y="203"/>
                  </a:cubicBezTo>
                  <a:cubicBezTo>
                    <a:pt x="338" y="203"/>
                    <a:pt x="505" y="291"/>
                    <a:pt x="663" y="291"/>
                  </a:cubicBezTo>
                  <a:cubicBezTo>
                    <a:pt x="751" y="291"/>
                    <a:pt x="836" y="264"/>
                    <a:pt x="915" y="180"/>
                  </a:cubicBezTo>
                  <a:lnTo>
                    <a:pt x="9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33411;p60"/>
            <p:cNvSpPr/>
            <p:nvPr/>
          </p:nvSpPr>
          <p:spPr>
            <a:xfrm>
              <a:off x="2710175" y="807425"/>
              <a:ext cx="30350" cy="9050"/>
            </a:xfrm>
            <a:custGeom>
              <a:avLst/>
              <a:gdLst/>
              <a:ahLst/>
              <a:cxnLst/>
              <a:rect l="l" t="t" r="r" b="b"/>
              <a:pathLst>
                <a:path w="1214" h="362" extrusionOk="0">
                  <a:moveTo>
                    <a:pt x="1124" y="1"/>
                  </a:moveTo>
                  <a:cubicBezTo>
                    <a:pt x="766" y="1"/>
                    <a:pt x="460" y="209"/>
                    <a:pt x="0" y="264"/>
                  </a:cubicBezTo>
                  <a:cubicBezTo>
                    <a:pt x="216" y="330"/>
                    <a:pt x="404" y="362"/>
                    <a:pt x="575" y="362"/>
                  </a:cubicBezTo>
                  <a:cubicBezTo>
                    <a:pt x="813" y="362"/>
                    <a:pt x="1017" y="300"/>
                    <a:pt x="1214" y="184"/>
                  </a:cubicBezTo>
                  <a:lnTo>
                    <a:pt x="1214" y="5"/>
                  </a:lnTo>
                  <a:cubicBezTo>
                    <a:pt x="1183" y="2"/>
                    <a:pt x="1154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33412;p60"/>
            <p:cNvSpPr/>
            <p:nvPr/>
          </p:nvSpPr>
          <p:spPr>
            <a:xfrm>
              <a:off x="2401825" y="928400"/>
              <a:ext cx="16950" cy="24875"/>
            </a:xfrm>
            <a:custGeom>
              <a:avLst/>
              <a:gdLst/>
              <a:ahLst/>
              <a:cxnLst/>
              <a:rect l="l" t="t" r="r" b="b"/>
              <a:pathLst>
                <a:path w="678" h="995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19" y="199"/>
                    <a:pt x="100" y="219"/>
                    <a:pt x="1" y="358"/>
                  </a:cubicBezTo>
                  <a:cubicBezTo>
                    <a:pt x="11" y="358"/>
                    <a:pt x="20" y="358"/>
                    <a:pt x="29" y="358"/>
                  </a:cubicBezTo>
                  <a:cubicBezTo>
                    <a:pt x="464" y="358"/>
                    <a:pt x="125" y="819"/>
                    <a:pt x="359" y="995"/>
                  </a:cubicBezTo>
                  <a:cubicBezTo>
                    <a:pt x="598" y="637"/>
                    <a:pt x="677" y="318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33413;p60"/>
            <p:cNvSpPr/>
            <p:nvPr/>
          </p:nvSpPr>
          <p:spPr>
            <a:xfrm>
              <a:off x="2562475" y="851300"/>
              <a:ext cx="25375" cy="8475"/>
            </a:xfrm>
            <a:custGeom>
              <a:avLst/>
              <a:gdLst/>
              <a:ahLst/>
              <a:cxnLst/>
              <a:rect l="l" t="t" r="r" b="b"/>
              <a:pathLst>
                <a:path w="1015" h="339" extrusionOk="0">
                  <a:moveTo>
                    <a:pt x="517" y="1"/>
                  </a:moveTo>
                  <a:cubicBezTo>
                    <a:pt x="259" y="1"/>
                    <a:pt x="100" y="100"/>
                    <a:pt x="0" y="339"/>
                  </a:cubicBezTo>
                  <a:lnTo>
                    <a:pt x="1015" y="339"/>
                  </a:lnTo>
                  <a:cubicBezTo>
                    <a:pt x="736" y="140"/>
                    <a:pt x="637" y="60"/>
                    <a:pt x="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33414;p60"/>
            <p:cNvSpPr/>
            <p:nvPr/>
          </p:nvSpPr>
          <p:spPr>
            <a:xfrm>
              <a:off x="2526175" y="842350"/>
              <a:ext cx="21400" cy="16950"/>
            </a:xfrm>
            <a:custGeom>
              <a:avLst/>
              <a:gdLst/>
              <a:ahLst/>
              <a:cxnLst/>
              <a:rect l="l" t="t" r="r" b="b"/>
              <a:pathLst>
                <a:path w="856" h="678" extrusionOk="0">
                  <a:moveTo>
                    <a:pt x="418" y="1"/>
                  </a:moveTo>
                  <a:cubicBezTo>
                    <a:pt x="0" y="319"/>
                    <a:pt x="0" y="319"/>
                    <a:pt x="418" y="677"/>
                  </a:cubicBezTo>
                  <a:lnTo>
                    <a:pt x="756" y="677"/>
                  </a:lnTo>
                  <a:cubicBezTo>
                    <a:pt x="855" y="478"/>
                    <a:pt x="676" y="458"/>
                    <a:pt x="577" y="379"/>
                  </a:cubicBezTo>
                  <a:cubicBezTo>
                    <a:pt x="418" y="279"/>
                    <a:pt x="418" y="160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33415;p60"/>
            <p:cNvSpPr/>
            <p:nvPr/>
          </p:nvSpPr>
          <p:spPr>
            <a:xfrm>
              <a:off x="2026850" y="868675"/>
              <a:ext cx="36325" cy="4825"/>
            </a:xfrm>
            <a:custGeom>
              <a:avLst/>
              <a:gdLst/>
              <a:ahLst/>
              <a:cxnLst/>
              <a:rect l="l" t="t" r="r" b="b"/>
              <a:pathLst>
                <a:path w="1453" h="193" extrusionOk="0">
                  <a:moveTo>
                    <a:pt x="579" y="1"/>
                  </a:moveTo>
                  <a:cubicBezTo>
                    <a:pt x="381" y="1"/>
                    <a:pt x="186" y="29"/>
                    <a:pt x="1" y="141"/>
                  </a:cubicBezTo>
                  <a:cubicBezTo>
                    <a:pt x="22" y="140"/>
                    <a:pt x="44" y="140"/>
                    <a:pt x="65" y="140"/>
                  </a:cubicBezTo>
                  <a:cubicBezTo>
                    <a:pt x="311" y="140"/>
                    <a:pt x="565" y="193"/>
                    <a:pt x="815" y="193"/>
                  </a:cubicBezTo>
                  <a:cubicBezTo>
                    <a:pt x="1034" y="193"/>
                    <a:pt x="1249" y="152"/>
                    <a:pt x="1453" y="2"/>
                  </a:cubicBezTo>
                  <a:lnTo>
                    <a:pt x="1453" y="2"/>
                  </a:lnTo>
                  <a:cubicBezTo>
                    <a:pt x="1360" y="21"/>
                    <a:pt x="1265" y="28"/>
                    <a:pt x="1169" y="28"/>
                  </a:cubicBezTo>
                  <a:cubicBezTo>
                    <a:pt x="974" y="28"/>
                    <a:pt x="775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33416;p60"/>
            <p:cNvSpPr/>
            <p:nvPr/>
          </p:nvSpPr>
          <p:spPr>
            <a:xfrm>
              <a:off x="2606225" y="941825"/>
              <a:ext cx="11975" cy="34825"/>
            </a:xfrm>
            <a:custGeom>
              <a:avLst/>
              <a:gdLst/>
              <a:ahLst/>
              <a:cxnLst/>
              <a:rect l="l" t="t" r="r" b="b"/>
              <a:pathLst>
                <a:path w="479" h="1393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" y="418"/>
                    <a:pt x="200" y="915"/>
                    <a:pt x="160" y="1393"/>
                  </a:cubicBezTo>
                  <a:cubicBezTo>
                    <a:pt x="478" y="975"/>
                    <a:pt x="279" y="478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33417;p60"/>
            <p:cNvSpPr/>
            <p:nvPr/>
          </p:nvSpPr>
          <p:spPr>
            <a:xfrm>
              <a:off x="2609700" y="888125"/>
              <a:ext cx="13950" cy="15425"/>
            </a:xfrm>
            <a:custGeom>
              <a:avLst/>
              <a:gdLst/>
              <a:ahLst/>
              <a:cxnLst/>
              <a:rect l="l" t="t" r="r" b="b"/>
              <a:pathLst>
                <a:path w="558" h="617" extrusionOk="0">
                  <a:moveTo>
                    <a:pt x="127" y="0"/>
                  </a:moveTo>
                  <a:cubicBezTo>
                    <a:pt x="74" y="0"/>
                    <a:pt x="27" y="46"/>
                    <a:pt x="1" y="179"/>
                  </a:cubicBezTo>
                  <a:cubicBezTo>
                    <a:pt x="21" y="358"/>
                    <a:pt x="41" y="517"/>
                    <a:pt x="220" y="616"/>
                  </a:cubicBezTo>
                  <a:cubicBezTo>
                    <a:pt x="399" y="517"/>
                    <a:pt x="558" y="358"/>
                    <a:pt x="339" y="139"/>
                  </a:cubicBezTo>
                  <a:cubicBezTo>
                    <a:pt x="273" y="73"/>
                    <a:pt x="194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33418;p60"/>
            <p:cNvSpPr/>
            <p:nvPr/>
          </p:nvSpPr>
          <p:spPr>
            <a:xfrm>
              <a:off x="2153675" y="1000375"/>
              <a:ext cx="13950" cy="13900"/>
            </a:xfrm>
            <a:custGeom>
              <a:avLst/>
              <a:gdLst/>
              <a:ahLst/>
              <a:cxnLst/>
              <a:rect l="l" t="t" r="r" b="b"/>
              <a:pathLst>
                <a:path w="558" h="556" extrusionOk="0">
                  <a:moveTo>
                    <a:pt x="269" y="1"/>
                  </a:moveTo>
                  <a:cubicBezTo>
                    <a:pt x="179" y="1"/>
                    <a:pt x="90" y="45"/>
                    <a:pt x="0" y="145"/>
                  </a:cubicBezTo>
                  <a:lnTo>
                    <a:pt x="0" y="443"/>
                  </a:lnTo>
                  <a:cubicBezTo>
                    <a:pt x="15" y="440"/>
                    <a:pt x="29" y="439"/>
                    <a:pt x="43" y="439"/>
                  </a:cubicBezTo>
                  <a:cubicBezTo>
                    <a:pt x="176" y="439"/>
                    <a:pt x="293" y="555"/>
                    <a:pt x="420" y="555"/>
                  </a:cubicBezTo>
                  <a:cubicBezTo>
                    <a:pt x="464" y="555"/>
                    <a:pt x="510" y="541"/>
                    <a:pt x="557" y="503"/>
                  </a:cubicBezTo>
                  <a:cubicBezTo>
                    <a:pt x="537" y="364"/>
                    <a:pt x="537" y="244"/>
                    <a:pt x="537" y="125"/>
                  </a:cubicBezTo>
                  <a:cubicBezTo>
                    <a:pt x="448" y="45"/>
                    <a:pt x="358" y="1"/>
                    <a:pt x="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33419;p60"/>
            <p:cNvSpPr/>
            <p:nvPr/>
          </p:nvSpPr>
          <p:spPr>
            <a:xfrm>
              <a:off x="2284475" y="855275"/>
              <a:ext cx="14925" cy="19800"/>
            </a:xfrm>
            <a:custGeom>
              <a:avLst/>
              <a:gdLst/>
              <a:ahLst/>
              <a:cxnLst/>
              <a:rect l="l" t="t" r="r" b="b"/>
              <a:pathLst>
                <a:path w="597" h="792" extrusionOk="0">
                  <a:moveTo>
                    <a:pt x="338" y="1"/>
                  </a:moveTo>
                  <a:cubicBezTo>
                    <a:pt x="219" y="180"/>
                    <a:pt x="120" y="359"/>
                    <a:pt x="0" y="538"/>
                  </a:cubicBezTo>
                  <a:cubicBezTo>
                    <a:pt x="0" y="558"/>
                    <a:pt x="20" y="578"/>
                    <a:pt x="20" y="657"/>
                  </a:cubicBezTo>
                  <a:cubicBezTo>
                    <a:pt x="60" y="697"/>
                    <a:pt x="120" y="757"/>
                    <a:pt x="159" y="777"/>
                  </a:cubicBezTo>
                  <a:cubicBezTo>
                    <a:pt x="199" y="787"/>
                    <a:pt x="234" y="792"/>
                    <a:pt x="266" y="792"/>
                  </a:cubicBezTo>
                  <a:cubicBezTo>
                    <a:pt x="299" y="792"/>
                    <a:pt x="328" y="787"/>
                    <a:pt x="358" y="777"/>
                  </a:cubicBezTo>
                  <a:cubicBezTo>
                    <a:pt x="438" y="737"/>
                    <a:pt x="517" y="657"/>
                    <a:pt x="577" y="578"/>
                  </a:cubicBezTo>
                  <a:cubicBezTo>
                    <a:pt x="597" y="538"/>
                    <a:pt x="577" y="458"/>
                    <a:pt x="537" y="399"/>
                  </a:cubicBezTo>
                  <a:cubicBezTo>
                    <a:pt x="537" y="279"/>
                    <a:pt x="517" y="140"/>
                    <a:pt x="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33420;p60"/>
            <p:cNvSpPr/>
            <p:nvPr/>
          </p:nvSpPr>
          <p:spPr>
            <a:xfrm>
              <a:off x="2362050" y="972150"/>
              <a:ext cx="19425" cy="9725"/>
            </a:xfrm>
            <a:custGeom>
              <a:avLst/>
              <a:gdLst/>
              <a:ahLst/>
              <a:cxnLst/>
              <a:rect l="l" t="t" r="r" b="b"/>
              <a:pathLst>
                <a:path w="777" h="389" extrusionOk="0">
                  <a:moveTo>
                    <a:pt x="199" y="1"/>
                  </a:moveTo>
                  <a:cubicBezTo>
                    <a:pt x="120" y="80"/>
                    <a:pt x="80" y="160"/>
                    <a:pt x="0" y="239"/>
                  </a:cubicBezTo>
                  <a:cubicBezTo>
                    <a:pt x="110" y="349"/>
                    <a:pt x="229" y="389"/>
                    <a:pt x="358" y="389"/>
                  </a:cubicBezTo>
                  <a:cubicBezTo>
                    <a:pt x="488" y="389"/>
                    <a:pt x="627" y="349"/>
                    <a:pt x="776" y="299"/>
                  </a:cubicBezTo>
                  <a:cubicBezTo>
                    <a:pt x="577" y="100"/>
                    <a:pt x="398" y="2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33421;p60"/>
            <p:cNvSpPr/>
            <p:nvPr/>
          </p:nvSpPr>
          <p:spPr>
            <a:xfrm>
              <a:off x="1831400" y="1030075"/>
              <a:ext cx="23400" cy="11900"/>
            </a:xfrm>
            <a:custGeom>
              <a:avLst/>
              <a:gdLst/>
              <a:ahLst/>
              <a:cxnLst/>
              <a:rect l="l" t="t" r="r" b="b"/>
              <a:pathLst>
                <a:path w="936" h="476" extrusionOk="0">
                  <a:moveTo>
                    <a:pt x="347" y="0"/>
                  </a:moveTo>
                  <a:cubicBezTo>
                    <a:pt x="227" y="0"/>
                    <a:pt x="110" y="62"/>
                    <a:pt x="1" y="230"/>
                  </a:cubicBezTo>
                  <a:cubicBezTo>
                    <a:pt x="21" y="250"/>
                    <a:pt x="41" y="310"/>
                    <a:pt x="61" y="329"/>
                  </a:cubicBezTo>
                  <a:cubicBezTo>
                    <a:pt x="235" y="399"/>
                    <a:pt x="409" y="476"/>
                    <a:pt x="580" y="476"/>
                  </a:cubicBezTo>
                  <a:cubicBezTo>
                    <a:pt x="701" y="476"/>
                    <a:pt x="820" y="437"/>
                    <a:pt x="936" y="329"/>
                  </a:cubicBezTo>
                  <a:cubicBezTo>
                    <a:pt x="916" y="270"/>
                    <a:pt x="896" y="250"/>
                    <a:pt x="856" y="230"/>
                  </a:cubicBezTo>
                  <a:cubicBezTo>
                    <a:pt x="684" y="115"/>
                    <a:pt x="512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33422;p60"/>
            <p:cNvSpPr/>
            <p:nvPr/>
          </p:nvSpPr>
          <p:spPr>
            <a:xfrm>
              <a:off x="1862250" y="1012225"/>
              <a:ext cx="25375" cy="14150"/>
            </a:xfrm>
            <a:custGeom>
              <a:avLst/>
              <a:gdLst/>
              <a:ahLst/>
              <a:cxnLst/>
              <a:rect l="l" t="t" r="r" b="b"/>
              <a:pathLst>
                <a:path w="1015" h="566" extrusionOk="0">
                  <a:moveTo>
                    <a:pt x="510" y="0"/>
                  </a:moveTo>
                  <a:cubicBezTo>
                    <a:pt x="392" y="0"/>
                    <a:pt x="274" y="25"/>
                    <a:pt x="159" y="69"/>
                  </a:cubicBezTo>
                  <a:cubicBezTo>
                    <a:pt x="60" y="89"/>
                    <a:pt x="0" y="168"/>
                    <a:pt x="0" y="268"/>
                  </a:cubicBezTo>
                  <a:cubicBezTo>
                    <a:pt x="120" y="546"/>
                    <a:pt x="398" y="486"/>
                    <a:pt x="617" y="566"/>
                  </a:cubicBezTo>
                  <a:lnTo>
                    <a:pt x="756" y="566"/>
                  </a:lnTo>
                  <a:cubicBezTo>
                    <a:pt x="796" y="546"/>
                    <a:pt x="876" y="526"/>
                    <a:pt x="915" y="486"/>
                  </a:cubicBezTo>
                  <a:cubicBezTo>
                    <a:pt x="1015" y="367"/>
                    <a:pt x="995" y="228"/>
                    <a:pt x="955" y="128"/>
                  </a:cubicBezTo>
                  <a:cubicBezTo>
                    <a:pt x="811" y="39"/>
                    <a:pt x="660" y="0"/>
                    <a:pt x="5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33423;p60"/>
            <p:cNvSpPr/>
            <p:nvPr/>
          </p:nvSpPr>
          <p:spPr>
            <a:xfrm>
              <a:off x="1861750" y="1022425"/>
              <a:ext cx="18425" cy="10925"/>
            </a:xfrm>
            <a:custGeom>
              <a:avLst/>
              <a:gdLst/>
              <a:ahLst/>
              <a:cxnLst/>
              <a:rect l="l" t="t" r="r" b="b"/>
              <a:pathLst>
                <a:path w="737" h="437" extrusionOk="0">
                  <a:moveTo>
                    <a:pt x="453" y="1"/>
                  </a:moveTo>
                  <a:cubicBezTo>
                    <a:pt x="343" y="1"/>
                    <a:pt x="228" y="19"/>
                    <a:pt x="120" y="19"/>
                  </a:cubicBezTo>
                  <a:cubicBezTo>
                    <a:pt x="40" y="39"/>
                    <a:pt x="0" y="78"/>
                    <a:pt x="0" y="178"/>
                  </a:cubicBezTo>
                  <a:cubicBezTo>
                    <a:pt x="20" y="218"/>
                    <a:pt x="40" y="257"/>
                    <a:pt x="80" y="277"/>
                  </a:cubicBezTo>
                  <a:cubicBezTo>
                    <a:pt x="219" y="277"/>
                    <a:pt x="319" y="317"/>
                    <a:pt x="398" y="436"/>
                  </a:cubicBezTo>
                  <a:cubicBezTo>
                    <a:pt x="597" y="436"/>
                    <a:pt x="736" y="357"/>
                    <a:pt x="716" y="138"/>
                  </a:cubicBezTo>
                  <a:lnTo>
                    <a:pt x="716" y="59"/>
                  </a:lnTo>
                  <a:cubicBezTo>
                    <a:pt x="635" y="13"/>
                    <a:pt x="546" y="1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33424;p60"/>
            <p:cNvSpPr/>
            <p:nvPr/>
          </p:nvSpPr>
          <p:spPr>
            <a:xfrm>
              <a:off x="2540100" y="851625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70" y="1"/>
                  </a:moveTo>
                  <a:cubicBezTo>
                    <a:pt x="115" y="1"/>
                    <a:pt x="58" y="4"/>
                    <a:pt x="0" y="8"/>
                  </a:cubicBezTo>
                  <a:cubicBezTo>
                    <a:pt x="60" y="107"/>
                    <a:pt x="119" y="207"/>
                    <a:pt x="159" y="306"/>
                  </a:cubicBezTo>
                  <a:cubicBezTo>
                    <a:pt x="338" y="306"/>
                    <a:pt x="537" y="306"/>
                    <a:pt x="696" y="326"/>
                  </a:cubicBezTo>
                  <a:cubicBezTo>
                    <a:pt x="584" y="54"/>
                    <a:pt x="395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33425;p60"/>
            <p:cNvSpPr/>
            <p:nvPr/>
          </p:nvSpPr>
          <p:spPr>
            <a:xfrm>
              <a:off x="2394875" y="8473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637" y="1"/>
                  </a:moveTo>
                  <a:cubicBezTo>
                    <a:pt x="537" y="200"/>
                    <a:pt x="219" y="80"/>
                    <a:pt x="0" y="379"/>
                  </a:cubicBezTo>
                  <a:cubicBezTo>
                    <a:pt x="378" y="279"/>
                    <a:pt x="716" y="458"/>
                    <a:pt x="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33426;p60"/>
            <p:cNvSpPr/>
            <p:nvPr/>
          </p:nvSpPr>
          <p:spPr>
            <a:xfrm>
              <a:off x="2419725" y="845775"/>
              <a:ext cx="12475" cy="9075"/>
            </a:xfrm>
            <a:custGeom>
              <a:avLst/>
              <a:gdLst/>
              <a:ahLst/>
              <a:cxnLst/>
              <a:rect l="l" t="t" r="r" b="b"/>
              <a:pathLst>
                <a:path w="499" h="363" extrusionOk="0">
                  <a:moveTo>
                    <a:pt x="334" y="0"/>
                  </a:moveTo>
                  <a:cubicBezTo>
                    <a:pt x="272" y="0"/>
                    <a:pt x="213" y="20"/>
                    <a:pt x="160" y="63"/>
                  </a:cubicBezTo>
                  <a:cubicBezTo>
                    <a:pt x="140" y="162"/>
                    <a:pt x="1" y="341"/>
                    <a:pt x="220" y="361"/>
                  </a:cubicBezTo>
                  <a:cubicBezTo>
                    <a:pt x="231" y="362"/>
                    <a:pt x="242" y="363"/>
                    <a:pt x="252" y="363"/>
                  </a:cubicBezTo>
                  <a:cubicBezTo>
                    <a:pt x="425" y="363"/>
                    <a:pt x="480" y="212"/>
                    <a:pt x="498" y="43"/>
                  </a:cubicBezTo>
                  <a:cubicBezTo>
                    <a:pt x="443" y="15"/>
                    <a:pt x="38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33427;p60"/>
            <p:cNvSpPr/>
            <p:nvPr/>
          </p:nvSpPr>
          <p:spPr>
            <a:xfrm>
              <a:off x="2471450" y="9075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160" y="1"/>
                  </a:moveTo>
                  <a:cubicBezTo>
                    <a:pt x="180" y="239"/>
                    <a:pt x="1" y="478"/>
                    <a:pt x="120" y="737"/>
                  </a:cubicBezTo>
                  <a:cubicBezTo>
                    <a:pt x="200" y="697"/>
                    <a:pt x="259" y="697"/>
                    <a:pt x="319" y="697"/>
                  </a:cubicBezTo>
                  <a:cubicBezTo>
                    <a:pt x="359" y="657"/>
                    <a:pt x="359" y="597"/>
                    <a:pt x="359" y="558"/>
                  </a:cubicBezTo>
                  <a:cubicBezTo>
                    <a:pt x="299" y="359"/>
                    <a:pt x="399" y="14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33428;p60"/>
            <p:cNvSpPr/>
            <p:nvPr/>
          </p:nvSpPr>
          <p:spPr>
            <a:xfrm>
              <a:off x="2304850" y="928900"/>
              <a:ext cx="14950" cy="17425"/>
            </a:xfrm>
            <a:custGeom>
              <a:avLst/>
              <a:gdLst/>
              <a:ahLst/>
              <a:cxnLst/>
              <a:rect l="l" t="t" r="r" b="b"/>
              <a:pathLst>
                <a:path w="598" h="697" extrusionOk="0">
                  <a:moveTo>
                    <a:pt x="220" y="0"/>
                  </a:moveTo>
                  <a:cubicBezTo>
                    <a:pt x="1" y="219"/>
                    <a:pt x="1" y="438"/>
                    <a:pt x="200" y="696"/>
                  </a:cubicBezTo>
                  <a:cubicBezTo>
                    <a:pt x="458" y="597"/>
                    <a:pt x="359" y="278"/>
                    <a:pt x="578" y="179"/>
                  </a:cubicBezTo>
                  <a:cubicBezTo>
                    <a:pt x="598" y="119"/>
                    <a:pt x="598" y="80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33429;p60"/>
            <p:cNvSpPr/>
            <p:nvPr/>
          </p:nvSpPr>
          <p:spPr>
            <a:xfrm>
              <a:off x="2536600" y="837075"/>
              <a:ext cx="21925" cy="5800"/>
            </a:xfrm>
            <a:custGeom>
              <a:avLst/>
              <a:gdLst/>
              <a:ahLst/>
              <a:cxnLst/>
              <a:rect l="l" t="t" r="r" b="b"/>
              <a:pathLst>
                <a:path w="877" h="232" extrusionOk="0">
                  <a:moveTo>
                    <a:pt x="681" y="0"/>
                  </a:moveTo>
                  <a:cubicBezTo>
                    <a:pt x="623" y="0"/>
                    <a:pt x="563" y="14"/>
                    <a:pt x="498" y="33"/>
                  </a:cubicBezTo>
                  <a:lnTo>
                    <a:pt x="379" y="33"/>
                  </a:lnTo>
                  <a:cubicBezTo>
                    <a:pt x="339" y="23"/>
                    <a:pt x="304" y="18"/>
                    <a:pt x="269" y="18"/>
                  </a:cubicBezTo>
                  <a:cubicBezTo>
                    <a:pt x="234" y="18"/>
                    <a:pt x="200" y="23"/>
                    <a:pt x="160" y="33"/>
                  </a:cubicBezTo>
                  <a:cubicBezTo>
                    <a:pt x="100" y="33"/>
                    <a:pt x="60" y="33"/>
                    <a:pt x="1" y="72"/>
                  </a:cubicBezTo>
                  <a:lnTo>
                    <a:pt x="1" y="232"/>
                  </a:lnTo>
                  <a:lnTo>
                    <a:pt x="677" y="232"/>
                  </a:lnTo>
                  <a:cubicBezTo>
                    <a:pt x="717" y="172"/>
                    <a:pt x="796" y="92"/>
                    <a:pt x="876" y="72"/>
                  </a:cubicBezTo>
                  <a:cubicBezTo>
                    <a:pt x="812" y="19"/>
                    <a:pt x="748" y="0"/>
                    <a:pt x="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33430;p60"/>
            <p:cNvSpPr/>
            <p:nvPr/>
          </p:nvSpPr>
          <p:spPr>
            <a:xfrm>
              <a:off x="1854275" y="882150"/>
              <a:ext cx="12975" cy="10700"/>
            </a:xfrm>
            <a:custGeom>
              <a:avLst/>
              <a:gdLst/>
              <a:ahLst/>
              <a:cxnLst/>
              <a:rect l="l" t="t" r="r" b="b"/>
              <a:pathLst>
                <a:path w="519" h="428" extrusionOk="0">
                  <a:moveTo>
                    <a:pt x="1" y="0"/>
                  </a:moveTo>
                  <a:lnTo>
                    <a:pt x="1" y="318"/>
                  </a:lnTo>
                  <a:cubicBezTo>
                    <a:pt x="100" y="388"/>
                    <a:pt x="195" y="428"/>
                    <a:pt x="282" y="428"/>
                  </a:cubicBezTo>
                  <a:cubicBezTo>
                    <a:pt x="369" y="428"/>
                    <a:pt x="449" y="388"/>
                    <a:pt x="518" y="298"/>
                  </a:cubicBezTo>
                  <a:cubicBezTo>
                    <a:pt x="478" y="199"/>
                    <a:pt x="399" y="10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33431;p60"/>
            <p:cNvSpPr/>
            <p:nvPr/>
          </p:nvSpPr>
          <p:spPr>
            <a:xfrm>
              <a:off x="1876675" y="879450"/>
              <a:ext cx="17425" cy="6250"/>
            </a:xfrm>
            <a:custGeom>
              <a:avLst/>
              <a:gdLst/>
              <a:ahLst/>
              <a:cxnLst/>
              <a:rect l="l" t="t" r="r" b="b"/>
              <a:pathLst>
                <a:path w="697" h="250" extrusionOk="0">
                  <a:moveTo>
                    <a:pt x="274" y="1"/>
                  </a:moveTo>
                  <a:cubicBezTo>
                    <a:pt x="181" y="1"/>
                    <a:pt x="90" y="23"/>
                    <a:pt x="0" y="88"/>
                  </a:cubicBezTo>
                  <a:cubicBezTo>
                    <a:pt x="117" y="195"/>
                    <a:pt x="234" y="250"/>
                    <a:pt x="348" y="250"/>
                  </a:cubicBezTo>
                  <a:cubicBezTo>
                    <a:pt x="468" y="250"/>
                    <a:pt x="585" y="190"/>
                    <a:pt x="696" y="68"/>
                  </a:cubicBezTo>
                  <a:cubicBezTo>
                    <a:pt x="544" y="45"/>
                    <a:pt x="406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33432;p60"/>
            <p:cNvSpPr/>
            <p:nvPr/>
          </p:nvSpPr>
          <p:spPr>
            <a:xfrm>
              <a:off x="1885125" y="1014975"/>
              <a:ext cx="8975" cy="9425"/>
            </a:xfrm>
            <a:custGeom>
              <a:avLst/>
              <a:gdLst/>
              <a:ahLst/>
              <a:cxnLst/>
              <a:rect l="l" t="t" r="r" b="b"/>
              <a:pathLst>
                <a:path w="359" h="377" extrusionOk="0">
                  <a:moveTo>
                    <a:pt x="184" y="1"/>
                  </a:moveTo>
                  <a:cubicBezTo>
                    <a:pt x="127" y="1"/>
                    <a:pt x="66" y="21"/>
                    <a:pt x="0" y="58"/>
                  </a:cubicBezTo>
                  <a:lnTo>
                    <a:pt x="0" y="376"/>
                  </a:lnTo>
                  <a:lnTo>
                    <a:pt x="358" y="376"/>
                  </a:lnTo>
                  <a:lnTo>
                    <a:pt x="358" y="78"/>
                  </a:lnTo>
                  <a:cubicBezTo>
                    <a:pt x="306" y="26"/>
                    <a:pt x="248" y="1"/>
                    <a:pt x="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33433;p60"/>
            <p:cNvSpPr/>
            <p:nvPr/>
          </p:nvSpPr>
          <p:spPr>
            <a:xfrm>
              <a:off x="1763275" y="1034150"/>
              <a:ext cx="16925" cy="7150"/>
            </a:xfrm>
            <a:custGeom>
              <a:avLst/>
              <a:gdLst/>
              <a:ahLst/>
              <a:cxnLst/>
              <a:rect l="l" t="t" r="r" b="b"/>
              <a:pathLst>
                <a:path w="677" h="286" extrusionOk="0">
                  <a:moveTo>
                    <a:pt x="335" y="0"/>
                  </a:moveTo>
                  <a:cubicBezTo>
                    <a:pt x="250" y="0"/>
                    <a:pt x="165" y="24"/>
                    <a:pt x="80" y="67"/>
                  </a:cubicBezTo>
                  <a:cubicBezTo>
                    <a:pt x="1" y="107"/>
                    <a:pt x="1" y="206"/>
                    <a:pt x="40" y="286"/>
                  </a:cubicBezTo>
                  <a:lnTo>
                    <a:pt x="677" y="286"/>
                  </a:lnTo>
                  <a:lnTo>
                    <a:pt x="677" y="147"/>
                  </a:lnTo>
                  <a:cubicBezTo>
                    <a:pt x="563" y="44"/>
                    <a:pt x="449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33434;p60"/>
            <p:cNvSpPr/>
            <p:nvPr/>
          </p:nvSpPr>
          <p:spPr>
            <a:xfrm>
              <a:off x="2701725" y="835775"/>
              <a:ext cx="16425" cy="6600"/>
            </a:xfrm>
            <a:custGeom>
              <a:avLst/>
              <a:gdLst/>
              <a:ahLst/>
              <a:cxnLst/>
              <a:rect l="l" t="t" r="r" b="b"/>
              <a:pathLst>
                <a:path w="657" h="264" extrusionOk="0">
                  <a:moveTo>
                    <a:pt x="405" y="0"/>
                  </a:moveTo>
                  <a:cubicBezTo>
                    <a:pt x="318" y="0"/>
                    <a:pt x="229" y="25"/>
                    <a:pt x="139" y="65"/>
                  </a:cubicBezTo>
                  <a:cubicBezTo>
                    <a:pt x="80" y="65"/>
                    <a:pt x="40" y="85"/>
                    <a:pt x="0" y="124"/>
                  </a:cubicBezTo>
                  <a:cubicBezTo>
                    <a:pt x="60" y="244"/>
                    <a:pt x="219" y="244"/>
                    <a:pt x="338" y="264"/>
                  </a:cubicBezTo>
                  <a:cubicBezTo>
                    <a:pt x="458" y="244"/>
                    <a:pt x="617" y="244"/>
                    <a:pt x="657" y="85"/>
                  </a:cubicBezTo>
                  <a:cubicBezTo>
                    <a:pt x="577" y="25"/>
                    <a:pt x="492" y="0"/>
                    <a:pt x="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33435;p60"/>
            <p:cNvSpPr/>
            <p:nvPr/>
          </p:nvSpPr>
          <p:spPr>
            <a:xfrm>
              <a:off x="2311325" y="1002000"/>
              <a:ext cx="8475" cy="11850"/>
            </a:xfrm>
            <a:custGeom>
              <a:avLst/>
              <a:gdLst/>
              <a:ahLst/>
              <a:cxnLst/>
              <a:rect l="l" t="t" r="r" b="b"/>
              <a:pathLst>
                <a:path w="339" h="474" extrusionOk="0">
                  <a:moveTo>
                    <a:pt x="259" y="0"/>
                  </a:moveTo>
                  <a:cubicBezTo>
                    <a:pt x="239" y="0"/>
                    <a:pt x="179" y="0"/>
                    <a:pt x="160" y="60"/>
                  </a:cubicBezTo>
                  <a:cubicBezTo>
                    <a:pt x="120" y="179"/>
                    <a:pt x="40" y="279"/>
                    <a:pt x="0" y="378"/>
                  </a:cubicBezTo>
                  <a:cubicBezTo>
                    <a:pt x="40" y="450"/>
                    <a:pt x="84" y="474"/>
                    <a:pt x="129" y="474"/>
                  </a:cubicBezTo>
                  <a:cubicBezTo>
                    <a:pt x="196" y="474"/>
                    <a:pt x="267" y="422"/>
                    <a:pt x="339" y="398"/>
                  </a:cubicBezTo>
                  <a:cubicBezTo>
                    <a:pt x="319" y="279"/>
                    <a:pt x="319" y="179"/>
                    <a:pt x="319" y="60"/>
                  </a:cubicBezTo>
                  <a:cubicBezTo>
                    <a:pt x="319" y="40"/>
                    <a:pt x="299" y="4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33436;p60"/>
            <p:cNvSpPr/>
            <p:nvPr/>
          </p:nvSpPr>
          <p:spPr>
            <a:xfrm>
              <a:off x="2379950" y="852650"/>
              <a:ext cx="8475" cy="6650"/>
            </a:xfrm>
            <a:custGeom>
              <a:avLst/>
              <a:gdLst/>
              <a:ahLst/>
              <a:cxnLst/>
              <a:rect l="l" t="t" r="r" b="b"/>
              <a:pathLst>
                <a:path w="339" h="266" extrusionOk="0">
                  <a:moveTo>
                    <a:pt x="158" y="1"/>
                  </a:moveTo>
                  <a:cubicBezTo>
                    <a:pt x="40" y="1"/>
                    <a:pt x="36" y="157"/>
                    <a:pt x="1" y="265"/>
                  </a:cubicBezTo>
                  <a:lnTo>
                    <a:pt x="180" y="265"/>
                  </a:lnTo>
                  <a:cubicBezTo>
                    <a:pt x="199" y="185"/>
                    <a:pt x="339" y="46"/>
                    <a:pt x="199" y="6"/>
                  </a:cubicBezTo>
                  <a:cubicBezTo>
                    <a:pt x="184" y="3"/>
                    <a:pt x="170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33437;p60"/>
            <p:cNvSpPr/>
            <p:nvPr/>
          </p:nvSpPr>
          <p:spPr>
            <a:xfrm>
              <a:off x="2705700" y="833500"/>
              <a:ext cx="14950" cy="4400"/>
            </a:xfrm>
            <a:custGeom>
              <a:avLst/>
              <a:gdLst/>
              <a:ahLst/>
              <a:cxnLst/>
              <a:rect l="l" t="t" r="r" b="b"/>
              <a:pathLst>
                <a:path w="598" h="176" extrusionOk="0">
                  <a:moveTo>
                    <a:pt x="341" y="1"/>
                  </a:moveTo>
                  <a:cubicBezTo>
                    <a:pt x="218" y="1"/>
                    <a:pt x="101" y="42"/>
                    <a:pt x="0" y="156"/>
                  </a:cubicBezTo>
                  <a:cubicBezTo>
                    <a:pt x="179" y="156"/>
                    <a:pt x="358" y="176"/>
                    <a:pt x="537" y="176"/>
                  </a:cubicBezTo>
                  <a:cubicBezTo>
                    <a:pt x="577" y="136"/>
                    <a:pt x="597" y="76"/>
                    <a:pt x="557" y="36"/>
                  </a:cubicBezTo>
                  <a:cubicBezTo>
                    <a:pt x="484" y="15"/>
                    <a:pt x="412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33438;p60"/>
            <p:cNvSpPr/>
            <p:nvPr/>
          </p:nvSpPr>
          <p:spPr>
            <a:xfrm>
              <a:off x="2718125" y="832900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39" y="1"/>
                  </a:moveTo>
                  <a:cubicBezTo>
                    <a:pt x="239" y="40"/>
                    <a:pt x="140" y="40"/>
                    <a:pt x="40" y="60"/>
                  </a:cubicBezTo>
                  <a:cubicBezTo>
                    <a:pt x="40" y="100"/>
                    <a:pt x="1" y="160"/>
                    <a:pt x="1" y="200"/>
                  </a:cubicBezTo>
                  <a:cubicBezTo>
                    <a:pt x="180" y="200"/>
                    <a:pt x="359" y="200"/>
                    <a:pt x="538" y="180"/>
                  </a:cubicBezTo>
                  <a:cubicBezTo>
                    <a:pt x="458" y="140"/>
                    <a:pt x="398" y="6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33439;p60"/>
            <p:cNvSpPr/>
            <p:nvPr/>
          </p:nvSpPr>
          <p:spPr>
            <a:xfrm>
              <a:off x="1963200" y="876050"/>
              <a:ext cx="12950" cy="5300"/>
            </a:xfrm>
            <a:custGeom>
              <a:avLst/>
              <a:gdLst/>
              <a:ahLst/>
              <a:cxnLst/>
              <a:rect l="l" t="t" r="r" b="b"/>
              <a:pathLst>
                <a:path w="518" h="212" extrusionOk="0">
                  <a:moveTo>
                    <a:pt x="304" y="1"/>
                  </a:moveTo>
                  <a:cubicBezTo>
                    <a:pt x="199" y="1"/>
                    <a:pt x="96" y="29"/>
                    <a:pt x="0" y="65"/>
                  </a:cubicBezTo>
                  <a:cubicBezTo>
                    <a:pt x="98" y="162"/>
                    <a:pt x="180" y="212"/>
                    <a:pt x="261" y="212"/>
                  </a:cubicBezTo>
                  <a:cubicBezTo>
                    <a:pt x="345" y="212"/>
                    <a:pt x="426" y="157"/>
                    <a:pt x="518" y="45"/>
                  </a:cubicBezTo>
                  <a:cubicBezTo>
                    <a:pt x="446" y="13"/>
                    <a:pt x="374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33440;p60"/>
            <p:cNvSpPr/>
            <p:nvPr/>
          </p:nvSpPr>
          <p:spPr>
            <a:xfrm>
              <a:off x="1962200" y="1010750"/>
              <a:ext cx="8975" cy="9725"/>
            </a:xfrm>
            <a:custGeom>
              <a:avLst/>
              <a:gdLst/>
              <a:ahLst/>
              <a:cxnLst/>
              <a:rect l="l" t="t" r="r" b="b"/>
              <a:pathLst>
                <a:path w="359" h="389" extrusionOk="0">
                  <a:moveTo>
                    <a:pt x="108" y="0"/>
                  </a:moveTo>
                  <a:cubicBezTo>
                    <a:pt x="80" y="0"/>
                    <a:pt x="55" y="19"/>
                    <a:pt x="40" y="48"/>
                  </a:cubicBezTo>
                  <a:cubicBezTo>
                    <a:pt x="40" y="128"/>
                    <a:pt x="1" y="187"/>
                    <a:pt x="1" y="247"/>
                  </a:cubicBezTo>
                  <a:cubicBezTo>
                    <a:pt x="48" y="352"/>
                    <a:pt x="122" y="389"/>
                    <a:pt x="200" y="389"/>
                  </a:cubicBezTo>
                  <a:cubicBezTo>
                    <a:pt x="254" y="389"/>
                    <a:pt x="310" y="371"/>
                    <a:pt x="359" y="346"/>
                  </a:cubicBezTo>
                  <a:cubicBezTo>
                    <a:pt x="299" y="227"/>
                    <a:pt x="220" y="128"/>
                    <a:pt x="180" y="28"/>
                  </a:cubicBezTo>
                  <a:cubicBezTo>
                    <a:pt x="180" y="28"/>
                    <a:pt x="180" y="8"/>
                    <a:pt x="140" y="8"/>
                  </a:cubicBezTo>
                  <a:cubicBezTo>
                    <a:pt x="129" y="3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33441;p60"/>
            <p:cNvSpPr/>
            <p:nvPr/>
          </p:nvSpPr>
          <p:spPr>
            <a:xfrm>
              <a:off x="1853800" y="1028650"/>
              <a:ext cx="10450" cy="9675"/>
            </a:xfrm>
            <a:custGeom>
              <a:avLst/>
              <a:gdLst/>
              <a:ahLst/>
              <a:cxnLst/>
              <a:rect l="l" t="t" r="r" b="b"/>
              <a:pathLst>
                <a:path w="418" h="387" extrusionOk="0">
                  <a:moveTo>
                    <a:pt x="267" y="1"/>
                  </a:moveTo>
                  <a:cubicBezTo>
                    <a:pt x="76" y="1"/>
                    <a:pt x="0" y="118"/>
                    <a:pt x="0" y="327"/>
                  </a:cubicBezTo>
                  <a:lnTo>
                    <a:pt x="40" y="386"/>
                  </a:lnTo>
                  <a:cubicBezTo>
                    <a:pt x="259" y="367"/>
                    <a:pt x="358" y="227"/>
                    <a:pt x="418" y="28"/>
                  </a:cubicBezTo>
                  <a:lnTo>
                    <a:pt x="358" y="8"/>
                  </a:lnTo>
                  <a:cubicBezTo>
                    <a:pt x="325" y="3"/>
                    <a:pt x="295" y="1"/>
                    <a:pt x="2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33442;p60"/>
            <p:cNvSpPr/>
            <p:nvPr/>
          </p:nvSpPr>
          <p:spPr>
            <a:xfrm>
              <a:off x="2583350" y="992100"/>
              <a:ext cx="9975" cy="5775"/>
            </a:xfrm>
            <a:custGeom>
              <a:avLst/>
              <a:gdLst/>
              <a:ahLst/>
              <a:cxnLst/>
              <a:rect l="l" t="t" r="r" b="b"/>
              <a:pathLst>
                <a:path w="399" h="231" extrusionOk="0">
                  <a:moveTo>
                    <a:pt x="218" y="1"/>
                  </a:moveTo>
                  <a:cubicBezTo>
                    <a:pt x="169" y="1"/>
                    <a:pt x="117" y="20"/>
                    <a:pt x="60" y="58"/>
                  </a:cubicBezTo>
                  <a:lnTo>
                    <a:pt x="1" y="98"/>
                  </a:lnTo>
                  <a:cubicBezTo>
                    <a:pt x="66" y="185"/>
                    <a:pt x="138" y="231"/>
                    <a:pt x="212" y="231"/>
                  </a:cubicBezTo>
                  <a:cubicBezTo>
                    <a:pt x="273" y="231"/>
                    <a:pt x="336" y="200"/>
                    <a:pt x="399" y="138"/>
                  </a:cubicBezTo>
                  <a:lnTo>
                    <a:pt x="379" y="78"/>
                  </a:lnTo>
                  <a:cubicBezTo>
                    <a:pt x="326" y="25"/>
                    <a:pt x="274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33443;p60"/>
            <p:cNvSpPr/>
            <p:nvPr/>
          </p:nvSpPr>
          <p:spPr>
            <a:xfrm>
              <a:off x="2548550" y="834250"/>
              <a:ext cx="9475" cy="3650"/>
            </a:xfrm>
            <a:custGeom>
              <a:avLst/>
              <a:gdLst/>
              <a:ahLst/>
              <a:cxnLst/>
              <a:rect l="l" t="t" r="r" b="b"/>
              <a:pathLst>
                <a:path w="379" h="146" extrusionOk="0">
                  <a:moveTo>
                    <a:pt x="222" y="1"/>
                  </a:moveTo>
                  <a:cubicBezTo>
                    <a:pt x="157" y="1"/>
                    <a:pt x="84" y="52"/>
                    <a:pt x="0" y="126"/>
                  </a:cubicBezTo>
                  <a:cubicBezTo>
                    <a:pt x="120" y="126"/>
                    <a:pt x="239" y="146"/>
                    <a:pt x="378" y="146"/>
                  </a:cubicBezTo>
                  <a:cubicBezTo>
                    <a:pt x="331" y="42"/>
                    <a:pt x="280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33444;p60"/>
            <p:cNvSpPr/>
            <p:nvPr/>
          </p:nvSpPr>
          <p:spPr>
            <a:xfrm>
              <a:off x="2761900" y="820300"/>
              <a:ext cx="9475" cy="3775"/>
            </a:xfrm>
            <a:custGeom>
              <a:avLst/>
              <a:gdLst/>
              <a:ahLst/>
              <a:cxnLst/>
              <a:rect l="l" t="t" r="r" b="b"/>
              <a:pathLst>
                <a:path w="379" h="151" extrusionOk="0">
                  <a:moveTo>
                    <a:pt x="284" y="1"/>
                  </a:moveTo>
                  <a:cubicBezTo>
                    <a:pt x="170" y="1"/>
                    <a:pt x="79" y="36"/>
                    <a:pt x="0" y="147"/>
                  </a:cubicBezTo>
                  <a:cubicBezTo>
                    <a:pt x="18" y="149"/>
                    <a:pt x="36" y="150"/>
                    <a:pt x="54" y="150"/>
                  </a:cubicBezTo>
                  <a:cubicBezTo>
                    <a:pt x="175" y="150"/>
                    <a:pt x="291" y="94"/>
                    <a:pt x="378" y="7"/>
                  </a:cubicBezTo>
                  <a:cubicBezTo>
                    <a:pt x="345" y="3"/>
                    <a:pt x="314" y="1"/>
                    <a:pt x="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33445;p60"/>
            <p:cNvSpPr/>
            <p:nvPr/>
          </p:nvSpPr>
          <p:spPr>
            <a:xfrm>
              <a:off x="1752825" y="1035075"/>
              <a:ext cx="10475" cy="7225"/>
            </a:xfrm>
            <a:custGeom>
              <a:avLst/>
              <a:gdLst/>
              <a:ahLst/>
              <a:cxnLst/>
              <a:rect l="l" t="t" r="r" b="b"/>
              <a:pathLst>
                <a:path w="419" h="289" extrusionOk="0">
                  <a:moveTo>
                    <a:pt x="190" y="0"/>
                  </a:moveTo>
                  <a:cubicBezTo>
                    <a:pt x="155" y="0"/>
                    <a:pt x="120" y="10"/>
                    <a:pt x="80" y="30"/>
                  </a:cubicBezTo>
                  <a:cubicBezTo>
                    <a:pt x="21" y="70"/>
                    <a:pt x="1" y="149"/>
                    <a:pt x="1" y="229"/>
                  </a:cubicBezTo>
                  <a:lnTo>
                    <a:pt x="80" y="289"/>
                  </a:lnTo>
                  <a:cubicBezTo>
                    <a:pt x="200" y="289"/>
                    <a:pt x="299" y="269"/>
                    <a:pt x="419" y="269"/>
                  </a:cubicBezTo>
                  <a:cubicBezTo>
                    <a:pt x="419" y="229"/>
                    <a:pt x="399" y="169"/>
                    <a:pt x="399" y="129"/>
                  </a:cubicBezTo>
                  <a:lnTo>
                    <a:pt x="299" y="30"/>
                  </a:lnTo>
                  <a:cubicBezTo>
                    <a:pt x="259" y="10"/>
                    <a:pt x="225" y="0"/>
                    <a:pt x="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33446;p60"/>
            <p:cNvSpPr/>
            <p:nvPr/>
          </p:nvSpPr>
          <p:spPr>
            <a:xfrm>
              <a:off x="1897550" y="104290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187" y="0"/>
                  </a:moveTo>
                  <a:cubicBezTo>
                    <a:pt x="130" y="0"/>
                    <a:pt x="70" y="45"/>
                    <a:pt x="1" y="135"/>
                  </a:cubicBezTo>
                  <a:lnTo>
                    <a:pt x="359" y="135"/>
                  </a:lnTo>
                  <a:cubicBezTo>
                    <a:pt x="299" y="45"/>
                    <a:pt x="244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33447;p60"/>
            <p:cNvSpPr/>
            <p:nvPr/>
          </p:nvSpPr>
          <p:spPr>
            <a:xfrm>
              <a:off x="2267050" y="785650"/>
              <a:ext cx="8500" cy="2825"/>
            </a:xfrm>
            <a:custGeom>
              <a:avLst/>
              <a:gdLst/>
              <a:ahLst/>
              <a:cxnLst/>
              <a:rect l="l" t="t" r="r" b="b"/>
              <a:pathLst>
                <a:path w="340" h="113" extrusionOk="0">
                  <a:moveTo>
                    <a:pt x="1" y="1"/>
                  </a:moveTo>
                  <a:cubicBezTo>
                    <a:pt x="59" y="78"/>
                    <a:pt x="112" y="113"/>
                    <a:pt x="165" y="113"/>
                  </a:cubicBezTo>
                  <a:cubicBezTo>
                    <a:pt x="221" y="113"/>
                    <a:pt x="277" y="73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33448;p60"/>
            <p:cNvSpPr/>
            <p:nvPr/>
          </p:nvSpPr>
          <p:spPr>
            <a:xfrm>
              <a:off x="2558000" y="990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cubicBezTo>
                    <a:pt x="119" y="40"/>
                    <a:pt x="40" y="100"/>
                    <a:pt x="0" y="16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33449;p60"/>
            <p:cNvSpPr/>
            <p:nvPr/>
          </p:nvSpPr>
          <p:spPr>
            <a:xfrm>
              <a:off x="2540100" y="835525"/>
              <a:ext cx="5475" cy="1875"/>
            </a:xfrm>
            <a:custGeom>
              <a:avLst/>
              <a:gdLst/>
              <a:ahLst/>
              <a:cxnLst/>
              <a:rect l="l" t="t" r="r" b="b"/>
              <a:pathLst>
                <a:path w="219" h="75" extrusionOk="0">
                  <a:moveTo>
                    <a:pt x="102" y="0"/>
                  </a:moveTo>
                  <a:cubicBezTo>
                    <a:pt x="65" y="0"/>
                    <a:pt x="30" y="25"/>
                    <a:pt x="0" y="75"/>
                  </a:cubicBezTo>
                  <a:lnTo>
                    <a:pt x="219" y="75"/>
                  </a:lnTo>
                  <a:cubicBezTo>
                    <a:pt x="179" y="25"/>
                    <a:pt x="13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33450;p60"/>
            <p:cNvSpPr/>
            <p:nvPr/>
          </p:nvSpPr>
          <p:spPr>
            <a:xfrm>
              <a:off x="1884125" y="104675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" y="1"/>
                  </a:moveTo>
                  <a:cubicBezTo>
                    <a:pt x="50" y="50"/>
                    <a:pt x="95" y="75"/>
                    <a:pt x="135" y="75"/>
                  </a:cubicBezTo>
                  <a:cubicBezTo>
                    <a:pt x="175" y="75"/>
                    <a:pt x="209" y="50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33451;p60"/>
            <p:cNvSpPr/>
            <p:nvPr/>
          </p:nvSpPr>
          <p:spPr>
            <a:xfrm>
              <a:off x="1871700" y="1044025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97" y="0"/>
                  </a:moveTo>
                  <a:cubicBezTo>
                    <a:pt x="70" y="0"/>
                    <a:pt x="40" y="30"/>
                    <a:pt x="0" y="90"/>
                  </a:cubicBezTo>
                  <a:lnTo>
                    <a:pt x="179" y="90"/>
                  </a:lnTo>
                  <a:cubicBezTo>
                    <a:pt x="149" y="3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33452;p60"/>
            <p:cNvSpPr/>
            <p:nvPr/>
          </p:nvSpPr>
          <p:spPr>
            <a:xfrm>
              <a:off x="1869200" y="1033325"/>
              <a:ext cx="2525" cy="2025"/>
            </a:xfrm>
            <a:custGeom>
              <a:avLst/>
              <a:gdLst/>
              <a:ahLst/>
              <a:cxnLst/>
              <a:rect l="l" t="t" r="r" b="b"/>
              <a:pathLst>
                <a:path w="101" h="81" extrusionOk="0">
                  <a:moveTo>
                    <a:pt x="100" y="0"/>
                  </a:moveTo>
                  <a:lnTo>
                    <a:pt x="100" y="0"/>
                  </a:lnTo>
                  <a:cubicBezTo>
                    <a:pt x="21" y="20"/>
                    <a:pt x="1" y="40"/>
                    <a:pt x="41" y="80"/>
                  </a:cubicBezTo>
                  <a:cubicBezTo>
                    <a:pt x="80" y="80"/>
                    <a:pt x="80" y="2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33453;p60"/>
            <p:cNvSpPr/>
            <p:nvPr/>
          </p:nvSpPr>
          <p:spPr>
            <a:xfrm>
              <a:off x="1906500" y="10462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" y="1"/>
                  </a:moveTo>
                  <a:cubicBezTo>
                    <a:pt x="40" y="40"/>
                    <a:pt x="100" y="80"/>
                    <a:pt x="140" y="120"/>
                  </a:cubicBezTo>
                  <a:cubicBezTo>
                    <a:pt x="180" y="80"/>
                    <a:pt x="180" y="4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33454;p60"/>
            <p:cNvSpPr/>
            <p:nvPr/>
          </p:nvSpPr>
          <p:spPr>
            <a:xfrm>
              <a:off x="1892575" y="10467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" y="1"/>
                  </a:moveTo>
                  <a:cubicBezTo>
                    <a:pt x="44" y="54"/>
                    <a:pt x="87" y="91"/>
                    <a:pt x="130" y="91"/>
                  </a:cubicBezTo>
                  <a:cubicBezTo>
                    <a:pt x="166" y="91"/>
                    <a:pt x="203" y="65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33455;p60"/>
            <p:cNvSpPr/>
            <p:nvPr/>
          </p:nvSpPr>
          <p:spPr>
            <a:xfrm>
              <a:off x="1827425" y="1036125"/>
              <a:ext cx="5500" cy="4050"/>
            </a:xfrm>
            <a:custGeom>
              <a:avLst/>
              <a:gdLst/>
              <a:ahLst/>
              <a:cxnLst/>
              <a:rect l="l" t="t" r="r" b="b"/>
              <a:pathLst>
                <a:path w="220" h="162" extrusionOk="0">
                  <a:moveTo>
                    <a:pt x="105" y="0"/>
                  </a:moveTo>
                  <a:cubicBezTo>
                    <a:pt x="88" y="0"/>
                    <a:pt x="65" y="23"/>
                    <a:pt x="21" y="68"/>
                  </a:cubicBezTo>
                  <a:lnTo>
                    <a:pt x="1" y="87"/>
                  </a:lnTo>
                  <a:cubicBezTo>
                    <a:pt x="41" y="137"/>
                    <a:pt x="80" y="162"/>
                    <a:pt x="118" y="162"/>
                  </a:cubicBezTo>
                  <a:cubicBezTo>
                    <a:pt x="155" y="162"/>
                    <a:pt x="190" y="137"/>
                    <a:pt x="220" y="87"/>
                  </a:cubicBezTo>
                  <a:lnTo>
                    <a:pt x="180" y="68"/>
                  </a:lnTo>
                  <a:cubicBezTo>
                    <a:pt x="180" y="28"/>
                    <a:pt x="160" y="28"/>
                    <a:pt x="120" y="8"/>
                  </a:cubicBezTo>
                  <a:cubicBezTo>
                    <a:pt x="115" y="3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33456;p60"/>
            <p:cNvSpPr/>
            <p:nvPr/>
          </p:nvSpPr>
          <p:spPr>
            <a:xfrm>
              <a:off x="2612200" y="9119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1"/>
                  </a:moveTo>
                  <a:cubicBezTo>
                    <a:pt x="0" y="60"/>
                    <a:pt x="0" y="120"/>
                    <a:pt x="100" y="1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33457;p60"/>
            <p:cNvSpPr/>
            <p:nvPr/>
          </p:nvSpPr>
          <p:spPr>
            <a:xfrm>
              <a:off x="2332200" y="850300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1" y="1"/>
                  </a:moveTo>
                  <a:cubicBezTo>
                    <a:pt x="21" y="41"/>
                    <a:pt x="21" y="81"/>
                    <a:pt x="61" y="81"/>
                  </a:cubicBezTo>
                  <a:cubicBezTo>
                    <a:pt x="74" y="101"/>
                    <a:pt x="91" y="110"/>
                    <a:pt x="107" y="110"/>
                  </a:cubicBezTo>
                  <a:cubicBezTo>
                    <a:pt x="137" y="110"/>
                    <a:pt x="167" y="80"/>
                    <a:pt x="180" y="41"/>
                  </a:cubicBezTo>
                  <a:cubicBezTo>
                    <a:pt x="120" y="41"/>
                    <a:pt x="61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33458;p60"/>
            <p:cNvSpPr/>
            <p:nvPr/>
          </p:nvSpPr>
          <p:spPr>
            <a:xfrm>
              <a:off x="2317300" y="851800"/>
              <a:ext cx="6475" cy="2650"/>
            </a:xfrm>
            <a:custGeom>
              <a:avLst/>
              <a:gdLst/>
              <a:ahLst/>
              <a:cxnLst/>
              <a:rect l="l" t="t" r="r" b="b"/>
              <a:pathLst>
                <a:path w="259" h="106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59" y="40"/>
                    <a:pt x="80" y="80"/>
                    <a:pt x="0" y="100"/>
                  </a:cubicBezTo>
                  <a:cubicBezTo>
                    <a:pt x="17" y="104"/>
                    <a:pt x="34" y="105"/>
                    <a:pt x="51" y="105"/>
                  </a:cubicBezTo>
                  <a:cubicBezTo>
                    <a:pt x="132" y="105"/>
                    <a:pt x="209" y="67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33459;p60"/>
            <p:cNvSpPr/>
            <p:nvPr/>
          </p:nvSpPr>
          <p:spPr>
            <a:xfrm>
              <a:off x="3026475" y="200310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358" y="0"/>
                  </a:moveTo>
                  <a:cubicBezTo>
                    <a:pt x="239" y="0"/>
                    <a:pt x="100" y="20"/>
                    <a:pt x="0" y="120"/>
                  </a:cubicBezTo>
                  <a:cubicBezTo>
                    <a:pt x="159" y="120"/>
                    <a:pt x="279" y="12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33460;p60"/>
            <p:cNvSpPr/>
            <p:nvPr/>
          </p:nvSpPr>
          <p:spPr>
            <a:xfrm>
              <a:off x="3016525" y="2007250"/>
              <a:ext cx="5975" cy="2825"/>
            </a:xfrm>
            <a:custGeom>
              <a:avLst/>
              <a:gdLst/>
              <a:ahLst/>
              <a:cxnLst/>
              <a:rect l="l" t="t" r="r" b="b"/>
              <a:pathLst>
                <a:path w="239" h="113" extrusionOk="0">
                  <a:moveTo>
                    <a:pt x="176" y="1"/>
                  </a:moveTo>
                  <a:cubicBezTo>
                    <a:pt x="106" y="1"/>
                    <a:pt x="47" y="51"/>
                    <a:pt x="0" y="113"/>
                  </a:cubicBezTo>
                  <a:cubicBezTo>
                    <a:pt x="100" y="113"/>
                    <a:pt x="179" y="73"/>
                    <a:pt x="239" y="13"/>
                  </a:cubicBezTo>
                  <a:cubicBezTo>
                    <a:pt x="217" y="5"/>
                    <a:pt x="196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33461;p60"/>
            <p:cNvSpPr/>
            <p:nvPr/>
          </p:nvSpPr>
          <p:spPr>
            <a:xfrm>
              <a:off x="1188375" y="1570925"/>
              <a:ext cx="183050" cy="37325"/>
            </a:xfrm>
            <a:custGeom>
              <a:avLst/>
              <a:gdLst/>
              <a:ahLst/>
              <a:cxnLst/>
              <a:rect l="l" t="t" r="r" b="b"/>
              <a:pathLst>
                <a:path w="7322" h="1493" extrusionOk="0">
                  <a:moveTo>
                    <a:pt x="239" y="1"/>
                  </a:moveTo>
                  <a:cubicBezTo>
                    <a:pt x="219" y="219"/>
                    <a:pt x="239" y="478"/>
                    <a:pt x="1" y="597"/>
                  </a:cubicBezTo>
                  <a:cubicBezTo>
                    <a:pt x="160" y="756"/>
                    <a:pt x="299" y="916"/>
                    <a:pt x="418" y="1035"/>
                  </a:cubicBezTo>
                  <a:cubicBezTo>
                    <a:pt x="418" y="1075"/>
                    <a:pt x="458" y="1095"/>
                    <a:pt x="478" y="1115"/>
                  </a:cubicBezTo>
                  <a:cubicBezTo>
                    <a:pt x="490" y="1126"/>
                    <a:pt x="501" y="1131"/>
                    <a:pt x="513" y="1131"/>
                  </a:cubicBezTo>
                  <a:cubicBezTo>
                    <a:pt x="541" y="1131"/>
                    <a:pt x="569" y="1103"/>
                    <a:pt x="597" y="1075"/>
                  </a:cubicBezTo>
                  <a:cubicBezTo>
                    <a:pt x="717" y="1075"/>
                    <a:pt x="816" y="1055"/>
                    <a:pt x="955" y="1055"/>
                  </a:cubicBezTo>
                  <a:cubicBezTo>
                    <a:pt x="975" y="1015"/>
                    <a:pt x="1015" y="975"/>
                    <a:pt x="1075" y="975"/>
                  </a:cubicBezTo>
                  <a:cubicBezTo>
                    <a:pt x="1154" y="995"/>
                    <a:pt x="1154" y="1055"/>
                    <a:pt x="1095" y="1095"/>
                  </a:cubicBezTo>
                  <a:cubicBezTo>
                    <a:pt x="1310" y="1260"/>
                    <a:pt x="1553" y="1274"/>
                    <a:pt x="1778" y="1274"/>
                  </a:cubicBezTo>
                  <a:cubicBezTo>
                    <a:pt x="1823" y="1274"/>
                    <a:pt x="1867" y="1274"/>
                    <a:pt x="1910" y="1274"/>
                  </a:cubicBezTo>
                  <a:cubicBezTo>
                    <a:pt x="3164" y="1294"/>
                    <a:pt x="4377" y="1294"/>
                    <a:pt x="5590" y="1294"/>
                  </a:cubicBezTo>
                  <a:cubicBezTo>
                    <a:pt x="5829" y="1373"/>
                    <a:pt x="6028" y="1492"/>
                    <a:pt x="6267" y="1492"/>
                  </a:cubicBezTo>
                  <a:cubicBezTo>
                    <a:pt x="6466" y="1492"/>
                    <a:pt x="6665" y="1492"/>
                    <a:pt x="6844" y="1473"/>
                  </a:cubicBezTo>
                  <a:cubicBezTo>
                    <a:pt x="6963" y="1473"/>
                    <a:pt x="7102" y="1413"/>
                    <a:pt x="7222" y="1313"/>
                  </a:cubicBezTo>
                  <a:cubicBezTo>
                    <a:pt x="7321" y="1095"/>
                    <a:pt x="7182" y="955"/>
                    <a:pt x="7063" y="816"/>
                  </a:cubicBezTo>
                  <a:cubicBezTo>
                    <a:pt x="6923" y="697"/>
                    <a:pt x="6744" y="617"/>
                    <a:pt x="6565" y="577"/>
                  </a:cubicBezTo>
                  <a:cubicBezTo>
                    <a:pt x="6184" y="549"/>
                    <a:pt x="5808" y="498"/>
                    <a:pt x="5439" y="498"/>
                  </a:cubicBezTo>
                  <a:cubicBezTo>
                    <a:pt x="5036" y="498"/>
                    <a:pt x="4642" y="558"/>
                    <a:pt x="4258" y="776"/>
                  </a:cubicBezTo>
                  <a:lnTo>
                    <a:pt x="2288" y="776"/>
                  </a:lnTo>
                  <a:cubicBezTo>
                    <a:pt x="2225" y="776"/>
                    <a:pt x="2163" y="777"/>
                    <a:pt x="2102" y="777"/>
                  </a:cubicBezTo>
                  <a:cubicBezTo>
                    <a:pt x="1785" y="777"/>
                    <a:pt x="1514" y="749"/>
                    <a:pt x="1314" y="398"/>
                  </a:cubicBezTo>
                  <a:cubicBezTo>
                    <a:pt x="1212" y="229"/>
                    <a:pt x="1053" y="175"/>
                    <a:pt x="885" y="175"/>
                  </a:cubicBezTo>
                  <a:cubicBezTo>
                    <a:pt x="855" y="175"/>
                    <a:pt x="826" y="177"/>
                    <a:pt x="796" y="180"/>
                  </a:cubicBezTo>
                  <a:cubicBezTo>
                    <a:pt x="763" y="183"/>
                    <a:pt x="730" y="184"/>
                    <a:pt x="698" y="184"/>
                  </a:cubicBezTo>
                  <a:cubicBezTo>
                    <a:pt x="523" y="184"/>
                    <a:pt x="374" y="135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33462;p60"/>
            <p:cNvSpPr/>
            <p:nvPr/>
          </p:nvSpPr>
          <p:spPr>
            <a:xfrm>
              <a:off x="1161025" y="1793725"/>
              <a:ext cx="114400" cy="87050"/>
            </a:xfrm>
            <a:custGeom>
              <a:avLst/>
              <a:gdLst/>
              <a:ahLst/>
              <a:cxnLst/>
              <a:rect l="l" t="t" r="r" b="b"/>
              <a:pathLst>
                <a:path w="4576" h="3482" extrusionOk="0">
                  <a:moveTo>
                    <a:pt x="4476" y="0"/>
                  </a:moveTo>
                  <a:cubicBezTo>
                    <a:pt x="4277" y="20"/>
                    <a:pt x="4059" y="0"/>
                    <a:pt x="3880" y="40"/>
                  </a:cubicBezTo>
                  <a:cubicBezTo>
                    <a:pt x="2984" y="299"/>
                    <a:pt x="2189" y="756"/>
                    <a:pt x="1393" y="1234"/>
                  </a:cubicBezTo>
                  <a:cubicBezTo>
                    <a:pt x="975" y="1492"/>
                    <a:pt x="458" y="1652"/>
                    <a:pt x="279" y="2209"/>
                  </a:cubicBezTo>
                  <a:cubicBezTo>
                    <a:pt x="199" y="2328"/>
                    <a:pt x="219" y="2487"/>
                    <a:pt x="120" y="2606"/>
                  </a:cubicBezTo>
                  <a:cubicBezTo>
                    <a:pt x="1" y="2885"/>
                    <a:pt x="1" y="3183"/>
                    <a:pt x="120" y="3482"/>
                  </a:cubicBezTo>
                  <a:cubicBezTo>
                    <a:pt x="657" y="3442"/>
                    <a:pt x="239" y="2945"/>
                    <a:pt x="478" y="2785"/>
                  </a:cubicBezTo>
                  <a:cubicBezTo>
                    <a:pt x="816" y="1831"/>
                    <a:pt x="1612" y="1453"/>
                    <a:pt x="2408" y="1055"/>
                  </a:cubicBezTo>
                  <a:cubicBezTo>
                    <a:pt x="2965" y="796"/>
                    <a:pt x="3561" y="597"/>
                    <a:pt x="4138" y="339"/>
                  </a:cubicBezTo>
                  <a:cubicBezTo>
                    <a:pt x="4198" y="199"/>
                    <a:pt x="4576" y="319"/>
                    <a:pt x="4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33463;p60"/>
            <p:cNvSpPr/>
            <p:nvPr/>
          </p:nvSpPr>
          <p:spPr>
            <a:xfrm>
              <a:off x="1531525" y="1622000"/>
              <a:ext cx="147225" cy="23275"/>
            </a:xfrm>
            <a:custGeom>
              <a:avLst/>
              <a:gdLst/>
              <a:ahLst/>
              <a:cxnLst/>
              <a:rect l="l" t="t" r="r" b="b"/>
              <a:pathLst>
                <a:path w="5889" h="931" extrusionOk="0">
                  <a:moveTo>
                    <a:pt x="2071" y="0"/>
                  </a:moveTo>
                  <a:cubicBezTo>
                    <a:pt x="1701" y="0"/>
                    <a:pt x="1329" y="21"/>
                    <a:pt x="955" y="66"/>
                  </a:cubicBezTo>
                  <a:cubicBezTo>
                    <a:pt x="617" y="205"/>
                    <a:pt x="219" y="126"/>
                    <a:pt x="1" y="444"/>
                  </a:cubicBezTo>
                  <a:cubicBezTo>
                    <a:pt x="132" y="552"/>
                    <a:pt x="285" y="573"/>
                    <a:pt x="442" y="573"/>
                  </a:cubicBezTo>
                  <a:cubicBezTo>
                    <a:pt x="546" y="573"/>
                    <a:pt x="653" y="563"/>
                    <a:pt x="757" y="563"/>
                  </a:cubicBezTo>
                  <a:cubicBezTo>
                    <a:pt x="1910" y="603"/>
                    <a:pt x="3084" y="723"/>
                    <a:pt x="4258" y="822"/>
                  </a:cubicBezTo>
                  <a:cubicBezTo>
                    <a:pt x="4691" y="855"/>
                    <a:pt x="5111" y="931"/>
                    <a:pt x="5540" y="931"/>
                  </a:cubicBezTo>
                  <a:cubicBezTo>
                    <a:pt x="5623" y="931"/>
                    <a:pt x="5706" y="928"/>
                    <a:pt x="5789" y="922"/>
                  </a:cubicBezTo>
                  <a:cubicBezTo>
                    <a:pt x="5889" y="762"/>
                    <a:pt x="5889" y="643"/>
                    <a:pt x="5750" y="524"/>
                  </a:cubicBezTo>
                  <a:cubicBezTo>
                    <a:pt x="4538" y="232"/>
                    <a:pt x="3315" y="0"/>
                    <a:pt x="2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33464;p60"/>
            <p:cNvSpPr/>
            <p:nvPr/>
          </p:nvSpPr>
          <p:spPr>
            <a:xfrm>
              <a:off x="1650375" y="1805150"/>
              <a:ext cx="25400" cy="133200"/>
            </a:xfrm>
            <a:custGeom>
              <a:avLst/>
              <a:gdLst/>
              <a:ahLst/>
              <a:cxnLst/>
              <a:rect l="l" t="t" r="r" b="b"/>
              <a:pathLst>
                <a:path w="1016" h="5328" extrusionOk="0">
                  <a:moveTo>
                    <a:pt x="449" y="1"/>
                  </a:moveTo>
                  <a:cubicBezTo>
                    <a:pt x="385" y="1"/>
                    <a:pt x="327" y="67"/>
                    <a:pt x="279" y="240"/>
                  </a:cubicBezTo>
                  <a:cubicBezTo>
                    <a:pt x="339" y="498"/>
                    <a:pt x="339" y="777"/>
                    <a:pt x="339" y="1055"/>
                  </a:cubicBezTo>
                  <a:cubicBezTo>
                    <a:pt x="339" y="1234"/>
                    <a:pt x="339" y="1433"/>
                    <a:pt x="279" y="1592"/>
                  </a:cubicBezTo>
                  <a:cubicBezTo>
                    <a:pt x="240" y="1652"/>
                    <a:pt x="200" y="1732"/>
                    <a:pt x="140" y="1771"/>
                  </a:cubicBezTo>
                  <a:cubicBezTo>
                    <a:pt x="140" y="2249"/>
                    <a:pt x="1" y="2806"/>
                    <a:pt x="200" y="3224"/>
                  </a:cubicBezTo>
                  <a:cubicBezTo>
                    <a:pt x="538" y="3880"/>
                    <a:pt x="478" y="4556"/>
                    <a:pt x="518" y="5233"/>
                  </a:cubicBezTo>
                  <a:cubicBezTo>
                    <a:pt x="558" y="5233"/>
                    <a:pt x="618" y="5253"/>
                    <a:pt x="677" y="5253"/>
                  </a:cubicBezTo>
                  <a:cubicBezTo>
                    <a:pt x="737" y="5302"/>
                    <a:pt x="792" y="5327"/>
                    <a:pt x="846" y="5327"/>
                  </a:cubicBezTo>
                  <a:cubicBezTo>
                    <a:pt x="901" y="5327"/>
                    <a:pt x="956" y="5302"/>
                    <a:pt x="1015" y="5253"/>
                  </a:cubicBezTo>
                  <a:cubicBezTo>
                    <a:pt x="936" y="4517"/>
                    <a:pt x="896" y="3741"/>
                    <a:pt x="677" y="2985"/>
                  </a:cubicBezTo>
                  <a:cubicBezTo>
                    <a:pt x="598" y="2885"/>
                    <a:pt x="558" y="2786"/>
                    <a:pt x="677" y="2647"/>
                  </a:cubicBezTo>
                  <a:cubicBezTo>
                    <a:pt x="717" y="1831"/>
                    <a:pt x="717" y="996"/>
                    <a:pt x="677" y="180"/>
                  </a:cubicBezTo>
                  <a:cubicBezTo>
                    <a:pt x="595" y="77"/>
                    <a:pt x="518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33465;p60"/>
            <p:cNvSpPr/>
            <p:nvPr/>
          </p:nvSpPr>
          <p:spPr>
            <a:xfrm>
              <a:off x="1333100" y="1613700"/>
              <a:ext cx="135800" cy="19550"/>
            </a:xfrm>
            <a:custGeom>
              <a:avLst/>
              <a:gdLst/>
              <a:ahLst/>
              <a:cxnLst/>
              <a:rect l="l" t="t" r="r" b="b"/>
              <a:pathLst>
                <a:path w="5432" h="782" extrusionOk="0">
                  <a:moveTo>
                    <a:pt x="319" y="0"/>
                  </a:moveTo>
                  <a:cubicBezTo>
                    <a:pt x="40" y="140"/>
                    <a:pt x="0" y="338"/>
                    <a:pt x="179" y="577"/>
                  </a:cubicBezTo>
                  <a:cubicBezTo>
                    <a:pt x="1418" y="626"/>
                    <a:pt x="2643" y="782"/>
                    <a:pt x="3888" y="782"/>
                  </a:cubicBezTo>
                  <a:cubicBezTo>
                    <a:pt x="4163" y="782"/>
                    <a:pt x="4438" y="774"/>
                    <a:pt x="4715" y="756"/>
                  </a:cubicBezTo>
                  <a:cubicBezTo>
                    <a:pt x="4778" y="687"/>
                    <a:pt x="4857" y="671"/>
                    <a:pt x="4941" y="671"/>
                  </a:cubicBezTo>
                  <a:cubicBezTo>
                    <a:pt x="5007" y="671"/>
                    <a:pt x="5076" y="681"/>
                    <a:pt x="5142" y="681"/>
                  </a:cubicBezTo>
                  <a:cubicBezTo>
                    <a:pt x="5256" y="681"/>
                    <a:pt x="5362" y="652"/>
                    <a:pt x="5431" y="498"/>
                  </a:cubicBezTo>
                  <a:cubicBezTo>
                    <a:pt x="5272" y="215"/>
                    <a:pt x="4987" y="199"/>
                    <a:pt x="4716" y="199"/>
                  </a:cubicBezTo>
                  <a:cubicBezTo>
                    <a:pt x="4682" y="199"/>
                    <a:pt x="4649" y="199"/>
                    <a:pt x="4616" y="199"/>
                  </a:cubicBezTo>
                  <a:cubicBezTo>
                    <a:pt x="4485" y="203"/>
                    <a:pt x="4354" y="204"/>
                    <a:pt x="4224" y="204"/>
                  </a:cubicBezTo>
                  <a:cubicBezTo>
                    <a:pt x="2909" y="204"/>
                    <a:pt x="1622" y="36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33466;p60"/>
            <p:cNvSpPr/>
            <p:nvPr/>
          </p:nvSpPr>
          <p:spPr>
            <a:xfrm>
              <a:off x="1657850" y="1674500"/>
              <a:ext cx="33350" cy="86300"/>
            </a:xfrm>
            <a:custGeom>
              <a:avLst/>
              <a:gdLst/>
              <a:ahLst/>
              <a:cxnLst/>
              <a:rect l="l" t="t" r="r" b="b"/>
              <a:pathLst>
                <a:path w="1334" h="3452" extrusionOk="0">
                  <a:moveTo>
                    <a:pt x="1114" y="0"/>
                  </a:moveTo>
                  <a:cubicBezTo>
                    <a:pt x="1085" y="0"/>
                    <a:pt x="1055" y="5"/>
                    <a:pt x="1015" y="15"/>
                  </a:cubicBezTo>
                  <a:cubicBezTo>
                    <a:pt x="975" y="35"/>
                    <a:pt x="915" y="95"/>
                    <a:pt x="876" y="134"/>
                  </a:cubicBezTo>
                  <a:cubicBezTo>
                    <a:pt x="816" y="254"/>
                    <a:pt x="677" y="313"/>
                    <a:pt x="597" y="413"/>
                  </a:cubicBezTo>
                  <a:cubicBezTo>
                    <a:pt x="398" y="1388"/>
                    <a:pt x="199" y="2382"/>
                    <a:pt x="0" y="3337"/>
                  </a:cubicBezTo>
                  <a:cubicBezTo>
                    <a:pt x="59" y="3411"/>
                    <a:pt x="129" y="3452"/>
                    <a:pt x="210" y="3452"/>
                  </a:cubicBezTo>
                  <a:cubicBezTo>
                    <a:pt x="238" y="3452"/>
                    <a:pt x="268" y="3447"/>
                    <a:pt x="299" y="3437"/>
                  </a:cubicBezTo>
                  <a:cubicBezTo>
                    <a:pt x="438" y="3437"/>
                    <a:pt x="398" y="3198"/>
                    <a:pt x="577" y="3198"/>
                  </a:cubicBezTo>
                  <a:cubicBezTo>
                    <a:pt x="597" y="3178"/>
                    <a:pt x="637" y="3138"/>
                    <a:pt x="697" y="3118"/>
                  </a:cubicBezTo>
                  <a:cubicBezTo>
                    <a:pt x="697" y="2502"/>
                    <a:pt x="995" y="1925"/>
                    <a:pt x="915" y="1308"/>
                  </a:cubicBezTo>
                  <a:cubicBezTo>
                    <a:pt x="1075" y="1109"/>
                    <a:pt x="836" y="791"/>
                    <a:pt x="1094" y="592"/>
                  </a:cubicBezTo>
                  <a:lnTo>
                    <a:pt x="1094" y="612"/>
                  </a:lnTo>
                  <a:cubicBezTo>
                    <a:pt x="1114" y="532"/>
                    <a:pt x="1194" y="453"/>
                    <a:pt x="1234" y="413"/>
                  </a:cubicBezTo>
                  <a:cubicBezTo>
                    <a:pt x="1293" y="393"/>
                    <a:pt x="1293" y="333"/>
                    <a:pt x="1293" y="294"/>
                  </a:cubicBezTo>
                  <a:cubicBezTo>
                    <a:pt x="1333" y="194"/>
                    <a:pt x="1313" y="95"/>
                    <a:pt x="1214" y="15"/>
                  </a:cubicBezTo>
                  <a:cubicBezTo>
                    <a:pt x="1174" y="5"/>
                    <a:pt x="1144" y="0"/>
                    <a:pt x="1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33467;p60"/>
            <p:cNvSpPr/>
            <p:nvPr/>
          </p:nvSpPr>
          <p:spPr>
            <a:xfrm>
              <a:off x="1472350" y="1866900"/>
              <a:ext cx="30850" cy="96850"/>
            </a:xfrm>
            <a:custGeom>
              <a:avLst/>
              <a:gdLst/>
              <a:ahLst/>
              <a:cxnLst/>
              <a:rect l="l" t="t" r="r" b="b"/>
              <a:pathLst>
                <a:path w="1234" h="3874" extrusionOk="0">
                  <a:moveTo>
                    <a:pt x="250" y="0"/>
                  </a:moveTo>
                  <a:cubicBezTo>
                    <a:pt x="30" y="0"/>
                    <a:pt x="123" y="288"/>
                    <a:pt x="0" y="376"/>
                  </a:cubicBezTo>
                  <a:lnTo>
                    <a:pt x="0" y="714"/>
                  </a:lnTo>
                  <a:cubicBezTo>
                    <a:pt x="100" y="813"/>
                    <a:pt x="80" y="972"/>
                    <a:pt x="160" y="1092"/>
                  </a:cubicBezTo>
                  <a:cubicBezTo>
                    <a:pt x="160" y="1947"/>
                    <a:pt x="478" y="2703"/>
                    <a:pt x="577" y="3539"/>
                  </a:cubicBezTo>
                  <a:cubicBezTo>
                    <a:pt x="597" y="3678"/>
                    <a:pt x="736" y="3777"/>
                    <a:pt x="856" y="3857"/>
                  </a:cubicBezTo>
                  <a:cubicBezTo>
                    <a:pt x="895" y="3868"/>
                    <a:pt x="927" y="3873"/>
                    <a:pt x="955" y="3873"/>
                  </a:cubicBezTo>
                  <a:cubicBezTo>
                    <a:pt x="1170" y="3873"/>
                    <a:pt x="1093" y="3567"/>
                    <a:pt x="1234" y="3479"/>
                  </a:cubicBezTo>
                  <a:cubicBezTo>
                    <a:pt x="1234" y="3360"/>
                    <a:pt x="1194" y="3240"/>
                    <a:pt x="1075" y="3141"/>
                  </a:cubicBezTo>
                  <a:cubicBezTo>
                    <a:pt x="876" y="3041"/>
                    <a:pt x="896" y="2842"/>
                    <a:pt x="876" y="2643"/>
                  </a:cubicBezTo>
                  <a:cubicBezTo>
                    <a:pt x="955" y="1708"/>
                    <a:pt x="398" y="913"/>
                    <a:pt x="358" y="18"/>
                  </a:cubicBezTo>
                  <a:cubicBezTo>
                    <a:pt x="315" y="6"/>
                    <a:pt x="280" y="0"/>
                    <a:pt x="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33468;p60"/>
            <p:cNvSpPr/>
            <p:nvPr/>
          </p:nvSpPr>
          <p:spPr>
            <a:xfrm>
              <a:off x="1676250" y="1626075"/>
              <a:ext cx="62175" cy="37225"/>
            </a:xfrm>
            <a:custGeom>
              <a:avLst/>
              <a:gdLst/>
              <a:ahLst/>
              <a:cxnLst/>
              <a:rect l="l" t="t" r="r" b="b"/>
              <a:pathLst>
                <a:path w="2487" h="1489" extrusionOk="0">
                  <a:moveTo>
                    <a:pt x="1327" y="1"/>
                  </a:moveTo>
                  <a:cubicBezTo>
                    <a:pt x="894" y="1"/>
                    <a:pt x="453" y="197"/>
                    <a:pt x="0" y="460"/>
                  </a:cubicBezTo>
                  <a:lnTo>
                    <a:pt x="0" y="759"/>
                  </a:lnTo>
                  <a:cubicBezTo>
                    <a:pt x="239" y="798"/>
                    <a:pt x="498" y="778"/>
                    <a:pt x="537" y="1097"/>
                  </a:cubicBezTo>
                  <a:cubicBezTo>
                    <a:pt x="470" y="1350"/>
                    <a:pt x="560" y="1488"/>
                    <a:pt x="758" y="1488"/>
                  </a:cubicBezTo>
                  <a:cubicBezTo>
                    <a:pt x="794" y="1488"/>
                    <a:pt x="833" y="1484"/>
                    <a:pt x="876" y="1475"/>
                  </a:cubicBezTo>
                  <a:cubicBezTo>
                    <a:pt x="1012" y="1031"/>
                    <a:pt x="1296" y="821"/>
                    <a:pt x="1713" y="821"/>
                  </a:cubicBezTo>
                  <a:cubicBezTo>
                    <a:pt x="1782" y="821"/>
                    <a:pt x="1854" y="827"/>
                    <a:pt x="1930" y="838"/>
                  </a:cubicBezTo>
                  <a:cubicBezTo>
                    <a:pt x="1953" y="841"/>
                    <a:pt x="1976" y="842"/>
                    <a:pt x="1999" y="842"/>
                  </a:cubicBezTo>
                  <a:cubicBezTo>
                    <a:pt x="2140" y="842"/>
                    <a:pt x="2294" y="798"/>
                    <a:pt x="2447" y="798"/>
                  </a:cubicBezTo>
                  <a:cubicBezTo>
                    <a:pt x="2487" y="739"/>
                    <a:pt x="2487" y="639"/>
                    <a:pt x="2467" y="560"/>
                  </a:cubicBezTo>
                  <a:cubicBezTo>
                    <a:pt x="2092" y="157"/>
                    <a:pt x="1713" y="1"/>
                    <a:pt x="1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33469;p60"/>
            <p:cNvSpPr/>
            <p:nvPr/>
          </p:nvSpPr>
          <p:spPr>
            <a:xfrm>
              <a:off x="1493725" y="1954350"/>
              <a:ext cx="26875" cy="70650"/>
            </a:xfrm>
            <a:custGeom>
              <a:avLst/>
              <a:gdLst/>
              <a:ahLst/>
              <a:cxnLst/>
              <a:rect l="l" t="t" r="r" b="b"/>
              <a:pathLst>
                <a:path w="1075" h="2826" extrusionOk="0">
                  <a:moveTo>
                    <a:pt x="379" y="1"/>
                  </a:moveTo>
                  <a:cubicBezTo>
                    <a:pt x="239" y="100"/>
                    <a:pt x="120" y="240"/>
                    <a:pt x="1" y="359"/>
                  </a:cubicBezTo>
                  <a:cubicBezTo>
                    <a:pt x="140" y="1174"/>
                    <a:pt x="239" y="2030"/>
                    <a:pt x="697" y="2826"/>
                  </a:cubicBezTo>
                  <a:cubicBezTo>
                    <a:pt x="796" y="2647"/>
                    <a:pt x="896" y="2487"/>
                    <a:pt x="1075" y="2448"/>
                  </a:cubicBezTo>
                  <a:cubicBezTo>
                    <a:pt x="836" y="1632"/>
                    <a:pt x="598" y="836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33470;p60"/>
            <p:cNvSpPr/>
            <p:nvPr/>
          </p:nvSpPr>
          <p:spPr>
            <a:xfrm>
              <a:off x="1302275" y="1636075"/>
              <a:ext cx="25875" cy="88550"/>
            </a:xfrm>
            <a:custGeom>
              <a:avLst/>
              <a:gdLst/>
              <a:ahLst/>
              <a:cxnLst/>
              <a:rect l="l" t="t" r="r" b="b"/>
              <a:pathLst>
                <a:path w="1035" h="3542" extrusionOk="0">
                  <a:moveTo>
                    <a:pt x="816" y="0"/>
                  </a:moveTo>
                  <a:cubicBezTo>
                    <a:pt x="796" y="0"/>
                    <a:pt x="736" y="0"/>
                    <a:pt x="716" y="60"/>
                  </a:cubicBezTo>
                  <a:cubicBezTo>
                    <a:pt x="537" y="697"/>
                    <a:pt x="398" y="1353"/>
                    <a:pt x="179" y="1970"/>
                  </a:cubicBezTo>
                  <a:cubicBezTo>
                    <a:pt x="0" y="2467"/>
                    <a:pt x="60" y="2945"/>
                    <a:pt x="119" y="3541"/>
                  </a:cubicBezTo>
                  <a:cubicBezTo>
                    <a:pt x="458" y="3084"/>
                    <a:pt x="378" y="2646"/>
                    <a:pt x="438" y="2268"/>
                  </a:cubicBezTo>
                  <a:cubicBezTo>
                    <a:pt x="597" y="1632"/>
                    <a:pt x="995" y="1055"/>
                    <a:pt x="1034" y="378"/>
                  </a:cubicBezTo>
                  <a:cubicBezTo>
                    <a:pt x="975" y="259"/>
                    <a:pt x="1034" y="100"/>
                    <a:pt x="895" y="40"/>
                  </a:cubicBezTo>
                  <a:cubicBezTo>
                    <a:pt x="895" y="0"/>
                    <a:pt x="875" y="0"/>
                    <a:pt x="8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33471;p60"/>
            <p:cNvSpPr/>
            <p:nvPr/>
          </p:nvSpPr>
          <p:spPr>
            <a:xfrm>
              <a:off x="1438525" y="1869825"/>
              <a:ext cx="25400" cy="81075"/>
            </a:xfrm>
            <a:custGeom>
              <a:avLst/>
              <a:gdLst/>
              <a:ahLst/>
              <a:cxnLst/>
              <a:rect l="l" t="t" r="r" b="b"/>
              <a:pathLst>
                <a:path w="1016" h="3243" extrusionOk="0">
                  <a:moveTo>
                    <a:pt x="160" y="0"/>
                  </a:moveTo>
                  <a:cubicBezTo>
                    <a:pt x="1" y="80"/>
                    <a:pt x="100" y="279"/>
                    <a:pt x="1" y="378"/>
                  </a:cubicBezTo>
                  <a:cubicBezTo>
                    <a:pt x="100" y="995"/>
                    <a:pt x="219" y="1591"/>
                    <a:pt x="299" y="2188"/>
                  </a:cubicBezTo>
                  <a:cubicBezTo>
                    <a:pt x="319" y="2467"/>
                    <a:pt x="399" y="2686"/>
                    <a:pt x="637" y="2845"/>
                  </a:cubicBezTo>
                  <a:cubicBezTo>
                    <a:pt x="737" y="2924"/>
                    <a:pt x="737" y="3044"/>
                    <a:pt x="757" y="3103"/>
                  </a:cubicBezTo>
                  <a:cubicBezTo>
                    <a:pt x="796" y="3183"/>
                    <a:pt x="856" y="3243"/>
                    <a:pt x="936" y="3243"/>
                  </a:cubicBezTo>
                  <a:lnTo>
                    <a:pt x="1015" y="3163"/>
                  </a:lnTo>
                  <a:cubicBezTo>
                    <a:pt x="836" y="2089"/>
                    <a:pt x="518" y="1054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33472;p60"/>
            <p:cNvSpPr/>
            <p:nvPr/>
          </p:nvSpPr>
          <p:spPr>
            <a:xfrm>
              <a:off x="1223200" y="1902625"/>
              <a:ext cx="91025" cy="16950"/>
            </a:xfrm>
            <a:custGeom>
              <a:avLst/>
              <a:gdLst/>
              <a:ahLst/>
              <a:cxnLst/>
              <a:rect l="l" t="t" r="r" b="b"/>
              <a:pathLst>
                <a:path w="3641" h="678" extrusionOk="0">
                  <a:moveTo>
                    <a:pt x="3382" y="1"/>
                  </a:moveTo>
                  <a:cubicBezTo>
                    <a:pt x="3117" y="77"/>
                    <a:pt x="2833" y="261"/>
                    <a:pt x="2600" y="261"/>
                  </a:cubicBezTo>
                  <a:cubicBezTo>
                    <a:pt x="2589" y="261"/>
                    <a:pt x="2578" y="261"/>
                    <a:pt x="2566" y="260"/>
                  </a:cubicBezTo>
                  <a:cubicBezTo>
                    <a:pt x="2484" y="248"/>
                    <a:pt x="2402" y="243"/>
                    <a:pt x="2319" y="243"/>
                  </a:cubicBezTo>
                  <a:cubicBezTo>
                    <a:pt x="1841" y="243"/>
                    <a:pt x="1355" y="406"/>
                    <a:pt x="868" y="406"/>
                  </a:cubicBezTo>
                  <a:cubicBezTo>
                    <a:pt x="705" y="406"/>
                    <a:pt x="541" y="388"/>
                    <a:pt x="378" y="339"/>
                  </a:cubicBezTo>
                  <a:cubicBezTo>
                    <a:pt x="363" y="337"/>
                    <a:pt x="348" y="335"/>
                    <a:pt x="333" y="335"/>
                  </a:cubicBezTo>
                  <a:cubicBezTo>
                    <a:pt x="233" y="335"/>
                    <a:pt x="149" y="392"/>
                    <a:pt x="80" y="478"/>
                  </a:cubicBezTo>
                  <a:cubicBezTo>
                    <a:pt x="0" y="558"/>
                    <a:pt x="20" y="618"/>
                    <a:pt x="80" y="677"/>
                  </a:cubicBezTo>
                  <a:cubicBezTo>
                    <a:pt x="875" y="677"/>
                    <a:pt x="1691" y="657"/>
                    <a:pt x="2487" y="657"/>
                  </a:cubicBezTo>
                  <a:cubicBezTo>
                    <a:pt x="2805" y="458"/>
                    <a:pt x="3183" y="439"/>
                    <a:pt x="3541" y="319"/>
                  </a:cubicBezTo>
                  <a:cubicBezTo>
                    <a:pt x="3641" y="260"/>
                    <a:pt x="3641" y="180"/>
                    <a:pt x="3561" y="160"/>
                  </a:cubicBezTo>
                  <a:cubicBezTo>
                    <a:pt x="3501" y="100"/>
                    <a:pt x="3442" y="61"/>
                    <a:pt x="3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33473;p60"/>
            <p:cNvSpPr/>
            <p:nvPr/>
          </p:nvSpPr>
          <p:spPr>
            <a:xfrm>
              <a:off x="1655350" y="1756725"/>
              <a:ext cx="16450" cy="55125"/>
            </a:xfrm>
            <a:custGeom>
              <a:avLst/>
              <a:gdLst/>
              <a:ahLst/>
              <a:cxnLst/>
              <a:rect l="l" t="t" r="r" b="b"/>
              <a:pathLst>
                <a:path w="658" h="2205" extrusionOk="0">
                  <a:moveTo>
                    <a:pt x="595" y="1"/>
                  </a:moveTo>
                  <a:cubicBezTo>
                    <a:pt x="569" y="1"/>
                    <a:pt x="533" y="19"/>
                    <a:pt x="518" y="48"/>
                  </a:cubicBezTo>
                  <a:lnTo>
                    <a:pt x="120" y="48"/>
                  </a:lnTo>
                  <a:cubicBezTo>
                    <a:pt x="1" y="187"/>
                    <a:pt x="21" y="307"/>
                    <a:pt x="41" y="426"/>
                  </a:cubicBezTo>
                  <a:cubicBezTo>
                    <a:pt x="1" y="1003"/>
                    <a:pt x="220" y="1580"/>
                    <a:pt x="21" y="2137"/>
                  </a:cubicBezTo>
                  <a:lnTo>
                    <a:pt x="61" y="2197"/>
                  </a:lnTo>
                  <a:cubicBezTo>
                    <a:pt x="71" y="2202"/>
                    <a:pt x="80" y="2204"/>
                    <a:pt x="90" y="2204"/>
                  </a:cubicBezTo>
                  <a:cubicBezTo>
                    <a:pt x="119" y="2204"/>
                    <a:pt x="145" y="2182"/>
                    <a:pt x="160" y="2137"/>
                  </a:cubicBezTo>
                  <a:cubicBezTo>
                    <a:pt x="196" y="2066"/>
                    <a:pt x="236" y="2043"/>
                    <a:pt x="278" y="2043"/>
                  </a:cubicBezTo>
                  <a:cubicBezTo>
                    <a:pt x="354" y="2043"/>
                    <a:pt x="434" y="2117"/>
                    <a:pt x="498" y="2117"/>
                  </a:cubicBezTo>
                  <a:cubicBezTo>
                    <a:pt x="538" y="1421"/>
                    <a:pt x="618" y="744"/>
                    <a:pt x="657" y="48"/>
                  </a:cubicBezTo>
                  <a:lnTo>
                    <a:pt x="618" y="8"/>
                  </a:lnTo>
                  <a:cubicBezTo>
                    <a:pt x="612" y="3"/>
                    <a:pt x="604" y="1"/>
                    <a:pt x="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33474;p60"/>
            <p:cNvSpPr/>
            <p:nvPr/>
          </p:nvSpPr>
          <p:spPr>
            <a:xfrm>
              <a:off x="2056200" y="2023000"/>
              <a:ext cx="31850" cy="74600"/>
            </a:xfrm>
            <a:custGeom>
              <a:avLst/>
              <a:gdLst/>
              <a:ahLst/>
              <a:cxnLst/>
              <a:rect l="l" t="t" r="r" b="b"/>
              <a:pathLst>
                <a:path w="1274" h="2984" extrusionOk="0">
                  <a:moveTo>
                    <a:pt x="345" y="1"/>
                  </a:moveTo>
                  <a:cubicBezTo>
                    <a:pt x="138" y="1"/>
                    <a:pt x="186" y="257"/>
                    <a:pt x="100" y="378"/>
                  </a:cubicBezTo>
                  <a:cubicBezTo>
                    <a:pt x="179" y="676"/>
                    <a:pt x="0" y="995"/>
                    <a:pt x="279" y="1233"/>
                  </a:cubicBezTo>
                  <a:cubicBezTo>
                    <a:pt x="279" y="1293"/>
                    <a:pt x="279" y="1373"/>
                    <a:pt x="259" y="1432"/>
                  </a:cubicBezTo>
                  <a:cubicBezTo>
                    <a:pt x="697" y="1850"/>
                    <a:pt x="557" y="2526"/>
                    <a:pt x="955" y="2984"/>
                  </a:cubicBezTo>
                  <a:cubicBezTo>
                    <a:pt x="1274" y="2984"/>
                    <a:pt x="1214" y="2825"/>
                    <a:pt x="1114" y="2626"/>
                  </a:cubicBezTo>
                  <a:lnTo>
                    <a:pt x="1114" y="2606"/>
                  </a:lnTo>
                  <a:cubicBezTo>
                    <a:pt x="1055" y="2586"/>
                    <a:pt x="1015" y="2526"/>
                    <a:pt x="995" y="2487"/>
                  </a:cubicBezTo>
                  <a:cubicBezTo>
                    <a:pt x="995" y="2407"/>
                    <a:pt x="975" y="2327"/>
                    <a:pt x="955" y="2268"/>
                  </a:cubicBezTo>
                  <a:cubicBezTo>
                    <a:pt x="896" y="2228"/>
                    <a:pt x="876" y="2188"/>
                    <a:pt x="856" y="2129"/>
                  </a:cubicBezTo>
                  <a:cubicBezTo>
                    <a:pt x="955" y="1830"/>
                    <a:pt x="856" y="1532"/>
                    <a:pt x="776" y="1273"/>
                  </a:cubicBezTo>
                  <a:cubicBezTo>
                    <a:pt x="717" y="1213"/>
                    <a:pt x="697" y="1174"/>
                    <a:pt x="677" y="1094"/>
                  </a:cubicBezTo>
                  <a:cubicBezTo>
                    <a:pt x="657" y="836"/>
                    <a:pt x="617" y="617"/>
                    <a:pt x="597" y="378"/>
                  </a:cubicBezTo>
                  <a:cubicBezTo>
                    <a:pt x="518" y="279"/>
                    <a:pt x="518" y="139"/>
                    <a:pt x="498" y="20"/>
                  </a:cubicBezTo>
                  <a:lnTo>
                    <a:pt x="458" y="20"/>
                  </a:lnTo>
                  <a:cubicBezTo>
                    <a:pt x="414" y="7"/>
                    <a:pt x="376" y="1"/>
                    <a:pt x="3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33475;p60"/>
            <p:cNvSpPr/>
            <p:nvPr/>
          </p:nvSpPr>
          <p:spPr>
            <a:xfrm>
              <a:off x="1450950" y="1621150"/>
              <a:ext cx="104475" cy="13750"/>
            </a:xfrm>
            <a:custGeom>
              <a:avLst/>
              <a:gdLst/>
              <a:ahLst/>
              <a:cxnLst/>
              <a:rect l="l" t="t" r="r" b="b"/>
              <a:pathLst>
                <a:path w="4179" h="550" extrusionOk="0">
                  <a:moveTo>
                    <a:pt x="1035" y="1"/>
                  </a:moveTo>
                  <a:cubicBezTo>
                    <a:pt x="896" y="1"/>
                    <a:pt x="757" y="100"/>
                    <a:pt x="717" y="259"/>
                  </a:cubicBezTo>
                  <a:cubicBezTo>
                    <a:pt x="459" y="359"/>
                    <a:pt x="200" y="200"/>
                    <a:pt x="1" y="458"/>
                  </a:cubicBezTo>
                  <a:cubicBezTo>
                    <a:pt x="429" y="528"/>
                    <a:pt x="851" y="550"/>
                    <a:pt x="1272" y="550"/>
                  </a:cubicBezTo>
                  <a:cubicBezTo>
                    <a:pt x="1926" y="550"/>
                    <a:pt x="2578" y="498"/>
                    <a:pt x="3244" y="498"/>
                  </a:cubicBezTo>
                  <a:cubicBezTo>
                    <a:pt x="3330" y="469"/>
                    <a:pt x="3422" y="464"/>
                    <a:pt x="3517" y="464"/>
                  </a:cubicBezTo>
                  <a:cubicBezTo>
                    <a:pt x="3576" y="464"/>
                    <a:pt x="3635" y="466"/>
                    <a:pt x="3694" y="466"/>
                  </a:cubicBezTo>
                  <a:cubicBezTo>
                    <a:pt x="3870" y="466"/>
                    <a:pt x="4041" y="447"/>
                    <a:pt x="4178" y="299"/>
                  </a:cubicBezTo>
                  <a:cubicBezTo>
                    <a:pt x="4019" y="100"/>
                    <a:pt x="3820" y="80"/>
                    <a:pt x="3621" y="60"/>
                  </a:cubicBezTo>
                  <a:cubicBezTo>
                    <a:pt x="3289" y="23"/>
                    <a:pt x="2962" y="13"/>
                    <a:pt x="2637" y="13"/>
                  </a:cubicBezTo>
                  <a:cubicBezTo>
                    <a:pt x="2336" y="13"/>
                    <a:pt x="2036" y="21"/>
                    <a:pt x="1734" y="21"/>
                  </a:cubicBezTo>
                  <a:cubicBezTo>
                    <a:pt x="1503" y="21"/>
                    <a:pt x="1271" y="17"/>
                    <a:pt x="10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33476;p60"/>
            <p:cNvSpPr/>
            <p:nvPr/>
          </p:nvSpPr>
          <p:spPr>
            <a:xfrm>
              <a:off x="1401225" y="1833625"/>
              <a:ext cx="18925" cy="59675"/>
            </a:xfrm>
            <a:custGeom>
              <a:avLst/>
              <a:gdLst/>
              <a:ahLst/>
              <a:cxnLst/>
              <a:rect l="l" t="t" r="r" b="b"/>
              <a:pathLst>
                <a:path w="757" h="2387" extrusionOk="0">
                  <a:moveTo>
                    <a:pt x="308" y="0"/>
                  </a:moveTo>
                  <a:cubicBezTo>
                    <a:pt x="281" y="0"/>
                    <a:pt x="252" y="5"/>
                    <a:pt x="220" y="16"/>
                  </a:cubicBezTo>
                  <a:cubicBezTo>
                    <a:pt x="1" y="95"/>
                    <a:pt x="80" y="314"/>
                    <a:pt x="140" y="453"/>
                  </a:cubicBezTo>
                  <a:cubicBezTo>
                    <a:pt x="239" y="831"/>
                    <a:pt x="339" y="1189"/>
                    <a:pt x="60" y="1528"/>
                  </a:cubicBezTo>
                  <a:lnTo>
                    <a:pt x="60" y="1846"/>
                  </a:lnTo>
                  <a:lnTo>
                    <a:pt x="60" y="2164"/>
                  </a:lnTo>
                  <a:cubicBezTo>
                    <a:pt x="25" y="2321"/>
                    <a:pt x="98" y="2387"/>
                    <a:pt x="211" y="2387"/>
                  </a:cubicBezTo>
                  <a:cubicBezTo>
                    <a:pt x="226" y="2387"/>
                    <a:pt x="242" y="2385"/>
                    <a:pt x="259" y="2383"/>
                  </a:cubicBezTo>
                  <a:cubicBezTo>
                    <a:pt x="478" y="1727"/>
                    <a:pt x="757" y="1090"/>
                    <a:pt x="578" y="394"/>
                  </a:cubicBezTo>
                  <a:cubicBezTo>
                    <a:pt x="543" y="204"/>
                    <a:pt x="479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33477;p60"/>
            <p:cNvSpPr/>
            <p:nvPr/>
          </p:nvSpPr>
          <p:spPr>
            <a:xfrm>
              <a:off x="1462400" y="1980725"/>
              <a:ext cx="27375" cy="51725"/>
            </a:xfrm>
            <a:custGeom>
              <a:avLst/>
              <a:gdLst/>
              <a:ahLst/>
              <a:cxnLst/>
              <a:rect l="l" t="t" r="r" b="b"/>
              <a:pathLst>
                <a:path w="1095" h="2069" extrusionOk="0">
                  <a:moveTo>
                    <a:pt x="558" y="0"/>
                  </a:moveTo>
                  <a:cubicBezTo>
                    <a:pt x="1" y="80"/>
                    <a:pt x="1" y="100"/>
                    <a:pt x="378" y="875"/>
                  </a:cubicBezTo>
                  <a:cubicBezTo>
                    <a:pt x="538" y="1074"/>
                    <a:pt x="577" y="1293"/>
                    <a:pt x="577" y="1512"/>
                  </a:cubicBezTo>
                  <a:cubicBezTo>
                    <a:pt x="597" y="1771"/>
                    <a:pt x="697" y="1930"/>
                    <a:pt x="935" y="2069"/>
                  </a:cubicBezTo>
                  <a:cubicBezTo>
                    <a:pt x="1035" y="1970"/>
                    <a:pt x="975" y="1790"/>
                    <a:pt x="1075" y="1711"/>
                  </a:cubicBezTo>
                  <a:lnTo>
                    <a:pt x="1075" y="1731"/>
                  </a:lnTo>
                  <a:cubicBezTo>
                    <a:pt x="1095" y="1094"/>
                    <a:pt x="756" y="577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33478;p60"/>
            <p:cNvSpPr/>
            <p:nvPr/>
          </p:nvSpPr>
          <p:spPr>
            <a:xfrm>
              <a:off x="1448975" y="1945400"/>
              <a:ext cx="27375" cy="57225"/>
            </a:xfrm>
            <a:custGeom>
              <a:avLst/>
              <a:gdLst/>
              <a:ahLst/>
              <a:cxnLst/>
              <a:rect l="l" t="t" r="r" b="b"/>
              <a:pathLst>
                <a:path w="1095" h="228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160"/>
                    <a:pt x="120" y="359"/>
                    <a:pt x="219" y="538"/>
                  </a:cubicBezTo>
                  <a:cubicBezTo>
                    <a:pt x="299" y="598"/>
                    <a:pt x="339" y="657"/>
                    <a:pt x="398" y="717"/>
                  </a:cubicBezTo>
                  <a:cubicBezTo>
                    <a:pt x="538" y="1234"/>
                    <a:pt x="398" y="1851"/>
                    <a:pt x="896" y="2288"/>
                  </a:cubicBezTo>
                  <a:cubicBezTo>
                    <a:pt x="876" y="2109"/>
                    <a:pt x="816" y="1950"/>
                    <a:pt x="796" y="1791"/>
                  </a:cubicBezTo>
                  <a:cubicBezTo>
                    <a:pt x="736" y="1532"/>
                    <a:pt x="836" y="1413"/>
                    <a:pt x="1095" y="1393"/>
                  </a:cubicBezTo>
                  <a:cubicBezTo>
                    <a:pt x="1015" y="1015"/>
                    <a:pt x="995" y="598"/>
                    <a:pt x="597" y="359"/>
                  </a:cubicBezTo>
                  <a:cubicBezTo>
                    <a:pt x="518" y="319"/>
                    <a:pt x="478" y="259"/>
                    <a:pt x="398" y="220"/>
                  </a:cubicBezTo>
                  <a:cubicBezTo>
                    <a:pt x="319" y="140"/>
                    <a:pt x="319" y="2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33479;p60"/>
            <p:cNvSpPr/>
            <p:nvPr/>
          </p:nvSpPr>
          <p:spPr>
            <a:xfrm>
              <a:off x="1623525" y="1919550"/>
              <a:ext cx="22400" cy="66175"/>
            </a:xfrm>
            <a:custGeom>
              <a:avLst/>
              <a:gdLst/>
              <a:ahLst/>
              <a:cxnLst/>
              <a:rect l="l" t="t" r="r" b="b"/>
              <a:pathLst>
                <a:path w="896" h="2647" extrusionOk="0">
                  <a:moveTo>
                    <a:pt x="41" y="0"/>
                  </a:moveTo>
                  <a:cubicBezTo>
                    <a:pt x="21" y="299"/>
                    <a:pt x="21" y="577"/>
                    <a:pt x="1" y="856"/>
                  </a:cubicBezTo>
                  <a:cubicBezTo>
                    <a:pt x="1" y="935"/>
                    <a:pt x="21" y="975"/>
                    <a:pt x="21" y="1015"/>
                  </a:cubicBezTo>
                  <a:lnTo>
                    <a:pt x="21" y="1094"/>
                  </a:lnTo>
                  <a:lnTo>
                    <a:pt x="21" y="1174"/>
                  </a:lnTo>
                  <a:lnTo>
                    <a:pt x="1" y="1254"/>
                  </a:lnTo>
                  <a:cubicBezTo>
                    <a:pt x="220" y="1731"/>
                    <a:pt x="319" y="2248"/>
                    <a:pt x="697" y="2646"/>
                  </a:cubicBezTo>
                  <a:cubicBezTo>
                    <a:pt x="896" y="2447"/>
                    <a:pt x="856" y="2248"/>
                    <a:pt x="757" y="2049"/>
                  </a:cubicBezTo>
                  <a:cubicBezTo>
                    <a:pt x="617" y="1333"/>
                    <a:pt x="419" y="637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33480;p60"/>
            <p:cNvSpPr/>
            <p:nvPr/>
          </p:nvSpPr>
          <p:spPr>
            <a:xfrm>
              <a:off x="1141125" y="1788750"/>
              <a:ext cx="45300" cy="45800"/>
            </a:xfrm>
            <a:custGeom>
              <a:avLst/>
              <a:gdLst/>
              <a:ahLst/>
              <a:cxnLst/>
              <a:rect l="l" t="t" r="r" b="b"/>
              <a:pathLst>
                <a:path w="1812" h="1832" extrusionOk="0">
                  <a:moveTo>
                    <a:pt x="1592" y="1"/>
                  </a:moveTo>
                  <a:cubicBezTo>
                    <a:pt x="916" y="299"/>
                    <a:pt x="478" y="836"/>
                    <a:pt x="61" y="1413"/>
                  </a:cubicBezTo>
                  <a:cubicBezTo>
                    <a:pt x="1" y="1492"/>
                    <a:pt x="1" y="1532"/>
                    <a:pt x="61" y="1592"/>
                  </a:cubicBezTo>
                  <a:cubicBezTo>
                    <a:pt x="73" y="1727"/>
                    <a:pt x="130" y="1831"/>
                    <a:pt x="196" y="1831"/>
                  </a:cubicBezTo>
                  <a:cubicBezTo>
                    <a:pt x="237" y="1831"/>
                    <a:pt x="281" y="1791"/>
                    <a:pt x="319" y="1691"/>
                  </a:cubicBezTo>
                  <a:cubicBezTo>
                    <a:pt x="458" y="1333"/>
                    <a:pt x="697" y="1134"/>
                    <a:pt x="956" y="916"/>
                  </a:cubicBezTo>
                  <a:cubicBezTo>
                    <a:pt x="1214" y="657"/>
                    <a:pt x="1612" y="538"/>
                    <a:pt x="1811" y="219"/>
                  </a:cubicBezTo>
                  <a:cubicBezTo>
                    <a:pt x="1791" y="100"/>
                    <a:pt x="1712" y="20"/>
                    <a:pt x="1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33481;p60"/>
            <p:cNvSpPr/>
            <p:nvPr/>
          </p:nvSpPr>
          <p:spPr>
            <a:xfrm>
              <a:off x="1319675" y="1603250"/>
              <a:ext cx="28375" cy="42300"/>
            </a:xfrm>
            <a:custGeom>
              <a:avLst/>
              <a:gdLst/>
              <a:ahLst/>
              <a:cxnLst/>
              <a:rect l="l" t="t" r="r" b="b"/>
              <a:pathLst>
                <a:path w="1135" h="1692" extrusionOk="0">
                  <a:moveTo>
                    <a:pt x="299" y="1"/>
                  </a:moveTo>
                  <a:cubicBezTo>
                    <a:pt x="617" y="199"/>
                    <a:pt x="378" y="418"/>
                    <a:pt x="319" y="617"/>
                  </a:cubicBezTo>
                  <a:cubicBezTo>
                    <a:pt x="120" y="856"/>
                    <a:pt x="0" y="1075"/>
                    <a:pt x="140" y="1373"/>
                  </a:cubicBezTo>
                  <a:cubicBezTo>
                    <a:pt x="179" y="1492"/>
                    <a:pt x="219" y="1612"/>
                    <a:pt x="338" y="1691"/>
                  </a:cubicBezTo>
                  <a:cubicBezTo>
                    <a:pt x="518" y="1473"/>
                    <a:pt x="518" y="1174"/>
                    <a:pt x="697" y="1015"/>
                  </a:cubicBezTo>
                  <a:cubicBezTo>
                    <a:pt x="716" y="816"/>
                    <a:pt x="677" y="617"/>
                    <a:pt x="876" y="498"/>
                  </a:cubicBezTo>
                  <a:cubicBezTo>
                    <a:pt x="1035" y="379"/>
                    <a:pt x="1134" y="219"/>
                    <a:pt x="1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33482;p60"/>
            <p:cNvSpPr/>
            <p:nvPr/>
          </p:nvSpPr>
          <p:spPr>
            <a:xfrm>
              <a:off x="1460900" y="1791225"/>
              <a:ext cx="17600" cy="58750"/>
            </a:xfrm>
            <a:custGeom>
              <a:avLst/>
              <a:gdLst/>
              <a:ahLst/>
              <a:cxnLst/>
              <a:rect l="l" t="t" r="r" b="b"/>
              <a:pathLst>
                <a:path w="704" h="2350" extrusionOk="0">
                  <a:moveTo>
                    <a:pt x="61" y="1"/>
                  </a:moveTo>
                  <a:lnTo>
                    <a:pt x="61" y="1"/>
                  </a:lnTo>
                  <a:cubicBezTo>
                    <a:pt x="299" y="836"/>
                    <a:pt x="1" y="1612"/>
                    <a:pt x="299" y="2348"/>
                  </a:cubicBezTo>
                  <a:cubicBezTo>
                    <a:pt x="309" y="2349"/>
                    <a:pt x="318" y="2349"/>
                    <a:pt x="327" y="2349"/>
                  </a:cubicBezTo>
                  <a:cubicBezTo>
                    <a:pt x="703" y="2349"/>
                    <a:pt x="424" y="1948"/>
                    <a:pt x="637" y="1851"/>
                  </a:cubicBezTo>
                  <a:cubicBezTo>
                    <a:pt x="419" y="1453"/>
                    <a:pt x="458" y="1016"/>
                    <a:pt x="458" y="598"/>
                  </a:cubicBezTo>
                  <a:cubicBezTo>
                    <a:pt x="458" y="359"/>
                    <a:pt x="458" y="140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33483;p60"/>
            <p:cNvSpPr/>
            <p:nvPr/>
          </p:nvSpPr>
          <p:spPr>
            <a:xfrm>
              <a:off x="1185900" y="1903125"/>
              <a:ext cx="38800" cy="18600"/>
            </a:xfrm>
            <a:custGeom>
              <a:avLst/>
              <a:gdLst/>
              <a:ahLst/>
              <a:cxnLst/>
              <a:rect l="l" t="t" r="r" b="b"/>
              <a:pathLst>
                <a:path w="1552" h="744" extrusionOk="0">
                  <a:moveTo>
                    <a:pt x="159" y="1"/>
                  </a:moveTo>
                  <a:cubicBezTo>
                    <a:pt x="0" y="140"/>
                    <a:pt x="0" y="319"/>
                    <a:pt x="159" y="458"/>
                  </a:cubicBezTo>
                  <a:cubicBezTo>
                    <a:pt x="428" y="650"/>
                    <a:pt x="720" y="743"/>
                    <a:pt x="1027" y="743"/>
                  </a:cubicBezTo>
                  <a:cubicBezTo>
                    <a:pt x="1198" y="743"/>
                    <a:pt x="1374" y="714"/>
                    <a:pt x="1552" y="657"/>
                  </a:cubicBezTo>
                  <a:lnTo>
                    <a:pt x="1552" y="458"/>
                  </a:lnTo>
                  <a:cubicBezTo>
                    <a:pt x="1094" y="299"/>
                    <a:pt x="617" y="14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33484;p60"/>
            <p:cNvSpPr/>
            <p:nvPr/>
          </p:nvSpPr>
          <p:spPr>
            <a:xfrm>
              <a:off x="1163525" y="1862850"/>
              <a:ext cx="20400" cy="48275"/>
            </a:xfrm>
            <a:custGeom>
              <a:avLst/>
              <a:gdLst/>
              <a:ahLst/>
              <a:cxnLst/>
              <a:rect l="l" t="t" r="r" b="b"/>
              <a:pathLst>
                <a:path w="816" h="1931" extrusionOk="0">
                  <a:moveTo>
                    <a:pt x="358" y="1"/>
                  </a:moveTo>
                  <a:lnTo>
                    <a:pt x="358" y="1"/>
                  </a:lnTo>
                  <a:cubicBezTo>
                    <a:pt x="80" y="160"/>
                    <a:pt x="298" y="558"/>
                    <a:pt x="0" y="717"/>
                  </a:cubicBezTo>
                  <a:cubicBezTo>
                    <a:pt x="80" y="1214"/>
                    <a:pt x="398" y="1552"/>
                    <a:pt x="716" y="1930"/>
                  </a:cubicBezTo>
                  <a:cubicBezTo>
                    <a:pt x="816" y="1811"/>
                    <a:pt x="816" y="1672"/>
                    <a:pt x="716" y="1532"/>
                  </a:cubicBezTo>
                  <a:cubicBezTo>
                    <a:pt x="756" y="1274"/>
                    <a:pt x="617" y="1075"/>
                    <a:pt x="517" y="876"/>
                  </a:cubicBezTo>
                  <a:cubicBezTo>
                    <a:pt x="219" y="637"/>
                    <a:pt x="418" y="299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33485;p60"/>
            <p:cNvSpPr/>
            <p:nvPr/>
          </p:nvSpPr>
          <p:spPr>
            <a:xfrm>
              <a:off x="1606125" y="1847425"/>
              <a:ext cx="19925" cy="41300"/>
            </a:xfrm>
            <a:custGeom>
              <a:avLst/>
              <a:gdLst/>
              <a:ahLst/>
              <a:cxnLst/>
              <a:rect l="l" t="t" r="r" b="b"/>
              <a:pathLst>
                <a:path w="797" h="1652" extrusionOk="0">
                  <a:moveTo>
                    <a:pt x="299" y="1"/>
                  </a:moveTo>
                  <a:cubicBezTo>
                    <a:pt x="219" y="41"/>
                    <a:pt x="100" y="100"/>
                    <a:pt x="100" y="160"/>
                  </a:cubicBezTo>
                  <a:cubicBezTo>
                    <a:pt x="80" y="478"/>
                    <a:pt x="1" y="836"/>
                    <a:pt x="199" y="1115"/>
                  </a:cubicBezTo>
                  <a:cubicBezTo>
                    <a:pt x="398" y="1274"/>
                    <a:pt x="199" y="1553"/>
                    <a:pt x="418" y="1652"/>
                  </a:cubicBezTo>
                  <a:cubicBezTo>
                    <a:pt x="796" y="1115"/>
                    <a:pt x="378" y="598"/>
                    <a:pt x="418" y="80"/>
                  </a:cubicBezTo>
                  <a:cubicBezTo>
                    <a:pt x="418" y="61"/>
                    <a:pt x="319" y="1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33486;p60"/>
            <p:cNvSpPr/>
            <p:nvPr/>
          </p:nvSpPr>
          <p:spPr>
            <a:xfrm>
              <a:off x="1363925" y="1906125"/>
              <a:ext cx="33850" cy="25875"/>
            </a:xfrm>
            <a:custGeom>
              <a:avLst/>
              <a:gdLst/>
              <a:ahLst/>
              <a:cxnLst/>
              <a:rect l="l" t="t" r="r" b="b"/>
              <a:pathLst>
                <a:path w="1354" h="1035" extrusionOk="0">
                  <a:moveTo>
                    <a:pt x="1015" y="0"/>
                  </a:moveTo>
                  <a:cubicBezTo>
                    <a:pt x="697" y="338"/>
                    <a:pt x="339" y="696"/>
                    <a:pt x="1" y="1035"/>
                  </a:cubicBezTo>
                  <a:cubicBezTo>
                    <a:pt x="617" y="1015"/>
                    <a:pt x="1095" y="736"/>
                    <a:pt x="1353" y="179"/>
                  </a:cubicBezTo>
                  <a:cubicBezTo>
                    <a:pt x="1274" y="40"/>
                    <a:pt x="1155" y="0"/>
                    <a:pt x="10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33487;p60"/>
            <p:cNvSpPr/>
            <p:nvPr/>
          </p:nvSpPr>
          <p:spPr>
            <a:xfrm>
              <a:off x="1297800" y="1793725"/>
              <a:ext cx="49250" cy="16425"/>
            </a:xfrm>
            <a:custGeom>
              <a:avLst/>
              <a:gdLst/>
              <a:ahLst/>
              <a:cxnLst/>
              <a:rect l="l" t="t" r="r" b="b"/>
              <a:pathLst>
                <a:path w="1970" h="657" extrusionOk="0">
                  <a:moveTo>
                    <a:pt x="378" y="0"/>
                  </a:moveTo>
                  <a:cubicBezTo>
                    <a:pt x="279" y="120"/>
                    <a:pt x="80" y="20"/>
                    <a:pt x="0" y="199"/>
                  </a:cubicBezTo>
                  <a:cubicBezTo>
                    <a:pt x="597" y="339"/>
                    <a:pt x="1194" y="518"/>
                    <a:pt x="1790" y="657"/>
                  </a:cubicBezTo>
                  <a:cubicBezTo>
                    <a:pt x="1870" y="617"/>
                    <a:pt x="1969" y="597"/>
                    <a:pt x="1969" y="498"/>
                  </a:cubicBezTo>
                  <a:cubicBezTo>
                    <a:pt x="1472" y="199"/>
                    <a:pt x="915" y="12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33488;p60"/>
            <p:cNvSpPr/>
            <p:nvPr/>
          </p:nvSpPr>
          <p:spPr>
            <a:xfrm>
              <a:off x="1466875" y="1837000"/>
              <a:ext cx="13950" cy="39300"/>
            </a:xfrm>
            <a:custGeom>
              <a:avLst/>
              <a:gdLst/>
              <a:ahLst/>
              <a:cxnLst/>
              <a:rect l="l" t="t" r="r" b="b"/>
              <a:pathLst>
                <a:path w="558" h="1572" extrusionOk="0">
                  <a:moveTo>
                    <a:pt x="379" y="0"/>
                  </a:moveTo>
                  <a:cubicBezTo>
                    <a:pt x="160" y="100"/>
                    <a:pt x="259" y="418"/>
                    <a:pt x="60" y="517"/>
                  </a:cubicBezTo>
                  <a:cubicBezTo>
                    <a:pt x="20" y="875"/>
                    <a:pt x="1" y="1253"/>
                    <a:pt x="199" y="1572"/>
                  </a:cubicBezTo>
                  <a:lnTo>
                    <a:pt x="558" y="1214"/>
                  </a:lnTo>
                  <a:cubicBezTo>
                    <a:pt x="359" y="816"/>
                    <a:pt x="398" y="398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33489;p60"/>
            <p:cNvSpPr/>
            <p:nvPr/>
          </p:nvSpPr>
          <p:spPr>
            <a:xfrm>
              <a:off x="1181425" y="1781150"/>
              <a:ext cx="37325" cy="13100"/>
            </a:xfrm>
            <a:custGeom>
              <a:avLst/>
              <a:gdLst/>
              <a:ahLst/>
              <a:cxnLst/>
              <a:rect l="l" t="t" r="r" b="b"/>
              <a:pathLst>
                <a:path w="1493" h="524" extrusionOk="0">
                  <a:moveTo>
                    <a:pt x="1092" y="0"/>
                  </a:moveTo>
                  <a:cubicBezTo>
                    <a:pt x="693" y="0"/>
                    <a:pt x="339" y="146"/>
                    <a:pt x="0" y="324"/>
                  </a:cubicBezTo>
                  <a:cubicBezTo>
                    <a:pt x="80" y="364"/>
                    <a:pt x="139" y="444"/>
                    <a:pt x="199" y="523"/>
                  </a:cubicBezTo>
                  <a:cubicBezTo>
                    <a:pt x="520" y="371"/>
                    <a:pt x="855" y="320"/>
                    <a:pt x="1204" y="320"/>
                  </a:cubicBezTo>
                  <a:cubicBezTo>
                    <a:pt x="1267" y="320"/>
                    <a:pt x="1329" y="321"/>
                    <a:pt x="1393" y="324"/>
                  </a:cubicBezTo>
                  <a:cubicBezTo>
                    <a:pt x="1492" y="125"/>
                    <a:pt x="1353" y="66"/>
                    <a:pt x="1233" y="6"/>
                  </a:cubicBezTo>
                  <a:cubicBezTo>
                    <a:pt x="1186" y="2"/>
                    <a:pt x="1139" y="0"/>
                    <a:pt x="10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33490;p60"/>
            <p:cNvSpPr/>
            <p:nvPr/>
          </p:nvSpPr>
          <p:spPr>
            <a:xfrm>
              <a:off x="1263475" y="1791175"/>
              <a:ext cx="43775" cy="11025"/>
            </a:xfrm>
            <a:custGeom>
              <a:avLst/>
              <a:gdLst/>
              <a:ahLst/>
              <a:cxnLst/>
              <a:rect l="l" t="t" r="r" b="b"/>
              <a:pathLst>
                <a:path w="1751" h="441" extrusionOk="0">
                  <a:moveTo>
                    <a:pt x="1311" y="1"/>
                  </a:moveTo>
                  <a:cubicBezTo>
                    <a:pt x="1016" y="1"/>
                    <a:pt x="718" y="104"/>
                    <a:pt x="412" y="104"/>
                  </a:cubicBezTo>
                  <a:cubicBezTo>
                    <a:pt x="394" y="104"/>
                    <a:pt x="377" y="103"/>
                    <a:pt x="359" y="102"/>
                  </a:cubicBezTo>
                  <a:lnTo>
                    <a:pt x="0" y="441"/>
                  </a:lnTo>
                  <a:cubicBezTo>
                    <a:pt x="478" y="401"/>
                    <a:pt x="935" y="341"/>
                    <a:pt x="1373" y="301"/>
                  </a:cubicBezTo>
                  <a:cubicBezTo>
                    <a:pt x="1492" y="262"/>
                    <a:pt x="1671" y="242"/>
                    <a:pt x="1751" y="102"/>
                  </a:cubicBezTo>
                  <a:cubicBezTo>
                    <a:pt x="1605" y="26"/>
                    <a:pt x="1458" y="1"/>
                    <a:pt x="1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33491;p60"/>
            <p:cNvSpPr/>
            <p:nvPr/>
          </p:nvSpPr>
          <p:spPr>
            <a:xfrm>
              <a:off x="1296300" y="1618175"/>
              <a:ext cx="31850" cy="18925"/>
            </a:xfrm>
            <a:custGeom>
              <a:avLst/>
              <a:gdLst/>
              <a:ahLst/>
              <a:cxnLst/>
              <a:rect l="l" t="t" r="r" b="b"/>
              <a:pathLst>
                <a:path w="1274" h="757" extrusionOk="0">
                  <a:moveTo>
                    <a:pt x="1273" y="0"/>
                  </a:moveTo>
                  <a:lnTo>
                    <a:pt x="1273" y="0"/>
                  </a:lnTo>
                  <a:cubicBezTo>
                    <a:pt x="876" y="20"/>
                    <a:pt x="478" y="60"/>
                    <a:pt x="0" y="80"/>
                  </a:cubicBezTo>
                  <a:cubicBezTo>
                    <a:pt x="378" y="378"/>
                    <a:pt x="955" y="179"/>
                    <a:pt x="975" y="756"/>
                  </a:cubicBezTo>
                  <a:lnTo>
                    <a:pt x="1114" y="756"/>
                  </a:lnTo>
                  <a:cubicBezTo>
                    <a:pt x="1154" y="498"/>
                    <a:pt x="1234" y="259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33492;p60"/>
            <p:cNvSpPr/>
            <p:nvPr/>
          </p:nvSpPr>
          <p:spPr>
            <a:xfrm>
              <a:off x="1172950" y="1597575"/>
              <a:ext cx="39825" cy="13900"/>
            </a:xfrm>
            <a:custGeom>
              <a:avLst/>
              <a:gdLst/>
              <a:ahLst/>
              <a:cxnLst/>
              <a:rect l="l" t="t" r="r" b="b"/>
              <a:pathLst>
                <a:path w="1593" h="556" extrusionOk="0">
                  <a:moveTo>
                    <a:pt x="1091" y="0"/>
                  </a:moveTo>
                  <a:cubicBezTo>
                    <a:pt x="1072" y="0"/>
                    <a:pt x="1053" y="3"/>
                    <a:pt x="1035" y="9"/>
                  </a:cubicBezTo>
                  <a:cubicBezTo>
                    <a:pt x="951" y="194"/>
                    <a:pt x="782" y="208"/>
                    <a:pt x="623" y="208"/>
                  </a:cubicBezTo>
                  <a:cubicBezTo>
                    <a:pt x="594" y="208"/>
                    <a:pt x="566" y="208"/>
                    <a:pt x="538" y="208"/>
                  </a:cubicBezTo>
                  <a:cubicBezTo>
                    <a:pt x="485" y="208"/>
                    <a:pt x="431" y="205"/>
                    <a:pt x="377" y="205"/>
                  </a:cubicBezTo>
                  <a:cubicBezTo>
                    <a:pt x="230" y="205"/>
                    <a:pt x="89" y="226"/>
                    <a:pt x="1" y="387"/>
                  </a:cubicBezTo>
                  <a:cubicBezTo>
                    <a:pt x="79" y="445"/>
                    <a:pt x="171" y="459"/>
                    <a:pt x="268" y="459"/>
                  </a:cubicBezTo>
                  <a:cubicBezTo>
                    <a:pt x="360" y="459"/>
                    <a:pt x="455" y="447"/>
                    <a:pt x="548" y="447"/>
                  </a:cubicBezTo>
                  <a:cubicBezTo>
                    <a:pt x="660" y="447"/>
                    <a:pt x="768" y="465"/>
                    <a:pt x="856" y="546"/>
                  </a:cubicBezTo>
                  <a:cubicBezTo>
                    <a:pt x="926" y="552"/>
                    <a:pt x="995" y="556"/>
                    <a:pt x="1064" y="556"/>
                  </a:cubicBezTo>
                  <a:cubicBezTo>
                    <a:pt x="1235" y="556"/>
                    <a:pt x="1409" y="531"/>
                    <a:pt x="1592" y="446"/>
                  </a:cubicBezTo>
                  <a:cubicBezTo>
                    <a:pt x="1354" y="387"/>
                    <a:pt x="1195" y="287"/>
                    <a:pt x="1214" y="29"/>
                  </a:cubicBezTo>
                  <a:cubicBezTo>
                    <a:pt x="1186" y="15"/>
                    <a:pt x="1138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33493;p60"/>
            <p:cNvSpPr/>
            <p:nvPr/>
          </p:nvSpPr>
          <p:spPr>
            <a:xfrm>
              <a:off x="1672775" y="1952875"/>
              <a:ext cx="15925" cy="29850"/>
            </a:xfrm>
            <a:custGeom>
              <a:avLst/>
              <a:gdLst/>
              <a:ahLst/>
              <a:cxnLst/>
              <a:rect l="l" t="t" r="r" b="b"/>
              <a:pathLst>
                <a:path w="637" h="1194" extrusionOk="0">
                  <a:moveTo>
                    <a:pt x="211" y="1"/>
                  </a:moveTo>
                  <a:cubicBezTo>
                    <a:pt x="111" y="1"/>
                    <a:pt x="61" y="127"/>
                    <a:pt x="0" y="219"/>
                  </a:cubicBezTo>
                  <a:cubicBezTo>
                    <a:pt x="159" y="458"/>
                    <a:pt x="100" y="816"/>
                    <a:pt x="239" y="1194"/>
                  </a:cubicBezTo>
                  <a:cubicBezTo>
                    <a:pt x="497" y="756"/>
                    <a:pt x="637" y="418"/>
                    <a:pt x="318" y="40"/>
                  </a:cubicBezTo>
                  <a:cubicBezTo>
                    <a:pt x="277" y="12"/>
                    <a:pt x="242" y="1"/>
                    <a:pt x="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33494;p60"/>
            <p:cNvSpPr/>
            <p:nvPr/>
          </p:nvSpPr>
          <p:spPr>
            <a:xfrm>
              <a:off x="1432075" y="1819075"/>
              <a:ext cx="10450" cy="32725"/>
            </a:xfrm>
            <a:custGeom>
              <a:avLst/>
              <a:gdLst/>
              <a:ahLst/>
              <a:cxnLst/>
              <a:rect l="l" t="t" r="r" b="b"/>
              <a:pathLst>
                <a:path w="418" h="130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419"/>
                    <a:pt x="60" y="817"/>
                    <a:pt x="80" y="1234"/>
                  </a:cubicBezTo>
                  <a:cubicBezTo>
                    <a:pt x="129" y="1284"/>
                    <a:pt x="179" y="1309"/>
                    <a:pt x="229" y="1309"/>
                  </a:cubicBezTo>
                  <a:cubicBezTo>
                    <a:pt x="279" y="1309"/>
                    <a:pt x="328" y="1284"/>
                    <a:pt x="378" y="1234"/>
                  </a:cubicBezTo>
                  <a:cubicBezTo>
                    <a:pt x="418" y="797"/>
                    <a:pt x="318" y="37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33495;p60"/>
            <p:cNvSpPr/>
            <p:nvPr/>
          </p:nvSpPr>
          <p:spPr>
            <a:xfrm>
              <a:off x="1389800" y="1888700"/>
              <a:ext cx="17925" cy="21925"/>
            </a:xfrm>
            <a:custGeom>
              <a:avLst/>
              <a:gdLst/>
              <a:ahLst/>
              <a:cxnLst/>
              <a:rect l="l" t="t" r="r" b="b"/>
              <a:pathLst>
                <a:path w="717" h="877" extrusionOk="0">
                  <a:moveTo>
                    <a:pt x="517" y="1"/>
                  </a:moveTo>
                  <a:cubicBezTo>
                    <a:pt x="219" y="140"/>
                    <a:pt x="159" y="439"/>
                    <a:pt x="0" y="697"/>
                  </a:cubicBezTo>
                  <a:cubicBezTo>
                    <a:pt x="80" y="836"/>
                    <a:pt x="199" y="876"/>
                    <a:pt x="358" y="876"/>
                  </a:cubicBezTo>
                  <a:cubicBezTo>
                    <a:pt x="458" y="638"/>
                    <a:pt x="716" y="498"/>
                    <a:pt x="716" y="200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33496;p60"/>
            <p:cNvSpPr/>
            <p:nvPr/>
          </p:nvSpPr>
          <p:spPr>
            <a:xfrm>
              <a:off x="2080575" y="2088625"/>
              <a:ext cx="18425" cy="34350"/>
            </a:xfrm>
            <a:custGeom>
              <a:avLst/>
              <a:gdLst/>
              <a:ahLst/>
              <a:cxnLst/>
              <a:rect l="l" t="t" r="r" b="b"/>
              <a:pathLst>
                <a:path w="737" h="1374" extrusionOk="0">
                  <a:moveTo>
                    <a:pt x="179" y="1"/>
                  </a:moveTo>
                  <a:cubicBezTo>
                    <a:pt x="179" y="160"/>
                    <a:pt x="139" y="279"/>
                    <a:pt x="0" y="359"/>
                  </a:cubicBezTo>
                  <a:cubicBezTo>
                    <a:pt x="100" y="737"/>
                    <a:pt x="497" y="976"/>
                    <a:pt x="517" y="1373"/>
                  </a:cubicBezTo>
                  <a:cubicBezTo>
                    <a:pt x="696" y="1274"/>
                    <a:pt x="736" y="1095"/>
                    <a:pt x="637" y="956"/>
                  </a:cubicBezTo>
                  <a:cubicBezTo>
                    <a:pt x="458" y="657"/>
                    <a:pt x="418" y="279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33497;p60"/>
            <p:cNvSpPr/>
            <p:nvPr/>
          </p:nvSpPr>
          <p:spPr>
            <a:xfrm>
              <a:off x="1681225" y="1653475"/>
              <a:ext cx="16425" cy="28375"/>
            </a:xfrm>
            <a:custGeom>
              <a:avLst/>
              <a:gdLst/>
              <a:ahLst/>
              <a:cxnLst/>
              <a:rect l="l" t="t" r="r" b="b"/>
              <a:pathLst>
                <a:path w="657" h="1135" extrusionOk="0">
                  <a:moveTo>
                    <a:pt x="299" y="1"/>
                  </a:moveTo>
                  <a:cubicBezTo>
                    <a:pt x="179" y="100"/>
                    <a:pt x="159" y="239"/>
                    <a:pt x="159" y="379"/>
                  </a:cubicBezTo>
                  <a:cubicBezTo>
                    <a:pt x="60" y="558"/>
                    <a:pt x="0" y="737"/>
                    <a:pt x="159" y="896"/>
                  </a:cubicBezTo>
                  <a:cubicBezTo>
                    <a:pt x="239" y="975"/>
                    <a:pt x="279" y="1055"/>
                    <a:pt x="358" y="1135"/>
                  </a:cubicBezTo>
                  <a:cubicBezTo>
                    <a:pt x="557" y="916"/>
                    <a:pt x="657" y="677"/>
                    <a:pt x="657" y="379"/>
                  </a:cubicBezTo>
                  <a:cubicBezTo>
                    <a:pt x="478" y="299"/>
                    <a:pt x="378" y="18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33498;p60"/>
            <p:cNvSpPr/>
            <p:nvPr/>
          </p:nvSpPr>
          <p:spPr>
            <a:xfrm>
              <a:off x="1640950" y="1970775"/>
              <a:ext cx="16925" cy="28375"/>
            </a:xfrm>
            <a:custGeom>
              <a:avLst/>
              <a:gdLst/>
              <a:ahLst/>
              <a:cxnLst/>
              <a:rect l="l" t="t" r="r" b="b"/>
              <a:pathLst>
                <a:path w="677" h="1135" extrusionOk="0">
                  <a:moveTo>
                    <a:pt x="20" y="0"/>
                  </a:moveTo>
                  <a:cubicBezTo>
                    <a:pt x="20" y="199"/>
                    <a:pt x="0" y="398"/>
                    <a:pt x="0" y="597"/>
                  </a:cubicBezTo>
                  <a:cubicBezTo>
                    <a:pt x="80" y="876"/>
                    <a:pt x="318" y="935"/>
                    <a:pt x="517" y="1094"/>
                  </a:cubicBezTo>
                  <a:lnTo>
                    <a:pt x="577" y="1134"/>
                  </a:lnTo>
                  <a:cubicBezTo>
                    <a:pt x="617" y="1134"/>
                    <a:pt x="656" y="1114"/>
                    <a:pt x="676" y="1074"/>
                  </a:cubicBezTo>
                  <a:cubicBezTo>
                    <a:pt x="398" y="776"/>
                    <a:pt x="438" y="239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33499;p60"/>
            <p:cNvSpPr/>
            <p:nvPr/>
          </p:nvSpPr>
          <p:spPr>
            <a:xfrm>
              <a:off x="1350000" y="1811125"/>
              <a:ext cx="21425" cy="22900"/>
            </a:xfrm>
            <a:custGeom>
              <a:avLst/>
              <a:gdLst/>
              <a:ahLst/>
              <a:cxnLst/>
              <a:rect l="l" t="t" r="r" b="b"/>
              <a:pathLst>
                <a:path w="857" h="916" extrusionOk="0">
                  <a:moveTo>
                    <a:pt x="180" y="1"/>
                  </a:moveTo>
                  <a:cubicBezTo>
                    <a:pt x="100" y="40"/>
                    <a:pt x="1" y="60"/>
                    <a:pt x="1" y="160"/>
                  </a:cubicBezTo>
                  <a:cubicBezTo>
                    <a:pt x="279" y="359"/>
                    <a:pt x="319" y="757"/>
                    <a:pt x="677" y="916"/>
                  </a:cubicBezTo>
                  <a:cubicBezTo>
                    <a:pt x="856" y="399"/>
                    <a:pt x="419" y="239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33500;p60"/>
            <p:cNvSpPr/>
            <p:nvPr/>
          </p:nvSpPr>
          <p:spPr>
            <a:xfrm>
              <a:off x="1648400" y="1997625"/>
              <a:ext cx="18925" cy="30850"/>
            </a:xfrm>
            <a:custGeom>
              <a:avLst/>
              <a:gdLst/>
              <a:ahLst/>
              <a:cxnLst/>
              <a:rect l="l" t="t" r="r" b="b"/>
              <a:pathLst>
                <a:path w="757" h="1234" extrusionOk="0">
                  <a:moveTo>
                    <a:pt x="259" y="0"/>
                  </a:moveTo>
                  <a:cubicBezTo>
                    <a:pt x="140" y="160"/>
                    <a:pt x="0" y="359"/>
                    <a:pt x="199" y="518"/>
                  </a:cubicBezTo>
                  <a:cubicBezTo>
                    <a:pt x="458" y="717"/>
                    <a:pt x="378" y="1055"/>
                    <a:pt x="597" y="1234"/>
                  </a:cubicBezTo>
                  <a:cubicBezTo>
                    <a:pt x="617" y="1055"/>
                    <a:pt x="577" y="856"/>
                    <a:pt x="756" y="717"/>
                  </a:cubicBezTo>
                  <a:cubicBezTo>
                    <a:pt x="577" y="498"/>
                    <a:pt x="478" y="259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33501;p60"/>
            <p:cNvSpPr/>
            <p:nvPr/>
          </p:nvSpPr>
          <p:spPr>
            <a:xfrm>
              <a:off x="1431075" y="1849925"/>
              <a:ext cx="11450" cy="26375"/>
            </a:xfrm>
            <a:custGeom>
              <a:avLst/>
              <a:gdLst/>
              <a:ahLst/>
              <a:cxnLst/>
              <a:rect l="l" t="t" r="r" b="b"/>
              <a:pathLst>
                <a:path w="458" h="1055" extrusionOk="0">
                  <a:moveTo>
                    <a:pt x="120" y="0"/>
                  </a:moveTo>
                  <a:cubicBezTo>
                    <a:pt x="100" y="358"/>
                    <a:pt x="0" y="736"/>
                    <a:pt x="259" y="1055"/>
                  </a:cubicBezTo>
                  <a:cubicBezTo>
                    <a:pt x="418" y="975"/>
                    <a:pt x="338" y="776"/>
                    <a:pt x="458" y="677"/>
                  </a:cubicBezTo>
                  <a:cubicBezTo>
                    <a:pt x="458" y="458"/>
                    <a:pt x="438" y="239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33502;p60"/>
            <p:cNvSpPr/>
            <p:nvPr/>
          </p:nvSpPr>
          <p:spPr>
            <a:xfrm>
              <a:off x="1607625" y="1875275"/>
              <a:ext cx="12450" cy="30875"/>
            </a:xfrm>
            <a:custGeom>
              <a:avLst/>
              <a:gdLst/>
              <a:ahLst/>
              <a:cxnLst/>
              <a:rect l="l" t="t" r="r" b="b"/>
              <a:pathLst>
                <a:path w="498" h="1235" extrusionOk="0">
                  <a:moveTo>
                    <a:pt x="139" y="1"/>
                  </a:moveTo>
                  <a:cubicBezTo>
                    <a:pt x="120" y="240"/>
                    <a:pt x="120" y="478"/>
                    <a:pt x="60" y="677"/>
                  </a:cubicBezTo>
                  <a:cubicBezTo>
                    <a:pt x="0" y="956"/>
                    <a:pt x="100" y="1135"/>
                    <a:pt x="338" y="1234"/>
                  </a:cubicBezTo>
                  <a:cubicBezTo>
                    <a:pt x="338" y="996"/>
                    <a:pt x="498" y="777"/>
                    <a:pt x="358" y="558"/>
                  </a:cubicBezTo>
                  <a:cubicBezTo>
                    <a:pt x="318" y="359"/>
                    <a:pt x="358" y="140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33503;p60"/>
            <p:cNvSpPr/>
            <p:nvPr/>
          </p:nvSpPr>
          <p:spPr>
            <a:xfrm>
              <a:off x="1667300" y="1936450"/>
              <a:ext cx="13950" cy="21425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0" y="1"/>
                  </a:moveTo>
                  <a:cubicBezTo>
                    <a:pt x="159" y="259"/>
                    <a:pt x="159" y="558"/>
                    <a:pt x="199" y="856"/>
                  </a:cubicBezTo>
                  <a:cubicBezTo>
                    <a:pt x="319" y="796"/>
                    <a:pt x="418" y="757"/>
                    <a:pt x="537" y="697"/>
                  </a:cubicBezTo>
                  <a:cubicBezTo>
                    <a:pt x="557" y="458"/>
                    <a:pt x="498" y="219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33504;p60"/>
            <p:cNvSpPr/>
            <p:nvPr/>
          </p:nvSpPr>
          <p:spPr>
            <a:xfrm>
              <a:off x="1652875" y="1811125"/>
              <a:ext cx="11450" cy="23275"/>
            </a:xfrm>
            <a:custGeom>
              <a:avLst/>
              <a:gdLst/>
              <a:ahLst/>
              <a:cxnLst/>
              <a:rect l="l" t="t" r="r" b="b"/>
              <a:pathLst>
                <a:path w="458" h="931" extrusionOk="0">
                  <a:moveTo>
                    <a:pt x="80" y="1"/>
                  </a:moveTo>
                  <a:cubicBezTo>
                    <a:pt x="0" y="259"/>
                    <a:pt x="40" y="558"/>
                    <a:pt x="100" y="856"/>
                  </a:cubicBezTo>
                  <a:cubicBezTo>
                    <a:pt x="150" y="906"/>
                    <a:pt x="204" y="931"/>
                    <a:pt x="259" y="931"/>
                  </a:cubicBezTo>
                  <a:cubicBezTo>
                    <a:pt x="314" y="931"/>
                    <a:pt x="368" y="906"/>
                    <a:pt x="418" y="856"/>
                  </a:cubicBezTo>
                  <a:cubicBezTo>
                    <a:pt x="458" y="538"/>
                    <a:pt x="418" y="259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33505;p60"/>
            <p:cNvSpPr/>
            <p:nvPr/>
          </p:nvSpPr>
          <p:spPr>
            <a:xfrm>
              <a:off x="1614175" y="1905025"/>
              <a:ext cx="15675" cy="14075"/>
            </a:xfrm>
            <a:custGeom>
              <a:avLst/>
              <a:gdLst/>
              <a:ahLst/>
              <a:cxnLst/>
              <a:rect l="l" t="t" r="r" b="b"/>
              <a:pathLst>
                <a:path w="627" h="563" extrusionOk="0">
                  <a:moveTo>
                    <a:pt x="300" y="1"/>
                  </a:moveTo>
                  <a:cubicBezTo>
                    <a:pt x="242" y="1"/>
                    <a:pt x="163" y="14"/>
                    <a:pt x="56" y="44"/>
                  </a:cubicBezTo>
                  <a:cubicBezTo>
                    <a:pt x="56" y="275"/>
                    <a:pt x="1" y="562"/>
                    <a:pt x="358" y="562"/>
                  </a:cubicBezTo>
                  <a:cubicBezTo>
                    <a:pt x="370" y="562"/>
                    <a:pt x="382" y="562"/>
                    <a:pt x="395" y="561"/>
                  </a:cubicBezTo>
                  <a:cubicBezTo>
                    <a:pt x="310" y="410"/>
                    <a:pt x="626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33506;p60"/>
            <p:cNvSpPr/>
            <p:nvPr/>
          </p:nvSpPr>
          <p:spPr>
            <a:xfrm>
              <a:off x="1673275" y="1662925"/>
              <a:ext cx="11950" cy="22400"/>
            </a:xfrm>
            <a:custGeom>
              <a:avLst/>
              <a:gdLst/>
              <a:ahLst/>
              <a:cxnLst/>
              <a:rect l="l" t="t" r="r" b="b"/>
              <a:pathLst>
                <a:path w="478" h="896" extrusionOk="0">
                  <a:moveTo>
                    <a:pt x="477" y="1"/>
                  </a:moveTo>
                  <a:cubicBezTo>
                    <a:pt x="219" y="259"/>
                    <a:pt x="99" y="558"/>
                    <a:pt x="0" y="896"/>
                  </a:cubicBezTo>
                  <a:cubicBezTo>
                    <a:pt x="119" y="876"/>
                    <a:pt x="259" y="836"/>
                    <a:pt x="318" y="697"/>
                  </a:cubicBezTo>
                  <a:cubicBezTo>
                    <a:pt x="378" y="617"/>
                    <a:pt x="418" y="578"/>
                    <a:pt x="477" y="518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33507;p60"/>
            <p:cNvSpPr/>
            <p:nvPr/>
          </p:nvSpPr>
          <p:spPr>
            <a:xfrm>
              <a:off x="1488250" y="1932975"/>
              <a:ext cx="10475" cy="14050"/>
            </a:xfrm>
            <a:custGeom>
              <a:avLst/>
              <a:gdLst/>
              <a:ahLst/>
              <a:cxnLst/>
              <a:rect l="l" t="t" r="r" b="b"/>
              <a:pathLst>
                <a:path w="419" h="562" extrusionOk="0">
                  <a:moveTo>
                    <a:pt x="220" y="0"/>
                  </a:moveTo>
                  <a:cubicBezTo>
                    <a:pt x="41" y="140"/>
                    <a:pt x="1" y="339"/>
                    <a:pt x="120" y="518"/>
                  </a:cubicBezTo>
                  <a:cubicBezTo>
                    <a:pt x="133" y="550"/>
                    <a:pt x="158" y="561"/>
                    <a:pt x="190" y="561"/>
                  </a:cubicBezTo>
                  <a:cubicBezTo>
                    <a:pt x="257" y="561"/>
                    <a:pt x="351" y="511"/>
                    <a:pt x="419" y="498"/>
                  </a:cubicBezTo>
                  <a:cubicBezTo>
                    <a:pt x="419" y="299"/>
                    <a:pt x="419" y="100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33508;p60"/>
            <p:cNvSpPr/>
            <p:nvPr/>
          </p:nvSpPr>
          <p:spPr>
            <a:xfrm>
              <a:off x="1181425" y="1900150"/>
              <a:ext cx="8475" cy="14700"/>
            </a:xfrm>
            <a:custGeom>
              <a:avLst/>
              <a:gdLst/>
              <a:ahLst/>
              <a:cxnLst/>
              <a:rect l="l" t="t" r="r" b="b"/>
              <a:pathLst>
                <a:path w="339" h="588" extrusionOk="0">
                  <a:moveTo>
                    <a:pt x="0" y="1"/>
                  </a:moveTo>
                  <a:lnTo>
                    <a:pt x="0" y="418"/>
                  </a:lnTo>
                  <a:cubicBezTo>
                    <a:pt x="66" y="516"/>
                    <a:pt x="158" y="588"/>
                    <a:pt x="266" y="588"/>
                  </a:cubicBezTo>
                  <a:cubicBezTo>
                    <a:pt x="290" y="588"/>
                    <a:pt x="314" y="584"/>
                    <a:pt x="338" y="577"/>
                  </a:cubicBezTo>
                  <a:lnTo>
                    <a:pt x="338" y="100"/>
                  </a:lnTo>
                  <a:cubicBezTo>
                    <a:pt x="239" y="80"/>
                    <a:pt x="100" y="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33509;p60"/>
            <p:cNvSpPr/>
            <p:nvPr/>
          </p:nvSpPr>
          <p:spPr>
            <a:xfrm>
              <a:off x="1171350" y="1606225"/>
              <a:ext cx="23025" cy="4725"/>
            </a:xfrm>
            <a:custGeom>
              <a:avLst/>
              <a:gdLst/>
              <a:ahLst/>
              <a:cxnLst/>
              <a:rect l="l" t="t" r="r" b="b"/>
              <a:pathLst>
                <a:path w="921" h="189" extrusionOk="0">
                  <a:moveTo>
                    <a:pt x="515" y="1"/>
                  </a:moveTo>
                  <a:cubicBezTo>
                    <a:pt x="417" y="1"/>
                    <a:pt x="316" y="14"/>
                    <a:pt x="215" y="14"/>
                  </a:cubicBezTo>
                  <a:cubicBezTo>
                    <a:pt x="165" y="14"/>
                    <a:pt x="115" y="11"/>
                    <a:pt x="65" y="1"/>
                  </a:cubicBezTo>
                  <a:lnTo>
                    <a:pt x="65" y="1"/>
                  </a:lnTo>
                  <a:cubicBezTo>
                    <a:pt x="1" y="145"/>
                    <a:pt x="66" y="186"/>
                    <a:pt x="146" y="186"/>
                  </a:cubicBezTo>
                  <a:cubicBezTo>
                    <a:pt x="165" y="186"/>
                    <a:pt x="185" y="184"/>
                    <a:pt x="204" y="180"/>
                  </a:cubicBezTo>
                  <a:cubicBezTo>
                    <a:pt x="290" y="187"/>
                    <a:pt x="372" y="189"/>
                    <a:pt x="452" y="189"/>
                  </a:cubicBezTo>
                  <a:cubicBezTo>
                    <a:pt x="611" y="189"/>
                    <a:pt x="761" y="180"/>
                    <a:pt x="920" y="180"/>
                  </a:cubicBezTo>
                  <a:cubicBezTo>
                    <a:pt x="801" y="31"/>
                    <a:pt x="662" y="1"/>
                    <a:pt x="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33510;p60"/>
            <p:cNvSpPr/>
            <p:nvPr/>
          </p:nvSpPr>
          <p:spPr>
            <a:xfrm>
              <a:off x="1211250" y="1778100"/>
              <a:ext cx="13700" cy="10675"/>
            </a:xfrm>
            <a:custGeom>
              <a:avLst/>
              <a:gdLst/>
              <a:ahLst/>
              <a:cxnLst/>
              <a:rect l="l" t="t" r="r" b="b"/>
              <a:pathLst>
                <a:path w="548" h="427" extrusionOk="0">
                  <a:moveTo>
                    <a:pt x="290" y="0"/>
                  </a:moveTo>
                  <a:cubicBezTo>
                    <a:pt x="200" y="0"/>
                    <a:pt x="98" y="56"/>
                    <a:pt x="1" y="88"/>
                  </a:cubicBezTo>
                  <a:cubicBezTo>
                    <a:pt x="60" y="228"/>
                    <a:pt x="140" y="327"/>
                    <a:pt x="180" y="427"/>
                  </a:cubicBezTo>
                  <a:cubicBezTo>
                    <a:pt x="197" y="427"/>
                    <a:pt x="216" y="427"/>
                    <a:pt x="236" y="427"/>
                  </a:cubicBezTo>
                  <a:cubicBezTo>
                    <a:pt x="374" y="427"/>
                    <a:pt x="548" y="412"/>
                    <a:pt x="478" y="168"/>
                  </a:cubicBezTo>
                  <a:cubicBezTo>
                    <a:pt x="433" y="40"/>
                    <a:pt x="366" y="0"/>
                    <a:pt x="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33511;p60"/>
            <p:cNvSpPr/>
            <p:nvPr/>
          </p:nvSpPr>
          <p:spPr>
            <a:xfrm>
              <a:off x="1653875" y="1832525"/>
              <a:ext cx="11450" cy="16925"/>
            </a:xfrm>
            <a:custGeom>
              <a:avLst/>
              <a:gdLst/>
              <a:ahLst/>
              <a:cxnLst/>
              <a:rect l="l" t="t" r="r" b="b"/>
              <a:pathLst>
                <a:path w="458" h="677" extrusionOk="0">
                  <a:moveTo>
                    <a:pt x="40" y="0"/>
                  </a:moveTo>
                  <a:cubicBezTo>
                    <a:pt x="40" y="60"/>
                    <a:pt x="40" y="100"/>
                    <a:pt x="0" y="179"/>
                  </a:cubicBezTo>
                  <a:cubicBezTo>
                    <a:pt x="139" y="338"/>
                    <a:pt x="0" y="557"/>
                    <a:pt x="179" y="676"/>
                  </a:cubicBezTo>
                  <a:cubicBezTo>
                    <a:pt x="458" y="497"/>
                    <a:pt x="338" y="219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33512;p60"/>
            <p:cNvSpPr/>
            <p:nvPr/>
          </p:nvSpPr>
          <p:spPr>
            <a:xfrm>
              <a:off x="1158050" y="1858375"/>
              <a:ext cx="5975" cy="21400"/>
            </a:xfrm>
            <a:custGeom>
              <a:avLst/>
              <a:gdLst/>
              <a:ahLst/>
              <a:cxnLst/>
              <a:rect l="l" t="t" r="r" b="b"/>
              <a:pathLst>
                <a:path w="239" h="856" extrusionOk="0">
                  <a:moveTo>
                    <a:pt x="239" y="1"/>
                  </a:moveTo>
                  <a:cubicBezTo>
                    <a:pt x="0" y="299"/>
                    <a:pt x="20" y="597"/>
                    <a:pt x="239" y="856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33513;p60"/>
            <p:cNvSpPr/>
            <p:nvPr/>
          </p:nvSpPr>
          <p:spPr>
            <a:xfrm>
              <a:off x="1311725" y="1902475"/>
              <a:ext cx="14925" cy="8150"/>
            </a:xfrm>
            <a:custGeom>
              <a:avLst/>
              <a:gdLst/>
              <a:ahLst/>
              <a:cxnLst/>
              <a:rect l="l" t="t" r="r" b="b"/>
              <a:pathLst>
                <a:path w="597" h="326" extrusionOk="0">
                  <a:moveTo>
                    <a:pt x="410" y="0"/>
                  </a:moveTo>
                  <a:cubicBezTo>
                    <a:pt x="260" y="0"/>
                    <a:pt x="151" y="132"/>
                    <a:pt x="20" y="146"/>
                  </a:cubicBezTo>
                  <a:cubicBezTo>
                    <a:pt x="0" y="186"/>
                    <a:pt x="0" y="266"/>
                    <a:pt x="0" y="325"/>
                  </a:cubicBezTo>
                  <a:cubicBezTo>
                    <a:pt x="219" y="325"/>
                    <a:pt x="438" y="246"/>
                    <a:pt x="597" y="67"/>
                  </a:cubicBezTo>
                  <a:cubicBezTo>
                    <a:pt x="527" y="18"/>
                    <a:pt x="466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33514;p60"/>
            <p:cNvSpPr/>
            <p:nvPr/>
          </p:nvSpPr>
          <p:spPr>
            <a:xfrm>
              <a:off x="1212250" y="1590775"/>
              <a:ext cx="9975" cy="7525"/>
            </a:xfrm>
            <a:custGeom>
              <a:avLst/>
              <a:gdLst/>
              <a:ahLst/>
              <a:cxnLst/>
              <a:rect l="l" t="t" r="r" b="b"/>
              <a:pathLst>
                <a:path w="399" h="301" extrusionOk="0">
                  <a:moveTo>
                    <a:pt x="187" y="0"/>
                  </a:moveTo>
                  <a:cubicBezTo>
                    <a:pt x="38" y="0"/>
                    <a:pt x="19" y="132"/>
                    <a:pt x="0" y="281"/>
                  </a:cubicBezTo>
                  <a:cubicBezTo>
                    <a:pt x="20" y="301"/>
                    <a:pt x="60" y="301"/>
                    <a:pt x="120" y="301"/>
                  </a:cubicBezTo>
                  <a:cubicBezTo>
                    <a:pt x="219" y="281"/>
                    <a:pt x="359" y="301"/>
                    <a:pt x="359" y="161"/>
                  </a:cubicBezTo>
                  <a:cubicBezTo>
                    <a:pt x="398" y="102"/>
                    <a:pt x="259" y="2"/>
                    <a:pt x="219" y="2"/>
                  </a:cubicBezTo>
                  <a:cubicBezTo>
                    <a:pt x="208" y="1"/>
                    <a:pt x="197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33515;p60"/>
            <p:cNvSpPr/>
            <p:nvPr/>
          </p:nvSpPr>
          <p:spPr>
            <a:xfrm>
              <a:off x="1342050" y="1806150"/>
              <a:ext cx="12450" cy="9975"/>
            </a:xfrm>
            <a:custGeom>
              <a:avLst/>
              <a:gdLst/>
              <a:ahLst/>
              <a:cxnLst/>
              <a:rect l="l" t="t" r="r" b="b"/>
              <a:pathLst>
                <a:path w="498" h="399" extrusionOk="0">
                  <a:moveTo>
                    <a:pt x="199" y="1"/>
                  </a:moveTo>
                  <a:cubicBezTo>
                    <a:pt x="120" y="41"/>
                    <a:pt x="80" y="120"/>
                    <a:pt x="0" y="160"/>
                  </a:cubicBezTo>
                  <a:cubicBezTo>
                    <a:pt x="120" y="239"/>
                    <a:pt x="219" y="319"/>
                    <a:pt x="319" y="399"/>
                  </a:cubicBezTo>
                  <a:cubicBezTo>
                    <a:pt x="378" y="319"/>
                    <a:pt x="438" y="259"/>
                    <a:pt x="498" y="200"/>
                  </a:cubicBezTo>
                  <a:cubicBezTo>
                    <a:pt x="398" y="120"/>
                    <a:pt x="299" y="6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33516;p60"/>
            <p:cNvSpPr/>
            <p:nvPr/>
          </p:nvSpPr>
          <p:spPr>
            <a:xfrm>
              <a:off x="1651875" y="1837000"/>
              <a:ext cx="7975" cy="12950"/>
            </a:xfrm>
            <a:custGeom>
              <a:avLst/>
              <a:gdLst/>
              <a:ahLst/>
              <a:cxnLst/>
              <a:rect l="l" t="t" r="r" b="b"/>
              <a:pathLst>
                <a:path w="319" h="518" extrusionOk="0">
                  <a:moveTo>
                    <a:pt x="120" y="0"/>
                  </a:moveTo>
                  <a:cubicBezTo>
                    <a:pt x="1" y="179"/>
                    <a:pt x="1" y="358"/>
                    <a:pt x="120" y="517"/>
                  </a:cubicBezTo>
                  <a:cubicBezTo>
                    <a:pt x="160" y="517"/>
                    <a:pt x="239" y="497"/>
                    <a:pt x="279" y="497"/>
                  </a:cubicBezTo>
                  <a:cubicBezTo>
                    <a:pt x="279" y="318"/>
                    <a:pt x="319" y="119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33517;p60"/>
            <p:cNvSpPr/>
            <p:nvPr/>
          </p:nvSpPr>
          <p:spPr>
            <a:xfrm>
              <a:off x="1437025" y="1866825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200" y="1"/>
                  </a:moveTo>
                  <a:cubicBezTo>
                    <a:pt x="61" y="80"/>
                    <a:pt x="21" y="220"/>
                    <a:pt x="1" y="379"/>
                  </a:cubicBezTo>
                  <a:cubicBezTo>
                    <a:pt x="1" y="418"/>
                    <a:pt x="21" y="478"/>
                    <a:pt x="41" y="518"/>
                  </a:cubicBezTo>
                  <a:cubicBezTo>
                    <a:pt x="180" y="418"/>
                    <a:pt x="180" y="279"/>
                    <a:pt x="220" y="160"/>
                  </a:cubicBezTo>
                  <a:cubicBezTo>
                    <a:pt x="220" y="100"/>
                    <a:pt x="220" y="6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33518;p60"/>
            <p:cNvSpPr/>
            <p:nvPr/>
          </p:nvSpPr>
          <p:spPr>
            <a:xfrm>
              <a:off x="1661325" y="1871800"/>
              <a:ext cx="6000" cy="7975"/>
            </a:xfrm>
            <a:custGeom>
              <a:avLst/>
              <a:gdLst/>
              <a:ahLst/>
              <a:cxnLst/>
              <a:rect l="l" t="t" r="r" b="b"/>
              <a:pathLst>
                <a:path w="240" h="319" extrusionOk="0">
                  <a:moveTo>
                    <a:pt x="200" y="1"/>
                  </a:moveTo>
                  <a:cubicBezTo>
                    <a:pt x="120" y="21"/>
                    <a:pt x="1" y="1"/>
                    <a:pt x="1" y="100"/>
                  </a:cubicBezTo>
                  <a:cubicBezTo>
                    <a:pt x="1" y="219"/>
                    <a:pt x="120" y="279"/>
                    <a:pt x="239" y="319"/>
                  </a:cubicBezTo>
                  <a:cubicBezTo>
                    <a:pt x="239" y="219"/>
                    <a:pt x="239" y="10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33519;p60"/>
            <p:cNvSpPr/>
            <p:nvPr/>
          </p:nvSpPr>
          <p:spPr>
            <a:xfrm>
              <a:off x="1620050" y="1939450"/>
              <a:ext cx="6500" cy="10450"/>
            </a:xfrm>
            <a:custGeom>
              <a:avLst/>
              <a:gdLst/>
              <a:ahLst/>
              <a:cxnLst/>
              <a:rect l="l" t="t" r="r" b="b"/>
              <a:pathLst>
                <a:path w="260" h="418" extrusionOk="0">
                  <a:moveTo>
                    <a:pt x="140" y="0"/>
                  </a:moveTo>
                  <a:cubicBezTo>
                    <a:pt x="1" y="159"/>
                    <a:pt x="1" y="298"/>
                    <a:pt x="140" y="418"/>
                  </a:cubicBezTo>
                  <a:lnTo>
                    <a:pt x="180" y="358"/>
                  </a:lnTo>
                  <a:cubicBezTo>
                    <a:pt x="259" y="259"/>
                    <a:pt x="259" y="159"/>
                    <a:pt x="180" y="60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33520;p60"/>
            <p:cNvSpPr/>
            <p:nvPr/>
          </p:nvSpPr>
          <p:spPr>
            <a:xfrm>
              <a:off x="1120750" y="19056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0"/>
                  </a:moveTo>
                  <a:cubicBezTo>
                    <a:pt x="0" y="140"/>
                    <a:pt x="20" y="259"/>
                    <a:pt x="139" y="358"/>
                  </a:cubicBezTo>
                  <a:cubicBezTo>
                    <a:pt x="179" y="219"/>
                    <a:pt x="100" y="1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33521;p60"/>
            <p:cNvSpPr/>
            <p:nvPr/>
          </p:nvSpPr>
          <p:spPr>
            <a:xfrm>
              <a:off x="1667075" y="1753175"/>
              <a:ext cx="5725" cy="5750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6" y="1"/>
                  </a:moveTo>
                  <a:cubicBezTo>
                    <a:pt x="0" y="1"/>
                    <a:pt x="59" y="171"/>
                    <a:pt x="29" y="230"/>
                  </a:cubicBezTo>
                  <a:lnTo>
                    <a:pt x="168" y="230"/>
                  </a:lnTo>
                  <a:cubicBezTo>
                    <a:pt x="208" y="170"/>
                    <a:pt x="228" y="131"/>
                    <a:pt x="208" y="71"/>
                  </a:cubicBezTo>
                  <a:cubicBezTo>
                    <a:pt x="143" y="20"/>
                    <a:pt x="10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33522;p60"/>
            <p:cNvSpPr/>
            <p:nvPr/>
          </p:nvSpPr>
          <p:spPr>
            <a:xfrm>
              <a:off x="1142625" y="158932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219" y="1"/>
                  </a:moveTo>
                  <a:lnTo>
                    <a:pt x="219" y="1"/>
                  </a:lnTo>
                  <a:cubicBezTo>
                    <a:pt x="40" y="60"/>
                    <a:pt x="1" y="180"/>
                    <a:pt x="1" y="339"/>
                  </a:cubicBezTo>
                  <a:cubicBezTo>
                    <a:pt x="120" y="259"/>
                    <a:pt x="160" y="160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33523;p60"/>
            <p:cNvSpPr/>
            <p:nvPr/>
          </p:nvSpPr>
          <p:spPr>
            <a:xfrm>
              <a:off x="1138150" y="159777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0" y="80"/>
                    <a:pt x="0" y="180"/>
                    <a:pt x="0" y="319"/>
                  </a:cubicBezTo>
                  <a:lnTo>
                    <a:pt x="120" y="31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40" y="319"/>
                  </a:lnTo>
                  <a:cubicBezTo>
                    <a:pt x="140" y="200"/>
                    <a:pt x="180" y="10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33524;p60"/>
            <p:cNvSpPr/>
            <p:nvPr/>
          </p:nvSpPr>
          <p:spPr>
            <a:xfrm>
              <a:off x="1164000" y="184892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1" y="100"/>
                    <a:pt x="1" y="219"/>
                    <a:pt x="1" y="379"/>
                  </a:cubicBezTo>
                  <a:cubicBezTo>
                    <a:pt x="160" y="299"/>
                    <a:pt x="180" y="14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33525;p60"/>
            <p:cNvSpPr/>
            <p:nvPr/>
          </p:nvSpPr>
          <p:spPr>
            <a:xfrm>
              <a:off x="1471850" y="1884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180"/>
                    <a:pt x="60" y="299"/>
                    <a:pt x="180" y="379"/>
                  </a:cubicBezTo>
                  <a:cubicBezTo>
                    <a:pt x="199" y="220"/>
                    <a:pt x="180" y="8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33526;p60"/>
            <p:cNvSpPr/>
            <p:nvPr/>
          </p:nvSpPr>
          <p:spPr>
            <a:xfrm>
              <a:off x="1454450" y="19409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20" y="1"/>
                  </a:moveTo>
                  <a:cubicBezTo>
                    <a:pt x="0" y="21"/>
                    <a:pt x="0" y="80"/>
                    <a:pt x="0" y="120"/>
                  </a:cubicBezTo>
                  <a:cubicBezTo>
                    <a:pt x="80" y="200"/>
                    <a:pt x="120" y="279"/>
                    <a:pt x="199" y="339"/>
                  </a:cubicBezTo>
                  <a:cubicBezTo>
                    <a:pt x="199" y="200"/>
                    <a:pt x="159" y="80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33527;p60"/>
            <p:cNvSpPr/>
            <p:nvPr/>
          </p:nvSpPr>
          <p:spPr>
            <a:xfrm>
              <a:off x="1459425" y="1949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60" y="60"/>
                    <a:pt x="120" y="120"/>
                    <a:pt x="199" y="160"/>
                  </a:cubicBezTo>
                  <a:cubicBezTo>
                    <a:pt x="199" y="120"/>
                    <a:pt x="199" y="4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33528;p60"/>
            <p:cNvSpPr/>
            <p:nvPr/>
          </p:nvSpPr>
          <p:spPr>
            <a:xfrm>
              <a:off x="1454950" y="19583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cubicBezTo>
                    <a:pt x="0" y="100"/>
                    <a:pt x="60" y="160"/>
                    <a:pt x="179" y="1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33529;p60"/>
            <p:cNvSpPr/>
            <p:nvPr/>
          </p:nvSpPr>
          <p:spPr>
            <a:xfrm>
              <a:off x="1361450" y="19319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20" y="40"/>
                    <a:pt x="0" y="60"/>
                    <a:pt x="40" y="80"/>
                  </a:cubicBezTo>
                  <a:cubicBezTo>
                    <a:pt x="60" y="80"/>
                    <a:pt x="60" y="40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33530;p60"/>
            <p:cNvSpPr/>
            <p:nvPr/>
          </p:nvSpPr>
          <p:spPr>
            <a:xfrm>
              <a:off x="1307725" y="19021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61" y="60"/>
                    <a:pt x="120" y="100"/>
                    <a:pt x="180" y="159"/>
                  </a:cubicBezTo>
                  <a:cubicBezTo>
                    <a:pt x="160" y="6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33531;p60"/>
            <p:cNvSpPr/>
            <p:nvPr/>
          </p:nvSpPr>
          <p:spPr>
            <a:xfrm>
              <a:off x="2554500" y="1603950"/>
              <a:ext cx="317325" cy="83225"/>
            </a:xfrm>
            <a:custGeom>
              <a:avLst/>
              <a:gdLst/>
              <a:ahLst/>
              <a:cxnLst/>
              <a:rect l="l" t="t" r="r" b="b"/>
              <a:pathLst>
                <a:path w="12693" h="3329" extrusionOk="0">
                  <a:moveTo>
                    <a:pt x="12445" y="1"/>
                  </a:moveTo>
                  <a:cubicBezTo>
                    <a:pt x="12328" y="1"/>
                    <a:pt x="12186" y="61"/>
                    <a:pt x="12076" y="72"/>
                  </a:cubicBezTo>
                  <a:cubicBezTo>
                    <a:pt x="11933" y="72"/>
                    <a:pt x="11777" y="47"/>
                    <a:pt x="11649" y="47"/>
                  </a:cubicBezTo>
                  <a:cubicBezTo>
                    <a:pt x="11617" y="47"/>
                    <a:pt x="11586" y="48"/>
                    <a:pt x="11559" y="52"/>
                  </a:cubicBezTo>
                  <a:cubicBezTo>
                    <a:pt x="10206" y="331"/>
                    <a:pt x="8833" y="589"/>
                    <a:pt x="7500" y="927"/>
                  </a:cubicBezTo>
                  <a:cubicBezTo>
                    <a:pt x="6128" y="1246"/>
                    <a:pt x="4815" y="1624"/>
                    <a:pt x="3442" y="1842"/>
                  </a:cubicBezTo>
                  <a:cubicBezTo>
                    <a:pt x="3263" y="1962"/>
                    <a:pt x="3064" y="2021"/>
                    <a:pt x="2925" y="2041"/>
                  </a:cubicBezTo>
                  <a:cubicBezTo>
                    <a:pt x="1950" y="2320"/>
                    <a:pt x="976" y="2618"/>
                    <a:pt x="1" y="2877"/>
                  </a:cubicBezTo>
                  <a:cubicBezTo>
                    <a:pt x="37" y="3235"/>
                    <a:pt x="201" y="3328"/>
                    <a:pt x="405" y="3328"/>
                  </a:cubicBezTo>
                  <a:cubicBezTo>
                    <a:pt x="540" y="3328"/>
                    <a:pt x="693" y="3287"/>
                    <a:pt x="836" y="3255"/>
                  </a:cubicBezTo>
                  <a:cubicBezTo>
                    <a:pt x="1632" y="3076"/>
                    <a:pt x="2368" y="2777"/>
                    <a:pt x="3204" y="2758"/>
                  </a:cubicBezTo>
                  <a:cubicBezTo>
                    <a:pt x="4715" y="2519"/>
                    <a:pt x="6188" y="1962"/>
                    <a:pt x="7699" y="1663"/>
                  </a:cubicBezTo>
                  <a:cubicBezTo>
                    <a:pt x="8933" y="1445"/>
                    <a:pt x="10186" y="1246"/>
                    <a:pt x="11380" y="828"/>
                  </a:cubicBezTo>
                  <a:cubicBezTo>
                    <a:pt x="11658" y="669"/>
                    <a:pt x="11956" y="649"/>
                    <a:pt x="12255" y="530"/>
                  </a:cubicBezTo>
                  <a:cubicBezTo>
                    <a:pt x="12414" y="450"/>
                    <a:pt x="12692" y="390"/>
                    <a:pt x="12653" y="171"/>
                  </a:cubicBezTo>
                  <a:cubicBezTo>
                    <a:pt x="12617" y="39"/>
                    <a:pt x="12539" y="1"/>
                    <a:pt x="12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33532;p60"/>
            <p:cNvSpPr/>
            <p:nvPr/>
          </p:nvSpPr>
          <p:spPr>
            <a:xfrm>
              <a:off x="2917050" y="1525675"/>
              <a:ext cx="227300" cy="46775"/>
            </a:xfrm>
            <a:custGeom>
              <a:avLst/>
              <a:gdLst/>
              <a:ahLst/>
              <a:cxnLst/>
              <a:rect l="l" t="t" r="r" b="b"/>
              <a:pathLst>
                <a:path w="9092" h="1871" extrusionOk="0">
                  <a:moveTo>
                    <a:pt x="7689" y="0"/>
                  </a:moveTo>
                  <a:cubicBezTo>
                    <a:pt x="7515" y="0"/>
                    <a:pt x="7341" y="30"/>
                    <a:pt x="7162" y="60"/>
                  </a:cubicBezTo>
                  <a:cubicBezTo>
                    <a:pt x="7063" y="60"/>
                    <a:pt x="6943" y="100"/>
                    <a:pt x="6844" y="100"/>
                  </a:cubicBezTo>
                  <a:cubicBezTo>
                    <a:pt x="6804" y="100"/>
                    <a:pt x="6764" y="120"/>
                    <a:pt x="6764" y="179"/>
                  </a:cubicBezTo>
                  <a:cubicBezTo>
                    <a:pt x="6758" y="199"/>
                    <a:pt x="6751" y="206"/>
                    <a:pt x="6744" y="206"/>
                  </a:cubicBezTo>
                  <a:cubicBezTo>
                    <a:pt x="6731" y="206"/>
                    <a:pt x="6718" y="179"/>
                    <a:pt x="6705" y="179"/>
                  </a:cubicBezTo>
                  <a:cubicBezTo>
                    <a:pt x="6643" y="179"/>
                    <a:pt x="6581" y="171"/>
                    <a:pt x="6521" y="171"/>
                  </a:cubicBezTo>
                  <a:cubicBezTo>
                    <a:pt x="6445" y="171"/>
                    <a:pt x="6373" y="184"/>
                    <a:pt x="6307" y="239"/>
                  </a:cubicBezTo>
                  <a:cubicBezTo>
                    <a:pt x="6167" y="319"/>
                    <a:pt x="6048" y="378"/>
                    <a:pt x="5929" y="418"/>
                  </a:cubicBezTo>
                  <a:cubicBezTo>
                    <a:pt x="5921" y="486"/>
                    <a:pt x="5905" y="508"/>
                    <a:pt x="5884" y="508"/>
                  </a:cubicBezTo>
                  <a:cubicBezTo>
                    <a:pt x="5851" y="508"/>
                    <a:pt x="5806" y="450"/>
                    <a:pt x="5770" y="438"/>
                  </a:cubicBezTo>
                  <a:cubicBezTo>
                    <a:pt x="5691" y="415"/>
                    <a:pt x="5612" y="406"/>
                    <a:pt x="5532" y="406"/>
                  </a:cubicBezTo>
                  <a:cubicBezTo>
                    <a:pt x="5268" y="406"/>
                    <a:pt x="5000" y="507"/>
                    <a:pt x="4755" y="537"/>
                  </a:cubicBezTo>
                  <a:cubicBezTo>
                    <a:pt x="3164" y="756"/>
                    <a:pt x="1572" y="1094"/>
                    <a:pt x="1" y="1452"/>
                  </a:cubicBezTo>
                  <a:cubicBezTo>
                    <a:pt x="60" y="1512"/>
                    <a:pt x="80" y="1552"/>
                    <a:pt x="160" y="1592"/>
                  </a:cubicBezTo>
                  <a:cubicBezTo>
                    <a:pt x="259" y="1631"/>
                    <a:pt x="399" y="1612"/>
                    <a:pt x="359" y="1791"/>
                  </a:cubicBezTo>
                  <a:lnTo>
                    <a:pt x="399" y="1870"/>
                  </a:lnTo>
                  <a:cubicBezTo>
                    <a:pt x="1075" y="1731"/>
                    <a:pt x="1771" y="1671"/>
                    <a:pt x="2447" y="1512"/>
                  </a:cubicBezTo>
                  <a:cubicBezTo>
                    <a:pt x="4636" y="1074"/>
                    <a:pt x="6844" y="637"/>
                    <a:pt x="9092" y="478"/>
                  </a:cubicBezTo>
                  <a:cubicBezTo>
                    <a:pt x="8893" y="120"/>
                    <a:pt x="8435" y="418"/>
                    <a:pt x="8216" y="120"/>
                  </a:cubicBezTo>
                  <a:cubicBezTo>
                    <a:pt x="8037" y="30"/>
                    <a:pt x="7863" y="0"/>
                    <a:pt x="7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33533;p60"/>
            <p:cNvSpPr/>
            <p:nvPr/>
          </p:nvSpPr>
          <p:spPr>
            <a:xfrm>
              <a:off x="1914450" y="1650500"/>
              <a:ext cx="188525" cy="39800"/>
            </a:xfrm>
            <a:custGeom>
              <a:avLst/>
              <a:gdLst/>
              <a:ahLst/>
              <a:cxnLst/>
              <a:rect l="l" t="t" r="r" b="b"/>
              <a:pathLst>
                <a:path w="7541" h="1592" extrusionOk="0">
                  <a:moveTo>
                    <a:pt x="1508" y="218"/>
                  </a:moveTo>
                  <a:cubicBezTo>
                    <a:pt x="1516" y="218"/>
                    <a:pt x="1525" y="218"/>
                    <a:pt x="1533" y="219"/>
                  </a:cubicBezTo>
                  <a:cubicBezTo>
                    <a:pt x="1465" y="238"/>
                    <a:pt x="1396" y="246"/>
                    <a:pt x="1326" y="246"/>
                  </a:cubicBezTo>
                  <a:cubicBezTo>
                    <a:pt x="1326" y="246"/>
                    <a:pt x="1326" y="246"/>
                    <a:pt x="1326" y="246"/>
                  </a:cubicBezTo>
                  <a:lnTo>
                    <a:pt x="1326" y="246"/>
                  </a:lnTo>
                  <a:cubicBezTo>
                    <a:pt x="1388" y="236"/>
                    <a:pt x="1453" y="218"/>
                    <a:pt x="1508" y="218"/>
                  </a:cubicBezTo>
                  <a:close/>
                  <a:moveTo>
                    <a:pt x="1075" y="0"/>
                  </a:moveTo>
                  <a:lnTo>
                    <a:pt x="1075" y="0"/>
                  </a:lnTo>
                  <a:cubicBezTo>
                    <a:pt x="1082" y="144"/>
                    <a:pt x="1123" y="210"/>
                    <a:pt x="1180" y="236"/>
                  </a:cubicBezTo>
                  <a:lnTo>
                    <a:pt x="1180" y="236"/>
                  </a:lnTo>
                  <a:cubicBezTo>
                    <a:pt x="964" y="211"/>
                    <a:pt x="744" y="141"/>
                    <a:pt x="529" y="141"/>
                  </a:cubicBezTo>
                  <a:cubicBezTo>
                    <a:pt x="347" y="141"/>
                    <a:pt x="169" y="190"/>
                    <a:pt x="1" y="358"/>
                  </a:cubicBezTo>
                  <a:cubicBezTo>
                    <a:pt x="156" y="467"/>
                    <a:pt x="334" y="479"/>
                    <a:pt x="519" y="479"/>
                  </a:cubicBezTo>
                  <a:cubicBezTo>
                    <a:pt x="571" y="479"/>
                    <a:pt x="624" y="478"/>
                    <a:pt x="677" y="478"/>
                  </a:cubicBezTo>
                  <a:cubicBezTo>
                    <a:pt x="1413" y="478"/>
                    <a:pt x="2169" y="498"/>
                    <a:pt x="2905" y="498"/>
                  </a:cubicBezTo>
                  <a:cubicBezTo>
                    <a:pt x="3761" y="518"/>
                    <a:pt x="4616" y="518"/>
                    <a:pt x="5471" y="657"/>
                  </a:cubicBezTo>
                  <a:cubicBezTo>
                    <a:pt x="5969" y="716"/>
                    <a:pt x="5969" y="716"/>
                    <a:pt x="5670" y="1214"/>
                  </a:cubicBezTo>
                  <a:lnTo>
                    <a:pt x="5591" y="1373"/>
                  </a:lnTo>
                  <a:cubicBezTo>
                    <a:pt x="5750" y="1552"/>
                    <a:pt x="5949" y="1592"/>
                    <a:pt x="6168" y="1592"/>
                  </a:cubicBezTo>
                  <a:cubicBezTo>
                    <a:pt x="6387" y="1393"/>
                    <a:pt x="6486" y="1094"/>
                    <a:pt x="6645" y="856"/>
                  </a:cubicBezTo>
                  <a:cubicBezTo>
                    <a:pt x="6625" y="756"/>
                    <a:pt x="6625" y="657"/>
                    <a:pt x="6705" y="597"/>
                  </a:cubicBezTo>
                  <a:cubicBezTo>
                    <a:pt x="6728" y="592"/>
                    <a:pt x="6751" y="590"/>
                    <a:pt x="6772" y="590"/>
                  </a:cubicBezTo>
                  <a:cubicBezTo>
                    <a:pt x="6842" y="590"/>
                    <a:pt x="6903" y="616"/>
                    <a:pt x="6963" y="677"/>
                  </a:cubicBezTo>
                  <a:lnTo>
                    <a:pt x="7302" y="677"/>
                  </a:lnTo>
                  <a:cubicBezTo>
                    <a:pt x="7381" y="597"/>
                    <a:pt x="7501" y="577"/>
                    <a:pt x="7540" y="438"/>
                  </a:cubicBezTo>
                  <a:cubicBezTo>
                    <a:pt x="7160" y="210"/>
                    <a:pt x="6747" y="176"/>
                    <a:pt x="6328" y="176"/>
                  </a:cubicBezTo>
                  <a:cubicBezTo>
                    <a:pt x="6148" y="176"/>
                    <a:pt x="5967" y="182"/>
                    <a:pt x="5786" y="182"/>
                  </a:cubicBezTo>
                  <a:cubicBezTo>
                    <a:pt x="5728" y="182"/>
                    <a:pt x="5669" y="181"/>
                    <a:pt x="5611" y="179"/>
                  </a:cubicBezTo>
                  <a:cubicBezTo>
                    <a:pt x="4099" y="120"/>
                    <a:pt x="2587" y="80"/>
                    <a:pt x="1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33534;p60"/>
            <p:cNvSpPr/>
            <p:nvPr/>
          </p:nvSpPr>
          <p:spPr>
            <a:xfrm>
              <a:off x="2830525" y="1983200"/>
              <a:ext cx="144750" cy="55300"/>
            </a:xfrm>
            <a:custGeom>
              <a:avLst/>
              <a:gdLst/>
              <a:ahLst/>
              <a:cxnLst/>
              <a:rect l="l" t="t" r="r" b="b"/>
              <a:pathLst>
                <a:path w="5790" h="2212" extrusionOk="0">
                  <a:moveTo>
                    <a:pt x="5531" y="1"/>
                  </a:moveTo>
                  <a:cubicBezTo>
                    <a:pt x="4019" y="200"/>
                    <a:pt x="2646" y="836"/>
                    <a:pt x="1254" y="1413"/>
                  </a:cubicBezTo>
                  <a:cubicBezTo>
                    <a:pt x="1244" y="1554"/>
                    <a:pt x="1199" y="1597"/>
                    <a:pt x="1142" y="1597"/>
                  </a:cubicBezTo>
                  <a:cubicBezTo>
                    <a:pt x="1078" y="1597"/>
                    <a:pt x="998" y="1544"/>
                    <a:pt x="935" y="1512"/>
                  </a:cubicBezTo>
                  <a:cubicBezTo>
                    <a:pt x="577" y="1572"/>
                    <a:pt x="140" y="1453"/>
                    <a:pt x="0" y="1990"/>
                  </a:cubicBezTo>
                  <a:cubicBezTo>
                    <a:pt x="219" y="2209"/>
                    <a:pt x="498" y="2109"/>
                    <a:pt x="756" y="2189"/>
                  </a:cubicBezTo>
                  <a:cubicBezTo>
                    <a:pt x="836" y="2205"/>
                    <a:pt x="913" y="2212"/>
                    <a:pt x="990" y="2212"/>
                  </a:cubicBezTo>
                  <a:cubicBezTo>
                    <a:pt x="1486" y="2212"/>
                    <a:pt x="1925" y="1912"/>
                    <a:pt x="2407" y="1791"/>
                  </a:cubicBezTo>
                  <a:cubicBezTo>
                    <a:pt x="3541" y="1493"/>
                    <a:pt x="4695" y="1075"/>
                    <a:pt x="5749" y="577"/>
                  </a:cubicBezTo>
                  <a:cubicBezTo>
                    <a:pt x="5789" y="319"/>
                    <a:pt x="5789" y="100"/>
                    <a:pt x="55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33535;p60"/>
            <p:cNvSpPr/>
            <p:nvPr/>
          </p:nvSpPr>
          <p:spPr>
            <a:xfrm>
              <a:off x="2737525" y="1572175"/>
              <a:ext cx="144250" cy="38075"/>
            </a:xfrm>
            <a:custGeom>
              <a:avLst/>
              <a:gdLst/>
              <a:ahLst/>
              <a:cxnLst/>
              <a:rect l="l" t="t" r="r" b="b"/>
              <a:pathLst>
                <a:path w="5770" h="1523" extrusionOk="0">
                  <a:moveTo>
                    <a:pt x="5426" y="1"/>
                  </a:moveTo>
                  <a:cubicBezTo>
                    <a:pt x="5197" y="1"/>
                    <a:pt x="4976" y="71"/>
                    <a:pt x="4755" y="130"/>
                  </a:cubicBezTo>
                  <a:cubicBezTo>
                    <a:pt x="3800" y="368"/>
                    <a:pt x="2845" y="527"/>
                    <a:pt x="1890" y="706"/>
                  </a:cubicBezTo>
                  <a:cubicBezTo>
                    <a:pt x="1393" y="766"/>
                    <a:pt x="896" y="905"/>
                    <a:pt x="398" y="1005"/>
                  </a:cubicBezTo>
                  <a:cubicBezTo>
                    <a:pt x="458" y="1244"/>
                    <a:pt x="0" y="1224"/>
                    <a:pt x="120" y="1522"/>
                  </a:cubicBezTo>
                  <a:cubicBezTo>
                    <a:pt x="1870" y="1303"/>
                    <a:pt x="3601" y="905"/>
                    <a:pt x="5332" y="527"/>
                  </a:cubicBezTo>
                  <a:cubicBezTo>
                    <a:pt x="5431" y="368"/>
                    <a:pt x="5630" y="448"/>
                    <a:pt x="5729" y="348"/>
                  </a:cubicBezTo>
                  <a:cubicBezTo>
                    <a:pt x="5769" y="229"/>
                    <a:pt x="5769" y="130"/>
                    <a:pt x="5670" y="30"/>
                  </a:cubicBezTo>
                  <a:cubicBezTo>
                    <a:pt x="5587" y="9"/>
                    <a:pt x="5506" y="1"/>
                    <a:pt x="5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33536;p60"/>
            <p:cNvSpPr/>
            <p:nvPr/>
          </p:nvSpPr>
          <p:spPr>
            <a:xfrm>
              <a:off x="2350100" y="1861500"/>
              <a:ext cx="36350" cy="93750"/>
            </a:xfrm>
            <a:custGeom>
              <a:avLst/>
              <a:gdLst/>
              <a:ahLst/>
              <a:cxnLst/>
              <a:rect l="l" t="t" r="r" b="b"/>
              <a:pathLst>
                <a:path w="1454" h="3750" extrusionOk="0">
                  <a:moveTo>
                    <a:pt x="794" y="1"/>
                  </a:moveTo>
                  <a:cubicBezTo>
                    <a:pt x="729" y="1"/>
                    <a:pt x="658" y="29"/>
                    <a:pt x="578" y="94"/>
                  </a:cubicBezTo>
                  <a:cubicBezTo>
                    <a:pt x="558" y="174"/>
                    <a:pt x="538" y="214"/>
                    <a:pt x="459" y="214"/>
                  </a:cubicBezTo>
                  <a:lnTo>
                    <a:pt x="299" y="134"/>
                  </a:lnTo>
                  <a:cubicBezTo>
                    <a:pt x="240" y="134"/>
                    <a:pt x="180" y="174"/>
                    <a:pt x="160" y="214"/>
                  </a:cubicBezTo>
                  <a:cubicBezTo>
                    <a:pt x="61" y="910"/>
                    <a:pt x="1" y="1606"/>
                    <a:pt x="1" y="2302"/>
                  </a:cubicBezTo>
                  <a:cubicBezTo>
                    <a:pt x="140" y="2462"/>
                    <a:pt x="41" y="2680"/>
                    <a:pt x="140" y="2800"/>
                  </a:cubicBezTo>
                  <a:cubicBezTo>
                    <a:pt x="180" y="2840"/>
                    <a:pt x="260" y="2879"/>
                    <a:pt x="339" y="2879"/>
                  </a:cubicBezTo>
                  <a:cubicBezTo>
                    <a:pt x="439" y="2840"/>
                    <a:pt x="498" y="2780"/>
                    <a:pt x="558" y="2680"/>
                  </a:cubicBezTo>
                  <a:cubicBezTo>
                    <a:pt x="578" y="2601"/>
                    <a:pt x="598" y="2541"/>
                    <a:pt x="578" y="2481"/>
                  </a:cubicBezTo>
                  <a:cubicBezTo>
                    <a:pt x="578" y="2455"/>
                    <a:pt x="576" y="2436"/>
                    <a:pt x="571" y="2419"/>
                  </a:cubicBezTo>
                  <a:lnTo>
                    <a:pt x="571" y="2419"/>
                  </a:lnTo>
                  <a:cubicBezTo>
                    <a:pt x="688" y="2645"/>
                    <a:pt x="463" y="2872"/>
                    <a:pt x="498" y="3098"/>
                  </a:cubicBezTo>
                  <a:cubicBezTo>
                    <a:pt x="538" y="3377"/>
                    <a:pt x="638" y="3615"/>
                    <a:pt x="896" y="3735"/>
                  </a:cubicBezTo>
                  <a:cubicBezTo>
                    <a:pt x="932" y="3745"/>
                    <a:pt x="968" y="3750"/>
                    <a:pt x="1003" y="3750"/>
                  </a:cubicBezTo>
                  <a:cubicBezTo>
                    <a:pt x="1105" y="3750"/>
                    <a:pt x="1200" y="3709"/>
                    <a:pt x="1274" y="3635"/>
                  </a:cubicBezTo>
                  <a:cubicBezTo>
                    <a:pt x="1453" y="3377"/>
                    <a:pt x="1453" y="3078"/>
                    <a:pt x="1234" y="2800"/>
                  </a:cubicBezTo>
                  <a:cubicBezTo>
                    <a:pt x="1188" y="2777"/>
                    <a:pt x="1142" y="2754"/>
                    <a:pt x="1097" y="2754"/>
                  </a:cubicBezTo>
                  <a:cubicBezTo>
                    <a:pt x="1063" y="2754"/>
                    <a:pt x="1029" y="2766"/>
                    <a:pt x="996" y="2800"/>
                  </a:cubicBezTo>
                  <a:cubicBezTo>
                    <a:pt x="956" y="2680"/>
                    <a:pt x="1075" y="2680"/>
                    <a:pt x="1095" y="2621"/>
                  </a:cubicBezTo>
                  <a:cubicBezTo>
                    <a:pt x="1195" y="2481"/>
                    <a:pt x="1254" y="2283"/>
                    <a:pt x="1294" y="2103"/>
                  </a:cubicBezTo>
                  <a:lnTo>
                    <a:pt x="1294" y="1885"/>
                  </a:lnTo>
                  <a:cubicBezTo>
                    <a:pt x="1234" y="1606"/>
                    <a:pt x="1195" y="1308"/>
                    <a:pt x="1274" y="1009"/>
                  </a:cubicBezTo>
                  <a:lnTo>
                    <a:pt x="1274" y="791"/>
                  </a:lnTo>
                  <a:cubicBezTo>
                    <a:pt x="1274" y="711"/>
                    <a:pt x="1254" y="631"/>
                    <a:pt x="1195" y="592"/>
                  </a:cubicBezTo>
                  <a:cubicBezTo>
                    <a:pt x="1135" y="492"/>
                    <a:pt x="1095" y="333"/>
                    <a:pt x="1075" y="214"/>
                  </a:cubicBezTo>
                  <a:cubicBezTo>
                    <a:pt x="999" y="87"/>
                    <a:pt x="90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33537;p60"/>
            <p:cNvSpPr/>
            <p:nvPr/>
          </p:nvSpPr>
          <p:spPr>
            <a:xfrm>
              <a:off x="2443600" y="2115000"/>
              <a:ext cx="143250" cy="47750"/>
            </a:xfrm>
            <a:custGeom>
              <a:avLst/>
              <a:gdLst/>
              <a:ahLst/>
              <a:cxnLst/>
              <a:rect l="l" t="t" r="r" b="b"/>
              <a:pathLst>
                <a:path w="5730" h="1910" extrusionOk="0">
                  <a:moveTo>
                    <a:pt x="5332" y="0"/>
                  </a:moveTo>
                  <a:cubicBezTo>
                    <a:pt x="5233" y="0"/>
                    <a:pt x="5173" y="0"/>
                    <a:pt x="5093" y="20"/>
                  </a:cubicBezTo>
                  <a:cubicBezTo>
                    <a:pt x="4934" y="80"/>
                    <a:pt x="4795" y="100"/>
                    <a:pt x="4636" y="120"/>
                  </a:cubicBezTo>
                  <a:cubicBezTo>
                    <a:pt x="4576" y="120"/>
                    <a:pt x="4497" y="120"/>
                    <a:pt x="4417" y="139"/>
                  </a:cubicBezTo>
                  <a:cubicBezTo>
                    <a:pt x="4019" y="219"/>
                    <a:pt x="3661" y="398"/>
                    <a:pt x="3243" y="497"/>
                  </a:cubicBezTo>
                  <a:cubicBezTo>
                    <a:pt x="2464" y="687"/>
                    <a:pt x="1758" y="1077"/>
                    <a:pt x="934" y="1077"/>
                  </a:cubicBezTo>
                  <a:cubicBezTo>
                    <a:pt x="895" y="1077"/>
                    <a:pt x="856" y="1076"/>
                    <a:pt x="816" y="1074"/>
                  </a:cubicBezTo>
                  <a:cubicBezTo>
                    <a:pt x="792" y="1071"/>
                    <a:pt x="768" y="1069"/>
                    <a:pt x="746" y="1069"/>
                  </a:cubicBezTo>
                  <a:cubicBezTo>
                    <a:pt x="528" y="1069"/>
                    <a:pt x="386" y="1234"/>
                    <a:pt x="259" y="1432"/>
                  </a:cubicBezTo>
                  <a:cubicBezTo>
                    <a:pt x="259" y="1611"/>
                    <a:pt x="1" y="1890"/>
                    <a:pt x="419" y="1910"/>
                  </a:cubicBezTo>
                  <a:cubicBezTo>
                    <a:pt x="1930" y="1731"/>
                    <a:pt x="3363" y="1273"/>
                    <a:pt x="4775" y="736"/>
                  </a:cubicBezTo>
                  <a:cubicBezTo>
                    <a:pt x="4840" y="598"/>
                    <a:pt x="4951" y="579"/>
                    <a:pt x="5068" y="579"/>
                  </a:cubicBezTo>
                  <a:cubicBezTo>
                    <a:pt x="5111" y="579"/>
                    <a:pt x="5155" y="582"/>
                    <a:pt x="5198" y="582"/>
                  </a:cubicBezTo>
                  <a:cubicBezTo>
                    <a:pt x="5289" y="582"/>
                    <a:pt x="5373" y="570"/>
                    <a:pt x="5432" y="497"/>
                  </a:cubicBezTo>
                  <a:cubicBezTo>
                    <a:pt x="5670" y="299"/>
                    <a:pt x="5730" y="100"/>
                    <a:pt x="5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33538;p60"/>
            <p:cNvSpPr/>
            <p:nvPr/>
          </p:nvSpPr>
          <p:spPr>
            <a:xfrm>
              <a:off x="2971750" y="1948875"/>
              <a:ext cx="111425" cy="44300"/>
            </a:xfrm>
            <a:custGeom>
              <a:avLst/>
              <a:gdLst/>
              <a:ahLst/>
              <a:cxnLst/>
              <a:rect l="l" t="t" r="r" b="b"/>
              <a:pathLst>
                <a:path w="4457" h="1772" extrusionOk="0">
                  <a:moveTo>
                    <a:pt x="3681" y="1"/>
                  </a:moveTo>
                  <a:cubicBezTo>
                    <a:pt x="2448" y="279"/>
                    <a:pt x="1254" y="677"/>
                    <a:pt x="100" y="1254"/>
                  </a:cubicBezTo>
                  <a:cubicBezTo>
                    <a:pt x="1" y="1573"/>
                    <a:pt x="399" y="1573"/>
                    <a:pt x="458" y="1771"/>
                  </a:cubicBezTo>
                  <a:cubicBezTo>
                    <a:pt x="1652" y="1493"/>
                    <a:pt x="2826" y="1214"/>
                    <a:pt x="3940" y="717"/>
                  </a:cubicBezTo>
                  <a:cubicBezTo>
                    <a:pt x="4039" y="538"/>
                    <a:pt x="4457" y="618"/>
                    <a:pt x="4337" y="279"/>
                  </a:cubicBezTo>
                  <a:cubicBezTo>
                    <a:pt x="4238" y="1"/>
                    <a:pt x="3940" y="21"/>
                    <a:pt x="3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33539;p60"/>
            <p:cNvSpPr/>
            <p:nvPr/>
          </p:nvSpPr>
          <p:spPr>
            <a:xfrm>
              <a:off x="2064650" y="1654625"/>
              <a:ext cx="63675" cy="164575"/>
            </a:xfrm>
            <a:custGeom>
              <a:avLst/>
              <a:gdLst/>
              <a:ahLst/>
              <a:cxnLst/>
              <a:rect l="l" t="t" r="r" b="b"/>
              <a:pathLst>
                <a:path w="2547" h="6583" extrusionOk="0">
                  <a:moveTo>
                    <a:pt x="2231" y="0"/>
                  </a:moveTo>
                  <a:cubicBezTo>
                    <a:pt x="2163" y="0"/>
                    <a:pt x="2100" y="64"/>
                    <a:pt x="2030" y="134"/>
                  </a:cubicBezTo>
                  <a:cubicBezTo>
                    <a:pt x="1791" y="253"/>
                    <a:pt x="1672" y="432"/>
                    <a:pt x="1831" y="691"/>
                  </a:cubicBezTo>
                  <a:cubicBezTo>
                    <a:pt x="1771" y="910"/>
                    <a:pt x="1691" y="1108"/>
                    <a:pt x="1652" y="1307"/>
                  </a:cubicBezTo>
                  <a:cubicBezTo>
                    <a:pt x="1632" y="1407"/>
                    <a:pt x="1572" y="1486"/>
                    <a:pt x="1493" y="1526"/>
                  </a:cubicBezTo>
                  <a:cubicBezTo>
                    <a:pt x="1413" y="1626"/>
                    <a:pt x="1453" y="1785"/>
                    <a:pt x="1333" y="1884"/>
                  </a:cubicBezTo>
                  <a:cubicBezTo>
                    <a:pt x="1274" y="1944"/>
                    <a:pt x="1254" y="2043"/>
                    <a:pt x="1254" y="2143"/>
                  </a:cubicBezTo>
                  <a:cubicBezTo>
                    <a:pt x="1254" y="2242"/>
                    <a:pt x="1234" y="2342"/>
                    <a:pt x="1134" y="2402"/>
                  </a:cubicBezTo>
                  <a:cubicBezTo>
                    <a:pt x="995" y="2581"/>
                    <a:pt x="1134" y="2799"/>
                    <a:pt x="975" y="2939"/>
                  </a:cubicBezTo>
                  <a:lnTo>
                    <a:pt x="955" y="2998"/>
                  </a:lnTo>
                  <a:lnTo>
                    <a:pt x="955" y="3038"/>
                  </a:lnTo>
                  <a:cubicBezTo>
                    <a:pt x="955" y="3138"/>
                    <a:pt x="876" y="3217"/>
                    <a:pt x="816" y="3297"/>
                  </a:cubicBezTo>
                  <a:lnTo>
                    <a:pt x="776" y="3336"/>
                  </a:lnTo>
                  <a:lnTo>
                    <a:pt x="776" y="3396"/>
                  </a:lnTo>
                  <a:cubicBezTo>
                    <a:pt x="737" y="3516"/>
                    <a:pt x="757" y="3695"/>
                    <a:pt x="697" y="3794"/>
                  </a:cubicBezTo>
                  <a:cubicBezTo>
                    <a:pt x="558" y="3933"/>
                    <a:pt x="697" y="4192"/>
                    <a:pt x="498" y="4311"/>
                  </a:cubicBezTo>
                  <a:lnTo>
                    <a:pt x="498" y="4291"/>
                  </a:lnTo>
                  <a:cubicBezTo>
                    <a:pt x="379" y="4470"/>
                    <a:pt x="498" y="4689"/>
                    <a:pt x="339" y="4828"/>
                  </a:cubicBezTo>
                  <a:lnTo>
                    <a:pt x="339" y="4809"/>
                  </a:lnTo>
                  <a:lnTo>
                    <a:pt x="339" y="4809"/>
                  </a:lnTo>
                  <a:cubicBezTo>
                    <a:pt x="160" y="5027"/>
                    <a:pt x="359" y="5326"/>
                    <a:pt x="160" y="5525"/>
                  </a:cubicBezTo>
                  <a:lnTo>
                    <a:pt x="140" y="5584"/>
                  </a:lnTo>
                  <a:lnTo>
                    <a:pt x="140" y="5624"/>
                  </a:lnTo>
                  <a:cubicBezTo>
                    <a:pt x="80" y="5763"/>
                    <a:pt x="100" y="5903"/>
                    <a:pt x="1" y="6022"/>
                  </a:cubicBezTo>
                  <a:lnTo>
                    <a:pt x="1" y="6559"/>
                  </a:lnTo>
                  <a:cubicBezTo>
                    <a:pt x="49" y="6575"/>
                    <a:pt x="92" y="6582"/>
                    <a:pt x="131" y="6582"/>
                  </a:cubicBezTo>
                  <a:cubicBezTo>
                    <a:pt x="332" y="6582"/>
                    <a:pt x="421" y="6388"/>
                    <a:pt x="538" y="6221"/>
                  </a:cubicBezTo>
                  <a:cubicBezTo>
                    <a:pt x="538" y="5923"/>
                    <a:pt x="597" y="5624"/>
                    <a:pt x="677" y="5366"/>
                  </a:cubicBezTo>
                  <a:cubicBezTo>
                    <a:pt x="757" y="5107"/>
                    <a:pt x="856" y="4868"/>
                    <a:pt x="896" y="4610"/>
                  </a:cubicBezTo>
                  <a:cubicBezTo>
                    <a:pt x="955" y="4411"/>
                    <a:pt x="1035" y="4192"/>
                    <a:pt x="1174" y="4013"/>
                  </a:cubicBezTo>
                  <a:cubicBezTo>
                    <a:pt x="1234" y="3973"/>
                    <a:pt x="1254" y="3893"/>
                    <a:pt x="1254" y="3814"/>
                  </a:cubicBezTo>
                  <a:cubicBezTo>
                    <a:pt x="1194" y="3675"/>
                    <a:pt x="1254" y="3535"/>
                    <a:pt x="1353" y="3416"/>
                  </a:cubicBezTo>
                  <a:lnTo>
                    <a:pt x="1433" y="3416"/>
                  </a:lnTo>
                  <a:lnTo>
                    <a:pt x="1433" y="3197"/>
                  </a:lnTo>
                  <a:cubicBezTo>
                    <a:pt x="1433" y="3098"/>
                    <a:pt x="1433" y="2978"/>
                    <a:pt x="1493" y="2899"/>
                  </a:cubicBezTo>
                  <a:lnTo>
                    <a:pt x="1572" y="2899"/>
                  </a:lnTo>
                  <a:cubicBezTo>
                    <a:pt x="1592" y="2819"/>
                    <a:pt x="1592" y="2740"/>
                    <a:pt x="1592" y="2680"/>
                  </a:cubicBezTo>
                  <a:cubicBezTo>
                    <a:pt x="1592" y="2501"/>
                    <a:pt x="1632" y="2322"/>
                    <a:pt x="1731" y="2143"/>
                  </a:cubicBezTo>
                  <a:cubicBezTo>
                    <a:pt x="1771" y="2043"/>
                    <a:pt x="1831" y="1944"/>
                    <a:pt x="1890" y="1884"/>
                  </a:cubicBezTo>
                  <a:cubicBezTo>
                    <a:pt x="1950" y="1745"/>
                    <a:pt x="1970" y="1626"/>
                    <a:pt x="2069" y="1526"/>
                  </a:cubicBezTo>
                  <a:cubicBezTo>
                    <a:pt x="2129" y="1427"/>
                    <a:pt x="2089" y="1288"/>
                    <a:pt x="2189" y="1188"/>
                  </a:cubicBezTo>
                  <a:lnTo>
                    <a:pt x="2268" y="1188"/>
                  </a:lnTo>
                  <a:cubicBezTo>
                    <a:pt x="2288" y="1108"/>
                    <a:pt x="2328" y="1029"/>
                    <a:pt x="2368" y="989"/>
                  </a:cubicBezTo>
                  <a:cubicBezTo>
                    <a:pt x="2348" y="929"/>
                    <a:pt x="2348" y="890"/>
                    <a:pt x="2388" y="830"/>
                  </a:cubicBezTo>
                  <a:cubicBezTo>
                    <a:pt x="2447" y="750"/>
                    <a:pt x="2487" y="691"/>
                    <a:pt x="2527" y="611"/>
                  </a:cubicBezTo>
                  <a:cubicBezTo>
                    <a:pt x="2547" y="432"/>
                    <a:pt x="2467" y="253"/>
                    <a:pt x="2388" y="114"/>
                  </a:cubicBezTo>
                  <a:cubicBezTo>
                    <a:pt x="2330" y="32"/>
                    <a:pt x="2280" y="0"/>
                    <a:pt x="2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33540;p60"/>
            <p:cNvSpPr/>
            <p:nvPr/>
          </p:nvSpPr>
          <p:spPr>
            <a:xfrm>
              <a:off x="2368525" y="1962225"/>
              <a:ext cx="42275" cy="128425"/>
            </a:xfrm>
            <a:custGeom>
              <a:avLst/>
              <a:gdLst/>
              <a:ahLst/>
              <a:cxnLst/>
              <a:rect l="l" t="t" r="r" b="b"/>
              <a:pathLst>
                <a:path w="1691" h="5137" extrusionOk="0">
                  <a:moveTo>
                    <a:pt x="536" y="0"/>
                  </a:moveTo>
                  <a:cubicBezTo>
                    <a:pt x="325" y="0"/>
                    <a:pt x="391" y="412"/>
                    <a:pt x="175" y="412"/>
                  </a:cubicBezTo>
                  <a:cubicBezTo>
                    <a:pt x="144" y="412"/>
                    <a:pt x="106" y="403"/>
                    <a:pt x="60" y="382"/>
                  </a:cubicBezTo>
                  <a:lnTo>
                    <a:pt x="60" y="382"/>
                  </a:lnTo>
                  <a:cubicBezTo>
                    <a:pt x="0" y="482"/>
                    <a:pt x="20" y="621"/>
                    <a:pt x="99" y="720"/>
                  </a:cubicBezTo>
                  <a:cubicBezTo>
                    <a:pt x="259" y="2153"/>
                    <a:pt x="517" y="3605"/>
                    <a:pt x="1134" y="4918"/>
                  </a:cubicBezTo>
                  <a:cubicBezTo>
                    <a:pt x="1144" y="4916"/>
                    <a:pt x="1154" y="4916"/>
                    <a:pt x="1163" y="4916"/>
                  </a:cubicBezTo>
                  <a:cubicBezTo>
                    <a:pt x="1288" y="4916"/>
                    <a:pt x="1258" y="5042"/>
                    <a:pt x="1333" y="5117"/>
                  </a:cubicBezTo>
                  <a:cubicBezTo>
                    <a:pt x="1353" y="5117"/>
                    <a:pt x="1412" y="5136"/>
                    <a:pt x="1432" y="5136"/>
                  </a:cubicBezTo>
                  <a:cubicBezTo>
                    <a:pt x="1452" y="5117"/>
                    <a:pt x="1512" y="5097"/>
                    <a:pt x="1532" y="5097"/>
                  </a:cubicBezTo>
                  <a:cubicBezTo>
                    <a:pt x="1591" y="5037"/>
                    <a:pt x="1611" y="4957"/>
                    <a:pt x="1631" y="4898"/>
                  </a:cubicBezTo>
                  <a:cubicBezTo>
                    <a:pt x="1691" y="4619"/>
                    <a:pt x="1591" y="4361"/>
                    <a:pt x="1452" y="4122"/>
                  </a:cubicBezTo>
                  <a:cubicBezTo>
                    <a:pt x="1353" y="3943"/>
                    <a:pt x="1353" y="3744"/>
                    <a:pt x="1333" y="3545"/>
                  </a:cubicBezTo>
                  <a:cubicBezTo>
                    <a:pt x="1333" y="3426"/>
                    <a:pt x="1313" y="3306"/>
                    <a:pt x="1253" y="3167"/>
                  </a:cubicBezTo>
                  <a:cubicBezTo>
                    <a:pt x="1114" y="2749"/>
                    <a:pt x="1094" y="2332"/>
                    <a:pt x="1034" y="1914"/>
                  </a:cubicBezTo>
                  <a:cubicBezTo>
                    <a:pt x="955" y="1277"/>
                    <a:pt x="1015" y="581"/>
                    <a:pt x="637" y="24"/>
                  </a:cubicBezTo>
                  <a:cubicBezTo>
                    <a:pt x="597" y="7"/>
                    <a:pt x="564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33541;p60"/>
            <p:cNvSpPr/>
            <p:nvPr/>
          </p:nvSpPr>
          <p:spPr>
            <a:xfrm>
              <a:off x="2049225" y="1910525"/>
              <a:ext cx="18425" cy="121450"/>
            </a:xfrm>
            <a:custGeom>
              <a:avLst/>
              <a:gdLst/>
              <a:ahLst/>
              <a:cxnLst/>
              <a:rect l="l" t="t" r="r" b="b"/>
              <a:pathLst>
                <a:path w="737" h="4858" extrusionOk="0">
                  <a:moveTo>
                    <a:pt x="375" y="1297"/>
                  </a:moveTo>
                  <a:lnTo>
                    <a:pt x="375" y="1297"/>
                  </a:lnTo>
                  <a:cubicBezTo>
                    <a:pt x="383" y="1434"/>
                    <a:pt x="386" y="1568"/>
                    <a:pt x="379" y="1694"/>
                  </a:cubicBezTo>
                  <a:cubicBezTo>
                    <a:pt x="335" y="1581"/>
                    <a:pt x="368" y="1437"/>
                    <a:pt x="375" y="1297"/>
                  </a:cubicBezTo>
                  <a:close/>
                  <a:moveTo>
                    <a:pt x="617" y="0"/>
                  </a:moveTo>
                  <a:cubicBezTo>
                    <a:pt x="249" y="0"/>
                    <a:pt x="339" y="354"/>
                    <a:pt x="339" y="600"/>
                  </a:cubicBezTo>
                  <a:cubicBezTo>
                    <a:pt x="339" y="773"/>
                    <a:pt x="353" y="956"/>
                    <a:pt x="365" y="1137"/>
                  </a:cubicBezTo>
                  <a:lnTo>
                    <a:pt x="365" y="1137"/>
                  </a:lnTo>
                  <a:cubicBezTo>
                    <a:pt x="339" y="1021"/>
                    <a:pt x="262" y="920"/>
                    <a:pt x="61" y="859"/>
                  </a:cubicBezTo>
                  <a:cubicBezTo>
                    <a:pt x="61" y="1296"/>
                    <a:pt x="1" y="1734"/>
                    <a:pt x="61" y="2152"/>
                  </a:cubicBezTo>
                  <a:cubicBezTo>
                    <a:pt x="160" y="3067"/>
                    <a:pt x="61" y="4002"/>
                    <a:pt x="379" y="4857"/>
                  </a:cubicBezTo>
                  <a:lnTo>
                    <a:pt x="737" y="4519"/>
                  </a:lnTo>
                  <a:cubicBezTo>
                    <a:pt x="697" y="3007"/>
                    <a:pt x="697" y="1515"/>
                    <a:pt x="677" y="3"/>
                  </a:cubicBezTo>
                  <a:cubicBezTo>
                    <a:pt x="656" y="1"/>
                    <a:pt x="636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33542;p60"/>
            <p:cNvSpPr/>
            <p:nvPr/>
          </p:nvSpPr>
          <p:spPr>
            <a:xfrm>
              <a:off x="2267050" y="1682825"/>
              <a:ext cx="53250" cy="104950"/>
            </a:xfrm>
            <a:custGeom>
              <a:avLst/>
              <a:gdLst/>
              <a:ahLst/>
              <a:cxnLst/>
              <a:rect l="l" t="t" r="r" b="b"/>
              <a:pathLst>
                <a:path w="2130" h="4198" extrusionOk="0">
                  <a:moveTo>
                    <a:pt x="1891" y="0"/>
                  </a:moveTo>
                  <a:cubicBezTo>
                    <a:pt x="1831" y="0"/>
                    <a:pt x="1791" y="0"/>
                    <a:pt x="1771" y="60"/>
                  </a:cubicBezTo>
                  <a:cubicBezTo>
                    <a:pt x="1632" y="160"/>
                    <a:pt x="1473" y="219"/>
                    <a:pt x="1433" y="358"/>
                  </a:cubicBezTo>
                  <a:cubicBezTo>
                    <a:pt x="1135" y="1373"/>
                    <a:pt x="538" y="2288"/>
                    <a:pt x="319" y="3342"/>
                  </a:cubicBezTo>
                  <a:cubicBezTo>
                    <a:pt x="339" y="3641"/>
                    <a:pt x="1" y="3999"/>
                    <a:pt x="498" y="4198"/>
                  </a:cubicBezTo>
                  <a:cubicBezTo>
                    <a:pt x="1035" y="2885"/>
                    <a:pt x="1592" y="1592"/>
                    <a:pt x="2129" y="279"/>
                  </a:cubicBezTo>
                  <a:cubicBezTo>
                    <a:pt x="2129" y="259"/>
                    <a:pt x="2110" y="199"/>
                    <a:pt x="2110" y="179"/>
                  </a:cubicBezTo>
                  <a:lnTo>
                    <a:pt x="1970" y="20"/>
                  </a:lnTo>
                  <a:cubicBezTo>
                    <a:pt x="1970" y="0"/>
                    <a:pt x="1931" y="0"/>
                    <a:pt x="1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33543;p60"/>
            <p:cNvSpPr/>
            <p:nvPr/>
          </p:nvSpPr>
          <p:spPr>
            <a:xfrm>
              <a:off x="2575400" y="2085650"/>
              <a:ext cx="83075" cy="42800"/>
            </a:xfrm>
            <a:custGeom>
              <a:avLst/>
              <a:gdLst/>
              <a:ahLst/>
              <a:cxnLst/>
              <a:rect l="l" t="t" r="r" b="b"/>
              <a:pathLst>
                <a:path w="3323" h="1712" extrusionOk="0">
                  <a:moveTo>
                    <a:pt x="2805" y="0"/>
                  </a:moveTo>
                  <a:cubicBezTo>
                    <a:pt x="2109" y="180"/>
                    <a:pt x="1333" y="20"/>
                    <a:pt x="736" y="557"/>
                  </a:cubicBezTo>
                  <a:cubicBezTo>
                    <a:pt x="637" y="955"/>
                    <a:pt x="20" y="876"/>
                    <a:pt x="0" y="1353"/>
                  </a:cubicBezTo>
                  <a:cubicBezTo>
                    <a:pt x="28" y="1350"/>
                    <a:pt x="53" y="1348"/>
                    <a:pt x="75" y="1348"/>
                  </a:cubicBezTo>
                  <a:cubicBezTo>
                    <a:pt x="305" y="1348"/>
                    <a:pt x="236" y="1530"/>
                    <a:pt x="199" y="1711"/>
                  </a:cubicBezTo>
                  <a:cubicBezTo>
                    <a:pt x="1234" y="1413"/>
                    <a:pt x="2308" y="1154"/>
                    <a:pt x="3322" y="617"/>
                  </a:cubicBezTo>
                  <a:lnTo>
                    <a:pt x="3263" y="557"/>
                  </a:lnTo>
                  <a:cubicBezTo>
                    <a:pt x="2984" y="518"/>
                    <a:pt x="2825" y="398"/>
                    <a:pt x="3004" y="120"/>
                  </a:cubicBezTo>
                  <a:cubicBezTo>
                    <a:pt x="2964" y="80"/>
                    <a:pt x="2885" y="20"/>
                    <a:pt x="2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33544;p60"/>
            <p:cNvSpPr/>
            <p:nvPr/>
          </p:nvSpPr>
          <p:spPr>
            <a:xfrm>
              <a:off x="2618175" y="1603875"/>
              <a:ext cx="104950" cy="29250"/>
            </a:xfrm>
            <a:custGeom>
              <a:avLst/>
              <a:gdLst/>
              <a:ahLst/>
              <a:cxnLst/>
              <a:rect l="l" t="t" r="r" b="b"/>
              <a:pathLst>
                <a:path w="4198" h="1170" extrusionOk="0">
                  <a:moveTo>
                    <a:pt x="3936" y="0"/>
                  </a:moveTo>
                  <a:cubicBezTo>
                    <a:pt x="3798" y="0"/>
                    <a:pt x="3630" y="76"/>
                    <a:pt x="3503" y="76"/>
                  </a:cubicBezTo>
                  <a:cubicBezTo>
                    <a:pt x="3496" y="76"/>
                    <a:pt x="3489" y="76"/>
                    <a:pt x="3481" y="75"/>
                  </a:cubicBezTo>
                  <a:cubicBezTo>
                    <a:pt x="2347" y="314"/>
                    <a:pt x="1174" y="552"/>
                    <a:pt x="20" y="771"/>
                  </a:cubicBezTo>
                  <a:cubicBezTo>
                    <a:pt x="0" y="950"/>
                    <a:pt x="120" y="1050"/>
                    <a:pt x="219" y="1149"/>
                  </a:cubicBezTo>
                  <a:cubicBezTo>
                    <a:pt x="345" y="1162"/>
                    <a:pt x="467" y="1169"/>
                    <a:pt x="587" y="1169"/>
                  </a:cubicBezTo>
                  <a:cubicBezTo>
                    <a:pt x="827" y="1169"/>
                    <a:pt x="1061" y="1143"/>
                    <a:pt x="1313" y="1090"/>
                  </a:cubicBezTo>
                  <a:cubicBezTo>
                    <a:pt x="2268" y="871"/>
                    <a:pt x="3243" y="652"/>
                    <a:pt x="4198" y="433"/>
                  </a:cubicBezTo>
                  <a:cubicBezTo>
                    <a:pt x="4198" y="85"/>
                    <a:pt x="4083" y="0"/>
                    <a:pt x="3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33545;p60"/>
            <p:cNvSpPr/>
            <p:nvPr/>
          </p:nvSpPr>
          <p:spPr>
            <a:xfrm>
              <a:off x="2456550" y="1625125"/>
              <a:ext cx="163625" cy="31425"/>
            </a:xfrm>
            <a:custGeom>
              <a:avLst/>
              <a:gdLst/>
              <a:ahLst/>
              <a:cxnLst/>
              <a:rect l="l" t="t" r="r" b="b"/>
              <a:pathLst>
                <a:path w="6545" h="1257" extrusionOk="0">
                  <a:moveTo>
                    <a:pt x="6286" y="1"/>
                  </a:moveTo>
                  <a:cubicBezTo>
                    <a:pt x="5471" y="1"/>
                    <a:pt x="4655" y="220"/>
                    <a:pt x="3859" y="359"/>
                  </a:cubicBezTo>
                  <a:cubicBezTo>
                    <a:pt x="3680" y="498"/>
                    <a:pt x="3461" y="399"/>
                    <a:pt x="3282" y="498"/>
                  </a:cubicBezTo>
                  <a:cubicBezTo>
                    <a:pt x="3264" y="480"/>
                    <a:pt x="3243" y="470"/>
                    <a:pt x="3222" y="470"/>
                  </a:cubicBezTo>
                  <a:cubicBezTo>
                    <a:pt x="3197" y="470"/>
                    <a:pt x="3174" y="485"/>
                    <a:pt x="3163" y="518"/>
                  </a:cubicBezTo>
                  <a:cubicBezTo>
                    <a:pt x="3060" y="584"/>
                    <a:pt x="2948" y="599"/>
                    <a:pt x="2835" y="599"/>
                  </a:cubicBezTo>
                  <a:cubicBezTo>
                    <a:pt x="2747" y="599"/>
                    <a:pt x="2658" y="590"/>
                    <a:pt x="2571" y="590"/>
                  </a:cubicBezTo>
                  <a:cubicBezTo>
                    <a:pt x="2466" y="590"/>
                    <a:pt x="2363" y="603"/>
                    <a:pt x="2268" y="657"/>
                  </a:cubicBezTo>
                  <a:cubicBezTo>
                    <a:pt x="2246" y="650"/>
                    <a:pt x="2227" y="645"/>
                    <a:pt x="2208" y="645"/>
                  </a:cubicBezTo>
                  <a:cubicBezTo>
                    <a:pt x="2176" y="645"/>
                    <a:pt x="2146" y="659"/>
                    <a:pt x="2109" y="697"/>
                  </a:cubicBezTo>
                  <a:cubicBezTo>
                    <a:pt x="1930" y="816"/>
                    <a:pt x="1711" y="717"/>
                    <a:pt x="1532" y="816"/>
                  </a:cubicBezTo>
                  <a:cubicBezTo>
                    <a:pt x="1414" y="793"/>
                    <a:pt x="1302" y="779"/>
                    <a:pt x="1194" y="779"/>
                  </a:cubicBezTo>
                  <a:cubicBezTo>
                    <a:pt x="1029" y="779"/>
                    <a:pt x="872" y="812"/>
                    <a:pt x="716" y="896"/>
                  </a:cubicBezTo>
                  <a:cubicBezTo>
                    <a:pt x="659" y="925"/>
                    <a:pt x="595" y="932"/>
                    <a:pt x="528" y="932"/>
                  </a:cubicBezTo>
                  <a:cubicBezTo>
                    <a:pt x="461" y="932"/>
                    <a:pt x="391" y="925"/>
                    <a:pt x="322" y="925"/>
                  </a:cubicBezTo>
                  <a:cubicBezTo>
                    <a:pt x="222" y="925"/>
                    <a:pt x="124" y="940"/>
                    <a:pt x="40" y="1015"/>
                  </a:cubicBezTo>
                  <a:cubicBezTo>
                    <a:pt x="0" y="1055"/>
                    <a:pt x="0" y="1115"/>
                    <a:pt x="40" y="1155"/>
                  </a:cubicBezTo>
                  <a:cubicBezTo>
                    <a:pt x="163" y="1231"/>
                    <a:pt x="278" y="1257"/>
                    <a:pt x="392" y="1257"/>
                  </a:cubicBezTo>
                  <a:cubicBezTo>
                    <a:pt x="517" y="1257"/>
                    <a:pt x="641" y="1226"/>
                    <a:pt x="776" y="1194"/>
                  </a:cubicBezTo>
                  <a:cubicBezTo>
                    <a:pt x="895" y="1155"/>
                    <a:pt x="995" y="1155"/>
                    <a:pt x="1094" y="1135"/>
                  </a:cubicBezTo>
                  <a:cubicBezTo>
                    <a:pt x="1254" y="1062"/>
                    <a:pt x="1421" y="1045"/>
                    <a:pt x="1592" y="1045"/>
                  </a:cubicBezTo>
                  <a:cubicBezTo>
                    <a:pt x="1742" y="1045"/>
                    <a:pt x="1894" y="1058"/>
                    <a:pt x="2046" y="1058"/>
                  </a:cubicBezTo>
                  <a:cubicBezTo>
                    <a:pt x="2194" y="1058"/>
                    <a:pt x="2343" y="1046"/>
                    <a:pt x="2487" y="995"/>
                  </a:cubicBezTo>
                  <a:cubicBezTo>
                    <a:pt x="2601" y="905"/>
                    <a:pt x="2726" y="889"/>
                    <a:pt x="2853" y="889"/>
                  </a:cubicBezTo>
                  <a:cubicBezTo>
                    <a:pt x="2922" y="889"/>
                    <a:pt x="2991" y="894"/>
                    <a:pt x="3059" y="894"/>
                  </a:cubicBezTo>
                  <a:cubicBezTo>
                    <a:pt x="3171" y="894"/>
                    <a:pt x="3280" y="882"/>
                    <a:pt x="3382" y="816"/>
                  </a:cubicBezTo>
                  <a:cubicBezTo>
                    <a:pt x="3399" y="822"/>
                    <a:pt x="3415" y="825"/>
                    <a:pt x="3430" y="825"/>
                  </a:cubicBezTo>
                  <a:cubicBezTo>
                    <a:pt x="3466" y="825"/>
                    <a:pt x="3499" y="811"/>
                    <a:pt x="3541" y="797"/>
                  </a:cubicBezTo>
                  <a:cubicBezTo>
                    <a:pt x="3628" y="733"/>
                    <a:pt x="3729" y="720"/>
                    <a:pt x="3832" y="720"/>
                  </a:cubicBezTo>
                  <a:cubicBezTo>
                    <a:pt x="3900" y="720"/>
                    <a:pt x="3970" y="726"/>
                    <a:pt x="4038" y="726"/>
                  </a:cubicBezTo>
                  <a:cubicBezTo>
                    <a:pt x="4122" y="726"/>
                    <a:pt x="4204" y="717"/>
                    <a:pt x="4277" y="677"/>
                  </a:cubicBezTo>
                  <a:cubicBezTo>
                    <a:pt x="4376" y="677"/>
                    <a:pt x="4476" y="637"/>
                    <a:pt x="4575" y="637"/>
                  </a:cubicBezTo>
                  <a:cubicBezTo>
                    <a:pt x="4754" y="518"/>
                    <a:pt x="4993" y="617"/>
                    <a:pt x="5172" y="518"/>
                  </a:cubicBezTo>
                  <a:cubicBezTo>
                    <a:pt x="5650" y="478"/>
                    <a:pt x="6127" y="538"/>
                    <a:pt x="6545" y="339"/>
                  </a:cubicBezTo>
                  <a:cubicBezTo>
                    <a:pt x="6525" y="180"/>
                    <a:pt x="6405" y="41"/>
                    <a:pt x="6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33546;p60"/>
            <p:cNvSpPr/>
            <p:nvPr/>
          </p:nvSpPr>
          <p:spPr>
            <a:xfrm>
              <a:off x="2052725" y="1810125"/>
              <a:ext cx="25375" cy="89125"/>
            </a:xfrm>
            <a:custGeom>
              <a:avLst/>
              <a:gdLst/>
              <a:ahLst/>
              <a:cxnLst/>
              <a:rect l="l" t="t" r="r" b="b"/>
              <a:pathLst>
                <a:path w="1015" h="3565" extrusionOk="0">
                  <a:moveTo>
                    <a:pt x="895" y="1"/>
                  </a:moveTo>
                  <a:cubicBezTo>
                    <a:pt x="736" y="140"/>
                    <a:pt x="557" y="260"/>
                    <a:pt x="418" y="379"/>
                  </a:cubicBezTo>
                  <a:cubicBezTo>
                    <a:pt x="120" y="1393"/>
                    <a:pt x="0" y="2448"/>
                    <a:pt x="40" y="3542"/>
                  </a:cubicBezTo>
                  <a:cubicBezTo>
                    <a:pt x="117" y="3558"/>
                    <a:pt x="181" y="3565"/>
                    <a:pt x="234" y="3565"/>
                  </a:cubicBezTo>
                  <a:cubicBezTo>
                    <a:pt x="721" y="3565"/>
                    <a:pt x="322" y="2971"/>
                    <a:pt x="537" y="2846"/>
                  </a:cubicBezTo>
                  <a:cubicBezTo>
                    <a:pt x="597" y="2806"/>
                    <a:pt x="617" y="2806"/>
                    <a:pt x="637" y="2806"/>
                  </a:cubicBezTo>
                  <a:cubicBezTo>
                    <a:pt x="657" y="2686"/>
                    <a:pt x="657" y="2567"/>
                    <a:pt x="736" y="2448"/>
                  </a:cubicBezTo>
                  <a:cubicBezTo>
                    <a:pt x="716" y="2169"/>
                    <a:pt x="657" y="1871"/>
                    <a:pt x="796" y="1592"/>
                  </a:cubicBezTo>
                  <a:cubicBezTo>
                    <a:pt x="895" y="1374"/>
                    <a:pt x="796" y="1095"/>
                    <a:pt x="915" y="876"/>
                  </a:cubicBezTo>
                  <a:cubicBezTo>
                    <a:pt x="915" y="697"/>
                    <a:pt x="935" y="558"/>
                    <a:pt x="955" y="379"/>
                  </a:cubicBezTo>
                  <a:cubicBezTo>
                    <a:pt x="1015" y="279"/>
                    <a:pt x="1015" y="160"/>
                    <a:pt x="995" y="61"/>
                  </a:cubicBezTo>
                  <a:cubicBezTo>
                    <a:pt x="955" y="41"/>
                    <a:pt x="915" y="41"/>
                    <a:pt x="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33547;p60"/>
            <p:cNvSpPr/>
            <p:nvPr/>
          </p:nvSpPr>
          <p:spPr>
            <a:xfrm>
              <a:off x="2057700" y="1623775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1592" y="1"/>
                  </a:moveTo>
                  <a:cubicBezTo>
                    <a:pt x="1482" y="1"/>
                    <a:pt x="1369" y="11"/>
                    <a:pt x="1253" y="35"/>
                  </a:cubicBezTo>
                  <a:cubicBezTo>
                    <a:pt x="1194" y="35"/>
                    <a:pt x="1134" y="55"/>
                    <a:pt x="1054" y="95"/>
                  </a:cubicBezTo>
                  <a:cubicBezTo>
                    <a:pt x="915" y="194"/>
                    <a:pt x="756" y="333"/>
                    <a:pt x="597" y="333"/>
                  </a:cubicBezTo>
                  <a:cubicBezTo>
                    <a:pt x="497" y="353"/>
                    <a:pt x="358" y="353"/>
                    <a:pt x="259" y="373"/>
                  </a:cubicBezTo>
                  <a:cubicBezTo>
                    <a:pt x="159" y="393"/>
                    <a:pt x="60" y="453"/>
                    <a:pt x="0" y="552"/>
                  </a:cubicBezTo>
                  <a:cubicBezTo>
                    <a:pt x="1432" y="831"/>
                    <a:pt x="2904" y="870"/>
                    <a:pt x="4376" y="1030"/>
                  </a:cubicBezTo>
                  <a:cubicBezTo>
                    <a:pt x="4436" y="851"/>
                    <a:pt x="4337" y="731"/>
                    <a:pt x="4217" y="632"/>
                  </a:cubicBezTo>
                  <a:cubicBezTo>
                    <a:pt x="4098" y="552"/>
                    <a:pt x="3979" y="473"/>
                    <a:pt x="3899" y="353"/>
                  </a:cubicBezTo>
                  <a:cubicBezTo>
                    <a:pt x="3839" y="294"/>
                    <a:pt x="3800" y="254"/>
                    <a:pt x="3720" y="234"/>
                  </a:cubicBezTo>
                  <a:cubicBezTo>
                    <a:pt x="3632" y="196"/>
                    <a:pt x="3543" y="182"/>
                    <a:pt x="3455" y="182"/>
                  </a:cubicBezTo>
                  <a:cubicBezTo>
                    <a:pt x="3404" y="182"/>
                    <a:pt x="3353" y="187"/>
                    <a:pt x="3302" y="194"/>
                  </a:cubicBezTo>
                  <a:cubicBezTo>
                    <a:pt x="3223" y="234"/>
                    <a:pt x="3183" y="234"/>
                    <a:pt x="3103" y="254"/>
                  </a:cubicBezTo>
                  <a:cubicBezTo>
                    <a:pt x="3072" y="257"/>
                    <a:pt x="3041" y="259"/>
                    <a:pt x="3012" y="259"/>
                  </a:cubicBezTo>
                  <a:cubicBezTo>
                    <a:pt x="2874" y="259"/>
                    <a:pt x="2753" y="223"/>
                    <a:pt x="2606" y="174"/>
                  </a:cubicBezTo>
                  <a:cubicBezTo>
                    <a:pt x="2260" y="99"/>
                    <a:pt x="1936" y="1"/>
                    <a:pt x="1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33548;p60"/>
            <p:cNvSpPr/>
            <p:nvPr/>
          </p:nvSpPr>
          <p:spPr>
            <a:xfrm>
              <a:off x="2510250" y="1667400"/>
              <a:ext cx="122375" cy="33400"/>
            </a:xfrm>
            <a:custGeom>
              <a:avLst/>
              <a:gdLst/>
              <a:ahLst/>
              <a:cxnLst/>
              <a:rect l="l" t="t" r="r" b="b"/>
              <a:pathLst>
                <a:path w="4895" h="1336" extrusionOk="0">
                  <a:moveTo>
                    <a:pt x="4641" y="1"/>
                  </a:moveTo>
                  <a:cubicBezTo>
                    <a:pt x="4474" y="1"/>
                    <a:pt x="4311" y="27"/>
                    <a:pt x="4138" y="80"/>
                  </a:cubicBezTo>
                  <a:cubicBezTo>
                    <a:pt x="3541" y="239"/>
                    <a:pt x="2945" y="379"/>
                    <a:pt x="2348" y="578"/>
                  </a:cubicBezTo>
                  <a:cubicBezTo>
                    <a:pt x="2256" y="596"/>
                    <a:pt x="2173" y="609"/>
                    <a:pt x="2099" y="609"/>
                  </a:cubicBezTo>
                  <a:cubicBezTo>
                    <a:pt x="1934" y="609"/>
                    <a:pt x="1814" y="545"/>
                    <a:pt x="1731" y="339"/>
                  </a:cubicBezTo>
                  <a:cubicBezTo>
                    <a:pt x="1214" y="498"/>
                    <a:pt x="657" y="438"/>
                    <a:pt x="140" y="697"/>
                  </a:cubicBezTo>
                  <a:cubicBezTo>
                    <a:pt x="40" y="975"/>
                    <a:pt x="0" y="1214"/>
                    <a:pt x="339" y="1334"/>
                  </a:cubicBezTo>
                  <a:cubicBezTo>
                    <a:pt x="382" y="1335"/>
                    <a:pt x="426" y="1335"/>
                    <a:pt x="469" y="1335"/>
                  </a:cubicBezTo>
                  <a:cubicBezTo>
                    <a:pt x="1908" y="1335"/>
                    <a:pt x="3204" y="707"/>
                    <a:pt x="4556" y="379"/>
                  </a:cubicBezTo>
                  <a:cubicBezTo>
                    <a:pt x="4715" y="339"/>
                    <a:pt x="4854" y="220"/>
                    <a:pt x="4894" y="21"/>
                  </a:cubicBezTo>
                  <a:cubicBezTo>
                    <a:pt x="4808" y="7"/>
                    <a:pt x="4724" y="1"/>
                    <a:pt x="4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33549;p60"/>
            <p:cNvSpPr/>
            <p:nvPr/>
          </p:nvSpPr>
          <p:spPr>
            <a:xfrm>
              <a:off x="2648500" y="2055925"/>
              <a:ext cx="113925" cy="45675"/>
            </a:xfrm>
            <a:custGeom>
              <a:avLst/>
              <a:gdLst/>
              <a:ahLst/>
              <a:cxnLst/>
              <a:rect l="l" t="t" r="r" b="b"/>
              <a:pathLst>
                <a:path w="4557" h="1827" extrusionOk="0">
                  <a:moveTo>
                    <a:pt x="4121" y="1"/>
                  </a:moveTo>
                  <a:cubicBezTo>
                    <a:pt x="4084" y="1"/>
                    <a:pt x="4049" y="6"/>
                    <a:pt x="4019" y="16"/>
                  </a:cubicBezTo>
                  <a:cubicBezTo>
                    <a:pt x="3860" y="75"/>
                    <a:pt x="3740" y="95"/>
                    <a:pt x="3621" y="135"/>
                  </a:cubicBezTo>
                  <a:cubicBezTo>
                    <a:pt x="3561" y="175"/>
                    <a:pt x="3482" y="195"/>
                    <a:pt x="3442" y="215"/>
                  </a:cubicBezTo>
                  <a:cubicBezTo>
                    <a:pt x="3362" y="274"/>
                    <a:pt x="3263" y="294"/>
                    <a:pt x="3183" y="334"/>
                  </a:cubicBezTo>
                  <a:cubicBezTo>
                    <a:pt x="3144" y="374"/>
                    <a:pt x="3064" y="394"/>
                    <a:pt x="3024" y="414"/>
                  </a:cubicBezTo>
                  <a:lnTo>
                    <a:pt x="2646" y="493"/>
                  </a:lnTo>
                  <a:cubicBezTo>
                    <a:pt x="2587" y="493"/>
                    <a:pt x="2527" y="513"/>
                    <a:pt x="2467" y="533"/>
                  </a:cubicBezTo>
                  <a:cubicBezTo>
                    <a:pt x="2348" y="593"/>
                    <a:pt x="2229" y="632"/>
                    <a:pt x="2089" y="672"/>
                  </a:cubicBezTo>
                  <a:cubicBezTo>
                    <a:pt x="2030" y="692"/>
                    <a:pt x="1970" y="692"/>
                    <a:pt x="1890" y="712"/>
                  </a:cubicBezTo>
                  <a:lnTo>
                    <a:pt x="1572" y="712"/>
                  </a:lnTo>
                  <a:cubicBezTo>
                    <a:pt x="1035" y="812"/>
                    <a:pt x="398" y="772"/>
                    <a:pt x="1" y="1309"/>
                  </a:cubicBezTo>
                  <a:lnTo>
                    <a:pt x="80" y="1329"/>
                  </a:lnTo>
                  <a:cubicBezTo>
                    <a:pt x="219" y="1468"/>
                    <a:pt x="359" y="1587"/>
                    <a:pt x="379" y="1786"/>
                  </a:cubicBezTo>
                  <a:lnTo>
                    <a:pt x="379" y="1826"/>
                  </a:lnTo>
                  <a:cubicBezTo>
                    <a:pt x="717" y="1707"/>
                    <a:pt x="1075" y="1607"/>
                    <a:pt x="1433" y="1488"/>
                  </a:cubicBezTo>
                  <a:cubicBezTo>
                    <a:pt x="1691" y="1309"/>
                    <a:pt x="2030" y="1269"/>
                    <a:pt x="2268" y="1170"/>
                  </a:cubicBezTo>
                  <a:cubicBezTo>
                    <a:pt x="2428" y="971"/>
                    <a:pt x="2646" y="1090"/>
                    <a:pt x="2825" y="991"/>
                  </a:cubicBezTo>
                  <a:cubicBezTo>
                    <a:pt x="2945" y="772"/>
                    <a:pt x="3183" y="951"/>
                    <a:pt x="3343" y="792"/>
                  </a:cubicBezTo>
                  <a:cubicBezTo>
                    <a:pt x="3482" y="593"/>
                    <a:pt x="3740" y="732"/>
                    <a:pt x="3880" y="613"/>
                  </a:cubicBezTo>
                  <a:cubicBezTo>
                    <a:pt x="3904" y="621"/>
                    <a:pt x="3926" y="626"/>
                    <a:pt x="3946" y="626"/>
                  </a:cubicBezTo>
                  <a:cubicBezTo>
                    <a:pt x="3976" y="626"/>
                    <a:pt x="4004" y="616"/>
                    <a:pt x="4039" y="593"/>
                  </a:cubicBezTo>
                  <a:cubicBezTo>
                    <a:pt x="4118" y="533"/>
                    <a:pt x="4158" y="493"/>
                    <a:pt x="4258" y="473"/>
                  </a:cubicBezTo>
                  <a:cubicBezTo>
                    <a:pt x="4274" y="479"/>
                    <a:pt x="4288" y="481"/>
                    <a:pt x="4301" y="481"/>
                  </a:cubicBezTo>
                  <a:cubicBezTo>
                    <a:pt x="4337" y="481"/>
                    <a:pt x="4362" y="463"/>
                    <a:pt x="4377" y="434"/>
                  </a:cubicBezTo>
                  <a:cubicBezTo>
                    <a:pt x="4556" y="235"/>
                    <a:pt x="4437" y="115"/>
                    <a:pt x="4238" y="16"/>
                  </a:cubicBezTo>
                  <a:cubicBezTo>
                    <a:pt x="4198" y="6"/>
                    <a:pt x="4158" y="1"/>
                    <a:pt x="4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33550;p60"/>
            <p:cNvSpPr/>
            <p:nvPr/>
          </p:nvSpPr>
          <p:spPr>
            <a:xfrm>
              <a:off x="2376525" y="1682100"/>
              <a:ext cx="37775" cy="91150"/>
            </a:xfrm>
            <a:custGeom>
              <a:avLst/>
              <a:gdLst/>
              <a:ahLst/>
              <a:cxnLst/>
              <a:rect l="l" t="t" r="r" b="b"/>
              <a:pathLst>
                <a:path w="1511" h="3646" extrusionOk="0">
                  <a:moveTo>
                    <a:pt x="1076" y="1"/>
                  </a:moveTo>
                  <a:cubicBezTo>
                    <a:pt x="926" y="1"/>
                    <a:pt x="779" y="119"/>
                    <a:pt x="675" y="288"/>
                  </a:cubicBezTo>
                  <a:cubicBezTo>
                    <a:pt x="714" y="1024"/>
                    <a:pt x="237" y="1621"/>
                    <a:pt x="98" y="2317"/>
                  </a:cubicBezTo>
                  <a:cubicBezTo>
                    <a:pt x="118" y="2397"/>
                    <a:pt x="118" y="2436"/>
                    <a:pt x="138" y="2536"/>
                  </a:cubicBezTo>
                  <a:cubicBezTo>
                    <a:pt x="138" y="2695"/>
                    <a:pt x="118" y="2834"/>
                    <a:pt x="78" y="2974"/>
                  </a:cubicBezTo>
                  <a:cubicBezTo>
                    <a:pt x="38" y="3033"/>
                    <a:pt x="38" y="3113"/>
                    <a:pt x="18" y="3192"/>
                  </a:cubicBezTo>
                  <a:cubicBezTo>
                    <a:pt x="1" y="3434"/>
                    <a:pt x="59" y="3645"/>
                    <a:pt x="308" y="3645"/>
                  </a:cubicBezTo>
                  <a:cubicBezTo>
                    <a:pt x="346" y="3645"/>
                    <a:pt x="388" y="3641"/>
                    <a:pt x="436" y="3630"/>
                  </a:cubicBezTo>
                  <a:cubicBezTo>
                    <a:pt x="774" y="3411"/>
                    <a:pt x="814" y="3033"/>
                    <a:pt x="834" y="2715"/>
                  </a:cubicBezTo>
                  <a:cubicBezTo>
                    <a:pt x="913" y="2078"/>
                    <a:pt x="973" y="1422"/>
                    <a:pt x="1192" y="805"/>
                  </a:cubicBezTo>
                  <a:cubicBezTo>
                    <a:pt x="1311" y="586"/>
                    <a:pt x="1510" y="308"/>
                    <a:pt x="1311" y="109"/>
                  </a:cubicBezTo>
                  <a:cubicBezTo>
                    <a:pt x="1236" y="33"/>
                    <a:pt x="1155" y="1"/>
                    <a:pt x="1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33551;p60"/>
            <p:cNvSpPr/>
            <p:nvPr/>
          </p:nvSpPr>
          <p:spPr>
            <a:xfrm>
              <a:off x="1882125" y="1633125"/>
              <a:ext cx="76625" cy="43100"/>
            </a:xfrm>
            <a:custGeom>
              <a:avLst/>
              <a:gdLst/>
              <a:ahLst/>
              <a:cxnLst/>
              <a:rect l="l" t="t" r="r" b="b"/>
              <a:pathLst>
                <a:path w="3065" h="1724" extrusionOk="0">
                  <a:moveTo>
                    <a:pt x="998" y="1"/>
                  </a:moveTo>
                  <a:cubicBezTo>
                    <a:pt x="951" y="1"/>
                    <a:pt x="903" y="7"/>
                    <a:pt x="856" y="19"/>
                  </a:cubicBezTo>
                  <a:cubicBezTo>
                    <a:pt x="657" y="99"/>
                    <a:pt x="478" y="218"/>
                    <a:pt x="359" y="397"/>
                  </a:cubicBezTo>
                  <a:cubicBezTo>
                    <a:pt x="260" y="616"/>
                    <a:pt x="1" y="775"/>
                    <a:pt x="100" y="1034"/>
                  </a:cubicBezTo>
                  <a:cubicBezTo>
                    <a:pt x="180" y="1073"/>
                    <a:pt x="180" y="1113"/>
                    <a:pt x="120" y="1193"/>
                  </a:cubicBezTo>
                  <a:lnTo>
                    <a:pt x="100" y="1272"/>
                  </a:lnTo>
                  <a:lnTo>
                    <a:pt x="100" y="1352"/>
                  </a:lnTo>
                  <a:cubicBezTo>
                    <a:pt x="67" y="1588"/>
                    <a:pt x="147" y="1724"/>
                    <a:pt x="354" y="1724"/>
                  </a:cubicBezTo>
                  <a:cubicBezTo>
                    <a:pt x="391" y="1724"/>
                    <a:pt x="433" y="1719"/>
                    <a:pt x="478" y="1710"/>
                  </a:cubicBezTo>
                  <a:cubicBezTo>
                    <a:pt x="588" y="1344"/>
                    <a:pt x="765" y="1046"/>
                    <a:pt x="1178" y="1046"/>
                  </a:cubicBezTo>
                  <a:cubicBezTo>
                    <a:pt x="1215" y="1046"/>
                    <a:pt x="1253" y="1049"/>
                    <a:pt x="1294" y="1053"/>
                  </a:cubicBezTo>
                  <a:lnTo>
                    <a:pt x="3064" y="1053"/>
                  </a:lnTo>
                  <a:cubicBezTo>
                    <a:pt x="2706" y="815"/>
                    <a:pt x="2468" y="894"/>
                    <a:pt x="2368" y="695"/>
                  </a:cubicBezTo>
                  <a:cubicBezTo>
                    <a:pt x="2269" y="675"/>
                    <a:pt x="2149" y="675"/>
                    <a:pt x="2010" y="675"/>
                  </a:cubicBezTo>
                  <a:cubicBezTo>
                    <a:pt x="2010" y="695"/>
                    <a:pt x="2010" y="715"/>
                    <a:pt x="1970" y="715"/>
                  </a:cubicBezTo>
                  <a:cubicBezTo>
                    <a:pt x="1950" y="715"/>
                    <a:pt x="1891" y="695"/>
                    <a:pt x="1871" y="636"/>
                  </a:cubicBezTo>
                  <a:cubicBezTo>
                    <a:pt x="1572" y="596"/>
                    <a:pt x="1214" y="616"/>
                    <a:pt x="1314" y="138"/>
                  </a:cubicBezTo>
                  <a:cubicBezTo>
                    <a:pt x="1229" y="40"/>
                    <a:pt x="1115" y="1"/>
                    <a:pt x="9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33552;p60"/>
            <p:cNvSpPr/>
            <p:nvPr/>
          </p:nvSpPr>
          <p:spPr>
            <a:xfrm>
              <a:off x="2250150" y="1766375"/>
              <a:ext cx="29375" cy="97125"/>
            </a:xfrm>
            <a:custGeom>
              <a:avLst/>
              <a:gdLst/>
              <a:ahLst/>
              <a:cxnLst/>
              <a:rect l="l" t="t" r="r" b="b"/>
              <a:pathLst>
                <a:path w="1175" h="3885" extrusionOk="0">
                  <a:moveTo>
                    <a:pt x="995" y="0"/>
                  </a:moveTo>
                  <a:cubicBezTo>
                    <a:pt x="359" y="1214"/>
                    <a:pt x="80" y="2507"/>
                    <a:pt x="1" y="3879"/>
                  </a:cubicBezTo>
                  <a:cubicBezTo>
                    <a:pt x="24" y="3883"/>
                    <a:pt x="46" y="3884"/>
                    <a:pt x="66" y="3884"/>
                  </a:cubicBezTo>
                  <a:cubicBezTo>
                    <a:pt x="400" y="3884"/>
                    <a:pt x="254" y="3436"/>
                    <a:pt x="498" y="3342"/>
                  </a:cubicBezTo>
                  <a:cubicBezTo>
                    <a:pt x="717" y="2845"/>
                    <a:pt x="856" y="2328"/>
                    <a:pt x="876" y="1791"/>
                  </a:cubicBezTo>
                  <a:cubicBezTo>
                    <a:pt x="776" y="1492"/>
                    <a:pt x="856" y="1254"/>
                    <a:pt x="1075" y="1094"/>
                  </a:cubicBezTo>
                  <a:cubicBezTo>
                    <a:pt x="1154" y="1055"/>
                    <a:pt x="1174" y="995"/>
                    <a:pt x="1174" y="896"/>
                  </a:cubicBezTo>
                  <a:cubicBezTo>
                    <a:pt x="896" y="617"/>
                    <a:pt x="1095" y="299"/>
                    <a:pt x="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33553;p60"/>
            <p:cNvSpPr/>
            <p:nvPr/>
          </p:nvSpPr>
          <p:spPr>
            <a:xfrm>
              <a:off x="2238225" y="1871300"/>
              <a:ext cx="23400" cy="107950"/>
            </a:xfrm>
            <a:custGeom>
              <a:avLst/>
              <a:gdLst/>
              <a:ahLst/>
              <a:cxnLst/>
              <a:rect l="l" t="t" r="r" b="b"/>
              <a:pathLst>
                <a:path w="936" h="4318" extrusionOk="0">
                  <a:moveTo>
                    <a:pt x="776" y="1"/>
                  </a:moveTo>
                  <a:cubicBezTo>
                    <a:pt x="378" y="1"/>
                    <a:pt x="657" y="418"/>
                    <a:pt x="458" y="518"/>
                  </a:cubicBezTo>
                  <a:cubicBezTo>
                    <a:pt x="0" y="1791"/>
                    <a:pt x="0" y="3044"/>
                    <a:pt x="378" y="4317"/>
                  </a:cubicBezTo>
                  <a:cubicBezTo>
                    <a:pt x="398" y="3522"/>
                    <a:pt x="557" y="2746"/>
                    <a:pt x="597" y="1950"/>
                  </a:cubicBezTo>
                  <a:cubicBezTo>
                    <a:pt x="657" y="1294"/>
                    <a:pt x="935" y="657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33554;p60"/>
            <p:cNvSpPr/>
            <p:nvPr/>
          </p:nvSpPr>
          <p:spPr>
            <a:xfrm>
              <a:off x="1966175" y="1613500"/>
              <a:ext cx="105475" cy="24100"/>
            </a:xfrm>
            <a:custGeom>
              <a:avLst/>
              <a:gdLst/>
              <a:ahLst/>
              <a:cxnLst/>
              <a:rect l="l" t="t" r="r" b="b"/>
              <a:pathLst>
                <a:path w="4219" h="964" extrusionOk="0">
                  <a:moveTo>
                    <a:pt x="1385" y="0"/>
                  </a:moveTo>
                  <a:cubicBezTo>
                    <a:pt x="1340" y="0"/>
                    <a:pt x="1292" y="19"/>
                    <a:pt x="1234" y="48"/>
                  </a:cubicBezTo>
                  <a:cubicBezTo>
                    <a:pt x="1135" y="108"/>
                    <a:pt x="1075" y="207"/>
                    <a:pt x="976" y="287"/>
                  </a:cubicBezTo>
                  <a:cubicBezTo>
                    <a:pt x="932" y="320"/>
                    <a:pt x="882" y="334"/>
                    <a:pt x="833" y="334"/>
                  </a:cubicBezTo>
                  <a:cubicBezTo>
                    <a:pt x="793" y="334"/>
                    <a:pt x="753" y="325"/>
                    <a:pt x="717" y="307"/>
                  </a:cubicBezTo>
                  <a:cubicBezTo>
                    <a:pt x="677" y="287"/>
                    <a:pt x="598" y="267"/>
                    <a:pt x="538" y="267"/>
                  </a:cubicBezTo>
                  <a:lnTo>
                    <a:pt x="339" y="267"/>
                  </a:lnTo>
                  <a:cubicBezTo>
                    <a:pt x="279" y="267"/>
                    <a:pt x="220" y="287"/>
                    <a:pt x="140" y="307"/>
                  </a:cubicBezTo>
                  <a:cubicBezTo>
                    <a:pt x="80" y="346"/>
                    <a:pt x="21" y="386"/>
                    <a:pt x="1" y="466"/>
                  </a:cubicBezTo>
                  <a:cubicBezTo>
                    <a:pt x="1" y="744"/>
                    <a:pt x="299" y="645"/>
                    <a:pt x="399" y="764"/>
                  </a:cubicBezTo>
                  <a:cubicBezTo>
                    <a:pt x="1493" y="804"/>
                    <a:pt x="2567" y="884"/>
                    <a:pt x="3661" y="963"/>
                  </a:cubicBezTo>
                  <a:cubicBezTo>
                    <a:pt x="3800" y="943"/>
                    <a:pt x="3920" y="943"/>
                    <a:pt x="4079" y="903"/>
                  </a:cubicBezTo>
                  <a:cubicBezTo>
                    <a:pt x="4218" y="545"/>
                    <a:pt x="3920" y="486"/>
                    <a:pt x="3701" y="406"/>
                  </a:cubicBezTo>
                  <a:cubicBezTo>
                    <a:pt x="3583" y="361"/>
                    <a:pt x="3466" y="347"/>
                    <a:pt x="3348" y="347"/>
                  </a:cubicBezTo>
                  <a:cubicBezTo>
                    <a:pt x="3115" y="347"/>
                    <a:pt x="2881" y="404"/>
                    <a:pt x="2641" y="404"/>
                  </a:cubicBezTo>
                  <a:cubicBezTo>
                    <a:pt x="2570" y="404"/>
                    <a:pt x="2499" y="399"/>
                    <a:pt x="2428" y="386"/>
                  </a:cubicBezTo>
                  <a:cubicBezTo>
                    <a:pt x="2288" y="366"/>
                    <a:pt x="2129" y="346"/>
                    <a:pt x="2010" y="287"/>
                  </a:cubicBezTo>
                  <a:cubicBezTo>
                    <a:pt x="1811" y="187"/>
                    <a:pt x="1632" y="68"/>
                    <a:pt x="1433" y="8"/>
                  </a:cubicBezTo>
                  <a:cubicBezTo>
                    <a:pt x="1417" y="3"/>
                    <a:pt x="1401" y="0"/>
                    <a:pt x="1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33555;p60"/>
            <p:cNvSpPr/>
            <p:nvPr/>
          </p:nvSpPr>
          <p:spPr>
            <a:xfrm>
              <a:off x="2385925" y="1707425"/>
              <a:ext cx="55725" cy="91625"/>
            </a:xfrm>
            <a:custGeom>
              <a:avLst/>
              <a:gdLst/>
              <a:ahLst/>
              <a:cxnLst/>
              <a:rect l="l" t="t" r="r" b="b"/>
              <a:pathLst>
                <a:path w="2229" h="3665" extrusionOk="0">
                  <a:moveTo>
                    <a:pt x="1968" y="1"/>
                  </a:moveTo>
                  <a:cubicBezTo>
                    <a:pt x="1880" y="1"/>
                    <a:pt x="1786" y="44"/>
                    <a:pt x="1691" y="110"/>
                  </a:cubicBezTo>
                  <a:cubicBezTo>
                    <a:pt x="1552" y="230"/>
                    <a:pt x="1452" y="369"/>
                    <a:pt x="1353" y="488"/>
                  </a:cubicBezTo>
                  <a:cubicBezTo>
                    <a:pt x="1055" y="628"/>
                    <a:pt x="1114" y="966"/>
                    <a:pt x="995" y="1205"/>
                  </a:cubicBezTo>
                  <a:cubicBezTo>
                    <a:pt x="995" y="1264"/>
                    <a:pt x="955" y="1304"/>
                    <a:pt x="935" y="1364"/>
                  </a:cubicBezTo>
                  <a:cubicBezTo>
                    <a:pt x="915" y="1423"/>
                    <a:pt x="856" y="1483"/>
                    <a:pt x="836" y="1523"/>
                  </a:cubicBezTo>
                  <a:cubicBezTo>
                    <a:pt x="219" y="1921"/>
                    <a:pt x="259" y="2677"/>
                    <a:pt x="0" y="3254"/>
                  </a:cubicBezTo>
                  <a:cubicBezTo>
                    <a:pt x="0" y="3313"/>
                    <a:pt x="20" y="3413"/>
                    <a:pt x="40" y="3492"/>
                  </a:cubicBezTo>
                  <a:cubicBezTo>
                    <a:pt x="104" y="3607"/>
                    <a:pt x="184" y="3665"/>
                    <a:pt x="292" y="3665"/>
                  </a:cubicBezTo>
                  <a:cubicBezTo>
                    <a:pt x="351" y="3665"/>
                    <a:pt x="419" y="3647"/>
                    <a:pt x="498" y="3612"/>
                  </a:cubicBezTo>
                  <a:cubicBezTo>
                    <a:pt x="915" y="2856"/>
                    <a:pt x="1234" y="2060"/>
                    <a:pt x="1631" y="1264"/>
                  </a:cubicBezTo>
                  <a:cubicBezTo>
                    <a:pt x="1811" y="886"/>
                    <a:pt x="2188" y="608"/>
                    <a:pt x="2228" y="190"/>
                  </a:cubicBezTo>
                  <a:cubicBezTo>
                    <a:pt x="2155" y="54"/>
                    <a:pt x="2065" y="1"/>
                    <a:pt x="19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33556;p60"/>
            <p:cNvSpPr/>
            <p:nvPr/>
          </p:nvSpPr>
          <p:spPr>
            <a:xfrm>
              <a:off x="1898550" y="1615175"/>
              <a:ext cx="77600" cy="22425"/>
            </a:xfrm>
            <a:custGeom>
              <a:avLst/>
              <a:gdLst/>
              <a:ahLst/>
              <a:cxnLst/>
              <a:rect l="l" t="t" r="r" b="b"/>
              <a:pathLst>
                <a:path w="3104" h="897" extrusionOk="0">
                  <a:moveTo>
                    <a:pt x="657" y="1"/>
                  </a:moveTo>
                  <a:cubicBezTo>
                    <a:pt x="538" y="1"/>
                    <a:pt x="438" y="21"/>
                    <a:pt x="319" y="41"/>
                  </a:cubicBezTo>
                  <a:cubicBezTo>
                    <a:pt x="239" y="81"/>
                    <a:pt x="160" y="100"/>
                    <a:pt x="120" y="140"/>
                  </a:cubicBezTo>
                  <a:cubicBezTo>
                    <a:pt x="20" y="399"/>
                    <a:pt x="0" y="638"/>
                    <a:pt x="140" y="896"/>
                  </a:cubicBezTo>
                  <a:lnTo>
                    <a:pt x="637" y="896"/>
                  </a:lnTo>
                  <a:cubicBezTo>
                    <a:pt x="764" y="719"/>
                    <a:pt x="922" y="687"/>
                    <a:pt x="1083" y="687"/>
                  </a:cubicBezTo>
                  <a:cubicBezTo>
                    <a:pt x="1174" y="687"/>
                    <a:pt x="1266" y="697"/>
                    <a:pt x="1353" y="697"/>
                  </a:cubicBezTo>
                  <a:lnTo>
                    <a:pt x="3104" y="697"/>
                  </a:lnTo>
                  <a:lnTo>
                    <a:pt x="2746" y="339"/>
                  </a:lnTo>
                  <a:cubicBezTo>
                    <a:pt x="2635" y="118"/>
                    <a:pt x="2457" y="100"/>
                    <a:pt x="2269" y="100"/>
                  </a:cubicBezTo>
                  <a:cubicBezTo>
                    <a:pt x="2232" y="100"/>
                    <a:pt x="2194" y="100"/>
                    <a:pt x="2156" y="100"/>
                  </a:cubicBezTo>
                  <a:cubicBezTo>
                    <a:pt x="2043" y="100"/>
                    <a:pt x="1930" y="94"/>
                    <a:pt x="1831" y="41"/>
                  </a:cubicBezTo>
                  <a:cubicBezTo>
                    <a:pt x="1711" y="21"/>
                    <a:pt x="1612" y="1"/>
                    <a:pt x="14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33557;p60"/>
            <p:cNvSpPr/>
            <p:nvPr/>
          </p:nvSpPr>
          <p:spPr>
            <a:xfrm>
              <a:off x="2308825" y="1626250"/>
              <a:ext cx="98000" cy="19725"/>
            </a:xfrm>
            <a:custGeom>
              <a:avLst/>
              <a:gdLst/>
              <a:ahLst/>
              <a:cxnLst/>
              <a:rect l="l" t="t" r="r" b="b"/>
              <a:pathLst>
                <a:path w="3920" h="789" extrusionOk="0">
                  <a:moveTo>
                    <a:pt x="2848" y="1"/>
                  </a:moveTo>
                  <a:cubicBezTo>
                    <a:pt x="2557" y="1"/>
                    <a:pt x="2269" y="25"/>
                    <a:pt x="1990" y="55"/>
                  </a:cubicBezTo>
                  <a:cubicBezTo>
                    <a:pt x="1950" y="75"/>
                    <a:pt x="1930" y="75"/>
                    <a:pt x="1950" y="95"/>
                  </a:cubicBezTo>
                  <a:cubicBezTo>
                    <a:pt x="1920" y="120"/>
                    <a:pt x="1889" y="129"/>
                    <a:pt x="1859" y="129"/>
                  </a:cubicBezTo>
                  <a:cubicBezTo>
                    <a:pt x="1793" y="129"/>
                    <a:pt x="1733" y="83"/>
                    <a:pt x="1692" y="55"/>
                  </a:cubicBezTo>
                  <a:cubicBezTo>
                    <a:pt x="1662" y="45"/>
                    <a:pt x="1627" y="40"/>
                    <a:pt x="1592" y="40"/>
                  </a:cubicBezTo>
                  <a:cubicBezTo>
                    <a:pt x="1558" y="40"/>
                    <a:pt x="1523" y="45"/>
                    <a:pt x="1493" y="55"/>
                  </a:cubicBezTo>
                  <a:cubicBezTo>
                    <a:pt x="1294" y="135"/>
                    <a:pt x="1115" y="234"/>
                    <a:pt x="896" y="234"/>
                  </a:cubicBezTo>
                  <a:cubicBezTo>
                    <a:pt x="697" y="234"/>
                    <a:pt x="558" y="95"/>
                    <a:pt x="419" y="35"/>
                  </a:cubicBezTo>
                  <a:cubicBezTo>
                    <a:pt x="339" y="35"/>
                    <a:pt x="260" y="35"/>
                    <a:pt x="220" y="75"/>
                  </a:cubicBezTo>
                  <a:cubicBezTo>
                    <a:pt x="100" y="234"/>
                    <a:pt x="1" y="393"/>
                    <a:pt x="100" y="592"/>
                  </a:cubicBezTo>
                  <a:cubicBezTo>
                    <a:pt x="956" y="652"/>
                    <a:pt x="1851" y="632"/>
                    <a:pt x="2746" y="752"/>
                  </a:cubicBezTo>
                  <a:cubicBezTo>
                    <a:pt x="2842" y="761"/>
                    <a:pt x="2951" y="789"/>
                    <a:pt x="3056" y="789"/>
                  </a:cubicBezTo>
                  <a:cubicBezTo>
                    <a:pt x="3170" y="789"/>
                    <a:pt x="3280" y="756"/>
                    <a:pt x="3363" y="632"/>
                  </a:cubicBezTo>
                  <a:cubicBezTo>
                    <a:pt x="3283" y="473"/>
                    <a:pt x="3124" y="453"/>
                    <a:pt x="2945" y="433"/>
                  </a:cubicBezTo>
                  <a:cubicBezTo>
                    <a:pt x="3104" y="433"/>
                    <a:pt x="3243" y="473"/>
                    <a:pt x="3363" y="592"/>
                  </a:cubicBezTo>
                  <a:lnTo>
                    <a:pt x="3900" y="374"/>
                  </a:lnTo>
                  <a:cubicBezTo>
                    <a:pt x="3920" y="254"/>
                    <a:pt x="3840" y="155"/>
                    <a:pt x="3721" y="95"/>
                  </a:cubicBezTo>
                  <a:cubicBezTo>
                    <a:pt x="3432" y="25"/>
                    <a:pt x="3139" y="1"/>
                    <a:pt x="2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33558;p60"/>
            <p:cNvSpPr/>
            <p:nvPr/>
          </p:nvSpPr>
          <p:spPr>
            <a:xfrm>
              <a:off x="2748950" y="2037900"/>
              <a:ext cx="66175" cy="28375"/>
            </a:xfrm>
            <a:custGeom>
              <a:avLst/>
              <a:gdLst/>
              <a:ahLst/>
              <a:cxnLst/>
              <a:rect l="l" t="t" r="r" b="b"/>
              <a:pathLst>
                <a:path w="2647" h="1135" extrusionOk="0">
                  <a:moveTo>
                    <a:pt x="2388" y="1"/>
                  </a:moveTo>
                  <a:cubicBezTo>
                    <a:pt x="1513" y="80"/>
                    <a:pt x="638" y="41"/>
                    <a:pt x="1" y="796"/>
                  </a:cubicBezTo>
                  <a:cubicBezTo>
                    <a:pt x="180" y="816"/>
                    <a:pt x="339" y="916"/>
                    <a:pt x="339" y="1135"/>
                  </a:cubicBezTo>
                  <a:cubicBezTo>
                    <a:pt x="1155" y="1075"/>
                    <a:pt x="1931" y="896"/>
                    <a:pt x="2647" y="478"/>
                  </a:cubicBezTo>
                  <a:cubicBezTo>
                    <a:pt x="2647" y="240"/>
                    <a:pt x="2587" y="100"/>
                    <a:pt x="2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33559;p60"/>
            <p:cNvSpPr/>
            <p:nvPr/>
          </p:nvSpPr>
          <p:spPr>
            <a:xfrm>
              <a:off x="2349625" y="1988175"/>
              <a:ext cx="15925" cy="78175"/>
            </a:xfrm>
            <a:custGeom>
              <a:avLst/>
              <a:gdLst/>
              <a:ahLst/>
              <a:cxnLst/>
              <a:rect l="l" t="t" r="r" b="b"/>
              <a:pathLst>
                <a:path w="637" h="3127" extrusionOk="0">
                  <a:moveTo>
                    <a:pt x="418" y="1"/>
                  </a:moveTo>
                  <a:cubicBezTo>
                    <a:pt x="338" y="1"/>
                    <a:pt x="298" y="40"/>
                    <a:pt x="239" y="120"/>
                  </a:cubicBezTo>
                  <a:cubicBezTo>
                    <a:pt x="159" y="378"/>
                    <a:pt x="219" y="677"/>
                    <a:pt x="20" y="896"/>
                  </a:cubicBezTo>
                  <a:cubicBezTo>
                    <a:pt x="0" y="1632"/>
                    <a:pt x="0" y="2388"/>
                    <a:pt x="199" y="3124"/>
                  </a:cubicBezTo>
                  <a:cubicBezTo>
                    <a:pt x="219" y="3126"/>
                    <a:pt x="237" y="3126"/>
                    <a:pt x="254" y="3126"/>
                  </a:cubicBezTo>
                  <a:cubicBezTo>
                    <a:pt x="595" y="3126"/>
                    <a:pt x="385" y="2759"/>
                    <a:pt x="517" y="2626"/>
                  </a:cubicBezTo>
                  <a:cubicBezTo>
                    <a:pt x="478" y="1771"/>
                    <a:pt x="637" y="876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33560;p60"/>
            <p:cNvSpPr/>
            <p:nvPr/>
          </p:nvSpPr>
          <p:spPr>
            <a:xfrm>
              <a:off x="2049225" y="1879750"/>
              <a:ext cx="19925" cy="78600"/>
            </a:xfrm>
            <a:custGeom>
              <a:avLst/>
              <a:gdLst/>
              <a:ahLst/>
              <a:cxnLst/>
              <a:rect l="l" t="t" r="r" b="b"/>
              <a:pathLst>
                <a:path w="797" h="3144" extrusionOk="0">
                  <a:moveTo>
                    <a:pt x="677" y="1"/>
                  </a:moveTo>
                  <a:cubicBezTo>
                    <a:pt x="558" y="100"/>
                    <a:pt x="538" y="220"/>
                    <a:pt x="538" y="379"/>
                  </a:cubicBezTo>
                  <a:cubicBezTo>
                    <a:pt x="538" y="598"/>
                    <a:pt x="399" y="677"/>
                    <a:pt x="200" y="697"/>
                  </a:cubicBezTo>
                  <a:cubicBezTo>
                    <a:pt x="1" y="1155"/>
                    <a:pt x="140" y="1652"/>
                    <a:pt x="1" y="2070"/>
                  </a:cubicBezTo>
                  <a:cubicBezTo>
                    <a:pt x="299" y="2348"/>
                    <a:pt x="1" y="2865"/>
                    <a:pt x="478" y="3144"/>
                  </a:cubicBezTo>
                  <a:cubicBezTo>
                    <a:pt x="478" y="2647"/>
                    <a:pt x="538" y="2169"/>
                    <a:pt x="478" y="1692"/>
                  </a:cubicBezTo>
                  <a:cubicBezTo>
                    <a:pt x="478" y="1473"/>
                    <a:pt x="478" y="1314"/>
                    <a:pt x="677" y="1194"/>
                  </a:cubicBezTo>
                  <a:cubicBezTo>
                    <a:pt x="697" y="1075"/>
                    <a:pt x="737" y="976"/>
                    <a:pt x="757" y="856"/>
                  </a:cubicBezTo>
                  <a:cubicBezTo>
                    <a:pt x="797" y="757"/>
                    <a:pt x="797" y="618"/>
                    <a:pt x="757" y="538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33561;p60"/>
            <p:cNvSpPr/>
            <p:nvPr/>
          </p:nvSpPr>
          <p:spPr>
            <a:xfrm>
              <a:off x="2428200" y="1694250"/>
              <a:ext cx="66150" cy="26375"/>
            </a:xfrm>
            <a:custGeom>
              <a:avLst/>
              <a:gdLst/>
              <a:ahLst/>
              <a:cxnLst/>
              <a:rect l="l" t="t" r="r" b="b"/>
              <a:pathLst>
                <a:path w="2646" h="1055" extrusionOk="0">
                  <a:moveTo>
                    <a:pt x="1910" y="1"/>
                  </a:moveTo>
                  <a:cubicBezTo>
                    <a:pt x="1372" y="59"/>
                    <a:pt x="890" y="320"/>
                    <a:pt x="374" y="320"/>
                  </a:cubicBezTo>
                  <a:cubicBezTo>
                    <a:pt x="355" y="320"/>
                    <a:pt x="337" y="320"/>
                    <a:pt x="318" y="319"/>
                  </a:cubicBezTo>
                  <a:cubicBezTo>
                    <a:pt x="139" y="319"/>
                    <a:pt x="20" y="458"/>
                    <a:pt x="0" y="657"/>
                  </a:cubicBezTo>
                  <a:cubicBezTo>
                    <a:pt x="33" y="657"/>
                    <a:pt x="66" y="657"/>
                    <a:pt x="99" y="657"/>
                  </a:cubicBezTo>
                  <a:cubicBezTo>
                    <a:pt x="263" y="657"/>
                    <a:pt x="418" y="671"/>
                    <a:pt x="517" y="836"/>
                  </a:cubicBezTo>
                  <a:cubicBezTo>
                    <a:pt x="716" y="994"/>
                    <a:pt x="908" y="1055"/>
                    <a:pt x="1095" y="1055"/>
                  </a:cubicBezTo>
                  <a:cubicBezTo>
                    <a:pt x="1356" y="1055"/>
                    <a:pt x="1607" y="936"/>
                    <a:pt x="1850" y="797"/>
                  </a:cubicBezTo>
                  <a:cubicBezTo>
                    <a:pt x="2029" y="637"/>
                    <a:pt x="2228" y="538"/>
                    <a:pt x="2447" y="458"/>
                  </a:cubicBezTo>
                  <a:cubicBezTo>
                    <a:pt x="2527" y="439"/>
                    <a:pt x="2586" y="399"/>
                    <a:pt x="2626" y="319"/>
                  </a:cubicBezTo>
                  <a:cubicBezTo>
                    <a:pt x="2646" y="240"/>
                    <a:pt x="2626" y="160"/>
                    <a:pt x="2586" y="120"/>
                  </a:cubicBezTo>
                  <a:cubicBezTo>
                    <a:pt x="2504" y="61"/>
                    <a:pt x="2428" y="44"/>
                    <a:pt x="2352" y="44"/>
                  </a:cubicBezTo>
                  <a:cubicBezTo>
                    <a:pt x="2299" y="44"/>
                    <a:pt x="2245" y="52"/>
                    <a:pt x="2188" y="61"/>
                  </a:cubicBezTo>
                  <a:cubicBezTo>
                    <a:pt x="2069" y="61"/>
                    <a:pt x="1989" y="61"/>
                    <a:pt x="19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33562;p60"/>
            <p:cNvSpPr/>
            <p:nvPr/>
          </p:nvSpPr>
          <p:spPr>
            <a:xfrm>
              <a:off x="2227775" y="1619400"/>
              <a:ext cx="61700" cy="21175"/>
            </a:xfrm>
            <a:custGeom>
              <a:avLst/>
              <a:gdLst/>
              <a:ahLst/>
              <a:cxnLst/>
              <a:rect l="l" t="t" r="r" b="b"/>
              <a:pathLst>
                <a:path w="2468" h="847" extrusionOk="0">
                  <a:moveTo>
                    <a:pt x="1708" y="1"/>
                  </a:moveTo>
                  <a:cubicBezTo>
                    <a:pt x="1433" y="1"/>
                    <a:pt x="1153" y="35"/>
                    <a:pt x="875" y="35"/>
                  </a:cubicBezTo>
                  <a:cubicBezTo>
                    <a:pt x="755" y="35"/>
                    <a:pt x="636" y="29"/>
                    <a:pt x="518" y="11"/>
                  </a:cubicBezTo>
                  <a:cubicBezTo>
                    <a:pt x="498" y="31"/>
                    <a:pt x="478" y="51"/>
                    <a:pt x="458" y="51"/>
                  </a:cubicBezTo>
                  <a:cubicBezTo>
                    <a:pt x="418" y="289"/>
                    <a:pt x="279" y="488"/>
                    <a:pt x="60" y="628"/>
                  </a:cubicBezTo>
                  <a:cubicBezTo>
                    <a:pt x="0" y="687"/>
                    <a:pt x="0" y="747"/>
                    <a:pt x="60" y="827"/>
                  </a:cubicBezTo>
                  <a:cubicBezTo>
                    <a:pt x="776" y="846"/>
                    <a:pt x="1512" y="846"/>
                    <a:pt x="2268" y="846"/>
                  </a:cubicBezTo>
                  <a:cubicBezTo>
                    <a:pt x="2308" y="787"/>
                    <a:pt x="2368" y="747"/>
                    <a:pt x="2388" y="687"/>
                  </a:cubicBezTo>
                  <a:cubicBezTo>
                    <a:pt x="2407" y="628"/>
                    <a:pt x="2447" y="528"/>
                    <a:pt x="2447" y="429"/>
                  </a:cubicBezTo>
                  <a:cubicBezTo>
                    <a:pt x="2467" y="369"/>
                    <a:pt x="2467" y="289"/>
                    <a:pt x="2467" y="250"/>
                  </a:cubicBezTo>
                  <a:lnTo>
                    <a:pt x="2467" y="150"/>
                  </a:lnTo>
                  <a:cubicBezTo>
                    <a:pt x="2222" y="32"/>
                    <a:pt x="1967" y="1"/>
                    <a:pt x="17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33563;p60"/>
            <p:cNvSpPr/>
            <p:nvPr/>
          </p:nvSpPr>
          <p:spPr>
            <a:xfrm>
              <a:off x="2229750" y="1715025"/>
              <a:ext cx="34775" cy="86675"/>
            </a:xfrm>
            <a:custGeom>
              <a:avLst/>
              <a:gdLst/>
              <a:ahLst/>
              <a:cxnLst/>
              <a:rect l="l" t="t" r="r" b="b"/>
              <a:pathLst>
                <a:path w="1391" h="3467" extrusionOk="0">
                  <a:moveTo>
                    <a:pt x="1208" y="1"/>
                  </a:moveTo>
                  <a:cubicBezTo>
                    <a:pt x="1186" y="1"/>
                    <a:pt x="1161" y="2"/>
                    <a:pt x="1135" y="5"/>
                  </a:cubicBezTo>
                  <a:cubicBezTo>
                    <a:pt x="1035" y="582"/>
                    <a:pt x="677" y="1060"/>
                    <a:pt x="598" y="1657"/>
                  </a:cubicBezTo>
                  <a:cubicBezTo>
                    <a:pt x="598" y="1776"/>
                    <a:pt x="518" y="1855"/>
                    <a:pt x="439" y="1875"/>
                  </a:cubicBezTo>
                  <a:cubicBezTo>
                    <a:pt x="319" y="2015"/>
                    <a:pt x="419" y="2213"/>
                    <a:pt x="339" y="2393"/>
                  </a:cubicBezTo>
                  <a:lnTo>
                    <a:pt x="279" y="2691"/>
                  </a:lnTo>
                  <a:cubicBezTo>
                    <a:pt x="279" y="2969"/>
                    <a:pt x="1" y="3288"/>
                    <a:pt x="439" y="3467"/>
                  </a:cubicBezTo>
                  <a:cubicBezTo>
                    <a:pt x="478" y="3387"/>
                    <a:pt x="478" y="3288"/>
                    <a:pt x="498" y="3188"/>
                  </a:cubicBezTo>
                  <a:cubicBezTo>
                    <a:pt x="578" y="3069"/>
                    <a:pt x="538" y="2910"/>
                    <a:pt x="638" y="2790"/>
                  </a:cubicBezTo>
                  <a:cubicBezTo>
                    <a:pt x="677" y="2770"/>
                    <a:pt x="677" y="2711"/>
                    <a:pt x="677" y="2671"/>
                  </a:cubicBezTo>
                  <a:cubicBezTo>
                    <a:pt x="717" y="2572"/>
                    <a:pt x="697" y="2412"/>
                    <a:pt x="797" y="2293"/>
                  </a:cubicBezTo>
                  <a:cubicBezTo>
                    <a:pt x="817" y="2194"/>
                    <a:pt x="817" y="2114"/>
                    <a:pt x="836" y="2015"/>
                  </a:cubicBezTo>
                  <a:cubicBezTo>
                    <a:pt x="876" y="1875"/>
                    <a:pt x="876" y="1696"/>
                    <a:pt x="996" y="1597"/>
                  </a:cubicBezTo>
                  <a:cubicBezTo>
                    <a:pt x="1294" y="1199"/>
                    <a:pt x="1334" y="702"/>
                    <a:pt x="1374" y="224"/>
                  </a:cubicBezTo>
                  <a:cubicBezTo>
                    <a:pt x="1390" y="55"/>
                    <a:pt x="1335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33564;p60"/>
            <p:cNvSpPr/>
            <p:nvPr/>
          </p:nvSpPr>
          <p:spPr>
            <a:xfrm>
              <a:off x="2354100" y="1806050"/>
              <a:ext cx="27875" cy="60800"/>
            </a:xfrm>
            <a:custGeom>
              <a:avLst/>
              <a:gdLst/>
              <a:ahLst/>
              <a:cxnLst/>
              <a:rect l="l" t="t" r="r" b="b"/>
              <a:pathLst>
                <a:path w="1115" h="2432" extrusionOk="0">
                  <a:moveTo>
                    <a:pt x="842" y="0"/>
                  </a:moveTo>
                  <a:cubicBezTo>
                    <a:pt x="393" y="0"/>
                    <a:pt x="526" y="533"/>
                    <a:pt x="299" y="741"/>
                  </a:cubicBezTo>
                  <a:cubicBezTo>
                    <a:pt x="279" y="820"/>
                    <a:pt x="299" y="920"/>
                    <a:pt x="318" y="999"/>
                  </a:cubicBezTo>
                  <a:lnTo>
                    <a:pt x="239" y="960"/>
                  </a:lnTo>
                  <a:lnTo>
                    <a:pt x="199" y="1039"/>
                  </a:lnTo>
                  <a:cubicBezTo>
                    <a:pt x="199" y="1139"/>
                    <a:pt x="179" y="1258"/>
                    <a:pt x="179" y="1357"/>
                  </a:cubicBezTo>
                  <a:cubicBezTo>
                    <a:pt x="20" y="1596"/>
                    <a:pt x="179" y="1855"/>
                    <a:pt x="20" y="2094"/>
                  </a:cubicBezTo>
                  <a:cubicBezTo>
                    <a:pt x="20" y="2213"/>
                    <a:pt x="0" y="2312"/>
                    <a:pt x="0" y="2432"/>
                  </a:cubicBezTo>
                  <a:lnTo>
                    <a:pt x="179" y="2432"/>
                  </a:lnTo>
                  <a:cubicBezTo>
                    <a:pt x="1114" y="2014"/>
                    <a:pt x="1094" y="1159"/>
                    <a:pt x="1074" y="323"/>
                  </a:cubicBezTo>
                  <a:cubicBezTo>
                    <a:pt x="1035" y="204"/>
                    <a:pt x="995" y="104"/>
                    <a:pt x="915" y="5"/>
                  </a:cubicBezTo>
                  <a:cubicBezTo>
                    <a:pt x="889" y="2"/>
                    <a:pt x="865" y="0"/>
                    <a:pt x="8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33565;p60"/>
            <p:cNvSpPr/>
            <p:nvPr/>
          </p:nvSpPr>
          <p:spPr>
            <a:xfrm>
              <a:off x="2162625" y="1638075"/>
              <a:ext cx="82575" cy="18050"/>
            </a:xfrm>
            <a:custGeom>
              <a:avLst/>
              <a:gdLst/>
              <a:ahLst/>
              <a:cxnLst/>
              <a:rect l="l" t="t" r="r" b="b"/>
              <a:pathLst>
                <a:path w="3303" h="722" extrusionOk="0">
                  <a:moveTo>
                    <a:pt x="378" y="0"/>
                  </a:moveTo>
                  <a:cubicBezTo>
                    <a:pt x="219" y="0"/>
                    <a:pt x="100" y="0"/>
                    <a:pt x="0" y="159"/>
                  </a:cubicBezTo>
                  <a:cubicBezTo>
                    <a:pt x="80" y="259"/>
                    <a:pt x="120" y="358"/>
                    <a:pt x="179" y="458"/>
                  </a:cubicBezTo>
                  <a:cubicBezTo>
                    <a:pt x="933" y="493"/>
                    <a:pt x="1672" y="667"/>
                    <a:pt x="2408" y="667"/>
                  </a:cubicBezTo>
                  <a:cubicBezTo>
                    <a:pt x="2507" y="667"/>
                    <a:pt x="2607" y="664"/>
                    <a:pt x="2706" y="656"/>
                  </a:cubicBezTo>
                  <a:cubicBezTo>
                    <a:pt x="2820" y="656"/>
                    <a:pt x="2956" y="721"/>
                    <a:pt x="3071" y="721"/>
                  </a:cubicBezTo>
                  <a:cubicBezTo>
                    <a:pt x="3176" y="721"/>
                    <a:pt x="3265" y="667"/>
                    <a:pt x="3303" y="458"/>
                  </a:cubicBezTo>
                  <a:cubicBezTo>
                    <a:pt x="3096" y="316"/>
                    <a:pt x="2877" y="306"/>
                    <a:pt x="2656" y="306"/>
                  </a:cubicBezTo>
                  <a:cubicBezTo>
                    <a:pt x="2618" y="306"/>
                    <a:pt x="2580" y="306"/>
                    <a:pt x="2542" y="306"/>
                  </a:cubicBezTo>
                  <a:cubicBezTo>
                    <a:pt x="2397" y="306"/>
                    <a:pt x="2252" y="301"/>
                    <a:pt x="2109" y="259"/>
                  </a:cubicBezTo>
                  <a:cubicBezTo>
                    <a:pt x="1890" y="20"/>
                    <a:pt x="1592" y="80"/>
                    <a:pt x="1313" y="60"/>
                  </a:cubicBezTo>
                  <a:cubicBezTo>
                    <a:pt x="1194" y="60"/>
                    <a:pt x="1095" y="60"/>
                    <a:pt x="975" y="20"/>
                  </a:cubicBezTo>
                  <a:lnTo>
                    <a:pt x="736" y="20"/>
                  </a:lnTo>
                  <a:cubicBezTo>
                    <a:pt x="684" y="55"/>
                    <a:pt x="632" y="71"/>
                    <a:pt x="579" y="71"/>
                  </a:cubicBezTo>
                  <a:cubicBezTo>
                    <a:pt x="512" y="71"/>
                    <a:pt x="445" y="45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33566;p60"/>
            <p:cNvSpPr/>
            <p:nvPr/>
          </p:nvSpPr>
          <p:spPr>
            <a:xfrm>
              <a:off x="2359075" y="1758900"/>
              <a:ext cx="25375" cy="73650"/>
            </a:xfrm>
            <a:custGeom>
              <a:avLst/>
              <a:gdLst/>
              <a:ahLst/>
              <a:cxnLst/>
              <a:rect l="l" t="t" r="r" b="b"/>
              <a:pathLst>
                <a:path w="1015" h="2946" extrusionOk="0">
                  <a:moveTo>
                    <a:pt x="657" y="1"/>
                  </a:moveTo>
                  <a:cubicBezTo>
                    <a:pt x="398" y="956"/>
                    <a:pt x="100" y="1931"/>
                    <a:pt x="0" y="2945"/>
                  </a:cubicBezTo>
                  <a:lnTo>
                    <a:pt x="139" y="2945"/>
                  </a:lnTo>
                  <a:cubicBezTo>
                    <a:pt x="199" y="2547"/>
                    <a:pt x="398" y="2209"/>
                    <a:pt x="657" y="1911"/>
                  </a:cubicBezTo>
                  <a:cubicBezTo>
                    <a:pt x="816" y="1831"/>
                    <a:pt x="915" y="1692"/>
                    <a:pt x="955" y="1533"/>
                  </a:cubicBezTo>
                  <a:cubicBezTo>
                    <a:pt x="1015" y="1393"/>
                    <a:pt x="935" y="1214"/>
                    <a:pt x="915" y="1055"/>
                  </a:cubicBezTo>
                  <a:cubicBezTo>
                    <a:pt x="855" y="916"/>
                    <a:pt x="855" y="737"/>
                    <a:pt x="816" y="598"/>
                  </a:cubicBezTo>
                  <a:cubicBezTo>
                    <a:pt x="716" y="399"/>
                    <a:pt x="836" y="16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33567;p60"/>
            <p:cNvSpPr/>
            <p:nvPr/>
          </p:nvSpPr>
          <p:spPr>
            <a:xfrm>
              <a:off x="2309325" y="1658200"/>
              <a:ext cx="85575" cy="9200"/>
            </a:xfrm>
            <a:custGeom>
              <a:avLst/>
              <a:gdLst/>
              <a:ahLst/>
              <a:cxnLst/>
              <a:rect l="l" t="t" r="r" b="b"/>
              <a:pathLst>
                <a:path w="3423" h="368" extrusionOk="0">
                  <a:moveTo>
                    <a:pt x="2502" y="1"/>
                  </a:moveTo>
                  <a:cubicBezTo>
                    <a:pt x="2259" y="1"/>
                    <a:pt x="2013" y="33"/>
                    <a:pt x="1771" y="50"/>
                  </a:cubicBezTo>
                  <a:cubicBezTo>
                    <a:pt x="1605" y="108"/>
                    <a:pt x="1436" y="124"/>
                    <a:pt x="1265" y="124"/>
                  </a:cubicBezTo>
                  <a:cubicBezTo>
                    <a:pt x="1047" y="124"/>
                    <a:pt x="827" y="98"/>
                    <a:pt x="608" y="98"/>
                  </a:cubicBezTo>
                  <a:cubicBezTo>
                    <a:pt x="403" y="98"/>
                    <a:pt x="199" y="120"/>
                    <a:pt x="1" y="210"/>
                  </a:cubicBezTo>
                  <a:cubicBezTo>
                    <a:pt x="520" y="328"/>
                    <a:pt x="1044" y="367"/>
                    <a:pt x="1568" y="367"/>
                  </a:cubicBezTo>
                  <a:cubicBezTo>
                    <a:pt x="2187" y="367"/>
                    <a:pt x="2808" y="312"/>
                    <a:pt x="3422" y="269"/>
                  </a:cubicBezTo>
                  <a:cubicBezTo>
                    <a:pt x="3130" y="56"/>
                    <a:pt x="2818" y="1"/>
                    <a:pt x="2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33568;p60"/>
            <p:cNvSpPr/>
            <p:nvPr/>
          </p:nvSpPr>
          <p:spPr>
            <a:xfrm>
              <a:off x="2344150" y="1936675"/>
              <a:ext cx="28375" cy="52575"/>
            </a:xfrm>
            <a:custGeom>
              <a:avLst/>
              <a:gdLst/>
              <a:ahLst/>
              <a:cxnLst/>
              <a:rect l="l" t="t" r="r" b="b"/>
              <a:pathLst>
                <a:path w="1135" h="2103" extrusionOk="0">
                  <a:moveTo>
                    <a:pt x="566" y="1"/>
                  </a:moveTo>
                  <a:cubicBezTo>
                    <a:pt x="442" y="1"/>
                    <a:pt x="325" y="115"/>
                    <a:pt x="199" y="191"/>
                  </a:cubicBezTo>
                  <a:cubicBezTo>
                    <a:pt x="0" y="648"/>
                    <a:pt x="319" y="1106"/>
                    <a:pt x="199" y="1563"/>
                  </a:cubicBezTo>
                  <a:cubicBezTo>
                    <a:pt x="486" y="1640"/>
                    <a:pt x="148" y="2103"/>
                    <a:pt x="493" y="2103"/>
                  </a:cubicBezTo>
                  <a:cubicBezTo>
                    <a:pt x="507" y="2103"/>
                    <a:pt x="521" y="2102"/>
                    <a:pt x="537" y="2100"/>
                  </a:cubicBezTo>
                  <a:cubicBezTo>
                    <a:pt x="577" y="2080"/>
                    <a:pt x="597" y="2080"/>
                    <a:pt x="617" y="2061"/>
                  </a:cubicBezTo>
                  <a:cubicBezTo>
                    <a:pt x="677" y="1901"/>
                    <a:pt x="716" y="1742"/>
                    <a:pt x="776" y="1583"/>
                  </a:cubicBezTo>
                  <a:cubicBezTo>
                    <a:pt x="1134" y="1106"/>
                    <a:pt x="816" y="608"/>
                    <a:pt x="796" y="151"/>
                  </a:cubicBezTo>
                  <a:cubicBezTo>
                    <a:pt x="715" y="40"/>
                    <a:pt x="63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33569;p60"/>
            <p:cNvSpPr/>
            <p:nvPr/>
          </p:nvSpPr>
          <p:spPr>
            <a:xfrm>
              <a:off x="2414275" y="2113500"/>
              <a:ext cx="39800" cy="52975"/>
            </a:xfrm>
            <a:custGeom>
              <a:avLst/>
              <a:gdLst/>
              <a:ahLst/>
              <a:cxnLst/>
              <a:rect l="l" t="t" r="r" b="b"/>
              <a:pathLst>
                <a:path w="1592" h="2119" extrusionOk="0">
                  <a:moveTo>
                    <a:pt x="179" y="0"/>
                  </a:moveTo>
                  <a:cubicBezTo>
                    <a:pt x="0" y="160"/>
                    <a:pt x="0" y="359"/>
                    <a:pt x="20" y="557"/>
                  </a:cubicBezTo>
                  <a:cubicBezTo>
                    <a:pt x="358" y="995"/>
                    <a:pt x="657" y="1433"/>
                    <a:pt x="975" y="1870"/>
                  </a:cubicBezTo>
                  <a:cubicBezTo>
                    <a:pt x="1086" y="2006"/>
                    <a:pt x="1204" y="2119"/>
                    <a:pt x="1335" y="2119"/>
                  </a:cubicBezTo>
                  <a:cubicBezTo>
                    <a:pt x="1416" y="2119"/>
                    <a:pt x="1501" y="2076"/>
                    <a:pt x="1592" y="1970"/>
                  </a:cubicBezTo>
                  <a:cubicBezTo>
                    <a:pt x="1413" y="1851"/>
                    <a:pt x="1592" y="1691"/>
                    <a:pt x="1572" y="1572"/>
                  </a:cubicBezTo>
                  <a:cubicBezTo>
                    <a:pt x="1094" y="1055"/>
                    <a:pt x="796" y="398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33570;p60"/>
            <p:cNvSpPr/>
            <p:nvPr/>
          </p:nvSpPr>
          <p:spPr>
            <a:xfrm>
              <a:off x="2214850" y="1782775"/>
              <a:ext cx="25375" cy="96900"/>
            </a:xfrm>
            <a:custGeom>
              <a:avLst/>
              <a:gdLst/>
              <a:ahLst/>
              <a:cxnLst/>
              <a:rect l="l" t="t" r="r" b="b"/>
              <a:pathLst>
                <a:path w="1015" h="3876" extrusionOk="0">
                  <a:moveTo>
                    <a:pt x="836" y="1"/>
                  </a:moveTo>
                  <a:cubicBezTo>
                    <a:pt x="696" y="657"/>
                    <a:pt x="318" y="1234"/>
                    <a:pt x="279" y="1930"/>
                  </a:cubicBezTo>
                  <a:cubicBezTo>
                    <a:pt x="239" y="2070"/>
                    <a:pt x="239" y="2209"/>
                    <a:pt x="179" y="2348"/>
                  </a:cubicBezTo>
                  <a:cubicBezTo>
                    <a:pt x="199" y="2428"/>
                    <a:pt x="199" y="2468"/>
                    <a:pt x="199" y="2547"/>
                  </a:cubicBezTo>
                  <a:cubicBezTo>
                    <a:pt x="279" y="2766"/>
                    <a:pt x="318" y="2985"/>
                    <a:pt x="179" y="3204"/>
                  </a:cubicBezTo>
                  <a:cubicBezTo>
                    <a:pt x="139" y="3243"/>
                    <a:pt x="139" y="3283"/>
                    <a:pt x="139" y="3343"/>
                  </a:cubicBezTo>
                  <a:cubicBezTo>
                    <a:pt x="100" y="3522"/>
                    <a:pt x="0" y="3820"/>
                    <a:pt x="199" y="3860"/>
                  </a:cubicBezTo>
                  <a:cubicBezTo>
                    <a:pt x="241" y="3870"/>
                    <a:pt x="275" y="3875"/>
                    <a:pt x="303" y="3875"/>
                  </a:cubicBezTo>
                  <a:cubicBezTo>
                    <a:pt x="548" y="3875"/>
                    <a:pt x="355" y="3525"/>
                    <a:pt x="497" y="3383"/>
                  </a:cubicBezTo>
                  <a:cubicBezTo>
                    <a:pt x="517" y="3223"/>
                    <a:pt x="517" y="3064"/>
                    <a:pt x="537" y="2885"/>
                  </a:cubicBezTo>
                  <a:cubicBezTo>
                    <a:pt x="617" y="2766"/>
                    <a:pt x="617" y="2627"/>
                    <a:pt x="537" y="2468"/>
                  </a:cubicBezTo>
                  <a:lnTo>
                    <a:pt x="537" y="2388"/>
                  </a:lnTo>
                  <a:cubicBezTo>
                    <a:pt x="617" y="1970"/>
                    <a:pt x="637" y="1533"/>
                    <a:pt x="875" y="1135"/>
                  </a:cubicBezTo>
                  <a:cubicBezTo>
                    <a:pt x="915" y="995"/>
                    <a:pt x="975" y="896"/>
                    <a:pt x="1015" y="777"/>
                  </a:cubicBezTo>
                  <a:cubicBezTo>
                    <a:pt x="796" y="558"/>
                    <a:pt x="895" y="259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33571;p60"/>
            <p:cNvSpPr/>
            <p:nvPr/>
          </p:nvSpPr>
          <p:spPr>
            <a:xfrm>
              <a:off x="2148700" y="1628125"/>
              <a:ext cx="78600" cy="16925"/>
            </a:xfrm>
            <a:custGeom>
              <a:avLst/>
              <a:gdLst/>
              <a:ahLst/>
              <a:cxnLst/>
              <a:rect l="l" t="t" r="r" b="b"/>
              <a:pathLst>
                <a:path w="3144" h="677" extrusionOk="0">
                  <a:moveTo>
                    <a:pt x="677" y="0"/>
                  </a:moveTo>
                  <a:cubicBezTo>
                    <a:pt x="498" y="20"/>
                    <a:pt x="339" y="20"/>
                    <a:pt x="199" y="199"/>
                  </a:cubicBezTo>
                  <a:cubicBezTo>
                    <a:pt x="0" y="617"/>
                    <a:pt x="398" y="478"/>
                    <a:pt x="557" y="557"/>
                  </a:cubicBezTo>
                  <a:lnTo>
                    <a:pt x="1075" y="557"/>
                  </a:lnTo>
                  <a:cubicBezTo>
                    <a:pt x="1121" y="580"/>
                    <a:pt x="1154" y="590"/>
                    <a:pt x="1174" y="590"/>
                  </a:cubicBezTo>
                  <a:cubicBezTo>
                    <a:pt x="1187" y="590"/>
                    <a:pt x="1194" y="585"/>
                    <a:pt x="1194" y="577"/>
                  </a:cubicBezTo>
                  <a:lnTo>
                    <a:pt x="1373" y="577"/>
                  </a:lnTo>
                  <a:cubicBezTo>
                    <a:pt x="1453" y="597"/>
                    <a:pt x="1492" y="677"/>
                    <a:pt x="1592" y="677"/>
                  </a:cubicBezTo>
                  <a:lnTo>
                    <a:pt x="2586" y="677"/>
                  </a:lnTo>
                  <a:cubicBezTo>
                    <a:pt x="2746" y="497"/>
                    <a:pt x="2964" y="557"/>
                    <a:pt x="3143" y="497"/>
                  </a:cubicBezTo>
                  <a:cubicBezTo>
                    <a:pt x="3124" y="458"/>
                    <a:pt x="3124" y="398"/>
                    <a:pt x="3084" y="358"/>
                  </a:cubicBezTo>
                  <a:cubicBezTo>
                    <a:pt x="3064" y="318"/>
                    <a:pt x="3044" y="279"/>
                    <a:pt x="3024" y="259"/>
                  </a:cubicBezTo>
                  <a:cubicBezTo>
                    <a:pt x="2925" y="199"/>
                    <a:pt x="2785" y="159"/>
                    <a:pt x="2666" y="159"/>
                  </a:cubicBezTo>
                  <a:cubicBezTo>
                    <a:pt x="2487" y="120"/>
                    <a:pt x="2348" y="120"/>
                    <a:pt x="2169" y="120"/>
                  </a:cubicBezTo>
                  <a:cubicBezTo>
                    <a:pt x="2095" y="116"/>
                    <a:pt x="2020" y="115"/>
                    <a:pt x="1945" y="115"/>
                  </a:cubicBezTo>
                  <a:cubicBezTo>
                    <a:pt x="1862" y="115"/>
                    <a:pt x="1778" y="116"/>
                    <a:pt x="1694" y="116"/>
                  </a:cubicBezTo>
                  <a:cubicBezTo>
                    <a:pt x="1438" y="116"/>
                    <a:pt x="1179" y="105"/>
                    <a:pt x="935" y="20"/>
                  </a:cubicBezTo>
                  <a:cubicBezTo>
                    <a:pt x="856" y="20"/>
                    <a:pt x="776" y="0"/>
                    <a:pt x="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33572;p60"/>
            <p:cNvSpPr/>
            <p:nvPr/>
          </p:nvSpPr>
          <p:spPr>
            <a:xfrm>
              <a:off x="2223300" y="1676375"/>
              <a:ext cx="61200" cy="26575"/>
            </a:xfrm>
            <a:custGeom>
              <a:avLst/>
              <a:gdLst/>
              <a:ahLst/>
              <a:cxnLst/>
              <a:rect l="l" t="t" r="r" b="b"/>
              <a:pathLst>
                <a:path w="2448" h="1063" extrusionOk="0">
                  <a:moveTo>
                    <a:pt x="867" y="0"/>
                  </a:moveTo>
                  <a:cubicBezTo>
                    <a:pt x="758" y="0"/>
                    <a:pt x="648" y="6"/>
                    <a:pt x="537" y="20"/>
                  </a:cubicBezTo>
                  <a:cubicBezTo>
                    <a:pt x="487" y="70"/>
                    <a:pt x="421" y="79"/>
                    <a:pt x="350" y="79"/>
                  </a:cubicBezTo>
                  <a:cubicBezTo>
                    <a:pt x="314" y="79"/>
                    <a:pt x="276" y="76"/>
                    <a:pt x="238" y="76"/>
                  </a:cubicBezTo>
                  <a:cubicBezTo>
                    <a:pt x="149" y="76"/>
                    <a:pt x="63" y="90"/>
                    <a:pt x="0" y="179"/>
                  </a:cubicBezTo>
                  <a:cubicBezTo>
                    <a:pt x="185" y="320"/>
                    <a:pt x="376" y="349"/>
                    <a:pt x="572" y="349"/>
                  </a:cubicBezTo>
                  <a:cubicBezTo>
                    <a:pt x="705" y="349"/>
                    <a:pt x="841" y="336"/>
                    <a:pt x="979" y="336"/>
                  </a:cubicBezTo>
                  <a:cubicBezTo>
                    <a:pt x="1011" y="336"/>
                    <a:pt x="1043" y="336"/>
                    <a:pt x="1075" y="338"/>
                  </a:cubicBezTo>
                  <a:cubicBezTo>
                    <a:pt x="1671" y="378"/>
                    <a:pt x="1671" y="358"/>
                    <a:pt x="1751" y="1034"/>
                  </a:cubicBezTo>
                  <a:cubicBezTo>
                    <a:pt x="1784" y="1054"/>
                    <a:pt x="1813" y="1062"/>
                    <a:pt x="1837" y="1062"/>
                  </a:cubicBezTo>
                  <a:cubicBezTo>
                    <a:pt x="1955" y="1062"/>
                    <a:pt x="1987" y="874"/>
                    <a:pt x="2078" y="874"/>
                  </a:cubicBezTo>
                  <a:cubicBezTo>
                    <a:pt x="2081" y="874"/>
                    <a:pt x="2085" y="874"/>
                    <a:pt x="2089" y="875"/>
                  </a:cubicBezTo>
                  <a:cubicBezTo>
                    <a:pt x="2387" y="616"/>
                    <a:pt x="2447" y="378"/>
                    <a:pt x="1990" y="219"/>
                  </a:cubicBezTo>
                  <a:cubicBezTo>
                    <a:pt x="1633" y="79"/>
                    <a:pt x="1253" y="0"/>
                    <a:pt x="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33573;p60"/>
            <p:cNvSpPr/>
            <p:nvPr/>
          </p:nvSpPr>
          <p:spPr>
            <a:xfrm>
              <a:off x="3065250" y="1940425"/>
              <a:ext cx="44300" cy="26750"/>
            </a:xfrm>
            <a:custGeom>
              <a:avLst/>
              <a:gdLst/>
              <a:ahLst/>
              <a:cxnLst/>
              <a:rect l="l" t="t" r="r" b="b"/>
              <a:pathLst>
                <a:path w="1772" h="1070" extrusionOk="0">
                  <a:moveTo>
                    <a:pt x="1375" y="0"/>
                  </a:moveTo>
                  <a:cubicBezTo>
                    <a:pt x="854" y="0"/>
                    <a:pt x="350" y="31"/>
                    <a:pt x="1" y="538"/>
                  </a:cubicBezTo>
                  <a:cubicBezTo>
                    <a:pt x="498" y="617"/>
                    <a:pt x="498" y="598"/>
                    <a:pt x="200" y="995"/>
                  </a:cubicBezTo>
                  <a:lnTo>
                    <a:pt x="200" y="1055"/>
                  </a:lnTo>
                  <a:cubicBezTo>
                    <a:pt x="240" y="1065"/>
                    <a:pt x="279" y="1070"/>
                    <a:pt x="317" y="1070"/>
                  </a:cubicBezTo>
                  <a:cubicBezTo>
                    <a:pt x="563" y="1070"/>
                    <a:pt x="774" y="892"/>
                    <a:pt x="983" y="892"/>
                  </a:cubicBezTo>
                  <a:cubicBezTo>
                    <a:pt x="1000" y="892"/>
                    <a:pt x="1018" y="893"/>
                    <a:pt x="1035" y="896"/>
                  </a:cubicBezTo>
                  <a:cubicBezTo>
                    <a:pt x="1234" y="737"/>
                    <a:pt x="1632" y="916"/>
                    <a:pt x="1711" y="518"/>
                  </a:cubicBezTo>
                  <a:cubicBezTo>
                    <a:pt x="1771" y="319"/>
                    <a:pt x="1731" y="140"/>
                    <a:pt x="1592" y="1"/>
                  </a:cubicBezTo>
                  <a:cubicBezTo>
                    <a:pt x="1520" y="1"/>
                    <a:pt x="1447" y="0"/>
                    <a:pt x="1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33574;p60"/>
            <p:cNvSpPr/>
            <p:nvPr/>
          </p:nvSpPr>
          <p:spPr>
            <a:xfrm>
              <a:off x="2206875" y="1897175"/>
              <a:ext cx="12975" cy="75975"/>
            </a:xfrm>
            <a:custGeom>
              <a:avLst/>
              <a:gdLst/>
              <a:ahLst/>
              <a:cxnLst/>
              <a:rect l="l" t="t" r="r" b="b"/>
              <a:pathLst>
                <a:path w="519" h="3039" extrusionOk="0">
                  <a:moveTo>
                    <a:pt x="319" y="0"/>
                  </a:moveTo>
                  <a:cubicBezTo>
                    <a:pt x="1" y="975"/>
                    <a:pt x="140" y="1970"/>
                    <a:pt x="140" y="2964"/>
                  </a:cubicBezTo>
                  <a:cubicBezTo>
                    <a:pt x="200" y="3014"/>
                    <a:pt x="264" y="3039"/>
                    <a:pt x="329" y="3039"/>
                  </a:cubicBezTo>
                  <a:cubicBezTo>
                    <a:pt x="394" y="3039"/>
                    <a:pt x="458" y="3014"/>
                    <a:pt x="518" y="2964"/>
                  </a:cubicBezTo>
                  <a:cubicBezTo>
                    <a:pt x="518" y="2387"/>
                    <a:pt x="478" y="1790"/>
                    <a:pt x="478" y="1233"/>
                  </a:cubicBezTo>
                  <a:cubicBezTo>
                    <a:pt x="339" y="895"/>
                    <a:pt x="419" y="557"/>
                    <a:pt x="439" y="239"/>
                  </a:cubicBezTo>
                  <a:cubicBezTo>
                    <a:pt x="419" y="139"/>
                    <a:pt x="399" y="6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33575;p60"/>
            <p:cNvSpPr/>
            <p:nvPr/>
          </p:nvSpPr>
          <p:spPr>
            <a:xfrm>
              <a:off x="2286950" y="1622475"/>
              <a:ext cx="70650" cy="18100"/>
            </a:xfrm>
            <a:custGeom>
              <a:avLst/>
              <a:gdLst/>
              <a:ahLst/>
              <a:cxnLst/>
              <a:rect l="l" t="t" r="r" b="b"/>
              <a:pathLst>
                <a:path w="2826" h="724" extrusionOk="0">
                  <a:moveTo>
                    <a:pt x="2325" y="1"/>
                  </a:moveTo>
                  <a:cubicBezTo>
                    <a:pt x="2279" y="1"/>
                    <a:pt x="2234" y="3"/>
                    <a:pt x="2189" y="7"/>
                  </a:cubicBezTo>
                  <a:cubicBezTo>
                    <a:pt x="1957" y="41"/>
                    <a:pt x="1720" y="52"/>
                    <a:pt x="1482" y="52"/>
                  </a:cubicBezTo>
                  <a:cubicBezTo>
                    <a:pt x="1006" y="52"/>
                    <a:pt x="524" y="7"/>
                    <a:pt x="60" y="7"/>
                  </a:cubicBezTo>
                  <a:lnTo>
                    <a:pt x="21" y="47"/>
                  </a:lnTo>
                  <a:cubicBezTo>
                    <a:pt x="1" y="127"/>
                    <a:pt x="1" y="186"/>
                    <a:pt x="21" y="246"/>
                  </a:cubicBezTo>
                  <a:cubicBezTo>
                    <a:pt x="60" y="346"/>
                    <a:pt x="40" y="445"/>
                    <a:pt x="21" y="544"/>
                  </a:cubicBezTo>
                  <a:cubicBezTo>
                    <a:pt x="1" y="624"/>
                    <a:pt x="21" y="684"/>
                    <a:pt x="60" y="723"/>
                  </a:cubicBezTo>
                  <a:lnTo>
                    <a:pt x="757" y="723"/>
                  </a:lnTo>
                  <a:cubicBezTo>
                    <a:pt x="836" y="525"/>
                    <a:pt x="936" y="346"/>
                    <a:pt x="1115" y="226"/>
                  </a:cubicBezTo>
                  <a:cubicBezTo>
                    <a:pt x="1194" y="246"/>
                    <a:pt x="1234" y="246"/>
                    <a:pt x="1314" y="246"/>
                  </a:cubicBezTo>
                  <a:cubicBezTo>
                    <a:pt x="1413" y="346"/>
                    <a:pt x="1532" y="405"/>
                    <a:pt x="1691" y="405"/>
                  </a:cubicBezTo>
                  <a:cubicBezTo>
                    <a:pt x="1735" y="409"/>
                    <a:pt x="1779" y="412"/>
                    <a:pt x="1823" y="412"/>
                  </a:cubicBezTo>
                  <a:cubicBezTo>
                    <a:pt x="1997" y="412"/>
                    <a:pt x="2169" y="373"/>
                    <a:pt x="2328" y="246"/>
                  </a:cubicBezTo>
                  <a:lnTo>
                    <a:pt x="2527" y="246"/>
                  </a:lnTo>
                  <a:cubicBezTo>
                    <a:pt x="2567" y="286"/>
                    <a:pt x="2617" y="311"/>
                    <a:pt x="2666" y="311"/>
                  </a:cubicBezTo>
                  <a:cubicBezTo>
                    <a:pt x="2716" y="311"/>
                    <a:pt x="2766" y="286"/>
                    <a:pt x="2805" y="226"/>
                  </a:cubicBezTo>
                  <a:lnTo>
                    <a:pt x="2825" y="147"/>
                  </a:lnTo>
                  <a:cubicBezTo>
                    <a:pt x="2668" y="36"/>
                    <a:pt x="2497" y="1"/>
                    <a:pt x="2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33576;p60"/>
            <p:cNvSpPr/>
            <p:nvPr/>
          </p:nvSpPr>
          <p:spPr>
            <a:xfrm>
              <a:off x="2397350" y="2086450"/>
              <a:ext cx="28375" cy="41000"/>
            </a:xfrm>
            <a:custGeom>
              <a:avLst/>
              <a:gdLst/>
              <a:ahLst/>
              <a:cxnLst/>
              <a:rect l="l" t="t" r="r" b="b"/>
              <a:pathLst>
                <a:path w="1135" h="1640" extrusionOk="0">
                  <a:moveTo>
                    <a:pt x="85" y="1"/>
                  </a:moveTo>
                  <a:cubicBezTo>
                    <a:pt x="68" y="1"/>
                    <a:pt x="46" y="23"/>
                    <a:pt x="1" y="68"/>
                  </a:cubicBezTo>
                  <a:cubicBezTo>
                    <a:pt x="60" y="506"/>
                    <a:pt x="359" y="884"/>
                    <a:pt x="498" y="1281"/>
                  </a:cubicBezTo>
                  <a:cubicBezTo>
                    <a:pt x="637" y="1361"/>
                    <a:pt x="578" y="1540"/>
                    <a:pt x="697" y="1600"/>
                  </a:cubicBezTo>
                  <a:lnTo>
                    <a:pt x="697" y="1639"/>
                  </a:lnTo>
                  <a:cubicBezTo>
                    <a:pt x="896" y="1480"/>
                    <a:pt x="856" y="1262"/>
                    <a:pt x="876" y="1082"/>
                  </a:cubicBezTo>
                  <a:cubicBezTo>
                    <a:pt x="1135" y="565"/>
                    <a:pt x="876" y="247"/>
                    <a:pt x="359" y="48"/>
                  </a:cubicBezTo>
                  <a:lnTo>
                    <a:pt x="299" y="88"/>
                  </a:lnTo>
                  <a:cubicBezTo>
                    <a:pt x="299" y="108"/>
                    <a:pt x="279" y="108"/>
                    <a:pt x="259" y="108"/>
                  </a:cubicBezTo>
                  <a:cubicBezTo>
                    <a:pt x="200" y="108"/>
                    <a:pt x="180" y="108"/>
                    <a:pt x="160" y="68"/>
                  </a:cubicBezTo>
                  <a:lnTo>
                    <a:pt x="100" y="8"/>
                  </a:lnTo>
                  <a:cubicBezTo>
                    <a:pt x="95" y="3"/>
                    <a:pt x="90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33577;p60"/>
            <p:cNvSpPr/>
            <p:nvPr/>
          </p:nvSpPr>
          <p:spPr>
            <a:xfrm>
              <a:off x="2352600" y="2053825"/>
              <a:ext cx="17425" cy="48250"/>
            </a:xfrm>
            <a:custGeom>
              <a:avLst/>
              <a:gdLst/>
              <a:ahLst/>
              <a:cxnLst/>
              <a:rect l="l" t="t" r="r" b="b"/>
              <a:pathLst>
                <a:path w="697" h="1930" extrusionOk="0">
                  <a:moveTo>
                    <a:pt x="398" y="0"/>
                  </a:moveTo>
                  <a:cubicBezTo>
                    <a:pt x="179" y="100"/>
                    <a:pt x="299" y="398"/>
                    <a:pt x="80" y="498"/>
                  </a:cubicBezTo>
                  <a:cubicBezTo>
                    <a:pt x="0" y="995"/>
                    <a:pt x="120" y="1433"/>
                    <a:pt x="557" y="1930"/>
                  </a:cubicBezTo>
                  <a:cubicBezTo>
                    <a:pt x="597" y="1174"/>
                    <a:pt x="697" y="577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33578;p60"/>
            <p:cNvSpPr/>
            <p:nvPr/>
          </p:nvSpPr>
          <p:spPr>
            <a:xfrm>
              <a:off x="2446600" y="1599275"/>
              <a:ext cx="42300" cy="24400"/>
            </a:xfrm>
            <a:custGeom>
              <a:avLst/>
              <a:gdLst/>
              <a:ahLst/>
              <a:cxnLst/>
              <a:rect l="l" t="t" r="r" b="b"/>
              <a:pathLst>
                <a:path w="1692" h="976" extrusionOk="0">
                  <a:moveTo>
                    <a:pt x="1293" y="0"/>
                  </a:moveTo>
                  <a:cubicBezTo>
                    <a:pt x="1253" y="0"/>
                    <a:pt x="1174" y="40"/>
                    <a:pt x="1114" y="60"/>
                  </a:cubicBezTo>
                  <a:cubicBezTo>
                    <a:pt x="1054" y="80"/>
                    <a:pt x="955" y="100"/>
                    <a:pt x="875" y="160"/>
                  </a:cubicBezTo>
                  <a:cubicBezTo>
                    <a:pt x="796" y="179"/>
                    <a:pt x="756" y="219"/>
                    <a:pt x="696" y="239"/>
                  </a:cubicBezTo>
                  <a:cubicBezTo>
                    <a:pt x="617" y="259"/>
                    <a:pt x="517" y="279"/>
                    <a:pt x="418" y="319"/>
                  </a:cubicBezTo>
                  <a:cubicBezTo>
                    <a:pt x="279" y="378"/>
                    <a:pt x="100" y="458"/>
                    <a:pt x="20" y="657"/>
                  </a:cubicBezTo>
                  <a:cubicBezTo>
                    <a:pt x="0" y="776"/>
                    <a:pt x="20" y="915"/>
                    <a:pt x="120" y="975"/>
                  </a:cubicBezTo>
                  <a:cubicBezTo>
                    <a:pt x="637" y="935"/>
                    <a:pt x="1094" y="736"/>
                    <a:pt x="1512" y="478"/>
                  </a:cubicBezTo>
                  <a:cubicBezTo>
                    <a:pt x="1552" y="358"/>
                    <a:pt x="1691" y="179"/>
                    <a:pt x="1472" y="80"/>
                  </a:cubicBezTo>
                  <a:cubicBezTo>
                    <a:pt x="1413" y="40"/>
                    <a:pt x="1373" y="20"/>
                    <a:pt x="1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33579;p60"/>
            <p:cNvSpPr/>
            <p:nvPr/>
          </p:nvSpPr>
          <p:spPr>
            <a:xfrm>
              <a:off x="2257375" y="1653700"/>
              <a:ext cx="57950" cy="9300"/>
            </a:xfrm>
            <a:custGeom>
              <a:avLst/>
              <a:gdLst/>
              <a:ahLst/>
              <a:cxnLst/>
              <a:rect l="l" t="t" r="r" b="b"/>
              <a:pathLst>
                <a:path w="2318" h="372" extrusionOk="0">
                  <a:moveTo>
                    <a:pt x="102" y="0"/>
                  </a:moveTo>
                  <a:cubicBezTo>
                    <a:pt x="14" y="0"/>
                    <a:pt x="1" y="74"/>
                    <a:pt x="30" y="191"/>
                  </a:cubicBezTo>
                  <a:cubicBezTo>
                    <a:pt x="643" y="246"/>
                    <a:pt x="1222" y="372"/>
                    <a:pt x="1830" y="372"/>
                  </a:cubicBezTo>
                  <a:cubicBezTo>
                    <a:pt x="1873" y="372"/>
                    <a:pt x="1916" y="371"/>
                    <a:pt x="1959" y="370"/>
                  </a:cubicBezTo>
                  <a:cubicBezTo>
                    <a:pt x="2059" y="250"/>
                    <a:pt x="2258" y="330"/>
                    <a:pt x="2318" y="191"/>
                  </a:cubicBezTo>
                  <a:cubicBezTo>
                    <a:pt x="1816" y="69"/>
                    <a:pt x="1268" y="17"/>
                    <a:pt x="727" y="17"/>
                  </a:cubicBezTo>
                  <a:cubicBezTo>
                    <a:pt x="560" y="17"/>
                    <a:pt x="393" y="22"/>
                    <a:pt x="229" y="31"/>
                  </a:cubicBezTo>
                  <a:cubicBezTo>
                    <a:pt x="175" y="10"/>
                    <a:pt x="134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33580;p60"/>
            <p:cNvSpPr/>
            <p:nvPr/>
          </p:nvSpPr>
          <p:spPr>
            <a:xfrm>
              <a:off x="3092100" y="1950375"/>
              <a:ext cx="37325" cy="29375"/>
            </a:xfrm>
            <a:custGeom>
              <a:avLst/>
              <a:gdLst/>
              <a:ahLst/>
              <a:cxnLst/>
              <a:rect l="l" t="t" r="r" b="b"/>
              <a:pathLst>
                <a:path w="1493" h="1175" extrusionOk="0">
                  <a:moveTo>
                    <a:pt x="915" y="1"/>
                  </a:moveTo>
                  <a:cubicBezTo>
                    <a:pt x="780" y="1"/>
                    <a:pt x="659" y="51"/>
                    <a:pt x="538" y="160"/>
                  </a:cubicBezTo>
                  <a:cubicBezTo>
                    <a:pt x="399" y="339"/>
                    <a:pt x="120" y="259"/>
                    <a:pt x="1" y="478"/>
                  </a:cubicBezTo>
                  <a:cubicBezTo>
                    <a:pt x="439" y="538"/>
                    <a:pt x="319" y="896"/>
                    <a:pt x="359" y="1174"/>
                  </a:cubicBezTo>
                  <a:lnTo>
                    <a:pt x="717" y="1174"/>
                  </a:lnTo>
                  <a:cubicBezTo>
                    <a:pt x="757" y="1154"/>
                    <a:pt x="816" y="1115"/>
                    <a:pt x="816" y="1035"/>
                  </a:cubicBezTo>
                  <a:cubicBezTo>
                    <a:pt x="852" y="922"/>
                    <a:pt x="879" y="884"/>
                    <a:pt x="901" y="884"/>
                  </a:cubicBezTo>
                  <a:cubicBezTo>
                    <a:pt x="948" y="884"/>
                    <a:pt x="975" y="1060"/>
                    <a:pt x="1021" y="1060"/>
                  </a:cubicBezTo>
                  <a:cubicBezTo>
                    <a:pt x="1026" y="1060"/>
                    <a:pt x="1030" y="1059"/>
                    <a:pt x="1035" y="1055"/>
                  </a:cubicBezTo>
                  <a:cubicBezTo>
                    <a:pt x="1035" y="1055"/>
                    <a:pt x="1055" y="1075"/>
                    <a:pt x="1115" y="1075"/>
                  </a:cubicBezTo>
                  <a:cubicBezTo>
                    <a:pt x="1135" y="1075"/>
                    <a:pt x="1194" y="1075"/>
                    <a:pt x="1234" y="1035"/>
                  </a:cubicBezTo>
                  <a:cubicBezTo>
                    <a:pt x="1254" y="1015"/>
                    <a:pt x="1314" y="1015"/>
                    <a:pt x="1354" y="1015"/>
                  </a:cubicBezTo>
                  <a:cubicBezTo>
                    <a:pt x="1453" y="956"/>
                    <a:pt x="1493" y="876"/>
                    <a:pt x="1493" y="776"/>
                  </a:cubicBezTo>
                  <a:cubicBezTo>
                    <a:pt x="1453" y="518"/>
                    <a:pt x="1433" y="239"/>
                    <a:pt x="1194" y="60"/>
                  </a:cubicBezTo>
                  <a:cubicBezTo>
                    <a:pt x="1093" y="21"/>
                    <a:pt x="1001" y="1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33581;p60"/>
            <p:cNvSpPr/>
            <p:nvPr/>
          </p:nvSpPr>
          <p:spPr>
            <a:xfrm>
              <a:off x="2212350" y="1866325"/>
              <a:ext cx="15450" cy="40800"/>
            </a:xfrm>
            <a:custGeom>
              <a:avLst/>
              <a:gdLst/>
              <a:ahLst/>
              <a:cxnLst/>
              <a:rect l="l" t="t" r="r" b="b"/>
              <a:pathLst>
                <a:path w="618" h="1632" extrusionOk="0">
                  <a:moveTo>
                    <a:pt x="239" y="1"/>
                  </a:moveTo>
                  <a:cubicBezTo>
                    <a:pt x="1" y="399"/>
                    <a:pt x="120" y="816"/>
                    <a:pt x="100" y="1234"/>
                  </a:cubicBezTo>
                  <a:cubicBezTo>
                    <a:pt x="100" y="1314"/>
                    <a:pt x="120" y="1393"/>
                    <a:pt x="120" y="1473"/>
                  </a:cubicBezTo>
                  <a:cubicBezTo>
                    <a:pt x="180" y="1533"/>
                    <a:pt x="220" y="1592"/>
                    <a:pt x="299" y="1632"/>
                  </a:cubicBezTo>
                  <a:cubicBezTo>
                    <a:pt x="478" y="1115"/>
                    <a:pt x="617" y="598"/>
                    <a:pt x="597" y="41"/>
                  </a:cubicBezTo>
                  <a:lnTo>
                    <a:pt x="597" y="41"/>
                  </a:lnTo>
                  <a:cubicBezTo>
                    <a:pt x="578" y="100"/>
                    <a:pt x="518" y="120"/>
                    <a:pt x="498" y="180"/>
                  </a:cubicBezTo>
                  <a:cubicBezTo>
                    <a:pt x="441" y="236"/>
                    <a:pt x="474" y="400"/>
                    <a:pt x="342" y="400"/>
                  </a:cubicBezTo>
                  <a:cubicBezTo>
                    <a:pt x="335" y="400"/>
                    <a:pt x="327" y="400"/>
                    <a:pt x="319" y="399"/>
                  </a:cubicBezTo>
                  <a:cubicBezTo>
                    <a:pt x="299" y="399"/>
                    <a:pt x="279" y="240"/>
                    <a:pt x="279" y="180"/>
                  </a:cubicBezTo>
                  <a:cubicBezTo>
                    <a:pt x="239" y="100"/>
                    <a:pt x="239" y="4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33582;p60"/>
            <p:cNvSpPr/>
            <p:nvPr/>
          </p:nvSpPr>
          <p:spPr>
            <a:xfrm>
              <a:off x="2123825" y="1657950"/>
              <a:ext cx="39825" cy="15950"/>
            </a:xfrm>
            <a:custGeom>
              <a:avLst/>
              <a:gdLst/>
              <a:ahLst/>
              <a:cxnLst/>
              <a:rect l="l" t="t" r="r" b="b"/>
              <a:pathLst>
                <a:path w="1593" h="638" extrusionOk="0">
                  <a:moveTo>
                    <a:pt x="1" y="1"/>
                  </a:moveTo>
                  <a:lnTo>
                    <a:pt x="1" y="578"/>
                  </a:lnTo>
                  <a:cubicBezTo>
                    <a:pt x="133" y="624"/>
                    <a:pt x="265" y="637"/>
                    <a:pt x="395" y="637"/>
                  </a:cubicBezTo>
                  <a:cubicBezTo>
                    <a:pt x="565" y="637"/>
                    <a:pt x="731" y="615"/>
                    <a:pt x="888" y="615"/>
                  </a:cubicBezTo>
                  <a:cubicBezTo>
                    <a:pt x="918" y="615"/>
                    <a:pt x="947" y="615"/>
                    <a:pt x="976" y="617"/>
                  </a:cubicBezTo>
                  <a:cubicBezTo>
                    <a:pt x="1155" y="617"/>
                    <a:pt x="1294" y="538"/>
                    <a:pt x="1453" y="498"/>
                  </a:cubicBezTo>
                  <a:cubicBezTo>
                    <a:pt x="1533" y="478"/>
                    <a:pt x="1572" y="399"/>
                    <a:pt x="1592" y="319"/>
                  </a:cubicBezTo>
                  <a:cubicBezTo>
                    <a:pt x="1095" y="1"/>
                    <a:pt x="498" y="29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33583;p60"/>
            <p:cNvSpPr/>
            <p:nvPr/>
          </p:nvSpPr>
          <p:spPr>
            <a:xfrm>
              <a:off x="2654475" y="1517700"/>
              <a:ext cx="33350" cy="20425"/>
            </a:xfrm>
            <a:custGeom>
              <a:avLst/>
              <a:gdLst/>
              <a:ahLst/>
              <a:cxnLst/>
              <a:rect l="l" t="t" r="r" b="b"/>
              <a:pathLst>
                <a:path w="1334" h="817" extrusionOk="0">
                  <a:moveTo>
                    <a:pt x="1194" y="1"/>
                  </a:moveTo>
                  <a:lnTo>
                    <a:pt x="1194" y="1"/>
                  </a:lnTo>
                  <a:cubicBezTo>
                    <a:pt x="816" y="339"/>
                    <a:pt x="319" y="220"/>
                    <a:pt x="0" y="598"/>
                  </a:cubicBezTo>
                  <a:cubicBezTo>
                    <a:pt x="120" y="817"/>
                    <a:pt x="338" y="737"/>
                    <a:pt x="537" y="797"/>
                  </a:cubicBezTo>
                  <a:cubicBezTo>
                    <a:pt x="572" y="801"/>
                    <a:pt x="607" y="803"/>
                    <a:pt x="641" y="803"/>
                  </a:cubicBezTo>
                  <a:cubicBezTo>
                    <a:pt x="784" y="803"/>
                    <a:pt x="922" y="762"/>
                    <a:pt x="1035" y="618"/>
                  </a:cubicBezTo>
                  <a:cubicBezTo>
                    <a:pt x="1035" y="419"/>
                    <a:pt x="1333" y="319"/>
                    <a:pt x="1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33584;p60"/>
            <p:cNvSpPr/>
            <p:nvPr/>
          </p:nvSpPr>
          <p:spPr>
            <a:xfrm>
              <a:off x="2160625" y="1665425"/>
              <a:ext cx="47275" cy="12725"/>
            </a:xfrm>
            <a:custGeom>
              <a:avLst/>
              <a:gdLst/>
              <a:ahLst/>
              <a:cxnLst/>
              <a:rect l="l" t="t" r="r" b="b"/>
              <a:pathLst>
                <a:path w="1891" h="509" extrusionOk="0">
                  <a:moveTo>
                    <a:pt x="100" y="0"/>
                  </a:moveTo>
                  <a:cubicBezTo>
                    <a:pt x="100" y="20"/>
                    <a:pt x="80" y="60"/>
                    <a:pt x="61" y="80"/>
                  </a:cubicBezTo>
                  <a:cubicBezTo>
                    <a:pt x="1" y="119"/>
                    <a:pt x="1" y="199"/>
                    <a:pt x="21" y="259"/>
                  </a:cubicBezTo>
                  <a:cubicBezTo>
                    <a:pt x="100" y="318"/>
                    <a:pt x="200" y="358"/>
                    <a:pt x="259" y="418"/>
                  </a:cubicBezTo>
                  <a:cubicBezTo>
                    <a:pt x="657" y="458"/>
                    <a:pt x="1055" y="458"/>
                    <a:pt x="1453" y="458"/>
                  </a:cubicBezTo>
                  <a:cubicBezTo>
                    <a:pt x="1519" y="491"/>
                    <a:pt x="1579" y="509"/>
                    <a:pt x="1632" y="509"/>
                  </a:cubicBezTo>
                  <a:cubicBezTo>
                    <a:pt x="1738" y="509"/>
                    <a:pt x="1818" y="438"/>
                    <a:pt x="1871" y="279"/>
                  </a:cubicBezTo>
                  <a:cubicBezTo>
                    <a:pt x="1891" y="179"/>
                    <a:pt x="1831" y="100"/>
                    <a:pt x="1771" y="60"/>
                  </a:cubicBezTo>
                  <a:cubicBezTo>
                    <a:pt x="1611" y="115"/>
                    <a:pt x="1452" y="135"/>
                    <a:pt x="1295" y="135"/>
                  </a:cubicBezTo>
                  <a:cubicBezTo>
                    <a:pt x="887" y="135"/>
                    <a:pt x="488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33585;p60"/>
            <p:cNvSpPr/>
            <p:nvPr/>
          </p:nvSpPr>
          <p:spPr>
            <a:xfrm>
              <a:off x="2362050" y="1935450"/>
              <a:ext cx="14450" cy="44800"/>
            </a:xfrm>
            <a:custGeom>
              <a:avLst/>
              <a:gdLst/>
              <a:ahLst/>
              <a:cxnLst/>
              <a:rect l="l" t="t" r="r" b="b"/>
              <a:pathLst>
                <a:path w="578" h="1792" extrusionOk="0">
                  <a:moveTo>
                    <a:pt x="100" y="1"/>
                  </a:moveTo>
                  <a:cubicBezTo>
                    <a:pt x="60" y="21"/>
                    <a:pt x="20" y="21"/>
                    <a:pt x="0" y="41"/>
                  </a:cubicBezTo>
                  <a:cubicBezTo>
                    <a:pt x="20" y="558"/>
                    <a:pt x="20" y="1115"/>
                    <a:pt x="60" y="1632"/>
                  </a:cubicBezTo>
                  <a:cubicBezTo>
                    <a:pt x="160" y="1692"/>
                    <a:pt x="239" y="1732"/>
                    <a:pt x="378" y="1791"/>
                  </a:cubicBezTo>
                  <a:cubicBezTo>
                    <a:pt x="398" y="1652"/>
                    <a:pt x="398" y="1553"/>
                    <a:pt x="418" y="1433"/>
                  </a:cubicBezTo>
                  <a:cubicBezTo>
                    <a:pt x="577" y="1194"/>
                    <a:pt x="577" y="956"/>
                    <a:pt x="398" y="737"/>
                  </a:cubicBezTo>
                  <a:cubicBezTo>
                    <a:pt x="319" y="518"/>
                    <a:pt x="259" y="259"/>
                    <a:pt x="179" y="41"/>
                  </a:cubicBezTo>
                  <a:cubicBezTo>
                    <a:pt x="160" y="41"/>
                    <a:pt x="120" y="2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33586;p60"/>
            <p:cNvSpPr/>
            <p:nvPr/>
          </p:nvSpPr>
          <p:spPr>
            <a:xfrm>
              <a:off x="2243200" y="1847950"/>
              <a:ext cx="19900" cy="36300"/>
            </a:xfrm>
            <a:custGeom>
              <a:avLst/>
              <a:gdLst/>
              <a:ahLst/>
              <a:cxnLst/>
              <a:rect l="l" t="t" r="r" b="b"/>
              <a:pathLst>
                <a:path w="796" h="1452" extrusionOk="0">
                  <a:moveTo>
                    <a:pt x="564" y="1"/>
                  </a:moveTo>
                  <a:cubicBezTo>
                    <a:pt x="480" y="1"/>
                    <a:pt x="418" y="54"/>
                    <a:pt x="418" y="219"/>
                  </a:cubicBezTo>
                  <a:cubicBezTo>
                    <a:pt x="418" y="358"/>
                    <a:pt x="378" y="517"/>
                    <a:pt x="259" y="577"/>
                  </a:cubicBezTo>
                  <a:cubicBezTo>
                    <a:pt x="0" y="875"/>
                    <a:pt x="199" y="1154"/>
                    <a:pt x="259" y="1452"/>
                  </a:cubicBezTo>
                  <a:cubicBezTo>
                    <a:pt x="477" y="1352"/>
                    <a:pt x="378" y="1054"/>
                    <a:pt x="577" y="935"/>
                  </a:cubicBezTo>
                  <a:cubicBezTo>
                    <a:pt x="637" y="656"/>
                    <a:pt x="796" y="378"/>
                    <a:pt x="756" y="59"/>
                  </a:cubicBezTo>
                  <a:cubicBezTo>
                    <a:pt x="691" y="27"/>
                    <a:pt x="622" y="1"/>
                    <a:pt x="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33587;p60"/>
            <p:cNvSpPr/>
            <p:nvPr/>
          </p:nvSpPr>
          <p:spPr>
            <a:xfrm>
              <a:off x="2478925" y="1684325"/>
              <a:ext cx="39300" cy="16625"/>
            </a:xfrm>
            <a:custGeom>
              <a:avLst/>
              <a:gdLst/>
              <a:ahLst/>
              <a:cxnLst/>
              <a:rect l="l" t="t" r="r" b="b"/>
              <a:pathLst>
                <a:path w="1572" h="665" extrusionOk="0">
                  <a:moveTo>
                    <a:pt x="1273" y="0"/>
                  </a:moveTo>
                  <a:cubicBezTo>
                    <a:pt x="1094" y="139"/>
                    <a:pt x="875" y="40"/>
                    <a:pt x="696" y="139"/>
                  </a:cubicBezTo>
                  <a:cubicBezTo>
                    <a:pt x="478" y="139"/>
                    <a:pt x="259" y="159"/>
                    <a:pt x="40" y="338"/>
                  </a:cubicBezTo>
                  <a:cubicBezTo>
                    <a:pt x="0" y="398"/>
                    <a:pt x="0" y="458"/>
                    <a:pt x="40" y="517"/>
                  </a:cubicBezTo>
                  <a:cubicBezTo>
                    <a:pt x="219" y="537"/>
                    <a:pt x="398" y="537"/>
                    <a:pt x="577" y="537"/>
                  </a:cubicBezTo>
                  <a:cubicBezTo>
                    <a:pt x="673" y="633"/>
                    <a:pt x="773" y="664"/>
                    <a:pt x="880" y="664"/>
                  </a:cubicBezTo>
                  <a:cubicBezTo>
                    <a:pt x="996" y="664"/>
                    <a:pt x="1119" y="628"/>
                    <a:pt x="1253" y="597"/>
                  </a:cubicBezTo>
                  <a:cubicBezTo>
                    <a:pt x="1313" y="557"/>
                    <a:pt x="1393" y="537"/>
                    <a:pt x="1452" y="497"/>
                  </a:cubicBezTo>
                  <a:cubicBezTo>
                    <a:pt x="1572" y="318"/>
                    <a:pt x="1532" y="159"/>
                    <a:pt x="1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33588;p60"/>
            <p:cNvSpPr/>
            <p:nvPr/>
          </p:nvSpPr>
          <p:spPr>
            <a:xfrm>
              <a:off x="2809625" y="2029950"/>
              <a:ext cx="31375" cy="19425"/>
            </a:xfrm>
            <a:custGeom>
              <a:avLst/>
              <a:gdLst/>
              <a:ahLst/>
              <a:cxnLst/>
              <a:rect l="l" t="t" r="r" b="b"/>
              <a:pathLst>
                <a:path w="1255" h="777" extrusionOk="0">
                  <a:moveTo>
                    <a:pt x="677" y="20"/>
                  </a:moveTo>
                  <a:cubicBezTo>
                    <a:pt x="379" y="40"/>
                    <a:pt x="61" y="1"/>
                    <a:pt x="1" y="418"/>
                  </a:cubicBezTo>
                  <a:cubicBezTo>
                    <a:pt x="1" y="558"/>
                    <a:pt x="61" y="717"/>
                    <a:pt x="200" y="776"/>
                  </a:cubicBezTo>
                  <a:cubicBezTo>
                    <a:pt x="578" y="737"/>
                    <a:pt x="956" y="657"/>
                    <a:pt x="1254" y="438"/>
                  </a:cubicBezTo>
                  <a:cubicBezTo>
                    <a:pt x="1115" y="219"/>
                    <a:pt x="816" y="219"/>
                    <a:pt x="677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33589;p60"/>
            <p:cNvSpPr/>
            <p:nvPr/>
          </p:nvSpPr>
          <p:spPr>
            <a:xfrm>
              <a:off x="2401325" y="1613200"/>
              <a:ext cx="47775" cy="22950"/>
            </a:xfrm>
            <a:custGeom>
              <a:avLst/>
              <a:gdLst/>
              <a:ahLst/>
              <a:cxnLst/>
              <a:rect l="l" t="t" r="r" b="b"/>
              <a:pathLst>
                <a:path w="1911" h="918" extrusionOk="0">
                  <a:moveTo>
                    <a:pt x="1732" y="0"/>
                  </a:moveTo>
                  <a:lnTo>
                    <a:pt x="1433" y="80"/>
                  </a:lnTo>
                  <a:cubicBezTo>
                    <a:pt x="1334" y="100"/>
                    <a:pt x="1234" y="160"/>
                    <a:pt x="1155" y="199"/>
                  </a:cubicBezTo>
                  <a:lnTo>
                    <a:pt x="1195" y="259"/>
                  </a:lnTo>
                  <a:cubicBezTo>
                    <a:pt x="1075" y="358"/>
                    <a:pt x="916" y="319"/>
                    <a:pt x="797" y="398"/>
                  </a:cubicBezTo>
                  <a:cubicBezTo>
                    <a:pt x="737" y="398"/>
                    <a:pt x="697" y="398"/>
                    <a:pt x="657" y="458"/>
                  </a:cubicBezTo>
                  <a:cubicBezTo>
                    <a:pt x="518" y="557"/>
                    <a:pt x="299" y="458"/>
                    <a:pt x="120" y="577"/>
                  </a:cubicBezTo>
                  <a:cubicBezTo>
                    <a:pt x="109" y="571"/>
                    <a:pt x="95" y="569"/>
                    <a:pt x="82" y="569"/>
                  </a:cubicBezTo>
                  <a:cubicBezTo>
                    <a:pt x="49" y="569"/>
                    <a:pt x="15" y="583"/>
                    <a:pt x="1" y="597"/>
                  </a:cubicBezTo>
                  <a:cubicBezTo>
                    <a:pt x="41" y="677"/>
                    <a:pt x="120" y="776"/>
                    <a:pt x="160" y="876"/>
                  </a:cubicBezTo>
                  <a:cubicBezTo>
                    <a:pt x="246" y="900"/>
                    <a:pt x="317" y="917"/>
                    <a:pt x="387" y="917"/>
                  </a:cubicBezTo>
                  <a:cubicBezTo>
                    <a:pt x="430" y="917"/>
                    <a:pt x="473" y="911"/>
                    <a:pt x="518" y="896"/>
                  </a:cubicBezTo>
                  <a:cubicBezTo>
                    <a:pt x="618" y="816"/>
                    <a:pt x="757" y="856"/>
                    <a:pt x="856" y="776"/>
                  </a:cubicBezTo>
                  <a:cubicBezTo>
                    <a:pt x="996" y="597"/>
                    <a:pt x="1234" y="717"/>
                    <a:pt x="1393" y="597"/>
                  </a:cubicBezTo>
                  <a:cubicBezTo>
                    <a:pt x="1513" y="418"/>
                    <a:pt x="1751" y="577"/>
                    <a:pt x="1911" y="418"/>
                  </a:cubicBezTo>
                  <a:lnTo>
                    <a:pt x="1911" y="100"/>
                  </a:lnTo>
                  <a:cubicBezTo>
                    <a:pt x="1891" y="60"/>
                    <a:pt x="1831" y="0"/>
                    <a:pt x="17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33590;p60"/>
            <p:cNvSpPr/>
            <p:nvPr/>
          </p:nvSpPr>
          <p:spPr>
            <a:xfrm>
              <a:off x="2210375" y="1971275"/>
              <a:ext cx="12450" cy="34825"/>
            </a:xfrm>
            <a:custGeom>
              <a:avLst/>
              <a:gdLst/>
              <a:ahLst/>
              <a:cxnLst/>
              <a:rect l="l" t="t" r="r" b="b"/>
              <a:pathLst>
                <a:path w="498" h="1393" extrusionOk="0">
                  <a:moveTo>
                    <a:pt x="0" y="0"/>
                  </a:moveTo>
                  <a:lnTo>
                    <a:pt x="0" y="1015"/>
                  </a:lnTo>
                  <a:cubicBezTo>
                    <a:pt x="0" y="1253"/>
                    <a:pt x="100" y="1393"/>
                    <a:pt x="358" y="1393"/>
                  </a:cubicBezTo>
                  <a:cubicBezTo>
                    <a:pt x="318" y="1174"/>
                    <a:pt x="497" y="915"/>
                    <a:pt x="358" y="696"/>
                  </a:cubicBezTo>
                  <a:cubicBezTo>
                    <a:pt x="219" y="517"/>
                    <a:pt x="219" y="358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33591;p60"/>
            <p:cNvSpPr/>
            <p:nvPr/>
          </p:nvSpPr>
          <p:spPr>
            <a:xfrm>
              <a:off x="2687800" y="2104850"/>
              <a:ext cx="30350" cy="13650"/>
            </a:xfrm>
            <a:custGeom>
              <a:avLst/>
              <a:gdLst/>
              <a:ahLst/>
              <a:cxnLst/>
              <a:rect l="l" t="t" r="r" b="b"/>
              <a:pathLst>
                <a:path w="1214" h="546" extrusionOk="0">
                  <a:moveTo>
                    <a:pt x="993" y="1"/>
                  </a:moveTo>
                  <a:cubicBezTo>
                    <a:pt x="626" y="1"/>
                    <a:pt x="334" y="230"/>
                    <a:pt x="0" y="346"/>
                  </a:cubicBezTo>
                  <a:cubicBezTo>
                    <a:pt x="20" y="426"/>
                    <a:pt x="20" y="486"/>
                    <a:pt x="20" y="545"/>
                  </a:cubicBezTo>
                  <a:cubicBezTo>
                    <a:pt x="80" y="545"/>
                    <a:pt x="119" y="545"/>
                    <a:pt x="179" y="526"/>
                  </a:cubicBezTo>
                  <a:cubicBezTo>
                    <a:pt x="219" y="466"/>
                    <a:pt x="299" y="426"/>
                    <a:pt x="338" y="366"/>
                  </a:cubicBezTo>
                  <a:cubicBezTo>
                    <a:pt x="374" y="359"/>
                    <a:pt x="411" y="357"/>
                    <a:pt x="451" y="357"/>
                  </a:cubicBezTo>
                  <a:cubicBezTo>
                    <a:pt x="562" y="357"/>
                    <a:pt x="686" y="378"/>
                    <a:pt x="802" y="378"/>
                  </a:cubicBezTo>
                  <a:cubicBezTo>
                    <a:pt x="992" y="378"/>
                    <a:pt x="1159" y="322"/>
                    <a:pt x="1214" y="28"/>
                  </a:cubicBezTo>
                  <a:cubicBezTo>
                    <a:pt x="1137" y="9"/>
                    <a:pt x="1064" y="1"/>
                    <a:pt x="9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33592;p60"/>
            <p:cNvSpPr/>
            <p:nvPr/>
          </p:nvSpPr>
          <p:spPr>
            <a:xfrm>
              <a:off x="2583850" y="1553650"/>
              <a:ext cx="21900" cy="17800"/>
            </a:xfrm>
            <a:custGeom>
              <a:avLst/>
              <a:gdLst/>
              <a:ahLst/>
              <a:cxnLst/>
              <a:rect l="l" t="t" r="r" b="b"/>
              <a:pathLst>
                <a:path w="876" h="712" extrusionOk="0">
                  <a:moveTo>
                    <a:pt x="564" y="0"/>
                  </a:moveTo>
                  <a:cubicBezTo>
                    <a:pt x="389" y="0"/>
                    <a:pt x="224" y="98"/>
                    <a:pt x="60" y="115"/>
                  </a:cubicBezTo>
                  <a:cubicBezTo>
                    <a:pt x="60" y="154"/>
                    <a:pt x="40" y="194"/>
                    <a:pt x="1" y="214"/>
                  </a:cubicBezTo>
                  <a:cubicBezTo>
                    <a:pt x="140" y="393"/>
                    <a:pt x="100" y="552"/>
                    <a:pt x="1" y="711"/>
                  </a:cubicBezTo>
                  <a:cubicBezTo>
                    <a:pt x="339" y="692"/>
                    <a:pt x="637" y="612"/>
                    <a:pt x="876" y="393"/>
                  </a:cubicBezTo>
                  <a:cubicBezTo>
                    <a:pt x="876" y="254"/>
                    <a:pt x="836" y="95"/>
                    <a:pt x="677" y="15"/>
                  </a:cubicBezTo>
                  <a:cubicBezTo>
                    <a:pt x="639" y="5"/>
                    <a:pt x="601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33593;p60"/>
            <p:cNvSpPr/>
            <p:nvPr/>
          </p:nvSpPr>
          <p:spPr>
            <a:xfrm>
              <a:off x="2349125" y="1975750"/>
              <a:ext cx="10450" cy="34825"/>
            </a:xfrm>
            <a:custGeom>
              <a:avLst/>
              <a:gdLst/>
              <a:ahLst/>
              <a:cxnLst/>
              <a:rect l="l" t="t" r="r" b="b"/>
              <a:pathLst>
                <a:path w="418" h="1393" extrusionOk="0">
                  <a:moveTo>
                    <a:pt x="0" y="0"/>
                  </a:moveTo>
                  <a:cubicBezTo>
                    <a:pt x="0" y="438"/>
                    <a:pt x="20" y="915"/>
                    <a:pt x="20" y="1393"/>
                  </a:cubicBezTo>
                  <a:cubicBezTo>
                    <a:pt x="418" y="1214"/>
                    <a:pt x="338" y="875"/>
                    <a:pt x="338" y="537"/>
                  </a:cubicBezTo>
                  <a:cubicBezTo>
                    <a:pt x="239" y="458"/>
                    <a:pt x="219" y="378"/>
                    <a:pt x="239" y="239"/>
                  </a:cubicBezTo>
                  <a:cubicBezTo>
                    <a:pt x="29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33594;p60"/>
            <p:cNvSpPr/>
            <p:nvPr/>
          </p:nvSpPr>
          <p:spPr>
            <a:xfrm>
              <a:off x="2258100" y="1696650"/>
              <a:ext cx="18425" cy="24000"/>
            </a:xfrm>
            <a:custGeom>
              <a:avLst/>
              <a:gdLst/>
              <a:ahLst/>
              <a:cxnLst/>
              <a:rect l="l" t="t" r="r" b="b"/>
              <a:pathLst>
                <a:path w="737" h="960" extrusionOk="0">
                  <a:moveTo>
                    <a:pt x="611" y="0"/>
                  </a:moveTo>
                  <a:cubicBezTo>
                    <a:pt x="500" y="0"/>
                    <a:pt x="500" y="226"/>
                    <a:pt x="382" y="226"/>
                  </a:cubicBezTo>
                  <a:cubicBezTo>
                    <a:pt x="375" y="226"/>
                    <a:pt x="367" y="225"/>
                    <a:pt x="359" y="223"/>
                  </a:cubicBezTo>
                  <a:cubicBezTo>
                    <a:pt x="180" y="343"/>
                    <a:pt x="100" y="541"/>
                    <a:pt x="1" y="740"/>
                  </a:cubicBezTo>
                  <a:lnTo>
                    <a:pt x="240" y="959"/>
                  </a:lnTo>
                  <a:cubicBezTo>
                    <a:pt x="558" y="740"/>
                    <a:pt x="657" y="422"/>
                    <a:pt x="737" y="64"/>
                  </a:cubicBezTo>
                  <a:cubicBezTo>
                    <a:pt x="683" y="18"/>
                    <a:pt x="642" y="0"/>
                    <a:pt x="6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33595;p60"/>
            <p:cNvSpPr/>
            <p:nvPr/>
          </p:nvSpPr>
          <p:spPr>
            <a:xfrm>
              <a:off x="2311325" y="1671550"/>
              <a:ext cx="19925" cy="18250"/>
            </a:xfrm>
            <a:custGeom>
              <a:avLst/>
              <a:gdLst/>
              <a:ahLst/>
              <a:cxnLst/>
              <a:rect l="l" t="t" r="r" b="b"/>
              <a:pathLst>
                <a:path w="797" h="730" extrusionOk="0">
                  <a:moveTo>
                    <a:pt x="403" y="1"/>
                  </a:moveTo>
                  <a:cubicBezTo>
                    <a:pt x="253" y="1"/>
                    <a:pt x="117" y="119"/>
                    <a:pt x="40" y="272"/>
                  </a:cubicBezTo>
                  <a:cubicBezTo>
                    <a:pt x="20" y="352"/>
                    <a:pt x="20" y="451"/>
                    <a:pt x="0" y="531"/>
                  </a:cubicBezTo>
                  <a:lnTo>
                    <a:pt x="140" y="531"/>
                  </a:lnTo>
                  <a:cubicBezTo>
                    <a:pt x="149" y="529"/>
                    <a:pt x="157" y="529"/>
                    <a:pt x="164" y="529"/>
                  </a:cubicBezTo>
                  <a:cubicBezTo>
                    <a:pt x="256" y="529"/>
                    <a:pt x="244" y="633"/>
                    <a:pt x="299" y="670"/>
                  </a:cubicBezTo>
                  <a:cubicBezTo>
                    <a:pt x="319" y="670"/>
                    <a:pt x="339" y="690"/>
                    <a:pt x="358" y="730"/>
                  </a:cubicBezTo>
                  <a:cubicBezTo>
                    <a:pt x="418" y="670"/>
                    <a:pt x="498" y="630"/>
                    <a:pt x="537" y="551"/>
                  </a:cubicBezTo>
                  <a:cubicBezTo>
                    <a:pt x="637" y="372"/>
                    <a:pt x="796" y="153"/>
                    <a:pt x="537" y="34"/>
                  </a:cubicBezTo>
                  <a:cubicBezTo>
                    <a:pt x="492" y="11"/>
                    <a:pt x="447" y="1"/>
                    <a:pt x="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33596;p60"/>
            <p:cNvSpPr/>
            <p:nvPr/>
          </p:nvSpPr>
          <p:spPr>
            <a:xfrm>
              <a:off x="2196950" y="1671300"/>
              <a:ext cx="38800" cy="9550"/>
            </a:xfrm>
            <a:custGeom>
              <a:avLst/>
              <a:gdLst/>
              <a:ahLst/>
              <a:cxnLst/>
              <a:rect l="l" t="t" r="r" b="b"/>
              <a:pathLst>
                <a:path w="1552" h="382" extrusionOk="0">
                  <a:moveTo>
                    <a:pt x="449" y="0"/>
                  </a:moveTo>
                  <a:cubicBezTo>
                    <a:pt x="419" y="0"/>
                    <a:pt x="388" y="7"/>
                    <a:pt x="358" y="24"/>
                  </a:cubicBezTo>
                  <a:cubicBezTo>
                    <a:pt x="298" y="163"/>
                    <a:pt x="139" y="183"/>
                    <a:pt x="0" y="223"/>
                  </a:cubicBezTo>
                  <a:cubicBezTo>
                    <a:pt x="178" y="356"/>
                    <a:pt x="381" y="378"/>
                    <a:pt x="581" y="378"/>
                  </a:cubicBezTo>
                  <a:cubicBezTo>
                    <a:pt x="676" y="378"/>
                    <a:pt x="771" y="373"/>
                    <a:pt x="861" y="373"/>
                  </a:cubicBezTo>
                  <a:cubicBezTo>
                    <a:pt x="921" y="373"/>
                    <a:pt x="979" y="375"/>
                    <a:pt x="1034" y="382"/>
                  </a:cubicBezTo>
                  <a:cubicBezTo>
                    <a:pt x="1060" y="379"/>
                    <a:pt x="1086" y="378"/>
                    <a:pt x="1113" y="378"/>
                  </a:cubicBezTo>
                  <a:cubicBezTo>
                    <a:pt x="1149" y="378"/>
                    <a:pt x="1185" y="380"/>
                    <a:pt x="1222" y="380"/>
                  </a:cubicBezTo>
                  <a:cubicBezTo>
                    <a:pt x="1348" y="380"/>
                    <a:pt x="1472" y="362"/>
                    <a:pt x="1552" y="203"/>
                  </a:cubicBezTo>
                  <a:cubicBezTo>
                    <a:pt x="1333" y="203"/>
                    <a:pt x="1114" y="143"/>
                    <a:pt x="895" y="44"/>
                  </a:cubicBezTo>
                  <a:cubicBezTo>
                    <a:pt x="856" y="75"/>
                    <a:pt x="816" y="86"/>
                    <a:pt x="776" y="86"/>
                  </a:cubicBezTo>
                  <a:cubicBezTo>
                    <a:pt x="667" y="86"/>
                    <a:pt x="558" y="0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33597;p60"/>
            <p:cNvSpPr/>
            <p:nvPr/>
          </p:nvSpPr>
          <p:spPr>
            <a:xfrm>
              <a:off x="2306350" y="1658175"/>
              <a:ext cx="47275" cy="5900"/>
            </a:xfrm>
            <a:custGeom>
              <a:avLst/>
              <a:gdLst/>
              <a:ahLst/>
              <a:cxnLst/>
              <a:rect l="l" t="t" r="r" b="b"/>
              <a:pathLst>
                <a:path w="1891" h="236" extrusionOk="0">
                  <a:moveTo>
                    <a:pt x="866" y="1"/>
                  </a:moveTo>
                  <a:cubicBezTo>
                    <a:pt x="694" y="1"/>
                    <a:pt x="524" y="5"/>
                    <a:pt x="359" y="12"/>
                  </a:cubicBezTo>
                  <a:cubicBezTo>
                    <a:pt x="219" y="51"/>
                    <a:pt x="60" y="51"/>
                    <a:pt x="0" y="191"/>
                  </a:cubicBezTo>
                  <a:cubicBezTo>
                    <a:pt x="33" y="207"/>
                    <a:pt x="52" y="236"/>
                    <a:pt x="90" y="236"/>
                  </a:cubicBezTo>
                  <a:cubicBezTo>
                    <a:pt x="98" y="236"/>
                    <a:pt x="108" y="234"/>
                    <a:pt x="120" y="230"/>
                  </a:cubicBezTo>
                  <a:cubicBezTo>
                    <a:pt x="252" y="199"/>
                    <a:pt x="386" y="189"/>
                    <a:pt x="522" y="189"/>
                  </a:cubicBezTo>
                  <a:cubicBezTo>
                    <a:pt x="747" y="189"/>
                    <a:pt x="976" y="216"/>
                    <a:pt x="1203" y="216"/>
                  </a:cubicBezTo>
                  <a:cubicBezTo>
                    <a:pt x="1435" y="216"/>
                    <a:pt x="1666" y="187"/>
                    <a:pt x="1890" y="71"/>
                  </a:cubicBezTo>
                  <a:cubicBezTo>
                    <a:pt x="1559" y="18"/>
                    <a:pt x="1209" y="1"/>
                    <a:pt x="8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33598;p60"/>
            <p:cNvSpPr/>
            <p:nvPr/>
          </p:nvSpPr>
          <p:spPr>
            <a:xfrm>
              <a:off x="2724500" y="1597275"/>
              <a:ext cx="32450" cy="15500"/>
            </a:xfrm>
            <a:custGeom>
              <a:avLst/>
              <a:gdLst/>
              <a:ahLst/>
              <a:cxnLst/>
              <a:rect l="l" t="t" r="r" b="b"/>
              <a:pathLst>
                <a:path w="1298" h="620" extrusionOk="0">
                  <a:moveTo>
                    <a:pt x="919" y="1"/>
                  </a:moveTo>
                  <a:cubicBezTo>
                    <a:pt x="820" y="1"/>
                    <a:pt x="720" y="21"/>
                    <a:pt x="641" y="41"/>
                  </a:cubicBezTo>
                  <a:cubicBezTo>
                    <a:pt x="502" y="180"/>
                    <a:pt x="243" y="61"/>
                    <a:pt x="104" y="180"/>
                  </a:cubicBezTo>
                  <a:cubicBezTo>
                    <a:pt x="1" y="459"/>
                    <a:pt x="50" y="619"/>
                    <a:pt x="243" y="619"/>
                  </a:cubicBezTo>
                  <a:cubicBezTo>
                    <a:pt x="312" y="619"/>
                    <a:pt x="398" y="599"/>
                    <a:pt x="502" y="558"/>
                  </a:cubicBezTo>
                  <a:cubicBezTo>
                    <a:pt x="541" y="558"/>
                    <a:pt x="601" y="558"/>
                    <a:pt x="641" y="518"/>
                  </a:cubicBezTo>
                  <a:cubicBezTo>
                    <a:pt x="700" y="399"/>
                    <a:pt x="800" y="319"/>
                    <a:pt x="939" y="259"/>
                  </a:cubicBezTo>
                  <a:cubicBezTo>
                    <a:pt x="1297" y="160"/>
                    <a:pt x="1019" y="61"/>
                    <a:pt x="9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33599;p60"/>
            <p:cNvSpPr/>
            <p:nvPr/>
          </p:nvSpPr>
          <p:spPr>
            <a:xfrm>
              <a:off x="2230250" y="1649425"/>
              <a:ext cx="32850" cy="9150"/>
            </a:xfrm>
            <a:custGeom>
              <a:avLst/>
              <a:gdLst/>
              <a:ahLst/>
              <a:cxnLst/>
              <a:rect l="l" t="t" r="r" b="b"/>
              <a:pathLst>
                <a:path w="1314" h="366" extrusionOk="0">
                  <a:moveTo>
                    <a:pt x="805" y="0"/>
                  </a:moveTo>
                  <a:cubicBezTo>
                    <a:pt x="739" y="0"/>
                    <a:pt x="670" y="8"/>
                    <a:pt x="598" y="23"/>
                  </a:cubicBezTo>
                  <a:cubicBezTo>
                    <a:pt x="458" y="242"/>
                    <a:pt x="200" y="163"/>
                    <a:pt x="1" y="222"/>
                  </a:cubicBezTo>
                  <a:cubicBezTo>
                    <a:pt x="207" y="337"/>
                    <a:pt x="427" y="366"/>
                    <a:pt x="644" y="366"/>
                  </a:cubicBezTo>
                  <a:cubicBezTo>
                    <a:pt x="804" y="366"/>
                    <a:pt x="963" y="350"/>
                    <a:pt x="1115" y="342"/>
                  </a:cubicBezTo>
                  <a:cubicBezTo>
                    <a:pt x="1194" y="302"/>
                    <a:pt x="1254" y="222"/>
                    <a:pt x="1314" y="163"/>
                  </a:cubicBezTo>
                  <a:cubicBezTo>
                    <a:pt x="1152" y="60"/>
                    <a:pt x="991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33600;p60"/>
            <p:cNvSpPr/>
            <p:nvPr/>
          </p:nvSpPr>
          <p:spPr>
            <a:xfrm>
              <a:off x="2896675" y="1561475"/>
              <a:ext cx="30350" cy="14675"/>
            </a:xfrm>
            <a:custGeom>
              <a:avLst/>
              <a:gdLst/>
              <a:ahLst/>
              <a:cxnLst/>
              <a:rect l="l" t="t" r="r" b="b"/>
              <a:pathLst>
                <a:path w="1214" h="587" extrusionOk="0">
                  <a:moveTo>
                    <a:pt x="855" y="40"/>
                  </a:moveTo>
                  <a:cubicBezTo>
                    <a:pt x="577" y="80"/>
                    <a:pt x="259" y="1"/>
                    <a:pt x="0" y="199"/>
                  </a:cubicBezTo>
                  <a:cubicBezTo>
                    <a:pt x="0" y="259"/>
                    <a:pt x="20" y="279"/>
                    <a:pt x="60" y="299"/>
                  </a:cubicBezTo>
                  <a:cubicBezTo>
                    <a:pt x="199" y="438"/>
                    <a:pt x="398" y="438"/>
                    <a:pt x="517" y="577"/>
                  </a:cubicBezTo>
                  <a:cubicBezTo>
                    <a:pt x="585" y="583"/>
                    <a:pt x="651" y="586"/>
                    <a:pt x="715" y="586"/>
                  </a:cubicBezTo>
                  <a:cubicBezTo>
                    <a:pt x="898" y="586"/>
                    <a:pt x="1067" y="556"/>
                    <a:pt x="1214" y="438"/>
                  </a:cubicBezTo>
                  <a:lnTo>
                    <a:pt x="1214" y="359"/>
                  </a:lnTo>
                  <a:cubicBezTo>
                    <a:pt x="1114" y="259"/>
                    <a:pt x="915" y="279"/>
                    <a:pt x="915" y="60"/>
                  </a:cubicBezTo>
                  <a:cubicBezTo>
                    <a:pt x="895" y="60"/>
                    <a:pt x="875" y="40"/>
                    <a:pt x="855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33601;p60"/>
            <p:cNvSpPr/>
            <p:nvPr/>
          </p:nvSpPr>
          <p:spPr>
            <a:xfrm>
              <a:off x="2827050" y="2030950"/>
              <a:ext cx="21900" cy="11450"/>
            </a:xfrm>
            <a:custGeom>
              <a:avLst/>
              <a:gdLst/>
              <a:ahLst/>
              <a:cxnLst/>
              <a:rect l="l" t="t" r="r" b="b"/>
              <a:pathLst>
                <a:path w="876" h="458" extrusionOk="0">
                  <a:moveTo>
                    <a:pt x="80" y="0"/>
                  </a:moveTo>
                  <a:cubicBezTo>
                    <a:pt x="60" y="0"/>
                    <a:pt x="20" y="20"/>
                    <a:pt x="0" y="100"/>
                  </a:cubicBezTo>
                  <a:cubicBezTo>
                    <a:pt x="60" y="458"/>
                    <a:pt x="318" y="378"/>
                    <a:pt x="557" y="398"/>
                  </a:cubicBezTo>
                  <a:cubicBezTo>
                    <a:pt x="580" y="401"/>
                    <a:pt x="602" y="403"/>
                    <a:pt x="623" y="403"/>
                  </a:cubicBezTo>
                  <a:cubicBezTo>
                    <a:pt x="733" y="403"/>
                    <a:pt x="825" y="359"/>
                    <a:pt x="875" y="259"/>
                  </a:cubicBezTo>
                  <a:cubicBezTo>
                    <a:pt x="769" y="58"/>
                    <a:pt x="620" y="33"/>
                    <a:pt x="467" y="33"/>
                  </a:cubicBezTo>
                  <a:cubicBezTo>
                    <a:pt x="416" y="33"/>
                    <a:pt x="364" y="35"/>
                    <a:pt x="312" y="35"/>
                  </a:cubicBezTo>
                  <a:cubicBezTo>
                    <a:pt x="260" y="35"/>
                    <a:pt x="208" y="32"/>
                    <a:pt x="159" y="20"/>
                  </a:cubicBezTo>
                  <a:cubicBezTo>
                    <a:pt x="159" y="0"/>
                    <a:pt x="119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33602;p60"/>
            <p:cNvSpPr/>
            <p:nvPr/>
          </p:nvSpPr>
          <p:spPr>
            <a:xfrm>
              <a:off x="2704700" y="1600775"/>
              <a:ext cx="32350" cy="13500"/>
            </a:xfrm>
            <a:custGeom>
              <a:avLst/>
              <a:gdLst/>
              <a:ahLst/>
              <a:cxnLst/>
              <a:rect l="l" t="t" r="r" b="b"/>
              <a:pathLst>
                <a:path w="1294" h="540" extrusionOk="0">
                  <a:moveTo>
                    <a:pt x="896" y="20"/>
                  </a:moveTo>
                  <a:cubicBezTo>
                    <a:pt x="597" y="80"/>
                    <a:pt x="279" y="0"/>
                    <a:pt x="0" y="179"/>
                  </a:cubicBezTo>
                  <a:cubicBezTo>
                    <a:pt x="67" y="198"/>
                    <a:pt x="137" y="201"/>
                    <a:pt x="208" y="201"/>
                  </a:cubicBezTo>
                  <a:cubicBezTo>
                    <a:pt x="244" y="201"/>
                    <a:pt x="280" y="200"/>
                    <a:pt x="315" y="200"/>
                  </a:cubicBezTo>
                  <a:cubicBezTo>
                    <a:pt x="502" y="200"/>
                    <a:pt x="673" y="224"/>
                    <a:pt x="737" y="517"/>
                  </a:cubicBezTo>
                  <a:cubicBezTo>
                    <a:pt x="803" y="531"/>
                    <a:pt x="869" y="539"/>
                    <a:pt x="934" y="539"/>
                  </a:cubicBezTo>
                  <a:cubicBezTo>
                    <a:pt x="1064" y="539"/>
                    <a:pt x="1187" y="504"/>
                    <a:pt x="1294" y="398"/>
                  </a:cubicBezTo>
                  <a:cubicBezTo>
                    <a:pt x="1035" y="398"/>
                    <a:pt x="916" y="279"/>
                    <a:pt x="896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33603;p60"/>
            <p:cNvSpPr/>
            <p:nvPr/>
          </p:nvSpPr>
          <p:spPr>
            <a:xfrm>
              <a:off x="2217325" y="2018025"/>
              <a:ext cx="11975" cy="24375"/>
            </a:xfrm>
            <a:custGeom>
              <a:avLst/>
              <a:gdLst/>
              <a:ahLst/>
              <a:cxnLst/>
              <a:rect l="l" t="t" r="r" b="b"/>
              <a:pathLst>
                <a:path w="479" h="975" extrusionOk="0">
                  <a:moveTo>
                    <a:pt x="180" y="0"/>
                  </a:moveTo>
                  <a:cubicBezTo>
                    <a:pt x="120" y="0"/>
                    <a:pt x="60" y="20"/>
                    <a:pt x="40" y="60"/>
                  </a:cubicBezTo>
                  <a:cubicBezTo>
                    <a:pt x="80" y="398"/>
                    <a:pt x="1" y="716"/>
                    <a:pt x="379" y="975"/>
                  </a:cubicBezTo>
                  <a:cubicBezTo>
                    <a:pt x="478" y="617"/>
                    <a:pt x="398" y="318"/>
                    <a:pt x="239" y="40"/>
                  </a:cubicBezTo>
                  <a:cubicBezTo>
                    <a:pt x="239" y="20"/>
                    <a:pt x="219" y="2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33604;p60"/>
            <p:cNvSpPr/>
            <p:nvPr/>
          </p:nvSpPr>
          <p:spPr>
            <a:xfrm>
              <a:off x="2747975" y="2088125"/>
              <a:ext cx="26875" cy="9300"/>
            </a:xfrm>
            <a:custGeom>
              <a:avLst/>
              <a:gdLst/>
              <a:ahLst/>
              <a:cxnLst/>
              <a:rect l="l" t="t" r="r" b="b"/>
              <a:pathLst>
                <a:path w="1075" h="372" extrusionOk="0">
                  <a:moveTo>
                    <a:pt x="1074" y="1"/>
                  </a:moveTo>
                  <a:cubicBezTo>
                    <a:pt x="696" y="21"/>
                    <a:pt x="299" y="21"/>
                    <a:pt x="0" y="359"/>
                  </a:cubicBezTo>
                  <a:cubicBezTo>
                    <a:pt x="85" y="367"/>
                    <a:pt x="167" y="371"/>
                    <a:pt x="246" y="371"/>
                  </a:cubicBezTo>
                  <a:cubicBezTo>
                    <a:pt x="574" y="371"/>
                    <a:pt x="850" y="290"/>
                    <a:pt x="10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33605;p60"/>
            <p:cNvSpPr/>
            <p:nvPr/>
          </p:nvSpPr>
          <p:spPr>
            <a:xfrm>
              <a:off x="2483900" y="1649275"/>
              <a:ext cx="34825" cy="5150"/>
            </a:xfrm>
            <a:custGeom>
              <a:avLst/>
              <a:gdLst/>
              <a:ahLst/>
              <a:cxnLst/>
              <a:rect l="l" t="t" r="r" b="b"/>
              <a:pathLst>
                <a:path w="1393" h="206" extrusionOk="0">
                  <a:moveTo>
                    <a:pt x="632" y="1"/>
                  </a:moveTo>
                  <a:cubicBezTo>
                    <a:pt x="420" y="1"/>
                    <a:pt x="206" y="35"/>
                    <a:pt x="0" y="169"/>
                  </a:cubicBezTo>
                  <a:cubicBezTo>
                    <a:pt x="201" y="185"/>
                    <a:pt x="406" y="206"/>
                    <a:pt x="607" y="206"/>
                  </a:cubicBezTo>
                  <a:cubicBezTo>
                    <a:pt x="883" y="206"/>
                    <a:pt x="1151" y="168"/>
                    <a:pt x="1393" y="29"/>
                  </a:cubicBezTo>
                  <a:lnTo>
                    <a:pt x="1393" y="29"/>
                  </a:lnTo>
                  <a:cubicBezTo>
                    <a:pt x="1350" y="33"/>
                    <a:pt x="1306" y="35"/>
                    <a:pt x="1262" y="35"/>
                  </a:cubicBezTo>
                  <a:cubicBezTo>
                    <a:pt x="1059" y="35"/>
                    <a:pt x="846" y="1"/>
                    <a:pt x="6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33606;p60"/>
            <p:cNvSpPr/>
            <p:nvPr/>
          </p:nvSpPr>
          <p:spPr>
            <a:xfrm>
              <a:off x="2226775" y="1811125"/>
              <a:ext cx="9975" cy="31350"/>
            </a:xfrm>
            <a:custGeom>
              <a:avLst/>
              <a:gdLst/>
              <a:ahLst/>
              <a:cxnLst/>
              <a:rect l="l" t="t" r="r" b="b"/>
              <a:pathLst>
                <a:path w="399" h="1254" extrusionOk="0">
                  <a:moveTo>
                    <a:pt x="398" y="1"/>
                  </a:moveTo>
                  <a:cubicBezTo>
                    <a:pt x="1" y="339"/>
                    <a:pt x="20" y="816"/>
                    <a:pt x="60" y="1254"/>
                  </a:cubicBezTo>
                  <a:cubicBezTo>
                    <a:pt x="299" y="856"/>
                    <a:pt x="359" y="418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33607;p60"/>
            <p:cNvSpPr/>
            <p:nvPr/>
          </p:nvSpPr>
          <p:spPr>
            <a:xfrm>
              <a:off x="3096100" y="1522675"/>
              <a:ext cx="32350" cy="6000"/>
            </a:xfrm>
            <a:custGeom>
              <a:avLst/>
              <a:gdLst/>
              <a:ahLst/>
              <a:cxnLst/>
              <a:rect l="l" t="t" r="r" b="b"/>
              <a:pathLst>
                <a:path w="1294" h="240" extrusionOk="0">
                  <a:moveTo>
                    <a:pt x="1194" y="1"/>
                  </a:moveTo>
                  <a:cubicBezTo>
                    <a:pt x="1088" y="33"/>
                    <a:pt x="979" y="40"/>
                    <a:pt x="870" y="40"/>
                  </a:cubicBezTo>
                  <a:cubicBezTo>
                    <a:pt x="764" y="40"/>
                    <a:pt x="657" y="33"/>
                    <a:pt x="552" y="33"/>
                  </a:cubicBezTo>
                  <a:cubicBezTo>
                    <a:pt x="358" y="33"/>
                    <a:pt x="170" y="58"/>
                    <a:pt x="0" y="200"/>
                  </a:cubicBezTo>
                  <a:cubicBezTo>
                    <a:pt x="358" y="220"/>
                    <a:pt x="696" y="220"/>
                    <a:pt x="1054" y="240"/>
                  </a:cubicBezTo>
                  <a:cubicBezTo>
                    <a:pt x="1094" y="220"/>
                    <a:pt x="1154" y="220"/>
                    <a:pt x="1194" y="200"/>
                  </a:cubicBezTo>
                  <a:cubicBezTo>
                    <a:pt x="1273" y="160"/>
                    <a:pt x="1293" y="140"/>
                    <a:pt x="1253" y="61"/>
                  </a:cubicBezTo>
                  <a:cubicBezTo>
                    <a:pt x="1253" y="41"/>
                    <a:pt x="1233" y="21"/>
                    <a:pt x="1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33608;p60"/>
            <p:cNvSpPr/>
            <p:nvPr/>
          </p:nvSpPr>
          <p:spPr>
            <a:xfrm>
              <a:off x="2968775" y="1981225"/>
              <a:ext cx="19425" cy="15425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166" y="92"/>
                  </a:moveTo>
                  <a:cubicBezTo>
                    <a:pt x="129" y="92"/>
                    <a:pt x="80" y="114"/>
                    <a:pt x="20" y="159"/>
                  </a:cubicBezTo>
                  <a:cubicBezTo>
                    <a:pt x="20" y="318"/>
                    <a:pt x="1" y="497"/>
                    <a:pt x="180" y="617"/>
                  </a:cubicBezTo>
                  <a:lnTo>
                    <a:pt x="199" y="617"/>
                  </a:lnTo>
                  <a:cubicBezTo>
                    <a:pt x="268" y="582"/>
                    <a:pt x="277" y="489"/>
                    <a:pt x="355" y="489"/>
                  </a:cubicBezTo>
                  <a:cubicBezTo>
                    <a:pt x="367" y="489"/>
                    <a:pt x="382" y="492"/>
                    <a:pt x="398" y="497"/>
                  </a:cubicBezTo>
                  <a:cubicBezTo>
                    <a:pt x="431" y="506"/>
                    <a:pt x="457" y="510"/>
                    <a:pt x="481" y="510"/>
                  </a:cubicBezTo>
                  <a:cubicBezTo>
                    <a:pt x="514" y="510"/>
                    <a:pt x="542" y="501"/>
                    <a:pt x="577" y="477"/>
                  </a:cubicBezTo>
                  <a:cubicBezTo>
                    <a:pt x="776" y="0"/>
                    <a:pt x="378" y="179"/>
                    <a:pt x="199" y="99"/>
                  </a:cubicBezTo>
                  <a:cubicBezTo>
                    <a:pt x="189" y="95"/>
                    <a:pt x="178" y="92"/>
                    <a:pt x="166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33609;p60"/>
            <p:cNvSpPr/>
            <p:nvPr/>
          </p:nvSpPr>
          <p:spPr>
            <a:xfrm>
              <a:off x="2301875" y="1628625"/>
              <a:ext cx="13450" cy="12450"/>
            </a:xfrm>
            <a:custGeom>
              <a:avLst/>
              <a:gdLst/>
              <a:ahLst/>
              <a:cxnLst/>
              <a:rect l="l" t="t" r="r" b="b"/>
              <a:pathLst>
                <a:path w="538" h="49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40"/>
                    <a:pt x="0" y="40"/>
                    <a:pt x="179" y="497"/>
                  </a:cubicBezTo>
                  <a:lnTo>
                    <a:pt x="339" y="497"/>
                  </a:lnTo>
                  <a:cubicBezTo>
                    <a:pt x="418" y="338"/>
                    <a:pt x="538" y="199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33610;p60"/>
            <p:cNvSpPr/>
            <p:nvPr/>
          </p:nvSpPr>
          <p:spPr>
            <a:xfrm>
              <a:off x="2264575" y="1793725"/>
              <a:ext cx="11950" cy="17425"/>
            </a:xfrm>
            <a:custGeom>
              <a:avLst/>
              <a:gdLst/>
              <a:ahLst/>
              <a:cxnLst/>
              <a:rect l="l" t="t" r="r" b="b"/>
              <a:pathLst>
                <a:path w="478" h="697" extrusionOk="0">
                  <a:moveTo>
                    <a:pt x="478" y="0"/>
                  </a:moveTo>
                  <a:lnTo>
                    <a:pt x="478" y="0"/>
                  </a:lnTo>
                  <a:cubicBezTo>
                    <a:pt x="20" y="160"/>
                    <a:pt x="0" y="219"/>
                    <a:pt x="279" y="697"/>
                  </a:cubicBezTo>
                  <a:cubicBezTo>
                    <a:pt x="398" y="458"/>
                    <a:pt x="478" y="239"/>
                    <a:pt x="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33611;p60"/>
            <p:cNvSpPr/>
            <p:nvPr/>
          </p:nvSpPr>
          <p:spPr>
            <a:xfrm>
              <a:off x="2097975" y="1658450"/>
              <a:ext cx="17425" cy="13950"/>
            </a:xfrm>
            <a:custGeom>
              <a:avLst/>
              <a:gdLst/>
              <a:ahLst/>
              <a:cxnLst/>
              <a:rect l="l" t="t" r="r" b="b"/>
              <a:pathLst>
                <a:path w="697" h="558" extrusionOk="0">
                  <a:moveTo>
                    <a:pt x="697" y="1"/>
                  </a:moveTo>
                  <a:cubicBezTo>
                    <a:pt x="518" y="60"/>
                    <a:pt x="378" y="100"/>
                    <a:pt x="219" y="120"/>
                  </a:cubicBezTo>
                  <a:lnTo>
                    <a:pt x="0" y="359"/>
                  </a:lnTo>
                  <a:cubicBezTo>
                    <a:pt x="160" y="398"/>
                    <a:pt x="339" y="398"/>
                    <a:pt x="498" y="558"/>
                  </a:cubicBezTo>
                  <a:cubicBezTo>
                    <a:pt x="577" y="379"/>
                    <a:pt x="617" y="180"/>
                    <a:pt x="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33612;p60"/>
            <p:cNvSpPr/>
            <p:nvPr/>
          </p:nvSpPr>
          <p:spPr>
            <a:xfrm>
              <a:off x="2211850" y="1903125"/>
              <a:ext cx="8975" cy="23900"/>
            </a:xfrm>
            <a:custGeom>
              <a:avLst/>
              <a:gdLst/>
              <a:ahLst/>
              <a:cxnLst/>
              <a:rect l="l" t="t" r="r" b="b"/>
              <a:pathLst>
                <a:path w="359" h="956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60" y="319"/>
                    <a:pt x="1" y="697"/>
                    <a:pt x="299" y="956"/>
                  </a:cubicBezTo>
                  <a:cubicBezTo>
                    <a:pt x="359" y="697"/>
                    <a:pt x="339" y="419"/>
                    <a:pt x="319" y="140"/>
                  </a:cubicBezTo>
                  <a:cubicBezTo>
                    <a:pt x="259" y="100"/>
                    <a:pt x="200" y="4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33613;p60"/>
            <p:cNvSpPr/>
            <p:nvPr/>
          </p:nvSpPr>
          <p:spPr>
            <a:xfrm>
              <a:off x="2071625" y="1787750"/>
              <a:ext cx="10450" cy="24575"/>
            </a:xfrm>
            <a:custGeom>
              <a:avLst/>
              <a:gdLst/>
              <a:ahLst/>
              <a:cxnLst/>
              <a:rect l="l" t="t" r="r" b="b"/>
              <a:pathLst>
                <a:path w="418" h="983" extrusionOk="0">
                  <a:moveTo>
                    <a:pt x="298" y="1"/>
                  </a:moveTo>
                  <a:cubicBezTo>
                    <a:pt x="259" y="1"/>
                    <a:pt x="219" y="41"/>
                    <a:pt x="179" y="80"/>
                  </a:cubicBezTo>
                  <a:cubicBezTo>
                    <a:pt x="239" y="359"/>
                    <a:pt x="0" y="637"/>
                    <a:pt x="139" y="896"/>
                  </a:cubicBezTo>
                  <a:lnTo>
                    <a:pt x="179" y="956"/>
                  </a:lnTo>
                  <a:cubicBezTo>
                    <a:pt x="179" y="956"/>
                    <a:pt x="199" y="975"/>
                    <a:pt x="259" y="975"/>
                  </a:cubicBezTo>
                  <a:cubicBezTo>
                    <a:pt x="263" y="980"/>
                    <a:pt x="268" y="983"/>
                    <a:pt x="273" y="983"/>
                  </a:cubicBezTo>
                  <a:cubicBezTo>
                    <a:pt x="289" y="983"/>
                    <a:pt x="308" y="957"/>
                    <a:pt x="338" y="896"/>
                  </a:cubicBezTo>
                  <a:cubicBezTo>
                    <a:pt x="358" y="737"/>
                    <a:pt x="358" y="578"/>
                    <a:pt x="378" y="399"/>
                  </a:cubicBezTo>
                  <a:cubicBezTo>
                    <a:pt x="418" y="279"/>
                    <a:pt x="418" y="180"/>
                    <a:pt x="378" y="60"/>
                  </a:cubicBezTo>
                  <a:cubicBezTo>
                    <a:pt x="378" y="21"/>
                    <a:pt x="358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33614;p60"/>
            <p:cNvSpPr/>
            <p:nvPr/>
          </p:nvSpPr>
          <p:spPr>
            <a:xfrm>
              <a:off x="2375975" y="1752950"/>
              <a:ext cx="8975" cy="25250"/>
            </a:xfrm>
            <a:custGeom>
              <a:avLst/>
              <a:gdLst/>
              <a:ahLst/>
              <a:cxnLst/>
              <a:rect l="l" t="t" r="r" b="b"/>
              <a:pathLst>
                <a:path w="359" h="1010" extrusionOk="0">
                  <a:moveTo>
                    <a:pt x="120" y="0"/>
                  </a:moveTo>
                  <a:cubicBezTo>
                    <a:pt x="100" y="0"/>
                    <a:pt x="40" y="0"/>
                    <a:pt x="20" y="60"/>
                  </a:cubicBezTo>
                  <a:cubicBezTo>
                    <a:pt x="0" y="100"/>
                    <a:pt x="0" y="159"/>
                    <a:pt x="0" y="199"/>
                  </a:cubicBezTo>
                  <a:lnTo>
                    <a:pt x="0" y="935"/>
                  </a:lnTo>
                  <a:cubicBezTo>
                    <a:pt x="50" y="985"/>
                    <a:pt x="105" y="1010"/>
                    <a:pt x="160" y="1010"/>
                  </a:cubicBezTo>
                  <a:cubicBezTo>
                    <a:pt x="214" y="1010"/>
                    <a:pt x="269" y="985"/>
                    <a:pt x="319" y="935"/>
                  </a:cubicBezTo>
                  <a:cubicBezTo>
                    <a:pt x="358" y="876"/>
                    <a:pt x="358" y="836"/>
                    <a:pt x="358" y="776"/>
                  </a:cubicBezTo>
                  <a:cubicBezTo>
                    <a:pt x="100" y="577"/>
                    <a:pt x="199" y="299"/>
                    <a:pt x="160" y="60"/>
                  </a:cubicBezTo>
                  <a:cubicBezTo>
                    <a:pt x="160" y="40"/>
                    <a:pt x="140" y="4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33615;p60"/>
            <p:cNvSpPr/>
            <p:nvPr/>
          </p:nvSpPr>
          <p:spPr>
            <a:xfrm>
              <a:off x="2684300" y="2084425"/>
              <a:ext cx="21425" cy="8700"/>
            </a:xfrm>
            <a:custGeom>
              <a:avLst/>
              <a:gdLst/>
              <a:ahLst/>
              <a:cxnLst/>
              <a:rect l="l" t="t" r="r" b="b"/>
              <a:pathLst>
                <a:path w="857" h="348" extrusionOk="0">
                  <a:moveTo>
                    <a:pt x="701" y="0"/>
                  </a:moveTo>
                  <a:cubicBezTo>
                    <a:pt x="427" y="0"/>
                    <a:pt x="185" y="96"/>
                    <a:pt x="1" y="348"/>
                  </a:cubicBezTo>
                  <a:cubicBezTo>
                    <a:pt x="319" y="328"/>
                    <a:pt x="637" y="308"/>
                    <a:pt x="856" y="10"/>
                  </a:cubicBezTo>
                  <a:cubicBezTo>
                    <a:pt x="803" y="3"/>
                    <a:pt x="751" y="0"/>
                    <a:pt x="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33616;p60"/>
            <p:cNvSpPr/>
            <p:nvPr/>
          </p:nvSpPr>
          <p:spPr>
            <a:xfrm>
              <a:off x="2719125" y="2099075"/>
              <a:ext cx="16425" cy="8750"/>
            </a:xfrm>
            <a:custGeom>
              <a:avLst/>
              <a:gdLst/>
              <a:ahLst/>
              <a:cxnLst/>
              <a:rect l="l" t="t" r="r" b="b"/>
              <a:pathLst>
                <a:path w="657" h="350" extrusionOk="0">
                  <a:moveTo>
                    <a:pt x="657" y="60"/>
                  </a:moveTo>
                  <a:lnTo>
                    <a:pt x="657" y="60"/>
                  </a:lnTo>
                  <a:cubicBezTo>
                    <a:pt x="438" y="180"/>
                    <a:pt x="140" y="1"/>
                    <a:pt x="0" y="279"/>
                  </a:cubicBezTo>
                  <a:cubicBezTo>
                    <a:pt x="125" y="279"/>
                    <a:pt x="270" y="349"/>
                    <a:pt x="395" y="349"/>
                  </a:cubicBezTo>
                  <a:cubicBezTo>
                    <a:pt x="511" y="349"/>
                    <a:pt x="609" y="289"/>
                    <a:pt x="657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33617;p60"/>
            <p:cNvSpPr/>
            <p:nvPr/>
          </p:nvSpPr>
          <p:spPr>
            <a:xfrm>
              <a:off x="2348625" y="1930475"/>
              <a:ext cx="15425" cy="10975"/>
            </a:xfrm>
            <a:custGeom>
              <a:avLst/>
              <a:gdLst/>
              <a:ahLst/>
              <a:cxnLst/>
              <a:rect l="l" t="t" r="r" b="b"/>
              <a:pathLst>
                <a:path w="617" h="439" extrusionOk="0">
                  <a:moveTo>
                    <a:pt x="140" y="1"/>
                  </a:moveTo>
                  <a:cubicBezTo>
                    <a:pt x="120" y="1"/>
                    <a:pt x="60" y="21"/>
                    <a:pt x="40" y="61"/>
                  </a:cubicBezTo>
                  <a:lnTo>
                    <a:pt x="20" y="140"/>
                  </a:lnTo>
                  <a:lnTo>
                    <a:pt x="20" y="220"/>
                  </a:lnTo>
                  <a:cubicBezTo>
                    <a:pt x="0" y="279"/>
                    <a:pt x="0" y="359"/>
                    <a:pt x="40" y="439"/>
                  </a:cubicBezTo>
                  <a:cubicBezTo>
                    <a:pt x="219" y="439"/>
                    <a:pt x="378" y="339"/>
                    <a:pt x="537" y="240"/>
                  </a:cubicBezTo>
                  <a:lnTo>
                    <a:pt x="557" y="220"/>
                  </a:lnTo>
                  <a:cubicBezTo>
                    <a:pt x="617" y="160"/>
                    <a:pt x="617" y="100"/>
                    <a:pt x="557" y="21"/>
                  </a:cubicBezTo>
                  <a:cubicBezTo>
                    <a:pt x="557" y="21"/>
                    <a:pt x="537" y="1"/>
                    <a:pt x="478" y="1"/>
                  </a:cubicBezTo>
                  <a:cubicBezTo>
                    <a:pt x="438" y="1"/>
                    <a:pt x="418" y="1"/>
                    <a:pt x="358" y="41"/>
                  </a:cubicBezTo>
                  <a:lnTo>
                    <a:pt x="179" y="41"/>
                  </a:lnTo>
                  <a:cubicBezTo>
                    <a:pt x="179" y="41"/>
                    <a:pt x="179" y="2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33618;p60"/>
            <p:cNvSpPr/>
            <p:nvPr/>
          </p:nvSpPr>
          <p:spPr>
            <a:xfrm>
              <a:off x="2076100" y="1771350"/>
              <a:ext cx="11450" cy="18625"/>
            </a:xfrm>
            <a:custGeom>
              <a:avLst/>
              <a:gdLst/>
              <a:ahLst/>
              <a:cxnLst/>
              <a:rect l="l" t="t" r="r" b="b"/>
              <a:pathLst>
                <a:path w="458" h="745" extrusionOk="0">
                  <a:moveTo>
                    <a:pt x="318" y="0"/>
                  </a:moveTo>
                  <a:cubicBezTo>
                    <a:pt x="119" y="199"/>
                    <a:pt x="139" y="498"/>
                    <a:pt x="0" y="716"/>
                  </a:cubicBezTo>
                  <a:lnTo>
                    <a:pt x="199" y="716"/>
                  </a:lnTo>
                  <a:cubicBezTo>
                    <a:pt x="199" y="730"/>
                    <a:pt x="209" y="745"/>
                    <a:pt x="229" y="745"/>
                  </a:cubicBezTo>
                  <a:cubicBezTo>
                    <a:pt x="237" y="745"/>
                    <a:pt x="247" y="742"/>
                    <a:pt x="259" y="736"/>
                  </a:cubicBezTo>
                  <a:cubicBezTo>
                    <a:pt x="262" y="740"/>
                    <a:pt x="266" y="741"/>
                    <a:pt x="269" y="741"/>
                  </a:cubicBezTo>
                  <a:cubicBezTo>
                    <a:pt x="286" y="741"/>
                    <a:pt x="302" y="706"/>
                    <a:pt x="318" y="657"/>
                  </a:cubicBezTo>
                  <a:cubicBezTo>
                    <a:pt x="299" y="617"/>
                    <a:pt x="318" y="557"/>
                    <a:pt x="358" y="517"/>
                  </a:cubicBezTo>
                  <a:cubicBezTo>
                    <a:pt x="458" y="358"/>
                    <a:pt x="398" y="219"/>
                    <a:pt x="398" y="60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33619;p60"/>
            <p:cNvSpPr/>
            <p:nvPr/>
          </p:nvSpPr>
          <p:spPr>
            <a:xfrm>
              <a:off x="2084050" y="1754425"/>
              <a:ext cx="11450" cy="19425"/>
            </a:xfrm>
            <a:custGeom>
              <a:avLst/>
              <a:gdLst/>
              <a:ahLst/>
              <a:cxnLst/>
              <a:rect l="l" t="t" r="r" b="b"/>
              <a:pathLst>
                <a:path w="458" h="777" extrusionOk="0">
                  <a:moveTo>
                    <a:pt x="358" y="1"/>
                  </a:moveTo>
                  <a:cubicBezTo>
                    <a:pt x="60" y="120"/>
                    <a:pt x="0" y="399"/>
                    <a:pt x="0" y="677"/>
                  </a:cubicBezTo>
                  <a:lnTo>
                    <a:pt x="60" y="717"/>
                  </a:lnTo>
                  <a:cubicBezTo>
                    <a:pt x="60" y="737"/>
                    <a:pt x="80" y="777"/>
                    <a:pt x="140" y="777"/>
                  </a:cubicBezTo>
                  <a:cubicBezTo>
                    <a:pt x="160" y="777"/>
                    <a:pt x="179" y="737"/>
                    <a:pt x="199" y="697"/>
                  </a:cubicBezTo>
                  <a:cubicBezTo>
                    <a:pt x="199" y="618"/>
                    <a:pt x="239" y="578"/>
                    <a:pt x="259" y="518"/>
                  </a:cubicBezTo>
                  <a:cubicBezTo>
                    <a:pt x="279" y="439"/>
                    <a:pt x="299" y="399"/>
                    <a:pt x="358" y="319"/>
                  </a:cubicBezTo>
                  <a:cubicBezTo>
                    <a:pt x="339" y="240"/>
                    <a:pt x="339" y="220"/>
                    <a:pt x="378" y="180"/>
                  </a:cubicBezTo>
                  <a:cubicBezTo>
                    <a:pt x="458" y="100"/>
                    <a:pt x="438" y="4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33620;p60"/>
            <p:cNvSpPr/>
            <p:nvPr/>
          </p:nvSpPr>
          <p:spPr>
            <a:xfrm>
              <a:off x="2513725" y="1637550"/>
              <a:ext cx="22400" cy="4200"/>
            </a:xfrm>
            <a:custGeom>
              <a:avLst/>
              <a:gdLst/>
              <a:ahLst/>
              <a:cxnLst/>
              <a:rect l="l" t="t" r="r" b="b"/>
              <a:pathLst>
                <a:path w="896" h="168" extrusionOk="0">
                  <a:moveTo>
                    <a:pt x="715" y="0"/>
                  </a:moveTo>
                  <a:cubicBezTo>
                    <a:pt x="472" y="0"/>
                    <a:pt x="223" y="13"/>
                    <a:pt x="1" y="140"/>
                  </a:cubicBezTo>
                  <a:cubicBezTo>
                    <a:pt x="19" y="139"/>
                    <a:pt x="38" y="139"/>
                    <a:pt x="57" y="139"/>
                  </a:cubicBezTo>
                  <a:cubicBezTo>
                    <a:pt x="194" y="139"/>
                    <a:pt x="334" y="168"/>
                    <a:pt x="472" y="168"/>
                  </a:cubicBezTo>
                  <a:cubicBezTo>
                    <a:pt x="618" y="168"/>
                    <a:pt x="762" y="135"/>
                    <a:pt x="896" y="1"/>
                  </a:cubicBezTo>
                  <a:cubicBezTo>
                    <a:pt x="836" y="1"/>
                    <a:pt x="776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33621;p60"/>
            <p:cNvSpPr/>
            <p:nvPr/>
          </p:nvSpPr>
          <p:spPr>
            <a:xfrm>
              <a:off x="2518700" y="1645825"/>
              <a:ext cx="22400" cy="5200"/>
            </a:xfrm>
            <a:custGeom>
              <a:avLst/>
              <a:gdLst/>
              <a:ahLst/>
              <a:cxnLst/>
              <a:rect l="l" t="t" r="r" b="b"/>
              <a:pathLst>
                <a:path w="896" h="208" extrusionOk="0">
                  <a:moveTo>
                    <a:pt x="452" y="1"/>
                  </a:moveTo>
                  <a:cubicBezTo>
                    <a:pt x="291" y="1"/>
                    <a:pt x="135" y="32"/>
                    <a:pt x="1" y="187"/>
                  </a:cubicBezTo>
                  <a:cubicBezTo>
                    <a:pt x="319" y="167"/>
                    <a:pt x="657" y="207"/>
                    <a:pt x="896" y="8"/>
                  </a:cubicBezTo>
                  <a:lnTo>
                    <a:pt x="896" y="8"/>
                  </a:lnTo>
                  <a:cubicBezTo>
                    <a:pt x="858" y="13"/>
                    <a:pt x="820" y="15"/>
                    <a:pt x="781" y="15"/>
                  </a:cubicBezTo>
                  <a:cubicBezTo>
                    <a:pt x="673" y="15"/>
                    <a:pt x="561" y="1"/>
                    <a:pt x="4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33622;p60"/>
            <p:cNvSpPr/>
            <p:nvPr/>
          </p:nvSpPr>
          <p:spPr>
            <a:xfrm>
              <a:off x="2545050" y="1641100"/>
              <a:ext cx="18425" cy="3975"/>
            </a:xfrm>
            <a:custGeom>
              <a:avLst/>
              <a:gdLst/>
              <a:ahLst/>
              <a:cxnLst/>
              <a:rect l="l" t="t" r="r" b="b"/>
              <a:pathLst>
                <a:path w="737" h="159" extrusionOk="0">
                  <a:moveTo>
                    <a:pt x="347" y="1"/>
                  </a:moveTo>
                  <a:cubicBezTo>
                    <a:pt x="225" y="1"/>
                    <a:pt x="106" y="33"/>
                    <a:pt x="1" y="158"/>
                  </a:cubicBezTo>
                  <a:cubicBezTo>
                    <a:pt x="58" y="158"/>
                    <a:pt x="116" y="159"/>
                    <a:pt x="173" y="159"/>
                  </a:cubicBezTo>
                  <a:cubicBezTo>
                    <a:pt x="373" y="159"/>
                    <a:pt x="567" y="146"/>
                    <a:pt x="737" y="38"/>
                  </a:cubicBezTo>
                  <a:cubicBezTo>
                    <a:pt x="613" y="38"/>
                    <a:pt x="479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33623;p60"/>
            <p:cNvSpPr/>
            <p:nvPr/>
          </p:nvSpPr>
          <p:spPr>
            <a:xfrm>
              <a:off x="2562975" y="2127625"/>
              <a:ext cx="17425" cy="6775"/>
            </a:xfrm>
            <a:custGeom>
              <a:avLst/>
              <a:gdLst/>
              <a:ahLst/>
              <a:cxnLst/>
              <a:rect l="l" t="t" r="r" b="b"/>
              <a:pathLst>
                <a:path w="697" h="271" extrusionOk="0">
                  <a:moveTo>
                    <a:pt x="359" y="0"/>
                  </a:moveTo>
                  <a:cubicBezTo>
                    <a:pt x="212" y="0"/>
                    <a:pt x="80" y="37"/>
                    <a:pt x="0" y="231"/>
                  </a:cubicBezTo>
                  <a:cubicBezTo>
                    <a:pt x="219" y="132"/>
                    <a:pt x="517" y="271"/>
                    <a:pt x="696" y="12"/>
                  </a:cubicBezTo>
                  <a:lnTo>
                    <a:pt x="696" y="12"/>
                  </a:lnTo>
                  <a:cubicBezTo>
                    <a:pt x="677" y="14"/>
                    <a:pt x="658" y="14"/>
                    <a:pt x="639" y="14"/>
                  </a:cubicBezTo>
                  <a:cubicBezTo>
                    <a:pt x="546" y="14"/>
                    <a:pt x="450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33624;p60"/>
            <p:cNvSpPr/>
            <p:nvPr/>
          </p:nvSpPr>
          <p:spPr>
            <a:xfrm>
              <a:off x="2614675" y="1623350"/>
              <a:ext cx="8500" cy="10250"/>
            </a:xfrm>
            <a:custGeom>
              <a:avLst/>
              <a:gdLst/>
              <a:ahLst/>
              <a:cxnLst/>
              <a:rect l="l" t="t" r="r" b="b"/>
              <a:pathLst>
                <a:path w="340" h="410" extrusionOk="0">
                  <a:moveTo>
                    <a:pt x="82" y="0"/>
                  </a:moveTo>
                  <a:cubicBezTo>
                    <a:pt x="51" y="0"/>
                    <a:pt x="26" y="14"/>
                    <a:pt x="1" y="52"/>
                  </a:cubicBezTo>
                  <a:cubicBezTo>
                    <a:pt x="21" y="191"/>
                    <a:pt x="61" y="350"/>
                    <a:pt x="220" y="410"/>
                  </a:cubicBezTo>
                  <a:cubicBezTo>
                    <a:pt x="260" y="410"/>
                    <a:pt x="299" y="410"/>
                    <a:pt x="339" y="390"/>
                  </a:cubicBezTo>
                  <a:cubicBezTo>
                    <a:pt x="339" y="251"/>
                    <a:pt x="299" y="92"/>
                    <a:pt x="140" y="12"/>
                  </a:cubicBezTo>
                  <a:cubicBezTo>
                    <a:pt x="118" y="5"/>
                    <a:pt x="99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33625;p60"/>
            <p:cNvSpPr/>
            <p:nvPr/>
          </p:nvSpPr>
          <p:spPr>
            <a:xfrm>
              <a:off x="2214850" y="2006075"/>
              <a:ext cx="9475" cy="13950"/>
            </a:xfrm>
            <a:custGeom>
              <a:avLst/>
              <a:gdLst/>
              <a:ahLst/>
              <a:cxnLst/>
              <a:rect l="l" t="t" r="r" b="b"/>
              <a:pathLst>
                <a:path w="379" h="558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99" y="180"/>
                    <a:pt x="0" y="359"/>
                    <a:pt x="139" y="558"/>
                  </a:cubicBezTo>
                  <a:cubicBezTo>
                    <a:pt x="219" y="518"/>
                    <a:pt x="279" y="518"/>
                    <a:pt x="338" y="518"/>
                  </a:cubicBezTo>
                  <a:cubicBezTo>
                    <a:pt x="338" y="319"/>
                    <a:pt x="378" y="12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33626;p60"/>
            <p:cNvSpPr/>
            <p:nvPr/>
          </p:nvSpPr>
          <p:spPr>
            <a:xfrm>
              <a:off x="2205400" y="1667350"/>
              <a:ext cx="14450" cy="7400"/>
            </a:xfrm>
            <a:custGeom>
              <a:avLst/>
              <a:gdLst/>
              <a:ahLst/>
              <a:cxnLst/>
              <a:rect l="l" t="t" r="r" b="b"/>
              <a:pathLst>
                <a:path w="578" h="296" extrusionOk="0">
                  <a:moveTo>
                    <a:pt x="49" y="1"/>
                  </a:moveTo>
                  <a:cubicBezTo>
                    <a:pt x="33" y="1"/>
                    <a:pt x="17" y="1"/>
                    <a:pt x="0" y="3"/>
                  </a:cubicBezTo>
                  <a:cubicBezTo>
                    <a:pt x="20" y="42"/>
                    <a:pt x="20" y="102"/>
                    <a:pt x="60" y="142"/>
                  </a:cubicBezTo>
                  <a:cubicBezTo>
                    <a:pt x="163" y="194"/>
                    <a:pt x="275" y="295"/>
                    <a:pt x="389" y="295"/>
                  </a:cubicBezTo>
                  <a:cubicBezTo>
                    <a:pt x="451" y="295"/>
                    <a:pt x="514" y="266"/>
                    <a:pt x="577" y="182"/>
                  </a:cubicBezTo>
                  <a:cubicBezTo>
                    <a:pt x="393" y="108"/>
                    <a:pt x="243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33627;p60"/>
            <p:cNvSpPr/>
            <p:nvPr/>
          </p:nvSpPr>
          <p:spPr>
            <a:xfrm>
              <a:off x="3052825" y="1992975"/>
              <a:ext cx="17425" cy="4700"/>
            </a:xfrm>
            <a:custGeom>
              <a:avLst/>
              <a:gdLst/>
              <a:ahLst/>
              <a:cxnLst/>
              <a:rect l="l" t="t" r="r" b="b"/>
              <a:pathLst>
                <a:path w="697" h="188" extrusionOk="0">
                  <a:moveTo>
                    <a:pt x="445" y="1"/>
                  </a:moveTo>
                  <a:cubicBezTo>
                    <a:pt x="283" y="1"/>
                    <a:pt x="133" y="27"/>
                    <a:pt x="0" y="186"/>
                  </a:cubicBezTo>
                  <a:cubicBezTo>
                    <a:pt x="36" y="181"/>
                    <a:pt x="72" y="179"/>
                    <a:pt x="108" y="179"/>
                  </a:cubicBezTo>
                  <a:cubicBezTo>
                    <a:pt x="184" y="179"/>
                    <a:pt x="261" y="187"/>
                    <a:pt x="336" y="187"/>
                  </a:cubicBezTo>
                  <a:cubicBezTo>
                    <a:pt x="471" y="187"/>
                    <a:pt x="599" y="160"/>
                    <a:pt x="697" y="7"/>
                  </a:cubicBezTo>
                  <a:cubicBezTo>
                    <a:pt x="610" y="7"/>
                    <a:pt x="526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33628;p60"/>
            <p:cNvSpPr/>
            <p:nvPr/>
          </p:nvSpPr>
          <p:spPr>
            <a:xfrm>
              <a:off x="2219825" y="1845950"/>
              <a:ext cx="5475" cy="16425"/>
            </a:xfrm>
            <a:custGeom>
              <a:avLst/>
              <a:gdLst/>
              <a:ahLst/>
              <a:cxnLst/>
              <a:rect l="l" t="t" r="r" b="b"/>
              <a:pathLst>
                <a:path w="219" h="657" extrusionOk="0">
                  <a:moveTo>
                    <a:pt x="20" y="0"/>
                  </a:moveTo>
                  <a:cubicBezTo>
                    <a:pt x="20" y="219"/>
                    <a:pt x="0" y="438"/>
                    <a:pt x="0" y="657"/>
                  </a:cubicBezTo>
                  <a:cubicBezTo>
                    <a:pt x="219" y="458"/>
                    <a:pt x="199" y="239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33629;p60"/>
            <p:cNvSpPr/>
            <p:nvPr/>
          </p:nvSpPr>
          <p:spPr>
            <a:xfrm>
              <a:off x="2354100" y="1839975"/>
              <a:ext cx="5975" cy="17925"/>
            </a:xfrm>
            <a:custGeom>
              <a:avLst/>
              <a:gdLst/>
              <a:ahLst/>
              <a:cxnLst/>
              <a:rect l="l" t="t" r="r" b="b"/>
              <a:pathLst>
                <a:path w="239" h="717" extrusionOk="0">
                  <a:moveTo>
                    <a:pt x="139" y="0"/>
                  </a:moveTo>
                  <a:lnTo>
                    <a:pt x="139" y="0"/>
                  </a:lnTo>
                  <a:cubicBezTo>
                    <a:pt x="20" y="239"/>
                    <a:pt x="20" y="478"/>
                    <a:pt x="0" y="717"/>
                  </a:cubicBezTo>
                  <a:cubicBezTo>
                    <a:pt x="239" y="538"/>
                    <a:pt x="139" y="259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33630;p60"/>
            <p:cNvSpPr/>
            <p:nvPr/>
          </p:nvSpPr>
          <p:spPr>
            <a:xfrm>
              <a:off x="2458525" y="1654475"/>
              <a:ext cx="17925" cy="4450"/>
            </a:xfrm>
            <a:custGeom>
              <a:avLst/>
              <a:gdLst/>
              <a:ahLst/>
              <a:cxnLst/>
              <a:rect l="l" t="t" r="r" b="b"/>
              <a:pathLst>
                <a:path w="717" h="178" extrusionOk="0">
                  <a:moveTo>
                    <a:pt x="1" y="0"/>
                  </a:moveTo>
                  <a:cubicBezTo>
                    <a:pt x="96" y="131"/>
                    <a:pt x="199" y="177"/>
                    <a:pt x="305" y="177"/>
                  </a:cubicBezTo>
                  <a:cubicBezTo>
                    <a:pt x="441" y="177"/>
                    <a:pt x="582" y="99"/>
                    <a:pt x="717" y="20"/>
                  </a:cubicBezTo>
                  <a:cubicBezTo>
                    <a:pt x="458" y="20"/>
                    <a:pt x="23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33631;p60"/>
            <p:cNvSpPr/>
            <p:nvPr/>
          </p:nvSpPr>
          <p:spPr>
            <a:xfrm>
              <a:off x="2458525" y="1645675"/>
              <a:ext cx="16925" cy="4550"/>
            </a:xfrm>
            <a:custGeom>
              <a:avLst/>
              <a:gdLst/>
              <a:ahLst/>
              <a:cxnLst/>
              <a:rect l="l" t="t" r="r" b="b"/>
              <a:pathLst>
                <a:path w="677" h="182" extrusionOk="0">
                  <a:moveTo>
                    <a:pt x="285" y="1"/>
                  </a:moveTo>
                  <a:cubicBezTo>
                    <a:pt x="180" y="1"/>
                    <a:pt x="82" y="38"/>
                    <a:pt x="1" y="173"/>
                  </a:cubicBezTo>
                  <a:cubicBezTo>
                    <a:pt x="23" y="171"/>
                    <a:pt x="45" y="171"/>
                    <a:pt x="68" y="171"/>
                  </a:cubicBezTo>
                  <a:cubicBezTo>
                    <a:pt x="152" y="171"/>
                    <a:pt x="239" y="181"/>
                    <a:pt x="325" y="181"/>
                  </a:cubicBezTo>
                  <a:cubicBezTo>
                    <a:pt x="449" y="181"/>
                    <a:pt x="572" y="160"/>
                    <a:pt x="677" y="54"/>
                  </a:cubicBezTo>
                  <a:cubicBezTo>
                    <a:pt x="547" y="54"/>
                    <a:pt x="411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33632;p60"/>
            <p:cNvSpPr/>
            <p:nvPr/>
          </p:nvSpPr>
          <p:spPr>
            <a:xfrm>
              <a:off x="2457025" y="2179525"/>
              <a:ext cx="18925" cy="5050"/>
            </a:xfrm>
            <a:custGeom>
              <a:avLst/>
              <a:gdLst/>
              <a:ahLst/>
              <a:cxnLst/>
              <a:rect l="l" t="t" r="r" b="b"/>
              <a:pathLst>
                <a:path w="757" h="202" extrusionOk="0">
                  <a:moveTo>
                    <a:pt x="630" y="0"/>
                  </a:moveTo>
                  <a:cubicBezTo>
                    <a:pt x="404" y="0"/>
                    <a:pt x="203" y="50"/>
                    <a:pt x="1" y="184"/>
                  </a:cubicBezTo>
                  <a:cubicBezTo>
                    <a:pt x="109" y="184"/>
                    <a:pt x="223" y="202"/>
                    <a:pt x="335" y="202"/>
                  </a:cubicBezTo>
                  <a:cubicBezTo>
                    <a:pt x="491" y="202"/>
                    <a:pt x="641" y="168"/>
                    <a:pt x="757" y="5"/>
                  </a:cubicBezTo>
                  <a:cubicBezTo>
                    <a:pt x="714" y="2"/>
                    <a:pt x="672" y="0"/>
                    <a:pt x="6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33633;p60"/>
            <p:cNvSpPr/>
            <p:nvPr/>
          </p:nvSpPr>
          <p:spPr>
            <a:xfrm>
              <a:off x="2100450" y="1706700"/>
              <a:ext cx="8000" cy="18425"/>
            </a:xfrm>
            <a:custGeom>
              <a:avLst/>
              <a:gdLst/>
              <a:ahLst/>
              <a:cxnLst/>
              <a:rect l="l" t="t" r="r" b="b"/>
              <a:pathLst>
                <a:path w="320" h="737" extrusionOk="0">
                  <a:moveTo>
                    <a:pt x="220" y="0"/>
                  </a:moveTo>
                  <a:cubicBezTo>
                    <a:pt x="1" y="219"/>
                    <a:pt x="100" y="498"/>
                    <a:pt x="100" y="736"/>
                  </a:cubicBezTo>
                  <a:cubicBezTo>
                    <a:pt x="140" y="736"/>
                    <a:pt x="200" y="716"/>
                    <a:pt x="220" y="657"/>
                  </a:cubicBezTo>
                  <a:cubicBezTo>
                    <a:pt x="200" y="557"/>
                    <a:pt x="220" y="438"/>
                    <a:pt x="299" y="338"/>
                  </a:cubicBezTo>
                  <a:cubicBezTo>
                    <a:pt x="319" y="259"/>
                    <a:pt x="319" y="219"/>
                    <a:pt x="319" y="139"/>
                  </a:cubicBezTo>
                  <a:cubicBezTo>
                    <a:pt x="319" y="60"/>
                    <a:pt x="299" y="20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33634;p60"/>
            <p:cNvSpPr/>
            <p:nvPr/>
          </p:nvSpPr>
          <p:spPr>
            <a:xfrm>
              <a:off x="2879250" y="1570225"/>
              <a:ext cx="11975" cy="12300"/>
            </a:xfrm>
            <a:custGeom>
              <a:avLst/>
              <a:gdLst/>
              <a:ahLst/>
              <a:cxnLst/>
              <a:rect l="l" t="t" r="r" b="b"/>
              <a:pathLst>
                <a:path w="479" h="492" extrusionOk="0">
                  <a:moveTo>
                    <a:pt x="275" y="1"/>
                  </a:moveTo>
                  <a:cubicBezTo>
                    <a:pt x="241" y="1"/>
                    <a:pt x="205" y="11"/>
                    <a:pt x="160" y="29"/>
                  </a:cubicBezTo>
                  <a:cubicBezTo>
                    <a:pt x="100" y="29"/>
                    <a:pt x="60" y="48"/>
                    <a:pt x="1" y="88"/>
                  </a:cubicBezTo>
                  <a:lnTo>
                    <a:pt x="1" y="406"/>
                  </a:lnTo>
                  <a:cubicBezTo>
                    <a:pt x="60" y="466"/>
                    <a:pt x="125" y="491"/>
                    <a:pt x="190" y="491"/>
                  </a:cubicBezTo>
                  <a:cubicBezTo>
                    <a:pt x="254" y="491"/>
                    <a:pt x="319" y="466"/>
                    <a:pt x="379" y="426"/>
                  </a:cubicBezTo>
                  <a:cubicBezTo>
                    <a:pt x="458" y="307"/>
                    <a:pt x="478" y="188"/>
                    <a:pt x="399" y="48"/>
                  </a:cubicBezTo>
                  <a:cubicBezTo>
                    <a:pt x="355" y="16"/>
                    <a:pt x="317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33635;p60"/>
            <p:cNvSpPr/>
            <p:nvPr/>
          </p:nvSpPr>
          <p:spPr>
            <a:xfrm>
              <a:off x="2735025" y="2095925"/>
              <a:ext cx="13950" cy="5175"/>
            </a:xfrm>
            <a:custGeom>
              <a:avLst/>
              <a:gdLst/>
              <a:ahLst/>
              <a:cxnLst/>
              <a:rect l="l" t="t" r="r" b="b"/>
              <a:pathLst>
                <a:path w="558" h="207" extrusionOk="0">
                  <a:moveTo>
                    <a:pt x="352" y="1"/>
                  </a:moveTo>
                  <a:cubicBezTo>
                    <a:pt x="213" y="1"/>
                    <a:pt x="81" y="27"/>
                    <a:pt x="1" y="186"/>
                  </a:cubicBezTo>
                  <a:cubicBezTo>
                    <a:pt x="82" y="194"/>
                    <a:pt x="161" y="207"/>
                    <a:pt x="235" y="207"/>
                  </a:cubicBezTo>
                  <a:cubicBezTo>
                    <a:pt x="359" y="207"/>
                    <a:pt x="470" y="170"/>
                    <a:pt x="558" y="7"/>
                  </a:cubicBezTo>
                  <a:cubicBezTo>
                    <a:pt x="492" y="7"/>
                    <a:pt x="421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33636;p60"/>
            <p:cNvSpPr/>
            <p:nvPr/>
          </p:nvSpPr>
          <p:spPr>
            <a:xfrm>
              <a:off x="2732050" y="2070950"/>
              <a:ext cx="13450" cy="4775"/>
            </a:xfrm>
            <a:custGeom>
              <a:avLst/>
              <a:gdLst/>
              <a:ahLst/>
              <a:cxnLst/>
              <a:rect l="l" t="t" r="r" b="b"/>
              <a:pathLst>
                <a:path w="538" h="191" extrusionOk="0">
                  <a:moveTo>
                    <a:pt x="363" y="0"/>
                  </a:moveTo>
                  <a:cubicBezTo>
                    <a:pt x="221" y="0"/>
                    <a:pt x="85" y="35"/>
                    <a:pt x="1" y="191"/>
                  </a:cubicBezTo>
                  <a:cubicBezTo>
                    <a:pt x="200" y="191"/>
                    <a:pt x="398" y="171"/>
                    <a:pt x="538" y="12"/>
                  </a:cubicBezTo>
                  <a:cubicBezTo>
                    <a:pt x="480" y="6"/>
                    <a:pt x="421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33637;p60"/>
            <p:cNvSpPr/>
            <p:nvPr/>
          </p:nvSpPr>
          <p:spPr>
            <a:xfrm>
              <a:off x="2905125" y="2045375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537" y="0"/>
                  </a:moveTo>
                  <a:cubicBezTo>
                    <a:pt x="338" y="20"/>
                    <a:pt x="139" y="0"/>
                    <a:pt x="0" y="159"/>
                  </a:cubicBezTo>
                  <a:cubicBezTo>
                    <a:pt x="76" y="173"/>
                    <a:pt x="149" y="184"/>
                    <a:pt x="217" y="184"/>
                  </a:cubicBezTo>
                  <a:cubicBezTo>
                    <a:pt x="347" y="184"/>
                    <a:pt x="459" y="143"/>
                    <a:pt x="5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33638;p60"/>
            <p:cNvSpPr/>
            <p:nvPr/>
          </p:nvSpPr>
          <p:spPr>
            <a:xfrm>
              <a:off x="2882250" y="1567450"/>
              <a:ext cx="14925" cy="6425"/>
            </a:xfrm>
            <a:custGeom>
              <a:avLst/>
              <a:gdLst/>
              <a:ahLst/>
              <a:cxnLst/>
              <a:rect l="l" t="t" r="r" b="b"/>
              <a:pathLst>
                <a:path w="597" h="257" extrusionOk="0">
                  <a:moveTo>
                    <a:pt x="557" y="0"/>
                  </a:moveTo>
                  <a:cubicBezTo>
                    <a:pt x="530" y="3"/>
                    <a:pt x="504" y="4"/>
                    <a:pt x="477" y="4"/>
                  </a:cubicBezTo>
                  <a:cubicBezTo>
                    <a:pt x="426" y="4"/>
                    <a:pt x="375" y="1"/>
                    <a:pt x="326" y="1"/>
                  </a:cubicBezTo>
                  <a:cubicBezTo>
                    <a:pt x="208" y="1"/>
                    <a:pt x="97" y="19"/>
                    <a:pt x="0" y="140"/>
                  </a:cubicBezTo>
                  <a:cubicBezTo>
                    <a:pt x="80" y="159"/>
                    <a:pt x="139" y="199"/>
                    <a:pt x="199" y="219"/>
                  </a:cubicBezTo>
                  <a:cubicBezTo>
                    <a:pt x="261" y="244"/>
                    <a:pt x="318" y="257"/>
                    <a:pt x="370" y="257"/>
                  </a:cubicBezTo>
                  <a:cubicBezTo>
                    <a:pt x="485" y="257"/>
                    <a:pt x="569" y="191"/>
                    <a:pt x="597" y="40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33639;p60"/>
            <p:cNvSpPr/>
            <p:nvPr/>
          </p:nvSpPr>
          <p:spPr>
            <a:xfrm>
              <a:off x="2213350" y="1975750"/>
              <a:ext cx="6000" cy="12950"/>
            </a:xfrm>
            <a:custGeom>
              <a:avLst/>
              <a:gdLst/>
              <a:ahLst/>
              <a:cxnLst/>
              <a:rect l="l" t="t" r="r" b="b"/>
              <a:pathLst>
                <a:path w="240" h="518" extrusionOk="0">
                  <a:moveTo>
                    <a:pt x="239" y="0"/>
                  </a:moveTo>
                  <a:cubicBezTo>
                    <a:pt x="0" y="179"/>
                    <a:pt x="0" y="338"/>
                    <a:pt x="239" y="517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33640;p60"/>
            <p:cNvSpPr/>
            <p:nvPr/>
          </p:nvSpPr>
          <p:spPr>
            <a:xfrm>
              <a:off x="2436650" y="1624000"/>
              <a:ext cx="12950" cy="4650"/>
            </a:xfrm>
            <a:custGeom>
              <a:avLst/>
              <a:gdLst/>
              <a:ahLst/>
              <a:cxnLst/>
              <a:rect l="l" t="t" r="r" b="b"/>
              <a:pathLst>
                <a:path w="518" h="186" extrusionOk="0">
                  <a:moveTo>
                    <a:pt x="315" y="1"/>
                  </a:moveTo>
                  <a:cubicBezTo>
                    <a:pt x="191" y="1"/>
                    <a:pt x="78" y="42"/>
                    <a:pt x="0" y="185"/>
                  </a:cubicBezTo>
                  <a:cubicBezTo>
                    <a:pt x="199" y="185"/>
                    <a:pt x="378" y="145"/>
                    <a:pt x="518" y="26"/>
                  </a:cubicBezTo>
                  <a:cubicBezTo>
                    <a:pt x="449" y="12"/>
                    <a:pt x="380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33641;p60"/>
            <p:cNvSpPr/>
            <p:nvPr/>
          </p:nvSpPr>
          <p:spPr>
            <a:xfrm>
              <a:off x="2088025" y="1741500"/>
              <a:ext cx="9975" cy="10175"/>
            </a:xfrm>
            <a:custGeom>
              <a:avLst/>
              <a:gdLst/>
              <a:ahLst/>
              <a:cxnLst/>
              <a:rect l="l" t="t" r="r" b="b"/>
              <a:pathLst>
                <a:path w="399" h="407" extrusionOk="0">
                  <a:moveTo>
                    <a:pt x="398" y="1"/>
                  </a:moveTo>
                  <a:cubicBezTo>
                    <a:pt x="239" y="100"/>
                    <a:pt x="1" y="140"/>
                    <a:pt x="279" y="359"/>
                  </a:cubicBezTo>
                  <a:cubicBezTo>
                    <a:pt x="279" y="359"/>
                    <a:pt x="279" y="399"/>
                    <a:pt x="319" y="399"/>
                  </a:cubicBezTo>
                  <a:cubicBezTo>
                    <a:pt x="324" y="404"/>
                    <a:pt x="330" y="406"/>
                    <a:pt x="337" y="406"/>
                  </a:cubicBezTo>
                  <a:cubicBezTo>
                    <a:pt x="357" y="406"/>
                    <a:pt x="383" y="384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33642;p60"/>
            <p:cNvSpPr/>
            <p:nvPr/>
          </p:nvSpPr>
          <p:spPr>
            <a:xfrm>
              <a:off x="2495825" y="1684800"/>
              <a:ext cx="14450" cy="4725"/>
            </a:xfrm>
            <a:custGeom>
              <a:avLst/>
              <a:gdLst/>
              <a:ahLst/>
              <a:cxnLst/>
              <a:rect l="l" t="t" r="r" b="b"/>
              <a:pathLst>
                <a:path w="578" h="189" extrusionOk="0">
                  <a:moveTo>
                    <a:pt x="385" y="0"/>
                  </a:moveTo>
                  <a:cubicBezTo>
                    <a:pt x="248" y="0"/>
                    <a:pt x="124" y="43"/>
                    <a:pt x="1" y="180"/>
                  </a:cubicBezTo>
                  <a:cubicBezTo>
                    <a:pt x="55" y="185"/>
                    <a:pt x="109" y="189"/>
                    <a:pt x="161" y="189"/>
                  </a:cubicBezTo>
                  <a:cubicBezTo>
                    <a:pt x="316" y="189"/>
                    <a:pt x="458" y="155"/>
                    <a:pt x="577" y="21"/>
                  </a:cubicBezTo>
                  <a:cubicBezTo>
                    <a:pt x="510" y="9"/>
                    <a:pt x="446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33643;p60"/>
            <p:cNvSpPr/>
            <p:nvPr/>
          </p:nvSpPr>
          <p:spPr>
            <a:xfrm>
              <a:off x="2495825" y="1641925"/>
              <a:ext cx="14450" cy="3725"/>
            </a:xfrm>
            <a:custGeom>
              <a:avLst/>
              <a:gdLst/>
              <a:ahLst/>
              <a:cxnLst/>
              <a:rect l="l" t="t" r="r" b="b"/>
              <a:pathLst>
                <a:path w="578" h="149" extrusionOk="0">
                  <a:moveTo>
                    <a:pt x="370" y="1"/>
                  </a:moveTo>
                  <a:cubicBezTo>
                    <a:pt x="239" y="1"/>
                    <a:pt x="120" y="18"/>
                    <a:pt x="1" y="125"/>
                  </a:cubicBezTo>
                  <a:cubicBezTo>
                    <a:pt x="85" y="133"/>
                    <a:pt x="173" y="149"/>
                    <a:pt x="258" y="149"/>
                  </a:cubicBezTo>
                  <a:cubicBezTo>
                    <a:pt x="374" y="149"/>
                    <a:pt x="486" y="120"/>
                    <a:pt x="577" y="5"/>
                  </a:cubicBezTo>
                  <a:cubicBezTo>
                    <a:pt x="504" y="5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33644;p60"/>
            <p:cNvSpPr/>
            <p:nvPr/>
          </p:nvSpPr>
          <p:spPr>
            <a:xfrm>
              <a:off x="2478425" y="217517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557" y="0"/>
                  </a:moveTo>
                  <a:cubicBezTo>
                    <a:pt x="378" y="0"/>
                    <a:pt x="179" y="60"/>
                    <a:pt x="0" y="179"/>
                  </a:cubicBezTo>
                  <a:cubicBezTo>
                    <a:pt x="74" y="187"/>
                    <a:pt x="154" y="199"/>
                    <a:pt x="230" y="199"/>
                  </a:cubicBezTo>
                  <a:cubicBezTo>
                    <a:pt x="360" y="199"/>
                    <a:pt x="482" y="163"/>
                    <a:pt x="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33645;p60"/>
            <p:cNvSpPr/>
            <p:nvPr/>
          </p:nvSpPr>
          <p:spPr>
            <a:xfrm>
              <a:off x="2349625" y="19190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0" y="0"/>
                  </a:moveTo>
                  <a:lnTo>
                    <a:pt x="0" y="518"/>
                  </a:lnTo>
                  <a:lnTo>
                    <a:pt x="179" y="518"/>
                  </a:lnTo>
                  <a:cubicBezTo>
                    <a:pt x="179" y="358"/>
                    <a:pt x="199" y="16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33646;p60"/>
            <p:cNvSpPr/>
            <p:nvPr/>
          </p:nvSpPr>
          <p:spPr>
            <a:xfrm>
              <a:off x="2374975" y="1740025"/>
              <a:ext cx="8475" cy="14425"/>
            </a:xfrm>
            <a:custGeom>
              <a:avLst/>
              <a:gdLst/>
              <a:ahLst/>
              <a:cxnLst/>
              <a:rect l="l" t="t" r="r" b="b"/>
              <a:pathLst>
                <a:path w="339" h="577" extrusionOk="0">
                  <a:moveTo>
                    <a:pt x="160" y="0"/>
                  </a:moveTo>
                  <a:cubicBezTo>
                    <a:pt x="1" y="179"/>
                    <a:pt x="1" y="378"/>
                    <a:pt x="60" y="577"/>
                  </a:cubicBezTo>
                  <a:lnTo>
                    <a:pt x="200" y="577"/>
                  </a:lnTo>
                  <a:cubicBezTo>
                    <a:pt x="339" y="418"/>
                    <a:pt x="299" y="259"/>
                    <a:pt x="219" y="8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33647;p60"/>
            <p:cNvSpPr/>
            <p:nvPr/>
          </p:nvSpPr>
          <p:spPr>
            <a:xfrm>
              <a:off x="2423725" y="1628325"/>
              <a:ext cx="12950" cy="5275"/>
            </a:xfrm>
            <a:custGeom>
              <a:avLst/>
              <a:gdLst/>
              <a:ahLst/>
              <a:cxnLst/>
              <a:rect l="l" t="t" r="r" b="b"/>
              <a:pathLst>
                <a:path w="518" h="211" extrusionOk="0">
                  <a:moveTo>
                    <a:pt x="347" y="1"/>
                  </a:moveTo>
                  <a:cubicBezTo>
                    <a:pt x="210" y="1"/>
                    <a:pt x="85" y="35"/>
                    <a:pt x="0" y="191"/>
                  </a:cubicBezTo>
                  <a:cubicBezTo>
                    <a:pt x="45" y="205"/>
                    <a:pt x="89" y="211"/>
                    <a:pt x="131" y="211"/>
                  </a:cubicBezTo>
                  <a:cubicBezTo>
                    <a:pt x="278" y="211"/>
                    <a:pt x="409" y="135"/>
                    <a:pt x="517" y="12"/>
                  </a:cubicBezTo>
                  <a:cubicBezTo>
                    <a:pt x="460" y="6"/>
                    <a:pt x="402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33648;p60"/>
            <p:cNvSpPr/>
            <p:nvPr/>
          </p:nvSpPr>
          <p:spPr>
            <a:xfrm>
              <a:off x="2237225" y="176240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00" y="20"/>
                    <a:pt x="40" y="20"/>
                    <a:pt x="20" y="40"/>
                  </a:cubicBezTo>
                  <a:lnTo>
                    <a:pt x="20" y="120"/>
                  </a:lnTo>
                  <a:lnTo>
                    <a:pt x="0" y="199"/>
                  </a:lnTo>
                  <a:cubicBezTo>
                    <a:pt x="0" y="299"/>
                    <a:pt x="20" y="418"/>
                    <a:pt x="40" y="517"/>
                  </a:cubicBezTo>
                  <a:cubicBezTo>
                    <a:pt x="199" y="378"/>
                    <a:pt x="140" y="179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33649;p60"/>
            <p:cNvSpPr/>
            <p:nvPr/>
          </p:nvSpPr>
          <p:spPr>
            <a:xfrm>
              <a:off x="2705700" y="2080175"/>
              <a:ext cx="13950" cy="5500"/>
            </a:xfrm>
            <a:custGeom>
              <a:avLst/>
              <a:gdLst/>
              <a:ahLst/>
              <a:cxnLst/>
              <a:rect l="l" t="t" r="r" b="b"/>
              <a:pathLst>
                <a:path w="558" h="220" extrusionOk="0">
                  <a:moveTo>
                    <a:pt x="324" y="0"/>
                  </a:moveTo>
                  <a:cubicBezTo>
                    <a:pt x="199" y="0"/>
                    <a:pt x="88" y="37"/>
                    <a:pt x="0" y="200"/>
                  </a:cubicBezTo>
                  <a:cubicBezTo>
                    <a:pt x="199" y="180"/>
                    <a:pt x="398" y="219"/>
                    <a:pt x="557" y="21"/>
                  </a:cubicBezTo>
                  <a:cubicBezTo>
                    <a:pt x="476" y="13"/>
                    <a:pt x="397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33650;p60"/>
            <p:cNvSpPr/>
            <p:nvPr/>
          </p:nvSpPr>
          <p:spPr>
            <a:xfrm>
              <a:off x="2719125" y="2075550"/>
              <a:ext cx="12950" cy="5150"/>
            </a:xfrm>
            <a:custGeom>
              <a:avLst/>
              <a:gdLst/>
              <a:ahLst/>
              <a:cxnLst/>
              <a:rect l="l" t="t" r="r" b="b"/>
              <a:pathLst>
                <a:path w="518" h="206" extrusionOk="0">
                  <a:moveTo>
                    <a:pt x="328" y="1"/>
                  </a:moveTo>
                  <a:cubicBezTo>
                    <a:pt x="192" y="1"/>
                    <a:pt x="68" y="29"/>
                    <a:pt x="0" y="206"/>
                  </a:cubicBezTo>
                  <a:cubicBezTo>
                    <a:pt x="199" y="206"/>
                    <a:pt x="378" y="186"/>
                    <a:pt x="518" y="7"/>
                  </a:cubicBezTo>
                  <a:cubicBezTo>
                    <a:pt x="455" y="7"/>
                    <a:pt x="390" y="1"/>
                    <a:pt x="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33651;p60"/>
            <p:cNvSpPr/>
            <p:nvPr/>
          </p:nvSpPr>
          <p:spPr>
            <a:xfrm>
              <a:off x="2727075" y="1598250"/>
              <a:ext cx="13450" cy="4325"/>
            </a:xfrm>
            <a:custGeom>
              <a:avLst/>
              <a:gdLst/>
              <a:ahLst/>
              <a:cxnLst/>
              <a:rect l="l" t="t" r="r" b="b"/>
              <a:pathLst>
                <a:path w="538" h="173" extrusionOk="0">
                  <a:moveTo>
                    <a:pt x="430" y="1"/>
                  </a:moveTo>
                  <a:cubicBezTo>
                    <a:pt x="268" y="1"/>
                    <a:pt x="115" y="14"/>
                    <a:pt x="1" y="161"/>
                  </a:cubicBezTo>
                  <a:cubicBezTo>
                    <a:pt x="61" y="167"/>
                    <a:pt x="122" y="173"/>
                    <a:pt x="183" y="173"/>
                  </a:cubicBezTo>
                  <a:cubicBezTo>
                    <a:pt x="322" y="173"/>
                    <a:pt x="454" y="141"/>
                    <a:pt x="538" y="2"/>
                  </a:cubicBezTo>
                  <a:cubicBezTo>
                    <a:pt x="502" y="2"/>
                    <a:pt x="465" y="1"/>
                    <a:pt x="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33652;p60"/>
            <p:cNvSpPr/>
            <p:nvPr/>
          </p:nvSpPr>
          <p:spPr>
            <a:xfrm>
              <a:off x="2539100" y="1633100"/>
              <a:ext cx="14450" cy="3800"/>
            </a:xfrm>
            <a:custGeom>
              <a:avLst/>
              <a:gdLst/>
              <a:ahLst/>
              <a:cxnLst/>
              <a:rect l="l" t="t" r="r" b="b"/>
              <a:pathLst>
                <a:path w="578" h="152" extrusionOk="0">
                  <a:moveTo>
                    <a:pt x="577" y="0"/>
                  </a:moveTo>
                  <a:cubicBezTo>
                    <a:pt x="378" y="0"/>
                    <a:pt x="179" y="0"/>
                    <a:pt x="0" y="119"/>
                  </a:cubicBezTo>
                  <a:cubicBezTo>
                    <a:pt x="81" y="136"/>
                    <a:pt x="166" y="152"/>
                    <a:pt x="248" y="152"/>
                  </a:cubicBezTo>
                  <a:cubicBezTo>
                    <a:pt x="368" y="152"/>
                    <a:pt x="483" y="118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33653;p60"/>
            <p:cNvSpPr/>
            <p:nvPr/>
          </p:nvSpPr>
          <p:spPr>
            <a:xfrm>
              <a:off x="2614675" y="2132875"/>
              <a:ext cx="12475" cy="3150"/>
            </a:xfrm>
            <a:custGeom>
              <a:avLst/>
              <a:gdLst/>
              <a:ahLst/>
              <a:cxnLst/>
              <a:rect l="l" t="t" r="r" b="b"/>
              <a:pathLst>
                <a:path w="499" h="126" extrusionOk="0">
                  <a:moveTo>
                    <a:pt x="379" y="0"/>
                  </a:moveTo>
                  <a:cubicBezTo>
                    <a:pt x="242" y="0"/>
                    <a:pt x="109" y="12"/>
                    <a:pt x="1" y="121"/>
                  </a:cubicBezTo>
                  <a:cubicBezTo>
                    <a:pt x="54" y="121"/>
                    <a:pt x="109" y="125"/>
                    <a:pt x="165" y="125"/>
                  </a:cubicBezTo>
                  <a:cubicBezTo>
                    <a:pt x="277" y="125"/>
                    <a:pt x="392" y="107"/>
                    <a:pt x="498" y="1"/>
                  </a:cubicBezTo>
                  <a:cubicBezTo>
                    <a:pt x="458" y="1"/>
                    <a:pt x="419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33654;p60"/>
            <p:cNvSpPr/>
            <p:nvPr/>
          </p:nvSpPr>
          <p:spPr>
            <a:xfrm>
              <a:off x="2631100" y="2126925"/>
              <a:ext cx="13950" cy="5050"/>
            </a:xfrm>
            <a:custGeom>
              <a:avLst/>
              <a:gdLst/>
              <a:ahLst/>
              <a:cxnLst/>
              <a:rect l="l" t="t" r="r" b="b"/>
              <a:pathLst>
                <a:path w="558" h="202" extrusionOk="0">
                  <a:moveTo>
                    <a:pt x="557" y="1"/>
                  </a:moveTo>
                  <a:lnTo>
                    <a:pt x="557" y="1"/>
                  </a:lnTo>
                  <a:cubicBezTo>
                    <a:pt x="358" y="20"/>
                    <a:pt x="140" y="1"/>
                    <a:pt x="0" y="200"/>
                  </a:cubicBezTo>
                  <a:cubicBezTo>
                    <a:pt x="50" y="200"/>
                    <a:pt x="101" y="202"/>
                    <a:pt x="152" y="202"/>
                  </a:cubicBezTo>
                  <a:cubicBezTo>
                    <a:pt x="304" y="202"/>
                    <a:pt x="453" y="180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33655;p60"/>
            <p:cNvSpPr/>
            <p:nvPr/>
          </p:nvSpPr>
          <p:spPr>
            <a:xfrm>
              <a:off x="2570925" y="1637475"/>
              <a:ext cx="14950" cy="4600"/>
            </a:xfrm>
            <a:custGeom>
              <a:avLst/>
              <a:gdLst/>
              <a:ahLst/>
              <a:cxnLst/>
              <a:rect l="l" t="t" r="r" b="b"/>
              <a:pathLst>
                <a:path w="598" h="184" extrusionOk="0">
                  <a:moveTo>
                    <a:pt x="323" y="0"/>
                  </a:moveTo>
                  <a:cubicBezTo>
                    <a:pt x="204" y="0"/>
                    <a:pt x="92" y="29"/>
                    <a:pt x="0" y="143"/>
                  </a:cubicBezTo>
                  <a:cubicBezTo>
                    <a:pt x="179" y="143"/>
                    <a:pt x="339" y="143"/>
                    <a:pt x="498" y="183"/>
                  </a:cubicBezTo>
                  <a:cubicBezTo>
                    <a:pt x="518" y="123"/>
                    <a:pt x="577" y="64"/>
                    <a:pt x="597" y="24"/>
                  </a:cubicBezTo>
                  <a:cubicBezTo>
                    <a:pt x="504" y="16"/>
                    <a:pt x="412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33656;p60"/>
            <p:cNvSpPr/>
            <p:nvPr/>
          </p:nvSpPr>
          <p:spPr>
            <a:xfrm>
              <a:off x="3075200" y="1528350"/>
              <a:ext cx="12950" cy="4300"/>
            </a:xfrm>
            <a:custGeom>
              <a:avLst/>
              <a:gdLst/>
              <a:ahLst/>
              <a:cxnLst/>
              <a:rect l="l" t="t" r="r" b="b"/>
              <a:pathLst>
                <a:path w="518" h="172" extrusionOk="0">
                  <a:moveTo>
                    <a:pt x="340" y="1"/>
                  </a:moveTo>
                  <a:cubicBezTo>
                    <a:pt x="206" y="1"/>
                    <a:pt x="84" y="33"/>
                    <a:pt x="1" y="172"/>
                  </a:cubicBezTo>
                  <a:lnTo>
                    <a:pt x="498" y="172"/>
                  </a:lnTo>
                  <a:cubicBezTo>
                    <a:pt x="498" y="112"/>
                    <a:pt x="498" y="72"/>
                    <a:pt x="518" y="13"/>
                  </a:cubicBezTo>
                  <a:cubicBezTo>
                    <a:pt x="458" y="7"/>
                    <a:pt x="398" y="1"/>
                    <a:pt x="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33657;p60"/>
            <p:cNvSpPr/>
            <p:nvPr/>
          </p:nvSpPr>
          <p:spPr>
            <a:xfrm>
              <a:off x="2414775" y="1632925"/>
              <a:ext cx="8975" cy="3475"/>
            </a:xfrm>
            <a:custGeom>
              <a:avLst/>
              <a:gdLst/>
              <a:ahLst/>
              <a:cxnLst/>
              <a:rect l="l" t="t" r="r" b="b"/>
              <a:pathLst>
                <a:path w="359" h="139" extrusionOk="0">
                  <a:moveTo>
                    <a:pt x="271" y="0"/>
                  </a:moveTo>
                  <a:cubicBezTo>
                    <a:pt x="168" y="0"/>
                    <a:pt x="78" y="33"/>
                    <a:pt x="0" y="126"/>
                  </a:cubicBezTo>
                  <a:cubicBezTo>
                    <a:pt x="34" y="135"/>
                    <a:pt x="65" y="139"/>
                    <a:pt x="94" y="139"/>
                  </a:cubicBezTo>
                  <a:cubicBezTo>
                    <a:pt x="202" y="139"/>
                    <a:pt x="280" y="85"/>
                    <a:pt x="358" y="7"/>
                  </a:cubicBezTo>
                  <a:cubicBezTo>
                    <a:pt x="328" y="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33658;p60"/>
            <p:cNvSpPr/>
            <p:nvPr/>
          </p:nvSpPr>
          <p:spPr>
            <a:xfrm>
              <a:off x="2396375" y="2083175"/>
              <a:ext cx="5475" cy="5475"/>
            </a:xfrm>
            <a:custGeom>
              <a:avLst/>
              <a:gdLst/>
              <a:ahLst/>
              <a:cxnLst/>
              <a:rect l="l" t="t" r="r" b="b"/>
              <a:pathLst>
                <a:path w="219" h="219" extrusionOk="0">
                  <a:moveTo>
                    <a:pt x="139" y="0"/>
                  </a:moveTo>
                  <a:cubicBezTo>
                    <a:pt x="119" y="20"/>
                    <a:pt x="80" y="40"/>
                    <a:pt x="20" y="80"/>
                  </a:cubicBezTo>
                  <a:cubicBezTo>
                    <a:pt x="0" y="119"/>
                    <a:pt x="20" y="179"/>
                    <a:pt x="40" y="219"/>
                  </a:cubicBezTo>
                  <a:lnTo>
                    <a:pt x="219" y="219"/>
                  </a:lnTo>
                  <a:cubicBezTo>
                    <a:pt x="199" y="139"/>
                    <a:pt x="179" y="6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33659;p60"/>
            <p:cNvSpPr/>
            <p:nvPr/>
          </p:nvSpPr>
          <p:spPr>
            <a:xfrm>
              <a:off x="2409800" y="2119475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0" y="0"/>
                  </a:moveTo>
                  <a:cubicBezTo>
                    <a:pt x="0" y="120"/>
                    <a:pt x="80" y="239"/>
                    <a:pt x="199" y="318"/>
                  </a:cubicBezTo>
                  <a:cubicBezTo>
                    <a:pt x="179" y="159"/>
                    <a:pt x="15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33660;p60"/>
            <p:cNvSpPr/>
            <p:nvPr/>
          </p:nvSpPr>
          <p:spPr>
            <a:xfrm>
              <a:off x="3043875" y="199762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378" y="0"/>
                  </a:moveTo>
                  <a:cubicBezTo>
                    <a:pt x="239" y="0"/>
                    <a:pt x="80" y="0"/>
                    <a:pt x="0" y="140"/>
                  </a:cubicBezTo>
                  <a:cubicBezTo>
                    <a:pt x="33" y="144"/>
                    <a:pt x="65" y="146"/>
                    <a:pt x="96" y="146"/>
                  </a:cubicBezTo>
                  <a:cubicBezTo>
                    <a:pt x="215" y="146"/>
                    <a:pt x="315" y="111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33661;p60"/>
            <p:cNvSpPr/>
            <p:nvPr/>
          </p:nvSpPr>
          <p:spPr>
            <a:xfrm>
              <a:off x="2974250" y="199115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80" y="1"/>
                  </a:moveTo>
                  <a:lnTo>
                    <a:pt x="0" y="220"/>
                  </a:lnTo>
                  <a:cubicBezTo>
                    <a:pt x="100" y="220"/>
                    <a:pt x="179" y="200"/>
                    <a:pt x="199" y="100"/>
                  </a:cubicBezTo>
                  <a:cubicBezTo>
                    <a:pt x="159" y="80"/>
                    <a:pt x="140" y="2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33662;p60"/>
            <p:cNvSpPr/>
            <p:nvPr/>
          </p:nvSpPr>
          <p:spPr>
            <a:xfrm>
              <a:off x="3061275" y="1536325"/>
              <a:ext cx="6500" cy="4825"/>
            </a:xfrm>
            <a:custGeom>
              <a:avLst/>
              <a:gdLst/>
              <a:ahLst/>
              <a:cxnLst/>
              <a:rect l="l" t="t" r="r" b="b"/>
              <a:pathLst>
                <a:path w="260" h="193" extrusionOk="0">
                  <a:moveTo>
                    <a:pt x="100" y="0"/>
                  </a:moveTo>
                  <a:cubicBezTo>
                    <a:pt x="68" y="0"/>
                    <a:pt x="38" y="14"/>
                    <a:pt x="1" y="52"/>
                  </a:cubicBezTo>
                  <a:cubicBezTo>
                    <a:pt x="57" y="122"/>
                    <a:pt x="103" y="192"/>
                    <a:pt x="168" y="192"/>
                  </a:cubicBezTo>
                  <a:cubicBezTo>
                    <a:pt x="194" y="192"/>
                    <a:pt x="224" y="180"/>
                    <a:pt x="259" y="151"/>
                  </a:cubicBezTo>
                  <a:cubicBezTo>
                    <a:pt x="239" y="91"/>
                    <a:pt x="180" y="72"/>
                    <a:pt x="160" y="12"/>
                  </a:cubicBezTo>
                  <a:cubicBezTo>
                    <a:pt x="138" y="5"/>
                    <a:pt x="119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33663;p60"/>
            <p:cNvSpPr/>
            <p:nvPr/>
          </p:nvSpPr>
          <p:spPr>
            <a:xfrm>
              <a:off x="2604250" y="2136375"/>
              <a:ext cx="10450" cy="4175"/>
            </a:xfrm>
            <a:custGeom>
              <a:avLst/>
              <a:gdLst/>
              <a:ahLst/>
              <a:cxnLst/>
              <a:rect l="l" t="t" r="r" b="b"/>
              <a:pathLst>
                <a:path w="418" h="167" extrusionOk="0">
                  <a:moveTo>
                    <a:pt x="418" y="1"/>
                  </a:moveTo>
                  <a:cubicBezTo>
                    <a:pt x="259" y="1"/>
                    <a:pt x="120" y="40"/>
                    <a:pt x="0" y="160"/>
                  </a:cubicBezTo>
                  <a:cubicBezTo>
                    <a:pt x="32" y="164"/>
                    <a:pt x="64" y="166"/>
                    <a:pt x="95" y="166"/>
                  </a:cubicBezTo>
                  <a:cubicBezTo>
                    <a:pt x="221" y="166"/>
                    <a:pt x="338" y="128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33664;p60"/>
            <p:cNvSpPr/>
            <p:nvPr/>
          </p:nvSpPr>
          <p:spPr>
            <a:xfrm>
              <a:off x="2105925" y="1701225"/>
              <a:ext cx="7000" cy="10975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160" y="0"/>
                  </a:moveTo>
                  <a:cubicBezTo>
                    <a:pt x="100" y="80"/>
                    <a:pt x="60" y="140"/>
                    <a:pt x="1" y="219"/>
                  </a:cubicBezTo>
                  <a:cubicBezTo>
                    <a:pt x="21" y="259"/>
                    <a:pt x="21" y="339"/>
                    <a:pt x="60" y="418"/>
                  </a:cubicBezTo>
                  <a:cubicBezTo>
                    <a:pt x="74" y="431"/>
                    <a:pt x="89" y="438"/>
                    <a:pt x="105" y="438"/>
                  </a:cubicBezTo>
                  <a:cubicBezTo>
                    <a:pt x="136" y="438"/>
                    <a:pt x="166" y="412"/>
                    <a:pt x="180" y="358"/>
                  </a:cubicBezTo>
                  <a:cubicBezTo>
                    <a:pt x="200" y="299"/>
                    <a:pt x="200" y="239"/>
                    <a:pt x="219" y="179"/>
                  </a:cubicBezTo>
                  <a:cubicBezTo>
                    <a:pt x="259" y="140"/>
                    <a:pt x="279" y="6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33665;p60"/>
            <p:cNvSpPr/>
            <p:nvPr/>
          </p:nvSpPr>
          <p:spPr>
            <a:xfrm>
              <a:off x="2097975" y="17280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79" y="1"/>
                  </a:moveTo>
                  <a:cubicBezTo>
                    <a:pt x="0" y="100"/>
                    <a:pt x="0" y="259"/>
                    <a:pt x="20" y="398"/>
                  </a:cubicBezTo>
                  <a:cubicBezTo>
                    <a:pt x="80" y="398"/>
                    <a:pt x="120" y="379"/>
                    <a:pt x="179" y="33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33666;p60"/>
            <p:cNvSpPr/>
            <p:nvPr/>
          </p:nvSpPr>
          <p:spPr>
            <a:xfrm>
              <a:off x="2109900" y="1692775"/>
              <a:ext cx="7500" cy="10150"/>
            </a:xfrm>
            <a:custGeom>
              <a:avLst/>
              <a:gdLst/>
              <a:ahLst/>
              <a:cxnLst/>
              <a:rect l="l" t="t" r="r" b="b"/>
              <a:pathLst>
                <a:path w="300" h="406" extrusionOk="0">
                  <a:moveTo>
                    <a:pt x="160" y="0"/>
                  </a:moveTo>
                  <a:cubicBezTo>
                    <a:pt x="120" y="120"/>
                    <a:pt x="41" y="219"/>
                    <a:pt x="1" y="358"/>
                  </a:cubicBezTo>
                  <a:lnTo>
                    <a:pt x="41" y="398"/>
                  </a:lnTo>
                  <a:cubicBezTo>
                    <a:pt x="59" y="403"/>
                    <a:pt x="76" y="405"/>
                    <a:pt x="91" y="405"/>
                  </a:cubicBezTo>
                  <a:cubicBezTo>
                    <a:pt x="139" y="405"/>
                    <a:pt x="169" y="379"/>
                    <a:pt x="200" y="319"/>
                  </a:cubicBezTo>
                  <a:cubicBezTo>
                    <a:pt x="200" y="279"/>
                    <a:pt x="200" y="219"/>
                    <a:pt x="240" y="199"/>
                  </a:cubicBezTo>
                  <a:cubicBezTo>
                    <a:pt x="259" y="159"/>
                    <a:pt x="299" y="100"/>
                    <a:pt x="259" y="20"/>
                  </a:cubicBezTo>
                  <a:cubicBezTo>
                    <a:pt x="240" y="0"/>
                    <a:pt x="200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33667;p60"/>
            <p:cNvSpPr/>
            <p:nvPr/>
          </p:nvSpPr>
          <p:spPr>
            <a:xfrm>
              <a:off x="2113875" y="1685300"/>
              <a:ext cx="5000" cy="9175"/>
            </a:xfrm>
            <a:custGeom>
              <a:avLst/>
              <a:gdLst/>
              <a:ahLst/>
              <a:cxnLst/>
              <a:rect l="l" t="t" r="r" b="b"/>
              <a:pathLst>
                <a:path w="200" h="367" extrusionOk="0">
                  <a:moveTo>
                    <a:pt x="200" y="1"/>
                  </a:moveTo>
                  <a:cubicBezTo>
                    <a:pt x="81" y="61"/>
                    <a:pt x="41" y="180"/>
                    <a:pt x="1" y="299"/>
                  </a:cubicBezTo>
                  <a:lnTo>
                    <a:pt x="61" y="359"/>
                  </a:lnTo>
                  <a:cubicBezTo>
                    <a:pt x="79" y="364"/>
                    <a:pt x="96" y="366"/>
                    <a:pt x="111" y="366"/>
                  </a:cubicBezTo>
                  <a:cubicBezTo>
                    <a:pt x="158" y="366"/>
                    <a:pt x="185" y="340"/>
                    <a:pt x="200" y="279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33668;p60"/>
            <p:cNvSpPr/>
            <p:nvPr/>
          </p:nvSpPr>
          <p:spPr>
            <a:xfrm>
              <a:off x="2249650" y="1754425"/>
              <a:ext cx="5000" cy="10475"/>
            </a:xfrm>
            <a:custGeom>
              <a:avLst/>
              <a:gdLst/>
              <a:ahLst/>
              <a:cxnLst/>
              <a:rect l="l" t="t" r="r" b="b"/>
              <a:pathLst>
                <a:path w="200" h="41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00"/>
                    <a:pt x="1" y="240"/>
                    <a:pt x="21" y="419"/>
                  </a:cubicBezTo>
                  <a:cubicBezTo>
                    <a:pt x="140" y="299"/>
                    <a:pt x="200" y="18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33669;p60"/>
            <p:cNvSpPr/>
            <p:nvPr/>
          </p:nvSpPr>
          <p:spPr>
            <a:xfrm>
              <a:off x="2240700" y="17847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100"/>
                    <a:pt x="1" y="259"/>
                    <a:pt x="40" y="398"/>
                  </a:cubicBezTo>
                  <a:cubicBezTo>
                    <a:pt x="160" y="299"/>
                    <a:pt x="180" y="16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33670;p60"/>
            <p:cNvSpPr/>
            <p:nvPr/>
          </p:nvSpPr>
          <p:spPr>
            <a:xfrm>
              <a:off x="2245175" y="17723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21" y="80"/>
                    <a:pt x="1" y="219"/>
                    <a:pt x="21" y="378"/>
                  </a:cubicBezTo>
                  <a:cubicBezTo>
                    <a:pt x="120" y="259"/>
                    <a:pt x="180" y="119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33671;p60"/>
            <p:cNvSpPr/>
            <p:nvPr/>
          </p:nvSpPr>
          <p:spPr>
            <a:xfrm>
              <a:off x="2228275" y="1844450"/>
              <a:ext cx="3500" cy="10475"/>
            </a:xfrm>
            <a:custGeom>
              <a:avLst/>
              <a:gdLst/>
              <a:ahLst/>
              <a:cxnLst/>
              <a:rect l="l" t="t" r="r" b="b"/>
              <a:pathLst>
                <a:path w="140" h="419" extrusionOk="0">
                  <a:moveTo>
                    <a:pt x="0" y="1"/>
                  </a:moveTo>
                  <a:lnTo>
                    <a:pt x="0" y="418"/>
                  </a:lnTo>
                  <a:cubicBezTo>
                    <a:pt x="140" y="279"/>
                    <a:pt x="140" y="16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33672;p60"/>
            <p:cNvSpPr/>
            <p:nvPr/>
          </p:nvSpPr>
          <p:spPr>
            <a:xfrm>
              <a:off x="2219325" y="1831025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39" y="0"/>
                  </a:moveTo>
                  <a:lnTo>
                    <a:pt x="139" y="0"/>
                  </a:lnTo>
                  <a:cubicBezTo>
                    <a:pt x="20" y="100"/>
                    <a:pt x="0" y="239"/>
                    <a:pt x="40" y="418"/>
                  </a:cubicBezTo>
                  <a:cubicBezTo>
                    <a:pt x="159" y="279"/>
                    <a:pt x="159" y="14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33673;p60"/>
            <p:cNvSpPr/>
            <p:nvPr/>
          </p:nvSpPr>
          <p:spPr>
            <a:xfrm>
              <a:off x="1928375" y="1649500"/>
              <a:ext cx="4025" cy="2525"/>
            </a:xfrm>
            <a:custGeom>
              <a:avLst/>
              <a:gdLst/>
              <a:ahLst/>
              <a:cxnLst/>
              <a:rect l="l" t="t" r="r" b="b"/>
              <a:pathLst>
                <a:path w="161" h="101" extrusionOk="0">
                  <a:moveTo>
                    <a:pt x="1" y="1"/>
                  </a:moveTo>
                  <a:cubicBezTo>
                    <a:pt x="23" y="65"/>
                    <a:pt x="50" y="101"/>
                    <a:pt x="80" y="101"/>
                  </a:cubicBezTo>
                  <a:cubicBezTo>
                    <a:pt x="105" y="101"/>
                    <a:pt x="133" y="75"/>
                    <a:pt x="160" y="20"/>
                  </a:cubicBezTo>
                  <a:cubicBezTo>
                    <a:pt x="120" y="1"/>
                    <a:pt x="6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33674;p60"/>
            <p:cNvSpPr/>
            <p:nvPr/>
          </p:nvSpPr>
          <p:spPr>
            <a:xfrm>
              <a:off x="2521200" y="2163125"/>
              <a:ext cx="6475" cy="3600"/>
            </a:xfrm>
            <a:custGeom>
              <a:avLst/>
              <a:gdLst/>
              <a:ahLst/>
              <a:cxnLst/>
              <a:rect l="l" t="t" r="r" b="b"/>
              <a:pathLst>
                <a:path w="259" h="144" extrusionOk="0">
                  <a:moveTo>
                    <a:pt x="221" y="1"/>
                  </a:moveTo>
                  <a:cubicBezTo>
                    <a:pt x="139" y="1"/>
                    <a:pt x="69" y="57"/>
                    <a:pt x="0" y="144"/>
                  </a:cubicBezTo>
                  <a:cubicBezTo>
                    <a:pt x="100" y="144"/>
                    <a:pt x="199" y="84"/>
                    <a:pt x="259" y="5"/>
                  </a:cubicBezTo>
                  <a:cubicBezTo>
                    <a:pt x="246" y="2"/>
                    <a:pt x="233" y="1"/>
                    <a:pt x="2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33675;p60"/>
            <p:cNvSpPr/>
            <p:nvPr/>
          </p:nvSpPr>
          <p:spPr>
            <a:xfrm>
              <a:off x="2284475" y="1636000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1" y="1"/>
                  </a:moveTo>
                  <a:cubicBezTo>
                    <a:pt x="65" y="1"/>
                    <a:pt x="37" y="16"/>
                    <a:pt x="0" y="43"/>
                  </a:cubicBezTo>
                  <a:lnTo>
                    <a:pt x="0" y="202"/>
                  </a:lnTo>
                  <a:lnTo>
                    <a:pt x="179" y="202"/>
                  </a:lnTo>
                  <a:lnTo>
                    <a:pt x="179" y="63"/>
                  </a:lnTo>
                  <a:cubicBezTo>
                    <a:pt x="147" y="20"/>
                    <a:pt x="12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33676;p60"/>
            <p:cNvSpPr/>
            <p:nvPr/>
          </p:nvSpPr>
          <p:spPr>
            <a:xfrm>
              <a:off x="2346625" y="1935950"/>
              <a:ext cx="3025" cy="5500"/>
            </a:xfrm>
            <a:custGeom>
              <a:avLst/>
              <a:gdLst/>
              <a:ahLst/>
              <a:cxnLst/>
              <a:rect l="l" t="t" r="r" b="b"/>
              <a:pathLst>
                <a:path w="121" h="220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" y="60"/>
                    <a:pt x="1" y="140"/>
                    <a:pt x="120" y="220"/>
                  </a:cubicBezTo>
                  <a:cubicBezTo>
                    <a:pt x="100" y="140"/>
                    <a:pt x="100" y="80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33677;p60"/>
            <p:cNvSpPr/>
            <p:nvPr/>
          </p:nvSpPr>
          <p:spPr>
            <a:xfrm>
              <a:off x="2475425" y="16932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20" y="0"/>
                    <a:pt x="61" y="0"/>
                    <a:pt x="1" y="40"/>
                  </a:cubicBezTo>
                  <a:cubicBezTo>
                    <a:pt x="41" y="80"/>
                    <a:pt x="120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33678;p60"/>
            <p:cNvSpPr/>
            <p:nvPr/>
          </p:nvSpPr>
          <p:spPr>
            <a:xfrm>
              <a:off x="2497825" y="2174250"/>
              <a:ext cx="3500" cy="3425"/>
            </a:xfrm>
            <a:custGeom>
              <a:avLst/>
              <a:gdLst/>
              <a:ahLst/>
              <a:cxnLst/>
              <a:rect l="l" t="t" r="r" b="b"/>
              <a:pathLst>
                <a:path w="140" h="137" extrusionOk="0">
                  <a:moveTo>
                    <a:pt x="98" y="0"/>
                  </a:moveTo>
                  <a:cubicBezTo>
                    <a:pt x="64" y="0"/>
                    <a:pt x="28" y="23"/>
                    <a:pt x="0" y="37"/>
                  </a:cubicBezTo>
                  <a:cubicBezTo>
                    <a:pt x="20" y="57"/>
                    <a:pt x="40" y="117"/>
                    <a:pt x="60" y="137"/>
                  </a:cubicBezTo>
                  <a:cubicBezTo>
                    <a:pt x="100" y="97"/>
                    <a:pt x="119" y="57"/>
                    <a:pt x="139" y="17"/>
                  </a:cubicBezTo>
                  <a:cubicBezTo>
                    <a:pt x="127" y="5"/>
                    <a:pt x="113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33679;p60"/>
            <p:cNvSpPr/>
            <p:nvPr/>
          </p:nvSpPr>
          <p:spPr>
            <a:xfrm>
              <a:off x="2491850" y="2172750"/>
              <a:ext cx="6000" cy="2450"/>
            </a:xfrm>
            <a:custGeom>
              <a:avLst/>
              <a:gdLst/>
              <a:ahLst/>
              <a:cxnLst/>
              <a:rect l="l" t="t" r="r" b="b"/>
              <a:pathLst>
                <a:path w="240" h="98" extrusionOk="0">
                  <a:moveTo>
                    <a:pt x="124" y="0"/>
                  </a:moveTo>
                  <a:cubicBezTo>
                    <a:pt x="83" y="0"/>
                    <a:pt x="42" y="35"/>
                    <a:pt x="0" y="97"/>
                  </a:cubicBezTo>
                  <a:lnTo>
                    <a:pt x="239" y="97"/>
                  </a:lnTo>
                  <a:cubicBezTo>
                    <a:pt x="201" y="30"/>
                    <a:pt x="163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33680;p60"/>
            <p:cNvSpPr/>
            <p:nvPr/>
          </p:nvSpPr>
          <p:spPr>
            <a:xfrm>
              <a:off x="2449575" y="2184125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32" y="62"/>
                    <a:pt x="68" y="97"/>
                    <a:pt x="101" y="97"/>
                  </a:cubicBezTo>
                  <a:cubicBezTo>
                    <a:pt x="132" y="97"/>
                    <a:pt x="160" y="67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33681;p60"/>
            <p:cNvSpPr/>
            <p:nvPr/>
          </p:nvSpPr>
          <p:spPr>
            <a:xfrm>
              <a:off x="2455050" y="165050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0" y="60"/>
                    <a:pt x="0" y="100"/>
                    <a:pt x="14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33682;p60"/>
            <p:cNvSpPr/>
            <p:nvPr/>
          </p:nvSpPr>
          <p:spPr>
            <a:xfrm>
              <a:off x="2749450" y="20677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cubicBezTo>
                    <a:pt x="120" y="0"/>
                    <a:pt x="41" y="40"/>
                    <a:pt x="1" y="120"/>
                  </a:cubicBezTo>
                  <a:cubicBezTo>
                    <a:pt x="100" y="120"/>
                    <a:pt x="160" y="80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33683;p60"/>
            <p:cNvSpPr/>
            <p:nvPr/>
          </p:nvSpPr>
          <p:spPr>
            <a:xfrm>
              <a:off x="2783775" y="14943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80" y="0"/>
                    <a:pt x="40" y="60"/>
                    <a:pt x="0" y="139"/>
                  </a:cubicBezTo>
                  <a:cubicBezTo>
                    <a:pt x="100" y="139"/>
                    <a:pt x="160" y="8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33684;p60"/>
            <p:cNvSpPr/>
            <p:nvPr/>
          </p:nvSpPr>
          <p:spPr>
            <a:xfrm>
              <a:off x="2788750" y="1489375"/>
              <a:ext cx="4000" cy="5425"/>
            </a:xfrm>
            <a:custGeom>
              <a:avLst/>
              <a:gdLst/>
              <a:ahLst/>
              <a:cxnLst/>
              <a:rect l="l" t="t" r="r" b="b"/>
              <a:pathLst>
                <a:path w="160" h="217" extrusionOk="0">
                  <a:moveTo>
                    <a:pt x="0" y="0"/>
                  </a:moveTo>
                  <a:cubicBezTo>
                    <a:pt x="0" y="60"/>
                    <a:pt x="0" y="139"/>
                    <a:pt x="20" y="199"/>
                  </a:cubicBezTo>
                  <a:cubicBezTo>
                    <a:pt x="33" y="211"/>
                    <a:pt x="47" y="216"/>
                    <a:pt x="62" y="216"/>
                  </a:cubicBezTo>
                  <a:cubicBezTo>
                    <a:pt x="95" y="216"/>
                    <a:pt x="132" y="193"/>
                    <a:pt x="159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33685;p60"/>
            <p:cNvSpPr/>
            <p:nvPr/>
          </p:nvSpPr>
          <p:spPr>
            <a:xfrm>
              <a:off x="2799200" y="207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33686;p60"/>
            <p:cNvSpPr/>
            <p:nvPr/>
          </p:nvSpPr>
          <p:spPr>
            <a:xfrm>
              <a:off x="1354975" y="1575400"/>
              <a:ext cx="160175" cy="39075"/>
            </a:xfrm>
            <a:custGeom>
              <a:avLst/>
              <a:gdLst/>
              <a:ahLst/>
              <a:cxnLst/>
              <a:rect l="l" t="t" r="r" b="b"/>
              <a:pathLst>
                <a:path w="6407" h="1563" extrusionOk="0">
                  <a:moveTo>
                    <a:pt x="2467" y="1"/>
                  </a:moveTo>
                  <a:cubicBezTo>
                    <a:pt x="2408" y="20"/>
                    <a:pt x="2368" y="40"/>
                    <a:pt x="2348" y="120"/>
                  </a:cubicBezTo>
                  <a:cubicBezTo>
                    <a:pt x="2308" y="219"/>
                    <a:pt x="2348" y="319"/>
                    <a:pt x="2448" y="379"/>
                  </a:cubicBezTo>
                  <a:cubicBezTo>
                    <a:pt x="2547" y="438"/>
                    <a:pt x="2686" y="478"/>
                    <a:pt x="2746" y="677"/>
                  </a:cubicBezTo>
                  <a:cubicBezTo>
                    <a:pt x="2673" y="680"/>
                    <a:pt x="2600" y="681"/>
                    <a:pt x="2527" y="681"/>
                  </a:cubicBezTo>
                  <a:cubicBezTo>
                    <a:pt x="1833" y="681"/>
                    <a:pt x="1159" y="553"/>
                    <a:pt x="480" y="553"/>
                  </a:cubicBezTo>
                  <a:cubicBezTo>
                    <a:pt x="320" y="553"/>
                    <a:pt x="161" y="560"/>
                    <a:pt x="1" y="577"/>
                  </a:cubicBezTo>
                  <a:cubicBezTo>
                    <a:pt x="100" y="717"/>
                    <a:pt x="220" y="717"/>
                    <a:pt x="379" y="737"/>
                  </a:cubicBezTo>
                  <a:cubicBezTo>
                    <a:pt x="677" y="836"/>
                    <a:pt x="697" y="1214"/>
                    <a:pt x="936" y="1373"/>
                  </a:cubicBezTo>
                  <a:cubicBezTo>
                    <a:pt x="1811" y="1502"/>
                    <a:pt x="2681" y="1562"/>
                    <a:pt x="3552" y="1562"/>
                  </a:cubicBezTo>
                  <a:cubicBezTo>
                    <a:pt x="4422" y="1562"/>
                    <a:pt x="5292" y="1502"/>
                    <a:pt x="6167" y="1393"/>
                  </a:cubicBezTo>
                  <a:cubicBezTo>
                    <a:pt x="6406" y="1234"/>
                    <a:pt x="6406" y="1035"/>
                    <a:pt x="6346" y="816"/>
                  </a:cubicBezTo>
                  <a:lnTo>
                    <a:pt x="6227" y="697"/>
                  </a:lnTo>
                  <a:cubicBezTo>
                    <a:pt x="6167" y="697"/>
                    <a:pt x="6108" y="697"/>
                    <a:pt x="6088" y="717"/>
                  </a:cubicBezTo>
                  <a:cubicBezTo>
                    <a:pt x="5501" y="332"/>
                    <a:pt x="4847" y="217"/>
                    <a:pt x="4140" y="217"/>
                  </a:cubicBezTo>
                  <a:cubicBezTo>
                    <a:pt x="4080" y="217"/>
                    <a:pt x="4020" y="218"/>
                    <a:pt x="3959" y="219"/>
                  </a:cubicBezTo>
                  <a:cubicBezTo>
                    <a:pt x="3641" y="219"/>
                    <a:pt x="3343" y="199"/>
                    <a:pt x="3004" y="199"/>
                  </a:cubicBezTo>
                  <a:cubicBezTo>
                    <a:pt x="2786" y="199"/>
                    <a:pt x="2607" y="180"/>
                    <a:pt x="2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33687;p60"/>
            <p:cNvSpPr/>
            <p:nvPr/>
          </p:nvSpPr>
          <p:spPr>
            <a:xfrm>
              <a:off x="1466875" y="1378400"/>
              <a:ext cx="158675" cy="27950"/>
            </a:xfrm>
            <a:custGeom>
              <a:avLst/>
              <a:gdLst/>
              <a:ahLst/>
              <a:cxnLst/>
              <a:rect l="l" t="t" r="r" b="b"/>
              <a:pathLst>
                <a:path w="6347" h="1118" extrusionOk="0">
                  <a:moveTo>
                    <a:pt x="2938" y="0"/>
                  </a:moveTo>
                  <a:cubicBezTo>
                    <a:pt x="2855" y="0"/>
                    <a:pt x="2778" y="40"/>
                    <a:pt x="2706" y="122"/>
                  </a:cubicBezTo>
                  <a:cubicBezTo>
                    <a:pt x="2676" y="142"/>
                    <a:pt x="2646" y="152"/>
                    <a:pt x="2614" y="152"/>
                  </a:cubicBezTo>
                  <a:cubicBezTo>
                    <a:pt x="2582" y="152"/>
                    <a:pt x="2547" y="142"/>
                    <a:pt x="2507" y="122"/>
                  </a:cubicBezTo>
                  <a:cubicBezTo>
                    <a:pt x="2507" y="102"/>
                    <a:pt x="2487" y="102"/>
                    <a:pt x="2467" y="63"/>
                  </a:cubicBezTo>
                  <a:cubicBezTo>
                    <a:pt x="2462" y="58"/>
                    <a:pt x="2455" y="55"/>
                    <a:pt x="2446" y="55"/>
                  </a:cubicBezTo>
                  <a:cubicBezTo>
                    <a:pt x="2420" y="55"/>
                    <a:pt x="2383" y="78"/>
                    <a:pt x="2368" y="122"/>
                  </a:cubicBezTo>
                  <a:cubicBezTo>
                    <a:pt x="2328" y="142"/>
                    <a:pt x="2288" y="152"/>
                    <a:pt x="2251" y="152"/>
                  </a:cubicBezTo>
                  <a:cubicBezTo>
                    <a:pt x="2214" y="152"/>
                    <a:pt x="2179" y="142"/>
                    <a:pt x="2149" y="122"/>
                  </a:cubicBezTo>
                  <a:cubicBezTo>
                    <a:pt x="2149" y="102"/>
                    <a:pt x="2109" y="102"/>
                    <a:pt x="2089" y="63"/>
                  </a:cubicBezTo>
                  <a:cubicBezTo>
                    <a:pt x="2079" y="58"/>
                    <a:pt x="2069" y="55"/>
                    <a:pt x="2059" y="55"/>
                  </a:cubicBezTo>
                  <a:cubicBezTo>
                    <a:pt x="2030" y="55"/>
                    <a:pt x="2000" y="78"/>
                    <a:pt x="1970" y="122"/>
                  </a:cubicBezTo>
                  <a:cubicBezTo>
                    <a:pt x="1940" y="132"/>
                    <a:pt x="1920" y="137"/>
                    <a:pt x="1903" y="137"/>
                  </a:cubicBezTo>
                  <a:cubicBezTo>
                    <a:pt x="1885" y="137"/>
                    <a:pt x="1870" y="132"/>
                    <a:pt x="1851" y="122"/>
                  </a:cubicBezTo>
                  <a:cubicBezTo>
                    <a:pt x="1793" y="145"/>
                    <a:pt x="1742" y="168"/>
                    <a:pt x="1694" y="168"/>
                  </a:cubicBezTo>
                  <a:cubicBezTo>
                    <a:pt x="1659" y="168"/>
                    <a:pt x="1626" y="156"/>
                    <a:pt x="1592" y="122"/>
                  </a:cubicBezTo>
                  <a:lnTo>
                    <a:pt x="1612" y="122"/>
                  </a:lnTo>
                  <a:cubicBezTo>
                    <a:pt x="1452" y="24"/>
                    <a:pt x="1283" y="2"/>
                    <a:pt x="1111" y="2"/>
                  </a:cubicBezTo>
                  <a:cubicBezTo>
                    <a:pt x="967" y="2"/>
                    <a:pt x="821" y="17"/>
                    <a:pt x="674" y="17"/>
                  </a:cubicBezTo>
                  <a:cubicBezTo>
                    <a:pt x="602" y="17"/>
                    <a:pt x="530" y="14"/>
                    <a:pt x="458" y="3"/>
                  </a:cubicBezTo>
                  <a:cubicBezTo>
                    <a:pt x="60" y="23"/>
                    <a:pt x="259" y="500"/>
                    <a:pt x="1" y="640"/>
                  </a:cubicBezTo>
                  <a:cubicBezTo>
                    <a:pt x="180" y="747"/>
                    <a:pt x="366" y="769"/>
                    <a:pt x="559" y="769"/>
                  </a:cubicBezTo>
                  <a:cubicBezTo>
                    <a:pt x="688" y="769"/>
                    <a:pt x="820" y="759"/>
                    <a:pt x="955" y="759"/>
                  </a:cubicBezTo>
                  <a:cubicBezTo>
                    <a:pt x="995" y="719"/>
                    <a:pt x="1055" y="699"/>
                    <a:pt x="1095" y="640"/>
                  </a:cubicBezTo>
                  <a:cubicBezTo>
                    <a:pt x="1139" y="620"/>
                    <a:pt x="1178" y="611"/>
                    <a:pt x="1213" y="611"/>
                  </a:cubicBezTo>
                  <a:cubicBezTo>
                    <a:pt x="1323" y="611"/>
                    <a:pt x="1398" y="694"/>
                    <a:pt x="1473" y="799"/>
                  </a:cubicBezTo>
                  <a:cubicBezTo>
                    <a:pt x="1552" y="839"/>
                    <a:pt x="1592" y="898"/>
                    <a:pt x="1672" y="938"/>
                  </a:cubicBezTo>
                  <a:lnTo>
                    <a:pt x="1652" y="938"/>
                  </a:lnTo>
                  <a:cubicBezTo>
                    <a:pt x="3144" y="998"/>
                    <a:pt x="4655" y="1057"/>
                    <a:pt x="6147" y="1117"/>
                  </a:cubicBezTo>
                  <a:cubicBezTo>
                    <a:pt x="6227" y="1018"/>
                    <a:pt x="6227" y="898"/>
                    <a:pt x="6267" y="759"/>
                  </a:cubicBezTo>
                  <a:cubicBezTo>
                    <a:pt x="6326" y="719"/>
                    <a:pt x="6326" y="640"/>
                    <a:pt x="6346" y="600"/>
                  </a:cubicBezTo>
                  <a:cubicBezTo>
                    <a:pt x="6245" y="454"/>
                    <a:pt x="6125" y="422"/>
                    <a:pt x="5996" y="422"/>
                  </a:cubicBezTo>
                  <a:cubicBezTo>
                    <a:pt x="5897" y="422"/>
                    <a:pt x="5794" y="441"/>
                    <a:pt x="5690" y="441"/>
                  </a:cubicBezTo>
                  <a:cubicBezTo>
                    <a:pt x="5598" y="447"/>
                    <a:pt x="5507" y="450"/>
                    <a:pt x="5415" y="450"/>
                  </a:cubicBezTo>
                  <a:cubicBezTo>
                    <a:pt x="4655" y="450"/>
                    <a:pt x="3911" y="245"/>
                    <a:pt x="3183" y="102"/>
                  </a:cubicBezTo>
                  <a:cubicBezTo>
                    <a:pt x="3097" y="35"/>
                    <a:pt x="3015" y="0"/>
                    <a:pt x="29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33688;p60"/>
            <p:cNvSpPr/>
            <p:nvPr/>
          </p:nvSpPr>
          <p:spPr>
            <a:xfrm>
              <a:off x="1343050" y="1370375"/>
              <a:ext cx="135775" cy="26175"/>
            </a:xfrm>
            <a:custGeom>
              <a:avLst/>
              <a:gdLst/>
              <a:ahLst/>
              <a:cxnLst/>
              <a:rect l="l" t="t" r="r" b="b"/>
              <a:pathLst>
                <a:path w="5431" h="1047" extrusionOk="0">
                  <a:moveTo>
                    <a:pt x="694" y="1"/>
                  </a:moveTo>
                  <a:cubicBezTo>
                    <a:pt x="463" y="1"/>
                    <a:pt x="229" y="26"/>
                    <a:pt x="0" y="65"/>
                  </a:cubicBezTo>
                  <a:cubicBezTo>
                    <a:pt x="179" y="264"/>
                    <a:pt x="259" y="483"/>
                    <a:pt x="159" y="762"/>
                  </a:cubicBezTo>
                  <a:cubicBezTo>
                    <a:pt x="597" y="782"/>
                    <a:pt x="1074" y="821"/>
                    <a:pt x="1532" y="861"/>
                  </a:cubicBezTo>
                  <a:cubicBezTo>
                    <a:pt x="2288" y="967"/>
                    <a:pt x="3053" y="1047"/>
                    <a:pt x="3815" y="1047"/>
                  </a:cubicBezTo>
                  <a:cubicBezTo>
                    <a:pt x="4195" y="1047"/>
                    <a:pt x="4576" y="1027"/>
                    <a:pt x="4954" y="980"/>
                  </a:cubicBezTo>
                  <a:cubicBezTo>
                    <a:pt x="5431" y="881"/>
                    <a:pt x="5431" y="881"/>
                    <a:pt x="5212" y="364"/>
                  </a:cubicBezTo>
                  <a:cubicBezTo>
                    <a:pt x="5179" y="231"/>
                    <a:pt x="5121" y="178"/>
                    <a:pt x="5045" y="178"/>
                  </a:cubicBezTo>
                  <a:cubicBezTo>
                    <a:pt x="4985" y="178"/>
                    <a:pt x="4914" y="211"/>
                    <a:pt x="4834" y="264"/>
                  </a:cubicBezTo>
                  <a:cubicBezTo>
                    <a:pt x="4735" y="264"/>
                    <a:pt x="4615" y="284"/>
                    <a:pt x="4516" y="284"/>
                  </a:cubicBezTo>
                  <a:cubicBezTo>
                    <a:pt x="4479" y="321"/>
                    <a:pt x="4438" y="337"/>
                    <a:pt x="4396" y="337"/>
                  </a:cubicBezTo>
                  <a:cubicBezTo>
                    <a:pt x="4348" y="337"/>
                    <a:pt x="4300" y="316"/>
                    <a:pt x="4257" y="284"/>
                  </a:cubicBezTo>
                  <a:cubicBezTo>
                    <a:pt x="4247" y="294"/>
                    <a:pt x="4237" y="299"/>
                    <a:pt x="4223" y="299"/>
                  </a:cubicBezTo>
                  <a:cubicBezTo>
                    <a:pt x="4208" y="299"/>
                    <a:pt x="4188" y="294"/>
                    <a:pt x="4158" y="284"/>
                  </a:cubicBezTo>
                  <a:lnTo>
                    <a:pt x="3481" y="284"/>
                  </a:lnTo>
                  <a:cubicBezTo>
                    <a:pt x="3382" y="334"/>
                    <a:pt x="3283" y="359"/>
                    <a:pt x="3183" y="359"/>
                  </a:cubicBezTo>
                  <a:cubicBezTo>
                    <a:pt x="3084" y="359"/>
                    <a:pt x="2984" y="334"/>
                    <a:pt x="2885" y="284"/>
                  </a:cubicBezTo>
                  <a:cubicBezTo>
                    <a:pt x="2868" y="292"/>
                    <a:pt x="2848" y="297"/>
                    <a:pt x="2829" y="297"/>
                  </a:cubicBezTo>
                  <a:cubicBezTo>
                    <a:pt x="2802" y="297"/>
                    <a:pt x="2777" y="288"/>
                    <a:pt x="2765" y="264"/>
                  </a:cubicBezTo>
                  <a:cubicBezTo>
                    <a:pt x="2586" y="145"/>
                    <a:pt x="2368" y="205"/>
                    <a:pt x="2169" y="105"/>
                  </a:cubicBezTo>
                  <a:cubicBezTo>
                    <a:pt x="2109" y="135"/>
                    <a:pt x="2039" y="150"/>
                    <a:pt x="1970" y="150"/>
                  </a:cubicBezTo>
                  <a:cubicBezTo>
                    <a:pt x="1900" y="150"/>
                    <a:pt x="1830" y="135"/>
                    <a:pt x="1771" y="105"/>
                  </a:cubicBezTo>
                  <a:cubicBezTo>
                    <a:pt x="1731" y="135"/>
                    <a:pt x="1686" y="150"/>
                    <a:pt x="1639" y="150"/>
                  </a:cubicBezTo>
                  <a:cubicBezTo>
                    <a:pt x="1592" y="150"/>
                    <a:pt x="1542" y="135"/>
                    <a:pt x="1492" y="105"/>
                  </a:cubicBezTo>
                  <a:cubicBezTo>
                    <a:pt x="1474" y="123"/>
                    <a:pt x="1452" y="133"/>
                    <a:pt x="1432" y="133"/>
                  </a:cubicBezTo>
                  <a:cubicBezTo>
                    <a:pt x="1407" y="133"/>
                    <a:pt x="1384" y="118"/>
                    <a:pt x="1373" y="85"/>
                  </a:cubicBezTo>
                  <a:cubicBezTo>
                    <a:pt x="1154" y="26"/>
                    <a:pt x="925" y="1"/>
                    <a:pt x="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33689;p60"/>
            <p:cNvSpPr/>
            <p:nvPr/>
          </p:nvSpPr>
          <p:spPr>
            <a:xfrm>
              <a:off x="1519100" y="1558400"/>
              <a:ext cx="174575" cy="42150"/>
            </a:xfrm>
            <a:custGeom>
              <a:avLst/>
              <a:gdLst/>
              <a:ahLst/>
              <a:cxnLst/>
              <a:rect l="l" t="t" r="r" b="b"/>
              <a:pathLst>
                <a:path w="6983" h="1686" extrusionOk="0">
                  <a:moveTo>
                    <a:pt x="3259" y="0"/>
                  </a:moveTo>
                  <a:cubicBezTo>
                    <a:pt x="3005" y="0"/>
                    <a:pt x="3141" y="236"/>
                    <a:pt x="3104" y="402"/>
                  </a:cubicBezTo>
                  <a:cubicBezTo>
                    <a:pt x="3070" y="537"/>
                    <a:pt x="3150" y="742"/>
                    <a:pt x="2959" y="742"/>
                  </a:cubicBezTo>
                  <a:cubicBezTo>
                    <a:pt x="2924" y="742"/>
                    <a:pt x="2880" y="736"/>
                    <a:pt x="2825" y="720"/>
                  </a:cubicBezTo>
                  <a:cubicBezTo>
                    <a:pt x="2765" y="720"/>
                    <a:pt x="2698" y="709"/>
                    <a:pt x="2638" y="709"/>
                  </a:cubicBezTo>
                  <a:cubicBezTo>
                    <a:pt x="2558" y="709"/>
                    <a:pt x="2490" y="729"/>
                    <a:pt x="2467" y="820"/>
                  </a:cubicBezTo>
                  <a:cubicBezTo>
                    <a:pt x="2427" y="919"/>
                    <a:pt x="2686" y="1059"/>
                    <a:pt x="2487" y="1178"/>
                  </a:cubicBezTo>
                  <a:cubicBezTo>
                    <a:pt x="2444" y="1199"/>
                    <a:pt x="2406" y="1209"/>
                    <a:pt x="2371" y="1209"/>
                  </a:cubicBezTo>
                  <a:cubicBezTo>
                    <a:pt x="2246" y="1209"/>
                    <a:pt x="2171" y="1084"/>
                    <a:pt x="2109" y="959"/>
                  </a:cubicBezTo>
                  <a:cubicBezTo>
                    <a:pt x="2057" y="829"/>
                    <a:pt x="1979" y="750"/>
                    <a:pt x="1881" y="750"/>
                  </a:cubicBezTo>
                  <a:cubicBezTo>
                    <a:pt x="1830" y="750"/>
                    <a:pt x="1773" y="772"/>
                    <a:pt x="1711" y="820"/>
                  </a:cubicBezTo>
                  <a:cubicBezTo>
                    <a:pt x="1592" y="959"/>
                    <a:pt x="1830" y="1078"/>
                    <a:pt x="1771" y="1218"/>
                  </a:cubicBezTo>
                  <a:lnTo>
                    <a:pt x="219" y="1218"/>
                  </a:lnTo>
                  <a:cubicBezTo>
                    <a:pt x="140" y="1218"/>
                    <a:pt x="100" y="1257"/>
                    <a:pt x="20" y="1257"/>
                  </a:cubicBezTo>
                  <a:cubicBezTo>
                    <a:pt x="0" y="1317"/>
                    <a:pt x="20" y="1397"/>
                    <a:pt x="80" y="1476"/>
                  </a:cubicBezTo>
                  <a:cubicBezTo>
                    <a:pt x="120" y="1516"/>
                    <a:pt x="219" y="1556"/>
                    <a:pt x="299" y="1576"/>
                  </a:cubicBezTo>
                  <a:cubicBezTo>
                    <a:pt x="378" y="1596"/>
                    <a:pt x="438" y="1616"/>
                    <a:pt x="537" y="1616"/>
                  </a:cubicBezTo>
                  <a:lnTo>
                    <a:pt x="816" y="1616"/>
                  </a:lnTo>
                  <a:cubicBezTo>
                    <a:pt x="1234" y="1616"/>
                    <a:pt x="1671" y="1616"/>
                    <a:pt x="2089" y="1655"/>
                  </a:cubicBezTo>
                  <a:cubicBezTo>
                    <a:pt x="2394" y="1662"/>
                    <a:pt x="2703" y="1664"/>
                    <a:pt x="3015" y="1664"/>
                  </a:cubicBezTo>
                  <a:cubicBezTo>
                    <a:pt x="3638" y="1664"/>
                    <a:pt x="4271" y="1655"/>
                    <a:pt x="4894" y="1655"/>
                  </a:cubicBezTo>
                  <a:cubicBezTo>
                    <a:pt x="4968" y="1649"/>
                    <a:pt x="5042" y="1646"/>
                    <a:pt x="5116" y="1646"/>
                  </a:cubicBezTo>
                  <a:cubicBezTo>
                    <a:pt x="5408" y="1646"/>
                    <a:pt x="5702" y="1685"/>
                    <a:pt x="5992" y="1685"/>
                  </a:cubicBezTo>
                  <a:cubicBezTo>
                    <a:pt x="6324" y="1685"/>
                    <a:pt x="6650" y="1635"/>
                    <a:pt x="6963" y="1417"/>
                  </a:cubicBezTo>
                  <a:cubicBezTo>
                    <a:pt x="6963" y="1297"/>
                    <a:pt x="6983" y="1198"/>
                    <a:pt x="6983" y="1078"/>
                  </a:cubicBezTo>
                  <a:cubicBezTo>
                    <a:pt x="6983" y="1019"/>
                    <a:pt x="6963" y="999"/>
                    <a:pt x="6963" y="959"/>
                  </a:cubicBezTo>
                  <a:cubicBezTo>
                    <a:pt x="6765" y="739"/>
                    <a:pt x="6524" y="671"/>
                    <a:pt x="6282" y="671"/>
                  </a:cubicBezTo>
                  <a:cubicBezTo>
                    <a:pt x="6085" y="671"/>
                    <a:pt x="5887" y="716"/>
                    <a:pt x="5709" y="760"/>
                  </a:cubicBezTo>
                  <a:cubicBezTo>
                    <a:pt x="5635" y="777"/>
                    <a:pt x="5585" y="784"/>
                    <a:pt x="5552" y="784"/>
                  </a:cubicBezTo>
                  <a:cubicBezTo>
                    <a:pt x="5364" y="784"/>
                    <a:pt x="5754" y="555"/>
                    <a:pt x="5653" y="555"/>
                  </a:cubicBezTo>
                  <a:cubicBezTo>
                    <a:pt x="5643" y="555"/>
                    <a:pt x="5629" y="557"/>
                    <a:pt x="5610" y="561"/>
                  </a:cubicBezTo>
                  <a:cubicBezTo>
                    <a:pt x="5491" y="577"/>
                    <a:pt x="5371" y="583"/>
                    <a:pt x="5250" y="583"/>
                  </a:cubicBezTo>
                  <a:cubicBezTo>
                    <a:pt x="4958" y="583"/>
                    <a:pt x="4660" y="550"/>
                    <a:pt x="4360" y="550"/>
                  </a:cubicBezTo>
                  <a:cubicBezTo>
                    <a:pt x="4016" y="550"/>
                    <a:pt x="3669" y="593"/>
                    <a:pt x="3322" y="780"/>
                  </a:cubicBezTo>
                  <a:lnTo>
                    <a:pt x="3322" y="4"/>
                  </a:lnTo>
                  <a:cubicBezTo>
                    <a:pt x="3299" y="1"/>
                    <a:pt x="3278" y="0"/>
                    <a:pt x="3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33690;p60"/>
            <p:cNvSpPr/>
            <p:nvPr/>
          </p:nvSpPr>
          <p:spPr>
            <a:xfrm>
              <a:off x="1765775" y="1403325"/>
              <a:ext cx="132800" cy="24400"/>
            </a:xfrm>
            <a:custGeom>
              <a:avLst/>
              <a:gdLst/>
              <a:ahLst/>
              <a:cxnLst/>
              <a:rect l="l" t="t" r="r" b="b"/>
              <a:pathLst>
                <a:path w="5312" h="976" extrusionOk="0">
                  <a:moveTo>
                    <a:pt x="438" y="1"/>
                  </a:moveTo>
                  <a:cubicBezTo>
                    <a:pt x="438" y="140"/>
                    <a:pt x="279" y="299"/>
                    <a:pt x="20" y="359"/>
                  </a:cubicBezTo>
                  <a:cubicBezTo>
                    <a:pt x="0" y="379"/>
                    <a:pt x="0" y="458"/>
                    <a:pt x="60" y="518"/>
                  </a:cubicBezTo>
                  <a:cubicBezTo>
                    <a:pt x="119" y="558"/>
                    <a:pt x="199" y="637"/>
                    <a:pt x="279" y="637"/>
                  </a:cubicBezTo>
                  <a:cubicBezTo>
                    <a:pt x="1711" y="757"/>
                    <a:pt x="3143" y="876"/>
                    <a:pt x="4575" y="975"/>
                  </a:cubicBezTo>
                  <a:cubicBezTo>
                    <a:pt x="4635" y="956"/>
                    <a:pt x="4655" y="916"/>
                    <a:pt x="4655" y="836"/>
                  </a:cubicBezTo>
                  <a:cubicBezTo>
                    <a:pt x="4689" y="785"/>
                    <a:pt x="4727" y="770"/>
                    <a:pt x="4765" y="770"/>
                  </a:cubicBezTo>
                  <a:cubicBezTo>
                    <a:pt x="4816" y="770"/>
                    <a:pt x="4868" y="796"/>
                    <a:pt x="4914" y="796"/>
                  </a:cubicBezTo>
                  <a:cubicBezTo>
                    <a:pt x="5073" y="757"/>
                    <a:pt x="5311" y="796"/>
                    <a:pt x="5272" y="498"/>
                  </a:cubicBezTo>
                  <a:cubicBezTo>
                    <a:pt x="5009" y="396"/>
                    <a:pt x="4725" y="294"/>
                    <a:pt x="4435" y="294"/>
                  </a:cubicBezTo>
                  <a:cubicBezTo>
                    <a:pt x="4330" y="294"/>
                    <a:pt x="4224" y="307"/>
                    <a:pt x="4118" y="339"/>
                  </a:cubicBezTo>
                  <a:cubicBezTo>
                    <a:pt x="4054" y="364"/>
                    <a:pt x="3992" y="374"/>
                    <a:pt x="3931" y="374"/>
                  </a:cubicBezTo>
                  <a:cubicBezTo>
                    <a:pt x="3802" y="374"/>
                    <a:pt x="3676" y="332"/>
                    <a:pt x="3541" y="319"/>
                  </a:cubicBezTo>
                  <a:cubicBezTo>
                    <a:pt x="2526" y="140"/>
                    <a:pt x="1472" y="21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33691;p60"/>
            <p:cNvSpPr/>
            <p:nvPr/>
          </p:nvSpPr>
          <p:spPr>
            <a:xfrm>
              <a:off x="1416650" y="1449075"/>
              <a:ext cx="95500" cy="110925"/>
            </a:xfrm>
            <a:custGeom>
              <a:avLst/>
              <a:gdLst/>
              <a:ahLst/>
              <a:cxnLst/>
              <a:rect l="l" t="t" r="r" b="b"/>
              <a:pathLst>
                <a:path w="3820" h="4437" extrusionOk="0">
                  <a:moveTo>
                    <a:pt x="3561" y="1"/>
                  </a:moveTo>
                  <a:cubicBezTo>
                    <a:pt x="3521" y="1"/>
                    <a:pt x="3482" y="1"/>
                    <a:pt x="3462" y="60"/>
                  </a:cubicBezTo>
                  <a:cubicBezTo>
                    <a:pt x="2527" y="299"/>
                    <a:pt x="1592" y="319"/>
                    <a:pt x="677" y="399"/>
                  </a:cubicBezTo>
                  <a:cubicBezTo>
                    <a:pt x="557" y="458"/>
                    <a:pt x="423" y="458"/>
                    <a:pt x="301" y="458"/>
                  </a:cubicBezTo>
                  <a:cubicBezTo>
                    <a:pt x="179" y="458"/>
                    <a:pt x="70" y="458"/>
                    <a:pt x="0" y="518"/>
                  </a:cubicBezTo>
                  <a:cubicBezTo>
                    <a:pt x="0" y="657"/>
                    <a:pt x="25" y="737"/>
                    <a:pt x="120" y="737"/>
                  </a:cubicBezTo>
                  <a:cubicBezTo>
                    <a:pt x="147" y="737"/>
                    <a:pt x="180" y="730"/>
                    <a:pt x="219" y="717"/>
                  </a:cubicBezTo>
                  <a:cubicBezTo>
                    <a:pt x="305" y="714"/>
                    <a:pt x="390" y="714"/>
                    <a:pt x="475" y="714"/>
                  </a:cubicBezTo>
                  <a:cubicBezTo>
                    <a:pt x="769" y="714"/>
                    <a:pt x="1062" y="725"/>
                    <a:pt x="1353" y="725"/>
                  </a:cubicBezTo>
                  <a:cubicBezTo>
                    <a:pt x="1667" y="725"/>
                    <a:pt x="1980" y="712"/>
                    <a:pt x="2288" y="657"/>
                  </a:cubicBezTo>
                  <a:cubicBezTo>
                    <a:pt x="2647" y="586"/>
                    <a:pt x="2901" y="543"/>
                    <a:pt x="3079" y="543"/>
                  </a:cubicBezTo>
                  <a:cubicBezTo>
                    <a:pt x="3552" y="543"/>
                    <a:pt x="3496" y="852"/>
                    <a:pt x="3482" y="1791"/>
                  </a:cubicBezTo>
                  <a:cubicBezTo>
                    <a:pt x="3482" y="1851"/>
                    <a:pt x="3462" y="1910"/>
                    <a:pt x="3462" y="1970"/>
                  </a:cubicBezTo>
                  <a:cubicBezTo>
                    <a:pt x="3502" y="2786"/>
                    <a:pt x="3283" y="3641"/>
                    <a:pt x="3621" y="4437"/>
                  </a:cubicBezTo>
                  <a:cubicBezTo>
                    <a:pt x="3820" y="4099"/>
                    <a:pt x="3760" y="3780"/>
                    <a:pt x="3681" y="3442"/>
                  </a:cubicBezTo>
                  <a:cubicBezTo>
                    <a:pt x="3820" y="2467"/>
                    <a:pt x="3800" y="1473"/>
                    <a:pt x="3820" y="498"/>
                  </a:cubicBezTo>
                  <a:cubicBezTo>
                    <a:pt x="3820" y="299"/>
                    <a:pt x="3700" y="180"/>
                    <a:pt x="3601" y="60"/>
                  </a:cubicBezTo>
                  <a:cubicBezTo>
                    <a:pt x="3601" y="21"/>
                    <a:pt x="3581" y="21"/>
                    <a:pt x="35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33692;p60"/>
            <p:cNvSpPr/>
            <p:nvPr/>
          </p:nvSpPr>
          <p:spPr>
            <a:xfrm>
              <a:off x="1650875" y="1392400"/>
              <a:ext cx="111925" cy="22500"/>
            </a:xfrm>
            <a:custGeom>
              <a:avLst/>
              <a:gdLst/>
              <a:ahLst/>
              <a:cxnLst/>
              <a:rect l="l" t="t" r="r" b="b"/>
              <a:pathLst>
                <a:path w="4477" h="900" extrusionOk="0">
                  <a:moveTo>
                    <a:pt x="1314" y="0"/>
                  </a:moveTo>
                  <a:cubicBezTo>
                    <a:pt x="1274" y="0"/>
                    <a:pt x="1254" y="0"/>
                    <a:pt x="1194" y="60"/>
                  </a:cubicBezTo>
                  <a:cubicBezTo>
                    <a:pt x="1155" y="60"/>
                    <a:pt x="1075" y="40"/>
                    <a:pt x="1015" y="40"/>
                  </a:cubicBezTo>
                  <a:cubicBezTo>
                    <a:pt x="797" y="40"/>
                    <a:pt x="558" y="60"/>
                    <a:pt x="319" y="60"/>
                  </a:cubicBezTo>
                  <a:cubicBezTo>
                    <a:pt x="220" y="259"/>
                    <a:pt x="41" y="398"/>
                    <a:pt x="1" y="557"/>
                  </a:cubicBezTo>
                  <a:cubicBezTo>
                    <a:pt x="153" y="671"/>
                    <a:pt x="319" y="699"/>
                    <a:pt x="492" y="699"/>
                  </a:cubicBezTo>
                  <a:cubicBezTo>
                    <a:pt x="655" y="699"/>
                    <a:pt x="824" y="674"/>
                    <a:pt x="995" y="674"/>
                  </a:cubicBezTo>
                  <a:cubicBezTo>
                    <a:pt x="1021" y="674"/>
                    <a:pt x="1048" y="675"/>
                    <a:pt x="1075" y="676"/>
                  </a:cubicBezTo>
                  <a:cubicBezTo>
                    <a:pt x="1095" y="676"/>
                    <a:pt x="1115" y="656"/>
                    <a:pt x="1135" y="637"/>
                  </a:cubicBezTo>
                  <a:cubicBezTo>
                    <a:pt x="1115" y="577"/>
                    <a:pt x="1115" y="557"/>
                    <a:pt x="1115" y="537"/>
                  </a:cubicBezTo>
                  <a:cubicBezTo>
                    <a:pt x="1095" y="477"/>
                    <a:pt x="1075" y="418"/>
                    <a:pt x="1015" y="378"/>
                  </a:cubicBezTo>
                  <a:cubicBezTo>
                    <a:pt x="995" y="318"/>
                    <a:pt x="936" y="298"/>
                    <a:pt x="896" y="279"/>
                  </a:cubicBezTo>
                  <a:cubicBezTo>
                    <a:pt x="896" y="227"/>
                    <a:pt x="874" y="209"/>
                    <a:pt x="858" y="203"/>
                  </a:cubicBezTo>
                  <a:lnTo>
                    <a:pt x="858" y="203"/>
                  </a:lnTo>
                  <a:cubicBezTo>
                    <a:pt x="867" y="203"/>
                    <a:pt x="879" y="202"/>
                    <a:pt x="896" y="199"/>
                  </a:cubicBezTo>
                  <a:cubicBezTo>
                    <a:pt x="896" y="199"/>
                    <a:pt x="936" y="298"/>
                    <a:pt x="995" y="318"/>
                  </a:cubicBezTo>
                  <a:cubicBezTo>
                    <a:pt x="1075" y="398"/>
                    <a:pt x="1115" y="477"/>
                    <a:pt x="1135" y="557"/>
                  </a:cubicBezTo>
                  <a:cubicBezTo>
                    <a:pt x="1135" y="597"/>
                    <a:pt x="1175" y="656"/>
                    <a:pt x="1214" y="696"/>
                  </a:cubicBezTo>
                  <a:cubicBezTo>
                    <a:pt x="2109" y="848"/>
                    <a:pt x="2989" y="900"/>
                    <a:pt x="3880" y="900"/>
                  </a:cubicBezTo>
                  <a:cubicBezTo>
                    <a:pt x="4039" y="900"/>
                    <a:pt x="4198" y="898"/>
                    <a:pt x="4357" y="895"/>
                  </a:cubicBezTo>
                  <a:cubicBezTo>
                    <a:pt x="4477" y="656"/>
                    <a:pt x="4298" y="537"/>
                    <a:pt x="4178" y="378"/>
                  </a:cubicBezTo>
                  <a:cubicBezTo>
                    <a:pt x="3979" y="239"/>
                    <a:pt x="3721" y="259"/>
                    <a:pt x="3482" y="199"/>
                  </a:cubicBezTo>
                  <a:cubicBezTo>
                    <a:pt x="3393" y="139"/>
                    <a:pt x="3303" y="109"/>
                    <a:pt x="3216" y="109"/>
                  </a:cubicBezTo>
                  <a:cubicBezTo>
                    <a:pt x="3129" y="109"/>
                    <a:pt x="3044" y="139"/>
                    <a:pt x="2965" y="199"/>
                  </a:cubicBezTo>
                  <a:lnTo>
                    <a:pt x="2786" y="199"/>
                  </a:lnTo>
                  <a:cubicBezTo>
                    <a:pt x="2633" y="129"/>
                    <a:pt x="2477" y="110"/>
                    <a:pt x="2323" y="110"/>
                  </a:cubicBezTo>
                  <a:cubicBezTo>
                    <a:pt x="2140" y="110"/>
                    <a:pt x="1959" y="136"/>
                    <a:pt x="1782" y="136"/>
                  </a:cubicBezTo>
                  <a:cubicBezTo>
                    <a:pt x="1642" y="136"/>
                    <a:pt x="1505" y="119"/>
                    <a:pt x="1373" y="60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33693;p60"/>
            <p:cNvSpPr/>
            <p:nvPr/>
          </p:nvSpPr>
          <p:spPr>
            <a:xfrm>
              <a:off x="1879650" y="1415750"/>
              <a:ext cx="130825" cy="22425"/>
            </a:xfrm>
            <a:custGeom>
              <a:avLst/>
              <a:gdLst/>
              <a:ahLst/>
              <a:cxnLst/>
              <a:rect l="l" t="t" r="r" b="b"/>
              <a:pathLst>
                <a:path w="5233" h="897" extrusionOk="0">
                  <a:moveTo>
                    <a:pt x="717" y="1"/>
                  </a:moveTo>
                  <a:cubicBezTo>
                    <a:pt x="631" y="143"/>
                    <a:pt x="506" y="163"/>
                    <a:pt x="375" y="163"/>
                  </a:cubicBezTo>
                  <a:cubicBezTo>
                    <a:pt x="323" y="163"/>
                    <a:pt x="270" y="160"/>
                    <a:pt x="219" y="160"/>
                  </a:cubicBezTo>
                  <a:cubicBezTo>
                    <a:pt x="120" y="160"/>
                    <a:pt x="60" y="240"/>
                    <a:pt x="0" y="339"/>
                  </a:cubicBezTo>
                  <a:lnTo>
                    <a:pt x="0" y="478"/>
                  </a:lnTo>
                  <a:cubicBezTo>
                    <a:pt x="745" y="614"/>
                    <a:pt x="1490" y="706"/>
                    <a:pt x="2222" y="706"/>
                  </a:cubicBezTo>
                  <a:cubicBezTo>
                    <a:pt x="2351" y="706"/>
                    <a:pt x="2479" y="703"/>
                    <a:pt x="2606" y="697"/>
                  </a:cubicBezTo>
                  <a:cubicBezTo>
                    <a:pt x="3382" y="797"/>
                    <a:pt x="4158" y="697"/>
                    <a:pt x="4894" y="896"/>
                  </a:cubicBezTo>
                  <a:cubicBezTo>
                    <a:pt x="5232" y="439"/>
                    <a:pt x="5153" y="240"/>
                    <a:pt x="4576" y="240"/>
                  </a:cubicBezTo>
                  <a:cubicBezTo>
                    <a:pt x="4367" y="240"/>
                    <a:pt x="4158" y="260"/>
                    <a:pt x="3952" y="260"/>
                  </a:cubicBezTo>
                  <a:cubicBezTo>
                    <a:pt x="3745" y="260"/>
                    <a:pt x="3541" y="240"/>
                    <a:pt x="3342" y="160"/>
                  </a:cubicBezTo>
                  <a:cubicBezTo>
                    <a:pt x="2828" y="32"/>
                    <a:pt x="2314" y="20"/>
                    <a:pt x="1801" y="20"/>
                  </a:cubicBezTo>
                  <a:cubicBezTo>
                    <a:pt x="1684" y="20"/>
                    <a:pt x="1567" y="20"/>
                    <a:pt x="1451" y="20"/>
                  </a:cubicBezTo>
                  <a:cubicBezTo>
                    <a:pt x="1206" y="20"/>
                    <a:pt x="961" y="18"/>
                    <a:pt x="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33694;p60"/>
            <p:cNvSpPr/>
            <p:nvPr/>
          </p:nvSpPr>
          <p:spPr>
            <a:xfrm>
              <a:off x="1804050" y="1585350"/>
              <a:ext cx="86075" cy="22450"/>
            </a:xfrm>
            <a:custGeom>
              <a:avLst/>
              <a:gdLst/>
              <a:ahLst/>
              <a:cxnLst/>
              <a:rect l="l" t="t" r="r" b="b"/>
              <a:pathLst>
                <a:path w="3443" h="898" extrusionOk="0">
                  <a:moveTo>
                    <a:pt x="120" y="0"/>
                  </a:moveTo>
                  <a:cubicBezTo>
                    <a:pt x="21" y="100"/>
                    <a:pt x="1" y="219"/>
                    <a:pt x="60" y="319"/>
                  </a:cubicBezTo>
                  <a:cubicBezTo>
                    <a:pt x="120" y="438"/>
                    <a:pt x="220" y="518"/>
                    <a:pt x="319" y="597"/>
                  </a:cubicBezTo>
                  <a:cubicBezTo>
                    <a:pt x="637" y="796"/>
                    <a:pt x="1035" y="736"/>
                    <a:pt x="1393" y="836"/>
                  </a:cubicBezTo>
                  <a:cubicBezTo>
                    <a:pt x="1685" y="889"/>
                    <a:pt x="1968" y="898"/>
                    <a:pt x="2260" y="898"/>
                  </a:cubicBezTo>
                  <a:cubicBezTo>
                    <a:pt x="2406" y="898"/>
                    <a:pt x="2554" y="896"/>
                    <a:pt x="2706" y="896"/>
                  </a:cubicBezTo>
                  <a:cubicBezTo>
                    <a:pt x="2826" y="896"/>
                    <a:pt x="2985" y="856"/>
                    <a:pt x="3104" y="816"/>
                  </a:cubicBezTo>
                  <a:cubicBezTo>
                    <a:pt x="3184" y="796"/>
                    <a:pt x="3243" y="717"/>
                    <a:pt x="3303" y="637"/>
                  </a:cubicBezTo>
                  <a:cubicBezTo>
                    <a:pt x="3442" y="498"/>
                    <a:pt x="2686" y="518"/>
                    <a:pt x="3223" y="299"/>
                  </a:cubicBezTo>
                  <a:cubicBezTo>
                    <a:pt x="3343" y="199"/>
                    <a:pt x="3383" y="100"/>
                    <a:pt x="3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33695;p60"/>
            <p:cNvSpPr/>
            <p:nvPr/>
          </p:nvSpPr>
          <p:spPr>
            <a:xfrm>
              <a:off x="1880150" y="1600400"/>
              <a:ext cx="144250" cy="23275"/>
            </a:xfrm>
            <a:custGeom>
              <a:avLst/>
              <a:gdLst/>
              <a:ahLst/>
              <a:cxnLst/>
              <a:rect l="l" t="t" r="r" b="b"/>
              <a:pathLst>
                <a:path w="5770" h="931" extrusionOk="0">
                  <a:moveTo>
                    <a:pt x="3999" y="0"/>
                  </a:moveTo>
                  <a:cubicBezTo>
                    <a:pt x="3939" y="0"/>
                    <a:pt x="3879" y="25"/>
                    <a:pt x="3820" y="75"/>
                  </a:cubicBezTo>
                  <a:cubicBezTo>
                    <a:pt x="3541" y="75"/>
                    <a:pt x="3243" y="95"/>
                    <a:pt x="2964" y="95"/>
                  </a:cubicBezTo>
                  <a:cubicBezTo>
                    <a:pt x="2049" y="75"/>
                    <a:pt x="1154" y="75"/>
                    <a:pt x="239" y="35"/>
                  </a:cubicBezTo>
                  <a:cubicBezTo>
                    <a:pt x="160" y="75"/>
                    <a:pt x="80" y="75"/>
                    <a:pt x="0" y="95"/>
                  </a:cubicBezTo>
                  <a:cubicBezTo>
                    <a:pt x="0" y="313"/>
                    <a:pt x="160" y="373"/>
                    <a:pt x="299" y="393"/>
                  </a:cubicBezTo>
                  <a:cubicBezTo>
                    <a:pt x="677" y="453"/>
                    <a:pt x="1094" y="353"/>
                    <a:pt x="1393" y="711"/>
                  </a:cubicBezTo>
                  <a:lnTo>
                    <a:pt x="1751" y="711"/>
                  </a:lnTo>
                  <a:cubicBezTo>
                    <a:pt x="1831" y="652"/>
                    <a:pt x="1850" y="612"/>
                    <a:pt x="1850" y="512"/>
                  </a:cubicBezTo>
                  <a:cubicBezTo>
                    <a:pt x="1850" y="493"/>
                    <a:pt x="1831" y="433"/>
                    <a:pt x="1831" y="433"/>
                  </a:cubicBezTo>
                  <a:lnTo>
                    <a:pt x="1870" y="433"/>
                  </a:lnTo>
                  <a:cubicBezTo>
                    <a:pt x="1930" y="433"/>
                    <a:pt x="2029" y="433"/>
                    <a:pt x="2089" y="413"/>
                  </a:cubicBezTo>
                  <a:cubicBezTo>
                    <a:pt x="2149" y="413"/>
                    <a:pt x="2228" y="393"/>
                    <a:pt x="2268" y="393"/>
                  </a:cubicBezTo>
                  <a:cubicBezTo>
                    <a:pt x="2301" y="380"/>
                    <a:pt x="2332" y="375"/>
                    <a:pt x="2362" y="375"/>
                  </a:cubicBezTo>
                  <a:cubicBezTo>
                    <a:pt x="2423" y="375"/>
                    <a:pt x="2480" y="393"/>
                    <a:pt x="2547" y="393"/>
                  </a:cubicBezTo>
                  <a:cubicBezTo>
                    <a:pt x="2626" y="413"/>
                    <a:pt x="2726" y="453"/>
                    <a:pt x="2785" y="493"/>
                  </a:cubicBezTo>
                  <a:cubicBezTo>
                    <a:pt x="2845" y="512"/>
                    <a:pt x="2925" y="532"/>
                    <a:pt x="2964" y="552"/>
                  </a:cubicBezTo>
                  <a:cubicBezTo>
                    <a:pt x="3143" y="592"/>
                    <a:pt x="3283" y="632"/>
                    <a:pt x="3462" y="632"/>
                  </a:cubicBezTo>
                  <a:cubicBezTo>
                    <a:pt x="3541" y="612"/>
                    <a:pt x="3621" y="592"/>
                    <a:pt x="3661" y="532"/>
                  </a:cubicBezTo>
                  <a:cubicBezTo>
                    <a:pt x="3712" y="507"/>
                    <a:pt x="3770" y="499"/>
                    <a:pt x="3831" y="499"/>
                  </a:cubicBezTo>
                  <a:cubicBezTo>
                    <a:pt x="3913" y="499"/>
                    <a:pt x="3999" y="512"/>
                    <a:pt x="4078" y="512"/>
                  </a:cubicBezTo>
                  <a:cubicBezTo>
                    <a:pt x="4108" y="522"/>
                    <a:pt x="4143" y="527"/>
                    <a:pt x="4178" y="527"/>
                  </a:cubicBezTo>
                  <a:cubicBezTo>
                    <a:pt x="4213" y="527"/>
                    <a:pt x="4247" y="522"/>
                    <a:pt x="4277" y="512"/>
                  </a:cubicBezTo>
                  <a:cubicBezTo>
                    <a:pt x="4337" y="493"/>
                    <a:pt x="4417" y="493"/>
                    <a:pt x="4456" y="473"/>
                  </a:cubicBezTo>
                  <a:lnTo>
                    <a:pt x="4635" y="473"/>
                  </a:lnTo>
                  <a:cubicBezTo>
                    <a:pt x="4715" y="493"/>
                    <a:pt x="4755" y="493"/>
                    <a:pt x="4814" y="493"/>
                  </a:cubicBezTo>
                  <a:lnTo>
                    <a:pt x="4874" y="512"/>
                  </a:lnTo>
                  <a:lnTo>
                    <a:pt x="4854" y="592"/>
                  </a:lnTo>
                  <a:cubicBezTo>
                    <a:pt x="4974" y="791"/>
                    <a:pt x="5212" y="831"/>
                    <a:pt x="5371" y="930"/>
                  </a:cubicBezTo>
                  <a:cubicBezTo>
                    <a:pt x="5451" y="890"/>
                    <a:pt x="5471" y="791"/>
                    <a:pt x="5471" y="691"/>
                  </a:cubicBezTo>
                  <a:cubicBezTo>
                    <a:pt x="5471" y="612"/>
                    <a:pt x="5451" y="572"/>
                    <a:pt x="5411" y="512"/>
                  </a:cubicBezTo>
                  <a:cubicBezTo>
                    <a:pt x="5422" y="475"/>
                    <a:pt x="5436" y="462"/>
                    <a:pt x="5451" y="462"/>
                  </a:cubicBezTo>
                  <a:cubicBezTo>
                    <a:pt x="5484" y="462"/>
                    <a:pt x="5523" y="524"/>
                    <a:pt x="5552" y="524"/>
                  </a:cubicBezTo>
                  <a:cubicBezTo>
                    <a:pt x="5559" y="524"/>
                    <a:pt x="5565" y="521"/>
                    <a:pt x="5570" y="512"/>
                  </a:cubicBezTo>
                  <a:cubicBezTo>
                    <a:pt x="5670" y="493"/>
                    <a:pt x="5769" y="433"/>
                    <a:pt x="5769" y="313"/>
                  </a:cubicBezTo>
                  <a:cubicBezTo>
                    <a:pt x="5741" y="242"/>
                    <a:pt x="5692" y="182"/>
                    <a:pt x="5623" y="182"/>
                  </a:cubicBezTo>
                  <a:cubicBezTo>
                    <a:pt x="5596" y="182"/>
                    <a:pt x="5565" y="191"/>
                    <a:pt x="5531" y="214"/>
                  </a:cubicBezTo>
                  <a:cubicBezTo>
                    <a:pt x="5309" y="98"/>
                    <a:pt x="5071" y="77"/>
                    <a:pt x="4827" y="77"/>
                  </a:cubicBezTo>
                  <a:cubicBezTo>
                    <a:pt x="4690" y="77"/>
                    <a:pt x="4551" y="84"/>
                    <a:pt x="4413" y="84"/>
                  </a:cubicBezTo>
                  <a:cubicBezTo>
                    <a:pt x="4334" y="84"/>
                    <a:pt x="4256" y="82"/>
                    <a:pt x="4178" y="75"/>
                  </a:cubicBezTo>
                  <a:cubicBezTo>
                    <a:pt x="4118" y="25"/>
                    <a:pt x="4059" y="0"/>
                    <a:pt x="39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33696;p60"/>
            <p:cNvSpPr/>
            <p:nvPr/>
          </p:nvSpPr>
          <p:spPr>
            <a:xfrm>
              <a:off x="1307250" y="1419675"/>
              <a:ext cx="100475" cy="17225"/>
            </a:xfrm>
            <a:custGeom>
              <a:avLst/>
              <a:gdLst/>
              <a:ahLst/>
              <a:cxnLst/>
              <a:rect l="l" t="t" r="r" b="b"/>
              <a:pathLst>
                <a:path w="4019" h="689" extrusionOk="0">
                  <a:moveTo>
                    <a:pt x="397" y="1"/>
                  </a:moveTo>
                  <a:cubicBezTo>
                    <a:pt x="249" y="1"/>
                    <a:pt x="91" y="99"/>
                    <a:pt x="0" y="282"/>
                  </a:cubicBezTo>
                  <a:cubicBezTo>
                    <a:pt x="597" y="361"/>
                    <a:pt x="1194" y="381"/>
                    <a:pt x="1770" y="540"/>
                  </a:cubicBezTo>
                  <a:cubicBezTo>
                    <a:pt x="2226" y="658"/>
                    <a:pt x="2693" y="689"/>
                    <a:pt x="3162" y="689"/>
                  </a:cubicBezTo>
                  <a:cubicBezTo>
                    <a:pt x="3328" y="689"/>
                    <a:pt x="3494" y="685"/>
                    <a:pt x="3660" y="679"/>
                  </a:cubicBezTo>
                  <a:cubicBezTo>
                    <a:pt x="3680" y="381"/>
                    <a:pt x="3461" y="481"/>
                    <a:pt x="3282" y="441"/>
                  </a:cubicBezTo>
                  <a:lnTo>
                    <a:pt x="3051" y="441"/>
                  </a:lnTo>
                  <a:cubicBezTo>
                    <a:pt x="3110" y="435"/>
                    <a:pt x="3171" y="431"/>
                    <a:pt x="3234" y="431"/>
                  </a:cubicBezTo>
                  <a:cubicBezTo>
                    <a:pt x="3283" y="431"/>
                    <a:pt x="3333" y="434"/>
                    <a:pt x="3382" y="441"/>
                  </a:cubicBezTo>
                  <a:cubicBezTo>
                    <a:pt x="3496" y="441"/>
                    <a:pt x="3621" y="473"/>
                    <a:pt x="3737" y="473"/>
                  </a:cubicBezTo>
                  <a:cubicBezTo>
                    <a:pt x="3843" y="473"/>
                    <a:pt x="3942" y="446"/>
                    <a:pt x="4018" y="341"/>
                  </a:cubicBezTo>
                  <a:cubicBezTo>
                    <a:pt x="2865" y="63"/>
                    <a:pt x="1631" y="162"/>
                    <a:pt x="438" y="3"/>
                  </a:cubicBezTo>
                  <a:cubicBezTo>
                    <a:pt x="424" y="1"/>
                    <a:pt x="411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33697;p60"/>
            <p:cNvSpPr/>
            <p:nvPr/>
          </p:nvSpPr>
          <p:spPr>
            <a:xfrm>
              <a:off x="1645425" y="1464000"/>
              <a:ext cx="79075" cy="48775"/>
            </a:xfrm>
            <a:custGeom>
              <a:avLst/>
              <a:gdLst/>
              <a:ahLst/>
              <a:cxnLst/>
              <a:rect l="l" t="t" r="r" b="b"/>
              <a:pathLst>
                <a:path w="3163" h="1951" extrusionOk="0">
                  <a:moveTo>
                    <a:pt x="915" y="1"/>
                  </a:moveTo>
                  <a:cubicBezTo>
                    <a:pt x="836" y="145"/>
                    <a:pt x="740" y="238"/>
                    <a:pt x="615" y="238"/>
                  </a:cubicBezTo>
                  <a:cubicBezTo>
                    <a:pt x="550" y="238"/>
                    <a:pt x="479" y="214"/>
                    <a:pt x="398" y="160"/>
                  </a:cubicBezTo>
                  <a:lnTo>
                    <a:pt x="298" y="160"/>
                  </a:lnTo>
                  <a:cubicBezTo>
                    <a:pt x="199" y="180"/>
                    <a:pt x="119" y="200"/>
                    <a:pt x="40" y="279"/>
                  </a:cubicBezTo>
                  <a:cubicBezTo>
                    <a:pt x="20" y="299"/>
                    <a:pt x="20" y="319"/>
                    <a:pt x="0" y="359"/>
                  </a:cubicBezTo>
                  <a:cubicBezTo>
                    <a:pt x="183" y="485"/>
                    <a:pt x="386" y="538"/>
                    <a:pt x="582" y="538"/>
                  </a:cubicBezTo>
                  <a:cubicBezTo>
                    <a:pt x="727" y="538"/>
                    <a:pt x="868" y="509"/>
                    <a:pt x="995" y="458"/>
                  </a:cubicBezTo>
                  <a:cubicBezTo>
                    <a:pt x="1302" y="325"/>
                    <a:pt x="1604" y="281"/>
                    <a:pt x="1906" y="281"/>
                  </a:cubicBezTo>
                  <a:cubicBezTo>
                    <a:pt x="2191" y="281"/>
                    <a:pt x="2476" y="320"/>
                    <a:pt x="2765" y="359"/>
                  </a:cubicBezTo>
                  <a:cubicBezTo>
                    <a:pt x="2904" y="816"/>
                    <a:pt x="2725" y="1274"/>
                    <a:pt x="2666" y="1711"/>
                  </a:cubicBezTo>
                  <a:cubicBezTo>
                    <a:pt x="2705" y="1791"/>
                    <a:pt x="2725" y="1890"/>
                    <a:pt x="2865" y="1950"/>
                  </a:cubicBezTo>
                  <a:cubicBezTo>
                    <a:pt x="3064" y="1473"/>
                    <a:pt x="2964" y="955"/>
                    <a:pt x="3163" y="498"/>
                  </a:cubicBezTo>
                  <a:cubicBezTo>
                    <a:pt x="3064" y="379"/>
                    <a:pt x="3163" y="160"/>
                    <a:pt x="3004" y="20"/>
                  </a:cubicBezTo>
                  <a:cubicBezTo>
                    <a:pt x="2586" y="20"/>
                    <a:pt x="2168" y="1"/>
                    <a:pt x="1731" y="1"/>
                  </a:cubicBezTo>
                  <a:cubicBezTo>
                    <a:pt x="1558" y="1"/>
                    <a:pt x="1377" y="98"/>
                    <a:pt x="1193" y="98"/>
                  </a:cubicBezTo>
                  <a:cubicBezTo>
                    <a:pt x="1101" y="98"/>
                    <a:pt x="1008" y="74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33698;p60"/>
            <p:cNvSpPr/>
            <p:nvPr/>
          </p:nvSpPr>
          <p:spPr>
            <a:xfrm>
              <a:off x="1406200" y="1462025"/>
              <a:ext cx="14950" cy="106450"/>
            </a:xfrm>
            <a:custGeom>
              <a:avLst/>
              <a:gdLst/>
              <a:ahLst/>
              <a:cxnLst/>
              <a:rect l="l" t="t" r="r" b="b"/>
              <a:pathLst>
                <a:path w="598" h="4258" extrusionOk="0">
                  <a:moveTo>
                    <a:pt x="299" y="0"/>
                  </a:moveTo>
                  <a:cubicBezTo>
                    <a:pt x="259" y="40"/>
                    <a:pt x="219" y="40"/>
                    <a:pt x="200" y="60"/>
                  </a:cubicBezTo>
                  <a:cubicBezTo>
                    <a:pt x="259" y="1174"/>
                    <a:pt x="219" y="2327"/>
                    <a:pt x="60" y="3441"/>
                  </a:cubicBezTo>
                  <a:cubicBezTo>
                    <a:pt x="40" y="3720"/>
                    <a:pt x="1" y="4018"/>
                    <a:pt x="200" y="4257"/>
                  </a:cubicBezTo>
                  <a:cubicBezTo>
                    <a:pt x="319" y="4237"/>
                    <a:pt x="339" y="4138"/>
                    <a:pt x="399" y="4058"/>
                  </a:cubicBezTo>
                  <a:cubicBezTo>
                    <a:pt x="438" y="2785"/>
                    <a:pt x="518" y="1492"/>
                    <a:pt x="597" y="239"/>
                  </a:cubicBezTo>
                  <a:cubicBezTo>
                    <a:pt x="518" y="159"/>
                    <a:pt x="458" y="99"/>
                    <a:pt x="399" y="60"/>
                  </a:cubicBezTo>
                  <a:cubicBezTo>
                    <a:pt x="339" y="60"/>
                    <a:pt x="319" y="4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33699;p60"/>
            <p:cNvSpPr/>
            <p:nvPr/>
          </p:nvSpPr>
          <p:spPr>
            <a:xfrm>
              <a:off x="1827425" y="1444500"/>
              <a:ext cx="76125" cy="23625"/>
            </a:xfrm>
            <a:custGeom>
              <a:avLst/>
              <a:gdLst/>
              <a:ahLst/>
              <a:cxnLst/>
              <a:rect l="l" t="t" r="r" b="b"/>
              <a:pathLst>
                <a:path w="3045" h="945" extrusionOk="0">
                  <a:moveTo>
                    <a:pt x="2844" y="1"/>
                  </a:moveTo>
                  <a:cubicBezTo>
                    <a:pt x="2788" y="1"/>
                    <a:pt x="2722" y="23"/>
                    <a:pt x="2646" y="64"/>
                  </a:cubicBezTo>
                  <a:cubicBezTo>
                    <a:pt x="2610" y="77"/>
                    <a:pt x="2566" y="126"/>
                    <a:pt x="2533" y="126"/>
                  </a:cubicBezTo>
                  <a:cubicBezTo>
                    <a:pt x="2512" y="126"/>
                    <a:pt x="2495" y="106"/>
                    <a:pt x="2487" y="45"/>
                  </a:cubicBezTo>
                  <a:cubicBezTo>
                    <a:pt x="1672" y="45"/>
                    <a:pt x="856" y="64"/>
                    <a:pt x="21" y="64"/>
                  </a:cubicBezTo>
                  <a:cubicBezTo>
                    <a:pt x="21" y="104"/>
                    <a:pt x="1" y="144"/>
                    <a:pt x="1" y="184"/>
                  </a:cubicBezTo>
                  <a:cubicBezTo>
                    <a:pt x="138" y="466"/>
                    <a:pt x="315" y="542"/>
                    <a:pt x="507" y="542"/>
                  </a:cubicBezTo>
                  <a:cubicBezTo>
                    <a:pt x="734" y="542"/>
                    <a:pt x="981" y="437"/>
                    <a:pt x="1208" y="437"/>
                  </a:cubicBezTo>
                  <a:cubicBezTo>
                    <a:pt x="1237" y="437"/>
                    <a:pt x="1266" y="439"/>
                    <a:pt x="1294" y="442"/>
                  </a:cubicBezTo>
                  <a:lnTo>
                    <a:pt x="2587" y="442"/>
                  </a:lnTo>
                  <a:cubicBezTo>
                    <a:pt x="2870" y="461"/>
                    <a:pt x="2581" y="944"/>
                    <a:pt x="2922" y="944"/>
                  </a:cubicBezTo>
                  <a:cubicBezTo>
                    <a:pt x="2941" y="944"/>
                    <a:pt x="2962" y="943"/>
                    <a:pt x="2985" y="940"/>
                  </a:cubicBezTo>
                  <a:cubicBezTo>
                    <a:pt x="3005" y="701"/>
                    <a:pt x="3044" y="482"/>
                    <a:pt x="3044" y="263"/>
                  </a:cubicBezTo>
                  <a:cubicBezTo>
                    <a:pt x="3018" y="81"/>
                    <a:pt x="2950" y="1"/>
                    <a:pt x="2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33700;p60"/>
            <p:cNvSpPr/>
            <p:nvPr/>
          </p:nvSpPr>
          <p:spPr>
            <a:xfrm>
              <a:off x="1762775" y="1447525"/>
              <a:ext cx="97000" cy="12675"/>
            </a:xfrm>
            <a:custGeom>
              <a:avLst/>
              <a:gdLst/>
              <a:ahLst/>
              <a:cxnLst/>
              <a:rect l="l" t="t" r="r" b="b"/>
              <a:pathLst>
                <a:path w="3880" h="507" extrusionOk="0">
                  <a:moveTo>
                    <a:pt x="194" y="0"/>
                  </a:moveTo>
                  <a:cubicBezTo>
                    <a:pt x="65" y="0"/>
                    <a:pt x="1" y="122"/>
                    <a:pt x="1" y="282"/>
                  </a:cubicBezTo>
                  <a:cubicBezTo>
                    <a:pt x="569" y="448"/>
                    <a:pt x="1136" y="506"/>
                    <a:pt x="1704" y="506"/>
                  </a:cubicBezTo>
                  <a:cubicBezTo>
                    <a:pt x="2429" y="506"/>
                    <a:pt x="3155" y="411"/>
                    <a:pt x="3880" y="321"/>
                  </a:cubicBezTo>
                  <a:cubicBezTo>
                    <a:pt x="3797" y="294"/>
                    <a:pt x="3711" y="285"/>
                    <a:pt x="3624" y="285"/>
                  </a:cubicBezTo>
                  <a:cubicBezTo>
                    <a:pt x="3467" y="285"/>
                    <a:pt x="3306" y="313"/>
                    <a:pt x="3149" y="313"/>
                  </a:cubicBezTo>
                  <a:cubicBezTo>
                    <a:pt x="2950" y="313"/>
                    <a:pt x="2756" y="268"/>
                    <a:pt x="2587" y="63"/>
                  </a:cubicBezTo>
                  <a:cubicBezTo>
                    <a:pt x="2547" y="63"/>
                    <a:pt x="2487" y="63"/>
                    <a:pt x="2448" y="122"/>
                  </a:cubicBezTo>
                  <a:cubicBezTo>
                    <a:pt x="2275" y="199"/>
                    <a:pt x="2108" y="230"/>
                    <a:pt x="1940" y="230"/>
                  </a:cubicBezTo>
                  <a:cubicBezTo>
                    <a:pt x="1760" y="230"/>
                    <a:pt x="1579" y="194"/>
                    <a:pt x="1393" y="142"/>
                  </a:cubicBezTo>
                  <a:cubicBezTo>
                    <a:pt x="1055" y="43"/>
                    <a:pt x="677" y="142"/>
                    <a:pt x="299" y="23"/>
                  </a:cubicBezTo>
                  <a:cubicBezTo>
                    <a:pt x="260" y="7"/>
                    <a:pt x="225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33701;p60"/>
            <p:cNvSpPr/>
            <p:nvPr/>
          </p:nvSpPr>
          <p:spPr>
            <a:xfrm>
              <a:off x="1617575" y="1390375"/>
              <a:ext cx="45775" cy="16450"/>
            </a:xfrm>
            <a:custGeom>
              <a:avLst/>
              <a:gdLst/>
              <a:ahLst/>
              <a:cxnLst/>
              <a:rect l="l" t="t" r="r" b="b"/>
              <a:pathLst>
                <a:path w="1831" h="658" extrusionOk="0">
                  <a:moveTo>
                    <a:pt x="636" y="1"/>
                  </a:moveTo>
                  <a:cubicBezTo>
                    <a:pt x="524" y="1"/>
                    <a:pt x="411" y="22"/>
                    <a:pt x="298" y="81"/>
                  </a:cubicBezTo>
                  <a:cubicBezTo>
                    <a:pt x="219" y="81"/>
                    <a:pt x="159" y="121"/>
                    <a:pt x="100" y="121"/>
                  </a:cubicBezTo>
                  <a:cubicBezTo>
                    <a:pt x="0" y="340"/>
                    <a:pt x="159" y="479"/>
                    <a:pt x="259" y="638"/>
                  </a:cubicBezTo>
                  <a:cubicBezTo>
                    <a:pt x="617" y="638"/>
                    <a:pt x="935" y="658"/>
                    <a:pt x="1293" y="658"/>
                  </a:cubicBezTo>
                  <a:cubicBezTo>
                    <a:pt x="1830" y="578"/>
                    <a:pt x="1830" y="578"/>
                    <a:pt x="1651" y="141"/>
                  </a:cubicBezTo>
                  <a:lnTo>
                    <a:pt x="1651" y="141"/>
                  </a:lnTo>
                  <a:cubicBezTo>
                    <a:pt x="1608" y="149"/>
                    <a:pt x="1565" y="152"/>
                    <a:pt x="1522" y="152"/>
                  </a:cubicBezTo>
                  <a:cubicBezTo>
                    <a:pt x="1232" y="152"/>
                    <a:pt x="935" y="1"/>
                    <a:pt x="6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33702;p60"/>
            <p:cNvSpPr/>
            <p:nvPr/>
          </p:nvSpPr>
          <p:spPr>
            <a:xfrm>
              <a:off x="1428075" y="1428450"/>
              <a:ext cx="64200" cy="9900"/>
            </a:xfrm>
            <a:custGeom>
              <a:avLst/>
              <a:gdLst/>
              <a:ahLst/>
              <a:cxnLst/>
              <a:rect l="l" t="t" r="r" b="b"/>
              <a:pathLst>
                <a:path w="2568" h="396" extrusionOk="0">
                  <a:moveTo>
                    <a:pt x="620" y="0"/>
                  </a:moveTo>
                  <a:cubicBezTo>
                    <a:pt x="540" y="0"/>
                    <a:pt x="459" y="3"/>
                    <a:pt x="379" y="10"/>
                  </a:cubicBezTo>
                  <a:cubicBezTo>
                    <a:pt x="260" y="130"/>
                    <a:pt x="41" y="149"/>
                    <a:pt x="1" y="388"/>
                  </a:cubicBezTo>
                  <a:cubicBezTo>
                    <a:pt x="317" y="366"/>
                    <a:pt x="634" y="350"/>
                    <a:pt x="950" y="350"/>
                  </a:cubicBezTo>
                  <a:cubicBezTo>
                    <a:pt x="1211" y="350"/>
                    <a:pt x="1471" y="361"/>
                    <a:pt x="1732" y="388"/>
                  </a:cubicBezTo>
                  <a:cubicBezTo>
                    <a:pt x="1796" y="393"/>
                    <a:pt x="1860" y="396"/>
                    <a:pt x="1922" y="396"/>
                  </a:cubicBezTo>
                  <a:cubicBezTo>
                    <a:pt x="2110" y="396"/>
                    <a:pt x="2289" y="373"/>
                    <a:pt x="2468" y="328"/>
                  </a:cubicBezTo>
                  <a:cubicBezTo>
                    <a:pt x="2567" y="229"/>
                    <a:pt x="2567" y="130"/>
                    <a:pt x="2468" y="30"/>
                  </a:cubicBezTo>
                  <a:cubicBezTo>
                    <a:pt x="2288" y="71"/>
                    <a:pt x="2108" y="86"/>
                    <a:pt x="1928" y="86"/>
                  </a:cubicBezTo>
                  <a:cubicBezTo>
                    <a:pt x="1492" y="86"/>
                    <a:pt x="1056" y="0"/>
                    <a:pt x="6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33703;p60"/>
            <p:cNvSpPr/>
            <p:nvPr/>
          </p:nvSpPr>
          <p:spPr>
            <a:xfrm>
              <a:off x="1897550" y="1496150"/>
              <a:ext cx="15950" cy="78775"/>
            </a:xfrm>
            <a:custGeom>
              <a:avLst/>
              <a:gdLst/>
              <a:ahLst/>
              <a:cxnLst/>
              <a:rect l="l" t="t" r="r" b="b"/>
              <a:pathLst>
                <a:path w="638" h="3151" extrusionOk="0">
                  <a:moveTo>
                    <a:pt x="101" y="0"/>
                  </a:moveTo>
                  <a:cubicBezTo>
                    <a:pt x="68" y="0"/>
                    <a:pt x="45" y="23"/>
                    <a:pt x="1" y="67"/>
                  </a:cubicBezTo>
                  <a:cubicBezTo>
                    <a:pt x="1" y="923"/>
                    <a:pt x="40" y="1778"/>
                    <a:pt x="40" y="2653"/>
                  </a:cubicBezTo>
                  <a:cubicBezTo>
                    <a:pt x="180" y="2793"/>
                    <a:pt x="180" y="2992"/>
                    <a:pt x="200" y="3151"/>
                  </a:cubicBezTo>
                  <a:cubicBezTo>
                    <a:pt x="637" y="3091"/>
                    <a:pt x="379" y="2852"/>
                    <a:pt x="379" y="2653"/>
                  </a:cubicBezTo>
                  <a:cubicBezTo>
                    <a:pt x="339" y="1778"/>
                    <a:pt x="259" y="923"/>
                    <a:pt x="180" y="67"/>
                  </a:cubicBezTo>
                  <a:lnTo>
                    <a:pt x="140" y="8"/>
                  </a:lnTo>
                  <a:cubicBezTo>
                    <a:pt x="125" y="3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33704;p60"/>
            <p:cNvSpPr/>
            <p:nvPr/>
          </p:nvSpPr>
          <p:spPr>
            <a:xfrm>
              <a:off x="1583250" y="1459525"/>
              <a:ext cx="45775" cy="14350"/>
            </a:xfrm>
            <a:custGeom>
              <a:avLst/>
              <a:gdLst/>
              <a:ahLst/>
              <a:cxnLst/>
              <a:rect l="l" t="t" r="r" b="b"/>
              <a:pathLst>
                <a:path w="1831" h="574" extrusionOk="0">
                  <a:moveTo>
                    <a:pt x="418" y="1"/>
                  </a:moveTo>
                  <a:cubicBezTo>
                    <a:pt x="219" y="40"/>
                    <a:pt x="0" y="60"/>
                    <a:pt x="0" y="299"/>
                  </a:cubicBezTo>
                  <a:cubicBezTo>
                    <a:pt x="0" y="478"/>
                    <a:pt x="124" y="500"/>
                    <a:pt x="261" y="500"/>
                  </a:cubicBezTo>
                  <a:cubicBezTo>
                    <a:pt x="306" y="500"/>
                    <a:pt x="354" y="498"/>
                    <a:pt x="398" y="498"/>
                  </a:cubicBezTo>
                  <a:cubicBezTo>
                    <a:pt x="691" y="498"/>
                    <a:pt x="995" y="573"/>
                    <a:pt x="1302" y="573"/>
                  </a:cubicBezTo>
                  <a:cubicBezTo>
                    <a:pt x="1412" y="573"/>
                    <a:pt x="1522" y="564"/>
                    <a:pt x="1632" y="538"/>
                  </a:cubicBezTo>
                  <a:cubicBezTo>
                    <a:pt x="1731" y="498"/>
                    <a:pt x="1811" y="438"/>
                    <a:pt x="1831" y="339"/>
                  </a:cubicBezTo>
                  <a:cubicBezTo>
                    <a:pt x="1751" y="211"/>
                    <a:pt x="1621" y="199"/>
                    <a:pt x="1490" y="199"/>
                  </a:cubicBezTo>
                  <a:cubicBezTo>
                    <a:pt x="1457" y="199"/>
                    <a:pt x="1425" y="199"/>
                    <a:pt x="1393" y="199"/>
                  </a:cubicBezTo>
                  <a:cubicBezTo>
                    <a:pt x="1303" y="199"/>
                    <a:pt x="1216" y="202"/>
                    <a:pt x="1132" y="202"/>
                  </a:cubicBezTo>
                  <a:cubicBezTo>
                    <a:pt x="877" y="202"/>
                    <a:pt x="642" y="180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33705;p60"/>
            <p:cNvSpPr/>
            <p:nvPr/>
          </p:nvSpPr>
          <p:spPr>
            <a:xfrm>
              <a:off x="1945800" y="1430250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164" y="0"/>
                  </a:moveTo>
                  <a:cubicBezTo>
                    <a:pt x="774" y="0"/>
                    <a:pt x="385" y="77"/>
                    <a:pt x="0" y="117"/>
                  </a:cubicBezTo>
                  <a:cubicBezTo>
                    <a:pt x="20" y="157"/>
                    <a:pt x="20" y="217"/>
                    <a:pt x="60" y="256"/>
                  </a:cubicBezTo>
                  <a:cubicBezTo>
                    <a:pt x="612" y="256"/>
                    <a:pt x="1164" y="357"/>
                    <a:pt x="1724" y="357"/>
                  </a:cubicBezTo>
                  <a:cubicBezTo>
                    <a:pt x="1911" y="357"/>
                    <a:pt x="2099" y="346"/>
                    <a:pt x="2288" y="316"/>
                  </a:cubicBezTo>
                  <a:cubicBezTo>
                    <a:pt x="1916" y="72"/>
                    <a:pt x="1540" y="0"/>
                    <a:pt x="1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33706;p60"/>
            <p:cNvSpPr/>
            <p:nvPr/>
          </p:nvSpPr>
          <p:spPr>
            <a:xfrm>
              <a:off x="1272925" y="1446175"/>
              <a:ext cx="37325" cy="13125"/>
            </a:xfrm>
            <a:custGeom>
              <a:avLst/>
              <a:gdLst/>
              <a:ahLst/>
              <a:cxnLst/>
              <a:rect l="l" t="t" r="r" b="b"/>
              <a:pathLst>
                <a:path w="1493" h="525" extrusionOk="0">
                  <a:moveTo>
                    <a:pt x="1191" y="0"/>
                  </a:moveTo>
                  <a:cubicBezTo>
                    <a:pt x="823" y="0"/>
                    <a:pt x="212" y="234"/>
                    <a:pt x="0" y="495"/>
                  </a:cubicBezTo>
                  <a:cubicBezTo>
                    <a:pt x="60" y="495"/>
                    <a:pt x="100" y="515"/>
                    <a:pt x="160" y="515"/>
                  </a:cubicBezTo>
                  <a:cubicBezTo>
                    <a:pt x="195" y="513"/>
                    <a:pt x="232" y="512"/>
                    <a:pt x="268" y="512"/>
                  </a:cubicBezTo>
                  <a:cubicBezTo>
                    <a:pt x="414" y="512"/>
                    <a:pt x="565" y="525"/>
                    <a:pt x="717" y="525"/>
                  </a:cubicBezTo>
                  <a:cubicBezTo>
                    <a:pt x="906" y="525"/>
                    <a:pt x="1095" y="505"/>
                    <a:pt x="1274" y="415"/>
                  </a:cubicBezTo>
                  <a:cubicBezTo>
                    <a:pt x="1373" y="395"/>
                    <a:pt x="1492" y="316"/>
                    <a:pt x="1472" y="176"/>
                  </a:cubicBezTo>
                  <a:cubicBezTo>
                    <a:pt x="1472" y="117"/>
                    <a:pt x="1453" y="77"/>
                    <a:pt x="1393" y="37"/>
                  </a:cubicBezTo>
                  <a:cubicBezTo>
                    <a:pt x="1342" y="12"/>
                    <a:pt x="1273" y="0"/>
                    <a:pt x="1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33707;p60"/>
            <p:cNvSpPr/>
            <p:nvPr/>
          </p:nvSpPr>
          <p:spPr>
            <a:xfrm>
              <a:off x="1387800" y="1428200"/>
              <a:ext cx="49750" cy="9975"/>
            </a:xfrm>
            <a:custGeom>
              <a:avLst/>
              <a:gdLst/>
              <a:ahLst/>
              <a:cxnLst/>
              <a:rect l="l" t="t" r="r" b="b"/>
              <a:pathLst>
                <a:path w="1990" h="399" extrusionOk="0">
                  <a:moveTo>
                    <a:pt x="776" y="0"/>
                  </a:moveTo>
                  <a:cubicBezTo>
                    <a:pt x="558" y="0"/>
                    <a:pt x="299" y="20"/>
                    <a:pt x="60" y="20"/>
                  </a:cubicBezTo>
                  <a:cubicBezTo>
                    <a:pt x="1" y="60"/>
                    <a:pt x="1" y="120"/>
                    <a:pt x="60" y="159"/>
                  </a:cubicBezTo>
                  <a:cubicBezTo>
                    <a:pt x="200" y="199"/>
                    <a:pt x="359" y="219"/>
                    <a:pt x="438" y="338"/>
                  </a:cubicBezTo>
                  <a:cubicBezTo>
                    <a:pt x="836" y="358"/>
                    <a:pt x="1234" y="358"/>
                    <a:pt x="1632" y="398"/>
                  </a:cubicBezTo>
                  <a:cubicBezTo>
                    <a:pt x="1791" y="319"/>
                    <a:pt x="1950" y="219"/>
                    <a:pt x="1990" y="20"/>
                  </a:cubicBezTo>
                  <a:cubicBezTo>
                    <a:pt x="1592" y="0"/>
                    <a:pt x="1194" y="0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33708;p60"/>
            <p:cNvSpPr/>
            <p:nvPr/>
          </p:nvSpPr>
          <p:spPr>
            <a:xfrm>
              <a:off x="1363925" y="1449450"/>
              <a:ext cx="53750" cy="14075"/>
            </a:xfrm>
            <a:custGeom>
              <a:avLst/>
              <a:gdLst/>
              <a:ahLst/>
              <a:cxnLst/>
              <a:rect l="l" t="t" r="r" b="b"/>
              <a:pathLst>
                <a:path w="2150" h="563" extrusionOk="0">
                  <a:moveTo>
                    <a:pt x="400" y="0"/>
                  </a:moveTo>
                  <a:cubicBezTo>
                    <a:pt x="219" y="0"/>
                    <a:pt x="57" y="82"/>
                    <a:pt x="1" y="384"/>
                  </a:cubicBezTo>
                  <a:cubicBezTo>
                    <a:pt x="289" y="375"/>
                    <a:pt x="581" y="345"/>
                    <a:pt x="869" y="345"/>
                  </a:cubicBezTo>
                  <a:cubicBezTo>
                    <a:pt x="1219" y="345"/>
                    <a:pt x="1564" y="388"/>
                    <a:pt x="1891" y="563"/>
                  </a:cubicBezTo>
                  <a:lnTo>
                    <a:pt x="1930" y="563"/>
                  </a:lnTo>
                  <a:cubicBezTo>
                    <a:pt x="2010" y="463"/>
                    <a:pt x="2149" y="384"/>
                    <a:pt x="2090" y="244"/>
                  </a:cubicBezTo>
                  <a:cubicBezTo>
                    <a:pt x="1652" y="185"/>
                    <a:pt x="1234" y="205"/>
                    <a:pt x="816" y="85"/>
                  </a:cubicBezTo>
                  <a:cubicBezTo>
                    <a:pt x="694" y="50"/>
                    <a:pt x="541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33709;p60"/>
            <p:cNvSpPr/>
            <p:nvPr/>
          </p:nvSpPr>
          <p:spPr>
            <a:xfrm>
              <a:off x="1517100" y="1425200"/>
              <a:ext cx="32350" cy="11625"/>
            </a:xfrm>
            <a:custGeom>
              <a:avLst/>
              <a:gdLst/>
              <a:ahLst/>
              <a:cxnLst/>
              <a:rect l="l" t="t" r="r" b="b"/>
              <a:pathLst>
                <a:path w="1294" h="465" extrusionOk="0">
                  <a:moveTo>
                    <a:pt x="905" y="0"/>
                  </a:moveTo>
                  <a:cubicBezTo>
                    <a:pt x="697" y="0"/>
                    <a:pt x="495" y="141"/>
                    <a:pt x="277" y="141"/>
                  </a:cubicBezTo>
                  <a:cubicBezTo>
                    <a:pt x="232" y="141"/>
                    <a:pt x="187" y="135"/>
                    <a:pt x="140" y="120"/>
                  </a:cubicBezTo>
                  <a:cubicBezTo>
                    <a:pt x="41" y="240"/>
                    <a:pt x="1" y="359"/>
                    <a:pt x="100" y="458"/>
                  </a:cubicBezTo>
                  <a:cubicBezTo>
                    <a:pt x="192" y="418"/>
                    <a:pt x="284" y="405"/>
                    <a:pt x="376" y="405"/>
                  </a:cubicBezTo>
                  <a:cubicBezTo>
                    <a:pt x="568" y="405"/>
                    <a:pt x="758" y="464"/>
                    <a:pt x="941" y="464"/>
                  </a:cubicBezTo>
                  <a:cubicBezTo>
                    <a:pt x="973" y="464"/>
                    <a:pt x="1004" y="463"/>
                    <a:pt x="1035" y="458"/>
                  </a:cubicBezTo>
                  <a:cubicBezTo>
                    <a:pt x="1135" y="439"/>
                    <a:pt x="1254" y="439"/>
                    <a:pt x="1274" y="279"/>
                  </a:cubicBezTo>
                  <a:cubicBezTo>
                    <a:pt x="1294" y="120"/>
                    <a:pt x="1154" y="41"/>
                    <a:pt x="1035" y="21"/>
                  </a:cubicBezTo>
                  <a:cubicBezTo>
                    <a:pt x="991" y="6"/>
                    <a:pt x="948" y="0"/>
                    <a:pt x="9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33710;p60"/>
            <p:cNvSpPr/>
            <p:nvPr/>
          </p:nvSpPr>
          <p:spPr>
            <a:xfrm>
              <a:off x="1559375" y="1425900"/>
              <a:ext cx="28875" cy="11850"/>
            </a:xfrm>
            <a:custGeom>
              <a:avLst/>
              <a:gdLst/>
              <a:ahLst/>
              <a:cxnLst/>
              <a:rect l="l" t="t" r="r" b="b"/>
              <a:pathLst>
                <a:path w="1155" h="474" extrusionOk="0">
                  <a:moveTo>
                    <a:pt x="443" y="0"/>
                  </a:moveTo>
                  <a:cubicBezTo>
                    <a:pt x="307" y="0"/>
                    <a:pt x="174" y="28"/>
                    <a:pt x="40" y="72"/>
                  </a:cubicBezTo>
                  <a:cubicBezTo>
                    <a:pt x="1" y="72"/>
                    <a:pt x="1" y="291"/>
                    <a:pt x="40" y="311"/>
                  </a:cubicBezTo>
                  <a:cubicBezTo>
                    <a:pt x="199" y="423"/>
                    <a:pt x="352" y="473"/>
                    <a:pt x="518" y="473"/>
                  </a:cubicBezTo>
                  <a:cubicBezTo>
                    <a:pt x="707" y="473"/>
                    <a:pt x="911" y="408"/>
                    <a:pt x="1154" y="291"/>
                  </a:cubicBezTo>
                  <a:cubicBezTo>
                    <a:pt x="905" y="79"/>
                    <a:pt x="671" y="0"/>
                    <a:pt x="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33711;p60"/>
            <p:cNvSpPr/>
            <p:nvPr/>
          </p:nvSpPr>
          <p:spPr>
            <a:xfrm>
              <a:off x="1969175" y="1550525"/>
              <a:ext cx="15425" cy="51750"/>
            </a:xfrm>
            <a:custGeom>
              <a:avLst/>
              <a:gdLst/>
              <a:ahLst/>
              <a:cxnLst/>
              <a:rect l="l" t="t" r="r" b="b"/>
              <a:pathLst>
                <a:path w="617" h="207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637"/>
                    <a:pt x="378" y="1274"/>
                    <a:pt x="259" y="1911"/>
                  </a:cubicBezTo>
                  <a:lnTo>
                    <a:pt x="259" y="1990"/>
                  </a:lnTo>
                  <a:lnTo>
                    <a:pt x="259" y="2070"/>
                  </a:lnTo>
                  <a:lnTo>
                    <a:pt x="617" y="2070"/>
                  </a:lnTo>
                  <a:cubicBezTo>
                    <a:pt x="478" y="1612"/>
                    <a:pt x="478" y="1135"/>
                    <a:pt x="458" y="677"/>
                  </a:cubicBezTo>
                  <a:cubicBezTo>
                    <a:pt x="199" y="518"/>
                    <a:pt x="597" y="80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33712;p60"/>
            <p:cNvSpPr/>
            <p:nvPr/>
          </p:nvSpPr>
          <p:spPr>
            <a:xfrm>
              <a:off x="1892075" y="1455550"/>
              <a:ext cx="9975" cy="42800"/>
            </a:xfrm>
            <a:custGeom>
              <a:avLst/>
              <a:gdLst/>
              <a:ahLst/>
              <a:cxnLst/>
              <a:rect l="l" t="t" r="r" b="b"/>
              <a:pathLst>
                <a:path w="399" h="1712" extrusionOk="0">
                  <a:moveTo>
                    <a:pt x="1" y="0"/>
                  </a:moveTo>
                  <a:lnTo>
                    <a:pt x="220" y="1711"/>
                  </a:lnTo>
                  <a:lnTo>
                    <a:pt x="399" y="1711"/>
                  </a:lnTo>
                  <a:lnTo>
                    <a:pt x="399" y="498"/>
                  </a:lnTo>
                  <a:cubicBezTo>
                    <a:pt x="180" y="378"/>
                    <a:pt x="299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33713;p60"/>
            <p:cNvSpPr/>
            <p:nvPr/>
          </p:nvSpPr>
          <p:spPr>
            <a:xfrm>
              <a:off x="1320175" y="1447000"/>
              <a:ext cx="22400" cy="12175"/>
            </a:xfrm>
            <a:custGeom>
              <a:avLst/>
              <a:gdLst/>
              <a:ahLst/>
              <a:cxnLst/>
              <a:rect l="l" t="t" r="r" b="b"/>
              <a:pathLst>
                <a:path w="896" h="487" extrusionOk="0">
                  <a:moveTo>
                    <a:pt x="419" y="1"/>
                  </a:moveTo>
                  <a:cubicBezTo>
                    <a:pt x="295" y="1"/>
                    <a:pt x="170" y="105"/>
                    <a:pt x="0" y="303"/>
                  </a:cubicBezTo>
                  <a:cubicBezTo>
                    <a:pt x="120" y="362"/>
                    <a:pt x="219" y="442"/>
                    <a:pt x="358" y="482"/>
                  </a:cubicBezTo>
                  <a:cubicBezTo>
                    <a:pt x="383" y="479"/>
                    <a:pt x="408" y="478"/>
                    <a:pt x="433" y="478"/>
                  </a:cubicBezTo>
                  <a:cubicBezTo>
                    <a:pt x="507" y="478"/>
                    <a:pt x="580" y="487"/>
                    <a:pt x="649" y="487"/>
                  </a:cubicBezTo>
                  <a:cubicBezTo>
                    <a:pt x="741" y="487"/>
                    <a:pt x="826" y="472"/>
                    <a:pt x="895" y="402"/>
                  </a:cubicBezTo>
                  <a:cubicBezTo>
                    <a:pt x="696" y="130"/>
                    <a:pt x="558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33714;p60"/>
            <p:cNvSpPr/>
            <p:nvPr/>
          </p:nvSpPr>
          <p:spPr>
            <a:xfrm>
              <a:off x="1624025" y="1464000"/>
              <a:ext cx="31350" cy="13025"/>
            </a:xfrm>
            <a:custGeom>
              <a:avLst/>
              <a:gdLst/>
              <a:ahLst/>
              <a:cxnLst/>
              <a:rect l="l" t="t" r="r" b="b"/>
              <a:pathLst>
                <a:path w="1254" h="521" extrusionOk="0">
                  <a:moveTo>
                    <a:pt x="919" y="0"/>
                  </a:moveTo>
                  <a:cubicBezTo>
                    <a:pt x="696" y="0"/>
                    <a:pt x="476" y="162"/>
                    <a:pt x="249" y="162"/>
                  </a:cubicBezTo>
                  <a:cubicBezTo>
                    <a:pt x="233" y="162"/>
                    <a:pt x="216" y="162"/>
                    <a:pt x="200" y="160"/>
                  </a:cubicBezTo>
                  <a:lnTo>
                    <a:pt x="1" y="359"/>
                  </a:lnTo>
                  <a:cubicBezTo>
                    <a:pt x="112" y="478"/>
                    <a:pt x="226" y="521"/>
                    <a:pt x="341" y="521"/>
                  </a:cubicBezTo>
                  <a:cubicBezTo>
                    <a:pt x="514" y="521"/>
                    <a:pt x="689" y="423"/>
                    <a:pt x="856" y="339"/>
                  </a:cubicBezTo>
                  <a:lnTo>
                    <a:pt x="896" y="299"/>
                  </a:lnTo>
                  <a:cubicBezTo>
                    <a:pt x="995" y="219"/>
                    <a:pt x="1095" y="259"/>
                    <a:pt x="1174" y="180"/>
                  </a:cubicBezTo>
                  <a:lnTo>
                    <a:pt x="1254" y="160"/>
                  </a:lnTo>
                  <a:cubicBezTo>
                    <a:pt x="1141" y="40"/>
                    <a:pt x="1029" y="0"/>
                    <a:pt x="9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33715;p60"/>
            <p:cNvSpPr/>
            <p:nvPr/>
          </p:nvSpPr>
          <p:spPr>
            <a:xfrm>
              <a:off x="1754825" y="1400700"/>
              <a:ext cx="27250" cy="15825"/>
            </a:xfrm>
            <a:custGeom>
              <a:avLst/>
              <a:gdLst/>
              <a:ahLst/>
              <a:cxnLst/>
              <a:rect l="l" t="t" r="r" b="b"/>
              <a:pathLst>
                <a:path w="1090" h="633" extrusionOk="0">
                  <a:moveTo>
                    <a:pt x="663" y="0"/>
                  </a:moveTo>
                  <a:cubicBezTo>
                    <a:pt x="615" y="0"/>
                    <a:pt x="568" y="12"/>
                    <a:pt x="518" y="46"/>
                  </a:cubicBezTo>
                  <a:cubicBezTo>
                    <a:pt x="455" y="98"/>
                    <a:pt x="398" y="128"/>
                    <a:pt x="341" y="128"/>
                  </a:cubicBezTo>
                  <a:cubicBezTo>
                    <a:pt x="289" y="128"/>
                    <a:pt x="236" y="103"/>
                    <a:pt x="179" y="46"/>
                  </a:cubicBezTo>
                  <a:cubicBezTo>
                    <a:pt x="120" y="66"/>
                    <a:pt x="40" y="66"/>
                    <a:pt x="0" y="66"/>
                  </a:cubicBezTo>
                  <a:cubicBezTo>
                    <a:pt x="80" y="245"/>
                    <a:pt x="120" y="424"/>
                    <a:pt x="179" y="603"/>
                  </a:cubicBezTo>
                  <a:cubicBezTo>
                    <a:pt x="199" y="623"/>
                    <a:pt x="229" y="633"/>
                    <a:pt x="262" y="633"/>
                  </a:cubicBezTo>
                  <a:cubicBezTo>
                    <a:pt x="294" y="633"/>
                    <a:pt x="329" y="623"/>
                    <a:pt x="359" y="603"/>
                  </a:cubicBezTo>
                  <a:cubicBezTo>
                    <a:pt x="378" y="613"/>
                    <a:pt x="398" y="618"/>
                    <a:pt x="421" y="618"/>
                  </a:cubicBezTo>
                  <a:cubicBezTo>
                    <a:pt x="443" y="618"/>
                    <a:pt x="468" y="613"/>
                    <a:pt x="498" y="603"/>
                  </a:cubicBezTo>
                  <a:cubicBezTo>
                    <a:pt x="527" y="529"/>
                    <a:pt x="579" y="488"/>
                    <a:pt x="636" y="488"/>
                  </a:cubicBezTo>
                  <a:cubicBezTo>
                    <a:pt x="656" y="488"/>
                    <a:pt x="676" y="493"/>
                    <a:pt x="697" y="504"/>
                  </a:cubicBezTo>
                  <a:cubicBezTo>
                    <a:pt x="796" y="528"/>
                    <a:pt x="872" y="541"/>
                    <a:pt x="926" y="541"/>
                  </a:cubicBezTo>
                  <a:cubicBezTo>
                    <a:pt x="1090" y="541"/>
                    <a:pt x="1060" y="429"/>
                    <a:pt x="896" y="205"/>
                  </a:cubicBezTo>
                  <a:cubicBezTo>
                    <a:pt x="876" y="165"/>
                    <a:pt x="876" y="106"/>
                    <a:pt x="876" y="46"/>
                  </a:cubicBezTo>
                  <a:cubicBezTo>
                    <a:pt x="795" y="23"/>
                    <a:pt x="728" y="0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33716;p60"/>
            <p:cNvSpPr/>
            <p:nvPr/>
          </p:nvSpPr>
          <p:spPr>
            <a:xfrm>
              <a:off x="1769750" y="1580525"/>
              <a:ext cx="24875" cy="15350"/>
            </a:xfrm>
            <a:custGeom>
              <a:avLst/>
              <a:gdLst/>
              <a:ahLst/>
              <a:cxnLst/>
              <a:rect l="l" t="t" r="r" b="b"/>
              <a:pathLst>
                <a:path w="995" h="614" extrusionOk="0">
                  <a:moveTo>
                    <a:pt x="196" y="1"/>
                  </a:moveTo>
                  <a:cubicBezTo>
                    <a:pt x="124" y="1"/>
                    <a:pt x="57" y="17"/>
                    <a:pt x="0" y="74"/>
                  </a:cubicBezTo>
                  <a:cubicBezTo>
                    <a:pt x="20" y="333"/>
                    <a:pt x="279" y="392"/>
                    <a:pt x="438" y="512"/>
                  </a:cubicBezTo>
                  <a:cubicBezTo>
                    <a:pt x="524" y="584"/>
                    <a:pt x="597" y="614"/>
                    <a:pt x="663" y="614"/>
                  </a:cubicBezTo>
                  <a:cubicBezTo>
                    <a:pt x="780" y="614"/>
                    <a:pt x="873" y="519"/>
                    <a:pt x="975" y="392"/>
                  </a:cubicBezTo>
                  <a:cubicBezTo>
                    <a:pt x="995" y="313"/>
                    <a:pt x="995" y="233"/>
                    <a:pt x="975" y="174"/>
                  </a:cubicBezTo>
                  <a:cubicBezTo>
                    <a:pt x="816" y="114"/>
                    <a:pt x="696" y="74"/>
                    <a:pt x="577" y="14"/>
                  </a:cubicBezTo>
                  <a:cubicBezTo>
                    <a:pt x="546" y="25"/>
                    <a:pt x="513" y="28"/>
                    <a:pt x="479" y="28"/>
                  </a:cubicBezTo>
                  <a:cubicBezTo>
                    <a:pt x="388" y="28"/>
                    <a:pt x="288" y="1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33717;p60"/>
            <p:cNvSpPr/>
            <p:nvPr/>
          </p:nvSpPr>
          <p:spPr>
            <a:xfrm>
              <a:off x="1489750" y="1427800"/>
              <a:ext cx="28875" cy="8875"/>
            </a:xfrm>
            <a:custGeom>
              <a:avLst/>
              <a:gdLst/>
              <a:ahLst/>
              <a:cxnLst/>
              <a:rect l="l" t="t" r="r" b="b"/>
              <a:pathLst>
                <a:path w="1155" h="355" extrusionOk="0">
                  <a:moveTo>
                    <a:pt x="354" y="1"/>
                  </a:moveTo>
                  <a:cubicBezTo>
                    <a:pt x="237" y="1"/>
                    <a:pt x="120" y="10"/>
                    <a:pt x="1" y="36"/>
                  </a:cubicBezTo>
                  <a:lnTo>
                    <a:pt x="1" y="354"/>
                  </a:lnTo>
                  <a:cubicBezTo>
                    <a:pt x="359" y="354"/>
                    <a:pt x="697" y="354"/>
                    <a:pt x="1055" y="335"/>
                  </a:cubicBezTo>
                  <a:cubicBezTo>
                    <a:pt x="1154" y="235"/>
                    <a:pt x="1135" y="136"/>
                    <a:pt x="1055" y="36"/>
                  </a:cubicBezTo>
                  <a:cubicBezTo>
                    <a:pt x="816" y="36"/>
                    <a:pt x="586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33718;p60"/>
            <p:cNvSpPr/>
            <p:nvPr/>
          </p:nvSpPr>
          <p:spPr>
            <a:xfrm>
              <a:off x="1686200" y="1423625"/>
              <a:ext cx="33825" cy="13550"/>
            </a:xfrm>
            <a:custGeom>
              <a:avLst/>
              <a:gdLst/>
              <a:ahLst/>
              <a:cxnLst/>
              <a:rect l="l" t="t" r="r" b="b"/>
              <a:pathLst>
                <a:path w="1353" h="542" extrusionOk="0">
                  <a:moveTo>
                    <a:pt x="592" y="1"/>
                  </a:moveTo>
                  <a:cubicBezTo>
                    <a:pt x="561" y="1"/>
                    <a:pt x="529" y="2"/>
                    <a:pt x="498" y="4"/>
                  </a:cubicBezTo>
                  <a:cubicBezTo>
                    <a:pt x="438" y="144"/>
                    <a:pt x="299" y="183"/>
                    <a:pt x="159" y="183"/>
                  </a:cubicBezTo>
                  <a:cubicBezTo>
                    <a:pt x="0" y="382"/>
                    <a:pt x="199" y="422"/>
                    <a:pt x="299" y="521"/>
                  </a:cubicBezTo>
                  <a:cubicBezTo>
                    <a:pt x="481" y="473"/>
                    <a:pt x="655" y="365"/>
                    <a:pt x="831" y="365"/>
                  </a:cubicBezTo>
                  <a:cubicBezTo>
                    <a:pt x="944" y="365"/>
                    <a:pt x="1057" y="409"/>
                    <a:pt x="1174" y="541"/>
                  </a:cubicBezTo>
                  <a:cubicBezTo>
                    <a:pt x="1293" y="442"/>
                    <a:pt x="1353" y="323"/>
                    <a:pt x="1234" y="203"/>
                  </a:cubicBezTo>
                  <a:cubicBezTo>
                    <a:pt x="1024" y="64"/>
                    <a:pt x="815" y="1"/>
                    <a:pt x="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33719;p60"/>
            <p:cNvSpPr/>
            <p:nvPr/>
          </p:nvSpPr>
          <p:spPr>
            <a:xfrm>
              <a:off x="1655850" y="1424775"/>
              <a:ext cx="31375" cy="12400"/>
            </a:xfrm>
            <a:custGeom>
              <a:avLst/>
              <a:gdLst/>
              <a:ahLst/>
              <a:cxnLst/>
              <a:rect l="l" t="t" r="r" b="b"/>
              <a:pathLst>
                <a:path w="1255" h="496" extrusionOk="0">
                  <a:moveTo>
                    <a:pt x="719" y="0"/>
                  </a:moveTo>
                  <a:cubicBezTo>
                    <a:pt x="576" y="0"/>
                    <a:pt x="435" y="50"/>
                    <a:pt x="299" y="157"/>
                  </a:cubicBezTo>
                  <a:cubicBezTo>
                    <a:pt x="1" y="396"/>
                    <a:pt x="279" y="456"/>
                    <a:pt x="478" y="495"/>
                  </a:cubicBezTo>
                  <a:cubicBezTo>
                    <a:pt x="576" y="365"/>
                    <a:pt x="691" y="336"/>
                    <a:pt x="818" y="336"/>
                  </a:cubicBezTo>
                  <a:cubicBezTo>
                    <a:pt x="924" y="336"/>
                    <a:pt x="1037" y="356"/>
                    <a:pt x="1155" y="356"/>
                  </a:cubicBezTo>
                  <a:cubicBezTo>
                    <a:pt x="1254" y="277"/>
                    <a:pt x="1254" y="237"/>
                    <a:pt x="1174" y="157"/>
                  </a:cubicBezTo>
                  <a:cubicBezTo>
                    <a:pt x="1022" y="55"/>
                    <a:pt x="869" y="0"/>
                    <a:pt x="7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33720;p60"/>
            <p:cNvSpPr/>
            <p:nvPr/>
          </p:nvSpPr>
          <p:spPr>
            <a:xfrm>
              <a:off x="1503175" y="1535625"/>
              <a:ext cx="10475" cy="40800"/>
            </a:xfrm>
            <a:custGeom>
              <a:avLst/>
              <a:gdLst/>
              <a:ahLst/>
              <a:cxnLst/>
              <a:rect l="l" t="t" r="r" b="b"/>
              <a:pathLst>
                <a:path w="419" h="1632" extrusionOk="0">
                  <a:moveTo>
                    <a:pt x="200" y="0"/>
                  </a:moveTo>
                  <a:cubicBezTo>
                    <a:pt x="160" y="318"/>
                    <a:pt x="160" y="657"/>
                    <a:pt x="140" y="995"/>
                  </a:cubicBezTo>
                  <a:cubicBezTo>
                    <a:pt x="140" y="1174"/>
                    <a:pt x="1" y="1413"/>
                    <a:pt x="319" y="1631"/>
                  </a:cubicBezTo>
                  <a:cubicBezTo>
                    <a:pt x="418" y="1015"/>
                    <a:pt x="359" y="497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33721;p60"/>
            <p:cNvSpPr/>
            <p:nvPr/>
          </p:nvSpPr>
          <p:spPr>
            <a:xfrm>
              <a:off x="1246075" y="1445250"/>
              <a:ext cx="15725" cy="9350"/>
            </a:xfrm>
            <a:custGeom>
              <a:avLst/>
              <a:gdLst/>
              <a:ahLst/>
              <a:cxnLst/>
              <a:rect l="l" t="t" r="r" b="b"/>
              <a:pathLst>
                <a:path w="629" h="374" extrusionOk="0">
                  <a:moveTo>
                    <a:pt x="368" y="1"/>
                  </a:moveTo>
                  <a:cubicBezTo>
                    <a:pt x="280" y="1"/>
                    <a:pt x="180" y="30"/>
                    <a:pt x="100" y="74"/>
                  </a:cubicBezTo>
                  <a:cubicBezTo>
                    <a:pt x="80" y="114"/>
                    <a:pt x="20" y="154"/>
                    <a:pt x="0" y="213"/>
                  </a:cubicBezTo>
                  <a:lnTo>
                    <a:pt x="179" y="373"/>
                  </a:lnTo>
                  <a:cubicBezTo>
                    <a:pt x="199" y="370"/>
                    <a:pt x="220" y="370"/>
                    <a:pt x="241" y="370"/>
                  </a:cubicBezTo>
                  <a:cubicBezTo>
                    <a:pt x="290" y="370"/>
                    <a:pt x="342" y="373"/>
                    <a:pt x="391" y="373"/>
                  </a:cubicBezTo>
                  <a:cubicBezTo>
                    <a:pt x="522" y="373"/>
                    <a:pt x="629" y="347"/>
                    <a:pt x="577" y="154"/>
                  </a:cubicBezTo>
                  <a:cubicBezTo>
                    <a:pt x="566" y="44"/>
                    <a:pt x="477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33722;p60"/>
            <p:cNvSpPr/>
            <p:nvPr/>
          </p:nvSpPr>
          <p:spPr>
            <a:xfrm>
              <a:off x="1412675" y="1454550"/>
              <a:ext cx="20900" cy="9975"/>
            </a:xfrm>
            <a:custGeom>
              <a:avLst/>
              <a:gdLst/>
              <a:ahLst/>
              <a:cxnLst/>
              <a:rect l="l" t="t" r="r" b="b"/>
              <a:pathLst>
                <a:path w="836" h="399" extrusionOk="0">
                  <a:moveTo>
                    <a:pt x="159" y="1"/>
                  </a:moveTo>
                  <a:cubicBezTo>
                    <a:pt x="100" y="140"/>
                    <a:pt x="60" y="239"/>
                    <a:pt x="0" y="339"/>
                  </a:cubicBezTo>
                  <a:cubicBezTo>
                    <a:pt x="60" y="359"/>
                    <a:pt x="80" y="359"/>
                    <a:pt x="140" y="359"/>
                  </a:cubicBezTo>
                  <a:cubicBezTo>
                    <a:pt x="358" y="299"/>
                    <a:pt x="657" y="398"/>
                    <a:pt x="836" y="16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33723;p60"/>
            <p:cNvSpPr/>
            <p:nvPr/>
          </p:nvSpPr>
          <p:spPr>
            <a:xfrm>
              <a:off x="1902525" y="1562975"/>
              <a:ext cx="9475" cy="20125"/>
            </a:xfrm>
            <a:custGeom>
              <a:avLst/>
              <a:gdLst/>
              <a:ahLst/>
              <a:cxnLst/>
              <a:rect l="l" t="t" r="r" b="b"/>
              <a:pathLst>
                <a:path w="379" h="805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60" y="179"/>
                    <a:pt x="239" y="378"/>
                    <a:pt x="40" y="498"/>
                  </a:cubicBezTo>
                  <a:cubicBezTo>
                    <a:pt x="1" y="617"/>
                    <a:pt x="1" y="736"/>
                    <a:pt x="160" y="796"/>
                  </a:cubicBezTo>
                  <a:cubicBezTo>
                    <a:pt x="178" y="802"/>
                    <a:pt x="195" y="805"/>
                    <a:pt x="210" y="805"/>
                  </a:cubicBezTo>
                  <a:cubicBezTo>
                    <a:pt x="296" y="805"/>
                    <a:pt x="342" y="718"/>
                    <a:pt x="359" y="617"/>
                  </a:cubicBezTo>
                  <a:cubicBezTo>
                    <a:pt x="379" y="398"/>
                    <a:pt x="379" y="17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33724;p60"/>
            <p:cNvSpPr/>
            <p:nvPr/>
          </p:nvSpPr>
          <p:spPr>
            <a:xfrm>
              <a:off x="1489750" y="1386775"/>
              <a:ext cx="13450" cy="12100"/>
            </a:xfrm>
            <a:custGeom>
              <a:avLst/>
              <a:gdLst/>
              <a:ahLst/>
              <a:cxnLst/>
              <a:rect l="l" t="t" r="r" b="b"/>
              <a:pathLst>
                <a:path w="538" h="484" extrusionOk="0">
                  <a:moveTo>
                    <a:pt x="177" y="0"/>
                  </a:moveTo>
                  <a:cubicBezTo>
                    <a:pt x="20" y="0"/>
                    <a:pt x="18" y="142"/>
                    <a:pt x="1" y="285"/>
                  </a:cubicBezTo>
                  <a:cubicBezTo>
                    <a:pt x="60" y="324"/>
                    <a:pt x="100" y="404"/>
                    <a:pt x="180" y="464"/>
                  </a:cubicBezTo>
                  <a:cubicBezTo>
                    <a:pt x="299" y="484"/>
                    <a:pt x="398" y="484"/>
                    <a:pt x="538" y="484"/>
                  </a:cubicBezTo>
                  <a:cubicBezTo>
                    <a:pt x="498" y="265"/>
                    <a:pt x="458" y="66"/>
                    <a:pt x="239" y="6"/>
                  </a:cubicBezTo>
                  <a:cubicBezTo>
                    <a:pt x="216" y="2"/>
                    <a:pt x="19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33725;p60"/>
            <p:cNvSpPr/>
            <p:nvPr/>
          </p:nvSpPr>
          <p:spPr>
            <a:xfrm>
              <a:off x="1798100" y="1449050"/>
              <a:ext cx="26375" cy="5900"/>
            </a:xfrm>
            <a:custGeom>
              <a:avLst/>
              <a:gdLst/>
              <a:ahLst/>
              <a:cxnLst/>
              <a:rect l="l" t="t" r="r" b="b"/>
              <a:pathLst>
                <a:path w="1055" h="236" extrusionOk="0">
                  <a:moveTo>
                    <a:pt x="680" y="1"/>
                  </a:moveTo>
                  <a:cubicBezTo>
                    <a:pt x="454" y="1"/>
                    <a:pt x="231" y="23"/>
                    <a:pt x="0" y="61"/>
                  </a:cubicBezTo>
                  <a:cubicBezTo>
                    <a:pt x="172" y="176"/>
                    <a:pt x="340" y="236"/>
                    <a:pt x="507" y="236"/>
                  </a:cubicBezTo>
                  <a:cubicBezTo>
                    <a:pt x="688" y="236"/>
                    <a:pt x="868" y="166"/>
                    <a:pt x="1054" y="22"/>
                  </a:cubicBezTo>
                  <a:cubicBezTo>
                    <a:pt x="928" y="8"/>
                    <a:pt x="803" y="1"/>
                    <a:pt x="6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33726;p60"/>
            <p:cNvSpPr/>
            <p:nvPr/>
          </p:nvSpPr>
          <p:spPr>
            <a:xfrm>
              <a:off x="1757300" y="1454550"/>
              <a:ext cx="12475" cy="22400"/>
            </a:xfrm>
            <a:custGeom>
              <a:avLst/>
              <a:gdLst/>
              <a:ahLst/>
              <a:cxnLst/>
              <a:rect l="l" t="t" r="r" b="b"/>
              <a:pathLst>
                <a:path w="499" h="896" extrusionOk="0">
                  <a:moveTo>
                    <a:pt x="240" y="1"/>
                  </a:moveTo>
                  <a:cubicBezTo>
                    <a:pt x="200" y="1"/>
                    <a:pt x="120" y="1"/>
                    <a:pt x="61" y="60"/>
                  </a:cubicBezTo>
                  <a:cubicBezTo>
                    <a:pt x="1" y="339"/>
                    <a:pt x="21" y="637"/>
                    <a:pt x="61" y="896"/>
                  </a:cubicBezTo>
                  <a:cubicBezTo>
                    <a:pt x="498" y="856"/>
                    <a:pt x="260" y="558"/>
                    <a:pt x="260" y="339"/>
                  </a:cubicBezTo>
                  <a:cubicBezTo>
                    <a:pt x="260" y="200"/>
                    <a:pt x="240" y="100"/>
                    <a:pt x="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33727;p60"/>
            <p:cNvSpPr/>
            <p:nvPr/>
          </p:nvSpPr>
          <p:spPr>
            <a:xfrm>
              <a:off x="1793125" y="1585350"/>
              <a:ext cx="13450" cy="10650"/>
            </a:xfrm>
            <a:custGeom>
              <a:avLst/>
              <a:gdLst/>
              <a:ahLst/>
              <a:cxnLst/>
              <a:rect l="l" t="t" r="r" b="b"/>
              <a:pathLst>
                <a:path w="538" h="426" extrusionOk="0">
                  <a:moveTo>
                    <a:pt x="0" y="0"/>
                  </a:moveTo>
                  <a:lnTo>
                    <a:pt x="0" y="179"/>
                  </a:lnTo>
                  <a:cubicBezTo>
                    <a:pt x="40" y="199"/>
                    <a:pt x="40" y="239"/>
                    <a:pt x="60" y="279"/>
                  </a:cubicBezTo>
                  <a:cubicBezTo>
                    <a:pt x="100" y="339"/>
                    <a:pt x="159" y="398"/>
                    <a:pt x="239" y="418"/>
                  </a:cubicBezTo>
                  <a:cubicBezTo>
                    <a:pt x="266" y="423"/>
                    <a:pt x="292" y="425"/>
                    <a:pt x="316" y="425"/>
                  </a:cubicBezTo>
                  <a:cubicBezTo>
                    <a:pt x="402" y="425"/>
                    <a:pt x="476" y="396"/>
                    <a:pt x="537" y="319"/>
                  </a:cubicBezTo>
                  <a:lnTo>
                    <a:pt x="537" y="20"/>
                  </a:lnTo>
                  <a:cubicBezTo>
                    <a:pt x="358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33728;p60"/>
            <p:cNvSpPr/>
            <p:nvPr/>
          </p:nvSpPr>
          <p:spPr>
            <a:xfrm>
              <a:off x="1884125" y="1585025"/>
              <a:ext cx="10475" cy="8300"/>
            </a:xfrm>
            <a:custGeom>
              <a:avLst/>
              <a:gdLst/>
              <a:ahLst/>
              <a:cxnLst/>
              <a:rect l="l" t="t" r="r" b="b"/>
              <a:pathLst>
                <a:path w="419" h="332" extrusionOk="0">
                  <a:moveTo>
                    <a:pt x="262" y="1"/>
                  </a:moveTo>
                  <a:cubicBezTo>
                    <a:pt x="178" y="1"/>
                    <a:pt x="73" y="33"/>
                    <a:pt x="1" y="33"/>
                  </a:cubicBezTo>
                  <a:lnTo>
                    <a:pt x="1" y="332"/>
                  </a:lnTo>
                  <a:cubicBezTo>
                    <a:pt x="180" y="332"/>
                    <a:pt x="418" y="332"/>
                    <a:pt x="398" y="133"/>
                  </a:cubicBezTo>
                  <a:cubicBezTo>
                    <a:pt x="398" y="28"/>
                    <a:pt x="33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33729;p60"/>
            <p:cNvSpPr/>
            <p:nvPr/>
          </p:nvSpPr>
          <p:spPr>
            <a:xfrm>
              <a:off x="1408700" y="1563475"/>
              <a:ext cx="8475" cy="15050"/>
            </a:xfrm>
            <a:custGeom>
              <a:avLst/>
              <a:gdLst/>
              <a:ahLst/>
              <a:cxnLst/>
              <a:rect l="l" t="t" r="r" b="b"/>
              <a:pathLst>
                <a:path w="339" h="602" extrusionOk="0">
                  <a:moveTo>
                    <a:pt x="299" y="0"/>
                  </a:moveTo>
                  <a:lnTo>
                    <a:pt x="100" y="199"/>
                  </a:lnTo>
                  <a:cubicBezTo>
                    <a:pt x="40" y="299"/>
                    <a:pt x="20" y="398"/>
                    <a:pt x="0" y="517"/>
                  </a:cubicBezTo>
                  <a:cubicBezTo>
                    <a:pt x="61" y="578"/>
                    <a:pt x="122" y="602"/>
                    <a:pt x="183" y="602"/>
                  </a:cubicBezTo>
                  <a:cubicBezTo>
                    <a:pt x="221" y="602"/>
                    <a:pt x="260" y="592"/>
                    <a:pt x="299" y="577"/>
                  </a:cubicBezTo>
                  <a:cubicBezTo>
                    <a:pt x="318" y="517"/>
                    <a:pt x="318" y="497"/>
                    <a:pt x="338" y="478"/>
                  </a:cubicBezTo>
                  <a:cubicBezTo>
                    <a:pt x="318" y="318"/>
                    <a:pt x="318" y="159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33730;p60"/>
            <p:cNvSpPr/>
            <p:nvPr/>
          </p:nvSpPr>
          <p:spPr>
            <a:xfrm>
              <a:off x="1611600" y="1393875"/>
              <a:ext cx="12450" cy="12950"/>
            </a:xfrm>
            <a:custGeom>
              <a:avLst/>
              <a:gdLst/>
              <a:ahLst/>
              <a:cxnLst/>
              <a:rect l="l" t="t" r="r" b="b"/>
              <a:pathLst>
                <a:path w="498" h="518" extrusionOk="0">
                  <a:moveTo>
                    <a:pt x="339" y="1"/>
                  </a:moveTo>
                  <a:cubicBezTo>
                    <a:pt x="0" y="180"/>
                    <a:pt x="299" y="339"/>
                    <a:pt x="339" y="518"/>
                  </a:cubicBezTo>
                  <a:lnTo>
                    <a:pt x="498" y="518"/>
                  </a:lnTo>
                  <a:cubicBezTo>
                    <a:pt x="458" y="339"/>
                    <a:pt x="378" y="18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33731;p60"/>
            <p:cNvSpPr/>
            <p:nvPr/>
          </p:nvSpPr>
          <p:spPr>
            <a:xfrm>
              <a:off x="1601150" y="1428700"/>
              <a:ext cx="12950" cy="6925"/>
            </a:xfrm>
            <a:custGeom>
              <a:avLst/>
              <a:gdLst/>
              <a:ahLst/>
              <a:cxnLst/>
              <a:rect l="l" t="t" r="r" b="b"/>
              <a:pathLst>
                <a:path w="518" h="277" extrusionOk="0">
                  <a:moveTo>
                    <a:pt x="40" y="0"/>
                  </a:moveTo>
                  <a:cubicBezTo>
                    <a:pt x="1" y="80"/>
                    <a:pt x="1" y="120"/>
                    <a:pt x="40" y="139"/>
                  </a:cubicBezTo>
                  <a:lnTo>
                    <a:pt x="200" y="219"/>
                  </a:lnTo>
                  <a:cubicBezTo>
                    <a:pt x="263" y="232"/>
                    <a:pt x="334" y="277"/>
                    <a:pt x="393" y="277"/>
                  </a:cubicBezTo>
                  <a:cubicBezTo>
                    <a:pt x="427" y="277"/>
                    <a:pt x="456" y="262"/>
                    <a:pt x="478" y="219"/>
                  </a:cubicBezTo>
                  <a:cubicBezTo>
                    <a:pt x="518" y="120"/>
                    <a:pt x="398" y="40"/>
                    <a:pt x="299" y="20"/>
                  </a:cubicBezTo>
                  <a:cubicBezTo>
                    <a:pt x="219" y="0"/>
                    <a:pt x="120" y="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33732;p60"/>
            <p:cNvSpPr/>
            <p:nvPr/>
          </p:nvSpPr>
          <p:spPr>
            <a:xfrm>
              <a:off x="1593700" y="1426700"/>
              <a:ext cx="8475" cy="7625"/>
            </a:xfrm>
            <a:custGeom>
              <a:avLst/>
              <a:gdLst/>
              <a:ahLst/>
              <a:cxnLst/>
              <a:rect l="l" t="t" r="r" b="b"/>
              <a:pathLst>
                <a:path w="339" h="305" extrusionOk="0">
                  <a:moveTo>
                    <a:pt x="100" y="1"/>
                  </a:moveTo>
                  <a:cubicBezTo>
                    <a:pt x="0" y="21"/>
                    <a:pt x="20" y="120"/>
                    <a:pt x="80" y="200"/>
                  </a:cubicBezTo>
                  <a:cubicBezTo>
                    <a:pt x="116" y="248"/>
                    <a:pt x="167" y="304"/>
                    <a:pt x="225" y="304"/>
                  </a:cubicBezTo>
                  <a:cubicBezTo>
                    <a:pt x="261" y="304"/>
                    <a:pt x="300" y="281"/>
                    <a:pt x="338" y="219"/>
                  </a:cubicBezTo>
                  <a:lnTo>
                    <a:pt x="338" y="80"/>
                  </a:lnTo>
                  <a:cubicBezTo>
                    <a:pt x="279" y="60"/>
                    <a:pt x="179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33733;p60"/>
            <p:cNvSpPr/>
            <p:nvPr/>
          </p:nvSpPr>
          <p:spPr>
            <a:xfrm>
              <a:off x="1684700" y="1428700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180" y="0"/>
                  </a:moveTo>
                  <a:cubicBezTo>
                    <a:pt x="140" y="20"/>
                    <a:pt x="60" y="20"/>
                    <a:pt x="20" y="20"/>
                  </a:cubicBezTo>
                  <a:cubicBezTo>
                    <a:pt x="1" y="80"/>
                    <a:pt x="1" y="139"/>
                    <a:pt x="1" y="199"/>
                  </a:cubicBezTo>
                  <a:cubicBezTo>
                    <a:pt x="100" y="338"/>
                    <a:pt x="219" y="338"/>
                    <a:pt x="339" y="338"/>
                  </a:cubicBezTo>
                  <a:cubicBezTo>
                    <a:pt x="299" y="219"/>
                    <a:pt x="239" y="12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33734;p60"/>
            <p:cNvSpPr/>
            <p:nvPr/>
          </p:nvSpPr>
          <p:spPr>
            <a:xfrm>
              <a:off x="1887100" y="1445600"/>
              <a:ext cx="6500" cy="4050"/>
            </a:xfrm>
            <a:custGeom>
              <a:avLst/>
              <a:gdLst/>
              <a:ahLst/>
              <a:cxnLst/>
              <a:rect l="l" t="t" r="r" b="b"/>
              <a:pathLst>
                <a:path w="260" h="162" extrusionOk="0">
                  <a:moveTo>
                    <a:pt x="100" y="1"/>
                  </a:moveTo>
                  <a:cubicBezTo>
                    <a:pt x="80" y="40"/>
                    <a:pt x="21" y="60"/>
                    <a:pt x="1" y="120"/>
                  </a:cubicBezTo>
                  <a:cubicBezTo>
                    <a:pt x="36" y="149"/>
                    <a:pt x="67" y="161"/>
                    <a:pt x="96" y="161"/>
                  </a:cubicBezTo>
                  <a:cubicBezTo>
                    <a:pt x="165" y="161"/>
                    <a:pt x="217" y="91"/>
                    <a:pt x="259" y="20"/>
                  </a:cubicBezTo>
                  <a:cubicBezTo>
                    <a:pt x="200" y="1"/>
                    <a:pt x="180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33735;p60"/>
            <p:cNvSpPr/>
            <p:nvPr/>
          </p:nvSpPr>
          <p:spPr>
            <a:xfrm>
              <a:off x="1511150" y="1589825"/>
              <a:ext cx="9950" cy="6000"/>
            </a:xfrm>
            <a:custGeom>
              <a:avLst/>
              <a:gdLst/>
              <a:ahLst/>
              <a:cxnLst/>
              <a:rect l="l" t="t" r="r" b="b"/>
              <a:pathLst>
                <a:path w="398" h="240" extrusionOk="0">
                  <a:moveTo>
                    <a:pt x="338" y="0"/>
                  </a:moveTo>
                  <a:cubicBezTo>
                    <a:pt x="199" y="0"/>
                    <a:pt x="80" y="0"/>
                    <a:pt x="0" y="120"/>
                  </a:cubicBezTo>
                  <a:lnTo>
                    <a:pt x="40" y="160"/>
                  </a:lnTo>
                  <a:cubicBezTo>
                    <a:pt x="99" y="219"/>
                    <a:pt x="139" y="239"/>
                    <a:pt x="219" y="239"/>
                  </a:cubicBezTo>
                  <a:cubicBezTo>
                    <a:pt x="298" y="239"/>
                    <a:pt x="338" y="199"/>
                    <a:pt x="398" y="140"/>
                  </a:cubicBezTo>
                  <a:cubicBezTo>
                    <a:pt x="378" y="100"/>
                    <a:pt x="378" y="40"/>
                    <a:pt x="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33736;p60"/>
            <p:cNvSpPr/>
            <p:nvPr/>
          </p:nvSpPr>
          <p:spPr>
            <a:xfrm>
              <a:off x="1516100" y="142720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20" y="1"/>
                  </a:moveTo>
                  <a:cubicBezTo>
                    <a:pt x="81" y="1"/>
                    <a:pt x="21" y="1"/>
                    <a:pt x="1" y="60"/>
                  </a:cubicBezTo>
                  <a:lnTo>
                    <a:pt x="1" y="80"/>
                  </a:lnTo>
                  <a:lnTo>
                    <a:pt x="1" y="378"/>
                  </a:lnTo>
                  <a:lnTo>
                    <a:pt x="180" y="378"/>
                  </a:lnTo>
                  <a:cubicBezTo>
                    <a:pt x="200" y="279"/>
                    <a:pt x="200" y="160"/>
                    <a:pt x="200" y="40"/>
                  </a:cubicBezTo>
                  <a:cubicBezTo>
                    <a:pt x="200" y="40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33737;p60"/>
            <p:cNvSpPr/>
            <p:nvPr/>
          </p:nvSpPr>
          <p:spPr>
            <a:xfrm>
              <a:off x="1676250" y="1405825"/>
              <a:ext cx="4000" cy="5575"/>
            </a:xfrm>
            <a:custGeom>
              <a:avLst/>
              <a:gdLst/>
              <a:ahLst/>
              <a:cxnLst/>
              <a:rect l="l" t="t" r="r" b="b"/>
              <a:pathLst>
                <a:path w="160" h="223" extrusionOk="0">
                  <a:moveTo>
                    <a:pt x="100" y="0"/>
                  </a:moveTo>
                  <a:cubicBezTo>
                    <a:pt x="80" y="0"/>
                    <a:pt x="60" y="0"/>
                    <a:pt x="0" y="40"/>
                  </a:cubicBezTo>
                  <a:lnTo>
                    <a:pt x="0" y="199"/>
                  </a:lnTo>
                  <a:cubicBezTo>
                    <a:pt x="35" y="211"/>
                    <a:pt x="76" y="222"/>
                    <a:pt x="108" y="222"/>
                  </a:cubicBezTo>
                  <a:cubicBezTo>
                    <a:pt x="132" y="222"/>
                    <a:pt x="151" y="216"/>
                    <a:pt x="160" y="199"/>
                  </a:cubicBezTo>
                  <a:lnTo>
                    <a:pt x="160" y="40"/>
                  </a:lnTo>
                  <a:cubicBezTo>
                    <a:pt x="160" y="20"/>
                    <a:pt x="140" y="2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33738;p60"/>
            <p:cNvSpPr/>
            <p:nvPr/>
          </p:nvSpPr>
          <p:spPr>
            <a:xfrm>
              <a:off x="1758300" y="14157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" y="1"/>
                  </a:moveTo>
                  <a:cubicBezTo>
                    <a:pt x="40" y="61"/>
                    <a:pt x="80" y="90"/>
                    <a:pt x="120" y="90"/>
                  </a:cubicBezTo>
                  <a:cubicBezTo>
                    <a:pt x="160" y="90"/>
                    <a:pt x="200" y="6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33739;p60"/>
            <p:cNvSpPr/>
            <p:nvPr/>
          </p:nvSpPr>
          <p:spPr>
            <a:xfrm>
              <a:off x="1489750" y="1393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40"/>
                  </a:lnTo>
                  <a:cubicBezTo>
                    <a:pt x="60" y="140"/>
                    <a:pt x="140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33740;p60"/>
            <p:cNvSpPr/>
            <p:nvPr/>
          </p:nvSpPr>
          <p:spPr>
            <a:xfrm>
              <a:off x="1516100" y="14247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lnTo>
                    <a:pt x="1" y="80"/>
                  </a:lnTo>
                  <a:lnTo>
                    <a:pt x="1" y="159"/>
                  </a:lnTo>
                  <a:cubicBezTo>
                    <a:pt x="41" y="139"/>
                    <a:pt x="120" y="139"/>
                    <a:pt x="180" y="139"/>
                  </a:cubicBezTo>
                  <a:cubicBezTo>
                    <a:pt x="120" y="80"/>
                    <a:pt x="41" y="4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33741;p60"/>
            <p:cNvSpPr/>
            <p:nvPr/>
          </p:nvSpPr>
          <p:spPr>
            <a:xfrm>
              <a:off x="3025475" y="1562525"/>
              <a:ext cx="102975" cy="22375"/>
            </a:xfrm>
            <a:custGeom>
              <a:avLst/>
              <a:gdLst/>
              <a:ahLst/>
              <a:cxnLst/>
              <a:rect l="l" t="t" r="r" b="b"/>
              <a:pathLst>
                <a:path w="4119" h="895" extrusionOk="0">
                  <a:moveTo>
                    <a:pt x="3235" y="0"/>
                  </a:moveTo>
                  <a:cubicBezTo>
                    <a:pt x="2157" y="0"/>
                    <a:pt x="1081" y="269"/>
                    <a:pt x="20" y="356"/>
                  </a:cubicBezTo>
                  <a:cubicBezTo>
                    <a:pt x="20" y="416"/>
                    <a:pt x="80" y="456"/>
                    <a:pt x="120" y="476"/>
                  </a:cubicBezTo>
                  <a:cubicBezTo>
                    <a:pt x="319" y="635"/>
                    <a:pt x="40" y="615"/>
                    <a:pt x="40" y="695"/>
                  </a:cubicBezTo>
                  <a:cubicBezTo>
                    <a:pt x="0" y="754"/>
                    <a:pt x="0" y="814"/>
                    <a:pt x="40" y="894"/>
                  </a:cubicBezTo>
                  <a:cubicBezTo>
                    <a:pt x="75" y="894"/>
                    <a:pt x="110" y="895"/>
                    <a:pt x="145" y="895"/>
                  </a:cubicBezTo>
                  <a:cubicBezTo>
                    <a:pt x="1062" y="895"/>
                    <a:pt x="1944" y="650"/>
                    <a:pt x="2825" y="535"/>
                  </a:cubicBezTo>
                  <a:cubicBezTo>
                    <a:pt x="3006" y="393"/>
                    <a:pt x="3210" y="364"/>
                    <a:pt x="3419" y="364"/>
                  </a:cubicBezTo>
                  <a:cubicBezTo>
                    <a:pt x="3561" y="364"/>
                    <a:pt x="3705" y="377"/>
                    <a:pt x="3846" y="377"/>
                  </a:cubicBezTo>
                  <a:cubicBezTo>
                    <a:pt x="3931" y="377"/>
                    <a:pt x="4016" y="372"/>
                    <a:pt x="4098" y="356"/>
                  </a:cubicBezTo>
                  <a:cubicBezTo>
                    <a:pt x="4118" y="58"/>
                    <a:pt x="3899" y="58"/>
                    <a:pt x="3700" y="18"/>
                  </a:cubicBezTo>
                  <a:cubicBezTo>
                    <a:pt x="3545" y="6"/>
                    <a:pt x="3390" y="0"/>
                    <a:pt x="3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33742;p60"/>
            <p:cNvSpPr/>
            <p:nvPr/>
          </p:nvSpPr>
          <p:spPr>
            <a:xfrm>
              <a:off x="3105050" y="1602125"/>
              <a:ext cx="25100" cy="69775"/>
            </a:xfrm>
            <a:custGeom>
              <a:avLst/>
              <a:gdLst/>
              <a:ahLst/>
              <a:cxnLst/>
              <a:rect l="l" t="t" r="r" b="b"/>
              <a:pathLst>
                <a:path w="1004" h="2791" extrusionOk="0">
                  <a:moveTo>
                    <a:pt x="905" y="0"/>
                  </a:moveTo>
                  <a:cubicBezTo>
                    <a:pt x="845" y="0"/>
                    <a:pt x="766" y="28"/>
                    <a:pt x="703" y="28"/>
                  </a:cubicBezTo>
                  <a:cubicBezTo>
                    <a:pt x="694" y="28"/>
                    <a:pt x="685" y="27"/>
                    <a:pt x="676" y="26"/>
                  </a:cubicBezTo>
                  <a:cubicBezTo>
                    <a:pt x="637" y="65"/>
                    <a:pt x="637" y="105"/>
                    <a:pt x="617" y="125"/>
                  </a:cubicBezTo>
                  <a:cubicBezTo>
                    <a:pt x="617" y="225"/>
                    <a:pt x="617" y="324"/>
                    <a:pt x="537" y="404"/>
                  </a:cubicBezTo>
                  <a:cubicBezTo>
                    <a:pt x="517" y="483"/>
                    <a:pt x="517" y="603"/>
                    <a:pt x="497" y="702"/>
                  </a:cubicBezTo>
                  <a:cubicBezTo>
                    <a:pt x="497" y="742"/>
                    <a:pt x="478" y="801"/>
                    <a:pt x="438" y="841"/>
                  </a:cubicBezTo>
                  <a:cubicBezTo>
                    <a:pt x="438" y="921"/>
                    <a:pt x="418" y="980"/>
                    <a:pt x="378" y="1060"/>
                  </a:cubicBezTo>
                  <a:cubicBezTo>
                    <a:pt x="338" y="1160"/>
                    <a:pt x="338" y="1239"/>
                    <a:pt x="318" y="1339"/>
                  </a:cubicBezTo>
                  <a:cubicBezTo>
                    <a:pt x="199" y="1597"/>
                    <a:pt x="318" y="1856"/>
                    <a:pt x="199" y="2114"/>
                  </a:cubicBezTo>
                  <a:lnTo>
                    <a:pt x="179" y="2194"/>
                  </a:lnTo>
                  <a:lnTo>
                    <a:pt x="179" y="2254"/>
                  </a:lnTo>
                  <a:cubicBezTo>
                    <a:pt x="80" y="2353"/>
                    <a:pt x="119" y="2512"/>
                    <a:pt x="20" y="2612"/>
                  </a:cubicBezTo>
                  <a:cubicBezTo>
                    <a:pt x="0" y="2651"/>
                    <a:pt x="0" y="2731"/>
                    <a:pt x="0" y="2791"/>
                  </a:cubicBezTo>
                  <a:cubicBezTo>
                    <a:pt x="438" y="2751"/>
                    <a:pt x="637" y="2453"/>
                    <a:pt x="577" y="2114"/>
                  </a:cubicBezTo>
                  <a:cubicBezTo>
                    <a:pt x="537" y="1836"/>
                    <a:pt x="637" y="1617"/>
                    <a:pt x="696" y="1358"/>
                  </a:cubicBezTo>
                  <a:cubicBezTo>
                    <a:pt x="796" y="961"/>
                    <a:pt x="935" y="543"/>
                    <a:pt x="995" y="125"/>
                  </a:cubicBezTo>
                  <a:cubicBezTo>
                    <a:pt x="1004" y="26"/>
                    <a:pt x="963" y="0"/>
                    <a:pt x="9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33743;p60"/>
            <p:cNvSpPr/>
            <p:nvPr/>
          </p:nvSpPr>
          <p:spPr>
            <a:xfrm>
              <a:off x="3117475" y="1561475"/>
              <a:ext cx="17925" cy="9975"/>
            </a:xfrm>
            <a:custGeom>
              <a:avLst/>
              <a:gdLst/>
              <a:ahLst/>
              <a:cxnLst/>
              <a:rect l="l" t="t" r="r" b="b"/>
              <a:pathLst>
                <a:path w="717" h="399" extrusionOk="0">
                  <a:moveTo>
                    <a:pt x="259" y="1"/>
                  </a:moveTo>
                  <a:cubicBezTo>
                    <a:pt x="174" y="1"/>
                    <a:pt x="90" y="20"/>
                    <a:pt x="0" y="60"/>
                  </a:cubicBezTo>
                  <a:cubicBezTo>
                    <a:pt x="140" y="180"/>
                    <a:pt x="279" y="279"/>
                    <a:pt x="398" y="398"/>
                  </a:cubicBezTo>
                  <a:lnTo>
                    <a:pt x="697" y="398"/>
                  </a:lnTo>
                  <a:cubicBezTo>
                    <a:pt x="717" y="259"/>
                    <a:pt x="677" y="140"/>
                    <a:pt x="518" y="60"/>
                  </a:cubicBezTo>
                  <a:cubicBezTo>
                    <a:pt x="428" y="20"/>
                    <a:pt x="344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33744;p60"/>
            <p:cNvSpPr/>
            <p:nvPr/>
          </p:nvSpPr>
          <p:spPr>
            <a:xfrm>
              <a:off x="3116975" y="1589825"/>
              <a:ext cx="5500" cy="14350"/>
            </a:xfrm>
            <a:custGeom>
              <a:avLst/>
              <a:gdLst/>
              <a:ahLst/>
              <a:cxnLst/>
              <a:rect l="l" t="t" r="r" b="b"/>
              <a:pathLst>
                <a:path w="220" h="574" extrusionOk="0">
                  <a:moveTo>
                    <a:pt x="199" y="0"/>
                  </a:moveTo>
                  <a:cubicBezTo>
                    <a:pt x="1" y="140"/>
                    <a:pt x="40" y="319"/>
                    <a:pt x="60" y="518"/>
                  </a:cubicBezTo>
                  <a:cubicBezTo>
                    <a:pt x="60" y="518"/>
                    <a:pt x="100" y="538"/>
                    <a:pt x="140" y="557"/>
                  </a:cubicBezTo>
                  <a:cubicBezTo>
                    <a:pt x="145" y="569"/>
                    <a:pt x="152" y="573"/>
                    <a:pt x="160" y="573"/>
                  </a:cubicBezTo>
                  <a:cubicBezTo>
                    <a:pt x="180" y="573"/>
                    <a:pt x="205" y="541"/>
                    <a:pt x="219" y="498"/>
                  </a:cubicBezTo>
                  <a:cubicBezTo>
                    <a:pt x="219" y="319"/>
                    <a:pt x="199" y="1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33745;p60"/>
            <p:cNvSpPr/>
            <p:nvPr/>
          </p:nvSpPr>
          <p:spPr>
            <a:xfrm>
              <a:off x="3117975" y="155870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378" y="0"/>
                  </a:moveTo>
                  <a:cubicBezTo>
                    <a:pt x="242" y="0"/>
                    <a:pt x="111" y="32"/>
                    <a:pt x="0" y="171"/>
                  </a:cubicBezTo>
                  <a:lnTo>
                    <a:pt x="518" y="171"/>
                  </a:lnTo>
                  <a:cubicBezTo>
                    <a:pt x="518" y="112"/>
                    <a:pt x="518" y="72"/>
                    <a:pt x="557" y="12"/>
                  </a:cubicBezTo>
                  <a:cubicBezTo>
                    <a:pt x="497" y="6"/>
                    <a:pt x="437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33746;p60"/>
            <p:cNvSpPr/>
            <p:nvPr/>
          </p:nvSpPr>
          <p:spPr>
            <a:xfrm>
              <a:off x="3205000" y="1533125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20" y="1"/>
                  </a:moveTo>
                  <a:lnTo>
                    <a:pt x="1" y="80"/>
                  </a:lnTo>
                  <a:lnTo>
                    <a:pt x="1" y="140"/>
                  </a:lnTo>
                  <a:cubicBezTo>
                    <a:pt x="80" y="120"/>
                    <a:pt x="100" y="80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33747;p60"/>
            <p:cNvSpPr/>
            <p:nvPr/>
          </p:nvSpPr>
          <p:spPr>
            <a:xfrm>
              <a:off x="1436050" y="1259100"/>
              <a:ext cx="288950" cy="13900"/>
            </a:xfrm>
            <a:custGeom>
              <a:avLst/>
              <a:gdLst/>
              <a:ahLst/>
              <a:cxnLst/>
              <a:rect l="l" t="t" r="r" b="b"/>
              <a:pathLst>
                <a:path w="11558" h="556" extrusionOk="0">
                  <a:moveTo>
                    <a:pt x="1432" y="1"/>
                  </a:moveTo>
                  <a:cubicBezTo>
                    <a:pt x="1328" y="77"/>
                    <a:pt x="1215" y="102"/>
                    <a:pt x="1098" y="102"/>
                  </a:cubicBezTo>
                  <a:cubicBezTo>
                    <a:pt x="879" y="102"/>
                    <a:pt x="647" y="15"/>
                    <a:pt x="428" y="15"/>
                  </a:cubicBezTo>
                  <a:cubicBezTo>
                    <a:pt x="276" y="15"/>
                    <a:pt x="130" y="57"/>
                    <a:pt x="0" y="200"/>
                  </a:cubicBezTo>
                  <a:cubicBezTo>
                    <a:pt x="100" y="220"/>
                    <a:pt x="219" y="299"/>
                    <a:pt x="318" y="299"/>
                  </a:cubicBezTo>
                  <a:cubicBezTo>
                    <a:pt x="2447" y="359"/>
                    <a:pt x="4595" y="458"/>
                    <a:pt x="6704" y="458"/>
                  </a:cubicBezTo>
                  <a:cubicBezTo>
                    <a:pt x="7460" y="458"/>
                    <a:pt x="8216" y="498"/>
                    <a:pt x="8992" y="518"/>
                  </a:cubicBezTo>
                  <a:cubicBezTo>
                    <a:pt x="9383" y="528"/>
                    <a:pt x="9784" y="555"/>
                    <a:pt x="10185" y="555"/>
                  </a:cubicBezTo>
                  <a:cubicBezTo>
                    <a:pt x="10620" y="555"/>
                    <a:pt x="11054" y="523"/>
                    <a:pt x="11478" y="399"/>
                  </a:cubicBezTo>
                  <a:cubicBezTo>
                    <a:pt x="11498" y="359"/>
                    <a:pt x="11538" y="319"/>
                    <a:pt x="11558" y="299"/>
                  </a:cubicBezTo>
                  <a:cubicBezTo>
                    <a:pt x="11558" y="259"/>
                    <a:pt x="11538" y="220"/>
                    <a:pt x="11498" y="200"/>
                  </a:cubicBezTo>
                  <a:cubicBezTo>
                    <a:pt x="10730" y="114"/>
                    <a:pt x="9954" y="104"/>
                    <a:pt x="9175" y="104"/>
                  </a:cubicBezTo>
                  <a:cubicBezTo>
                    <a:pt x="8918" y="104"/>
                    <a:pt x="8661" y="105"/>
                    <a:pt x="8404" y="105"/>
                  </a:cubicBezTo>
                  <a:cubicBezTo>
                    <a:pt x="8169" y="105"/>
                    <a:pt x="7934" y="104"/>
                    <a:pt x="7699" y="100"/>
                  </a:cubicBezTo>
                  <a:lnTo>
                    <a:pt x="3004" y="21"/>
                  </a:lnTo>
                  <a:cubicBezTo>
                    <a:pt x="2947" y="68"/>
                    <a:pt x="2895" y="93"/>
                    <a:pt x="2840" y="93"/>
                  </a:cubicBezTo>
                  <a:cubicBezTo>
                    <a:pt x="2781" y="93"/>
                    <a:pt x="2719" y="63"/>
                    <a:pt x="2646" y="1"/>
                  </a:cubicBezTo>
                  <a:cubicBezTo>
                    <a:pt x="2487" y="1"/>
                    <a:pt x="2308" y="21"/>
                    <a:pt x="2129" y="21"/>
                  </a:cubicBezTo>
                  <a:cubicBezTo>
                    <a:pt x="2109" y="41"/>
                    <a:pt x="2084" y="51"/>
                    <a:pt x="2054" y="51"/>
                  </a:cubicBezTo>
                  <a:cubicBezTo>
                    <a:pt x="2024" y="51"/>
                    <a:pt x="1989" y="41"/>
                    <a:pt x="1950" y="21"/>
                  </a:cubicBezTo>
                  <a:lnTo>
                    <a:pt x="1751" y="21"/>
                  </a:lnTo>
                  <a:cubicBezTo>
                    <a:pt x="1751" y="21"/>
                    <a:pt x="1751" y="41"/>
                    <a:pt x="1711" y="41"/>
                  </a:cubicBezTo>
                  <a:cubicBezTo>
                    <a:pt x="1691" y="41"/>
                    <a:pt x="1631" y="41"/>
                    <a:pt x="1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33748;p60"/>
            <p:cNvSpPr/>
            <p:nvPr/>
          </p:nvSpPr>
          <p:spPr>
            <a:xfrm>
              <a:off x="1302750" y="1333200"/>
              <a:ext cx="153200" cy="29875"/>
            </a:xfrm>
            <a:custGeom>
              <a:avLst/>
              <a:gdLst/>
              <a:ahLst/>
              <a:cxnLst/>
              <a:rect l="l" t="t" r="r" b="b"/>
              <a:pathLst>
                <a:path w="6128" h="1195" extrusionOk="0">
                  <a:moveTo>
                    <a:pt x="4497" y="1"/>
                  </a:moveTo>
                  <a:cubicBezTo>
                    <a:pt x="4402" y="230"/>
                    <a:pt x="4226" y="276"/>
                    <a:pt x="4035" y="276"/>
                  </a:cubicBezTo>
                  <a:cubicBezTo>
                    <a:pt x="3945" y="276"/>
                    <a:pt x="3851" y="266"/>
                    <a:pt x="3761" y="259"/>
                  </a:cubicBezTo>
                  <a:cubicBezTo>
                    <a:pt x="2945" y="200"/>
                    <a:pt x="2090" y="160"/>
                    <a:pt x="1274" y="100"/>
                  </a:cubicBezTo>
                  <a:cubicBezTo>
                    <a:pt x="1155" y="100"/>
                    <a:pt x="1055" y="80"/>
                    <a:pt x="916" y="60"/>
                  </a:cubicBezTo>
                  <a:cubicBezTo>
                    <a:pt x="856" y="51"/>
                    <a:pt x="802" y="46"/>
                    <a:pt x="747" y="46"/>
                  </a:cubicBezTo>
                  <a:cubicBezTo>
                    <a:pt x="692" y="46"/>
                    <a:pt x="638" y="51"/>
                    <a:pt x="578" y="60"/>
                  </a:cubicBezTo>
                  <a:cubicBezTo>
                    <a:pt x="459" y="100"/>
                    <a:pt x="379" y="160"/>
                    <a:pt x="299" y="259"/>
                  </a:cubicBezTo>
                  <a:cubicBezTo>
                    <a:pt x="260" y="299"/>
                    <a:pt x="220" y="379"/>
                    <a:pt x="200" y="458"/>
                  </a:cubicBezTo>
                  <a:cubicBezTo>
                    <a:pt x="180" y="598"/>
                    <a:pt x="160" y="737"/>
                    <a:pt x="21" y="836"/>
                  </a:cubicBezTo>
                  <a:cubicBezTo>
                    <a:pt x="21" y="916"/>
                    <a:pt x="1" y="956"/>
                    <a:pt x="1" y="1035"/>
                  </a:cubicBezTo>
                  <a:lnTo>
                    <a:pt x="1413" y="1115"/>
                  </a:lnTo>
                  <a:cubicBezTo>
                    <a:pt x="1493" y="1055"/>
                    <a:pt x="1553" y="1035"/>
                    <a:pt x="1592" y="976"/>
                  </a:cubicBezTo>
                  <a:cubicBezTo>
                    <a:pt x="1680" y="961"/>
                    <a:pt x="1757" y="914"/>
                    <a:pt x="1847" y="914"/>
                  </a:cubicBezTo>
                  <a:cubicBezTo>
                    <a:pt x="1880" y="914"/>
                    <a:pt x="1914" y="920"/>
                    <a:pt x="1950" y="936"/>
                  </a:cubicBezTo>
                  <a:cubicBezTo>
                    <a:pt x="1871" y="936"/>
                    <a:pt x="1791" y="956"/>
                    <a:pt x="1712" y="995"/>
                  </a:cubicBezTo>
                  <a:cubicBezTo>
                    <a:pt x="1692" y="1075"/>
                    <a:pt x="1692" y="1155"/>
                    <a:pt x="1771" y="1194"/>
                  </a:cubicBezTo>
                  <a:cubicBezTo>
                    <a:pt x="2468" y="1174"/>
                    <a:pt x="3164" y="1174"/>
                    <a:pt x="3860" y="1174"/>
                  </a:cubicBezTo>
                  <a:cubicBezTo>
                    <a:pt x="4055" y="980"/>
                    <a:pt x="4279" y="950"/>
                    <a:pt x="4519" y="950"/>
                  </a:cubicBezTo>
                  <a:cubicBezTo>
                    <a:pt x="4622" y="950"/>
                    <a:pt x="4727" y="956"/>
                    <a:pt x="4835" y="956"/>
                  </a:cubicBezTo>
                  <a:cubicBezTo>
                    <a:pt x="5026" y="956"/>
                    <a:pt x="5230" y="981"/>
                    <a:pt x="5426" y="981"/>
                  </a:cubicBezTo>
                  <a:cubicBezTo>
                    <a:pt x="5475" y="981"/>
                    <a:pt x="5523" y="980"/>
                    <a:pt x="5571" y="976"/>
                  </a:cubicBezTo>
                  <a:cubicBezTo>
                    <a:pt x="5889" y="956"/>
                    <a:pt x="6128" y="856"/>
                    <a:pt x="5949" y="458"/>
                  </a:cubicBezTo>
                  <a:cubicBezTo>
                    <a:pt x="5631" y="240"/>
                    <a:pt x="5173" y="339"/>
                    <a:pt x="4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33749;p60"/>
            <p:cNvSpPr/>
            <p:nvPr/>
          </p:nvSpPr>
          <p:spPr>
            <a:xfrm>
              <a:off x="1703150" y="1213075"/>
              <a:ext cx="118825" cy="33625"/>
            </a:xfrm>
            <a:custGeom>
              <a:avLst/>
              <a:gdLst/>
              <a:ahLst/>
              <a:cxnLst/>
              <a:rect l="l" t="t" r="r" b="b"/>
              <a:pathLst>
                <a:path w="4753" h="1345" extrusionOk="0">
                  <a:moveTo>
                    <a:pt x="2701" y="0"/>
                  </a:moveTo>
                  <a:cubicBezTo>
                    <a:pt x="1968" y="0"/>
                    <a:pt x="1235" y="69"/>
                    <a:pt x="496" y="91"/>
                  </a:cubicBezTo>
                  <a:cubicBezTo>
                    <a:pt x="377" y="151"/>
                    <a:pt x="257" y="211"/>
                    <a:pt x="158" y="310"/>
                  </a:cubicBezTo>
                  <a:cubicBezTo>
                    <a:pt x="0" y="808"/>
                    <a:pt x="145" y="935"/>
                    <a:pt x="399" y="935"/>
                  </a:cubicBezTo>
                  <a:cubicBezTo>
                    <a:pt x="531" y="935"/>
                    <a:pt x="691" y="901"/>
                    <a:pt x="854" y="867"/>
                  </a:cubicBezTo>
                  <a:cubicBezTo>
                    <a:pt x="949" y="891"/>
                    <a:pt x="1043" y="921"/>
                    <a:pt x="1142" y="921"/>
                  </a:cubicBezTo>
                  <a:cubicBezTo>
                    <a:pt x="1210" y="921"/>
                    <a:pt x="1279" y="907"/>
                    <a:pt x="1351" y="867"/>
                  </a:cubicBezTo>
                  <a:cubicBezTo>
                    <a:pt x="1391" y="847"/>
                    <a:pt x="1451" y="807"/>
                    <a:pt x="1510" y="807"/>
                  </a:cubicBezTo>
                  <a:cubicBezTo>
                    <a:pt x="1429" y="933"/>
                    <a:pt x="1340" y="971"/>
                    <a:pt x="1247" y="971"/>
                  </a:cubicBezTo>
                  <a:cubicBezTo>
                    <a:pt x="1107" y="971"/>
                    <a:pt x="959" y="883"/>
                    <a:pt x="821" y="883"/>
                  </a:cubicBezTo>
                  <a:cubicBezTo>
                    <a:pt x="806" y="883"/>
                    <a:pt x="790" y="884"/>
                    <a:pt x="774" y="887"/>
                  </a:cubicBezTo>
                  <a:cubicBezTo>
                    <a:pt x="675" y="947"/>
                    <a:pt x="595" y="1006"/>
                    <a:pt x="675" y="1165"/>
                  </a:cubicBezTo>
                  <a:cubicBezTo>
                    <a:pt x="1002" y="1281"/>
                    <a:pt x="1340" y="1302"/>
                    <a:pt x="1681" y="1302"/>
                  </a:cubicBezTo>
                  <a:cubicBezTo>
                    <a:pt x="1873" y="1302"/>
                    <a:pt x="2066" y="1296"/>
                    <a:pt x="2258" y="1296"/>
                  </a:cubicBezTo>
                  <a:cubicBezTo>
                    <a:pt x="2367" y="1296"/>
                    <a:pt x="2476" y="1298"/>
                    <a:pt x="2585" y="1305"/>
                  </a:cubicBezTo>
                  <a:cubicBezTo>
                    <a:pt x="2664" y="1165"/>
                    <a:pt x="2565" y="1066"/>
                    <a:pt x="2505" y="947"/>
                  </a:cubicBezTo>
                  <a:cubicBezTo>
                    <a:pt x="2475" y="857"/>
                    <a:pt x="2485" y="832"/>
                    <a:pt x="2510" y="832"/>
                  </a:cubicBezTo>
                  <a:cubicBezTo>
                    <a:pt x="2535" y="832"/>
                    <a:pt x="2575" y="857"/>
                    <a:pt x="2605" y="867"/>
                  </a:cubicBezTo>
                  <a:cubicBezTo>
                    <a:pt x="2634" y="877"/>
                    <a:pt x="2669" y="882"/>
                    <a:pt x="2702" y="882"/>
                  </a:cubicBezTo>
                  <a:cubicBezTo>
                    <a:pt x="2734" y="882"/>
                    <a:pt x="2764" y="877"/>
                    <a:pt x="2784" y="867"/>
                  </a:cubicBezTo>
                  <a:cubicBezTo>
                    <a:pt x="2833" y="859"/>
                    <a:pt x="2879" y="854"/>
                    <a:pt x="2926" y="854"/>
                  </a:cubicBezTo>
                  <a:cubicBezTo>
                    <a:pt x="2992" y="854"/>
                    <a:pt x="3060" y="864"/>
                    <a:pt x="3142" y="887"/>
                  </a:cubicBezTo>
                  <a:cubicBezTo>
                    <a:pt x="3175" y="894"/>
                    <a:pt x="3208" y="896"/>
                    <a:pt x="3242" y="896"/>
                  </a:cubicBezTo>
                  <a:cubicBezTo>
                    <a:pt x="3310" y="896"/>
                    <a:pt x="3380" y="887"/>
                    <a:pt x="3460" y="887"/>
                  </a:cubicBezTo>
                  <a:lnTo>
                    <a:pt x="3480" y="887"/>
                  </a:lnTo>
                  <a:cubicBezTo>
                    <a:pt x="3261" y="966"/>
                    <a:pt x="3102" y="1046"/>
                    <a:pt x="3281" y="1305"/>
                  </a:cubicBezTo>
                  <a:cubicBezTo>
                    <a:pt x="3393" y="1335"/>
                    <a:pt x="3503" y="1345"/>
                    <a:pt x="3612" y="1345"/>
                  </a:cubicBezTo>
                  <a:cubicBezTo>
                    <a:pt x="3792" y="1345"/>
                    <a:pt x="3970" y="1317"/>
                    <a:pt x="4156" y="1305"/>
                  </a:cubicBezTo>
                  <a:cubicBezTo>
                    <a:pt x="4295" y="1185"/>
                    <a:pt x="4375" y="1006"/>
                    <a:pt x="4494" y="867"/>
                  </a:cubicBezTo>
                  <a:cubicBezTo>
                    <a:pt x="4594" y="748"/>
                    <a:pt x="4753" y="608"/>
                    <a:pt x="4693" y="409"/>
                  </a:cubicBezTo>
                  <a:cubicBezTo>
                    <a:pt x="4653" y="350"/>
                    <a:pt x="4594" y="270"/>
                    <a:pt x="4534" y="211"/>
                  </a:cubicBezTo>
                  <a:cubicBezTo>
                    <a:pt x="3920" y="48"/>
                    <a:pt x="3310" y="0"/>
                    <a:pt x="2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33750;p60"/>
            <p:cNvSpPr/>
            <p:nvPr/>
          </p:nvSpPr>
          <p:spPr>
            <a:xfrm>
              <a:off x="1807050" y="1217775"/>
              <a:ext cx="83575" cy="32900"/>
            </a:xfrm>
            <a:custGeom>
              <a:avLst/>
              <a:gdLst/>
              <a:ahLst/>
              <a:cxnLst/>
              <a:rect l="l" t="t" r="r" b="b"/>
              <a:pathLst>
                <a:path w="3343" h="1316" extrusionOk="0">
                  <a:moveTo>
                    <a:pt x="1346" y="0"/>
                  </a:moveTo>
                  <a:cubicBezTo>
                    <a:pt x="1062" y="0"/>
                    <a:pt x="782" y="58"/>
                    <a:pt x="517" y="261"/>
                  </a:cubicBezTo>
                  <a:lnTo>
                    <a:pt x="517" y="460"/>
                  </a:lnTo>
                  <a:cubicBezTo>
                    <a:pt x="497" y="530"/>
                    <a:pt x="443" y="535"/>
                    <a:pt x="383" y="535"/>
                  </a:cubicBezTo>
                  <a:cubicBezTo>
                    <a:pt x="373" y="535"/>
                    <a:pt x="363" y="535"/>
                    <a:pt x="353" y="535"/>
                  </a:cubicBezTo>
                  <a:cubicBezTo>
                    <a:pt x="303" y="535"/>
                    <a:pt x="252" y="538"/>
                    <a:pt x="219" y="580"/>
                  </a:cubicBezTo>
                  <a:cubicBezTo>
                    <a:pt x="0" y="699"/>
                    <a:pt x="0" y="898"/>
                    <a:pt x="0" y="1117"/>
                  </a:cubicBezTo>
                  <a:cubicBezTo>
                    <a:pt x="853" y="1182"/>
                    <a:pt x="1707" y="1316"/>
                    <a:pt x="2571" y="1316"/>
                  </a:cubicBezTo>
                  <a:cubicBezTo>
                    <a:pt x="2755" y="1316"/>
                    <a:pt x="2939" y="1310"/>
                    <a:pt x="3123" y="1296"/>
                  </a:cubicBezTo>
                  <a:cubicBezTo>
                    <a:pt x="3342" y="1017"/>
                    <a:pt x="3342" y="719"/>
                    <a:pt x="3183" y="420"/>
                  </a:cubicBezTo>
                  <a:cubicBezTo>
                    <a:pt x="2885" y="182"/>
                    <a:pt x="2507" y="182"/>
                    <a:pt x="2168" y="82"/>
                  </a:cubicBezTo>
                  <a:cubicBezTo>
                    <a:pt x="1896" y="53"/>
                    <a:pt x="1619" y="0"/>
                    <a:pt x="13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33751;p60"/>
            <p:cNvSpPr/>
            <p:nvPr/>
          </p:nvSpPr>
          <p:spPr>
            <a:xfrm>
              <a:off x="1952250" y="1226400"/>
              <a:ext cx="107950" cy="23775"/>
            </a:xfrm>
            <a:custGeom>
              <a:avLst/>
              <a:gdLst/>
              <a:ahLst/>
              <a:cxnLst/>
              <a:rect l="l" t="t" r="r" b="b"/>
              <a:pathLst>
                <a:path w="4318" h="951" extrusionOk="0">
                  <a:moveTo>
                    <a:pt x="2298" y="1"/>
                  </a:moveTo>
                  <a:cubicBezTo>
                    <a:pt x="1682" y="1"/>
                    <a:pt x="1065" y="46"/>
                    <a:pt x="458" y="115"/>
                  </a:cubicBezTo>
                  <a:cubicBezTo>
                    <a:pt x="1" y="712"/>
                    <a:pt x="1" y="712"/>
                    <a:pt x="956" y="931"/>
                  </a:cubicBezTo>
                  <a:cubicBezTo>
                    <a:pt x="2050" y="931"/>
                    <a:pt x="3164" y="951"/>
                    <a:pt x="4258" y="951"/>
                  </a:cubicBezTo>
                  <a:cubicBezTo>
                    <a:pt x="4139" y="712"/>
                    <a:pt x="4318" y="374"/>
                    <a:pt x="4139" y="155"/>
                  </a:cubicBezTo>
                  <a:cubicBezTo>
                    <a:pt x="3532" y="46"/>
                    <a:pt x="2915" y="1"/>
                    <a:pt x="2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33752;p60"/>
            <p:cNvSpPr/>
            <p:nvPr/>
          </p:nvSpPr>
          <p:spPr>
            <a:xfrm>
              <a:off x="2114875" y="1293075"/>
              <a:ext cx="37825" cy="97850"/>
            </a:xfrm>
            <a:custGeom>
              <a:avLst/>
              <a:gdLst/>
              <a:ahLst/>
              <a:cxnLst/>
              <a:rect l="l" t="t" r="r" b="b"/>
              <a:pathLst>
                <a:path w="1513" h="3914" extrusionOk="0">
                  <a:moveTo>
                    <a:pt x="1106" y="1"/>
                  </a:moveTo>
                  <a:cubicBezTo>
                    <a:pt x="1030" y="1"/>
                    <a:pt x="947" y="25"/>
                    <a:pt x="856" y="74"/>
                  </a:cubicBezTo>
                  <a:cubicBezTo>
                    <a:pt x="790" y="162"/>
                    <a:pt x="706" y="189"/>
                    <a:pt x="620" y="189"/>
                  </a:cubicBezTo>
                  <a:cubicBezTo>
                    <a:pt x="551" y="189"/>
                    <a:pt x="481" y="171"/>
                    <a:pt x="418" y="154"/>
                  </a:cubicBezTo>
                  <a:cubicBezTo>
                    <a:pt x="339" y="154"/>
                    <a:pt x="299" y="193"/>
                    <a:pt x="259" y="273"/>
                  </a:cubicBezTo>
                  <a:cubicBezTo>
                    <a:pt x="220" y="551"/>
                    <a:pt x="319" y="830"/>
                    <a:pt x="200" y="1069"/>
                  </a:cubicBezTo>
                  <a:cubicBezTo>
                    <a:pt x="200" y="1984"/>
                    <a:pt x="1" y="2939"/>
                    <a:pt x="359" y="3834"/>
                  </a:cubicBezTo>
                  <a:lnTo>
                    <a:pt x="438" y="3913"/>
                  </a:lnTo>
                  <a:cubicBezTo>
                    <a:pt x="458" y="3913"/>
                    <a:pt x="498" y="3874"/>
                    <a:pt x="518" y="3854"/>
                  </a:cubicBezTo>
                  <a:cubicBezTo>
                    <a:pt x="538" y="3615"/>
                    <a:pt x="538" y="3376"/>
                    <a:pt x="558" y="3138"/>
                  </a:cubicBezTo>
                  <a:cubicBezTo>
                    <a:pt x="816" y="2958"/>
                    <a:pt x="558" y="2620"/>
                    <a:pt x="796" y="2441"/>
                  </a:cubicBezTo>
                  <a:lnTo>
                    <a:pt x="796" y="2441"/>
                  </a:lnTo>
                  <a:cubicBezTo>
                    <a:pt x="816" y="2461"/>
                    <a:pt x="836" y="2461"/>
                    <a:pt x="856" y="2481"/>
                  </a:cubicBezTo>
                  <a:cubicBezTo>
                    <a:pt x="1155" y="2262"/>
                    <a:pt x="1095" y="1964"/>
                    <a:pt x="995" y="1725"/>
                  </a:cubicBezTo>
                  <a:cubicBezTo>
                    <a:pt x="856" y="1327"/>
                    <a:pt x="936" y="989"/>
                    <a:pt x="1194" y="691"/>
                  </a:cubicBezTo>
                  <a:cubicBezTo>
                    <a:pt x="1453" y="671"/>
                    <a:pt x="1513" y="492"/>
                    <a:pt x="1453" y="253"/>
                  </a:cubicBezTo>
                  <a:cubicBezTo>
                    <a:pt x="1362" y="85"/>
                    <a:pt x="1247" y="1"/>
                    <a:pt x="1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33753;p60"/>
            <p:cNvSpPr/>
            <p:nvPr/>
          </p:nvSpPr>
          <p:spPr>
            <a:xfrm>
              <a:off x="1469850" y="1293950"/>
              <a:ext cx="84075" cy="26025"/>
            </a:xfrm>
            <a:custGeom>
              <a:avLst/>
              <a:gdLst/>
              <a:ahLst/>
              <a:cxnLst/>
              <a:rect l="l" t="t" r="r" b="b"/>
              <a:pathLst>
                <a:path w="3363" h="1041" extrusionOk="0">
                  <a:moveTo>
                    <a:pt x="1006" y="1"/>
                  </a:moveTo>
                  <a:cubicBezTo>
                    <a:pt x="883" y="1"/>
                    <a:pt x="760" y="6"/>
                    <a:pt x="637" y="19"/>
                  </a:cubicBezTo>
                  <a:cubicBezTo>
                    <a:pt x="558" y="99"/>
                    <a:pt x="538" y="158"/>
                    <a:pt x="538" y="258"/>
                  </a:cubicBezTo>
                  <a:cubicBezTo>
                    <a:pt x="578" y="536"/>
                    <a:pt x="299" y="357"/>
                    <a:pt x="240" y="497"/>
                  </a:cubicBezTo>
                  <a:cubicBezTo>
                    <a:pt x="140" y="616"/>
                    <a:pt x="1" y="715"/>
                    <a:pt x="140" y="894"/>
                  </a:cubicBezTo>
                  <a:cubicBezTo>
                    <a:pt x="771" y="1005"/>
                    <a:pt x="1402" y="1040"/>
                    <a:pt x="2043" y="1040"/>
                  </a:cubicBezTo>
                  <a:cubicBezTo>
                    <a:pt x="2210" y="1040"/>
                    <a:pt x="2378" y="1038"/>
                    <a:pt x="2547" y="1034"/>
                  </a:cubicBezTo>
                  <a:cubicBezTo>
                    <a:pt x="2667" y="755"/>
                    <a:pt x="3363" y="715"/>
                    <a:pt x="2885" y="198"/>
                  </a:cubicBezTo>
                  <a:cubicBezTo>
                    <a:pt x="2269" y="148"/>
                    <a:pt x="1639" y="1"/>
                    <a:pt x="10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33754;p60"/>
            <p:cNvSpPr/>
            <p:nvPr/>
          </p:nvSpPr>
          <p:spPr>
            <a:xfrm>
              <a:off x="1422625" y="1335500"/>
              <a:ext cx="94500" cy="33175"/>
            </a:xfrm>
            <a:custGeom>
              <a:avLst/>
              <a:gdLst/>
              <a:ahLst/>
              <a:cxnLst/>
              <a:rect l="l" t="t" r="r" b="b"/>
              <a:pathLst>
                <a:path w="3780" h="1327" extrusionOk="0">
                  <a:moveTo>
                    <a:pt x="1211" y="0"/>
                  </a:moveTo>
                  <a:cubicBezTo>
                    <a:pt x="1182" y="0"/>
                    <a:pt x="1150" y="10"/>
                    <a:pt x="1114" y="28"/>
                  </a:cubicBezTo>
                  <a:cubicBezTo>
                    <a:pt x="1035" y="167"/>
                    <a:pt x="1114" y="287"/>
                    <a:pt x="1094" y="446"/>
                  </a:cubicBezTo>
                  <a:cubicBezTo>
                    <a:pt x="1094" y="663"/>
                    <a:pt x="1022" y="771"/>
                    <a:pt x="868" y="771"/>
                  </a:cubicBezTo>
                  <a:cubicBezTo>
                    <a:pt x="824" y="771"/>
                    <a:pt x="774" y="762"/>
                    <a:pt x="716" y="744"/>
                  </a:cubicBezTo>
                  <a:cubicBezTo>
                    <a:pt x="613" y="707"/>
                    <a:pt x="510" y="687"/>
                    <a:pt x="408" y="687"/>
                  </a:cubicBezTo>
                  <a:cubicBezTo>
                    <a:pt x="295" y="687"/>
                    <a:pt x="185" y="712"/>
                    <a:pt x="80" y="764"/>
                  </a:cubicBezTo>
                  <a:cubicBezTo>
                    <a:pt x="0" y="824"/>
                    <a:pt x="0" y="864"/>
                    <a:pt x="20" y="943"/>
                  </a:cubicBezTo>
                  <a:cubicBezTo>
                    <a:pt x="100" y="1023"/>
                    <a:pt x="199" y="1043"/>
                    <a:pt x="279" y="1122"/>
                  </a:cubicBezTo>
                  <a:lnTo>
                    <a:pt x="279" y="1142"/>
                  </a:lnTo>
                  <a:cubicBezTo>
                    <a:pt x="389" y="1181"/>
                    <a:pt x="503" y="1192"/>
                    <a:pt x="618" y="1192"/>
                  </a:cubicBezTo>
                  <a:cubicBezTo>
                    <a:pt x="770" y="1192"/>
                    <a:pt x="924" y="1173"/>
                    <a:pt x="1076" y="1173"/>
                  </a:cubicBezTo>
                  <a:cubicBezTo>
                    <a:pt x="1224" y="1173"/>
                    <a:pt x="1371" y="1191"/>
                    <a:pt x="1512" y="1261"/>
                  </a:cubicBezTo>
                  <a:cubicBezTo>
                    <a:pt x="1538" y="1261"/>
                    <a:pt x="1565" y="1253"/>
                    <a:pt x="1586" y="1253"/>
                  </a:cubicBezTo>
                  <a:cubicBezTo>
                    <a:pt x="1596" y="1253"/>
                    <a:pt x="1605" y="1255"/>
                    <a:pt x="1611" y="1261"/>
                  </a:cubicBezTo>
                  <a:cubicBezTo>
                    <a:pt x="1657" y="1239"/>
                    <a:pt x="1703" y="1216"/>
                    <a:pt x="1749" y="1216"/>
                  </a:cubicBezTo>
                  <a:cubicBezTo>
                    <a:pt x="1783" y="1216"/>
                    <a:pt x="1816" y="1228"/>
                    <a:pt x="1850" y="1261"/>
                  </a:cubicBezTo>
                  <a:lnTo>
                    <a:pt x="2288" y="1261"/>
                  </a:lnTo>
                  <a:cubicBezTo>
                    <a:pt x="2338" y="1242"/>
                    <a:pt x="2382" y="1232"/>
                    <a:pt x="2427" y="1232"/>
                  </a:cubicBezTo>
                  <a:cubicBezTo>
                    <a:pt x="2472" y="1232"/>
                    <a:pt x="2517" y="1242"/>
                    <a:pt x="2566" y="1261"/>
                  </a:cubicBezTo>
                  <a:lnTo>
                    <a:pt x="2646" y="1261"/>
                  </a:lnTo>
                  <a:cubicBezTo>
                    <a:pt x="2680" y="1239"/>
                    <a:pt x="2728" y="1216"/>
                    <a:pt x="2778" y="1216"/>
                  </a:cubicBezTo>
                  <a:cubicBezTo>
                    <a:pt x="2814" y="1216"/>
                    <a:pt x="2851" y="1228"/>
                    <a:pt x="2885" y="1261"/>
                  </a:cubicBezTo>
                  <a:cubicBezTo>
                    <a:pt x="3004" y="1251"/>
                    <a:pt x="3130" y="1234"/>
                    <a:pt x="3255" y="1234"/>
                  </a:cubicBezTo>
                  <a:cubicBezTo>
                    <a:pt x="3359" y="1234"/>
                    <a:pt x="3462" y="1245"/>
                    <a:pt x="3561" y="1281"/>
                  </a:cubicBezTo>
                  <a:cubicBezTo>
                    <a:pt x="3601" y="1311"/>
                    <a:pt x="3631" y="1326"/>
                    <a:pt x="3660" y="1326"/>
                  </a:cubicBezTo>
                  <a:cubicBezTo>
                    <a:pt x="3690" y="1326"/>
                    <a:pt x="3720" y="1311"/>
                    <a:pt x="3760" y="1281"/>
                  </a:cubicBezTo>
                  <a:cubicBezTo>
                    <a:pt x="3780" y="1202"/>
                    <a:pt x="3780" y="1142"/>
                    <a:pt x="3760" y="1063"/>
                  </a:cubicBezTo>
                  <a:cubicBezTo>
                    <a:pt x="3601" y="923"/>
                    <a:pt x="3402" y="884"/>
                    <a:pt x="3243" y="764"/>
                  </a:cubicBezTo>
                  <a:cubicBezTo>
                    <a:pt x="3163" y="724"/>
                    <a:pt x="3083" y="685"/>
                    <a:pt x="3044" y="625"/>
                  </a:cubicBezTo>
                  <a:cubicBezTo>
                    <a:pt x="3103" y="565"/>
                    <a:pt x="3203" y="585"/>
                    <a:pt x="3263" y="525"/>
                  </a:cubicBezTo>
                  <a:cubicBezTo>
                    <a:pt x="3302" y="366"/>
                    <a:pt x="3302" y="247"/>
                    <a:pt x="3163" y="148"/>
                  </a:cubicBezTo>
                  <a:cubicBezTo>
                    <a:pt x="3134" y="136"/>
                    <a:pt x="3103" y="131"/>
                    <a:pt x="3072" y="131"/>
                  </a:cubicBezTo>
                  <a:cubicBezTo>
                    <a:pt x="2995" y="131"/>
                    <a:pt x="2915" y="159"/>
                    <a:pt x="2845" y="187"/>
                  </a:cubicBezTo>
                  <a:cubicBezTo>
                    <a:pt x="2745" y="207"/>
                    <a:pt x="2606" y="207"/>
                    <a:pt x="2507" y="207"/>
                  </a:cubicBezTo>
                  <a:cubicBezTo>
                    <a:pt x="2367" y="247"/>
                    <a:pt x="2208" y="247"/>
                    <a:pt x="2069" y="287"/>
                  </a:cubicBezTo>
                  <a:cubicBezTo>
                    <a:pt x="1989" y="327"/>
                    <a:pt x="1950" y="366"/>
                    <a:pt x="1910" y="426"/>
                  </a:cubicBezTo>
                  <a:lnTo>
                    <a:pt x="1910" y="486"/>
                  </a:lnTo>
                  <a:lnTo>
                    <a:pt x="1950" y="565"/>
                  </a:lnTo>
                  <a:cubicBezTo>
                    <a:pt x="2049" y="565"/>
                    <a:pt x="2049" y="565"/>
                    <a:pt x="1950" y="585"/>
                  </a:cubicBezTo>
                  <a:lnTo>
                    <a:pt x="1910" y="545"/>
                  </a:lnTo>
                  <a:cubicBezTo>
                    <a:pt x="1890" y="486"/>
                    <a:pt x="1890" y="446"/>
                    <a:pt x="1870" y="386"/>
                  </a:cubicBezTo>
                  <a:cubicBezTo>
                    <a:pt x="1850" y="346"/>
                    <a:pt x="1790" y="346"/>
                    <a:pt x="1711" y="346"/>
                  </a:cubicBezTo>
                  <a:lnTo>
                    <a:pt x="1671" y="386"/>
                  </a:lnTo>
                  <a:lnTo>
                    <a:pt x="1592" y="366"/>
                  </a:lnTo>
                  <a:cubicBezTo>
                    <a:pt x="1651" y="287"/>
                    <a:pt x="1691" y="247"/>
                    <a:pt x="1711" y="167"/>
                  </a:cubicBezTo>
                  <a:lnTo>
                    <a:pt x="1711" y="88"/>
                  </a:lnTo>
                  <a:cubicBezTo>
                    <a:pt x="1691" y="68"/>
                    <a:pt x="1671" y="68"/>
                    <a:pt x="1651" y="48"/>
                  </a:cubicBezTo>
                  <a:lnTo>
                    <a:pt x="1313" y="48"/>
                  </a:lnTo>
                  <a:cubicBezTo>
                    <a:pt x="1280" y="15"/>
                    <a:pt x="1247" y="0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33755;p60"/>
            <p:cNvSpPr/>
            <p:nvPr/>
          </p:nvSpPr>
          <p:spPr>
            <a:xfrm>
              <a:off x="2108925" y="1426700"/>
              <a:ext cx="99475" cy="22900"/>
            </a:xfrm>
            <a:custGeom>
              <a:avLst/>
              <a:gdLst/>
              <a:ahLst/>
              <a:cxnLst/>
              <a:rect l="l" t="t" r="r" b="b"/>
              <a:pathLst>
                <a:path w="3979" h="916" extrusionOk="0">
                  <a:moveTo>
                    <a:pt x="3720" y="1"/>
                  </a:moveTo>
                  <a:cubicBezTo>
                    <a:pt x="3660" y="1"/>
                    <a:pt x="3601" y="21"/>
                    <a:pt x="3541" y="60"/>
                  </a:cubicBezTo>
                  <a:cubicBezTo>
                    <a:pt x="3260" y="60"/>
                    <a:pt x="2974" y="53"/>
                    <a:pt x="2688" y="53"/>
                  </a:cubicBezTo>
                  <a:cubicBezTo>
                    <a:pt x="2163" y="53"/>
                    <a:pt x="1636" y="78"/>
                    <a:pt x="1134" y="219"/>
                  </a:cubicBezTo>
                  <a:cubicBezTo>
                    <a:pt x="1080" y="295"/>
                    <a:pt x="1014" y="329"/>
                    <a:pt x="947" y="329"/>
                  </a:cubicBezTo>
                  <a:cubicBezTo>
                    <a:pt x="889" y="329"/>
                    <a:pt x="831" y="305"/>
                    <a:pt x="776" y="259"/>
                  </a:cubicBezTo>
                  <a:lnTo>
                    <a:pt x="597" y="259"/>
                  </a:lnTo>
                  <a:cubicBezTo>
                    <a:pt x="537" y="309"/>
                    <a:pt x="472" y="319"/>
                    <a:pt x="403" y="319"/>
                  </a:cubicBezTo>
                  <a:cubicBezTo>
                    <a:pt x="356" y="319"/>
                    <a:pt x="308" y="314"/>
                    <a:pt x="257" y="314"/>
                  </a:cubicBezTo>
                  <a:cubicBezTo>
                    <a:pt x="232" y="314"/>
                    <a:pt x="206" y="316"/>
                    <a:pt x="179" y="319"/>
                  </a:cubicBezTo>
                  <a:cubicBezTo>
                    <a:pt x="99" y="359"/>
                    <a:pt x="40" y="379"/>
                    <a:pt x="0" y="458"/>
                  </a:cubicBezTo>
                  <a:cubicBezTo>
                    <a:pt x="0" y="518"/>
                    <a:pt x="0" y="597"/>
                    <a:pt x="40" y="677"/>
                  </a:cubicBezTo>
                  <a:cubicBezTo>
                    <a:pt x="80" y="776"/>
                    <a:pt x="179" y="856"/>
                    <a:pt x="259" y="916"/>
                  </a:cubicBezTo>
                  <a:lnTo>
                    <a:pt x="438" y="916"/>
                  </a:lnTo>
                  <a:cubicBezTo>
                    <a:pt x="557" y="856"/>
                    <a:pt x="696" y="856"/>
                    <a:pt x="836" y="796"/>
                  </a:cubicBezTo>
                  <a:cubicBezTo>
                    <a:pt x="1552" y="717"/>
                    <a:pt x="2268" y="677"/>
                    <a:pt x="2984" y="617"/>
                  </a:cubicBezTo>
                  <a:cubicBezTo>
                    <a:pt x="3086" y="654"/>
                    <a:pt x="3186" y="672"/>
                    <a:pt x="3282" y="672"/>
                  </a:cubicBezTo>
                  <a:cubicBezTo>
                    <a:pt x="3449" y="672"/>
                    <a:pt x="3609" y="619"/>
                    <a:pt x="3760" y="518"/>
                  </a:cubicBezTo>
                  <a:cubicBezTo>
                    <a:pt x="3879" y="398"/>
                    <a:pt x="3979" y="259"/>
                    <a:pt x="3899" y="60"/>
                  </a:cubicBezTo>
                  <a:cubicBezTo>
                    <a:pt x="3839" y="21"/>
                    <a:pt x="3780" y="1"/>
                    <a:pt x="37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33756;p60"/>
            <p:cNvSpPr/>
            <p:nvPr/>
          </p:nvSpPr>
          <p:spPr>
            <a:xfrm>
              <a:off x="1636450" y="1352100"/>
              <a:ext cx="77125" cy="32850"/>
            </a:xfrm>
            <a:custGeom>
              <a:avLst/>
              <a:gdLst/>
              <a:ahLst/>
              <a:cxnLst/>
              <a:rect l="l" t="t" r="r" b="b"/>
              <a:pathLst>
                <a:path w="3085" h="1314" extrusionOk="0">
                  <a:moveTo>
                    <a:pt x="1254" y="1"/>
                  </a:moveTo>
                  <a:cubicBezTo>
                    <a:pt x="1175" y="60"/>
                    <a:pt x="1155" y="120"/>
                    <a:pt x="1155" y="220"/>
                  </a:cubicBezTo>
                  <a:cubicBezTo>
                    <a:pt x="1155" y="279"/>
                    <a:pt x="1175" y="319"/>
                    <a:pt x="1175" y="379"/>
                  </a:cubicBezTo>
                  <a:cubicBezTo>
                    <a:pt x="1175" y="439"/>
                    <a:pt x="1140" y="465"/>
                    <a:pt x="1106" y="465"/>
                  </a:cubicBezTo>
                  <a:cubicBezTo>
                    <a:pt x="1095" y="465"/>
                    <a:pt x="1085" y="463"/>
                    <a:pt x="1075" y="458"/>
                  </a:cubicBezTo>
                  <a:cubicBezTo>
                    <a:pt x="986" y="413"/>
                    <a:pt x="874" y="391"/>
                    <a:pt x="765" y="391"/>
                  </a:cubicBezTo>
                  <a:cubicBezTo>
                    <a:pt x="728" y="391"/>
                    <a:pt x="692" y="394"/>
                    <a:pt x="657" y="399"/>
                  </a:cubicBezTo>
                  <a:cubicBezTo>
                    <a:pt x="478" y="458"/>
                    <a:pt x="339" y="578"/>
                    <a:pt x="180" y="677"/>
                  </a:cubicBezTo>
                  <a:lnTo>
                    <a:pt x="41" y="816"/>
                  </a:lnTo>
                  <a:cubicBezTo>
                    <a:pt x="41" y="856"/>
                    <a:pt x="1" y="896"/>
                    <a:pt x="1" y="916"/>
                  </a:cubicBezTo>
                  <a:cubicBezTo>
                    <a:pt x="1" y="956"/>
                    <a:pt x="41" y="995"/>
                    <a:pt x="41" y="1015"/>
                  </a:cubicBezTo>
                  <a:cubicBezTo>
                    <a:pt x="71" y="1045"/>
                    <a:pt x="100" y="1060"/>
                    <a:pt x="133" y="1060"/>
                  </a:cubicBezTo>
                  <a:cubicBezTo>
                    <a:pt x="165" y="1060"/>
                    <a:pt x="200" y="1045"/>
                    <a:pt x="240" y="1015"/>
                  </a:cubicBezTo>
                  <a:cubicBezTo>
                    <a:pt x="279" y="995"/>
                    <a:pt x="359" y="995"/>
                    <a:pt x="399" y="995"/>
                  </a:cubicBezTo>
                  <a:cubicBezTo>
                    <a:pt x="593" y="1056"/>
                    <a:pt x="790" y="1072"/>
                    <a:pt x="987" y="1072"/>
                  </a:cubicBezTo>
                  <a:cubicBezTo>
                    <a:pt x="1212" y="1072"/>
                    <a:pt x="1438" y="1051"/>
                    <a:pt x="1663" y="1051"/>
                  </a:cubicBezTo>
                  <a:cubicBezTo>
                    <a:pt x="1886" y="1051"/>
                    <a:pt x="2108" y="1072"/>
                    <a:pt x="2328" y="1154"/>
                  </a:cubicBezTo>
                  <a:lnTo>
                    <a:pt x="2468" y="1154"/>
                  </a:lnTo>
                  <a:cubicBezTo>
                    <a:pt x="2607" y="1274"/>
                    <a:pt x="2786" y="1214"/>
                    <a:pt x="2945" y="1314"/>
                  </a:cubicBezTo>
                  <a:cubicBezTo>
                    <a:pt x="3045" y="1254"/>
                    <a:pt x="3064" y="1115"/>
                    <a:pt x="3064" y="995"/>
                  </a:cubicBezTo>
                  <a:cubicBezTo>
                    <a:pt x="3025" y="777"/>
                    <a:pt x="2786" y="677"/>
                    <a:pt x="2686" y="478"/>
                  </a:cubicBezTo>
                  <a:cubicBezTo>
                    <a:pt x="2671" y="417"/>
                    <a:pt x="2656" y="391"/>
                    <a:pt x="2623" y="391"/>
                  </a:cubicBezTo>
                  <a:cubicBezTo>
                    <a:pt x="2613" y="391"/>
                    <a:pt x="2601" y="394"/>
                    <a:pt x="2587" y="399"/>
                  </a:cubicBezTo>
                  <a:cubicBezTo>
                    <a:pt x="2606" y="373"/>
                    <a:pt x="2621" y="364"/>
                    <a:pt x="2633" y="364"/>
                  </a:cubicBezTo>
                  <a:cubicBezTo>
                    <a:pt x="2659" y="364"/>
                    <a:pt x="2673" y="405"/>
                    <a:pt x="2686" y="418"/>
                  </a:cubicBezTo>
                  <a:cubicBezTo>
                    <a:pt x="2766" y="418"/>
                    <a:pt x="2846" y="399"/>
                    <a:pt x="2885" y="379"/>
                  </a:cubicBezTo>
                  <a:cubicBezTo>
                    <a:pt x="2985" y="259"/>
                    <a:pt x="3084" y="160"/>
                    <a:pt x="29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33757;p60"/>
            <p:cNvSpPr/>
            <p:nvPr/>
          </p:nvSpPr>
          <p:spPr>
            <a:xfrm>
              <a:off x="1723500" y="1263075"/>
              <a:ext cx="167000" cy="13475"/>
            </a:xfrm>
            <a:custGeom>
              <a:avLst/>
              <a:gdLst/>
              <a:ahLst/>
              <a:cxnLst/>
              <a:rect l="l" t="t" r="r" b="b"/>
              <a:pathLst>
                <a:path w="6680" h="539" extrusionOk="0">
                  <a:moveTo>
                    <a:pt x="378" y="1"/>
                  </a:moveTo>
                  <a:cubicBezTo>
                    <a:pt x="299" y="140"/>
                    <a:pt x="159" y="80"/>
                    <a:pt x="60" y="160"/>
                  </a:cubicBezTo>
                  <a:lnTo>
                    <a:pt x="0" y="240"/>
                  </a:lnTo>
                  <a:cubicBezTo>
                    <a:pt x="188" y="354"/>
                    <a:pt x="375" y="382"/>
                    <a:pt x="566" y="382"/>
                  </a:cubicBezTo>
                  <a:cubicBezTo>
                    <a:pt x="739" y="382"/>
                    <a:pt x="914" y="359"/>
                    <a:pt x="1094" y="359"/>
                  </a:cubicBezTo>
                  <a:cubicBezTo>
                    <a:pt x="2546" y="399"/>
                    <a:pt x="3979" y="339"/>
                    <a:pt x="5391" y="538"/>
                  </a:cubicBezTo>
                  <a:cubicBezTo>
                    <a:pt x="5531" y="464"/>
                    <a:pt x="5679" y="446"/>
                    <a:pt x="5827" y="446"/>
                  </a:cubicBezTo>
                  <a:cubicBezTo>
                    <a:pt x="5965" y="446"/>
                    <a:pt x="6104" y="461"/>
                    <a:pt x="6237" y="461"/>
                  </a:cubicBezTo>
                  <a:cubicBezTo>
                    <a:pt x="6267" y="461"/>
                    <a:pt x="6297" y="460"/>
                    <a:pt x="6326" y="458"/>
                  </a:cubicBezTo>
                  <a:cubicBezTo>
                    <a:pt x="6348" y="458"/>
                    <a:pt x="6371" y="459"/>
                    <a:pt x="6393" y="459"/>
                  </a:cubicBezTo>
                  <a:cubicBezTo>
                    <a:pt x="6546" y="459"/>
                    <a:pt x="6679" y="444"/>
                    <a:pt x="6644" y="200"/>
                  </a:cubicBezTo>
                  <a:cubicBezTo>
                    <a:pt x="5284" y="123"/>
                    <a:pt x="3936" y="9"/>
                    <a:pt x="2581" y="9"/>
                  </a:cubicBezTo>
                  <a:cubicBezTo>
                    <a:pt x="2192" y="9"/>
                    <a:pt x="1803" y="19"/>
                    <a:pt x="1413" y="41"/>
                  </a:cubicBezTo>
                  <a:cubicBezTo>
                    <a:pt x="1269" y="108"/>
                    <a:pt x="1135" y="138"/>
                    <a:pt x="1001" y="138"/>
                  </a:cubicBezTo>
                  <a:cubicBezTo>
                    <a:pt x="856" y="138"/>
                    <a:pt x="712" y="103"/>
                    <a:pt x="557" y="41"/>
                  </a:cubicBezTo>
                  <a:cubicBezTo>
                    <a:pt x="498" y="1"/>
                    <a:pt x="418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33758;p60"/>
            <p:cNvSpPr/>
            <p:nvPr/>
          </p:nvSpPr>
          <p:spPr>
            <a:xfrm>
              <a:off x="1295300" y="1324750"/>
              <a:ext cx="128325" cy="21700"/>
            </a:xfrm>
            <a:custGeom>
              <a:avLst/>
              <a:gdLst/>
              <a:ahLst/>
              <a:cxnLst/>
              <a:rect l="l" t="t" r="r" b="b"/>
              <a:pathLst>
                <a:path w="5133" h="868" extrusionOk="0">
                  <a:moveTo>
                    <a:pt x="478" y="1"/>
                  </a:moveTo>
                  <a:cubicBezTo>
                    <a:pt x="1" y="100"/>
                    <a:pt x="379" y="418"/>
                    <a:pt x="319" y="657"/>
                  </a:cubicBezTo>
                  <a:cubicBezTo>
                    <a:pt x="359" y="717"/>
                    <a:pt x="398" y="757"/>
                    <a:pt x="478" y="776"/>
                  </a:cubicBezTo>
                  <a:cubicBezTo>
                    <a:pt x="558" y="776"/>
                    <a:pt x="597" y="717"/>
                    <a:pt x="657" y="677"/>
                  </a:cubicBezTo>
                  <a:cubicBezTo>
                    <a:pt x="717" y="617"/>
                    <a:pt x="776" y="558"/>
                    <a:pt x="876" y="558"/>
                  </a:cubicBezTo>
                  <a:cubicBezTo>
                    <a:pt x="955" y="558"/>
                    <a:pt x="1055" y="518"/>
                    <a:pt x="1154" y="518"/>
                  </a:cubicBezTo>
                  <a:cubicBezTo>
                    <a:pt x="1214" y="558"/>
                    <a:pt x="1294" y="597"/>
                    <a:pt x="1373" y="657"/>
                  </a:cubicBezTo>
                  <a:cubicBezTo>
                    <a:pt x="2169" y="677"/>
                    <a:pt x="2965" y="717"/>
                    <a:pt x="3760" y="816"/>
                  </a:cubicBezTo>
                  <a:cubicBezTo>
                    <a:pt x="3949" y="854"/>
                    <a:pt x="4147" y="868"/>
                    <a:pt x="4347" y="868"/>
                  </a:cubicBezTo>
                  <a:cubicBezTo>
                    <a:pt x="4462" y="868"/>
                    <a:pt x="4579" y="863"/>
                    <a:pt x="4695" y="856"/>
                  </a:cubicBezTo>
                  <a:cubicBezTo>
                    <a:pt x="5133" y="796"/>
                    <a:pt x="4934" y="578"/>
                    <a:pt x="4795" y="379"/>
                  </a:cubicBezTo>
                  <a:lnTo>
                    <a:pt x="4655" y="379"/>
                  </a:lnTo>
                  <a:cubicBezTo>
                    <a:pt x="4593" y="421"/>
                    <a:pt x="4524" y="446"/>
                    <a:pt x="4456" y="446"/>
                  </a:cubicBezTo>
                  <a:cubicBezTo>
                    <a:pt x="4395" y="446"/>
                    <a:pt x="4334" y="426"/>
                    <a:pt x="4278" y="379"/>
                  </a:cubicBezTo>
                  <a:cubicBezTo>
                    <a:pt x="3661" y="359"/>
                    <a:pt x="3064" y="359"/>
                    <a:pt x="2447" y="319"/>
                  </a:cubicBezTo>
                  <a:cubicBezTo>
                    <a:pt x="2368" y="289"/>
                    <a:pt x="2293" y="274"/>
                    <a:pt x="2219" y="274"/>
                  </a:cubicBezTo>
                  <a:cubicBezTo>
                    <a:pt x="2144" y="274"/>
                    <a:pt x="2069" y="289"/>
                    <a:pt x="1990" y="319"/>
                  </a:cubicBezTo>
                  <a:lnTo>
                    <a:pt x="1910" y="319"/>
                  </a:lnTo>
                  <a:cubicBezTo>
                    <a:pt x="1801" y="267"/>
                    <a:pt x="1683" y="256"/>
                    <a:pt x="1563" y="256"/>
                  </a:cubicBezTo>
                  <a:cubicBezTo>
                    <a:pt x="1458" y="256"/>
                    <a:pt x="1351" y="264"/>
                    <a:pt x="1246" y="264"/>
                  </a:cubicBezTo>
                  <a:cubicBezTo>
                    <a:pt x="1097" y="264"/>
                    <a:pt x="950" y="247"/>
                    <a:pt x="816" y="160"/>
                  </a:cubicBezTo>
                  <a:cubicBezTo>
                    <a:pt x="717" y="80"/>
                    <a:pt x="577" y="100"/>
                    <a:pt x="4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33759;p60"/>
            <p:cNvSpPr/>
            <p:nvPr/>
          </p:nvSpPr>
          <p:spPr>
            <a:xfrm>
              <a:off x="1963700" y="1419750"/>
              <a:ext cx="105450" cy="21800"/>
            </a:xfrm>
            <a:custGeom>
              <a:avLst/>
              <a:gdLst/>
              <a:ahLst/>
              <a:cxnLst/>
              <a:rect l="l" t="t" r="r" b="b"/>
              <a:pathLst>
                <a:path w="4218" h="872" extrusionOk="0">
                  <a:moveTo>
                    <a:pt x="1303" y="0"/>
                  </a:moveTo>
                  <a:cubicBezTo>
                    <a:pt x="1015" y="0"/>
                    <a:pt x="726" y="13"/>
                    <a:pt x="437" y="13"/>
                  </a:cubicBezTo>
                  <a:cubicBezTo>
                    <a:pt x="292" y="13"/>
                    <a:pt x="146" y="10"/>
                    <a:pt x="0" y="0"/>
                  </a:cubicBezTo>
                  <a:lnTo>
                    <a:pt x="0" y="0"/>
                  </a:lnTo>
                  <a:cubicBezTo>
                    <a:pt x="181" y="159"/>
                    <a:pt x="389" y="200"/>
                    <a:pt x="599" y="200"/>
                  </a:cubicBezTo>
                  <a:cubicBezTo>
                    <a:pt x="782" y="200"/>
                    <a:pt x="967" y="169"/>
                    <a:pt x="1134" y="159"/>
                  </a:cubicBezTo>
                  <a:cubicBezTo>
                    <a:pt x="1154" y="158"/>
                    <a:pt x="1172" y="158"/>
                    <a:pt x="1190" y="158"/>
                  </a:cubicBezTo>
                  <a:cubicBezTo>
                    <a:pt x="1630" y="158"/>
                    <a:pt x="1610" y="392"/>
                    <a:pt x="1572" y="736"/>
                  </a:cubicBezTo>
                  <a:cubicBezTo>
                    <a:pt x="2039" y="779"/>
                    <a:pt x="2525" y="871"/>
                    <a:pt x="3032" y="871"/>
                  </a:cubicBezTo>
                  <a:cubicBezTo>
                    <a:pt x="3238" y="871"/>
                    <a:pt x="3448" y="856"/>
                    <a:pt x="3661" y="816"/>
                  </a:cubicBezTo>
                  <a:cubicBezTo>
                    <a:pt x="3705" y="786"/>
                    <a:pt x="3757" y="779"/>
                    <a:pt x="3811" y="779"/>
                  </a:cubicBezTo>
                  <a:cubicBezTo>
                    <a:pt x="3871" y="779"/>
                    <a:pt x="3933" y="788"/>
                    <a:pt x="3989" y="788"/>
                  </a:cubicBezTo>
                  <a:cubicBezTo>
                    <a:pt x="4021" y="788"/>
                    <a:pt x="4051" y="785"/>
                    <a:pt x="4078" y="776"/>
                  </a:cubicBezTo>
                  <a:cubicBezTo>
                    <a:pt x="4158" y="756"/>
                    <a:pt x="4198" y="696"/>
                    <a:pt x="4218" y="637"/>
                  </a:cubicBezTo>
                  <a:cubicBezTo>
                    <a:pt x="4218" y="557"/>
                    <a:pt x="4198" y="478"/>
                    <a:pt x="4158" y="438"/>
                  </a:cubicBezTo>
                  <a:cubicBezTo>
                    <a:pt x="4038" y="378"/>
                    <a:pt x="3907" y="284"/>
                    <a:pt x="3764" y="284"/>
                  </a:cubicBezTo>
                  <a:cubicBezTo>
                    <a:pt x="3718" y="284"/>
                    <a:pt x="3670" y="294"/>
                    <a:pt x="3621" y="318"/>
                  </a:cubicBezTo>
                  <a:lnTo>
                    <a:pt x="3501" y="318"/>
                  </a:lnTo>
                  <a:cubicBezTo>
                    <a:pt x="3406" y="264"/>
                    <a:pt x="3303" y="251"/>
                    <a:pt x="3198" y="251"/>
                  </a:cubicBezTo>
                  <a:cubicBezTo>
                    <a:pt x="3111" y="251"/>
                    <a:pt x="3022" y="260"/>
                    <a:pt x="2934" y="260"/>
                  </a:cubicBezTo>
                  <a:cubicBezTo>
                    <a:pt x="2821" y="260"/>
                    <a:pt x="2709" y="245"/>
                    <a:pt x="2606" y="179"/>
                  </a:cubicBezTo>
                  <a:cubicBezTo>
                    <a:pt x="2169" y="30"/>
                    <a:pt x="1736" y="0"/>
                    <a:pt x="13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33760;p60"/>
            <p:cNvSpPr/>
            <p:nvPr/>
          </p:nvSpPr>
          <p:spPr>
            <a:xfrm>
              <a:off x="1502175" y="1340900"/>
              <a:ext cx="84575" cy="33700"/>
            </a:xfrm>
            <a:custGeom>
              <a:avLst/>
              <a:gdLst/>
              <a:ahLst/>
              <a:cxnLst/>
              <a:rect l="l" t="t" r="r" b="b"/>
              <a:pathLst>
                <a:path w="3383" h="1348" extrusionOk="0">
                  <a:moveTo>
                    <a:pt x="1236" y="276"/>
                  </a:moveTo>
                  <a:cubicBezTo>
                    <a:pt x="1234" y="286"/>
                    <a:pt x="1238" y="303"/>
                    <a:pt x="1254" y="329"/>
                  </a:cubicBezTo>
                  <a:cubicBezTo>
                    <a:pt x="1261" y="336"/>
                    <a:pt x="1263" y="338"/>
                    <a:pt x="1260" y="338"/>
                  </a:cubicBezTo>
                  <a:cubicBezTo>
                    <a:pt x="1254" y="338"/>
                    <a:pt x="1228" y="329"/>
                    <a:pt x="1175" y="329"/>
                  </a:cubicBezTo>
                  <a:cubicBezTo>
                    <a:pt x="1153" y="329"/>
                    <a:pt x="1132" y="332"/>
                    <a:pt x="1114" y="338"/>
                  </a:cubicBezTo>
                  <a:lnTo>
                    <a:pt x="1114" y="338"/>
                  </a:lnTo>
                  <a:cubicBezTo>
                    <a:pt x="1149" y="308"/>
                    <a:pt x="1189" y="286"/>
                    <a:pt x="1236" y="276"/>
                  </a:cubicBezTo>
                  <a:close/>
                  <a:moveTo>
                    <a:pt x="655" y="0"/>
                  </a:moveTo>
                  <a:cubicBezTo>
                    <a:pt x="516" y="0"/>
                    <a:pt x="377" y="9"/>
                    <a:pt x="240" y="31"/>
                  </a:cubicBezTo>
                  <a:cubicBezTo>
                    <a:pt x="160" y="71"/>
                    <a:pt x="140" y="150"/>
                    <a:pt x="140" y="230"/>
                  </a:cubicBezTo>
                  <a:cubicBezTo>
                    <a:pt x="81" y="488"/>
                    <a:pt x="1" y="747"/>
                    <a:pt x="478" y="827"/>
                  </a:cubicBezTo>
                  <a:cubicBezTo>
                    <a:pt x="506" y="831"/>
                    <a:pt x="533" y="834"/>
                    <a:pt x="558" y="834"/>
                  </a:cubicBezTo>
                  <a:cubicBezTo>
                    <a:pt x="792" y="834"/>
                    <a:pt x="889" y="637"/>
                    <a:pt x="998" y="476"/>
                  </a:cubicBezTo>
                  <a:lnTo>
                    <a:pt x="998" y="476"/>
                  </a:lnTo>
                  <a:cubicBezTo>
                    <a:pt x="997" y="480"/>
                    <a:pt x="996" y="484"/>
                    <a:pt x="996" y="488"/>
                  </a:cubicBezTo>
                  <a:cubicBezTo>
                    <a:pt x="1035" y="568"/>
                    <a:pt x="1075" y="568"/>
                    <a:pt x="1095" y="628"/>
                  </a:cubicBezTo>
                  <a:cubicBezTo>
                    <a:pt x="1130" y="680"/>
                    <a:pt x="1123" y="690"/>
                    <a:pt x="1104" y="690"/>
                  </a:cubicBezTo>
                  <a:cubicBezTo>
                    <a:pt x="1091" y="690"/>
                    <a:pt x="1074" y="686"/>
                    <a:pt x="1061" y="686"/>
                  </a:cubicBezTo>
                  <a:cubicBezTo>
                    <a:pt x="1046" y="686"/>
                    <a:pt x="1035" y="691"/>
                    <a:pt x="1035" y="707"/>
                  </a:cubicBezTo>
                  <a:cubicBezTo>
                    <a:pt x="896" y="847"/>
                    <a:pt x="677" y="767"/>
                    <a:pt x="558" y="926"/>
                  </a:cubicBezTo>
                  <a:cubicBezTo>
                    <a:pt x="538" y="966"/>
                    <a:pt x="538" y="1026"/>
                    <a:pt x="538" y="1065"/>
                  </a:cubicBezTo>
                  <a:cubicBezTo>
                    <a:pt x="677" y="1244"/>
                    <a:pt x="936" y="1105"/>
                    <a:pt x="1095" y="1244"/>
                  </a:cubicBezTo>
                  <a:cubicBezTo>
                    <a:pt x="1374" y="1264"/>
                    <a:pt x="1672" y="1264"/>
                    <a:pt x="1950" y="1304"/>
                  </a:cubicBezTo>
                  <a:cubicBezTo>
                    <a:pt x="2050" y="1344"/>
                    <a:pt x="2169" y="1344"/>
                    <a:pt x="2289" y="1344"/>
                  </a:cubicBezTo>
                  <a:cubicBezTo>
                    <a:pt x="2344" y="1344"/>
                    <a:pt x="2397" y="1347"/>
                    <a:pt x="2446" y="1347"/>
                  </a:cubicBezTo>
                  <a:cubicBezTo>
                    <a:pt x="2520" y="1347"/>
                    <a:pt x="2587" y="1340"/>
                    <a:pt x="2647" y="1304"/>
                  </a:cubicBezTo>
                  <a:lnTo>
                    <a:pt x="2826" y="1304"/>
                  </a:lnTo>
                  <a:cubicBezTo>
                    <a:pt x="2885" y="1340"/>
                    <a:pt x="2959" y="1347"/>
                    <a:pt x="3035" y="1347"/>
                  </a:cubicBezTo>
                  <a:cubicBezTo>
                    <a:pt x="3085" y="1347"/>
                    <a:pt x="3136" y="1344"/>
                    <a:pt x="3184" y="1344"/>
                  </a:cubicBezTo>
                  <a:cubicBezTo>
                    <a:pt x="3283" y="1344"/>
                    <a:pt x="3363" y="1304"/>
                    <a:pt x="3383" y="1205"/>
                  </a:cubicBezTo>
                  <a:cubicBezTo>
                    <a:pt x="3383" y="1105"/>
                    <a:pt x="3343" y="1026"/>
                    <a:pt x="3263" y="966"/>
                  </a:cubicBezTo>
                  <a:cubicBezTo>
                    <a:pt x="3064" y="886"/>
                    <a:pt x="2865" y="866"/>
                    <a:pt x="2647" y="866"/>
                  </a:cubicBezTo>
                  <a:cubicBezTo>
                    <a:pt x="2622" y="865"/>
                    <a:pt x="2597" y="865"/>
                    <a:pt x="2573" y="865"/>
                  </a:cubicBezTo>
                  <a:cubicBezTo>
                    <a:pt x="2340" y="865"/>
                    <a:pt x="2133" y="921"/>
                    <a:pt x="1977" y="969"/>
                  </a:cubicBezTo>
                  <a:lnTo>
                    <a:pt x="1977" y="969"/>
                  </a:lnTo>
                  <a:cubicBezTo>
                    <a:pt x="2119" y="852"/>
                    <a:pt x="2160" y="571"/>
                    <a:pt x="2189" y="290"/>
                  </a:cubicBezTo>
                  <a:cubicBezTo>
                    <a:pt x="2189" y="230"/>
                    <a:pt x="2169" y="150"/>
                    <a:pt x="2129" y="71"/>
                  </a:cubicBezTo>
                  <a:cubicBezTo>
                    <a:pt x="2064" y="75"/>
                    <a:pt x="1998" y="77"/>
                    <a:pt x="1933" y="77"/>
                  </a:cubicBezTo>
                  <a:cubicBezTo>
                    <a:pt x="1504" y="77"/>
                    <a:pt x="1076" y="0"/>
                    <a:pt x="6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33761;p60"/>
            <p:cNvSpPr/>
            <p:nvPr/>
          </p:nvSpPr>
          <p:spPr>
            <a:xfrm>
              <a:off x="1884625" y="1220950"/>
              <a:ext cx="91025" cy="28725"/>
            </a:xfrm>
            <a:custGeom>
              <a:avLst/>
              <a:gdLst/>
              <a:ahLst/>
              <a:cxnLst/>
              <a:rect l="l" t="t" r="r" b="b"/>
              <a:pathLst>
                <a:path w="3641" h="1149" extrusionOk="0">
                  <a:moveTo>
                    <a:pt x="811" y="0"/>
                  </a:moveTo>
                  <a:cubicBezTo>
                    <a:pt x="533" y="0"/>
                    <a:pt x="259" y="75"/>
                    <a:pt x="0" y="274"/>
                  </a:cubicBezTo>
                  <a:lnTo>
                    <a:pt x="0" y="1129"/>
                  </a:lnTo>
                  <a:lnTo>
                    <a:pt x="179" y="1129"/>
                  </a:lnTo>
                  <a:cubicBezTo>
                    <a:pt x="259" y="1049"/>
                    <a:pt x="299" y="930"/>
                    <a:pt x="378" y="850"/>
                  </a:cubicBezTo>
                  <a:cubicBezTo>
                    <a:pt x="393" y="836"/>
                    <a:pt x="386" y="688"/>
                    <a:pt x="439" y="688"/>
                  </a:cubicBezTo>
                  <a:cubicBezTo>
                    <a:pt x="457" y="688"/>
                    <a:pt x="482" y="705"/>
                    <a:pt x="518" y="751"/>
                  </a:cubicBezTo>
                  <a:cubicBezTo>
                    <a:pt x="677" y="910"/>
                    <a:pt x="458" y="870"/>
                    <a:pt x="398" y="910"/>
                  </a:cubicBezTo>
                  <a:cubicBezTo>
                    <a:pt x="319" y="990"/>
                    <a:pt x="299" y="1049"/>
                    <a:pt x="358" y="1149"/>
                  </a:cubicBezTo>
                  <a:cubicBezTo>
                    <a:pt x="1453" y="1149"/>
                    <a:pt x="2547" y="1129"/>
                    <a:pt x="3641" y="1129"/>
                  </a:cubicBezTo>
                  <a:cubicBezTo>
                    <a:pt x="3502" y="1049"/>
                    <a:pt x="3402" y="910"/>
                    <a:pt x="3283" y="910"/>
                  </a:cubicBezTo>
                  <a:cubicBezTo>
                    <a:pt x="2984" y="910"/>
                    <a:pt x="2945" y="751"/>
                    <a:pt x="2964" y="492"/>
                  </a:cubicBezTo>
                  <a:cubicBezTo>
                    <a:pt x="2905" y="453"/>
                    <a:pt x="2845" y="453"/>
                    <a:pt x="2746" y="413"/>
                  </a:cubicBezTo>
                  <a:cubicBezTo>
                    <a:pt x="2422" y="623"/>
                    <a:pt x="2191" y="732"/>
                    <a:pt x="2025" y="732"/>
                  </a:cubicBezTo>
                  <a:cubicBezTo>
                    <a:pt x="1813" y="732"/>
                    <a:pt x="1707" y="553"/>
                    <a:pt x="1652" y="174"/>
                  </a:cubicBezTo>
                  <a:cubicBezTo>
                    <a:pt x="1373" y="75"/>
                    <a:pt x="1090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33762;p60"/>
            <p:cNvSpPr/>
            <p:nvPr/>
          </p:nvSpPr>
          <p:spPr>
            <a:xfrm>
              <a:off x="1596675" y="1348575"/>
              <a:ext cx="73625" cy="29175"/>
            </a:xfrm>
            <a:custGeom>
              <a:avLst/>
              <a:gdLst/>
              <a:ahLst/>
              <a:cxnLst/>
              <a:rect l="l" t="t" r="r" b="b"/>
              <a:pathLst>
                <a:path w="2945" h="1167" extrusionOk="0">
                  <a:moveTo>
                    <a:pt x="2189" y="1"/>
                  </a:moveTo>
                  <a:cubicBezTo>
                    <a:pt x="1950" y="1"/>
                    <a:pt x="1711" y="22"/>
                    <a:pt x="1473" y="22"/>
                  </a:cubicBezTo>
                  <a:cubicBezTo>
                    <a:pt x="1433" y="42"/>
                    <a:pt x="1393" y="42"/>
                    <a:pt x="1373" y="62"/>
                  </a:cubicBezTo>
                  <a:cubicBezTo>
                    <a:pt x="1294" y="162"/>
                    <a:pt x="1194" y="201"/>
                    <a:pt x="1095" y="221"/>
                  </a:cubicBezTo>
                  <a:cubicBezTo>
                    <a:pt x="637" y="261"/>
                    <a:pt x="379" y="639"/>
                    <a:pt x="40" y="858"/>
                  </a:cubicBezTo>
                  <a:cubicBezTo>
                    <a:pt x="1" y="937"/>
                    <a:pt x="1" y="1017"/>
                    <a:pt x="80" y="1057"/>
                  </a:cubicBezTo>
                  <a:cubicBezTo>
                    <a:pt x="259" y="1097"/>
                    <a:pt x="398" y="1097"/>
                    <a:pt x="577" y="1116"/>
                  </a:cubicBezTo>
                  <a:cubicBezTo>
                    <a:pt x="597" y="1136"/>
                    <a:pt x="627" y="1146"/>
                    <a:pt x="659" y="1146"/>
                  </a:cubicBezTo>
                  <a:cubicBezTo>
                    <a:pt x="692" y="1146"/>
                    <a:pt x="727" y="1136"/>
                    <a:pt x="756" y="1116"/>
                  </a:cubicBezTo>
                  <a:cubicBezTo>
                    <a:pt x="916" y="1097"/>
                    <a:pt x="1095" y="1097"/>
                    <a:pt x="1274" y="1097"/>
                  </a:cubicBezTo>
                  <a:cubicBezTo>
                    <a:pt x="1328" y="1142"/>
                    <a:pt x="1383" y="1167"/>
                    <a:pt x="1436" y="1167"/>
                  </a:cubicBezTo>
                  <a:cubicBezTo>
                    <a:pt x="1498" y="1167"/>
                    <a:pt x="1558" y="1132"/>
                    <a:pt x="1612" y="1057"/>
                  </a:cubicBezTo>
                  <a:lnTo>
                    <a:pt x="1612" y="918"/>
                  </a:lnTo>
                  <a:lnTo>
                    <a:pt x="1831" y="918"/>
                  </a:lnTo>
                  <a:cubicBezTo>
                    <a:pt x="1870" y="798"/>
                    <a:pt x="1950" y="619"/>
                    <a:pt x="2109" y="599"/>
                  </a:cubicBezTo>
                  <a:cubicBezTo>
                    <a:pt x="2368" y="659"/>
                    <a:pt x="2587" y="719"/>
                    <a:pt x="2845" y="758"/>
                  </a:cubicBezTo>
                  <a:cubicBezTo>
                    <a:pt x="2945" y="659"/>
                    <a:pt x="2945" y="559"/>
                    <a:pt x="2885" y="420"/>
                  </a:cubicBezTo>
                  <a:lnTo>
                    <a:pt x="2845" y="361"/>
                  </a:lnTo>
                  <a:cubicBezTo>
                    <a:pt x="2825" y="241"/>
                    <a:pt x="2288" y="361"/>
                    <a:pt x="2666" y="42"/>
                  </a:cubicBezTo>
                  <a:cubicBezTo>
                    <a:pt x="2507" y="10"/>
                    <a:pt x="2348" y="1"/>
                    <a:pt x="2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33763;p60"/>
            <p:cNvSpPr/>
            <p:nvPr/>
          </p:nvSpPr>
          <p:spPr>
            <a:xfrm>
              <a:off x="2183500" y="1423000"/>
              <a:ext cx="72150" cy="23350"/>
            </a:xfrm>
            <a:custGeom>
              <a:avLst/>
              <a:gdLst/>
              <a:ahLst/>
              <a:cxnLst/>
              <a:rect l="l" t="t" r="r" b="b"/>
              <a:pathLst>
                <a:path w="2886" h="934" extrusionOk="0">
                  <a:moveTo>
                    <a:pt x="1088" y="1"/>
                  </a:moveTo>
                  <a:cubicBezTo>
                    <a:pt x="900" y="1"/>
                    <a:pt x="719" y="34"/>
                    <a:pt x="558" y="169"/>
                  </a:cubicBezTo>
                  <a:cubicBezTo>
                    <a:pt x="657" y="188"/>
                    <a:pt x="777" y="188"/>
                    <a:pt x="896" y="228"/>
                  </a:cubicBezTo>
                  <a:cubicBezTo>
                    <a:pt x="1393" y="626"/>
                    <a:pt x="598" y="348"/>
                    <a:pt x="737" y="546"/>
                  </a:cubicBezTo>
                  <a:cubicBezTo>
                    <a:pt x="478" y="626"/>
                    <a:pt x="260" y="686"/>
                    <a:pt x="1" y="765"/>
                  </a:cubicBezTo>
                  <a:cubicBezTo>
                    <a:pt x="431" y="882"/>
                    <a:pt x="858" y="934"/>
                    <a:pt x="1287" y="934"/>
                  </a:cubicBezTo>
                  <a:cubicBezTo>
                    <a:pt x="1811" y="934"/>
                    <a:pt x="2339" y="857"/>
                    <a:pt x="2885" y="726"/>
                  </a:cubicBezTo>
                  <a:cubicBezTo>
                    <a:pt x="2885" y="626"/>
                    <a:pt x="2607" y="686"/>
                    <a:pt x="2746" y="527"/>
                  </a:cubicBezTo>
                  <a:cubicBezTo>
                    <a:pt x="2746" y="467"/>
                    <a:pt x="2746" y="407"/>
                    <a:pt x="2706" y="348"/>
                  </a:cubicBezTo>
                  <a:cubicBezTo>
                    <a:pt x="2667" y="308"/>
                    <a:pt x="2627" y="248"/>
                    <a:pt x="2547" y="228"/>
                  </a:cubicBezTo>
                  <a:cubicBezTo>
                    <a:pt x="2289" y="129"/>
                    <a:pt x="1990" y="228"/>
                    <a:pt x="1791" y="29"/>
                  </a:cubicBezTo>
                  <a:cubicBezTo>
                    <a:pt x="1750" y="33"/>
                    <a:pt x="1709" y="35"/>
                    <a:pt x="1667" y="35"/>
                  </a:cubicBezTo>
                  <a:cubicBezTo>
                    <a:pt x="1475" y="35"/>
                    <a:pt x="1278" y="1"/>
                    <a:pt x="10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33764;p60"/>
            <p:cNvSpPr/>
            <p:nvPr/>
          </p:nvSpPr>
          <p:spPr>
            <a:xfrm>
              <a:off x="2260600" y="1409800"/>
              <a:ext cx="90525" cy="31350"/>
            </a:xfrm>
            <a:custGeom>
              <a:avLst/>
              <a:gdLst/>
              <a:ahLst/>
              <a:cxnLst/>
              <a:rect l="l" t="t" r="r" b="b"/>
              <a:pathLst>
                <a:path w="3621" h="1254" extrusionOk="0">
                  <a:moveTo>
                    <a:pt x="3382" y="0"/>
                  </a:moveTo>
                  <a:cubicBezTo>
                    <a:pt x="3104" y="179"/>
                    <a:pt x="2785" y="100"/>
                    <a:pt x="2507" y="199"/>
                  </a:cubicBezTo>
                  <a:cubicBezTo>
                    <a:pt x="2427" y="199"/>
                    <a:pt x="2356" y="243"/>
                    <a:pt x="2283" y="243"/>
                  </a:cubicBezTo>
                  <a:cubicBezTo>
                    <a:pt x="2246" y="243"/>
                    <a:pt x="2208" y="232"/>
                    <a:pt x="2169" y="199"/>
                  </a:cubicBezTo>
                  <a:cubicBezTo>
                    <a:pt x="1803" y="364"/>
                    <a:pt x="1424" y="383"/>
                    <a:pt x="1044" y="383"/>
                  </a:cubicBezTo>
                  <a:cubicBezTo>
                    <a:pt x="934" y="383"/>
                    <a:pt x="824" y="381"/>
                    <a:pt x="715" y="381"/>
                  </a:cubicBezTo>
                  <a:cubicBezTo>
                    <a:pt x="562" y="381"/>
                    <a:pt x="410" y="384"/>
                    <a:pt x="259" y="398"/>
                  </a:cubicBezTo>
                  <a:cubicBezTo>
                    <a:pt x="319" y="637"/>
                    <a:pt x="179" y="736"/>
                    <a:pt x="60" y="856"/>
                  </a:cubicBezTo>
                  <a:cubicBezTo>
                    <a:pt x="20" y="935"/>
                    <a:pt x="0" y="995"/>
                    <a:pt x="20" y="1074"/>
                  </a:cubicBezTo>
                  <a:cubicBezTo>
                    <a:pt x="80" y="1154"/>
                    <a:pt x="159" y="1174"/>
                    <a:pt x="219" y="1194"/>
                  </a:cubicBezTo>
                  <a:cubicBezTo>
                    <a:pt x="329" y="1234"/>
                    <a:pt x="428" y="1254"/>
                    <a:pt x="525" y="1254"/>
                  </a:cubicBezTo>
                  <a:cubicBezTo>
                    <a:pt x="622" y="1254"/>
                    <a:pt x="716" y="1234"/>
                    <a:pt x="816" y="1194"/>
                  </a:cubicBezTo>
                  <a:cubicBezTo>
                    <a:pt x="1114" y="995"/>
                    <a:pt x="1472" y="955"/>
                    <a:pt x="1811" y="955"/>
                  </a:cubicBezTo>
                  <a:cubicBezTo>
                    <a:pt x="1890" y="935"/>
                    <a:pt x="1970" y="935"/>
                    <a:pt x="2049" y="895"/>
                  </a:cubicBezTo>
                  <a:cubicBezTo>
                    <a:pt x="2268" y="856"/>
                    <a:pt x="2467" y="736"/>
                    <a:pt x="2666" y="577"/>
                  </a:cubicBezTo>
                  <a:cubicBezTo>
                    <a:pt x="2964" y="438"/>
                    <a:pt x="3263" y="438"/>
                    <a:pt x="3561" y="378"/>
                  </a:cubicBezTo>
                  <a:cubicBezTo>
                    <a:pt x="3621" y="259"/>
                    <a:pt x="3561" y="159"/>
                    <a:pt x="3482" y="60"/>
                  </a:cubicBezTo>
                  <a:cubicBezTo>
                    <a:pt x="3462" y="20"/>
                    <a:pt x="3402" y="20"/>
                    <a:pt x="3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33765;p60"/>
            <p:cNvSpPr/>
            <p:nvPr/>
          </p:nvSpPr>
          <p:spPr>
            <a:xfrm>
              <a:off x="1533525" y="1297825"/>
              <a:ext cx="48250" cy="21975"/>
            </a:xfrm>
            <a:custGeom>
              <a:avLst/>
              <a:gdLst/>
              <a:ahLst/>
              <a:cxnLst/>
              <a:rect l="l" t="t" r="r" b="b"/>
              <a:pathLst>
                <a:path w="1930" h="879" extrusionOk="0">
                  <a:moveTo>
                    <a:pt x="725" y="0"/>
                  </a:moveTo>
                  <a:cubicBezTo>
                    <a:pt x="596" y="0"/>
                    <a:pt x="467" y="3"/>
                    <a:pt x="338" y="3"/>
                  </a:cubicBezTo>
                  <a:cubicBezTo>
                    <a:pt x="398" y="163"/>
                    <a:pt x="478" y="282"/>
                    <a:pt x="299" y="381"/>
                  </a:cubicBezTo>
                  <a:cubicBezTo>
                    <a:pt x="100" y="501"/>
                    <a:pt x="0" y="660"/>
                    <a:pt x="0" y="879"/>
                  </a:cubicBezTo>
                  <a:cubicBezTo>
                    <a:pt x="497" y="879"/>
                    <a:pt x="1015" y="879"/>
                    <a:pt x="1572" y="859"/>
                  </a:cubicBezTo>
                  <a:cubicBezTo>
                    <a:pt x="1671" y="660"/>
                    <a:pt x="1870" y="560"/>
                    <a:pt x="1930" y="342"/>
                  </a:cubicBezTo>
                  <a:cubicBezTo>
                    <a:pt x="1578" y="36"/>
                    <a:pt x="1155" y="0"/>
                    <a:pt x="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33766;p60"/>
            <p:cNvSpPr/>
            <p:nvPr/>
          </p:nvSpPr>
          <p:spPr>
            <a:xfrm>
              <a:off x="2148200" y="1240625"/>
              <a:ext cx="71150" cy="34600"/>
            </a:xfrm>
            <a:custGeom>
              <a:avLst/>
              <a:gdLst/>
              <a:ahLst/>
              <a:cxnLst/>
              <a:rect l="l" t="t" r="r" b="b"/>
              <a:pathLst>
                <a:path w="2846" h="1384" extrusionOk="0">
                  <a:moveTo>
                    <a:pt x="1995" y="1"/>
                  </a:moveTo>
                  <a:cubicBezTo>
                    <a:pt x="1967" y="1"/>
                    <a:pt x="1939" y="2"/>
                    <a:pt x="1910" y="4"/>
                  </a:cubicBezTo>
                  <a:cubicBezTo>
                    <a:pt x="1811" y="44"/>
                    <a:pt x="1751" y="63"/>
                    <a:pt x="1672" y="83"/>
                  </a:cubicBezTo>
                  <a:cubicBezTo>
                    <a:pt x="1612" y="143"/>
                    <a:pt x="1572" y="183"/>
                    <a:pt x="1552" y="262"/>
                  </a:cubicBezTo>
                  <a:cubicBezTo>
                    <a:pt x="1552" y="342"/>
                    <a:pt x="1572" y="382"/>
                    <a:pt x="1612" y="441"/>
                  </a:cubicBezTo>
                  <a:cubicBezTo>
                    <a:pt x="1675" y="479"/>
                    <a:pt x="1690" y="493"/>
                    <a:pt x="1672" y="493"/>
                  </a:cubicBezTo>
                  <a:cubicBezTo>
                    <a:pt x="1662" y="493"/>
                    <a:pt x="1641" y="488"/>
                    <a:pt x="1612" y="481"/>
                  </a:cubicBezTo>
                  <a:cubicBezTo>
                    <a:pt x="1593" y="479"/>
                    <a:pt x="1575" y="479"/>
                    <a:pt x="1556" y="479"/>
                  </a:cubicBezTo>
                  <a:cubicBezTo>
                    <a:pt x="1363" y="479"/>
                    <a:pt x="1202" y="573"/>
                    <a:pt x="1075" y="700"/>
                  </a:cubicBezTo>
                  <a:cubicBezTo>
                    <a:pt x="717" y="839"/>
                    <a:pt x="319" y="839"/>
                    <a:pt x="1" y="1058"/>
                  </a:cubicBezTo>
                  <a:cubicBezTo>
                    <a:pt x="20" y="1197"/>
                    <a:pt x="120" y="1297"/>
                    <a:pt x="259" y="1356"/>
                  </a:cubicBezTo>
                  <a:cubicBezTo>
                    <a:pt x="389" y="1375"/>
                    <a:pt x="517" y="1383"/>
                    <a:pt x="643" y="1383"/>
                  </a:cubicBezTo>
                  <a:cubicBezTo>
                    <a:pt x="1194" y="1383"/>
                    <a:pt x="1718" y="1227"/>
                    <a:pt x="2268" y="1098"/>
                  </a:cubicBezTo>
                  <a:cubicBezTo>
                    <a:pt x="2686" y="998"/>
                    <a:pt x="2845" y="760"/>
                    <a:pt x="2646" y="342"/>
                  </a:cubicBezTo>
                  <a:cubicBezTo>
                    <a:pt x="2484" y="90"/>
                    <a:pt x="2257" y="1"/>
                    <a:pt x="19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33767;p60"/>
            <p:cNvSpPr/>
            <p:nvPr/>
          </p:nvSpPr>
          <p:spPr>
            <a:xfrm>
              <a:off x="1583250" y="1346500"/>
              <a:ext cx="48275" cy="27700"/>
            </a:xfrm>
            <a:custGeom>
              <a:avLst/>
              <a:gdLst/>
              <a:ahLst/>
              <a:cxnLst/>
              <a:rect l="l" t="t" r="r" b="b"/>
              <a:pathLst>
                <a:path w="1931" h="1108" extrusionOk="0">
                  <a:moveTo>
                    <a:pt x="759" y="0"/>
                  </a:moveTo>
                  <a:cubicBezTo>
                    <a:pt x="596" y="0"/>
                    <a:pt x="431" y="9"/>
                    <a:pt x="267" y="9"/>
                  </a:cubicBezTo>
                  <a:cubicBezTo>
                    <a:pt x="218" y="9"/>
                    <a:pt x="169" y="8"/>
                    <a:pt x="120" y="6"/>
                  </a:cubicBezTo>
                  <a:lnTo>
                    <a:pt x="120" y="6"/>
                  </a:lnTo>
                  <a:cubicBezTo>
                    <a:pt x="160" y="284"/>
                    <a:pt x="0" y="583"/>
                    <a:pt x="120" y="841"/>
                  </a:cubicBezTo>
                  <a:lnTo>
                    <a:pt x="120" y="1020"/>
                  </a:lnTo>
                  <a:cubicBezTo>
                    <a:pt x="120" y="1081"/>
                    <a:pt x="143" y="1107"/>
                    <a:pt x="189" y="1107"/>
                  </a:cubicBezTo>
                  <a:cubicBezTo>
                    <a:pt x="204" y="1107"/>
                    <a:pt x="220" y="1105"/>
                    <a:pt x="239" y="1100"/>
                  </a:cubicBezTo>
                  <a:cubicBezTo>
                    <a:pt x="239" y="1080"/>
                    <a:pt x="279" y="1080"/>
                    <a:pt x="319" y="1040"/>
                  </a:cubicBezTo>
                  <a:cubicBezTo>
                    <a:pt x="340" y="1026"/>
                    <a:pt x="359" y="1020"/>
                    <a:pt x="375" y="1020"/>
                  </a:cubicBezTo>
                  <a:cubicBezTo>
                    <a:pt x="404" y="1020"/>
                    <a:pt x="425" y="1042"/>
                    <a:pt x="438" y="1080"/>
                  </a:cubicBezTo>
                  <a:cubicBezTo>
                    <a:pt x="459" y="1094"/>
                    <a:pt x="478" y="1101"/>
                    <a:pt x="496" y="1101"/>
                  </a:cubicBezTo>
                  <a:cubicBezTo>
                    <a:pt x="528" y="1101"/>
                    <a:pt x="559" y="1079"/>
                    <a:pt x="597" y="1040"/>
                  </a:cubicBezTo>
                  <a:cubicBezTo>
                    <a:pt x="896" y="1040"/>
                    <a:pt x="1174" y="1001"/>
                    <a:pt x="1313" y="702"/>
                  </a:cubicBezTo>
                  <a:cubicBezTo>
                    <a:pt x="1413" y="483"/>
                    <a:pt x="1632" y="523"/>
                    <a:pt x="1831" y="503"/>
                  </a:cubicBezTo>
                  <a:cubicBezTo>
                    <a:pt x="1910" y="404"/>
                    <a:pt x="1910" y="284"/>
                    <a:pt x="1930" y="205"/>
                  </a:cubicBezTo>
                  <a:cubicBezTo>
                    <a:pt x="1910" y="205"/>
                    <a:pt x="1850" y="185"/>
                    <a:pt x="1831" y="145"/>
                  </a:cubicBezTo>
                  <a:cubicBezTo>
                    <a:pt x="1791" y="145"/>
                    <a:pt x="1731" y="145"/>
                    <a:pt x="1691" y="185"/>
                  </a:cubicBezTo>
                  <a:cubicBezTo>
                    <a:pt x="1652" y="225"/>
                    <a:pt x="1612" y="245"/>
                    <a:pt x="1552" y="245"/>
                  </a:cubicBezTo>
                  <a:lnTo>
                    <a:pt x="1512" y="304"/>
                  </a:lnTo>
                  <a:lnTo>
                    <a:pt x="1512" y="225"/>
                  </a:lnTo>
                  <a:lnTo>
                    <a:pt x="1532" y="145"/>
                  </a:lnTo>
                  <a:cubicBezTo>
                    <a:pt x="1288" y="23"/>
                    <a:pt x="1026" y="0"/>
                    <a:pt x="7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33768;p60"/>
            <p:cNvSpPr/>
            <p:nvPr/>
          </p:nvSpPr>
          <p:spPr>
            <a:xfrm>
              <a:off x="2084050" y="1289450"/>
              <a:ext cx="15925" cy="121375"/>
            </a:xfrm>
            <a:custGeom>
              <a:avLst/>
              <a:gdLst/>
              <a:ahLst/>
              <a:cxnLst/>
              <a:rect l="l" t="t" r="r" b="b"/>
              <a:pathLst>
                <a:path w="637" h="4855" extrusionOk="0">
                  <a:moveTo>
                    <a:pt x="409" y="1"/>
                  </a:moveTo>
                  <a:cubicBezTo>
                    <a:pt x="335" y="1"/>
                    <a:pt x="255" y="68"/>
                    <a:pt x="199" y="179"/>
                  </a:cubicBezTo>
                  <a:cubicBezTo>
                    <a:pt x="358" y="338"/>
                    <a:pt x="179" y="517"/>
                    <a:pt x="199" y="696"/>
                  </a:cubicBezTo>
                  <a:cubicBezTo>
                    <a:pt x="0" y="1612"/>
                    <a:pt x="239" y="2566"/>
                    <a:pt x="40" y="3481"/>
                  </a:cubicBezTo>
                  <a:cubicBezTo>
                    <a:pt x="0" y="3959"/>
                    <a:pt x="80" y="4397"/>
                    <a:pt x="199" y="4854"/>
                  </a:cubicBezTo>
                  <a:cubicBezTo>
                    <a:pt x="637" y="4794"/>
                    <a:pt x="438" y="4556"/>
                    <a:pt x="378" y="4317"/>
                  </a:cubicBezTo>
                  <a:cubicBezTo>
                    <a:pt x="398" y="3183"/>
                    <a:pt x="279" y="2029"/>
                    <a:pt x="538" y="915"/>
                  </a:cubicBezTo>
                  <a:cubicBezTo>
                    <a:pt x="577" y="677"/>
                    <a:pt x="597" y="378"/>
                    <a:pt x="557" y="139"/>
                  </a:cubicBezTo>
                  <a:cubicBezTo>
                    <a:pt x="522" y="43"/>
                    <a:pt x="468" y="1"/>
                    <a:pt x="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33769;p60"/>
            <p:cNvSpPr/>
            <p:nvPr/>
          </p:nvSpPr>
          <p:spPr>
            <a:xfrm>
              <a:off x="1696625" y="1354400"/>
              <a:ext cx="49275" cy="31325"/>
            </a:xfrm>
            <a:custGeom>
              <a:avLst/>
              <a:gdLst/>
              <a:ahLst/>
              <a:cxnLst/>
              <a:rect l="l" t="t" r="r" b="b"/>
              <a:pathLst>
                <a:path w="1971" h="1253" extrusionOk="0">
                  <a:moveTo>
                    <a:pt x="956" y="1"/>
                  </a:moveTo>
                  <a:cubicBezTo>
                    <a:pt x="778" y="1"/>
                    <a:pt x="593" y="47"/>
                    <a:pt x="399" y="167"/>
                  </a:cubicBezTo>
                  <a:cubicBezTo>
                    <a:pt x="339" y="187"/>
                    <a:pt x="279" y="187"/>
                    <a:pt x="240" y="187"/>
                  </a:cubicBezTo>
                  <a:cubicBezTo>
                    <a:pt x="1" y="585"/>
                    <a:pt x="279" y="665"/>
                    <a:pt x="578" y="704"/>
                  </a:cubicBezTo>
                  <a:cubicBezTo>
                    <a:pt x="737" y="824"/>
                    <a:pt x="697" y="923"/>
                    <a:pt x="578" y="1062"/>
                  </a:cubicBezTo>
                  <a:lnTo>
                    <a:pt x="61" y="1062"/>
                  </a:lnTo>
                  <a:cubicBezTo>
                    <a:pt x="276" y="1193"/>
                    <a:pt x="471" y="1252"/>
                    <a:pt x="654" y="1252"/>
                  </a:cubicBezTo>
                  <a:cubicBezTo>
                    <a:pt x="1113" y="1252"/>
                    <a:pt x="1501" y="881"/>
                    <a:pt x="1970" y="326"/>
                  </a:cubicBezTo>
                  <a:cubicBezTo>
                    <a:pt x="1640" y="181"/>
                    <a:pt x="1310" y="1"/>
                    <a:pt x="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33770;p60"/>
            <p:cNvSpPr/>
            <p:nvPr/>
          </p:nvSpPr>
          <p:spPr>
            <a:xfrm>
              <a:off x="1307450" y="1282800"/>
              <a:ext cx="78875" cy="20550"/>
            </a:xfrm>
            <a:custGeom>
              <a:avLst/>
              <a:gdLst/>
              <a:ahLst/>
              <a:cxnLst/>
              <a:rect l="l" t="t" r="r" b="b"/>
              <a:pathLst>
                <a:path w="3155" h="822" extrusionOk="0">
                  <a:moveTo>
                    <a:pt x="237" y="0"/>
                  </a:moveTo>
                  <a:cubicBezTo>
                    <a:pt x="118" y="0"/>
                    <a:pt x="0" y="46"/>
                    <a:pt x="32" y="266"/>
                  </a:cubicBezTo>
                  <a:cubicBezTo>
                    <a:pt x="211" y="704"/>
                    <a:pt x="629" y="644"/>
                    <a:pt x="987" y="684"/>
                  </a:cubicBezTo>
                  <a:lnTo>
                    <a:pt x="1265" y="684"/>
                  </a:lnTo>
                  <a:cubicBezTo>
                    <a:pt x="1617" y="697"/>
                    <a:pt x="1978" y="821"/>
                    <a:pt x="2336" y="821"/>
                  </a:cubicBezTo>
                  <a:cubicBezTo>
                    <a:pt x="2524" y="821"/>
                    <a:pt x="2711" y="787"/>
                    <a:pt x="2896" y="684"/>
                  </a:cubicBezTo>
                  <a:cubicBezTo>
                    <a:pt x="3155" y="306"/>
                    <a:pt x="2678" y="405"/>
                    <a:pt x="2598" y="266"/>
                  </a:cubicBezTo>
                  <a:cubicBezTo>
                    <a:pt x="1862" y="67"/>
                    <a:pt x="1086" y="147"/>
                    <a:pt x="330" y="8"/>
                  </a:cubicBezTo>
                  <a:cubicBezTo>
                    <a:pt x="301" y="3"/>
                    <a:pt x="269" y="0"/>
                    <a:pt x="2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33771;p60"/>
            <p:cNvSpPr/>
            <p:nvPr/>
          </p:nvSpPr>
          <p:spPr>
            <a:xfrm>
              <a:off x="1307725" y="1294425"/>
              <a:ext cx="71650" cy="18800"/>
            </a:xfrm>
            <a:custGeom>
              <a:avLst/>
              <a:gdLst/>
              <a:ahLst/>
              <a:cxnLst/>
              <a:rect l="l" t="t" r="r" b="b"/>
              <a:pathLst>
                <a:path w="2866" h="752" extrusionOk="0">
                  <a:moveTo>
                    <a:pt x="996" y="0"/>
                  </a:moveTo>
                  <a:cubicBezTo>
                    <a:pt x="905" y="97"/>
                    <a:pt x="805" y="125"/>
                    <a:pt x="702" y="125"/>
                  </a:cubicBezTo>
                  <a:cubicBezTo>
                    <a:pt x="549" y="125"/>
                    <a:pt x="387" y="62"/>
                    <a:pt x="236" y="62"/>
                  </a:cubicBezTo>
                  <a:cubicBezTo>
                    <a:pt x="154" y="62"/>
                    <a:pt x="74" y="81"/>
                    <a:pt x="1" y="139"/>
                  </a:cubicBezTo>
                  <a:cubicBezTo>
                    <a:pt x="160" y="577"/>
                    <a:pt x="498" y="597"/>
                    <a:pt x="856" y="617"/>
                  </a:cubicBezTo>
                  <a:cubicBezTo>
                    <a:pt x="1373" y="677"/>
                    <a:pt x="1891" y="677"/>
                    <a:pt x="2408" y="696"/>
                  </a:cubicBezTo>
                  <a:cubicBezTo>
                    <a:pt x="2482" y="729"/>
                    <a:pt x="2552" y="752"/>
                    <a:pt x="2614" y="752"/>
                  </a:cubicBezTo>
                  <a:cubicBezTo>
                    <a:pt x="2701" y="752"/>
                    <a:pt x="2771" y="706"/>
                    <a:pt x="2806" y="577"/>
                  </a:cubicBezTo>
                  <a:cubicBezTo>
                    <a:pt x="2865" y="338"/>
                    <a:pt x="2746" y="239"/>
                    <a:pt x="2547" y="239"/>
                  </a:cubicBezTo>
                  <a:cubicBezTo>
                    <a:pt x="2471" y="236"/>
                    <a:pt x="2395" y="235"/>
                    <a:pt x="2320" y="235"/>
                  </a:cubicBezTo>
                  <a:cubicBezTo>
                    <a:pt x="2283" y="235"/>
                    <a:pt x="2245" y="235"/>
                    <a:pt x="2208" y="235"/>
                  </a:cubicBezTo>
                  <a:cubicBezTo>
                    <a:pt x="1873" y="235"/>
                    <a:pt x="1553" y="224"/>
                    <a:pt x="1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33772;p60"/>
            <p:cNvSpPr/>
            <p:nvPr/>
          </p:nvSpPr>
          <p:spPr>
            <a:xfrm>
              <a:off x="1422625" y="1290450"/>
              <a:ext cx="62175" cy="18775"/>
            </a:xfrm>
            <a:custGeom>
              <a:avLst/>
              <a:gdLst/>
              <a:ahLst/>
              <a:cxnLst/>
              <a:rect l="l" t="t" r="r" b="b"/>
              <a:pathLst>
                <a:path w="2487" h="751" extrusionOk="0">
                  <a:moveTo>
                    <a:pt x="60" y="0"/>
                  </a:moveTo>
                  <a:cubicBezTo>
                    <a:pt x="0" y="60"/>
                    <a:pt x="0" y="139"/>
                    <a:pt x="40" y="199"/>
                  </a:cubicBezTo>
                  <a:cubicBezTo>
                    <a:pt x="80" y="298"/>
                    <a:pt x="159" y="378"/>
                    <a:pt x="259" y="458"/>
                  </a:cubicBezTo>
                  <a:cubicBezTo>
                    <a:pt x="577" y="696"/>
                    <a:pt x="975" y="597"/>
                    <a:pt x="1333" y="736"/>
                  </a:cubicBezTo>
                  <a:cubicBezTo>
                    <a:pt x="1363" y="746"/>
                    <a:pt x="1398" y="751"/>
                    <a:pt x="1435" y="751"/>
                  </a:cubicBezTo>
                  <a:cubicBezTo>
                    <a:pt x="1472" y="751"/>
                    <a:pt x="1512" y="746"/>
                    <a:pt x="1552" y="736"/>
                  </a:cubicBezTo>
                  <a:cubicBezTo>
                    <a:pt x="1771" y="676"/>
                    <a:pt x="1989" y="656"/>
                    <a:pt x="2188" y="577"/>
                  </a:cubicBezTo>
                  <a:cubicBezTo>
                    <a:pt x="2288" y="557"/>
                    <a:pt x="2427" y="577"/>
                    <a:pt x="2487" y="477"/>
                  </a:cubicBezTo>
                  <a:lnTo>
                    <a:pt x="2487" y="159"/>
                  </a:lnTo>
                  <a:cubicBezTo>
                    <a:pt x="2109" y="36"/>
                    <a:pt x="1727" y="12"/>
                    <a:pt x="1342" y="12"/>
                  </a:cubicBezTo>
                  <a:cubicBezTo>
                    <a:pt x="1093" y="12"/>
                    <a:pt x="843" y="22"/>
                    <a:pt x="592" y="22"/>
                  </a:cubicBezTo>
                  <a:cubicBezTo>
                    <a:pt x="415" y="22"/>
                    <a:pt x="237" y="17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33773;p60"/>
            <p:cNvSpPr/>
            <p:nvPr/>
          </p:nvSpPr>
          <p:spPr>
            <a:xfrm>
              <a:off x="1958725" y="1336700"/>
              <a:ext cx="34825" cy="33325"/>
            </a:xfrm>
            <a:custGeom>
              <a:avLst/>
              <a:gdLst/>
              <a:ahLst/>
              <a:cxnLst/>
              <a:rect l="l" t="t" r="r" b="b"/>
              <a:pathLst>
                <a:path w="1393" h="1333" extrusionOk="0">
                  <a:moveTo>
                    <a:pt x="736" y="0"/>
                  </a:moveTo>
                  <a:cubicBezTo>
                    <a:pt x="219" y="20"/>
                    <a:pt x="40" y="418"/>
                    <a:pt x="20" y="816"/>
                  </a:cubicBezTo>
                  <a:cubicBezTo>
                    <a:pt x="0" y="1273"/>
                    <a:pt x="418" y="1194"/>
                    <a:pt x="717" y="1273"/>
                  </a:cubicBezTo>
                  <a:cubicBezTo>
                    <a:pt x="816" y="1293"/>
                    <a:pt x="896" y="1313"/>
                    <a:pt x="975" y="1333"/>
                  </a:cubicBezTo>
                  <a:cubicBezTo>
                    <a:pt x="995" y="1333"/>
                    <a:pt x="1035" y="1293"/>
                    <a:pt x="1075" y="1273"/>
                  </a:cubicBezTo>
                  <a:cubicBezTo>
                    <a:pt x="995" y="1015"/>
                    <a:pt x="637" y="1034"/>
                    <a:pt x="597" y="796"/>
                  </a:cubicBezTo>
                  <a:cubicBezTo>
                    <a:pt x="697" y="378"/>
                    <a:pt x="1174" y="438"/>
                    <a:pt x="1393" y="199"/>
                  </a:cubicBezTo>
                  <a:cubicBezTo>
                    <a:pt x="1274" y="0"/>
                    <a:pt x="1035" y="40"/>
                    <a:pt x="8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33774;p60"/>
            <p:cNvSpPr/>
            <p:nvPr/>
          </p:nvSpPr>
          <p:spPr>
            <a:xfrm>
              <a:off x="2043275" y="1228525"/>
              <a:ext cx="63175" cy="22150"/>
            </a:xfrm>
            <a:custGeom>
              <a:avLst/>
              <a:gdLst/>
              <a:ahLst/>
              <a:cxnLst/>
              <a:rect l="l" t="t" r="r" b="b"/>
              <a:pathLst>
                <a:path w="2527" h="886" extrusionOk="0">
                  <a:moveTo>
                    <a:pt x="1549" y="0"/>
                  </a:moveTo>
                  <a:cubicBezTo>
                    <a:pt x="1251" y="0"/>
                    <a:pt x="949" y="124"/>
                    <a:pt x="637" y="348"/>
                  </a:cubicBezTo>
                  <a:cubicBezTo>
                    <a:pt x="590" y="367"/>
                    <a:pt x="537" y="373"/>
                    <a:pt x="482" y="373"/>
                  </a:cubicBezTo>
                  <a:cubicBezTo>
                    <a:pt x="407" y="373"/>
                    <a:pt x="327" y="362"/>
                    <a:pt x="252" y="362"/>
                  </a:cubicBezTo>
                  <a:cubicBezTo>
                    <a:pt x="152" y="362"/>
                    <a:pt x="61" y="381"/>
                    <a:pt x="0" y="468"/>
                  </a:cubicBezTo>
                  <a:cubicBezTo>
                    <a:pt x="44" y="585"/>
                    <a:pt x="140" y="602"/>
                    <a:pt x="242" y="602"/>
                  </a:cubicBezTo>
                  <a:cubicBezTo>
                    <a:pt x="285" y="602"/>
                    <a:pt x="330" y="599"/>
                    <a:pt x="372" y="599"/>
                  </a:cubicBezTo>
                  <a:cubicBezTo>
                    <a:pt x="504" y="599"/>
                    <a:pt x="617" y="628"/>
                    <a:pt x="617" y="866"/>
                  </a:cubicBezTo>
                  <a:lnTo>
                    <a:pt x="776" y="866"/>
                  </a:lnTo>
                  <a:cubicBezTo>
                    <a:pt x="1019" y="802"/>
                    <a:pt x="1267" y="756"/>
                    <a:pt x="1515" y="756"/>
                  </a:cubicBezTo>
                  <a:cubicBezTo>
                    <a:pt x="1735" y="756"/>
                    <a:pt x="1954" y="792"/>
                    <a:pt x="2169" y="886"/>
                  </a:cubicBezTo>
                  <a:cubicBezTo>
                    <a:pt x="2527" y="886"/>
                    <a:pt x="2487" y="667"/>
                    <a:pt x="2467" y="428"/>
                  </a:cubicBezTo>
                  <a:cubicBezTo>
                    <a:pt x="2163" y="134"/>
                    <a:pt x="1859" y="0"/>
                    <a:pt x="1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33775;p60"/>
            <p:cNvSpPr/>
            <p:nvPr/>
          </p:nvSpPr>
          <p:spPr>
            <a:xfrm>
              <a:off x="1397750" y="1294425"/>
              <a:ext cx="61700" cy="21700"/>
            </a:xfrm>
            <a:custGeom>
              <a:avLst/>
              <a:gdLst/>
              <a:ahLst/>
              <a:cxnLst/>
              <a:rect l="l" t="t" r="r" b="b"/>
              <a:pathLst>
                <a:path w="2468" h="868" extrusionOk="0">
                  <a:moveTo>
                    <a:pt x="697" y="0"/>
                  </a:moveTo>
                  <a:cubicBezTo>
                    <a:pt x="617" y="0"/>
                    <a:pt x="557" y="20"/>
                    <a:pt x="478" y="40"/>
                  </a:cubicBezTo>
                  <a:cubicBezTo>
                    <a:pt x="398" y="100"/>
                    <a:pt x="359" y="139"/>
                    <a:pt x="339" y="219"/>
                  </a:cubicBezTo>
                  <a:cubicBezTo>
                    <a:pt x="478" y="517"/>
                    <a:pt x="239" y="537"/>
                    <a:pt x="60" y="617"/>
                  </a:cubicBezTo>
                  <a:cubicBezTo>
                    <a:pt x="60" y="637"/>
                    <a:pt x="40" y="696"/>
                    <a:pt x="0" y="716"/>
                  </a:cubicBezTo>
                  <a:cubicBezTo>
                    <a:pt x="215" y="836"/>
                    <a:pt x="444" y="868"/>
                    <a:pt x="677" y="868"/>
                  </a:cubicBezTo>
                  <a:cubicBezTo>
                    <a:pt x="931" y="868"/>
                    <a:pt x="1190" y="830"/>
                    <a:pt x="1439" y="830"/>
                  </a:cubicBezTo>
                  <a:cubicBezTo>
                    <a:pt x="1490" y="830"/>
                    <a:pt x="1541" y="832"/>
                    <a:pt x="1592" y="836"/>
                  </a:cubicBezTo>
                  <a:cubicBezTo>
                    <a:pt x="1652" y="796"/>
                    <a:pt x="1691" y="736"/>
                    <a:pt x="1751" y="716"/>
                  </a:cubicBezTo>
                  <a:cubicBezTo>
                    <a:pt x="1809" y="693"/>
                    <a:pt x="1868" y="683"/>
                    <a:pt x="1926" y="683"/>
                  </a:cubicBezTo>
                  <a:cubicBezTo>
                    <a:pt x="1967" y="683"/>
                    <a:pt x="2008" y="688"/>
                    <a:pt x="2049" y="696"/>
                  </a:cubicBezTo>
                  <a:cubicBezTo>
                    <a:pt x="2137" y="706"/>
                    <a:pt x="2238" y="754"/>
                    <a:pt x="2319" y="754"/>
                  </a:cubicBezTo>
                  <a:cubicBezTo>
                    <a:pt x="2405" y="754"/>
                    <a:pt x="2467" y="701"/>
                    <a:pt x="2467" y="497"/>
                  </a:cubicBezTo>
                  <a:cubicBezTo>
                    <a:pt x="2297" y="436"/>
                    <a:pt x="2187" y="242"/>
                    <a:pt x="1989" y="242"/>
                  </a:cubicBezTo>
                  <a:cubicBezTo>
                    <a:pt x="1931" y="242"/>
                    <a:pt x="1867" y="258"/>
                    <a:pt x="1791" y="299"/>
                  </a:cubicBezTo>
                  <a:cubicBezTo>
                    <a:pt x="1749" y="319"/>
                    <a:pt x="1710" y="328"/>
                    <a:pt x="1671" y="328"/>
                  </a:cubicBezTo>
                  <a:cubicBezTo>
                    <a:pt x="1525" y="328"/>
                    <a:pt x="1396" y="202"/>
                    <a:pt x="1254" y="139"/>
                  </a:cubicBezTo>
                  <a:cubicBezTo>
                    <a:pt x="1154" y="80"/>
                    <a:pt x="1035" y="40"/>
                    <a:pt x="935" y="20"/>
                  </a:cubicBezTo>
                  <a:cubicBezTo>
                    <a:pt x="856" y="0"/>
                    <a:pt x="776" y="0"/>
                    <a:pt x="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33776;p60"/>
            <p:cNvSpPr/>
            <p:nvPr/>
          </p:nvSpPr>
          <p:spPr>
            <a:xfrm>
              <a:off x="2126325" y="1386175"/>
              <a:ext cx="54225" cy="24175"/>
            </a:xfrm>
            <a:custGeom>
              <a:avLst/>
              <a:gdLst/>
              <a:ahLst/>
              <a:cxnLst/>
              <a:rect l="l" t="t" r="r" b="b"/>
              <a:pathLst>
                <a:path w="2169" h="967" extrusionOk="0">
                  <a:moveTo>
                    <a:pt x="359" y="0"/>
                  </a:moveTo>
                  <a:cubicBezTo>
                    <a:pt x="287" y="0"/>
                    <a:pt x="197" y="37"/>
                    <a:pt x="80" y="130"/>
                  </a:cubicBezTo>
                  <a:cubicBezTo>
                    <a:pt x="0" y="189"/>
                    <a:pt x="0" y="229"/>
                    <a:pt x="100" y="249"/>
                  </a:cubicBezTo>
                  <a:lnTo>
                    <a:pt x="100" y="289"/>
                  </a:lnTo>
                  <a:cubicBezTo>
                    <a:pt x="140" y="348"/>
                    <a:pt x="179" y="408"/>
                    <a:pt x="259" y="448"/>
                  </a:cubicBezTo>
                  <a:cubicBezTo>
                    <a:pt x="378" y="587"/>
                    <a:pt x="498" y="687"/>
                    <a:pt x="597" y="806"/>
                  </a:cubicBezTo>
                  <a:cubicBezTo>
                    <a:pt x="695" y="904"/>
                    <a:pt x="794" y="967"/>
                    <a:pt x="895" y="967"/>
                  </a:cubicBezTo>
                  <a:cubicBezTo>
                    <a:pt x="979" y="967"/>
                    <a:pt x="1064" y="925"/>
                    <a:pt x="1154" y="826"/>
                  </a:cubicBezTo>
                  <a:cubicBezTo>
                    <a:pt x="1270" y="901"/>
                    <a:pt x="1386" y="927"/>
                    <a:pt x="1502" y="927"/>
                  </a:cubicBezTo>
                  <a:cubicBezTo>
                    <a:pt x="1724" y="927"/>
                    <a:pt x="1946" y="832"/>
                    <a:pt x="2169" y="806"/>
                  </a:cubicBezTo>
                  <a:lnTo>
                    <a:pt x="2169" y="508"/>
                  </a:lnTo>
                  <a:lnTo>
                    <a:pt x="2169" y="428"/>
                  </a:lnTo>
                  <a:cubicBezTo>
                    <a:pt x="1950" y="388"/>
                    <a:pt x="1721" y="363"/>
                    <a:pt x="1490" y="363"/>
                  </a:cubicBezTo>
                  <a:cubicBezTo>
                    <a:pt x="1258" y="363"/>
                    <a:pt x="1025" y="388"/>
                    <a:pt x="796" y="448"/>
                  </a:cubicBezTo>
                  <a:cubicBezTo>
                    <a:pt x="631" y="343"/>
                    <a:pt x="579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33777;p60"/>
            <p:cNvSpPr/>
            <p:nvPr/>
          </p:nvSpPr>
          <p:spPr>
            <a:xfrm>
              <a:off x="1707575" y="1350075"/>
              <a:ext cx="47775" cy="17200"/>
            </a:xfrm>
            <a:custGeom>
              <a:avLst/>
              <a:gdLst/>
              <a:ahLst/>
              <a:cxnLst/>
              <a:rect l="l" t="t" r="r" b="b"/>
              <a:pathLst>
                <a:path w="1911" h="688" extrusionOk="0">
                  <a:moveTo>
                    <a:pt x="1427" y="0"/>
                  </a:moveTo>
                  <a:cubicBezTo>
                    <a:pt x="1410" y="0"/>
                    <a:pt x="1392" y="1"/>
                    <a:pt x="1373" y="2"/>
                  </a:cubicBezTo>
                  <a:cubicBezTo>
                    <a:pt x="1234" y="15"/>
                    <a:pt x="1097" y="20"/>
                    <a:pt x="961" y="20"/>
                  </a:cubicBezTo>
                  <a:cubicBezTo>
                    <a:pt x="690" y="20"/>
                    <a:pt x="425" y="2"/>
                    <a:pt x="160" y="2"/>
                  </a:cubicBezTo>
                  <a:cubicBezTo>
                    <a:pt x="120" y="141"/>
                    <a:pt x="40" y="241"/>
                    <a:pt x="1" y="360"/>
                  </a:cubicBezTo>
                  <a:cubicBezTo>
                    <a:pt x="62" y="367"/>
                    <a:pt x="123" y="368"/>
                    <a:pt x="185" y="368"/>
                  </a:cubicBezTo>
                  <a:cubicBezTo>
                    <a:pt x="256" y="368"/>
                    <a:pt x="327" y="366"/>
                    <a:pt x="398" y="366"/>
                  </a:cubicBezTo>
                  <a:cubicBezTo>
                    <a:pt x="640" y="366"/>
                    <a:pt x="876" y="394"/>
                    <a:pt x="1095" y="639"/>
                  </a:cubicBezTo>
                  <a:cubicBezTo>
                    <a:pt x="1125" y="674"/>
                    <a:pt x="1159" y="688"/>
                    <a:pt x="1195" y="688"/>
                  </a:cubicBezTo>
                  <a:cubicBezTo>
                    <a:pt x="1302" y="688"/>
                    <a:pt x="1428" y="569"/>
                    <a:pt x="1532" y="539"/>
                  </a:cubicBezTo>
                  <a:cubicBezTo>
                    <a:pt x="1612" y="440"/>
                    <a:pt x="1811" y="460"/>
                    <a:pt x="1910" y="340"/>
                  </a:cubicBezTo>
                  <a:cubicBezTo>
                    <a:pt x="1800" y="119"/>
                    <a:pt x="1654" y="0"/>
                    <a:pt x="1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33778;p60"/>
            <p:cNvSpPr/>
            <p:nvPr/>
          </p:nvSpPr>
          <p:spPr>
            <a:xfrm>
              <a:off x="1858775" y="1268050"/>
              <a:ext cx="76100" cy="9225"/>
            </a:xfrm>
            <a:custGeom>
              <a:avLst/>
              <a:gdLst/>
              <a:ahLst/>
              <a:cxnLst/>
              <a:rect l="l" t="t" r="r" b="b"/>
              <a:pathLst>
                <a:path w="3044" h="369" extrusionOk="0">
                  <a:moveTo>
                    <a:pt x="2049" y="0"/>
                  </a:moveTo>
                  <a:cubicBezTo>
                    <a:pt x="1862" y="0"/>
                    <a:pt x="1674" y="9"/>
                    <a:pt x="1486" y="9"/>
                  </a:cubicBezTo>
                  <a:cubicBezTo>
                    <a:pt x="1395" y="9"/>
                    <a:pt x="1304" y="7"/>
                    <a:pt x="1213" y="1"/>
                  </a:cubicBezTo>
                  <a:cubicBezTo>
                    <a:pt x="1094" y="200"/>
                    <a:pt x="895" y="160"/>
                    <a:pt x="696" y="180"/>
                  </a:cubicBezTo>
                  <a:cubicBezTo>
                    <a:pt x="458" y="200"/>
                    <a:pt x="199" y="140"/>
                    <a:pt x="0" y="339"/>
                  </a:cubicBezTo>
                  <a:cubicBezTo>
                    <a:pt x="211" y="360"/>
                    <a:pt x="422" y="368"/>
                    <a:pt x="633" y="368"/>
                  </a:cubicBezTo>
                  <a:cubicBezTo>
                    <a:pt x="1436" y="368"/>
                    <a:pt x="2240" y="243"/>
                    <a:pt x="3044" y="180"/>
                  </a:cubicBezTo>
                  <a:cubicBezTo>
                    <a:pt x="2717" y="27"/>
                    <a:pt x="2384" y="0"/>
                    <a:pt x="2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33779;p60"/>
            <p:cNvSpPr/>
            <p:nvPr/>
          </p:nvSpPr>
          <p:spPr>
            <a:xfrm>
              <a:off x="1347025" y="1254575"/>
              <a:ext cx="69650" cy="9825"/>
            </a:xfrm>
            <a:custGeom>
              <a:avLst/>
              <a:gdLst/>
              <a:ahLst/>
              <a:cxnLst/>
              <a:rect l="l" t="t" r="r" b="b"/>
              <a:pathLst>
                <a:path w="2786" h="393" extrusionOk="0">
                  <a:moveTo>
                    <a:pt x="1691" y="0"/>
                  </a:moveTo>
                  <a:cubicBezTo>
                    <a:pt x="1346" y="0"/>
                    <a:pt x="1001" y="25"/>
                    <a:pt x="659" y="25"/>
                  </a:cubicBezTo>
                  <a:cubicBezTo>
                    <a:pt x="605" y="25"/>
                    <a:pt x="551" y="24"/>
                    <a:pt x="498" y="23"/>
                  </a:cubicBezTo>
                  <a:cubicBezTo>
                    <a:pt x="339" y="182"/>
                    <a:pt x="100" y="23"/>
                    <a:pt x="0" y="202"/>
                  </a:cubicBezTo>
                  <a:cubicBezTo>
                    <a:pt x="301" y="352"/>
                    <a:pt x="614" y="392"/>
                    <a:pt x="930" y="392"/>
                  </a:cubicBezTo>
                  <a:cubicBezTo>
                    <a:pt x="1292" y="392"/>
                    <a:pt x="1658" y="340"/>
                    <a:pt x="2015" y="340"/>
                  </a:cubicBezTo>
                  <a:cubicBezTo>
                    <a:pt x="2046" y="340"/>
                    <a:pt x="2078" y="340"/>
                    <a:pt x="2109" y="341"/>
                  </a:cubicBezTo>
                  <a:cubicBezTo>
                    <a:pt x="2197" y="279"/>
                    <a:pt x="2289" y="268"/>
                    <a:pt x="2385" y="268"/>
                  </a:cubicBezTo>
                  <a:cubicBezTo>
                    <a:pt x="2438" y="268"/>
                    <a:pt x="2492" y="272"/>
                    <a:pt x="2548" y="272"/>
                  </a:cubicBezTo>
                  <a:cubicBezTo>
                    <a:pt x="2619" y="272"/>
                    <a:pt x="2691" y="266"/>
                    <a:pt x="2766" y="241"/>
                  </a:cubicBezTo>
                  <a:cubicBezTo>
                    <a:pt x="2766" y="222"/>
                    <a:pt x="2785" y="182"/>
                    <a:pt x="2785" y="142"/>
                  </a:cubicBezTo>
                  <a:cubicBezTo>
                    <a:pt x="2424" y="28"/>
                    <a:pt x="2058" y="0"/>
                    <a:pt x="1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33780;p60"/>
            <p:cNvSpPr/>
            <p:nvPr/>
          </p:nvSpPr>
          <p:spPr>
            <a:xfrm>
              <a:off x="2097475" y="1231875"/>
              <a:ext cx="49750" cy="22275"/>
            </a:xfrm>
            <a:custGeom>
              <a:avLst/>
              <a:gdLst/>
              <a:ahLst/>
              <a:cxnLst/>
              <a:rect l="l" t="t" r="r" b="b"/>
              <a:pathLst>
                <a:path w="1990" h="891" extrusionOk="0">
                  <a:moveTo>
                    <a:pt x="734" y="1"/>
                  </a:moveTo>
                  <a:cubicBezTo>
                    <a:pt x="527" y="1"/>
                    <a:pt x="330" y="53"/>
                    <a:pt x="160" y="234"/>
                  </a:cubicBezTo>
                  <a:cubicBezTo>
                    <a:pt x="199" y="433"/>
                    <a:pt x="199" y="632"/>
                    <a:pt x="1" y="752"/>
                  </a:cubicBezTo>
                  <a:cubicBezTo>
                    <a:pt x="358" y="867"/>
                    <a:pt x="723" y="882"/>
                    <a:pt x="1086" y="882"/>
                  </a:cubicBezTo>
                  <a:cubicBezTo>
                    <a:pt x="1213" y="882"/>
                    <a:pt x="1341" y="880"/>
                    <a:pt x="1467" y="880"/>
                  </a:cubicBezTo>
                  <a:cubicBezTo>
                    <a:pt x="1602" y="880"/>
                    <a:pt x="1737" y="882"/>
                    <a:pt x="1870" y="891"/>
                  </a:cubicBezTo>
                  <a:cubicBezTo>
                    <a:pt x="1950" y="831"/>
                    <a:pt x="1990" y="791"/>
                    <a:pt x="1990" y="692"/>
                  </a:cubicBezTo>
                  <a:cubicBezTo>
                    <a:pt x="1940" y="560"/>
                    <a:pt x="1850" y="483"/>
                    <a:pt x="1730" y="483"/>
                  </a:cubicBezTo>
                  <a:cubicBezTo>
                    <a:pt x="1705" y="483"/>
                    <a:pt x="1679" y="486"/>
                    <a:pt x="1652" y="493"/>
                  </a:cubicBezTo>
                  <a:cubicBezTo>
                    <a:pt x="1621" y="495"/>
                    <a:pt x="1591" y="496"/>
                    <a:pt x="1564" y="496"/>
                  </a:cubicBezTo>
                  <a:cubicBezTo>
                    <a:pt x="1345" y="496"/>
                    <a:pt x="1247" y="418"/>
                    <a:pt x="1353" y="135"/>
                  </a:cubicBezTo>
                  <a:lnTo>
                    <a:pt x="1214" y="55"/>
                  </a:lnTo>
                  <a:cubicBezTo>
                    <a:pt x="1052" y="30"/>
                    <a:pt x="890" y="1"/>
                    <a:pt x="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33781;p60"/>
            <p:cNvSpPr/>
            <p:nvPr/>
          </p:nvSpPr>
          <p:spPr>
            <a:xfrm>
              <a:off x="2441125" y="1383075"/>
              <a:ext cx="64675" cy="17000"/>
            </a:xfrm>
            <a:custGeom>
              <a:avLst/>
              <a:gdLst/>
              <a:ahLst/>
              <a:cxnLst/>
              <a:rect l="l" t="t" r="r" b="b"/>
              <a:pathLst>
                <a:path w="2587" h="680" extrusionOk="0">
                  <a:moveTo>
                    <a:pt x="1440" y="0"/>
                  </a:moveTo>
                  <a:cubicBezTo>
                    <a:pt x="1360" y="0"/>
                    <a:pt x="1278" y="16"/>
                    <a:pt x="1194" y="55"/>
                  </a:cubicBezTo>
                  <a:cubicBezTo>
                    <a:pt x="1116" y="66"/>
                    <a:pt x="1037" y="70"/>
                    <a:pt x="957" y="70"/>
                  </a:cubicBezTo>
                  <a:cubicBezTo>
                    <a:pt x="852" y="70"/>
                    <a:pt x="746" y="64"/>
                    <a:pt x="641" y="64"/>
                  </a:cubicBezTo>
                  <a:cubicBezTo>
                    <a:pt x="417" y="64"/>
                    <a:pt x="197" y="90"/>
                    <a:pt x="0" y="254"/>
                  </a:cubicBezTo>
                  <a:lnTo>
                    <a:pt x="0" y="453"/>
                  </a:lnTo>
                  <a:cubicBezTo>
                    <a:pt x="40" y="572"/>
                    <a:pt x="100" y="671"/>
                    <a:pt x="239" y="671"/>
                  </a:cubicBezTo>
                  <a:cubicBezTo>
                    <a:pt x="267" y="677"/>
                    <a:pt x="295" y="680"/>
                    <a:pt x="322" y="680"/>
                  </a:cubicBezTo>
                  <a:cubicBezTo>
                    <a:pt x="565" y="680"/>
                    <a:pt x="809" y="479"/>
                    <a:pt x="1058" y="479"/>
                  </a:cubicBezTo>
                  <a:cubicBezTo>
                    <a:pt x="1168" y="479"/>
                    <a:pt x="1280" y="519"/>
                    <a:pt x="1393" y="632"/>
                  </a:cubicBezTo>
                  <a:cubicBezTo>
                    <a:pt x="1464" y="617"/>
                    <a:pt x="1537" y="613"/>
                    <a:pt x="1610" y="613"/>
                  </a:cubicBezTo>
                  <a:cubicBezTo>
                    <a:pt x="1749" y="613"/>
                    <a:pt x="1889" y="629"/>
                    <a:pt x="2027" y="629"/>
                  </a:cubicBezTo>
                  <a:cubicBezTo>
                    <a:pt x="2223" y="629"/>
                    <a:pt x="2414" y="596"/>
                    <a:pt x="2586" y="433"/>
                  </a:cubicBezTo>
                  <a:cubicBezTo>
                    <a:pt x="2427" y="254"/>
                    <a:pt x="2228" y="214"/>
                    <a:pt x="2029" y="174"/>
                  </a:cubicBezTo>
                  <a:cubicBezTo>
                    <a:pt x="1843" y="103"/>
                    <a:pt x="1647" y="0"/>
                    <a:pt x="14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33782;p60"/>
            <p:cNvSpPr/>
            <p:nvPr/>
          </p:nvSpPr>
          <p:spPr>
            <a:xfrm>
              <a:off x="1601650" y="1221800"/>
              <a:ext cx="44275" cy="19925"/>
            </a:xfrm>
            <a:custGeom>
              <a:avLst/>
              <a:gdLst/>
              <a:ahLst/>
              <a:cxnLst/>
              <a:rect l="l" t="t" r="r" b="b"/>
              <a:pathLst>
                <a:path w="1771" h="797" extrusionOk="0">
                  <a:moveTo>
                    <a:pt x="438" y="1"/>
                  </a:moveTo>
                  <a:cubicBezTo>
                    <a:pt x="60" y="100"/>
                    <a:pt x="0" y="299"/>
                    <a:pt x="199" y="617"/>
                  </a:cubicBezTo>
                  <a:lnTo>
                    <a:pt x="199" y="797"/>
                  </a:lnTo>
                  <a:lnTo>
                    <a:pt x="1751" y="797"/>
                  </a:lnTo>
                  <a:cubicBezTo>
                    <a:pt x="1771" y="399"/>
                    <a:pt x="1393" y="359"/>
                    <a:pt x="1194" y="160"/>
                  </a:cubicBezTo>
                  <a:cubicBezTo>
                    <a:pt x="955" y="60"/>
                    <a:pt x="697" y="1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33783;p60"/>
            <p:cNvSpPr/>
            <p:nvPr/>
          </p:nvSpPr>
          <p:spPr>
            <a:xfrm>
              <a:off x="1566825" y="1301375"/>
              <a:ext cx="41325" cy="19100"/>
            </a:xfrm>
            <a:custGeom>
              <a:avLst/>
              <a:gdLst/>
              <a:ahLst/>
              <a:cxnLst/>
              <a:rect l="l" t="t" r="r" b="b"/>
              <a:pathLst>
                <a:path w="1653" h="764" extrusionOk="0">
                  <a:moveTo>
                    <a:pt x="1573" y="21"/>
                  </a:moveTo>
                  <a:cubicBezTo>
                    <a:pt x="1234" y="60"/>
                    <a:pt x="876" y="1"/>
                    <a:pt x="578" y="219"/>
                  </a:cubicBezTo>
                  <a:cubicBezTo>
                    <a:pt x="299" y="259"/>
                    <a:pt x="1" y="319"/>
                    <a:pt x="200" y="737"/>
                  </a:cubicBezTo>
                  <a:cubicBezTo>
                    <a:pt x="269" y="756"/>
                    <a:pt x="337" y="764"/>
                    <a:pt x="403" y="764"/>
                  </a:cubicBezTo>
                  <a:cubicBezTo>
                    <a:pt x="740" y="764"/>
                    <a:pt x="1036" y="557"/>
                    <a:pt x="1357" y="557"/>
                  </a:cubicBezTo>
                  <a:cubicBezTo>
                    <a:pt x="1369" y="557"/>
                    <a:pt x="1381" y="557"/>
                    <a:pt x="1393" y="558"/>
                  </a:cubicBezTo>
                  <a:cubicBezTo>
                    <a:pt x="1473" y="518"/>
                    <a:pt x="1533" y="418"/>
                    <a:pt x="1573" y="339"/>
                  </a:cubicBezTo>
                  <a:cubicBezTo>
                    <a:pt x="1592" y="299"/>
                    <a:pt x="1632" y="239"/>
                    <a:pt x="1652" y="160"/>
                  </a:cubicBezTo>
                  <a:cubicBezTo>
                    <a:pt x="1652" y="120"/>
                    <a:pt x="1632" y="60"/>
                    <a:pt x="1573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33784;p60"/>
            <p:cNvSpPr/>
            <p:nvPr/>
          </p:nvSpPr>
          <p:spPr>
            <a:xfrm>
              <a:off x="2079575" y="1297400"/>
              <a:ext cx="13450" cy="79100"/>
            </a:xfrm>
            <a:custGeom>
              <a:avLst/>
              <a:gdLst/>
              <a:ahLst/>
              <a:cxnLst/>
              <a:rect l="l" t="t" r="r" b="b"/>
              <a:pathLst>
                <a:path w="538" h="3164" extrusionOk="0">
                  <a:moveTo>
                    <a:pt x="358" y="1"/>
                  </a:moveTo>
                  <a:cubicBezTo>
                    <a:pt x="0" y="1055"/>
                    <a:pt x="160" y="2109"/>
                    <a:pt x="219" y="3163"/>
                  </a:cubicBezTo>
                  <a:cubicBezTo>
                    <a:pt x="518" y="2189"/>
                    <a:pt x="339" y="1174"/>
                    <a:pt x="537" y="180"/>
                  </a:cubicBezTo>
                  <a:cubicBezTo>
                    <a:pt x="478" y="100"/>
                    <a:pt x="438" y="60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33785;p60"/>
            <p:cNvSpPr/>
            <p:nvPr/>
          </p:nvSpPr>
          <p:spPr>
            <a:xfrm>
              <a:off x="1565850" y="1344450"/>
              <a:ext cx="31850" cy="23100"/>
            </a:xfrm>
            <a:custGeom>
              <a:avLst/>
              <a:gdLst/>
              <a:ahLst/>
              <a:cxnLst/>
              <a:rect l="l" t="t" r="r" b="b"/>
              <a:pathLst>
                <a:path w="1274" h="924" extrusionOk="0">
                  <a:moveTo>
                    <a:pt x="614" y="1"/>
                  </a:moveTo>
                  <a:cubicBezTo>
                    <a:pt x="552" y="1"/>
                    <a:pt x="489" y="35"/>
                    <a:pt x="438" y="108"/>
                  </a:cubicBezTo>
                  <a:lnTo>
                    <a:pt x="239" y="108"/>
                  </a:lnTo>
                  <a:cubicBezTo>
                    <a:pt x="40" y="267"/>
                    <a:pt x="40" y="506"/>
                    <a:pt x="0" y="724"/>
                  </a:cubicBezTo>
                  <a:cubicBezTo>
                    <a:pt x="0" y="804"/>
                    <a:pt x="20" y="884"/>
                    <a:pt x="80" y="923"/>
                  </a:cubicBezTo>
                  <a:lnTo>
                    <a:pt x="776" y="923"/>
                  </a:lnTo>
                  <a:cubicBezTo>
                    <a:pt x="975" y="665"/>
                    <a:pt x="1273" y="366"/>
                    <a:pt x="776" y="88"/>
                  </a:cubicBezTo>
                  <a:cubicBezTo>
                    <a:pt x="728" y="31"/>
                    <a:pt x="671" y="1"/>
                    <a:pt x="6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33786;p60"/>
            <p:cNvSpPr/>
            <p:nvPr/>
          </p:nvSpPr>
          <p:spPr>
            <a:xfrm>
              <a:off x="1678725" y="1218325"/>
              <a:ext cx="47275" cy="24400"/>
            </a:xfrm>
            <a:custGeom>
              <a:avLst/>
              <a:gdLst/>
              <a:ahLst/>
              <a:cxnLst/>
              <a:rect l="l" t="t" r="r" b="b"/>
              <a:pathLst>
                <a:path w="1891" h="976" extrusionOk="0">
                  <a:moveTo>
                    <a:pt x="1035" y="1"/>
                  </a:moveTo>
                  <a:cubicBezTo>
                    <a:pt x="976" y="40"/>
                    <a:pt x="936" y="60"/>
                    <a:pt x="876" y="100"/>
                  </a:cubicBezTo>
                  <a:cubicBezTo>
                    <a:pt x="797" y="180"/>
                    <a:pt x="757" y="239"/>
                    <a:pt x="677" y="279"/>
                  </a:cubicBezTo>
                  <a:cubicBezTo>
                    <a:pt x="598" y="299"/>
                    <a:pt x="558" y="299"/>
                    <a:pt x="498" y="339"/>
                  </a:cubicBezTo>
                  <a:cubicBezTo>
                    <a:pt x="359" y="339"/>
                    <a:pt x="240" y="339"/>
                    <a:pt x="100" y="359"/>
                  </a:cubicBezTo>
                  <a:lnTo>
                    <a:pt x="41" y="438"/>
                  </a:lnTo>
                  <a:cubicBezTo>
                    <a:pt x="41" y="458"/>
                    <a:pt x="1" y="498"/>
                    <a:pt x="1" y="538"/>
                  </a:cubicBezTo>
                  <a:cubicBezTo>
                    <a:pt x="1" y="597"/>
                    <a:pt x="1" y="677"/>
                    <a:pt x="61" y="756"/>
                  </a:cubicBezTo>
                  <a:cubicBezTo>
                    <a:pt x="182" y="840"/>
                    <a:pt x="318" y="857"/>
                    <a:pt x="458" y="857"/>
                  </a:cubicBezTo>
                  <a:cubicBezTo>
                    <a:pt x="554" y="857"/>
                    <a:pt x="651" y="849"/>
                    <a:pt x="748" y="849"/>
                  </a:cubicBezTo>
                  <a:cubicBezTo>
                    <a:pt x="881" y="849"/>
                    <a:pt x="1013" y="864"/>
                    <a:pt x="1135" y="936"/>
                  </a:cubicBezTo>
                  <a:cubicBezTo>
                    <a:pt x="1294" y="955"/>
                    <a:pt x="1473" y="955"/>
                    <a:pt x="1652" y="975"/>
                  </a:cubicBezTo>
                  <a:cubicBezTo>
                    <a:pt x="1692" y="896"/>
                    <a:pt x="1771" y="836"/>
                    <a:pt x="1831" y="756"/>
                  </a:cubicBezTo>
                  <a:cubicBezTo>
                    <a:pt x="1891" y="697"/>
                    <a:pt x="1891" y="657"/>
                    <a:pt x="1851" y="637"/>
                  </a:cubicBezTo>
                  <a:cubicBezTo>
                    <a:pt x="1796" y="583"/>
                    <a:pt x="1709" y="495"/>
                    <a:pt x="1679" y="495"/>
                  </a:cubicBezTo>
                  <a:cubicBezTo>
                    <a:pt x="1676" y="495"/>
                    <a:pt x="1674" y="496"/>
                    <a:pt x="1672" y="498"/>
                  </a:cubicBezTo>
                  <a:cubicBezTo>
                    <a:pt x="1563" y="595"/>
                    <a:pt x="1482" y="633"/>
                    <a:pt x="1420" y="633"/>
                  </a:cubicBezTo>
                  <a:cubicBezTo>
                    <a:pt x="1266" y="633"/>
                    <a:pt x="1225" y="401"/>
                    <a:pt x="1155" y="259"/>
                  </a:cubicBezTo>
                  <a:cubicBezTo>
                    <a:pt x="1194" y="199"/>
                    <a:pt x="1234" y="160"/>
                    <a:pt x="1194" y="80"/>
                  </a:cubicBezTo>
                  <a:cubicBezTo>
                    <a:pt x="1155" y="40"/>
                    <a:pt x="1095" y="1"/>
                    <a:pt x="10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33787;p60"/>
            <p:cNvSpPr/>
            <p:nvPr/>
          </p:nvSpPr>
          <p:spPr>
            <a:xfrm>
              <a:off x="2024375" y="1276200"/>
              <a:ext cx="60700" cy="15400"/>
            </a:xfrm>
            <a:custGeom>
              <a:avLst/>
              <a:gdLst/>
              <a:ahLst/>
              <a:cxnLst/>
              <a:rect l="l" t="t" r="r" b="b"/>
              <a:pathLst>
                <a:path w="2428" h="616" extrusionOk="0">
                  <a:moveTo>
                    <a:pt x="1080" y="0"/>
                  </a:moveTo>
                  <a:cubicBezTo>
                    <a:pt x="720" y="0"/>
                    <a:pt x="360" y="38"/>
                    <a:pt x="0" y="172"/>
                  </a:cubicBezTo>
                  <a:cubicBezTo>
                    <a:pt x="458" y="172"/>
                    <a:pt x="895" y="212"/>
                    <a:pt x="1353" y="232"/>
                  </a:cubicBezTo>
                  <a:cubicBezTo>
                    <a:pt x="1538" y="269"/>
                    <a:pt x="1448" y="616"/>
                    <a:pt x="1691" y="616"/>
                  </a:cubicBezTo>
                  <a:cubicBezTo>
                    <a:pt x="1709" y="616"/>
                    <a:pt x="1729" y="614"/>
                    <a:pt x="1751" y="610"/>
                  </a:cubicBezTo>
                  <a:cubicBezTo>
                    <a:pt x="1970" y="550"/>
                    <a:pt x="2228" y="550"/>
                    <a:pt x="2427" y="371"/>
                  </a:cubicBezTo>
                  <a:cubicBezTo>
                    <a:pt x="2387" y="311"/>
                    <a:pt x="2348" y="252"/>
                    <a:pt x="2328" y="252"/>
                  </a:cubicBezTo>
                  <a:cubicBezTo>
                    <a:pt x="2228" y="212"/>
                    <a:pt x="2149" y="132"/>
                    <a:pt x="2089" y="53"/>
                  </a:cubicBezTo>
                  <a:cubicBezTo>
                    <a:pt x="1753" y="34"/>
                    <a:pt x="1417" y="0"/>
                    <a:pt x="1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33788;p60"/>
            <p:cNvSpPr/>
            <p:nvPr/>
          </p:nvSpPr>
          <p:spPr>
            <a:xfrm>
              <a:off x="2344650" y="1406375"/>
              <a:ext cx="41800" cy="12900"/>
            </a:xfrm>
            <a:custGeom>
              <a:avLst/>
              <a:gdLst/>
              <a:ahLst/>
              <a:cxnLst/>
              <a:rect l="l" t="t" r="r" b="b"/>
              <a:pathLst>
                <a:path w="1672" h="516" extrusionOk="0">
                  <a:moveTo>
                    <a:pt x="732" y="0"/>
                  </a:moveTo>
                  <a:cubicBezTo>
                    <a:pt x="487" y="0"/>
                    <a:pt x="238" y="32"/>
                    <a:pt x="0" y="177"/>
                  </a:cubicBezTo>
                  <a:lnTo>
                    <a:pt x="60" y="237"/>
                  </a:lnTo>
                  <a:cubicBezTo>
                    <a:pt x="199" y="277"/>
                    <a:pt x="279" y="396"/>
                    <a:pt x="358" y="495"/>
                  </a:cubicBezTo>
                  <a:cubicBezTo>
                    <a:pt x="432" y="509"/>
                    <a:pt x="505" y="515"/>
                    <a:pt x="578" y="515"/>
                  </a:cubicBezTo>
                  <a:cubicBezTo>
                    <a:pt x="917" y="515"/>
                    <a:pt x="1248" y="385"/>
                    <a:pt x="1592" y="336"/>
                  </a:cubicBezTo>
                  <a:cubicBezTo>
                    <a:pt x="1671" y="177"/>
                    <a:pt x="1512" y="117"/>
                    <a:pt x="1393" y="18"/>
                  </a:cubicBezTo>
                  <a:cubicBezTo>
                    <a:pt x="1361" y="19"/>
                    <a:pt x="1329" y="20"/>
                    <a:pt x="1297" y="20"/>
                  </a:cubicBezTo>
                  <a:cubicBezTo>
                    <a:pt x="1116" y="20"/>
                    <a:pt x="925" y="0"/>
                    <a:pt x="7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33789;p60"/>
            <p:cNvSpPr/>
            <p:nvPr/>
          </p:nvSpPr>
          <p:spPr>
            <a:xfrm>
              <a:off x="1337575" y="1294425"/>
              <a:ext cx="50250" cy="20750"/>
            </a:xfrm>
            <a:custGeom>
              <a:avLst/>
              <a:gdLst/>
              <a:ahLst/>
              <a:cxnLst/>
              <a:rect l="l" t="t" r="r" b="b"/>
              <a:pathLst>
                <a:path w="2010" h="830" extrusionOk="0">
                  <a:moveTo>
                    <a:pt x="20" y="0"/>
                  </a:moveTo>
                  <a:cubicBezTo>
                    <a:pt x="0" y="279"/>
                    <a:pt x="179" y="318"/>
                    <a:pt x="398" y="318"/>
                  </a:cubicBezTo>
                  <a:lnTo>
                    <a:pt x="1254" y="318"/>
                  </a:lnTo>
                  <a:cubicBezTo>
                    <a:pt x="1373" y="318"/>
                    <a:pt x="1492" y="378"/>
                    <a:pt x="1473" y="517"/>
                  </a:cubicBezTo>
                  <a:cubicBezTo>
                    <a:pt x="1453" y="637"/>
                    <a:pt x="1293" y="637"/>
                    <a:pt x="1194" y="696"/>
                  </a:cubicBezTo>
                  <a:cubicBezTo>
                    <a:pt x="1297" y="799"/>
                    <a:pt x="1406" y="830"/>
                    <a:pt x="1514" y="830"/>
                  </a:cubicBezTo>
                  <a:cubicBezTo>
                    <a:pt x="1595" y="830"/>
                    <a:pt x="1675" y="813"/>
                    <a:pt x="1751" y="796"/>
                  </a:cubicBezTo>
                  <a:cubicBezTo>
                    <a:pt x="1910" y="617"/>
                    <a:pt x="2010" y="398"/>
                    <a:pt x="1950" y="139"/>
                  </a:cubicBezTo>
                  <a:cubicBezTo>
                    <a:pt x="1892" y="110"/>
                    <a:pt x="1833" y="92"/>
                    <a:pt x="1775" y="92"/>
                  </a:cubicBezTo>
                  <a:cubicBezTo>
                    <a:pt x="1754" y="92"/>
                    <a:pt x="1733" y="94"/>
                    <a:pt x="1711" y="100"/>
                  </a:cubicBezTo>
                  <a:cubicBezTo>
                    <a:pt x="1565" y="135"/>
                    <a:pt x="1422" y="148"/>
                    <a:pt x="1280" y="148"/>
                  </a:cubicBezTo>
                  <a:cubicBezTo>
                    <a:pt x="860" y="148"/>
                    <a:pt x="451" y="3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33790;p60"/>
            <p:cNvSpPr/>
            <p:nvPr/>
          </p:nvSpPr>
          <p:spPr>
            <a:xfrm>
              <a:off x="1372375" y="1289400"/>
              <a:ext cx="52250" cy="12275"/>
            </a:xfrm>
            <a:custGeom>
              <a:avLst/>
              <a:gdLst/>
              <a:ahLst/>
              <a:cxnLst/>
              <a:rect l="l" t="t" r="r" b="b"/>
              <a:pathLst>
                <a:path w="2090" h="491" extrusionOk="0">
                  <a:moveTo>
                    <a:pt x="799" y="0"/>
                  </a:moveTo>
                  <a:cubicBezTo>
                    <a:pt x="533" y="0"/>
                    <a:pt x="267" y="7"/>
                    <a:pt x="1" y="22"/>
                  </a:cubicBezTo>
                  <a:cubicBezTo>
                    <a:pt x="120" y="122"/>
                    <a:pt x="220" y="221"/>
                    <a:pt x="359" y="321"/>
                  </a:cubicBezTo>
                  <a:cubicBezTo>
                    <a:pt x="419" y="321"/>
                    <a:pt x="478" y="340"/>
                    <a:pt x="518" y="380"/>
                  </a:cubicBezTo>
                  <a:cubicBezTo>
                    <a:pt x="620" y="471"/>
                    <a:pt x="736" y="491"/>
                    <a:pt x="849" y="491"/>
                  </a:cubicBezTo>
                  <a:cubicBezTo>
                    <a:pt x="934" y="491"/>
                    <a:pt x="1018" y="480"/>
                    <a:pt x="1095" y="480"/>
                  </a:cubicBezTo>
                  <a:cubicBezTo>
                    <a:pt x="1182" y="480"/>
                    <a:pt x="1254" y="373"/>
                    <a:pt x="1337" y="373"/>
                  </a:cubicBezTo>
                  <a:cubicBezTo>
                    <a:pt x="1349" y="373"/>
                    <a:pt x="1361" y="375"/>
                    <a:pt x="1374" y="380"/>
                  </a:cubicBezTo>
                  <a:cubicBezTo>
                    <a:pt x="1453" y="380"/>
                    <a:pt x="1493" y="340"/>
                    <a:pt x="1572" y="340"/>
                  </a:cubicBezTo>
                  <a:cubicBezTo>
                    <a:pt x="1592" y="321"/>
                    <a:pt x="1617" y="311"/>
                    <a:pt x="1642" y="311"/>
                  </a:cubicBezTo>
                  <a:cubicBezTo>
                    <a:pt x="1667" y="311"/>
                    <a:pt x="1692" y="321"/>
                    <a:pt x="1712" y="340"/>
                  </a:cubicBezTo>
                  <a:cubicBezTo>
                    <a:pt x="1791" y="340"/>
                    <a:pt x="1851" y="380"/>
                    <a:pt x="1911" y="380"/>
                  </a:cubicBezTo>
                  <a:cubicBezTo>
                    <a:pt x="1990" y="321"/>
                    <a:pt x="2050" y="281"/>
                    <a:pt x="2090" y="201"/>
                  </a:cubicBezTo>
                  <a:lnTo>
                    <a:pt x="2090" y="42"/>
                  </a:lnTo>
                  <a:cubicBezTo>
                    <a:pt x="1659" y="17"/>
                    <a:pt x="1229" y="0"/>
                    <a:pt x="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33791;p60"/>
            <p:cNvSpPr/>
            <p:nvPr/>
          </p:nvSpPr>
          <p:spPr>
            <a:xfrm>
              <a:off x="2072125" y="1272025"/>
              <a:ext cx="55225" cy="15200"/>
            </a:xfrm>
            <a:custGeom>
              <a:avLst/>
              <a:gdLst/>
              <a:ahLst/>
              <a:cxnLst/>
              <a:rect l="l" t="t" r="r" b="b"/>
              <a:pathLst>
                <a:path w="2209" h="608" extrusionOk="0">
                  <a:moveTo>
                    <a:pt x="2049" y="1"/>
                  </a:moveTo>
                  <a:cubicBezTo>
                    <a:pt x="1870" y="1"/>
                    <a:pt x="1711" y="21"/>
                    <a:pt x="1532" y="41"/>
                  </a:cubicBezTo>
                  <a:cubicBezTo>
                    <a:pt x="1439" y="108"/>
                    <a:pt x="1335" y="119"/>
                    <a:pt x="1230" y="119"/>
                  </a:cubicBezTo>
                  <a:cubicBezTo>
                    <a:pt x="1184" y="119"/>
                    <a:pt x="1139" y="117"/>
                    <a:pt x="1094" y="117"/>
                  </a:cubicBezTo>
                  <a:cubicBezTo>
                    <a:pt x="997" y="117"/>
                    <a:pt x="901" y="125"/>
                    <a:pt x="816" y="180"/>
                  </a:cubicBezTo>
                  <a:cubicBezTo>
                    <a:pt x="617" y="180"/>
                    <a:pt x="378" y="200"/>
                    <a:pt x="159" y="200"/>
                  </a:cubicBezTo>
                  <a:cubicBezTo>
                    <a:pt x="88" y="360"/>
                    <a:pt x="1" y="504"/>
                    <a:pt x="226" y="504"/>
                  </a:cubicBezTo>
                  <a:cubicBezTo>
                    <a:pt x="252" y="504"/>
                    <a:pt x="283" y="502"/>
                    <a:pt x="318" y="498"/>
                  </a:cubicBezTo>
                  <a:cubicBezTo>
                    <a:pt x="616" y="465"/>
                    <a:pt x="907" y="420"/>
                    <a:pt x="1192" y="420"/>
                  </a:cubicBezTo>
                  <a:cubicBezTo>
                    <a:pt x="1422" y="420"/>
                    <a:pt x="1648" y="449"/>
                    <a:pt x="1870" y="538"/>
                  </a:cubicBezTo>
                  <a:lnTo>
                    <a:pt x="1850" y="578"/>
                  </a:lnTo>
                  <a:cubicBezTo>
                    <a:pt x="1890" y="598"/>
                    <a:pt x="1930" y="608"/>
                    <a:pt x="1967" y="608"/>
                  </a:cubicBezTo>
                  <a:cubicBezTo>
                    <a:pt x="2004" y="608"/>
                    <a:pt x="2039" y="598"/>
                    <a:pt x="2069" y="578"/>
                  </a:cubicBezTo>
                  <a:cubicBezTo>
                    <a:pt x="2208" y="419"/>
                    <a:pt x="2208" y="279"/>
                    <a:pt x="2128" y="100"/>
                  </a:cubicBezTo>
                  <a:cubicBezTo>
                    <a:pt x="2109" y="81"/>
                    <a:pt x="2069" y="21"/>
                    <a:pt x="20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33792;p60"/>
            <p:cNvSpPr/>
            <p:nvPr/>
          </p:nvSpPr>
          <p:spPr>
            <a:xfrm>
              <a:off x="1379850" y="1296250"/>
              <a:ext cx="27875" cy="19275"/>
            </a:xfrm>
            <a:custGeom>
              <a:avLst/>
              <a:gdLst/>
              <a:ahLst/>
              <a:cxnLst/>
              <a:rect l="l" t="t" r="r" b="b"/>
              <a:pathLst>
                <a:path w="1115" h="771" extrusionOk="0">
                  <a:moveTo>
                    <a:pt x="691" y="0"/>
                  </a:moveTo>
                  <a:cubicBezTo>
                    <a:pt x="537" y="0"/>
                    <a:pt x="378" y="106"/>
                    <a:pt x="219" y="106"/>
                  </a:cubicBezTo>
                  <a:cubicBezTo>
                    <a:pt x="120" y="305"/>
                    <a:pt x="0" y="504"/>
                    <a:pt x="80" y="743"/>
                  </a:cubicBezTo>
                  <a:cubicBezTo>
                    <a:pt x="148" y="761"/>
                    <a:pt x="215" y="770"/>
                    <a:pt x="283" y="770"/>
                  </a:cubicBezTo>
                  <a:cubicBezTo>
                    <a:pt x="432" y="770"/>
                    <a:pt x="579" y="726"/>
                    <a:pt x="716" y="643"/>
                  </a:cubicBezTo>
                  <a:cubicBezTo>
                    <a:pt x="776" y="623"/>
                    <a:pt x="796" y="604"/>
                    <a:pt x="816" y="564"/>
                  </a:cubicBezTo>
                  <a:cubicBezTo>
                    <a:pt x="995" y="444"/>
                    <a:pt x="1114" y="305"/>
                    <a:pt x="915" y="106"/>
                  </a:cubicBezTo>
                  <a:cubicBezTo>
                    <a:pt x="842" y="27"/>
                    <a:pt x="767" y="0"/>
                    <a:pt x="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33793;p60"/>
            <p:cNvSpPr/>
            <p:nvPr/>
          </p:nvSpPr>
          <p:spPr>
            <a:xfrm>
              <a:off x="2010950" y="1328725"/>
              <a:ext cx="29850" cy="18925"/>
            </a:xfrm>
            <a:custGeom>
              <a:avLst/>
              <a:gdLst/>
              <a:ahLst/>
              <a:cxnLst/>
              <a:rect l="l" t="t" r="r" b="b"/>
              <a:pathLst>
                <a:path w="1194" h="757" extrusionOk="0">
                  <a:moveTo>
                    <a:pt x="696" y="1"/>
                  </a:moveTo>
                  <a:cubicBezTo>
                    <a:pt x="651" y="62"/>
                    <a:pt x="585" y="78"/>
                    <a:pt x="511" y="78"/>
                  </a:cubicBezTo>
                  <a:cubicBezTo>
                    <a:pt x="418" y="78"/>
                    <a:pt x="314" y="52"/>
                    <a:pt x="224" y="52"/>
                  </a:cubicBezTo>
                  <a:cubicBezTo>
                    <a:pt x="104" y="52"/>
                    <a:pt x="9" y="99"/>
                    <a:pt x="0" y="319"/>
                  </a:cubicBezTo>
                  <a:cubicBezTo>
                    <a:pt x="13" y="318"/>
                    <a:pt x="25" y="318"/>
                    <a:pt x="37" y="318"/>
                  </a:cubicBezTo>
                  <a:cubicBezTo>
                    <a:pt x="457" y="318"/>
                    <a:pt x="788" y="641"/>
                    <a:pt x="1194" y="757"/>
                  </a:cubicBezTo>
                  <a:cubicBezTo>
                    <a:pt x="1114" y="200"/>
                    <a:pt x="1114" y="200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33794;p60"/>
            <p:cNvSpPr/>
            <p:nvPr/>
          </p:nvSpPr>
          <p:spPr>
            <a:xfrm>
              <a:off x="2120850" y="1283975"/>
              <a:ext cx="17925" cy="36325"/>
            </a:xfrm>
            <a:custGeom>
              <a:avLst/>
              <a:gdLst/>
              <a:ahLst/>
              <a:cxnLst/>
              <a:rect l="l" t="t" r="r" b="b"/>
              <a:pathLst>
                <a:path w="717" h="1453" extrusionOk="0">
                  <a:moveTo>
                    <a:pt x="418" y="0"/>
                  </a:moveTo>
                  <a:cubicBezTo>
                    <a:pt x="299" y="0"/>
                    <a:pt x="259" y="100"/>
                    <a:pt x="179" y="140"/>
                  </a:cubicBezTo>
                  <a:cubicBezTo>
                    <a:pt x="100" y="160"/>
                    <a:pt x="60" y="199"/>
                    <a:pt x="0" y="239"/>
                  </a:cubicBezTo>
                  <a:lnTo>
                    <a:pt x="0" y="1453"/>
                  </a:lnTo>
                  <a:cubicBezTo>
                    <a:pt x="259" y="1194"/>
                    <a:pt x="100" y="856"/>
                    <a:pt x="179" y="557"/>
                  </a:cubicBezTo>
                  <a:lnTo>
                    <a:pt x="259" y="518"/>
                  </a:lnTo>
                  <a:lnTo>
                    <a:pt x="299" y="557"/>
                  </a:lnTo>
                  <a:cubicBezTo>
                    <a:pt x="299" y="657"/>
                    <a:pt x="299" y="816"/>
                    <a:pt x="418" y="816"/>
                  </a:cubicBezTo>
                  <a:cubicBezTo>
                    <a:pt x="557" y="816"/>
                    <a:pt x="617" y="657"/>
                    <a:pt x="677" y="538"/>
                  </a:cubicBezTo>
                  <a:cubicBezTo>
                    <a:pt x="717" y="358"/>
                    <a:pt x="657" y="219"/>
                    <a:pt x="597" y="60"/>
                  </a:cubicBezTo>
                  <a:cubicBezTo>
                    <a:pt x="557" y="40"/>
                    <a:pt x="498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33795;p60"/>
            <p:cNvSpPr/>
            <p:nvPr/>
          </p:nvSpPr>
          <p:spPr>
            <a:xfrm>
              <a:off x="1649900" y="1230250"/>
              <a:ext cx="57200" cy="12300"/>
            </a:xfrm>
            <a:custGeom>
              <a:avLst/>
              <a:gdLst/>
              <a:ahLst/>
              <a:cxnLst/>
              <a:rect l="l" t="t" r="r" b="b"/>
              <a:pathLst>
                <a:path w="2288" h="492" extrusionOk="0">
                  <a:moveTo>
                    <a:pt x="895" y="1"/>
                  </a:moveTo>
                  <a:cubicBezTo>
                    <a:pt x="657" y="61"/>
                    <a:pt x="418" y="81"/>
                    <a:pt x="199" y="160"/>
                  </a:cubicBezTo>
                  <a:cubicBezTo>
                    <a:pt x="100" y="200"/>
                    <a:pt x="0" y="279"/>
                    <a:pt x="20" y="419"/>
                  </a:cubicBezTo>
                  <a:cubicBezTo>
                    <a:pt x="277" y="474"/>
                    <a:pt x="538" y="491"/>
                    <a:pt x="802" y="491"/>
                  </a:cubicBezTo>
                  <a:cubicBezTo>
                    <a:pt x="1206" y="491"/>
                    <a:pt x="1614" y="452"/>
                    <a:pt x="2019" y="452"/>
                  </a:cubicBezTo>
                  <a:cubicBezTo>
                    <a:pt x="2109" y="452"/>
                    <a:pt x="2198" y="454"/>
                    <a:pt x="2288" y="459"/>
                  </a:cubicBezTo>
                  <a:cubicBezTo>
                    <a:pt x="2174" y="312"/>
                    <a:pt x="2020" y="299"/>
                    <a:pt x="1859" y="299"/>
                  </a:cubicBezTo>
                  <a:cubicBezTo>
                    <a:pt x="1823" y="299"/>
                    <a:pt x="1787" y="299"/>
                    <a:pt x="1751" y="299"/>
                  </a:cubicBezTo>
                  <a:cubicBezTo>
                    <a:pt x="1552" y="299"/>
                    <a:pt x="1353" y="299"/>
                    <a:pt x="1233" y="100"/>
                  </a:cubicBezTo>
                  <a:cubicBezTo>
                    <a:pt x="1134" y="21"/>
                    <a:pt x="1015" y="1"/>
                    <a:pt x="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33796;p60"/>
            <p:cNvSpPr/>
            <p:nvPr/>
          </p:nvSpPr>
          <p:spPr>
            <a:xfrm>
              <a:off x="1424100" y="1332700"/>
              <a:ext cx="30875" cy="13950"/>
            </a:xfrm>
            <a:custGeom>
              <a:avLst/>
              <a:gdLst/>
              <a:ahLst/>
              <a:cxnLst/>
              <a:rect l="l" t="t" r="r" b="b"/>
              <a:pathLst>
                <a:path w="1235" h="558" extrusionOk="0">
                  <a:moveTo>
                    <a:pt x="21" y="1"/>
                  </a:moveTo>
                  <a:cubicBezTo>
                    <a:pt x="1" y="339"/>
                    <a:pt x="140" y="478"/>
                    <a:pt x="438" y="498"/>
                  </a:cubicBezTo>
                  <a:cubicBezTo>
                    <a:pt x="637" y="538"/>
                    <a:pt x="816" y="558"/>
                    <a:pt x="1015" y="558"/>
                  </a:cubicBezTo>
                  <a:cubicBezTo>
                    <a:pt x="1234" y="458"/>
                    <a:pt x="1095" y="339"/>
                    <a:pt x="1035" y="200"/>
                  </a:cubicBezTo>
                  <a:cubicBezTo>
                    <a:pt x="976" y="100"/>
                    <a:pt x="886" y="90"/>
                    <a:pt x="789" y="90"/>
                  </a:cubicBezTo>
                  <a:cubicBezTo>
                    <a:pt x="765" y="90"/>
                    <a:pt x="740" y="91"/>
                    <a:pt x="715" y="91"/>
                  </a:cubicBezTo>
                  <a:cubicBezTo>
                    <a:pt x="641" y="91"/>
                    <a:pt x="565" y="85"/>
                    <a:pt x="498" y="41"/>
                  </a:cubicBezTo>
                  <a:cubicBezTo>
                    <a:pt x="339" y="1"/>
                    <a:pt x="180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33797;p60"/>
            <p:cNvSpPr/>
            <p:nvPr/>
          </p:nvSpPr>
          <p:spPr>
            <a:xfrm>
              <a:off x="1437525" y="1304375"/>
              <a:ext cx="39325" cy="13200"/>
            </a:xfrm>
            <a:custGeom>
              <a:avLst/>
              <a:gdLst/>
              <a:ahLst/>
              <a:cxnLst/>
              <a:rect l="l" t="t" r="r" b="b"/>
              <a:pathLst>
                <a:path w="1573" h="528" extrusionOk="0">
                  <a:moveTo>
                    <a:pt x="1167" y="0"/>
                  </a:moveTo>
                  <a:cubicBezTo>
                    <a:pt x="1065" y="0"/>
                    <a:pt x="966" y="20"/>
                    <a:pt x="876" y="99"/>
                  </a:cubicBezTo>
                  <a:cubicBezTo>
                    <a:pt x="814" y="204"/>
                    <a:pt x="749" y="237"/>
                    <a:pt x="684" y="237"/>
                  </a:cubicBezTo>
                  <a:cubicBezTo>
                    <a:pt x="563" y="237"/>
                    <a:pt x="443" y="119"/>
                    <a:pt x="339" y="119"/>
                  </a:cubicBezTo>
                  <a:cubicBezTo>
                    <a:pt x="240" y="199"/>
                    <a:pt x="100" y="199"/>
                    <a:pt x="1" y="279"/>
                  </a:cubicBezTo>
                  <a:lnTo>
                    <a:pt x="1" y="438"/>
                  </a:lnTo>
                  <a:cubicBezTo>
                    <a:pt x="24" y="437"/>
                    <a:pt x="47" y="436"/>
                    <a:pt x="70" y="436"/>
                  </a:cubicBezTo>
                  <a:cubicBezTo>
                    <a:pt x="398" y="436"/>
                    <a:pt x="716" y="527"/>
                    <a:pt x="1032" y="527"/>
                  </a:cubicBezTo>
                  <a:cubicBezTo>
                    <a:pt x="1153" y="527"/>
                    <a:pt x="1273" y="514"/>
                    <a:pt x="1393" y="477"/>
                  </a:cubicBezTo>
                  <a:cubicBezTo>
                    <a:pt x="1453" y="338"/>
                    <a:pt x="1533" y="219"/>
                    <a:pt x="1572" y="99"/>
                  </a:cubicBezTo>
                  <a:cubicBezTo>
                    <a:pt x="1553" y="80"/>
                    <a:pt x="1493" y="40"/>
                    <a:pt x="1473" y="20"/>
                  </a:cubicBezTo>
                  <a:cubicBezTo>
                    <a:pt x="1373" y="20"/>
                    <a:pt x="1269" y="0"/>
                    <a:pt x="1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33798;p60"/>
            <p:cNvSpPr/>
            <p:nvPr/>
          </p:nvSpPr>
          <p:spPr>
            <a:xfrm>
              <a:off x="1758300" y="1230575"/>
              <a:ext cx="35825" cy="15125"/>
            </a:xfrm>
            <a:custGeom>
              <a:avLst/>
              <a:gdLst/>
              <a:ahLst/>
              <a:cxnLst/>
              <a:rect l="l" t="t" r="r" b="b"/>
              <a:pathLst>
                <a:path w="1433" h="605" extrusionOk="0">
                  <a:moveTo>
                    <a:pt x="695" y="0"/>
                  </a:moveTo>
                  <a:cubicBezTo>
                    <a:pt x="657" y="0"/>
                    <a:pt x="627" y="23"/>
                    <a:pt x="597" y="68"/>
                  </a:cubicBezTo>
                  <a:lnTo>
                    <a:pt x="200" y="68"/>
                  </a:lnTo>
                  <a:cubicBezTo>
                    <a:pt x="1" y="346"/>
                    <a:pt x="259" y="465"/>
                    <a:pt x="379" y="605"/>
                  </a:cubicBezTo>
                  <a:cubicBezTo>
                    <a:pt x="438" y="605"/>
                    <a:pt x="478" y="605"/>
                    <a:pt x="558" y="585"/>
                  </a:cubicBezTo>
                  <a:cubicBezTo>
                    <a:pt x="617" y="535"/>
                    <a:pt x="672" y="510"/>
                    <a:pt x="727" y="510"/>
                  </a:cubicBezTo>
                  <a:cubicBezTo>
                    <a:pt x="781" y="510"/>
                    <a:pt x="836" y="535"/>
                    <a:pt x="896" y="585"/>
                  </a:cubicBezTo>
                  <a:cubicBezTo>
                    <a:pt x="956" y="565"/>
                    <a:pt x="1035" y="565"/>
                    <a:pt x="1075" y="565"/>
                  </a:cubicBezTo>
                  <a:cubicBezTo>
                    <a:pt x="1055" y="306"/>
                    <a:pt x="1333" y="247"/>
                    <a:pt x="1433" y="68"/>
                  </a:cubicBezTo>
                  <a:cubicBezTo>
                    <a:pt x="1254" y="68"/>
                    <a:pt x="1055" y="48"/>
                    <a:pt x="876" y="48"/>
                  </a:cubicBezTo>
                  <a:lnTo>
                    <a:pt x="836" y="68"/>
                  </a:lnTo>
                  <a:cubicBezTo>
                    <a:pt x="776" y="68"/>
                    <a:pt x="757" y="68"/>
                    <a:pt x="737" y="8"/>
                  </a:cubicBezTo>
                  <a:cubicBezTo>
                    <a:pt x="722" y="3"/>
                    <a:pt x="708" y="0"/>
                    <a:pt x="6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33799;p60"/>
            <p:cNvSpPr/>
            <p:nvPr/>
          </p:nvSpPr>
          <p:spPr>
            <a:xfrm>
              <a:off x="1598675" y="1294775"/>
              <a:ext cx="20475" cy="21525"/>
            </a:xfrm>
            <a:custGeom>
              <a:avLst/>
              <a:gdLst/>
              <a:ahLst/>
              <a:cxnLst/>
              <a:rect l="l" t="t" r="r" b="b"/>
              <a:pathLst>
                <a:path w="819" h="861" extrusionOk="0">
                  <a:moveTo>
                    <a:pt x="503" y="0"/>
                  </a:moveTo>
                  <a:cubicBezTo>
                    <a:pt x="421" y="0"/>
                    <a:pt x="348" y="140"/>
                    <a:pt x="299" y="265"/>
                  </a:cubicBezTo>
                  <a:cubicBezTo>
                    <a:pt x="299" y="324"/>
                    <a:pt x="318" y="404"/>
                    <a:pt x="318" y="483"/>
                  </a:cubicBezTo>
                  <a:cubicBezTo>
                    <a:pt x="0" y="483"/>
                    <a:pt x="100" y="682"/>
                    <a:pt x="119" y="822"/>
                  </a:cubicBezTo>
                  <a:cubicBezTo>
                    <a:pt x="220" y="848"/>
                    <a:pt x="309" y="861"/>
                    <a:pt x="386" y="861"/>
                  </a:cubicBezTo>
                  <a:cubicBezTo>
                    <a:pt x="717" y="861"/>
                    <a:pt x="818" y="621"/>
                    <a:pt x="657" y="185"/>
                  </a:cubicBezTo>
                  <a:cubicBezTo>
                    <a:pt x="604" y="51"/>
                    <a:pt x="552" y="0"/>
                    <a:pt x="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33800;p60"/>
            <p:cNvSpPr/>
            <p:nvPr/>
          </p:nvSpPr>
          <p:spPr>
            <a:xfrm>
              <a:off x="2379950" y="1402200"/>
              <a:ext cx="37325" cy="13025"/>
            </a:xfrm>
            <a:custGeom>
              <a:avLst/>
              <a:gdLst/>
              <a:ahLst/>
              <a:cxnLst/>
              <a:rect l="l" t="t" r="r" b="b"/>
              <a:pathLst>
                <a:path w="1493" h="521" extrusionOk="0">
                  <a:moveTo>
                    <a:pt x="1269" y="1"/>
                  </a:moveTo>
                  <a:cubicBezTo>
                    <a:pt x="853" y="1"/>
                    <a:pt x="435" y="167"/>
                    <a:pt x="1" y="185"/>
                  </a:cubicBezTo>
                  <a:cubicBezTo>
                    <a:pt x="60" y="284"/>
                    <a:pt x="140" y="404"/>
                    <a:pt x="180" y="503"/>
                  </a:cubicBezTo>
                  <a:cubicBezTo>
                    <a:pt x="199" y="516"/>
                    <a:pt x="217" y="521"/>
                    <a:pt x="234" y="521"/>
                  </a:cubicBezTo>
                  <a:cubicBezTo>
                    <a:pt x="268" y="521"/>
                    <a:pt x="299" y="503"/>
                    <a:pt x="339" y="503"/>
                  </a:cubicBezTo>
                  <a:cubicBezTo>
                    <a:pt x="431" y="445"/>
                    <a:pt x="533" y="435"/>
                    <a:pt x="638" y="435"/>
                  </a:cubicBezTo>
                  <a:cubicBezTo>
                    <a:pt x="686" y="435"/>
                    <a:pt x="735" y="437"/>
                    <a:pt x="784" y="437"/>
                  </a:cubicBezTo>
                  <a:cubicBezTo>
                    <a:pt x="878" y="437"/>
                    <a:pt x="971" y="430"/>
                    <a:pt x="1055" y="384"/>
                  </a:cubicBezTo>
                  <a:cubicBezTo>
                    <a:pt x="1154" y="384"/>
                    <a:pt x="1274" y="364"/>
                    <a:pt x="1373" y="364"/>
                  </a:cubicBezTo>
                  <a:cubicBezTo>
                    <a:pt x="1493" y="245"/>
                    <a:pt x="1493" y="145"/>
                    <a:pt x="1393" y="6"/>
                  </a:cubicBezTo>
                  <a:cubicBezTo>
                    <a:pt x="1352" y="2"/>
                    <a:pt x="1310" y="1"/>
                    <a:pt x="1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33801;p60"/>
            <p:cNvSpPr/>
            <p:nvPr/>
          </p:nvSpPr>
          <p:spPr>
            <a:xfrm>
              <a:off x="2144725" y="1245675"/>
              <a:ext cx="50250" cy="13300"/>
            </a:xfrm>
            <a:custGeom>
              <a:avLst/>
              <a:gdLst/>
              <a:ahLst/>
              <a:cxnLst/>
              <a:rect l="l" t="t" r="r" b="b"/>
              <a:pathLst>
                <a:path w="2010" h="532" extrusionOk="0">
                  <a:moveTo>
                    <a:pt x="697" y="1"/>
                  </a:moveTo>
                  <a:cubicBezTo>
                    <a:pt x="537" y="40"/>
                    <a:pt x="358" y="40"/>
                    <a:pt x="219" y="80"/>
                  </a:cubicBezTo>
                  <a:cubicBezTo>
                    <a:pt x="140" y="100"/>
                    <a:pt x="100" y="160"/>
                    <a:pt x="40" y="239"/>
                  </a:cubicBezTo>
                  <a:cubicBezTo>
                    <a:pt x="20" y="259"/>
                    <a:pt x="20" y="299"/>
                    <a:pt x="0" y="359"/>
                  </a:cubicBezTo>
                  <a:cubicBezTo>
                    <a:pt x="86" y="380"/>
                    <a:pt x="174" y="387"/>
                    <a:pt x="263" y="387"/>
                  </a:cubicBezTo>
                  <a:cubicBezTo>
                    <a:pt x="406" y="387"/>
                    <a:pt x="551" y="370"/>
                    <a:pt x="694" y="370"/>
                  </a:cubicBezTo>
                  <a:cubicBezTo>
                    <a:pt x="873" y="370"/>
                    <a:pt x="1049" y="397"/>
                    <a:pt x="1214" y="518"/>
                  </a:cubicBezTo>
                  <a:cubicBezTo>
                    <a:pt x="1254" y="527"/>
                    <a:pt x="1293" y="531"/>
                    <a:pt x="1331" y="531"/>
                  </a:cubicBezTo>
                  <a:cubicBezTo>
                    <a:pt x="1541" y="531"/>
                    <a:pt x="1728" y="412"/>
                    <a:pt x="1930" y="379"/>
                  </a:cubicBezTo>
                  <a:cubicBezTo>
                    <a:pt x="2009" y="319"/>
                    <a:pt x="2009" y="279"/>
                    <a:pt x="1930" y="219"/>
                  </a:cubicBezTo>
                  <a:cubicBezTo>
                    <a:pt x="1890" y="200"/>
                    <a:pt x="1811" y="200"/>
                    <a:pt x="1751" y="180"/>
                  </a:cubicBezTo>
                  <a:cubicBezTo>
                    <a:pt x="1691" y="140"/>
                    <a:pt x="1612" y="80"/>
                    <a:pt x="1532" y="60"/>
                  </a:cubicBezTo>
                  <a:cubicBezTo>
                    <a:pt x="1333" y="1"/>
                    <a:pt x="1134" y="1"/>
                    <a:pt x="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33802;p60"/>
            <p:cNvSpPr/>
            <p:nvPr/>
          </p:nvSpPr>
          <p:spPr>
            <a:xfrm>
              <a:off x="1324650" y="1251700"/>
              <a:ext cx="34825" cy="8425"/>
            </a:xfrm>
            <a:custGeom>
              <a:avLst/>
              <a:gdLst/>
              <a:ahLst/>
              <a:cxnLst/>
              <a:rect l="l" t="t" r="r" b="b"/>
              <a:pathLst>
                <a:path w="1393" h="337" extrusionOk="0">
                  <a:moveTo>
                    <a:pt x="541" y="1"/>
                  </a:moveTo>
                  <a:cubicBezTo>
                    <a:pt x="370" y="1"/>
                    <a:pt x="192" y="40"/>
                    <a:pt x="0" y="158"/>
                  </a:cubicBezTo>
                  <a:cubicBezTo>
                    <a:pt x="174" y="299"/>
                    <a:pt x="342" y="327"/>
                    <a:pt x="501" y="327"/>
                  </a:cubicBezTo>
                  <a:cubicBezTo>
                    <a:pt x="608" y="327"/>
                    <a:pt x="711" y="314"/>
                    <a:pt x="809" y="314"/>
                  </a:cubicBezTo>
                  <a:cubicBezTo>
                    <a:pt x="831" y="314"/>
                    <a:pt x="854" y="315"/>
                    <a:pt x="876" y="317"/>
                  </a:cubicBezTo>
                  <a:cubicBezTo>
                    <a:pt x="1035" y="297"/>
                    <a:pt x="1273" y="337"/>
                    <a:pt x="1393" y="138"/>
                  </a:cubicBezTo>
                  <a:cubicBezTo>
                    <a:pt x="1105" y="113"/>
                    <a:pt x="833" y="1"/>
                    <a:pt x="5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33803;p60"/>
            <p:cNvSpPr/>
            <p:nvPr/>
          </p:nvSpPr>
          <p:spPr>
            <a:xfrm>
              <a:off x="1979600" y="1329225"/>
              <a:ext cx="29375" cy="12950"/>
            </a:xfrm>
            <a:custGeom>
              <a:avLst/>
              <a:gdLst/>
              <a:ahLst/>
              <a:cxnLst/>
              <a:rect l="l" t="t" r="r" b="b"/>
              <a:pathLst>
                <a:path w="1175" h="518" extrusionOk="0">
                  <a:moveTo>
                    <a:pt x="936" y="1"/>
                  </a:moveTo>
                  <a:cubicBezTo>
                    <a:pt x="598" y="80"/>
                    <a:pt x="240" y="1"/>
                    <a:pt x="1" y="299"/>
                  </a:cubicBezTo>
                  <a:cubicBezTo>
                    <a:pt x="140" y="518"/>
                    <a:pt x="359" y="478"/>
                    <a:pt x="558" y="498"/>
                  </a:cubicBezTo>
                  <a:cubicBezTo>
                    <a:pt x="737" y="438"/>
                    <a:pt x="896" y="379"/>
                    <a:pt x="1095" y="319"/>
                  </a:cubicBezTo>
                  <a:cubicBezTo>
                    <a:pt x="1175" y="140"/>
                    <a:pt x="1035" y="80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33804;p60"/>
            <p:cNvSpPr/>
            <p:nvPr/>
          </p:nvSpPr>
          <p:spPr>
            <a:xfrm>
              <a:off x="1632975" y="1223875"/>
              <a:ext cx="24400" cy="17350"/>
            </a:xfrm>
            <a:custGeom>
              <a:avLst/>
              <a:gdLst/>
              <a:ahLst/>
              <a:cxnLst/>
              <a:rect l="l" t="t" r="r" b="b"/>
              <a:pathLst>
                <a:path w="976" h="694" extrusionOk="0">
                  <a:moveTo>
                    <a:pt x="487" y="1"/>
                  </a:moveTo>
                  <a:cubicBezTo>
                    <a:pt x="365" y="1"/>
                    <a:pt x="234" y="38"/>
                    <a:pt x="100" y="97"/>
                  </a:cubicBezTo>
                  <a:cubicBezTo>
                    <a:pt x="80" y="157"/>
                    <a:pt x="41" y="176"/>
                    <a:pt x="21" y="236"/>
                  </a:cubicBezTo>
                  <a:cubicBezTo>
                    <a:pt x="1" y="594"/>
                    <a:pt x="418" y="475"/>
                    <a:pt x="518" y="694"/>
                  </a:cubicBezTo>
                  <a:cubicBezTo>
                    <a:pt x="578" y="694"/>
                    <a:pt x="637" y="674"/>
                    <a:pt x="697" y="674"/>
                  </a:cubicBezTo>
                  <a:cubicBezTo>
                    <a:pt x="737" y="634"/>
                    <a:pt x="816" y="574"/>
                    <a:pt x="876" y="534"/>
                  </a:cubicBezTo>
                  <a:cubicBezTo>
                    <a:pt x="936" y="455"/>
                    <a:pt x="975" y="375"/>
                    <a:pt x="936" y="256"/>
                  </a:cubicBezTo>
                  <a:cubicBezTo>
                    <a:pt x="809" y="72"/>
                    <a:pt x="656" y="1"/>
                    <a:pt x="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33805;p60"/>
            <p:cNvSpPr/>
            <p:nvPr/>
          </p:nvSpPr>
          <p:spPr>
            <a:xfrm>
              <a:off x="1645900" y="1376150"/>
              <a:ext cx="47775" cy="5125"/>
            </a:xfrm>
            <a:custGeom>
              <a:avLst/>
              <a:gdLst/>
              <a:ahLst/>
              <a:cxnLst/>
              <a:rect l="l" t="t" r="r" b="b"/>
              <a:pathLst>
                <a:path w="1911" h="205" extrusionOk="0">
                  <a:moveTo>
                    <a:pt x="917" y="1"/>
                  </a:moveTo>
                  <a:cubicBezTo>
                    <a:pt x="665" y="1"/>
                    <a:pt x="412" y="16"/>
                    <a:pt x="162" y="16"/>
                  </a:cubicBezTo>
                  <a:cubicBezTo>
                    <a:pt x="108" y="16"/>
                    <a:pt x="54" y="15"/>
                    <a:pt x="1" y="13"/>
                  </a:cubicBezTo>
                  <a:lnTo>
                    <a:pt x="1" y="13"/>
                  </a:lnTo>
                  <a:cubicBezTo>
                    <a:pt x="275" y="164"/>
                    <a:pt x="562" y="204"/>
                    <a:pt x="849" y="204"/>
                  </a:cubicBezTo>
                  <a:cubicBezTo>
                    <a:pt x="1179" y="204"/>
                    <a:pt x="1510" y="151"/>
                    <a:pt x="1827" y="151"/>
                  </a:cubicBezTo>
                  <a:cubicBezTo>
                    <a:pt x="1855" y="151"/>
                    <a:pt x="1883" y="152"/>
                    <a:pt x="1911" y="153"/>
                  </a:cubicBezTo>
                  <a:cubicBezTo>
                    <a:pt x="1587" y="28"/>
                    <a:pt x="1253" y="1"/>
                    <a:pt x="9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33806;p60"/>
            <p:cNvSpPr/>
            <p:nvPr/>
          </p:nvSpPr>
          <p:spPr>
            <a:xfrm>
              <a:off x="1414150" y="1254675"/>
              <a:ext cx="42300" cy="8425"/>
            </a:xfrm>
            <a:custGeom>
              <a:avLst/>
              <a:gdLst/>
              <a:ahLst/>
              <a:cxnLst/>
              <a:rect l="l" t="t" r="r" b="b"/>
              <a:pathLst>
                <a:path w="1692" h="337" extrusionOk="0">
                  <a:moveTo>
                    <a:pt x="1139" y="0"/>
                  </a:moveTo>
                  <a:cubicBezTo>
                    <a:pt x="791" y="0"/>
                    <a:pt x="437" y="118"/>
                    <a:pt x="100" y="118"/>
                  </a:cubicBezTo>
                  <a:cubicBezTo>
                    <a:pt x="100" y="178"/>
                    <a:pt x="100" y="198"/>
                    <a:pt x="81" y="218"/>
                  </a:cubicBezTo>
                  <a:cubicBezTo>
                    <a:pt x="1" y="277"/>
                    <a:pt x="1" y="317"/>
                    <a:pt x="81" y="337"/>
                  </a:cubicBezTo>
                  <a:lnTo>
                    <a:pt x="777" y="337"/>
                  </a:lnTo>
                  <a:cubicBezTo>
                    <a:pt x="859" y="267"/>
                    <a:pt x="954" y="250"/>
                    <a:pt x="1054" y="250"/>
                  </a:cubicBezTo>
                  <a:cubicBezTo>
                    <a:pt x="1150" y="250"/>
                    <a:pt x="1250" y="266"/>
                    <a:pt x="1349" y="266"/>
                  </a:cubicBezTo>
                  <a:cubicBezTo>
                    <a:pt x="1470" y="266"/>
                    <a:pt x="1588" y="242"/>
                    <a:pt x="1692" y="138"/>
                  </a:cubicBezTo>
                  <a:cubicBezTo>
                    <a:pt x="1511" y="34"/>
                    <a:pt x="1326" y="0"/>
                    <a:pt x="1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33807;p60"/>
            <p:cNvSpPr/>
            <p:nvPr/>
          </p:nvSpPr>
          <p:spPr>
            <a:xfrm>
              <a:off x="2079075" y="1418650"/>
              <a:ext cx="33850" cy="21500"/>
            </a:xfrm>
            <a:custGeom>
              <a:avLst/>
              <a:gdLst/>
              <a:ahLst/>
              <a:cxnLst/>
              <a:rect l="l" t="t" r="r" b="b"/>
              <a:pathLst>
                <a:path w="1354" h="860" extrusionOk="0">
                  <a:moveTo>
                    <a:pt x="508" y="1"/>
                  </a:moveTo>
                  <a:cubicBezTo>
                    <a:pt x="489" y="1"/>
                    <a:pt x="466" y="8"/>
                    <a:pt x="438" y="24"/>
                  </a:cubicBezTo>
                  <a:cubicBezTo>
                    <a:pt x="438" y="243"/>
                    <a:pt x="299" y="362"/>
                    <a:pt x="80" y="362"/>
                  </a:cubicBezTo>
                  <a:cubicBezTo>
                    <a:pt x="0" y="422"/>
                    <a:pt x="0" y="502"/>
                    <a:pt x="40" y="581"/>
                  </a:cubicBezTo>
                  <a:cubicBezTo>
                    <a:pt x="100" y="621"/>
                    <a:pt x="160" y="681"/>
                    <a:pt x="239" y="701"/>
                  </a:cubicBezTo>
                  <a:cubicBezTo>
                    <a:pt x="398" y="740"/>
                    <a:pt x="597" y="800"/>
                    <a:pt x="776" y="840"/>
                  </a:cubicBezTo>
                  <a:cubicBezTo>
                    <a:pt x="856" y="860"/>
                    <a:pt x="935" y="860"/>
                    <a:pt x="995" y="860"/>
                  </a:cubicBezTo>
                  <a:cubicBezTo>
                    <a:pt x="1095" y="840"/>
                    <a:pt x="1194" y="800"/>
                    <a:pt x="1274" y="701"/>
                  </a:cubicBezTo>
                  <a:lnTo>
                    <a:pt x="1254" y="681"/>
                  </a:lnTo>
                  <a:cubicBezTo>
                    <a:pt x="1353" y="681"/>
                    <a:pt x="1353" y="621"/>
                    <a:pt x="1274" y="541"/>
                  </a:cubicBezTo>
                  <a:lnTo>
                    <a:pt x="1274" y="541"/>
                  </a:lnTo>
                  <a:cubicBezTo>
                    <a:pt x="1254" y="544"/>
                    <a:pt x="1236" y="546"/>
                    <a:pt x="1218" y="546"/>
                  </a:cubicBezTo>
                  <a:cubicBezTo>
                    <a:pt x="986" y="546"/>
                    <a:pt x="924" y="314"/>
                    <a:pt x="776" y="203"/>
                  </a:cubicBezTo>
                  <a:cubicBezTo>
                    <a:pt x="759" y="211"/>
                    <a:pt x="744" y="214"/>
                    <a:pt x="730" y="214"/>
                  </a:cubicBezTo>
                  <a:cubicBezTo>
                    <a:pt x="622" y="214"/>
                    <a:pt x="617" y="1"/>
                    <a:pt x="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33808;p60"/>
            <p:cNvSpPr/>
            <p:nvPr/>
          </p:nvSpPr>
          <p:spPr>
            <a:xfrm>
              <a:off x="1889100" y="1232725"/>
              <a:ext cx="21900" cy="17450"/>
            </a:xfrm>
            <a:custGeom>
              <a:avLst/>
              <a:gdLst/>
              <a:ahLst/>
              <a:cxnLst/>
              <a:rect l="l" t="t" r="r" b="b"/>
              <a:pathLst>
                <a:path w="876" h="698" extrusionOk="0">
                  <a:moveTo>
                    <a:pt x="444" y="1"/>
                  </a:moveTo>
                  <a:cubicBezTo>
                    <a:pt x="436" y="1"/>
                    <a:pt x="427" y="1"/>
                    <a:pt x="418" y="1"/>
                  </a:cubicBezTo>
                  <a:cubicBezTo>
                    <a:pt x="219" y="21"/>
                    <a:pt x="100" y="21"/>
                    <a:pt x="100" y="280"/>
                  </a:cubicBezTo>
                  <a:cubicBezTo>
                    <a:pt x="100" y="419"/>
                    <a:pt x="20" y="558"/>
                    <a:pt x="0" y="698"/>
                  </a:cubicBezTo>
                  <a:lnTo>
                    <a:pt x="179" y="698"/>
                  </a:lnTo>
                  <a:cubicBezTo>
                    <a:pt x="279" y="558"/>
                    <a:pt x="398" y="558"/>
                    <a:pt x="538" y="519"/>
                  </a:cubicBezTo>
                  <a:cubicBezTo>
                    <a:pt x="617" y="519"/>
                    <a:pt x="876" y="459"/>
                    <a:pt x="637" y="399"/>
                  </a:cubicBezTo>
                  <a:cubicBezTo>
                    <a:pt x="328" y="322"/>
                    <a:pt x="713" y="1"/>
                    <a:pt x="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33809;p60"/>
            <p:cNvSpPr/>
            <p:nvPr/>
          </p:nvSpPr>
          <p:spPr>
            <a:xfrm>
              <a:off x="1554150" y="1341525"/>
              <a:ext cx="21175" cy="22550"/>
            </a:xfrm>
            <a:custGeom>
              <a:avLst/>
              <a:gdLst/>
              <a:ahLst/>
              <a:cxnLst/>
              <a:rect l="l" t="t" r="r" b="b"/>
              <a:pathLst>
                <a:path w="847" h="902" extrusionOk="0">
                  <a:moveTo>
                    <a:pt x="335" y="0"/>
                  </a:moveTo>
                  <a:cubicBezTo>
                    <a:pt x="237" y="0"/>
                    <a:pt x="139" y="18"/>
                    <a:pt x="50" y="26"/>
                  </a:cubicBezTo>
                  <a:lnTo>
                    <a:pt x="50" y="185"/>
                  </a:lnTo>
                  <a:cubicBezTo>
                    <a:pt x="265" y="380"/>
                    <a:pt x="1" y="902"/>
                    <a:pt x="537" y="902"/>
                  </a:cubicBezTo>
                  <a:cubicBezTo>
                    <a:pt x="547" y="902"/>
                    <a:pt x="557" y="901"/>
                    <a:pt x="568" y="901"/>
                  </a:cubicBezTo>
                  <a:cubicBezTo>
                    <a:pt x="846" y="722"/>
                    <a:pt x="767" y="444"/>
                    <a:pt x="747" y="205"/>
                  </a:cubicBezTo>
                  <a:cubicBezTo>
                    <a:pt x="628" y="39"/>
                    <a:pt x="481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33810;p60"/>
            <p:cNvSpPr/>
            <p:nvPr/>
          </p:nvSpPr>
          <p:spPr>
            <a:xfrm>
              <a:off x="2228275" y="1421675"/>
              <a:ext cx="24400" cy="11575"/>
            </a:xfrm>
            <a:custGeom>
              <a:avLst/>
              <a:gdLst/>
              <a:ahLst/>
              <a:cxnLst/>
              <a:rect l="l" t="t" r="r" b="b"/>
              <a:pathLst>
                <a:path w="976" h="463" extrusionOk="0">
                  <a:moveTo>
                    <a:pt x="569" y="0"/>
                  </a:moveTo>
                  <a:cubicBezTo>
                    <a:pt x="380" y="0"/>
                    <a:pt x="195" y="89"/>
                    <a:pt x="0" y="102"/>
                  </a:cubicBezTo>
                  <a:cubicBezTo>
                    <a:pt x="124" y="377"/>
                    <a:pt x="314" y="462"/>
                    <a:pt x="538" y="462"/>
                  </a:cubicBezTo>
                  <a:cubicBezTo>
                    <a:pt x="638" y="462"/>
                    <a:pt x="745" y="445"/>
                    <a:pt x="856" y="420"/>
                  </a:cubicBezTo>
                  <a:cubicBezTo>
                    <a:pt x="955" y="301"/>
                    <a:pt x="975" y="202"/>
                    <a:pt x="876" y="102"/>
                  </a:cubicBezTo>
                  <a:cubicBezTo>
                    <a:pt x="771" y="26"/>
                    <a:pt x="670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33811;p60"/>
            <p:cNvSpPr/>
            <p:nvPr/>
          </p:nvSpPr>
          <p:spPr>
            <a:xfrm>
              <a:off x="2080075" y="1280100"/>
              <a:ext cx="38800" cy="5400"/>
            </a:xfrm>
            <a:custGeom>
              <a:avLst/>
              <a:gdLst/>
              <a:ahLst/>
              <a:cxnLst/>
              <a:rect l="l" t="t" r="r" b="b"/>
              <a:pathLst>
                <a:path w="1552" h="216" extrusionOk="0">
                  <a:moveTo>
                    <a:pt x="806" y="1"/>
                  </a:moveTo>
                  <a:cubicBezTo>
                    <a:pt x="537" y="1"/>
                    <a:pt x="269" y="72"/>
                    <a:pt x="0" y="175"/>
                  </a:cubicBezTo>
                  <a:cubicBezTo>
                    <a:pt x="60" y="175"/>
                    <a:pt x="140" y="195"/>
                    <a:pt x="159" y="215"/>
                  </a:cubicBezTo>
                  <a:lnTo>
                    <a:pt x="1552" y="215"/>
                  </a:lnTo>
                  <a:cubicBezTo>
                    <a:pt x="1303" y="62"/>
                    <a:pt x="1054" y="1"/>
                    <a:pt x="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33812;p60"/>
            <p:cNvSpPr/>
            <p:nvPr/>
          </p:nvSpPr>
          <p:spPr>
            <a:xfrm>
              <a:off x="2089025" y="1397350"/>
              <a:ext cx="10950" cy="27850"/>
            </a:xfrm>
            <a:custGeom>
              <a:avLst/>
              <a:gdLst/>
              <a:ahLst/>
              <a:cxnLst/>
              <a:rect l="l" t="t" r="r" b="b"/>
              <a:pathLst>
                <a:path w="438" h="111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180"/>
                    <a:pt x="199" y="399"/>
                    <a:pt x="0" y="538"/>
                  </a:cubicBezTo>
                  <a:lnTo>
                    <a:pt x="0" y="876"/>
                  </a:lnTo>
                  <a:cubicBezTo>
                    <a:pt x="126" y="876"/>
                    <a:pt x="140" y="1113"/>
                    <a:pt x="259" y="1113"/>
                  </a:cubicBezTo>
                  <a:cubicBezTo>
                    <a:pt x="290" y="1113"/>
                    <a:pt x="329" y="1097"/>
                    <a:pt x="378" y="1055"/>
                  </a:cubicBezTo>
                  <a:cubicBezTo>
                    <a:pt x="279" y="737"/>
                    <a:pt x="438" y="339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33813;p60"/>
            <p:cNvSpPr/>
            <p:nvPr/>
          </p:nvSpPr>
          <p:spPr>
            <a:xfrm>
              <a:off x="1433550" y="1258100"/>
              <a:ext cx="38825" cy="6200"/>
            </a:xfrm>
            <a:custGeom>
              <a:avLst/>
              <a:gdLst/>
              <a:ahLst/>
              <a:cxnLst/>
              <a:rect l="l" t="t" r="r" b="b"/>
              <a:pathLst>
                <a:path w="1553" h="248" extrusionOk="0">
                  <a:moveTo>
                    <a:pt x="916" y="1"/>
                  </a:moveTo>
                  <a:cubicBezTo>
                    <a:pt x="841" y="26"/>
                    <a:pt x="762" y="32"/>
                    <a:pt x="681" y="32"/>
                  </a:cubicBezTo>
                  <a:cubicBezTo>
                    <a:pt x="599" y="32"/>
                    <a:pt x="517" y="26"/>
                    <a:pt x="436" y="26"/>
                  </a:cubicBezTo>
                  <a:cubicBezTo>
                    <a:pt x="274" y="26"/>
                    <a:pt x="120" y="51"/>
                    <a:pt x="1" y="200"/>
                  </a:cubicBezTo>
                  <a:cubicBezTo>
                    <a:pt x="30" y="229"/>
                    <a:pt x="48" y="248"/>
                    <a:pt x="80" y="248"/>
                  </a:cubicBezTo>
                  <a:cubicBezTo>
                    <a:pt x="91" y="248"/>
                    <a:pt x="104" y="245"/>
                    <a:pt x="120" y="240"/>
                  </a:cubicBezTo>
                  <a:cubicBezTo>
                    <a:pt x="232" y="207"/>
                    <a:pt x="347" y="197"/>
                    <a:pt x="462" y="197"/>
                  </a:cubicBezTo>
                  <a:cubicBezTo>
                    <a:pt x="627" y="197"/>
                    <a:pt x="794" y="217"/>
                    <a:pt x="957" y="217"/>
                  </a:cubicBezTo>
                  <a:cubicBezTo>
                    <a:pt x="1164" y="217"/>
                    <a:pt x="1365" y="185"/>
                    <a:pt x="1552" y="41"/>
                  </a:cubicBezTo>
                  <a:cubicBezTo>
                    <a:pt x="1353" y="41"/>
                    <a:pt x="1135" y="1"/>
                    <a:pt x="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33814;p60"/>
            <p:cNvSpPr/>
            <p:nvPr/>
          </p:nvSpPr>
          <p:spPr>
            <a:xfrm>
              <a:off x="2002000" y="1326550"/>
              <a:ext cx="25875" cy="10975"/>
            </a:xfrm>
            <a:custGeom>
              <a:avLst/>
              <a:gdLst/>
              <a:ahLst/>
              <a:cxnLst/>
              <a:rect l="l" t="t" r="r" b="b"/>
              <a:pathLst>
                <a:path w="1035" h="439" extrusionOk="0">
                  <a:moveTo>
                    <a:pt x="498" y="1"/>
                  </a:moveTo>
                  <a:cubicBezTo>
                    <a:pt x="335" y="1"/>
                    <a:pt x="172" y="31"/>
                    <a:pt x="0" y="108"/>
                  </a:cubicBezTo>
                  <a:cubicBezTo>
                    <a:pt x="80" y="207"/>
                    <a:pt x="139" y="326"/>
                    <a:pt x="179" y="426"/>
                  </a:cubicBezTo>
                  <a:cubicBezTo>
                    <a:pt x="204" y="434"/>
                    <a:pt x="229" y="439"/>
                    <a:pt x="252" y="439"/>
                  </a:cubicBezTo>
                  <a:cubicBezTo>
                    <a:pt x="285" y="439"/>
                    <a:pt x="315" y="429"/>
                    <a:pt x="338" y="406"/>
                  </a:cubicBezTo>
                  <a:cubicBezTo>
                    <a:pt x="478" y="128"/>
                    <a:pt x="875" y="386"/>
                    <a:pt x="1035" y="88"/>
                  </a:cubicBezTo>
                  <a:cubicBezTo>
                    <a:pt x="849" y="36"/>
                    <a:pt x="674" y="1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33815;p60"/>
            <p:cNvSpPr/>
            <p:nvPr/>
          </p:nvSpPr>
          <p:spPr>
            <a:xfrm>
              <a:off x="1307725" y="1288950"/>
              <a:ext cx="24900" cy="12225"/>
            </a:xfrm>
            <a:custGeom>
              <a:avLst/>
              <a:gdLst/>
              <a:ahLst/>
              <a:cxnLst/>
              <a:rect l="l" t="t" r="r" b="b"/>
              <a:pathLst>
                <a:path w="996" h="489" extrusionOk="0">
                  <a:moveTo>
                    <a:pt x="21" y="0"/>
                  </a:moveTo>
                  <a:cubicBezTo>
                    <a:pt x="1" y="120"/>
                    <a:pt x="1" y="239"/>
                    <a:pt x="1" y="358"/>
                  </a:cubicBezTo>
                  <a:cubicBezTo>
                    <a:pt x="180" y="358"/>
                    <a:pt x="359" y="358"/>
                    <a:pt x="498" y="438"/>
                  </a:cubicBezTo>
                  <a:cubicBezTo>
                    <a:pt x="573" y="472"/>
                    <a:pt x="639" y="489"/>
                    <a:pt x="697" y="489"/>
                  </a:cubicBezTo>
                  <a:cubicBezTo>
                    <a:pt x="842" y="489"/>
                    <a:pt x="939" y="389"/>
                    <a:pt x="996" y="219"/>
                  </a:cubicBezTo>
                  <a:cubicBezTo>
                    <a:pt x="677" y="159"/>
                    <a:pt x="299" y="239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33816;p60"/>
            <p:cNvSpPr/>
            <p:nvPr/>
          </p:nvSpPr>
          <p:spPr>
            <a:xfrm>
              <a:off x="2255125" y="1419250"/>
              <a:ext cx="21400" cy="14950"/>
            </a:xfrm>
            <a:custGeom>
              <a:avLst/>
              <a:gdLst/>
              <a:ahLst/>
              <a:cxnLst/>
              <a:rect l="l" t="t" r="r" b="b"/>
              <a:pathLst>
                <a:path w="856" h="598" extrusionOk="0">
                  <a:moveTo>
                    <a:pt x="319" y="0"/>
                  </a:moveTo>
                  <a:cubicBezTo>
                    <a:pt x="264" y="0"/>
                    <a:pt x="209" y="20"/>
                    <a:pt x="160" y="60"/>
                  </a:cubicBezTo>
                  <a:cubicBezTo>
                    <a:pt x="20" y="199"/>
                    <a:pt x="0" y="358"/>
                    <a:pt x="80" y="517"/>
                  </a:cubicBezTo>
                  <a:cubicBezTo>
                    <a:pt x="133" y="570"/>
                    <a:pt x="177" y="597"/>
                    <a:pt x="224" y="597"/>
                  </a:cubicBezTo>
                  <a:cubicBezTo>
                    <a:pt x="248" y="597"/>
                    <a:pt x="272" y="590"/>
                    <a:pt x="299" y="577"/>
                  </a:cubicBezTo>
                  <a:lnTo>
                    <a:pt x="597" y="418"/>
                  </a:lnTo>
                  <a:cubicBezTo>
                    <a:pt x="677" y="378"/>
                    <a:pt x="856" y="458"/>
                    <a:pt x="816" y="279"/>
                  </a:cubicBezTo>
                  <a:cubicBezTo>
                    <a:pt x="816" y="219"/>
                    <a:pt x="677" y="219"/>
                    <a:pt x="597" y="179"/>
                  </a:cubicBezTo>
                  <a:lnTo>
                    <a:pt x="478" y="60"/>
                  </a:lnTo>
                  <a:cubicBezTo>
                    <a:pt x="428" y="20"/>
                    <a:pt x="373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33817;p60"/>
            <p:cNvSpPr/>
            <p:nvPr/>
          </p:nvSpPr>
          <p:spPr>
            <a:xfrm>
              <a:off x="2425700" y="1394375"/>
              <a:ext cx="21425" cy="12950"/>
            </a:xfrm>
            <a:custGeom>
              <a:avLst/>
              <a:gdLst/>
              <a:ahLst/>
              <a:cxnLst/>
              <a:rect l="l" t="t" r="r" b="b"/>
              <a:pathLst>
                <a:path w="857" h="518" extrusionOk="0">
                  <a:moveTo>
                    <a:pt x="617" y="1"/>
                  </a:moveTo>
                  <a:cubicBezTo>
                    <a:pt x="558" y="20"/>
                    <a:pt x="538" y="20"/>
                    <a:pt x="518" y="40"/>
                  </a:cubicBezTo>
                  <a:cubicBezTo>
                    <a:pt x="505" y="38"/>
                    <a:pt x="493" y="37"/>
                    <a:pt x="480" y="37"/>
                  </a:cubicBezTo>
                  <a:cubicBezTo>
                    <a:pt x="399" y="37"/>
                    <a:pt x="334" y="93"/>
                    <a:pt x="299" y="180"/>
                  </a:cubicBezTo>
                  <a:cubicBezTo>
                    <a:pt x="160" y="239"/>
                    <a:pt x="1" y="299"/>
                    <a:pt x="120" y="498"/>
                  </a:cubicBezTo>
                  <a:cubicBezTo>
                    <a:pt x="339" y="458"/>
                    <a:pt x="597" y="518"/>
                    <a:pt x="796" y="319"/>
                  </a:cubicBezTo>
                  <a:cubicBezTo>
                    <a:pt x="856" y="279"/>
                    <a:pt x="856" y="200"/>
                    <a:pt x="796" y="160"/>
                  </a:cubicBezTo>
                  <a:cubicBezTo>
                    <a:pt x="737" y="100"/>
                    <a:pt x="657" y="60"/>
                    <a:pt x="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33818;p60"/>
            <p:cNvSpPr/>
            <p:nvPr/>
          </p:nvSpPr>
          <p:spPr>
            <a:xfrm>
              <a:off x="1463900" y="1336550"/>
              <a:ext cx="21900" cy="9625"/>
            </a:xfrm>
            <a:custGeom>
              <a:avLst/>
              <a:gdLst/>
              <a:ahLst/>
              <a:cxnLst/>
              <a:rect l="l" t="t" r="r" b="b"/>
              <a:pathLst>
                <a:path w="876" h="385" extrusionOk="0">
                  <a:moveTo>
                    <a:pt x="366" y="0"/>
                  </a:moveTo>
                  <a:cubicBezTo>
                    <a:pt x="244" y="0"/>
                    <a:pt x="121" y="18"/>
                    <a:pt x="0" y="26"/>
                  </a:cubicBezTo>
                  <a:lnTo>
                    <a:pt x="0" y="205"/>
                  </a:lnTo>
                  <a:cubicBezTo>
                    <a:pt x="100" y="324"/>
                    <a:pt x="239" y="304"/>
                    <a:pt x="338" y="384"/>
                  </a:cubicBezTo>
                  <a:cubicBezTo>
                    <a:pt x="368" y="384"/>
                    <a:pt x="399" y="385"/>
                    <a:pt x="431" y="385"/>
                  </a:cubicBezTo>
                  <a:cubicBezTo>
                    <a:pt x="588" y="385"/>
                    <a:pt x="759" y="371"/>
                    <a:pt x="875" y="205"/>
                  </a:cubicBezTo>
                  <a:cubicBezTo>
                    <a:pt x="721" y="39"/>
                    <a:pt x="546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33819;p60"/>
            <p:cNvSpPr/>
            <p:nvPr/>
          </p:nvSpPr>
          <p:spPr>
            <a:xfrm>
              <a:off x="1684700" y="1393175"/>
              <a:ext cx="35325" cy="5200"/>
            </a:xfrm>
            <a:custGeom>
              <a:avLst/>
              <a:gdLst/>
              <a:ahLst/>
              <a:cxnLst/>
              <a:rect l="l" t="t" r="r" b="b"/>
              <a:pathLst>
                <a:path w="1413" h="208" extrusionOk="0">
                  <a:moveTo>
                    <a:pt x="764" y="0"/>
                  </a:moveTo>
                  <a:cubicBezTo>
                    <a:pt x="528" y="0"/>
                    <a:pt x="291" y="50"/>
                    <a:pt x="63" y="50"/>
                  </a:cubicBezTo>
                  <a:cubicBezTo>
                    <a:pt x="42" y="50"/>
                    <a:pt x="21" y="49"/>
                    <a:pt x="1" y="49"/>
                  </a:cubicBezTo>
                  <a:lnTo>
                    <a:pt x="1" y="49"/>
                  </a:lnTo>
                  <a:cubicBezTo>
                    <a:pt x="197" y="165"/>
                    <a:pt x="406" y="189"/>
                    <a:pt x="620" y="189"/>
                  </a:cubicBezTo>
                  <a:cubicBezTo>
                    <a:pt x="768" y="189"/>
                    <a:pt x="918" y="177"/>
                    <a:pt x="1068" y="177"/>
                  </a:cubicBezTo>
                  <a:cubicBezTo>
                    <a:pt x="1184" y="177"/>
                    <a:pt x="1299" y="184"/>
                    <a:pt x="1413" y="208"/>
                  </a:cubicBezTo>
                  <a:cubicBezTo>
                    <a:pt x="1203" y="43"/>
                    <a:pt x="984" y="0"/>
                    <a:pt x="7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33820;p60"/>
            <p:cNvSpPr/>
            <p:nvPr/>
          </p:nvSpPr>
          <p:spPr>
            <a:xfrm>
              <a:off x="2063150" y="1245350"/>
              <a:ext cx="34850" cy="6200"/>
            </a:xfrm>
            <a:custGeom>
              <a:avLst/>
              <a:gdLst/>
              <a:ahLst/>
              <a:cxnLst/>
              <a:rect l="l" t="t" r="r" b="b"/>
              <a:pathLst>
                <a:path w="1394" h="248" extrusionOk="0">
                  <a:moveTo>
                    <a:pt x="735" y="1"/>
                  </a:moveTo>
                  <a:cubicBezTo>
                    <a:pt x="493" y="1"/>
                    <a:pt x="253" y="77"/>
                    <a:pt x="1" y="193"/>
                  </a:cubicBezTo>
                  <a:cubicBezTo>
                    <a:pt x="220" y="232"/>
                    <a:pt x="448" y="247"/>
                    <a:pt x="682" y="247"/>
                  </a:cubicBezTo>
                  <a:cubicBezTo>
                    <a:pt x="916" y="247"/>
                    <a:pt x="1155" y="232"/>
                    <a:pt x="1393" y="213"/>
                  </a:cubicBezTo>
                  <a:cubicBezTo>
                    <a:pt x="1168" y="62"/>
                    <a:pt x="951" y="1"/>
                    <a:pt x="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33821;p60"/>
            <p:cNvSpPr/>
            <p:nvPr/>
          </p:nvSpPr>
          <p:spPr>
            <a:xfrm>
              <a:off x="2050725" y="1280675"/>
              <a:ext cx="17425" cy="13800"/>
            </a:xfrm>
            <a:custGeom>
              <a:avLst/>
              <a:gdLst/>
              <a:ahLst/>
              <a:cxnLst/>
              <a:rect l="l" t="t" r="r" b="b"/>
              <a:pathLst>
                <a:path w="697" h="552" extrusionOk="0">
                  <a:moveTo>
                    <a:pt x="428" y="1"/>
                  </a:moveTo>
                  <a:cubicBezTo>
                    <a:pt x="395" y="1"/>
                    <a:pt x="353" y="10"/>
                    <a:pt x="299" y="33"/>
                  </a:cubicBezTo>
                  <a:cubicBezTo>
                    <a:pt x="279" y="192"/>
                    <a:pt x="1" y="331"/>
                    <a:pt x="100" y="451"/>
                  </a:cubicBezTo>
                  <a:cubicBezTo>
                    <a:pt x="149" y="525"/>
                    <a:pt x="215" y="551"/>
                    <a:pt x="289" y="551"/>
                  </a:cubicBezTo>
                  <a:cubicBezTo>
                    <a:pt x="393" y="551"/>
                    <a:pt x="512" y="497"/>
                    <a:pt x="617" y="451"/>
                  </a:cubicBezTo>
                  <a:cubicBezTo>
                    <a:pt x="637" y="451"/>
                    <a:pt x="677" y="431"/>
                    <a:pt x="697" y="391"/>
                  </a:cubicBezTo>
                  <a:cubicBezTo>
                    <a:pt x="509" y="357"/>
                    <a:pt x="629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33822;p60"/>
            <p:cNvSpPr/>
            <p:nvPr/>
          </p:nvSpPr>
          <p:spPr>
            <a:xfrm>
              <a:off x="2414275" y="1398075"/>
              <a:ext cx="17925" cy="13425"/>
            </a:xfrm>
            <a:custGeom>
              <a:avLst/>
              <a:gdLst/>
              <a:ahLst/>
              <a:cxnLst/>
              <a:rect l="l" t="t" r="r" b="b"/>
              <a:pathLst>
                <a:path w="717" h="537" extrusionOk="0">
                  <a:moveTo>
                    <a:pt x="518" y="0"/>
                  </a:moveTo>
                  <a:cubicBezTo>
                    <a:pt x="341" y="0"/>
                    <a:pt x="165" y="70"/>
                    <a:pt x="20" y="171"/>
                  </a:cubicBezTo>
                  <a:cubicBezTo>
                    <a:pt x="0" y="310"/>
                    <a:pt x="0" y="410"/>
                    <a:pt x="0" y="529"/>
                  </a:cubicBezTo>
                  <a:cubicBezTo>
                    <a:pt x="30" y="534"/>
                    <a:pt x="58" y="537"/>
                    <a:pt x="86" y="537"/>
                  </a:cubicBezTo>
                  <a:cubicBezTo>
                    <a:pt x="262" y="537"/>
                    <a:pt x="402" y="436"/>
                    <a:pt x="557" y="350"/>
                  </a:cubicBezTo>
                  <a:cubicBezTo>
                    <a:pt x="597" y="250"/>
                    <a:pt x="677" y="131"/>
                    <a:pt x="716" y="32"/>
                  </a:cubicBezTo>
                  <a:cubicBezTo>
                    <a:pt x="651" y="10"/>
                    <a:pt x="584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33823;p60"/>
            <p:cNvSpPr/>
            <p:nvPr/>
          </p:nvSpPr>
          <p:spPr>
            <a:xfrm>
              <a:off x="1290825" y="1289875"/>
              <a:ext cx="9475" cy="10825"/>
            </a:xfrm>
            <a:custGeom>
              <a:avLst/>
              <a:gdLst/>
              <a:ahLst/>
              <a:cxnLst/>
              <a:rect l="l" t="t" r="r" b="b"/>
              <a:pathLst>
                <a:path w="379" h="433" extrusionOk="0">
                  <a:moveTo>
                    <a:pt x="235" y="1"/>
                  </a:moveTo>
                  <a:cubicBezTo>
                    <a:pt x="84" y="1"/>
                    <a:pt x="1" y="95"/>
                    <a:pt x="1" y="222"/>
                  </a:cubicBezTo>
                  <a:cubicBezTo>
                    <a:pt x="1" y="302"/>
                    <a:pt x="60" y="401"/>
                    <a:pt x="100" y="421"/>
                  </a:cubicBezTo>
                  <a:cubicBezTo>
                    <a:pt x="125" y="429"/>
                    <a:pt x="147" y="433"/>
                    <a:pt x="167" y="433"/>
                  </a:cubicBezTo>
                  <a:cubicBezTo>
                    <a:pt x="285" y="433"/>
                    <a:pt x="305" y="296"/>
                    <a:pt x="339" y="262"/>
                  </a:cubicBezTo>
                  <a:cubicBezTo>
                    <a:pt x="379" y="103"/>
                    <a:pt x="359" y="23"/>
                    <a:pt x="279" y="3"/>
                  </a:cubicBezTo>
                  <a:cubicBezTo>
                    <a:pt x="264" y="1"/>
                    <a:pt x="249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33824;p60"/>
            <p:cNvSpPr/>
            <p:nvPr/>
          </p:nvSpPr>
          <p:spPr>
            <a:xfrm>
              <a:off x="2123325" y="1267700"/>
              <a:ext cx="27875" cy="12525"/>
            </a:xfrm>
            <a:custGeom>
              <a:avLst/>
              <a:gdLst/>
              <a:ahLst/>
              <a:cxnLst/>
              <a:rect l="l" t="t" r="r" b="b"/>
              <a:pathLst>
                <a:path w="1115" h="501" extrusionOk="0">
                  <a:moveTo>
                    <a:pt x="411" y="1"/>
                  </a:moveTo>
                  <a:cubicBezTo>
                    <a:pt x="271" y="1"/>
                    <a:pt x="136" y="27"/>
                    <a:pt x="21" y="154"/>
                  </a:cubicBezTo>
                  <a:lnTo>
                    <a:pt x="1" y="214"/>
                  </a:lnTo>
                  <a:cubicBezTo>
                    <a:pt x="180" y="353"/>
                    <a:pt x="359" y="452"/>
                    <a:pt x="578" y="492"/>
                  </a:cubicBezTo>
                  <a:cubicBezTo>
                    <a:pt x="627" y="497"/>
                    <a:pt x="676" y="500"/>
                    <a:pt x="724" y="500"/>
                  </a:cubicBezTo>
                  <a:cubicBezTo>
                    <a:pt x="889" y="500"/>
                    <a:pt x="1038" y="459"/>
                    <a:pt x="1115" y="273"/>
                  </a:cubicBezTo>
                  <a:cubicBezTo>
                    <a:pt x="1075" y="55"/>
                    <a:pt x="817" y="154"/>
                    <a:pt x="717" y="15"/>
                  </a:cubicBezTo>
                  <a:cubicBezTo>
                    <a:pt x="617" y="15"/>
                    <a:pt x="513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33825;p60"/>
            <p:cNvSpPr/>
            <p:nvPr/>
          </p:nvSpPr>
          <p:spPr>
            <a:xfrm>
              <a:off x="2053700" y="1424275"/>
              <a:ext cx="19175" cy="9175"/>
            </a:xfrm>
            <a:custGeom>
              <a:avLst/>
              <a:gdLst/>
              <a:ahLst/>
              <a:cxnLst/>
              <a:rect l="l" t="t" r="r" b="b"/>
              <a:pathLst>
                <a:path w="767" h="367" extrusionOk="0">
                  <a:moveTo>
                    <a:pt x="375" y="1"/>
                  </a:moveTo>
                  <a:cubicBezTo>
                    <a:pt x="255" y="1"/>
                    <a:pt x="133" y="56"/>
                    <a:pt x="1" y="137"/>
                  </a:cubicBezTo>
                  <a:cubicBezTo>
                    <a:pt x="180" y="257"/>
                    <a:pt x="359" y="356"/>
                    <a:pt x="558" y="356"/>
                  </a:cubicBezTo>
                  <a:cubicBezTo>
                    <a:pt x="582" y="363"/>
                    <a:pt x="605" y="366"/>
                    <a:pt x="625" y="366"/>
                  </a:cubicBezTo>
                  <a:cubicBezTo>
                    <a:pt x="721" y="366"/>
                    <a:pt x="766" y="292"/>
                    <a:pt x="717" y="177"/>
                  </a:cubicBezTo>
                  <a:cubicBezTo>
                    <a:pt x="601" y="51"/>
                    <a:pt x="489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33826;p60"/>
            <p:cNvSpPr/>
            <p:nvPr/>
          </p:nvSpPr>
          <p:spPr>
            <a:xfrm>
              <a:off x="2392375" y="1389175"/>
              <a:ext cx="31375" cy="5250"/>
            </a:xfrm>
            <a:custGeom>
              <a:avLst/>
              <a:gdLst/>
              <a:ahLst/>
              <a:cxnLst/>
              <a:rect l="l" t="t" r="r" b="b"/>
              <a:pathLst>
                <a:path w="1255" h="210" extrusionOk="0">
                  <a:moveTo>
                    <a:pt x="938" y="1"/>
                  </a:moveTo>
                  <a:cubicBezTo>
                    <a:pt x="620" y="1"/>
                    <a:pt x="299" y="35"/>
                    <a:pt x="1" y="169"/>
                  </a:cubicBezTo>
                  <a:cubicBezTo>
                    <a:pt x="205" y="178"/>
                    <a:pt x="405" y="209"/>
                    <a:pt x="601" y="209"/>
                  </a:cubicBezTo>
                  <a:cubicBezTo>
                    <a:pt x="824" y="209"/>
                    <a:pt x="1042" y="169"/>
                    <a:pt x="1254" y="10"/>
                  </a:cubicBezTo>
                  <a:cubicBezTo>
                    <a:pt x="1150" y="5"/>
                    <a:pt x="1044" y="1"/>
                    <a:pt x="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33827;p60"/>
            <p:cNvSpPr/>
            <p:nvPr/>
          </p:nvSpPr>
          <p:spPr>
            <a:xfrm>
              <a:off x="1315700" y="1326750"/>
              <a:ext cx="27375" cy="6425"/>
            </a:xfrm>
            <a:custGeom>
              <a:avLst/>
              <a:gdLst/>
              <a:ahLst/>
              <a:cxnLst/>
              <a:rect l="l" t="t" r="r" b="b"/>
              <a:pathLst>
                <a:path w="1095" h="257" extrusionOk="0">
                  <a:moveTo>
                    <a:pt x="0" y="40"/>
                  </a:moveTo>
                  <a:cubicBezTo>
                    <a:pt x="164" y="214"/>
                    <a:pt x="343" y="256"/>
                    <a:pt x="524" y="256"/>
                  </a:cubicBezTo>
                  <a:cubicBezTo>
                    <a:pt x="697" y="256"/>
                    <a:pt x="872" y="218"/>
                    <a:pt x="1040" y="218"/>
                  </a:cubicBezTo>
                  <a:cubicBezTo>
                    <a:pt x="1058" y="218"/>
                    <a:pt x="1076" y="218"/>
                    <a:pt x="1094" y="219"/>
                  </a:cubicBezTo>
                  <a:cubicBezTo>
                    <a:pt x="776" y="0"/>
                    <a:pt x="378" y="120"/>
                    <a:pt x="0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33828;p60"/>
            <p:cNvSpPr/>
            <p:nvPr/>
          </p:nvSpPr>
          <p:spPr>
            <a:xfrm>
              <a:off x="2249150" y="1419750"/>
              <a:ext cx="8975" cy="15200"/>
            </a:xfrm>
            <a:custGeom>
              <a:avLst/>
              <a:gdLst/>
              <a:ahLst/>
              <a:cxnLst/>
              <a:rect l="l" t="t" r="r" b="b"/>
              <a:pathLst>
                <a:path w="359" h="608" extrusionOk="0">
                  <a:moveTo>
                    <a:pt x="359" y="0"/>
                  </a:moveTo>
                  <a:cubicBezTo>
                    <a:pt x="259" y="60"/>
                    <a:pt x="140" y="100"/>
                    <a:pt x="21" y="159"/>
                  </a:cubicBezTo>
                  <a:cubicBezTo>
                    <a:pt x="1" y="259"/>
                    <a:pt x="1" y="378"/>
                    <a:pt x="1" y="478"/>
                  </a:cubicBezTo>
                  <a:lnTo>
                    <a:pt x="21" y="537"/>
                  </a:lnTo>
                  <a:cubicBezTo>
                    <a:pt x="75" y="583"/>
                    <a:pt x="130" y="607"/>
                    <a:pt x="183" y="607"/>
                  </a:cubicBezTo>
                  <a:cubicBezTo>
                    <a:pt x="245" y="607"/>
                    <a:pt x="305" y="573"/>
                    <a:pt x="359" y="497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33829;p60"/>
            <p:cNvSpPr/>
            <p:nvPr/>
          </p:nvSpPr>
          <p:spPr>
            <a:xfrm>
              <a:off x="1737425" y="1262350"/>
              <a:ext cx="21900" cy="5600"/>
            </a:xfrm>
            <a:custGeom>
              <a:avLst/>
              <a:gdLst/>
              <a:ahLst/>
              <a:cxnLst/>
              <a:rect l="l" t="t" r="r" b="b"/>
              <a:pathLst>
                <a:path w="876" h="224" extrusionOk="0">
                  <a:moveTo>
                    <a:pt x="430" y="0"/>
                  </a:moveTo>
                  <a:cubicBezTo>
                    <a:pt x="289" y="0"/>
                    <a:pt x="149" y="10"/>
                    <a:pt x="0" y="30"/>
                  </a:cubicBezTo>
                  <a:cubicBezTo>
                    <a:pt x="149" y="159"/>
                    <a:pt x="294" y="224"/>
                    <a:pt x="438" y="224"/>
                  </a:cubicBezTo>
                  <a:cubicBezTo>
                    <a:pt x="582" y="224"/>
                    <a:pt x="726" y="159"/>
                    <a:pt x="875" y="30"/>
                  </a:cubicBezTo>
                  <a:cubicBezTo>
                    <a:pt x="716" y="10"/>
                    <a:pt x="572" y="0"/>
                    <a:pt x="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33830;p60"/>
            <p:cNvSpPr/>
            <p:nvPr/>
          </p:nvSpPr>
          <p:spPr>
            <a:xfrm>
              <a:off x="2067150" y="1428475"/>
              <a:ext cx="14925" cy="15150"/>
            </a:xfrm>
            <a:custGeom>
              <a:avLst/>
              <a:gdLst/>
              <a:ahLst/>
              <a:cxnLst/>
              <a:rect l="l" t="t" r="r" b="b"/>
              <a:pathLst>
                <a:path w="597" h="606" extrusionOk="0">
                  <a:moveTo>
                    <a:pt x="243" y="0"/>
                  </a:moveTo>
                  <a:cubicBezTo>
                    <a:pt x="221" y="0"/>
                    <a:pt x="199" y="3"/>
                    <a:pt x="179" y="9"/>
                  </a:cubicBezTo>
                  <a:lnTo>
                    <a:pt x="20" y="188"/>
                  </a:lnTo>
                  <a:lnTo>
                    <a:pt x="0" y="347"/>
                  </a:lnTo>
                  <a:cubicBezTo>
                    <a:pt x="0" y="427"/>
                    <a:pt x="60" y="507"/>
                    <a:pt x="100" y="546"/>
                  </a:cubicBezTo>
                  <a:cubicBezTo>
                    <a:pt x="139" y="586"/>
                    <a:pt x="179" y="586"/>
                    <a:pt x="199" y="606"/>
                  </a:cubicBezTo>
                  <a:lnTo>
                    <a:pt x="338" y="606"/>
                  </a:lnTo>
                  <a:cubicBezTo>
                    <a:pt x="358" y="586"/>
                    <a:pt x="398" y="586"/>
                    <a:pt x="438" y="546"/>
                  </a:cubicBezTo>
                  <a:cubicBezTo>
                    <a:pt x="477" y="507"/>
                    <a:pt x="537" y="447"/>
                    <a:pt x="577" y="387"/>
                  </a:cubicBezTo>
                  <a:cubicBezTo>
                    <a:pt x="597" y="308"/>
                    <a:pt x="577" y="228"/>
                    <a:pt x="537" y="188"/>
                  </a:cubicBezTo>
                  <a:cubicBezTo>
                    <a:pt x="477" y="109"/>
                    <a:pt x="438" y="49"/>
                    <a:pt x="358" y="9"/>
                  </a:cubicBezTo>
                  <a:cubicBezTo>
                    <a:pt x="332" y="9"/>
                    <a:pt x="287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33831;p60"/>
            <p:cNvSpPr/>
            <p:nvPr/>
          </p:nvSpPr>
          <p:spPr>
            <a:xfrm>
              <a:off x="1303250" y="1341650"/>
              <a:ext cx="13975" cy="13025"/>
            </a:xfrm>
            <a:custGeom>
              <a:avLst/>
              <a:gdLst/>
              <a:ahLst/>
              <a:cxnLst/>
              <a:rect l="l" t="t" r="r" b="b"/>
              <a:pathLst>
                <a:path w="559" h="521" extrusionOk="0">
                  <a:moveTo>
                    <a:pt x="339" y="1"/>
                  </a:moveTo>
                  <a:cubicBezTo>
                    <a:pt x="259" y="1"/>
                    <a:pt x="200" y="21"/>
                    <a:pt x="140" y="21"/>
                  </a:cubicBezTo>
                  <a:cubicBezTo>
                    <a:pt x="61" y="120"/>
                    <a:pt x="80" y="279"/>
                    <a:pt x="1" y="379"/>
                  </a:cubicBezTo>
                  <a:cubicBezTo>
                    <a:pt x="1" y="399"/>
                    <a:pt x="21" y="439"/>
                    <a:pt x="21" y="498"/>
                  </a:cubicBezTo>
                  <a:cubicBezTo>
                    <a:pt x="99" y="513"/>
                    <a:pt x="161" y="520"/>
                    <a:pt x="211" y="520"/>
                  </a:cubicBezTo>
                  <a:cubicBezTo>
                    <a:pt x="558" y="520"/>
                    <a:pt x="304" y="192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33832;p60"/>
            <p:cNvSpPr/>
            <p:nvPr/>
          </p:nvSpPr>
          <p:spPr>
            <a:xfrm>
              <a:off x="2028350" y="1423675"/>
              <a:ext cx="22400" cy="5175"/>
            </a:xfrm>
            <a:custGeom>
              <a:avLst/>
              <a:gdLst/>
              <a:ahLst/>
              <a:cxnLst/>
              <a:rect l="l" t="t" r="r" b="b"/>
              <a:pathLst>
                <a:path w="896" h="207" extrusionOk="0">
                  <a:moveTo>
                    <a:pt x="361" y="1"/>
                  </a:moveTo>
                  <a:cubicBezTo>
                    <a:pt x="244" y="1"/>
                    <a:pt x="124" y="14"/>
                    <a:pt x="0" y="22"/>
                  </a:cubicBezTo>
                  <a:cubicBezTo>
                    <a:pt x="129" y="172"/>
                    <a:pt x="292" y="207"/>
                    <a:pt x="462" y="207"/>
                  </a:cubicBezTo>
                  <a:cubicBezTo>
                    <a:pt x="607" y="207"/>
                    <a:pt x="758" y="181"/>
                    <a:pt x="896" y="181"/>
                  </a:cubicBezTo>
                  <a:cubicBezTo>
                    <a:pt x="725" y="35"/>
                    <a:pt x="547" y="1"/>
                    <a:pt x="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33833;p60"/>
            <p:cNvSpPr/>
            <p:nvPr/>
          </p:nvSpPr>
          <p:spPr>
            <a:xfrm>
              <a:off x="1579275" y="13703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522" y="1"/>
                  </a:moveTo>
                  <a:cubicBezTo>
                    <a:pt x="493" y="1"/>
                    <a:pt x="458" y="16"/>
                    <a:pt x="418" y="46"/>
                  </a:cubicBezTo>
                  <a:cubicBezTo>
                    <a:pt x="388" y="55"/>
                    <a:pt x="358" y="60"/>
                    <a:pt x="331" y="60"/>
                  </a:cubicBezTo>
                  <a:cubicBezTo>
                    <a:pt x="304" y="60"/>
                    <a:pt x="279" y="55"/>
                    <a:pt x="259" y="46"/>
                  </a:cubicBezTo>
                  <a:cubicBezTo>
                    <a:pt x="179" y="65"/>
                    <a:pt x="140" y="65"/>
                    <a:pt x="80" y="65"/>
                  </a:cubicBezTo>
                  <a:cubicBezTo>
                    <a:pt x="0" y="125"/>
                    <a:pt x="0" y="165"/>
                    <a:pt x="80" y="225"/>
                  </a:cubicBezTo>
                  <a:cubicBezTo>
                    <a:pt x="319" y="185"/>
                    <a:pt x="557" y="185"/>
                    <a:pt x="796" y="185"/>
                  </a:cubicBezTo>
                  <a:cubicBezTo>
                    <a:pt x="796" y="145"/>
                    <a:pt x="776" y="125"/>
                    <a:pt x="756" y="65"/>
                  </a:cubicBezTo>
                  <a:cubicBezTo>
                    <a:pt x="697" y="65"/>
                    <a:pt x="657" y="65"/>
                    <a:pt x="597" y="46"/>
                  </a:cubicBezTo>
                  <a:cubicBezTo>
                    <a:pt x="577" y="16"/>
                    <a:pt x="552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33834;p60"/>
            <p:cNvSpPr/>
            <p:nvPr/>
          </p:nvSpPr>
          <p:spPr>
            <a:xfrm>
              <a:off x="1437025" y="1332750"/>
              <a:ext cx="17950" cy="5950"/>
            </a:xfrm>
            <a:custGeom>
              <a:avLst/>
              <a:gdLst/>
              <a:ahLst/>
              <a:cxnLst/>
              <a:rect l="l" t="t" r="r" b="b"/>
              <a:pathLst>
                <a:path w="718" h="238" extrusionOk="0">
                  <a:moveTo>
                    <a:pt x="336" y="0"/>
                  </a:moveTo>
                  <a:cubicBezTo>
                    <a:pt x="227" y="0"/>
                    <a:pt x="114" y="21"/>
                    <a:pt x="1" y="39"/>
                  </a:cubicBezTo>
                  <a:cubicBezTo>
                    <a:pt x="120" y="238"/>
                    <a:pt x="359" y="158"/>
                    <a:pt x="518" y="198"/>
                  </a:cubicBezTo>
                  <a:cubicBezTo>
                    <a:pt x="598" y="198"/>
                    <a:pt x="677" y="178"/>
                    <a:pt x="717" y="158"/>
                  </a:cubicBezTo>
                  <a:cubicBezTo>
                    <a:pt x="605" y="35"/>
                    <a:pt x="475" y="0"/>
                    <a:pt x="3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33835;p60"/>
            <p:cNvSpPr/>
            <p:nvPr/>
          </p:nvSpPr>
          <p:spPr>
            <a:xfrm>
              <a:off x="1398750" y="1259100"/>
              <a:ext cx="16425" cy="4900"/>
            </a:xfrm>
            <a:custGeom>
              <a:avLst/>
              <a:gdLst/>
              <a:ahLst/>
              <a:cxnLst/>
              <a:rect l="l" t="t" r="r" b="b"/>
              <a:pathLst>
                <a:path w="657" h="196" extrusionOk="0">
                  <a:moveTo>
                    <a:pt x="321" y="1"/>
                  </a:moveTo>
                  <a:cubicBezTo>
                    <a:pt x="209" y="1"/>
                    <a:pt x="100" y="31"/>
                    <a:pt x="0" y="140"/>
                  </a:cubicBezTo>
                  <a:cubicBezTo>
                    <a:pt x="127" y="175"/>
                    <a:pt x="255" y="196"/>
                    <a:pt x="382" y="196"/>
                  </a:cubicBezTo>
                  <a:cubicBezTo>
                    <a:pt x="473" y="196"/>
                    <a:pt x="565" y="185"/>
                    <a:pt x="657" y="160"/>
                  </a:cubicBezTo>
                  <a:lnTo>
                    <a:pt x="657" y="41"/>
                  </a:lnTo>
                  <a:cubicBezTo>
                    <a:pt x="547" y="31"/>
                    <a:pt x="433" y="1"/>
                    <a:pt x="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33836;p60"/>
            <p:cNvSpPr/>
            <p:nvPr/>
          </p:nvSpPr>
          <p:spPr>
            <a:xfrm>
              <a:off x="1657850" y="1350125"/>
              <a:ext cx="9975" cy="9475"/>
            </a:xfrm>
            <a:custGeom>
              <a:avLst/>
              <a:gdLst/>
              <a:ahLst/>
              <a:cxnLst/>
              <a:rect l="l" t="t" r="r" b="b"/>
              <a:pathLst>
                <a:path w="399" h="379" extrusionOk="0">
                  <a:moveTo>
                    <a:pt x="398" y="0"/>
                  </a:moveTo>
                  <a:cubicBezTo>
                    <a:pt x="339" y="40"/>
                    <a:pt x="259" y="40"/>
                    <a:pt x="219" y="40"/>
                  </a:cubicBezTo>
                  <a:cubicBezTo>
                    <a:pt x="140" y="139"/>
                    <a:pt x="0" y="239"/>
                    <a:pt x="20" y="279"/>
                  </a:cubicBezTo>
                  <a:cubicBezTo>
                    <a:pt x="60" y="358"/>
                    <a:pt x="120" y="378"/>
                    <a:pt x="187" y="378"/>
                  </a:cubicBezTo>
                  <a:cubicBezTo>
                    <a:pt x="254" y="378"/>
                    <a:pt x="329" y="358"/>
                    <a:pt x="398" y="358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33837;p60"/>
            <p:cNvSpPr/>
            <p:nvPr/>
          </p:nvSpPr>
          <p:spPr>
            <a:xfrm>
              <a:off x="2192950" y="1402525"/>
              <a:ext cx="18925" cy="4375"/>
            </a:xfrm>
            <a:custGeom>
              <a:avLst/>
              <a:gdLst/>
              <a:ahLst/>
              <a:cxnLst/>
              <a:rect l="l" t="t" r="r" b="b"/>
              <a:pathLst>
                <a:path w="757" h="175" extrusionOk="0">
                  <a:moveTo>
                    <a:pt x="427" y="0"/>
                  </a:moveTo>
                  <a:cubicBezTo>
                    <a:pt x="274" y="0"/>
                    <a:pt x="130" y="34"/>
                    <a:pt x="1" y="152"/>
                  </a:cubicBezTo>
                  <a:cubicBezTo>
                    <a:pt x="94" y="165"/>
                    <a:pt x="182" y="174"/>
                    <a:pt x="268" y="174"/>
                  </a:cubicBezTo>
                  <a:cubicBezTo>
                    <a:pt x="439" y="174"/>
                    <a:pt x="598" y="139"/>
                    <a:pt x="757" y="33"/>
                  </a:cubicBezTo>
                  <a:cubicBezTo>
                    <a:pt x="643" y="16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33838;p60"/>
            <p:cNvSpPr/>
            <p:nvPr/>
          </p:nvSpPr>
          <p:spPr>
            <a:xfrm>
              <a:off x="2093000" y="1272150"/>
              <a:ext cx="17925" cy="4575"/>
            </a:xfrm>
            <a:custGeom>
              <a:avLst/>
              <a:gdLst/>
              <a:ahLst/>
              <a:cxnLst/>
              <a:rect l="l" t="t" r="r" b="b"/>
              <a:pathLst>
                <a:path w="717" h="183" extrusionOk="0">
                  <a:moveTo>
                    <a:pt x="515" y="1"/>
                  </a:moveTo>
                  <a:cubicBezTo>
                    <a:pt x="321" y="1"/>
                    <a:pt x="150" y="46"/>
                    <a:pt x="0" y="135"/>
                  </a:cubicBezTo>
                  <a:cubicBezTo>
                    <a:pt x="102" y="161"/>
                    <a:pt x="206" y="182"/>
                    <a:pt x="310" y="182"/>
                  </a:cubicBezTo>
                  <a:cubicBezTo>
                    <a:pt x="451" y="182"/>
                    <a:pt x="590" y="142"/>
                    <a:pt x="717" y="16"/>
                  </a:cubicBezTo>
                  <a:cubicBezTo>
                    <a:pt x="647" y="6"/>
                    <a:pt x="580" y="1"/>
                    <a:pt x="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33839;p60"/>
            <p:cNvSpPr/>
            <p:nvPr/>
          </p:nvSpPr>
          <p:spPr>
            <a:xfrm>
              <a:off x="2141250" y="1267075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279" y="0"/>
                  </a:moveTo>
                  <a:cubicBezTo>
                    <a:pt x="199" y="20"/>
                    <a:pt x="100" y="20"/>
                    <a:pt x="0" y="40"/>
                  </a:cubicBezTo>
                  <a:cubicBezTo>
                    <a:pt x="80" y="179"/>
                    <a:pt x="239" y="199"/>
                    <a:pt x="378" y="219"/>
                  </a:cubicBezTo>
                  <a:lnTo>
                    <a:pt x="458" y="239"/>
                  </a:lnTo>
                  <a:lnTo>
                    <a:pt x="497" y="199"/>
                  </a:lnTo>
                  <a:cubicBezTo>
                    <a:pt x="438" y="119"/>
                    <a:pt x="358" y="8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33840;p60"/>
            <p:cNvSpPr/>
            <p:nvPr/>
          </p:nvSpPr>
          <p:spPr>
            <a:xfrm>
              <a:off x="2109900" y="1433175"/>
              <a:ext cx="13450" cy="4025"/>
            </a:xfrm>
            <a:custGeom>
              <a:avLst/>
              <a:gdLst/>
              <a:ahLst/>
              <a:cxnLst/>
              <a:rect l="l" t="t" r="r" b="b"/>
              <a:pathLst>
                <a:path w="538" h="161" extrusionOk="0">
                  <a:moveTo>
                    <a:pt x="21" y="0"/>
                  </a:moveTo>
                  <a:cubicBezTo>
                    <a:pt x="21" y="40"/>
                    <a:pt x="21" y="60"/>
                    <a:pt x="1" y="120"/>
                  </a:cubicBezTo>
                  <a:cubicBezTo>
                    <a:pt x="92" y="138"/>
                    <a:pt x="182" y="160"/>
                    <a:pt x="267" y="160"/>
                  </a:cubicBezTo>
                  <a:cubicBezTo>
                    <a:pt x="369" y="160"/>
                    <a:pt x="462" y="128"/>
                    <a:pt x="538" y="20"/>
                  </a:cubicBezTo>
                  <a:cubicBezTo>
                    <a:pt x="359" y="20"/>
                    <a:pt x="200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33841;p60"/>
            <p:cNvSpPr/>
            <p:nvPr/>
          </p:nvSpPr>
          <p:spPr>
            <a:xfrm>
              <a:off x="2314800" y="1413825"/>
              <a:ext cx="8975" cy="5325"/>
            </a:xfrm>
            <a:custGeom>
              <a:avLst/>
              <a:gdLst/>
              <a:ahLst/>
              <a:cxnLst/>
              <a:rect l="l" t="t" r="r" b="b"/>
              <a:pathLst>
                <a:path w="359" h="213" extrusionOk="0">
                  <a:moveTo>
                    <a:pt x="203" y="1"/>
                  </a:moveTo>
                  <a:cubicBezTo>
                    <a:pt x="135" y="1"/>
                    <a:pt x="71" y="43"/>
                    <a:pt x="1" y="78"/>
                  </a:cubicBezTo>
                  <a:cubicBezTo>
                    <a:pt x="57" y="172"/>
                    <a:pt x="109" y="213"/>
                    <a:pt x="163" y="213"/>
                  </a:cubicBezTo>
                  <a:cubicBezTo>
                    <a:pt x="223" y="213"/>
                    <a:pt x="285" y="162"/>
                    <a:pt x="359" y="78"/>
                  </a:cubicBezTo>
                  <a:cubicBezTo>
                    <a:pt x="302" y="21"/>
                    <a:pt x="25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33842;p60"/>
            <p:cNvSpPr/>
            <p:nvPr/>
          </p:nvSpPr>
          <p:spPr>
            <a:xfrm>
              <a:off x="2326750" y="1394375"/>
              <a:ext cx="15425" cy="3375"/>
            </a:xfrm>
            <a:custGeom>
              <a:avLst/>
              <a:gdLst/>
              <a:ahLst/>
              <a:cxnLst/>
              <a:rect l="l" t="t" r="r" b="b"/>
              <a:pathLst>
                <a:path w="617" h="135" extrusionOk="0">
                  <a:moveTo>
                    <a:pt x="40" y="1"/>
                  </a:moveTo>
                  <a:cubicBezTo>
                    <a:pt x="0" y="20"/>
                    <a:pt x="0" y="80"/>
                    <a:pt x="40" y="120"/>
                  </a:cubicBezTo>
                  <a:cubicBezTo>
                    <a:pt x="90" y="130"/>
                    <a:pt x="139" y="135"/>
                    <a:pt x="189" y="135"/>
                  </a:cubicBezTo>
                  <a:cubicBezTo>
                    <a:pt x="337" y="135"/>
                    <a:pt x="482" y="90"/>
                    <a:pt x="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33843;p60"/>
            <p:cNvSpPr/>
            <p:nvPr/>
          </p:nvSpPr>
          <p:spPr>
            <a:xfrm>
              <a:off x="1628500" y="1375975"/>
              <a:ext cx="12950" cy="4700"/>
            </a:xfrm>
            <a:custGeom>
              <a:avLst/>
              <a:gdLst/>
              <a:ahLst/>
              <a:cxnLst/>
              <a:rect l="l" t="t" r="r" b="b"/>
              <a:pathLst>
                <a:path w="518" h="188" extrusionOk="0">
                  <a:moveTo>
                    <a:pt x="359" y="1"/>
                  </a:moveTo>
                  <a:cubicBezTo>
                    <a:pt x="220" y="1"/>
                    <a:pt x="120" y="20"/>
                    <a:pt x="1" y="20"/>
                  </a:cubicBezTo>
                  <a:cubicBezTo>
                    <a:pt x="92" y="132"/>
                    <a:pt x="184" y="187"/>
                    <a:pt x="273" y="187"/>
                  </a:cubicBezTo>
                  <a:cubicBezTo>
                    <a:pt x="358" y="187"/>
                    <a:pt x="440" y="137"/>
                    <a:pt x="518" y="40"/>
                  </a:cubicBezTo>
                  <a:cubicBezTo>
                    <a:pt x="478" y="20"/>
                    <a:pt x="399" y="20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33844;p60"/>
            <p:cNvSpPr/>
            <p:nvPr/>
          </p:nvSpPr>
          <p:spPr>
            <a:xfrm>
              <a:off x="1493725" y="1337800"/>
              <a:ext cx="14450" cy="5875"/>
            </a:xfrm>
            <a:custGeom>
              <a:avLst/>
              <a:gdLst/>
              <a:ahLst/>
              <a:cxnLst/>
              <a:rect l="l" t="t" r="r" b="b"/>
              <a:pathLst>
                <a:path w="578" h="235" extrusionOk="0">
                  <a:moveTo>
                    <a:pt x="289" y="1"/>
                  </a:moveTo>
                  <a:cubicBezTo>
                    <a:pt x="195" y="1"/>
                    <a:pt x="100" y="46"/>
                    <a:pt x="1" y="135"/>
                  </a:cubicBezTo>
                  <a:cubicBezTo>
                    <a:pt x="120" y="155"/>
                    <a:pt x="239" y="155"/>
                    <a:pt x="379" y="175"/>
                  </a:cubicBezTo>
                  <a:cubicBezTo>
                    <a:pt x="379" y="195"/>
                    <a:pt x="379" y="195"/>
                    <a:pt x="419" y="235"/>
                  </a:cubicBezTo>
                  <a:cubicBezTo>
                    <a:pt x="438" y="235"/>
                    <a:pt x="498" y="235"/>
                    <a:pt x="518" y="175"/>
                  </a:cubicBezTo>
                  <a:lnTo>
                    <a:pt x="578" y="135"/>
                  </a:lnTo>
                  <a:cubicBezTo>
                    <a:pt x="478" y="46"/>
                    <a:pt x="384" y="1"/>
                    <a:pt x="2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33845;p60"/>
            <p:cNvSpPr/>
            <p:nvPr/>
          </p:nvSpPr>
          <p:spPr>
            <a:xfrm>
              <a:off x="1724475" y="1393875"/>
              <a:ext cx="12975" cy="4500"/>
            </a:xfrm>
            <a:custGeom>
              <a:avLst/>
              <a:gdLst/>
              <a:ahLst/>
              <a:cxnLst/>
              <a:rect l="l" t="t" r="r" b="b"/>
              <a:pathLst>
                <a:path w="519" h="180" extrusionOk="0">
                  <a:moveTo>
                    <a:pt x="252" y="1"/>
                  </a:moveTo>
                  <a:cubicBezTo>
                    <a:pt x="165" y="1"/>
                    <a:pt x="81" y="60"/>
                    <a:pt x="1" y="180"/>
                  </a:cubicBezTo>
                  <a:lnTo>
                    <a:pt x="518" y="180"/>
                  </a:lnTo>
                  <a:cubicBezTo>
                    <a:pt x="429" y="60"/>
                    <a:pt x="339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33846;p60"/>
            <p:cNvSpPr/>
            <p:nvPr/>
          </p:nvSpPr>
          <p:spPr>
            <a:xfrm>
              <a:off x="1556900" y="1372500"/>
              <a:ext cx="11450" cy="4500"/>
            </a:xfrm>
            <a:custGeom>
              <a:avLst/>
              <a:gdLst/>
              <a:ahLst/>
              <a:cxnLst/>
              <a:rect l="l" t="t" r="r" b="b"/>
              <a:pathLst>
                <a:path w="458" h="180" extrusionOk="0">
                  <a:moveTo>
                    <a:pt x="100" y="0"/>
                  </a:moveTo>
                  <a:cubicBezTo>
                    <a:pt x="0" y="60"/>
                    <a:pt x="0" y="100"/>
                    <a:pt x="100" y="179"/>
                  </a:cubicBezTo>
                  <a:cubicBezTo>
                    <a:pt x="259" y="179"/>
                    <a:pt x="378" y="159"/>
                    <a:pt x="458" y="40"/>
                  </a:cubicBezTo>
                  <a:cubicBezTo>
                    <a:pt x="338" y="0"/>
                    <a:pt x="239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33847;p60"/>
            <p:cNvSpPr/>
            <p:nvPr/>
          </p:nvSpPr>
          <p:spPr>
            <a:xfrm>
              <a:off x="1550925" y="13725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cubicBezTo>
                    <a:pt x="40" y="60"/>
                    <a:pt x="120" y="100"/>
                    <a:pt x="179" y="159"/>
                  </a:cubicBezTo>
                  <a:lnTo>
                    <a:pt x="339" y="15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33848;p60"/>
            <p:cNvSpPr/>
            <p:nvPr/>
          </p:nvSpPr>
          <p:spPr>
            <a:xfrm>
              <a:off x="1576775" y="1343150"/>
              <a:ext cx="8500" cy="3000"/>
            </a:xfrm>
            <a:custGeom>
              <a:avLst/>
              <a:gdLst/>
              <a:ahLst/>
              <a:cxnLst/>
              <a:rect l="l" t="t" r="r" b="b"/>
              <a:pathLst>
                <a:path w="340" h="120" extrusionOk="0">
                  <a:moveTo>
                    <a:pt x="170" y="1"/>
                  </a:moveTo>
                  <a:cubicBezTo>
                    <a:pt x="110" y="1"/>
                    <a:pt x="51" y="40"/>
                    <a:pt x="1" y="120"/>
                  </a:cubicBezTo>
                  <a:lnTo>
                    <a:pt x="339" y="120"/>
                  </a:lnTo>
                  <a:cubicBezTo>
                    <a:pt x="289" y="40"/>
                    <a:pt x="230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33849;p60"/>
            <p:cNvSpPr/>
            <p:nvPr/>
          </p:nvSpPr>
          <p:spPr>
            <a:xfrm>
              <a:off x="2088525" y="1294425"/>
              <a:ext cx="4500" cy="7475"/>
            </a:xfrm>
            <a:custGeom>
              <a:avLst/>
              <a:gdLst/>
              <a:ahLst/>
              <a:cxnLst/>
              <a:rect l="l" t="t" r="r" b="b"/>
              <a:pathLst>
                <a:path w="180" h="299" extrusionOk="0">
                  <a:moveTo>
                    <a:pt x="20" y="0"/>
                  </a:moveTo>
                  <a:lnTo>
                    <a:pt x="0" y="80"/>
                  </a:lnTo>
                  <a:lnTo>
                    <a:pt x="0" y="139"/>
                  </a:lnTo>
                  <a:cubicBezTo>
                    <a:pt x="60" y="199"/>
                    <a:pt x="120" y="239"/>
                    <a:pt x="179" y="299"/>
                  </a:cubicBezTo>
                  <a:cubicBezTo>
                    <a:pt x="179" y="179"/>
                    <a:pt x="179" y="4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33850;p60"/>
            <p:cNvSpPr/>
            <p:nvPr/>
          </p:nvSpPr>
          <p:spPr>
            <a:xfrm>
              <a:off x="1571800" y="137250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0"/>
                  </a:moveTo>
                  <a:cubicBezTo>
                    <a:pt x="80" y="140"/>
                    <a:pt x="220" y="159"/>
                    <a:pt x="359" y="15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33851;p60"/>
            <p:cNvSpPr/>
            <p:nvPr/>
          </p:nvSpPr>
          <p:spPr>
            <a:xfrm>
              <a:off x="1759300" y="1402325"/>
              <a:ext cx="8475" cy="3575"/>
            </a:xfrm>
            <a:custGeom>
              <a:avLst/>
              <a:gdLst/>
              <a:ahLst/>
              <a:cxnLst/>
              <a:rect l="l" t="t" r="r" b="b"/>
              <a:pathLst>
                <a:path w="339" h="143" extrusionOk="0">
                  <a:moveTo>
                    <a:pt x="0" y="1"/>
                  </a:moveTo>
                  <a:cubicBezTo>
                    <a:pt x="52" y="93"/>
                    <a:pt x="108" y="143"/>
                    <a:pt x="167" y="143"/>
                  </a:cubicBezTo>
                  <a:cubicBezTo>
                    <a:pt x="222" y="143"/>
                    <a:pt x="281" y="98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33852;p60"/>
            <p:cNvSpPr/>
            <p:nvPr/>
          </p:nvSpPr>
          <p:spPr>
            <a:xfrm>
              <a:off x="1772225" y="1242700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70" y="0"/>
                  </a:moveTo>
                  <a:cubicBezTo>
                    <a:pt x="115" y="0"/>
                    <a:pt x="60" y="40"/>
                    <a:pt x="1" y="120"/>
                  </a:cubicBezTo>
                  <a:lnTo>
                    <a:pt x="339" y="120"/>
                  </a:lnTo>
                  <a:cubicBezTo>
                    <a:pt x="279" y="40"/>
                    <a:pt x="224" y="0"/>
                    <a:pt x="1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33853;p60"/>
            <p:cNvSpPr/>
            <p:nvPr/>
          </p:nvSpPr>
          <p:spPr>
            <a:xfrm>
              <a:off x="1745875" y="1357575"/>
              <a:ext cx="8475" cy="6000"/>
            </a:xfrm>
            <a:custGeom>
              <a:avLst/>
              <a:gdLst/>
              <a:ahLst/>
              <a:cxnLst/>
              <a:rect l="l" t="t" r="r" b="b"/>
              <a:pathLst>
                <a:path w="339" h="240" extrusionOk="0">
                  <a:moveTo>
                    <a:pt x="339" y="1"/>
                  </a:moveTo>
                  <a:cubicBezTo>
                    <a:pt x="199" y="60"/>
                    <a:pt x="60" y="80"/>
                    <a:pt x="0" y="239"/>
                  </a:cubicBezTo>
                  <a:cubicBezTo>
                    <a:pt x="160" y="239"/>
                    <a:pt x="299" y="199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33854;p60"/>
            <p:cNvSpPr/>
            <p:nvPr/>
          </p:nvSpPr>
          <p:spPr>
            <a:xfrm>
              <a:off x="1724000" y="1263075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358" y="1"/>
                  </a:moveTo>
                  <a:cubicBezTo>
                    <a:pt x="239" y="1"/>
                    <a:pt x="139" y="1"/>
                    <a:pt x="0" y="41"/>
                  </a:cubicBezTo>
                  <a:cubicBezTo>
                    <a:pt x="0" y="61"/>
                    <a:pt x="40" y="100"/>
                    <a:pt x="40" y="160"/>
                  </a:cubicBezTo>
                  <a:cubicBezTo>
                    <a:pt x="64" y="164"/>
                    <a:pt x="88" y="166"/>
                    <a:pt x="111" y="166"/>
                  </a:cubicBezTo>
                  <a:cubicBezTo>
                    <a:pt x="205" y="166"/>
                    <a:pt x="294" y="128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33855;p60"/>
            <p:cNvSpPr/>
            <p:nvPr/>
          </p:nvSpPr>
          <p:spPr>
            <a:xfrm>
              <a:off x="1402725" y="1333700"/>
              <a:ext cx="9475" cy="3225"/>
            </a:xfrm>
            <a:custGeom>
              <a:avLst/>
              <a:gdLst/>
              <a:ahLst/>
              <a:cxnLst/>
              <a:rect l="l" t="t" r="r" b="b"/>
              <a:pathLst>
                <a:path w="379" h="129" extrusionOk="0">
                  <a:moveTo>
                    <a:pt x="0" y="1"/>
                  </a:moveTo>
                  <a:cubicBezTo>
                    <a:pt x="64" y="92"/>
                    <a:pt x="123" y="128"/>
                    <a:pt x="181" y="128"/>
                  </a:cubicBezTo>
                  <a:cubicBezTo>
                    <a:pt x="249" y="128"/>
                    <a:pt x="314" y="76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33856;p60"/>
            <p:cNvSpPr/>
            <p:nvPr/>
          </p:nvSpPr>
          <p:spPr>
            <a:xfrm>
              <a:off x="1345025" y="1329225"/>
              <a:ext cx="11475" cy="3025"/>
            </a:xfrm>
            <a:custGeom>
              <a:avLst/>
              <a:gdLst/>
              <a:ahLst/>
              <a:cxnLst/>
              <a:rect l="l" t="t" r="r" b="b"/>
              <a:pathLst>
                <a:path w="459" h="121" extrusionOk="0">
                  <a:moveTo>
                    <a:pt x="216" y="0"/>
                  </a:moveTo>
                  <a:cubicBezTo>
                    <a:pt x="146" y="0"/>
                    <a:pt x="76" y="36"/>
                    <a:pt x="1" y="120"/>
                  </a:cubicBezTo>
                  <a:lnTo>
                    <a:pt x="458" y="120"/>
                  </a:lnTo>
                  <a:cubicBezTo>
                    <a:pt x="374" y="46"/>
                    <a:pt x="295" y="0"/>
                    <a:pt x="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33857;p60"/>
            <p:cNvSpPr/>
            <p:nvPr/>
          </p:nvSpPr>
          <p:spPr>
            <a:xfrm>
              <a:off x="1303250" y="1341175"/>
              <a:ext cx="3525" cy="9950"/>
            </a:xfrm>
            <a:custGeom>
              <a:avLst/>
              <a:gdLst/>
              <a:ahLst/>
              <a:cxnLst/>
              <a:rect l="l" t="t" r="r" b="b"/>
              <a:pathLst>
                <a:path w="141" h="398" extrusionOk="0">
                  <a:moveTo>
                    <a:pt x="1" y="0"/>
                  </a:moveTo>
                  <a:lnTo>
                    <a:pt x="1" y="398"/>
                  </a:lnTo>
                  <a:cubicBezTo>
                    <a:pt x="140" y="318"/>
                    <a:pt x="140" y="159"/>
                    <a:pt x="140" y="40"/>
                  </a:cubicBezTo>
                  <a:cubicBezTo>
                    <a:pt x="80" y="2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33858;p60"/>
            <p:cNvSpPr/>
            <p:nvPr/>
          </p:nvSpPr>
          <p:spPr>
            <a:xfrm>
              <a:off x="1502675" y="1258100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1" y="1"/>
                  </a:moveTo>
                  <a:cubicBezTo>
                    <a:pt x="66" y="110"/>
                    <a:pt x="132" y="172"/>
                    <a:pt x="198" y="172"/>
                  </a:cubicBezTo>
                  <a:cubicBezTo>
                    <a:pt x="251" y="172"/>
                    <a:pt x="305" y="130"/>
                    <a:pt x="359" y="41"/>
                  </a:cubicBezTo>
                  <a:cubicBezTo>
                    <a:pt x="240" y="41"/>
                    <a:pt x="120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33859;p60"/>
            <p:cNvSpPr/>
            <p:nvPr/>
          </p:nvSpPr>
          <p:spPr>
            <a:xfrm>
              <a:off x="2128300" y="1432175"/>
              <a:ext cx="8975" cy="3725"/>
            </a:xfrm>
            <a:custGeom>
              <a:avLst/>
              <a:gdLst/>
              <a:ahLst/>
              <a:cxnLst/>
              <a:rect l="l" t="t" r="r" b="b"/>
              <a:pathLst>
                <a:path w="359" h="149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20" y="40"/>
                    <a:pt x="100" y="40"/>
                    <a:pt x="1" y="40"/>
                  </a:cubicBezTo>
                  <a:cubicBezTo>
                    <a:pt x="55" y="113"/>
                    <a:pt x="114" y="148"/>
                    <a:pt x="171" y="148"/>
                  </a:cubicBezTo>
                  <a:cubicBezTo>
                    <a:pt x="239" y="148"/>
                    <a:pt x="305" y="98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33860;p60"/>
            <p:cNvSpPr/>
            <p:nvPr/>
          </p:nvSpPr>
          <p:spPr>
            <a:xfrm>
              <a:off x="1307725" y="1324625"/>
              <a:ext cx="8975" cy="4225"/>
            </a:xfrm>
            <a:custGeom>
              <a:avLst/>
              <a:gdLst/>
              <a:ahLst/>
              <a:cxnLst/>
              <a:rect l="l" t="t" r="r" b="b"/>
              <a:pathLst>
                <a:path w="359" h="169" extrusionOk="0">
                  <a:moveTo>
                    <a:pt x="59" y="1"/>
                  </a:moveTo>
                  <a:cubicBezTo>
                    <a:pt x="39" y="1"/>
                    <a:pt x="20" y="2"/>
                    <a:pt x="1" y="6"/>
                  </a:cubicBezTo>
                  <a:cubicBezTo>
                    <a:pt x="70" y="110"/>
                    <a:pt x="170" y="169"/>
                    <a:pt x="300" y="169"/>
                  </a:cubicBezTo>
                  <a:cubicBezTo>
                    <a:pt x="319" y="169"/>
                    <a:pt x="339" y="167"/>
                    <a:pt x="359" y="165"/>
                  </a:cubicBezTo>
                  <a:cubicBezTo>
                    <a:pt x="275" y="48"/>
                    <a:pt x="16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33861;p60"/>
            <p:cNvSpPr/>
            <p:nvPr/>
          </p:nvSpPr>
          <p:spPr>
            <a:xfrm>
              <a:off x="2076100" y="14282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20"/>
                    <a:pt x="60" y="20"/>
                    <a:pt x="0" y="20"/>
                  </a:cubicBezTo>
                  <a:cubicBezTo>
                    <a:pt x="60" y="100"/>
                    <a:pt x="119" y="140"/>
                    <a:pt x="179" y="19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33862;p60"/>
            <p:cNvSpPr/>
            <p:nvPr/>
          </p:nvSpPr>
          <p:spPr>
            <a:xfrm>
              <a:off x="1680725" y="139170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94" y="1"/>
                  </a:moveTo>
                  <a:cubicBezTo>
                    <a:pt x="68" y="1"/>
                    <a:pt x="39" y="30"/>
                    <a:pt x="0" y="88"/>
                  </a:cubicBezTo>
                  <a:cubicBezTo>
                    <a:pt x="47" y="111"/>
                    <a:pt x="80" y="121"/>
                    <a:pt x="111" y="121"/>
                  </a:cubicBezTo>
                  <a:cubicBezTo>
                    <a:pt x="133" y="121"/>
                    <a:pt x="155" y="116"/>
                    <a:pt x="179" y="108"/>
                  </a:cubicBezTo>
                  <a:cubicBezTo>
                    <a:pt x="148" y="35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33863;p60"/>
            <p:cNvSpPr/>
            <p:nvPr/>
          </p:nvSpPr>
          <p:spPr>
            <a:xfrm>
              <a:off x="1628000" y="1348500"/>
              <a:ext cx="6000" cy="2625"/>
            </a:xfrm>
            <a:custGeom>
              <a:avLst/>
              <a:gdLst/>
              <a:ahLst/>
              <a:cxnLst/>
              <a:rect l="l" t="t" r="r" b="b"/>
              <a:pathLst>
                <a:path w="240" h="105" extrusionOk="0">
                  <a:moveTo>
                    <a:pt x="111" y="1"/>
                  </a:moveTo>
                  <a:cubicBezTo>
                    <a:pt x="77" y="1"/>
                    <a:pt x="41" y="13"/>
                    <a:pt x="1" y="45"/>
                  </a:cubicBezTo>
                  <a:lnTo>
                    <a:pt x="41" y="105"/>
                  </a:lnTo>
                  <a:lnTo>
                    <a:pt x="180" y="105"/>
                  </a:lnTo>
                  <a:lnTo>
                    <a:pt x="240" y="65"/>
                  </a:lnTo>
                  <a:cubicBezTo>
                    <a:pt x="204" y="29"/>
                    <a:pt x="161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33864;p60"/>
            <p:cNvSpPr/>
            <p:nvPr/>
          </p:nvSpPr>
          <p:spPr>
            <a:xfrm>
              <a:off x="1618050" y="13496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00" y="0"/>
                  </a:moveTo>
                  <a:cubicBezTo>
                    <a:pt x="81" y="20"/>
                    <a:pt x="21" y="60"/>
                    <a:pt x="1" y="80"/>
                  </a:cubicBezTo>
                  <a:lnTo>
                    <a:pt x="1" y="159"/>
                  </a:lnTo>
                  <a:lnTo>
                    <a:pt x="41" y="199"/>
                  </a:lnTo>
                  <a:cubicBezTo>
                    <a:pt x="140" y="179"/>
                    <a:pt x="200" y="120"/>
                    <a:pt x="240" y="20"/>
                  </a:cubicBezTo>
                  <a:cubicBezTo>
                    <a:pt x="200" y="0"/>
                    <a:pt x="18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33865;p60"/>
            <p:cNvSpPr/>
            <p:nvPr/>
          </p:nvSpPr>
          <p:spPr>
            <a:xfrm>
              <a:off x="2344150" y="1394375"/>
              <a:ext cx="6975" cy="1525"/>
            </a:xfrm>
            <a:custGeom>
              <a:avLst/>
              <a:gdLst/>
              <a:ahLst/>
              <a:cxnLst/>
              <a:rect l="l" t="t" r="r" b="b"/>
              <a:pathLst>
                <a:path w="279" h="61" extrusionOk="0">
                  <a:moveTo>
                    <a:pt x="0" y="1"/>
                  </a:moveTo>
                  <a:cubicBezTo>
                    <a:pt x="40" y="40"/>
                    <a:pt x="85" y="60"/>
                    <a:pt x="132" y="60"/>
                  </a:cubicBezTo>
                  <a:cubicBezTo>
                    <a:pt x="179" y="60"/>
                    <a:pt x="229" y="40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33866;p60"/>
            <p:cNvSpPr/>
            <p:nvPr/>
          </p:nvSpPr>
          <p:spPr>
            <a:xfrm>
              <a:off x="2323750" y="13943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20" y="60"/>
                    <a:pt x="40" y="100"/>
                    <a:pt x="1" y="160"/>
                  </a:cubicBezTo>
                  <a:lnTo>
                    <a:pt x="160" y="16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33867;p60"/>
            <p:cNvSpPr/>
            <p:nvPr/>
          </p:nvSpPr>
          <p:spPr>
            <a:xfrm>
              <a:off x="2128800" y="1393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"/>
                  </a:moveTo>
                  <a:cubicBezTo>
                    <a:pt x="1" y="80"/>
                    <a:pt x="60" y="120"/>
                    <a:pt x="160" y="180"/>
                  </a:cubicBezTo>
                  <a:cubicBezTo>
                    <a:pt x="100" y="10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33868;p60"/>
            <p:cNvSpPr/>
            <p:nvPr/>
          </p:nvSpPr>
          <p:spPr>
            <a:xfrm>
              <a:off x="2124825" y="13894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cubicBezTo>
                    <a:pt x="20" y="80"/>
                    <a:pt x="60" y="160"/>
                    <a:pt x="160" y="160"/>
                  </a:cubicBezTo>
                  <a:cubicBezTo>
                    <a:pt x="160" y="100"/>
                    <a:pt x="140" y="4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33869;p60"/>
            <p:cNvSpPr/>
            <p:nvPr/>
          </p:nvSpPr>
          <p:spPr>
            <a:xfrm>
              <a:off x="2118850" y="12844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20"/>
                    <a:pt x="80" y="20"/>
                    <a:pt x="1" y="40"/>
                  </a:cubicBezTo>
                  <a:cubicBezTo>
                    <a:pt x="1" y="100"/>
                    <a:pt x="1" y="140"/>
                    <a:pt x="41" y="199"/>
                  </a:cubicBezTo>
                  <a:lnTo>
                    <a:pt x="180" y="199"/>
                  </a:lnTo>
                  <a:cubicBezTo>
                    <a:pt x="259" y="140"/>
                    <a:pt x="259" y="8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33870;p60"/>
            <p:cNvSpPr/>
            <p:nvPr/>
          </p:nvSpPr>
          <p:spPr>
            <a:xfrm>
              <a:off x="2432175" y="1394775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201" y="1"/>
                  </a:moveTo>
                  <a:cubicBezTo>
                    <a:pt x="119" y="1"/>
                    <a:pt x="52" y="57"/>
                    <a:pt x="0" y="144"/>
                  </a:cubicBezTo>
                  <a:cubicBezTo>
                    <a:pt x="80" y="104"/>
                    <a:pt x="159" y="64"/>
                    <a:pt x="239" y="4"/>
                  </a:cubicBezTo>
                  <a:cubicBezTo>
                    <a:pt x="226" y="2"/>
                    <a:pt x="21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33871;p60"/>
            <p:cNvSpPr/>
            <p:nvPr/>
          </p:nvSpPr>
          <p:spPr>
            <a:xfrm>
              <a:off x="2184500" y="1404325"/>
              <a:ext cx="4000" cy="2025"/>
            </a:xfrm>
            <a:custGeom>
              <a:avLst/>
              <a:gdLst/>
              <a:ahLst/>
              <a:cxnLst/>
              <a:rect l="l" t="t" r="r" b="b"/>
              <a:pathLst>
                <a:path w="160" h="81" extrusionOk="0">
                  <a:moveTo>
                    <a:pt x="120" y="0"/>
                  </a:moveTo>
                  <a:cubicBezTo>
                    <a:pt x="60" y="20"/>
                    <a:pt x="41" y="60"/>
                    <a:pt x="1" y="80"/>
                  </a:cubicBezTo>
                  <a:cubicBezTo>
                    <a:pt x="60" y="80"/>
                    <a:pt x="120" y="80"/>
                    <a:pt x="160" y="60"/>
                  </a:cubicBezTo>
                  <a:cubicBezTo>
                    <a:pt x="140" y="6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33872;p60"/>
            <p:cNvSpPr/>
            <p:nvPr/>
          </p:nvSpPr>
          <p:spPr>
            <a:xfrm>
              <a:off x="1476325" y="1259100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" y="1"/>
                  </a:moveTo>
                  <a:cubicBezTo>
                    <a:pt x="20" y="21"/>
                    <a:pt x="20" y="41"/>
                    <a:pt x="40" y="60"/>
                  </a:cubicBezTo>
                  <a:cubicBezTo>
                    <a:pt x="65" y="77"/>
                    <a:pt x="86" y="87"/>
                    <a:pt x="106" y="87"/>
                  </a:cubicBezTo>
                  <a:cubicBezTo>
                    <a:pt x="133" y="87"/>
                    <a:pt x="156" y="67"/>
                    <a:pt x="180" y="21"/>
                  </a:cubicBezTo>
                  <a:cubicBezTo>
                    <a:pt x="120" y="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33873;p60"/>
            <p:cNvSpPr/>
            <p:nvPr/>
          </p:nvSpPr>
          <p:spPr>
            <a:xfrm>
              <a:off x="1611100" y="1376975"/>
              <a:ext cx="4500" cy="1350"/>
            </a:xfrm>
            <a:custGeom>
              <a:avLst/>
              <a:gdLst/>
              <a:ahLst/>
              <a:cxnLst/>
              <a:rect l="l" t="t" r="r" b="b"/>
              <a:pathLst>
                <a:path w="180" h="54" extrusionOk="0">
                  <a:moveTo>
                    <a:pt x="0" y="0"/>
                  </a:moveTo>
                  <a:cubicBezTo>
                    <a:pt x="16" y="15"/>
                    <a:pt x="42" y="54"/>
                    <a:pt x="45" y="54"/>
                  </a:cubicBezTo>
                  <a:cubicBezTo>
                    <a:pt x="46" y="54"/>
                    <a:pt x="45" y="50"/>
                    <a:pt x="40" y="40"/>
                  </a:cubicBezTo>
                  <a:cubicBezTo>
                    <a:pt x="100" y="40"/>
                    <a:pt x="120" y="2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33874;p60"/>
            <p:cNvSpPr/>
            <p:nvPr/>
          </p:nvSpPr>
          <p:spPr>
            <a:xfrm>
              <a:off x="1485775" y="1259275"/>
              <a:ext cx="3500" cy="2350"/>
            </a:xfrm>
            <a:custGeom>
              <a:avLst/>
              <a:gdLst/>
              <a:ahLst/>
              <a:cxnLst/>
              <a:rect l="l" t="t" r="r" b="b"/>
              <a:pathLst>
                <a:path w="140" h="94" extrusionOk="0">
                  <a:moveTo>
                    <a:pt x="83" y="1"/>
                  </a:moveTo>
                  <a:cubicBezTo>
                    <a:pt x="54" y="1"/>
                    <a:pt x="24" y="10"/>
                    <a:pt x="0" y="34"/>
                  </a:cubicBezTo>
                  <a:lnTo>
                    <a:pt x="40" y="93"/>
                  </a:lnTo>
                  <a:cubicBezTo>
                    <a:pt x="60" y="53"/>
                    <a:pt x="120" y="34"/>
                    <a:pt x="140" y="14"/>
                  </a:cubicBezTo>
                  <a:cubicBezTo>
                    <a:pt x="123" y="5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33875;p60"/>
            <p:cNvSpPr/>
            <p:nvPr/>
          </p:nvSpPr>
          <p:spPr>
            <a:xfrm>
              <a:off x="1597175" y="1048800"/>
              <a:ext cx="255650" cy="29050"/>
            </a:xfrm>
            <a:custGeom>
              <a:avLst/>
              <a:gdLst/>
              <a:ahLst/>
              <a:cxnLst/>
              <a:rect l="l" t="t" r="r" b="b"/>
              <a:pathLst>
                <a:path w="10226" h="1162" extrusionOk="0">
                  <a:moveTo>
                    <a:pt x="5085" y="0"/>
                  </a:moveTo>
                  <a:cubicBezTo>
                    <a:pt x="5024" y="0"/>
                    <a:pt x="4966" y="25"/>
                    <a:pt x="4914" y="78"/>
                  </a:cubicBezTo>
                  <a:cubicBezTo>
                    <a:pt x="4795" y="78"/>
                    <a:pt x="4675" y="98"/>
                    <a:pt x="4556" y="98"/>
                  </a:cubicBezTo>
                  <a:cubicBezTo>
                    <a:pt x="4483" y="84"/>
                    <a:pt x="4409" y="79"/>
                    <a:pt x="4336" y="79"/>
                  </a:cubicBezTo>
                  <a:cubicBezTo>
                    <a:pt x="3967" y="79"/>
                    <a:pt x="3594" y="217"/>
                    <a:pt x="3263" y="217"/>
                  </a:cubicBezTo>
                  <a:cubicBezTo>
                    <a:pt x="3143" y="277"/>
                    <a:pt x="3024" y="297"/>
                    <a:pt x="2865" y="297"/>
                  </a:cubicBezTo>
                  <a:cubicBezTo>
                    <a:pt x="2403" y="334"/>
                    <a:pt x="1934" y="387"/>
                    <a:pt x="1466" y="387"/>
                  </a:cubicBezTo>
                  <a:cubicBezTo>
                    <a:pt x="1188" y="387"/>
                    <a:pt x="911" y="368"/>
                    <a:pt x="637" y="316"/>
                  </a:cubicBezTo>
                  <a:cubicBezTo>
                    <a:pt x="538" y="284"/>
                    <a:pt x="440" y="269"/>
                    <a:pt x="341" y="269"/>
                  </a:cubicBezTo>
                  <a:cubicBezTo>
                    <a:pt x="261" y="269"/>
                    <a:pt x="180" y="279"/>
                    <a:pt x="100" y="297"/>
                  </a:cubicBezTo>
                  <a:cubicBezTo>
                    <a:pt x="0" y="396"/>
                    <a:pt x="0" y="495"/>
                    <a:pt x="100" y="595"/>
                  </a:cubicBezTo>
                  <a:cubicBezTo>
                    <a:pt x="199" y="615"/>
                    <a:pt x="279" y="615"/>
                    <a:pt x="378" y="655"/>
                  </a:cubicBezTo>
                  <a:cubicBezTo>
                    <a:pt x="556" y="704"/>
                    <a:pt x="737" y="717"/>
                    <a:pt x="920" y="717"/>
                  </a:cubicBezTo>
                  <a:cubicBezTo>
                    <a:pt x="1134" y="717"/>
                    <a:pt x="1351" y="699"/>
                    <a:pt x="1568" y="699"/>
                  </a:cubicBezTo>
                  <a:cubicBezTo>
                    <a:pt x="1769" y="699"/>
                    <a:pt x="1970" y="714"/>
                    <a:pt x="2169" y="774"/>
                  </a:cubicBezTo>
                  <a:lnTo>
                    <a:pt x="2527" y="774"/>
                  </a:lnTo>
                  <a:cubicBezTo>
                    <a:pt x="2646" y="724"/>
                    <a:pt x="2761" y="704"/>
                    <a:pt x="2877" y="704"/>
                  </a:cubicBezTo>
                  <a:cubicBezTo>
                    <a:pt x="2994" y="704"/>
                    <a:pt x="3114" y="724"/>
                    <a:pt x="3243" y="754"/>
                  </a:cubicBezTo>
                  <a:lnTo>
                    <a:pt x="3323" y="814"/>
                  </a:lnTo>
                  <a:cubicBezTo>
                    <a:pt x="3362" y="854"/>
                    <a:pt x="3402" y="854"/>
                    <a:pt x="3422" y="873"/>
                  </a:cubicBezTo>
                  <a:lnTo>
                    <a:pt x="3521" y="873"/>
                  </a:lnTo>
                  <a:cubicBezTo>
                    <a:pt x="3553" y="855"/>
                    <a:pt x="3581" y="848"/>
                    <a:pt x="3607" y="848"/>
                  </a:cubicBezTo>
                  <a:cubicBezTo>
                    <a:pt x="3665" y="848"/>
                    <a:pt x="3718" y="880"/>
                    <a:pt x="3800" y="893"/>
                  </a:cubicBezTo>
                  <a:lnTo>
                    <a:pt x="3999" y="893"/>
                  </a:lnTo>
                  <a:cubicBezTo>
                    <a:pt x="4019" y="873"/>
                    <a:pt x="4059" y="873"/>
                    <a:pt x="4098" y="873"/>
                  </a:cubicBezTo>
                  <a:cubicBezTo>
                    <a:pt x="4145" y="867"/>
                    <a:pt x="4196" y="865"/>
                    <a:pt x="4248" y="865"/>
                  </a:cubicBezTo>
                  <a:cubicBezTo>
                    <a:pt x="4353" y="865"/>
                    <a:pt x="4463" y="873"/>
                    <a:pt x="4556" y="873"/>
                  </a:cubicBezTo>
                  <a:cubicBezTo>
                    <a:pt x="5011" y="888"/>
                    <a:pt x="5464" y="892"/>
                    <a:pt x="5916" y="892"/>
                  </a:cubicBezTo>
                  <a:cubicBezTo>
                    <a:pt x="6409" y="892"/>
                    <a:pt x="6900" y="887"/>
                    <a:pt x="7391" y="887"/>
                  </a:cubicBezTo>
                  <a:cubicBezTo>
                    <a:pt x="7666" y="887"/>
                    <a:pt x="7941" y="889"/>
                    <a:pt x="8216" y="893"/>
                  </a:cubicBezTo>
                  <a:cubicBezTo>
                    <a:pt x="8236" y="888"/>
                    <a:pt x="8256" y="885"/>
                    <a:pt x="8276" y="885"/>
                  </a:cubicBezTo>
                  <a:cubicBezTo>
                    <a:pt x="8481" y="885"/>
                    <a:pt x="8645" y="1161"/>
                    <a:pt x="8870" y="1161"/>
                  </a:cubicBezTo>
                  <a:cubicBezTo>
                    <a:pt x="8937" y="1161"/>
                    <a:pt x="9010" y="1136"/>
                    <a:pt x="9091" y="1072"/>
                  </a:cubicBezTo>
                  <a:cubicBezTo>
                    <a:pt x="9211" y="973"/>
                    <a:pt x="9310" y="854"/>
                    <a:pt x="9430" y="754"/>
                  </a:cubicBezTo>
                  <a:cubicBezTo>
                    <a:pt x="9688" y="595"/>
                    <a:pt x="10006" y="675"/>
                    <a:pt x="10205" y="416"/>
                  </a:cubicBezTo>
                  <a:cubicBezTo>
                    <a:pt x="10225" y="297"/>
                    <a:pt x="10225" y="177"/>
                    <a:pt x="10126" y="78"/>
                  </a:cubicBezTo>
                  <a:cubicBezTo>
                    <a:pt x="8515" y="58"/>
                    <a:pt x="6883" y="58"/>
                    <a:pt x="5252" y="58"/>
                  </a:cubicBezTo>
                  <a:cubicBezTo>
                    <a:pt x="5196" y="20"/>
                    <a:pt x="5139" y="0"/>
                    <a:pt x="50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33876;p60"/>
            <p:cNvSpPr/>
            <p:nvPr/>
          </p:nvSpPr>
          <p:spPr>
            <a:xfrm>
              <a:off x="1606625" y="1170425"/>
              <a:ext cx="96500" cy="63375"/>
            </a:xfrm>
            <a:custGeom>
              <a:avLst/>
              <a:gdLst/>
              <a:ahLst/>
              <a:cxnLst/>
              <a:rect l="l" t="t" r="r" b="b"/>
              <a:pathLst>
                <a:path w="3860" h="2535" extrusionOk="0">
                  <a:moveTo>
                    <a:pt x="3064" y="1"/>
                  </a:moveTo>
                  <a:cubicBezTo>
                    <a:pt x="3046" y="1"/>
                    <a:pt x="3026" y="3"/>
                    <a:pt x="3004" y="7"/>
                  </a:cubicBezTo>
                  <a:cubicBezTo>
                    <a:pt x="2845" y="186"/>
                    <a:pt x="2865" y="385"/>
                    <a:pt x="2964" y="584"/>
                  </a:cubicBezTo>
                  <a:cubicBezTo>
                    <a:pt x="2984" y="783"/>
                    <a:pt x="2984" y="982"/>
                    <a:pt x="3044" y="1181"/>
                  </a:cubicBezTo>
                  <a:cubicBezTo>
                    <a:pt x="3163" y="1797"/>
                    <a:pt x="3163" y="1797"/>
                    <a:pt x="2567" y="1797"/>
                  </a:cubicBezTo>
                  <a:cubicBezTo>
                    <a:pt x="1771" y="1817"/>
                    <a:pt x="975" y="1817"/>
                    <a:pt x="179" y="1817"/>
                  </a:cubicBezTo>
                  <a:cubicBezTo>
                    <a:pt x="140" y="1877"/>
                    <a:pt x="60" y="1917"/>
                    <a:pt x="0" y="1976"/>
                  </a:cubicBezTo>
                  <a:cubicBezTo>
                    <a:pt x="20" y="2096"/>
                    <a:pt x="120" y="2096"/>
                    <a:pt x="219" y="2096"/>
                  </a:cubicBezTo>
                  <a:cubicBezTo>
                    <a:pt x="219" y="2059"/>
                    <a:pt x="217" y="2047"/>
                    <a:pt x="218" y="2047"/>
                  </a:cubicBezTo>
                  <a:lnTo>
                    <a:pt x="218" y="2047"/>
                  </a:lnTo>
                  <a:cubicBezTo>
                    <a:pt x="218" y="2047"/>
                    <a:pt x="228" y="2098"/>
                    <a:pt x="280" y="2098"/>
                  </a:cubicBezTo>
                  <a:cubicBezTo>
                    <a:pt x="286" y="2098"/>
                    <a:pt x="292" y="2097"/>
                    <a:pt x="299" y="2096"/>
                  </a:cubicBezTo>
                  <a:cubicBezTo>
                    <a:pt x="339" y="2086"/>
                    <a:pt x="363" y="2076"/>
                    <a:pt x="378" y="2076"/>
                  </a:cubicBezTo>
                  <a:cubicBezTo>
                    <a:pt x="393" y="2076"/>
                    <a:pt x="398" y="2086"/>
                    <a:pt x="398" y="2115"/>
                  </a:cubicBezTo>
                  <a:lnTo>
                    <a:pt x="378" y="2175"/>
                  </a:lnTo>
                  <a:cubicBezTo>
                    <a:pt x="557" y="2454"/>
                    <a:pt x="876" y="2314"/>
                    <a:pt x="1095" y="2394"/>
                  </a:cubicBezTo>
                  <a:lnTo>
                    <a:pt x="1075" y="2354"/>
                  </a:lnTo>
                  <a:cubicBezTo>
                    <a:pt x="1244" y="2225"/>
                    <a:pt x="1413" y="2155"/>
                    <a:pt x="1579" y="2155"/>
                  </a:cubicBezTo>
                  <a:cubicBezTo>
                    <a:pt x="1746" y="2155"/>
                    <a:pt x="1910" y="2225"/>
                    <a:pt x="2069" y="2374"/>
                  </a:cubicBezTo>
                  <a:cubicBezTo>
                    <a:pt x="2126" y="2402"/>
                    <a:pt x="2192" y="2430"/>
                    <a:pt x="2268" y="2430"/>
                  </a:cubicBezTo>
                  <a:cubicBezTo>
                    <a:pt x="2299" y="2430"/>
                    <a:pt x="2333" y="2426"/>
                    <a:pt x="2368" y="2414"/>
                  </a:cubicBezTo>
                  <a:cubicBezTo>
                    <a:pt x="2407" y="2394"/>
                    <a:pt x="2407" y="2374"/>
                    <a:pt x="2467" y="2354"/>
                  </a:cubicBezTo>
                  <a:lnTo>
                    <a:pt x="2467" y="2354"/>
                  </a:lnTo>
                  <a:lnTo>
                    <a:pt x="2407" y="2394"/>
                  </a:lnTo>
                  <a:cubicBezTo>
                    <a:pt x="2450" y="2464"/>
                    <a:pt x="2472" y="2535"/>
                    <a:pt x="2538" y="2535"/>
                  </a:cubicBezTo>
                  <a:cubicBezTo>
                    <a:pt x="2565" y="2535"/>
                    <a:pt x="2600" y="2523"/>
                    <a:pt x="2646" y="2493"/>
                  </a:cubicBezTo>
                  <a:cubicBezTo>
                    <a:pt x="2746" y="2474"/>
                    <a:pt x="2865" y="2474"/>
                    <a:pt x="2964" y="2474"/>
                  </a:cubicBezTo>
                  <a:cubicBezTo>
                    <a:pt x="2964" y="2414"/>
                    <a:pt x="2984" y="2374"/>
                    <a:pt x="2984" y="2314"/>
                  </a:cubicBezTo>
                  <a:cubicBezTo>
                    <a:pt x="2997" y="2321"/>
                    <a:pt x="3007" y="2324"/>
                    <a:pt x="3016" y="2324"/>
                  </a:cubicBezTo>
                  <a:cubicBezTo>
                    <a:pt x="3090" y="2324"/>
                    <a:pt x="3023" y="2107"/>
                    <a:pt x="3078" y="2107"/>
                  </a:cubicBezTo>
                  <a:cubicBezTo>
                    <a:pt x="3097" y="2107"/>
                    <a:pt x="3128" y="2131"/>
                    <a:pt x="3183" y="2195"/>
                  </a:cubicBezTo>
                  <a:cubicBezTo>
                    <a:pt x="3223" y="2205"/>
                    <a:pt x="3253" y="2210"/>
                    <a:pt x="3283" y="2210"/>
                  </a:cubicBezTo>
                  <a:cubicBezTo>
                    <a:pt x="3313" y="2210"/>
                    <a:pt x="3342" y="2205"/>
                    <a:pt x="3382" y="2195"/>
                  </a:cubicBezTo>
                  <a:cubicBezTo>
                    <a:pt x="3541" y="2115"/>
                    <a:pt x="3700" y="2096"/>
                    <a:pt x="3860" y="1996"/>
                  </a:cubicBezTo>
                  <a:lnTo>
                    <a:pt x="3860" y="1917"/>
                  </a:lnTo>
                  <a:cubicBezTo>
                    <a:pt x="3840" y="1399"/>
                    <a:pt x="3700" y="902"/>
                    <a:pt x="3541" y="425"/>
                  </a:cubicBezTo>
                  <a:cubicBezTo>
                    <a:pt x="3502" y="365"/>
                    <a:pt x="3462" y="305"/>
                    <a:pt x="3402" y="226"/>
                  </a:cubicBezTo>
                  <a:cubicBezTo>
                    <a:pt x="3296" y="137"/>
                    <a:pt x="3221" y="1"/>
                    <a:pt x="30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33877;p60"/>
            <p:cNvSpPr/>
            <p:nvPr/>
          </p:nvSpPr>
          <p:spPr>
            <a:xfrm>
              <a:off x="1670275" y="1066700"/>
              <a:ext cx="32850" cy="97675"/>
            </a:xfrm>
            <a:custGeom>
              <a:avLst/>
              <a:gdLst/>
              <a:ahLst/>
              <a:cxnLst/>
              <a:rect l="l" t="t" r="r" b="b"/>
              <a:pathLst>
                <a:path w="1314" h="3907" extrusionOk="0">
                  <a:moveTo>
                    <a:pt x="1142" y="1"/>
                  </a:moveTo>
                  <a:cubicBezTo>
                    <a:pt x="1077" y="1"/>
                    <a:pt x="1009" y="25"/>
                    <a:pt x="936" y="78"/>
                  </a:cubicBezTo>
                  <a:cubicBezTo>
                    <a:pt x="936" y="98"/>
                    <a:pt x="936" y="98"/>
                    <a:pt x="896" y="118"/>
                  </a:cubicBezTo>
                  <a:cubicBezTo>
                    <a:pt x="869" y="136"/>
                    <a:pt x="850" y="145"/>
                    <a:pt x="834" y="145"/>
                  </a:cubicBezTo>
                  <a:cubicBezTo>
                    <a:pt x="814" y="145"/>
                    <a:pt x="798" y="131"/>
                    <a:pt x="776" y="98"/>
                  </a:cubicBezTo>
                  <a:cubicBezTo>
                    <a:pt x="776" y="78"/>
                    <a:pt x="776" y="78"/>
                    <a:pt x="717" y="58"/>
                  </a:cubicBezTo>
                  <a:cubicBezTo>
                    <a:pt x="711" y="46"/>
                    <a:pt x="702" y="41"/>
                    <a:pt x="691" y="41"/>
                  </a:cubicBezTo>
                  <a:cubicBezTo>
                    <a:pt x="665" y="41"/>
                    <a:pt x="631" y="70"/>
                    <a:pt x="617" y="98"/>
                  </a:cubicBezTo>
                  <a:cubicBezTo>
                    <a:pt x="617" y="98"/>
                    <a:pt x="597" y="118"/>
                    <a:pt x="538" y="118"/>
                  </a:cubicBezTo>
                  <a:cubicBezTo>
                    <a:pt x="498" y="118"/>
                    <a:pt x="478" y="118"/>
                    <a:pt x="418" y="78"/>
                  </a:cubicBezTo>
                  <a:cubicBezTo>
                    <a:pt x="418" y="58"/>
                    <a:pt x="399" y="58"/>
                    <a:pt x="339" y="38"/>
                  </a:cubicBezTo>
                  <a:cubicBezTo>
                    <a:pt x="327" y="26"/>
                    <a:pt x="314" y="22"/>
                    <a:pt x="300" y="22"/>
                  </a:cubicBezTo>
                  <a:cubicBezTo>
                    <a:pt x="268" y="22"/>
                    <a:pt x="234" y="50"/>
                    <a:pt x="219" y="78"/>
                  </a:cubicBezTo>
                  <a:lnTo>
                    <a:pt x="219" y="157"/>
                  </a:lnTo>
                  <a:lnTo>
                    <a:pt x="219" y="237"/>
                  </a:lnTo>
                  <a:cubicBezTo>
                    <a:pt x="239" y="376"/>
                    <a:pt x="239" y="496"/>
                    <a:pt x="259" y="635"/>
                  </a:cubicBezTo>
                  <a:cubicBezTo>
                    <a:pt x="319" y="714"/>
                    <a:pt x="418" y="834"/>
                    <a:pt x="239" y="953"/>
                  </a:cubicBezTo>
                  <a:cubicBezTo>
                    <a:pt x="1" y="1252"/>
                    <a:pt x="1" y="1550"/>
                    <a:pt x="239" y="1828"/>
                  </a:cubicBezTo>
                  <a:cubicBezTo>
                    <a:pt x="637" y="2346"/>
                    <a:pt x="239" y="2942"/>
                    <a:pt x="438" y="3480"/>
                  </a:cubicBezTo>
                  <a:cubicBezTo>
                    <a:pt x="551" y="3641"/>
                    <a:pt x="586" y="3906"/>
                    <a:pt x="806" y="3906"/>
                  </a:cubicBezTo>
                  <a:cubicBezTo>
                    <a:pt x="858" y="3906"/>
                    <a:pt x="920" y="3892"/>
                    <a:pt x="995" y="3857"/>
                  </a:cubicBezTo>
                  <a:cubicBezTo>
                    <a:pt x="1095" y="2584"/>
                    <a:pt x="1015" y="1291"/>
                    <a:pt x="1314" y="58"/>
                  </a:cubicBezTo>
                  <a:cubicBezTo>
                    <a:pt x="1257" y="20"/>
                    <a:pt x="1201" y="1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33878;p60"/>
            <p:cNvSpPr/>
            <p:nvPr/>
          </p:nvSpPr>
          <p:spPr>
            <a:xfrm>
              <a:off x="1559375" y="1162625"/>
              <a:ext cx="34850" cy="60300"/>
            </a:xfrm>
            <a:custGeom>
              <a:avLst/>
              <a:gdLst/>
              <a:ahLst/>
              <a:cxnLst/>
              <a:rect l="l" t="t" r="r" b="b"/>
              <a:pathLst>
                <a:path w="1394" h="2412" extrusionOk="0">
                  <a:moveTo>
                    <a:pt x="896" y="1"/>
                  </a:moveTo>
                  <a:cubicBezTo>
                    <a:pt x="796" y="1"/>
                    <a:pt x="677" y="20"/>
                    <a:pt x="577" y="80"/>
                  </a:cubicBezTo>
                  <a:cubicBezTo>
                    <a:pt x="398" y="160"/>
                    <a:pt x="239" y="319"/>
                    <a:pt x="100" y="498"/>
                  </a:cubicBezTo>
                  <a:cubicBezTo>
                    <a:pt x="40" y="617"/>
                    <a:pt x="100" y="757"/>
                    <a:pt x="1" y="896"/>
                  </a:cubicBezTo>
                  <a:cubicBezTo>
                    <a:pt x="40" y="1234"/>
                    <a:pt x="180" y="1751"/>
                    <a:pt x="398" y="1751"/>
                  </a:cubicBezTo>
                  <a:cubicBezTo>
                    <a:pt x="414" y="1751"/>
                    <a:pt x="430" y="1750"/>
                    <a:pt x="444" y="1750"/>
                  </a:cubicBezTo>
                  <a:cubicBezTo>
                    <a:pt x="888" y="1750"/>
                    <a:pt x="780" y="2037"/>
                    <a:pt x="876" y="2248"/>
                  </a:cubicBezTo>
                  <a:lnTo>
                    <a:pt x="856" y="2328"/>
                  </a:lnTo>
                  <a:cubicBezTo>
                    <a:pt x="937" y="2385"/>
                    <a:pt x="1015" y="2412"/>
                    <a:pt x="1089" y="2412"/>
                  </a:cubicBezTo>
                  <a:cubicBezTo>
                    <a:pt x="1197" y="2412"/>
                    <a:pt x="1299" y="2355"/>
                    <a:pt x="1393" y="2248"/>
                  </a:cubicBezTo>
                  <a:cubicBezTo>
                    <a:pt x="1294" y="2109"/>
                    <a:pt x="1254" y="1930"/>
                    <a:pt x="1194" y="1791"/>
                  </a:cubicBezTo>
                  <a:cubicBezTo>
                    <a:pt x="995" y="1214"/>
                    <a:pt x="1035" y="597"/>
                    <a:pt x="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33879;p60"/>
            <p:cNvSpPr/>
            <p:nvPr/>
          </p:nvSpPr>
          <p:spPr>
            <a:xfrm>
              <a:off x="1546450" y="1119050"/>
              <a:ext cx="22400" cy="65975"/>
            </a:xfrm>
            <a:custGeom>
              <a:avLst/>
              <a:gdLst/>
              <a:ahLst/>
              <a:cxnLst/>
              <a:rect l="l" t="t" r="r" b="b"/>
              <a:pathLst>
                <a:path w="896" h="2639" extrusionOk="0">
                  <a:moveTo>
                    <a:pt x="420" y="1"/>
                  </a:moveTo>
                  <a:cubicBezTo>
                    <a:pt x="266" y="1"/>
                    <a:pt x="126" y="64"/>
                    <a:pt x="20" y="252"/>
                  </a:cubicBezTo>
                  <a:lnTo>
                    <a:pt x="20" y="431"/>
                  </a:lnTo>
                  <a:cubicBezTo>
                    <a:pt x="80" y="470"/>
                    <a:pt x="120" y="550"/>
                    <a:pt x="160" y="630"/>
                  </a:cubicBezTo>
                  <a:cubicBezTo>
                    <a:pt x="179" y="769"/>
                    <a:pt x="179" y="948"/>
                    <a:pt x="179" y="1087"/>
                  </a:cubicBezTo>
                  <a:cubicBezTo>
                    <a:pt x="219" y="1346"/>
                    <a:pt x="0" y="1565"/>
                    <a:pt x="179" y="1823"/>
                  </a:cubicBezTo>
                  <a:cubicBezTo>
                    <a:pt x="179" y="1982"/>
                    <a:pt x="199" y="2141"/>
                    <a:pt x="199" y="2320"/>
                  </a:cubicBezTo>
                  <a:cubicBezTo>
                    <a:pt x="219" y="2360"/>
                    <a:pt x="299" y="2420"/>
                    <a:pt x="358" y="2460"/>
                  </a:cubicBezTo>
                  <a:lnTo>
                    <a:pt x="518" y="2639"/>
                  </a:lnTo>
                  <a:cubicBezTo>
                    <a:pt x="657" y="2559"/>
                    <a:pt x="677" y="2440"/>
                    <a:pt x="677" y="2320"/>
                  </a:cubicBezTo>
                  <a:cubicBezTo>
                    <a:pt x="776" y="2022"/>
                    <a:pt x="617" y="1664"/>
                    <a:pt x="816" y="1366"/>
                  </a:cubicBezTo>
                  <a:cubicBezTo>
                    <a:pt x="896" y="1147"/>
                    <a:pt x="896" y="928"/>
                    <a:pt x="816" y="689"/>
                  </a:cubicBezTo>
                  <a:cubicBezTo>
                    <a:pt x="796" y="590"/>
                    <a:pt x="518" y="530"/>
                    <a:pt x="776" y="371"/>
                  </a:cubicBezTo>
                  <a:cubicBezTo>
                    <a:pt x="816" y="272"/>
                    <a:pt x="796" y="172"/>
                    <a:pt x="756" y="73"/>
                  </a:cubicBezTo>
                  <a:cubicBezTo>
                    <a:pt x="642" y="32"/>
                    <a:pt x="527" y="1"/>
                    <a:pt x="4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33880;p60"/>
            <p:cNvSpPr/>
            <p:nvPr/>
          </p:nvSpPr>
          <p:spPr>
            <a:xfrm>
              <a:off x="1566825" y="1105250"/>
              <a:ext cx="19925" cy="62375"/>
            </a:xfrm>
            <a:custGeom>
              <a:avLst/>
              <a:gdLst/>
              <a:ahLst/>
              <a:cxnLst/>
              <a:rect l="l" t="t" r="r" b="b"/>
              <a:pathLst>
                <a:path w="797" h="2495" extrusionOk="0">
                  <a:moveTo>
                    <a:pt x="636" y="1"/>
                  </a:moveTo>
                  <a:cubicBezTo>
                    <a:pt x="513" y="1"/>
                    <a:pt x="455" y="143"/>
                    <a:pt x="359" y="207"/>
                  </a:cubicBezTo>
                  <a:cubicBezTo>
                    <a:pt x="200" y="346"/>
                    <a:pt x="260" y="545"/>
                    <a:pt x="200" y="724"/>
                  </a:cubicBezTo>
                  <a:cubicBezTo>
                    <a:pt x="1" y="923"/>
                    <a:pt x="61" y="1162"/>
                    <a:pt x="61" y="1420"/>
                  </a:cubicBezTo>
                  <a:cubicBezTo>
                    <a:pt x="61" y="1500"/>
                    <a:pt x="81" y="1560"/>
                    <a:pt x="100" y="1639"/>
                  </a:cubicBezTo>
                  <a:cubicBezTo>
                    <a:pt x="160" y="1798"/>
                    <a:pt x="180" y="1938"/>
                    <a:pt x="200" y="2097"/>
                  </a:cubicBezTo>
                  <a:cubicBezTo>
                    <a:pt x="200" y="2176"/>
                    <a:pt x="240" y="2236"/>
                    <a:pt x="260" y="2315"/>
                  </a:cubicBezTo>
                  <a:cubicBezTo>
                    <a:pt x="279" y="2395"/>
                    <a:pt x="339" y="2435"/>
                    <a:pt x="379" y="2495"/>
                  </a:cubicBezTo>
                  <a:cubicBezTo>
                    <a:pt x="459" y="2435"/>
                    <a:pt x="538" y="2375"/>
                    <a:pt x="598" y="2296"/>
                  </a:cubicBezTo>
                  <a:cubicBezTo>
                    <a:pt x="578" y="1977"/>
                    <a:pt x="578" y="1619"/>
                    <a:pt x="558" y="1241"/>
                  </a:cubicBezTo>
                  <a:cubicBezTo>
                    <a:pt x="777" y="1122"/>
                    <a:pt x="797" y="923"/>
                    <a:pt x="737" y="744"/>
                  </a:cubicBezTo>
                  <a:cubicBezTo>
                    <a:pt x="598" y="505"/>
                    <a:pt x="757" y="286"/>
                    <a:pt x="737" y="28"/>
                  </a:cubicBezTo>
                  <a:cubicBezTo>
                    <a:pt x="699" y="9"/>
                    <a:pt x="666" y="1"/>
                    <a:pt x="6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33881;p60"/>
            <p:cNvSpPr/>
            <p:nvPr/>
          </p:nvSpPr>
          <p:spPr>
            <a:xfrm>
              <a:off x="1557875" y="1088475"/>
              <a:ext cx="14950" cy="71700"/>
            </a:xfrm>
            <a:custGeom>
              <a:avLst/>
              <a:gdLst/>
              <a:ahLst/>
              <a:cxnLst/>
              <a:rect l="l" t="t" r="r" b="b"/>
              <a:pathLst>
                <a:path w="598" h="2868" extrusionOk="0">
                  <a:moveTo>
                    <a:pt x="350" y="0"/>
                  </a:moveTo>
                  <a:cubicBezTo>
                    <a:pt x="177" y="0"/>
                    <a:pt x="56" y="99"/>
                    <a:pt x="1" y="281"/>
                  </a:cubicBezTo>
                  <a:cubicBezTo>
                    <a:pt x="21" y="619"/>
                    <a:pt x="1" y="977"/>
                    <a:pt x="240" y="1276"/>
                  </a:cubicBezTo>
                  <a:lnTo>
                    <a:pt x="240" y="1614"/>
                  </a:lnTo>
                  <a:cubicBezTo>
                    <a:pt x="160" y="1674"/>
                    <a:pt x="160" y="1753"/>
                    <a:pt x="240" y="1793"/>
                  </a:cubicBezTo>
                  <a:cubicBezTo>
                    <a:pt x="220" y="2071"/>
                    <a:pt x="220" y="2370"/>
                    <a:pt x="220" y="2648"/>
                  </a:cubicBezTo>
                  <a:cubicBezTo>
                    <a:pt x="140" y="2807"/>
                    <a:pt x="240" y="2867"/>
                    <a:pt x="399" y="2867"/>
                  </a:cubicBezTo>
                  <a:cubicBezTo>
                    <a:pt x="598" y="2708"/>
                    <a:pt x="558" y="2489"/>
                    <a:pt x="538" y="2290"/>
                  </a:cubicBezTo>
                  <a:cubicBezTo>
                    <a:pt x="538" y="1992"/>
                    <a:pt x="558" y="1713"/>
                    <a:pt x="558" y="1415"/>
                  </a:cubicBezTo>
                  <a:cubicBezTo>
                    <a:pt x="240" y="997"/>
                    <a:pt x="498" y="480"/>
                    <a:pt x="399" y="3"/>
                  </a:cubicBezTo>
                  <a:cubicBezTo>
                    <a:pt x="382" y="1"/>
                    <a:pt x="366" y="0"/>
                    <a:pt x="3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33882;p60"/>
            <p:cNvSpPr/>
            <p:nvPr/>
          </p:nvSpPr>
          <p:spPr>
            <a:xfrm>
              <a:off x="1571325" y="1031325"/>
              <a:ext cx="26875" cy="32050"/>
            </a:xfrm>
            <a:custGeom>
              <a:avLst/>
              <a:gdLst/>
              <a:ahLst/>
              <a:cxnLst/>
              <a:rect l="l" t="t" r="r" b="b"/>
              <a:pathLst>
                <a:path w="1075" h="1282" extrusionOk="0">
                  <a:moveTo>
                    <a:pt x="219" y="1"/>
                  </a:moveTo>
                  <a:cubicBezTo>
                    <a:pt x="179" y="220"/>
                    <a:pt x="239" y="478"/>
                    <a:pt x="0" y="618"/>
                  </a:cubicBezTo>
                  <a:cubicBezTo>
                    <a:pt x="105" y="1141"/>
                    <a:pt x="469" y="1282"/>
                    <a:pt x="893" y="1282"/>
                  </a:cubicBezTo>
                  <a:cubicBezTo>
                    <a:pt x="952" y="1282"/>
                    <a:pt x="1013" y="1279"/>
                    <a:pt x="1074" y="1274"/>
                  </a:cubicBezTo>
                  <a:lnTo>
                    <a:pt x="1074" y="976"/>
                  </a:lnTo>
                  <a:cubicBezTo>
                    <a:pt x="597" y="817"/>
                    <a:pt x="358" y="478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33883;p60"/>
            <p:cNvSpPr/>
            <p:nvPr/>
          </p:nvSpPr>
          <p:spPr>
            <a:xfrm>
              <a:off x="1546950" y="1072625"/>
              <a:ext cx="22400" cy="43300"/>
            </a:xfrm>
            <a:custGeom>
              <a:avLst/>
              <a:gdLst/>
              <a:ahLst/>
              <a:cxnLst/>
              <a:rect l="l" t="t" r="r" b="b"/>
              <a:pathLst>
                <a:path w="896" h="1732" extrusionOk="0">
                  <a:moveTo>
                    <a:pt x="498" y="0"/>
                  </a:moveTo>
                  <a:cubicBezTo>
                    <a:pt x="159" y="517"/>
                    <a:pt x="60" y="1114"/>
                    <a:pt x="0" y="1731"/>
                  </a:cubicBezTo>
                  <a:cubicBezTo>
                    <a:pt x="12" y="1731"/>
                    <a:pt x="23" y="1731"/>
                    <a:pt x="34" y="1731"/>
                  </a:cubicBezTo>
                  <a:cubicBezTo>
                    <a:pt x="646" y="1731"/>
                    <a:pt x="361" y="1188"/>
                    <a:pt x="537" y="895"/>
                  </a:cubicBezTo>
                  <a:lnTo>
                    <a:pt x="836" y="656"/>
                  </a:lnTo>
                  <a:cubicBezTo>
                    <a:pt x="836" y="477"/>
                    <a:pt x="856" y="338"/>
                    <a:pt x="895" y="199"/>
                  </a:cubicBezTo>
                  <a:lnTo>
                    <a:pt x="895" y="199"/>
                  </a:lnTo>
                  <a:cubicBezTo>
                    <a:pt x="811" y="288"/>
                    <a:pt x="754" y="322"/>
                    <a:pt x="714" y="322"/>
                  </a:cubicBezTo>
                  <a:cubicBezTo>
                    <a:pt x="591" y="322"/>
                    <a:pt x="617" y="15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33884;p60"/>
            <p:cNvSpPr/>
            <p:nvPr/>
          </p:nvSpPr>
          <p:spPr>
            <a:xfrm>
              <a:off x="1575800" y="1077150"/>
              <a:ext cx="22900" cy="34275"/>
            </a:xfrm>
            <a:custGeom>
              <a:avLst/>
              <a:gdLst/>
              <a:ahLst/>
              <a:cxnLst/>
              <a:rect l="l" t="t" r="r" b="b"/>
              <a:pathLst>
                <a:path w="916" h="1371" extrusionOk="0">
                  <a:moveTo>
                    <a:pt x="735" y="0"/>
                  </a:moveTo>
                  <a:cubicBezTo>
                    <a:pt x="339" y="0"/>
                    <a:pt x="269" y="304"/>
                    <a:pt x="199" y="654"/>
                  </a:cubicBezTo>
                  <a:cubicBezTo>
                    <a:pt x="100" y="774"/>
                    <a:pt x="139" y="933"/>
                    <a:pt x="40" y="1032"/>
                  </a:cubicBezTo>
                  <a:cubicBezTo>
                    <a:pt x="20" y="1152"/>
                    <a:pt x="20" y="1251"/>
                    <a:pt x="0" y="1371"/>
                  </a:cubicBezTo>
                  <a:cubicBezTo>
                    <a:pt x="119" y="1331"/>
                    <a:pt x="239" y="1251"/>
                    <a:pt x="378" y="1211"/>
                  </a:cubicBezTo>
                  <a:cubicBezTo>
                    <a:pt x="497" y="1112"/>
                    <a:pt x="438" y="933"/>
                    <a:pt x="537" y="834"/>
                  </a:cubicBezTo>
                  <a:lnTo>
                    <a:pt x="915" y="18"/>
                  </a:lnTo>
                  <a:cubicBezTo>
                    <a:pt x="848" y="6"/>
                    <a:pt x="788" y="0"/>
                    <a:pt x="7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33885;p60"/>
            <p:cNvSpPr/>
            <p:nvPr/>
          </p:nvSpPr>
          <p:spPr>
            <a:xfrm>
              <a:off x="1546450" y="1094000"/>
              <a:ext cx="17425" cy="30350"/>
            </a:xfrm>
            <a:custGeom>
              <a:avLst/>
              <a:gdLst/>
              <a:ahLst/>
              <a:cxnLst/>
              <a:rect l="l" t="t" r="r" b="b"/>
              <a:pathLst>
                <a:path w="697" h="1214" extrusionOk="0">
                  <a:moveTo>
                    <a:pt x="518" y="0"/>
                  </a:moveTo>
                  <a:cubicBezTo>
                    <a:pt x="358" y="80"/>
                    <a:pt x="358" y="239"/>
                    <a:pt x="319" y="398"/>
                  </a:cubicBezTo>
                  <a:cubicBezTo>
                    <a:pt x="299" y="617"/>
                    <a:pt x="199" y="776"/>
                    <a:pt x="0" y="856"/>
                  </a:cubicBezTo>
                  <a:lnTo>
                    <a:pt x="0" y="1214"/>
                  </a:lnTo>
                  <a:cubicBezTo>
                    <a:pt x="199" y="1154"/>
                    <a:pt x="418" y="1094"/>
                    <a:pt x="657" y="1055"/>
                  </a:cubicBezTo>
                  <a:cubicBezTo>
                    <a:pt x="677" y="697"/>
                    <a:pt x="697" y="339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33886;p60"/>
            <p:cNvSpPr/>
            <p:nvPr/>
          </p:nvSpPr>
          <p:spPr>
            <a:xfrm>
              <a:off x="1605125" y="1063600"/>
              <a:ext cx="44300" cy="4200"/>
            </a:xfrm>
            <a:custGeom>
              <a:avLst/>
              <a:gdLst/>
              <a:ahLst/>
              <a:cxnLst/>
              <a:rect l="l" t="t" r="r" b="b"/>
              <a:pathLst>
                <a:path w="1772" h="168" extrusionOk="0">
                  <a:moveTo>
                    <a:pt x="1022" y="1"/>
                  </a:moveTo>
                  <a:cubicBezTo>
                    <a:pt x="763" y="1"/>
                    <a:pt x="500" y="34"/>
                    <a:pt x="238" y="34"/>
                  </a:cubicBezTo>
                  <a:cubicBezTo>
                    <a:pt x="159" y="34"/>
                    <a:pt x="80" y="31"/>
                    <a:pt x="1" y="23"/>
                  </a:cubicBezTo>
                  <a:lnTo>
                    <a:pt x="1" y="23"/>
                  </a:lnTo>
                  <a:cubicBezTo>
                    <a:pt x="299" y="142"/>
                    <a:pt x="602" y="167"/>
                    <a:pt x="901" y="167"/>
                  </a:cubicBezTo>
                  <a:cubicBezTo>
                    <a:pt x="1114" y="167"/>
                    <a:pt x="1325" y="154"/>
                    <a:pt x="1529" y="154"/>
                  </a:cubicBezTo>
                  <a:cubicBezTo>
                    <a:pt x="1611" y="154"/>
                    <a:pt x="1692" y="156"/>
                    <a:pt x="1771" y="162"/>
                  </a:cubicBezTo>
                  <a:cubicBezTo>
                    <a:pt x="1531" y="33"/>
                    <a:pt x="1279" y="1"/>
                    <a:pt x="10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33887;p60"/>
            <p:cNvSpPr/>
            <p:nvPr/>
          </p:nvSpPr>
          <p:spPr>
            <a:xfrm>
              <a:off x="1576275" y="1218825"/>
              <a:ext cx="24400" cy="14725"/>
            </a:xfrm>
            <a:custGeom>
              <a:avLst/>
              <a:gdLst/>
              <a:ahLst/>
              <a:cxnLst/>
              <a:rect l="l" t="t" r="r" b="b"/>
              <a:pathLst>
                <a:path w="976" h="589" extrusionOk="0">
                  <a:moveTo>
                    <a:pt x="717" y="0"/>
                  </a:moveTo>
                  <a:cubicBezTo>
                    <a:pt x="538" y="40"/>
                    <a:pt x="339" y="60"/>
                    <a:pt x="180" y="80"/>
                  </a:cubicBezTo>
                  <a:cubicBezTo>
                    <a:pt x="120" y="179"/>
                    <a:pt x="41" y="279"/>
                    <a:pt x="1" y="378"/>
                  </a:cubicBezTo>
                  <a:cubicBezTo>
                    <a:pt x="89" y="510"/>
                    <a:pt x="209" y="588"/>
                    <a:pt x="354" y="588"/>
                  </a:cubicBezTo>
                  <a:cubicBezTo>
                    <a:pt x="406" y="588"/>
                    <a:pt x="461" y="578"/>
                    <a:pt x="518" y="557"/>
                  </a:cubicBezTo>
                  <a:cubicBezTo>
                    <a:pt x="506" y="378"/>
                    <a:pt x="566" y="321"/>
                    <a:pt x="659" y="321"/>
                  </a:cubicBezTo>
                  <a:cubicBezTo>
                    <a:pt x="720" y="321"/>
                    <a:pt x="797" y="347"/>
                    <a:pt x="876" y="378"/>
                  </a:cubicBezTo>
                  <a:cubicBezTo>
                    <a:pt x="936" y="279"/>
                    <a:pt x="976" y="160"/>
                    <a:pt x="876" y="60"/>
                  </a:cubicBezTo>
                  <a:cubicBezTo>
                    <a:pt x="817" y="40"/>
                    <a:pt x="777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33888;p60"/>
            <p:cNvSpPr/>
            <p:nvPr/>
          </p:nvSpPr>
          <p:spPr>
            <a:xfrm>
              <a:off x="1470850" y="1220450"/>
              <a:ext cx="13950" cy="16300"/>
            </a:xfrm>
            <a:custGeom>
              <a:avLst/>
              <a:gdLst/>
              <a:ahLst/>
              <a:cxnLst/>
              <a:rect l="l" t="t" r="r" b="b"/>
              <a:pathLst>
                <a:path w="558" h="652" extrusionOk="0">
                  <a:moveTo>
                    <a:pt x="486" y="0"/>
                  </a:moveTo>
                  <a:cubicBezTo>
                    <a:pt x="458" y="0"/>
                    <a:pt x="428" y="5"/>
                    <a:pt x="399" y="15"/>
                  </a:cubicBezTo>
                  <a:cubicBezTo>
                    <a:pt x="319" y="254"/>
                    <a:pt x="21" y="353"/>
                    <a:pt x="1" y="652"/>
                  </a:cubicBezTo>
                  <a:cubicBezTo>
                    <a:pt x="438" y="592"/>
                    <a:pt x="438" y="592"/>
                    <a:pt x="558" y="15"/>
                  </a:cubicBezTo>
                  <a:cubicBezTo>
                    <a:pt x="538" y="5"/>
                    <a:pt x="513" y="0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33889;p60"/>
            <p:cNvSpPr/>
            <p:nvPr/>
          </p:nvSpPr>
          <p:spPr>
            <a:xfrm>
              <a:off x="1558575" y="1067400"/>
              <a:ext cx="14750" cy="13075"/>
            </a:xfrm>
            <a:custGeom>
              <a:avLst/>
              <a:gdLst/>
              <a:ahLst/>
              <a:cxnLst/>
              <a:rect l="l" t="t" r="r" b="b"/>
              <a:pathLst>
                <a:path w="590" h="523" extrusionOk="0">
                  <a:moveTo>
                    <a:pt x="239" y="0"/>
                  </a:moveTo>
                  <a:cubicBezTo>
                    <a:pt x="148" y="0"/>
                    <a:pt x="61" y="47"/>
                    <a:pt x="13" y="169"/>
                  </a:cubicBezTo>
                  <a:cubicBezTo>
                    <a:pt x="0" y="392"/>
                    <a:pt x="34" y="522"/>
                    <a:pt x="138" y="522"/>
                  </a:cubicBezTo>
                  <a:cubicBezTo>
                    <a:pt x="201" y="522"/>
                    <a:pt x="290" y="474"/>
                    <a:pt x="411" y="368"/>
                  </a:cubicBezTo>
                  <a:cubicBezTo>
                    <a:pt x="490" y="269"/>
                    <a:pt x="590" y="149"/>
                    <a:pt x="411" y="50"/>
                  </a:cubicBezTo>
                  <a:cubicBezTo>
                    <a:pt x="357" y="19"/>
                    <a:pt x="297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33890;p60"/>
            <p:cNvSpPr/>
            <p:nvPr/>
          </p:nvSpPr>
          <p:spPr>
            <a:xfrm>
              <a:off x="1598175" y="1219325"/>
              <a:ext cx="19425" cy="17925"/>
            </a:xfrm>
            <a:custGeom>
              <a:avLst/>
              <a:gdLst/>
              <a:ahLst/>
              <a:cxnLst/>
              <a:rect l="l" t="t" r="r" b="b"/>
              <a:pathLst>
                <a:path w="777" h="717" extrusionOk="0">
                  <a:moveTo>
                    <a:pt x="319" y="0"/>
                  </a:moveTo>
                  <a:cubicBezTo>
                    <a:pt x="199" y="20"/>
                    <a:pt x="100" y="20"/>
                    <a:pt x="0" y="40"/>
                  </a:cubicBezTo>
                  <a:lnTo>
                    <a:pt x="0" y="358"/>
                  </a:lnTo>
                  <a:cubicBezTo>
                    <a:pt x="100" y="458"/>
                    <a:pt x="40" y="637"/>
                    <a:pt x="199" y="716"/>
                  </a:cubicBezTo>
                  <a:lnTo>
                    <a:pt x="338" y="716"/>
                  </a:lnTo>
                  <a:cubicBezTo>
                    <a:pt x="338" y="458"/>
                    <a:pt x="378" y="219"/>
                    <a:pt x="696" y="199"/>
                  </a:cubicBezTo>
                  <a:cubicBezTo>
                    <a:pt x="776" y="140"/>
                    <a:pt x="776" y="100"/>
                    <a:pt x="677" y="60"/>
                  </a:cubicBezTo>
                  <a:cubicBezTo>
                    <a:pt x="537" y="40"/>
                    <a:pt x="438" y="2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33891;p60"/>
            <p:cNvSpPr/>
            <p:nvPr/>
          </p:nvSpPr>
          <p:spPr>
            <a:xfrm>
              <a:off x="1544450" y="1146225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240" y="0"/>
                  </a:moveTo>
                  <a:lnTo>
                    <a:pt x="240" y="0"/>
                  </a:lnTo>
                  <a:cubicBezTo>
                    <a:pt x="1" y="239"/>
                    <a:pt x="41" y="478"/>
                    <a:pt x="240" y="736"/>
                  </a:cubicBezTo>
                  <a:cubicBezTo>
                    <a:pt x="160" y="478"/>
                    <a:pt x="578" y="259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33892;p60"/>
            <p:cNvSpPr/>
            <p:nvPr/>
          </p:nvSpPr>
          <p:spPr>
            <a:xfrm>
              <a:off x="1659825" y="1063050"/>
              <a:ext cx="20925" cy="5100"/>
            </a:xfrm>
            <a:custGeom>
              <a:avLst/>
              <a:gdLst/>
              <a:ahLst/>
              <a:cxnLst/>
              <a:rect l="l" t="t" r="r" b="b"/>
              <a:pathLst>
                <a:path w="837" h="204" extrusionOk="0">
                  <a:moveTo>
                    <a:pt x="411" y="0"/>
                  </a:moveTo>
                  <a:cubicBezTo>
                    <a:pt x="269" y="0"/>
                    <a:pt x="130" y="65"/>
                    <a:pt x="1" y="184"/>
                  </a:cubicBezTo>
                  <a:cubicBezTo>
                    <a:pt x="220" y="184"/>
                    <a:pt x="439" y="204"/>
                    <a:pt x="657" y="204"/>
                  </a:cubicBezTo>
                  <a:lnTo>
                    <a:pt x="836" y="204"/>
                  </a:lnTo>
                  <a:cubicBezTo>
                    <a:pt x="697" y="65"/>
                    <a:pt x="553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33893;p60"/>
            <p:cNvSpPr/>
            <p:nvPr/>
          </p:nvSpPr>
          <p:spPr>
            <a:xfrm>
              <a:off x="1585250" y="10984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20" y="80"/>
                    <a:pt x="0" y="199"/>
                    <a:pt x="0" y="358"/>
                  </a:cubicBezTo>
                  <a:cubicBezTo>
                    <a:pt x="139" y="279"/>
                    <a:pt x="159" y="16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33894;p60"/>
            <p:cNvSpPr/>
            <p:nvPr/>
          </p:nvSpPr>
          <p:spPr>
            <a:xfrm>
              <a:off x="1576275" y="109350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41" y="100"/>
                    <a:pt x="1" y="219"/>
                    <a:pt x="21" y="378"/>
                  </a:cubicBezTo>
                  <a:cubicBezTo>
                    <a:pt x="160" y="279"/>
                    <a:pt x="200" y="14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33895;p60"/>
            <p:cNvSpPr/>
            <p:nvPr/>
          </p:nvSpPr>
          <p:spPr>
            <a:xfrm>
              <a:off x="1550925" y="117705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0"/>
                  </a:moveTo>
                  <a:cubicBezTo>
                    <a:pt x="20" y="60"/>
                    <a:pt x="60" y="140"/>
                    <a:pt x="140" y="1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33896;p60"/>
            <p:cNvSpPr/>
            <p:nvPr/>
          </p:nvSpPr>
          <p:spPr>
            <a:xfrm>
              <a:off x="1546950" y="11288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80"/>
                    <a:pt x="80" y="160"/>
                    <a:pt x="140" y="200"/>
                  </a:cubicBezTo>
                  <a:cubicBezTo>
                    <a:pt x="140" y="140"/>
                    <a:pt x="80" y="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33897;p60"/>
            <p:cNvSpPr/>
            <p:nvPr/>
          </p:nvSpPr>
          <p:spPr>
            <a:xfrm>
              <a:off x="1520575" y="1225300"/>
              <a:ext cx="68675" cy="12325"/>
            </a:xfrm>
            <a:custGeom>
              <a:avLst/>
              <a:gdLst/>
              <a:ahLst/>
              <a:cxnLst/>
              <a:rect l="l" t="t" r="r" b="b"/>
              <a:pathLst>
                <a:path w="2747" h="493" extrusionOk="0">
                  <a:moveTo>
                    <a:pt x="836" y="0"/>
                  </a:moveTo>
                  <a:cubicBezTo>
                    <a:pt x="777" y="60"/>
                    <a:pt x="717" y="100"/>
                    <a:pt x="657" y="159"/>
                  </a:cubicBezTo>
                  <a:cubicBezTo>
                    <a:pt x="558" y="119"/>
                    <a:pt x="439" y="100"/>
                    <a:pt x="339" y="80"/>
                  </a:cubicBezTo>
                  <a:cubicBezTo>
                    <a:pt x="284" y="56"/>
                    <a:pt x="226" y="39"/>
                    <a:pt x="174" y="39"/>
                  </a:cubicBezTo>
                  <a:cubicBezTo>
                    <a:pt x="96" y="39"/>
                    <a:pt x="33" y="79"/>
                    <a:pt x="21" y="199"/>
                  </a:cubicBezTo>
                  <a:cubicBezTo>
                    <a:pt x="1" y="338"/>
                    <a:pt x="100" y="477"/>
                    <a:pt x="260" y="477"/>
                  </a:cubicBezTo>
                  <a:cubicBezTo>
                    <a:pt x="631" y="477"/>
                    <a:pt x="985" y="486"/>
                    <a:pt x="1344" y="486"/>
                  </a:cubicBezTo>
                  <a:cubicBezTo>
                    <a:pt x="1524" y="486"/>
                    <a:pt x="1705" y="484"/>
                    <a:pt x="1891" y="477"/>
                  </a:cubicBezTo>
                  <a:cubicBezTo>
                    <a:pt x="1911" y="476"/>
                    <a:pt x="1931" y="475"/>
                    <a:pt x="1952" y="475"/>
                  </a:cubicBezTo>
                  <a:cubicBezTo>
                    <a:pt x="2063" y="475"/>
                    <a:pt x="2182" y="493"/>
                    <a:pt x="2298" y="493"/>
                  </a:cubicBezTo>
                  <a:cubicBezTo>
                    <a:pt x="2460" y="493"/>
                    <a:pt x="2618" y="459"/>
                    <a:pt x="2746" y="298"/>
                  </a:cubicBezTo>
                  <a:cubicBezTo>
                    <a:pt x="2587" y="259"/>
                    <a:pt x="2408" y="179"/>
                    <a:pt x="2229" y="119"/>
                  </a:cubicBezTo>
                  <a:cubicBezTo>
                    <a:pt x="2189" y="159"/>
                    <a:pt x="2129" y="159"/>
                    <a:pt x="2050" y="179"/>
                  </a:cubicBezTo>
                  <a:cubicBezTo>
                    <a:pt x="1931" y="179"/>
                    <a:pt x="1931" y="60"/>
                    <a:pt x="1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33898;p60"/>
            <p:cNvSpPr/>
            <p:nvPr/>
          </p:nvSpPr>
          <p:spPr>
            <a:xfrm>
              <a:off x="1502175" y="1224525"/>
              <a:ext cx="12975" cy="10275"/>
            </a:xfrm>
            <a:custGeom>
              <a:avLst/>
              <a:gdLst/>
              <a:ahLst/>
              <a:cxnLst/>
              <a:rect l="l" t="t" r="r" b="b"/>
              <a:pathLst>
                <a:path w="519" h="411" extrusionOk="0">
                  <a:moveTo>
                    <a:pt x="273" y="1"/>
                  </a:moveTo>
                  <a:cubicBezTo>
                    <a:pt x="194" y="1"/>
                    <a:pt x="101" y="26"/>
                    <a:pt x="1" y="51"/>
                  </a:cubicBezTo>
                  <a:cubicBezTo>
                    <a:pt x="96" y="222"/>
                    <a:pt x="173" y="410"/>
                    <a:pt x="369" y="410"/>
                  </a:cubicBezTo>
                  <a:cubicBezTo>
                    <a:pt x="379" y="410"/>
                    <a:pt x="389" y="410"/>
                    <a:pt x="399" y="409"/>
                  </a:cubicBezTo>
                  <a:cubicBezTo>
                    <a:pt x="498" y="409"/>
                    <a:pt x="518" y="290"/>
                    <a:pt x="498" y="210"/>
                  </a:cubicBezTo>
                  <a:cubicBezTo>
                    <a:pt x="464" y="49"/>
                    <a:pt x="382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33899;p60"/>
            <p:cNvSpPr/>
            <p:nvPr/>
          </p:nvSpPr>
          <p:spPr>
            <a:xfrm>
              <a:off x="1595300" y="1228275"/>
              <a:ext cx="7875" cy="9025"/>
            </a:xfrm>
            <a:custGeom>
              <a:avLst/>
              <a:gdLst/>
              <a:ahLst/>
              <a:cxnLst/>
              <a:rect l="l" t="t" r="r" b="b"/>
              <a:pathLst>
                <a:path w="315" h="361" extrusionOk="0">
                  <a:moveTo>
                    <a:pt x="135" y="0"/>
                  </a:moveTo>
                  <a:lnTo>
                    <a:pt x="135" y="0"/>
                  </a:lnTo>
                  <a:cubicBezTo>
                    <a:pt x="41" y="189"/>
                    <a:pt x="0" y="360"/>
                    <a:pt x="268" y="360"/>
                  </a:cubicBezTo>
                  <a:cubicBezTo>
                    <a:pt x="283" y="360"/>
                    <a:pt x="298" y="360"/>
                    <a:pt x="314" y="358"/>
                  </a:cubicBezTo>
                  <a:cubicBezTo>
                    <a:pt x="314" y="199"/>
                    <a:pt x="274" y="8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33900;p60"/>
            <p:cNvSpPr/>
            <p:nvPr/>
          </p:nvSpPr>
          <p:spPr>
            <a:xfrm>
              <a:off x="1566950" y="1224800"/>
              <a:ext cx="4875" cy="5550"/>
            </a:xfrm>
            <a:custGeom>
              <a:avLst/>
              <a:gdLst/>
              <a:ahLst/>
              <a:cxnLst/>
              <a:rect l="l" t="t" r="r" b="b"/>
              <a:pathLst>
                <a:path w="195" h="222" extrusionOk="0">
                  <a:moveTo>
                    <a:pt x="36" y="0"/>
                  </a:moveTo>
                  <a:lnTo>
                    <a:pt x="36" y="0"/>
                  </a:lnTo>
                  <a:cubicBezTo>
                    <a:pt x="67" y="62"/>
                    <a:pt x="1" y="222"/>
                    <a:pt x="85" y="222"/>
                  </a:cubicBezTo>
                  <a:cubicBezTo>
                    <a:pt x="108" y="222"/>
                    <a:pt x="143" y="210"/>
                    <a:pt x="195" y="179"/>
                  </a:cubicBezTo>
                  <a:cubicBezTo>
                    <a:pt x="155" y="100"/>
                    <a:pt x="95" y="4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33901;p60"/>
            <p:cNvSpPr/>
            <p:nvPr/>
          </p:nvSpPr>
          <p:spPr>
            <a:xfrm>
              <a:off x="1538000" y="122480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0"/>
                  </a:moveTo>
                  <a:cubicBezTo>
                    <a:pt x="100" y="40"/>
                    <a:pt x="40" y="100"/>
                    <a:pt x="0" y="139"/>
                  </a:cubicBezTo>
                  <a:cubicBezTo>
                    <a:pt x="40" y="100"/>
                    <a:pt x="120" y="4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33902;p60"/>
            <p:cNvSpPr/>
            <p:nvPr/>
          </p:nvSpPr>
          <p:spPr>
            <a:xfrm>
              <a:off x="2366525" y="7772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1"/>
                  </a:moveTo>
                  <a:cubicBezTo>
                    <a:pt x="120" y="41"/>
                    <a:pt x="80" y="100"/>
                    <a:pt x="0" y="140"/>
                  </a:cubicBezTo>
                  <a:cubicBezTo>
                    <a:pt x="60" y="140"/>
                    <a:pt x="140" y="8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33903;p60"/>
            <p:cNvSpPr/>
            <p:nvPr/>
          </p:nvSpPr>
          <p:spPr>
            <a:xfrm>
              <a:off x="3152775" y="1523675"/>
              <a:ext cx="17450" cy="13500"/>
            </a:xfrm>
            <a:custGeom>
              <a:avLst/>
              <a:gdLst/>
              <a:ahLst/>
              <a:cxnLst/>
              <a:rect l="l" t="t" r="r" b="b"/>
              <a:pathLst>
                <a:path w="698" h="540" extrusionOk="0">
                  <a:moveTo>
                    <a:pt x="1" y="1"/>
                  </a:moveTo>
                  <a:lnTo>
                    <a:pt x="1" y="518"/>
                  </a:lnTo>
                  <a:cubicBezTo>
                    <a:pt x="84" y="531"/>
                    <a:pt x="164" y="539"/>
                    <a:pt x="243" y="539"/>
                  </a:cubicBezTo>
                  <a:cubicBezTo>
                    <a:pt x="408" y="539"/>
                    <a:pt x="562" y="500"/>
                    <a:pt x="697" y="379"/>
                  </a:cubicBezTo>
                  <a:cubicBezTo>
                    <a:pt x="419" y="379"/>
                    <a:pt x="29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33904;p60"/>
            <p:cNvSpPr/>
            <p:nvPr/>
          </p:nvSpPr>
          <p:spPr>
            <a:xfrm>
              <a:off x="3125925" y="15236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379" y="1"/>
                  </a:moveTo>
                  <a:lnTo>
                    <a:pt x="379" y="1"/>
                  </a:lnTo>
                  <a:cubicBezTo>
                    <a:pt x="259" y="21"/>
                    <a:pt x="160" y="21"/>
                    <a:pt x="60" y="60"/>
                  </a:cubicBezTo>
                  <a:cubicBezTo>
                    <a:pt x="40" y="80"/>
                    <a:pt x="1" y="120"/>
                    <a:pt x="1" y="180"/>
                  </a:cubicBezTo>
                  <a:cubicBezTo>
                    <a:pt x="35" y="184"/>
                    <a:pt x="68" y="186"/>
                    <a:pt x="98" y="186"/>
                  </a:cubicBezTo>
                  <a:cubicBezTo>
                    <a:pt x="224" y="186"/>
                    <a:pt x="314" y="145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33905;p60"/>
            <p:cNvSpPr/>
            <p:nvPr/>
          </p:nvSpPr>
          <p:spPr>
            <a:xfrm>
              <a:off x="2692275" y="21150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19" y="40"/>
                    <a:pt x="40" y="100"/>
                    <a:pt x="0" y="139"/>
                  </a:cubicBezTo>
                  <a:cubicBezTo>
                    <a:pt x="80" y="100"/>
                    <a:pt x="119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33906;p60"/>
            <p:cNvSpPr/>
            <p:nvPr/>
          </p:nvSpPr>
          <p:spPr>
            <a:xfrm>
              <a:off x="3052825" y="1758900"/>
              <a:ext cx="50250" cy="24350"/>
            </a:xfrm>
            <a:custGeom>
              <a:avLst/>
              <a:gdLst/>
              <a:ahLst/>
              <a:cxnLst/>
              <a:rect l="l" t="t" r="r" b="b"/>
              <a:pathLst>
                <a:path w="2010" h="974" extrusionOk="0">
                  <a:moveTo>
                    <a:pt x="1910" y="1"/>
                  </a:moveTo>
                  <a:cubicBezTo>
                    <a:pt x="1612" y="100"/>
                    <a:pt x="1333" y="220"/>
                    <a:pt x="1035" y="339"/>
                  </a:cubicBezTo>
                  <a:cubicBezTo>
                    <a:pt x="935" y="439"/>
                    <a:pt x="796" y="419"/>
                    <a:pt x="677" y="518"/>
                  </a:cubicBezTo>
                  <a:cubicBezTo>
                    <a:pt x="537" y="717"/>
                    <a:pt x="299" y="558"/>
                    <a:pt x="120" y="697"/>
                  </a:cubicBezTo>
                  <a:cubicBezTo>
                    <a:pt x="80" y="697"/>
                    <a:pt x="20" y="717"/>
                    <a:pt x="0" y="737"/>
                  </a:cubicBezTo>
                  <a:cubicBezTo>
                    <a:pt x="84" y="923"/>
                    <a:pt x="193" y="974"/>
                    <a:pt x="313" y="974"/>
                  </a:cubicBezTo>
                  <a:cubicBezTo>
                    <a:pt x="449" y="974"/>
                    <a:pt x="598" y="907"/>
                    <a:pt x="736" y="896"/>
                  </a:cubicBezTo>
                  <a:cubicBezTo>
                    <a:pt x="776" y="896"/>
                    <a:pt x="816" y="896"/>
                    <a:pt x="836" y="856"/>
                  </a:cubicBezTo>
                  <a:cubicBezTo>
                    <a:pt x="935" y="737"/>
                    <a:pt x="1114" y="757"/>
                    <a:pt x="1214" y="697"/>
                  </a:cubicBezTo>
                  <a:cubicBezTo>
                    <a:pt x="1313" y="598"/>
                    <a:pt x="1428" y="583"/>
                    <a:pt x="1542" y="583"/>
                  </a:cubicBezTo>
                  <a:cubicBezTo>
                    <a:pt x="1591" y="583"/>
                    <a:pt x="1640" y="586"/>
                    <a:pt x="1688" y="586"/>
                  </a:cubicBezTo>
                  <a:cubicBezTo>
                    <a:pt x="1752" y="586"/>
                    <a:pt x="1813" y="581"/>
                    <a:pt x="1870" y="558"/>
                  </a:cubicBezTo>
                  <a:lnTo>
                    <a:pt x="1930" y="498"/>
                  </a:lnTo>
                  <a:cubicBezTo>
                    <a:pt x="2010" y="319"/>
                    <a:pt x="2010" y="160"/>
                    <a:pt x="19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33907;p60"/>
            <p:cNvSpPr/>
            <p:nvPr/>
          </p:nvSpPr>
          <p:spPr>
            <a:xfrm>
              <a:off x="3099575" y="1771350"/>
              <a:ext cx="5975" cy="13950"/>
            </a:xfrm>
            <a:custGeom>
              <a:avLst/>
              <a:gdLst/>
              <a:ahLst/>
              <a:cxnLst/>
              <a:rect l="l" t="t" r="r" b="b"/>
              <a:pathLst>
                <a:path w="239" h="558" extrusionOk="0">
                  <a:moveTo>
                    <a:pt x="100" y="0"/>
                  </a:moveTo>
                  <a:lnTo>
                    <a:pt x="60" y="20"/>
                  </a:lnTo>
                  <a:cubicBezTo>
                    <a:pt x="0" y="100"/>
                    <a:pt x="0" y="140"/>
                    <a:pt x="60" y="199"/>
                  </a:cubicBezTo>
                  <a:cubicBezTo>
                    <a:pt x="100" y="319"/>
                    <a:pt x="140" y="438"/>
                    <a:pt x="199" y="557"/>
                  </a:cubicBezTo>
                  <a:cubicBezTo>
                    <a:pt x="239" y="358"/>
                    <a:pt x="239" y="159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33908;p60"/>
            <p:cNvSpPr/>
            <p:nvPr/>
          </p:nvSpPr>
          <p:spPr>
            <a:xfrm>
              <a:off x="3107525" y="1802175"/>
              <a:ext cx="6000" cy="8975"/>
            </a:xfrm>
            <a:custGeom>
              <a:avLst/>
              <a:gdLst/>
              <a:ahLst/>
              <a:cxnLst/>
              <a:rect l="l" t="t" r="r" b="b"/>
              <a:pathLst>
                <a:path w="240" h="359" extrusionOk="0">
                  <a:moveTo>
                    <a:pt x="100" y="1"/>
                  </a:moveTo>
                  <a:lnTo>
                    <a:pt x="20" y="80"/>
                  </a:lnTo>
                  <a:cubicBezTo>
                    <a:pt x="1" y="180"/>
                    <a:pt x="1" y="279"/>
                    <a:pt x="120" y="319"/>
                  </a:cubicBezTo>
                  <a:cubicBezTo>
                    <a:pt x="140" y="359"/>
                    <a:pt x="199" y="359"/>
                    <a:pt x="239" y="359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33909;p60"/>
            <p:cNvSpPr/>
            <p:nvPr/>
          </p:nvSpPr>
          <p:spPr>
            <a:xfrm>
              <a:off x="3095600" y="1697750"/>
              <a:ext cx="6975" cy="6475"/>
            </a:xfrm>
            <a:custGeom>
              <a:avLst/>
              <a:gdLst/>
              <a:ahLst/>
              <a:cxnLst/>
              <a:rect l="l" t="t" r="r" b="b"/>
              <a:pathLst>
                <a:path w="279" h="259" extrusionOk="0">
                  <a:moveTo>
                    <a:pt x="60" y="0"/>
                  </a:moveTo>
                  <a:cubicBezTo>
                    <a:pt x="20" y="20"/>
                    <a:pt x="20" y="80"/>
                    <a:pt x="0" y="120"/>
                  </a:cubicBezTo>
                  <a:cubicBezTo>
                    <a:pt x="20" y="199"/>
                    <a:pt x="100" y="219"/>
                    <a:pt x="179" y="259"/>
                  </a:cubicBezTo>
                  <a:cubicBezTo>
                    <a:pt x="199" y="219"/>
                    <a:pt x="219" y="179"/>
                    <a:pt x="259" y="159"/>
                  </a:cubicBezTo>
                  <a:cubicBezTo>
                    <a:pt x="279" y="100"/>
                    <a:pt x="259" y="80"/>
                    <a:pt x="219" y="20"/>
                  </a:cubicBezTo>
                  <a:cubicBezTo>
                    <a:pt x="179" y="0"/>
                    <a:pt x="100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33910;p60"/>
            <p:cNvSpPr/>
            <p:nvPr/>
          </p:nvSpPr>
          <p:spPr>
            <a:xfrm>
              <a:off x="3098575" y="170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0" y="1"/>
                  </a:moveTo>
                  <a:lnTo>
                    <a:pt x="60" y="60"/>
                  </a:lnTo>
                  <a:cubicBezTo>
                    <a:pt x="1" y="140"/>
                    <a:pt x="1" y="180"/>
                    <a:pt x="80" y="239"/>
                  </a:cubicBezTo>
                  <a:cubicBezTo>
                    <a:pt x="100" y="259"/>
                    <a:pt x="160" y="259"/>
                    <a:pt x="199" y="259"/>
                  </a:cubicBezTo>
                  <a:cubicBezTo>
                    <a:pt x="239" y="160"/>
                    <a:pt x="199" y="80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33911;p60"/>
            <p:cNvSpPr/>
            <p:nvPr/>
          </p:nvSpPr>
          <p:spPr>
            <a:xfrm>
              <a:off x="3105525" y="1798200"/>
              <a:ext cx="4525" cy="5400"/>
            </a:xfrm>
            <a:custGeom>
              <a:avLst/>
              <a:gdLst/>
              <a:ahLst/>
              <a:cxnLst/>
              <a:rect l="l" t="t" r="r" b="b"/>
              <a:pathLst>
                <a:path w="181" h="216" extrusionOk="0">
                  <a:moveTo>
                    <a:pt x="21" y="0"/>
                  </a:moveTo>
                  <a:lnTo>
                    <a:pt x="1" y="80"/>
                  </a:lnTo>
                  <a:lnTo>
                    <a:pt x="1" y="160"/>
                  </a:lnTo>
                  <a:cubicBezTo>
                    <a:pt x="1" y="160"/>
                    <a:pt x="21" y="180"/>
                    <a:pt x="81" y="199"/>
                  </a:cubicBezTo>
                  <a:cubicBezTo>
                    <a:pt x="86" y="211"/>
                    <a:pt x="96" y="216"/>
                    <a:pt x="106" y="216"/>
                  </a:cubicBezTo>
                  <a:cubicBezTo>
                    <a:pt x="132" y="216"/>
                    <a:pt x="166" y="188"/>
                    <a:pt x="180" y="16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33912;p60"/>
            <p:cNvSpPr/>
            <p:nvPr/>
          </p:nvSpPr>
          <p:spPr>
            <a:xfrm>
              <a:off x="3040400" y="1831525"/>
              <a:ext cx="74125" cy="24900"/>
            </a:xfrm>
            <a:custGeom>
              <a:avLst/>
              <a:gdLst/>
              <a:ahLst/>
              <a:cxnLst/>
              <a:rect l="l" t="t" r="r" b="b"/>
              <a:pathLst>
                <a:path w="2965" h="996" extrusionOk="0">
                  <a:moveTo>
                    <a:pt x="2765" y="0"/>
                  </a:moveTo>
                  <a:cubicBezTo>
                    <a:pt x="2029" y="0"/>
                    <a:pt x="1393" y="120"/>
                    <a:pt x="895" y="716"/>
                  </a:cubicBezTo>
                  <a:cubicBezTo>
                    <a:pt x="816" y="697"/>
                    <a:pt x="736" y="617"/>
                    <a:pt x="696" y="557"/>
                  </a:cubicBezTo>
                  <a:lnTo>
                    <a:pt x="338" y="557"/>
                  </a:lnTo>
                  <a:cubicBezTo>
                    <a:pt x="239" y="677"/>
                    <a:pt x="0" y="617"/>
                    <a:pt x="20" y="836"/>
                  </a:cubicBezTo>
                  <a:cubicBezTo>
                    <a:pt x="36" y="982"/>
                    <a:pt x="159" y="996"/>
                    <a:pt x="269" y="996"/>
                  </a:cubicBezTo>
                  <a:cubicBezTo>
                    <a:pt x="293" y="996"/>
                    <a:pt x="317" y="995"/>
                    <a:pt x="338" y="995"/>
                  </a:cubicBezTo>
                  <a:cubicBezTo>
                    <a:pt x="477" y="995"/>
                    <a:pt x="617" y="995"/>
                    <a:pt x="736" y="915"/>
                  </a:cubicBezTo>
                  <a:cubicBezTo>
                    <a:pt x="1512" y="836"/>
                    <a:pt x="2208" y="518"/>
                    <a:pt x="2964" y="378"/>
                  </a:cubicBezTo>
                  <a:cubicBezTo>
                    <a:pt x="2884" y="239"/>
                    <a:pt x="2825" y="120"/>
                    <a:pt x="2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33913;p60"/>
            <p:cNvSpPr/>
            <p:nvPr/>
          </p:nvSpPr>
          <p:spPr>
            <a:xfrm>
              <a:off x="3103050" y="1801800"/>
              <a:ext cx="7475" cy="14325"/>
            </a:xfrm>
            <a:custGeom>
              <a:avLst/>
              <a:gdLst/>
              <a:ahLst/>
              <a:cxnLst/>
              <a:rect l="l" t="t" r="r" b="b"/>
              <a:pathLst>
                <a:path w="299" h="573" extrusionOk="0">
                  <a:moveTo>
                    <a:pt x="190" y="1"/>
                  </a:moveTo>
                  <a:cubicBezTo>
                    <a:pt x="160" y="1"/>
                    <a:pt x="130" y="6"/>
                    <a:pt x="100" y="16"/>
                  </a:cubicBezTo>
                  <a:lnTo>
                    <a:pt x="80" y="16"/>
                  </a:lnTo>
                  <a:cubicBezTo>
                    <a:pt x="1" y="175"/>
                    <a:pt x="1" y="294"/>
                    <a:pt x="100" y="413"/>
                  </a:cubicBezTo>
                  <a:cubicBezTo>
                    <a:pt x="160" y="473"/>
                    <a:pt x="219" y="513"/>
                    <a:pt x="279" y="573"/>
                  </a:cubicBezTo>
                  <a:cubicBezTo>
                    <a:pt x="279" y="493"/>
                    <a:pt x="299" y="433"/>
                    <a:pt x="299" y="374"/>
                  </a:cubicBezTo>
                  <a:cubicBezTo>
                    <a:pt x="299" y="234"/>
                    <a:pt x="279" y="135"/>
                    <a:pt x="279" y="16"/>
                  </a:cubicBezTo>
                  <a:cubicBezTo>
                    <a:pt x="249" y="6"/>
                    <a:pt x="219" y="1"/>
                    <a:pt x="1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33914;p60"/>
            <p:cNvSpPr/>
            <p:nvPr/>
          </p:nvSpPr>
          <p:spPr>
            <a:xfrm>
              <a:off x="3118475" y="18449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0" y="0"/>
                  </a:moveTo>
                  <a:cubicBezTo>
                    <a:pt x="0" y="160"/>
                    <a:pt x="60" y="299"/>
                    <a:pt x="159" y="398"/>
                  </a:cubicBezTo>
                  <a:cubicBezTo>
                    <a:pt x="179" y="259"/>
                    <a:pt x="159" y="1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33915;p60"/>
            <p:cNvSpPr/>
            <p:nvPr/>
          </p:nvSpPr>
          <p:spPr>
            <a:xfrm>
              <a:off x="3127425" y="18797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0" y="1"/>
                  </a:moveTo>
                  <a:cubicBezTo>
                    <a:pt x="0" y="100"/>
                    <a:pt x="40" y="180"/>
                    <a:pt x="120" y="240"/>
                  </a:cubicBezTo>
                  <a:cubicBezTo>
                    <a:pt x="140" y="160"/>
                    <a:pt x="140" y="80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33916;p60"/>
            <p:cNvSpPr/>
            <p:nvPr/>
          </p:nvSpPr>
          <p:spPr>
            <a:xfrm>
              <a:off x="3122950" y="1867325"/>
              <a:ext cx="3000" cy="6500"/>
            </a:xfrm>
            <a:custGeom>
              <a:avLst/>
              <a:gdLst/>
              <a:ahLst/>
              <a:cxnLst/>
              <a:rect l="l" t="t" r="r" b="b"/>
              <a:pathLst>
                <a:path w="120" h="260" extrusionOk="0">
                  <a:moveTo>
                    <a:pt x="20" y="1"/>
                  </a:moveTo>
                  <a:cubicBezTo>
                    <a:pt x="0" y="100"/>
                    <a:pt x="60" y="180"/>
                    <a:pt x="120" y="259"/>
                  </a:cubicBezTo>
                  <a:cubicBezTo>
                    <a:pt x="120" y="160"/>
                    <a:pt x="100" y="60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33917;p60"/>
            <p:cNvSpPr/>
            <p:nvPr/>
          </p:nvSpPr>
          <p:spPr>
            <a:xfrm>
              <a:off x="3098575" y="1893200"/>
              <a:ext cx="107450" cy="80600"/>
            </a:xfrm>
            <a:custGeom>
              <a:avLst/>
              <a:gdLst/>
              <a:ahLst/>
              <a:cxnLst/>
              <a:rect l="l" t="t" r="r" b="b"/>
              <a:pathLst>
                <a:path w="4298" h="3224" extrusionOk="0">
                  <a:moveTo>
                    <a:pt x="1294" y="0"/>
                  </a:moveTo>
                  <a:cubicBezTo>
                    <a:pt x="1095" y="458"/>
                    <a:pt x="557" y="517"/>
                    <a:pt x="259" y="855"/>
                  </a:cubicBezTo>
                  <a:cubicBezTo>
                    <a:pt x="180" y="1034"/>
                    <a:pt x="1" y="1154"/>
                    <a:pt x="60" y="1412"/>
                  </a:cubicBezTo>
                  <a:cubicBezTo>
                    <a:pt x="110" y="1417"/>
                    <a:pt x="157" y="1420"/>
                    <a:pt x="203" y="1420"/>
                  </a:cubicBezTo>
                  <a:cubicBezTo>
                    <a:pt x="341" y="1420"/>
                    <a:pt x="468" y="1397"/>
                    <a:pt x="617" y="1353"/>
                  </a:cubicBezTo>
                  <a:cubicBezTo>
                    <a:pt x="651" y="1343"/>
                    <a:pt x="686" y="1338"/>
                    <a:pt x="720" y="1338"/>
                  </a:cubicBezTo>
                  <a:cubicBezTo>
                    <a:pt x="828" y="1338"/>
                    <a:pt x="930" y="1386"/>
                    <a:pt x="975" y="1492"/>
                  </a:cubicBezTo>
                  <a:cubicBezTo>
                    <a:pt x="995" y="1552"/>
                    <a:pt x="876" y="1711"/>
                    <a:pt x="796" y="1810"/>
                  </a:cubicBezTo>
                  <a:cubicBezTo>
                    <a:pt x="995" y="2029"/>
                    <a:pt x="1294" y="1949"/>
                    <a:pt x="1552" y="2029"/>
                  </a:cubicBezTo>
                  <a:cubicBezTo>
                    <a:pt x="1294" y="2069"/>
                    <a:pt x="975" y="2049"/>
                    <a:pt x="955" y="2447"/>
                  </a:cubicBezTo>
                  <a:cubicBezTo>
                    <a:pt x="975" y="2705"/>
                    <a:pt x="876" y="3004"/>
                    <a:pt x="1154" y="3163"/>
                  </a:cubicBezTo>
                  <a:cubicBezTo>
                    <a:pt x="1180" y="3201"/>
                    <a:pt x="1214" y="3223"/>
                    <a:pt x="1251" y="3223"/>
                  </a:cubicBezTo>
                  <a:cubicBezTo>
                    <a:pt x="1271" y="3223"/>
                    <a:pt x="1292" y="3217"/>
                    <a:pt x="1313" y="3203"/>
                  </a:cubicBezTo>
                  <a:cubicBezTo>
                    <a:pt x="1413" y="3063"/>
                    <a:pt x="1552" y="3063"/>
                    <a:pt x="1691" y="3063"/>
                  </a:cubicBezTo>
                  <a:cubicBezTo>
                    <a:pt x="1791" y="3063"/>
                    <a:pt x="1890" y="3063"/>
                    <a:pt x="1970" y="2984"/>
                  </a:cubicBezTo>
                  <a:cubicBezTo>
                    <a:pt x="2487" y="2586"/>
                    <a:pt x="3203" y="2586"/>
                    <a:pt x="3701" y="2129"/>
                  </a:cubicBezTo>
                  <a:cubicBezTo>
                    <a:pt x="3880" y="2009"/>
                    <a:pt x="4039" y="1890"/>
                    <a:pt x="4198" y="1751"/>
                  </a:cubicBezTo>
                  <a:cubicBezTo>
                    <a:pt x="4297" y="1333"/>
                    <a:pt x="4138" y="1134"/>
                    <a:pt x="3701" y="1094"/>
                  </a:cubicBezTo>
                  <a:cubicBezTo>
                    <a:pt x="3615" y="1082"/>
                    <a:pt x="3527" y="1079"/>
                    <a:pt x="3438" y="1079"/>
                  </a:cubicBezTo>
                  <a:cubicBezTo>
                    <a:pt x="3321" y="1079"/>
                    <a:pt x="3203" y="1085"/>
                    <a:pt x="3084" y="1085"/>
                  </a:cubicBezTo>
                  <a:cubicBezTo>
                    <a:pt x="2830" y="1085"/>
                    <a:pt x="2577" y="1059"/>
                    <a:pt x="2348" y="895"/>
                  </a:cubicBezTo>
                  <a:cubicBezTo>
                    <a:pt x="2221" y="854"/>
                    <a:pt x="2093" y="841"/>
                    <a:pt x="1965" y="841"/>
                  </a:cubicBezTo>
                  <a:cubicBezTo>
                    <a:pt x="1720" y="841"/>
                    <a:pt x="1472" y="890"/>
                    <a:pt x="1213" y="890"/>
                  </a:cubicBezTo>
                  <a:cubicBezTo>
                    <a:pt x="1078" y="890"/>
                    <a:pt x="939" y="876"/>
                    <a:pt x="796" y="835"/>
                  </a:cubicBezTo>
                  <a:cubicBezTo>
                    <a:pt x="1035" y="497"/>
                    <a:pt x="1671" y="597"/>
                    <a:pt x="1453" y="20"/>
                  </a:cubicBezTo>
                  <a:cubicBezTo>
                    <a:pt x="1393" y="20"/>
                    <a:pt x="1353" y="0"/>
                    <a:pt x="1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33918;p60"/>
            <p:cNvSpPr/>
            <p:nvPr/>
          </p:nvSpPr>
          <p:spPr>
            <a:xfrm>
              <a:off x="3195050" y="1944975"/>
              <a:ext cx="21900" cy="13375"/>
            </a:xfrm>
            <a:custGeom>
              <a:avLst/>
              <a:gdLst/>
              <a:ahLst/>
              <a:cxnLst/>
              <a:rect l="l" t="t" r="r" b="b"/>
              <a:pathLst>
                <a:path w="876" h="535" extrusionOk="0">
                  <a:moveTo>
                    <a:pt x="384" y="0"/>
                  </a:moveTo>
                  <a:cubicBezTo>
                    <a:pt x="303" y="0"/>
                    <a:pt x="222" y="25"/>
                    <a:pt x="180" y="77"/>
                  </a:cubicBezTo>
                  <a:cubicBezTo>
                    <a:pt x="1" y="336"/>
                    <a:pt x="379" y="356"/>
                    <a:pt x="399" y="535"/>
                  </a:cubicBezTo>
                  <a:cubicBezTo>
                    <a:pt x="757" y="475"/>
                    <a:pt x="876" y="336"/>
                    <a:pt x="578" y="58"/>
                  </a:cubicBezTo>
                  <a:cubicBezTo>
                    <a:pt x="531" y="20"/>
                    <a:pt x="457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33919;p60"/>
            <p:cNvSpPr/>
            <p:nvPr/>
          </p:nvSpPr>
          <p:spPr>
            <a:xfrm>
              <a:off x="3208975" y="1919550"/>
              <a:ext cx="5000" cy="6975"/>
            </a:xfrm>
            <a:custGeom>
              <a:avLst/>
              <a:gdLst/>
              <a:ahLst/>
              <a:cxnLst/>
              <a:rect l="l" t="t" r="r" b="b"/>
              <a:pathLst>
                <a:path w="200" h="27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80"/>
                    <a:pt x="1" y="179"/>
                    <a:pt x="160" y="279"/>
                  </a:cubicBezTo>
                  <a:cubicBezTo>
                    <a:pt x="160" y="179"/>
                    <a:pt x="160" y="10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33920;p60"/>
            <p:cNvSpPr/>
            <p:nvPr/>
          </p:nvSpPr>
          <p:spPr>
            <a:xfrm>
              <a:off x="3109525" y="1973900"/>
              <a:ext cx="12950" cy="6350"/>
            </a:xfrm>
            <a:custGeom>
              <a:avLst/>
              <a:gdLst/>
              <a:ahLst/>
              <a:cxnLst/>
              <a:rect l="l" t="t" r="r" b="b"/>
              <a:pathLst>
                <a:path w="518" h="254" extrusionOk="0">
                  <a:moveTo>
                    <a:pt x="212" y="1"/>
                  </a:moveTo>
                  <a:cubicBezTo>
                    <a:pt x="147" y="1"/>
                    <a:pt x="90" y="32"/>
                    <a:pt x="40" y="94"/>
                  </a:cubicBezTo>
                  <a:cubicBezTo>
                    <a:pt x="20" y="154"/>
                    <a:pt x="20" y="194"/>
                    <a:pt x="0" y="253"/>
                  </a:cubicBezTo>
                  <a:lnTo>
                    <a:pt x="517" y="253"/>
                  </a:lnTo>
                  <a:lnTo>
                    <a:pt x="517" y="94"/>
                  </a:lnTo>
                  <a:cubicBezTo>
                    <a:pt x="458" y="74"/>
                    <a:pt x="398" y="74"/>
                    <a:pt x="338" y="34"/>
                  </a:cubicBezTo>
                  <a:cubicBezTo>
                    <a:pt x="294" y="12"/>
                    <a:pt x="252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33921;p60"/>
            <p:cNvSpPr/>
            <p:nvPr/>
          </p:nvSpPr>
          <p:spPr>
            <a:xfrm>
              <a:off x="3130900" y="1967225"/>
              <a:ext cx="10975" cy="5250"/>
            </a:xfrm>
            <a:custGeom>
              <a:avLst/>
              <a:gdLst/>
              <a:ahLst/>
              <a:cxnLst/>
              <a:rect l="l" t="t" r="r" b="b"/>
              <a:pathLst>
                <a:path w="439" h="210" extrusionOk="0">
                  <a:moveTo>
                    <a:pt x="255" y="1"/>
                  </a:moveTo>
                  <a:cubicBezTo>
                    <a:pt x="160" y="1"/>
                    <a:pt x="67" y="36"/>
                    <a:pt x="1" y="142"/>
                  </a:cubicBezTo>
                  <a:cubicBezTo>
                    <a:pt x="1" y="162"/>
                    <a:pt x="40" y="182"/>
                    <a:pt x="80" y="182"/>
                  </a:cubicBezTo>
                  <a:cubicBezTo>
                    <a:pt x="89" y="200"/>
                    <a:pt x="106" y="210"/>
                    <a:pt x="126" y="210"/>
                  </a:cubicBezTo>
                  <a:cubicBezTo>
                    <a:pt x="150" y="210"/>
                    <a:pt x="178" y="195"/>
                    <a:pt x="199" y="162"/>
                  </a:cubicBezTo>
                  <a:cubicBezTo>
                    <a:pt x="239" y="142"/>
                    <a:pt x="279" y="142"/>
                    <a:pt x="339" y="142"/>
                  </a:cubicBezTo>
                  <a:cubicBezTo>
                    <a:pt x="398" y="142"/>
                    <a:pt x="438" y="83"/>
                    <a:pt x="398" y="23"/>
                  </a:cubicBezTo>
                  <a:cubicBezTo>
                    <a:pt x="352" y="10"/>
                    <a:pt x="303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33922;p60"/>
            <p:cNvSpPr/>
            <p:nvPr/>
          </p:nvSpPr>
          <p:spPr>
            <a:xfrm>
              <a:off x="3125925" y="19707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200" y="0"/>
                  </a:moveTo>
                  <a:cubicBezTo>
                    <a:pt x="171" y="14"/>
                    <a:pt x="133" y="28"/>
                    <a:pt x="99" y="28"/>
                  </a:cubicBezTo>
                  <a:cubicBezTo>
                    <a:pt x="85" y="28"/>
                    <a:pt x="72" y="26"/>
                    <a:pt x="60" y="20"/>
                  </a:cubicBezTo>
                  <a:cubicBezTo>
                    <a:pt x="40" y="80"/>
                    <a:pt x="40" y="120"/>
                    <a:pt x="1" y="179"/>
                  </a:cubicBezTo>
                  <a:cubicBezTo>
                    <a:pt x="32" y="183"/>
                    <a:pt x="63" y="186"/>
                    <a:pt x="91" y="186"/>
                  </a:cubicBezTo>
                  <a:cubicBezTo>
                    <a:pt x="207" y="186"/>
                    <a:pt x="299" y="147"/>
                    <a:pt x="379" y="20"/>
                  </a:cubicBezTo>
                  <a:cubicBezTo>
                    <a:pt x="339" y="20"/>
                    <a:pt x="259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33923;p60"/>
            <p:cNvSpPr/>
            <p:nvPr/>
          </p:nvSpPr>
          <p:spPr>
            <a:xfrm>
              <a:off x="3139350" y="1966300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59" y="20"/>
                    <a:pt x="160" y="20"/>
                    <a:pt x="60" y="60"/>
                  </a:cubicBezTo>
                  <a:cubicBezTo>
                    <a:pt x="40" y="100"/>
                    <a:pt x="21" y="120"/>
                    <a:pt x="1" y="179"/>
                  </a:cubicBezTo>
                  <a:cubicBezTo>
                    <a:pt x="28" y="183"/>
                    <a:pt x="55" y="185"/>
                    <a:pt x="83" y="185"/>
                  </a:cubicBezTo>
                  <a:cubicBezTo>
                    <a:pt x="198" y="185"/>
                    <a:pt x="311" y="145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33924;p60"/>
            <p:cNvSpPr/>
            <p:nvPr/>
          </p:nvSpPr>
          <p:spPr>
            <a:xfrm>
              <a:off x="1675750" y="920925"/>
              <a:ext cx="31850" cy="105150"/>
            </a:xfrm>
            <a:custGeom>
              <a:avLst/>
              <a:gdLst/>
              <a:ahLst/>
              <a:cxnLst/>
              <a:rect l="l" t="t" r="r" b="b"/>
              <a:pathLst>
                <a:path w="1274" h="4206" extrusionOk="0">
                  <a:moveTo>
                    <a:pt x="896" y="1"/>
                  </a:moveTo>
                  <a:cubicBezTo>
                    <a:pt x="677" y="856"/>
                    <a:pt x="458" y="1731"/>
                    <a:pt x="219" y="2567"/>
                  </a:cubicBezTo>
                  <a:cubicBezTo>
                    <a:pt x="0" y="2965"/>
                    <a:pt x="80" y="3402"/>
                    <a:pt x="199" y="3800"/>
                  </a:cubicBezTo>
                  <a:cubicBezTo>
                    <a:pt x="259" y="3920"/>
                    <a:pt x="319" y="4019"/>
                    <a:pt x="378" y="4138"/>
                  </a:cubicBezTo>
                  <a:cubicBezTo>
                    <a:pt x="378" y="4138"/>
                    <a:pt x="378" y="4178"/>
                    <a:pt x="418" y="4198"/>
                  </a:cubicBezTo>
                  <a:cubicBezTo>
                    <a:pt x="433" y="4203"/>
                    <a:pt x="446" y="4206"/>
                    <a:pt x="456" y="4206"/>
                  </a:cubicBezTo>
                  <a:cubicBezTo>
                    <a:pt x="489" y="4206"/>
                    <a:pt x="508" y="4183"/>
                    <a:pt x="538" y="4138"/>
                  </a:cubicBezTo>
                  <a:cubicBezTo>
                    <a:pt x="299" y="3522"/>
                    <a:pt x="478" y="2925"/>
                    <a:pt x="677" y="2328"/>
                  </a:cubicBezTo>
                  <a:cubicBezTo>
                    <a:pt x="896" y="1652"/>
                    <a:pt x="1015" y="956"/>
                    <a:pt x="1194" y="259"/>
                  </a:cubicBezTo>
                  <a:cubicBezTo>
                    <a:pt x="1274" y="1"/>
                    <a:pt x="1075" y="1"/>
                    <a:pt x="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33925;p60"/>
            <p:cNvSpPr/>
            <p:nvPr/>
          </p:nvSpPr>
          <p:spPr>
            <a:xfrm>
              <a:off x="1631500" y="1027100"/>
              <a:ext cx="67650" cy="17450"/>
            </a:xfrm>
            <a:custGeom>
              <a:avLst/>
              <a:gdLst/>
              <a:ahLst/>
              <a:cxnLst/>
              <a:rect l="l" t="t" r="r" b="b"/>
              <a:pathLst>
                <a:path w="2706" h="698" extrusionOk="0">
                  <a:moveTo>
                    <a:pt x="276" y="1"/>
                  </a:moveTo>
                  <a:cubicBezTo>
                    <a:pt x="205" y="1"/>
                    <a:pt x="143" y="40"/>
                    <a:pt x="100" y="170"/>
                  </a:cubicBezTo>
                  <a:cubicBezTo>
                    <a:pt x="0" y="448"/>
                    <a:pt x="219" y="528"/>
                    <a:pt x="438" y="568"/>
                  </a:cubicBezTo>
                  <a:cubicBezTo>
                    <a:pt x="537" y="588"/>
                    <a:pt x="657" y="588"/>
                    <a:pt x="756" y="627"/>
                  </a:cubicBezTo>
                  <a:cubicBezTo>
                    <a:pt x="961" y="683"/>
                    <a:pt x="1165" y="697"/>
                    <a:pt x="1372" y="697"/>
                  </a:cubicBezTo>
                  <a:cubicBezTo>
                    <a:pt x="1606" y="697"/>
                    <a:pt x="1843" y="679"/>
                    <a:pt x="2087" y="679"/>
                  </a:cubicBezTo>
                  <a:cubicBezTo>
                    <a:pt x="2173" y="679"/>
                    <a:pt x="2260" y="681"/>
                    <a:pt x="2347" y="687"/>
                  </a:cubicBezTo>
                  <a:cubicBezTo>
                    <a:pt x="2705" y="448"/>
                    <a:pt x="2447" y="349"/>
                    <a:pt x="2248" y="249"/>
                  </a:cubicBezTo>
                  <a:cubicBezTo>
                    <a:pt x="2188" y="249"/>
                    <a:pt x="2148" y="230"/>
                    <a:pt x="2089" y="230"/>
                  </a:cubicBezTo>
                  <a:cubicBezTo>
                    <a:pt x="1930" y="230"/>
                    <a:pt x="1772" y="233"/>
                    <a:pt x="1616" y="233"/>
                  </a:cubicBezTo>
                  <a:cubicBezTo>
                    <a:pt x="1266" y="233"/>
                    <a:pt x="921" y="214"/>
                    <a:pt x="577" y="90"/>
                  </a:cubicBezTo>
                  <a:cubicBezTo>
                    <a:pt x="476" y="68"/>
                    <a:pt x="368" y="1"/>
                    <a:pt x="2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33926;p60"/>
            <p:cNvSpPr/>
            <p:nvPr/>
          </p:nvSpPr>
          <p:spPr>
            <a:xfrm>
              <a:off x="1650375" y="1038625"/>
              <a:ext cx="60700" cy="19100"/>
            </a:xfrm>
            <a:custGeom>
              <a:avLst/>
              <a:gdLst/>
              <a:ahLst/>
              <a:cxnLst/>
              <a:rect l="l" t="t" r="r" b="b"/>
              <a:pathLst>
                <a:path w="2428" h="764" extrusionOk="0">
                  <a:moveTo>
                    <a:pt x="2068" y="1"/>
                  </a:moveTo>
                  <a:cubicBezTo>
                    <a:pt x="2035" y="1"/>
                    <a:pt x="2002" y="3"/>
                    <a:pt x="1970" y="7"/>
                  </a:cubicBezTo>
                  <a:cubicBezTo>
                    <a:pt x="1891" y="27"/>
                    <a:pt x="1811" y="87"/>
                    <a:pt x="1732" y="127"/>
                  </a:cubicBezTo>
                  <a:cubicBezTo>
                    <a:pt x="1175" y="127"/>
                    <a:pt x="578" y="166"/>
                    <a:pt x="1" y="166"/>
                  </a:cubicBezTo>
                  <a:cubicBezTo>
                    <a:pt x="209" y="305"/>
                    <a:pt x="433" y="336"/>
                    <a:pt x="664" y="336"/>
                  </a:cubicBezTo>
                  <a:cubicBezTo>
                    <a:pt x="852" y="336"/>
                    <a:pt x="1045" y="316"/>
                    <a:pt x="1240" y="316"/>
                  </a:cubicBezTo>
                  <a:cubicBezTo>
                    <a:pt x="1423" y="316"/>
                    <a:pt x="1608" y="334"/>
                    <a:pt x="1791" y="405"/>
                  </a:cubicBezTo>
                  <a:cubicBezTo>
                    <a:pt x="1634" y="468"/>
                    <a:pt x="1476" y="481"/>
                    <a:pt x="1318" y="481"/>
                  </a:cubicBezTo>
                  <a:cubicBezTo>
                    <a:pt x="1202" y="481"/>
                    <a:pt x="1087" y="474"/>
                    <a:pt x="974" y="474"/>
                  </a:cubicBezTo>
                  <a:cubicBezTo>
                    <a:pt x="752" y="474"/>
                    <a:pt x="538" y="501"/>
                    <a:pt x="339" y="664"/>
                  </a:cubicBezTo>
                  <a:cubicBezTo>
                    <a:pt x="418" y="742"/>
                    <a:pt x="515" y="751"/>
                    <a:pt x="610" y="751"/>
                  </a:cubicBezTo>
                  <a:cubicBezTo>
                    <a:pt x="638" y="751"/>
                    <a:pt x="666" y="750"/>
                    <a:pt x="693" y="750"/>
                  </a:cubicBezTo>
                  <a:cubicBezTo>
                    <a:pt x="737" y="750"/>
                    <a:pt x="779" y="752"/>
                    <a:pt x="817" y="763"/>
                  </a:cubicBezTo>
                  <a:cubicBezTo>
                    <a:pt x="896" y="763"/>
                    <a:pt x="976" y="723"/>
                    <a:pt x="1035" y="684"/>
                  </a:cubicBezTo>
                  <a:cubicBezTo>
                    <a:pt x="1153" y="643"/>
                    <a:pt x="1273" y="631"/>
                    <a:pt x="1394" y="631"/>
                  </a:cubicBezTo>
                  <a:cubicBezTo>
                    <a:pt x="1567" y="631"/>
                    <a:pt x="1741" y="655"/>
                    <a:pt x="1913" y="655"/>
                  </a:cubicBezTo>
                  <a:cubicBezTo>
                    <a:pt x="2090" y="655"/>
                    <a:pt x="2263" y="629"/>
                    <a:pt x="2428" y="525"/>
                  </a:cubicBezTo>
                  <a:lnTo>
                    <a:pt x="2428" y="166"/>
                  </a:lnTo>
                  <a:cubicBezTo>
                    <a:pt x="2332" y="39"/>
                    <a:pt x="2199" y="1"/>
                    <a:pt x="2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33927;p60"/>
            <p:cNvSpPr/>
            <p:nvPr/>
          </p:nvSpPr>
          <p:spPr>
            <a:xfrm>
              <a:off x="1640950" y="894525"/>
              <a:ext cx="66650" cy="4550"/>
            </a:xfrm>
            <a:custGeom>
              <a:avLst/>
              <a:gdLst/>
              <a:ahLst/>
              <a:cxnLst/>
              <a:rect l="l" t="t" r="r" b="b"/>
              <a:pathLst>
                <a:path w="2666" h="182" extrusionOk="0">
                  <a:moveTo>
                    <a:pt x="1102" y="0"/>
                  </a:moveTo>
                  <a:cubicBezTo>
                    <a:pt x="729" y="0"/>
                    <a:pt x="361" y="33"/>
                    <a:pt x="0" y="162"/>
                  </a:cubicBezTo>
                  <a:cubicBezTo>
                    <a:pt x="656" y="162"/>
                    <a:pt x="1293" y="181"/>
                    <a:pt x="1930" y="181"/>
                  </a:cubicBezTo>
                  <a:cubicBezTo>
                    <a:pt x="2168" y="181"/>
                    <a:pt x="2407" y="162"/>
                    <a:pt x="2666" y="162"/>
                  </a:cubicBezTo>
                  <a:cubicBezTo>
                    <a:pt x="2666" y="102"/>
                    <a:pt x="2646" y="62"/>
                    <a:pt x="2586" y="22"/>
                  </a:cubicBezTo>
                  <a:cubicBezTo>
                    <a:pt x="2470" y="30"/>
                    <a:pt x="2355" y="33"/>
                    <a:pt x="2239" y="33"/>
                  </a:cubicBezTo>
                  <a:cubicBezTo>
                    <a:pt x="1858" y="33"/>
                    <a:pt x="1478" y="0"/>
                    <a:pt x="1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33928;p60"/>
            <p:cNvSpPr/>
            <p:nvPr/>
          </p:nvSpPr>
          <p:spPr>
            <a:xfrm>
              <a:off x="1611100" y="1052850"/>
              <a:ext cx="62200" cy="6575"/>
            </a:xfrm>
            <a:custGeom>
              <a:avLst/>
              <a:gdLst/>
              <a:ahLst/>
              <a:cxnLst/>
              <a:rect l="l" t="t" r="r" b="b"/>
              <a:pathLst>
                <a:path w="2488" h="263" extrusionOk="0">
                  <a:moveTo>
                    <a:pt x="1482" y="0"/>
                  </a:moveTo>
                  <a:cubicBezTo>
                    <a:pt x="1393" y="0"/>
                    <a:pt x="1303" y="25"/>
                    <a:pt x="1214" y="95"/>
                  </a:cubicBezTo>
                  <a:cubicBezTo>
                    <a:pt x="1099" y="129"/>
                    <a:pt x="983" y="140"/>
                    <a:pt x="865" y="140"/>
                  </a:cubicBezTo>
                  <a:cubicBezTo>
                    <a:pt x="645" y="140"/>
                    <a:pt x="422" y="101"/>
                    <a:pt x="203" y="101"/>
                  </a:cubicBezTo>
                  <a:cubicBezTo>
                    <a:pt x="135" y="101"/>
                    <a:pt x="68" y="105"/>
                    <a:pt x="0" y="115"/>
                  </a:cubicBezTo>
                  <a:cubicBezTo>
                    <a:pt x="125" y="239"/>
                    <a:pt x="257" y="262"/>
                    <a:pt x="397" y="262"/>
                  </a:cubicBezTo>
                  <a:cubicBezTo>
                    <a:pt x="481" y="262"/>
                    <a:pt x="567" y="254"/>
                    <a:pt x="657" y="254"/>
                  </a:cubicBezTo>
                  <a:cubicBezTo>
                    <a:pt x="856" y="261"/>
                    <a:pt x="1055" y="263"/>
                    <a:pt x="1254" y="263"/>
                  </a:cubicBezTo>
                  <a:cubicBezTo>
                    <a:pt x="1652" y="263"/>
                    <a:pt x="2049" y="254"/>
                    <a:pt x="2447" y="254"/>
                  </a:cubicBezTo>
                  <a:cubicBezTo>
                    <a:pt x="2487" y="214"/>
                    <a:pt x="2487" y="154"/>
                    <a:pt x="2447" y="115"/>
                  </a:cubicBezTo>
                  <a:cubicBezTo>
                    <a:pt x="2268" y="115"/>
                    <a:pt x="2089" y="95"/>
                    <a:pt x="1910" y="95"/>
                  </a:cubicBezTo>
                  <a:cubicBezTo>
                    <a:pt x="1870" y="95"/>
                    <a:pt x="1791" y="95"/>
                    <a:pt x="1751" y="55"/>
                  </a:cubicBezTo>
                  <a:cubicBezTo>
                    <a:pt x="1661" y="25"/>
                    <a:pt x="1572" y="0"/>
                    <a:pt x="1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33929;p60"/>
            <p:cNvSpPr/>
            <p:nvPr/>
          </p:nvSpPr>
          <p:spPr>
            <a:xfrm>
              <a:off x="1574300" y="911975"/>
              <a:ext cx="9975" cy="43800"/>
            </a:xfrm>
            <a:custGeom>
              <a:avLst/>
              <a:gdLst/>
              <a:ahLst/>
              <a:cxnLst/>
              <a:rect l="l" t="t" r="r" b="b"/>
              <a:pathLst>
                <a:path w="399" h="1752" extrusionOk="0">
                  <a:moveTo>
                    <a:pt x="279" y="1"/>
                  </a:moveTo>
                  <a:cubicBezTo>
                    <a:pt x="199" y="60"/>
                    <a:pt x="160" y="120"/>
                    <a:pt x="80" y="200"/>
                  </a:cubicBezTo>
                  <a:cubicBezTo>
                    <a:pt x="80" y="578"/>
                    <a:pt x="80" y="975"/>
                    <a:pt x="60" y="1373"/>
                  </a:cubicBezTo>
                  <a:cubicBezTo>
                    <a:pt x="80" y="1453"/>
                    <a:pt x="80" y="1493"/>
                    <a:pt x="80" y="1572"/>
                  </a:cubicBezTo>
                  <a:cubicBezTo>
                    <a:pt x="0" y="1612"/>
                    <a:pt x="0" y="1692"/>
                    <a:pt x="80" y="1751"/>
                  </a:cubicBezTo>
                  <a:lnTo>
                    <a:pt x="259" y="1751"/>
                  </a:lnTo>
                  <a:cubicBezTo>
                    <a:pt x="299" y="1711"/>
                    <a:pt x="299" y="1672"/>
                    <a:pt x="279" y="1612"/>
                  </a:cubicBezTo>
                  <a:cubicBezTo>
                    <a:pt x="378" y="1095"/>
                    <a:pt x="398" y="558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33930;p60"/>
            <p:cNvSpPr/>
            <p:nvPr/>
          </p:nvSpPr>
          <p:spPr>
            <a:xfrm>
              <a:off x="1581250" y="911975"/>
              <a:ext cx="7500" cy="40300"/>
            </a:xfrm>
            <a:custGeom>
              <a:avLst/>
              <a:gdLst/>
              <a:ahLst/>
              <a:cxnLst/>
              <a:rect l="l" t="t" r="r" b="b"/>
              <a:pathLst>
                <a:path w="300" h="1612" extrusionOk="0">
                  <a:moveTo>
                    <a:pt x="1" y="1"/>
                  </a:moveTo>
                  <a:lnTo>
                    <a:pt x="1" y="1612"/>
                  </a:lnTo>
                  <a:cubicBezTo>
                    <a:pt x="100" y="1075"/>
                    <a:pt x="299" y="5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33931;p60"/>
            <p:cNvSpPr/>
            <p:nvPr/>
          </p:nvSpPr>
          <p:spPr>
            <a:xfrm>
              <a:off x="1683700" y="1024375"/>
              <a:ext cx="23400" cy="12550"/>
            </a:xfrm>
            <a:custGeom>
              <a:avLst/>
              <a:gdLst/>
              <a:ahLst/>
              <a:cxnLst/>
              <a:rect l="l" t="t" r="r" b="b"/>
              <a:pathLst>
                <a:path w="936" h="502" extrusionOk="0">
                  <a:moveTo>
                    <a:pt x="60" y="0"/>
                  </a:moveTo>
                  <a:cubicBezTo>
                    <a:pt x="41" y="100"/>
                    <a:pt x="41" y="239"/>
                    <a:pt x="1" y="299"/>
                  </a:cubicBezTo>
                  <a:lnTo>
                    <a:pt x="80" y="378"/>
                  </a:lnTo>
                  <a:cubicBezTo>
                    <a:pt x="248" y="390"/>
                    <a:pt x="442" y="502"/>
                    <a:pt x="610" y="502"/>
                  </a:cubicBezTo>
                  <a:cubicBezTo>
                    <a:pt x="741" y="502"/>
                    <a:pt x="857" y="434"/>
                    <a:pt x="936" y="199"/>
                  </a:cubicBezTo>
                  <a:cubicBezTo>
                    <a:pt x="879" y="185"/>
                    <a:pt x="819" y="182"/>
                    <a:pt x="758" y="182"/>
                  </a:cubicBezTo>
                  <a:cubicBezTo>
                    <a:pt x="714" y="182"/>
                    <a:pt x="670" y="184"/>
                    <a:pt x="626" y="184"/>
                  </a:cubicBezTo>
                  <a:cubicBezTo>
                    <a:pt x="473" y="184"/>
                    <a:pt x="326" y="165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33932;p60"/>
            <p:cNvSpPr/>
            <p:nvPr/>
          </p:nvSpPr>
          <p:spPr>
            <a:xfrm>
              <a:off x="1641425" y="1050800"/>
              <a:ext cx="13450" cy="4925"/>
            </a:xfrm>
            <a:custGeom>
              <a:avLst/>
              <a:gdLst/>
              <a:ahLst/>
              <a:cxnLst/>
              <a:rect l="l" t="t" r="r" b="b"/>
              <a:pathLst>
                <a:path w="538" h="197" extrusionOk="0">
                  <a:moveTo>
                    <a:pt x="275" y="0"/>
                  </a:moveTo>
                  <a:cubicBezTo>
                    <a:pt x="184" y="0"/>
                    <a:pt x="92" y="65"/>
                    <a:pt x="1" y="197"/>
                  </a:cubicBezTo>
                  <a:cubicBezTo>
                    <a:pt x="180" y="177"/>
                    <a:pt x="359" y="177"/>
                    <a:pt x="538" y="177"/>
                  </a:cubicBezTo>
                  <a:cubicBezTo>
                    <a:pt x="450" y="60"/>
                    <a:pt x="363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33933;p60"/>
            <p:cNvSpPr/>
            <p:nvPr/>
          </p:nvSpPr>
          <p:spPr>
            <a:xfrm>
              <a:off x="1633475" y="8896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0" y="60"/>
                    <a:pt x="1" y="100"/>
                    <a:pt x="1" y="199"/>
                  </a:cubicBezTo>
                  <a:cubicBezTo>
                    <a:pt x="60" y="120"/>
                    <a:pt x="100" y="8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33934;p60"/>
            <p:cNvSpPr/>
            <p:nvPr/>
          </p:nvSpPr>
          <p:spPr>
            <a:xfrm>
              <a:off x="1568325" y="950775"/>
              <a:ext cx="10475" cy="30350"/>
            </a:xfrm>
            <a:custGeom>
              <a:avLst/>
              <a:gdLst/>
              <a:ahLst/>
              <a:cxnLst/>
              <a:rect l="l" t="t" r="r" b="b"/>
              <a:pathLst>
                <a:path w="419" h="1214" extrusionOk="0">
                  <a:moveTo>
                    <a:pt x="319" y="0"/>
                  </a:moveTo>
                  <a:cubicBezTo>
                    <a:pt x="1" y="358"/>
                    <a:pt x="219" y="816"/>
                    <a:pt x="140" y="1214"/>
                  </a:cubicBezTo>
                  <a:cubicBezTo>
                    <a:pt x="418" y="915"/>
                    <a:pt x="279" y="517"/>
                    <a:pt x="319" y="15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33935;p60"/>
            <p:cNvSpPr/>
            <p:nvPr/>
          </p:nvSpPr>
          <p:spPr>
            <a:xfrm>
              <a:off x="1395750" y="1352200"/>
              <a:ext cx="28875" cy="12975"/>
            </a:xfrm>
            <a:custGeom>
              <a:avLst/>
              <a:gdLst/>
              <a:ahLst/>
              <a:cxnLst/>
              <a:rect l="l" t="t" r="r" b="b"/>
              <a:pathLst>
                <a:path w="1155" h="519" extrusionOk="0">
                  <a:moveTo>
                    <a:pt x="826" y="1"/>
                  </a:moveTo>
                  <a:cubicBezTo>
                    <a:pt x="590" y="1"/>
                    <a:pt x="350" y="115"/>
                    <a:pt x="120" y="156"/>
                  </a:cubicBezTo>
                  <a:cubicBezTo>
                    <a:pt x="1" y="176"/>
                    <a:pt x="80" y="315"/>
                    <a:pt x="140" y="414"/>
                  </a:cubicBezTo>
                  <a:cubicBezTo>
                    <a:pt x="240" y="434"/>
                    <a:pt x="359" y="434"/>
                    <a:pt x="458" y="474"/>
                  </a:cubicBezTo>
                  <a:cubicBezTo>
                    <a:pt x="518" y="504"/>
                    <a:pt x="573" y="519"/>
                    <a:pt x="628" y="519"/>
                  </a:cubicBezTo>
                  <a:cubicBezTo>
                    <a:pt x="682" y="519"/>
                    <a:pt x="737" y="504"/>
                    <a:pt x="797" y="474"/>
                  </a:cubicBezTo>
                  <a:lnTo>
                    <a:pt x="797" y="434"/>
                  </a:lnTo>
                  <a:cubicBezTo>
                    <a:pt x="916" y="355"/>
                    <a:pt x="1075" y="414"/>
                    <a:pt x="1155" y="275"/>
                  </a:cubicBezTo>
                  <a:lnTo>
                    <a:pt x="1155" y="96"/>
                  </a:lnTo>
                  <a:cubicBezTo>
                    <a:pt x="1047" y="26"/>
                    <a:pt x="936" y="1"/>
                    <a:pt x="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33936;p60"/>
            <p:cNvSpPr/>
            <p:nvPr/>
          </p:nvSpPr>
          <p:spPr>
            <a:xfrm>
              <a:off x="1463900" y="1375000"/>
              <a:ext cx="43275" cy="5975"/>
            </a:xfrm>
            <a:custGeom>
              <a:avLst/>
              <a:gdLst/>
              <a:ahLst/>
              <a:cxnLst/>
              <a:rect l="l" t="t" r="r" b="b"/>
              <a:pathLst>
                <a:path w="1731" h="239" extrusionOk="0">
                  <a:moveTo>
                    <a:pt x="409" y="1"/>
                  </a:moveTo>
                  <a:cubicBezTo>
                    <a:pt x="249" y="1"/>
                    <a:pt x="107" y="13"/>
                    <a:pt x="0" y="40"/>
                  </a:cubicBezTo>
                  <a:cubicBezTo>
                    <a:pt x="120" y="79"/>
                    <a:pt x="279" y="59"/>
                    <a:pt x="378" y="179"/>
                  </a:cubicBezTo>
                  <a:cubicBezTo>
                    <a:pt x="816" y="199"/>
                    <a:pt x="1273" y="238"/>
                    <a:pt x="1731" y="238"/>
                  </a:cubicBezTo>
                  <a:cubicBezTo>
                    <a:pt x="1410" y="93"/>
                    <a:pt x="845" y="1"/>
                    <a:pt x="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33937;p60"/>
            <p:cNvSpPr/>
            <p:nvPr/>
          </p:nvSpPr>
          <p:spPr>
            <a:xfrm>
              <a:off x="1340550" y="1367300"/>
              <a:ext cx="36325" cy="5600"/>
            </a:xfrm>
            <a:custGeom>
              <a:avLst/>
              <a:gdLst/>
              <a:ahLst/>
              <a:cxnLst/>
              <a:rect l="l" t="t" r="r" b="b"/>
              <a:pathLst>
                <a:path w="1453" h="224" extrusionOk="0">
                  <a:moveTo>
                    <a:pt x="817" y="1"/>
                  </a:moveTo>
                  <a:cubicBezTo>
                    <a:pt x="632" y="1"/>
                    <a:pt x="447" y="27"/>
                    <a:pt x="266" y="27"/>
                  </a:cubicBezTo>
                  <a:cubicBezTo>
                    <a:pt x="190" y="27"/>
                    <a:pt x="115" y="22"/>
                    <a:pt x="41" y="9"/>
                  </a:cubicBezTo>
                  <a:lnTo>
                    <a:pt x="41" y="9"/>
                  </a:lnTo>
                  <a:cubicBezTo>
                    <a:pt x="1" y="89"/>
                    <a:pt x="1" y="149"/>
                    <a:pt x="80" y="169"/>
                  </a:cubicBezTo>
                  <a:cubicBezTo>
                    <a:pt x="405" y="182"/>
                    <a:pt x="711" y="223"/>
                    <a:pt x="1017" y="223"/>
                  </a:cubicBezTo>
                  <a:cubicBezTo>
                    <a:pt x="1162" y="223"/>
                    <a:pt x="1306" y="214"/>
                    <a:pt x="1453" y="188"/>
                  </a:cubicBezTo>
                  <a:cubicBezTo>
                    <a:pt x="1247" y="36"/>
                    <a:pt x="1032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33938;p60"/>
            <p:cNvSpPr/>
            <p:nvPr/>
          </p:nvSpPr>
          <p:spPr>
            <a:xfrm>
              <a:off x="1429075" y="1363275"/>
              <a:ext cx="30875" cy="4725"/>
            </a:xfrm>
            <a:custGeom>
              <a:avLst/>
              <a:gdLst/>
              <a:ahLst/>
              <a:cxnLst/>
              <a:rect l="l" t="t" r="r" b="b"/>
              <a:pathLst>
                <a:path w="1235" h="189" extrusionOk="0">
                  <a:moveTo>
                    <a:pt x="569" y="1"/>
                  </a:moveTo>
                  <a:cubicBezTo>
                    <a:pt x="381" y="1"/>
                    <a:pt x="191" y="22"/>
                    <a:pt x="1" y="31"/>
                  </a:cubicBezTo>
                  <a:cubicBezTo>
                    <a:pt x="179" y="156"/>
                    <a:pt x="362" y="189"/>
                    <a:pt x="547" y="189"/>
                  </a:cubicBezTo>
                  <a:cubicBezTo>
                    <a:pt x="751" y="189"/>
                    <a:pt x="958" y="149"/>
                    <a:pt x="1165" y="149"/>
                  </a:cubicBezTo>
                  <a:cubicBezTo>
                    <a:pt x="1188" y="149"/>
                    <a:pt x="1211" y="149"/>
                    <a:pt x="1234" y="150"/>
                  </a:cubicBezTo>
                  <a:cubicBezTo>
                    <a:pt x="1017" y="31"/>
                    <a:pt x="795" y="1"/>
                    <a:pt x="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33939;p60"/>
            <p:cNvSpPr/>
            <p:nvPr/>
          </p:nvSpPr>
          <p:spPr>
            <a:xfrm>
              <a:off x="1511150" y="1367525"/>
              <a:ext cx="17925" cy="5000"/>
            </a:xfrm>
            <a:custGeom>
              <a:avLst/>
              <a:gdLst/>
              <a:ahLst/>
              <a:cxnLst/>
              <a:rect l="l" t="t" r="r" b="b"/>
              <a:pathLst>
                <a:path w="717" h="200" extrusionOk="0">
                  <a:moveTo>
                    <a:pt x="179" y="0"/>
                  </a:moveTo>
                  <a:cubicBezTo>
                    <a:pt x="119" y="0"/>
                    <a:pt x="80" y="0"/>
                    <a:pt x="0" y="40"/>
                  </a:cubicBezTo>
                  <a:cubicBezTo>
                    <a:pt x="109" y="170"/>
                    <a:pt x="241" y="200"/>
                    <a:pt x="377" y="200"/>
                  </a:cubicBezTo>
                  <a:cubicBezTo>
                    <a:pt x="491" y="200"/>
                    <a:pt x="608" y="179"/>
                    <a:pt x="716" y="179"/>
                  </a:cubicBezTo>
                  <a:cubicBezTo>
                    <a:pt x="577" y="0"/>
                    <a:pt x="378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33940;p60"/>
            <p:cNvSpPr/>
            <p:nvPr/>
          </p:nvSpPr>
          <p:spPr>
            <a:xfrm>
              <a:off x="1396750" y="1372100"/>
              <a:ext cx="14950" cy="4425"/>
            </a:xfrm>
            <a:custGeom>
              <a:avLst/>
              <a:gdLst/>
              <a:ahLst/>
              <a:cxnLst/>
              <a:rect l="l" t="t" r="r" b="b"/>
              <a:pathLst>
                <a:path w="598" h="177" extrusionOk="0">
                  <a:moveTo>
                    <a:pt x="227" y="0"/>
                  </a:moveTo>
                  <a:cubicBezTo>
                    <a:pt x="153" y="0"/>
                    <a:pt x="77" y="9"/>
                    <a:pt x="1" y="16"/>
                  </a:cubicBezTo>
                  <a:cubicBezTo>
                    <a:pt x="147" y="163"/>
                    <a:pt x="307" y="176"/>
                    <a:pt x="480" y="176"/>
                  </a:cubicBezTo>
                  <a:cubicBezTo>
                    <a:pt x="519" y="176"/>
                    <a:pt x="558" y="175"/>
                    <a:pt x="597" y="175"/>
                  </a:cubicBezTo>
                  <a:cubicBezTo>
                    <a:pt x="494" y="33"/>
                    <a:pt x="365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33941;p60"/>
            <p:cNvSpPr/>
            <p:nvPr/>
          </p:nvSpPr>
          <p:spPr>
            <a:xfrm>
              <a:off x="1416150" y="135907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339" y="0"/>
                  </a:moveTo>
                  <a:cubicBezTo>
                    <a:pt x="219" y="20"/>
                    <a:pt x="60" y="40"/>
                    <a:pt x="1" y="179"/>
                  </a:cubicBezTo>
                  <a:lnTo>
                    <a:pt x="518" y="17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33942;p60"/>
            <p:cNvSpPr/>
            <p:nvPr/>
          </p:nvSpPr>
          <p:spPr>
            <a:xfrm>
              <a:off x="1414650" y="1376975"/>
              <a:ext cx="14950" cy="2650"/>
            </a:xfrm>
            <a:custGeom>
              <a:avLst/>
              <a:gdLst/>
              <a:ahLst/>
              <a:cxnLst/>
              <a:rect l="l" t="t" r="r" b="b"/>
              <a:pathLst>
                <a:path w="598" h="106" extrusionOk="0">
                  <a:moveTo>
                    <a:pt x="1" y="0"/>
                  </a:moveTo>
                  <a:cubicBezTo>
                    <a:pt x="93" y="74"/>
                    <a:pt x="186" y="105"/>
                    <a:pt x="278" y="105"/>
                  </a:cubicBezTo>
                  <a:cubicBezTo>
                    <a:pt x="385" y="105"/>
                    <a:pt x="491" y="64"/>
                    <a:pt x="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33943;p60"/>
            <p:cNvSpPr/>
            <p:nvPr/>
          </p:nvSpPr>
          <p:spPr>
            <a:xfrm>
              <a:off x="1533525" y="137647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259" y="0"/>
                  </a:moveTo>
                  <a:cubicBezTo>
                    <a:pt x="174" y="0"/>
                    <a:pt x="90" y="60"/>
                    <a:pt x="0" y="179"/>
                  </a:cubicBezTo>
                  <a:lnTo>
                    <a:pt x="517" y="179"/>
                  </a:lnTo>
                  <a:cubicBezTo>
                    <a:pt x="428" y="60"/>
                    <a:pt x="343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33944;p60"/>
            <p:cNvSpPr/>
            <p:nvPr/>
          </p:nvSpPr>
          <p:spPr>
            <a:xfrm>
              <a:off x="1441525" y="1374550"/>
              <a:ext cx="4975" cy="3450"/>
            </a:xfrm>
            <a:custGeom>
              <a:avLst/>
              <a:gdLst/>
              <a:ahLst/>
              <a:cxnLst/>
              <a:rect l="l" t="t" r="r" b="b"/>
              <a:pathLst>
                <a:path w="199" h="138" extrusionOk="0">
                  <a:moveTo>
                    <a:pt x="103" y="0"/>
                  </a:moveTo>
                  <a:cubicBezTo>
                    <a:pt x="72" y="0"/>
                    <a:pt x="38" y="30"/>
                    <a:pt x="0" y="97"/>
                  </a:cubicBezTo>
                  <a:cubicBezTo>
                    <a:pt x="20" y="117"/>
                    <a:pt x="20" y="137"/>
                    <a:pt x="40" y="137"/>
                  </a:cubicBezTo>
                  <a:cubicBezTo>
                    <a:pt x="99" y="137"/>
                    <a:pt x="139" y="117"/>
                    <a:pt x="199" y="97"/>
                  </a:cubicBezTo>
                  <a:cubicBezTo>
                    <a:pt x="168" y="35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33945;p60"/>
            <p:cNvSpPr/>
            <p:nvPr/>
          </p:nvSpPr>
          <p:spPr>
            <a:xfrm>
              <a:off x="1407200" y="1364050"/>
              <a:ext cx="8975" cy="2625"/>
            </a:xfrm>
            <a:custGeom>
              <a:avLst/>
              <a:gdLst/>
              <a:ahLst/>
              <a:cxnLst/>
              <a:rect l="l" t="t" r="r" b="b"/>
              <a:pathLst>
                <a:path w="359" h="105" extrusionOk="0">
                  <a:moveTo>
                    <a:pt x="0" y="0"/>
                  </a:moveTo>
                  <a:cubicBezTo>
                    <a:pt x="60" y="70"/>
                    <a:pt x="115" y="105"/>
                    <a:pt x="172" y="105"/>
                  </a:cubicBezTo>
                  <a:cubicBezTo>
                    <a:pt x="229" y="105"/>
                    <a:pt x="289" y="7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33946;p60"/>
            <p:cNvSpPr/>
            <p:nvPr/>
          </p:nvSpPr>
          <p:spPr>
            <a:xfrm>
              <a:off x="1338075" y="1357250"/>
              <a:ext cx="8975" cy="6325"/>
            </a:xfrm>
            <a:custGeom>
              <a:avLst/>
              <a:gdLst/>
              <a:ahLst/>
              <a:cxnLst/>
              <a:rect l="l" t="t" r="r" b="b"/>
              <a:pathLst>
                <a:path w="359" h="253" extrusionOk="0">
                  <a:moveTo>
                    <a:pt x="161" y="1"/>
                  </a:moveTo>
                  <a:cubicBezTo>
                    <a:pt x="104" y="1"/>
                    <a:pt x="48" y="26"/>
                    <a:pt x="0" y="73"/>
                  </a:cubicBezTo>
                  <a:lnTo>
                    <a:pt x="40" y="153"/>
                  </a:lnTo>
                  <a:cubicBezTo>
                    <a:pt x="100" y="252"/>
                    <a:pt x="239" y="252"/>
                    <a:pt x="358" y="252"/>
                  </a:cubicBezTo>
                  <a:cubicBezTo>
                    <a:pt x="358" y="193"/>
                    <a:pt x="339" y="153"/>
                    <a:pt x="339" y="93"/>
                  </a:cubicBezTo>
                  <a:cubicBezTo>
                    <a:pt x="287" y="31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33947;p60"/>
            <p:cNvSpPr/>
            <p:nvPr/>
          </p:nvSpPr>
          <p:spPr>
            <a:xfrm>
              <a:off x="1449475" y="1376475"/>
              <a:ext cx="6475" cy="1900"/>
            </a:xfrm>
            <a:custGeom>
              <a:avLst/>
              <a:gdLst/>
              <a:ahLst/>
              <a:cxnLst/>
              <a:rect l="l" t="t" r="r" b="b"/>
              <a:pathLst>
                <a:path w="259" h="7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209" y="10"/>
                    <a:pt x="164" y="15"/>
                    <a:pt x="122" y="15"/>
                  </a:cubicBezTo>
                  <a:cubicBezTo>
                    <a:pt x="80" y="15"/>
                    <a:pt x="40" y="10"/>
                    <a:pt x="0" y="0"/>
                  </a:cubicBezTo>
                  <a:lnTo>
                    <a:pt x="0" y="0"/>
                  </a:lnTo>
                  <a:cubicBezTo>
                    <a:pt x="40" y="50"/>
                    <a:pt x="85" y="75"/>
                    <a:pt x="130" y="75"/>
                  </a:cubicBezTo>
                  <a:cubicBezTo>
                    <a:pt x="174" y="75"/>
                    <a:pt x="219" y="5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33948;p60"/>
            <p:cNvSpPr/>
            <p:nvPr/>
          </p:nvSpPr>
          <p:spPr>
            <a:xfrm>
              <a:off x="1479800" y="1365150"/>
              <a:ext cx="7000" cy="1900"/>
            </a:xfrm>
            <a:custGeom>
              <a:avLst/>
              <a:gdLst/>
              <a:ahLst/>
              <a:cxnLst/>
              <a:rect l="l" t="t" r="r" b="b"/>
              <a:pathLst>
                <a:path w="280" h="76" extrusionOk="0">
                  <a:moveTo>
                    <a:pt x="133" y="1"/>
                  </a:moveTo>
                  <a:cubicBezTo>
                    <a:pt x="85" y="1"/>
                    <a:pt x="41" y="26"/>
                    <a:pt x="1" y="75"/>
                  </a:cubicBezTo>
                  <a:lnTo>
                    <a:pt x="279" y="75"/>
                  </a:lnTo>
                  <a:cubicBezTo>
                    <a:pt x="230" y="26"/>
                    <a:pt x="18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33949;p60"/>
            <p:cNvSpPr/>
            <p:nvPr/>
          </p:nvSpPr>
          <p:spPr>
            <a:xfrm>
              <a:off x="1462400" y="13651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20" y="1"/>
                  </a:moveTo>
                  <a:cubicBezTo>
                    <a:pt x="80" y="1"/>
                    <a:pt x="40" y="26"/>
                    <a:pt x="1" y="75"/>
                  </a:cubicBezTo>
                  <a:cubicBezTo>
                    <a:pt x="40" y="85"/>
                    <a:pt x="85" y="90"/>
                    <a:pt x="127" y="90"/>
                  </a:cubicBezTo>
                  <a:cubicBezTo>
                    <a:pt x="170" y="90"/>
                    <a:pt x="209" y="85"/>
                    <a:pt x="239" y="75"/>
                  </a:cubicBezTo>
                  <a:cubicBezTo>
                    <a:pt x="199" y="26"/>
                    <a:pt x="160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33950;p60"/>
            <p:cNvSpPr/>
            <p:nvPr/>
          </p:nvSpPr>
          <p:spPr>
            <a:xfrm>
              <a:off x="1379850" y="1372500"/>
              <a:ext cx="6975" cy="1875"/>
            </a:xfrm>
            <a:custGeom>
              <a:avLst/>
              <a:gdLst/>
              <a:ahLst/>
              <a:cxnLst/>
              <a:rect l="l" t="t" r="r" b="b"/>
              <a:pathLst>
                <a:path w="279" h="75" extrusionOk="0">
                  <a:moveTo>
                    <a:pt x="0" y="0"/>
                  </a:moveTo>
                  <a:cubicBezTo>
                    <a:pt x="50" y="50"/>
                    <a:pt x="95" y="75"/>
                    <a:pt x="140" y="75"/>
                  </a:cubicBezTo>
                  <a:cubicBezTo>
                    <a:pt x="184" y="75"/>
                    <a:pt x="229" y="5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33951;p60"/>
            <p:cNvSpPr/>
            <p:nvPr/>
          </p:nvSpPr>
          <p:spPr>
            <a:xfrm>
              <a:off x="1506650" y="1381450"/>
              <a:ext cx="6500" cy="2075"/>
            </a:xfrm>
            <a:custGeom>
              <a:avLst/>
              <a:gdLst/>
              <a:ahLst/>
              <a:cxnLst/>
              <a:rect l="l" t="t" r="r" b="b"/>
              <a:pathLst>
                <a:path w="260" h="83" extrusionOk="0">
                  <a:moveTo>
                    <a:pt x="1" y="0"/>
                  </a:moveTo>
                  <a:cubicBezTo>
                    <a:pt x="39" y="57"/>
                    <a:pt x="81" y="83"/>
                    <a:pt x="124" y="83"/>
                  </a:cubicBezTo>
                  <a:cubicBezTo>
                    <a:pt x="171" y="83"/>
                    <a:pt x="218" y="52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33952;p60"/>
            <p:cNvSpPr/>
            <p:nvPr/>
          </p:nvSpPr>
          <p:spPr>
            <a:xfrm>
              <a:off x="1488750" y="136515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35" y="1"/>
                  </a:moveTo>
                  <a:cubicBezTo>
                    <a:pt x="95" y="1"/>
                    <a:pt x="51" y="26"/>
                    <a:pt x="1" y="75"/>
                  </a:cubicBezTo>
                  <a:lnTo>
                    <a:pt x="240" y="75"/>
                  </a:lnTo>
                  <a:cubicBezTo>
                    <a:pt x="210" y="26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33953;p60"/>
            <p:cNvSpPr/>
            <p:nvPr/>
          </p:nvSpPr>
          <p:spPr>
            <a:xfrm>
              <a:off x="1529050" y="138095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79" y="0"/>
                  </a:moveTo>
                  <a:cubicBezTo>
                    <a:pt x="100" y="0"/>
                    <a:pt x="60" y="0"/>
                    <a:pt x="0" y="20"/>
                  </a:cubicBezTo>
                  <a:cubicBezTo>
                    <a:pt x="0" y="40"/>
                    <a:pt x="20" y="60"/>
                    <a:pt x="60" y="60"/>
                  </a:cubicBezTo>
                  <a:cubicBezTo>
                    <a:pt x="80" y="40"/>
                    <a:pt x="120" y="2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33954;p60"/>
            <p:cNvSpPr/>
            <p:nvPr/>
          </p:nvSpPr>
          <p:spPr>
            <a:xfrm>
              <a:off x="1524575" y="13788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85" y="0"/>
                  </a:moveTo>
                  <a:cubicBezTo>
                    <a:pt x="58" y="0"/>
                    <a:pt x="32" y="42"/>
                    <a:pt x="0" y="105"/>
                  </a:cubicBezTo>
                  <a:cubicBezTo>
                    <a:pt x="30" y="115"/>
                    <a:pt x="55" y="120"/>
                    <a:pt x="80" y="120"/>
                  </a:cubicBezTo>
                  <a:cubicBezTo>
                    <a:pt x="105" y="120"/>
                    <a:pt x="129" y="115"/>
                    <a:pt x="159" y="105"/>
                  </a:cubicBezTo>
                  <a:cubicBezTo>
                    <a:pt x="132" y="31"/>
                    <a:pt x="108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33955;p60"/>
            <p:cNvSpPr/>
            <p:nvPr/>
          </p:nvSpPr>
          <p:spPr>
            <a:xfrm>
              <a:off x="1519100" y="1381450"/>
              <a:ext cx="5500" cy="2250"/>
            </a:xfrm>
            <a:custGeom>
              <a:avLst/>
              <a:gdLst/>
              <a:ahLst/>
              <a:cxnLst/>
              <a:rect l="l" t="t" r="r" b="b"/>
              <a:pathLst>
                <a:path w="220" h="90" extrusionOk="0">
                  <a:moveTo>
                    <a:pt x="0" y="0"/>
                  </a:moveTo>
                  <a:cubicBezTo>
                    <a:pt x="40" y="60"/>
                    <a:pt x="80" y="90"/>
                    <a:pt x="117" y="90"/>
                  </a:cubicBezTo>
                  <a:cubicBezTo>
                    <a:pt x="154" y="90"/>
                    <a:pt x="189" y="6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33956;p60"/>
            <p:cNvSpPr/>
            <p:nvPr/>
          </p:nvSpPr>
          <p:spPr>
            <a:xfrm>
              <a:off x="1515625" y="13788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93" y="0"/>
                  </a:moveTo>
                  <a:cubicBezTo>
                    <a:pt x="64" y="0"/>
                    <a:pt x="32" y="42"/>
                    <a:pt x="0" y="105"/>
                  </a:cubicBezTo>
                  <a:cubicBezTo>
                    <a:pt x="30" y="115"/>
                    <a:pt x="60" y="120"/>
                    <a:pt x="87" y="120"/>
                  </a:cubicBezTo>
                  <a:cubicBezTo>
                    <a:pt x="114" y="120"/>
                    <a:pt x="139" y="115"/>
                    <a:pt x="159" y="105"/>
                  </a:cubicBezTo>
                  <a:cubicBezTo>
                    <a:pt x="141" y="31"/>
                    <a:pt x="118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33957;p60"/>
            <p:cNvSpPr/>
            <p:nvPr/>
          </p:nvSpPr>
          <p:spPr>
            <a:xfrm>
              <a:off x="1337075" y="13685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80" y="0"/>
                  </a:moveTo>
                  <a:cubicBezTo>
                    <a:pt x="140" y="0"/>
                    <a:pt x="100" y="20"/>
                    <a:pt x="80" y="20"/>
                  </a:cubicBezTo>
                  <a:cubicBezTo>
                    <a:pt x="40" y="40"/>
                    <a:pt x="20" y="100"/>
                    <a:pt x="1" y="139"/>
                  </a:cubicBezTo>
                  <a:lnTo>
                    <a:pt x="219" y="139"/>
                  </a:lnTo>
                  <a:cubicBezTo>
                    <a:pt x="219" y="100"/>
                    <a:pt x="199" y="4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33958;p60"/>
            <p:cNvSpPr/>
            <p:nvPr/>
          </p:nvSpPr>
          <p:spPr>
            <a:xfrm>
              <a:off x="2175550" y="1316425"/>
              <a:ext cx="34350" cy="25750"/>
            </a:xfrm>
            <a:custGeom>
              <a:avLst/>
              <a:gdLst/>
              <a:ahLst/>
              <a:cxnLst/>
              <a:rect l="l" t="t" r="r" b="b"/>
              <a:pathLst>
                <a:path w="1374" h="1030" extrusionOk="0">
                  <a:moveTo>
                    <a:pt x="1042" y="0"/>
                  </a:moveTo>
                  <a:cubicBezTo>
                    <a:pt x="935" y="0"/>
                    <a:pt x="820" y="49"/>
                    <a:pt x="697" y="135"/>
                  </a:cubicBezTo>
                  <a:cubicBezTo>
                    <a:pt x="657" y="214"/>
                    <a:pt x="657" y="294"/>
                    <a:pt x="717" y="334"/>
                  </a:cubicBezTo>
                  <a:cubicBezTo>
                    <a:pt x="677" y="334"/>
                    <a:pt x="657" y="254"/>
                    <a:pt x="597" y="234"/>
                  </a:cubicBezTo>
                  <a:cubicBezTo>
                    <a:pt x="537" y="200"/>
                    <a:pt x="474" y="180"/>
                    <a:pt x="410" y="180"/>
                  </a:cubicBezTo>
                  <a:cubicBezTo>
                    <a:pt x="325" y="180"/>
                    <a:pt x="239" y="215"/>
                    <a:pt x="160" y="294"/>
                  </a:cubicBezTo>
                  <a:cubicBezTo>
                    <a:pt x="1" y="513"/>
                    <a:pt x="100" y="692"/>
                    <a:pt x="319" y="811"/>
                  </a:cubicBezTo>
                  <a:cubicBezTo>
                    <a:pt x="400" y="784"/>
                    <a:pt x="472" y="766"/>
                    <a:pt x="532" y="766"/>
                  </a:cubicBezTo>
                  <a:cubicBezTo>
                    <a:pt x="648" y="766"/>
                    <a:pt x="717" y="833"/>
                    <a:pt x="717" y="1030"/>
                  </a:cubicBezTo>
                  <a:lnTo>
                    <a:pt x="816" y="1030"/>
                  </a:lnTo>
                  <a:cubicBezTo>
                    <a:pt x="956" y="851"/>
                    <a:pt x="1214" y="891"/>
                    <a:pt x="1353" y="692"/>
                  </a:cubicBezTo>
                  <a:cubicBezTo>
                    <a:pt x="1373" y="513"/>
                    <a:pt x="1373" y="354"/>
                    <a:pt x="1373" y="194"/>
                  </a:cubicBezTo>
                  <a:cubicBezTo>
                    <a:pt x="1269" y="59"/>
                    <a:pt x="1160" y="0"/>
                    <a:pt x="10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33959;p60"/>
            <p:cNvSpPr/>
            <p:nvPr/>
          </p:nvSpPr>
          <p:spPr>
            <a:xfrm>
              <a:off x="2217325" y="1322450"/>
              <a:ext cx="36325" cy="12275"/>
            </a:xfrm>
            <a:custGeom>
              <a:avLst/>
              <a:gdLst/>
              <a:ahLst/>
              <a:cxnLst/>
              <a:rect l="l" t="t" r="r" b="b"/>
              <a:pathLst>
                <a:path w="1453" h="491" extrusionOk="0">
                  <a:moveTo>
                    <a:pt x="1220" y="0"/>
                  </a:moveTo>
                  <a:cubicBezTo>
                    <a:pt x="1204" y="0"/>
                    <a:pt x="1189" y="4"/>
                    <a:pt x="1174" y="13"/>
                  </a:cubicBezTo>
                  <a:cubicBezTo>
                    <a:pt x="1011" y="140"/>
                    <a:pt x="835" y="168"/>
                    <a:pt x="654" y="168"/>
                  </a:cubicBezTo>
                  <a:cubicBezTo>
                    <a:pt x="515" y="168"/>
                    <a:pt x="374" y="152"/>
                    <a:pt x="234" y="152"/>
                  </a:cubicBezTo>
                  <a:cubicBezTo>
                    <a:pt x="156" y="152"/>
                    <a:pt x="78" y="157"/>
                    <a:pt x="1" y="172"/>
                  </a:cubicBezTo>
                  <a:cubicBezTo>
                    <a:pt x="140" y="490"/>
                    <a:pt x="418" y="391"/>
                    <a:pt x="617" y="451"/>
                  </a:cubicBezTo>
                  <a:cubicBezTo>
                    <a:pt x="916" y="451"/>
                    <a:pt x="1194" y="371"/>
                    <a:pt x="1453" y="252"/>
                  </a:cubicBezTo>
                  <a:cubicBezTo>
                    <a:pt x="1402" y="133"/>
                    <a:pt x="1308" y="0"/>
                    <a:pt x="1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33960;p60"/>
            <p:cNvSpPr/>
            <p:nvPr/>
          </p:nvSpPr>
          <p:spPr>
            <a:xfrm>
              <a:off x="2197425" y="1332700"/>
              <a:ext cx="17450" cy="8975"/>
            </a:xfrm>
            <a:custGeom>
              <a:avLst/>
              <a:gdLst/>
              <a:ahLst/>
              <a:cxnLst/>
              <a:rect l="l" t="t" r="r" b="b"/>
              <a:pathLst>
                <a:path w="698" h="359" extrusionOk="0">
                  <a:moveTo>
                    <a:pt x="518" y="1"/>
                  </a:moveTo>
                  <a:cubicBezTo>
                    <a:pt x="279" y="1"/>
                    <a:pt x="1" y="1"/>
                    <a:pt x="1" y="359"/>
                  </a:cubicBezTo>
                  <a:cubicBezTo>
                    <a:pt x="240" y="359"/>
                    <a:pt x="498" y="339"/>
                    <a:pt x="697" y="180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33961;p60"/>
            <p:cNvSpPr/>
            <p:nvPr/>
          </p:nvSpPr>
          <p:spPr>
            <a:xfrm>
              <a:off x="2266575" y="1324250"/>
              <a:ext cx="13450" cy="4575"/>
            </a:xfrm>
            <a:custGeom>
              <a:avLst/>
              <a:gdLst/>
              <a:ahLst/>
              <a:cxnLst/>
              <a:rect l="l" t="t" r="r" b="b"/>
              <a:pathLst>
                <a:path w="538" h="183" extrusionOk="0">
                  <a:moveTo>
                    <a:pt x="537" y="1"/>
                  </a:moveTo>
                  <a:cubicBezTo>
                    <a:pt x="338" y="1"/>
                    <a:pt x="139" y="1"/>
                    <a:pt x="0" y="180"/>
                  </a:cubicBezTo>
                  <a:cubicBezTo>
                    <a:pt x="53" y="180"/>
                    <a:pt x="108" y="183"/>
                    <a:pt x="161" y="183"/>
                  </a:cubicBezTo>
                  <a:cubicBezTo>
                    <a:pt x="309" y="183"/>
                    <a:pt x="450" y="16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33962;p60"/>
            <p:cNvSpPr/>
            <p:nvPr/>
          </p:nvSpPr>
          <p:spPr>
            <a:xfrm>
              <a:off x="2201900" y="13511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cubicBezTo>
                    <a:pt x="100" y="1"/>
                    <a:pt x="21" y="41"/>
                    <a:pt x="1" y="120"/>
                  </a:cubicBezTo>
                  <a:cubicBezTo>
                    <a:pt x="100" y="120"/>
                    <a:pt x="140" y="6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33963;p60"/>
            <p:cNvSpPr/>
            <p:nvPr/>
          </p:nvSpPr>
          <p:spPr>
            <a:xfrm>
              <a:off x="2150700" y="1308475"/>
              <a:ext cx="68150" cy="21975"/>
            </a:xfrm>
            <a:custGeom>
              <a:avLst/>
              <a:gdLst/>
              <a:ahLst/>
              <a:cxnLst/>
              <a:rect l="l" t="t" r="r" b="b"/>
              <a:pathLst>
                <a:path w="2726" h="879" extrusionOk="0">
                  <a:moveTo>
                    <a:pt x="2468" y="0"/>
                  </a:moveTo>
                  <a:cubicBezTo>
                    <a:pt x="2436" y="0"/>
                    <a:pt x="2402" y="5"/>
                    <a:pt x="2367" y="15"/>
                  </a:cubicBezTo>
                  <a:cubicBezTo>
                    <a:pt x="1611" y="154"/>
                    <a:pt x="875" y="35"/>
                    <a:pt x="179" y="353"/>
                  </a:cubicBezTo>
                  <a:cubicBezTo>
                    <a:pt x="20" y="433"/>
                    <a:pt x="0" y="552"/>
                    <a:pt x="20" y="711"/>
                  </a:cubicBezTo>
                  <a:cubicBezTo>
                    <a:pt x="103" y="846"/>
                    <a:pt x="202" y="878"/>
                    <a:pt x="305" y="878"/>
                  </a:cubicBezTo>
                  <a:cubicBezTo>
                    <a:pt x="401" y="878"/>
                    <a:pt x="501" y="851"/>
                    <a:pt x="597" y="851"/>
                  </a:cubicBezTo>
                  <a:cubicBezTo>
                    <a:pt x="716" y="831"/>
                    <a:pt x="855" y="831"/>
                    <a:pt x="975" y="771"/>
                  </a:cubicBezTo>
                  <a:cubicBezTo>
                    <a:pt x="1054" y="751"/>
                    <a:pt x="1094" y="691"/>
                    <a:pt x="1174" y="652"/>
                  </a:cubicBezTo>
                  <a:cubicBezTo>
                    <a:pt x="1353" y="652"/>
                    <a:pt x="1492" y="632"/>
                    <a:pt x="1671" y="632"/>
                  </a:cubicBezTo>
                  <a:cubicBezTo>
                    <a:pt x="1831" y="471"/>
                    <a:pt x="2024" y="450"/>
                    <a:pt x="2209" y="450"/>
                  </a:cubicBezTo>
                  <a:cubicBezTo>
                    <a:pt x="2277" y="450"/>
                    <a:pt x="2343" y="453"/>
                    <a:pt x="2407" y="453"/>
                  </a:cubicBezTo>
                  <a:cubicBezTo>
                    <a:pt x="2467" y="453"/>
                    <a:pt x="2506" y="433"/>
                    <a:pt x="2566" y="433"/>
                  </a:cubicBezTo>
                  <a:cubicBezTo>
                    <a:pt x="2626" y="413"/>
                    <a:pt x="2686" y="333"/>
                    <a:pt x="2725" y="274"/>
                  </a:cubicBezTo>
                  <a:lnTo>
                    <a:pt x="2725" y="134"/>
                  </a:lnTo>
                  <a:cubicBezTo>
                    <a:pt x="2651" y="45"/>
                    <a:pt x="2565" y="0"/>
                    <a:pt x="2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33964;p60"/>
            <p:cNvSpPr/>
            <p:nvPr/>
          </p:nvSpPr>
          <p:spPr>
            <a:xfrm>
              <a:off x="2214850" y="13163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59" y="0"/>
                  </a:moveTo>
                  <a:cubicBezTo>
                    <a:pt x="120" y="40"/>
                    <a:pt x="40" y="100"/>
                    <a:pt x="0" y="140"/>
                  </a:cubicBezTo>
                  <a:cubicBezTo>
                    <a:pt x="53" y="140"/>
                    <a:pt x="89" y="131"/>
                    <a:pt x="130" y="131"/>
                  </a:cubicBezTo>
                  <a:cubicBezTo>
                    <a:pt x="150" y="131"/>
                    <a:pt x="173" y="133"/>
                    <a:pt x="199" y="140"/>
                  </a:cubicBezTo>
                  <a:cubicBezTo>
                    <a:pt x="199" y="100"/>
                    <a:pt x="159" y="4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33965;p60"/>
            <p:cNvSpPr/>
            <p:nvPr/>
          </p:nvSpPr>
          <p:spPr>
            <a:xfrm>
              <a:off x="2485200" y="1368525"/>
              <a:ext cx="117325" cy="25875"/>
            </a:xfrm>
            <a:custGeom>
              <a:avLst/>
              <a:gdLst/>
              <a:ahLst/>
              <a:cxnLst/>
              <a:rect l="l" t="t" r="r" b="b"/>
              <a:pathLst>
                <a:path w="4693" h="1035" extrusionOk="0">
                  <a:moveTo>
                    <a:pt x="3588" y="0"/>
                  </a:moveTo>
                  <a:cubicBezTo>
                    <a:pt x="3350" y="0"/>
                    <a:pt x="3131" y="20"/>
                    <a:pt x="2912" y="20"/>
                  </a:cubicBezTo>
                  <a:cubicBezTo>
                    <a:pt x="2833" y="60"/>
                    <a:pt x="2793" y="120"/>
                    <a:pt x="2713" y="159"/>
                  </a:cubicBezTo>
                  <a:cubicBezTo>
                    <a:pt x="2494" y="159"/>
                    <a:pt x="2256" y="199"/>
                    <a:pt x="2037" y="199"/>
                  </a:cubicBezTo>
                  <a:cubicBezTo>
                    <a:pt x="1937" y="318"/>
                    <a:pt x="1798" y="338"/>
                    <a:pt x="1639" y="358"/>
                  </a:cubicBezTo>
                  <a:lnTo>
                    <a:pt x="1559" y="398"/>
                  </a:lnTo>
                  <a:cubicBezTo>
                    <a:pt x="1559" y="358"/>
                    <a:pt x="1540" y="338"/>
                    <a:pt x="1520" y="318"/>
                  </a:cubicBezTo>
                  <a:cubicBezTo>
                    <a:pt x="1261" y="338"/>
                    <a:pt x="1022" y="398"/>
                    <a:pt x="823" y="517"/>
                  </a:cubicBezTo>
                  <a:cubicBezTo>
                    <a:pt x="775" y="582"/>
                    <a:pt x="685" y="596"/>
                    <a:pt x="584" y="596"/>
                  </a:cubicBezTo>
                  <a:cubicBezTo>
                    <a:pt x="512" y="596"/>
                    <a:pt x="434" y="589"/>
                    <a:pt x="362" y="589"/>
                  </a:cubicBezTo>
                  <a:cubicBezTo>
                    <a:pt x="162" y="589"/>
                    <a:pt x="1" y="641"/>
                    <a:pt x="107" y="1035"/>
                  </a:cubicBezTo>
                  <a:cubicBezTo>
                    <a:pt x="346" y="1035"/>
                    <a:pt x="565" y="1015"/>
                    <a:pt x="823" y="1015"/>
                  </a:cubicBezTo>
                  <a:cubicBezTo>
                    <a:pt x="1241" y="736"/>
                    <a:pt x="1778" y="1035"/>
                    <a:pt x="2156" y="696"/>
                  </a:cubicBezTo>
                  <a:cubicBezTo>
                    <a:pt x="2037" y="637"/>
                    <a:pt x="2057" y="597"/>
                    <a:pt x="2156" y="537"/>
                  </a:cubicBezTo>
                  <a:cubicBezTo>
                    <a:pt x="2338" y="610"/>
                    <a:pt x="2520" y="705"/>
                    <a:pt x="2702" y="705"/>
                  </a:cubicBezTo>
                  <a:cubicBezTo>
                    <a:pt x="2818" y="705"/>
                    <a:pt x="2935" y="666"/>
                    <a:pt x="3051" y="557"/>
                  </a:cubicBezTo>
                  <a:cubicBezTo>
                    <a:pt x="3131" y="497"/>
                    <a:pt x="3211" y="458"/>
                    <a:pt x="3310" y="458"/>
                  </a:cubicBezTo>
                  <a:cubicBezTo>
                    <a:pt x="3409" y="458"/>
                    <a:pt x="3509" y="458"/>
                    <a:pt x="3569" y="537"/>
                  </a:cubicBezTo>
                  <a:cubicBezTo>
                    <a:pt x="3666" y="537"/>
                    <a:pt x="3760" y="546"/>
                    <a:pt x="3850" y="546"/>
                  </a:cubicBezTo>
                  <a:cubicBezTo>
                    <a:pt x="4001" y="546"/>
                    <a:pt x="4141" y="522"/>
                    <a:pt x="4265" y="398"/>
                  </a:cubicBezTo>
                  <a:cubicBezTo>
                    <a:pt x="4341" y="245"/>
                    <a:pt x="4693" y="19"/>
                    <a:pt x="4245" y="19"/>
                  </a:cubicBezTo>
                  <a:cubicBezTo>
                    <a:pt x="4226" y="19"/>
                    <a:pt x="4206" y="19"/>
                    <a:pt x="4185" y="20"/>
                  </a:cubicBezTo>
                  <a:cubicBezTo>
                    <a:pt x="3986" y="20"/>
                    <a:pt x="378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33966;p60"/>
            <p:cNvSpPr/>
            <p:nvPr/>
          </p:nvSpPr>
          <p:spPr>
            <a:xfrm>
              <a:off x="2628600" y="1351100"/>
              <a:ext cx="46775" cy="16450"/>
            </a:xfrm>
            <a:custGeom>
              <a:avLst/>
              <a:gdLst/>
              <a:ahLst/>
              <a:cxnLst/>
              <a:rect l="l" t="t" r="r" b="b"/>
              <a:pathLst>
                <a:path w="1871" h="658" extrusionOk="0">
                  <a:moveTo>
                    <a:pt x="1851" y="1"/>
                  </a:moveTo>
                  <a:cubicBezTo>
                    <a:pt x="1214" y="21"/>
                    <a:pt x="677" y="240"/>
                    <a:pt x="1" y="399"/>
                  </a:cubicBezTo>
                  <a:cubicBezTo>
                    <a:pt x="145" y="471"/>
                    <a:pt x="273" y="494"/>
                    <a:pt x="390" y="494"/>
                  </a:cubicBezTo>
                  <a:cubicBezTo>
                    <a:pt x="531" y="494"/>
                    <a:pt x="657" y="460"/>
                    <a:pt x="777" y="439"/>
                  </a:cubicBezTo>
                  <a:cubicBezTo>
                    <a:pt x="792" y="437"/>
                    <a:pt x="806" y="436"/>
                    <a:pt x="820" y="436"/>
                  </a:cubicBezTo>
                  <a:cubicBezTo>
                    <a:pt x="959" y="436"/>
                    <a:pt x="976" y="528"/>
                    <a:pt x="976" y="637"/>
                  </a:cubicBezTo>
                  <a:cubicBezTo>
                    <a:pt x="1155" y="637"/>
                    <a:pt x="1354" y="657"/>
                    <a:pt x="1513" y="657"/>
                  </a:cubicBezTo>
                  <a:lnTo>
                    <a:pt x="1513" y="458"/>
                  </a:lnTo>
                  <a:cubicBezTo>
                    <a:pt x="1592" y="419"/>
                    <a:pt x="1672" y="399"/>
                    <a:pt x="1751" y="339"/>
                  </a:cubicBezTo>
                  <a:cubicBezTo>
                    <a:pt x="1771" y="319"/>
                    <a:pt x="1811" y="260"/>
                    <a:pt x="1851" y="220"/>
                  </a:cubicBezTo>
                  <a:cubicBezTo>
                    <a:pt x="1871" y="200"/>
                    <a:pt x="1871" y="160"/>
                    <a:pt x="1871" y="140"/>
                  </a:cubicBezTo>
                  <a:cubicBezTo>
                    <a:pt x="1871" y="100"/>
                    <a:pt x="1851" y="41"/>
                    <a:pt x="1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33967;p60"/>
            <p:cNvSpPr/>
            <p:nvPr/>
          </p:nvSpPr>
          <p:spPr>
            <a:xfrm>
              <a:off x="2337675" y="1324250"/>
              <a:ext cx="23400" cy="4725"/>
            </a:xfrm>
            <a:custGeom>
              <a:avLst/>
              <a:gdLst/>
              <a:ahLst/>
              <a:cxnLst/>
              <a:rect l="l" t="t" r="r" b="b"/>
              <a:pathLst>
                <a:path w="936" h="189" extrusionOk="0">
                  <a:moveTo>
                    <a:pt x="505" y="0"/>
                  </a:moveTo>
                  <a:cubicBezTo>
                    <a:pt x="334" y="0"/>
                    <a:pt x="161" y="41"/>
                    <a:pt x="1" y="41"/>
                  </a:cubicBezTo>
                  <a:cubicBezTo>
                    <a:pt x="126" y="156"/>
                    <a:pt x="258" y="188"/>
                    <a:pt x="397" y="188"/>
                  </a:cubicBezTo>
                  <a:cubicBezTo>
                    <a:pt x="569" y="188"/>
                    <a:pt x="749" y="140"/>
                    <a:pt x="936" y="140"/>
                  </a:cubicBezTo>
                  <a:cubicBezTo>
                    <a:pt x="798" y="30"/>
                    <a:pt x="652" y="0"/>
                    <a:pt x="5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33968;p60"/>
            <p:cNvSpPr/>
            <p:nvPr/>
          </p:nvSpPr>
          <p:spPr>
            <a:xfrm>
              <a:off x="2192475" y="1299400"/>
              <a:ext cx="53225" cy="15000"/>
            </a:xfrm>
            <a:custGeom>
              <a:avLst/>
              <a:gdLst/>
              <a:ahLst/>
              <a:cxnLst/>
              <a:rect l="l" t="t" r="r" b="b"/>
              <a:pathLst>
                <a:path w="2129" h="600" extrusionOk="0">
                  <a:moveTo>
                    <a:pt x="1810" y="0"/>
                  </a:moveTo>
                  <a:cubicBezTo>
                    <a:pt x="1731" y="20"/>
                    <a:pt x="1691" y="80"/>
                    <a:pt x="1611" y="119"/>
                  </a:cubicBezTo>
                  <a:cubicBezTo>
                    <a:pt x="1492" y="139"/>
                    <a:pt x="1392" y="139"/>
                    <a:pt x="1293" y="179"/>
                  </a:cubicBezTo>
                  <a:cubicBezTo>
                    <a:pt x="1293" y="179"/>
                    <a:pt x="1273" y="179"/>
                    <a:pt x="1213" y="199"/>
                  </a:cubicBezTo>
                  <a:cubicBezTo>
                    <a:pt x="1204" y="204"/>
                    <a:pt x="1192" y="206"/>
                    <a:pt x="1181" y="206"/>
                  </a:cubicBezTo>
                  <a:cubicBezTo>
                    <a:pt x="1145" y="206"/>
                    <a:pt x="1104" y="184"/>
                    <a:pt x="1074" y="139"/>
                  </a:cubicBezTo>
                  <a:lnTo>
                    <a:pt x="776" y="139"/>
                  </a:lnTo>
                  <a:cubicBezTo>
                    <a:pt x="696" y="199"/>
                    <a:pt x="637" y="239"/>
                    <a:pt x="577" y="279"/>
                  </a:cubicBezTo>
                  <a:cubicBezTo>
                    <a:pt x="438" y="298"/>
                    <a:pt x="338" y="298"/>
                    <a:pt x="219" y="298"/>
                  </a:cubicBezTo>
                  <a:cubicBezTo>
                    <a:pt x="186" y="282"/>
                    <a:pt x="156" y="275"/>
                    <a:pt x="130" y="275"/>
                  </a:cubicBezTo>
                  <a:cubicBezTo>
                    <a:pt x="60" y="275"/>
                    <a:pt x="14" y="326"/>
                    <a:pt x="0" y="398"/>
                  </a:cubicBezTo>
                  <a:cubicBezTo>
                    <a:pt x="97" y="553"/>
                    <a:pt x="213" y="599"/>
                    <a:pt x="336" y="599"/>
                  </a:cubicBezTo>
                  <a:cubicBezTo>
                    <a:pt x="466" y="599"/>
                    <a:pt x="603" y="548"/>
                    <a:pt x="736" y="517"/>
                  </a:cubicBezTo>
                  <a:lnTo>
                    <a:pt x="1074" y="517"/>
                  </a:lnTo>
                  <a:cubicBezTo>
                    <a:pt x="1187" y="503"/>
                    <a:pt x="1309" y="489"/>
                    <a:pt x="1435" y="489"/>
                  </a:cubicBezTo>
                  <a:cubicBezTo>
                    <a:pt x="1487" y="489"/>
                    <a:pt x="1539" y="492"/>
                    <a:pt x="1591" y="497"/>
                  </a:cubicBezTo>
                  <a:cubicBezTo>
                    <a:pt x="1711" y="418"/>
                    <a:pt x="1870" y="438"/>
                    <a:pt x="1969" y="338"/>
                  </a:cubicBezTo>
                  <a:lnTo>
                    <a:pt x="1969" y="318"/>
                  </a:lnTo>
                  <a:cubicBezTo>
                    <a:pt x="2009" y="219"/>
                    <a:pt x="2089" y="100"/>
                    <a:pt x="2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33969;p60"/>
            <p:cNvSpPr/>
            <p:nvPr/>
          </p:nvSpPr>
          <p:spPr>
            <a:xfrm>
              <a:off x="2323750" y="1284975"/>
              <a:ext cx="6500" cy="6975"/>
            </a:xfrm>
            <a:custGeom>
              <a:avLst/>
              <a:gdLst/>
              <a:ahLst/>
              <a:cxnLst/>
              <a:rect l="l" t="t" r="r" b="b"/>
              <a:pathLst>
                <a:path w="260" h="2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20"/>
                    <a:pt x="21" y="279"/>
                    <a:pt x="219" y="279"/>
                  </a:cubicBezTo>
                  <a:cubicBezTo>
                    <a:pt x="239" y="279"/>
                    <a:pt x="259" y="259"/>
                    <a:pt x="259" y="219"/>
                  </a:cubicBezTo>
                  <a:cubicBezTo>
                    <a:pt x="259" y="20"/>
                    <a:pt x="120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33970;p60"/>
            <p:cNvSpPr/>
            <p:nvPr/>
          </p:nvSpPr>
          <p:spPr>
            <a:xfrm>
              <a:off x="2231750" y="13072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274" y="0"/>
                  </a:moveTo>
                  <a:cubicBezTo>
                    <a:pt x="160" y="0"/>
                    <a:pt x="48" y="38"/>
                    <a:pt x="1" y="166"/>
                  </a:cubicBezTo>
                  <a:cubicBezTo>
                    <a:pt x="140" y="166"/>
                    <a:pt x="299" y="126"/>
                    <a:pt x="359" y="6"/>
                  </a:cubicBezTo>
                  <a:cubicBezTo>
                    <a:pt x="331" y="2"/>
                    <a:pt x="30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33971;p60"/>
            <p:cNvSpPr/>
            <p:nvPr/>
          </p:nvSpPr>
          <p:spPr>
            <a:xfrm>
              <a:off x="2348625" y="1221800"/>
              <a:ext cx="60700" cy="22050"/>
            </a:xfrm>
            <a:custGeom>
              <a:avLst/>
              <a:gdLst/>
              <a:ahLst/>
              <a:cxnLst/>
              <a:rect l="l" t="t" r="r" b="b"/>
              <a:pathLst>
                <a:path w="2428" h="882" extrusionOk="0">
                  <a:moveTo>
                    <a:pt x="2029" y="1"/>
                  </a:moveTo>
                  <a:cubicBezTo>
                    <a:pt x="1950" y="1"/>
                    <a:pt x="1890" y="1"/>
                    <a:pt x="1811" y="21"/>
                  </a:cubicBezTo>
                  <a:cubicBezTo>
                    <a:pt x="1691" y="60"/>
                    <a:pt x="1532" y="100"/>
                    <a:pt x="1413" y="140"/>
                  </a:cubicBezTo>
                  <a:cubicBezTo>
                    <a:pt x="1333" y="140"/>
                    <a:pt x="1273" y="160"/>
                    <a:pt x="1214" y="200"/>
                  </a:cubicBezTo>
                  <a:cubicBezTo>
                    <a:pt x="1167" y="206"/>
                    <a:pt x="1121" y="209"/>
                    <a:pt x="1075" y="209"/>
                  </a:cubicBezTo>
                  <a:cubicBezTo>
                    <a:pt x="984" y="209"/>
                    <a:pt x="895" y="200"/>
                    <a:pt x="816" y="200"/>
                  </a:cubicBezTo>
                  <a:cubicBezTo>
                    <a:pt x="736" y="200"/>
                    <a:pt x="657" y="200"/>
                    <a:pt x="577" y="220"/>
                  </a:cubicBezTo>
                  <a:cubicBezTo>
                    <a:pt x="358" y="259"/>
                    <a:pt x="120" y="279"/>
                    <a:pt x="0" y="518"/>
                  </a:cubicBezTo>
                  <a:cubicBezTo>
                    <a:pt x="54" y="804"/>
                    <a:pt x="176" y="881"/>
                    <a:pt x="325" y="881"/>
                  </a:cubicBezTo>
                  <a:cubicBezTo>
                    <a:pt x="499" y="881"/>
                    <a:pt x="709" y="776"/>
                    <a:pt x="890" y="776"/>
                  </a:cubicBezTo>
                  <a:cubicBezTo>
                    <a:pt x="898" y="776"/>
                    <a:pt x="907" y="776"/>
                    <a:pt x="915" y="777"/>
                  </a:cubicBezTo>
                  <a:cubicBezTo>
                    <a:pt x="1000" y="709"/>
                    <a:pt x="1102" y="699"/>
                    <a:pt x="1209" y="699"/>
                  </a:cubicBezTo>
                  <a:cubicBezTo>
                    <a:pt x="1255" y="699"/>
                    <a:pt x="1302" y="701"/>
                    <a:pt x="1348" y="701"/>
                  </a:cubicBezTo>
                  <a:cubicBezTo>
                    <a:pt x="1447" y="701"/>
                    <a:pt x="1546" y="692"/>
                    <a:pt x="1632" y="637"/>
                  </a:cubicBezTo>
                  <a:cubicBezTo>
                    <a:pt x="1649" y="643"/>
                    <a:pt x="1665" y="646"/>
                    <a:pt x="1679" y="646"/>
                  </a:cubicBezTo>
                  <a:cubicBezTo>
                    <a:pt x="1714" y="646"/>
                    <a:pt x="1743" y="632"/>
                    <a:pt x="1771" y="617"/>
                  </a:cubicBezTo>
                  <a:cubicBezTo>
                    <a:pt x="1930" y="458"/>
                    <a:pt x="2149" y="598"/>
                    <a:pt x="2348" y="458"/>
                  </a:cubicBezTo>
                  <a:cubicBezTo>
                    <a:pt x="2427" y="299"/>
                    <a:pt x="2328" y="200"/>
                    <a:pt x="2228" y="60"/>
                  </a:cubicBezTo>
                  <a:cubicBezTo>
                    <a:pt x="2189" y="41"/>
                    <a:pt x="2109" y="21"/>
                    <a:pt x="20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33972;p60"/>
            <p:cNvSpPr/>
            <p:nvPr/>
          </p:nvSpPr>
          <p:spPr>
            <a:xfrm>
              <a:off x="2311325" y="1232750"/>
              <a:ext cx="38325" cy="22900"/>
            </a:xfrm>
            <a:custGeom>
              <a:avLst/>
              <a:gdLst/>
              <a:ahLst/>
              <a:cxnLst/>
              <a:rect l="l" t="t" r="r" b="b"/>
              <a:pathLst>
                <a:path w="1533" h="916" extrusionOk="0">
                  <a:moveTo>
                    <a:pt x="896" y="0"/>
                  </a:moveTo>
                  <a:cubicBezTo>
                    <a:pt x="597" y="20"/>
                    <a:pt x="319" y="120"/>
                    <a:pt x="100" y="359"/>
                  </a:cubicBezTo>
                  <a:cubicBezTo>
                    <a:pt x="0" y="538"/>
                    <a:pt x="0" y="717"/>
                    <a:pt x="140" y="896"/>
                  </a:cubicBezTo>
                  <a:cubicBezTo>
                    <a:pt x="199" y="896"/>
                    <a:pt x="259" y="916"/>
                    <a:pt x="319" y="916"/>
                  </a:cubicBezTo>
                  <a:cubicBezTo>
                    <a:pt x="657" y="776"/>
                    <a:pt x="1015" y="657"/>
                    <a:pt x="1353" y="518"/>
                  </a:cubicBezTo>
                  <a:cubicBezTo>
                    <a:pt x="1532" y="80"/>
                    <a:pt x="1194" y="4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33973;p60"/>
            <p:cNvSpPr/>
            <p:nvPr/>
          </p:nvSpPr>
          <p:spPr>
            <a:xfrm>
              <a:off x="2330725" y="1229525"/>
              <a:ext cx="40800" cy="16500"/>
            </a:xfrm>
            <a:custGeom>
              <a:avLst/>
              <a:gdLst/>
              <a:ahLst/>
              <a:cxnLst/>
              <a:rect l="l" t="t" r="r" b="b"/>
              <a:pathLst>
                <a:path w="1632" h="660" extrusionOk="0">
                  <a:moveTo>
                    <a:pt x="408" y="0"/>
                  </a:moveTo>
                  <a:cubicBezTo>
                    <a:pt x="333" y="0"/>
                    <a:pt x="259" y="10"/>
                    <a:pt x="179" y="30"/>
                  </a:cubicBezTo>
                  <a:cubicBezTo>
                    <a:pt x="80" y="70"/>
                    <a:pt x="0" y="149"/>
                    <a:pt x="0" y="289"/>
                  </a:cubicBezTo>
                  <a:cubicBezTo>
                    <a:pt x="239" y="328"/>
                    <a:pt x="557" y="289"/>
                    <a:pt x="577" y="647"/>
                  </a:cubicBezTo>
                  <a:cubicBezTo>
                    <a:pt x="607" y="645"/>
                    <a:pt x="637" y="644"/>
                    <a:pt x="668" y="644"/>
                  </a:cubicBezTo>
                  <a:cubicBezTo>
                    <a:pt x="809" y="644"/>
                    <a:pt x="953" y="659"/>
                    <a:pt x="1093" y="659"/>
                  </a:cubicBezTo>
                  <a:cubicBezTo>
                    <a:pt x="1281" y="659"/>
                    <a:pt x="1465" y="633"/>
                    <a:pt x="1631" y="507"/>
                  </a:cubicBezTo>
                  <a:cubicBezTo>
                    <a:pt x="1461" y="507"/>
                    <a:pt x="1303" y="423"/>
                    <a:pt x="1129" y="423"/>
                  </a:cubicBezTo>
                  <a:cubicBezTo>
                    <a:pt x="1079" y="423"/>
                    <a:pt x="1028" y="430"/>
                    <a:pt x="975" y="448"/>
                  </a:cubicBezTo>
                  <a:cubicBezTo>
                    <a:pt x="965" y="449"/>
                    <a:pt x="955" y="450"/>
                    <a:pt x="946" y="450"/>
                  </a:cubicBezTo>
                  <a:cubicBezTo>
                    <a:pt x="811" y="450"/>
                    <a:pt x="776" y="318"/>
                    <a:pt x="776" y="169"/>
                  </a:cubicBezTo>
                  <a:cubicBezTo>
                    <a:pt x="756" y="110"/>
                    <a:pt x="716" y="50"/>
                    <a:pt x="637" y="30"/>
                  </a:cubicBezTo>
                  <a:cubicBezTo>
                    <a:pt x="557" y="10"/>
                    <a:pt x="483" y="0"/>
                    <a:pt x="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33974;p60"/>
            <p:cNvSpPr/>
            <p:nvPr/>
          </p:nvSpPr>
          <p:spPr>
            <a:xfrm>
              <a:off x="2371500" y="1237575"/>
              <a:ext cx="17925" cy="4650"/>
            </a:xfrm>
            <a:custGeom>
              <a:avLst/>
              <a:gdLst/>
              <a:ahLst/>
              <a:cxnLst/>
              <a:rect l="l" t="t" r="r" b="b"/>
              <a:pathLst>
                <a:path w="717" h="186" extrusionOk="0">
                  <a:moveTo>
                    <a:pt x="364" y="1"/>
                  </a:moveTo>
                  <a:cubicBezTo>
                    <a:pt x="232" y="1"/>
                    <a:pt x="107" y="35"/>
                    <a:pt x="0" y="185"/>
                  </a:cubicBezTo>
                  <a:cubicBezTo>
                    <a:pt x="239" y="166"/>
                    <a:pt x="498" y="185"/>
                    <a:pt x="717" y="26"/>
                  </a:cubicBezTo>
                  <a:cubicBezTo>
                    <a:pt x="597" y="26"/>
                    <a:pt x="478" y="1"/>
                    <a:pt x="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33975;p60"/>
            <p:cNvSpPr/>
            <p:nvPr/>
          </p:nvSpPr>
          <p:spPr>
            <a:xfrm>
              <a:off x="2392875" y="1233175"/>
              <a:ext cx="13950" cy="4075"/>
            </a:xfrm>
            <a:custGeom>
              <a:avLst/>
              <a:gdLst/>
              <a:ahLst/>
              <a:cxnLst/>
              <a:rect l="l" t="t" r="r" b="b"/>
              <a:pathLst>
                <a:path w="558" h="163" extrusionOk="0">
                  <a:moveTo>
                    <a:pt x="388" y="0"/>
                  </a:moveTo>
                  <a:cubicBezTo>
                    <a:pt x="248" y="0"/>
                    <a:pt x="114" y="20"/>
                    <a:pt x="1" y="162"/>
                  </a:cubicBezTo>
                  <a:lnTo>
                    <a:pt x="498" y="162"/>
                  </a:lnTo>
                  <a:cubicBezTo>
                    <a:pt x="538" y="103"/>
                    <a:pt x="558" y="63"/>
                    <a:pt x="558" y="3"/>
                  </a:cubicBezTo>
                  <a:cubicBezTo>
                    <a:pt x="501" y="3"/>
                    <a:pt x="444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33976;p60"/>
            <p:cNvSpPr/>
            <p:nvPr/>
          </p:nvSpPr>
          <p:spPr>
            <a:xfrm>
              <a:off x="2526175" y="133670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80" y="0"/>
                  </a:moveTo>
                  <a:lnTo>
                    <a:pt x="0" y="8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33977;p60"/>
            <p:cNvSpPr/>
            <p:nvPr/>
          </p:nvSpPr>
          <p:spPr>
            <a:xfrm>
              <a:off x="2470475" y="1380950"/>
              <a:ext cx="35325" cy="12950"/>
            </a:xfrm>
            <a:custGeom>
              <a:avLst/>
              <a:gdLst/>
              <a:ahLst/>
              <a:cxnLst/>
              <a:rect l="l" t="t" r="r" b="b"/>
              <a:pathLst>
                <a:path w="1413" h="518" extrusionOk="0">
                  <a:moveTo>
                    <a:pt x="20" y="0"/>
                  </a:moveTo>
                  <a:cubicBezTo>
                    <a:pt x="20" y="40"/>
                    <a:pt x="0" y="100"/>
                    <a:pt x="0" y="140"/>
                  </a:cubicBezTo>
                  <a:cubicBezTo>
                    <a:pt x="46" y="129"/>
                    <a:pt x="88" y="124"/>
                    <a:pt x="128" y="124"/>
                  </a:cubicBezTo>
                  <a:cubicBezTo>
                    <a:pt x="386" y="124"/>
                    <a:pt x="541" y="328"/>
                    <a:pt x="696" y="518"/>
                  </a:cubicBezTo>
                  <a:cubicBezTo>
                    <a:pt x="716" y="40"/>
                    <a:pt x="1253" y="259"/>
                    <a:pt x="1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33978;p60"/>
            <p:cNvSpPr/>
            <p:nvPr/>
          </p:nvSpPr>
          <p:spPr>
            <a:xfrm>
              <a:off x="2427700" y="1289775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130" y="1"/>
                  </a:moveTo>
                  <a:cubicBezTo>
                    <a:pt x="78" y="1"/>
                    <a:pt x="32" y="20"/>
                    <a:pt x="20" y="67"/>
                  </a:cubicBezTo>
                  <a:cubicBezTo>
                    <a:pt x="0" y="117"/>
                    <a:pt x="20" y="126"/>
                    <a:pt x="55" y="126"/>
                  </a:cubicBezTo>
                  <a:cubicBezTo>
                    <a:pt x="78" y="126"/>
                    <a:pt x="108" y="122"/>
                    <a:pt x="137" y="122"/>
                  </a:cubicBezTo>
                  <a:cubicBezTo>
                    <a:pt x="152" y="122"/>
                    <a:pt x="166" y="123"/>
                    <a:pt x="179" y="126"/>
                  </a:cubicBezTo>
                  <a:cubicBezTo>
                    <a:pt x="239" y="166"/>
                    <a:pt x="319" y="166"/>
                    <a:pt x="358" y="166"/>
                  </a:cubicBezTo>
                  <a:cubicBezTo>
                    <a:pt x="319" y="126"/>
                    <a:pt x="279" y="87"/>
                    <a:pt x="239" y="27"/>
                  </a:cubicBezTo>
                  <a:cubicBezTo>
                    <a:pt x="206" y="11"/>
                    <a:pt x="166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33979;p60"/>
            <p:cNvSpPr/>
            <p:nvPr/>
          </p:nvSpPr>
          <p:spPr>
            <a:xfrm>
              <a:off x="2131300" y="1266825"/>
              <a:ext cx="105950" cy="33075"/>
            </a:xfrm>
            <a:custGeom>
              <a:avLst/>
              <a:gdLst/>
              <a:ahLst/>
              <a:cxnLst/>
              <a:rect l="l" t="t" r="r" b="b"/>
              <a:pathLst>
                <a:path w="4238" h="1323" extrusionOk="0">
                  <a:moveTo>
                    <a:pt x="3625" y="0"/>
                  </a:moveTo>
                  <a:cubicBezTo>
                    <a:pt x="3558" y="0"/>
                    <a:pt x="3491" y="4"/>
                    <a:pt x="3422" y="10"/>
                  </a:cubicBezTo>
                  <a:cubicBezTo>
                    <a:pt x="2288" y="209"/>
                    <a:pt x="1154" y="328"/>
                    <a:pt x="80" y="746"/>
                  </a:cubicBezTo>
                  <a:cubicBezTo>
                    <a:pt x="0" y="945"/>
                    <a:pt x="139" y="1104"/>
                    <a:pt x="259" y="1224"/>
                  </a:cubicBezTo>
                  <a:cubicBezTo>
                    <a:pt x="320" y="1190"/>
                    <a:pt x="379" y="1174"/>
                    <a:pt x="437" y="1174"/>
                  </a:cubicBezTo>
                  <a:cubicBezTo>
                    <a:pt x="549" y="1174"/>
                    <a:pt x="658" y="1231"/>
                    <a:pt x="776" y="1323"/>
                  </a:cubicBezTo>
                  <a:lnTo>
                    <a:pt x="875" y="1323"/>
                  </a:lnTo>
                  <a:cubicBezTo>
                    <a:pt x="955" y="1323"/>
                    <a:pt x="1035" y="1323"/>
                    <a:pt x="1094" y="1303"/>
                  </a:cubicBezTo>
                  <a:cubicBezTo>
                    <a:pt x="1253" y="1283"/>
                    <a:pt x="1373" y="1243"/>
                    <a:pt x="1532" y="1204"/>
                  </a:cubicBezTo>
                  <a:cubicBezTo>
                    <a:pt x="1830" y="1104"/>
                    <a:pt x="2129" y="1025"/>
                    <a:pt x="2348" y="786"/>
                  </a:cubicBezTo>
                  <a:cubicBezTo>
                    <a:pt x="2944" y="507"/>
                    <a:pt x="3641" y="587"/>
                    <a:pt x="4237" y="348"/>
                  </a:cubicBezTo>
                  <a:cubicBezTo>
                    <a:pt x="4237" y="229"/>
                    <a:pt x="4178" y="149"/>
                    <a:pt x="4118" y="110"/>
                  </a:cubicBezTo>
                  <a:cubicBezTo>
                    <a:pt x="3948" y="25"/>
                    <a:pt x="3789" y="0"/>
                    <a:pt x="36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33980;p60"/>
            <p:cNvSpPr/>
            <p:nvPr/>
          </p:nvSpPr>
          <p:spPr>
            <a:xfrm>
              <a:off x="2236725" y="1259475"/>
              <a:ext cx="30850" cy="16400"/>
            </a:xfrm>
            <a:custGeom>
              <a:avLst/>
              <a:gdLst/>
              <a:ahLst/>
              <a:cxnLst/>
              <a:rect l="l" t="t" r="r" b="b"/>
              <a:pathLst>
                <a:path w="1234" h="656" extrusionOk="0">
                  <a:moveTo>
                    <a:pt x="862" y="1"/>
                  </a:moveTo>
                  <a:cubicBezTo>
                    <a:pt x="702" y="1"/>
                    <a:pt x="544" y="67"/>
                    <a:pt x="398" y="145"/>
                  </a:cubicBezTo>
                  <a:cubicBezTo>
                    <a:pt x="299" y="224"/>
                    <a:pt x="160" y="304"/>
                    <a:pt x="100" y="404"/>
                  </a:cubicBezTo>
                  <a:cubicBezTo>
                    <a:pt x="60" y="423"/>
                    <a:pt x="40" y="483"/>
                    <a:pt x="20" y="503"/>
                  </a:cubicBezTo>
                  <a:cubicBezTo>
                    <a:pt x="20" y="543"/>
                    <a:pt x="0" y="602"/>
                    <a:pt x="0" y="642"/>
                  </a:cubicBezTo>
                  <a:cubicBezTo>
                    <a:pt x="48" y="651"/>
                    <a:pt x="94" y="655"/>
                    <a:pt x="141" y="655"/>
                  </a:cubicBezTo>
                  <a:cubicBezTo>
                    <a:pt x="448" y="655"/>
                    <a:pt x="739" y="484"/>
                    <a:pt x="1056" y="484"/>
                  </a:cubicBezTo>
                  <a:cubicBezTo>
                    <a:pt x="1115" y="484"/>
                    <a:pt x="1174" y="489"/>
                    <a:pt x="1234" y="503"/>
                  </a:cubicBezTo>
                  <a:lnTo>
                    <a:pt x="1234" y="145"/>
                  </a:lnTo>
                  <a:cubicBezTo>
                    <a:pt x="1112" y="41"/>
                    <a:pt x="986" y="1"/>
                    <a:pt x="8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33981;p60"/>
            <p:cNvSpPr/>
            <p:nvPr/>
          </p:nvSpPr>
          <p:spPr>
            <a:xfrm>
              <a:off x="2195950" y="1284175"/>
              <a:ext cx="38800" cy="14750"/>
            </a:xfrm>
            <a:custGeom>
              <a:avLst/>
              <a:gdLst/>
              <a:ahLst/>
              <a:cxnLst/>
              <a:rect l="l" t="t" r="r" b="b"/>
              <a:pathLst>
                <a:path w="1552" h="590" extrusionOk="0">
                  <a:moveTo>
                    <a:pt x="1179" y="1"/>
                  </a:moveTo>
                  <a:cubicBezTo>
                    <a:pt x="860" y="1"/>
                    <a:pt x="554" y="118"/>
                    <a:pt x="259" y="211"/>
                  </a:cubicBezTo>
                  <a:cubicBezTo>
                    <a:pt x="199" y="251"/>
                    <a:pt x="159" y="291"/>
                    <a:pt x="80" y="311"/>
                  </a:cubicBezTo>
                  <a:cubicBezTo>
                    <a:pt x="40" y="350"/>
                    <a:pt x="0" y="410"/>
                    <a:pt x="0" y="490"/>
                  </a:cubicBezTo>
                  <a:cubicBezTo>
                    <a:pt x="40" y="530"/>
                    <a:pt x="40" y="549"/>
                    <a:pt x="60" y="589"/>
                  </a:cubicBezTo>
                  <a:cubicBezTo>
                    <a:pt x="159" y="549"/>
                    <a:pt x="279" y="549"/>
                    <a:pt x="378" y="530"/>
                  </a:cubicBezTo>
                  <a:cubicBezTo>
                    <a:pt x="478" y="450"/>
                    <a:pt x="637" y="490"/>
                    <a:pt x="756" y="410"/>
                  </a:cubicBezTo>
                  <a:cubicBezTo>
                    <a:pt x="975" y="350"/>
                    <a:pt x="1234" y="291"/>
                    <a:pt x="1452" y="211"/>
                  </a:cubicBezTo>
                  <a:cubicBezTo>
                    <a:pt x="1552" y="152"/>
                    <a:pt x="1532" y="112"/>
                    <a:pt x="1452" y="32"/>
                  </a:cubicBezTo>
                  <a:cubicBezTo>
                    <a:pt x="1360" y="10"/>
                    <a:pt x="1269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33982;p60"/>
            <p:cNvSpPr/>
            <p:nvPr/>
          </p:nvSpPr>
          <p:spPr>
            <a:xfrm>
              <a:off x="2166100" y="1286450"/>
              <a:ext cx="36325" cy="13950"/>
            </a:xfrm>
            <a:custGeom>
              <a:avLst/>
              <a:gdLst/>
              <a:ahLst/>
              <a:cxnLst/>
              <a:rect l="l" t="t" r="r" b="b"/>
              <a:pathLst>
                <a:path w="1453" h="558" extrusionOk="0">
                  <a:moveTo>
                    <a:pt x="916" y="1"/>
                  </a:moveTo>
                  <a:cubicBezTo>
                    <a:pt x="578" y="21"/>
                    <a:pt x="299" y="140"/>
                    <a:pt x="1" y="299"/>
                  </a:cubicBezTo>
                  <a:cubicBezTo>
                    <a:pt x="120" y="518"/>
                    <a:pt x="319" y="558"/>
                    <a:pt x="558" y="558"/>
                  </a:cubicBezTo>
                  <a:cubicBezTo>
                    <a:pt x="796" y="538"/>
                    <a:pt x="1055" y="518"/>
                    <a:pt x="1254" y="319"/>
                  </a:cubicBezTo>
                  <a:cubicBezTo>
                    <a:pt x="1334" y="240"/>
                    <a:pt x="1373" y="180"/>
                    <a:pt x="1453" y="140"/>
                  </a:cubicBezTo>
                  <a:cubicBezTo>
                    <a:pt x="1274" y="120"/>
                    <a:pt x="1055" y="160"/>
                    <a:pt x="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33983;p60"/>
            <p:cNvSpPr/>
            <p:nvPr/>
          </p:nvSpPr>
          <p:spPr>
            <a:xfrm>
              <a:off x="2239700" y="1281175"/>
              <a:ext cx="18425" cy="4325"/>
            </a:xfrm>
            <a:custGeom>
              <a:avLst/>
              <a:gdLst/>
              <a:ahLst/>
              <a:cxnLst/>
              <a:rect l="l" t="t" r="r" b="b"/>
              <a:pathLst>
                <a:path w="737" h="173" extrusionOk="0">
                  <a:moveTo>
                    <a:pt x="428" y="0"/>
                  </a:moveTo>
                  <a:cubicBezTo>
                    <a:pt x="310" y="0"/>
                    <a:pt x="185" y="33"/>
                    <a:pt x="60" y="33"/>
                  </a:cubicBezTo>
                  <a:cubicBezTo>
                    <a:pt x="1" y="73"/>
                    <a:pt x="1" y="132"/>
                    <a:pt x="60" y="172"/>
                  </a:cubicBezTo>
                  <a:lnTo>
                    <a:pt x="419" y="172"/>
                  </a:lnTo>
                  <a:cubicBezTo>
                    <a:pt x="518" y="152"/>
                    <a:pt x="637" y="152"/>
                    <a:pt x="737" y="132"/>
                  </a:cubicBezTo>
                  <a:cubicBezTo>
                    <a:pt x="642" y="28"/>
                    <a:pt x="537" y="0"/>
                    <a:pt x="4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33984;p60"/>
            <p:cNvSpPr/>
            <p:nvPr/>
          </p:nvSpPr>
          <p:spPr>
            <a:xfrm>
              <a:off x="2232250" y="1281975"/>
              <a:ext cx="8475" cy="8000"/>
            </a:xfrm>
            <a:custGeom>
              <a:avLst/>
              <a:gdLst/>
              <a:ahLst/>
              <a:cxnLst/>
              <a:rect l="l" t="t" r="r" b="b"/>
              <a:pathLst>
                <a:path w="339" h="320" extrusionOk="0">
                  <a:moveTo>
                    <a:pt x="339" y="1"/>
                  </a:moveTo>
                  <a:cubicBezTo>
                    <a:pt x="239" y="41"/>
                    <a:pt x="120" y="100"/>
                    <a:pt x="0" y="160"/>
                  </a:cubicBezTo>
                  <a:lnTo>
                    <a:pt x="0" y="240"/>
                  </a:lnTo>
                  <a:lnTo>
                    <a:pt x="0" y="319"/>
                  </a:lnTo>
                  <a:cubicBezTo>
                    <a:pt x="120" y="319"/>
                    <a:pt x="219" y="299"/>
                    <a:pt x="339" y="299"/>
                  </a:cubicBez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33985;p60"/>
            <p:cNvSpPr/>
            <p:nvPr/>
          </p:nvSpPr>
          <p:spPr>
            <a:xfrm>
              <a:off x="2264075" y="1277000"/>
              <a:ext cx="3000" cy="3025"/>
            </a:xfrm>
            <a:custGeom>
              <a:avLst/>
              <a:gdLst/>
              <a:ahLst/>
              <a:cxnLst/>
              <a:rect l="l" t="t" r="r" b="b"/>
              <a:pathLst>
                <a:path w="120" h="121" extrusionOk="0">
                  <a:moveTo>
                    <a:pt x="120" y="1"/>
                  </a:moveTo>
                  <a:cubicBezTo>
                    <a:pt x="60" y="21"/>
                    <a:pt x="40" y="41"/>
                    <a:pt x="1" y="80"/>
                  </a:cubicBezTo>
                  <a:cubicBezTo>
                    <a:pt x="40" y="80"/>
                    <a:pt x="60" y="100"/>
                    <a:pt x="120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33986;p60"/>
            <p:cNvSpPr/>
            <p:nvPr/>
          </p:nvSpPr>
          <p:spPr>
            <a:xfrm>
              <a:off x="2140750" y="1292925"/>
              <a:ext cx="45275" cy="44275"/>
            </a:xfrm>
            <a:custGeom>
              <a:avLst/>
              <a:gdLst/>
              <a:ahLst/>
              <a:cxnLst/>
              <a:rect l="l" t="t" r="r" b="b"/>
              <a:pathLst>
                <a:path w="1811" h="1771" extrusionOk="0">
                  <a:moveTo>
                    <a:pt x="1015" y="0"/>
                  </a:moveTo>
                  <a:lnTo>
                    <a:pt x="577" y="80"/>
                  </a:lnTo>
                  <a:cubicBezTo>
                    <a:pt x="478" y="80"/>
                    <a:pt x="418" y="160"/>
                    <a:pt x="378" y="239"/>
                  </a:cubicBezTo>
                  <a:cubicBezTo>
                    <a:pt x="378" y="438"/>
                    <a:pt x="219" y="557"/>
                    <a:pt x="139" y="697"/>
                  </a:cubicBezTo>
                  <a:cubicBezTo>
                    <a:pt x="259" y="1055"/>
                    <a:pt x="0" y="1473"/>
                    <a:pt x="358" y="1771"/>
                  </a:cubicBezTo>
                  <a:cubicBezTo>
                    <a:pt x="497" y="1691"/>
                    <a:pt x="617" y="1632"/>
                    <a:pt x="517" y="1433"/>
                  </a:cubicBezTo>
                  <a:lnTo>
                    <a:pt x="517" y="1095"/>
                  </a:lnTo>
                  <a:cubicBezTo>
                    <a:pt x="856" y="737"/>
                    <a:pt x="1393" y="975"/>
                    <a:pt x="1711" y="657"/>
                  </a:cubicBezTo>
                  <a:cubicBezTo>
                    <a:pt x="1791" y="577"/>
                    <a:pt x="1810" y="498"/>
                    <a:pt x="1810" y="438"/>
                  </a:cubicBezTo>
                  <a:cubicBezTo>
                    <a:pt x="1791" y="359"/>
                    <a:pt x="1771" y="279"/>
                    <a:pt x="1691" y="239"/>
                  </a:cubicBezTo>
                  <a:cubicBezTo>
                    <a:pt x="1651" y="239"/>
                    <a:pt x="1611" y="199"/>
                    <a:pt x="1572" y="199"/>
                  </a:cubicBezTo>
                  <a:cubicBezTo>
                    <a:pt x="1393" y="100"/>
                    <a:pt x="1214" y="0"/>
                    <a:pt x="10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33987;p60"/>
            <p:cNvSpPr/>
            <p:nvPr/>
          </p:nvSpPr>
          <p:spPr>
            <a:xfrm>
              <a:off x="2150200" y="13242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214" y="1"/>
                  </a:moveTo>
                  <a:cubicBezTo>
                    <a:pt x="1174" y="1"/>
                    <a:pt x="1094" y="21"/>
                    <a:pt x="1015" y="21"/>
                  </a:cubicBezTo>
                  <a:cubicBezTo>
                    <a:pt x="952" y="73"/>
                    <a:pt x="895" y="103"/>
                    <a:pt x="841" y="103"/>
                  </a:cubicBezTo>
                  <a:cubicBezTo>
                    <a:pt x="791" y="103"/>
                    <a:pt x="744" y="78"/>
                    <a:pt x="696" y="21"/>
                  </a:cubicBezTo>
                  <a:cubicBezTo>
                    <a:pt x="679" y="19"/>
                    <a:pt x="662" y="18"/>
                    <a:pt x="645" y="18"/>
                  </a:cubicBezTo>
                  <a:cubicBezTo>
                    <a:pt x="469" y="18"/>
                    <a:pt x="324" y="107"/>
                    <a:pt x="179" y="180"/>
                  </a:cubicBezTo>
                  <a:cubicBezTo>
                    <a:pt x="119" y="299"/>
                    <a:pt x="40" y="399"/>
                    <a:pt x="0" y="518"/>
                  </a:cubicBezTo>
                  <a:lnTo>
                    <a:pt x="0" y="677"/>
                  </a:lnTo>
                  <a:cubicBezTo>
                    <a:pt x="20" y="697"/>
                    <a:pt x="20" y="737"/>
                    <a:pt x="40" y="777"/>
                  </a:cubicBezTo>
                  <a:cubicBezTo>
                    <a:pt x="80" y="777"/>
                    <a:pt x="119" y="737"/>
                    <a:pt x="139" y="717"/>
                  </a:cubicBezTo>
                  <a:cubicBezTo>
                    <a:pt x="577" y="637"/>
                    <a:pt x="975" y="578"/>
                    <a:pt x="1373" y="498"/>
                  </a:cubicBezTo>
                  <a:cubicBezTo>
                    <a:pt x="1313" y="319"/>
                    <a:pt x="1273" y="180"/>
                    <a:pt x="1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33988;p60"/>
            <p:cNvSpPr/>
            <p:nvPr/>
          </p:nvSpPr>
          <p:spPr>
            <a:xfrm>
              <a:off x="2145725" y="1341175"/>
              <a:ext cx="5000" cy="5475"/>
            </a:xfrm>
            <a:custGeom>
              <a:avLst/>
              <a:gdLst/>
              <a:ahLst/>
              <a:cxnLst/>
              <a:rect l="l" t="t" r="r" b="b"/>
              <a:pathLst>
                <a:path w="200" h="219" extrusionOk="0">
                  <a:moveTo>
                    <a:pt x="179" y="0"/>
                  </a:moveTo>
                  <a:cubicBezTo>
                    <a:pt x="80" y="60"/>
                    <a:pt x="0" y="139"/>
                    <a:pt x="159" y="219"/>
                  </a:cubicBezTo>
                  <a:lnTo>
                    <a:pt x="199" y="199"/>
                  </a:lnTo>
                  <a:cubicBezTo>
                    <a:pt x="199" y="139"/>
                    <a:pt x="179" y="119"/>
                    <a:pt x="179" y="60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33989;p60"/>
            <p:cNvSpPr/>
            <p:nvPr/>
          </p:nvSpPr>
          <p:spPr>
            <a:xfrm>
              <a:off x="2145450" y="1392575"/>
              <a:ext cx="34600" cy="5800"/>
            </a:xfrm>
            <a:custGeom>
              <a:avLst/>
              <a:gdLst/>
              <a:ahLst/>
              <a:cxnLst/>
              <a:rect l="l" t="t" r="r" b="b"/>
              <a:pathLst>
                <a:path w="1384" h="232" extrusionOk="0">
                  <a:moveTo>
                    <a:pt x="129" y="0"/>
                  </a:moveTo>
                  <a:cubicBezTo>
                    <a:pt x="54" y="0"/>
                    <a:pt x="1" y="48"/>
                    <a:pt x="11" y="232"/>
                  </a:cubicBezTo>
                  <a:cubicBezTo>
                    <a:pt x="469" y="192"/>
                    <a:pt x="926" y="192"/>
                    <a:pt x="1384" y="192"/>
                  </a:cubicBezTo>
                  <a:lnTo>
                    <a:pt x="1384" y="53"/>
                  </a:lnTo>
                  <a:lnTo>
                    <a:pt x="369" y="53"/>
                  </a:lnTo>
                  <a:cubicBezTo>
                    <a:pt x="292" y="43"/>
                    <a:pt x="200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33990;p60"/>
            <p:cNvSpPr/>
            <p:nvPr/>
          </p:nvSpPr>
          <p:spPr>
            <a:xfrm>
              <a:off x="2154675" y="1381450"/>
              <a:ext cx="11200" cy="8400"/>
            </a:xfrm>
            <a:custGeom>
              <a:avLst/>
              <a:gdLst/>
              <a:ahLst/>
              <a:cxnLst/>
              <a:rect l="l" t="t" r="r" b="b"/>
              <a:pathLst>
                <a:path w="448" h="336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39" y="40"/>
                    <a:pt x="40" y="140"/>
                    <a:pt x="0" y="319"/>
                  </a:cubicBezTo>
                  <a:cubicBezTo>
                    <a:pt x="9" y="318"/>
                    <a:pt x="19" y="317"/>
                    <a:pt x="29" y="317"/>
                  </a:cubicBezTo>
                  <a:cubicBezTo>
                    <a:pt x="93" y="317"/>
                    <a:pt x="178" y="336"/>
                    <a:pt x="249" y="336"/>
                  </a:cubicBezTo>
                  <a:cubicBezTo>
                    <a:pt x="368" y="336"/>
                    <a:pt x="448" y="283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33991;p60"/>
            <p:cNvSpPr/>
            <p:nvPr/>
          </p:nvSpPr>
          <p:spPr>
            <a:xfrm>
              <a:off x="2338675" y="1198650"/>
              <a:ext cx="115900" cy="33125"/>
            </a:xfrm>
            <a:custGeom>
              <a:avLst/>
              <a:gdLst/>
              <a:ahLst/>
              <a:cxnLst/>
              <a:rect l="l" t="t" r="r" b="b"/>
              <a:pathLst>
                <a:path w="4636" h="1325" extrusionOk="0">
                  <a:moveTo>
                    <a:pt x="4158" y="0"/>
                  </a:moveTo>
                  <a:cubicBezTo>
                    <a:pt x="4087" y="0"/>
                    <a:pt x="4014" y="6"/>
                    <a:pt x="3939" y="12"/>
                  </a:cubicBezTo>
                  <a:cubicBezTo>
                    <a:pt x="3661" y="111"/>
                    <a:pt x="3382" y="91"/>
                    <a:pt x="3104" y="151"/>
                  </a:cubicBezTo>
                  <a:cubicBezTo>
                    <a:pt x="2109" y="350"/>
                    <a:pt x="1035" y="211"/>
                    <a:pt x="140" y="788"/>
                  </a:cubicBezTo>
                  <a:cubicBezTo>
                    <a:pt x="0" y="1106"/>
                    <a:pt x="239" y="1166"/>
                    <a:pt x="458" y="1265"/>
                  </a:cubicBezTo>
                  <a:cubicBezTo>
                    <a:pt x="567" y="1305"/>
                    <a:pt x="682" y="1325"/>
                    <a:pt x="796" y="1325"/>
                  </a:cubicBezTo>
                  <a:cubicBezTo>
                    <a:pt x="911" y="1325"/>
                    <a:pt x="1025" y="1305"/>
                    <a:pt x="1134" y="1265"/>
                  </a:cubicBezTo>
                  <a:cubicBezTo>
                    <a:pt x="1174" y="1245"/>
                    <a:pt x="1254" y="1245"/>
                    <a:pt x="1313" y="1245"/>
                  </a:cubicBezTo>
                  <a:cubicBezTo>
                    <a:pt x="1363" y="1270"/>
                    <a:pt x="1409" y="1284"/>
                    <a:pt x="1453" y="1284"/>
                  </a:cubicBezTo>
                  <a:cubicBezTo>
                    <a:pt x="1515" y="1284"/>
                    <a:pt x="1573" y="1255"/>
                    <a:pt x="1632" y="1185"/>
                  </a:cubicBezTo>
                  <a:cubicBezTo>
                    <a:pt x="1811" y="1086"/>
                    <a:pt x="2010" y="1185"/>
                    <a:pt x="2169" y="1066"/>
                  </a:cubicBezTo>
                  <a:cubicBezTo>
                    <a:pt x="2228" y="1026"/>
                    <a:pt x="2288" y="1026"/>
                    <a:pt x="2328" y="1026"/>
                  </a:cubicBezTo>
                  <a:cubicBezTo>
                    <a:pt x="2392" y="994"/>
                    <a:pt x="2459" y="984"/>
                    <a:pt x="2528" y="984"/>
                  </a:cubicBezTo>
                  <a:cubicBezTo>
                    <a:pt x="2643" y="984"/>
                    <a:pt x="2764" y="1012"/>
                    <a:pt x="2887" y="1012"/>
                  </a:cubicBezTo>
                  <a:cubicBezTo>
                    <a:pt x="3012" y="1012"/>
                    <a:pt x="3139" y="983"/>
                    <a:pt x="3263" y="867"/>
                  </a:cubicBezTo>
                  <a:cubicBezTo>
                    <a:pt x="3303" y="847"/>
                    <a:pt x="3342" y="847"/>
                    <a:pt x="3402" y="847"/>
                  </a:cubicBezTo>
                  <a:cubicBezTo>
                    <a:pt x="3516" y="776"/>
                    <a:pt x="3644" y="761"/>
                    <a:pt x="3774" y="761"/>
                  </a:cubicBezTo>
                  <a:cubicBezTo>
                    <a:pt x="3869" y="761"/>
                    <a:pt x="3965" y="769"/>
                    <a:pt x="4060" y="769"/>
                  </a:cubicBezTo>
                  <a:cubicBezTo>
                    <a:pt x="4199" y="769"/>
                    <a:pt x="4335" y="752"/>
                    <a:pt x="4456" y="668"/>
                  </a:cubicBezTo>
                  <a:lnTo>
                    <a:pt x="4437" y="668"/>
                  </a:lnTo>
                  <a:cubicBezTo>
                    <a:pt x="4516" y="648"/>
                    <a:pt x="4616" y="609"/>
                    <a:pt x="4635" y="509"/>
                  </a:cubicBezTo>
                  <a:lnTo>
                    <a:pt x="4635" y="191"/>
                  </a:lnTo>
                  <a:cubicBezTo>
                    <a:pt x="4494" y="35"/>
                    <a:pt x="4332" y="0"/>
                    <a:pt x="4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33992;p60"/>
            <p:cNvSpPr/>
            <p:nvPr/>
          </p:nvSpPr>
          <p:spPr>
            <a:xfrm>
              <a:off x="2449075" y="1209375"/>
              <a:ext cx="52750" cy="10975"/>
            </a:xfrm>
            <a:custGeom>
              <a:avLst/>
              <a:gdLst/>
              <a:ahLst/>
              <a:cxnLst/>
              <a:rect l="l" t="t" r="r" b="b"/>
              <a:pathLst>
                <a:path w="2110" h="439" extrusionOk="0">
                  <a:moveTo>
                    <a:pt x="1244" y="1"/>
                  </a:moveTo>
                  <a:cubicBezTo>
                    <a:pt x="1189" y="1"/>
                    <a:pt x="1135" y="20"/>
                    <a:pt x="1075" y="60"/>
                  </a:cubicBezTo>
                  <a:lnTo>
                    <a:pt x="896" y="60"/>
                  </a:lnTo>
                  <a:cubicBezTo>
                    <a:pt x="876" y="40"/>
                    <a:pt x="846" y="30"/>
                    <a:pt x="814" y="30"/>
                  </a:cubicBezTo>
                  <a:cubicBezTo>
                    <a:pt x="781" y="30"/>
                    <a:pt x="747" y="40"/>
                    <a:pt x="717" y="60"/>
                  </a:cubicBezTo>
                  <a:cubicBezTo>
                    <a:pt x="601" y="99"/>
                    <a:pt x="494" y="121"/>
                    <a:pt x="384" y="121"/>
                  </a:cubicBezTo>
                  <a:cubicBezTo>
                    <a:pt x="324" y="121"/>
                    <a:pt x="263" y="114"/>
                    <a:pt x="200" y="100"/>
                  </a:cubicBezTo>
                  <a:cubicBezTo>
                    <a:pt x="120" y="140"/>
                    <a:pt x="80" y="199"/>
                    <a:pt x="1" y="239"/>
                  </a:cubicBezTo>
                  <a:cubicBezTo>
                    <a:pt x="102" y="266"/>
                    <a:pt x="206" y="273"/>
                    <a:pt x="311" y="273"/>
                  </a:cubicBezTo>
                  <a:cubicBezTo>
                    <a:pt x="470" y="273"/>
                    <a:pt x="633" y="255"/>
                    <a:pt x="793" y="255"/>
                  </a:cubicBezTo>
                  <a:cubicBezTo>
                    <a:pt x="1008" y="255"/>
                    <a:pt x="1218" y="288"/>
                    <a:pt x="1413" y="438"/>
                  </a:cubicBezTo>
                  <a:cubicBezTo>
                    <a:pt x="1612" y="259"/>
                    <a:pt x="1950" y="339"/>
                    <a:pt x="2109" y="100"/>
                  </a:cubicBezTo>
                  <a:cubicBezTo>
                    <a:pt x="1890" y="100"/>
                    <a:pt x="1632" y="60"/>
                    <a:pt x="1413" y="60"/>
                  </a:cubicBezTo>
                  <a:cubicBezTo>
                    <a:pt x="1353" y="20"/>
                    <a:pt x="1299" y="1"/>
                    <a:pt x="12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33993;p60"/>
            <p:cNvSpPr/>
            <p:nvPr/>
          </p:nvSpPr>
          <p:spPr>
            <a:xfrm>
              <a:off x="2396850" y="1220300"/>
              <a:ext cx="31875" cy="12975"/>
            </a:xfrm>
            <a:custGeom>
              <a:avLst/>
              <a:gdLst/>
              <a:ahLst/>
              <a:cxnLst/>
              <a:rect l="l" t="t" r="r" b="b"/>
              <a:pathLst>
                <a:path w="1275" h="519" extrusionOk="0">
                  <a:moveTo>
                    <a:pt x="732" y="0"/>
                  </a:moveTo>
                  <a:cubicBezTo>
                    <a:pt x="483" y="0"/>
                    <a:pt x="229" y="14"/>
                    <a:pt x="1" y="160"/>
                  </a:cubicBezTo>
                  <a:cubicBezTo>
                    <a:pt x="61" y="160"/>
                    <a:pt x="120" y="180"/>
                    <a:pt x="200" y="200"/>
                  </a:cubicBezTo>
                  <a:cubicBezTo>
                    <a:pt x="319" y="300"/>
                    <a:pt x="677" y="160"/>
                    <a:pt x="558" y="518"/>
                  </a:cubicBezTo>
                  <a:cubicBezTo>
                    <a:pt x="757" y="498"/>
                    <a:pt x="976" y="498"/>
                    <a:pt x="1194" y="479"/>
                  </a:cubicBezTo>
                  <a:cubicBezTo>
                    <a:pt x="1214" y="419"/>
                    <a:pt x="1254" y="379"/>
                    <a:pt x="1274" y="359"/>
                  </a:cubicBezTo>
                  <a:cubicBezTo>
                    <a:pt x="1075" y="319"/>
                    <a:pt x="896" y="260"/>
                    <a:pt x="896" y="1"/>
                  </a:cubicBezTo>
                  <a:cubicBezTo>
                    <a:pt x="842" y="1"/>
                    <a:pt x="787" y="0"/>
                    <a:pt x="7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33994;p60"/>
            <p:cNvSpPr/>
            <p:nvPr/>
          </p:nvSpPr>
          <p:spPr>
            <a:xfrm>
              <a:off x="2422225" y="1214350"/>
              <a:ext cx="26875" cy="6425"/>
            </a:xfrm>
            <a:custGeom>
              <a:avLst/>
              <a:gdLst/>
              <a:ahLst/>
              <a:cxnLst/>
              <a:rect l="l" t="t" r="r" b="b"/>
              <a:pathLst>
                <a:path w="1075" h="257" extrusionOk="0">
                  <a:moveTo>
                    <a:pt x="1075" y="40"/>
                  </a:moveTo>
                  <a:lnTo>
                    <a:pt x="1075" y="40"/>
                  </a:lnTo>
                  <a:cubicBezTo>
                    <a:pt x="736" y="60"/>
                    <a:pt x="339" y="0"/>
                    <a:pt x="0" y="219"/>
                  </a:cubicBezTo>
                  <a:cubicBezTo>
                    <a:pt x="19" y="218"/>
                    <a:pt x="38" y="218"/>
                    <a:pt x="57" y="218"/>
                  </a:cubicBezTo>
                  <a:cubicBezTo>
                    <a:pt x="233" y="218"/>
                    <a:pt x="413" y="257"/>
                    <a:pt x="583" y="257"/>
                  </a:cubicBezTo>
                  <a:cubicBezTo>
                    <a:pt x="761" y="257"/>
                    <a:pt x="930" y="214"/>
                    <a:pt x="1075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33995;p60"/>
            <p:cNvSpPr/>
            <p:nvPr/>
          </p:nvSpPr>
          <p:spPr>
            <a:xfrm>
              <a:off x="2184500" y="1296575"/>
              <a:ext cx="13450" cy="12525"/>
            </a:xfrm>
            <a:custGeom>
              <a:avLst/>
              <a:gdLst/>
              <a:ahLst/>
              <a:cxnLst/>
              <a:rect l="l" t="t" r="r" b="b"/>
              <a:pathLst>
                <a:path w="538" h="501" extrusionOk="0">
                  <a:moveTo>
                    <a:pt x="341" y="1"/>
                  </a:moveTo>
                  <a:cubicBezTo>
                    <a:pt x="295" y="1"/>
                    <a:pt x="249" y="5"/>
                    <a:pt x="200" y="14"/>
                  </a:cubicBezTo>
                  <a:cubicBezTo>
                    <a:pt x="60" y="93"/>
                    <a:pt x="21" y="153"/>
                    <a:pt x="1" y="292"/>
                  </a:cubicBezTo>
                  <a:lnTo>
                    <a:pt x="1" y="411"/>
                  </a:lnTo>
                  <a:cubicBezTo>
                    <a:pt x="70" y="469"/>
                    <a:pt x="140" y="500"/>
                    <a:pt x="209" y="500"/>
                  </a:cubicBezTo>
                  <a:cubicBezTo>
                    <a:pt x="259" y="500"/>
                    <a:pt x="309" y="484"/>
                    <a:pt x="359" y="451"/>
                  </a:cubicBezTo>
                  <a:cubicBezTo>
                    <a:pt x="418" y="431"/>
                    <a:pt x="498" y="431"/>
                    <a:pt x="538" y="411"/>
                  </a:cubicBezTo>
                  <a:cubicBezTo>
                    <a:pt x="518" y="312"/>
                    <a:pt x="518" y="213"/>
                    <a:pt x="518" y="113"/>
                  </a:cubicBezTo>
                  <a:lnTo>
                    <a:pt x="538" y="34"/>
                  </a:lnTo>
                  <a:cubicBezTo>
                    <a:pt x="468" y="10"/>
                    <a:pt x="405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33996;p60"/>
            <p:cNvSpPr/>
            <p:nvPr/>
          </p:nvSpPr>
          <p:spPr>
            <a:xfrm>
              <a:off x="2205400" y="1294800"/>
              <a:ext cx="9475" cy="3125"/>
            </a:xfrm>
            <a:custGeom>
              <a:avLst/>
              <a:gdLst/>
              <a:ahLst/>
              <a:cxnLst/>
              <a:rect l="l" t="t" r="r" b="b"/>
              <a:pathLst>
                <a:path w="379" h="125" extrusionOk="0">
                  <a:moveTo>
                    <a:pt x="302" y="0"/>
                  </a:moveTo>
                  <a:cubicBezTo>
                    <a:pt x="180" y="0"/>
                    <a:pt x="83" y="42"/>
                    <a:pt x="0" y="124"/>
                  </a:cubicBezTo>
                  <a:cubicBezTo>
                    <a:pt x="159" y="124"/>
                    <a:pt x="279" y="124"/>
                    <a:pt x="378" y="5"/>
                  </a:cubicBezTo>
                  <a:cubicBezTo>
                    <a:pt x="352" y="2"/>
                    <a:pt x="326" y="0"/>
                    <a:pt x="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33997;p60"/>
            <p:cNvSpPr/>
            <p:nvPr/>
          </p:nvSpPr>
          <p:spPr>
            <a:xfrm>
              <a:off x="2205900" y="130287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59" y="40"/>
                    <a:pt x="80" y="80"/>
                    <a:pt x="0" y="140"/>
                  </a:cubicBezTo>
                  <a:cubicBezTo>
                    <a:pt x="80" y="80"/>
                    <a:pt x="139" y="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33998;p60"/>
            <p:cNvSpPr/>
            <p:nvPr/>
          </p:nvSpPr>
          <p:spPr>
            <a:xfrm>
              <a:off x="2232250" y="1298900"/>
              <a:ext cx="5000" cy="3075"/>
            </a:xfrm>
            <a:custGeom>
              <a:avLst/>
              <a:gdLst/>
              <a:ahLst/>
              <a:cxnLst/>
              <a:rect l="l" t="t" r="r" b="b"/>
              <a:pathLst>
                <a:path w="200" h="123" extrusionOk="0">
                  <a:moveTo>
                    <a:pt x="199" y="0"/>
                  </a:moveTo>
                  <a:cubicBezTo>
                    <a:pt x="140" y="40"/>
                    <a:pt x="80" y="60"/>
                    <a:pt x="0" y="120"/>
                  </a:cubicBezTo>
                  <a:cubicBezTo>
                    <a:pt x="11" y="122"/>
                    <a:pt x="21" y="123"/>
                    <a:pt x="30" y="123"/>
                  </a:cubicBezTo>
                  <a:cubicBezTo>
                    <a:pt x="109" y="123"/>
                    <a:pt x="146" y="53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33999;p60"/>
            <p:cNvSpPr/>
            <p:nvPr/>
          </p:nvSpPr>
          <p:spPr>
            <a:xfrm>
              <a:off x="2219325" y="1302375"/>
              <a:ext cx="5500" cy="2325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63"/>
                    <a:pt x="68" y="93"/>
                    <a:pt x="107" y="93"/>
                  </a:cubicBezTo>
                  <a:cubicBezTo>
                    <a:pt x="143" y="93"/>
                    <a:pt x="181" y="68"/>
                    <a:pt x="219" y="20"/>
                  </a:cubicBezTo>
                  <a:cubicBezTo>
                    <a:pt x="139" y="2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34000;p60"/>
            <p:cNvSpPr/>
            <p:nvPr/>
          </p:nvSpPr>
          <p:spPr>
            <a:xfrm>
              <a:off x="2150200" y="1341650"/>
              <a:ext cx="3500" cy="3525"/>
            </a:xfrm>
            <a:custGeom>
              <a:avLst/>
              <a:gdLst/>
              <a:ahLst/>
              <a:cxnLst/>
              <a:rect l="l" t="t" r="r" b="b"/>
              <a:pathLst>
                <a:path w="140" h="141" extrusionOk="0">
                  <a:moveTo>
                    <a:pt x="139" y="1"/>
                  </a:moveTo>
                  <a:cubicBezTo>
                    <a:pt x="100" y="1"/>
                    <a:pt x="40" y="1"/>
                    <a:pt x="0" y="21"/>
                  </a:cubicBezTo>
                  <a:cubicBezTo>
                    <a:pt x="0" y="81"/>
                    <a:pt x="0" y="120"/>
                    <a:pt x="20" y="140"/>
                  </a:cubicBezTo>
                  <a:cubicBezTo>
                    <a:pt x="40" y="100"/>
                    <a:pt x="100" y="8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34001;p60"/>
            <p:cNvSpPr/>
            <p:nvPr/>
          </p:nvSpPr>
          <p:spPr>
            <a:xfrm>
              <a:off x="2582850" y="1198625"/>
              <a:ext cx="26875" cy="4375"/>
            </a:xfrm>
            <a:custGeom>
              <a:avLst/>
              <a:gdLst/>
              <a:ahLst/>
              <a:cxnLst/>
              <a:rect l="l" t="t" r="r" b="b"/>
              <a:pathLst>
                <a:path w="1075" h="175" extrusionOk="0">
                  <a:moveTo>
                    <a:pt x="631" y="0"/>
                  </a:moveTo>
                  <a:cubicBezTo>
                    <a:pt x="415" y="0"/>
                    <a:pt x="201" y="34"/>
                    <a:pt x="1" y="152"/>
                  </a:cubicBezTo>
                  <a:cubicBezTo>
                    <a:pt x="26" y="151"/>
                    <a:pt x="52" y="150"/>
                    <a:pt x="77" y="150"/>
                  </a:cubicBezTo>
                  <a:cubicBezTo>
                    <a:pt x="240" y="150"/>
                    <a:pt x="405" y="175"/>
                    <a:pt x="569" y="175"/>
                  </a:cubicBezTo>
                  <a:cubicBezTo>
                    <a:pt x="742" y="175"/>
                    <a:pt x="913" y="147"/>
                    <a:pt x="1075" y="33"/>
                  </a:cubicBezTo>
                  <a:cubicBezTo>
                    <a:pt x="929" y="16"/>
                    <a:pt x="779" y="0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34002;p60"/>
            <p:cNvSpPr/>
            <p:nvPr/>
          </p:nvSpPr>
          <p:spPr>
            <a:xfrm>
              <a:off x="2127325" y="1339675"/>
              <a:ext cx="8975" cy="32850"/>
            </a:xfrm>
            <a:custGeom>
              <a:avLst/>
              <a:gdLst/>
              <a:ahLst/>
              <a:cxnLst/>
              <a:rect l="l" t="t" r="r" b="b"/>
              <a:pathLst>
                <a:path w="359" h="1314" extrusionOk="0">
                  <a:moveTo>
                    <a:pt x="40" y="0"/>
                  </a:moveTo>
                  <a:lnTo>
                    <a:pt x="40" y="0"/>
                  </a:lnTo>
                  <a:cubicBezTo>
                    <a:pt x="20" y="478"/>
                    <a:pt x="0" y="876"/>
                    <a:pt x="60" y="1274"/>
                  </a:cubicBezTo>
                  <a:cubicBezTo>
                    <a:pt x="119" y="1293"/>
                    <a:pt x="139" y="1313"/>
                    <a:pt x="199" y="1313"/>
                  </a:cubicBezTo>
                  <a:cubicBezTo>
                    <a:pt x="239" y="1075"/>
                    <a:pt x="119" y="796"/>
                    <a:pt x="358" y="617"/>
                  </a:cubicBezTo>
                  <a:cubicBezTo>
                    <a:pt x="358" y="378"/>
                    <a:pt x="298" y="199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34003;p60"/>
            <p:cNvSpPr/>
            <p:nvPr/>
          </p:nvSpPr>
          <p:spPr>
            <a:xfrm>
              <a:off x="2271525" y="1229300"/>
              <a:ext cx="43300" cy="30825"/>
            </a:xfrm>
            <a:custGeom>
              <a:avLst/>
              <a:gdLst/>
              <a:ahLst/>
              <a:cxnLst/>
              <a:rect l="l" t="t" r="r" b="b"/>
              <a:pathLst>
                <a:path w="1732" h="1233" extrusionOk="0">
                  <a:moveTo>
                    <a:pt x="877" y="0"/>
                  </a:moveTo>
                  <a:cubicBezTo>
                    <a:pt x="658" y="0"/>
                    <a:pt x="421" y="94"/>
                    <a:pt x="160" y="298"/>
                  </a:cubicBezTo>
                  <a:cubicBezTo>
                    <a:pt x="41" y="437"/>
                    <a:pt x="1" y="616"/>
                    <a:pt x="41" y="795"/>
                  </a:cubicBezTo>
                  <a:cubicBezTo>
                    <a:pt x="149" y="1120"/>
                    <a:pt x="402" y="1156"/>
                    <a:pt x="677" y="1156"/>
                  </a:cubicBezTo>
                  <a:cubicBezTo>
                    <a:pt x="756" y="1156"/>
                    <a:pt x="836" y="1153"/>
                    <a:pt x="916" y="1153"/>
                  </a:cubicBezTo>
                  <a:cubicBezTo>
                    <a:pt x="996" y="1153"/>
                    <a:pt x="1035" y="1133"/>
                    <a:pt x="1115" y="1133"/>
                  </a:cubicBezTo>
                  <a:cubicBezTo>
                    <a:pt x="1195" y="1113"/>
                    <a:pt x="1234" y="1054"/>
                    <a:pt x="1314" y="1014"/>
                  </a:cubicBezTo>
                  <a:cubicBezTo>
                    <a:pt x="1325" y="1008"/>
                    <a:pt x="1335" y="1006"/>
                    <a:pt x="1345" y="1006"/>
                  </a:cubicBezTo>
                  <a:cubicBezTo>
                    <a:pt x="1374" y="1006"/>
                    <a:pt x="1399" y="1024"/>
                    <a:pt x="1413" y="1054"/>
                  </a:cubicBezTo>
                  <a:cubicBezTo>
                    <a:pt x="1433" y="1093"/>
                    <a:pt x="1453" y="1133"/>
                    <a:pt x="1493" y="1193"/>
                  </a:cubicBezTo>
                  <a:lnTo>
                    <a:pt x="1553" y="1233"/>
                  </a:lnTo>
                  <a:cubicBezTo>
                    <a:pt x="1612" y="1153"/>
                    <a:pt x="1692" y="1093"/>
                    <a:pt x="1732" y="1014"/>
                  </a:cubicBezTo>
                  <a:lnTo>
                    <a:pt x="1732" y="536"/>
                  </a:lnTo>
                  <a:cubicBezTo>
                    <a:pt x="1473" y="196"/>
                    <a:pt x="1194" y="0"/>
                    <a:pt x="8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34004;p60"/>
            <p:cNvSpPr/>
            <p:nvPr/>
          </p:nvSpPr>
          <p:spPr>
            <a:xfrm>
              <a:off x="2280000" y="1256050"/>
              <a:ext cx="30350" cy="13025"/>
            </a:xfrm>
            <a:custGeom>
              <a:avLst/>
              <a:gdLst/>
              <a:ahLst/>
              <a:cxnLst/>
              <a:rect l="l" t="t" r="r" b="b"/>
              <a:pathLst>
                <a:path w="1214" h="521" extrusionOk="0">
                  <a:moveTo>
                    <a:pt x="1022" y="1"/>
                  </a:moveTo>
                  <a:cubicBezTo>
                    <a:pt x="966" y="1"/>
                    <a:pt x="911" y="16"/>
                    <a:pt x="856" y="43"/>
                  </a:cubicBezTo>
                  <a:cubicBezTo>
                    <a:pt x="776" y="43"/>
                    <a:pt x="676" y="43"/>
                    <a:pt x="597" y="23"/>
                  </a:cubicBezTo>
                  <a:cubicBezTo>
                    <a:pt x="566" y="33"/>
                    <a:pt x="531" y="36"/>
                    <a:pt x="495" y="36"/>
                  </a:cubicBezTo>
                  <a:cubicBezTo>
                    <a:pt x="425" y="36"/>
                    <a:pt x="348" y="25"/>
                    <a:pt x="276" y="25"/>
                  </a:cubicBezTo>
                  <a:cubicBezTo>
                    <a:pt x="140" y="25"/>
                    <a:pt x="22" y="63"/>
                    <a:pt x="0" y="282"/>
                  </a:cubicBezTo>
                  <a:cubicBezTo>
                    <a:pt x="80" y="361"/>
                    <a:pt x="119" y="441"/>
                    <a:pt x="199" y="521"/>
                  </a:cubicBezTo>
                  <a:cubicBezTo>
                    <a:pt x="517" y="381"/>
                    <a:pt x="875" y="282"/>
                    <a:pt x="1214" y="163"/>
                  </a:cubicBezTo>
                  <a:lnTo>
                    <a:pt x="1214" y="63"/>
                  </a:lnTo>
                  <a:cubicBezTo>
                    <a:pt x="1150" y="20"/>
                    <a:pt x="1086" y="1"/>
                    <a:pt x="10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34005;p60"/>
            <p:cNvSpPr/>
            <p:nvPr/>
          </p:nvSpPr>
          <p:spPr>
            <a:xfrm>
              <a:off x="2300625" y="1268000"/>
              <a:ext cx="9225" cy="4100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127" y="0"/>
                  </a:moveTo>
                  <a:cubicBezTo>
                    <a:pt x="80" y="0"/>
                    <a:pt x="41" y="20"/>
                    <a:pt x="31" y="63"/>
                  </a:cubicBezTo>
                  <a:cubicBezTo>
                    <a:pt x="1" y="152"/>
                    <a:pt x="72" y="163"/>
                    <a:pt x="134" y="163"/>
                  </a:cubicBezTo>
                  <a:cubicBezTo>
                    <a:pt x="155" y="163"/>
                    <a:pt x="175" y="162"/>
                    <a:pt x="190" y="162"/>
                  </a:cubicBezTo>
                  <a:lnTo>
                    <a:pt x="369" y="162"/>
                  </a:lnTo>
                  <a:cubicBezTo>
                    <a:pt x="349" y="102"/>
                    <a:pt x="289" y="63"/>
                    <a:pt x="249" y="43"/>
                  </a:cubicBezTo>
                  <a:cubicBezTo>
                    <a:pt x="212" y="15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34006;p60"/>
            <p:cNvSpPr/>
            <p:nvPr/>
          </p:nvSpPr>
          <p:spPr>
            <a:xfrm>
              <a:off x="2281475" y="1271550"/>
              <a:ext cx="11475" cy="5475"/>
            </a:xfrm>
            <a:custGeom>
              <a:avLst/>
              <a:gdLst/>
              <a:ahLst/>
              <a:cxnLst/>
              <a:rect l="l" t="t" r="r" b="b"/>
              <a:pathLst>
                <a:path w="459" h="219" extrusionOk="0">
                  <a:moveTo>
                    <a:pt x="140" y="0"/>
                  </a:moveTo>
                  <a:cubicBezTo>
                    <a:pt x="1" y="60"/>
                    <a:pt x="21" y="139"/>
                    <a:pt x="140" y="219"/>
                  </a:cubicBezTo>
                  <a:cubicBezTo>
                    <a:pt x="259" y="219"/>
                    <a:pt x="359" y="199"/>
                    <a:pt x="458" y="199"/>
                  </a:cubicBezTo>
                  <a:cubicBezTo>
                    <a:pt x="399" y="40"/>
                    <a:pt x="259" y="4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34007;p60"/>
            <p:cNvSpPr/>
            <p:nvPr/>
          </p:nvSpPr>
          <p:spPr>
            <a:xfrm>
              <a:off x="2553025" y="13685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40"/>
                    <a:pt x="60" y="100"/>
                    <a:pt x="0" y="139"/>
                  </a:cubicBezTo>
                  <a:cubicBezTo>
                    <a:pt x="60" y="100"/>
                    <a:pt x="139" y="4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34008;p60"/>
            <p:cNvSpPr/>
            <p:nvPr/>
          </p:nvSpPr>
          <p:spPr>
            <a:xfrm>
              <a:off x="2176050" y="13600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" y="1"/>
                  </a:moveTo>
                  <a:lnTo>
                    <a:pt x="1" y="61"/>
                  </a:lnTo>
                  <a:lnTo>
                    <a:pt x="1" y="100"/>
                  </a:lnTo>
                  <a:cubicBezTo>
                    <a:pt x="60" y="81"/>
                    <a:pt x="80" y="81"/>
                    <a:pt x="100" y="81"/>
                  </a:cubicBezTo>
                  <a:cubicBezTo>
                    <a:pt x="80" y="61"/>
                    <a:pt x="40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34009;p60"/>
            <p:cNvSpPr/>
            <p:nvPr/>
          </p:nvSpPr>
          <p:spPr>
            <a:xfrm>
              <a:off x="2126325" y="1245175"/>
              <a:ext cx="173575" cy="41125"/>
            </a:xfrm>
            <a:custGeom>
              <a:avLst/>
              <a:gdLst/>
              <a:ahLst/>
              <a:cxnLst/>
              <a:rect l="l" t="t" r="r" b="b"/>
              <a:pathLst>
                <a:path w="6943" h="1645" extrusionOk="0">
                  <a:moveTo>
                    <a:pt x="4078" y="1"/>
                  </a:moveTo>
                  <a:cubicBezTo>
                    <a:pt x="3840" y="21"/>
                    <a:pt x="3581" y="41"/>
                    <a:pt x="3442" y="299"/>
                  </a:cubicBezTo>
                  <a:cubicBezTo>
                    <a:pt x="3561" y="478"/>
                    <a:pt x="3601" y="677"/>
                    <a:pt x="3302" y="717"/>
                  </a:cubicBezTo>
                  <a:lnTo>
                    <a:pt x="1154" y="1095"/>
                  </a:lnTo>
                  <a:cubicBezTo>
                    <a:pt x="1126" y="1109"/>
                    <a:pt x="1098" y="1123"/>
                    <a:pt x="1063" y="1123"/>
                  </a:cubicBezTo>
                  <a:cubicBezTo>
                    <a:pt x="1048" y="1123"/>
                    <a:pt x="1032" y="1121"/>
                    <a:pt x="1015" y="1115"/>
                  </a:cubicBezTo>
                  <a:cubicBezTo>
                    <a:pt x="856" y="1234"/>
                    <a:pt x="657" y="1234"/>
                    <a:pt x="458" y="1234"/>
                  </a:cubicBezTo>
                  <a:cubicBezTo>
                    <a:pt x="392" y="1218"/>
                    <a:pt x="334" y="1205"/>
                    <a:pt x="281" y="1205"/>
                  </a:cubicBezTo>
                  <a:cubicBezTo>
                    <a:pt x="204" y="1205"/>
                    <a:pt x="138" y="1232"/>
                    <a:pt x="80" y="1314"/>
                  </a:cubicBezTo>
                  <a:cubicBezTo>
                    <a:pt x="0" y="1413"/>
                    <a:pt x="60" y="1513"/>
                    <a:pt x="159" y="1592"/>
                  </a:cubicBezTo>
                  <a:cubicBezTo>
                    <a:pt x="199" y="1592"/>
                    <a:pt x="259" y="1612"/>
                    <a:pt x="299" y="1632"/>
                  </a:cubicBezTo>
                  <a:cubicBezTo>
                    <a:pt x="384" y="1640"/>
                    <a:pt x="469" y="1644"/>
                    <a:pt x="554" y="1644"/>
                  </a:cubicBezTo>
                  <a:cubicBezTo>
                    <a:pt x="867" y="1644"/>
                    <a:pt x="1179" y="1591"/>
                    <a:pt x="1492" y="1513"/>
                  </a:cubicBezTo>
                  <a:cubicBezTo>
                    <a:pt x="2208" y="1314"/>
                    <a:pt x="2944" y="1115"/>
                    <a:pt x="3680" y="1035"/>
                  </a:cubicBezTo>
                  <a:cubicBezTo>
                    <a:pt x="3836" y="999"/>
                    <a:pt x="3984" y="992"/>
                    <a:pt x="4133" y="992"/>
                  </a:cubicBezTo>
                  <a:cubicBezTo>
                    <a:pt x="4233" y="992"/>
                    <a:pt x="4333" y="995"/>
                    <a:pt x="4436" y="995"/>
                  </a:cubicBezTo>
                  <a:cubicBezTo>
                    <a:pt x="4556" y="995"/>
                    <a:pt x="4675" y="995"/>
                    <a:pt x="4775" y="896"/>
                  </a:cubicBezTo>
                  <a:cubicBezTo>
                    <a:pt x="5007" y="730"/>
                    <a:pt x="5253" y="716"/>
                    <a:pt x="5501" y="716"/>
                  </a:cubicBezTo>
                  <a:cubicBezTo>
                    <a:pt x="5550" y="716"/>
                    <a:pt x="5600" y="717"/>
                    <a:pt x="5650" y="717"/>
                  </a:cubicBezTo>
                  <a:cubicBezTo>
                    <a:pt x="5809" y="697"/>
                    <a:pt x="5968" y="697"/>
                    <a:pt x="6147" y="697"/>
                  </a:cubicBezTo>
                  <a:cubicBezTo>
                    <a:pt x="6262" y="570"/>
                    <a:pt x="6397" y="544"/>
                    <a:pt x="6537" y="544"/>
                  </a:cubicBezTo>
                  <a:cubicBezTo>
                    <a:pt x="6639" y="544"/>
                    <a:pt x="6743" y="558"/>
                    <a:pt x="6843" y="558"/>
                  </a:cubicBezTo>
                  <a:cubicBezTo>
                    <a:pt x="6923" y="498"/>
                    <a:pt x="6943" y="458"/>
                    <a:pt x="6883" y="399"/>
                  </a:cubicBezTo>
                  <a:cubicBezTo>
                    <a:pt x="6808" y="323"/>
                    <a:pt x="6718" y="303"/>
                    <a:pt x="6624" y="303"/>
                  </a:cubicBezTo>
                  <a:cubicBezTo>
                    <a:pt x="6519" y="303"/>
                    <a:pt x="6408" y="328"/>
                    <a:pt x="6303" y="328"/>
                  </a:cubicBezTo>
                  <a:cubicBezTo>
                    <a:pt x="6202" y="328"/>
                    <a:pt x="6107" y="306"/>
                    <a:pt x="6028" y="220"/>
                  </a:cubicBezTo>
                  <a:cubicBezTo>
                    <a:pt x="5889" y="120"/>
                    <a:pt x="5789" y="41"/>
                    <a:pt x="5650" y="21"/>
                  </a:cubicBezTo>
                  <a:cubicBezTo>
                    <a:pt x="5491" y="1"/>
                    <a:pt x="5371" y="1"/>
                    <a:pt x="5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34010;p60"/>
            <p:cNvSpPr/>
            <p:nvPr/>
          </p:nvSpPr>
          <p:spPr>
            <a:xfrm>
              <a:off x="2723100" y="13461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" y="0"/>
                  </a:moveTo>
                  <a:lnTo>
                    <a:pt x="1" y="159"/>
                  </a:lnTo>
                  <a:cubicBezTo>
                    <a:pt x="140" y="119"/>
                    <a:pt x="140" y="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34011;p60"/>
            <p:cNvSpPr/>
            <p:nvPr/>
          </p:nvSpPr>
          <p:spPr>
            <a:xfrm>
              <a:off x="2401825" y="1224700"/>
              <a:ext cx="11575" cy="9750"/>
            </a:xfrm>
            <a:custGeom>
              <a:avLst/>
              <a:gdLst/>
              <a:ahLst/>
              <a:cxnLst/>
              <a:rect l="l" t="t" r="r" b="b"/>
              <a:pathLst>
                <a:path w="463" h="390" extrusionOk="0">
                  <a:moveTo>
                    <a:pt x="237" y="0"/>
                  </a:moveTo>
                  <a:cubicBezTo>
                    <a:pt x="164" y="0"/>
                    <a:pt x="77" y="17"/>
                    <a:pt x="1" y="24"/>
                  </a:cubicBezTo>
                  <a:cubicBezTo>
                    <a:pt x="61" y="124"/>
                    <a:pt x="120" y="243"/>
                    <a:pt x="200" y="382"/>
                  </a:cubicBezTo>
                  <a:cubicBezTo>
                    <a:pt x="216" y="387"/>
                    <a:pt x="230" y="390"/>
                    <a:pt x="244" y="390"/>
                  </a:cubicBezTo>
                  <a:cubicBezTo>
                    <a:pt x="282" y="390"/>
                    <a:pt x="315" y="371"/>
                    <a:pt x="359" y="342"/>
                  </a:cubicBezTo>
                  <a:cubicBezTo>
                    <a:pt x="462" y="58"/>
                    <a:pt x="373" y="0"/>
                    <a:pt x="2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34012;p60"/>
            <p:cNvSpPr/>
            <p:nvPr/>
          </p:nvSpPr>
          <p:spPr>
            <a:xfrm>
              <a:off x="2262075" y="1431175"/>
              <a:ext cx="151725" cy="28375"/>
            </a:xfrm>
            <a:custGeom>
              <a:avLst/>
              <a:gdLst/>
              <a:ahLst/>
              <a:cxnLst/>
              <a:rect l="l" t="t" r="r" b="b"/>
              <a:pathLst>
                <a:path w="6069" h="1135" extrusionOk="0">
                  <a:moveTo>
                    <a:pt x="2090" y="1"/>
                  </a:moveTo>
                  <a:cubicBezTo>
                    <a:pt x="2010" y="21"/>
                    <a:pt x="1911" y="21"/>
                    <a:pt x="1831" y="40"/>
                  </a:cubicBezTo>
                  <a:cubicBezTo>
                    <a:pt x="1473" y="100"/>
                    <a:pt x="1095" y="1"/>
                    <a:pt x="737" y="219"/>
                  </a:cubicBezTo>
                  <a:cubicBezTo>
                    <a:pt x="518" y="239"/>
                    <a:pt x="279" y="279"/>
                    <a:pt x="41" y="299"/>
                  </a:cubicBezTo>
                  <a:cubicBezTo>
                    <a:pt x="21" y="319"/>
                    <a:pt x="21" y="339"/>
                    <a:pt x="1" y="359"/>
                  </a:cubicBezTo>
                  <a:cubicBezTo>
                    <a:pt x="339" y="677"/>
                    <a:pt x="777" y="637"/>
                    <a:pt x="1195" y="697"/>
                  </a:cubicBezTo>
                  <a:cubicBezTo>
                    <a:pt x="2766" y="836"/>
                    <a:pt x="4298" y="995"/>
                    <a:pt x="5869" y="1135"/>
                  </a:cubicBezTo>
                  <a:cubicBezTo>
                    <a:pt x="5949" y="1095"/>
                    <a:pt x="6009" y="1015"/>
                    <a:pt x="6048" y="916"/>
                  </a:cubicBezTo>
                  <a:cubicBezTo>
                    <a:pt x="6068" y="717"/>
                    <a:pt x="6068" y="518"/>
                    <a:pt x="5889" y="379"/>
                  </a:cubicBezTo>
                  <a:cubicBezTo>
                    <a:pt x="5054" y="399"/>
                    <a:pt x="4178" y="399"/>
                    <a:pt x="3323" y="399"/>
                  </a:cubicBezTo>
                  <a:cubicBezTo>
                    <a:pt x="3064" y="219"/>
                    <a:pt x="2686" y="339"/>
                    <a:pt x="2408" y="140"/>
                  </a:cubicBezTo>
                  <a:cubicBezTo>
                    <a:pt x="2309" y="80"/>
                    <a:pt x="2209" y="21"/>
                    <a:pt x="2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34013;p60"/>
            <p:cNvSpPr/>
            <p:nvPr/>
          </p:nvSpPr>
          <p:spPr>
            <a:xfrm>
              <a:off x="2080575" y="1609725"/>
              <a:ext cx="72125" cy="24950"/>
            </a:xfrm>
            <a:custGeom>
              <a:avLst/>
              <a:gdLst/>
              <a:ahLst/>
              <a:cxnLst/>
              <a:rect l="l" t="t" r="r" b="b"/>
              <a:pathLst>
                <a:path w="2885" h="998" extrusionOk="0">
                  <a:moveTo>
                    <a:pt x="239" y="0"/>
                  </a:moveTo>
                  <a:cubicBezTo>
                    <a:pt x="219" y="0"/>
                    <a:pt x="199" y="20"/>
                    <a:pt x="179" y="40"/>
                  </a:cubicBezTo>
                  <a:cubicBezTo>
                    <a:pt x="40" y="299"/>
                    <a:pt x="0" y="537"/>
                    <a:pt x="179" y="756"/>
                  </a:cubicBezTo>
                  <a:cubicBezTo>
                    <a:pt x="245" y="749"/>
                    <a:pt x="311" y="746"/>
                    <a:pt x="376" y="746"/>
                  </a:cubicBezTo>
                  <a:cubicBezTo>
                    <a:pt x="896" y="746"/>
                    <a:pt x="1379" y="935"/>
                    <a:pt x="1910" y="935"/>
                  </a:cubicBezTo>
                  <a:cubicBezTo>
                    <a:pt x="1963" y="978"/>
                    <a:pt x="2016" y="998"/>
                    <a:pt x="2079" y="998"/>
                  </a:cubicBezTo>
                  <a:cubicBezTo>
                    <a:pt x="2133" y="998"/>
                    <a:pt x="2194" y="983"/>
                    <a:pt x="2268" y="955"/>
                  </a:cubicBezTo>
                  <a:cubicBezTo>
                    <a:pt x="2268" y="915"/>
                    <a:pt x="2288" y="895"/>
                    <a:pt x="2308" y="856"/>
                  </a:cubicBezTo>
                  <a:cubicBezTo>
                    <a:pt x="2323" y="858"/>
                    <a:pt x="2338" y="859"/>
                    <a:pt x="2351" y="859"/>
                  </a:cubicBezTo>
                  <a:cubicBezTo>
                    <a:pt x="2615" y="859"/>
                    <a:pt x="2464" y="379"/>
                    <a:pt x="2722" y="379"/>
                  </a:cubicBezTo>
                  <a:cubicBezTo>
                    <a:pt x="2751" y="379"/>
                    <a:pt x="2785" y="385"/>
                    <a:pt x="2825" y="398"/>
                  </a:cubicBezTo>
                  <a:cubicBezTo>
                    <a:pt x="2885" y="318"/>
                    <a:pt x="2865" y="239"/>
                    <a:pt x="2805" y="199"/>
                  </a:cubicBezTo>
                  <a:cubicBezTo>
                    <a:pt x="1970" y="0"/>
                    <a:pt x="1094" y="4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34014;p60"/>
            <p:cNvSpPr/>
            <p:nvPr/>
          </p:nvSpPr>
          <p:spPr>
            <a:xfrm>
              <a:off x="2195725" y="1501350"/>
              <a:ext cx="71350" cy="32100"/>
            </a:xfrm>
            <a:custGeom>
              <a:avLst/>
              <a:gdLst/>
              <a:ahLst/>
              <a:cxnLst/>
              <a:rect l="l" t="t" r="r" b="b"/>
              <a:pathLst>
                <a:path w="2854" h="1284" extrusionOk="0">
                  <a:moveTo>
                    <a:pt x="1600" y="1"/>
                  </a:moveTo>
                  <a:cubicBezTo>
                    <a:pt x="1049" y="1"/>
                    <a:pt x="535" y="338"/>
                    <a:pt x="49" y="1033"/>
                  </a:cubicBezTo>
                  <a:cubicBezTo>
                    <a:pt x="1" y="1210"/>
                    <a:pt x="57" y="1283"/>
                    <a:pt x="175" y="1283"/>
                  </a:cubicBezTo>
                  <a:cubicBezTo>
                    <a:pt x="203" y="1283"/>
                    <a:pt x="234" y="1279"/>
                    <a:pt x="268" y="1272"/>
                  </a:cubicBezTo>
                  <a:cubicBezTo>
                    <a:pt x="407" y="1212"/>
                    <a:pt x="507" y="1113"/>
                    <a:pt x="606" y="1013"/>
                  </a:cubicBezTo>
                  <a:cubicBezTo>
                    <a:pt x="1006" y="688"/>
                    <a:pt x="1413" y="489"/>
                    <a:pt x="1853" y="489"/>
                  </a:cubicBezTo>
                  <a:cubicBezTo>
                    <a:pt x="2114" y="489"/>
                    <a:pt x="2386" y="559"/>
                    <a:pt x="2675" y="715"/>
                  </a:cubicBezTo>
                  <a:cubicBezTo>
                    <a:pt x="2774" y="715"/>
                    <a:pt x="2854" y="655"/>
                    <a:pt x="2854" y="516"/>
                  </a:cubicBezTo>
                  <a:cubicBezTo>
                    <a:pt x="2413" y="175"/>
                    <a:pt x="1997" y="1"/>
                    <a:pt x="16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34015;p60"/>
            <p:cNvSpPr/>
            <p:nvPr/>
          </p:nvSpPr>
          <p:spPr>
            <a:xfrm>
              <a:off x="2168600" y="1613125"/>
              <a:ext cx="71100" cy="23975"/>
            </a:xfrm>
            <a:custGeom>
              <a:avLst/>
              <a:gdLst/>
              <a:ahLst/>
              <a:cxnLst/>
              <a:rect l="l" t="t" r="r" b="b"/>
              <a:pathLst>
                <a:path w="2844" h="959" extrusionOk="0">
                  <a:moveTo>
                    <a:pt x="781" y="1"/>
                  </a:moveTo>
                  <a:cubicBezTo>
                    <a:pt x="567" y="1"/>
                    <a:pt x="353" y="8"/>
                    <a:pt x="139" y="23"/>
                  </a:cubicBezTo>
                  <a:cubicBezTo>
                    <a:pt x="100" y="83"/>
                    <a:pt x="80" y="103"/>
                    <a:pt x="60" y="123"/>
                  </a:cubicBezTo>
                  <a:cubicBezTo>
                    <a:pt x="0" y="361"/>
                    <a:pt x="80" y="580"/>
                    <a:pt x="80" y="799"/>
                  </a:cubicBezTo>
                  <a:cubicBezTo>
                    <a:pt x="348" y="928"/>
                    <a:pt x="631" y="939"/>
                    <a:pt x="911" y="939"/>
                  </a:cubicBezTo>
                  <a:cubicBezTo>
                    <a:pt x="974" y="939"/>
                    <a:pt x="1038" y="939"/>
                    <a:pt x="1101" y="939"/>
                  </a:cubicBezTo>
                  <a:cubicBezTo>
                    <a:pt x="1233" y="939"/>
                    <a:pt x="1364" y="942"/>
                    <a:pt x="1492" y="958"/>
                  </a:cubicBezTo>
                  <a:cubicBezTo>
                    <a:pt x="1478" y="729"/>
                    <a:pt x="1378" y="670"/>
                    <a:pt x="1253" y="670"/>
                  </a:cubicBezTo>
                  <a:cubicBezTo>
                    <a:pt x="1121" y="670"/>
                    <a:pt x="961" y="735"/>
                    <a:pt x="842" y="735"/>
                  </a:cubicBezTo>
                  <a:cubicBezTo>
                    <a:pt x="760" y="735"/>
                    <a:pt x="697" y="704"/>
                    <a:pt x="677" y="600"/>
                  </a:cubicBezTo>
                  <a:lnTo>
                    <a:pt x="677" y="600"/>
                  </a:lnTo>
                  <a:cubicBezTo>
                    <a:pt x="739" y="607"/>
                    <a:pt x="803" y="610"/>
                    <a:pt x="868" y="610"/>
                  </a:cubicBezTo>
                  <a:cubicBezTo>
                    <a:pt x="1121" y="610"/>
                    <a:pt x="1385" y="569"/>
                    <a:pt x="1648" y="569"/>
                  </a:cubicBezTo>
                  <a:cubicBezTo>
                    <a:pt x="1914" y="569"/>
                    <a:pt x="2179" y="611"/>
                    <a:pt x="2427" y="779"/>
                  </a:cubicBezTo>
                  <a:cubicBezTo>
                    <a:pt x="2442" y="780"/>
                    <a:pt x="2456" y="781"/>
                    <a:pt x="2470" y="781"/>
                  </a:cubicBezTo>
                  <a:cubicBezTo>
                    <a:pt x="2754" y="781"/>
                    <a:pt x="2844" y="586"/>
                    <a:pt x="2825" y="302"/>
                  </a:cubicBezTo>
                  <a:lnTo>
                    <a:pt x="2725" y="202"/>
                  </a:lnTo>
                  <a:cubicBezTo>
                    <a:pt x="2069" y="68"/>
                    <a:pt x="1424" y="1"/>
                    <a:pt x="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34016;p60"/>
            <p:cNvSpPr/>
            <p:nvPr/>
          </p:nvSpPr>
          <p:spPr>
            <a:xfrm>
              <a:off x="1972150" y="1480425"/>
              <a:ext cx="21400" cy="87050"/>
            </a:xfrm>
            <a:custGeom>
              <a:avLst/>
              <a:gdLst/>
              <a:ahLst/>
              <a:cxnLst/>
              <a:rect l="l" t="t" r="r" b="b"/>
              <a:pathLst>
                <a:path w="856" h="3482" extrusionOk="0">
                  <a:moveTo>
                    <a:pt x="714" y="0"/>
                  </a:moveTo>
                  <a:cubicBezTo>
                    <a:pt x="604" y="0"/>
                    <a:pt x="536" y="89"/>
                    <a:pt x="478" y="219"/>
                  </a:cubicBezTo>
                  <a:cubicBezTo>
                    <a:pt x="398" y="418"/>
                    <a:pt x="319" y="637"/>
                    <a:pt x="279" y="855"/>
                  </a:cubicBezTo>
                  <a:cubicBezTo>
                    <a:pt x="140" y="1512"/>
                    <a:pt x="239" y="2188"/>
                    <a:pt x="1" y="2805"/>
                  </a:cubicBezTo>
                  <a:cubicBezTo>
                    <a:pt x="259" y="2944"/>
                    <a:pt x="60" y="3322"/>
                    <a:pt x="339" y="3481"/>
                  </a:cubicBezTo>
                  <a:cubicBezTo>
                    <a:pt x="538" y="2327"/>
                    <a:pt x="438" y="1114"/>
                    <a:pt x="856" y="40"/>
                  </a:cubicBezTo>
                  <a:cubicBezTo>
                    <a:pt x="802" y="13"/>
                    <a:pt x="755" y="0"/>
                    <a:pt x="7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34017;p60"/>
            <p:cNvSpPr/>
            <p:nvPr/>
          </p:nvSpPr>
          <p:spPr>
            <a:xfrm>
              <a:off x="2183500" y="1528150"/>
              <a:ext cx="31625" cy="55000"/>
            </a:xfrm>
            <a:custGeom>
              <a:avLst/>
              <a:gdLst/>
              <a:ahLst/>
              <a:cxnLst/>
              <a:rect l="l" t="t" r="r" b="b"/>
              <a:pathLst>
                <a:path w="1265" h="2200" extrusionOk="0">
                  <a:moveTo>
                    <a:pt x="558" y="1"/>
                  </a:moveTo>
                  <a:cubicBezTo>
                    <a:pt x="379" y="140"/>
                    <a:pt x="299" y="339"/>
                    <a:pt x="240" y="538"/>
                  </a:cubicBezTo>
                  <a:cubicBezTo>
                    <a:pt x="260" y="598"/>
                    <a:pt x="379" y="677"/>
                    <a:pt x="200" y="677"/>
                  </a:cubicBezTo>
                  <a:cubicBezTo>
                    <a:pt x="1" y="1373"/>
                    <a:pt x="399" y="1791"/>
                    <a:pt x="896" y="2129"/>
                  </a:cubicBezTo>
                  <a:cubicBezTo>
                    <a:pt x="972" y="2158"/>
                    <a:pt x="1060" y="2199"/>
                    <a:pt x="1131" y="2199"/>
                  </a:cubicBezTo>
                  <a:cubicBezTo>
                    <a:pt x="1209" y="2199"/>
                    <a:pt x="1265" y="2148"/>
                    <a:pt x="1254" y="1970"/>
                  </a:cubicBezTo>
                  <a:cubicBezTo>
                    <a:pt x="439" y="1532"/>
                    <a:pt x="379" y="1433"/>
                    <a:pt x="638" y="617"/>
                  </a:cubicBezTo>
                  <a:cubicBezTo>
                    <a:pt x="657" y="478"/>
                    <a:pt x="737" y="339"/>
                    <a:pt x="777" y="220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34018;p60"/>
            <p:cNvSpPr/>
            <p:nvPr/>
          </p:nvSpPr>
          <p:spPr>
            <a:xfrm>
              <a:off x="2018900" y="1603750"/>
              <a:ext cx="61700" cy="18925"/>
            </a:xfrm>
            <a:custGeom>
              <a:avLst/>
              <a:gdLst/>
              <a:ahLst/>
              <a:cxnLst/>
              <a:rect l="l" t="t" r="r" b="b"/>
              <a:pathLst>
                <a:path w="2468" h="757" extrusionOk="0">
                  <a:moveTo>
                    <a:pt x="219" y="0"/>
                  </a:moveTo>
                  <a:cubicBezTo>
                    <a:pt x="160" y="0"/>
                    <a:pt x="80" y="80"/>
                    <a:pt x="0" y="100"/>
                  </a:cubicBezTo>
                  <a:cubicBezTo>
                    <a:pt x="60" y="179"/>
                    <a:pt x="120" y="239"/>
                    <a:pt x="199" y="299"/>
                  </a:cubicBezTo>
                  <a:cubicBezTo>
                    <a:pt x="100" y="378"/>
                    <a:pt x="100" y="498"/>
                    <a:pt x="160" y="657"/>
                  </a:cubicBezTo>
                  <a:cubicBezTo>
                    <a:pt x="194" y="655"/>
                    <a:pt x="228" y="654"/>
                    <a:pt x="263" y="654"/>
                  </a:cubicBezTo>
                  <a:cubicBezTo>
                    <a:pt x="613" y="654"/>
                    <a:pt x="993" y="738"/>
                    <a:pt x="1373" y="756"/>
                  </a:cubicBezTo>
                  <a:cubicBezTo>
                    <a:pt x="1572" y="657"/>
                    <a:pt x="1751" y="498"/>
                    <a:pt x="1970" y="498"/>
                  </a:cubicBezTo>
                  <a:cubicBezTo>
                    <a:pt x="2109" y="478"/>
                    <a:pt x="2268" y="478"/>
                    <a:pt x="2388" y="378"/>
                  </a:cubicBezTo>
                  <a:cubicBezTo>
                    <a:pt x="2407" y="359"/>
                    <a:pt x="2447" y="299"/>
                    <a:pt x="2467" y="279"/>
                  </a:cubicBezTo>
                  <a:cubicBezTo>
                    <a:pt x="1751" y="60"/>
                    <a:pt x="975" y="10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34019;p60"/>
            <p:cNvSpPr/>
            <p:nvPr/>
          </p:nvSpPr>
          <p:spPr>
            <a:xfrm>
              <a:off x="2205400" y="1577400"/>
              <a:ext cx="52725" cy="13950"/>
            </a:xfrm>
            <a:custGeom>
              <a:avLst/>
              <a:gdLst/>
              <a:ahLst/>
              <a:cxnLst/>
              <a:rect l="l" t="t" r="r" b="b"/>
              <a:pathLst>
                <a:path w="2109" h="558" extrusionOk="0">
                  <a:moveTo>
                    <a:pt x="358" y="0"/>
                  </a:moveTo>
                  <a:cubicBezTo>
                    <a:pt x="279" y="119"/>
                    <a:pt x="159" y="139"/>
                    <a:pt x="0" y="159"/>
                  </a:cubicBezTo>
                  <a:cubicBezTo>
                    <a:pt x="397" y="441"/>
                    <a:pt x="826" y="558"/>
                    <a:pt x="1294" y="558"/>
                  </a:cubicBezTo>
                  <a:cubicBezTo>
                    <a:pt x="1553" y="558"/>
                    <a:pt x="1825" y="522"/>
                    <a:pt x="2109" y="458"/>
                  </a:cubicBezTo>
                  <a:cubicBezTo>
                    <a:pt x="1552" y="20"/>
                    <a:pt x="895" y="159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34020;p60"/>
            <p:cNvSpPr/>
            <p:nvPr/>
          </p:nvSpPr>
          <p:spPr>
            <a:xfrm>
              <a:off x="2083550" y="1505775"/>
              <a:ext cx="11475" cy="70650"/>
            </a:xfrm>
            <a:custGeom>
              <a:avLst/>
              <a:gdLst/>
              <a:ahLst/>
              <a:cxnLst/>
              <a:rect l="l" t="t" r="r" b="b"/>
              <a:pathLst>
                <a:path w="459" h="2826" extrusionOk="0">
                  <a:moveTo>
                    <a:pt x="259" y="1"/>
                  </a:moveTo>
                  <a:cubicBezTo>
                    <a:pt x="1" y="199"/>
                    <a:pt x="259" y="518"/>
                    <a:pt x="60" y="717"/>
                  </a:cubicBezTo>
                  <a:cubicBezTo>
                    <a:pt x="120" y="1433"/>
                    <a:pt x="180" y="2129"/>
                    <a:pt x="259" y="2825"/>
                  </a:cubicBezTo>
                  <a:cubicBezTo>
                    <a:pt x="418" y="1890"/>
                    <a:pt x="458" y="936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34021;p60"/>
            <p:cNvSpPr/>
            <p:nvPr/>
          </p:nvSpPr>
          <p:spPr>
            <a:xfrm>
              <a:off x="1974650" y="1465175"/>
              <a:ext cx="40300" cy="20225"/>
            </a:xfrm>
            <a:custGeom>
              <a:avLst/>
              <a:gdLst/>
              <a:ahLst/>
              <a:cxnLst/>
              <a:rect l="l" t="t" r="r" b="b"/>
              <a:pathLst>
                <a:path w="1612" h="809" extrusionOk="0">
                  <a:moveTo>
                    <a:pt x="934" y="1"/>
                  </a:moveTo>
                  <a:cubicBezTo>
                    <a:pt x="817" y="1"/>
                    <a:pt x="694" y="20"/>
                    <a:pt x="577" y="73"/>
                  </a:cubicBezTo>
                  <a:cubicBezTo>
                    <a:pt x="398" y="113"/>
                    <a:pt x="159" y="33"/>
                    <a:pt x="80" y="272"/>
                  </a:cubicBezTo>
                  <a:cubicBezTo>
                    <a:pt x="0" y="550"/>
                    <a:pt x="259" y="650"/>
                    <a:pt x="398" y="809"/>
                  </a:cubicBezTo>
                  <a:cubicBezTo>
                    <a:pt x="537" y="749"/>
                    <a:pt x="656" y="670"/>
                    <a:pt x="776" y="630"/>
                  </a:cubicBezTo>
                  <a:cubicBezTo>
                    <a:pt x="895" y="431"/>
                    <a:pt x="1094" y="471"/>
                    <a:pt x="1273" y="451"/>
                  </a:cubicBezTo>
                  <a:cubicBezTo>
                    <a:pt x="1492" y="272"/>
                    <a:pt x="1611" y="113"/>
                    <a:pt x="1213" y="33"/>
                  </a:cubicBezTo>
                  <a:cubicBezTo>
                    <a:pt x="1131" y="15"/>
                    <a:pt x="1035" y="1"/>
                    <a:pt x="9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34022;p60"/>
            <p:cNvSpPr/>
            <p:nvPr/>
          </p:nvSpPr>
          <p:spPr>
            <a:xfrm>
              <a:off x="1989050" y="1463100"/>
              <a:ext cx="50275" cy="13375"/>
            </a:xfrm>
            <a:custGeom>
              <a:avLst/>
              <a:gdLst/>
              <a:ahLst/>
              <a:cxnLst/>
              <a:rect l="l" t="t" r="r" b="b"/>
              <a:pathLst>
                <a:path w="2011" h="535" extrusionOk="0">
                  <a:moveTo>
                    <a:pt x="866" y="0"/>
                  </a:moveTo>
                  <a:cubicBezTo>
                    <a:pt x="578" y="0"/>
                    <a:pt x="290" y="46"/>
                    <a:pt x="1" y="156"/>
                  </a:cubicBezTo>
                  <a:cubicBezTo>
                    <a:pt x="200" y="156"/>
                    <a:pt x="379" y="196"/>
                    <a:pt x="578" y="196"/>
                  </a:cubicBezTo>
                  <a:cubicBezTo>
                    <a:pt x="856" y="216"/>
                    <a:pt x="737" y="395"/>
                    <a:pt x="697" y="534"/>
                  </a:cubicBezTo>
                  <a:cubicBezTo>
                    <a:pt x="708" y="534"/>
                    <a:pt x="718" y="535"/>
                    <a:pt x="729" y="535"/>
                  </a:cubicBezTo>
                  <a:cubicBezTo>
                    <a:pt x="1150" y="535"/>
                    <a:pt x="1466" y="186"/>
                    <a:pt x="1889" y="186"/>
                  </a:cubicBezTo>
                  <a:cubicBezTo>
                    <a:pt x="1928" y="186"/>
                    <a:pt x="1969" y="189"/>
                    <a:pt x="2010" y="196"/>
                  </a:cubicBezTo>
                  <a:cubicBezTo>
                    <a:pt x="1634" y="82"/>
                    <a:pt x="1251" y="0"/>
                    <a:pt x="8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34023;p60"/>
            <p:cNvSpPr/>
            <p:nvPr/>
          </p:nvSpPr>
          <p:spPr>
            <a:xfrm>
              <a:off x="2326750" y="1506775"/>
              <a:ext cx="15925" cy="48525"/>
            </a:xfrm>
            <a:custGeom>
              <a:avLst/>
              <a:gdLst/>
              <a:ahLst/>
              <a:cxnLst/>
              <a:rect l="l" t="t" r="r" b="b"/>
              <a:pathLst>
                <a:path w="637" h="1941" extrusionOk="0">
                  <a:moveTo>
                    <a:pt x="80" y="0"/>
                  </a:moveTo>
                  <a:lnTo>
                    <a:pt x="80" y="0"/>
                  </a:lnTo>
                  <a:cubicBezTo>
                    <a:pt x="119" y="657"/>
                    <a:pt x="80" y="1194"/>
                    <a:pt x="0" y="1731"/>
                  </a:cubicBezTo>
                  <a:cubicBezTo>
                    <a:pt x="0" y="1863"/>
                    <a:pt x="55" y="1940"/>
                    <a:pt x="164" y="1940"/>
                  </a:cubicBezTo>
                  <a:cubicBezTo>
                    <a:pt x="186" y="1940"/>
                    <a:pt x="211" y="1937"/>
                    <a:pt x="239" y="1930"/>
                  </a:cubicBezTo>
                  <a:cubicBezTo>
                    <a:pt x="477" y="1293"/>
                    <a:pt x="637" y="67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34024;p60"/>
            <p:cNvSpPr/>
            <p:nvPr/>
          </p:nvSpPr>
          <p:spPr>
            <a:xfrm>
              <a:off x="2145225" y="1611200"/>
              <a:ext cx="27375" cy="21925"/>
            </a:xfrm>
            <a:custGeom>
              <a:avLst/>
              <a:gdLst/>
              <a:ahLst/>
              <a:cxnLst/>
              <a:rect l="l" t="t" r="r" b="b"/>
              <a:pathLst>
                <a:path w="1095" h="877" extrusionOk="0">
                  <a:moveTo>
                    <a:pt x="770" y="1"/>
                  </a:moveTo>
                  <a:cubicBezTo>
                    <a:pt x="581" y="1"/>
                    <a:pt x="394" y="107"/>
                    <a:pt x="199" y="120"/>
                  </a:cubicBezTo>
                  <a:cubicBezTo>
                    <a:pt x="179" y="200"/>
                    <a:pt x="179" y="259"/>
                    <a:pt x="179" y="339"/>
                  </a:cubicBezTo>
                  <a:cubicBezTo>
                    <a:pt x="0" y="558"/>
                    <a:pt x="120" y="697"/>
                    <a:pt x="318" y="797"/>
                  </a:cubicBezTo>
                  <a:lnTo>
                    <a:pt x="378" y="876"/>
                  </a:lnTo>
                  <a:lnTo>
                    <a:pt x="875" y="876"/>
                  </a:lnTo>
                  <a:cubicBezTo>
                    <a:pt x="1094" y="697"/>
                    <a:pt x="995" y="458"/>
                    <a:pt x="1035" y="240"/>
                  </a:cubicBezTo>
                  <a:cubicBezTo>
                    <a:pt x="1035" y="180"/>
                    <a:pt x="1074" y="160"/>
                    <a:pt x="1074" y="120"/>
                  </a:cubicBezTo>
                  <a:cubicBezTo>
                    <a:pt x="971" y="31"/>
                    <a:pt x="870" y="1"/>
                    <a:pt x="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34025;p60"/>
            <p:cNvSpPr/>
            <p:nvPr/>
          </p:nvSpPr>
          <p:spPr>
            <a:xfrm>
              <a:off x="2298400" y="1550050"/>
              <a:ext cx="34325" cy="28050"/>
            </a:xfrm>
            <a:custGeom>
              <a:avLst/>
              <a:gdLst/>
              <a:ahLst/>
              <a:cxnLst/>
              <a:rect l="l" t="t" r="r" b="b"/>
              <a:pathLst>
                <a:path w="1373" h="1122" extrusionOk="0">
                  <a:moveTo>
                    <a:pt x="1134" y="0"/>
                  </a:moveTo>
                  <a:cubicBezTo>
                    <a:pt x="1035" y="438"/>
                    <a:pt x="637" y="537"/>
                    <a:pt x="279" y="716"/>
                  </a:cubicBezTo>
                  <a:cubicBezTo>
                    <a:pt x="159" y="756"/>
                    <a:pt x="0" y="836"/>
                    <a:pt x="80" y="1015"/>
                  </a:cubicBezTo>
                  <a:cubicBezTo>
                    <a:pt x="114" y="1092"/>
                    <a:pt x="160" y="1121"/>
                    <a:pt x="212" y="1121"/>
                  </a:cubicBezTo>
                  <a:cubicBezTo>
                    <a:pt x="280" y="1121"/>
                    <a:pt x="359" y="1071"/>
                    <a:pt x="438" y="1015"/>
                  </a:cubicBezTo>
                  <a:cubicBezTo>
                    <a:pt x="657" y="855"/>
                    <a:pt x="875" y="756"/>
                    <a:pt x="1134" y="696"/>
                  </a:cubicBezTo>
                  <a:cubicBezTo>
                    <a:pt x="1373" y="637"/>
                    <a:pt x="1353" y="418"/>
                    <a:pt x="1373" y="219"/>
                  </a:cubicBezTo>
                  <a:cubicBezTo>
                    <a:pt x="1273" y="139"/>
                    <a:pt x="1214" y="60"/>
                    <a:pt x="1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34026;p60"/>
            <p:cNvSpPr/>
            <p:nvPr/>
          </p:nvSpPr>
          <p:spPr>
            <a:xfrm>
              <a:off x="2423225" y="1602250"/>
              <a:ext cx="41300" cy="16450"/>
            </a:xfrm>
            <a:custGeom>
              <a:avLst/>
              <a:gdLst/>
              <a:ahLst/>
              <a:cxnLst/>
              <a:rect l="l" t="t" r="r" b="b"/>
              <a:pathLst>
                <a:path w="1652" h="658" extrusionOk="0">
                  <a:moveTo>
                    <a:pt x="1572" y="1"/>
                  </a:moveTo>
                  <a:cubicBezTo>
                    <a:pt x="1076" y="56"/>
                    <a:pt x="631" y="366"/>
                    <a:pt x="127" y="366"/>
                  </a:cubicBezTo>
                  <a:cubicBezTo>
                    <a:pt x="85" y="366"/>
                    <a:pt x="43" y="363"/>
                    <a:pt x="0" y="359"/>
                  </a:cubicBezTo>
                  <a:lnTo>
                    <a:pt x="0" y="359"/>
                  </a:lnTo>
                  <a:cubicBezTo>
                    <a:pt x="120" y="458"/>
                    <a:pt x="219" y="538"/>
                    <a:pt x="338" y="637"/>
                  </a:cubicBezTo>
                  <a:cubicBezTo>
                    <a:pt x="438" y="657"/>
                    <a:pt x="557" y="657"/>
                    <a:pt x="657" y="657"/>
                  </a:cubicBezTo>
                  <a:cubicBezTo>
                    <a:pt x="716" y="637"/>
                    <a:pt x="776" y="598"/>
                    <a:pt x="856" y="558"/>
                  </a:cubicBezTo>
                  <a:cubicBezTo>
                    <a:pt x="915" y="558"/>
                    <a:pt x="995" y="538"/>
                    <a:pt x="1035" y="538"/>
                  </a:cubicBezTo>
                  <a:cubicBezTo>
                    <a:pt x="1214" y="458"/>
                    <a:pt x="1353" y="399"/>
                    <a:pt x="1512" y="299"/>
                  </a:cubicBezTo>
                  <a:cubicBezTo>
                    <a:pt x="1572" y="299"/>
                    <a:pt x="1631" y="239"/>
                    <a:pt x="1651" y="160"/>
                  </a:cubicBezTo>
                  <a:cubicBezTo>
                    <a:pt x="1651" y="100"/>
                    <a:pt x="1631" y="41"/>
                    <a:pt x="1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34027;p60"/>
            <p:cNvSpPr/>
            <p:nvPr/>
          </p:nvSpPr>
          <p:spPr>
            <a:xfrm>
              <a:off x="2076100" y="1480425"/>
              <a:ext cx="14925" cy="43775"/>
            </a:xfrm>
            <a:custGeom>
              <a:avLst/>
              <a:gdLst/>
              <a:ahLst/>
              <a:cxnLst/>
              <a:rect l="l" t="t" r="r" b="b"/>
              <a:pathLst>
                <a:path w="597" h="1751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597"/>
                    <a:pt x="378" y="1154"/>
                    <a:pt x="358" y="1751"/>
                  </a:cubicBezTo>
                  <a:cubicBezTo>
                    <a:pt x="597" y="1552"/>
                    <a:pt x="478" y="1253"/>
                    <a:pt x="557" y="1015"/>
                  </a:cubicBezTo>
                  <a:cubicBezTo>
                    <a:pt x="557" y="836"/>
                    <a:pt x="517" y="696"/>
                    <a:pt x="517" y="557"/>
                  </a:cubicBezTo>
                  <a:cubicBezTo>
                    <a:pt x="318" y="418"/>
                    <a:pt x="557" y="119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34028;p60"/>
            <p:cNvSpPr/>
            <p:nvPr/>
          </p:nvSpPr>
          <p:spPr>
            <a:xfrm>
              <a:off x="2083550" y="1435100"/>
              <a:ext cx="31850" cy="16375"/>
            </a:xfrm>
            <a:custGeom>
              <a:avLst/>
              <a:gdLst/>
              <a:ahLst/>
              <a:cxnLst/>
              <a:rect l="l" t="t" r="r" b="b"/>
              <a:pathLst>
                <a:path w="1274" h="655" extrusionOk="0">
                  <a:moveTo>
                    <a:pt x="296" y="0"/>
                  </a:moveTo>
                  <a:cubicBezTo>
                    <a:pt x="200" y="0"/>
                    <a:pt x="119" y="47"/>
                    <a:pt x="80" y="222"/>
                  </a:cubicBezTo>
                  <a:cubicBezTo>
                    <a:pt x="1" y="381"/>
                    <a:pt x="319" y="341"/>
                    <a:pt x="398" y="480"/>
                  </a:cubicBezTo>
                  <a:cubicBezTo>
                    <a:pt x="578" y="609"/>
                    <a:pt x="767" y="654"/>
                    <a:pt x="958" y="654"/>
                  </a:cubicBezTo>
                  <a:cubicBezTo>
                    <a:pt x="1062" y="654"/>
                    <a:pt x="1168" y="641"/>
                    <a:pt x="1274" y="619"/>
                  </a:cubicBezTo>
                  <a:cubicBezTo>
                    <a:pt x="1274" y="460"/>
                    <a:pt x="1254" y="361"/>
                    <a:pt x="1114" y="281"/>
                  </a:cubicBezTo>
                  <a:cubicBezTo>
                    <a:pt x="975" y="281"/>
                    <a:pt x="856" y="222"/>
                    <a:pt x="756" y="122"/>
                  </a:cubicBezTo>
                  <a:cubicBezTo>
                    <a:pt x="717" y="62"/>
                    <a:pt x="677" y="62"/>
                    <a:pt x="617" y="62"/>
                  </a:cubicBezTo>
                  <a:cubicBezTo>
                    <a:pt x="515" y="52"/>
                    <a:pt x="397" y="0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34029;p60"/>
            <p:cNvSpPr/>
            <p:nvPr/>
          </p:nvSpPr>
          <p:spPr>
            <a:xfrm>
              <a:off x="2074100" y="1433075"/>
              <a:ext cx="24900" cy="13550"/>
            </a:xfrm>
            <a:custGeom>
              <a:avLst/>
              <a:gdLst/>
              <a:ahLst/>
              <a:cxnLst/>
              <a:rect l="l" t="t" r="r" b="b"/>
              <a:pathLst>
                <a:path w="996" h="542" extrusionOk="0">
                  <a:moveTo>
                    <a:pt x="484" y="0"/>
                  </a:moveTo>
                  <a:cubicBezTo>
                    <a:pt x="408" y="0"/>
                    <a:pt x="333" y="4"/>
                    <a:pt x="259" y="4"/>
                  </a:cubicBezTo>
                  <a:lnTo>
                    <a:pt x="219" y="64"/>
                  </a:lnTo>
                  <a:lnTo>
                    <a:pt x="219" y="143"/>
                  </a:lnTo>
                  <a:cubicBezTo>
                    <a:pt x="199" y="223"/>
                    <a:pt x="160" y="303"/>
                    <a:pt x="80" y="342"/>
                  </a:cubicBezTo>
                  <a:cubicBezTo>
                    <a:pt x="1" y="422"/>
                    <a:pt x="1" y="462"/>
                    <a:pt x="80" y="521"/>
                  </a:cubicBezTo>
                  <a:cubicBezTo>
                    <a:pt x="299" y="521"/>
                    <a:pt x="558" y="541"/>
                    <a:pt x="776" y="541"/>
                  </a:cubicBezTo>
                  <a:cubicBezTo>
                    <a:pt x="379" y="143"/>
                    <a:pt x="756" y="163"/>
                    <a:pt x="995" y="143"/>
                  </a:cubicBezTo>
                  <a:cubicBezTo>
                    <a:pt x="830" y="20"/>
                    <a:pt x="655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34030;p60"/>
            <p:cNvSpPr/>
            <p:nvPr/>
          </p:nvSpPr>
          <p:spPr>
            <a:xfrm>
              <a:off x="2240200" y="1435275"/>
              <a:ext cx="22900" cy="6875"/>
            </a:xfrm>
            <a:custGeom>
              <a:avLst/>
              <a:gdLst/>
              <a:ahLst/>
              <a:cxnLst/>
              <a:rect l="l" t="t" r="r" b="b"/>
              <a:pathLst>
                <a:path w="916" h="275" extrusionOk="0">
                  <a:moveTo>
                    <a:pt x="647" y="1"/>
                  </a:moveTo>
                  <a:cubicBezTo>
                    <a:pt x="568" y="1"/>
                    <a:pt x="488" y="26"/>
                    <a:pt x="399" y="75"/>
                  </a:cubicBezTo>
                  <a:cubicBezTo>
                    <a:pt x="279" y="115"/>
                    <a:pt x="120" y="36"/>
                    <a:pt x="1" y="235"/>
                  </a:cubicBezTo>
                  <a:cubicBezTo>
                    <a:pt x="220" y="254"/>
                    <a:pt x="399" y="254"/>
                    <a:pt x="597" y="274"/>
                  </a:cubicBezTo>
                  <a:cubicBezTo>
                    <a:pt x="697" y="254"/>
                    <a:pt x="816" y="254"/>
                    <a:pt x="916" y="235"/>
                  </a:cubicBezTo>
                  <a:lnTo>
                    <a:pt x="916" y="135"/>
                  </a:lnTo>
                  <a:lnTo>
                    <a:pt x="896" y="75"/>
                  </a:lnTo>
                  <a:cubicBezTo>
                    <a:pt x="806" y="26"/>
                    <a:pt x="727" y="1"/>
                    <a:pt x="6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34031;p60"/>
            <p:cNvSpPr/>
            <p:nvPr/>
          </p:nvSpPr>
          <p:spPr>
            <a:xfrm>
              <a:off x="2405800" y="1462025"/>
              <a:ext cx="8000" cy="26875"/>
            </a:xfrm>
            <a:custGeom>
              <a:avLst/>
              <a:gdLst/>
              <a:ahLst/>
              <a:cxnLst/>
              <a:rect l="l" t="t" r="r" b="b"/>
              <a:pathLst>
                <a:path w="320" h="1075" extrusionOk="0">
                  <a:moveTo>
                    <a:pt x="160" y="0"/>
                  </a:moveTo>
                  <a:cubicBezTo>
                    <a:pt x="1" y="358"/>
                    <a:pt x="21" y="696"/>
                    <a:pt x="41" y="1074"/>
                  </a:cubicBezTo>
                  <a:cubicBezTo>
                    <a:pt x="220" y="935"/>
                    <a:pt x="160" y="736"/>
                    <a:pt x="220" y="537"/>
                  </a:cubicBezTo>
                  <a:cubicBezTo>
                    <a:pt x="260" y="477"/>
                    <a:pt x="299" y="398"/>
                    <a:pt x="319" y="298"/>
                  </a:cubicBezTo>
                  <a:cubicBezTo>
                    <a:pt x="319" y="179"/>
                    <a:pt x="299" y="8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34032;p60"/>
            <p:cNvSpPr/>
            <p:nvPr/>
          </p:nvSpPr>
          <p:spPr>
            <a:xfrm>
              <a:off x="2083550" y="1475050"/>
              <a:ext cx="9975" cy="18825"/>
            </a:xfrm>
            <a:custGeom>
              <a:avLst/>
              <a:gdLst/>
              <a:ahLst/>
              <a:cxnLst/>
              <a:rect l="l" t="t" r="r" b="b"/>
              <a:pathLst>
                <a:path w="399" h="753" extrusionOk="0">
                  <a:moveTo>
                    <a:pt x="131" y="0"/>
                  </a:moveTo>
                  <a:cubicBezTo>
                    <a:pt x="75" y="0"/>
                    <a:pt x="38" y="76"/>
                    <a:pt x="1" y="175"/>
                  </a:cubicBezTo>
                  <a:cubicBezTo>
                    <a:pt x="60" y="374"/>
                    <a:pt x="1" y="633"/>
                    <a:pt x="219" y="752"/>
                  </a:cubicBezTo>
                  <a:cubicBezTo>
                    <a:pt x="279" y="533"/>
                    <a:pt x="398" y="334"/>
                    <a:pt x="259" y="96"/>
                  </a:cubicBezTo>
                  <a:cubicBezTo>
                    <a:pt x="207" y="28"/>
                    <a:pt x="165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34033;p60"/>
            <p:cNvSpPr/>
            <p:nvPr/>
          </p:nvSpPr>
          <p:spPr>
            <a:xfrm>
              <a:off x="2074100" y="1610350"/>
              <a:ext cx="15950" cy="18925"/>
            </a:xfrm>
            <a:custGeom>
              <a:avLst/>
              <a:gdLst/>
              <a:ahLst/>
              <a:cxnLst/>
              <a:rect l="l" t="t" r="r" b="b"/>
              <a:pathLst>
                <a:path w="638" h="757" extrusionOk="0">
                  <a:moveTo>
                    <a:pt x="331" y="0"/>
                  </a:moveTo>
                  <a:cubicBezTo>
                    <a:pt x="299" y="0"/>
                    <a:pt x="269" y="5"/>
                    <a:pt x="239" y="15"/>
                  </a:cubicBezTo>
                  <a:lnTo>
                    <a:pt x="239" y="75"/>
                  </a:lnTo>
                  <a:cubicBezTo>
                    <a:pt x="140" y="134"/>
                    <a:pt x="60" y="194"/>
                    <a:pt x="1" y="293"/>
                  </a:cubicBezTo>
                  <a:cubicBezTo>
                    <a:pt x="1" y="333"/>
                    <a:pt x="1" y="413"/>
                    <a:pt x="40" y="492"/>
                  </a:cubicBezTo>
                  <a:cubicBezTo>
                    <a:pt x="122" y="591"/>
                    <a:pt x="164" y="756"/>
                    <a:pt x="320" y="756"/>
                  </a:cubicBezTo>
                  <a:cubicBezTo>
                    <a:pt x="354" y="756"/>
                    <a:pt x="392" y="749"/>
                    <a:pt x="438" y="731"/>
                  </a:cubicBezTo>
                  <a:cubicBezTo>
                    <a:pt x="438" y="492"/>
                    <a:pt x="637" y="234"/>
                    <a:pt x="438" y="15"/>
                  </a:cubicBezTo>
                  <a:cubicBezTo>
                    <a:pt x="398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34034;p60"/>
            <p:cNvSpPr/>
            <p:nvPr/>
          </p:nvSpPr>
          <p:spPr>
            <a:xfrm>
              <a:off x="2308625" y="1493825"/>
              <a:ext cx="14150" cy="8725"/>
            </a:xfrm>
            <a:custGeom>
              <a:avLst/>
              <a:gdLst/>
              <a:ahLst/>
              <a:cxnLst/>
              <a:rect l="l" t="t" r="r" b="b"/>
              <a:pathLst>
                <a:path w="566" h="349" extrusionOk="0">
                  <a:moveTo>
                    <a:pt x="97" y="1"/>
                  </a:moveTo>
                  <a:cubicBezTo>
                    <a:pt x="39" y="1"/>
                    <a:pt x="1" y="39"/>
                    <a:pt x="29" y="160"/>
                  </a:cubicBezTo>
                  <a:cubicBezTo>
                    <a:pt x="52" y="288"/>
                    <a:pt x="143" y="348"/>
                    <a:pt x="266" y="348"/>
                  </a:cubicBezTo>
                  <a:cubicBezTo>
                    <a:pt x="354" y="348"/>
                    <a:pt x="458" y="318"/>
                    <a:pt x="566" y="260"/>
                  </a:cubicBezTo>
                  <a:cubicBezTo>
                    <a:pt x="447" y="180"/>
                    <a:pt x="367" y="120"/>
                    <a:pt x="307" y="81"/>
                  </a:cubicBezTo>
                  <a:cubicBezTo>
                    <a:pt x="255" y="49"/>
                    <a:pt x="163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34035;p60"/>
            <p:cNvSpPr/>
            <p:nvPr/>
          </p:nvSpPr>
          <p:spPr>
            <a:xfrm>
              <a:off x="2054200" y="1436650"/>
              <a:ext cx="18925" cy="8700"/>
            </a:xfrm>
            <a:custGeom>
              <a:avLst/>
              <a:gdLst/>
              <a:ahLst/>
              <a:cxnLst/>
              <a:rect l="l" t="t" r="r" b="b"/>
              <a:pathLst>
                <a:path w="757" h="348" extrusionOk="0">
                  <a:moveTo>
                    <a:pt x="359" y="0"/>
                  </a:moveTo>
                  <a:cubicBezTo>
                    <a:pt x="200" y="0"/>
                    <a:pt x="80" y="20"/>
                    <a:pt x="1" y="180"/>
                  </a:cubicBezTo>
                  <a:cubicBezTo>
                    <a:pt x="180" y="269"/>
                    <a:pt x="348" y="347"/>
                    <a:pt x="521" y="347"/>
                  </a:cubicBezTo>
                  <a:cubicBezTo>
                    <a:pt x="579" y="347"/>
                    <a:pt x="637" y="339"/>
                    <a:pt x="697" y="319"/>
                  </a:cubicBezTo>
                  <a:cubicBezTo>
                    <a:pt x="757" y="279"/>
                    <a:pt x="757" y="219"/>
                    <a:pt x="697" y="180"/>
                  </a:cubicBezTo>
                  <a:cubicBezTo>
                    <a:pt x="598" y="80"/>
                    <a:pt x="458" y="10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34036;p60"/>
            <p:cNvSpPr/>
            <p:nvPr/>
          </p:nvSpPr>
          <p:spPr>
            <a:xfrm>
              <a:off x="2409300" y="1454550"/>
              <a:ext cx="11950" cy="18425"/>
            </a:xfrm>
            <a:custGeom>
              <a:avLst/>
              <a:gdLst/>
              <a:ahLst/>
              <a:cxnLst/>
              <a:rect l="l" t="t" r="r" b="b"/>
              <a:pathLst>
                <a:path w="478" h="737" extrusionOk="0">
                  <a:moveTo>
                    <a:pt x="60" y="1"/>
                  </a:moveTo>
                  <a:cubicBezTo>
                    <a:pt x="20" y="80"/>
                    <a:pt x="0" y="160"/>
                    <a:pt x="0" y="239"/>
                  </a:cubicBezTo>
                  <a:lnTo>
                    <a:pt x="0" y="279"/>
                  </a:lnTo>
                  <a:lnTo>
                    <a:pt x="20" y="339"/>
                  </a:lnTo>
                  <a:cubicBezTo>
                    <a:pt x="20" y="458"/>
                    <a:pt x="60" y="597"/>
                    <a:pt x="80" y="737"/>
                  </a:cubicBezTo>
                  <a:cubicBezTo>
                    <a:pt x="418" y="458"/>
                    <a:pt x="478" y="239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34037;p60"/>
            <p:cNvSpPr/>
            <p:nvPr/>
          </p:nvSpPr>
          <p:spPr>
            <a:xfrm>
              <a:off x="2262575" y="1515225"/>
              <a:ext cx="8975" cy="7725"/>
            </a:xfrm>
            <a:custGeom>
              <a:avLst/>
              <a:gdLst/>
              <a:ahLst/>
              <a:cxnLst/>
              <a:rect l="l" t="t" r="r" b="b"/>
              <a:pathLst>
                <a:path w="359" h="309" extrusionOk="0">
                  <a:moveTo>
                    <a:pt x="180" y="1"/>
                  </a:moveTo>
                  <a:lnTo>
                    <a:pt x="1" y="160"/>
                  </a:lnTo>
                  <a:cubicBezTo>
                    <a:pt x="53" y="251"/>
                    <a:pt x="106" y="309"/>
                    <a:pt x="164" y="309"/>
                  </a:cubicBezTo>
                  <a:cubicBezTo>
                    <a:pt x="194" y="309"/>
                    <a:pt x="225" y="293"/>
                    <a:pt x="259" y="259"/>
                  </a:cubicBezTo>
                  <a:cubicBezTo>
                    <a:pt x="359" y="160"/>
                    <a:pt x="279" y="6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34038;p60"/>
            <p:cNvSpPr/>
            <p:nvPr/>
          </p:nvSpPr>
          <p:spPr>
            <a:xfrm>
              <a:off x="2187975" y="1541575"/>
              <a:ext cx="5000" cy="9025"/>
            </a:xfrm>
            <a:custGeom>
              <a:avLst/>
              <a:gdLst/>
              <a:ahLst/>
              <a:cxnLst/>
              <a:rect l="l" t="t" r="r" b="b"/>
              <a:pathLst>
                <a:path w="200" h="361" extrusionOk="0">
                  <a:moveTo>
                    <a:pt x="61" y="1"/>
                  </a:moveTo>
                  <a:cubicBezTo>
                    <a:pt x="21" y="41"/>
                    <a:pt x="1" y="80"/>
                    <a:pt x="21" y="160"/>
                  </a:cubicBezTo>
                  <a:cubicBezTo>
                    <a:pt x="77" y="234"/>
                    <a:pt x="11" y="361"/>
                    <a:pt x="148" y="361"/>
                  </a:cubicBezTo>
                  <a:cubicBezTo>
                    <a:pt x="158" y="361"/>
                    <a:pt x="168" y="360"/>
                    <a:pt x="180" y="359"/>
                  </a:cubicBezTo>
                  <a:cubicBezTo>
                    <a:pt x="200" y="359"/>
                    <a:pt x="200" y="200"/>
                    <a:pt x="180" y="140"/>
                  </a:cubicBezTo>
                  <a:cubicBezTo>
                    <a:pt x="160" y="80"/>
                    <a:pt x="100" y="6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34039;p60"/>
            <p:cNvSpPr/>
            <p:nvPr/>
          </p:nvSpPr>
          <p:spPr>
            <a:xfrm>
              <a:off x="2405800" y="1624325"/>
              <a:ext cx="13475" cy="3925"/>
            </a:xfrm>
            <a:custGeom>
              <a:avLst/>
              <a:gdLst/>
              <a:ahLst/>
              <a:cxnLst/>
              <a:rect l="l" t="t" r="r" b="b"/>
              <a:pathLst>
                <a:path w="539" h="157" extrusionOk="0">
                  <a:moveTo>
                    <a:pt x="403" y="0"/>
                  </a:moveTo>
                  <a:cubicBezTo>
                    <a:pt x="245" y="0"/>
                    <a:pt x="110" y="54"/>
                    <a:pt x="1" y="132"/>
                  </a:cubicBezTo>
                  <a:cubicBezTo>
                    <a:pt x="85" y="141"/>
                    <a:pt x="170" y="156"/>
                    <a:pt x="249" y="156"/>
                  </a:cubicBezTo>
                  <a:cubicBezTo>
                    <a:pt x="358" y="156"/>
                    <a:pt x="458" y="128"/>
                    <a:pt x="538" y="13"/>
                  </a:cubicBezTo>
                  <a:cubicBezTo>
                    <a:pt x="491" y="4"/>
                    <a:pt x="446" y="0"/>
                    <a:pt x="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34040;p60"/>
            <p:cNvSpPr/>
            <p:nvPr/>
          </p:nvSpPr>
          <p:spPr>
            <a:xfrm>
              <a:off x="2422225" y="16200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302" y="0"/>
                  </a:moveTo>
                  <a:cubicBezTo>
                    <a:pt x="183" y="0"/>
                    <a:pt x="79" y="36"/>
                    <a:pt x="0" y="146"/>
                  </a:cubicBezTo>
                  <a:cubicBezTo>
                    <a:pt x="39" y="156"/>
                    <a:pt x="76" y="161"/>
                    <a:pt x="112" y="161"/>
                  </a:cubicBezTo>
                  <a:cubicBezTo>
                    <a:pt x="225" y="161"/>
                    <a:pt x="323" y="112"/>
                    <a:pt x="398" y="7"/>
                  </a:cubicBezTo>
                  <a:cubicBezTo>
                    <a:pt x="365" y="3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34041;p60"/>
            <p:cNvSpPr/>
            <p:nvPr/>
          </p:nvSpPr>
          <p:spPr>
            <a:xfrm>
              <a:off x="2119850" y="1446350"/>
              <a:ext cx="9975" cy="3625"/>
            </a:xfrm>
            <a:custGeom>
              <a:avLst/>
              <a:gdLst/>
              <a:ahLst/>
              <a:cxnLst/>
              <a:rect l="l" t="t" r="r" b="b"/>
              <a:pathLst>
                <a:path w="399" h="145" extrusionOk="0">
                  <a:moveTo>
                    <a:pt x="272" y="1"/>
                  </a:moveTo>
                  <a:cubicBezTo>
                    <a:pt x="166" y="1"/>
                    <a:pt x="73" y="29"/>
                    <a:pt x="1" y="130"/>
                  </a:cubicBezTo>
                  <a:cubicBezTo>
                    <a:pt x="35" y="140"/>
                    <a:pt x="72" y="145"/>
                    <a:pt x="108" y="145"/>
                  </a:cubicBezTo>
                  <a:cubicBezTo>
                    <a:pt x="216" y="145"/>
                    <a:pt x="324" y="100"/>
                    <a:pt x="399" y="10"/>
                  </a:cubicBezTo>
                  <a:cubicBezTo>
                    <a:pt x="355" y="5"/>
                    <a:pt x="313" y="1"/>
                    <a:pt x="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34042;p60"/>
            <p:cNvSpPr/>
            <p:nvPr/>
          </p:nvSpPr>
          <p:spPr>
            <a:xfrm>
              <a:off x="2071625" y="1441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160"/>
                  </a:lnTo>
                  <a:cubicBezTo>
                    <a:pt x="60" y="179"/>
                    <a:pt x="100" y="179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34043;p60"/>
            <p:cNvSpPr/>
            <p:nvPr/>
          </p:nvSpPr>
          <p:spPr>
            <a:xfrm>
              <a:off x="2236725" y="16176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40" y="0"/>
                  </a:moveTo>
                  <a:cubicBezTo>
                    <a:pt x="100" y="20"/>
                    <a:pt x="40" y="20"/>
                    <a:pt x="0" y="40"/>
                  </a:cubicBezTo>
                  <a:lnTo>
                    <a:pt x="20" y="80"/>
                  </a:lnTo>
                  <a:cubicBezTo>
                    <a:pt x="20" y="100"/>
                    <a:pt x="40" y="100"/>
                    <a:pt x="60" y="120"/>
                  </a:cubicBezTo>
                  <a:cubicBezTo>
                    <a:pt x="120" y="120"/>
                    <a:pt x="140" y="120"/>
                    <a:pt x="160" y="80"/>
                  </a:cubicBezTo>
                  <a:lnTo>
                    <a:pt x="179" y="40"/>
                  </a:lnTo>
                  <a:cubicBezTo>
                    <a:pt x="160" y="40"/>
                    <a:pt x="16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34044;p60"/>
            <p:cNvSpPr/>
            <p:nvPr/>
          </p:nvSpPr>
          <p:spPr>
            <a:xfrm>
              <a:off x="2542575" y="1554950"/>
              <a:ext cx="43800" cy="16575"/>
            </a:xfrm>
            <a:custGeom>
              <a:avLst/>
              <a:gdLst/>
              <a:ahLst/>
              <a:cxnLst/>
              <a:rect l="l" t="t" r="r" b="b"/>
              <a:pathLst>
                <a:path w="1752" h="663" extrusionOk="0">
                  <a:moveTo>
                    <a:pt x="1615" y="1"/>
                  </a:moveTo>
                  <a:cubicBezTo>
                    <a:pt x="980" y="1"/>
                    <a:pt x="536" y="468"/>
                    <a:pt x="0" y="659"/>
                  </a:cubicBezTo>
                  <a:cubicBezTo>
                    <a:pt x="33" y="661"/>
                    <a:pt x="64" y="662"/>
                    <a:pt x="96" y="662"/>
                  </a:cubicBezTo>
                  <a:cubicBezTo>
                    <a:pt x="667" y="662"/>
                    <a:pt x="1124" y="334"/>
                    <a:pt x="1652" y="202"/>
                  </a:cubicBezTo>
                  <a:lnTo>
                    <a:pt x="1691" y="142"/>
                  </a:lnTo>
                  <a:cubicBezTo>
                    <a:pt x="1751" y="102"/>
                    <a:pt x="1751" y="43"/>
                    <a:pt x="1691" y="3"/>
                  </a:cubicBezTo>
                  <a:cubicBezTo>
                    <a:pt x="1666" y="1"/>
                    <a:pt x="1640" y="1"/>
                    <a:pt x="16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34045;p60"/>
            <p:cNvSpPr/>
            <p:nvPr/>
          </p:nvSpPr>
          <p:spPr>
            <a:xfrm>
              <a:off x="2583850" y="1550175"/>
              <a:ext cx="16925" cy="8700"/>
            </a:xfrm>
            <a:custGeom>
              <a:avLst/>
              <a:gdLst/>
              <a:ahLst/>
              <a:cxnLst/>
              <a:rect l="l" t="t" r="r" b="b"/>
              <a:pathLst>
                <a:path w="677" h="348" extrusionOk="0">
                  <a:moveTo>
                    <a:pt x="415" y="1"/>
                  </a:moveTo>
                  <a:cubicBezTo>
                    <a:pt x="337" y="1"/>
                    <a:pt x="255" y="15"/>
                    <a:pt x="180" y="15"/>
                  </a:cubicBezTo>
                  <a:lnTo>
                    <a:pt x="1" y="194"/>
                  </a:lnTo>
                  <a:lnTo>
                    <a:pt x="1" y="254"/>
                  </a:lnTo>
                  <a:lnTo>
                    <a:pt x="1" y="333"/>
                  </a:lnTo>
                  <a:cubicBezTo>
                    <a:pt x="44" y="343"/>
                    <a:pt x="86" y="348"/>
                    <a:pt x="127" y="348"/>
                  </a:cubicBezTo>
                  <a:cubicBezTo>
                    <a:pt x="332" y="348"/>
                    <a:pt x="511" y="237"/>
                    <a:pt x="677" y="154"/>
                  </a:cubicBezTo>
                  <a:cubicBezTo>
                    <a:pt x="619" y="27"/>
                    <a:pt x="522" y="1"/>
                    <a:pt x="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34046;p60"/>
            <p:cNvSpPr/>
            <p:nvPr/>
          </p:nvSpPr>
          <p:spPr>
            <a:xfrm>
              <a:off x="2463000" y="1596500"/>
              <a:ext cx="17150" cy="11400"/>
            </a:xfrm>
            <a:custGeom>
              <a:avLst/>
              <a:gdLst/>
              <a:ahLst/>
              <a:cxnLst/>
              <a:rect l="l" t="t" r="r" b="b"/>
              <a:pathLst>
                <a:path w="686" h="456" extrusionOk="0">
                  <a:moveTo>
                    <a:pt x="603" y="0"/>
                  </a:moveTo>
                  <a:cubicBezTo>
                    <a:pt x="576" y="0"/>
                    <a:pt x="541" y="10"/>
                    <a:pt x="498" y="32"/>
                  </a:cubicBezTo>
                  <a:cubicBezTo>
                    <a:pt x="319" y="52"/>
                    <a:pt x="140" y="131"/>
                    <a:pt x="1" y="231"/>
                  </a:cubicBezTo>
                  <a:lnTo>
                    <a:pt x="1" y="390"/>
                  </a:lnTo>
                  <a:cubicBezTo>
                    <a:pt x="12" y="437"/>
                    <a:pt x="44" y="456"/>
                    <a:pt x="81" y="456"/>
                  </a:cubicBezTo>
                  <a:cubicBezTo>
                    <a:pt x="107" y="456"/>
                    <a:pt x="135" y="446"/>
                    <a:pt x="160" y="430"/>
                  </a:cubicBezTo>
                  <a:cubicBezTo>
                    <a:pt x="200" y="370"/>
                    <a:pt x="259" y="370"/>
                    <a:pt x="319" y="370"/>
                  </a:cubicBezTo>
                  <a:cubicBezTo>
                    <a:pt x="359" y="330"/>
                    <a:pt x="418" y="290"/>
                    <a:pt x="498" y="271"/>
                  </a:cubicBezTo>
                  <a:cubicBezTo>
                    <a:pt x="558" y="251"/>
                    <a:pt x="617" y="191"/>
                    <a:pt x="657" y="171"/>
                  </a:cubicBezTo>
                  <a:cubicBezTo>
                    <a:pt x="686" y="70"/>
                    <a:pt x="673" y="0"/>
                    <a:pt x="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34047;p60"/>
            <p:cNvSpPr/>
            <p:nvPr/>
          </p:nvSpPr>
          <p:spPr>
            <a:xfrm>
              <a:off x="2475425" y="1592975"/>
              <a:ext cx="15450" cy="8300"/>
            </a:xfrm>
            <a:custGeom>
              <a:avLst/>
              <a:gdLst/>
              <a:ahLst/>
              <a:cxnLst/>
              <a:rect l="l" t="t" r="r" b="b"/>
              <a:pathLst>
                <a:path w="618" h="332" extrusionOk="0">
                  <a:moveTo>
                    <a:pt x="393" y="1"/>
                  </a:moveTo>
                  <a:cubicBezTo>
                    <a:pt x="328" y="1"/>
                    <a:pt x="255" y="15"/>
                    <a:pt x="200" y="34"/>
                  </a:cubicBezTo>
                  <a:cubicBezTo>
                    <a:pt x="120" y="93"/>
                    <a:pt x="61" y="133"/>
                    <a:pt x="1" y="193"/>
                  </a:cubicBezTo>
                  <a:cubicBezTo>
                    <a:pt x="61" y="233"/>
                    <a:pt x="120" y="292"/>
                    <a:pt x="160" y="332"/>
                  </a:cubicBezTo>
                  <a:lnTo>
                    <a:pt x="319" y="332"/>
                  </a:lnTo>
                  <a:cubicBezTo>
                    <a:pt x="399" y="213"/>
                    <a:pt x="618" y="213"/>
                    <a:pt x="558" y="73"/>
                  </a:cubicBezTo>
                  <a:cubicBezTo>
                    <a:pt x="537" y="20"/>
                    <a:pt x="469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34048;p60"/>
            <p:cNvSpPr/>
            <p:nvPr/>
          </p:nvSpPr>
          <p:spPr>
            <a:xfrm>
              <a:off x="2499300" y="1590325"/>
              <a:ext cx="4500" cy="2500"/>
            </a:xfrm>
            <a:custGeom>
              <a:avLst/>
              <a:gdLst/>
              <a:ahLst/>
              <a:cxnLst/>
              <a:rect l="l" t="t" r="r" b="b"/>
              <a:pathLst>
                <a:path w="180" h="100" extrusionOk="0">
                  <a:moveTo>
                    <a:pt x="160" y="0"/>
                  </a:moveTo>
                  <a:cubicBezTo>
                    <a:pt x="100" y="20"/>
                    <a:pt x="60" y="20"/>
                    <a:pt x="1" y="40"/>
                  </a:cubicBezTo>
                  <a:cubicBezTo>
                    <a:pt x="21" y="80"/>
                    <a:pt x="21" y="100"/>
                    <a:pt x="60" y="100"/>
                  </a:cubicBezTo>
                  <a:cubicBezTo>
                    <a:pt x="80" y="80"/>
                    <a:pt x="140" y="80"/>
                    <a:pt x="180" y="40"/>
                  </a:cubicBezTo>
                  <a:cubicBezTo>
                    <a:pt x="180" y="20"/>
                    <a:pt x="160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34049;p60"/>
            <p:cNvSpPr/>
            <p:nvPr/>
          </p:nvSpPr>
          <p:spPr>
            <a:xfrm>
              <a:off x="2707175" y="1511725"/>
              <a:ext cx="8000" cy="5450"/>
            </a:xfrm>
            <a:custGeom>
              <a:avLst/>
              <a:gdLst/>
              <a:ahLst/>
              <a:cxnLst/>
              <a:rect l="l" t="t" r="r" b="b"/>
              <a:pathLst>
                <a:path w="320" h="218" extrusionOk="0">
                  <a:moveTo>
                    <a:pt x="202" y="0"/>
                  </a:moveTo>
                  <a:cubicBezTo>
                    <a:pt x="181" y="0"/>
                    <a:pt x="160" y="1"/>
                    <a:pt x="140" y="1"/>
                  </a:cubicBezTo>
                  <a:cubicBezTo>
                    <a:pt x="41" y="1"/>
                    <a:pt x="1" y="61"/>
                    <a:pt x="1" y="160"/>
                  </a:cubicBezTo>
                  <a:cubicBezTo>
                    <a:pt x="19" y="206"/>
                    <a:pt x="45" y="218"/>
                    <a:pt x="78" y="218"/>
                  </a:cubicBezTo>
                  <a:cubicBezTo>
                    <a:pt x="117" y="218"/>
                    <a:pt x="166" y="200"/>
                    <a:pt x="220" y="200"/>
                  </a:cubicBezTo>
                  <a:cubicBezTo>
                    <a:pt x="240" y="180"/>
                    <a:pt x="319" y="141"/>
                    <a:pt x="319" y="101"/>
                  </a:cubicBezTo>
                  <a:cubicBezTo>
                    <a:pt x="319" y="11"/>
                    <a:pt x="263" y="0"/>
                    <a:pt x="2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34050;p60"/>
            <p:cNvSpPr/>
            <p:nvPr/>
          </p:nvSpPr>
          <p:spPr>
            <a:xfrm>
              <a:off x="2638050" y="1538100"/>
              <a:ext cx="8975" cy="7075"/>
            </a:xfrm>
            <a:custGeom>
              <a:avLst/>
              <a:gdLst/>
              <a:ahLst/>
              <a:cxnLst/>
              <a:rect l="l" t="t" r="r" b="b"/>
              <a:pathLst>
                <a:path w="359" h="283" extrusionOk="0">
                  <a:moveTo>
                    <a:pt x="259" y="1"/>
                  </a:moveTo>
                  <a:cubicBezTo>
                    <a:pt x="180" y="20"/>
                    <a:pt x="120" y="80"/>
                    <a:pt x="61" y="140"/>
                  </a:cubicBezTo>
                  <a:cubicBezTo>
                    <a:pt x="1" y="200"/>
                    <a:pt x="1" y="239"/>
                    <a:pt x="80" y="279"/>
                  </a:cubicBezTo>
                  <a:cubicBezTo>
                    <a:pt x="93" y="281"/>
                    <a:pt x="105" y="282"/>
                    <a:pt x="117" y="282"/>
                  </a:cubicBezTo>
                  <a:cubicBezTo>
                    <a:pt x="216" y="282"/>
                    <a:pt x="284" y="209"/>
                    <a:pt x="319" y="120"/>
                  </a:cubicBezTo>
                  <a:cubicBezTo>
                    <a:pt x="359" y="100"/>
                    <a:pt x="279" y="40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34051;p60"/>
            <p:cNvSpPr/>
            <p:nvPr/>
          </p:nvSpPr>
          <p:spPr>
            <a:xfrm>
              <a:off x="2387900" y="1174875"/>
              <a:ext cx="161175" cy="28825"/>
            </a:xfrm>
            <a:custGeom>
              <a:avLst/>
              <a:gdLst/>
              <a:ahLst/>
              <a:cxnLst/>
              <a:rect l="l" t="t" r="r" b="b"/>
              <a:pathLst>
                <a:path w="6447" h="1153" extrusionOk="0">
                  <a:moveTo>
                    <a:pt x="6055" y="1"/>
                  </a:moveTo>
                  <a:cubicBezTo>
                    <a:pt x="5901" y="1"/>
                    <a:pt x="5722" y="60"/>
                    <a:pt x="5551" y="87"/>
                  </a:cubicBezTo>
                  <a:cubicBezTo>
                    <a:pt x="5539" y="75"/>
                    <a:pt x="5526" y="70"/>
                    <a:pt x="5514" y="70"/>
                  </a:cubicBezTo>
                  <a:cubicBezTo>
                    <a:pt x="5486" y="70"/>
                    <a:pt x="5459" y="94"/>
                    <a:pt x="5432" y="107"/>
                  </a:cubicBezTo>
                  <a:cubicBezTo>
                    <a:pt x="5340" y="166"/>
                    <a:pt x="5233" y="175"/>
                    <a:pt x="5124" y="175"/>
                  </a:cubicBezTo>
                  <a:cubicBezTo>
                    <a:pt x="5072" y="175"/>
                    <a:pt x="5020" y="173"/>
                    <a:pt x="4969" y="173"/>
                  </a:cubicBezTo>
                  <a:cubicBezTo>
                    <a:pt x="4867" y="173"/>
                    <a:pt x="4767" y="181"/>
                    <a:pt x="4676" y="227"/>
                  </a:cubicBezTo>
                  <a:cubicBezTo>
                    <a:pt x="4278" y="227"/>
                    <a:pt x="3900" y="286"/>
                    <a:pt x="3482" y="326"/>
                  </a:cubicBezTo>
                  <a:cubicBezTo>
                    <a:pt x="2832" y="363"/>
                    <a:pt x="2234" y="609"/>
                    <a:pt x="1591" y="609"/>
                  </a:cubicBezTo>
                  <a:cubicBezTo>
                    <a:pt x="1545" y="609"/>
                    <a:pt x="1499" y="607"/>
                    <a:pt x="1453" y="605"/>
                  </a:cubicBezTo>
                  <a:cubicBezTo>
                    <a:pt x="1335" y="664"/>
                    <a:pt x="1220" y="684"/>
                    <a:pt x="1106" y="684"/>
                  </a:cubicBezTo>
                  <a:cubicBezTo>
                    <a:pt x="951" y="684"/>
                    <a:pt x="798" y="647"/>
                    <a:pt x="637" y="625"/>
                  </a:cubicBezTo>
                  <a:cubicBezTo>
                    <a:pt x="573" y="610"/>
                    <a:pt x="509" y="601"/>
                    <a:pt x="448" y="601"/>
                  </a:cubicBezTo>
                  <a:cubicBezTo>
                    <a:pt x="266" y="601"/>
                    <a:pt x="105" y="679"/>
                    <a:pt x="1" y="903"/>
                  </a:cubicBezTo>
                  <a:cubicBezTo>
                    <a:pt x="235" y="1099"/>
                    <a:pt x="478" y="1152"/>
                    <a:pt x="725" y="1152"/>
                  </a:cubicBezTo>
                  <a:cubicBezTo>
                    <a:pt x="1014" y="1152"/>
                    <a:pt x="1310" y="1079"/>
                    <a:pt x="1605" y="1079"/>
                  </a:cubicBezTo>
                  <a:cubicBezTo>
                    <a:pt x="1720" y="1079"/>
                    <a:pt x="1836" y="1091"/>
                    <a:pt x="1950" y="1122"/>
                  </a:cubicBezTo>
                  <a:lnTo>
                    <a:pt x="2647" y="1122"/>
                  </a:lnTo>
                  <a:cubicBezTo>
                    <a:pt x="2655" y="1114"/>
                    <a:pt x="2670" y="1109"/>
                    <a:pt x="2689" y="1109"/>
                  </a:cubicBezTo>
                  <a:cubicBezTo>
                    <a:pt x="2716" y="1109"/>
                    <a:pt x="2751" y="1118"/>
                    <a:pt x="2786" y="1142"/>
                  </a:cubicBezTo>
                  <a:cubicBezTo>
                    <a:pt x="2895" y="1064"/>
                    <a:pt x="3016" y="1050"/>
                    <a:pt x="3138" y="1050"/>
                  </a:cubicBezTo>
                  <a:cubicBezTo>
                    <a:pt x="3207" y="1050"/>
                    <a:pt x="3275" y="1054"/>
                    <a:pt x="3343" y="1054"/>
                  </a:cubicBezTo>
                  <a:cubicBezTo>
                    <a:pt x="3464" y="1054"/>
                    <a:pt x="3580" y="1041"/>
                    <a:pt x="3681" y="963"/>
                  </a:cubicBezTo>
                  <a:cubicBezTo>
                    <a:pt x="3823" y="821"/>
                    <a:pt x="3972" y="796"/>
                    <a:pt x="4131" y="796"/>
                  </a:cubicBezTo>
                  <a:cubicBezTo>
                    <a:pt x="4217" y="796"/>
                    <a:pt x="4306" y="804"/>
                    <a:pt x="4397" y="804"/>
                  </a:cubicBezTo>
                  <a:cubicBezTo>
                    <a:pt x="4443" y="807"/>
                    <a:pt x="4490" y="810"/>
                    <a:pt x="4538" y="810"/>
                  </a:cubicBezTo>
                  <a:cubicBezTo>
                    <a:pt x="4734" y="810"/>
                    <a:pt x="4933" y="769"/>
                    <a:pt x="5093" y="625"/>
                  </a:cubicBezTo>
                  <a:cubicBezTo>
                    <a:pt x="5239" y="552"/>
                    <a:pt x="5389" y="535"/>
                    <a:pt x="5541" y="535"/>
                  </a:cubicBezTo>
                  <a:cubicBezTo>
                    <a:pt x="5674" y="535"/>
                    <a:pt x="5809" y="548"/>
                    <a:pt x="5941" y="548"/>
                  </a:cubicBezTo>
                  <a:cubicBezTo>
                    <a:pt x="6072" y="548"/>
                    <a:pt x="6201" y="535"/>
                    <a:pt x="6327" y="485"/>
                  </a:cubicBezTo>
                  <a:cubicBezTo>
                    <a:pt x="6386" y="485"/>
                    <a:pt x="6426" y="485"/>
                    <a:pt x="6446" y="426"/>
                  </a:cubicBezTo>
                  <a:cubicBezTo>
                    <a:pt x="6392" y="88"/>
                    <a:pt x="6242" y="1"/>
                    <a:pt x="6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34052;p60"/>
            <p:cNvSpPr/>
            <p:nvPr/>
          </p:nvSpPr>
          <p:spPr>
            <a:xfrm>
              <a:off x="2335200" y="1175675"/>
              <a:ext cx="89025" cy="30925"/>
            </a:xfrm>
            <a:custGeom>
              <a:avLst/>
              <a:gdLst/>
              <a:ahLst/>
              <a:cxnLst/>
              <a:rect l="l" t="t" r="r" b="b"/>
              <a:pathLst>
                <a:path w="3561" h="1237" extrusionOk="0">
                  <a:moveTo>
                    <a:pt x="406" y="0"/>
                  </a:moveTo>
                  <a:cubicBezTo>
                    <a:pt x="311" y="0"/>
                    <a:pt x="215" y="30"/>
                    <a:pt x="120" y="115"/>
                  </a:cubicBezTo>
                  <a:cubicBezTo>
                    <a:pt x="0" y="473"/>
                    <a:pt x="120" y="792"/>
                    <a:pt x="318" y="1090"/>
                  </a:cubicBezTo>
                  <a:cubicBezTo>
                    <a:pt x="430" y="1187"/>
                    <a:pt x="561" y="1236"/>
                    <a:pt x="704" y="1236"/>
                  </a:cubicBezTo>
                  <a:cubicBezTo>
                    <a:pt x="766" y="1236"/>
                    <a:pt x="830" y="1227"/>
                    <a:pt x="895" y="1209"/>
                  </a:cubicBezTo>
                  <a:cubicBezTo>
                    <a:pt x="1033" y="1175"/>
                    <a:pt x="1155" y="1126"/>
                    <a:pt x="1289" y="1126"/>
                  </a:cubicBezTo>
                  <a:cubicBezTo>
                    <a:pt x="1310" y="1126"/>
                    <a:pt x="1331" y="1127"/>
                    <a:pt x="1353" y="1130"/>
                  </a:cubicBezTo>
                  <a:cubicBezTo>
                    <a:pt x="1612" y="1110"/>
                    <a:pt x="1890" y="1130"/>
                    <a:pt x="2069" y="871"/>
                  </a:cubicBezTo>
                  <a:cubicBezTo>
                    <a:pt x="2292" y="741"/>
                    <a:pt x="2532" y="737"/>
                    <a:pt x="2771" y="737"/>
                  </a:cubicBezTo>
                  <a:cubicBezTo>
                    <a:pt x="2788" y="737"/>
                    <a:pt x="2805" y="737"/>
                    <a:pt x="2822" y="737"/>
                  </a:cubicBezTo>
                  <a:cubicBezTo>
                    <a:pt x="3079" y="737"/>
                    <a:pt x="3332" y="732"/>
                    <a:pt x="3561" y="573"/>
                  </a:cubicBezTo>
                  <a:cubicBezTo>
                    <a:pt x="3462" y="573"/>
                    <a:pt x="3382" y="573"/>
                    <a:pt x="3302" y="553"/>
                  </a:cubicBezTo>
                  <a:cubicBezTo>
                    <a:pt x="3278" y="543"/>
                    <a:pt x="3249" y="540"/>
                    <a:pt x="3219" y="540"/>
                  </a:cubicBezTo>
                  <a:cubicBezTo>
                    <a:pt x="3190" y="540"/>
                    <a:pt x="3159" y="543"/>
                    <a:pt x="3131" y="543"/>
                  </a:cubicBezTo>
                  <a:cubicBezTo>
                    <a:pt x="3074" y="543"/>
                    <a:pt x="3024" y="533"/>
                    <a:pt x="3004" y="473"/>
                  </a:cubicBezTo>
                  <a:cubicBezTo>
                    <a:pt x="2984" y="414"/>
                    <a:pt x="3103" y="314"/>
                    <a:pt x="3183" y="215"/>
                  </a:cubicBezTo>
                  <a:cubicBezTo>
                    <a:pt x="3087" y="77"/>
                    <a:pt x="2943" y="35"/>
                    <a:pt x="2791" y="35"/>
                  </a:cubicBezTo>
                  <a:cubicBezTo>
                    <a:pt x="2723" y="35"/>
                    <a:pt x="2654" y="43"/>
                    <a:pt x="2586" y="55"/>
                  </a:cubicBezTo>
                  <a:cubicBezTo>
                    <a:pt x="2353" y="105"/>
                    <a:pt x="2134" y="139"/>
                    <a:pt x="1912" y="139"/>
                  </a:cubicBezTo>
                  <a:cubicBezTo>
                    <a:pt x="1775" y="139"/>
                    <a:pt x="1637" y="126"/>
                    <a:pt x="1492" y="95"/>
                  </a:cubicBezTo>
                  <a:lnTo>
                    <a:pt x="1253" y="95"/>
                  </a:lnTo>
                  <a:cubicBezTo>
                    <a:pt x="1186" y="135"/>
                    <a:pt x="1118" y="149"/>
                    <a:pt x="1050" y="149"/>
                  </a:cubicBezTo>
                  <a:cubicBezTo>
                    <a:pt x="835" y="149"/>
                    <a:pt x="621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34053;p60"/>
            <p:cNvSpPr/>
            <p:nvPr/>
          </p:nvSpPr>
          <p:spPr>
            <a:xfrm>
              <a:off x="2332200" y="1105925"/>
              <a:ext cx="92525" cy="28150"/>
            </a:xfrm>
            <a:custGeom>
              <a:avLst/>
              <a:gdLst/>
              <a:ahLst/>
              <a:cxnLst/>
              <a:rect l="l" t="t" r="r" b="b"/>
              <a:pathLst>
                <a:path w="3701" h="1126" extrusionOk="0">
                  <a:moveTo>
                    <a:pt x="259" y="1"/>
                  </a:moveTo>
                  <a:cubicBezTo>
                    <a:pt x="180" y="21"/>
                    <a:pt x="120" y="80"/>
                    <a:pt x="80" y="140"/>
                  </a:cubicBezTo>
                  <a:cubicBezTo>
                    <a:pt x="1" y="359"/>
                    <a:pt x="1" y="518"/>
                    <a:pt x="100" y="717"/>
                  </a:cubicBezTo>
                  <a:cubicBezTo>
                    <a:pt x="220" y="896"/>
                    <a:pt x="458" y="976"/>
                    <a:pt x="618" y="1095"/>
                  </a:cubicBezTo>
                  <a:cubicBezTo>
                    <a:pt x="657" y="1095"/>
                    <a:pt x="697" y="1115"/>
                    <a:pt x="717" y="1115"/>
                  </a:cubicBezTo>
                  <a:cubicBezTo>
                    <a:pt x="807" y="1122"/>
                    <a:pt x="896" y="1126"/>
                    <a:pt x="985" y="1126"/>
                  </a:cubicBezTo>
                  <a:cubicBezTo>
                    <a:pt x="1840" y="1126"/>
                    <a:pt x="2653" y="807"/>
                    <a:pt x="3482" y="717"/>
                  </a:cubicBezTo>
                  <a:cubicBezTo>
                    <a:pt x="3562" y="697"/>
                    <a:pt x="3601" y="637"/>
                    <a:pt x="3681" y="617"/>
                  </a:cubicBezTo>
                  <a:cubicBezTo>
                    <a:pt x="3701" y="558"/>
                    <a:pt x="3681" y="478"/>
                    <a:pt x="3641" y="399"/>
                  </a:cubicBezTo>
                  <a:cubicBezTo>
                    <a:pt x="3519" y="352"/>
                    <a:pt x="3406" y="331"/>
                    <a:pt x="3293" y="331"/>
                  </a:cubicBezTo>
                  <a:cubicBezTo>
                    <a:pt x="3167" y="331"/>
                    <a:pt x="3042" y="357"/>
                    <a:pt x="2905" y="399"/>
                  </a:cubicBezTo>
                  <a:cubicBezTo>
                    <a:pt x="2647" y="399"/>
                    <a:pt x="2388" y="419"/>
                    <a:pt x="2109" y="419"/>
                  </a:cubicBezTo>
                  <a:cubicBezTo>
                    <a:pt x="1943" y="446"/>
                    <a:pt x="1782" y="462"/>
                    <a:pt x="1624" y="462"/>
                  </a:cubicBezTo>
                  <a:cubicBezTo>
                    <a:pt x="1217" y="462"/>
                    <a:pt x="837" y="359"/>
                    <a:pt x="478" y="100"/>
                  </a:cubicBezTo>
                  <a:cubicBezTo>
                    <a:pt x="399" y="21"/>
                    <a:pt x="31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34054;p60"/>
            <p:cNvSpPr/>
            <p:nvPr/>
          </p:nvSpPr>
          <p:spPr>
            <a:xfrm>
              <a:off x="2329225" y="1048675"/>
              <a:ext cx="64675" cy="23475"/>
            </a:xfrm>
            <a:custGeom>
              <a:avLst/>
              <a:gdLst/>
              <a:ahLst/>
              <a:cxnLst/>
              <a:rect l="l" t="t" r="r" b="b"/>
              <a:pathLst>
                <a:path w="2587" h="939" extrusionOk="0">
                  <a:moveTo>
                    <a:pt x="302" y="0"/>
                  </a:moveTo>
                  <a:cubicBezTo>
                    <a:pt x="252" y="0"/>
                    <a:pt x="207" y="15"/>
                    <a:pt x="180" y="43"/>
                  </a:cubicBezTo>
                  <a:cubicBezTo>
                    <a:pt x="0" y="282"/>
                    <a:pt x="398" y="401"/>
                    <a:pt x="279" y="600"/>
                  </a:cubicBezTo>
                  <a:cubicBezTo>
                    <a:pt x="319" y="799"/>
                    <a:pt x="498" y="878"/>
                    <a:pt x="637" y="938"/>
                  </a:cubicBezTo>
                  <a:cubicBezTo>
                    <a:pt x="856" y="878"/>
                    <a:pt x="1055" y="779"/>
                    <a:pt x="1313" y="779"/>
                  </a:cubicBezTo>
                  <a:cubicBezTo>
                    <a:pt x="1831" y="779"/>
                    <a:pt x="2268" y="520"/>
                    <a:pt x="2587" y="103"/>
                  </a:cubicBezTo>
                  <a:cubicBezTo>
                    <a:pt x="1890" y="83"/>
                    <a:pt x="1174" y="83"/>
                    <a:pt x="478" y="63"/>
                  </a:cubicBezTo>
                  <a:cubicBezTo>
                    <a:pt x="425" y="20"/>
                    <a:pt x="360" y="0"/>
                    <a:pt x="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34055;p60"/>
            <p:cNvSpPr/>
            <p:nvPr/>
          </p:nvSpPr>
          <p:spPr>
            <a:xfrm>
              <a:off x="2414275" y="1125325"/>
              <a:ext cx="66650" cy="27250"/>
            </a:xfrm>
            <a:custGeom>
              <a:avLst/>
              <a:gdLst/>
              <a:ahLst/>
              <a:cxnLst/>
              <a:rect l="l" t="t" r="r" b="b"/>
              <a:pathLst>
                <a:path w="2666" h="1090" extrusionOk="0">
                  <a:moveTo>
                    <a:pt x="2467" y="1"/>
                  </a:moveTo>
                  <a:cubicBezTo>
                    <a:pt x="1771" y="140"/>
                    <a:pt x="1015" y="120"/>
                    <a:pt x="378" y="498"/>
                  </a:cubicBezTo>
                  <a:cubicBezTo>
                    <a:pt x="139" y="617"/>
                    <a:pt x="0" y="796"/>
                    <a:pt x="219" y="1035"/>
                  </a:cubicBezTo>
                  <a:cubicBezTo>
                    <a:pt x="318" y="1065"/>
                    <a:pt x="413" y="1090"/>
                    <a:pt x="500" y="1090"/>
                  </a:cubicBezTo>
                  <a:cubicBezTo>
                    <a:pt x="587" y="1090"/>
                    <a:pt x="667" y="1065"/>
                    <a:pt x="736" y="995"/>
                  </a:cubicBezTo>
                  <a:cubicBezTo>
                    <a:pt x="895" y="856"/>
                    <a:pt x="1114" y="995"/>
                    <a:pt x="1273" y="836"/>
                  </a:cubicBezTo>
                  <a:cubicBezTo>
                    <a:pt x="1371" y="746"/>
                    <a:pt x="1489" y="727"/>
                    <a:pt x="1612" y="727"/>
                  </a:cubicBezTo>
                  <a:cubicBezTo>
                    <a:pt x="1706" y="727"/>
                    <a:pt x="1804" y="738"/>
                    <a:pt x="1897" y="738"/>
                  </a:cubicBezTo>
                  <a:cubicBezTo>
                    <a:pt x="1979" y="738"/>
                    <a:pt x="2058" y="730"/>
                    <a:pt x="2129" y="697"/>
                  </a:cubicBezTo>
                  <a:cubicBezTo>
                    <a:pt x="2188" y="657"/>
                    <a:pt x="2228" y="657"/>
                    <a:pt x="2288" y="657"/>
                  </a:cubicBezTo>
                  <a:cubicBezTo>
                    <a:pt x="2347" y="637"/>
                    <a:pt x="2387" y="558"/>
                    <a:pt x="2427" y="518"/>
                  </a:cubicBezTo>
                  <a:cubicBezTo>
                    <a:pt x="2507" y="339"/>
                    <a:pt x="2666" y="160"/>
                    <a:pt x="2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34056;p60"/>
            <p:cNvSpPr/>
            <p:nvPr/>
          </p:nvSpPr>
          <p:spPr>
            <a:xfrm>
              <a:off x="2637550" y="1149700"/>
              <a:ext cx="79600" cy="21900"/>
            </a:xfrm>
            <a:custGeom>
              <a:avLst/>
              <a:gdLst/>
              <a:ahLst/>
              <a:cxnLst/>
              <a:rect l="l" t="t" r="r" b="b"/>
              <a:pathLst>
                <a:path w="3184" h="876" extrusionOk="0">
                  <a:moveTo>
                    <a:pt x="2925" y="0"/>
                  </a:moveTo>
                  <a:cubicBezTo>
                    <a:pt x="2527" y="0"/>
                    <a:pt x="2110" y="20"/>
                    <a:pt x="1712" y="40"/>
                  </a:cubicBezTo>
                  <a:cubicBezTo>
                    <a:pt x="1632" y="60"/>
                    <a:pt x="1612" y="100"/>
                    <a:pt x="1612" y="160"/>
                  </a:cubicBezTo>
                  <a:cubicBezTo>
                    <a:pt x="1612" y="212"/>
                    <a:pt x="1629" y="225"/>
                    <a:pt x="1645" y="225"/>
                  </a:cubicBezTo>
                  <a:cubicBezTo>
                    <a:pt x="1647" y="225"/>
                    <a:pt x="1650" y="225"/>
                    <a:pt x="1652" y="224"/>
                  </a:cubicBezTo>
                  <a:lnTo>
                    <a:pt x="1652" y="224"/>
                  </a:lnTo>
                  <a:cubicBezTo>
                    <a:pt x="1646" y="228"/>
                    <a:pt x="1640" y="233"/>
                    <a:pt x="1632" y="239"/>
                  </a:cubicBezTo>
                  <a:cubicBezTo>
                    <a:pt x="1612" y="239"/>
                    <a:pt x="1553" y="199"/>
                    <a:pt x="1513" y="160"/>
                  </a:cubicBezTo>
                  <a:cubicBezTo>
                    <a:pt x="1483" y="150"/>
                    <a:pt x="1453" y="145"/>
                    <a:pt x="1423" y="145"/>
                  </a:cubicBezTo>
                  <a:cubicBezTo>
                    <a:pt x="1393" y="145"/>
                    <a:pt x="1364" y="150"/>
                    <a:pt x="1334" y="160"/>
                  </a:cubicBezTo>
                  <a:cubicBezTo>
                    <a:pt x="1297" y="223"/>
                    <a:pt x="1265" y="250"/>
                    <a:pt x="1235" y="250"/>
                  </a:cubicBezTo>
                  <a:cubicBezTo>
                    <a:pt x="1199" y="250"/>
                    <a:pt x="1167" y="213"/>
                    <a:pt x="1135" y="160"/>
                  </a:cubicBezTo>
                  <a:cubicBezTo>
                    <a:pt x="1124" y="154"/>
                    <a:pt x="1111" y="152"/>
                    <a:pt x="1095" y="152"/>
                  </a:cubicBezTo>
                  <a:cubicBezTo>
                    <a:pt x="1054" y="152"/>
                    <a:pt x="1000" y="170"/>
                    <a:pt x="956" y="199"/>
                  </a:cubicBezTo>
                  <a:cubicBezTo>
                    <a:pt x="942" y="257"/>
                    <a:pt x="925" y="278"/>
                    <a:pt x="907" y="278"/>
                  </a:cubicBezTo>
                  <a:cubicBezTo>
                    <a:pt x="876" y="278"/>
                    <a:pt x="842" y="210"/>
                    <a:pt x="817" y="160"/>
                  </a:cubicBezTo>
                  <a:cubicBezTo>
                    <a:pt x="797" y="155"/>
                    <a:pt x="779" y="152"/>
                    <a:pt x="763" y="152"/>
                  </a:cubicBezTo>
                  <a:cubicBezTo>
                    <a:pt x="716" y="152"/>
                    <a:pt x="682" y="174"/>
                    <a:pt x="638" y="219"/>
                  </a:cubicBezTo>
                  <a:cubicBezTo>
                    <a:pt x="598" y="259"/>
                    <a:pt x="518" y="319"/>
                    <a:pt x="459" y="358"/>
                  </a:cubicBezTo>
                  <a:cubicBezTo>
                    <a:pt x="339" y="537"/>
                    <a:pt x="1" y="557"/>
                    <a:pt x="120" y="876"/>
                  </a:cubicBezTo>
                  <a:cubicBezTo>
                    <a:pt x="1135" y="736"/>
                    <a:pt x="2110" y="518"/>
                    <a:pt x="3104" y="259"/>
                  </a:cubicBezTo>
                  <a:cubicBezTo>
                    <a:pt x="3184" y="100"/>
                    <a:pt x="3084" y="20"/>
                    <a:pt x="29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34057;p60"/>
            <p:cNvSpPr/>
            <p:nvPr/>
          </p:nvSpPr>
          <p:spPr>
            <a:xfrm>
              <a:off x="2347625" y="1081575"/>
              <a:ext cx="61700" cy="25175"/>
            </a:xfrm>
            <a:custGeom>
              <a:avLst/>
              <a:gdLst/>
              <a:ahLst/>
              <a:cxnLst/>
              <a:rect l="l" t="t" r="r" b="b"/>
              <a:pathLst>
                <a:path w="2468" h="1007" extrusionOk="0">
                  <a:moveTo>
                    <a:pt x="2308" y="0"/>
                  </a:moveTo>
                  <a:cubicBezTo>
                    <a:pt x="1711" y="60"/>
                    <a:pt x="1154" y="159"/>
                    <a:pt x="577" y="338"/>
                  </a:cubicBezTo>
                  <a:cubicBezTo>
                    <a:pt x="458" y="477"/>
                    <a:pt x="279" y="557"/>
                    <a:pt x="100" y="597"/>
                  </a:cubicBezTo>
                  <a:cubicBezTo>
                    <a:pt x="40" y="637"/>
                    <a:pt x="1" y="696"/>
                    <a:pt x="1" y="776"/>
                  </a:cubicBezTo>
                  <a:cubicBezTo>
                    <a:pt x="40" y="855"/>
                    <a:pt x="80" y="935"/>
                    <a:pt x="160" y="955"/>
                  </a:cubicBezTo>
                  <a:cubicBezTo>
                    <a:pt x="248" y="993"/>
                    <a:pt x="344" y="1007"/>
                    <a:pt x="438" y="1007"/>
                  </a:cubicBezTo>
                  <a:cubicBezTo>
                    <a:pt x="493" y="1007"/>
                    <a:pt x="546" y="1002"/>
                    <a:pt x="597" y="995"/>
                  </a:cubicBezTo>
                  <a:cubicBezTo>
                    <a:pt x="677" y="995"/>
                    <a:pt x="756" y="975"/>
                    <a:pt x="816" y="955"/>
                  </a:cubicBezTo>
                  <a:cubicBezTo>
                    <a:pt x="995" y="895"/>
                    <a:pt x="1174" y="796"/>
                    <a:pt x="1313" y="696"/>
                  </a:cubicBezTo>
                  <a:cubicBezTo>
                    <a:pt x="1652" y="597"/>
                    <a:pt x="2049" y="736"/>
                    <a:pt x="2308" y="458"/>
                  </a:cubicBezTo>
                  <a:cubicBezTo>
                    <a:pt x="2467" y="298"/>
                    <a:pt x="2467" y="159"/>
                    <a:pt x="2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34058;p60"/>
            <p:cNvSpPr/>
            <p:nvPr/>
          </p:nvSpPr>
          <p:spPr>
            <a:xfrm>
              <a:off x="2587325" y="1158575"/>
              <a:ext cx="62200" cy="19000"/>
            </a:xfrm>
            <a:custGeom>
              <a:avLst/>
              <a:gdLst/>
              <a:ahLst/>
              <a:cxnLst/>
              <a:rect l="l" t="t" r="r" b="b"/>
              <a:pathLst>
                <a:path w="2488" h="760" extrusionOk="0">
                  <a:moveTo>
                    <a:pt x="2241" y="1"/>
                  </a:moveTo>
                  <a:cubicBezTo>
                    <a:pt x="1471" y="1"/>
                    <a:pt x="720" y="88"/>
                    <a:pt x="1" y="322"/>
                  </a:cubicBezTo>
                  <a:cubicBezTo>
                    <a:pt x="41" y="401"/>
                    <a:pt x="60" y="461"/>
                    <a:pt x="140" y="481"/>
                  </a:cubicBezTo>
                  <a:cubicBezTo>
                    <a:pt x="240" y="501"/>
                    <a:pt x="399" y="501"/>
                    <a:pt x="359" y="680"/>
                  </a:cubicBezTo>
                  <a:cubicBezTo>
                    <a:pt x="359" y="700"/>
                    <a:pt x="399" y="739"/>
                    <a:pt x="419" y="759"/>
                  </a:cubicBezTo>
                  <a:lnTo>
                    <a:pt x="2129" y="521"/>
                  </a:lnTo>
                  <a:cubicBezTo>
                    <a:pt x="2249" y="362"/>
                    <a:pt x="2348" y="182"/>
                    <a:pt x="2487" y="3"/>
                  </a:cubicBezTo>
                  <a:cubicBezTo>
                    <a:pt x="2405" y="2"/>
                    <a:pt x="2323" y="1"/>
                    <a:pt x="2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34059;p60"/>
            <p:cNvSpPr/>
            <p:nvPr/>
          </p:nvSpPr>
          <p:spPr>
            <a:xfrm>
              <a:off x="2526650" y="1166600"/>
              <a:ext cx="71150" cy="17675"/>
            </a:xfrm>
            <a:custGeom>
              <a:avLst/>
              <a:gdLst/>
              <a:ahLst/>
              <a:cxnLst/>
              <a:rect l="l" t="t" r="r" b="b"/>
              <a:pathLst>
                <a:path w="2846" h="707" extrusionOk="0">
                  <a:moveTo>
                    <a:pt x="2289" y="1"/>
                  </a:moveTo>
                  <a:cubicBezTo>
                    <a:pt x="2289" y="41"/>
                    <a:pt x="2269" y="60"/>
                    <a:pt x="2249" y="80"/>
                  </a:cubicBezTo>
                  <a:cubicBezTo>
                    <a:pt x="2227" y="88"/>
                    <a:pt x="2208" y="92"/>
                    <a:pt x="2190" y="92"/>
                  </a:cubicBezTo>
                  <a:cubicBezTo>
                    <a:pt x="2160" y="92"/>
                    <a:pt x="2135" y="78"/>
                    <a:pt x="2110" y="41"/>
                  </a:cubicBezTo>
                  <a:cubicBezTo>
                    <a:pt x="2012" y="30"/>
                    <a:pt x="1914" y="25"/>
                    <a:pt x="1817" y="25"/>
                  </a:cubicBezTo>
                  <a:cubicBezTo>
                    <a:pt x="1203" y="25"/>
                    <a:pt x="602" y="221"/>
                    <a:pt x="1" y="359"/>
                  </a:cubicBezTo>
                  <a:cubicBezTo>
                    <a:pt x="339" y="418"/>
                    <a:pt x="737" y="279"/>
                    <a:pt x="896" y="697"/>
                  </a:cubicBezTo>
                  <a:cubicBezTo>
                    <a:pt x="927" y="703"/>
                    <a:pt x="958" y="706"/>
                    <a:pt x="987" y="706"/>
                  </a:cubicBezTo>
                  <a:cubicBezTo>
                    <a:pt x="1145" y="706"/>
                    <a:pt x="1282" y="625"/>
                    <a:pt x="1433" y="558"/>
                  </a:cubicBezTo>
                  <a:cubicBezTo>
                    <a:pt x="1455" y="503"/>
                    <a:pt x="1483" y="472"/>
                    <a:pt x="1513" y="472"/>
                  </a:cubicBezTo>
                  <a:cubicBezTo>
                    <a:pt x="1539" y="472"/>
                    <a:pt x="1565" y="493"/>
                    <a:pt x="1592" y="538"/>
                  </a:cubicBezTo>
                  <a:cubicBezTo>
                    <a:pt x="1676" y="513"/>
                    <a:pt x="1762" y="504"/>
                    <a:pt x="1850" y="504"/>
                  </a:cubicBezTo>
                  <a:cubicBezTo>
                    <a:pt x="2027" y="504"/>
                    <a:pt x="2210" y="538"/>
                    <a:pt x="2391" y="538"/>
                  </a:cubicBezTo>
                  <a:cubicBezTo>
                    <a:pt x="2547" y="538"/>
                    <a:pt x="2700" y="513"/>
                    <a:pt x="2846" y="418"/>
                  </a:cubicBezTo>
                  <a:cubicBezTo>
                    <a:pt x="2826" y="379"/>
                    <a:pt x="2826" y="359"/>
                    <a:pt x="2786" y="339"/>
                  </a:cubicBezTo>
                  <a:cubicBezTo>
                    <a:pt x="2746" y="259"/>
                    <a:pt x="2746" y="140"/>
                    <a:pt x="2667" y="60"/>
                  </a:cubicBezTo>
                  <a:cubicBezTo>
                    <a:pt x="2587" y="41"/>
                    <a:pt x="2487" y="41"/>
                    <a:pt x="2428" y="21"/>
                  </a:cubicBezTo>
                  <a:lnTo>
                    <a:pt x="22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34060;p60"/>
            <p:cNvSpPr/>
            <p:nvPr/>
          </p:nvSpPr>
          <p:spPr>
            <a:xfrm>
              <a:off x="2747475" y="1028950"/>
              <a:ext cx="57700" cy="21300"/>
            </a:xfrm>
            <a:custGeom>
              <a:avLst/>
              <a:gdLst/>
              <a:ahLst/>
              <a:cxnLst/>
              <a:rect l="l" t="t" r="r" b="b"/>
              <a:pathLst>
                <a:path w="2308" h="852" extrusionOk="0">
                  <a:moveTo>
                    <a:pt x="1923" y="0"/>
                  </a:moveTo>
                  <a:cubicBezTo>
                    <a:pt x="1542" y="0"/>
                    <a:pt x="1169" y="56"/>
                    <a:pt x="796" y="235"/>
                  </a:cubicBezTo>
                  <a:cubicBezTo>
                    <a:pt x="557" y="374"/>
                    <a:pt x="299" y="374"/>
                    <a:pt x="60" y="374"/>
                  </a:cubicBezTo>
                  <a:cubicBezTo>
                    <a:pt x="20" y="454"/>
                    <a:pt x="0" y="494"/>
                    <a:pt x="60" y="573"/>
                  </a:cubicBezTo>
                  <a:cubicBezTo>
                    <a:pt x="159" y="693"/>
                    <a:pt x="299" y="732"/>
                    <a:pt x="398" y="852"/>
                  </a:cubicBezTo>
                  <a:cubicBezTo>
                    <a:pt x="818" y="701"/>
                    <a:pt x="1252" y="535"/>
                    <a:pt x="1712" y="535"/>
                  </a:cubicBezTo>
                  <a:cubicBezTo>
                    <a:pt x="1797" y="535"/>
                    <a:pt x="1883" y="541"/>
                    <a:pt x="1970" y="553"/>
                  </a:cubicBezTo>
                  <a:cubicBezTo>
                    <a:pt x="2022" y="579"/>
                    <a:pt x="2070" y="594"/>
                    <a:pt x="2118" y="594"/>
                  </a:cubicBezTo>
                  <a:cubicBezTo>
                    <a:pt x="2180" y="594"/>
                    <a:pt x="2241" y="570"/>
                    <a:pt x="2308" y="514"/>
                  </a:cubicBezTo>
                  <a:lnTo>
                    <a:pt x="2308" y="16"/>
                  </a:lnTo>
                  <a:cubicBezTo>
                    <a:pt x="2179" y="6"/>
                    <a:pt x="2050" y="0"/>
                    <a:pt x="1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34061;p60"/>
            <p:cNvSpPr/>
            <p:nvPr/>
          </p:nvSpPr>
          <p:spPr>
            <a:xfrm>
              <a:off x="2443100" y="1148650"/>
              <a:ext cx="61200" cy="22400"/>
            </a:xfrm>
            <a:custGeom>
              <a:avLst/>
              <a:gdLst/>
              <a:ahLst/>
              <a:cxnLst/>
              <a:rect l="l" t="t" r="r" b="b"/>
              <a:pathLst>
                <a:path w="2448" h="896" extrusionOk="0">
                  <a:moveTo>
                    <a:pt x="2113" y="1"/>
                  </a:moveTo>
                  <a:cubicBezTo>
                    <a:pt x="2037" y="1"/>
                    <a:pt x="2011" y="108"/>
                    <a:pt x="1941" y="108"/>
                  </a:cubicBezTo>
                  <a:cubicBezTo>
                    <a:pt x="1932" y="108"/>
                    <a:pt x="1922" y="107"/>
                    <a:pt x="1911" y="102"/>
                  </a:cubicBezTo>
                  <a:lnTo>
                    <a:pt x="1851" y="62"/>
                  </a:lnTo>
                  <a:cubicBezTo>
                    <a:pt x="1768" y="145"/>
                    <a:pt x="1682" y="171"/>
                    <a:pt x="1594" y="171"/>
                  </a:cubicBezTo>
                  <a:cubicBezTo>
                    <a:pt x="1451" y="171"/>
                    <a:pt x="1303" y="102"/>
                    <a:pt x="1155" y="102"/>
                  </a:cubicBezTo>
                  <a:cubicBezTo>
                    <a:pt x="1095" y="162"/>
                    <a:pt x="1035" y="202"/>
                    <a:pt x="956" y="261"/>
                  </a:cubicBezTo>
                  <a:cubicBezTo>
                    <a:pt x="916" y="281"/>
                    <a:pt x="856" y="281"/>
                    <a:pt x="817" y="281"/>
                  </a:cubicBezTo>
                  <a:cubicBezTo>
                    <a:pt x="697" y="361"/>
                    <a:pt x="518" y="301"/>
                    <a:pt x="399" y="420"/>
                  </a:cubicBezTo>
                  <a:cubicBezTo>
                    <a:pt x="339" y="420"/>
                    <a:pt x="260" y="400"/>
                    <a:pt x="220" y="400"/>
                  </a:cubicBezTo>
                  <a:cubicBezTo>
                    <a:pt x="190" y="388"/>
                    <a:pt x="161" y="382"/>
                    <a:pt x="135" y="382"/>
                  </a:cubicBezTo>
                  <a:cubicBezTo>
                    <a:pt x="76" y="382"/>
                    <a:pt x="29" y="417"/>
                    <a:pt x="1" y="500"/>
                  </a:cubicBezTo>
                  <a:cubicBezTo>
                    <a:pt x="68" y="814"/>
                    <a:pt x="211" y="896"/>
                    <a:pt x="381" y="896"/>
                  </a:cubicBezTo>
                  <a:cubicBezTo>
                    <a:pt x="565" y="896"/>
                    <a:pt x="779" y="798"/>
                    <a:pt x="956" y="798"/>
                  </a:cubicBezTo>
                  <a:cubicBezTo>
                    <a:pt x="1393" y="579"/>
                    <a:pt x="1950" y="798"/>
                    <a:pt x="2328" y="420"/>
                  </a:cubicBezTo>
                  <a:cubicBezTo>
                    <a:pt x="2428" y="361"/>
                    <a:pt x="2448" y="261"/>
                    <a:pt x="2408" y="142"/>
                  </a:cubicBezTo>
                  <a:cubicBezTo>
                    <a:pt x="2328" y="42"/>
                    <a:pt x="2229" y="3"/>
                    <a:pt x="2129" y="3"/>
                  </a:cubicBezTo>
                  <a:cubicBezTo>
                    <a:pt x="2124" y="1"/>
                    <a:pt x="2118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34062;p60"/>
            <p:cNvSpPr/>
            <p:nvPr/>
          </p:nvSpPr>
          <p:spPr>
            <a:xfrm>
              <a:off x="2536600" y="1137900"/>
              <a:ext cx="48275" cy="16500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1176" y="0"/>
                  </a:moveTo>
                  <a:cubicBezTo>
                    <a:pt x="836" y="0"/>
                    <a:pt x="493" y="121"/>
                    <a:pt x="160" y="134"/>
                  </a:cubicBezTo>
                  <a:cubicBezTo>
                    <a:pt x="21" y="313"/>
                    <a:pt x="1" y="472"/>
                    <a:pt x="160" y="632"/>
                  </a:cubicBezTo>
                  <a:cubicBezTo>
                    <a:pt x="234" y="652"/>
                    <a:pt x="309" y="660"/>
                    <a:pt x="384" y="660"/>
                  </a:cubicBezTo>
                  <a:cubicBezTo>
                    <a:pt x="622" y="660"/>
                    <a:pt x="863" y="580"/>
                    <a:pt x="1082" y="580"/>
                  </a:cubicBezTo>
                  <a:cubicBezTo>
                    <a:pt x="1127" y="580"/>
                    <a:pt x="1171" y="584"/>
                    <a:pt x="1214" y="592"/>
                  </a:cubicBezTo>
                  <a:cubicBezTo>
                    <a:pt x="1283" y="604"/>
                    <a:pt x="1344" y="609"/>
                    <a:pt x="1399" y="609"/>
                  </a:cubicBezTo>
                  <a:cubicBezTo>
                    <a:pt x="1708" y="609"/>
                    <a:pt x="1812" y="428"/>
                    <a:pt x="1930" y="174"/>
                  </a:cubicBezTo>
                  <a:cubicBezTo>
                    <a:pt x="1877" y="121"/>
                    <a:pt x="1824" y="103"/>
                    <a:pt x="1765" y="103"/>
                  </a:cubicBezTo>
                  <a:cubicBezTo>
                    <a:pt x="1736" y="103"/>
                    <a:pt x="1705" y="108"/>
                    <a:pt x="1672" y="114"/>
                  </a:cubicBezTo>
                  <a:cubicBezTo>
                    <a:pt x="1508" y="29"/>
                    <a:pt x="1342" y="0"/>
                    <a:pt x="1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34063;p60"/>
            <p:cNvSpPr/>
            <p:nvPr/>
          </p:nvSpPr>
          <p:spPr>
            <a:xfrm>
              <a:off x="2405325" y="1072100"/>
              <a:ext cx="48750" cy="20925"/>
            </a:xfrm>
            <a:custGeom>
              <a:avLst/>
              <a:gdLst/>
              <a:ahLst/>
              <a:cxnLst/>
              <a:rect l="l" t="t" r="r" b="b"/>
              <a:pathLst>
                <a:path w="1950" h="837" extrusionOk="0">
                  <a:moveTo>
                    <a:pt x="1706" y="0"/>
                  </a:moveTo>
                  <a:cubicBezTo>
                    <a:pt x="1108" y="0"/>
                    <a:pt x="582" y="379"/>
                    <a:pt x="0" y="379"/>
                  </a:cubicBezTo>
                  <a:lnTo>
                    <a:pt x="0" y="837"/>
                  </a:lnTo>
                  <a:cubicBezTo>
                    <a:pt x="676" y="757"/>
                    <a:pt x="1353" y="717"/>
                    <a:pt x="1950" y="359"/>
                  </a:cubicBezTo>
                  <a:cubicBezTo>
                    <a:pt x="1950" y="220"/>
                    <a:pt x="1850" y="120"/>
                    <a:pt x="1751" y="1"/>
                  </a:cubicBezTo>
                  <a:cubicBezTo>
                    <a:pt x="1736" y="1"/>
                    <a:pt x="1721" y="0"/>
                    <a:pt x="17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34064;p60"/>
            <p:cNvSpPr/>
            <p:nvPr/>
          </p:nvSpPr>
          <p:spPr>
            <a:xfrm>
              <a:off x="2340175" y="1100950"/>
              <a:ext cx="44775" cy="20225"/>
            </a:xfrm>
            <a:custGeom>
              <a:avLst/>
              <a:gdLst/>
              <a:ahLst/>
              <a:cxnLst/>
              <a:rect l="l" t="t" r="r" b="b"/>
              <a:pathLst>
                <a:path w="1791" h="809" extrusionOk="0">
                  <a:moveTo>
                    <a:pt x="1323" y="1"/>
                  </a:moveTo>
                  <a:cubicBezTo>
                    <a:pt x="1243" y="1"/>
                    <a:pt x="1164" y="21"/>
                    <a:pt x="1074" y="61"/>
                  </a:cubicBezTo>
                  <a:cubicBezTo>
                    <a:pt x="1035" y="100"/>
                    <a:pt x="975" y="100"/>
                    <a:pt x="935" y="100"/>
                  </a:cubicBezTo>
                  <a:cubicBezTo>
                    <a:pt x="756" y="200"/>
                    <a:pt x="557" y="160"/>
                    <a:pt x="378" y="180"/>
                  </a:cubicBezTo>
                  <a:cubicBezTo>
                    <a:pt x="347" y="170"/>
                    <a:pt x="316" y="165"/>
                    <a:pt x="286" y="165"/>
                  </a:cubicBezTo>
                  <a:cubicBezTo>
                    <a:pt x="200" y="165"/>
                    <a:pt x="119" y="206"/>
                    <a:pt x="60" y="279"/>
                  </a:cubicBezTo>
                  <a:cubicBezTo>
                    <a:pt x="0" y="578"/>
                    <a:pt x="100" y="797"/>
                    <a:pt x="458" y="797"/>
                  </a:cubicBezTo>
                  <a:cubicBezTo>
                    <a:pt x="624" y="797"/>
                    <a:pt x="797" y="808"/>
                    <a:pt x="970" y="808"/>
                  </a:cubicBezTo>
                  <a:cubicBezTo>
                    <a:pt x="1250" y="808"/>
                    <a:pt x="1532" y="778"/>
                    <a:pt x="1790" y="618"/>
                  </a:cubicBezTo>
                  <a:cubicBezTo>
                    <a:pt x="1492" y="598"/>
                    <a:pt x="1174" y="618"/>
                    <a:pt x="1532" y="200"/>
                  </a:cubicBezTo>
                  <a:cubicBezTo>
                    <a:pt x="1552" y="160"/>
                    <a:pt x="1552" y="100"/>
                    <a:pt x="1572" y="61"/>
                  </a:cubicBezTo>
                  <a:cubicBezTo>
                    <a:pt x="1482" y="21"/>
                    <a:pt x="1403" y="1"/>
                    <a:pt x="1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34065;p60"/>
            <p:cNvSpPr/>
            <p:nvPr/>
          </p:nvSpPr>
          <p:spPr>
            <a:xfrm>
              <a:off x="2443600" y="1103200"/>
              <a:ext cx="53250" cy="17175"/>
            </a:xfrm>
            <a:custGeom>
              <a:avLst/>
              <a:gdLst/>
              <a:ahLst/>
              <a:cxnLst/>
              <a:rect l="l" t="t" r="r" b="b"/>
              <a:pathLst>
                <a:path w="2130" h="687" extrusionOk="0">
                  <a:moveTo>
                    <a:pt x="744" y="0"/>
                  </a:moveTo>
                  <a:cubicBezTo>
                    <a:pt x="498" y="0"/>
                    <a:pt x="257" y="47"/>
                    <a:pt x="21" y="189"/>
                  </a:cubicBezTo>
                  <a:cubicBezTo>
                    <a:pt x="1" y="329"/>
                    <a:pt x="100" y="428"/>
                    <a:pt x="200" y="528"/>
                  </a:cubicBezTo>
                  <a:cubicBezTo>
                    <a:pt x="289" y="637"/>
                    <a:pt x="374" y="687"/>
                    <a:pt x="461" y="687"/>
                  </a:cubicBezTo>
                  <a:cubicBezTo>
                    <a:pt x="548" y="687"/>
                    <a:pt x="637" y="637"/>
                    <a:pt x="737" y="547"/>
                  </a:cubicBezTo>
                  <a:cubicBezTo>
                    <a:pt x="804" y="412"/>
                    <a:pt x="876" y="367"/>
                    <a:pt x="947" y="367"/>
                  </a:cubicBezTo>
                  <a:cubicBezTo>
                    <a:pt x="1044" y="367"/>
                    <a:pt x="1143" y="450"/>
                    <a:pt x="1234" y="508"/>
                  </a:cubicBezTo>
                  <a:cubicBezTo>
                    <a:pt x="1285" y="520"/>
                    <a:pt x="1335" y="525"/>
                    <a:pt x="1383" y="525"/>
                  </a:cubicBezTo>
                  <a:cubicBezTo>
                    <a:pt x="1652" y="525"/>
                    <a:pt x="1876" y="362"/>
                    <a:pt x="2129" y="329"/>
                  </a:cubicBezTo>
                  <a:cubicBezTo>
                    <a:pt x="2120" y="110"/>
                    <a:pt x="2042" y="55"/>
                    <a:pt x="1940" y="55"/>
                  </a:cubicBezTo>
                  <a:cubicBezTo>
                    <a:pt x="1836" y="55"/>
                    <a:pt x="1707" y="111"/>
                    <a:pt x="1598" y="111"/>
                  </a:cubicBezTo>
                  <a:cubicBezTo>
                    <a:pt x="1589" y="111"/>
                    <a:pt x="1581" y="111"/>
                    <a:pt x="1572" y="110"/>
                  </a:cubicBezTo>
                  <a:cubicBezTo>
                    <a:pt x="1291" y="58"/>
                    <a:pt x="1015" y="0"/>
                    <a:pt x="7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34066;p60"/>
            <p:cNvSpPr/>
            <p:nvPr/>
          </p:nvSpPr>
          <p:spPr>
            <a:xfrm>
              <a:off x="2322750" y="1064650"/>
              <a:ext cx="26900" cy="52250"/>
            </a:xfrm>
            <a:custGeom>
              <a:avLst/>
              <a:gdLst/>
              <a:ahLst/>
              <a:cxnLst/>
              <a:rect l="l" t="t" r="r" b="b"/>
              <a:pathLst>
                <a:path w="1076" h="2090" extrusionOk="0">
                  <a:moveTo>
                    <a:pt x="598" y="1"/>
                  </a:moveTo>
                  <a:cubicBezTo>
                    <a:pt x="558" y="1"/>
                    <a:pt x="518" y="41"/>
                    <a:pt x="478" y="41"/>
                  </a:cubicBezTo>
                  <a:cubicBezTo>
                    <a:pt x="399" y="80"/>
                    <a:pt x="359" y="140"/>
                    <a:pt x="299" y="200"/>
                  </a:cubicBezTo>
                  <a:cubicBezTo>
                    <a:pt x="200" y="379"/>
                    <a:pt x="200" y="597"/>
                    <a:pt x="180" y="796"/>
                  </a:cubicBezTo>
                  <a:cubicBezTo>
                    <a:pt x="160" y="956"/>
                    <a:pt x="120" y="1135"/>
                    <a:pt x="80" y="1274"/>
                  </a:cubicBezTo>
                  <a:cubicBezTo>
                    <a:pt x="21" y="1532"/>
                    <a:pt x="1" y="1751"/>
                    <a:pt x="120" y="1990"/>
                  </a:cubicBezTo>
                  <a:cubicBezTo>
                    <a:pt x="180" y="2050"/>
                    <a:pt x="220" y="2089"/>
                    <a:pt x="319" y="2089"/>
                  </a:cubicBezTo>
                  <a:cubicBezTo>
                    <a:pt x="518" y="2030"/>
                    <a:pt x="419" y="1791"/>
                    <a:pt x="558" y="1692"/>
                  </a:cubicBezTo>
                  <a:cubicBezTo>
                    <a:pt x="677" y="1552"/>
                    <a:pt x="916" y="1692"/>
                    <a:pt x="1055" y="1532"/>
                  </a:cubicBezTo>
                  <a:cubicBezTo>
                    <a:pt x="1075" y="1473"/>
                    <a:pt x="1075" y="1413"/>
                    <a:pt x="1075" y="1353"/>
                  </a:cubicBezTo>
                  <a:cubicBezTo>
                    <a:pt x="1055" y="1254"/>
                    <a:pt x="956" y="1254"/>
                    <a:pt x="916" y="1194"/>
                  </a:cubicBezTo>
                  <a:cubicBezTo>
                    <a:pt x="618" y="916"/>
                    <a:pt x="697" y="637"/>
                    <a:pt x="916" y="339"/>
                  </a:cubicBezTo>
                  <a:cubicBezTo>
                    <a:pt x="896" y="160"/>
                    <a:pt x="757" y="80"/>
                    <a:pt x="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34067;p60"/>
            <p:cNvSpPr/>
            <p:nvPr/>
          </p:nvSpPr>
          <p:spPr>
            <a:xfrm>
              <a:off x="2734050" y="1141250"/>
              <a:ext cx="51250" cy="17600"/>
            </a:xfrm>
            <a:custGeom>
              <a:avLst/>
              <a:gdLst/>
              <a:ahLst/>
              <a:cxnLst/>
              <a:rect l="l" t="t" r="r" b="b"/>
              <a:pathLst>
                <a:path w="2050" h="704" extrusionOk="0">
                  <a:moveTo>
                    <a:pt x="935" y="0"/>
                  </a:moveTo>
                  <a:cubicBezTo>
                    <a:pt x="836" y="40"/>
                    <a:pt x="736" y="40"/>
                    <a:pt x="637" y="40"/>
                  </a:cubicBezTo>
                  <a:cubicBezTo>
                    <a:pt x="517" y="139"/>
                    <a:pt x="338" y="80"/>
                    <a:pt x="219" y="159"/>
                  </a:cubicBezTo>
                  <a:cubicBezTo>
                    <a:pt x="100" y="279"/>
                    <a:pt x="0" y="378"/>
                    <a:pt x="100" y="557"/>
                  </a:cubicBezTo>
                  <a:cubicBezTo>
                    <a:pt x="246" y="630"/>
                    <a:pt x="385" y="703"/>
                    <a:pt x="529" y="703"/>
                  </a:cubicBezTo>
                  <a:cubicBezTo>
                    <a:pt x="621" y="703"/>
                    <a:pt x="716" y="674"/>
                    <a:pt x="816" y="597"/>
                  </a:cubicBezTo>
                  <a:cubicBezTo>
                    <a:pt x="1030" y="425"/>
                    <a:pt x="1255" y="243"/>
                    <a:pt x="1534" y="243"/>
                  </a:cubicBezTo>
                  <a:cubicBezTo>
                    <a:pt x="1644" y="243"/>
                    <a:pt x="1761" y="271"/>
                    <a:pt x="1890" y="338"/>
                  </a:cubicBezTo>
                  <a:cubicBezTo>
                    <a:pt x="1910" y="338"/>
                    <a:pt x="2009" y="239"/>
                    <a:pt x="2029" y="159"/>
                  </a:cubicBezTo>
                  <a:cubicBezTo>
                    <a:pt x="2049" y="60"/>
                    <a:pt x="1950" y="0"/>
                    <a:pt x="1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34068;p60"/>
            <p:cNvSpPr/>
            <p:nvPr/>
          </p:nvSpPr>
          <p:spPr>
            <a:xfrm>
              <a:off x="2712150" y="1094000"/>
              <a:ext cx="64200" cy="16925"/>
            </a:xfrm>
            <a:custGeom>
              <a:avLst/>
              <a:gdLst/>
              <a:ahLst/>
              <a:cxnLst/>
              <a:rect l="l" t="t" r="r" b="b"/>
              <a:pathLst>
                <a:path w="2568" h="677" extrusionOk="0">
                  <a:moveTo>
                    <a:pt x="2368" y="0"/>
                  </a:moveTo>
                  <a:cubicBezTo>
                    <a:pt x="1632" y="299"/>
                    <a:pt x="836" y="179"/>
                    <a:pt x="1" y="557"/>
                  </a:cubicBezTo>
                  <a:lnTo>
                    <a:pt x="1294" y="557"/>
                  </a:lnTo>
                  <a:cubicBezTo>
                    <a:pt x="1317" y="511"/>
                    <a:pt x="1347" y="491"/>
                    <a:pt x="1384" y="491"/>
                  </a:cubicBezTo>
                  <a:cubicBezTo>
                    <a:pt x="1410" y="491"/>
                    <a:pt x="1440" y="501"/>
                    <a:pt x="1473" y="518"/>
                  </a:cubicBezTo>
                  <a:cubicBezTo>
                    <a:pt x="1513" y="518"/>
                    <a:pt x="1572" y="557"/>
                    <a:pt x="1612" y="557"/>
                  </a:cubicBezTo>
                  <a:cubicBezTo>
                    <a:pt x="1643" y="546"/>
                    <a:pt x="1667" y="541"/>
                    <a:pt x="1687" y="541"/>
                  </a:cubicBezTo>
                  <a:cubicBezTo>
                    <a:pt x="1773" y="541"/>
                    <a:pt x="1779" y="628"/>
                    <a:pt x="1811" y="677"/>
                  </a:cubicBezTo>
                  <a:cubicBezTo>
                    <a:pt x="1930" y="617"/>
                    <a:pt x="2030" y="577"/>
                    <a:pt x="2169" y="518"/>
                  </a:cubicBezTo>
                  <a:cubicBezTo>
                    <a:pt x="2197" y="504"/>
                    <a:pt x="2245" y="489"/>
                    <a:pt x="2285" y="489"/>
                  </a:cubicBezTo>
                  <a:cubicBezTo>
                    <a:pt x="2302" y="489"/>
                    <a:pt x="2317" y="492"/>
                    <a:pt x="2328" y="498"/>
                  </a:cubicBezTo>
                  <a:cubicBezTo>
                    <a:pt x="2487" y="458"/>
                    <a:pt x="2507" y="339"/>
                    <a:pt x="2567" y="199"/>
                  </a:cubicBezTo>
                  <a:cubicBezTo>
                    <a:pt x="2507" y="120"/>
                    <a:pt x="2428" y="80"/>
                    <a:pt x="2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34069;p60"/>
            <p:cNvSpPr/>
            <p:nvPr/>
          </p:nvSpPr>
          <p:spPr>
            <a:xfrm>
              <a:off x="2723100" y="1064150"/>
              <a:ext cx="41800" cy="19950"/>
            </a:xfrm>
            <a:custGeom>
              <a:avLst/>
              <a:gdLst/>
              <a:ahLst/>
              <a:cxnLst/>
              <a:rect l="l" t="t" r="r" b="b"/>
              <a:pathLst>
                <a:path w="1672" h="798" extrusionOk="0">
                  <a:moveTo>
                    <a:pt x="1592" y="1"/>
                  </a:moveTo>
                  <a:lnTo>
                    <a:pt x="1592" y="1"/>
                  </a:lnTo>
                  <a:cubicBezTo>
                    <a:pt x="1095" y="259"/>
                    <a:pt x="478" y="1"/>
                    <a:pt x="1" y="319"/>
                  </a:cubicBezTo>
                  <a:cubicBezTo>
                    <a:pt x="100" y="438"/>
                    <a:pt x="140" y="578"/>
                    <a:pt x="199" y="697"/>
                  </a:cubicBezTo>
                  <a:cubicBezTo>
                    <a:pt x="360" y="719"/>
                    <a:pt x="533" y="798"/>
                    <a:pt x="688" y="798"/>
                  </a:cubicBezTo>
                  <a:cubicBezTo>
                    <a:pt x="822" y="798"/>
                    <a:pt x="943" y="740"/>
                    <a:pt x="1035" y="538"/>
                  </a:cubicBezTo>
                  <a:lnTo>
                    <a:pt x="1035" y="558"/>
                  </a:lnTo>
                  <a:cubicBezTo>
                    <a:pt x="1093" y="633"/>
                    <a:pt x="1148" y="666"/>
                    <a:pt x="1199" y="666"/>
                  </a:cubicBezTo>
                  <a:cubicBezTo>
                    <a:pt x="1271" y="666"/>
                    <a:pt x="1335" y="602"/>
                    <a:pt x="1393" y="498"/>
                  </a:cubicBezTo>
                  <a:cubicBezTo>
                    <a:pt x="1532" y="359"/>
                    <a:pt x="1672" y="240"/>
                    <a:pt x="1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34070;p60"/>
            <p:cNvSpPr/>
            <p:nvPr/>
          </p:nvSpPr>
          <p:spPr>
            <a:xfrm>
              <a:off x="2718625" y="1037475"/>
              <a:ext cx="32850" cy="17200"/>
            </a:xfrm>
            <a:custGeom>
              <a:avLst/>
              <a:gdLst/>
              <a:ahLst/>
              <a:cxnLst/>
              <a:rect l="l" t="t" r="r" b="b"/>
              <a:pathLst>
                <a:path w="1314" h="688" extrusionOk="0">
                  <a:moveTo>
                    <a:pt x="879" y="1"/>
                  </a:moveTo>
                  <a:cubicBezTo>
                    <a:pt x="643" y="1"/>
                    <a:pt x="427" y="58"/>
                    <a:pt x="239" y="232"/>
                  </a:cubicBezTo>
                  <a:cubicBezTo>
                    <a:pt x="140" y="292"/>
                    <a:pt x="0" y="292"/>
                    <a:pt x="40" y="451"/>
                  </a:cubicBezTo>
                  <a:cubicBezTo>
                    <a:pt x="60" y="630"/>
                    <a:pt x="180" y="650"/>
                    <a:pt x="339" y="670"/>
                  </a:cubicBezTo>
                  <a:cubicBezTo>
                    <a:pt x="387" y="682"/>
                    <a:pt x="435" y="687"/>
                    <a:pt x="482" y="687"/>
                  </a:cubicBezTo>
                  <a:cubicBezTo>
                    <a:pt x="743" y="687"/>
                    <a:pt x="981" y="528"/>
                    <a:pt x="1234" y="511"/>
                  </a:cubicBezTo>
                  <a:cubicBezTo>
                    <a:pt x="1274" y="471"/>
                    <a:pt x="1313" y="431"/>
                    <a:pt x="1274" y="372"/>
                  </a:cubicBezTo>
                  <a:cubicBezTo>
                    <a:pt x="1254" y="332"/>
                    <a:pt x="1234" y="292"/>
                    <a:pt x="1194" y="252"/>
                  </a:cubicBezTo>
                  <a:lnTo>
                    <a:pt x="1194" y="173"/>
                  </a:lnTo>
                  <a:cubicBezTo>
                    <a:pt x="1194" y="133"/>
                    <a:pt x="1234" y="73"/>
                    <a:pt x="1234" y="33"/>
                  </a:cubicBezTo>
                  <a:cubicBezTo>
                    <a:pt x="1111" y="14"/>
                    <a:pt x="993" y="1"/>
                    <a:pt x="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34071;p60"/>
            <p:cNvSpPr/>
            <p:nvPr/>
          </p:nvSpPr>
          <p:spPr>
            <a:xfrm>
              <a:off x="2766375" y="1059000"/>
              <a:ext cx="30350" cy="17750"/>
            </a:xfrm>
            <a:custGeom>
              <a:avLst/>
              <a:gdLst/>
              <a:ahLst/>
              <a:cxnLst/>
              <a:rect l="l" t="t" r="r" b="b"/>
              <a:pathLst>
                <a:path w="1214" h="710" extrusionOk="0">
                  <a:moveTo>
                    <a:pt x="787" y="0"/>
                  </a:moveTo>
                  <a:cubicBezTo>
                    <a:pt x="523" y="0"/>
                    <a:pt x="258" y="25"/>
                    <a:pt x="0" y="167"/>
                  </a:cubicBezTo>
                  <a:cubicBezTo>
                    <a:pt x="0" y="366"/>
                    <a:pt x="20" y="525"/>
                    <a:pt x="159" y="684"/>
                  </a:cubicBezTo>
                  <a:cubicBezTo>
                    <a:pt x="217" y="702"/>
                    <a:pt x="272" y="710"/>
                    <a:pt x="327" y="710"/>
                  </a:cubicBezTo>
                  <a:cubicBezTo>
                    <a:pt x="600" y="710"/>
                    <a:pt x="842" y="518"/>
                    <a:pt x="1122" y="518"/>
                  </a:cubicBezTo>
                  <a:cubicBezTo>
                    <a:pt x="1152" y="518"/>
                    <a:pt x="1183" y="520"/>
                    <a:pt x="1214" y="525"/>
                  </a:cubicBezTo>
                  <a:lnTo>
                    <a:pt x="1214" y="8"/>
                  </a:lnTo>
                  <a:cubicBezTo>
                    <a:pt x="1073" y="8"/>
                    <a:pt x="930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34072;p60"/>
            <p:cNvSpPr/>
            <p:nvPr/>
          </p:nvSpPr>
          <p:spPr>
            <a:xfrm>
              <a:off x="2464500" y="1064525"/>
              <a:ext cx="42150" cy="17075"/>
            </a:xfrm>
            <a:custGeom>
              <a:avLst/>
              <a:gdLst/>
              <a:ahLst/>
              <a:cxnLst/>
              <a:rect l="l" t="t" r="r" b="b"/>
              <a:pathLst>
                <a:path w="1686" h="683" extrusionOk="0">
                  <a:moveTo>
                    <a:pt x="951" y="0"/>
                  </a:moveTo>
                  <a:cubicBezTo>
                    <a:pt x="785" y="0"/>
                    <a:pt x="619" y="51"/>
                    <a:pt x="458" y="165"/>
                  </a:cubicBezTo>
                  <a:cubicBezTo>
                    <a:pt x="398" y="364"/>
                    <a:pt x="0" y="364"/>
                    <a:pt x="100" y="682"/>
                  </a:cubicBezTo>
                  <a:cubicBezTo>
                    <a:pt x="637" y="642"/>
                    <a:pt x="1174" y="563"/>
                    <a:pt x="1671" y="344"/>
                  </a:cubicBezTo>
                  <a:cubicBezTo>
                    <a:pt x="1686" y="212"/>
                    <a:pt x="1679" y="134"/>
                    <a:pt x="1603" y="134"/>
                  </a:cubicBezTo>
                  <a:cubicBezTo>
                    <a:pt x="1575" y="134"/>
                    <a:pt x="1539" y="144"/>
                    <a:pt x="1492" y="165"/>
                  </a:cubicBezTo>
                  <a:cubicBezTo>
                    <a:pt x="1316" y="61"/>
                    <a:pt x="1133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34073;p60"/>
            <p:cNvSpPr/>
            <p:nvPr/>
          </p:nvSpPr>
          <p:spPr>
            <a:xfrm>
              <a:off x="2419250" y="1157625"/>
              <a:ext cx="48250" cy="19950"/>
            </a:xfrm>
            <a:custGeom>
              <a:avLst/>
              <a:gdLst/>
              <a:ahLst/>
              <a:cxnLst/>
              <a:rect l="l" t="t" r="r" b="b"/>
              <a:pathLst>
                <a:path w="1930" h="798" extrusionOk="0">
                  <a:moveTo>
                    <a:pt x="851" y="1"/>
                  </a:moveTo>
                  <a:cubicBezTo>
                    <a:pt x="801" y="1"/>
                    <a:pt x="748" y="15"/>
                    <a:pt x="696" y="41"/>
                  </a:cubicBezTo>
                  <a:cubicBezTo>
                    <a:pt x="657" y="41"/>
                    <a:pt x="577" y="81"/>
                    <a:pt x="517" y="81"/>
                  </a:cubicBezTo>
                  <a:cubicBezTo>
                    <a:pt x="418" y="201"/>
                    <a:pt x="298" y="220"/>
                    <a:pt x="159" y="240"/>
                  </a:cubicBezTo>
                  <a:cubicBezTo>
                    <a:pt x="0" y="439"/>
                    <a:pt x="100" y="598"/>
                    <a:pt x="259" y="777"/>
                  </a:cubicBezTo>
                  <a:cubicBezTo>
                    <a:pt x="279" y="777"/>
                    <a:pt x="318" y="797"/>
                    <a:pt x="358" y="797"/>
                  </a:cubicBezTo>
                  <a:cubicBezTo>
                    <a:pt x="875" y="598"/>
                    <a:pt x="1432" y="698"/>
                    <a:pt x="1930" y="439"/>
                  </a:cubicBezTo>
                  <a:cubicBezTo>
                    <a:pt x="1868" y="410"/>
                    <a:pt x="1799" y="402"/>
                    <a:pt x="1727" y="402"/>
                  </a:cubicBezTo>
                  <a:cubicBezTo>
                    <a:pt x="1631" y="402"/>
                    <a:pt x="1530" y="417"/>
                    <a:pt x="1435" y="417"/>
                  </a:cubicBezTo>
                  <a:cubicBezTo>
                    <a:pt x="1261" y="417"/>
                    <a:pt x="1106" y="367"/>
                    <a:pt x="1034" y="81"/>
                  </a:cubicBezTo>
                  <a:cubicBezTo>
                    <a:pt x="978" y="25"/>
                    <a:pt x="916" y="1"/>
                    <a:pt x="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34074;p60"/>
            <p:cNvSpPr/>
            <p:nvPr/>
          </p:nvSpPr>
          <p:spPr>
            <a:xfrm>
              <a:off x="2597275" y="1133225"/>
              <a:ext cx="49750" cy="10075"/>
            </a:xfrm>
            <a:custGeom>
              <a:avLst/>
              <a:gdLst/>
              <a:ahLst/>
              <a:cxnLst/>
              <a:rect l="l" t="t" r="r" b="b"/>
              <a:pathLst>
                <a:path w="1990" h="403" extrusionOk="0">
                  <a:moveTo>
                    <a:pt x="855" y="1"/>
                  </a:moveTo>
                  <a:cubicBezTo>
                    <a:pt x="565" y="1"/>
                    <a:pt x="277" y="35"/>
                    <a:pt x="1" y="182"/>
                  </a:cubicBezTo>
                  <a:cubicBezTo>
                    <a:pt x="1" y="281"/>
                    <a:pt x="60" y="361"/>
                    <a:pt x="200" y="381"/>
                  </a:cubicBezTo>
                  <a:cubicBezTo>
                    <a:pt x="314" y="396"/>
                    <a:pt x="427" y="403"/>
                    <a:pt x="540" y="403"/>
                  </a:cubicBezTo>
                  <a:cubicBezTo>
                    <a:pt x="1036" y="403"/>
                    <a:pt x="1520" y="262"/>
                    <a:pt x="1990" y="3"/>
                  </a:cubicBezTo>
                  <a:lnTo>
                    <a:pt x="1990" y="3"/>
                  </a:lnTo>
                  <a:cubicBezTo>
                    <a:pt x="1869" y="21"/>
                    <a:pt x="1747" y="27"/>
                    <a:pt x="1624" y="27"/>
                  </a:cubicBezTo>
                  <a:cubicBezTo>
                    <a:pt x="1369" y="27"/>
                    <a:pt x="1111" y="1"/>
                    <a:pt x="8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34075;p60"/>
            <p:cNvSpPr/>
            <p:nvPr/>
          </p:nvSpPr>
          <p:spPr>
            <a:xfrm>
              <a:off x="2394875" y="1164625"/>
              <a:ext cx="33350" cy="17925"/>
            </a:xfrm>
            <a:custGeom>
              <a:avLst/>
              <a:gdLst/>
              <a:ahLst/>
              <a:cxnLst/>
              <a:rect l="l" t="t" r="r" b="b"/>
              <a:pathLst>
                <a:path w="1334" h="717" extrusionOk="0">
                  <a:moveTo>
                    <a:pt x="796" y="0"/>
                  </a:moveTo>
                  <a:cubicBezTo>
                    <a:pt x="577" y="40"/>
                    <a:pt x="339" y="100"/>
                    <a:pt x="100" y="139"/>
                  </a:cubicBezTo>
                  <a:cubicBezTo>
                    <a:pt x="60" y="199"/>
                    <a:pt x="0" y="239"/>
                    <a:pt x="20" y="338"/>
                  </a:cubicBezTo>
                  <a:cubicBezTo>
                    <a:pt x="20" y="438"/>
                    <a:pt x="20" y="537"/>
                    <a:pt x="60" y="637"/>
                  </a:cubicBezTo>
                  <a:cubicBezTo>
                    <a:pt x="60" y="657"/>
                    <a:pt x="80" y="677"/>
                    <a:pt x="100" y="716"/>
                  </a:cubicBezTo>
                  <a:cubicBezTo>
                    <a:pt x="339" y="716"/>
                    <a:pt x="577" y="677"/>
                    <a:pt x="796" y="677"/>
                  </a:cubicBezTo>
                  <a:cubicBezTo>
                    <a:pt x="975" y="657"/>
                    <a:pt x="1174" y="677"/>
                    <a:pt x="1333" y="517"/>
                  </a:cubicBezTo>
                  <a:lnTo>
                    <a:pt x="1273" y="458"/>
                  </a:lnTo>
                  <a:cubicBezTo>
                    <a:pt x="1075" y="358"/>
                    <a:pt x="975" y="139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34076;p60"/>
            <p:cNvSpPr/>
            <p:nvPr/>
          </p:nvSpPr>
          <p:spPr>
            <a:xfrm>
              <a:off x="2505775" y="1115825"/>
              <a:ext cx="33850" cy="14200"/>
            </a:xfrm>
            <a:custGeom>
              <a:avLst/>
              <a:gdLst/>
              <a:ahLst/>
              <a:cxnLst/>
              <a:rect l="l" t="t" r="r" b="b"/>
              <a:pathLst>
                <a:path w="1354" h="568" extrusionOk="0">
                  <a:moveTo>
                    <a:pt x="1147" y="0"/>
                  </a:moveTo>
                  <a:cubicBezTo>
                    <a:pt x="1142" y="0"/>
                    <a:pt x="1138" y="1"/>
                    <a:pt x="1134" y="3"/>
                  </a:cubicBezTo>
                  <a:cubicBezTo>
                    <a:pt x="1014" y="66"/>
                    <a:pt x="899" y="87"/>
                    <a:pt x="784" y="87"/>
                  </a:cubicBezTo>
                  <a:cubicBezTo>
                    <a:pt x="554" y="87"/>
                    <a:pt x="329" y="1"/>
                    <a:pt x="90" y="1"/>
                  </a:cubicBezTo>
                  <a:cubicBezTo>
                    <a:pt x="74" y="1"/>
                    <a:pt x="57" y="2"/>
                    <a:pt x="40" y="3"/>
                  </a:cubicBezTo>
                  <a:cubicBezTo>
                    <a:pt x="20" y="62"/>
                    <a:pt x="20" y="102"/>
                    <a:pt x="0" y="162"/>
                  </a:cubicBezTo>
                  <a:lnTo>
                    <a:pt x="0" y="221"/>
                  </a:lnTo>
                  <a:cubicBezTo>
                    <a:pt x="20" y="361"/>
                    <a:pt x="100" y="460"/>
                    <a:pt x="160" y="520"/>
                  </a:cubicBezTo>
                  <a:cubicBezTo>
                    <a:pt x="160" y="560"/>
                    <a:pt x="199" y="560"/>
                    <a:pt x="239" y="560"/>
                  </a:cubicBezTo>
                  <a:cubicBezTo>
                    <a:pt x="254" y="565"/>
                    <a:pt x="268" y="567"/>
                    <a:pt x="280" y="567"/>
                  </a:cubicBezTo>
                  <a:cubicBezTo>
                    <a:pt x="317" y="567"/>
                    <a:pt x="344" y="545"/>
                    <a:pt x="358" y="500"/>
                  </a:cubicBezTo>
                  <a:cubicBezTo>
                    <a:pt x="637" y="420"/>
                    <a:pt x="915" y="381"/>
                    <a:pt x="1194" y="301"/>
                  </a:cubicBezTo>
                  <a:cubicBezTo>
                    <a:pt x="1293" y="301"/>
                    <a:pt x="1353" y="221"/>
                    <a:pt x="1313" y="122"/>
                  </a:cubicBezTo>
                  <a:cubicBezTo>
                    <a:pt x="1295" y="86"/>
                    <a:pt x="1195" y="0"/>
                    <a:pt x="1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34077;p60"/>
            <p:cNvSpPr/>
            <p:nvPr/>
          </p:nvSpPr>
          <p:spPr>
            <a:xfrm>
              <a:off x="2449075" y="1067700"/>
              <a:ext cx="32850" cy="13400"/>
            </a:xfrm>
            <a:custGeom>
              <a:avLst/>
              <a:gdLst/>
              <a:ahLst/>
              <a:cxnLst/>
              <a:rect l="l" t="t" r="r" b="b"/>
              <a:pathLst>
                <a:path w="1314" h="536" extrusionOk="0">
                  <a:moveTo>
                    <a:pt x="887" y="1"/>
                  </a:moveTo>
                  <a:cubicBezTo>
                    <a:pt x="584" y="1"/>
                    <a:pt x="321" y="160"/>
                    <a:pt x="1" y="177"/>
                  </a:cubicBezTo>
                  <a:cubicBezTo>
                    <a:pt x="1" y="336"/>
                    <a:pt x="60" y="456"/>
                    <a:pt x="200" y="535"/>
                  </a:cubicBezTo>
                  <a:lnTo>
                    <a:pt x="697" y="535"/>
                  </a:lnTo>
                  <a:cubicBezTo>
                    <a:pt x="717" y="316"/>
                    <a:pt x="1314" y="436"/>
                    <a:pt x="1055" y="18"/>
                  </a:cubicBezTo>
                  <a:cubicBezTo>
                    <a:pt x="997" y="6"/>
                    <a:pt x="941" y="1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34078;p60"/>
            <p:cNvSpPr/>
            <p:nvPr/>
          </p:nvSpPr>
          <p:spPr>
            <a:xfrm>
              <a:off x="2660925" y="1076525"/>
              <a:ext cx="34850" cy="11250"/>
            </a:xfrm>
            <a:custGeom>
              <a:avLst/>
              <a:gdLst/>
              <a:ahLst/>
              <a:cxnLst/>
              <a:rect l="l" t="t" r="r" b="b"/>
              <a:pathLst>
                <a:path w="1394" h="450" extrusionOk="0">
                  <a:moveTo>
                    <a:pt x="1150" y="0"/>
                  </a:moveTo>
                  <a:cubicBezTo>
                    <a:pt x="1144" y="0"/>
                    <a:pt x="1139" y="1"/>
                    <a:pt x="1135" y="3"/>
                  </a:cubicBezTo>
                  <a:cubicBezTo>
                    <a:pt x="757" y="103"/>
                    <a:pt x="359" y="122"/>
                    <a:pt x="1" y="321"/>
                  </a:cubicBezTo>
                  <a:cubicBezTo>
                    <a:pt x="71" y="391"/>
                    <a:pt x="140" y="426"/>
                    <a:pt x="207" y="426"/>
                  </a:cubicBezTo>
                  <a:cubicBezTo>
                    <a:pt x="274" y="426"/>
                    <a:pt x="339" y="391"/>
                    <a:pt x="399" y="321"/>
                  </a:cubicBezTo>
                  <a:cubicBezTo>
                    <a:pt x="581" y="321"/>
                    <a:pt x="772" y="449"/>
                    <a:pt x="960" y="449"/>
                  </a:cubicBezTo>
                  <a:cubicBezTo>
                    <a:pt x="1039" y="449"/>
                    <a:pt x="1118" y="426"/>
                    <a:pt x="1194" y="361"/>
                  </a:cubicBezTo>
                  <a:cubicBezTo>
                    <a:pt x="1274" y="282"/>
                    <a:pt x="1393" y="222"/>
                    <a:pt x="1334" y="103"/>
                  </a:cubicBezTo>
                  <a:cubicBezTo>
                    <a:pt x="1298" y="67"/>
                    <a:pt x="1199" y="0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34079;p60"/>
            <p:cNvSpPr/>
            <p:nvPr/>
          </p:nvSpPr>
          <p:spPr>
            <a:xfrm>
              <a:off x="2501300" y="1144100"/>
              <a:ext cx="24400" cy="16050"/>
            </a:xfrm>
            <a:custGeom>
              <a:avLst/>
              <a:gdLst/>
              <a:ahLst/>
              <a:cxnLst/>
              <a:rect l="l" t="t" r="r" b="b"/>
              <a:pathLst>
                <a:path w="976" h="642" extrusionOk="0">
                  <a:moveTo>
                    <a:pt x="612" y="1"/>
                  </a:moveTo>
                  <a:cubicBezTo>
                    <a:pt x="523" y="1"/>
                    <a:pt x="438" y="25"/>
                    <a:pt x="358" y="85"/>
                  </a:cubicBezTo>
                  <a:cubicBezTo>
                    <a:pt x="259" y="224"/>
                    <a:pt x="100" y="165"/>
                    <a:pt x="0" y="264"/>
                  </a:cubicBezTo>
                  <a:lnTo>
                    <a:pt x="0" y="602"/>
                  </a:lnTo>
                  <a:cubicBezTo>
                    <a:pt x="104" y="628"/>
                    <a:pt x="205" y="641"/>
                    <a:pt x="304" y="641"/>
                  </a:cubicBezTo>
                  <a:cubicBezTo>
                    <a:pt x="510" y="641"/>
                    <a:pt x="707" y="584"/>
                    <a:pt x="896" y="463"/>
                  </a:cubicBezTo>
                  <a:cubicBezTo>
                    <a:pt x="975" y="344"/>
                    <a:pt x="975" y="185"/>
                    <a:pt x="896" y="65"/>
                  </a:cubicBezTo>
                  <a:cubicBezTo>
                    <a:pt x="796" y="25"/>
                    <a:pt x="702" y="1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34080;p60"/>
            <p:cNvSpPr/>
            <p:nvPr/>
          </p:nvSpPr>
          <p:spPr>
            <a:xfrm>
              <a:off x="2710175" y="1143675"/>
              <a:ext cx="29850" cy="13375"/>
            </a:xfrm>
            <a:custGeom>
              <a:avLst/>
              <a:gdLst/>
              <a:ahLst/>
              <a:cxnLst/>
              <a:rect l="l" t="t" r="r" b="b"/>
              <a:pathLst>
                <a:path w="1194" h="535" extrusionOk="0">
                  <a:moveTo>
                    <a:pt x="896" y="0"/>
                  </a:moveTo>
                  <a:cubicBezTo>
                    <a:pt x="707" y="0"/>
                    <a:pt x="513" y="89"/>
                    <a:pt x="319" y="102"/>
                  </a:cubicBezTo>
                  <a:cubicBezTo>
                    <a:pt x="199" y="162"/>
                    <a:pt x="100" y="182"/>
                    <a:pt x="0" y="241"/>
                  </a:cubicBezTo>
                  <a:cubicBezTo>
                    <a:pt x="60" y="341"/>
                    <a:pt x="120" y="401"/>
                    <a:pt x="179" y="500"/>
                  </a:cubicBezTo>
                  <a:cubicBezTo>
                    <a:pt x="343" y="500"/>
                    <a:pt x="507" y="534"/>
                    <a:pt x="671" y="534"/>
                  </a:cubicBezTo>
                  <a:cubicBezTo>
                    <a:pt x="785" y="534"/>
                    <a:pt x="900" y="518"/>
                    <a:pt x="1015" y="460"/>
                  </a:cubicBezTo>
                  <a:cubicBezTo>
                    <a:pt x="1094" y="341"/>
                    <a:pt x="1154" y="241"/>
                    <a:pt x="1194" y="102"/>
                  </a:cubicBezTo>
                  <a:cubicBezTo>
                    <a:pt x="1097" y="26"/>
                    <a:pt x="997" y="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34081;p60"/>
            <p:cNvSpPr/>
            <p:nvPr/>
          </p:nvSpPr>
          <p:spPr>
            <a:xfrm>
              <a:off x="2707175" y="1072075"/>
              <a:ext cx="23775" cy="13700"/>
            </a:xfrm>
            <a:custGeom>
              <a:avLst/>
              <a:gdLst/>
              <a:ahLst/>
              <a:cxnLst/>
              <a:rect l="l" t="t" r="r" b="b"/>
              <a:pathLst>
                <a:path w="951" h="548" extrusionOk="0">
                  <a:moveTo>
                    <a:pt x="662" y="1"/>
                  </a:moveTo>
                  <a:cubicBezTo>
                    <a:pt x="648" y="1"/>
                    <a:pt x="633" y="1"/>
                    <a:pt x="618" y="2"/>
                  </a:cubicBezTo>
                  <a:cubicBezTo>
                    <a:pt x="478" y="181"/>
                    <a:pt x="180" y="121"/>
                    <a:pt x="1" y="400"/>
                  </a:cubicBezTo>
                  <a:cubicBezTo>
                    <a:pt x="171" y="485"/>
                    <a:pt x="324" y="547"/>
                    <a:pt x="467" y="547"/>
                  </a:cubicBezTo>
                  <a:cubicBezTo>
                    <a:pt x="590" y="547"/>
                    <a:pt x="706" y="500"/>
                    <a:pt x="817" y="380"/>
                  </a:cubicBezTo>
                  <a:cubicBezTo>
                    <a:pt x="892" y="190"/>
                    <a:pt x="950" y="1"/>
                    <a:pt x="6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34082;p60"/>
            <p:cNvSpPr/>
            <p:nvPr/>
          </p:nvSpPr>
          <p:spPr>
            <a:xfrm>
              <a:off x="2480900" y="1120350"/>
              <a:ext cx="26875" cy="17550"/>
            </a:xfrm>
            <a:custGeom>
              <a:avLst/>
              <a:gdLst/>
              <a:ahLst/>
              <a:cxnLst/>
              <a:rect l="l" t="t" r="r" b="b"/>
              <a:pathLst>
                <a:path w="1075" h="702" extrusionOk="0">
                  <a:moveTo>
                    <a:pt x="995" y="1"/>
                  </a:moveTo>
                  <a:cubicBezTo>
                    <a:pt x="816" y="1"/>
                    <a:pt x="637" y="21"/>
                    <a:pt x="458" y="21"/>
                  </a:cubicBezTo>
                  <a:cubicBezTo>
                    <a:pt x="379" y="200"/>
                    <a:pt x="1" y="200"/>
                    <a:pt x="140" y="538"/>
                  </a:cubicBezTo>
                  <a:cubicBezTo>
                    <a:pt x="307" y="655"/>
                    <a:pt x="489" y="702"/>
                    <a:pt x="696" y="702"/>
                  </a:cubicBezTo>
                  <a:cubicBezTo>
                    <a:pt x="735" y="702"/>
                    <a:pt x="775" y="700"/>
                    <a:pt x="816" y="697"/>
                  </a:cubicBezTo>
                  <a:cubicBezTo>
                    <a:pt x="896" y="637"/>
                    <a:pt x="916" y="597"/>
                    <a:pt x="956" y="538"/>
                  </a:cubicBezTo>
                  <a:cubicBezTo>
                    <a:pt x="1015" y="399"/>
                    <a:pt x="1075" y="220"/>
                    <a:pt x="1035" y="40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34083;p60"/>
            <p:cNvSpPr/>
            <p:nvPr/>
          </p:nvSpPr>
          <p:spPr>
            <a:xfrm>
              <a:off x="2471450" y="1120550"/>
              <a:ext cx="22400" cy="19225"/>
            </a:xfrm>
            <a:custGeom>
              <a:avLst/>
              <a:gdLst/>
              <a:ahLst/>
              <a:cxnLst/>
              <a:rect l="l" t="t" r="r" b="b"/>
              <a:pathLst>
                <a:path w="896" h="769" extrusionOk="0">
                  <a:moveTo>
                    <a:pt x="692" y="0"/>
                  </a:moveTo>
                  <a:cubicBezTo>
                    <a:pt x="507" y="0"/>
                    <a:pt x="330" y="61"/>
                    <a:pt x="140" y="172"/>
                  </a:cubicBezTo>
                  <a:cubicBezTo>
                    <a:pt x="100" y="351"/>
                    <a:pt x="41" y="530"/>
                    <a:pt x="1" y="709"/>
                  </a:cubicBezTo>
                  <a:cubicBezTo>
                    <a:pt x="60" y="749"/>
                    <a:pt x="120" y="769"/>
                    <a:pt x="182" y="769"/>
                  </a:cubicBezTo>
                  <a:cubicBezTo>
                    <a:pt x="244" y="769"/>
                    <a:pt x="309" y="749"/>
                    <a:pt x="379" y="709"/>
                  </a:cubicBezTo>
                  <a:cubicBezTo>
                    <a:pt x="419" y="669"/>
                    <a:pt x="478" y="589"/>
                    <a:pt x="518" y="530"/>
                  </a:cubicBezTo>
                  <a:cubicBezTo>
                    <a:pt x="598" y="331"/>
                    <a:pt x="896" y="291"/>
                    <a:pt x="836" y="13"/>
                  </a:cubicBezTo>
                  <a:cubicBezTo>
                    <a:pt x="788" y="4"/>
                    <a:pt x="740" y="0"/>
                    <a:pt x="6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34084;p60"/>
            <p:cNvSpPr/>
            <p:nvPr/>
          </p:nvSpPr>
          <p:spPr>
            <a:xfrm>
              <a:off x="2521200" y="1142475"/>
              <a:ext cx="19400" cy="15675"/>
            </a:xfrm>
            <a:custGeom>
              <a:avLst/>
              <a:gdLst/>
              <a:ahLst/>
              <a:cxnLst/>
              <a:rect l="l" t="t" r="r" b="b"/>
              <a:pathLst>
                <a:path w="776" h="627" extrusionOk="0">
                  <a:moveTo>
                    <a:pt x="692" y="0"/>
                  </a:moveTo>
                  <a:cubicBezTo>
                    <a:pt x="559" y="0"/>
                    <a:pt x="421" y="70"/>
                    <a:pt x="285" y="70"/>
                  </a:cubicBezTo>
                  <a:cubicBezTo>
                    <a:pt x="222" y="70"/>
                    <a:pt x="160" y="55"/>
                    <a:pt x="100" y="11"/>
                  </a:cubicBezTo>
                  <a:cubicBezTo>
                    <a:pt x="0" y="31"/>
                    <a:pt x="0" y="71"/>
                    <a:pt x="80" y="150"/>
                  </a:cubicBezTo>
                  <a:cubicBezTo>
                    <a:pt x="100" y="289"/>
                    <a:pt x="100" y="409"/>
                    <a:pt x="100" y="528"/>
                  </a:cubicBezTo>
                  <a:cubicBezTo>
                    <a:pt x="164" y="528"/>
                    <a:pt x="228" y="445"/>
                    <a:pt x="303" y="445"/>
                  </a:cubicBezTo>
                  <a:cubicBezTo>
                    <a:pt x="344" y="445"/>
                    <a:pt x="388" y="470"/>
                    <a:pt x="438" y="548"/>
                  </a:cubicBezTo>
                  <a:cubicBezTo>
                    <a:pt x="481" y="605"/>
                    <a:pt x="524" y="626"/>
                    <a:pt x="566" y="626"/>
                  </a:cubicBezTo>
                  <a:cubicBezTo>
                    <a:pt x="640" y="626"/>
                    <a:pt x="712" y="559"/>
                    <a:pt x="776" y="508"/>
                  </a:cubicBezTo>
                  <a:lnTo>
                    <a:pt x="776" y="11"/>
                  </a:lnTo>
                  <a:cubicBezTo>
                    <a:pt x="748" y="3"/>
                    <a:pt x="721" y="0"/>
                    <a:pt x="6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34085;p60"/>
            <p:cNvSpPr/>
            <p:nvPr/>
          </p:nvSpPr>
          <p:spPr>
            <a:xfrm>
              <a:off x="2421725" y="1107525"/>
              <a:ext cx="21900" cy="17200"/>
            </a:xfrm>
            <a:custGeom>
              <a:avLst/>
              <a:gdLst/>
              <a:ahLst/>
              <a:cxnLst/>
              <a:rect l="l" t="t" r="r" b="b"/>
              <a:pathLst>
                <a:path w="876" h="688" extrusionOk="0">
                  <a:moveTo>
                    <a:pt x="412" y="1"/>
                  </a:moveTo>
                  <a:cubicBezTo>
                    <a:pt x="276" y="1"/>
                    <a:pt x="142" y="25"/>
                    <a:pt x="20" y="136"/>
                  </a:cubicBezTo>
                  <a:cubicBezTo>
                    <a:pt x="80" y="255"/>
                    <a:pt x="180" y="374"/>
                    <a:pt x="60" y="514"/>
                  </a:cubicBezTo>
                  <a:lnTo>
                    <a:pt x="1" y="573"/>
                  </a:lnTo>
                  <a:lnTo>
                    <a:pt x="20" y="653"/>
                  </a:lnTo>
                  <a:cubicBezTo>
                    <a:pt x="150" y="653"/>
                    <a:pt x="284" y="688"/>
                    <a:pt x="411" y="688"/>
                  </a:cubicBezTo>
                  <a:cubicBezTo>
                    <a:pt x="538" y="688"/>
                    <a:pt x="657" y="653"/>
                    <a:pt x="756" y="514"/>
                  </a:cubicBezTo>
                  <a:cubicBezTo>
                    <a:pt x="756" y="335"/>
                    <a:pt x="876" y="195"/>
                    <a:pt x="737" y="16"/>
                  </a:cubicBezTo>
                  <a:cubicBezTo>
                    <a:pt x="630" y="16"/>
                    <a:pt x="520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34086;p60"/>
            <p:cNvSpPr/>
            <p:nvPr/>
          </p:nvSpPr>
          <p:spPr>
            <a:xfrm>
              <a:off x="2501300" y="1064500"/>
              <a:ext cx="24875" cy="10025"/>
            </a:xfrm>
            <a:custGeom>
              <a:avLst/>
              <a:gdLst/>
              <a:ahLst/>
              <a:cxnLst/>
              <a:rect l="l" t="t" r="r" b="b"/>
              <a:pathLst>
                <a:path w="995" h="401" extrusionOk="0">
                  <a:moveTo>
                    <a:pt x="300" y="1"/>
                  </a:moveTo>
                  <a:cubicBezTo>
                    <a:pt x="200" y="1"/>
                    <a:pt x="102" y="37"/>
                    <a:pt x="0" y="146"/>
                  </a:cubicBezTo>
                  <a:lnTo>
                    <a:pt x="199" y="345"/>
                  </a:lnTo>
                  <a:cubicBezTo>
                    <a:pt x="291" y="380"/>
                    <a:pt x="380" y="400"/>
                    <a:pt x="470" y="400"/>
                  </a:cubicBezTo>
                  <a:cubicBezTo>
                    <a:pt x="634" y="400"/>
                    <a:pt x="802" y="333"/>
                    <a:pt x="995" y="166"/>
                  </a:cubicBezTo>
                  <a:cubicBezTo>
                    <a:pt x="725" y="166"/>
                    <a:pt x="510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34087;p60"/>
            <p:cNvSpPr/>
            <p:nvPr/>
          </p:nvSpPr>
          <p:spPr>
            <a:xfrm>
              <a:off x="2757925" y="1063650"/>
              <a:ext cx="13925" cy="12975"/>
            </a:xfrm>
            <a:custGeom>
              <a:avLst/>
              <a:gdLst/>
              <a:ahLst/>
              <a:cxnLst/>
              <a:rect l="l" t="t" r="r" b="b"/>
              <a:pathLst>
                <a:path w="557" h="519" extrusionOk="0">
                  <a:moveTo>
                    <a:pt x="318" y="1"/>
                  </a:moveTo>
                  <a:cubicBezTo>
                    <a:pt x="279" y="1"/>
                    <a:pt x="239" y="1"/>
                    <a:pt x="179" y="21"/>
                  </a:cubicBezTo>
                  <a:cubicBezTo>
                    <a:pt x="99" y="180"/>
                    <a:pt x="0" y="319"/>
                    <a:pt x="0" y="518"/>
                  </a:cubicBezTo>
                  <a:lnTo>
                    <a:pt x="497" y="518"/>
                  </a:lnTo>
                  <a:cubicBezTo>
                    <a:pt x="497" y="319"/>
                    <a:pt x="557" y="120"/>
                    <a:pt x="3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34088;p60"/>
            <p:cNvSpPr/>
            <p:nvPr/>
          </p:nvSpPr>
          <p:spPr>
            <a:xfrm>
              <a:off x="2404825" y="1110900"/>
              <a:ext cx="26375" cy="9975"/>
            </a:xfrm>
            <a:custGeom>
              <a:avLst/>
              <a:gdLst/>
              <a:ahLst/>
              <a:cxnLst/>
              <a:rect l="l" t="t" r="r" b="b"/>
              <a:pathLst>
                <a:path w="1055" h="399" extrusionOk="0">
                  <a:moveTo>
                    <a:pt x="736" y="1"/>
                  </a:moveTo>
                  <a:cubicBezTo>
                    <a:pt x="478" y="60"/>
                    <a:pt x="199" y="1"/>
                    <a:pt x="0" y="200"/>
                  </a:cubicBezTo>
                  <a:cubicBezTo>
                    <a:pt x="62" y="214"/>
                    <a:pt x="125" y="217"/>
                    <a:pt x="189" y="217"/>
                  </a:cubicBezTo>
                  <a:cubicBezTo>
                    <a:pt x="235" y="217"/>
                    <a:pt x="281" y="215"/>
                    <a:pt x="327" y="215"/>
                  </a:cubicBezTo>
                  <a:cubicBezTo>
                    <a:pt x="486" y="215"/>
                    <a:pt x="638" y="234"/>
                    <a:pt x="756" y="399"/>
                  </a:cubicBezTo>
                  <a:cubicBezTo>
                    <a:pt x="875" y="379"/>
                    <a:pt x="995" y="379"/>
                    <a:pt x="1015" y="259"/>
                  </a:cubicBezTo>
                  <a:cubicBezTo>
                    <a:pt x="1055" y="60"/>
                    <a:pt x="856" y="60"/>
                    <a:pt x="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34089;p60"/>
            <p:cNvSpPr/>
            <p:nvPr/>
          </p:nvSpPr>
          <p:spPr>
            <a:xfrm>
              <a:off x="2578875" y="1135675"/>
              <a:ext cx="23400" cy="10125"/>
            </a:xfrm>
            <a:custGeom>
              <a:avLst/>
              <a:gdLst/>
              <a:ahLst/>
              <a:cxnLst/>
              <a:rect l="l" t="t" r="r" b="b"/>
              <a:pathLst>
                <a:path w="936" h="405" extrusionOk="0">
                  <a:moveTo>
                    <a:pt x="436" y="0"/>
                  </a:moveTo>
                  <a:cubicBezTo>
                    <a:pt x="271" y="0"/>
                    <a:pt x="128" y="83"/>
                    <a:pt x="1" y="223"/>
                  </a:cubicBezTo>
                  <a:cubicBezTo>
                    <a:pt x="80" y="223"/>
                    <a:pt x="160" y="263"/>
                    <a:pt x="239" y="263"/>
                  </a:cubicBezTo>
                  <a:cubicBezTo>
                    <a:pt x="259" y="256"/>
                    <a:pt x="279" y="253"/>
                    <a:pt x="298" y="253"/>
                  </a:cubicBezTo>
                  <a:cubicBezTo>
                    <a:pt x="436" y="253"/>
                    <a:pt x="574" y="404"/>
                    <a:pt x="724" y="404"/>
                  </a:cubicBezTo>
                  <a:cubicBezTo>
                    <a:pt x="792" y="404"/>
                    <a:pt x="862" y="373"/>
                    <a:pt x="936" y="283"/>
                  </a:cubicBezTo>
                  <a:cubicBezTo>
                    <a:pt x="856" y="223"/>
                    <a:pt x="796" y="164"/>
                    <a:pt x="737" y="84"/>
                  </a:cubicBezTo>
                  <a:cubicBezTo>
                    <a:pt x="629" y="27"/>
                    <a:pt x="529" y="0"/>
                    <a:pt x="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34090;p60"/>
            <p:cNvSpPr/>
            <p:nvPr/>
          </p:nvSpPr>
          <p:spPr>
            <a:xfrm>
              <a:off x="2656950" y="1084550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160" y="0"/>
                  </a:moveTo>
                  <a:cubicBezTo>
                    <a:pt x="60" y="60"/>
                    <a:pt x="1" y="140"/>
                    <a:pt x="1" y="259"/>
                  </a:cubicBezTo>
                  <a:cubicBezTo>
                    <a:pt x="21" y="358"/>
                    <a:pt x="120" y="358"/>
                    <a:pt x="200" y="358"/>
                  </a:cubicBezTo>
                  <a:cubicBezTo>
                    <a:pt x="218" y="360"/>
                    <a:pt x="235" y="361"/>
                    <a:pt x="252" y="361"/>
                  </a:cubicBezTo>
                  <a:cubicBezTo>
                    <a:pt x="441" y="361"/>
                    <a:pt x="558" y="259"/>
                    <a:pt x="558" y="40"/>
                  </a:cubicBezTo>
                  <a:cubicBezTo>
                    <a:pt x="419" y="40"/>
                    <a:pt x="299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34091;p60"/>
            <p:cNvSpPr/>
            <p:nvPr/>
          </p:nvSpPr>
          <p:spPr>
            <a:xfrm>
              <a:off x="2433650" y="1107425"/>
              <a:ext cx="15450" cy="12950"/>
            </a:xfrm>
            <a:custGeom>
              <a:avLst/>
              <a:gdLst/>
              <a:ahLst/>
              <a:cxnLst/>
              <a:rect l="l" t="t" r="r" b="b"/>
              <a:pathLst>
                <a:path w="618" h="518" extrusionOk="0">
                  <a:moveTo>
                    <a:pt x="439" y="0"/>
                  </a:moveTo>
                  <a:cubicBezTo>
                    <a:pt x="399" y="0"/>
                    <a:pt x="339" y="0"/>
                    <a:pt x="299" y="20"/>
                  </a:cubicBezTo>
                  <a:cubicBezTo>
                    <a:pt x="220" y="199"/>
                    <a:pt x="1" y="339"/>
                    <a:pt x="279" y="518"/>
                  </a:cubicBezTo>
                  <a:cubicBezTo>
                    <a:pt x="339" y="438"/>
                    <a:pt x="399" y="418"/>
                    <a:pt x="439" y="359"/>
                  </a:cubicBezTo>
                  <a:cubicBezTo>
                    <a:pt x="518" y="339"/>
                    <a:pt x="578" y="339"/>
                    <a:pt x="618" y="339"/>
                  </a:cubicBezTo>
                  <a:cubicBezTo>
                    <a:pt x="618" y="199"/>
                    <a:pt x="578" y="6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34092;p60"/>
            <p:cNvSpPr/>
            <p:nvPr/>
          </p:nvSpPr>
          <p:spPr>
            <a:xfrm>
              <a:off x="2345150" y="1090025"/>
              <a:ext cx="17425" cy="8475"/>
            </a:xfrm>
            <a:custGeom>
              <a:avLst/>
              <a:gdLst/>
              <a:ahLst/>
              <a:cxnLst/>
              <a:rect l="l" t="t" r="r" b="b"/>
              <a:pathLst>
                <a:path w="697" h="339" extrusionOk="0">
                  <a:moveTo>
                    <a:pt x="696" y="0"/>
                  </a:moveTo>
                  <a:lnTo>
                    <a:pt x="696" y="0"/>
                  </a:lnTo>
                  <a:cubicBezTo>
                    <a:pt x="477" y="40"/>
                    <a:pt x="219" y="120"/>
                    <a:pt x="0" y="159"/>
                  </a:cubicBezTo>
                  <a:cubicBezTo>
                    <a:pt x="60" y="239"/>
                    <a:pt x="139" y="299"/>
                    <a:pt x="179" y="338"/>
                  </a:cubicBezTo>
                  <a:cubicBezTo>
                    <a:pt x="203" y="338"/>
                    <a:pt x="227" y="339"/>
                    <a:pt x="251" y="339"/>
                  </a:cubicBezTo>
                  <a:cubicBezTo>
                    <a:pt x="467" y="339"/>
                    <a:pt x="678" y="323"/>
                    <a:pt x="6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34093;p60"/>
            <p:cNvSpPr/>
            <p:nvPr/>
          </p:nvSpPr>
          <p:spPr>
            <a:xfrm>
              <a:off x="2697725" y="1047625"/>
              <a:ext cx="14950" cy="7550"/>
            </a:xfrm>
            <a:custGeom>
              <a:avLst/>
              <a:gdLst/>
              <a:ahLst/>
              <a:cxnLst/>
              <a:rect l="l" t="t" r="r" b="b"/>
              <a:pathLst>
                <a:path w="598" h="302" extrusionOk="0">
                  <a:moveTo>
                    <a:pt x="418" y="1"/>
                  </a:moveTo>
                  <a:cubicBezTo>
                    <a:pt x="301" y="1"/>
                    <a:pt x="179" y="116"/>
                    <a:pt x="1" y="264"/>
                  </a:cubicBezTo>
                  <a:cubicBezTo>
                    <a:pt x="142" y="283"/>
                    <a:pt x="251" y="301"/>
                    <a:pt x="341" y="301"/>
                  </a:cubicBezTo>
                  <a:cubicBezTo>
                    <a:pt x="441" y="301"/>
                    <a:pt x="515" y="278"/>
                    <a:pt x="578" y="204"/>
                  </a:cubicBezTo>
                  <a:cubicBezTo>
                    <a:pt x="598" y="165"/>
                    <a:pt x="578" y="65"/>
                    <a:pt x="538" y="45"/>
                  </a:cubicBezTo>
                  <a:cubicBezTo>
                    <a:pt x="497" y="15"/>
                    <a:pt x="458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34094;p60"/>
            <p:cNvSpPr/>
            <p:nvPr/>
          </p:nvSpPr>
          <p:spPr>
            <a:xfrm>
              <a:off x="2572900" y="111340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20" y="0"/>
                  </a:moveTo>
                  <a:cubicBezTo>
                    <a:pt x="80" y="0"/>
                    <a:pt x="41" y="60"/>
                    <a:pt x="1" y="80"/>
                  </a:cubicBezTo>
                  <a:cubicBezTo>
                    <a:pt x="1" y="120"/>
                    <a:pt x="21" y="179"/>
                    <a:pt x="80" y="199"/>
                  </a:cubicBezTo>
                  <a:cubicBezTo>
                    <a:pt x="100" y="199"/>
                    <a:pt x="180" y="179"/>
                    <a:pt x="200" y="139"/>
                  </a:cubicBezTo>
                  <a:cubicBezTo>
                    <a:pt x="240" y="80"/>
                    <a:pt x="22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34095;p60"/>
            <p:cNvSpPr/>
            <p:nvPr/>
          </p:nvSpPr>
          <p:spPr>
            <a:xfrm>
              <a:off x="2504275" y="1176500"/>
              <a:ext cx="18925" cy="4500"/>
            </a:xfrm>
            <a:custGeom>
              <a:avLst/>
              <a:gdLst/>
              <a:ahLst/>
              <a:cxnLst/>
              <a:rect l="l" t="t" r="r" b="b"/>
              <a:pathLst>
                <a:path w="757" h="180" extrusionOk="0">
                  <a:moveTo>
                    <a:pt x="499" y="0"/>
                  </a:moveTo>
                  <a:cubicBezTo>
                    <a:pt x="328" y="0"/>
                    <a:pt x="160" y="36"/>
                    <a:pt x="1" y="142"/>
                  </a:cubicBezTo>
                  <a:cubicBezTo>
                    <a:pt x="125" y="151"/>
                    <a:pt x="254" y="179"/>
                    <a:pt x="378" y="179"/>
                  </a:cubicBezTo>
                  <a:cubicBezTo>
                    <a:pt x="513" y="179"/>
                    <a:pt x="643" y="147"/>
                    <a:pt x="757" y="22"/>
                  </a:cubicBezTo>
                  <a:cubicBezTo>
                    <a:pt x="670" y="9"/>
                    <a:pt x="584" y="0"/>
                    <a:pt x="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34096;p60"/>
            <p:cNvSpPr/>
            <p:nvPr/>
          </p:nvSpPr>
          <p:spPr>
            <a:xfrm>
              <a:off x="2747475" y="1042775"/>
              <a:ext cx="9975" cy="7975"/>
            </a:xfrm>
            <a:custGeom>
              <a:avLst/>
              <a:gdLst/>
              <a:ahLst/>
              <a:cxnLst/>
              <a:rect l="l" t="t" r="r" b="b"/>
              <a:pathLst>
                <a:path w="399" h="319" extrusionOk="0">
                  <a:moveTo>
                    <a:pt x="40" y="0"/>
                  </a:moveTo>
                  <a:cubicBezTo>
                    <a:pt x="0" y="40"/>
                    <a:pt x="0" y="120"/>
                    <a:pt x="40" y="160"/>
                  </a:cubicBezTo>
                  <a:cubicBezTo>
                    <a:pt x="40" y="219"/>
                    <a:pt x="80" y="259"/>
                    <a:pt x="80" y="319"/>
                  </a:cubicBezTo>
                  <a:cubicBezTo>
                    <a:pt x="140" y="309"/>
                    <a:pt x="194" y="304"/>
                    <a:pt x="246" y="304"/>
                  </a:cubicBezTo>
                  <a:cubicBezTo>
                    <a:pt x="299" y="304"/>
                    <a:pt x="348" y="309"/>
                    <a:pt x="398" y="319"/>
                  </a:cubicBezTo>
                  <a:cubicBezTo>
                    <a:pt x="378" y="100"/>
                    <a:pt x="239" y="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34097;p60"/>
            <p:cNvSpPr/>
            <p:nvPr/>
          </p:nvSpPr>
          <p:spPr>
            <a:xfrm>
              <a:off x="2792225" y="1141250"/>
              <a:ext cx="9475" cy="4625"/>
            </a:xfrm>
            <a:custGeom>
              <a:avLst/>
              <a:gdLst/>
              <a:ahLst/>
              <a:cxnLst/>
              <a:rect l="l" t="t" r="r" b="b"/>
              <a:pathLst>
                <a:path w="379" h="185" extrusionOk="0">
                  <a:moveTo>
                    <a:pt x="180" y="0"/>
                  </a:moveTo>
                  <a:cubicBezTo>
                    <a:pt x="120" y="0"/>
                    <a:pt x="80" y="40"/>
                    <a:pt x="1" y="40"/>
                  </a:cubicBezTo>
                  <a:cubicBezTo>
                    <a:pt x="67" y="140"/>
                    <a:pt x="148" y="184"/>
                    <a:pt x="254" y="184"/>
                  </a:cubicBezTo>
                  <a:cubicBezTo>
                    <a:pt x="275" y="184"/>
                    <a:pt x="296" y="182"/>
                    <a:pt x="319" y="179"/>
                  </a:cubicBezTo>
                  <a:cubicBezTo>
                    <a:pt x="359" y="179"/>
                    <a:pt x="359" y="100"/>
                    <a:pt x="379" y="80"/>
                  </a:cubicBezTo>
                  <a:cubicBezTo>
                    <a:pt x="319" y="60"/>
                    <a:pt x="259" y="4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34098;p60"/>
            <p:cNvSpPr/>
            <p:nvPr/>
          </p:nvSpPr>
          <p:spPr>
            <a:xfrm>
              <a:off x="2367025" y="1098400"/>
              <a:ext cx="14450" cy="4075"/>
            </a:xfrm>
            <a:custGeom>
              <a:avLst/>
              <a:gdLst/>
              <a:ahLst/>
              <a:cxnLst/>
              <a:rect l="l" t="t" r="r" b="b"/>
              <a:pathLst>
                <a:path w="578" h="163" extrusionOk="0">
                  <a:moveTo>
                    <a:pt x="331" y="1"/>
                  </a:moveTo>
                  <a:cubicBezTo>
                    <a:pt x="211" y="1"/>
                    <a:pt x="95" y="32"/>
                    <a:pt x="0" y="163"/>
                  </a:cubicBezTo>
                  <a:lnTo>
                    <a:pt x="498" y="163"/>
                  </a:lnTo>
                  <a:cubicBezTo>
                    <a:pt x="518" y="103"/>
                    <a:pt x="537" y="63"/>
                    <a:pt x="577" y="23"/>
                  </a:cubicBezTo>
                  <a:cubicBezTo>
                    <a:pt x="497" y="15"/>
                    <a:pt x="413" y="1"/>
                    <a:pt x="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34099;p60"/>
            <p:cNvSpPr/>
            <p:nvPr/>
          </p:nvSpPr>
          <p:spPr>
            <a:xfrm>
              <a:off x="2547050" y="1116100"/>
              <a:ext cx="7475" cy="4275"/>
            </a:xfrm>
            <a:custGeom>
              <a:avLst/>
              <a:gdLst/>
              <a:ahLst/>
              <a:cxnLst/>
              <a:rect l="l" t="t" r="r" b="b"/>
              <a:pathLst>
                <a:path w="299" h="171" extrusionOk="0">
                  <a:moveTo>
                    <a:pt x="159" y="1"/>
                  </a:moveTo>
                  <a:cubicBezTo>
                    <a:pt x="133" y="1"/>
                    <a:pt x="107" y="5"/>
                    <a:pt x="80" y="12"/>
                  </a:cubicBezTo>
                  <a:cubicBezTo>
                    <a:pt x="0" y="51"/>
                    <a:pt x="0" y="111"/>
                    <a:pt x="80" y="151"/>
                  </a:cubicBezTo>
                  <a:cubicBezTo>
                    <a:pt x="140" y="171"/>
                    <a:pt x="180" y="171"/>
                    <a:pt x="239" y="171"/>
                  </a:cubicBezTo>
                  <a:cubicBezTo>
                    <a:pt x="259" y="151"/>
                    <a:pt x="279" y="91"/>
                    <a:pt x="299" y="71"/>
                  </a:cubicBezTo>
                  <a:cubicBezTo>
                    <a:pt x="259" y="18"/>
                    <a:pt x="210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34100;p60"/>
            <p:cNvSpPr/>
            <p:nvPr/>
          </p:nvSpPr>
          <p:spPr>
            <a:xfrm>
              <a:off x="2430175" y="1046750"/>
              <a:ext cx="11475" cy="1900"/>
            </a:xfrm>
            <a:custGeom>
              <a:avLst/>
              <a:gdLst/>
              <a:ahLst/>
              <a:cxnLst/>
              <a:rect l="l" t="t" r="r" b="b"/>
              <a:pathLst>
                <a:path w="459" h="76" extrusionOk="0">
                  <a:moveTo>
                    <a:pt x="1" y="1"/>
                  </a:moveTo>
                  <a:cubicBezTo>
                    <a:pt x="80" y="50"/>
                    <a:pt x="160" y="75"/>
                    <a:pt x="237" y="75"/>
                  </a:cubicBezTo>
                  <a:cubicBezTo>
                    <a:pt x="314" y="75"/>
                    <a:pt x="389" y="50"/>
                    <a:pt x="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34101;p60"/>
            <p:cNvSpPr/>
            <p:nvPr/>
          </p:nvSpPr>
          <p:spPr>
            <a:xfrm>
              <a:off x="2796700" y="1041775"/>
              <a:ext cx="8475" cy="3700"/>
            </a:xfrm>
            <a:custGeom>
              <a:avLst/>
              <a:gdLst/>
              <a:ahLst/>
              <a:cxnLst/>
              <a:rect l="l" t="t" r="r" b="b"/>
              <a:pathLst>
                <a:path w="339" h="148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19" y="40"/>
                    <a:pt x="120" y="40"/>
                    <a:pt x="1" y="40"/>
                  </a:cubicBezTo>
                  <a:cubicBezTo>
                    <a:pt x="59" y="108"/>
                    <a:pt x="116" y="147"/>
                    <a:pt x="172" y="147"/>
                  </a:cubicBezTo>
                  <a:cubicBezTo>
                    <a:pt x="231" y="147"/>
                    <a:pt x="288" y="103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34102;p60"/>
            <p:cNvSpPr/>
            <p:nvPr/>
          </p:nvSpPr>
          <p:spPr>
            <a:xfrm>
              <a:off x="2792725" y="1090025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0" y="0"/>
                  </a:moveTo>
                  <a:cubicBezTo>
                    <a:pt x="47" y="94"/>
                    <a:pt x="103" y="135"/>
                    <a:pt x="160" y="135"/>
                  </a:cubicBezTo>
                  <a:cubicBezTo>
                    <a:pt x="223" y="135"/>
                    <a:pt x="286" y="84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34103;p60"/>
            <p:cNvSpPr/>
            <p:nvPr/>
          </p:nvSpPr>
          <p:spPr>
            <a:xfrm>
              <a:off x="2752950" y="1105925"/>
              <a:ext cx="4975" cy="5500"/>
            </a:xfrm>
            <a:custGeom>
              <a:avLst/>
              <a:gdLst/>
              <a:ahLst/>
              <a:cxnLst/>
              <a:rect l="l" t="t" r="r" b="b"/>
              <a:pathLst>
                <a:path w="199" h="220" extrusionOk="0">
                  <a:moveTo>
                    <a:pt x="139" y="1"/>
                  </a:moveTo>
                  <a:cubicBezTo>
                    <a:pt x="80" y="21"/>
                    <a:pt x="60" y="60"/>
                    <a:pt x="0" y="80"/>
                  </a:cubicBezTo>
                  <a:cubicBezTo>
                    <a:pt x="20" y="140"/>
                    <a:pt x="80" y="220"/>
                    <a:pt x="199" y="220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34104;p60"/>
            <p:cNvSpPr/>
            <p:nvPr/>
          </p:nvSpPr>
          <p:spPr>
            <a:xfrm>
              <a:off x="2765875" y="1105425"/>
              <a:ext cx="4500" cy="3200"/>
            </a:xfrm>
            <a:custGeom>
              <a:avLst/>
              <a:gdLst/>
              <a:ahLst/>
              <a:cxnLst/>
              <a:rect l="l" t="t" r="r" b="b"/>
              <a:pathLst>
                <a:path w="180" h="128" extrusionOk="0">
                  <a:moveTo>
                    <a:pt x="140" y="1"/>
                  </a:moveTo>
                  <a:cubicBezTo>
                    <a:pt x="80" y="21"/>
                    <a:pt x="60" y="41"/>
                    <a:pt x="0" y="80"/>
                  </a:cubicBezTo>
                  <a:lnTo>
                    <a:pt x="60" y="120"/>
                  </a:lnTo>
                  <a:cubicBezTo>
                    <a:pt x="79" y="125"/>
                    <a:pt x="94" y="127"/>
                    <a:pt x="107" y="127"/>
                  </a:cubicBezTo>
                  <a:cubicBezTo>
                    <a:pt x="149" y="127"/>
                    <a:pt x="164" y="101"/>
                    <a:pt x="179" y="41"/>
                  </a:cubicBezTo>
                  <a:cubicBezTo>
                    <a:pt x="159" y="4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34105;p60"/>
            <p:cNvSpPr/>
            <p:nvPr/>
          </p:nvSpPr>
          <p:spPr>
            <a:xfrm>
              <a:off x="2579875" y="1167600"/>
              <a:ext cx="4000" cy="2450"/>
            </a:xfrm>
            <a:custGeom>
              <a:avLst/>
              <a:gdLst/>
              <a:ahLst/>
              <a:cxnLst/>
              <a:rect l="l" t="t" r="r" b="b"/>
              <a:pathLst>
                <a:path w="160" h="98" extrusionOk="0">
                  <a:moveTo>
                    <a:pt x="0" y="1"/>
                  </a:moveTo>
                  <a:cubicBezTo>
                    <a:pt x="20" y="67"/>
                    <a:pt x="48" y="98"/>
                    <a:pt x="77" y="98"/>
                  </a:cubicBezTo>
                  <a:cubicBezTo>
                    <a:pt x="108" y="98"/>
                    <a:pt x="139" y="62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34106;p60"/>
            <p:cNvSpPr/>
            <p:nvPr/>
          </p:nvSpPr>
          <p:spPr>
            <a:xfrm>
              <a:off x="2744975" y="1105000"/>
              <a:ext cx="4500" cy="2950"/>
            </a:xfrm>
            <a:custGeom>
              <a:avLst/>
              <a:gdLst/>
              <a:ahLst/>
              <a:cxnLst/>
              <a:rect l="l" t="t" r="r" b="b"/>
              <a:pathLst>
                <a:path w="180" h="118" extrusionOk="0">
                  <a:moveTo>
                    <a:pt x="73" y="1"/>
                  </a:moveTo>
                  <a:cubicBezTo>
                    <a:pt x="36" y="1"/>
                    <a:pt x="12" y="50"/>
                    <a:pt x="1" y="117"/>
                  </a:cubicBezTo>
                  <a:cubicBezTo>
                    <a:pt x="60" y="117"/>
                    <a:pt x="100" y="117"/>
                    <a:pt x="180" y="97"/>
                  </a:cubicBezTo>
                  <a:cubicBezTo>
                    <a:pt x="137" y="29"/>
                    <a:pt x="10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34107;p60"/>
            <p:cNvSpPr/>
            <p:nvPr/>
          </p:nvSpPr>
          <p:spPr>
            <a:xfrm>
              <a:off x="2662925" y="988575"/>
              <a:ext cx="52250" cy="19025"/>
            </a:xfrm>
            <a:custGeom>
              <a:avLst/>
              <a:gdLst/>
              <a:ahLst/>
              <a:cxnLst/>
              <a:rect l="l" t="t" r="r" b="b"/>
              <a:pathLst>
                <a:path w="2090" h="761" extrusionOk="0">
                  <a:moveTo>
                    <a:pt x="597" y="0"/>
                  </a:moveTo>
                  <a:cubicBezTo>
                    <a:pt x="557" y="0"/>
                    <a:pt x="518" y="0"/>
                    <a:pt x="478" y="40"/>
                  </a:cubicBezTo>
                  <a:cubicBezTo>
                    <a:pt x="0" y="179"/>
                    <a:pt x="359" y="478"/>
                    <a:pt x="359" y="696"/>
                  </a:cubicBezTo>
                  <a:cubicBezTo>
                    <a:pt x="464" y="745"/>
                    <a:pt x="570" y="761"/>
                    <a:pt x="677" y="761"/>
                  </a:cubicBezTo>
                  <a:cubicBezTo>
                    <a:pt x="832" y="761"/>
                    <a:pt x="990" y="728"/>
                    <a:pt x="1154" y="716"/>
                  </a:cubicBezTo>
                  <a:cubicBezTo>
                    <a:pt x="1294" y="577"/>
                    <a:pt x="1492" y="597"/>
                    <a:pt x="1691" y="577"/>
                  </a:cubicBezTo>
                  <a:cubicBezTo>
                    <a:pt x="1791" y="438"/>
                    <a:pt x="1910" y="418"/>
                    <a:pt x="2049" y="378"/>
                  </a:cubicBezTo>
                  <a:cubicBezTo>
                    <a:pt x="2089" y="179"/>
                    <a:pt x="1970" y="139"/>
                    <a:pt x="1811" y="119"/>
                  </a:cubicBezTo>
                  <a:cubicBezTo>
                    <a:pt x="1756" y="114"/>
                    <a:pt x="1701" y="112"/>
                    <a:pt x="1647" y="112"/>
                  </a:cubicBezTo>
                  <a:cubicBezTo>
                    <a:pt x="1470" y="112"/>
                    <a:pt x="1294" y="134"/>
                    <a:pt x="1123" y="134"/>
                  </a:cubicBezTo>
                  <a:cubicBezTo>
                    <a:pt x="963" y="134"/>
                    <a:pt x="806" y="115"/>
                    <a:pt x="657" y="40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34108;p60"/>
            <p:cNvSpPr/>
            <p:nvPr/>
          </p:nvSpPr>
          <p:spPr>
            <a:xfrm>
              <a:off x="2674850" y="985575"/>
              <a:ext cx="5000" cy="5200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60" y="1"/>
                  </a:moveTo>
                  <a:cubicBezTo>
                    <a:pt x="120" y="21"/>
                    <a:pt x="41" y="21"/>
                    <a:pt x="1" y="21"/>
                  </a:cubicBezTo>
                  <a:lnTo>
                    <a:pt x="1" y="100"/>
                  </a:lnTo>
                  <a:lnTo>
                    <a:pt x="1" y="160"/>
                  </a:lnTo>
                  <a:cubicBezTo>
                    <a:pt x="30" y="189"/>
                    <a:pt x="80" y="208"/>
                    <a:pt x="121" y="208"/>
                  </a:cubicBezTo>
                  <a:cubicBezTo>
                    <a:pt x="136" y="208"/>
                    <a:pt x="149" y="205"/>
                    <a:pt x="160" y="200"/>
                  </a:cubicBezTo>
                  <a:cubicBezTo>
                    <a:pt x="160" y="120"/>
                    <a:pt x="200" y="6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34109;p60"/>
            <p:cNvSpPr/>
            <p:nvPr/>
          </p:nvSpPr>
          <p:spPr>
            <a:xfrm>
              <a:off x="2707675" y="989075"/>
              <a:ext cx="31850" cy="9975"/>
            </a:xfrm>
            <a:custGeom>
              <a:avLst/>
              <a:gdLst/>
              <a:ahLst/>
              <a:cxnLst/>
              <a:rect l="l" t="t" r="r" b="b"/>
              <a:pathLst>
                <a:path w="1274" h="399" extrusionOk="0">
                  <a:moveTo>
                    <a:pt x="916" y="0"/>
                  </a:moveTo>
                  <a:lnTo>
                    <a:pt x="100" y="80"/>
                  </a:lnTo>
                  <a:cubicBezTo>
                    <a:pt x="21" y="80"/>
                    <a:pt x="1" y="119"/>
                    <a:pt x="61" y="199"/>
                  </a:cubicBezTo>
                  <a:cubicBezTo>
                    <a:pt x="120" y="259"/>
                    <a:pt x="180" y="318"/>
                    <a:pt x="259" y="378"/>
                  </a:cubicBezTo>
                  <a:cubicBezTo>
                    <a:pt x="311" y="392"/>
                    <a:pt x="362" y="398"/>
                    <a:pt x="413" y="398"/>
                  </a:cubicBezTo>
                  <a:cubicBezTo>
                    <a:pt x="692" y="398"/>
                    <a:pt x="959" y="215"/>
                    <a:pt x="1213" y="215"/>
                  </a:cubicBezTo>
                  <a:cubicBezTo>
                    <a:pt x="1234" y="215"/>
                    <a:pt x="1254" y="216"/>
                    <a:pt x="1274" y="219"/>
                  </a:cubicBezTo>
                  <a:cubicBezTo>
                    <a:pt x="1254" y="20"/>
                    <a:pt x="1055" y="60"/>
                    <a:pt x="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34110;p60"/>
            <p:cNvSpPr/>
            <p:nvPr/>
          </p:nvSpPr>
          <p:spPr>
            <a:xfrm>
              <a:off x="2679825" y="989550"/>
              <a:ext cx="30875" cy="4675"/>
            </a:xfrm>
            <a:custGeom>
              <a:avLst/>
              <a:gdLst/>
              <a:ahLst/>
              <a:cxnLst/>
              <a:rect l="l" t="t" r="r" b="b"/>
              <a:pathLst>
                <a:path w="1235" h="187" extrusionOk="0">
                  <a:moveTo>
                    <a:pt x="1" y="1"/>
                  </a:moveTo>
                  <a:lnTo>
                    <a:pt x="1" y="1"/>
                  </a:lnTo>
                  <a:cubicBezTo>
                    <a:pt x="150" y="150"/>
                    <a:pt x="321" y="187"/>
                    <a:pt x="501" y="187"/>
                  </a:cubicBezTo>
                  <a:cubicBezTo>
                    <a:pt x="680" y="187"/>
                    <a:pt x="867" y="150"/>
                    <a:pt x="1047" y="150"/>
                  </a:cubicBezTo>
                  <a:cubicBezTo>
                    <a:pt x="1097" y="150"/>
                    <a:pt x="1146" y="153"/>
                    <a:pt x="1194" y="160"/>
                  </a:cubicBezTo>
                  <a:cubicBezTo>
                    <a:pt x="1194" y="140"/>
                    <a:pt x="1214" y="80"/>
                    <a:pt x="1234" y="41"/>
                  </a:cubicBezTo>
                  <a:cubicBezTo>
                    <a:pt x="816" y="41"/>
                    <a:pt x="399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34111;p60"/>
            <p:cNvSpPr/>
            <p:nvPr/>
          </p:nvSpPr>
          <p:spPr>
            <a:xfrm>
              <a:off x="2679825" y="976600"/>
              <a:ext cx="17450" cy="8775"/>
            </a:xfrm>
            <a:custGeom>
              <a:avLst/>
              <a:gdLst/>
              <a:ahLst/>
              <a:cxnLst/>
              <a:rect l="l" t="t" r="r" b="b"/>
              <a:pathLst>
                <a:path w="698" h="351" extrusionOk="0">
                  <a:moveTo>
                    <a:pt x="252" y="1"/>
                  </a:moveTo>
                  <a:cubicBezTo>
                    <a:pt x="139" y="1"/>
                    <a:pt x="48" y="86"/>
                    <a:pt x="1" y="340"/>
                  </a:cubicBezTo>
                  <a:cubicBezTo>
                    <a:pt x="62" y="296"/>
                    <a:pt x="125" y="281"/>
                    <a:pt x="190" y="281"/>
                  </a:cubicBezTo>
                  <a:cubicBezTo>
                    <a:pt x="331" y="281"/>
                    <a:pt x="477" y="350"/>
                    <a:pt x="613" y="350"/>
                  </a:cubicBezTo>
                  <a:cubicBezTo>
                    <a:pt x="641" y="350"/>
                    <a:pt x="670" y="347"/>
                    <a:pt x="697" y="340"/>
                  </a:cubicBezTo>
                  <a:cubicBezTo>
                    <a:pt x="697" y="300"/>
                    <a:pt x="677" y="260"/>
                    <a:pt x="677" y="201"/>
                  </a:cubicBezTo>
                  <a:cubicBezTo>
                    <a:pt x="530" y="106"/>
                    <a:pt x="378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34112;p60"/>
            <p:cNvSpPr/>
            <p:nvPr/>
          </p:nvSpPr>
          <p:spPr>
            <a:xfrm>
              <a:off x="2309325" y="1424150"/>
              <a:ext cx="35850" cy="17375"/>
            </a:xfrm>
            <a:custGeom>
              <a:avLst/>
              <a:gdLst/>
              <a:ahLst/>
              <a:cxnLst/>
              <a:rect l="l" t="t" r="r" b="b"/>
              <a:pathLst>
                <a:path w="1434" h="695" extrusionOk="0">
                  <a:moveTo>
                    <a:pt x="655" y="1"/>
                  </a:moveTo>
                  <a:cubicBezTo>
                    <a:pt x="437" y="1"/>
                    <a:pt x="221" y="93"/>
                    <a:pt x="21" y="202"/>
                  </a:cubicBezTo>
                  <a:cubicBezTo>
                    <a:pt x="21" y="222"/>
                    <a:pt x="1" y="282"/>
                    <a:pt x="1" y="302"/>
                  </a:cubicBezTo>
                  <a:lnTo>
                    <a:pt x="80" y="381"/>
                  </a:lnTo>
                  <a:lnTo>
                    <a:pt x="200" y="381"/>
                  </a:lnTo>
                  <a:cubicBezTo>
                    <a:pt x="279" y="401"/>
                    <a:pt x="319" y="461"/>
                    <a:pt x="399" y="500"/>
                  </a:cubicBezTo>
                  <a:cubicBezTo>
                    <a:pt x="548" y="660"/>
                    <a:pt x="722" y="694"/>
                    <a:pt x="901" y="694"/>
                  </a:cubicBezTo>
                  <a:cubicBezTo>
                    <a:pt x="1040" y="694"/>
                    <a:pt x="1182" y="673"/>
                    <a:pt x="1318" y="673"/>
                  </a:cubicBezTo>
                  <a:cubicBezTo>
                    <a:pt x="1357" y="673"/>
                    <a:pt x="1395" y="675"/>
                    <a:pt x="1433" y="680"/>
                  </a:cubicBezTo>
                  <a:cubicBezTo>
                    <a:pt x="1325" y="602"/>
                    <a:pt x="1361" y="320"/>
                    <a:pt x="1186" y="320"/>
                  </a:cubicBezTo>
                  <a:cubicBezTo>
                    <a:pt x="1136" y="320"/>
                    <a:pt x="1068" y="343"/>
                    <a:pt x="976" y="401"/>
                  </a:cubicBezTo>
                  <a:cubicBezTo>
                    <a:pt x="947" y="419"/>
                    <a:pt x="917" y="427"/>
                    <a:pt x="886" y="427"/>
                  </a:cubicBezTo>
                  <a:cubicBezTo>
                    <a:pt x="744" y="427"/>
                    <a:pt x="602" y="249"/>
                    <a:pt x="717" y="3"/>
                  </a:cubicBezTo>
                  <a:cubicBezTo>
                    <a:pt x="696" y="1"/>
                    <a:pt x="676" y="1"/>
                    <a:pt x="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34113;p60"/>
            <p:cNvSpPr/>
            <p:nvPr/>
          </p:nvSpPr>
          <p:spPr>
            <a:xfrm>
              <a:off x="2409800" y="1437600"/>
              <a:ext cx="10450" cy="38850"/>
            </a:xfrm>
            <a:custGeom>
              <a:avLst/>
              <a:gdLst/>
              <a:ahLst/>
              <a:cxnLst/>
              <a:rect l="l" t="t" r="r" b="b"/>
              <a:pathLst>
                <a:path w="418" h="1554" extrusionOk="0">
                  <a:moveTo>
                    <a:pt x="232" y="1"/>
                  </a:moveTo>
                  <a:cubicBezTo>
                    <a:pt x="141" y="1"/>
                    <a:pt x="70" y="71"/>
                    <a:pt x="0" y="142"/>
                  </a:cubicBezTo>
                  <a:cubicBezTo>
                    <a:pt x="0" y="321"/>
                    <a:pt x="40" y="519"/>
                    <a:pt x="40" y="679"/>
                  </a:cubicBezTo>
                  <a:cubicBezTo>
                    <a:pt x="259" y="917"/>
                    <a:pt x="239" y="1156"/>
                    <a:pt x="60" y="1415"/>
                  </a:cubicBezTo>
                  <a:lnTo>
                    <a:pt x="60" y="1474"/>
                  </a:lnTo>
                  <a:lnTo>
                    <a:pt x="60" y="1534"/>
                  </a:lnTo>
                  <a:cubicBezTo>
                    <a:pt x="159" y="1554"/>
                    <a:pt x="259" y="1554"/>
                    <a:pt x="358" y="1554"/>
                  </a:cubicBezTo>
                  <a:cubicBezTo>
                    <a:pt x="418" y="1057"/>
                    <a:pt x="398" y="539"/>
                    <a:pt x="358" y="42"/>
                  </a:cubicBezTo>
                  <a:cubicBezTo>
                    <a:pt x="312" y="13"/>
                    <a:pt x="270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34114;p60"/>
            <p:cNvSpPr/>
            <p:nvPr/>
          </p:nvSpPr>
          <p:spPr>
            <a:xfrm>
              <a:off x="2445600" y="1389475"/>
              <a:ext cx="33425" cy="13175"/>
            </a:xfrm>
            <a:custGeom>
              <a:avLst/>
              <a:gdLst/>
              <a:ahLst/>
              <a:cxnLst/>
              <a:rect l="l" t="t" r="r" b="b"/>
              <a:pathLst>
                <a:path w="1337" h="527" extrusionOk="0">
                  <a:moveTo>
                    <a:pt x="1147" y="1"/>
                  </a:moveTo>
                  <a:cubicBezTo>
                    <a:pt x="1115" y="1"/>
                    <a:pt x="1078" y="6"/>
                    <a:pt x="1035" y="18"/>
                  </a:cubicBezTo>
                  <a:cubicBezTo>
                    <a:pt x="657" y="97"/>
                    <a:pt x="339" y="256"/>
                    <a:pt x="0" y="376"/>
                  </a:cubicBezTo>
                  <a:lnTo>
                    <a:pt x="0" y="455"/>
                  </a:lnTo>
                  <a:lnTo>
                    <a:pt x="0" y="515"/>
                  </a:lnTo>
                  <a:cubicBezTo>
                    <a:pt x="60" y="523"/>
                    <a:pt x="118" y="527"/>
                    <a:pt x="177" y="527"/>
                  </a:cubicBezTo>
                  <a:cubicBezTo>
                    <a:pt x="531" y="527"/>
                    <a:pt x="875" y="393"/>
                    <a:pt x="1234" y="376"/>
                  </a:cubicBezTo>
                  <a:cubicBezTo>
                    <a:pt x="1336" y="188"/>
                    <a:pt x="1336" y="1"/>
                    <a:pt x="1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34115;p60"/>
            <p:cNvSpPr/>
            <p:nvPr/>
          </p:nvSpPr>
          <p:spPr>
            <a:xfrm>
              <a:off x="2388400" y="1411175"/>
              <a:ext cx="17925" cy="4300"/>
            </a:xfrm>
            <a:custGeom>
              <a:avLst/>
              <a:gdLst/>
              <a:ahLst/>
              <a:cxnLst/>
              <a:rect l="l" t="t" r="r" b="b"/>
              <a:pathLst>
                <a:path w="717" h="172" extrusionOk="0">
                  <a:moveTo>
                    <a:pt x="393" y="1"/>
                  </a:moveTo>
                  <a:cubicBezTo>
                    <a:pt x="250" y="1"/>
                    <a:pt x="115" y="30"/>
                    <a:pt x="1" y="144"/>
                  </a:cubicBezTo>
                  <a:cubicBezTo>
                    <a:pt x="97" y="159"/>
                    <a:pt x="194" y="171"/>
                    <a:pt x="287" y="171"/>
                  </a:cubicBezTo>
                  <a:cubicBezTo>
                    <a:pt x="444" y="171"/>
                    <a:pt x="592" y="137"/>
                    <a:pt x="717" y="25"/>
                  </a:cubicBezTo>
                  <a:cubicBezTo>
                    <a:pt x="607" y="16"/>
                    <a:pt x="498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34116;p60"/>
            <p:cNvSpPr/>
            <p:nvPr/>
          </p:nvSpPr>
          <p:spPr>
            <a:xfrm>
              <a:off x="2346125" y="1411900"/>
              <a:ext cx="7500" cy="7250"/>
            </a:xfrm>
            <a:custGeom>
              <a:avLst/>
              <a:gdLst/>
              <a:ahLst/>
              <a:cxnLst/>
              <a:rect l="l" t="t" r="r" b="b"/>
              <a:pathLst>
                <a:path w="300" h="290" extrusionOk="0">
                  <a:moveTo>
                    <a:pt x="103" y="0"/>
                  </a:moveTo>
                  <a:cubicBezTo>
                    <a:pt x="73" y="0"/>
                    <a:pt x="39" y="5"/>
                    <a:pt x="1" y="16"/>
                  </a:cubicBezTo>
                  <a:cubicBezTo>
                    <a:pt x="41" y="115"/>
                    <a:pt x="100" y="195"/>
                    <a:pt x="140" y="274"/>
                  </a:cubicBezTo>
                  <a:cubicBezTo>
                    <a:pt x="170" y="284"/>
                    <a:pt x="195" y="289"/>
                    <a:pt x="220" y="289"/>
                  </a:cubicBezTo>
                  <a:cubicBezTo>
                    <a:pt x="245" y="289"/>
                    <a:pt x="269" y="284"/>
                    <a:pt x="299" y="274"/>
                  </a:cubicBezTo>
                  <a:cubicBezTo>
                    <a:pt x="299" y="110"/>
                    <a:pt x="2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34117;p60"/>
            <p:cNvSpPr/>
            <p:nvPr/>
          </p:nvSpPr>
          <p:spPr>
            <a:xfrm>
              <a:off x="2565450" y="137647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40" y="0"/>
                  </a:moveTo>
                  <a:cubicBezTo>
                    <a:pt x="1" y="80"/>
                    <a:pt x="1" y="120"/>
                    <a:pt x="40" y="179"/>
                  </a:cubicBezTo>
                  <a:cubicBezTo>
                    <a:pt x="180" y="179"/>
                    <a:pt x="279" y="140"/>
                    <a:pt x="398" y="140"/>
                  </a:cubicBezTo>
                  <a:cubicBezTo>
                    <a:pt x="319" y="20"/>
                    <a:pt x="199" y="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34118;p60"/>
            <p:cNvSpPr/>
            <p:nvPr/>
          </p:nvSpPr>
          <p:spPr>
            <a:xfrm>
              <a:off x="2535125" y="1381450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cubicBezTo>
                    <a:pt x="139" y="20"/>
                    <a:pt x="60" y="40"/>
                    <a:pt x="0" y="80"/>
                  </a:cubicBezTo>
                  <a:cubicBezTo>
                    <a:pt x="60" y="100"/>
                    <a:pt x="119" y="120"/>
                    <a:pt x="199" y="14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34119;p60"/>
            <p:cNvSpPr/>
            <p:nvPr/>
          </p:nvSpPr>
          <p:spPr>
            <a:xfrm>
              <a:off x="2562475" y="1376475"/>
              <a:ext cx="4000" cy="4875"/>
            </a:xfrm>
            <a:custGeom>
              <a:avLst/>
              <a:gdLst/>
              <a:ahLst/>
              <a:cxnLst/>
              <a:rect l="l" t="t" r="r" b="b"/>
              <a:pathLst>
                <a:path w="160" h="195" extrusionOk="0">
                  <a:moveTo>
                    <a:pt x="159" y="0"/>
                  </a:moveTo>
                  <a:cubicBezTo>
                    <a:pt x="120" y="80"/>
                    <a:pt x="60" y="120"/>
                    <a:pt x="0" y="179"/>
                  </a:cubicBezTo>
                  <a:cubicBezTo>
                    <a:pt x="30" y="189"/>
                    <a:pt x="60" y="194"/>
                    <a:pt x="87" y="194"/>
                  </a:cubicBezTo>
                  <a:cubicBezTo>
                    <a:pt x="115" y="194"/>
                    <a:pt x="139" y="189"/>
                    <a:pt x="159" y="17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34120;p60"/>
            <p:cNvSpPr/>
            <p:nvPr/>
          </p:nvSpPr>
          <p:spPr>
            <a:xfrm>
              <a:off x="2631600" y="13809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0" y="40"/>
                    <a:pt x="60" y="100"/>
                    <a:pt x="0" y="140"/>
                  </a:cubicBezTo>
                  <a:lnTo>
                    <a:pt x="159" y="140"/>
                  </a:lnTo>
                  <a:cubicBezTo>
                    <a:pt x="159" y="100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34121;p60"/>
            <p:cNvSpPr/>
            <p:nvPr/>
          </p:nvSpPr>
          <p:spPr>
            <a:xfrm>
              <a:off x="2514225" y="1184325"/>
              <a:ext cx="31350" cy="5600"/>
            </a:xfrm>
            <a:custGeom>
              <a:avLst/>
              <a:gdLst/>
              <a:ahLst/>
              <a:cxnLst/>
              <a:rect l="l" t="t" r="r" b="b"/>
              <a:pathLst>
                <a:path w="1254" h="224" extrusionOk="0">
                  <a:moveTo>
                    <a:pt x="602" y="0"/>
                  </a:moveTo>
                  <a:cubicBezTo>
                    <a:pt x="396" y="0"/>
                    <a:pt x="194" y="43"/>
                    <a:pt x="1" y="207"/>
                  </a:cubicBezTo>
                  <a:cubicBezTo>
                    <a:pt x="153" y="214"/>
                    <a:pt x="305" y="223"/>
                    <a:pt x="455" y="223"/>
                  </a:cubicBezTo>
                  <a:cubicBezTo>
                    <a:pt x="736" y="223"/>
                    <a:pt x="1007" y="190"/>
                    <a:pt x="1254" y="48"/>
                  </a:cubicBezTo>
                  <a:cubicBezTo>
                    <a:pt x="1039" y="48"/>
                    <a:pt x="819" y="0"/>
                    <a:pt x="6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34122;p60"/>
            <p:cNvSpPr/>
            <p:nvPr/>
          </p:nvSpPr>
          <p:spPr>
            <a:xfrm>
              <a:off x="2458025" y="1197925"/>
              <a:ext cx="22400" cy="5075"/>
            </a:xfrm>
            <a:custGeom>
              <a:avLst/>
              <a:gdLst/>
              <a:ahLst/>
              <a:cxnLst/>
              <a:rect l="l" t="t" r="r" b="b"/>
              <a:pathLst>
                <a:path w="896" h="203" extrusionOk="0">
                  <a:moveTo>
                    <a:pt x="896" y="1"/>
                  </a:moveTo>
                  <a:cubicBezTo>
                    <a:pt x="558" y="1"/>
                    <a:pt x="259" y="21"/>
                    <a:pt x="1" y="180"/>
                  </a:cubicBezTo>
                  <a:cubicBezTo>
                    <a:pt x="19" y="179"/>
                    <a:pt x="38" y="178"/>
                    <a:pt x="57" y="178"/>
                  </a:cubicBezTo>
                  <a:cubicBezTo>
                    <a:pt x="183" y="178"/>
                    <a:pt x="312" y="203"/>
                    <a:pt x="440" y="203"/>
                  </a:cubicBezTo>
                  <a:cubicBezTo>
                    <a:pt x="597" y="203"/>
                    <a:pt x="752" y="166"/>
                    <a:pt x="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34123;p60"/>
            <p:cNvSpPr/>
            <p:nvPr/>
          </p:nvSpPr>
          <p:spPr>
            <a:xfrm>
              <a:off x="2558500" y="1174100"/>
              <a:ext cx="7975" cy="7600"/>
            </a:xfrm>
            <a:custGeom>
              <a:avLst/>
              <a:gdLst/>
              <a:ahLst/>
              <a:cxnLst/>
              <a:rect l="l" t="t" r="r" b="b"/>
              <a:pathLst>
                <a:path w="319" h="304" extrusionOk="0">
                  <a:moveTo>
                    <a:pt x="199" y="1"/>
                  </a:moveTo>
                  <a:cubicBezTo>
                    <a:pt x="177" y="1"/>
                    <a:pt x="151" y="6"/>
                    <a:pt x="119" y="19"/>
                  </a:cubicBezTo>
                  <a:cubicBezTo>
                    <a:pt x="0" y="59"/>
                    <a:pt x="159" y="178"/>
                    <a:pt x="159" y="278"/>
                  </a:cubicBezTo>
                  <a:cubicBezTo>
                    <a:pt x="175" y="278"/>
                    <a:pt x="191" y="303"/>
                    <a:pt x="207" y="303"/>
                  </a:cubicBezTo>
                  <a:cubicBezTo>
                    <a:pt x="211" y="303"/>
                    <a:pt x="215" y="301"/>
                    <a:pt x="219" y="298"/>
                  </a:cubicBezTo>
                  <a:cubicBezTo>
                    <a:pt x="259" y="278"/>
                    <a:pt x="298" y="278"/>
                    <a:pt x="318" y="258"/>
                  </a:cubicBezTo>
                  <a:cubicBezTo>
                    <a:pt x="302" y="157"/>
                    <a:pt x="313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34124;p60"/>
            <p:cNvSpPr/>
            <p:nvPr/>
          </p:nvSpPr>
          <p:spPr>
            <a:xfrm>
              <a:off x="2475425" y="1207875"/>
              <a:ext cx="8500" cy="3025"/>
            </a:xfrm>
            <a:custGeom>
              <a:avLst/>
              <a:gdLst/>
              <a:ahLst/>
              <a:cxnLst/>
              <a:rect l="l" t="t" r="r" b="b"/>
              <a:pathLst>
                <a:path w="340" h="121" extrusionOk="0">
                  <a:moveTo>
                    <a:pt x="177" y="1"/>
                  </a:moveTo>
                  <a:cubicBezTo>
                    <a:pt x="120" y="1"/>
                    <a:pt x="61" y="41"/>
                    <a:pt x="1" y="120"/>
                  </a:cubicBezTo>
                  <a:lnTo>
                    <a:pt x="339" y="120"/>
                  </a:lnTo>
                  <a:cubicBezTo>
                    <a:pt x="289" y="41"/>
                    <a:pt x="235" y="1"/>
                    <a:pt x="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34125;p60"/>
            <p:cNvSpPr/>
            <p:nvPr/>
          </p:nvSpPr>
          <p:spPr>
            <a:xfrm>
              <a:off x="2466475" y="1209550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45" y="0"/>
                  </a:moveTo>
                  <a:cubicBezTo>
                    <a:pt x="138" y="0"/>
                    <a:pt x="130" y="4"/>
                    <a:pt x="120" y="13"/>
                  </a:cubicBezTo>
                  <a:cubicBezTo>
                    <a:pt x="80" y="13"/>
                    <a:pt x="41" y="33"/>
                    <a:pt x="1" y="53"/>
                  </a:cubicBezTo>
                  <a:cubicBezTo>
                    <a:pt x="21" y="73"/>
                    <a:pt x="51" y="83"/>
                    <a:pt x="83" y="83"/>
                  </a:cubicBezTo>
                  <a:cubicBezTo>
                    <a:pt x="115" y="83"/>
                    <a:pt x="150" y="73"/>
                    <a:pt x="180" y="53"/>
                  </a:cubicBezTo>
                  <a:cubicBezTo>
                    <a:pt x="180" y="38"/>
                    <a:pt x="168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34126;p60"/>
            <p:cNvSpPr/>
            <p:nvPr/>
          </p:nvSpPr>
          <p:spPr>
            <a:xfrm>
              <a:off x="2666400" y="1354600"/>
              <a:ext cx="23400" cy="8975"/>
            </a:xfrm>
            <a:custGeom>
              <a:avLst/>
              <a:gdLst/>
              <a:ahLst/>
              <a:cxnLst/>
              <a:rect l="l" t="t" r="r" b="b"/>
              <a:pathLst>
                <a:path w="936" h="359" extrusionOk="0">
                  <a:moveTo>
                    <a:pt x="359" y="0"/>
                  </a:moveTo>
                  <a:cubicBezTo>
                    <a:pt x="299" y="60"/>
                    <a:pt x="239" y="100"/>
                    <a:pt x="180" y="179"/>
                  </a:cubicBezTo>
                  <a:lnTo>
                    <a:pt x="1" y="358"/>
                  </a:lnTo>
                  <a:cubicBezTo>
                    <a:pt x="90" y="342"/>
                    <a:pt x="180" y="339"/>
                    <a:pt x="271" y="339"/>
                  </a:cubicBezTo>
                  <a:cubicBezTo>
                    <a:pt x="314" y="339"/>
                    <a:pt x="357" y="339"/>
                    <a:pt x="399" y="339"/>
                  </a:cubicBezTo>
                  <a:cubicBezTo>
                    <a:pt x="588" y="339"/>
                    <a:pt x="772" y="328"/>
                    <a:pt x="936" y="199"/>
                  </a:cubicBezTo>
                  <a:lnTo>
                    <a:pt x="856" y="179"/>
                  </a:lnTo>
                  <a:cubicBezTo>
                    <a:pt x="777" y="100"/>
                    <a:pt x="637" y="100"/>
                    <a:pt x="558" y="20"/>
                  </a:cubicBezTo>
                  <a:cubicBezTo>
                    <a:pt x="478" y="0"/>
                    <a:pt x="438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34127;p60"/>
            <p:cNvSpPr/>
            <p:nvPr/>
          </p:nvSpPr>
          <p:spPr>
            <a:xfrm>
              <a:off x="2679825" y="1355075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69" y="0"/>
                  </a:moveTo>
                  <a:cubicBezTo>
                    <a:pt x="46" y="0"/>
                    <a:pt x="23" y="1"/>
                    <a:pt x="1" y="1"/>
                  </a:cubicBezTo>
                  <a:cubicBezTo>
                    <a:pt x="41" y="140"/>
                    <a:pt x="180" y="160"/>
                    <a:pt x="299" y="160"/>
                  </a:cubicBezTo>
                  <a:cubicBezTo>
                    <a:pt x="283" y="14"/>
                    <a:pt x="173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34128;p60"/>
            <p:cNvSpPr/>
            <p:nvPr/>
          </p:nvSpPr>
          <p:spPr>
            <a:xfrm>
              <a:off x="1973150" y="1058700"/>
              <a:ext cx="185525" cy="47750"/>
            </a:xfrm>
            <a:custGeom>
              <a:avLst/>
              <a:gdLst/>
              <a:ahLst/>
              <a:cxnLst/>
              <a:rect l="l" t="t" r="r" b="b"/>
              <a:pathLst>
                <a:path w="7421" h="1910" extrusionOk="0">
                  <a:moveTo>
                    <a:pt x="458" y="0"/>
                  </a:moveTo>
                  <a:cubicBezTo>
                    <a:pt x="20" y="438"/>
                    <a:pt x="0" y="975"/>
                    <a:pt x="60" y="1532"/>
                  </a:cubicBezTo>
                  <a:cubicBezTo>
                    <a:pt x="100" y="1691"/>
                    <a:pt x="140" y="1810"/>
                    <a:pt x="299" y="1910"/>
                  </a:cubicBezTo>
                  <a:cubicBezTo>
                    <a:pt x="518" y="1651"/>
                    <a:pt x="418" y="1313"/>
                    <a:pt x="438" y="1015"/>
                  </a:cubicBezTo>
                  <a:cubicBezTo>
                    <a:pt x="498" y="338"/>
                    <a:pt x="597" y="259"/>
                    <a:pt x="1313" y="179"/>
                  </a:cubicBezTo>
                  <a:cubicBezTo>
                    <a:pt x="1539" y="391"/>
                    <a:pt x="1791" y="418"/>
                    <a:pt x="2051" y="418"/>
                  </a:cubicBezTo>
                  <a:cubicBezTo>
                    <a:pt x="2138" y="418"/>
                    <a:pt x="2226" y="415"/>
                    <a:pt x="2315" y="415"/>
                  </a:cubicBezTo>
                  <a:cubicBezTo>
                    <a:pt x="2359" y="415"/>
                    <a:pt x="2403" y="416"/>
                    <a:pt x="2447" y="418"/>
                  </a:cubicBezTo>
                  <a:lnTo>
                    <a:pt x="4814" y="418"/>
                  </a:lnTo>
                  <a:cubicBezTo>
                    <a:pt x="4837" y="415"/>
                    <a:pt x="4860" y="414"/>
                    <a:pt x="4882" y="414"/>
                  </a:cubicBezTo>
                  <a:cubicBezTo>
                    <a:pt x="5238" y="414"/>
                    <a:pt x="5447" y="708"/>
                    <a:pt x="5710" y="895"/>
                  </a:cubicBezTo>
                  <a:lnTo>
                    <a:pt x="5869" y="895"/>
                  </a:lnTo>
                  <a:cubicBezTo>
                    <a:pt x="5928" y="219"/>
                    <a:pt x="5928" y="219"/>
                    <a:pt x="6505" y="199"/>
                  </a:cubicBezTo>
                  <a:lnTo>
                    <a:pt x="7261" y="199"/>
                  </a:lnTo>
                  <a:lnTo>
                    <a:pt x="7420" y="20"/>
                  </a:lnTo>
                  <a:cubicBezTo>
                    <a:pt x="5113" y="20"/>
                    <a:pt x="2805" y="20"/>
                    <a:pt x="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34129;p60"/>
            <p:cNvSpPr/>
            <p:nvPr/>
          </p:nvSpPr>
          <p:spPr>
            <a:xfrm>
              <a:off x="1963700" y="1059175"/>
              <a:ext cx="21900" cy="53325"/>
            </a:xfrm>
            <a:custGeom>
              <a:avLst/>
              <a:gdLst/>
              <a:ahLst/>
              <a:cxnLst/>
              <a:rect l="l" t="t" r="r" b="b"/>
              <a:pathLst>
                <a:path w="876" h="2133" extrusionOk="0">
                  <a:moveTo>
                    <a:pt x="299" y="1"/>
                  </a:moveTo>
                  <a:lnTo>
                    <a:pt x="299" y="1"/>
                  </a:lnTo>
                  <a:cubicBezTo>
                    <a:pt x="398" y="160"/>
                    <a:pt x="418" y="299"/>
                    <a:pt x="319" y="478"/>
                  </a:cubicBezTo>
                  <a:cubicBezTo>
                    <a:pt x="120" y="797"/>
                    <a:pt x="80" y="1175"/>
                    <a:pt x="0" y="1553"/>
                  </a:cubicBezTo>
                  <a:cubicBezTo>
                    <a:pt x="40" y="1612"/>
                    <a:pt x="40" y="1692"/>
                    <a:pt x="0" y="1751"/>
                  </a:cubicBezTo>
                  <a:lnTo>
                    <a:pt x="0" y="1811"/>
                  </a:lnTo>
                  <a:lnTo>
                    <a:pt x="0" y="1891"/>
                  </a:lnTo>
                  <a:cubicBezTo>
                    <a:pt x="181" y="2065"/>
                    <a:pt x="301" y="2132"/>
                    <a:pt x="384" y="2132"/>
                  </a:cubicBezTo>
                  <a:cubicBezTo>
                    <a:pt x="576" y="2132"/>
                    <a:pt x="568" y="1775"/>
                    <a:pt x="637" y="1553"/>
                  </a:cubicBezTo>
                  <a:cubicBezTo>
                    <a:pt x="677" y="1015"/>
                    <a:pt x="617" y="498"/>
                    <a:pt x="876" y="1"/>
                  </a:cubicBezTo>
                  <a:lnTo>
                    <a:pt x="876" y="1"/>
                  </a:lnTo>
                  <a:cubicBezTo>
                    <a:pt x="776" y="11"/>
                    <a:pt x="682" y="16"/>
                    <a:pt x="587" y="16"/>
                  </a:cubicBezTo>
                  <a:cubicBezTo>
                    <a:pt x="493" y="16"/>
                    <a:pt x="398" y="11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34130;p60"/>
            <p:cNvSpPr/>
            <p:nvPr/>
          </p:nvSpPr>
          <p:spPr>
            <a:xfrm>
              <a:off x="1939325" y="1050925"/>
              <a:ext cx="21900" cy="18175"/>
            </a:xfrm>
            <a:custGeom>
              <a:avLst/>
              <a:gdLst/>
              <a:ahLst/>
              <a:cxnLst/>
              <a:rect l="l" t="t" r="r" b="b"/>
              <a:pathLst>
                <a:path w="876" h="727" extrusionOk="0">
                  <a:moveTo>
                    <a:pt x="333" y="0"/>
                  </a:moveTo>
                  <a:cubicBezTo>
                    <a:pt x="213" y="0"/>
                    <a:pt x="110" y="68"/>
                    <a:pt x="100" y="311"/>
                  </a:cubicBezTo>
                  <a:cubicBezTo>
                    <a:pt x="1" y="391"/>
                    <a:pt x="1" y="430"/>
                    <a:pt x="80" y="510"/>
                  </a:cubicBezTo>
                  <a:cubicBezTo>
                    <a:pt x="179" y="623"/>
                    <a:pt x="288" y="726"/>
                    <a:pt x="422" y="726"/>
                  </a:cubicBezTo>
                  <a:cubicBezTo>
                    <a:pt x="476" y="726"/>
                    <a:pt x="534" y="709"/>
                    <a:pt x="597" y="669"/>
                  </a:cubicBezTo>
                  <a:cubicBezTo>
                    <a:pt x="597" y="609"/>
                    <a:pt x="617" y="590"/>
                    <a:pt x="617" y="530"/>
                  </a:cubicBezTo>
                  <a:cubicBezTo>
                    <a:pt x="597" y="391"/>
                    <a:pt x="876" y="192"/>
                    <a:pt x="657" y="92"/>
                  </a:cubicBezTo>
                  <a:cubicBezTo>
                    <a:pt x="579" y="63"/>
                    <a:pt x="448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34131;p60"/>
            <p:cNvSpPr/>
            <p:nvPr/>
          </p:nvSpPr>
          <p:spPr>
            <a:xfrm>
              <a:off x="1918450" y="1059175"/>
              <a:ext cx="22900" cy="6000"/>
            </a:xfrm>
            <a:custGeom>
              <a:avLst/>
              <a:gdLst/>
              <a:ahLst/>
              <a:cxnLst/>
              <a:rect l="l" t="t" r="r" b="b"/>
              <a:pathLst>
                <a:path w="916" h="240" extrusionOk="0">
                  <a:moveTo>
                    <a:pt x="915" y="1"/>
                  </a:moveTo>
                  <a:cubicBezTo>
                    <a:pt x="617" y="1"/>
                    <a:pt x="318" y="21"/>
                    <a:pt x="0" y="61"/>
                  </a:cubicBezTo>
                  <a:cubicBezTo>
                    <a:pt x="259" y="240"/>
                    <a:pt x="597" y="140"/>
                    <a:pt x="895" y="200"/>
                  </a:cubicBezTo>
                  <a:cubicBezTo>
                    <a:pt x="915" y="140"/>
                    <a:pt x="915" y="80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34132;p60"/>
            <p:cNvSpPr/>
            <p:nvPr/>
          </p:nvSpPr>
          <p:spPr>
            <a:xfrm>
              <a:off x="1981100" y="1011125"/>
              <a:ext cx="8475" cy="4150"/>
            </a:xfrm>
            <a:custGeom>
              <a:avLst/>
              <a:gdLst/>
              <a:ahLst/>
              <a:cxnLst/>
              <a:rect l="l" t="t" r="r" b="b"/>
              <a:pathLst>
                <a:path w="339" h="166" extrusionOk="0">
                  <a:moveTo>
                    <a:pt x="217" y="0"/>
                  </a:moveTo>
                  <a:cubicBezTo>
                    <a:pt x="186" y="0"/>
                    <a:pt x="153" y="5"/>
                    <a:pt x="120" y="13"/>
                  </a:cubicBezTo>
                  <a:cubicBezTo>
                    <a:pt x="80" y="13"/>
                    <a:pt x="21" y="33"/>
                    <a:pt x="1" y="73"/>
                  </a:cubicBezTo>
                  <a:cubicBezTo>
                    <a:pt x="54" y="136"/>
                    <a:pt x="108" y="166"/>
                    <a:pt x="160" y="166"/>
                  </a:cubicBezTo>
                  <a:cubicBezTo>
                    <a:pt x="223" y="166"/>
                    <a:pt x="284" y="121"/>
                    <a:pt x="339" y="33"/>
                  </a:cubicBezTo>
                  <a:cubicBezTo>
                    <a:pt x="304" y="10"/>
                    <a:pt x="262" y="0"/>
                    <a:pt x="2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34133;p60"/>
            <p:cNvSpPr/>
            <p:nvPr/>
          </p:nvSpPr>
          <p:spPr>
            <a:xfrm>
              <a:off x="2120350" y="1007950"/>
              <a:ext cx="7475" cy="3525"/>
            </a:xfrm>
            <a:custGeom>
              <a:avLst/>
              <a:gdLst/>
              <a:ahLst/>
              <a:cxnLst/>
              <a:rect l="l" t="t" r="r" b="b"/>
              <a:pathLst>
                <a:path w="299" h="141" extrusionOk="0">
                  <a:moveTo>
                    <a:pt x="299" y="1"/>
                  </a:moveTo>
                  <a:cubicBezTo>
                    <a:pt x="180" y="1"/>
                    <a:pt x="40" y="1"/>
                    <a:pt x="1" y="140"/>
                  </a:cubicBezTo>
                  <a:cubicBezTo>
                    <a:pt x="120" y="140"/>
                    <a:pt x="219" y="12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34134;p60"/>
            <p:cNvSpPr/>
            <p:nvPr/>
          </p:nvSpPr>
          <p:spPr>
            <a:xfrm>
              <a:off x="2466525" y="842700"/>
              <a:ext cx="29325" cy="16600"/>
            </a:xfrm>
            <a:custGeom>
              <a:avLst/>
              <a:gdLst/>
              <a:ahLst/>
              <a:cxnLst/>
              <a:rect l="l" t="t" r="r" b="b"/>
              <a:pathLst>
                <a:path w="1173" h="664" extrusionOk="0">
                  <a:moveTo>
                    <a:pt x="954" y="0"/>
                  </a:moveTo>
                  <a:cubicBezTo>
                    <a:pt x="718" y="0"/>
                    <a:pt x="643" y="308"/>
                    <a:pt x="415" y="308"/>
                  </a:cubicBezTo>
                  <a:cubicBezTo>
                    <a:pt x="403" y="308"/>
                    <a:pt x="390" y="307"/>
                    <a:pt x="377" y="305"/>
                  </a:cubicBezTo>
                  <a:cubicBezTo>
                    <a:pt x="367" y="308"/>
                    <a:pt x="356" y="310"/>
                    <a:pt x="344" y="310"/>
                  </a:cubicBezTo>
                  <a:cubicBezTo>
                    <a:pt x="279" y="310"/>
                    <a:pt x="189" y="267"/>
                    <a:pt x="119" y="267"/>
                  </a:cubicBezTo>
                  <a:cubicBezTo>
                    <a:pt x="50" y="267"/>
                    <a:pt x="0" y="310"/>
                    <a:pt x="19" y="484"/>
                  </a:cubicBezTo>
                  <a:cubicBezTo>
                    <a:pt x="297" y="504"/>
                    <a:pt x="576" y="484"/>
                    <a:pt x="814" y="663"/>
                  </a:cubicBezTo>
                  <a:cubicBezTo>
                    <a:pt x="874" y="643"/>
                    <a:pt x="894" y="583"/>
                    <a:pt x="894" y="544"/>
                  </a:cubicBezTo>
                  <a:cubicBezTo>
                    <a:pt x="974" y="404"/>
                    <a:pt x="1173" y="345"/>
                    <a:pt x="1073" y="146"/>
                  </a:cubicBezTo>
                  <a:cubicBezTo>
                    <a:pt x="1073" y="86"/>
                    <a:pt x="1053" y="66"/>
                    <a:pt x="1013" y="7"/>
                  </a:cubicBezTo>
                  <a:cubicBezTo>
                    <a:pt x="993" y="2"/>
                    <a:pt x="973" y="0"/>
                    <a:pt x="9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34135;p60"/>
            <p:cNvSpPr/>
            <p:nvPr/>
          </p:nvSpPr>
          <p:spPr>
            <a:xfrm>
              <a:off x="2454550" y="849825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40" y="0"/>
                  </a:moveTo>
                  <a:cubicBezTo>
                    <a:pt x="40" y="0"/>
                    <a:pt x="0" y="20"/>
                    <a:pt x="0" y="60"/>
                  </a:cubicBezTo>
                  <a:cubicBezTo>
                    <a:pt x="20" y="80"/>
                    <a:pt x="20" y="100"/>
                    <a:pt x="60" y="119"/>
                  </a:cubicBezTo>
                  <a:lnTo>
                    <a:pt x="100" y="8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34136;p60"/>
            <p:cNvSpPr/>
            <p:nvPr/>
          </p:nvSpPr>
          <p:spPr>
            <a:xfrm>
              <a:off x="2232250" y="1048350"/>
              <a:ext cx="50750" cy="98575"/>
            </a:xfrm>
            <a:custGeom>
              <a:avLst/>
              <a:gdLst/>
              <a:ahLst/>
              <a:cxnLst/>
              <a:rect l="l" t="t" r="r" b="b"/>
              <a:pathLst>
                <a:path w="2030" h="3943" extrusionOk="0">
                  <a:moveTo>
                    <a:pt x="1128" y="0"/>
                  </a:moveTo>
                  <a:cubicBezTo>
                    <a:pt x="1053" y="0"/>
                    <a:pt x="976" y="22"/>
                    <a:pt x="896" y="76"/>
                  </a:cubicBezTo>
                  <a:cubicBezTo>
                    <a:pt x="844" y="83"/>
                    <a:pt x="790" y="85"/>
                    <a:pt x="735" y="85"/>
                  </a:cubicBezTo>
                  <a:cubicBezTo>
                    <a:pt x="651" y="85"/>
                    <a:pt x="566" y="80"/>
                    <a:pt x="481" y="80"/>
                  </a:cubicBezTo>
                  <a:cubicBezTo>
                    <a:pt x="305" y="80"/>
                    <a:pt x="134" y="102"/>
                    <a:pt x="0" y="235"/>
                  </a:cubicBezTo>
                  <a:cubicBezTo>
                    <a:pt x="95" y="254"/>
                    <a:pt x="189" y="259"/>
                    <a:pt x="283" y="259"/>
                  </a:cubicBezTo>
                  <a:cubicBezTo>
                    <a:pt x="414" y="259"/>
                    <a:pt x="544" y="249"/>
                    <a:pt x="676" y="249"/>
                  </a:cubicBezTo>
                  <a:cubicBezTo>
                    <a:pt x="853" y="249"/>
                    <a:pt x="1031" y="267"/>
                    <a:pt x="1214" y="354"/>
                  </a:cubicBezTo>
                  <a:cubicBezTo>
                    <a:pt x="1015" y="1170"/>
                    <a:pt x="498" y="1846"/>
                    <a:pt x="498" y="2682"/>
                  </a:cubicBezTo>
                  <a:cubicBezTo>
                    <a:pt x="418" y="3100"/>
                    <a:pt x="339" y="3517"/>
                    <a:pt x="538" y="3935"/>
                  </a:cubicBezTo>
                  <a:cubicBezTo>
                    <a:pt x="564" y="3940"/>
                    <a:pt x="588" y="3942"/>
                    <a:pt x="609" y="3942"/>
                  </a:cubicBezTo>
                  <a:cubicBezTo>
                    <a:pt x="834" y="3942"/>
                    <a:pt x="728" y="3668"/>
                    <a:pt x="856" y="3577"/>
                  </a:cubicBezTo>
                  <a:cubicBezTo>
                    <a:pt x="1134" y="3318"/>
                    <a:pt x="1095" y="3000"/>
                    <a:pt x="1095" y="2702"/>
                  </a:cubicBezTo>
                  <a:cubicBezTo>
                    <a:pt x="1095" y="2631"/>
                    <a:pt x="1064" y="2519"/>
                    <a:pt x="1119" y="2519"/>
                  </a:cubicBezTo>
                  <a:cubicBezTo>
                    <a:pt x="1141" y="2519"/>
                    <a:pt x="1177" y="2537"/>
                    <a:pt x="1234" y="2582"/>
                  </a:cubicBezTo>
                  <a:cubicBezTo>
                    <a:pt x="1313" y="2582"/>
                    <a:pt x="1353" y="2582"/>
                    <a:pt x="1433" y="2562"/>
                  </a:cubicBezTo>
                  <a:cubicBezTo>
                    <a:pt x="1453" y="2503"/>
                    <a:pt x="1492" y="2483"/>
                    <a:pt x="1512" y="2443"/>
                  </a:cubicBezTo>
                  <a:lnTo>
                    <a:pt x="1592" y="2224"/>
                  </a:lnTo>
                  <a:cubicBezTo>
                    <a:pt x="1592" y="1667"/>
                    <a:pt x="2029" y="1170"/>
                    <a:pt x="1910" y="573"/>
                  </a:cubicBezTo>
                  <a:cubicBezTo>
                    <a:pt x="1731" y="533"/>
                    <a:pt x="1791" y="394"/>
                    <a:pt x="1751" y="295"/>
                  </a:cubicBezTo>
                  <a:cubicBezTo>
                    <a:pt x="1731" y="275"/>
                    <a:pt x="1731" y="215"/>
                    <a:pt x="1711" y="195"/>
                  </a:cubicBezTo>
                  <a:cubicBezTo>
                    <a:pt x="1671" y="185"/>
                    <a:pt x="1642" y="180"/>
                    <a:pt x="1614" y="180"/>
                  </a:cubicBezTo>
                  <a:cubicBezTo>
                    <a:pt x="1587" y="180"/>
                    <a:pt x="1562" y="185"/>
                    <a:pt x="1532" y="195"/>
                  </a:cubicBezTo>
                  <a:cubicBezTo>
                    <a:pt x="1509" y="208"/>
                    <a:pt x="1492" y="214"/>
                    <a:pt x="1479" y="214"/>
                  </a:cubicBezTo>
                  <a:cubicBezTo>
                    <a:pt x="1415" y="214"/>
                    <a:pt x="1459" y="76"/>
                    <a:pt x="1393" y="76"/>
                  </a:cubicBezTo>
                  <a:cubicBezTo>
                    <a:pt x="1306" y="32"/>
                    <a:pt x="1218" y="0"/>
                    <a:pt x="1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34137;p60"/>
            <p:cNvSpPr/>
            <p:nvPr/>
          </p:nvSpPr>
          <p:spPr>
            <a:xfrm>
              <a:off x="2279500" y="1038300"/>
              <a:ext cx="61675" cy="12950"/>
            </a:xfrm>
            <a:custGeom>
              <a:avLst/>
              <a:gdLst/>
              <a:ahLst/>
              <a:cxnLst/>
              <a:rect l="l" t="t" r="r" b="b"/>
              <a:pathLst>
                <a:path w="2467" h="518" extrusionOk="0">
                  <a:moveTo>
                    <a:pt x="1572" y="0"/>
                  </a:moveTo>
                  <a:cubicBezTo>
                    <a:pt x="1074" y="20"/>
                    <a:pt x="577" y="20"/>
                    <a:pt x="80" y="20"/>
                  </a:cubicBezTo>
                  <a:cubicBezTo>
                    <a:pt x="0" y="219"/>
                    <a:pt x="139" y="339"/>
                    <a:pt x="199" y="498"/>
                  </a:cubicBezTo>
                  <a:lnTo>
                    <a:pt x="378" y="498"/>
                  </a:lnTo>
                  <a:cubicBezTo>
                    <a:pt x="507" y="444"/>
                    <a:pt x="631" y="408"/>
                    <a:pt x="754" y="408"/>
                  </a:cubicBezTo>
                  <a:cubicBezTo>
                    <a:pt x="859" y="408"/>
                    <a:pt x="965" y="434"/>
                    <a:pt x="1074" y="498"/>
                  </a:cubicBezTo>
                  <a:cubicBezTo>
                    <a:pt x="1194" y="478"/>
                    <a:pt x="1293" y="478"/>
                    <a:pt x="1413" y="478"/>
                  </a:cubicBezTo>
                  <a:cubicBezTo>
                    <a:pt x="1440" y="450"/>
                    <a:pt x="1468" y="435"/>
                    <a:pt x="1498" y="435"/>
                  </a:cubicBezTo>
                  <a:cubicBezTo>
                    <a:pt x="1532" y="435"/>
                    <a:pt x="1569" y="455"/>
                    <a:pt x="1612" y="498"/>
                  </a:cubicBezTo>
                  <a:lnTo>
                    <a:pt x="1791" y="498"/>
                  </a:lnTo>
                  <a:cubicBezTo>
                    <a:pt x="1850" y="448"/>
                    <a:pt x="1905" y="423"/>
                    <a:pt x="1960" y="423"/>
                  </a:cubicBezTo>
                  <a:cubicBezTo>
                    <a:pt x="2014" y="423"/>
                    <a:pt x="2069" y="448"/>
                    <a:pt x="2129" y="498"/>
                  </a:cubicBezTo>
                  <a:lnTo>
                    <a:pt x="2109" y="518"/>
                  </a:lnTo>
                  <a:cubicBezTo>
                    <a:pt x="2228" y="498"/>
                    <a:pt x="2328" y="498"/>
                    <a:pt x="2467" y="478"/>
                  </a:cubicBezTo>
                  <a:cubicBezTo>
                    <a:pt x="2427" y="199"/>
                    <a:pt x="2268" y="140"/>
                    <a:pt x="2029" y="140"/>
                  </a:cubicBezTo>
                  <a:cubicBezTo>
                    <a:pt x="1870" y="140"/>
                    <a:pt x="1691" y="140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34138;p60"/>
            <p:cNvSpPr/>
            <p:nvPr/>
          </p:nvSpPr>
          <p:spPr>
            <a:xfrm>
              <a:off x="2254625" y="1044275"/>
              <a:ext cx="22150" cy="12850"/>
            </a:xfrm>
            <a:custGeom>
              <a:avLst/>
              <a:gdLst/>
              <a:ahLst/>
              <a:cxnLst/>
              <a:rect l="l" t="t" r="r" b="b"/>
              <a:pathLst>
                <a:path w="886" h="514" extrusionOk="0">
                  <a:moveTo>
                    <a:pt x="722" y="36"/>
                  </a:moveTo>
                  <a:cubicBezTo>
                    <a:pt x="690" y="36"/>
                    <a:pt x="649" y="44"/>
                    <a:pt x="597" y="60"/>
                  </a:cubicBezTo>
                  <a:cubicBezTo>
                    <a:pt x="398" y="100"/>
                    <a:pt x="140" y="0"/>
                    <a:pt x="1" y="259"/>
                  </a:cubicBezTo>
                  <a:cubicBezTo>
                    <a:pt x="180" y="279"/>
                    <a:pt x="379" y="219"/>
                    <a:pt x="498" y="418"/>
                  </a:cubicBezTo>
                  <a:cubicBezTo>
                    <a:pt x="498" y="458"/>
                    <a:pt x="518" y="478"/>
                    <a:pt x="538" y="497"/>
                  </a:cubicBezTo>
                  <a:cubicBezTo>
                    <a:pt x="549" y="509"/>
                    <a:pt x="561" y="514"/>
                    <a:pt x="573" y="514"/>
                  </a:cubicBezTo>
                  <a:cubicBezTo>
                    <a:pt x="602" y="514"/>
                    <a:pt x="635" y="486"/>
                    <a:pt x="677" y="458"/>
                  </a:cubicBezTo>
                  <a:cubicBezTo>
                    <a:pt x="737" y="438"/>
                    <a:pt x="776" y="398"/>
                    <a:pt x="816" y="358"/>
                  </a:cubicBezTo>
                  <a:cubicBezTo>
                    <a:pt x="816" y="225"/>
                    <a:pt x="886" y="36"/>
                    <a:pt x="722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34139;p60"/>
            <p:cNvSpPr/>
            <p:nvPr/>
          </p:nvSpPr>
          <p:spPr>
            <a:xfrm>
              <a:off x="1922425" y="882425"/>
              <a:ext cx="5975" cy="372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05" y="1"/>
                  </a:moveTo>
                  <a:cubicBezTo>
                    <a:pt x="77" y="1"/>
                    <a:pt x="43" y="19"/>
                    <a:pt x="0" y="69"/>
                  </a:cubicBezTo>
                  <a:lnTo>
                    <a:pt x="239" y="148"/>
                  </a:lnTo>
                  <a:cubicBezTo>
                    <a:pt x="198" y="93"/>
                    <a:pt x="166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34140;p60"/>
            <p:cNvSpPr/>
            <p:nvPr/>
          </p:nvSpPr>
          <p:spPr>
            <a:xfrm>
              <a:off x="1909500" y="882625"/>
              <a:ext cx="3000" cy="2025"/>
            </a:xfrm>
            <a:custGeom>
              <a:avLst/>
              <a:gdLst/>
              <a:ahLst/>
              <a:cxnLst/>
              <a:rect l="l" t="t" r="r" b="b"/>
              <a:pathLst>
                <a:path w="120" h="81" extrusionOk="0">
                  <a:moveTo>
                    <a:pt x="80" y="1"/>
                  </a:moveTo>
                  <a:cubicBezTo>
                    <a:pt x="60" y="1"/>
                    <a:pt x="20" y="41"/>
                    <a:pt x="0" y="41"/>
                  </a:cubicBezTo>
                  <a:cubicBezTo>
                    <a:pt x="0" y="61"/>
                    <a:pt x="20" y="61"/>
                    <a:pt x="60" y="81"/>
                  </a:cubicBezTo>
                  <a:cubicBezTo>
                    <a:pt x="80" y="61"/>
                    <a:pt x="100" y="61"/>
                    <a:pt x="119" y="61"/>
                  </a:cubicBezTo>
                  <a:cubicBezTo>
                    <a:pt x="119" y="41"/>
                    <a:pt x="100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34141;p60"/>
            <p:cNvSpPr/>
            <p:nvPr/>
          </p:nvSpPr>
          <p:spPr>
            <a:xfrm>
              <a:off x="2159650" y="863975"/>
              <a:ext cx="19900" cy="4725"/>
            </a:xfrm>
            <a:custGeom>
              <a:avLst/>
              <a:gdLst/>
              <a:ahLst/>
              <a:cxnLst/>
              <a:rect l="l" t="t" r="r" b="b"/>
              <a:pathLst>
                <a:path w="796" h="189" extrusionOk="0">
                  <a:moveTo>
                    <a:pt x="437" y="0"/>
                  </a:moveTo>
                  <a:cubicBezTo>
                    <a:pt x="307" y="0"/>
                    <a:pt x="174" y="33"/>
                    <a:pt x="49" y="33"/>
                  </a:cubicBezTo>
                  <a:cubicBezTo>
                    <a:pt x="32" y="33"/>
                    <a:pt x="16" y="32"/>
                    <a:pt x="0" y="31"/>
                  </a:cubicBezTo>
                  <a:lnTo>
                    <a:pt x="0" y="31"/>
                  </a:lnTo>
                  <a:cubicBezTo>
                    <a:pt x="98" y="156"/>
                    <a:pt x="213" y="189"/>
                    <a:pt x="334" y="189"/>
                  </a:cubicBezTo>
                  <a:cubicBezTo>
                    <a:pt x="468" y="189"/>
                    <a:pt x="611" y="149"/>
                    <a:pt x="750" y="149"/>
                  </a:cubicBezTo>
                  <a:cubicBezTo>
                    <a:pt x="765" y="149"/>
                    <a:pt x="780" y="149"/>
                    <a:pt x="796" y="150"/>
                  </a:cubicBezTo>
                  <a:cubicBezTo>
                    <a:pt x="686" y="31"/>
                    <a:pt x="563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34142;p60"/>
            <p:cNvSpPr/>
            <p:nvPr/>
          </p:nvSpPr>
          <p:spPr>
            <a:xfrm>
              <a:off x="1775700" y="886625"/>
              <a:ext cx="39325" cy="3500"/>
            </a:xfrm>
            <a:custGeom>
              <a:avLst/>
              <a:gdLst/>
              <a:ahLst/>
              <a:cxnLst/>
              <a:rect l="l" t="t" r="r" b="b"/>
              <a:pathLst>
                <a:path w="1573" h="140" extrusionOk="0">
                  <a:moveTo>
                    <a:pt x="1" y="0"/>
                  </a:moveTo>
                  <a:lnTo>
                    <a:pt x="1" y="100"/>
                  </a:lnTo>
                  <a:cubicBezTo>
                    <a:pt x="359" y="100"/>
                    <a:pt x="737" y="119"/>
                    <a:pt x="1075" y="139"/>
                  </a:cubicBezTo>
                  <a:lnTo>
                    <a:pt x="1194" y="139"/>
                  </a:lnTo>
                  <a:cubicBezTo>
                    <a:pt x="1225" y="131"/>
                    <a:pt x="1256" y="129"/>
                    <a:pt x="1287" y="129"/>
                  </a:cubicBezTo>
                  <a:cubicBezTo>
                    <a:pt x="1316" y="129"/>
                    <a:pt x="1345" y="131"/>
                    <a:pt x="1373" y="131"/>
                  </a:cubicBezTo>
                  <a:cubicBezTo>
                    <a:pt x="1453" y="131"/>
                    <a:pt x="1526" y="116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34143;p60"/>
            <p:cNvSpPr/>
            <p:nvPr/>
          </p:nvSpPr>
          <p:spPr>
            <a:xfrm>
              <a:off x="1698125" y="1028350"/>
              <a:ext cx="57225" cy="13850"/>
            </a:xfrm>
            <a:custGeom>
              <a:avLst/>
              <a:gdLst/>
              <a:ahLst/>
              <a:cxnLst/>
              <a:rect l="l" t="t" r="r" b="b"/>
              <a:pathLst>
                <a:path w="2289" h="554" extrusionOk="0">
                  <a:moveTo>
                    <a:pt x="1784" y="48"/>
                  </a:moveTo>
                  <a:cubicBezTo>
                    <a:pt x="1561" y="48"/>
                    <a:pt x="1328" y="95"/>
                    <a:pt x="1095" y="120"/>
                  </a:cubicBezTo>
                  <a:cubicBezTo>
                    <a:pt x="776" y="319"/>
                    <a:pt x="219" y="1"/>
                    <a:pt x="1" y="518"/>
                  </a:cubicBezTo>
                  <a:cubicBezTo>
                    <a:pt x="180" y="518"/>
                    <a:pt x="359" y="538"/>
                    <a:pt x="518" y="538"/>
                  </a:cubicBezTo>
                  <a:cubicBezTo>
                    <a:pt x="574" y="536"/>
                    <a:pt x="630" y="535"/>
                    <a:pt x="686" y="535"/>
                  </a:cubicBezTo>
                  <a:cubicBezTo>
                    <a:pt x="954" y="535"/>
                    <a:pt x="1216" y="554"/>
                    <a:pt x="1479" y="554"/>
                  </a:cubicBezTo>
                  <a:cubicBezTo>
                    <a:pt x="1719" y="554"/>
                    <a:pt x="1960" y="538"/>
                    <a:pt x="2209" y="478"/>
                  </a:cubicBezTo>
                  <a:cubicBezTo>
                    <a:pt x="2209" y="418"/>
                    <a:pt x="2249" y="379"/>
                    <a:pt x="2249" y="319"/>
                  </a:cubicBezTo>
                  <a:cubicBezTo>
                    <a:pt x="2288" y="239"/>
                    <a:pt x="2268" y="180"/>
                    <a:pt x="2189" y="120"/>
                  </a:cubicBezTo>
                  <a:cubicBezTo>
                    <a:pt x="2059" y="66"/>
                    <a:pt x="1924" y="48"/>
                    <a:pt x="1784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34144;p60"/>
            <p:cNvSpPr/>
            <p:nvPr/>
          </p:nvSpPr>
          <p:spPr>
            <a:xfrm>
              <a:off x="1849800" y="1049425"/>
              <a:ext cx="30375" cy="12250"/>
            </a:xfrm>
            <a:custGeom>
              <a:avLst/>
              <a:gdLst/>
              <a:ahLst/>
              <a:cxnLst/>
              <a:rect l="l" t="t" r="r" b="b"/>
              <a:pathLst>
                <a:path w="1215" h="490" extrusionOk="0">
                  <a:moveTo>
                    <a:pt x="315" y="0"/>
                  </a:moveTo>
                  <a:cubicBezTo>
                    <a:pt x="209" y="0"/>
                    <a:pt x="103" y="16"/>
                    <a:pt x="1" y="53"/>
                  </a:cubicBezTo>
                  <a:lnTo>
                    <a:pt x="1" y="371"/>
                  </a:lnTo>
                  <a:cubicBezTo>
                    <a:pt x="161" y="460"/>
                    <a:pt x="320" y="489"/>
                    <a:pt x="480" y="489"/>
                  </a:cubicBezTo>
                  <a:cubicBezTo>
                    <a:pt x="678" y="489"/>
                    <a:pt x="877" y="444"/>
                    <a:pt x="1075" y="411"/>
                  </a:cubicBezTo>
                  <a:cubicBezTo>
                    <a:pt x="1087" y="423"/>
                    <a:pt x="1102" y="428"/>
                    <a:pt x="1117" y="428"/>
                  </a:cubicBezTo>
                  <a:cubicBezTo>
                    <a:pt x="1150" y="428"/>
                    <a:pt x="1187" y="405"/>
                    <a:pt x="1214" y="391"/>
                  </a:cubicBezTo>
                  <a:cubicBezTo>
                    <a:pt x="1155" y="152"/>
                    <a:pt x="916" y="73"/>
                    <a:pt x="677" y="53"/>
                  </a:cubicBezTo>
                  <a:cubicBezTo>
                    <a:pt x="560" y="21"/>
                    <a:pt x="437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34145;p60"/>
            <p:cNvSpPr/>
            <p:nvPr/>
          </p:nvSpPr>
          <p:spPr>
            <a:xfrm>
              <a:off x="1720000" y="1047300"/>
              <a:ext cx="8500" cy="3775"/>
            </a:xfrm>
            <a:custGeom>
              <a:avLst/>
              <a:gdLst/>
              <a:ahLst/>
              <a:cxnLst/>
              <a:rect l="l" t="t" r="r" b="b"/>
              <a:pathLst>
                <a:path w="340" h="151" extrusionOk="0">
                  <a:moveTo>
                    <a:pt x="168" y="1"/>
                  </a:moveTo>
                  <a:cubicBezTo>
                    <a:pt x="109" y="1"/>
                    <a:pt x="52" y="46"/>
                    <a:pt x="1" y="138"/>
                  </a:cubicBezTo>
                  <a:cubicBezTo>
                    <a:pt x="50" y="146"/>
                    <a:pt x="100" y="151"/>
                    <a:pt x="148" y="151"/>
                  </a:cubicBezTo>
                  <a:cubicBezTo>
                    <a:pt x="216" y="151"/>
                    <a:pt x="281" y="141"/>
                    <a:pt x="339" y="118"/>
                  </a:cubicBezTo>
                  <a:cubicBezTo>
                    <a:pt x="281" y="41"/>
                    <a:pt x="223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34146;p60"/>
            <p:cNvSpPr/>
            <p:nvPr/>
          </p:nvSpPr>
          <p:spPr>
            <a:xfrm>
              <a:off x="2277500" y="871200"/>
              <a:ext cx="17925" cy="113400"/>
            </a:xfrm>
            <a:custGeom>
              <a:avLst/>
              <a:gdLst/>
              <a:ahLst/>
              <a:cxnLst/>
              <a:rect l="l" t="t" r="r" b="b"/>
              <a:pathLst>
                <a:path w="717" h="4536" extrusionOk="0">
                  <a:moveTo>
                    <a:pt x="379" y="0"/>
                  </a:moveTo>
                  <a:cubicBezTo>
                    <a:pt x="359" y="0"/>
                    <a:pt x="299" y="0"/>
                    <a:pt x="279" y="40"/>
                  </a:cubicBezTo>
                  <a:cubicBezTo>
                    <a:pt x="200" y="717"/>
                    <a:pt x="180" y="1353"/>
                    <a:pt x="120" y="2010"/>
                  </a:cubicBezTo>
                  <a:cubicBezTo>
                    <a:pt x="60" y="2845"/>
                    <a:pt x="1" y="3720"/>
                    <a:pt x="279" y="4536"/>
                  </a:cubicBezTo>
                  <a:cubicBezTo>
                    <a:pt x="518" y="4377"/>
                    <a:pt x="359" y="4098"/>
                    <a:pt x="458" y="3880"/>
                  </a:cubicBezTo>
                  <a:cubicBezTo>
                    <a:pt x="478" y="3303"/>
                    <a:pt x="478" y="2746"/>
                    <a:pt x="478" y="2209"/>
                  </a:cubicBezTo>
                  <a:cubicBezTo>
                    <a:pt x="617" y="1691"/>
                    <a:pt x="399" y="1114"/>
                    <a:pt x="597" y="597"/>
                  </a:cubicBezTo>
                  <a:cubicBezTo>
                    <a:pt x="617" y="498"/>
                    <a:pt x="617" y="398"/>
                    <a:pt x="657" y="299"/>
                  </a:cubicBezTo>
                  <a:cubicBezTo>
                    <a:pt x="717" y="199"/>
                    <a:pt x="697" y="120"/>
                    <a:pt x="578" y="20"/>
                  </a:cubicBezTo>
                  <a:cubicBezTo>
                    <a:pt x="518" y="40"/>
                    <a:pt x="478" y="40"/>
                    <a:pt x="418" y="40"/>
                  </a:cubicBezTo>
                  <a:cubicBezTo>
                    <a:pt x="418" y="20"/>
                    <a:pt x="399" y="2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34147;p60"/>
            <p:cNvSpPr/>
            <p:nvPr/>
          </p:nvSpPr>
          <p:spPr>
            <a:xfrm>
              <a:off x="2505275" y="842350"/>
              <a:ext cx="14950" cy="16950"/>
            </a:xfrm>
            <a:custGeom>
              <a:avLst/>
              <a:gdLst/>
              <a:ahLst/>
              <a:cxnLst/>
              <a:rect l="l" t="t" r="r" b="b"/>
              <a:pathLst>
                <a:path w="598" h="678" extrusionOk="0">
                  <a:moveTo>
                    <a:pt x="40" y="1"/>
                  </a:moveTo>
                  <a:cubicBezTo>
                    <a:pt x="1" y="259"/>
                    <a:pt x="60" y="478"/>
                    <a:pt x="219" y="677"/>
                  </a:cubicBezTo>
                  <a:lnTo>
                    <a:pt x="498" y="677"/>
                  </a:lnTo>
                  <a:cubicBezTo>
                    <a:pt x="597" y="60"/>
                    <a:pt x="597" y="6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34148;p60"/>
            <p:cNvSpPr/>
            <p:nvPr/>
          </p:nvSpPr>
          <p:spPr>
            <a:xfrm>
              <a:off x="2192475" y="1008150"/>
              <a:ext cx="5475" cy="3325"/>
            </a:xfrm>
            <a:custGeom>
              <a:avLst/>
              <a:gdLst/>
              <a:ahLst/>
              <a:cxnLst/>
              <a:rect l="l" t="t" r="r" b="b"/>
              <a:pathLst>
                <a:path w="219" h="133" extrusionOk="0">
                  <a:moveTo>
                    <a:pt x="78" y="0"/>
                  </a:moveTo>
                  <a:cubicBezTo>
                    <a:pt x="58" y="0"/>
                    <a:pt x="32" y="15"/>
                    <a:pt x="0" y="53"/>
                  </a:cubicBezTo>
                  <a:lnTo>
                    <a:pt x="219" y="132"/>
                  </a:lnTo>
                  <a:cubicBezTo>
                    <a:pt x="161" y="103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34149;p60"/>
            <p:cNvSpPr/>
            <p:nvPr/>
          </p:nvSpPr>
          <p:spPr>
            <a:xfrm>
              <a:off x="2171075" y="101045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80" y="0"/>
                  </a:moveTo>
                  <a:lnTo>
                    <a:pt x="1" y="60"/>
                  </a:lnTo>
                  <a:cubicBezTo>
                    <a:pt x="40" y="40"/>
                    <a:pt x="60" y="40"/>
                    <a:pt x="60" y="40"/>
                  </a:cubicBezTo>
                  <a:cubicBezTo>
                    <a:pt x="80" y="2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34150;p60"/>
            <p:cNvSpPr/>
            <p:nvPr/>
          </p:nvSpPr>
          <p:spPr>
            <a:xfrm>
              <a:off x="2584850" y="990425"/>
              <a:ext cx="7975" cy="3625"/>
            </a:xfrm>
            <a:custGeom>
              <a:avLst/>
              <a:gdLst/>
              <a:ahLst/>
              <a:cxnLst/>
              <a:rect l="l" t="t" r="r" b="b"/>
              <a:pathLst>
                <a:path w="319" h="145" extrusionOk="0">
                  <a:moveTo>
                    <a:pt x="158" y="0"/>
                  </a:moveTo>
                  <a:cubicBezTo>
                    <a:pt x="109" y="0"/>
                    <a:pt x="57" y="40"/>
                    <a:pt x="0" y="125"/>
                  </a:cubicBezTo>
                  <a:cubicBezTo>
                    <a:pt x="100" y="145"/>
                    <a:pt x="219" y="145"/>
                    <a:pt x="319" y="145"/>
                  </a:cubicBezTo>
                  <a:cubicBezTo>
                    <a:pt x="266" y="50"/>
                    <a:pt x="214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34151;p60"/>
            <p:cNvSpPr/>
            <p:nvPr/>
          </p:nvSpPr>
          <p:spPr>
            <a:xfrm>
              <a:off x="2600750" y="993050"/>
              <a:ext cx="2525" cy="1500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61" y="20"/>
                    <a:pt x="21" y="40"/>
                    <a:pt x="1" y="60"/>
                  </a:cubicBezTo>
                  <a:cubicBezTo>
                    <a:pt x="61" y="40"/>
                    <a:pt x="80" y="2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34152;p60"/>
            <p:cNvSpPr/>
            <p:nvPr/>
          </p:nvSpPr>
          <p:spPr>
            <a:xfrm>
              <a:off x="2236725" y="863575"/>
              <a:ext cx="40300" cy="5100"/>
            </a:xfrm>
            <a:custGeom>
              <a:avLst/>
              <a:gdLst/>
              <a:ahLst/>
              <a:cxnLst/>
              <a:rect l="l" t="t" r="r" b="b"/>
              <a:pathLst>
                <a:path w="1612" h="204" extrusionOk="0">
                  <a:moveTo>
                    <a:pt x="705" y="0"/>
                  </a:moveTo>
                  <a:cubicBezTo>
                    <a:pt x="465" y="0"/>
                    <a:pt x="227" y="35"/>
                    <a:pt x="0" y="166"/>
                  </a:cubicBezTo>
                  <a:cubicBezTo>
                    <a:pt x="279" y="166"/>
                    <a:pt x="563" y="204"/>
                    <a:pt x="844" y="204"/>
                  </a:cubicBezTo>
                  <a:cubicBezTo>
                    <a:pt x="1104" y="204"/>
                    <a:pt x="1363" y="171"/>
                    <a:pt x="1612" y="47"/>
                  </a:cubicBezTo>
                  <a:lnTo>
                    <a:pt x="1612" y="47"/>
                  </a:lnTo>
                  <a:cubicBezTo>
                    <a:pt x="1586" y="48"/>
                    <a:pt x="1560" y="48"/>
                    <a:pt x="1535" y="48"/>
                  </a:cubicBezTo>
                  <a:cubicBezTo>
                    <a:pt x="1267" y="48"/>
                    <a:pt x="985" y="0"/>
                    <a:pt x="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34153;p60"/>
            <p:cNvSpPr/>
            <p:nvPr/>
          </p:nvSpPr>
          <p:spPr>
            <a:xfrm>
              <a:off x="1720000" y="889600"/>
              <a:ext cx="17450" cy="6600"/>
            </a:xfrm>
            <a:custGeom>
              <a:avLst/>
              <a:gdLst/>
              <a:ahLst/>
              <a:cxnLst/>
              <a:rect l="l" t="t" r="r" b="b"/>
              <a:pathLst>
                <a:path w="698" h="264" extrusionOk="0">
                  <a:moveTo>
                    <a:pt x="348" y="0"/>
                  </a:moveTo>
                  <a:cubicBezTo>
                    <a:pt x="229" y="0"/>
                    <a:pt x="115" y="66"/>
                    <a:pt x="1" y="180"/>
                  </a:cubicBezTo>
                  <a:cubicBezTo>
                    <a:pt x="125" y="224"/>
                    <a:pt x="261" y="263"/>
                    <a:pt x="395" y="263"/>
                  </a:cubicBezTo>
                  <a:cubicBezTo>
                    <a:pt x="499" y="263"/>
                    <a:pt x="602" y="240"/>
                    <a:pt x="697" y="180"/>
                  </a:cubicBezTo>
                  <a:cubicBezTo>
                    <a:pt x="573" y="56"/>
                    <a:pt x="458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34154;p60"/>
            <p:cNvSpPr/>
            <p:nvPr/>
          </p:nvSpPr>
          <p:spPr>
            <a:xfrm>
              <a:off x="1817000" y="1003475"/>
              <a:ext cx="50250" cy="34850"/>
            </a:xfrm>
            <a:custGeom>
              <a:avLst/>
              <a:gdLst/>
              <a:ahLst/>
              <a:cxnLst/>
              <a:rect l="l" t="t" r="r" b="b"/>
              <a:pathLst>
                <a:path w="2010" h="1394" extrusionOk="0">
                  <a:moveTo>
                    <a:pt x="1512" y="1"/>
                  </a:moveTo>
                  <a:cubicBezTo>
                    <a:pt x="1393" y="180"/>
                    <a:pt x="1273" y="319"/>
                    <a:pt x="1134" y="498"/>
                  </a:cubicBezTo>
                  <a:cubicBezTo>
                    <a:pt x="1121" y="643"/>
                    <a:pt x="1064" y="727"/>
                    <a:pt x="964" y="727"/>
                  </a:cubicBezTo>
                  <a:cubicBezTo>
                    <a:pt x="913" y="727"/>
                    <a:pt x="850" y="705"/>
                    <a:pt x="776" y="657"/>
                  </a:cubicBezTo>
                  <a:cubicBezTo>
                    <a:pt x="746" y="647"/>
                    <a:pt x="721" y="642"/>
                    <a:pt x="696" y="642"/>
                  </a:cubicBezTo>
                  <a:cubicBezTo>
                    <a:pt x="671" y="642"/>
                    <a:pt x="647" y="647"/>
                    <a:pt x="617" y="657"/>
                  </a:cubicBezTo>
                  <a:cubicBezTo>
                    <a:pt x="517" y="936"/>
                    <a:pt x="0" y="797"/>
                    <a:pt x="99" y="1214"/>
                  </a:cubicBezTo>
                  <a:cubicBezTo>
                    <a:pt x="219" y="1234"/>
                    <a:pt x="378" y="1234"/>
                    <a:pt x="438" y="1393"/>
                  </a:cubicBezTo>
                  <a:lnTo>
                    <a:pt x="617" y="1393"/>
                  </a:lnTo>
                  <a:cubicBezTo>
                    <a:pt x="705" y="1280"/>
                    <a:pt x="796" y="1242"/>
                    <a:pt x="887" y="1242"/>
                  </a:cubicBezTo>
                  <a:cubicBezTo>
                    <a:pt x="1062" y="1242"/>
                    <a:pt x="1240" y="1380"/>
                    <a:pt x="1412" y="1380"/>
                  </a:cubicBezTo>
                  <a:cubicBezTo>
                    <a:pt x="1432" y="1380"/>
                    <a:pt x="1452" y="1378"/>
                    <a:pt x="1472" y="1374"/>
                  </a:cubicBezTo>
                  <a:cubicBezTo>
                    <a:pt x="1572" y="1214"/>
                    <a:pt x="1691" y="1115"/>
                    <a:pt x="1830" y="1035"/>
                  </a:cubicBezTo>
                  <a:cubicBezTo>
                    <a:pt x="1830" y="996"/>
                    <a:pt x="1830" y="936"/>
                    <a:pt x="1870" y="896"/>
                  </a:cubicBezTo>
                  <a:cubicBezTo>
                    <a:pt x="1910" y="737"/>
                    <a:pt x="1512" y="876"/>
                    <a:pt x="1731" y="637"/>
                  </a:cubicBezTo>
                  <a:cubicBezTo>
                    <a:pt x="1572" y="478"/>
                    <a:pt x="2009" y="80"/>
                    <a:pt x="1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34155;p60"/>
            <p:cNvSpPr/>
            <p:nvPr/>
          </p:nvSpPr>
          <p:spPr>
            <a:xfrm>
              <a:off x="1759800" y="1020900"/>
              <a:ext cx="40300" cy="16925"/>
            </a:xfrm>
            <a:custGeom>
              <a:avLst/>
              <a:gdLst/>
              <a:ahLst/>
              <a:cxnLst/>
              <a:rect l="l" t="t" r="r" b="b"/>
              <a:pathLst>
                <a:path w="1612" h="677" extrusionOk="0">
                  <a:moveTo>
                    <a:pt x="637" y="0"/>
                  </a:moveTo>
                  <a:cubicBezTo>
                    <a:pt x="537" y="80"/>
                    <a:pt x="398" y="80"/>
                    <a:pt x="239" y="100"/>
                  </a:cubicBezTo>
                  <a:cubicBezTo>
                    <a:pt x="199" y="100"/>
                    <a:pt x="179" y="100"/>
                    <a:pt x="120" y="120"/>
                  </a:cubicBezTo>
                  <a:cubicBezTo>
                    <a:pt x="0" y="318"/>
                    <a:pt x="0" y="497"/>
                    <a:pt x="120" y="677"/>
                  </a:cubicBezTo>
                  <a:cubicBezTo>
                    <a:pt x="339" y="637"/>
                    <a:pt x="577" y="637"/>
                    <a:pt x="796" y="637"/>
                  </a:cubicBezTo>
                  <a:cubicBezTo>
                    <a:pt x="836" y="617"/>
                    <a:pt x="836" y="577"/>
                    <a:pt x="836" y="517"/>
                  </a:cubicBezTo>
                  <a:cubicBezTo>
                    <a:pt x="875" y="471"/>
                    <a:pt x="922" y="455"/>
                    <a:pt x="975" y="455"/>
                  </a:cubicBezTo>
                  <a:cubicBezTo>
                    <a:pt x="1100" y="455"/>
                    <a:pt x="1255" y="547"/>
                    <a:pt x="1384" y="547"/>
                  </a:cubicBezTo>
                  <a:cubicBezTo>
                    <a:pt x="1481" y="547"/>
                    <a:pt x="1564" y="496"/>
                    <a:pt x="1612" y="318"/>
                  </a:cubicBezTo>
                  <a:cubicBezTo>
                    <a:pt x="1612" y="239"/>
                    <a:pt x="1592" y="179"/>
                    <a:pt x="1532" y="100"/>
                  </a:cubicBezTo>
                  <a:cubicBezTo>
                    <a:pt x="1451" y="63"/>
                    <a:pt x="1367" y="56"/>
                    <a:pt x="1281" y="56"/>
                  </a:cubicBezTo>
                  <a:cubicBezTo>
                    <a:pt x="1232" y="56"/>
                    <a:pt x="1182" y="58"/>
                    <a:pt x="1132" y="58"/>
                  </a:cubicBezTo>
                  <a:cubicBezTo>
                    <a:pt x="1034" y="58"/>
                    <a:pt x="935" y="5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34156;p60"/>
            <p:cNvSpPr/>
            <p:nvPr/>
          </p:nvSpPr>
          <p:spPr>
            <a:xfrm>
              <a:off x="1780675" y="1019675"/>
              <a:ext cx="41300" cy="13675"/>
            </a:xfrm>
            <a:custGeom>
              <a:avLst/>
              <a:gdLst/>
              <a:ahLst/>
              <a:cxnLst/>
              <a:rect l="l" t="t" r="r" b="b"/>
              <a:pathLst>
                <a:path w="1652" h="547" extrusionOk="0">
                  <a:moveTo>
                    <a:pt x="995" y="0"/>
                  </a:moveTo>
                  <a:cubicBezTo>
                    <a:pt x="662" y="0"/>
                    <a:pt x="328" y="37"/>
                    <a:pt x="1" y="49"/>
                  </a:cubicBezTo>
                  <a:cubicBezTo>
                    <a:pt x="112" y="171"/>
                    <a:pt x="247" y="194"/>
                    <a:pt x="383" y="194"/>
                  </a:cubicBezTo>
                  <a:cubicBezTo>
                    <a:pt x="467" y="194"/>
                    <a:pt x="550" y="186"/>
                    <a:pt x="628" y="186"/>
                  </a:cubicBezTo>
                  <a:cubicBezTo>
                    <a:pt x="652" y="186"/>
                    <a:pt x="675" y="186"/>
                    <a:pt x="697" y="188"/>
                  </a:cubicBezTo>
                  <a:cubicBezTo>
                    <a:pt x="757" y="268"/>
                    <a:pt x="836" y="348"/>
                    <a:pt x="896" y="387"/>
                  </a:cubicBezTo>
                  <a:cubicBezTo>
                    <a:pt x="936" y="427"/>
                    <a:pt x="956" y="427"/>
                    <a:pt x="976" y="447"/>
                  </a:cubicBezTo>
                  <a:lnTo>
                    <a:pt x="1135" y="527"/>
                  </a:lnTo>
                  <a:cubicBezTo>
                    <a:pt x="1175" y="546"/>
                    <a:pt x="1194" y="546"/>
                    <a:pt x="1234" y="546"/>
                  </a:cubicBezTo>
                  <a:cubicBezTo>
                    <a:pt x="1274" y="546"/>
                    <a:pt x="1354" y="527"/>
                    <a:pt x="1393" y="527"/>
                  </a:cubicBezTo>
                  <a:cubicBezTo>
                    <a:pt x="1493" y="367"/>
                    <a:pt x="1652" y="248"/>
                    <a:pt x="1572" y="49"/>
                  </a:cubicBezTo>
                  <a:cubicBezTo>
                    <a:pt x="1382" y="13"/>
                    <a:pt x="1189" y="0"/>
                    <a:pt x="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34157;p60"/>
            <p:cNvSpPr/>
            <p:nvPr/>
          </p:nvSpPr>
          <p:spPr>
            <a:xfrm>
              <a:off x="1780675" y="1027175"/>
              <a:ext cx="29875" cy="10850"/>
            </a:xfrm>
            <a:custGeom>
              <a:avLst/>
              <a:gdLst/>
              <a:ahLst/>
              <a:cxnLst/>
              <a:rect l="l" t="t" r="r" b="b"/>
              <a:pathLst>
                <a:path w="1195" h="434" extrusionOk="0">
                  <a:moveTo>
                    <a:pt x="820" y="0"/>
                  </a:moveTo>
                  <a:cubicBezTo>
                    <a:pt x="771" y="0"/>
                    <a:pt x="724" y="20"/>
                    <a:pt x="677" y="67"/>
                  </a:cubicBezTo>
                  <a:cubicBezTo>
                    <a:pt x="627" y="167"/>
                    <a:pt x="562" y="212"/>
                    <a:pt x="485" y="212"/>
                  </a:cubicBezTo>
                  <a:cubicBezTo>
                    <a:pt x="440" y="212"/>
                    <a:pt x="391" y="197"/>
                    <a:pt x="339" y="167"/>
                  </a:cubicBezTo>
                  <a:cubicBezTo>
                    <a:pt x="286" y="140"/>
                    <a:pt x="237" y="127"/>
                    <a:pt x="194" y="127"/>
                  </a:cubicBezTo>
                  <a:cubicBezTo>
                    <a:pt x="107" y="127"/>
                    <a:pt x="41" y="180"/>
                    <a:pt x="1" y="286"/>
                  </a:cubicBezTo>
                  <a:cubicBezTo>
                    <a:pt x="242" y="334"/>
                    <a:pt x="498" y="434"/>
                    <a:pt x="741" y="434"/>
                  </a:cubicBezTo>
                  <a:cubicBezTo>
                    <a:pt x="900" y="434"/>
                    <a:pt x="1053" y="392"/>
                    <a:pt x="1194" y="266"/>
                  </a:cubicBezTo>
                  <a:cubicBezTo>
                    <a:pt x="1155" y="246"/>
                    <a:pt x="1135" y="187"/>
                    <a:pt x="1075" y="147"/>
                  </a:cubicBezTo>
                  <a:lnTo>
                    <a:pt x="995" y="67"/>
                  </a:lnTo>
                  <a:cubicBezTo>
                    <a:pt x="933" y="25"/>
                    <a:pt x="875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34158;p60"/>
            <p:cNvSpPr/>
            <p:nvPr/>
          </p:nvSpPr>
          <p:spPr>
            <a:xfrm>
              <a:off x="1815500" y="1019400"/>
              <a:ext cx="18925" cy="13950"/>
            </a:xfrm>
            <a:custGeom>
              <a:avLst/>
              <a:gdLst/>
              <a:ahLst/>
              <a:cxnLst/>
              <a:rect l="l" t="t" r="r" b="b"/>
              <a:pathLst>
                <a:path w="757" h="558" extrusionOk="0">
                  <a:moveTo>
                    <a:pt x="697" y="0"/>
                  </a:moveTo>
                  <a:lnTo>
                    <a:pt x="697" y="0"/>
                  </a:lnTo>
                  <a:cubicBezTo>
                    <a:pt x="537" y="40"/>
                    <a:pt x="358" y="40"/>
                    <a:pt x="179" y="60"/>
                  </a:cubicBezTo>
                  <a:cubicBezTo>
                    <a:pt x="80" y="199"/>
                    <a:pt x="0" y="359"/>
                    <a:pt x="0" y="538"/>
                  </a:cubicBezTo>
                  <a:cubicBezTo>
                    <a:pt x="60" y="557"/>
                    <a:pt x="140" y="557"/>
                    <a:pt x="179" y="557"/>
                  </a:cubicBezTo>
                  <a:cubicBezTo>
                    <a:pt x="299" y="299"/>
                    <a:pt x="756" y="398"/>
                    <a:pt x="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34159;p60"/>
            <p:cNvSpPr/>
            <p:nvPr/>
          </p:nvSpPr>
          <p:spPr>
            <a:xfrm>
              <a:off x="2488875" y="846325"/>
              <a:ext cx="11950" cy="10475"/>
            </a:xfrm>
            <a:custGeom>
              <a:avLst/>
              <a:gdLst/>
              <a:ahLst/>
              <a:cxnLst/>
              <a:rect l="l" t="t" r="r" b="b"/>
              <a:pathLst>
                <a:path w="478" h="419" extrusionOk="0">
                  <a:moveTo>
                    <a:pt x="179" y="1"/>
                  </a:moveTo>
                  <a:cubicBezTo>
                    <a:pt x="119" y="120"/>
                    <a:pt x="60" y="259"/>
                    <a:pt x="0" y="399"/>
                  </a:cubicBezTo>
                  <a:cubicBezTo>
                    <a:pt x="139" y="339"/>
                    <a:pt x="358" y="419"/>
                    <a:pt x="398" y="240"/>
                  </a:cubicBezTo>
                  <a:cubicBezTo>
                    <a:pt x="477" y="60"/>
                    <a:pt x="298" y="4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34160;p60"/>
            <p:cNvSpPr/>
            <p:nvPr/>
          </p:nvSpPr>
          <p:spPr>
            <a:xfrm>
              <a:off x="2292425" y="86870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1"/>
                    <a:pt x="60" y="100"/>
                    <a:pt x="0" y="140"/>
                  </a:cubicBezTo>
                  <a:cubicBezTo>
                    <a:pt x="20" y="220"/>
                    <a:pt x="20" y="319"/>
                    <a:pt x="60" y="399"/>
                  </a:cubicBezTo>
                  <a:cubicBezTo>
                    <a:pt x="179" y="260"/>
                    <a:pt x="199" y="14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34161;p60"/>
            <p:cNvSpPr/>
            <p:nvPr/>
          </p:nvSpPr>
          <p:spPr>
            <a:xfrm>
              <a:off x="2284975" y="868700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0" y="1"/>
                  </a:moveTo>
                  <a:lnTo>
                    <a:pt x="0" y="160"/>
                  </a:lnTo>
                  <a:lnTo>
                    <a:pt x="159" y="160"/>
                  </a:lnTo>
                  <a:cubicBezTo>
                    <a:pt x="119" y="6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34162;p60"/>
            <p:cNvSpPr/>
            <p:nvPr/>
          </p:nvSpPr>
          <p:spPr>
            <a:xfrm>
              <a:off x="1852300" y="931950"/>
              <a:ext cx="23900" cy="89650"/>
            </a:xfrm>
            <a:custGeom>
              <a:avLst/>
              <a:gdLst/>
              <a:ahLst/>
              <a:cxnLst/>
              <a:rect l="l" t="t" r="r" b="b"/>
              <a:pathLst>
                <a:path w="956" h="3586" extrusionOk="0">
                  <a:moveTo>
                    <a:pt x="579" y="0"/>
                  </a:moveTo>
                  <a:cubicBezTo>
                    <a:pt x="276" y="0"/>
                    <a:pt x="395" y="428"/>
                    <a:pt x="279" y="594"/>
                  </a:cubicBezTo>
                  <a:cubicBezTo>
                    <a:pt x="100" y="1350"/>
                    <a:pt x="20" y="2086"/>
                    <a:pt x="100" y="2862"/>
                  </a:cubicBezTo>
                  <a:cubicBezTo>
                    <a:pt x="418" y="3001"/>
                    <a:pt x="0" y="3359"/>
                    <a:pt x="279" y="3538"/>
                  </a:cubicBezTo>
                  <a:cubicBezTo>
                    <a:pt x="279" y="3558"/>
                    <a:pt x="279" y="3558"/>
                    <a:pt x="358" y="3578"/>
                  </a:cubicBezTo>
                  <a:cubicBezTo>
                    <a:pt x="364" y="3583"/>
                    <a:pt x="371" y="3586"/>
                    <a:pt x="378" y="3586"/>
                  </a:cubicBezTo>
                  <a:cubicBezTo>
                    <a:pt x="400" y="3586"/>
                    <a:pt x="429" y="3567"/>
                    <a:pt x="458" y="3538"/>
                  </a:cubicBezTo>
                  <a:lnTo>
                    <a:pt x="458" y="3359"/>
                  </a:lnTo>
                  <a:cubicBezTo>
                    <a:pt x="458" y="2305"/>
                    <a:pt x="478" y="1270"/>
                    <a:pt x="915" y="276"/>
                  </a:cubicBezTo>
                  <a:cubicBezTo>
                    <a:pt x="955" y="216"/>
                    <a:pt x="856" y="117"/>
                    <a:pt x="816" y="57"/>
                  </a:cubicBezTo>
                  <a:cubicBezTo>
                    <a:pt x="717" y="17"/>
                    <a:pt x="639" y="0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34163;p60"/>
            <p:cNvSpPr/>
            <p:nvPr/>
          </p:nvSpPr>
          <p:spPr>
            <a:xfrm>
              <a:off x="1855275" y="1020400"/>
              <a:ext cx="25900" cy="6475"/>
            </a:xfrm>
            <a:custGeom>
              <a:avLst/>
              <a:gdLst/>
              <a:ahLst/>
              <a:cxnLst/>
              <a:rect l="l" t="t" r="r" b="b"/>
              <a:pathLst>
                <a:path w="1036" h="259" extrusionOk="0">
                  <a:moveTo>
                    <a:pt x="160" y="0"/>
                  </a:moveTo>
                  <a:cubicBezTo>
                    <a:pt x="1" y="259"/>
                    <a:pt x="279" y="120"/>
                    <a:pt x="359" y="219"/>
                  </a:cubicBezTo>
                  <a:cubicBezTo>
                    <a:pt x="578" y="199"/>
                    <a:pt x="796" y="199"/>
                    <a:pt x="1035" y="159"/>
                  </a:cubicBezTo>
                  <a:cubicBezTo>
                    <a:pt x="924" y="26"/>
                    <a:pt x="788" y="4"/>
                    <a:pt x="651" y="4"/>
                  </a:cubicBezTo>
                  <a:cubicBezTo>
                    <a:pt x="586" y="4"/>
                    <a:pt x="521" y="9"/>
                    <a:pt x="458" y="9"/>
                  </a:cubicBezTo>
                  <a:cubicBezTo>
                    <a:pt x="417" y="9"/>
                    <a:pt x="377" y="7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34164;p60"/>
            <p:cNvSpPr/>
            <p:nvPr/>
          </p:nvSpPr>
          <p:spPr>
            <a:xfrm>
              <a:off x="1753325" y="102437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220" y="0"/>
                  </a:moveTo>
                  <a:cubicBezTo>
                    <a:pt x="180" y="60"/>
                    <a:pt x="100" y="100"/>
                    <a:pt x="60" y="140"/>
                  </a:cubicBezTo>
                  <a:cubicBezTo>
                    <a:pt x="1" y="199"/>
                    <a:pt x="1" y="259"/>
                    <a:pt x="41" y="339"/>
                  </a:cubicBezTo>
                  <a:cubicBezTo>
                    <a:pt x="60" y="378"/>
                    <a:pt x="60" y="458"/>
                    <a:pt x="60" y="498"/>
                  </a:cubicBezTo>
                  <a:cubicBezTo>
                    <a:pt x="180" y="538"/>
                    <a:pt x="279" y="538"/>
                    <a:pt x="399" y="557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34165;p60"/>
            <p:cNvSpPr/>
            <p:nvPr/>
          </p:nvSpPr>
          <p:spPr>
            <a:xfrm>
              <a:off x="1828925" y="1792225"/>
              <a:ext cx="25375" cy="146150"/>
            </a:xfrm>
            <a:custGeom>
              <a:avLst/>
              <a:gdLst/>
              <a:ahLst/>
              <a:cxnLst/>
              <a:rect l="l" t="t" r="r" b="b"/>
              <a:pathLst>
                <a:path w="1015" h="5846" extrusionOk="0">
                  <a:moveTo>
                    <a:pt x="637" y="1"/>
                  </a:moveTo>
                  <a:cubicBezTo>
                    <a:pt x="199" y="617"/>
                    <a:pt x="319" y="1373"/>
                    <a:pt x="239" y="2070"/>
                  </a:cubicBezTo>
                  <a:cubicBezTo>
                    <a:pt x="120" y="3064"/>
                    <a:pt x="0" y="4099"/>
                    <a:pt x="319" y="5093"/>
                  </a:cubicBezTo>
                  <a:cubicBezTo>
                    <a:pt x="319" y="5312"/>
                    <a:pt x="339" y="5551"/>
                    <a:pt x="339" y="5770"/>
                  </a:cubicBezTo>
                  <a:cubicBezTo>
                    <a:pt x="422" y="5811"/>
                    <a:pt x="502" y="5846"/>
                    <a:pt x="565" y="5846"/>
                  </a:cubicBezTo>
                  <a:cubicBezTo>
                    <a:pt x="653" y="5846"/>
                    <a:pt x="708" y="5779"/>
                    <a:pt x="697" y="5571"/>
                  </a:cubicBezTo>
                  <a:cubicBezTo>
                    <a:pt x="637" y="4656"/>
                    <a:pt x="557" y="3741"/>
                    <a:pt x="736" y="2845"/>
                  </a:cubicBezTo>
                  <a:cubicBezTo>
                    <a:pt x="856" y="2090"/>
                    <a:pt x="896" y="1314"/>
                    <a:pt x="1015" y="558"/>
                  </a:cubicBezTo>
                  <a:cubicBezTo>
                    <a:pt x="916" y="419"/>
                    <a:pt x="896" y="259"/>
                    <a:pt x="816" y="100"/>
                  </a:cubicBezTo>
                  <a:cubicBezTo>
                    <a:pt x="756" y="60"/>
                    <a:pt x="717" y="1"/>
                    <a:pt x="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34166;p60"/>
            <p:cNvSpPr/>
            <p:nvPr/>
          </p:nvSpPr>
          <p:spPr>
            <a:xfrm>
              <a:off x="1792125" y="1687800"/>
              <a:ext cx="46775" cy="141950"/>
            </a:xfrm>
            <a:custGeom>
              <a:avLst/>
              <a:gdLst/>
              <a:ahLst/>
              <a:cxnLst/>
              <a:rect l="l" t="t" r="r" b="b"/>
              <a:pathLst>
                <a:path w="1871" h="5678" extrusionOk="0">
                  <a:moveTo>
                    <a:pt x="1413" y="0"/>
                  </a:moveTo>
                  <a:cubicBezTo>
                    <a:pt x="975" y="856"/>
                    <a:pt x="537" y="1671"/>
                    <a:pt x="339" y="2606"/>
                  </a:cubicBezTo>
                  <a:cubicBezTo>
                    <a:pt x="279" y="2984"/>
                    <a:pt x="498" y="3302"/>
                    <a:pt x="339" y="3601"/>
                  </a:cubicBezTo>
                  <a:cubicBezTo>
                    <a:pt x="0" y="4257"/>
                    <a:pt x="80" y="4934"/>
                    <a:pt x="80" y="5630"/>
                  </a:cubicBezTo>
                  <a:cubicBezTo>
                    <a:pt x="95" y="5659"/>
                    <a:pt x="141" y="5678"/>
                    <a:pt x="188" y="5678"/>
                  </a:cubicBezTo>
                  <a:cubicBezTo>
                    <a:pt x="206" y="5678"/>
                    <a:pt x="223" y="5675"/>
                    <a:pt x="239" y="5670"/>
                  </a:cubicBezTo>
                  <a:cubicBezTo>
                    <a:pt x="319" y="5630"/>
                    <a:pt x="339" y="5530"/>
                    <a:pt x="418" y="5451"/>
                  </a:cubicBezTo>
                  <a:cubicBezTo>
                    <a:pt x="438" y="5371"/>
                    <a:pt x="438" y="5332"/>
                    <a:pt x="438" y="5272"/>
                  </a:cubicBezTo>
                  <a:cubicBezTo>
                    <a:pt x="597" y="5172"/>
                    <a:pt x="597" y="5053"/>
                    <a:pt x="577" y="4894"/>
                  </a:cubicBezTo>
                  <a:cubicBezTo>
                    <a:pt x="319" y="4297"/>
                    <a:pt x="796" y="3760"/>
                    <a:pt x="776" y="3183"/>
                  </a:cubicBezTo>
                  <a:cubicBezTo>
                    <a:pt x="1174" y="2169"/>
                    <a:pt x="1671" y="1174"/>
                    <a:pt x="1870" y="80"/>
                  </a:cubicBezTo>
                  <a:cubicBezTo>
                    <a:pt x="1805" y="39"/>
                    <a:pt x="1744" y="32"/>
                    <a:pt x="1682" y="32"/>
                  </a:cubicBezTo>
                  <a:cubicBezTo>
                    <a:pt x="1647" y="32"/>
                    <a:pt x="1612" y="34"/>
                    <a:pt x="1577" y="34"/>
                  </a:cubicBezTo>
                  <a:cubicBezTo>
                    <a:pt x="1524" y="34"/>
                    <a:pt x="1469" y="29"/>
                    <a:pt x="14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34167;p60"/>
            <p:cNvSpPr/>
            <p:nvPr/>
          </p:nvSpPr>
          <p:spPr>
            <a:xfrm>
              <a:off x="2014425" y="1814125"/>
              <a:ext cx="20900" cy="98975"/>
            </a:xfrm>
            <a:custGeom>
              <a:avLst/>
              <a:gdLst/>
              <a:ahLst/>
              <a:cxnLst/>
              <a:rect l="l" t="t" r="r" b="b"/>
              <a:pathLst>
                <a:path w="836" h="3959" extrusionOk="0">
                  <a:moveTo>
                    <a:pt x="199" y="0"/>
                  </a:moveTo>
                  <a:cubicBezTo>
                    <a:pt x="100" y="80"/>
                    <a:pt x="60" y="179"/>
                    <a:pt x="60" y="298"/>
                  </a:cubicBezTo>
                  <a:cubicBezTo>
                    <a:pt x="60" y="1094"/>
                    <a:pt x="60" y="1890"/>
                    <a:pt x="40" y="2686"/>
                  </a:cubicBezTo>
                  <a:cubicBezTo>
                    <a:pt x="0" y="3223"/>
                    <a:pt x="259" y="3581"/>
                    <a:pt x="657" y="3959"/>
                  </a:cubicBezTo>
                  <a:cubicBezTo>
                    <a:pt x="836" y="3422"/>
                    <a:pt x="458" y="3064"/>
                    <a:pt x="538" y="2626"/>
                  </a:cubicBezTo>
                  <a:cubicBezTo>
                    <a:pt x="478" y="2606"/>
                    <a:pt x="458" y="2566"/>
                    <a:pt x="398" y="2487"/>
                  </a:cubicBezTo>
                  <a:cubicBezTo>
                    <a:pt x="458" y="2467"/>
                    <a:pt x="458" y="2407"/>
                    <a:pt x="458" y="2367"/>
                  </a:cubicBezTo>
                  <a:cubicBezTo>
                    <a:pt x="458" y="2268"/>
                    <a:pt x="478" y="2188"/>
                    <a:pt x="538" y="2089"/>
                  </a:cubicBezTo>
                  <a:cubicBezTo>
                    <a:pt x="577" y="1731"/>
                    <a:pt x="557" y="1393"/>
                    <a:pt x="657" y="1074"/>
                  </a:cubicBezTo>
                  <a:cubicBezTo>
                    <a:pt x="756" y="736"/>
                    <a:pt x="697" y="477"/>
                    <a:pt x="557" y="179"/>
                  </a:cubicBezTo>
                  <a:cubicBezTo>
                    <a:pt x="538" y="182"/>
                    <a:pt x="518" y="183"/>
                    <a:pt x="500" y="183"/>
                  </a:cubicBezTo>
                  <a:cubicBezTo>
                    <a:pt x="369" y="183"/>
                    <a:pt x="269" y="122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34168;p60"/>
            <p:cNvSpPr/>
            <p:nvPr/>
          </p:nvSpPr>
          <p:spPr>
            <a:xfrm>
              <a:off x="1846325" y="1692475"/>
              <a:ext cx="38825" cy="96300"/>
            </a:xfrm>
            <a:custGeom>
              <a:avLst/>
              <a:gdLst/>
              <a:ahLst/>
              <a:cxnLst/>
              <a:rect l="l" t="t" r="r" b="b"/>
              <a:pathLst>
                <a:path w="1553" h="3852" extrusionOk="0">
                  <a:moveTo>
                    <a:pt x="1340" y="1"/>
                  </a:moveTo>
                  <a:cubicBezTo>
                    <a:pt x="1261" y="1"/>
                    <a:pt x="1168" y="113"/>
                    <a:pt x="956" y="370"/>
                  </a:cubicBezTo>
                  <a:cubicBezTo>
                    <a:pt x="896" y="390"/>
                    <a:pt x="836" y="430"/>
                    <a:pt x="836" y="510"/>
                  </a:cubicBezTo>
                  <a:cubicBezTo>
                    <a:pt x="796" y="589"/>
                    <a:pt x="757" y="669"/>
                    <a:pt x="757" y="708"/>
                  </a:cubicBezTo>
                  <a:cubicBezTo>
                    <a:pt x="737" y="768"/>
                    <a:pt x="737" y="828"/>
                    <a:pt x="717" y="888"/>
                  </a:cubicBezTo>
                  <a:cubicBezTo>
                    <a:pt x="836" y="967"/>
                    <a:pt x="737" y="1007"/>
                    <a:pt x="657" y="1027"/>
                  </a:cubicBezTo>
                  <a:cubicBezTo>
                    <a:pt x="418" y="1624"/>
                    <a:pt x="200" y="2220"/>
                    <a:pt x="160" y="2877"/>
                  </a:cubicBezTo>
                  <a:cubicBezTo>
                    <a:pt x="100" y="3195"/>
                    <a:pt x="1" y="3553"/>
                    <a:pt x="259" y="3852"/>
                  </a:cubicBezTo>
                  <a:cubicBezTo>
                    <a:pt x="518" y="3712"/>
                    <a:pt x="359" y="3454"/>
                    <a:pt x="538" y="3314"/>
                  </a:cubicBezTo>
                  <a:cubicBezTo>
                    <a:pt x="816" y="2678"/>
                    <a:pt x="995" y="2002"/>
                    <a:pt x="1055" y="1305"/>
                  </a:cubicBezTo>
                  <a:cubicBezTo>
                    <a:pt x="1055" y="1186"/>
                    <a:pt x="1135" y="1106"/>
                    <a:pt x="1214" y="1067"/>
                  </a:cubicBezTo>
                  <a:cubicBezTo>
                    <a:pt x="1294" y="888"/>
                    <a:pt x="1194" y="669"/>
                    <a:pt x="1393" y="529"/>
                  </a:cubicBezTo>
                  <a:cubicBezTo>
                    <a:pt x="1413" y="510"/>
                    <a:pt x="1433" y="490"/>
                    <a:pt x="1413" y="430"/>
                  </a:cubicBezTo>
                  <a:cubicBezTo>
                    <a:pt x="1413" y="331"/>
                    <a:pt x="1493" y="271"/>
                    <a:pt x="1552" y="191"/>
                  </a:cubicBezTo>
                  <a:cubicBezTo>
                    <a:pt x="1456" y="69"/>
                    <a:pt x="1403" y="1"/>
                    <a:pt x="1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34169;p60"/>
            <p:cNvSpPr/>
            <p:nvPr/>
          </p:nvSpPr>
          <p:spPr>
            <a:xfrm>
              <a:off x="1737425" y="1634475"/>
              <a:ext cx="109925" cy="22700"/>
            </a:xfrm>
            <a:custGeom>
              <a:avLst/>
              <a:gdLst/>
              <a:ahLst/>
              <a:cxnLst/>
              <a:rect l="l" t="t" r="r" b="b"/>
              <a:pathLst>
                <a:path w="4397" h="908" extrusionOk="0">
                  <a:moveTo>
                    <a:pt x="762" y="0"/>
                  </a:moveTo>
                  <a:cubicBezTo>
                    <a:pt x="497" y="0"/>
                    <a:pt x="221" y="72"/>
                    <a:pt x="0" y="263"/>
                  </a:cubicBezTo>
                  <a:lnTo>
                    <a:pt x="0" y="462"/>
                  </a:lnTo>
                  <a:cubicBezTo>
                    <a:pt x="1164" y="688"/>
                    <a:pt x="2345" y="842"/>
                    <a:pt x="3545" y="842"/>
                  </a:cubicBezTo>
                  <a:cubicBezTo>
                    <a:pt x="3616" y="842"/>
                    <a:pt x="3688" y="841"/>
                    <a:pt x="3760" y="840"/>
                  </a:cubicBezTo>
                  <a:cubicBezTo>
                    <a:pt x="3849" y="885"/>
                    <a:pt x="3950" y="907"/>
                    <a:pt x="4054" y="907"/>
                  </a:cubicBezTo>
                  <a:cubicBezTo>
                    <a:pt x="4088" y="907"/>
                    <a:pt x="4123" y="905"/>
                    <a:pt x="4158" y="900"/>
                  </a:cubicBezTo>
                  <a:cubicBezTo>
                    <a:pt x="4217" y="840"/>
                    <a:pt x="4277" y="761"/>
                    <a:pt x="4317" y="701"/>
                  </a:cubicBezTo>
                  <a:cubicBezTo>
                    <a:pt x="4396" y="542"/>
                    <a:pt x="4317" y="423"/>
                    <a:pt x="4198" y="343"/>
                  </a:cubicBezTo>
                  <a:cubicBezTo>
                    <a:pt x="3163" y="124"/>
                    <a:pt x="2089" y="124"/>
                    <a:pt x="1035" y="25"/>
                  </a:cubicBezTo>
                  <a:cubicBezTo>
                    <a:pt x="947" y="9"/>
                    <a:pt x="855" y="0"/>
                    <a:pt x="7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34170;p60"/>
            <p:cNvSpPr/>
            <p:nvPr/>
          </p:nvSpPr>
          <p:spPr>
            <a:xfrm>
              <a:off x="1785650" y="1828525"/>
              <a:ext cx="22400" cy="69650"/>
            </a:xfrm>
            <a:custGeom>
              <a:avLst/>
              <a:gdLst/>
              <a:ahLst/>
              <a:cxnLst/>
              <a:rect l="l" t="t" r="r" b="b"/>
              <a:pathLst>
                <a:path w="896" h="2786" extrusionOk="0">
                  <a:moveTo>
                    <a:pt x="339" y="1"/>
                  </a:moveTo>
                  <a:cubicBezTo>
                    <a:pt x="339" y="240"/>
                    <a:pt x="379" y="538"/>
                    <a:pt x="359" y="737"/>
                  </a:cubicBezTo>
                  <a:cubicBezTo>
                    <a:pt x="1" y="1553"/>
                    <a:pt x="498" y="2129"/>
                    <a:pt x="856" y="2786"/>
                  </a:cubicBezTo>
                  <a:cubicBezTo>
                    <a:pt x="777" y="2090"/>
                    <a:pt x="896" y="1393"/>
                    <a:pt x="876" y="697"/>
                  </a:cubicBezTo>
                  <a:cubicBezTo>
                    <a:pt x="876" y="538"/>
                    <a:pt x="816" y="419"/>
                    <a:pt x="697" y="319"/>
                  </a:cubicBezTo>
                  <a:cubicBezTo>
                    <a:pt x="677" y="260"/>
                    <a:pt x="677" y="200"/>
                    <a:pt x="677" y="140"/>
                  </a:cubicBezTo>
                  <a:cubicBezTo>
                    <a:pt x="637" y="61"/>
                    <a:pt x="578" y="21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34171;p60"/>
            <p:cNvSpPr/>
            <p:nvPr/>
          </p:nvSpPr>
          <p:spPr>
            <a:xfrm>
              <a:off x="2026350" y="1710125"/>
              <a:ext cx="31850" cy="62250"/>
            </a:xfrm>
            <a:custGeom>
              <a:avLst/>
              <a:gdLst/>
              <a:ahLst/>
              <a:cxnLst/>
              <a:rect l="l" t="t" r="r" b="b"/>
              <a:pathLst>
                <a:path w="1274" h="2490" extrusionOk="0">
                  <a:moveTo>
                    <a:pt x="1159" y="0"/>
                  </a:moveTo>
                  <a:cubicBezTo>
                    <a:pt x="918" y="0"/>
                    <a:pt x="783" y="309"/>
                    <a:pt x="558" y="361"/>
                  </a:cubicBezTo>
                  <a:cubicBezTo>
                    <a:pt x="180" y="878"/>
                    <a:pt x="1" y="1475"/>
                    <a:pt x="100" y="2111"/>
                  </a:cubicBezTo>
                  <a:cubicBezTo>
                    <a:pt x="220" y="2211"/>
                    <a:pt x="259" y="2409"/>
                    <a:pt x="419" y="2489"/>
                  </a:cubicBezTo>
                  <a:cubicBezTo>
                    <a:pt x="717" y="1673"/>
                    <a:pt x="995" y="858"/>
                    <a:pt x="1274" y="22"/>
                  </a:cubicBezTo>
                  <a:cubicBezTo>
                    <a:pt x="1233" y="7"/>
                    <a:pt x="1195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34172;p60"/>
            <p:cNvSpPr/>
            <p:nvPr/>
          </p:nvSpPr>
          <p:spPr>
            <a:xfrm>
              <a:off x="2018400" y="1766375"/>
              <a:ext cx="20425" cy="54875"/>
            </a:xfrm>
            <a:custGeom>
              <a:avLst/>
              <a:gdLst/>
              <a:ahLst/>
              <a:cxnLst/>
              <a:rect l="l" t="t" r="r" b="b"/>
              <a:pathLst>
                <a:path w="817" h="2195" extrusionOk="0">
                  <a:moveTo>
                    <a:pt x="379" y="0"/>
                  </a:moveTo>
                  <a:cubicBezTo>
                    <a:pt x="199" y="597"/>
                    <a:pt x="1" y="1154"/>
                    <a:pt x="40" y="1791"/>
                  </a:cubicBezTo>
                  <a:cubicBezTo>
                    <a:pt x="100" y="1830"/>
                    <a:pt x="120" y="1910"/>
                    <a:pt x="40" y="1950"/>
                  </a:cubicBezTo>
                  <a:cubicBezTo>
                    <a:pt x="40" y="2131"/>
                    <a:pt x="99" y="2195"/>
                    <a:pt x="189" y="2195"/>
                  </a:cubicBezTo>
                  <a:cubicBezTo>
                    <a:pt x="248" y="2195"/>
                    <a:pt x="320" y="2168"/>
                    <a:pt x="398" y="2129"/>
                  </a:cubicBezTo>
                  <a:cubicBezTo>
                    <a:pt x="538" y="1990"/>
                    <a:pt x="398" y="1731"/>
                    <a:pt x="577" y="1592"/>
                  </a:cubicBezTo>
                  <a:cubicBezTo>
                    <a:pt x="677" y="1234"/>
                    <a:pt x="816" y="915"/>
                    <a:pt x="737" y="537"/>
                  </a:cubicBezTo>
                  <a:cubicBezTo>
                    <a:pt x="577" y="398"/>
                    <a:pt x="617" y="10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34173;p60"/>
            <p:cNvSpPr/>
            <p:nvPr/>
          </p:nvSpPr>
          <p:spPr>
            <a:xfrm>
              <a:off x="2040775" y="1685300"/>
              <a:ext cx="28375" cy="36300"/>
            </a:xfrm>
            <a:custGeom>
              <a:avLst/>
              <a:gdLst/>
              <a:ahLst/>
              <a:cxnLst/>
              <a:rect l="l" t="t" r="r" b="b"/>
              <a:pathLst>
                <a:path w="1135" h="1452" extrusionOk="0">
                  <a:moveTo>
                    <a:pt x="578" y="1"/>
                  </a:moveTo>
                  <a:cubicBezTo>
                    <a:pt x="319" y="419"/>
                    <a:pt x="120" y="876"/>
                    <a:pt x="1" y="1354"/>
                  </a:cubicBezTo>
                  <a:cubicBezTo>
                    <a:pt x="45" y="1424"/>
                    <a:pt x="89" y="1452"/>
                    <a:pt x="135" y="1452"/>
                  </a:cubicBezTo>
                  <a:cubicBezTo>
                    <a:pt x="193" y="1452"/>
                    <a:pt x="253" y="1409"/>
                    <a:pt x="319" y="1354"/>
                  </a:cubicBezTo>
                  <a:cubicBezTo>
                    <a:pt x="438" y="1214"/>
                    <a:pt x="578" y="1115"/>
                    <a:pt x="697" y="1015"/>
                  </a:cubicBezTo>
                  <a:cubicBezTo>
                    <a:pt x="836" y="757"/>
                    <a:pt x="975" y="478"/>
                    <a:pt x="1135" y="220"/>
                  </a:cubicBezTo>
                  <a:cubicBezTo>
                    <a:pt x="1015" y="1"/>
                    <a:pt x="796" y="1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34174;p60"/>
            <p:cNvSpPr/>
            <p:nvPr/>
          </p:nvSpPr>
          <p:spPr>
            <a:xfrm>
              <a:off x="1836375" y="1931975"/>
              <a:ext cx="15450" cy="48275"/>
            </a:xfrm>
            <a:custGeom>
              <a:avLst/>
              <a:gdLst/>
              <a:ahLst/>
              <a:cxnLst/>
              <a:rect l="l" t="t" r="r" b="b"/>
              <a:pathLst>
                <a:path w="618" h="1931" extrusionOk="0">
                  <a:moveTo>
                    <a:pt x="399" y="1"/>
                  </a:moveTo>
                  <a:cubicBezTo>
                    <a:pt x="329" y="122"/>
                    <a:pt x="229" y="183"/>
                    <a:pt x="98" y="183"/>
                  </a:cubicBezTo>
                  <a:cubicBezTo>
                    <a:pt x="80" y="183"/>
                    <a:pt x="61" y="182"/>
                    <a:pt x="41" y="180"/>
                  </a:cubicBezTo>
                  <a:lnTo>
                    <a:pt x="41" y="180"/>
                  </a:lnTo>
                  <a:cubicBezTo>
                    <a:pt x="1" y="836"/>
                    <a:pt x="200" y="1373"/>
                    <a:pt x="518" y="1930"/>
                  </a:cubicBezTo>
                  <a:cubicBezTo>
                    <a:pt x="538" y="1274"/>
                    <a:pt x="618" y="637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34175;p60"/>
            <p:cNvSpPr/>
            <p:nvPr/>
          </p:nvSpPr>
          <p:spPr>
            <a:xfrm>
              <a:off x="1854275" y="1637125"/>
              <a:ext cx="39825" cy="22350"/>
            </a:xfrm>
            <a:custGeom>
              <a:avLst/>
              <a:gdLst/>
              <a:ahLst/>
              <a:cxnLst/>
              <a:rect l="l" t="t" r="r" b="b"/>
              <a:pathLst>
                <a:path w="1593" h="894" extrusionOk="0">
                  <a:moveTo>
                    <a:pt x="575" y="0"/>
                  </a:moveTo>
                  <a:cubicBezTo>
                    <a:pt x="477" y="0"/>
                    <a:pt x="379" y="12"/>
                    <a:pt x="279" y="38"/>
                  </a:cubicBezTo>
                  <a:cubicBezTo>
                    <a:pt x="220" y="98"/>
                    <a:pt x="200" y="157"/>
                    <a:pt x="180" y="237"/>
                  </a:cubicBezTo>
                  <a:cubicBezTo>
                    <a:pt x="200" y="456"/>
                    <a:pt x="81" y="615"/>
                    <a:pt x="1" y="794"/>
                  </a:cubicBezTo>
                  <a:cubicBezTo>
                    <a:pt x="1" y="814"/>
                    <a:pt x="21" y="854"/>
                    <a:pt x="41" y="893"/>
                  </a:cubicBezTo>
                  <a:lnTo>
                    <a:pt x="1214" y="893"/>
                  </a:lnTo>
                  <a:cubicBezTo>
                    <a:pt x="1314" y="694"/>
                    <a:pt x="1592" y="635"/>
                    <a:pt x="1592" y="356"/>
                  </a:cubicBezTo>
                  <a:cubicBezTo>
                    <a:pt x="1265" y="154"/>
                    <a:pt x="926" y="0"/>
                    <a:pt x="5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34176;p60"/>
            <p:cNvSpPr/>
            <p:nvPr/>
          </p:nvSpPr>
          <p:spPr>
            <a:xfrm>
              <a:off x="1826925" y="1654475"/>
              <a:ext cx="22900" cy="36850"/>
            </a:xfrm>
            <a:custGeom>
              <a:avLst/>
              <a:gdLst/>
              <a:ahLst/>
              <a:cxnLst/>
              <a:rect l="l" t="t" r="r" b="b"/>
              <a:pathLst>
                <a:path w="916" h="1474" extrusionOk="0">
                  <a:moveTo>
                    <a:pt x="578" y="0"/>
                  </a:moveTo>
                  <a:cubicBezTo>
                    <a:pt x="439" y="0"/>
                    <a:pt x="299" y="20"/>
                    <a:pt x="180" y="20"/>
                  </a:cubicBezTo>
                  <a:cubicBezTo>
                    <a:pt x="498" y="259"/>
                    <a:pt x="419" y="557"/>
                    <a:pt x="240" y="836"/>
                  </a:cubicBezTo>
                  <a:cubicBezTo>
                    <a:pt x="160" y="1015"/>
                    <a:pt x="1" y="1134"/>
                    <a:pt x="1" y="1333"/>
                  </a:cubicBezTo>
                  <a:cubicBezTo>
                    <a:pt x="51" y="1442"/>
                    <a:pt x="111" y="1473"/>
                    <a:pt x="175" y="1473"/>
                  </a:cubicBezTo>
                  <a:cubicBezTo>
                    <a:pt x="263" y="1473"/>
                    <a:pt x="358" y="1413"/>
                    <a:pt x="439" y="1413"/>
                  </a:cubicBezTo>
                  <a:cubicBezTo>
                    <a:pt x="737" y="1194"/>
                    <a:pt x="777" y="816"/>
                    <a:pt x="916" y="518"/>
                  </a:cubicBezTo>
                  <a:cubicBezTo>
                    <a:pt x="816" y="319"/>
                    <a:pt x="876" y="4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34177;p60"/>
            <p:cNvSpPr/>
            <p:nvPr/>
          </p:nvSpPr>
          <p:spPr>
            <a:xfrm>
              <a:off x="1869700" y="1667400"/>
              <a:ext cx="23900" cy="34850"/>
            </a:xfrm>
            <a:custGeom>
              <a:avLst/>
              <a:gdLst/>
              <a:ahLst/>
              <a:cxnLst/>
              <a:rect l="l" t="t" r="r" b="b"/>
              <a:pathLst>
                <a:path w="956" h="1394" extrusionOk="0">
                  <a:moveTo>
                    <a:pt x="578" y="1"/>
                  </a:moveTo>
                  <a:cubicBezTo>
                    <a:pt x="219" y="399"/>
                    <a:pt x="160" y="916"/>
                    <a:pt x="1" y="1393"/>
                  </a:cubicBezTo>
                  <a:cubicBezTo>
                    <a:pt x="5" y="1394"/>
                    <a:pt x="9" y="1394"/>
                    <a:pt x="13" y="1394"/>
                  </a:cubicBezTo>
                  <a:cubicBezTo>
                    <a:pt x="171" y="1394"/>
                    <a:pt x="257" y="1102"/>
                    <a:pt x="415" y="1102"/>
                  </a:cubicBezTo>
                  <a:cubicBezTo>
                    <a:pt x="467" y="1102"/>
                    <a:pt x="526" y="1133"/>
                    <a:pt x="597" y="1214"/>
                  </a:cubicBezTo>
                  <a:cubicBezTo>
                    <a:pt x="816" y="975"/>
                    <a:pt x="916" y="677"/>
                    <a:pt x="955" y="379"/>
                  </a:cubicBezTo>
                  <a:cubicBezTo>
                    <a:pt x="776" y="299"/>
                    <a:pt x="657" y="18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34178;p60"/>
            <p:cNvSpPr/>
            <p:nvPr/>
          </p:nvSpPr>
          <p:spPr>
            <a:xfrm>
              <a:off x="1797100" y="1767375"/>
              <a:ext cx="17425" cy="42775"/>
            </a:xfrm>
            <a:custGeom>
              <a:avLst/>
              <a:gdLst/>
              <a:ahLst/>
              <a:cxnLst/>
              <a:rect l="l" t="t" r="r" b="b"/>
              <a:pathLst>
                <a:path w="697" h="1711" extrusionOk="0">
                  <a:moveTo>
                    <a:pt x="518" y="0"/>
                  </a:moveTo>
                  <a:cubicBezTo>
                    <a:pt x="299" y="378"/>
                    <a:pt x="279" y="856"/>
                    <a:pt x="100" y="1253"/>
                  </a:cubicBezTo>
                  <a:cubicBezTo>
                    <a:pt x="0" y="1472"/>
                    <a:pt x="179" y="1611"/>
                    <a:pt x="338" y="1711"/>
                  </a:cubicBezTo>
                  <a:cubicBezTo>
                    <a:pt x="398" y="1154"/>
                    <a:pt x="697" y="597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34179;p60"/>
            <p:cNvSpPr/>
            <p:nvPr/>
          </p:nvSpPr>
          <p:spPr>
            <a:xfrm>
              <a:off x="1844850" y="1764875"/>
              <a:ext cx="15425" cy="33350"/>
            </a:xfrm>
            <a:custGeom>
              <a:avLst/>
              <a:gdLst/>
              <a:ahLst/>
              <a:cxnLst/>
              <a:rect l="l" t="t" r="r" b="b"/>
              <a:pathLst>
                <a:path w="617" h="1334" extrusionOk="0">
                  <a:moveTo>
                    <a:pt x="199" y="1"/>
                  </a:moveTo>
                  <a:cubicBezTo>
                    <a:pt x="20" y="359"/>
                    <a:pt x="80" y="757"/>
                    <a:pt x="0" y="1075"/>
                  </a:cubicBezTo>
                  <a:lnTo>
                    <a:pt x="60" y="1115"/>
                  </a:lnTo>
                  <a:cubicBezTo>
                    <a:pt x="159" y="1234"/>
                    <a:pt x="279" y="1314"/>
                    <a:pt x="418" y="1333"/>
                  </a:cubicBezTo>
                  <a:cubicBezTo>
                    <a:pt x="617" y="1075"/>
                    <a:pt x="517" y="737"/>
                    <a:pt x="577" y="438"/>
                  </a:cubicBezTo>
                  <a:lnTo>
                    <a:pt x="577" y="438"/>
                  </a:lnTo>
                  <a:cubicBezTo>
                    <a:pt x="378" y="478"/>
                    <a:pt x="458" y="776"/>
                    <a:pt x="219" y="776"/>
                  </a:cubicBezTo>
                  <a:cubicBezTo>
                    <a:pt x="219" y="518"/>
                    <a:pt x="199" y="259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34180;p60"/>
            <p:cNvSpPr/>
            <p:nvPr/>
          </p:nvSpPr>
          <p:spPr>
            <a:xfrm>
              <a:off x="2071125" y="1659900"/>
              <a:ext cx="14925" cy="12000"/>
            </a:xfrm>
            <a:custGeom>
              <a:avLst/>
              <a:gdLst/>
              <a:ahLst/>
              <a:cxnLst/>
              <a:rect l="l" t="t" r="r" b="b"/>
              <a:pathLst>
                <a:path w="597" h="480" extrusionOk="0">
                  <a:moveTo>
                    <a:pt x="338" y="1"/>
                  </a:moveTo>
                  <a:cubicBezTo>
                    <a:pt x="242" y="1"/>
                    <a:pt x="158" y="74"/>
                    <a:pt x="100" y="201"/>
                  </a:cubicBezTo>
                  <a:cubicBezTo>
                    <a:pt x="0" y="440"/>
                    <a:pt x="219" y="440"/>
                    <a:pt x="378" y="480"/>
                  </a:cubicBezTo>
                  <a:cubicBezTo>
                    <a:pt x="418" y="420"/>
                    <a:pt x="498" y="380"/>
                    <a:pt x="557" y="321"/>
                  </a:cubicBezTo>
                  <a:cubicBezTo>
                    <a:pt x="597" y="281"/>
                    <a:pt x="597" y="201"/>
                    <a:pt x="557" y="122"/>
                  </a:cubicBezTo>
                  <a:cubicBezTo>
                    <a:pt x="482" y="38"/>
                    <a:pt x="407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34181;p60"/>
            <p:cNvSpPr/>
            <p:nvPr/>
          </p:nvSpPr>
          <p:spPr>
            <a:xfrm>
              <a:off x="2026850" y="1761625"/>
              <a:ext cx="11575" cy="18200"/>
            </a:xfrm>
            <a:custGeom>
              <a:avLst/>
              <a:gdLst/>
              <a:ahLst/>
              <a:cxnLst/>
              <a:rect l="l" t="t" r="r" b="b"/>
              <a:pathLst>
                <a:path w="463" h="728" extrusionOk="0">
                  <a:moveTo>
                    <a:pt x="255" y="0"/>
                  </a:moveTo>
                  <a:cubicBezTo>
                    <a:pt x="209" y="0"/>
                    <a:pt x="146" y="15"/>
                    <a:pt x="60" y="51"/>
                  </a:cubicBezTo>
                  <a:cubicBezTo>
                    <a:pt x="41" y="91"/>
                    <a:pt x="1" y="131"/>
                    <a:pt x="1" y="190"/>
                  </a:cubicBezTo>
                  <a:cubicBezTo>
                    <a:pt x="60" y="409"/>
                    <a:pt x="140" y="628"/>
                    <a:pt x="379" y="727"/>
                  </a:cubicBezTo>
                  <a:cubicBezTo>
                    <a:pt x="399" y="628"/>
                    <a:pt x="399" y="529"/>
                    <a:pt x="379" y="429"/>
                  </a:cubicBezTo>
                  <a:cubicBezTo>
                    <a:pt x="313" y="315"/>
                    <a:pt x="462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34182;p60"/>
            <p:cNvSpPr/>
            <p:nvPr/>
          </p:nvSpPr>
          <p:spPr>
            <a:xfrm>
              <a:off x="1869200" y="1706700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478" y="0"/>
                  </a:moveTo>
                  <a:lnTo>
                    <a:pt x="478" y="0"/>
                  </a:lnTo>
                  <a:cubicBezTo>
                    <a:pt x="1" y="40"/>
                    <a:pt x="200" y="299"/>
                    <a:pt x="299" y="517"/>
                  </a:cubicBezTo>
                  <a:cubicBezTo>
                    <a:pt x="478" y="398"/>
                    <a:pt x="438" y="199"/>
                    <a:pt x="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34183;p60"/>
            <p:cNvSpPr/>
            <p:nvPr/>
          </p:nvSpPr>
          <p:spPr>
            <a:xfrm>
              <a:off x="1845325" y="1793725"/>
              <a:ext cx="9975" cy="12950"/>
            </a:xfrm>
            <a:custGeom>
              <a:avLst/>
              <a:gdLst/>
              <a:ahLst/>
              <a:cxnLst/>
              <a:rect l="l" t="t" r="r" b="b"/>
              <a:pathLst>
                <a:path w="399" h="518" extrusionOk="0">
                  <a:moveTo>
                    <a:pt x="41" y="0"/>
                  </a:moveTo>
                  <a:cubicBezTo>
                    <a:pt x="1" y="239"/>
                    <a:pt x="140" y="398"/>
                    <a:pt x="359" y="518"/>
                  </a:cubicBezTo>
                  <a:cubicBezTo>
                    <a:pt x="379" y="418"/>
                    <a:pt x="379" y="319"/>
                    <a:pt x="399" y="219"/>
                  </a:cubicBezTo>
                  <a:cubicBezTo>
                    <a:pt x="339" y="40"/>
                    <a:pt x="200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34184;p60"/>
            <p:cNvSpPr/>
            <p:nvPr/>
          </p:nvSpPr>
          <p:spPr>
            <a:xfrm>
              <a:off x="1841350" y="1651725"/>
              <a:ext cx="13450" cy="15700"/>
            </a:xfrm>
            <a:custGeom>
              <a:avLst/>
              <a:gdLst/>
              <a:ahLst/>
              <a:cxnLst/>
              <a:rect l="l" t="t" r="r" b="b"/>
              <a:pathLst>
                <a:path w="538" h="628" extrusionOk="0">
                  <a:moveTo>
                    <a:pt x="226" y="1"/>
                  </a:moveTo>
                  <a:cubicBezTo>
                    <a:pt x="165" y="1"/>
                    <a:pt x="96" y="23"/>
                    <a:pt x="21" y="71"/>
                  </a:cubicBezTo>
                  <a:lnTo>
                    <a:pt x="1" y="110"/>
                  </a:lnTo>
                  <a:cubicBezTo>
                    <a:pt x="120" y="270"/>
                    <a:pt x="140" y="508"/>
                    <a:pt x="339" y="628"/>
                  </a:cubicBezTo>
                  <a:cubicBezTo>
                    <a:pt x="419" y="528"/>
                    <a:pt x="498" y="409"/>
                    <a:pt x="538" y="270"/>
                  </a:cubicBezTo>
                  <a:cubicBezTo>
                    <a:pt x="518" y="250"/>
                    <a:pt x="518" y="230"/>
                    <a:pt x="498" y="210"/>
                  </a:cubicBezTo>
                  <a:cubicBezTo>
                    <a:pt x="433" y="80"/>
                    <a:pt x="342" y="1"/>
                    <a:pt x="2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34185;p60"/>
            <p:cNvSpPr/>
            <p:nvPr/>
          </p:nvSpPr>
          <p:spPr>
            <a:xfrm>
              <a:off x="2066150" y="1775325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199" y="0"/>
                  </a:moveTo>
                  <a:cubicBezTo>
                    <a:pt x="0" y="199"/>
                    <a:pt x="60" y="478"/>
                    <a:pt x="20" y="736"/>
                  </a:cubicBezTo>
                  <a:cubicBezTo>
                    <a:pt x="299" y="538"/>
                    <a:pt x="199" y="25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34186;p60"/>
            <p:cNvSpPr/>
            <p:nvPr/>
          </p:nvSpPr>
          <p:spPr>
            <a:xfrm>
              <a:off x="1678225" y="1689775"/>
              <a:ext cx="7500" cy="17950"/>
            </a:xfrm>
            <a:custGeom>
              <a:avLst/>
              <a:gdLst/>
              <a:ahLst/>
              <a:cxnLst/>
              <a:rect l="l" t="t" r="r" b="b"/>
              <a:pathLst>
                <a:path w="300" h="718" extrusionOk="0">
                  <a:moveTo>
                    <a:pt x="299" y="1"/>
                  </a:moveTo>
                  <a:lnTo>
                    <a:pt x="299" y="1"/>
                  </a:lnTo>
                  <a:cubicBezTo>
                    <a:pt x="1" y="180"/>
                    <a:pt x="120" y="478"/>
                    <a:pt x="120" y="717"/>
                  </a:cubicBezTo>
                  <a:cubicBezTo>
                    <a:pt x="279" y="498"/>
                    <a:pt x="299" y="24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34187;p60"/>
            <p:cNvSpPr/>
            <p:nvPr/>
          </p:nvSpPr>
          <p:spPr>
            <a:xfrm>
              <a:off x="2087525" y="1714650"/>
              <a:ext cx="6500" cy="13450"/>
            </a:xfrm>
            <a:custGeom>
              <a:avLst/>
              <a:gdLst/>
              <a:ahLst/>
              <a:cxnLst/>
              <a:rect l="l" t="t" r="r" b="b"/>
              <a:pathLst>
                <a:path w="260" h="53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" y="120"/>
                    <a:pt x="60" y="339"/>
                    <a:pt x="60" y="538"/>
                  </a:cubicBezTo>
                  <a:cubicBezTo>
                    <a:pt x="259" y="398"/>
                    <a:pt x="239" y="199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34188;p60"/>
            <p:cNvSpPr/>
            <p:nvPr/>
          </p:nvSpPr>
          <p:spPr>
            <a:xfrm>
              <a:off x="2075100" y="1749475"/>
              <a:ext cx="6000" cy="12950"/>
            </a:xfrm>
            <a:custGeom>
              <a:avLst/>
              <a:gdLst/>
              <a:ahLst/>
              <a:cxnLst/>
              <a:rect l="l" t="t" r="r" b="b"/>
              <a:pathLst>
                <a:path w="240" h="51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40" y="139"/>
                    <a:pt x="20" y="338"/>
                    <a:pt x="0" y="517"/>
                  </a:cubicBezTo>
                  <a:cubicBezTo>
                    <a:pt x="239" y="418"/>
                    <a:pt x="199" y="19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34189;p60"/>
            <p:cNvSpPr/>
            <p:nvPr/>
          </p:nvSpPr>
          <p:spPr>
            <a:xfrm>
              <a:off x="2071125" y="1762400"/>
              <a:ext cx="5475" cy="13450"/>
            </a:xfrm>
            <a:custGeom>
              <a:avLst/>
              <a:gdLst/>
              <a:ahLst/>
              <a:cxnLst/>
              <a:rect l="l" t="t" r="r" b="b"/>
              <a:pathLst>
                <a:path w="219" h="53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0" y="159"/>
                    <a:pt x="0" y="358"/>
                    <a:pt x="0" y="537"/>
                  </a:cubicBezTo>
                  <a:cubicBezTo>
                    <a:pt x="219" y="418"/>
                    <a:pt x="179" y="199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34190;p60"/>
            <p:cNvSpPr/>
            <p:nvPr/>
          </p:nvSpPr>
          <p:spPr>
            <a:xfrm>
              <a:off x="2027850" y="180665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20" y="319"/>
                    <a:pt x="20" y="518"/>
                  </a:cubicBezTo>
                  <a:cubicBezTo>
                    <a:pt x="219" y="379"/>
                    <a:pt x="219" y="20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34191;p60"/>
            <p:cNvSpPr/>
            <p:nvPr/>
          </p:nvSpPr>
          <p:spPr>
            <a:xfrm>
              <a:off x="2023375" y="1866825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cubicBezTo>
                    <a:pt x="0" y="160"/>
                    <a:pt x="20" y="359"/>
                    <a:pt x="20" y="518"/>
                  </a:cubicBezTo>
                  <a:lnTo>
                    <a:pt x="180" y="518"/>
                  </a:lnTo>
                  <a:cubicBezTo>
                    <a:pt x="199" y="339"/>
                    <a:pt x="219" y="18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34192;p60"/>
            <p:cNvSpPr/>
            <p:nvPr/>
          </p:nvSpPr>
          <p:spPr>
            <a:xfrm>
              <a:off x="2062675" y="1796200"/>
              <a:ext cx="4975" cy="9975"/>
            </a:xfrm>
            <a:custGeom>
              <a:avLst/>
              <a:gdLst/>
              <a:ahLst/>
              <a:cxnLst/>
              <a:rect l="l" t="t" r="r" b="b"/>
              <a:pathLst>
                <a:path w="199" h="399" extrusionOk="0">
                  <a:moveTo>
                    <a:pt x="159" y="1"/>
                  </a:moveTo>
                  <a:cubicBezTo>
                    <a:pt x="40" y="120"/>
                    <a:pt x="0" y="240"/>
                    <a:pt x="40" y="399"/>
                  </a:cubicBezTo>
                  <a:cubicBezTo>
                    <a:pt x="199" y="299"/>
                    <a:pt x="199" y="14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34193;p60"/>
            <p:cNvSpPr/>
            <p:nvPr/>
          </p:nvSpPr>
          <p:spPr>
            <a:xfrm>
              <a:off x="2097475" y="169327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0" y="80"/>
                    <a:pt x="1" y="199"/>
                    <a:pt x="20" y="358"/>
                  </a:cubicBezTo>
                  <a:cubicBezTo>
                    <a:pt x="160" y="279"/>
                    <a:pt x="199" y="15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34194;p60"/>
            <p:cNvSpPr/>
            <p:nvPr/>
          </p:nvSpPr>
          <p:spPr>
            <a:xfrm>
              <a:off x="2080075" y="1739525"/>
              <a:ext cx="5000" cy="10450"/>
            </a:xfrm>
            <a:custGeom>
              <a:avLst/>
              <a:gdLst/>
              <a:ahLst/>
              <a:cxnLst/>
              <a:rect l="l" t="t" r="r" b="b"/>
              <a:pathLst>
                <a:path w="200" h="418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20" y="120"/>
                    <a:pt x="40" y="279"/>
                    <a:pt x="0" y="418"/>
                  </a:cubicBezTo>
                  <a:cubicBezTo>
                    <a:pt x="199" y="318"/>
                    <a:pt x="199" y="179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34195;p60"/>
            <p:cNvSpPr/>
            <p:nvPr/>
          </p:nvSpPr>
          <p:spPr>
            <a:xfrm>
              <a:off x="2094000" y="1702225"/>
              <a:ext cx="4000" cy="9975"/>
            </a:xfrm>
            <a:custGeom>
              <a:avLst/>
              <a:gdLst/>
              <a:ahLst/>
              <a:cxnLst/>
              <a:rect l="l" t="t" r="r" b="b"/>
              <a:pathLst>
                <a:path w="160" h="399" extrusionOk="0">
                  <a:moveTo>
                    <a:pt x="159" y="0"/>
                  </a:moveTo>
                  <a:cubicBezTo>
                    <a:pt x="40" y="80"/>
                    <a:pt x="0" y="219"/>
                    <a:pt x="0" y="338"/>
                  </a:cubicBezTo>
                  <a:lnTo>
                    <a:pt x="80" y="398"/>
                  </a:lnTo>
                  <a:lnTo>
                    <a:pt x="159" y="33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34196;p60"/>
            <p:cNvSpPr/>
            <p:nvPr/>
          </p:nvSpPr>
          <p:spPr>
            <a:xfrm>
              <a:off x="1797600" y="1824050"/>
              <a:ext cx="4500" cy="8000"/>
            </a:xfrm>
            <a:custGeom>
              <a:avLst/>
              <a:gdLst/>
              <a:ahLst/>
              <a:cxnLst/>
              <a:rect l="l" t="t" r="r" b="b"/>
              <a:pathLst>
                <a:path w="180" h="320" extrusionOk="0">
                  <a:moveTo>
                    <a:pt x="179" y="1"/>
                  </a:moveTo>
                  <a:lnTo>
                    <a:pt x="0" y="180"/>
                  </a:lnTo>
                  <a:cubicBezTo>
                    <a:pt x="80" y="220"/>
                    <a:pt x="120" y="279"/>
                    <a:pt x="179" y="31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34197;p60"/>
            <p:cNvSpPr/>
            <p:nvPr/>
          </p:nvSpPr>
          <p:spPr>
            <a:xfrm>
              <a:off x="1884125" y="165945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" y="0"/>
                  </a:moveTo>
                  <a:cubicBezTo>
                    <a:pt x="1" y="40"/>
                    <a:pt x="20" y="100"/>
                    <a:pt x="20" y="140"/>
                  </a:cubicBezTo>
                  <a:cubicBezTo>
                    <a:pt x="140" y="60"/>
                    <a:pt x="120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34198;p60"/>
            <p:cNvSpPr/>
            <p:nvPr/>
          </p:nvSpPr>
          <p:spPr>
            <a:xfrm>
              <a:off x="1881150" y="1697750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39" y="0"/>
                  </a:moveTo>
                  <a:lnTo>
                    <a:pt x="139" y="0"/>
                  </a:lnTo>
                  <a:cubicBezTo>
                    <a:pt x="40" y="60"/>
                    <a:pt x="0" y="159"/>
                    <a:pt x="0" y="259"/>
                  </a:cubicBezTo>
                  <a:cubicBezTo>
                    <a:pt x="40" y="179"/>
                    <a:pt x="100" y="10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34199;p60"/>
            <p:cNvSpPr/>
            <p:nvPr/>
          </p:nvSpPr>
          <p:spPr>
            <a:xfrm>
              <a:off x="1872200" y="171962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59" y="0"/>
                  </a:moveTo>
                  <a:cubicBezTo>
                    <a:pt x="60" y="40"/>
                    <a:pt x="0" y="140"/>
                    <a:pt x="0" y="239"/>
                  </a:cubicBezTo>
                  <a:cubicBezTo>
                    <a:pt x="80" y="179"/>
                    <a:pt x="119" y="8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34200;p60"/>
            <p:cNvSpPr/>
            <p:nvPr/>
          </p:nvSpPr>
          <p:spPr>
            <a:xfrm>
              <a:off x="1864725" y="1705200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100" y="1"/>
                  </a:moveTo>
                  <a:lnTo>
                    <a:pt x="100" y="1"/>
                  </a:lnTo>
                  <a:cubicBezTo>
                    <a:pt x="80" y="80"/>
                    <a:pt x="21" y="120"/>
                    <a:pt x="1" y="199"/>
                  </a:cubicBezTo>
                  <a:cubicBezTo>
                    <a:pt x="21" y="160"/>
                    <a:pt x="80" y="80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34201;p60"/>
            <p:cNvSpPr/>
            <p:nvPr/>
          </p:nvSpPr>
          <p:spPr>
            <a:xfrm>
              <a:off x="1861750" y="171515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80" y="0"/>
                  </a:moveTo>
                  <a:cubicBezTo>
                    <a:pt x="20" y="60"/>
                    <a:pt x="0" y="100"/>
                    <a:pt x="20" y="160"/>
                  </a:cubicBezTo>
                  <a:cubicBezTo>
                    <a:pt x="140" y="160"/>
                    <a:pt x="219" y="10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34202;p60"/>
            <p:cNvSpPr/>
            <p:nvPr/>
          </p:nvSpPr>
          <p:spPr>
            <a:xfrm>
              <a:off x="2085050" y="1662925"/>
              <a:ext cx="3500" cy="5200"/>
            </a:xfrm>
            <a:custGeom>
              <a:avLst/>
              <a:gdLst/>
              <a:ahLst/>
              <a:cxnLst/>
              <a:rect l="l" t="t" r="r" b="b"/>
              <a:pathLst>
                <a:path w="140" h="208" extrusionOk="0">
                  <a:moveTo>
                    <a:pt x="0" y="1"/>
                  </a:moveTo>
                  <a:lnTo>
                    <a:pt x="0" y="200"/>
                  </a:lnTo>
                  <a:cubicBezTo>
                    <a:pt x="18" y="205"/>
                    <a:pt x="35" y="208"/>
                    <a:pt x="52" y="208"/>
                  </a:cubicBezTo>
                  <a:cubicBezTo>
                    <a:pt x="91" y="208"/>
                    <a:pt x="125" y="194"/>
                    <a:pt x="139" y="180"/>
                  </a:cubicBezTo>
                  <a:cubicBezTo>
                    <a:pt x="100" y="12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34203;p60"/>
            <p:cNvSpPr/>
            <p:nvPr/>
          </p:nvSpPr>
          <p:spPr>
            <a:xfrm>
              <a:off x="2085050" y="1730575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39" y="0"/>
                  </a:moveTo>
                  <a:cubicBezTo>
                    <a:pt x="100" y="80"/>
                    <a:pt x="40" y="159"/>
                    <a:pt x="0" y="259"/>
                  </a:cubicBezTo>
                  <a:cubicBezTo>
                    <a:pt x="100" y="199"/>
                    <a:pt x="139" y="10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34204;p60"/>
            <p:cNvSpPr/>
            <p:nvPr/>
          </p:nvSpPr>
          <p:spPr>
            <a:xfrm>
              <a:off x="2018900" y="1811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1"/>
                  </a:moveTo>
                  <a:lnTo>
                    <a:pt x="0" y="160"/>
                  </a:lnTo>
                  <a:cubicBezTo>
                    <a:pt x="160" y="100"/>
                    <a:pt x="120" y="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34205;p60"/>
            <p:cNvSpPr/>
            <p:nvPr/>
          </p:nvSpPr>
          <p:spPr>
            <a:xfrm>
              <a:off x="1685700" y="16848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81"/>
                    <a:pt x="40" y="120"/>
                    <a:pt x="0" y="200"/>
                  </a:cubicBezTo>
                  <a:cubicBezTo>
                    <a:pt x="80" y="180"/>
                    <a:pt x="120" y="10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34206;p60"/>
            <p:cNvSpPr/>
            <p:nvPr/>
          </p:nvSpPr>
          <p:spPr>
            <a:xfrm>
              <a:off x="2102450" y="16878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40" y="0"/>
                  </a:moveTo>
                  <a:lnTo>
                    <a:pt x="0" y="219"/>
                  </a:lnTo>
                  <a:cubicBezTo>
                    <a:pt x="100" y="179"/>
                    <a:pt x="140" y="10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34207;p60"/>
            <p:cNvSpPr/>
            <p:nvPr/>
          </p:nvSpPr>
          <p:spPr>
            <a:xfrm>
              <a:off x="2093000" y="17106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0" y="0"/>
                  </a:moveTo>
                  <a:cubicBezTo>
                    <a:pt x="0" y="60"/>
                    <a:pt x="0" y="100"/>
                    <a:pt x="0" y="160"/>
                  </a:cubicBezTo>
                  <a:cubicBezTo>
                    <a:pt x="8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34208;p60"/>
            <p:cNvSpPr/>
            <p:nvPr/>
          </p:nvSpPr>
          <p:spPr>
            <a:xfrm>
              <a:off x="1364425" y="1593675"/>
              <a:ext cx="12450" cy="10350"/>
            </a:xfrm>
            <a:custGeom>
              <a:avLst/>
              <a:gdLst/>
              <a:ahLst/>
              <a:cxnLst/>
              <a:rect l="l" t="t" r="r" b="b"/>
              <a:pathLst>
                <a:path w="498" h="414" extrusionOk="0">
                  <a:moveTo>
                    <a:pt x="126" y="0"/>
                  </a:moveTo>
                  <a:cubicBezTo>
                    <a:pt x="86" y="0"/>
                    <a:pt x="44" y="2"/>
                    <a:pt x="1" y="6"/>
                  </a:cubicBezTo>
                  <a:cubicBezTo>
                    <a:pt x="40" y="145"/>
                    <a:pt x="120" y="244"/>
                    <a:pt x="180" y="344"/>
                  </a:cubicBezTo>
                  <a:cubicBezTo>
                    <a:pt x="206" y="383"/>
                    <a:pt x="248" y="413"/>
                    <a:pt x="297" y="413"/>
                  </a:cubicBezTo>
                  <a:cubicBezTo>
                    <a:pt x="323" y="413"/>
                    <a:pt x="351" y="404"/>
                    <a:pt x="379" y="384"/>
                  </a:cubicBezTo>
                  <a:cubicBezTo>
                    <a:pt x="418" y="384"/>
                    <a:pt x="438" y="384"/>
                    <a:pt x="498" y="364"/>
                  </a:cubicBezTo>
                  <a:cubicBezTo>
                    <a:pt x="481" y="62"/>
                    <a:pt x="337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34209;p60"/>
            <p:cNvSpPr/>
            <p:nvPr/>
          </p:nvSpPr>
          <p:spPr>
            <a:xfrm>
              <a:off x="1358450" y="1602250"/>
              <a:ext cx="15450" cy="4025"/>
            </a:xfrm>
            <a:custGeom>
              <a:avLst/>
              <a:gdLst/>
              <a:ahLst/>
              <a:cxnLst/>
              <a:rect l="l" t="t" r="r" b="b"/>
              <a:pathLst>
                <a:path w="618" h="161" extrusionOk="0">
                  <a:moveTo>
                    <a:pt x="419" y="1"/>
                  </a:moveTo>
                  <a:cubicBezTo>
                    <a:pt x="279" y="1"/>
                    <a:pt x="140" y="1"/>
                    <a:pt x="1" y="21"/>
                  </a:cubicBezTo>
                  <a:cubicBezTo>
                    <a:pt x="126" y="100"/>
                    <a:pt x="244" y="160"/>
                    <a:pt x="360" y="160"/>
                  </a:cubicBezTo>
                  <a:cubicBezTo>
                    <a:pt x="447" y="160"/>
                    <a:pt x="532" y="126"/>
                    <a:pt x="618" y="41"/>
                  </a:cubicBezTo>
                  <a:cubicBezTo>
                    <a:pt x="538" y="21"/>
                    <a:pt x="478" y="2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34210;p60"/>
            <p:cNvSpPr/>
            <p:nvPr/>
          </p:nvSpPr>
          <p:spPr>
            <a:xfrm>
              <a:off x="1660325" y="1861350"/>
              <a:ext cx="2025" cy="2525"/>
            </a:xfrm>
            <a:custGeom>
              <a:avLst/>
              <a:gdLst/>
              <a:ahLst/>
              <a:cxnLst/>
              <a:rect l="l" t="t" r="r" b="b"/>
              <a:pathLst>
                <a:path w="81" h="101" extrusionOk="0">
                  <a:moveTo>
                    <a:pt x="21" y="1"/>
                  </a:moveTo>
                  <a:cubicBezTo>
                    <a:pt x="21" y="21"/>
                    <a:pt x="1" y="41"/>
                    <a:pt x="1" y="61"/>
                  </a:cubicBezTo>
                  <a:cubicBezTo>
                    <a:pt x="1" y="61"/>
                    <a:pt x="21" y="100"/>
                    <a:pt x="41" y="100"/>
                  </a:cubicBezTo>
                  <a:cubicBezTo>
                    <a:pt x="80" y="61"/>
                    <a:pt x="80" y="41"/>
                    <a:pt x="60" y="21"/>
                  </a:cubicBezTo>
                  <a:cubicBezTo>
                    <a:pt x="60" y="21"/>
                    <a:pt x="41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34211;p60"/>
            <p:cNvSpPr/>
            <p:nvPr/>
          </p:nvSpPr>
          <p:spPr>
            <a:xfrm>
              <a:off x="1681225" y="16758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80"/>
                  </a:moveTo>
                  <a:cubicBezTo>
                    <a:pt x="60" y="140"/>
                    <a:pt x="100" y="61"/>
                    <a:pt x="159" y="1"/>
                  </a:cubicBezTo>
                  <a:cubicBezTo>
                    <a:pt x="100" y="61"/>
                    <a:pt x="60" y="140"/>
                    <a:pt x="0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34212;p60"/>
            <p:cNvSpPr/>
            <p:nvPr/>
          </p:nvSpPr>
          <p:spPr>
            <a:xfrm>
              <a:off x="2063150" y="2047850"/>
              <a:ext cx="5500" cy="6000"/>
            </a:xfrm>
            <a:custGeom>
              <a:avLst/>
              <a:gdLst/>
              <a:ahLst/>
              <a:cxnLst/>
              <a:rect l="l" t="t" r="r" b="b"/>
              <a:pathLst>
                <a:path w="220" h="240" extrusionOk="0">
                  <a:moveTo>
                    <a:pt x="80" y="1"/>
                  </a:moveTo>
                  <a:lnTo>
                    <a:pt x="80" y="1"/>
                  </a:lnTo>
                  <a:cubicBezTo>
                    <a:pt x="41" y="100"/>
                    <a:pt x="21" y="180"/>
                    <a:pt x="1" y="239"/>
                  </a:cubicBezTo>
                  <a:cubicBezTo>
                    <a:pt x="80" y="180"/>
                    <a:pt x="220" y="140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34213;p60"/>
            <p:cNvSpPr/>
            <p:nvPr/>
          </p:nvSpPr>
          <p:spPr>
            <a:xfrm>
              <a:off x="1625025" y="1941425"/>
              <a:ext cx="4000" cy="7475"/>
            </a:xfrm>
            <a:custGeom>
              <a:avLst/>
              <a:gdLst/>
              <a:ahLst/>
              <a:cxnLst/>
              <a:rect l="l" t="t" r="r" b="b"/>
              <a:pathLst>
                <a:path w="160" h="299" extrusionOk="0">
                  <a:moveTo>
                    <a:pt x="0" y="1"/>
                  </a:moveTo>
                  <a:lnTo>
                    <a:pt x="0" y="299"/>
                  </a:lnTo>
                  <a:cubicBezTo>
                    <a:pt x="160" y="200"/>
                    <a:pt x="160" y="10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34214;p60"/>
            <p:cNvSpPr/>
            <p:nvPr/>
          </p:nvSpPr>
          <p:spPr>
            <a:xfrm>
              <a:off x="2836000" y="1571425"/>
              <a:ext cx="196450" cy="48750"/>
            </a:xfrm>
            <a:custGeom>
              <a:avLst/>
              <a:gdLst/>
              <a:ahLst/>
              <a:cxnLst/>
              <a:rect l="l" t="t" r="r" b="b"/>
              <a:pathLst>
                <a:path w="7858" h="1950" extrusionOk="0">
                  <a:moveTo>
                    <a:pt x="7599" y="0"/>
                  </a:moveTo>
                  <a:cubicBezTo>
                    <a:pt x="5292" y="259"/>
                    <a:pt x="3004" y="657"/>
                    <a:pt x="796" y="1393"/>
                  </a:cubicBezTo>
                  <a:cubicBezTo>
                    <a:pt x="935" y="1433"/>
                    <a:pt x="1054" y="1433"/>
                    <a:pt x="1313" y="1453"/>
                  </a:cubicBezTo>
                  <a:cubicBezTo>
                    <a:pt x="836" y="1751"/>
                    <a:pt x="338" y="1632"/>
                    <a:pt x="0" y="1950"/>
                  </a:cubicBezTo>
                  <a:cubicBezTo>
                    <a:pt x="1054" y="1890"/>
                    <a:pt x="2089" y="1652"/>
                    <a:pt x="3103" y="1353"/>
                  </a:cubicBezTo>
                  <a:cubicBezTo>
                    <a:pt x="4018" y="1075"/>
                    <a:pt x="4934" y="955"/>
                    <a:pt x="5888" y="876"/>
                  </a:cubicBezTo>
                  <a:cubicBezTo>
                    <a:pt x="6425" y="597"/>
                    <a:pt x="7082" y="736"/>
                    <a:pt x="7659" y="557"/>
                  </a:cubicBezTo>
                  <a:lnTo>
                    <a:pt x="7659" y="378"/>
                  </a:lnTo>
                  <a:cubicBezTo>
                    <a:pt x="7758" y="299"/>
                    <a:pt x="7858" y="239"/>
                    <a:pt x="7858" y="80"/>
                  </a:cubicBezTo>
                  <a:cubicBezTo>
                    <a:pt x="7778" y="60"/>
                    <a:pt x="7679" y="40"/>
                    <a:pt x="75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34215;p60"/>
            <p:cNvSpPr/>
            <p:nvPr/>
          </p:nvSpPr>
          <p:spPr>
            <a:xfrm>
              <a:off x="2886725" y="1568425"/>
              <a:ext cx="22400" cy="13850"/>
            </a:xfrm>
            <a:custGeom>
              <a:avLst/>
              <a:gdLst/>
              <a:ahLst/>
              <a:cxnLst/>
              <a:rect l="l" t="t" r="r" b="b"/>
              <a:pathLst>
                <a:path w="896" h="554" extrusionOk="0">
                  <a:moveTo>
                    <a:pt x="623" y="0"/>
                  </a:moveTo>
                  <a:cubicBezTo>
                    <a:pt x="561" y="0"/>
                    <a:pt x="491" y="10"/>
                    <a:pt x="418" y="21"/>
                  </a:cubicBezTo>
                  <a:cubicBezTo>
                    <a:pt x="299" y="81"/>
                    <a:pt x="159" y="120"/>
                    <a:pt x="20" y="180"/>
                  </a:cubicBezTo>
                  <a:cubicBezTo>
                    <a:pt x="20" y="260"/>
                    <a:pt x="20" y="359"/>
                    <a:pt x="0" y="459"/>
                  </a:cubicBezTo>
                  <a:cubicBezTo>
                    <a:pt x="22" y="524"/>
                    <a:pt x="56" y="554"/>
                    <a:pt x="95" y="554"/>
                  </a:cubicBezTo>
                  <a:cubicBezTo>
                    <a:pt x="128" y="554"/>
                    <a:pt x="163" y="534"/>
                    <a:pt x="199" y="498"/>
                  </a:cubicBezTo>
                  <a:cubicBezTo>
                    <a:pt x="378" y="319"/>
                    <a:pt x="597" y="459"/>
                    <a:pt x="776" y="339"/>
                  </a:cubicBezTo>
                  <a:cubicBezTo>
                    <a:pt x="788" y="352"/>
                    <a:pt x="803" y="356"/>
                    <a:pt x="817" y="356"/>
                  </a:cubicBezTo>
                  <a:cubicBezTo>
                    <a:pt x="849" y="356"/>
                    <a:pt x="882" y="333"/>
                    <a:pt x="895" y="319"/>
                  </a:cubicBezTo>
                  <a:cubicBezTo>
                    <a:pt x="895" y="62"/>
                    <a:pt x="783" y="0"/>
                    <a:pt x="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34216;p60"/>
            <p:cNvSpPr/>
            <p:nvPr/>
          </p:nvSpPr>
          <p:spPr>
            <a:xfrm>
              <a:off x="2870800" y="1579875"/>
              <a:ext cx="21425" cy="5775"/>
            </a:xfrm>
            <a:custGeom>
              <a:avLst/>
              <a:gdLst/>
              <a:ahLst/>
              <a:cxnLst/>
              <a:rect l="l" t="t" r="r" b="b"/>
              <a:pathLst>
                <a:path w="857" h="231" extrusionOk="0">
                  <a:moveTo>
                    <a:pt x="657" y="1"/>
                  </a:moveTo>
                  <a:cubicBezTo>
                    <a:pt x="558" y="1"/>
                    <a:pt x="458" y="20"/>
                    <a:pt x="339" y="20"/>
                  </a:cubicBezTo>
                  <a:cubicBezTo>
                    <a:pt x="200" y="40"/>
                    <a:pt x="60" y="60"/>
                    <a:pt x="1" y="219"/>
                  </a:cubicBezTo>
                  <a:cubicBezTo>
                    <a:pt x="114" y="219"/>
                    <a:pt x="231" y="231"/>
                    <a:pt x="345" y="231"/>
                  </a:cubicBezTo>
                  <a:cubicBezTo>
                    <a:pt x="530" y="231"/>
                    <a:pt x="708" y="200"/>
                    <a:pt x="856" y="40"/>
                  </a:cubicBezTo>
                  <a:cubicBezTo>
                    <a:pt x="796" y="20"/>
                    <a:pt x="737" y="2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34217;p60"/>
            <p:cNvSpPr/>
            <p:nvPr/>
          </p:nvSpPr>
          <p:spPr>
            <a:xfrm>
              <a:off x="2892200" y="1576600"/>
              <a:ext cx="14425" cy="4300"/>
            </a:xfrm>
            <a:custGeom>
              <a:avLst/>
              <a:gdLst/>
              <a:ahLst/>
              <a:cxnLst/>
              <a:rect l="l" t="t" r="r" b="b"/>
              <a:pathLst>
                <a:path w="577" h="172" extrusionOk="0">
                  <a:moveTo>
                    <a:pt x="330" y="1"/>
                  </a:moveTo>
                  <a:cubicBezTo>
                    <a:pt x="208" y="1"/>
                    <a:pt x="97" y="38"/>
                    <a:pt x="0" y="171"/>
                  </a:cubicBezTo>
                  <a:cubicBezTo>
                    <a:pt x="199" y="171"/>
                    <a:pt x="438" y="171"/>
                    <a:pt x="577" y="32"/>
                  </a:cubicBezTo>
                  <a:cubicBezTo>
                    <a:pt x="491" y="17"/>
                    <a:pt x="408" y="1"/>
                    <a:pt x="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34218;p60"/>
            <p:cNvSpPr/>
            <p:nvPr/>
          </p:nvSpPr>
          <p:spPr>
            <a:xfrm>
              <a:off x="2915550" y="1563250"/>
              <a:ext cx="17450" cy="8800"/>
            </a:xfrm>
            <a:custGeom>
              <a:avLst/>
              <a:gdLst/>
              <a:ahLst/>
              <a:cxnLst/>
              <a:rect l="l" t="t" r="r" b="b"/>
              <a:pathLst>
                <a:path w="698" h="352" extrusionOk="0">
                  <a:moveTo>
                    <a:pt x="314" y="0"/>
                  </a:moveTo>
                  <a:cubicBezTo>
                    <a:pt x="255" y="0"/>
                    <a:pt x="193" y="9"/>
                    <a:pt x="140" y="9"/>
                  </a:cubicBezTo>
                  <a:cubicBezTo>
                    <a:pt x="100" y="89"/>
                    <a:pt x="1" y="188"/>
                    <a:pt x="61" y="288"/>
                  </a:cubicBezTo>
                  <a:cubicBezTo>
                    <a:pt x="101" y="336"/>
                    <a:pt x="155" y="352"/>
                    <a:pt x="213" y="352"/>
                  </a:cubicBezTo>
                  <a:cubicBezTo>
                    <a:pt x="296" y="352"/>
                    <a:pt x="388" y="319"/>
                    <a:pt x="459" y="308"/>
                  </a:cubicBezTo>
                  <a:cubicBezTo>
                    <a:pt x="518" y="208"/>
                    <a:pt x="697" y="188"/>
                    <a:pt x="618" y="69"/>
                  </a:cubicBezTo>
                  <a:cubicBezTo>
                    <a:pt x="618" y="9"/>
                    <a:pt x="459" y="9"/>
                    <a:pt x="399" y="9"/>
                  </a:cubicBezTo>
                  <a:cubicBezTo>
                    <a:pt x="372" y="2"/>
                    <a:pt x="344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34219;p60"/>
            <p:cNvSpPr/>
            <p:nvPr/>
          </p:nvSpPr>
          <p:spPr>
            <a:xfrm>
              <a:off x="3087625" y="1532625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1" y="1"/>
                  </a:moveTo>
                  <a:cubicBezTo>
                    <a:pt x="41" y="41"/>
                    <a:pt x="100" y="120"/>
                    <a:pt x="200" y="140"/>
                  </a:cubicBezTo>
                  <a:cubicBezTo>
                    <a:pt x="224" y="146"/>
                    <a:pt x="251" y="150"/>
                    <a:pt x="276" y="150"/>
                  </a:cubicBezTo>
                  <a:cubicBezTo>
                    <a:pt x="333" y="150"/>
                    <a:pt x="385" y="129"/>
                    <a:pt x="399" y="60"/>
                  </a:cubicBezTo>
                  <a:cubicBezTo>
                    <a:pt x="399" y="60"/>
                    <a:pt x="299" y="21"/>
                    <a:pt x="240" y="21"/>
                  </a:cubicBezTo>
                  <a:cubicBezTo>
                    <a:pt x="180" y="2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34220;p60"/>
            <p:cNvSpPr/>
            <p:nvPr/>
          </p:nvSpPr>
          <p:spPr>
            <a:xfrm>
              <a:off x="2240200" y="1756425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80" y="1"/>
                  </a:moveTo>
                  <a:cubicBezTo>
                    <a:pt x="120" y="100"/>
                    <a:pt x="80" y="160"/>
                    <a:pt x="1" y="239"/>
                  </a:cubicBezTo>
                  <a:cubicBezTo>
                    <a:pt x="120" y="199"/>
                    <a:pt x="180" y="12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34221;p60"/>
            <p:cNvSpPr/>
            <p:nvPr/>
          </p:nvSpPr>
          <p:spPr>
            <a:xfrm>
              <a:off x="2857375" y="2023000"/>
              <a:ext cx="9975" cy="7625"/>
            </a:xfrm>
            <a:custGeom>
              <a:avLst/>
              <a:gdLst/>
              <a:ahLst/>
              <a:cxnLst/>
              <a:rect l="l" t="t" r="r" b="b"/>
              <a:pathLst>
                <a:path w="399" h="305" extrusionOk="0">
                  <a:moveTo>
                    <a:pt x="160" y="0"/>
                  </a:moveTo>
                  <a:cubicBezTo>
                    <a:pt x="80" y="0"/>
                    <a:pt x="60" y="0"/>
                    <a:pt x="1" y="40"/>
                  </a:cubicBezTo>
                  <a:cubicBezTo>
                    <a:pt x="36" y="164"/>
                    <a:pt x="56" y="305"/>
                    <a:pt x="202" y="305"/>
                  </a:cubicBezTo>
                  <a:cubicBezTo>
                    <a:pt x="219" y="305"/>
                    <a:pt x="238" y="303"/>
                    <a:pt x="259" y="298"/>
                  </a:cubicBezTo>
                  <a:cubicBezTo>
                    <a:pt x="299" y="298"/>
                    <a:pt x="398" y="199"/>
                    <a:pt x="398" y="139"/>
                  </a:cubicBezTo>
                  <a:cubicBezTo>
                    <a:pt x="398" y="0"/>
                    <a:pt x="259" y="2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34222;p60"/>
            <p:cNvSpPr/>
            <p:nvPr/>
          </p:nvSpPr>
          <p:spPr>
            <a:xfrm>
              <a:off x="2372500" y="1805975"/>
              <a:ext cx="34325" cy="114550"/>
            </a:xfrm>
            <a:custGeom>
              <a:avLst/>
              <a:gdLst/>
              <a:ahLst/>
              <a:cxnLst/>
              <a:rect l="l" t="t" r="r" b="b"/>
              <a:pathLst>
                <a:path w="1373" h="4582" extrusionOk="0">
                  <a:moveTo>
                    <a:pt x="1077" y="0"/>
                  </a:moveTo>
                  <a:cubicBezTo>
                    <a:pt x="970" y="0"/>
                    <a:pt x="838" y="88"/>
                    <a:pt x="677" y="266"/>
                  </a:cubicBezTo>
                  <a:cubicBezTo>
                    <a:pt x="497" y="445"/>
                    <a:pt x="458" y="724"/>
                    <a:pt x="358" y="943"/>
                  </a:cubicBezTo>
                  <a:cubicBezTo>
                    <a:pt x="259" y="1500"/>
                    <a:pt x="0" y="2037"/>
                    <a:pt x="179" y="2614"/>
                  </a:cubicBezTo>
                  <a:cubicBezTo>
                    <a:pt x="159" y="2753"/>
                    <a:pt x="199" y="2892"/>
                    <a:pt x="279" y="3012"/>
                  </a:cubicBezTo>
                  <a:lnTo>
                    <a:pt x="279" y="3051"/>
                  </a:lnTo>
                  <a:lnTo>
                    <a:pt x="279" y="3111"/>
                  </a:lnTo>
                  <a:cubicBezTo>
                    <a:pt x="100" y="3489"/>
                    <a:pt x="299" y="3827"/>
                    <a:pt x="338" y="4205"/>
                  </a:cubicBezTo>
                  <a:lnTo>
                    <a:pt x="299" y="4265"/>
                  </a:lnTo>
                  <a:lnTo>
                    <a:pt x="299" y="4344"/>
                  </a:lnTo>
                  <a:cubicBezTo>
                    <a:pt x="355" y="4522"/>
                    <a:pt x="415" y="4582"/>
                    <a:pt x="477" y="4582"/>
                  </a:cubicBezTo>
                  <a:cubicBezTo>
                    <a:pt x="567" y="4582"/>
                    <a:pt x="662" y="4455"/>
                    <a:pt x="756" y="4384"/>
                  </a:cubicBezTo>
                  <a:cubicBezTo>
                    <a:pt x="875" y="4126"/>
                    <a:pt x="796" y="3827"/>
                    <a:pt x="955" y="3588"/>
                  </a:cubicBezTo>
                  <a:cubicBezTo>
                    <a:pt x="1194" y="2912"/>
                    <a:pt x="955" y="2216"/>
                    <a:pt x="1134" y="1540"/>
                  </a:cubicBezTo>
                  <a:cubicBezTo>
                    <a:pt x="1194" y="1321"/>
                    <a:pt x="1253" y="1122"/>
                    <a:pt x="1333" y="903"/>
                  </a:cubicBezTo>
                  <a:cubicBezTo>
                    <a:pt x="1353" y="744"/>
                    <a:pt x="1373" y="624"/>
                    <a:pt x="1373" y="465"/>
                  </a:cubicBezTo>
                  <a:cubicBezTo>
                    <a:pt x="1316" y="158"/>
                    <a:pt x="1220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34223;p60"/>
            <p:cNvSpPr/>
            <p:nvPr/>
          </p:nvSpPr>
          <p:spPr>
            <a:xfrm>
              <a:off x="2372500" y="1914075"/>
              <a:ext cx="36825" cy="131825"/>
            </a:xfrm>
            <a:custGeom>
              <a:avLst/>
              <a:gdLst/>
              <a:ahLst/>
              <a:cxnLst/>
              <a:rect l="l" t="t" r="r" b="b"/>
              <a:pathLst>
                <a:path w="1473" h="5273" extrusionOk="0">
                  <a:moveTo>
                    <a:pt x="279" y="0"/>
                  </a:moveTo>
                  <a:cubicBezTo>
                    <a:pt x="100" y="160"/>
                    <a:pt x="179" y="378"/>
                    <a:pt x="80" y="538"/>
                  </a:cubicBezTo>
                  <a:cubicBezTo>
                    <a:pt x="0" y="597"/>
                    <a:pt x="40" y="637"/>
                    <a:pt x="100" y="697"/>
                  </a:cubicBezTo>
                  <a:cubicBezTo>
                    <a:pt x="279" y="975"/>
                    <a:pt x="259" y="1294"/>
                    <a:pt x="259" y="1592"/>
                  </a:cubicBezTo>
                  <a:cubicBezTo>
                    <a:pt x="179" y="1711"/>
                    <a:pt x="179" y="1811"/>
                    <a:pt x="299" y="1910"/>
                  </a:cubicBezTo>
                  <a:cubicBezTo>
                    <a:pt x="537" y="2587"/>
                    <a:pt x="557" y="3263"/>
                    <a:pt x="637" y="3959"/>
                  </a:cubicBezTo>
                  <a:cubicBezTo>
                    <a:pt x="677" y="4417"/>
                    <a:pt x="677" y="4874"/>
                    <a:pt x="975" y="5272"/>
                  </a:cubicBezTo>
                  <a:cubicBezTo>
                    <a:pt x="1054" y="5053"/>
                    <a:pt x="895" y="4715"/>
                    <a:pt x="1174" y="4556"/>
                  </a:cubicBezTo>
                  <a:cubicBezTo>
                    <a:pt x="1472" y="4198"/>
                    <a:pt x="1094" y="3860"/>
                    <a:pt x="1154" y="3502"/>
                  </a:cubicBezTo>
                  <a:cubicBezTo>
                    <a:pt x="1154" y="3362"/>
                    <a:pt x="1154" y="3203"/>
                    <a:pt x="1134" y="3084"/>
                  </a:cubicBezTo>
                  <a:cubicBezTo>
                    <a:pt x="1035" y="2388"/>
                    <a:pt x="955" y="1691"/>
                    <a:pt x="875" y="995"/>
                  </a:cubicBezTo>
                  <a:cubicBezTo>
                    <a:pt x="856" y="657"/>
                    <a:pt x="935" y="279"/>
                    <a:pt x="597" y="20"/>
                  </a:cubicBezTo>
                  <a:cubicBezTo>
                    <a:pt x="539" y="55"/>
                    <a:pt x="474" y="111"/>
                    <a:pt x="410" y="111"/>
                  </a:cubicBezTo>
                  <a:cubicBezTo>
                    <a:pt x="365" y="111"/>
                    <a:pt x="320" y="83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34224;p60"/>
            <p:cNvSpPr/>
            <p:nvPr/>
          </p:nvSpPr>
          <p:spPr>
            <a:xfrm>
              <a:off x="2358575" y="1814475"/>
              <a:ext cx="30125" cy="59350"/>
            </a:xfrm>
            <a:custGeom>
              <a:avLst/>
              <a:gdLst/>
              <a:ahLst/>
              <a:cxnLst/>
              <a:rect l="l" t="t" r="r" b="b"/>
              <a:pathLst>
                <a:path w="1205" h="2374" extrusionOk="0">
                  <a:moveTo>
                    <a:pt x="906" y="0"/>
                  </a:moveTo>
                  <a:cubicBezTo>
                    <a:pt x="855" y="0"/>
                    <a:pt x="792" y="8"/>
                    <a:pt x="716" y="26"/>
                  </a:cubicBezTo>
                  <a:cubicBezTo>
                    <a:pt x="736" y="782"/>
                    <a:pt x="716" y="1518"/>
                    <a:pt x="40" y="2035"/>
                  </a:cubicBezTo>
                  <a:cubicBezTo>
                    <a:pt x="20" y="2075"/>
                    <a:pt x="20" y="2095"/>
                    <a:pt x="0" y="2115"/>
                  </a:cubicBezTo>
                  <a:lnTo>
                    <a:pt x="159" y="2294"/>
                  </a:lnTo>
                  <a:cubicBezTo>
                    <a:pt x="242" y="2128"/>
                    <a:pt x="331" y="2032"/>
                    <a:pt x="419" y="2032"/>
                  </a:cubicBezTo>
                  <a:cubicBezTo>
                    <a:pt x="500" y="2032"/>
                    <a:pt x="580" y="2113"/>
                    <a:pt x="657" y="2294"/>
                  </a:cubicBezTo>
                  <a:cubicBezTo>
                    <a:pt x="677" y="2314"/>
                    <a:pt x="736" y="2333"/>
                    <a:pt x="756" y="2373"/>
                  </a:cubicBezTo>
                  <a:cubicBezTo>
                    <a:pt x="796" y="2314"/>
                    <a:pt x="816" y="2294"/>
                    <a:pt x="836" y="2274"/>
                  </a:cubicBezTo>
                  <a:cubicBezTo>
                    <a:pt x="836" y="1677"/>
                    <a:pt x="935" y="1120"/>
                    <a:pt x="1035" y="563"/>
                  </a:cubicBezTo>
                  <a:cubicBezTo>
                    <a:pt x="1119" y="274"/>
                    <a:pt x="1204" y="0"/>
                    <a:pt x="9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34225;p60"/>
            <p:cNvSpPr/>
            <p:nvPr/>
          </p:nvSpPr>
          <p:spPr>
            <a:xfrm>
              <a:off x="2370500" y="1953850"/>
              <a:ext cx="9975" cy="21925"/>
            </a:xfrm>
            <a:custGeom>
              <a:avLst/>
              <a:gdLst/>
              <a:ahLst/>
              <a:cxnLst/>
              <a:rect l="l" t="t" r="r" b="b"/>
              <a:pathLst>
                <a:path w="399" h="877" extrusionOk="0">
                  <a:moveTo>
                    <a:pt x="60" y="1"/>
                  </a:moveTo>
                  <a:cubicBezTo>
                    <a:pt x="1" y="220"/>
                    <a:pt x="40" y="478"/>
                    <a:pt x="80" y="697"/>
                  </a:cubicBezTo>
                  <a:cubicBezTo>
                    <a:pt x="160" y="757"/>
                    <a:pt x="259" y="817"/>
                    <a:pt x="339" y="876"/>
                  </a:cubicBezTo>
                  <a:cubicBezTo>
                    <a:pt x="339" y="777"/>
                    <a:pt x="359" y="677"/>
                    <a:pt x="379" y="578"/>
                  </a:cubicBezTo>
                  <a:cubicBezTo>
                    <a:pt x="379" y="498"/>
                    <a:pt x="398" y="399"/>
                    <a:pt x="398" y="319"/>
                  </a:cubicBezTo>
                  <a:cubicBezTo>
                    <a:pt x="379" y="220"/>
                    <a:pt x="379" y="100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34226;p60"/>
            <p:cNvSpPr/>
            <p:nvPr/>
          </p:nvSpPr>
          <p:spPr>
            <a:xfrm>
              <a:off x="2373975" y="1883750"/>
              <a:ext cx="12475" cy="26875"/>
            </a:xfrm>
            <a:custGeom>
              <a:avLst/>
              <a:gdLst/>
              <a:ahLst/>
              <a:cxnLst/>
              <a:rect l="l" t="t" r="r" b="b"/>
              <a:pathLst>
                <a:path w="499" h="1075" extrusionOk="0">
                  <a:moveTo>
                    <a:pt x="220" y="0"/>
                  </a:moveTo>
                  <a:cubicBezTo>
                    <a:pt x="41" y="378"/>
                    <a:pt x="1" y="716"/>
                    <a:pt x="220" y="1074"/>
                  </a:cubicBezTo>
                  <a:cubicBezTo>
                    <a:pt x="498" y="716"/>
                    <a:pt x="140" y="338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34227;p60"/>
            <p:cNvSpPr/>
            <p:nvPr/>
          </p:nvSpPr>
          <p:spPr>
            <a:xfrm>
              <a:off x="2360050" y="1910000"/>
              <a:ext cx="8125" cy="26475"/>
            </a:xfrm>
            <a:custGeom>
              <a:avLst/>
              <a:gdLst/>
              <a:ahLst/>
              <a:cxnLst/>
              <a:rect l="l" t="t" r="r" b="b"/>
              <a:pathLst>
                <a:path w="325" h="1059" extrusionOk="0">
                  <a:moveTo>
                    <a:pt x="235" y="1"/>
                  </a:moveTo>
                  <a:cubicBezTo>
                    <a:pt x="212" y="1"/>
                    <a:pt x="181" y="8"/>
                    <a:pt x="140" y="24"/>
                  </a:cubicBezTo>
                  <a:cubicBezTo>
                    <a:pt x="1" y="183"/>
                    <a:pt x="41" y="362"/>
                    <a:pt x="100" y="541"/>
                  </a:cubicBezTo>
                  <a:cubicBezTo>
                    <a:pt x="100" y="581"/>
                    <a:pt x="140" y="661"/>
                    <a:pt x="140" y="720"/>
                  </a:cubicBezTo>
                  <a:cubicBezTo>
                    <a:pt x="61" y="760"/>
                    <a:pt x="61" y="820"/>
                    <a:pt x="100" y="880"/>
                  </a:cubicBezTo>
                  <a:cubicBezTo>
                    <a:pt x="100" y="939"/>
                    <a:pt x="140" y="1019"/>
                    <a:pt x="140" y="1059"/>
                  </a:cubicBezTo>
                  <a:lnTo>
                    <a:pt x="279" y="1059"/>
                  </a:lnTo>
                  <a:cubicBezTo>
                    <a:pt x="279" y="760"/>
                    <a:pt x="299" y="482"/>
                    <a:pt x="299" y="183"/>
                  </a:cubicBezTo>
                  <a:cubicBezTo>
                    <a:pt x="299" y="105"/>
                    <a:pt x="324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34228;p60"/>
            <p:cNvSpPr/>
            <p:nvPr/>
          </p:nvSpPr>
          <p:spPr>
            <a:xfrm>
              <a:off x="2371000" y="1928000"/>
              <a:ext cx="5500" cy="17425"/>
            </a:xfrm>
            <a:custGeom>
              <a:avLst/>
              <a:gdLst/>
              <a:ahLst/>
              <a:cxnLst/>
              <a:rect l="l" t="t" r="r" b="b"/>
              <a:pathLst>
                <a:path w="220" h="697" extrusionOk="0">
                  <a:moveTo>
                    <a:pt x="199" y="0"/>
                  </a:moveTo>
                  <a:cubicBezTo>
                    <a:pt x="0" y="140"/>
                    <a:pt x="0" y="339"/>
                    <a:pt x="140" y="697"/>
                  </a:cubicBezTo>
                  <a:cubicBezTo>
                    <a:pt x="199" y="418"/>
                    <a:pt x="199" y="259"/>
                    <a:pt x="219" y="140"/>
                  </a:cubicBezTo>
                  <a:cubicBezTo>
                    <a:pt x="219" y="100"/>
                    <a:pt x="219" y="4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34229;p60"/>
            <p:cNvSpPr/>
            <p:nvPr/>
          </p:nvSpPr>
          <p:spPr>
            <a:xfrm>
              <a:off x="2357075" y="191060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59"/>
                    <a:pt x="0" y="338"/>
                    <a:pt x="199" y="517"/>
                  </a:cubicBezTo>
                  <a:cubicBezTo>
                    <a:pt x="199" y="338"/>
                    <a:pt x="219" y="159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34230;p60"/>
            <p:cNvSpPr/>
            <p:nvPr/>
          </p:nvSpPr>
          <p:spPr>
            <a:xfrm>
              <a:off x="2371500" y="1871300"/>
              <a:ext cx="6975" cy="8475"/>
            </a:xfrm>
            <a:custGeom>
              <a:avLst/>
              <a:gdLst/>
              <a:ahLst/>
              <a:cxnLst/>
              <a:rect l="l" t="t" r="r" b="b"/>
              <a:pathLst>
                <a:path w="279" h="339" extrusionOk="0">
                  <a:moveTo>
                    <a:pt x="140" y="1"/>
                  </a:moveTo>
                  <a:cubicBezTo>
                    <a:pt x="0" y="140"/>
                    <a:pt x="0" y="239"/>
                    <a:pt x="199" y="339"/>
                  </a:cubicBezTo>
                  <a:cubicBezTo>
                    <a:pt x="239" y="220"/>
                    <a:pt x="279" y="120"/>
                    <a:pt x="179" y="21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34231;p60"/>
            <p:cNvSpPr/>
            <p:nvPr/>
          </p:nvSpPr>
          <p:spPr>
            <a:xfrm>
              <a:off x="2375475" y="1870800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60" y="1"/>
                  </a:moveTo>
                  <a:cubicBezTo>
                    <a:pt x="100" y="21"/>
                    <a:pt x="60" y="21"/>
                    <a:pt x="1" y="41"/>
                  </a:cubicBezTo>
                  <a:cubicBezTo>
                    <a:pt x="40" y="140"/>
                    <a:pt x="40" y="259"/>
                    <a:pt x="40" y="359"/>
                  </a:cubicBezTo>
                  <a:cubicBezTo>
                    <a:pt x="80" y="399"/>
                    <a:pt x="120" y="399"/>
                    <a:pt x="160" y="419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34232;p60"/>
            <p:cNvSpPr/>
            <p:nvPr/>
          </p:nvSpPr>
          <p:spPr>
            <a:xfrm>
              <a:off x="2358075" y="19280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0" y="60"/>
                    <a:pt x="60" y="120"/>
                    <a:pt x="0" y="160"/>
                  </a:cubicBezTo>
                  <a:lnTo>
                    <a:pt x="159" y="160"/>
                  </a:lnTo>
                  <a:cubicBezTo>
                    <a:pt x="179" y="120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34233;p60"/>
            <p:cNvSpPr/>
            <p:nvPr/>
          </p:nvSpPr>
          <p:spPr>
            <a:xfrm>
              <a:off x="2362550" y="18713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40" y="80"/>
                  </a:lnTo>
                  <a:lnTo>
                    <a:pt x="80" y="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34234;p60"/>
            <p:cNvSpPr/>
            <p:nvPr/>
          </p:nvSpPr>
          <p:spPr>
            <a:xfrm>
              <a:off x="2495325" y="2115175"/>
              <a:ext cx="63200" cy="16850"/>
            </a:xfrm>
            <a:custGeom>
              <a:avLst/>
              <a:gdLst/>
              <a:ahLst/>
              <a:cxnLst/>
              <a:rect l="l" t="t" r="r" b="b"/>
              <a:pathLst>
                <a:path w="2528" h="674" extrusionOk="0">
                  <a:moveTo>
                    <a:pt x="2147" y="1"/>
                  </a:moveTo>
                  <a:cubicBezTo>
                    <a:pt x="1892" y="1"/>
                    <a:pt x="1642" y="159"/>
                    <a:pt x="1386" y="159"/>
                  </a:cubicBezTo>
                  <a:cubicBezTo>
                    <a:pt x="1329" y="159"/>
                    <a:pt x="1272" y="152"/>
                    <a:pt x="1214" y="132"/>
                  </a:cubicBezTo>
                  <a:cubicBezTo>
                    <a:pt x="1115" y="113"/>
                    <a:pt x="1015" y="93"/>
                    <a:pt x="876" y="93"/>
                  </a:cubicBezTo>
                  <a:cubicBezTo>
                    <a:pt x="816" y="93"/>
                    <a:pt x="757" y="113"/>
                    <a:pt x="677" y="132"/>
                  </a:cubicBezTo>
                  <a:cubicBezTo>
                    <a:pt x="652" y="145"/>
                    <a:pt x="624" y="149"/>
                    <a:pt x="593" y="149"/>
                  </a:cubicBezTo>
                  <a:cubicBezTo>
                    <a:pt x="525" y="149"/>
                    <a:pt x="447" y="126"/>
                    <a:pt x="379" y="113"/>
                  </a:cubicBezTo>
                  <a:cubicBezTo>
                    <a:pt x="367" y="111"/>
                    <a:pt x="355" y="110"/>
                    <a:pt x="343" y="110"/>
                  </a:cubicBezTo>
                  <a:cubicBezTo>
                    <a:pt x="219" y="110"/>
                    <a:pt x="113" y="202"/>
                    <a:pt x="40" y="311"/>
                  </a:cubicBezTo>
                  <a:cubicBezTo>
                    <a:pt x="1" y="490"/>
                    <a:pt x="120" y="590"/>
                    <a:pt x="239" y="670"/>
                  </a:cubicBezTo>
                  <a:cubicBezTo>
                    <a:pt x="269" y="672"/>
                    <a:pt x="298" y="673"/>
                    <a:pt x="326" y="673"/>
                  </a:cubicBezTo>
                  <a:cubicBezTo>
                    <a:pt x="511" y="673"/>
                    <a:pt x="684" y="622"/>
                    <a:pt x="856" y="570"/>
                  </a:cubicBezTo>
                  <a:cubicBezTo>
                    <a:pt x="922" y="545"/>
                    <a:pt x="984" y="528"/>
                    <a:pt x="1044" y="528"/>
                  </a:cubicBezTo>
                  <a:cubicBezTo>
                    <a:pt x="1130" y="528"/>
                    <a:pt x="1212" y="564"/>
                    <a:pt x="1294" y="670"/>
                  </a:cubicBezTo>
                  <a:cubicBezTo>
                    <a:pt x="1692" y="530"/>
                    <a:pt x="2109" y="411"/>
                    <a:pt x="2487" y="292"/>
                  </a:cubicBezTo>
                  <a:cubicBezTo>
                    <a:pt x="2527" y="212"/>
                    <a:pt x="2507" y="172"/>
                    <a:pt x="2447" y="93"/>
                  </a:cubicBezTo>
                  <a:cubicBezTo>
                    <a:pt x="2346" y="25"/>
                    <a:pt x="2246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34235;p60"/>
            <p:cNvSpPr/>
            <p:nvPr/>
          </p:nvSpPr>
          <p:spPr>
            <a:xfrm>
              <a:off x="2549050" y="2101075"/>
              <a:ext cx="47250" cy="21900"/>
            </a:xfrm>
            <a:custGeom>
              <a:avLst/>
              <a:gdLst/>
              <a:ahLst/>
              <a:cxnLst/>
              <a:rect l="l" t="t" r="r" b="b"/>
              <a:pathLst>
                <a:path w="1890" h="876" extrusionOk="0">
                  <a:moveTo>
                    <a:pt x="1890" y="0"/>
                  </a:moveTo>
                  <a:cubicBezTo>
                    <a:pt x="1810" y="0"/>
                    <a:pt x="1771" y="0"/>
                    <a:pt x="1711" y="40"/>
                  </a:cubicBezTo>
                  <a:cubicBezTo>
                    <a:pt x="1711" y="60"/>
                    <a:pt x="1691" y="60"/>
                    <a:pt x="1671" y="80"/>
                  </a:cubicBezTo>
                  <a:cubicBezTo>
                    <a:pt x="1665" y="86"/>
                    <a:pt x="1656" y="88"/>
                    <a:pt x="1645" y="88"/>
                  </a:cubicBezTo>
                  <a:cubicBezTo>
                    <a:pt x="1620" y="88"/>
                    <a:pt x="1586" y="74"/>
                    <a:pt x="1572" y="60"/>
                  </a:cubicBezTo>
                  <a:cubicBezTo>
                    <a:pt x="1472" y="60"/>
                    <a:pt x="1393" y="80"/>
                    <a:pt x="1373" y="179"/>
                  </a:cubicBezTo>
                  <a:cubicBezTo>
                    <a:pt x="1361" y="214"/>
                    <a:pt x="1336" y="235"/>
                    <a:pt x="1302" y="235"/>
                  </a:cubicBezTo>
                  <a:cubicBezTo>
                    <a:pt x="1277" y="235"/>
                    <a:pt x="1247" y="224"/>
                    <a:pt x="1214" y="199"/>
                  </a:cubicBezTo>
                  <a:cubicBezTo>
                    <a:pt x="1134" y="199"/>
                    <a:pt x="995" y="179"/>
                    <a:pt x="875" y="179"/>
                  </a:cubicBezTo>
                  <a:cubicBezTo>
                    <a:pt x="852" y="225"/>
                    <a:pt x="823" y="271"/>
                    <a:pt x="787" y="271"/>
                  </a:cubicBezTo>
                  <a:cubicBezTo>
                    <a:pt x="760" y="271"/>
                    <a:pt x="730" y="246"/>
                    <a:pt x="696" y="179"/>
                  </a:cubicBezTo>
                  <a:cubicBezTo>
                    <a:pt x="458" y="199"/>
                    <a:pt x="179" y="139"/>
                    <a:pt x="0" y="358"/>
                  </a:cubicBezTo>
                  <a:cubicBezTo>
                    <a:pt x="80" y="537"/>
                    <a:pt x="259" y="577"/>
                    <a:pt x="358" y="696"/>
                  </a:cubicBezTo>
                  <a:lnTo>
                    <a:pt x="358" y="856"/>
                  </a:lnTo>
                  <a:cubicBezTo>
                    <a:pt x="398" y="875"/>
                    <a:pt x="458" y="875"/>
                    <a:pt x="477" y="875"/>
                  </a:cubicBezTo>
                  <a:cubicBezTo>
                    <a:pt x="597" y="796"/>
                    <a:pt x="716" y="796"/>
                    <a:pt x="855" y="756"/>
                  </a:cubicBezTo>
                  <a:cubicBezTo>
                    <a:pt x="895" y="736"/>
                    <a:pt x="975" y="696"/>
                    <a:pt x="1015" y="696"/>
                  </a:cubicBezTo>
                  <a:cubicBezTo>
                    <a:pt x="1273" y="398"/>
                    <a:pt x="1870" y="557"/>
                    <a:pt x="1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34236;p60"/>
            <p:cNvSpPr/>
            <p:nvPr/>
          </p:nvSpPr>
          <p:spPr>
            <a:xfrm>
              <a:off x="2561475" y="211965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282" y="1"/>
                  </a:moveTo>
                  <a:cubicBezTo>
                    <a:pt x="169" y="1"/>
                    <a:pt x="79" y="54"/>
                    <a:pt x="0" y="132"/>
                  </a:cubicBezTo>
                  <a:cubicBezTo>
                    <a:pt x="35" y="137"/>
                    <a:pt x="67" y="139"/>
                    <a:pt x="98" y="139"/>
                  </a:cubicBezTo>
                  <a:cubicBezTo>
                    <a:pt x="210" y="139"/>
                    <a:pt x="300" y="107"/>
                    <a:pt x="378" y="13"/>
                  </a:cubicBezTo>
                  <a:cubicBezTo>
                    <a:pt x="344" y="5"/>
                    <a:pt x="312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34237;p60"/>
            <p:cNvSpPr/>
            <p:nvPr/>
          </p:nvSpPr>
          <p:spPr>
            <a:xfrm>
              <a:off x="2397350" y="205332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41" y="0"/>
                  </a:moveTo>
                  <a:lnTo>
                    <a:pt x="41" y="0"/>
                  </a:lnTo>
                  <a:cubicBezTo>
                    <a:pt x="1" y="199"/>
                    <a:pt x="1" y="398"/>
                    <a:pt x="180" y="518"/>
                  </a:cubicBezTo>
                  <a:cubicBezTo>
                    <a:pt x="200" y="319"/>
                    <a:pt x="200" y="16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34238;p60"/>
            <p:cNvSpPr/>
            <p:nvPr/>
          </p:nvSpPr>
          <p:spPr>
            <a:xfrm>
              <a:off x="2401825" y="2088125"/>
              <a:ext cx="3025" cy="2725"/>
            </a:xfrm>
            <a:custGeom>
              <a:avLst/>
              <a:gdLst/>
              <a:ahLst/>
              <a:cxnLst/>
              <a:rect l="l" t="t" r="r" b="b"/>
              <a:pathLst>
                <a:path w="121" h="109" extrusionOk="0">
                  <a:moveTo>
                    <a:pt x="1" y="1"/>
                  </a:moveTo>
                  <a:cubicBezTo>
                    <a:pt x="1" y="21"/>
                    <a:pt x="1" y="61"/>
                    <a:pt x="21" y="81"/>
                  </a:cubicBezTo>
                  <a:cubicBezTo>
                    <a:pt x="39" y="98"/>
                    <a:pt x="56" y="108"/>
                    <a:pt x="73" y="108"/>
                  </a:cubicBezTo>
                  <a:cubicBezTo>
                    <a:pt x="92" y="108"/>
                    <a:pt x="109" y="93"/>
                    <a:pt x="120" y="61"/>
                  </a:cubicBezTo>
                  <a:cubicBezTo>
                    <a:pt x="100" y="21"/>
                    <a:pt x="61" y="2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34239;p60"/>
            <p:cNvSpPr/>
            <p:nvPr/>
          </p:nvSpPr>
          <p:spPr>
            <a:xfrm>
              <a:off x="2314800" y="1682825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120" y="0"/>
                  </a:moveTo>
                  <a:cubicBezTo>
                    <a:pt x="80" y="20"/>
                    <a:pt x="60" y="60"/>
                    <a:pt x="1" y="80"/>
                  </a:cubicBezTo>
                  <a:lnTo>
                    <a:pt x="160" y="219"/>
                  </a:lnTo>
                  <a:cubicBezTo>
                    <a:pt x="160" y="140"/>
                    <a:pt x="120" y="8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34240;p60"/>
            <p:cNvSpPr/>
            <p:nvPr/>
          </p:nvSpPr>
          <p:spPr>
            <a:xfrm>
              <a:off x="2635075" y="2088575"/>
              <a:ext cx="30350" cy="16500"/>
            </a:xfrm>
            <a:custGeom>
              <a:avLst/>
              <a:gdLst/>
              <a:ahLst/>
              <a:cxnLst/>
              <a:rect l="l" t="t" r="r" b="b"/>
              <a:pathLst>
                <a:path w="1214" h="660" extrusionOk="0">
                  <a:moveTo>
                    <a:pt x="849" y="1"/>
                  </a:moveTo>
                  <a:cubicBezTo>
                    <a:pt x="796" y="1"/>
                    <a:pt x="743" y="3"/>
                    <a:pt x="697" y="3"/>
                  </a:cubicBezTo>
                  <a:lnTo>
                    <a:pt x="617" y="3"/>
                  </a:lnTo>
                  <a:cubicBezTo>
                    <a:pt x="418" y="242"/>
                    <a:pt x="40" y="242"/>
                    <a:pt x="1" y="659"/>
                  </a:cubicBezTo>
                  <a:cubicBezTo>
                    <a:pt x="299" y="580"/>
                    <a:pt x="597" y="520"/>
                    <a:pt x="896" y="480"/>
                  </a:cubicBezTo>
                  <a:cubicBezTo>
                    <a:pt x="975" y="341"/>
                    <a:pt x="1214" y="222"/>
                    <a:pt x="1095" y="63"/>
                  </a:cubicBezTo>
                  <a:cubicBezTo>
                    <a:pt x="1055" y="9"/>
                    <a:pt x="953" y="1"/>
                    <a:pt x="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34241;p60"/>
            <p:cNvSpPr/>
            <p:nvPr/>
          </p:nvSpPr>
          <p:spPr>
            <a:xfrm>
              <a:off x="2051725" y="1611200"/>
              <a:ext cx="27375" cy="25900"/>
            </a:xfrm>
            <a:custGeom>
              <a:avLst/>
              <a:gdLst/>
              <a:ahLst/>
              <a:cxnLst/>
              <a:rect l="l" t="t" r="r" b="b"/>
              <a:pathLst>
                <a:path w="1095" h="1036" extrusionOk="0">
                  <a:moveTo>
                    <a:pt x="597" y="1"/>
                  </a:moveTo>
                  <a:cubicBezTo>
                    <a:pt x="378" y="1"/>
                    <a:pt x="140" y="1"/>
                    <a:pt x="100" y="339"/>
                  </a:cubicBezTo>
                  <a:cubicBezTo>
                    <a:pt x="0" y="458"/>
                    <a:pt x="0" y="558"/>
                    <a:pt x="140" y="677"/>
                  </a:cubicBezTo>
                  <a:cubicBezTo>
                    <a:pt x="378" y="677"/>
                    <a:pt x="637" y="677"/>
                    <a:pt x="677" y="995"/>
                  </a:cubicBezTo>
                  <a:cubicBezTo>
                    <a:pt x="776" y="1035"/>
                    <a:pt x="876" y="1035"/>
                    <a:pt x="975" y="1035"/>
                  </a:cubicBezTo>
                  <a:cubicBezTo>
                    <a:pt x="1075" y="777"/>
                    <a:pt x="1094" y="558"/>
                    <a:pt x="975" y="339"/>
                  </a:cubicBezTo>
                  <a:cubicBezTo>
                    <a:pt x="896" y="180"/>
                    <a:pt x="776" y="80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34242;p60"/>
            <p:cNvSpPr/>
            <p:nvPr/>
          </p:nvSpPr>
          <p:spPr>
            <a:xfrm>
              <a:off x="2137750" y="1618125"/>
              <a:ext cx="15450" cy="13000"/>
            </a:xfrm>
            <a:custGeom>
              <a:avLst/>
              <a:gdLst/>
              <a:ahLst/>
              <a:cxnLst/>
              <a:rect l="l" t="t" r="r" b="b"/>
              <a:pathLst>
                <a:path w="618" h="520" extrusionOk="0">
                  <a:moveTo>
                    <a:pt x="279" y="0"/>
                  </a:moveTo>
                  <a:cubicBezTo>
                    <a:pt x="190" y="0"/>
                    <a:pt x="132" y="62"/>
                    <a:pt x="120" y="221"/>
                  </a:cubicBezTo>
                  <a:cubicBezTo>
                    <a:pt x="100" y="321"/>
                    <a:pt x="41" y="420"/>
                    <a:pt x="1" y="520"/>
                  </a:cubicBezTo>
                  <a:lnTo>
                    <a:pt x="617" y="520"/>
                  </a:lnTo>
                  <a:cubicBezTo>
                    <a:pt x="578" y="380"/>
                    <a:pt x="518" y="201"/>
                    <a:pt x="478" y="62"/>
                  </a:cubicBezTo>
                  <a:cubicBezTo>
                    <a:pt x="402" y="24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34243;p60"/>
            <p:cNvSpPr/>
            <p:nvPr/>
          </p:nvSpPr>
          <p:spPr>
            <a:xfrm>
              <a:off x="2071125" y="1619675"/>
              <a:ext cx="12950" cy="17425"/>
            </a:xfrm>
            <a:custGeom>
              <a:avLst/>
              <a:gdLst/>
              <a:ahLst/>
              <a:cxnLst/>
              <a:rect l="l" t="t" r="r" b="b"/>
              <a:pathLst>
                <a:path w="518" h="697" extrusionOk="0">
                  <a:moveTo>
                    <a:pt x="179" y="0"/>
                  </a:moveTo>
                  <a:cubicBezTo>
                    <a:pt x="199" y="239"/>
                    <a:pt x="0" y="458"/>
                    <a:pt x="179" y="696"/>
                  </a:cubicBezTo>
                  <a:cubicBezTo>
                    <a:pt x="418" y="696"/>
                    <a:pt x="517" y="597"/>
                    <a:pt x="517" y="338"/>
                  </a:cubicBezTo>
                  <a:cubicBezTo>
                    <a:pt x="398" y="239"/>
                    <a:pt x="299" y="119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34244;p60"/>
            <p:cNvSpPr/>
            <p:nvPr/>
          </p:nvSpPr>
          <p:spPr>
            <a:xfrm>
              <a:off x="2735525" y="2057800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20"/>
                    <a:pt x="160" y="20"/>
                    <a:pt x="1" y="160"/>
                  </a:cubicBezTo>
                  <a:cubicBezTo>
                    <a:pt x="69" y="173"/>
                    <a:pt x="138" y="185"/>
                    <a:pt x="204" y="185"/>
                  </a:cubicBezTo>
                  <a:cubicBezTo>
                    <a:pt x="330" y="185"/>
                    <a:pt x="447" y="144"/>
                    <a:pt x="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34245;p60"/>
            <p:cNvSpPr/>
            <p:nvPr/>
          </p:nvSpPr>
          <p:spPr>
            <a:xfrm>
              <a:off x="2713150" y="2066250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558" y="1"/>
                  </a:moveTo>
                  <a:cubicBezTo>
                    <a:pt x="359" y="1"/>
                    <a:pt x="160" y="1"/>
                    <a:pt x="1" y="180"/>
                  </a:cubicBezTo>
                  <a:cubicBezTo>
                    <a:pt x="75" y="187"/>
                    <a:pt x="154" y="200"/>
                    <a:pt x="231" y="200"/>
                  </a:cubicBezTo>
                  <a:cubicBezTo>
                    <a:pt x="361" y="200"/>
                    <a:pt x="483" y="163"/>
                    <a:pt x="5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34246;p60"/>
            <p:cNvSpPr/>
            <p:nvPr/>
          </p:nvSpPr>
          <p:spPr>
            <a:xfrm>
              <a:off x="2699225" y="2072225"/>
              <a:ext cx="10475" cy="3250"/>
            </a:xfrm>
            <a:custGeom>
              <a:avLst/>
              <a:gdLst/>
              <a:ahLst/>
              <a:cxnLst/>
              <a:rect l="l" t="t" r="r" b="b"/>
              <a:pathLst>
                <a:path w="419" h="130" extrusionOk="0">
                  <a:moveTo>
                    <a:pt x="418" y="0"/>
                  </a:moveTo>
                  <a:cubicBezTo>
                    <a:pt x="259" y="0"/>
                    <a:pt x="120" y="20"/>
                    <a:pt x="1" y="120"/>
                  </a:cubicBezTo>
                  <a:cubicBezTo>
                    <a:pt x="44" y="125"/>
                    <a:pt x="88" y="129"/>
                    <a:pt x="130" y="129"/>
                  </a:cubicBezTo>
                  <a:cubicBezTo>
                    <a:pt x="243" y="129"/>
                    <a:pt x="346" y="101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34247;p60"/>
            <p:cNvSpPr/>
            <p:nvPr/>
          </p:nvSpPr>
          <p:spPr>
            <a:xfrm>
              <a:off x="2727075" y="2062275"/>
              <a:ext cx="8475" cy="4375"/>
            </a:xfrm>
            <a:custGeom>
              <a:avLst/>
              <a:gdLst/>
              <a:ahLst/>
              <a:cxnLst/>
              <a:rect l="l" t="t" r="r" b="b"/>
              <a:pathLst>
                <a:path w="339" h="175" extrusionOk="0">
                  <a:moveTo>
                    <a:pt x="339" y="1"/>
                  </a:moveTo>
                  <a:cubicBezTo>
                    <a:pt x="219" y="1"/>
                    <a:pt x="80" y="40"/>
                    <a:pt x="1" y="160"/>
                  </a:cubicBezTo>
                  <a:cubicBezTo>
                    <a:pt x="34" y="169"/>
                    <a:pt x="68" y="174"/>
                    <a:pt x="101" y="174"/>
                  </a:cubicBezTo>
                  <a:cubicBezTo>
                    <a:pt x="208" y="174"/>
                    <a:pt x="308" y="122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34248;p60"/>
            <p:cNvSpPr/>
            <p:nvPr/>
          </p:nvSpPr>
          <p:spPr>
            <a:xfrm>
              <a:off x="2690775" y="20757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80" y="60"/>
                    <a:pt x="80" y="100"/>
                    <a:pt x="0" y="160"/>
                  </a:cubicBezTo>
                  <a:cubicBezTo>
                    <a:pt x="100" y="160"/>
                    <a:pt x="199" y="100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34249;p60"/>
            <p:cNvSpPr/>
            <p:nvPr/>
          </p:nvSpPr>
          <p:spPr>
            <a:xfrm>
              <a:off x="2379950" y="1742000"/>
              <a:ext cx="6000" cy="12450"/>
            </a:xfrm>
            <a:custGeom>
              <a:avLst/>
              <a:gdLst/>
              <a:ahLst/>
              <a:cxnLst/>
              <a:rect l="l" t="t" r="r" b="b"/>
              <a:pathLst>
                <a:path w="240" h="498" extrusionOk="0">
                  <a:moveTo>
                    <a:pt x="40" y="1"/>
                  </a:moveTo>
                  <a:cubicBezTo>
                    <a:pt x="40" y="180"/>
                    <a:pt x="1" y="319"/>
                    <a:pt x="1" y="498"/>
                  </a:cubicBezTo>
                  <a:cubicBezTo>
                    <a:pt x="199" y="339"/>
                    <a:pt x="239" y="18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34250;p60"/>
            <p:cNvSpPr/>
            <p:nvPr/>
          </p:nvSpPr>
          <p:spPr>
            <a:xfrm>
              <a:off x="2022875" y="1609700"/>
              <a:ext cx="31350" cy="20475"/>
            </a:xfrm>
            <a:custGeom>
              <a:avLst/>
              <a:gdLst/>
              <a:ahLst/>
              <a:cxnLst/>
              <a:rect l="l" t="t" r="r" b="b"/>
              <a:pathLst>
                <a:path w="1254" h="819" extrusionOk="0">
                  <a:moveTo>
                    <a:pt x="501" y="1"/>
                  </a:moveTo>
                  <a:cubicBezTo>
                    <a:pt x="349" y="1"/>
                    <a:pt x="211" y="173"/>
                    <a:pt x="60" y="359"/>
                  </a:cubicBezTo>
                  <a:cubicBezTo>
                    <a:pt x="20" y="419"/>
                    <a:pt x="1" y="439"/>
                    <a:pt x="1" y="518"/>
                  </a:cubicBezTo>
                  <a:cubicBezTo>
                    <a:pt x="1" y="538"/>
                    <a:pt x="20" y="558"/>
                    <a:pt x="40" y="598"/>
                  </a:cubicBezTo>
                  <a:cubicBezTo>
                    <a:pt x="160" y="658"/>
                    <a:pt x="246" y="819"/>
                    <a:pt x="383" y="819"/>
                  </a:cubicBezTo>
                  <a:cubicBezTo>
                    <a:pt x="428" y="819"/>
                    <a:pt x="479" y="801"/>
                    <a:pt x="538" y="757"/>
                  </a:cubicBezTo>
                  <a:cubicBezTo>
                    <a:pt x="671" y="675"/>
                    <a:pt x="794" y="635"/>
                    <a:pt x="915" y="635"/>
                  </a:cubicBezTo>
                  <a:cubicBezTo>
                    <a:pt x="1028" y="635"/>
                    <a:pt x="1138" y="670"/>
                    <a:pt x="1254" y="737"/>
                  </a:cubicBezTo>
                  <a:lnTo>
                    <a:pt x="1254" y="399"/>
                  </a:lnTo>
                  <a:cubicBezTo>
                    <a:pt x="1198" y="399"/>
                    <a:pt x="1133" y="405"/>
                    <a:pt x="1071" y="405"/>
                  </a:cubicBezTo>
                  <a:cubicBezTo>
                    <a:pt x="978" y="405"/>
                    <a:pt x="892" y="391"/>
                    <a:pt x="856" y="319"/>
                  </a:cubicBezTo>
                  <a:cubicBezTo>
                    <a:pt x="724" y="88"/>
                    <a:pt x="609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34251;p60"/>
            <p:cNvSpPr/>
            <p:nvPr/>
          </p:nvSpPr>
          <p:spPr>
            <a:xfrm>
              <a:off x="1944800" y="1610625"/>
              <a:ext cx="28875" cy="13050"/>
            </a:xfrm>
            <a:custGeom>
              <a:avLst/>
              <a:gdLst/>
              <a:ahLst/>
              <a:cxnLst/>
              <a:rect l="l" t="t" r="r" b="b"/>
              <a:pathLst>
                <a:path w="1155" h="522" extrusionOk="0">
                  <a:moveTo>
                    <a:pt x="278" y="1"/>
                  </a:moveTo>
                  <a:cubicBezTo>
                    <a:pt x="252" y="1"/>
                    <a:pt x="226" y="2"/>
                    <a:pt x="199" y="4"/>
                  </a:cubicBezTo>
                  <a:cubicBezTo>
                    <a:pt x="60" y="103"/>
                    <a:pt x="0" y="223"/>
                    <a:pt x="0" y="382"/>
                  </a:cubicBezTo>
                  <a:cubicBezTo>
                    <a:pt x="77" y="482"/>
                    <a:pt x="164" y="512"/>
                    <a:pt x="255" y="512"/>
                  </a:cubicBezTo>
                  <a:cubicBezTo>
                    <a:pt x="397" y="512"/>
                    <a:pt x="550" y="438"/>
                    <a:pt x="690" y="438"/>
                  </a:cubicBezTo>
                  <a:cubicBezTo>
                    <a:pt x="763" y="438"/>
                    <a:pt x="833" y="458"/>
                    <a:pt x="896" y="521"/>
                  </a:cubicBezTo>
                  <a:cubicBezTo>
                    <a:pt x="975" y="501"/>
                    <a:pt x="1035" y="501"/>
                    <a:pt x="1095" y="501"/>
                  </a:cubicBezTo>
                  <a:cubicBezTo>
                    <a:pt x="1154" y="322"/>
                    <a:pt x="1055" y="223"/>
                    <a:pt x="896" y="183"/>
                  </a:cubicBezTo>
                  <a:cubicBezTo>
                    <a:pt x="699" y="76"/>
                    <a:pt x="503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34252;p60"/>
            <p:cNvSpPr/>
            <p:nvPr/>
          </p:nvSpPr>
          <p:spPr>
            <a:xfrm>
              <a:off x="1967175" y="1607100"/>
              <a:ext cx="24400" cy="17550"/>
            </a:xfrm>
            <a:custGeom>
              <a:avLst/>
              <a:gdLst/>
              <a:ahLst/>
              <a:cxnLst/>
              <a:rect l="l" t="t" r="r" b="b"/>
              <a:pathLst>
                <a:path w="976" h="702" extrusionOk="0">
                  <a:moveTo>
                    <a:pt x="264" y="1"/>
                  </a:moveTo>
                  <a:cubicBezTo>
                    <a:pt x="175" y="1"/>
                    <a:pt x="87" y="42"/>
                    <a:pt x="1" y="165"/>
                  </a:cubicBezTo>
                  <a:cubicBezTo>
                    <a:pt x="180" y="304"/>
                    <a:pt x="239" y="503"/>
                    <a:pt x="359" y="662"/>
                  </a:cubicBezTo>
                  <a:cubicBezTo>
                    <a:pt x="478" y="662"/>
                    <a:pt x="578" y="702"/>
                    <a:pt x="697" y="702"/>
                  </a:cubicBezTo>
                  <a:cubicBezTo>
                    <a:pt x="876" y="563"/>
                    <a:pt x="975" y="404"/>
                    <a:pt x="876" y="165"/>
                  </a:cubicBezTo>
                  <a:lnTo>
                    <a:pt x="876" y="165"/>
                  </a:lnTo>
                  <a:cubicBezTo>
                    <a:pt x="857" y="169"/>
                    <a:pt x="838" y="170"/>
                    <a:pt x="820" y="170"/>
                  </a:cubicBezTo>
                  <a:cubicBezTo>
                    <a:pt x="632" y="170"/>
                    <a:pt x="446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34253;p60"/>
            <p:cNvSpPr/>
            <p:nvPr/>
          </p:nvSpPr>
          <p:spPr>
            <a:xfrm>
              <a:off x="1984575" y="1608725"/>
              <a:ext cx="14950" cy="19425"/>
            </a:xfrm>
            <a:custGeom>
              <a:avLst/>
              <a:gdLst/>
              <a:ahLst/>
              <a:cxnLst/>
              <a:rect l="l" t="t" r="r" b="b"/>
              <a:pathLst>
                <a:path w="598" h="777" extrusionOk="0">
                  <a:moveTo>
                    <a:pt x="359" y="0"/>
                  </a:moveTo>
                  <a:cubicBezTo>
                    <a:pt x="279" y="0"/>
                    <a:pt x="220" y="40"/>
                    <a:pt x="180" y="80"/>
                  </a:cubicBezTo>
                  <a:cubicBezTo>
                    <a:pt x="140" y="259"/>
                    <a:pt x="61" y="438"/>
                    <a:pt x="1" y="597"/>
                  </a:cubicBezTo>
                  <a:cubicBezTo>
                    <a:pt x="61" y="677"/>
                    <a:pt x="140" y="736"/>
                    <a:pt x="180" y="776"/>
                  </a:cubicBezTo>
                  <a:cubicBezTo>
                    <a:pt x="399" y="677"/>
                    <a:pt x="518" y="537"/>
                    <a:pt x="518" y="279"/>
                  </a:cubicBezTo>
                  <a:cubicBezTo>
                    <a:pt x="598" y="199"/>
                    <a:pt x="598" y="140"/>
                    <a:pt x="518" y="80"/>
                  </a:cubicBezTo>
                  <a:cubicBezTo>
                    <a:pt x="478" y="40"/>
                    <a:pt x="419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34254;p60"/>
            <p:cNvSpPr/>
            <p:nvPr/>
          </p:nvSpPr>
          <p:spPr>
            <a:xfrm>
              <a:off x="1966675" y="1611200"/>
              <a:ext cx="9975" cy="12475"/>
            </a:xfrm>
            <a:custGeom>
              <a:avLst/>
              <a:gdLst/>
              <a:ahLst/>
              <a:cxnLst/>
              <a:rect l="l" t="t" r="r" b="b"/>
              <a:pathLst>
                <a:path w="399" h="499" extrusionOk="0">
                  <a:moveTo>
                    <a:pt x="21" y="1"/>
                  </a:moveTo>
                  <a:cubicBezTo>
                    <a:pt x="21" y="61"/>
                    <a:pt x="21" y="100"/>
                    <a:pt x="1" y="180"/>
                  </a:cubicBezTo>
                  <a:cubicBezTo>
                    <a:pt x="80" y="279"/>
                    <a:pt x="120" y="399"/>
                    <a:pt x="200" y="498"/>
                  </a:cubicBezTo>
                  <a:lnTo>
                    <a:pt x="359" y="498"/>
                  </a:lnTo>
                  <a:cubicBezTo>
                    <a:pt x="379" y="259"/>
                    <a:pt x="399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34255;p60"/>
            <p:cNvSpPr/>
            <p:nvPr/>
          </p:nvSpPr>
          <p:spPr>
            <a:xfrm>
              <a:off x="2015425" y="1614625"/>
              <a:ext cx="8475" cy="12725"/>
            </a:xfrm>
            <a:custGeom>
              <a:avLst/>
              <a:gdLst/>
              <a:ahLst/>
              <a:cxnLst/>
              <a:rect l="l" t="t" r="r" b="b"/>
              <a:pathLst>
                <a:path w="339" h="509" extrusionOk="0">
                  <a:moveTo>
                    <a:pt x="109" y="1"/>
                  </a:moveTo>
                  <a:cubicBezTo>
                    <a:pt x="80" y="1"/>
                    <a:pt x="44" y="8"/>
                    <a:pt x="0" y="23"/>
                  </a:cubicBezTo>
                  <a:lnTo>
                    <a:pt x="0" y="361"/>
                  </a:lnTo>
                  <a:cubicBezTo>
                    <a:pt x="54" y="459"/>
                    <a:pt x="114" y="509"/>
                    <a:pt x="177" y="509"/>
                  </a:cubicBezTo>
                  <a:cubicBezTo>
                    <a:pt x="230" y="509"/>
                    <a:pt x="284" y="473"/>
                    <a:pt x="338" y="401"/>
                  </a:cubicBezTo>
                  <a:lnTo>
                    <a:pt x="338" y="361"/>
                  </a:lnTo>
                  <a:cubicBezTo>
                    <a:pt x="217" y="309"/>
                    <a:pt x="30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34256;p60"/>
            <p:cNvSpPr/>
            <p:nvPr/>
          </p:nvSpPr>
          <p:spPr>
            <a:xfrm>
              <a:off x="1998000" y="1610700"/>
              <a:ext cx="6650" cy="5000"/>
            </a:xfrm>
            <a:custGeom>
              <a:avLst/>
              <a:gdLst/>
              <a:ahLst/>
              <a:cxnLst/>
              <a:rect l="l" t="t" r="r" b="b"/>
              <a:pathLst>
                <a:path w="266" h="200" extrusionOk="0">
                  <a:moveTo>
                    <a:pt x="1" y="1"/>
                  </a:moveTo>
                  <a:lnTo>
                    <a:pt x="1" y="200"/>
                  </a:lnTo>
                  <a:cubicBezTo>
                    <a:pt x="61" y="200"/>
                    <a:pt x="120" y="200"/>
                    <a:pt x="160" y="180"/>
                  </a:cubicBezTo>
                  <a:cubicBezTo>
                    <a:pt x="265" y="28"/>
                    <a:pt x="213" y="7"/>
                    <a:pt x="139" y="7"/>
                  </a:cubicBezTo>
                  <a:cubicBezTo>
                    <a:pt x="110" y="7"/>
                    <a:pt x="77" y="10"/>
                    <a:pt x="50" y="10"/>
                  </a:cubicBezTo>
                  <a:cubicBezTo>
                    <a:pt x="29" y="10"/>
                    <a:pt x="12" y="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34257;p60"/>
            <p:cNvSpPr/>
            <p:nvPr/>
          </p:nvSpPr>
          <p:spPr>
            <a:xfrm>
              <a:off x="1984575" y="16246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" y="1"/>
                  </a:moveTo>
                  <a:cubicBezTo>
                    <a:pt x="61" y="41"/>
                    <a:pt x="140" y="100"/>
                    <a:pt x="180" y="160"/>
                  </a:cubicBezTo>
                  <a:cubicBezTo>
                    <a:pt x="140" y="100"/>
                    <a:pt x="61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34258;p60"/>
            <p:cNvSpPr/>
            <p:nvPr/>
          </p:nvSpPr>
          <p:spPr>
            <a:xfrm>
              <a:off x="2395875" y="1736525"/>
              <a:ext cx="33825" cy="67675"/>
            </a:xfrm>
            <a:custGeom>
              <a:avLst/>
              <a:gdLst/>
              <a:ahLst/>
              <a:cxnLst/>
              <a:rect l="l" t="t" r="r" b="b"/>
              <a:pathLst>
                <a:path w="1353" h="2707" extrusionOk="0">
                  <a:moveTo>
                    <a:pt x="1094" y="1"/>
                  </a:moveTo>
                  <a:lnTo>
                    <a:pt x="1094" y="1"/>
                  </a:lnTo>
                  <a:cubicBezTo>
                    <a:pt x="836" y="240"/>
                    <a:pt x="856" y="617"/>
                    <a:pt x="657" y="896"/>
                  </a:cubicBezTo>
                  <a:cubicBezTo>
                    <a:pt x="358" y="1353"/>
                    <a:pt x="139" y="1851"/>
                    <a:pt x="40" y="2428"/>
                  </a:cubicBezTo>
                  <a:cubicBezTo>
                    <a:pt x="0" y="2706"/>
                    <a:pt x="199" y="2706"/>
                    <a:pt x="358" y="2706"/>
                  </a:cubicBezTo>
                  <a:cubicBezTo>
                    <a:pt x="537" y="2647"/>
                    <a:pt x="637" y="2527"/>
                    <a:pt x="716" y="2348"/>
                  </a:cubicBezTo>
                  <a:cubicBezTo>
                    <a:pt x="875" y="1751"/>
                    <a:pt x="1353" y="1234"/>
                    <a:pt x="1253" y="538"/>
                  </a:cubicBezTo>
                  <a:cubicBezTo>
                    <a:pt x="1054" y="419"/>
                    <a:pt x="1114" y="200"/>
                    <a:pt x="10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34259;p60"/>
            <p:cNvSpPr/>
            <p:nvPr/>
          </p:nvSpPr>
          <p:spPr>
            <a:xfrm>
              <a:off x="2374475" y="1791875"/>
              <a:ext cx="36325" cy="35700"/>
            </a:xfrm>
            <a:custGeom>
              <a:avLst/>
              <a:gdLst/>
              <a:ahLst/>
              <a:cxnLst/>
              <a:rect l="l" t="t" r="r" b="b"/>
              <a:pathLst>
                <a:path w="1453" h="1428" extrusionOk="0">
                  <a:moveTo>
                    <a:pt x="438" y="0"/>
                  </a:moveTo>
                  <a:cubicBezTo>
                    <a:pt x="321" y="0"/>
                    <a:pt x="301" y="195"/>
                    <a:pt x="176" y="195"/>
                  </a:cubicBezTo>
                  <a:cubicBezTo>
                    <a:pt x="171" y="195"/>
                    <a:pt x="165" y="195"/>
                    <a:pt x="160" y="194"/>
                  </a:cubicBezTo>
                  <a:cubicBezTo>
                    <a:pt x="41" y="293"/>
                    <a:pt x="21" y="433"/>
                    <a:pt x="1" y="572"/>
                  </a:cubicBezTo>
                  <a:cubicBezTo>
                    <a:pt x="1" y="671"/>
                    <a:pt x="21" y="791"/>
                    <a:pt x="21" y="890"/>
                  </a:cubicBezTo>
                  <a:cubicBezTo>
                    <a:pt x="379" y="930"/>
                    <a:pt x="379" y="1188"/>
                    <a:pt x="379" y="1427"/>
                  </a:cubicBezTo>
                  <a:cubicBezTo>
                    <a:pt x="538" y="1308"/>
                    <a:pt x="598" y="1109"/>
                    <a:pt x="697" y="930"/>
                  </a:cubicBezTo>
                  <a:cubicBezTo>
                    <a:pt x="763" y="831"/>
                    <a:pt x="801" y="691"/>
                    <a:pt x="914" y="691"/>
                  </a:cubicBezTo>
                  <a:cubicBezTo>
                    <a:pt x="938" y="691"/>
                    <a:pt x="965" y="697"/>
                    <a:pt x="995" y="711"/>
                  </a:cubicBezTo>
                  <a:cubicBezTo>
                    <a:pt x="1135" y="791"/>
                    <a:pt x="1075" y="990"/>
                    <a:pt x="1095" y="1109"/>
                  </a:cubicBezTo>
                  <a:cubicBezTo>
                    <a:pt x="1127" y="1128"/>
                    <a:pt x="1159" y="1137"/>
                    <a:pt x="1189" y="1137"/>
                  </a:cubicBezTo>
                  <a:cubicBezTo>
                    <a:pt x="1252" y="1137"/>
                    <a:pt x="1307" y="1097"/>
                    <a:pt x="1334" y="1029"/>
                  </a:cubicBezTo>
                  <a:cubicBezTo>
                    <a:pt x="1453" y="791"/>
                    <a:pt x="1453" y="592"/>
                    <a:pt x="1234" y="393"/>
                  </a:cubicBezTo>
                  <a:cubicBezTo>
                    <a:pt x="1095" y="393"/>
                    <a:pt x="975" y="333"/>
                    <a:pt x="896" y="214"/>
                  </a:cubicBezTo>
                  <a:cubicBezTo>
                    <a:pt x="737" y="214"/>
                    <a:pt x="598" y="194"/>
                    <a:pt x="498" y="15"/>
                  </a:cubicBezTo>
                  <a:cubicBezTo>
                    <a:pt x="476" y="5"/>
                    <a:pt x="456" y="0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34260;p60"/>
            <p:cNvSpPr/>
            <p:nvPr/>
          </p:nvSpPr>
          <p:spPr>
            <a:xfrm>
              <a:off x="2379450" y="1779950"/>
              <a:ext cx="9475" cy="19325"/>
            </a:xfrm>
            <a:custGeom>
              <a:avLst/>
              <a:gdLst/>
              <a:ahLst/>
              <a:cxnLst/>
              <a:rect l="l" t="t" r="r" b="b"/>
              <a:pathLst>
                <a:path w="379" h="773" extrusionOk="0">
                  <a:moveTo>
                    <a:pt x="125" y="0"/>
                  </a:moveTo>
                  <a:cubicBezTo>
                    <a:pt x="37" y="0"/>
                    <a:pt x="5" y="56"/>
                    <a:pt x="21" y="193"/>
                  </a:cubicBezTo>
                  <a:cubicBezTo>
                    <a:pt x="1" y="333"/>
                    <a:pt x="1" y="512"/>
                    <a:pt x="1" y="691"/>
                  </a:cubicBezTo>
                  <a:cubicBezTo>
                    <a:pt x="64" y="750"/>
                    <a:pt x="109" y="772"/>
                    <a:pt x="142" y="772"/>
                  </a:cubicBezTo>
                  <a:cubicBezTo>
                    <a:pt x="255" y="772"/>
                    <a:pt x="236" y="512"/>
                    <a:pt x="359" y="512"/>
                  </a:cubicBezTo>
                  <a:cubicBezTo>
                    <a:pt x="359" y="472"/>
                    <a:pt x="359" y="392"/>
                    <a:pt x="379" y="353"/>
                  </a:cubicBezTo>
                  <a:cubicBezTo>
                    <a:pt x="259" y="273"/>
                    <a:pt x="219" y="154"/>
                    <a:pt x="219" y="14"/>
                  </a:cubicBezTo>
                  <a:cubicBezTo>
                    <a:pt x="183" y="5"/>
                    <a:pt x="15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34261;p60"/>
            <p:cNvSpPr/>
            <p:nvPr/>
          </p:nvSpPr>
          <p:spPr>
            <a:xfrm>
              <a:off x="1887100" y="1606200"/>
              <a:ext cx="28825" cy="12500"/>
            </a:xfrm>
            <a:custGeom>
              <a:avLst/>
              <a:gdLst/>
              <a:ahLst/>
              <a:cxnLst/>
              <a:rect l="l" t="t" r="r" b="b"/>
              <a:pathLst>
                <a:path w="1153" h="500" extrusionOk="0">
                  <a:moveTo>
                    <a:pt x="707" y="0"/>
                  </a:moveTo>
                  <a:cubicBezTo>
                    <a:pt x="691" y="0"/>
                    <a:pt x="674" y="1"/>
                    <a:pt x="657" y="2"/>
                  </a:cubicBezTo>
                  <a:lnTo>
                    <a:pt x="80" y="2"/>
                  </a:lnTo>
                  <a:cubicBezTo>
                    <a:pt x="1" y="201"/>
                    <a:pt x="100" y="300"/>
                    <a:pt x="200" y="380"/>
                  </a:cubicBezTo>
                  <a:cubicBezTo>
                    <a:pt x="379" y="479"/>
                    <a:pt x="578" y="400"/>
                    <a:pt x="757" y="479"/>
                  </a:cubicBezTo>
                  <a:cubicBezTo>
                    <a:pt x="876" y="499"/>
                    <a:pt x="996" y="499"/>
                    <a:pt x="1115" y="499"/>
                  </a:cubicBezTo>
                  <a:cubicBezTo>
                    <a:pt x="1153" y="178"/>
                    <a:pt x="1011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34262;p60"/>
            <p:cNvSpPr/>
            <p:nvPr/>
          </p:nvSpPr>
          <p:spPr>
            <a:xfrm>
              <a:off x="1930375" y="1606225"/>
              <a:ext cx="19425" cy="13950"/>
            </a:xfrm>
            <a:custGeom>
              <a:avLst/>
              <a:gdLst/>
              <a:ahLst/>
              <a:cxnLst/>
              <a:rect l="l" t="t" r="r" b="b"/>
              <a:pathLst>
                <a:path w="777" h="558" extrusionOk="0">
                  <a:moveTo>
                    <a:pt x="279" y="1"/>
                  </a:moveTo>
                  <a:cubicBezTo>
                    <a:pt x="180" y="61"/>
                    <a:pt x="80" y="80"/>
                    <a:pt x="40" y="180"/>
                  </a:cubicBezTo>
                  <a:cubicBezTo>
                    <a:pt x="1" y="359"/>
                    <a:pt x="140" y="439"/>
                    <a:pt x="259" y="498"/>
                  </a:cubicBezTo>
                  <a:cubicBezTo>
                    <a:pt x="379" y="538"/>
                    <a:pt x="478" y="538"/>
                    <a:pt x="577" y="558"/>
                  </a:cubicBezTo>
                  <a:cubicBezTo>
                    <a:pt x="737" y="478"/>
                    <a:pt x="776" y="359"/>
                    <a:pt x="776" y="180"/>
                  </a:cubicBezTo>
                  <a:cubicBezTo>
                    <a:pt x="737" y="140"/>
                    <a:pt x="657" y="80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34263;p60"/>
            <p:cNvSpPr/>
            <p:nvPr/>
          </p:nvSpPr>
          <p:spPr>
            <a:xfrm>
              <a:off x="1876175" y="1611825"/>
              <a:ext cx="30350" cy="9350"/>
            </a:xfrm>
            <a:custGeom>
              <a:avLst/>
              <a:gdLst/>
              <a:ahLst/>
              <a:cxnLst/>
              <a:rect l="l" t="t" r="r" b="b"/>
              <a:pathLst>
                <a:path w="1214" h="374" extrusionOk="0">
                  <a:moveTo>
                    <a:pt x="290" y="0"/>
                  </a:moveTo>
                  <a:cubicBezTo>
                    <a:pt x="213" y="0"/>
                    <a:pt x="137" y="22"/>
                    <a:pt x="60" y="75"/>
                  </a:cubicBezTo>
                  <a:cubicBezTo>
                    <a:pt x="40" y="115"/>
                    <a:pt x="20" y="155"/>
                    <a:pt x="0" y="175"/>
                  </a:cubicBezTo>
                  <a:cubicBezTo>
                    <a:pt x="319" y="374"/>
                    <a:pt x="696" y="254"/>
                    <a:pt x="1035" y="334"/>
                  </a:cubicBezTo>
                  <a:cubicBezTo>
                    <a:pt x="1114" y="314"/>
                    <a:pt x="1154" y="274"/>
                    <a:pt x="1214" y="254"/>
                  </a:cubicBezTo>
                  <a:cubicBezTo>
                    <a:pt x="1055" y="115"/>
                    <a:pt x="836" y="135"/>
                    <a:pt x="657" y="115"/>
                  </a:cubicBezTo>
                  <a:cubicBezTo>
                    <a:pt x="535" y="54"/>
                    <a:pt x="412" y="0"/>
                    <a:pt x="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34264;p60"/>
            <p:cNvSpPr/>
            <p:nvPr/>
          </p:nvSpPr>
          <p:spPr>
            <a:xfrm>
              <a:off x="1923900" y="1607225"/>
              <a:ext cx="12975" cy="11475"/>
            </a:xfrm>
            <a:custGeom>
              <a:avLst/>
              <a:gdLst/>
              <a:ahLst/>
              <a:cxnLst/>
              <a:rect l="l" t="t" r="r" b="b"/>
              <a:pathLst>
                <a:path w="519" h="459" extrusionOk="0">
                  <a:moveTo>
                    <a:pt x="339" y="1"/>
                  </a:moveTo>
                  <a:cubicBezTo>
                    <a:pt x="220" y="40"/>
                    <a:pt x="120" y="100"/>
                    <a:pt x="1" y="140"/>
                  </a:cubicBezTo>
                  <a:lnTo>
                    <a:pt x="1" y="458"/>
                  </a:lnTo>
                  <a:lnTo>
                    <a:pt x="518" y="458"/>
                  </a:lnTo>
                  <a:cubicBezTo>
                    <a:pt x="478" y="359"/>
                    <a:pt x="399" y="239"/>
                    <a:pt x="339" y="140"/>
                  </a:cubicBezTo>
                  <a:cubicBezTo>
                    <a:pt x="419" y="100"/>
                    <a:pt x="419" y="4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34265;p60"/>
            <p:cNvSpPr/>
            <p:nvPr/>
          </p:nvSpPr>
          <p:spPr>
            <a:xfrm>
              <a:off x="2367025" y="1632400"/>
              <a:ext cx="25875" cy="11150"/>
            </a:xfrm>
            <a:custGeom>
              <a:avLst/>
              <a:gdLst/>
              <a:ahLst/>
              <a:cxnLst/>
              <a:rect l="l" t="t" r="r" b="b"/>
              <a:pathLst>
                <a:path w="1035" h="446" extrusionOk="0">
                  <a:moveTo>
                    <a:pt x="619" y="0"/>
                  </a:moveTo>
                  <a:cubicBezTo>
                    <a:pt x="447" y="0"/>
                    <a:pt x="237" y="70"/>
                    <a:pt x="0" y="108"/>
                  </a:cubicBezTo>
                  <a:cubicBezTo>
                    <a:pt x="378" y="446"/>
                    <a:pt x="756" y="307"/>
                    <a:pt x="1035" y="386"/>
                  </a:cubicBezTo>
                  <a:cubicBezTo>
                    <a:pt x="951" y="84"/>
                    <a:pt x="808" y="0"/>
                    <a:pt x="6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34266;p60"/>
            <p:cNvSpPr/>
            <p:nvPr/>
          </p:nvSpPr>
          <p:spPr>
            <a:xfrm>
              <a:off x="2325250" y="1628625"/>
              <a:ext cx="19425" cy="8600"/>
            </a:xfrm>
            <a:custGeom>
              <a:avLst/>
              <a:gdLst/>
              <a:ahLst/>
              <a:cxnLst/>
              <a:rect l="l" t="t" r="r" b="b"/>
              <a:pathLst>
                <a:path w="777" h="344" extrusionOk="0">
                  <a:moveTo>
                    <a:pt x="776" y="0"/>
                  </a:moveTo>
                  <a:cubicBezTo>
                    <a:pt x="557" y="0"/>
                    <a:pt x="358" y="40"/>
                    <a:pt x="140" y="40"/>
                  </a:cubicBezTo>
                  <a:cubicBezTo>
                    <a:pt x="0" y="100"/>
                    <a:pt x="0" y="199"/>
                    <a:pt x="100" y="338"/>
                  </a:cubicBezTo>
                  <a:cubicBezTo>
                    <a:pt x="148" y="341"/>
                    <a:pt x="194" y="344"/>
                    <a:pt x="240" y="344"/>
                  </a:cubicBezTo>
                  <a:cubicBezTo>
                    <a:pt x="477" y="344"/>
                    <a:pt x="676" y="284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34267;p60"/>
            <p:cNvSpPr/>
            <p:nvPr/>
          </p:nvSpPr>
          <p:spPr>
            <a:xfrm>
              <a:off x="2349675" y="1628625"/>
              <a:ext cx="12400" cy="7625"/>
            </a:xfrm>
            <a:custGeom>
              <a:avLst/>
              <a:gdLst/>
              <a:ahLst/>
              <a:cxnLst/>
              <a:rect l="l" t="t" r="r" b="b"/>
              <a:pathLst>
                <a:path w="496" h="305" extrusionOk="0">
                  <a:moveTo>
                    <a:pt x="18" y="0"/>
                  </a:moveTo>
                  <a:cubicBezTo>
                    <a:pt x="0" y="160"/>
                    <a:pt x="62" y="305"/>
                    <a:pt x="218" y="305"/>
                  </a:cubicBezTo>
                  <a:cubicBezTo>
                    <a:pt x="236" y="305"/>
                    <a:pt x="256" y="303"/>
                    <a:pt x="277" y="298"/>
                  </a:cubicBezTo>
                  <a:cubicBezTo>
                    <a:pt x="495" y="279"/>
                    <a:pt x="376" y="139"/>
                    <a:pt x="316" y="40"/>
                  </a:cubicBezTo>
                  <a:cubicBezTo>
                    <a:pt x="217" y="40"/>
                    <a:pt x="117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34268;p60"/>
            <p:cNvSpPr/>
            <p:nvPr/>
          </p:nvSpPr>
          <p:spPr>
            <a:xfrm>
              <a:off x="2319275" y="16286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1" y="0"/>
                  </a:moveTo>
                  <a:cubicBezTo>
                    <a:pt x="1" y="259"/>
                    <a:pt x="120" y="338"/>
                    <a:pt x="339" y="338"/>
                  </a:cubicBezTo>
                  <a:cubicBezTo>
                    <a:pt x="339" y="239"/>
                    <a:pt x="379" y="139"/>
                    <a:pt x="379" y="40"/>
                  </a:cubicBezTo>
                  <a:cubicBezTo>
                    <a:pt x="239" y="4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34269;p60"/>
            <p:cNvSpPr/>
            <p:nvPr/>
          </p:nvSpPr>
          <p:spPr>
            <a:xfrm>
              <a:off x="2493825" y="1696100"/>
              <a:ext cx="16950" cy="7200"/>
            </a:xfrm>
            <a:custGeom>
              <a:avLst/>
              <a:gdLst/>
              <a:ahLst/>
              <a:cxnLst/>
              <a:rect l="l" t="t" r="r" b="b"/>
              <a:pathLst>
                <a:path w="678" h="288" extrusionOk="0">
                  <a:moveTo>
                    <a:pt x="461" y="1"/>
                  </a:moveTo>
                  <a:cubicBezTo>
                    <a:pt x="317" y="1"/>
                    <a:pt x="185" y="95"/>
                    <a:pt x="62" y="95"/>
                  </a:cubicBezTo>
                  <a:cubicBezTo>
                    <a:pt x="41" y="95"/>
                    <a:pt x="21" y="92"/>
                    <a:pt x="1" y="86"/>
                  </a:cubicBezTo>
                  <a:lnTo>
                    <a:pt x="1" y="265"/>
                  </a:lnTo>
                  <a:cubicBezTo>
                    <a:pt x="66" y="280"/>
                    <a:pt x="128" y="287"/>
                    <a:pt x="188" y="287"/>
                  </a:cubicBezTo>
                  <a:cubicBezTo>
                    <a:pt x="368" y="287"/>
                    <a:pt x="528" y="220"/>
                    <a:pt x="677" y="86"/>
                  </a:cubicBezTo>
                  <a:cubicBezTo>
                    <a:pt x="602" y="22"/>
                    <a:pt x="530" y="1"/>
                    <a:pt x="4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34270;p60"/>
            <p:cNvSpPr/>
            <p:nvPr/>
          </p:nvSpPr>
          <p:spPr>
            <a:xfrm>
              <a:off x="2475925" y="1702000"/>
              <a:ext cx="17450" cy="5725"/>
            </a:xfrm>
            <a:custGeom>
              <a:avLst/>
              <a:gdLst/>
              <a:ahLst/>
              <a:cxnLst/>
              <a:rect l="l" t="t" r="r" b="b"/>
              <a:pathLst>
                <a:path w="698" h="229" extrusionOk="0">
                  <a:moveTo>
                    <a:pt x="341" y="1"/>
                  </a:moveTo>
                  <a:cubicBezTo>
                    <a:pt x="201" y="1"/>
                    <a:pt x="77" y="43"/>
                    <a:pt x="1" y="228"/>
                  </a:cubicBezTo>
                  <a:cubicBezTo>
                    <a:pt x="240" y="208"/>
                    <a:pt x="498" y="228"/>
                    <a:pt x="697" y="29"/>
                  </a:cubicBezTo>
                  <a:cubicBezTo>
                    <a:pt x="580" y="29"/>
                    <a:pt x="455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34271;p60"/>
            <p:cNvSpPr/>
            <p:nvPr/>
          </p:nvSpPr>
          <p:spPr>
            <a:xfrm>
              <a:off x="2375475" y="17753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39" y="0"/>
                  </a:moveTo>
                  <a:cubicBezTo>
                    <a:pt x="239" y="20"/>
                    <a:pt x="100" y="20"/>
                    <a:pt x="1" y="20"/>
                  </a:cubicBezTo>
                  <a:cubicBezTo>
                    <a:pt x="1" y="179"/>
                    <a:pt x="40" y="299"/>
                    <a:pt x="160" y="378"/>
                  </a:cubicBezTo>
                  <a:cubicBezTo>
                    <a:pt x="239" y="339"/>
                    <a:pt x="279" y="259"/>
                    <a:pt x="359" y="199"/>
                  </a:cubicBezTo>
                  <a:cubicBezTo>
                    <a:pt x="359" y="140"/>
                    <a:pt x="339" y="8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34272;p60"/>
            <p:cNvSpPr/>
            <p:nvPr/>
          </p:nvSpPr>
          <p:spPr>
            <a:xfrm>
              <a:off x="2250650" y="1624150"/>
              <a:ext cx="28875" cy="12325"/>
            </a:xfrm>
            <a:custGeom>
              <a:avLst/>
              <a:gdLst/>
              <a:ahLst/>
              <a:cxnLst/>
              <a:rect l="l" t="t" r="r" b="b"/>
              <a:pathLst>
                <a:path w="1155" h="493" extrusionOk="0">
                  <a:moveTo>
                    <a:pt x="483" y="1"/>
                  </a:moveTo>
                  <a:cubicBezTo>
                    <a:pt x="342" y="1"/>
                    <a:pt x="208" y="43"/>
                    <a:pt x="80" y="179"/>
                  </a:cubicBezTo>
                  <a:cubicBezTo>
                    <a:pt x="40" y="259"/>
                    <a:pt x="0" y="378"/>
                    <a:pt x="80" y="418"/>
                  </a:cubicBezTo>
                  <a:cubicBezTo>
                    <a:pt x="197" y="470"/>
                    <a:pt x="313" y="492"/>
                    <a:pt x="426" y="492"/>
                  </a:cubicBezTo>
                  <a:cubicBezTo>
                    <a:pt x="658" y="492"/>
                    <a:pt x="881" y="399"/>
                    <a:pt x="1095" y="279"/>
                  </a:cubicBezTo>
                  <a:cubicBezTo>
                    <a:pt x="1095" y="279"/>
                    <a:pt x="1095" y="239"/>
                    <a:pt x="1154" y="119"/>
                  </a:cubicBezTo>
                  <a:cubicBezTo>
                    <a:pt x="916" y="96"/>
                    <a:pt x="692" y="1"/>
                    <a:pt x="4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34273;p60"/>
            <p:cNvSpPr/>
            <p:nvPr/>
          </p:nvSpPr>
          <p:spPr>
            <a:xfrm>
              <a:off x="2225775" y="1620150"/>
              <a:ext cx="18925" cy="16950"/>
            </a:xfrm>
            <a:custGeom>
              <a:avLst/>
              <a:gdLst/>
              <a:ahLst/>
              <a:cxnLst/>
              <a:rect l="l" t="t" r="r" b="b"/>
              <a:pathLst>
                <a:path w="757" h="678" extrusionOk="0">
                  <a:moveTo>
                    <a:pt x="458" y="1"/>
                  </a:moveTo>
                  <a:cubicBezTo>
                    <a:pt x="438" y="220"/>
                    <a:pt x="299" y="419"/>
                    <a:pt x="80" y="478"/>
                  </a:cubicBezTo>
                  <a:cubicBezTo>
                    <a:pt x="60" y="518"/>
                    <a:pt x="41" y="538"/>
                    <a:pt x="1" y="578"/>
                  </a:cubicBezTo>
                  <a:cubicBezTo>
                    <a:pt x="41" y="598"/>
                    <a:pt x="60" y="637"/>
                    <a:pt x="80" y="677"/>
                  </a:cubicBezTo>
                  <a:cubicBezTo>
                    <a:pt x="757" y="637"/>
                    <a:pt x="757" y="637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34274;p60"/>
            <p:cNvSpPr/>
            <p:nvPr/>
          </p:nvSpPr>
          <p:spPr>
            <a:xfrm>
              <a:off x="2284475" y="1627200"/>
              <a:ext cx="9475" cy="10400"/>
            </a:xfrm>
            <a:custGeom>
              <a:avLst/>
              <a:gdLst/>
              <a:ahLst/>
              <a:cxnLst/>
              <a:rect l="l" t="t" r="r" b="b"/>
              <a:pathLst>
                <a:path w="379" h="416" extrusionOk="0">
                  <a:moveTo>
                    <a:pt x="74" y="1"/>
                  </a:moveTo>
                  <a:cubicBezTo>
                    <a:pt x="48" y="1"/>
                    <a:pt x="14" y="29"/>
                    <a:pt x="0" y="57"/>
                  </a:cubicBezTo>
                  <a:lnTo>
                    <a:pt x="0" y="395"/>
                  </a:lnTo>
                  <a:cubicBezTo>
                    <a:pt x="40" y="415"/>
                    <a:pt x="120" y="415"/>
                    <a:pt x="179" y="415"/>
                  </a:cubicBezTo>
                  <a:cubicBezTo>
                    <a:pt x="338" y="296"/>
                    <a:pt x="378" y="157"/>
                    <a:pt x="139" y="57"/>
                  </a:cubicBezTo>
                  <a:cubicBezTo>
                    <a:pt x="139" y="37"/>
                    <a:pt x="139" y="17"/>
                    <a:pt x="100" y="17"/>
                  </a:cubicBezTo>
                  <a:cubicBezTo>
                    <a:pt x="94" y="6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34275;p60"/>
            <p:cNvSpPr/>
            <p:nvPr/>
          </p:nvSpPr>
          <p:spPr>
            <a:xfrm>
              <a:off x="2284475" y="162512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20" y="1"/>
                  </a:moveTo>
                  <a:cubicBezTo>
                    <a:pt x="80" y="41"/>
                    <a:pt x="40" y="100"/>
                    <a:pt x="0" y="140"/>
                  </a:cubicBezTo>
                  <a:cubicBezTo>
                    <a:pt x="40" y="120"/>
                    <a:pt x="120" y="120"/>
                    <a:pt x="179" y="120"/>
                  </a:cubicBezTo>
                  <a:cubicBezTo>
                    <a:pt x="179" y="80"/>
                    <a:pt x="139" y="2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34276;p60"/>
            <p:cNvSpPr/>
            <p:nvPr/>
          </p:nvSpPr>
          <p:spPr>
            <a:xfrm>
              <a:off x="2362550" y="1832525"/>
              <a:ext cx="2000" cy="1500"/>
            </a:xfrm>
            <a:custGeom>
              <a:avLst/>
              <a:gdLst/>
              <a:ahLst/>
              <a:cxnLst/>
              <a:rect l="l" t="t" r="r" b="b"/>
              <a:pathLst>
                <a:path w="80" h="60" extrusionOk="0">
                  <a:moveTo>
                    <a:pt x="0" y="0"/>
                  </a:moveTo>
                  <a:lnTo>
                    <a:pt x="40" y="60"/>
                  </a:lnTo>
                  <a:lnTo>
                    <a:pt x="8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34277;p60"/>
            <p:cNvSpPr/>
            <p:nvPr/>
          </p:nvSpPr>
          <p:spPr>
            <a:xfrm>
              <a:off x="2175550" y="1642050"/>
              <a:ext cx="4500" cy="1150"/>
            </a:xfrm>
            <a:custGeom>
              <a:avLst/>
              <a:gdLst/>
              <a:ahLst/>
              <a:cxnLst/>
              <a:rect l="l" t="t" r="r" b="b"/>
              <a:pathLst>
                <a:path w="180" h="46" extrusionOk="0">
                  <a:moveTo>
                    <a:pt x="1" y="0"/>
                  </a:moveTo>
                  <a:cubicBezTo>
                    <a:pt x="17" y="16"/>
                    <a:pt x="46" y="45"/>
                    <a:pt x="56" y="45"/>
                  </a:cubicBezTo>
                  <a:cubicBezTo>
                    <a:pt x="59" y="45"/>
                    <a:pt x="60" y="44"/>
                    <a:pt x="60" y="40"/>
                  </a:cubicBezTo>
                  <a:cubicBezTo>
                    <a:pt x="100" y="20"/>
                    <a:pt x="120" y="2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34278;p60"/>
            <p:cNvSpPr/>
            <p:nvPr/>
          </p:nvSpPr>
          <p:spPr>
            <a:xfrm>
              <a:off x="2185000" y="1642550"/>
              <a:ext cx="5500" cy="2500"/>
            </a:xfrm>
            <a:custGeom>
              <a:avLst/>
              <a:gdLst/>
              <a:ahLst/>
              <a:cxnLst/>
              <a:rect l="l" t="t" r="r" b="b"/>
              <a:pathLst>
                <a:path w="220" h="100" extrusionOk="0">
                  <a:moveTo>
                    <a:pt x="1" y="0"/>
                  </a:moveTo>
                  <a:cubicBezTo>
                    <a:pt x="80" y="20"/>
                    <a:pt x="140" y="80"/>
                    <a:pt x="219" y="100"/>
                  </a:cubicBezTo>
                  <a:cubicBezTo>
                    <a:pt x="140" y="80"/>
                    <a:pt x="80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34279;p60"/>
            <p:cNvSpPr/>
            <p:nvPr/>
          </p:nvSpPr>
          <p:spPr>
            <a:xfrm>
              <a:off x="2180525" y="1619975"/>
              <a:ext cx="47275" cy="17125"/>
            </a:xfrm>
            <a:custGeom>
              <a:avLst/>
              <a:gdLst/>
              <a:ahLst/>
              <a:cxnLst/>
              <a:rect l="l" t="t" r="r" b="b"/>
              <a:pathLst>
                <a:path w="1891" h="685" extrusionOk="0">
                  <a:moveTo>
                    <a:pt x="245" y="0"/>
                  </a:moveTo>
                  <a:cubicBezTo>
                    <a:pt x="217" y="0"/>
                    <a:pt x="177" y="9"/>
                    <a:pt x="120" y="28"/>
                  </a:cubicBezTo>
                  <a:cubicBezTo>
                    <a:pt x="20" y="48"/>
                    <a:pt x="1" y="127"/>
                    <a:pt x="1" y="227"/>
                  </a:cubicBezTo>
                  <a:cubicBezTo>
                    <a:pt x="1" y="386"/>
                    <a:pt x="80" y="446"/>
                    <a:pt x="200" y="485"/>
                  </a:cubicBezTo>
                  <a:cubicBezTo>
                    <a:pt x="266" y="499"/>
                    <a:pt x="334" y="502"/>
                    <a:pt x="403" y="502"/>
                  </a:cubicBezTo>
                  <a:cubicBezTo>
                    <a:pt x="452" y="502"/>
                    <a:pt x="502" y="501"/>
                    <a:pt x="551" y="501"/>
                  </a:cubicBezTo>
                  <a:cubicBezTo>
                    <a:pt x="721" y="501"/>
                    <a:pt x="886" y="519"/>
                    <a:pt x="1015" y="684"/>
                  </a:cubicBezTo>
                  <a:lnTo>
                    <a:pt x="1532" y="664"/>
                  </a:lnTo>
                  <a:cubicBezTo>
                    <a:pt x="1652" y="545"/>
                    <a:pt x="1791" y="605"/>
                    <a:pt x="1890" y="505"/>
                  </a:cubicBezTo>
                  <a:cubicBezTo>
                    <a:pt x="1596" y="199"/>
                    <a:pt x="1413" y="60"/>
                    <a:pt x="1184" y="60"/>
                  </a:cubicBezTo>
                  <a:cubicBezTo>
                    <a:pt x="1027" y="60"/>
                    <a:pt x="848" y="125"/>
                    <a:pt x="597" y="247"/>
                  </a:cubicBezTo>
                  <a:cubicBezTo>
                    <a:pt x="541" y="280"/>
                    <a:pt x="460" y="320"/>
                    <a:pt x="400" y="320"/>
                  </a:cubicBezTo>
                  <a:cubicBezTo>
                    <a:pt x="353" y="320"/>
                    <a:pt x="319" y="296"/>
                    <a:pt x="319" y="227"/>
                  </a:cubicBezTo>
                  <a:cubicBezTo>
                    <a:pt x="304" y="90"/>
                    <a:pt x="335" y="0"/>
                    <a:pt x="2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34280;p60"/>
            <p:cNvSpPr/>
            <p:nvPr/>
          </p:nvSpPr>
          <p:spPr>
            <a:xfrm>
              <a:off x="2164625" y="1617175"/>
              <a:ext cx="13450" cy="16425"/>
            </a:xfrm>
            <a:custGeom>
              <a:avLst/>
              <a:gdLst/>
              <a:ahLst/>
              <a:cxnLst/>
              <a:rect l="l" t="t" r="r" b="b"/>
              <a:pathLst>
                <a:path w="538" h="657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140"/>
                    <a:pt x="139" y="418"/>
                    <a:pt x="99" y="637"/>
                  </a:cubicBezTo>
                  <a:cubicBezTo>
                    <a:pt x="139" y="657"/>
                    <a:pt x="199" y="657"/>
                    <a:pt x="239" y="657"/>
                  </a:cubicBezTo>
                  <a:cubicBezTo>
                    <a:pt x="537" y="438"/>
                    <a:pt x="438" y="219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34281;p60"/>
            <p:cNvSpPr/>
            <p:nvPr/>
          </p:nvSpPr>
          <p:spPr>
            <a:xfrm>
              <a:off x="2219325" y="16326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8" y="0"/>
                  </a:moveTo>
                  <a:cubicBezTo>
                    <a:pt x="199" y="0"/>
                    <a:pt x="60" y="40"/>
                    <a:pt x="0" y="179"/>
                  </a:cubicBezTo>
                  <a:lnTo>
                    <a:pt x="338" y="17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34282;p60"/>
            <p:cNvSpPr/>
            <p:nvPr/>
          </p:nvSpPr>
          <p:spPr>
            <a:xfrm>
              <a:off x="3104050" y="1936125"/>
              <a:ext cx="41800" cy="17750"/>
            </a:xfrm>
            <a:custGeom>
              <a:avLst/>
              <a:gdLst/>
              <a:ahLst/>
              <a:cxnLst/>
              <a:rect l="l" t="t" r="r" b="b"/>
              <a:pathLst>
                <a:path w="1672" h="710" extrusionOk="0">
                  <a:moveTo>
                    <a:pt x="867" y="1"/>
                  </a:moveTo>
                  <a:cubicBezTo>
                    <a:pt x="770" y="1"/>
                    <a:pt x="669" y="15"/>
                    <a:pt x="577" y="34"/>
                  </a:cubicBezTo>
                  <a:cubicBezTo>
                    <a:pt x="438" y="213"/>
                    <a:pt x="219" y="173"/>
                    <a:pt x="0" y="213"/>
                  </a:cubicBezTo>
                  <a:cubicBezTo>
                    <a:pt x="40" y="392"/>
                    <a:pt x="40" y="531"/>
                    <a:pt x="40" y="710"/>
                  </a:cubicBezTo>
                  <a:cubicBezTo>
                    <a:pt x="279" y="710"/>
                    <a:pt x="518" y="690"/>
                    <a:pt x="736" y="690"/>
                  </a:cubicBezTo>
                  <a:cubicBezTo>
                    <a:pt x="1015" y="431"/>
                    <a:pt x="1452" y="471"/>
                    <a:pt x="1671" y="133"/>
                  </a:cubicBezTo>
                  <a:cubicBezTo>
                    <a:pt x="1621" y="76"/>
                    <a:pt x="1566" y="60"/>
                    <a:pt x="1508" y="60"/>
                  </a:cubicBezTo>
                  <a:cubicBezTo>
                    <a:pt x="1432" y="60"/>
                    <a:pt x="1350" y="87"/>
                    <a:pt x="1267" y="87"/>
                  </a:cubicBezTo>
                  <a:cubicBezTo>
                    <a:pt x="1236" y="87"/>
                    <a:pt x="1205" y="84"/>
                    <a:pt x="1174" y="73"/>
                  </a:cubicBezTo>
                  <a:cubicBezTo>
                    <a:pt x="1089" y="20"/>
                    <a:pt x="980" y="1"/>
                    <a:pt x="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34283;p60"/>
            <p:cNvSpPr/>
            <p:nvPr/>
          </p:nvSpPr>
          <p:spPr>
            <a:xfrm>
              <a:off x="2359075" y="2073550"/>
              <a:ext cx="2000" cy="3675"/>
            </a:xfrm>
            <a:custGeom>
              <a:avLst/>
              <a:gdLst/>
              <a:ahLst/>
              <a:cxnLst/>
              <a:rect l="l" t="t" r="r" b="b"/>
              <a:pathLst>
                <a:path w="80" h="147" extrusionOk="0">
                  <a:moveTo>
                    <a:pt x="39" y="1"/>
                  </a:moveTo>
                  <a:cubicBezTo>
                    <a:pt x="23" y="1"/>
                    <a:pt x="12" y="20"/>
                    <a:pt x="0" y="67"/>
                  </a:cubicBezTo>
                  <a:cubicBezTo>
                    <a:pt x="0" y="87"/>
                    <a:pt x="20" y="107"/>
                    <a:pt x="20" y="146"/>
                  </a:cubicBezTo>
                  <a:cubicBezTo>
                    <a:pt x="30" y="126"/>
                    <a:pt x="45" y="126"/>
                    <a:pt x="57" y="126"/>
                  </a:cubicBezTo>
                  <a:cubicBezTo>
                    <a:pt x="70" y="126"/>
                    <a:pt x="80" y="126"/>
                    <a:pt x="80" y="107"/>
                  </a:cubicBezTo>
                  <a:lnTo>
                    <a:pt x="80" y="27"/>
                  </a:lnTo>
                  <a:cubicBezTo>
                    <a:pt x="63" y="10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34284;p60"/>
            <p:cNvSpPr/>
            <p:nvPr/>
          </p:nvSpPr>
          <p:spPr>
            <a:xfrm>
              <a:off x="2470950" y="1603750"/>
              <a:ext cx="4025" cy="2500"/>
            </a:xfrm>
            <a:custGeom>
              <a:avLst/>
              <a:gdLst/>
              <a:ahLst/>
              <a:cxnLst/>
              <a:rect l="l" t="t" r="r" b="b"/>
              <a:pathLst>
                <a:path w="161" h="100" extrusionOk="0">
                  <a:moveTo>
                    <a:pt x="1" y="100"/>
                  </a:moveTo>
                  <a:cubicBezTo>
                    <a:pt x="41" y="80"/>
                    <a:pt x="120" y="40"/>
                    <a:pt x="160" y="0"/>
                  </a:cubicBezTo>
                  <a:cubicBezTo>
                    <a:pt x="120" y="40"/>
                    <a:pt x="41" y="80"/>
                    <a:pt x="1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34285;p60"/>
            <p:cNvSpPr/>
            <p:nvPr/>
          </p:nvSpPr>
          <p:spPr>
            <a:xfrm>
              <a:off x="2461500" y="1606225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61" y="1"/>
                  </a:moveTo>
                  <a:cubicBezTo>
                    <a:pt x="21" y="80"/>
                    <a:pt x="1" y="140"/>
                    <a:pt x="1" y="160"/>
                  </a:cubicBezTo>
                  <a:cubicBezTo>
                    <a:pt x="81" y="100"/>
                    <a:pt x="160" y="80"/>
                    <a:pt x="220" y="41"/>
                  </a:cubicBezTo>
                  <a:cubicBezTo>
                    <a:pt x="160" y="41"/>
                    <a:pt x="100" y="4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34286;p60"/>
            <p:cNvSpPr/>
            <p:nvPr/>
          </p:nvSpPr>
          <p:spPr>
            <a:xfrm>
              <a:off x="2153675" y="1668250"/>
              <a:ext cx="9475" cy="4150"/>
            </a:xfrm>
            <a:custGeom>
              <a:avLst/>
              <a:gdLst/>
              <a:ahLst/>
              <a:cxnLst/>
              <a:rect l="l" t="t" r="r" b="b"/>
              <a:pathLst>
                <a:path w="379" h="166" extrusionOk="0">
                  <a:moveTo>
                    <a:pt x="250" y="0"/>
                  </a:moveTo>
                  <a:cubicBezTo>
                    <a:pt x="140" y="0"/>
                    <a:pt x="64" y="38"/>
                    <a:pt x="0" y="166"/>
                  </a:cubicBezTo>
                  <a:lnTo>
                    <a:pt x="378" y="166"/>
                  </a:lnTo>
                  <a:cubicBezTo>
                    <a:pt x="378" y="86"/>
                    <a:pt x="358" y="46"/>
                    <a:pt x="339" y="6"/>
                  </a:cubicBezTo>
                  <a:cubicBezTo>
                    <a:pt x="307" y="3"/>
                    <a:pt x="277" y="0"/>
                    <a:pt x="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34287;p60"/>
            <p:cNvSpPr/>
            <p:nvPr/>
          </p:nvSpPr>
          <p:spPr>
            <a:xfrm>
              <a:off x="2439625" y="1617175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200" y="1"/>
                  </a:moveTo>
                  <a:cubicBezTo>
                    <a:pt x="120" y="20"/>
                    <a:pt x="80" y="40"/>
                    <a:pt x="1" y="100"/>
                  </a:cubicBezTo>
                  <a:cubicBezTo>
                    <a:pt x="80" y="60"/>
                    <a:pt x="160" y="2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34288;p60"/>
            <p:cNvSpPr/>
            <p:nvPr/>
          </p:nvSpPr>
          <p:spPr>
            <a:xfrm>
              <a:off x="1405200" y="1576400"/>
              <a:ext cx="10975" cy="9975"/>
            </a:xfrm>
            <a:custGeom>
              <a:avLst/>
              <a:gdLst/>
              <a:ahLst/>
              <a:cxnLst/>
              <a:rect l="l" t="t" r="r" b="b"/>
              <a:pathLst>
                <a:path w="439" h="399" extrusionOk="0">
                  <a:moveTo>
                    <a:pt x="100" y="0"/>
                  </a:moveTo>
                  <a:cubicBezTo>
                    <a:pt x="1" y="159"/>
                    <a:pt x="61" y="279"/>
                    <a:pt x="240" y="378"/>
                  </a:cubicBezTo>
                  <a:cubicBezTo>
                    <a:pt x="240" y="378"/>
                    <a:pt x="259" y="398"/>
                    <a:pt x="299" y="398"/>
                  </a:cubicBezTo>
                  <a:cubicBezTo>
                    <a:pt x="359" y="398"/>
                    <a:pt x="379" y="398"/>
                    <a:pt x="439" y="358"/>
                  </a:cubicBezTo>
                  <a:cubicBezTo>
                    <a:pt x="439" y="259"/>
                    <a:pt x="399" y="159"/>
                    <a:pt x="399" y="60"/>
                  </a:cubicBezTo>
                  <a:cubicBezTo>
                    <a:pt x="299" y="40"/>
                    <a:pt x="200" y="4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34289;p60"/>
            <p:cNvSpPr/>
            <p:nvPr/>
          </p:nvSpPr>
          <p:spPr>
            <a:xfrm>
              <a:off x="1411175" y="1584850"/>
              <a:ext cx="5000" cy="2700"/>
            </a:xfrm>
            <a:custGeom>
              <a:avLst/>
              <a:gdLst/>
              <a:ahLst/>
              <a:cxnLst/>
              <a:rect l="l" t="t" r="r" b="b"/>
              <a:pathLst>
                <a:path w="200" h="108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20"/>
                    <a:pt x="60" y="20"/>
                    <a:pt x="1" y="20"/>
                  </a:cubicBezTo>
                  <a:cubicBezTo>
                    <a:pt x="32" y="72"/>
                    <a:pt x="68" y="108"/>
                    <a:pt x="104" y="108"/>
                  </a:cubicBezTo>
                  <a:cubicBezTo>
                    <a:pt x="137" y="108"/>
                    <a:pt x="171" y="77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34290;p60"/>
            <p:cNvSpPr/>
            <p:nvPr/>
          </p:nvSpPr>
          <p:spPr>
            <a:xfrm>
              <a:off x="1639450" y="1591250"/>
              <a:ext cx="193475" cy="23475"/>
            </a:xfrm>
            <a:custGeom>
              <a:avLst/>
              <a:gdLst/>
              <a:ahLst/>
              <a:cxnLst/>
              <a:rect l="l" t="t" r="r" b="b"/>
              <a:pathLst>
                <a:path w="7739" h="939" extrusionOk="0">
                  <a:moveTo>
                    <a:pt x="2969" y="0"/>
                  </a:moveTo>
                  <a:cubicBezTo>
                    <a:pt x="2877" y="0"/>
                    <a:pt x="2789" y="31"/>
                    <a:pt x="2706" y="83"/>
                  </a:cubicBezTo>
                  <a:cubicBezTo>
                    <a:pt x="2602" y="117"/>
                    <a:pt x="2498" y="139"/>
                    <a:pt x="2394" y="139"/>
                  </a:cubicBezTo>
                  <a:cubicBezTo>
                    <a:pt x="2319" y="139"/>
                    <a:pt x="2244" y="128"/>
                    <a:pt x="2169" y="103"/>
                  </a:cubicBezTo>
                  <a:lnTo>
                    <a:pt x="80" y="103"/>
                  </a:lnTo>
                  <a:cubicBezTo>
                    <a:pt x="40" y="142"/>
                    <a:pt x="0" y="182"/>
                    <a:pt x="0" y="262"/>
                  </a:cubicBezTo>
                  <a:lnTo>
                    <a:pt x="0" y="441"/>
                  </a:lnTo>
                  <a:cubicBezTo>
                    <a:pt x="0" y="481"/>
                    <a:pt x="40" y="560"/>
                    <a:pt x="80" y="580"/>
                  </a:cubicBezTo>
                  <a:cubicBezTo>
                    <a:pt x="1851" y="649"/>
                    <a:pt x="3607" y="810"/>
                    <a:pt x="5360" y="810"/>
                  </a:cubicBezTo>
                  <a:cubicBezTo>
                    <a:pt x="5616" y="810"/>
                    <a:pt x="5872" y="806"/>
                    <a:pt x="6127" y="799"/>
                  </a:cubicBezTo>
                  <a:cubicBezTo>
                    <a:pt x="6240" y="859"/>
                    <a:pt x="6356" y="871"/>
                    <a:pt x="6473" y="871"/>
                  </a:cubicBezTo>
                  <a:cubicBezTo>
                    <a:pt x="6547" y="871"/>
                    <a:pt x="6622" y="866"/>
                    <a:pt x="6697" y="866"/>
                  </a:cubicBezTo>
                  <a:cubicBezTo>
                    <a:pt x="6813" y="866"/>
                    <a:pt x="6929" y="878"/>
                    <a:pt x="7042" y="938"/>
                  </a:cubicBezTo>
                  <a:lnTo>
                    <a:pt x="7221" y="938"/>
                  </a:lnTo>
                  <a:cubicBezTo>
                    <a:pt x="7341" y="859"/>
                    <a:pt x="7500" y="898"/>
                    <a:pt x="7619" y="839"/>
                  </a:cubicBezTo>
                  <a:cubicBezTo>
                    <a:pt x="7719" y="699"/>
                    <a:pt x="7739" y="580"/>
                    <a:pt x="7739" y="441"/>
                  </a:cubicBezTo>
                  <a:cubicBezTo>
                    <a:pt x="7628" y="331"/>
                    <a:pt x="7493" y="314"/>
                    <a:pt x="7353" y="314"/>
                  </a:cubicBezTo>
                  <a:cubicBezTo>
                    <a:pt x="7291" y="314"/>
                    <a:pt x="7229" y="317"/>
                    <a:pt x="7167" y="317"/>
                  </a:cubicBezTo>
                  <a:cubicBezTo>
                    <a:pt x="7067" y="317"/>
                    <a:pt x="6969" y="308"/>
                    <a:pt x="6883" y="262"/>
                  </a:cubicBezTo>
                  <a:cubicBezTo>
                    <a:pt x="6637" y="225"/>
                    <a:pt x="6383" y="150"/>
                    <a:pt x="6127" y="150"/>
                  </a:cubicBezTo>
                  <a:cubicBezTo>
                    <a:pt x="5968" y="150"/>
                    <a:pt x="5809" y="178"/>
                    <a:pt x="5650" y="262"/>
                  </a:cubicBezTo>
                  <a:cubicBezTo>
                    <a:pt x="5518" y="249"/>
                    <a:pt x="5388" y="245"/>
                    <a:pt x="5258" y="245"/>
                  </a:cubicBezTo>
                  <a:cubicBezTo>
                    <a:pt x="5112" y="245"/>
                    <a:pt x="4967" y="250"/>
                    <a:pt x="4823" y="250"/>
                  </a:cubicBezTo>
                  <a:cubicBezTo>
                    <a:pt x="4516" y="250"/>
                    <a:pt x="4215" y="229"/>
                    <a:pt x="3919" y="103"/>
                  </a:cubicBezTo>
                  <a:cubicBezTo>
                    <a:pt x="3830" y="33"/>
                    <a:pt x="3740" y="3"/>
                    <a:pt x="3651" y="3"/>
                  </a:cubicBezTo>
                  <a:cubicBezTo>
                    <a:pt x="3561" y="3"/>
                    <a:pt x="3472" y="33"/>
                    <a:pt x="3382" y="83"/>
                  </a:cubicBezTo>
                  <a:lnTo>
                    <a:pt x="3223" y="83"/>
                  </a:lnTo>
                  <a:cubicBezTo>
                    <a:pt x="3137" y="26"/>
                    <a:pt x="3052" y="0"/>
                    <a:pt x="29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34291;p60"/>
            <p:cNvSpPr/>
            <p:nvPr/>
          </p:nvSpPr>
          <p:spPr>
            <a:xfrm>
              <a:off x="1758300" y="1462025"/>
              <a:ext cx="8475" cy="109925"/>
            </a:xfrm>
            <a:custGeom>
              <a:avLst/>
              <a:gdLst/>
              <a:ahLst/>
              <a:cxnLst/>
              <a:rect l="l" t="t" r="r" b="b"/>
              <a:pathLst>
                <a:path w="339" h="4397" extrusionOk="0">
                  <a:moveTo>
                    <a:pt x="239" y="0"/>
                  </a:moveTo>
                  <a:cubicBezTo>
                    <a:pt x="180" y="199"/>
                    <a:pt x="259" y="458"/>
                    <a:pt x="40" y="577"/>
                  </a:cubicBezTo>
                  <a:lnTo>
                    <a:pt x="40" y="3680"/>
                  </a:lnTo>
                  <a:cubicBezTo>
                    <a:pt x="40" y="3959"/>
                    <a:pt x="1" y="4237"/>
                    <a:pt x="339" y="4396"/>
                  </a:cubicBezTo>
                  <a:lnTo>
                    <a:pt x="339" y="159"/>
                  </a:lnTo>
                  <a:cubicBezTo>
                    <a:pt x="339" y="99"/>
                    <a:pt x="259" y="6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34292;p60"/>
            <p:cNvSpPr/>
            <p:nvPr/>
          </p:nvSpPr>
          <p:spPr>
            <a:xfrm>
              <a:off x="1683700" y="1558000"/>
              <a:ext cx="44800" cy="26875"/>
            </a:xfrm>
            <a:custGeom>
              <a:avLst/>
              <a:gdLst/>
              <a:ahLst/>
              <a:cxnLst/>
              <a:rect l="l" t="t" r="r" b="b"/>
              <a:pathLst>
                <a:path w="1792" h="1075" extrusionOk="0">
                  <a:moveTo>
                    <a:pt x="1334" y="0"/>
                  </a:moveTo>
                  <a:cubicBezTo>
                    <a:pt x="1155" y="80"/>
                    <a:pt x="1254" y="279"/>
                    <a:pt x="1115" y="338"/>
                  </a:cubicBezTo>
                  <a:cubicBezTo>
                    <a:pt x="1095" y="398"/>
                    <a:pt x="1095" y="438"/>
                    <a:pt x="1095" y="498"/>
                  </a:cubicBezTo>
                  <a:cubicBezTo>
                    <a:pt x="1095" y="563"/>
                    <a:pt x="1077" y="593"/>
                    <a:pt x="1047" y="593"/>
                  </a:cubicBezTo>
                  <a:cubicBezTo>
                    <a:pt x="1023" y="593"/>
                    <a:pt x="991" y="573"/>
                    <a:pt x="956" y="537"/>
                  </a:cubicBezTo>
                  <a:cubicBezTo>
                    <a:pt x="657" y="577"/>
                    <a:pt x="339" y="577"/>
                    <a:pt x="41" y="577"/>
                  </a:cubicBezTo>
                  <a:cubicBezTo>
                    <a:pt x="1" y="836"/>
                    <a:pt x="359" y="836"/>
                    <a:pt x="399" y="1035"/>
                  </a:cubicBezTo>
                  <a:lnTo>
                    <a:pt x="438" y="1075"/>
                  </a:lnTo>
                  <a:cubicBezTo>
                    <a:pt x="598" y="1035"/>
                    <a:pt x="777" y="1035"/>
                    <a:pt x="956" y="1035"/>
                  </a:cubicBezTo>
                  <a:cubicBezTo>
                    <a:pt x="1005" y="1041"/>
                    <a:pt x="1055" y="1044"/>
                    <a:pt x="1103" y="1044"/>
                  </a:cubicBezTo>
                  <a:cubicBezTo>
                    <a:pt x="1362" y="1044"/>
                    <a:pt x="1588" y="948"/>
                    <a:pt x="1672" y="697"/>
                  </a:cubicBezTo>
                  <a:cubicBezTo>
                    <a:pt x="1791" y="398"/>
                    <a:pt x="1572" y="179"/>
                    <a:pt x="1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34293;p60"/>
            <p:cNvSpPr/>
            <p:nvPr/>
          </p:nvSpPr>
          <p:spPr>
            <a:xfrm>
              <a:off x="1703600" y="1506775"/>
              <a:ext cx="13450" cy="60700"/>
            </a:xfrm>
            <a:custGeom>
              <a:avLst/>
              <a:gdLst/>
              <a:ahLst/>
              <a:cxnLst/>
              <a:rect l="l" t="t" r="r" b="b"/>
              <a:pathLst>
                <a:path w="538" h="2428" extrusionOk="0">
                  <a:moveTo>
                    <a:pt x="319" y="0"/>
                  </a:moveTo>
                  <a:cubicBezTo>
                    <a:pt x="199" y="796"/>
                    <a:pt x="0" y="1632"/>
                    <a:pt x="299" y="2427"/>
                  </a:cubicBezTo>
                  <a:cubicBezTo>
                    <a:pt x="478" y="2348"/>
                    <a:pt x="478" y="2189"/>
                    <a:pt x="498" y="2069"/>
                  </a:cubicBezTo>
                  <a:cubicBezTo>
                    <a:pt x="498" y="1453"/>
                    <a:pt x="498" y="836"/>
                    <a:pt x="538" y="199"/>
                  </a:cubicBezTo>
                  <a:cubicBezTo>
                    <a:pt x="458" y="159"/>
                    <a:pt x="398" y="8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34294;p60"/>
            <p:cNvSpPr/>
            <p:nvPr/>
          </p:nvSpPr>
          <p:spPr>
            <a:xfrm>
              <a:off x="1780675" y="1589825"/>
              <a:ext cx="30875" cy="9425"/>
            </a:xfrm>
            <a:custGeom>
              <a:avLst/>
              <a:gdLst/>
              <a:ahLst/>
              <a:cxnLst/>
              <a:rect l="l" t="t" r="r" b="b"/>
              <a:pathLst>
                <a:path w="1235" h="377" extrusionOk="0">
                  <a:moveTo>
                    <a:pt x="558" y="0"/>
                  </a:moveTo>
                  <a:lnTo>
                    <a:pt x="41" y="140"/>
                  </a:lnTo>
                  <a:cubicBezTo>
                    <a:pt x="1" y="219"/>
                    <a:pt x="1" y="259"/>
                    <a:pt x="1" y="319"/>
                  </a:cubicBezTo>
                  <a:cubicBezTo>
                    <a:pt x="255" y="331"/>
                    <a:pt x="525" y="376"/>
                    <a:pt x="790" y="376"/>
                  </a:cubicBezTo>
                  <a:cubicBezTo>
                    <a:pt x="941" y="376"/>
                    <a:pt x="1090" y="362"/>
                    <a:pt x="1234" y="319"/>
                  </a:cubicBezTo>
                  <a:cubicBezTo>
                    <a:pt x="1155" y="259"/>
                    <a:pt x="1095" y="199"/>
                    <a:pt x="1075" y="140"/>
                  </a:cubicBezTo>
                  <a:lnTo>
                    <a:pt x="737" y="140"/>
                  </a:lnTo>
                  <a:cubicBezTo>
                    <a:pt x="677" y="100"/>
                    <a:pt x="598" y="40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34295;p60"/>
            <p:cNvSpPr/>
            <p:nvPr/>
          </p:nvSpPr>
          <p:spPr>
            <a:xfrm>
              <a:off x="1719525" y="1464500"/>
              <a:ext cx="8475" cy="11950"/>
            </a:xfrm>
            <a:custGeom>
              <a:avLst/>
              <a:gdLst/>
              <a:ahLst/>
              <a:cxnLst/>
              <a:rect l="l" t="t" r="r" b="b"/>
              <a:pathLst>
                <a:path w="339" h="478" extrusionOk="0">
                  <a:moveTo>
                    <a:pt x="40" y="0"/>
                  </a:moveTo>
                  <a:cubicBezTo>
                    <a:pt x="40" y="180"/>
                    <a:pt x="0" y="359"/>
                    <a:pt x="199" y="478"/>
                  </a:cubicBezTo>
                  <a:cubicBezTo>
                    <a:pt x="318" y="259"/>
                    <a:pt x="338" y="6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34296;p60"/>
            <p:cNvSpPr/>
            <p:nvPr/>
          </p:nvSpPr>
          <p:spPr>
            <a:xfrm>
              <a:off x="1707075" y="1589200"/>
              <a:ext cx="12950" cy="4125"/>
            </a:xfrm>
            <a:custGeom>
              <a:avLst/>
              <a:gdLst/>
              <a:ahLst/>
              <a:cxnLst/>
              <a:rect l="l" t="t" r="r" b="b"/>
              <a:pathLst>
                <a:path w="518" h="165" extrusionOk="0">
                  <a:moveTo>
                    <a:pt x="252" y="1"/>
                  </a:moveTo>
                  <a:cubicBezTo>
                    <a:pt x="165" y="1"/>
                    <a:pt x="80" y="55"/>
                    <a:pt x="1" y="165"/>
                  </a:cubicBezTo>
                  <a:lnTo>
                    <a:pt x="518" y="165"/>
                  </a:lnTo>
                  <a:cubicBezTo>
                    <a:pt x="428" y="55"/>
                    <a:pt x="339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34297;p60"/>
            <p:cNvSpPr/>
            <p:nvPr/>
          </p:nvSpPr>
          <p:spPr>
            <a:xfrm>
              <a:off x="1724475" y="1589250"/>
              <a:ext cx="12975" cy="5475"/>
            </a:xfrm>
            <a:custGeom>
              <a:avLst/>
              <a:gdLst/>
              <a:ahLst/>
              <a:cxnLst/>
              <a:rect l="l" t="t" r="r" b="b"/>
              <a:pathLst>
                <a:path w="519" h="219" extrusionOk="0">
                  <a:moveTo>
                    <a:pt x="246" y="1"/>
                  </a:moveTo>
                  <a:cubicBezTo>
                    <a:pt x="161" y="1"/>
                    <a:pt x="79" y="56"/>
                    <a:pt x="1" y="163"/>
                  </a:cubicBezTo>
                  <a:cubicBezTo>
                    <a:pt x="93" y="197"/>
                    <a:pt x="193" y="219"/>
                    <a:pt x="295" y="219"/>
                  </a:cubicBezTo>
                  <a:cubicBezTo>
                    <a:pt x="368" y="219"/>
                    <a:pt x="443" y="208"/>
                    <a:pt x="518" y="183"/>
                  </a:cubicBezTo>
                  <a:cubicBezTo>
                    <a:pt x="427" y="61"/>
                    <a:pt x="335" y="1"/>
                    <a:pt x="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34298;p60"/>
            <p:cNvSpPr/>
            <p:nvPr/>
          </p:nvSpPr>
          <p:spPr>
            <a:xfrm>
              <a:off x="1589225" y="1486875"/>
              <a:ext cx="16925" cy="95600"/>
            </a:xfrm>
            <a:custGeom>
              <a:avLst/>
              <a:gdLst/>
              <a:ahLst/>
              <a:cxnLst/>
              <a:rect l="l" t="t" r="r" b="b"/>
              <a:pathLst>
                <a:path w="677" h="3824" extrusionOk="0">
                  <a:moveTo>
                    <a:pt x="299" y="1"/>
                  </a:moveTo>
                  <a:cubicBezTo>
                    <a:pt x="259" y="120"/>
                    <a:pt x="179" y="239"/>
                    <a:pt x="179" y="339"/>
                  </a:cubicBezTo>
                  <a:cubicBezTo>
                    <a:pt x="179" y="1194"/>
                    <a:pt x="179" y="2050"/>
                    <a:pt x="159" y="2885"/>
                  </a:cubicBezTo>
                  <a:cubicBezTo>
                    <a:pt x="159" y="3124"/>
                    <a:pt x="239" y="3363"/>
                    <a:pt x="0" y="3542"/>
                  </a:cubicBezTo>
                  <a:cubicBezTo>
                    <a:pt x="40" y="3661"/>
                    <a:pt x="60" y="3780"/>
                    <a:pt x="179" y="3820"/>
                  </a:cubicBezTo>
                  <a:cubicBezTo>
                    <a:pt x="190" y="3822"/>
                    <a:pt x="200" y="3823"/>
                    <a:pt x="209" y="3823"/>
                  </a:cubicBezTo>
                  <a:cubicBezTo>
                    <a:pt x="291" y="3823"/>
                    <a:pt x="340" y="3750"/>
                    <a:pt x="358" y="3661"/>
                  </a:cubicBezTo>
                  <a:cubicBezTo>
                    <a:pt x="398" y="3422"/>
                    <a:pt x="279" y="3084"/>
                    <a:pt x="517" y="2865"/>
                  </a:cubicBezTo>
                  <a:cubicBezTo>
                    <a:pt x="577" y="1990"/>
                    <a:pt x="458" y="1135"/>
                    <a:pt x="677" y="200"/>
                  </a:cubicBezTo>
                  <a:cubicBezTo>
                    <a:pt x="537" y="160"/>
                    <a:pt x="438" y="8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34299;p60"/>
            <p:cNvSpPr/>
            <p:nvPr/>
          </p:nvSpPr>
          <p:spPr>
            <a:xfrm>
              <a:off x="1648900" y="1572425"/>
              <a:ext cx="46775" cy="12450"/>
            </a:xfrm>
            <a:custGeom>
              <a:avLst/>
              <a:gdLst/>
              <a:ahLst/>
              <a:cxnLst/>
              <a:rect l="l" t="t" r="r" b="b"/>
              <a:pathLst>
                <a:path w="1871" h="498" extrusionOk="0">
                  <a:moveTo>
                    <a:pt x="438" y="0"/>
                  </a:moveTo>
                  <a:cubicBezTo>
                    <a:pt x="299" y="80"/>
                    <a:pt x="159" y="179"/>
                    <a:pt x="0" y="299"/>
                  </a:cubicBezTo>
                  <a:cubicBezTo>
                    <a:pt x="151" y="313"/>
                    <a:pt x="300" y="316"/>
                    <a:pt x="447" y="316"/>
                  </a:cubicBezTo>
                  <a:cubicBezTo>
                    <a:pt x="552" y="316"/>
                    <a:pt x="656" y="314"/>
                    <a:pt x="759" y="314"/>
                  </a:cubicBezTo>
                  <a:cubicBezTo>
                    <a:pt x="1117" y="314"/>
                    <a:pt x="1461" y="333"/>
                    <a:pt x="1791" y="498"/>
                  </a:cubicBezTo>
                  <a:cubicBezTo>
                    <a:pt x="1870" y="159"/>
                    <a:pt x="1552" y="139"/>
                    <a:pt x="1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34300;p60"/>
            <p:cNvSpPr/>
            <p:nvPr/>
          </p:nvSpPr>
          <p:spPr>
            <a:xfrm>
              <a:off x="1596675" y="1482975"/>
              <a:ext cx="9975" cy="12425"/>
            </a:xfrm>
            <a:custGeom>
              <a:avLst/>
              <a:gdLst/>
              <a:ahLst/>
              <a:cxnLst/>
              <a:rect l="l" t="t" r="r" b="b"/>
              <a:pathLst>
                <a:path w="399" h="497" extrusionOk="0">
                  <a:moveTo>
                    <a:pt x="137" y="0"/>
                  </a:moveTo>
                  <a:cubicBezTo>
                    <a:pt x="45" y="0"/>
                    <a:pt x="47" y="139"/>
                    <a:pt x="1" y="216"/>
                  </a:cubicBezTo>
                  <a:cubicBezTo>
                    <a:pt x="41" y="380"/>
                    <a:pt x="92" y="497"/>
                    <a:pt x="196" y="497"/>
                  </a:cubicBezTo>
                  <a:cubicBezTo>
                    <a:pt x="244" y="497"/>
                    <a:pt x="303" y="472"/>
                    <a:pt x="379" y="415"/>
                  </a:cubicBezTo>
                  <a:cubicBezTo>
                    <a:pt x="398" y="356"/>
                    <a:pt x="398" y="316"/>
                    <a:pt x="359" y="236"/>
                  </a:cubicBezTo>
                  <a:cubicBezTo>
                    <a:pt x="339" y="157"/>
                    <a:pt x="259" y="117"/>
                    <a:pt x="239" y="37"/>
                  </a:cubicBezTo>
                  <a:cubicBezTo>
                    <a:pt x="196" y="11"/>
                    <a:pt x="163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34301;p60"/>
            <p:cNvSpPr/>
            <p:nvPr/>
          </p:nvSpPr>
          <p:spPr>
            <a:xfrm>
              <a:off x="1707575" y="1570925"/>
              <a:ext cx="9475" cy="7950"/>
            </a:xfrm>
            <a:custGeom>
              <a:avLst/>
              <a:gdLst/>
              <a:ahLst/>
              <a:cxnLst/>
              <a:rect l="l" t="t" r="r" b="b"/>
              <a:pathLst>
                <a:path w="379" h="318" extrusionOk="0">
                  <a:moveTo>
                    <a:pt x="140" y="1"/>
                  </a:moveTo>
                  <a:cubicBezTo>
                    <a:pt x="112" y="14"/>
                    <a:pt x="76" y="37"/>
                    <a:pt x="42" y="37"/>
                  </a:cubicBezTo>
                  <a:cubicBezTo>
                    <a:pt x="27" y="37"/>
                    <a:pt x="13" y="33"/>
                    <a:pt x="1" y="20"/>
                  </a:cubicBezTo>
                  <a:lnTo>
                    <a:pt x="1" y="20"/>
                  </a:lnTo>
                  <a:cubicBezTo>
                    <a:pt x="1" y="155"/>
                    <a:pt x="15" y="317"/>
                    <a:pt x="126" y="317"/>
                  </a:cubicBezTo>
                  <a:cubicBezTo>
                    <a:pt x="147" y="317"/>
                    <a:pt x="171" y="311"/>
                    <a:pt x="200" y="299"/>
                  </a:cubicBezTo>
                  <a:cubicBezTo>
                    <a:pt x="379" y="259"/>
                    <a:pt x="259" y="10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34302;p60"/>
            <p:cNvSpPr/>
            <p:nvPr/>
          </p:nvSpPr>
          <p:spPr>
            <a:xfrm>
              <a:off x="1603150" y="1484400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60"/>
                    <a:pt x="80" y="139"/>
                    <a:pt x="120" y="199"/>
                  </a:cubicBezTo>
                  <a:cubicBezTo>
                    <a:pt x="120" y="100"/>
                    <a:pt x="100" y="6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34303;p60"/>
            <p:cNvSpPr/>
            <p:nvPr/>
          </p:nvSpPr>
          <p:spPr>
            <a:xfrm>
              <a:off x="1511150" y="1593300"/>
              <a:ext cx="59200" cy="13350"/>
            </a:xfrm>
            <a:custGeom>
              <a:avLst/>
              <a:gdLst/>
              <a:ahLst/>
              <a:cxnLst/>
              <a:rect l="l" t="t" r="r" b="b"/>
              <a:pathLst>
                <a:path w="2368" h="534" extrusionOk="0">
                  <a:moveTo>
                    <a:pt x="20" y="1"/>
                  </a:moveTo>
                  <a:cubicBezTo>
                    <a:pt x="0" y="160"/>
                    <a:pt x="0" y="319"/>
                    <a:pt x="0" y="478"/>
                  </a:cubicBezTo>
                  <a:cubicBezTo>
                    <a:pt x="169" y="520"/>
                    <a:pt x="342" y="534"/>
                    <a:pt x="516" y="534"/>
                  </a:cubicBezTo>
                  <a:cubicBezTo>
                    <a:pt x="750" y="534"/>
                    <a:pt x="985" y="509"/>
                    <a:pt x="1213" y="498"/>
                  </a:cubicBezTo>
                  <a:cubicBezTo>
                    <a:pt x="1305" y="406"/>
                    <a:pt x="1402" y="351"/>
                    <a:pt x="1493" y="351"/>
                  </a:cubicBezTo>
                  <a:cubicBezTo>
                    <a:pt x="1581" y="351"/>
                    <a:pt x="1663" y="401"/>
                    <a:pt x="1731" y="518"/>
                  </a:cubicBezTo>
                  <a:lnTo>
                    <a:pt x="2268" y="518"/>
                  </a:lnTo>
                  <a:cubicBezTo>
                    <a:pt x="2367" y="379"/>
                    <a:pt x="2327" y="200"/>
                    <a:pt x="2288" y="1"/>
                  </a:cubicBezTo>
                  <a:lnTo>
                    <a:pt x="895" y="1"/>
                  </a:lnTo>
                  <a:cubicBezTo>
                    <a:pt x="863" y="64"/>
                    <a:pt x="838" y="87"/>
                    <a:pt x="815" y="87"/>
                  </a:cubicBezTo>
                  <a:cubicBezTo>
                    <a:pt x="781" y="87"/>
                    <a:pt x="752" y="36"/>
                    <a:pt x="716" y="1"/>
                  </a:cubicBezTo>
                  <a:lnTo>
                    <a:pt x="537" y="1"/>
                  </a:lnTo>
                  <a:cubicBezTo>
                    <a:pt x="475" y="53"/>
                    <a:pt x="418" y="83"/>
                    <a:pt x="363" y="83"/>
                  </a:cubicBezTo>
                  <a:cubicBezTo>
                    <a:pt x="314" y="83"/>
                    <a:pt x="266" y="58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34304;p60"/>
            <p:cNvSpPr/>
            <p:nvPr/>
          </p:nvSpPr>
          <p:spPr>
            <a:xfrm>
              <a:off x="1475825" y="1592800"/>
              <a:ext cx="32350" cy="9800"/>
            </a:xfrm>
            <a:custGeom>
              <a:avLst/>
              <a:gdLst/>
              <a:ahLst/>
              <a:cxnLst/>
              <a:rect l="l" t="t" r="r" b="b"/>
              <a:pathLst>
                <a:path w="1294" h="392" extrusionOk="0">
                  <a:moveTo>
                    <a:pt x="1294" y="1"/>
                  </a:moveTo>
                  <a:lnTo>
                    <a:pt x="1294" y="1"/>
                  </a:lnTo>
                  <a:cubicBezTo>
                    <a:pt x="1183" y="42"/>
                    <a:pt x="1063" y="48"/>
                    <a:pt x="939" y="48"/>
                  </a:cubicBezTo>
                  <a:cubicBezTo>
                    <a:pt x="879" y="48"/>
                    <a:pt x="818" y="47"/>
                    <a:pt x="757" y="47"/>
                  </a:cubicBezTo>
                  <a:cubicBezTo>
                    <a:pt x="509" y="47"/>
                    <a:pt x="248" y="71"/>
                    <a:pt x="1" y="319"/>
                  </a:cubicBezTo>
                  <a:cubicBezTo>
                    <a:pt x="16" y="318"/>
                    <a:pt x="32" y="318"/>
                    <a:pt x="48" y="318"/>
                  </a:cubicBezTo>
                  <a:cubicBezTo>
                    <a:pt x="304" y="318"/>
                    <a:pt x="549" y="391"/>
                    <a:pt x="762" y="391"/>
                  </a:cubicBezTo>
                  <a:cubicBezTo>
                    <a:pt x="981" y="391"/>
                    <a:pt x="1166" y="314"/>
                    <a:pt x="1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34305;p60"/>
            <p:cNvSpPr/>
            <p:nvPr/>
          </p:nvSpPr>
          <p:spPr>
            <a:xfrm>
              <a:off x="1513125" y="13914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00" y="0"/>
                  </a:moveTo>
                  <a:cubicBezTo>
                    <a:pt x="60" y="0"/>
                    <a:pt x="20" y="40"/>
                    <a:pt x="1" y="80"/>
                  </a:cubicBezTo>
                  <a:cubicBezTo>
                    <a:pt x="20" y="120"/>
                    <a:pt x="20" y="179"/>
                    <a:pt x="40" y="199"/>
                  </a:cubicBezTo>
                  <a:cubicBezTo>
                    <a:pt x="60" y="199"/>
                    <a:pt x="140" y="179"/>
                    <a:pt x="160" y="139"/>
                  </a:cubicBezTo>
                  <a:cubicBezTo>
                    <a:pt x="219" y="80"/>
                    <a:pt x="20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34306;p60"/>
            <p:cNvSpPr/>
            <p:nvPr/>
          </p:nvSpPr>
          <p:spPr>
            <a:xfrm>
              <a:off x="1564350" y="1593800"/>
              <a:ext cx="77100" cy="12450"/>
            </a:xfrm>
            <a:custGeom>
              <a:avLst/>
              <a:gdLst/>
              <a:ahLst/>
              <a:cxnLst/>
              <a:rect l="l" t="t" r="r" b="b"/>
              <a:pathLst>
                <a:path w="3084" h="498" extrusionOk="0">
                  <a:moveTo>
                    <a:pt x="2547" y="239"/>
                  </a:moveTo>
                  <a:cubicBezTo>
                    <a:pt x="2575" y="239"/>
                    <a:pt x="2603" y="241"/>
                    <a:pt x="2631" y="243"/>
                  </a:cubicBezTo>
                  <a:lnTo>
                    <a:pt x="2631" y="243"/>
                  </a:lnTo>
                  <a:cubicBezTo>
                    <a:pt x="2627" y="243"/>
                    <a:pt x="2622" y="243"/>
                    <a:pt x="2617" y="243"/>
                  </a:cubicBezTo>
                  <a:cubicBezTo>
                    <a:pt x="2593" y="243"/>
                    <a:pt x="2570" y="242"/>
                    <a:pt x="2547" y="239"/>
                  </a:cubicBezTo>
                  <a:close/>
                  <a:moveTo>
                    <a:pt x="140" y="1"/>
                  </a:moveTo>
                  <a:cubicBezTo>
                    <a:pt x="1" y="160"/>
                    <a:pt x="20" y="339"/>
                    <a:pt x="140" y="498"/>
                  </a:cubicBezTo>
                  <a:cubicBezTo>
                    <a:pt x="1134" y="498"/>
                    <a:pt x="2129" y="498"/>
                    <a:pt x="3084" y="478"/>
                  </a:cubicBezTo>
                  <a:lnTo>
                    <a:pt x="3084" y="339"/>
                  </a:lnTo>
                  <a:cubicBezTo>
                    <a:pt x="3033" y="281"/>
                    <a:pt x="2972" y="255"/>
                    <a:pt x="2906" y="244"/>
                  </a:cubicBezTo>
                  <a:lnTo>
                    <a:pt x="2906" y="244"/>
                  </a:lnTo>
                  <a:cubicBezTo>
                    <a:pt x="2969" y="232"/>
                    <a:pt x="3029" y="208"/>
                    <a:pt x="3084" y="160"/>
                  </a:cubicBezTo>
                  <a:lnTo>
                    <a:pt x="30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34307;p60"/>
            <p:cNvSpPr/>
            <p:nvPr/>
          </p:nvSpPr>
          <p:spPr>
            <a:xfrm>
              <a:off x="1516100" y="1593300"/>
              <a:ext cx="8000" cy="7150"/>
            </a:xfrm>
            <a:custGeom>
              <a:avLst/>
              <a:gdLst/>
              <a:ahLst/>
              <a:cxnLst/>
              <a:rect l="l" t="t" r="r" b="b"/>
              <a:pathLst>
                <a:path w="320" h="286" extrusionOk="0">
                  <a:moveTo>
                    <a:pt x="200" y="1"/>
                  </a:moveTo>
                  <a:cubicBezTo>
                    <a:pt x="120" y="1"/>
                    <a:pt x="81" y="21"/>
                    <a:pt x="21" y="21"/>
                  </a:cubicBezTo>
                  <a:cubicBezTo>
                    <a:pt x="1" y="120"/>
                    <a:pt x="1" y="259"/>
                    <a:pt x="120" y="279"/>
                  </a:cubicBezTo>
                  <a:cubicBezTo>
                    <a:pt x="139" y="283"/>
                    <a:pt x="156" y="285"/>
                    <a:pt x="172" y="285"/>
                  </a:cubicBezTo>
                  <a:cubicBezTo>
                    <a:pt x="300" y="285"/>
                    <a:pt x="301" y="145"/>
                    <a:pt x="319" y="21"/>
                  </a:cubicBezTo>
                  <a:cubicBezTo>
                    <a:pt x="279" y="1"/>
                    <a:pt x="220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34308;p60"/>
            <p:cNvSpPr/>
            <p:nvPr/>
          </p:nvSpPr>
          <p:spPr>
            <a:xfrm>
              <a:off x="1529050" y="1593300"/>
              <a:ext cx="7475" cy="7125"/>
            </a:xfrm>
            <a:custGeom>
              <a:avLst/>
              <a:gdLst/>
              <a:ahLst/>
              <a:cxnLst/>
              <a:rect l="l" t="t" r="r" b="b"/>
              <a:pathLst>
                <a:path w="299" h="285" extrusionOk="0">
                  <a:moveTo>
                    <a:pt x="0" y="1"/>
                  </a:moveTo>
                  <a:cubicBezTo>
                    <a:pt x="0" y="109"/>
                    <a:pt x="0" y="284"/>
                    <a:pt x="136" y="284"/>
                  </a:cubicBezTo>
                  <a:cubicBezTo>
                    <a:pt x="149" y="284"/>
                    <a:pt x="163" y="283"/>
                    <a:pt x="179" y="279"/>
                  </a:cubicBezTo>
                  <a:cubicBezTo>
                    <a:pt x="299" y="259"/>
                    <a:pt x="179" y="120"/>
                    <a:pt x="159" y="21"/>
                  </a:cubicBezTo>
                  <a:cubicBezTo>
                    <a:pt x="100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34309;p60"/>
            <p:cNvSpPr/>
            <p:nvPr/>
          </p:nvSpPr>
          <p:spPr>
            <a:xfrm>
              <a:off x="1871700" y="1415575"/>
              <a:ext cx="13450" cy="8675"/>
            </a:xfrm>
            <a:custGeom>
              <a:avLst/>
              <a:gdLst/>
              <a:ahLst/>
              <a:cxnLst/>
              <a:rect l="l" t="t" r="r" b="b"/>
              <a:pathLst>
                <a:path w="538" h="347" extrusionOk="0">
                  <a:moveTo>
                    <a:pt x="277" y="1"/>
                  </a:moveTo>
                  <a:cubicBezTo>
                    <a:pt x="212" y="1"/>
                    <a:pt x="149" y="37"/>
                    <a:pt x="100" y="127"/>
                  </a:cubicBezTo>
                  <a:cubicBezTo>
                    <a:pt x="0" y="306"/>
                    <a:pt x="219" y="306"/>
                    <a:pt x="338" y="346"/>
                  </a:cubicBezTo>
                  <a:cubicBezTo>
                    <a:pt x="418" y="306"/>
                    <a:pt x="458" y="227"/>
                    <a:pt x="537" y="167"/>
                  </a:cubicBezTo>
                  <a:cubicBezTo>
                    <a:pt x="467" y="74"/>
                    <a:pt x="370" y="1"/>
                    <a:pt x="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34310;p60"/>
            <p:cNvSpPr/>
            <p:nvPr/>
          </p:nvSpPr>
          <p:spPr>
            <a:xfrm>
              <a:off x="1670775" y="1399275"/>
              <a:ext cx="10425" cy="7550"/>
            </a:xfrm>
            <a:custGeom>
              <a:avLst/>
              <a:gdLst/>
              <a:ahLst/>
              <a:cxnLst/>
              <a:rect l="l" t="t" r="r" b="b"/>
              <a:pathLst>
                <a:path w="417" h="302" extrusionOk="0">
                  <a:moveTo>
                    <a:pt x="122" y="1"/>
                  </a:moveTo>
                  <a:cubicBezTo>
                    <a:pt x="102" y="1"/>
                    <a:pt x="82" y="2"/>
                    <a:pt x="60" y="4"/>
                  </a:cubicBezTo>
                  <a:cubicBezTo>
                    <a:pt x="1" y="23"/>
                    <a:pt x="1" y="83"/>
                    <a:pt x="60" y="123"/>
                  </a:cubicBezTo>
                  <a:cubicBezTo>
                    <a:pt x="100" y="202"/>
                    <a:pt x="180" y="262"/>
                    <a:pt x="219" y="302"/>
                  </a:cubicBezTo>
                  <a:lnTo>
                    <a:pt x="398" y="302"/>
                  </a:lnTo>
                  <a:cubicBezTo>
                    <a:pt x="416" y="86"/>
                    <a:pt x="305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34311;p60"/>
            <p:cNvSpPr/>
            <p:nvPr/>
          </p:nvSpPr>
          <p:spPr>
            <a:xfrm>
              <a:off x="1672775" y="14023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61"/>
                    <a:pt x="100" y="140"/>
                    <a:pt x="159" y="1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34312;p60"/>
            <p:cNvSpPr/>
            <p:nvPr/>
          </p:nvSpPr>
          <p:spPr>
            <a:xfrm>
              <a:off x="1669775" y="1398850"/>
              <a:ext cx="3025" cy="3000"/>
            </a:xfrm>
            <a:custGeom>
              <a:avLst/>
              <a:gdLst/>
              <a:ahLst/>
              <a:cxnLst/>
              <a:rect l="l" t="t" r="r" b="b"/>
              <a:pathLst>
                <a:path w="121" h="120" extrusionOk="0">
                  <a:moveTo>
                    <a:pt x="120" y="1"/>
                  </a:moveTo>
                  <a:cubicBezTo>
                    <a:pt x="1" y="40"/>
                    <a:pt x="1" y="100"/>
                    <a:pt x="120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34313;p60"/>
            <p:cNvSpPr/>
            <p:nvPr/>
          </p:nvSpPr>
          <p:spPr>
            <a:xfrm>
              <a:off x="1828925" y="1602250"/>
              <a:ext cx="48750" cy="13950"/>
            </a:xfrm>
            <a:custGeom>
              <a:avLst/>
              <a:gdLst/>
              <a:ahLst/>
              <a:cxnLst/>
              <a:rect l="l" t="t" r="r" b="b"/>
              <a:pathLst>
                <a:path w="1950" h="558" extrusionOk="0">
                  <a:moveTo>
                    <a:pt x="160" y="1"/>
                  </a:moveTo>
                  <a:cubicBezTo>
                    <a:pt x="20" y="60"/>
                    <a:pt x="0" y="200"/>
                    <a:pt x="0" y="339"/>
                  </a:cubicBezTo>
                  <a:cubicBezTo>
                    <a:pt x="60" y="498"/>
                    <a:pt x="239" y="419"/>
                    <a:pt x="319" y="498"/>
                  </a:cubicBezTo>
                  <a:lnTo>
                    <a:pt x="657" y="498"/>
                  </a:lnTo>
                  <a:cubicBezTo>
                    <a:pt x="657" y="498"/>
                    <a:pt x="697" y="458"/>
                    <a:pt x="736" y="458"/>
                  </a:cubicBezTo>
                  <a:cubicBezTo>
                    <a:pt x="796" y="458"/>
                    <a:pt x="816" y="458"/>
                    <a:pt x="856" y="518"/>
                  </a:cubicBezTo>
                  <a:cubicBezTo>
                    <a:pt x="1214" y="538"/>
                    <a:pt x="1532" y="538"/>
                    <a:pt x="1890" y="558"/>
                  </a:cubicBezTo>
                  <a:lnTo>
                    <a:pt x="1910" y="498"/>
                  </a:lnTo>
                  <a:cubicBezTo>
                    <a:pt x="1950" y="399"/>
                    <a:pt x="1910" y="339"/>
                    <a:pt x="1831" y="299"/>
                  </a:cubicBezTo>
                  <a:lnTo>
                    <a:pt x="1751" y="239"/>
                  </a:lnTo>
                  <a:lnTo>
                    <a:pt x="1791" y="160"/>
                  </a:lnTo>
                  <a:cubicBezTo>
                    <a:pt x="1811" y="100"/>
                    <a:pt x="1791" y="41"/>
                    <a:pt x="1731" y="21"/>
                  </a:cubicBezTo>
                  <a:cubicBezTo>
                    <a:pt x="1214" y="21"/>
                    <a:pt x="67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34314;p60"/>
            <p:cNvSpPr/>
            <p:nvPr/>
          </p:nvSpPr>
          <p:spPr>
            <a:xfrm>
              <a:off x="1870200" y="1602750"/>
              <a:ext cx="22400" cy="11975"/>
            </a:xfrm>
            <a:custGeom>
              <a:avLst/>
              <a:gdLst/>
              <a:ahLst/>
              <a:cxnLst/>
              <a:rect l="l" t="t" r="r" b="b"/>
              <a:pathLst>
                <a:path w="896" h="479" extrusionOk="0">
                  <a:moveTo>
                    <a:pt x="80" y="1"/>
                  </a:moveTo>
                  <a:cubicBezTo>
                    <a:pt x="60" y="40"/>
                    <a:pt x="60" y="120"/>
                    <a:pt x="60" y="180"/>
                  </a:cubicBezTo>
                  <a:cubicBezTo>
                    <a:pt x="1" y="219"/>
                    <a:pt x="1" y="279"/>
                    <a:pt x="60" y="319"/>
                  </a:cubicBezTo>
                  <a:cubicBezTo>
                    <a:pt x="100" y="379"/>
                    <a:pt x="180" y="418"/>
                    <a:pt x="239" y="478"/>
                  </a:cubicBezTo>
                  <a:lnTo>
                    <a:pt x="896" y="478"/>
                  </a:lnTo>
                  <a:cubicBezTo>
                    <a:pt x="856" y="379"/>
                    <a:pt x="796" y="239"/>
                    <a:pt x="756" y="140"/>
                  </a:cubicBezTo>
                  <a:cubicBezTo>
                    <a:pt x="597" y="140"/>
                    <a:pt x="478" y="120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34315;p60"/>
            <p:cNvSpPr/>
            <p:nvPr/>
          </p:nvSpPr>
          <p:spPr>
            <a:xfrm>
              <a:off x="2013925" y="1610700"/>
              <a:ext cx="10475" cy="12975"/>
            </a:xfrm>
            <a:custGeom>
              <a:avLst/>
              <a:gdLst/>
              <a:ahLst/>
              <a:cxnLst/>
              <a:rect l="l" t="t" r="r" b="b"/>
              <a:pathLst>
                <a:path w="419" h="519" extrusionOk="0">
                  <a:moveTo>
                    <a:pt x="60" y="1"/>
                  </a:moveTo>
                  <a:cubicBezTo>
                    <a:pt x="1" y="61"/>
                    <a:pt x="1" y="120"/>
                    <a:pt x="60" y="180"/>
                  </a:cubicBezTo>
                  <a:lnTo>
                    <a:pt x="398" y="518"/>
                  </a:lnTo>
                  <a:cubicBezTo>
                    <a:pt x="398" y="478"/>
                    <a:pt x="398" y="399"/>
                    <a:pt x="418" y="319"/>
                  </a:cubicBezTo>
                  <a:cubicBezTo>
                    <a:pt x="418" y="220"/>
                    <a:pt x="398" y="100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34316;p60"/>
            <p:cNvSpPr/>
            <p:nvPr/>
          </p:nvSpPr>
          <p:spPr>
            <a:xfrm>
              <a:off x="1944800" y="16062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1"/>
                    <a:pt x="140" y="140"/>
                    <a:pt x="199" y="180"/>
                  </a:cubicBezTo>
                  <a:cubicBezTo>
                    <a:pt x="160" y="140"/>
                    <a:pt x="80" y="8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34317;p60"/>
            <p:cNvSpPr/>
            <p:nvPr/>
          </p:nvSpPr>
          <p:spPr>
            <a:xfrm>
              <a:off x="1932375" y="16072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80" y="100"/>
                    <a:pt x="139" y="4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34318;p60"/>
            <p:cNvSpPr/>
            <p:nvPr/>
          </p:nvSpPr>
          <p:spPr>
            <a:xfrm>
              <a:off x="1992050" y="160722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80" y="1"/>
                  </a:moveTo>
                  <a:cubicBezTo>
                    <a:pt x="0" y="21"/>
                    <a:pt x="0" y="100"/>
                    <a:pt x="60" y="140"/>
                  </a:cubicBezTo>
                  <a:lnTo>
                    <a:pt x="239" y="14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34319;p60"/>
            <p:cNvSpPr/>
            <p:nvPr/>
          </p:nvSpPr>
          <p:spPr>
            <a:xfrm>
              <a:off x="1989050" y="16072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40"/>
                    <a:pt x="80" y="100"/>
                    <a:pt x="1" y="140"/>
                  </a:cubicBezTo>
                  <a:lnTo>
                    <a:pt x="180" y="140"/>
                  </a:lnTo>
                  <a:cubicBezTo>
                    <a:pt x="180" y="100"/>
                    <a:pt x="180" y="4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34320;p60"/>
            <p:cNvSpPr/>
            <p:nvPr/>
          </p:nvSpPr>
          <p:spPr>
            <a:xfrm>
              <a:off x="1921925" y="160872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60" y="0"/>
                  </a:moveTo>
                  <a:lnTo>
                    <a:pt x="0" y="60"/>
                  </a:lnTo>
                  <a:lnTo>
                    <a:pt x="80" y="8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34321;p60"/>
            <p:cNvSpPr/>
            <p:nvPr/>
          </p:nvSpPr>
          <p:spPr>
            <a:xfrm>
              <a:off x="2012925" y="1611200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00" y="1"/>
                  </a:moveTo>
                  <a:cubicBezTo>
                    <a:pt x="1" y="61"/>
                    <a:pt x="1" y="100"/>
                    <a:pt x="100" y="1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34322;p60"/>
            <p:cNvSpPr/>
            <p:nvPr/>
          </p:nvSpPr>
          <p:spPr>
            <a:xfrm>
              <a:off x="1366425" y="1428650"/>
              <a:ext cx="23400" cy="3925"/>
            </a:xfrm>
            <a:custGeom>
              <a:avLst/>
              <a:gdLst/>
              <a:ahLst/>
              <a:cxnLst/>
              <a:rect l="l" t="t" r="r" b="b"/>
              <a:pathLst>
                <a:path w="936" h="157" extrusionOk="0">
                  <a:moveTo>
                    <a:pt x="678" y="1"/>
                  </a:moveTo>
                  <a:cubicBezTo>
                    <a:pt x="463" y="1"/>
                    <a:pt x="242" y="11"/>
                    <a:pt x="0" y="82"/>
                  </a:cubicBezTo>
                  <a:cubicBezTo>
                    <a:pt x="179" y="141"/>
                    <a:pt x="343" y="156"/>
                    <a:pt x="498" y="156"/>
                  </a:cubicBezTo>
                  <a:cubicBezTo>
                    <a:pt x="652" y="156"/>
                    <a:pt x="796" y="141"/>
                    <a:pt x="935" y="141"/>
                  </a:cubicBezTo>
                  <a:lnTo>
                    <a:pt x="935" y="2"/>
                  </a:lnTo>
                  <a:cubicBezTo>
                    <a:pt x="850" y="2"/>
                    <a:pt x="765" y="1"/>
                    <a:pt x="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34323;p60"/>
            <p:cNvSpPr/>
            <p:nvPr/>
          </p:nvSpPr>
          <p:spPr>
            <a:xfrm>
              <a:off x="1646400" y="1467975"/>
              <a:ext cx="7000" cy="3250"/>
            </a:xfrm>
            <a:custGeom>
              <a:avLst/>
              <a:gdLst/>
              <a:ahLst/>
              <a:cxnLst/>
              <a:rect l="l" t="t" r="r" b="b"/>
              <a:pathLst>
                <a:path w="280" h="130" extrusionOk="0">
                  <a:moveTo>
                    <a:pt x="279" y="1"/>
                  </a:moveTo>
                  <a:cubicBezTo>
                    <a:pt x="160" y="1"/>
                    <a:pt x="61" y="1"/>
                    <a:pt x="1" y="120"/>
                  </a:cubicBezTo>
                  <a:cubicBezTo>
                    <a:pt x="39" y="126"/>
                    <a:pt x="73" y="129"/>
                    <a:pt x="103" y="129"/>
                  </a:cubicBezTo>
                  <a:cubicBezTo>
                    <a:pt x="182" y="129"/>
                    <a:pt x="236" y="102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34324;p60"/>
            <p:cNvSpPr/>
            <p:nvPr/>
          </p:nvSpPr>
          <p:spPr>
            <a:xfrm>
              <a:off x="1631500" y="139935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40" y="1"/>
                  </a:moveTo>
                  <a:cubicBezTo>
                    <a:pt x="40" y="1"/>
                    <a:pt x="0" y="20"/>
                    <a:pt x="0" y="60"/>
                  </a:cubicBezTo>
                  <a:cubicBezTo>
                    <a:pt x="40" y="60"/>
                    <a:pt x="60" y="80"/>
                    <a:pt x="80" y="80"/>
                  </a:cubicBezTo>
                  <a:cubicBezTo>
                    <a:pt x="80" y="80"/>
                    <a:pt x="100" y="60"/>
                    <a:pt x="100" y="20"/>
                  </a:cubicBezTo>
                  <a:cubicBezTo>
                    <a:pt x="80" y="1"/>
                    <a:pt x="60" y="1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34325;p60"/>
            <p:cNvSpPr/>
            <p:nvPr/>
          </p:nvSpPr>
          <p:spPr>
            <a:xfrm>
              <a:off x="1794100" y="1589825"/>
              <a:ext cx="4025" cy="3500"/>
            </a:xfrm>
            <a:custGeom>
              <a:avLst/>
              <a:gdLst/>
              <a:ahLst/>
              <a:cxnLst/>
              <a:rect l="l" t="t" r="r" b="b"/>
              <a:pathLst>
                <a:path w="161" h="140" extrusionOk="0">
                  <a:moveTo>
                    <a:pt x="1" y="0"/>
                  </a:moveTo>
                  <a:cubicBezTo>
                    <a:pt x="41" y="40"/>
                    <a:pt x="100" y="100"/>
                    <a:pt x="160" y="140"/>
                  </a:cubicBezTo>
                  <a:cubicBezTo>
                    <a:pt x="120" y="100"/>
                    <a:pt x="41" y="4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34326;p60"/>
            <p:cNvSpPr/>
            <p:nvPr/>
          </p:nvSpPr>
          <p:spPr>
            <a:xfrm>
              <a:off x="2883475" y="1650500"/>
              <a:ext cx="151975" cy="40500"/>
            </a:xfrm>
            <a:custGeom>
              <a:avLst/>
              <a:gdLst/>
              <a:ahLst/>
              <a:cxnLst/>
              <a:rect l="l" t="t" r="r" b="b"/>
              <a:pathLst>
                <a:path w="6079" h="1620" extrusionOk="0">
                  <a:moveTo>
                    <a:pt x="5083" y="0"/>
                  </a:moveTo>
                  <a:cubicBezTo>
                    <a:pt x="4606" y="219"/>
                    <a:pt x="4129" y="378"/>
                    <a:pt x="3611" y="498"/>
                  </a:cubicBezTo>
                  <a:cubicBezTo>
                    <a:pt x="2418" y="776"/>
                    <a:pt x="1204" y="955"/>
                    <a:pt x="31" y="1373"/>
                  </a:cubicBezTo>
                  <a:cubicBezTo>
                    <a:pt x="0" y="1525"/>
                    <a:pt x="28" y="1619"/>
                    <a:pt x="132" y="1619"/>
                  </a:cubicBezTo>
                  <a:cubicBezTo>
                    <a:pt x="164" y="1619"/>
                    <a:pt x="203" y="1610"/>
                    <a:pt x="250" y="1592"/>
                  </a:cubicBezTo>
                  <a:lnTo>
                    <a:pt x="548" y="1512"/>
                  </a:lnTo>
                  <a:cubicBezTo>
                    <a:pt x="687" y="1453"/>
                    <a:pt x="826" y="1453"/>
                    <a:pt x="946" y="1393"/>
                  </a:cubicBezTo>
                  <a:cubicBezTo>
                    <a:pt x="1224" y="1373"/>
                    <a:pt x="1523" y="1393"/>
                    <a:pt x="1801" y="1313"/>
                  </a:cubicBezTo>
                  <a:cubicBezTo>
                    <a:pt x="3214" y="975"/>
                    <a:pt x="4666" y="657"/>
                    <a:pt x="6078" y="299"/>
                  </a:cubicBezTo>
                  <a:cubicBezTo>
                    <a:pt x="6040" y="109"/>
                    <a:pt x="5953" y="60"/>
                    <a:pt x="5852" y="60"/>
                  </a:cubicBezTo>
                  <a:cubicBezTo>
                    <a:pt x="5741" y="60"/>
                    <a:pt x="5615" y="120"/>
                    <a:pt x="5521" y="120"/>
                  </a:cubicBezTo>
                  <a:cubicBezTo>
                    <a:pt x="5382" y="80"/>
                    <a:pt x="5223" y="60"/>
                    <a:pt x="5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34327;p60"/>
            <p:cNvSpPr/>
            <p:nvPr/>
          </p:nvSpPr>
          <p:spPr>
            <a:xfrm>
              <a:off x="3005075" y="1608725"/>
              <a:ext cx="99500" cy="23900"/>
            </a:xfrm>
            <a:custGeom>
              <a:avLst/>
              <a:gdLst/>
              <a:ahLst/>
              <a:cxnLst/>
              <a:rect l="l" t="t" r="r" b="b"/>
              <a:pathLst>
                <a:path w="3980" h="956" extrusionOk="0">
                  <a:moveTo>
                    <a:pt x="3920" y="0"/>
                  </a:moveTo>
                  <a:cubicBezTo>
                    <a:pt x="2607" y="199"/>
                    <a:pt x="1314" y="438"/>
                    <a:pt x="21" y="657"/>
                  </a:cubicBezTo>
                  <a:cubicBezTo>
                    <a:pt x="21" y="677"/>
                    <a:pt x="1" y="736"/>
                    <a:pt x="1" y="776"/>
                  </a:cubicBezTo>
                  <a:cubicBezTo>
                    <a:pt x="1" y="876"/>
                    <a:pt x="120" y="876"/>
                    <a:pt x="200" y="955"/>
                  </a:cubicBezTo>
                  <a:cubicBezTo>
                    <a:pt x="1433" y="677"/>
                    <a:pt x="2746" y="657"/>
                    <a:pt x="3979" y="239"/>
                  </a:cubicBezTo>
                  <a:cubicBezTo>
                    <a:pt x="3939" y="160"/>
                    <a:pt x="3939" y="80"/>
                    <a:pt x="3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34328;p60"/>
            <p:cNvSpPr/>
            <p:nvPr/>
          </p:nvSpPr>
          <p:spPr>
            <a:xfrm>
              <a:off x="3021000" y="1633100"/>
              <a:ext cx="81075" cy="24875"/>
            </a:xfrm>
            <a:custGeom>
              <a:avLst/>
              <a:gdLst/>
              <a:ahLst/>
              <a:cxnLst/>
              <a:rect l="l" t="t" r="r" b="b"/>
              <a:pathLst>
                <a:path w="3243" h="995" extrusionOk="0">
                  <a:moveTo>
                    <a:pt x="2865" y="0"/>
                  </a:moveTo>
                  <a:cubicBezTo>
                    <a:pt x="1870" y="119"/>
                    <a:pt x="955" y="557"/>
                    <a:pt x="0" y="816"/>
                  </a:cubicBezTo>
                  <a:cubicBezTo>
                    <a:pt x="199" y="855"/>
                    <a:pt x="418" y="796"/>
                    <a:pt x="577" y="995"/>
                  </a:cubicBezTo>
                  <a:cubicBezTo>
                    <a:pt x="1214" y="875"/>
                    <a:pt x="1850" y="577"/>
                    <a:pt x="2507" y="497"/>
                  </a:cubicBezTo>
                  <a:cubicBezTo>
                    <a:pt x="2686" y="259"/>
                    <a:pt x="3064" y="418"/>
                    <a:pt x="3243" y="179"/>
                  </a:cubicBezTo>
                  <a:cubicBezTo>
                    <a:pt x="3163" y="0"/>
                    <a:pt x="2984" y="80"/>
                    <a:pt x="2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34329;p60"/>
            <p:cNvSpPr/>
            <p:nvPr/>
          </p:nvSpPr>
          <p:spPr>
            <a:xfrm>
              <a:off x="3057300" y="1589850"/>
              <a:ext cx="52750" cy="10650"/>
            </a:xfrm>
            <a:custGeom>
              <a:avLst/>
              <a:gdLst/>
              <a:ahLst/>
              <a:cxnLst/>
              <a:rect l="l" t="t" r="r" b="b"/>
              <a:pathLst>
                <a:path w="2110" h="426" extrusionOk="0">
                  <a:moveTo>
                    <a:pt x="1727" y="0"/>
                  </a:moveTo>
                  <a:cubicBezTo>
                    <a:pt x="1335" y="0"/>
                    <a:pt x="947" y="156"/>
                    <a:pt x="553" y="156"/>
                  </a:cubicBezTo>
                  <a:cubicBezTo>
                    <a:pt x="482" y="156"/>
                    <a:pt x="410" y="151"/>
                    <a:pt x="339" y="139"/>
                  </a:cubicBezTo>
                  <a:cubicBezTo>
                    <a:pt x="299" y="159"/>
                    <a:pt x="239" y="159"/>
                    <a:pt x="199" y="159"/>
                  </a:cubicBezTo>
                  <a:cubicBezTo>
                    <a:pt x="120" y="198"/>
                    <a:pt x="60" y="258"/>
                    <a:pt x="0" y="318"/>
                  </a:cubicBezTo>
                  <a:cubicBezTo>
                    <a:pt x="191" y="395"/>
                    <a:pt x="378" y="426"/>
                    <a:pt x="563" y="426"/>
                  </a:cubicBezTo>
                  <a:cubicBezTo>
                    <a:pt x="1089" y="426"/>
                    <a:pt x="1593" y="177"/>
                    <a:pt x="2109" y="59"/>
                  </a:cubicBezTo>
                  <a:cubicBezTo>
                    <a:pt x="1981" y="16"/>
                    <a:pt x="1854" y="0"/>
                    <a:pt x="17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34330;p60"/>
            <p:cNvSpPr/>
            <p:nvPr/>
          </p:nvSpPr>
          <p:spPr>
            <a:xfrm>
              <a:off x="2948375" y="1628075"/>
              <a:ext cx="50275" cy="14025"/>
            </a:xfrm>
            <a:custGeom>
              <a:avLst/>
              <a:gdLst/>
              <a:ahLst/>
              <a:cxnLst/>
              <a:rect l="l" t="t" r="r" b="b"/>
              <a:pathLst>
                <a:path w="2011" h="561" extrusionOk="0">
                  <a:moveTo>
                    <a:pt x="1846" y="1"/>
                  </a:moveTo>
                  <a:cubicBezTo>
                    <a:pt x="1219" y="1"/>
                    <a:pt x="610" y="206"/>
                    <a:pt x="1" y="320"/>
                  </a:cubicBezTo>
                  <a:cubicBezTo>
                    <a:pt x="1" y="400"/>
                    <a:pt x="41" y="460"/>
                    <a:pt x="120" y="519"/>
                  </a:cubicBezTo>
                  <a:cubicBezTo>
                    <a:pt x="140" y="519"/>
                    <a:pt x="200" y="559"/>
                    <a:pt x="220" y="559"/>
                  </a:cubicBezTo>
                  <a:cubicBezTo>
                    <a:pt x="238" y="560"/>
                    <a:pt x="255" y="560"/>
                    <a:pt x="273" y="560"/>
                  </a:cubicBezTo>
                  <a:cubicBezTo>
                    <a:pt x="737" y="560"/>
                    <a:pt x="1186" y="336"/>
                    <a:pt x="1664" y="336"/>
                  </a:cubicBezTo>
                  <a:cubicBezTo>
                    <a:pt x="1700" y="336"/>
                    <a:pt x="1735" y="338"/>
                    <a:pt x="1771" y="340"/>
                  </a:cubicBezTo>
                  <a:lnTo>
                    <a:pt x="1930" y="181"/>
                  </a:lnTo>
                  <a:cubicBezTo>
                    <a:pt x="2010" y="122"/>
                    <a:pt x="2010" y="62"/>
                    <a:pt x="1930" y="2"/>
                  </a:cubicBezTo>
                  <a:cubicBezTo>
                    <a:pt x="1902" y="1"/>
                    <a:pt x="1874" y="1"/>
                    <a:pt x="18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34331;p60"/>
            <p:cNvSpPr/>
            <p:nvPr/>
          </p:nvSpPr>
          <p:spPr>
            <a:xfrm>
              <a:off x="2999100" y="1680325"/>
              <a:ext cx="44800" cy="12975"/>
            </a:xfrm>
            <a:custGeom>
              <a:avLst/>
              <a:gdLst/>
              <a:ahLst/>
              <a:cxnLst/>
              <a:rect l="l" t="t" r="r" b="b"/>
              <a:pathLst>
                <a:path w="1792" h="519" extrusionOk="0">
                  <a:moveTo>
                    <a:pt x="757" y="1"/>
                  </a:moveTo>
                  <a:cubicBezTo>
                    <a:pt x="598" y="279"/>
                    <a:pt x="240" y="80"/>
                    <a:pt x="61" y="319"/>
                  </a:cubicBezTo>
                  <a:cubicBezTo>
                    <a:pt x="1" y="399"/>
                    <a:pt x="1" y="478"/>
                    <a:pt x="61" y="518"/>
                  </a:cubicBezTo>
                  <a:cubicBezTo>
                    <a:pt x="586" y="482"/>
                    <a:pt x="1094" y="314"/>
                    <a:pt x="1616" y="314"/>
                  </a:cubicBezTo>
                  <a:cubicBezTo>
                    <a:pt x="1668" y="314"/>
                    <a:pt x="1719" y="316"/>
                    <a:pt x="1771" y="319"/>
                  </a:cubicBezTo>
                  <a:cubicBezTo>
                    <a:pt x="1791" y="279"/>
                    <a:pt x="1791" y="220"/>
                    <a:pt x="1791" y="180"/>
                  </a:cubicBezTo>
                  <a:cubicBezTo>
                    <a:pt x="1732" y="61"/>
                    <a:pt x="1533" y="120"/>
                    <a:pt x="1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34332;p60"/>
            <p:cNvSpPr/>
            <p:nvPr/>
          </p:nvSpPr>
          <p:spPr>
            <a:xfrm>
              <a:off x="3092600" y="1628875"/>
              <a:ext cx="13450" cy="8725"/>
            </a:xfrm>
            <a:custGeom>
              <a:avLst/>
              <a:gdLst/>
              <a:ahLst/>
              <a:cxnLst/>
              <a:rect l="l" t="t" r="r" b="b"/>
              <a:pathLst>
                <a:path w="538" h="349" extrusionOk="0">
                  <a:moveTo>
                    <a:pt x="374" y="0"/>
                  </a:moveTo>
                  <a:cubicBezTo>
                    <a:pt x="324" y="0"/>
                    <a:pt x="269" y="20"/>
                    <a:pt x="220" y="50"/>
                  </a:cubicBezTo>
                  <a:cubicBezTo>
                    <a:pt x="140" y="90"/>
                    <a:pt x="80" y="129"/>
                    <a:pt x="1" y="169"/>
                  </a:cubicBezTo>
                  <a:cubicBezTo>
                    <a:pt x="80" y="288"/>
                    <a:pt x="220" y="328"/>
                    <a:pt x="379" y="348"/>
                  </a:cubicBezTo>
                  <a:cubicBezTo>
                    <a:pt x="478" y="288"/>
                    <a:pt x="538" y="189"/>
                    <a:pt x="498" y="70"/>
                  </a:cubicBezTo>
                  <a:cubicBezTo>
                    <a:pt x="468" y="20"/>
                    <a:pt x="424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34333;p60"/>
            <p:cNvSpPr/>
            <p:nvPr/>
          </p:nvSpPr>
          <p:spPr>
            <a:xfrm>
              <a:off x="3109525" y="1635075"/>
              <a:ext cx="5975" cy="19425"/>
            </a:xfrm>
            <a:custGeom>
              <a:avLst/>
              <a:gdLst/>
              <a:ahLst/>
              <a:cxnLst/>
              <a:rect l="l" t="t" r="r" b="b"/>
              <a:pathLst>
                <a:path w="239" h="77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239"/>
                    <a:pt x="0" y="498"/>
                    <a:pt x="20" y="776"/>
                  </a:cubicBezTo>
                  <a:cubicBezTo>
                    <a:pt x="239" y="538"/>
                    <a:pt x="139" y="279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34334;p60"/>
            <p:cNvSpPr/>
            <p:nvPr/>
          </p:nvSpPr>
          <p:spPr>
            <a:xfrm>
              <a:off x="3035925" y="167982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235" y="1"/>
                  </a:moveTo>
                  <a:cubicBezTo>
                    <a:pt x="182" y="1"/>
                    <a:pt x="107" y="9"/>
                    <a:pt x="0" y="21"/>
                  </a:cubicBezTo>
                  <a:cubicBezTo>
                    <a:pt x="80" y="180"/>
                    <a:pt x="199" y="180"/>
                    <a:pt x="358" y="200"/>
                  </a:cubicBezTo>
                  <a:cubicBezTo>
                    <a:pt x="358" y="47"/>
                    <a:pt x="358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34335;p60"/>
            <p:cNvSpPr/>
            <p:nvPr/>
          </p:nvSpPr>
          <p:spPr>
            <a:xfrm>
              <a:off x="2996625" y="162812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339" y="0"/>
                  </a:moveTo>
                  <a:cubicBezTo>
                    <a:pt x="239" y="0"/>
                    <a:pt x="100" y="20"/>
                    <a:pt x="0" y="20"/>
                  </a:cubicBezTo>
                  <a:lnTo>
                    <a:pt x="0" y="100"/>
                  </a:lnTo>
                  <a:lnTo>
                    <a:pt x="0" y="179"/>
                  </a:lnTo>
                  <a:lnTo>
                    <a:pt x="498" y="179"/>
                  </a:lnTo>
                  <a:cubicBezTo>
                    <a:pt x="458" y="100"/>
                    <a:pt x="378" y="6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34336;p60"/>
            <p:cNvSpPr/>
            <p:nvPr/>
          </p:nvSpPr>
          <p:spPr>
            <a:xfrm>
              <a:off x="3105525" y="1657950"/>
              <a:ext cx="4025" cy="8975"/>
            </a:xfrm>
            <a:custGeom>
              <a:avLst/>
              <a:gdLst/>
              <a:ahLst/>
              <a:cxnLst/>
              <a:rect l="l" t="t" r="r" b="b"/>
              <a:pathLst>
                <a:path w="161" h="359" extrusionOk="0">
                  <a:moveTo>
                    <a:pt x="160" y="1"/>
                  </a:moveTo>
                  <a:cubicBezTo>
                    <a:pt x="61" y="100"/>
                    <a:pt x="1" y="220"/>
                    <a:pt x="1" y="359"/>
                  </a:cubicBezTo>
                  <a:cubicBezTo>
                    <a:pt x="160" y="279"/>
                    <a:pt x="160" y="16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34337;p60"/>
            <p:cNvSpPr/>
            <p:nvPr/>
          </p:nvSpPr>
          <p:spPr>
            <a:xfrm>
              <a:off x="3118475" y="16022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59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0" y="120"/>
                    <a:pt x="0" y="239"/>
                    <a:pt x="40" y="359"/>
                  </a:cubicBezTo>
                  <a:cubicBezTo>
                    <a:pt x="159" y="259"/>
                    <a:pt x="179" y="14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34338;p60"/>
            <p:cNvSpPr/>
            <p:nvPr/>
          </p:nvSpPr>
          <p:spPr>
            <a:xfrm>
              <a:off x="3081175" y="16723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40" y="1"/>
                  </a:moveTo>
                  <a:cubicBezTo>
                    <a:pt x="100" y="1"/>
                    <a:pt x="60" y="21"/>
                    <a:pt x="0" y="40"/>
                  </a:cubicBezTo>
                  <a:cubicBezTo>
                    <a:pt x="60" y="80"/>
                    <a:pt x="80" y="100"/>
                    <a:pt x="100" y="120"/>
                  </a:cubicBezTo>
                  <a:lnTo>
                    <a:pt x="179" y="40"/>
                  </a:lnTo>
                  <a:cubicBezTo>
                    <a:pt x="159" y="21"/>
                    <a:pt x="159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34339;p60"/>
            <p:cNvSpPr/>
            <p:nvPr/>
          </p:nvSpPr>
          <p:spPr>
            <a:xfrm>
              <a:off x="3092100" y="1693275"/>
              <a:ext cx="4025" cy="5975"/>
            </a:xfrm>
            <a:custGeom>
              <a:avLst/>
              <a:gdLst/>
              <a:ahLst/>
              <a:cxnLst/>
              <a:rect l="l" t="t" r="r" b="b"/>
              <a:pathLst>
                <a:path w="161" h="239" extrusionOk="0">
                  <a:moveTo>
                    <a:pt x="1" y="0"/>
                  </a:moveTo>
                  <a:lnTo>
                    <a:pt x="1" y="179"/>
                  </a:lnTo>
                  <a:lnTo>
                    <a:pt x="41" y="239"/>
                  </a:lnTo>
                  <a:cubicBezTo>
                    <a:pt x="100" y="239"/>
                    <a:pt x="120" y="239"/>
                    <a:pt x="160" y="179"/>
                  </a:cubicBezTo>
                  <a:cubicBezTo>
                    <a:pt x="12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34340;p60"/>
            <p:cNvSpPr/>
            <p:nvPr/>
          </p:nvSpPr>
          <p:spPr>
            <a:xfrm>
              <a:off x="3114500" y="162265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60" y="0"/>
                  </a:moveTo>
                  <a:lnTo>
                    <a:pt x="20" y="40"/>
                  </a:lnTo>
                  <a:cubicBezTo>
                    <a:pt x="20" y="100"/>
                    <a:pt x="0" y="179"/>
                    <a:pt x="0" y="219"/>
                  </a:cubicBezTo>
                  <a:cubicBezTo>
                    <a:pt x="40" y="179"/>
                    <a:pt x="100" y="100"/>
                    <a:pt x="139" y="4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34341;p60"/>
            <p:cNvSpPr/>
            <p:nvPr/>
          </p:nvSpPr>
          <p:spPr>
            <a:xfrm>
              <a:off x="3114500" y="1618175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19" y="0"/>
                  </a:moveTo>
                  <a:cubicBezTo>
                    <a:pt x="40" y="60"/>
                    <a:pt x="0" y="120"/>
                    <a:pt x="20" y="219"/>
                  </a:cubicBezTo>
                  <a:lnTo>
                    <a:pt x="139" y="219"/>
                  </a:lnTo>
                  <a:cubicBezTo>
                    <a:pt x="139" y="159"/>
                    <a:pt x="139" y="8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34342;p60"/>
            <p:cNvSpPr/>
            <p:nvPr/>
          </p:nvSpPr>
          <p:spPr>
            <a:xfrm>
              <a:off x="3027450" y="1572425"/>
              <a:ext cx="13950" cy="7975"/>
            </a:xfrm>
            <a:custGeom>
              <a:avLst/>
              <a:gdLst/>
              <a:ahLst/>
              <a:cxnLst/>
              <a:rect l="l" t="t" r="r" b="b"/>
              <a:pathLst>
                <a:path w="558" h="319" extrusionOk="0">
                  <a:moveTo>
                    <a:pt x="406" y="0"/>
                  </a:moveTo>
                  <a:cubicBezTo>
                    <a:pt x="339" y="0"/>
                    <a:pt x="259" y="20"/>
                    <a:pt x="200" y="20"/>
                  </a:cubicBezTo>
                  <a:cubicBezTo>
                    <a:pt x="120" y="120"/>
                    <a:pt x="61" y="219"/>
                    <a:pt x="1" y="318"/>
                  </a:cubicBezTo>
                  <a:cubicBezTo>
                    <a:pt x="61" y="318"/>
                    <a:pt x="140" y="318"/>
                    <a:pt x="240" y="299"/>
                  </a:cubicBezTo>
                  <a:cubicBezTo>
                    <a:pt x="359" y="299"/>
                    <a:pt x="558" y="219"/>
                    <a:pt x="538" y="100"/>
                  </a:cubicBezTo>
                  <a:cubicBezTo>
                    <a:pt x="528" y="20"/>
                    <a:pt x="473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34343;p60"/>
            <p:cNvSpPr/>
            <p:nvPr/>
          </p:nvSpPr>
          <p:spPr>
            <a:xfrm>
              <a:off x="3055300" y="1571975"/>
              <a:ext cx="19425" cy="4325"/>
            </a:xfrm>
            <a:custGeom>
              <a:avLst/>
              <a:gdLst/>
              <a:ahLst/>
              <a:cxnLst/>
              <a:rect l="l" t="t" r="r" b="b"/>
              <a:pathLst>
                <a:path w="777" h="173" extrusionOk="0">
                  <a:moveTo>
                    <a:pt x="358" y="1"/>
                  </a:moveTo>
                  <a:cubicBezTo>
                    <a:pt x="227" y="1"/>
                    <a:pt x="117" y="23"/>
                    <a:pt x="1" y="118"/>
                  </a:cubicBezTo>
                  <a:cubicBezTo>
                    <a:pt x="111" y="145"/>
                    <a:pt x="209" y="173"/>
                    <a:pt x="318" y="173"/>
                  </a:cubicBezTo>
                  <a:cubicBezTo>
                    <a:pt x="444" y="173"/>
                    <a:pt x="584" y="136"/>
                    <a:pt x="777" y="18"/>
                  </a:cubicBezTo>
                  <a:cubicBezTo>
                    <a:pt x="608" y="18"/>
                    <a:pt x="47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34344;p60"/>
            <p:cNvSpPr/>
            <p:nvPr/>
          </p:nvSpPr>
          <p:spPr>
            <a:xfrm>
              <a:off x="1338075" y="1352600"/>
              <a:ext cx="23900" cy="7000"/>
            </a:xfrm>
            <a:custGeom>
              <a:avLst/>
              <a:gdLst/>
              <a:ahLst/>
              <a:cxnLst/>
              <a:rect l="l" t="t" r="r" b="b"/>
              <a:pathLst>
                <a:path w="956" h="280" extrusionOk="0">
                  <a:moveTo>
                    <a:pt x="836" y="1"/>
                  </a:moveTo>
                  <a:cubicBezTo>
                    <a:pt x="781" y="28"/>
                    <a:pt x="721" y="37"/>
                    <a:pt x="659" y="37"/>
                  </a:cubicBezTo>
                  <a:cubicBezTo>
                    <a:pt x="549" y="37"/>
                    <a:pt x="432" y="9"/>
                    <a:pt x="326" y="9"/>
                  </a:cubicBezTo>
                  <a:cubicBezTo>
                    <a:pt x="191" y="9"/>
                    <a:pt x="72" y="54"/>
                    <a:pt x="0" y="259"/>
                  </a:cubicBezTo>
                  <a:cubicBezTo>
                    <a:pt x="100" y="259"/>
                    <a:pt x="239" y="279"/>
                    <a:pt x="339" y="279"/>
                  </a:cubicBezTo>
                  <a:cubicBezTo>
                    <a:pt x="478" y="259"/>
                    <a:pt x="657" y="259"/>
                    <a:pt x="856" y="259"/>
                  </a:cubicBezTo>
                  <a:cubicBezTo>
                    <a:pt x="935" y="259"/>
                    <a:pt x="955" y="200"/>
                    <a:pt x="935" y="140"/>
                  </a:cubicBezTo>
                  <a:cubicBezTo>
                    <a:pt x="896" y="80"/>
                    <a:pt x="836" y="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34345;p60"/>
            <p:cNvSpPr/>
            <p:nvPr/>
          </p:nvSpPr>
          <p:spPr>
            <a:xfrm>
              <a:off x="1377850" y="1351375"/>
              <a:ext cx="9975" cy="7450"/>
            </a:xfrm>
            <a:custGeom>
              <a:avLst/>
              <a:gdLst/>
              <a:ahLst/>
              <a:cxnLst/>
              <a:rect l="l" t="t" r="r" b="b"/>
              <a:pathLst>
                <a:path w="399" h="298" extrusionOk="0">
                  <a:moveTo>
                    <a:pt x="175" y="0"/>
                  </a:moveTo>
                  <a:cubicBezTo>
                    <a:pt x="100" y="0"/>
                    <a:pt x="30" y="28"/>
                    <a:pt x="1" y="129"/>
                  </a:cubicBezTo>
                  <a:cubicBezTo>
                    <a:pt x="1" y="229"/>
                    <a:pt x="80" y="288"/>
                    <a:pt x="160" y="288"/>
                  </a:cubicBezTo>
                  <a:cubicBezTo>
                    <a:pt x="186" y="294"/>
                    <a:pt x="213" y="297"/>
                    <a:pt x="240" y="297"/>
                  </a:cubicBezTo>
                  <a:cubicBezTo>
                    <a:pt x="315" y="297"/>
                    <a:pt x="384" y="267"/>
                    <a:pt x="399" y="149"/>
                  </a:cubicBezTo>
                  <a:cubicBezTo>
                    <a:pt x="399" y="50"/>
                    <a:pt x="359" y="30"/>
                    <a:pt x="259" y="10"/>
                  </a:cubicBezTo>
                  <a:cubicBezTo>
                    <a:pt x="232" y="4"/>
                    <a:pt x="203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34346;p60"/>
            <p:cNvSpPr/>
            <p:nvPr/>
          </p:nvSpPr>
          <p:spPr>
            <a:xfrm>
              <a:off x="1324150" y="13376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61"/>
                    <a:pt x="120" y="80"/>
                    <a:pt x="199" y="140"/>
                  </a:cubicBezTo>
                  <a:cubicBezTo>
                    <a:pt x="140" y="80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34347;p60"/>
            <p:cNvSpPr/>
            <p:nvPr/>
          </p:nvSpPr>
          <p:spPr>
            <a:xfrm>
              <a:off x="1311725" y="1338675"/>
              <a:ext cx="5475" cy="3000"/>
            </a:xfrm>
            <a:custGeom>
              <a:avLst/>
              <a:gdLst/>
              <a:ahLst/>
              <a:cxnLst/>
              <a:rect l="l" t="t" r="r" b="b"/>
              <a:pathLst>
                <a:path w="219" h="120" extrusionOk="0">
                  <a:moveTo>
                    <a:pt x="219" y="1"/>
                  </a:moveTo>
                  <a:cubicBezTo>
                    <a:pt x="119" y="1"/>
                    <a:pt x="40" y="40"/>
                    <a:pt x="0" y="120"/>
                  </a:cubicBezTo>
                  <a:cubicBezTo>
                    <a:pt x="60" y="60"/>
                    <a:pt x="139" y="2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34348;p60"/>
            <p:cNvSpPr/>
            <p:nvPr/>
          </p:nvSpPr>
          <p:spPr>
            <a:xfrm>
              <a:off x="1724475" y="1225300"/>
              <a:ext cx="26900" cy="16525"/>
            </a:xfrm>
            <a:custGeom>
              <a:avLst/>
              <a:gdLst/>
              <a:ahLst/>
              <a:cxnLst/>
              <a:rect l="l" t="t" r="r" b="b"/>
              <a:pathLst>
                <a:path w="1076" h="661" extrusionOk="0">
                  <a:moveTo>
                    <a:pt x="697" y="0"/>
                  </a:moveTo>
                  <a:cubicBezTo>
                    <a:pt x="618" y="40"/>
                    <a:pt x="558" y="100"/>
                    <a:pt x="518" y="139"/>
                  </a:cubicBezTo>
                  <a:cubicBezTo>
                    <a:pt x="419" y="305"/>
                    <a:pt x="264" y="319"/>
                    <a:pt x="100" y="319"/>
                  </a:cubicBezTo>
                  <a:cubicBezTo>
                    <a:pt x="67" y="319"/>
                    <a:pt x="34" y="318"/>
                    <a:pt x="1" y="318"/>
                  </a:cubicBezTo>
                  <a:lnTo>
                    <a:pt x="1" y="398"/>
                  </a:lnTo>
                  <a:lnTo>
                    <a:pt x="1" y="477"/>
                  </a:lnTo>
                  <a:cubicBezTo>
                    <a:pt x="208" y="607"/>
                    <a:pt x="439" y="660"/>
                    <a:pt x="680" y="660"/>
                  </a:cubicBezTo>
                  <a:cubicBezTo>
                    <a:pt x="810" y="660"/>
                    <a:pt x="943" y="645"/>
                    <a:pt x="1075" y="617"/>
                  </a:cubicBezTo>
                  <a:cubicBezTo>
                    <a:pt x="1035" y="338"/>
                    <a:pt x="896" y="179"/>
                    <a:pt x="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34349;p60"/>
            <p:cNvSpPr/>
            <p:nvPr/>
          </p:nvSpPr>
          <p:spPr>
            <a:xfrm>
              <a:off x="1737425" y="1224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20" y="40"/>
                    <a:pt x="40" y="100"/>
                    <a:pt x="0" y="139"/>
                  </a:cubicBezTo>
                  <a:cubicBezTo>
                    <a:pt x="40" y="100"/>
                    <a:pt x="120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34350;p60"/>
            <p:cNvSpPr/>
            <p:nvPr/>
          </p:nvSpPr>
          <p:spPr>
            <a:xfrm>
              <a:off x="1707075" y="12203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lnTo>
                    <a:pt x="1" y="100"/>
                  </a:lnTo>
                  <a:lnTo>
                    <a:pt x="1" y="179"/>
                  </a:lnTo>
                  <a:cubicBezTo>
                    <a:pt x="60" y="119"/>
                    <a:pt x="120" y="80"/>
                    <a:pt x="160" y="20"/>
                  </a:cubicBezTo>
                  <a:cubicBezTo>
                    <a:pt x="100" y="2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34351;p60"/>
            <p:cNvSpPr/>
            <p:nvPr/>
          </p:nvSpPr>
          <p:spPr>
            <a:xfrm>
              <a:off x="1857275" y="12333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89" y="0"/>
                  </a:moveTo>
                  <a:cubicBezTo>
                    <a:pt x="154" y="0"/>
                    <a:pt x="120" y="15"/>
                    <a:pt x="80" y="35"/>
                  </a:cubicBezTo>
                  <a:cubicBezTo>
                    <a:pt x="0" y="55"/>
                    <a:pt x="0" y="95"/>
                    <a:pt x="80" y="135"/>
                  </a:cubicBezTo>
                  <a:cubicBezTo>
                    <a:pt x="120" y="154"/>
                    <a:pt x="179" y="154"/>
                    <a:pt x="219" y="154"/>
                  </a:cubicBezTo>
                  <a:cubicBezTo>
                    <a:pt x="259" y="135"/>
                    <a:pt x="279" y="75"/>
                    <a:pt x="299" y="55"/>
                  </a:cubicBezTo>
                  <a:cubicBezTo>
                    <a:pt x="259" y="15"/>
                    <a:pt x="224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34352;p60"/>
            <p:cNvSpPr/>
            <p:nvPr/>
          </p:nvSpPr>
          <p:spPr>
            <a:xfrm>
              <a:off x="2001150" y="1237400"/>
              <a:ext cx="12300" cy="7925"/>
            </a:xfrm>
            <a:custGeom>
              <a:avLst/>
              <a:gdLst/>
              <a:ahLst/>
              <a:cxnLst/>
              <a:rect l="l" t="t" r="r" b="b"/>
              <a:pathLst>
                <a:path w="492" h="317" extrusionOk="0">
                  <a:moveTo>
                    <a:pt x="145" y="0"/>
                  </a:moveTo>
                  <a:cubicBezTo>
                    <a:pt x="76" y="0"/>
                    <a:pt x="1" y="27"/>
                    <a:pt x="14" y="133"/>
                  </a:cubicBezTo>
                  <a:cubicBezTo>
                    <a:pt x="34" y="272"/>
                    <a:pt x="173" y="312"/>
                    <a:pt x="173" y="312"/>
                  </a:cubicBezTo>
                  <a:cubicBezTo>
                    <a:pt x="207" y="315"/>
                    <a:pt x="237" y="317"/>
                    <a:pt x="265" y="317"/>
                  </a:cubicBezTo>
                  <a:cubicBezTo>
                    <a:pt x="403" y="317"/>
                    <a:pt x="472" y="275"/>
                    <a:pt x="472" y="192"/>
                  </a:cubicBezTo>
                  <a:cubicBezTo>
                    <a:pt x="492" y="13"/>
                    <a:pt x="332" y="13"/>
                    <a:pt x="233" y="13"/>
                  </a:cubicBezTo>
                  <a:cubicBezTo>
                    <a:pt x="213" y="7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34353;p60"/>
            <p:cNvSpPr/>
            <p:nvPr/>
          </p:nvSpPr>
          <p:spPr>
            <a:xfrm>
              <a:off x="2124825" y="129492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0"/>
                  </a:moveTo>
                  <a:cubicBezTo>
                    <a:pt x="40" y="20"/>
                    <a:pt x="20" y="80"/>
                    <a:pt x="1" y="100"/>
                  </a:cubicBezTo>
                  <a:cubicBezTo>
                    <a:pt x="40" y="119"/>
                    <a:pt x="60" y="119"/>
                    <a:pt x="120" y="119"/>
                  </a:cubicBezTo>
                  <a:cubicBezTo>
                    <a:pt x="120" y="80"/>
                    <a:pt x="100" y="6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34354;p60"/>
            <p:cNvSpPr/>
            <p:nvPr/>
          </p:nvSpPr>
          <p:spPr>
            <a:xfrm>
              <a:off x="1474825" y="1302375"/>
              <a:ext cx="18425" cy="7675"/>
            </a:xfrm>
            <a:custGeom>
              <a:avLst/>
              <a:gdLst/>
              <a:ahLst/>
              <a:cxnLst/>
              <a:rect l="l" t="t" r="r" b="b"/>
              <a:pathLst>
                <a:path w="737" h="307" extrusionOk="0">
                  <a:moveTo>
                    <a:pt x="399" y="0"/>
                  </a:moveTo>
                  <a:cubicBezTo>
                    <a:pt x="299" y="0"/>
                    <a:pt x="180" y="20"/>
                    <a:pt x="80" y="20"/>
                  </a:cubicBezTo>
                  <a:cubicBezTo>
                    <a:pt x="1" y="80"/>
                    <a:pt x="1" y="120"/>
                    <a:pt x="80" y="179"/>
                  </a:cubicBezTo>
                  <a:cubicBezTo>
                    <a:pt x="200" y="199"/>
                    <a:pt x="299" y="219"/>
                    <a:pt x="399" y="259"/>
                  </a:cubicBezTo>
                  <a:cubicBezTo>
                    <a:pt x="451" y="280"/>
                    <a:pt x="520" y="306"/>
                    <a:pt x="577" y="306"/>
                  </a:cubicBezTo>
                  <a:cubicBezTo>
                    <a:pt x="627" y="306"/>
                    <a:pt x="668" y="285"/>
                    <a:pt x="677" y="219"/>
                  </a:cubicBezTo>
                  <a:cubicBezTo>
                    <a:pt x="737" y="20"/>
                    <a:pt x="538" y="20"/>
                    <a:pt x="3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34355;p60"/>
            <p:cNvSpPr/>
            <p:nvPr/>
          </p:nvSpPr>
          <p:spPr>
            <a:xfrm>
              <a:off x="1512125" y="1309325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60" y="1"/>
                  </a:moveTo>
                  <a:cubicBezTo>
                    <a:pt x="41" y="1"/>
                    <a:pt x="1" y="21"/>
                    <a:pt x="1" y="41"/>
                  </a:cubicBezTo>
                  <a:cubicBezTo>
                    <a:pt x="1" y="81"/>
                    <a:pt x="41" y="120"/>
                    <a:pt x="60" y="180"/>
                  </a:cubicBezTo>
                  <a:lnTo>
                    <a:pt x="100" y="120"/>
                  </a:lnTo>
                  <a:cubicBezTo>
                    <a:pt x="100" y="100"/>
                    <a:pt x="80" y="4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34356;p60"/>
            <p:cNvSpPr/>
            <p:nvPr/>
          </p:nvSpPr>
          <p:spPr>
            <a:xfrm>
              <a:off x="1496725" y="1342150"/>
              <a:ext cx="46275" cy="21925"/>
            </a:xfrm>
            <a:custGeom>
              <a:avLst/>
              <a:gdLst/>
              <a:ahLst/>
              <a:cxnLst/>
              <a:rect l="l" t="t" r="r" b="b"/>
              <a:pathLst>
                <a:path w="1851" h="877" extrusionOk="0">
                  <a:moveTo>
                    <a:pt x="259" y="1"/>
                  </a:moveTo>
                  <a:cubicBezTo>
                    <a:pt x="219" y="120"/>
                    <a:pt x="219" y="259"/>
                    <a:pt x="80" y="319"/>
                  </a:cubicBezTo>
                  <a:lnTo>
                    <a:pt x="0" y="399"/>
                  </a:lnTo>
                  <a:cubicBezTo>
                    <a:pt x="20" y="419"/>
                    <a:pt x="60" y="478"/>
                    <a:pt x="80" y="498"/>
                  </a:cubicBezTo>
                  <a:cubicBezTo>
                    <a:pt x="199" y="856"/>
                    <a:pt x="478" y="876"/>
                    <a:pt x="776" y="876"/>
                  </a:cubicBezTo>
                  <a:cubicBezTo>
                    <a:pt x="955" y="856"/>
                    <a:pt x="1174" y="876"/>
                    <a:pt x="1293" y="677"/>
                  </a:cubicBezTo>
                  <a:cubicBezTo>
                    <a:pt x="1373" y="657"/>
                    <a:pt x="1373" y="598"/>
                    <a:pt x="1313" y="558"/>
                  </a:cubicBezTo>
                  <a:cubicBezTo>
                    <a:pt x="1373" y="279"/>
                    <a:pt x="1711" y="419"/>
                    <a:pt x="1850" y="200"/>
                  </a:cubicBezTo>
                  <a:cubicBezTo>
                    <a:pt x="1716" y="189"/>
                    <a:pt x="1566" y="152"/>
                    <a:pt x="1441" y="152"/>
                  </a:cubicBezTo>
                  <a:cubicBezTo>
                    <a:pt x="1326" y="152"/>
                    <a:pt x="1232" y="184"/>
                    <a:pt x="1194" y="299"/>
                  </a:cubicBezTo>
                  <a:cubicBezTo>
                    <a:pt x="1104" y="539"/>
                    <a:pt x="934" y="621"/>
                    <a:pt x="763" y="621"/>
                  </a:cubicBezTo>
                  <a:cubicBezTo>
                    <a:pt x="707" y="621"/>
                    <a:pt x="651" y="612"/>
                    <a:pt x="597" y="598"/>
                  </a:cubicBezTo>
                  <a:cubicBezTo>
                    <a:pt x="279" y="518"/>
                    <a:pt x="497" y="200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34357;p60"/>
            <p:cNvSpPr/>
            <p:nvPr/>
          </p:nvSpPr>
          <p:spPr>
            <a:xfrm>
              <a:off x="1468375" y="1348950"/>
              <a:ext cx="13950" cy="5875"/>
            </a:xfrm>
            <a:custGeom>
              <a:avLst/>
              <a:gdLst/>
              <a:ahLst/>
              <a:cxnLst/>
              <a:rect l="l" t="t" r="r" b="b"/>
              <a:pathLst>
                <a:path w="558" h="235" extrusionOk="0">
                  <a:moveTo>
                    <a:pt x="64" y="0"/>
                  </a:moveTo>
                  <a:cubicBezTo>
                    <a:pt x="31" y="0"/>
                    <a:pt x="15" y="26"/>
                    <a:pt x="0" y="87"/>
                  </a:cubicBezTo>
                  <a:cubicBezTo>
                    <a:pt x="97" y="172"/>
                    <a:pt x="209" y="234"/>
                    <a:pt x="327" y="234"/>
                  </a:cubicBezTo>
                  <a:cubicBezTo>
                    <a:pt x="402" y="234"/>
                    <a:pt x="480" y="209"/>
                    <a:pt x="557" y="147"/>
                  </a:cubicBezTo>
                  <a:cubicBezTo>
                    <a:pt x="438" y="27"/>
                    <a:pt x="299" y="87"/>
                    <a:pt x="159" y="47"/>
                  </a:cubicBezTo>
                  <a:cubicBezTo>
                    <a:pt x="159" y="27"/>
                    <a:pt x="139" y="7"/>
                    <a:pt x="100" y="7"/>
                  </a:cubicBezTo>
                  <a:cubicBezTo>
                    <a:pt x="86" y="3"/>
                    <a:pt x="74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34358;p60"/>
            <p:cNvSpPr/>
            <p:nvPr/>
          </p:nvSpPr>
          <p:spPr>
            <a:xfrm>
              <a:off x="1461900" y="1341650"/>
              <a:ext cx="10475" cy="5700"/>
            </a:xfrm>
            <a:custGeom>
              <a:avLst/>
              <a:gdLst/>
              <a:ahLst/>
              <a:cxnLst/>
              <a:rect l="l" t="t" r="r" b="b"/>
              <a:pathLst>
                <a:path w="419" h="228" extrusionOk="0">
                  <a:moveTo>
                    <a:pt x="80" y="1"/>
                  </a:moveTo>
                  <a:cubicBezTo>
                    <a:pt x="60" y="21"/>
                    <a:pt x="21" y="81"/>
                    <a:pt x="1" y="100"/>
                  </a:cubicBezTo>
                  <a:cubicBezTo>
                    <a:pt x="21" y="120"/>
                    <a:pt x="21" y="180"/>
                    <a:pt x="60" y="200"/>
                  </a:cubicBezTo>
                  <a:cubicBezTo>
                    <a:pt x="120" y="200"/>
                    <a:pt x="180" y="180"/>
                    <a:pt x="259" y="180"/>
                  </a:cubicBezTo>
                  <a:cubicBezTo>
                    <a:pt x="259" y="200"/>
                    <a:pt x="259" y="200"/>
                    <a:pt x="299" y="220"/>
                  </a:cubicBezTo>
                  <a:cubicBezTo>
                    <a:pt x="315" y="225"/>
                    <a:pt x="330" y="228"/>
                    <a:pt x="343" y="228"/>
                  </a:cubicBezTo>
                  <a:cubicBezTo>
                    <a:pt x="379" y="228"/>
                    <a:pt x="404" y="209"/>
                    <a:pt x="418" y="180"/>
                  </a:cubicBezTo>
                  <a:cubicBezTo>
                    <a:pt x="359" y="1"/>
                    <a:pt x="200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34359;p60"/>
            <p:cNvSpPr/>
            <p:nvPr/>
          </p:nvSpPr>
          <p:spPr>
            <a:xfrm>
              <a:off x="1459425" y="1345150"/>
              <a:ext cx="4000" cy="7475"/>
            </a:xfrm>
            <a:custGeom>
              <a:avLst/>
              <a:gdLst/>
              <a:ahLst/>
              <a:cxnLst/>
              <a:rect l="l" t="t" r="r" b="b"/>
              <a:pathLst>
                <a:path w="160" h="299" extrusionOk="0">
                  <a:moveTo>
                    <a:pt x="100" y="0"/>
                  </a:moveTo>
                  <a:cubicBezTo>
                    <a:pt x="60" y="0"/>
                    <a:pt x="20" y="40"/>
                    <a:pt x="0" y="80"/>
                  </a:cubicBezTo>
                  <a:cubicBezTo>
                    <a:pt x="20" y="159"/>
                    <a:pt x="0" y="259"/>
                    <a:pt x="100" y="299"/>
                  </a:cubicBezTo>
                  <a:cubicBezTo>
                    <a:pt x="120" y="199"/>
                    <a:pt x="120" y="139"/>
                    <a:pt x="159" y="60"/>
                  </a:cubicBezTo>
                  <a:cubicBezTo>
                    <a:pt x="159" y="40"/>
                    <a:pt x="120" y="4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34360;p60"/>
            <p:cNvSpPr/>
            <p:nvPr/>
          </p:nvSpPr>
          <p:spPr>
            <a:xfrm>
              <a:off x="1468375" y="13461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60" y="179"/>
                    <a:pt x="120" y="179"/>
                    <a:pt x="159" y="15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34361;p60"/>
            <p:cNvSpPr/>
            <p:nvPr/>
          </p:nvSpPr>
          <p:spPr>
            <a:xfrm>
              <a:off x="1459425" y="13416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1"/>
                  </a:moveTo>
                  <a:cubicBezTo>
                    <a:pt x="80" y="41"/>
                    <a:pt x="20" y="120"/>
                    <a:pt x="0" y="220"/>
                  </a:cubicBezTo>
                  <a:cubicBezTo>
                    <a:pt x="60" y="220"/>
                    <a:pt x="100" y="220"/>
                    <a:pt x="159" y="200"/>
                  </a:cubicBezTo>
                  <a:cubicBezTo>
                    <a:pt x="159" y="120"/>
                    <a:pt x="179" y="8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34362;p60"/>
            <p:cNvSpPr/>
            <p:nvPr/>
          </p:nvSpPr>
          <p:spPr>
            <a:xfrm>
              <a:off x="1493725" y="1348625"/>
              <a:ext cx="4500" cy="2200"/>
            </a:xfrm>
            <a:custGeom>
              <a:avLst/>
              <a:gdLst/>
              <a:ahLst/>
              <a:cxnLst/>
              <a:rect l="l" t="t" r="r" b="b"/>
              <a:pathLst>
                <a:path w="180" h="88" extrusionOk="0">
                  <a:moveTo>
                    <a:pt x="120" y="0"/>
                  </a:moveTo>
                  <a:cubicBezTo>
                    <a:pt x="100" y="0"/>
                    <a:pt x="41" y="20"/>
                    <a:pt x="1" y="40"/>
                  </a:cubicBezTo>
                  <a:cubicBezTo>
                    <a:pt x="1" y="54"/>
                    <a:pt x="10" y="77"/>
                    <a:pt x="23" y="77"/>
                  </a:cubicBezTo>
                  <a:cubicBezTo>
                    <a:pt x="28" y="77"/>
                    <a:pt x="34" y="72"/>
                    <a:pt x="41" y="60"/>
                  </a:cubicBezTo>
                  <a:cubicBezTo>
                    <a:pt x="58" y="78"/>
                    <a:pt x="76" y="88"/>
                    <a:pt x="96" y="88"/>
                  </a:cubicBezTo>
                  <a:cubicBezTo>
                    <a:pt x="120" y="88"/>
                    <a:pt x="147" y="73"/>
                    <a:pt x="180" y="40"/>
                  </a:cubicBezTo>
                  <a:cubicBezTo>
                    <a:pt x="140" y="20"/>
                    <a:pt x="14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34363;p60"/>
            <p:cNvSpPr/>
            <p:nvPr/>
          </p:nvSpPr>
          <p:spPr>
            <a:xfrm>
              <a:off x="1493725" y="13496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0"/>
                  </a:moveTo>
                  <a:cubicBezTo>
                    <a:pt x="21" y="100"/>
                    <a:pt x="100" y="179"/>
                    <a:pt x="180" y="199"/>
                  </a:cubicBezTo>
                  <a:lnTo>
                    <a:pt x="180" y="20"/>
                  </a:lnTo>
                  <a:cubicBezTo>
                    <a:pt x="120" y="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34364;p60"/>
            <p:cNvSpPr/>
            <p:nvPr/>
          </p:nvSpPr>
          <p:spPr>
            <a:xfrm>
              <a:off x="2201900" y="1429125"/>
              <a:ext cx="17950" cy="8925"/>
            </a:xfrm>
            <a:custGeom>
              <a:avLst/>
              <a:gdLst/>
              <a:ahLst/>
              <a:cxnLst/>
              <a:rect l="l" t="t" r="r" b="b"/>
              <a:pathLst>
                <a:path w="718" h="357" extrusionOk="0">
                  <a:moveTo>
                    <a:pt x="218" y="0"/>
                  </a:moveTo>
                  <a:cubicBezTo>
                    <a:pt x="199" y="0"/>
                    <a:pt x="180" y="1"/>
                    <a:pt x="160" y="3"/>
                  </a:cubicBezTo>
                  <a:cubicBezTo>
                    <a:pt x="120" y="103"/>
                    <a:pt x="61" y="202"/>
                    <a:pt x="1" y="321"/>
                  </a:cubicBezTo>
                  <a:cubicBezTo>
                    <a:pt x="95" y="345"/>
                    <a:pt x="186" y="356"/>
                    <a:pt x="278" y="356"/>
                  </a:cubicBezTo>
                  <a:cubicBezTo>
                    <a:pt x="418" y="356"/>
                    <a:pt x="561" y="330"/>
                    <a:pt x="717" y="282"/>
                  </a:cubicBezTo>
                  <a:cubicBezTo>
                    <a:pt x="556" y="84"/>
                    <a:pt x="394" y="0"/>
                    <a:pt x="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34365;p60"/>
            <p:cNvSpPr/>
            <p:nvPr/>
          </p:nvSpPr>
          <p:spPr>
            <a:xfrm>
              <a:off x="2102450" y="143615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319" y="1"/>
                  </a:moveTo>
                  <a:cubicBezTo>
                    <a:pt x="219" y="20"/>
                    <a:pt x="100" y="20"/>
                    <a:pt x="0" y="40"/>
                  </a:cubicBezTo>
                  <a:cubicBezTo>
                    <a:pt x="27" y="210"/>
                    <a:pt x="61" y="345"/>
                    <a:pt x="155" y="345"/>
                  </a:cubicBezTo>
                  <a:cubicBezTo>
                    <a:pt x="204" y="345"/>
                    <a:pt x="270" y="308"/>
                    <a:pt x="358" y="219"/>
                  </a:cubicBezTo>
                  <a:cubicBezTo>
                    <a:pt x="339" y="140"/>
                    <a:pt x="339" y="100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34366;p60"/>
            <p:cNvSpPr/>
            <p:nvPr/>
          </p:nvSpPr>
          <p:spPr>
            <a:xfrm>
              <a:off x="1711050" y="1371350"/>
              <a:ext cx="10400" cy="9775"/>
            </a:xfrm>
            <a:custGeom>
              <a:avLst/>
              <a:gdLst/>
              <a:ahLst/>
              <a:cxnLst/>
              <a:rect l="l" t="t" r="r" b="b"/>
              <a:pathLst>
                <a:path w="416" h="391" extrusionOk="0">
                  <a:moveTo>
                    <a:pt x="233" y="1"/>
                  </a:moveTo>
                  <a:cubicBezTo>
                    <a:pt x="159" y="1"/>
                    <a:pt x="72" y="18"/>
                    <a:pt x="1" y="26"/>
                  </a:cubicBezTo>
                  <a:lnTo>
                    <a:pt x="1" y="384"/>
                  </a:lnTo>
                  <a:cubicBezTo>
                    <a:pt x="36" y="388"/>
                    <a:pt x="71" y="390"/>
                    <a:pt x="105" y="390"/>
                  </a:cubicBezTo>
                  <a:cubicBezTo>
                    <a:pt x="269" y="390"/>
                    <a:pt x="415" y="339"/>
                    <a:pt x="399" y="126"/>
                  </a:cubicBezTo>
                  <a:cubicBezTo>
                    <a:pt x="399" y="27"/>
                    <a:pt x="325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34367;p60"/>
            <p:cNvSpPr/>
            <p:nvPr/>
          </p:nvSpPr>
          <p:spPr>
            <a:xfrm>
              <a:off x="1640025" y="1362400"/>
              <a:ext cx="9400" cy="9625"/>
            </a:xfrm>
            <a:custGeom>
              <a:avLst/>
              <a:gdLst/>
              <a:ahLst/>
              <a:cxnLst/>
              <a:rect l="l" t="t" r="r" b="b"/>
              <a:pathLst>
                <a:path w="376" h="385" extrusionOk="0">
                  <a:moveTo>
                    <a:pt x="161" y="1"/>
                  </a:moveTo>
                  <a:cubicBezTo>
                    <a:pt x="0" y="1"/>
                    <a:pt x="66" y="216"/>
                    <a:pt x="97" y="384"/>
                  </a:cubicBezTo>
                  <a:cubicBezTo>
                    <a:pt x="236" y="305"/>
                    <a:pt x="335" y="205"/>
                    <a:pt x="375" y="66"/>
                  </a:cubicBezTo>
                  <a:cubicBezTo>
                    <a:pt x="279" y="20"/>
                    <a:pt x="210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34368;p60"/>
            <p:cNvSpPr/>
            <p:nvPr/>
          </p:nvSpPr>
          <p:spPr>
            <a:xfrm>
              <a:off x="1667800" y="1360050"/>
              <a:ext cx="7475" cy="8500"/>
            </a:xfrm>
            <a:custGeom>
              <a:avLst/>
              <a:gdLst/>
              <a:ahLst/>
              <a:cxnLst/>
              <a:rect l="l" t="t" r="r" b="b"/>
              <a:pathLst>
                <a:path w="299" h="340" extrusionOk="0">
                  <a:moveTo>
                    <a:pt x="20" y="1"/>
                  </a:moveTo>
                  <a:cubicBezTo>
                    <a:pt x="20" y="100"/>
                    <a:pt x="0" y="200"/>
                    <a:pt x="0" y="299"/>
                  </a:cubicBezTo>
                  <a:cubicBezTo>
                    <a:pt x="120" y="279"/>
                    <a:pt x="299" y="339"/>
                    <a:pt x="259" y="140"/>
                  </a:cubicBezTo>
                  <a:cubicBezTo>
                    <a:pt x="239" y="1"/>
                    <a:pt x="120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34369;p60"/>
            <p:cNvSpPr/>
            <p:nvPr/>
          </p:nvSpPr>
          <p:spPr>
            <a:xfrm>
              <a:off x="1700625" y="135707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80" y="80"/>
                  </a:lnTo>
                  <a:cubicBezTo>
                    <a:pt x="80" y="80"/>
                    <a:pt x="80" y="60"/>
                    <a:pt x="40" y="21"/>
                  </a:cubicBezTo>
                  <a:cubicBezTo>
                    <a:pt x="20" y="1"/>
                    <a:pt x="2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34370;p60"/>
            <p:cNvSpPr/>
            <p:nvPr/>
          </p:nvSpPr>
          <p:spPr>
            <a:xfrm>
              <a:off x="2063150" y="14371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1" y="0"/>
                  </a:moveTo>
                  <a:cubicBezTo>
                    <a:pt x="80" y="160"/>
                    <a:pt x="200" y="179"/>
                    <a:pt x="339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34371;p60"/>
            <p:cNvSpPr/>
            <p:nvPr/>
          </p:nvSpPr>
          <p:spPr>
            <a:xfrm>
              <a:off x="1539000" y="1344150"/>
              <a:ext cx="32825" cy="22900"/>
            </a:xfrm>
            <a:custGeom>
              <a:avLst/>
              <a:gdLst/>
              <a:ahLst/>
              <a:cxnLst/>
              <a:rect l="l" t="t" r="r" b="b"/>
              <a:pathLst>
                <a:path w="1313" h="916" extrusionOk="0">
                  <a:moveTo>
                    <a:pt x="656" y="80"/>
                  </a:moveTo>
                  <a:cubicBezTo>
                    <a:pt x="418" y="339"/>
                    <a:pt x="418" y="816"/>
                    <a:pt x="0" y="915"/>
                  </a:cubicBezTo>
                  <a:lnTo>
                    <a:pt x="1174" y="915"/>
                  </a:lnTo>
                  <a:lnTo>
                    <a:pt x="1174" y="796"/>
                  </a:lnTo>
                  <a:cubicBezTo>
                    <a:pt x="1054" y="717"/>
                    <a:pt x="895" y="617"/>
                    <a:pt x="975" y="498"/>
                  </a:cubicBezTo>
                  <a:cubicBezTo>
                    <a:pt x="1313" y="0"/>
                    <a:pt x="855" y="140"/>
                    <a:pt x="656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34372;p60"/>
            <p:cNvSpPr/>
            <p:nvPr/>
          </p:nvSpPr>
          <p:spPr>
            <a:xfrm>
              <a:off x="1529050" y="1354600"/>
              <a:ext cx="9475" cy="4550"/>
            </a:xfrm>
            <a:custGeom>
              <a:avLst/>
              <a:gdLst/>
              <a:ahLst/>
              <a:cxnLst/>
              <a:rect l="l" t="t" r="r" b="b"/>
              <a:pathLst>
                <a:path w="379" h="182" extrusionOk="0">
                  <a:moveTo>
                    <a:pt x="244" y="0"/>
                  </a:moveTo>
                  <a:cubicBezTo>
                    <a:pt x="174" y="0"/>
                    <a:pt x="90" y="20"/>
                    <a:pt x="20" y="20"/>
                  </a:cubicBezTo>
                  <a:cubicBezTo>
                    <a:pt x="0" y="60"/>
                    <a:pt x="0" y="100"/>
                    <a:pt x="0" y="159"/>
                  </a:cubicBezTo>
                  <a:cubicBezTo>
                    <a:pt x="55" y="169"/>
                    <a:pt x="140" y="182"/>
                    <a:pt x="216" y="182"/>
                  </a:cubicBezTo>
                  <a:cubicBezTo>
                    <a:pt x="303" y="182"/>
                    <a:pt x="378" y="164"/>
                    <a:pt x="378" y="100"/>
                  </a:cubicBezTo>
                  <a:cubicBezTo>
                    <a:pt x="368" y="20"/>
                    <a:pt x="313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34373;p60"/>
            <p:cNvSpPr/>
            <p:nvPr/>
          </p:nvSpPr>
          <p:spPr>
            <a:xfrm>
              <a:off x="1917450" y="1232250"/>
              <a:ext cx="38800" cy="12950"/>
            </a:xfrm>
            <a:custGeom>
              <a:avLst/>
              <a:gdLst/>
              <a:ahLst/>
              <a:cxnLst/>
              <a:rect l="l" t="t" r="r" b="b"/>
              <a:pathLst>
                <a:path w="1552" h="518" extrusionOk="0">
                  <a:moveTo>
                    <a:pt x="498" y="1"/>
                  </a:moveTo>
                  <a:cubicBezTo>
                    <a:pt x="239" y="40"/>
                    <a:pt x="0" y="140"/>
                    <a:pt x="60" y="518"/>
                  </a:cubicBezTo>
                  <a:cubicBezTo>
                    <a:pt x="219" y="486"/>
                    <a:pt x="375" y="480"/>
                    <a:pt x="530" y="480"/>
                  </a:cubicBezTo>
                  <a:cubicBezTo>
                    <a:pt x="634" y="480"/>
                    <a:pt x="737" y="482"/>
                    <a:pt x="841" y="482"/>
                  </a:cubicBezTo>
                  <a:cubicBezTo>
                    <a:pt x="971" y="482"/>
                    <a:pt x="1101" y="478"/>
                    <a:pt x="1234" y="458"/>
                  </a:cubicBezTo>
                  <a:cubicBezTo>
                    <a:pt x="1552" y="418"/>
                    <a:pt x="1453" y="219"/>
                    <a:pt x="1472" y="40"/>
                  </a:cubicBezTo>
                  <a:cubicBezTo>
                    <a:pt x="1154" y="20"/>
                    <a:pt x="836" y="20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34374;p60"/>
            <p:cNvSpPr/>
            <p:nvPr/>
          </p:nvSpPr>
          <p:spPr>
            <a:xfrm>
              <a:off x="1629000" y="1351100"/>
              <a:ext cx="8475" cy="8000"/>
            </a:xfrm>
            <a:custGeom>
              <a:avLst/>
              <a:gdLst/>
              <a:ahLst/>
              <a:cxnLst/>
              <a:rect l="l" t="t" r="r" b="b"/>
              <a:pathLst>
                <a:path w="339" h="320" extrusionOk="0">
                  <a:moveTo>
                    <a:pt x="1" y="1"/>
                  </a:moveTo>
                  <a:lnTo>
                    <a:pt x="1" y="319"/>
                  </a:lnTo>
                  <a:cubicBezTo>
                    <a:pt x="339" y="319"/>
                    <a:pt x="279" y="16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34375;p60"/>
            <p:cNvSpPr/>
            <p:nvPr/>
          </p:nvSpPr>
          <p:spPr>
            <a:xfrm>
              <a:off x="1631500" y="1368825"/>
              <a:ext cx="5975" cy="3200"/>
            </a:xfrm>
            <a:custGeom>
              <a:avLst/>
              <a:gdLst/>
              <a:ahLst/>
              <a:cxnLst/>
              <a:rect l="l" t="t" r="r" b="b"/>
              <a:pathLst>
                <a:path w="239" h="128" extrusionOk="0">
                  <a:moveTo>
                    <a:pt x="117" y="0"/>
                  </a:moveTo>
                  <a:cubicBezTo>
                    <a:pt x="87" y="0"/>
                    <a:pt x="50" y="24"/>
                    <a:pt x="0" y="88"/>
                  </a:cubicBezTo>
                  <a:cubicBezTo>
                    <a:pt x="80" y="88"/>
                    <a:pt x="159" y="108"/>
                    <a:pt x="239" y="127"/>
                  </a:cubicBezTo>
                  <a:cubicBezTo>
                    <a:pt x="200" y="76"/>
                    <a:pt x="170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34376;p60"/>
            <p:cNvSpPr/>
            <p:nvPr/>
          </p:nvSpPr>
          <p:spPr>
            <a:xfrm>
              <a:off x="2250150" y="143217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359" y="0"/>
                  </a:moveTo>
                  <a:cubicBezTo>
                    <a:pt x="219" y="0"/>
                    <a:pt x="120" y="40"/>
                    <a:pt x="1" y="40"/>
                  </a:cubicBezTo>
                  <a:lnTo>
                    <a:pt x="1" y="100"/>
                  </a:lnTo>
                  <a:lnTo>
                    <a:pt x="1" y="179"/>
                  </a:lnTo>
                  <a:lnTo>
                    <a:pt x="498" y="179"/>
                  </a:lnTo>
                  <a:lnTo>
                    <a:pt x="498" y="40"/>
                  </a:lnTo>
                  <a:cubicBezTo>
                    <a:pt x="458" y="40"/>
                    <a:pt x="398" y="4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34377;p60"/>
            <p:cNvSpPr/>
            <p:nvPr/>
          </p:nvSpPr>
          <p:spPr>
            <a:xfrm>
              <a:off x="2280500" y="1428375"/>
              <a:ext cx="30850" cy="9050"/>
            </a:xfrm>
            <a:custGeom>
              <a:avLst/>
              <a:gdLst/>
              <a:ahLst/>
              <a:cxnLst/>
              <a:rect l="l" t="t" r="r" b="b"/>
              <a:pathLst>
                <a:path w="1234" h="362" extrusionOk="0">
                  <a:moveTo>
                    <a:pt x="562" y="0"/>
                  </a:moveTo>
                  <a:cubicBezTo>
                    <a:pt x="348" y="0"/>
                    <a:pt x="148" y="59"/>
                    <a:pt x="0" y="331"/>
                  </a:cubicBezTo>
                  <a:cubicBezTo>
                    <a:pt x="199" y="331"/>
                    <a:pt x="408" y="361"/>
                    <a:pt x="617" y="361"/>
                  </a:cubicBezTo>
                  <a:cubicBezTo>
                    <a:pt x="826" y="361"/>
                    <a:pt x="1034" y="331"/>
                    <a:pt x="1233" y="212"/>
                  </a:cubicBezTo>
                  <a:lnTo>
                    <a:pt x="1154" y="133"/>
                  </a:lnTo>
                  <a:lnTo>
                    <a:pt x="1054" y="33"/>
                  </a:lnTo>
                  <a:cubicBezTo>
                    <a:pt x="892" y="33"/>
                    <a:pt x="723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34378;p60"/>
            <p:cNvSpPr/>
            <p:nvPr/>
          </p:nvSpPr>
          <p:spPr>
            <a:xfrm>
              <a:off x="2113400" y="1234925"/>
              <a:ext cx="118875" cy="17750"/>
            </a:xfrm>
            <a:custGeom>
              <a:avLst/>
              <a:gdLst/>
              <a:ahLst/>
              <a:cxnLst/>
              <a:rect l="l" t="t" r="r" b="b"/>
              <a:pathLst>
                <a:path w="4755" h="710" extrusionOk="0">
                  <a:moveTo>
                    <a:pt x="2811" y="0"/>
                  </a:moveTo>
                  <a:cubicBezTo>
                    <a:pt x="2700" y="0"/>
                    <a:pt x="2589" y="18"/>
                    <a:pt x="2487" y="92"/>
                  </a:cubicBezTo>
                  <a:cubicBezTo>
                    <a:pt x="2325" y="159"/>
                    <a:pt x="2159" y="185"/>
                    <a:pt x="1993" y="185"/>
                  </a:cubicBezTo>
                  <a:cubicBezTo>
                    <a:pt x="1811" y="185"/>
                    <a:pt x="1629" y="154"/>
                    <a:pt x="1452" y="112"/>
                  </a:cubicBezTo>
                  <a:lnTo>
                    <a:pt x="1273" y="112"/>
                  </a:lnTo>
                  <a:cubicBezTo>
                    <a:pt x="1214" y="152"/>
                    <a:pt x="1159" y="172"/>
                    <a:pt x="1102" y="172"/>
                  </a:cubicBezTo>
                  <a:cubicBezTo>
                    <a:pt x="1044" y="172"/>
                    <a:pt x="985" y="152"/>
                    <a:pt x="915" y="112"/>
                  </a:cubicBezTo>
                  <a:lnTo>
                    <a:pt x="756" y="112"/>
                  </a:lnTo>
                  <a:cubicBezTo>
                    <a:pt x="597" y="411"/>
                    <a:pt x="219" y="172"/>
                    <a:pt x="0" y="431"/>
                  </a:cubicBezTo>
                  <a:cubicBezTo>
                    <a:pt x="185" y="535"/>
                    <a:pt x="370" y="552"/>
                    <a:pt x="550" y="552"/>
                  </a:cubicBezTo>
                  <a:cubicBezTo>
                    <a:pt x="637" y="552"/>
                    <a:pt x="722" y="548"/>
                    <a:pt x="806" y="548"/>
                  </a:cubicBezTo>
                  <a:cubicBezTo>
                    <a:pt x="982" y="548"/>
                    <a:pt x="1152" y="565"/>
                    <a:pt x="1313" y="669"/>
                  </a:cubicBezTo>
                  <a:cubicBezTo>
                    <a:pt x="1373" y="669"/>
                    <a:pt x="1452" y="630"/>
                    <a:pt x="1492" y="630"/>
                  </a:cubicBezTo>
                  <a:cubicBezTo>
                    <a:pt x="1586" y="567"/>
                    <a:pt x="1679" y="537"/>
                    <a:pt x="1770" y="537"/>
                  </a:cubicBezTo>
                  <a:cubicBezTo>
                    <a:pt x="1853" y="537"/>
                    <a:pt x="1933" y="562"/>
                    <a:pt x="2009" y="610"/>
                  </a:cubicBezTo>
                  <a:lnTo>
                    <a:pt x="2188" y="610"/>
                  </a:lnTo>
                  <a:cubicBezTo>
                    <a:pt x="2298" y="560"/>
                    <a:pt x="2412" y="540"/>
                    <a:pt x="2526" y="540"/>
                  </a:cubicBezTo>
                  <a:cubicBezTo>
                    <a:pt x="2641" y="540"/>
                    <a:pt x="2755" y="560"/>
                    <a:pt x="2865" y="590"/>
                  </a:cubicBezTo>
                  <a:cubicBezTo>
                    <a:pt x="2904" y="590"/>
                    <a:pt x="2984" y="610"/>
                    <a:pt x="3044" y="610"/>
                  </a:cubicBezTo>
                  <a:lnTo>
                    <a:pt x="3044" y="470"/>
                  </a:lnTo>
                  <a:cubicBezTo>
                    <a:pt x="3044" y="431"/>
                    <a:pt x="3064" y="431"/>
                    <a:pt x="3083" y="411"/>
                  </a:cubicBezTo>
                  <a:cubicBezTo>
                    <a:pt x="3123" y="411"/>
                    <a:pt x="3163" y="411"/>
                    <a:pt x="3203" y="470"/>
                  </a:cubicBezTo>
                  <a:cubicBezTo>
                    <a:pt x="3255" y="478"/>
                    <a:pt x="3308" y="480"/>
                    <a:pt x="3361" y="480"/>
                  </a:cubicBezTo>
                  <a:cubicBezTo>
                    <a:pt x="3397" y="480"/>
                    <a:pt x="3433" y="479"/>
                    <a:pt x="3469" y="479"/>
                  </a:cubicBezTo>
                  <a:cubicBezTo>
                    <a:pt x="3647" y="479"/>
                    <a:pt x="3819" y="497"/>
                    <a:pt x="3939" y="709"/>
                  </a:cubicBezTo>
                  <a:lnTo>
                    <a:pt x="4595" y="630"/>
                  </a:lnTo>
                  <a:cubicBezTo>
                    <a:pt x="4754" y="470"/>
                    <a:pt x="4754" y="291"/>
                    <a:pt x="4595" y="112"/>
                  </a:cubicBezTo>
                  <a:cubicBezTo>
                    <a:pt x="4519" y="52"/>
                    <a:pt x="4432" y="26"/>
                    <a:pt x="4350" y="26"/>
                  </a:cubicBezTo>
                  <a:cubicBezTo>
                    <a:pt x="4325" y="26"/>
                    <a:pt x="4300" y="28"/>
                    <a:pt x="4277" y="33"/>
                  </a:cubicBezTo>
                  <a:cubicBezTo>
                    <a:pt x="4227" y="102"/>
                    <a:pt x="4183" y="137"/>
                    <a:pt x="4138" y="137"/>
                  </a:cubicBezTo>
                  <a:cubicBezTo>
                    <a:pt x="4093" y="137"/>
                    <a:pt x="4048" y="102"/>
                    <a:pt x="3998" y="33"/>
                  </a:cubicBezTo>
                  <a:cubicBezTo>
                    <a:pt x="3939" y="23"/>
                    <a:pt x="3869" y="18"/>
                    <a:pt x="3797" y="18"/>
                  </a:cubicBezTo>
                  <a:cubicBezTo>
                    <a:pt x="3725" y="18"/>
                    <a:pt x="3650" y="23"/>
                    <a:pt x="3581" y="33"/>
                  </a:cubicBezTo>
                  <a:cubicBezTo>
                    <a:pt x="3538" y="75"/>
                    <a:pt x="3496" y="90"/>
                    <a:pt x="3454" y="90"/>
                  </a:cubicBezTo>
                  <a:cubicBezTo>
                    <a:pt x="3359" y="90"/>
                    <a:pt x="3266" y="13"/>
                    <a:pt x="3183" y="13"/>
                  </a:cubicBezTo>
                  <a:cubicBezTo>
                    <a:pt x="3161" y="15"/>
                    <a:pt x="3139" y="16"/>
                    <a:pt x="3117" y="16"/>
                  </a:cubicBezTo>
                  <a:cubicBezTo>
                    <a:pt x="3019" y="16"/>
                    <a:pt x="2915" y="0"/>
                    <a:pt x="2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34379;p60"/>
            <p:cNvSpPr/>
            <p:nvPr/>
          </p:nvSpPr>
          <p:spPr>
            <a:xfrm>
              <a:off x="2192950" y="1250400"/>
              <a:ext cx="9975" cy="4425"/>
            </a:xfrm>
            <a:custGeom>
              <a:avLst/>
              <a:gdLst/>
              <a:ahLst/>
              <a:cxnLst/>
              <a:rect l="l" t="t" r="r" b="b"/>
              <a:pathLst>
                <a:path w="399" h="177" extrusionOk="0">
                  <a:moveTo>
                    <a:pt x="138" y="0"/>
                  </a:moveTo>
                  <a:cubicBezTo>
                    <a:pt x="95" y="0"/>
                    <a:pt x="50" y="4"/>
                    <a:pt x="1" y="11"/>
                  </a:cubicBezTo>
                  <a:lnTo>
                    <a:pt x="1" y="90"/>
                  </a:lnTo>
                  <a:lnTo>
                    <a:pt x="1" y="170"/>
                  </a:lnTo>
                  <a:cubicBezTo>
                    <a:pt x="65" y="170"/>
                    <a:pt x="125" y="176"/>
                    <a:pt x="181" y="176"/>
                  </a:cubicBezTo>
                  <a:cubicBezTo>
                    <a:pt x="265" y="176"/>
                    <a:pt x="339" y="162"/>
                    <a:pt x="399" y="90"/>
                  </a:cubicBezTo>
                  <a:cubicBezTo>
                    <a:pt x="316" y="21"/>
                    <a:pt x="23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34380;p60"/>
            <p:cNvSpPr/>
            <p:nvPr/>
          </p:nvSpPr>
          <p:spPr>
            <a:xfrm>
              <a:off x="2188475" y="1243550"/>
              <a:ext cx="4500" cy="2650"/>
            </a:xfrm>
            <a:custGeom>
              <a:avLst/>
              <a:gdLst/>
              <a:ahLst/>
              <a:cxnLst/>
              <a:rect l="l" t="t" r="r" b="b"/>
              <a:pathLst>
                <a:path w="180" h="106" extrusionOk="0">
                  <a:moveTo>
                    <a:pt x="89" y="1"/>
                  </a:moveTo>
                  <a:cubicBezTo>
                    <a:pt x="59" y="1"/>
                    <a:pt x="33" y="42"/>
                    <a:pt x="1" y="106"/>
                  </a:cubicBezTo>
                  <a:cubicBezTo>
                    <a:pt x="41" y="96"/>
                    <a:pt x="75" y="91"/>
                    <a:pt x="105" y="91"/>
                  </a:cubicBezTo>
                  <a:cubicBezTo>
                    <a:pt x="135" y="91"/>
                    <a:pt x="160" y="96"/>
                    <a:pt x="180" y="106"/>
                  </a:cubicBezTo>
                  <a:cubicBezTo>
                    <a:pt x="143" y="32"/>
                    <a:pt x="11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34381;p60"/>
            <p:cNvSpPr/>
            <p:nvPr/>
          </p:nvSpPr>
          <p:spPr>
            <a:xfrm>
              <a:off x="1609600" y="1351600"/>
              <a:ext cx="9475" cy="3325"/>
            </a:xfrm>
            <a:custGeom>
              <a:avLst/>
              <a:gdLst/>
              <a:ahLst/>
              <a:cxnLst/>
              <a:rect l="l" t="t" r="r" b="b"/>
              <a:pathLst>
                <a:path w="379" h="133" extrusionOk="0">
                  <a:moveTo>
                    <a:pt x="339" y="1"/>
                  </a:moveTo>
                  <a:cubicBezTo>
                    <a:pt x="239" y="21"/>
                    <a:pt x="140" y="21"/>
                    <a:pt x="1" y="41"/>
                  </a:cubicBezTo>
                  <a:cubicBezTo>
                    <a:pt x="47" y="115"/>
                    <a:pt x="102" y="133"/>
                    <a:pt x="160" y="133"/>
                  </a:cubicBezTo>
                  <a:cubicBezTo>
                    <a:pt x="214" y="133"/>
                    <a:pt x="270" y="117"/>
                    <a:pt x="323" y="117"/>
                  </a:cubicBezTo>
                  <a:cubicBezTo>
                    <a:pt x="335" y="117"/>
                    <a:pt x="347" y="118"/>
                    <a:pt x="359" y="120"/>
                  </a:cubicBezTo>
                  <a:cubicBezTo>
                    <a:pt x="379" y="80"/>
                    <a:pt x="359" y="2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34382;p60"/>
            <p:cNvSpPr/>
            <p:nvPr/>
          </p:nvSpPr>
          <p:spPr>
            <a:xfrm>
              <a:off x="1589225" y="137012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77" y="1"/>
                  </a:moveTo>
                  <a:cubicBezTo>
                    <a:pt x="48" y="1"/>
                    <a:pt x="24" y="27"/>
                    <a:pt x="0" y="75"/>
                  </a:cubicBezTo>
                  <a:lnTo>
                    <a:pt x="179" y="75"/>
                  </a:lnTo>
                  <a:cubicBezTo>
                    <a:pt x="179" y="60"/>
                    <a:pt x="168" y="22"/>
                    <a:pt x="153" y="22"/>
                  </a:cubicBezTo>
                  <a:cubicBezTo>
                    <a:pt x="149" y="22"/>
                    <a:pt x="144" y="26"/>
                    <a:pt x="139" y="36"/>
                  </a:cubicBezTo>
                  <a:cubicBezTo>
                    <a:pt x="116" y="12"/>
                    <a:pt x="95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34383;p60"/>
            <p:cNvSpPr/>
            <p:nvPr/>
          </p:nvSpPr>
          <p:spPr>
            <a:xfrm>
              <a:off x="1459425" y="1302800"/>
              <a:ext cx="17425" cy="4075"/>
            </a:xfrm>
            <a:custGeom>
              <a:avLst/>
              <a:gdLst/>
              <a:ahLst/>
              <a:cxnLst/>
              <a:rect l="l" t="t" r="r" b="b"/>
              <a:pathLst>
                <a:path w="697" h="163" extrusionOk="0">
                  <a:moveTo>
                    <a:pt x="344" y="1"/>
                  </a:moveTo>
                  <a:cubicBezTo>
                    <a:pt x="215" y="1"/>
                    <a:pt x="94" y="27"/>
                    <a:pt x="0" y="162"/>
                  </a:cubicBezTo>
                  <a:lnTo>
                    <a:pt x="696" y="162"/>
                  </a:lnTo>
                  <a:lnTo>
                    <a:pt x="696" y="3"/>
                  </a:lnTo>
                  <a:cubicBezTo>
                    <a:pt x="662" y="9"/>
                    <a:pt x="626" y="11"/>
                    <a:pt x="591" y="11"/>
                  </a:cubicBezTo>
                  <a:cubicBezTo>
                    <a:pt x="509" y="11"/>
                    <a:pt x="425" y="1"/>
                    <a:pt x="3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34384;p60"/>
            <p:cNvSpPr/>
            <p:nvPr/>
          </p:nvSpPr>
          <p:spPr>
            <a:xfrm>
              <a:off x="1420125" y="1293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80" y="0"/>
                  </a:moveTo>
                  <a:cubicBezTo>
                    <a:pt x="140" y="60"/>
                    <a:pt x="60" y="120"/>
                    <a:pt x="1" y="159"/>
                  </a:cubicBezTo>
                  <a:lnTo>
                    <a:pt x="359" y="159"/>
                  </a:lnTo>
                  <a:cubicBezTo>
                    <a:pt x="279" y="120"/>
                    <a:pt x="239" y="4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34385;p60"/>
            <p:cNvSpPr/>
            <p:nvPr/>
          </p:nvSpPr>
          <p:spPr>
            <a:xfrm>
              <a:off x="1399750" y="1296250"/>
              <a:ext cx="17425" cy="15100"/>
            </a:xfrm>
            <a:custGeom>
              <a:avLst/>
              <a:gdLst/>
              <a:ahLst/>
              <a:cxnLst/>
              <a:rect l="l" t="t" r="r" b="b"/>
              <a:pathLst>
                <a:path w="697" h="604" extrusionOk="0">
                  <a:moveTo>
                    <a:pt x="199" y="0"/>
                  </a:moveTo>
                  <a:cubicBezTo>
                    <a:pt x="165" y="0"/>
                    <a:pt x="136" y="46"/>
                    <a:pt x="100" y="106"/>
                  </a:cubicBezTo>
                  <a:cubicBezTo>
                    <a:pt x="80" y="245"/>
                    <a:pt x="20" y="424"/>
                    <a:pt x="0" y="564"/>
                  </a:cubicBezTo>
                  <a:cubicBezTo>
                    <a:pt x="109" y="584"/>
                    <a:pt x="224" y="604"/>
                    <a:pt x="341" y="604"/>
                  </a:cubicBezTo>
                  <a:cubicBezTo>
                    <a:pt x="458" y="604"/>
                    <a:pt x="577" y="584"/>
                    <a:pt x="696" y="524"/>
                  </a:cubicBezTo>
                  <a:cubicBezTo>
                    <a:pt x="517" y="345"/>
                    <a:pt x="298" y="305"/>
                    <a:pt x="279" y="66"/>
                  </a:cubicBezTo>
                  <a:cubicBezTo>
                    <a:pt x="247" y="19"/>
                    <a:pt x="22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34386;p60"/>
            <p:cNvSpPr/>
            <p:nvPr/>
          </p:nvSpPr>
          <p:spPr>
            <a:xfrm>
              <a:off x="1438525" y="1307325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217" y="1"/>
                  </a:moveTo>
                  <a:cubicBezTo>
                    <a:pt x="100" y="1"/>
                    <a:pt x="17" y="14"/>
                    <a:pt x="1" y="161"/>
                  </a:cubicBezTo>
                  <a:cubicBezTo>
                    <a:pt x="120" y="161"/>
                    <a:pt x="239" y="161"/>
                    <a:pt x="299" y="1"/>
                  </a:cubicBezTo>
                  <a:cubicBezTo>
                    <a:pt x="270" y="1"/>
                    <a:pt x="243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34387;p60"/>
            <p:cNvSpPr/>
            <p:nvPr/>
          </p:nvSpPr>
          <p:spPr>
            <a:xfrm>
              <a:off x="1412175" y="1296400"/>
              <a:ext cx="4000" cy="1025"/>
            </a:xfrm>
            <a:custGeom>
              <a:avLst/>
              <a:gdLst/>
              <a:ahLst/>
              <a:cxnLst/>
              <a:rect l="l" t="t" r="r" b="b"/>
              <a:pathLst>
                <a:path w="160" h="41" extrusionOk="0">
                  <a:moveTo>
                    <a:pt x="100" y="1"/>
                  </a:moveTo>
                  <a:cubicBezTo>
                    <a:pt x="80" y="21"/>
                    <a:pt x="20" y="21"/>
                    <a:pt x="0" y="41"/>
                  </a:cubicBezTo>
                  <a:lnTo>
                    <a:pt x="160" y="4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34388;p60"/>
            <p:cNvSpPr/>
            <p:nvPr/>
          </p:nvSpPr>
          <p:spPr>
            <a:xfrm>
              <a:off x="2148700" y="1404325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60" y="0"/>
                  </a:moveTo>
                  <a:cubicBezTo>
                    <a:pt x="60" y="20"/>
                    <a:pt x="40" y="60"/>
                    <a:pt x="0" y="80"/>
                  </a:cubicBezTo>
                  <a:cubicBezTo>
                    <a:pt x="80" y="80"/>
                    <a:pt x="160" y="100"/>
                    <a:pt x="239" y="120"/>
                  </a:cubicBezTo>
                  <a:cubicBezTo>
                    <a:pt x="179" y="80"/>
                    <a:pt x="140" y="2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34389;p60"/>
            <p:cNvSpPr/>
            <p:nvPr/>
          </p:nvSpPr>
          <p:spPr>
            <a:xfrm>
              <a:off x="1690175" y="1220550"/>
              <a:ext cx="12950" cy="8250"/>
            </a:xfrm>
            <a:custGeom>
              <a:avLst/>
              <a:gdLst/>
              <a:ahLst/>
              <a:cxnLst/>
              <a:rect l="l" t="t" r="r" b="b"/>
              <a:pathLst>
                <a:path w="518" h="330" extrusionOk="0">
                  <a:moveTo>
                    <a:pt x="253" y="0"/>
                  </a:moveTo>
                  <a:cubicBezTo>
                    <a:pt x="154" y="0"/>
                    <a:pt x="65" y="31"/>
                    <a:pt x="0" y="150"/>
                  </a:cubicBezTo>
                  <a:cubicBezTo>
                    <a:pt x="40" y="290"/>
                    <a:pt x="219" y="210"/>
                    <a:pt x="319" y="329"/>
                  </a:cubicBezTo>
                  <a:cubicBezTo>
                    <a:pt x="478" y="290"/>
                    <a:pt x="498" y="170"/>
                    <a:pt x="518" y="31"/>
                  </a:cubicBezTo>
                  <a:cubicBezTo>
                    <a:pt x="427" y="22"/>
                    <a:pt x="336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34390;p60"/>
            <p:cNvSpPr/>
            <p:nvPr/>
          </p:nvSpPr>
          <p:spPr>
            <a:xfrm>
              <a:off x="1682700" y="1224300"/>
              <a:ext cx="14950" cy="6100"/>
            </a:xfrm>
            <a:custGeom>
              <a:avLst/>
              <a:gdLst/>
              <a:ahLst/>
              <a:cxnLst/>
              <a:rect l="l" t="t" r="r" b="b"/>
              <a:pathLst>
                <a:path w="598" h="244" extrusionOk="0">
                  <a:moveTo>
                    <a:pt x="100" y="0"/>
                  </a:moveTo>
                  <a:cubicBezTo>
                    <a:pt x="1" y="40"/>
                    <a:pt x="1" y="80"/>
                    <a:pt x="81" y="159"/>
                  </a:cubicBezTo>
                  <a:cubicBezTo>
                    <a:pt x="154" y="220"/>
                    <a:pt x="219" y="244"/>
                    <a:pt x="287" y="244"/>
                  </a:cubicBezTo>
                  <a:cubicBezTo>
                    <a:pt x="329" y="244"/>
                    <a:pt x="372" y="235"/>
                    <a:pt x="419" y="219"/>
                  </a:cubicBezTo>
                  <a:cubicBezTo>
                    <a:pt x="498" y="179"/>
                    <a:pt x="538" y="159"/>
                    <a:pt x="598" y="159"/>
                  </a:cubicBezTo>
                  <a:cubicBezTo>
                    <a:pt x="578" y="20"/>
                    <a:pt x="419" y="20"/>
                    <a:pt x="299" y="0"/>
                  </a:cubicBezTo>
                  <a:cubicBezTo>
                    <a:pt x="246" y="0"/>
                    <a:pt x="211" y="9"/>
                    <a:pt x="170" y="9"/>
                  </a:cubicBezTo>
                  <a:cubicBezTo>
                    <a:pt x="149" y="9"/>
                    <a:pt x="127" y="7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34391;p60"/>
            <p:cNvSpPr/>
            <p:nvPr/>
          </p:nvSpPr>
          <p:spPr>
            <a:xfrm>
              <a:off x="1685200" y="1228275"/>
              <a:ext cx="8475" cy="3800"/>
            </a:xfrm>
            <a:custGeom>
              <a:avLst/>
              <a:gdLst/>
              <a:ahLst/>
              <a:cxnLst/>
              <a:rect l="l" t="t" r="r" b="b"/>
              <a:pathLst>
                <a:path w="339" h="152" extrusionOk="0">
                  <a:moveTo>
                    <a:pt x="0" y="0"/>
                  </a:moveTo>
                  <a:cubicBezTo>
                    <a:pt x="56" y="101"/>
                    <a:pt x="112" y="151"/>
                    <a:pt x="175" y="151"/>
                  </a:cubicBezTo>
                  <a:cubicBezTo>
                    <a:pt x="224" y="151"/>
                    <a:pt x="278" y="121"/>
                    <a:pt x="339" y="60"/>
                  </a:cubicBezTo>
                  <a:cubicBezTo>
                    <a:pt x="219" y="40"/>
                    <a:pt x="120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34392;p60"/>
            <p:cNvSpPr/>
            <p:nvPr/>
          </p:nvSpPr>
          <p:spPr>
            <a:xfrm>
              <a:off x="1680150" y="1223250"/>
              <a:ext cx="5575" cy="5550"/>
            </a:xfrm>
            <a:custGeom>
              <a:avLst/>
              <a:gdLst/>
              <a:ahLst/>
              <a:cxnLst/>
              <a:rect l="l" t="t" r="r" b="b"/>
              <a:pathLst>
                <a:path w="223" h="222" extrusionOk="0">
                  <a:moveTo>
                    <a:pt x="83" y="0"/>
                  </a:moveTo>
                  <a:cubicBezTo>
                    <a:pt x="1" y="0"/>
                    <a:pt x="68" y="161"/>
                    <a:pt x="23" y="221"/>
                  </a:cubicBezTo>
                  <a:lnTo>
                    <a:pt x="202" y="221"/>
                  </a:lnTo>
                  <a:cubicBezTo>
                    <a:pt x="202" y="162"/>
                    <a:pt x="202" y="102"/>
                    <a:pt x="222" y="62"/>
                  </a:cubicBezTo>
                  <a:cubicBezTo>
                    <a:pt x="153" y="18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34393;p60"/>
            <p:cNvSpPr/>
            <p:nvPr/>
          </p:nvSpPr>
          <p:spPr>
            <a:xfrm>
              <a:off x="2122850" y="1272425"/>
              <a:ext cx="13450" cy="17050"/>
            </a:xfrm>
            <a:custGeom>
              <a:avLst/>
              <a:gdLst/>
              <a:ahLst/>
              <a:cxnLst/>
              <a:rect l="l" t="t" r="r" b="b"/>
              <a:pathLst>
                <a:path w="538" h="682" extrusionOk="0">
                  <a:moveTo>
                    <a:pt x="210" y="0"/>
                  </a:moveTo>
                  <a:cubicBezTo>
                    <a:pt x="144" y="0"/>
                    <a:pt x="73" y="5"/>
                    <a:pt x="0" y="5"/>
                  </a:cubicBezTo>
                  <a:cubicBezTo>
                    <a:pt x="20" y="164"/>
                    <a:pt x="20" y="323"/>
                    <a:pt x="20" y="482"/>
                  </a:cubicBezTo>
                  <a:lnTo>
                    <a:pt x="20" y="681"/>
                  </a:lnTo>
                  <a:cubicBezTo>
                    <a:pt x="139" y="681"/>
                    <a:pt x="199" y="582"/>
                    <a:pt x="239" y="482"/>
                  </a:cubicBezTo>
                  <a:cubicBezTo>
                    <a:pt x="139" y="184"/>
                    <a:pt x="398" y="204"/>
                    <a:pt x="537" y="124"/>
                  </a:cubicBezTo>
                  <a:cubicBezTo>
                    <a:pt x="458" y="18"/>
                    <a:pt x="34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34394;p60"/>
            <p:cNvSpPr/>
            <p:nvPr/>
          </p:nvSpPr>
          <p:spPr>
            <a:xfrm>
              <a:off x="1654375" y="1228275"/>
              <a:ext cx="17425" cy="9325"/>
            </a:xfrm>
            <a:custGeom>
              <a:avLst/>
              <a:gdLst/>
              <a:ahLst/>
              <a:cxnLst/>
              <a:rect l="l" t="t" r="r" b="b"/>
              <a:pathLst>
                <a:path w="697" h="373" extrusionOk="0">
                  <a:moveTo>
                    <a:pt x="537" y="0"/>
                  </a:moveTo>
                  <a:cubicBezTo>
                    <a:pt x="438" y="40"/>
                    <a:pt x="338" y="40"/>
                    <a:pt x="199" y="40"/>
                  </a:cubicBezTo>
                  <a:cubicBezTo>
                    <a:pt x="100" y="40"/>
                    <a:pt x="60" y="80"/>
                    <a:pt x="0" y="160"/>
                  </a:cubicBezTo>
                  <a:lnTo>
                    <a:pt x="0" y="339"/>
                  </a:lnTo>
                  <a:cubicBezTo>
                    <a:pt x="115" y="347"/>
                    <a:pt x="234" y="372"/>
                    <a:pt x="345" y="372"/>
                  </a:cubicBezTo>
                  <a:cubicBezTo>
                    <a:pt x="483" y="372"/>
                    <a:pt x="608" y="334"/>
                    <a:pt x="696" y="179"/>
                  </a:cubicBezTo>
                  <a:lnTo>
                    <a:pt x="5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34395;p60"/>
            <p:cNvSpPr/>
            <p:nvPr/>
          </p:nvSpPr>
          <p:spPr>
            <a:xfrm>
              <a:off x="1776700" y="1232750"/>
              <a:ext cx="3500" cy="2725"/>
            </a:xfrm>
            <a:custGeom>
              <a:avLst/>
              <a:gdLst/>
              <a:ahLst/>
              <a:cxnLst/>
              <a:rect l="l" t="t" r="r" b="b"/>
              <a:pathLst>
                <a:path w="140" h="109" extrusionOk="0">
                  <a:moveTo>
                    <a:pt x="140" y="0"/>
                  </a:moveTo>
                  <a:cubicBezTo>
                    <a:pt x="100" y="0"/>
                    <a:pt x="40" y="0"/>
                    <a:pt x="1" y="20"/>
                  </a:cubicBezTo>
                  <a:cubicBezTo>
                    <a:pt x="27" y="82"/>
                    <a:pt x="54" y="109"/>
                    <a:pt x="77" y="109"/>
                  </a:cubicBezTo>
                  <a:cubicBezTo>
                    <a:pt x="106" y="109"/>
                    <a:pt x="129" y="67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34396;p60"/>
            <p:cNvSpPr/>
            <p:nvPr/>
          </p:nvSpPr>
          <p:spPr>
            <a:xfrm>
              <a:off x="1606625" y="1306850"/>
              <a:ext cx="4500" cy="4700"/>
            </a:xfrm>
            <a:custGeom>
              <a:avLst/>
              <a:gdLst/>
              <a:ahLst/>
              <a:cxnLst/>
              <a:rect l="l" t="t" r="r" b="b"/>
              <a:pathLst>
                <a:path w="180" h="188" extrusionOk="0">
                  <a:moveTo>
                    <a:pt x="0" y="0"/>
                  </a:moveTo>
                  <a:cubicBezTo>
                    <a:pt x="45" y="60"/>
                    <a:pt x="0" y="188"/>
                    <a:pt x="51" y="188"/>
                  </a:cubicBezTo>
                  <a:cubicBezTo>
                    <a:pt x="68" y="188"/>
                    <a:pt x="95" y="174"/>
                    <a:pt x="140" y="140"/>
                  </a:cubicBezTo>
                  <a:cubicBezTo>
                    <a:pt x="179" y="12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34397;p60"/>
            <p:cNvSpPr/>
            <p:nvPr/>
          </p:nvSpPr>
          <p:spPr>
            <a:xfrm>
              <a:off x="2167600" y="1245875"/>
              <a:ext cx="16925" cy="3800"/>
            </a:xfrm>
            <a:custGeom>
              <a:avLst/>
              <a:gdLst/>
              <a:ahLst/>
              <a:cxnLst/>
              <a:rect l="l" t="t" r="r" b="b"/>
              <a:pathLst>
                <a:path w="677" h="152" extrusionOk="0">
                  <a:moveTo>
                    <a:pt x="340" y="0"/>
                  </a:moveTo>
                  <a:cubicBezTo>
                    <a:pt x="225" y="0"/>
                    <a:pt x="113" y="50"/>
                    <a:pt x="0" y="152"/>
                  </a:cubicBezTo>
                  <a:cubicBezTo>
                    <a:pt x="219" y="152"/>
                    <a:pt x="438" y="152"/>
                    <a:pt x="677" y="132"/>
                  </a:cubicBezTo>
                  <a:cubicBezTo>
                    <a:pt x="561" y="45"/>
                    <a:pt x="449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34398;p60"/>
            <p:cNvSpPr/>
            <p:nvPr/>
          </p:nvSpPr>
          <p:spPr>
            <a:xfrm>
              <a:off x="2150200" y="1246350"/>
              <a:ext cx="12950" cy="3825"/>
            </a:xfrm>
            <a:custGeom>
              <a:avLst/>
              <a:gdLst/>
              <a:ahLst/>
              <a:cxnLst/>
              <a:rect l="l" t="t" r="r" b="b"/>
              <a:pathLst>
                <a:path w="518" h="153" extrusionOk="0">
                  <a:moveTo>
                    <a:pt x="265" y="1"/>
                  </a:moveTo>
                  <a:cubicBezTo>
                    <a:pt x="179" y="1"/>
                    <a:pt x="92" y="51"/>
                    <a:pt x="0" y="153"/>
                  </a:cubicBezTo>
                  <a:cubicBezTo>
                    <a:pt x="179" y="153"/>
                    <a:pt x="318" y="153"/>
                    <a:pt x="517" y="133"/>
                  </a:cubicBezTo>
                  <a:cubicBezTo>
                    <a:pt x="430" y="46"/>
                    <a:pt x="348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34399;p60"/>
            <p:cNvSpPr/>
            <p:nvPr/>
          </p:nvSpPr>
          <p:spPr>
            <a:xfrm>
              <a:off x="1632975" y="1220000"/>
              <a:ext cx="26875" cy="12775"/>
            </a:xfrm>
            <a:custGeom>
              <a:avLst/>
              <a:gdLst/>
              <a:ahLst/>
              <a:cxnLst/>
              <a:rect l="l" t="t" r="r" b="b"/>
              <a:pathLst>
                <a:path w="1075" h="511" extrusionOk="0">
                  <a:moveTo>
                    <a:pt x="540" y="1"/>
                  </a:moveTo>
                  <a:cubicBezTo>
                    <a:pt x="370" y="1"/>
                    <a:pt x="198" y="125"/>
                    <a:pt x="1" y="371"/>
                  </a:cubicBezTo>
                  <a:cubicBezTo>
                    <a:pt x="43" y="377"/>
                    <a:pt x="86" y="379"/>
                    <a:pt x="130" y="379"/>
                  </a:cubicBezTo>
                  <a:cubicBezTo>
                    <a:pt x="238" y="379"/>
                    <a:pt x="347" y="366"/>
                    <a:pt x="453" y="366"/>
                  </a:cubicBezTo>
                  <a:cubicBezTo>
                    <a:pt x="602" y="366"/>
                    <a:pt x="747" y="391"/>
                    <a:pt x="876" y="510"/>
                  </a:cubicBezTo>
                  <a:cubicBezTo>
                    <a:pt x="936" y="471"/>
                    <a:pt x="995" y="431"/>
                    <a:pt x="1075" y="391"/>
                  </a:cubicBezTo>
                  <a:cubicBezTo>
                    <a:pt x="884" y="130"/>
                    <a:pt x="714" y="1"/>
                    <a:pt x="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34400;p60"/>
            <p:cNvSpPr/>
            <p:nvPr/>
          </p:nvSpPr>
          <p:spPr>
            <a:xfrm>
              <a:off x="2076100" y="14366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0"/>
                  </a:moveTo>
                  <a:cubicBezTo>
                    <a:pt x="100" y="80"/>
                    <a:pt x="60" y="120"/>
                    <a:pt x="0" y="199"/>
                  </a:cubicBezTo>
                  <a:cubicBezTo>
                    <a:pt x="80" y="160"/>
                    <a:pt x="119" y="10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34401;p60"/>
            <p:cNvSpPr/>
            <p:nvPr/>
          </p:nvSpPr>
          <p:spPr>
            <a:xfrm>
              <a:off x="1674750" y="1104625"/>
              <a:ext cx="9475" cy="50925"/>
            </a:xfrm>
            <a:custGeom>
              <a:avLst/>
              <a:gdLst/>
              <a:ahLst/>
              <a:cxnLst/>
              <a:rect l="l" t="t" r="r" b="b"/>
              <a:pathLst>
                <a:path w="379" h="2037" extrusionOk="0">
                  <a:moveTo>
                    <a:pt x="275" y="0"/>
                  </a:moveTo>
                  <a:cubicBezTo>
                    <a:pt x="259" y="0"/>
                    <a:pt x="241" y="4"/>
                    <a:pt x="220" y="13"/>
                  </a:cubicBezTo>
                  <a:cubicBezTo>
                    <a:pt x="140" y="33"/>
                    <a:pt x="120" y="172"/>
                    <a:pt x="60" y="272"/>
                  </a:cubicBezTo>
                  <a:cubicBezTo>
                    <a:pt x="1" y="849"/>
                    <a:pt x="40" y="1425"/>
                    <a:pt x="60" y="2002"/>
                  </a:cubicBezTo>
                  <a:cubicBezTo>
                    <a:pt x="103" y="2026"/>
                    <a:pt x="140" y="2036"/>
                    <a:pt x="173" y="2036"/>
                  </a:cubicBezTo>
                  <a:cubicBezTo>
                    <a:pt x="276" y="2036"/>
                    <a:pt x="333" y="1934"/>
                    <a:pt x="379" y="1843"/>
                  </a:cubicBezTo>
                  <a:cubicBezTo>
                    <a:pt x="339" y="1306"/>
                    <a:pt x="359" y="749"/>
                    <a:pt x="379" y="212"/>
                  </a:cubicBezTo>
                  <a:cubicBezTo>
                    <a:pt x="379" y="127"/>
                    <a:pt x="364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34402;p60"/>
            <p:cNvSpPr/>
            <p:nvPr/>
          </p:nvSpPr>
          <p:spPr>
            <a:xfrm>
              <a:off x="1673275" y="1150700"/>
              <a:ext cx="23875" cy="35325"/>
            </a:xfrm>
            <a:custGeom>
              <a:avLst/>
              <a:gdLst/>
              <a:ahLst/>
              <a:cxnLst/>
              <a:rect l="l" t="t" r="r" b="b"/>
              <a:pathLst>
                <a:path w="955" h="1413" extrusionOk="0">
                  <a:moveTo>
                    <a:pt x="477" y="0"/>
                  </a:moveTo>
                  <a:cubicBezTo>
                    <a:pt x="378" y="60"/>
                    <a:pt x="259" y="100"/>
                    <a:pt x="139" y="159"/>
                  </a:cubicBezTo>
                  <a:cubicBezTo>
                    <a:pt x="179" y="577"/>
                    <a:pt x="0" y="1015"/>
                    <a:pt x="298" y="1413"/>
                  </a:cubicBezTo>
                  <a:cubicBezTo>
                    <a:pt x="318" y="1214"/>
                    <a:pt x="259" y="995"/>
                    <a:pt x="477" y="875"/>
                  </a:cubicBezTo>
                  <a:cubicBezTo>
                    <a:pt x="577" y="955"/>
                    <a:pt x="557" y="1114"/>
                    <a:pt x="656" y="1214"/>
                  </a:cubicBezTo>
                  <a:cubicBezTo>
                    <a:pt x="955" y="1054"/>
                    <a:pt x="796" y="776"/>
                    <a:pt x="796" y="517"/>
                  </a:cubicBezTo>
                  <a:cubicBezTo>
                    <a:pt x="617" y="398"/>
                    <a:pt x="577" y="179"/>
                    <a:pt x="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34403;p60"/>
            <p:cNvSpPr/>
            <p:nvPr/>
          </p:nvSpPr>
          <p:spPr>
            <a:xfrm>
              <a:off x="1676250" y="1082550"/>
              <a:ext cx="4500" cy="8500"/>
            </a:xfrm>
            <a:custGeom>
              <a:avLst/>
              <a:gdLst/>
              <a:ahLst/>
              <a:cxnLst/>
              <a:rect l="l" t="t" r="r" b="b"/>
              <a:pathLst>
                <a:path w="180" h="340" extrusionOk="0">
                  <a:moveTo>
                    <a:pt x="20" y="1"/>
                  </a:moveTo>
                  <a:cubicBezTo>
                    <a:pt x="20" y="80"/>
                    <a:pt x="0" y="200"/>
                    <a:pt x="0" y="319"/>
                  </a:cubicBezTo>
                  <a:cubicBezTo>
                    <a:pt x="20" y="319"/>
                    <a:pt x="80" y="339"/>
                    <a:pt x="140" y="339"/>
                  </a:cubicBezTo>
                  <a:cubicBezTo>
                    <a:pt x="160" y="220"/>
                    <a:pt x="179" y="6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34404;p60"/>
            <p:cNvSpPr/>
            <p:nvPr/>
          </p:nvSpPr>
          <p:spPr>
            <a:xfrm>
              <a:off x="1827925" y="1058700"/>
              <a:ext cx="49275" cy="79125"/>
            </a:xfrm>
            <a:custGeom>
              <a:avLst/>
              <a:gdLst/>
              <a:ahLst/>
              <a:cxnLst/>
              <a:rect l="l" t="t" r="r" b="b"/>
              <a:pathLst>
                <a:path w="1971" h="3165" extrusionOk="0">
                  <a:moveTo>
                    <a:pt x="896" y="0"/>
                  </a:moveTo>
                  <a:cubicBezTo>
                    <a:pt x="846" y="7"/>
                    <a:pt x="796" y="9"/>
                    <a:pt x="745" y="9"/>
                  </a:cubicBezTo>
                  <a:cubicBezTo>
                    <a:pt x="644" y="9"/>
                    <a:pt x="542" y="0"/>
                    <a:pt x="441" y="0"/>
                  </a:cubicBezTo>
                  <a:cubicBezTo>
                    <a:pt x="289" y="0"/>
                    <a:pt x="140" y="20"/>
                    <a:pt x="1" y="119"/>
                  </a:cubicBezTo>
                  <a:cubicBezTo>
                    <a:pt x="1" y="199"/>
                    <a:pt x="40" y="279"/>
                    <a:pt x="60" y="318"/>
                  </a:cubicBezTo>
                  <a:cubicBezTo>
                    <a:pt x="100" y="398"/>
                    <a:pt x="140" y="497"/>
                    <a:pt x="160" y="597"/>
                  </a:cubicBezTo>
                  <a:cubicBezTo>
                    <a:pt x="200" y="895"/>
                    <a:pt x="120" y="1194"/>
                    <a:pt x="80" y="1492"/>
                  </a:cubicBezTo>
                  <a:cubicBezTo>
                    <a:pt x="80" y="1611"/>
                    <a:pt x="100" y="1751"/>
                    <a:pt x="200" y="1850"/>
                  </a:cubicBezTo>
                  <a:cubicBezTo>
                    <a:pt x="399" y="2168"/>
                    <a:pt x="259" y="2526"/>
                    <a:pt x="299" y="2865"/>
                  </a:cubicBezTo>
                  <a:cubicBezTo>
                    <a:pt x="299" y="2997"/>
                    <a:pt x="299" y="3164"/>
                    <a:pt x="469" y="3164"/>
                  </a:cubicBezTo>
                  <a:cubicBezTo>
                    <a:pt x="478" y="3164"/>
                    <a:pt x="488" y="3164"/>
                    <a:pt x="498" y="3163"/>
                  </a:cubicBezTo>
                  <a:cubicBezTo>
                    <a:pt x="657" y="3143"/>
                    <a:pt x="677" y="2924"/>
                    <a:pt x="737" y="2805"/>
                  </a:cubicBezTo>
                  <a:lnTo>
                    <a:pt x="737" y="2646"/>
                  </a:lnTo>
                  <a:cubicBezTo>
                    <a:pt x="637" y="2526"/>
                    <a:pt x="637" y="2407"/>
                    <a:pt x="697" y="2288"/>
                  </a:cubicBezTo>
                  <a:cubicBezTo>
                    <a:pt x="597" y="1591"/>
                    <a:pt x="936" y="895"/>
                    <a:pt x="697" y="219"/>
                  </a:cubicBezTo>
                  <a:cubicBezTo>
                    <a:pt x="818" y="191"/>
                    <a:pt x="940" y="185"/>
                    <a:pt x="1061" y="185"/>
                  </a:cubicBezTo>
                  <a:cubicBezTo>
                    <a:pt x="1157" y="185"/>
                    <a:pt x="1253" y="189"/>
                    <a:pt x="1348" y="189"/>
                  </a:cubicBezTo>
                  <a:cubicBezTo>
                    <a:pt x="1562" y="189"/>
                    <a:pt x="1771" y="169"/>
                    <a:pt x="1970" y="40"/>
                  </a:cubicBezTo>
                  <a:cubicBezTo>
                    <a:pt x="1632" y="40"/>
                    <a:pt x="1254" y="2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34405;p60"/>
            <p:cNvSpPr/>
            <p:nvPr/>
          </p:nvSpPr>
          <p:spPr>
            <a:xfrm>
              <a:off x="1811525" y="1063650"/>
              <a:ext cx="21400" cy="43925"/>
            </a:xfrm>
            <a:custGeom>
              <a:avLst/>
              <a:gdLst/>
              <a:ahLst/>
              <a:cxnLst/>
              <a:rect l="l" t="t" r="r" b="b"/>
              <a:pathLst>
                <a:path w="856" h="1757" extrusionOk="0">
                  <a:moveTo>
                    <a:pt x="0" y="1"/>
                  </a:moveTo>
                  <a:lnTo>
                    <a:pt x="0" y="1751"/>
                  </a:lnTo>
                  <a:cubicBezTo>
                    <a:pt x="22" y="1755"/>
                    <a:pt x="42" y="1756"/>
                    <a:pt x="60" y="1756"/>
                  </a:cubicBezTo>
                  <a:cubicBezTo>
                    <a:pt x="378" y="1756"/>
                    <a:pt x="215" y="1293"/>
                    <a:pt x="498" y="1274"/>
                  </a:cubicBezTo>
                  <a:cubicBezTo>
                    <a:pt x="537" y="1254"/>
                    <a:pt x="617" y="1214"/>
                    <a:pt x="657" y="1175"/>
                  </a:cubicBezTo>
                  <a:cubicBezTo>
                    <a:pt x="856" y="876"/>
                    <a:pt x="856" y="598"/>
                    <a:pt x="557" y="359"/>
                  </a:cubicBezTo>
                  <a:cubicBezTo>
                    <a:pt x="517" y="359"/>
                    <a:pt x="498" y="319"/>
                    <a:pt x="438" y="319"/>
                  </a:cubicBezTo>
                  <a:cubicBezTo>
                    <a:pt x="376" y="370"/>
                    <a:pt x="315" y="416"/>
                    <a:pt x="264" y="416"/>
                  </a:cubicBezTo>
                  <a:cubicBezTo>
                    <a:pt x="217" y="416"/>
                    <a:pt x="179" y="375"/>
                    <a:pt x="159" y="260"/>
                  </a:cubicBezTo>
                  <a:cubicBezTo>
                    <a:pt x="159" y="160"/>
                    <a:pt x="120" y="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34406;p60"/>
            <p:cNvSpPr/>
            <p:nvPr/>
          </p:nvSpPr>
          <p:spPr>
            <a:xfrm>
              <a:off x="1693650" y="1063950"/>
              <a:ext cx="10975" cy="4200"/>
            </a:xfrm>
            <a:custGeom>
              <a:avLst/>
              <a:gdLst/>
              <a:ahLst/>
              <a:cxnLst/>
              <a:rect l="l" t="t" r="r" b="b"/>
              <a:pathLst>
                <a:path w="439" h="168" extrusionOk="0">
                  <a:moveTo>
                    <a:pt x="317" y="0"/>
                  </a:moveTo>
                  <a:cubicBezTo>
                    <a:pt x="195" y="0"/>
                    <a:pt x="75" y="34"/>
                    <a:pt x="1" y="168"/>
                  </a:cubicBezTo>
                  <a:cubicBezTo>
                    <a:pt x="100" y="168"/>
                    <a:pt x="219" y="148"/>
                    <a:pt x="319" y="148"/>
                  </a:cubicBezTo>
                  <a:cubicBezTo>
                    <a:pt x="379" y="108"/>
                    <a:pt x="398" y="69"/>
                    <a:pt x="438" y="9"/>
                  </a:cubicBezTo>
                  <a:cubicBezTo>
                    <a:pt x="398" y="4"/>
                    <a:pt x="357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34407;p60"/>
            <p:cNvSpPr/>
            <p:nvPr/>
          </p:nvSpPr>
          <p:spPr>
            <a:xfrm>
              <a:off x="1822950" y="106267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200" y="0"/>
                  </a:moveTo>
                  <a:cubicBezTo>
                    <a:pt x="80" y="100"/>
                    <a:pt x="41" y="219"/>
                    <a:pt x="1" y="358"/>
                  </a:cubicBezTo>
                  <a:cubicBezTo>
                    <a:pt x="41" y="378"/>
                    <a:pt x="60" y="378"/>
                    <a:pt x="100" y="418"/>
                  </a:cubicBezTo>
                  <a:cubicBezTo>
                    <a:pt x="299" y="358"/>
                    <a:pt x="359" y="239"/>
                    <a:pt x="239" y="60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34408;p60"/>
            <p:cNvSpPr/>
            <p:nvPr/>
          </p:nvSpPr>
          <p:spPr>
            <a:xfrm>
              <a:off x="1672275" y="10552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59" y="1"/>
                  </a:moveTo>
                  <a:cubicBezTo>
                    <a:pt x="120" y="1"/>
                    <a:pt x="40" y="21"/>
                    <a:pt x="0" y="21"/>
                  </a:cubicBezTo>
                  <a:lnTo>
                    <a:pt x="0" y="160"/>
                  </a:lnTo>
                  <a:cubicBezTo>
                    <a:pt x="40" y="100"/>
                    <a:pt x="120" y="4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34409;p60"/>
            <p:cNvSpPr/>
            <p:nvPr/>
          </p:nvSpPr>
          <p:spPr>
            <a:xfrm>
              <a:off x="1689675" y="1068125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0" y="1"/>
                  </a:moveTo>
                  <a:cubicBezTo>
                    <a:pt x="20" y="61"/>
                    <a:pt x="50" y="90"/>
                    <a:pt x="80" y="90"/>
                  </a:cubicBezTo>
                  <a:cubicBezTo>
                    <a:pt x="110" y="90"/>
                    <a:pt x="140" y="6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34410;p60"/>
            <p:cNvSpPr/>
            <p:nvPr/>
          </p:nvSpPr>
          <p:spPr>
            <a:xfrm>
              <a:off x="1685700" y="1066200"/>
              <a:ext cx="3500" cy="2450"/>
            </a:xfrm>
            <a:custGeom>
              <a:avLst/>
              <a:gdLst/>
              <a:ahLst/>
              <a:cxnLst/>
              <a:rect l="l" t="t" r="r" b="b"/>
              <a:pathLst>
                <a:path w="140" h="98" extrusionOk="0">
                  <a:moveTo>
                    <a:pt x="58" y="1"/>
                  </a:moveTo>
                  <a:cubicBezTo>
                    <a:pt x="32" y="1"/>
                    <a:pt x="11" y="36"/>
                    <a:pt x="0" y="98"/>
                  </a:cubicBezTo>
                  <a:lnTo>
                    <a:pt x="140" y="98"/>
                  </a:lnTo>
                  <a:cubicBezTo>
                    <a:pt x="111" y="31"/>
                    <a:pt x="8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34411;p60"/>
            <p:cNvSpPr/>
            <p:nvPr/>
          </p:nvSpPr>
          <p:spPr>
            <a:xfrm>
              <a:off x="1680725" y="1068425"/>
              <a:ext cx="5000" cy="2650"/>
            </a:xfrm>
            <a:custGeom>
              <a:avLst/>
              <a:gdLst/>
              <a:ahLst/>
              <a:cxnLst/>
              <a:rect l="l" t="t" r="r" b="b"/>
              <a:pathLst>
                <a:path w="200" h="106" extrusionOk="0">
                  <a:moveTo>
                    <a:pt x="61" y="0"/>
                  </a:moveTo>
                  <a:cubicBezTo>
                    <a:pt x="40" y="0"/>
                    <a:pt x="20" y="2"/>
                    <a:pt x="0" y="9"/>
                  </a:cubicBezTo>
                  <a:cubicBezTo>
                    <a:pt x="31" y="71"/>
                    <a:pt x="62" y="106"/>
                    <a:pt x="96" y="106"/>
                  </a:cubicBezTo>
                  <a:cubicBezTo>
                    <a:pt x="127" y="106"/>
                    <a:pt x="161" y="76"/>
                    <a:pt x="199" y="9"/>
                  </a:cubicBezTo>
                  <a:cubicBezTo>
                    <a:pt x="146" y="9"/>
                    <a:pt x="102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34412;p60"/>
            <p:cNvSpPr/>
            <p:nvPr/>
          </p:nvSpPr>
          <p:spPr>
            <a:xfrm>
              <a:off x="1615075" y="12199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222" y="0"/>
                  </a:moveTo>
                  <a:cubicBezTo>
                    <a:pt x="144" y="0"/>
                    <a:pt x="69" y="25"/>
                    <a:pt x="1" y="36"/>
                  </a:cubicBezTo>
                  <a:cubicBezTo>
                    <a:pt x="20" y="96"/>
                    <a:pt x="20" y="116"/>
                    <a:pt x="20" y="175"/>
                  </a:cubicBezTo>
                  <a:cubicBezTo>
                    <a:pt x="60" y="175"/>
                    <a:pt x="104" y="180"/>
                    <a:pt x="149" y="180"/>
                  </a:cubicBezTo>
                  <a:cubicBezTo>
                    <a:pt x="239" y="180"/>
                    <a:pt x="332" y="162"/>
                    <a:pt x="398" y="56"/>
                  </a:cubicBezTo>
                  <a:cubicBezTo>
                    <a:pt x="339" y="14"/>
                    <a:pt x="280" y="0"/>
                    <a:pt x="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34413;p60"/>
            <p:cNvSpPr/>
            <p:nvPr/>
          </p:nvSpPr>
          <p:spPr>
            <a:xfrm>
              <a:off x="1685200" y="117257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0" y="0"/>
                  </a:moveTo>
                  <a:cubicBezTo>
                    <a:pt x="0" y="140"/>
                    <a:pt x="20" y="279"/>
                    <a:pt x="160" y="339"/>
                  </a:cubicBezTo>
                  <a:cubicBezTo>
                    <a:pt x="160" y="199"/>
                    <a:pt x="140" y="8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34414;p60"/>
            <p:cNvSpPr/>
            <p:nvPr/>
          </p:nvSpPr>
          <p:spPr>
            <a:xfrm>
              <a:off x="1667800" y="1225050"/>
              <a:ext cx="5500" cy="3250"/>
            </a:xfrm>
            <a:custGeom>
              <a:avLst/>
              <a:gdLst/>
              <a:ahLst/>
              <a:cxnLst/>
              <a:rect l="l" t="t" r="r" b="b"/>
              <a:pathLst>
                <a:path w="220" h="130" extrusionOk="0">
                  <a:moveTo>
                    <a:pt x="144" y="1"/>
                  </a:moveTo>
                  <a:cubicBezTo>
                    <a:pt x="109" y="1"/>
                    <a:pt x="34" y="79"/>
                    <a:pt x="0" y="129"/>
                  </a:cubicBezTo>
                  <a:cubicBezTo>
                    <a:pt x="13" y="123"/>
                    <a:pt x="30" y="121"/>
                    <a:pt x="48" y="121"/>
                  </a:cubicBezTo>
                  <a:cubicBezTo>
                    <a:pt x="84" y="121"/>
                    <a:pt x="125" y="129"/>
                    <a:pt x="154" y="129"/>
                  </a:cubicBezTo>
                  <a:cubicBezTo>
                    <a:pt x="199" y="129"/>
                    <a:pt x="219" y="110"/>
                    <a:pt x="159" y="10"/>
                  </a:cubicBezTo>
                  <a:cubicBezTo>
                    <a:pt x="156" y="4"/>
                    <a:pt x="151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34415;p60"/>
            <p:cNvSpPr/>
            <p:nvPr/>
          </p:nvSpPr>
          <p:spPr>
            <a:xfrm>
              <a:off x="1549425" y="1154675"/>
              <a:ext cx="26875" cy="22400"/>
            </a:xfrm>
            <a:custGeom>
              <a:avLst/>
              <a:gdLst/>
              <a:ahLst/>
              <a:cxnLst/>
              <a:rect l="l" t="t" r="r" b="b"/>
              <a:pathLst>
                <a:path w="1075" h="896" extrusionOk="0">
                  <a:moveTo>
                    <a:pt x="538" y="0"/>
                  </a:moveTo>
                  <a:lnTo>
                    <a:pt x="538" y="0"/>
                  </a:lnTo>
                  <a:cubicBezTo>
                    <a:pt x="1" y="319"/>
                    <a:pt x="478" y="597"/>
                    <a:pt x="558" y="895"/>
                  </a:cubicBezTo>
                  <a:cubicBezTo>
                    <a:pt x="737" y="796"/>
                    <a:pt x="896" y="657"/>
                    <a:pt x="1075" y="537"/>
                  </a:cubicBezTo>
                  <a:cubicBezTo>
                    <a:pt x="1055" y="498"/>
                    <a:pt x="1055" y="438"/>
                    <a:pt x="1055" y="398"/>
                  </a:cubicBezTo>
                  <a:cubicBezTo>
                    <a:pt x="975" y="259"/>
                    <a:pt x="876" y="199"/>
                    <a:pt x="737" y="199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34416;p60"/>
            <p:cNvSpPr/>
            <p:nvPr/>
          </p:nvSpPr>
          <p:spPr>
            <a:xfrm>
              <a:off x="1555400" y="1128800"/>
              <a:ext cx="7975" cy="6425"/>
            </a:xfrm>
            <a:custGeom>
              <a:avLst/>
              <a:gdLst/>
              <a:ahLst/>
              <a:cxnLst/>
              <a:rect l="l" t="t" r="r" b="b"/>
              <a:pathLst>
                <a:path w="319" h="257" extrusionOk="0">
                  <a:moveTo>
                    <a:pt x="319" y="1"/>
                  </a:moveTo>
                  <a:cubicBezTo>
                    <a:pt x="199" y="41"/>
                    <a:pt x="0" y="1"/>
                    <a:pt x="40" y="200"/>
                  </a:cubicBezTo>
                  <a:cubicBezTo>
                    <a:pt x="58" y="242"/>
                    <a:pt x="82" y="257"/>
                    <a:pt x="109" y="257"/>
                  </a:cubicBezTo>
                  <a:cubicBezTo>
                    <a:pt x="171" y="257"/>
                    <a:pt x="250" y="180"/>
                    <a:pt x="319" y="180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34417;p60"/>
            <p:cNvSpPr/>
            <p:nvPr/>
          </p:nvSpPr>
          <p:spPr>
            <a:xfrm>
              <a:off x="1567825" y="1145725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160" y="0"/>
                  </a:moveTo>
                  <a:cubicBezTo>
                    <a:pt x="1" y="159"/>
                    <a:pt x="41" y="358"/>
                    <a:pt x="21" y="517"/>
                  </a:cubicBezTo>
                  <a:cubicBezTo>
                    <a:pt x="60" y="677"/>
                    <a:pt x="200" y="696"/>
                    <a:pt x="339" y="716"/>
                  </a:cubicBezTo>
                  <a:cubicBezTo>
                    <a:pt x="339" y="677"/>
                    <a:pt x="339" y="617"/>
                    <a:pt x="359" y="537"/>
                  </a:cubicBezTo>
                  <a:cubicBezTo>
                    <a:pt x="220" y="398"/>
                    <a:pt x="339" y="179"/>
                    <a:pt x="220" y="2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34418;p60"/>
            <p:cNvSpPr/>
            <p:nvPr/>
          </p:nvSpPr>
          <p:spPr>
            <a:xfrm>
              <a:off x="1571325" y="1147200"/>
              <a:ext cx="5975" cy="12975"/>
            </a:xfrm>
            <a:custGeom>
              <a:avLst/>
              <a:gdLst/>
              <a:ahLst/>
              <a:cxnLst/>
              <a:rect l="l" t="t" r="r" b="b"/>
              <a:pathLst>
                <a:path w="239" h="519" extrusionOk="0">
                  <a:moveTo>
                    <a:pt x="60" y="1"/>
                  </a:moveTo>
                  <a:lnTo>
                    <a:pt x="60" y="1"/>
                  </a:lnTo>
                  <a:cubicBezTo>
                    <a:pt x="20" y="200"/>
                    <a:pt x="0" y="399"/>
                    <a:pt x="199" y="518"/>
                  </a:cubicBezTo>
                  <a:cubicBezTo>
                    <a:pt x="199" y="319"/>
                    <a:pt x="239" y="120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34419;p60"/>
            <p:cNvSpPr/>
            <p:nvPr/>
          </p:nvSpPr>
          <p:spPr>
            <a:xfrm>
              <a:off x="2427700" y="1735775"/>
              <a:ext cx="118375" cy="35725"/>
            </a:xfrm>
            <a:custGeom>
              <a:avLst/>
              <a:gdLst/>
              <a:ahLst/>
              <a:cxnLst/>
              <a:rect l="l" t="t" r="r" b="b"/>
              <a:pathLst>
                <a:path w="4735" h="1429" extrusionOk="0">
                  <a:moveTo>
                    <a:pt x="3437" y="1"/>
                  </a:moveTo>
                  <a:cubicBezTo>
                    <a:pt x="3039" y="1"/>
                    <a:pt x="2641" y="65"/>
                    <a:pt x="2248" y="190"/>
                  </a:cubicBezTo>
                  <a:cubicBezTo>
                    <a:pt x="2192" y="302"/>
                    <a:pt x="2101" y="322"/>
                    <a:pt x="2002" y="322"/>
                  </a:cubicBezTo>
                  <a:cubicBezTo>
                    <a:pt x="1946" y="322"/>
                    <a:pt x="1888" y="316"/>
                    <a:pt x="1832" y="316"/>
                  </a:cubicBezTo>
                  <a:cubicBezTo>
                    <a:pt x="1775" y="316"/>
                    <a:pt x="1719" y="322"/>
                    <a:pt x="1671" y="349"/>
                  </a:cubicBezTo>
                  <a:cubicBezTo>
                    <a:pt x="1313" y="449"/>
                    <a:pt x="935" y="449"/>
                    <a:pt x="597" y="647"/>
                  </a:cubicBezTo>
                  <a:cubicBezTo>
                    <a:pt x="478" y="647"/>
                    <a:pt x="338" y="647"/>
                    <a:pt x="199" y="667"/>
                  </a:cubicBezTo>
                  <a:cubicBezTo>
                    <a:pt x="40" y="787"/>
                    <a:pt x="0" y="966"/>
                    <a:pt x="60" y="1165"/>
                  </a:cubicBezTo>
                  <a:cubicBezTo>
                    <a:pt x="194" y="1366"/>
                    <a:pt x="356" y="1429"/>
                    <a:pt x="525" y="1429"/>
                  </a:cubicBezTo>
                  <a:cubicBezTo>
                    <a:pt x="708" y="1429"/>
                    <a:pt x="899" y="1356"/>
                    <a:pt x="1074" y="1304"/>
                  </a:cubicBezTo>
                  <a:cubicBezTo>
                    <a:pt x="1671" y="1165"/>
                    <a:pt x="2248" y="1006"/>
                    <a:pt x="2845" y="906"/>
                  </a:cubicBezTo>
                  <a:cubicBezTo>
                    <a:pt x="2944" y="886"/>
                    <a:pt x="3024" y="886"/>
                    <a:pt x="3123" y="866"/>
                  </a:cubicBezTo>
                  <a:cubicBezTo>
                    <a:pt x="3561" y="667"/>
                    <a:pt x="4038" y="608"/>
                    <a:pt x="4496" y="468"/>
                  </a:cubicBezTo>
                  <a:cubicBezTo>
                    <a:pt x="4635" y="449"/>
                    <a:pt x="4735" y="389"/>
                    <a:pt x="4715" y="230"/>
                  </a:cubicBezTo>
                  <a:cubicBezTo>
                    <a:pt x="4292" y="75"/>
                    <a:pt x="3865" y="1"/>
                    <a:pt x="3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34420;p60"/>
            <p:cNvSpPr/>
            <p:nvPr/>
          </p:nvSpPr>
          <p:spPr>
            <a:xfrm>
              <a:off x="2389900" y="1939250"/>
              <a:ext cx="55725" cy="145925"/>
            </a:xfrm>
            <a:custGeom>
              <a:avLst/>
              <a:gdLst/>
              <a:ahLst/>
              <a:cxnLst/>
              <a:rect l="l" t="t" r="r" b="b"/>
              <a:pathLst>
                <a:path w="2229" h="5837" extrusionOk="0">
                  <a:moveTo>
                    <a:pt x="192" y="1"/>
                  </a:moveTo>
                  <a:cubicBezTo>
                    <a:pt x="181" y="1"/>
                    <a:pt x="169" y="3"/>
                    <a:pt x="160" y="8"/>
                  </a:cubicBezTo>
                  <a:cubicBezTo>
                    <a:pt x="80" y="48"/>
                    <a:pt x="40" y="68"/>
                    <a:pt x="0" y="107"/>
                  </a:cubicBezTo>
                  <a:cubicBezTo>
                    <a:pt x="120" y="804"/>
                    <a:pt x="0" y="1540"/>
                    <a:pt x="279" y="2196"/>
                  </a:cubicBezTo>
                  <a:cubicBezTo>
                    <a:pt x="478" y="2296"/>
                    <a:pt x="378" y="2435"/>
                    <a:pt x="339" y="2534"/>
                  </a:cubicBezTo>
                  <a:cubicBezTo>
                    <a:pt x="398" y="2873"/>
                    <a:pt x="458" y="3231"/>
                    <a:pt x="498" y="3569"/>
                  </a:cubicBezTo>
                  <a:cubicBezTo>
                    <a:pt x="577" y="3668"/>
                    <a:pt x="557" y="3827"/>
                    <a:pt x="617" y="3907"/>
                  </a:cubicBezTo>
                  <a:cubicBezTo>
                    <a:pt x="856" y="4484"/>
                    <a:pt x="1095" y="5081"/>
                    <a:pt x="1333" y="5658"/>
                  </a:cubicBezTo>
                  <a:cubicBezTo>
                    <a:pt x="1393" y="5697"/>
                    <a:pt x="1453" y="5737"/>
                    <a:pt x="1532" y="5777"/>
                  </a:cubicBezTo>
                  <a:cubicBezTo>
                    <a:pt x="1592" y="5777"/>
                    <a:pt x="1652" y="5797"/>
                    <a:pt x="1691" y="5837"/>
                  </a:cubicBezTo>
                  <a:cubicBezTo>
                    <a:pt x="1791" y="5578"/>
                    <a:pt x="2029" y="5538"/>
                    <a:pt x="2228" y="5459"/>
                  </a:cubicBezTo>
                  <a:cubicBezTo>
                    <a:pt x="2228" y="5263"/>
                    <a:pt x="2161" y="5195"/>
                    <a:pt x="2062" y="5195"/>
                  </a:cubicBezTo>
                  <a:cubicBezTo>
                    <a:pt x="2001" y="5195"/>
                    <a:pt x="1927" y="5221"/>
                    <a:pt x="1850" y="5260"/>
                  </a:cubicBezTo>
                  <a:cubicBezTo>
                    <a:pt x="1492" y="5260"/>
                    <a:pt x="1373" y="5061"/>
                    <a:pt x="1293" y="4762"/>
                  </a:cubicBezTo>
                  <a:cubicBezTo>
                    <a:pt x="1194" y="4504"/>
                    <a:pt x="1274" y="4186"/>
                    <a:pt x="995" y="4006"/>
                  </a:cubicBezTo>
                  <a:cubicBezTo>
                    <a:pt x="876" y="3629"/>
                    <a:pt x="756" y="3251"/>
                    <a:pt x="677" y="2853"/>
                  </a:cubicBezTo>
                  <a:cubicBezTo>
                    <a:pt x="657" y="2594"/>
                    <a:pt x="538" y="2335"/>
                    <a:pt x="796" y="2137"/>
                  </a:cubicBezTo>
                  <a:cubicBezTo>
                    <a:pt x="896" y="2017"/>
                    <a:pt x="1095" y="1997"/>
                    <a:pt x="975" y="1798"/>
                  </a:cubicBezTo>
                  <a:cubicBezTo>
                    <a:pt x="458" y="1679"/>
                    <a:pt x="279" y="1341"/>
                    <a:pt x="299" y="804"/>
                  </a:cubicBezTo>
                  <a:cubicBezTo>
                    <a:pt x="339" y="565"/>
                    <a:pt x="279" y="306"/>
                    <a:pt x="279" y="68"/>
                  </a:cubicBezTo>
                  <a:cubicBezTo>
                    <a:pt x="264" y="23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34421;p60"/>
            <p:cNvSpPr/>
            <p:nvPr/>
          </p:nvSpPr>
          <p:spPr>
            <a:xfrm>
              <a:off x="2991650" y="1801175"/>
              <a:ext cx="113425" cy="33025"/>
            </a:xfrm>
            <a:custGeom>
              <a:avLst/>
              <a:gdLst/>
              <a:ahLst/>
              <a:cxnLst/>
              <a:rect l="l" t="t" r="r" b="b"/>
              <a:pathLst>
                <a:path w="4537" h="1321" extrusionOk="0">
                  <a:moveTo>
                    <a:pt x="4516" y="1"/>
                  </a:moveTo>
                  <a:cubicBezTo>
                    <a:pt x="3820" y="100"/>
                    <a:pt x="3124" y="319"/>
                    <a:pt x="2388" y="419"/>
                  </a:cubicBezTo>
                  <a:cubicBezTo>
                    <a:pt x="1592" y="598"/>
                    <a:pt x="776" y="737"/>
                    <a:pt x="1" y="1055"/>
                  </a:cubicBezTo>
                  <a:lnTo>
                    <a:pt x="40" y="1135"/>
                  </a:lnTo>
                  <a:cubicBezTo>
                    <a:pt x="60" y="1194"/>
                    <a:pt x="80" y="1234"/>
                    <a:pt x="140" y="1254"/>
                  </a:cubicBezTo>
                  <a:lnTo>
                    <a:pt x="199" y="1294"/>
                  </a:lnTo>
                  <a:cubicBezTo>
                    <a:pt x="303" y="1312"/>
                    <a:pt x="404" y="1321"/>
                    <a:pt x="503" y="1321"/>
                  </a:cubicBezTo>
                  <a:cubicBezTo>
                    <a:pt x="935" y="1321"/>
                    <a:pt x="1327" y="1165"/>
                    <a:pt x="1731" y="1035"/>
                  </a:cubicBezTo>
                  <a:cubicBezTo>
                    <a:pt x="2587" y="797"/>
                    <a:pt x="3541" y="757"/>
                    <a:pt x="4377" y="399"/>
                  </a:cubicBezTo>
                  <a:cubicBezTo>
                    <a:pt x="4407" y="409"/>
                    <a:pt x="4432" y="414"/>
                    <a:pt x="4457" y="414"/>
                  </a:cubicBezTo>
                  <a:cubicBezTo>
                    <a:pt x="4481" y="414"/>
                    <a:pt x="4506" y="409"/>
                    <a:pt x="4536" y="399"/>
                  </a:cubicBezTo>
                  <a:cubicBezTo>
                    <a:pt x="4536" y="259"/>
                    <a:pt x="4516" y="120"/>
                    <a:pt x="45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34422;p60"/>
            <p:cNvSpPr/>
            <p:nvPr/>
          </p:nvSpPr>
          <p:spPr>
            <a:xfrm>
              <a:off x="2486375" y="2070225"/>
              <a:ext cx="112425" cy="47775"/>
            </a:xfrm>
            <a:custGeom>
              <a:avLst/>
              <a:gdLst/>
              <a:ahLst/>
              <a:cxnLst/>
              <a:rect l="l" t="t" r="r" b="b"/>
              <a:pathLst>
                <a:path w="4497" h="1911" extrusionOk="0">
                  <a:moveTo>
                    <a:pt x="4397" y="1"/>
                  </a:moveTo>
                  <a:cubicBezTo>
                    <a:pt x="4138" y="21"/>
                    <a:pt x="3860" y="80"/>
                    <a:pt x="3581" y="160"/>
                  </a:cubicBezTo>
                  <a:cubicBezTo>
                    <a:pt x="2686" y="458"/>
                    <a:pt x="1791" y="896"/>
                    <a:pt x="856" y="1115"/>
                  </a:cubicBezTo>
                  <a:cubicBezTo>
                    <a:pt x="597" y="1214"/>
                    <a:pt x="279" y="1135"/>
                    <a:pt x="80" y="1413"/>
                  </a:cubicBezTo>
                  <a:cubicBezTo>
                    <a:pt x="1" y="1592"/>
                    <a:pt x="80" y="1712"/>
                    <a:pt x="180" y="1831"/>
                  </a:cubicBezTo>
                  <a:cubicBezTo>
                    <a:pt x="219" y="1891"/>
                    <a:pt x="299" y="1911"/>
                    <a:pt x="379" y="1911"/>
                  </a:cubicBezTo>
                  <a:cubicBezTo>
                    <a:pt x="498" y="1891"/>
                    <a:pt x="597" y="1831"/>
                    <a:pt x="697" y="1811"/>
                  </a:cubicBezTo>
                  <a:cubicBezTo>
                    <a:pt x="796" y="1791"/>
                    <a:pt x="876" y="1712"/>
                    <a:pt x="955" y="1632"/>
                  </a:cubicBezTo>
                  <a:cubicBezTo>
                    <a:pt x="1095" y="1572"/>
                    <a:pt x="1274" y="1493"/>
                    <a:pt x="1413" y="1433"/>
                  </a:cubicBezTo>
                  <a:cubicBezTo>
                    <a:pt x="2447" y="1075"/>
                    <a:pt x="3462" y="737"/>
                    <a:pt x="4457" y="299"/>
                  </a:cubicBezTo>
                  <a:cubicBezTo>
                    <a:pt x="4496" y="200"/>
                    <a:pt x="4476" y="100"/>
                    <a:pt x="4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34423;p60"/>
            <p:cNvSpPr/>
            <p:nvPr/>
          </p:nvSpPr>
          <p:spPr>
            <a:xfrm>
              <a:off x="2501800" y="1953850"/>
              <a:ext cx="111425" cy="35350"/>
            </a:xfrm>
            <a:custGeom>
              <a:avLst/>
              <a:gdLst/>
              <a:ahLst/>
              <a:cxnLst/>
              <a:rect l="l" t="t" r="r" b="b"/>
              <a:pathLst>
                <a:path w="4457" h="1414" extrusionOk="0">
                  <a:moveTo>
                    <a:pt x="4456" y="1"/>
                  </a:moveTo>
                  <a:lnTo>
                    <a:pt x="4456" y="1"/>
                  </a:lnTo>
                  <a:cubicBezTo>
                    <a:pt x="2865" y="120"/>
                    <a:pt x="1452" y="677"/>
                    <a:pt x="0" y="1214"/>
                  </a:cubicBezTo>
                  <a:cubicBezTo>
                    <a:pt x="120" y="1413"/>
                    <a:pt x="358" y="1294"/>
                    <a:pt x="498" y="1374"/>
                  </a:cubicBezTo>
                  <a:cubicBezTo>
                    <a:pt x="677" y="1334"/>
                    <a:pt x="856" y="1374"/>
                    <a:pt x="995" y="1294"/>
                  </a:cubicBezTo>
                  <a:cubicBezTo>
                    <a:pt x="1970" y="896"/>
                    <a:pt x="2984" y="598"/>
                    <a:pt x="4038" y="379"/>
                  </a:cubicBezTo>
                  <a:cubicBezTo>
                    <a:pt x="4178" y="319"/>
                    <a:pt x="4397" y="379"/>
                    <a:pt x="44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34424;p60"/>
            <p:cNvSpPr/>
            <p:nvPr/>
          </p:nvSpPr>
          <p:spPr>
            <a:xfrm>
              <a:off x="2473450" y="1834275"/>
              <a:ext cx="127325" cy="38675"/>
            </a:xfrm>
            <a:custGeom>
              <a:avLst/>
              <a:gdLst/>
              <a:ahLst/>
              <a:cxnLst/>
              <a:rect l="l" t="t" r="r" b="b"/>
              <a:pathLst>
                <a:path w="5093" h="1547" extrusionOk="0">
                  <a:moveTo>
                    <a:pt x="4892" y="0"/>
                  </a:moveTo>
                  <a:cubicBezTo>
                    <a:pt x="4788" y="0"/>
                    <a:pt x="4666" y="78"/>
                    <a:pt x="4556" y="89"/>
                  </a:cubicBezTo>
                  <a:cubicBezTo>
                    <a:pt x="4198" y="129"/>
                    <a:pt x="3800" y="169"/>
                    <a:pt x="3482" y="288"/>
                  </a:cubicBezTo>
                  <a:cubicBezTo>
                    <a:pt x="3004" y="487"/>
                    <a:pt x="2527" y="606"/>
                    <a:pt x="2010" y="626"/>
                  </a:cubicBezTo>
                  <a:lnTo>
                    <a:pt x="80" y="1303"/>
                  </a:lnTo>
                  <a:cubicBezTo>
                    <a:pt x="20" y="1362"/>
                    <a:pt x="0" y="1422"/>
                    <a:pt x="40" y="1502"/>
                  </a:cubicBezTo>
                  <a:cubicBezTo>
                    <a:pt x="80" y="1531"/>
                    <a:pt x="120" y="1546"/>
                    <a:pt x="160" y="1546"/>
                  </a:cubicBezTo>
                  <a:cubicBezTo>
                    <a:pt x="199" y="1546"/>
                    <a:pt x="239" y="1531"/>
                    <a:pt x="279" y="1502"/>
                  </a:cubicBezTo>
                  <a:lnTo>
                    <a:pt x="239" y="1502"/>
                  </a:lnTo>
                  <a:cubicBezTo>
                    <a:pt x="271" y="1459"/>
                    <a:pt x="297" y="1439"/>
                    <a:pt x="327" y="1439"/>
                  </a:cubicBezTo>
                  <a:cubicBezTo>
                    <a:pt x="353" y="1439"/>
                    <a:pt x="381" y="1454"/>
                    <a:pt x="418" y="1482"/>
                  </a:cubicBezTo>
                  <a:lnTo>
                    <a:pt x="756" y="1482"/>
                  </a:lnTo>
                  <a:cubicBezTo>
                    <a:pt x="915" y="1323"/>
                    <a:pt x="1174" y="1482"/>
                    <a:pt x="1293" y="1303"/>
                  </a:cubicBezTo>
                  <a:cubicBezTo>
                    <a:pt x="2527" y="825"/>
                    <a:pt x="3820" y="606"/>
                    <a:pt x="5093" y="228"/>
                  </a:cubicBezTo>
                  <a:cubicBezTo>
                    <a:pt x="5049" y="51"/>
                    <a:pt x="4976" y="0"/>
                    <a:pt x="4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34425;p60"/>
            <p:cNvSpPr/>
            <p:nvPr/>
          </p:nvSpPr>
          <p:spPr>
            <a:xfrm>
              <a:off x="2987675" y="1697750"/>
              <a:ext cx="112925" cy="31350"/>
            </a:xfrm>
            <a:custGeom>
              <a:avLst/>
              <a:gdLst/>
              <a:ahLst/>
              <a:cxnLst/>
              <a:rect l="l" t="t" r="r" b="b"/>
              <a:pathLst>
                <a:path w="4517" h="1254" extrusionOk="0">
                  <a:moveTo>
                    <a:pt x="4178" y="0"/>
                  </a:moveTo>
                  <a:cubicBezTo>
                    <a:pt x="3044" y="279"/>
                    <a:pt x="1930" y="517"/>
                    <a:pt x="816" y="875"/>
                  </a:cubicBezTo>
                  <a:cubicBezTo>
                    <a:pt x="774" y="888"/>
                    <a:pt x="727" y="892"/>
                    <a:pt x="678" y="892"/>
                  </a:cubicBezTo>
                  <a:cubicBezTo>
                    <a:pt x="598" y="892"/>
                    <a:pt x="513" y="882"/>
                    <a:pt x="429" y="882"/>
                  </a:cubicBezTo>
                  <a:cubicBezTo>
                    <a:pt x="244" y="882"/>
                    <a:pt x="69" y="932"/>
                    <a:pt x="0" y="1253"/>
                  </a:cubicBezTo>
                  <a:cubicBezTo>
                    <a:pt x="1413" y="1114"/>
                    <a:pt x="2726" y="816"/>
                    <a:pt x="4019" y="358"/>
                  </a:cubicBezTo>
                  <a:cubicBezTo>
                    <a:pt x="4019" y="318"/>
                    <a:pt x="4039" y="318"/>
                    <a:pt x="4078" y="299"/>
                  </a:cubicBezTo>
                  <a:cubicBezTo>
                    <a:pt x="4098" y="299"/>
                    <a:pt x="4138" y="299"/>
                    <a:pt x="4178" y="358"/>
                  </a:cubicBezTo>
                  <a:cubicBezTo>
                    <a:pt x="4297" y="378"/>
                    <a:pt x="4397" y="378"/>
                    <a:pt x="4516" y="378"/>
                  </a:cubicBezTo>
                  <a:cubicBezTo>
                    <a:pt x="4516" y="299"/>
                    <a:pt x="4496" y="259"/>
                    <a:pt x="4496" y="199"/>
                  </a:cubicBezTo>
                  <a:cubicBezTo>
                    <a:pt x="4437" y="120"/>
                    <a:pt x="4397" y="80"/>
                    <a:pt x="4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34426;p60"/>
            <p:cNvSpPr/>
            <p:nvPr/>
          </p:nvSpPr>
          <p:spPr>
            <a:xfrm>
              <a:off x="2668400" y="2020250"/>
              <a:ext cx="101975" cy="32600"/>
            </a:xfrm>
            <a:custGeom>
              <a:avLst/>
              <a:gdLst/>
              <a:ahLst/>
              <a:cxnLst/>
              <a:rect l="l" t="t" r="r" b="b"/>
              <a:pathLst>
                <a:path w="4079" h="1304" extrusionOk="0">
                  <a:moveTo>
                    <a:pt x="3826" y="1"/>
                  </a:moveTo>
                  <a:cubicBezTo>
                    <a:pt x="3753" y="1"/>
                    <a:pt x="3669" y="17"/>
                    <a:pt x="3581" y="30"/>
                  </a:cubicBezTo>
                  <a:cubicBezTo>
                    <a:pt x="3402" y="90"/>
                    <a:pt x="3203" y="11"/>
                    <a:pt x="3044" y="130"/>
                  </a:cubicBezTo>
                  <a:cubicBezTo>
                    <a:pt x="3011" y="196"/>
                    <a:pt x="2972" y="217"/>
                    <a:pt x="2929" y="217"/>
                  </a:cubicBezTo>
                  <a:cubicBezTo>
                    <a:pt x="2869" y="217"/>
                    <a:pt x="2804" y="173"/>
                    <a:pt x="2746" y="150"/>
                  </a:cubicBezTo>
                  <a:cubicBezTo>
                    <a:pt x="2626" y="229"/>
                    <a:pt x="2467" y="209"/>
                    <a:pt x="2348" y="269"/>
                  </a:cubicBezTo>
                  <a:cubicBezTo>
                    <a:pt x="2248" y="369"/>
                    <a:pt x="2089" y="349"/>
                    <a:pt x="1990" y="448"/>
                  </a:cubicBezTo>
                  <a:cubicBezTo>
                    <a:pt x="1909" y="506"/>
                    <a:pt x="1822" y="550"/>
                    <a:pt x="1731" y="550"/>
                  </a:cubicBezTo>
                  <a:cubicBezTo>
                    <a:pt x="1666" y="550"/>
                    <a:pt x="1599" y="527"/>
                    <a:pt x="1532" y="468"/>
                  </a:cubicBezTo>
                  <a:cubicBezTo>
                    <a:pt x="1353" y="587"/>
                    <a:pt x="1134" y="468"/>
                    <a:pt x="955" y="627"/>
                  </a:cubicBezTo>
                  <a:cubicBezTo>
                    <a:pt x="895" y="647"/>
                    <a:pt x="876" y="707"/>
                    <a:pt x="876" y="747"/>
                  </a:cubicBezTo>
                  <a:cubicBezTo>
                    <a:pt x="905" y="791"/>
                    <a:pt x="902" y="814"/>
                    <a:pt x="873" y="814"/>
                  </a:cubicBezTo>
                  <a:cubicBezTo>
                    <a:pt x="863" y="814"/>
                    <a:pt x="851" y="811"/>
                    <a:pt x="836" y="806"/>
                  </a:cubicBezTo>
                  <a:cubicBezTo>
                    <a:pt x="776" y="766"/>
                    <a:pt x="716" y="727"/>
                    <a:pt x="677" y="727"/>
                  </a:cubicBezTo>
                  <a:cubicBezTo>
                    <a:pt x="637" y="727"/>
                    <a:pt x="595" y="725"/>
                    <a:pt x="554" y="725"/>
                  </a:cubicBezTo>
                  <a:cubicBezTo>
                    <a:pt x="450" y="725"/>
                    <a:pt x="344" y="735"/>
                    <a:pt x="259" y="806"/>
                  </a:cubicBezTo>
                  <a:cubicBezTo>
                    <a:pt x="217" y="820"/>
                    <a:pt x="184" y="834"/>
                    <a:pt x="148" y="834"/>
                  </a:cubicBezTo>
                  <a:cubicBezTo>
                    <a:pt x="133" y="834"/>
                    <a:pt x="117" y="832"/>
                    <a:pt x="100" y="826"/>
                  </a:cubicBezTo>
                  <a:cubicBezTo>
                    <a:pt x="20" y="846"/>
                    <a:pt x="0" y="906"/>
                    <a:pt x="20" y="985"/>
                  </a:cubicBezTo>
                  <a:cubicBezTo>
                    <a:pt x="140" y="1125"/>
                    <a:pt x="338" y="1144"/>
                    <a:pt x="418" y="1304"/>
                  </a:cubicBezTo>
                  <a:cubicBezTo>
                    <a:pt x="1452" y="1125"/>
                    <a:pt x="2387" y="747"/>
                    <a:pt x="3382" y="488"/>
                  </a:cubicBezTo>
                  <a:cubicBezTo>
                    <a:pt x="3460" y="410"/>
                    <a:pt x="3553" y="396"/>
                    <a:pt x="3649" y="396"/>
                  </a:cubicBezTo>
                  <a:cubicBezTo>
                    <a:pt x="3703" y="396"/>
                    <a:pt x="3758" y="401"/>
                    <a:pt x="3811" y="401"/>
                  </a:cubicBezTo>
                  <a:cubicBezTo>
                    <a:pt x="3908" y="401"/>
                    <a:pt x="4001" y="387"/>
                    <a:pt x="4078" y="309"/>
                  </a:cubicBezTo>
                  <a:cubicBezTo>
                    <a:pt x="4065" y="60"/>
                    <a:pt x="3966" y="1"/>
                    <a:pt x="3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34427;p60"/>
            <p:cNvSpPr/>
            <p:nvPr/>
          </p:nvSpPr>
          <p:spPr>
            <a:xfrm>
              <a:off x="2999100" y="1922000"/>
              <a:ext cx="78600" cy="29900"/>
            </a:xfrm>
            <a:custGeom>
              <a:avLst/>
              <a:gdLst/>
              <a:ahLst/>
              <a:cxnLst/>
              <a:rect l="l" t="t" r="r" b="b"/>
              <a:pathLst>
                <a:path w="3144" h="1196" extrusionOk="0">
                  <a:moveTo>
                    <a:pt x="2974" y="1"/>
                  </a:moveTo>
                  <a:cubicBezTo>
                    <a:pt x="2869" y="1"/>
                    <a:pt x="2872" y="233"/>
                    <a:pt x="2732" y="233"/>
                  </a:cubicBezTo>
                  <a:cubicBezTo>
                    <a:pt x="2703" y="233"/>
                    <a:pt x="2669" y="223"/>
                    <a:pt x="2627" y="201"/>
                  </a:cubicBezTo>
                  <a:cubicBezTo>
                    <a:pt x="2516" y="145"/>
                    <a:pt x="2363" y="102"/>
                    <a:pt x="2214" y="102"/>
                  </a:cubicBezTo>
                  <a:cubicBezTo>
                    <a:pt x="2095" y="102"/>
                    <a:pt x="1979" y="130"/>
                    <a:pt x="1891" y="201"/>
                  </a:cubicBezTo>
                  <a:cubicBezTo>
                    <a:pt x="1473" y="579"/>
                    <a:pt x="936" y="559"/>
                    <a:pt x="439" y="698"/>
                  </a:cubicBezTo>
                  <a:cubicBezTo>
                    <a:pt x="299" y="758"/>
                    <a:pt x="180" y="797"/>
                    <a:pt x="81" y="937"/>
                  </a:cubicBezTo>
                  <a:cubicBezTo>
                    <a:pt x="1" y="977"/>
                    <a:pt x="1" y="1056"/>
                    <a:pt x="81" y="1096"/>
                  </a:cubicBezTo>
                  <a:cubicBezTo>
                    <a:pt x="140" y="1136"/>
                    <a:pt x="180" y="1195"/>
                    <a:pt x="200" y="1195"/>
                  </a:cubicBezTo>
                  <a:cubicBezTo>
                    <a:pt x="1175" y="977"/>
                    <a:pt x="2129" y="797"/>
                    <a:pt x="3045" y="439"/>
                  </a:cubicBezTo>
                  <a:cubicBezTo>
                    <a:pt x="3144" y="300"/>
                    <a:pt x="3144" y="161"/>
                    <a:pt x="2985" y="2"/>
                  </a:cubicBezTo>
                  <a:cubicBezTo>
                    <a:pt x="2981" y="1"/>
                    <a:pt x="2977" y="1"/>
                    <a:pt x="29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34428;p60"/>
            <p:cNvSpPr/>
            <p:nvPr/>
          </p:nvSpPr>
          <p:spPr>
            <a:xfrm>
              <a:off x="2596275" y="2043125"/>
              <a:ext cx="76125" cy="34100"/>
            </a:xfrm>
            <a:custGeom>
              <a:avLst/>
              <a:gdLst/>
              <a:ahLst/>
              <a:cxnLst/>
              <a:rect l="l" t="t" r="r" b="b"/>
              <a:pathLst>
                <a:path w="3045" h="1364" extrusionOk="0">
                  <a:moveTo>
                    <a:pt x="2683" y="1"/>
                  </a:moveTo>
                  <a:cubicBezTo>
                    <a:pt x="2601" y="1"/>
                    <a:pt x="2524" y="25"/>
                    <a:pt x="2468" y="110"/>
                  </a:cubicBezTo>
                  <a:cubicBezTo>
                    <a:pt x="2169" y="229"/>
                    <a:pt x="1851" y="329"/>
                    <a:pt x="1553" y="488"/>
                  </a:cubicBezTo>
                  <a:cubicBezTo>
                    <a:pt x="1055" y="727"/>
                    <a:pt x="439" y="607"/>
                    <a:pt x="1" y="1065"/>
                  </a:cubicBezTo>
                  <a:cubicBezTo>
                    <a:pt x="41" y="1164"/>
                    <a:pt x="41" y="1264"/>
                    <a:pt x="61" y="1363"/>
                  </a:cubicBezTo>
                  <a:cubicBezTo>
                    <a:pt x="1075" y="1125"/>
                    <a:pt x="2070" y="826"/>
                    <a:pt x="3044" y="428"/>
                  </a:cubicBezTo>
                  <a:cubicBezTo>
                    <a:pt x="2885" y="329"/>
                    <a:pt x="2766" y="210"/>
                    <a:pt x="2786" y="11"/>
                  </a:cubicBezTo>
                  <a:cubicBezTo>
                    <a:pt x="2751" y="5"/>
                    <a:pt x="2717" y="1"/>
                    <a:pt x="2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34429;p60"/>
            <p:cNvSpPr/>
            <p:nvPr/>
          </p:nvSpPr>
          <p:spPr>
            <a:xfrm>
              <a:off x="3008550" y="1875775"/>
              <a:ext cx="84575" cy="30375"/>
            </a:xfrm>
            <a:custGeom>
              <a:avLst/>
              <a:gdLst/>
              <a:ahLst/>
              <a:cxnLst/>
              <a:rect l="l" t="t" r="r" b="b"/>
              <a:pathLst>
                <a:path w="3383" h="1215" extrusionOk="0">
                  <a:moveTo>
                    <a:pt x="3005" y="1"/>
                  </a:moveTo>
                  <a:lnTo>
                    <a:pt x="2488" y="299"/>
                  </a:lnTo>
                  <a:cubicBezTo>
                    <a:pt x="2445" y="367"/>
                    <a:pt x="2399" y="388"/>
                    <a:pt x="2351" y="388"/>
                  </a:cubicBezTo>
                  <a:cubicBezTo>
                    <a:pt x="2286" y="388"/>
                    <a:pt x="2218" y="350"/>
                    <a:pt x="2149" y="339"/>
                  </a:cubicBezTo>
                  <a:cubicBezTo>
                    <a:pt x="1692" y="339"/>
                    <a:pt x="1294" y="458"/>
                    <a:pt x="916" y="697"/>
                  </a:cubicBezTo>
                  <a:cubicBezTo>
                    <a:pt x="916" y="717"/>
                    <a:pt x="896" y="717"/>
                    <a:pt x="896" y="717"/>
                  </a:cubicBezTo>
                  <a:cubicBezTo>
                    <a:pt x="880" y="725"/>
                    <a:pt x="863" y="730"/>
                    <a:pt x="847" y="730"/>
                  </a:cubicBezTo>
                  <a:cubicBezTo>
                    <a:pt x="823" y="730"/>
                    <a:pt x="800" y="720"/>
                    <a:pt x="777" y="697"/>
                  </a:cubicBezTo>
                  <a:cubicBezTo>
                    <a:pt x="558" y="757"/>
                    <a:pt x="299" y="816"/>
                    <a:pt x="80" y="896"/>
                  </a:cubicBezTo>
                  <a:cubicBezTo>
                    <a:pt x="1" y="1055"/>
                    <a:pt x="120" y="1135"/>
                    <a:pt x="260" y="1214"/>
                  </a:cubicBezTo>
                  <a:cubicBezTo>
                    <a:pt x="1314" y="995"/>
                    <a:pt x="2368" y="737"/>
                    <a:pt x="3383" y="339"/>
                  </a:cubicBezTo>
                  <a:cubicBezTo>
                    <a:pt x="3303" y="160"/>
                    <a:pt x="3144" y="100"/>
                    <a:pt x="3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34430;p60"/>
            <p:cNvSpPr/>
            <p:nvPr/>
          </p:nvSpPr>
          <p:spPr>
            <a:xfrm>
              <a:off x="2907100" y="1794225"/>
              <a:ext cx="91550" cy="24875"/>
            </a:xfrm>
            <a:custGeom>
              <a:avLst/>
              <a:gdLst/>
              <a:ahLst/>
              <a:cxnLst/>
              <a:rect l="l" t="t" r="r" b="b"/>
              <a:pathLst>
                <a:path w="3662" h="995" extrusionOk="0">
                  <a:moveTo>
                    <a:pt x="3243" y="0"/>
                  </a:moveTo>
                  <a:cubicBezTo>
                    <a:pt x="2149" y="80"/>
                    <a:pt x="1155" y="478"/>
                    <a:pt x="100" y="697"/>
                  </a:cubicBezTo>
                  <a:cubicBezTo>
                    <a:pt x="1" y="796"/>
                    <a:pt x="1" y="896"/>
                    <a:pt x="100" y="995"/>
                  </a:cubicBezTo>
                  <a:lnTo>
                    <a:pt x="279" y="995"/>
                  </a:lnTo>
                  <a:lnTo>
                    <a:pt x="339" y="915"/>
                  </a:lnTo>
                  <a:lnTo>
                    <a:pt x="399" y="975"/>
                  </a:lnTo>
                  <a:cubicBezTo>
                    <a:pt x="460" y="975"/>
                    <a:pt x="521" y="979"/>
                    <a:pt x="582" y="979"/>
                  </a:cubicBezTo>
                  <a:cubicBezTo>
                    <a:pt x="718" y="979"/>
                    <a:pt x="852" y="960"/>
                    <a:pt x="976" y="836"/>
                  </a:cubicBezTo>
                  <a:cubicBezTo>
                    <a:pt x="945" y="775"/>
                    <a:pt x="880" y="749"/>
                    <a:pt x="806" y="749"/>
                  </a:cubicBezTo>
                  <a:cubicBezTo>
                    <a:pt x="784" y="749"/>
                    <a:pt x="760" y="752"/>
                    <a:pt x="737" y="756"/>
                  </a:cubicBezTo>
                  <a:cubicBezTo>
                    <a:pt x="787" y="736"/>
                    <a:pt x="841" y="736"/>
                    <a:pt x="896" y="736"/>
                  </a:cubicBezTo>
                  <a:cubicBezTo>
                    <a:pt x="951" y="736"/>
                    <a:pt x="1005" y="736"/>
                    <a:pt x="1055" y="716"/>
                  </a:cubicBezTo>
                  <a:cubicBezTo>
                    <a:pt x="1174" y="677"/>
                    <a:pt x="1035" y="697"/>
                    <a:pt x="1135" y="677"/>
                  </a:cubicBezTo>
                  <a:lnTo>
                    <a:pt x="1135" y="677"/>
                  </a:lnTo>
                  <a:cubicBezTo>
                    <a:pt x="1261" y="692"/>
                    <a:pt x="1387" y="699"/>
                    <a:pt x="1512" y="699"/>
                  </a:cubicBezTo>
                  <a:cubicBezTo>
                    <a:pt x="2212" y="699"/>
                    <a:pt x="2887" y="484"/>
                    <a:pt x="3562" y="299"/>
                  </a:cubicBezTo>
                  <a:cubicBezTo>
                    <a:pt x="3661" y="0"/>
                    <a:pt x="3363" y="100"/>
                    <a:pt x="3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34431;p60"/>
            <p:cNvSpPr/>
            <p:nvPr/>
          </p:nvSpPr>
          <p:spPr>
            <a:xfrm>
              <a:off x="2535125" y="2040900"/>
              <a:ext cx="85050" cy="34325"/>
            </a:xfrm>
            <a:custGeom>
              <a:avLst/>
              <a:gdLst/>
              <a:ahLst/>
              <a:cxnLst/>
              <a:rect l="l" t="t" r="r" b="b"/>
              <a:pathLst>
                <a:path w="3402" h="1373" extrusionOk="0">
                  <a:moveTo>
                    <a:pt x="2984" y="0"/>
                  </a:moveTo>
                  <a:cubicBezTo>
                    <a:pt x="2129" y="219"/>
                    <a:pt x="1313" y="478"/>
                    <a:pt x="517" y="875"/>
                  </a:cubicBezTo>
                  <a:cubicBezTo>
                    <a:pt x="418" y="1074"/>
                    <a:pt x="60" y="856"/>
                    <a:pt x="0" y="1154"/>
                  </a:cubicBezTo>
                  <a:cubicBezTo>
                    <a:pt x="20" y="1273"/>
                    <a:pt x="139" y="1293"/>
                    <a:pt x="219" y="1373"/>
                  </a:cubicBezTo>
                  <a:cubicBezTo>
                    <a:pt x="1273" y="995"/>
                    <a:pt x="2328" y="597"/>
                    <a:pt x="3402" y="199"/>
                  </a:cubicBezTo>
                  <a:cubicBezTo>
                    <a:pt x="3302" y="20"/>
                    <a:pt x="3143" y="0"/>
                    <a:pt x="29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34432;p60"/>
            <p:cNvSpPr/>
            <p:nvPr/>
          </p:nvSpPr>
          <p:spPr>
            <a:xfrm>
              <a:off x="2414775" y="2015025"/>
              <a:ext cx="91525" cy="43300"/>
            </a:xfrm>
            <a:custGeom>
              <a:avLst/>
              <a:gdLst/>
              <a:ahLst/>
              <a:cxnLst/>
              <a:rect l="l" t="t" r="r" b="b"/>
              <a:pathLst>
                <a:path w="3661" h="1732" extrusionOk="0">
                  <a:moveTo>
                    <a:pt x="3461" y="1"/>
                  </a:moveTo>
                  <a:cubicBezTo>
                    <a:pt x="2387" y="598"/>
                    <a:pt x="1174" y="737"/>
                    <a:pt x="0" y="995"/>
                  </a:cubicBezTo>
                  <a:cubicBezTo>
                    <a:pt x="100" y="1234"/>
                    <a:pt x="139" y="1513"/>
                    <a:pt x="298" y="1731"/>
                  </a:cubicBezTo>
                  <a:cubicBezTo>
                    <a:pt x="398" y="1334"/>
                    <a:pt x="756" y="1294"/>
                    <a:pt x="1074" y="1135"/>
                  </a:cubicBezTo>
                  <a:cubicBezTo>
                    <a:pt x="1930" y="816"/>
                    <a:pt x="2884" y="757"/>
                    <a:pt x="3660" y="160"/>
                  </a:cubicBezTo>
                  <a:cubicBezTo>
                    <a:pt x="3640" y="60"/>
                    <a:pt x="3541" y="41"/>
                    <a:pt x="34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34433;p60"/>
            <p:cNvSpPr/>
            <p:nvPr/>
          </p:nvSpPr>
          <p:spPr>
            <a:xfrm>
              <a:off x="2890700" y="1908250"/>
              <a:ext cx="81200" cy="24750"/>
            </a:xfrm>
            <a:custGeom>
              <a:avLst/>
              <a:gdLst/>
              <a:ahLst/>
              <a:cxnLst/>
              <a:rect l="l" t="t" r="r" b="b"/>
              <a:pathLst>
                <a:path w="3248" h="990" extrusionOk="0">
                  <a:moveTo>
                    <a:pt x="3048" y="1"/>
                  </a:moveTo>
                  <a:cubicBezTo>
                    <a:pt x="2941" y="1"/>
                    <a:pt x="2795" y="68"/>
                    <a:pt x="2666" y="114"/>
                  </a:cubicBezTo>
                  <a:cubicBezTo>
                    <a:pt x="1791" y="154"/>
                    <a:pt x="935" y="432"/>
                    <a:pt x="80" y="651"/>
                  </a:cubicBezTo>
                  <a:cubicBezTo>
                    <a:pt x="0" y="950"/>
                    <a:pt x="358" y="810"/>
                    <a:pt x="418" y="989"/>
                  </a:cubicBezTo>
                  <a:cubicBezTo>
                    <a:pt x="1333" y="790"/>
                    <a:pt x="2248" y="611"/>
                    <a:pt x="3183" y="413"/>
                  </a:cubicBezTo>
                  <a:cubicBezTo>
                    <a:pt x="3247" y="92"/>
                    <a:pt x="3174" y="1"/>
                    <a:pt x="3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34434;p60"/>
            <p:cNvSpPr/>
            <p:nvPr/>
          </p:nvSpPr>
          <p:spPr>
            <a:xfrm>
              <a:off x="2995625" y="1733050"/>
              <a:ext cx="74125" cy="29375"/>
            </a:xfrm>
            <a:custGeom>
              <a:avLst/>
              <a:gdLst/>
              <a:ahLst/>
              <a:cxnLst/>
              <a:rect l="l" t="t" r="r" b="b"/>
              <a:pathLst>
                <a:path w="2965" h="1175" extrusionOk="0">
                  <a:moveTo>
                    <a:pt x="2865" y="1"/>
                  </a:moveTo>
                  <a:cubicBezTo>
                    <a:pt x="2209" y="1"/>
                    <a:pt x="1692" y="359"/>
                    <a:pt x="1115" y="538"/>
                  </a:cubicBezTo>
                  <a:cubicBezTo>
                    <a:pt x="975" y="637"/>
                    <a:pt x="876" y="756"/>
                    <a:pt x="737" y="876"/>
                  </a:cubicBezTo>
                  <a:cubicBezTo>
                    <a:pt x="659" y="819"/>
                    <a:pt x="593" y="797"/>
                    <a:pt x="532" y="797"/>
                  </a:cubicBezTo>
                  <a:cubicBezTo>
                    <a:pt x="361" y="797"/>
                    <a:pt x="242" y="976"/>
                    <a:pt x="80" y="1035"/>
                  </a:cubicBezTo>
                  <a:cubicBezTo>
                    <a:pt x="1" y="1075"/>
                    <a:pt x="1" y="1134"/>
                    <a:pt x="40" y="1174"/>
                  </a:cubicBezTo>
                  <a:cubicBezTo>
                    <a:pt x="1015" y="1075"/>
                    <a:pt x="1930" y="697"/>
                    <a:pt x="2865" y="359"/>
                  </a:cubicBezTo>
                  <a:cubicBezTo>
                    <a:pt x="2527" y="259"/>
                    <a:pt x="2965" y="80"/>
                    <a:pt x="2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34435;p60"/>
            <p:cNvSpPr/>
            <p:nvPr/>
          </p:nvSpPr>
          <p:spPr>
            <a:xfrm>
              <a:off x="2448650" y="1953425"/>
              <a:ext cx="76050" cy="27900"/>
            </a:xfrm>
            <a:custGeom>
              <a:avLst/>
              <a:gdLst/>
              <a:ahLst/>
              <a:cxnLst/>
              <a:rect l="l" t="t" r="r" b="b"/>
              <a:pathLst>
                <a:path w="3042" h="1116" extrusionOk="0">
                  <a:moveTo>
                    <a:pt x="2789" y="0"/>
                  </a:moveTo>
                  <a:cubicBezTo>
                    <a:pt x="2421" y="0"/>
                    <a:pt x="2091" y="224"/>
                    <a:pt x="1719" y="224"/>
                  </a:cubicBezTo>
                  <a:cubicBezTo>
                    <a:pt x="1683" y="224"/>
                    <a:pt x="1646" y="221"/>
                    <a:pt x="1609" y="217"/>
                  </a:cubicBezTo>
                  <a:cubicBezTo>
                    <a:pt x="1529" y="237"/>
                    <a:pt x="1490" y="296"/>
                    <a:pt x="1410" y="336"/>
                  </a:cubicBezTo>
                  <a:cubicBezTo>
                    <a:pt x="1390" y="356"/>
                    <a:pt x="1331" y="396"/>
                    <a:pt x="1291" y="396"/>
                  </a:cubicBezTo>
                  <a:cubicBezTo>
                    <a:pt x="913" y="635"/>
                    <a:pt x="415" y="654"/>
                    <a:pt x="18" y="853"/>
                  </a:cubicBezTo>
                  <a:cubicBezTo>
                    <a:pt x="0" y="1046"/>
                    <a:pt x="29" y="1116"/>
                    <a:pt x="159" y="1116"/>
                  </a:cubicBezTo>
                  <a:cubicBezTo>
                    <a:pt x="176" y="1116"/>
                    <a:pt x="195" y="1114"/>
                    <a:pt x="217" y="1112"/>
                  </a:cubicBezTo>
                  <a:cubicBezTo>
                    <a:pt x="1191" y="953"/>
                    <a:pt x="2086" y="595"/>
                    <a:pt x="2982" y="237"/>
                  </a:cubicBezTo>
                  <a:cubicBezTo>
                    <a:pt x="3041" y="177"/>
                    <a:pt x="3041" y="97"/>
                    <a:pt x="2962" y="18"/>
                  </a:cubicBezTo>
                  <a:cubicBezTo>
                    <a:pt x="2903" y="6"/>
                    <a:pt x="2845" y="0"/>
                    <a:pt x="27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34436;p60"/>
            <p:cNvSpPr/>
            <p:nvPr/>
          </p:nvSpPr>
          <p:spPr>
            <a:xfrm>
              <a:off x="2384925" y="1895625"/>
              <a:ext cx="78200" cy="45325"/>
            </a:xfrm>
            <a:custGeom>
              <a:avLst/>
              <a:gdLst/>
              <a:ahLst/>
              <a:cxnLst/>
              <a:rect l="l" t="t" r="r" b="b"/>
              <a:pathLst>
                <a:path w="3128" h="1813" extrusionOk="0">
                  <a:moveTo>
                    <a:pt x="2974" y="0"/>
                  </a:moveTo>
                  <a:cubicBezTo>
                    <a:pt x="2908" y="0"/>
                    <a:pt x="2827" y="30"/>
                    <a:pt x="2746" y="62"/>
                  </a:cubicBezTo>
                  <a:cubicBezTo>
                    <a:pt x="2169" y="261"/>
                    <a:pt x="1552" y="440"/>
                    <a:pt x="975" y="659"/>
                  </a:cubicBezTo>
                  <a:cubicBezTo>
                    <a:pt x="871" y="701"/>
                    <a:pt x="791" y="719"/>
                    <a:pt x="730" y="719"/>
                  </a:cubicBezTo>
                  <a:cubicBezTo>
                    <a:pt x="499" y="719"/>
                    <a:pt x="529" y="461"/>
                    <a:pt x="498" y="241"/>
                  </a:cubicBezTo>
                  <a:cubicBezTo>
                    <a:pt x="0" y="719"/>
                    <a:pt x="279" y="1276"/>
                    <a:pt x="319" y="1813"/>
                  </a:cubicBezTo>
                  <a:lnTo>
                    <a:pt x="478" y="1813"/>
                  </a:lnTo>
                  <a:cubicBezTo>
                    <a:pt x="557" y="1554"/>
                    <a:pt x="378" y="1156"/>
                    <a:pt x="856" y="1116"/>
                  </a:cubicBezTo>
                  <a:cubicBezTo>
                    <a:pt x="1552" y="679"/>
                    <a:pt x="2388" y="639"/>
                    <a:pt x="3104" y="261"/>
                  </a:cubicBezTo>
                  <a:cubicBezTo>
                    <a:pt x="3127" y="61"/>
                    <a:pt x="3067" y="0"/>
                    <a:pt x="2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34437;p60"/>
            <p:cNvSpPr/>
            <p:nvPr/>
          </p:nvSpPr>
          <p:spPr>
            <a:xfrm>
              <a:off x="2419725" y="1754425"/>
              <a:ext cx="84075" cy="25400"/>
            </a:xfrm>
            <a:custGeom>
              <a:avLst/>
              <a:gdLst/>
              <a:ahLst/>
              <a:cxnLst/>
              <a:rect l="l" t="t" r="r" b="b"/>
              <a:pathLst>
                <a:path w="3363" h="1016" extrusionOk="0">
                  <a:moveTo>
                    <a:pt x="3263" y="1"/>
                  </a:moveTo>
                  <a:cubicBezTo>
                    <a:pt x="2647" y="180"/>
                    <a:pt x="1990" y="240"/>
                    <a:pt x="1374" y="439"/>
                  </a:cubicBezTo>
                  <a:cubicBezTo>
                    <a:pt x="1228" y="487"/>
                    <a:pt x="1063" y="536"/>
                    <a:pt x="901" y="536"/>
                  </a:cubicBezTo>
                  <a:cubicBezTo>
                    <a:pt x="730" y="536"/>
                    <a:pt x="561" y="482"/>
                    <a:pt x="419" y="319"/>
                  </a:cubicBezTo>
                  <a:cubicBezTo>
                    <a:pt x="140" y="478"/>
                    <a:pt x="1" y="697"/>
                    <a:pt x="140" y="1015"/>
                  </a:cubicBezTo>
                  <a:cubicBezTo>
                    <a:pt x="419" y="1015"/>
                    <a:pt x="697" y="916"/>
                    <a:pt x="976" y="836"/>
                  </a:cubicBezTo>
                  <a:cubicBezTo>
                    <a:pt x="1712" y="657"/>
                    <a:pt x="2488" y="498"/>
                    <a:pt x="3243" y="319"/>
                  </a:cubicBezTo>
                  <a:cubicBezTo>
                    <a:pt x="3323" y="299"/>
                    <a:pt x="3343" y="240"/>
                    <a:pt x="3363" y="160"/>
                  </a:cubicBezTo>
                  <a:cubicBezTo>
                    <a:pt x="3343" y="100"/>
                    <a:pt x="3323" y="41"/>
                    <a:pt x="3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34438;p60"/>
            <p:cNvSpPr/>
            <p:nvPr/>
          </p:nvSpPr>
          <p:spPr>
            <a:xfrm>
              <a:off x="2507750" y="2025975"/>
              <a:ext cx="63200" cy="24875"/>
            </a:xfrm>
            <a:custGeom>
              <a:avLst/>
              <a:gdLst/>
              <a:ahLst/>
              <a:cxnLst/>
              <a:rect l="l" t="t" r="r" b="b"/>
              <a:pathLst>
                <a:path w="2528" h="995" extrusionOk="0">
                  <a:moveTo>
                    <a:pt x="2365" y="1"/>
                  </a:moveTo>
                  <a:cubicBezTo>
                    <a:pt x="2293" y="1"/>
                    <a:pt x="2207" y="34"/>
                    <a:pt x="2129" y="60"/>
                  </a:cubicBezTo>
                  <a:cubicBezTo>
                    <a:pt x="1433" y="120"/>
                    <a:pt x="757" y="378"/>
                    <a:pt x="100" y="597"/>
                  </a:cubicBezTo>
                  <a:cubicBezTo>
                    <a:pt x="1" y="756"/>
                    <a:pt x="1" y="876"/>
                    <a:pt x="120" y="995"/>
                  </a:cubicBezTo>
                  <a:cubicBezTo>
                    <a:pt x="936" y="816"/>
                    <a:pt x="1732" y="557"/>
                    <a:pt x="2527" y="259"/>
                  </a:cubicBezTo>
                  <a:cubicBezTo>
                    <a:pt x="2527" y="57"/>
                    <a:pt x="2458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34439;p60"/>
            <p:cNvSpPr/>
            <p:nvPr/>
          </p:nvSpPr>
          <p:spPr>
            <a:xfrm>
              <a:off x="2839475" y="1811625"/>
              <a:ext cx="70150" cy="22400"/>
            </a:xfrm>
            <a:custGeom>
              <a:avLst/>
              <a:gdLst/>
              <a:ahLst/>
              <a:cxnLst/>
              <a:rect l="l" t="t" r="r" b="b"/>
              <a:pathLst>
                <a:path w="2806" h="896" extrusionOk="0">
                  <a:moveTo>
                    <a:pt x="2805" y="1"/>
                  </a:moveTo>
                  <a:cubicBezTo>
                    <a:pt x="1870" y="140"/>
                    <a:pt x="896" y="200"/>
                    <a:pt x="0" y="657"/>
                  </a:cubicBezTo>
                  <a:cubicBezTo>
                    <a:pt x="80" y="757"/>
                    <a:pt x="160" y="816"/>
                    <a:pt x="279" y="836"/>
                  </a:cubicBezTo>
                  <a:cubicBezTo>
                    <a:pt x="299" y="836"/>
                    <a:pt x="358" y="856"/>
                    <a:pt x="378" y="856"/>
                  </a:cubicBezTo>
                  <a:cubicBezTo>
                    <a:pt x="557" y="816"/>
                    <a:pt x="796" y="896"/>
                    <a:pt x="896" y="677"/>
                  </a:cubicBezTo>
                  <a:cubicBezTo>
                    <a:pt x="1512" y="498"/>
                    <a:pt x="2208" y="637"/>
                    <a:pt x="2805" y="299"/>
                  </a:cubicBezTo>
                  <a:lnTo>
                    <a:pt x="28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34440;p60"/>
            <p:cNvSpPr/>
            <p:nvPr/>
          </p:nvSpPr>
          <p:spPr>
            <a:xfrm>
              <a:off x="2388400" y="1868000"/>
              <a:ext cx="81100" cy="25700"/>
            </a:xfrm>
            <a:custGeom>
              <a:avLst/>
              <a:gdLst/>
              <a:ahLst/>
              <a:cxnLst/>
              <a:rect l="l" t="t" r="r" b="b"/>
              <a:pathLst>
                <a:path w="3244" h="1028" extrusionOk="0">
                  <a:moveTo>
                    <a:pt x="3047" y="0"/>
                  </a:moveTo>
                  <a:cubicBezTo>
                    <a:pt x="2880" y="0"/>
                    <a:pt x="2755" y="119"/>
                    <a:pt x="2587" y="153"/>
                  </a:cubicBezTo>
                  <a:cubicBezTo>
                    <a:pt x="2050" y="332"/>
                    <a:pt x="1552" y="471"/>
                    <a:pt x="1035" y="630"/>
                  </a:cubicBezTo>
                  <a:cubicBezTo>
                    <a:pt x="963" y="654"/>
                    <a:pt x="886" y="671"/>
                    <a:pt x="815" y="671"/>
                  </a:cubicBezTo>
                  <a:cubicBezTo>
                    <a:pt x="653" y="671"/>
                    <a:pt x="518" y="583"/>
                    <a:pt x="518" y="292"/>
                  </a:cubicBezTo>
                  <a:lnTo>
                    <a:pt x="518" y="292"/>
                  </a:lnTo>
                  <a:cubicBezTo>
                    <a:pt x="1" y="710"/>
                    <a:pt x="399" y="849"/>
                    <a:pt x="717" y="1028"/>
                  </a:cubicBezTo>
                  <a:cubicBezTo>
                    <a:pt x="1552" y="889"/>
                    <a:pt x="2348" y="630"/>
                    <a:pt x="3144" y="292"/>
                  </a:cubicBezTo>
                  <a:cubicBezTo>
                    <a:pt x="3223" y="212"/>
                    <a:pt x="3243" y="93"/>
                    <a:pt x="3144" y="13"/>
                  </a:cubicBezTo>
                  <a:cubicBezTo>
                    <a:pt x="3110" y="4"/>
                    <a:pt x="3078" y="0"/>
                    <a:pt x="30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34441;p60"/>
            <p:cNvSpPr/>
            <p:nvPr/>
          </p:nvSpPr>
          <p:spPr>
            <a:xfrm>
              <a:off x="2427200" y="1993625"/>
              <a:ext cx="61700" cy="23925"/>
            </a:xfrm>
            <a:custGeom>
              <a:avLst/>
              <a:gdLst/>
              <a:ahLst/>
              <a:cxnLst/>
              <a:rect l="l" t="t" r="r" b="b"/>
              <a:pathLst>
                <a:path w="2468" h="957" extrusionOk="0">
                  <a:moveTo>
                    <a:pt x="2229" y="1"/>
                  </a:moveTo>
                  <a:cubicBezTo>
                    <a:pt x="1361" y="1"/>
                    <a:pt x="662" y="431"/>
                    <a:pt x="0" y="956"/>
                  </a:cubicBezTo>
                  <a:cubicBezTo>
                    <a:pt x="856" y="737"/>
                    <a:pt x="1691" y="578"/>
                    <a:pt x="2467" y="160"/>
                  </a:cubicBezTo>
                  <a:cubicBezTo>
                    <a:pt x="2447" y="61"/>
                    <a:pt x="2368" y="21"/>
                    <a:pt x="2288" y="1"/>
                  </a:cubicBezTo>
                  <a:cubicBezTo>
                    <a:pt x="2268" y="1"/>
                    <a:pt x="2249" y="1"/>
                    <a:pt x="2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34442;p60"/>
            <p:cNvSpPr/>
            <p:nvPr/>
          </p:nvSpPr>
          <p:spPr>
            <a:xfrm>
              <a:off x="2796375" y="1933475"/>
              <a:ext cx="56050" cy="22375"/>
            </a:xfrm>
            <a:custGeom>
              <a:avLst/>
              <a:gdLst/>
              <a:ahLst/>
              <a:cxnLst/>
              <a:rect l="l" t="t" r="r" b="b"/>
              <a:pathLst>
                <a:path w="2242" h="895" extrusionOk="0">
                  <a:moveTo>
                    <a:pt x="2122" y="0"/>
                  </a:moveTo>
                  <a:cubicBezTo>
                    <a:pt x="2023" y="40"/>
                    <a:pt x="1923" y="159"/>
                    <a:pt x="1844" y="159"/>
                  </a:cubicBezTo>
                  <a:cubicBezTo>
                    <a:pt x="1783" y="154"/>
                    <a:pt x="1722" y="151"/>
                    <a:pt x="1662" y="151"/>
                  </a:cubicBezTo>
                  <a:cubicBezTo>
                    <a:pt x="1080" y="151"/>
                    <a:pt x="555" y="400"/>
                    <a:pt x="14" y="617"/>
                  </a:cubicBezTo>
                  <a:cubicBezTo>
                    <a:pt x="1" y="821"/>
                    <a:pt x="62" y="894"/>
                    <a:pt x="175" y="894"/>
                  </a:cubicBezTo>
                  <a:cubicBezTo>
                    <a:pt x="239" y="894"/>
                    <a:pt x="319" y="871"/>
                    <a:pt x="411" y="836"/>
                  </a:cubicBezTo>
                  <a:cubicBezTo>
                    <a:pt x="1008" y="836"/>
                    <a:pt x="1545" y="577"/>
                    <a:pt x="2122" y="438"/>
                  </a:cubicBezTo>
                  <a:cubicBezTo>
                    <a:pt x="2242" y="299"/>
                    <a:pt x="2242" y="140"/>
                    <a:pt x="2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34443;p60"/>
            <p:cNvSpPr/>
            <p:nvPr/>
          </p:nvSpPr>
          <p:spPr>
            <a:xfrm>
              <a:off x="2848925" y="1924500"/>
              <a:ext cx="51750" cy="20000"/>
            </a:xfrm>
            <a:custGeom>
              <a:avLst/>
              <a:gdLst/>
              <a:ahLst/>
              <a:cxnLst/>
              <a:rect l="l" t="t" r="r" b="b"/>
              <a:pathLst>
                <a:path w="2070" h="800" extrusionOk="0">
                  <a:moveTo>
                    <a:pt x="1685" y="0"/>
                  </a:moveTo>
                  <a:cubicBezTo>
                    <a:pt x="1107" y="0"/>
                    <a:pt x="582" y="359"/>
                    <a:pt x="0" y="359"/>
                  </a:cubicBezTo>
                  <a:lnTo>
                    <a:pt x="0" y="797"/>
                  </a:lnTo>
                  <a:cubicBezTo>
                    <a:pt x="32" y="799"/>
                    <a:pt x="64" y="800"/>
                    <a:pt x="96" y="800"/>
                  </a:cubicBezTo>
                  <a:cubicBezTo>
                    <a:pt x="792" y="800"/>
                    <a:pt x="1403" y="397"/>
                    <a:pt x="2069" y="339"/>
                  </a:cubicBezTo>
                  <a:lnTo>
                    <a:pt x="1731" y="1"/>
                  </a:lnTo>
                  <a:cubicBezTo>
                    <a:pt x="1716" y="1"/>
                    <a:pt x="1700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34444;p60"/>
            <p:cNvSpPr/>
            <p:nvPr/>
          </p:nvSpPr>
          <p:spPr>
            <a:xfrm>
              <a:off x="2892200" y="1872275"/>
              <a:ext cx="53225" cy="19950"/>
            </a:xfrm>
            <a:custGeom>
              <a:avLst/>
              <a:gdLst/>
              <a:ahLst/>
              <a:cxnLst/>
              <a:rect l="l" t="t" r="r" b="b"/>
              <a:pathLst>
                <a:path w="2129" h="798" extrusionOk="0">
                  <a:moveTo>
                    <a:pt x="1868" y="0"/>
                  </a:moveTo>
                  <a:cubicBezTo>
                    <a:pt x="1205" y="0"/>
                    <a:pt x="612" y="230"/>
                    <a:pt x="0" y="479"/>
                  </a:cubicBezTo>
                  <a:cubicBezTo>
                    <a:pt x="0" y="618"/>
                    <a:pt x="80" y="718"/>
                    <a:pt x="179" y="797"/>
                  </a:cubicBezTo>
                  <a:cubicBezTo>
                    <a:pt x="855" y="698"/>
                    <a:pt x="1472" y="539"/>
                    <a:pt x="2129" y="340"/>
                  </a:cubicBezTo>
                  <a:cubicBezTo>
                    <a:pt x="2129" y="181"/>
                    <a:pt x="2049" y="81"/>
                    <a:pt x="1950" y="2"/>
                  </a:cubicBezTo>
                  <a:cubicBezTo>
                    <a:pt x="1922" y="1"/>
                    <a:pt x="1895" y="0"/>
                    <a:pt x="1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34445;p60"/>
            <p:cNvSpPr/>
            <p:nvPr/>
          </p:nvSpPr>
          <p:spPr>
            <a:xfrm>
              <a:off x="2891200" y="1766375"/>
              <a:ext cx="67150" cy="18425"/>
            </a:xfrm>
            <a:custGeom>
              <a:avLst/>
              <a:gdLst/>
              <a:ahLst/>
              <a:cxnLst/>
              <a:rect l="l" t="t" r="r" b="b"/>
              <a:pathLst>
                <a:path w="2686" h="737" extrusionOk="0">
                  <a:moveTo>
                    <a:pt x="2467" y="0"/>
                  </a:moveTo>
                  <a:cubicBezTo>
                    <a:pt x="2390" y="3"/>
                    <a:pt x="2312" y="4"/>
                    <a:pt x="2234" y="4"/>
                  </a:cubicBezTo>
                  <a:cubicBezTo>
                    <a:pt x="2170" y="4"/>
                    <a:pt x="2107" y="3"/>
                    <a:pt x="2043" y="3"/>
                  </a:cubicBezTo>
                  <a:cubicBezTo>
                    <a:pt x="1580" y="3"/>
                    <a:pt x="1117" y="23"/>
                    <a:pt x="736" y="358"/>
                  </a:cubicBezTo>
                  <a:cubicBezTo>
                    <a:pt x="716" y="378"/>
                    <a:pt x="687" y="388"/>
                    <a:pt x="659" y="388"/>
                  </a:cubicBezTo>
                  <a:cubicBezTo>
                    <a:pt x="632" y="388"/>
                    <a:pt x="607" y="378"/>
                    <a:pt x="597" y="358"/>
                  </a:cubicBezTo>
                  <a:cubicBezTo>
                    <a:pt x="398" y="398"/>
                    <a:pt x="219" y="398"/>
                    <a:pt x="60" y="537"/>
                  </a:cubicBezTo>
                  <a:cubicBezTo>
                    <a:pt x="0" y="617"/>
                    <a:pt x="0" y="657"/>
                    <a:pt x="60" y="736"/>
                  </a:cubicBezTo>
                  <a:cubicBezTo>
                    <a:pt x="120" y="716"/>
                    <a:pt x="199" y="716"/>
                    <a:pt x="239" y="716"/>
                  </a:cubicBezTo>
                  <a:cubicBezTo>
                    <a:pt x="260" y="674"/>
                    <a:pt x="287" y="654"/>
                    <a:pt x="317" y="654"/>
                  </a:cubicBezTo>
                  <a:cubicBezTo>
                    <a:pt x="343" y="654"/>
                    <a:pt x="370" y="669"/>
                    <a:pt x="398" y="697"/>
                  </a:cubicBezTo>
                  <a:cubicBezTo>
                    <a:pt x="1154" y="597"/>
                    <a:pt x="1930" y="438"/>
                    <a:pt x="2686" y="219"/>
                  </a:cubicBezTo>
                  <a:cubicBezTo>
                    <a:pt x="2666" y="100"/>
                    <a:pt x="2586" y="20"/>
                    <a:pt x="2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34446;p60"/>
            <p:cNvSpPr/>
            <p:nvPr/>
          </p:nvSpPr>
          <p:spPr>
            <a:xfrm>
              <a:off x="2783775" y="1828375"/>
              <a:ext cx="65675" cy="16600"/>
            </a:xfrm>
            <a:custGeom>
              <a:avLst/>
              <a:gdLst/>
              <a:ahLst/>
              <a:cxnLst/>
              <a:rect l="l" t="t" r="r" b="b"/>
              <a:pathLst>
                <a:path w="2627" h="664" extrusionOk="0">
                  <a:moveTo>
                    <a:pt x="1862" y="0"/>
                  </a:moveTo>
                  <a:cubicBezTo>
                    <a:pt x="1197" y="0"/>
                    <a:pt x="567" y="146"/>
                    <a:pt x="0" y="464"/>
                  </a:cubicBezTo>
                  <a:cubicBezTo>
                    <a:pt x="20" y="524"/>
                    <a:pt x="20" y="544"/>
                    <a:pt x="40" y="564"/>
                  </a:cubicBezTo>
                  <a:cubicBezTo>
                    <a:pt x="140" y="604"/>
                    <a:pt x="259" y="604"/>
                    <a:pt x="339" y="663"/>
                  </a:cubicBezTo>
                  <a:cubicBezTo>
                    <a:pt x="1114" y="524"/>
                    <a:pt x="1850" y="345"/>
                    <a:pt x="2626" y="206"/>
                  </a:cubicBezTo>
                  <a:lnTo>
                    <a:pt x="2586" y="126"/>
                  </a:lnTo>
                  <a:cubicBezTo>
                    <a:pt x="2427" y="27"/>
                    <a:pt x="2248" y="126"/>
                    <a:pt x="2109" y="7"/>
                  </a:cubicBezTo>
                  <a:cubicBezTo>
                    <a:pt x="2026" y="3"/>
                    <a:pt x="1944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34447;p60"/>
            <p:cNvSpPr/>
            <p:nvPr/>
          </p:nvSpPr>
          <p:spPr>
            <a:xfrm>
              <a:off x="2404325" y="1821575"/>
              <a:ext cx="62675" cy="20950"/>
            </a:xfrm>
            <a:custGeom>
              <a:avLst/>
              <a:gdLst/>
              <a:ahLst/>
              <a:cxnLst/>
              <a:rect l="l" t="t" r="r" b="b"/>
              <a:pathLst>
                <a:path w="2507" h="838" extrusionOk="0">
                  <a:moveTo>
                    <a:pt x="199" y="0"/>
                  </a:moveTo>
                  <a:cubicBezTo>
                    <a:pt x="120" y="0"/>
                    <a:pt x="80" y="20"/>
                    <a:pt x="20" y="80"/>
                  </a:cubicBezTo>
                  <a:cubicBezTo>
                    <a:pt x="0" y="199"/>
                    <a:pt x="0" y="299"/>
                    <a:pt x="20" y="398"/>
                  </a:cubicBezTo>
                  <a:cubicBezTo>
                    <a:pt x="100" y="518"/>
                    <a:pt x="219" y="577"/>
                    <a:pt x="358" y="637"/>
                  </a:cubicBezTo>
                  <a:cubicBezTo>
                    <a:pt x="398" y="697"/>
                    <a:pt x="458" y="717"/>
                    <a:pt x="518" y="736"/>
                  </a:cubicBezTo>
                  <a:cubicBezTo>
                    <a:pt x="622" y="781"/>
                    <a:pt x="715" y="837"/>
                    <a:pt x="814" y="837"/>
                  </a:cubicBezTo>
                  <a:cubicBezTo>
                    <a:pt x="847" y="837"/>
                    <a:pt x="881" y="831"/>
                    <a:pt x="915" y="816"/>
                  </a:cubicBezTo>
                  <a:cubicBezTo>
                    <a:pt x="1154" y="717"/>
                    <a:pt x="1373" y="637"/>
                    <a:pt x="1612" y="577"/>
                  </a:cubicBezTo>
                  <a:cubicBezTo>
                    <a:pt x="1711" y="535"/>
                    <a:pt x="1801" y="451"/>
                    <a:pt x="1910" y="451"/>
                  </a:cubicBezTo>
                  <a:cubicBezTo>
                    <a:pt x="1953" y="451"/>
                    <a:pt x="1999" y="464"/>
                    <a:pt x="2049" y="498"/>
                  </a:cubicBezTo>
                  <a:cubicBezTo>
                    <a:pt x="2248" y="398"/>
                    <a:pt x="2507" y="418"/>
                    <a:pt x="2507" y="100"/>
                  </a:cubicBezTo>
                  <a:lnTo>
                    <a:pt x="279" y="100"/>
                  </a:lnTo>
                  <a:cubicBezTo>
                    <a:pt x="259" y="80"/>
                    <a:pt x="219" y="4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34448;p60"/>
            <p:cNvSpPr/>
            <p:nvPr/>
          </p:nvSpPr>
          <p:spPr>
            <a:xfrm>
              <a:off x="2406300" y="1796950"/>
              <a:ext cx="55225" cy="27625"/>
            </a:xfrm>
            <a:custGeom>
              <a:avLst/>
              <a:gdLst/>
              <a:ahLst/>
              <a:cxnLst/>
              <a:rect l="l" t="t" r="r" b="b"/>
              <a:pathLst>
                <a:path w="2209" h="1105" extrusionOk="0">
                  <a:moveTo>
                    <a:pt x="1148" y="0"/>
                  </a:moveTo>
                  <a:cubicBezTo>
                    <a:pt x="823" y="0"/>
                    <a:pt x="522" y="140"/>
                    <a:pt x="220" y="269"/>
                  </a:cubicBezTo>
                  <a:cubicBezTo>
                    <a:pt x="1" y="508"/>
                    <a:pt x="21" y="787"/>
                    <a:pt x="120" y="1065"/>
                  </a:cubicBezTo>
                  <a:lnTo>
                    <a:pt x="160" y="1105"/>
                  </a:lnTo>
                  <a:lnTo>
                    <a:pt x="836" y="727"/>
                  </a:lnTo>
                  <a:lnTo>
                    <a:pt x="916" y="707"/>
                  </a:lnTo>
                  <a:lnTo>
                    <a:pt x="936" y="627"/>
                  </a:lnTo>
                  <a:lnTo>
                    <a:pt x="956" y="707"/>
                  </a:lnTo>
                  <a:lnTo>
                    <a:pt x="1035" y="727"/>
                  </a:lnTo>
                  <a:lnTo>
                    <a:pt x="1214" y="727"/>
                  </a:lnTo>
                  <a:cubicBezTo>
                    <a:pt x="1330" y="640"/>
                    <a:pt x="1403" y="491"/>
                    <a:pt x="1526" y="491"/>
                  </a:cubicBezTo>
                  <a:cubicBezTo>
                    <a:pt x="1572" y="491"/>
                    <a:pt x="1626" y="513"/>
                    <a:pt x="1692" y="568"/>
                  </a:cubicBezTo>
                  <a:cubicBezTo>
                    <a:pt x="1811" y="428"/>
                    <a:pt x="2209" y="329"/>
                    <a:pt x="1712" y="190"/>
                  </a:cubicBezTo>
                  <a:cubicBezTo>
                    <a:pt x="1652" y="190"/>
                    <a:pt x="1592" y="110"/>
                    <a:pt x="1533" y="70"/>
                  </a:cubicBezTo>
                  <a:cubicBezTo>
                    <a:pt x="1400" y="21"/>
                    <a:pt x="1272" y="0"/>
                    <a:pt x="1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34449;p60"/>
            <p:cNvSpPr/>
            <p:nvPr/>
          </p:nvSpPr>
          <p:spPr>
            <a:xfrm>
              <a:off x="2565950" y="1921850"/>
              <a:ext cx="62675" cy="22575"/>
            </a:xfrm>
            <a:custGeom>
              <a:avLst/>
              <a:gdLst/>
              <a:ahLst/>
              <a:cxnLst/>
              <a:rect l="l" t="t" r="r" b="b"/>
              <a:pathLst>
                <a:path w="2507" h="903" extrusionOk="0">
                  <a:moveTo>
                    <a:pt x="2260" y="0"/>
                  </a:moveTo>
                  <a:cubicBezTo>
                    <a:pt x="2210" y="0"/>
                    <a:pt x="2154" y="23"/>
                    <a:pt x="2109" y="67"/>
                  </a:cubicBezTo>
                  <a:cubicBezTo>
                    <a:pt x="1413" y="286"/>
                    <a:pt x="677" y="386"/>
                    <a:pt x="0" y="744"/>
                  </a:cubicBezTo>
                  <a:cubicBezTo>
                    <a:pt x="80" y="903"/>
                    <a:pt x="259" y="803"/>
                    <a:pt x="398" y="903"/>
                  </a:cubicBezTo>
                  <a:cubicBezTo>
                    <a:pt x="1114" y="784"/>
                    <a:pt x="1850" y="585"/>
                    <a:pt x="2507" y="266"/>
                  </a:cubicBezTo>
                  <a:cubicBezTo>
                    <a:pt x="2487" y="147"/>
                    <a:pt x="2407" y="67"/>
                    <a:pt x="2308" y="8"/>
                  </a:cubicBezTo>
                  <a:cubicBezTo>
                    <a:pt x="2293" y="3"/>
                    <a:pt x="2277" y="0"/>
                    <a:pt x="2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34450;p60"/>
            <p:cNvSpPr/>
            <p:nvPr/>
          </p:nvSpPr>
          <p:spPr>
            <a:xfrm>
              <a:off x="2694750" y="2002600"/>
              <a:ext cx="61700" cy="22525"/>
            </a:xfrm>
            <a:custGeom>
              <a:avLst/>
              <a:gdLst/>
              <a:ahLst/>
              <a:cxnLst/>
              <a:rect l="l" t="t" r="r" b="b"/>
              <a:pathLst>
                <a:path w="2468" h="901" extrusionOk="0">
                  <a:moveTo>
                    <a:pt x="2368" y="0"/>
                  </a:moveTo>
                  <a:cubicBezTo>
                    <a:pt x="1612" y="219"/>
                    <a:pt x="816" y="160"/>
                    <a:pt x="100" y="518"/>
                  </a:cubicBezTo>
                  <a:cubicBezTo>
                    <a:pt x="1" y="617"/>
                    <a:pt x="1" y="736"/>
                    <a:pt x="40" y="856"/>
                  </a:cubicBezTo>
                  <a:cubicBezTo>
                    <a:pt x="80" y="886"/>
                    <a:pt x="120" y="901"/>
                    <a:pt x="160" y="901"/>
                  </a:cubicBezTo>
                  <a:cubicBezTo>
                    <a:pt x="200" y="901"/>
                    <a:pt x="239" y="886"/>
                    <a:pt x="279" y="856"/>
                  </a:cubicBezTo>
                  <a:cubicBezTo>
                    <a:pt x="398" y="836"/>
                    <a:pt x="498" y="836"/>
                    <a:pt x="617" y="836"/>
                  </a:cubicBezTo>
                  <a:cubicBezTo>
                    <a:pt x="677" y="796"/>
                    <a:pt x="717" y="736"/>
                    <a:pt x="796" y="717"/>
                  </a:cubicBezTo>
                  <a:cubicBezTo>
                    <a:pt x="916" y="677"/>
                    <a:pt x="1015" y="677"/>
                    <a:pt x="1135" y="677"/>
                  </a:cubicBezTo>
                  <a:cubicBezTo>
                    <a:pt x="1194" y="617"/>
                    <a:pt x="1274" y="557"/>
                    <a:pt x="1314" y="518"/>
                  </a:cubicBezTo>
                  <a:lnTo>
                    <a:pt x="1672" y="518"/>
                  </a:lnTo>
                  <a:cubicBezTo>
                    <a:pt x="1711" y="438"/>
                    <a:pt x="1791" y="378"/>
                    <a:pt x="1831" y="339"/>
                  </a:cubicBezTo>
                  <a:lnTo>
                    <a:pt x="2368" y="339"/>
                  </a:lnTo>
                  <a:cubicBezTo>
                    <a:pt x="2467" y="219"/>
                    <a:pt x="2467" y="120"/>
                    <a:pt x="2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34451;p60"/>
            <p:cNvSpPr/>
            <p:nvPr/>
          </p:nvSpPr>
          <p:spPr>
            <a:xfrm>
              <a:off x="3003100" y="1845950"/>
              <a:ext cx="55225" cy="21400"/>
            </a:xfrm>
            <a:custGeom>
              <a:avLst/>
              <a:gdLst/>
              <a:ahLst/>
              <a:cxnLst/>
              <a:rect l="l" t="t" r="r" b="b"/>
              <a:pathLst>
                <a:path w="2209" h="856" extrusionOk="0">
                  <a:moveTo>
                    <a:pt x="1810" y="0"/>
                  </a:moveTo>
                  <a:cubicBezTo>
                    <a:pt x="1313" y="40"/>
                    <a:pt x="816" y="100"/>
                    <a:pt x="418" y="498"/>
                  </a:cubicBezTo>
                  <a:cubicBezTo>
                    <a:pt x="279" y="517"/>
                    <a:pt x="139" y="597"/>
                    <a:pt x="20" y="657"/>
                  </a:cubicBezTo>
                  <a:cubicBezTo>
                    <a:pt x="0" y="736"/>
                    <a:pt x="20" y="816"/>
                    <a:pt x="80" y="856"/>
                  </a:cubicBezTo>
                  <a:cubicBezTo>
                    <a:pt x="796" y="756"/>
                    <a:pt x="1512" y="637"/>
                    <a:pt x="2208" y="358"/>
                  </a:cubicBezTo>
                  <a:cubicBezTo>
                    <a:pt x="2109" y="358"/>
                    <a:pt x="1989" y="358"/>
                    <a:pt x="1890" y="338"/>
                  </a:cubicBezTo>
                  <a:cubicBezTo>
                    <a:pt x="1880" y="336"/>
                    <a:pt x="1868" y="335"/>
                    <a:pt x="1855" y="335"/>
                  </a:cubicBezTo>
                  <a:cubicBezTo>
                    <a:pt x="1822" y="335"/>
                    <a:pt x="1781" y="341"/>
                    <a:pt x="1744" y="341"/>
                  </a:cubicBezTo>
                  <a:cubicBezTo>
                    <a:pt x="1683" y="341"/>
                    <a:pt x="1631" y="325"/>
                    <a:pt x="1631" y="239"/>
                  </a:cubicBezTo>
                  <a:cubicBezTo>
                    <a:pt x="1631" y="159"/>
                    <a:pt x="1731" y="6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34452;p60"/>
            <p:cNvSpPr/>
            <p:nvPr/>
          </p:nvSpPr>
          <p:spPr>
            <a:xfrm>
              <a:off x="2449075" y="2090600"/>
              <a:ext cx="58700" cy="27075"/>
            </a:xfrm>
            <a:custGeom>
              <a:avLst/>
              <a:gdLst/>
              <a:ahLst/>
              <a:cxnLst/>
              <a:rect l="l" t="t" r="r" b="b"/>
              <a:pathLst>
                <a:path w="2348" h="1083" extrusionOk="0">
                  <a:moveTo>
                    <a:pt x="1710" y="1"/>
                  </a:moveTo>
                  <a:cubicBezTo>
                    <a:pt x="1629" y="1"/>
                    <a:pt x="1557" y="23"/>
                    <a:pt x="1493" y="61"/>
                  </a:cubicBezTo>
                  <a:cubicBezTo>
                    <a:pt x="995" y="200"/>
                    <a:pt x="458" y="300"/>
                    <a:pt x="1" y="598"/>
                  </a:cubicBezTo>
                  <a:lnTo>
                    <a:pt x="359" y="956"/>
                  </a:lnTo>
                  <a:cubicBezTo>
                    <a:pt x="437" y="1050"/>
                    <a:pt x="527" y="1082"/>
                    <a:pt x="620" y="1082"/>
                  </a:cubicBezTo>
                  <a:cubicBezTo>
                    <a:pt x="645" y="1082"/>
                    <a:pt x="671" y="1080"/>
                    <a:pt x="697" y="1076"/>
                  </a:cubicBezTo>
                  <a:cubicBezTo>
                    <a:pt x="1055" y="996"/>
                    <a:pt x="1373" y="916"/>
                    <a:pt x="1592" y="618"/>
                  </a:cubicBezTo>
                  <a:cubicBezTo>
                    <a:pt x="1851" y="519"/>
                    <a:pt x="2109" y="499"/>
                    <a:pt x="2348" y="300"/>
                  </a:cubicBezTo>
                  <a:cubicBezTo>
                    <a:pt x="2189" y="280"/>
                    <a:pt x="2010" y="260"/>
                    <a:pt x="1910" y="121"/>
                  </a:cubicBezTo>
                  <a:cubicBezTo>
                    <a:pt x="1890" y="81"/>
                    <a:pt x="1871" y="61"/>
                    <a:pt x="1851" y="21"/>
                  </a:cubicBezTo>
                  <a:cubicBezTo>
                    <a:pt x="1801" y="7"/>
                    <a:pt x="1754" y="1"/>
                    <a:pt x="1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34453;p60"/>
            <p:cNvSpPr/>
            <p:nvPr/>
          </p:nvSpPr>
          <p:spPr>
            <a:xfrm>
              <a:off x="2916050" y="1832525"/>
              <a:ext cx="57225" cy="18925"/>
            </a:xfrm>
            <a:custGeom>
              <a:avLst/>
              <a:gdLst/>
              <a:ahLst/>
              <a:cxnLst/>
              <a:rect l="l" t="t" r="r" b="b"/>
              <a:pathLst>
                <a:path w="2289" h="757" extrusionOk="0">
                  <a:moveTo>
                    <a:pt x="2209" y="0"/>
                  </a:moveTo>
                  <a:cubicBezTo>
                    <a:pt x="1569" y="146"/>
                    <a:pt x="946" y="343"/>
                    <a:pt x="293" y="343"/>
                  </a:cubicBezTo>
                  <a:cubicBezTo>
                    <a:pt x="236" y="343"/>
                    <a:pt x="178" y="341"/>
                    <a:pt x="120" y="338"/>
                  </a:cubicBezTo>
                  <a:cubicBezTo>
                    <a:pt x="1" y="458"/>
                    <a:pt x="1" y="557"/>
                    <a:pt x="100" y="676"/>
                  </a:cubicBezTo>
                  <a:cubicBezTo>
                    <a:pt x="816" y="637"/>
                    <a:pt x="1533" y="756"/>
                    <a:pt x="2209" y="378"/>
                  </a:cubicBezTo>
                  <a:cubicBezTo>
                    <a:pt x="2189" y="298"/>
                    <a:pt x="2129" y="219"/>
                    <a:pt x="2269" y="159"/>
                  </a:cubicBezTo>
                  <a:cubicBezTo>
                    <a:pt x="2289" y="100"/>
                    <a:pt x="2269" y="60"/>
                    <a:pt x="2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34454;p60"/>
            <p:cNvSpPr/>
            <p:nvPr/>
          </p:nvSpPr>
          <p:spPr>
            <a:xfrm>
              <a:off x="2635575" y="2016025"/>
              <a:ext cx="59200" cy="22700"/>
            </a:xfrm>
            <a:custGeom>
              <a:avLst/>
              <a:gdLst/>
              <a:ahLst/>
              <a:cxnLst/>
              <a:rect l="l" t="t" r="r" b="b"/>
              <a:pathLst>
                <a:path w="2368" h="908" extrusionOk="0">
                  <a:moveTo>
                    <a:pt x="2109" y="1"/>
                  </a:moveTo>
                  <a:cubicBezTo>
                    <a:pt x="1373" y="80"/>
                    <a:pt x="717" y="418"/>
                    <a:pt x="0" y="617"/>
                  </a:cubicBezTo>
                  <a:cubicBezTo>
                    <a:pt x="60" y="717"/>
                    <a:pt x="120" y="776"/>
                    <a:pt x="219" y="816"/>
                  </a:cubicBezTo>
                  <a:cubicBezTo>
                    <a:pt x="299" y="856"/>
                    <a:pt x="339" y="876"/>
                    <a:pt x="418" y="896"/>
                  </a:cubicBezTo>
                  <a:cubicBezTo>
                    <a:pt x="455" y="903"/>
                    <a:pt x="491" y="908"/>
                    <a:pt x="527" y="908"/>
                  </a:cubicBezTo>
                  <a:cubicBezTo>
                    <a:pt x="590" y="908"/>
                    <a:pt x="653" y="894"/>
                    <a:pt x="717" y="856"/>
                  </a:cubicBezTo>
                  <a:lnTo>
                    <a:pt x="736" y="856"/>
                  </a:lnTo>
                  <a:cubicBezTo>
                    <a:pt x="814" y="770"/>
                    <a:pt x="913" y="758"/>
                    <a:pt x="1017" y="758"/>
                  </a:cubicBezTo>
                  <a:cubicBezTo>
                    <a:pt x="1057" y="758"/>
                    <a:pt x="1096" y="760"/>
                    <a:pt x="1136" y="760"/>
                  </a:cubicBezTo>
                  <a:cubicBezTo>
                    <a:pt x="1235" y="760"/>
                    <a:pt x="1332" y="750"/>
                    <a:pt x="1413" y="677"/>
                  </a:cubicBezTo>
                  <a:cubicBezTo>
                    <a:pt x="1532" y="498"/>
                    <a:pt x="1791" y="657"/>
                    <a:pt x="1910" y="478"/>
                  </a:cubicBezTo>
                  <a:cubicBezTo>
                    <a:pt x="2029" y="378"/>
                    <a:pt x="2189" y="418"/>
                    <a:pt x="2308" y="319"/>
                  </a:cubicBezTo>
                  <a:cubicBezTo>
                    <a:pt x="2368" y="160"/>
                    <a:pt x="2228" y="80"/>
                    <a:pt x="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34455;p60"/>
            <p:cNvSpPr/>
            <p:nvPr/>
          </p:nvSpPr>
          <p:spPr>
            <a:xfrm>
              <a:off x="2618175" y="1813175"/>
              <a:ext cx="74125" cy="20350"/>
            </a:xfrm>
            <a:custGeom>
              <a:avLst/>
              <a:gdLst/>
              <a:ahLst/>
              <a:cxnLst/>
              <a:rect l="l" t="t" r="r" b="b"/>
              <a:pathLst>
                <a:path w="2965" h="814" extrusionOk="0">
                  <a:moveTo>
                    <a:pt x="2780" y="1"/>
                  </a:moveTo>
                  <a:cubicBezTo>
                    <a:pt x="2677" y="1"/>
                    <a:pt x="2549" y="58"/>
                    <a:pt x="2447" y="58"/>
                  </a:cubicBezTo>
                  <a:cubicBezTo>
                    <a:pt x="1651" y="237"/>
                    <a:pt x="816" y="416"/>
                    <a:pt x="0" y="575"/>
                  </a:cubicBezTo>
                  <a:cubicBezTo>
                    <a:pt x="20" y="635"/>
                    <a:pt x="60" y="675"/>
                    <a:pt x="100" y="734"/>
                  </a:cubicBezTo>
                  <a:cubicBezTo>
                    <a:pt x="159" y="754"/>
                    <a:pt x="199" y="774"/>
                    <a:pt x="279" y="774"/>
                  </a:cubicBezTo>
                  <a:cubicBezTo>
                    <a:pt x="299" y="814"/>
                    <a:pt x="358" y="814"/>
                    <a:pt x="378" y="814"/>
                  </a:cubicBezTo>
                  <a:cubicBezTo>
                    <a:pt x="1253" y="635"/>
                    <a:pt x="2089" y="436"/>
                    <a:pt x="2964" y="257"/>
                  </a:cubicBezTo>
                  <a:cubicBezTo>
                    <a:pt x="2954" y="53"/>
                    <a:pt x="2878" y="1"/>
                    <a:pt x="2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34456;p60"/>
            <p:cNvSpPr/>
            <p:nvPr/>
          </p:nvSpPr>
          <p:spPr>
            <a:xfrm>
              <a:off x="2959325" y="1857925"/>
              <a:ext cx="47275" cy="16875"/>
            </a:xfrm>
            <a:custGeom>
              <a:avLst/>
              <a:gdLst/>
              <a:ahLst/>
              <a:cxnLst/>
              <a:rect l="l" t="t" r="r" b="b"/>
              <a:pathLst>
                <a:path w="1891" h="675" extrusionOk="0">
                  <a:moveTo>
                    <a:pt x="1569" y="1"/>
                  </a:moveTo>
                  <a:cubicBezTo>
                    <a:pt x="1057" y="1"/>
                    <a:pt x="571" y="172"/>
                    <a:pt x="100" y="357"/>
                  </a:cubicBezTo>
                  <a:cubicBezTo>
                    <a:pt x="1" y="456"/>
                    <a:pt x="1" y="576"/>
                    <a:pt x="100" y="675"/>
                  </a:cubicBezTo>
                  <a:cubicBezTo>
                    <a:pt x="697" y="675"/>
                    <a:pt x="1254" y="357"/>
                    <a:pt x="1851" y="337"/>
                  </a:cubicBezTo>
                  <a:lnTo>
                    <a:pt x="1851" y="178"/>
                  </a:lnTo>
                  <a:cubicBezTo>
                    <a:pt x="1890" y="138"/>
                    <a:pt x="1890" y="58"/>
                    <a:pt x="1851" y="19"/>
                  </a:cubicBezTo>
                  <a:cubicBezTo>
                    <a:pt x="1756" y="6"/>
                    <a:pt x="1662" y="1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34457;p60"/>
            <p:cNvSpPr/>
            <p:nvPr/>
          </p:nvSpPr>
          <p:spPr>
            <a:xfrm>
              <a:off x="2876775" y="1966475"/>
              <a:ext cx="50250" cy="12800"/>
            </a:xfrm>
            <a:custGeom>
              <a:avLst/>
              <a:gdLst/>
              <a:ahLst/>
              <a:cxnLst/>
              <a:rect l="l" t="t" r="r" b="b"/>
              <a:pathLst>
                <a:path w="2010" h="512" extrusionOk="0">
                  <a:moveTo>
                    <a:pt x="1262" y="1"/>
                  </a:moveTo>
                  <a:cubicBezTo>
                    <a:pt x="782" y="1"/>
                    <a:pt x="361" y="167"/>
                    <a:pt x="0" y="510"/>
                  </a:cubicBezTo>
                  <a:cubicBezTo>
                    <a:pt x="127" y="510"/>
                    <a:pt x="254" y="512"/>
                    <a:pt x="380" y="512"/>
                  </a:cubicBezTo>
                  <a:cubicBezTo>
                    <a:pt x="947" y="512"/>
                    <a:pt x="1505" y="485"/>
                    <a:pt x="2010" y="192"/>
                  </a:cubicBezTo>
                  <a:cubicBezTo>
                    <a:pt x="1950" y="93"/>
                    <a:pt x="1860" y="88"/>
                    <a:pt x="1766" y="88"/>
                  </a:cubicBezTo>
                  <a:cubicBezTo>
                    <a:pt x="1755" y="88"/>
                    <a:pt x="1745" y="88"/>
                    <a:pt x="1734" y="88"/>
                  </a:cubicBezTo>
                  <a:cubicBezTo>
                    <a:pt x="1649" y="88"/>
                    <a:pt x="1563" y="84"/>
                    <a:pt x="1492" y="13"/>
                  </a:cubicBezTo>
                  <a:cubicBezTo>
                    <a:pt x="1414" y="5"/>
                    <a:pt x="1337" y="1"/>
                    <a:pt x="1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34458;p60"/>
            <p:cNvSpPr/>
            <p:nvPr/>
          </p:nvSpPr>
          <p:spPr>
            <a:xfrm>
              <a:off x="2858875" y="1705725"/>
              <a:ext cx="50750" cy="12475"/>
            </a:xfrm>
            <a:custGeom>
              <a:avLst/>
              <a:gdLst/>
              <a:ahLst/>
              <a:cxnLst/>
              <a:rect l="l" t="t" r="r" b="b"/>
              <a:pathLst>
                <a:path w="2030" h="499" extrusionOk="0">
                  <a:moveTo>
                    <a:pt x="1212" y="1"/>
                  </a:moveTo>
                  <a:cubicBezTo>
                    <a:pt x="792" y="1"/>
                    <a:pt x="386" y="105"/>
                    <a:pt x="0" y="477"/>
                  </a:cubicBezTo>
                  <a:cubicBezTo>
                    <a:pt x="174" y="491"/>
                    <a:pt x="344" y="498"/>
                    <a:pt x="512" y="498"/>
                  </a:cubicBezTo>
                  <a:cubicBezTo>
                    <a:pt x="1052" y="498"/>
                    <a:pt x="1558" y="421"/>
                    <a:pt x="2029" y="238"/>
                  </a:cubicBezTo>
                  <a:cubicBezTo>
                    <a:pt x="2009" y="198"/>
                    <a:pt x="2009" y="178"/>
                    <a:pt x="1989" y="139"/>
                  </a:cubicBezTo>
                  <a:cubicBezTo>
                    <a:pt x="1910" y="79"/>
                    <a:pt x="1791" y="99"/>
                    <a:pt x="1711" y="39"/>
                  </a:cubicBezTo>
                  <a:cubicBezTo>
                    <a:pt x="1543" y="17"/>
                    <a:pt x="1376" y="1"/>
                    <a:pt x="1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34459;p60"/>
            <p:cNvSpPr/>
            <p:nvPr/>
          </p:nvSpPr>
          <p:spPr>
            <a:xfrm>
              <a:off x="2618175" y="1907125"/>
              <a:ext cx="59700" cy="20400"/>
            </a:xfrm>
            <a:custGeom>
              <a:avLst/>
              <a:gdLst/>
              <a:ahLst/>
              <a:cxnLst/>
              <a:rect l="l" t="t" r="r" b="b"/>
              <a:pathLst>
                <a:path w="2388" h="816" extrusionOk="0">
                  <a:moveTo>
                    <a:pt x="2268" y="0"/>
                  </a:moveTo>
                  <a:cubicBezTo>
                    <a:pt x="1970" y="159"/>
                    <a:pt x="1671" y="278"/>
                    <a:pt x="1313" y="318"/>
                  </a:cubicBezTo>
                  <a:cubicBezTo>
                    <a:pt x="875" y="398"/>
                    <a:pt x="398" y="378"/>
                    <a:pt x="0" y="656"/>
                  </a:cubicBezTo>
                  <a:cubicBezTo>
                    <a:pt x="80" y="656"/>
                    <a:pt x="120" y="676"/>
                    <a:pt x="199" y="676"/>
                  </a:cubicBezTo>
                  <a:cubicBezTo>
                    <a:pt x="299" y="756"/>
                    <a:pt x="478" y="716"/>
                    <a:pt x="517" y="816"/>
                  </a:cubicBezTo>
                  <a:cubicBezTo>
                    <a:pt x="1154" y="776"/>
                    <a:pt x="1711" y="577"/>
                    <a:pt x="2288" y="358"/>
                  </a:cubicBezTo>
                  <a:cubicBezTo>
                    <a:pt x="2387" y="219"/>
                    <a:pt x="2367" y="99"/>
                    <a:pt x="22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34460;p60"/>
            <p:cNvSpPr/>
            <p:nvPr/>
          </p:nvSpPr>
          <p:spPr>
            <a:xfrm>
              <a:off x="2448575" y="1906625"/>
              <a:ext cx="63700" cy="21400"/>
            </a:xfrm>
            <a:custGeom>
              <a:avLst/>
              <a:gdLst/>
              <a:ahLst/>
              <a:cxnLst/>
              <a:rect l="l" t="t" r="r" b="b"/>
              <a:pathLst>
                <a:path w="2548" h="856" extrusionOk="0">
                  <a:moveTo>
                    <a:pt x="2467" y="0"/>
                  </a:moveTo>
                  <a:cubicBezTo>
                    <a:pt x="1612" y="119"/>
                    <a:pt x="796" y="358"/>
                    <a:pt x="1" y="676"/>
                  </a:cubicBezTo>
                  <a:cubicBezTo>
                    <a:pt x="100" y="816"/>
                    <a:pt x="259" y="716"/>
                    <a:pt x="379" y="855"/>
                  </a:cubicBezTo>
                  <a:cubicBezTo>
                    <a:pt x="1055" y="696"/>
                    <a:pt x="1712" y="358"/>
                    <a:pt x="2467" y="358"/>
                  </a:cubicBezTo>
                  <a:cubicBezTo>
                    <a:pt x="2547" y="219"/>
                    <a:pt x="2547" y="119"/>
                    <a:pt x="2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34461;p60"/>
            <p:cNvSpPr/>
            <p:nvPr/>
          </p:nvSpPr>
          <p:spPr>
            <a:xfrm>
              <a:off x="2719125" y="1710400"/>
              <a:ext cx="49750" cy="18850"/>
            </a:xfrm>
            <a:custGeom>
              <a:avLst/>
              <a:gdLst/>
              <a:ahLst/>
              <a:cxnLst/>
              <a:rect l="l" t="t" r="r" b="b"/>
              <a:pathLst>
                <a:path w="1990" h="754" extrusionOk="0">
                  <a:moveTo>
                    <a:pt x="1608" y="0"/>
                  </a:moveTo>
                  <a:cubicBezTo>
                    <a:pt x="1471" y="0"/>
                    <a:pt x="1336" y="20"/>
                    <a:pt x="1234" y="111"/>
                  </a:cubicBezTo>
                  <a:cubicBezTo>
                    <a:pt x="935" y="389"/>
                    <a:pt x="617" y="509"/>
                    <a:pt x="239" y="509"/>
                  </a:cubicBezTo>
                  <a:cubicBezTo>
                    <a:pt x="160" y="509"/>
                    <a:pt x="60" y="648"/>
                    <a:pt x="0" y="708"/>
                  </a:cubicBezTo>
                  <a:cubicBezTo>
                    <a:pt x="149" y="739"/>
                    <a:pt x="298" y="753"/>
                    <a:pt x="445" y="753"/>
                  </a:cubicBezTo>
                  <a:cubicBezTo>
                    <a:pt x="945" y="753"/>
                    <a:pt x="1433" y="589"/>
                    <a:pt x="1910" y="389"/>
                  </a:cubicBezTo>
                  <a:cubicBezTo>
                    <a:pt x="1850" y="290"/>
                    <a:pt x="1910" y="250"/>
                    <a:pt x="1950" y="171"/>
                  </a:cubicBezTo>
                  <a:cubicBezTo>
                    <a:pt x="1990" y="91"/>
                    <a:pt x="1990" y="51"/>
                    <a:pt x="1910" y="11"/>
                  </a:cubicBezTo>
                  <a:cubicBezTo>
                    <a:pt x="1816" y="11"/>
                    <a:pt x="1712" y="0"/>
                    <a:pt x="16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34462;p60"/>
            <p:cNvSpPr/>
            <p:nvPr/>
          </p:nvSpPr>
          <p:spPr>
            <a:xfrm>
              <a:off x="2391875" y="1838975"/>
              <a:ext cx="14450" cy="59275"/>
            </a:xfrm>
            <a:custGeom>
              <a:avLst/>
              <a:gdLst/>
              <a:ahLst/>
              <a:cxnLst/>
              <a:rect l="l" t="t" r="r" b="b"/>
              <a:pathLst>
                <a:path w="578" h="2371" extrusionOk="0">
                  <a:moveTo>
                    <a:pt x="220" y="1"/>
                  </a:moveTo>
                  <a:cubicBezTo>
                    <a:pt x="100" y="100"/>
                    <a:pt x="41" y="220"/>
                    <a:pt x="41" y="379"/>
                  </a:cubicBezTo>
                  <a:lnTo>
                    <a:pt x="41" y="2308"/>
                  </a:lnTo>
                  <a:cubicBezTo>
                    <a:pt x="73" y="2351"/>
                    <a:pt x="110" y="2371"/>
                    <a:pt x="151" y="2371"/>
                  </a:cubicBezTo>
                  <a:cubicBezTo>
                    <a:pt x="186" y="2371"/>
                    <a:pt x="223" y="2356"/>
                    <a:pt x="260" y="2328"/>
                  </a:cubicBezTo>
                  <a:cubicBezTo>
                    <a:pt x="279" y="2268"/>
                    <a:pt x="359" y="2209"/>
                    <a:pt x="459" y="2189"/>
                  </a:cubicBezTo>
                  <a:cubicBezTo>
                    <a:pt x="498" y="2189"/>
                    <a:pt x="518" y="2189"/>
                    <a:pt x="578" y="2169"/>
                  </a:cubicBezTo>
                  <a:cubicBezTo>
                    <a:pt x="459" y="1950"/>
                    <a:pt x="1" y="1831"/>
                    <a:pt x="379" y="1453"/>
                  </a:cubicBezTo>
                  <a:cubicBezTo>
                    <a:pt x="399" y="1433"/>
                    <a:pt x="419" y="1413"/>
                    <a:pt x="478" y="1294"/>
                  </a:cubicBezTo>
                  <a:cubicBezTo>
                    <a:pt x="518" y="1214"/>
                    <a:pt x="538" y="1135"/>
                    <a:pt x="578" y="1075"/>
                  </a:cubicBezTo>
                  <a:cubicBezTo>
                    <a:pt x="538" y="876"/>
                    <a:pt x="498" y="637"/>
                    <a:pt x="578" y="438"/>
                  </a:cubicBezTo>
                  <a:cubicBezTo>
                    <a:pt x="578" y="379"/>
                    <a:pt x="538" y="279"/>
                    <a:pt x="518" y="200"/>
                  </a:cubicBezTo>
                  <a:cubicBezTo>
                    <a:pt x="478" y="140"/>
                    <a:pt x="419" y="80"/>
                    <a:pt x="339" y="21"/>
                  </a:cubicBezTo>
                  <a:cubicBezTo>
                    <a:pt x="299" y="21"/>
                    <a:pt x="279" y="2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34463;p60"/>
            <p:cNvSpPr/>
            <p:nvPr/>
          </p:nvSpPr>
          <p:spPr>
            <a:xfrm>
              <a:off x="2892200" y="1637075"/>
              <a:ext cx="61175" cy="12200"/>
            </a:xfrm>
            <a:custGeom>
              <a:avLst/>
              <a:gdLst/>
              <a:ahLst/>
              <a:cxnLst/>
              <a:rect l="l" t="t" r="r" b="b"/>
              <a:pathLst>
                <a:path w="2447" h="488" extrusionOk="0">
                  <a:moveTo>
                    <a:pt x="2089" y="0"/>
                  </a:moveTo>
                  <a:cubicBezTo>
                    <a:pt x="1373" y="20"/>
                    <a:pt x="736" y="338"/>
                    <a:pt x="0" y="438"/>
                  </a:cubicBezTo>
                  <a:cubicBezTo>
                    <a:pt x="243" y="472"/>
                    <a:pt x="481" y="488"/>
                    <a:pt x="715" y="488"/>
                  </a:cubicBezTo>
                  <a:cubicBezTo>
                    <a:pt x="1307" y="488"/>
                    <a:pt x="1877" y="384"/>
                    <a:pt x="2447" y="199"/>
                  </a:cubicBezTo>
                  <a:lnTo>
                    <a:pt x="2427" y="120"/>
                  </a:lnTo>
                  <a:cubicBezTo>
                    <a:pt x="2308" y="60"/>
                    <a:pt x="2168" y="100"/>
                    <a:pt x="2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34464;p60"/>
            <p:cNvSpPr/>
            <p:nvPr/>
          </p:nvSpPr>
          <p:spPr>
            <a:xfrm>
              <a:off x="2898650" y="1729075"/>
              <a:ext cx="45775" cy="15925"/>
            </a:xfrm>
            <a:custGeom>
              <a:avLst/>
              <a:gdLst/>
              <a:ahLst/>
              <a:cxnLst/>
              <a:rect l="l" t="t" r="r" b="b"/>
              <a:pathLst>
                <a:path w="1831" h="637" extrusionOk="0">
                  <a:moveTo>
                    <a:pt x="1623" y="37"/>
                  </a:moveTo>
                  <a:cubicBezTo>
                    <a:pt x="1613" y="37"/>
                    <a:pt x="1603" y="38"/>
                    <a:pt x="1592" y="40"/>
                  </a:cubicBezTo>
                  <a:cubicBezTo>
                    <a:pt x="1115" y="219"/>
                    <a:pt x="538" y="0"/>
                    <a:pt x="100" y="319"/>
                  </a:cubicBezTo>
                  <a:cubicBezTo>
                    <a:pt x="1" y="418"/>
                    <a:pt x="1" y="538"/>
                    <a:pt x="100" y="637"/>
                  </a:cubicBezTo>
                  <a:cubicBezTo>
                    <a:pt x="268" y="576"/>
                    <a:pt x="424" y="491"/>
                    <a:pt x="605" y="491"/>
                  </a:cubicBezTo>
                  <a:cubicBezTo>
                    <a:pt x="659" y="491"/>
                    <a:pt x="716" y="499"/>
                    <a:pt x="776" y="518"/>
                  </a:cubicBezTo>
                  <a:lnTo>
                    <a:pt x="836" y="498"/>
                  </a:lnTo>
                  <a:lnTo>
                    <a:pt x="896" y="418"/>
                  </a:lnTo>
                  <a:lnTo>
                    <a:pt x="916" y="498"/>
                  </a:lnTo>
                  <a:lnTo>
                    <a:pt x="995" y="518"/>
                  </a:lnTo>
                  <a:cubicBezTo>
                    <a:pt x="1214" y="498"/>
                    <a:pt x="1433" y="498"/>
                    <a:pt x="1672" y="438"/>
                  </a:cubicBezTo>
                  <a:cubicBezTo>
                    <a:pt x="1791" y="418"/>
                    <a:pt x="1831" y="299"/>
                    <a:pt x="1791" y="160"/>
                  </a:cubicBezTo>
                  <a:cubicBezTo>
                    <a:pt x="1773" y="106"/>
                    <a:pt x="1708" y="37"/>
                    <a:pt x="1623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34465;p60"/>
            <p:cNvSpPr/>
            <p:nvPr/>
          </p:nvSpPr>
          <p:spPr>
            <a:xfrm>
              <a:off x="2410300" y="1974725"/>
              <a:ext cx="44275" cy="17625"/>
            </a:xfrm>
            <a:custGeom>
              <a:avLst/>
              <a:gdLst/>
              <a:ahLst/>
              <a:cxnLst/>
              <a:rect l="l" t="t" r="r" b="b"/>
              <a:pathLst>
                <a:path w="1771" h="705" extrusionOk="0">
                  <a:moveTo>
                    <a:pt x="1502" y="0"/>
                  </a:moveTo>
                  <a:cubicBezTo>
                    <a:pt x="1009" y="0"/>
                    <a:pt x="622" y="283"/>
                    <a:pt x="179" y="379"/>
                  </a:cubicBezTo>
                  <a:cubicBezTo>
                    <a:pt x="99" y="479"/>
                    <a:pt x="60" y="598"/>
                    <a:pt x="0" y="698"/>
                  </a:cubicBezTo>
                  <a:cubicBezTo>
                    <a:pt x="50" y="702"/>
                    <a:pt x="99" y="704"/>
                    <a:pt x="147" y="704"/>
                  </a:cubicBezTo>
                  <a:cubicBezTo>
                    <a:pt x="735" y="704"/>
                    <a:pt x="1219" y="387"/>
                    <a:pt x="1770" y="240"/>
                  </a:cubicBezTo>
                  <a:lnTo>
                    <a:pt x="1552" y="1"/>
                  </a:lnTo>
                  <a:cubicBezTo>
                    <a:pt x="1535" y="1"/>
                    <a:pt x="1519" y="0"/>
                    <a:pt x="1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34466;p60"/>
            <p:cNvSpPr/>
            <p:nvPr/>
          </p:nvSpPr>
          <p:spPr>
            <a:xfrm>
              <a:off x="3053325" y="1723975"/>
              <a:ext cx="41800" cy="18050"/>
            </a:xfrm>
            <a:custGeom>
              <a:avLst/>
              <a:gdLst/>
              <a:ahLst/>
              <a:cxnLst/>
              <a:rect l="l" t="t" r="r" b="b"/>
              <a:pathLst>
                <a:path w="1672" h="722" extrusionOk="0">
                  <a:moveTo>
                    <a:pt x="1287" y="1"/>
                  </a:moveTo>
                  <a:cubicBezTo>
                    <a:pt x="1007" y="1"/>
                    <a:pt x="762" y="240"/>
                    <a:pt x="498" y="324"/>
                  </a:cubicBezTo>
                  <a:cubicBezTo>
                    <a:pt x="557" y="443"/>
                    <a:pt x="0" y="642"/>
                    <a:pt x="557" y="722"/>
                  </a:cubicBezTo>
                  <a:cubicBezTo>
                    <a:pt x="915" y="662"/>
                    <a:pt x="1254" y="543"/>
                    <a:pt x="1572" y="364"/>
                  </a:cubicBezTo>
                  <a:cubicBezTo>
                    <a:pt x="1492" y="244"/>
                    <a:pt x="1612" y="224"/>
                    <a:pt x="1671" y="165"/>
                  </a:cubicBezTo>
                  <a:cubicBezTo>
                    <a:pt x="1534" y="45"/>
                    <a:pt x="1407" y="1"/>
                    <a:pt x="1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34467;p60"/>
            <p:cNvSpPr/>
            <p:nvPr/>
          </p:nvSpPr>
          <p:spPr>
            <a:xfrm>
              <a:off x="2965300" y="1941800"/>
              <a:ext cx="35825" cy="15725"/>
            </a:xfrm>
            <a:custGeom>
              <a:avLst/>
              <a:gdLst/>
              <a:ahLst/>
              <a:cxnLst/>
              <a:rect l="l" t="t" r="r" b="b"/>
              <a:pathLst>
                <a:path w="1433" h="629" extrusionOk="0">
                  <a:moveTo>
                    <a:pt x="978" y="0"/>
                  </a:moveTo>
                  <a:cubicBezTo>
                    <a:pt x="653" y="0"/>
                    <a:pt x="356" y="200"/>
                    <a:pt x="40" y="324"/>
                  </a:cubicBezTo>
                  <a:cubicBezTo>
                    <a:pt x="0" y="383"/>
                    <a:pt x="0" y="443"/>
                    <a:pt x="40" y="483"/>
                  </a:cubicBezTo>
                  <a:cubicBezTo>
                    <a:pt x="178" y="589"/>
                    <a:pt x="308" y="629"/>
                    <a:pt x="433" y="629"/>
                  </a:cubicBezTo>
                  <a:cubicBezTo>
                    <a:pt x="776" y="629"/>
                    <a:pt x="1083" y="333"/>
                    <a:pt x="1433" y="304"/>
                  </a:cubicBezTo>
                  <a:lnTo>
                    <a:pt x="1433" y="145"/>
                  </a:lnTo>
                  <a:cubicBezTo>
                    <a:pt x="1273" y="40"/>
                    <a:pt x="1122" y="0"/>
                    <a:pt x="9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34468;p60"/>
            <p:cNvSpPr/>
            <p:nvPr/>
          </p:nvSpPr>
          <p:spPr>
            <a:xfrm>
              <a:off x="2523175" y="1941425"/>
              <a:ext cx="48275" cy="17925"/>
            </a:xfrm>
            <a:custGeom>
              <a:avLst/>
              <a:gdLst/>
              <a:ahLst/>
              <a:cxnLst/>
              <a:rect l="l" t="t" r="r" b="b"/>
              <a:pathLst>
                <a:path w="1931" h="717" extrusionOk="0">
                  <a:moveTo>
                    <a:pt x="1552" y="1"/>
                  </a:moveTo>
                  <a:cubicBezTo>
                    <a:pt x="995" y="1"/>
                    <a:pt x="498" y="299"/>
                    <a:pt x="1" y="498"/>
                  </a:cubicBezTo>
                  <a:cubicBezTo>
                    <a:pt x="21" y="577"/>
                    <a:pt x="21" y="637"/>
                    <a:pt x="21" y="717"/>
                  </a:cubicBezTo>
                  <a:cubicBezTo>
                    <a:pt x="677" y="577"/>
                    <a:pt x="1333" y="478"/>
                    <a:pt x="1930" y="180"/>
                  </a:cubicBezTo>
                  <a:cubicBezTo>
                    <a:pt x="1831" y="60"/>
                    <a:pt x="1652" y="12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34469;p60"/>
            <p:cNvSpPr/>
            <p:nvPr/>
          </p:nvSpPr>
          <p:spPr>
            <a:xfrm>
              <a:off x="2531625" y="1800200"/>
              <a:ext cx="58225" cy="14425"/>
            </a:xfrm>
            <a:custGeom>
              <a:avLst/>
              <a:gdLst/>
              <a:ahLst/>
              <a:cxnLst/>
              <a:rect l="l" t="t" r="r" b="b"/>
              <a:pathLst>
                <a:path w="2329" h="577" extrusionOk="0">
                  <a:moveTo>
                    <a:pt x="2328" y="0"/>
                  </a:moveTo>
                  <a:cubicBezTo>
                    <a:pt x="1552" y="139"/>
                    <a:pt x="757" y="100"/>
                    <a:pt x="1" y="398"/>
                  </a:cubicBezTo>
                  <a:cubicBezTo>
                    <a:pt x="61" y="557"/>
                    <a:pt x="240" y="458"/>
                    <a:pt x="339" y="577"/>
                  </a:cubicBezTo>
                  <a:cubicBezTo>
                    <a:pt x="995" y="458"/>
                    <a:pt x="1692" y="358"/>
                    <a:pt x="2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34470;p60"/>
            <p:cNvSpPr/>
            <p:nvPr/>
          </p:nvSpPr>
          <p:spPr>
            <a:xfrm>
              <a:off x="2478425" y="1811125"/>
              <a:ext cx="54225" cy="15950"/>
            </a:xfrm>
            <a:custGeom>
              <a:avLst/>
              <a:gdLst/>
              <a:ahLst/>
              <a:cxnLst/>
              <a:rect l="l" t="t" r="r" b="b"/>
              <a:pathLst>
                <a:path w="2169" h="638" extrusionOk="0">
                  <a:moveTo>
                    <a:pt x="1990" y="1"/>
                  </a:moveTo>
                  <a:cubicBezTo>
                    <a:pt x="1373" y="100"/>
                    <a:pt x="716" y="220"/>
                    <a:pt x="100" y="319"/>
                  </a:cubicBezTo>
                  <a:cubicBezTo>
                    <a:pt x="20" y="359"/>
                    <a:pt x="0" y="418"/>
                    <a:pt x="20" y="498"/>
                  </a:cubicBezTo>
                  <a:cubicBezTo>
                    <a:pt x="120" y="617"/>
                    <a:pt x="299" y="538"/>
                    <a:pt x="398" y="637"/>
                  </a:cubicBezTo>
                  <a:cubicBezTo>
                    <a:pt x="975" y="498"/>
                    <a:pt x="1572" y="319"/>
                    <a:pt x="2169" y="160"/>
                  </a:cubicBezTo>
                  <a:cubicBezTo>
                    <a:pt x="2169" y="60"/>
                    <a:pt x="2049" y="60"/>
                    <a:pt x="19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34471;p60"/>
            <p:cNvSpPr/>
            <p:nvPr/>
          </p:nvSpPr>
          <p:spPr>
            <a:xfrm>
              <a:off x="2445600" y="2088625"/>
              <a:ext cx="43300" cy="17450"/>
            </a:xfrm>
            <a:custGeom>
              <a:avLst/>
              <a:gdLst/>
              <a:ahLst/>
              <a:cxnLst/>
              <a:rect l="l" t="t" r="r" b="b"/>
              <a:pathLst>
                <a:path w="1732" h="698" extrusionOk="0">
                  <a:moveTo>
                    <a:pt x="1514" y="0"/>
                  </a:moveTo>
                  <a:cubicBezTo>
                    <a:pt x="1035" y="0"/>
                    <a:pt x="665" y="359"/>
                    <a:pt x="219" y="379"/>
                  </a:cubicBezTo>
                  <a:cubicBezTo>
                    <a:pt x="0" y="399"/>
                    <a:pt x="120" y="578"/>
                    <a:pt x="160" y="697"/>
                  </a:cubicBezTo>
                  <a:cubicBezTo>
                    <a:pt x="717" y="637"/>
                    <a:pt x="1254" y="498"/>
                    <a:pt x="1731" y="180"/>
                  </a:cubicBezTo>
                  <a:cubicBezTo>
                    <a:pt x="1711" y="80"/>
                    <a:pt x="1612" y="61"/>
                    <a:pt x="1552" y="1"/>
                  </a:cubicBezTo>
                  <a:cubicBezTo>
                    <a:pt x="1539" y="0"/>
                    <a:pt x="1527" y="0"/>
                    <a:pt x="1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34472;p60"/>
            <p:cNvSpPr/>
            <p:nvPr/>
          </p:nvSpPr>
          <p:spPr>
            <a:xfrm>
              <a:off x="2410300" y="1740425"/>
              <a:ext cx="28850" cy="54825"/>
            </a:xfrm>
            <a:custGeom>
              <a:avLst/>
              <a:gdLst/>
              <a:ahLst/>
              <a:cxnLst/>
              <a:rect l="l" t="t" r="r" b="b"/>
              <a:pathLst>
                <a:path w="1154" h="2193" extrusionOk="0">
                  <a:moveTo>
                    <a:pt x="937" y="0"/>
                  </a:moveTo>
                  <a:cubicBezTo>
                    <a:pt x="918" y="0"/>
                    <a:pt x="897" y="1"/>
                    <a:pt x="875" y="4"/>
                  </a:cubicBezTo>
                  <a:cubicBezTo>
                    <a:pt x="796" y="143"/>
                    <a:pt x="756" y="243"/>
                    <a:pt x="676" y="362"/>
                  </a:cubicBezTo>
                  <a:cubicBezTo>
                    <a:pt x="458" y="939"/>
                    <a:pt x="239" y="1536"/>
                    <a:pt x="0" y="2093"/>
                  </a:cubicBezTo>
                  <a:cubicBezTo>
                    <a:pt x="40" y="2172"/>
                    <a:pt x="80" y="2192"/>
                    <a:pt x="159" y="2192"/>
                  </a:cubicBezTo>
                  <a:cubicBezTo>
                    <a:pt x="239" y="2192"/>
                    <a:pt x="279" y="2172"/>
                    <a:pt x="298" y="2093"/>
                  </a:cubicBezTo>
                  <a:cubicBezTo>
                    <a:pt x="378" y="1934"/>
                    <a:pt x="438" y="1774"/>
                    <a:pt x="517" y="1595"/>
                  </a:cubicBezTo>
                  <a:cubicBezTo>
                    <a:pt x="537" y="1337"/>
                    <a:pt x="656" y="1078"/>
                    <a:pt x="796" y="879"/>
                  </a:cubicBezTo>
                  <a:cubicBezTo>
                    <a:pt x="875" y="780"/>
                    <a:pt x="955" y="660"/>
                    <a:pt x="1034" y="541"/>
                  </a:cubicBezTo>
                  <a:cubicBezTo>
                    <a:pt x="1134" y="481"/>
                    <a:pt x="1154" y="402"/>
                    <a:pt x="1074" y="302"/>
                  </a:cubicBezTo>
                  <a:lnTo>
                    <a:pt x="1074" y="203"/>
                  </a:lnTo>
                  <a:cubicBezTo>
                    <a:pt x="1127" y="63"/>
                    <a:pt x="1072" y="0"/>
                    <a:pt x="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34473;p60"/>
            <p:cNvSpPr/>
            <p:nvPr/>
          </p:nvSpPr>
          <p:spPr>
            <a:xfrm>
              <a:off x="2436150" y="2058300"/>
              <a:ext cx="37325" cy="17425"/>
            </a:xfrm>
            <a:custGeom>
              <a:avLst/>
              <a:gdLst/>
              <a:ahLst/>
              <a:cxnLst/>
              <a:rect l="l" t="t" r="r" b="b"/>
              <a:pathLst>
                <a:path w="1493" h="697" extrusionOk="0">
                  <a:moveTo>
                    <a:pt x="1234" y="0"/>
                  </a:moveTo>
                  <a:cubicBezTo>
                    <a:pt x="796" y="80"/>
                    <a:pt x="378" y="199"/>
                    <a:pt x="0" y="498"/>
                  </a:cubicBezTo>
                  <a:cubicBezTo>
                    <a:pt x="140" y="557"/>
                    <a:pt x="299" y="557"/>
                    <a:pt x="378" y="697"/>
                  </a:cubicBezTo>
                  <a:cubicBezTo>
                    <a:pt x="756" y="697"/>
                    <a:pt x="1075" y="498"/>
                    <a:pt x="1413" y="319"/>
                  </a:cubicBezTo>
                  <a:cubicBezTo>
                    <a:pt x="1492" y="160"/>
                    <a:pt x="1373" y="80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34474;p60"/>
            <p:cNvSpPr/>
            <p:nvPr/>
          </p:nvSpPr>
          <p:spPr>
            <a:xfrm>
              <a:off x="2563950" y="1988175"/>
              <a:ext cx="45775" cy="18425"/>
            </a:xfrm>
            <a:custGeom>
              <a:avLst/>
              <a:gdLst/>
              <a:ahLst/>
              <a:cxnLst/>
              <a:rect l="l" t="t" r="r" b="b"/>
              <a:pathLst>
                <a:path w="1831" h="737" extrusionOk="0">
                  <a:moveTo>
                    <a:pt x="1831" y="1"/>
                  </a:moveTo>
                  <a:lnTo>
                    <a:pt x="100" y="378"/>
                  </a:lnTo>
                  <a:cubicBezTo>
                    <a:pt x="1" y="438"/>
                    <a:pt x="1" y="577"/>
                    <a:pt x="61" y="677"/>
                  </a:cubicBezTo>
                  <a:lnTo>
                    <a:pt x="140" y="737"/>
                  </a:lnTo>
                  <a:cubicBezTo>
                    <a:pt x="299" y="697"/>
                    <a:pt x="458" y="577"/>
                    <a:pt x="598" y="577"/>
                  </a:cubicBezTo>
                  <a:cubicBezTo>
                    <a:pt x="616" y="578"/>
                    <a:pt x="633" y="578"/>
                    <a:pt x="651" y="578"/>
                  </a:cubicBezTo>
                  <a:cubicBezTo>
                    <a:pt x="1122" y="578"/>
                    <a:pt x="1486" y="326"/>
                    <a:pt x="1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34475;p60"/>
            <p:cNvSpPr/>
            <p:nvPr/>
          </p:nvSpPr>
          <p:spPr>
            <a:xfrm>
              <a:off x="2406800" y="1923525"/>
              <a:ext cx="43800" cy="21900"/>
            </a:xfrm>
            <a:custGeom>
              <a:avLst/>
              <a:gdLst/>
              <a:ahLst/>
              <a:cxnLst/>
              <a:rect l="l" t="t" r="r" b="b"/>
              <a:pathLst>
                <a:path w="1752" h="876" extrusionOk="0">
                  <a:moveTo>
                    <a:pt x="1552" y="0"/>
                  </a:moveTo>
                  <a:cubicBezTo>
                    <a:pt x="1254" y="100"/>
                    <a:pt x="916" y="120"/>
                    <a:pt x="657" y="339"/>
                  </a:cubicBezTo>
                  <a:cubicBezTo>
                    <a:pt x="498" y="617"/>
                    <a:pt x="60" y="498"/>
                    <a:pt x="1" y="876"/>
                  </a:cubicBezTo>
                  <a:cubicBezTo>
                    <a:pt x="578" y="677"/>
                    <a:pt x="1214" y="617"/>
                    <a:pt x="1751" y="199"/>
                  </a:cubicBezTo>
                  <a:cubicBezTo>
                    <a:pt x="1712" y="80"/>
                    <a:pt x="1592" y="8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34476;p60"/>
            <p:cNvSpPr/>
            <p:nvPr/>
          </p:nvSpPr>
          <p:spPr>
            <a:xfrm>
              <a:off x="2740500" y="1837575"/>
              <a:ext cx="43300" cy="16550"/>
            </a:xfrm>
            <a:custGeom>
              <a:avLst/>
              <a:gdLst/>
              <a:ahLst/>
              <a:cxnLst/>
              <a:rect l="l" t="t" r="r" b="b"/>
              <a:pathLst>
                <a:path w="1732" h="662" extrusionOk="0">
                  <a:moveTo>
                    <a:pt x="1299" y="1"/>
                  </a:moveTo>
                  <a:cubicBezTo>
                    <a:pt x="842" y="1"/>
                    <a:pt x="471" y="386"/>
                    <a:pt x="1" y="574"/>
                  </a:cubicBezTo>
                  <a:cubicBezTo>
                    <a:pt x="141" y="637"/>
                    <a:pt x="263" y="662"/>
                    <a:pt x="373" y="662"/>
                  </a:cubicBezTo>
                  <a:cubicBezTo>
                    <a:pt x="716" y="662"/>
                    <a:pt x="938" y="416"/>
                    <a:pt x="1194" y="295"/>
                  </a:cubicBezTo>
                  <a:lnTo>
                    <a:pt x="1254" y="256"/>
                  </a:lnTo>
                  <a:cubicBezTo>
                    <a:pt x="1266" y="250"/>
                    <a:pt x="1277" y="247"/>
                    <a:pt x="1289" y="247"/>
                  </a:cubicBezTo>
                  <a:cubicBezTo>
                    <a:pt x="1317" y="247"/>
                    <a:pt x="1345" y="261"/>
                    <a:pt x="1373" y="276"/>
                  </a:cubicBezTo>
                  <a:cubicBezTo>
                    <a:pt x="1473" y="276"/>
                    <a:pt x="1592" y="256"/>
                    <a:pt x="1731" y="256"/>
                  </a:cubicBezTo>
                  <a:lnTo>
                    <a:pt x="1731" y="176"/>
                  </a:lnTo>
                  <a:lnTo>
                    <a:pt x="1692" y="96"/>
                  </a:lnTo>
                  <a:cubicBezTo>
                    <a:pt x="1552" y="29"/>
                    <a:pt x="1422" y="1"/>
                    <a:pt x="1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34477;p60"/>
            <p:cNvSpPr/>
            <p:nvPr/>
          </p:nvSpPr>
          <p:spPr>
            <a:xfrm>
              <a:off x="3074700" y="1915575"/>
              <a:ext cx="31350" cy="17425"/>
            </a:xfrm>
            <a:custGeom>
              <a:avLst/>
              <a:gdLst/>
              <a:ahLst/>
              <a:cxnLst/>
              <a:rect l="l" t="t" r="r" b="b"/>
              <a:pathLst>
                <a:path w="1254" h="697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816" y="120"/>
                    <a:pt x="359" y="40"/>
                    <a:pt x="1" y="318"/>
                  </a:cubicBezTo>
                  <a:cubicBezTo>
                    <a:pt x="21" y="438"/>
                    <a:pt x="21" y="557"/>
                    <a:pt x="21" y="696"/>
                  </a:cubicBezTo>
                  <a:cubicBezTo>
                    <a:pt x="311" y="662"/>
                    <a:pt x="557" y="481"/>
                    <a:pt x="861" y="481"/>
                  </a:cubicBezTo>
                  <a:cubicBezTo>
                    <a:pt x="910" y="481"/>
                    <a:pt x="962" y="486"/>
                    <a:pt x="1015" y="497"/>
                  </a:cubicBezTo>
                  <a:cubicBezTo>
                    <a:pt x="1115" y="338"/>
                    <a:pt x="1254" y="219"/>
                    <a:pt x="1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34478;p60"/>
            <p:cNvSpPr/>
            <p:nvPr/>
          </p:nvSpPr>
          <p:spPr>
            <a:xfrm>
              <a:off x="2891200" y="1841300"/>
              <a:ext cx="27875" cy="19750"/>
            </a:xfrm>
            <a:custGeom>
              <a:avLst/>
              <a:gdLst/>
              <a:ahLst/>
              <a:cxnLst/>
              <a:rect l="l" t="t" r="r" b="b"/>
              <a:pathLst>
                <a:path w="1115" h="790" extrusionOk="0">
                  <a:moveTo>
                    <a:pt x="1039" y="0"/>
                  </a:moveTo>
                  <a:cubicBezTo>
                    <a:pt x="747" y="0"/>
                    <a:pt x="569" y="306"/>
                    <a:pt x="239" y="306"/>
                  </a:cubicBezTo>
                  <a:cubicBezTo>
                    <a:pt x="60" y="306"/>
                    <a:pt x="0" y="544"/>
                    <a:pt x="100" y="723"/>
                  </a:cubicBezTo>
                  <a:cubicBezTo>
                    <a:pt x="132" y="772"/>
                    <a:pt x="165" y="790"/>
                    <a:pt x="197" y="790"/>
                  </a:cubicBezTo>
                  <a:cubicBezTo>
                    <a:pt x="283" y="790"/>
                    <a:pt x="366" y="664"/>
                    <a:pt x="438" y="664"/>
                  </a:cubicBezTo>
                  <a:cubicBezTo>
                    <a:pt x="466" y="667"/>
                    <a:pt x="494" y="669"/>
                    <a:pt x="520" y="669"/>
                  </a:cubicBezTo>
                  <a:cubicBezTo>
                    <a:pt x="770" y="669"/>
                    <a:pt x="932" y="507"/>
                    <a:pt x="1094" y="345"/>
                  </a:cubicBezTo>
                  <a:cubicBezTo>
                    <a:pt x="1094" y="226"/>
                    <a:pt x="1114" y="127"/>
                    <a:pt x="1114" y="7"/>
                  </a:cubicBezTo>
                  <a:cubicBezTo>
                    <a:pt x="1088" y="3"/>
                    <a:pt x="1063" y="0"/>
                    <a:pt x="1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34479;p60"/>
            <p:cNvSpPr/>
            <p:nvPr/>
          </p:nvSpPr>
          <p:spPr>
            <a:xfrm>
              <a:off x="3003100" y="1779300"/>
              <a:ext cx="42275" cy="17925"/>
            </a:xfrm>
            <a:custGeom>
              <a:avLst/>
              <a:gdLst/>
              <a:ahLst/>
              <a:cxnLst/>
              <a:rect l="l" t="t" r="r" b="b"/>
              <a:pathLst>
                <a:path w="1691" h="717" extrusionOk="0">
                  <a:moveTo>
                    <a:pt x="1233" y="1"/>
                  </a:moveTo>
                  <a:cubicBezTo>
                    <a:pt x="995" y="40"/>
                    <a:pt x="716" y="120"/>
                    <a:pt x="438" y="199"/>
                  </a:cubicBezTo>
                  <a:cubicBezTo>
                    <a:pt x="338" y="319"/>
                    <a:pt x="199" y="259"/>
                    <a:pt x="80" y="339"/>
                  </a:cubicBezTo>
                  <a:cubicBezTo>
                    <a:pt x="20" y="418"/>
                    <a:pt x="0" y="478"/>
                    <a:pt x="20" y="538"/>
                  </a:cubicBezTo>
                  <a:cubicBezTo>
                    <a:pt x="80" y="637"/>
                    <a:pt x="199" y="677"/>
                    <a:pt x="279" y="717"/>
                  </a:cubicBezTo>
                  <a:lnTo>
                    <a:pt x="1313" y="418"/>
                  </a:lnTo>
                  <a:cubicBezTo>
                    <a:pt x="1432" y="279"/>
                    <a:pt x="1691" y="80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34480;p60"/>
            <p:cNvSpPr/>
            <p:nvPr/>
          </p:nvSpPr>
          <p:spPr>
            <a:xfrm>
              <a:off x="2971250" y="1687100"/>
              <a:ext cx="29375" cy="15150"/>
            </a:xfrm>
            <a:custGeom>
              <a:avLst/>
              <a:gdLst/>
              <a:ahLst/>
              <a:cxnLst/>
              <a:rect l="l" t="t" r="r" b="b"/>
              <a:pathLst>
                <a:path w="1175" h="606" extrusionOk="0">
                  <a:moveTo>
                    <a:pt x="631" y="0"/>
                  </a:moveTo>
                  <a:cubicBezTo>
                    <a:pt x="294" y="0"/>
                    <a:pt x="230" y="133"/>
                    <a:pt x="1" y="605"/>
                  </a:cubicBezTo>
                  <a:cubicBezTo>
                    <a:pt x="419" y="406"/>
                    <a:pt x="856" y="526"/>
                    <a:pt x="1175" y="247"/>
                  </a:cubicBezTo>
                  <a:lnTo>
                    <a:pt x="1175" y="48"/>
                  </a:lnTo>
                  <a:cubicBezTo>
                    <a:pt x="935" y="20"/>
                    <a:pt x="762" y="0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34481;p60"/>
            <p:cNvSpPr/>
            <p:nvPr/>
          </p:nvSpPr>
          <p:spPr>
            <a:xfrm>
              <a:off x="2957825" y="1902150"/>
              <a:ext cx="35350" cy="16875"/>
            </a:xfrm>
            <a:custGeom>
              <a:avLst/>
              <a:gdLst/>
              <a:ahLst/>
              <a:cxnLst/>
              <a:rect l="l" t="t" r="r" b="b"/>
              <a:pathLst>
                <a:path w="1414" h="675" extrusionOk="0">
                  <a:moveTo>
                    <a:pt x="1214" y="0"/>
                  </a:moveTo>
                  <a:cubicBezTo>
                    <a:pt x="816" y="139"/>
                    <a:pt x="359" y="60"/>
                    <a:pt x="1" y="338"/>
                  </a:cubicBezTo>
                  <a:cubicBezTo>
                    <a:pt x="200" y="378"/>
                    <a:pt x="518" y="259"/>
                    <a:pt x="498" y="657"/>
                  </a:cubicBezTo>
                  <a:cubicBezTo>
                    <a:pt x="587" y="667"/>
                    <a:pt x="676" y="675"/>
                    <a:pt x="764" y="675"/>
                  </a:cubicBezTo>
                  <a:cubicBezTo>
                    <a:pt x="1014" y="675"/>
                    <a:pt x="1252" y="613"/>
                    <a:pt x="1413" y="378"/>
                  </a:cubicBezTo>
                  <a:cubicBezTo>
                    <a:pt x="1354" y="219"/>
                    <a:pt x="1254" y="139"/>
                    <a:pt x="1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34482;p60"/>
            <p:cNvSpPr/>
            <p:nvPr/>
          </p:nvSpPr>
          <p:spPr>
            <a:xfrm>
              <a:off x="2466975" y="2045875"/>
              <a:ext cx="34850" cy="20400"/>
            </a:xfrm>
            <a:custGeom>
              <a:avLst/>
              <a:gdLst/>
              <a:ahLst/>
              <a:cxnLst/>
              <a:rect l="l" t="t" r="r" b="b"/>
              <a:pathLst>
                <a:path w="1394" h="816" extrusionOk="0">
                  <a:moveTo>
                    <a:pt x="1234" y="0"/>
                  </a:moveTo>
                  <a:cubicBezTo>
                    <a:pt x="836" y="179"/>
                    <a:pt x="399" y="318"/>
                    <a:pt x="1" y="497"/>
                  </a:cubicBezTo>
                  <a:cubicBezTo>
                    <a:pt x="60" y="617"/>
                    <a:pt x="140" y="716"/>
                    <a:pt x="180" y="816"/>
                  </a:cubicBezTo>
                  <a:cubicBezTo>
                    <a:pt x="239" y="816"/>
                    <a:pt x="279" y="816"/>
                    <a:pt x="359" y="776"/>
                  </a:cubicBezTo>
                  <a:cubicBezTo>
                    <a:pt x="399" y="716"/>
                    <a:pt x="478" y="696"/>
                    <a:pt x="558" y="637"/>
                  </a:cubicBezTo>
                  <a:cubicBezTo>
                    <a:pt x="777" y="398"/>
                    <a:pt x="1174" y="557"/>
                    <a:pt x="1393" y="298"/>
                  </a:cubicBezTo>
                  <a:cubicBezTo>
                    <a:pt x="1393" y="179"/>
                    <a:pt x="1353" y="80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34483;p60"/>
            <p:cNvSpPr/>
            <p:nvPr/>
          </p:nvSpPr>
          <p:spPr>
            <a:xfrm>
              <a:off x="2469975" y="2110025"/>
              <a:ext cx="42775" cy="19825"/>
            </a:xfrm>
            <a:custGeom>
              <a:avLst/>
              <a:gdLst/>
              <a:ahLst/>
              <a:cxnLst/>
              <a:rect l="l" t="t" r="r" b="b"/>
              <a:pathLst>
                <a:path w="1711" h="793" extrusionOk="0">
                  <a:moveTo>
                    <a:pt x="1631" y="0"/>
                  </a:moveTo>
                  <a:cubicBezTo>
                    <a:pt x="1512" y="0"/>
                    <a:pt x="1393" y="20"/>
                    <a:pt x="1313" y="20"/>
                  </a:cubicBezTo>
                  <a:cubicBezTo>
                    <a:pt x="1214" y="40"/>
                    <a:pt x="1154" y="120"/>
                    <a:pt x="1074" y="139"/>
                  </a:cubicBezTo>
                  <a:cubicBezTo>
                    <a:pt x="1054" y="159"/>
                    <a:pt x="1030" y="169"/>
                    <a:pt x="1005" y="169"/>
                  </a:cubicBezTo>
                  <a:cubicBezTo>
                    <a:pt x="980" y="169"/>
                    <a:pt x="955" y="159"/>
                    <a:pt x="935" y="139"/>
                  </a:cubicBezTo>
                  <a:cubicBezTo>
                    <a:pt x="866" y="127"/>
                    <a:pt x="799" y="120"/>
                    <a:pt x="733" y="120"/>
                  </a:cubicBezTo>
                  <a:cubicBezTo>
                    <a:pt x="592" y="120"/>
                    <a:pt x="461" y="151"/>
                    <a:pt x="338" y="219"/>
                  </a:cubicBezTo>
                  <a:cubicBezTo>
                    <a:pt x="179" y="259"/>
                    <a:pt x="0" y="319"/>
                    <a:pt x="40" y="537"/>
                  </a:cubicBezTo>
                  <a:cubicBezTo>
                    <a:pt x="179" y="557"/>
                    <a:pt x="358" y="597"/>
                    <a:pt x="438" y="756"/>
                  </a:cubicBezTo>
                  <a:cubicBezTo>
                    <a:pt x="502" y="781"/>
                    <a:pt x="563" y="792"/>
                    <a:pt x="621" y="792"/>
                  </a:cubicBezTo>
                  <a:cubicBezTo>
                    <a:pt x="795" y="792"/>
                    <a:pt x="940" y="692"/>
                    <a:pt x="1074" y="557"/>
                  </a:cubicBezTo>
                  <a:cubicBezTo>
                    <a:pt x="1194" y="517"/>
                    <a:pt x="1353" y="438"/>
                    <a:pt x="1472" y="398"/>
                  </a:cubicBezTo>
                  <a:cubicBezTo>
                    <a:pt x="1472" y="398"/>
                    <a:pt x="1512" y="418"/>
                    <a:pt x="1552" y="418"/>
                  </a:cubicBezTo>
                  <a:cubicBezTo>
                    <a:pt x="1611" y="418"/>
                    <a:pt x="1631" y="418"/>
                    <a:pt x="1671" y="358"/>
                  </a:cubicBezTo>
                  <a:cubicBezTo>
                    <a:pt x="1711" y="299"/>
                    <a:pt x="1711" y="219"/>
                    <a:pt x="1631" y="159"/>
                  </a:cubicBezTo>
                  <a:lnTo>
                    <a:pt x="16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34484;p60"/>
            <p:cNvSpPr/>
            <p:nvPr/>
          </p:nvSpPr>
          <p:spPr>
            <a:xfrm>
              <a:off x="3083150" y="1870600"/>
              <a:ext cx="30375" cy="14150"/>
            </a:xfrm>
            <a:custGeom>
              <a:avLst/>
              <a:gdLst/>
              <a:ahLst/>
              <a:cxnLst/>
              <a:rect l="l" t="t" r="r" b="b"/>
              <a:pathLst>
                <a:path w="1215" h="566" extrusionOk="0">
                  <a:moveTo>
                    <a:pt x="699" y="0"/>
                  </a:moveTo>
                  <a:cubicBezTo>
                    <a:pt x="446" y="0"/>
                    <a:pt x="238" y="92"/>
                    <a:pt x="1" y="228"/>
                  </a:cubicBezTo>
                  <a:cubicBezTo>
                    <a:pt x="21" y="466"/>
                    <a:pt x="160" y="546"/>
                    <a:pt x="379" y="566"/>
                  </a:cubicBezTo>
                  <a:cubicBezTo>
                    <a:pt x="717" y="566"/>
                    <a:pt x="995" y="466"/>
                    <a:pt x="1214" y="208"/>
                  </a:cubicBezTo>
                  <a:cubicBezTo>
                    <a:pt x="1135" y="49"/>
                    <a:pt x="995" y="29"/>
                    <a:pt x="836" y="9"/>
                  </a:cubicBezTo>
                  <a:cubicBezTo>
                    <a:pt x="789" y="3"/>
                    <a:pt x="743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34485;p60"/>
            <p:cNvSpPr/>
            <p:nvPr/>
          </p:nvSpPr>
          <p:spPr>
            <a:xfrm>
              <a:off x="2560975" y="2019000"/>
              <a:ext cx="46775" cy="13700"/>
            </a:xfrm>
            <a:custGeom>
              <a:avLst/>
              <a:gdLst/>
              <a:ahLst/>
              <a:cxnLst/>
              <a:rect l="l" t="t" r="r" b="b"/>
              <a:pathLst>
                <a:path w="1871" h="548" extrusionOk="0">
                  <a:moveTo>
                    <a:pt x="1791" y="1"/>
                  </a:moveTo>
                  <a:cubicBezTo>
                    <a:pt x="1194" y="160"/>
                    <a:pt x="577" y="100"/>
                    <a:pt x="0" y="339"/>
                  </a:cubicBezTo>
                  <a:cubicBezTo>
                    <a:pt x="160" y="359"/>
                    <a:pt x="319" y="359"/>
                    <a:pt x="398" y="538"/>
                  </a:cubicBezTo>
                  <a:cubicBezTo>
                    <a:pt x="445" y="545"/>
                    <a:pt x="491" y="548"/>
                    <a:pt x="536" y="548"/>
                  </a:cubicBezTo>
                  <a:cubicBezTo>
                    <a:pt x="901" y="548"/>
                    <a:pt x="1240" y="359"/>
                    <a:pt x="1612" y="359"/>
                  </a:cubicBezTo>
                  <a:cubicBezTo>
                    <a:pt x="1691" y="299"/>
                    <a:pt x="1731" y="259"/>
                    <a:pt x="1811" y="200"/>
                  </a:cubicBezTo>
                  <a:cubicBezTo>
                    <a:pt x="1870" y="140"/>
                    <a:pt x="1870" y="61"/>
                    <a:pt x="17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34486;p60"/>
            <p:cNvSpPr/>
            <p:nvPr/>
          </p:nvSpPr>
          <p:spPr>
            <a:xfrm>
              <a:off x="2678850" y="1807650"/>
              <a:ext cx="44775" cy="11450"/>
            </a:xfrm>
            <a:custGeom>
              <a:avLst/>
              <a:gdLst/>
              <a:ahLst/>
              <a:cxnLst/>
              <a:rect l="l" t="t" r="r" b="b"/>
              <a:pathLst>
                <a:path w="1791" h="458" extrusionOk="0">
                  <a:moveTo>
                    <a:pt x="1790" y="0"/>
                  </a:moveTo>
                  <a:lnTo>
                    <a:pt x="1790" y="0"/>
                  </a:lnTo>
                  <a:cubicBezTo>
                    <a:pt x="1174" y="60"/>
                    <a:pt x="577" y="40"/>
                    <a:pt x="0" y="259"/>
                  </a:cubicBezTo>
                  <a:cubicBezTo>
                    <a:pt x="179" y="299"/>
                    <a:pt x="418" y="199"/>
                    <a:pt x="537" y="458"/>
                  </a:cubicBezTo>
                  <a:cubicBezTo>
                    <a:pt x="995" y="458"/>
                    <a:pt x="1412" y="279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34487;p60"/>
            <p:cNvSpPr/>
            <p:nvPr/>
          </p:nvSpPr>
          <p:spPr>
            <a:xfrm>
              <a:off x="2856875" y="1742425"/>
              <a:ext cx="35350" cy="11975"/>
            </a:xfrm>
            <a:custGeom>
              <a:avLst/>
              <a:gdLst/>
              <a:ahLst/>
              <a:cxnLst/>
              <a:rect l="l" t="t" r="r" b="b"/>
              <a:pathLst>
                <a:path w="1414" h="479" extrusionOk="0">
                  <a:moveTo>
                    <a:pt x="627" y="1"/>
                  </a:moveTo>
                  <a:cubicBezTo>
                    <a:pt x="392" y="1"/>
                    <a:pt x="173" y="97"/>
                    <a:pt x="1" y="461"/>
                  </a:cubicBezTo>
                  <a:cubicBezTo>
                    <a:pt x="127" y="471"/>
                    <a:pt x="252" y="478"/>
                    <a:pt x="373" y="478"/>
                  </a:cubicBezTo>
                  <a:cubicBezTo>
                    <a:pt x="748" y="478"/>
                    <a:pt x="1098" y="408"/>
                    <a:pt x="1413" y="123"/>
                  </a:cubicBezTo>
                  <a:cubicBezTo>
                    <a:pt x="1155" y="113"/>
                    <a:pt x="881" y="1"/>
                    <a:pt x="6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34488;p60"/>
            <p:cNvSpPr/>
            <p:nvPr/>
          </p:nvSpPr>
          <p:spPr>
            <a:xfrm>
              <a:off x="2419650" y="1943425"/>
              <a:ext cx="41400" cy="18700"/>
            </a:xfrm>
            <a:custGeom>
              <a:avLst/>
              <a:gdLst/>
              <a:ahLst/>
              <a:cxnLst/>
              <a:rect l="l" t="t" r="r" b="b"/>
              <a:pathLst>
                <a:path w="1656" h="748" extrusionOk="0">
                  <a:moveTo>
                    <a:pt x="1357" y="0"/>
                  </a:moveTo>
                  <a:cubicBezTo>
                    <a:pt x="979" y="199"/>
                    <a:pt x="601" y="358"/>
                    <a:pt x="163" y="398"/>
                  </a:cubicBezTo>
                  <a:cubicBezTo>
                    <a:pt x="60" y="588"/>
                    <a:pt x="1" y="748"/>
                    <a:pt x="221" y="748"/>
                  </a:cubicBezTo>
                  <a:cubicBezTo>
                    <a:pt x="255" y="748"/>
                    <a:pt x="295" y="744"/>
                    <a:pt x="342" y="736"/>
                  </a:cubicBezTo>
                  <a:cubicBezTo>
                    <a:pt x="737" y="699"/>
                    <a:pt x="1043" y="395"/>
                    <a:pt x="1461" y="395"/>
                  </a:cubicBezTo>
                  <a:cubicBezTo>
                    <a:pt x="1485" y="395"/>
                    <a:pt x="1510" y="396"/>
                    <a:pt x="1536" y="398"/>
                  </a:cubicBezTo>
                  <a:cubicBezTo>
                    <a:pt x="1655" y="199"/>
                    <a:pt x="1655" y="4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34489;p60"/>
            <p:cNvSpPr/>
            <p:nvPr/>
          </p:nvSpPr>
          <p:spPr>
            <a:xfrm>
              <a:off x="2479425" y="1878275"/>
              <a:ext cx="51250" cy="14925"/>
            </a:xfrm>
            <a:custGeom>
              <a:avLst/>
              <a:gdLst/>
              <a:ahLst/>
              <a:cxnLst/>
              <a:rect l="l" t="t" r="r" b="b"/>
              <a:pathLst>
                <a:path w="2050" h="597" extrusionOk="0">
                  <a:moveTo>
                    <a:pt x="2049" y="0"/>
                  </a:moveTo>
                  <a:cubicBezTo>
                    <a:pt x="1293" y="319"/>
                    <a:pt x="597" y="120"/>
                    <a:pt x="0" y="418"/>
                  </a:cubicBezTo>
                  <a:cubicBezTo>
                    <a:pt x="91" y="502"/>
                    <a:pt x="193" y="522"/>
                    <a:pt x="297" y="522"/>
                  </a:cubicBezTo>
                  <a:cubicBezTo>
                    <a:pt x="389" y="522"/>
                    <a:pt x="484" y="506"/>
                    <a:pt x="576" y="506"/>
                  </a:cubicBezTo>
                  <a:cubicBezTo>
                    <a:pt x="674" y="506"/>
                    <a:pt x="769" y="524"/>
                    <a:pt x="855" y="597"/>
                  </a:cubicBezTo>
                  <a:cubicBezTo>
                    <a:pt x="1552" y="438"/>
                    <a:pt x="1552" y="438"/>
                    <a:pt x="2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34490;p60"/>
            <p:cNvSpPr/>
            <p:nvPr/>
          </p:nvSpPr>
          <p:spPr>
            <a:xfrm>
              <a:off x="2418250" y="1847400"/>
              <a:ext cx="45775" cy="20950"/>
            </a:xfrm>
            <a:custGeom>
              <a:avLst/>
              <a:gdLst/>
              <a:ahLst/>
              <a:cxnLst/>
              <a:rect l="l" t="t" r="r" b="b"/>
              <a:pathLst>
                <a:path w="1831" h="838" extrusionOk="0">
                  <a:moveTo>
                    <a:pt x="1620" y="1"/>
                  </a:moveTo>
                  <a:cubicBezTo>
                    <a:pt x="1551" y="1"/>
                    <a:pt x="1489" y="25"/>
                    <a:pt x="1433" y="81"/>
                  </a:cubicBezTo>
                  <a:cubicBezTo>
                    <a:pt x="1347" y="167"/>
                    <a:pt x="1242" y="179"/>
                    <a:pt x="1135" y="179"/>
                  </a:cubicBezTo>
                  <a:cubicBezTo>
                    <a:pt x="1095" y="179"/>
                    <a:pt x="1055" y="177"/>
                    <a:pt x="1015" y="177"/>
                  </a:cubicBezTo>
                  <a:cubicBezTo>
                    <a:pt x="914" y="177"/>
                    <a:pt x="817" y="188"/>
                    <a:pt x="736" y="260"/>
                  </a:cubicBezTo>
                  <a:cubicBezTo>
                    <a:pt x="716" y="280"/>
                    <a:pt x="657" y="280"/>
                    <a:pt x="617" y="280"/>
                  </a:cubicBezTo>
                  <a:cubicBezTo>
                    <a:pt x="398" y="380"/>
                    <a:pt x="159" y="440"/>
                    <a:pt x="0" y="599"/>
                  </a:cubicBezTo>
                  <a:cubicBezTo>
                    <a:pt x="0" y="698"/>
                    <a:pt x="20" y="778"/>
                    <a:pt x="60" y="837"/>
                  </a:cubicBezTo>
                  <a:cubicBezTo>
                    <a:pt x="637" y="658"/>
                    <a:pt x="1234" y="579"/>
                    <a:pt x="1791" y="280"/>
                  </a:cubicBezTo>
                  <a:cubicBezTo>
                    <a:pt x="1830" y="201"/>
                    <a:pt x="1830" y="121"/>
                    <a:pt x="1791" y="42"/>
                  </a:cubicBezTo>
                  <a:cubicBezTo>
                    <a:pt x="1730" y="16"/>
                    <a:pt x="1673" y="1"/>
                    <a:pt x="16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34491;p60"/>
            <p:cNvSpPr/>
            <p:nvPr/>
          </p:nvSpPr>
          <p:spPr>
            <a:xfrm>
              <a:off x="3033925" y="1776175"/>
              <a:ext cx="38325" cy="13600"/>
            </a:xfrm>
            <a:custGeom>
              <a:avLst/>
              <a:gdLst/>
              <a:ahLst/>
              <a:cxnLst/>
              <a:rect l="l" t="t" r="r" b="b"/>
              <a:pathLst>
                <a:path w="1533" h="544" extrusionOk="0">
                  <a:moveTo>
                    <a:pt x="438" y="0"/>
                  </a:moveTo>
                  <a:cubicBezTo>
                    <a:pt x="293" y="0"/>
                    <a:pt x="144" y="26"/>
                    <a:pt x="0" y="126"/>
                  </a:cubicBezTo>
                  <a:cubicBezTo>
                    <a:pt x="259" y="225"/>
                    <a:pt x="80" y="404"/>
                    <a:pt x="80" y="543"/>
                  </a:cubicBezTo>
                  <a:cubicBezTo>
                    <a:pt x="577" y="504"/>
                    <a:pt x="1075" y="364"/>
                    <a:pt x="1532" y="165"/>
                  </a:cubicBezTo>
                  <a:cubicBezTo>
                    <a:pt x="1488" y="159"/>
                    <a:pt x="1444" y="156"/>
                    <a:pt x="1399" y="156"/>
                  </a:cubicBezTo>
                  <a:cubicBezTo>
                    <a:pt x="1320" y="156"/>
                    <a:pt x="1241" y="163"/>
                    <a:pt x="1163" y="163"/>
                  </a:cubicBezTo>
                  <a:cubicBezTo>
                    <a:pt x="1025" y="163"/>
                    <a:pt x="892" y="142"/>
                    <a:pt x="776" y="26"/>
                  </a:cubicBezTo>
                  <a:cubicBezTo>
                    <a:pt x="670" y="17"/>
                    <a:pt x="555" y="0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34492;p60"/>
            <p:cNvSpPr/>
            <p:nvPr/>
          </p:nvSpPr>
          <p:spPr>
            <a:xfrm>
              <a:off x="2453050" y="1888700"/>
              <a:ext cx="47775" cy="13475"/>
            </a:xfrm>
            <a:custGeom>
              <a:avLst/>
              <a:gdLst/>
              <a:ahLst/>
              <a:cxnLst/>
              <a:rect l="l" t="t" r="r" b="b"/>
              <a:pathLst>
                <a:path w="1911" h="539" extrusionOk="0">
                  <a:moveTo>
                    <a:pt x="1055" y="1"/>
                  </a:moveTo>
                  <a:cubicBezTo>
                    <a:pt x="757" y="240"/>
                    <a:pt x="319" y="100"/>
                    <a:pt x="1" y="339"/>
                  </a:cubicBezTo>
                  <a:cubicBezTo>
                    <a:pt x="140" y="379"/>
                    <a:pt x="299" y="399"/>
                    <a:pt x="359" y="538"/>
                  </a:cubicBezTo>
                  <a:cubicBezTo>
                    <a:pt x="846" y="463"/>
                    <a:pt x="1298" y="177"/>
                    <a:pt x="1814" y="177"/>
                  </a:cubicBezTo>
                  <a:cubicBezTo>
                    <a:pt x="1846" y="177"/>
                    <a:pt x="1878" y="178"/>
                    <a:pt x="1910" y="180"/>
                  </a:cubicBezTo>
                  <a:cubicBezTo>
                    <a:pt x="1801" y="41"/>
                    <a:pt x="1657" y="16"/>
                    <a:pt x="1505" y="16"/>
                  </a:cubicBezTo>
                  <a:cubicBezTo>
                    <a:pt x="1421" y="16"/>
                    <a:pt x="1334" y="24"/>
                    <a:pt x="1250" y="24"/>
                  </a:cubicBezTo>
                  <a:cubicBezTo>
                    <a:pt x="1183" y="24"/>
                    <a:pt x="1117" y="19"/>
                    <a:pt x="1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34493;p60"/>
            <p:cNvSpPr/>
            <p:nvPr/>
          </p:nvSpPr>
          <p:spPr>
            <a:xfrm>
              <a:off x="2755425" y="2014100"/>
              <a:ext cx="44675" cy="13875"/>
            </a:xfrm>
            <a:custGeom>
              <a:avLst/>
              <a:gdLst/>
              <a:ahLst/>
              <a:cxnLst/>
              <a:rect l="l" t="t" r="r" b="b"/>
              <a:pathLst>
                <a:path w="1787" h="555" extrusionOk="0">
                  <a:moveTo>
                    <a:pt x="1671" y="0"/>
                  </a:moveTo>
                  <a:cubicBezTo>
                    <a:pt x="1644" y="0"/>
                    <a:pt x="1612" y="6"/>
                    <a:pt x="1572" y="18"/>
                  </a:cubicBezTo>
                  <a:cubicBezTo>
                    <a:pt x="1473" y="18"/>
                    <a:pt x="1353" y="58"/>
                    <a:pt x="1254" y="78"/>
                  </a:cubicBezTo>
                  <a:cubicBezTo>
                    <a:pt x="1173" y="118"/>
                    <a:pt x="1092" y="129"/>
                    <a:pt x="1012" y="129"/>
                  </a:cubicBezTo>
                  <a:cubicBezTo>
                    <a:pt x="917" y="129"/>
                    <a:pt x="823" y="114"/>
                    <a:pt x="729" y="114"/>
                  </a:cubicBezTo>
                  <a:cubicBezTo>
                    <a:pt x="705" y="114"/>
                    <a:pt x="681" y="115"/>
                    <a:pt x="657" y="117"/>
                  </a:cubicBezTo>
                  <a:cubicBezTo>
                    <a:pt x="607" y="127"/>
                    <a:pt x="558" y="130"/>
                    <a:pt x="508" y="130"/>
                  </a:cubicBezTo>
                  <a:cubicBezTo>
                    <a:pt x="458" y="130"/>
                    <a:pt x="408" y="127"/>
                    <a:pt x="359" y="127"/>
                  </a:cubicBezTo>
                  <a:cubicBezTo>
                    <a:pt x="259" y="127"/>
                    <a:pt x="160" y="137"/>
                    <a:pt x="60" y="197"/>
                  </a:cubicBezTo>
                  <a:cubicBezTo>
                    <a:pt x="1" y="257"/>
                    <a:pt x="1" y="296"/>
                    <a:pt x="40" y="356"/>
                  </a:cubicBezTo>
                  <a:cubicBezTo>
                    <a:pt x="239" y="376"/>
                    <a:pt x="478" y="356"/>
                    <a:pt x="597" y="555"/>
                  </a:cubicBezTo>
                  <a:cubicBezTo>
                    <a:pt x="916" y="535"/>
                    <a:pt x="1234" y="555"/>
                    <a:pt x="1453" y="396"/>
                  </a:cubicBezTo>
                  <a:cubicBezTo>
                    <a:pt x="1492" y="356"/>
                    <a:pt x="1572" y="276"/>
                    <a:pt x="1652" y="257"/>
                  </a:cubicBezTo>
                  <a:cubicBezTo>
                    <a:pt x="1691" y="257"/>
                    <a:pt x="1731" y="257"/>
                    <a:pt x="1771" y="217"/>
                  </a:cubicBezTo>
                  <a:cubicBezTo>
                    <a:pt x="1787" y="89"/>
                    <a:pt x="1777" y="0"/>
                    <a:pt x="1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34494;p60"/>
            <p:cNvSpPr/>
            <p:nvPr/>
          </p:nvSpPr>
          <p:spPr>
            <a:xfrm>
              <a:off x="2501800" y="2005200"/>
              <a:ext cx="44075" cy="14875"/>
            </a:xfrm>
            <a:custGeom>
              <a:avLst/>
              <a:gdLst/>
              <a:ahLst/>
              <a:cxnLst/>
              <a:rect l="l" t="t" r="r" b="b"/>
              <a:pathLst>
                <a:path w="1763" h="595" extrusionOk="0">
                  <a:moveTo>
                    <a:pt x="1301" y="1"/>
                  </a:moveTo>
                  <a:cubicBezTo>
                    <a:pt x="1268" y="1"/>
                    <a:pt x="1234" y="6"/>
                    <a:pt x="1194" y="16"/>
                  </a:cubicBezTo>
                  <a:cubicBezTo>
                    <a:pt x="840" y="104"/>
                    <a:pt x="548" y="429"/>
                    <a:pt x="152" y="429"/>
                  </a:cubicBezTo>
                  <a:cubicBezTo>
                    <a:pt x="103" y="429"/>
                    <a:pt x="53" y="425"/>
                    <a:pt x="0" y="414"/>
                  </a:cubicBezTo>
                  <a:lnTo>
                    <a:pt x="0" y="414"/>
                  </a:lnTo>
                  <a:cubicBezTo>
                    <a:pt x="80" y="453"/>
                    <a:pt x="120" y="533"/>
                    <a:pt x="199" y="593"/>
                  </a:cubicBezTo>
                  <a:cubicBezTo>
                    <a:pt x="229" y="594"/>
                    <a:pt x="258" y="595"/>
                    <a:pt x="288" y="595"/>
                  </a:cubicBezTo>
                  <a:cubicBezTo>
                    <a:pt x="654" y="595"/>
                    <a:pt x="1005" y="486"/>
                    <a:pt x="1373" y="394"/>
                  </a:cubicBezTo>
                  <a:cubicBezTo>
                    <a:pt x="1472" y="294"/>
                    <a:pt x="1651" y="334"/>
                    <a:pt x="1731" y="215"/>
                  </a:cubicBezTo>
                  <a:cubicBezTo>
                    <a:pt x="1763" y="87"/>
                    <a:pt x="1744" y="24"/>
                    <a:pt x="1643" y="24"/>
                  </a:cubicBezTo>
                  <a:cubicBezTo>
                    <a:pt x="1618" y="24"/>
                    <a:pt x="1588" y="28"/>
                    <a:pt x="1552" y="36"/>
                  </a:cubicBezTo>
                  <a:cubicBezTo>
                    <a:pt x="1492" y="16"/>
                    <a:pt x="1452" y="16"/>
                    <a:pt x="1393" y="16"/>
                  </a:cubicBezTo>
                  <a:cubicBezTo>
                    <a:pt x="1363" y="6"/>
                    <a:pt x="1333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34495;p60"/>
            <p:cNvSpPr/>
            <p:nvPr/>
          </p:nvSpPr>
          <p:spPr>
            <a:xfrm>
              <a:off x="2616175" y="2011425"/>
              <a:ext cx="29875" cy="12075"/>
            </a:xfrm>
            <a:custGeom>
              <a:avLst/>
              <a:gdLst/>
              <a:ahLst/>
              <a:cxnLst/>
              <a:rect l="l" t="t" r="r" b="b"/>
              <a:pathLst>
                <a:path w="1195" h="483" extrusionOk="0">
                  <a:moveTo>
                    <a:pt x="1107" y="1"/>
                  </a:moveTo>
                  <a:cubicBezTo>
                    <a:pt x="805" y="1"/>
                    <a:pt x="526" y="154"/>
                    <a:pt x="226" y="154"/>
                  </a:cubicBezTo>
                  <a:cubicBezTo>
                    <a:pt x="184" y="154"/>
                    <a:pt x="142" y="151"/>
                    <a:pt x="100" y="145"/>
                  </a:cubicBezTo>
                  <a:cubicBezTo>
                    <a:pt x="1" y="264"/>
                    <a:pt x="1" y="364"/>
                    <a:pt x="80" y="483"/>
                  </a:cubicBezTo>
                  <a:cubicBezTo>
                    <a:pt x="916" y="463"/>
                    <a:pt x="916" y="463"/>
                    <a:pt x="1194" y="5"/>
                  </a:cubicBezTo>
                  <a:cubicBezTo>
                    <a:pt x="1165" y="2"/>
                    <a:pt x="1136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34496;p60"/>
            <p:cNvSpPr/>
            <p:nvPr/>
          </p:nvSpPr>
          <p:spPr>
            <a:xfrm>
              <a:off x="2411275" y="1790725"/>
              <a:ext cx="42300" cy="15950"/>
            </a:xfrm>
            <a:custGeom>
              <a:avLst/>
              <a:gdLst/>
              <a:ahLst/>
              <a:cxnLst/>
              <a:rect l="l" t="t" r="r" b="b"/>
              <a:pathLst>
                <a:path w="1692" h="638" extrusionOk="0">
                  <a:moveTo>
                    <a:pt x="1421" y="1"/>
                  </a:moveTo>
                  <a:cubicBezTo>
                    <a:pt x="1291" y="1"/>
                    <a:pt x="1139" y="70"/>
                    <a:pt x="1015" y="81"/>
                  </a:cubicBezTo>
                  <a:cubicBezTo>
                    <a:pt x="1004" y="80"/>
                    <a:pt x="992" y="79"/>
                    <a:pt x="981" y="79"/>
                  </a:cubicBezTo>
                  <a:cubicBezTo>
                    <a:pt x="818" y="79"/>
                    <a:pt x="670" y="165"/>
                    <a:pt x="522" y="165"/>
                  </a:cubicBezTo>
                  <a:cubicBezTo>
                    <a:pt x="449" y="165"/>
                    <a:pt x="375" y="144"/>
                    <a:pt x="299" y="81"/>
                  </a:cubicBezTo>
                  <a:cubicBezTo>
                    <a:pt x="240" y="81"/>
                    <a:pt x="200" y="120"/>
                    <a:pt x="140" y="120"/>
                  </a:cubicBezTo>
                  <a:cubicBezTo>
                    <a:pt x="21" y="260"/>
                    <a:pt x="1" y="439"/>
                    <a:pt x="120" y="638"/>
                  </a:cubicBezTo>
                  <a:cubicBezTo>
                    <a:pt x="538" y="538"/>
                    <a:pt x="936" y="419"/>
                    <a:pt x="1353" y="319"/>
                  </a:cubicBezTo>
                  <a:cubicBezTo>
                    <a:pt x="1473" y="319"/>
                    <a:pt x="1592" y="280"/>
                    <a:pt x="1692" y="280"/>
                  </a:cubicBezTo>
                  <a:cubicBezTo>
                    <a:pt x="1644" y="60"/>
                    <a:pt x="1541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34497;p60"/>
            <p:cNvSpPr/>
            <p:nvPr/>
          </p:nvSpPr>
          <p:spPr>
            <a:xfrm>
              <a:off x="2436650" y="1784275"/>
              <a:ext cx="39300" cy="12950"/>
            </a:xfrm>
            <a:custGeom>
              <a:avLst/>
              <a:gdLst/>
              <a:ahLst/>
              <a:cxnLst/>
              <a:rect l="l" t="t" r="r" b="b"/>
              <a:pathLst>
                <a:path w="1572" h="518" extrusionOk="0">
                  <a:moveTo>
                    <a:pt x="1572" y="0"/>
                  </a:moveTo>
                  <a:lnTo>
                    <a:pt x="1572" y="0"/>
                  </a:lnTo>
                  <a:cubicBezTo>
                    <a:pt x="975" y="180"/>
                    <a:pt x="458" y="80"/>
                    <a:pt x="0" y="319"/>
                  </a:cubicBezTo>
                  <a:cubicBezTo>
                    <a:pt x="219" y="398"/>
                    <a:pt x="498" y="279"/>
                    <a:pt x="677" y="518"/>
                  </a:cubicBezTo>
                  <a:cubicBezTo>
                    <a:pt x="955" y="438"/>
                    <a:pt x="1313" y="498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34498;p60"/>
            <p:cNvSpPr/>
            <p:nvPr/>
          </p:nvSpPr>
          <p:spPr>
            <a:xfrm>
              <a:off x="2610200" y="2032650"/>
              <a:ext cx="36825" cy="13250"/>
            </a:xfrm>
            <a:custGeom>
              <a:avLst/>
              <a:gdLst/>
              <a:ahLst/>
              <a:cxnLst/>
              <a:rect l="l" t="t" r="r" b="b"/>
              <a:pathLst>
                <a:path w="1473" h="530" extrusionOk="0">
                  <a:moveTo>
                    <a:pt x="756" y="0"/>
                  </a:moveTo>
                  <a:cubicBezTo>
                    <a:pt x="464" y="0"/>
                    <a:pt x="225" y="155"/>
                    <a:pt x="1" y="310"/>
                  </a:cubicBezTo>
                  <a:cubicBezTo>
                    <a:pt x="61" y="489"/>
                    <a:pt x="240" y="509"/>
                    <a:pt x="399" y="529"/>
                  </a:cubicBezTo>
                  <a:cubicBezTo>
                    <a:pt x="678" y="436"/>
                    <a:pt x="974" y="308"/>
                    <a:pt x="1320" y="308"/>
                  </a:cubicBezTo>
                  <a:cubicBezTo>
                    <a:pt x="1344" y="308"/>
                    <a:pt x="1369" y="309"/>
                    <a:pt x="1393" y="310"/>
                  </a:cubicBezTo>
                  <a:cubicBezTo>
                    <a:pt x="1433" y="310"/>
                    <a:pt x="1473" y="251"/>
                    <a:pt x="1433" y="191"/>
                  </a:cubicBezTo>
                  <a:cubicBezTo>
                    <a:pt x="1393" y="151"/>
                    <a:pt x="1334" y="151"/>
                    <a:pt x="1314" y="131"/>
                  </a:cubicBezTo>
                  <a:cubicBezTo>
                    <a:pt x="1194" y="32"/>
                    <a:pt x="1015" y="111"/>
                    <a:pt x="896" y="12"/>
                  </a:cubicBezTo>
                  <a:cubicBezTo>
                    <a:pt x="848" y="4"/>
                    <a:pt x="802" y="0"/>
                    <a:pt x="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34499;p60"/>
            <p:cNvSpPr/>
            <p:nvPr/>
          </p:nvSpPr>
          <p:spPr>
            <a:xfrm>
              <a:off x="2845950" y="1781300"/>
              <a:ext cx="31350" cy="13475"/>
            </a:xfrm>
            <a:custGeom>
              <a:avLst/>
              <a:gdLst/>
              <a:ahLst/>
              <a:cxnLst/>
              <a:rect l="l" t="t" r="r" b="b"/>
              <a:pathLst>
                <a:path w="1254" h="539" extrusionOk="0">
                  <a:moveTo>
                    <a:pt x="1154" y="0"/>
                  </a:moveTo>
                  <a:cubicBezTo>
                    <a:pt x="1034" y="0"/>
                    <a:pt x="895" y="0"/>
                    <a:pt x="816" y="139"/>
                  </a:cubicBezTo>
                  <a:cubicBezTo>
                    <a:pt x="717" y="139"/>
                    <a:pt x="621" y="128"/>
                    <a:pt x="529" y="128"/>
                  </a:cubicBezTo>
                  <a:cubicBezTo>
                    <a:pt x="378" y="128"/>
                    <a:pt x="235" y="158"/>
                    <a:pt x="99" y="318"/>
                  </a:cubicBezTo>
                  <a:cubicBezTo>
                    <a:pt x="0" y="398"/>
                    <a:pt x="0" y="438"/>
                    <a:pt x="99" y="517"/>
                  </a:cubicBezTo>
                  <a:cubicBezTo>
                    <a:pt x="210" y="530"/>
                    <a:pt x="323" y="538"/>
                    <a:pt x="435" y="538"/>
                  </a:cubicBezTo>
                  <a:cubicBezTo>
                    <a:pt x="685" y="538"/>
                    <a:pt x="934" y="496"/>
                    <a:pt x="1154" y="358"/>
                  </a:cubicBezTo>
                  <a:cubicBezTo>
                    <a:pt x="1253" y="239"/>
                    <a:pt x="1253" y="119"/>
                    <a:pt x="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34500;p60"/>
            <p:cNvSpPr/>
            <p:nvPr/>
          </p:nvSpPr>
          <p:spPr>
            <a:xfrm>
              <a:off x="2523175" y="2110525"/>
              <a:ext cx="34850" cy="13925"/>
            </a:xfrm>
            <a:custGeom>
              <a:avLst/>
              <a:gdLst/>
              <a:ahLst/>
              <a:cxnLst/>
              <a:rect l="l" t="t" r="r" b="b"/>
              <a:pathLst>
                <a:path w="1394" h="557" extrusionOk="0">
                  <a:moveTo>
                    <a:pt x="1035" y="0"/>
                  </a:moveTo>
                  <a:cubicBezTo>
                    <a:pt x="836" y="0"/>
                    <a:pt x="637" y="0"/>
                    <a:pt x="498" y="139"/>
                  </a:cubicBezTo>
                  <a:cubicBezTo>
                    <a:pt x="438" y="259"/>
                    <a:pt x="344" y="269"/>
                    <a:pt x="249" y="269"/>
                  </a:cubicBezTo>
                  <a:cubicBezTo>
                    <a:pt x="230" y="269"/>
                    <a:pt x="212" y="268"/>
                    <a:pt x="193" y="268"/>
                  </a:cubicBezTo>
                  <a:cubicBezTo>
                    <a:pt x="118" y="268"/>
                    <a:pt x="48" y="275"/>
                    <a:pt x="1" y="338"/>
                  </a:cubicBezTo>
                  <a:cubicBezTo>
                    <a:pt x="83" y="502"/>
                    <a:pt x="206" y="556"/>
                    <a:pt x="335" y="556"/>
                  </a:cubicBezTo>
                  <a:cubicBezTo>
                    <a:pt x="424" y="556"/>
                    <a:pt x="516" y="530"/>
                    <a:pt x="597" y="497"/>
                  </a:cubicBezTo>
                  <a:cubicBezTo>
                    <a:pt x="811" y="408"/>
                    <a:pt x="1057" y="335"/>
                    <a:pt x="1306" y="335"/>
                  </a:cubicBezTo>
                  <a:cubicBezTo>
                    <a:pt x="1335" y="335"/>
                    <a:pt x="1364" y="336"/>
                    <a:pt x="1393" y="338"/>
                  </a:cubicBezTo>
                  <a:cubicBezTo>
                    <a:pt x="1393" y="119"/>
                    <a:pt x="1254" y="0"/>
                    <a:pt x="1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34501;p60"/>
            <p:cNvSpPr/>
            <p:nvPr/>
          </p:nvSpPr>
          <p:spPr>
            <a:xfrm>
              <a:off x="2796200" y="1697750"/>
              <a:ext cx="33350" cy="12950"/>
            </a:xfrm>
            <a:custGeom>
              <a:avLst/>
              <a:gdLst/>
              <a:ahLst/>
              <a:cxnLst/>
              <a:rect l="l" t="t" r="r" b="b"/>
              <a:pathLst>
                <a:path w="1334" h="518" extrusionOk="0">
                  <a:moveTo>
                    <a:pt x="1234" y="0"/>
                  </a:moveTo>
                  <a:cubicBezTo>
                    <a:pt x="796" y="20"/>
                    <a:pt x="319" y="100"/>
                    <a:pt x="1" y="517"/>
                  </a:cubicBezTo>
                  <a:cubicBezTo>
                    <a:pt x="418" y="418"/>
                    <a:pt x="856" y="418"/>
                    <a:pt x="1234" y="179"/>
                  </a:cubicBezTo>
                  <a:cubicBezTo>
                    <a:pt x="1334" y="120"/>
                    <a:pt x="1334" y="80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34502;p60"/>
            <p:cNvSpPr/>
            <p:nvPr/>
          </p:nvSpPr>
          <p:spPr>
            <a:xfrm>
              <a:off x="2510250" y="1902325"/>
              <a:ext cx="33350" cy="12275"/>
            </a:xfrm>
            <a:custGeom>
              <a:avLst/>
              <a:gdLst/>
              <a:ahLst/>
              <a:cxnLst/>
              <a:rect l="l" t="t" r="r" b="b"/>
              <a:pathLst>
                <a:path w="1334" h="491" extrusionOk="0">
                  <a:moveTo>
                    <a:pt x="1084" y="0"/>
                  </a:moveTo>
                  <a:cubicBezTo>
                    <a:pt x="743" y="0"/>
                    <a:pt x="450" y="170"/>
                    <a:pt x="156" y="170"/>
                  </a:cubicBezTo>
                  <a:cubicBezTo>
                    <a:pt x="105" y="170"/>
                    <a:pt x="53" y="165"/>
                    <a:pt x="0" y="152"/>
                  </a:cubicBezTo>
                  <a:lnTo>
                    <a:pt x="0" y="490"/>
                  </a:lnTo>
                  <a:cubicBezTo>
                    <a:pt x="398" y="331"/>
                    <a:pt x="916" y="451"/>
                    <a:pt x="1333" y="33"/>
                  </a:cubicBezTo>
                  <a:cubicBezTo>
                    <a:pt x="1247" y="10"/>
                    <a:pt x="1164" y="0"/>
                    <a:pt x="1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34503;p60"/>
            <p:cNvSpPr/>
            <p:nvPr/>
          </p:nvSpPr>
          <p:spPr>
            <a:xfrm>
              <a:off x="2587325" y="1827550"/>
              <a:ext cx="40325" cy="12450"/>
            </a:xfrm>
            <a:custGeom>
              <a:avLst/>
              <a:gdLst/>
              <a:ahLst/>
              <a:cxnLst/>
              <a:rect l="l" t="t" r="r" b="b"/>
              <a:pathLst>
                <a:path w="1613" h="498" extrusionOk="0">
                  <a:moveTo>
                    <a:pt x="1214" y="0"/>
                  </a:moveTo>
                  <a:cubicBezTo>
                    <a:pt x="797" y="60"/>
                    <a:pt x="399" y="199"/>
                    <a:pt x="1" y="358"/>
                  </a:cubicBezTo>
                  <a:cubicBezTo>
                    <a:pt x="200" y="378"/>
                    <a:pt x="399" y="338"/>
                    <a:pt x="538" y="497"/>
                  </a:cubicBezTo>
                  <a:cubicBezTo>
                    <a:pt x="896" y="358"/>
                    <a:pt x="1314" y="497"/>
                    <a:pt x="1612" y="219"/>
                  </a:cubicBezTo>
                  <a:lnTo>
                    <a:pt x="1533" y="159"/>
                  </a:lnTo>
                  <a:cubicBezTo>
                    <a:pt x="1453" y="120"/>
                    <a:pt x="1354" y="120"/>
                    <a:pt x="1294" y="60"/>
                  </a:cubicBezTo>
                  <a:cubicBezTo>
                    <a:pt x="1254" y="20"/>
                    <a:pt x="1234" y="20"/>
                    <a:pt x="1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34504;p60"/>
            <p:cNvSpPr/>
            <p:nvPr/>
          </p:nvSpPr>
          <p:spPr>
            <a:xfrm>
              <a:off x="2453550" y="1939450"/>
              <a:ext cx="30375" cy="14300"/>
            </a:xfrm>
            <a:custGeom>
              <a:avLst/>
              <a:gdLst/>
              <a:ahLst/>
              <a:cxnLst/>
              <a:rect l="l" t="t" r="r" b="b"/>
              <a:pathLst>
                <a:path w="1215" h="572" extrusionOk="0">
                  <a:moveTo>
                    <a:pt x="1115" y="0"/>
                  </a:moveTo>
                  <a:cubicBezTo>
                    <a:pt x="1032" y="24"/>
                    <a:pt x="944" y="31"/>
                    <a:pt x="852" y="31"/>
                  </a:cubicBezTo>
                  <a:cubicBezTo>
                    <a:pt x="747" y="31"/>
                    <a:pt x="637" y="22"/>
                    <a:pt x="529" y="22"/>
                  </a:cubicBezTo>
                  <a:cubicBezTo>
                    <a:pt x="344" y="22"/>
                    <a:pt x="161" y="47"/>
                    <a:pt x="1" y="179"/>
                  </a:cubicBezTo>
                  <a:cubicBezTo>
                    <a:pt x="140" y="259"/>
                    <a:pt x="200" y="398"/>
                    <a:pt x="180" y="557"/>
                  </a:cubicBezTo>
                  <a:cubicBezTo>
                    <a:pt x="200" y="567"/>
                    <a:pt x="229" y="572"/>
                    <a:pt x="259" y="572"/>
                  </a:cubicBezTo>
                  <a:cubicBezTo>
                    <a:pt x="289" y="572"/>
                    <a:pt x="319" y="567"/>
                    <a:pt x="339" y="557"/>
                  </a:cubicBezTo>
                  <a:cubicBezTo>
                    <a:pt x="498" y="398"/>
                    <a:pt x="717" y="557"/>
                    <a:pt x="876" y="378"/>
                  </a:cubicBezTo>
                  <a:cubicBezTo>
                    <a:pt x="975" y="279"/>
                    <a:pt x="1115" y="338"/>
                    <a:pt x="1214" y="199"/>
                  </a:cubicBezTo>
                  <a:cubicBezTo>
                    <a:pt x="1194" y="139"/>
                    <a:pt x="1135" y="0"/>
                    <a:pt x="1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34505;p60"/>
            <p:cNvSpPr/>
            <p:nvPr/>
          </p:nvSpPr>
          <p:spPr>
            <a:xfrm>
              <a:off x="2452050" y="1821625"/>
              <a:ext cx="35350" cy="17000"/>
            </a:xfrm>
            <a:custGeom>
              <a:avLst/>
              <a:gdLst/>
              <a:ahLst/>
              <a:cxnLst/>
              <a:rect l="l" t="t" r="r" b="b"/>
              <a:pathLst>
                <a:path w="1414" h="680" extrusionOk="0">
                  <a:moveTo>
                    <a:pt x="832" y="1"/>
                  </a:moveTo>
                  <a:cubicBezTo>
                    <a:pt x="750" y="1"/>
                    <a:pt x="664" y="32"/>
                    <a:pt x="578" y="118"/>
                  </a:cubicBezTo>
                  <a:cubicBezTo>
                    <a:pt x="399" y="237"/>
                    <a:pt x="220" y="337"/>
                    <a:pt x="61" y="436"/>
                  </a:cubicBezTo>
                  <a:cubicBezTo>
                    <a:pt x="1" y="496"/>
                    <a:pt x="1" y="575"/>
                    <a:pt x="21" y="635"/>
                  </a:cubicBezTo>
                  <a:cubicBezTo>
                    <a:pt x="61" y="665"/>
                    <a:pt x="95" y="680"/>
                    <a:pt x="128" y="680"/>
                  </a:cubicBezTo>
                  <a:cubicBezTo>
                    <a:pt x="160" y="680"/>
                    <a:pt x="190" y="665"/>
                    <a:pt x="220" y="635"/>
                  </a:cubicBezTo>
                  <a:cubicBezTo>
                    <a:pt x="319" y="615"/>
                    <a:pt x="419" y="615"/>
                    <a:pt x="518" y="595"/>
                  </a:cubicBezTo>
                  <a:cubicBezTo>
                    <a:pt x="657" y="536"/>
                    <a:pt x="777" y="516"/>
                    <a:pt x="916" y="516"/>
                  </a:cubicBezTo>
                  <a:cubicBezTo>
                    <a:pt x="996" y="496"/>
                    <a:pt x="1055" y="476"/>
                    <a:pt x="1075" y="396"/>
                  </a:cubicBezTo>
                  <a:cubicBezTo>
                    <a:pt x="1195" y="337"/>
                    <a:pt x="1294" y="297"/>
                    <a:pt x="1413" y="237"/>
                  </a:cubicBezTo>
                  <a:cubicBezTo>
                    <a:pt x="1354" y="98"/>
                    <a:pt x="1234" y="98"/>
                    <a:pt x="1075" y="78"/>
                  </a:cubicBezTo>
                  <a:cubicBezTo>
                    <a:pt x="1003" y="37"/>
                    <a:pt x="920" y="1"/>
                    <a:pt x="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34506;p60"/>
            <p:cNvSpPr/>
            <p:nvPr/>
          </p:nvSpPr>
          <p:spPr>
            <a:xfrm>
              <a:off x="2939425" y="1949725"/>
              <a:ext cx="26900" cy="16600"/>
            </a:xfrm>
            <a:custGeom>
              <a:avLst/>
              <a:gdLst/>
              <a:ahLst/>
              <a:cxnLst/>
              <a:rect l="l" t="t" r="r" b="b"/>
              <a:pathLst>
                <a:path w="1076" h="664" extrusionOk="0">
                  <a:moveTo>
                    <a:pt x="975" y="0"/>
                  </a:moveTo>
                  <a:cubicBezTo>
                    <a:pt x="563" y="0"/>
                    <a:pt x="333" y="337"/>
                    <a:pt x="1" y="484"/>
                  </a:cubicBezTo>
                  <a:cubicBezTo>
                    <a:pt x="41" y="623"/>
                    <a:pt x="140" y="623"/>
                    <a:pt x="200" y="663"/>
                  </a:cubicBezTo>
                  <a:cubicBezTo>
                    <a:pt x="498" y="504"/>
                    <a:pt x="936" y="584"/>
                    <a:pt x="1075" y="166"/>
                  </a:cubicBezTo>
                  <a:lnTo>
                    <a:pt x="1075" y="7"/>
                  </a:lnTo>
                  <a:cubicBezTo>
                    <a:pt x="1041" y="2"/>
                    <a:pt x="1007" y="0"/>
                    <a:pt x="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34507;p60"/>
            <p:cNvSpPr/>
            <p:nvPr/>
          </p:nvSpPr>
          <p:spPr>
            <a:xfrm>
              <a:off x="2952850" y="1757425"/>
              <a:ext cx="28375" cy="14450"/>
            </a:xfrm>
            <a:custGeom>
              <a:avLst/>
              <a:gdLst/>
              <a:ahLst/>
              <a:cxnLst/>
              <a:rect l="l" t="t" r="r" b="b"/>
              <a:pathLst>
                <a:path w="1135" h="578" extrusionOk="0">
                  <a:moveTo>
                    <a:pt x="888" y="0"/>
                  </a:moveTo>
                  <a:cubicBezTo>
                    <a:pt x="554" y="0"/>
                    <a:pt x="292" y="238"/>
                    <a:pt x="1" y="358"/>
                  </a:cubicBezTo>
                  <a:lnTo>
                    <a:pt x="220" y="577"/>
                  </a:lnTo>
                  <a:cubicBezTo>
                    <a:pt x="518" y="517"/>
                    <a:pt x="856" y="517"/>
                    <a:pt x="1055" y="199"/>
                  </a:cubicBezTo>
                  <a:cubicBezTo>
                    <a:pt x="1135" y="120"/>
                    <a:pt x="1135" y="80"/>
                    <a:pt x="1055" y="20"/>
                  </a:cubicBezTo>
                  <a:cubicBezTo>
                    <a:pt x="997" y="6"/>
                    <a:pt x="942" y="0"/>
                    <a:pt x="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34508;p60"/>
            <p:cNvSpPr/>
            <p:nvPr/>
          </p:nvSpPr>
          <p:spPr>
            <a:xfrm>
              <a:off x="2577375" y="1728075"/>
              <a:ext cx="35350" cy="12450"/>
            </a:xfrm>
            <a:custGeom>
              <a:avLst/>
              <a:gdLst/>
              <a:ahLst/>
              <a:cxnLst/>
              <a:rect l="l" t="t" r="r" b="b"/>
              <a:pathLst>
                <a:path w="1414" h="498" extrusionOk="0">
                  <a:moveTo>
                    <a:pt x="1294" y="1"/>
                  </a:moveTo>
                  <a:cubicBezTo>
                    <a:pt x="896" y="180"/>
                    <a:pt x="419" y="60"/>
                    <a:pt x="61" y="339"/>
                  </a:cubicBezTo>
                  <a:cubicBezTo>
                    <a:pt x="1" y="379"/>
                    <a:pt x="1" y="458"/>
                    <a:pt x="61" y="498"/>
                  </a:cubicBezTo>
                  <a:cubicBezTo>
                    <a:pt x="498" y="458"/>
                    <a:pt x="876" y="379"/>
                    <a:pt x="1294" y="339"/>
                  </a:cubicBezTo>
                  <a:cubicBezTo>
                    <a:pt x="1413" y="239"/>
                    <a:pt x="1413" y="140"/>
                    <a:pt x="1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34509;p60"/>
            <p:cNvSpPr/>
            <p:nvPr/>
          </p:nvSpPr>
          <p:spPr>
            <a:xfrm>
              <a:off x="2484400" y="1983200"/>
              <a:ext cx="29850" cy="14450"/>
            </a:xfrm>
            <a:custGeom>
              <a:avLst/>
              <a:gdLst/>
              <a:ahLst/>
              <a:cxnLst/>
              <a:rect l="l" t="t" r="r" b="b"/>
              <a:pathLst>
                <a:path w="1194" h="578" extrusionOk="0">
                  <a:moveTo>
                    <a:pt x="696" y="40"/>
                  </a:moveTo>
                  <a:cubicBezTo>
                    <a:pt x="477" y="180"/>
                    <a:pt x="239" y="279"/>
                    <a:pt x="0" y="398"/>
                  </a:cubicBezTo>
                  <a:lnTo>
                    <a:pt x="179" y="577"/>
                  </a:lnTo>
                  <a:cubicBezTo>
                    <a:pt x="537" y="438"/>
                    <a:pt x="855" y="319"/>
                    <a:pt x="1194" y="200"/>
                  </a:cubicBezTo>
                  <a:cubicBezTo>
                    <a:pt x="1074" y="1"/>
                    <a:pt x="875" y="80"/>
                    <a:pt x="696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34510;p60"/>
            <p:cNvSpPr/>
            <p:nvPr/>
          </p:nvSpPr>
          <p:spPr>
            <a:xfrm>
              <a:off x="2540575" y="1997625"/>
              <a:ext cx="26900" cy="13000"/>
            </a:xfrm>
            <a:custGeom>
              <a:avLst/>
              <a:gdLst/>
              <a:ahLst/>
              <a:cxnLst/>
              <a:rect l="l" t="t" r="r" b="b"/>
              <a:pathLst>
                <a:path w="1076" h="520" extrusionOk="0">
                  <a:moveTo>
                    <a:pt x="896" y="0"/>
                  </a:moveTo>
                  <a:cubicBezTo>
                    <a:pt x="578" y="20"/>
                    <a:pt x="279" y="120"/>
                    <a:pt x="1" y="319"/>
                  </a:cubicBezTo>
                  <a:cubicBezTo>
                    <a:pt x="80" y="359"/>
                    <a:pt x="120" y="438"/>
                    <a:pt x="180" y="498"/>
                  </a:cubicBezTo>
                  <a:cubicBezTo>
                    <a:pt x="295" y="505"/>
                    <a:pt x="414" y="519"/>
                    <a:pt x="532" y="519"/>
                  </a:cubicBezTo>
                  <a:cubicBezTo>
                    <a:pt x="719" y="519"/>
                    <a:pt x="904" y="485"/>
                    <a:pt x="1075" y="339"/>
                  </a:cubicBezTo>
                  <a:lnTo>
                    <a:pt x="1035" y="299"/>
                  </a:lnTo>
                  <a:cubicBezTo>
                    <a:pt x="936" y="219"/>
                    <a:pt x="976" y="8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34511;p60"/>
            <p:cNvSpPr/>
            <p:nvPr/>
          </p:nvSpPr>
          <p:spPr>
            <a:xfrm>
              <a:off x="2940925" y="1695175"/>
              <a:ext cx="26875" cy="10675"/>
            </a:xfrm>
            <a:custGeom>
              <a:avLst/>
              <a:gdLst/>
              <a:ahLst/>
              <a:cxnLst/>
              <a:rect l="l" t="t" r="r" b="b"/>
              <a:pathLst>
                <a:path w="1075" h="427" extrusionOk="0">
                  <a:moveTo>
                    <a:pt x="526" y="1"/>
                  </a:moveTo>
                  <a:cubicBezTo>
                    <a:pt x="298" y="1"/>
                    <a:pt x="146" y="140"/>
                    <a:pt x="1" y="382"/>
                  </a:cubicBezTo>
                  <a:cubicBezTo>
                    <a:pt x="87" y="413"/>
                    <a:pt x="165" y="426"/>
                    <a:pt x="241" y="426"/>
                  </a:cubicBezTo>
                  <a:cubicBezTo>
                    <a:pt x="498" y="426"/>
                    <a:pt x="721" y="275"/>
                    <a:pt x="1075" y="183"/>
                  </a:cubicBezTo>
                  <a:cubicBezTo>
                    <a:pt x="849" y="58"/>
                    <a:pt x="672" y="1"/>
                    <a:pt x="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34512;p60"/>
            <p:cNvSpPr/>
            <p:nvPr/>
          </p:nvSpPr>
          <p:spPr>
            <a:xfrm>
              <a:off x="2773825" y="1948875"/>
              <a:ext cx="32850" cy="13475"/>
            </a:xfrm>
            <a:custGeom>
              <a:avLst/>
              <a:gdLst/>
              <a:ahLst/>
              <a:cxnLst/>
              <a:rect l="l" t="t" r="r" b="b"/>
              <a:pathLst>
                <a:path w="1314" h="539" extrusionOk="0">
                  <a:moveTo>
                    <a:pt x="916" y="1"/>
                  </a:moveTo>
                  <a:cubicBezTo>
                    <a:pt x="657" y="220"/>
                    <a:pt x="359" y="200"/>
                    <a:pt x="100" y="220"/>
                  </a:cubicBezTo>
                  <a:cubicBezTo>
                    <a:pt x="1" y="279"/>
                    <a:pt x="1" y="319"/>
                    <a:pt x="60" y="399"/>
                  </a:cubicBezTo>
                  <a:cubicBezTo>
                    <a:pt x="222" y="497"/>
                    <a:pt x="376" y="538"/>
                    <a:pt x="525" y="538"/>
                  </a:cubicBezTo>
                  <a:cubicBezTo>
                    <a:pt x="799" y="538"/>
                    <a:pt x="1056" y="400"/>
                    <a:pt x="1313" y="220"/>
                  </a:cubicBezTo>
                  <a:cubicBezTo>
                    <a:pt x="1134" y="200"/>
                    <a:pt x="995" y="180"/>
                    <a:pt x="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34513;p60"/>
            <p:cNvSpPr/>
            <p:nvPr/>
          </p:nvSpPr>
          <p:spPr>
            <a:xfrm>
              <a:off x="2694750" y="1895225"/>
              <a:ext cx="41300" cy="15400"/>
            </a:xfrm>
            <a:custGeom>
              <a:avLst/>
              <a:gdLst/>
              <a:ahLst/>
              <a:cxnLst/>
              <a:rect l="l" t="t" r="r" b="b"/>
              <a:pathLst>
                <a:path w="1652" h="616" extrusionOk="0">
                  <a:moveTo>
                    <a:pt x="1488" y="1"/>
                  </a:moveTo>
                  <a:cubicBezTo>
                    <a:pt x="1431" y="1"/>
                    <a:pt x="1370" y="21"/>
                    <a:pt x="1314" y="58"/>
                  </a:cubicBezTo>
                  <a:cubicBezTo>
                    <a:pt x="896" y="178"/>
                    <a:pt x="478" y="237"/>
                    <a:pt x="100" y="436"/>
                  </a:cubicBezTo>
                  <a:cubicBezTo>
                    <a:pt x="1" y="516"/>
                    <a:pt x="1" y="556"/>
                    <a:pt x="100" y="615"/>
                  </a:cubicBezTo>
                  <a:cubicBezTo>
                    <a:pt x="657" y="536"/>
                    <a:pt x="1194" y="436"/>
                    <a:pt x="1652" y="78"/>
                  </a:cubicBezTo>
                  <a:cubicBezTo>
                    <a:pt x="1610" y="26"/>
                    <a:pt x="1551" y="1"/>
                    <a:pt x="1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34514;p60"/>
            <p:cNvSpPr/>
            <p:nvPr/>
          </p:nvSpPr>
          <p:spPr>
            <a:xfrm>
              <a:off x="2712650" y="1850425"/>
              <a:ext cx="21925" cy="12700"/>
            </a:xfrm>
            <a:custGeom>
              <a:avLst/>
              <a:gdLst/>
              <a:ahLst/>
              <a:cxnLst/>
              <a:rect l="l" t="t" r="r" b="b"/>
              <a:pathLst>
                <a:path w="877" h="508" extrusionOk="0">
                  <a:moveTo>
                    <a:pt x="617" y="0"/>
                  </a:moveTo>
                  <a:cubicBezTo>
                    <a:pt x="379" y="60"/>
                    <a:pt x="120" y="139"/>
                    <a:pt x="1" y="418"/>
                  </a:cubicBezTo>
                  <a:cubicBezTo>
                    <a:pt x="112" y="482"/>
                    <a:pt x="214" y="507"/>
                    <a:pt x="310" y="507"/>
                  </a:cubicBezTo>
                  <a:cubicBezTo>
                    <a:pt x="454" y="507"/>
                    <a:pt x="586" y="450"/>
                    <a:pt x="717" y="378"/>
                  </a:cubicBezTo>
                  <a:cubicBezTo>
                    <a:pt x="796" y="338"/>
                    <a:pt x="876" y="259"/>
                    <a:pt x="796" y="159"/>
                  </a:cubicBezTo>
                  <a:cubicBezTo>
                    <a:pt x="757" y="100"/>
                    <a:pt x="677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34515;p60"/>
            <p:cNvSpPr/>
            <p:nvPr/>
          </p:nvSpPr>
          <p:spPr>
            <a:xfrm>
              <a:off x="2865825" y="1854975"/>
              <a:ext cx="20425" cy="14875"/>
            </a:xfrm>
            <a:custGeom>
              <a:avLst/>
              <a:gdLst/>
              <a:ahLst/>
              <a:cxnLst/>
              <a:rect l="l" t="t" r="r" b="b"/>
              <a:pathLst>
                <a:path w="817" h="595" extrusionOk="0">
                  <a:moveTo>
                    <a:pt x="504" y="1"/>
                  </a:moveTo>
                  <a:cubicBezTo>
                    <a:pt x="208" y="1"/>
                    <a:pt x="46" y="199"/>
                    <a:pt x="1" y="594"/>
                  </a:cubicBezTo>
                  <a:cubicBezTo>
                    <a:pt x="160" y="236"/>
                    <a:pt x="637" y="475"/>
                    <a:pt x="816" y="57"/>
                  </a:cubicBezTo>
                  <a:cubicBezTo>
                    <a:pt x="699" y="19"/>
                    <a:pt x="596" y="1"/>
                    <a:pt x="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34516;p60"/>
            <p:cNvSpPr/>
            <p:nvPr/>
          </p:nvSpPr>
          <p:spPr>
            <a:xfrm>
              <a:off x="2503775" y="1745475"/>
              <a:ext cx="38825" cy="14700"/>
            </a:xfrm>
            <a:custGeom>
              <a:avLst/>
              <a:gdLst/>
              <a:ahLst/>
              <a:cxnLst/>
              <a:rect l="l" t="t" r="r" b="b"/>
              <a:pathLst>
                <a:path w="1553" h="588" extrusionOk="0">
                  <a:moveTo>
                    <a:pt x="1473" y="1"/>
                  </a:moveTo>
                  <a:cubicBezTo>
                    <a:pt x="976" y="1"/>
                    <a:pt x="518" y="180"/>
                    <a:pt x="80" y="359"/>
                  </a:cubicBezTo>
                  <a:cubicBezTo>
                    <a:pt x="21" y="399"/>
                    <a:pt x="1" y="478"/>
                    <a:pt x="61" y="558"/>
                  </a:cubicBezTo>
                  <a:cubicBezTo>
                    <a:pt x="90" y="578"/>
                    <a:pt x="120" y="588"/>
                    <a:pt x="153" y="588"/>
                  </a:cubicBezTo>
                  <a:cubicBezTo>
                    <a:pt x="185" y="588"/>
                    <a:pt x="220" y="578"/>
                    <a:pt x="259" y="558"/>
                  </a:cubicBezTo>
                  <a:cubicBezTo>
                    <a:pt x="657" y="359"/>
                    <a:pt x="1095" y="399"/>
                    <a:pt x="1473" y="160"/>
                  </a:cubicBezTo>
                  <a:cubicBezTo>
                    <a:pt x="1552" y="100"/>
                    <a:pt x="1552" y="6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34517;p60"/>
            <p:cNvSpPr/>
            <p:nvPr/>
          </p:nvSpPr>
          <p:spPr>
            <a:xfrm>
              <a:off x="2970775" y="1827550"/>
              <a:ext cx="25875" cy="12000"/>
            </a:xfrm>
            <a:custGeom>
              <a:avLst/>
              <a:gdLst/>
              <a:ahLst/>
              <a:cxnLst/>
              <a:rect l="l" t="t" r="r" b="b"/>
              <a:pathLst>
                <a:path w="1035" h="480" extrusionOk="0">
                  <a:moveTo>
                    <a:pt x="875" y="0"/>
                  </a:moveTo>
                  <a:cubicBezTo>
                    <a:pt x="577" y="0"/>
                    <a:pt x="279" y="0"/>
                    <a:pt x="20" y="199"/>
                  </a:cubicBezTo>
                  <a:cubicBezTo>
                    <a:pt x="20" y="259"/>
                    <a:pt x="0" y="299"/>
                    <a:pt x="0" y="358"/>
                  </a:cubicBezTo>
                  <a:cubicBezTo>
                    <a:pt x="20" y="418"/>
                    <a:pt x="80" y="478"/>
                    <a:pt x="139" y="478"/>
                  </a:cubicBezTo>
                  <a:cubicBezTo>
                    <a:pt x="160" y="479"/>
                    <a:pt x="180" y="479"/>
                    <a:pt x="200" y="479"/>
                  </a:cubicBezTo>
                  <a:cubicBezTo>
                    <a:pt x="525" y="479"/>
                    <a:pt x="753" y="330"/>
                    <a:pt x="1034" y="199"/>
                  </a:cubicBezTo>
                  <a:lnTo>
                    <a:pt x="1015" y="139"/>
                  </a:lnTo>
                  <a:cubicBezTo>
                    <a:pt x="975" y="100"/>
                    <a:pt x="935" y="80"/>
                    <a:pt x="915" y="40"/>
                  </a:cubicBezTo>
                  <a:lnTo>
                    <a:pt x="8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34518;p60"/>
            <p:cNvSpPr/>
            <p:nvPr/>
          </p:nvSpPr>
          <p:spPr>
            <a:xfrm>
              <a:off x="2540575" y="1737000"/>
              <a:ext cx="32350" cy="12475"/>
            </a:xfrm>
            <a:custGeom>
              <a:avLst/>
              <a:gdLst/>
              <a:ahLst/>
              <a:cxnLst/>
              <a:rect l="l" t="t" r="r" b="b"/>
              <a:pathLst>
                <a:path w="1294" h="499" extrusionOk="0">
                  <a:moveTo>
                    <a:pt x="1166" y="0"/>
                  </a:moveTo>
                  <a:cubicBezTo>
                    <a:pt x="844" y="0"/>
                    <a:pt x="522" y="181"/>
                    <a:pt x="200" y="181"/>
                  </a:cubicBezTo>
                  <a:cubicBezTo>
                    <a:pt x="120" y="240"/>
                    <a:pt x="80" y="300"/>
                    <a:pt x="1" y="340"/>
                  </a:cubicBezTo>
                  <a:lnTo>
                    <a:pt x="1" y="499"/>
                  </a:lnTo>
                  <a:cubicBezTo>
                    <a:pt x="100" y="499"/>
                    <a:pt x="220" y="499"/>
                    <a:pt x="319" y="479"/>
                  </a:cubicBezTo>
                  <a:cubicBezTo>
                    <a:pt x="439" y="400"/>
                    <a:pt x="578" y="400"/>
                    <a:pt x="697" y="340"/>
                  </a:cubicBezTo>
                  <a:cubicBezTo>
                    <a:pt x="876" y="300"/>
                    <a:pt x="1095" y="320"/>
                    <a:pt x="1214" y="141"/>
                  </a:cubicBezTo>
                  <a:cubicBezTo>
                    <a:pt x="1294" y="101"/>
                    <a:pt x="1294" y="41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34519;p60"/>
            <p:cNvSpPr/>
            <p:nvPr/>
          </p:nvSpPr>
          <p:spPr>
            <a:xfrm>
              <a:off x="2387400" y="1897175"/>
              <a:ext cx="9975" cy="43775"/>
            </a:xfrm>
            <a:custGeom>
              <a:avLst/>
              <a:gdLst/>
              <a:ahLst/>
              <a:cxnLst/>
              <a:rect l="l" t="t" r="r" b="b"/>
              <a:pathLst>
                <a:path w="399" h="1751" extrusionOk="0">
                  <a:moveTo>
                    <a:pt x="200" y="0"/>
                  </a:moveTo>
                  <a:cubicBezTo>
                    <a:pt x="1" y="199"/>
                    <a:pt x="81" y="478"/>
                    <a:pt x="41" y="696"/>
                  </a:cubicBezTo>
                  <a:lnTo>
                    <a:pt x="100" y="1751"/>
                  </a:lnTo>
                  <a:lnTo>
                    <a:pt x="240" y="1751"/>
                  </a:lnTo>
                  <a:cubicBezTo>
                    <a:pt x="299" y="1233"/>
                    <a:pt x="61" y="676"/>
                    <a:pt x="399" y="179"/>
                  </a:cubicBezTo>
                  <a:lnTo>
                    <a:pt x="399" y="40"/>
                  </a:lnTo>
                  <a:cubicBezTo>
                    <a:pt x="359" y="0"/>
                    <a:pt x="279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34520;p60"/>
            <p:cNvSpPr/>
            <p:nvPr/>
          </p:nvSpPr>
          <p:spPr>
            <a:xfrm>
              <a:off x="2609700" y="1724575"/>
              <a:ext cx="28875" cy="11975"/>
            </a:xfrm>
            <a:custGeom>
              <a:avLst/>
              <a:gdLst/>
              <a:ahLst/>
              <a:cxnLst/>
              <a:rect l="l" t="t" r="r" b="b"/>
              <a:pathLst>
                <a:path w="1155" h="479" extrusionOk="0">
                  <a:moveTo>
                    <a:pt x="1083" y="0"/>
                  </a:moveTo>
                  <a:cubicBezTo>
                    <a:pt x="752" y="0"/>
                    <a:pt x="435" y="151"/>
                    <a:pt x="131" y="151"/>
                  </a:cubicBezTo>
                  <a:cubicBezTo>
                    <a:pt x="88" y="151"/>
                    <a:pt x="44" y="148"/>
                    <a:pt x="1" y="141"/>
                  </a:cubicBezTo>
                  <a:lnTo>
                    <a:pt x="1" y="479"/>
                  </a:lnTo>
                  <a:cubicBezTo>
                    <a:pt x="399" y="379"/>
                    <a:pt x="777" y="280"/>
                    <a:pt x="1155" y="180"/>
                  </a:cubicBezTo>
                  <a:cubicBezTo>
                    <a:pt x="1155" y="121"/>
                    <a:pt x="1135" y="41"/>
                    <a:pt x="1135" y="1"/>
                  </a:cubicBezTo>
                  <a:cubicBezTo>
                    <a:pt x="1117" y="0"/>
                    <a:pt x="1100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34521;p60"/>
            <p:cNvSpPr/>
            <p:nvPr/>
          </p:nvSpPr>
          <p:spPr>
            <a:xfrm>
              <a:off x="2505350" y="2070725"/>
              <a:ext cx="27300" cy="14675"/>
            </a:xfrm>
            <a:custGeom>
              <a:avLst/>
              <a:gdLst/>
              <a:ahLst/>
              <a:cxnLst/>
              <a:rect l="l" t="t" r="r" b="b"/>
              <a:pathLst>
                <a:path w="1092" h="587" extrusionOk="0">
                  <a:moveTo>
                    <a:pt x="555" y="21"/>
                  </a:moveTo>
                  <a:cubicBezTo>
                    <a:pt x="435" y="180"/>
                    <a:pt x="157" y="1"/>
                    <a:pt x="37" y="220"/>
                  </a:cubicBezTo>
                  <a:cubicBezTo>
                    <a:pt x="37" y="279"/>
                    <a:pt x="37" y="319"/>
                    <a:pt x="17" y="359"/>
                  </a:cubicBezTo>
                  <a:cubicBezTo>
                    <a:pt x="0" y="494"/>
                    <a:pt x="27" y="586"/>
                    <a:pt x="157" y="586"/>
                  </a:cubicBezTo>
                  <a:cubicBezTo>
                    <a:pt x="180" y="586"/>
                    <a:pt x="207" y="584"/>
                    <a:pt x="236" y="578"/>
                  </a:cubicBezTo>
                  <a:cubicBezTo>
                    <a:pt x="515" y="478"/>
                    <a:pt x="833" y="399"/>
                    <a:pt x="1092" y="200"/>
                  </a:cubicBezTo>
                  <a:cubicBezTo>
                    <a:pt x="1052" y="140"/>
                    <a:pt x="1032" y="100"/>
                    <a:pt x="952" y="80"/>
                  </a:cubicBezTo>
                  <a:cubicBezTo>
                    <a:pt x="893" y="21"/>
                    <a:pt x="813" y="21"/>
                    <a:pt x="714" y="21"/>
                  </a:cubicBezTo>
                  <a:cubicBezTo>
                    <a:pt x="684" y="40"/>
                    <a:pt x="659" y="50"/>
                    <a:pt x="634" y="50"/>
                  </a:cubicBezTo>
                  <a:cubicBezTo>
                    <a:pt x="609" y="50"/>
                    <a:pt x="584" y="40"/>
                    <a:pt x="555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34522;p60"/>
            <p:cNvSpPr/>
            <p:nvPr/>
          </p:nvSpPr>
          <p:spPr>
            <a:xfrm>
              <a:off x="2907100" y="1698900"/>
              <a:ext cx="25900" cy="12800"/>
            </a:xfrm>
            <a:custGeom>
              <a:avLst/>
              <a:gdLst/>
              <a:ahLst/>
              <a:cxnLst/>
              <a:rect l="l" t="t" r="r" b="b"/>
              <a:pathLst>
                <a:path w="1036" h="512" extrusionOk="0">
                  <a:moveTo>
                    <a:pt x="354" y="0"/>
                  </a:moveTo>
                  <a:cubicBezTo>
                    <a:pt x="269" y="0"/>
                    <a:pt x="185" y="29"/>
                    <a:pt x="100" y="113"/>
                  </a:cubicBezTo>
                  <a:cubicBezTo>
                    <a:pt x="1" y="233"/>
                    <a:pt x="1" y="332"/>
                    <a:pt x="100" y="432"/>
                  </a:cubicBezTo>
                  <a:lnTo>
                    <a:pt x="100" y="511"/>
                  </a:lnTo>
                  <a:cubicBezTo>
                    <a:pt x="359" y="233"/>
                    <a:pt x="777" y="432"/>
                    <a:pt x="1035" y="113"/>
                  </a:cubicBezTo>
                  <a:lnTo>
                    <a:pt x="1035" y="113"/>
                  </a:lnTo>
                  <a:cubicBezTo>
                    <a:pt x="996" y="125"/>
                    <a:pt x="957" y="130"/>
                    <a:pt x="919" y="130"/>
                  </a:cubicBezTo>
                  <a:cubicBezTo>
                    <a:pt x="721" y="130"/>
                    <a:pt x="536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34523;p60"/>
            <p:cNvSpPr/>
            <p:nvPr/>
          </p:nvSpPr>
          <p:spPr>
            <a:xfrm>
              <a:off x="2914075" y="1958450"/>
              <a:ext cx="23900" cy="13350"/>
            </a:xfrm>
            <a:custGeom>
              <a:avLst/>
              <a:gdLst/>
              <a:ahLst/>
              <a:cxnLst/>
              <a:rect l="l" t="t" r="r" b="b"/>
              <a:pathLst>
                <a:path w="956" h="534" extrusionOk="0">
                  <a:moveTo>
                    <a:pt x="620" y="0"/>
                  </a:moveTo>
                  <a:cubicBezTo>
                    <a:pt x="541" y="0"/>
                    <a:pt x="458" y="16"/>
                    <a:pt x="378" y="16"/>
                  </a:cubicBezTo>
                  <a:cubicBezTo>
                    <a:pt x="259" y="76"/>
                    <a:pt x="299" y="235"/>
                    <a:pt x="179" y="314"/>
                  </a:cubicBezTo>
                  <a:cubicBezTo>
                    <a:pt x="100" y="334"/>
                    <a:pt x="60" y="334"/>
                    <a:pt x="0" y="334"/>
                  </a:cubicBezTo>
                  <a:cubicBezTo>
                    <a:pt x="120" y="533"/>
                    <a:pt x="319" y="493"/>
                    <a:pt x="518" y="513"/>
                  </a:cubicBezTo>
                  <a:cubicBezTo>
                    <a:pt x="657" y="473"/>
                    <a:pt x="756" y="394"/>
                    <a:pt x="876" y="314"/>
                  </a:cubicBezTo>
                  <a:cubicBezTo>
                    <a:pt x="955" y="274"/>
                    <a:pt x="955" y="215"/>
                    <a:pt x="876" y="135"/>
                  </a:cubicBezTo>
                  <a:cubicBezTo>
                    <a:pt x="809" y="25"/>
                    <a:pt x="718" y="0"/>
                    <a:pt x="6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34524;p60"/>
            <p:cNvSpPr/>
            <p:nvPr/>
          </p:nvSpPr>
          <p:spPr>
            <a:xfrm>
              <a:off x="2857375" y="1684625"/>
              <a:ext cx="31850" cy="8775"/>
            </a:xfrm>
            <a:custGeom>
              <a:avLst/>
              <a:gdLst/>
              <a:ahLst/>
              <a:cxnLst/>
              <a:rect l="l" t="t" r="r" b="b"/>
              <a:pathLst>
                <a:path w="1274" h="351" extrusionOk="0">
                  <a:moveTo>
                    <a:pt x="542" y="0"/>
                  </a:moveTo>
                  <a:cubicBezTo>
                    <a:pt x="358" y="0"/>
                    <a:pt x="176" y="32"/>
                    <a:pt x="1" y="187"/>
                  </a:cubicBezTo>
                  <a:cubicBezTo>
                    <a:pt x="160" y="326"/>
                    <a:pt x="359" y="247"/>
                    <a:pt x="498" y="326"/>
                  </a:cubicBezTo>
                  <a:cubicBezTo>
                    <a:pt x="616" y="335"/>
                    <a:pt x="734" y="350"/>
                    <a:pt x="848" y="350"/>
                  </a:cubicBezTo>
                  <a:cubicBezTo>
                    <a:pt x="1002" y="350"/>
                    <a:pt x="1148" y="321"/>
                    <a:pt x="1274" y="207"/>
                  </a:cubicBezTo>
                  <a:cubicBezTo>
                    <a:pt x="1194" y="147"/>
                    <a:pt x="1134" y="88"/>
                    <a:pt x="1055" y="8"/>
                  </a:cubicBezTo>
                  <a:cubicBezTo>
                    <a:pt x="1010" y="13"/>
                    <a:pt x="964" y="15"/>
                    <a:pt x="919" y="15"/>
                  </a:cubicBezTo>
                  <a:cubicBezTo>
                    <a:pt x="793" y="15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34525;p60"/>
            <p:cNvSpPr/>
            <p:nvPr/>
          </p:nvSpPr>
          <p:spPr>
            <a:xfrm>
              <a:off x="2453050" y="2112250"/>
              <a:ext cx="26400" cy="11650"/>
            </a:xfrm>
            <a:custGeom>
              <a:avLst/>
              <a:gdLst/>
              <a:ahLst/>
              <a:cxnLst/>
              <a:rect l="l" t="t" r="r" b="b"/>
              <a:pathLst>
                <a:path w="1056" h="466" extrusionOk="0">
                  <a:moveTo>
                    <a:pt x="839" y="1"/>
                  </a:moveTo>
                  <a:cubicBezTo>
                    <a:pt x="737" y="1"/>
                    <a:pt x="617" y="50"/>
                    <a:pt x="518" y="50"/>
                  </a:cubicBezTo>
                  <a:cubicBezTo>
                    <a:pt x="399" y="90"/>
                    <a:pt x="299" y="90"/>
                    <a:pt x="200" y="90"/>
                  </a:cubicBezTo>
                  <a:cubicBezTo>
                    <a:pt x="140" y="190"/>
                    <a:pt x="1" y="289"/>
                    <a:pt x="21" y="349"/>
                  </a:cubicBezTo>
                  <a:cubicBezTo>
                    <a:pt x="42" y="444"/>
                    <a:pt x="102" y="466"/>
                    <a:pt x="171" y="466"/>
                  </a:cubicBezTo>
                  <a:cubicBezTo>
                    <a:pt x="233" y="466"/>
                    <a:pt x="303" y="448"/>
                    <a:pt x="359" y="448"/>
                  </a:cubicBezTo>
                  <a:cubicBezTo>
                    <a:pt x="388" y="454"/>
                    <a:pt x="421" y="457"/>
                    <a:pt x="454" y="457"/>
                  </a:cubicBezTo>
                  <a:cubicBezTo>
                    <a:pt x="536" y="457"/>
                    <a:pt x="627" y="443"/>
                    <a:pt x="697" y="428"/>
                  </a:cubicBezTo>
                  <a:cubicBezTo>
                    <a:pt x="796" y="309"/>
                    <a:pt x="936" y="289"/>
                    <a:pt x="1055" y="249"/>
                  </a:cubicBezTo>
                  <a:cubicBezTo>
                    <a:pt x="1025" y="50"/>
                    <a:pt x="941" y="1"/>
                    <a:pt x="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34526;p60"/>
            <p:cNvSpPr/>
            <p:nvPr/>
          </p:nvSpPr>
          <p:spPr>
            <a:xfrm>
              <a:off x="2740500" y="1886725"/>
              <a:ext cx="23900" cy="13950"/>
            </a:xfrm>
            <a:custGeom>
              <a:avLst/>
              <a:gdLst/>
              <a:ahLst/>
              <a:cxnLst/>
              <a:rect l="l" t="t" r="r" b="b"/>
              <a:pathLst>
                <a:path w="956" h="558" extrusionOk="0">
                  <a:moveTo>
                    <a:pt x="876" y="80"/>
                  </a:moveTo>
                  <a:cubicBezTo>
                    <a:pt x="578" y="100"/>
                    <a:pt x="200" y="0"/>
                    <a:pt x="1" y="557"/>
                  </a:cubicBezTo>
                  <a:cubicBezTo>
                    <a:pt x="359" y="418"/>
                    <a:pt x="657" y="518"/>
                    <a:pt x="876" y="279"/>
                  </a:cubicBezTo>
                  <a:cubicBezTo>
                    <a:pt x="956" y="199"/>
                    <a:pt x="956" y="160"/>
                    <a:pt x="876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34527;p60"/>
            <p:cNvSpPr/>
            <p:nvPr/>
          </p:nvSpPr>
          <p:spPr>
            <a:xfrm>
              <a:off x="2940425" y="1867775"/>
              <a:ext cx="18925" cy="13050"/>
            </a:xfrm>
            <a:custGeom>
              <a:avLst/>
              <a:gdLst/>
              <a:ahLst/>
              <a:cxnLst/>
              <a:rect l="l" t="t" r="r" b="b"/>
              <a:pathLst>
                <a:path w="757" h="522" extrusionOk="0">
                  <a:moveTo>
                    <a:pt x="356" y="1"/>
                  </a:moveTo>
                  <a:cubicBezTo>
                    <a:pt x="231" y="1"/>
                    <a:pt x="113" y="50"/>
                    <a:pt x="1" y="162"/>
                  </a:cubicBezTo>
                  <a:cubicBezTo>
                    <a:pt x="1" y="301"/>
                    <a:pt x="40" y="440"/>
                    <a:pt x="200" y="520"/>
                  </a:cubicBezTo>
                  <a:cubicBezTo>
                    <a:pt x="211" y="521"/>
                    <a:pt x="222" y="521"/>
                    <a:pt x="233" y="521"/>
                  </a:cubicBezTo>
                  <a:cubicBezTo>
                    <a:pt x="415" y="521"/>
                    <a:pt x="547" y="375"/>
                    <a:pt x="697" y="281"/>
                  </a:cubicBezTo>
                  <a:cubicBezTo>
                    <a:pt x="757" y="221"/>
                    <a:pt x="757" y="142"/>
                    <a:pt x="657" y="82"/>
                  </a:cubicBezTo>
                  <a:cubicBezTo>
                    <a:pt x="553" y="30"/>
                    <a:pt x="452" y="1"/>
                    <a:pt x="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34528;p60"/>
            <p:cNvSpPr/>
            <p:nvPr/>
          </p:nvSpPr>
          <p:spPr>
            <a:xfrm>
              <a:off x="2949375" y="1725100"/>
              <a:ext cx="24400" cy="11950"/>
            </a:xfrm>
            <a:custGeom>
              <a:avLst/>
              <a:gdLst/>
              <a:ahLst/>
              <a:cxnLst/>
              <a:rect l="l" t="t" r="r" b="b"/>
              <a:pathLst>
                <a:path w="976" h="478" extrusionOk="0">
                  <a:moveTo>
                    <a:pt x="936" y="0"/>
                  </a:moveTo>
                  <a:cubicBezTo>
                    <a:pt x="657" y="120"/>
                    <a:pt x="299" y="0"/>
                    <a:pt x="1" y="478"/>
                  </a:cubicBezTo>
                  <a:cubicBezTo>
                    <a:pt x="399" y="358"/>
                    <a:pt x="677" y="279"/>
                    <a:pt x="975" y="199"/>
                  </a:cubicBezTo>
                  <a:cubicBezTo>
                    <a:pt x="956" y="120"/>
                    <a:pt x="936" y="6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34529;p60"/>
            <p:cNvSpPr/>
            <p:nvPr/>
          </p:nvSpPr>
          <p:spPr>
            <a:xfrm>
              <a:off x="2988175" y="1787750"/>
              <a:ext cx="21900" cy="13400"/>
            </a:xfrm>
            <a:custGeom>
              <a:avLst/>
              <a:gdLst/>
              <a:ahLst/>
              <a:cxnLst/>
              <a:rect l="l" t="t" r="r" b="b"/>
              <a:pathLst>
                <a:path w="876" h="536" extrusionOk="0">
                  <a:moveTo>
                    <a:pt x="498" y="1"/>
                  </a:moveTo>
                  <a:cubicBezTo>
                    <a:pt x="319" y="80"/>
                    <a:pt x="159" y="160"/>
                    <a:pt x="0" y="239"/>
                  </a:cubicBezTo>
                  <a:cubicBezTo>
                    <a:pt x="100" y="319"/>
                    <a:pt x="219" y="418"/>
                    <a:pt x="319" y="518"/>
                  </a:cubicBezTo>
                  <a:cubicBezTo>
                    <a:pt x="364" y="530"/>
                    <a:pt x="408" y="536"/>
                    <a:pt x="449" y="536"/>
                  </a:cubicBezTo>
                  <a:cubicBezTo>
                    <a:pt x="605" y="536"/>
                    <a:pt x="734" y="457"/>
                    <a:pt x="876" y="379"/>
                  </a:cubicBezTo>
                  <a:lnTo>
                    <a:pt x="697" y="200"/>
                  </a:lnTo>
                  <a:cubicBezTo>
                    <a:pt x="637" y="160"/>
                    <a:pt x="597" y="100"/>
                    <a:pt x="597" y="21"/>
                  </a:cubicBezTo>
                  <a:cubicBezTo>
                    <a:pt x="577" y="21"/>
                    <a:pt x="518" y="1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34530;p60"/>
            <p:cNvSpPr/>
            <p:nvPr/>
          </p:nvSpPr>
          <p:spPr>
            <a:xfrm>
              <a:off x="2979225" y="1754500"/>
              <a:ext cx="17425" cy="11350"/>
            </a:xfrm>
            <a:custGeom>
              <a:avLst/>
              <a:gdLst/>
              <a:ahLst/>
              <a:cxnLst/>
              <a:rect l="l" t="t" r="r" b="b"/>
              <a:pathLst>
                <a:path w="697" h="454" extrusionOk="0">
                  <a:moveTo>
                    <a:pt x="453" y="1"/>
                  </a:moveTo>
                  <a:cubicBezTo>
                    <a:pt x="303" y="1"/>
                    <a:pt x="156" y="158"/>
                    <a:pt x="0" y="197"/>
                  </a:cubicBezTo>
                  <a:lnTo>
                    <a:pt x="0" y="276"/>
                  </a:lnTo>
                  <a:lnTo>
                    <a:pt x="0" y="336"/>
                  </a:lnTo>
                  <a:cubicBezTo>
                    <a:pt x="123" y="408"/>
                    <a:pt x="246" y="453"/>
                    <a:pt x="363" y="453"/>
                  </a:cubicBezTo>
                  <a:cubicBezTo>
                    <a:pt x="474" y="453"/>
                    <a:pt x="580" y="413"/>
                    <a:pt x="677" y="316"/>
                  </a:cubicBezTo>
                  <a:cubicBezTo>
                    <a:pt x="677" y="276"/>
                    <a:pt x="696" y="217"/>
                    <a:pt x="696" y="177"/>
                  </a:cubicBezTo>
                  <a:cubicBezTo>
                    <a:pt x="613" y="45"/>
                    <a:pt x="533" y="1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34531;p60"/>
            <p:cNvSpPr/>
            <p:nvPr/>
          </p:nvSpPr>
          <p:spPr>
            <a:xfrm>
              <a:off x="2814100" y="2005900"/>
              <a:ext cx="20425" cy="8750"/>
            </a:xfrm>
            <a:custGeom>
              <a:avLst/>
              <a:gdLst/>
              <a:ahLst/>
              <a:cxnLst/>
              <a:rect l="l" t="t" r="r" b="b"/>
              <a:pathLst>
                <a:path w="817" h="350" extrusionOk="0">
                  <a:moveTo>
                    <a:pt x="367" y="0"/>
                  </a:moveTo>
                  <a:cubicBezTo>
                    <a:pt x="237" y="0"/>
                    <a:pt x="117" y="41"/>
                    <a:pt x="1" y="167"/>
                  </a:cubicBezTo>
                  <a:cubicBezTo>
                    <a:pt x="21" y="246"/>
                    <a:pt x="80" y="306"/>
                    <a:pt x="180" y="326"/>
                  </a:cubicBezTo>
                  <a:cubicBezTo>
                    <a:pt x="191" y="325"/>
                    <a:pt x="203" y="324"/>
                    <a:pt x="214" y="324"/>
                  </a:cubicBezTo>
                  <a:cubicBezTo>
                    <a:pt x="298" y="324"/>
                    <a:pt x="396" y="349"/>
                    <a:pt x="490" y="349"/>
                  </a:cubicBezTo>
                  <a:cubicBezTo>
                    <a:pt x="618" y="349"/>
                    <a:pt x="741" y="303"/>
                    <a:pt x="816" y="87"/>
                  </a:cubicBezTo>
                  <a:cubicBezTo>
                    <a:pt x="653" y="46"/>
                    <a:pt x="505" y="0"/>
                    <a:pt x="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34532;p60"/>
            <p:cNvSpPr/>
            <p:nvPr/>
          </p:nvSpPr>
          <p:spPr>
            <a:xfrm>
              <a:off x="2623625" y="1945150"/>
              <a:ext cx="23900" cy="9175"/>
            </a:xfrm>
            <a:custGeom>
              <a:avLst/>
              <a:gdLst/>
              <a:ahLst/>
              <a:cxnLst/>
              <a:rect l="l" t="t" r="r" b="b"/>
              <a:pathLst>
                <a:path w="956" h="367" extrusionOk="0">
                  <a:moveTo>
                    <a:pt x="571" y="0"/>
                  </a:moveTo>
                  <a:cubicBezTo>
                    <a:pt x="372" y="0"/>
                    <a:pt x="181" y="67"/>
                    <a:pt x="1" y="289"/>
                  </a:cubicBezTo>
                  <a:cubicBezTo>
                    <a:pt x="175" y="328"/>
                    <a:pt x="334" y="366"/>
                    <a:pt x="478" y="366"/>
                  </a:cubicBezTo>
                  <a:cubicBezTo>
                    <a:pt x="630" y="366"/>
                    <a:pt x="764" y="323"/>
                    <a:pt x="876" y="190"/>
                  </a:cubicBezTo>
                  <a:cubicBezTo>
                    <a:pt x="956" y="130"/>
                    <a:pt x="936" y="70"/>
                    <a:pt x="836" y="31"/>
                  </a:cubicBezTo>
                  <a:cubicBezTo>
                    <a:pt x="746" y="13"/>
                    <a:pt x="658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34533;p60"/>
            <p:cNvSpPr/>
            <p:nvPr/>
          </p:nvSpPr>
          <p:spPr>
            <a:xfrm>
              <a:off x="2422225" y="1832025"/>
              <a:ext cx="25875" cy="13950"/>
            </a:xfrm>
            <a:custGeom>
              <a:avLst/>
              <a:gdLst/>
              <a:ahLst/>
              <a:cxnLst/>
              <a:rect l="l" t="t" r="r" b="b"/>
              <a:pathLst>
                <a:path w="1035" h="558" extrusionOk="0">
                  <a:moveTo>
                    <a:pt x="787" y="0"/>
                  </a:moveTo>
                  <a:cubicBezTo>
                    <a:pt x="496" y="0"/>
                    <a:pt x="300" y="238"/>
                    <a:pt x="60" y="358"/>
                  </a:cubicBezTo>
                  <a:lnTo>
                    <a:pt x="0" y="418"/>
                  </a:lnTo>
                  <a:lnTo>
                    <a:pt x="60" y="498"/>
                  </a:lnTo>
                  <a:cubicBezTo>
                    <a:pt x="100" y="517"/>
                    <a:pt x="179" y="517"/>
                    <a:pt x="239" y="557"/>
                  </a:cubicBezTo>
                  <a:cubicBezTo>
                    <a:pt x="254" y="528"/>
                    <a:pt x="279" y="510"/>
                    <a:pt x="323" y="510"/>
                  </a:cubicBezTo>
                  <a:cubicBezTo>
                    <a:pt x="339" y="510"/>
                    <a:pt x="357" y="512"/>
                    <a:pt x="378" y="517"/>
                  </a:cubicBezTo>
                  <a:cubicBezTo>
                    <a:pt x="538" y="398"/>
                    <a:pt x="776" y="517"/>
                    <a:pt x="935" y="358"/>
                  </a:cubicBezTo>
                  <a:cubicBezTo>
                    <a:pt x="975" y="318"/>
                    <a:pt x="995" y="279"/>
                    <a:pt x="1035" y="199"/>
                  </a:cubicBezTo>
                  <a:cubicBezTo>
                    <a:pt x="1035" y="120"/>
                    <a:pt x="975" y="80"/>
                    <a:pt x="935" y="20"/>
                  </a:cubicBezTo>
                  <a:cubicBezTo>
                    <a:pt x="883" y="6"/>
                    <a:pt x="834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34534;p60"/>
            <p:cNvSpPr/>
            <p:nvPr/>
          </p:nvSpPr>
          <p:spPr>
            <a:xfrm>
              <a:off x="2796700" y="2010050"/>
              <a:ext cx="21900" cy="8775"/>
            </a:xfrm>
            <a:custGeom>
              <a:avLst/>
              <a:gdLst/>
              <a:ahLst/>
              <a:cxnLst/>
              <a:rect l="l" t="t" r="r" b="b"/>
              <a:pathLst>
                <a:path w="876" h="351" extrusionOk="0">
                  <a:moveTo>
                    <a:pt x="697" y="1"/>
                  </a:moveTo>
                  <a:cubicBezTo>
                    <a:pt x="438" y="21"/>
                    <a:pt x="200" y="1"/>
                    <a:pt x="1" y="140"/>
                  </a:cubicBezTo>
                  <a:lnTo>
                    <a:pt x="200" y="339"/>
                  </a:lnTo>
                  <a:cubicBezTo>
                    <a:pt x="247" y="347"/>
                    <a:pt x="295" y="351"/>
                    <a:pt x="342" y="351"/>
                  </a:cubicBezTo>
                  <a:cubicBezTo>
                    <a:pt x="532" y="351"/>
                    <a:pt x="717" y="287"/>
                    <a:pt x="876" y="160"/>
                  </a:cubicBezTo>
                  <a:cubicBezTo>
                    <a:pt x="796" y="120"/>
                    <a:pt x="737" y="41"/>
                    <a:pt x="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34535;p60"/>
            <p:cNvSpPr/>
            <p:nvPr/>
          </p:nvSpPr>
          <p:spPr>
            <a:xfrm>
              <a:off x="2858875" y="1976675"/>
              <a:ext cx="10950" cy="10975"/>
            </a:xfrm>
            <a:custGeom>
              <a:avLst/>
              <a:gdLst/>
              <a:ahLst/>
              <a:cxnLst/>
              <a:rect l="l" t="t" r="r" b="b"/>
              <a:pathLst>
                <a:path w="438" h="439" extrusionOk="0">
                  <a:moveTo>
                    <a:pt x="275" y="0"/>
                  </a:moveTo>
                  <a:cubicBezTo>
                    <a:pt x="129" y="0"/>
                    <a:pt x="75" y="94"/>
                    <a:pt x="20" y="222"/>
                  </a:cubicBezTo>
                  <a:cubicBezTo>
                    <a:pt x="0" y="341"/>
                    <a:pt x="40" y="401"/>
                    <a:pt x="139" y="421"/>
                  </a:cubicBezTo>
                  <a:cubicBezTo>
                    <a:pt x="176" y="433"/>
                    <a:pt x="210" y="439"/>
                    <a:pt x="240" y="439"/>
                  </a:cubicBezTo>
                  <a:cubicBezTo>
                    <a:pt x="356" y="439"/>
                    <a:pt x="422" y="356"/>
                    <a:pt x="438" y="262"/>
                  </a:cubicBezTo>
                  <a:cubicBezTo>
                    <a:pt x="438" y="142"/>
                    <a:pt x="418" y="63"/>
                    <a:pt x="319" y="3"/>
                  </a:cubicBezTo>
                  <a:cubicBezTo>
                    <a:pt x="303" y="1"/>
                    <a:pt x="289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34536;p60"/>
            <p:cNvSpPr/>
            <p:nvPr/>
          </p:nvSpPr>
          <p:spPr>
            <a:xfrm>
              <a:off x="2846925" y="1689200"/>
              <a:ext cx="23900" cy="8075"/>
            </a:xfrm>
            <a:custGeom>
              <a:avLst/>
              <a:gdLst/>
              <a:ahLst/>
              <a:cxnLst/>
              <a:rect l="l" t="t" r="r" b="b"/>
              <a:pathLst>
                <a:path w="956" h="323" extrusionOk="0">
                  <a:moveTo>
                    <a:pt x="614" y="0"/>
                  </a:moveTo>
                  <a:cubicBezTo>
                    <a:pt x="560" y="0"/>
                    <a:pt x="507" y="4"/>
                    <a:pt x="458" y="4"/>
                  </a:cubicBezTo>
                  <a:cubicBezTo>
                    <a:pt x="319" y="64"/>
                    <a:pt x="200" y="123"/>
                    <a:pt x="80" y="163"/>
                  </a:cubicBezTo>
                  <a:cubicBezTo>
                    <a:pt x="1" y="223"/>
                    <a:pt x="1" y="263"/>
                    <a:pt x="80" y="322"/>
                  </a:cubicBezTo>
                  <a:cubicBezTo>
                    <a:pt x="379" y="322"/>
                    <a:pt x="677" y="302"/>
                    <a:pt x="956" y="143"/>
                  </a:cubicBezTo>
                  <a:cubicBezTo>
                    <a:pt x="859" y="19"/>
                    <a:pt x="734" y="0"/>
                    <a:pt x="6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34537;p60"/>
            <p:cNvSpPr/>
            <p:nvPr/>
          </p:nvSpPr>
          <p:spPr>
            <a:xfrm>
              <a:off x="2994150" y="1898650"/>
              <a:ext cx="19900" cy="12225"/>
            </a:xfrm>
            <a:custGeom>
              <a:avLst/>
              <a:gdLst/>
              <a:ahLst/>
              <a:cxnLst/>
              <a:rect l="l" t="t" r="r" b="b"/>
              <a:pathLst>
                <a:path w="796" h="489" extrusionOk="0">
                  <a:moveTo>
                    <a:pt x="637" y="1"/>
                  </a:moveTo>
                  <a:cubicBezTo>
                    <a:pt x="458" y="21"/>
                    <a:pt x="279" y="61"/>
                    <a:pt x="99" y="120"/>
                  </a:cubicBezTo>
                  <a:cubicBezTo>
                    <a:pt x="0" y="240"/>
                    <a:pt x="0" y="339"/>
                    <a:pt x="99" y="478"/>
                  </a:cubicBezTo>
                  <a:cubicBezTo>
                    <a:pt x="145" y="485"/>
                    <a:pt x="190" y="489"/>
                    <a:pt x="233" y="489"/>
                  </a:cubicBezTo>
                  <a:cubicBezTo>
                    <a:pt x="436" y="489"/>
                    <a:pt x="616" y="417"/>
                    <a:pt x="796" y="319"/>
                  </a:cubicBezTo>
                  <a:cubicBezTo>
                    <a:pt x="756" y="220"/>
                    <a:pt x="676" y="100"/>
                    <a:pt x="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34538;p60"/>
            <p:cNvSpPr/>
            <p:nvPr/>
          </p:nvSpPr>
          <p:spPr>
            <a:xfrm>
              <a:off x="2679825" y="1862475"/>
              <a:ext cx="15950" cy="10800"/>
            </a:xfrm>
            <a:custGeom>
              <a:avLst/>
              <a:gdLst/>
              <a:ahLst/>
              <a:cxnLst/>
              <a:rect l="l" t="t" r="r" b="b"/>
              <a:pathLst>
                <a:path w="638" h="432" extrusionOk="0">
                  <a:moveTo>
                    <a:pt x="336" y="0"/>
                  </a:moveTo>
                  <a:cubicBezTo>
                    <a:pt x="229" y="0"/>
                    <a:pt x="125" y="59"/>
                    <a:pt x="21" y="195"/>
                  </a:cubicBezTo>
                  <a:cubicBezTo>
                    <a:pt x="1" y="234"/>
                    <a:pt x="1" y="334"/>
                    <a:pt x="21" y="354"/>
                  </a:cubicBezTo>
                  <a:cubicBezTo>
                    <a:pt x="68" y="410"/>
                    <a:pt x="110" y="431"/>
                    <a:pt x="151" y="431"/>
                  </a:cubicBezTo>
                  <a:cubicBezTo>
                    <a:pt x="265" y="431"/>
                    <a:pt x="360" y="263"/>
                    <a:pt x="484" y="263"/>
                  </a:cubicBezTo>
                  <a:cubicBezTo>
                    <a:pt x="501" y="263"/>
                    <a:pt x="519" y="267"/>
                    <a:pt x="538" y="274"/>
                  </a:cubicBezTo>
                  <a:cubicBezTo>
                    <a:pt x="548" y="277"/>
                    <a:pt x="557" y="279"/>
                    <a:pt x="565" y="279"/>
                  </a:cubicBezTo>
                  <a:cubicBezTo>
                    <a:pt x="609" y="279"/>
                    <a:pt x="637" y="235"/>
                    <a:pt x="637" y="135"/>
                  </a:cubicBezTo>
                  <a:cubicBezTo>
                    <a:pt x="533" y="49"/>
                    <a:pt x="433" y="0"/>
                    <a:pt x="3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34539;p60"/>
            <p:cNvSpPr/>
            <p:nvPr/>
          </p:nvSpPr>
          <p:spPr>
            <a:xfrm>
              <a:off x="2675350" y="1906125"/>
              <a:ext cx="21925" cy="9975"/>
            </a:xfrm>
            <a:custGeom>
              <a:avLst/>
              <a:gdLst/>
              <a:ahLst/>
              <a:cxnLst/>
              <a:rect l="l" t="t" r="r" b="b"/>
              <a:pathLst>
                <a:path w="877" h="399" extrusionOk="0">
                  <a:moveTo>
                    <a:pt x="876" y="0"/>
                  </a:moveTo>
                  <a:cubicBezTo>
                    <a:pt x="578" y="20"/>
                    <a:pt x="279" y="40"/>
                    <a:pt x="1" y="40"/>
                  </a:cubicBezTo>
                  <a:cubicBezTo>
                    <a:pt x="1" y="179"/>
                    <a:pt x="21" y="259"/>
                    <a:pt x="21" y="398"/>
                  </a:cubicBezTo>
                  <a:cubicBezTo>
                    <a:pt x="299" y="318"/>
                    <a:pt x="617" y="378"/>
                    <a:pt x="876" y="179"/>
                  </a:cubicBezTo>
                  <a:lnTo>
                    <a:pt x="8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34540;p60"/>
            <p:cNvSpPr/>
            <p:nvPr/>
          </p:nvSpPr>
          <p:spPr>
            <a:xfrm>
              <a:off x="2497825" y="2040825"/>
              <a:ext cx="13450" cy="13325"/>
            </a:xfrm>
            <a:custGeom>
              <a:avLst/>
              <a:gdLst/>
              <a:ahLst/>
              <a:cxnLst/>
              <a:rect l="l" t="t" r="r" b="b"/>
              <a:pathLst>
                <a:path w="538" h="533" extrusionOk="0">
                  <a:moveTo>
                    <a:pt x="466" y="1"/>
                  </a:moveTo>
                  <a:cubicBezTo>
                    <a:pt x="258" y="1"/>
                    <a:pt x="129" y="111"/>
                    <a:pt x="0" y="222"/>
                  </a:cubicBezTo>
                  <a:cubicBezTo>
                    <a:pt x="0" y="361"/>
                    <a:pt x="40" y="461"/>
                    <a:pt x="159" y="520"/>
                  </a:cubicBezTo>
                  <a:cubicBezTo>
                    <a:pt x="193" y="529"/>
                    <a:pt x="225" y="533"/>
                    <a:pt x="256" y="533"/>
                  </a:cubicBezTo>
                  <a:cubicBezTo>
                    <a:pt x="369" y="533"/>
                    <a:pt x="459" y="479"/>
                    <a:pt x="537" y="401"/>
                  </a:cubicBezTo>
                  <a:cubicBezTo>
                    <a:pt x="537" y="282"/>
                    <a:pt x="517" y="123"/>
                    <a:pt x="517" y="3"/>
                  </a:cubicBezTo>
                  <a:cubicBezTo>
                    <a:pt x="500" y="2"/>
                    <a:pt x="482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34541;p60"/>
            <p:cNvSpPr/>
            <p:nvPr/>
          </p:nvSpPr>
          <p:spPr>
            <a:xfrm>
              <a:off x="2662925" y="2043375"/>
              <a:ext cx="19750" cy="11475"/>
            </a:xfrm>
            <a:custGeom>
              <a:avLst/>
              <a:gdLst/>
              <a:ahLst/>
              <a:cxnLst/>
              <a:rect l="l" t="t" r="r" b="b"/>
              <a:pathLst>
                <a:path w="790" h="459" extrusionOk="0">
                  <a:moveTo>
                    <a:pt x="219" y="1"/>
                  </a:moveTo>
                  <a:cubicBezTo>
                    <a:pt x="199" y="1"/>
                    <a:pt x="180" y="21"/>
                    <a:pt x="160" y="80"/>
                  </a:cubicBezTo>
                  <a:cubicBezTo>
                    <a:pt x="0" y="359"/>
                    <a:pt x="120" y="418"/>
                    <a:pt x="378" y="458"/>
                  </a:cubicBezTo>
                  <a:cubicBezTo>
                    <a:pt x="478" y="418"/>
                    <a:pt x="577" y="398"/>
                    <a:pt x="657" y="379"/>
                  </a:cubicBezTo>
                  <a:cubicBezTo>
                    <a:pt x="790" y="60"/>
                    <a:pt x="639" y="51"/>
                    <a:pt x="483" y="51"/>
                  </a:cubicBezTo>
                  <a:cubicBezTo>
                    <a:pt x="474" y="51"/>
                    <a:pt x="465" y="51"/>
                    <a:pt x="456" y="51"/>
                  </a:cubicBezTo>
                  <a:cubicBezTo>
                    <a:pt x="387" y="51"/>
                    <a:pt x="320" y="50"/>
                    <a:pt x="279" y="21"/>
                  </a:cubicBezTo>
                  <a:cubicBezTo>
                    <a:pt x="279" y="21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34542;p60"/>
            <p:cNvSpPr/>
            <p:nvPr/>
          </p:nvSpPr>
          <p:spPr>
            <a:xfrm>
              <a:off x="2468975" y="1844450"/>
              <a:ext cx="32850" cy="8975"/>
            </a:xfrm>
            <a:custGeom>
              <a:avLst/>
              <a:gdLst/>
              <a:ahLst/>
              <a:cxnLst/>
              <a:rect l="l" t="t" r="r" b="b"/>
              <a:pathLst>
                <a:path w="1314" h="359" extrusionOk="0">
                  <a:moveTo>
                    <a:pt x="418" y="1"/>
                  </a:moveTo>
                  <a:cubicBezTo>
                    <a:pt x="319" y="20"/>
                    <a:pt x="199" y="20"/>
                    <a:pt x="80" y="20"/>
                  </a:cubicBezTo>
                  <a:cubicBezTo>
                    <a:pt x="20" y="80"/>
                    <a:pt x="0" y="120"/>
                    <a:pt x="20" y="199"/>
                  </a:cubicBezTo>
                  <a:cubicBezTo>
                    <a:pt x="120" y="319"/>
                    <a:pt x="299" y="279"/>
                    <a:pt x="398" y="359"/>
                  </a:cubicBezTo>
                  <a:cubicBezTo>
                    <a:pt x="617" y="279"/>
                    <a:pt x="876" y="199"/>
                    <a:pt x="1313" y="80"/>
                  </a:cubicBezTo>
                  <a:cubicBezTo>
                    <a:pt x="876" y="20"/>
                    <a:pt x="657" y="20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34543;p60"/>
            <p:cNvSpPr/>
            <p:nvPr/>
          </p:nvSpPr>
          <p:spPr>
            <a:xfrm>
              <a:off x="2882250" y="1884225"/>
              <a:ext cx="13950" cy="11325"/>
            </a:xfrm>
            <a:custGeom>
              <a:avLst/>
              <a:gdLst/>
              <a:ahLst/>
              <a:cxnLst/>
              <a:rect l="l" t="t" r="r" b="b"/>
              <a:pathLst>
                <a:path w="558" h="453" extrusionOk="0">
                  <a:moveTo>
                    <a:pt x="378" y="1"/>
                  </a:moveTo>
                  <a:cubicBezTo>
                    <a:pt x="199" y="21"/>
                    <a:pt x="0" y="100"/>
                    <a:pt x="60" y="299"/>
                  </a:cubicBezTo>
                  <a:cubicBezTo>
                    <a:pt x="106" y="414"/>
                    <a:pt x="164" y="453"/>
                    <a:pt x="228" y="453"/>
                  </a:cubicBezTo>
                  <a:cubicBezTo>
                    <a:pt x="330" y="453"/>
                    <a:pt x="447" y="356"/>
                    <a:pt x="557" y="319"/>
                  </a:cubicBezTo>
                  <a:cubicBezTo>
                    <a:pt x="557" y="180"/>
                    <a:pt x="497" y="8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34544;p60"/>
            <p:cNvSpPr/>
            <p:nvPr/>
          </p:nvSpPr>
          <p:spPr>
            <a:xfrm>
              <a:off x="2493350" y="2079675"/>
              <a:ext cx="17925" cy="13950"/>
            </a:xfrm>
            <a:custGeom>
              <a:avLst/>
              <a:gdLst/>
              <a:ahLst/>
              <a:cxnLst/>
              <a:rect l="l" t="t" r="r" b="b"/>
              <a:pathLst>
                <a:path w="717" h="558" extrusionOk="0">
                  <a:moveTo>
                    <a:pt x="497" y="1"/>
                  </a:moveTo>
                  <a:cubicBezTo>
                    <a:pt x="298" y="21"/>
                    <a:pt x="100" y="1"/>
                    <a:pt x="0" y="180"/>
                  </a:cubicBezTo>
                  <a:cubicBezTo>
                    <a:pt x="0" y="319"/>
                    <a:pt x="80" y="419"/>
                    <a:pt x="179" y="478"/>
                  </a:cubicBezTo>
                  <a:lnTo>
                    <a:pt x="179" y="558"/>
                  </a:lnTo>
                  <a:cubicBezTo>
                    <a:pt x="338" y="438"/>
                    <a:pt x="537" y="339"/>
                    <a:pt x="716" y="220"/>
                  </a:cubicBezTo>
                  <a:lnTo>
                    <a:pt x="4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34545;p60"/>
            <p:cNvSpPr/>
            <p:nvPr/>
          </p:nvSpPr>
          <p:spPr>
            <a:xfrm>
              <a:off x="2480900" y="2123450"/>
              <a:ext cx="20425" cy="9725"/>
            </a:xfrm>
            <a:custGeom>
              <a:avLst/>
              <a:gdLst/>
              <a:ahLst/>
              <a:cxnLst/>
              <a:rect l="l" t="t" r="r" b="b"/>
              <a:pathLst>
                <a:path w="817" h="389" extrusionOk="0">
                  <a:moveTo>
                    <a:pt x="637" y="0"/>
                  </a:moveTo>
                  <a:cubicBezTo>
                    <a:pt x="419" y="80"/>
                    <a:pt x="220" y="140"/>
                    <a:pt x="1" y="199"/>
                  </a:cubicBezTo>
                  <a:cubicBezTo>
                    <a:pt x="104" y="349"/>
                    <a:pt x="224" y="389"/>
                    <a:pt x="354" y="389"/>
                  </a:cubicBezTo>
                  <a:cubicBezTo>
                    <a:pt x="500" y="389"/>
                    <a:pt x="658" y="339"/>
                    <a:pt x="816" y="339"/>
                  </a:cubicBezTo>
                  <a:cubicBezTo>
                    <a:pt x="737" y="199"/>
                    <a:pt x="697" y="100"/>
                    <a:pt x="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34546;p60"/>
            <p:cNvSpPr/>
            <p:nvPr/>
          </p:nvSpPr>
          <p:spPr>
            <a:xfrm>
              <a:off x="2442625" y="1743750"/>
              <a:ext cx="28350" cy="10225"/>
            </a:xfrm>
            <a:custGeom>
              <a:avLst/>
              <a:gdLst/>
              <a:ahLst/>
              <a:cxnLst/>
              <a:rect l="l" t="t" r="r" b="b"/>
              <a:pathLst>
                <a:path w="1134" h="409" extrusionOk="0">
                  <a:moveTo>
                    <a:pt x="811" y="0"/>
                  </a:moveTo>
                  <a:cubicBezTo>
                    <a:pt x="741" y="0"/>
                    <a:pt x="676" y="10"/>
                    <a:pt x="617" y="50"/>
                  </a:cubicBezTo>
                  <a:cubicBezTo>
                    <a:pt x="438" y="110"/>
                    <a:pt x="219" y="50"/>
                    <a:pt x="80" y="249"/>
                  </a:cubicBezTo>
                  <a:cubicBezTo>
                    <a:pt x="0" y="309"/>
                    <a:pt x="0" y="348"/>
                    <a:pt x="80" y="408"/>
                  </a:cubicBezTo>
                  <a:cubicBezTo>
                    <a:pt x="418" y="169"/>
                    <a:pt x="855" y="368"/>
                    <a:pt x="1134" y="70"/>
                  </a:cubicBezTo>
                  <a:cubicBezTo>
                    <a:pt x="1114" y="50"/>
                    <a:pt x="1074" y="30"/>
                    <a:pt x="1034" y="10"/>
                  </a:cubicBezTo>
                  <a:cubicBezTo>
                    <a:pt x="955" y="10"/>
                    <a:pt x="880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34547;p60"/>
            <p:cNvSpPr/>
            <p:nvPr/>
          </p:nvSpPr>
          <p:spPr>
            <a:xfrm>
              <a:off x="2765875" y="1709675"/>
              <a:ext cx="23900" cy="9475"/>
            </a:xfrm>
            <a:custGeom>
              <a:avLst/>
              <a:gdLst/>
              <a:ahLst/>
              <a:cxnLst/>
              <a:rect l="l" t="t" r="r" b="b"/>
              <a:pathLst>
                <a:path w="956" h="379" extrusionOk="0">
                  <a:moveTo>
                    <a:pt x="955" y="1"/>
                  </a:moveTo>
                  <a:lnTo>
                    <a:pt x="955" y="1"/>
                  </a:lnTo>
                  <a:cubicBezTo>
                    <a:pt x="577" y="20"/>
                    <a:pt x="319" y="40"/>
                    <a:pt x="40" y="80"/>
                  </a:cubicBezTo>
                  <a:cubicBezTo>
                    <a:pt x="40" y="120"/>
                    <a:pt x="0" y="180"/>
                    <a:pt x="0" y="219"/>
                  </a:cubicBezTo>
                  <a:cubicBezTo>
                    <a:pt x="60" y="299"/>
                    <a:pt x="120" y="339"/>
                    <a:pt x="179" y="379"/>
                  </a:cubicBezTo>
                  <a:cubicBezTo>
                    <a:pt x="378" y="239"/>
                    <a:pt x="677" y="319"/>
                    <a:pt x="9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34548;p60"/>
            <p:cNvSpPr/>
            <p:nvPr/>
          </p:nvSpPr>
          <p:spPr>
            <a:xfrm>
              <a:off x="2827050" y="1693175"/>
              <a:ext cx="19400" cy="9150"/>
            </a:xfrm>
            <a:custGeom>
              <a:avLst/>
              <a:gdLst/>
              <a:ahLst/>
              <a:cxnLst/>
              <a:rect l="l" t="t" r="r" b="b"/>
              <a:pathLst>
                <a:path w="776" h="366" extrusionOk="0">
                  <a:moveTo>
                    <a:pt x="606" y="0"/>
                  </a:moveTo>
                  <a:cubicBezTo>
                    <a:pt x="394" y="0"/>
                    <a:pt x="174" y="61"/>
                    <a:pt x="0" y="183"/>
                  </a:cubicBezTo>
                  <a:lnTo>
                    <a:pt x="0" y="362"/>
                  </a:lnTo>
                  <a:cubicBezTo>
                    <a:pt x="69" y="362"/>
                    <a:pt x="137" y="365"/>
                    <a:pt x="202" y="365"/>
                  </a:cubicBezTo>
                  <a:cubicBezTo>
                    <a:pt x="383" y="365"/>
                    <a:pt x="550" y="344"/>
                    <a:pt x="696" y="183"/>
                  </a:cubicBezTo>
                  <a:cubicBezTo>
                    <a:pt x="776" y="143"/>
                    <a:pt x="776" y="64"/>
                    <a:pt x="696" y="4"/>
                  </a:cubicBezTo>
                  <a:cubicBezTo>
                    <a:pt x="666" y="2"/>
                    <a:pt x="636" y="0"/>
                    <a:pt x="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34549;p60"/>
            <p:cNvSpPr/>
            <p:nvPr/>
          </p:nvSpPr>
          <p:spPr>
            <a:xfrm>
              <a:off x="2832500" y="1788750"/>
              <a:ext cx="16450" cy="8325"/>
            </a:xfrm>
            <a:custGeom>
              <a:avLst/>
              <a:gdLst/>
              <a:ahLst/>
              <a:cxnLst/>
              <a:rect l="l" t="t" r="r" b="b"/>
              <a:pathLst>
                <a:path w="658" h="333" extrusionOk="0">
                  <a:moveTo>
                    <a:pt x="299" y="1"/>
                  </a:moveTo>
                  <a:cubicBezTo>
                    <a:pt x="180" y="1"/>
                    <a:pt x="1" y="20"/>
                    <a:pt x="61" y="219"/>
                  </a:cubicBezTo>
                  <a:cubicBezTo>
                    <a:pt x="86" y="309"/>
                    <a:pt x="162" y="333"/>
                    <a:pt x="239" y="333"/>
                  </a:cubicBezTo>
                  <a:cubicBezTo>
                    <a:pt x="281" y="333"/>
                    <a:pt x="324" y="326"/>
                    <a:pt x="359" y="319"/>
                  </a:cubicBezTo>
                  <a:cubicBezTo>
                    <a:pt x="458" y="299"/>
                    <a:pt x="558" y="239"/>
                    <a:pt x="657" y="199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34550;p60"/>
            <p:cNvSpPr/>
            <p:nvPr/>
          </p:nvSpPr>
          <p:spPr>
            <a:xfrm>
              <a:off x="2645025" y="1941000"/>
              <a:ext cx="24400" cy="8900"/>
            </a:xfrm>
            <a:custGeom>
              <a:avLst/>
              <a:gdLst/>
              <a:ahLst/>
              <a:cxnLst/>
              <a:rect l="l" t="t" r="r" b="b"/>
              <a:pathLst>
                <a:path w="976" h="356" extrusionOk="0">
                  <a:moveTo>
                    <a:pt x="753" y="0"/>
                  </a:moveTo>
                  <a:cubicBezTo>
                    <a:pt x="492" y="0"/>
                    <a:pt x="253" y="163"/>
                    <a:pt x="0" y="197"/>
                  </a:cubicBezTo>
                  <a:cubicBezTo>
                    <a:pt x="0" y="236"/>
                    <a:pt x="20" y="316"/>
                    <a:pt x="20" y="356"/>
                  </a:cubicBezTo>
                  <a:cubicBezTo>
                    <a:pt x="319" y="356"/>
                    <a:pt x="617" y="336"/>
                    <a:pt x="896" y="177"/>
                  </a:cubicBezTo>
                  <a:cubicBezTo>
                    <a:pt x="975" y="117"/>
                    <a:pt x="975" y="77"/>
                    <a:pt x="896" y="18"/>
                  </a:cubicBezTo>
                  <a:cubicBezTo>
                    <a:pt x="847" y="6"/>
                    <a:pt x="800" y="0"/>
                    <a:pt x="7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34551;p60"/>
            <p:cNvSpPr/>
            <p:nvPr/>
          </p:nvSpPr>
          <p:spPr>
            <a:xfrm>
              <a:off x="2760400" y="1954350"/>
              <a:ext cx="14950" cy="11050"/>
            </a:xfrm>
            <a:custGeom>
              <a:avLst/>
              <a:gdLst/>
              <a:ahLst/>
              <a:cxnLst/>
              <a:rect l="l" t="t" r="r" b="b"/>
              <a:pathLst>
                <a:path w="598" h="44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40" y="80"/>
                    <a:pt x="140" y="80"/>
                    <a:pt x="0" y="438"/>
                  </a:cubicBezTo>
                  <a:cubicBezTo>
                    <a:pt x="13" y="440"/>
                    <a:pt x="26" y="441"/>
                    <a:pt x="38" y="441"/>
                  </a:cubicBezTo>
                  <a:cubicBezTo>
                    <a:pt x="243" y="441"/>
                    <a:pt x="317" y="169"/>
                    <a:pt x="508" y="169"/>
                  </a:cubicBezTo>
                  <a:cubicBezTo>
                    <a:pt x="530" y="169"/>
                    <a:pt x="553" y="172"/>
                    <a:pt x="577" y="180"/>
                  </a:cubicBezTo>
                  <a:cubicBezTo>
                    <a:pt x="577" y="140"/>
                    <a:pt x="597" y="60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34552;p60"/>
            <p:cNvSpPr/>
            <p:nvPr/>
          </p:nvSpPr>
          <p:spPr>
            <a:xfrm>
              <a:off x="3105050" y="1867850"/>
              <a:ext cx="13450" cy="8450"/>
            </a:xfrm>
            <a:custGeom>
              <a:avLst/>
              <a:gdLst/>
              <a:ahLst/>
              <a:cxnLst/>
              <a:rect l="l" t="t" r="r" b="b"/>
              <a:pathLst>
                <a:path w="538" h="338" extrusionOk="0">
                  <a:moveTo>
                    <a:pt x="301" y="0"/>
                  </a:moveTo>
                  <a:cubicBezTo>
                    <a:pt x="198" y="0"/>
                    <a:pt x="91" y="61"/>
                    <a:pt x="0" y="139"/>
                  </a:cubicBezTo>
                  <a:cubicBezTo>
                    <a:pt x="80" y="278"/>
                    <a:pt x="219" y="298"/>
                    <a:pt x="378" y="338"/>
                  </a:cubicBezTo>
                  <a:cubicBezTo>
                    <a:pt x="478" y="258"/>
                    <a:pt x="537" y="139"/>
                    <a:pt x="458" y="59"/>
                  </a:cubicBezTo>
                  <a:cubicBezTo>
                    <a:pt x="409" y="18"/>
                    <a:pt x="356" y="0"/>
                    <a:pt x="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34553;p60"/>
            <p:cNvSpPr/>
            <p:nvPr/>
          </p:nvSpPr>
          <p:spPr>
            <a:xfrm>
              <a:off x="2709675" y="1728075"/>
              <a:ext cx="9475" cy="8300"/>
            </a:xfrm>
            <a:custGeom>
              <a:avLst/>
              <a:gdLst/>
              <a:ahLst/>
              <a:cxnLst/>
              <a:rect l="l" t="t" r="r" b="b"/>
              <a:pathLst>
                <a:path w="379" h="332" extrusionOk="0">
                  <a:moveTo>
                    <a:pt x="378" y="1"/>
                  </a:moveTo>
                  <a:cubicBezTo>
                    <a:pt x="299" y="1"/>
                    <a:pt x="239" y="1"/>
                    <a:pt x="219" y="21"/>
                  </a:cubicBezTo>
                  <a:cubicBezTo>
                    <a:pt x="120" y="60"/>
                    <a:pt x="0" y="100"/>
                    <a:pt x="0" y="219"/>
                  </a:cubicBezTo>
                  <a:cubicBezTo>
                    <a:pt x="0" y="279"/>
                    <a:pt x="40" y="319"/>
                    <a:pt x="100" y="319"/>
                  </a:cubicBezTo>
                  <a:cubicBezTo>
                    <a:pt x="121" y="327"/>
                    <a:pt x="141" y="331"/>
                    <a:pt x="162" y="331"/>
                  </a:cubicBezTo>
                  <a:cubicBezTo>
                    <a:pt x="238" y="331"/>
                    <a:pt x="307" y="274"/>
                    <a:pt x="339" y="180"/>
                  </a:cubicBezTo>
                  <a:cubicBezTo>
                    <a:pt x="378" y="140"/>
                    <a:pt x="378" y="60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34554;p60"/>
            <p:cNvSpPr/>
            <p:nvPr/>
          </p:nvSpPr>
          <p:spPr>
            <a:xfrm>
              <a:off x="2468975" y="1740500"/>
              <a:ext cx="21900" cy="5300"/>
            </a:xfrm>
            <a:custGeom>
              <a:avLst/>
              <a:gdLst/>
              <a:ahLst/>
              <a:cxnLst/>
              <a:rect l="l" t="t" r="r" b="b"/>
              <a:pathLst>
                <a:path w="876" h="212" extrusionOk="0">
                  <a:moveTo>
                    <a:pt x="597" y="1"/>
                  </a:moveTo>
                  <a:cubicBezTo>
                    <a:pt x="418" y="1"/>
                    <a:pt x="259" y="1"/>
                    <a:pt x="40" y="41"/>
                  </a:cubicBezTo>
                  <a:cubicBezTo>
                    <a:pt x="0" y="81"/>
                    <a:pt x="0" y="160"/>
                    <a:pt x="80" y="200"/>
                  </a:cubicBezTo>
                  <a:cubicBezTo>
                    <a:pt x="106" y="197"/>
                    <a:pt x="133" y="197"/>
                    <a:pt x="160" y="197"/>
                  </a:cubicBezTo>
                  <a:cubicBezTo>
                    <a:pt x="268" y="197"/>
                    <a:pt x="380" y="211"/>
                    <a:pt x="483" y="211"/>
                  </a:cubicBezTo>
                  <a:cubicBezTo>
                    <a:pt x="571" y="211"/>
                    <a:pt x="652" y="200"/>
                    <a:pt x="716" y="160"/>
                  </a:cubicBezTo>
                  <a:cubicBezTo>
                    <a:pt x="876" y="81"/>
                    <a:pt x="657" y="61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34555;p60"/>
            <p:cNvSpPr/>
            <p:nvPr/>
          </p:nvSpPr>
          <p:spPr>
            <a:xfrm>
              <a:off x="2431175" y="2075600"/>
              <a:ext cx="13450" cy="14725"/>
            </a:xfrm>
            <a:custGeom>
              <a:avLst/>
              <a:gdLst/>
              <a:ahLst/>
              <a:cxnLst/>
              <a:rect l="l" t="t" r="r" b="b"/>
              <a:pathLst>
                <a:path w="538" h="589" extrusionOk="0">
                  <a:moveTo>
                    <a:pt x="438" y="0"/>
                  </a:moveTo>
                  <a:cubicBezTo>
                    <a:pt x="221" y="0"/>
                    <a:pt x="38" y="71"/>
                    <a:pt x="20" y="383"/>
                  </a:cubicBezTo>
                  <a:lnTo>
                    <a:pt x="1" y="462"/>
                  </a:lnTo>
                  <a:lnTo>
                    <a:pt x="20" y="522"/>
                  </a:lnTo>
                  <a:cubicBezTo>
                    <a:pt x="20" y="562"/>
                    <a:pt x="40" y="562"/>
                    <a:pt x="100" y="582"/>
                  </a:cubicBezTo>
                  <a:cubicBezTo>
                    <a:pt x="110" y="586"/>
                    <a:pt x="121" y="589"/>
                    <a:pt x="133" y="589"/>
                  </a:cubicBezTo>
                  <a:cubicBezTo>
                    <a:pt x="168" y="589"/>
                    <a:pt x="209" y="567"/>
                    <a:pt x="239" y="522"/>
                  </a:cubicBezTo>
                  <a:cubicBezTo>
                    <a:pt x="120" y="223"/>
                    <a:pt x="438" y="184"/>
                    <a:pt x="538" y="5"/>
                  </a:cubicBezTo>
                  <a:cubicBezTo>
                    <a:pt x="504" y="2"/>
                    <a:pt x="471" y="0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34556;p60"/>
            <p:cNvSpPr/>
            <p:nvPr/>
          </p:nvSpPr>
          <p:spPr>
            <a:xfrm>
              <a:off x="2512725" y="2114500"/>
              <a:ext cx="22900" cy="5500"/>
            </a:xfrm>
            <a:custGeom>
              <a:avLst/>
              <a:gdLst/>
              <a:ahLst/>
              <a:cxnLst/>
              <a:rect l="l" t="t" r="r" b="b"/>
              <a:pathLst>
                <a:path w="916" h="220" extrusionOk="0">
                  <a:moveTo>
                    <a:pt x="916" y="0"/>
                  </a:moveTo>
                  <a:cubicBezTo>
                    <a:pt x="637" y="0"/>
                    <a:pt x="339" y="0"/>
                    <a:pt x="61" y="20"/>
                  </a:cubicBezTo>
                  <a:cubicBezTo>
                    <a:pt x="1" y="60"/>
                    <a:pt x="21" y="120"/>
                    <a:pt x="100" y="159"/>
                  </a:cubicBezTo>
                  <a:cubicBezTo>
                    <a:pt x="200" y="199"/>
                    <a:pt x="319" y="199"/>
                    <a:pt x="419" y="199"/>
                  </a:cubicBezTo>
                  <a:cubicBezTo>
                    <a:pt x="598" y="140"/>
                    <a:pt x="817" y="219"/>
                    <a:pt x="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34557;p60"/>
            <p:cNvSpPr/>
            <p:nvPr/>
          </p:nvSpPr>
          <p:spPr>
            <a:xfrm>
              <a:off x="2762400" y="1885875"/>
              <a:ext cx="14425" cy="8825"/>
            </a:xfrm>
            <a:custGeom>
              <a:avLst/>
              <a:gdLst/>
              <a:ahLst/>
              <a:cxnLst/>
              <a:rect l="l" t="t" r="r" b="b"/>
              <a:pathLst>
                <a:path w="577" h="353" extrusionOk="0">
                  <a:moveTo>
                    <a:pt x="450" y="1"/>
                  </a:moveTo>
                  <a:cubicBezTo>
                    <a:pt x="307" y="1"/>
                    <a:pt x="185" y="118"/>
                    <a:pt x="46" y="118"/>
                  </a:cubicBezTo>
                  <a:cubicBezTo>
                    <a:pt x="31" y="118"/>
                    <a:pt x="16" y="117"/>
                    <a:pt x="0" y="114"/>
                  </a:cubicBezTo>
                  <a:lnTo>
                    <a:pt x="0" y="313"/>
                  </a:lnTo>
                  <a:cubicBezTo>
                    <a:pt x="199" y="253"/>
                    <a:pt x="477" y="353"/>
                    <a:pt x="577" y="34"/>
                  </a:cubicBezTo>
                  <a:cubicBezTo>
                    <a:pt x="532" y="10"/>
                    <a:pt x="490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34558;p60"/>
            <p:cNvSpPr/>
            <p:nvPr/>
          </p:nvSpPr>
          <p:spPr>
            <a:xfrm>
              <a:off x="2875775" y="1779800"/>
              <a:ext cx="14950" cy="9975"/>
            </a:xfrm>
            <a:custGeom>
              <a:avLst/>
              <a:gdLst/>
              <a:ahLst/>
              <a:cxnLst/>
              <a:rect l="l" t="t" r="r" b="b"/>
              <a:pathLst>
                <a:path w="598" h="399" extrusionOk="0">
                  <a:moveTo>
                    <a:pt x="518" y="0"/>
                  </a:moveTo>
                  <a:cubicBezTo>
                    <a:pt x="339" y="20"/>
                    <a:pt x="160" y="20"/>
                    <a:pt x="1" y="20"/>
                  </a:cubicBezTo>
                  <a:lnTo>
                    <a:pt x="1" y="398"/>
                  </a:lnTo>
                  <a:cubicBezTo>
                    <a:pt x="140" y="319"/>
                    <a:pt x="319" y="279"/>
                    <a:pt x="518" y="199"/>
                  </a:cubicBezTo>
                  <a:cubicBezTo>
                    <a:pt x="597" y="120"/>
                    <a:pt x="597" y="8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34559;p60"/>
            <p:cNvSpPr/>
            <p:nvPr/>
          </p:nvSpPr>
          <p:spPr>
            <a:xfrm>
              <a:off x="2985175" y="1901650"/>
              <a:ext cx="11475" cy="9975"/>
            </a:xfrm>
            <a:custGeom>
              <a:avLst/>
              <a:gdLst/>
              <a:ahLst/>
              <a:cxnLst/>
              <a:rect l="l" t="t" r="r" b="b"/>
              <a:pathLst>
                <a:path w="459" h="399" extrusionOk="0">
                  <a:moveTo>
                    <a:pt x="458" y="0"/>
                  </a:moveTo>
                  <a:cubicBezTo>
                    <a:pt x="339" y="0"/>
                    <a:pt x="240" y="20"/>
                    <a:pt x="120" y="20"/>
                  </a:cubicBezTo>
                  <a:cubicBezTo>
                    <a:pt x="1" y="239"/>
                    <a:pt x="61" y="378"/>
                    <a:pt x="319" y="398"/>
                  </a:cubicBezTo>
                  <a:cubicBezTo>
                    <a:pt x="359" y="378"/>
                    <a:pt x="419" y="378"/>
                    <a:pt x="458" y="358"/>
                  </a:cubicBezTo>
                  <a:lnTo>
                    <a:pt x="4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34560;p60"/>
            <p:cNvSpPr/>
            <p:nvPr/>
          </p:nvSpPr>
          <p:spPr>
            <a:xfrm>
              <a:off x="2605725" y="2014850"/>
              <a:ext cx="12975" cy="9150"/>
            </a:xfrm>
            <a:custGeom>
              <a:avLst/>
              <a:gdLst/>
              <a:ahLst/>
              <a:cxnLst/>
              <a:rect l="l" t="t" r="r" b="b"/>
              <a:pathLst>
                <a:path w="519" h="366" extrusionOk="0">
                  <a:moveTo>
                    <a:pt x="448" y="1"/>
                  </a:moveTo>
                  <a:cubicBezTo>
                    <a:pt x="285" y="1"/>
                    <a:pt x="158" y="114"/>
                    <a:pt x="1" y="167"/>
                  </a:cubicBezTo>
                  <a:cubicBezTo>
                    <a:pt x="21" y="246"/>
                    <a:pt x="21" y="306"/>
                    <a:pt x="21" y="366"/>
                  </a:cubicBezTo>
                  <a:cubicBezTo>
                    <a:pt x="200" y="346"/>
                    <a:pt x="359" y="346"/>
                    <a:pt x="518" y="346"/>
                  </a:cubicBezTo>
                  <a:lnTo>
                    <a:pt x="518" y="8"/>
                  </a:lnTo>
                  <a:cubicBezTo>
                    <a:pt x="494" y="3"/>
                    <a:pt x="470" y="1"/>
                    <a:pt x="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34561;p60"/>
            <p:cNvSpPr/>
            <p:nvPr/>
          </p:nvSpPr>
          <p:spPr>
            <a:xfrm>
              <a:off x="2863850" y="1892950"/>
              <a:ext cx="6975" cy="7725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219" y="1"/>
                  </a:moveTo>
                  <a:cubicBezTo>
                    <a:pt x="208" y="1"/>
                    <a:pt x="195" y="4"/>
                    <a:pt x="179" y="10"/>
                  </a:cubicBezTo>
                  <a:cubicBezTo>
                    <a:pt x="100" y="10"/>
                    <a:pt x="80" y="90"/>
                    <a:pt x="40" y="129"/>
                  </a:cubicBezTo>
                  <a:cubicBezTo>
                    <a:pt x="0" y="229"/>
                    <a:pt x="20" y="269"/>
                    <a:pt x="120" y="308"/>
                  </a:cubicBezTo>
                  <a:cubicBezTo>
                    <a:pt x="199" y="308"/>
                    <a:pt x="239" y="229"/>
                    <a:pt x="279" y="149"/>
                  </a:cubicBezTo>
                  <a:cubicBezTo>
                    <a:pt x="279" y="82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34562;p60"/>
            <p:cNvSpPr/>
            <p:nvPr/>
          </p:nvSpPr>
          <p:spPr>
            <a:xfrm>
              <a:off x="2743000" y="19658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259" y="0"/>
                  </a:moveTo>
                  <a:cubicBezTo>
                    <a:pt x="179" y="20"/>
                    <a:pt x="80" y="80"/>
                    <a:pt x="60" y="120"/>
                  </a:cubicBezTo>
                  <a:cubicBezTo>
                    <a:pt x="0" y="219"/>
                    <a:pt x="139" y="219"/>
                    <a:pt x="179" y="219"/>
                  </a:cubicBezTo>
                  <a:cubicBezTo>
                    <a:pt x="279" y="199"/>
                    <a:pt x="378" y="179"/>
                    <a:pt x="358" y="80"/>
                  </a:cubicBezTo>
                  <a:cubicBezTo>
                    <a:pt x="358" y="40"/>
                    <a:pt x="27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34563;p60"/>
            <p:cNvSpPr/>
            <p:nvPr/>
          </p:nvSpPr>
          <p:spPr>
            <a:xfrm>
              <a:off x="2753425" y="2027525"/>
              <a:ext cx="17950" cy="4950"/>
            </a:xfrm>
            <a:custGeom>
              <a:avLst/>
              <a:gdLst/>
              <a:ahLst/>
              <a:cxnLst/>
              <a:rect l="l" t="t" r="r" b="b"/>
              <a:pathLst>
                <a:path w="718" h="198" extrusionOk="0">
                  <a:moveTo>
                    <a:pt x="392" y="1"/>
                  </a:moveTo>
                  <a:cubicBezTo>
                    <a:pt x="244" y="1"/>
                    <a:pt x="105" y="35"/>
                    <a:pt x="1" y="197"/>
                  </a:cubicBezTo>
                  <a:cubicBezTo>
                    <a:pt x="41" y="197"/>
                    <a:pt x="81" y="198"/>
                    <a:pt x="122" y="198"/>
                  </a:cubicBezTo>
                  <a:cubicBezTo>
                    <a:pt x="325" y="198"/>
                    <a:pt x="535" y="184"/>
                    <a:pt x="717" y="18"/>
                  </a:cubicBezTo>
                  <a:cubicBezTo>
                    <a:pt x="609" y="18"/>
                    <a:pt x="498" y="1"/>
                    <a:pt x="3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34564;p60"/>
            <p:cNvSpPr/>
            <p:nvPr/>
          </p:nvSpPr>
          <p:spPr>
            <a:xfrm>
              <a:off x="2668400" y="1869650"/>
              <a:ext cx="6475" cy="7900"/>
            </a:xfrm>
            <a:custGeom>
              <a:avLst/>
              <a:gdLst/>
              <a:ahLst/>
              <a:cxnLst/>
              <a:rect l="l" t="t" r="r" b="b"/>
              <a:pathLst>
                <a:path w="259" h="316" extrusionOk="0">
                  <a:moveTo>
                    <a:pt x="169" y="0"/>
                  </a:moveTo>
                  <a:cubicBezTo>
                    <a:pt x="148" y="0"/>
                    <a:pt x="124" y="9"/>
                    <a:pt x="100" y="27"/>
                  </a:cubicBezTo>
                  <a:cubicBezTo>
                    <a:pt x="60" y="67"/>
                    <a:pt x="0" y="107"/>
                    <a:pt x="0" y="166"/>
                  </a:cubicBezTo>
                  <a:cubicBezTo>
                    <a:pt x="0" y="248"/>
                    <a:pt x="40" y="316"/>
                    <a:pt x="110" y="316"/>
                  </a:cubicBezTo>
                  <a:cubicBezTo>
                    <a:pt x="125" y="316"/>
                    <a:pt x="142" y="313"/>
                    <a:pt x="159" y="305"/>
                  </a:cubicBezTo>
                  <a:cubicBezTo>
                    <a:pt x="259" y="286"/>
                    <a:pt x="259" y="186"/>
                    <a:pt x="259" y="146"/>
                  </a:cubicBezTo>
                  <a:cubicBezTo>
                    <a:pt x="259" y="49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34565;p60"/>
            <p:cNvSpPr/>
            <p:nvPr/>
          </p:nvSpPr>
          <p:spPr>
            <a:xfrm>
              <a:off x="2432175" y="1734550"/>
              <a:ext cx="11450" cy="11950"/>
            </a:xfrm>
            <a:custGeom>
              <a:avLst/>
              <a:gdLst/>
              <a:ahLst/>
              <a:cxnLst/>
              <a:rect l="l" t="t" r="r" b="b"/>
              <a:pathLst>
                <a:path w="458" h="478" extrusionOk="0">
                  <a:moveTo>
                    <a:pt x="220" y="1"/>
                  </a:moveTo>
                  <a:cubicBezTo>
                    <a:pt x="127" y="1"/>
                    <a:pt x="50" y="147"/>
                    <a:pt x="0" y="279"/>
                  </a:cubicBezTo>
                  <a:lnTo>
                    <a:pt x="199" y="478"/>
                  </a:lnTo>
                  <a:cubicBezTo>
                    <a:pt x="338" y="338"/>
                    <a:pt x="458" y="179"/>
                    <a:pt x="279" y="20"/>
                  </a:cubicBezTo>
                  <a:cubicBezTo>
                    <a:pt x="259" y="7"/>
                    <a:pt x="239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34566;p60"/>
            <p:cNvSpPr/>
            <p:nvPr/>
          </p:nvSpPr>
          <p:spPr>
            <a:xfrm>
              <a:off x="2436650" y="1806950"/>
              <a:ext cx="12950" cy="8175"/>
            </a:xfrm>
            <a:custGeom>
              <a:avLst/>
              <a:gdLst/>
              <a:ahLst/>
              <a:cxnLst/>
              <a:rect l="l" t="t" r="r" b="b"/>
              <a:pathLst>
                <a:path w="518" h="327" extrusionOk="0">
                  <a:moveTo>
                    <a:pt x="225" y="0"/>
                  </a:moveTo>
                  <a:cubicBezTo>
                    <a:pt x="116" y="0"/>
                    <a:pt x="47" y="115"/>
                    <a:pt x="0" y="327"/>
                  </a:cubicBezTo>
                  <a:lnTo>
                    <a:pt x="179" y="327"/>
                  </a:lnTo>
                  <a:cubicBezTo>
                    <a:pt x="219" y="267"/>
                    <a:pt x="299" y="207"/>
                    <a:pt x="358" y="168"/>
                  </a:cubicBezTo>
                  <a:lnTo>
                    <a:pt x="518" y="168"/>
                  </a:lnTo>
                  <a:cubicBezTo>
                    <a:pt x="396" y="54"/>
                    <a:pt x="301" y="0"/>
                    <a:pt x="2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34567;p60"/>
            <p:cNvSpPr/>
            <p:nvPr/>
          </p:nvSpPr>
          <p:spPr>
            <a:xfrm>
              <a:off x="3005575" y="1855250"/>
              <a:ext cx="9475" cy="7125"/>
            </a:xfrm>
            <a:custGeom>
              <a:avLst/>
              <a:gdLst/>
              <a:ahLst/>
              <a:cxnLst/>
              <a:rect l="l" t="t" r="r" b="b"/>
              <a:pathLst>
                <a:path w="379" h="285" extrusionOk="0">
                  <a:moveTo>
                    <a:pt x="196" y="1"/>
                  </a:moveTo>
                  <a:cubicBezTo>
                    <a:pt x="128" y="1"/>
                    <a:pt x="65" y="40"/>
                    <a:pt x="1" y="126"/>
                  </a:cubicBezTo>
                  <a:lnTo>
                    <a:pt x="1" y="285"/>
                  </a:lnTo>
                  <a:cubicBezTo>
                    <a:pt x="140" y="285"/>
                    <a:pt x="279" y="265"/>
                    <a:pt x="379" y="86"/>
                  </a:cubicBezTo>
                  <a:cubicBezTo>
                    <a:pt x="314" y="30"/>
                    <a:pt x="254" y="1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34568;p60"/>
            <p:cNvSpPr/>
            <p:nvPr/>
          </p:nvSpPr>
          <p:spPr>
            <a:xfrm>
              <a:off x="3083150" y="1771650"/>
              <a:ext cx="17450" cy="5200"/>
            </a:xfrm>
            <a:custGeom>
              <a:avLst/>
              <a:gdLst/>
              <a:ahLst/>
              <a:cxnLst/>
              <a:rect l="l" t="t" r="r" b="b"/>
              <a:pathLst>
                <a:path w="698" h="208" extrusionOk="0">
                  <a:moveTo>
                    <a:pt x="399" y="1"/>
                  </a:moveTo>
                  <a:cubicBezTo>
                    <a:pt x="252" y="1"/>
                    <a:pt x="106" y="32"/>
                    <a:pt x="1" y="207"/>
                  </a:cubicBezTo>
                  <a:cubicBezTo>
                    <a:pt x="220" y="207"/>
                    <a:pt x="478" y="167"/>
                    <a:pt x="697" y="167"/>
                  </a:cubicBezTo>
                  <a:lnTo>
                    <a:pt x="697" y="8"/>
                  </a:lnTo>
                  <a:cubicBezTo>
                    <a:pt x="678" y="10"/>
                    <a:pt x="659" y="11"/>
                    <a:pt x="639" y="11"/>
                  </a:cubicBezTo>
                  <a:cubicBezTo>
                    <a:pt x="563" y="11"/>
                    <a:pt x="481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34569;p60"/>
            <p:cNvSpPr/>
            <p:nvPr/>
          </p:nvSpPr>
          <p:spPr>
            <a:xfrm>
              <a:off x="2483900" y="20836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338" y="1"/>
                  </a:moveTo>
                  <a:cubicBezTo>
                    <a:pt x="299" y="100"/>
                    <a:pt x="259" y="160"/>
                    <a:pt x="159" y="160"/>
                  </a:cubicBezTo>
                  <a:cubicBezTo>
                    <a:pt x="100" y="160"/>
                    <a:pt x="60" y="160"/>
                    <a:pt x="0" y="180"/>
                  </a:cubicBezTo>
                  <a:lnTo>
                    <a:pt x="179" y="359"/>
                  </a:lnTo>
                  <a:cubicBezTo>
                    <a:pt x="299" y="359"/>
                    <a:pt x="398" y="339"/>
                    <a:pt x="517" y="299"/>
                  </a:cubicBezTo>
                  <a:cubicBezTo>
                    <a:pt x="517" y="180"/>
                    <a:pt x="478" y="6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34570;p60"/>
            <p:cNvSpPr/>
            <p:nvPr/>
          </p:nvSpPr>
          <p:spPr>
            <a:xfrm>
              <a:off x="2891700" y="17370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378" y="1"/>
                  </a:moveTo>
                  <a:cubicBezTo>
                    <a:pt x="119" y="1"/>
                    <a:pt x="0" y="100"/>
                    <a:pt x="20" y="339"/>
                  </a:cubicBezTo>
                  <a:cubicBezTo>
                    <a:pt x="159" y="339"/>
                    <a:pt x="259" y="319"/>
                    <a:pt x="378" y="319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34571;p60"/>
            <p:cNvSpPr/>
            <p:nvPr/>
          </p:nvSpPr>
          <p:spPr>
            <a:xfrm>
              <a:off x="2901150" y="1701725"/>
              <a:ext cx="8475" cy="8025"/>
            </a:xfrm>
            <a:custGeom>
              <a:avLst/>
              <a:gdLst/>
              <a:ahLst/>
              <a:cxnLst/>
              <a:rect l="l" t="t" r="r" b="b"/>
              <a:pathLst>
                <a:path w="339" h="321" extrusionOk="0">
                  <a:moveTo>
                    <a:pt x="338" y="0"/>
                  </a:moveTo>
                  <a:cubicBezTo>
                    <a:pt x="219" y="60"/>
                    <a:pt x="119" y="140"/>
                    <a:pt x="0" y="159"/>
                  </a:cubicBezTo>
                  <a:cubicBezTo>
                    <a:pt x="54" y="281"/>
                    <a:pt x="127" y="320"/>
                    <a:pt x="211" y="320"/>
                  </a:cubicBezTo>
                  <a:cubicBezTo>
                    <a:pt x="251" y="320"/>
                    <a:pt x="294" y="311"/>
                    <a:pt x="338" y="299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34572;p60"/>
            <p:cNvSpPr/>
            <p:nvPr/>
          </p:nvSpPr>
          <p:spPr>
            <a:xfrm>
              <a:off x="2926500" y="1811050"/>
              <a:ext cx="9475" cy="5075"/>
            </a:xfrm>
            <a:custGeom>
              <a:avLst/>
              <a:gdLst/>
              <a:ahLst/>
              <a:cxnLst/>
              <a:rect l="l" t="t" r="r" b="b"/>
              <a:pathLst>
                <a:path w="379" h="203" extrusionOk="0">
                  <a:moveTo>
                    <a:pt x="188" y="1"/>
                  </a:moveTo>
                  <a:cubicBezTo>
                    <a:pt x="115" y="1"/>
                    <a:pt x="44" y="17"/>
                    <a:pt x="1" y="103"/>
                  </a:cubicBezTo>
                  <a:cubicBezTo>
                    <a:pt x="80" y="123"/>
                    <a:pt x="160" y="163"/>
                    <a:pt x="219" y="203"/>
                  </a:cubicBezTo>
                  <a:cubicBezTo>
                    <a:pt x="319" y="143"/>
                    <a:pt x="379" y="103"/>
                    <a:pt x="359" y="4"/>
                  </a:cubicBezTo>
                  <a:lnTo>
                    <a:pt x="359" y="4"/>
                  </a:lnTo>
                  <a:cubicBezTo>
                    <a:pt x="346" y="6"/>
                    <a:pt x="332" y="7"/>
                    <a:pt x="317" y="7"/>
                  </a:cubicBezTo>
                  <a:cubicBezTo>
                    <a:pt x="278" y="7"/>
                    <a:pt x="233" y="1"/>
                    <a:pt x="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34573;p60"/>
            <p:cNvSpPr/>
            <p:nvPr/>
          </p:nvSpPr>
          <p:spPr>
            <a:xfrm>
              <a:off x="2846925" y="17176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80" y="1"/>
                  </a:moveTo>
                  <a:cubicBezTo>
                    <a:pt x="120" y="21"/>
                    <a:pt x="80" y="61"/>
                    <a:pt x="60" y="80"/>
                  </a:cubicBezTo>
                  <a:cubicBezTo>
                    <a:pt x="1" y="120"/>
                    <a:pt x="1" y="180"/>
                    <a:pt x="80" y="200"/>
                  </a:cubicBezTo>
                  <a:cubicBezTo>
                    <a:pt x="100" y="180"/>
                    <a:pt x="180" y="180"/>
                    <a:pt x="200" y="120"/>
                  </a:cubicBezTo>
                  <a:cubicBezTo>
                    <a:pt x="220" y="100"/>
                    <a:pt x="200" y="6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34574;p60"/>
            <p:cNvSpPr/>
            <p:nvPr/>
          </p:nvSpPr>
          <p:spPr>
            <a:xfrm>
              <a:off x="2774825" y="2015525"/>
              <a:ext cx="12950" cy="3625"/>
            </a:xfrm>
            <a:custGeom>
              <a:avLst/>
              <a:gdLst/>
              <a:ahLst/>
              <a:cxnLst/>
              <a:rect l="l" t="t" r="r" b="b"/>
              <a:pathLst>
                <a:path w="518" h="145" extrusionOk="0">
                  <a:moveTo>
                    <a:pt x="60" y="1"/>
                  </a:moveTo>
                  <a:cubicBezTo>
                    <a:pt x="60" y="40"/>
                    <a:pt x="20" y="100"/>
                    <a:pt x="0" y="140"/>
                  </a:cubicBezTo>
                  <a:cubicBezTo>
                    <a:pt x="60" y="140"/>
                    <a:pt x="122" y="144"/>
                    <a:pt x="183" y="144"/>
                  </a:cubicBezTo>
                  <a:cubicBezTo>
                    <a:pt x="305" y="144"/>
                    <a:pt x="425" y="127"/>
                    <a:pt x="518" y="21"/>
                  </a:cubicBezTo>
                  <a:cubicBezTo>
                    <a:pt x="378" y="1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34575;p60"/>
            <p:cNvSpPr/>
            <p:nvPr/>
          </p:nvSpPr>
          <p:spPr>
            <a:xfrm>
              <a:off x="2836500" y="1827350"/>
              <a:ext cx="11950" cy="4525"/>
            </a:xfrm>
            <a:custGeom>
              <a:avLst/>
              <a:gdLst/>
              <a:ahLst/>
              <a:cxnLst/>
              <a:rect l="l" t="t" r="r" b="b"/>
              <a:pathLst>
                <a:path w="478" h="181" extrusionOk="0">
                  <a:moveTo>
                    <a:pt x="104" y="0"/>
                  </a:moveTo>
                  <a:cubicBezTo>
                    <a:pt x="69" y="0"/>
                    <a:pt x="29" y="19"/>
                    <a:pt x="0" y="48"/>
                  </a:cubicBezTo>
                  <a:cubicBezTo>
                    <a:pt x="80" y="154"/>
                    <a:pt x="186" y="181"/>
                    <a:pt x="301" y="181"/>
                  </a:cubicBezTo>
                  <a:cubicBezTo>
                    <a:pt x="358" y="181"/>
                    <a:pt x="418" y="174"/>
                    <a:pt x="477" y="167"/>
                  </a:cubicBezTo>
                  <a:cubicBezTo>
                    <a:pt x="398" y="48"/>
                    <a:pt x="279" y="48"/>
                    <a:pt x="139" y="8"/>
                  </a:cubicBezTo>
                  <a:cubicBezTo>
                    <a:pt x="129" y="3"/>
                    <a:pt x="117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34576;p60"/>
            <p:cNvSpPr/>
            <p:nvPr/>
          </p:nvSpPr>
          <p:spPr>
            <a:xfrm>
              <a:off x="2935950" y="1962800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1" y="1"/>
                  </a:moveTo>
                  <a:lnTo>
                    <a:pt x="1" y="160"/>
                  </a:lnTo>
                  <a:cubicBezTo>
                    <a:pt x="45" y="233"/>
                    <a:pt x="86" y="258"/>
                    <a:pt x="126" y="258"/>
                  </a:cubicBezTo>
                  <a:cubicBezTo>
                    <a:pt x="196" y="258"/>
                    <a:pt x="263" y="185"/>
                    <a:pt x="339" y="160"/>
                  </a:cubicBezTo>
                  <a:cubicBezTo>
                    <a:pt x="279" y="100"/>
                    <a:pt x="219" y="4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34577;p60"/>
            <p:cNvSpPr/>
            <p:nvPr/>
          </p:nvSpPr>
          <p:spPr>
            <a:xfrm>
              <a:off x="2841950" y="175207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57" y="1"/>
                  </a:moveTo>
                  <a:cubicBezTo>
                    <a:pt x="137" y="1"/>
                    <a:pt x="112" y="12"/>
                    <a:pt x="80" y="35"/>
                  </a:cubicBezTo>
                  <a:cubicBezTo>
                    <a:pt x="41" y="75"/>
                    <a:pt x="21" y="115"/>
                    <a:pt x="1" y="175"/>
                  </a:cubicBezTo>
                  <a:cubicBezTo>
                    <a:pt x="49" y="175"/>
                    <a:pt x="96" y="200"/>
                    <a:pt x="134" y="200"/>
                  </a:cubicBezTo>
                  <a:cubicBezTo>
                    <a:pt x="143" y="200"/>
                    <a:pt x="152" y="198"/>
                    <a:pt x="160" y="194"/>
                  </a:cubicBezTo>
                  <a:cubicBezTo>
                    <a:pt x="200" y="194"/>
                    <a:pt x="200" y="115"/>
                    <a:pt x="220" y="75"/>
                  </a:cubicBezTo>
                  <a:cubicBezTo>
                    <a:pt x="208" y="27"/>
                    <a:pt x="188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34578;p60"/>
            <p:cNvSpPr/>
            <p:nvPr/>
          </p:nvSpPr>
          <p:spPr>
            <a:xfrm>
              <a:off x="2444600" y="1922525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160" y="1"/>
                  </a:moveTo>
                  <a:cubicBezTo>
                    <a:pt x="100" y="1"/>
                    <a:pt x="60" y="40"/>
                    <a:pt x="1" y="40"/>
                  </a:cubicBezTo>
                  <a:lnTo>
                    <a:pt x="200" y="239"/>
                  </a:lnTo>
                  <a:cubicBezTo>
                    <a:pt x="299" y="219"/>
                    <a:pt x="418" y="219"/>
                    <a:pt x="538" y="180"/>
                  </a:cubicBezTo>
                  <a:cubicBezTo>
                    <a:pt x="438" y="40"/>
                    <a:pt x="299" y="4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34579;p60"/>
            <p:cNvSpPr/>
            <p:nvPr/>
          </p:nvSpPr>
          <p:spPr>
            <a:xfrm>
              <a:off x="2444600" y="1834975"/>
              <a:ext cx="13950" cy="6325"/>
            </a:xfrm>
            <a:custGeom>
              <a:avLst/>
              <a:gdLst/>
              <a:ahLst/>
              <a:cxnLst/>
              <a:rect l="l" t="t" r="r" b="b"/>
              <a:pathLst>
                <a:path w="558" h="253" extrusionOk="0">
                  <a:moveTo>
                    <a:pt x="224" y="1"/>
                  </a:moveTo>
                  <a:cubicBezTo>
                    <a:pt x="159" y="1"/>
                    <a:pt x="96" y="25"/>
                    <a:pt x="40" y="81"/>
                  </a:cubicBezTo>
                  <a:cubicBezTo>
                    <a:pt x="40" y="141"/>
                    <a:pt x="1" y="181"/>
                    <a:pt x="1" y="240"/>
                  </a:cubicBezTo>
                  <a:cubicBezTo>
                    <a:pt x="61" y="246"/>
                    <a:pt x="121" y="252"/>
                    <a:pt x="179" y="252"/>
                  </a:cubicBezTo>
                  <a:cubicBezTo>
                    <a:pt x="316" y="252"/>
                    <a:pt x="446" y="220"/>
                    <a:pt x="558" y="81"/>
                  </a:cubicBezTo>
                  <a:cubicBezTo>
                    <a:pt x="498" y="61"/>
                    <a:pt x="418" y="61"/>
                    <a:pt x="379" y="41"/>
                  </a:cubicBezTo>
                  <a:cubicBezTo>
                    <a:pt x="326" y="15"/>
                    <a:pt x="274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34580;p60"/>
            <p:cNvSpPr/>
            <p:nvPr/>
          </p:nvSpPr>
          <p:spPr>
            <a:xfrm>
              <a:off x="2458525" y="1741400"/>
              <a:ext cx="12950" cy="4100"/>
            </a:xfrm>
            <a:custGeom>
              <a:avLst/>
              <a:gdLst/>
              <a:ahLst/>
              <a:cxnLst/>
              <a:rect l="l" t="t" r="r" b="b"/>
              <a:pathLst>
                <a:path w="518" h="164" extrusionOk="0">
                  <a:moveTo>
                    <a:pt x="330" y="1"/>
                  </a:moveTo>
                  <a:cubicBezTo>
                    <a:pt x="204" y="1"/>
                    <a:pt x="83" y="20"/>
                    <a:pt x="1" y="144"/>
                  </a:cubicBezTo>
                  <a:cubicBezTo>
                    <a:pt x="180" y="144"/>
                    <a:pt x="339" y="164"/>
                    <a:pt x="518" y="164"/>
                  </a:cubicBezTo>
                  <a:cubicBezTo>
                    <a:pt x="498" y="124"/>
                    <a:pt x="498" y="45"/>
                    <a:pt x="498" y="5"/>
                  </a:cubicBezTo>
                  <a:cubicBezTo>
                    <a:pt x="443" y="5"/>
                    <a:pt x="386" y="1"/>
                    <a:pt x="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34581;p60"/>
            <p:cNvSpPr/>
            <p:nvPr/>
          </p:nvSpPr>
          <p:spPr>
            <a:xfrm>
              <a:off x="2466975" y="1866825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339" y="1"/>
                  </a:moveTo>
                  <a:cubicBezTo>
                    <a:pt x="239" y="21"/>
                    <a:pt x="100" y="21"/>
                    <a:pt x="1" y="60"/>
                  </a:cubicBezTo>
                  <a:lnTo>
                    <a:pt x="1" y="339"/>
                  </a:lnTo>
                  <a:cubicBezTo>
                    <a:pt x="60" y="339"/>
                    <a:pt x="100" y="339"/>
                    <a:pt x="160" y="319"/>
                  </a:cubicBezTo>
                  <a:cubicBezTo>
                    <a:pt x="239" y="299"/>
                    <a:pt x="279" y="259"/>
                    <a:pt x="339" y="18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34582;p60"/>
            <p:cNvSpPr/>
            <p:nvPr/>
          </p:nvSpPr>
          <p:spPr>
            <a:xfrm>
              <a:off x="2432175" y="2088125"/>
              <a:ext cx="9475" cy="6000"/>
            </a:xfrm>
            <a:custGeom>
              <a:avLst/>
              <a:gdLst/>
              <a:ahLst/>
              <a:cxnLst/>
              <a:rect l="l" t="t" r="r" b="b"/>
              <a:pathLst>
                <a:path w="379" h="240" extrusionOk="0">
                  <a:moveTo>
                    <a:pt x="0" y="1"/>
                  </a:moveTo>
                  <a:cubicBezTo>
                    <a:pt x="50" y="100"/>
                    <a:pt x="85" y="239"/>
                    <a:pt x="187" y="239"/>
                  </a:cubicBezTo>
                  <a:cubicBezTo>
                    <a:pt x="208" y="239"/>
                    <a:pt x="232" y="233"/>
                    <a:pt x="259" y="220"/>
                  </a:cubicBezTo>
                  <a:cubicBezTo>
                    <a:pt x="378" y="180"/>
                    <a:pt x="299" y="8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34583;p60"/>
            <p:cNvSpPr/>
            <p:nvPr/>
          </p:nvSpPr>
          <p:spPr>
            <a:xfrm>
              <a:off x="2466475" y="1819700"/>
              <a:ext cx="13450" cy="4875"/>
            </a:xfrm>
            <a:custGeom>
              <a:avLst/>
              <a:gdLst/>
              <a:ahLst/>
              <a:cxnLst/>
              <a:rect l="l" t="t" r="r" b="b"/>
              <a:pathLst>
                <a:path w="538" h="195" extrusionOk="0">
                  <a:moveTo>
                    <a:pt x="328" y="0"/>
                  </a:moveTo>
                  <a:cubicBezTo>
                    <a:pt x="195" y="0"/>
                    <a:pt x="80" y="36"/>
                    <a:pt x="1" y="195"/>
                  </a:cubicBezTo>
                  <a:cubicBezTo>
                    <a:pt x="180" y="175"/>
                    <a:pt x="319" y="175"/>
                    <a:pt x="498" y="155"/>
                  </a:cubicBezTo>
                  <a:cubicBezTo>
                    <a:pt x="518" y="95"/>
                    <a:pt x="538" y="56"/>
                    <a:pt x="538" y="16"/>
                  </a:cubicBezTo>
                  <a:cubicBezTo>
                    <a:pt x="465" y="9"/>
                    <a:pt x="394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34584;p60"/>
            <p:cNvSpPr/>
            <p:nvPr/>
          </p:nvSpPr>
          <p:spPr>
            <a:xfrm>
              <a:off x="2666400" y="1941050"/>
              <a:ext cx="10475" cy="4550"/>
            </a:xfrm>
            <a:custGeom>
              <a:avLst/>
              <a:gdLst/>
              <a:ahLst/>
              <a:cxnLst/>
              <a:rect l="l" t="t" r="r" b="b"/>
              <a:pathLst>
                <a:path w="419" h="182" extrusionOk="0">
                  <a:moveTo>
                    <a:pt x="167" y="1"/>
                  </a:moveTo>
                  <a:cubicBezTo>
                    <a:pt x="115" y="1"/>
                    <a:pt x="61" y="8"/>
                    <a:pt x="1" y="16"/>
                  </a:cubicBezTo>
                  <a:lnTo>
                    <a:pt x="1" y="95"/>
                  </a:lnTo>
                  <a:lnTo>
                    <a:pt x="1" y="175"/>
                  </a:lnTo>
                  <a:cubicBezTo>
                    <a:pt x="64" y="175"/>
                    <a:pt x="122" y="181"/>
                    <a:pt x="176" y="181"/>
                  </a:cubicBezTo>
                  <a:cubicBezTo>
                    <a:pt x="259" y="181"/>
                    <a:pt x="335" y="167"/>
                    <a:pt x="418" y="95"/>
                  </a:cubicBezTo>
                  <a:cubicBezTo>
                    <a:pt x="332" y="21"/>
                    <a:pt x="253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34585;p60"/>
            <p:cNvSpPr/>
            <p:nvPr/>
          </p:nvSpPr>
          <p:spPr>
            <a:xfrm>
              <a:off x="2689275" y="2014025"/>
              <a:ext cx="8000" cy="9475"/>
            </a:xfrm>
            <a:custGeom>
              <a:avLst/>
              <a:gdLst/>
              <a:ahLst/>
              <a:cxnLst/>
              <a:rect l="l" t="t" r="r" b="b"/>
              <a:pathLst>
                <a:path w="320" h="379" extrusionOk="0">
                  <a:moveTo>
                    <a:pt x="319" y="1"/>
                  </a:moveTo>
                  <a:cubicBezTo>
                    <a:pt x="220" y="21"/>
                    <a:pt x="80" y="61"/>
                    <a:pt x="1" y="61"/>
                  </a:cubicBezTo>
                  <a:lnTo>
                    <a:pt x="140" y="359"/>
                  </a:lnTo>
                  <a:cubicBezTo>
                    <a:pt x="200" y="379"/>
                    <a:pt x="259" y="379"/>
                    <a:pt x="319" y="37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34586;p60"/>
            <p:cNvSpPr/>
            <p:nvPr/>
          </p:nvSpPr>
          <p:spPr>
            <a:xfrm>
              <a:off x="2561975" y="2105550"/>
              <a:ext cx="8975" cy="7125"/>
            </a:xfrm>
            <a:custGeom>
              <a:avLst/>
              <a:gdLst/>
              <a:ahLst/>
              <a:cxnLst/>
              <a:rect l="l" t="t" r="r" b="b"/>
              <a:pathLst>
                <a:path w="359" h="285" extrusionOk="0">
                  <a:moveTo>
                    <a:pt x="179" y="0"/>
                  </a:moveTo>
                  <a:cubicBezTo>
                    <a:pt x="159" y="100"/>
                    <a:pt x="0" y="219"/>
                    <a:pt x="159" y="279"/>
                  </a:cubicBezTo>
                  <a:cubicBezTo>
                    <a:pt x="178" y="283"/>
                    <a:pt x="195" y="285"/>
                    <a:pt x="210" y="285"/>
                  </a:cubicBezTo>
                  <a:cubicBezTo>
                    <a:pt x="339" y="285"/>
                    <a:pt x="341" y="143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34587;p60"/>
            <p:cNvSpPr/>
            <p:nvPr/>
          </p:nvSpPr>
          <p:spPr>
            <a:xfrm>
              <a:off x="2562475" y="1940925"/>
              <a:ext cx="12450" cy="5000"/>
            </a:xfrm>
            <a:custGeom>
              <a:avLst/>
              <a:gdLst/>
              <a:ahLst/>
              <a:cxnLst/>
              <a:rect l="l" t="t" r="r" b="b"/>
              <a:pathLst>
                <a:path w="498" h="200" extrusionOk="0">
                  <a:moveTo>
                    <a:pt x="120" y="1"/>
                  </a:moveTo>
                  <a:cubicBezTo>
                    <a:pt x="60" y="1"/>
                    <a:pt x="40" y="1"/>
                    <a:pt x="0" y="21"/>
                  </a:cubicBezTo>
                  <a:cubicBezTo>
                    <a:pt x="60" y="160"/>
                    <a:pt x="239" y="160"/>
                    <a:pt x="358" y="200"/>
                  </a:cubicBezTo>
                  <a:cubicBezTo>
                    <a:pt x="418" y="200"/>
                    <a:pt x="458" y="180"/>
                    <a:pt x="497" y="160"/>
                  </a:cubicBezTo>
                  <a:cubicBezTo>
                    <a:pt x="398" y="21"/>
                    <a:pt x="239" y="2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34588;p60"/>
            <p:cNvSpPr/>
            <p:nvPr/>
          </p:nvSpPr>
          <p:spPr>
            <a:xfrm>
              <a:off x="2527650" y="1810125"/>
              <a:ext cx="11475" cy="5000"/>
            </a:xfrm>
            <a:custGeom>
              <a:avLst/>
              <a:gdLst/>
              <a:ahLst/>
              <a:cxnLst/>
              <a:rect l="l" t="t" r="r" b="b"/>
              <a:pathLst>
                <a:path w="459" h="200" extrusionOk="0">
                  <a:moveTo>
                    <a:pt x="140" y="1"/>
                  </a:moveTo>
                  <a:cubicBezTo>
                    <a:pt x="80" y="1"/>
                    <a:pt x="40" y="41"/>
                    <a:pt x="1" y="61"/>
                  </a:cubicBezTo>
                  <a:cubicBezTo>
                    <a:pt x="60" y="100"/>
                    <a:pt x="120" y="160"/>
                    <a:pt x="200" y="200"/>
                  </a:cubicBezTo>
                  <a:cubicBezTo>
                    <a:pt x="299" y="200"/>
                    <a:pt x="399" y="180"/>
                    <a:pt x="458" y="180"/>
                  </a:cubicBezTo>
                  <a:cubicBezTo>
                    <a:pt x="399" y="41"/>
                    <a:pt x="259" y="4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34589;p60"/>
            <p:cNvSpPr/>
            <p:nvPr/>
          </p:nvSpPr>
          <p:spPr>
            <a:xfrm>
              <a:off x="2632600" y="2031450"/>
              <a:ext cx="10450" cy="4825"/>
            </a:xfrm>
            <a:custGeom>
              <a:avLst/>
              <a:gdLst/>
              <a:ahLst/>
              <a:cxnLst/>
              <a:rect l="l" t="t" r="r" b="b"/>
              <a:pathLst>
                <a:path w="418" h="193" extrusionOk="0">
                  <a:moveTo>
                    <a:pt x="119" y="0"/>
                  </a:moveTo>
                  <a:cubicBezTo>
                    <a:pt x="80" y="0"/>
                    <a:pt x="40" y="20"/>
                    <a:pt x="0" y="60"/>
                  </a:cubicBezTo>
                  <a:cubicBezTo>
                    <a:pt x="66" y="166"/>
                    <a:pt x="150" y="192"/>
                    <a:pt x="252" y="192"/>
                  </a:cubicBezTo>
                  <a:cubicBezTo>
                    <a:pt x="303" y="192"/>
                    <a:pt x="358" y="186"/>
                    <a:pt x="418" y="179"/>
                  </a:cubicBezTo>
                  <a:cubicBezTo>
                    <a:pt x="358" y="0"/>
                    <a:pt x="219" y="6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34590;p60"/>
            <p:cNvSpPr/>
            <p:nvPr/>
          </p:nvSpPr>
          <p:spPr>
            <a:xfrm>
              <a:off x="3013025" y="1744975"/>
              <a:ext cx="9975" cy="9000"/>
            </a:xfrm>
            <a:custGeom>
              <a:avLst/>
              <a:gdLst/>
              <a:ahLst/>
              <a:cxnLst/>
              <a:rect l="l" t="t" r="r" b="b"/>
              <a:pathLst>
                <a:path w="399" h="360" extrusionOk="0">
                  <a:moveTo>
                    <a:pt x="399" y="1"/>
                  </a:moveTo>
                  <a:cubicBezTo>
                    <a:pt x="140" y="1"/>
                    <a:pt x="1" y="100"/>
                    <a:pt x="21" y="359"/>
                  </a:cubicBezTo>
                  <a:cubicBezTo>
                    <a:pt x="220" y="299"/>
                    <a:pt x="339" y="180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34591;p60"/>
            <p:cNvSpPr/>
            <p:nvPr/>
          </p:nvSpPr>
          <p:spPr>
            <a:xfrm>
              <a:off x="3056300" y="1771350"/>
              <a:ext cx="13950" cy="4325"/>
            </a:xfrm>
            <a:custGeom>
              <a:avLst/>
              <a:gdLst/>
              <a:ahLst/>
              <a:cxnLst/>
              <a:rect l="l" t="t" r="r" b="b"/>
              <a:pathLst>
                <a:path w="558" h="173" extrusionOk="0">
                  <a:moveTo>
                    <a:pt x="558" y="0"/>
                  </a:moveTo>
                  <a:lnTo>
                    <a:pt x="558" y="0"/>
                  </a:lnTo>
                  <a:cubicBezTo>
                    <a:pt x="359" y="20"/>
                    <a:pt x="160" y="0"/>
                    <a:pt x="1" y="159"/>
                  </a:cubicBezTo>
                  <a:cubicBezTo>
                    <a:pt x="80" y="159"/>
                    <a:pt x="166" y="172"/>
                    <a:pt x="248" y="172"/>
                  </a:cubicBezTo>
                  <a:cubicBezTo>
                    <a:pt x="371" y="172"/>
                    <a:pt x="486" y="144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34592;p60"/>
            <p:cNvSpPr/>
            <p:nvPr/>
          </p:nvSpPr>
          <p:spPr>
            <a:xfrm>
              <a:off x="3061275" y="1882675"/>
              <a:ext cx="8975" cy="5325"/>
            </a:xfrm>
            <a:custGeom>
              <a:avLst/>
              <a:gdLst/>
              <a:ahLst/>
              <a:cxnLst/>
              <a:rect l="l" t="t" r="r" b="b"/>
              <a:pathLst>
                <a:path w="359" h="213" extrusionOk="0">
                  <a:moveTo>
                    <a:pt x="141" y="0"/>
                  </a:moveTo>
                  <a:cubicBezTo>
                    <a:pt x="90" y="0"/>
                    <a:pt x="40" y="19"/>
                    <a:pt x="1" y="83"/>
                  </a:cubicBezTo>
                  <a:cubicBezTo>
                    <a:pt x="76" y="168"/>
                    <a:pt x="138" y="213"/>
                    <a:pt x="193" y="213"/>
                  </a:cubicBezTo>
                  <a:cubicBezTo>
                    <a:pt x="254" y="213"/>
                    <a:pt x="306" y="158"/>
                    <a:pt x="359" y="43"/>
                  </a:cubicBezTo>
                  <a:cubicBezTo>
                    <a:pt x="299" y="43"/>
                    <a:pt x="218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34593;p60"/>
            <p:cNvSpPr/>
            <p:nvPr/>
          </p:nvSpPr>
          <p:spPr>
            <a:xfrm>
              <a:off x="3000600" y="1784275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39" y="20"/>
                    <a:pt x="140" y="0"/>
                    <a:pt x="1" y="140"/>
                  </a:cubicBezTo>
                  <a:lnTo>
                    <a:pt x="40" y="199"/>
                  </a:lnTo>
                  <a:lnTo>
                    <a:pt x="100" y="239"/>
                  </a:lnTo>
                  <a:lnTo>
                    <a:pt x="180" y="219"/>
                  </a:lnTo>
                  <a:cubicBezTo>
                    <a:pt x="319" y="199"/>
                    <a:pt x="478" y="140"/>
                    <a:pt x="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34594;p60"/>
            <p:cNvSpPr/>
            <p:nvPr/>
          </p:nvSpPr>
          <p:spPr>
            <a:xfrm>
              <a:off x="2570925" y="17370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219" y="1"/>
                    <a:pt x="120" y="21"/>
                    <a:pt x="0" y="21"/>
                  </a:cubicBezTo>
                  <a:lnTo>
                    <a:pt x="0" y="180"/>
                  </a:lnTo>
                  <a:lnTo>
                    <a:pt x="339" y="18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34595;p60"/>
            <p:cNvSpPr/>
            <p:nvPr/>
          </p:nvSpPr>
          <p:spPr>
            <a:xfrm>
              <a:off x="2548550" y="1746100"/>
              <a:ext cx="9475" cy="3550"/>
            </a:xfrm>
            <a:custGeom>
              <a:avLst/>
              <a:gdLst/>
              <a:ahLst/>
              <a:cxnLst/>
              <a:rect l="l" t="t" r="r" b="b"/>
              <a:pathLst>
                <a:path w="379" h="142" extrusionOk="0">
                  <a:moveTo>
                    <a:pt x="266" y="1"/>
                  </a:moveTo>
                  <a:cubicBezTo>
                    <a:pt x="161" y="1"/>
                    <a:pt x="75" y="45"/>
                    <a:pt x="0" y="135"/>
                  </a:cubicBezTo>
                  <a:cubicBezTo>
                    <a:pt x="34" y="139"/>
                    <a:pt x="67" y="142"/>
                    <a:pt x="98" y="142"/>
                  </a:cubicBezTo>
                  <a:cubicBezTo>
                    <a:pt x="210" y="142"/>
                    <a:pt x="300" y="109"/>
                    <a:pt x="378" y="16"/>
                  </a:cubicBezTo>
                  <a:cubicBezTo>
                    <a:pt x="338" y="6"/>
                    <a:pt x="301" y="1"/>
                    <a:pt x="2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34596;p60"/>
            <p:cNvSpPr/>
            <p:nvPr/>
          </p:nvSpPr>
          <p:spPr>
            <a:xfrm>
              <a:off x="2562975" y="1997625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139" y="0"/>
                  </a:moveTo>
                  <a:cubicBezTo>
                    <a:pt x="100" y="0"/>
                    <a:pt x="40" y="0"/>
                    <a:pt x="0" y="20"/>
                  </a:cubicBezTo>
                  <a:cubicBezTo>
                    <a:pt x="0" y="140"/>
                    <a:pt x="0" y="259"/>
                    <a:pt x="139" y="31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34597;p60"/>
            <p:cNvSpPr/>
            <p:nvPr/>
          </p:nvSpPr>
          <p:spPr>
            <a:xfrm>
              <a:off x="2536100" y="20105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00" y="1"/>
                    <a:pt x="80" y="40"/>
                    <a:pt x="1" y="180"/>
                  </a:cubicBezTo>
                  <a:cubicBezTo>
                    <a:pt x="160" y="180"/>
                    <a:pt x="279" y="14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34598;p60"/>
            <p:cNvSpPr/>
            <p:nvPr/>
          </p:nvSpPr>
          <p:spPr>
            <a:xfrm>
              <a:off x="2470950" y="18718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160" y="1"/>
                  </a:moveTo>
                  <a:cubicBezTo>
                    <a:pt x="120" y="60"/>
                    <a:pt x="41" y="100"/>
                    <a:pt x="1" y="140"/>
                  </a:cubicBezTo>
                  <a:cubicBezTo>
                    <a:pt x="31" y="148"/>
                    <a:pt x="60" y="152"/>
                    <a:pt x="90" y="152"/>
                  </a:cubicBezTo>
                  <a:cubicBezTo>
                    <a:pt x="197" y="152"/>
                    <a:pt x="296" y="99"/>
                    <a:pt x="359" y="21"/>
                  </a:cubicBezTo>
                  <a:cubicBezTo>
                    <a:pt x="299" y="21"/>
                    <a:pt x="240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34599;p60"/>
            <p:cNvSpPr/>
            <p:nvPr/>
          </p:nvSpPr>
          <p:spPr>
            <a:xfrm>
              <a:off x="2465975" y="183252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399" y="0"/>
                  </a:moveTo>
                  <a:cubicBezTo>
                    <a:pt x="240" y="0"/>
                    <a:pt x="100" y="40"/>
                    <a:pt x="1" y="159"/>
                  </a:cubicBezTo>
                  <a:lnTo>
                    <a:pt x="399" y="159"/>
                  </a:lnTo>
                  <a:cubicBezTo>
                    <a:pt x="439" y="100"/>
                    <a:pt x="439" y="60"/>
                    <a:pt x="3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34600;p60"/>
            <p:cNvSpPr/>
            <p:nvPr/>
          </p:nvSpPr>
          <p:spPr>
            <a:xfrm>
              <a:off x="2436150" y="1747975"/>
              <a:ext cx="8475" cy="6000"/>
            </a:xfrm>
            <a:custGeom>
              <a:avLst/>
              <a:gdLst/>
              <a:ahLst/>
              <a:cxnLst/>
              <a:rect l="l" t="t" r="r" b="b"/>
              <a:pathLst>
                <a:path w="339" h="240" extrusionOk="0">
                  <a:moveTo>
                    <a:pt x="40" y="0"/>
                  </a:moveTo>
                  <a:cubicBezTo>
                    <a:pt x="20" y="80"/>
                    <a:pt x="20" y="159"/>
                    <a:pt x="0" y="239"/>
                  </a:cubicBezTo>
                  <a:cubicBezTo>
                    <a:pt x="120" y="239"/>
                    <a:pt x="219" y="199"/>
                    <a:pt x="339" y="199"/>
                  </a:cubicBezTo>
                  <a:lnTo>
                    <a:pt x="339" y="60"/>
                  </a:lnTo>
                  <a:cubicBezTo>
                    <a:pt x="239" y="60"/>
                    <a:pt x="140" y="4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34601;p60"/>
            <p:cNvSpPr/>
            <p:nvPr/>
          </p:nvSpPr>
          <p:spPr>
            <a:xfrm>
              <a:off x="2401325" y="202747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21" y="0"/>
                  </a:moveTo>
                  <a:cubicBezTo>
                    <a:pt x="1" y="139"/>
                    <a:pt x="41" y="259"/>
                    <a:pt x="140" y="338"/>
                  </a:cubicBezTo>
                  <a:cubicBezTo>
                    <a:pt x="180" y="219"/>
                    <a:pt x="180" y="6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34602;p60"/>
            <p:cNvSpPr/>
            <p:nvPr/>
          </p:nvSpPr>
          <p:spPr>
            <a:xfrm>
              <a:off x="2500800" y="1756725"/>
              <a:ext cx="9475" cy="5375"/>
            </a:xfrm>
            <a:custGeom>
              <a:avLst/>
              <a:gdLst/>
              <a:ahLst/>
              <a:cxnLst/>
              <a:rect l="l" t="t" r="r" b="b"/>
              <a:pathLst>
                <a:path w="379" h="215" extrusionOk="0">
                  <a:moveTo>
                    <a:pt x="97" y="1"/>
                  </a:moveTo>
                  <a:cubicBezTo>
                    <a:pt x="71" y="1"/>
                    <a:pt x="35" y="19"/>
                    <a:pt x="20" y="48"/>
                  </a:cubicBezTo>
                  <a:cubicBezTo>
                    <a:pt x="20" y="108"/>
                    <a:pt x="20" y="148"/>
                    <a:pt x="0" y="207"/>
                  </a:cubicBezTo>
                  <a:cubicBezTo>
                    <a:pt x="30" y="212"/>
                    <a:pt x="60" y="214"/>
                    <a:pt x="90" y="214"/>
                  </a:cubicBezTo>
                  <a:cubicBezTo>
                    <a:pt x="198" y="214"/>
                    <a:pt x="300" y="182"/>
                    <a:pt x="378" y="88"/>
                  </a:cubicBezTo>
                  <a:cubicBezTo>
                    <a:pt x="319" y="88"/>
                    <a:pt x="239" y="48"/>
                    <a:pt x="199" y="48"/>
                  </a:cubicBezTo>
                  <a:cubicBezTo>
                    <a:pt x="199" y="48"/>
                    <a:pt x="160" y="28"/>
                    <a:pt x="120" y="8"/>
                  </a:cubicBezTo>
                  <a:cubicBezTo>
                    <a:pt x="115" y="3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34603;p60"/>
            <p:cNvSpPr/>
            <p:nvPr/>
          </p:nvSpPr>
          <p:spPr>
            <a:xfrm>
              <a:off x="2888200" y="1779300"/>
              <a:ext cx="4025" cy="7100"/>
            </a:xfrm>
            <a:custGeom>
              <a:avLst/>
              <a:gdLst/>
              <a:ahLst/>
              <a:cxnLst/>
              <a:rect l="l" t="t" r="r" b="b"/>
              <a:pathLst>
                <a:path w="161" h="284" extrusionOk="0">
                  <a:moveTo>
                    <a:pt x="160" y="1"/>
                  </a:moveTo>
                  <a:cubicBezTo>
                    <a:pt x="100" y="1"/>
                    <a:pt x="41" y="1"/>
                    <a:pt x="1" y="20"/>
                  </a:cubicBezTo>
                  <a:lnTo>
                    <a:pt x="1" y="219"/>
                  </a:lnTo>
                  <a:cubicBezTo>
                    <a:pt x="18" y="237"/>
                    <a:pt x="35" y="283"/>
                    <a:pt x="40" y="283"/>
                  </a:cubicBezTo>
                  <a:cubicBezTo>
                    <a:pt x="40" y="283"/>
                    <a:pt x="41" y="282"/>
                    <a:pt x="41" y="279"/>
                  </a:cubicBezTo>
                  <a:cubicBezTo>
                    <a:pt x="100" y="239"/>
                    <a:pt x="120" y="219"/>
                    <a:pt x="160" y="199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34604;p60"/>
            <p:cNvSpPr/>
            <p:nvPr/>
          </p:nvSpPr>
          <p:spPr>
            <a:xfrm>
              <a:off x="2784275" y="1842000"/>
              <a:ext cx="7975" cy="3475"/>
            </a:xfrm>
            <a:custGeom>
              <a:avLst/>
              <a:gdLst/>
              <a:ahLst/>
              <a:cxnLst/>
              <a:rect l="l" t="t" r="r" b="b"/>
              <a:pathLst>
                <a:path w="319" h="139" extrusionOk="0">
                  <a:moveTo>
                    <a:pt x="104" y="1"/>
                  </a:moveTo>
                  <a:cubicBezTo>
                    <a:pt x="70" y="1"/>
                    <a:pt x="35" y="7"/>
                    <a:pt x="0" y="19"/>
                  </a:cubicBezTo>
                  <a:lnTo>
                    <a:pt x="0" y="99"/>
                  </a:lnTo>
                  <a:cubicBezTo>
                    <a:pt x="100" y="99"/>
                    <a:pt x="199" y="99"/>
                    <a:pt x="319" y="138"/>
                  </a:cubicBezTo>
                  <a:cubicBezTo>
                    <a:pt x="262" y="40"/>
                    <a:pt x="186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34605;p60"/>
            <p:cNvSpPr/>
            <p:nvPr/>
          </p:nvSpPr>
          <p:spPr>
            <a:xfrm>
              <a:off x="2944400" y="1637075"/>
              <a:ext cx="8475" cy="3675"/>
            </a:xfrm>
            <a:custGeom>
              <a:avLst/>
              <a:gdLst/>
              <a:ahLst/>
              <a:cxnLst/>
              <a:rect l="l" t="t" r="r" b="b"/>
              <a:pathLst>
                <a:path w="339" h="147" extrusionOk="0">
                  <a:moveTo>
                    <a:pt x="160" y="0"/>
                  </a:moveTo>
                  <a:cubicBezTo>
                    <a:pt x="100" y="0"/>
                    <a:pt x="60" y="20"/>
                    <a:pt x="1" y="20"/>
                  </a:cubicBezTo>
                  <a:cubicBezTo>
                    <a:pt x="63" y="114"/>
                    <a:pt x="150" y="146"/>
                    <a:pt x="252" y="146"/>
                  </a:cubicBezTo>
                  <a:cubicBezTo>
                    <a:pt x="280" y="146"/>
                    <a:pt x="309" y="144"/>
                    <a:pt x="339" y="139"/>
                  </a:cubicBezTo>
                  <a:cubicBezTo>
                    <a:pt x="279" y="100"/>
                    <a:pt x="200" y="2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34606;p60"/>
            <p:cNvSpPr/>
            <p:nvPr/>
          </p:nvSpPr>
          <p:spPr>
            <a:xfrm>
              <a:off x="2956850" y="1867225"/>
              <a:ext cx="5000" cy="8075"/>
            </a:xfrm>
            <a:custGeom>
              <a:avLst/>
              <a:gdLst/>
              <a:ahLst/>
              <a:cxnLst/>
              <a:rect l="l" t="t" r="r" b="b"/>
              <a:pathLst>
                <a:path w="200" h="323" extrusionOk="0">
                  <a:moveTo>
                    <a:pt x="162" y="1"/>
                  </a:moveTo>
                  <a:cubicBezTo>
                    <a:pt x="84" y="1"/>
                    <a:pt x="35" y="55"/>
                    <a:pt x="0" y="124"/>
                  </a:cubicBezTo>
                  <a:cubicBezTo>
                    <a:pt x="0" y="184"/>
                    <a:pt x="40" y="263"/>
                    <a:pt x="40" y="323"/>
                  </a:cubicBezTo>
                  <a:lnTo>
                    <a:pt x="199" y="323"/>
                  </a:lnTo>
                  <a:lnTo>
                    <a:pt x="199" y="5"/>
                  </a:lnTo>
                  <a:cubicBezTo>
                    <a:pt x="186" y="2"/>
                    <a:pt x="174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34607;p60"/>
            <p:cNvSpPr/>
            <p:nvPr/>
          </p:nvSpPr>
          <p:spPr>
            <a:xfrm>
              <a:off x="2965800" y="183650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100"/>
                    <a:pt x="120" y="179"/>
                    <a:pt x="239" y="199"/>
                  </a:cubicBezTo>
                  <a:cubicBezTo>
                    <a:pt x="299" y="199"/>
                    <a:pt x="318" y="139"/>
                    <a:pt x="378" y="120"/>
                  </a:cubicBezTo>
                  <a:cubicBezTo>
                    <a:pt x="299" y="100"/>
                    <a:pt x="239" y="4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34608;p60"/>
            <p:cNvSpPr/>
            <p:nvPr/>
          </p:nvSpPr>
          <p:spPr>
            <a:xfrm>
              <a:off x="2896675" y="1685075"/>
              <a:ext cx="9950" cy="3250"/>
            </a:xfrm>
            <a:custGeom>
              <a:avLst/>
              <a:gdLst/>
              <a:ahLst/>
              <a:cxnLst/>
              <a:rect l="l" t="t" r="r" b="b"/>
              <a:pathLst>
                <a:path w="398" h="130" extrusionOk="0">
                  <a:moveTo>
                    <a:pt x="280" y="0"/>
                  </a:moveTo>
                  <a:cubicBezTo>
                    <a:pt x="176" y="0"/>
                    <a:pt x="72" y="28"/>
                    <a:pt x="0" y="129"/>
                  </a:cubicBezTo>
                  <a:cubicBezTo>
                    <a:pt x="159" y="129"/>
                    <a:pt x="298" y="109"/>
                    <a:pt x="398" y="10"/>
                  </a:cubicBezTo>
                  <a:cubicBezTo>
                    <a:pt x="360" y="4"/>
                    <a:pt x="320" y="0"/>
                    <a:pt x="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34609;p60"/>
            <p:cNvSpPr/>
            <p:nvPr/>
          </p:nvSpPr>
          <p:spPr>
            <a:xfrm>
              <a:off x="2904625" y="1774325"/>
              <a:ext cx="5000" cy="3625"/>
            </a:xfrm>
            <a:custGeom>
              <a:avLst/>
              <a:gdLst/>
              <a:ahLst/>
              <a:cxnLst/>
              <a:rect l="l" t="t" r="r" b="b"/>
              <a:pathLst>
                <a:path w="200" h="145" extrusionOk="0">
                  <a:moveTo>
                    <a:pt x="159" y="1"/>
                  </a:moveTo>
                  <a:cubicBezTo>
                    <a:pt x="100" y="1"/>
                    <a:pt x="60" y="21"/>
                    <a:pt x="0" y="40"/>
                  </a:cubicBezTo>
                  <a:cubicBezTo>
                    <a:pt x="40" y="110"/>
                    <a:pt x="75" y="145"/>
                    <a:pt x="107" y="145"/>
                  </a:cubicBezTo>
                  <a:cubicBezTo>
                    <a:pt x="140" y="145"/>
                    <a:pt x="169" y="110"/>
                    <a:pt x="199" y="40"/>
                  </a:cubicBezTo>
                  <a:cubicBezTo>
                    <a:pt x="179" y="40"/>
                    <a:pt x="179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34610;p60"/>
            <p:cNvSpPr/>
            <p:nvPr/>
          </p:nvSpPr>
          <p:spPr>
            <a:xfrm>
              <a:off x="3090625" y="17290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20"/>
                    <a:pt x="80" y="40"/>
                    <a:pt x="0" y="60"/>
                  </a:cubicBezTo>
                  <a:lnTo>
                    <a:pt x="100" y="160"/>
                  </a:lnTo>
                  <a:cubicBezTo>
                    <a:pt x="179" y="140"/>
                    <a:pt x="219" y="10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34611;p60"/>
            <p:cNvSpPr/>
            <p:nvPr/>
          </p:nvSpPr>
          <p:spPr>
            <a:xfrm>
              <a:off x="3074700" y="17763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9" y="0"/>
                  </a:moveTo>
                  <a:cubicBezTo>
                    <a:pt x="219" y="0"/>
                    <a:pt x="60" y="20"/>
                    <a:pt x="1" y="159"/>
                  </a:cubicBezTo>
                  <a:cubicBezTo>
                    <a:pt x="140" y="139"/>
                    <a:pt x="299" y="159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34612;p60"/>
            <p:cNvSpPr/>
            <p:nvPr/>
          </p:nvSpPr>
          <p:spPr>
            <a:xfrm>
              <a:off x="2918550" y="1958825"/>
              <a:ext cx="5000" cy="7500"/>
            </a:xfrm>
            <a:custGeom>
              <a:avLst/>
              <a:gdLst/>
              <a:ahLst/>
              <a:cxnLst/>
              <a:rect l="l" t="t" r="r" b="b"/>
              <a:pathLst>
                <a:path w="200" h="30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40" y="61"/>
                    <a:pt x="0" y="180"/>
                    <a:pt x="0" y="299"/>
                  </a:cubicBezTo>
                  <a:cubicBezTo>
                    <a:pt x="140" y="279"/>
                    <a:pt x="179" y="12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34613;p60"/>
            <p:cNvSpPr/>
            <p:nvPr/>
          </p:nvSpPr>
          <p:spPr>
            <a:xfrm>
              <a:off x="3070225" y="17673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80" y="20"/>
                    <a:pt x="1" y="159"/>
                  </a:cubicBezTo>
                  <a:cubicBezTo>
                    <a:pt x="120" y="159"/>
                    <a:pt x="279" y="159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34614;p60"/>
            <p:cNvSpPr/>
            <p:nvPr/>
          </p:nvSpPr>
          <p:spPr>
            <a:xfrm>
              <a:off x="2623150" y="1923850"/>
              <a:ext cx="8475" cy="4550"/>
            </a:xfrm>
            <a:custGeom>
              <a:avLst/>
              <a:gdLst/>
              <a:ahLst/>
              <a:cxnLst/>
              <a:rect l="l" t="t" r="r" b="b"/>
              <a:pathLst>
                <a:path w="339" h="182" extrusionOk="0">
                  <a:moveTo>
                    <a:pt x="91" y="1"/>
                  </a:moveTo>
                  <a:cubicBezTo>
                    <a:pt x="62" y="1"/>
                    <a:pt x="32" y="3"/>
                    <a:pt x="0" y="7"/>
                  </a:cubicBezTo>
                  <a:cubicBezTo>
                    <a:pt x="80" y="47"/>
                    <a:pt x="119" y="127"/>
                    <a:pt x="199" y="166"/>
                  </a:cubicBezTo>
                  <a:cubicBezTo>
                    <a:pt x="219" y="176"/>
                    <a:pt x="244" y="181"/>
                    <a:pt x="269" y="181"/>
                  </a:cubicBezTo>
                  <a:cubicBezTo>
                    <a:pt x="293" y="181"/>
                    <a:pt x="318" y="176"/>
                    <a:pt x="338" y="166"/>
                  </a:cubicBezTo>
                  <a:cubicBezTo>
                    <a:pt x="291" y="39"/>
                    <a:pt x="20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34615;p60"/>
            <p:cNvSpPr/>
            <p:nvPr/>
          </p:nvSpPr>
          <p:spPr>
            <a:xfrm>
              <a:off x="2762400" y="17151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139" y="0"/>
                  </a:moveTo>
                  <a:cubicBezTo>
                    <a:pt x="0" y="80"/>
                    <a:pt x="80" y="160"/>
                    <a:pt x="179" y="199"/>
                  </a:cubicBezTo>
                  <a:cubicBezTo>
                    <a:pt x="219" y="199"/>
                    <a:pt x="279" y="179"/>
                    <a:pt x="318" y="160"/>
                  </a:cubicBezTo>
                  <a:cubicBezTo>
                    <a:pt x="279" y="100"/>
                    <a:pt x="199" y="6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34616;p60"/>
            <p:cNvSpPr/>
            <p:nvPr/>
          </p:nvSpPr>
          <p:spPr>
            <a:xfrm>
              <a:off x="2727575" y="1893925"/>
              <a:ext cx="8975" cy="3275"/>
            </a:xfrm>
            <a:custGeom>
              <a:avLst/>
              <a:gdLst/>
              <a:ahLst/>
              <a:cxnLst/>
              <a:rect l="l" t="t" r="r" b="b"/>
              <a:pathLst>
                <a:path w="359" h="131" extrusionOk="0">
                  <a:moveTo>
                    <a:pt x="176" y="0"/>
                  </a:moveTo>
                  <a:cubicBezTo>
                    <a:pt x="112" y="0"/>
                    <a:pt x="53" y="47"/>
                    <a:pt x="1" y="110"/>
                  </a:cubicBezTo>
                  <a:cubicBezTo>
                    <a:pt x="100" y="130"/>
                    <a:pt x="219" y="130"/>
                    <a:pt x="359" y="130"/>
                  </a:cubicBezTo>
                  <a:cubicBezTo>
                    <a:pt x="293" y="37"/>
                    <a:pt x="232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34617;p60"/>
            <p:cNvSpPr/>
            <p:nvPr/>
          </p:nvSpPr>
          <p:spPr>
            <a:xfrm>
              <a:off x="3088125" y="170520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20" y="1"/>
                  </a:moveTo>
                  <a:cubicBezTo>
                    <a:pt x="80" y="1"/>
                    <a:pt x="60" y="20"/>
                    <a:pt x="1" y="60"/>
                  </a:cubicBezTo>
                  <a:lnTo>
                    <a:pt x="180" y="60"/>
                  </a:lnTo>
                  <a:cubicBezTo>
                    <a:pt x="160" y="6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34618;p60"/>
            <p:cNvSpPr/>
            <p:nvPr/>
          </p:nvSpPr>
          <p:spPr>
            <a:xfrm>
              <a:off x="2588825" y="2101625"/>
              <a:ext cx="4000" cy="1950"/>
            </a:xfrm>
            <a:custGeom>
              <a:avLst/>
              <a:gdLst/>
              <a:ahLst/>
              <a:cxnLst/>
              <a:rect l="l" t="t" r="r" b="b"/>
              <a:pathLst>
                <a:path w="160" h="78" extrusionOk="0">
                  <a:moveTo>
                    <a:pt x="109" y="1"/>
                  </a:moveTo>
                  <a:cubicBezTo>
                    <a:pt x="73" y="1"/>
                    <a:pt x="42" y="24"/>
                    <a:pt x="0" y="38"/>
                  </a:cubicBezTo>
                  <a:lnTo>
                    <a:pt x="60" y="78"/>
                  </a:lnTo>
                  <a:cubicBezTo>
                    <a:pt x="100" y="58"/>
                    <a:pt x="120" y="38"/>
                    <a:pt x="160" y="18"/>
                  </a:cubicBezTo>
                  <a:cubicBezTo>
                    <a:pt x="141" y="6"/>
                    <a:pt x="125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34619;p60"/>
            <p:cNvSpPr/>
            <p:nvPr/>
          </p:nvSpPr>
          <p:spPr>
            <a:xfrm>
              <a:off x="2580375" y="2105550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140" y="0"/>
                  </a:moveTo>
                  <a:cubicBezTo>
                    <a:pt x="100" y="0"/>
                    <a:pt x="40" y="20"/>
                    <a:pt x="0" y="40"/>
                  </a:cubicBezTo>
                  <a:cubicBezTo>
                    <a:pt x="20" y="40"/>
                    <a:pt x="20" y="80"/>
                    <a:pt x="40" y="100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34620;p60"/>
            <p:cNvSpPr/>
            <p:nvPr/>
          </p:nvSpPr>
          <p:spPr>
            <a:xfrm>
              <a:off x="2510250" y="2114500"/>
              <a:ext cx="5000" cy="5825"/>
            </a:xfrm>
            <a:custGeom>
              <a:avLst/>
              <a:gdLst/>
              <a:ahLst/>
              <a:cxnLst/>
              <a:rect l="l" t="t" r="r" b="b"/>
              <a:pathLst>
                <a:path w="200" h="233" extrusionOk="0">
                  <a:moveTo>
                    <a:pt x="0" y="0"/>
                  </a:moveTo>
                  <a:lnTo>
                    <a:pt x="0" y="159"/>
                  </a:lnTo>
                  <a:lnTo>
                    <a:pt x="40" y="219"/>
                  </a:lnTo>
                  <a:cubicBezTo>
                    <a:pt x="57" y="227"/>
                    <a:pt x="73" y="232"/>
                    <a:pt x="90" y="232"/>
                  </a:cubicBezTo>
                  <a:cubicBezTo>
                    <a:pt x="113" y="232"/>
                    <a:pt x="136" y="223"/>
                    <a:pt x="160" y="199"/>
                  </a:cubicBezTo>
                  <a:lnTo>
                    <a:pt x="199" y="159"/>
                  </a:lnTo>
                  <a:cubicBezTo>
                    <a:pt x="160" y="120"/>
                    <a:pt x="160" y="60"/>
                    <a:pt x="160" y="20"/>
                  </a:cubicBezTo>
                  <a:cubicBezTo>
                    <a:pt x="120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34621;p60"/>
            <p:cNvSpPr/>
            <p:nvPr/>
          </p:nvSpPr>
          <p:spPr>
            <a:xfrm>
              <a:off x="2531625" y="2004000"/>
              <a:ext cx="5000" cy="1600"/>
            </a:xfrm>
            <a:custGeom>
              <a:avLst/>
              <a:gdLst/>
              <a:ahLst/>
              <a:cxnLst/>
              <a:rect l="l" t="t" r="r" b="b"/>
              <a:pathLst>
                <a:path w="200" h="64" extrusionOk="0">
                  <a:moveTo>
                    <a:pt x="161" y="0"/>
                  </a:moveTo>
                  <a:cubicBezTo>
                    <a:pt x="160" y="0"/>
                    <a:pt x="160" y="1"/>
                    <a:pt x="160" y="4"/>
                  </a:cubicBezTo>
                  <a:cubicBezTo>
                    <a:pt x="100" y="4"/>
                    <a:pt x="61" y="44"/>
                    <a:pt x="1" y="64"/>
                  </a:cubicBezTo>
                  <a:lnTo>
                    <a:pt x="200" y="64"/>
                  </a:lnTo>
                  <a:cubicBezTo>
                    <a:pt x="183" y="47"/>
                    <a:pt x="16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34622;p60"/>
            <p:cNvSpPr/>
            <p:nvPr/>
          </p:nvSpPr>
          <p:spPr>
            <a:xfrm>
              <a:off x="2601250" y="20234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120" y="61"/>
                    <a:pt x="80" y="100"/>
                    <a:pt x="1" y="160"/>
                  </a:cubicBezTo>
                  <a:cubicBezTo>
                    <a:pt x="80" y="160"/>
                    <a:pt x="160" y="10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34623;p60"/>
            <p:cNvSpPr/>
            <p:nvPr/>
          </p:nvSpPr>
          <p:spPr>
            <a:xfrm>
              <a:off x="2397350" y="1894100"/>
              <a:ext cx="5000" cy="4075"/>
            </a:xfrm>
            <a:custGeom>
              <a:avLst/>
              <a:gdLst/>
              <a:ahLst/>
              <a:cxnLst/>
              <a:rect l="l" t="t" r="r" b="b"/>
              <a:pathLst>
                <a:path w="200" h="163" extrusionOk="0">
                  <a:moveTo>
                    <a:pt x="170" y="1"/>
                  </a:moveTo>
                  <a:cubicBezTo>
                    <a:pt x="88" y="1"/>
                    <a:pt x="36" y="74"/>
                    <a:pt x="1" y="163"/>
                  </a:cubicBezTo>
                  <a:cubicBezTo>
                    <a:pt x="80" y="103"/>
                    <a:pt x="160" y="63"/>
                    <a:pt x="200" y="4"/>
                  </a:cubicBezTo>
                  <a:cubicBezTo>
                    <a:pt x="189" y="2"/>
                    <a:pt x="179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34624;p60"/>
            <p:cNvSpPr/>
            <p:nvPr/>
          </p:nvSpPr>
          <p:spPr>
            <a:xfrm>
              <a:off x="2423225" y="20801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20" y="100"/>
                    <a:pt x="100" y="120"/>
                    <a:pt x="199" y="120"/>
                  </a:cubicBezTo>
                  <a:cubicBezTo>
                    <a:pt x="139" y="40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34625;p60"/>
            <p:cNvSpPr/>
            <p:nvPr/>
          </p:nvSpPr>
          <p:spPr>
            <a:xfrm>
              <a:off x="2428200" y="1814375"/>
              <a:ext cx="4000" cy="3375"/>
            </a:xfrm>
            <a:custGeom>
              <a:avLst/>
              <a:gdLst/>
              <a:ahLst/>
              <a:cxnLst/>
              <a:rect l="l" t="t" r="r" b="b"/>
              <a:pathLst>
                <a:path w="160" h="135" extrusionOk="0">
                  <a:moveTo>
                    <a:pt x="65" y="0"/>
                  </a:moveTo>
                  <a:cubicBezTo>
                    <a:pt x="40" y="0"/>
                    <a:pt x="20" y="10"/>
                    <a:pt x="0" y="30"/>
                  </a:cubicBezTo>
                  <a:cubicBezTo>
                    <a:pt x="20" y="99"/>
                    <a:pt x="50" y="134"/>
                    <a:pt x="80" y="134"/>
                  </a:cubicBezTo>
                  <a:cubicBezTo>
                    <a:pt x="110" y="134"/>
                    <a:pt x="139" y="99"/>
                    <a:pt x="159" y="30"/>
                  </a:cubicBezTo>
                  <a:cubicBezTo>
                    <a:pt x="120" y="10"/>
                    <a:pt x="90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34626;p60"/>
            <p:cNvSpPr/>
            <p:nvPr/>
          </p:nvSpPr>
          <p:spPr>
            <a:xfrm>
              <a:off x="2479900" y="1869325"/>
              <a:ext cx="4025" cy="2500"/>
            </a:xfrm>
            <a:custGeom>
              <a:avLst/>
              <a:gdLst/>
              <a:ahLst/>
              <a:cxnLst/>
              <a:rect l="l" t="t" r="r" b="b"/>
              <a:pathLst>
                <a:path w="161" h="100" extrusionOk="0">
                  <a:moveTo>
                    <a:pt x="100" y="0"/>
                  </a:moveTo>
                  <a:lnTo>
                    <a:pt x="1" y="100"/>
                  </a:lnTo>
                  <a:cubicBezTo>
                    <a:pt x="61" y="100"/>
                    <a:pt x="120" y="100"/>
                    <a:pt x="160" y="60"/>
                  </a:cubicBezTo>
                  <a:cubicBezTo>
                    <a:pt x="140" y="60"/>
                    <a:pt x="10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34627;p60"/>
            <p:cNvSpPr/>
            <p:nvPr/>
          </p:nvSpPr>
          <p:spPr>
            <a:xfrm>
              <a:off x="2475425" y="2062775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200" y="0"/>
                  </a:moveTo>
                  <a:cubicBezTo>
                    <a:pt x="140" y="40"/>
                    <a:pt x="61" y="80"/>
                    <a:pt x="1" y="120"/>
                  </a:cubicBezTo>
                  <a:cubicBezTo>
                    <a:pt x="18" y="123"/>
                    <a:pt x="33" y="125"/>
                    <a:pt x="47" y="125"/>
                  </a:cubicBezTo>
                  <a:cubicBezTo>
                    <a:pt x="120" y="125"/>
                    <a:pt x="167" y="83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34628;p60"/>
            <p:cNvSpPr/>
            <p:nvPr/>
          </p:nvSpPr>
          <p:spPr>
            <a:xfrm>
              <a:off x="2487375" y="20836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60" y="80"/>
                    <a:pt x="80" y="120"/>
                    <a:pt x="0" y="180"/>
                  </a:cubicBezTo>
                  <a:cubicBezTo>
                    <a:pt x="120" y="16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34629;p60"/>
            <p:cNvSpPr/>
            <p:nvPr/>
          </p:nvSpPr>
          <p:spPr>
            <a:xfrm>
              <a:off x="2440625" y="1810150"/>
              <a:ext cx="4000" cy="4475"/>
            </a:xfrm>
            <a:custGeom>
              <a:avLst/>
              <a:gdLst/>
              <a:ahLst/>
              <a:cxnLst/>
              <a:rect l="l" t="t" r="r" b="b"/>
              <a:pathLst>
                <a:path w="160" h="179" extrusionOk="0">
                  <a:moveTo>
                    <a:pt x="160" y="0"/>
                  </a:moveTo>
                  <a:cubicBezTo>
                    <a:pt x="120" y="80"/>
                    <a:pt x="40" y="139"/>
                    <a:pt x="0" y="179"/>
                  </a:cubicBezTo>
                  <a:cubicBezTo>
                    <a:pt x="60" y="139"/>
                    <a:pt x="120" y="8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34630;p60"/>
            <p:cNvSpPr/>
            <p:nvPr/>
          </p:nvSpPr>
          <p:spPr>
            <a:xfrm>
              <a:off x="2918050" y="1739775"/>
              <a:ext cx="5500" cy="4125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5" y="0"/>
                  </a:moveTo>
                  <a:cubicBezTo>
                    <a:pt x="95" y="0"/>
                    <a:pt x="70" y="10"/>
                    <a:pt x="40" y="30"/>
                  </a:cubicBezTo>
                  <a:lnTo>
                    <a:pt x="0" y="90"/>
                  </a:lnTo>
                  <a:cubicBezTo>
                    <a:pt x="30" y="139"/>
                    <a:pt x="65" y="164"/>
                    <a:pt x="102" y="164"/>
                  </a:cubicBezTo>
                  <a:cubicBezTo>
                    <a:pt x="140" y="164"/>
                    <a:pt x="179" y="139"/>
                    <a:pt x="219" y="90"/>
                  </a:cubicBezTo>
                  <a:lnTo>
                    <a:pt x="160" y="30"/>
                  </a:lnTo>
                  <a:cubicBezTo>
                    <a:pt x="150" y="10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34631;p60"/>
            <p:cNvSpPr/>
            <p:nvPr/>
          </p:nvSpPr>
          <p:spPr>
            <a:xfrm>
              <a:off x="2914075" y="1817600"/>
              <a:ext cx="3500" cy="1875"/>
            </a:xfrm>
            <a:custGeom>
              <a:avLst/>
              <a:gdLst/>
              <a:ahLst/>
              <a:cxnLst/>
              <a:rect l="l" t="t" r="r" b="b"/>
              <a:pathLst>
                <a:path w="140" h="75" extrusionOk="0">
                  <a:moveTo>
                    <a:pt x="100" y="0"/>
                  </a:moveTo>
                  <a:cubicBezTo>
                    <a:pt x="80" y="0"/>
                    <a:pt x="20" y="40"/>
                    <a:pt x="0" y="60"/>
                  </a:cubicBezTo>
                  <a:cubicBezTo>
                    <a:pt x="40" y="70"/>
                    <a:pt x="70" y="75"/>
                    <a:pt x="92" y="75"/>
                  </a:cubicBezTo>
                  <a:cubicBezTo>
                    <a:pt x="115" y="75"/>
                    <a:pt x="130" y="70"/>
                    <a:pt x="140" y="6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34632;p60"/>
            <p:cNvSpPr/>
            <p:nvPr/>
          </p:nvSpPr>
          <p:spPr>
            <a:xfrm>
              <a:off x="2896675" y="17822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19" y="1"/>
                  </a:moveTo>
                  <a:cubicBezTo>
                    <a:pt x="80" y="21"/>
                    <a:pt x="20" y="61"/>
                    <a:pt x="0" y="80"/>
                  </a:cubicBezTo>
                  <a:cubicBezTo>
                    <a:pt x="22" y="88"/>
                    <a:pt x="44" y="92"/>
                    <a:pt x="66" y="92"/>
                  </a:cubicBezTo>
                  <a:cubicBezTo>
                    <a:pt x="103" y="92"/>
                    <a:pt x="141" y="79"/>
                    <a:pt x="179" y="41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34633;p60"/>
            <p:cNvSpPr/>
            <p:nvPr/>
          </p:nvSpPr>
          <p:spPr>
            <a:xfrm>
              <a:off x="3027450" y="1892500"/>
              <a:ext cx="4000" cy="3825"/>
            </a:xfrm>
            <a:custGeom>
              <a:avLst/>
              <a:gdLst/>
              <a:ahLst/>
              <a:cxnLst/>
              <a:rect l="l" t="t" r="r" b="b"/>
              <a:pathLst>
                <a:path w="160" h="153" extrusionOk="0">
                  <a:moveTo>
                    <a:pt x="81" y="0"/>
                  </a:moveTo>
                  <a:cubicBezTo>
                    <a:pt x="51" y="0"/>
                    <a:pt x="23" y="15"/>
                    <a:pt x="1" y="48"/>
                  </a:cubicBezTo>
                  <a:cubicBezTo>
                    <a:pt x="26" y="123"/>
                    <a:pt x="51" y="153"/>
                    <a:pt x="75" y="153"/>
                  </a:cubicBezTo>
                  <a:cubicBezTo>
                    <a:pt x="107" y="153"/>
                    <a:pt x="137" y="97"/>
                    <a:pt x="160" y="28"/>
                  </a:cubicBezTo>
                  <a:cubicBezTo>
                    <a:pt x="133" y="10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34634;p60"/>
            <p:cNvSpPr/>
            <p:nvPr/>
          </p:nvSpPr>
          <p:spPr>
            <a:xfrm>
              <a:off x="3057800" y="18454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120" y="120"/>
                    <a:pt x="199" y="159"/>
                  </a:cubicBezTo>
                  <a:cubicBezTo>
                    <a:pt x="120" y="12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34635;p60"/>
            <p:cNvSpPr/>
            <p:nvPr/>
          </p:nvSpPr>
          <p:spPr>
            <a:xfrm>
              <a:off x="2844450" y="1694250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40"/>
                    <a:pt x="120" y="14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34636;p60"/>
            <p:cNvSpPr/>
            <p:nvPr/>
          </p:nvSpPr>
          <p:spPr>
            <a:xfrm>
              <a:off x="2792225" y="20190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1"/>
                  </a:moveTo>
                  <a:cubicBezTo>
                    <a:pt x="160" y="61"/>
                    <a:pt x="80" y="100"/>
                    <a:pt x="1" y="160"/>
                  </a:cubicBezTo>
                  <a:cubicBezTo>
                    <a:pt x="80" y="140"/>
                    <a:pt x="160" y="8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34637;p60"/>
            <p:cNvSpPr/>
            <p:nvPr/>
          </p:nvSpPr>
          <p:spPr>
            <a:xfrm>
              <a:off x="2770350" y="184345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40" y="1"/>
                  </a:moveTo>
                  <a:cubicBezTo>
                    <a:pt x="80" y="21"/>
                    <a:pt x="60" y="41"/>
                    <a:pt x="0" y="60"/>
                  </a:cubicBezTo>
                  <a:cubicBezTo>
                    <a:pt x="80" y="60"/>
                    <a:pt x="140" y="60"/>
                    <a:pt x="179" y="41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34638;p60"/>
            <p:cNvSpPr/>
            <p:nvPr/>
          </p:nvSpPr>
          <p:spPr>
            <a:xfrm>
              <a:off x="1817000" y="926850"/>
              <a:ext cx="55700" cy="19975"/>
            </a:xfrm>
            <a:custGeom>
              <a:avLst/>
              <a:gdLst/>
              <a:ahLst/>
              <a:cxnLst/>
              <a:rect l="l" t="t" r="r" b="b"/>
              <a:pathLst>
                <a:path w="2228" h="799" extrusionOk="0">
                  <a:moveTo>
                    <a:pt x="943" y="0"/>
                  </a:moveTo>
                  <a:cubicBezTo>
                    <a:pt x="643" y="0"/>
                    <a:pt x="331" y="52"/>
                    <a:pt x="0" y="221"/>
                  </a:cubicBezTo>
                  <a:cubicBezTo>
                    <a:pt x="497" y="460"/>
                    <a:pt x="875" y="460"/>
                    <a:pt x="1213" y="460"/>
                  </a:cubicBezTo>
                  <a:cubicBezTo>
                    <a:pt x="1472" y="460"/>
                    <a:pt x="1671" y="480"/>
                    <a:pt x="1691" y="798"/>
                  </a:cubicBezTo>
                  <a:cubicBezTo>
                    <a:pt x="1900" y="665"/>
                    <a:pt x="1836" y="258"/>
                    <a:pt x="2179" y="258"/>
                  </a:cubicBezTo>
                  <a:cubicBezTo>
                    <a:pt x="2195" y="258"/>
                    <a:pt x="2211" y="259"/>
                    <a:pt x="2228" y="261"/>
                  </a:cubicBezTo>
                  <a:cubicBezTo>
                    <a:pt x="2208" y="201"/>
                    <a:pt x="2208" y="162"/>
                    <a:pt x="2208" y="122"/>
                  </a:cubicBezTo>
                  <a:cubicBezTo>
                    <a:pt x="1795" y="110"/>
                    <a:pt x="1381" y="0"/>
                    <a:pt x="9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34639;p60"/>
            <p:cNvSpPr/>
            <p:nvPr/>
          </p:nvSpPr>
          <p:spPr>
            <a:xfrm>
              <a:off x="1775225" y="924400"/>
              <a:ext cx="41300" cy="9425"/>
            </a:xfrm>
            <a:custGeom>
              <a:avLst/>
              <a:gdLst/>
              <a:ahLst/>
              <a:cxnLst/>
              <a:rect l="l" t="t" r="r" b="b"/>
              <a:pathLst>
                <a:path w="1652" h="377" extrusionOk="0">
                  <a:moveTo>
                    <a:pt x="823" y="0"/>
                  </a:moveTo>
                  <a:cubicBezTo>
                    <a:pt x="631" y="0"/>
                    <a:pt x="406" y="59"/>
                    <a:pt x="60" y="160"/>
                  </a:cubicBezTo>
                  <a:cubicBezTo>
                    <a:pt x="0" y="220"/>
                    <a:pt x="0" y="279"/>
                    <a:pt x="20" y="319"/>
                  </a:cubicBezTo>
                  <a:cubicBezTo>
                    <a:pt x="246" y="364"/>
                    <a:pt x="472" y="377"/>
                    <a:pt x="711" y="377"/>
                  </a:cubicBezTo>
                  <a:cubicBezTo>
                    <a:pt x="998" y="377"/>
                    <a:pt x="1304" y="359"/>
                    <a:pt x="1651" y="359"/>
                  </a:cubicBezTo>
                  <a:cubicBezTo>
                    <a:pt x="1285" y="107"/>
                    <a:pt x="1083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34640;p60"/>
            <p:cNvSpPr/>
            <p:nvPr/>
          </p:nvSpPr>
          <p:spPr>
            <a:xfrm>
              <a:off x="1723000" y="926425"/>
              <a:ext cx="42300" cy="8275"/>
            </a:xfrm>
            <a:custGeom>
              <a:avLst/>
              <a:gdLst/>
              <a:ahLst/>
              <a:cxnLst/>
              <a:rect l="l" t="t" r="r" b="b"/>
              <a:pathLst>
                <a:path w="1692" h="331" extrusionOk="0">
                  <a:moveTo>
                    <a:pt x="1065" y="0"/>
                  </a:moveTo>
                  <a:cubicBezTo>
                    <a:pt x="842" y="0"/>
                    <a:pt x="581" y="74"/>
                    <a:pt x="0" y="238"/>
                  </a:cubicBezTo>
                  <a:cubicBezTo>
                    <a:pt x="296" y="279"/>
                    <a:pt x="571" y="330"/>
                    <a:pt x="852" y="330"/>
                  </a:cubicBezTo>
                  <a:cubicBezTo>
                    <a:pt x="1119" y="330"/>
                    <a:pt x="1391" y="284"/>
                    <a:pt x="1691" y="139"/>
                  </a:cubicBezTo>
                  <a:cubicBezTo>
                    <a:pt x="1405" y="49"/>
                    <a:pt x="1248" y="0"/>
                    <a:pt x="10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34641;p60"/>
            <p:cNvSpPr/>
            <p:nvPr/>
          </p:nvSpPr>
          <p:spPr>
            <a:xfrm>
              <a:off x="1685700" y="1028850"/>
              <a:ext cx="44775" cy="12825"/>
            </a:xfrm>
            <a:custGeom>
              <a:avLst/>
              <a:gdLst/>
              <a:ahLst/>
              <a:cxnLst/>
              <a:rect l="l" t="t" r="r" b="b"/>
              <a:pathLst>
                <a:path w="1791" h="513" extrusionOk="0">
                  <a:moveTo>
                    <a:pt x="1711" y="0"/>
                  </a:moveTo>
                  <a:cubicBezTo>
                    <a:pt x="1413" y="20"/>
                    <a:pt x="1134" y="20"/>
                    <a:pt x="856" y="20"/>
                  </a:cubicBezTo>
                  <a:cubicBezTo>
                    <a:pt x="726" y="150"/>
                    <a:pt x="582" y="170"/>
                    <a:pt x="436" y="170"/>
                  </a:cubicBezTo>
                  <a:cubicBezTo>
                    <a:pt x="370" y="170"/>
                    <a:pt x="305" y="166"/>
                    <a:pt x="240" y="166"/>
                  </a:cubicBezTo>
                  <a:cubicBezTo>
                    <a:pt x="158" y="166"/>
                    <a:pt x="78" y="172"/>
                    <a:pt x="0" y="199"/>
                  </a:cubicBezTo>
                  <a:cubicBezTo>
                    <a:pt x="120" y="299"/>
                    <a:pt x="219" y="398"/>
                    <a:pt x="319" y="498"/>
                  </a:cubicBezTo>
                  <a:cubicBezTo>
                    <a:pt x="348" y="508"/>
                    <a:pt x="383" y="513"/>
                    <a:pt x="416" y="513"/>
                  </a:cubicBezTo>
                  <a:cubicBezTo>
                    <a:pt x="448" y="513"/>
                    <a:pt x="478" y="508"/>
                    <a:pt x="498" y="498"/>
                  </a:cubicBezTo>
                  <a:cubicBezTo>
                    <a:pt x="856" y="179"/>
                    <a:pt x="1373" y="498"/>
                    <a:pt x="1711" y="160"/>
                  </a:cubicBezTo>
                  <a:cubicBezTo>
                    <a:pt x="1791" y="100"/>
                    <a:pt x="1791" y="60"/>
                    <a:pt x="17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34642;p60"/>
            <p:cNvSpPr/>
            <p:nvPr/>
          </p:nvSpPr>
          <p:spPr>
            <a:xfrm>
              <a:off x="1728475" y="1026600"/>
              <a:ext cx="25875" cy="8375"/>
            </a:xfrm>
            <a:custGeom>
              <a:avLst/>
              <a:gdLst/>
              <a:ahLst/>
              <a:cxnLst/>
              <a:rect l="l" t="t" r="r" b="b"/>
              <a:pathLst>
                <a:path w="1035" h="335" extrusionOk="0">
                  <a:moveTo>
                    <a:pt x="604" y="1"/>
                  </a:moveTo>
                  <a:cubicBezTo>
                    <a:pt x="458" y="1"/>
                    <a:pt x="308" y="31"/>
                    <a:pt x="159" y="71"/>
                  </a:cubicBezTo>
                  <a:cubicBezTo>
                    <a:pt x="142" y="65"/>
                    <a:pt x="126" y="62"/>
                    <a:pt x="111" y="62"/>
                  </a:cubicBezTo>
                  <a:cubicBezTo>
                    <a:pt x="75" y="62"/>
                    <a:pt x="42" y="76"/>
                    <a:pt x="0" y="90"/>
                  </a:cubicBezTo>
                  <a:lnTo>
                    <a:pt x="0" y="250"/>
                  </a:lnTo>
                  <a:cubicBezTo>
                    <a:pt x="36" y="244"/>
                    <a:pt x="72" y="241"/>
                    <a:pt x="107" y="241"/>
                  </a:cubicBezTo>
                  <a:cubicBezTo>
                    <a:pt x="321" y="241"/>
                    <a:pt x="522" y="335"/>
                    <a:pt x="730" y="335"/>
                  </a:cubicBezTo>
                  <a:cubicBezTo>
                    <a:pt x="829" y="335"/>
                    <a:pt x="930" y="313"/>
                    <a:pt x="1035" y="250"/>
                  </a:cubicBezTo>
                  <a:lnTo>
                    <a:pt x="1035" y="110"/>
                  </a:lnTo>
                  <a:cubicBezTo>
                    <a:pt x="895" y="31"/>
                    <a:pt x="751" y="1"/>
                    <a:pt x="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34643;p60"/>
            <p:cNvSpPr/>
            <p:nvPr/>
          </p:nvSpPr>
          <p:spPr>
            <a:xfrm>
              <a:off x="1836875" y="1015925"/>
              <a:ext cx="15450" cy="10500"/>
            </a:xfrm>
            <a:custGeom>
              <a:avLst/>
              <a:gdLst/>
              <a:ahLst/>
              <a:cxnLst/>
              <a:rect l="l" t="t" r="r" b="b"/>
              <a:pathLst>
                <a:path w="618" h="420" extrusionOk="0">
                  <a:moveTo>
                    <a:pt x="339" y="0"/>
                  </a:moveTo>
                  <a:cubicBezTo>
                    <a:pt x="220" y="40"/>
                    <a:pt x="120" y="100"/>
                    <a:pt x="1" y="179"/>
                  </a:cubicBezTo>
                  <a:cubicBezTo>
                    <a:pt x="76" y="300"/>
                    <a:pt x="197" y="420"/>
                    <a:pt x="320" y="420"/>
                  </a:cubicBezTo>
                  <a:cubicBezTo>
                    <a:pt x="359" y="420"/>
                    <a:pt x="400" y="407"/>
                    <a:pt x="438" y="378"/>
                  </a:cubicBezTo>
                  <a:cubicBezTo>
                    <a:pt x="617" y="259"/>
                    <a:pt x="498" y="10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34644;p60"/>
            <p:cNvSpPr/>
            <p:nvPr/>
          </p:nvSpPr>
          <p:spPr>
            <a:xfrm>
              <a:off x="1732450" y="1023850"/>
              <a:ext cx="26875" cy="5525"/>
            </a:xfrm>
            <a:custGeom>
              <a:avLst/>
              <a:gdLst/>
              <a:ahLst/>
              <a:cxnLst/>
              <a:rect l="l" t="t" r="r" b="b"/>
              <a:pathLst>
                <a:path w="1075" h="221" extrusionOk="0">
                  <a:moveTo>
                    <a:pt x="730" y="1"/>
                  </a:moveTo>
                  <a:cubicBezTo>
                    <a:pt x="477" y="1"/>
                    <a:pt x="234" y="43"/>
                    <a:pt x="0" y="181"/>
                  </a:cubicBezTo>
                  <a:cubicBezTo>
                    <a:pt x="259" y="200"/>
                    <a:pt x="577" y="200"/>
                    <a:pt x="876" y="220"/>
                  </a:cubicBezTo>
                  <a:cubicBezTo>
                    <a:pt x="915" y="161"/>
                    <a:pt x="995" y="101"/>
                    <a:pt x="1074" y="21"/>
                  </a:cubicBezTo>
                  <a:cubicBezTo>
                    <a:pt x="958" y="9"/>
                    <a:pt x="843" y="1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34645;p60"/>
            <p:cNvSpPr/>
            <p:nvPr/>
          </p:nvSpPr>
          <p:spPr>
            <a:xfrm>
              <a:off x="1767750" y="925700"/>
              <a:ext cx="8975" cy="7500"/>
            </a:xfrm>
            <a:custGeom>
              <a:avLst/>
              <a:gdLst/>
              <a:ahLst/>
              <a:cxnLst/>
              <a:rect l="l" t="t" r="r" b="b"/>
              <a:pathLst>
                <a:path w="359" h="300" extrusionOk="0">
                  <a:moveTo>
                    <a:pt x="188" y="0"/>
                  </a:moveTo>
                  <a:cubicBezTo>
                    <a:pt x="155" y="0"/>
                    <a:pt x="118" y="9"/>
                    <a:pt x="80" y="29"/>
                  </a:cubicBezTo>
                  <a:cubicBezTo>
                    <a:pt x="21" y="48"/>
                    <a:pt x="1" y="168"/>
                    <a:pt x="21" y="227"/>
                  </a:cubicBezTo>
                  <a:cubicBezTo>
                    <a:pt x="63" y="281"/>
                    <a:pt x="117" y="300"/>
                    <a:pt x="174" y="300"/>
                  </a:cubicBezTo>
                  <a:cubicBezTo>
                    <a:pt x="222" y="300"/>
                    <a:pt x="273" y="286"/>
                    <a:pt x="319" y="267"/>
                  </a:cubicBezTo>
                  <a:cubicBezTo>
                    <a:pt x="319" y="227"/>
                    <a:pt x="359" y="148"/>
                    <a:pt x="359" y="108"/>
                  </a:cubicBezTo>
                  <a:cubicBezTo>
                    <a:pt x="318" y="41"/>
                    <a:pt x="259" y="0"/>
                    <a:pt x="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34646;p60"/>
            <p:cNvSpPr/>
            <p:nvPr/>
          </p:nvSpPr>
          <p:spPr>
            <a:xfrm>
              <a:off x="1765775" y="1020775"/>
              <a:ext cx="9950" cy="3350"/>
            </a:xfrm>
            <a:custGeom>
              <a:avLst/>
              <a:gdLst/>
              <a:ahLst/>
              <a:cxnLst/>
              <a:rect l="l" t="t" r="r" b="b"/>
              <a:pathLst>
                <a:path w="398" h="134" extrusionOk="0">
                  <a:moveTo>
                    <a:pt x="330" y="0"/>
                  </a:moveTo>
                  <a:cubicBezTo>
                    <a:pt x="218" y="0"/>
                    <a:pt x="116" y="42"/>
                    <a:pt x="0" y="125"/>
                  </a:cubicBezTo>
                  <a:cubicBezTo>
                    <a:pt x="44" y="130"/>
                    <a:pt x="86" y="134"/>
                    <a:pt x="126" y="134"/>
                  </a:cubicBezTo>
                  <a:cubicBezTo>
                    <a:pt x="233" y="134"/>
                    <a:pt x="326" y="106"/>
                    <a:pt x="398" y="5"/>
                  </a:cubicBezTo>
                  <a:cubicBezTo>
                    <a:pt x="375" y="2"/>
                    <a:pt x="352" y="0"/>
                    <a:pt x="3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34647;p60"/>
            <p:cNvSpPr/>
            <p:nvPr/>
          </p:nvSpPr>
          <p:spPr>
            <a:xfrm>
              <a:off x="2192950" y="1324250"/>
              <a:ext cx="9475" cy="3775"/>
            </a:xfrm>
            <a:custGeom>
              <a:avLst/>
              <a:gdLst/>
              <a:ahLst/>
              <a:cxnLst/>
              <a:rect l="l" t="t" r="r" b="b"/>
              <a:pathLst>
                <a:path w="379" h="151" extrusionOk="0">
                  <a:moveTo>
                    <a:pt x="1" y="1"/>
                  </a:moveTo>
                  <a:cubicBezTo>
                    <a:pt x="61" y="41"/>
                    <a:pt x="100" y="100"/>
                    <a:pt x="180" y="140"/>
                  </a:cubicBezTo>
                  <a:cubicBezTo>
                    <a:pt x="205" y="146"/>
                    <a:pt x="231" y="150"/>
                    <a:pt x="256" y="150"/>
                  </a:cubicBezTo>
                  <a:cubicBezTo>
                    <a:pt x="313" y="150"/>
                    <a:pt x="365" y="129"/>
                    <a:pt x="379" y="60"/>
                  </a:cubicBezTo>
                  <a:cubicBezTo>
                    <a:pt x="379" y="60"/>
                    <a:pt x="299" y="21"/>
                    <a:pt x="260" y="21"/>
                  </a:cubicBezTo>
                  <a:cubicBezTo>
                    <a:pt x="180" y="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34648;p60"/>
            <p:cNvSpPr/>
            <p:nvPr/>
          </p:nvSpPr>
          <p:spPr>
            <a:xfrm>
              <a:off x="2149700" y="1306850"/>
              <a:ext cx="62175" cy="13450"/>
            </a:xfrm>
            <a:custGeom>
              <a:avLst/>
              <a:gdLst/>
              <a:ahLst/>
              <a:cxnLst/>
              <a:rect l="l" t="t" r="r" b="b"/>
              <a:pathLst>
                <a:path w="2487" h="538" extrusionOk="0">
                  <a:moveTo>
                    <a:pt x="1393" y="0"/>
                  </a:moveTo>
                  <a:cubicBezTo>
                    <a:pt x="1055" y="80"/>
                    <a:pt x="736" y="180"/>
                    <a:pt x="418" y="180"/>
                  </a:cubicBezTo>
                  <a:cubicBezTo>
                    <a:pt x="219" y="180"/>
                    <a:pt x="0" y="279"/>
                    <a:pt x="199" y="538"/>
                  </a:cubicBezTo>
                  <a:cubicBezTo>
                    <a:pt x="955" y="438"/>
                    <a:pt x="1731" y="418"/>
                    <a:pt x="2487" y="199"/>
                  </a:cubicBezTo>
                  <a:cubicBezTo>
                    <a:pt x="2428" y="186"/>
                    <a:pt x="2368" y="183"/>
                    <a:pt x="2308" y="183"/>
                  </a:cubicBezTo>
                  <a:cubicBezTo>
                    <a:pt x="2253" y="183"/>
                    <a:pt x="2198" y="185"/>
                    <a:pt x="2143" y="185"/>
                  </a:cubicBezTo>
                  <a:cubicBezTo>
                    <a:pt x="1999" y="185"/>
                    <a:pt x="1862" y="166"/>
                    <a:pt x="1751" y="20"/>
                  </a:cubicBezTo>
                  <a:cubicBezTo>
                    <a:pt x="1631" y="20"/>
                    <a:pt x="1512" y="0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34649;p60"/>
            <p:cNvSpPr/>
            <p:nvPr/>
          </p:nvSpPr>
          <p:spPr>
            <a:xfrm>
              <a:off x="2162625" y="132487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349" y="1"/>
                  </a:moveTo>
                  <a:cubicBezTo>
                    <a:pt x="299" y="1"/>
                    <a:pt x="249" y="6"/>
                    <a:pt x="199" y="16"/>
                  </a:cubicBezTo>
                  <a:cubicBezTo>
                    <a:pt x="140" y="115"/>
                    <a:pt x="0" y="274"/>
                    <a:pt x="219" y="314"/>
                  </a:cubicBezTo>
                  <a:cubicBezTo>
                    <a:pt x="248" y="323"/>
                    <a:pt x="274" y="327"/>
                    <a:pt x="298" y="327"/>
                  </a:cubicBezTo>
                  <a:cubicBezTo>
                    <a:pt x="440" y="327"/>
                    <a:pt x="498" y="186"/>
                    <a:pt x="498" y="16"/>
                  </a:cubicBezTo>
                  <a:cubicBezTo>
                    <a:pt x="448" y="6"/>
                    <a:pt x="398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34650;p60"/>
            <p:cNvSpPr/>
            <p:nvPr/>
          </p:nvSpPr>
          <p:spPr>
            <a:xfrm>
              <a:off x="2582850" y="1372500"/>
              <a:ext cx="2525" cy="2500"/>
            </a:xfrm>
            <a:custGeom>
              <a:avLst/>
              <a:gdLst/>
              <a:ahLst/>
              <a:cxnLst/>
              <a:rect l="l" t="t" r="r" b="b"/>
              <a:pathLst>
                <a:path w="101" h="100" extrusionOk="0">
                  <a:moveTo>
                    <a:pt x="80" y="0"/>
                  </a:moveTo>
                  <a:cubicBezTo>
                    <a:pt x="41" y="0"/>
                    <a:pt x="21" y="0"/>
                    <a:pt x="1" y="40"/>
                  </a:cubicBezTo>
                  <a:cubicBezTo>
                    <a:pt x="1" y="60"/>
                    <a:pt x="21" y="80"/>
                    <a:pt x="21" y="100"/>
                  </a:cubicBezTo>
                  <a:cubicBezTo>
                    <a:pt x="41" y="100"/>
                    <a:pt x="80" y="100"/>
                    <a:pt x="100" y="80"/>
                  </a:cubicBezTo>
                  <a:cubicBezTo>
                    <a:pt x="100" y="60"/>
                    <a:pt x="80" y="4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34651;p60"/>
            <p:cNvSpPr/>
            <p:nvPr/>
          </p:nvSpPr>
          <p:spPr>
            <a:xfrm>
              <a:off x="2670875" y="13546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" y="179"/>
                  </a:lnTo>
                  <a:cubicBezTo>
                    <a:pt x="80" y="120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34652;p60"/>
            <p:cNvSpPr/>
            <p:nvPr/>
          </p:nvSpPr>
          <p:spPr>
            <a:xfrm>
              <a:off x="2347625" y="122977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140" y="0"/>
                  </a:moveTo>
                  <a:cubicBezTo>
                    <a:pt x="1" y="0"/>
                    <a:pt x="1" y="40"/>
                    <a:pt x="80" y="139"/>
                  </a:cubicBezTo>
                  <a:lnTo>
                    <a:pt x="100" y="159"/>
                  </a:lnTo>
                  <a:cubicBezTo>
                    <a:pt x="339" y="119"/>
                    <a:pt x="597" y="199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34653;p60"/>
            <p:cNvSpPr/>
            <p:nvPr/>
          </p:nvSpPr>
          <p:spPr>
            <a:xfrm>
              <a:off x="2379450" y="1224950"/>
              <a:ext cx="13450" cy="3575"/>
            </a:xfrm>
            <a:custGeom>
              <a:avLst/>
              <a:gdLst/>
              <a:ahLst/>
              <a:cxnLst/>
              <a:rect l="l" t="t" r="r" b="b"/>
              <a:pathLst>
                <a:path w="538" h="143" extrusionOk="0">
                  <a:moveTo>
                    <a:pt x="345" y="1"/>
                  </a:moveTo>
                  <a:cubicBezTo>
                    <a:pt x="222" y="1"/>
                    <a:pt x="107" y="27"/>
                    <a:pt x="1" y="133"/>
                  </a:cubicBezTo>
                  <a:cubicBezTo>
                    <a:pt x="80" y="133"/>
                    <a:pt x="160" y="143"/>
                    <a:pt x="236" y="143"/>
                  </a:cubicBezTo>
                  <a:cubicBezTo>
                    <a:pt x="349" y="143"/>
                    <a:pt x="454" y="121"/>
                    <a:pt x="538" y="14"/>
                  </a:cubicBezTo>
                  <a:cubicBezTo>
                    <a:pt x="471" y="7"/>
                    <a:pt x="407" y="1"/>
                    <a:pt x="3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34654;p60"/>
            <p:cNvSpPr/>
            <p:nvPr/>
          </p:nvSpPr>
          <p:spPr>
            <a:xfrm>
              <a:off x="2371500" y="1227775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19" y="20"/>
                    <a:pt x="100" y="20"/>
                    <a:pt x="0" y="60"/>
                  </a:cubicBezTo>
                  <a:cubicBezTo>
                    <a:pt x="55" y="133"/>
                    <a:pt x="110" y="173"/>
                    <a:pt x="161" y="173"/>
                  </a:cubicBezTo>
                  <a:cubicBezTo>
                    <a:pt x="221" y="173"/>
                    <a:pt x="276" y="119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34655;p60"/>
            <p:cNvSpPr/>
            <p:nvPr/>
          </p:nvSpPr>
          <p:spPr>
            <a:xfrm>
              <a:off x="2336175" y="1228750"/>
              <a:ext cx="13950" cy="4025"/>
            </a:xfrm>
            <a:custGeom>
              <a:avLst/>
              <a:gdLst/>
              <a:ahLst/>
              <a:cxnLst/>
              <a:rect l="l" t="t" r="r" b="b"/>
              <a:pathLst>
                <a:path w="558" h="161" extrusionOk="0">
                  <a:moveTo>
                    <a:pt x="324" y="0"/>
                  </a:moveTo>
                  <a:cubicBezTo>
                    <a:pt x="208" y="0"/>
                    <a:pt x="97" y="40"/>
                    <a:pt x="1" y="160"/>
                  </a:cubicBezTo>
                  <a:lnTo>
                    <a:pt x="518" y="160"/>
                  </a:lnTo>
                  <a:cubicBezTo>
                    <a:pt x="538" y="141"/>
                    <a:pt x="558" y="81"/>
                    <a:pt x="558" y="41"/>
                  </a:cubicBezTo>
                  <a:cubicBezTo>
                    <a:pt x="479" y="17"/>
                    <a:pt x="400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34656;p60"/>
            <p:cNvSpPr/>
            <p:nvPr/>
          </p:nvSpPr>
          <p:spPr>
            <a:xfrm>
              <a:off x="2217825" y="1267825"/>
              <a:ext cx="20425" cy="4725"/>
            </a:xfrm>
            <a:custGeom>
              <a:avLst/>
              <a:gdLst/>
              <a:ahLst/>
              <a:cxnLst/>
              <a:rect l="l" t="t" r="r" b="b"/>
              <a:pathLst>
                <a:path w="817" h="189" extrusionOk="0">
                  <a:moveTo>
                    <a:pt x="551" y="1"/>
                  </a:moveTo>
                  <a:cubicBezTo>
                    <a:pt x="356" y="1"/>
                    <a:pt x="162" y="32"/>
                    <a:pt x="1" y="149"/>
                  </a:cubicBezTo>
                  <a:cubicBezTo>
                    <a:pt x="259" y="149"/>
                    <a:pt x="498" y="169"/>
                    <a:pt x="756" y="189"/>
                  </a:cubicBezTo>
                  <a:cubicBezTo>
                    <a:pt x="816" y="149"/>
                    <a:pt x="816" y="70"/>
                    <a:pt x="756" y="10"/>
                  </a:cubicBezTo>
                  <a:cubicBezTo>
                    <a:pt x="689" y="5"/>
                    <a:pt x="620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34657;p60"/>
            <p:cNvSpPr/>
            <p:nvPr/>
          </p:nvSpPr>
          <p:spPr>
            <a:xfrm>
              <a:off x="2150700" y="129492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0"/>
                  </a:moveTo>
                  <a:cubicBezTo>
                    <a:pt x="80" y="0"/>
                    <a:pt x="0" y="60"/>
                    <a:pt x="0" y="159"/>
                  </a:cubicBezTo>
                  <a:cubicBezTo>
                    <a:pt x="60" y="100"/>
                    <a:pt x="119" y="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34658;p60"/>
            <p:cNvSpPr/>
            <p:nvPr/>
          </p:nvSpPr>
          <p:spPr>
            <a:xfrm>
              <a:off x="2236725" y="12675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cubicBezTo>
                    <a:pt x="239" y="1"/>
                    <a:pt x="120" y="21"/>
                    <a:pt x="0" y="21"/>
                  </a:cubicBezTo>
                  <a:lnTo>
                    <a:pt x="0" y="200"/>
                  </a:lnTo>
                  <a:cubicBezTo>
                    <a:pt x="140" y="180"/>
                    <a:pt x="299" y="16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34659;p60"/>
            <p:cNvSpPr/>
            <p:nvPr/>
          </p:nvSpPr>
          <p:spPr>
            <a:xfrm>
              <a:off x="2180025" y="1294125"/>
              <a:ext cx="17925" cy="6800"/>
            </a:xfrm>
            <a:custGeom>
              <a:avLst/>
              <a:gdLst/>
              <a:ahLst/>
              <a:cxnLst/>
              <a:rect l="l" t="t" r="r" b="b"/>
              <a:pathLst>
                <a:path w="717" h="272" extrusionOk="0">
                  <a:moveTo>
                    <a:pt x="406" y="1"/>
                  </a:moveTo>
                  <a:cubicBezTo>
                    <a:pt x="253" y="1"/>
                    <a:pt x="112" y="31"/>
                    <a:pt x="1" y="191"/>
                  </a:cubicBezTo>
                  <a:cubicBezTo>
                    <a:pt x="68" y="247"/>
                    <a:pt x="135" y="272"/>
                    <a:pt x="206" y="272"/>
                  </a:cubicBezTo>
                  <a:cubicBezTo>
                    <a:pt x="261" y="272"/>
                    <a:pt x="318" y="257"/>
                    <a:pt x="379" y="231"/>
                  </a:cubicBezTo>
                  <a:cubicBezTo>
                    <a:pt x="498" y="191"/>
                    <a:pt x="597" y="151"/>
                    <a:pt x="717" y="132"/>
                  </a:cubicBezTo>
                  <a:cubicBezTo>
                    <a:pt x="717" y="92"/>
                    <a:pt x="697" y="32"/>
                    <a:pt x="697" y="12"/>
                  </a:cubicBezTo>
                  <a:cubicBezTo>
                    <a:pt x="598" y="12"/>
                    <a:pt x="500" y="1"/>
                    <a:pt x="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34660;p60"/>
            <p:cNvSpPr/>
            <p:nvPr/>
          </p:nvSpPr>
          <p:spPr>
            <a:xfrm>
              <a:off x="2180025" y="1298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40"/>
                    <a:pt x="120" y="120"/>
                    <a:pt x="180" y="179"/>
                  </a:cubicBezTo>
                  <a:cubicBezTo>
                    <a:pt x="239" y="139"/>
                    <a:pt x="299" y="80"/>
                    <a:pt x="379" y="40"/>
                  </a:cubicBezTo>
                  <a:cubicBezTo>
                    <a:pt x="239" y="20"/>
                    <a:pt x="120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34661;p60"/>
            <p:cNvSpPr/>
            <p:nvPr/>
          </p:nvSpPr>
          <p:spPr>
            <a:xfrm>
              <a:off x="2337175" y="1195450"/>
              <a:ext cx="100000" cy="24400"/>
            </a:xfrm>
            <a:custGeom>
              <a:avLst/>
              <a:gdLst/>
              <a:ahLst/>
              <a:cxnLst/>
              <a:rect l="l" t="t" r="r" b="b"/>
              <a:pathLst>
                <a:path w="4000" h="976" extrusionOk="0">
                  <a:moveTo>
                    <a:pt x="3780" y="1"/>
                  </a:moveTo>
                  <a:cubicBezTo>
                    <a:pt x="3751" y="1"/>
                    <a:pt x="3718" y="7"/>
                    <a:pt x="3681" y="20"/>
                  </a:cubicBezTo>
                  <a:cubicBezTo>
                    <a:pt x="3412" y="110"/>
                    <a:pt x="3134" y="135"/>
                    <a:pt x="2853" y="135"/>
                  </a:cubicBezTo>
                  <a:cubicBezTo>
                    <a:pt x="2572" y="135"/>
                    <a:pt x="2288" y="110"/>
                    <a:pt x="2010" y="100"/>
                  </a:cubicBezTo>
                  <a:cubicBezTo>
                    <a:pt x="1967" y="97"/>
                    <a:pt x="1925" y="95"/>
                    <a:pt x="1883" y="95"/>
                  </a:cubicBezTo>
                  <a:cubicBezTo>
                    <a:pt x="1657" y="95"/>
                    <a:pt x="1453" y="144"/>
                    <a:pt x="1234" y="279"/>
                  </a:cubicBezTo>
                  <a:cubicBezTo>
                    <a:pt x="1194" y="279"/>
                    <a:pt x="1155" y="299"/>
                    <a:pt x="1155" y="359"/>
                  </a:cubicBezTo>
                  <a:cubicBezTo>
                    <a:pt x="1155" y="378"/>
                    <a:pt x="1115" y="398"/>
                    <a:pt x="1115" y="398"/>
                  </a:cubicBezTo>
                  <a:cubicBezTo>
                    <a:pt x="1075" y="378"/>
                    <a:pt x="1075" y="319"/>
                    <a:pt x="1075" y="279"/>
                  </a:cubicBezTo>
                  <a:lnTo>
                    <a:pt x="995" y="259"/>
                  </a:lnTo>
                  <a:lnTo>
                    <a:pt x="379" y="259"/>
                  </a:lnTo>
                  <a:cubicBezTo>
                    <a:pt x="1" y="259"/>
                    <a:pt x="60" y="478"/>
                    <a:pt x="100" y="697"/>
                  </a:cubicBezTo>
                  <a:cubicBezTo>
                    <a:pt x="120" y="796"/>
                    <a:pt x="120" y="876"/>
                    <a:pt x="160" y="975"/>
                  </a:cubicBezTo>
                  <a:cubicBezTo>
                    <a:pt x="419" y="916"/>
                    <a:pt x="697" y="876"/>
                    <a:pt x="1015" y="816"/>
                  </a:cubicBezTo>
                  <a:lnTo>
                    <a:pt x="3999" y="299"/>
                  </a:lnTo>
                  <a:cubicBezTo>
                    <a:pt x="3983" y="150"/>
                    <a:pt x="3925" y="1"/>
                    <a:pt x="3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34662;p60"/>
            <p:cNvSpPr/>
            <p:nvPr/>
          </p:nvSpPr>
          <p:spPr>
            <a:xfrm>
              <a:off x="2227775" y="1235650"/>
              <a:ext cx="47775" cy="15525"/>
            </a:xfrm>
            <a:custGeom>
              <a:avLst/>
              <a:gdLst/>
              <a:ahLst/>
              <a:cxnLst/>
              <a:rect l="l" t="t" r="r" b="b"/>
              <a:pathLst>
                <a:path w="1911" h="621" extrusionOk="0">
                  <a:moveTo>
                    <a:pt x="572" y="1"/>
                  </a:moveTo>
                  <a:cubicBezTo>
                    <a:pt x="384" y="1"/>
                    <a:pt x="194" y="17"/>
                    <a:pt x="0" y="63"/>
                  </a:cubicBezTo>
                  <a:lnTo>
                    <a:pt x="0" y="581"/>
                  </a:lnTo>
                  <a:cubicBezTo>
                    <a:pt x="150" y="611"/>
                    <a:pt x="303" y="621"/>
                    <a:pt x="457" y="621"/>
                  </a:cubicBezTo>
                  <a:cubicBezTo>
                    <a:pt x="711" y="621"/>
                    <a:pt x="966" y="593"/>
                    <a:pt x="1214" y="581"/>
                  </a:cubicBezTo>
                  <a:cubicBezTo>
                    <a:pt x="1283" y="521"/>
                    <a:pt x="1343" y="491"/>
                    <a:pt x="1400" y="491"/>
                  </a:cubicBezTo>
                  <a:cubicBezTo>
                    <a:pt x="1458" y="491"/>
                    <a:pt x="1512" y="521"/>
                    <a:pt x="1572" y="581"/>
                  </a:cubicBezTo>
                  <a:lnTo>
                    <a:pt x="1910" y="581"/>
                  </a:lnTo>
                  <a:lnTo>
                    <a:pt x="1910" y="63"/>
                  </a:lnTo>
                  <a:cubicBezTo>
                    <a:pt x="1850" y="67"/>
                    <a:pt x="1790" y="69"/>
                    <a:pt x="1730" y="69"/>
                  </a:cubicBezTo>
                  <a:cubicBezTo>
                    <a:pt x="1343" y="69"/>
                    <a:pt x="961" y="1"/>
                    <a:pt x="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34663;p60"/>
            <p:cNvSpPr/>
            <p:nvPr/>
          </p:nvSpPr>
          <p:spPr>
            <a:xfrm>
              <a:off x="2299875" y="1246175"/>
              <a:ext cx="10475" cy="12950"/>
            </a:xfrm>
            <a:custGeom>
              <a:avLst/>
              <a:gdLst/>
              <a:ahLst/>
              <a:cxnLst/>
              <a:rect l="l" t="t" r="r" b="b"/>
              <a:pathLst>
                <a:path w="419" h="518" extrusionOk="0">
                  <a:moveTo>
                    <a:pt x="240" y="1"/>
                  </a:moveTo>
                  <a:cubicBezTo>
                    <a:pt x="100" y="60"/>
                    <a:pt x="80" y="180"/>
                    <a:pt x="80" y="339"/>
                  </a:cubicBezTo>
                  <a:cubicBezTo>
                    <a:pt x="1" y="379"/>
                    <a:pt x="1" y="458"/>
                    <a:pt x="80" y="518"/>
                  </a:cubicBezTo>
                  <a:cubicBezTo>
                    <a:pt x="200" y="518"/>
                    <a:pt x="299" y="478"/>
                    <a:pt x="419" y="458"/>
                  </a:cubicBezTo>
                  <a:lnTo>
                    <a:pt x="419" y="180"/>
                  </a:lnTo>
                  <a:cubicBezTo>
                    <a:pt x="379" y="120"/>
                    <a:pt x="299" y="60"/>
                    <a:pt x="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34664;p60"/>
            <p:cNvSpPr/>
            <p:nvPr/>
          </p:nvSpPr>
          <p:spPr>
            <a:xfrm>
              <a:off x="2289925" y="1240625"/>
              <a:ext cx="2525" cy="2600"/>
            </a:xfrm>
            <a:custGeom>
              <a:avLst/>
              <a:gdLst/>
              <a:ahLst/>
              <a:cxnLst/>
              <a:rect l="l" t="t" r="r" b="b"/>
              <a:pathLst>
                <a:path w="101" h="104" extrusionOk="0">
                  <a:moveTo>
                    <a:pt x="47" y="1"/>
                  </a:moveTo>
                  <a:cubicBezTo>
                    <a:pt x="28" y="1"/>
                    <a:pt x="12" y="21"/>
                    <a:pt x="1" y="63"/>
                  </a:cubicBezTo>
                  <a:cubicBezTo>
                    <a:pt x="1" y="63"/>
                    <a:pt x="21" y="83"/>
                    <a:pt x="21" y="103"/>
                  </a:cubicBezTo>
                  <a:lnTo>
                    <a:pt x="81" y="103"/>
                  </a:lnTo>
                  <a:cubicBezTo>
                    <a:pt x="100" y="83"/>
                    <a:pt x="100" y="63"/>
                    <a:pt x="100" y="44"/>
                  </a:cubicBezTo>
                  <a:cubicBezTo>
                    <a:pt x="82" y="16"/>
                    <a:pt x="64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34665;p60"/>
            <p:cNvSpPr/>
            <p:nvPr/>
          </p:nvSpPr>
          <p:spPr>
            <a:xfrm>
              <a:off x="2297400" y="1254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1"/>
                    <a:pt x="60" y="1"/>
                    <a:pt x="20" y="21"/>
                  </a:cubicBezTo>
                  <a:lnTo>
                    <a:pt x="0" y="100"/>
                  </a:ln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34666;p60"/>
            <p:cNvSpPr/>
            <p:nvPr/>
          </p:nvSpPr>
          <p:spPr>
            <a:xfrm>
              <a:off x="2306350" y="12466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120" y="120"/>
                    <a:pt x="160" y="16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34667;p60"/>
            <p:cNvSpPr/>
            <p:nvPr/>
          </p:nvSpPr>
          <p:spPr>
            <a:xfrm>
              <a:off x="2258100" y="1244050"/>
              <a:ext cx="8975" cy="7700"/>
            </a:xfrm>
            <a:custGeom>
              <a:avLst/>
              <a:gdLst/>
              <a:ahLst/>
              <a:cxnLst/>
              <a:rect l="l" t="t" r="r" b="b"/>
              <a:pathLst>
                <a:path w="359" h="308" extrusionOk="0">
                  <a:moveTo>
                    <a:pt x="211" y="0"/>
                  </a:moveTo>
                  <a:cubicBezTo>
                    <a:pt x="196" y="0"/>
                    <a:pt x="179" y="2"/>
                    <a:pt x="160" y="6"/>
                  </a:cubicBezTo>
                  <a:cubicBezTo>
                    <a:pt x="41" y="6"/>
                    <a:pt x="41" y="145"/>
                    <a:pt x="1" y="245"/>
                  </a:cubicBezTo>
                  <a:cubicBezTo>
                    <a:pt x="75" y="287"/>
                    <a:pt x="139" y="307"/>
                    <a:pt x="200" y="307"/>
                  </a:cubicBezTo>
                  <a:cubicBezTo>
                    <a:pt x="252" y="307"/>
                    <a:pt x="304" y="292"/>
                    <a:pt x="359" y="265"/>
                  </a:cubicBezTo>
                  <a:cubicBezTo>
                    <a:pt x="323" y="157"/>
                    <a:pt x="352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34668;p60"/>
            <p:cNvSpPr/>
            <p:nvPr/>
          </p:nvSpPr>
          <p:spPr>
            <a:xfrm>
              <a:off x="2314300" y="14336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80" y="40"/>
                    <a:pt x="120" y="100"/>
                    <a:pt x="200" y="139"/>
                  </a:cubicBezTo>
                  <a:cubicBezTo>
                    <a:pt x="16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34669;p60"/>
            <p:cNvSpPr/>
            <p:nvPr/>
          </p:nvSpPr>
          <p:spPr>
            <a:xfrm>
              <a:off x="2066650" y="1611200"/>
              <a:ext cx="13950" cy="8475"/>
            </a:xfrm>
            <a:custGeom>
              <a:avLst/>
              <a:gdLst/>
              <a:ahLst/>
              <a:cxnLst/>
              <a:rect l="l" t="t" r="r" b="b"/>
              <a:pathLst>
                <a:path w="558" h="339" extrusionOk="0">
                  <a:moveTo>
                    <a:pt x="0" y="1"/>
                  </a:moveTo>
                  <a:cubicBezTo>
                    <a:pt x="100" y="120"/>
                    <a:pt x="199" y="259"/>
                    <a:pt x="378" y="339"/>
                  </a:cubicBezTo>
                  <a:cubicBezTo>
                    <a:pt x="438" y="240"/>
                    <a:pt x="478" y="140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34670;p60"/>
            <p:cNvSpPr/>
            <p:nvPr/>
          </p:nvSpPr>
          <p:spPr>
            <a:xfrm>
              <a:off x="2334700" y="1150200"/>
              <a:ext cx="62675" cy="35550"/>
            </a:xfrm>
            <a:custGeom>
              <a:avLst/>
              <a:gdLst/>
              <a:ahLst/>
              <a:cxnLst/>
              <a:rect l="l" t="t" r="r" b="b"/>
              <a:pathLst>
                <a:path w="2507" h="1422" extrusionOk="0">
                  <a:moveTo>
                    <a:pt x="120" y="0"/>
                  </a:moveTo>
                  <a:cubicBezTo>
                    <a:pt x="0" y="40"/>
                    <a:pt x="60" y="140"/>
                    <a:pt x="100" y="219"/>
                  </a:cubicBezTo>
                  <a:cubicBezTo>
                    <a:pt x="159" y="259"/>
                    <a:pt x="199" y="319"/>
                    <a:pt x="259" y="338"/>
                  </a:cubicBezTo>
                  <a:cubicBezTo>
                    <a:pt x="299" y="358"/>
                    <a:pt x="358" y="418"/>
                    <a:pt x="398" y="438"/>
                  </a:cubicBezTo>
                  <a:cubicBezTo>
                    <a:pt x="443" y="483"/>
                    <a:pt x="454" y="505"/>
                    <a:pt x="423" y="505"/>
                  </a:cubicBezTo>
                  <a:cubicBezTo>
                    <a:pt x="413" y="505"/>
                    <a:pt x="398" y="503"/>
                    <a:pt x="378" y="498"/>
                  </a:cubicBezTo>
                  <a:cubicBezTo>
                    <a:pt x="299" y="517"/>
                    <a:pt x="259" y="577"/>
                    <a:pt x="219" y="617"/>
                  </a:cubicBezTo>
                  <a:cubicBezTo>
                    <a:pt x="159" y="796"/>
                    <a:pt x="100" y="935"/>
                    <a:pt x="279" y="1074"/>
                  </a:cubicBezTo>
                  <a:cubicBezTo>
                    <a:pt x="497" y="1224"/>
                    <a:pt x="706" y="1421"/>
                    <a:pt x="950" y="1421"/>
                  </a:cubicBezTo>
                  <a:cubicBezTo>
                    <a:pt x="1062" y="1421"/>
                    <a:pt x="1182" y="1380"/>
                    <a:pt x="1313" y="1273"/>
                  </a:cubicBezTo>
                  <a:cubicBezTo>
                    <a:pt x="1293" y="1234"/>
                    <a:pt x="1273" y="1214"/>
                    <a:pt x="1273" y="1194"/>
                  </a:cubicBezTo>
                  <a:cubicBezTo>
                    <a:pt x="1273" y="1154"/>
                    <a:pt x="1293" y="1114"/>
                    <a:pt x="1313" y="1114"/>
                  </a:cubicBezTo>
                  <a:cubicBezTo>
                    <a:pt x="1671" y="1094"/>
                    <a:pt x="2009" y="1114"/>
                    <a:pt x="2348" y="1015"/>
                  </a:cubicBezTo>
                  <a:cubicBezTo>
                    <a:pt x="2407" y="975"/>
                    <a:pt x="2467" y="915"/>
                    <a:pt x="2507" y="836"/>
                  </a:cubicBezTo>
                  <a:lnTo>
                    <a:pt x="2507" y="716"/>
                  </a:lnTo>
                  <a:cubicBezTo>
                    <a:pt x="2049" y="716"/>
                    <a:pt x="1552" y="716"/>
                    <a:pt x="1075" y="697"/>
                  </a:cubicBezTo>
                  <a:cubicBezTo>
                    <a:pt x="955" y="697"/>
                    <a:pt x="876" y="637"/>
                    <a:pt x="975" y="498"/>
                  </a:cubicBezTo>
                  <a:cubicBezTo>
                    <a:pt x="1055" y="299"/>
                    <a:pt x="915" y="140"/>
                    <a:pt x="796" y="20"/>
                  </a:cubicBezTo>
                  <a:cubicBezTo>
                    <a:pt x="577" y="20"/>
                    <a:pt x="358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34671;p60"/>
            <p:cNvSpPr/>
            <p:nvPr/>
          </p:nvSpPr>
          <p:spPr>
            <a:xfrm>
              <a:off x="2325250" y="1106425"/>
              <a:ext cx="21400" cy="82100"/>
            </a:xfrm>
            <a:custGeom>
              <a:avLst/>
              <a:gdLst/>
              <a:ahLst/>
              <a:cxnLst/>
              <a:rect l="l" t="t" r="r" b="b"/>
              <a:pathLst>
                <a:path w="856" h="3284" extrusionOk="0">
                  <a:moveTo>
                    <a:pt x="458" y="1"/>
                  </a:moveTo>
                  <a:cubicBezTo>
                    <a:pt x="319" y="80"/>
                    <a:pt x="279" y="200"/>
                    <a:pt x="279" y="359"/>
                  </a:cubicBezTo>
                  <a:cubicBezTo>
                    <a:pt x="80" y="677"/>
                    <a:pt x="358" y="1075"/>
                    <a:pt x="100" y="1393"/>
                  </a:cubicBezTo>
                  <a:cubicBezTo>
                    <a:pt x="0" y="2050"/>
                    <a:pt x="60" y="2666"/>
                    <a:pt x="299" y="3283"/>
                  </a:cubicBezTo>
                  <a:cubicBezTo>
                    <a:pt x="657" y="3283"/>
                    <a:pt x="537" y="3005"/>
                    <a:pt x="537" y="2845"/>
                  </a:cubicBezTo>
                  <a:cubicBezTo>
                    <a:pt x="537" y="2607"/>
                    <a:pt x="557" y="2388"/>
                    <a:pt x="796" y="2268"/>
                  </a:cubicBezTo>
                  <a:cubicBezTo>
                    <a:pt x="856" y="2229"/>
                    <a:pt x="856" y="2149"/>
                    <a:pt x="796" y="2089"/>
                  </a:cubicBezTo>
                  <a:cubicBezTo>
                    <a:pt x="756" y="2050"/>
                    <a:pt x="677" y="1990"/>
                    <a:pt x="637" y="1950"/>
                  </a:cubicBezTo>
                  <a:cubicBezTo>
                    <a:pt x="557" y="1891"/>
                    <a:pt x="498" y="1851"/>
                    <a:pt x="498" y="1751"/>
                  </a:cubicBezTo>
                  <a:cubicBezTo>
                    <a:pt x="458" y="1692"/>
                    <a:pt x="458" y="1652"/>
                    <a:pt x="478" y="1572"/>
                  </a:cubicBezTo>
                  <a:cubicBezTo>
                    <a:pt x="557" y="1473"/>
                    <a:pt x="557" y="1353"/>
                    <a:pt x="557" y="1234"/>
                  </a:cubicBezTo>
                  <a:cubicBezTo>
                    <a:pt x="577" y="1154"/>
                    <a:pt x="597" y="1075"/>
                    <a:pt x="597" y="995"/>
                  </a:cubicBezTo>
                  <a:cubicBezTo>
                    <a:pt x="597" y="876"/>
                    <a:pt x="557" y="777"/>
                    <a:pt x="478" y="677"/>
                  </a:cubicBezTo>
                  <a:cubicBezTo>
                    <a:pt x="478" y="458"/>
                    <a:pt x="458" y="239"/>
                    <a:pt x="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34672;p60"/>
            <p:cNvSpPr/>
            <p:nvPr/>
          </p:nvSpPr>
          <p:spPr>
            <a:xfrm>
              <a:off x="2384925" y="1136300"/>
              <a:ext cx="37325" cy="18900"/>
            </a:xfrm>
            <a:custGeom>
              <a:avLst/>
              <a:gdLst/>
              <a:ahLst/>
              <a:cxnLst/>
              <a:rect l="l" t="t" r="r" b="b"/>
              <a:pathLst>
                <a:path w="1493" h="756" extrusionOk="0">
                  <a:moveTo>
                    <a:pt x="1356" y="1"/>
                  </a:moveTo>
                  <a:cubicBezTo>
                    <a:pt x="1075" y="1"/>
                    <a:pt x="822" y="221"/>
                    <a:pt x="521" y="221"/>
                  </a:cubicBezTo>
                  <a:cubicBezTo>
                    <a:pt x="500" y="221"/>
                    <a:pt x="479" y="220"/>
                    <a:pt x="458" y="218"/>
                  </a:cubicBezTo>
                  <a:cubicBezTo>
                    <a:pt x="378" y="318"/>
                    <a:pt x="259" y="298"/>
                    <a:pt x="160" y="357"/>
                  </a:cubicBezTo>
                  <a:cubicBezTo>
                    <a:pt x="40" y="477"/>
                    <a:pt x="0" y="596"/>
                    <a:pt x="140" y="755"/>
                  </a:cubicBezTo>
                  <a:cubicBezTo>
                    <a:pt x="438" y="715"/>
                    <a:pt x="697" y="696"/>
                    <a:pt x="975" y="696"/>
                  </a:cubicBezTo>
                  <a:cubicBezTo>
                    <a:pt x="1075" y="576"/>
                    <a:pt x="1234" y="596"/>
                    <a:pt x="1353" y="556"/>
                  </a:cubicBezTo>
                  <a:cubicBezTo>
                    <a:pt x="1433" y="377"/>
                    <a:pt x="1473" y="238"/>
                    <a:pt x="1492" y="19"/>
                  </a:cubicBezTo>
                  <a:cubicBezTo>
                    <a:pt x="1446" y="6"/>
                    <a:pt x="1401" y="1"/>
                    <a:pt x="1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34673;p60"/>
            <p:cNvSpPr/>
            <p:nvPr/>
          </p:nvSpPr>
          <p:spPr>
            <a:xfrm>
              <a:off x="2362050" y="1142725"/>
              <a:ext cx="32350" cy="17950"/>
            </a:xfrm>
            <a:custGeom>
              <a:avLst/>
              <a:gdLst/>
              <a:ahLst/>
              <a:cxnLst/>
              <a:rect l="l" t="t" r="r" b="b"/>
              <a:pathLst>
                <a:path w="1294" h="718" extrusionOk="0">
                  <a:moveTo>
                    <a:pt x="1234" y="1"/>
                  </a:moveTo>
                  <a:lnTo>
                    <a:pt x="1234" y="1"/>
                  </a:lnTo>
                  <a:cubicBezTo>
                    <a:pt x="816" y="21"/>
                    <a:pt x="398" y="120"/>
                    <a:pt x="0" y="299"/>
                  </a:cubicBezTo>
                  <a:cubicBezTo>
                    <a:pt x="60" y="498"/>
                    <a:pt x="239" y="578"/>
                    <a:pt x="398" y="697"/>
                  </a:cubicBezTo>
                  <a:cubicBezTo>
                    <a:pt x="657" y="657"/>
                    <a:pt x="896" y="717"/>
                    <a:pt x="1075" y="498"/>
                  </a:cubicBezTo>
                  <a:cubicBezTo>
                    <a:pt x="1075" y="379"/>
                    <a:pt x="1095" y="220"/>
                    <a:pt x="1214" y="140"/>
                  </a:cubicBezTo>
                  <a:cubicBezTo>
                    <a:pt x="1293" y="100"/>
                    <a:pt x="1293" y="41"/>
                    <a:pt x="1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34674;p60"/>
            <p:cNvSpPr/>
            <p:nvPr/>
          </p:nvSpPr>
          <p:spPr>
            <a:xfrm>
              <a:off x="2354100" y="1149700"/>
              <a:ext cx="17925" cy="12950"/>
            </a:xfrm>
            <a:custGeom>
              <a:avLst/>
              <a:gdLst/>
              <a:ahLst/>
              <a:cxnLst/>
              <a:rect l="l" t="t" r="r" b="b"/>
              <a:pathLst>
                <a:path w="717" h="518" extrusionOk="0">
                  <a:moveTo>
                    <a:pt x="318" y="0"/>
                  </a:moveTo>
                  <a:cubicBezTo>
                    <a:pt x="219" y="20"/>
                    <a:pt x="119" y="40"/>
                    <a:pt x="20" y="40"/>
                  </a:cubicBezTo>
                  <a:cubicBezTo>
                    <a:pt x="0" y="239"/>
                    <a:pt x="119" y="358"/>
                    <a:pt x="199" y="518"/>
                  </a:cubicBezTo>
                  <a:cubicBezTo>
                    <a:pt x="378" y="458"/>
                    <a:pt x="537" y="438"/>
                    <a:pt x="716" y="378"/>
                  </a:cubicBezTo>
                  <a:cubicBezTo>
                    <a:pt x="716" y="140"/>
                    <a:pt x="557" y="2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34675;p60"/>
            <p:cNvSpPr/>
            <p:nvPr/>
          </p:nvSpPr>
          <p:spPr>
            <a:xfrm>
              <a:off x="2459025" y="1107700"/>
              <a:ext cx="16425" cy="8700"/>
            </a:xfrm>
            <a:custGeom>
              <a:avLst/>
              <a:gdLst/>
              <a:ahLst/>
              <a:cxnLst/>
              <a:rect l="l" t="t" r="r" b="b"/>
              <a:pathLst>
                <a:path w="657" h="348" extrusionOk="0">
                  <a:moveTo>
                    <a:pt x="335" y="1"/>
                  </a:moveTo>
                  <a:cubicBezTo>
                    <a:pt x="295" y="1"/>
                    <a:pt x="250" y="10"/>
                    <a:pt x="199" y="29"/>
                  </a:cubicBezTo>
                  <a:cubicBezTo>
                    <a:pt x="60" y="109"/>
                    <a:pt x="0" y="228"/>
                    <a:pt x="160" y="348"/>
                  </a:cubicBezTo>
                  <a:cubicBezTo>
                    <a:pt x="319" y="348"/>
                    <a:pt x="478" y="328"/>
                    <a:pt x="657" y="308"/>
                  </a:cubicBezTo>
                  <a:cubicBezTo>
                    <a:pt x="577" y="148"/>
                    <a:pt x="497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34676;p60"/>
            <p:cNvSpPr/>
            <p:nvPr/>
          </p:nvSpPr>
          <p:spPr>
            <a:xfrm>
              <a:off x="2336675" y="1131100"/>
              <a:ext cx="13450" cy="9175"/>
            </a:xfrm>
            <a:custGeom>
              <a:avLst/>
              <a:gdLst/>
              <a:ahLst/>
              <a:cxnLst/>
              <a:rect l="l" t="t" r="r" b="b"/>
              <a:pathLst>
                <a:path w="538" h="367" extrusionOk="0">
                  <a:moveTo>
                    <a:pt x="244" y="1"/>
                  </a:moveTo>
                  <a:cubicBezTo>
                    <a:pt x="156" y="1"/>
                    <a:pt x="73" y="35"/>
                    <a:pt x="1" y="108"/>
                  </a:cubicBezTo>
                  <a:lnTo>
                    <a:pt x="1" y="187"/>
                  </a:lnTo>
                  <a:lnTo>
                    <a:pt x="1" y="267"/>
                  </a:lnTo>
                  <a:cubicBezTo>
                    <a:pt x="1" y="287"/>
                    <a:pt x="21" y="287"/>
                    <a:pt x="80" y="366"/>
                  </a:cubicBezTo>
                  <a:cubicBezTo>
                    <a:pt x="100" y="366"/>
                    <a:pt x="140" y="366"/>
                    <a:pt x="180" y="287"/>
                  </a:cubicBezTo>
                  <a:lnTo>
                    <a:pt x="538" y="128"/>
                  </a:lnTo>
                  <a:lnTo>
                    <a:pt x="498" y="88"/>
                  </a:lnTo>
                  <a:cubicBezTo>
                    <a:pt x="412" y="31"/>
                    <a:pt x="326" y="1"/>
                    <a:pt x="2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34677;p60"/>
            <p:cNvSpPr/>
            <p:nvPr/>
          </p:nvSpPr>
          <p:spPr>
            <a:xfrm>
              <a:off x="2336675" y="1137750"/>
              <a:ext cx="4500" cy="8500"/>
            </a:xfrm>
            <a:custGeom>
              <a:avLst/>
              <a:gdLst/>
              <a:ahLst/>
              <a:cxnLst/>
              <a:rect l="l" t="t" r="r" b="b"/>
              <a:pathLst>
                <a:path w="180" h="340" extrusionOk="0">
                  <a:moveTo>
                    <a:pt x="1" y="1"/>
                  </a:moveTo>
                  <a:cubicBezTo>
                    <a:pt x="1" y="120"/>
                    <a:pt x="1" y="220"/>
                    <a:pt x="21" y="339"/>
                  </a:cubicBezTo>
                  <a:cubicBezTo>
                    <a:pt x="140" y="260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34678;p60"/>
            <p:cNvSpPr/>
            <p:nvPr/>
          </p:nvSpPr>
          <p:spPr>
            <a:xfrm>
              <a:off x="2419250" y="11203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60" y="100"/>
                    <a:pt x="0" y="140"/>
                  </a:cubicBezTo>
                  <a:lnTo>
                    <a:pt x="159" y="140"/>
                  </a:lnTo>
                  <a:cubicBezTo>
                    <a:pt x="159" y="100"/>
                    <a:pt x="179" y="4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34679;p60"/>
            <p:cNvSpPr/>
            <p:nvPr/>
          </p:nvSpPr>
          <p:spPr>
            <a:xfrm>
              <a:off x="2392375" y="1141500"/>
              <a:ext cx="5000" cy="4750"/>
            </a:xfrm>
            <a:custGeom>
              <a:avLst/>
              <a:gdLst/>
              <a:ahLst/>
              <a:cxnLst/>
              <a:rect l="l" t="t" r="r" b="b"/>
              <a:pathLst>
                <a:path w="200" h="190" extrusionOk="0">
                  <a:moveTo>
                    <a:pt x="120" y="0"/>
                  </a:moveTo>
                  <a:cubicBezTo>
                    <a:pt x="90" y="0"/>
                    <a:pt x="61" y="10"/>
                    <a:pt x="41" y="30"/>
                  </a:cubicBezTo>
                  <a:cubicBezTo>
                    <a:pt x="1" y="70"/>
                    <a:pt x="1" y="149"/>
                    <a:pt x="1" y="189"/>
                  </a:cubicBezTo>
                  <a:cubicBezTo>
                    <a:pt x="61" y="149"/>
                    <a:pt x="140" y="70"/>
                    <a:pt x="200" y="30"/>
                  </a:cubicBezTo>
                  <a:cubicBezTo>
                    <a:pt x="180" y="10"/>
                    <a:pt x="15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34680;p60"/>
            <p:cNvSpPr/>
            <p:nvPr/>
          </p:nvSpPr>
          <p:spPr>
            <a:xfrm>
              <a:off x="2441125" y="11163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20" y="60"/>
                    <a:pt x="0" y="160"/>
                  </a:cubicBezTo>
                  <a:cubicBezTo>
                    <a:pt x="40" y="100"/>
                    <a:pt x="120" y="6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34681;p60"/>
            <p:cNvSpPr/>
            <p:nvPr/>
          </p:nvSpPr>
          <p:spPr>
            <a:xfrm>
              <a:off x="2332700" y="1163125"/>
              <a:ext cx="13950" cy="49250"/>
            </a:xfrm>
            <a:custGeom>
              <a:avLst/>
              <a:gdLst/>
              <a:ahLst/>
              <a:cxnLst/>
              <a:rect l="l" t="t" r="r" b="b"/>
              <a:pathLst>
                <a:path w="558" h="1970" extrusionOk="0">
                  <a:moveTo>
                    <a:pt x="498" y="0"/>
                  </a:moveTo>
                  <a:lnTo>
                    <a:pt x="498" y="0"/>
                  </a:lnTo>
                  <a:cubicBezTo>
                    <a:pt x="259" y="20"/>
                    <a:pt x="160" y="160"/>
                    <a:pt x="160" y="398"/>
                  </a:cubicBezTo>
                  <a:cubicBezTo>
                    <a:pt x="160" y="617"/>
                    <a:pt x="200" y="876"/>
                    <a:pt x="1" y="1055"/>
                  </a:cubicBezTo>
                  <a:cubicBezTo>
                    <a:pt x="41" y="1393"/>
                    <a:pt x="100" y="1691"/>
                    <a:pt x="279" y="1970"/>
                  </a:cubicBezTo>
                  <a:cubicBezTo>
                    <a:pt x="339" y="1791"/>
                    <a:pt x="379" y="1612"/>
                    <a:pt x="558" y="1512"/>
                  </a:cubicBezTo>
                  <a:cubicBezTo>
                    <a:pt x="498" y="1174"/>
                    <a:pt x="279" y="876"/>
                    <a:pt x="359" y="518"/>
                  </a:cubicBezTo>
                  <a:cubicBezTo>
                    <a:pt x="259" y="299"/>
                    <a:pt x="418" y="180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34682;p60"/>
            <p:cNvSpPr/>
            <p:nvPr/>
          </p:nvSpPr>
          <p:spPr>
            <a:xfrm>
              <a:off x="2354600" y="1172225"/>
              <a:ext cx="40300" cy="11325"/>
            </a:xfrm>
            <a:custGeom>
              <a:avLst/>
              <a:gdLst/>
              <a:ahLst/>
              <a:cxnLst/>
              <a:rect l="l" t="t" r="r" b="b"/>
              <a:pathLst>
                <a:path w="1612" h="453" extrusionOk="0">
                  <a:moveTo>
                    <a:pt x="1215" y="0"/>
                  </a:moveTo>
                  <a:cubicBezTo>
                    <a:pt x="868" y="0"/>
                    <a:pt x="526" y="104"/>
                    <a:pt x="177" y="104"/>
                  </a:cubicBezTo>
                  <a:cubicBezTo>
                    <a:pt x="118" y="104"/>
                    <a:pt x="59" y="101"/>
                    <a:pt x="0" y="94"/>
                  </a:cubicBezTo>
                  <a:lnTo>
                    <a:pt x="0" y="94"/>
                  </a:lnTo>
                  <a:cubicBezTo>
                    <a:pt x="99" y="452"/>
                    <a:pt x="318" y="333"/>
                    <a:pt x="497" y="392"/>
                  </a:cubicBezTo>
                  <a:cubicBezTo>
                    <a:pt x="537" y="353"/>
                    <a:pt x="617" y="353"/>
                    <a:pt x="676" y="353"/>
                  </a:cubicBezTo>
                  <a:cubicBezTo>
                    <a:pt x="862" y="377"/>
                    <a:pt x="1048" y="433"/>
                    <a:pt x="1234" y="433"/>
                  </a:cubicBezTo>
                  <a:cubicBezTo>
                    <a:pt x="1346" y="433"/>
                    <a:pt x="1459" y="413"/>
                    <a:pt x="1572" y="353"/>
                  </a:cubicBezTo>
                  <a:cubicBezTo>
                    <a:pt x="1611" y="253"/>
                    <a:pt x="1611" y="134"/>
                    <a:pt x="1532" y="34"/>
                  </a:cubicBezTo>
                  <a:cubicBezTo>
                    <a:pt x="1426" y="10"/>
                    <a:pt x="1320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34683;p60"/>
            <p:cNvSpPr/>
            <p:nvPr/>
          </p:nvSpPr>
          <p:spPr>
            <a:xfrm>
              <a:off x="2371500" y="1178550"/>
              <a:ext cx="25875" cy="7175"/>
            </a:xfrm>
            <a:custGeom>
              <a:avLst/>
              <a:gdLst/>
              <a:ahLst/>
              <a:cxnLst/>
              <a:rect l="l" t="t" r="r" b="b"/>
              <a:pathLst>
                <a:path w="1035" h="287" extrusionOk="0">
                  <a:moveTo>
                    <a:pt x="995" y="0"/>
                  </a:moveTo>
                  <a:cubicBezTo>
                    <a:pt x="975" y="0"/>
                    <a:pt x="935" y="0"/>
                    <a:pt x="896" y="60"/>
                  </a:cubicBezTo>
                  <a:cubicBezTo>
                    <a:pt x="844" y="77"/>
                    <a:pt x="792" y="84"/>
                    <a:pt x="741" y="84"/>
                  </a:cubicBezTo>
                  <a:cubicBezTo>
                    <a:pt x="582" y="84"/>
                    <a:pt x="423" y="22"/>
                    <a:pt x="264" y="22"/>
                  </a:cubicBezTo>
                  <a:cubicBezTo>
                    <a:pt x="176" y="22"/>
                    <a:pt x="88" y="41"/>
                    <a:pt x="0" y="100"/>
                  </a:cubicBezTo>
                  <a:cubicBezTo>
                    <a:pt x="156" y="226"/>
                    <a:pt x="327" y="286"/>
                    <a:pt x="500" y="286"/>
                  </a:cubicBezTo>
                  <a:cubicBezTo>
                    <a:pt x="680" y="286"/>
                    <a:pt x="862" y="221"/>
                    <a:pt x="1035" y="100"/>
                  </a:cubicBezTo>
                  <a:lnTo>
                    <a:pt x="1035" y="60"/>
                  </a:lnTo>
                  <a:cubicBezTo>
                    <a:pt x="1035" y="40"/>
                    <a:pt x="1015" y="40"/>
                    <a:pt x="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34684;p60"/>
            <p:cNvSpPr/>
            <p:nvPr/>
          </p:nvSpPr>
          <p:spPr>
            <a:xfrm>
              <a:off x="2361550" y="12004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10" y="0"/>
                  </a:moveTo>
                  <a:cubicBezTo>
                    <a:pt x="75" y="0"/>
                    <a:pt x="40" y="20"/>
                    <a:pt x="1" y="60"/>
                  </a:cubicBezTo>
                  <a:cubicBezTo>
                    <a:pt x="20" y="80"/>
                    <a:pt x="40" y="100"/>
                    <a:pt x="40" y="120"/>
                  </a:cubicBezTo>
                  <a:lnTo>
                    <a:pt x="140" y="120"/>
                  </a:lnTo>
                  <a:lnTo>
                    <a:pt x="219" y="60"/>
                  </a:lnTo>
                  <a:cubicBezTo>
                    <a:pt x="180" y="20"/>
                    <a:pt x="14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34685;p60"/>
            <p:cNvSpPr/>
            <p:nvPr/>
          </p:nvSpPr>
          <p:spPr>
            <a:xfrm>
              <a:off x="2336675" y="1123350"/>
              <a:ext cx="12475" cy="9950"/>
            </a:xfrm>
            <a:custGeom>
              <a:avLst/>
              <a:gdLst/>
              <a:ahLst/>
              <a:cxnLst/>
              <a:rect l="l" t="t" r="r" b="b"/>
              <a:pathLst>
                <a:path w="499" h="398" extrusionOk="0">
                  <a:moveTo>
                    <a:pt x="21" y="20"/>
                  </a:moveTo>
                  <a:cubicBezTo>
                    <a:pt x="1" y="159"/>
                    <a:pt x="1" y="279"/>
                    <a:pt x="1" y="398"/>
                  </a:cubicBezTo>
                  <a:cubicBezTo>
                    <a:pt x="180" y="398"/>
                    <a:pt x="319" y="378"/>
                    <a:pt x="498" y="378"/>
                  </a:cubicBezTo>
                  <a:cubicBezTo>
                    <a:pt x="498" y="0"/>
                    <a:pt x="220" y="80"/>
                    <a:pt x="21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34686;p60"/>
            <p:cNvSpPr/>
            <p:nvPr/>
          </p:nvSpPr>
          <p:spPr>
            <a:xfrm>
              <a:off x="2336675" y="1102925"/>
              <a:ext cx="15450" cy="5025"/>
            </a:xfrm>
            <a:custGeom>
              <a:avLst/>
              <a:gdLst/>
              <a:ahLst/>
              <a:cxnLst/>
              <a:rect l="l" t="t" r="r" b="b"/>
              <a:pathLst>
                <a:path w="618" h="201" extrusionOk="0">
                  <a:moveTo>
                    <a:pt x="407" y="1"/>
                  </a:moveTo>
                  <a:cubicBezTo>
                    <a:pt x="255" y="1"/>
                    <a:pt x="100" y="15"/>
                    <a:pt x="1" y="180"/>
                  </a:cubicBezTo>
                  <a:cubicBezTo>
                    <a:pt x="41" y="180"/>
                    <a:pt x="120" y="180"/>
                    <a:pt x="200" y="200"/>
                  </a:cubicBezTo>
                  <a:cubicBezTo>
                    <a:pt x="299" y="180"/>
                    <a:pt x="419" y="180"/>
                    <a:pt x="518" y="141"/>
                  </a:cubicBezTo>
                  <a:cubicBezTo>
                    <a:pt x="598" y="101"/>
                    <a:pt x="618" y="81"/>
                    <a:pt x="538" y="1"/>
                  </a:cubicBezTo>
                  <a:lnTo>
                    <a:pt x="498" y="1"/>
                  </a:lnTo>
                  <a:cubicBezTo>
                    <a:pt x="468" y="1"/>
                    <a:pt x="438" y="1"/>
                    <a:pt x="4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34687;p60"/>
            <p:cNvSpPr/>
            <p:nvPr/>
          </p:nvSpPr>
          <p:spPr>
            <a:xfrm>
              <a:off x="2657950" y="1155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120" y="20"/>
                    <a:pt x="60" y="20"/>
                    <a:pt x="1" y="20"/>
                  </a:cubicBezTo>
                  <a:cubicBezTo>
                    <a:pt x="1" y="120"/>
                    <a:pt x="1" y="199"/>
                    <a:pt x="100" y="199"/>
                  </a:cubicBezTo>
                  <a:cubicBezTo>
                    <a:pt x="120" y="199"/>
                    <a:pt x="140" y="8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34688;p60"/>
            <p:cNvSpPr/>
            <p:nvPr/>
          </p:nvSpPr>
          <p:spPr>
            <a:xfrm>
              <a:off x="2675350" y="1154250"/>
              <a:ext cx="5500" cy="4200"/>
            </a:xfrm>
            <a:custGeom>
              <a:avLst/>
              <a:gdLst/>
              <a:ahLst/>
              <a:cxnLst/>
              <a:rect l="l" t="t" r="r" b="b"/>
              <a:pathLst>
                <a:path w="220" h="168" extrusionOk="0">
                  <a:moveTo>
                    <a:pt x="79" y="0"/>
                  </a:moveTo>
                  <a:cubicBezTo>
                    <a:pt x="47" y="0"/>
                    <a:pt x="15" y="23"/>
                    <a:pt x="1" y="37"/>
                  </a:cubicBezTo>
                  <a:cubicBezTo>
                    <a:pt x="42" y="93"/>
                    <a:pt x="74" y="167"/>
                    <a:pt x="130" y="167"/>
                  </a:cubicBezTo>
                  <a:cubicBezTo>
                    <a:pt x="154" y="167"/>
                    <a:pt x="183" y="153"/>
                    <a:pt x="220" y="117"/>
                  </a:cubicBezTo>
                  <a:lnTo>
                    <a:pt x="120" y="17"/>
                  </a:lnTo>
                  <a:cubicBezTo>
                    <a:pt x="108" y="5"/>
                    <a:pt x="94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34689;p60"/>
            <p:cNvSpPr/>
            <p:nvPr/>
          </p:nvSpPr>
          <p:spPr>
            <a:xfrm>
              <a:off x="2666400" y="1155300"/>
              <a:ext cx="4500" cy="2375"/>
            </a:xfrm>
            <a:custGeom>
              <a:avLst/>
              <a:gdLst/>
              <a:ahLst/>
              <a:cxnLst/>
              <a:rect l="l" t="t" r="r" b="b"/>
              <a:pathLst>
                <a:path w="180" h="95" extrusionOk="0">
                  <a:moveTo>
                    <a:pt x="83" y="0"/>
                  </a:moveTo>
                  <a:cubicBezTo>
                    <a:pt x="55" y="0"/>
                    <a:pt x="31" y="5"/>
                    <a:pt x="1" y="15"/>
                  </a:cubicBezTo>
                  <a:cubicBezTo>
                    <a:pt x="41" y="15"/>
                    <a:pt x="60" y="75"/>
                    <a:pt x="60" y="95"/>
                  </a:cubicBezTo>
                  <a:cubicBezTo>
                    <a:pt x="100" y="55"/>
                    <a:pt x="140" y="35"/>
                    <a:pt x="180" y="15"/>
                  </a:cubicBezTo>
                  <a:cubicBezTo>
                    <a:pt x="140" y="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34690;p60"/>
            <p:cNvSpPr/>
            <p:nvPr/>
          </p:nvSpPr>
          <p:spPr>
            <a:xfrm>
              <a:off x="2349125" y="1102950"/>
              <a:ext cx="14450" cy="3875"/>
            </a:xfrm>
            <a:custGeom>
              <a:avLst/>
              <a:gdLst/>
              <a:ahLst/>
              <a:cxnLst/>
              <a:rect l="l" t="t" r="r" b="b"/>
              <a:pathLst>
                <a:path w="578" h="155" extrusionOk="0">
                  <a:moveTo>
                    <a:pt x="20" y="0"/>
                  </a:moveTo>
                  <a:cubicBezTo>
                    <a:pt x="20" y="40"/>
                    <a:pt x="0" y="100"/>
                    <a:pt x="0" y="140"/>
                  </a:cubicBezTo>
                  <a:cubicBezTo>
                    <a:pt x="55" y="150"/>
                    <a:pt x="107" y="155"/>
                    <a:pt x="157" y="155"/>
                  </a:cubicBezTo>
                  <a:cubicBezTo>
                    <a:pt x="309" y="155"/>
                    <a:pt x="443" y="110"/>
                    <a:pt x="577" y="20"/>
                  </a:cubicBezTo>
                  <a:cubicBezTo>
                    <a:pt x="398" y="20"/>
                    <a:pt x="19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34691;p60"/>
            <p:cNvSpPr/>
            <p:nvPr/>
          </p:nvSpPr>
          <p:spPr>
            <a:xfrm>
              <a:off x="2592800" y="1168600"/>
              <a:ext cx="9475" cy="6975"/>
            </a:xfrm>
            <a:custGeom>
              <a:avLst/>
              <a:gdLst/>
              <a:ahLst/>
              <a:cxnLst/>
              <a:rect l="l" t="t" r="r" b="b"/>
              <a:pathLst>
                <a:path w="379" h="27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40"/>
                    <a:pt x="1" y="239"/>
                    <a:pt x="140" y="279"/>
                  </a:cubicBezTo>
                  <a:cubicBezTo>
                    <a:pt x="219" y="199"/>
                    <a:pt x="379" y="100"/>
                    <a:pt x="379" y="80"/>
                  </a:cubicBezTo>
                  <a:cubicBezTo>
                    <a:pt x="342" y="16"/>
                    <a:pt x="289" y="2"/>
                    <a:pt x="231" y="2"/>
                  </a:cubicBezTo>
                  <a:cubicBezTo>
                    <a:pt x="187" y="2"/>
                    <a:pt x="139" y="10"/>
                    <a:pt x="94" y="10"/>
                  </a:cubicBezTo>
                  <a:cubicBezTo>
                    <a:pt x="68" y="10"/>
                    <a:pt x="44" y="8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34692;p60"/>
            <p:cNvSpPr/>
            <p:nvPr/>
          </p:nvSpPr>
          <p:spPr>
            <a:xfrm>
              <a:off x="2488375" y="1151200"/>
              <a:ext cx="4000" cy="4975"/>
            </a:xfrm>
            <a:custGeom>
              <a:avLst/>
              <a:gdLst/>
              <a:ahLst/>
              <a:cxnLst/>
              <a:rect l="l" t="t" r="r" b="b"/>
              <a:pathLst>
                <a:path w="160" h="199" extrusionOk="0">
                  <a:moveTo>
                    <a:pt x="159" y="0"/>
                  </a:moveTo>
                  <a:cubicBezTo>
                    <a:pt x="120" y="0"/>
                    <a:pt x="40" y="40"/>
                    <a:pt x="0" y="40"/>
                  </a:cubicBezTo>
                  <a:cubicBezTo>
                    <a:pt x="20" y="80"/>
                    <a:pt x="80" y="159"/>
                    <a:pt x="100" y="199"/>
                  </a:cubicBezTo>
                  <a:cubicBezTo>
                    <a:pt x="120" y="159"/>
                    <a:pt x="139" y="8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34693;p60"/>
            <p:cNvSpPr/>
            <p:nvPr/>
          </p:nvSpPr>
          <p:spPr>
            <a:xfrm>
              <a:off x="2415750" y="1164625"/>
              <a:ext cx="11475" cy="11450"/>
            </a:xfrm>
            <a:custGeom>
              <a:avLst/>
              <a:gdLst/>
              <a:ahLst/>
              <a:cxnLst/>
              <a:rect l="l" t="t" r="r" b="b"/>
              <a:pathLst>
                <a:path w="459" h="458" extrusionOk="0">
                  <a:moveTo>
                    <a:pt x="1" y="0"/>
                  </a:moveTo>
                  <a:cubicBezTo>
                    <a:pt x="1" y="318"/>
                    <a:pt x="140" y="458"/>
                    <a:pt x="458" y="458"/>
                  </a:cubicBezTo>
                  <a:cubicBezTo>
                    <a:pt x="419" y="279"/>
                    <a:pt x="339" y="139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34694;p60"/>
            <p:cNvSpPr/>
            <p:nvPr/>
          </p:nvSpPr>
          <p:spPr>
            <a:xfrm>
              <a:off x="2326750" y="1115875"/>
              <a:ext cx="9450" cy="25900"/>
            </a:xfrm>
            <a:custGeom>
              <a:avLst/>
              <a:gdLst/>
              <a:ahLst/>
              <a:cxnLst/>
              <a:rect l="l" t="t" r="r" b="b"/>
              <a:pathLst>
                <a:path w="378" h="1036" extrusionOk="0">
                  <a:moveTo>
                    <a:pt x="80" y="1"/>
                  </a:moveTo>
                  <a:cubicBezTo>
                    <a:pt x="0" y="339"/>
                    <a:pt x="0" y="697"/>
                    <a:pt x="40" y="1035"/>
                  </a:cubicBezTo>
                  <a:cubicBezTo>
                    <a:pt x="378" y="737"/>
                    <a:pt x="199" y="359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34695;p60"/>
            <p:cNvSpPr/>
            <p:nvPr/>
          </p:nvSpPr>
          <p:spPr>
            <a:xfrm>
              <a:off x="2327725" y="10840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60" y="140"/>
                    <a:pt x="1" y="259"/>
                    <a:pt x="41" y="398"/>
                  </a:cubicBezTo>
                  <a:cubicBezTo>
                    <a:pt x="180" y="299"/>
                    <a:pt x="180" y="16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34696;p60"/>
            <p:cNvSpPr/>
            <p:nvPr/>
          </p:nvSpPr>
          <p:spPr>
            <a:xfrm>
              <a:off x="2332200" y="10641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80" y="1"/>
                    <a:pt x="21" y="61"/>
                    <a:pt x="1" y="160"/>
                  </a:cubicBezTo>
                  <a:cubicBezTo>
                    <a:pt x="100" y="140"/>
                    <a:pt x="180" y="10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34697;p60"/>
            <p:cNvSpPr/>
            <p:nvPr/>
          </p:nvSpPr>
          <p:spPr>
            <a:xfrm>
              <a:off x="2748950" y="1075600"/>
              <a:ext cx="2525" cy="2000"/>
            </a:xfrm>
            <a:custGeom>
              <a:avLst/>
              <a:gdLst/>
              <a:ahLst/>
              <a:cxnLst/>
              <a:rect l="l" t="t" r="r" b="b"/>
              <a:pathLst>
                <a:path w="101" h="8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41" y="20"/>
                    <a:pt x="21" y="40"/>
                    <a:pt x="1" y="80"/>
                  </a:cubicBezTo>
                  <a:cubicBezTo>
                    <a:pt x="21" y="40"/>
                    <a:pt x="61" y="2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34698;p60"/>
            <p:cNvSpPr/>
            <p:nvPr/>
          </p:nvSpPr>
          <p:spPr>
            <a:xfrm>
              <a:off x="2745475" y="10417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cubicBezTo>
                    <a:pt x="1" y="60"/>
                    <a:pt x="40" y="140"/>
                    <a:pt x="160" y="18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34699;p60"/>
            <p:cNvSpPr/>
            <p:nvPr/>
          </p:nvSpPr>
          <p:spPr>
            <a:xfrm>
              <a:off x="2393875" y="1172075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140" y="1"/>
                  </a:moveTo>
                  <a:cubicBezTo>
                    <a:pt x="100" y="1"/>
                    <a:pt x="40" y="20"/>
                    <a:pt x="1" y="40"/>
                  </a:cubicBezTo>
                  <a:lnTo>
                    <a:pt x="1" y="339"/>
                  </a:lnTo>
                  <a:lnTo>
                    <a:pt x="140" y="339"/>
                  </a:lnTo>
                  <a:cubicBezTo>
                    <a:pt x="199" y="219"/>
                    <a:pt x="339" y="10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34700;p60"/>
            <p:cNvSpPr/>
            <p:nvPr/>
          </p:nvSpPr>
          <p:spPr>
            <a:xfrm>
              <a:off x="2500800" y="1120350"/>
              <a:ext cx="9475" cy="12475"/>
            </a:xfrm>
            <a:custGeom>
              <a:avLst/>
              <a:gdLst/>
              <a:ahLst/>
              <a:cxnLst/>
              <a:rect l="l" t="t" r="r" b="b"/>
              <a:pathLst>
                <a:path w="379" h="499" extrusionOk="0">
                  <a:moveTo>
                    <a:pt x="219" y="1"/>
                  </a:moveTo>
                  <a:cubicBezTo>
                    <a:pt x="100" y="140"/>
                    <a:pt x="0" y="299"/>
                    <a:pt x="20" y="498"/>
                  </a:cubicBezTo>
                  <a:cubicBezTo>
                    <a:pt x="140" y="438"/>
                    <a:pt x="239" y="359"/>
                    <a:pt x="378" y="319"/>
                  </a:cubicBezTo>
                  <a:cubicBezTo>
                    <a:pt x="378" y="200"/>
                    <a:pt x="378" y="100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34701;p60"/>
            <p:cNvSpPr/>
            <p:nvPr/>
          </p:nvSpPr>
          <p:spPr>
            <a:xfrm>
              <a:off x="2082550" y="1077100"/>
              <a:ext cx="31350" cy="127825"/>
            </a:xfrm>
            <a:custGeom>
              <a:avLst/>
              <a:gdLst/>
              <a:ahLst/>
              <a:cxnLst/>
              <a:rect l="l" t="t" r="r" b="b"/>
              <a:pathLst>
                <a:path w="1254" h="5113" extrusionOk="0">
                  <a:moveTo>
                    <a:pt x="1015" y="0"/>
                  </a:moveTo>
                  <a:cubicBezTo>
                    <a:pt x="861" y="0"/>
                    <a:pt x="645" y="191"/>
                    <a:pt x="458" y="279"/>
                  </a:cubicBezTo>
                  <a:cubicBezTo>
                    <a:pt x="120" y="676"/>
                    <a:pt x="160" y="1134"/>
                    <a:pt x="319" y="1572"/>
                  </a:cubicBezTo>
                  <a:cubicBezTo>
                    <a:pt x="299" y="1930"/>
                    <a:pt x="598" y="2288"/>
                    <a:pt x="259" y="2626"/>
                  </a:cubicBezTo>
                  <a:cubicBezTo>
                    <a:pt x="1" y="4118"/>
                    <a:pt x="1" y="4317"/>
                    <a:pt x="418" y="5112"/>
                  </a:cubicBezTo>
                  <a:cubicBezTo>
                    <a:pt x="717" y="4774"/>
                    <a:pt x="737" y="4396"/>
                    <a:pt x="757" y="3998"/>
                  </a:cubicBezTo>
                  <a:cubicBezTo>
                    <a:pt x="856" y="3004"/>
                    <a:pt x="836" y="2009"/>
                    <a:pt x="1135" y="1034"/>
                  </a:cubicBezTo>
                  <a:cubicBezTo>
                    <a:pt x="1254" y="855"/>
                    <a:pt x="1194" y="676"/>
                    <a:pt x="1214" y="537"/>
                  </a:cubicBezTo>
                  <a:cubicBezTo>
                    <a:pt x="1223" y="127"/>
                    <a:pt x="1140" y="0"/>
                    <a:pt x="10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34702;p60"/>
            <p:cNvSpPr/>
            <p:nvPr/>
          </p:nvSpPr>
          <p:spPr>
            <a:xfrm>
              <a:off x="1926400" y="1063600"/>
              <a:ext cx="28375" cy="102075"/>
            </a:xfrm>
            <a:custGeom>
              <a:avLst/>
              <a:gdLst/>
              <a:ahLst/>
              <a:cxnLst/>
              <a:rect l="l" t="t" r="r" b="b"/>
              <a:pathLst>
                <a:path w="1135" h="4083" extrusionOk="0">
                  <a:moveTo>
                    <a:pt x="648" y="0"/>
                  </a:moveTo>
                  <a:cubicBezTo>
                    <a:pt x="632" y="0"/>
                    <a:pt x="615" y="1"/>
                    <a:pt x="597" y="3"/>
                  </a:cubicBezTo>
                  <a:cubicBezTo>
                    <a:pt x="418" y="281"/>
                    <a:pt x="418" y="560"/>
                    <a:pt x="418" y="838"/>
                  </a:cubicBezTo>
                  <a:cubicBezTo>
                    <a:pt x="339" y="1097"/>
                    <a:pt x="498" y="1376"/>
                    <a:pt x="259" y="1574"/>
                  </a:cubicBezTo>
                  <a:cubicBezTo>
                    <a:pt x="120" y="2310"/>
                    <a:pt x="0" y="3066"/>
                    <a:pt x="100" y="3822"/>
                  </a:cubicBezTo>
                  <a:cubicBezTo>
                    <a:pt x="181" y="3952"/>
                    <a:pt x="262" y="4082"/>
                    <a:pt x="398" y="4082"/>
                  </a:cubicBezTo>
                  <a:cubicBezTo>
                    <a:pt x="428" y="4082"/>
                    <a:pt x="461" y="4076"/>
                    <a:pt x="498" y="4061"/>
                  </a:cubicBezTo>
                  <a:cubicBezTo>
                    <a:pt x="756" y="3962"/>
                    <a:pt x="577" y="3703"/>
                    <a:pt x="617" y="3544"/>
                  </a:cubicBezTo>
                  <a:lnTo>
                    <a:pt x="617" y="3305"/>
                  </a:lnTo>
                  <a:cubicBezTo>
                    <a:pt x="697" y="2967"/>
                    <a:pt x="597" y="2589"/>
                    <a:pt x="796" y="2271"/>
                  </a:cubicBezTo>
                  <a:cubicBezTo>
                    <a:pt x="995" y="1574"/>
                    <a:pt x="1134" y="878"/>
                    <a:pt x="1114" y="162"/>
                  </a:cubicBezTo>
                  <a:cubicBezTo>
                    <a:pt x="951" y="89"/>
                    <a:pt x="821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34703;p60"/>
            <p:cNvSpPr/>
            <p:nvPr/>
          </p:nvSpPr>
          <p:spPr>
            <a:xfrm>
              <a:off x="1958725" y="1097975"/>
              <a:ext cx="22400" cy="92025"/>
            </a:xfrm>
            <a:custGeom>
              <a:avLst/>
              <a:gdLst/>
              <a:ahLst/>
              <a:cxnLst/>
              <a:rect l="l" t="t" r="r" b="b"/>
              <a:pathLst>
                <a:path w="896" h="3681" extrusionOk="0">
                  <a:moveTo>
                    <a:pt x="836" y="1"/>
                  </a:moveTo>
                  <a:cubicBezTo>
                    <a:pt x="746" y="195"/>
                    <a:pt x="657" y="423"/>
                    <a:pt x="449" y="423"/>
                  </a:cubicBezTo>
                  <a:cubicBezTo>
                    <a:pt x="380" y="423"/>
                    <a:pt x="298" y="398"/>
                    <a:pt x="199" y="339"/>
                  </a:cubicBezTo>
                  <a:lnTo>
                    <a:pt x="199" y="339"/>
                  </a:lnTo>
                  <a:cubicBezTo>
                    <a:pt x="140" y="1492"/>
                    <a:pt x="0" y="2626"/>
                    <a:pt x="697" y="3681"/>
                  </a:cubicBezTo>
                  <a:cubicBezTo>
                    <a:pt x="776" y="2587"/>
                    <a:pt x="816" y="1453"/>
                    <a:pt x="896" y="359"/>
                  </a:cubicBezTo>
                  <a:cubicBezTo>
                    <a:pt x="896" y="239"/>
                    <a:pt x="876" y="120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34704;p60"/>
            <p:cNvSpPr/>
            <p:nvPr/>
          </p:nvSpPr>
          <p:spPr>
            <a:xfrm>
              <a:off x="1925900" y="1120350"/>
              <a:ext cx="20425" cy="92575"/>
            </a:xfrm>
            <a:custGeom>
              <a:avLst/>
              <a:gdLst/>
              <a:ahLst/>
              <a:cxnLst/>
              <a:rect l="l" t="t" r="r" b="b"/>
              <a:pathLst>
                <a:path w="817" h="3703" extrusionOk="0">
                  <a:moveTo>
                    <a:pt x="816" y="1"/>
                  </a:moveTo>
                  <a:lnTo>
                    <a:pt x="816" y="1"/>
                  </a:lnTo>
                  <a:cubicBezTo>
                    <a:pt x="737" y="40"/>
                    <a:pt x="597" y="100"/>
                    <a:pt x="597" y="100"/>
                  </a:cubicBezTo>
                  <a:cubicBezTo>
                    <a:pt x="697" y="438"/>
                    <a:pt x="458" y="737"/>
                    <a:pt x="498" y="1095"/>
                  </a:cubicBezTo>
                  <a:lnTo>
                    <a:pt x="498" y="1174"/>
                  </a:lnTo>
                  <a:cubicBezTo>
                    <a:pt x="390" y="1282"/>
                    <a:pt x="614" y="1673"/>
                    <a:pt x="421" y="1673"/>
                  </a:cubicBezTo>
                  <a:cubicBezTo>
                    <a:pt x="364" y="1673"/>
                    <a:pt x="270" y="1639"/>
                    <a:pt x="120" y="1552"/>
                  </a:cubicBezTo>
                  <a:lnTo>
                    <a:pt x="120" y="1552"/>
                  </a:lnTo>
                  <a:cubicBezTo>
                    <a:pt x="1" y="2209"/>
                    <a:pt x="120" y="2806"/>
                    <a:pt x="319" y="3422"/>
                  </a:cubicBezTo>
                  <a:cubicBezTo>
                    <a:pt x="337" y="3571"/>
                    <a:pt x="408" y="3703"/>
                    <a:pt x="564" y="3703"/>
                  </a:cubicBezTo>
                  <a:cubicBezTo>
                    <a:pt x="575" y="3703"/>
                    <a:pt x="586" y="3702"/>
                    <a:pt x="597" y="3701"/>
                  </a:cubicBezTo>
                  <a:cubicBezTo>
                    <a:pt x="737" y="3681"/>
                    <a:pt x="796" y="3502"/>
                    <a:pt x="796" y="3343"/>
                  </a:cubicBezTo>
                  <a:cubicBezTo>
                    <a:pt x="796" y="2229"/>
                    <a:pt x="816" y="1115"/>
                    <a:pt x="8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34705;p60"/>
            <p:cNvSpPr/>
            <p:nvPr/>
          </p:nvSpPr>
          <p:spPr>
            <a:xfrm>
              <a:off x="2255625" y="1111400"/>
              <a:ext cx="35825" cy="87050"/>
            </a:xfrm>
            <a:custGeom>
              <a:avLst/>
              <a:gdLst/>
              <a:ahLst/>
              <a:cxnLst/>
              <a:rect l="l" t="t" r="r" b="b"/>
              <a:pathLst>
                <a:path w="1433" h="3482" extrusionOk="0">
                  <a:moveTo>
                    <a:pt x="339" y="1"/>
                  </a:moveTo>
                  <a:cubicBezTo>
                    <a:pt x="0" y="339"/>
                    <a:pt x="80" y="697"/>
                    <a:pt x="259" y="1055"/>
                  </a:cubicBezTo>
                  <a:cubicBezTo>
                    <a:pt x="279" y="1274"/>
                    <a:pt x="279" y="1493"/>
                    <a:pt x="299" y="1711"/>
                  </a:cubicBezTo>
                  <a:cubicBezTo>
                    <a:pt x="458" y="1871"/>
                    <a:pt x="339" y="2089"/>
                    <a:pt x="458" y="2249"/>
                  </a:cubicBezTo>
                  <a:cubicBezTo>
                    <a:pt x="657" y="2666"/>
                    <a:pt x="756" y="3164"/>
                    <a:pt x="1154" y="3482"/>
                  </a:cubicBezTo>
                  <a:cubicBezTo>
                    <a:pt x="1333" y="3402"/>
                    <a:pt x="1433" y="3303"/>
                    <a:pt x="1353" y="3104"/>
                  </a:cubicBezTo>
                  <a:cubicBezTo>
                    <a:pt x="1174" y="2985"/>
                    <a:pt x="1333" y="2746"/>
                    <a:pt x="1174" y="2587"/>
                  </a:cubicBezTo>
                  <a:cubicBezTo>
                    <a:pt x="975" y="1791"/>
                    <a:pt x="1035" y="995"/>
                    <a:pt x="975" y="180"/>
                  </a:cubicBezTo>
                  <a:cubicBezTo>
                    <a:pt x="956" y="175"/>
                    <a:pt x="936" y="172"/>
                    <a:pt x="917" y="172"/>
                  </a:cubicBezTo>
                  <a:cubicBezTo>
                    <a:pt x="853" y="172"/>
                    <a:pt x="791" y="198"/>
                    <a:pt x="776" y="259"/>
                  </a:cubicBezTo>
                  <a:cubicBezTo>
                    <a:pt x="736" y="359"/>
                    <a:pt x="697" y="478"/>
                    <a:pt x="697" y="578"/>
                  </a:cubicBezTo>
                  <a:cubicBezTo>
                    <a:pt x="677" y="458"/>
                    <a:pt x="756" y="359"/>
                    <a:pt x="697" y="239"/>
                  </a:cubicBezTo>
                  <a:cubicBezTo>
                    <a:pt x="677" y="140"/>
                    <a:pt x="577" y="60"/>
                    <a:pt x="4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34706;p60"/>
            <p:cNvSpPr/>
            <p:nvPr/>
          </p:nvSpPr>
          <p:spPr>
            <a:xfrm>
              <a:off x="2115875" y="1076600"/>
              <a:ext cx="24900" cy="88550"/>
            </a:xfrm>
            <a:custGeom>
              <a:avLst/>
              <a:gdLst/>
              <a:ahLst/>
              <a:cxnLst/>
              <a:rect l="l" t="t" r="r" b="b"/>
              <a:pathLst>
                <a:path w="996" h="3542" extrusionOk="0">
                  <a:moveTo>
                    <a:pt x="498" y="0"/>
                  </a:moveTo>
                  <a:cubicBezTo>
                    <a:pt x="458" y="60"/>
                    <a:pt x="378" y="139"/>
                    <a:pt x="299" y="179"/>
                  </a:cubicBezTo>
                  <a:cubicBezTo>
                    <a:pt x="120" y="398"/>
                    <a:pt x="319" y="676"/>
                    <a:pt x="140" y="895"/>
                  </a:cubicBezTo>
                  <a:cubicBezTo>
                    <a:pt x="120" y="1532"/>
                    <a:pt x="120" y="2129"/>
                    <a:pt x="100" y="2745"/>
                  </a:cubicBezTo>
                  <a:cubicBezTo>
                    <a:pt x="80" y="2865"/>
                    <a:pt x="40" y="2964"/>
                    <a:pt x="40" y="3084"/>
                  </a:cubicBezTo>
                  <a:cubicBezTo>
                    <a:pt x="80" y="3263"/>
                    <a:pt x="1" y="3541"/>
                    <a:pt x="299" y="3541"/>
                  </a:cubicBezTo>
                  <a:cubicBezTo>
                    <a:pt x="617" y="3541"/>
                    <a:pt x="478" y="3243"/>
                    <a:pt x="498" y="3064"/>
                  </a:cubicBezTo>
                  <a:cubicBezTo>
                    <a:pt x="597" y="2566"/>
                    <a:pt x="577" y="2049"/>
                    <a:pt x="816" y="1572"/>
                  </a:cubicBezTo>
                  <a:cubicBezTo>
                    <a:pt x="856" y="1253"/>
                    <a:pt x="816" y="935"/>
                    <a:pt x="896" y="637"/>
                  </a:cubicBezTo>
                  <a:cubicBezTo>
                    <a:pt x="995" y="239"/>
                    <a:pt x="776" y="100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34707;p60"/>
            <p:cNvSpPr/>
            <p:nvPr/>
          </p:nvSpPr>
          <p:spPr>
            <a:xfrm>
              <a:off x="2112400" y="1115875"/>
              <a:ext cx="23900" cy="86675"/>
            </a:xfrm>
            <a:custGeom>
              <a:avLst/>
              <a:gdLst/>
              <a:ahLst/>
              <a:cxnLst/>
              <a:rect l="l" t="t" r="r" b="b"/>
              <a:pathLst>
                <a:path w="956" h="3467" extrusionOk="0">
                  <a:moveTo>
                    <a:pt x="955" y="1"/>
                  </a:moveTo>
                  <a:cubicBezTo>
                    <a:pt x="796" y="80"/>
                    <a:pt x="716" y="200"/>
                    <a:pt x="697" y="399"/>
                  </a:cubicBezTo>
                  <a:cubicBezTo>
                    <a:pt x="637" y="896"/>
                    <a:pt x="537" y="1373"/>
                    <a:pt x="438" y="1890"/>
                  </a:cubicBezTo>
                  <a:cubicBezTo>
                    <a:pt x="199" y="1652"/>
                    <a:pt x="319" y="1373"/>
                    <a:pt x="239" y="1174"/>
                  </a:cubicBezTo>
                  <a:lnTo>
                    <a:pt x="239" y="1174"/>
                  </a:lnTo>
                  <a:cubicBezTo>
                    <a:pt x="0" y="1950"/>
                    <a:pt x="100" y="2706"/>
                    <a:pt x="259" y="3462"/>
                  </a:cubicBezTo>
                  <a:cubicBezTo>
                    <a:pt x="286" y="3465"/>
                    <a:pt x="311" y="3467"/>
                    <a:pt x="333" y="3467"/>
                  </a:cubicBezTo>
                  <a:cubicBezTo>
                    <a:pt x="459" y="3467"/>
                    <a:pt x="508" y="3415"/>
                    <a:pt x="458" y="3263"/>
                  </a:cubicBezTo>
                  <a:cubicBezTo>
                    <a:pt x="537" y="3084"/>
                    <a:pt x="657" y="2905"/>
                    <a:pt x="697" y="2706"/>
                  </a:cubicBezTo>
                  <a:cubicBezTo>
                    <a:pt x="796" y="1811"/>
                    <a:pt x="895" y="896"/>
                    <a:pt x="9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34708;p60"/>
            <p:cNvSpPr/>
            <p:nvPr/>
          </p:nvSpPr>
          <p:spPr>
            <a:xfrm>
              <a:off x="2239200" y="1115375"/>
              <a:ext cx="13950" cy="69775"/>
            </a:xfrm>
            <a:custGeom>
              <a:avLst/>
              <a:gdLst/>
              <a:ahLst/>
              <a:cxnLst/>
              <a:rect l="l" t="t" r="r" b="b"/>
              <a:pathLst>
                <a:path w="558" h="279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21" y="299"/>
                    <a:pt x="100" y="677"/>
                    <a:pt x="41" y="995"/>
                  </a:cubicBezTo>
                  <a:cubicBezTo>
                    <a:pt x="1" y="1592"/>
                    <a:pt x="200" y="2189"/>
                    <a:pt x="240" y="2786"/>
                  </a:cubicBezTo>
                  <a:cubicBezTo>
                    <a:pt x="264" y="2789"/>
                    <a:pt x="286" y="2791"/>
                    <a:pt x="306" y="2791"/>
                  </a:cubicBezTo>
                  <a:cubicBezTo>
                    <a:pt x="508" y="2791"/>
                    <a:pt x="462" y="2614"/>
                    <a:pt x="498" y="2487"/>
                  </a:cubicBezTo>
                  <a:cubicBezTo>
                    <a:pt x="518" y="2189"/>
                    <a:pt x="419" y="1891"/>
                    <a:pt x="558" y="1592"/>
                  </a:cubicBezTo>
                  <a:lnTo>
                    <a:pt x="558" y="1433"/>
                  </a:lnTo>
                  <a:cubicBezTo>
                    <a:pt x="538" y="1373"/>
                    <a:pt x="498" y="1294"/>
                    <a:pt x="419" y="1234"/>
                  </a:cubicBezTo>
                  <a:cubicBezTo>
                    <a:pt x="61" y="876"/>
                    <a:pt x="319" y="399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34709;p60"/>
            <p:cNvSpPr/>
            <p:nvPr/>
          </p:nvSpPr>
          <p:spPr>
            <a:xfrm>
              <a:off x="2266575" y="1059175"/>
              <a:ext cx="24375" cy="49150"/>
            </a:xfrm>
            <a:custGeom>
              <a:avLst/>
              <a:gdLst/>
              <a:ahLst/>
              <a:cxnLst/>
              <a:rect l="l" t="t" r="r" b="b"/>
              <a:pathLst>
                <a:path w="975" h="1966" extrusionOk="0">
                  <a:moveTo>
                    <a:pt x="696" y="1"/>
                  </a:moveTo>
                  <a:cubicBezTo>
                    <a:pt x="617" y="1"/>
                    <a:pt x="537" y="61"/>
                    <a:pt x="517" y="140"/>
                  </a:cubicBezTo>
                  <a:cubicBezTo>
                    <a:pt x="219" y="677"/>
                    <a:pt x="0" y="1254"/>
                    <a:pt x="20" y="1891"/>
                  </a:cubicBezTo>
                  <a:cubicBezTo>
                    <a:pt x="68" y="1939"/>
                    <a:pt x="102" y="1965"/>
                    <a:pt x="138" y="1965"/>
                  </a:cubicBezTo>
                  <a:cubicBezTo>
                    <a:pt x="162" y="1965"/>
                    <a:pt x="187" y="1954"/>
                    <a:pt x="219" y="1930"/>
                  </a:cubicBezTo>
                  <a:cubicBezTo>
                    <a:pt x="259" y="1871"/>
                    <a:pt x="318" y="1791"/>
                    <a:pt x="338" y="1732"/>
                  </a:cubicBezTo>
                  <a:cubicBezTo>
                    <a:pt x="517" y="1453"/>
                    <a:pt x="477" y="1095"/>
                    <a:pt x="696" y="856"/>
                  </a:cubicBezTo>
                  <a:cubicBezTo>
                    <a:pt x="816" y="777"/>
                    <a:pt x="836" y="637"/>
                    <a:pt x="855" y="498"/>
                  </a:cubicBezTo>
                  <a:cubicBezTo>
                    <a:pt x="975" y="279"/>
                    <a:pt x="836" y="160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34710;p60"/>
            <p:cNvSpPr/>
            <p:nvPr/>
          </p:nvSpPr>
          <p:spPr>
            <a:xfrm>
              <a:off x="2265575" y="1101950"/>
              <a:ext cx="14450" cy="43300"/>
            </a:xfrm>
            <a:custGeom>
              <a:avLst/>
              <a:gdLst/>
              <a:ahLst/>
              <a:cxnLst/>
              <a:rect l="l" t="t" r="r" b="b"/>
              <a:pathLst>
                <a:path w="578" h="1732" extrusionOk="0">
                  <a:moveTo>
                    <a:pt x="460" y="1"/>
                  </a:moveTo>
                  <a:cubicBezTo>
                    <a:pt x="356" y="1"/>
                    <a:pt x="315" y="124"/>
                    <a:pt x="239" y="200"/>
                  </a:cubicBezTo>
                  <a:cubicBezTo>
                    <a:pt x="159" y="259"/>
                    <a:pt x="100" y="299"/>
                    <a:pt x="60" y="379"/>
                  </a:cubicBezTo>
                  <a:cubicBezTo>
                    <a:pt x="239" y="637"/>
                    <a:pt x="139" y="876"/>
                    <a:pt x="80" y="1135"/>
                  </a:cubicBezTo>
                  <a:cubicBezTo>
                    <a:pt x="40" y="1333"/>
                    <a:pt x="0" y="1572"/>
                    <a:pt x="259" y="1731"/>
                  </a:cubicBezTo>
                  <a:cubicBezTo>
                    <a:pt x="557" y="1353"/>
                    <a:pt x="239" y="876"/>
                    <a:pt x="557" y="558"/>
                  </a:cubicBezTo>
                  <a:cubicBezTo>
                    <a:pt x="577" y="379"/>
                    <a:pt x="577" y="219"/>
                    <a:pt x="577" y="40"/>
                  </a:cubicBezTo>
                  <a:cubicBezTo>
                    <a:pt x="530" y="12"/>
                    <a:pt x="492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34711;p60"/>
            <p:cNvSpPr/>
            <p:nvPr/>
          </p:nvSpPr>
          <p:spPr>
            <a:xfrm>
              <a:off x="2091000" y="1064150"/>
              <a:ext cx="24900" cy="27375"/>
            </a:xfrm>
            <a:custGeom>
              <a:avLst/>
              <a:gdLst/>
              <a:ahLst/>
              <a:cxnLst/>
              <a:rect l="l" t="t" r="r" b="b"/>
              <a:pathLst>
                <a:path w="996" h="1095" extrusionOk="0">
                  <a:moveTo>
                    <a:pt x="279" y="1"/>
                  </a:moveTo>
                  <a:cubicBezTo>
                    <a:pt x="21" y="279"/>
                    <a:pt x="1" y="558"/>
                    <a:pt x="220" y="856"/>
                  </a:cubicBezTo>
                  <a:cubicBezTo>
                    <a:pt x="237" y="870"/>
                    <a:pt x="258" y="876"/>
                    <a:pt x="280" y="876"/>
                  </a:cubicBezTo>
                  <a:cubicBezTo>
                    <a:pt x="401" y="876"/>
                    <a:pt x="579" y="705"/>
                    <a:pt x="693" y="705"/>
                  </a:cubicBezTo>
                  <a:cubicBezTo>
                    <a:pt x="771" y="705"/>
                    <a:pt x="818" y="785"/>
                    <a:pt x="797" y="1055"/>
                  </a:cubicBezTo>
                  <a:cubicBezTo>
                    <a:pt x="797" y="1055"/>
                    <a:pt x="816" y="1075"/>
                    <a:pt x="816" y="1095"/>
                  </a:cubicBezTo>
                  <a:cubicBezTo>
                    <a:pt x="876" y="1095"/>
                    <a:pt x="896" y="1075"/>
                    <a:pt x="916" y="1035"/>
                  </a:cubicBezTo>
                  <a:cubicBezTo>
                    <a:pt x="916" y="936"/>
                    <a:pt x="936" y="797"/>
                    <a:pt x="936" y="697"/>
                  </a:cubicBezTo>
                  <a:cubicBezTo>
                    <a:pt x="996" y="200"/>
                    <a:pt x="677" y="80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34712;p60"/>
            <p:cNvSpPr/>
            <p:nvPr/>
          </p:nvSpPr>
          <p:spPr>
            <a:xfrm>
              <a:off x="2252150" y="1100950"/>
              <a:ext cx="11950" cy="36825"/>
            </a:xfrm>
            <a:custGeom>
              <a:avLst/>
              <a:gdLst/>
              <a:ahLst/>
              <a:cxnLst/>
              <a:rect l="l" t="t" r="r" b="b"/>
              <a:pathLst>
                <a:path w="478" h="1473" extrusionOk="0">
                  <a:moveTo>
                    <a:pt x="299" y="1"/>
                  </a:moveTo>
                  <a:cubicBezTo>
                    <a:pt x="0" y="458"/>
                    <a:pt x="60" y="956"/>
                    <a:pt x="60" y="1453"/>
                  </a:cubicBezTo>
                  <a:cubicBezTo>
                    <a:pt x="159" y="1473"/>
                    <a:pt x="299" y="1473"/>
                    <a:pt x="398" y="1473"/>
                  </a:cubicBezTo>
                  <a:lnTo>
                    <a:pt x="478" y="419"/>
                  </a:lnTo>
                  <a:cubicBezTo>
                    <a:pt x="418" y="299"/>
                    <a:pt x="478" y="12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34713;p60"/>
            <p:cNvSpPr/>
            <p:nvPr/>
          </p:nvSpPr>
          <p:spPr>
            <a:xfrm>
              <a:off x="1831400" y="1102450"/>
              <a:ext cx="19925" cy="44425"/>
            </a:xfrm>
            <a:custGeom>
              <a:avLst/>
              <a:gdLst/>
              <a:ahLst/>
              <a:cxnLst/>
              <a:rect l="l" t="t" r="r" b="b"/>
              <a:pathLst>
                <a:path w="797" h="1777" extrusionOk="0">
                  <a:moveTo>
                    <a:pt x="61" y="1"/>
                  </a:moveTo>
                  <a:cubicBezTo>
                    <a:pt x="1" y="40"/>
                    <a:pt x="1" y="120"/>
                    <a:pt x="21" y="199"/>
                  </a:cubicBezTo>
                  <a:cubicBezTo>
                    <a:pt x="41" y="637"/>
                    <a:pt x="61" y="1115"/>
                    <a:pt x="100" y="1592"/>
                  </a:cubicBezTo>
                  <a:cubicBezTo>
                    <a:pt x="187" y="1679"/>
                    <a:pt x="275" y="1777"/>
                    <a:pt x="400" y="1777"/>
                  </a:cubicBezTo>
                  <a:cubicBezTo>
                    <a:pt x="447" y="1777"/>
                    <a:pt x="499" y="1763"/>
                    <a:pt x="558" y="1731"/>
                  </a:cubicBezTo>
                  <a:cubicBezTo>
                    <a:pt x="797" y="1612"/>
                    <a:pt x="498" y="1313"/>
                    <a:pt x="737" y="1194"/>
                  </a:cubicBezTo>
                  <a:cubicBezTo>
                    <a:pt x="697" y="1134"/>
                    <a:pt x="618" y="1095"/>
                    <a:pt x="558" y="1035"/>
                  </a:cubicBezTo>
                  <a:cubicBezTo>
                    <a:pt x="458" y="1052"/>
                    <a:pt x="428" y="1237"/>
                    <a:pt x="315" y="1237"/>
                  </a:cubicBezTo>
                  <a:cubicBezTo>
                    <a:pt x="293" y="1237"/>
                    <a:pt x="268" y="1230"/>
                    <a:pt x="240" y="1214"/>
                  </a:cubicBezTo>
                  <a:cubicBezTo>
                    <a:pt x="160" y="816"/>
                    <a:pt x="339" y="359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34714;p60"/>
            <p:cNvSpPr/>
            <p:nvPr/>
          </p:nvSpPr>
          <p:spPr>
            <a:xfrm>
              <a:off x="2175550" y="1232750"/>
              <a:ext cx="52250" cy="6125"/>
            </a:xfrm>
            <a:custGeom>
              <a:avLst/>
              <a:gdLst/>
              <a:ahLst/>
              <a:cxnLst/>
              <a:rect l="l" t="t" r="r" b="b"/>
              <a:pathLst>
                <a:path w="2090" h="245" extrusionOk="0">
                  <a:moveTo>
                    <a:pt x="1002" y="0"/>
                  </a:moveTo>
                  <a:cubicBezTo>
                    <a:pt x="668" y="0"/>
                    <a:pt x="334" y="56"/>
                    <a:pt x="1" y="179"/>
                  </a:cubicBezTo>
                  <a:cubicBezTo>
                    <a:pt x="299" y="179"/>
                    <a:pt x="578" y="199"/>
                    <a:pt x="876" y="199"/>
                  </a:cubicBezTo>
                  <a:cubicBezTo>
                    <a:pt x="916" y="229"/>
                    <a:pt x="946" y="244"/>
                    <a:pt x="975" y="244"/>
                  </a:cubicBezTo>
                  <a:cubicBezTo>
                    <a:pt x="1005" y="244"/>
                    <a:pt x="1035" y="229"/>
                    <a:pt x="1075" y="199"/>
                  </a:cubicBezTo>
                  <a:lnTo>
                    <a:pt x="1572" y="199"/>
                  </a:lnTo>
                  <a:cubicBezTo>
                    <a:pt x="1592" y="229"/>
                    <a:pt x="1622" y="244"/>
                    <a:pt x="1654" y="244"/>
                  </a:cubicBezTo>
                  <a:cubicBezTo>
                    <a:pt x="1687" y="244"/>
                    <a:pt x="1721" y="229"/>
                    <a:pt x="1751" y="199"/>
                  </a:cubicBezTo>
                  <a:cubicBezTo>
                    <a:pt x="1871" y="199"/>
                    <a:pt x="1970" y="179"/>
                    <a:pt x="2089" y="179"/>
                  </a:cubicBezTo>
                  <a:cubicBezTo>
                    <a:pt x="1727" y="66"/>
                    <a:pt x="1364" y="0"/>
                    <a:pt x="10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34715;p60"/>
            <p:cNvSpPr/>
            <p:nvPr/>
          </p:nvSpPr>
          <p:spPr>
            <a:xfrm>
              <a:off x="2244675" y="1154675"/>
              <a:ext cx="13450" cy="43275"/>
            </a:xfrm>
            <a:custGeom>
              <a:avLst/>
              <a:gdLst/>
              <a:ahLst/>
              <a:cxnLst/>
              <a:rect l="l" t="t" r="r" b="b"/>
              <a:pathLst>
                <a:path w="538" h="1731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40" y="199"/>
                    <a:pt x="200" y="438"/>
                    <a:pt x="200" y="697"/>
                  </a:cubicBezTo>
                  <a:cubicBezTo>
                    <a:pt x="200" y="895"/>
                    <a:pt x="220" y="1094"/>
                    <a:pt x="21" y="1214"/>
                  </a:cubicBezTo>
                  <a:cubicBezTo>
                    <a:pt x="1" y="1413"/>
                    <a:pt x="120" y="1592"/>
                    <a:pt x="180" y="1731"/>
                  </a:cubicBezTo>
                  <a:cubicBezTo>
                    <a:pt x="538" y="1194"/>
                    <a:pt x="299" y="557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34716;p60"/>
            <p:cNvSpPr/>
            <p:nvPr/>
          </p:nvSpPr>
          <p:spPr>
            <a:xfrm>
              <a:off x="2118350" y="1197450"/>
              <a:ext cx="14950" cy="20400"/>
            </a:xfrm>
            <a:custGeom>
              <a:avLst/>
              <a:gdLst/>
              <a:ahLst/>
              <a:cxnLst/>
              <a:rect l="l" t="t" r="r" b="b"/>
              <a:pathLst>
                <a:path w="598" h="816" extrusionOk="0">
                  <a:moveTo>
                    <a:pt x="260" y="0"/>
                  </a:moveTo>
                  <a:lnTo>
                    <a:pt x="61" y="199"/>
                  </a:lnTo>
                  <a:cubicBezTo>
                    <a:pt x="21" y="418"/>
                    <a:pt x="1" y="617"/>
                    <a:pt x="160" y="816"/>
                  </a:cubicBezTo>
                  <a:cubicBezTo>
                    <a:pt x="598" y="318"/>
                    <a:pt x="598" y="318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34717;p60"/>
            <p:cNvSpPr/>
            <p:nvPr/>
          </p:nvSpPr>
          <p:spPr>
            <a:xfrm>
              <a:off x="2271525" y="1081075"/>
              <a:ext cx="12975" cy="25875"/>
            </a:xfrm>
            <a:custGeom>
              <a:avLst/>
              <a:gdLst/>
              <a:ahLst/>
              <a:cxnLst/>
              <a:rect l="l" t="t" r="r" b="b"/>
              <a:pathLst>
                <a:path w="519" h="1035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00" y="219"/>
                    <a:pt x="120" y="677"/>
                    <a:pt x="1" y="1035"/>
                  </a:cubicBezTo>
                  <a:cubicBezTo>
                    <a:pt x="120" y="995"/>
                    <a:pt x="220" y="915"/>
                    <a:pt x="339" y="875"/>
                  </a:cubicBezTo>
                  <a:cubicBezTo>
                    <a:pt x="498" y="597"/>
                    <a:pt x="518" y="299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34718;p60"/>
            <p:cNvSpPr/>
            <p:nvPr/>
          </p:nvSpPr>
          <p:spPr>
            <a:xfrm>
              <a:off x="2284475" y="1189975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199" y="1"/>
                  </a:moveTo>
                  <a:cubicBezTo>
                    <a:pt x="120" y="120"/>
                    <a:pt x="80" y="239"/>
                    <a:pt x="0" y="379"/>
                  </a:cubicBezTo>
                  <a:cubicBezTo>
                    <a:pt x="40" y="518"/>
                    <a:pt x="179" y="637"/>
                    <a:pt x="378" y="697"/>
                  </a:cubicBezTo>
                  <a:cubicBezTo>
                    <a:pt x="418" y="737"/>
                    <a:pt x="497" y="796"/>
                    <a:pt x="577" y="836"/>
                  </a:cubicBezTo>
                  <a:lnTo>
                    <a:pt x="696" y="836"/>
                  </a:lnTo>
                  <a:cubicBezTo>
                    <a:pt x="915" y="597"/>
                    <a:pt x="696" y="478"/>
                    <a:pt x="517" y="339"/>
                  </a:cubicBezTo>
                  <a:cubicBezTo>
                    <a:pt x="418" y="239"/>
                    <a:pt x="299" y="12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34719;p60"/>
            <p:cNvSpPr/>
            <p:nvPr/>
          </p:nvSpPr>
          <p:spPr>
            <a:xfrm>
              <a:off x="2297400" y="1198425"/>
              <a:ext cx="17925" cy="16125"/>
            </a:xfrm>
            <a:custGeom>
              <a:avLst/>
              <a:gdLst/>
              <a:ahLst/>
              <a:cxnLst/>
              <a:rect l="l" t="t" r="r" b="b"/>
              <a:pathLst>
                <a:path w="717" h="645" extrusionOk="0">
                  <a:moveTo>
                    <a:pt x="0" y="1"/>
                  </a:moveTo>
                  <a:cubicBezTo>
                    <a:pt x="100" y="160"/>
                    <a:pt x="219" y="299"/>
                    <a:pt x="179" y="498"/>
                  </a:cubicBezTo>
                  <a:cubicBezTo>
                    <a:pt x="274" y="539"/>
                    <a:pt x="378" y="644"/>
                    <a:pt x="479" y="644"/>
                  </a:cubicBezTo>
                  <a:cubicBezTo>
                    <a:pt x="526" y="644"/>
                    <a:pt x="573" y="621"/>
                    <a:pt x="617" y="558"/>
                  </a:cubicBezTo>
                  <a:cubicBezTo>
                    <a:pt x="717" y="439"/>
                    <a:pt x="577" y="299"/>
                    <a:pt x="478" y="200"/>
                  </a:cubicBezTo>
                  <a:cubicBezTo>
                    <a:pt x="358" y="80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34720;p60"/>
            <p:cNvSpPr/>
            <p:nvPr/>
          </p:nvSpPr>
          <p:spPr>
            <a:xfrm>
              <a:off x="2088525" y="1118675"/>
              <a:ext cx="9975" cy="23100"/>
            </a:xfrm>
            <a:custGeom>
              <a:avLst/>
              <a:gdLst/>
              <a:ahLst/>
              <a:cxnLst/>
              <a:rect l="l" t="t" r="r" b="b"/>
              <a:pathLst>
                <a:path w="399" h="924" extrusionOk="0">
                  <a:moveTo>
                    <a:pt x="120" y="1"/>
                  </a:moveTo>
                  <a:cubicBezTo>
                    <a:pt x="81" y="1"/>
                    <a:pt x="51" y="27"/>
                    <a:pt x="20" y="88"/>
                  </a:cubicBezTo>
                  <a:cubicBezTo>
                    <a:pt x="20" y="187"/>
                    <a:pt x="0" y="306"/>
                    <a:pt x="0" y="406"/>
                  </a:cubicBezTo>
                  <a:cubicBezTo>
                    <a:pt x="0" y="585"/>
                    <a:pt x="20" y="764"/>
                    <a:pt x="20" y="923"/>
                  </a:cubicBezTo>
                  <a:cubicBezTo>
                    <a:pt x="239" y="903"/>
                    <a:pt x="398" y="804"/>
                    <a:pt x="319" y="565"/>
                  </a:cubicBezTo>
                  <a:cubicBezTo>
                    <a:pt x="279" y="386"/>
                    <a:pt x="199" y="187"/>
                    <a:pt x="160" y="8"/>
                  </a:cubicBezTo>
                  <a:cubicBezTo>
                    <a:pt x="145" y="3"/>
                    <a:pt x="13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34721;p60"/>
            <p:cNvSpPr/>
            <p:nvPr/>
          </p:nvSpPr>
          <p:spPr>
            <a:xfrm>
              <a:off x="2149700" y="1237225"/>
              <a:ext cx="25875" cy="4750"/>
            </a:xfrm>
            <a:custGeom>
              <a:avLst/>
              <a:gdLst/>
              <a:ahLst/>
              <a:cxnLst/>
              <a:rect l="l" t="t" r="r" b="b"/>
              <a:pathLst>
                <a:path w="1035" h="190" extrusionOk="0">
                  <a:moveTo>
                    <a:pt x="1035" y="0"/>
                  </a:moveTo>
                  <a:lnTo>
                    <a:pt x="1035" y="0"/>
                  </a:lnTo>
                  <a:cubicBezTo>
                    <a:pt x="716" y="20"/>
                    <a:pt x="358" y="20"/>
                    <a:pt x="0" y="20"/>
                  </a:cubicBezTo>
                  <a:cubicBezTo>
                    <a:pt x="179" y="130"/>
                    <a:pt x="353" y="189"/>
                    <a:pt x="525" y="189"/>
                  </a:cubicBezTo>
                  <a:cubicBezTo>
                    <a:pt x="696" y="189"/>
                    <a:pt x="866" y="130"/>
                    <a:pt x="1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34722;p60"/>
            <p:cNvSpPr/>
            <p:nvPr/>
          </p:nvSpPr>
          <p:spPr>
            <a:xfrm>
              <a:off x="2284475" y="1059125"/>
              <a:ext cx="10950" cy="13025"/>
            </a:xfrm>
            <a:custGeom>
              <a:avLst/>
              <a:gdLst/>
              <a:ahLst/>
              <a:cxnLst/>
              <a:rect l="l" t="t" r="r" b="b"/>
              <a:pathLst>
                <a:path w="438" h="521" extrusionOk="0">
                  <a:moveTo>
                    <a:pt x="220" y="0"/>
                  </a:moveTo>
                  <a:cubicBezTo>
                    <a:pt x="146" y="0"/>
                    <a:pt x="66" y="23"/>
                    <a:pt x="0" y="23"/>
                  </a:cubicBezTo>
                  <a:cubicBezTo>
                    <a:pt x="40" y="182"/>
                    <a:pt x="120" y="361"/>
                    <a:pt x="179" y="520"/>
                  </a:cubicBezTo>
                  <a:cubicBezTo>
                    <a:pt x="299" y="441"/>
                    <a:pt x="438" y="301"/>
                    <a:pt x="418" y="142"/>
                  </a:cubicBezTo>
                  <a:cubicBezTo>
                    <a:pt x="376" y="28"/>
                    <a:pt x="302" y="0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34723;p60"/>
            <p:cNvSpPr/>
            <p:nvPr/>
          </p:nvSpPr>
          <p:spPr>
            <a:xfrm>
              <a:off x="1930875" y="1084550"/>
              <a:ext cx="11450" cy="18425"/>
            </a:xfrm>
            <a:custGeom>
              <a:avLst/>
              <a:gdLst/>
              <a:ahLst/>
              <a:cxnLst/>
              <a:rect l="l" t="t" r="r" b="b"/>
              <a:pathLst>
                <a:path w="458" h="737" extrusionOk="0">
                  <a:moveTo>
                    <a:pt x="219" y="0"/>
                  </a:moveTo>
                  <a:cubicBezTo>
                    <a:pt x="0" y="219"/>
                    <a:pt x="100" y="478"/>
                    <a:pt x="60" y="736"/>
                  </a:cubicBezTo>
                  <a:cubicBezTo>
                    <a:pt x="458" y="557"/>
                    <a:pt x="418" y="299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34724;p60"/>
            <p:cNvSpPr/>
            <p:nvPr/>
          </p:nvSpPr>
          <p:spPr>
            <a:xfrm>
              <a:off x="2288950" y="1045750"/>
              <a:ext cx="17425" cy="4725"/>
            </a:xfrm>
            <a:custGeom>
              <a:avLst/>
              <a:gdLst/>
              <a:ahLst/>
              <a:cxnLst/>
              <a:rect l="l" t="t" r="r" b="b"/>
              <a:pathLst>
                <a:path w="697" h="189" extrusionOk="0">
                  <a:moveTo>
                    <a:pt x="341" y="1"/>
                  </a:moveTo>
                  <a:cubicBezTo>
                    <a:pt x="224" y="1"/>
                    <a:pt x="110" y="60"/>
                    <a:pt x="0" y="180"/>
                  </a:cubicBezTo>
                  <a:cubicBezTo>
                    <a:pt x="146" y="180"/>
                    <a:pt x="301" y="189"/>
                    <a:pt x="458" y="189"/>
                  </a:cubicBezTo>
                  <a:cubicBezTo>
                    <a:pt x="537" y="189"/>
                    <a:pt x="617" y="186"/>
                    <a:pt x="696" y="180"/>
                  </a:cubicBezTo>
                  <a:cubicBezTo>
                    <a:pt x="577" y="60"/>
                    <a:pt x="458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34725;p60"/>
            <p:cNvSpPr/>
            <p:nvPr/>
          </p:nvSpPr>
          <p:spPr>
            <a:xfrm>
              <a:off x="2119850" y="1081075"/>
              <a:ext cx="5000" cy="17925"/>
            </a:xfrm>
            <a:custGeom>
              <a:avLst/>
              <a:gdLst/>
              <a:ahLst/>
              <a:cxnLst/>
              <a:rect l="l" t="t" r="r" b="b"/>
              <a:pathLst>
                <a:path w="200" h="717" extrusionOk="0">
                  <a:moveTo>
                    <a:pt x="1" y="0"/>
                  </a:moveTo>
                  <a:lnTo>
                    <a:pt x="1" y="716"/>
                  </a:lnTo>
                  <a:cubicBezTo>
                    <a:pt x="200" y="517"/>
                    <a:pt x="140" y="259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34726;p60"/>
            <p:cNvSpPr/>
            <p:nvPr/>
          </p:nvSpPr>
          <p:spPr>
            <a:xfrm>
              <a:off x="2110900" y="109002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60" y="0"/>
                  </a:moveTo>
                  <a:cubicBezTo>
                    <a:pt x="100" y="0"/>
                    <a:pt x="60" y="20"/>
                    <a:pt x="1" y="20"/>
                  </a:cubicBezTo>
                  <a:lnTo>
                    <a:pt x="1" y="517"/>
                  </a:lnTo>
                  <a:cubicBezTo>
                    <a:pt x="200" y="398"/>
                    <a:pt x="160" y="199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34727;p60"/>
            <p:cNvSpPr/>
            <p:nvPr/>
          </p:nvSpPr>
          <p:spPr>
            <a:xfrm>
              <a:off x="2250150" y="1137750"/>
              <a:ext cx="4000" cy="13475"/>
            </a:xfrm>
            <a:custGeom>
              <a:avLst/>
              <a:gdLst/>
              <a:ahLst/>
              <a:cxnLst/>
              <a:rect l="l" t="t" r="r" b="b"/>
              <a:pathLst>
                <a:path w="160" h="539" extrusionOk="0">
                  <a:moveTo>
                    <a:pt x="160" y="1"/>
                  </a:moveTo>
                  <a:cubicBezTo>
                    <a:pt x="20" y="81"/>
                    <a:pt x="20" y="220"/>
                    <a:pt x="1" y="339"/>
                  </a:cubicBezTo>
                  <a:cubicBezTo>
                    <a:pt x="60" y="419"/>
                    <a:pt x="100" y="478"/>
                    <a:pt x="160" y="538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34728;p60"/>
            <p:cNvSpPr/>
            <p:nvPr/>
          </p:nvSpPr>
          <p:spPr>
            <a:xfrm>
              <a:off x="2283975" y="117605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40" y="1"/>
                  </a:moveTo>
                  <a:cubicBezTo>
                    <a:pt x="20" y="200"/>
                    <a:pt x="0" y="399"/>
                    <a:pt x="219" y="538"/>
                  </a:cubicBezTo>
                  <a:cubicBezTo>
                    <a:pt x="219" y="319"/>
                    <a:pt x="199" y="16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34729;p60"/>
            <p:cNvSpPr/>
            <p:nvPr/>
          </p:nvSpPr>
          <p:spPr>
            <a:xfrm>
              <a:off x="2262075" y="115467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1" y="0"/>
                  </a:moveTo>
                  <a:cubicBezTo>
                    <a:pt x="21" y="179"/>
                    <a:pt x="1" y="398"/>
                    <a:pt x="180" y="518"/>
                  </a:cubicBezTo>
                  <a:cubicBezTo>
                    <a:pt x="180" y="338"/>
                    <a:pt x="200" y="14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34730;p60"/>
            <p:cNvSpPr/>
            <p:nvPr/>
          </p:nvSpPr>
          <p:spPr>
            <a:xfrm>
              <a:off x="1841350" y="11158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40" y="1"/>
                  </a:moveTo>
                  <a:cubicBezTo>
                    <a:pt x="1" y="120"/>
                    <a:pt x="1" y="219"/>
                    <a:pt x="160" y="359"/>
                  </a:cubicBezTo>
                  <a:cubicBezTo>
                    <a:pt x="160" y="219"/>
                    <a:pt x="160" y="10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34731;p60"/>
            <p:cNvSpPr/>
            <p:nvPr/>
          </p:nvSpPr>
          <p:spPr>
            <a:xfrm>
              <a:off x="2323750" y="1047250"/>
              <a:ext cx="8475" cy="3225"/>
            </a:xfrm>
            <a:custGeom>
              <a:avLst/>
              <a:gdLst/>
              <a:ahLst/>
              <a:cxnLst/>
              <a:rect l="l" t="t" r="r" b="b"/>
              <a:pathLst>
                <a:path w="339" h="129" extrusionOk="0">
                  <a:moveTo>
                    <a:pt x="177" y="0"/>
                  </a:moveTo>
                  <a:cubicBezTo>
                    <a:pt x="120" y="0"/>
                    <a:pt x="60" y="40"/>
                    <a:pt x="1" y="120"/>
                  </a:cubicBezTo>
                  <a:cubicBezTo>
                    <a:pt x="80" y="120"/>
                    <a:pt x="151" y="129"/>
                    <a:pt x="225" y="129"/>
                  </a:cubicBezTo>
                  <a:cubicBezTo>
                    <a:pt x="261" y="129"/>
                    <a:pt x="299" y="126"/>
                    <a:pt x="339" y="120"/>
                  </a:cubicBezTo>
                  <a:cubicBezTo>
                    <a:pt x="289" y="40"/>
                    <a:pt x="234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34732;p60"/>
            <p:cNvSpPr/>
            <p:nvPr/>
          </p:nvSpPr>
          <p:spPr>
            <a:xfrm>
              <a:off x="2136275" y="1237725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70" y="80"/>
                    <a:pt x="134" y="120"/>
                    <a:pt x="194" y="120"/>
                  </a:cubicBezTo>
                  <a:cubicBezTo>
                    <a:pt x="254" y="120"/>
                    <a:pt x="308" y="80"/>
                    <a:pt x="358" y="0"/>
                  </a:cubicBezTo>
                  <a:lnTo>
                    <a:pt x="358" y="0"/>
                  </a:lnTo>
                  <a:cubicBezTo>
                    <a:pt x="308" y="10"/>
                    <a:pt x="254" y="15"/>
                    <a:pt x="194" y="15"/>
                  </a:cubicBezTo>
                  <a:cubicBezTo>
                    <a:pt x="134" y="15"/>
                    <a:pt x="70" y="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34733;p60"/>
            <p:cNvSpPr/>
            <p:nvPr/>
          </p:nvSpPr>
          <p:spPr>
            <a:xfrm>
              <a:off x="1963700" y="1098475"/>
              <a:ext cx="2000" cy="5000"/>
            </a:xfrm>
            <a:custGeom>
              <a:avLst/>
              <a:gdLst/>
              <a:ahLst/>
              <a:cxnLst/>
              <a:rect l="l" t="t" r="r" b="b"/>
              <a:pathLst>
                <a:path w="8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20"/>
                    <a:pt x="80" y="8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34734;p60"/>
            <p:cNvSpPr/>
            <p:nvPr/>
          </p:nvSpPr>
          <p:spPr>
            <a:xfrm>
              <a:off x="2292925" y="12073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0" y="1"/>
                  </a:moveTo>
                  <a:cubicBezTo>
                    <a:pt x="80" y="41"/>
                    <a:pt x="140" y="100"/>
                    <a:pt x="199" y="140"/>
                  </a:cubicBezTo>
                  <a:cubicBezTo>
                    <a:pt x="15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34735;p60"/>
            <p:cNvSpPr/>
            <p:nvPr/>
          </p:nvSpPr>
          <p:spPr>
            <a:xfrm>
              <a:off x="2314800" y="1048750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20" y="0"/>
                  </a:moveTo>
                  <a:cubicBezTo>
                    <a:pt x="80" y="0"/>
                    <a:pt x="60" y="20"/>
                    <a:pt x="1" y="60"/>
                  </a:cubicBezTo>
                  <a:lnTo>
                    <a:pt x="180" y="60"/>
                  </a:lnTo>
                  <a:cubicBezTo>
                    <a:pt x="160" y="6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34736;p60"/>
            <p:cNvSpPr/>
            <p:nvPr/>
          </p:nvSpPr>
          <p:spPr>
            <a:xfrm>
              <a:off x="2123325" y="10766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40"/>
                    <a:pt x="61" y="80"/>
                    <a:pt x="1" y="159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34737;p60"/>
            <p:cNvSpPr/>
            <p:nvPr/>
          </p:nvSpPr>
          <p:spPr>
            <a:xfrm>
              <a:off x="1984075" y="1008950"/>
              <a:ext cx="5500" cy="2525"/>
            </a:xfrm>
            <a:custGeom>
              <a:avLst/>
              <a:gdLst/>
              <a:ahLst/>
              <a:cxnLst/>
              <a:rect l="l" t="t" r="r" b="b"/>
              <a:pathLst>
                <a:path w="220" h="101" extrusionOk="0">
                  <a:moveTo>
                    <a:pt x="118" y="1"/>
                  </a:moveTo>
                  <a:cubicBezTo>
                    <a:pt x="81" y="1"/>
                    <a:pt x="41" y="31"/>
                    <a:pt x="1" y="80"/>
                  </a:cubicBezTo>
                  <a:cubicBezTo>
                    <a:pt x="81" y="100"/>
                    <a:pt x="160" y="100"/>
                    <a:pt x="220" y="100"/>
                  </a:cubicBezTo>
                  <a:cubicBezTo>
                    <a:pt x="190" y="31"/>
                    <a:pt x="15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34738;p60"/>
            <p:cNvSpPr/>
            <p:nvPr/>
          </p:nvSpPr>
          <p:spPr>
            <a:xfrm>
              <a:off x="2267550" y="10542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cubicBezTo>
                    <a:pt x="1" y="100"/>
                    <a:pt x="21" y="180"/>
                    <a:pt x="41" y="240"/>
                  </a:cubicBezTo>
                  <a:cubicBezTo>
                    <a:pt x="180" y="200"/>
                    <a:pt x="160" y="100"/>
                    <a:pt x="180" y="41"/>
                  </a:cubicBezTo>
                  <a:cubicBezTo>
                    <a:pt x="100" y="41"/>
                    <a:pt x="41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34739;p60"/>
            <p:cNvSpPr/>
            <p:nvPr/>
          </p:nvSpPr>
          <p:spPr>
            <a:xfrm>
              <a:off x="2267050" y="11064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180" y="40"/>
                  </a:lnTo>
                  <a:cubicBezTo>
                    <a:pt x="120" y="40"/>
                    <a:pt x="80" y="4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34740;p60"/>
            <p:cNvSpPr/>
            <p:nvPr/>
          </p:nvSpPr>
          <p:spPr>
            <a:xfrm>
              <a:off x="2284975" y="886125"/>
              <a:ext cx="9475" cy="40300"/>
            </a:xfrm>
            <a:custGeom>
              <a:avLst/>
              <a:gdLst/>
              <a:ahLst/>
              <a:cxnLst/>
              <a:rect l="l" t="t" r="r" b="b"/>
              <a:pathLst>
                <a:path w="379" h="1612" extrusionOk="0">
                  <a:moveTo>
                    <a:pt x="298" y="0"/>
                  </a:moveTo>
                  <a:lnTo>
                    <a:pt x="298" y="0"/>
                  </a:lnTo>
                  <a:cubicBezTo>
                    <a:pt x="0" y="517"/>
                    <a:pt x="199" y="1055"/>
                    <a:pt x="179" y="1612"/>
                  </a:cubicBezTo>
                  <a:cubicBezTo>
                    <a:pt x="378" y="1094"/>
                    <a:pt x="318" y="537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34741;p60"/>
            <p:cNvSpPr/>
            <p:nvPr/>
          </p:nvSpPr>
          <p:spPr>
            <a:xfrm>
              <a:off x="1797600" y="1024375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0" y="0"/>
                  </a:moveTo>
                  <a:lnTo>
                    <a:pt x="0" y="160"/>
                  </a:lnTo>
                  <a:lnTo>
                    <a:pt x="318" y="160"/>
                  </a:lnTo>
                  <a:cubicBezTo>
                    <a:pt x="279" y="0"/>
                    <a:pt x="15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34742;p60"/>
            <p:cNvSpPr/>
            <p:nvPr/>
          </p:nvSpPr>
          <p:spPr>
            <a:xfrm>
              <a:off x="1808025" y="1030350"/>
              <a:ext cx="3525" cy="3000"/>
            </a:xfrm>
            <a:custGeom>
              <a:avLst/>
              <a:gdLst/>
              <a:ahLst/>
              <a:cxnLst/>
              <a:rect l="l" t="t" r="r" b="b"/>
              <a:pathLst>
                <a:path w="141" h="120" extrusionOk="0">
                  <a:moveTo>
                    <a:pt x="1" y="0"/>
                  </a:moveTo>
                  <a:cubicBezTo>
                    <a:pt x="41" y="40"/>
                    <a:pt x="81" y="100"/>
                    <a:pt x="140" y="119"/>
                  </a:cubicBezTo>
                  <a:cubicBezTo>
                    <a:pt x="81" y="6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34743;p60"/>
            <p:cNvSpPr/>
            <p:nvPr/>
          </p:nvSpPr>
          <p:spPr>
            <a:xfrm>
              <a:off x="1836875" y="191805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80" y="1"/>
                  </a:moveTo>
                  <a:lnTo>
                    <a:pt x="1" y="60"/>
                  </a:lnTo>
                  <a:cubicBezTo>
                    <a:pt x="21" y="60"/>
                    <a:pt x="41" y="40"/>
                    <a:pt x="41" y="40"/>
                  </a:cubicBezTo>
                  <a:cubicBezTo>
                    <a:pt x="80" y="21"/>
                    <a:pt x="80" y="2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34744;p60"/>
            <p:cNvSpPr/>
            <p:nvPr/>
          </p:nvSpPr>
          <p:spPr>
            <a:xfrm>
              <a:off x="1800575" y="1817600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80" y="8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34745;p60"/>
            <p:cNvSpPr/>
            <p:nvPr/>
          </p:nvSpPr>
          <p:spPr>
            <a:xfrm>
              <a:off x="2018400" y="1879750"/>
              <a:ext cx="5500" cy="6000"/>
            </a:xfrm>
            <a:custGeom>
              <a:avLst/>
              <a:gdLst/>
              <a:ahLst/>
              <a:cxnLst/>
              <a:rect l="l" t="t" r="r" b="b"/>
              <a:pathLst>
                <a:path w="220" h="24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40" y="80"/>
                    <a:pt x="1" y="100"/>
                    <a:pt x="140" y="24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34746;p60"/>
            <p:cNvSpPr/>
            <p:nvPr/>
          </p:nvSpPr>
          <p:spPr>
            <a:xfrm>
              <a:off x="1842350" y="1644375"/>
              <a:ext cx="31850" cy="13100"/>
            </a:xfrm>
            <a:custGeom>
              <a:avLst/>
              <a:gdLst/>
              <a:ahLst/>
              <a:cxnLst/>
              <a:rect l="l" t="t" r="r" b="b"/>
              <a:pathLst>
                <a:path w="1274" h="524" extrusionOk="0">
                  <a:moveTo>
                    <a:pt x="326" y="0"/>
                  </a:moveTo>
                  <a:cubicBezTo>
                    <a:pt x="267" y="0"/>
                    <a:pt x="207" y="13"/>
                    <a:pt x="140" y="46"/>
                  </a:cubicBezTo>
                  <a:cubicBezTo>
                    <a:pt x="100" y="166"/>
                    <a:pt x="40" y="265"/>
                    <a:pt x="1" y="404"/>
                  </a:cubicBezTo>
                  <a:cubicBezTo>
                    <a:pt x="140" y="424"/>
                    <a:pt x="319" y="464"/>
                    <a:pt x="478" y="524"/>
                  </a:cubicBezTo>
                  <a:cubicBezTo>
                    <a:pt x="418" y="325"/>
                    <a:pt x="1274" y="524"/>
                    <a:pt x="677" y="66"/>
                  </a:cubicBezTo>
                  <a:cubicBezTo>
                    <a:pt x="637" y="66"/>
                    <a:pt x="597" y="46"/>
                    <a:pt x="577" y="46"/>
                  </a:cubicBezTo>
                  <a:cubicBezTo>
                    <a:pt x="486" y="23"/>
                    <a:pt x="407" y="0"/>
                    <a:pt x="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34747;p60"/>
            <p:cNvSpPr/>
            <p:nvPr/>
          </p:nvSpPr>
          <p:spPr>
            <a:xfrm>
              <a:off x="1797100" y="18365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0" y="60"/>
                    <a:pt x="0" y="120"/>
                    <a:pt x="140" y="21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34748;p60"/>
            <p:cNvSpPr/>
            <p:nvPr/>
          </p:nvSpPr>
          <p:spPr>
            <a:xfrm>
              <a:off x="1541975" y="1598000"/>
              <a:ext cx="16925" cy="9550"/>
            </a:xfrm>
            <a:custGeom>
              <a:avLst/>
              <a:gdLst/>
              <a:ahLst/>
              <a:cxnLst/>
              <a:rect l="l" t="t" r="r" b="b"/>
              <a:pathLst>
                <a:path w="677" h="382" extrusionOk="0">
                  <a:moveTo>
                    <a:pt x="355" y="1"/>
                  </a:moveTo>
                  <a:cubicBezTo>
                    <a:pt x="173" y="1"/>
                    <a:pt x="33" y="85"/>
                    <a:pt x="0" y="330"/>
                  </a:cubicBezTo>
                  <a:cubicBezTo>
                    <a:pt x="101" y="368"/>
                    <a:pt x="210" y="382"/>
                    <a:pt x="327" y="382"/>
                  </a:cubicBezTo>
                  <a:cubicBezTo>
                    <a:pt x="394" y="382"/>
                    <a:pt x="465" y="377"/>
                    <a:pt x="537" y="370"/>
                  </a:cubicBezTo>
                  <a:cubicBezTo>
                    <a:pt x="557" y="230"/>
                    <a:pt x="677" y="51"/>
                    <a:pt x="478" y="12"/>
                  </a:cubicBezTo>
                  <a:cubicBezTo>
                    <a:pt x="435" y="5"/>
                    <a:pt x="394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34749;p60"/>
            <p:cNvSpPr/>
            <p:nvPr/>
          </p:nvSpPr>
          <p:spPr>
            <a:xfrm>
              <a:off x="1846325" y="1637825"/>
              <a:ext cx="12950" cy="11125"/>
            </a:xfrm>
            <a:custGeom>
              <a:avLst/>
              <a:gdLst/>
              <a:ahLst/>
              <a:cxnLst/>
              <a:rect l="l" t="t" r="r" b="b"/>
              <a:pathLst>
                <a:path w="518" h="445" extrusionOk="0">
                  <a:moveTo>
                    <a:pt x="301" y="1"/>
                  </a:moveTo>
                  <a:cubicBezTo>
                    <a:pt x="159" y="1"/>
                    <a:pt x="85" y="204"/>
                    <a:pt x="1" y="289"/>
                  </a:cubicBezTo>
                  <a:cubicBezTo>
                    <a:pt x="106" y="315"/>
                    <a:pt x="211" y="445"/>
                    <a:pt x="327" y="445"/>
                  </a:cubicBezTo>
                  <a:cubicBezTo>
                    <a:pt x="387" y="445"/>
                    <a:pt x="450" y="410"/>
                    <a:pt x="518" y="308"/>
                  </a:cubicBezTo>
                  <a:cubicBezTo>
                    <a:pt x="399" y="269"/>
                    <a:pt x="319" y="189"/>
                    <a:pt x="518" y="129"/>
                  </a:cubicBezTo>
                  <a:cubicBezTo>
                    <a:pt x="430" y="36"/>
                    <a:pt x="360" y="1"/>
                    <a:pt x="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34750;p60"/>
            <p:cNvSpPr/>
            <p:nvPr/>
          </p:nvSpPr>
          <p:spPr>
            <a:xfrm>
              <a:off x="1792625" y="1610325"/>
              <a:ext cx="22400" cy="4625"/>
            </a:xfrm>
            <a:custGeom>
              <a:avLst/>
              <a:gdLst/>
              <a:ahLst/>
              <a:cxnLst/>
              <a:rect l="l" t="t" r="r" b="b"/>
              <a:pathLst>
                <a:path w="896" h="185" extrusionOk="0">
                  <a:moveTo>
                    <a:pt x="421" y="0"/>
                  </a:moveTo>
                  <a:cubicBezTo>
                    <a:pt x="280" y="0"/>
                    <a:pt x="138" y="27"/>
                    <a:pt x="0" y="36"/>
                  </a:cubicBezTo>
                  <a:cubicBezTo>
                    <a:pt x="221" y="153"/>
                    <a:pt x="441" y="184"/>
                    <a:pt x="662" y="184"/>
                  </a:cubicBezTo>
                  <a:cubicBezTo>
                    <a:pt x="740" y="184"/>
                    <a:pt x="818" y="180"/>
                    <a:pt x="895" y="175"/>
                  </a:cubicBezTo>
                  <a:cubicBezTo>
                    <a:pt x="746" y="36"/>
                    <a:pt x="584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34751;p60"/>
            <p:cNvSpPr/>
            <p:nvPr/>
          </p:nvSpPr>
          <p:spPr>
            <a:xfrm>
              <a:off x="1819975" y="16107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58" y="1"/>
                  </a:moveTo>
                  <a:cubicBezTo>
                    <a:pt x="219" y="1"/>
                    <a:pt x="80" y="21"/>
                    <a:pt x="0" y="160"/>
                  </a:cubicBezTo>
                  <a:cubicBezTo>
                    <a:pt x="219" y="180"/>
                    <a:pt x="478" y="180"/>
                    <a:pt x="697" y="180"/>
                  </a:cubicBezTo>
                  <a:cubicBezTo>
                    <a:pt x="617" y="61"/>
                    <a:pt x="478" y="2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34752;p60"/>
            <p:cNvSpPr/>
            <p:nvPr/>
          </p:nvSpPr>
          <p:spPr>
            <a:xfrm>
              <a:off x="1845325" y="161342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86" y="0"/>
                  </a:moveTo>
                  <a:cubicBezTo>
                    <a:pt x="54" y="0"/>
                    <a:pt x="27" y="18"/>
                    <a:pt x="1" y="71"/>
                  </a:cubicBezTo>
                  <a:cubicBezTo>
                    <a:pt x="80" y="71"/>
                    <a:pt x="140" y="71"/>
                    <a:pt x="180" y="91"/>
                  </a:cubicBezTo>
                  <a:cubicBezTo>
                    <a:pt x="160" y="71"/>
                    <a:pt x="160" y="51"/>
                    <a:pt x="140" y="11"/>
                  </a:cubicBezTo>
                  <a:cubicBezTo>
                    <a:pt x="120" y="5"/>
                    <a:pt x="10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34753;p60"/>
            <p:cNvSpPr/>
            <p:nvPr/>
          </p:nvSpPr>
          <p:spPr>
            <a:xfrm>
              <a:off x="2396850" y="1827050"/>
              <a:ext cx="26900" cy="22900"/>
            </a:xfrm>
            <a:custGeom>
              <a:avLst/>
              <a:gdLst/>
              <a:ahLst/>
              <a:cxnLst/>
              <a:rect l="l" t="t" r="r" b="b"/>
              <a:pathLst>
                <a:path w="1076" h="916" extrusionOk="0">
                  <a:moveTo>
                    <a:pt x="180" y="0"/>
                  </a:moveTo>
                  <a:cubicBezTo>
                    <a:pt x="61" y="140"/>
                    <a:pt x="21" y="319"/>
                    <a:pt x="1" y="498"/>
                  </a:cubicBezTo>
                  <a:cubicBezTo>
                    <a:pt x="21" y="517"/>
                    <a:pt x="21" y="537"/>
                    <a:pt x="61" y="577"/>
                  </a:cubicBezTo>
                  <a:lnTo>
                    <a:pt x="200" y="716"/>
                  </a:lnTo>
                  <a:lnTo>
                    <a:pt x="200" y="915"/>
                  </a:lnTo>
                  <a:cubicBezTo>
                    <a:pt x="498" y="856"/>
                    <a:pt x="777" y="776"/>
                    <a:pt x="1075" y="697"/>
                  </a:cubicBezTo>
                  <a:lnTo>
                    <a:pt x="1075" y="577"/>
                  </a:lnTo>
                  <a:cubicBezTo>
                    <a:pt x="976" y="418"/>
                    <a:pt x="876" y="378"/>
                    <a:pt x="717" y="378"/>
                  </a:cubicBezTo>
                  <a:cubicBezTo>
                    <a:pt x="637" y="239"/>
                    <a:pt x="518" y="199"/>
                    <a:pt x="399" y="179"/>
                  </a:cubicBezTo>
                  <a:cubicBezTo>
                    <a:pt x="391" y="180"/>
                    <a:pt x="385" y="181"/>
                    <a:pt x="378" y="181"/>
                  </a:cubicBezTo>
                  <a:cubicBezTo>
                    <a:pt x="261" y="181"/>
                    <a:pt x="274" y="19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34754;p60"/>
            <p:cNvSpPr/>
            <p:nvPr/>
          </p:nvSpPr>
          <p:spPr>
            <a:xfrm>
              <a:off x="2401175" y="1819575"/>
              <a:ext cx="7650" cy="14075"/>
            </a:xfrm>
            <a:custGeom>
              <a:avLst/>
              <a:gdLst/>
              <a:ahLst/>
              <a:cxnLst/>
              <a:rect l="l" t="t" r="r" b="b"/>
              <a:pathLst>
                <a:path w="306" h="563" extrusionOk="0">
                  <a:moveTo>
                    <a:pt x="47" y="1"/>
                  </a:moveTo>
                  <a:cubicBezTo>
                    <a:pt x="27" y="120"/>
                    <a:pt x="27" y="220"/>
                    <a:pt x="7" y="319"/>
                  </a:cubicBezTo>
                  <a:cubicBezTo>
                    <a:pt x="68" y="365"/>
                    <a:pt x="0" y="563"/>
                    <a:pt x="91" y="563"/>
                  </a:cubicBezTo>
                  <a:cubicBezTo>
                    <a:pt x="119" y="563"/>
                    <a:pt x="161" y="545"/>
                    <a:pt x="226" y="498"/>
                  </a:cubicBezTo>
                  <a:lnTo>
                    <a:pt x="226" y="200"/>
                  </a:lnTo>
                  <a:cubicBezTo>
                    <a:pt x="305" y="140"/>
                    <a:pt x="305" y="80"/>
                    <a:pt x="226" y="21"/>
                  </a:cubicBezTo>
                  <a:cubicBezTo>
                    <a:pt x="146" y="1"/>
                    <a:pt x="106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34755;p60"/>
            <p:cNvSpPr/>
            <p:nvPr/>
          </p:nvSpPr>
          <p:spPr>
            <a:xfrm>
              <a:off x="2396850" y="19926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60" y="1"/>
                  </a:moveTo>
                  <a:cubicBezTo>
                    <a:pt x="100" y="1"/>
                    <a:pt x="61" y="20"/>
                    <a:pt x="1" y="40"/>
                  </a:cubicBezTo>
                  <a:cubicBezTo>
                    <a:pt x="21" y="140"/>
                    <a:pt x="21" y="239"/>
                    <a:pt x="61" y="359"/>
                  </a:cubicBezTo>
                  <a:cubicBezTo>
                    <a:pt x="200" y="259"/>
                    <a:pt x="200" y="14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34756;p60"/>
            <p:cNvSpPr/>
            <p:nvPr/>
          </p:nvSpPr>
          <p:spPr>
            <a:xfrm>
              <a:off x="2506275" y="2118475"/>
              <a:ext cx="7475" cy="6975"/>
            </a:xfrm>
            <a:custGeom>
              <a:avLst/>
              <a:gdLst/>
              <a:ahLst/>
              <a:cxnLst/>
              <a:rect l="l" t="t" r="r" b="b"/>
              <a:pathLst>
                <a:path w="299" h="279" extrusionOk="0">
                  <a:moveTo>
                    <a:pt x="159" y="0"/>
                  </a:moveTo>
                  <a:cubicBezTo>
                    <a:pt x="100" y="0"/>
                    <a:pt x="60" y="40"/>
                    <a:pt x="0" y="40"/>
                  </a:cubicBezTo>
                  <a:cubicBezTo>
                    <a:pt x="0" y="100"/>
                    <a:pt x="0" y="259"/>
                    <a:pt x="20" y="259"/>
                  </a:cubicBezTo>
                  <a:cubicBezTo>
                    <a:pt x="54" y="273"/>
                    <a:pt x="84" y="279"/>
                    <a:pt x="110" y="279"/>
                  </a:cubicBezTo>
                  <a:cubicBezTo>
                    <a:pt x="233" y="279"/>
                    <a:pt x="266" y="139"/>
                    <a:pt x="299" y="40"/>
                  </a:cubicBezTo>
                  <a:cubicBezTo>
                    <a:pt x="239" y="40"/>
                    <a:pt x="199" y="4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34757;p60"/>
            <p:cNvSpPr/>
            <p:nvPr/>
          </p:nvSpPr>
          <p:spPr>
            <a:xfrm>
              <a:off x="2405325" y="1793725"/>
              <a:ext cx="8975" cy="30850"/>
            </a:xfrm>
            <a:custGeom>
              <a:avLst/>
              <a:gdLst/>
              <a:ahLst/>
              <a:cxnLst/>
              <a:rect l="l" t="t" r="r" b="b"/>
              <a:pathLst>
                <a:path w="359" h="1234" extrusionOk="0">
                  <a:moveTo>
                    <a:pt x="219" y="0"/>
                  </a:moveTo>
                  <a:cubicBezTo>
                    <a:pt x="159" y="100"/>
                    <a:pt x="80" y="219"/>
                    <a:pt x="0" y="319"/>
                  </a:cubicBezTo>
                  <a:cubicBezTo>
                    <a:pt x="0" y="557"/>
                    <a:pt x="40" y="816"/>
                    <a:pt x="40" y="1055"/>
                  </a:cubicBezTo>
                  <a:lnTo>
                    <a:pt x="40" y="1234"/>
                  </a:lnTo>
                  <a:lnTo>
                    <a:pt x="139" y="1174"/>
                  </a:lnTo>
                  <a:cubicBezTo>
                    <a:pt x="179" y="955"/>
                    <a:pt x="159" y="717"/>
                    <a:pt x="338" y="518"/>
                  </a:cubicBezTo>
                  <a:cubicBezTo>
                    <a:pt x="338" y="339"/>
                    <a:pt x="358" y="16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34758;p60"/>
            <p:cNvSpPr/>
            <p:nvPr/>
          </p:nvSpPr>
          <p:spPr>
            <a:xfrm>
              <a:off x="2204900" y="1625125"/>
              <a:ext cx="2500" cy="1525"/>
            </a:xfrm>
            <a:custGeom>
              <a:avLst/>
              <a:gdLst/>
              <a:ahLst/>
              <a:cxnLst/>
              <a:rect l="l" t="t" r="r" b="b"/>
              <a:pathLst>
                <a:path w="100" h="61" extrusionOk="0">
                  <a:moveTo>
                    <a:pt x="20" y="1"/>
                  </a:moveTo>
                  <a:cubicBezTo>
                    <a:pt x="20" y="1"/>
                    <a:pt x="0" y="21"/>
                    <a:pt x="0" y="41"/>
                  </a:cubicBezTo>
                  <a:cubicBezTo>
                    <a:pt x="20" y="41"/>
                    <a:pt x="40" y="60"/>
                    <a:pt x="80" y="60"/>
                  </a:cubicBezTo>
                  <a:cubicBezTo>
                    <a:pt x="80" y="60"/>
                    <a:pt x="100" y="41"/>
                    <a:pt x="100" y="21"/>
                  </a:cubicBezTo>
                  <a:cubicBezTo>
                    <a:pt x="80" y="21"/>
                    <a:pt x="40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34759;p60"/>
            <p:cNvSpPr/>
            <p:nvPr/>
          </p:nvSpPr>
          <p:spPr>
            <a:xfrm>
              <a:off x="1628000" y="1597225"/>
              <a:ext cx="16950" cy="5050"/>
            </a:xfrm>
            <a:custGeom>
              <a:avLst/>
              <a:gdLst/>
              <a:ahLst/>
              <a:cxnLst/>
              <a:rect l="l" t="t" r="r" b="b"/>
              <a:pathLst>
                <a:path w="678" h="202" extrusionOk="0">
                  <a:moveTo>
                    <a:pt x="299" y="0"/>
                  </a:moveTo>
                  <a:cubicBezTo>
                    <a:pt x="200" y="0"/>
                    <a:pt x="97" y="16"/>
                    <a:pt x="1" y="102"/>
                  </a:cubicBezTo>
                  <a:cubicBezTo>
                    <a:pt x="102" y="181"/>
                    <a:pt x="209" y="190"/>
                    <a:pt x="312" y="190"/>
                  </a:cubicBezTo>
                  <a:cubicBezTo>
                    <a:pt x="342" y="190"/>
                    <a:pt x="372" y="189"/>
                    <a:pt x="402" y="189"/>
                  </a:cubicBezTo>
                  <a:cubicBezTo>
                    <a:pt x="449" y="189"/>
                    <a:pt x="495" y="191"/>
                    <a:pt x="538" y="202"/>
                  </a:cubicBezTo>
                  <a:cubicBezTo>
                    <a:pt x="677" y="142"/>
                    <a:pt x="677" y="102"/>
                    <a:pt x="538" y="3"/>
                  </a:cubicBezTo>
                  <a:cubicBezTo>
                    <a:pt x="518" y="5"/>
                    <a:pt x="497" y="6"/>
                    <a:pt x="475" y="6"/>
                  </a:cubicBezTo>
                  <a:cubicBezTo>
                    <a:pt x="419" y="6"/>
                    <a:pt x="359" y="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34760;p60"/>
            <p:cNvSpPr/>
            <p:nvPr/>
          </p:nvSpPr>
          <p:spPr>
            <a:xfrm>
              <a:off x="1869200" y="1607225"/>
              <a:ext cx="2525" cy="3500"/>
            </a:xfrm>
            <a:custGeom>
              <a:avLst/>
              <a:gdLst/>
              <a:ahLst/>
              <a:cxnLst/>
              <a:rect l="l" t="t" r="r" b="b"/>
              <a:pathLst>
                <a:path w="101" h="140" extrusionOk="0">
                  <a:moveTo>
                    <a:pt x="100" y="1"/>
                  </a:moveTo>
                  <a:cubicBezTo>
                    <a:pt x="1" y="40"/>
                    <a:pt x="21" y="100"/>
                    <a:pt x="100" y="14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34761;p60"/>
            <p:cNvSpPr/>
            <p:nvPr/>
          </p:nvSpPr>
          <p:spPr>
            <a:xfrm>
              <a:off x="1810525" y="1094000"/>
              <a:ext cx="23900" cy="65675"/>
            </a:xfrm>
            <a:custGeom>
              <a:avLst/>
              <a:gdLst/>
              <a:ahLst/>
              <a:cxnLst/>
              <a:rect l="l" t="t" r="r" b="b"/>
              <a:pathLst>
                <a:path w="956" h="2627" extrusionOk="0">
                  <a:moveTo>
                    <a:pt x="478" y="0"/>
                  </a:moveTo>
                  <a:cubicBezTo>
                    <a:pt x="40" y="498"/>
                    <a:pt x="199" y="1174"/>
                    <a:pt x="0" y="1751"/>
                  </a:cubicBezTo>
                  <a:lnTo>
                    <a:pt x="0" y="2248"/>
                  </a:lnTo>
                  <a:cubicBezTo>
                    <a:pt x="140" y="2368"/>
                    <a:pt x="160" y="2586"/>
                    <a:pt x="358" y="2626"/>
                  </a:cubicBezTo>
                  <a:cubicBezTo>
                    <a:pt x="577" y="2467"/>
                    <a:pt x="657" y="2228"/>
                    <a:pt x="597" y="2029"/>
                  </a:cubicBezTo>
                  <a:cubicBezTo>
                    <a:pt x="478" y="1492"/>
                    <a:pt x="637" y="1035"/>
                    <a:pt x="697" y="537"/>
                  </a:cubicBezTo>
                  <a:cubicBezTo>
                    <a:pt x="796" y="299"/>
                    <a:pt x="955" y="80"/>
                    <a:pt x="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34762;p60"/>
            <p:cNvSpPr/>
            <p:nvPr/>
          </p:nvSpPr>
          <p:spPr>
            <a:xfrm>
              <a:off x="1832400" y="1146025"/>
              <a:ext cx="17925" cy="54425"/>
            </a:xfrm>
            <a:custGeom>
              <a:avLst/>
              <a:gdLst/>
              <a:ahLst/>
              <a:cxnLst/>
              <a:rect l="l" t="t" r="r" b="b"/>
              <a:pathLst>
                <a:path w="717" h="2177" extrusionOk="0">
                  <a:moveTo>
                    <a:pt x="150" y="0"/>
                  </a:moveTo>
                  <a:cubicBezTo>
                    <a:pt x="128" y="0"/>
                    <a:pt x="104" y="3"/>
                    <a:pt x="80" y="8"/>
                  </a:cubicBezTo>
                  <a:cubicBezTo>
                    <a:pt x="299" y="704"/>
                    <a:pt x="1" y="1480"/>
                    <a:pt x="418" y="2176"/>
                  </a:cubicBezTo>
                  <a:cubicBezTo>
                    <a:pt x="697" y="1898"/>
                    <a:pt x="279" y="1639"/>
                    <a:pt x="478" y="1361"/>
                  </a:cubicBezTo>
                  <a:cubicBezTo>
                    <a:pt x="717" y="983"/>
                    <a:pt x="597" y="585"/>
                    <a:pt x="518" y="187"/>
                  </a:cubicBezTo>
                  <a:cubicBezTo>
                    <a:pt x="397" y="101"/>
                    <a:pt x="292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34763;p60"/>
            <p:cNvSpPr/>
            <p:nvPr/>
          </p:nvSpPr>
          <p:spPr>
            <a:xfrm>
              <a:off x="1811525" y="1089475"/>
              <a:ext cx="11450" cy="48300"/>
            </a:xfrm>
            <a:custGeom>
              <a:avLst/>
              <a:gdLst/>
              <a:ahLst/>
              <a:cxnLst/>
              <a:rect l="l" t="t" r="r" b="b"/>
              <a:pathLst>
                <a:path w="458" h="1932" extrusionOk="0">
                  <a:moveTo>
                    <a:pt x="238" y="1"/>
                  </a:moveTo>
                  <a:cubicBezTo>
                    <a:pt x="153" y="1"/>
                    <a:pt x="179" y="117"/>
                    <a:pt x="179" y="181"/>
                  </a:cubicBezTo>
                  <a:cubicBezTo>
                    <a:pt x="159" y="380"/>
                    <a:pt x="179" y="579"/>
                    <a:pt x="20" y="699"/>
                  </a:cubicBezTo>
                  <a:cubicBezTo>
                    <a:pt x="20" y="1096"/>
                    <a:pt x="0" y="1534"/>
                    <a:pt x="0" y="1932"/>
                  </a:cubicBezTo>
                  <a:cubicBezTo>
                    <a:pt x="318" y="1415"/>
                    <a:pt x="239" y="758"/>
                    <a:pt x="458" y="181"/>
                  </a:cubicBezTo>
                  <a:cubicBezTo>
                    <a:pt x="418" y="142"/>
                    <a:pt x="358" y="42"/>
                    <a:pt x="318" y="22"/>
                  </a:cubicBezTo>
                  <a:cubicBezTo>
                    <a:pt x="284" y="7"/>
                    <a:pt x="258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34764;p60"/>
            <p:cNvSpPr/>
            <p:nvPr/>
          </p:nvSpPr>
          <p:spPr>
            <a:xfrm>
              <a:off x="1807550" y="1150200"/>
              <a:ext cx="12950" cy="33825"/>
            </a:xfrm>
            <a:custGeom>
              <a:avLst/>
              <a:gdLst/>
              <a:ahLst/>
              <a:cxnLst/>
              <a:rect l="l" t="t" r="r" b="b"/>
              <a:pathLst>
                <a:path w="518" h="1353" extrusionOk="0">
                  <a:moveTo>
                    <a:pt x="119" y="0"/>
                  </a:moveTo>
                  <a:cubicBezTo>
                    <a:pt x="119" y="478"/>
                    <a:pt x="0" y="935"/>
                    <a:pt x="398" y="1353"/>
                  </a:cubicBezTo>
                  <a:cubicBezTo>
                    <a:pt x="517" y="995"/>
                    <a:pt x="477" y="657"/>
                    <a:pt x="477" y="358"/>
                  </a:cubicBezTo>
                  <a:cubicBezTo>
                    <a:pt x="398" y="199"/>
                    <a:pt x="298" y="8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34765;p60"/>
            <p:cNvSpPr/>
            <p:nvPr/>
          </p:nvSpPr>
          <p:spPr>
            <a:xfrm>
              <a:off x="1824450" y="1063850"/>
              <a:ext cx="11950" cy="44100"/>
            </a:xfrm>
            <a:custGeom>
              <a:avLst/>
              <a:gdLst/>
              <a:ahLst/>
              <a:cxnLst/>
              <a:rect l="l" t="t" r="r" b="b"/>
              <a:pathLst>
                <a:path w="478" h="1764" extrusionOk="0">
                  <a:moveTo>
                    <a:pt x="272" y="1"/>
                  </a:moveTo>
                  <a:cubicBezTo>
                    <a:pt x="232" y="1"/>
                    <a:pt x="188" y="7"/>
                    <a:pt x="140" y="13"/>
                  </a:cubicBezTo>
                  <a:cubicBezTo>
                    <a:pt x="120" y="112"/>
                    <a:pt x="80" y="252"/>
                    <a:pt x="20" y="371"/>
                  </a:cubicBezTo>
                  <a:cubicBezTo>
                    <a:pt x="199" y="669"/>
                    <a:pt x="120" y="948"/>
                    <a:pt x="0" y="1206"/>
                  </a:cubicBezTo>
                  <a:cubicBezTo>
                    <a:pt x="179" y="1366"/>
                    <a:pt x="140" y="1545"/>
                    <a:pt x="140" y="1743"/>
                  </a:cubicBezTo>
                  <a:cubicBezTo>
                    <a:pt x="199" y="1743"/>
                    <a:pt x="239" y="1743"/>
                    <a:pt x="279" y="1763"/>
                  </a:cubicBezTo>
                  <a:cubicBezTo>
                    <a:pt x="299" y="1684"/>
                    <a:pt x="299" y="1644"/>
                    <a:pt x="319" y="1564"/>
                  </a:cubicBezTo>
                  <a:cubicBezTo>
                    <a:pt x="319" y="1465"/>
                    <a:pt x="339" y="1346"/>
                    <a:pt x="339" y="1246"/>
                  </a:cubicBezTo>
                  <a:cubicBezTo>
                    <a:pt x="478" y="888"/>
                    <a:pt x="299" y="510"/>
                    <a:pt x="478" y="172"/>
                  </a:cubicBezTo>
                  <a:cubicBezTo>
                    <a:pt x="436" y="33"/>
                    <a:pt x="365" y="1"/>
                    <a:pt x="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34766;p60"/>
            <p:cNvSpPr/>
            <p:nvPr/>
          </p:nvSpPr>
          <p:spPr>
            <a:xfrm>
              <a:off x="1833900" y="1142675"/>
              <a:ext cx="12450" cy="8100"/>
            </a:xfrm>
            <a:custGeom>
              <a:avLst/>
              <a:gdLst/>
              <a:ahLst/>
              <a:cxnLst/>
              <a:rect l="l" t="t" r="r" b="b"/>
              <a:pathLst>
                <a:path w="498" h="324" extrusionOk="0">
                  <a:moveTo>
                    <a:pt x="60" y="1"/>
                  </a:moveTo>
                  <a:cubicBezTo>
                    <a:pt x="47" y="1"/>
                    <a:pt x="34" y="1"/>
                    <a:pt x="20" y="3"/>
                  </a:cubicBezTo>
                  <a:cubicBezTo>
                    <a:pt x="0" y="3"/>
                    <a:pt x="0" y="82"/>
                    <a:pt x="0" y="82"/>
                  </a:cubicBezTo>
                  <a:lnTo>
                    <a:pt x="20" y="142"/>
                  </a:lnTo>
                  <a:cubicBezTo>
                    <a:pt x="129" y="233"/>
                    <a:pt x="271" y="324"/>
                    <a:pt x="416" y="324"/>
                  </a:cubicBezTo>
                  <a:cubicBezTo>
                    <a:pt x="430" y="324"/>
                    <a:pt x="444" y="323"/>
                    <a:pt x="458" y="321"/>
                  </a:cubicBezTo>
                  <a:cubicBezTo>
                    <a:pt x="498" y="242"/>
                    <a:pt x="498" y="202"/>
                    <a:pt x="498" y="142"/>
                  </a:cubicBezTo>
                  <a:cubicBezTo>
                    <a:pt x="351" y="105"/>
                    <a:pt x="221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34767;p60"/>
            <p:cNvSpPr/>
            <p:nvPr/>
          </p:nvSpPr>
          <p:spPr>
            <a:xfrm>
              <a:off x="2214850" y="1237725"/>
              <a:ext cx="4000" cy="1625"/>
            </a:xfrm>
            <a:custGeom>
              <a:avLst/>
              <a:gdLst/>
              <a:ahLst/>
              <a:cxnLst/>
              <a:rect l="l" t="t" r="r" b="b"/>
              <a:pathLst>
                <a:path w="160" h="65" extrusionOk="0">
                  <a:moveTo>
                    <a:pt x="0" y="0"/>
                  </a:moveTo>
                  <a:cubicBezTo>
                    <a:pt x="17" y="18"/>
                    <a:pt x="34" y="64"/>
                    <a:pt x="39" y="64"/>
                  </a:cubicBezTo>
                  <a:cubicBezTo>
                    <a:pt x="40" y="64"/>
                    <a:pt x="40" y="63"/>
                    <a:pt x="40" y="60"/>
                  </a:cubicBezTo>
                  <a:cubicBezTo>
                    <a:pt x="100" y="60"/>
                    <a:pt x="120" y="2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34768;p60"/>
            <p:cNvSpPr/>
            <p:nvPr/>
          </p:nvSpPr>
          <p:spPr>
            <a:xfrm>
              <a:off x="2197425" y="1237725"/>
              <a:ext cx="4500" cy="1625"/>
            </a:xfrm>
            <a:custGeom>
              <a:avLst/>
              <a:gdLst/>
              <a:ahLst/>
              <a:cxnLst/>
              <a:rect l="l" t="t" r="r" b="b"/>
              <a:pathLst>
                <a:path w="180" h="65" extrusionOk="0">
                  <a:moveTo>
                    <a:pt x="1" y="0"/>
                  </a:moveTo>
                  <a:cubicBezTo>
                    <a:pt x="18" y="18"/>
                    <a:pt x="35" y="64"/>
                    <a:pt x="40" y="64"/>
                  </a:cubicBezTo>
                  <a:cubicBezTo>
                    <a:pt x="40" y="64"/>
                    <a:pt x="41" y="63"/>
                    <a:pt x="41" y="60"/>
                  </a:cubicBezTo>
                  <a:cubicBezTo>
                    <a:pt x="100" y="60"/>
                    <a:pt x="120" y="2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34769;p60"/>
            <p:cNvSpPr/>
            <p:nvPr/>
          </p:nvSpPr>
          <p:spPr>
            <a:xfrm>
              <a:off x="1829925" y="1068125"/>
              <a:ext cx="10450" cy="26900"/>
            </a:xfrm>
            <a:custGeom>
              <a:avLst/>
              <a:gdLst/>
              <a:ahLst/>
              <a:cxnLst/>
              <a:rect l="l" t="t" r="r" b="b"/>
              <a:pathLst>
                <a:path w="418" h="1076" extrusionOk="0">
                  <a:moveTo>
                    <a:pt x="299" y="1"/>
                  </a:moveTo>
                  <a:cubicBezTo>
                    <a:pt x="0" y="319"/>
                    <a:pt x="179" y="717"/>
                    <a:pt x="179" y="1075"/>
                  </a:cubicBezTo>
                  <a:cubicBezTo>
                    <a:pt x="418" y="717"/>
                    <a:pt x="259" y="339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34770;p60"/>
            <p:cNvSpPr/>
            <p:nvPr/>
          </p:nvSpPr>
          <p:spPr>
            <a:xfrm>
              <a:off x="2527650" y="2071225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39" y="1"/>
                  </a:moveTo>
                  <a:cubicBezTo>
                    <a:pt x="200" y="1"/>
                    <a:pt x="40" y="1"/>
                    <a:pt x="1" y="180"/>
                  </a:cubicBezTo>
                  <a:cubicBezTo>
                    <a:pt x="60" y="180"/>
                    <a:pt x="120" y="180"/>
                    <a:pt x="220" y="200"/>
                  </a:cubicBezTo>
                  <a:cubicBezTo>
                    <a:pt x="319" y="200"/>
                    <a:pt x="438" y="180"/>
                    <a:pt x="538" y="180"/>
                  </a:cubicBezTo>
                  <a:cubicBezTo>
                    <a:pt x="458" y="140"/>
                    <a:pt x="418" y="6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34771;p60"/>
            <p:cNvSpPr/>
            <p:nvPr/>
          </p:nvSpPr>
          <p:spPr>
            <a:xfrm>
              <a:off x="2402325" y="1861850"/>
              <a:ext cx="17425" cy="10475"/>
            </a:xfrm>
            <a:custGeom>
              <a:avLst/>
              <a:gdLst/>
              <a:ahLst/>
              <a:cxnLst/>
              <a:rect l="l" t="t" r="r" b="b"/>
              <a:pathLst>
                <a:path w="697" h="419" extrusionOk="0">
                  <a:moveTo>
                    <a:pt x="677" y="1"/>
                  </a:moveTo>
                  <a:cubicBezTo>
                    <a:pt x="558" y="21"/>
                    <a:pt x="458" y="21"/>
                    <a:pt x="339" y="21"/>
                  </a:cubicBezTo>
                  <a:cubicBezTo>
                    <a:pt x="275" y="148"/>
                    <a:pt x="161" y="186"/>
                    <a:pt x="66" y="186"/>
                  </a:cubicBezTo>
                  <a:cubicBezTo>
                    <a:pt x="43" y="186"/>
                    <a:pt x="21" y="184"/>
                    <a:pt x="1" y="180"/>
                  </a:cubicBezTo>
                  <a:lnTo>
                    <a:pt x="1" y="180"/>
                  </a:lnTo>
                  <a:cubicBezTo>
                    <a:pt x="1" y="259"/>
                    <a:pt x="41" y="339"/>
                    <a:pt x="41" y="419"/>
                  </a:cubicBezTo>
                  <a:cubicBezTo>
                    <a:pt x="259" y="339"/>
                    <a:pt x="498" y="399"/>
                    <a:pt x="697" y="220"/>
                  </a:cubicBezTo>
                  <a:cubicBezTo>
                    <a:pt x="677" y="160"/>
                    <a:pt x="677" y="80"/>
                    <a:pt x="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34772;p60"/>
            <p:cNvSpPr/>
            <p:nvPr/>
          </p:nvSpPr>
          <p:spPr>
            <a:xfrm>
              <a:off x="2463000" y="1849425"/>
              <a:ext cx="15950" cy="5500"/>
            </a:xfrm>
            <a:custGeom>
              <a:avLst/>
              <a:gdLst/>
              <a:ahLst/>
              <a:cxnLst/>
              <a:rect l="l" t="t" r="r" b="b"/>
              <a:pathLst>
                <a:path w="638" h="220" extrusionOk="0">
                  <a:moveTo>
                    <a:pt x="319" y="0"/>
                  </a:moveTo>
                  <a:cubicBezTo>
                    <a:pt x="219" y="0"/>
                    <a:pt x="100" y="20"/>
                    <a:pt x="1" y="40"/>
                  </a:cubicBezTo>
                  <a:lnTo>
                    <a:pt x="1" y="219"/>
                  </a:lnTo>
                  <a:cubicBezTo>
                    <a:pt x="200" y="199"/>
                    <a:pt x="418" y="199"/>
                    <a:pt x="637" y="179"/>
                  </a:cubicBezTo>
                  <a:cubicBezTo>
                    <a:pt x="558" y="20"/>
                    <a:pt x="438" y="2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34773;p60"/>
            <p:cNvSpPr/>
            <p:nvPr/>
          </p:nvSpPr>
          <p:spPr>
            <a:xfrm>
              <a:off x="2501300" y="1754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1"/>
                    <a:pt x="60" y="1"/>
                    <a:pt x="0" y="21"/>
                  </a:cubicBezTo>
                  <a:lnTo>
                    <a:pt x="0" y="100"/>
                  </a:lnTo>
                  <a:lnTo>
                    <a:pt x="0" y="180"/>
                  </a:lnTo>
                  <a:cubicBezTo>
                    <a:pt x="60" y="180"/>
                    <a:pt x="120" y="18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34774;p60"/>
            <p:cNvSpPr/>
            <p:nvPr/>
          </p:nvSpPr>
          <p:spPr>
            <a:xfrm>
              <a:off x="3095100" y="1807525"/>
              <a:ext cx="5975" cy="3625"/>
            </a:xfrm>
            <a:custGeom>
              <a:avLst/>
              <a:gdLst/>
              <a:ahLst/>
              <a:cxnLst/>
              <a:rect l="l" t="t" r="r" b="b"/>
              <a:pathLst>
                <a:path w="239" h="145" extrusionOk="0">
                  <a:moveTo>
                    <a:pt x="100" y="1"/>
                  </a:moveTo>
                  <a:cubicBezTo>
                    <a:pt x="73" y="1"/>
                    <a:pt x="41" y="18"/>
                    <a:pt x="0" y="65"/>
                  </a:cubicBezTo>
                  <a:cubicBezTo>
                    <a:pt x="100" y="85"/>
                    <a:pt x="179" y="105"/>
                    <a:pt x="239" y="145"/>
                  </a:cubicBezTo>
                  <a:cubicBezTo>
                    <a:pt x="197" y="103"/>
                    <a:pt x="16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34775;p60"/>
            <p:cNvSpPr/>
            <p:nvPr/>
          </p:nvSpPr>
          <p:spPr>
            <a:xfrm>
              <a:off x="2993650" y="1829025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0" y="1"/>
                  </a:moveTo>
                  <a:cubicBezTo>
                    <a:pt x="0" y="80"/>
                    <a:pt x="20" y="100"/>
                    <a:pt x="100" y="100"/>
                  </a:cubicBezTo>
                  <a:cubicBezTo>
                    <a:pt x="80" y="4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34776;p60"/>
            <p:cNvSpPr/>
            <p:nvPr/>
          </p:nvSpPr>
          <p:spPr>
            <a:xfrm>
              <a:off x="2465975" y="2107025"/>
              <a:ext cx="27400" cy="11650"/>
            </a:xfrm>
            <a:custGeom>
              <a:avLst/>
              <a:gdLst/>
              <a:ahLst/>
              <a:cxnLst/>
              <a:rect l="l" t="t" r="r" b="b"/>
              <a:pathLst>
                <a:path w="1096" h="466" extrusionOk="0">
                  <a:moveTo>
                    <a:pt x="916" y="1"/>
                  </a:moveTo>
                  <a:cubicBezTo>
                    <a:pt x="578" y="1"/>
                    <a:pt x="279" y="140"/>
                    <a:pt x="1" y="299"/>
                  </a:cubicBezTo>
                  <a:cubicBezTo>
                    <a:pt x="28" y="302"/>
                    <a:pt x="56" y="303"/>
                    <a:pt x="84" y="303"/>
                  </a:cubicBezTo>
                  <a:cubicBezTo>
                    <a:pt x="129" y="303"/>
                    <a:pt x="175" y="301"/>
                    <a:pt x="219" y="301"/>
                  </a:cubicBezTo>
                  <a:cubicBezTo>
                    <a:pt x="345" y="301"/>
                    <a:pt x="462" y="319"/>
                    <a:pt x="538" y="458"/>
                  </a:cubicBezTo>
                  <a:cubicBezTo>
                    <a:pt x="562" y="463"/>
                    <a:pt x="586" y="465"/>
                    <a:pt x="610" y="465"/>
                  </a:cubicBezTo>
                  <a:cubicBezTo>
                    <a:pt x="781" y="465"/>
                    <a:pt x="938" y="352"/>
                    <a:pt x="1095" y="299"/>
                  </a:cubicBezTo>
                  <a:cubicBezTo>
                    <a:pt x="1035" y="200"/>
                    <a:pt x="976" y="100"/>
                    <a:pt x="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34777;p60"/>
            <p:cNvSpPr/>
            <p:nvPr/>
          </p:nvSpPr>
          <p:spPr>
            <a:xfrm>
              <a:off x="2496825" y="211102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59" y="20"/>
                    <a:pt x="80" y="80"/>
                    <a:pt x="0" y="139"/>
                  </a:cubicBezTo>
                  <a:cubicBezTo>
                    <a:pt x="100" y="139"/>
                    <a:pt x="179" y="8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34778;p60"/>
            <p:cNvSpPr/>
            <p:nvPr/>
          </p:nvSpPr>
          <p:spPr>
            <a:xfrm>
              <a:off x="2688300" y="2039900"/>
              <a:ext cx="8975" cy="4575"/>
            </a:xfrm>
            <a:custGeom>
              <a:avLst/>
              <a:gdLst/>
              <a:ahLst/>
              <a:cxnLst/>
              <a:rect l="l" t="t" r="r" b="b"/>
              <a:pathLst>
                <a:path w="359" h="183" extrusionOk="0">
                  <a:moveTo>
                    <a:pt x="119" y="0"/>
                  </a:moveTo>
                  <a:cubicBezTo>
                    <a:pt x="80" y="20"/>
                    <a:pt x="60" y="20"/>
                    <a:pt x="0" y="40"/>
                  </a:cubicBezTo>
                  <a:cubicBezTo>
                    <a:pt x="58" y="128"/>
                    <a:pt x="117" y="183"/>
                    <a:pt x="183" y="183"/>
                  </a:cubicBezTo>
                  <a:cubicBezTo>
                    <a:pt x="207" y="183"/>
                    <a:pt x="232" y="175"/>
                    <a:pt x="259" y="160"/>
                  </a:cubicBezTo>
                  <a:cubicBezTo>
                    <a:pt x="298" y="140"/>
                    <a:pt x="318" y="100"/>
                    <a:pt x="358" y="60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34779;p60"/>
            <p:cNvSpPr/>
            <p:nvPr/>
          </p:nvSpPr>
          <p:spPr>
            <a:xfrm>
              <a:off x="2859875" y="182642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38" y="0"/>
                  </a:moveTo>
                  <a:cubicBezTo>
                    <a:pt x="28" y="0"/>
                    <a:pt x="15" y="10"/>
                    <a:pt x="0" y="25"/>
                  </a:cubicBezTo>
                  <a:cubicBezTo>
                    <a:pt x="0" y="45"/>
                    <a:pt x="60" y="45"/>
                    <a:pt x="80" y="85"/>
                  </a:cubicBezTo>
                  <a:cubicBezTo>
                    <a:pt x="67" y="24"/>
                    <a:pt x="5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34780;p60"/>
            <p:cNvSpPr/>
            <p:nvPr/>
          </p:nvSpPr>
          <p:spPr>
            <a:xfrm>
              <a:off x="2916050" y="1881250"/>
              <a:ext cx="3525" cy="2525"/>
            </a:xfrm>
            <a:custGeom>
              <a:avLst/>
              <a:gdLst/>
              <a:ahLst/>
              <a:cxnLst/>
              <a:rect l="l" t="t" r="r" b="b"/>
              <a:pathLst>
                <a:path w="141" h="101" extrusionOk="0">
                  <a:moveTo>
                    <a:pt x="100" y="1"/>
                  </a:moveTo>
                  <a:cubicBezTo>
                    <a:pt x="21" y="1"/>
                    <a:pt x="1" y="20"/>
                    <a:pt x="21" y="60"/>
                  </a:cubicBezTo>
                  <a:cubicBezTo>
                    <a:pt x="41" y="100"/>
                    <a:pt x="61" y="100"/>
                    <a:pt x="100" y="100"/>
                  </a:cubicBezTo>
                  <a:cubicBezTo>
                    <a:pt x="120" y="80"/>
                    <a:pt x="140" y="80"/>
                    <a:pt x="140" y="40"/>
                  </a:cubicBezTo>
                  <a:cubicBezTo>
                    <a:pt x="120" y="20"/>
                    <a:pt x="120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34781;p60"/>
            <p:cNvSpPr/>
            <p:nvPr/>
          </p:nvSpPr>
          <p:spPr>
            <a:xfrm>
              <a:off x="2444600" y="1830875"/>
              <a:ext cx="9475" cy="6150"/>
            </a:xfrm>
            <a:custGeom>
              <a:avLst/>
              <a:gdLst/>
              <a:ahLst/>
              <a:cxnLst/>
              <a:rect l="l" t="t" r="r" b="b"/>
              <a:pathLst>
                <a:path w="379" h="246" extrusionOk="0">
                  <a:moveTo>
                    <a:pt x="239" y="0"/>
                  </a:moveTo>
                  <a:cubicBezTo>
                    <a:pt x="165" y="0"/>
                    <a:pt x="91" y="60"/>
                    <a:pt x="1" y="86"/>
                  </a:cubicBezTo>
                  <a:lnTo>
                    <a:pt x="1" y="245"/>
                  </a:lnTo>
                  <a:cubicBezTo>
                    <a:pt x="140" y="225"/>
                    <a:pt x="239" y="225"/>
                    <a:pt x="359" y="205"/>
                  </a:cubicBezTo>
                  <a:cubicBezTo>
                    <a:pt x="359" y="146"/>
                    <a:pt x="379" y="106"/>
                    <a:pt x="359" y="66"/>
                  </a:cubicBezTo>
                  <a:cubicBezTo>
                    <a:pt x="317" y="18"/>
                    <a:pt x="278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34782;p60"/>
            <p:cNvSpPr/>
            <p:nvPr/>
          </p:nvSpPr>
          <p:spPr>
            <a:xfrm>
              <a:off x="2427200" y="1812450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00" y="0"/>
                  </a:moveTo>
                  <a:cubicBezTo>
                    <a:pt x="61" y="0"/>
                    <a:pt x="31" y="26"/>
                    <a:pt x="0" y="87"/>
                  </a:cubicBezTo>
                  <a:lnTo>
                    <a:pt x="179" y="87"/>
                  </a:lnTo>
                  <a:cubicBezTo>
                    <a:pt x="179" y="87"/>
                    <a:pt x="160" y="47"/>
                    <a:pt x="140" y="7"/>
                  </a:cubicBezTo>
                  <a:cubicBezTo>
                    <a:pt x="126" y="3"/>
                    <a:pt x="113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34783;p60"/>
            <p:cNvSpPr/>
            <p:nvPr/>
          </p:nvSpPr>
          <p:spPr>
            <a:xfrm>
              <a:off x="2620150" y="1828775"/>
              <a:ext cx="6000" cy="3400"/>
            </a:xfrm>
            <a:custGeom>
              <a:avLst/>
              <a:gdLst/>
              <a:ahLst/>
              <a:cxnLst/>
              <a:rect l="l" t="t" r="r" b="b"/>
              <a:pathLst>
                <a:path w="240" h="136" extrusionOk="0">
                  <a:moveTo>
                    <a:pt x="86" y="1"/>
                  </a:moveTo>
                  <a:cubicBezTo>
                    <a:pt x="58" y="1"/>
                    <a:pt x="30" y="5"/>
                    <a:pt x="1" y="11"/>
                  </a:cubicBezTo>
                  <a:cubicBezTo>
                    <a:pt x="12" y="110"/>
                    <a:pt x="53" y="136"/>
                    <a:pt x="105" y="136"/>
                  </a:cubicBezTo>
                  <a:cubicBezTo>
                    <a:pt x="147" y="136"/>
                    <a:pt x="195" y="119"/>
                    <a:pt x="239" y="110"/>
                  </a:cubicBezTo>
                  <a:cubicBezTo>
                    <a:pt x="211" y="26"/>
                    <a:pt x="153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34784;p60"/>
            <p:cNvSpPr/>
            <p:nvPr/>
          </p:nvSpPr>
          <p:spPr>
            <a:xfrm>
              <a:off x="2397350" y="1841875"/>
              <a:ext cx="4000" cy="4100"/>
            </a:xfrm>
            <a:custGeom>
              <a:avLst/>
              <a:gdLst/>
              <a:ahLst/>
              <a:cxnLst/>
              <a:rect l="l" t="t" r="r" b="b"/>
              <a:pathLst>
                <a:path w="160" h="164" extrusionOk="0">
                  <a:moveTo>
                    <a:pt x="31" y="1"/>
                  </a:moveTo>
                  <a:cubicBezTo>
                    <a:pt x="21" y="1"/>
                    <a:pt x="11" y="2"/>
                    <a:pt x="1" y="4"/>
                  </a:cubicBezTo>
                  <a:cubicBezTo>
                    <a:pt x="41" y="84"/>
                    <a:pt x="80" y="123"/>
                    <a:pt x="160" y="163"/>
                  </a:cubicBezTo>
                  <a:cubicBezTo>
                    <a:pt x="160" y="74"/>
                    <a:pt x="11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34785;p60"/>
            <p:cNvSpPr/>
            <p:nvPr/>
          </p:nvSpPr>
          <p:spPr>
            <a:xfrm>
              <a:off x="2919050" y="1738025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80" y="0"/>
                  </a:moveTo>
                  <a:cubicBezTo>
                    <a:pt x="60" y="20"/>
                    <a:pt x="20" y="80"/>
                    <a:pt x="0" y="100"/>
                  </a:cubicBezTo>
                  <a:lnTo>
                    <a:pt x="120" y="100"/>
                  </a:lnTo>
                  <a:cubicBezTo>
                    <a:pt x="100" y="80"/>
                    <a:pt x="80" y="4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34786;p60"/>
            <p:cNvSpPr/>
            <p:nvPr/>
          </p:nvSpPr>
          <p:spPr>
            <a:xfrm>
              <a:off x="3001600" y="1789750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0" y="0"/>
                  </a:moveTo>
                  <a:cubicBezTo>
                    <a:pt x="0" y="80"/>
                    <a:pt x="60" y="120"/>
                    <a:pt x="160" y="120"/>
                  </a:cubicBezTo>
                  <a:cubicBezTo>
                    <a:pt x="160" y="100"/>
                    <a:pt x="140" y="6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34787;p60"/>
            <p:cNvSpPr/>
            <p:nvPr/>
          </p:nvSpPr>
          <p:spPr>
            <a:xfrm>
              <a:off x="2866325" y="1784775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53"/>
                    <a:pt x="27" y="80"/>
                    <a:pt x="46" y="80"/>
                  </a:cubicBezTo>
                  <a:cubicBezTo>
                    <a:pt x="56" y="80"/>
                    <a:pt x="67" y="73"/>
                    <a:pt x="80" y="60"/>
                  </a:cubicBezTo>
                  <a:cubicBezTo>
                    <a:pt x="80" y="20"/>
                    <a:pt x="21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34788;p60"/>
            <p:cNvSpPr/>
            <p:nvPr/>
          </p:nvSpPr>
          <p:spPr>
            <a:xfrm>
              <a:off x="2357075" y="1203400"/>
              <a:ext cx="9975" cy="7000"/>
            </a:xfrm>
            <a:custGeom>
              <a:avLst/>
              <a:gdLst/>
              <a:ahLst/>
              <a:cxnLst/>
              <a:rect l="l" t="t" r="r" b="b"/>
              <a:pathLst>
                <a:path w="399" h="280" extrusionOk="0">
                  <a:moveTo>
                    <a:pt x="259" y="1"/>
                  </a:moveTo>
                  <a:cubicBezTo>
                    <a:pt x="180" y="80"/>
                    <a:pt x="80" y="160"/>
                    <a:pt x="0" y="200"/>
                  </a:cubicBezTo>
                  <a:cubicBezTo>
                    <a:pt x="60" y="240"/>
                    <a:pt x="80" y="279"/>
                    <a:pt x="120" y="279"/>
                  </a:cubicBezTo>
                  <a:cubicBezTo>
                    <a:pt x="299" y="279"/>
                    <a:pt x="398" y="180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34789;p60"/>
            <p:cNvSpPr/>
            <p:nvPr/>
          </p:nvSpPr>
          <p:spPr>
            <a:xfrm>
              <a:off x="2235225" y="1241900"/>
              <a:ext cx="9975" cy="3800"/>
            </a:xfrm>
            <a:custGeom>
              <a:avLst/>
              <a:gdLst/>
              <a:ahLst/>
              <a:cxnLst/>
              <a:rect l="l" t="t" r="r" b="b"/>
              <a:pathLst>
                <a:path w="399" h="152" extrusionOk="0">
                  <a:moveTo>
                    <a:pt x="204" y="1"/>
                  </a:moveTo>
                  <a:cubicBezTo>
                    <a:pt x="165" y="1"/>
                    <a:pt x="124" y="5"/>
                    <a:pt x="80" y="12"/>
                  </a:cubicBezTo>
                  <a:cubicBezTo>
                    <a:pt x="1" y="32"/>
                    <a:pt x="1" y="112"/>
                    <a:pt x="80" y="132"/>
                  </a:cubicBezTo>
                  <a:cubicBezTo>
                    <a:pt x="160" y="152"/>
                    <a:pt x="239" y="152"/>
                    <a:pt x="319" y="152"/>
                  </a:cubicBezTo>
                  <a:cubicBezTo>
                    <a:pt x="359" y="132"/>
                    <a:pt x="379" y="72"/>
                    <a:pt x="399" y="52"/>
                  </a:cubicBezTo>
                  <a:cubicBezTo>
                    <a:pt x="336" y="14"/>
                    <a:pt x="273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34790;p60"/>
            <p:cNvSpPr/>
            <p:nvPr/>
          </p:nvSpPr>
          <p:spPr>
            <a:xfrm>
              <a:off x="2341150" y="1155575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30" y="1"/>
                  </a:moveTo>
                  <a:cubicBezTo>
                    <a:pt x="21" y="1"/>
                    <a:pt x="11" y="2"/>
                    <a:pt x="1" y="4"/>
                  </a:cubicBezTo>
                  <a:cubicBezTo>
                    <a:pt x="41" y="44"/>
                    <a:pt x="120" y="104"/>
                    <a:pt x="160" y="143"/>
                  </a:cubicBezTo>
                  <a:cubicBezTo>
                    <a:pt x="142" y="72"/>
                    <a:pt x="109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34791;p60"/>
            <p:cNvSpPr/>
            <p:nvPr/>
          </p:nvSpPr>
          <p:spPr>
            <a:xfrm>
              <a:off x="2345150" y="11596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0" y="0"/>
                  </a:moveTo>
                  <a:lnTo>
                    <a:pt x="0" y="159"/>
                  </a:lnTo>
                  <a:cubicBezTo>
                    <a:pt x="139" y="100"/>
                    <a:pt x="13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34792;p60"/>
            <p:cNvSpPr/>
            <p:nvPr/>
          </p:nvSpPr>
          <p:spPr>
            <a:xfrm>
              <a:off x="2089025" y="1175550"/>
              <a:ext cx="4500" cy="6500"/>
            </a:xfrm>
            <a:custGeom>
              <a:avLst/>
              <a:gdLst/>
              <a:ahLst/>
              <a:cxnLst/>
              <a:rect l="l" t="t" r="r" b="b"/>
              <a:pathLst>
                <a:path w="180" h="260" extrusionOk="0">
                  <a:moveTo>
                    <a:pt x="80" y="1"/>
                  </a:moveTo>
                  <a:cubicBezTo>
                    <a:pt x="60" y="60"/>
                    <a:pt x="0" y="100"/>
                    <a:pt x="40" y="120"/>
                  </a:cubicBezTo>
                  <a:cubicBezTo>
                    <a:pt x="40" y="180"/>
                    <a:pt x="60" y="259"/>
                    <a:pt x="80" y="259"/>
                  </a:cubicBezTo>
                  <a:cubicBezTo>
                    <a:pt x="159" y="259"/>
                    <a:pt x="179" y="180"/>
                    <a:pt x="159" y="100"/>
                  </a:cubicBezTo>
                  <a:cubicBezTo>
                    <a:pt x="159" y="60"/>
                    <a:pt x="100" y="2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34793;p60"/>
            <p:cNvSpPr/>
            <p:nvPr/>
          </p:nvSpPr>
          <p:spPr>
            <a:xfrm>
              <a:off x="2413775" y="18365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0" y="0"/>
                  </a:moveTo>
                  <a:lnTo>
                    <a:pt x="0" y="40"/>
                  </a:lnTo>
                  <a:cubicBezTo>
                    <a:pt x="20" y="40"/>
                    <a:pt x="20" y="2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9" name="Google Shape;21104;p44"/>
          <p:cNvGrpSpPr/>
          <p:nvPr/>
        </p:nvGrpSpPr>
        <p:grpSpPr>
          <a:xfrm rot="-1674685">
            <a:off x="5660476" y="2397778"/>
            <a:ext cx="1044690" cy="644475"/>
            <a:chOff x="4082775" y="914425"/>
            <a:chExt cx="777050" cy="973675"/>
          </a:xfrm>
        </p:grpSpPr>
        <p:sp>
          <p:nvSpPr>
            <p:cNvPr id="9900" name="Google Shape;21105;p44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21106;p44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21107;p44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21108;p44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21109;p44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21110;p44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21111;p44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21112;p44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21113;p44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21114;p44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11" name="Google Shape;17396;p35"/>
          <p:cNvSpPr txBox="1">
            <a:spLocks noGrp="1"/>
          </p:cNvSpPr>
          <p:nvPr>
            <p:ph type="title" idx="2"/>
          </p:nvPr>
        </p:nvSpPr>
        <p:spPr>
          <a:xfrm>
            <a:off x="2590800" y="1764566"/>
            <a:ext cx="3733800" cy="12643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rgbClr val="00FF00"/>
                </a:solidFill>
                <a:latin typeface="Impact" pitchFamily="34" charset="0"/>
              </a:rPr>
              <a:t>ALIRAN / PEMIKIRAN</a:t>
            </a:r>
            <a:endParaRPr dirty="0">
              <a:solidFill>
                <a:srgbClr val="00FF00"/>
              </a:solidFill>
              <a:latin typeface="Impact" pitchFamily="34" charset="0"/>
            </a:endParaRPr>
          </a:p>
        </p:txBody>
      </p:sp>
      <p:sp>
        <p:nvSpPr>
          <p:cNvPr id="9912" name="Google Shape;21172;p44"/>
          <p:cNvSpPr/>
          <p:nvPr/>
        </p:nvSpPr>
        <p:spPr>
          <a:xfrm>
            <a:off x="3581400" y="3790950"/>
            <a:ext cx="1371600" cy="1143000"/>
          </a:xfrm>
          <a:custGeom>
            <a:avLst/>
            <a:gdLst/>
            <a:ahLst/>
            <a:cxnLst/>
            <a:rect l="l" t="t" r="r" b="b"/>
            <a:pathLst>
              <a:path w="209485" h="208768" extrusionOk="0">
                <a:moveTo>
                  <a:pt x="16310" y="8155"/>
                </a:moveTo>
                <a:cubicBezTo>
                  <a:pt x="20811" y="8155"/>
                  <a:pt x="24465" y="11808"/>
                  <a:pt x="24465" y="16310"/>
                </a:cubicBezTo>
                <a:lnTo>
                  <a:pt x="24465" y="32620"/>
                </a:lnTo>
                <a:lnTo>
                  <a:pt x="8155" y="32620"/>
                </a:lnTo>
                <a:lnTo>
                  <a:pt x="8155" y="16310"/>
                </a:lnTo>
                <a:cubicBezTo>
                  <a:pt x="8155" y="11808"/>
                  <a:pt x="11808" y="8155"/>
                  <a:pt x="16310" y="8155"/>
                </a:cubicBezTo>
                <a:close/>
                <a:moveTo>
                  <a:pt x="176669" y="21105"/>
                </a:moveTo>
                <a:cubicBezTo>
                  <a:pt x="179214" y="21105"/>
                  <a:pt x="181660" y="21203"/>
                  <a:pt x="183976" y="21333"/>
                </a:cubicBezTo>
                <a:cubicBezTo>
                  <a:pt x="173994" y="24661"/>
                  <a:pt x="164339" y="29162"/>
                  <a:pt x="155368" y="34740"/>
                </a:cubicBezTo>
                <a:lnTo>
                  <a:pt x="161240" y="22247"/>
                </a:lnTo>
                <a:cubicBezTo>
                  <a:pt x="166296" y="21464"/>
                  <a:pt x="171320" y="21105"/>
                  <a:pt x="176669" y="21105"/>
                </a:cubicBezTo>
                <a:close/>
                <a:moveTo>
                  <a:pt x="151193" y="24432"/>
                </a:moveTo>
                <a:lnTo>
                  <a:pt x="142386" y="43123"/>
                </a:lnTo>
                <a:cubicBezTo>
                  <a:pt x="142223" y="43450"/>
                  <a:pt x="142125" y="43776"/>
                  <a:pt x="142060" y="44135"/>
                </a:cubicBezTo>
                <a:cubicBezTo>
                  <a:pt x="136873" y="48277"/>
                  <a:pt x="132013" y="52779"/>
                  <a:pt x="127511" y="57639"/>
                </a:cubicBezTo>
                <a:lnTo>
                  <a:pt x="130316" y="34153"/>
                </a:lnTo>
                <a:cubicBezTo>
                  <a:pt x="136449" y="29880"/>
                  <a:pt x="143462" y="26618"/>
                  <a:pt x="151193" y="24432"/>
                </a:cubicBezTo>
                <a:close/>
                <a:moveTo>
                  <a:pt x="121183" y="41982"/>
                </a:moveTo>
                <a:lnTo>
                  <a:pt x="117953" y="68828"/>
                </a:lnTo>
                <a:cubicBezTo>
                  <a:pt x="117953" y="68958"/>
                  <a:pt x="117921" y="69056"/>
                  <a:pt x="117921" y="69187"/>
                </a:cubicBezTo>
                <a:cubicBezTo>
                  <a:pt x="110516" y="79234"/>
                  <a:pt x="104645" y="90161"/>
                  <a:pt x="100469" y="101611"/>
                </a:cubicBezTo>
                <a:cubicBezTo>
                  <a:pt x="101709" y="81745"/>
                  <a:pt x="106504" y="57476"/>
                  <a:pt x="121183" y="41982"/>
                </a:cubicBezTo>
                <a:close/>
                <a:moveTo>
                  <a:pt x="197122" y="26063"/>
                </a:moveTo>
                <a:lnTo>
                  <a:pt x="197122" y="26063"/>
                </a:lnTo>
                <a:cubicBezTo>
                  <a:pt x="187075" y="44526"/>
                  <a:pt x="173603" y="65109"/>
                  <a:pt x="158369" y="82985"/>
                </a:cubicBezTo>
                <a:cubicBezTo>
                  <a:pt x="156445" y="85236"/>
                  <a:pt x="154422" y="87486"/>
                  <a:pt x="152302" y="89705"/>
                </a:cubicBezTo>
                <a:lnTo>
                  <a:pt x="128848" y="89705"/>
                </a:lnTo>
                <a:cubicBezTo>
                  <a:pt x="127446" y="89705"/>
                  <a:pt x="126108" y="90422"/>
                  <a:pt x="125391" y="91629"/>
                </a:cubicBezTo>
                <a:cubicBezTo>
                  <a:pt x="124641" y="92836"/>
                  <a:pt x="124575" y="94337"/>
                  <a:pt x="125195" y="95609"/>
                </a:cubicBezTo>
                <a:lnTo>
                  <a:pt x="131621" y="108428"/>
                </a:lnTo>
                <a:cubicBezTo>
                  <a:pt x="119878" y="117725"/>
                  <a:pt x="108885" y="124510"/>
                  <a:pt x="102165" y="128359"/>
                </a:cubicBezTo>
                <a:cubicBezTo>
                  <a:pt x="104905" y="108624"/>
                  <a:pt x="112702" y="89770"/>
                  <a:pt x="124967" y="73395"/>
                </a:cubicBezTo>
                <a:lnTo>
                  <a:pt x="153770" y="73395"/>
                </a:lnTo>
                <a:cubicBezTo>
                  <a:pt x="156021" y="73395"/>
                  <a:pt x="157848" y="71568"/>
                  <a:pt x="157848" y="69317"/>
                </a:cubicBezTo>
                <a:cubicBezTo>
                  <a:pt x="157848" y="67066"/>
                  <a:pt x="156021" y="65240"/>
                  <a:pt x="153770" y="65240"/>
                </a:cubicBezTo>
                <a:lnTo>
                  <a:pt x="131621" y="65240"/>
                </a:lnTo>
                <a:cubicBezTo>
                  <a:pt x="136906" y="59270"/>
                  <a:pt x="142777" y="53823"/>
                  <a:pt x="149138" y="48930"/>
                </a:cubicBezTo>
                <a:lnTo>
                  <a:pt x="170895" y="48930"/>
                </a:lnTo>
                <a:cubicBezTo>
                  <a:pt x="173146" y="48930"/>
                  <a:pt x="174973" y="47103"/>
                  <a:pt x="174973" y="44852"/>
                </a:cubicBezTo>
                <a:cubicBezTo>
                  <a:pt x="174973" y="42602"/>
                  <a:pt x="173146" y="40775"/>
                  <a:pt x="170895" y="40775"/>
                </a:cubicBezTo>
                <a:lnTo>
                  <a:pt x="161110" y="40775"/>
                </a:lnTo>
                <a:cubicBezTo>
                  <a:pt x="172298" y="34055"/>
                  <a:pt x="184498" y="29064"/>
                  <a:pt x="197122" y="26063"/>
                </a:cubicBezTo>
                <a:close/>
                <a:moveTo>
                  <a:pt x="153313" y="8155"/>
                </a:moveTo>
                <a:cubicBezTo>
                  <a:pt x="157554" y="8155"/>
                  <a:pt x="161338" y="10340"/>
                  <a:pt x="163556" y="13700"/>
                </a:cubicBezTo>
                <a:cubicBezTo>
                  <a:pt x="146365" y="15755"/>
                  <a:pt x="130479" y="22018"/>
                  <a:pt x="117921" y="33729"/>
                </a:cubicBezTo>
                <a:cubicBezTo>
                  <a:pt x="101056" y="49419"/>
                  <a:pt x="94467" y="74275"/>
                  <a:pt x="92575" y="97338"/>
                </a:cubicBezTo>
                <a:cubicBezTo>
                  <a:pt x="90977" y="116844"/>
                  <a:pt x="92836" y="132893"/>
                  <a:pt x="93228" y="135796"/>
                </a:cubicBezTo>
                <a:lnTo>
                  <a:pt x="92445" y="146789"/>
                </a:lnTo>
                <a:lnTo>
                  <a:pt x="44852" y="146789"/>
                </a:lnTo>
                <a:cubicBezTo>
                  <a:pt x="42602" y="146789"/>
                  <a:pt x="40775" y="148616"/>
                  <a:pt x="40775" y="150867"/>
                </a:cubicBezTo>
                <a:cubicBezTo>
                  <a:pt x="40775" y="153118"/>
                  <a:pt x="42602" y="154944"/>
                  <a:pt x="44852" y="154944"/>
                </a:cubicBezTo>
                <a:lnTo>
                  <a:pt x="112539" y="154944"/>
                </a:lnTo>
                <a:cubicBezTo>
                  <a:pt x="114789" y="154944"/>
                  <a:pt x="116616" y="153118"/>
                  <a:pt x="116616" y="150867"/>
                </a:cubicBezTo>
                <a:cubicBezTo>
                  <a:pt x="116616" y="148616"/>
                  <a:pt x="114789" y="146789"/>
                  <a:pt x="112539" y="146789"/>
                </a:cubicBezTo>
                <a:lnTo>
                  <a:pt x="100600" y="146789"/>
                </a:lnTo>
                <a:lnTo>
                  <a:pt x="101219" y="138210"/>
                </a:lnTo>
                <a:cubicBezTo>
                  <a:pt x="106732" y="135275"/>
                  <a:pt x="122357" y="126532"/>
                  <a:pt x="139319" y="112702"/>
                </a:cubicBezTo>
                <a:cubicBezTo>
                  <a:pt x="140787" y="111495"/>
                  <a:pt x="141244" y="109440"/>
                  <a:pt x="140396" y="107711"/>
                </a:cubicBezTo>
                <a:lnTo>
                  <a:pt x="135438" y="97860"/>
                </a:lnTo>
                <a:lnTo>
                  <a:pt x="154031" y="97860"/>
                </a:lnTo>
                <a:cubicBezTo>
                  <a:pt x="155140" y="97860"/>
                  <a:pt x="156184" y="97403"/>
                  <a:pt x="156934" y="96620"/>
                </a:cubicBezTo>
                <a:cubicBezTo>
                  <a:pt x="159609" y="93880"/>
                  <a:pt x="162186" y="91075"/>
                  <a:pt x="164567" y="88269"/>
                </a:cubicBezTo>
                <a:cubicBezTo>
                  <a:pt x="164893" y="87878"/>
                  <a:pt x="165220" y="87486"/>
                  <a:pt x="165546" y="87128"/>
                </a:cubicBezTo>
                <a:lnTo>
                  <a:pt x="165546" y="176147"/>
                </a:lnTo>
                <a:lnTo>
                  <a:pt x="53007" y="176147"/>
                </a:lnTo>
                <a:cubicBezTo>
                  <a:pt x="50757" y="176147"/>
                  <a:pt x="48930" y="177974"/>
                  <a:pt x="48930" y="180225"/>
                </a:cubicBezTo>
                <a:lnTo>
                  <a:pt x="48930" y="192457"/>
                </a:lnTo>
                <a:cubicBezTo>
                  <a:pt x="48930" y="196959"/>
                  <a:pt x="45276" y="200612"/>
                  <a:pt x="40775" y="200612"/>
                </a:cubicBezTo>
                <a:cubicBezTo>
                  <a:pt x="36273" y="200612"/>
                  <a:pt x="32620" y="196959"/>
                  <a:pt x="32620" y="192457"/>
                </a:cubicBezTo>
                <a:lnTo>
                  <a:pt x="32620" y="16310"/>
                </a:lnTo>
                <a:cubicBezTo>
                  <a:pt x="32620" y="13342"/>
                  <a:pt x="31804" y="10569"/>
                  <a:pt x="30434" y="8155"/>
                </a:cubicBezTo>
                <a:close/>
                <a:moveTo>
                  <a:pt x="16310" y="0"/>
                </a:moveTo>
                <a:cubicBezTo>
                  <a:pt x="7307" y="0"/>
                  <a:pt x="0" y="7307"/>
                  <a:pt x="0" y="16310"/>
                </a:cubicBezTo>
                <a:lnTo>
                  <a:pt x="0" y="36697"/>
                </a:lnTo>
                <a:cubicBezTo>
                  <a:pt x="0" y="38948"/>
                  <a:pt x="1827" y="40775"/>
                  <a:pt x="4077" y="40775"/>
                </a:cubicBezTo>
                <a:lnTo>
                  <a:pt x="24465" y="40775"/>
                </a:lnTo>
                <a:lnTo>
                  <a:pt x="24465" y="192457"/>
                </a:lnTo>
                <a:cubicBezTo>
                  <a:pt x="24465" y="201460"/>
                  <a:pt x="31772" y="208767"/>
                  <a:pt x="40775" y="208767"/>
                </a:cubicBezTo>
                <a:lnTo>
                  <a:pt x="106439" y="208767"/>
                </a:lnTo>
                <a:cubicBezTo>
                  <a:pt x="108689" y="208767"/>
                  <a:pt x="110516" y="206940"/>
                  <a:pt x="110516" y="204690"/>
                </a:cubicBezTo>
                <a:cubicBezTo>
                  <a:pt x="110516" y="202439"/>
                  <a:pt x="108689" y="200612"/>
                  <a:pt x="106439" y="200612"/>
                </a:cubicBezTo>
                <a:lnTo>
                  <a:pt x="54899" y="200612"/>
                </a:lnTo>
                <a:cubicBezTo>
                  <a:pt x="56269" y="198198"/>
                  <a:pt x="57085" y="195426"/>
                  <a:pt x="57085" y="192457"/>
                </a:cubicBezTo>
                <a:lnTo>
                  <a:pt x="57085" y="184302"/>
                </a:lnTo>
                <a:lnTo>
                  <a:pt x="190011" y="184302"/>
                </a:lnTo>
                <a:lnTo>
                  <a:pt x="190011" y="192457"/>
                </a:lnTo>
                <a:cubicBezTo>
                  <a:pt x="190011" y="196959"/>
                  <a:pt x="186357" y="200612"/>
                  <a:pt x="181856" y="200612"/>
                </a:cubicBezTo>
                <a:lnTo>
                  <a:pt x="143136" y="200612"/>
                </a:lnTo>
                <a:cubicBezTo>
                  <a:pt x="140853" y="200612"/>
                  <a:pt x="139058" y="202439"/>
                  <a:pt x="139058" y="204690"/>
                </a:cubicBezTo>
                <a:cubicBezTo>
                  <a:pt x="139058" y="206940"/>
                  <a:pt x="140853" y="208767"/>
                  <a:pt x="143136" y="208767"/>
                </a:cubicBezTo>
                <a:lnTo>
                  <a:pt x="181856" y="208767"/>
                </a:lnTo>
                <a:cubicBezTo>
                  <a:pt x="190859" y="208767"/>
                  <a:pt x="198166" y="201460"/>
                  <a:pt x="198166" y="192457"/>
                </a:cubicBezTo>
                <a:lnTo>
                  <a:pt x="198166" y="180225"/>
                </a:lnTo>
                <a:cubicBezTo>
                  <a:pt x="198166" y="177974"/>
                  <a:pt x="196339" y="176147"/>
                  <a:pt x="194088" y="176147"/>
                </a:cubicBezTo>
                <a:lnTo>
                  <a:pt x="173701" y="176147"/>
                </a:lnTo>
                <a:lnTo>
                  <a:pt x="173701" y="77016"/>
                </a:lnTo>
                <a:cubicBezTo>
                  <a:pt x="195230" y="49126"/>
                  <a:pt x="207821" y="23258"/>
                  <a:pt x="208376" y="22149"/>
                </a:cubicBezTo>
                <a:cubicBezTo>
                  <a:pt x="209485" y="19865"/>
                  <a:pt x="208213" y="17093"/>
                  <a:pt x="205701" y="16440"/>
                </a:cubicBezTo>
                <a:lnTo>
                  <a:pt x="205668" y="16440"/>
                </a:lnTo>
                <a:cubicBezTo>
                  <a:pt x="204290" y="16051"/>
                  <a:pt x="192401" y="12938"/>
                  <a:pt x="176623" y="12938"/>
                </a:cubicBezTo>
                <a:cubicBezTo>
                  <a:pt x="175221" y="12938"/>
                  <a:pt x="173789" y="12962"/>
                  <a:pt x="172331" y="13015"/>
                </a:cubicBezTo>
                <a:cubicBezTo>
                  <a:pt x="169330" y="5317"/>
                  <a:pt x="161827" y="0"/>
                  <a:pt x="153313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2712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18" name="Google Shape;26418;p58"/>
          <p:cNvGrpSpPr/>
          <p:nvPr/>
        </p:nvGrpSpPr>
        <p:grpSpPr>
          <a:xfrm rot="9739194">
            <a:off x="877579" y="794535"/>
            <a:ext cx="2419149" cy="2904760"/>
            <a:chOff x="4082775" y="914425"/>
            <a:chExt cx="777050" cy="973675"/>
          </a:xfrm>
        </p:grpSpPr>
        <p:sp>
          <p:nvSpPr>
            <p:cNvPr id="26419" name="Google Shape;26419;p58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0" name="Google Shape;26420;p58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1" name="Google Shape;26421;p58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2" name="Google Shape;26422;p58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3" name="Google Shape;26423;p58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4" name="Google Shape;26424;p58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5" name="Google Shape;26425;p58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6" name="Google Shape;26426;p58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7" name="Google Shape;26427;p58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8" name="Google Shape;26428;p58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29" name="Google Shape;26429;p58"/>
          <p:cNvGrpSpPr/>
          <p:nvPr/>
        </p:nvGrpSpPr>
        <p:grpSpPr>
          <a:xfrm rot="7373662" flipH="1">
            <a:off x="5361283" y="730704"/>
            <a:ext cx="2530869" cy="2719464"/>
            <a:chOff x="3212275" y="349350"/>
            <a:chExt cx="486650" cy="503850"/>
          </a:xfrm>
        </p:grpSpPr>
        <p:sp>
          <p:nvSpPr>
            <p:cNvPr id="26430" name="Google Shape;26430;p58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1" name="Google Shape;26431;p58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2" name="Google Shape;26432;p58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3" name="Google Shape;26433;p58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4" name="Google Shape;26434;p58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36" name="Google Shape;26436;p58"/>
          <p:cNvSpPr txBox="1">
            <a:spLocks noGrp="1"/>
          </p:cNvSpPr>
          <p:nvPr>
            <p:ph type="subTitle" idx="1"/>
          </p:nvPr>
        </p:nvSpPr>
        <p:spPr>
          <a:xfrm flipH="1">
            <a:off x="1143000" y="361950"/>
            <a:ext cx="30480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 smtClean="0">
                <a:solidFill>
                  <a:srgbClr val="0000FF"/>
                </a:solidFill>
              </a:rPr>
              <a:t>1. </a:t>
            </a:r>
            <a:r>
              <a:rPr lang="en-US" dirty="0" err="1" smtClean="0">
                <a:solidFill>
                  <a:srgbClr val="0000FF"/>
                </a:solidFill>
              </a:rPr>
              <a:t>Idealisme</a:t>
            </a:r>
            <a:r>
              <a:rPr lang="en-US" dirty="0" smtClean="0">
                <a:solidFill>
                  <a:srgbClr val="0000FF"/>
                </a:solidFill>
              </a:rPr>
              <a:t> : </a:t>
            </a:r>
            <a:r>
              <a:rPr lang="en-US" dirty="0" err="1" smtClean="0">
                <a:solidFill>
                  <a:srgbClr val="0000FF"/>
                </a:solidFill>
              </a:rPr>
              <a:t>menganggap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err="1" smtClean="0">
                <a:solidFill>
                  <a:srgbClr val="0000FF"/>
                </a:solidFill>
              </a:rPr>
              <a:t>realitas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err="1" smtClean="0">
                <a:solidFill>
                  <a:srgbClr val="0000FF"/>
                </a:solidFill>
              </a:rPr>
              <a:t>terdiri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 err="1" smtClean="0">
                <a:solidFill>
                  <a:srgbClr val="0000FF"/>
                </a:solidFill>
              </a:rPr>
              <a:t>roh-roh</a:t>
            </a:r>
            <a:r>
              <a:rPr lang="en-US" dirty="0" smtClean="0">
                <a:solidFill>
                  <a:srgbClr val="0000FF"/>
                </a:solidFill>
              </a:rPr>
              <a:t> </a:t>
            </a:r>
            <a:r>
              <a:rPr lang="en-US" dirty="0">
                <a:solidFill>
                  <a:srgbClr val="0000FF"/>
                </a:solidFill>
              </a:rPr>
              <a:t>(</a:t>
            </a:r>
            <a:r>
              <a:rPr lang="en-US" dirty="0" err="1">
                <a:solidFill>
                  <a:srgbClr val="0000FF"/>
                </a:solidFill>
              </a:rPr>
              <a:t>sukma</a:t>
            </a:r>
            <a:r>
              <a:rPr lang="en-US" dirty="0">
                <a:solidFill>
                  <a:srgbClr val="0000FF"/>
                </a:solidFill>
              </a:rPr>
              <a:t>) </a:t>
            </a:r>
            <a:r>
              <a:rPr lang="en-US" dirty="0" err="1">
                <a:solidFill>
                  <a:srgbClr val="0000FF"/>
                </a:solidFill>
              </a:rPr>
              <a:t>atau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 err="1" smtClean="0">
                <a:solidFill>
                  <a:srgbClr val="0000FF"/>
                </a:solidFill>
              </a:rPr>
              <a:t>jiwa</a:t>
            </a:r>
            <a:r>
              <a:rPr lang="en-US" dirty="0">
                <a:solidFill>
                  <a:srgbClr val="0000FF"/>
                </a:solidFill>
              </a:rPr>
              <a:t>.</a:t>
            </a:r>
            <a:endParaRPr dirty="0">
              <a:solidFill>
                <a:srgbClr val="0000FF"/>
              </a:solidFill>
            </a:endParaRPr>
          </a:p>
        </p:txBody>
      </p:sp>
      <p:grpSp>
        <p:nvGrpSpPr>
          <p:cNvPr id="26441" name="Google Shape;26441;p58"/>
          <p:cNvGrpSpPr/>
          <p:nvPr/>
        </p:nvGrpSpPr>
        <p:grpSpPr>
          <a:xfrm rot="1864331" flipH="1">
            <a:off x="8046690" y="3562490"/>
            <a:ext cx="1846222" cy="1450492"/>
            <a:chOff x="3843550" y="444325"/>
            <a:chExt cx="2190500" cy="1720975"/>
          </a:xfrm>
        </p:grpSpPr>
        <p:sp>
          <p:nvSpPr>
            <p:cNvPr id="26442" name="Google Shape;26442;p58"/>
            <p:cNvSpPr/>
            <p:nvPr/>
          </p:nvSpPr>
          <p:spPr>
            <a:xfrm>
              <a:off x="4469625" y="1810550"/>
              <a:ext cx="220400" cy="98575"/>
            </a:xfrm>
            <a:custGeom>
              <a:avLst/>
              <a:gdLst/>
              <a:ahLst/>
              <a:cxnLst/>
              <a:rect l="l" t="t" r="r" b="b"/>
              <a:pathLst>
                <a:path w="8816" h="3943" extrusionOk="0">
                  <a:moveTo>
                    <a:pt x="272" y="0"/>
                  </a:moveTo>
                  <a:cubicBezTo>
                    <a:pt x="115" y="0"/>
                    <a:pt x="1" y="88"/>
                    <a:pt x="62" y="422"/>
                  </a:cubicBezTo>
                  <a:cubicBezTo>
                    <a:pt x="122" y="481"/>
                    <a:pt x="182" y="541"/>
                    <a:pt x="261" y="561"/>
                  </a:cubicBezTo>
                  <a:cubicBezTo>
                    <a:pt x="361" y="581"/>
                    <a:pt x="460" y="640"/>
                    <a:pt x="560" y="720"/>
                  </a:cubicBezTo>
                  <a:cubicBezTo>
                    <a:pt x="659" y="740"/>
                    <a:pt x="778" y="740"/>
                    <a:pt x="878" y="760"/>
                  </a:cubicBezTo>
                  <a:cubicBezTo>
                    <a:pt x="1017" y="819"/>
                    <a:pt x="1156" y="839"/>
                    <a:pt x="1276" y="879"/>
                  </a:cubicBezTo>
                  <a:cubicBezTo>
                    <a:pt x="1316" y="879"/>
                    <a:pt x="1335" y="899"/>
                    <a:pt x="1355" y="939"/>
                  </a:cubicBezTo>
                  <a:cubicBezTo>
                    <a:pt x="1415" y="979"/>
                    <a:pt x="1455" y="1038"/>
                    <a:pt x="1515" y="1058"/>
                  </a:cubicBezTo>
                  <a:cubicBezTo>
                    <a:pt x="1574" y="1098"/>
                    <a:pt x="1674" y="1098"/>
                    <a:pt x="1753" y="1177"/>
                  </a:cubicBezTo>
                  <a:cubicBezTo>
                    <a:pt x="1873" y="1257"/>
                    <a:pt x="2032" y="1257"/>
                    <a:pt x="2131" y="1337"/>
                  </a:cubicBezTo>
                  <a:cubicBezTo>
                    <a:pt x="2270" y="1516"/>
                    <a:pt x="2529" y="1376"/>
                    <a:pt x="2668" y="1516"/>
                  </a:cubicBezTo>
                  <a:lnTo>
                    <a:pt x="2648" y="1516"/>
                  </a:lnTo>
                  <a:cubicBezTo>
                    <a:pt x="3046" y="1675"/>
                    <a:pt x="3404" y="2033"/>
                    <a:pt x="3862" y="2033"/>
                  </a:cubicBezTo>
                  <a:lnTo>
                    <a:pt x="3842" y="2033"/>
                  </a:lnTo>
                  <a:cubicBezTo>
                    <a:pt x="3941" y="2152"/>
                    <a:pt x="4101" y="2152"/>
                    <a:pt x="4240" y="2212"/>
                  </a:cubicBezTo>
                  <a:lnTo>
                    <a:pt x="4299" y="2212"/>
                  </a:lnTo>
                  <a:lnTo>
                    <a:pt x="4339" y="2252"/>
                  </a:lnTo>
                  <a:cubicBezTo>
                    <a:pt x="4876" y="2530"/>
                    <a:pt x="5374" y="2848"/>
                    <a:pt x="6090" y="2928"/>
                  </a:cubicBezTo>
                  <a:cubicBezTo>
                    <a:pt x="6130" y="2928"/>
                    <a:pt x="6150" y="2928"/>
                    <a:pt x="6189" y="2968"/>
                  </a:cubicBezTo>
                  <a:cubicBezTo>
                    <a:pt x="6289" y="3047"/>
                    <a:pt x="6428" y="3047"/>
                    <a:pt x="6527" y="3127"/>
                  </a:cubicBezTo>
                  <a:cubicBezTo>
                    <a:pt x="6707" y="3366"/>
                    <a:pt x="7005" y="3346"/>
                    <a:pt x="7244" y="3445"/>
                  </a:cubicBezTo>
                  <a:lnTo>
                    <a:pt x="7224" y="3425"/>
                  </a:lnTo>
                  <a:lnTo>
                    <a:pt x="7224" y="3425"/>
                  </a:lnTo>
                  <a:cubicBezTo>
                    <a:pt x="7641" y="3644"/>
                    <a:pt x="8039" y="3943"/>
                    <a:pt x="8576" y="3943"/>
                  </a:cubicBezTo>
                  <a:cubicBezTo>
                    <a:pt x="8676" y="3923"/>
                    <a:pt x="8716" y="3903"/>
                    <a:pt x="8795" y="3843"/>
                  </a:cubicBezTo>
                  <a:cubicBezTo>
                    <a:pt x="8815" y="3764"/>
                    <a:pt x="8815" y="3704"/>
                    <a:pt x="8795" y="3624"/>
                  </a:cubicBezTo>
                  <a:cubicBezTo>
                    <a:pt x="8716" y="3525"/>
                    <a:pt x="8636" y="3445"/>
                    <a:pt x="8576" y="3366"/>
                  </a:cubicBezTo>
                  <a:lnTo>
                    <a:pt x="8417" y="3226"/>
                  </a:lnTo>
                  <a:cubicBezTo>
                    <a:pt x="8377" y="3167"/>
                    <a:pt x="8318" y="3127"/>
                    <a:pt x="8238" y="3107"/>
                  </a:cubicBezTo>
                  <a:cubicBezTo>
                    <a:pt x="7927" y="3049"/>
                    <a:pt x="7901" y="2629"/>
                    <a:pt x="7547" y="2629"/>
                  </a:cubicBezTo>
                  <a:cubicBezTo>
                    <a:pt x="7539" y="2629"/>
                    <a:pt x="7530" y="2629"/>
                    <a:pt x="7522" y="2630"/>
                  </a:cubicBezTo>
                  <a:cubicBezTo>
                    <a:pt x="7443" y="2610"/>
                    <a:pt x="7383" y="2610"/>
                    <a:pt x="7303" y="2610"/>
                  </a:cubicBezTo>
                  <a:cubicBezTo>
                    <a:pt x="6746" y="2331"/>
                    <a:pt x="6150" y="2132"/>
                    <a:pt x="5732" y="1635"/>
                  </a:cubicBezTo>
                  <a:cubicBezTo>
                    <a:pt x="5570" y="1441"/>
                    <a:pt x="5396" y="1375"/>
                    <a:pt x="5210" y="1375"/>
                  </a:cubicBezTo>
                  <a:cubicBezTo>
                    <a:pt x="5054" y="1375"/>
                    <a:pt x="4890" y="1421"/>
                    <a:pt x="4717" y="1476"/>
                  </a:cubicBezTo>
                  <a:cubicBezTo>
                    <a:pt x="4598" y="1476"/>
                    <a:pt x="4498" y="1436"/>
                    <a:pt x="4399" y="1416"/>
                  </a:cubicBezTo>
                  <a:lnTo>
                    <a:pt x="4160" y="1337"/>
                  </a:lnTo>
                  <a:cubicBezTo>
                    <a:pt x="3325" y="959"/>
                    <a:pt x="2390" y="879"/>
                    <a:pt x="1574" y="382"/>
                  </a:cubicBezTo>
                  <a:cubicBezTo>
                    <a:pt x="1236" y="282"/>
                    <a:pt x="918" y="163"/>
                    <a:pt x="580" y="63"/>
                  </a:cubicBezTo>
                  <a:cubicBezTo>
                    <a:pt x="481" y="33"/>
                    <a:pt x="369" y="0"/>
                    <a:pt x="2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3" name="Google Shape;26443;p58"/>
            <p:cNvSpPr/>
            <p:nvPr/>
          </p:nvSpPr>
          <p:spPr>
            <a:xfrm>
              <a:off x="4793925" y="1930975"/>
              <a:ext cx="122375" cy="67400"/>
            </a:xfrm>
            <a:custGeom>
              <a:avLst/>
              <a:gdLst/>
              <a:ahLst/>
              <a:cxnLst/>
              <a:rect l="l" t="t" r="r" b="b"/>
              <a:pathLst>
                <a:path w="4895" h="2696" extrusionOk="0">
                  <a:moveTo>
                    <a:pt x="3741" y="2010"/>
                  </a:moveTo>
                  <a:lnTo>
                    <a:pt x="3741" y="2010"/>
                  </a:lnTo>
                  <a:cubicBezTo>
                    <a:pt x="3742" y="2016"/>
                    <a:pt x="3744" y="2021"/>
                    <a:pt x="3747" y="2026"/>
                  </a:cubicBezTo>
                  <a:lnTo>
                    <a:pt x="3747" y="2026"/>
                  </a:lnTo>
                  <a:cubicBezTo>
                    <a:pt x="3743" y="2021"/>
                    <a:pt x="3741" y="2017"/>
                    <a:pt x="3741" y="2010"/>
                  </a:cubicBezTo>
                  <a:close/>
                  <a:moveTo>
                    <a:pt x="1095" y="1"/>
                  </a:moveTo>
                  <a:cubicBezTo>
                    <a:pt x="1015" y="1"/>
                    <a:pt x="956" y="21"/>
                    <a:pt x="876" y="41"/>
                  </a:cubicBezTo>
                  <a:cubicBezTo>
                    <a:pt x="796" y="120"/>
                    <a:pt x="717" y="200"/>
                    <a:pt x="677" y="299"/>
                  </a:cubicBezTo>
                  <a:cubicBezTo>
                    <a:pt x="677" y="478"/>
                    <a:pt x="558" y="518"/>
                    <a:pt x="399" y="538"/>
                  </a:cubicBezTo>
                  <a:cubicBezTo>
                    <a:pt x="279" y="598"/>
                    <a:pt x="120" y="677"/>
                    <a:pt x="21" y="797"/>
                  </a:cubicBezTo>
                  <a:cubicBezTo>
                    <a:pt x="1" y="797"/>
                    <a:pt x="1" y="816"/>
                    <a:pt x="1" y="876"/>
                  </a:cubicBezTo>
                  <a:cubicBezTo>
                    <a:pt x="1" y="896"/>
                    <a:pt x="21" y="936"/>
                    <a:pt x="80" y="976"/>
                  </a:cubicBezTo>
                  <a:lnTo>
                    <a:pt x="60" y="976"/>
                  </a:lnTo>
                  <a:cubicBezTo>
                    <a:pt x="399" y="1334"/>
                    <a:pt x="876" y="1354"/>
                    <a:pt x="1294" y="1513"/>
                  </a:cubicBezTo>
                  <a:lnTo>
                    <a:pt x="1373" y="1513"/>
                  </a:lnTo>
                  <a:lnTo>
                    <a:pt x="1453" y="1552"/>
                  </a:lnTo>
                  <a:cubicBezTo>
                    <a:pt x="1552" y="1632"/>
                    <a:pt x="1692" y="1612"/>
                    <a:pt x="1791" y="1712"/>
                  </a:cubicBezTo>
                  <a:cubicBezTo>
                    <a:pt x="2109" y="2109"/>
                    <a:pt x="2607" y="2070"/>
                    <a:pt x="3044" y="2229"/>
                  </a:cubicBezTo>
                  <a:cubicBezTo>
                    <a:pt x="3203" y="2487"/>
                    <a:pt x="3542" y="2468"/>
                    <a:pt x="3780" y="2587"/>
                  </a:cubicBezTo>
                  <a:lnTo>
                    <a:pt x="3840" y="2587"/>
                  </a:lnTo>
                  <a:lnTo>
                    <a:pt x="3880" y="2627"/>
                  </a:lnTo>
                  <a:cubicBezTo>
                    <a:pt x="3924" y="2671"/>
                    <a:pt x="3971" y="2695"/>
                    <a:pt x="4023" y="2695"/>
                  </a:cubicBezTo>
                  <a:cubicBezTo>
                    <a:pt x="4089" y="2695"/>
                    <a:pt x="4160" y="2656"/>
                    <a:pt x="4238" y="2567"/>
                  </a:cubicBezTo>
                  <a:cubicBezTo>
                    <a:pt x="4333" y="2205"/>
                    <a:pt x="3991" y="2208"/>
                    <a:pt x="3805" y="2087"/>
                  </a:cubicBezTo>
                  <a:lnTo>
                    <a:pt x="3805" y="2087"/>
                  </a:lnTo>
                  <a:cubicBezTo>
                    <a:pt x="3821" y="2096"/>
                    <a:pt x="3839" y="2103"/>
                    <a:pt x="3860" y="2109"/>
                  </a:cubicBezTo>
                  <a:cubicBezTo>
                    <a:pt x="4022" y="2183"/>
                    <a:pt x="4206" y="2224"/>
                    <a:pt x="4388" y="2224"/>
                  </a:cubicBezTo>
                  <a:cubicBezTo>
                    <a:pt x="4451" y="2224"/>
                    <a:pt x="4514" y="2219"/>
                    <a:pt x="4576" y="2209"/>
                  </a:cubicBezTo>
                  <a:cubicBezTo>
                    <a:pt x="4695" y="2189"/>
                    <a:pt x="4795" y="2129"/>
                    <a:pt x="4894" y="2030"/>
                  </a:cubicBezTo>
                  <a:cubicBezTo>
                    <a:pt x="4874" y="1493"/>
                    <a:pt x="4377" y="1473"/>
                    <a:pt x="4059" y="1314"/>
                  </a:cubicBezTo>
                  <a:cubicBezTo>
                    <a:pt x="3303" y="995"/>
                    <a:pt x="2507" y="677"/>
                    <a:pt x="1791" y="240"/>
                  </a:cubicBezTo>
                  <a:cubicBezTo>
                    <a:pt x="1711" y="220"/>
                    <a:pt x="1652" y="180"/>
                    <a:pt x="1572" y="140"/>
                  </a:cubicBezTo>
                  <a:cubicBezTo>
                    <a:pt x="1493" y="100"/>
                    <a:pt x="1413" y="80"/>
                    <a:pt x="1353" y="41"/>
                  </a:cubicBezTo>
                  <a:cubicBezTo>
                    <a:pt x="1294" y="41"/>
                    <a:pt x="1274" y="21"/>
                    <a:pt x="1214" y="21"/>
                  </a:cubicBezTo>
                  <a:cubicBezTo>
                    <a:pt x="1174" y="1"/>
                    <a:pt x="1154" y="1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4" name="Google Shape;26444;p58"/>
            <p:cNvSpPr/>
            <p:nvPr/>
          </p:nvSpPr>
          <p:spPr>
            <a:xfrm>
              <a:off x="4057900" y="1614325"/>
              <a:ext cx="142750" cy="82100"/>
            </a:xfrm>
            <a:custGeom>
              <a:avLst/>
              <a:gdLst/>
              <a:ahLst/>
              <a:cxnLst/>
              <a:rect l="l" t="t" r="r" b="b"/>
              <a:pathLst>
                <a:path w="5710" h="3284" extrusionOk="0">
                  <a:moveTo>
                    <a:pt x="481" y="0"/>
                  </a:moveTo>
                  <a:cubicBezTo>
                    <a:pt x="398" y="0"/>
                    <a:pt x="310" y="18"/>
                    <a:pt x="219" y="55"/>
                  </a:cubicBezTo>
                  <a:cubicBezTo>
                    <a:pt x="1" y="174"/>
                    <a:pt x="180" y="433"/>
                    <a:pt x="199" y="612"/>
                  </a:cubicBezTo>
                  <a:cubicBezTo>
                    <a:pt x="219" y="672"/>
                    <a:pt x="259" y="731"/>
                    <a:pt x="319" y="771"/>
                  </a:cubicBezTo>
                  <a:cubicBezTo>
                    <a:pt x="398" y="870"/>
                    <a:pt x="577" y="851"/>
                    <a:pt x="677" y="950"/>
                  </a:cubicBezTo>
                  <a:cubicBezTo>
                    <a:pt x="737" y="1049"/>
                    <a:pt x="816" y="1109"/>
                    <a:pt x="916" y="1129"/>
                  </a:cubicBezTo>
                  <a:cubicBezTo>
                    <a:pt x="975" y="1129"/>
                    <a:pt x="995" y="1129"/>
                    <a:pt x="1015" y="1169"/>
                  </a:cubicBezTo>
                  <a:cubicBezTo>
                    <a:pt x="1095" y="1229"/>
                    <a:pt x="1134" y="1268"/>
                    <a:pt x="1214" y="1328"/>
                  </a:cubicBezTo>
                  <a:lnTo>
                    <a:pt x="1194" y="1328"/>
                  </a:lnTo>
                  <a:cubicBezTo>
                    <a:pt x="1274" y="1467"/>
                    <a:pt x="1433" y="1427"/>
                    <a:pt x="1532" y="1527"/>
                  </a:cubicBezTo>
                  <a:cubicBezTo>
                    <a:pt x="1612" y="1547"/>
                    <a:pt x="1672" y="1547"/>
                    <a:pt x="1711" y="1567"/>
                  </a:cubicBezTo>
                  <a:cubicBezTo>
                    <a:pt x="1791" y="1626"/>
                    <a:pt x="1831" y="1646"/>
                    <a:pt x="1910" y="1706"/>
                  </a:cubicBezTo>
                  <a:cubicBezTo>
                    <a:pt x="1970" y="1706"/>
                    <a:pt x="2010" y="1706"/>
                    <a:pt x="2069" y="1746"/>
                  </a:cubicBezTo>
                  <a:cubicBezTo>
                    <a:pt x="2169" y="1805"/>
                    <a:pt x="2209" y="1865"/>
                    <a:pt x="2308" y="1865"/>
                  </a:cubicBezTo>
                  <a:lnTo>
                    <a:pt x="2368" y="1865"/>
                  </a:lnTo>
                  <a:lnTo>
                    <a:pt x="2408" y="1925"/>
                  </a:lnTo>
                  <a:cubicBezTo>
                    <a:pt x="2467" y="2004"/>
                    <a:pt x="2547" y="2044"/>
                    <a:pt x="2626" y="2064"/>
                  </a:cubicBezTo>
                  <a:cubicBezTo>
                    <a:pt x="2686" y="2064"/>
                    <a:pt x="2726" y="2064"/>
                    <a:pt x="2766" y="2124"/>
                  </a:cubicBezTo>
                  <a:cubicBezTo>
                    <a:pt x="2813" y="2147"/>
                    <a:pt x="2846" y="2178"/>
                    <a:pt x="2870" y="2178"/>
                  </a:cubicBezTo>
                  <a:cubicBezTo>
                    <a:pt x="2883" y="2178"/>
                    <a:pt x="2892" y="2169"/>
                    <a:pt x="2900" y="2143"/>
                  </a:cubicBezTo>
                  <a:lnTo>
                    <a:pt x="2900" y="2143"/>
                  </a:lnTo>
                  <a:cubicBezTo>
                    <a:pt x="2985" y="2241"/>
                    <a:pt x="3149" y="2229"/>
                    <a:pt x="3243" y="2323"/>
                  </a:cubicBezTo>
                  <a:cubicBezTo>
                    <a:pt x="3502" y="2720"/>
                    <a:pt x="3959" y="2701"/>
                    <a:pt x="4337" y="2840"/>
                  </a:cubicBezTo>
                  <a:cubicBezTo>
                    <a:pt x="4377" y="2840"/>
                    <a:pt x="4437" y="2840"/>
                    <a:pt x="4456" y="2900"/>
                  </a:cubicBezTo>
                  <a:cubicBezTo>
                    <a:pt x="4496" y="2939"/>
                    <a:pt x="4576" y="2999"/>
                    <a:pt x="4675" y="3019"/>
                  </a:cubicBezTo>
                  <a:cubicBezTo>
                    <a:pt x="4735" y="3019"/>
                    <a:pt x="4775" y="3039"/>
                    <a:pt x="4795" y="3059"/>
                  </a:cubicBezTo>
                  <a:cubicBezTo>
                    <a:pt x="4894" y="3138"/>
                    <a:pt x="5053" y="3138"/>
                    <a:pt x="5153" y="3218"/>
                  </a:cubicBezTo>
                  <a:cubicBezTo>
                    <a:pt x="5188" y="3264"/>
                    <a:pt x="5229" y="3284"/>
                    <a:pt x="5274" y="3284"/>
                  </a:cubicBezTo>
                  <a:cubicBezTo>
                    <a:pt x="5306" y="3284"/>
                    <a:pt x="5339" y="3274"/>
                    <a:pt x="5372" y="3258"/>
                  </a:cubicBezTo>
                  <a:cubicBezTo>
                    <a:pt x="5531" y="3218"/>
                    <a:pt x="5690" y="3198"/>
                    <a:pt x="5710" y="2959"/>
                  </a:cubicBezTo>
                  <a:cubicBezTo>
                    <a:pt x="5173" y="2243"/>
                    <a:pt x="4178" y="2263"/>
                    <a:pt x="3541" y="1666"/>
                  </a:cubicBezTo>
                  <a:cubicBezTo>
                    <a:pt x="3044" y="1368"/>
                    <a:pt x="2487" y="1248"/>
                    <a:pt x="1990" y="970"/>
                  </a:cubicBezTo>
                  <a:cubicBezTo>
                    <a:pt x="1672" y="811"/>
                    <a:pt x="1194" y="771"/>
                    <a:pt x="1055" y="333"/>
                  </a:cubicBezTo>
                  <a:cubicBezTo>
                    <a:pt x="909" y="129"/>
                    <a:pt x="710" y="0"/>
                    <a:pt x="4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5" name="Google Shape;26445;p58"/>
            <p:cNvSpPr/>
            <p:nvPr/>
          </p:nvSpPr>
          <p:spPr>
            <a:xfrm>
              <a:off x="5858200" y="1413725"/>
              <a:ext cx="39800" cy="120100"/>
            </a:xfrm>
            <a:custGeom>
              <a:avLst/>
              <a:gdLst/>
              <a:ahLst/>
              <a:cxnLst/>
              <a:rect l="l" t="t" r="r" b="b"/>
              <a:pathLst>
                <a:path w="1592" h="4804" extrusionOk="0">
                  <a:moveTo>
                    <a:pt x="1349" y="1"/>
                  </a:moveTo>
                  <a:cubicBezTo>
                    <a:pt x="1243" y="1"/>
                    <a:pt x="1159" y="71"/>
                    <a:pt x="1074" y="142"/>
                  </a:cubicBezTo>
                  <a:cubicBezTo>
                    <a:pt x="975" y="281"/>
                    <a:pt x="875" y="400"/>
                    <a:pt x="796" y="520"/>
                  </a:cubicBezTo>
                  <a:cubicBezTo>
                    <a:pt x="696" y="639"/>
                    <a:pt x="617" y="778"/>
                    <a:pt x="557" y="917"/>
                  </a:cubicBezTo>
                  <a:cubicBezTo>
                    <a:pt x="438" y="1136"/>
                    <a:pt x="398" y="1375"/>
                    <a:pt x="378" y="1594"/>
                  </a:cubicBezTo>
                  <a:cubicBezTo>
                    <a:pt x="358" y="1773"/>
                    <a:pt x="279" y="1972"/>
                    <a:pt x="219" y="2131"/>
                  </a:cubicBezTo>
                  <a:cubicBezTo>
                    <a:pt x="40" y="2529"/>
                    <a:pt x="259" y="2986"/>
                    <a:pt x="80" y="3404"/>
                  </a:cubicBezTo>
                  <a:cubicBezTo>
                    <a:pt x="20" y="3583"/>
                    <a:pt x="0" y="3722"/>
                    <a:pt x="0" y="3901"/>
                  </a:cubicBezTo>
                  <a:cubicBezTo>
                    <a:pt x="0" y="4120"/>
                    <a:pt x="0" y="4319"/>
                    <a:pt x="100" y="4518"/>
                  </a:cubicBezTo>
                  <a:cubicBezTo>
                    <a:pt x="199" y="4677"/>
                    <a:pt x="318" y="4757"/>
                    <a:pt x="497" y="4797"/>
                  </a:cubicBezTo>
                  <a:cubicBezTo>
                    <a:pt x="516" y="4801"/>
                    <a:pt x="534" y="4804"/>
                    <a:pt x="551" y="4804"/>
                  </a:cubicBezTo>
                  <a:cubicBezTo>
                    <a:pt x="605" y="4804"/>
                    <a:pt x="651" y="4778"/>
                    <a:pt x="696" y="4717"/>
                  </a:cubicBezTo>
                  <a:lnTo>
                    <a:pt x="696" y="4757"/>
                  </a:lnTo>
                  <a:cubicBezTo>
                    <a:pt x="1194" y="4160"/>
                    <a:pt x="597" y="3464"/>
                    <a:pt x="895" y="2827"/>
                  </a:cubicBezTo>
                  <a:cubicBezTo>
                    <a:pt x="1114" y="2628"/>
                    <a:pt x="995" y="2370"/>
                    <a:pt x="1074" y="2131"/>
                  </a:cubicBezTo>
                  <a:cubicBezTo>
                    <a:pt x="1273" y="1912"/>
                    <a:pt x="1094" y="1614"/>
                    <a:pt x="1253" y="1395"/>
                  </a:cubicBezTo>
                  <a:cubicBezTo>
                    <a:pt x="1214" y="1335"/>
                    <a:pt x="1214" y="1295"/>
                    <a:pt x="1273" y="1276"/>
                  </a:cubicBezTo>
                  <a:cubicBezTo>
                    <a:pt x="1412" y="1116"/>
                    <a:pt x="1293" y="878"/>
                    <a:pt x="1452" y="719"/>
                  </a:cubicBezTo>
                  <a:cubicBezTo>
                    <a:pt x="1591" y="599"/>
                    <a:pt x="1512" y="420"/>
                    <a:pt x="1552" y="281"/>
                  </a:cubicBezTo>
                  <a:cubicBezTo>
                    <a:pt x="1552" y="201"/>
                    <a:pt x="1552" y="122"/>
                    <a:pt x="1492" y="42"/>
                  </a:cubicBezTo>
                  <a:cubicBezTo>
                    <a:pt x="1440" y="13"/>
                    <a:pt x="1392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6" name="Google Shape;26446;p58"/>
            <p:cNvSpPr/>
            <p:nvPr/>
          </p:nvSpPr>
          <p:spPr>
            <a:xfrm>
              <a:off x="4192175" y="1690775"/>
              <a:ext cx="100975" cy="47350"/>
            </a:xfrm>
            <a:custGeom>
              <a:avLst/>
              <a:gdLst/>
              <a:ahLst/>
              <a:cxnLst/>
              <a:rect l="l" t="t" r="r" b="b"/>
              <a:pathLst>
                <a:path w="4039" h="1894" extrusionOk="0">
                  <a:moveTo>
                    <a:pt x="597" y="1"/>
                  </a:moveTo>
                  <a:cubicBezTo>
                    <a:pt x="518" y="1"/>
                    <a:pt x="438" y="40"/>
                    <a:pt x="379" y="60"/>
                  </a:cubicBezTo>
                  <a:cubicBezTo>
                    <a:pt x="239" y="80"/>
                    <a:pt x="100" y="100"/>
                    <a:pt x="1" y="239"/>
                  </a:cubicBezTo>
                  <a:cubicBezTo>
                    <a:pt x="1" y="333"/>
                    <a:pt x="62" y="365"/>
                    <a:pt x="136" y="365"/>
                  </a:cubicBezTo>
                  <a:cubicBezTo>
                    <a:pt x="151" y="365"/>
                    <a:pt x="166" y="364"/>
                    <a:pt x="182" y="362"/>
                  </a:cubicBezTo>
                  <a:lnTo>
                    <a:pt x="182" y="362"/>
                  </a:lnTo>
                  <a:cubicBezTo>
                    <a:pt x="302" y="556"/>
                    <a:pt x="558" y="399"/>
                    <a:pt x="697" y="558"/>
                  </a:cubicBezTo>
                  <a:cubicBezTo>
                    <a:pt x="796" y="677"/>
                    <a:pt x="975" y="657"/>
                    <a:pt x="1095" y="737"/>
                  </a:cubicBezTo>
                  <a:cubicBezTo>
                    <a:pt x="1154" y="737"/>
                    <a:pt x="1194" y="737"/>
                    <a:pt x="1214" y="776"/>
                  </a:cubicBezTo>
                  <a:cubicBezTo>
                    <a:pt x="1353" y="856"/>
                    <a:pt x="1492" y="836"/>
                    <a:pt x="1592" y="896"/>
                  </a:cubicBezTo>
                  <a:lnTo>
                    <a:pt x="1572" y="896"/>
                  </a:lnTo>
                  <a:cubicBezTo>
                    <a:pt x="1672" y="1035"/>
                    <a:pt x="1811" y="995"/>
                    <a:pt x="1950" y="1075"/>
                  </a:cubicBezTo>
                  <a:lnTo>
                    <a:pt x="1910" y="1075"/>
                  </a:lnTo>
                  <a:cubicBezTo>
                    <a:pt x="1990" y="1234"/>
                    <a:pt x="2169" y="1174"/>
                    <a:pt x="2268" y="1274"/>
                  </a:cubicBezTo>
                  <a:cubicBezTo>
                    <a:pt x="2368" y="1373"/>
                    <a:pt x="2507" y="1353"/>
                    <a:pt x="2606" y="1453"/>
                  </a:cubicBezTo>
                  <a:cubicBezTo>
                    <a:pt x="2706" y="1552"/>
                    <a:pt x="2865" y="1532"/>
                    <a:pt x="2965" y="1632"/>
                  </a:cubicBezTo>
                  <a:cubicBezTo>
                    <a:pt x="3044" y="1731"/>
                    <a:pt x="3203" y="1692"/>
                    <a:pt x="3303" y="1791"/>
                  </a:cubicBezTo>
                  <a:cubicBezTo>
                    <a:pt x="3378" y="1877"/>
                    <a:pt x="3459" y="1893"/>
                    <a:pt x="3545" y="1893"/>
                  </a:cubicBezTo>
                  <a:cubicBezTo>
                    <a:pt x="3599" y="1893"/>
                    <a:pt x="3655" y="1887"/>
                    <a:pt x="3713" y="1887"/>
                  </a:cubicBezTo>
                  <a:cubicBezTo>
                    <a:pt x="3735" y="1887"/>
                    <a:pt x="3757" y="1888"/>
                    <a:pt x="3780" y="1890"/>
                  </a:cubicBezTo>
                  <a:cubicBezTo>
                    <a:pt x="3939" y="1890"/>
                    <a:pt x="3999" y="1831"/>
                    <a:pt x="4039" y="1672"/>
                  </a:cubicBezTo>
                  <a:cubicBezTo>
                    <a:pt x="3800" y="1234"/>
                    <a:pt x="3163" y="1254"/>
                    <a:pt x="3004" y="737"/>
                  </a:cubicBezTo>
                  <a:cubicBezTo>
                    <a:pt x="2984" y="578"/>
                    <a:pt x="2965" y="438"/>
                    <a:pt x="2865" y="299"/>
                  </a:cubicBezTo>
                  <a:cubicBezTo>
                    <a:pt x="2790" y="210"/>
                    <a:pt x="2705" y="165"/>
                    <a:pt x="2599" y="165"/>
                  </a:cubicBezTo>
                  <a:cubicBezTo>
                    <a:pt x="2564" y="165"/>
                    <a:pt x="2527" y="170"/>
                    <a:pt x="2487" y="180"/>
                  </a:cubicBezTo>
                  <a:cubicBezTo>
                    <a:pt x="2348" y="284"/>
                    <a:pt x="2224" y="343"/>
                    <a:pt x="2076" y="343"/>
                  </a:cubicBezTo>
                  <a:cubicBezTo>
                    <a:pt x="2055" y="343"/>
                    <a:pt x="2032" y="341"/>
                    <a:pt x="2010" y="339"/>
                  </a:cubicBezTo>
                  <a:cubicBezTo>
                    <a:pt x="1982" y="341"/>
                    <a:pt x="1955" y="342"/>
                    <a:pt x="1928" y="342"/>
                  </a:cubicBezTo>
                  <a:cubicBezTo>
                    <a:pt x="1466" y="342"/>
                    <a:pt x="1067" y="38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7" name="Google Shape;26447;p58"/>
            <p:cNvSpPr/>
            <p:nvPr/>
          </p:nvSpPr>
          <p:spPr>
            <a:xfrm>
              <a:off x="3968875" y="1573200"/>
              <a:ext cx="76125" cy="39300"/>
            </a:xfrm>
            <a:custGeom>
              <a:avLst/>
              <a:gdLst/>
              <a:ahLst/>
              <a:cxnLst/>
              <a:rect l="l" t="t" r="r" b="b"/>
              <a:pathLst>
                <a:path w="3045" h="1572" extrusionOk="0">
                  <a:moveTo>
                    <a:pt x="2584" y="1"/>
                  </a:moveTo>
                  <a:cubicBezTo>
                    <a:pt x="2564" y="1"/>
                    <a:pt x="2545" y="3"/>
                    <a:pt x="2527" y="9"/>
                  </a:cubicBezTo>
                  <a:cubicBezTo>
                    <a:pt x="2428" y="89"/>
                    <a:pt x="2368" y="168"/>
                    <a:pt x="2288" y="268"/>
                  </a:cubicBezTo>
                  <a:cubicBezTo>
                    <a:pt x="2169" y="367"/>
                    <a:pt x="2050" y="387"/>
                    <a:pt x="1891" y="387"/>
                  </a:cubicBezTo>
                  <a:cubicBezTo>
                    <a:pt x="1552" y="387"/>
                    <a:pt x="1234" y="228"/>
                    <a:pt x="936" y="108"/>
                  </a:cubicBezTo>
                  <a:cubicBezTo>
                    <a:pt x="796" y="89"/>
                    <a:pt x="697" y="69"/>
                    <a:pt x="578" y="69"/>
                  </a:cubicBezTo>
                  <a:cubicBezTo>
                    <a:pt x="379" y="69"/>
                    <a:pt x="180" y="69"/>
                    <a:pt x="41" y="228"/>
                  </a:cubicBezTo>
                  <a:cubicBezTo>
                    <a:pt x="1" y="307"/>
                    <a:pt x="1" y="387"/>
                    <a:pt x="41" y="467"/>
                  </a:cubicBezTo>
                  <a:cubicBezTo>
                    <a:pt x="100" y="566"/>
                    <a:pt x="200" y="606"/>
                    <a:pt x="299" y="626"/>
                  </a:cubicBezTo>
                  <a:cubicBezTo>
                    <a:pt x="399" y="685"/>
                    <a:pt x="498" y="705"/>
                    <a:pt x="578" y="785"/>
                  </a:cubicBezTo>
                  <a:cubicBezTo>
                    <a:pt x="717" y="964"/>
                    <a:pt x="956" y="1024"/>
                    <a:pt x="1155" y="1103"/>
                  </a:cubicBezTo>
                  <a:lnTo>
                    <a:pt x="1214" y="1103"/>
                  </a:lnTo>
                  <a:lnTo>
                    <a:pt x="1274" y="1163"/>
                  </a:lnTo>
                  <a:cubicBezTo>
                    <a:pt x="1393" y="1222"/>
                    <a:pt x="1552" y="1203"/>
                    <a:pt x="1632" y="1302"/>
                  </a:cubicBezTo>
                  <a:cubicBezTo>
                    <a:pt x="1711" y="1401"/>
                    <a:pt x="1871" y="1382"/>
                    <a:pt x="1970" y="1481"/>
                  </a:cubicBezTo>
                  <a:cubicBezTo>
                    <a:pt x="2039" y="1550"/>
                    <a:pt x="2108" y="1571"/>
                    <a:pt x="2183" y="1571"/>
                  </a:cubicBezTo>
                  <a:cubicBezTo>
                    <a:pt x="2217" y="1571"/>
                    <a:pt x="2252" y="1567"/>
                    <a:pt x="2288" y="1561"/>
                  </a:cubicBezTo>
                  <a:cubicBezTo>
                    <a:pt x="2408" y="1481"/>
                    <a:pt x="2467" y="1401"/>
                    <a:pt x="2547" y="1302"/>
                  </a:cubicBezTo>
                  <a:cubicBezTo>
                    <a:pt x="2646" y="1123"/>
                    <a:pt x="2845" y="1083"/>
                    <a:pt x="2945" y="904"/>
                  </a:cubicBezTo>
                  <a:cubicBezTo>
                    <a:pt x="3044" y="705"/>
                    <a:pt x="3044" y="506"/>
                    <a:pt x="2965" y="307"/>
                  </a:cubicBezTo>
                  <a:cubicBezTo>
                    <a:pt x="2925" y="188"/>
                    <a:pt x="2845" y="108"/>
                    <a:pt x="2746" y="29"/>
                  </a:cubicBezTo>
                  <a:cubicBezTo>
                    <a:pt x="2690" y="15"/>
                    <a:pt x="2633" y="1"/>
                    <a:pt x="2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8" name="Google Shape;26448;p58"/>
            <p:cNvSpPr/>
            <p:nvPr/>
          </p:nvSpPr>
          <p:spPr>
            <a:xfrm>
              <a:off x="3899250" y="1556000"/>
              <a:ext cx="63675" cy="29900"/>
            </a:xfrm>
            <a:custGeom>
              <a:avLst/>
              <a:gdLst/>
              <a:ahLst/>
              <a:cxnLst/>
              <a:rect l="l" t="t" r="r" b="b"/>
              <a:pathLst>
                <a:path w="2547" h="1196" extrusionOk="0">
                  <a:moveTo>
                    <a:pt x="518" y="1"/>
                  </a:moveTo>
                  <a:cubicBezTo>
                    <a:pt x="299" y="120"/>
                    <a:pt x="1" y="220"/>
                    <a:pt x="239" y="598"/>
                  </a:cubicBezTo>
                  <a:cubicBezTo>
                    <a:pt x="359" y="617"/>
                    <a:pt x="458" y="617"/>
                    <a:pt x="578" y="617"/>
                  </a:cubicBezTo>
                  <a:cubicBezTo>
                    <a:pt x="617" y="677"/>
                    <a:pt x="697" y="717"/>
                    <a:pt x="757" y="777"/>
                  </a:cubicBezTo>
                  <a:lnTo>
                    <a:pt x="916" y="777"/>
                  </a:lnTo>
                  <a:lnTo>
                    <a:pt x="1095" y="956"/>
                  </a:lnTo>
                  <a:cubicBezTo>
                    <a:pt x="1254" y="1095"/>
                    <a:pt x="1493" y="956"/>
                    <a:pt x="1612" y="1115"/>
                  </a:cubicBezTo>
                  <a:cubicBezTo>
                    <a:pt x="1691" y="1171"/>
                    <a:pt x="1756" y="1195"/>
                    <a:pt x="1820" y="1195"/>
                  </a:cubicBezTo>
                  <a:cubicBezTo>
                    <a:pt x="1870" y="1195"/>
                    <a:pt x="1918" y="1181"/>
                    <a:pt x="1970" y="1155"/>
                  </a:cubicBezTo>
                  <a:cubicBezTo>
                    <a:pt x="2169" y="1174"/>
                    <a:pt x="2348" y="1174"/>
                    <a:pt x="2507" y="1174"/>
                  </a:cubicBezTo>
                  <a:cubicBezTo>
                    <a:pt x="2507" y="1115"/>
                    <a:pt x="2547" y="1075"/>
                    <a:pt x="2507" y="1015"/>
                  </a:cubicBezTo>
                  <a:cubicBezTo>
                    <a:pt x="2050" y="319"/>
                    <a:pt x="1294" y="16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9" name="Google Shape;26449;p58"/>
            <p:cNvSpPr/>
            <p:nvPr/>
          </p:nvSpPr>
          <p:spPr>
            <a:xfrm>
              <a:off x="4371200" y="1766550"/>
              <a:ext cx="51750" cy="29900"/>
            </a:xfrm>
            <a:custGeom>
              <a:avLst/>
              <a:gdLst/>
              <a:ahLst/>
              <a:cxnLst/>
              <a:rect l="l" t="t" r="r" b="b"/>
              <a:pathLst>
                <a:path w="2070" h="1196" extrusionOk="0">
                  <a:moveTo>
                    <a:pt x="494" y="0"/>
                  </a:moveTo>
                  <a:cubicBezTo>
                    <a:pt x="412" y="0"/>
                    <a:pt x="333" y="10"/>
                    <a:pt x="240" y="33"/>
                  </a:cubicBezTo>
                  <a:cubicBezTo>
                    <a:pt x="180" y="53"/>
                    <a:pt x="120" y="113"/>
                    <a:pt x="80" y="152"/>
                  </a:cubicBezTo>
                  <a:cubicBezTo>
                    <a:pt x="21" y="252"/>
                    <a:pt x="1" y="391"/>
                    <a:pt x="41" y="491"/>
                  </a:cubicBezTo>
                  <a:cubicBezTo>
                    <a:pt x="120" y="590"/>
                    <a:pt x="220" y="610"/>
                    <a:pt x="319" y="650"/>
                  </a:cubicBezTo>
                  <a:lnTo>
                    <a:pt x="299" y="650"/>
                  </a:lnTo>
                  <a:cubicBezTo>
                    <a:pt x="498" y="889"/>
                    <a:pt x="797" y="928"/>
                    <a:pt x="1075" y="1008"/>
                  </a:cubicBezTo>
                  <a:lnTo>
                    <a:pt x="1115" y="1008"/>
                  </a:lnTo>
                  <a:lnTo>
                    <a:pt x="1175" y="1048"/>
                  </a:lnTo>
                  <a:cubicBezTo>
                    <a:pt x="1254" y="1107"/>
                    <a:pt x="1314" y="1127"/>
                    <a:pt x="1374" y="1147"/>
                  </a:cubicBezTo>
                  <a:cubicBezTo>
                    <a:pt x="1463" y="1177"/>
                    <a:pt x="1553" y="1196"/>
                    <a:pt x="1640" y="1196"/>
                  </a:cubicBezTo>
                  <a:cubicBezTo>
                    <a:pt x="1783" y="1196"/>
                    <a:pt x="1918" y="1144"/>
                    <a:pt x="2030" y="1008"/>
                  </a:cubicBezTo>
                  <a:cubicBezTo>
                    <a:pt x="2070" y="928"/>
                    <a:pt x="2070" y="849"/>
                    <a:pt x="2030" y="789"/>
                  </a:cubicBezTo>
                  <a:cubicBezTo>
                    <a:pt x="1871" y="491"/>
                    <a:pt x="1672" y="232"/>
                    <a:pt x="1274" y="232"/>
                  </a:cubicBezTo>
                  <a:cubicBezTo>
                    <a:pt x="1115" y="192"/>
                    <a:pt x="996" y="133"/>
                    <a:pt x="876" y="93"/>
                  </a:cubicBezTo>
                  <a:cubicBezTo>
                    <a:pt x="797" y="53"/>
                    <a:pt x="737" y="33"/>
                    <a:pt x="677" y="13"/>
                  </a:cubicBezTo>
                  <a:cubicBezTo>
                    <a:pt x="611" y="5"/>
                    <a:pt x="552" y="0"/>
                    <a:pt x="4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0" name="Google Shape;26450;p58"/>
            <p:cNvSpPr/>
            <p:nvPr/>
          </p:nvSpPr>
          <p:spPr>
            <a:xfrm>
              <a:off x="5835800" y="1681075"/>
              <a:ext cx="59725" cy="26650"/>
            </a:xfrm>
            <a:custGeom>
              <a:avLst/>
              <a:gdLst/>
              <a:ahLst/>
              <a:cxnLst/>
              <a:rect l="l" t="t" r="r" b="b"/>
              <a:pathLst>
                <a:path w="2389" h="1066" extrusionOk="0">
                  <a:moveTo>
                    <a:pt x="1575" y="1"/>
                  </a:moveTo>
                  <a:cubicBezTo>
                    <a:pt x="1538" y="1"/>
                    <a:pt x="1503" y="11"/>
                    <a:pt x="1473" y="31"/>
                  </a:cubicBezTo>
                  <a:cubicBezTo>
                    <a:pt x="1296" y="58"/>
                    <a:pt x="1109" y="113"/>
                    <a:pt x="926" y="113"/>
                  </a:cubicBezTo>
                  <a:cubicBezTo>
                    <a:pt x="842" y="113"/>
                    <a:pt x="759" y="102"/>
                    <a:pt x="677" y="70"/>
                  </a:cubicBezTo>
                  <a:cubicBezTo>
                    <a:pt x="637" y="70"/>
                    <a:pt x="598" y="50"/>
                    <a:pt x="578" y="50"/>
                  </a:cubicBezTo>
                  <a:cubicBezTo>
                    <a:pt x="538" y="31"/>
                    <a:pt x="498" y="31"/>
                    <a:pt x="478" y="31"/>
                  </a:cubicBezTo>
                  <a:cubicBezTo>
                    <a:pt x="439" y="50"/>
                    <a:pt x="399" y="50"/>
                    <a:pt x="379" y="50"/>
                  </a:cubicBezTo>
                  <a:cubicBezTo>
                    <a:pt x="299" y="70"/>
                    <a:pt x="260" y="90"/>
                    <a:pt x="180" y="150"/>
                  </a:cubicBezTo>
                  <a:lnTo>
                    <a:pt x="21" y="289"/>
                  </a:lnTo>
                  <a:cubicBezTo>
                    <a:pt x="1" y="369"/>
                    <a:pt x="1" y="448"/>
                    <a:pt x="21" y="528"/>
                  </a:cubicBezTo>
                  <a:cubicBezTo>
                    <a:pt x="100" y="647"/>
                    <a:pt x="160" y="767"/>
                    <a:pt x="260" y="886"/>
                  </a:cubicBezTo>
                  <a:cubicBezTo>
                    <a:pt x="339" y="985"/>
                    <a:pt x="498" y="1045"/>
                    <a:pt x="657" y="1065"/>
                  </a:cubicBezTo>
                  <a:cubicBezTo>
                    <a:pt x="985" y="1065"/>
                    <a:pt x="1238" y="766"/>
                    <a:pt x="1580" y="766"/>
                  </a:cubicBezTo>
                  <a:cubicBezTo>
                    <a:pt x="1591" y="766"/>
                    <a:pt x="1601" y="766"/>
                    <a:pt x="1612" y="767"/>
                  </a:cubicBezTo>
                  <a:cubicBezTo>
                    <a:pt x="1751" y="767"/>
                    <a:pt x="1831" y="767"/>
                    <a:pt x="1970" y="747"/>
                  </a:cubicBezTo>
                  <a:cubicBezTo>
                    <a:pt x="2110" y="687"/>
                    <a:pt x="2269" y="627"/>
                    <a:pt x="2368" y="488"/>
                  </a:cubicBezTo>
                  <a:cubicBezTo>
                    <a:pt x="2388" y="488"/>
                    <a:pt x="2388" y="468"/>
                    <a:pt x="2388" y="428"/>
                  </a:cubicBezTo>
                  <a:cubicBezTo>
                    <a:pt x="2388" y="369"/>
                    <a:pt x="2368" y="309"/>
                    <a:pt x="2308" y="289"/>
                  </a:cubicBezTo>
                  <a:cubicBezTo>
                    <a:pt x="2209" y="289"/>
                    <a:pt x="2090" y="269"/>
                    <a:pt x="1990" y="269"/>
                  </a:cubicBezTo>
                  <a:cubicBezTo>
                    <a:pt x="1911" y="190"/>
                    <a:pt x="1871" y="70"/>
                    <a:pt x="1692" y="31"/>
                  </a:cubicBezTo>
                  <a:cubicBezTo>
                    <a:pt x="1652" y="11"/>
                    <a:pt x="1612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1" name="Google Shape;26451;p58"/>
            <p:cNvSpPr/>
            <p:nvPr/>
          </p:nvSpPr>
          <p:spPr>
            <a:xfrm>
              <a:off x="4042475" y="927400"/>
              <a:ext cx="42800" cy="32350"/>
            </a:xfrm>
            <a:custGeom>
              <a:avLst/>
              <a:gdLst/>
              <a:ahLst/>
              <a:cxnLst/>
              <a:rect l="l" t="t" r="r" b="b"/>
              <a:pathLst>
                <a:path w="1712" h="1294" extrusionOk="0">
                  <a:moveTo>
                    <a:pt x="319" y="0"/>
                  </a:moveTo>
                  <a:cubicBezTo>
                    <a:pt x="140" y="60"/>
                    <a:pt x="80" y="199"/>
                    <a:pt x="21" y="358"/>
                  </a:cubicBezTo>
                  <a:cubicBezTo>
                    <a:pt x="1" y="438"/>
                    <a:pt x="21" y="498"/>
                    <a:pt x="80" y="577"/>
                  </a:cubicBezTo>
                  <a:cubicBezTo>
                    <a:pt x="140" y="617"/>
                    <a:pt x="200" y="677"/>
                    <a:pt x="259" y="716"/>
                  </a:cubicBezTo>
                  <a:cubicBezTo>
                    <a:pt x="299" y="796"/>
                    <a:pt x="379" y="856"/>
                    <a:pt x="438" y="895"/>
                  </a:cubicBezTo>
                  <a:lnTo>
                    <a:pt x="419" y="876"/>
                  </a:lnTo>
                  <a:lnTo>
                    <a:pt x="419" y="876"/>
                  </a:lnTo>
                  <a:cubicBezTo>
                    <a:pt x="697" y="1035"/>
                    <a:pt x="1015" y="1154"/>
                    <a:pt x="1314" y="1234"/>
                  </a:cubicBezTo>
                  <a:cubicBezTo>
                    <a:pt x="1393" y="1254"/>
                    <a:pt x="1433" y="1273"/>
                    <a:pt x="1493" y="1293"/>
                  </a:cubicBezTo>
                  <a:cubicBezTo>
                    <a:pt x="1513" y="1293"/>
                    <a:pt x="1572" y="1273"/>
                    <a:pt x="1612" y="1273"/>
                  </a:cubicBezTo>
                  <a:cubicBezTo>
                    <a:pt x="1672" y="1194"/>
                    <a:pt x="1692" y="1114"/>
                    <a:pt x="1712" y="1055"/>
                  </a:cubicBezTo>
                  <a:cubicBezTo>
                    <a:pt x="1473" y="398"/>
                    <a:pt x="816" y="31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2" name="Google Shape;26452;p58"/>
            <p:cNvSpPr/>
            <p:nvPr/>
          </p:nvSpPr>
          <p:spPr>
            <a:xfrm>
              <a:off x="5858675" y="1648375"/>
              <a:ext cx="24900" cy="37175"/>
            </a:xfrm>
            <a:custGeom>
              <a:avLst/>
              <a:gdLst/>
              <a:ahLst/>
              <a:cxnLst/>
              <a:rect l="l" t="t" r="r" b="b"/>
              <a:pathLst>
                <a:path w="996" h="1487" extrusionOk="0">
                  <a:moveTo>
                    <a:pt x="435" y="1"/>
                  </a:moveTo>
                  <a:cubicBezTo>
                    <a:pt x="293" y="1"/>
                    <a:pt x="178" y="104"/>
                    <a:pt x="100" y="244"/>
                  </a:cubicBezTo>
                  <a:cubicBezTo>
                    <a:pt x="1" y="463"/>
                    <a:pt x="1" y="702"/>
                    <a:pt x="81" y="941"/>
                  </a:cubicBezTo>
                  <a:cubicBezTo>
                    <a:pt x="183" y="1163"/>
                    <a:pt x="241" y="1487"/>
                    <a:pt x="557" y="1487"/>
                  </a:cubicBezTo>
                  <a:cubicBezTo>
                    <a:pt x="610" y="1487"/>
                    <a:pt x="669" y="1478"/>
                    <a:pt x="737" y="1458"/>
                  </a:cubicBezTo>
                  <a:cubicBezTo>
                    <a:pt x="777" y="1438"/>
                    <a:pt x="836" y="1398"/>
                    <a:pt x="876" y="1398"/>
                  </a:cubicBezTo>
                  <a:cubicBezTo>
                    <a:pt x="996" y="1299"/>
                    <a:pt x="996" y="1199"/>
                    <a:pt x="896" y="1080"/>
                  </a:cubicBezTo>
                  <a:cubicBezTo>
                    <a:pt x="737" y="921"/>
                    <a:pt x="876" y="702"/>
                    <a:pt x="737" y="563"/>
                  </a:cubicBezTo>
                  <a:cubicBezTo>
                    <a:pt x="677" y="523"/>
                    <a:pt x="677" y="483"/>
                    <a:pt x="697" y="424"/>
                  </a:cubicBezTo>
                  <a:cubicBezTo>
                    <a:pt x="657" y="284"/>
                    <a:pt x="598" y="165"/>
                    <a:pt x="558" y="26"/>
                  </a:cubicBezTo>
                  <a:cubicBezTo>
                    <a:pt x="515" y="8"/>
                    <a:pt x="474" y="1"/>
                    <a:pt x="4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3" name="Google Shape;26453;p58"/>
            <p:cNvSpPr/>
            <p:nvPr/>
          </p:nvSpPr>
          <p:spPr>
            <a:xfrm>
              <a:off x="4046950" y="805850"/>
              <a:ext cx="13575" cy="37025"/>
            </a:xfrm>
            <a:custGeom>
              <a:avLst/>
              <a:gdLst/>
              <a:ahLst/>
              <a:cxnLst/>
              <a:rect l="l" t="t" r="r" b="b"/>
              <a:pathLst>
                <a:path w="543" h="1481" extrusionOk="0">
                  <a:moveTo>
                    <a:pt x="480" y="1"/>
                  </a:moveTo>
                  <a:cubicBezTo>
                    <a:pt x="421" y="1"/>
                    <a:pt x="319" y="76"/>
                    <a:pt x="259" y="88"/>
                  </a:cubicBezTo>
                  <a:cubicBezTo>
                    <a:pt x="259" y="128"/>
                    <a:pt x="259" y="168"/>
                    <a:pt x="200" y="227"/>
                  </a:cubicBezTo>
                  <a:cubicBezTo>
                    <a:pt x="100" y="327"/>
                    <a:pt x="120" y="486"/>
                    <a:pt x="41" y="585"/>
                  </a:cubicBezTo>
                  <a:cubicBezTo>
                    <a:pt x="41" y="725"/>
                    <a:pt x="21" y="824"/>
                    <a:pt x="1" y="943"/>
                  </a:cubicBezTo>
                  <a:cubicBezTo>
                    <a:pt x="1" y="963"/>
                    <a:pt x="21" y="1023"/>
                    <a:pt x="21" y="1043"/>
                  </a:cubicBezTo>
                  <a:cubicBezTo>
                    <a:pt x="41" y="1222"/>
                    <a:pt x="61" y="1421"/>
                    <a:pt x="259" y="1481"/>
                  </a:cubicBezTo>
                  <a:cubicBezTo>
                    <a:pt x="399" y="1461"/>
                    <a:pt x="458" y="1381"/>
                    <a:pt x="419" y="1262"/>
                  </a:cubicBezTo>
                  <a:cubicBezTo>
                    <a:pt x="419" y="884"/>
                    <a:pt x="419" y="526"/>
                    <a:pt x="518" y="148"/>
                  </a:cubicBezTo>
                  <a:cubicBezTo>
                    <a:pt x="542" y="35"/>
                    <a:pt x="521" y="1"/>
                    <a:pt x="4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4" name="Google Shape;26454;p58"/>
            <p:cNvSpPr/>
            <p:nvPr/>
          </p:nvSpPr>
          <p:spPr>
            <a:xfrm>
              <a:off x="5885550" y="1690775"/>
              <a:ext cx="22900" cy="17625"/>
            </a:xfrm>
            <a:custGeom>
              <a:avLst/>
              <a:gdLst/>
              <a:ahLst/>
              <a:cxnLst/>
              <a:rect l="l" t="t" r="r" b="b"/>
              <a:pathLst>
                <a:path w="916" h="705" extrusionOk="0">
                  <a:moveTo>
                    <a:pt x="418" y="1"/>
                  </a:moveTo>
                  <a:lnTo>
                    <a:pt x="358" y="60"/>
                  </a:lnTo>
                  <a:cubicBezTo>
                    <a:pt x="219" y="100"/>
                    <a:pt x="80" y="80"/>
                    <a:pt x="0" y="259"/>
                  </a:cubicBezTo>
                  <a:cubicBezTo>
                    <a:pt x="0" y="399"/>
                    <a:pt x="60" y="558"/>
                    <a:pt x="139" y="657"/>
                  </a:cubicBezTo>
                  <a:cubicBezTo>
                    <a:pt x="216" y="690"/>
                    <a:pt x="281" y="705"/>
                    <a:pt x="343" y="705"/>
                  </a:cubicBezTo>
                  <a:cubicBezTo>
                    <a:pt x="394" y="705"/>
                    <a:pt x="444" y="695"/>
                    <a:pt x="497" y="677"/>
                  </a:cubicBezTo>
                  <a:cubicBezTo>
                    <a:pt x="637" y="578"/>
                    <a:pt x="796" y="418"/>
                    <a:pt x="895" y="279"/>
                  </a:cubicBezTo>
                  <a:cubicBezTo>
                    <a:pt x="915" y="180"/>
                    <a:pt x="895" y="120"/>
                    <a:pt x="816" y="80"/>
                  </a:cubicBezTo>
                  <a:cubicBezTo>
                    <a:pt x="716" y="60"/>
                    <a:pt x="597" y="60"/>
                    <a:pt x="497" y="40"/>
                  </a:cubicBezTo>
                  <a:lnTo>
                    <a:pt x="41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5" name="Google Shape;26455;p58"/>
            <p:cNvSpPr/>
            <p:nvPr/>
          </p:nvSpPr>
          <p:spPr>
            <a:xfrm>
              <a:off x="4938650" y="2011150"/>
              <a:ext cx="17425" cy="11850"/>
            </a:xfrm>
            <a:custGeom>
              <a:avLst/>
              <a:gdLst/>
              <a:ahLst/>
              <a:cxnLst/>
              <a:rect l="l" t="t" r="r" b="b"/>
              <a:pathLst>
                <a:path w="697" h="474" extrusionOk="0">
                  <a:moveTo>
                    <a:pt x="361" y="0"/>
                  </a:moveTo>
                  <a:cubicBezTo>
                    <a:pt x="260" y="0"/>
                    <a:pt x="138" y="40"/>
                    <a:pt x="0" y="116"/>
                  </a:cubicBezTo>
                  <a:cubicBezTo>
                    <a:pt x="0" y="176"/>
                    <a:pt x="40" y="215"/>
                    <a:pt x="40" y="275"/>
                  </a:cubicBezTo>
                  <a:cubicBezTo>
                    <a:pt x="100" y="394"/>
                    <a:pt x="279" y="394"/>
                    <a:pt x="398" y="414"/>
                  </a:cubicBezTo>
                  <a:cubicBezTo>
                    <a:pt x="458" y="414"/>
                    <a:pt x="498" y="454"/>
                    <a:pt x="518" y="474"/>
                  </a:cubicBezTo>
                  <a:cubicBezTo>
                    <a:pt x="577" y="474"/>
                    <a:pt x="657" y="454"/>
                    <a:pt x="697" y="454"/>
                  </a:cubicBezTo>
                  <a:cubicBezTo>
                    <a:pt x="671" y="142"/>
                    <a:pt x="551" y="0"/>
                    <a:pt x="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6" name="Google Shape;26456;p58"/>
            <p:cNvSpPr/>
            <p:nvPr/>
          </p:nvSpPr>
          <p:spPr>
            <a:xfrm>
              <a:off x="4359775" y="1773325"/>
              <a:ext cx="11450" cy="8000"/>
            </a:xfrm>
            <a:custGeom>
              <a:avLst/>
              <a:gdLst/>
              <a:ahLst/>
              <a:cxnLst/>
              <a:rect l="l" t="t" r="r" b="b"/>
              <a:pathLst>
                <a:path w="458" h="320" extrusionOk="0">
                  <a:moveTo>
                    <a:pt x="230" y="0"/>
                  </a:moveTo>
                  <a:cubicBezTo>
                    <a:pt x="168" y="0"/>
                    <a:pt x="104" y="26"/>
                    <a:pt x="40" y="80"/>
                  </a:cubicBezTo>
                  <a:cubicBezTo>
                    <a:pt x="0" y="160"/>
                    <a:pt x="60" y="220"/>
                    <a:pt x="140" y="240"/>
                  </a:cubicBezTo>
                  <a:lnTo>
                    <a:pt x="438" y="319"/>
                  </a:lnTo>
                  <a:cubicBezTo>
                    <a:pt x="458" y="240"/>
                    <a:pt x="458" y="160"/>
                    <a:pt x="438" y="100"/>
                  </a:cubicBezTo>
                  <a:cubicBezTo>
                    <a:pt x="373" y="36"/>
                    <a:pt x="303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7" name="Google Shape;26457;p58"/>
            <p:cNvSpPr/>
            <p:nvPr/>
          </p:nvSpPr>
          <p:spPr>
            <a:xfrm>
              <a:off x="5822875" y="740900"/>
              <a:ext cx="187525" cy="158675"/>
            </a:xfrm>
            <a:custGeom>
              <a:avLst/>
              <a:gdLst/>
              <a:ahLst/>
              <a:cxnLst/>
              <a:rect l="l" t="t" r="r" b="b"/>
              <a:pathLst>
                <a:path w="7501" h="6347" extrusionOk="0">
                  <a:moveTo>
                    <a:pt x="438" y="1"/>
                  </a:moveTo>
                  <a:cubicBezTo>
                    <a:pt x="279" y="40"/>
                    <a:pt x="120" y="60"/>
                    <a:pt x="21" y="259"/>
                  </a:cubicBezTo>
                  <a:cubicBezTo>
                    <a:pt x="1" y="677"/>
                    <a:pt x="299" y="876"/>
                    <a:pt x="538" y="1095"/>
                  </a:cubicBezTo>
                  <a:cubicBezTo>
                    <a:pt x="2030" y="2447"/>
                    <a:pt x="3601" y="3681"/>
                    <a:pt x="5153" y="4974"/>
                  </a:cubicBezTo>
                  <a:cubicBezTo>
                    <a:pt x="5292" y="5133"/>
                    <a:pt x="5412" y="5252"/>
                    <a:pt x="5591" y="5372"/>
                  </a:cubicBezTo>
                  <a:cubicBezTo>
                    <a:pt x="6008" y="5610"/>
                    <a:pt x="6267" y="6048"/>
                    <a:pt x="6744" y="6227"/>
                  </a:cubicBezTo>
                  <a:cubicBezTo>
                    <a:pt x="6943" y="6227"/>
                    <a:pt x="7083" y="6346"/>
                    <a:pt x="7281" y="6346"/>
                  </a:cubicBezTo>
                  <a:cubicBezTo>
                    <a:pt x="7441" y="6247"/>
                    <a:pt x="7500" y="6128"/>
                    <a:pt x="7361" y="5968"/>
                  </a:cubicBezTo>
                  <a:cubicBezTo>
                    <a:pt x="7202" y="5710"/>
                    <a:pt x="6963" y="5511"/>
                    <a:pt x="6705" y="5312"/>
                  </a:cubicBezTo>
                  <a:cubicBezTo>
                    <a:pt x="5789" y="4516"/>
                    <a:pt x="4874" y="3720"/>
                    <a:pt x="3959" y="2945"/>
                  </a:cubicBezTo>
                  <a:cubicBezTo>
                    <a:pt x="2786" y="1950"/>
                    <a:pt x="1612" y="975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8" name="Google Shape;26458;p58"/>
            <p:cNvSpPr/>
            <p:nvPr/>
          </p:nvSpPr>
          <p:spPr>
            <a:xfrm>
              <a:off x="5155975" y="444325"/>
              <a:ext cx="377000" cy="35500"/>
            </a:xfrm>
            <a:custGeom>
              <a:avLst/>
              <a:gdLst/>
              <a:ahLst/>
              <a:cxnLst/>
              <a:rect l="l" t="t" r="r" b="b"/>
              <a:pathLst>
                <a:path w="15080" h="1420" extrusionOk="0">
                  <a:moveTo>
                    <a:pt x="12640" y="1"/>
                  </a:moveTo>
                  <a:cubicBezTo>
                    <a:pt x="12434" y="1"/>
                    <a:pt x="12219" y="22"/>
                    <a:pt x="11996" y="67"/>
                  </a:cubicBezTo>
                  <a:cubicBezTo>
                    <a:pt x="11531" y="127"/>
                    <a:pt x="11066" y="221"/>
                    <a:pt x="10593" y="221"/>
                  </a:cubicBezTo>
                  <a:cubicBezTo>
                    <a:pt x="10438" y="221"/>
                    <a:pt x="10283" y="211"/>
                    <a:pt x="10126" y="187"/>
                  </a:cubicBezTo>
                  <a:cubicBezTo>
                    <a:pt x="10100" y="179"/>
                    <a:pt x="10075" y="176"/>
                    <a:pt x="10050" y="176"/>
                  </a:cubicBezTo>
                  <a:cubicBezTo>
                    <a:pt x="9941" y="176"/>
                    <a:pt x="9841" y="237"/>
                    <a:pt x="9728" y="286"/>
                  </a:cubicBezTo>
                  <a:cubicBezTo>
                    <a:pt x="9480" y="391"/>
                    <a:pt x="9228" y="445"/>
                    <a:pt x="8973" y="445"/>
                  </a:cubicBezTo>
                  <a:cubicBezTo>
                    <a:pt x="8696" y="445"/>
                    <a:pt x="8416" y="381"/>
                    <a:pt x="8137" y="246"/>
                  </a:cubicBezTo>
                  <a:cubicBezTo>
                    <a:pt x="7082" y="604"/>
                    <a:pt x="5929" y="505"/>
                    <a:pt x="4835" y="644"/>
                  </a:cubicBezTo>
                  <a:cubicBezTo>
                    <a:pt x="3243" y="883"/>
                    <a:pt x="1612" y="863"/>
                    <a:pt x="1" y="962"/>
                  </a:cubicBezTo>
                  <a:lnTo>
                    <a:pt x="1" y="1121"/>
                  </a:lnTo>
                  <a:cubicBezTo>
                    <a:pt x="219" y="1380"/>
                    <a:pt x="538" y="1320"/>
                    <a:pt x="737" y="1420"/>
                  </a:cubicBezTo>
                  <a:lnTo>
                    <a:pt x="995" y="1420"/>
                  </a:lnTo>
                  <a:cubicBezTo>
                    <a:pt x="1592" y="1380"/>
                    <a:pt x="2149" y="1221"/>
                    <a:pt x="2746" y="1221"/>
                  </a:cubicBezTo>
                  <a:lnTo>
                    <a:pt x="3004" y="1221"/>
                  </a:lnTo>
                  <a:cubicBezTo>
                    <a:pt x="3101" y="1203"/>
                    <a:pt x="3198" y="1196"/>
                    <a:pt x="3295" y="1196"/>
                  </a:cubicBezTo>
                  <a:cubicBezTo>
                    <a:pt x="3518" y="1196"/>
                    <a:pt x="3744" y="1233"/>
                    <a:pt x="3979" y="1261"/>
                  </a:cubicBezTo>
                  <a:cubicBezTo>
                    <a:pt x="4079" y="1261"/>
                    <a:pt x="4178" y="1261"/>
                    <a:pt x="4238" y="1221"/>
                  </a:cubicBezTo>
                  <a:cubicBezTo>
                    <a:pt x="6704" y="1002"/>
                    <a:pt x="9191" y="883"/>
                    <a:pt x="11678" y="684"/>
                  </a:cubicBezTo>
                  <a:cubicBezTo>
                    <a:pt x="11755" y="686"/>
                    <a:pt x="11832" y="687"/>
                    <a:pt x="11909" y="687"/>
                  </a:cubicBezTo>
                  <a:cubicBezTo>
                    <a:pt x="12254" y="687"/>
                    <a:pt x="12589" y="668"/>
                    <a:pt x="12920" y="668"/>
                  </a:cubicBezTo>
                  <a:cubicBezTo>
                    <a:pt x="13137" y="668"/>
                    <a:pt x="13352" y="676"/>
                    <a:pt x="13567" y="704"/>
                  </a:cubicBezTo>
                  <a:cubicBezTo>
                    <a:pt x="13647" y="724"/>
                    <a:pt x="13727" y="783"/>
                    <a:pt x="13786" y="803"/>
                  </a:cubicBezTo>
                  <a:cubicBezTo>
                    <a:pt x="13826" y="803"/>
                    <a:pt x="13866" y="823"/>
                    <a:pt x="13886" y="863"/>
                  </a:cubicBezTo>
                  <a:cubicBezTo>
                    <a:pt x="13965" y="883"/>
                    <a:pt x="14025" y="923"/>
                    <a:pt x="14085" y="982"/>
                  </a:cubicBezTo>
                  <a:cubicBezTo>
                    <a:pt x="14164" y="1022"/>
                    <a:pt x="14204" y="1062"/>
                    <a:pt x="14284" y="1102"/>
                  </a:cubicBezTo>
                  <a:cubicBezTo>
                    <a:pt x="14478" y="1177"/>
                    <a:pt x="14639" y="1376"/>
                    <a:pt x="14852" y="1376"/>
                  </a:cubicBezTo>
                  <a:cubicBezTo>
                    <a:pt x="14921" y="1376"/>
                    <a:pt x="14996" y="1354"/>
                    <a:pt x="15079" y="1301"/>
                  </a:cubicBezTo>
                  <a:cubicBezTo>
                    <a:pt x="14421" y="494"/>
                    <a:pt x="13627" y="1"/>
                    <a:pt x="12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9" name="Google Shape;26459;p58"/>
            <p:cNvSpPr/>
            <p:nvPr/>
          </p:nvSpPr>
          <p:spPr>
            <a:xfrm>
              <a:off x="5507575" y="467350"/>
              <a:ext cx="97000" cy="82100"/>
            </a:xfrm>
            <a:custGeom>
              <a:avLst/>
              <a:gdLst/>
              <a:ahLst/>
              <a:cxnLst/>
              <a:rect l="l" t="t" r="r" b="b"/>
              <a:pathLst>
                <a:path w="3880" h="3284" extrusionOk="0">
                  <a:moveTo>
                    <a:pt x="224" y="1"/>
                  </a:moveTo>
                  <a:cubicBezTo>
                    <a:pt x="216" y="1"/>
                    <a:pt x="208" y="1"/>
                    <a:pt x="200" y="2"/>
                  </a:cubicBezTo>
                  <a:cubicBezTo>
                    <a:pt x="1" y="280"/>
                    <a:pt x="418" y="439"/>
                    <a:pt x="279" y="678"/>
                  </a:cubicBezTo>
                  <a:cubicBezTo>
                    <a:pt x="956" y="1354"/>
                    <a:pt x="1652" y="1971"/>
                    <a:pt x="2388" y="2568"/>
                  </a:cubicBezTo>
                  <a:cubicBezTo>
                    <a:pt x="2467" y="2588"/>
                    <a:pt x="2507" y="2647"/>
                    <a:pt x="2587" y="2687"/>
                  </a:cubicBezTo>
                  <a:cubicBezTo>
                    <a:pt x="2627" y="2727"/>
                    <a:pt x="2666" y="2747"/>
                    <a:pt x="2686" y="2767"/>
                  </a:cubicBezTo>
                  <a:cubicBezTo>
                    <a:pt x="2746" y="2826"/>
                    <a:pt x="2806" y="2866"/>
                    <a:pt x="2865" y="2926"/>
                  </a:cubicBezTo>
                  <a:cubicBezTo>
                    <a:pt x="3024" y="3085"/>
                    <a:pt x="3203" y="3244"/>
                    <a:pt x="3462" y="3284"/>
                  </a:cubicBezTo>
                  <a:cubicBezTo>
                    <a:pt x="3562" y="3284"/>
                    <a:pt x="3641" y="3284"/>
                    <a:pt x="3701" y="3264"/>
                  </a:cubicBezTo>
                  <a:cubicBezTo>
                    <a:pt x="3800" y="3224"/>
                    <a:pt x="3860" y="3164"/>
                    <a:pt x="3880" y="3085"/>
                  </a:cubicBezTo>
                  <a:cubicBezTo>
                    <a:pt x="3562" y="2548"/>
                    <a:pt x="2905" y="2329"/>
                    <a:pt x="2607" y="1772"/>
                  </a:cubicBezTo>
                  <a:cubicBezTo>
                    <a:pt x="2089" y="1295"/>
                    <a:pt x="1572" y="857"/>
                    <a:pt x="1055" y="380"/>
                  </a:cubicBezTo>
                  <a:cubicBezTo>
                    <a:pt x="1047" y="380"/>
                    <a:pt x="1038" y="380"/>
                    <a:pt x="1030" y="380"/>
                  </a:cubicBezTo>
                  <a:cubicBezTo>
                    <a:pt x="698" y="380"/>
                    <a:pt x="556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0" name="Google Shape;26460;p58"/>
            <p:cNvSpPr/>
            <p:nvPr/>
          </p:nvSpPr>
          <p:spPr>
            <a:xfrm>
              <a:off x="5994450" y="890100"/>
              <a:ext cx="39600" cy="50450"/>
            </a:xfrm>
            <a:custGeom>
              <a:avLst/>
              <a:gdLst/>
              <a:ahLst/>
              <a:cxnLst/>
              <a:rect l="l" t="t" r="r" b="b"/>
              <a:pathLst>
                <a:path w="1584" h="2018" extrusionOk="0">
                  <a:moveTo>
                    <a:pt x="518" y="0"/>
                  </a:moveTo>
                  <a:cubicBezTo>
                    <a:pt x="498" y="140"/>
                    <a:pt x="498" y="259"/>
                    <a:pt x="339" y="339"/>
                  </a:cubicBezTo>
                  <a:cubicBezTo>
                    <a:pt x="313" y="304"/>
                    <a:pt x="283" y="288"/>
                    <a:pt x="249" y="288"/>
                  </a:cubicBezTo>
                  <a:cubicBezTo>
                    <a:pt x="206" y="288"/>
                    <a:pt x="156" y="314"/>
                    <a:pt x="100" y="358"/>
                  </a:cubicBezTo>
                  <a:cubicBezTo>
                    <a:pt x="1" y="935"/>
                    <a:pt x="299" y="1333"/>
                    <a:pt x="597" y="1731"/>
                  </a:cubicBezTo>
                  <a:cubicBezTo>
                    <a:pt x="717" y="1850"/>
                    <a:pt x="876" y="1890"/>
                    <a:pt x="1035" y="1930"/>
                  </a:cubicBezTo>
                  <a:cubicBezTo>
                    <a:pt x="1161" y="1972"/>
                    <a:pt x="1279" y="2017"/>
                    <a:pt x="1373" y="2017"/>
                  </a:cubicBezTo>
                  <a:cubicBezTo>
                    <a:pt x="1502" y="2017"/>
                    <a:pt x="1584" y="1931"/>
                    <a:pt x="1572" y="1632"/>
                  </a:cubicBezTo>
                  <a:cubicBezTo>
                    <a:pt x="1532" y="1293"/>
                    <a:pt x="1532" y="1035"/>
                    <a:pt x="1274" y="796"/>
                  </a:cubicBezTo>
                  <a:cubicBezTo>
                    <a:pt x="995" y="557"/>
                    <a:pt x="776" y="27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1" name="Google Shape;26461;p58"/>
            <p:cNvSpPr/>
            <p:nvPr/>
          </p:nvSpPr>
          <p:spPr>
            <a:xfrm>
              <a:off x="5703025" y="634775"/>
              <a:ext cx="80600" cy="69850"/>
            </a:xfrm>
            <a:custGeom>
              <a:avLst/>
              <a:gdLst/>
              <a:ahLst/>
              <a:cxnLst/>
              <a:rect l="l" t="t" r="r" b="b"/>
              <a:pathLst>
                <a:path w="3224" h="2794" extrusionOk="0">
                  <a:moveTo>
                    <a:pt x="425" y="1"/>
                  </a:moveTo>
                  <a:cubicBezTo>
                    <a:pt x="320" y="1"/>
                    <a:pt x="213" y="45"/>
                    <a:pt x="100" y="148"/>
                  </a:cubicBezTo>
                  <a:cubicBezTo>
                    <a:pt x="1" y="526"/>
                    <a:pt x="239" y="705"/>
                    <a:pt x="458" y="904"/>
                  </a:cubicBezTo>
                  <a:cubicBezTo>
                    <a:pt x="558" y="963"/>
                    <a:pt x="657" y="1023"/>
                    <a:pt x="756" y="1102"/>
                  </a:cubicBezTo>
                  <a:cubicBezTo>
                    <a:pt x="916" y="1202"/>
                    <a:pt x="1055" y="1321"/>
                    <a:pt x="1214" y="1421"/>
                  </a:cubicBezTo>
                  <a:cubicBezTo>
                    <a:pt x="1313" y="1461"/>
                    <a:pt x="1413" y="1520"/>
                    <a:pt x="1493" y="1600"/>
                  </a:cubicBezTo>
                  <a:cubicBezTo>
                    <a:pt x="1592" y="1659"/>
                    <a:pt x="1691" y="1759"/>
                    <a:pt x="1791" y="1858"/>
                  </a:cubicBezTo>
                  <a:lnTo>
                    <a:pt x="1930" y="2018"/>
                  </a:lnTo>
                  <a:lnTo>
                    <a:pt x="2010" y="2097"/>
                  </a:lnTo>
                  <a:lnTo>
                    <a:pt x="2149" y="2236"/>
                  </a:lnTo>
                  <a:lnTo>
                    <a:pt x="2388" y="2455"/>
                  </a:lnTo>
                  <a:lnTo>
                    <a:pt x="2527" y="2614"/>
                  </a:lnTo>
                  <a:lnTo>
                    <a:pt x="2607" y="2694"/>
                  </a:lnTo>
                  <a:cubicBezTo>
                    <a:pt x="2686" y="2734"/>
                    <a:pt x="2726" y="2754"/>
                    <a:pt x="2805" y="2793"/>
                  </a:cubicBezTo>
                  <a:cubicBezTo>
                    <a:pt x="2885" y="2793"/>
                    <a:pt x="2945" y="2754"/>
                    <a:pt x="3024" y="2734"/>
                  </a:cubicBezTo>
                  <a:cubicBezTo>
                    <a:pt x="3144" y="2654"/>
                    <a:pt x="3223" y="2535"/>
                    <a:pt x="3183" y="2356"/>
                  </a:cubicBezTo>
                  <a:cubicBezTo>
                    <a:pt x="3084" y="2336"/>
                    <a:pt x="3004" y="2296"/>
                    <a:pt x="2984" y="2197"/>
                  </a:cubicBezTo>
                  <a:cubicBezTo>
                    <a:pt x="2905" y="2157"/>
                    <a:pt x="2825" y="2117"/>
                    <a:pt x="2805" y="2018"/>
                  </a:cubicBezTo>
                  <a:cubicBezTo>
                    <a:pt x="2706" y="1998"/>
                    <a:pt x="2646" y="1918"/>
                    <a:pt x="2607" y="1839"/>
                  </a:cubicBezTo>
                  <a:cubicBezTo>
                    <a:pt x="2427" y="1759"/>
                    <a:pt x="2328" y="1640"/>
                    <a:pt x="2248" y="1500"/>
                  </a:cubicBezTo>
                  <a:cubicBezTo>
                    <a:pt x="2189" y="1441"/>
                    <a:pt x="2129" y="1401"/>
                    <a:pt x="2089" y="1321"/>
                  </a:cubicBezTo>
                  <a:cubicBezTo>
                    <a:pt x="1950" y="1242"/>
                    <a:pt x="1811" y="1202"/>
                    <a:pt x="1731" y="1063"/>
                  </a:cubicBezTo>
                  <a:cubicBezTo>
                    <a:pt x="1532" y="824"/>
                    <a:pt x="1254" y="645"/>
                    <a:pt x="1055" y="406"/>
                  </a:cubicBezTo>
                  <a:cubicBezTo>
                    <a:pt x="995" y="247"/>
                    <a:pt x="896" y="148"/>
                    <a:pt x="717" y="108"/>
                  </a:cubicBezTo>
                  <a:cubicBezTo>
                    <a:pt x="620" y="40"/>
                    <a:pt x="524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2" name="Google Shape;26462;p58"/>
            <p:cNvSpPr/>
            <p:nvPr/>
          </p:nvSpPr>
          <p:spPr>
            <a:xfrm>
              <a:off x="5653800" y="588400"/>
              <a:ext cx="67150" cy="53075"/>
            </a:xfrm>
            <a:custGeom>
              <a:avLst/>
              <a:gdLst/>
              <a:ahLst/>
              <a:cxnLst/>
              <a:rect l="l" t="t" r="r" b="b"/>
              <a:pathLst>
                <a:path w="2686" h="2123" extrusionOk="0">
                  <a:moveTo>
                    <a:pt x="282" y="0"/>
                  </a:moveTo>
                  <a:cubicBezTo>
                    <a:pt x="252" y="0"/>
                    <a:pt x="224" y="5"/>
                    <a:pt x="199" y="13"/>
                  </a:cubicBezTo>
                  <a:cubicBezTo>
                    <a:pt x="100" y="73"/>
                    <a:pt x="20" y="173"/>
                    <a:pt x="0" y="292"/>
                  </a:cubicBezTo>
                  <a:cubicBezTo>
                    <a:pt x="0" y="371"/>
                    <a:pt x="0" y="431"/>
                    <a:pt x="40" y="511"/>
                  </a:cubicBezTo>
                  <a:cubicBezTo>
                    <a:pt x="696" y="1127"/>
                    <a:pt x="1134" y="2023"/>
                    <a:pt x="2168" y="2122"/>
                  </a:cubicBezTo>
                  <a:cubicBezTo>
                    <a:pt x="2288" y="1923"/>
                    <a:pt x="2487" y="1983"/>
                    <a:pt x="2686" y="1963"/>
                  </a:cubicBezTo>
                  <a:cubicBezTo>
                    <a:pt x="2328" y="1525"/>
                    <a:pt x="1890" y="1227"/>
                    <a:pt x="1432" y="928"/>
                  </a:cubicBezTo>
                  <a:cubicBezTo>
                    <a:pt x="1094" y="610"/>
                    <a:pt x="696" y="391"/>
                    <a:pt x="418" y="33"/>
                  </a:cubicBezTo>
                  <a:cubicBezTo>
                    <a:pt x="371" y="10"/>
                    <a:pt x="325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3" name="Google Shape;26463;p58"/>
            <p:cNvSpPr/>
            <p:nvPr/>
          </p:nvSpPr>
          <p:spPr>
            <a:xfrm>
              <a:off x="5773150" y="693150"/>
              <a:ext cx="42800" cy="37325"/>
            </a:xfrm>
            <a:custGeom>
              <a:avLst/>
              <a:gdLst/>
              <a:ahLst/>
              <a:cxnLst/>
              <a:rect l="l" t="t" r="r" b="b"/>
              <a:pathLst>
                <a:path w="1712" h="1493" extrusionOk="0">
                  <a:moveTo>
                    <a:pt x="339" y="1"/>
                  </a:moveTo>
                  <a:cubicBezTo>
                    <a:pt x="279" y="180"/>
                    <a:pt x="179" y="299"/>
                    <a:pt x="0" y="379"/>
                  </a:cubicBezTo>
                  <a:cubicBezTo>
                    <a:pt x="100" y="1075"/>
                    <a:pt x="637" y="1274"/>
                    <a:pt x="1174" y="1493"/>
                  </a:cubicBezTo>
                  <a:cubicBezTo>
                    <a:pt x="1373" y="1493"/>
                    <a:pt x="1572" y="1453"/>
                    <a:pt x="1711" y="1254"/>
                  </a:cubicBezTo>
                  <a:cubicBezTo>
                    <a:pt x="1293" y="777"/>
                    <a:pt x="836" y="37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4" name="Google Shape;26464;p58"/>
            <p:cNvSpPr/>
            <p:nvPr/>
          </p:nvSpPr>
          <p:spPr>
            <a:xfrm>
              <a:off x="5967600" y="952850"/>
              <a:ext cx="26375" cy="50425"/>
            </a:xfrm>
            <a:custGeom>
              <a:avLst/>
              <a:gdLst/>
              <a:ahLst/>
              <a:cxnLst/>
              <a:rect l="l" t="t" r="r" b="b"/>
              <a:pathLst>
                <a:path w="1055" h="2017" extrusionOk="0">
                  <a:moveTo>
                    <a:pt x="886" y="1"/>
                  </a:moveTo>
                  <a:cubicBezTo>
                    <a:pt x="862" y="1"/>
                    <a:pt x="838" y="6"/>
                    <a:pt x="816" y="17"/>
                  </a:cubicBezTo>
                  <a:cubicBezTo>
                    <a:pt x="478" y="176"/>
                    <a:pt x="398" y="534"/>
                    <a:pt x="219" y="812"/>
                  </a:cubicBezTo>
                  <a:cubicBezTo>
                    <a:pt x="100" y="1071"/>
                    <a:pt x="0" y="1369"/>
                    <a:pt x="60" y="1708"/>
                  </a:cubicBezTo>
                  <a:cubicBezTo>
                    <a:pt x="95" y="1847"/>
                    <a:pt x="145" y="2017"/>
                    <a:pt x="317" y="2017"/>
                  </a:cubicBezTo>
                  <a:cubicBezTo>
                    <a:pt x="342" y="2017"/>
                    <a:pt x="369" y="2013"/>
                    <a:pt x="398" y="2006"/>
                  </a:cubicBezTo>
                  <a:cubicBezTo>
                    <a:pt x="677" y="1708"/>
                    <a:pt x="518" y="1210"/>
                    <a:pt x="876" y="932"/>
                  </a:cubicBezTo>
                  <a:cubicBezTo>
                    <a:pt x="856" y="633"/>
                    <a:pt x="916" y="335"/>
                    <a:pt x="1055" y="76"/>
                  </a:cubicBezTo>
                  <a:cubicBezTo>
                    <a:pt x="1012" y="33"/>
                    <a:pt x="948" y="1"/>
                    <a:pt x="8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5" name="Google Shape;26465;p58"/>
            <p:cNvSpPr/>
            <p:nvPr/>
          </p:nvSpPr>
          <p:spPr>
            <a:xfrm>
              <a:off x="5802975" y="724425"/>
              <a:ext cx="30875" cy="22675"/>
            </a:xfrm>
            <a:custGeom>
              <a:avLst/>
              <a:gdLst/>
              <a:ahLst/>
              <a:cxnLst/>
              <a:rect l="l" t="t" r="r" b="b"/>
              <a:pathLst>
                <a:path w="1235" h="907" extrusionOk="0">
                  <a:moveTo>
                    <a:pt x="379" y="1"/>
                  </a:moveTo>
                  <a:cubicBezTo>
                    <a:pt x="225" y="1"/>
                    <a:pt x="91" y="23"/>
                    <a:pt x="1" y="202"/>
                  </a:cubicBezTo>
                  <a:cubicBezTo>
                    <a:pt x="37" y="652"/>
                    <a:pt x="236" y="907"/>
                    <a:pt x="672" y="907"/>
                  </a:cubicBezTo>
                  <a:cubicBezTo>
                    <a:pt x="717" y="907"/>
                    <a:pt x="766" y="904"/>
                    <a:pt x="817" y="898"/>
                  </a:cubicBezTo>
                  <a:cubicBezTo>
                    <a:pt x="996" y="858"/>
                    <a:pt x="1135" y="839"/>
                    <a:pt x="1234" y="660"/>
                  </a:cubicBezTo>
                  <a:cubicBezTo>
                    <a:pt x="1035" y="421"/>
                    <a:pt x="876" y="122"/>
                    <a:pt x="538" y="3"/>
                  </a:cubicBezTo>
                  <a:cubicBezTo>
                    <a:pt x="483" y="3"/>
                    <a:pt x="430" y="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6" name="Google Shape;26466;p58"/>
            <p:cNvSpPr/>
            <p:nvPr/>
          </p:nvSpPr>
          <p:spPr>
            <a:xfrm>
              <a:off x="5572225" y="512125"/>
              <a:ext cx="53750" cy="49000"/>
            </a:xfrm>
            <a:custGeom>
              <a:avLst/>
              <a:gdLst/>
              <a:ahLst/>
              <a:cxnLst/>
              <a:rect l="l" t="t" r="r" b="b"/>
              <a:pathLst>
                <a:path w="2150" h="1960" extrusionOk="0">
                  <a:moveTo>
                    <a:pt x="1" y="1"/>
                  </a:moveTo>
                  <a:cubicBezTo>
                    <a:pt x="21" y="359"/>
                    <a:pt x="319" y="498"/>
                    <a:pt x="518" y="757"/>
                  </a:cubicBezTo>
                  <a:cubicBezTo>
                    <a:pt x="717" y="996"/>
                    <a:pt x="1095" y="1055"/>
                    <a:pt x="1254" y="1354"/>
                  </a:cubicBezTo>
                  <a:cubicBezTo>
                    <a:pt x="1274" y="1433"/>
                    <a:pt x="1294" y="1473"/>
                    <a:pt x="1353" y="1533"/>
                  </a:cubicBezTo>
                  <a:cubicBezTo>
                    <a:pt x="1413" y="1592"/>
                    <a:pt x="1473" y="1672"/>
                    <a:pt x="1533" y="1751"/>
                  </a:cubicBezTo>
                  <a:cubicBezTo>
                    <a:pt x="1668" y="1870"/>
                    <a:pt x="1817" y="1959"/>
                    <a:pt x="1993" y="1959"/>
                  </a:cubicBezTo>
                  <a:cubicBezTo>
                    <a:pt x="2024" y="1959"/>
                    <a:pt x="2056" y="1956"/>
                    <a:pt x="2090" y="1950"/>
                  </a:cubicBezTo>
                  <a:cubicBezTo>
                    <a:pt x="2109" y="1891"/>
                    <a:pt x="2109" y="1871"/>
                    <a:pt x="2149" y="1851"/>
                  </a:cubicBezTo>
                  <a:cubicBezTo>
                    <a:pt x="1572" y="1055"/>
                    <a:pt x="697" y="65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7" name="Google Shape;26467;p58"/>
            <p:cNvSpPr/>
            <p:nvPr/>
          </p:nvSpPr>
          <p:spPr>
            <a:xfrm>
              <a:off x="5623450" y="558375"/>
              <a:ext cx="40800" cy="36825"/>
            </a:xfrm>
            <a:custGeom>
              <a:avLst/>
              <a:gdLst/>
              <a:ahLst/>
              <a:cxnLst/>
              <a:rect l="l" t="t" r="r" b="b"/>
              <a:pathLst>
                <a:path w="1632" h="1473" extrusionOk="0">
                  <a:moveTo>
                    <a:pt x="120" y="1"/>
                  </a:moveTo>
                  <a:lnTo>
                    <a:pt x="41" y="80"/>
                  </a:lnTo>
                  <a:cubicBezTo>
                    <a:pt x="1" y="478"/>
                    <a:pt x="418" y="618"/>
                    <a:pt x="498" y="976"/>
                  </a:cubicBezTo>
                  <a:cubicBezTo>
                    <a:pt x="598" y="1214"/>
                    <a:pt x="737" y="1433"/>
                    <a:pt x="1035" y="1473"/>
                  </a:cubicBezTo>
                  <a:cubicBezTo>
                    <a:pt x="1194" y="1413"/>
                    <a:pt x="1314" y="1334"/>
                    <a:pt x="1433" y="1274"/>
                  </a:cubicBezTo>
                  <a:cubicBezTo>
                    <a:pt x="1493" y="1274"/>
                    <a:pt x="1552" y="1234"/>
                    <a:pt x="1632" y="1234"/>
                  </a:cubicBezTo>
                  <a:cubicBezTo>
                    <a:pt x="1135" y="797"/>
                    <a:pt x="717" y="299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8" name="Google Shape;26468;p58"/>
            <p:cNvSpPr/>
            <p:nvPr/>
          </p:nvSpPr>
          <p:spPr>
            <a:xfrm>
              <a:off x="5961625" y="931375"/>
              <a:ext cx="60200" cy="22900"/>
            </a:xfrm>
            <a:custGeom>
              <a:avLst/>
              <a:gdLst/>
              <a:ahLst/>
              <a:cxnLst/>
              <a:rect l="l" t="t" r="r" b="b"/>
              <a:pathLst>
                <a:path w="2408" h="916" extrusionOk="0">
                  <a:moveTo>
                    <a:pt x="1910" y="0"/>
                  </a:moveTo>
                  <a:cubicBezTo>
                    <a:pt x="1811" y="20"/>
                    <a:pt x="1731" y="80"/>
                    <a:pt x="1632" y="100"/>
                  </a:cubicBezTo>
                  <a:cubicBezTo>
                    <a:pt x="1552" y="120"/>
                    <a:pt x="1493" y="120"/>
                    <a:pt x="1433" y="140"/>
                  </a:cubicBezTo>
                  <a:cubicBezTo>
                    <a:pt x="1290" y="176"/>
                    <a:pt x="1139" y="183"/>
                    <a:pt x="990" y="183"/>
                  </a:cubicBezTo>
                  <a:cubicBezTo>
                    <a:pt x="891" y="183"/>
                    <a:pt x="792" y="179"/>
                    <a:pt x="697" y="179"/>
                  </a:cubicBezTo>
                  <a:cubicBezTo>
                    <a:pt x="498" y="179"/>
                    <a:pt x="299" y="199"/>
                    <a:pt x="120" y="299"/>
                  </a:cubicBezTo>
                  <a:cubicBezTo>
                    <a:pt x="21" y="398"/>
                    <a:pt x="1" y="498"/>
                    <a:pt x="1" y="617"/>
                  </a:cubicBezTo>
                  <a:cubicBezTo>
                    <a:pt x="21" y="637"/>
                    <a:pt x="21" y="697"/>
                    <a:pt x="41" y="717"/>
                  </a:cubicBezTo>
                  <a:cubicBezTo>
                    <a:pt x="100" y="736"/>
                    <a:pt x="120" y="776"/>
                    <a:pt x="140" y="796"/>
                  </a:cubicBezTo>
                  <a:cubicBezTo>
                    <a:pt x="160" y="796"/>
                    <a:pt x="220" y="816"/>
                    <a:pt x="239" y="816"/>
                  </a:cubicBezTo>
                  <a:cubicBezTo>
                    <a:pt x="329" y="816"/>
                    <a:pt x="409" y="811"/>
                    <a:pt x="488" y="811"/>
                  </a:cubicBezTo>
                  <a:cubicBezTo>
                    <a:pt x="568" y="811"/>
                    <a:pt x="647" y="816"/>
                    <a:pt x="737" y="836"/>
                  </a:cubicBezTo>
                  <a:cubicBezTo>
                    <a:pt x="782" y="858"/>
                    <a:pt x="832" y="861"/>
                    <a:pt x="883" y="861"/>
                  </a:cubicBezTo>
                  <a:cubicBezTo>
                    <a:pt x="900" y="861"/>
                    <a:pt x="916" y="861"/>
                    <a:pt x="933" y="861"/>
                  </a:cubicBezTo>
                  <a:cubicBezTo>
                    <a:pt x="1000" y="861"/>
                    <a:pt x="1065" y="866"/>
                    <a:pt x="1115" y="916"/>
                  </a:cubicBezTo>
                  <a:lnTo>
                    <a:pt x="1254" y="916"/>
                  </a:lnTo>
                  <a:cubicBezTo>
                    <a:pt x="1453" y="796"/>
                    <a:pt x="1632" y="677"/>
                    <a:pt x="1891" y="518"/>
                  </a:cubicBezTo>
                  <a:cubicBezTo>
                    <a:pt x="1990" y="438"/>
                    <a:pt x="2129" y="498"/>
                    <a:pt x="2209" y="378"/>
                  </a:cubicBezTo>
                  <a:cubicBezTo>
                    <a:pt x="2288" y="319"/>
                    <a:pt x="2328" y="239"/>
                    <a:pt x="2408" y="219"/>
                  </a:cubicBezTo>
                  <a:cubicBezTo>
                    <a:pt x="2308" y="80"/>
                    <a:pt x="2149" y="20"/>
                    <a:pt x="2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9" name="Google Shape;26469;p58"/>
            <p:cNvSpPr/>
            <p:nvPr/>
          </p:nvSpPr>
          <p:spPr>
            <a:xfrm>
              <a:off x="5664225" y="589225"/>
              <a:ext cx="25400" cy="22400"/>
            </a:xfrm>
            <a:custGeom>
              <a:avLst/>
              <a:gdLst/>
              <a:ahLst/>
              <a:cxnLst/>
              <a:rect l="l" t="t" r="r" b="b"/>
              <a:pathLst>
                <a:path w="1016" h="896" extrusionOk="0">
                  <a:moveTo>
                    <a:pt x="1" y="0"/>
                  </a:moveTo>
                  <a:cubicBezTo>
                    <a:pt x="180" y="498"/>
                    <a:pt x="578" y="736"/>
                    <a:pt x="1015" y="895"/>
                  </a:cubicBezTo>
                  <a:cubicBezTo>
                    <a:pt x="777" y="498"/>
                    <a:pt x="419" y="19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0" name="Google Shape;26470;p58"/>
            <p:cNvSpPr/>
            <p:nvPr/>
          </p:nvSpPr>
          <p:spPr>
            <a:xfrm>
              <a:off x="5730375" y="644925"/>
              <a:ext cx="20925" cy="19975"/>
            </a:xfrm>
            <a:custGeom>
              <a:avLst/>
              <a:gdLst/>
              <a:ahLst/>
              <a:cxnLst/>
              <a:rect l="l" t="t" r="r" b="b"/>
              <a:pathLst>
                <a:path w="837" h="799" extrusionOk="0">
                  <a:moveTo>
                    <a:pt x="1" y="0"/>
                  </a:moveTo>
                  <a:cubicBezTo>
                    <a:pt x="100" y="358"/>
                    <a:pt x="359" y="557"/>
                    <a:pt x="657" y="756"/>
                  </a:cubicBezTo>
                  <a:cubicBezTo>
                    <a:pt x="685" y="784"/>
                    <a:pt x="708" y="799"/>
                    <a:pt x="733" y="799"/>
                  </a:cubicBezTo>
                  <a:cubicBezTo>
                    <a:pt x="762" y="799"/>
                    <a:pt x="794" y="779"/>
                    <a:pt x="836" y="736"/>
                  </a:cubicBezTo>
                  <a:cubicBezTo>
                    <a:pt x="578" y="458"/>
                    <a:pt x="399" y="1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1" name="Google Shape;26471;p58"/>
            <p:cNvSpPr/>
            <p:nvPr/>
          </p:nvSpPr>
          <p:spPr>
            <a:xfrm>
              <a:off x="5760225" y="672275"/>
              <a:ext cx="8475" cy="8525"/>
            </a:xfrm>
            <a:custGeom>
              <a:avLst/>
              <a:gdLst/>
              <a:ahLst/>
              <a:cxnLst/>
              <a:rect l="l" t="t" r="r" b="b"/>
              <a:pathLst>
                <a:path w="339" h="341" extrusionOk="0">
                  <a:moveTo>
                    <a:pt x="0" y="0"/>
                  </a:moveTo>
                  <a:cubicBezTo>
                    <a:pt x="0" y="222"/>
                    <a:pt x="86" y="341"/>
                    <a:pt x="289" y="341"/>
                  </a:cubicBezTo>
                  <a:cubicBezTo>
                    <a:pt x="305" y="341"/>
                    <a:pt x="321" y="340"/>
                    <a:pt x="338" y="339"/>
                  </a:cubicBezTo>
                  <a:cubicBezTo>
                    <a:pt x="299" y="159"/>
                    <a:pt x="159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2" name="Google Shape;26472;p58"/>
            <p:cNvSpPr/>
            <p:nvPr/>
          </p:nvSpPr>
          <p:spPr>
            <a:xfrm>
              <a:off x="6007375" y="941325"/>
              <a:ext cx="8000" cy="3500"/>
            </a:xfrm>
            <a:custGeom>
              <a:avLst/>
              <a:gdLst/>
              <a:ahLst/>
              <a:cxnLst/>
              <a:rect l="l" t="t" r="r" b="b"/>
              <a:pathLst>
                <a:path w="320" h="140" extrusionOk="0">
                  <a:moveTo>
                    <a:pt x="319" y="0"/>
                  </a:moveTo>
                  <a:cubicBezTo>
                    <a:pt x="200" y="0"/>
                    <a:pt x="80" y="20"/>
                    <a:pt x="1" y="140"/>
                  </a:cubicBezTo>
                  <a:cubicBezTo>
                    <a:pt x="120" y="140"/>
                    <a:pt x="259" y="1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3" name="Google Shape;26473;p58"/>
            <p:cNvSpPr/>
            <p:nvPr/>
          </p:nvSpPr>
          <p:spPr>
            <a:xfrm>
              <a:off x="5746800" y="6633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179" y="0"/>
                  </a:moveTo>
                  <a:cubicBezTo>
                    <a:pt x="139" y="20"/>
                    <a:pt x="60" y="20"/>
                    <a:pt x="0" y="20"/>
                  </a:cubicBezTo>
                  <a:cubicBezTo>
                    <a:pt x="80" y="159"/>
                    <a:pt x="199" y="179"/>
                    <a:pt x="358" y="179"/>
                  </a:cubicBezTo>
                  <a:cubicBezTo>
                    <a:pt x="358" y="80"/>
                    <a:pt x="279" y="2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4" name="Google Shape;26474;p58"/>
            <p:cNvSpPr/>
            <p:nvPr/>
          </p:nvSpPr>
          <p:spPr>
            <a:xfrm>
              <a:off x="6015350" y="937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40" y="60"/>
                    <a:pt x="0" y="159"/>
                  </a:cubicBezTo>
                  <a:cubicBezTo>
                    <a:pt x="139" y="159"/>
                    <a:pt x="19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5" name="Google Shape;26475;p58"/>
            <p:cNvSpPr/>
            <p:nvPr/>
          </p:nvSpPr>
          <p:spPr>
            <a:xfrm>
              <a:off x="5768675" y="6807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20" y="100"/>
                    <a:pt x="100" y="160"/>
                    <a:pt x="199" y="180"/>
                  </a:cubicBezTo>
                  <a:cubicBezTo>
                    <a:pt x="179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6" name="Google Shape;26476;p58"/>
            <p:cNvSpPr/>
            <p:nvPr/>
          </p:nvSpPr>
          <p:spPr>
            <a:xfrm>
              <a:off x="5773150" y="6852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cubicBezTo>
                    <a:pt x="0" y="100"/>
                    <a:pt x="80" y="140"/>
                    <a:pt x="179" y="160"/>
                  </a:cubicBezTo>
                  <a:cubicBezTo>
                    <a:pt x="179" y="40"/>
                    <a:pt x="12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7" name="Google Shape;26477;p58"/>
            <p:cNvSpPr/>
            <p:nvPr/>
          </p:nvSpPr>
          <p:spPr>
            <a:xfrm>
              <a:off x="5777625" y="6886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60"/>
                    <a:pt x="199" y="180"/>
                  </a:cubicBezTo>
                  <a:cubicBezTo>
                    <a:pt x="160" y="8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8" name="Google Shape;26478;p58"/>
            <p:cNvSpPr/>
            <p:nvPr/>
          </p:nvSpPr>
          <p:spPr>
            <a:xfrm>
              <a:off x="5755750" y="6678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20" y="100"/>
                    <a:pt x="80" y="140"/>
                    <a:pt x="179" y="179"/>
                  </a:cubicBezTo>
                  <a:cubicBezTo>
                    <a:pt x="13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9" name="Google Shape;26479;p58"/>
            <p:cNvSpPr/>
            <p:nvPr/>
          </p:nvSpPr>
          <p:spPr>
            <a:xfrm>
              <a:off x="5358375" y="448750"/>
              <a:ext cx="2025" cy="2250"/>
            </a:xfrm>
            <a:custGeom>
              <a:avLst/>
              <a:gdLst/>
              <a:ahLst/>
              <a:cxnLst/>
              <a:rect l="l" t="t" r="r" b="b"/>
              <a:pathLst>
                <a:path w="81" h="90" extrusionOk="0">
                  <a:moveTo>
                    <a:pt x="26" y="1"/>
                  </a:moveTo>
                  <a:cubicBezTo>
                    <a:pt x="16" y="1"/>
                    <a:pt x="8" y="10"/>
                    <a:pt x="1" y="29"/>
                  </a:cubicBezTo>
                  <a:cubicBezTo>
                    <a:pt x="1" y="49"/>
                    <a:pt x="61" y="49"/>
                    <a:pt x="80" y="89"/>
                  </a:cubicBezTo>
                  <a:cubicBezTo>
                    <a:pt x="67" y="36"/>
                    <a:pt x="4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0" name="Google Shape;26480;p58"/>
            <p:cNvSpPr/>
            <p:nvPr/>
          </p:nvSpPr>
          <p:spPr>
            <a:xfrm>
              <a:off x="5616500" y="1091025"/>
              <a:ext cx="216850" cy="57200"/>
            </a:xfrm>
            <a:custGeom>
              <a:avLst/>
              <a:gdLst/>
              <a:ahLst/>
              <a:cxnLst/>
              <a:rect l="l" t="t" r="r" b="b"/>
              <a:pathLst>
                <a:path w="8674" h="2288" extrusionOk="0">
                  <a:moveTo>
                    <a:pt x="7380" y="0"/>
                  </a:moveTo>
                  <a:cubicBezTo>
                    <a:pt x="6048" y="0"/>
                    <a:pt x="4755" y="298"/>
                    <a:pt x="3402" y="418"/>
                  </a:cubicBezTo>
                  <a:cubicBezTo>
                    <a:pt x="2964" y="577"/>
                    <a:pt x="2507" y="557"/>
                    <a:pt x="2069" y="577"/>
                  </a:cubicBezTo>
                  <a:cubicBezTo>
                    <a:pt x="1930" y="577"/>
                    <a:pt x="1810" y="597"/>
                    <a:pt x="1691" y="656"/>
                  </a:cubicBezTo>
                  <a:cubicBezTo>
                    <a:pt x="1613" y="656"/>
                    <a:pt x="1596" y="792"/>
                    <a:pt x="1515" y="792"/>
                  </a:cubicBezTo>
                  <a:cubicBezTo>
                    <a:pt x="1493" y="792"/>
                    <a:pt x="1467" y="782"/>
                    <a:pt x="1433" y="756"/>
                  </a:cubicBezTo>
                  <a:cubicBezTo>
                    <a:pt x="1373" y="696"/>
                    <a:pt x="1293" y="696"/>
                    <a:pt x="1214" y="696"/>
                  </a:cubicBezTo>
                  <a:cubicBezTo>
                    <a:pt x="995" y="716"/>
                    <a:pt x="776" y="796"/>
                    <a:pt x="537" y="875"/>
                  </a:cubicBezTo>
                  <a:cubicBezTo>
                    <a:pt x="378" y="995"/>
                    <a:pt x="0" y="995"/>
                    <a:pt x="179" y="1373"/>
                  </a:cubicBezTo>
                  <a:cubicBezTo>
                    <a:pt x="319" y="1472"/>
                    <a:pt x="478" y="1512"/>
                    <a:pt x="637" y="1512"/>
                  </a:cubicBezTo>
                  <a:cubicBezTo>
                    <a:pt x="714" y="1528"/>
                    <a:pt x="790" y="1534"/>
                    <a:pt x="867" y="1534"/>
                  </a:cubicBezTo>
                  <a:cubicBezTo>
                    <a:pt x="1029" y="1534"/>
                    <a:pt x="1191" y="1509"/>
                    <a:pt x="1347" y="1509"/>
                  </a:cubicBezTo>
                  <a:cubicBezTo>
                    <a:pt x="1479" y="1509"/>
                    <a:pt x="1608" y="1526"/>
                    <a:pt x="1731" y="1591"/>
                  </a:cubicBezTo>
                  <a:cubicBezTo>
                    <a:pt x="1731" y="1651"/>
                    <a:pt x="1731" y="1711"/>
                    <a:pt x="1711" y="1770"/>
                  </a:cubicBezTo>
                  <a:cubicBezTo>
                    <a:pt x="1691" y="1870"/>
                    <a:pt x="1671" y="1969"/>
                    <a:pt x="1671" y="2069"/>
                  </a:cubicBezTo>
                  <a:cubicBezTo>
                    <a:pt x="1711" y="2188"/>
                    <a:pt x="1791" y="2268"/>
                    <a:pt x="1890" y="2288"/>
                  </a:cubicBezTo>
                  <a:cubicBezTo>
                    <a:pt x="1930" y="2288"/>
                    <a:pt x="2009" y="2288"/>
                    <a:pt x="2089" y="2268"/>
                  </a:cubicBezTo>
                  <a:cubicBezTo>
                    <a:pt x="2208" y="2188"/>
                    <a:pt x="2288" y="2069"/>
                    <a:pt x="2328" y="1950"/>
                  </a:cubicBezTo>
                  <a:cubicBezTo>
                    <a:pt x="2390" y="1893"/>
                    <a:pt x="2457" y="1874"/>
                    <a:pt x="2525" y="1874"/>
                  </a:cubicBezTo>
                  <a:cubicBezTo>
                    <a:pt x="2663" y="1874"/>
                    <a:pt x="2806" y="1951"/>
                    <a:pt x="2935" y="1951"/>
                  </a:cubicBezTo>
                  <a:cubicBezTo>
                    <a:pt x="2945" y="1951"/>
                    <a:pt x="2955" y="1950"/>
                    <a:pt x="2964" y="1950"/>
                  </a:cubicBezTo>
                  <a:cubicBezTo>
                    <a:pt x="3024" y="1950"/>
                    <a:pt x="3103" y="1950"/>
                    <a:pt x="3183" y="1890"/>
                  </a:cubicBezTo>
                  <a:cubicBezTo>
                    <a:pt x="3959" y="1751"/>
                    <a:pt x="4695" y="1472"/>
                    <a:pt x="5391" y="1154"/>
                  </a:cubicBezTo>
                  <a:cubicBezTo>
                    <a:pt x="6107" y="1015"/>
                    <a:pt x="6804" y="895"/>
                    <a:pt x="7480" y="696"/>
                  </a:cubicBezTo>
                  <a:cubicBezTo>
                    <a:pt x="7532" y="652"/>
                    <a:pt x="7568" y="635"/>
                    <a:pt x="7594" y="635"/>
                  </a:cubicBezTo>
                  <a:cubicBezTo>
                    <a:pt x="7686" y="635"/>
                    <a:pt x="7641" y="861"/>
                    <a:pt x="7731" y="861"/>
                  </a:cubicBezTo>
                  <a:cubicBezTo>
                    <a:pt x="7739" y="861"/>
                    <a:pt x="7748" y="859"/>
                    <a:pt x="7758" y="855"/>
                  </a:cubicBezTo>
                  <a:cubicBezTo>
                    <a:pt x="7795" y="846"/>
                    <a:pt x="7835" y="842"/>
                    <a:pt x="7877" y="842"/>
                  </a:cubicBezTo>
                  <a:cubicBezTo>
                    <a:pt x="8021" y="842"/>
                    <a:pt x="8189" y="887"/>
                    <a:pt x="8331" y="887"/>
                  </a:cubicBezTo>
                  <a:cubicBezTo>
                    <a:pt x="8484" y="887"/>
                    <a:pt x="8606" y="834"/>
                    <a:pt x="8634" y="617"/>
                  </a:cubicBezTo>
                  <a:cubicBezTo>
                    <a:pt x="8673" y="199"/>
                    <a:pt x="8196" y="80"/>
                    <a:pt x="7798" y="20"/>
                  </a:cubicBezTo>
                  <a:cubicBezTo>
                    <a:pt x="7679" y="20"/>
                    <a:pt x="7540" y="0"/>
                    <a:pt x="7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1" name="Google Shape;26481;p58"/>
            <p:cNvSpPr/>
            <p:nvPr/>
          </p:nvSpPr>
          <p:spPr>
            <a:xfrm>
              <a:off x="5751275" y="1078875"/>
              <a:ext cx="247675" cy="41000"/>
            </a:xfrm>
            <a:custGeom>
              <a:avLst/>
              <a:gdLst/>
              <a:ahLst/>
              <a:cxnLst/>
              <a:rect l="l" t="t" r="r" b="b"/>
              <a:pathLst>
                <a:path w="9907" h="1640" extrusionOk="0">
                  <a:moveTo>
                    <a:pt x="9424" y="0"/>
                  </a:moveTo>
                  <a:cubicBezTo>
                    <a:pt x="9398" y="0"/>
                    <a:pt x="9373" y="3"/>
                    <a:pt x="9350" y="9"/>
                  </a:cubicBezTo>
                  <a:cubicBezTo>
                    <a:pt x="9131" y="168"/>
                    <a:pt x="8833" y="208"/>
                    <a:pt x="8554" y="227"/>
                  </a:cubicBezTo>
                  <a:cubicBezTo>
                    <a:pt x="8474" y="267"/>
                    <a:pt x="8375" y="287"/>
                    <a:pt x="8315" y="307"/>
                  </a:cubicBezTo>
                  <a:cubicBezTo>
                    <a:pt x="7987" y="347"/>
                    <a:pt x="7654" y="357"/>
                    <a:pt x="7323" y="357"/>
                  </a:cubicBezTo>
                  <a:cubicBezTo>
                    <a:pt x="6992" y="357"/>
                    <a:pt x="6664" y="347"/>
                    <a:pt x="6346" y="347"/>
                  </a:cubicBezTo>
                  <a:cubicBezTo>
                    <a:pt x="6068" y="337"/>
                    <a:pt x="5790" y="335"/>
                    <a:pt x="5513" y="335"/>
                  </a:cubicBezTo>
                  <a:cubicBezTo>
                    <a:pt x="5130" y="335"/>
                    <a:pt x="4749" y="340"/>
                    <a:pt x="4370" y="340"/>
                  </a:cubicBezTo>
                  <a:cubicBezTo>
                    <a:pt x="3863" y="340"/>
                    <a:pt x="3360" y="331"/>
                    <a:pt x="2865" y="287"/>
                  </a:cubicBezTo>
                  <a:cubicBezTo>
                    <a:pt x="2820" y="285"/>
                    <a:pt x="2777" y="283"/>
                    <a:pt x="2733" y="283"/>
                  </a:cubicBezTo>
                  <a:cubicBezTo>
                    <a:pt x="2426" y="283"/>
                    <a:pt x="2154" y="361"/>
                    <a:pt x="2049" y="745"/>
                  </a:cubicBezTo>
                  <a:cubicBezTo>
                    <a:pt x="2447" y="844"/>
                    <a:pt x="2964" y="585"/>
                    <a:pt x="3183" y="1262"/>
                  </a:cubicBezTo>
                  <a:cubicBezTo>
                    <a:pt x="3027" y="1262"/>
                    <a:pt x="2879" y="1287"/>
                    <a:pt x="2738" y="1287"/>
                  </a:cubicBezTo>
                  <a:cubicBezTo>
                    <a:pt x="2574" y="1287"/>
                    <a:pt x="2418" y="1253"/>
                    <a:pt x="2268" y="1103"/>
                  </a:cubicBezTo>
                  <a:cubicBezTo>
                    <a:pt x="1492" y="1182"/>
                    <a:pt x="716" y="1361"/>
                    <a:pt x="0" y="1640"/>
                  </a:cubicBezTo>
                  <a:cubicBezTo>
                    <a:pt x="279" y="1600"/>
                    <a:pt x="577" y="1600"/>
                    <a:pt x="875" y="1600"/>
                  </a:cubicBezTo>
                  <a:cubicBezTo>
                    <a:pt x="3382" y="1401"/>
                    <a:pt x="5868" y="1282"/>
                    <a:pt x="8355" y="924"/>
                  </a:cubicBezTo>
                  <a:cubicBezTo>
                    <a:pt x="8514" y="804"/>
                    <a:pt x="8733" y="904"/>
                    <a:pt x="8872" y="784"/>
                  </a:cubicBezTo>
                  <a:cubicBezTo>
                    <a:pt x="8970" y="686"/>
                    <a:pt x="9080" y="666"/>
                    <a:pt x="9192" y="666"/>
                  </a:cubicBezTo>
                  <a:cubicBezTo>
                    <a:pt x="9275" y="666"/>
                    <a:pt x="9359" y="677"/>
                    <a:pt x="9442" y="677"/>
                  </a:cubicBezTo>
                  <a:cubicBezTo>
                    <a:pt x="9542" y="677"/>
                    <a:pt x="9640" y="660"/>
                    <a:pt x="9728" y="585"/>
                  </a:cubicBezTo>
                  <a:cubicBezTo>
                    <a:pt x="9907" y="367"/>
                    <a:pt x="9748" y="188"/>
                    <a:pt x="9608" y="28"/>
                  </a:cubicBezTo>
                  <a:cubicBezTo>
                    <a:pt x="9552" y="14"/>
                    <a:pt x="9486" y="0"/>
                    <a:pt x="94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2" name="Google Shape;26482;p58"/>
            <p:cNvSpPr/>
            <p:nvPr/>
          </p:nvSpPr>
          <p:spPr>
            <a:xfrm>
              <a:off x="5915375" y="1321775"/>
              <a:ext cx="67675" cy="63175"/>
            </a:xfrm>
            <a:custGeom>
              <a:avLst/>
              <a:gdLst/>
              <a:ahLst/>
              <a:cxnLst/>
              <a:rect l="l" t="t" r="r" b="b"/>
              <a:pathLst>
                <a:path w="2707" h="2527" extrusionOk="0">
                  <a:moveTo>
                    <a:pt x="458" y="0"/>
                  </a:moveTo>
                  <a:cubicBezTo>
                    <a:pt x="299" y="40"/>
                    <a:pt x="160" y="80"/>
                    <a:pt x="60" y="199"/>
                  </a:cubicBezTo>
                  <a:cubicBezTo>
                    <a:pt x="1" y="279"/>
                    <a:pt x="1" y="338"/>
                    <a:pt x="21" y="418"/>
                  </a:cubicBezTo>
                  <a:cubicBezTo>
                    <a:pt x="80" y="498"/>
                    <a:pt x="120" y="537"/>
                    <a:pt x="200" y="577"/>
                  </a:cubicBezTo>
                  <a:cubicBezTo>
                    <a:pt x="478" y="697"/>
                    <a:pt x="777" y="736"/>
                    <a:pt x="1055" y="915"/>
                  </a:cubicBezTo>
                  <a:cubicBezTo>
                    <a:pt x="1353" y="1094"/>
                    <a:pt x="1194" y="1194"/>
                    <a:pt x="1015" y="1333"/>
                  </a:cubicBezTo>
                  <a:cubicBezTo>
                    <a:pt x="717" y="1592"/>
                    <a:pt x="180" y="1631"/>
                    <a:pt x="220" y="2208"/>
                  </a:cubicBezTo>
                  <a:cubicBezTo>
                    <a:pt x="498" y="2407"/>
                    <a:pt x="816" y="2467"/>
                    <a:pt x="1115" y="2527"/>
                  </a:cubicBezTo>
                  <a:cubicBezTo>
                    <a:pt x="1353" y="2487"/>
                    <a:pt x="1552" y="2407"/>
                    <a:pt x="1771" y="2328"/>
                  </a:cubicBezTo>
                  <a:cubicBezTo>
                    <a:pt x="1848" y="2097"/>
                    <a:pt x="1943" y="1829"/>
                    <a:pt x="2326" y="1829"/>
                  </a:cubicBezTo>
                  <a:cubicBezTo>
                    <a:pt x="2340" y="1829"/>
                    <a:pt x="2354" y="1830"/>
                    <a:pt x="2368" y="1830"/>
                  </a:cubicBezTo>
                  <a:cubicBezTo>
                    <a:pt x="2706" y="1035"/>
                    <a:pt x="2666" y="836"/>
                    <a:pt x="1891" y="517"/>
                  </a:cubicBezTo>
                  <a:cubicBezTo>
                    <a:pt x="1493" y="338"/>
                    <a:pt x="1115" y="100"/>
                    <a:pt x="677" y="40"/>
                  </a:cubicBezTo>
                  <a:cubicBezTo>
                    <a:pt x="598" y="20"/>
                    <a:pt x="518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3" name="Google Shape;26483;p58"/>
            <p:cNvSpPr/>
            <p:nvPr/>
          </p:nvSpPr>
          <p:spPr>
            <a:xfrm>
              <a:off x="5940250" y="993050"/>
              <a:ext cx="37825" cy="75975"/>
            </a:xfrm>
            <a:custGeom>
              <a:avLst/>
              <a:gdLst/>
              <a:ahLst/>
              <a:cxnLst/>
              <a:rect l="l" t="t" r="r" b="b"/>
              <a:pathLst>
                <a:path w="1513" h="3039" extrusionOk="0">
                  <a:moveTo>
                    <a:pt x="1274" y="0"/>
                  </a:moveTo>
                  <a:cubicBezTo>
                    <a:pt x="1075" y="0"/>
                    <a:pt x="995" y="120"/>
                    <a:pt x="975" y="299"/>
                  </a:cubicBezTo>
                  <a:cubicBezTo>
                    <a:pt x="915" y="497"/>
                    <a:pt x="876" y="716"/>
                    <a:pt x="756" y="895"/>
                  </a:cubicBezTo>
                  <a:cubicBezTo>
                    <a:pt x="677" y="995"/>
                    <a:pt x="557" y="1054"/>
                    <a:pt x="418" y="1114"/>
                  </a:cubicBezTo>
                  <a:cubicBezTo>
                    <a:pt x="358" y="1134"/>
                    <a:pt x="299" y="1154"/>
                    <a:pt x="259" y="1214"/>
                  </a:cubicBezTo>
                  <a:cubicBezTo>
                    <a:pt x="199" y="1293"/>
                    <a:pt x="199" y="1333"/>
                    <a:pt x="199" y="1413"/>
                  </a:cubicBezTo>
                  <a:cubicBezTo>
                    <a:pt x="199" y="1452"/>
                    <a:pt x="199" y="1492"/>
                    <a:pt x="219" y="1512"/>
                  </a:cubicBezTo>
                  <a:cubicBezTo>
                    <a:pt x="259" y="1552"/>
                    <a:pt x="279" y="1611"/>
                    <a:pt x="319" y="1651"/>
                  </a:cubicBezTo>
                  <a:cubicBezTo>
                    <a:pt x="418" y="1890"/>
                    <a:pt x="120" y="1810"/>
                    <a:pt x="80" y="1950"/>
                  </a:cubicBezTo>
                  <a:cubicBezTo>
                    <a:pt x="0" y="2348"/>
                    <a:pt x="398" y="2407"/>
                    <a:pt x="577" y="2606"/>
                  </a:cubicBezTo>
                  <a:cubicBezTo>
                    <a:pt x="697" y="2725"/>
                    <a:pt x="776" y="2905"/>
                    <a:pt x="915" y="3024"/>
                  </a:cubicBezTo>
                  <a:cubicBezTo>
                    <a:pt x="955" y="3034"/>
                    <a:pt x="995" y="3039"/>
                    <a:pt x="1032" y="3039"/>
                  </a:cubicBezTo>
                  <a:cubicBezTo>
                    <a:pt x="1070" y="3039"/>
                    <a:pt x="1104" y="3034"/>
                    <a:pt x="1134" y="3024"/>
                  </a:cubicBezTo>
                  <a:cubicBezTo>
                    <a:pt x="1274" y="2905"/>
                    <a:pt x="1293" y="2745"/>
                    <a:pt x="1313" y="2606"/>
                  </a:cubicBezTo>
                  <a:cubicBezTo>
                    <a:pt x="1512" y="1890"/>
                    <a:pt x="1353" y="1114"/>
                    <a:pt x="1492" y="398"/>
                  </a:cubicBezTo>
                  <a:cubicBezTo>
                    <a:pt x="1313" y="318"/>
                    <a:pt x="1293" y="139"/>
                    <a:pt x="1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4" name="Google Shape;26484;p58"/>
            <p:cNvSpPr/>
            <p:nvPr/>
          </p:nvSpPr>
          <p:spPr>
            <a:xfrm>
              <a:off x="5706000" y="1232600"/>
              <a:ext cx="141275" cy="60350"/>
            </a:xfrm>
            <a:custGeom>
              <a:avLst/>
              <a:gdLst/>
              <a:ahLst/>
              <a:cxnLst/>
              <a:rect l="l" t="t" r="r" b="b"/>
              <a:pathLst>
                <a:path w="5651" h="2414" extrusionOk="0">
                  <a:moveTo>
                    <a:pt x="273" y="1"/>
                  </a:moveTo>
                  <a:cubicBezTo>
                    <a:pt x="187" y="1"/>
                    <a:pt x="104" y="33"/>
                    <a:pt x="21" y="126"/>
                  </a:cubicBezTo>
                  <a:cubicBezTo>
                    <a:pt x="1" y="245"/>
                    <a:pt x="41" y="345"/>
                    <a:pt x="120" y="444"/>
                  </a:cubicBezTo>
                  <a:cubicBezTo>
                    <a:pt x="200" y="504"/>
                    <a:pt x="240" y="544"/>
                    <a:pt x="319" y="583"/>
                  </a:cubicBezTo>
                  <a:cubicBezTo>
                    <a:pt x="478" y="603"/>
                    <a:pt x="598" y="643"/>
                    <a:pt x="717" y="703"/>
                  </a:cubicBezTo>
                  <a:cubicBezTo>
                    <a:pt x="797" y="723"/>
                    <a:pt x="836" y="742"/>
                    <a:pt x="916" y="782"/>
                  </a:cubicBezTo>
                  <a:cubicBezTo>
                    <a:pt x="1035" y="802"/>
                    <a:pt x="1155" y="882"/>
                    <a:pt x="1254" y="941"/>
                  </a:cubicBezTo>
                  <a:lnTo>
                    <a:pt x="1334" y="1021"/>
                  </a:lnTo>
                  <a:cubicBezTo>
                    <a:pt x="1393" y="1081"/>
                    <a:pt x="1453" y="1101"/>
                    <a:pt x="1513" y="1140"/>
                  </a:cubicBezTo>
                  <a:cubicBezTo>
                    <a:pt x="1791" y="1339"/>
                    <a:pt x="2110" y="1419"/>
                    <a:pt x="2448" y="1498"/>
                  </a:cubicBezTo>
                  <a:lnTo>
                    <a:pt x="2746" y="1578"/>
                  </a:lnTo>
                  <a:cubicBezTo>
                    <a:pt x="2806" y="1598"/>
                    <a:pt x="2865" y="1618"/>
                    <a:pt x="2925" y="1638"/>
                  </a:cubicBezTo>
                  <a:cubicBezTo>
                    <a:pt x="3005" y="1697"/>
                    <a:pt x="3084" y="1717"/>
                    <a:pt x="3184" y="1777"/>
                  </a:cubicBezTo>
                  <a:cubicBezTo>
                    <a:pt x="3224" y="1797"/>
                    <a:pt x="3303" y="1817"/>
                    <a:pt x="3363" y="1837"/>
                  </a:cubicBezTo>
                  <a:cubicBezTo>
                    <a:pt x="3462" y="1876"/>
                    <a:pt x="3522" y="1916"/>
                    <a:pt x="3621" y="1936"/>
                  </a:cubicBezTo>
                  <a:cubicBezTo>
                    <a:pt x="3681" y="1976"/>
                    <a:pt x="3761" y="1996"/>
                    <a:pt x="3800" y="2016"/>
                  </a:cubicBezTo>
                  <a:cubicBezTo>
                    <a:pt x="3860" y="2075"/>
                    <a:pt x="3920" y="2095"/>
                    <a:pt x="3979" y="2115"/>
                  </a:cubicBezTo>
                  <a:cubicBezTo>
                    <a:pt x="4019" y="2175"/>
                    <a:pt x="4099" y="2195"/>
                    <a:pt x="4158" y="2215"/>
                  </a:cubicBezTo>
                  <a:cubicBezTo>
                    <a:pt x="4258" y="2274"/>
                    <a:pt x="4357" y="2314"/>
                    <a:pt x="4457" y="2334"/>
                  </a:cubicBezTo>
                  <a:cubicBezTo>
                    <a:pt x="4517" y="2374"/>
                    <a:pt x="4596" y="2394"/>
                    <a:pt x="4676" y="2394"/>
                  </a:cubicBezTo>
                  <a:cubicBezTo>
                    <a:pt x="4815" y="2413"/>
                    <a:pt x="4974" y="2413"/>
                    <a:pt x="5113" y="2413"/>
                  </a:cubicBezTo>
                  <a:cubicBezTo>
                    <a:pt x="5272" y="2394"/>
                    <a:pt x="5412" y="2394"/>
                    <a:pt x="5571" y="2294"/>
                  </a:cubicBezTo>
                  <a:cubicBezTo>
                    <a:pt x="5591" y="2274"/>
                    <a:pt x="5611" y="2215"/>
                    <a:pt x="5650" y="2195"/>
                  </a:cubicBezTo>
                  <a:cubicBezTo>
                    <a:pt x="5511" y="2075"/>
                    <a:pt x="5352" y="2036"/>
                    <a:pt x="5173" y="2016"/>
                  </a:cubicBezTo>
                  <a:cubicBezTo>
                    <a:pt x="5074" y="2016"/>
                    <a:pt x="4994" y="1936"/>
                    <a:pt x="4914" y="1896"/>
                  </a:cubicBezTo>
                  <a:cubicBezTo>
                    <a:pt x="4895" y="1837"/>
                    <a:pt x="4815" y="1837"/>
                    <a:pt x="4775" y="1837"/>
                  </a:cubicBezTo>
                  <a:cubicBezTo>
                    <a:pt x="4676" y="1777"/>
                    <a:pt x="4517" y="1817"/>
                    <a:pt x="4417" y="1697"/>
                  </a:cubicBezTo>
                  <a:lnTo>
                    <a:pt x="4397" y="1697"/>
                  </a:lnTo>
                  <a:cubicBezTo>
                    <a:pt x="4318" y="1618"/>
                    <a:pt x="4178" y="1618"/>
                    <a:pt x="4079" y="1578"/>
                  </a:cubicBezTo>
                  <a:cubicBezTo>
                    <a:pt x="4019" y="1518"/>
                    <a:pt x="3979" y="1518"/>
                    <a:pt x="3920" y="1518"/>
                  </a:cubicBezTo>
                  <a:cubicBezTo>
                    <a:pt x="3482" y="1280"/>
                    <a:pt x="2985" y="1200"/>
                    <a:pt x="2507" y="1001"/>
                  </a:cubicBezTo>
                  <a:cubicBezTo>
                    <a:pt x="2488" y="902"/>
                    <a:pt x="2468" y="842"/>
                    <a:pt x="2368" y="822"/>
                  </a:cubicBezTo>
                  <a:cubicBezTo>
                    <a:pt x="2050" y="723"/>
                    <a:pt x="1712" y="742"/>
                    <a:pt x="1473" y="504"/>
                  </a:cubicBezTo>
                  <a:cubicBezTo>
                    <a:pt x="1374" y="404"/>
                    <a:pt x="1194" y="424"/>
                    <a:pt x="1115" y="325"/>
                  </a:cubicBezTo>
                  <a:cubicBezTo>
                    <a:pt x="1103" y="301"/>
                    <a:pt x="1092" y="292"/>
                    <a:pt x="1072" y="292"/>
                  </a:cubicBezTo>
                  <a:cubicBezTo>
                    <a:pt x="1058" y="292"/>
                    <a:pt x="1040" y="297"/>
                    <a:pt x="1015" y="305"/>
                  </a:cubicBezTo>
                  <a:cubicBezTo>
                    <a:pt x="876" y="285"/>
                    <a:pt x="697" y="285"/>
                    <a:pt x="578" y="86"/>
                  </a:cubicBezTo>
                  <a:cubicBezTo>
                    <a:pt x="471" y="43"/>
                    <a:pt x="371" y="1"/>
                    <a:pt x="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5" name="Google Shape;26485;p58"/>
            <p:cNvSpPr/>
            <p:nvPr/>
          </p:nvSpPr>
          <p:spPr>
            <a:xfrm>
              <a:off x="5589650" y="1143700"/>
              <a:ext cx="106450" cy="68675"/>
            </a:xfrm>
            <a:custGeom>
              <a:avLst/>
              <a:gdLst/>
              <a:ahLst/>
              <a:cxnLst/>
              <a:rect l="l" t="t" r="r" b="b"/>
              <a:pathLst>
                <a:path w="4258" h="2747" extrusionOk="0">
                  <a:moveTo>
                    <a:pt x="4006" y="1"/>
                  </a:moveTo>
                  <a:cubicBezTo>
                    <a:pt x="3960" y="1"/>
                    <a:pt x="3911" y="15"/>
                    <a:pt x="3859" y="41"/>
                  </a:cubicBezTo>
                  <a:cubicBezTo>
                    <a:pt x="3760" y="141"/>
                    <a:pt x="3720" y="280"/>
                    <a:pt x="3700" y="439"/>
                  </a:cubicBezTo>
                  <a:cubicBezTo>
                    <a:pt x="3700" y="559"/>
                    <a:pt x="3680" y="678"/>
                    <a:pt x="3601" y="797"/>
                  </a:cubicBezTo>
                  <a:cubicBezTo>
                    <a:pt x="3561" y="857"/>
                    <a:pt x="3501" y="877"/>
                    <a:pt x="3461" y="937"/>
                  </a:cubicBezTo>
                  <a:cubicBezTo>
                    <a:pt x="3282" y="1016"/>
                    <a:pt x="3083" y="1056"/>
                    <a:pt x="2904" y="1096"/>
                  </a:cubicBezTo>
                  <a:lnTo>
                    <a:pt x="2686" y="1175"/>
                  </a:lnTo>
                  <a:cubicBezTo>
                    <a:pt x="2566" y="1235"/>
                    <a:pt x="2407" y="1295"/>
                    <a:pt x="2288" y="1354"/>
                  </a:cubicBezTo>
                  <a:cubicBezTo>
                    <a:pt x="2208" y="1374"/>
                    <a:pt x="2168" y="1434"/>
                    <a:pt x="2089" y="1454"/>
                  </a:cubicBezTo>
                  <a:cubicBezTo>
                    <a:pt x="1830" y="1593"/>
                    <a:pt x="1532" y="1613"/>
                    <a:pt x="1233" y="1613"/>
                  </a:cubicBezTo>
                  <a:cubicBezTo>
                    <a:pt x="1015" y="1653"/>
                    <a:pt x="796" y="1693"/>
                    <a:pt x="597" y="1832"/>
                  </a:cubicBezTo>
                  <a:cubicBezTo>
                    <a:pt x="438" y="1931"/>
                    <a:pt x="279" y="1991"/>
                    <a:pt x="119" y="2071"/>
                  </a:cubicBezTo>
                  <a:cubicBezTo>
                    <a:pt x="40" y="2110"/>
                    <a:pt x="20" y="2170"/>
                    <a:pt x="0" y="2250"/>
                  </a:cubicBezTo>
                  <a:cubicBezTo>
                    <a:pt x="0" y="2269"/>
                    <a:pt x="20" y="2329"/>
                    <a:pt x="20" y="2349"/>
                  </a:cubicBezTo>
                  <a:cubicBezTo>
                    <a:pt x="80" y="2389"/>
                    <a:pt x="119" y="2448"/>
                    <a:pt x="199" y="2468"/>
                  </a:cubicBezTo>
                  <a:lnTo>
                    <a:pt x="497" y="2548"/>
                  </a:lnTo>
                  <a:cubicBezTo>
                    <a:pt x="597" y="2568"/>
                    <a:pt x="696" y="2588"/>
                    <a:pt x="796" y="2588"/>
                  </a:cubicBezTo>
                  <a:cubicBezTo>
                    <a:pt x="955" y="2588"/>
                    <a:pt x="1074" y="2508"/>
                    <a:pt x="1194" y="2488"/>
                  </a:cubicBezTo>
                  <a:cubicBezTo>
                    <a:pt x="1210" y="2486"/>
                    <a:pt x="1225" y="2485"/>
                    <a:pt x="1240" y="2485"/>
                  </a:cubicBezTo>
                  <a:cubicBezTo>
                    <a:pt x="1460" y="2485"/>
                    <a:pt x="1527" y="2747"/>
                    <a:pt x="1751" y="2747"/>
                  </a:cubicBezTo>
                  <a:cubicBezTo>
                    <a:pt x="1850" y="2687"/>
                    <a:pt x="1890" y="2588"/>
                    <a:pt x="1950" y="2488"/>
                  </a:cubicBezTo>
                  <a:cubicBezTo>
                    <a:pt x="2009" y="2349"/>
                    <a:pt x="2049" y="2150"/>
                    <a:pt x="2109" y="1991"/>
                  </a:cubicBezTo>
                  <a:cubicBezTo>
                    <a:pt x="2347" y="1872"/>
                    <a:pt x="2586" y="1752"/>
                    <a:pt x="2805" y="1613"/>
                  </a:cubicBezTo>
                  <a:cubicBezTo>
                    <a:pt x="2884" y="1573"/>
                    <a:pt x="2964" y="1494"/>
                    <a:pt x="3103" y="1474"/>
                  </a:cubicBezTo>
                  <a:lnTo>
                    <a:pt x="3561" y="1394"/>
                  </a:lnTo>
                  <a:cubicBezTo>
                    <a:pt x="3620" y="1374"/>
                    <a:pt x="3700" y="1295"/>
                    <a:pt x="3800" y="1295"/>
                  </a:cubicBezTo>
                  <a:lnTo>
                    <a:pt x="3859" y="1295"/>
                  </a:lnTo>
                  <a:lnTo>
                    <a:pt x="3899" y="1275"/>
                  </a:lnTo>
                  <a:cubicBezTo>
                    <a:pt x="3959" y="1235"/>
                    <a:pt x="3998" y="1155"/>
                    <a:pt x="4098" y="1116"/>
                  </a:cubicBezTo>
                  <a:cubicBezTo>
                    <a:pt x="4118" y="1056"/>
                    <a:pt x="4177" y="976"/>
                    <a:pt x="4257" y="917"/>
                  </a:cubicBezTo>
                  <a:lnTo>
                    <a:pt x="4257" y="758"/>
                  </a:lnTo>
                  <a:cubicBezTo>
                    <a:pt x="4098" y="579"/>
                    <a:pt x="4118" y="400"/>
                    <a:pt x="4217" y="240"/>
                  </a:cubicBezTo>
                  <a:lnTo>
                    <a:pt x="4217" y="181"/>
                  </a:lnTo>
                  <a:cubicBezTo>
                    <a:pt x="4197" y="161"/>
                    <a:pt x="4197" y="101"/>
                    <a:pt x="4177" y="81"/>
                  </a:cubicBezTo>
                  <a:cubicBezTo>
                    <a:pt x="4121" y="25"/>
                    <a:pt x="4065" y="1"/>
                    <a:pt x="40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6" name="Google Shape;26486;p58"/>
            <p:cNvSpPr/>
            <p:nvPr/>
          </p:nvSpPr>
          <p:spPr>
            <a:xfrm>
              <a:off x="5643850" y="1203275"/>
              <a:ext cx="77100" cy="38950"/>
            </a:xfrm>
            <a:custGeom>
              <a:avLst/>
              <a:gdLst/>
              <a:ahLst/>
              <a:cxnLst/>
              <a:rect l="l" t="t" r="r" b="b"/>
              <a:pathLst>
                <a:path w="3084" h="1558" extrusionOk="0">
                  <a:moveTo>
                    <a:pt x="243" y="0"/>
                  </a:moveTo>
                  <a:cubicBezTo>
                    <a:pt x="222" y="0"/>
                    <a:pt x="201" y="2"/>
                    <a:pt x="179" y="6"/>
                  </a:cubicBezTo>
                  <a:cubicBezTo>
                    <a:pt x="100" y="26"/>
                    <a:pt x="40" y="85"/>
                    <a:pt x="20" y="165"/>
                  </a:cubicBezTo>
                  <a:cubicBezTo>
                    <a:pt x="0" y="225"/>
                    <a:pt x="0" y="304"/>
                    <a:pt x="20" y="384"/>
                  </a:cubicBezTo>
                  <a:cubicBezTo>
                    <a:pt x="40" y="463"/>
                    <a:pt x="100" y="503"/>
                    <a:pt x="140" y="563"/>
                  </a:cubicBezTo>
                  <a:cubicBezTo>
                    <a:pt x="219" y="603"/>
                    <a:pt x="319" y="662"/>
                    <a:pt x="418" y="702"/>
                  </a:cubicBezTo>
                  <a:cubicBezTo>
                    <a:pt x="498" y="722"/>
                    <a:pt x="537" y="762"/>
                    <a:pt x="617" y="782"/>
                  </a:cubicBezTo>
                  <a:cubicBezTo>
                    <a:pt x="736" y="821"/>
                    <a:pt x="876" y="901"/>
                    <a:pt x="995" y="981"/>
                  </a:cubicBezTo>
                  <a:cubicBezTo>
                    <a:pt x="1472" y="1259"/>
                    <a:pt x="1890" y="1557"/>
                    <a:pt x="2467" y="1557"/>
                  </a:cubicBezTo>
                  <a:cubicBezTo>
                    <a:pt x="2487" y="1557"/>
                    <a:pt x="2527" y="1518"/>
                    <a:pt x="2566" y="1498"/>
                  </a:cubicBezTo>
                  <a:cubicBezTo>
                    <a:pt x="2686" y="1299"/>
                    <a:pt x="2905" y="1358"/>
                    <a:pt x="3084" y="1339"/>
                  </a:cubicBezTo>
                  <a:cubicBezTo>
                    <a:pt x="2527" y="941"/>
                    <a:pt x="1970" y="662"/>
                    <a:pt x="1313" y="463"/>
                  </a:cubicBezTo>
                  <a:cubicBezTo>
                    <a:pt x="1075" y="264"/>
                    <a:pt x="716" y="304"/>
                    <a:pt x="498" y="65"/>
                  </a:cubicBezTo>
                  <a:cubicBezTo>
                    <a:pt x="416" y="33"/>
                    <a:pt x="335" y="0"/>
                    <a:pt x="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7" name="Google Shape;26487;p58"/>
            <p:cNvSpPr/>
            <p:nvPr/>
          </p:nvSpPr>
          <p:spPr>
            <a:xfrm>
              <a:off x="5962125" y="1057700"/>
              <a:ext cx="42300" cy="24300"/>
            </a:xfrm>
            <a:custGeom>
              <a:avLst/>
              <a:gdLst/>
              <a:ahLst/>
              <a:cxnLst/>
              <a:rect l="l" t="t" r="r" b="b"/>
              <a:pathLst>
                <a:path w="1692" h="972" extrusionOk="0">
                  <a:moveTo>
                    <a:pt x="418" y="0"/>
                  </a:moveTo>
                  <a:cubicBezTo>
                    <a:pt x="279" y="100"/>
                    <a:pt x="219" y="239"/>
                    <a:pt x="219" y="398"/>
                  </a:cubicBezTo>
                  <a:cubicBezTo>
                    <a:pt x="180" y="438"/>
                    <a:pt x="120" y="498"/>
                    <a:pt x="21" y="517"/>
                  </a:cubicBezTo>
                  <a:cubicBezTo>
                    <a:pt x="1" y="557"/>
                    <a:pt x="1" y="637"/>
                    <a:pt x="21" y="716"/>
                  </a:cubicBezTo>
                  <a:cubicBezTo>
                    <a:pt x="120" y="836"/>
                    <a:pt x="259" y="856"/>
                    <a:pt x="418" y="856"/>
                  </a:cubicBezTo>
                  <a:cubicBezTo>
                    <a:pt x="498" y="836"/>
                    <a:pt x="578" y="836"/>
                    <a:pt x="637" y="816"/>
                  </a:cubicBezTo>
                  <a:cubicBezTo>
                    <a:pt x="727" y="774"/>
                    <a:pt x="812" y="755"/>
                    <a:pt x="892" y="755"/>
                  </a:cubicBezTo>
                  <a:cubicBezTo>
                    <a:pt x="1043" y="755"/>
                    <a:pt x="1177" y="825"/>
                    <a:pt x="1294" y="955"/>
                  </a:cubicBezTo>
                  <a:cubicBezTo>
                    <a:pt x="1311" y="967"/>
                    <a:pt x="1330" y="972"/>
                    <a:pt x="1350" y="972"/>
                  </a:cubicBezTo>
                  <a:cubicBezTo>
                    <a:pt x="1398" y="972"/>
                    <a:pt x="1450" y="943"/>
                    <a:pt x="1493" y="915"/>
                  </a:cubicBezTo>
                  <a:cubicBezTo>
                    <a:pt x="1692" y="537"/>
                    <a:pt x="1413" y="458"/>
                    <a:pt x="1174" y="398"/>
                  </a:cubicBezTo>
                  <a:cubicBezTo>
                    <a:pt x="1055" y="362"/>
                    <a:pt x="928" y="355"/>
                    <a:pt x="808" y="355"/>
                  </a:cubicBezTo>
                  <a:cubicBezTo>
                    <a:pt x="727" y="355"/>
                    <a:pt x="649" y="358"/>
                    <a:pt x="578" y="358"/>
                  </a:cubicBezTo>
                  <a:cubicBezTo>
                    <a:pt x="478" y="259"/>
                    <a:pt x="498" y="1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8" name="Google Shape;26488;p58"/>
            <p:cNvSpPr/>
            <p:nvPr/>
          </p:nvSpPr>
          <p:spPr>
            <a:xfrm>
              <a:off x="5845750" y="1288950"/>
              <a:ext cx="57725" cy="23900"/>
            </a:xfrm>
            <a:custGeom>
              <a:avLst/>
              <a:gdLst/>
              <a:ahLst/>
              <a:cxnLst/>
              <a:rect l="l" t="t" r="r" b="b"/>
              <a:pathLst>
                <a:path w="2309" h="956" extrusionOk="0">
                  <a:moveTo>
                    <a:pt x="60" y="0"/>
                  </a:moveTo>
                  <a:lnTo>
                    <a:pt x="1" y="40"/>
                  </a:lnTo>
                  <a:cubicBezTo>
                    <a:pt x="558" y="796"/>
                    <a:pt x="1353" y="955"/>
                    <a:pt x="2209" y="955"/>
                  </a:cubicBezTo>
                  <a:lnTo>
                    <a:pt x="2308" y="856"/>
                  </a:lnTo>
                  <a:cubicBezTo>
                    <a:pt x="1592" y="498"/>
                    <a:pt x="856" y="14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9" name="Google Shape;26489;p58"/>
            <p:cNvSpPr/>
            <p:nvPr/>
          </p:nvSpPr>
          <p:spPr>
            <a:xfrm>
              <a:off x="5949700" y="1362200"/>
              <a:ext cx="22900" cy="17775"/>
            </a:xfrm>
            <a:custGeom>
              <a:avLst/>
              <a:gdLst/>
              <a:ahLst/>
              <a:cxnLst/>
              <a:rect l="l" t="t" r="r" b="b"/>
              <a:pathLst>
                <a:path w="916" h="711" extrusionOk="0">
                  <a:moveTo>
                    <a:pt x="532" y="0"/>
                  </a:moveTo>
                  <a:cubicBezTo>
                    <a:pt x="440" y="0"/>
                    <a:pt x="342" y="38"/>
                    <a:pt x="239" y="134"/>
                  </a:cubicBezTo>
                  <a:cubicBezTo>
                    <a:pt x="0" y="412"/>
                    <a:pt x="537" y="472"/>
                    <a:pt x="398" y="711"/>
                  </a:cubicBezTo>
                  <a:lnTo>
                    <a:pt x="577" y="711"/>
                  </a:lnTo>
                  <a:cubicBezTo>
                    <a:pt x="697" y="532"/>
                    <a:pt x="796" y="373"/>
                    <a:pt x="915" y="193"/>
                  </a:cubicBezTo>
                  <a:cubicBezTo>
                    <a:pt x="796" y="86"/>
                    <a:pt x="670" y="0"/>
                    <a:pt x="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0" name="Google Shape;26490;p58"/>
            <p:cNvSpPr/>
            <p:nvPr/>
          </p:nvSpPr>
          <p:spPr>
            <a:xfrm>
              <a:off x="5768675" y="1258100"/>
              <a:ext cx="35325" cy="13475"/>
            </a:xfrm>
            <a:custGeom>
              <a:avLst/>
              <a:gdLst/>
              <a:ahLst/>
              <a:cxnLst/>
              <a:rect l="l" t="t" r="r" b="b"/>
              <a:pathLst>
                <a:path w="1413" h="539" extrusionOk="0">
                  <a:moveTo>
                    <a:pt x="0" y="1"/>
                  </a:moveTo>
                  <a:lnTo>
                    <a:pt x="0" y="1"/>
                  </a:lnTo>
                  <a:cubicBezTo>
                    <a:pt x="418" y="319"/>
                    <a:pt x="915" y="439"/>
                    <a:pt x="1413" y="538"/>
                  </a:cubicBezTo>
                  <a:cubicBezTo>
                    <a:pt x="1015" y="100"/>
                    <a:pt x="498" y="8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1" name="Google Shape;26491;p58"/>
            <p:cNvSpPr/>
            <p:nvPr/>
          </p:nvSpPr>
          <p:spPr>
            <a:xfrm>
              <a:off x="5634400" y="1193450"/>
              <a:ext cx="21900" cy="13350"/>
            </a:xfrm>
            <a:custGeom>
              <a:avLst/>
              <a:gdLst/>
              <a:ahLst/>
              <a:cxnLst/>
              <a:rect l="l" t="t" r="r" b="b"/>
              <a:pathLst>
                <a:path w="876" h="534" extrusionOk="0">
                  <a:moveTo>
                    <a:pt x="299" y="1"/>
                  </a:moveTo>
                  <a:cubicBezTo>
                    <a:pt x="120" y="81"/>
                    <a:pt x="0" y="200"/>
                    <a:pt x="0" y="399"/>
                  </a:cubicBezTo>
                  <a:cubicBezTo>
                    <a:pt x="120" y="488"/>
                    <a:pt x="239" y="533"/>
                    <a:pt x="367" y="533"/>
                  </a:cubicBezTo>
                  <a:cubicBezTo>
                    <a:pt x="409" y="533"/>
                    <a:pt x="453" y="528"/>
                    <a:pt x="498" y="518"/>
                  </a:cubicBezTo>
                  <a:cubicBezTo>
                    <a:pt x="617" y="498"/>
                    <a:pt x="756" y="498"/>
                    <a:pt x="876" y="478"/>
                  </a:cubicBezTo>
                  <a:cubicBezTo>
                    <a:pt x="776" y="240"/>
                    <a:pt x="398" y="279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2" name="Google Shape;26492;p58"/>
            <p:cNvSpPr/>
            <p:nvPr/>
          </p:nvSpPr>
          <p:spPr>
            <a:xfrm>
              <a:off x="5656275" y="1205400"/>
              <a:ext cx="20425" cy="9975"/>
            </a:xfrm>
            <a:custGeom>
              <a:avLst/>
              <a:gdLst/>
              <a:ahLst/>
              <a:cxnLst/>
              <a:rect l="l" t="t" r="r" b="b"/>
              <a:pathLst>
                <a:path w="817" h="399" extrusionOk="0">
                  <a:moveTo>
                    <a:pt x="1" y="0"/>
                  </a:moveTo>
                  <a:cubicBezTo>
                    <a:pt x="180" y="319"/>
                    <a:pt x="478" y="398"/>
                    <a:pt x="816" y="398"/>
                  </a:cubicBezTo>
                  <a:cubicBezTo>
                    <a:pt x="597" y="140"/>
                    <a:pt x="31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3" name="Google Shape;26493;p58"/>
            <p:cNvSpPr/>
            <p:nvPr/>
          </p:nvSpPr>
          <p:spPr>
            <a:xfrm>
              <a:off x="5742800" y="1245675"/>
              <a:ext cx="22425" cy="8775"/>
            </a:xfrm>
            <a:custGeom>
              <a:avLst/>
              <a:gdLst/>
              <a:ahLst/>
              <a:cxnLst/>
              <a:rect l="l" t="t" r="r" b="b"/>
              <a:pathLst>
                <a:path w="897" h="351" extrusionOk="0">
                  <a:moveTo>
                    <a:pt x="1" y="1"/>
                  </a:moveTo>
                  <a:lnTo>
                    <a:pt x="1" y="1"/>
                  </a:lnTo>
                  <a:cubicBezTo>
                    <a:pt x="149" y="296"/>
                    <a:pt x="374" y="350"/>
                    <a:pt x="627" y="350"/>
                  </a:cubicBezTo>
                  <a:cubicBezTo>
                    <a:pt x="714" y="350"/>
                    <a:pt x="804" y="344"/>
                    <a:pt x="896" y="339"/>
                  </a:cubicBezTo>
                  <a:cubicBezTo>
                    <a:pt x="657" y="1"/>
                    <a:pt x="260" y="1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4" name="Google Shape;26494;p58"/>
            <p:cNvSpPr/>
            <p:nvPr/>
          </p:nvSpPr>
          <p:spPr>
            <a:xfrm>
              <a:off x="5902450" y="1310325"/>
              <a:ext cx="18425" cy="12500"/>
            </a:xfrm>
            <a:custGeom>
              <a:avLst/>
              <a:gdLst/>
              <a:ahLst/>
              <a:cxnLst/>
              <a:rect l="l" t="t" r="r" b="b"/>
              <a:pathLst>
                <a:path w="737" h="500" extrusionOk="0">
                  <a:moveTo>
                    <a:pt x="40" y="1"/>
                  </a:moveTo>
                  <a:lnTo>
                    <a:pt x="1" y="60"/>
                  </a:lnTo>
                  <a:cubicBezTo>
                    <a:pt x="15" y="382"/>
                    <a:pt x="170" y="500"/>
                    <a:pt x="385" y="500"/>
                  </a:cubicBezTo>
                  <a:cubicBezTo>
                    <a:pt x="462" y="500"/>
                    <a:pt x="548" y="485"/>
                    <a:pt x="637" y="458"/>
                  </a:cubicBezTo>
                  <a:cubicBezTo>
                    <a:pt x="697" y="438"/>
                    <a:pt x="717" y="379"/>
                    <a:pt x="737" y="359"/>
                  </a:cubicBezTo>
                  <a:cubicBezTo>
                    <a:pt x="538" y="180"/>
                    <a:pt x="319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5" name="Google Shape;26495;p58"/>
            <p:cNvSpPr/>
            <p:nvPr/>
          </p:nvSpPr>
          <p:spPr>
            <a:xfrm>
              <a:off x="5972575" y="1093000"/>
              <a:ext cx="21400" cy="5000"/>
            </a:xfrm>
            <a:custGeom>
              <a:avLst/>
              <a:gdLst/>
              <a:ahLst/>
              <a:cxnLst/>
              <a:rect l="l" t="t" r="r" b="b"/>
              <a:pathLst>
                <a:path w="856" h="200" extrusionOk="0">
                  <a:moveTo>
                    <a:pt x="856" y="1"/>
                  </a:moveTo>
                  <a:lnTo>
                    <a:pt x="856" y="1"/>
                  </a:lnTo>
                  <a:cubicBezTo>
                    <a:pt x="814" y="7"/>
                    <a:pt x="771" y="9"/>
                    <a:pt x="726" y="9"/>
                  </a:cubicBezTo>
                  <a:cubicBezTo>
                    <a:pt x="642" y="9"/>
                    <a:pt x="555" y="2"/>
                    <a:pt x="469" y="2"/>
                  </a:cubicBezTo>
                  <a:cubicBezTo>
                    <a:pt x="295" y="2"/>
                    <a:pt x="125" y="30"/>
                    <a:pt x="0" y="200"/>
                  </a:cubicBezTo>
                  <a:cubicBezTo>
                    <a:pt x="47" y="189"/>
                    <a:pt x="96" y="186"/>
                    <a:pt x="146" y="186"/>
                  </a:cubicBezTo>
                  <a:cubicBezTo>
                    <a:pt x="237" y="186"/>
                    <a:pt x="332" y="197"/>
                    <a:pt x="425" y="197"/>
                  </a:cubicBezTo>
                  <a:cubicBezTo>
                    <a:pt x="580" y="197"/>
                    <a:pt x="732" y="166"/>
                    <a:pt x="8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6" name="Google Shape;26496;p58"/>
            <p:cNvSpPr/>
            <p:nvPr/>
          </p:nvSpPr>
          <p:spPr>
            <a:xfrm>
              <a:off x="5990475" y="1079125"/>
              <a:ext cx="9475" cy="14400"/>
            </a:xfrm>
            <a:custGeom>
              <a:avLst/>
              <a:gdLst/>
              <a:ahLst/>
              <a:cxnLst/>
              <a:rect l="l" t="t" r="r" b="b"/>
              <a:pathLst>
                <a:path w="379" h="576" extrusionOk="0">
                  <a:moveTo>
                    <a:pt x="45" y="1"/>
                  </a:moveTo>
                  <a:cubicBezTo>
                    <a:pt x="17" y="1"/>
                    <a:pt x="1" y="26"/>
                    <a:pt x="1" y="78"/>
                  </a:cubicBezTo>
                  <a:cubicBezTo>
                    <a:pt x="60" y="257"/>
                    <a:pt x="180" y="396"/>
                    <a:pt x="160" y="575"/>
                  </a:cubicBezTo>
                  <a:cubicBezTo>
                    <a:pt x="379" y="476"/>
                    <a:pt x="359" y="257"/>
                    <a:pt x="379" y="78"/>
                  </a:cubicBezTo>
                  <a:cubicBezTo>
                    <a:pt x="279" y="78"/>
                    <a:pt x="199" y="58"/>
                    <a:pt x="140" y="58"/>
                  </a:cubicBezTo>
                  <a:cubicBezTo>
                    <a:pt x="102" y="21"/>
                    <a:pt x="69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7" name="Google Shape;26497;p58"/>
            <p:cNvSpPr/>
            <p:nvPr/>
          </p:nvSpPr>
          <p:spPr>
            <a:xfrm>
              <a:off x="5688600" y="1150200"/>
              <a:ext cx="7500" cy="12950"/>
            </a:xfrm>
            <a:custGeom>
              <a:avLst/>
              <a:gdLst/>
              <a:ahLst/>
              <a:cxnLst/>
              <a:rect l="l" t="t" r="r" b="b"/>
              <a:pathLst>
                <a:path w="300" h="51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" y="179"/>
                    <a:pt x="21" y="338"/>
                    <a:pt x="239" y="517"/>
                  </a:cubicBezTo>
                  <a:cubicBezTo>
                    <a:pt x="299" y="338"/>
                    <a:pt x="279" y="17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8" name="Google Shape;26498;p58"/>
            <p:cNvSpPr/>
            <p:nvPr/>
          </p:nvSpPr>
          <p:spPr>
            <a:xfrm>
              <a:off x="5684625" y="1137275"/>
              <a:ext cx="11950" cy="8475"/>
            </a:xfrm>
            <a:custGeom>
              <a:avLst/>
              <a:gdLst/>
              <a:ahLst/>
              <a:cxnLst/>
              <a:rect l="l" t="t" r="r" b="b"/>
              <a:pathLst>
                <a:path w="478" h="339" extrusionOk="0">
                  <a:moveTo>
                    <a:pt x="219" y="0"/>
                  </a:moveTo>
                  <a:cubicBezTo>
                    <a:pt x="180" y="0"/>
                    <a:pt x="160" y="20"/>
                    <a:pt x="120" y="20"/>
                  </a:cubicBezTo>
                  <a:cubicBezTo>
                    <a:pt x="80" y="60"/>
                    <a:pt x="20" y="119"/>
                    <a:pt x="1" y="159"/>
                  </a:cubicBezTo>
                  <a:cubicBezTo>
                    <a:pt x="1" y="239"/>
                    <a:pt x="1" y="298"/>
                    <a:pt x="60" y="338"/>
                  </a:cubicBezTo>
                  <a:lnTo>
                    <a:pt x="359" y="338"/>
                  </a:lnTo>
                  <a:cubicBezTo>
                    <a:pt x="378" y="239"/>
                    <a:pt x="438" y="119"/>
                    <a:pt x="478" y="40"/>
                  </a:cubicBezTo>
                  <a:cubicBezTo>
                    <a:pt x="378" y="20"/>
                    <a:pt x="299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9" name="Google Shape;26499;p58"/>
            <p:cNvSpPr/>
            <p:nvPr/>
          </p:nvSpPr>
          <p:spPr>
            <a:xfrm>
              <a:off x="5959650" y="1097950"/>
              <a:ext cx="12950" cy="4075"/>
            </a:xfrm>
            <a:custGeom>
              <a:avLst/>
              <a:gdLst/>
              <a:ahLst/>
              <a:cxnLst/>
              <a:rect l="l" t="t" r="r" b="b"/>
              <a:pathLst>
                <a:path w="518" h="163" extrusionOk="0">
                  <a:moveTo>
                    <a:pt x="408" y="1"/>
                  </a:moveTo>
                  <a:cubicBezTo>
                    <a:pt x="261" y="1"/>
                    <a:pt x="112" y="13"/>
                    <a:pt x="0" y="141"/>
                  </a:cubicBezTo>
                  <a:cubicBezTo>
                    <a:pt x="64" y="154"/>
                    <a:pt x="126" y="162"/>
                    <a:pt x="185" y="162"/>
                  </a:cubicBezTo>
                  <a:cubicBezTo>
                    <a:pt x="310" y="162"/>
                    <a:pt x="423" y="123"/>
                    <a:pt x="517" y="2"/>
                  </a:cubicBezTo>
                  <a:cubicBezTo>
                    <a:pt x="482" y="2"/>
                    <a:pt x="445" y="1"/>
                    <a:pt x="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0" name="Google Shape;26500;p58"/>
            <p:cNvSpPr/>
            <p:nvPr/>
          </p:nvSpPr>
          <p:spPr>
            <a:xfrm>
              <a:off x="5720925" y="1235725"/>
              <a:ext cx="10475" cy="4725"/>
            </a:xfrm>
            <a:custGeom>
              <a:avLst/>
              <a:gdLst/>
              <a:ahLst/>
              <a:cxnLst/>
              <a:rect l="l" t="t" r="r" b="b"/>
              <a:pathLst>
                <a:path w="419" h="189" extrusionOk="0">
                  <a:moveTo>
                    <a:pt x="1" y="1"/>
                  </a:moveTo>
                  <a:lnTo>
                    <a:pt x="1" y="1"/>
                  </a:lnTo>
                  <a:cubicBezTo>
                    <a:pt x="76" y="152"/>
                    <a:pt x="175" y="188"/>
                    <a:pt x="296" y="188"/>
                  </a:cubicBezTo>
                  <a:cubicBezTo>
                    <a:pt x="335" y="188"/>
                    <a:pt x="375" y="185"/>
                    <a:pt x="418" y="180"/>
                  </a:cubicBezTo>
                  <a:cubicBezTo>
                    <a:pt x="299" y="80"/>
                    <a:pt x="180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1" name="Google Shape;26501;p58"/>
            <p:cNvSpPr/>
            <p:nvPr/>
          </p:nvSpPr>
          <p:spPr>
            <a:xfrm>
              <a:off x="5733375" y="1241400"/>
              <a:ext cx="8475" cy="4300"/>
            </a:xfrm>
            <a:custGeom>
              <a:avLst/>
              <a:gdLst/>
              <a:ahLst/>
              <a:cxnLst/>
              <a:rect l="l" t="t" r="r" b="b"/>
              <a:pathLst>
                <a:path w="339" h="172" extrusionOk="0">
                  <a:moveTo>
                    <a:pt x="85" y="0"/>
                  </a:moveTo>
                  <a:cubicBezTo>
                    <a:pt x="57" y="0"/>
                    <a:pt x="28" y="4"/>
                    <a:pt x="0" y="13"/>
                  </a:cubicBezTo>
                  <a:cubicBezTo>
                    <a:pt x="80" y="132"/>
                    <a:pt x="199" y="172"/>
                    <a:pt x="338" y="172"/>
                  </a:cubicBezTo>
                  <a:cubicBezTo>
                    <a:pt x="291" y="61"/>
                    <a:pt x="193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2" name="Google Shape;26502;p58"/>
            <p:cNvSpPr/>
            <p:nvPr/>
          </p:nvSpPr>
          <p:spPr>
            <a:xfrm>
              <a:off x="5972575" y="105820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39"/>
                    <a:pt x="20" y="299"/>
                    <a:pt x="179" y="378"/>
                  </a:cubicBezTo>
                  <a:cubicBezTo>
                    <a:pt x="160" y="219"/>
                    <a:pt x="120" y="10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3" name="Google Shape;26503;p58"/>
            <p:cNvSpPr/>
            <p:nvPr/>
          </p:nvSpPr>
          <p:spPr>
            <a:xfrm>
              <a:off x="5919350" y="1318775"/>
              <a:ext cx="10975" cy="5450"/>
            </a:xfrm>
            <a:custGeom>
              <a:avLst/>
              <a:gdLst/>
              <a:ahLst/>
              <a:cxnLst/>
              <a:rect l="l" t="t" r="r" b="b"/>
              <a:pathLst>
                <a:path w="439" h="218" extrusionOk="0">
                  <a:moveTo>
                    <a:pt x="41" y="1"/>
                  </a:moveTo>
                  <a:lnTo>
                    <a:pt x="1" y="41"/>
                  </a:lnTo>
                  <a:cubicBezTo>
                    <a:pt x="1" y="135"/>
                    <a:pt x="26" y="218"/>
                    <a:pt x="116" y="218"/>
                  </a:cubicBezTo>
                  <a:cubicBezTo>
                    <a:pt x="139" y="218"/>
                    <a:pt x="167" y="212"/>
                    <a:pt x="200" y="200"/>
                  </a:cubicBezTo>
                  <a:cubicBezTo>
                    <a:pt x="299" y="200"/>
                    <a:pt x="359" y="160"/>
                    <a:pt x="439" y="160"/>
                  </a:cubicBezTo>
                  <a:cubicBezTo>
                    <a:pt x="339" y="41"/>
                    <a:pt x="22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4" name="Google Shape;26504;p58"/>
            <p:cNvSpPr/>
            <p:nvPr/>
          </p:nvSpPr>
          <p:spPr>
            <a:xfrm>
              <a:off x="5816425" y="1276200"/>
              <a:ext cx="8975" cy="3975"/>
            </a:xfrm>
            <a:custGeom>
              <a:avLst/>
              <a:gdLst/>
              <a:ahLst/>
              <a:cxnLst/>
              <a:rect l="l" t="t" r="r" b="b"/>
              <a:pathLst>
                <a:path w="359" h="159" extrusionOk="0">
                  <a:moveTo>
                    <a:pt x="92" y="1"/>
                  </a:moveTo>
                  <a:cubicBezTo>
                    <a:pt x="64" y="1"/>
                    <a:pt x="33" y="5"/>
                    <a:pt x="0" y="13"/>
                  </a:cubicBezTo>
                  <a:cubicBezTo>
                    <a:pt x="63" y="123"/>
                    <a:pt x="151" y="159"/>
                    <a:pt x="264" y="159"/>
                  </a:cubicBezTo>
                  <a:cubicBezTo>
                    <a:pt x="294" y="159"/>
                    <a:pt x="325" y="156"/>
                    <a:pt x="358" y="152"/>
                  </a:cubicBezTo>
                  <a:cubicBezTo>
                    <a:pt x="279" y="58"/>
                    <a:pt x="201" y="1"/>
                    <a:pt x="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5" name="Google Shape;26505;p58"/>
            <p:cNvSpPr/>
            <p:nvPr/>
          </p:nvSpPr>
          <p:spPr>
            <a:xfrm>
              <a:off x="5807950" y="1272400"/>
              <a:ext cx="8000" cy="3525"/>
            </a:xfrm>
            <a:custGeom>
              <a:avLst/>
              <a:gdLst/>
              <a:ahLst/>
              <a:cxnLst/>
              <a:rect l="l" t="t" r="r" b="b"/>
              <a:pathLst>
                <a:path w="320" h="141" extrusionOk="0">
                  <a:moveTo>
                    <a:pt x="60" y="1"/>
                  </a:moveTo>
                  <a:cubicBezTo>
                    <a:pt x="41" y="1"/>
                    <a:pt x="21" y="3"/>
                    <a:pt x="1" y="6"/>
                  </a:cubicBezTo>
                  <a:cubicBezTo>
                    <a:pt x="61" y="95"/>
                    <a:pt x="143" y="140"/>
                    <a:pt x="230" y="140"/>
                  </a:cubicBezTo>
                  <a:cubicBezTo>
                    <a:pt x="260" y="140"/>
                    <a:pt x="289" y="135"/>
                    <a:pt x="319" y="125"/>
                  </a:cubicBezTo>
                  <a:cubicBezTo>
                    <a:pt x="253" y="42"/>
                    <a:pt x="159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6" name="Google Shape;26506;p58"/>
            <p:cNvSpPr/>
            <p:nvPr/>
          </p:nvSpPr>
          <p:spPr>
            <a:xfrm>
              <a:off x="5828850" y="12805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0" y="0"/>
                  </a:moveTo>
                  <a:cubicBezTo>
                    <a:pt x="80" y="100"/>
                    <a:pt x="160" y="139"/>
                    <a:pt x="259" y="139"/>
                  </a:cubicBezTo>
                  <a:cubicBezTo>
                    <a:pt x="199" y="6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7" name="Google Shape;26507;p58"/>
            <p:cNvSpPr/>
            <p:nvPr/>
          </p:nvSpPr>
          <p:spPr>
            <a:xfrm>
              <a:off x="5677175" y="1176725"/>
              <a:ext cx="6475" cy="2825"/>
            </a:xfrm>
            <a:custGeom>
              <a:avLst/>
              <a:gdLst/>
              <a:ahLst/>
              <a:cxnLst/>
              <a:rect l="l" t="t" r="r" b="b"/>
              <a:pathLst>
                <a:path w="259" h="113" extrusionOk="0">
                  <a:moveTo>
                    <a:pt x="196" y="1"/>
                  </a:moveTo>
                  <a:cubicBezTo>
                    <a:pt x="124" y="1"/>
                    <a:pt x="62" y="51"/>
                    <a:pt x="0" y="113"/>
                  </a:cubicBezTo>
                  <a:cubicBezTo>
                    <a:pt x="80" y="73"/>
                    <a:pt x="179" y="33"/>
                    <a:pt x="259" y="13"/>
                  </a:cubicBezTo>
                  <a:cubicBezTo>
                    <a:pt x="237" y="5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8" name="Google Shape;26508;p58"/>
            <p:cNvSpPr/>
            <p:nvPr/>
          </p:nvSpPr>
          <p:spPr>
            <a:xfrm>
              <a:off x="5659750" y="1181025"/>
              <a:ext cx="6500" cy="3000"/>
            </a:xfrm>
            <a:custGeom>
              <a:avLst/>
              <a:gdLst/>
              <a:ahLst/>
              <a:cxnLst/>
              <a:rect l="l" t="t" r="r" b="b"/>
              <a:pathLst>
                <a:path w="260" h="120" extrusionOk="0">
                  <a:moveTo>
                    <a:pt x="260" y="1"/>
                  </a:moveTo>
                  <a:cubicBezTo>
                    <a:pt x="160" y="1"/>
                    <a:pt x="61" y="21"/>
                    <a:pt x="1" y="120"/>
                  </a:cubicBezTo>
                  <a:cubicBezTo>
                    <a:pt x="100" y="120"/>
                    <a:pt x="200" y="10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9" name="Google Shape;26509;p58"/>
            <p:cNvSpPr/>
            <p:nvPr/>
          </p:nvSpPr>
          <p:spPr>
            <a:xfrm>
              <a:off x="5691100" y="11676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80" y="20"/>
                    <a:pt x="0" y="100"/>
                    <a:pt x="0" y="199"/>
                  </a:cubicBezTo>
                  <a:cubicBezTo>
                    <a:pt x="100" y="16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0" name="Google Shape;26510;p58"/>
            <p:cNvSpPr/>
            <p:nvPr/>
          </p:nvSpPr>
          <p:spPr>
            <a:xfrm>
              <a:off x="5686125" y="11725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00" y="0"/>
                    <a:pt x="40" y="40"/>
                    <a:pt x="0" y="140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1" name="Google Shape;26511;p58"/>
            <p:cNvSpPr/>
            <p:nvPr/>
          </p:nvSpPr>
          <p:spPr>
            <a:xfrm>
              <a:off x="4717750" y="519600"/>
              <a:ext cx="29450" cy="87250"/>
            </a:xfrm>
            <a:custGeom>
              <a:avLst/>
              <a:gdLst/>
              <a:ahLst/>
              <a:cxnLst/>
              <a:rect l="l" t="t" r="r" b="b"/>
              <a:pathLst>
                <a:path w="1178" h="3490" extrusionOk="0">
                  <a:moveTo>
                    <a:pt x="860" y="0"/>
                  </a:moveTo>
                  <a:cubicBezTo>
                    <a:pt x="840" y="40"/>
                    <a:pt x="780" y="60"/>
                    <a:pt x="740" y="80"/>
                  </a:cubicBezTo>
                  <a:cubicBezTo>
                    <a:pt x="740" y="140"/>
                    <a:pt x="740" y="159"/>
                    <a:pt x="720" y="199"/>
                  </a:cubicBezTo>
                  <a:cubicBezTo>
                    <a:pt x="541" y="955"/>
                    <a:pt x="561" y="1771"/>
                    <a:pt x="163" y="2467"/>
                  </a:cubicBezTo>
                  <a:cubicBezTo>
                    <a:pt x="84" y="2547"/>
                    <a:pt x="64" y="2626"/>
                    <a:pt x="84" y="2745"/>
                  </a:cubicBezTo>
                  <a:cubicBezTo>
                    <a:pt x="232" y="3005"/>
                    <a:pt x="0" y="3489"/>
                    <a:pt x="500" y="3489"/>
                  </a:cubicBezTo>
                  <a:cubicBezTo>
                    <a:pt x="536" y="3489"/>
                    <a:pt x="576" y="3487"/>
                    <a:pt x="621" y="3482"/>
                  </a:cubicBezTo>
                  <a:cubicBezTo>
                    <a:pt x="1058" y="2646"/>
                    <a:pt x="1019" y="1671"/>
                    <a:pt x="1178" y="776"/>
                  </a:cubicBezTo>
                  <a:cubicBezTo>
                    <a:pt x="1118" y="498"/>
                    <a:pt x="1118" y="199"/>
                    <a:pt x="8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2" name="Google Shape;26512;p58"/>
            <p:cNvSpPr/>
            <p:nvPr/>
          </p:nvSpPr>
          <p:spPr>
            <a:xfrm>
              <a:off x="4736750" y="479250"/>
              <a:ext cx="311325" cy="57775"/>
            </a:xfrm>
            <a:custGeom>
              <a:avLst/>
              <a:gdLst/>
              <a:ahLst/>
              <a:cxnLst/>
              <a:rect l="l" t="t" r="r" b="b"/>
              <a:pathLst>
                <a:path w="12453" h="2311" extrusionOk="0">
                  <a:moveTo>
                    <a:pt x="10643" y="1"/>
                  </a:moveTo>
                  <a:cubicBezTo>
                    <a:pt x="9781" y="1"/>
                    <a:pt x="8919" y="10"/>
                    <a:pt x="8057" y="63"/>
                  </a:cubicBezTo>
                  <a:cubicBezTo>
                    <a:pt x="7896" y="34"/>
                    <a:pt x="7715" y="15"/>
                    <a:pt x="7543" y="15"/>
                  </a:cubicBezTo>
                  <a:cubicBezTo>
                    <a:pt x="7480" y="15"/>
                    <a:pt x="7419" y="18"/>
                    <a:pt x="7360" y="23"/>
                  </a:cubicBezTo>
                  <a:cubicBezTo>
                    <a:pt x="6021" y="137"/>
                    <a:pt x="4691" y="230"/>
                    <a:pt x="3350" y="230"/>
                  </a:cubicBezTo>
                  <a:cubicBezTo>
                    <a:pt x="2819" y="230"/>
                    <a:pt x="2286" y="216"/>
                    <a:pt x="1751" y="182"/>
                  </a:cubicBezTo>
                  <a:cubicBezTo>
                    <a:pt x="1706" y="181"/>
                    <a:pt x="1660" y="180"/>
                    <a:pt x="1615" y="180"/>
                  </a:cubicBezTo>
                  <a:cubicBezTo>
                    <a:pt x="1021" y="180"/>
                    <a:pt x="425" y="319"/>
                    <a:pt x="259" y="1077"/>
                  </a:cubicBezTo>
                  <a:cubicBezTo>
                    <a:pt x="219" y="1177"/>
                    <a:pt x="179" y="1216"/>
                    <a:pt x="119" y="1296"/>
                  </a:cubicBezTo>
                  <a:cubicBezTo>
                    <a:pt x="100" y="1395"/>
                    <a:pt x="100" y="1515"/>
                    <a:pt x="80" y="1614"/>
                  </a:cubicBezTo>
                  <a:cubicBezTo>
                    <a:pt x="179" y="1853"/>
                    <a:pt x="0" y="2112"/>
                    <a:pt x="219" y="2311"/>
                  </a:cubicBezTo>
                  <a:cubicBezTo>
                    <a:pt x="398" y="2251"/>
                    <a:pt x="458" y="2072"/>
                    <a:pt x="517" y="1913"/>
                  </a:cubicBezTo>
                  <a:cubicBezTo>
                    <a:pt x="537" y="1773"/>
                    <a:pt x="597" y="1594"/>
                    <a:pt x="696" y="1475"/>
                  </a:cubicBezTo>
                  <a:cubicBezTo>
                    <a:pt x="1512" y="978"/>
                    <a:pt x="2427" y="1117"/>
                    <a:pt x="3302" y="1018"/>
                  </a:cubicBezTo>
                  <a:lnTo>
                    <a:pt x="3581" y="1018"/>
                  </a:lnTo>
                  <a:cubicBezTo>
                    <a:pt x="3757" y="1010"/>
                    <a:pt x="3934" y="1007"/>
                    <a:pt x="4112" y="1007"/>
                  </a:cubicBezTo>
                  <a:cubicBezTo>
                    <a:pt x="4489" y="1007"/>
                    <a:pt x="4869" y="1019"/>
                    <a:pt x="5250" y="1019"/>
                  </a:cubicBezTo>
                  <a:cubicBezTo>
                    <a:pt x="5641" y="1019"/>
                    <a:pt x="6033" y="1007"/>
                    <a:pt x="6425" y="958"/>
                  </a:cubicBezTo>
                  <a:cubicBezTo>
                    <a:pt x="6545" y="918"/>
                    <a:pt x="6684" y="878"/>
                    <a:pt x="6823" y="799"/>
                  </a:cubicBezTo>
                  <a:cubicBezTo>
                    <a:pt x="7189" y="683"/>
                    <a:pt x="7559" y="647"/>
                    <a:pt x="7932" y="647"/>
                  </a:cubicBezTo>
                  <a:cubicBezTo>
                    <a:pt x="8330" y="647"/>
                    <a:pt x="8730" y="688"/>
                    <a:pt x="9131" y="719"/>
                  </a:cubicBezTo>
                  <a:cubicBezTo>
                    <a:pt x="9181" y="739"/>
                    <a:pt x="9225" y="749"/>
                    <a:pt x="9270" y="749"/>
                  </a:cubicBezTo>
                  <a:cubicBezTo>
                    <a:pt x="9315" y="749"/>
                    <a:pt x="9360" y="739"/>
                    <a:pt x="9409" y="719"/>
                  </a:cubicBezTo>
                  <a:cubicBezTo>
                    <a:pt x="9660" y="679"/>
                    <a:pt x="9913" y="668"/>
                    <a:pt x="10170" y="668"/>
                  </a:cubicBezTo>
                  <a:cubicBezTo>
                    <a:pt x="10470" y="668"/>
                    <a:pt x="10774" y="683"/>
                    <a:pt x="11083" y="683"/>
                  </a:cubicBezTo>
                  <a:cubicBezTo>
                    <a:pt x="11161" y="683"/>
                    <a:pt x="11240" y="682"/>
                    <a:pt x="11319" y="679"/>
                  </a:cubicBezTo>
                  <a:cubicBezTo>
                    <a:pt x="11498" y="679"/>
                    <a:pt x="11697" y="659"/>
                    <a:pt x="11856" y="659"/>
                  </a:cubicBezTo>
                  <a:cubicBezTo>
                    <a:pt x="11956" y="620"/>
                    <a:pt x="12035" y="620"/>
                    <a:pt x="12135" y="600"/>
                  </a:cubicBezTo>
                  <a:cubicBezTo>
                    <a:pt x="12254" y="580"/>
                    <a:pt x="12393" y="500"/>
                    <a:pt x="12453" y="381"/>
                  </a:cubicBezTo>
                  <a:cubicBezTo>
                    <a:pt x="12413" y="83"/>
                    <a:pt x="12154" y="63"/>
                    <a:pt x="11936" y="3"/>
                  </a:cubicBezTo>
                  <a:cubicBezTo>
                    <a:pt x="11505" y="3"/>
                    <a:pt x="11074" y="1"/>
                    <a:pt x="106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3" name="Google Shape;26513;p58"/>
            <p:cNvSpPr/>
            <p:nvPr/>
          </p:nvSpPr>
          <p:spPr>
            <a:xfrm>
              <a:off x="4938150" y="472350"/>
              <a:ext cx="241225" cy="16325"/>
            </a:xfrm>
            <a:custGeom>
              <a:avLst/>
              <a:gdLst/>
              <a:ahLst/>
              <a:cxnLst/>
              <a:rect l="l" t="t" r="r" b="b"/>
              <a:pathLst>
                <a:path w="9649" h="653" extrusionOk="0">
                  <a:moveTo>
                    <a:pt x="8733" y="0"/>
                  </a:moveTo>
                  <a:cubicBezTo>
                    <a:pt x="7303" y="186"/>
                    <a:pt x="5858" y="200"/>
                    <a:pt x="4423" y="200"/>
                  </a:cubicBezTo>
                  <a:cubicBezTo>
                    <a:pt x="4162" y="200"/>
                    <a:pt x="3901" y="199"/>
                    <a:pt x="3641" y="199"/>
                  </a:cubicBezTo>
                  <a:cubicBezTo>
                    <a:pt x="3024" y="199"/>
                    <a:pt x="2413" y="170"/>
                    <a:pt x="1806" y="170"/>
                  </a:cubicBezTo>
                  <a:cubicBezTo>
                    <a:pt x="1199" y="170"/>
                    <a:pt x="597" y="199"/>
                    <a:pt x="1" y="319"/>
                  </a:cubicBezTo>
                  <a:cubicBezTo>
                    <a:pt x="163" y="416"/>
                    <a:pt x="299" y="514"/>
                    <a:pt x="462" y="514"/>
                  </a:cubicBezTo>
                  <a:cubicBezTo>
                    <a:pt x="499" y="514"/>
                    <a:pt x="537" y="509"/>
                    <a:pt x="577" y="498"/>
                  </a:cubicBezTo>
                  <a:cubicBezTo>
                    <a:pt x="1120" y="393"/>
                    <a:pt x="1671" y="366"/>
                    <a:pt x="2227" y="366"/>
                  </a:cubicBezTo>
                  <a:cubicBezTo>
                    <a:pt x="2834" y="366"/>
                    <a:pt x="3446" y="398"/>
                    <a:pt x="4059" y="398"/>
                  </a:cubicBezTo>
                  <a:cubicBezTo>
                    <a:pt x="4716" y="591"/>
                    <a:pt x="5377" y="653"/>
                    <a:pt x="6044" y="653"/>
                  </a:cubicBezTo>
                  <a:cubicBezTo>
                    <a:pt x="6890" y="653"/>
                    <a:pt x="7746" y="553"/>
                    <a:pt x="8614" y="498"/>
                  </a:cubicBezTo>
                  <a:cubicBezTo>
                    <a:pt x="8952" y="478"/>
                    <a:pt x="9370" y="498"/>
                    <a:pt x="9649" y="160"/>
                  </a:cubicBezTo>
                  <a:cubicBezTo>
                    <a:pt x="9330" y="100"/>
                    <a:pt x="9032" y="60"/>
                    <a:pt x="87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4" name="Google Shape;26514;p58"/>
            <p:cNvSpPr/>
            <p:nvPr/>
          </p:nvSpPr>
          <p:spPr>
            <a:xfrm>
              <a:off x="4739225" y="506175"/>
              <a:ext cx="4000" cy="5475"/>
            </a:xfrm>
            <a:custGeom>
              <a:avLst/>
              <a:gdLst/>
              <a:ahLst/>
              <a:cxnLst/>
              <a:rect l="l" t="t" r="r" b="b"/>
              <a:pathLst>
                <a:path w="160" h="21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0" y="40"/>
                    <a:pt x="1" y="120"/>
                    <a:pt x="20" y="219"/>
                  </a:cubicBezTo>
                  <a:cubicBezTo>
                    <a:pt x="120" y="179"/>
                    <a:pt x="160" y="10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5" name="Google Shape;26515;p58"/>
            <p:cNvSpPr/>
            <p:nvPr/>
          </p:nvSpPr>
          <p:spPr>
            <a:xfrm>
              <a:off x="5231075" y="2052325"/>
              <a:ext cx="180050" cy="107725"/>
            </a:xfrm>
            <a:custGeom>
              <a:avLst/>
              <a:gdLst/>
              <a:ahLst/>
              <a:cxnLst/>
              <a:rect l="l" t="t" r="r" b="b"/>
              <a:pathLst>
                <a:path w="7202" h="4309" extrusionOk="0">
                  <a:moveTo>
                    <a:pt x="6923" y="1"/>
                  </a:moveTo>
                  <a:cubicBezTo>
                    <a:pt x="6306" y="120"/>
                    <a:pt x="5869" y="597"/>
                    <a:pt x="5292" y="816"/>
                  </a:cubicBezTo>
                  <a:cubicBezTo>
                    <a:pt x="4894" y="1055"/>
                    <a:pt x="4436" y="1234"/>
                    <a:pt x="4078" y="1513"/>
                  </a:cubicBezTo>
                  <a:cubicBezTo>
                    <a:pt x="3879" y="1652"/>
                    <a:pt x="3621" y="1751"/>
                    <a:pt x="3382" y="1890"/>
                  </a:cubicBezTo>
                  <a:cubicBezTo>
                    <a:pt x="3024" y="2149"/>
                    <a:pt x="2686" y="2447"/>
                    <a:pt x="2228" y="2587"/>
                  </a:cubicBezTo>
                  <a:cubicBezTo>
                    <a:pt x="2089" y="2686"/>
                    <a:pt x="1950" y="2825"/>
                    <a:pt x="1811" y="2925"/>
                  </a:cubicBezTo>
                  <a:cubicBezTo>
                    <a:pt x="1632" y="3044"/>
                    <a:pt x="1413" y="3144"/>
                    <a:pt x="1214" y="3223"/>
                  </a:cubicBezTo>
                  <a:cubicBezTo>
                    <a:pt x="935" y="3343"/>
                    <a:pt x="697" y="3482"/>
                    <a:pt x="438" y="3621"/>
                  </a:cubicBezTo>
                  <a:cubicBezTo>
                    <a:pt x="239" y="3741"/>
                    <a:pt x="0" y="3820"/>
                    <a:pt x="40" y="4118"/>
                  </a:cubicBezTo>
                  <a:cubicBezTo>
                    <a:pt x="76" y="4240"/>
                    <a:pt x="150" y="4309"/>
                    <a:pt x="242" y="4309"/>
                  </a:cubicBezTo>
                  <a:cubicBezTo>
                    <a:pt x="301" y="4309"/>
                    <a:pt x="368" y="4280"/>
                    <a:pt x="438" y="4218"/>
                  </a:cubicBezTo>
                  <a:cubicBezTo>
                    <a:pt x="537" y="4138"/>
                    <a:pt x="697" y="4138"/>
                    <a:pt x="816" y="4099"/>
                  </a:cubicBezTo>
                  <a:cubicBezTo>
                    <a:pt x="896" y="3880"/>
                    <a:pt x="1194" y="4039"/>
                    <a:pt x="1293" y="3880"/>
                  </a:cubicBezTo>
                  <a:cubicBezTo>
                    <a:pt x="1751" y="3601"/>
                    <a:pt x="2228" y="3303"/>
                    <a:pt x="2706" y="3004"/>
                  </a:cubicBezTo>
                  <a:cubicBezTo>
                    <a:pt x="2785" y="2945"/>
                    <a:pt x="2825" y="2905"/>
                    <a:pt x="2925" y="2885"/>
                  </a:cubicBezTo>
                  <a:cubicBezTo>
                    <a:pt x="2984" y="2885"/>
                    <a:pt x="3024" y="2845"/>
                    <a:pt x="3044" y="2806"/>
                  </a:cubicBezTo>
                  <a:cubicBezTo>
                    <a:pt x="3104" y="2746"/>
                    <a:pt x="3183" y="2726"/>
                    <a:pt x="3223" y="2686"/>
                  </a:cubicBezTo>
                  <a:cubicBezTo>
                    <a:pt x="3303" y="2607"/>
                    <a:pt x="3382" y="2527"/>
                    <a:pt x="3482" y="2527"/>
                  </a:cubicBezTo>
                  <a:cubicBezTo>
                    <a:pt x="3521" y="2527"/>
                    <a:pt x="3541" y="2507"/>
                    <a:pt x="3581" y="2447"/>
                  </a:cubicBezTo>
                  <a:cubicBezTo>
                    <a:pt x="3641" y="2428"/>
                    <a:pt x="3700" y="2388"/>
                    <a:pt x="3740" y="2328"/>
                  </a:cubicBezTo>
                  <a:cubicBezTo>
                    <a:pt x="3800" y="2249"/>
                    <a:pt x="3879" y="2209"/>
                    <a:pt x="3979" y="2189"/>
                  </a:cubicBezTo>
                  <a:cubicBezTo>
                    <a:pt x="4019" y="2149"/>
                    <a:pt x="4078" y="2129"/>
                    <a:pt x="4098" y="2089"/>
                  </a:cubicBezTo>
                  <a:cubicBezTo>
                    <a:pt x="4178" y="2089"/>
                    <a:pt x="4218" y="2030"/>
                    <a:pt x="4238" y="1990"/>
                  </a:cubicBezTo>
                  <a:lnTo>
                    <a:pt x="4277" y="1990"/>
                  </a:lnTo>
                  <a:cubicBezTo>
                    <a:pt x="4337" y="1910"/>
                    <a:pt x="4417" y="1851"/>
                    <a:pt x="4516" y="1831"/>
                  </a:cubicBezTo>
                  <a:cubicBezTo>
                    <a:pt x="4532" y="1836"/>
                    <a:pt x="4547" y="1839"/>
                    <a:pt x="4560" y="1839"/>
                  </a:cubicBezTo>
                  <a:cubicBezTo>
                    <a:pt x="4596" y="1839"/>
                    <a:pt x="4621" y="1820"/>
                    <a:pt x="4635" y="1791"/>
                  </a:cubicBezTo>
                  <a:cubicBezTo>
                    <a:pt x="4695" y="1751"/>
                    <a:pt x="4775" y="1711"/>
                    <a:pt x="4814" y="1652"/>
                  </a:cubicBezTo>
                  <a:cubicBezTo>
                    <a:pt x="4914" y="1513"/>
                    <a:pt x="5093" y="1592"/>
                    <a:pt x="5212" y="1493"/>
                  </a:cubicBezTo>
                  <a:cubicBezTo>
                    <a:pt x="5312" y="1413"/>
                    <a:pt x="5411" y="1353"/>
                    <a:pt x="5511" y="1294"/>
                  </a:cubicBezTo>
                  <a:cubicBezTo>
                    <a:pt x="5590" y="1214"/>
                    <a:pt x="5670" y="1135"/>
                    <a:pt x="5769" y="1135"/>
                  </a:cubicBezTo>
                  <a:cubicBezTo>
                    <a:pt x="5809" y="1135"/>
                    <a:pt x="5849" y="1135"/>
                    <a:pt x="5869" y="1095"/>
                  </a:cubicBezTo>
                  <a:cubicBezTo>
                    <a:pt x="5909" y="1015"/>
                    <a:pt x="5988" y="956"/>
                    <a:pt x="6068" y="936"/>
                  </a:cubicBezTo>
                  <a:cubicBezTo>
                    <a:pt x="6147" y="936"/>
                    <a:pt x="6167" y="936"/>
                    <a:pt x="6207" y="896"/>
                  </a:cubicBezTo>
                  <a:cubicBezTo>
                    <a:pt x="6267" y="836"/>
                    <a:pt x="6346" y="796"/>
                    <a:pt x="6406" y="757"/>
                  </a:cubicBezTo>
                  <a:cubicBezTo>
                    <a:pt x="6485" y="757"/>
                    <a:pt x="6545" y="737"/>
                    <a:pt x="6565" y="697"/>
                  </a:cubicBezTo>
                  <a:cubicBezTo>
                    <a:pt x="6645" y="657"/>
                    <a:pt x="6684" y="617"/>
                    <a:pt x="6704" y="558"/>
                  </a:cubicBezTo>
                  <a:cubicBezTo>
                    <a:pt x="6784" y="498"/>
                    <a:pt x="6863" y="418"/>
                    <a:pt x="6963" y="418"/>
                  </a:cubicBezTo>
                  <a:cubicBezTo>
                    <a:pt x="7003" y="418"/>
                    <a:pt x="7023" y="418"/>
                    <a:pt x="7062" y="359"/>
                  </a:cubicBezTo>
                  <a:cubicBezTo>
                    <a:pt x="7202" y="200"/>
                    <a:pt x="7122" y="60"/>
                    <a:pt x="69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6" name="Google Shape;26516;p58"/>
            <p:cNvSpPr/>
            <p:nvPr/>
          </p:nvSpPr>
          <p:spPr>
            <a:xfrm>
              <a:off x="5164425" y="2106525"/>
              <a:ext cx="70150" cy="37325"/>
            </a:xfrm>
            <a:custGeom>
              <a:avLst/>
              <a:gdLst/>
              <a:ahLst/>
              <a:cxnLst/>
              <a:rect l="l" t="t" r="r" b="b"/>
              <a:pathLst>
                <a:path w="2806" h="1493" extrusionOk="0">
                  <a:moveTo>
                    <a:pt x="976" y="1"/>
                  </a:moveTo>
                  <a:cubicBezTo>
                    <a:pt x="856" y="1"/>
                    <a:pt x="757" y="1"/>
                    <a:pt x="617" y="41"/>
                  </a:cubicBezTo>
                  <a:cubicBezTo>
                    <a:pt x="399" y="81"/>
                    <a:pt x="160" y="81"/>
                    <a:pt x="1" y="299"/>
                  </a:cubicBezTo>
                  <a:cubicBezTo>
                    <a:pt x="279" y="538"/>
                    <a:pt x="657" y="558"/>
                    <a:pt x="876" y="836"/>
                  </a:cubicBezTo>
                  <a:cubicBezTo>
                    <a:pt x="1413" y="1016"/>
                    <a:pt x="2010" y="1115"/>
                    <a:pt x="2408" y="1493"/>
                  </a:cubicBezTo>
                  <a:cubicBezTo>
                    <a:pt x="2806" y="1493"/>
                    <a:pt x="2666" y="1254"/>
                    <a:pt x="2646" y="1055"/>
                  </a:cubicBezTo>
                  <a:cubicBezTo>
                    <a:pt x="2607" y="976"/>
                    <a:pt x="2587" y="896"/>
                    <a:pt x="2547" y="856"/>
                  </a:cubicBezTo>
                  <a:lnTo>
                    <a:pt x="2388" y="697"/>
                  </a:lnTo>
                  <a:cubicBezTo>
                    <a:pt x="2308" y="638"/>
                    <a:pt x="2209" y="578"/>
                    <a:pt x="2149" y="538"/>
                  </a:cubicBezTo>
                  <a:cubicBezTo>
                    <a:pt x="2109" y="538"/>
                    <a:pt x="2090" y="498"/>
                    <a:pt x="2070" y="478"/>
                  </a:cubicBezTo>
                  <a:cubicBezTo>
                    <a:pt x="1990" y="459"/>
                    <a:pt x="1950" y="399"/>
                    <a:pt x="1891" y="379"/>
                  </a:cubicBezTo>
                  <a:cubicBezTo>
                    <a:pt x="1851" y="359"/>
                    <a:pt x="1791" y="339"/>
                    <a:pt x="1712" y="299"/>
                  </a:cubicBezTo>
                  <a:cubicBezTo>
                    <a:pt x="1612" y="279"/>
                    <a:pt x="1552" y="260"/>
                    <a:pt x="1453" y="200"/>
                  </a:cubicBezTo>
                  <a:cubicBezTo>
                    <a:pt x="1393" y="160"/>
                    <a:pt x="1353" y="140"/>
                    <a:pt x="1274" y="100"/>
                  </a:cubicBezTo>
                  <a:cubicBezTo>
                    <a:pt x="1174" y="61"/>
                    <a:pt x="1075" y="4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7" name="Google Shape;26517;p58"/>
            <p:cNvSpPr/>
            <p:nvPr/>
          </p:nvSpPr>
          <p:spPr>
            <a:xfrm>
              <a:off x="5225600" y="2128425"/>
              <a:ext cx="21400" cy="36875"/>
            </a:xfrm>
            <a:custGeom>
              <a:avLst/>
              <a:gdLst/>
              <a:ahLst/>
              <a:cxnLst/>
              <a:rect l="l" t="t" r="r" b="b"/>
              <a:pathLst>
                <a:path w="856" h="1475" extrusionOk="0">
                  <a:moveTo>
                    <a:pt x="219" y="0"/>
                  </a:moveTo>
                  <a:cubicBezTo>
                    <a:pt x="140" y="0"/>
                    <a:pt x="60" y="40"/>
                    <a:pt x="20" y="80"/>
                  </a:cubicBezTo>
                  <a:cubicBezTo>
                    <a:pt x="20" y="259"/>
                    <a:pt x="299" y="458"/>
                    <a:pt x="1" y="637"/>
                  </a:cubicBezTo>
                  <a:cubicBezTo>
                    <a:pt x="60" y="756"/>
                    <a:pt x="160" y="876"/>
                    <a:pt x="120" y="1055"/>
                  </a:cubicBezTo>
                  <a:cubicBezTo>
                    <a:pt x="80" y="1234"/>
                    <a:pt x="20" y="1433"/>
                    <a:pt x="259" y="1472"/>
                  </a:cubicBezTo>
                  <a:cubicBezTo>
                    <a:pt x="271" y="1473"/>
                    <a:pt x="282" y="1474"/>
                    <a:pt x="292" y="1474"/>
                  </a:cubicBezTo>
                  <a:cubicBezTo>
                    <a:pt x="469" y="1474"/>
                    <a:pt x="562" y="1324"/>
                    <a:pt x="637" y="1174"/>
                  </a:cubicBezTo>
                  <a:cubicBezTo>
                    <a:pt x="538" y="1134"/>
                    <a:pt x="418" y="1154"/>
                    <a:pt x="379" y="995"/>
                  </a:cubicBezTo>
                  <a:cubicBezTo>
                    <a:pt x="379" y="895"/>
                    <a:pt x="498" y="856"/>
                    <a:pt x="558" y="836"/>
                  </a:cubicBezTo>
                  <a:cubicBezTo>
                    <a:pt x="697" y="776"/>
                    <a:pt x="756" y="697"/>
                    <a:pt x="856" y="657"/>
                  </a:cubicBezTo>
                  <a:cubicBezTo>
                    <a:pt x="816" y="537"/>
                    <a:pt x="697" y="458"/>
                    <a:pt x="617" y="338"/>
                  </a:cubicBezTo>
                  <a:cubicBezTo>
                    <a:pt x="597" y="279"/>
                    <a:pt x="597" y="259"/>
                    <a:pt x="558" y="239"/>
                  </a:cubicBezTo>
                  <a:lnTo>
                    <a:pt x="418" y="80"/>
                  </a:lnTo>
                  <a:cubicBezTo>
                    <a:pt x="359" y="40"/>
                    <a:pt x="299" y="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8" name="Google Shape;26518;p58"/>
            <p:cNvSpPr/>
            <p:nvPr/>
          </p:nvSpPr>
          <p:spPr>
            <a:xfrm>
              <a:off x="5251950" y="2148300"/>
              <a:ext cx="11975" cy="6000"/>
            </a:xfrm>
            <a:custGeom>
              <a:avLst/>
              <a:gdLst/>
              <a:ahLst/>
              <a:cxnLst/>
              <a:rect l="l" t="t" r="r" b="b"/>
              <a:pathLst>
                <a:path w="479" h="240" extrusionOk="0">
                  <a:moveTo>
                    <a:pt x="478" y="1"/>
                  </a:moveTo>
                  <a:lnTo>
                    <a:pt x="478" y="1"/>
                  </a:lnTo>
                  <a:cubicBezTo>
                    <a:pt x="299" y="21"/>
                    <a:pt x="100" y="1"/>
                    <a:pt x="1" y="240"/>
                  </a:cubicBezTo>
                  <a:cubicBezTo>
                    <a:pt x="180" y="200"/>
                    <a:pt x="379" y="24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9" name="Google Shape;26519;p58"/>
            <p:cNvSpPr/>
            <p:nvPr/>
          </p:nvSpPr>
          <p:spPr>
            <a:xfrm>
              <a:off x="5351425" y="20881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398" y="1"/>
                  </a:moveTo>
                  <a:cubicBezTo>
                    <a:pt x="239" y="1"/>
                    <a:pt x="80" y="1"/>
                    <a:pt x="0" y="180"/>
                  </a:cubicBezTo>
                  <a:cubicBezTo>
                    <a:pt x="100" y="180"/>
                    <a:pt x="239" y="160"/>
                    <a:pt x="358" y="160"/>
                  </a:cubicBezTo>
                  <a:cubicBezTo>
                    <a:pt x="358" y="100"/>
                    <a:pt x="378" y="6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0" name="Google Shape;26520;p58"/>
            <p:cNvSpPr/>
            <p:nvPr/>
          </p:nvSpPr>
          <p:spPr>
            <a:xfrm>
              <a:off x="5243000" y="2153500"/>
              <a:ext cx="8975" cy="3950"/>
            </a:xfrm>
            <a:custGeom>
              <a:avLst/>
              <a:gdLst/>
              <a:ahLst/>
              <a:cxnLst/>
              <a:rect l="l" t="t" r="r" b="b"/>
              <a:pathLst>
                <a:path w="359" h="158" extrusionOk="0">
                  <a:moveTo>
                    <a:pt x="217" y="1"/>
                  </a:moveTo>
                  <a:cubicBezTo>
                    <a:pt x="125" y="1"/>
                    <a:pt x="41" y="45"/>
                    <a:pt x="1" y="151"/>
                  </a:cubicBezTo>
                  <a:cubicBezTo>
                    <a:pt x="31" y="155"/>
                    <a:pt x="60" y="158"/>
                    <a:pt x="88" y="158"/>
                  </a:cubicBezTo>
                  <a:cubicBezTo>
                    <a:pt x="191" y="158"/>
                    <a:pt x="281" y="125"/>
                    <a:pt x="359" y="32"/>
                  </a:cubicBezTo>
                  <a:cubicBezTo>
                    <a:pt x="312" y="12"/>
                    <a:pt x="264" y="1"/>
                    <a:pt x="2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1" name="Google Shape;26521;p58"/>
            <p:cNvSpPr/>
            <p:nvPr/>
          </p:nvSpPr>
          <p:spPr>
            <a:xfrm>
              <a:off x="5338500" y="209710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20" y="20"/>
                    <a:pt x="60" y="40"/>
                    <a:pt x="0" y="139"/>
                  </a:cubicBezTo>
                  <a:cubicBezTo>
                    <a:pt x="80" y="80"/>
                    <a:pt x="159" y="4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2" name="Google Shape;26522;p58"/>
            <p:cNvSpPr/>
            <p:nvPr/>
          </p:nvSpPr>
          <p:spPr>
            <a:xfrm>
              <a:off x="5325575" y="2106050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219" y="0"/>
                  </a:moveTo>
                  <a:cubicBezTo>
                    <a:pt x="119" y="0"/>
                    <a:pt x="40" y="60"/>
                    <a:pt x="0" y="159"/>
                  </a:cubicBezTo>
                  <a:cubicBezTo>
                    <a:pt x="80" y="100"/>
                    <a:pt x="139" y="4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3" name="Google Shape;26523;p58"/>
            <p:cNvSpPr/>
            <p:nvPr/>
          </p:nvSpPr>
          <p:spPr>
            <a:xfrm>
              <a:off x="5334025" y="2101075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00" y="40"/>
                    <a:pt x="60" y="60"/>
                    <a:pt x="0" y="100"/>
                  </a:cubicBezTo>
                  <a:cubicBezTo>
                    <a:pt x="60" y="80"/>
                    <a:pt x="100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4" name="Google Shape;26524;p58"/>
            <p:cNvSpPr/>
            <p:nvPr/>
          </p:nvSpPr>
          <p:spPr>
            <a:xfrm>
              <a:off x="5347450" y="209260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20" y="41"/>
                    <a:pt x="40" y="81"/>
                    <a:pt x="0" y="120"/>
                  </a:cubicBezTo>
                  <a:cubicBezTo>
                    <a:pt x="100" y="120"/>
                    <a:pt x="140" y="8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5" name="Google Shape;26525;p58"/>
            <p:cNvSpPr/>
            <p:nvPr/>
          </p:nvSpPr>
          <p:spPr>
            <a:xfrm>
              <a:off x="5308150" y="21184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cubicBezTo>
                    <a:pt x="120" y="60"/>
                    <a:pt x="41" y="80"/>
                    <a:pt x="1" y="140"/>
                  </a:cubicBezTo>
                  <a:cubicBezTo>
                    <a:pt x="100" y="140"/>
                    <a:pt x="140" y="8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6" name="Google Shape;26526;p58"/>
            <p:cNvSpPr/>
            <p:nvPr/>
          </p:nvSpPr>
          <p:spPr>
            <a:xfrm>
              <a:off x="5312625" y="211500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40" y="0"/>
                  </a:moveTo>
                  <a:cubicBezTo>
                    <a:pt x="120" y="0"/>
                    <a:pt x="41" y="40"/>
                    <a:pt x="1" y="139"/>
                  </a:cubicBezTo>
                  <a:cubicBezTo>
                    <a:pt x="100" y="139"/>
                    <a:pt x="200" y="8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7" name="Google Shape;26527;p58"/>
            <p:cNvSpPr/>
            <p:nvPr/>
          </p:nvSpPr>
          <p:spPr>
            <a:xfrm>
              <a:off x="5321075" y="21100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20" y="20"/>
                    <a:pt x="61" y="60"/>
                    <a:pt x="1" y="120"/>
                  </a:cubicBezTo>
                  <a:cubicBezTo>
                    <a:pt x="61" y="80"/>
                    <a:pt x="10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8" name="Google Shape;26528;p58"/>
            <p:cNvSpPr/>
            <p:nvPr/>
          </p:nvSpPr>
          <p:spPr>
            <a:xfrm>
              <a:off x="5299200" y="21234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40" y="0"/>
                    <a:pt x="60" y="60"/>
                    <a:pt x="1" y="140"/>
                  </a:cubicBezTo>
                  <a:cubicBezTo>
                    <a:pt x="100" y="140"/>
                    <a:pt x="180" y="8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9" name="Google Shape;26529;p58"/>
            <p:cNvSpPr/>
            <p:nvPr/>
          </p:nvSpPr>
          <p:spPr>
            <a:xfrm>
              <a:off x="5475250" y="1964300"/>
              <a:ext cx="77600" cy="47775"/>
            </a:xfrm>
            <a:custGeom>
              <a:avLst/>
              <a:gdLst/>
              <a:ahLst/>
              <a:cxnLst/>
              <a:rect l="l" t="t" r="r" b="b"/>
              <a:pathLst>
                <a:path w="3104" h="1911" extrusionOk="0">
                  <a:moveTo>
                    <a:pt x="2746" y="1"/>
                  </a:moveTo>
                  <a:cubicBezTo>
                    <a:pt x="2666" y="21"/>
                    <a:pt x="2607" y="60"/>
                    <a:pt x="2547" y="100"/>
                  </a:cubicBezTo>
                  <a:cubicBezTo>
                    <a:pt x="2388" y="219"/>
                    <a:pt x="2189" y="219"/>
                    <a:pt x="2010" y="279"/>
                  </a:cubicBezTo>
                  <a:cubicBezTo>
                    <a:pt x="1771" y="359"/>
                    <a:pt x="1532" y="478"/>
                    <a:pt x="1334" y="617"/>
                  </a:cubicBezTo>
                  <a:lnTo>
                    <a:pt x="1115" y="856"/>
                  </a:lnTo>
                  <a:lnTo>
                    <a:pt x="975" y="995"/>
                  </a:lnTo>
                  <a:cubicBezTo>
                    <a:pt x="816" y="1095"/>
                    <a:pt x="617" y="1115"/>
                    <a:pt x="478" y="1194"/>
                  </a:cubicBezTo>
                  <a:cubicBezTo>
                    <a:pt x="399" y="1214"/>
                    <a:pt x="319" y="1274"/>
                    <a:pt x="279" y="1314"/>
                  </a:cubicBezTo>
                  <a:cubicBezTo>
                    <a:pt x="120" y="1473"/>
                    <a:pt x="1" y="1632"/>
                    <a:pt x="80" y="1851"/>
                  </a:cubicBezTo>
                  <a:cubicBezTo>
                    <a:pt x="152" y="1894"/>
                    <a:pt x="218" y="1911"/>
                    <a:pt x="281" y="1911"/>
                  </a:cubicBezTo>
                  <a:cubicBezTo>
                    <a:pt x="540" y="1911"/>
                    <a:pt x="743" y="1620"/>
                    <a:pt x="1018" y="1620"/>
                  </a:cubicBezTo>
                  <a:cubicBezTo>
                    <a:pt x="1049" y="1620"/>
                    <a:pt x="1081" y="1624"/>
                    <a:pt x="1115" y="1632"/>
                  </a:cubicBezTo>
                  <a:cubicBezTo>
                    <a:pt x="1373" y="1572"/>
                    <a:pt x="1552" y="1333"/>
                    <a:pt x="1811" y="1294"/>
                  </a:cubicBezTo>
                  <a:cubicBezTo>
                    <a:pt x="2149" y="876"/>
                    <a:pt x="2686" y="796"/>
                    <a:pt x="3044" y="418"/>
                  </a:cubicBezTo>
                  <a:cubicBezTo>
                    <a:pt x="3084" y="379"/>
                    <a:pt x="3104" y="299"/>
                    <a:pt x="3104" y="219"/>
                  </a:cubicBezTo>
                  <a:cubicBezTo>
                    <a:pt x="3084" y="180"/>
                    <a:pt x="3064" y="160"/>
                    <a:pt x="3044" y="140"/>
                  </a:cubicBezTo>
                  <a:cubicBezTo>
                    <a:pt x="2965" y="60"/>
                    <a:pt x="2865" y="1"/>
                    <a:pt x="27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0" name="Google Shape;26530;p58"/>
            <p:cNvSpPr/>
            <p:nvPr/>
          </p:nvSpPr>
          <p:spPr>
            <a:xfrm>
              <a:off x="5409100" y="2026275"/>
              <a:ext cx="41325" cy="28800"/>
            </a:xfrm>
            <a:custGeom>
              <a:avLst/>
              <a:gdLst/>
              <a:ahLst/>
              <a:cxnLst/>
              <a:rect l="l" t="t" r="r" b="b"/>
              <a:pathLst>
                <a:path w="1653" h="1152" extrusionOk="0">
                  <a:moveTo>
                    <a:pt x="705" y="999"/>
                  </a:moveTo>
                  <a:cubicBezTo>
                    <a:pt x="695" y="1012"/>
                    <a:pt x="686" y="1026"/>
                    <a:pt x="677" y="1043"/>
                  </a:cubicBezTo>
                  <a:lnTo>
                    <a:pt x="717" y="1003"/>
                  </a:lnTo>
                  <a:cubicBezTo>
                    <a:pt x="713" y="1001"/>
                    <a:pt x="709" y="1000"/>
                    <a:pt x="705" y="999"/>
                  </a:cubicBezTo>
                  <a:close/>
                  <a:moveTo>
                    <a:pt x="1216" y="0"/>
                  </a:moveTo>
                  <a:cubicBezTo>
                    <a:pt x="1196" y="0"/>
                    <a:pt x="1176" y="3"/>
                    <a:pt x="1155" y="8"/>
                  </a:cubicBezTo>
                  <a:cubicBezTo>
                    <a:pt x="936" y="108"/>
                    <a:pt x="697" y="207"/>
                    <a:pt x="459" y="267"/>
                  </a:cubicBezTo>
                  <a:cubicBezTo>
                    <a:pt x="260" y="346"/>
                    <a:pt x="61" y="466"/>
                    <a:pt x="1" y="705"/>
                  </a:cubicBezTo>
                  <a:cubicBezTo>
                    <a:pt x="1" y="936"/>
                    <a:pt x="1" y="1151"/>
                    <a:pt x="272" y="1151"/>
                  </a:cubicBezTo>
                  <a:cubicBezTo>
                    <a:pt x="304" y="1151"/>
                    <a:pt x="339" y="1148"/>
                    <a:pt x="379" y="1142"/>
                  </a:cubicBezTo>
                  <a:lnTo>
                    <a:pt x="439" y="1142"/>
                  </a:lnTo>
                  <a:lnTo>
                    <a:pt x="478" y="1082"/>
                  </a:lnTo>
                  <a:cubicBezTo>
                    <a:pt x="527" y="1050"/>
                    <a:pt x="588" y="992"/>
                    <a:pt x="662" y="992"/>
                  </a:cubicBezTo>
                  <a:cubicBezTo>
                    <a:pt x="676" y="992"/>
                    <a:pt x="690" y="994"/>
                    <a:pt x="705" y="999"/>
                  </a:cubicBezTo>
                  <a:lnTo>
                    <a:pt x="705" y="999"/>
                  </a:lnTo>
                  <a:cubicBezTo>
                    <a:pt x="793" y="887"/>
                    <a:pt x="946" y="897"/>
                    <a:pt x="1035" y="844"/>
                  </a:cubicBezTo>
                  <a:cubicBezTo>
                    <a:pt x="1075" y="744"/>
                    <a:pt x="1155" y="665"/>
                    <a:pt x="1274" y="665"/>
                  </a:cubicBezTo>
                  <a:cubicBezTo>
                    <a:pt x="1294" y="665"/>
                    <a:pt x="1334" y="665"/>
                    <a:pt x="1354" y="605"/>
                  </a:cubicBezTo>
                  <a:cubicBezTo>
                    <a:pt x="1433" y="565"/>
                    <a:pt x="1473" y="506"/>
                    <a:pt x="1553" y="466"/>
                  </a:cubicBezTo>
                  <a:cubicBezTo>
                    <a:pt x="1652" y="267"/>
                    <a:pt x="1533" y="148"/>
                    <a:pt x="1393" y="48"/>
                  </a:cubicBezTo>
                  <a:cubicBezTo>
                    <a:pt x="1321" y="19"/>
                    <a:pt x="1269" y="0"/>
                    <a:pt x="1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1" name="Google Shape;26531;p58"/>
            <p:cNvSpPr/>
            <p:nvPr/>
          </p:nvSpPr>
          <p:spPr>
            <a:xfrm>
              <a:off x="5442425" y="2008875"/>
              <a:ext cx="30375" cy="27575"/>
            </a:xfrm>
            <a:custGeom>
              <a:avLst/>
              <a:gdLst/>
              <a:ahLst/>
              <a:cxnLst/>
              <a:rect l="l" t="t" r="r" b="b"/>
              <a:pathLst>
                <a:path w="1215" h="1103" extrusionOk="0">
                  <a:moveTo>
                    <a:pt x="924" y="1"/>
                  </a:moveTo>
                  <a:cubicBezTo>
                    <a:pt x="907" y="1"/>
                    <a:pt x="891" y="3"/>
                    <a:pt x="876" y="8"/>
                  </a:cubicBezTo>
                  <a:cubicBezTo>
                    <a:pt x="498" y="187"/>
                    <a:pt x="120" y="306"/>
                    <a:pt x="1" y="764"/>
                  </a:cubicBezTo>
                  <a:cubicBezTo>
                    <a:pt x="80" y="863"/>
                    <a:pt x="120" y="983"/>
                    <a:pt x="200" y="1102"/>
                  </a:cubicBezTo>
                  <a:cubicBezTo>
                    <a:pt x="518" y="983"/>
                    <a:pt x="816" y="804"/>
                    <a:pt x="1075" y="585"/>
                  </a:cubicBezTo>
                  <a:cubicBezTo>
                    <a:pt x="1115" y="406"/>
                    <a:pt x="1214" y="247"/>
                    <a:pt x="1095" y="68"/>
                  </a:cubicBezTo>
                  <a:cubicBezTo>
                    <a:pt x="1035" y="23"/>
                    <a:pt x="976" y="1"/>
                    <a:pt x="9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2" name="Google Shape;26532;p58"/>
            <p:cNvSpPr/>
            <p:nvPr/>
          </p:nvSpPr>
          <p:spPr>
            <a:xfrm>
              <a:off x="5462825" y="2002325"/>
              <a:ext cx="40300" cy="20675"/>
            </a:xfrm>
            <a:custGeom>
              <a:avLst/>
              <a:gdLst/>
              <a:ahLst/>
              <a:cxnLst/>
              <a:rect l="l" t="t" r="r" b="b"/>
              <a:pathLst>
                <a:path w="1612" h="827" extrusionOk="0">
                  <a:moveTo>
                    <a:pt x="1434" y="1"/>
                  </a:moveTo>
                  <a:cubicBezTo>
                    <a:pt x="1360" y="1"/>
                    <a:pt x="1280" y="39"/>
                    <a:pt x="1194" y="71"/>
                  </a:cubicBezTo>
                  <a:cubicBezTo>
                    <a:pt x="1015" y="171"/>
                    <a:pt x="816" y="310"/>
                    <a:pt x="597" y="310"/>
                  </a:cubicBezTo>
                  <a:cubicBezTo>
                    <a:pt x="536" y="266"/>
                    <a:pt x="474" y="241"/>
                    <a:pt x="420" y="241"/>
                  </a:cubicBezTo>
                  <a:cubicBezTo>
                    <a:pt x="350" y="241"/>
                    <a:pt x="292" y="281"/>
                    <a:pt x="259" y="369"/>
                  </a:cubicBezTo>
                  <a:cubicBezTo>
                    <a:pt x="279" y="529"/>
                    <a:pt x="0" y="668"/>
                    <a:pt x="259" y="827"/>
                  </a:cubicBezTo>
                  <a:cubicBezTo>
                    <a:pt x="776" y="708"/>
                    <a:pt x="1194" y="389"/>
                    <a:pt x="1612" y="111"/>
                  </a:cubicBezTo>
                  <a:cubicBezTo>
                    <a:pt x="1557" y="28"/>
                    <a:pt x="1498" y="1"/>
                    <a:pt x="14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3" name="Google Shape;26533;p58"/>
            <p:cNvSpPr/>
            <p:nvPr/>
          </p:nvSpPr>
          <p:spPr>
            <a:xfrm>
              <a:off x="5425525" y="20443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0"/>
                  </a:moveTo>
                  <a:cubicBezTo>
                    <a:pt x="199" y="0"/>
                    <a:pt x="60" y="40"/>
                    <a:pt x="0" y="199"/>
                  </a:cubicBezTo>
                  <a:cubicBezTo>
                    <a:pt x="160" y="179"/>
                    <a:pt x="259" y="14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4" name="Google Shape;26534;p58"/>
            <p:cNvSpPr/>
            <p:nvPr/>
          </p:nvSpPr>
          <p:spPr>
            <a:xfrm>
              <a:off x="5434475" y="2040400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40" y="20"/>
                    <a:pt x="40" y="80"/>
                    <a:pt x="1" y="179"/>
                  </a:cubicBezTo>
                  <a:cubicBezTo>
                    <a:pt x="100" y="179"/>
                    <a:pt x="199" y="12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5" name="Google Shape;26535;p58"/>
            <p:cNvSpPr/>
            <p:nvPr/>
          </p:nvSpPr>
          <p:spPr>
            <a:xfrm>
              <a:off x="5442925" y="20359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40"/>
                    <a:pt x="60" y="100"/>
                    <a:pt x="1" y="159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6" name="Google Shape;26536;p58"/>
            <p:cNvSpPr/>
            <p:nvPr/>
          </p:nvSpPr>
          <p:spPr>
            <a:xfrm>
              <a:off x="5421050" y="2049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40" y="0"/>
                    <a:pt x="60" y="60"/>
                    <a:pt x="0" y="159"/>
                  </a:cubicBezTo>
                  <a:lnTo>
                    <a:pt x="160" y="159"/>
                  </a:lnTo>
                  <a:cubicBezTo>
                    <a:pt x="179" y="100"/>
                    <a:pt x="17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7" name="Google Shape;26537;p58"/>
            <p:cNvSpPr/>
            <p:nvPr/>
          </p:nvSpPr>
          <p:spPr>
            <a:xfrm>
              <a:off x="4609425" y="1852400"/>
              <a:ext cx="208400" cy="91775"/>
            </a:xfrm>
            <a:custGeom>
              <a:avLst/>
              <a:gdLst/>
              <a:ahLst/>
              <a:cxnLst/>
              <a:rect l="l" t="t" r="r" b="b"/>
              <a:pathLst>
                <a:path w="8336" h="3671" extrusionOk="0">
                  <a:moveTo>
                    <a:pt x="180" y="1"/>
                  </a:moveTo>
                  <a:cubicBezTo>
                    <a:pt x="80" y="21"/>
                    <a:pt x="20" y="80"/>
                    <a:pt x="1" y="180"/>
                  </a:cubicBezTo>
                  <a:cubicBezTo>
                    <a:pt x="398" y="717"/>
                    <a:pt x="1115" y="856"/>
                    <a:pt x="1612" y="1254"/>
                  </a:cubicBezTo>
                  <a:cubicBezTo>
                    <a:pt x="1612" y="1254"/>
                    <a:pt x="1691" y="1174"/>
                    <a:pt x="1731" y="1155"/>
                  </a:cubicBezTo>
                  <a:cubicBezTo>
                    <a:pt x="1870" y="1155"/>
                    <a:pt x="2069" y="1155"/>
                    <a:pt x="2069" y="1174"/>
                  </a:cubicBezTo>
                  <a:cubicBezTo>
                    <a:pt x="2109" y="1652"/>
                    <a:pt x="2487" y="1592"/>
                    <a:pt x="2785" y="1672"/>
                  </a:cubicBezTo>
                  <a:lnTo>
                    <a:pt x="2785" y="1851"/>
                  </a:lnTo>
                  <a:cubicBezTo>
                    <a:pt x="2825" y="1871"/>
                    <a:pt x="2865" y="1891"/>
                    <a:pt x="2905" y="1930"/>
                  </a:cubicBezTo>
                  <a:cubicBezTo>
                    <a:pt x="2965" y="1930"/>
                    <a:pt x="3004" y="1891"/>
                    <a:pt x="3064" y="1891"/>
                  </a:cubicBezTo>
                  <a:cubicBezTo>
                    <a:pt x="3064" y="1950"/>
                    <a:pt x="3084" y="1970"/>
                    <a:pt x="3124" y="1990"/>
                  </a:cubicBezTo>
                  <a:cubicBezTo>
                    <a:pt x="3203" y="2129"/>
                    <a:pt x="3323" y="2169"/>
                    <a:pt x="3482" y="2169"/>
                  </a:cubicBezTo>
                  <a:cubicBezTo>
                    <a:pt x="3581" y="2189"/>
                    <a:pt x="3681" y="2209"/>
                    <a:pt x="3760" y="2269"/>
                  </a:cubicBezTo>
                  <a:cubicBezTo>
                    <a:pt x="3800" y="2288"/>
                    <a:pt x="3860" y="2308"/>
                    <a:pt x="3919" y="2348"/>
                  </a:cubicBezTo>
                  <a:cubicBezTo>
                    <a:pt x="4026" y="2379"/>
                    <a:pt x="4121" y="2421"/>
                    <a:pt x="4223" y="2421"/>
                  </a:cubicBezTo>
                  <a:cubicBezTo>
                    <a:pt x="4254" y="2421"/>
                    <a:pt x="4285" y="2417"/>
                    <a:pt x="4317" y="2408"/>
                  </a:cubicBezTo>
                  <a:cubicBezTo>
                    <a:pt x="4423" y="2408"/>
                    <a:pt x="4506" y="2315"/>
                    <a:pt x="4593" y="2315"/>
                  </a:cubicBezTo>
                  <a:cubicBezTo>
                    <a:pt x="4620" y="2315"/>
                    <a:pt x="4647" y="2324"/>
                    <a:pt x="4675" y="2348"/>
                  </a:cubicBezTo>
                  <a:cubicBezTo>
                    <a:pt x="4616" y="2368"/>
                    <a:pt x="4596" y="2388"/>
                    <a:pt x="4616" y="2467"/>
                  </a:cubicBezTo>
                  <a:cubicBezTo>
                    <a:pt x="4755" y="2666"/>
                    <a:pt x="4954" y="2746"/>
                    <a:pt x="5193" y="2766"/>
                  </a:cubicBezTo>
                  <a:cubicBezTo>
                    <a:pt x="5988" y="2786"/>
                    <a:pt x="6605" y="3184"/>
                    <a:pt x="7281" y="3502"/>
                  </a:cubicBezTo>
                  <a:cubicBezTo>
                    <a:pt x="7450" y="3586"/>
                    <a:pt x="7627" y="3671"/>
                    <a:pt x="7801" y="3671"/>
                  </a:cubicBezTo>
                  <a:cubicBezTo>
                    <a:pt x="7915" y="3671"/>
                    <a:pt x="8027" y="3636"/>
                    <a:pt x="8137" y="3542"/>
                  </a:cubicBezTo>
                  <a:cubicBezTo>
                    <a:pt x="8196" y="3462"/>
                    <a:pt x="8256" y="3402"/>
                    <a:pt x="8336" y="3363"/>
                  </a:cubicBezTo>
                  <a:cubicBezTo>
                    <a:pt x="8296" y="3223"/>
                    <a:pt x="8256" y="3124"/>
                    <a:pt x="8176" y="3064"/>
                  </a:cubicBezTo>
                  <a:cubicBezTo>
                    <a:pt x="7480" y="2686"/>
                    <a:pt x="6784" y="2348"/>
                    <a:pt x="6048" y="2129"/>
                  </a:cubicBezTo>
                  <a:cubicBezTo>
                    <a:pt x="5368" y="1915"/>
                    <a:pt x="4737" y="1475"/>
                    <a:pt x="4010" y="1475"/>
                  </a:cubicBezTo>
                  <a:cubicBezTo>
                    <a:pt x="3928" y="1475"/>
                    <a:pt x="3845" y="1481"/>
                    <a:pt x="3760" y="1493"/>
                  </a:cubicBezTo>
                  <a:cubicBezTo>
                    <a:pt x="2785" y="458"/>
                    <a:pt x="1373" y="498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8" name="Google Shape;26538;p58"/>
            <p:cNvSpPr/>
            <p:nvPr/>
          </p:nvSpPr>
          <p:spPr>
            <a:xfrm>
              <a:off x="4405525" y="1785650"/>
              <a:ext cx="104950" cy="38025"/>
            </a:xfrm>
            <a:custGeom>
              <a:avLst/>
              <a:gdLst/>
              <a:ahLst/>
              <a:cxnLst/>
              <a:rect l="l" t="t" r="r" b="b"/>
              <a:pathLst>
                <a:path w="4198" h="1521" extrusionOk="0">
                  <a:moveTo>
                    <a:pt x="943" y="0"/>
                  </a:moveTo>
                  <a:cubicBezTo>
                    <a:pt x="867" y="0"/>
                    <a:pt x="787" y="43"/>
                    <a:pt x="717" y="85"/>
                  </a:cubicBezTo>
                  <a:cubicBezTo>
                    <a:pt x="604" y="259"/>
                    <a:pt x="445" y="285"/>
                    <a:pt x="283" y="285"/>
                  </a:cubicBezTo>
                  <a:cubicBezTo>
                    <a:pt x="214" y="285"/>
                    <a:pt x="145" y="281"/>
                    <a:pt x="79" y="281"/>
                  </a:cubicBezTo>
                  <a:cubicBezTo>
                    <a:pt x="52" y="281"/>
                    <a:pt x="26" y="282"/>
                    <a:pt x="1" y="284"/>
                  </a:cubicBezTo>
                  <a:cubicBezTo>
                    <a:pt x="1" y="343"/>
                    <a:pt x="20" y="383"/>
                    <a:pt x="20" y="443"/>
                  </a:cubicBezTo>
                  <a:cubicBezTo>
                    <a:pt x="100" y="443"/>
                    <a:pt x="160" y="483"/>
                    <a:pt x="199" y="582"/>
                  </a:cubicBezTo>
                  <a:cubicBezTo>
                    <a:pt x="538" y="642"/>
                    <a:pt x="916" y="721"/>
                    <a:pt x="1194" y="980"/>
                  </a:cubicBezTo>
                  <a:cubicBezTo>
                    <a:pt x="1393" y="980"/>
                    <a:pt x="1552" y="980"/>
                    <a:pt x="1711" y="1159"/>
                  </a:cubicBezTo>
                  <a:cubicBezTo>
                    <a:pt x="1851" y="1159"/>
                    <a:pt x="1990" y="1179"/>
                    <a:pt x="2089" y="1318"/>
                  </a:cubicBezTo>
                  <a:cubicBezTo>
                    <a:pt x="2116" y="1311"/>
                    <a:pt x="2142" y="1308"/>
                    <a:pt x="2167" y="1308"/>
                  </a:cubicBezTo>
                  <a:cubicBezTo>
                    <a:pt x="2360" y="1308"/>
                    <a:pt x="2519" y="1478"/>
                    <a:pt x="2717" y="1478"/>
                  </a:cubicBezTo>
                  <a:cubicBezTo>
                    <a:pt x="2727" y="1478"/>
                    <a:pt x="2736" y="1478"/>
                    <a:pt x="2746" y="1477"/>
                  </a:cubicBezTo>
                  <a:cubicBezTo>
                    <a:pt x="2712" y="1341"/>
                    <a:pt x="2649" y="1162"/>
                    <a:pt x="2817" y="1162"/>
                  </a:cubicBezTo>
                  <a:cubicBezTo>
                    <a:pt x="2846" y="1162"/>
                    <a:pt x="2881" y="1167"/>
                    <a:pt x="2925" y="1179"/>
                  </a:cubicBezTo>
                  <a:cubicBezTo>
                    <a:pt x="3315" y="1272"/>
                    <a:pt x="3653" y="1521"/>
                    <a:pt x="4053" y="1521"/>
                  </a:cubicBezTo>
                  <a:cubicBezTo>
                    <a:pt x="4081" y="1521"/>
                    <a:pt x="4109" y="1520"/>
                    <a:pt x="4138" y="1517"/>
                  </a:cubicBezTo>
                  <a:cubicBezTo>
                    <a:pt x="4178" y="1457"/>
                    <a:pt x="4178" y="1437"/>
                    <a:pt x="4198" y="1378"/>
                  </a:cubicBezTo>
                  <a:cubicBezTo>
                    <a:pt x="3283" y="622"/>
                    <a:pt x="2089" y="483"/>
                    <a:pt x="1035" y="25"/>
                  </a:cubicBezTo>
                  <a:cubicBezTo>
                    <a:pt x="1006" y="8"/>
                    <a:pt x="975" y="0"/>
                    <a:pt x="9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9" name="Google Shape;26539;p58"/>
            <p:cNvSpPr/>
            <p:nvPr/>
          </p:nvSpPr>
          <p:spPr>
            <a:xfrm>
              <a:off x="4575100" y="1787025"/>
              <a:ext cx="37825" cy="67900"/>
            </a:xfrm>
            <a:custGeom>
              <a:avLst/>
              <a:gdLst/>
              <a:ahLst/>
              <a:cxnLst/>
              <a:rect l="l" t="t" r="r" b="b"/>
              <a:pathLst>
                <a:path w="1513" h="2716" extrusionOk="0">
                  <a:moveTo>
                    <a:pt x="689" y="0"/>
                  </a:moveTo>
                  <a:cubicBezTo>
                    <a:pt x="601" y="0"/>
                    <a:pt x="509" y="10"/>
                    <a:pt x="419" y="10"/>
                  </a:cubicBezTo>
                  <a:cubicBezTo>
                    <a:pt x="1" y="388"/>
                    <a:pt x="319" y="865"/>
                    <a:pt x="279" y="1283"/>
                  </a:cubicBezTo>
                  <a:cubicBezTo>
                    <a:pt x="260" y="1621"/>
                    <a:pt x="498" y="1999"/>
                    <a:pt x="100" y="2298"/>
                  </a:cubicBezTo>
                  <a:cubicBezTo>
                    <a:pt x="100" y="2298"/>
                    <a:pt x="80" y="2317"/>
                    <a:pt x="80" y="2377"/>
                  </a:cubicBezTo>
                  <a:cubicBezTo>
                    <a:pt x="80" y="2397"/>
                    <a:pt x="80" y="2457"/>
                    <a:pt x="120" y="2496"/>
                  </a:cubicBezTo>
                  <a:cubicBezTo>
                    <a:pt x="180" y="2556"/>
                    <a:pt x="260" y="2616"/>
                    <a:pt x="319" y="2656"/>
                  </a:cubicBezTo>
                  <a:cubicBezTo>
                    <a:pt x="375" y="2656"/>
                    <a:pt x="431" y="2659"/>
                    <a:pt x="481" y="2659"/>
                  </a:cubicBezTo>
                  <a:cubicBezTo>
                    <a:pt x="557" y="2659"/>
                    <a:pt x="622" y="2652"/>
                    <a:pt x="657" y="2616"/>
                  </a:cubicBezTo>
                  <a:cubicBezTo>
                    <a:pt x="776" y="2483"/>
                    <a:pt x="874" y="2432"/>
                    <a:pt x="961" y="2432"/>
                  </a:cubicBezTo>
                  <a:cubicBezTo>
                    <a:pt x="1109" y="2432"/>
                    <a:pt x="1221" y="2578"/>
                    <a:pt x="1334" y="2715"/>
                  </a:cubicBezTo>
                  <a:cubicBezTo>
                    <a:pt x="1374" y="2695"/>
                    <a:pt x="1374" y="2675"/>
                    <a:pt x="1314" y="2675"/>
                  </a:cubicBezTo>
                  <a:cubicBezTo>
                    <a:pt x="1513" y="1820"/>
                    <a:pt x="1254" y="1024"/>
                    <a:pt x="1095" y="229"/>
                  </a:cubicBezTo>
                  <a:cubicBezTo>
                    <a:pt x="1004" y="34"/>
                    <a:pt x="854" y="0"/>
                    <a:pt x="6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0" name="Google Shape;26540;p58"/>
            <p:cNvSpPr/>
            <p:nvPr/>
          </p:nvSpPr>
          <p:spPr>
            <a:xfrm>
              <a:off x="4507975" y="1821550"/>
              <a:ext cx="70150" cy="27400"/>
            </a:xfrm>
            <a:custGeom>
              <a:avLst/>
              <a:gdLst/>
              <a:ahLst/>
              <a:cxnLst/>
              <a:rect l="l" t="t" r="r" b="b"/>
              <a:pathLst>
                <a:path w="2806" h="1096" extrusionOk="0">
                  <a:moveTo>
                    <a:pt x="455" y="1"/>
                  </a:moveTo>
                  <a:cubicBezTo>
                    <a:pt x="313" y="1"/>
                    <a:pt x="168" y="8"/>
                    <a:pt x="20" y="21"/>
                  </a:cubicBezTo>
                  <a:lnTo>
                    <a:pt x="0" y="81"/>
                  </a:lnTo>
                  <a:cubicBezTo>
                    <a:pt x="418" y="439"/>
                    <a:pt x="1890" y="976"/>
                    <a:pt x="2805" y="1096"/>
                  </a:cubicBezTo>
                  <a:lnTo>
                    <a:pt x="2805" y="936"/>
                  </a:lnTo>
                  <a:cubicBezTo>
                    <a:pt x="2134" y="283"/>
                    <a:pt x="1360" y="1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1" name="Google Shape;26541;p58"/>
            <p:cNvSpPr/>
            <p:nvPr/>
          </p:nvSpPr>
          <p:spPr>
            <a:xfrm>
              <a:off x="4687000" y="1901150"/>
              <a:ext cx="17825" cy="9900"/>
            </a:xfrm>
            <a:custGeom>
              <a:avLst/>
              <a:gdLst/>
              <a:ahLst/>
              <a:cxnLst/>
              <a:rect l="l" t="t" r="r" b="b"/>
              <a:pathLst>
                <a:path w="713" h="396" extrusionOk="0">
                  <a:moveTo>
                    <a:pt x="1" y="0"/>
                  </a:moveTo>
                  <a:lnTo>
                    <a:pt x="1" y="199"/>
                  </a:lnTo>
                  <a:cubicBezTo>
                    <a:pt x="120" y="338"/>
                    <a:pt x="299" y="378"/>
                    <a:pt x="478" y="378"/>
                  </a:cubicBezTo>
                  <a:cubicBezTo>
                    <a:pt x="518" y="390"/>
                    <a:pt x="551" y="396"/>
                    <a:pt x="579" y="396"/>
                  </a:cubicBezTo>
                  <a:cubicBezTo>
                    <a:pt x="691" y="396"/>
                    <a:pt x="713" y="307"/>
                    <a:pt x="697" y="179"/>
                  </a:cubicBezTo>
                  <a:cubicBezTo>
                    <a:pt x="657" y="120"/>
                    <a:pt x="578" y="80"/>
                    <a:pt x="518" y="20"/>
                  </a:cubicBezTo>
                  <a:cubicBezTo>
                    <a:pt x="339" y="20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2" name="Google Shape;26542;p58"/>
            <p:cNvSpPr/>
            <p:nvPr/>
          </p:nvSpPr>
          <p:spPr>
            <a:xfrm>
              <a:off x="4490575" y="1827175"/>
              <a:ext cx="13950" cy="5375"/>
            </a:xfrm>
            <a:custGeom>
              <a:avLst/>
              <a:gdLst/>
              <a:ahLst/>
              <a:cxnLst/>
              <a:rect l="l" t="t" r="r" b="b"/>
              <a:pathLst>
                <a:path w="558" h="215" extrusionOk="0">
                  <a:moveTo>
                    <a:pt x="207" y="0"/>
                  </a:moveTo>
                  <a:cubicBezTo>
                    <a:pt x="140" y="0"/>
                    <a:pt x="70" y="9"/>
                    <a:pt x="0" y="15"/>
                  </a:cubicBezTo>
                  <a:cubicBezTo>
                    <a:pt x="20" y="75"/>
                    <a:pt x="20" y="115"/>
                    <a:pt x="60" y="174"/>
                  </a:cubicBezTo>
                  <a:cubicBezTo>
                    <a:pt x="219" y="194"/>
                    <a:pt x="378" y="194"/>
                    <a:pt x="557" y="214"/>
                  </a:cubicBezTo>
                  <a:cubicBezTo>
                    <a:pt x="476" y="38"/>
                    <a:pt x="349" y="0"/>
                    <a:pt x="2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3" name="Google Shape;26543;p58"/>
            <p:cNvSpPr/>
            <p:nvPr/>
          </p:nvSpPr>
          <p:spPr>
            <a:xfrm>
              <a:off x="4678550" y="1896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0"/>
                  </a:moveTo>
                  <a:cubicBezTo>
                    <a:pt x="239" y="0"/>
                    <a:pt x="120" y="20"/>
                    <a:pt x="1" y="20"/>
                  </a:cubicBezTo>
                  <a:cubicBezTo>
                    <a:pt x="60" y="140"/>
                    <a:pt x="219" y="179"/>
                    <a:pt x="359" y="19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4" name="Google Shape;26544;p58"/>
            <p:cNvSpPr/>
            <p:nvPr/>
          </p:nvSpPr>
          <p:spPr>
            <a:xfrm>
              <a:off x="4579100" y="18489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100" y="140"/>
                    <a:pt x="179" y="140"/>
                  </a:cubicBezTo>
                  <a:cubicBezTo>
                    <a:pt x="119" y="100"/>
                    <a:pt x="6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5" name="Google Shape;26545;p58"/>
            <p:cNvSpPr/>
            <p:nvPr/>
          </p:nvSpPr>
          <p:spPr>
            <a:xfrm>
              <a:off x="4478125" y="1823925"/>
              <a:ext cx="5000" cy="3150"/>
            </a:xfrm>
            <a:custGeom>
              <a:avLst/>
              <a:gdLst/>
              <a:ahLst/>
              <a:cxnLst/>
              <a:rect l="l" t="t" r="r" b="b"/>
              <a:pathLst>
                <a:path w="200" h="126" extrusionOk="0">
                  <a:moveTo>
                    <a:pt x="42" y="1"/>
                  </a:moveTo>
                  <a:cubicBezTo>
                    <a:pt x="28" y="1"/>
                    <a:pt x="14" y="3"/>
                    <a:pt x="1" y="6"/>
                  </a:cubicBezTo>
                  <a:cubicBezTo>
                    <a:pt x="21" y="26"/>
                    <a:pt x="21" y="85"/>
                    <a:pt x="61" y="125"/>
                  </a:cubicBezTo>
                  <a:cubicBezTo>
                    <a:pt x="100" y="125"/>
                    <a:pt x="160" y="105"/>
                    <a:pt x="200" y="105"/>
                  </a:cubicBezTo>
                  <a:cubicBezTo>
                    <a:pt x="167" y="39"/>
                    <a:pt x="107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6" name="Google Shape;26546;p58"/>
            <p:cNvSpPr/>
            <p:nvPr/>
          </p:nvSpPr>
          <p:spPr>
            <a:xfrm>
              <a:off x="4504500" y="18320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00"/>
                    <a:pt x="100" y="159"/>
                    <a:pt x="179" y="159"/>
                  </a:cubicBezTo>
                  <a:cubicBezTo>
                    <a:pt x="139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7" name="Google Shape;26547;p58"/>
            <p:cNvSpPr/>
            <p:nvPr/>
          </p:nvSpPr>
          <p:spPr>
            <a:xfrm>
              <a:off x="4698950" y="1905625"/>
              <a:ext cx="106450" cy="48250"/>
            </a:xfrm>
            <a:custGeom>
              <a:avLst/>
              <a:gdLst/>
              <a:ahLst/>
              <a:cxnLst/>
              <a:rect l="l" t="t" r="r" b="b"/>
              <a:pathLst>
                <a:path w="4258" h="1930" extrusionOk="0">
                  <a:moveTo>
                    <a:pt x="219" y="0"/>
                  </a:moveTo>
                  <a:cubicBezTo>
                    <a:pt x="139" y="60"/>
                    <a:pt x="60" y="120"/>
                    <a:pt x="0" y="199"/>
                  </a:cubicBezTo>
                  <a:cubicBezTo>
                    <a:pt x="358" y="518"/>
                    <a:pt x="895" y="518"/>
                    <a:pt x="1313" y="876"/>
                  </a:cubicBezTo>
                  <a:cubicBezTo>
                    <a:pt x="1432" y="915"/>
                    <a:pt x="1592" y="955"/>
                    <a:pt x="1711" y="975"/>
                  </a:cubicBezTo>
                  <a:cubicBezTo>
                    <a:pt x="2487" y="1154"/>
                    <a:pt x="3084" y="1751"/>
                    <a:pt x="3879" y="1930"/>
                  </a:cubicBezTo>
                  <a:cubicBezTo>
                    <a:pt x="4019" y="1910"/>
                    <a:pt x="4178" y="1870"/>
                    <a:pt x="4257" y="1711"/>
                  </a:cubicBezTo>
                  <a:cubicBezTo>
                    <a:pt x="4217" y="1353"/>
                    <a:pt x="3899" y="1413"/>
                    <a:pt x="3700" y="1273"/>
                  </a:cubicBezTo>
                  <a:cubicBezTo>
                    <a:pt x="3024" y="935"/>
                    <a:pt x="2407" y="537"/>
                    <a:pt x="1631" y="498"/>
                  </a:cubicBezTo>
                  <a:cubicBezTo>
                    <a:pt x="1432" y="418"/>
                    <a:pt x="1214" y="358"/>
                    <a:pt x="1094" y="159"/>
                  </a:cubicBezTo>
                  <a:cubicBezTo>
                    <a:pt x="1049" y="103"/>
                    <a:pt x="998" y="79"/>
                    <a:pt x="944" y="79"/>
                  </a:cubicBezTo>
                  <a:cubicBezTo>
                    <a:pt x="903" y="79"/>
                    <a:pt x="859" y="94"/>
                    <a:pt x="816" y="120"/>
                  </a:cubicBezTo>
                  <a:cubicBezTo>
                    <a:pt x="617" y="60"/>
                    <a:pt x="418" y="4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8" name="Google Shape;26548;p58"/>
            <p:cNvSpPr/>
            <p:nvPr/>
          </p:nvSpPr>
          <p:spPr>
            <a:xfrm>
              <a:off x="4906325" y="1981700"/>
              <a:ext cx="68150" cy="41300"/>
            </a:xfrm>
            <a:custGeom>
              <a:avLst/>
              <a:gdLst/>
              <a:ahLst/>
              <a:cxnLst/>
              <a:rect l="l" t="t" r="r" b="b"/>
              <a:pathLst>
                <a:path w="2726" h="1652" extrusionOk="0">
                  <a:moveTo>
                    <a:pt x="498" y="1"/>
                  </a:moveTo>
                  <a:cubicBezTo>
                    <a:pt x="378" y="21"/>
                    <a:pt x="259" y="21"/>
                    <a:pt x="140" y="61"/>
                  </a:cubicBezTo>
                  <a:cubicBezTo>
                    <a:pt x="0" y="220"/>
                    <a:pt x="60" y="399"/>
                    <a:pt x="40" y="578"/>
                  </a:cubicBezTo>
                  <a:cubicBezTo>
                    <a:pt x="40" y="657"/>
                    <a:pt x="60" y="717"/>
                    <a:pt x="100" y="777"/>
                  </a:cubicBezTo>
                  <a:cubicBezTo>
                    <a:pt x="239" y="876"/>
                    <a:pt x="398" y="817"/>
                    <a:pt x="478" y="956"/>
                  </a:cubicBezTo>
                  <a:cubicBezTo>
                    <a:pt x="540" y="1005"/>
                    <a:pt x="614" y="1016"/>
                    <a:pt x="691" y="1016"/>
                  </a:cubicBezTo>
                  <a:cubicBezTo>
                    <a:pt x="752" y="1016"/>
                    <a:pt x="815" y="1010"/>
                    <a:pt x="877" y="1010"/>
                  </a:cubicBezTo>
                  <a:cubicBezTo>
                    <a:pt x="989" y="1010"/>
                    <a:pt x="1095" y="1032"/>
                    <a:pt x="1174" y="1155"/>
                  </a:cubicBezTo>
                  <a:cubicBezTo>
                    <a:pt x="1194" y="1254"/>
                    <a:pt x="1254" y="1294"/>
                    <a:pt x="1353" y="1294"/>
                  </a:cubicBezTo>
                  <a:cubicBezTo>
                    <a:pt x="1400" y="1288"/>
                    <a:pt x="1445" y="1284"/>
                    <a:pt x="1489" y="1284"/>
                  </a:cubicBezTo>
                  <a:cubicBezTo>
                    <a:pt x="1724" y="1284"/>
                    <a:pt x="1915" y="1380"/>
                    <a:pt x="2049" y="1632"/>
                  </a:cubicBezTo>
                  <a:lnTo>
                    <a:pt x="2129" y="1652"/>
                  </a:lnTo>
                  <a:lnTo>
                    <a:pt x="2189" y="1652"/>
                  </a:lnTo>
                  <a:cubicBezTo>
                    <a:pt x="2348" y="1533"/>
                    <a:pt x="2686" y="1632"/>
                    <a:pt x="2726" y="1274"/>
                  </a:cubicBezTo>
                  <a:cubicBezTo>
                    <a:pt x="2248" y="936"/>
                    <a:pt x="1751" y="598"/>
                    <a:pt x="1194" y="399"/>
                  </a:cubicBezTo>
                  <a:cubicBezTo>
                    <a:pt x="1075" y="359"/>
                    <a:pt x="935" y="339"/>
                    <a:pt x="856" y="279"/>
                  </a:cubicBezTo>
                  <a:cubicBezTo>
                    <a:pt x="776" y="279"/>
                    <a:pt x="736" y="299"/>
                    <a:pt x="677" y="359"/>
                  </a:cubicBezTo>
                  <a:cubicBezTo>
                    <a:pt x="637" y="379"/>
                    <a:pt x="697" y="478"/>
                    <a:pt x="637" y="478"/>
                  </a:cubicBezTo>
                  <a:cubicBezTo>
                    <a:pt x="637" y="399"/>
                    <a:pt x="677" y="359"/>
                    <a:pt x="697" y="299"/>
                  </a:cubicBezTo>
                  <a:cubicBezTo>
                    <a:pt x="697" y="160"/>
                    <a:pt x="557" y="12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9" name="Google Shape;26549;p58"/>
            <p:cNvSpPr/>
            <p:nvPr/>
          </p:nvSpPr>
          <p:spPr>
            <a:xfrm>
              <a:off x="4809850" y="1887450"/>
              <a:ext cx="25375" cy="51025"/>
            </a:xfrm>
            <a:custGeom>
              <a:avLst/>
              <a:gdLst/>
              <a:ahLst/>
              <a:cxnLst/>
              <a:rect l="l" t="t" r="r" b="b"/>
              <a:pathLst>
                <a:path w="1015" h="2041" extrusionOk="0">
                  <a:moveTo>
                    <a:pt x="502" y="1"/>
                  </a:moveTo>
                  <a:cubicBezTo>
                    <a:pt x="429" y="1"/>
                    <a:pt x="326" y="30"/>
                    <a:pt x="179" y="71"/>
                  </a:cubicBezTo>
                  <a:cubicBezTo>
                    <a:pt x="0" y="608"/>
                    <a:pt x="60" y="1185"/>
                    <a:pt x="140" y="1742"/>
                  </a:cubicBezTo>
                  <a:cubicBezTo>
                    <a:pt x="179" y="1802"/>
                    <a:pt x="259" y="1861"/>
                    <a:pt x="299" y="1941"/>
                  </a:cubicBezTo>
                  <a:lnTo>
                    <a:pt x="478" y="1941"/>
                  </a:lnTo>
                  <a:cubicBezTo>
                    <a:pt x="517" y="1901"/>
                    <a:pt x="547" y="1881"/>
                    <a:pt x="575" y="1881"/>
                  </a:cubicBezTo>
                  <a:cubicBezTo>
                    <a:pt x="602" y="1881"/>
                    <a:pt x="627" y="1901"/>
                    <a:pt x="657" y="1941"/>
                  </a:cubicBezTo>
                  <a:cubicBezTo>
                    <a:pt x="697" y="1981"/>
                    <a:pt x="776" y="1981"/>
                    <a:pt x="836" y="2000"/>
                  </a:cubicBezTo>
                  <a:cubicBezTo>
                    <a:pt x="876" y="2040"/>
                    <a:pt x="955" y="2040"/>
                    <a:pt x="1015" y="2040"/>
                  </a:cubicBezTo>
                  <a:cubicBezTo>
                    <a:pt x="876" y="1583"/>
                    <a:pt x="776" y="1165"/>
                    <a:pt x="657" y="727"/>
                  </a:cubicBezTo>
                  <a:cubicBezTo>
                    <a:pt x="671" y="166"/>
                    <a:pt x="675" y="1"/>
                    <a:pt x="5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0" name="Google Shape;26550;p58"/>
            <p:cNvSpPr/>
            <p:nvPr/>
          </p:nvSpPr>
          <p:spPr>
            <a:xfrm>
              <a:off x="4886425" y="1983200"/>
              <a:ext cx="28875" cy="14225"/>
            </a:xfrm>
            <a:custGeom>
              <a:avLst/>
              <a:gdLst/>
              <a:ahLst/>
              <a:cxnLst/>
              <a:rect l="l" t="t" r="r" b="b"/>
              <a:pathLst>
                <a:path w="1155" h="569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79"/>
                    <a:pt x="399" y="299"/>
                    <a:pt x="498" y="538"/>
                  </a:cubicBezTo>
                  <a:cubicBezTo>
                    <a:pt x="538" y="560"/>
                    <a:pt x="576" y="569"/>
                    <a:pt x="613" y="569"/>
                  </a:cubicBezTo>
                  <a:cubicBezTo>
                    <a:pt x="706" y="569"/>
                    <a:pt x="791" y="518"/>
                    <a:pt x="876" y="518"/>
                  </a:cubicBezTo>
                  <a:cubicBezTo>
                    <a:pt x="1155" y="339"/>
                    <a:pt x="936" y="200"/>
                    <a:pt x="876" y="20"/>
                  </a:cubicBezTo>
                  <a:cubicBezTo>
                    <a:pt x="598" y="20"/>
                    <a:pt x="299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1" name="Google Shape;26551;p58"/>
            <p:cNvSpPr/>
            <p:nvPr/>
          </p:nvSpPr>
          <p:spPr>
            <a:xfrm>
              <a:off x="4789450" y="1935950"/>
              <a:ext cx="31350" cy="16250"/>
            </a:xfrm>
            <a:custGeom>
              <a:avLst/>
              <a:gdLst/>
              <a:ahLst/>
              <a:cxnLst/>
              <a:rect l="l" t="t" r="r" b="b"/>
              <a:pathLst>
                <a:path w="1254" h="650" extrusionOk="0">
                  <a:moveTo>
                    <a:pt x="80" y="1"/>
                  </a:moveTo>
                  <a:cubicBezTo>
                    <a:pt x="60" y="1"/>
                    <a:pt x="60" y="1"/>
                    <a:pt x="21" y="41"/>
                  </a:cubicBezTo>
                  <a:cubicBezTo>
                    <a:pt x="1" y="100"/>
                    <a:pt x="21" y="120"/>
                    <a:pt x="80" y="180"/>
                  </a:cubicBezTo>
                  <a:cubicBezTo>
                    <a:pt x="259" y="279"/>
                    <a:pt x="418" y="399"/>
                    <a:pt x="597" y="498"/>
                  </a:cubicBezTo>
                  <a:cubicBezTo>
                    <a:pt x="606" y="497"/>
                    <a:pt x="615" y="497"/>
                    <a:pt x="624" y="497"/>
                  </a:cubicBezTo>
                  <a:cubicBezTo>
                    <a:pt x="803" y="497"/>
                    <a:pt x="928" y="649"/>
                    <a:pt x="1109" y="649"/>
                  </a:cubicBezTo>
                  <a:cubicBezTo>
                    <a:pt x="1154" y="649"/>
                    <a:pt x="1201" y="640"/>
                    <a:pt x="1254" y="617"/>
                  </a:cubicBezTo>
                  <a:cubicBezTo>
                    <a:pt x="1154" y="478"/>
                    <a:pt x="1055" y="319"/>
                    <a:pt x="956" y="200"/>
                  </a:cubicBezTo>
                  <a:cubicBezTo>
                    <a:pt x="929" y="203"/>
                    <a:pt x="903" y="205"/>
                    <a:pt x="877" y="205"/>
                  </a:cubicBezTo>
                  <a:cubicBezTo>
                    <a:pt x="594" y="205"/>
                    <a:pt x="354" y="19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2" name="Google Shape;26552;p58"/>
            <p:cNvSpPr/>
            <p:nvPr/>
          </p:nvSpPr>
          <p:spPr>
            <a:xfrm>
              <a:off x="4875000" y="1978350"/>
              <a:ext cx="11450" cy="5375"/>
            </a:xfrm>
            <a:custGeom>
              <a:avLst/>
              <a:gdLst/>
              <a:ahLst/>
              <a:cxnLst/>
              <a:rect l="l" t="t" r="r" b="b"/>
              <a:pathLst>
                <a:path w="458" h="215" extrusionOk="0">
                  <a:moveTo>
                    <a:pt x="126" y="1"/>
                  </a:moveTo>
                  <a:cubicBezTo>
                    <a:pt x="76" y="1"/>
                    <a:pt x="32" y="21"/>
                    <a:pt x="20" y="95"/>
                  </a:cubicBezTo>
                  <a:cubicBezTo>
                    <a:pt x="0" y="115"/>
                    <a:pt x="60" y="195"/>
                    <a:pt x="120" y="195"/>
                  </a:cubicBezTo>
                  <a:cubicBezTo>
                    <a:pt x="239" y="214"/>
                    <a:pt x="338" y="214"/>
                    <a:pt x="458" y="214"/>
                  </a:cubicBezTo>
                  <a:cubicBezTo>
                    <a:pt x="418" y="95"/>
                    <a:pt x="319" y="35"/>
                    <a:pt x="219" y="16"/>
                  </a:cubicBezTo>
                  <a:cubicBezTo>
                    <a:pt x="189" y="8"/>
                    <a:pt x="15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3" name="Google Shape;26553;p58"/>
            <p:cNvSpPr/>
            <p:nvPr/>
          </p:nvSpPr>
          <p:spPr>
            <a:xfrm>
              <a:off x="4840675" y="1958325"/>
              <a:ext cx="4500" cy="2525"/>
            </a:xfrm>
            <a:custGeom>
              <a:avLst/>
              <a:gdLst/>
              <a:ahLst/>
              <a:cxnLst/>
              <a:rect l="l" t="t" r="r" b="b"/>
              <a:pathLst>
                <a:path w="180" h="101" extrusionOk="0">
                  <a:moveTo>
                    <a:pt x="40" y="1"/>
                  </a:moveTo>
                  <a:cubicBezTo>
                    <a:pt x="21" y="21"/>
                    <a:pt x="21" y="41"/>
                    <a:pt x="1" y="41"/>
                  </a:cubicBezTo>
                  <a:cubicBezTo>
                    <a:pt x="40" y="61"/>
                    <a:pt x="60" y="100"/>
                    <a:pt x="120" y="100"/>
                  </a:cubicBezTo>
                  <a:lnTo>
                    <a:pt x="180" y="41"/>
                  </a:lnTo>
                  <a:cubicBezTo>
                    <a:pt x="120" y="41"/>
                    <a:pt x="100" y="2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4" name="Google Shape;26554;p58"/>
            <p:cNvSpPr/>
            <p:nvPr/>
          </p:nvSpPr>
          <p:spPr>
            <a:xfrm>
              <a:off x="4826250" y="1936450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1" y="1"/>
                  </a:moveTo>
                  <a:cubicBezTo>
                    <a:pt x="60" y="100"/>
                    <a:pt x="120" y="120"/>
                    <a:pt x="259" y="120"/>
                  </a:cubicBezTo>
                  <a:cubicBezTo>
                    <a:pt x="259" y="80"/>
                    <a:pt x="259" y="2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5" name="Google Shape;26555;p58"/>
            <p:cNvSpPr/>
            <p:nvPr/>
          </p:nvSpPr>
          <p:spPr>
            <a:xfrm>
              <a:off x="4821775" y="1934100"/>
              <a:ext cx="4500" cy="1875"/>
            </a:xfrm>
            <a:custGeom>
              <a:avLst/>
              <a:gdLst/>
              <a:ahLst/>
              <a:cxnLst/>
              <a:rect l="l" t="t" r="r" b="b"/>
              <a:pathLst>
                <a:path w="180" h="75" extrusionOk="0">
                  <a:moveTo>
                    <a:pt x="83" y="0"/>
                  </a:moveTo>
                  <a:cubicBezTo>
                    <a:pt x="55" y="0"/>
                    <a:pt x="31" y="25"/>
                    <a:pt x="1" y="75"/>
                  </a:cubicBezTo>
                  <a:lnTo>
                    <a:pt x="180" y="75"/>
                  </a:lnTo>
                  <a:cubicBezTo>
                    <a:pt x="140" y="2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6" name="Google Shape;26556;p58"/>
            <p:cNvSpPr/>
            <p:nvPr/>
          </p:nvSpPr>
          <p:spPr>
            <a:xfrm>
              <a:off x="4565650" y="581250"/>
              <a:ext cx="156200" cy="64200"/>
            </a:xfrm>
            <a:custGeom>
              <a:avLst/>
              <a:gdLst/>
              <a:ahLst/>
              <a:cxnLst/>
              <a:rect l="l" t="t" r="r" b="b"/>
              <a:pathLst>
                <a:path w="6248" h="2568" extrusionOk="0">
                  <a:moveTo>
                    <a:pt x="6247" y="1"/>
                  </a:moveTo>
                  <a:cubicBezTo>
                    <a:pt x="6128" y="1"/>
                    <a:pt x="6028" y="21"/>
                    <a:pt x="5909" y="21"/>
                  </a:cubicBezTo>
                  <a:cubicBezTo>
                    <a:pt x="5770" y="100"/>
                    <a:pt x="5631" y="81"/>
                    <a:pt x="5531" y="160"/>
                  </a:cubicBezTo>
                  <a:cubicBezTo>
                    <a:pt x="4159" y="618"/>
                    <a:pt x="2766" y="1095"/>
                    <a:pt x="1393" y="1573"/>
                  </a:cubicBezTo>
                  <a:cubicBezTo>
                    <a:pt x="1155" y="1791"/>
                    <a:pt x="876" y="1891"/>
                    <a:pt x="558" y="1950"/>
                  </a:cubicBezTo>
                  <a:cubicBezTo>
                    <a:pt x="399" y="2090"/>
                    <a:pt x="200" y="2090"/>
                    <a:pt x="41" y="2110"/>
                  </a:cubicBezTo>
                  <a:cubicBezTo>
                    <a:pt x="41" y="2169"/>
                    <a:pt x="1" y="2209"/>
                    <a:pt x="1" y="2269"/>
                  </a:cubicBezTo>
                  <a:cubicBezTo>
                    <a:pt x="140" y="2468"/>
                    <a:pt x="359" y="2507"/>
                    <a:pt x="578" y="2567"/>
                  </a:cubicBezTo>
                  <a:cubicBezTo>
                    <a:pt x="1632" y="2368"/>
                    <a:pt x="2587" y="1970"/>
                    <a:pt x="3621" y="1672"/>
                  </a:cubicBezTo>
                  <a:cubicBezTo>
                    <a:pt x="4477" y="1393"/>
                    <a:pt x="5332" y="1055"/>
                    <a:pt x="6068" y="498"/>
                  </a:cubicBezTo>
                  <a:cubicBezTo>
                    <a:pt x="6168" y="379"/>
                    <a:pt x="6227" y="279"/>
                    <a:pt x="6227" y="120"/>
                  </a:cubicBezTo>
                  <a:cubicBezTo>
                    <a:pt x="6227" y="81"/>
                    <a:pt x="6247" y="61"/>
                    <a:pt x="6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7" name="Google Shape;26557;p58"/>
            <p:cNvSpPr/>
            <p:nvPr/>
          </p:nvSpPr>
          <p:spPr>
            <a:xfrm>
              <a:off x="4386625" y="658350"/>
              <a:ext cx="119375" cy="49975"/>
            </a:xfrm>
            <a:custGeom>
              <a:avLst/>
              <a:gdLst/>
              <a:ahLst/>
              <a:cxnLst/>
              <a:rect l="l" t="t" r="r" b="b"/>
              <a:pathLst>
                <a:path w="4775" h="1999" extrusionOk="0">
                  <a:moveTo>
                    <a:pt x="4536" y="0"/>
                  </a:moveTo>
                  <a:cubicBezTo>
                    <a:pt x="3820" y="20"/>
                    <a:pt x="3183" y="398"/>
                    <a:pt x="2507" y="617"/>
                  </a:cubicBezTo>
                  <a:cubicBezTo>
                    <a:pt x="1991" y="805"/>
                    <a:pt x="1476" y="1004"/>
                    <a:pt x="922" y="1004"/>
                  </a:cubicBezTo>
                  <a:cubicBezTo>
                    <a:pt x="770" y="1004"/>
                    <a:pt x="616" y="989"/>
                    <a:pt x="458" y="955"/>
                  </a:cubicBezTo>
                  <a:cubicBezTo>
                    <a:pt x="385" y="939"/>
                    <a:pt x="312" y="923"/>
                    <a:pt x="244" y="923"/>
                  </a:cubicBezTo>
                  <a:cubicBezTo>
                    <a:pt x="146" y="923"/>
                    <a:pt x="59" y="957"/>
                    <a:pt x="1" y="1075"/>
                  </a:cubicBezTo>
                  <a:cubicBezTo>
                    <a:pt x="80" y="1214"/>
                    <a:pt x="239" y="1313"/>
                    <a:pt x="379" y="1393"/>
                  </a:cubicBezTo>
                  <a:cubicBezTo>
                    <a:pt x="975" y="1572"/>
                    <a:pt x="1552" y="1671"/>
                    <a:pt x="2109" y="1890"/>
                  </a:cubicBezTo>
                  <a:cubicBezTo>
                    <a:pt x="2271" y="1944"/>
                    <a:pt x="2474" y="1998"/>
                    <a:pt x="2651" y="1998"/>
                  </a:cubicBezTo>
                  <a:cubicBezTo>
                    <a:pt x="2800" y="1998"/>
                    <a:pt x="2932" y="1960"/>
                    <a:pt x="3004" y="1850"/>
                  </a:cubicBezTo>
                  <a:cubicBezTo>
                    <a:pt x="3362" y="1313"/>
                    <a:pt x="3999" y="1313"/>
                    <a:pt x="4377" y="876"/>
                  </a:cubicBezTo>
                  <a:cubicBezTo>
                    <a:pt x="4138" y="518"/>
                    <a:pt x="4775" y="358"/>
                    <a:pt x="4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8" name="Google Shape;26558;p58"/>
            <p:cNvSpPr/>
            <p:nvPr/>
          </p:nvSpPr>
          <p:spPr>
            <a:xfrm>
              <a:off x="4361750" y="685200"/>
              <a:ext cx="34350" cy="162100"/>
            </a:xfrm>
            <a:custGeom>
              <a:avLst/>
              <a:gdLst/>
              <a:ahLst/>
              <a:cxnLst/>
              <a:rect l="l" t="t" r="r" b="b"/>
              <a:pathLst>
                <a:path w="1374" h="6484" extrusionOk="0">
                  <a:moveTo>
                    <a:pt x="996" y="1"/>
                  </a:moveTo>
                  <a:cubicBezTo>
                    <a:pt x="737" y="160"/>
                    <a:pt x="757" y="518"/>
                    <a:pt x="538" y="697"/>
                  </a:cubicBezTo>
                  <a:cubicBezTo>
                    <a:pt x="399" y="1294"/>
                    <a:pt x="299" y="1870"/>
                    <a:pt x="180" y="2467"/>
                  </a:cubicBezTo>
                  <a:cubicBezTo>
                    <a:pt x="1" y="2587"/>
                    <a:pt x="1" y="2726"/>
                    <a:pt x="81" y="2905"/>
                  </a:cubicBezTo>
                  <a:cubicBezTo>
                    <a:pt x="140" y="2984"/>
                    <a:pt x="200" y="3004"/>
                    <a:pt x="279" y="3004"/>
                  </a:cubicBezTo>
                  <a:cubicBezTo>
                    <a:pt x="328" y="2972"/>
                    <a:pt x="363" y="2914"/>
                    <a:pt x="417" y="2914"/>
                  </a:cubicBezTo>
                  <a:cubicBezTo>
                    <a:pt x="430" y="2914"/>
                    <a:pt x="443" y="2917"/>
                    <a:pt x="458" y="2925"/>
                  </a:cubicBezTo>
                  <a:cubicBezTo>
                    <a:pt x="439" y="2965"/>
                    <a:pt x="399" y="2984"/>
                    <a:pt x="399" y="3004"/>
                  </a:cubicBezTo>
                  <a:cubicBezTo>
                    <a:pt x="200" y="3382"/>
                    <a:pt x="299" y="3780"/>
                    <a:pt x="279" y="4158"/>
                  </a:cubicBezTo>
                  <a:cubicBezTo>
                    <a:pt x="279" y="4357"/>
                    <a:pt x="279" y="4556"/>
                    <a:pt x="299" y="4755"/>
                  </a:cubicBezTo>
                  <a:cubicBezTo>
                    <a:pt x="339" y="4815"/>
                    <a:pt x="339" y="4894"/>
                    <a:pt x="359" y="4974"/>
                  </a:cubicBezTo>
                  <a:cubicBezTo>
                    <a:pt x="439" y="5153"/>
                    <a:pt x="478" y="5312"/>
                    <a:pt x="478" y="5491"/>
                  </a:cubicBezTo>
                  <a:cubicBezTo>
                    <a:pt x="478" y="5551"/>
                    <a:pt x="458" y="5610"/>
                    <a:pt x="458" y="5690"/>
                  </a:cubicBezTo>
                  <a:cubicBezTo>
                    <a:pt x="439" y="5750"/>
                    <a:pt x="439" y="5809"/>
                    <a:pt x="399" y="5889"/>
                  </a:cubicBezTo>
                  <a:cubicBezTo>
                    <a:pt x="379" y="5968"/>
                    <a:pt x="379" y="6048"/>
                    <a:pt x="399" y="6108"/>
                  </a:cubicBezTo>
                  <a:cubicBezTo>
                    <a:pt x="557" y="6266"/>
                    <a:pt x="707" y="6483"/>
                    <a:pt x="864" y="6483"/>
                  </a:cubicBezTo>
                  <a:cubicBezTo>
                    <a:pt x="964" y="6483"/>
                    <a:pt x="1066" y="6395"/>
                    <a:pt x="1175" y="6147"/>
                  </a:cubicBezTo>
                  <a:cubicBezTo>
                    <a:pt x="1155" y="5212"/>
                    <a:pt x="956" y="4317"/>
                    <a:pt x="896" y="3402"/>
                  </a:cubicBezTo>
                  <a:cubicBezTo>
                    <a:pt x="856" y="2288"/>
                    <a:pt x="1254" y="1274"/>
                    <a:pt x="1374" y="199"/>
                  </a:cubicBezTo>
                  <a:cubicBezTo>
                    <a:pt x="1294" y="40"/>
                    <a:pt x="1155" y="20"/>
                    <a:pt x="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9" name="Google Shape;26559;p58"/>
            <p:cNvSpPr/>
            <p:nvPr/>
          </p:nvSpPr>
          <p:spPr>
            <a:xfrm>
              <a:off x="4488075" y="636475"/>
              <a:ext cx="91050" cy="40300"/>
            </a:xfrm>
            <a:custGeom>
              <a:avLst/>
              <a:gdLst/>
              <a:ahLst/>
              <a:cxnLst/>
              <a:rect l="l" t="t" r="r" b="b"/>
              <a:pathLst>
                <a:path w="3642" h="1612" extrusionOk="0">
                  <a:moveTo>
                    <a:pt x="3104" y="20"/>
                  </a:moveTo>
                  <a:cubicBezTo>
                    <a:pt x="2209" y="298"/>
                    <a:pt x="1334" y="597"/>
                    <a:pt x="478" y="875"/>
                  </a:cubicBezTo>
                  <a:cubicBezTo>
                    <a:pt x="458" y="1094"/>
                    <a:pt x="259" y="1194"/>
                    <a:pt x="160" y="1373"/>
                  </a:cubicBezTo>
                  <a:cubicBezTo>
                    <a:pt x="1" y="1591"/>
                    <a:pt x="200" y="1572"/>
                    <a:pt x="319" y="1611"/>
                  </a:cubicBezTo>
                  <a:lnTo>
                    <a:pt x="438" y="1611"/>
                  </a:lnTo>
                  <a:lnTo>
                    <a:pt x="816" y="1552"/>
                  </a:lnTo>
                  <a:cubicBezTo>
                    <a:pt x="876" y="1512"/>
                    <a:pt x="936" y="1492"/>
                    <a:pt x="995" y="1472"/>
                  </a:cubicBezTo>
                  <a:cubicBezTo>
                    <a:pt x="1075" y="1452"/>
                    <a:pt x="1174" y="1412"/>
                    <a:pt x="1274" y="1393"/>
                  </a:cubicBezTo>
                  <a:cubicBezTo>
                    <a:pt x="1334" y="1393"/>
                    <a:pt x="1393" y="1373"/>
                    <a:pt x="1473" y="1353"/>
                  </a:cubicBezTo>
                  <a:cubicBezTo>
                    <a:pt x="1592" y="1293"/>
                    <a:pt x="1751" y="1273"/>
                    <a:pt x="1891" y="1253"/>
                  </a:cubicBezTo>
                  <a:cubicBezTo>
                    <a:pt x="2487" y="915"/>
                    <a:pt x="3263" y="895"/>
                    <a:pt x="3641" y="219"/>
                  </a:cubicBezTo>
                  <a:cubicBezTo>
                    <a:pt x="3502" y="0"/>
                    <a:pt x="3303" y="60"/>
                    <a:pt x="3104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0" name="Google Shape;26560;p58"/>
            <p:cNvSpPr/>
            <p:nvPr/>
          </p:nvSpPr>
          <p:spPr>
            <a:xfrm>
              <a:off x="4041000" y="1603375"/>
              <a:ext cx="163625" cy="77525"/>
            </a:xfrm>
            <a:custGeom>
              <a:avLst/>
              <a:gdLst/>
              <a:ahLst/>
              <a:cxnLst/>
              <a:rect l="l" t="t" r="r" b="b"/>
              <a:pathLst>
                <a:path w="6545" h="3101" extrusionOk="0">
                  <a:moveTo>
                    <a:pt x="751" y="1"/>
                  </a:moveTo>
                  <a:cubicBezTo>
                    <a:pt x="706" y="1"/>
                    <a:pt x="667" y="5"/>
                    <a:pt x="637" y="15"/>
                  </a:cubicBezTo>
                  <a:cubicBezTo>
                    <a:pt x="358" y="175"/>
                    <a:pt x="0" y="254"/>
                    <a:pt x="139" y="672"/>
                  </a:cubicBezTo>
                  <a:cubicBezTo>
                    <a:pt x="100" y="692"/>
                    <a:pt x="139" y="751"/>
                    <a:pt x="139" y="791"/>
                  </a:cubicBezTo>
                  <a:cubicBezTo>
                    <a:pt x="239" y="811"/>
                    <a:pt x="279" y="851"/>
                    <a:pt x="318" y="950"/>
                  </a:cubicBezTo>
                  <a:cubicBezTo>
                    <a:pt x="378" y="950"/>
                    <a:pt x="438" y="950"/>
                    <a:pt x="497" y="1010"/>
                  </a:cubicBezTo>
                  <a:cubicBezTo>
                    <a:pt x="597" y="1149"/>
                    <a:pt x="756" y="1070"/>
                    <a:pt x="856" y="1169"/>
                  </a:cubicBezTo>
                  <a:cubicBezTo>
                    <a:pt x="895" y="1189"/>
                    <a:pt x="955" y="1209"/>
                    <a:pt x="995" y="1209"/>
                  </a:cubicBezTo>
                  <a:cubicBezTo>
                    <a:pt x="1293" y="1050"/>
                    <a:pt x="875" y="891"/>
                    <a:pt x="1054" y="672"/>
                  </a:cubicBezTo>
                  <a:lnTo>
                    <a:pt x="1054" y="672"/>
                  </a:lnTo>
                  <a:cubicBezTo>
                    <a:pt x="1234" y="851"/>
                    <a:pt x="1552" y="751"/>
                    <a:pt x="1731" y="1010"/>
                  </a:cubicBezTo>
                  <a:cubicBezTo>
                    <a:pt x="1950" y="1448"/>
                    <a:pt x="2447" y="1368"/>
                    <a:pt x="2765" y="1607"/>
                  </a:cubicBezTo>
                  <a:cubicBezTo>
                    <a:pt x="3263" y="1865"/>
                    <a:pt x="3820" y="2064"/>
                    <a:pt x="4337" y="2303"/>
                  </a:cubicBezTo>
                  <a:cubicBezTo>
                    <a:pt x="4989" y="2591"/>
                    <a:pt x="5568" y="3101"/>
                    <a:pt x="6322" y="3101"/>
                  </a:cubicBezTo>
                  <a:cubicBezTo>
                    <a:pt x="6350" y="3101"/>
                    <a:pt x="6377" y="3100"/>
                    <a:pt x="6406" y="3099"/>
                  </a:cubicBezTo>
                  <a:cubicBezTo>
                    <a:pt x="6465" y="3039"/>
                    <a:pt x="6505" y="2979"/>
                    <a:pt x="6525" y="2880"/>
                  </a:cubicBezTo>
                  <a:cubicBezTo>
                    <a:pt x="6545" y="2800"/>
                    <a:pt x="6525" y="2701"/>
                    <a:pt x="6505" y="2641"/>
                  </a:cubicBezTo>
                  <a:cubicBezTo>
                    <a:pt x="6426" y="2462"/>
                    <a:pt x="6266" y="2363"/>
                    <a:pt x="6127" y="2283"/>
                  </a:cubicBezTo>
                  <a:cubicBezTo>
                    <a:pt x="4416" y="1448"/>
                    <a:pt x="2666" y="692"/>
                    <a:pt x="895" y="15"/>
                  </a:cubicBezTo>
                  <a:cubicBezTo>
                    <a:pt x="846" y="5"/>
                    <a:pt x="796" y="1"/>
                    <a:pt x="7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1" name="Google Shape;26561;p58"/>
            <p:cNvSpPr/>
            <p:nvPr/>
          </p:nvSpPr>
          <p:spPr>
            <a:xfrm>
              <a:off x="4143925" y="1656775"/>
              <a:ext cx="78125" cy="38425"/>
            </a:xfrm>
            <a:custGeom>
              <a:avLst/>
              <a:gdLst/>
              <a:ahLst/>
              <a:cxnLst/>
              <a:rect l="l" t="t" r="r" b="b"/>
              <a:pathLst>
                <a:path w="3125" h="1537" extrusionOk="0">
                  <a:moveTo>
                    <a:pt x="107" y="0"/>
                  </a:moveTo>
                  <a:cubicBezTo>
                    <a:pt x="13" y="0"/>
                    <a:pt x="1" y="94"/>
                    <a:pt x="1" y="247"/>
                  </a:cubicBezTo>
                  <a:cubicBezTo>
                    <a:pt x="220" y="446"/>
                    <a:pt x="458" y="545"/>
                    <a:pt x="717" y="664"/>
                  </a:cubicBezTo>
                  <a:cubicBezTo>
                    <a:pt x="1254" y="903"/>
                    <a:pt x="1791" y="1162"/>
                    <a:pt x="2309" y="1420"/>
                  </a:cubicBezTo>
                  <a:cubicBezTo>
                    <a:pt x="2328" y="1420"/>
                    <a:pt x="2388" y="1440"/>
                    <a:pt x="2428" y="1460"/>
                  </a:cubicBezTo>
                  <a:cubicBezTo>
                    <a:pt x="2522" y="1519"/>
                    <a:pt x="2609" y="1536"/>
                    <a:pt x="2702" y="1536"/>
                  </a:cubicBezTo>
                  <a:cubicBezTo>
                    <a:pt x="2766" y="1536"/>
                    <a:pt x="2832" y="1528"/>
                    <a:pt x="2905" y="1520"/>
                  </a:cubicBezTo>
                  <a:cubicBezTo>
                    <a:pt x="3124" y="1162"/>
                    <a:pt x="2746" y="1142"/>
                    <a:pt x="2607" y="1003"/>
                  </a:cubicBezTo>
                  <a:cubicBezTo>
                    <a:pt x="2527" y="943"/>
                    <a:pt x="2448" y="943"/>
                    <a:pt x="2388" y="923"/>
                  </a:cubicBezTo>
                  <a:lnTo>
                    <a:pt x="2249" y="923"/>
                  </a:lnTo>
                  <a:cubicBezTo>
                    <a:pt x="1592" y="625"/>
                    <a:pt x="896" y="326"/>
                    <a:pt x="220" y="28"/>
                  </a:cubicBezTo>
                  <a:cubicBezTo>
                    <a:pt x="173" y="9"/>
                    <a:pt x="136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2" name="Google Shape;26562;p58"/>
            <p:cNvSpPr/>
            <p:nvPr/>
          </p:nvSpPr>
          <p:spPr>
            <a:xfrm>
              <a:off x="4104250" y="1639575"/>
              <a:ext cx="45175" cy="22875"/>
            </a:xfrm>
            <a:custGeom>
              <a:avLst/>
              <a:gdLst/>
              <a:ahLst/>
              <a:cxnLst/>
              <a:rect l="l" t="t" r="r" b="b"/>
              <a:pathLst>
                <a:path w="1807" h="915" extrusionOk="0">
                  <a:moveTo>
                    <a:pt x="108" y="0"/>
                  </a:moveTo>
                  <a:cubicBezTo>
                    <a:pt x="10" y="0"/>
                    <a:pt x="1" y="79"/>
                    <a:pt x="16" y="219"/>
                  </a:cubicBezTo>
                  <a:cubicBezTo>
                    <a:pt x="534" y="437"/>
                    <a:pt x="1051" y="696"/>
                    <a:pt x="1588" y="915"/>
                  </a:cubicBezTo>
                  <a:cubicBezTo>
                    <a:pt x="1648" y="835"/>
                    <a:pt x="1727" y="795"/>
                    <a:pt x="1807" y="716"/>
                  </a:cubicBezTo>
                  <a:cubicBezTo>
                    <a:pt x="1270" y="497"/>
                    <a:pt x="752" y="238"/>
                    <a:pt x="215" y="20"/>
                  </a:cubicBezTo>
                  <a:cubicBezTo>
                    <a:pt x="171" y="6"/>
                    <a:pt x="136" y="0"/>
                    <a:pt x="1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3" name="Google Shape;26563;p58"/>
            <p:cNvSpPr/>
            <p:nvPr/>
          </p:nvSpPr>
          <p:spPr>
            <a:xfrm>
              <a:off x="4079275" y="1627625"/>
              <a:ext cx="30875" cy="17425"/>
            </a:xfrm>
            <a:custGeom>
              <a:avLst/>
              <a:gdLst/>
              <a:ahLst/>
              <a:cxnLst/>
              <a:rect l="l" t="t" r="r" b="b"/>
              <a:pathLst>
                <a:path w="1235" h="697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" y="279"/>
                    <a:pt x="299" y="338"/>
                    <a:pt x="419" y="418"/>
                  </a:cubicBezTo>
                  <a:cubicBezTo>
                    <a:pt x="598" y="537"/>
                    <a:pt x="817" y="617"/>
                    <a:pt x="1035" y="697"/>
                  </a:cubicBezTo>
                  <a:lnTo>
                    <a:pt x="1234" y="498"/>
                  </a:lnTo>
                  <a:cubicBezTo>
                    <a:pt x="936" y="219"/>
                    <a:pt x="518" y="19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4" name="Google Shape;26564;p58"/>
            <p:cNvSpPr/>
            <p:nvPr/>
          </p:nvSpPr>
          <p:spPr>
            <a:xfrm>
              <a:off x="3848025" y="1178975"/>
              <a:ext cx="40800" cy="155425"/>
            </a:xfrm>
            <a:custGeom>
              <a:avLst/>
              <a:gdLst/>
              <a:ahLst/>
              <a:cxnLst/>
              <a:rect l="l" t="t" r="r" b="b"/>
              <a:pathLst>
                <a:path w="1632" h="6217" extrusionOk="0">
                  <a:moveTo>
                    <a:pt x="1196" y="0"/>
                  </a:moveTo>
                  <a:cubicBezTo>
                    <a:pt x="1124" y="0"/>
                    <a:pt x="1039" y="19"/>
                    <a:pt x="936" y="63"/>
                  </a:cubicBezTo>
                  <a:cubicBezTo>
                    <a:pt x="836" y="421"/>
                    <a:pt x="816" y="779"/>
                    <a:pt x="598" y="1117"/>
                  </a:cubicBezTo>
                  <a:cubicBezTo>
                    <a:pt x="558" y="1455"/>
                    <a:pt x="598" y="1833"/>
                    <a:pt x="419" y="2151"/>
                  </a:cubicBezTo>
                  <a:lnTo>
                    <a:pt x="259" y="4021"/>
                  </a:lnTo>
                  <a:cubicBezTo>
                    <a:pt x="160" y="4718"/>
                    <a:pt x="1" y="5414"/>
                    <a:pt x="60" y="6130"/>
                  </a:cubicBezTo>
                  <a:cubicBezTo>
                    <a:pt x="145" y="6191"/>
                    <a:pt x="221" y="6216"/>
                    <a:pt x="290" y="6216"/>
                  </a:cubicBezTo>
                  <a:cubicBezTo>
                    <a:pt x="448" y="6216"/>
                    <a:pt x="573" y="6083"/>
                    <a:pt x="697" y="5931"/>
                  </a:cubicBezTo>
                  <a:cubicBezTo>
                    <a:pt x="1135" y="4161"/>
                    <a:pt x="1294" y="2350"/>
                    <a:pt x="1632" y="580"/>
                  </a:cubicBezTo>
                  <a:cubicBezTo>
                    <a:pt x="1552" y="309"/>
                    <a:pt x="1485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5" name="Google Shape;26565;p58"/>
            <p:cNvSpPr/>
            <p:nvPr/>
          </p:nvSpPr>
          <p:spPr>
            <a:xfrm>
              <a:off x="3849525" y="1391475"/>
              <a:ext cx="22400" cy="110925"/>
            </a:xfrm>
            <a:custGeom>
              <a:avLst/>
              <a:gdLst/>
              <a:ahLst/>
              <a:cxnLst/>
              <a:rect l="l" t="t" r="r" b="b"/>
              <a:pathLst>
                <a:path w="896" h="4437" extrusionOk="0">
                  <a:moveTo>
                    <a:pt x="316" y="1"/>
                  </a:moveTo>
                  <a:cubicBezTo>
                    <a:pt x="170" y="1"/>
                    <a:pt x="93" y="134"/>
                    <a:pt x="80" y="375"/>
                  </a:cubicBezTo>
                  <a:cubicBezTo>
                    <a:pt x="60" y="614"/>
                    <a:pt x="140" y="873"/>
                    <a:pt x="0" y="1111"/>
                  </a:cubicBezTo>
                  <a:lnTo>
                    <a:pt x="0" y="3001"/>
                  </a:lnTo>
                  <a:cubicBezTo>
                    <a:pt x="239" y="3319"/>
                    <a:pt x="80" y="3697"/>
                    <a:pt x="180" y="4055"/>
                  </a:cubicBezTo>
                  <a:lnTo>
                    <a:pt x="339" y="4413"/>
                  </a:lnTo>
                  <a:cubicBezTo>
                    <a:pt x="386" y="4429"/>
                    <a:pt x="428" y="4436"/>
                    <a:pt x="467" y="4436"/>
                  </a:cubicBezTo>
                  <a:cubicBezTo>
                    <a:pt x="625" y="4436"/>
                    <a:pt x="724" y="4318"/>
                    <a:pt x="836" y="4175"/>
                  </a:cubicBezTo>
                  <a:lnTo>
                    <a:pt x="896" y="3876"/>
                  </a:lnTo>
                  <a:cubicBezTo>
                    <a:pt x="836" y="2603"/>
                    <a:pt x="876" y="1330"/>
                    <a:pt x="577" y="97"/>
                  </a:cubicBezTo>
                  <a:cubicBezTo>
                    <a:pt x="474" y="32"/>
                    <a:pt x="387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6" name="Google Shape;26566;p58"/>
            <p:cNvSpPr/>
            <p:nvPr/>
          </p:nvSpPr>
          <p:spPr>
            <a:xfrm>
              <a:off x="3843550" y="1327250"/>
              <a:ext cx="28375" cy="91525"/>
            </a:xfrm>
            <a:custGeom>
              <a:avLst/>
              <a:gdLst/>
              <a:ahLst/>
              <a:cxnLst/>
              <a:rect l="l" t="t" r="r" b="b"/>
              <a:pathLst>
                <a:path w="1135" h="3661" extrusionOk="0">
                  <a:moveTo>
                    <a:pt x="717" y="0"/>
                  </a:moveTo>
                  <a:cubicBezTo>
                    <a:pt x="551" y="74"/>
                    <a:pt x="437" y="181"/>
                    <a:pt x="263" y="181"/>
                  </a:cubicBezTo>
                  <a:cubicBezTo>
                    <a:pt x="249" y="181"/>
                    <a:pt x="235" y="181"/>
                    <a:pt x="220" y="179"/>
                  </a:cubicBezTo>
                  <a:lnTo>
                    <a:pt x="220" y="179"/>
                  </a:lnTo>
                  <a:cubicBezTo>
                    <a:pt x="1" y="756"/>
                    <a:pt x="180" y="1353"/>
                    <a:pt x="239" y="1910"/>
                  </a:cubicBezTo>
                  <a:cubicBezTo>
                    <a:pt x="399" y="2089"/>
                    <a:pt x="399" y="2268"/>
                    <a:pt x="239" y="2447"/>
                  </a:cubicBezTo>
                  <a:cubicBezTo>
                    <a:pt x="220" y="2845"/>
                    <a:pt x="180" y="3262"/>
                    <a:pt x="239" y="3660"/>
                  </a:cubicBezTo>
                  <a:cubicBezTo>
                    <a:pt x="438" y="3481"/>
                    <a:pt x="399" y="3262"/>
                    <a:pt x="399" y="3044"/>
                  </a:cubicBezTo>
                  <a:cubicBezTo>
                    <a:pt x="399" y="2805"/>
                    <a:pt x="478" y="2666"/>
                    <a:pt x="717" y="2646"/>
                  </a:cubicBezTo>
                  <a:cubicBezTo>
                    <a:pt x="1135" y="1771"/>
                    <a:pt x="1135" y="895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7" name="Google Shape;26567;p58"/>
            <p:cNvSpPr/>
            <p:nvPr/>
          </p:nvSpPr>
          <p:spPr>
            <a:xfrm>
              <a:off x="3847050" y="1375975"/>
              <a:ext cx="8475" cy="12450"/>
            </a:xfrm>
            <a:custGeom>
              <a:avLst/>
              <a:gdLst/>
              <a:ahLst/>
              <a:cxnLst/>
              <a:rect l="l" t="t" r="r" b="b"/>
              <a:pathLst>
                <a:path w="339" h="498" extrusionOk="0">
                  <a:moveTo>
                    <a:pt x="99" y="1"/>
                  </a:moveTo>
                  <a:cubicBezTo>
                    <a:pt x="40" y="160"/>
                    <a:pt x="0" y="339"/>
                    <a:pt x="99" y="498"/>
                  </a:cubicBezTo>
                  <a:cubicBezTo>
                    <a:pt x="279" y="498"/>
                    <a:pt x="338" y="438"/>
                    <a:pt x="338" y="239"/>
                  </a:cubicBezTo>
                  <a:cubicBezTo>
                    <a:pt x="338" y="60"/>
                    <a:pt x="279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8" name="Google Shape;26568;p58"/>
            <p:cNvSpPr/>
            <p:nvPr/>
          </p:nvSpPr>
          <p:spPr>
            <a:xfrm>
              <a:off x="5725900" y="1417975"/>
              <a:ext cx="158700" cy="96275"/>
            </a:xfrm>
            <a:custGeom>
              <a:avLst/>
              <a:gdLst/>
              <a:ahLst/>
              <a:cxnLst/>
              <a:rect l="l" t="t" r="r" b="b"/>
              <a:pathLst>
                <a:path w="6348" h="3851" extrusionOk="0">
                  <a:moveTo>
                    <a:pt x="6123" y="0"/>
                  </a:moveTo>
                  <a:cubicBezTo>
                    <a:pt x="6070" y="0"/>
                    <a:pt x="6009" y="18"/>
                    <a:pt x="5949" y="51"/>
                  </a:cubicBezTo>
                  <a:cubicBezTo>
                    <a:pt x="5610" y="111"/>
                    <a:pt x="5352" y="270"/>
                    <a:pt x="5073" y="429"/>
                  </a:cubicBezTo>
                  <a:cubicBezTo>
                    <a:pt x="4974" y="469"/>
                    <a:pt x="4894" y="529"/>
                    <a:pt x="4795" y="608"/>
                  </a:cubicBezTo>
                  <a:cubicBezTo>
                    <a:pt x="4715" y="648"/>
                    <a:pt x="4675" y="668"/>
                    <a:pt x="4616" y="728"/>
                  </a:cubicBezTo>
                  <a:cubicBezTo>
                    <a:pt x="4516" y="747"/>
                    <a:pt x="4457" y="807"/>
                    <a:pt x="4357" y="827"/>
                  </a:cubicBezTo>
                  <a:cubicBezTo>
                    <a:pt x="4297" y="847"/>
                    <a:pt x="4218" y="867"/>
                    <a:pt x="4178" y="907"/>
                  </a:cubicBezTo>
                  <a:cubicBezTo>
                    <a:pt x="4079" y="946"/>
                    <a:pt x="3999" y="966"/>
                    <a:pt x="3900" y="1026"/>
                  </a:cubicBezTo>
                  <a:cubicBezTo>
                    <a:pt x="3860" y="1046"/>
                    <a:pt x="3780" y="1066"/>
                    <a:pt x="3721" y="1106"/>
                  </a:cubicBezTo>
                  <a:lnTo>
                    <a:pt x="3422" y="1245"/>
                  </a:lnTo>
                  <a:cubicBezTo>
                    <a:pt x="2467" y="1762"/>
                    <a:pt x="1532" y="2339"/>
                    <a:pt x="597" y="2896"/>
                  </a:cubicBezTo>
                  <a:cubicBezTo>
                    <a:pt x="319" y="3055"/>
                    <a:pt x="1" y="3154"/>
                    <a:pt x="1" y="3552"/>
                  </a:cubicBezTo>
                  <a:cubicBezTo>
                    <a:pt x="21" y="3692"/>
                    <a:pt x="100" y="3791"/>
                    <a:pt x="219" y="3831"/>
                  </a:cubicBezTo>
                  <a:cubicBezTo>
                    <a:pt x="289" y="3844"/>
                    <a:pt x="356" y="3850"/>
                    <a:pt x="421" y="3850"/>
                  </a:cubicBezTo>
                  <a:cubicBezTo>
                    <a:pt x="939" y="3850"/>
                    <a:pt x="1349" y="3466"/>
                    <a:pt x="1791" y="3254"/>
                  </a:cubicBezTo>
                  <a:cubicBezTo>
                    <a:pt x="1970" y="3135"/>
                    <a:pt x="2189" y="3095"/>
                    <a:pt x="2229" y="2816"/>
                  </a:cubicBezTo>
                  <a:lnTo>
                    <a:pt x="2229" y="2816"/>
                  </a:lnTo>
                  <a:cubicBezTo>
                    <a:pt x="2288" y="2956"/>
                    <a:pt x="2109" y="3194"/>
                    <a:pt x="2328" y="3294"/>
                  </a:cubicBezTo>
                  <a:cubicBezTo>
                    <a:pt x="2369" y="3299"/>
                    <a:pt x="2410" y="3302"/>
                    <a:pt x="2449" y="3302"/>
                  </a:cubicBezTo>
                  <a:cubicBezTo>
                    <a:pt x="2691" y="3302"/>
                    <a:pt x="2884" y="3193"/>
                    <a:pt x="3004" y="2936"/>
                  </a:cubicBezTo>
                  <a:cubicBezTo>
                    <a:pt x="3004" y="2339"/>
                    <a:pt x="3482" y="2319"/>
                    <a:pt x="3880" y="2160"/>
                  </a:cubicBezTo>
                  <a:cubicBezTo>
                    <a:pt x="4079" y="2120"/>
                    <a:pt x="4258" y="2041"/>
                    <a:pt x="4417" y="1941"/>
                  </a:cubicBezTo>
                  <a:cubicBezTo>
                    <a:pt x="5093" y="1722"/>
                    <a:pt x="5571" y="1205"/>
                    <a:pt x="6048" y="728"/>
                  </a:cubicBezTo>
                  <a:cubicBezTo>
                    <a:pt x="6088" y="628"/>
                    <a:pt x="6167" y="509"/>
                    <a:pt x="6247" y="409"/>
                  </a:cubicBezTo>
                  <a:cubicBezTo>
                    <a:pt x="6348" y="122"/>
                    <a:pt x="6261" y="0"/>
                    <a:pt x="6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9" name="Google Shape;26569;p58"/>
            <p:cNvSpPr/>
            <p:nvPr/>
          </p:nvSpPr>
          <p:spPr>
            <a:xfrm>
              <a:off x="5818900" y="1374300"/>
              <a:ext cx="124350" cy="68850"/>
            </a:xfrm>
            <a:custGeom>
              <a:avLst/>
              <a:gdLst/>
              <a:ahLst/>
              <a:cxnLst/>
              <a:rect l="l" t="t" r="r" b="b"/>
              <a:pathLst>
                <a:path w="4974" h="2754" extrusionOk="0">
                  <a:moveTo>
                    <a:pt x="3850" y="1"/>
                  </a:moveTo>
                  <a:cubicBezTo>
                    <a:pt x="3678" y="1"/>
                    <a:pt x="3515" y="103"/>
                    <a:pt x="3362" y="187"/>
                  </a:cubicBezTo>
                  <a:cubicBezTo>
                    <a:pt x="2487" y="684"/>
                    <a:pt x="1592" y="1122"/>
                    <a:pt x="776" y="1699"/>
                  </a:cubicBezTo>
                  <a:cubicBezTo>
                    <a:pt x="677" y="1798"/>
                    <a:pt x="577" y="1898"/>
                    <a:pt x="458" y="1997"/>
                  </a:cubicBezTo>
                  <a:cubicBezTo>
                    <a:pt x="379" y="2017"/>
                    <a:pt x="339" y="2077"/>
                    <a:pt x="279" y="2117"/>
                  </a:cubicBezTo>
                  <a:lnTo>
                    <a:pt x="140" y="2276"/>
                  </a:lnTo>
                  <a:cubicBezTo>
                    <a:pt x="60" y="2375"/>
                    <a:pt x="1" y="2475"/>
                    <a:pt x="1" y="2574"/>
                  </a:cubicBezTo>
                  <a:cubicBezTo>
                    <a:pt x="40" y="2693"/>
                    <a:pt x="100" y="2753"/>
                    <a:pt x="239" y="2753"/>
                  </a:cubicBezTo>
                  <a:cubicBezTo>
                    <a:pt x="299" y="2753"/>
                    <a:pt x="359" y="2713"/>
                    <a:pt x="438" y="2693"/>
                  </a:cubicBezTo>
                  <a:cubicBezTo>
                    <a:pt x="498" y="2693"/>
                    <a:pt x="518" y="2674"/>
                    <a:pt x="577" y="2654"/>
                  </a:cubicBezTo>
                  <a:cubicBezTo>
                    <a:pt x="677" y="2574"/>
                    <a:pt x="836" y="2594"/>
                    <a:pt x="936" y="2475"/>
                  </a:cubicBezTo>
                  <a:cubicBezTo>
                    <a:pt x="975" y="2415"/>
                    <a:pt x="1055" y="2355"/>
                    <a:pt x="1134" y="2315"/>
                  </a:cubicBezTo>
                  <a:cubicBezTo>
                    <a:pt x="1532" y="2276"/>
                    <a:pt x="1851" y="1997"/>
                    <a:pt x="2229" y="1858"/>
                  </a:cubicBezTo>
                  <a:cubicBezTo>
                    <a:pt x="2277" y="1839"/>
                    <a:pt x="2316" y="1831"/>
                    <a:pt x="2348" y="1831"/>
                  </a:cubicBezTo>
                  <a:cubicBezTo>
                    <a:pt x="2487" y="1831"/>
                    <a:pt x="2487" y="1987"/>
                    <a:pt x="2487" y="2117"/>
                  </a:cubicBezTo>
                  <a:cubicBezTo>
                    <a:pt x="2646" y="2057"/>
                    <a:pt x="2666" y="1878"/>
                    <a:pt x="2686" y="1719"/>
                  </a:cubicBezTo>
                  <a:cubicBezTo>
                    <a:pt x="2744" y="1646"/>
                    <a:pt x="2803" y="1562"/>
                    <a:pt x="2885" y="1562"/>
                  </a:cubicBezTo>
                  <a:cubicBezTo>
                    <a:pt x="2915" y="1562"/>
                    <a:pt x="2947" y="1573"/>
                    <a:pt x="2984" y="1599"/>
                  </a:cubicBezTo>
                  <a:cubicBezTo>
                    <a:pt x="2984" y="1679"/>
                    <a:pt x="3024" y="1758"/>
                    <a:pt x="3024" y="1818"/>
                  </a:cubicBezTo>
                  <a:cubicBezTo>
                    <a:pt x="3044" y="1778"/>
                    <a:pt x="3084" y="1778"/>
                    <a:pt x="3144" y="1758"/>
                  </a:cubicBezTo>
                  <a:cubicBezTo>
                    <a:pt x="3144" y="1619"/>
                    <a:pt x="3183" y="1579"/>
                    <a:pt x="3283" y="1560"/>
                  </a:cubicBezTo>
                  <a:cubicBezTo>
                    <a:pt x="3362" y="1380"/>
                    <a:pt x="3482" y="1221"/>
                    <a:pt x="3681" y="1221"/>
                  </a:cubicBezTo>
                  <a:cubicBezTo>
                    <a:pt x="3820" y="1082"/>
                    <a:pt x="4019" y="1082"/>
                    <a:pt x="4178" y="1022"/>
                  </a:cubicBezTo>
                  <a:cubicBezTo>
                    <a:pt x="4218" y="963"/>
                    <a:pt x="4277" y="903"/>
                    <a:pt x="4377" y="903"/>
                  </a:cubicBezTo>
                  <a:cubicBezTo>
                    <a:pt x="4377" y="883"/>
                    <a:pt x="4417" y="823"/>
                    <a:pt x="4417" y="784"/>
                  </a:cubicBezTo>
                  <a:cubicBezTo>
                    <a:pt x="4476" y="625"/>
                    <a:pt x="4655" y="684"/>
                    <a:pt x="4735" y="565"/>
                  </a:cubicBezTo>
                  <a:lnTo>
                    <a:pt x="4755" y="565"/>
                  </a:lnTo>
                  <a:cubicBezTo>
                    <a:pt x="4834" y="525"/>
                    <a:pt x="4874" y="426"/>
                    <a:pt x="4974" y="426"/>
                  </a:cubicBezTo>
                  <a:cubicBezTo>
                    <a:pt x="4841" y="94"/>
                    <a:pt x="4557" y="66"/>
                    <a:pt x="4258" y="66"/>
                  </a:cubicBezTo>
                  <a:cubicBezTo>
                    <a:pt x="4198" y="66"/>
                    <a:pt x="4138" y="68"/>
                    <a:pt x="4079" y="68"/>
                  </a:cubicBezTo>
                  <a:cubicBezTo>
                    <a:pt x="4001" y="20"/>
                    <a:pt x="3925" y="1"/>
                    <a:pt x="38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0" name="Google Shape;26570;p58"/>
            <p:cNvSpPr/>
            <p:nvPr/>
          </p:nvSpPr>
          <p:spPr>
            <a:xfrm>
              <a:off x="5848250" y="1528150"/>
              <a:ext cx="24875" cy="125350"/>
            </a:xfrm>
            <a:custGeom>
              <a:avLst/>
              <a:gdLst/>
              <a:ahLst/>
              <a:cxnLst/>
              <a:rect l="l" t="t" r="r" b="b"/>
              <a:pathLst>
                <a:path w="995" h="5014" extrusionOk="0">
                  <a:moveTo>
                    <a:pt x="577" y="1"/>
                  </a:moveTo>
                  <a:cubicBezTo>
                    <a:pt x="438" y="21"/>
                    <a:pt x="378" y="100"/>
                    <a:pt x="299" y="220"/>
                  </a:cubicBezTo>
                  <a:cubicBezTo>
                    <a:pt x="219" y="418"/>
                    <a:pt x="199" y="617"/>
                    <a:pt x="199" y="816"/>
                  </a:cubicBezTo>
                  <a:cubicBezTo>
                    <a:pt x="199" y="1095"/>
                    <a:pt x="80" y="1314"/>
                    <a:pt x="0" y="1552"/>
                  </a:cubicBezTo>
                  <a:cubicBezTo>
                    <a:pt x="0" y="1731"/>
                    <a:pt x="120" y="1891"/>
                    <a:pt x="179" y="2050"/>
                  </a:cubicBezTo>
                  <a:cubicBezTo>
                    <a:pt x="199" y="2189"/>
                    <a:pt x="179" y="2328"/>
                    <a:pt x="139" y="2448"/>
                  </a:cubicBezTo>
                  <a:cubicBezTo>
                    <a:pt x="120" y="2646"/>
                    <a:pt x="179" y="2806"/>
                    <a:pt x="199" y="2985"/>
                  </a:cubicBezTo>
                  <a:cubicBezTo>
                    <a:pt x="199" y="3044"/>
                    <a:pt x="219" y="3104"/>
                    <a:pt x="219" y="3184"/>
                  </a:cubicBezTo>
                  <a:cubicBezTo>
                    <a:pt x="259" y="3223"/>
                    <a:pt x="259" y="3303"/>
                    <a:pt x="259" y="3383"/>
                  </a:cubicBezTo>
                  <a:cubicBezTo>
                    <a:pt x="279" y="3502"/>
                    <a:pt x="279" y="3601"/>
                    <a:pt x="299" y="3701"/>
                  </a:cubicBezTo>
                  <a:cubicBezTo>
                    <a:pt x="338" y="3880"/>
                    <a:pt x="319" y="4059"/>
                    <a:pt x="279" y="4218"/>
                  </a:cubicBezTo>
                  <a:cubicBezTo>
                    <a:pt x="259" y="4377"/>
                    <a:pt x="279" y="4516"/>
                    <a:pt x="319" y="4676"/>
                  </a:cubicBezTo>
                  <a:cubicBezTo>
                    <a:pt x="398" y="4815"/>
                    <a:pt x="478" y="4934"/>
                    <a:pt x="617" y="5014"/>
                  </a:cubicBezTo>
                  <a:cubicBezTo>
                    <a:pt x="756" y="4974"/>
                    <a:pt x="856" y="4894"/>
                    <a:pt x="975" y="4855"/>
                  </a:cubicBezTo>
                  <a:cubicBezTo>
                    <a:pt x="995" y="3303"/>
                    <a:pt x="995" y="1731"/>
                    <a:pt x="935" y="200"/>
                  </a:cubicBezTo>
                  <a:cubicBezTo>
                    <a:pt x="876" y="41"/>
                    <a:pt x="716" y="1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1" name="Google Shape;26571;p58"/>
            <p:cNvSpPr/>
            <p:nvPr/>
          </p:nvSpPr>
          <p:spPr>
            <a:xfrm>
              <a:off x="5827850" y="1464500"/>
              <a:ext cx="44300" cy="33850"/>
            </a:xfrm>
            <a:custGeom>
              <a:avLst/>
              <a:gdLst/>
              <a:ahLst/>
              <a:cxnLst/>
              <a:rect l="l" t="t" r="r" b="b"/>
              <a:pathLst>
                <a:path w="1772" h="1354" extrusionOk="0">
                  <a:moveTo>
                    <a:pt x="1433" y="0"/>
                  </a:moveTo>
                  <a:cubicBezTo>
                    <a:pt x="1314" y="0"/>
                    <a:pt x="1214" y="60"/>
                    <a:pt x="1115" y="100"/>
                  </a:cubicBezTo>
                  <a:cubicBezTo>
                    <a:pt x="1035" y="140"/>
                    <a:pt x="995" y="160"/>
                    <a:pt x="916" y="199"/>
                  </a:cubicBezTo>
                  <a:cubicBezTo>
                    <a:pt x="757" y="299"/>
                    <a:pt x="597" y="398"/>
                    <a:pt x="438" y="498"/>
                  </a:cubicBezTo>
                  <a:cubicBezTo>
                    <a:pt x="279" y="657"/>
                    <a:pt x="21" y="756"/>
                    <a:pt x="1" y="1035"/>
                  </a:cubicBezTo>
                  <a:cubicBezTo>
                    <a:pt x="80" y="1234"/>
                    <a:pt x="200" y="1274"/>
                    <a:pt x="379" y="1293"/>
                  </a:cubicBezTo>
                  <a:cubicBezTo>
                    <a:pt x="421" y="1307"/>
                    <a:pt x="465" y="1312"/>
                    <a:pt x="508" y="1312"/>
                  </a:cubicBezTo>
                  <a:cubicBezTo>
                    <a:pt x="700" y="1312"/>
                    <a:pt x="898" y="1206"/>
                    <a:pt x="1098" y="1206"/>
                  </a:cubicBezTo>
                  <a:cubicBezTo>
                    <a:pt x="1189" y="1206"/>
                    <a:pt x="1281" y="1229"/>
                    <a:pt x="1373" y="1293"/>
                  </a:cubicBezTo>
                  <a:cubicBezTo>
                    <a:pt x="1393" y="1333"/>
                    <a:pt x="1433" y="1333"/>
                    <a:pt x="1473" y="1353"/>
                  </a:cubicBezTo>
                  <a:cubicBezTo>
                    <a:pt x="1771" y="975"/>
                    <a:pt x="1433" y="498"/>
                    <a:pt x="1612" y="100"/>
                  </a:cubicBezTo>
                  <a:cubicBezTo>
                    <a:pt x="1592" y="40"/>
                    <a:pt x="1512" y="0"/>
                    <a:pt x="1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2" name="Google Shape;26572;p58"/>
            <p:cNvSpPr/>
            <p:nvPr/>
          </p:nvSpPr>
          <p:spPr>
            <a:xfrm>
              <a:off x="5833825" y="1436150"/>
              <a:ext cx="42300" cy="31175"/>
            </a:xfrm>
            <a:custGeom>
              <a:avLst/>
              <a:gdLst/>
              <a:ahLst/>
              <a:cxnLst/>
              <a:rect l="l" t="t" r="r" b="b"/>
              <a:pathLst>
                <a:path w="1692" h="1247" extrusionOk="0">
                  <a:moveTo>
                    <a:pt x="1691" y="1"/>
                  </a:moveTo>
                  <a:lnTo>
                    <a:pt x="1691" y="1"/>
                  </a:lnTo>
                  <a:cubicBezTo>
                    <a:pt x="1035" y="180"/>
                    <a:pt x="637" y="796"/>
                    <a:pt x="0" y="1075"/>
                  </a:cubicBezTo>
                  <a:cubicBezTo>
                    <a:pt x="80" y="1174"/>
                    <a:pt x="199" y="1214"/>
                    <a:pt x="339" y="1234"/>
                  </a:cubicBezTo>
                  <a:cubicBezTo>
                    <a:pt x="388" y="1242"/>
                    <a:pt x="439" y="1246"/>
                    <a:pt x="490" y="1246"/>
                  </a:cubicBezTo>
                  <a:cubicBezTo>
                    <a:pt x="683" y="1246"/>
                    <a:pt x="882" y="1189"/>
                    <a:pt x="1055" y="1095"/>
                  </a:cubicBezTo>
                  <a:cubicBezTo>
                    <a:pt x="1214" y="1015"/>
                    <a:pt x="1373" y="876"/>
                    <a:pt x="1512" y="737"/>
                  </a:cubicBezTo>
                  <a:cubicBezTo>
                    <a:pt x="1572" y="498"/>
                    <a:pt x="1651" y="239"/>
                    <a:pt x="1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3" name="Google Shape;26573;p58"/>
            <p:cNvSpPr/>
            <p:nvPr/>
          </p:nvSpPr>
          <p:spPr>
            <a:xfrm>
              <a:off x="5853225" y="1509075"/>
              <a:ext cx="10450" cy="23575"/>
            </a:xfrm>
            <a:custGeom>
              <a:avLst/>
              <a:gdLst/>
              <a:ahLst/>
              <a:cxnLst/>
              <a:rect l="l" t="t" r="r" b="b"/>
              <a:pathLst>
                <a:path w="418" h="943" extrusionOk="0">
                  <a:moveTo>
                    <a:pt x="252" y="0"/>
                  </a:moveTo>
                  <a:cubicBezTo>
                    <a:pt x="236" y="0"/>
                    <a:pt x="219" y="3"/>
                    <a:pt x="199" y="8"/>
                  </a:cubicBezTo>
                  <a:cubicBezTo>
                    <a:pt x="80" y="87"/>
                    <a:pt x="0" y="207"/>
                    <a:pt x="0" y="366"/>
                  </a:cubicBezTo>
                  <a:cubicBezTo>
                    <a:pt x="20" y="525"/>
                    <a:pt x="80" y="704"/>
                    <a:pt x="179" y="863"/>
                  </a:cubicBezTo>
                  <a:lnTo>
                    <a:pt x="259" y="943"/>
                  </a:lnTo>
                  <a:lnTo>
                    <a:pt x="418" y="764"/>
                  </a:lnTo>
                  <a:cubicBezTo>
                    <a:pt x="418" y="545"/>
                    <a:pt x="398" y="286"/>
                    <a:pt x="378" y="67"/>
                  </a:cubicBezTo>
                  <a:cubicBezTo>
                    <a:pt x="333" y="23"/>
                    <a:pt x="30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4" name="Google Shape;26574;p58"/>
            <p:cNvSpPr/>
            <p:nvPr/>
          </p:nvSpPr>
          <p:spPr>
            <a:xfrm>
              <a:off x="5850225" y="1495825"/>
              <a:ext cx="14950" cy="16150"/>
            </a:xfrm>
            <a:custGeom>
              <a:avLst/>
              <a:gdLst/>
              <a:ahLst/>
              <a:cxnLst/>
              <a:rect l="l" t="t" r="r" b="b"/>
              <a:pathLst>
                <a:path w="598" h="646" extrusionOk="0">
                  <a:moveTo>
                    <a:pt x="538" y="1"/>
                  </a:moveTo>
                  <a:cubicBezTo>
                    <a:pt x="220" y="1"/>
                    <a:pt x="41" y="140"/>
                    <a:pt x="1" y="438"/>
                  </a:cubicBezTo>
                  <a:cubicBezTo>
                    <a:pt x="51" y="590"/>
                    <a:pt x="126" y="645"/>
                    <a:pt x="219" y="645"/>
                  </a:cubicBezTo>
                  <a:cubicBezTo>
                    <a:pt x="273" y="645"/>
                    <a:pt x="333" y="627"/>
                    <a:pt x="399" y="597"/>
                  </a:cubicBezTo>
                  <a:lnTo>
                    <a:pt x="518" y="597"/>
                  </a:lnTo>
                  <a:cubicBezTo>
                    <a:pt x="538" y="438"/>
                    <a:pt x="538" y="279"/>
                    <a:pt x="598" y="80"/>
                  </a:cubicBezTo>
                  <a:cubicBezTo>
                    <a:pt x="578" y="40"/>
                    <a:pt x="578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5" name="Google Shape;26575;p58"/>
            <p:cNvSpPr/>
            <p:nvPr/>
          </p:nvSpPr>
          <p:spPr>
            <a:xfrm>
              <a:off x="5887025" y="1411150"/>
              <a:ext cx="7500" cy="6125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159" y="1"/>
                  </a:moveTo>
                  <a:cubicBezTo>
                    <a:pt x="147" y="1"/>
                    <a:pt x="134" y="3"/>
                    <a:pt x="120" y="6"/>
                  </a:cubicBezTo>
                  <a:cubicBezTo>
                    <a:pt x="1" y="46"/>
                    <a:pt x="1" y="145"/>
                    <a:pt x="1" y="245"/>
                  </a:cubicBezTo>
                  <a:cubicBezTo>
                    <a:pt x="100" y="225"/>
                    <a:pt x="160" y="185"/>
                    <a:pt x="299" y="105"/>
                  </a:cubicBezTo>
                  <a:cubicBezTo>
                    <a:pt x="266" y="39"/>
                    <a:pt x="220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6" name="Google Shape;26576;p58"/>
            <p:cNvSpPr/>
            <p:nvPr/>
          </p:nvSpPr>
          <p:spPr>
            <a:xfrm>
              <a:off x="5636875" y="1886075"/>
              <a:ext cx="52750" cy="33000"/>
            </a:xfrm>
            <a:custGeom>
              <a:avLst/>
              <a:gdLst/>
              <a:ahLst/>
              <a:cxnLst/>
              <a:rect l="l" t="t" r="r" b="b"/>
              <a:pathLst>
                <a:path w="2110" h="1320" extrusionOk="0">
                  <a:moveTo>
                    <a:pt x="1808" y="1"/>
                  </a:moveTo>
                  <a:cubicBezTo>
                    <a:pt x="1696" y="1"/>
                    <a:pt x="1578" y="28"/>
                    <a:pt x="1464" y="28"/>
                  </a:cubicBezTo>
                  <a:cubicBezTo>
                    <a:pt x="1447" y="28"/>
                    <a:pt x="1430" y="28"/>
                    <a:pt x="1413" y="26"/>
                  </a:cubicBezTo>
                  <a:cubicBezTo>
                    <a:pt x="1254" y="26"/>
                    <a:pt x="1075" y="66"/>
                    <a:pt x="896" y="126"/>
                  </a:cubicBezTo>
                  <a:cubicBezTo>
                    <a:pt x="816" y="146"/>
                    <a:pt x="777" y="166"/>
                    <a:pt x="697" y="205"/>
                  </a:cubicBezTo>
                  <a:cubicBezTo>
                    <a:pt x="618" y="225"/>
                    <a:pt x="578" y="285"/>
                    <a:pt x="518" y="325"/>
                  </a:cubicBezTo>
                  <a:cubicBezTo>
                    <a:pt x="478" y="365"/>
                    <a:pt x="458" y="444"/>
                    <a:pt x="399" y="504"/>
                  </a:cubicBezTo>
                  <a:cubicBezTo>
                    <a:pt x="299" y="723"/>
                    <a:pt x="21" y="842"/>
                    <a:pt x="1" y="1120"/>
                  </a:cubicBezTo>
                  <a:cubicBezTo>
                    <a:pt x="21" y="1220"/>
                    <a:pt x="100" y="1300"/>
                    <a:pt x="220" y="1319"/>
                  </a:cubicBezTo>
                  <a:cubicBezTo>
                    <a:pt x="797" y="1021"/>
                    <a:pt x="1354" y="703"/>
                    <a:pt x="1911" y="404"/>
                  </a:cubicBezTo>
                  <a:cubicBezTo>
                    <a:pt x="1990" y="305"/>
                    <a:pt x="2070" y="205"/>
                    <a:pt x="2109" y="126"/>
                  </a:cubicBezTo>
                  <a:cubicBezTo>
                    <a:pt x="2019" y="26"/>
                    <a:pt x="1916" y="1"/>
                    <a:pt x="1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7" name="Google Shape;26577;p58"/>
            <p:cNvSpPr/>
            <p:nvPr/>
          </p:nvSpPr>
          <p:spPr>
            <a:xfrm>
              <a:off x="5672200" y="1849925"/>
              <a:ext cx="64675" cy="41400"/>
            </a:xfrm>
            <a:custGeom>
              <a:avLst/>
              <a:gdLst/>
              <a:ahLst/>
              <a:cxnLst/>
              <a:rect l="l" t="t" r="r" b="b"/>
              <a:pathLst>
                <a:path w="2587" h="1656" extrusionOk="0">
                  <a:moveTo>
                    <a:pt x="1970" y="0"/>
                  </a:moveTo>
                  <a:cubicBezTo>
                    <a:pt x="1930" y="0"/>
                    <a:pt x="1850" y="20"/>
                    <a:pt x="1771" y="60"/>
                  </a:cubicBezTo>
                  <a:cubicBezTo>
                    <a:pt x="1691" y="80"/>
                    <a:pt x="1651" y="140"/>
                    <a:pt x="1592" y="179"/>
                  </a:cubicBezTo>
                  <a:lnTo>
                    <a:pt x="1532" y="259"/>
                  </a:lnTo>
                  <a:cubicBezTo>
                    <a:pt x="1492" y="279"/>
                    <a:pt x="1492" y="299"/>
                    <a:pt x="1472" y="339"/>
                  </a:cubicBezTo>
                  <a:cubicBezTo>
                    <a:pt x="1413" y="398"/>
                    <a:pt x="1373" y="478"/>
                    <a:pt x="1293" y="537"/>
                  </a:cubicBezTo>
                  <a:cubicBezTo>
                    <a:pt x="1253" y="577"/>
                    <a:pt x="1194" y="597"/>
                    <a:pt x="1154" y="637"/>
                  </a:cubicBezTo>
                  <a:cubicBezTo>
                    <a:pt x="1134" y="657"/>
                    <a:pt x="1094" y="657"/>
                    <a:pt x="1074" y="677"/>
                  </a:cubicBezTo>
                  <a:cubicBezTo>
                    <a:pt x="1015" y="697"/>
                    <a:pt x="975" y="736"/>
                    <a:pt x="915" y="776"/>
                  </a:cubicBezTo>
                  <a:lnTo>
                    <a:pt x="696" y="935"/>
                  </a:lnTo>
                  <a:cubicBezTo>
                    <a:pt x="597" y="975"/>
                    <a:pt x="478" y="1015"/>
                    <a:pt x="378" y="1094"/>
                  </a:cubicBezTo>
                  <a:cubicBezTo>
                    <a:pt x="299" y="1154"/>
                    <a:pt x="239" y="1194"/>
                    <a:pt x="159" y="1273"/>
                  </a:cubicBezTo>
                  <a:cubicBezTo>
                    <a:pt x="100" y="1333"/>
                    <a:pt x="60" y="1373"/>
                    <a:pt x="40" y="1433"/>
                  </a:cubicBezTo>
                  <a:cubicBezTo>
                    <a:pt x="40" y="1472"/>
                    <a:pt x="0" y="1492"/>
                    <a:pt x="0" y="1512"/>
                  </a:cubicBezTo>
                  <a:cubicBezTo>
                    <a:pt x="77" y="1620"/>
                    <a:pt x="153" y="1655"/>
                    <a:pt x="230" y="1655"/>
                  </a:cubicBezTo>
                  <a:cubicBezTo>
                    <a:pt x="370" y="1655"/>
                    <a:pt x="512" y="1541"/>
                    <a:pt x="659" y="1541"/>
                  </a:cubicBezTo>
                  <a:cubicBezTo>
                    <a:pt x="685" y="1541"/>
                    <a:pt x="710" y="1544"/>
                    <a:pt x="736" y="1552"/>
                  </a:cubicBezTo>
                  <a:cubicBezTo>
                    <a:pt x="875" y="1393"/>
                    <a:pt x="1074" y="1293"/>
                    <a:pt x="1273" y="1234"/>
                  </a:cubicBezTo>
                  <a:cubicBezTo>
                    <a:pt x="1333" y="1134"/>
                    <a:pt x="1393" y="1055"/>
                    <a:pt x="1492" y="1055"/>
                  </a:cubicBezTo>
                  <a:cubicBezTo>
                    <a:pt x="1552" y="1055"/>
                    <a:pt x="1572" y="1055"/>
                    <a:pt x="1592" y="995"/>
                  </a:cubicBezTo>
                  <a:cubicBezTo>
                    <a:pt x="1651" y="955"/>
                    <a:pt x="1731" y="896"/>
                    <a:pt x="1771" y="856"/>
                  </a:cubicBezTo>
                  <a:cubicBezTo>
                    <a:pt x="1830" y="776"/>
                    <a:pt x="1870" y="736"/>
                    <a:pt x="1950" y="677"/>
                  </a:cubicBezTo>
                  <a:lnTo>
                    <a:pt x="2089" y="677"/>
                  </a:lnTo>
                  <a:cubicBezTo>
                    <a:pt x="2188" y="577"/>
                    <a:pt x="2348" y="597"/>
                    <a:pt x="2447" y="498"/>
                  </a:cubicBezTo>
                  <a:cubicBezTo>
                    <a:pt x="2467" y="458"/>
                    <a:pt x="2467" y="438"/>
                    <a:pt x="2467" y="378"/>
                  </a:cubicBezTo>
                  <a:cubicBezTo>
                    <a:pt x="2586" y="259"/>
                    <a:pt x="2487" y="159"/>
                    <a:pt x="2407" y="80"/>
                  </a:cubicBezTo>
                  <a:lnTo>
                    <a:pt x="21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8" name="Google Shape;26578;p58"/>
            <p:cNvSpPr/>
            <p:nvPr/>
          </p:nvSpPr>
          <p:spPr>
            <a:xfrm>
              <a:off x="5727900" y="1834000"/>
              <a:ext cx="38800" cy="25400"/>
            </a:xfrm>
            <a:custGeom>
              <a:avLst/>
              <a:gdLst/>
              <a:ahLst/>
              <a:cxnLst/>
              <a:rect l="l" t="t" r="r" b="b"/>
              <a:pathLst>
                <a:path w="1552" h="1016" extrusionOk="0">
                  <a:moveTo>
                    <a:pt x="1253" y="1"/>
                  </a:moveTo>
                  <a:cubicBezTo>
                    <a:pt x="1055" y="1"/>
                    <a:pt x="856" y="41"/>
                    <a:pt x="677" y="120"/>
                  </a:cubicBezTo>
                  <a:cubicBezTo>
                    <a:pt x="498" y="220"/>
                    <a:pt x="299" y="339"/>
                    <a:pt x="120" y="478"/>
                  </a:cubicBezTo>
                  <a:cubicBezTo>
                    <a:pt x="60" y="518"/>
                    <a:pt x="20" y="578"/>
                    <a:pt x="0" y="637"/>
                  </a:cubicBezTo>
                  <a:cubicBezTo>
                    <a:pt x="20" y="657"/>
                    <a:pt x="20" y="717"/>
                    <a:pt x="20" y="737"/>
                  </a:cubicBezTo>
                  <a:cubicBezTo>
                    <a:pt x="100" y="836"/>
                    <a:pt x="199" y="916"/>
                    <a:pt x="259" y="1015"/>
                  </a:cubicBezTo>
                  <a:cubicBezTo>
                    <a:pt x="583" y="925"/>
                    <a:pt x="793" y="607"/>
                    <a:pt x="1141" y="607"/>
                  </a:cubicBezTo>
                  <a:cubicBezTo>
                    <a:pt x="1177" y="607"/>
                    <a:pt x="1214" y="610"/>
                    <a:pt x="1253" y="617"/>
                  </a:cubicBezTo>
                  <a:cubicBezTo>
                    <a:pt x="1313" y="538"/>
                    <a:pt x="1373" y="498"/>
                    <a:pt x="1432" y="419"/>
                  </a:cubicBezTo>
                  <a:cubicBezTo>
                    <a:pt x="1532" y="319"/>
                    <a:pt x="1552" y="220"/>
                    <a:pt x="1472" y="100"/>
                  </a:cubicBezTo>
                  <a:cubicBezTo>
                    <a:pt x="1413" y="41"/>
                    <a:pt x="1333" y="1"/>
                    <a:pt x="1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9" name="Google Shape;26579;p58"/>
            <p:cNvSpPr/>
            <p:nvPr/>
          </p:nvSpPr>
          <p:spPr>
            <a:xfrm>
              <a:off x="5690600" y="187970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464" y="1"/>
                  </a:moveTo>
                  <a:cubicBezTo>
                    <a:pt x="236" y="1"/>
                    <a:pt x="93" y="121"/>
                    <a:pt x="0" y="361"/>
                  </a:cubicBezTo>
                  <a:cubicBezTo>
                    <a:pt x="219" y="301"/>
                    <a:pt x="398" y="182"/>
                    <a:pt x="517" y="3"/>
                  </a:cubicBezTo>
                  <a:cubicBezTo>
                    <a:pt x="499" y="1"/>
                    <a:pt x="481" y="1"/>
                    <a:pt x="4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0" name="Google Shape;26580;p58"/>
            <p:cNvSpPr/>
            <p:nvPr/>
          </p:nvSpPr>
          <p:spPr>
            <a:xfrm>
              <a:off x="5725400" y="1861850"/>
              <a:ext cx="8475" cy="4675"/>
            </a:xfrm>
            <a:custGeom>
              <a:avLst/>
              <a:gdLst/>
              <a:ahLst/>
              <a:cxnLst/>
              <a:rect l="l" t="t" r="r" b="b"/>
              <a:pathLst>
                <a:path w="339" h="187" extrusionOk="0">
                  <a:moveTo>
                    <a:pt x="339" y="1"/>
                  </a:moveTo>
                  <a:cubicBezTo>
                    <a:pt x="200" y="1"/>
                    <a:pt x="60" y="41"/>
                    <a:pt x="1" y="180"/>
                  </a:cubicBezTo>
                  <a:cubicBezTo>
                    <a:pt x="28" y="184"/>
                    <a:pt x="54" y="186"/>
                    <a:pt x="79" y="186"/>
                  </a:cubicBezTo>
                  <a:cubicBezTo>
                    <a:pt x="185" y="186"/>
                    <a:pt x="275" y="145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1" name="Google Shape;26581;p58"/>
            <p:cNvSpPr/>
            <p:nvPr/>
          </p:nvSpPr>
          <p:spPr>
            <a:xfrm>
              <a:off x="5711975" y="18713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41"/>
                    <a:pt x="60" y="100"/>
                    <a:pt x="1" y="14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2" name="Google Shape;26582;p58"/>
            <p:cNvSpPr/>
            <p:nvPr/>
          </p:nvSpPr>
          <p:spPr>
            <a:xfrm>
              <a:off x="5716450" y="18668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80" y="21"/>
                    <a:pt x="21" y="80"/>
                    <a:pt x="1" y="180"/>
                  </a:cubicBezTo>
                  <a:cubicBezTo>
                    <a:pt x="100" y="16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3" name="Google Shape;26583;p58"/>
            <p:cNvSpPr/>
            <p:nvPr/>
          </p:nvSpPr>
          <p:spPr>
            <a:xfrm>
              <a:off x="5703525" y="18757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20" y="21"/>
                    <a:pt x="40" y="60"/>
                    <a:pt x="0" y="160"/>
                  </a:cubicBezTo>
                  <a:cubicBezTo>
                    <a:pt x="120" y="160"/>
                    <a:pt x="199" y="10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4" name="Google Shape;26584;p58"/>
            <p:cNvSpPr/>
            <p:nvPr/>
          </p:nvSpPr>
          <p:spPr>
            <a:xfrm>
              <a:off x="4191675" y="713775"/>
              <a:ext cx="147725" cy="58475"/>
            </a:xfrm>
            <a:custGeom>
              <a:avLst/>
              <a:gdLst/>
              <a:ahLst/>
              <a:cxnLst/>
              <a:rect l="l" t="t" r="r" b="b"/>
              <a:pathLst>
                <a:path w="5909" h="2339" extrusionOk="0">
                  <a:moveTo>
                    <a:pt x="5758" y="0"/>
                  </a:moveTo>
                  <a:cubicBezTo>
                    <a:pt x="5702" y="0"/>
                    <a:pt x="5632" y="22"/>
                    <a:pt x="5551" y="51"/>
                  </a:cubicBezTo>
                  <a:cubicBezTo>
                    <a:pt x="5252" y="91"/>
                    <a:pt x="4974" y="170"/>
                    <a:pt x="4695" y="250"/>
                  </a:cubicBezTo>
                  <a:cubicBezTo>
                    <a:pt x="3800" y="668"/>
                    <a:pt x="2905" y="1125"/>
                    <a:pt x="1930" y="1324"/>
                  </a:cubicBezTo>
                  <a:cubicBezTo>
                    <a:pt x="1831" y="1444"/>
                    <a:pt x="1711" y="1464"/>
                    <a:pt x="1572" y="1464"/>
                  </a:cubicBezTo>
                  <a:cubicBezTo>
                    <a:pt x="1433" y="1583"/>
                    <a:pt x="1254" y="1662"/>
                    <a:pt x="1075" y="1662"/>
                  </a:cubicBezTo>
                  <a:cubicBezTo>
                    <a:pt x="975" y="1782"/>
                    <a:pt x="836" y="1822"/>
                    <a:pt x="697" y="1822"/>
                  </a:cubicBezTo>
                  <a:cubicBezTo>
                    <a:pt x="498" y="1981"/>
                    <a:pt x="259" y="1981"/>
                    <a:pt x="21" y="2021"/>
                  </a:cubicBezTo>
                  <a:cubicBezTo>
                    <a:pt x="21" y="2060"/>
                    <a:pt x="21" y="2080"/>
                    <a:pt x="1" y="2140"/>
                  </a:cubicBezTo>
                  <a:cubicBezTo>
                    <a:pt x="120" y="2339"/>
                    <a:pt x="319" y="2319"/>
                    <a:pt x="518" y="2339"/>
                  </a:cubicBezTo>
                  <a:cubicBezTo>
                    <a:pt x="2408" y="1822"/>
                    <a:pt x="4178" y="1066"/>
                    <a:pt x="5909" y="250"/>
                  </a:cubicBezTo>
                  <a:cubicBezTo>
                    <a:pt x="5909" y="62"/>
                    <a:pt x="5854" y="0"/>
                    <a:pt x="57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5" name="Google Shape;26585;p58"/>
            <p:cNvSpPr/>
            <p:nvPr/>
          </p:nvSpPr>
          <p:spPr>
            <a:xfrm>
              <a:off x="4065850" y="767250"/>
              <a:ext cx="138775" cy="54725"/>
            </a:xfrm>
            <a:custGeom>
              <a:avLst/>
              <a:gdLst/>
              <a:ahLst/>
              <a:cxnLst/>
              <a:rect l="l" t="t" r="r" b="b"/>
              <a:pathLst>
                <a:path w="5551" h="2189" extrusionOk="0">
                  <a:moveTo>
                    <a:pt x="5034" y="21"/>
                  </a:moveTo>
                  <a:cubicBezTo>
                    <a:pt x="4934" y="140"/>
                    <a:pt x="4755" y="120"/>
                    <a:pt x="4616" y="200"/>
                  </a:cubicBezTo>
                  <a:cubicBezTo>
                    <a:pt x="3064" y="578"/>
                    <a:pt x="1652" y="1314"/>
                    <a:pt x="160" y="1831"/>
                  </a:cubicBezTo>
                  <a:cubicBezTo>
                    <a:pt x="41" y="1891"/>
                    <a:pt x="41" y="2010"/>
                    <a:pt x="1" y="2129"/>
                  </a:cubicBezTo>
                  <a:cubicBezTo>
                    <a:pt x="90" y="2172"/>
                    <a:pt x="173" y="2189"/>
                    <a:pt x="251" y="2189"/>
                  </a:cubicBezTo>
                  <a:cubicBezTo>
                    <a:pt x="468" y="2189"/>
                    <a:pt x="652" y="2058"/>
                    <a:pt x="856" y="1970"/>
                  </a:cubicBezTo>
                  <a:cubicBezTo>
                    <a:pt x="968" y="1880"/>
                    <a:pt x="1101" y="1865"/>
                    <a:pt x="1239" y="1865"/>
                  </a:cubicBezTo>
                  <a:cubicBezTo>
                    <a:pt x="1307" y="1865"/>
                    <a:pt x="1377" y="1868"/>
                    <a:pt x="1446" y="1868"/>
                  </a:cubicBezTo>
                  <a:cubicBezTo>
                    <a:pt x="1635" y="1868"/>
                    <a:pt x="1818" y="1841"/>
                    <a:pt x="1950" y="1632"/>
                  </a:cubicBezTo>
                  <a:cubicBezTo>
                    <a:pt x="3044" y="1214"/>
                    <a:pt x="4119" y="816"/>
                    <a:pt x="5213" y="399"/>
                  </a:cubicBezTo>
                  <a:cubicBezTo>
                    <a:pt x="5312" y="279"/>
                    <a:pt x="5451" y="319"/>
                    <a:pt x="5551" y="220"/>
                  </a:cubicBezTo>
                  <a:cubicBezTo>
                    <a:pt x="5432" y="1"/>
                    <a:pt x="5233" y="41"/>
                    <a:pt x="5034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6" name="Google Shape;26586;p58"/>
            <p:cNvSpPr/>
            <p:nvPr/>
          </p:nvSpPr>
          <p:spPr>
            <a:xfrm>
              <a:off x="4181725" y="767625"/>
              <a:ext cx="9975" cy="4350"/>
            </a:xfrm>
            <a:custGeom>
              <a:avLst/>
              <a:gdLst/>
              <a:ahLst/>
              <a:cxnLst/>
              <a:rect l="l" t="t" r="r" b="b"/>
              <a:pathLst>
                <a:path w="399" h="174" extrusionOk="0">
                  <a:moveTo>
                    <a:pt x="325" y="1"/>
                  </a:moveTo>
                  <a:cubicBezTo>
                    <a:pt x="196" y="1"/>
                    <a:pt x="85" y="48"/>
                    <a:pt x="1" y="165"/>
                  </a:cubicBezTo>
                  <a:cubicBezTo>
                    <a:pt x="36" y="170"/>
                    <a:pt x="72" y="174"/>
                    <a:pt x="108" y="174"/>
                  </a:cubicBezTo>
                  <a:cubicBezTo>
                    <a:pt x="216" y="174"/>
                    <a:pt x="324" y="140"/>
                    <a:pt x="399" y="6"/>
                  </a:cubicBezTo>
                  <a:cubicBezTo>
                    <a:pt x="373" y="3"/>
                    <a:pt x="349" y="1"/>
                    <a:pt x="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7" name="Google Shape;26587;p58"/>
            <p:cNvSpPr/>
            <p:nvPr/>
          </p:nvSpPr>
          <p:spPr>
            <a:xfrm>
              <a:off x="4261800" y="1700725"/>
              <a:ext cx="61200" cy="39525"/>
            </a:xfrm>
            <a:custGeom>
              <a:avLst/>
              <a:gdLst/>
              <a:ahLst/>
              <a:cxnLst/>
              <a:rect l="l" t="t" r="r" b="b"/>
              <a:pathLst>
                <a:path w="2448" h="1581" extrusionOk="0">
                  <a:moveTo>
                    <a:pt x="1" y="1"/>
                  </a:moveTo>
                  <a:cubicBezTo>
                    <a:pt x="60" y="140"/>
                    <a:pt x="100" y="259"/>
                    <a:pt x="120" y="378"/>
                  </a:cubicBezTo>
                  <a:cubicBezTo>
                    <a:pt x="160" y="398"/>
                    <a:pt x="160" y="438"/>
                    <a:pt x="180" y="458"/>
                  </a:cubicBezTo>
                  <a:lnTo>
                    <a:pt x="478" y="756"/>
                  </a:lnTo>
                  <a:cubicBezTo>
                    <a:pt x="756" y="935"/>
                    <a:pt x="995" y="1075"/>
                    <a:pt x="1274" y="1234"/>
                  </a:cubicBezTo>
                  <a:cubicBezTo>
                    <a:pt x="1294" y="1274"/>
                    <a:pt x="1313" y="1294"/>
                    <a:pt x="1353" y="1333"/>
                  </a:cubicBezTo>
                  <a:cubicBezTo>
                    <a:pt x="1373" y="1353"/>
                    <a:pt x="1413" y="1373"/>
                    <a:pt x="1453" y="1393"/>
                  </a:cubicBezTo>
                  <a:cubicBezTo>
                    <a:pt x="1552" y="1473"/>
                    <a:pt x="1672" y="1532"/>
                    <a:pt x="1771" y="1552"/>
                  </a:cubicBezTo>
                  <a:cubicBezTo>
                    <a:pt x="1855" y="1566"/>
                    <a:pt x="1930" y="1580"/>
                    <a:pt x="2008" y="1580"/>
                  </a:cubicBezTo>
                  <a:cubicBezTo>
                    <a:pt x="2041" y="1580"/>
                    <a:pt x="2074" y="1578"/>
                    <a:pt x="2109" y="1572"/>
                  </a:cubicBezTo>
                  <a:cubicBezTo>
                    <a:pt x="2288" y="1532"/>
                    <a:pt x="2447" y="1492"/>
                    <a:pt x="2408" y="1274"/>
                  </a:cubicBezTo>
                  <a:cubicBezTo>
                    <a:pt x="1652" y="776"/>
                    <a:pt x="896" y="27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8" name="Google Shape;26588;p58"/>
            <p:cNvSpPr/>
            <p:nvPr/>
          </p:nvSpPr>
          <p:spPr>
            <a:xfrm>
              <a:off x="4256325" y="1710675"/>
              <a:ext cx="39825" cy="22225"/>
            </a:xfrm>
            <a:custGeom>
              <a:avLst/>
              <a:gdLst/>
              <a:ahLst/>
              <a:cxnLst/>
              <a:rect l="l" t="t" r="r" b="b"/>
              <a:pathLst>
                <a:path w="1593" h="889" extrusionOk="0">
                  <a:moveTo>
                    <a:pt x="379" y="0"/>
                  </a:moveTo>
                  <a:cubicBezTo>
                    <a:pt x="220" y="40"/>
                    <a:pt x="1" y="60"/>
                    <a:pt x="200" y="239"/>
                  </a:cubicBezTo>
                  <a:cubicBezTo>
                    <a:pt x="538" y="498"/>
                    <a:pt x="916" y="776"/>
                    <a:pt x="1393" y="876"/>
                  </a:cubicBezTo>
                  <a:cubicBezTo>
                    <a:pt x="1426" y="884"/>
                    <a:pt x="1456" y="889"/>
                    <a:pt x="1483" y="889"/>
                  </a:cubicBezTo>
                  <a:cubicBezTo>
                    <a:pt x="1522" y="889"/>
                    <a:pt x="1557" y="879"/>
                    <a:pt x="1592" y="856"/>
                  </a:cubicBezTo>
                  <a:cubicBezTo>
                    <a:pt x="1294" y="637"/>
                    <a:pt x="1015" y="378"/>
                    <a:pt x="717" y="160"/>
                  </a:cubicBezTo>
                  <a:cubicBezTo>
                    <a:pt x="617" y="60"/>
                    <a:pt x="478" y="8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9" name="Google Shape;26589;p58"/>
            <p:cNvSpPr/>
            <p:nvPr/>
          </p:nvSpPr>
          <p:spPr>
            <a:xfrm>
              <a:off x="4205100" y="1690175"/>
              <a:ext cx="38825" cy="15500"/>
            </a:xfrm>
            <a:custGeom>
              <a:avLst/>
              <a:gdLst/>
              <a:ahLst/>
              <a:cxnLst/>
              <a:rect l="l" t="t" r="r" b="b"/>
              <a:pathLst>
                <a:path w="1553" h="620" extrusionOk="0">
                  <a:moveTo>
                    <a:pt x="831" y="0"/>
                  </a:moveTo>
                  <a:cubicBezTo>
                    <a:pt x="738" y="0"/>
                    <a:pt x="642" y="28"/>
                    <a:pt x="538" y="104"/>
                  </a:cubicBezTo>
                  <a:cubicBezTo>
                    <a:pt x="359" y="124"/>
                    <a:pt x="180" y="124"/>
                    <a:pt x="1" y="124"/>
                  </a:cubicBezTo>
                  <a:cubicBezTo>
                    <a:pt x="438" y="283"/>
                    <a:pt x="836" y="462"/>
                    <a:pt x="1274" y="602"/>
                  </a:cubicBezTo>
                  <a:cubicBezTo>
                    <a:pt x="1294" y="614"/>
                    <a:pt x="1315" y="619"/>
                    <a:pt x="1335" y="619"/>
                  </a:cubicBezTo>
                  <a:cubicBezTo>
                    <a:pt x="1414" y="619"/>
                    <a:pt x="1489" y="537"/>
                    <a:pt x="1552" y="442"/>
                  </a:cubicBezTo>
                  <a:cubicBezTo>
                    <a:pt x="1552" y="323"/>
                    <a:pt x="1473" y="224"/>
                    <a:pt x="1353" y="164"/>
                  </a:cubicBezTo>
                  <a:cubicBezTo>
                    <a:pt x="1172" y="99"/>
                    <a:pt x="1007" y="0"/>
                    <a:pt x="8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0" name="Google Shape;26590;p58"/>
            <p:cNvSpPr/>
            <p:nvPr/>
          </p:nvSpPr>
          <p:spPr>
            <a:xfrm>
              <a:off x="4286675" y="1732050"/>
              <a:ext cx="29350" cy="17425"/>
            </a:xfrm>
            <a:custGeom>
              <a:avLst/>
              <a:gdLst/>
              <a:ahLst/>
              <a:cxnLst/>
              <a:rect l="l" t="t" r="r" b="b"/>
              <a:pathLst>
                <a:path w="1174" h="697" extrusionOk="0">
                  <a:moveTo>
                    <a:pt x="398" y="1"/>
                  </a:moveTo>
                  <a:cubicBezTo>
                    <a:pt x="318" y="21"/>
                    <a:pt x="279" y="21"/>
                    <a:pt x="199" y="21"/>
                  </a:cubicBezTo>
                  <a:cubicBezTo>
                    <a:pt x="120" y="80"/>
                    <a:pt x="60" y="140"/>
                    <a:pt x="0" y="180"/>
                  </a:cubicBezTo>
                  <a:cubicBezTo>
                    <a:pt x="0" y="220"/>
                    <a:pt x="20" y="279"/>
                    <a:pt x="40" y="319"/>
                  </a:cubicBezTo>
                  <a:cubicBezTo>
                    <a:pt x="100" y="379"/>
                    <a:pt x="179" y="399"/>
                    <a:pt x="239" y="438"/>
                  </a:cubicBezTo>
                  <a:cubicBezTo>
                    <a:pt x="378" y="498"/>
                    <a:pt x="478" y="578"/>
                    <a:pt x="597" y="617"/>
                  </a:cubicBezTo>
                  <a:lnTo>
                    <a:pt x="895" y="697"/>
                  </a:lnTo>
                  <a:cubicBezTo>
                    <a:pt x="1015" y="677"/>
                    <a:pt x="1094" y="617"/>
                    <a:pt x="1134" y="518"/>
                  </a:cubicBezTo>
                  <a:cubicBezTo>
                    <a:pt x="1174" y="438"/>
                    <a:pt x="1174" y="399"/>
                    <a:pt x="1134" y="319"/>
                  </a:cubicBezTo>
                  <a:cubicBezTo>
                    <a:pt x="1094" y="279"/>
                    <a:pt x="1035" y="239"/>
                    <a:pt x="975" y="239"/>
                  </a:cubicBezTo>
                  <a:cubicBezTo>
                    <a:pt x="836" y="239"/>
                    <a:pt x="716" y="239"/>
                    <a:pt x="617" y="140"/>
                  </a:cubicBezTo>
                  <a:cubicBezTo>
                    <a:pt x="597" y="140"/>
                    <a:pt x="577" y="120"/>
                    <a:pt x="537" y="100"/>
                  </a:cubicBezTo>
                  <a:cubicBezTo>
                    <a:pt x="497" y="80"/>
                    <a:pt x="438" y="4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1" name="Google Shape;26591;p58"/>
            <p:cNvSpPr/>
            <p:nvPr/>
          </p:nvSpPr>
          <p:spPr>
            <a:xfrm>
              <a:off x="4239425" y="1690725"/>
              <a:ext cx="16925" cy="13250"/>
            </a:xfrm>
            <a:custGeom>
              <a:avLst/>
              <a:gdLst/>
              <a:ahLst/>
              <a:cxnLst/>
              <a:rect l="l" t="t" r="r" b="b"/>
              <a:pathLst>
                <a:path w="677" h="530" extrusionOk="0">
                  <a:moveTo>
                    <a:pt x="229" y="1"/>
                  </a:moveTo>
                  <a:cubicBezTo>
                    <a:pt x="220" y="1"/>
                    <a:pt x="210" y="2"/>
                    <a:pt x="199" y="3"/>
                  </a:cubicBezTo>
                  <a:cubicBezTo>
                    <a:pt x="100" y="62"/>
                    <a:pt x="20" y="142"/>
                    <a:pt x="0" y="261"/>
                  </a:cubicBezTo>
                  <a:lnTo>
                    <a:pt x="179" y="440"/>
                  </a:lnTo>
                  <a:cubicBezTo>
                    <a:pt x="266" y="469"/>
                    <a:pt x="374" y="530"/>
                    <a:pt x="458" y="530"/>
                  </a:cubicBezTo>
                  <a:cubicBezTo>
                    <a:pt x="488" y="530"/>
                    <a:pt x="516" y="522"/>
                    <a:pt x="537" y="500"/>
                  </a:cubicBezTo>
                  <a:cubicBezTo>
                    <a:pt x="677" y="480"/>
                    <a:pt x="537" y="341"/>
                    <a:pt x="537" y="241"/>
                  </a:cubicBezTo>
                  <a:lnTo>
                    <a:pt x="537" y="202"/>
                  </a:lnTo>
                  <a:cubicBezTo>
                    <a:pt x="444" y="145"/>
                    <a:pt x="385" y="1"/>
                    <a:pt x="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2" name="Google Shape;26592;p58"/>
            <p:cNvSpPr/>
            <p:nvPr/>
          </p:nvSpPr>
          <p:spPr>
            <a:xfrm>
              <a:off x="4330425" y="707075"/>
              <a:ext cx="24900" cy="12975"/>
            </a:xfrm>
            <a:custGeom>
              <a:avLst/>
              <a:gdLst/>
              <a:ahLst/>
              <a:cxnLst/>
              <a:rect l="l" t="t" r="r" b="b"/>
              <a:pathLst>
                <a:path w="996" h="519" extrusionOk="0">
                  <a:moveTo>
                    <a:pt x="916" y="1"/>
                  </a:moveTo>
                  <a:cubicBezTo>
                    <a:pt x="558" y="1"/>
                    <a:pt x="239" y="41"/>
                    <a:pt x="1" y="319"/>
                  </a:cubicBezTo>
                  <a:cubicBezTo>
                    <a:pt x="140" y="339"/>
                    <a:pt x="299" y="339"/>
                    <a:pt x="359" y="518"/>
                  </a:cubicBezTo>
                  <a:cubicBezTo>
                    <a:pt x="458" y="518"/>
                    <a:pt x="558" y="518"/>
                    <a:pt x="657" y="498"/>
                  </a:cubicBezTo>
                  <a:cubicBezTo>
                    <a:pt x="717" y="319"/>
                    <a:pt x="995" y="259"/>
                    <a:pt x="9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3" name="Google Shape;26593;p58"/>
            <p:cNvSpPr/>
            <p:nvPr/>
          </p:nvSpPr>
          <p:spPr>
            <a:xfrm>
              <a:off x="3863950" y="1518975"/>
              <a:ext cx="121375" cy="64900"/>
            </a:xfrm>
            <a:custGeom>
              <a:avLst/>
              <a:gdLst/>
              <a:ahLst/>
              <a:cxnLst/>
              <a:rect l="l" t="t" r="r" b="b"/>
              <a:pathLst>
                <a:path w="4855" h="2596" extrusionOk="0">
                  <a:moveTo>
                    <a:pt x="325" y="1"/>
                  </a:moveTo>
                  <a:cubicBezTo>
                    <a:pt x="301" y="1"/>
                    <a:pt x="279" y="3"/>
                    <a:pt x="259" y="10"/>
                  </a:cubicBezTo>
                  <a:cubicBezTo>
                    <a:pt x="160" y="69"/>
                    <a:pt x="60" y="109"/>
                    <a:pt x="0" y="248"/>
                  </a:cubicBezTo>
                  <a:cubicBezTo>
                    <a:pt x="0" y="408"/>
                    <a:pt x="0" y="567"/>
                    <a:pt x="80" y="706"/>
                  </a:cubicBezTo>
                  <a:cubicBezTo>
                    <a:pt x="100" y="766"/>
                    <a:pt x="120" y="785"/>
                    <a:pt x="120" y="845"/>
                  </a:cubicBezTo>
                  <a:cubicBezTo>
                    <a:pt x="215" y="806"/>
                    <a:pt x="304" y="789"/>
                    <a:pt x="388" y="789"/>
                  </a:cubicBezTo>
                  <a:cubicBezTo>
                    <a:pt x="603" y="789"/>
                    <a:pt x="789" y="901"/>
                    <a:pt x="975" y="1044"/>
                  </a:cubicBezTo>
                  <a:cubicBezTo>
                    <a:pt x="1094" y="1044"/>
                    <a:pt x="1254" y="1064"/>
                    <a:pt x="1313" y="1183"/>
                  </a:cubicBezTo>
                  <a:cubicBezTo>
                    <a:pt x="1592" y="1243"/>
                    <a:pt x="1771" y="1442"/>
                    <a:pt x="1990" y="1581"/>
                  </a:cubicBezTo>
                  <a:cubicBezTo>
                    <a:pt x="2686" y="1840"/>
                    <a:pt x="3342" y="2138"/>
                    <a:pt x="3939" y="2556"/>
                  </a:cubicBezTo>
                  <a:cubicBezTo>
                    <a:pt x="4039" y="2576"/>
                    <a:pt x="4158" y="2576"/>
                    <a:pt x="4257" y="2596"/>
                  </a:cubicBezTo>
                  <a:cubicBezTo>
                    <a:pt x="4397" y="2377"/>
                    <a:pt x="4655" y="2456"/>
                    <a:pt x="4854" y="2397"/>
                  </a:cubicBezTo>
                  <a:cubicBezTo>
                    <a:pt x="3760" y="1701"/>
                    <a:pt x="2467" y="1303"/>
                    <a:pt x="1313" y="686"/>
                  </a:cubicBezTo>
                  <a:cubicBezTo>
                    <a:pt x="1214" y="606"/>
                    <a:pt x="1075" y="646"/>
                    <a:pt x="915" y="507"/>
                  </a:cubicBezTo>
                  <a:cubicBezTo>
                    <a:pt x="896" y="467"/>
                    <a:pt x="856" y="447"/>
                    <a:pt x="776" y="408"/>
                  </a:cubicBezTo>
                  <a:cubicBezTo>
                    <a:pt x="697" y="348"/>
                    <a:pt x="697" y="248"/>
                    <a:pt x="657" y="149"/>
                  </a:cubicBezTo>
                  <a:cubicBezTo>
                    <a:pt x="597" y="69"/>
                    <a:pt x="557" y="49"/>
                    <a:pt x="478" y="10"/>
                  </a:cubicBezTo>
                  <a:cubicBezTo>
                    <a:pt x="425" y="10"/>
                    <a:pt x="372" y="1"/>
                    <a:pt x="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4" name="Google Shape;26594;p58"/>
            <p:cNvSpPr/>
            <p:nvPr/>
          </p:nvSpPr>
          <p:spPr>
            <a:xfrm>
              <a:off x="4026575" y="1595800"/>
              <a:ext cx="30350" cy="24375"/>
            </a:xfrm>
            <a:custGeom>
              <a:avLst/>
              <a:gdLst/>
              <a:ahLst/>
              <a:cxnLst/>
              <a:rect l="l" t="t" r="r" b="b"/>
              <a:pathLst>
                <a:path w="1214" h="975" extrusionOk="0">
                  <a:moveTo>
                    <a:pt x="677" y="4"/>
                  </a:moveTo>
                  <a:cubicBezTo>
                    <a:pt x="640" y="4"/>
                    <a:pt x="600" y="9"/>
                    <a:pt x="557" y="20"/>
                  </a:cubicBezTo>
                  <a:cubicBezTo>
                    <a:pt x="358" y="60"/>
                    <a:pt x="140" y="0"/>
                    <a:pt x="0" y="199"/>
                  </a:cubicBezTo>
                  <a:cubicBezTo>
                    <a:pt x="80" y="398"/>
                    <a:pt x="159" y="617"/>
                    <a:pt x="319" y="796"/>
                  </a:cubicBezTo>
                  <a:cubicBezTo>
                    <a:pt x="319" y="856"/>
                    <a:pt x="338" y="875"/>
                    <a:pt x="338" y="915"/>
                  </a:cubicBezTo>
                  <a:cubicBezTo>
                    <a:pt x="458" y="955"/>
                    <a:pt x="557" y="955"/>
                    <a:pt x="677" y="975"/>
                  </a:cubicBezTo>
                  <a:cubicBezTo>
                    <a:pt x="736" y="677"/>
                    <a:pt x="1055" y="617"/>
                    <a:pt x="1214" y="418"/>
                  </a:cubicBezTo>
                  <a:cubicBezTo>
                    <a:pt x="1174" y="279"/>
                    <a:pt x="1114" y="179"/>
                    <a:pt x="955" y="100"/>
                  </a:cubicBezTo>
                  <a:cubicBezTo>
                    <a:pt x="868" y="41"/>
                    <a:pt x="780" y="4"/>
                    <a:pt x="677" y="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5" name="Google Shape;26595;p58"/>
            <p:cNvSpPr/>
            <p:nvPr/>
          </p:nvSpPr>
          <p:spPr>
            <a:xfrm>
              <a:off x="4026075" y="1553525"/>
              <a:ext cx="17925" cy="31850"/>
            </a:xfrm>
            <a:custGeom>
              <a:avLst/>
              <a:gdLst/>
              <a:ahLst/>
              <a:cxnLst/>
              <a:rect l="l" t="t" r="r" b="b"/>
              <a:pathLst>
                <a:path w="717" h="1274" extrusionOk="0">
                  <a:moveTo>
                    <a:pt x="458" y="0"/>
                  </a:moveTo>
                  <a:cubicBezTo>
                    <a:pt x="418" y="0"/>
                    <a:pt x="378" y="0"/>
                    <a:pt x="358" y="20"/>
                  </a:cubicBezTo>
                  <a:cubicBezTo>
                    <a:pt x="269" y="20"/>
                    <a:pt x="357" y="165"/>
                    <a:pt x="259" y="165"/>
                  </a:cubicBezTo>
                  <a:cubicBezTo>
                    <a:pt x="248" y="165"/>
                    <a:pt x="235" y="163"/>
                    <a:pt x="219" y="159"/>
                  </a:cubicBezTo>
                  <a:cubicBezTo>
                    <a:pt x="199" y="159"/>
                    <a:pt x="160" y="120"/>
                    <a:pt x="120" y="120"/>
                  </a:cubicBezTo>
                  <a:cubicBezTo>
                    <a:pt x="100" y="120"/>
                    <a:pt x="80" y="159"/>
                    <a:pt x="60" y="179"/>
                  </a:cubicBezTo>
                  <a:cubicBezTo>
                    <a:pt x="20" y="557"/>
                    <a:pt x="0" y="915"/>
                    <a:pt x="179" y="1273"/>
                  </a:cubicBezTo>
                  <a:cubicBezTo>
                    <a:pt x="199" y="1154"/>
                    <a:pt x="199" y="995"/>
                    <a:pt x="179" y="895"/>
                  </a:cubicBezTo>
                  <a:cubicBezTo>
                    <a:pt x="212" y="837"/>
                    <a:pt x="236" y="817"/>
                    <a:pt x="256" y="817"/>
                  </a:cubicBezTo>
                  <a:cubicBezTo>
                    <a:pt x="296" y="817"/>
                    <a:pt x="318" y="902"/>
                    <a:pt x="358" y="915"/>
                  </a:cubicBezTo>
                  <a:cubicBezTo>
                    <a:pt x="398" y="975"/>
                    <a:pt x="458" y="1055"/>
                    <a:pt x="498" y="1094"/>
                  </a:cubicBezTo>
                  <a:cubicBezTo>
                    <a:pt x="717" y="955"/>
                    <a:pt x="717" y="716"/>
                    <a:pt x="717" y="498"/>
                  </a:cubicBezTo>
                  <a:cubicBezTo>
                    <a:pt x="717" y="338"/>
                    <a:pt x="677" y="179"/>
                    <a:pt x="557" y="60"/>
                  </a:cubicBezTo>
                  <a:cubicBezTo>
                    <a:pt x="518" y="20"/>
                    <a:pt x="478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6" name="Google Shape;26596;p58"/>
            <p:cNvSpPr/>
            <p:nvPr/>
          </p:nvSpPr>
          <p:spPr>
            <a:xfrm>
              <a:off x="4039500" y="1561450"/>
              <a:ext cx="17425" cy="39825"/>
            </a:xfrm>
            <a:custGeom>
              <a:avLst/>
              <a:gdLst/>
              <a:ahLst/>
              <a:cxnLst/>
              <a:rect l="l" t="t" r="r" b="b"/>
              <a:pathLst>
                <a:path w="697" h="1593" extrusionOk="0">
                  <a:moveTo>
                    <a:pt x="139" y="1"/>
                  </a:moveTo>
                  <a:cubicBezTo>
                    <a:pt x="103" y="1"/>
                    <a:pt x="64" y="15"/>
                    <a:pt x="20" y="41"/>
                  </a:cubicBezTo>
                  <a:cubicBezTo>
                    <a:pt x="0" y="280"/>
                    <a:pt x="0" y="499"/>
                    <a:pt x="0" y="757"/>
                  </a:cubicBezTo>
                  <a:lnTo>
                    <a:pt x="60" y="1434"/>
                  </a:lnTo>
                  <a:cubicBezTo>
                    <a:pt x="160" y="1494"/>
                    <a:pt x="219" y="1593"/>
                    <a:pt x="359" y="1593"/>
                  </a:cubicBezTo>
                  <a:cubicBezTo>
                    <a:pt x="697" y="1076"/>
                    <a:pt x="359" y="578"/>
                    <a:pt x="259" y="81"/>
                  </a:cubicBezTo>
                  <a:cubicBezTo>
                    <a:pt x="225" y="25"/>
                    <a:pt x="186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7" name="Google Shape;26597;p58"/>
            <p:cNvSpPr/>
            <p:nvPr/>
          </p:nvSpPr>
          <p:spPr>
            <a:xfrm>
              <a:off x="3992250" y="1580375"/>
              <a:ext cx="25900" cy="8125"/>
            </a:xfrm>
            <a:custGeom>
              <a:avLst/>
              <a:gdLst/>
              <a:ahLst/>
              <a:cxnLst/>
              <a:rect l="l" t="t" r="r" b="b"/>
              <a:pathLst>
                <a:path w="1036" h="325" extrusionOk="0">
                  <a:moveTo>
                    <a:pt x="1" y="0"/>
                  </a:moveTo>
                  <a:cubicBezTo>
                    <a:pt x="234" y="267"/>
                    <a:pt x="536" y="324"/>
                    <a:pt x="850" y="324"/>
                  </a:cubicBezTo>
                  <a:cubicBezTo>
                    <a:pt x="912" y="324"/>
                    <a:pt x="973" y="322"/>
                    <a:pt x="1035" y="319"/>
                  </a:cubicBezTo>
                  <a:cubicBezTo>
                    <a:pt x="717" y="140"/>
                    <a:pt x="3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8" name="Google Shape;26598;p58"/>
            <p:cNvSpPr/>
            <p:nvPr/>
          </p:nvSpPr>
          <p:spPr>
            <a:xfrm>
              <a:off x="4027075" y="1600775"/>
              <a:ext cx="7975" cy="14925"/>
            </a:xfrm>
            <a:custGeom>
              <a:avLst/>
              <a:gdLst/>
              <a:ahLst/>
              <a:cxnLst/>
              <a:rect l="l" t="t" r="r" b="b"/>
              <a:pathLst>
                <a:path w="319" h="597" extrusionOk="0">
                  <a:moveTo>
                    <a:pt x="20" y="0"/>
                  </a:moveTo>
                  <a:cubicBezTo>
                    <a:pt x="20" y="159"/>
                    <a:pt x="0" y="279"/>
                    <a:pt x="0" y="398"/>
                  </a:cubicBezTo>
                  <a:cubicBezTo>
                    <a:pt x="60" y="517"/>
                    <a:pt x="199" y="557"/>
                    <a:pt x="318" y="597"/>
                  </a:cubicBezTo>
                  <a:cubicBezTo>
                    <a:pt x="259" y="378"/>
                    <a:pt x="199" y="159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9" name="Google Shape;26599;p58"/>
            <p:cNvSpPr/>
            <p:nvPr/>
          </p:nvSpPr>
          <p:spPr>
            <a:xfrm>
              <a:off x="4032050" y="1570425"/>
              <a:ext cx="5000" cy="6000"/>
            </a:xfrm>
            <a:custGeom>
              <a:avLst/>
              <a:gdLst/>
              <a:ahLst/>
              <a:cxnLst/>
              <a:rect l="l" t="t" r="r" b="b"/>
              <a:pathLst>
                <a:path w="200" h="240" extrusionOk="0">
                  <a:moveTo>
                    <a:pt x="40" y="1"/>
                  </a:moveTo>
                  <a:cubicBezTo>
                    <a:pt x="40" y="1"/>
                    <a:pt x="20" y="120"/>
                    <a:pt x="0" y="200"/>
                  </a:cubicBezTo>
                  <a:cubicBezTo>
                    <a:pt x="40" y="219"/>
                    <a:pt x="100" y="219"/>
                    <a:pt x="139" y="239"/>
                  </a:cubicBezTo>
                  <a:cubicBezTo>
                    <a:pt x="139" y="140"/>
                    <a:pt x="199" y="2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0" name="Google Shape;26600;p58"/>
            <p:cNvSpPr/>
            <p:nvPr/>
          </p:nvSpPr>
          <p:spPr>
            <a:xfrm>
              <a:off x="3972850" y="1585225"/>
              <a:ext cx="6000" cy="3125"/>
            </a:xfrm>
            <a:custGeom>
              <a:avLst/>
              <a:gdLst/>
              <a:ahLst/>
              <a:cxnLst/>
              <a:rect l="l" t="t" r="r" b="b"/>
              <a:pathLst>
                <a:path w="240" h="125" extrusionOk="0">
                  <a:moveTo>
                    <a:pt x="57" y="0"/>
                  </a:moveTo>
                  <a:cubicBezTo>
                    <a:pt x="40" y="0"/>
                    <a:pt x="21" y="2"/>
                    <a:pt x="1" y="5"/>
                  </a:cubicBezTo>
                  <a:cubicBezTo>
                    <a:pt x="100" y="25"/>
                    <a:pt x="180" y="85"/>
                    <a:pt x="240" y="125"/>
                  </a:cubicBezTo>
                  <a:cubicBezTo>
                    <a:pt x="206" y="42"/>
                    <a:pt x="146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1" name="Google Shape;26601;p58"/>
            <p:cNvSpPr/>
            <p:nvPr/>
          </p:nvSpPr>
          <p:spPr>
            <a:xfrm>
              <a:off x="5398175" y="2040975"/>
              <a:ext cx="20400" cy="20825"/>
            </a:xfrm>
            <a:custGeom>
              <a:avLst/>
              <a:gdLst/>
              <a:ahLst/>
              <a:cxnLst/>
              <a:rect l="l" t="t" r="r" b="b"/>
              <a:pathLst>
                <a:path w="816" h="833" extrusionOk="0">
                  <a:moveTo>
                    <a:pt x="332" y="1"/>
                  </a:moveTo>
                  <a:cubicBezTo>
                    <a:pt x="94" y="1"/>
                    <a:pt x="47" y="229"/>
                    <a:pt x="0" y="494"/>
                  </a:cubicBezTo>
                  <a:cubicBezTo>
                    <a:pt x="42" y="547"/>
                    <a:pt x="84" y="572"/>
                    <a:pt x="123" y="572"/>
                  </a:cubicBezTo>
                  <a:cubicBezTo>
                    <a:pt x="158" y="572"/>
                    <a:pt x="191" y="552"/>
                    <a:pt x="219" y="514"/>
                  </a:cubicBezTo>
                  <a:cubicBezTo>
                    <a:pt x="378" y="594"/>
                    <a:pt x="398" y="713"/>
                    <a:pt x="398" y="833"/>
                  </a:cubicBezTo>
                  <a:cubicBezTo>
                    <a:pt x="557" y="753"/>
                    <a:pt x="677" y="634"/>
                    <a:pt x="816" y="554"/>
                  </a:cubicBezTo>
                  <a:cubicBezTo>
                    <a:pt x="577" y="455"/>
                    <a:pt x="577" y="256"/>
                    <a:pt x="577" y="57"/>
                  </a:cubicBezTo>
                  <a:cubicBezTo>
                    <a:pt x="478" y="18"/>
                    <a:pt x="398" y="1"/>
                    <a:pt x="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2" name="Google Shape;26602;p58"/>
            <p:cNvSpPr/>
            <p:nvPr/>
          </p:nvSpPr>
          <p:spPr>
            <a:xfrm>
              <a:off x="5399675" y="206277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239" y="0"/>
                  </a:moveTo>
                  <a:cubicBezTo>
                    <a:pt x="119" y="0"/>
                    <a:pt x="40" y="40"/>
                    <a:pt x="0" y="140"/>
                  </a:cubicBezTo>
                  <a:cubicBezTo>
                    <a:pt x="60" y="100"/>
                    <a:pt x="139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3" name="Google Shape;26603;p58"/>
            <p:cNvSpPr/>
            <p:nvPr/>
          </p:nvSpPr>
          <p:spPr>
            <a:xfrm>
              <a:off x="5377775" y="20752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41"/>
                    <a:pt x="80" y="100"/>
                    <a:pt x="1" y="140"/>
                  </a:cubicBezTo>
                  <a:cubicBezTo>
                    <a:pt x="80" y="100"/>
                    <a:pt x="14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4" name="Google Shape;26604;p58"/>
            <p:cNvSpPr/>
            <p:nvPr/>
          </p:nvSpPr>
          <p:spPr>
            <a:xfrm>
              <a:off x="5386225" y="207072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60"/>
                    <a:pt x="80" y="80"/>
                    <a:pt x="1" y="120"/>
                  </a:cubicBezTo>
                  <a:cubicBezTo>
                    <a:pt x="100" y="120"/>
                    <a:pt x="160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5" name="Google Shape;26605;p58"/>
            <p:cNvSpPr/>
            <p:nvPr/>
          </p:nvSpPr>
          <p:spPr>
            <a:xfrm>
              <a:off x="5395175" y="2066250"/>
              <a:ext cx="3525" cy="3500"/>
            </a:xfrm>
            <a:custGeom>
              <a:avLst/>
              <a:gdLst/>
              <a:ahLst/>
              <a:cxnLst/>
              <a:rect l="l" t="t" r="r" b="b"/>
              <a:pathLst>
                <a:path w="141" h="14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60"/>
                    <a:pt x="41" y="80"/>
                    <a:pt x="1" y="140"/>
                  </a:cubicBezTo>
                  <a:cubicBezTo>
                    <a:pt x="81" y="140"/>
                    <a:pt x="120" y="8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6" name="Google Shape;26606;p58"/>
            <p:cNvSpPr/>
            <p:nvPr/>
          </p:nvSpPr>
          <p:spPr>
            <a:xfrm>
              <a:off x="5368825" y="2080175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59" y="1"/>
                  </a:moveTo>
                  <a:cubicBezTo>
                    <a:pt x="160" y="1"/>
                    <a:pt x="60" y="40"/>
                    <a:pt x="1" y="140"/>
                  </a:cubicBezTo>
                  <a:cubicBezTo>
                    <a:pt x="80" y="100"/>
                    <a:pt x="180" y="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7" name="Google Shape;26607;p58"/>
            <p:cNvSpPr/>
            <p:nvPr/>
          </p:nvSpPr>
          <p:spPr>
            <a:xfrm>
              <a:off x="4984400" y="2026400"/>
              <a:ext cx="197950" cy="89600"/>
            </a:xfrm>
            <a:custGeom>
              <a:avLst/>
              <a:gdLst/>
              <a:ahLst/>
              <a:cxnLst/>
              <a:rect l="l" t="t" r="r" b="b"/>
              <a:pathLst>
                <a:path w="7918" h="3584" extrusionOk="0">
                  <a:moveTo>
                    <a:pt x="193" y="1"/>
                  </a:moveTo>
                  <a:cubicBezTo>
                    <a:pt x="162" y="1"/>
                    <a:pt x="131" y="1"/>
                    <a:pt x="100" y="3"/>
                  </a:cubicBezTo>
                  <a:cubicBezTo>
                    <a:pt x="1" y="143"/>
                    <a:pt x="1" y="262"/>
                    <a:pt x="100" y="381"/>
                  </a:cubicBezTo>
                  <a:cubicBezTo>
                    <a:pt x="160" y="421"/>
                    <a:pt x="219" y="501"/>
                    <a:pt x="299" y="560"/>
                  </a:cubicBezTo>
                  <a:cubicBezTo>
                    <a:pt x="344" y="554"/>
                    <a:pt x="387" y="551"/>
                    <a:pt x="429" y="551"/>
                  </a:cubicBezTo>
                  <a:cubicBezTo>
                    <a:pt x="669" y="551"/>
                    <a:pt x="875" y="644"/>
                    <a:pt x="1095" y="779"/>
                  </a:cubicBezTo>
                  <a:cubicBezTo>
                    <a:pt x="1413" y="978"/>
                    <a:pt x="1751" y="1217"/>
                    <a:pt x="2149" y="1276"/>
                  </a:cubicBezTo>
                  <a:cubicBezTo>
                    <a:pt x="2248" y="1356"/>
                    <a:pt x="2388" y="1356"/>
                    <a:pt x="2507" y="1356"/>
                  </a:cubicBezTo>
                  <a:cubicBezTo>
                    <a:pt x="2527" y="1595"/>
                    <a:pt x="2786" y="1595"/>
                    <a:pt x="2885" y="1774"/>
                  </a:cubicBezTo>
                  <a:cubicBezTo>
                    <a:pt x="3084" y="1774"/>
                    <a:pt x="3243" y="1794"/>
                    <a:pt x="3402" y="1953"/>
                  </a:cubicBezTo>
                  <a:cubicBezTo>
                    <a:pt x="3502" y="1953"/>
                    <a:pt x="3601" y="1973"/>
                    <a:pt x="3701" y="1973"/>
                  </a:cubicBezTo>
                  <a:cubicBezTo>
                    <a:pt x="4079" y="2092"/>
                    <a:pt x="4437" y="2251"/>
                    <a:pt x="4775" y="2470"/>
                  </a:cubicBezTo>
                  <a:lnTo>
                    <a:pt x="4835" y="2490"/>
                  </a:lnTo>
                  <a:lnTo>
                    <a:pt x="4914" y="2490"/>
                  </a:lnTo>
                  <a:cubicBezTo>
                    <a:pt x="4994" y="2530"/>
                    <a:pt x="5033" y="2569"/>
                    <a:pt x="5113" y="2629"/>
                  </a:cubicBezTo>
                  <a:cubicBezTo>
                    <a:pt x="5113" y="2669"/>
                    <a:pt x="5153" y="2669"/>
                    <a:pt x="5212" y="2669"/>
                  </a:cubicBezTo>
                  <a:cubicBezTo>
                    <a:pt x="5372" y="2709"/>
                    <a:pt x="5511" y="2669"/>
                    <a:pt x="5630" y="2788"/>
                  </a:cubicBezTo>
                  <a:cubicBezTo>
                    <a:pt x="5769" y="2967"/>
                    <a:pt x="6008" y="2788"/>
                    <a:pt x="6128" y="2987"/>
                  </a:cubicBezTo>
                  <a:cubicBezTo>
                    <a:pt x="6187" y="3047"/>
                    <a:pt x="6227" y="3087"/>
                    <a:pt x="6307" y="3126"/>
                  </a:cubicBezTo>
                  <a:cubicBezTo>
                    <a:pt x="6326" y="3166"/>
                    <a:pt x="6386" y="3186"/>
                    <a:pt x="6426" y="3186"/>
                  </a:cubicBezTo>
                  <a:cubicBezTo>
                    <a:pt x="6585" y="3246"/>
                    <a:pt x="6764" y="3206"/>
                    <a:pt x="6824" y="3365"/>
                  </a:cubicBezTo>
                  <a:cubicBezTo>
                    <a:pt x="6963" y="3425"/>
                    <a:pt x="7102" y="3385"/>
                    <a:pt x="7202" y="3524"/>
                  </a:cubicBezTo>
                  <a:cubicBezTo>
                    <a:pt x="7460" y="3445"/>
                    <a:pt x="7759" y="3584"/>
                    <a:pt x="7918" y="3325"/>
                  </a:cubicBezTo>
                  <a:cubicBezTo>
                    <a:pt x="7799" y="3246"/>
                    <a:pt x="7659" y="3266"/>
                    <a:pt x="7600" y="3186"/>
                  </a:cubicBezTo>
                  <a:lnTo>
                    <a:pt x="7580" y="3186"/>
                  </a:lnTo>
                  <a:cubicBezTo>
                    <a:pt x="7063" y="2987"/>
                    <a:pt x="6525" y="2729"/>
                    <a:pt x="6028" y="2470"/>
                  </a:cubicBezTo>
                  <a:cubicBezTo>
                    <a:pt x="5929" y="2390"/>
                    <a:pt x="5769" y="2450"/>
                    <a:pt x="5690" y="2291"/>
                  </a:cubicBezTo>
                  <a:cubicBezTo>
                    <a:pt x="5372" y="2072"/>
                    <a:pt x="4934" y="2072"/>
                    <a:pt x="4636" y="1794"/>
                  </a:cubicBezTo>
                  <a:cubicBezTo>
                    <a:pt x="4536" y="1734"/>
                    <a:pt x="4417" y="1734"/>
                    <a:pt x="4297" y="1734"/>
                  </a:cubicBezTo>
                  <a:cubicBezTo>
                    <a:pt x="3820" y="1555"/>
                    <a:pt x="3323" y="1416"/>
                    <a:pt x="2925" y="1077"/>
                  </a:cubicBezTo>
                  <a:cubicBezTo>
                    <a:pt x="2587" y="958"/>
                    <a:pt x="2229" y="799"/>
                    <a:pt x="1910" y="660"/>
                  </a:cubicBezTo>
                  <a:cubicBezTo>
                    <a:pt x="1340" y="394"/>
                    <a:pt x="843" y="1"/>
                    <a:pt x="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8" name="Google Shape;26608;p58"/>
            <p:cNvSpPr/>
            <p:nvPr/>
          </p:nvSpPr>
          <p:spPr>
            <a:xfrm>
              <a:off x="5038125" y="2057800"/>
              <a:ext cx="8975" cy="2275"/>
            </a:xfrm>
            <a:custGeom>
              <a:avLst/>
              <a:gdLst/>
              <a:ahLst/>
              <a:cxnLst/>
              <a:rect l="l" t="t" r="r" b="b"/>
              <a:pathLst>
                <a:path w="359" h="91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69"/>
                    <a:pt x="156" y="90"/>
                    <a:pt x="244" y="90"/>
                  </a:cubicBezTo>
                  <a:cubicBezTo>
                    <a:pt x="282" y="90"/>
                    <a:pt x="321" y="86"/>
                    <a:pt x="358" y="80"/>
                  </a:cubicBezTo>
                  <a:cubicBezTo>
                    <a:pt x="259" y="40"/>
                    <a:pt x="13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9" name="Google Shape;26609;p58"/>
            <p:cNvSpPr/>
            <p:nvPr/>
          </p:nvSpPr>
          <p:spPr>
            <a:xfrm>
              <a:off x="3878375" y="1146325"/>
              <a:ext cx="88050" cy="27500"/>
            </a:xfrm>
            <a:custGeom>
              <a:avLst/>
              <a:gdLst/>
              <a:ahLst/>
              <a:cxnLst/>
              <a:rect l="l" t="t" r="r" b="b"/>
              <a:pathLst>
                <a:path w="3522" h="1100" extrusionOk="0">
                  <a:moveTo>
                    <a:pt x="2462" y="0"/>
                  </a:moveTo>
                  <a:cubicBezTo>
                    <a:pt x="1597" y="0"/>
                    <a:pt x="590" y="215"/>
                    <a:pt x="40" y="573"/>
                  </a:cubicBezTo>
                  <a:cubicBezTo>
                    <a:pt x="20" y="593"/>
                    <a:pt x="20" y="633"/>
                    <a:pt x="0" y="653"/>
                  </a:cubicBezTo>
                  <a:cubicBezTo>
                    <a:pt x="69" y="886"/>
                    <a:pt x="147" y="1100"/>
                    <a:pt x="319" y="1100"/>
                  </a:cubicBezTo>
                  <a:cubicBezTo>
                    <a:pt x="396" y="1100"/>
                    <a:pt x="493" y="1056"/>
                    <a:pt x="617" y="951"/>
                  </a:cubicBezTo>
                  <a:cubicBezTo>
                    <a:pt x="637" y="891"/>
                    <a:pt x="637" y="832"/>
                    <a:pt x="617" y="752"/>
                  </a:cubicBezTo>
                  <a:cubicBezTo>
                    <a:pt x="537" y="732"/>
                    <a:pt x="537" y="692"/>
                    <a:pt x="577" y="672"/>
                  </a:cubicBezTo>
                  <a:cubicBezTo>
                    <a:pt x="589" y="649"/>
                    <a:pt x="607" y="640"/>
                    <a:pt x="633" y="640"/>
                  </a:cubicBezTo>
                  <a:cubicBezTo>
                    <a:pt x="650" y="640"/>
                    <a:pt x="672" y="644"/>
                    <a:pt x="696" y="653"/>
                  </a:cubicBezTo>
                  <a:cubicBezTo>
                    <a:pt x="708" y="654"/>
                    <a:pt x="719" y="655"/>
                    <a:pt x="730" y="655"/>
                  </a:cubicBezTo>
                  <a:cubicBezTo>
                    <a:pt x="810" y="655"/>
                    <a:pt x="890" y="619"/>
                    <a:pt x="965" y="619"/>
                  </a:cubicBezTo>
                  <a:cubicBezTo>
                    <a:pt x="1010" y="619"/>
                    <a:pt x="1053" y="632"/>
                    <a:pt x="1094" y="672"/>
                  </a:cubicBezTo>
                  <a:cubicBezTo>
                    <a:pt x="1149" y="685"/>
                    <a:pt x="1204" y="691"/>
                    <a:pt x="1258" y="691"/>
                  </a:cubicBezTo>
                  <a:cubicBezTo>
                    <a:pt x="1541" y="691"/>
                    <a:pt x="1822" y="540"/>
                    <a:pt x="2089" y="474"/>
                  </a:cubicBezTo>
                  <a:cubicBezTo>
                    <a:pt x="2381" y="401"/>
                    <a:pt x="2684" y="317"/>
                    <a:pt x="2990" y="317"/>
                  </a:cubicBezTo>
                  <a:cubicBezTo>
                    <a:pt x="3100" y="317"/>
                    <a:pt x="3211" y="328"/>
                    <a:pt x="3322" y="354"/>
                  </a:cubicBezTo>
                  <a:cubicBezTo>
                    <a:pt x="3355" y="362"/>
                    <a:pt x="3388" y="367"/>
                    <a:pt x="3417" y="367"/>
                  </a:cubicBezTo>
                  <a:cubicBezTo>
                    <a:pt x="3458" y="367"/>
                    <a:pt x="3490" y="358"/>
                    <a:pt x="3501" y="334"/>
                  </a:cubicBezTo>
                  <a:cubicBezTo>
                    <a:pt x="3521" y="334"/>
                    <a:pt x="3521" y="295"/>
                    <a:pt x="3521" y="255"/>
                  </a:cubicBezTo>
                  <a:cubicBezTo>
                    <a:pt x="3521" y="195"/>
                    <a:pt x="3521" y="175"/>
                    <a:pt x="3481" y="135"/>
                  </a:cubicBezTo>
                  <a:cubicBezTo>
                    <a:pt x="3205" y="43"/>
                    <a:pt x="2847" y="0"/>
                    <a:pt x="2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0" name="Google Shape;26610;p58"/>
            <p:cNvSpPr/>
            <p:nvPr/>
          </p:nvSpPr>
          <p:spPr>
            <a:xfrm>
              <a:off x="3966900" y="1097975"/>
              <a:ext cx="32350" cy="68425"/>
            </a:xfrm>
            <a:custGeom>
              <a:avLst/>
              <a:gdLst/>
              <a:ahLst/>
              <a:cxnLst/>
              <a:rect l="l" t="t" r="r" b="b"/>
              <a:pathLst>
                <a:path w="1294" h="2737" extrusionOk="0">
                  <a:moveTo>
                    <a:pt x="1214" y="1"/>
                  </a:moveTo>
                  <a:cubicBezTo>
                    <a:pt x="856" y="239"/>
                    <a:pt x="537" y="458"/>
                    <a:pt x="179" y="717"/>
                  </a:cubicBezTo>
                  <a:cubicBezTo>
                    <a:pt x="159" y="935"/>
                    <a:pt x="139" y="1134"/>
                    <a:pt x="139" y="1353"/>
                  </a:cubicBezTo>
                  <a:cubicBezTo>
                    <a:pt x="259" y="1811"/>
                    <a:pt x="0" y="2308"/>
                    <a:pt x="299" y="2726"/>
                  </a:cubicBezTo>
                  <a:cubicBezTo>
                    <a:pt x="341" y="2733"/>
                    <a:pt x="379" y="2736"/>
                    <a:pt x="412" y="2736"/>
                  </a:cubicBezTo>
                  <a:cubicBezTo>
                    <a:pt x="756" y="2736"/>
                    <a:pt x="664" y="2388"/>
                    <a:pt x="736" y="2189"/>
                  </a:cubicBezTo>
                  <a:lnTo>
                    <a:pt x="736" y="1791"/>
                  </a:lnTo>
                  <a:cubicBezTo>
                    <a:pt x="597" y="1194"/>
                    <a:pt x="975" y="776"/>
                    <a:pt x="1273" y="319"/>
                  </a:cubicBezTo>
                  <a:cubicBezTo>
                    <a:pt x="1293" y="239"/>
                    <a:pt x="1293" y="180"/>
                    <a:pt x="1273" y="100"/>
                  </a:cubicBezTo>
                  <a:cubicBezTo>
                    <a:pt x="1253" y="80"/>
                    <a:pt x="1234" y="20"/>
                    <a:pt x="1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1" name="Google Shape;26611;p58"/>
            <p:cNvSpPr/>
            <p:nvPr/>
          </p:nvSpPr>
          <p:spPr>
            <a:xfrm>
              <a:off x="3871400" y="1162275"/>
              <a:ext cx="29375" cy="32700"/>
            </a:xfrm>
            <a:custGeom>
              <a:avLst/>
              <a:gdLst/>
              <a:ahLst/>
              <a:cxnLst/>
              <a:rect l="l" t="t" r="r" b="b"/>
              <a:pathLst>
                <a:path w="1175" h="1308" extrusionOk="0">
                  <a:moveTo>
                    <a:pt x="957" y="1"/>
                  </a:moveTo>
                  <a:cubicBezTo>
                    <a:pt x="927" y="1"/>
                    <a:pt x="894" y="11"/>
                    <a:pt x="856" y="34"/>
                  </a:cubicBezTo>
                  <a:cubicBezTo>
                    <a:pt x="785" y="256"/>
                    <a:pt x="719" y="330"/>
                    <a:pt x="658" y="330"/>
                  </a:cubicBezTo>
                  <a:cubicBezTo>
                    <a:pt x="531" y="330"/>
                    <a:pt x="420" y="15"/>
                    <a:pt x="299" y="15"/>
                  </a:cubicBezTo>
                  <a:cubicBezTo>
                    <a:pt x="259" y="15"/>
                    <a:pt x="200" y="34"/>
                    <a:pt x="140" y="54"/>
                  </a:cubicBezTo>
                  <a:cubicBezTo>
                    <a:pt x="100" y="273"/>
                    <a:pt x="41" y="532"/>
                    <a:pt x="1" y="751"/>
                  </a:cubicBezTo>
                  <a:cubicBezTo>
                    <a:pt x="379" y="751"/>
                    <a:pt x="478" y="1009"/>
                    <a:pt x="518" y="1308"/>
                  </a:cubicBezTo>
                  <a:cubicBezTo>
                    <a:pt x="757" y="930"/>
                    <a:pt x="1075" y="631"/>
                    <a:pt x="1174" y="214"/>
                  </a:cubicBezTo>
                  <a:cubicBezTo>
                    <a:pt x="1114" y="107"/>
                    <a:pt x="1053" y="1"/>
                    <a:pt x="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2" name="Google Shape;26612;p58"/>
            <p:cNvSpPr/>
            <p:nvPr/>
          </p:nvSpPr>
          <p:spPr>
            <a:xfrm>
              <a:off x="3962425" y="1132300"/>
              <a:ext cx="17925" cy="39950"/>
            </a:xfrm>
            <a:custGeom>
              <a:avLst/>
              <a:gdLst/>
              <a:ahLst/>
              <a:cxnLst/>
              <a:rect l="l" t="t" r="r" b="b"/>
              <a:pathLst>
                <a:path w="717" h="1598" extrusionOk="0">
                  <a:moveTo>
                    <a:pt x="299" y="0"/>
                  </a:moveTo>
                  <a:cubicBezTo>
                    <a:pt x="100" y="199"/>
                    <a:pt x="199" y="458"/>
                    <a:pt x="119" y="696"/>
                  </a:cubicBezTo>
                  <a:lnTo>
                    <a:pt x="119" y="895"/>
                  </a:lnTo>
                  <a:cubicBezTo>
                    <a:pt x="40" y="995"/>
                    <a:pt x="20" y="1094"/>
                    <a:pt x="0" y="1214"/>
                  </a:cubicBezTo>
                  <a:cubicBezTo>
                    <a:pt x="29" y="1416"/>
                    <a:pt x="68" y="1597"/>
                    <a:pt x="218" y="1597"/>
                  </a:cubicBezTo>
                  <a:cubicBezTo>
                    <a:pt x="274" y="1597"/>
                    <a:pt x="345" y="1572"/>
                    <a:pt x="438" y="1512"/>
                  </a:cubicBezTo>
                  <a:cubicBezTo>
                    <a:pt x="458" y="1492"/>
                    <a:pt x="478" y="1432"/>
                    <a:pt x="517" y="1413"/>
                  </a:cubicBezTo>
                  <a:cubicBezTo>
                    <a:pt x="338" y="955"/>
                    <a:pt x="716" y="41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3" name="Google Shape;26613;p58"/>
            <p:cNvSpPr/>
            <p:nvPr/>
          </p:nvSpPr>
          <p:spPr>
            <a:xfrm>
              <a:off x="5626925" y="1912675"/>
              <a:ext cx="15450" cy="12125"/>
            </a:xfrm>
            <a:custGeom>
              <a:avLst/>
              <a:gdLst/>
              <a:ahLst/>
              <a:cxnLst/>
              <a:rect l="l" t="t" r="r" b="b"/>
              <a:pathLst>
                <a:path w="618" h="485" extrusionOk="0">
                  <a:moveTo>
                    <a:pt x="320" y="1"/>
                  </a:moveTo>
                  <a:cubicBezTo>
                    <a:pt x="286" y="1"/>
                    <a:pt x="253" y="12"/>
                    <a:pt x="220" y="37"/>
                  </a:cubicBezTo>
                  <a:cubicBezTo>
                    <a:pt x="100" y="156"/>
                    <a:pt x="1" y="275"/>
                    <a:pt x="81" y="454"/>
                  </a:cubicBezTo>
                  <a:cubicBezTo>
                    <a:pt x="110" y="476"/>
                    <a:pt x="134" y="485"/>
                    <a:pt x="156" y="485"/>
                  </a:cubicBezTo>
                  <a:cubicBezTo>
                    <a:pt x="195" y="485"/>
                    <a:pt x="229" y="460"/>
                    <a:pt x="279" y="434"/>
                  </a:cubicBezTo>
                  <a:cubicBezTo>
                    <a:pt x="319" y="434"/>
                    <a:pt x="379" y="415"/>
                    <a:pt x="419" y="375"/>
                  </a:cubicBezTo>
                  <a:cubicBezTo>
                    <a:pt x="498" y="335"/>
                    <a:pt x="578" y="315"/>
                    <a:pt x="618" y="255"/>
                  </a:cubicBezTo>
                  <a:cubicBezTo>
                    <a:pt x="578" y="176"/>
                    <a:pt x="498" y="136"/>
                    <a:pt x="459" y="56"/>
                  </a:cubicBezTo>
                  <a:cubicBezTo>
                    <a:pt x="412" y="22"/>
                    <a:pt x="366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4" name="Google Shape;26614;p58"/>
            <p:cNvSpPr/>
            <p:nvPr/>
          </p:nvSpPr>
          <p:spPr>
            <a:xfrm>
              <a:off x="5611025" y="1929625"/>
              <a:ext cx="10475" cy="6850"/>
            </a:xfrm>
            <a:custGeom>
              <a:avLst/>
              <a:gdLst/>
              <a:ahLst/>
              <a:cxnLst/>
              <a:rect l="l" t="t" r="r" b="b"/>
              <a:pathLst>
                <a:path w="419" h="274" extrusionOk="0">
                  <a:moveTo>
                    <a:pt x="205" y="0"/>
                  </a:moveTo>
                  <a:cubicBezTo>
                    <a:pt x="141" y="0"/>
                    <a:pt x="81" y="27"/>
                    <a:pt x="20" y="75"/>
                  </a:cubicBezTo>
                  <a:cubicBezTo>
                    <a:pt x="0" y="154"/>
                    <a:pt x="20" y="234"/>
                    <a:pt x="60" y="274"/>
                  </a:cubicBezTo>
                  <a:cubicBezTo>
                    <a:pt x="160" y="254"/>
                    <a:pt x="259" y="254"/>
                    <a:pt x="358" y="234"/>
                  </a:cubicBezTo>
                  <a:cubicBezTo>
                    <a:pt x="358" y="174"/>
                    <a:pt x="398" y="134"/>
                    <a:pt x="418" y="95"/>
                  </a:cubicBezTo>
                  <a:lnTo>
                    <a:pt x="339" y="35"/>
                  </a:lnTo>
                  <a:cubicBezTo>
                    <a:pt x="292" y="11"/>
                    <a:pt x="248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5" name="Google Shape;26615;p58"/>
            <p:cNvSpPr/>
            <p:nvPr/>
          </p:nvSpPr>
          <p:spPr>
            <a:xfrm>
              <a:off x="5620975" y="1925525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239" y="0"/>
                  </a:moveTo>
                  <a:cubicBezTo>
                    <a:pt x="100" y="0"/>
                    <a:pt x="0" y="40"/>
                    <a:pt x="0" y="219"/>
                  </a:cubicBezTo>
                  <a:lnTo>
                    <a:pt x="20" y="259"/>
                  </a:lnTo>
                  <a:cubicBezTo>
                    <a:pt x="159" y="259"/>
                    <a:pt x="259" y="199"/>
                    <a:pt x="338" y="60"/>
                  </a:cubicBezTo>
                  <a:cubicBezTo>
                    <a:pt x="299" y="40"/>
                    <a:pt x="259" y="2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6" name="Google Shape;26616;p58"/>
            <p:cNvSpPr/>
            <p:nvPr/>
          </p:nvSpPr>
          <p:spPr>
            <a:xfrm>
              <a:off x="5628425" y="192202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40" y="1"/>
                  </a:moveTo>
                  <a:cubicBezTo>
                    <a:pt x="1" y="60"/>
                    <a:pt x="1" y="100"/>
                    <a:pt x="1" y="160"/>
                  </a:cubicBezTo>
                  <a:lnTo>
                    <a:pt x="21" y="180"/>
                  </a:lnTo>
                  <a:cubicBezTo>
                    <a:pt x="100" y="120"/>
                    <a:pt x="140" y="80"/>
                    <a:pt x="219" y="41"/>
                  </a:cubicBezTo>
                  <a:cubicBezTo>
                    <a:pt x="160" y="41"/>
                    <a:pt x="100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7" name="Google Shape;26617;p58"/>
            <p:cNvSpPr/>
            <p:nvPr/>
          </p:nvSpPr>
          <p:spPr>
            <a:xfrm>
              <a:off x="5637375" y="1918550"/>
              <a:ext cx="5000" cy="3175"/>
            </a:xfrm>
            <a:custGeom>
              <a:avLst/>
              <a:gdLst/>
              <a:ahLst/>
              <a:cxnLst/>
              <a:rect l="l" t="t" r="r" b="b"/>
              <a:pathLst>
                <a:path w="200" h="127" extrusionOk="0">
                  <a:moveTo>
                    <a:pt x="200" y="1"/>
                  </a:moveTo>
                  <a:cubicBezTo>
                    <a:pt x="100" y="1"/>
                    <a:pt x="41" y="20"/>
                    <a:pt x="1" y="120"/>
                  </a:cubicBezTo>
                  <a:cubicBezTo>
                    <a:pt x="22" y="124"/>
                    <a:pt x="43" y="127"/>
                    <a:pt x="62" y="127"/>
                  </a:cubicBezTo>
                  <a:cubicBezTo>
                    <a:pt x="132" y="127"/>
                    <a:pt x="184" y="94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8" name="Google Shape;26618;p58"/>
            <p:cNvSpPr/>
            <p:nvPr/>
          </p:nvSpPr>
          <p:spPr>
            <a:xfrm>
              <a:off x="5758225" y="1727575"/>
              <a:ext cx="157175" cy="110550"/>
            </a:xfrm>
            <a:custGeom>
              <a:avLst/>
              <a:gdLst/>
              <a:ahLst/>
              <a:cxnLst/>
              <a:rect l="l" t="t" r="r" b="b"/>
              <a:pathLst>
                <a:path w="6287" h="4422" extrusionOk="0">
                  <a:moveTo>
                    <a:pt x="1115" y="4059"/>
                  </a:moveTo>
                  <a:lnTo>
                    <a:pt x="1115" y="4059"/>
                  </a:lnTo>
                  <a:cubicBezTo>
                    <a:pt x="1109" y="4060"/>
                    <a:pt x="1104" y="4061"/>
                    <a:pt x="1099" y="4063"/>
                  </a:cubicBezTo>
                  <a:lnTo>
                    <a:pt x="1099" y="4063"/>
                  </a:lnTo>
                  <a:cubicBezTo>
                    <a:pt x="1097" y="4068"/>
                    <a:pt x="1096" y="4073"/>
                    <a:pt x="1095" y="4079"/>
                  </a:cubicBezTo>
                  <a:lnTo>
                    <a:pt x="1115" y="4059"/>
                  </a:lnTo>
                  <a:close/>
                  <a:moveTo>
                    <a:pt x="5809" y="1"/>
                  </a:moveTo>
                  <a:cubicBezTo>
                    <a:pt x="5451" y="80"/>
                    <a:pt x="5173" y="339"/>
                    <a:pt x="4854" y="558"/>
                  </a:cubicBezTo>
                  <a:cubicBezTo>
                    <a:pt x="4079" y="1214"/>
                    <a:pt x="3183" y="1692"/>
                    <a:pt x="2428" y="2388"/>
                  </a:cubicBezTo>
                  <a:cubicBezTo>
                    <a:pt x="2328" y="2547"/>
                    <a:pt x="2229" y="2666"/>
                    <a:pt x="2089" y="2766"/>
                  </a:cubicBezTo>
                  <a:cubicBezTo>
                    <a:pt x="2030" y="2786"/>
                    <a:pt x="1990" y="2845"/>
                    <a:pt x="1930" y="2865"/>
                  </a:cubicBezTo>
                  <a:cubicBezTo>
                    <a:pt x="1871" y="2905"/>
                    <a:pt x="1791" y="2945"/>
                    <a:pt x="1711" y="2985"/>
                  </a:cubicBezTo>
                  <a:lnTo>
                    <a:pt x="1572" y="3064"/>
                  </a:lnTo>
                  <a:cubicBezTo>
                    <a:pt x="1493" y="3104"/>
                    <a:pt x="1413" y="3144"/>
                    <a:pt x="1333" y="3184"/>
                  </a:cubicBezTo>
                  <a:cubicBezTo>
                    <a:pt x="1294" y="3203"/>
                    <a:pt x="1234" y="3263"/>
                    <a:pt x="1194" y="3283"/>
                  </a:cubicBezTo>
                  <a:cubicBezTo>
                    <a:pt x="1135" y="3343"/>
                    <a:pt x="1095" y="3363"/>
                    <a:pt x="1035" y="3402"/>
                  </a:cubicBezTo>
                  <a:cubicBezTo>
                    <a:pt x="995" y="3462"/>
                    <a:pt x="936" y="3482"/>
                    <a:pt x="896" y="3542"/>
                  </a:cubicBezTo>
                  <a:cubicBezTo>
                    <a:pt x="796" y="3601"/>
                    <a:pt x="697" y="3661"/>
                    <a:pt x="597" y="3741"/>
                  </a:cubicBezTo>
                  <a:cubicBezTo>
                    <a:pt x="498" y="3780"/>
                    <a:pt x="418" y="3860"/>
                    <a:pt x="339" y="3900"/>
                  </a:cubicBezTo>
                  <a:cubicBezTo>
                    <a:pt x="239" y="3959"/>
                    <a:pt x="180" y="3999"/>
                    <a:pt x="100" y="4079"/>
                  </a:cubicBezTo>
                  <a:cubicBezTo>
                    <a:pt x="40" y="4138"/>
                    <a:pt x="1" y="4178"/>
                    <a:pt x="1" y="4258"/>
                  </a:cubicBezTo>
                  <a:cubicBezTo>
                    <a:pt x="1" y="4278"/>
                    <a:pt x="21" y="4298"/>
                    <a:pt x="40" y="4337"/>
                  </a:cubicBezTo>
                  <a:cubicBezTo>
                    <a:pt x="120" y="4357"/>
                    <a:pt x="180" y="4357"/>
                    <a:pt x="239" y="4357"/>
                  </a:cubicBezTo>
                  <a:cubicBezTo>
                    <a:pt x="309" y="4407"/>
                    <a:pt x="379" y="4422"/>
                    <a:pt x="446" y="4422"/>
                  </a:cubicBezTo>
                  <a:cubicBezTo>
                    <a:pt x="513" y="4422"/>
                    <a:pt x="578" y="4407"/>
                    <a:pt x="637" y="4397"/>
                  </a:cubicBezTo>
                  <a:cubicBezTo>
                    <a:pt x="653" y="4402"/>
                    <a:pt x="666" y="4405"/>
                    <a:pt x="677" y="4405"/>
                  </a:cubicBezTo>
                  <a:cubicBezTo>
                    <a:pt x="708" y="4405"/>
                    <a:pt x="722" y="4386"/>
                    <a:pt x="737" y="4357"/>
                  </a:cubicBezTo>
                  <a:cubicBezTo>
                    <a:pt x="796" y="4317"/>
                    <a:pt x="876" y="4278"/>
                    <a:pt x="916" y="4218"/>
                  </a:cubicBezTo>
                  <a:cubicBezTo>
                    <a:pt x="972" y="4162"/>
                    <a:pt x="1011" y="4088"/>
                    <a:pt x="1099" y="4063"/>
                  </a:cubicBezTo>
                  <a:lnTo>
                    <a:pt x="1099" y="4063"/>
                  </a:lnTo>
                  <a:cubicBezTo>
                    <a:pt x="1123" y="3971"/>
                    <a:pt x="1201" y="3900"/>
                    <a:pt x="1314" y="3900"/>
                  </a:cubicBezTo>
                  <a:lnTo>
                    <a:pt x="1373" y="3900"/>
                  </a:lnTo>
                  <a:lnTo>
                    <a:pt x="1413" y="3860"/>
                  </a:lnTo>
                  <a:cubicBezTo>
                    <a:pt x="1473" y="3800"/>
                    <a:pt x="1532" y="3721"/>
                    <a:pt x="1612" y="3701"/>
                  </a:cubicBezTo>
                  <a:lnTo>
                    <a:pt x="1592" y="3701"/>
                  </a:lnTo>
                  <a:cubicBezTo>
                    <a:pt x="1632" y="3601"/>
                    <a:pt x="1711" y="3522"/>
                    <a:pt x="1831" y="3522"/>
                  </a:cubicBezTo>
                  <a:cubicBezTo>
                    <a:pt x="1871" y="3522"/>
                    <a:pt x="1890" y="3522"/>
                    <a:pt x="1910" y="3482"/>
                  </a:cubicBezTo>
                  <a:cubicBezTo>
                    <a:pt x="1990" y="3402"/>
                    <a:pt x="2030" y="3363"/>
                    <a:pt x="2129" y="3323"/>
                  </a:cubicBezTo>
                  <a:cubicBezTo>
                    <a:pt x="2189" y="3323"/>
                    <a:pt x="2229" y="3303"/>
                    <a:pt x="2268" y="3283"/>
                  </a:cubicBezTo>
                  <a:cubicBezTo>
                    <a:pt x="2328" y="3223"/>
                    <a:pt x="2388" y="3184"/>
                    <a:pt x="2467" y="3124"/>
                  </a:cubicBezTo>
                  <a:cubicBezTo>
                    <a:pt x="2716" y="2971"/>
                    <a:pt x="2910" y="2725"/>
                    <a:pt x="3244" y="2725"/>
                  </a:cubicBezTo>
                  <a:cubicBezTo>
                    <a:pt x="3257" y="2725"/>
                    <a:pt x="3270" y="2725"/>
                    <a:pt x="3283" y="2726"/>
                  </a:cubicBezTo>
                  <a:cubicBezTo>
                    <a:pt x="3363" y="2607"/>
                    <a:pt x="3482" y="2567"/>
                    <a:pt x="3621" y="2567"/>
                  </a:cubicBezTo>
                  <a:cubicBezTo>
                    <a:pt x="3721" y="2428"/>
                    <a:pt x="3860" y="2408"/>
                    <a:pt x="3979" y="2388"/>
                  </a:cubicBezTo>
                  <a:cubicBezTo>
                    <a:pt x="3999" y="2288"/>
                    <a:pt x="4059" y="2229"/>
                    <a:pt x="4158" y="2209"/>
                  </a:cubicBezTo>
                  <a:cubicBezTo>
                    <a:pt x="4218" y="2169"/>
                    <a:pt x="4278" y="2089"/>
                    <a:pt x="4357" y="2050"/>
                  </a:cubicBezTo>
                  <a:cubicBezTo>
                    <a:pt x="4516" y="1871"/>
                    <a:pt x="4675" y="1672"/>
                    <a:pt x="4894" y="1572"/>
                  </a:cubicBezTo>
                  <a:cubicBezTo>
                    <a:pt x="4974" y="1433"/>
                    <a:pt x="5153" y="1473"/>
                    <a:pt x="5252" y="1393"/>
                  </a:cubicBezTo>
                  <a:cubicBezTo>
                    <a:pt x="5312" y="1353"/>
                    <a:pt x="5372" y="1274"/>
                    <a:pt x="5451" y="1214"/>
                  </a:cubicBezTo>
                  <a:cubicBezTo>
                    <a:pt x="5491" y="956"/>
                    <a:pt x="5770" y="975"/>
                    <a:pt x="5949" y="856"/>
                  </a:cubicBezTo>
                  <a:cubicBezTo>
                    <a:pt x="5988" y="856"/>
                    <a:pt x="6048" y="816"/>
                    <a:pt x="6088" y="816"/>
                  </a:cubicBezTo>
                  <a:cubicBezTo>
                    <a:pt x="6088" y="677"/>
                    <a:pt x="6108" y="558"/>
                    <a:pt x="6267" y="478"/>
                  </a:cubicBezTo>
                  <a:cubicBezTo>
                    <a:pt x="6247" y="359"/>
                    <a:pt x="6287" y="200"/>
                    <a:pt x="6167" y="120"/>
                  </a:cubicBezTo>
                  <a:cubicBezTo>
                    <a:pt x="6068" y="60"/>
                    <a:pt x="5949" y="1"/>
                    <a:pt x="58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9" name="Google Shape;26619;p58"/>
            <p:cNvSpPr/>
            <p:nvPr/>
          </p:nvSpPr>
          <p:spPr>
            <a:xfrm>
              <a:off x="5799000" y="1815100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59" y="1"/>
                  </a:moveTo>
                  <a:cubicBezTo>
                    <a:pt x="140" y="1"/>
                    <a:pt x="61" y="61"/>
                    <a:pt x="1" y="180"/>
                  </a:cubicBezTo>
                  <a:cubicBezTo>
                    <a:pt x="80" y="100"/>
                    <a:pt x="180" y="6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0" name="Google Shape;26620;p58"/>
            <p:cNvSpPr/>
            <p:nvPr/>
          </p:nvSpPr>
          <p:spPr>
            <a:xfrm>
              <a:off x="5815925" y="18061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199" y="1"/>
                  </a:moveTo>
                  <a:cubicBezTo>
                    <a:pt x="120" y="41"/>
                    <a:pt x="80" y="100"/>
                    <a:pt x="0" y="140"/>
                  </a:cubicBezTo>
                  <a:cubicBezTo>
                    <a:pt x="120" y="14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1" name="Google Shape;26621;p58"/>
            <p:cNvSpPr/>
            <p:nvPr/>
          </p:nvSpPr>
          <p:spPr>
            <a:xfrm>
              <a:off x="5807475" y="1810125"/>
              <a:ext cx="5475" cy="4025"/>
            </a:xfrm>
            <a:custGeom>
              <a:avLst/>
              <a:gdLst/>
              <a:ahLst/>
              <a:cxnLst/>
              <a:rect l="l" t="t" r="r" b="b"/>
              <a:pathLst>
                <a:path w="219" h="161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19" y="41"/>
                    <a:pt x="40" y="61"/>
                    <a:pt x="0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2" name="Google Shape;26622;p58"/>
            <p:cNvSpPr/>
            <p:nvPr/>
          </p:nvSpPr>
          <p:spPr>
            <a:xfrm>
              <a:off x="5777625" y="18320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cubicBezTo>
                    <a:pt x="120" y="20"/>
                    <a:pt x="40" y="80"/>
                    <a:pt x="0" y="120"/>
                  </a:cubicBezTo>
                  <a:cubicBezTo>
                    <a:pt x="40" y="120"/>
                    <a:pt x="100" y="159"/>
                    <a:pt x="140" y="159"/>
                  </a:cubicBezTo>
                  <a:cubicBezTo>
                    <a:pt x="140" y="100"/>
                    <a:pt x="14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3" name="Google Shape;26623;p58"/>
            <p:cNvSpPr/>
            <p:nvPr/>
          </p:nvSpPr>
          <p:spPr>
            <a:xfrm>
              <a:off x="5794025" y="18190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40" y="41"/>
                    <a:pt x="80" y="100"/>
                    <a:pt x="1" y="140"/>
                  </a:cubicBezTo>
                  <a:cubicBezTo>
                    <a:pt x="140" y="140"/>
                    <a:pt x="180" y="10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4" name="Google Shape;26624;p58"/>
            <p:cNvSpPr/>
            <p:nvPr/>
          </p:nvSpPr>
          <p:spPr>
            <a:xfrm>
              <a:off x="5781600" y="18275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40"/>
                    <a:pt x="40" y="80"/>
                    <a:pt x="1" y="179"/>
                  </a:cubicBezTo>
                  <a:cubicBezTo>
                    <a:pt x="100" y="159"/>
                    <a:pt x="180" y="1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5" name="Google Shape;26625;p58"/>
            <p:cNvSpPr/>
            <p:nvPr/>
          </p:nvSpPr>
          <p:spPr>
            <a:xfrm>
              <a:off x="5786075" y="18240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19" y="1"/>
                  </a:moveTo>
                  <a:cubicBezTo>
                    <a:pt x="120" y="1"/>
                    <a:pt x="21" y="41"/>
                    <a:pt x="1" y="180"/>
                  </a:cubicBezTo>
                  <a:cubicBezTo>
                    <a:pt x="80" y="120"/>
                    <a:pt x="160" y="4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6" name="Google Shape;26626;p58"/>
            <p:cNvSpPr/>
            <p:nvPr/>
          </p:nvSpPr>
          <p:spPr>
            <a:xfrm>
              <a:off x="5155975" y="211035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86" y="1"/>
                  </a:moveTo>
                  <a:cubicBezTo>
                    <a:pt x="57" y="1"/>
                    <a:pt x="28" y="3"/>
                    <a:pt x="1" y="7"/>
                  </a:cubicBezTo>
                  <a:cubicBezTo>
                    <a:pt x="60" y="126"/>
                    <a:pt x="200" y="166"/>
                    <a:pt x="359" y="166"/>
                  </a:cubicBezTo>
                  <a:cubicBezTo>
                    <a:pt x="311" y="39"/>
                    <a:pt x="200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7" name="Google Shape;26627;p58"/>
            <p:cNvSpPr/>
            <p:nvPr/>
          </p:nvSpPr>
          <p:spPr>
            <a:xfrm>
              <a:off x="5146025" y="2105825"/>
              <a:ext cx="9975" cy="4725"/>
            </a:xfrm>
            <a:custGeom>
              <a:avLst/>
              <a:gdLst/>
              <a:ahLst/>
              <a:cxnLst/>
              <a:rect l="l" t="t" r="r" b="b"/>
              <a:pathLst>
                <a:path w="399" h="189" extrusionOk="0">
                  <a:moveTo>
                    <a:pt x="114" y="1"/>
                  </a:moveTo>
                  <a:cubicBezTo>
                    <a:pt x="77" y="1"/>
                    <a:pt x="39" y="4"/>
                    <a:pt x="1" y="9"/>
                  </a:cubicBezTo>
                  <a:cubicBezTo>
                    <a:pt x="100" y="148"/>
                    <a:pt x="220" y="188"/>
                    <a:pt x="399" y="188"/>
                  </a:cubicBezTo>
                  <a:cubicBezTo>
                    <a:pt x="338" y="37"/>
                    <a:pt x="23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8" name="Google Shape;26628;p58"/>
            <p:cNvSpPr/>
            <p:nvPr/>
          </p:nvSpPr>
          <p:spPr>
            <a:xfrm>
              <a:off x="5138575" y="21010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cubicBezTo>
                    <a:pt x="20" y="60"/>
                    <a:pt x="20" y="100"/>
                    <a:pt x="20" y="159"/>
                  </a:cubicBezTo>
                  <a:cubicBezTo>
                    <a:pt x="60" y="159"/>
                    <a:pt x="120" y="139"/>
                    <a:pt x="159" y="139"/>
                  </a:cubicBezTo>
                  <a:cubicBezTo>
                    <a:pt x="140" y="4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9" name="Google Shape;26629;p58"/>
            <p:cNvSpPr/>
            <p:nvPr/>
          </p:nvSpPr>
          <p:spPr>
            <a:xfrm>
              <a:off x="3997225" y="974250"/>
              <a:ext cx="136800" cy="129325"/>
            </a:xfrm>
            <a:custGeom>
              <a:avLst/>
              <a:gdLst/>
              <a:ahLst/>
              <a:cxnLst/>
              <a:rect l="l" t="t" r="r" b="b"/>
              <a:pathLst>
                <a:path w="5472" h="5173" extrusionOk="0">
                  <a:moveTo>
                    <a:pt x="5175" y="1"/>
                  </a:moveTo>
                  <a:cubicBezTo>
                    <a:pt x="5107" y="1"/>
                    <a:pt x="5038" y="31"/>
                    <a:pt x="4974" y="96"/>
                  </a:cubicBezTo>
                  <a:cubicBezTo>
                    <a:pt x="4795" y="553"/>
                    <a:pt x="4397" y="772"/>
                    <a:pt x="4019" y="991"/>
                  </a:cubicBezTo>
                  <a:cubicBezTo>
                    <a:pt x="3621" y="1289"/>
                    <a:pt x="3442" y="1806"/>
                    <a:pt x="2985" y="2045"/>
                  </a:cubicBezTo>
                  <a:cubicBezTo>
                    <a:pt x="2109" y="3080"/>
                    <a:pt x="1134" y="4054"/>
                    <a:pt x="40" y="4830"/>
                  </a:cubicBezTo>
                  <a:cubicBezTo>
                    <a:pt x="21" y="4870"/>
                    <a:pt x="21" y="4930"/>
                    <a:pt x="1" y="4969"/>
                  </a:cubicBezTo>
                  <a:lnTo>
                    <a:pt x="21" y="5029"/>
                  </a:lnTo>
                  <a:cubicBezTo>
                    <a:pt x="90" y="5116"/>
                    <a:pt x="144" y="5172"/>
                    <a:pt x="262" y="5172"/>
                  </a:cubicBezTo>
                  <a:cubicBezTo>
                    <a:pt x="279" y="5172"/>
                    <a:pt x="298" y="5171"/>
                    <a:pt x="319" y="5168"/>
                  </a:cubicBezTo>
                  <a:cubicBezTo>
                    <a:pt x="458" y="5109"/>
                    <a:pt x="558" y="5029"/>
                    <a:pt x="697" y="4950"/>
                  </a:cubicBezTo>
                  <a:cubicBezTo>
                    <a:pt x="2308" y="3716"/>
                    <a:pt x="3542" y="2085"/>
                    <a:pt x="5113" y="812"/>
                  </a:cubicBezTo>
                  <a:cubicBezTo>
                    <a:pt x="5312" y="633"/>
                    <a:pt x="5471" y="414"/>
                    <a:pt x="5392" y="116"/>
                  </a:cubicBezTo>
                  <a:cubicBezTo>
                    <a:pt x="5328" y="41"/>
                    <a:pt x="5252" y="1"/>
                    <a:pt x="5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0" name="Google Shape;26630;p58"/>
            <p:cNvSpPr/>
            <p:nvPr/>
          </p:nvSpPr>
          <p:spPr>
            <a:xfrm>
              <a:off x="5547375" y="1926350"/>
              <a:ext cx="66150" cy="46000"/>
            </a:xfrm>
            <a:custGeom>
              <a:avLst/>
              <a:gdLst/>
              <a:ahLst/>
              <a:cxnLst/>
              <a:rect l="l" t="t" r="r" b="b"/>
              <a:pathLst>
                <a:path w="2646" h="1840" extrusionOk="0">
                  <a:moveTo>
                    <a:pt x="2490" y="0"/>
                  </a:moveTo>
                  <a:cubicBezTo>
                    <a:pt x="1979" y="0"/>
                    <a:pt x="1720" y="584"/>
                    <a:pt x="1214" y="584"/>
                  </a:cubicBezTo>
                  <a:cubicBezTo>
                    <a:pt x="1074" y="623"/>
                    <a:pt x="955" y="703"/>
                    <a:pt x="816" y="803"/>
                  </a:cubicBezTo>
                  <a:cubicBezTo>
                    <a:pt x="676" y="922"/>
                    <a:pt x="557" y="1041"/>
                    <a:pt x="378" y="1121"/>
                  </a:cubicBezTo>
                  <a:cubicBezTo>
                    <a:pt x="318" y="1161"/>
                    <a:pt x="259" y="1200"/>
                    <a:pt x="199" y="1240"/>
                  </a:cubicBezTo>
                  <a:cubicBezTo>
                    <a:pt x="80" y="1419"/>
                    <a:pt x="0" y="1598"/>
                    <a:pt x="159" y="1777"/>
                  </a:cubicBezTo>
                  <a:cubicBezTo>
                    <a:pt x="191" y="1820"/>
                    <a:pt x="229" y="1840"/>
                    <a:pt x="269" y="1840"/>
                  </a:cubicBezTo>
                  <a:cubicBezTo>
                    <a:pt x="304" y="1840"/>
                    <a:pt x="341" y="1825"/>
                    <a:pt x="378" y="1797"/>
                  </a:cubicBezTo>
                  <a:cubicBezTo>
                    <a:pt x="418" y="1797"/>
                    <a:pt x="478" y="1797"/>
                    <a:pt x="497" y="1757"/>
                  </a:cubicBezTo>
                  <a:cubicBezTo>
                    <a:pt x="577" y="1698"/>
                    <a:pt x="657" y="1658"/>
                    <a:pt x="716" y="1618"/>
                  </a:cubicBezTo>
                  <a:cubicBezTo>
                    <a:pt x="816" y="1598"/>
                    <a:pt x="895" y="1598"/>
                    <a:pt x="995" y="1578"/>
                  </a:cubicBezTo>
                  <a:cubicBezTo>
                    <a:pt x="1293" y="1379"/>
                    <a:pt x="1592" y="1161"/>
                    <a:pt x="1890" y="922"/>
                  </a:cubicBezTo>
                  <a:cubicBezTo>
                    <a:pt x="1970" y="862"/>
                    <a:pt x="2009" y="783"/>
                    <a:pt x="2149" y="783"/>
                  </a:cubicBezTo>
                  <a:cubicBezTo>
                    <a:pt x="2188" y="783"/>
                    <a:pt x="2208" y="743"/>
                    <a:pt x="2248" y="703"/>
                  </a:cubicBezTo>
                  <a:cubicBezTo>
                    <a:pt x="2308" y="683"/>
                    <a:pt x="2367" y="623"/>
                    <a:pt x="2407" y="584"/>
                  </a:cubicBezTo>
                  <a:cubicBezTo>
                    <a:pt x="2487" y="504"/>
                    <a:pt x="2546" y="425"/>
                    <a:pt x="2606" y="405"/>
                  </a:cubicBezTo>
                  <a:cubicBezTo>
                    <a:pt x="2586" y="325"/>
                    <a:pt x="2586" y="285"/>
                    <a:pt x="2586" y="206"/>
                  </a:cubicBezTo>
                  <a:cubicBezTo>
                    <a:pt x="2606" y="206"/>
                    <a:pt x="2606" y="186"/>
                    <a:pt x="2646" y="126"/>
                  </a:cubicBezTo>
                  <a:cubicBezTo>
                    <a:pt x="2646" y="106"/>
                    <a:pt x="2646" y="47"/>
                    <a:pt x="2586" y="7"/>
                  </a:cubicBezTo>
                  <a:cubicBezTo>
                    <a:pt x="2553" y="2"/>
                    <a:pt x="2521" y="0"/>
                    <a:pt x="24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1" name="Google Shape;26631;p58"/>
            <p:cNvSpPr/>
            <p:nvPr/>
          </p:nvSpPr>
          <p:spPr>
            <a:xfrm>
              <a:off x="5607550" y="19359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21"/>
                    <a:pt x="40" y="80"/>
                    <a:pt x="0" y="180"/>
                  </a:cubicBezTo>
                  <a:cubicBezTo>
                    <a:pt x="100" y="180"/>
                    <a:pt x="17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2" name="Google Shape;26632;p58"/>
            <p:cNvSpPr/>
            <p:nvPr/>
          </p:nvSpPr>
          <p:spPr>
            <a:xfrm>
              <a:off x="5594600" y="1945900"/>
              <a:ext cx="6500" cy="3500"/>
            </a:xfrm>
            <a:custGeom>
              <a:avLst/>
              <a:gdLst/>
              <a:ahLst/>
              <a:cxnLst/>
              <a:rect l="l" t="t" r="r" b="b"/>
              <a:pathLst>
                <a:path w="260" h="140" extrusionOk="0">
                  <a:moveTo>
                    <a:pt x="260" y="1"/>
                  </a:moveTo>
                  <a:cubicBezTo>
                    <a:pt x="120" y="1"/>
                    <a:pt x="61" y="40"/>
                    <a:pt x="1" y="140"/>
                  </a:cubicBezTo>
                  <a:cubicBezTo>
                    <a:pt x="120" y="120"/>
                    <a:pt x="200" y="80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3" name="Google Shape;26633;p58"/>
            <p:cNvSpPr/>
            <p:nvPr/>
          </p:nvSpPr>
          <p:spPr>
            <a:xfrm>
              <a:off x="5603575" y="19404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59" y="1"/>
                  </a:moveTo>
                  <a:cubicBezTo>
                    <a:pt x="119" y="21"/>
                    <a:pt x="40" y="60"/>
                    <a:pt x="0" y="120"/>
                  </a:cubicBezTo>
                  <a:cubicBezTo>
                    <a:pt x="99" y="120"/>
                    <a:pt x="139" y="1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4" name="Google Shape;26634;p58"/>
            <p:cNvSpPr/>
            <p:nvPr/>
          </p:nvSpPr>
          <p:spPr>
            <a:xfrm>
              <a:off x="4391600" y="1716650"/>
              <a:ext cx="22400" cy="60250"/>
            </a:xfrm>
            <a:custGeom>
              <a:avLst/>
              <a:gdLst/>
              <a:ahLst/>
              <a:cxnLst/>
              <a:rect l="l" t="t" r="r" b="b"/>
              <a:pathLst>
                <a:path w="896" h="2410" extrusionOk="0">
                  <a:moveTo>
                    <a:pt x="438" y="0"/>
                  </a:moveTo>
                  <a:cubicBezTo>
                    <a:pt x="354" y="0"/>
                    <a:pt x="269" y="40"/>
                    <a:pt x="180" y="119"/>
                  </a:cubicBezTo>
                  <a:cubicBezTo>
                    <a:pt x="180" y="657"/>
                    <a:pt x="199" y="1214"/>
                    <a:pt x="319" y="1751"/>
                  </a:cubicBezTo>
                  <a:cubicBezTo>
                    <a:pt x="398" y="2049"/>
                    <a:pt x="279" y="2188"/>
                    <a:pt x="1" y="2188"/>
                  </a:cubicBezTo>
                  <a:cubicBezTo>
                    <a:pt x="80" y="2328"/>
                    <a:pt x="199" y="2347"/>
                    <a:pt x="359" y="2407"/>
                  </a:cubicBezTo>
                  <a:cubicBezTo>
                    <a:pt x="375" y="2409"/>
                    <a:pt x="391" y="2409"/>
                    <a:pt x="407" y="2409"/>
                  </a:cubicBezTo>
                  <a:cubicBezTo>
                    <a:pt x="604" y="2409"/>
                    <a:pt x="767" y="2299"/>
                    <a:pt x="896" y="2188"/>
                  </a:cubicBezTo>
                  <a:cubicBezTo>
                    <a:pt x="896" y="1492"/>
                    <a:pt x="876" y="796"/>
                    <a:pt x="697" y="119"/>
                  </a:cubicBezTo>
                  <a:cubicBezTo>
                    <a:pt x="607" y="40"/>
                    <a:pt x="523" y="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5" name="Google Shape;26635;p58"/>
            <p:cNvSpPr/>
            <p:nvPr/>
          </p:nvSpPr>
          <p:spPr>
            <a:xfrm>
              <a:off x="4326950" y="1744500"/>
              <a:ext cx="54725" cy="27375"/>
            </a:xfrm>
            <a:custGeom>
              <a:avLst/>
              <a:gdLst/>
              <a:ahLst/>
              <a:cxnLst/>
              <a:rect l="l" t="t" r="r" b="b"/>
              <a:pathLst>
                <a:path w="2189" h="1095" extrusionOk="0">
                  <a:moveTo>
                    <a:pt x="538" y="0"/>
                  </a:moveTo>
                  <a:cubicBezTo>
                    <a:pt x="474" y="79"/>
                    <a:pt x="651" y="310"/>
                    <a:pt x="504" y="310"/>
                  </a:cubicBezTo>
                  <a:cubicBezTo>
                    <a:pt x="466" y="310"/>
                    <a:pt x="408" y="295"/>
                    <a:pt x="319" y="259"/>
                  </a:cubicBezTo>
                  <a:cubicBezTo>
                    <a:pt x="312" y="258"/>
                    <a:pt x="305" y="257"/>
                    <a:pt x="298" y="257"/>
                  </a:cubicBezTo>
                  <a:cubicBezTo>
                    <a:pt x="186" y="257"/>
                    <a:pt x="75" y="405"/>
                    <a:pt x="0" y="517"/>
                  </a:cubicBezTo>
                  <a:cubicBezTo>
                    <a:pt x="140" y="637"/>
                    <a:pt x="259" y="736"/>
                    <a:pt x="378" y="836"/>
                  </a:cubicBezTo>
                  <a:cubicBezTo>
                    <a:pt x="557" y="875"/>
                    <a:pt x="756" y="875"/>
                    <a:pt x="876" y="1034"/>
                  </a:cubicBezTo>
                  <a:lnTo>
                    <a:pt x="1055" y="1034"/>
                  </a:lnTo>
                  <a:cubicBezTo>
                    <a:pt x="1075" y="995"/>
                    <a:pt x="1134" y="955"/>
                    <a:pt x="1174" y="935"/>
                  </a:cubicBezTo>
                  <a:cubicBezTo>
                    <a:pt x="1221" y="912"/>
                    <a:pt x="1267" y="902"/>
                    <a:pt x="1310" y="902"/>
                  </a:cubicBezTo>
                  <a:cubicBezTo>
                    <a:pt x="1340" y="902"/>
                    <a:pt x="1368" y="907"/>
                    <a:pt x="1393" y="915"/>
                  </a:cubicBezTo>
                  <a:lnTo>
                    <a:pt x="1552" y="995"/>
                  </a:lnTo>
                  <a:cubicBezTo>
                    <a:pt x="1652" y="1015"/>
                    <a:pt x="1731" y="1034"/>
                    <a:pt x="1831" y="1074"/>
                  </a:cubicBezTo>
                  <a:cubicBezTo>
                    <a:pt x="1870" y="1094"/>
                    <a:pt x="1890" y="1094"/>
                    <a:pt x="1930" y="1094"/>
                  </a:cubicBezTo>
                  <a:cubicBezTo>
                    <a:pt x="1990" y="1074"/>
                    <a:pt x="2049" y="1074"/>
                    <a:pt x="2089" y="1034"/>
                  </a:cubicBezTo>
                  <a:cubicBezTo>
                    <a:pt x="2189" y="935"/>
                    <a:pt x="2169" y="836"/>
                    <a:pt x="2069" y="736"/>
                  </a:cubicBezTo>
                  <a:cubicBezTo>
                    <a:pt x="1572" y="438"/>
                    <a:pt x="1134" y="80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6" name="Google Shape;26636;p58"/>
            <p:cNvSpPr/>
            <p:nvPr/>
          </p:nvSpPr>
          <p:spPr>
            <a:xfrm>
              <a:off x="4400550" y="1770350"/>
              <a:ext cx="22400" cy="17425"/>
            </a:xfrm>
            <a:custGeom>
              <a:avLst/>
              <a:gdLst/>
              <a:ahLst/>
              <a:cxnLst/>
              <a:rect l="l" t="t" r="r" b="b"/>
              <a:pathLst>
                <a:path w="896" h="697" extrusionOk="0">
                  <a:moveTo>
                    <a:pt x="538" y="0"/>
                  </a:moveTo>
                  <a:cubicBezTo>
                    <a:pt x="319" y="0"/>
                    <a:pt x="180" y="140"/>
                    <a:pt x="1" y="239"/>
                  </a:cubicBezTo>
                  <a:cubicBezTo>
                    <a:pt x="239" y="339"/>
                    <a:pt x="577" y="299"/>
                    <a:pt x="677" y="657"/>
                  </a:cubicBezTo>
                  <a:cubicBezTo>
                    <a:pt x="677" y="697"/>
                    <a:pt x="816" y="697"/>
                    <a:pt x="896" y="697"/>
                  </a:cubicBezTo>
                  <a:cubicBezTo>
                    <a:pt x="776" y="458"/>
                    <a:pt x="677" y="239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7" name="Google Shape;26637;p58"/>
            <p:cNvSpPr/>
            <p:nvPr/>
          </p:nvSpPr>
          <p:spPr>
            <a:xfrm>
              <a:off x="4352800" y="1765050"/>
              <a:ext cx="22425" cy="14775"/>
            </a:xfrm>
            <a:custGeom>
              <a:avLst/>
              <a:gdLst/>
              <a:ahLst/>
              <a:cxnLst/>
              <a:rect l="l" t="t" r="r" b="b"/>
              <a:pathLst>
                <a:path w="897" h="591" extrusionOk="0">
                  <a:moveTo>
                    <a:pt x="240" y="1"/>
                  </a:moveTo>
                  <a:cubicBezTo>
                    <a:pt x="157" y="1"/>
                    <a:pt x="77" y="26"/>
                    <a:pt x="1" y="73"/>
                  </a:cubicBezTo>
                  <a:lnTo>
                    <a:pt x="1" y="252"/>
                  </a:lnTo>
                  <a:cubicBezTo>
                    <a:pt x="41" y="292"/>
                    <a:pt x="120" y="352"/>
                    <a:pt x="200" y="411"/>
                  </a:cubicBezTo>
                  <a:lnTo>
                    <a:pt x="259" y="411"/>
                  </a:lnTo>
                  <a:lnTo>
                    <a:pt x="339" y="431"/>
                  </a:lnTo>
                  <a:cubicBezTo>
                    <a:pt x="498" y="431"/>
                    <a:pt x="618" y="471"/>
                    <a:pt x="697" y="590"/>
                  </a:cubicBezTo>
                  <a:lnTo>
                    <a:pt x="896" y="590"/>
                  </a:lnTo>
                  <a:lnTo>
                    <a:pt x="896" y="292"/>
                  </a:lnTo>
                  <a:lnTo>
                    <a:pt x="856" y="272"/>
                  </a:lnTo>
                  <a:cubicBezTo>
                    <a:pt x="757" y="173"/>
                    <a:pt x="618" y="193"/>
                    <a:pt x="518" y="93"/>
                  </a:cubicBezTo>
                  <a:cubicBezTo>
                    <a:pt x="425" y="31"/>
                    <a:pt x="331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8" name="Google Shape;26638;p58"/>
            <p:cNvSpPr/>
            <p:nvPr/>
          </p:nvSpPr>
          <p:spPr>
            <a:xfrm>
              <a:off x="4378175" y="1762900"/>
              <a:ext cx="13450" cy="7475"/>
            </a:xfrm>
            <a:custGeom>
              <a:avLst/>
              <a:gdLst/>
              <a:ahLst/>
              <a:cxnLst/>
              <a:rect l="l" t="t" r="r" b="b"/>
              <a:pathLst>
                <a:path w="538" h="299" extrusionOk="0">
                  <a:moveTo>
                    <a:pt x="0" y="0"/>
                  </a:moveTo>
                  <a:cubicBezTo>
                    <a:pt x="0" y="100"/>
                    <a:pt x="20" y="199"/>
                    <a:pt x="20" y="298"/>
                  </a:cubicBezTo>
                  <a:lnTo>
                    <a:pt x="538" y="298"/>
                  </a:lnTo>
                  <a:cubicBezTo>
                    <a:pt x="398" y="100"/>
                    <a:pt x="19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9" name="Google Shape;26639;p58"/>
            <p:cNvSpPr/>
            <p:nvPr/>
          </p:nvSpPr>
          <p:spPr>
            <a:xfrm>
              <a:off x="5794025" y="1699950"/>
              <a:ext cx="56225" cy="32125"/>
            </a:xfrm>
            <a:custGeom>
              <a:avLst/>
              <a:gdLst/>
              <a:ahLst/>
              <a:cxnLst/>
              <a:rect l="l" t="t" r="r" b="b"/>
              <a:pathLst>
                <a:path w="2249" h="1285" extrusionOk="0">
                  <a:moveTo>
                    <a:pt x="1739" y="0"/>
                  </a:moveTo>
                  <a:cubicBezTo>
                    <a:pt x="1568" y="0"/>
                    <a:pt x="1421" y="117"/>
                    <a:pt x="1274" y="191"/>
                  </a:cubicBezTo>
                  <a:cubicBezTo>
                    <a:pt x="1194" y="211"/>
                    <a:pt x="1155" y="270"/>
                    <a:pt x="1075" y="290"/>
                  </a:cubicBezTo>
                  <a:cubicBezTo>
                    <a:pt x="1009" y="303"/>
                    <a:pt x="945" y="310"/>
                    <a:pt x="883" y="310"/>
                  </a:cubicBezTo>
                  <a:cubicBezTo>
                    <a:pt x="759" y="310"/>
                    <a:pt x="644" y="283"/>
                    <a:pt x="538" y="230"/>
                  </a:cubicBezTo>
                  <a:cubicBezTo>
                    <a:pt x="339" y="330"/>
                    <a:pt x="100" y="370"/>
                    <a:pt x="1" y="608"/>
                  </a:cubicBezTo>
                  <a:cubicBezTo>
                    <a:pt x="140" y="807"/>
                    <a:pt x="359" y="887"/>
                    <a:pt x="478" y="1086"/>
                  </a:cubicBezTo>
                  <a:cubicBezTo>
                    <a:pt x="558" y="1165"/>
                    <a:pt x="637" y="1205"/>
                    <a:pt x="697" y="1285"/>
                  </a:cubicBezTo>
                  <a:cubicBezTo>
                    <a:pt x="1334" y="1285"/>
                    <a:pt x="1732" y="887"/>
                    <a:pt x="2129" y="529"/>
                  </a:cubicBezTo>
                  <a:cubicBezTo>
                    <a:pt x="2189" y="429"/>
                    <a:pt x="2249" y="330"/>
                    <a:pt x="2249" y="211"/>
                  </a:cubicBezTo>
                  <a:cubicBezTo>
                    <a:pt x="2169" y="91"/>
                    <a:pt x="2050" y="51"/>
                    <a:pt x="1931" y="51"/>
                  </a:cubicBezTo>
                  <a:cubicBezTo>
                    <a:pt x="1863" y="15"/>
                    <a:pt x="1799" y="0"/>
                    <a:pt x="1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0" name="Google Shape;26640;p58"/>
            <p:cNvSpPr/>
            <p:nvPr/>
          </p:nvSpPr>
          <p:spPr>
            <a:xfrm>
              <a:off x="5807950" y="1690550"/>
              <a:ext cx="37325" cy="24525"/>
            </a:xfrm>
            <a:custGeom>
              <a:avLst/>
              <a:gdLst/>
              <a:ahLst/>
              <a:cxnLst/>
              <a:rect l="l" t="t" r="r" b="b"/>
              <a:pathLst>
                <a:path w="1493" h="981" extrusionOk="0">
                  <a:moveTo>
                    <a:pt x="951" y="1"/>
                  </a:moveTo>
                  <a:cubicBezTo>
                    <a:pt x="779" y="1"/>
                    <a:pt x="644" y="115"/>
                    <a:pt x="518" y="268"/>
                  </a:cubicBezTo>
                  <a:cubicBezTo>
                    <a:pt x="339" y="388"/>
                    <a:pt x="180" y="487"/>
                    <a:pt x="1" y="606"/>
                  </a:cubicBezTo>
                  <a:cubicBezTo>
                    <a:pt x="87" y="828"/>
                    <a:pt x="196" y="981"/>
                    <a:pt x="346" y="981"/>
                  </a:cubicBezTo>
                  <a:cubicBezTo>
                    <a:pt x="439" y="981"/>
                    <a:pt x="548" y="922"/>
                    <a:pt x="677" y="785"/>
                  </a:cubicBezTo>
                  <a:cubicBezTo>
                    <a:pt x="896" y="666"/>
                    <a:pt x="1135" y="567"/>
                    <a:pt x="1374" y="447"/>
                  </a:cubicBezTo>
                  <a:cubicBezTo>
                    <a:pt x="1473" y="248"/>
                    <a:pt x="1493" y="89"/>
                    <a:pt x="1194" y="69"/>
                  </a:cubicBezTo>
                  <a:cubicBezTo>
                    <a:pt x="1105" y="22"/>
                    <a:pt x="1025" y="1"/>
                    <a:pt x="9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1" name="Google Shape;26641;p58"/>
            <p:cNvSpPr/>
            <p:nvPr/>
          </p:nvSpPr>
          <p:spPr>
            <a:xfrm>
              <a:off x="5848750" y="1697250"/>
              <a:ext cx="41300" cy="28375"/>
            </a:xfrm>
            <a:custGeom>
              <a:avLst/>
              <a:gdLst/>
              <a:ahLst/>
              <a:cxnLst/>
              <a:rect l="l" t="t" r="r" b="b"/>
              <a:pathLst>
                <a:path w="1652" h="1135" extrusionOk="0">
                  <a:moveTo>
                    <a:pt x="1134" y="0"/>
                  </a:moveTo>
                  <a:cubicBezTo>
                    <a:pt x="696" y="199"/>
                    <a:pt x="299" y="418"/>
                    <a:pt x="40" y="816"/>
                  </a:cubicBezTo>
                  <a:cubicBezTo>
                    <a:pt x="0" y="876"/>
                    <a:pt x="0" y="895"/>
                    <a:pt x="0" y="935"/>
                  </a:cubicBezTo>
                  <a:cubicBezTo>
                    <a:pt x="40" y="1015"/>
                    <a:pt x="80" y="1074"/>
                    <a:pt x="159" y="1114"/>
                  </a:cubicBezTo>
                  <a:cubicBezTo>
                    <a:pt x="239" y="1134"/>
                    <a:pt x="299" y="1134"/>
                    <a:pt x="378" y="1134"/>
                  </a:cubicBezTo>
                  <a:cubicBezTo>
                    <a:pt x="438" y="1134"/>
                    <a:pt x="458" y="1114"/>
                    <a:pt x="497" y="1114"/>
                  </a:cubicBezTo>
                  <a:cubicBezTo>
                    <a:pt x="577" y="1094"/>
                    <a:pt x="657" y="1055"/>
                    <a:pt x="736" y="1015"/>
                  </a:cubicBezTo>
                  <a:cubicBezTo>
                    <a:pt x="1074" y="816"/>
                    <a:pt x="1432" y="697"/>
                    <a:pt x="1651" y="338"/>
                  </a:cubicBezTo>
                  <a:cubicBezTo>
                    <a:pt x="1651" y="199"/>
                    <a:pt x="1631" y="80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2" name="Google Shape;26642;p58"/>
            <p:cNvSpPr/>
            <p:nvPr/>
          </p:nvSpPr>
          <p:spPr>
            <a:xfrm>
              <a:off x="5847250" y="1694225"/>
              <a:ext cx="30350" cy="23925"/>
            </a:xfrm>
            <a:custGeom>
              <a:avLst/>
              <a:gdLst/>
              <a:ahLst/>
              <a:cxnLst/>
              <a:rect l="l" t="t" r="r" b="b"/>
              <a:pathLst>
                <a:path w="1214" h="957" extrusionOk="0">
                  <a:moveTo>
                    <a:pt x="1005" y="0"/>
                  </a:moveTo>
                  <a:cubicBezTo>
                    <a:pt x="961" y="0"/>
                    <a:pt x="912" y="14"/>
                    <a:pt x="856" y="42"/>
                  </a:cubicBezTo>
                  <a:cubicBezTo>
                    <a:pt x="637" y="181"/>
                    <a:pt x="398" y="320"/>
                    <a:pt x="140" y="440"/>
                  </a:cubicBezTo>
                  <a:cubicBezTo>
                    <a:pt x="100" y="519"/>
                    <a:pt x="40" y="559"/>
                    <a:pt x="0" y="638"/>
                  </a:cubicBezTo>
                  <a:cubicBezTo>
                    <a:pt x="0" y="758"/>
                    <a:pt x="40" y="897"/>
                    <a:pt x="140" y="957"/>
                  </a:cubicBezTo>
                  <a:cubicBezTo>
                    <a:pt x="538" y="718"/>
                    <a:pt x="935" y="519"/>
                    <a:pt x="1214" y="121"/>
                  </a:cubicBezTo>
                  <a:cubicBezTo>
                    <a:pt x="1150" y="44"/>
                    <a:pt x="1085" y="0"/>
                    <a:pt x="10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3" name="Google Shape;26643;p58"/>
            <p:cNvSpPr/>
            <p:nvPr/>
          </p:nvSpPr>
          <p:spPr>
            <a:xfrm>
              <a:off x="5850725" y="1670875"/>
              <a:ext cx="26375" cy="20600"/>
            </a:xfrm>
            <a:custGeom>
              <a:avLst/>
              <a:gdLst/>
              <a:ahLst/>
              <a:cxnLst/>
              <a:rect l="l" t="t" r="r" b="b"/>
              <a:pathLst>
                <a:path w="1055" h="824" extrusionOk="0">
                  <a:moveTo>
                    <a:pt x="518" y="1"/>
                  </a:moveTo>
                  <a:cubicBezTo>
                    <a:pt x="399" y="100"/>
                    <a:pt x="478" y="279"/>
                    <a:pt x="359" y="359"/>
                  </a:cubicBezTo>
                  <a:cubicBezTo>
                    <a:pt x="220" y="439"/>
                    <a:pt x="120" y="478"/>
                    <a:pt x="1" y="538"/>
                  </a:cubicBezTo>
                  <a:cubicBezTo>
                    <a:pt x="17" y="668"/>
                    <a:pt x="59" y="823"/>
                    <a:pt x="182" y="823"/>
                  </a:cubicBezTo>
                  <a:cubicBezTo>
                    <a:pt x="210" y="823"/>
                    <a:pt x="242" y="815"/>
                    <a:pt x="279" y="797"/>
                  </a:cubicBezTo>
                  <a:cubicBezTo>
                    <a:pt x="518" y="697"/>
                    <a:pt x="856" y="777"/>
                    <a:pt x="1055" y="558"/>
                  </a:cubicBezTo>
                  <a:cubicBezTo>
                    <a:pt x="697" y="538"/>
                    <a:pt x="717" y="16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4" name="Google Shape;26644;p58"/>
            <p:cNvSpPr/>
            <p:nvPr/>
          </p:nvSpPr>
          <p:spPr>
            <a:xfrm>
              <a:off x="5815425" y="1682825"/>
              <a:ext cx="22900" cy="14950"/>
            </a:xfrm>
            <a:custGeom>
              <a:avLst/>
              <a:gdLst/>
              <a:ahLst/>
              <a:cxnLst/>
              <a:rect l="l" t="t" r="r" b="b"/>
              <a:pathLst>
                <a:path w="916" h="598" extrusionOk="0">
                  <a:moveTo>
                    <a:pt x="458" y="0"/>
                  </a:moveTo>
                  <a:cubicBezTo>
                    <a:pt x="299" y="0"/>
                    <a:pt x="140" y="60"/>
                    <a:pt x="20" y="179"/>
                  </a:cubicBezTo>
                  <a:cubicBezTo>
                    <a:pt x="20" y="179"/>
                    <a:pt x="0" y="199"/>
                    <a:pt x="0" y="259"/>
                  </a:cubicBezTo>
                  <a:cubicBezTo>
                    <a:pt x="0" y="299"/>
                    <a:pt x="0" y="358"/>
                    <a:pt x="40" y="398"/>
                  </a:cubicBezTo>
                  <a:cubicBezTo>
                    <a:pt x="100" y="478"/>
                    <a:pt x="159" y="518"/>
                    <a:pt x="219" y="597"/>
                  </a:cubicBezTo>
                  <a:cubicBezTo>
                    <a:pt x="438" y="518"/>
                    <a:pt x="677" y="478"/>
                    <a:pt x="895" y="398"/>
                  </a:cubicBezTo>
                  <a:cubicBezTo>
                    <a:pt x="895" y="358"/>
                    <a:pt x="895" y="279"/>
                    <a:pt x="915" y="219"/>
                  </a:cubicBezTo>
                  <a:cubicBezTo>
                    <a:pt x="796" y="219"/>
                    <a:pt x="657" y="199"/>
                    <a:pt x="557" y="80"/>
                  </a:cubicBezTo>
                  <a:cubicBezTo>
                    <a:pt x="537" y="60"/>
                    <a:pt x="498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5" name="Google Shape;26645;p58"/>
            <p:cNvSpPr/>
            <p:nvPr/>
          </p:nvSpPr>
          <p:spPr>
            <a:xfrm>
              <a:off x="5842275" y="1684325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" y="139"/>
                  </a:moveTo>
                  <a:cubicBezTo>
                    <a:pt x="40" y="100"/>
                    <a:pt x="120" y="40"/>
                    <a:pt x="160" y="0"/>
                  </a:cubicBezTo>
                  <a:cubicBezTo>
                    <a:pt x="120" y="40"/>
                    <a:pt x="40" y="100"/>
                    <a:pt x="1" y="1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6" name="Google Shape;26646;p58"/>
            <p:cNvSpPr/>
            <p:nvPr/>
          </p:nvSpPr>
          <p:spPr>
            <a:xfrm>
              <a:off x="5846250" y="1681875"/>
              <a:ext cx="4500" cy="2475"/>
            </a:xfrm>
            <a:custGeom>
              <a:avLst/>
              <a:gdLst/>
              <a:ahLst/>
              <a:cxnLst/>
              <a:rect l="l" t="t" r="r" b="b"/>
              <a:pathLst>
                <a:path w="180" h="99" extrusionOk="0">
                  <a:moveTo>
                    <a:pt x="111" y="1"/>
                  </a:moveTo>
                  <a:cubicBezTo>
                    <a:pt x="71" y="1"/>
                    <a:pt x="40" y="45"/>
                    <a:pt x="1" y="98"/>
                  </a:cubicBezTo>
                  <a:cubicBezTo>
                    <a:pt x="60" y="58"/>
                    <a:pt x="140" y="38"/>
                    <a:pt x="180" y="38"/>
                  </a:cubicBezTo>
                  <a:cubicBezTo>
                    <a:pt x="153" y="12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7" name="Google Shape;26647;p58"/>
            <p:cNvSpPr/>
            <p:nvPr/>
          </p:nvSpPr>
          <p:spPr>
            <a:xfrm>
              <a:off x="5550850" y="197077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20" y="0"/>
                  </a:moveTo>
                  <a:lnTo>
                    <a:pt x="0" y="179"/>
                  </a:lnTo>
                  <a:lnTo>
                    <a:pt x="179" y="179"/>
                  </a:lnTo>
                  <a:cubicBezTo>
                    <a:pt x="219" y="120"/>
                    <a:pt x="219" y="80"/>
                    <a:pt x="239" y="20"/>
                  </a:cubicBezTo>
                  <a:cubicBezTo>
                    <a:pt x="160" y="20"/>
                    <a:pt x="80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8" name="Google Shape;26648;p58"/>
            <p:cNvSpPr/>
            <p:nvPr/>
          </p:nvSpPr>
          <p:spPr>
            <a:xfrm>
              <a:off x="4960525" y="2013550"/>
              <a:ext cx="96500" cy="39225"/>
            </a:xfrm>
            <a:custGeom>
              <a:avLst/>
              <a:gdLst/>
              <a:ahLst/>
              <a:cxnLst/>
              <a:rect l="l" t="t" r="r" b="b"/>
              <a:pathLst>
                <a:path w="3860" h="1569" extrusionOk="0">
                  <a:moveTo>
                    <a:pt x="518" y="0"/>
                  </a:moveTo>
                  <a:cubicBezTo>
                    <a:pt x="379" y="119"/>
                    <a:pt x="120" y="179"/>
                    <a:pt x="1" y="378"/>
                  </a:cubicBezTo>
                  <a:lnTo>
                    <a:pt x="60" y="398"/>
                  </a:lnTo>
                  <a:lnTo>
                    <a:pt x="100" y="398"/>
                  </a:lnTo>
                  <a:cubicBezTo>
                    <a:pt x="108" y="397"/>
                    <a:pt x="117" y="397"/>
                    <a:pt x="125" y="397"/>
                  </a:cubicBezTo>
                  <a:cubicBezTo>
                    <a:pt x="367" y="397"/>
                    <a:pt x="587" y="615"/>
                    <a:pt x="839" y="615"/>
                  </a:cubicBezTo>
                  <a:cubicBezTo>
                    <a:pt x="909" y="615"/>
                    <a:pt x="980" y="599"/>
                    <a:pt x="1055" y="557"/>
                  </a:cubicBezTo>
                  <a:cubicBezTo>
                    <a:pt x="1712" y="756"/>
                    <a:pt x="2408" y="975"/>
                    <a:pt x="2985" y="1373"/>
                  </a:cubicBezTo>
                  <a:cubicBezTo>
                    <a:pt x="3190" y="1519"/>
                    <a:pt x="3395" y="1569"/>
                    <a:pt x="3616" y="1569"/>
                  </a:cubicBezTo>
                  <a:cubicBezTo>
                    <a:pt x="3695" y="1569"/>
                    <a:pt x="3776" y="1562"/>
                    <a:pt x="3860" y="1552"/>
                  </a:cubicBezTo>
                  <a:cubicBezTo>
                    <a:pt x="3084" y="995"/>
                    <a:pt x="2189" y="617"/>
                    <a:pt x="1274" y="338"/>
                  </a:cubicBezTo>
                  <a:cubicBezTo>
                    <a:pt x="1015" y="239"/>
                    <a:pt x="757" y="17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9" name="Google Shape;26649;p58"/>
            <p:cNvSpPr/>
            <p:nvPr/>
          </p:nvSpPr>
          <p:spPr>
            <a:xfrm>
              <a:off x="4963025" y="2022850"/>
              <a:ext cx="23400" cy="12600"/>
            </a:xfrm>
            <a:custGeom>
              <a:avLst/>
              <a:gdLst/>
              <a:ahLst/>
              <a:cxnLst/>
              <a:rect l="l" t="t" r="r" b="b"/>
              <a:pathLst>
                <a:path w="936" h="504" extrusionOk="0">
                  <a:moveTo>
                    <a:pt x="187" y="0"/>
                  </a:moveTo>
                  <a:cubicBezTo>
                    <a:pt x="127" y="0"/>
                    <a:pt x="65" y="8"/>
                    <a:pt x="0" y="26"/>
                  </a:cubicBezTo>
                  <a:cubicBezTo>
                    <a:pt x="299" y="225"/>
                    <a:pt x="597" y="424"/>
                    <a:pt x="935" y="503"/>
                  </a:cubicBezTo>
                  <a:lnTo>
                    <a:pt x="935" y="185"/>
                  </a:lnTo>
                  <a:cubicBezTo>
                    <a:pt x="675" y="153"/>
                    <a:pt x="455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0" name="Google Shape;26650;p58"/>
            <p:cNvSpPr/>
            <p:nvPr/>
          </p:nvSpPr>
          <p:spPr>
            <a:xfrm>
              <a:off x="5077400" y="2075025"/>
              <a:ext cx="26875" cy="12700"/>
            </a:xfrm>
            <a:custGeom>
              <a:avLst/>
              <a:gdLst/>
              <a:ahLst/>
              <a:cxnLst/>
              <a:rect l="l" t="t" r="r" b="b"/>
              <a:pathLst>
                <a:path w="1075" h="508" extrusionOk="0">
                  <a:moveTo>
                    <a:pt x="159" y="1"/>
                  </a:moveTo>
                  <a:cubicBezTo>
                    <a:pt x="108" y="1"/>
                    <a:pt x="55" y="3"/>
                    <a:pt x="1" y="8"/>
                  </a:cubicBezTo>
                  <a:cubicBezTo>
                    <a:pt x="1" y="48"/>
                    <a:pt x="20" y="107"/>
                    <a:pt x="60" y="147"/>
                  </a:cubicBezTo>
                  <a:cubicBezTo>
                    <a:pt x="401" y="147"/>
                    <a:pt x="652" y="508"/>
                    <a:pt x="1019" y="508"/>
                  </a:cubicBezTo>
                  <a:cubicBezTo>
                    <a:pt x="1037" y="508"/>
                    <a:pt x="1056" y="507"/>
                    <a:pt x="1075" y="505"/>
                  </a:cubicBezTo>
                  <a:cubicBezTo>
                    <a:pt x="847" y="137"/>
                    <a:pt x="542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1" name="Google Shape;26651;p58"/>
            <p:cNvSpPr/>
            <p:nvPr/>
          </p:nvSpPr>
          <p:spPr>
            <a:xfrm>
              <a:off x="5115200" y="2092875"/>
              <a:ext cx="10975" cy="3250"/>
            </a:xfrm>
            <a:custGeom>
              <a:avLst/>
              <a:gdLst/>
              <a:ahLst/>
              <a:cxnLst/>
              <a:rect l="l" t="t" r="r" b="b"/>
              <a:pathLst>
                <a:path w="439" h="130" extrusionOk="0">
                  <a:moveTo>
                    <a:pt x="139" y="0"/>
                  </a:moveTo>
                  <a:cubicBezTo>
                    <a:pt x="96" y="0"/>
                    <a:pt x="49" y="4"/>
                    <a:pt x="0" y="10"/>
                  </a:cubicBezTo>
                  <a:cubicBezTo>
                    <a:pt x="40" y="70"/>
                    <a:pt x="60" y="89"/>
                    <a:pt x="80" y="129"/>
                  </a:cubicBezTo>
                  <a:lnTo>
                    <a:pt x="438" y="129"/>
                  </a:lnTo>
                  <a:cubicBezTo>
                    <a:pt x="351" y="28"/>
                    <a:pt x="254" y="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2" name="Google Shape;26652;p58"/>
            <p:cNvSpPr/>
            <p:nvPr/>
          </p:nvSpPr>
          <p:spPr>
            <a:xfrm>
              <a:off x="5107250" y="208812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80" y="61"/>
                    <a:pt x="159" y="100"/>
                    <a:pt x="199" y="120"/>
                  </a:cubicBezTo>
                  <a:cubicBezTo>
                    <a:pt x="179" y="6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3" name="Google Shape;26653;p58"/>
            <p:cNvSpPr/>
            <p:nvPr/>
          </p:nvSpPr>
          <p:spPr>
            <a:xfrm>
              <a:off x="4079275" y="953250"/>
              <a:ext cx="61200" cy="28875"/>
            </a:xfrm>
            <a:custGeom>
              <a:avLst/>
              <a:gdLst/>
              <a:ahLst/>
              <a:cxnLst/>
              <a:rect l="l" t="t" r="r" b="b"/>
              <a:pathLst>
                <a:path w="2448" h="1155" extrusionOk="0">
                  <a:moveTo>
                    <a:pt x="220" y="1"/>
                  </a:moveTo>
                  <a:cubicBezTo>
                    <a:pt x="140" y="60"/>
                    <a:pt x="61" y="140"/>
                    <a:pt x="1" y="160"/>
                  </a:cubicBezTo>
                  <a:cubicBezTo>
                    <a:pt x="41" y="239"/>
                    <a:pt x="120" y="299"/>
                    <a:pt x="200" y="339"/>
                  </a:cubicBezTo>
                  <a:cubicBezTo>
                    <a:pt x="379" y="399"/>
                    <a:pt x="558" y="418"/>
                    <a:pt x="697" y="558"/>
                  </a:cubicBezTo>
                  <a:cubicBezTo>
                    <a:pt x="836" y="558"/>
                    <a:pt x="936" y="637"/>
                    <a:pt x="1035" y="737"/>
                  </a:cubicBezTo>
                  <a:cubicBezTo>
                    <a:pt x="1241" y="793"/>
                    <a:pt x="1412" y="937"/>
                    <a:pt x="1647" y="937"/>
                  </a:cubicBezTo>
                  <a:cubicBezTo>
                    <a:pt x="1662" y="937"/>
                    <a:pt x="1677" y="937"/>
                    <a:pt x="1692" y="936"/>
                  </a:cubicBezTo>
                  <a:cubicBezTo>
                    <a:pt x="1720" y="932"/>
                    <a:pt x="1748" y="929"/>
                    <a:pt x="1777" y="929"/>
                  </a:cubicBezTo>
                  <a:cubicBezTo>
                    <a:pt x="1892" y="929"/>
                    <a:pt x="2010" y="968"/>
                    <a:pt x="2090" y="1095"/>
                  </a:cubicBezTo>
                  <a:cubicBezTo>
                    <a:pt x="2129" y="1135"/>
                    <a:pt x="2209" y="1155"/>
                    <a:pt x="2269" y="1155"/>
                  </a:cubicBezTo>
                  <a:cubicBezTo>
                    <a:pt x="2408" y="1135"/>
                    <a:pt x="2448" y="1035"/>
                    <a:pt x="2448" y="916"/>
                  </a:cubicBezTo>
                  <a:cubicBezTo>
                    <a:pt x="2347" y="731"/>
                    <a:pt x="2204" y="604"/>
                    <a:pt x="2007" y="604"/>
                  </a:cubicBezTo>
                  <a:cubicBezTo>
                    <a:pt x="1970" y="604"/>
                    <a:pt x="1931" y="608"/>
                    <a:pt x="1891" y="617"/>
                  </a:cubicBezTo>
                  <a:cubicBezTo>
                    <a:pt x="1254" y="598"/>
                    <a:pt x="817" y="6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4" name="Google Shape;26654;p58"/>
            <p:cNvSpPr/>
            <p:nvPr/>
          </p:nvSpPr>
          <p:spPr>
            <a:xfrm>
              <a:off x="4032525" y="894075"/>
              <a:ext cx="17450" cy="43300"/>
            </a:xfrm>
            <a:custGeom>
              <a:avLst/>
              <a:gdLst/>
              <a:ahLst/>
              <a:cxnLst/>
              <a:rect l="l" t="t" r="r" b="b"/>
              <a:pathLst>
                <a:path w="698" h="1732" extrusionOk="0">
                  <a:moveTo>
                    <a:pt x="478" y="1"/>
                  </a:moveTo>
                  <a:cubicBezTo>
                    <a:pt x="1" y="518"/>
                    <a:pt x="140" y="1075"/>
                    <a:pt x="478" y="1612"/>
                  </a:cubicBezTo>
                  <a:cubicBezTo>
                    <a:pt x="478" y="1671"/>
                    <a:pt x="478" y="1711"/>
                    <a:pt x="498" y="1731"/>
                  </a:cubicBezTo>
                  <a:cubicBezTo>
                    <a:pt x="638" y="1632"/>
                    <a:pt x="638" y="1492"/>
                    <a:pt x="697" y="1373"/>
                  </a:cubicBezTo>
                  <a:cubicBezTo>
                    <a:pt x="538" y="916"/>
                    <a:pt x="518" y="438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5" name="Google Shape;26655;p58"/>
            <p:cNvSpPr/>
            <p:nvPr/>
          </p:nvSpPr>
          <p:spPr>
            <a:xfrm>
              <a:off x="5859675" y="1645025"/>
              <a:ext cx="4000" cy="34850"/>
            </a:xfrm>
            <a:custGeom>
              <a:avLst/>
              <a:gdLst/>
              <a:ahLst/>
              <a:cxnLst/>
              <a:rect l="l" t="t" r="r" b="b"/>
              <a:pathLst>
                <a:path w="160" h="1394" extrusionOk="0">
                  <a:moveTo>
                    <a:pt x="1" y="1"/>
                  </a:moveTo>
                  <a:lnTo>
                    <a:pt x="1" y="1393"/>
                  </a:lnTo>
                  <a:cubicBezTo>
                    <a:pt x="160" y="1313"/>
                    <a:pt x="140" y="1174"/>
                    <a:pt x="160" y="1035"/>
                  </a:cubicBezTo>
                  <a:cubicBezTo>
                    <a:pt x="100" y="816"/>
                    <a:pt x="120" y="597"/>
                    <a:pt x="160" y="339"/>
                  </a:cubicBezTo>
                  <a:cubicBezTo>
                    <a:pt x="120" y="239"/>
                    <a:pt x="41" y="1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6" name="Google Shape;26656;p58"/>
            <p:cNvSpPr/>
            <p:nvPr/>
          </p:nvSpPr>
          <p:spPr>
            <a:xfrm>
              <a:off x="4034525" y="862625"/>
              <a:ext cx="11475" cy="71750"/>
            </a:xfrm>
            <a:custGeom>
              <a:avLst/>
              <a:gdLst/>
              <a:ahLst/>
              <a:cxnLst/>
              <a:rect l="l" t="t" r="r" b="b"/>
              <a:pathLst>
                <a:path w="459" h="2870" extrusionOk="0">
                  <a:moveTo>
                    <a:pt x="366" y="0"/>
                  </a:moveTo>
                  <a:cubicBezTo>
                    <a:pt x="334" y="0"/>
                    <a:pt x="299" y="15"/>
                    <a:pt x="259" y="45"/>
                  </a:cubicBezTo>
                  <a:cubicBezTo>
                    <a:pt x="1" y="960"/>
                    <a:pt x="120" y="1875"/>
                    <a:pt x="80" y="2790"/>
                  </a:cubicBezTo>
                  <a:lnTo>
                    <a:pt x="398" y="2870"/>
                  </a:lnTo>
                  <a:cubicBezTo>
                    <a:pt x="219" y="2333"/>
                    <a:pt x="120" y="1776"/>
                    <a:pt x="398" y="1259"/>
                  </a:cubicBezTo>
                  <a:cubicBezTo>
                    <a:pt x="398" y="861"/>
                    <a:pt x="418" y="443"/>
                    <a:pt x="458" y="45"/>
                  </a:cubicBezTo>
                  <a:cubicBezTo>
                    <a:pt x="428" y="15"/>
                    <a:pt x="398" y="0"/>
                    <a:pt x="3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7" name="Google Shape;26657;p58"/>
            <p:cNvSpPr/>
            <p:nvPr/>
          </p:nvSpPr>
          <p:spPr>
            <a:xfrm>
              <a:off x="4040500" y="828425"/>
              <a:ext cx="13950" cy="35825"/>
            </a:xfrm>
            <a:custGeom>
              <a:avLst/>
              <a:gdLst/>
              <a:ahLst/>
              <a:cxnLst/>
              <a:rect l="l" t="t" r="r" b="b"/>
              <a:pathLst>
                <a:path w="558" h="1433" extrusionOk="0">
                  <a:moveTo>
                    <a:pt x="378" y="1"/>
                  </a:moveTo>
                  <a:lnTo>
                    <a:pt x="0" y="1055"/>
                  </a:lnTo>
                  <a:lnTo>
                    <a:pt x="0" y="1413"/>
                  </a:lnTo>
                  <a:lnTo>
                    <a:pt x="199" y="1413"/>
                  </a:lnTo>
                  <a:lnTo>
                    <a:pt x="279" y="1433"/>
                  </a:lnTo>
                  <a:lnTo>
                    <a:pt x="358" y="1413"/>
                  </a:lnTo>
                  <a:cubicBezTo>
                    <a:pt x="319" y="1115"/>
                    <a:pt x="498" y="836"/>
                    <a:pt x="557" y="558"/>
                  </a:cubicBezTo>
                  <a:cubicBezTo>
                    <a:pt x="498" y="359"/>
                    <a:pt x="517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8" name="Google Shape;26658;p58"/>
            <p:cNvSpPr/>
            <p:nvPr/>
          </p:nvSpPr>
          <p:spPr>
            <a:xfrm>
              <a:off x="5929800" y="1388400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319" y="1"/>
                  </a:moveTo>
                  <a:cubicBezTo>
                    <a:pt x="140" y="1"/>
                    <a:pt x="40" y="41"/>
                    <a:pt x="1" y="220"/>
                  </a:cubicBezTo>
                  <a:cubicBezTo>
                    <a:pt x="80" y="200"/>
                    <a:pt x="180" y="160"/>
                    <a:pt x="299" y="140"/>
                  </a:cubicBezTo>
                  <a:cubicBezTo>
                    <a:pt x="299" y="100"/>
                    <a:pt x="319" y="4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9" name="Google Shape;26659;p58"/>
            <p:cNvSpPr/>
            <p:nvPr/>
          </p:nvSpPr>
          <p:spPr>
            <a:xfrm>
              <a:off x="5937750" y="1384825"/>
              <a:ext cx="5500" cy="3700"/>
            </a:xfrm>
            <a:custGeom>
              <a:avLst/>
              <a:gdLst/>
              <a:ahLst/>
              <a:cxnLst/>
              <a:rect l="l" t="t" r="r" b="b"/>
              <a:pathLst>
                <a:path w="220" h="148" extrusionOk="0">
                  <a:moveTo>
                    <a:pt x="177" y="1"/>
                  </a:moveTo>
                  <a:cubicBezTo>
                    <a:pt x="90" y="1"/>
                    <a:pt x="53" y="57"/>
                    <a:pt x="1" y="144"/>
                  </a:cubicBezTo>
                  <a:cubicBezTo>
                    <a:pt x="14" y="146"/>
                    <a:pt x="26" y="148"/>
                    <a:pt x="38" y="148"/>
                  </a:cubicBezTo>
                  <a:cubicBezTo>
                    <a:pt x="120" y="148"/>
                    <a:pt x="185" y="91"/>
                    <a:pt x="220" y="5"/>
                  </a:cubicBezTo>
                  <a:cubicBezTo>
                    <a:pt x="204" y="2"/>
                    <a:pt x="190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0" name="Google Shape;26660;p58"/>
            <p:cNvSpPr/>
            <p:nvPr/>
          </p:nvSpPr>
          <p:spPr>
            <a:xfrm>
              <a:off x="3857975" y="1491850"/>
              <a:ext cx="20425" cy="32575"/>
            </a:xfrm>
            <a:custGeom>
              <a:avLst/>
              <a:gdLst/>
              <a:ahLst/>
              <a:cxnLst/>
              <a:rect l="l" t="t" r="r" b="b"/>
              <a:pathLst>
                <a:path w="817" h="1303" extrusionOk="0">
                  <a:moveTo>
                    <a:pt x="339" y="1"/>
                  </a:moveTo>
                  <a:cubicBezTo>
                    <a:pt x="339" y="100"/>
                    <a:pt x="319" y="180"/>
                    <a:pt x="319" y="259"/>
                  </a:cubicBezTo>
                  <a:cubicBezTo>
                    <a:pt x="239" y="398"/>
                    <a:pt x="120" y="478"/>
                    <a:pt x="1" y="577"/>
                  </a:cubicBezTo>
                  <a:lnTo>
                    <a:pt x="1" y="1095"/>
                  </a:lnTo>
                  <a:cubicBezTo>
                    <a:pt x="48" y="1174"/>
                    <a:pt x="95" y="1303"/>
                    <a:pt x="213" y="1303"/>
                  </a:cubicBezTo>
                  <a:cubicBezTo>
                    <a:pt x="243" y="1303"/>
                    <a:pt x="278" y="1294"/>
                    <a:pt x="319" y="1274"/>
                  </a:cubicBezTo>
                  <a:lnTo>
                    <a:pt x="657" y="1274"/>
                  </a:lnTo>
                  <a:cubicBezTo>
                    <a:pt x="737" y="1194"/>
                    <a:pt x="796" y="1154"/>
                    <a:pt x="816" y="1055"/>
                  </a:cubicBezTo>
                  <a:cubicBezTo>
                    <a:pt x="816" y="936"/>
                    <a:pt x="796" y="836"/>
                    <a:pt x="697" y="737"/>
                  </a:cubicBezTo>
                  <a:cubicBezTo>
                    <a:pt x="518" y="498"/>
                    <a:pt x="558" y="19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1" name="Google Shape;26661;p58"/>
            <p:cNvSpPr/>
            <p:nvPr/>
          </p:nvSpPr>
          <p:spPr>
            <a:xfrm>
              <a:off x="3857975" y="1518700"/>
              <a:ext cx="7975" cy="17925"/>
            </a:xfrm>
            <a:custGeom>
              <a:avLst/>
              <a:gdLst/>
              <a:ahLst/>
              <a:cxnLst/>
              <a:rect l="l" t="t" r="r" b="b"/>
              <a:pathLst>
                <a:path w="319" h="717" extrusionOk="0">
                  <a:moveTo>
                    <a:pt x="1" y="1"/>
                  </a:moveTo>
                  <a:cubicBezTo>
                    <a:pt x="1" y="120"/>
                    <a:pt x="1" y="259"/>
                    <a:pt x="21" y="319"/>
                  </a:cubicBezTo>
                  <a:cubicBezTo>
                    <a:pt x="140" y="419"/>
                    <a:pt x="140" y="578"/>
                    <a:pt x="160" y="697"/>
                  </a:cubicBezTo>
                  <a:cubicBezTo>
                    <a:pt x="219" y="717"/>
                    <a:pt x="259" y="717"/>
                    <a:pt x="319" y="717"/>
                  </a:cubicBezTo>
                  <a:lnTo>
                    <a:pt x="319" y="180"/>
                  </a:lnTo>
                  <a:cubicBezTo>
                    <a:pt x="219" y="120"/>
                    <a:pt x="10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2" name="Google Shape;26662;p58"/>
            <p:cNvSpPr/>
            <p:nvPr/>
          </p:nvSpPr>
          <p:spPr>
            <a:xfrm>
              <a:off x="3856975" y="14983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359" y="0"/>
                  </a:moveTo>
                  <a:cubicBezTo>
                    <a:pt x="259" y="40"/>
                    <a:pt x="140" y="100"/>
                    <a:pt x="1" y="139"/>
                  </a:cubicBezTo>
                  <a:cubicBezTo>
                    <a:pt x="1" y="199"/>
                    <a:pt x="41" y="279"/>
                    <a:pt x="41" y="318"/>
                  </a:cubicBezTo>
                  <a:cubicBezTo>
                    <a:pt x="240" y="318"/>
                    <a:pt x="379" y="21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3" name="Google Shape;26663;p58"/>
            <p:cNvSpPr/>
            <p:nvPr/>
          </p:nvSpPr>
          <p:spPr>
            <a:xfrm>
              <a:off x="4917275" y="2005250"/>
              <a:ext cx="17425" cy="6325"/>
            </a:xfrm>
            <a:custGeom>
              <a:avLst/>
              <a:gdLst/>
              <a:ahLst/>
              <a:cxnLst/>
              <a:rect l="l" t="t" r="r" b="b"/>
              <a:pathLst>
                <a:path w="697" h="253" extrusionOk="0">
                  <a:moveTo>
                    <a:pt x="335" y="0"/>
                  </a:moveTo>
                  <a:cubicBezTo>
                    <a:pt x="242" y="0"/>
                    <a:pt x="144" y="16"/>
                    <a:pt x="53" y="16"/>
                  </a:cubicBezTo>
                  <a:cubicBezTo>
                    <a:pt x="35" y="16"/>
                    <a:pt x="17" y="15"/>
                    <a:pt x="0" y="14"/>
                  </a:cubicBezTo>
                  <a:lnTo>
                    <a:pt x="0" y="14"/>
                  </a:lnTo>
                  <a:cubicBezTo>
                    <a:pt x="159" y="252"/>
                    <a:pt x="458" y="133"/>
                    <a:pt x="696" y="213"/>
                  </a:cubicBezTo>
                  <a:cubicBezTo>
                    <a:pt x="608" y="36"/>
                    <a:pt x="476" y="0"/>
                    <a:pt x="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4" name="Google Shape;26664;p58"/>
            <p:cNvSpPr/>
            <p:nvPr/>
          </p:nvSpPr>
          <p:spPr>
            <a:xfrm>
              <a:off x="4907825" y="2001450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83" y="0"/>
                  </a:moveTo>
                  <a:cubicBezTo>
                    <a:pt x="55" y="0"/>
                    <a:pt x="27" y="3"/>
                    <a:pt x="0" y="7"/>
                  </a:cubicBezTo>
                  <a:cubicBezTo>
                    <a:pt x="20" y="46"/>
                    <a:pt x="20" y="86"/>
                    <a:pt x="40" y="166"/>
                  </a:cubicBezTo>
                  <a:cubicBezTo>
                    <a:pt x="139" y="166"/>
                    <a:pt x="279" y="186"/>
                    <a:pt x="378" y="186"/>
                  </a:cubicBezTo>
                  <a:cubicBezTo>
                    <a:pt x="314" y="41"/>
                    <a:pt x="198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5" name="Google Shape;26665;p58"/>
            <p:cNvSpPr/>
            <p:nvPr/>
          </p:nvSpPr>
          <p:spPr>
            <a:xfrm>
              <a:off x="5126150" y="2097025"/>
              <a:ext cx="12450" cy="5050"/>
            </a:xfrm>
            <a:custGeom>
              <a:avLst/>
              <a:gdLst/>
              <a:ahLst/>
              <a:cxnLst/>
              <a:rect l="l" t="t" r="r" b="b"/>
              <a:pathLst>
                <a:path w="498" h="202" extrusionOk="0">
                  <a:moveTo>
                    <a:pt x="148" y="1"/>
                  </a:moveTo>
                  <a:cubicBezTo>
                    <a:pt x="99" y="1"/>
                    <a:pt x="50" y="3"/>
                    <a:pt x="0" y="3"/>
                  </a:cubicBezTo>
                  <a:cubicBezTo>
                    <a:pt x="119" y="142"/>
                    <a:pt x="318" y="162"/>
                    <a:pt x="497" y="202"/>
                  </a:cubicBezTo>
                  <a:cubicBezTo>
                    <a:pt x="423" y="23"/>
                    <a:pt x="292" y="1"/>
                    <a:pt x="1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6" name="Google Shape;26666;p58"/>
            <p:cNvSpPr/>
            <p:nvPr/>
          </p:nvSpPr>
          <p:spPr>
            <a:xfrm>
              <a:off x="5857675" y="1705200"/>
              <a:ext cx="57225" cy="33025"/>
            </a:xfrm>
            <a:custGeom>
              <a:avLst/>
              <a:gdLst/>
              <a:ahLst/>
              <a:cxnLst/>
              <a:rect l="l" t="t" r="r" b="b"/>
              <a:pathLst>
                <a:path w="2289" h="1321" extrusionOk="0">
                  <a:moveTo>
                    <a:pt x="1612" y="1"/>
                  </a:moveTo>
                  <a:cubicBezTo>
                    <a:pt x="1513" y="20"/>
                    <a:pt x="1394" y="20"/>
                    <a:pt x="1294" y="20"/>
                  </a:cubicBezTo>
                  <a:cubicBezTo>
                    <a:pt x="896" y="120"/>
                    <a:pt x="598" y="379"/>
                    <a:pt x="240" y="577"/>
                  </a:cubicBezTo>
                  <a:cubicBezTo>
                    <a:pt x="200" y="617"/>
                    <a:pt x="121" y="677"/>
                    <a:pt x="81" y="697"/>
                  </a:cubicBezTo>
                  <a:cubicBezTo>
                    <a:pt x="0" y="1216"/>
                    <a:pt x="187" y="1320"/>
                    <a:pt x="435" y="1320"/>
                  </a:cubicBezTo>
                  <a:cubicBezTo>
                    <a:pt x="603" y="1320"/>
                    <a:pt x="799" y="1273"/>
                    <a:pt x="960" y="1273"/>
                  </a:cubicBezTo>
                  <a:cubicBezTo>
                    <a:pt x="972" y="1273"/>
                    <a:pt x="984" y="1273"/>
                    <a:pt x="996" y="1274"/>
                  </a:cubicBezTo>
                  <a:cubicBezTo>
                    <a:pt x="1012" y="1276"/>
                    <a:pt x="1027" y="1277"/>
                    <a:pt x="1043" y="1277"/>
                  </a:cubicBezTo>
                  <a:cubicBezTo>
                    <a:pt x="1274" y="1277"/>
                    <a:pt x="1449" y="1050"/>
                    <a:pt x="1681" y="1050"/>
                  </a:cubicBezTo>
                  <a:cubicBezTo>
                    <a:pt x="1722" y="1050"/>
                    <a:pt x="1766" y="1058"/>
                    <a:pt x="1811" y="1075"/>
                  </a:cubicBezTo>
                  <a:cubicBezTo>
                    <a:pt x="1931" y="1075"/>
                    <a:pt x="2070" y="1055"/>
                    <a:pt x="2189" y="1055"/>
                  </a:cubicBezTo>
                  <a:cubicBezTo>
                    <a:pt x="2209" y="717"/>
                    <a:pt x="2269" y="379"/>
                    <a:pt x="2289" y="60"/>
                  </a:cubicBezTo>
                  <a:cubicBezTo>
                    <a:pt x="2269" y="20"/>
                    <a:pt x="2209" y="20"/>
                    <a:pt x="2169" y="1"/>
                  </a:cubicBezTo>
                  <a:cubicBezTo>
                    <a:pt x="2075" y="43"/>
                    <a:pt x="1975" y="68"/>
                    <a:pt x="1875" y="68"/>
                  </a:cubicBezTo>
                  <a:cubicBezTo>
                    <a:pt x="1786" y="68"/>
                    <a:pt x="1697" y="48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7" name="Google Shape;26667;p58"/>
            <p:cNvSpPr/>
            <p:nvPr/>
          </p:nvSpPr>
          <p:spPr>
            <a:xfrm>
              <a:off x="5895975" y="1696750"/>
              <a:ext cx="15950" cy="20025"/>
            </a:xfrm>
            <a:custGeom>
              <a:avLst/>
              <a:gdLst/>
              <a:ahLst/>
              <a:cxnLst/>
              <a:rect l="l" t="t" r="r" b="b"/>
              <a:pathLst>
                <a:path w="638" h="801" extrusionOk="0">
                  <a:moveTo>
                    <a:pt x="458" y="0"/>
                  </a:moveTo>
                  <a:cubicBezTo>
                    <a:pt x="279" y="20"/>
                    <a:pt x="100" y="100"/>
                    <a:pt x="80" y="319"/>
                  </a:cubicBezTo>
                  <a:cubicBezTo>
                    <a:pt x="100" y="498"/>
                    <a:pt x="1" y="756"/>
                    <a:pt x="279" y="796"/>
                  </a:cubicBezTo>
                  <a:cubicBezTo>
                    <a:pt x="300" y="799"/>
                    <a:pt x="320" y="801"/>
                    <a:pt x="338" y="801"/>
                  </a:cubicBezTo>
                  <a:cubicBezTo>
                    <a:pt x="544" y="801"/>
                    <a:pt x="579" y="601"/>
                    <a:pt x="598" y="418"/>
                  </a:cubicBezTo>
                  <a:cubicBezTo>
                    <a:pt x="598" y="398"/>
                    <a:pt x="637" y="358"/>
                    <a:pt x="637" y="339"/>
                  </a:cubicBezTo>
                  <a:cubicBezTo>
                    <a:pt x="637" y="239"/>
                    <a:pt x="637" y="140"/>
                    <a:pt x="598" y="20"/>
                  </a:cubicBezTo>
                  <a:cubicBezTo>
                    <a:pt x="558" y="20"/>
                    <a:pt x="498" y="2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8" name="Google Shape;26668;p58"/>
            <p:cNvSpPr/>
            <p:nvPr/>
          </p:nvSpPr>
          <p:spPr>
            <a:xfrm>
              <a:off x="5763700" y="1836500"/>
              <a:ext cx="10475" cy="7475"/>
            </a:xfrm>
            <a:custGeom>
              <a:avLst/>
              <a:gdLst/>
              <a:ahLst/>
              <a:cxnLst/>
              <a:rect l="l" t="t" r="r" b="b"/>
              <a:pathLst>
                <a:path w="419" h="299" extrusionOk="0">
                  <a:moveTo>
                    <a:pt x="20" y="0"/>
                  </a:moveTo>
                  <a:cubicBezTo>
                    <a:pt x="20" y="100"/>
                    <a:pt x="20" y="199"/>
                    <a:pt x="0" y="299"/>
                  </a:cubicBezTo>
                  <a:cubicBezTo>
                    <a:pt x="160" y="199"/>
                    <a:pt x="279" y="120"/>
                    <a:pt x="418" y="20"/>
                  </a:cubicBezTo>
                  <a:cubicBezTo>
                    <a:pt x="299" y="20"/>
                    <a:pt x="160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9" name="Google Shape;26669;p58"/>
            <p:cNvSpPr/>
            <p:nvPr/>
          </p:nvSpPr>
          <p:spPr>
            <a:xfrm>
              <a:off x="4309550" y="1743150"/>
              <a:ext cx="42300" cy="14800"/>
            </a:xfrm>
            <a:custGeom>
              <a:avLst/>
              <a:gdLst/>
              <a:ahLst/>
              <a:cxnLst/>
              <a:rect l="l" t="t" r="r" b="b"/>
              <a:pathLst>
                <a:path w="1692" h="592" extrusionOk="0">
                  <a:moveTo>
                    <a:pt x="1069" y="0"/>
                  </a:moveTo>
                  <a:cubicBezTo>
                    <a:pt x="957" y="0"/>
                    <a:pt x="857" y="72"/>
                    <a:pt x="776" y="154"/>
                  </a:cubicBezTo>
                  <a:cubicBezTo>
                    <a:pt x="736" y="154"/>
                    <a:pt x="657" y="154"/>
                    <a:pt x="597" y="134"/>
                  </a:cubicBezTo>
                  <a:cubicBezTo>
                    <a:pt x="537" y="94"/>
                    <a:pt x="458" y="54"/>
                    <a:pt x="358" y="34"/>
                  </a:cubicBezTo>
                  <a:cubicBezTo>
                    <a:pt x="341" y="23"/>
                    <a:pt x="325" y="18"/>
                    <a:pt x="310" y="18"/>
                  </a:cubicBezTo>
                  <a:cubicBezTo>
                    <a:pt x="274" y="18"/>
                    <a:pt x="241" y="46"/>
                    <a:pt x="199" y="74"/>
                  </a:cubicBezTo>
                  <a:cubicBezTo>
                    <a:pt x="139" y="134"/>
                    <a:pt x="80" y="193"/>
                    <a:pt x="0" y="273"/>
                  </a:cubicBezTo>
                  <a:cubicBezTo>
                    <a:pt x="179" y="372"/>
                    <a:pt x="358" y="492"/>
                    <a:pt x="537" y="591"/>
                  </a:cubicBezTo>
                  <a:lnTo>
                    <a:pt x="677" y="591"/>
                  </a:lnTo>
                  <a:cubicBezTo>
                    <a:pt x="836" y="551"/>
                    <a:pt x="975" y="472"/>
                    <a:pt x="1154" y="452"/>
                  </a:cubicBezTo>
                  <a:cubicBezTo>
                    <a:pt x="1691" y="392"/>
                    <a:pt x="1253" y="193"/>
                    <a:pt x="1234" y="54"/>
                  </a:cubicBezTo>
                  <a:cubicBezTo>
                    <a:pt x="1176" y="16"/>
                    <a:pt x="1121" y="0"/>
                    <a:pt x="1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0" name="Google Shape;26670;p58"/>
            <p:cNvSpPr/>
            <p:nvPr/>
          </p:nvSpPr>
          <p:spPr>
            <a:xfrm>
              <a:off x="4899850" y="1994900"/>
              <a:ext cx="8975" cy="6725"/>
            </a:xfrm>
            <a:custGeom>
              <a:avLst/>
              <a:gdLst/>
              <a:ahLst/>
              <a:cxnLst/>
              <a:rect l="l" t="t" r="r" b="b"/>
              <a:pathLst>
                <a:path w="359" h="269" extrusionOk="0">
                  <a:moveTo>
                    <a:pt x="235" y="0"/>
                  </a:moveTo>
                  <a:cubicBezTo>
                    <a:pt x="154" y="0"/>
                    <a:pt x="82" y="82"/>
                    <a:pt x="1" y="109"/>
                  </a:cubicBezTo>
                  <a:cubicBezTo>
                    <a:pt x="61" y="249"/>
                    <a:pt x="200" y="269"/>
                    <a:pt x="339" y="269"/>
                  </a:cubicBezTo>
                  <a:cubicBezTo>
                    <a:pt x="359" y="189"/>
                    <a:pt x="359" y="149"/>
                    <a:pt x="359" y="70"/>
                  </a:cubicBezTo>
                  <a:cubicBezTo>
                    <a:pt x="314" y="19"/>
                    <a:pt x="274" y="0"/>
                    <a:pt x="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1" name="Google Shape;26671;p58"/>
            <p:cNvSpPr/>
            <p:nvPr/>
          </p:nvSpPr>
          <p:spPr>
            <a:xfrm>
              <a:off x="5894500" y="1748975"/>
              <a:ext cx="12450" cy="8975"/>
            </a:xfrm>
            <a:custGeom>
              <a:avLst/>
              <a:gdLst/>
              <a:ahLst/>
              <a:cxnLst/>
              <a:rect l="l" t="t" r="r" b="b"/>
              <a:pathLst>
                <a:path w="498" h="359" extrusionOk="0">
                  <a:moveTo>
                    <a:pt x="498" y="0"/>
                  </a:moveTo>
                  <a:cubicBezTo>
                    <a:pt x="239" y="20"/>
                    <a:pt x="0" y="0"/>
                    <a:pt x="0" y="358"/>
                  </a:cubicBezTo>
                  <a:cubicBezTo>
                    <a:pt x="159" y="318"/>
                    <a:pt x="338" y="239"/>
                    <a:pt x="498" y="139"/>
                  </a:cubicBezTo>
                  <a:lnTo>
                    <a:pt x="4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2" name="Google Shape;26672;p58"/>
            <p:cNvSpPr/>
            <p:nvPr/>
          </p:nvSpPr>
          <p:spPr>
            <a:xfrm>
              <a:off x="5890025" y="1757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80"/>
                    <a:pt x="80" y="139"/>
                    <a:pt x="0" y="179"/>
                  </a:cubicBezTo>
                  <a:lnTo>
                    <a:pt x="159" y="179"/>
                  </a:lnTo>
                  <a:cubicBezTo>
                    <a:pt x="199" y="10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3" name="Google Shape;26673;p58"/>
            <p:cNvSpPr/>
            <p:nvPr/>
          </p:nvSpPr>
          <p:spPr>
            <a:xfrm>
              <a:off x="4052925" y="1627625"/>
              <a:ext cx="8475" cy="3500"/>
            </a:xfrm>
            <a:custGeom>
              <a:avLst/>
              <a:gdLst/>
              <a:ahLst/>
              <a:cxnLst/>
              <a:rect l="l" t="t" r="r" b="b"/>
              <a:pathLst>
                <a:path w="339" h="140" extrusionOk="0">
                  <a:moveTo>
                    <a:pt x="1" y="0"/>
                  </a:moveTo>
                  <a:cubicBezTo>
                    <a:pt x="1" y="40"/>
                    <a:pt x="1" y="120"/>
                    <a:pt x="20" y="140"/>
                  </a:cubicBezTo>
                  <a:lnTo>
                    <a:pt x="339" y="140"/>
                  </a:lnTo>
                  <a:cubicBezTo>
                    <a:pt x="279" y="2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4" name="Google Shape;26674;p58"/>
            <p:cNvSpPr/>
            <p:nvPr/>
          </p:nvSpPr>
          <p:spPr>
            <a:xfrm>
              <a:off x="5868125" y="1766825"/>
              <a:ext cx="13950" cy="12500"/>
            </a:xfrm>
            <a:custGeom>
              <a:avLst/>
              <a:gdLst/>
              <a:ahLst/>
              <a:cxnLst/>
              <a:rect l="l" t="t" r="r" b="b"/>
              <a:pathLst>
                <a:path w="558" h="500" extrusionOk="0">
                  <a:moveTo>
                    <a:pt x="510" y="1"/>
                  </a:moveTo>
                  <a:cubicBezTo>
                    <a:pt x="187" y="1"/>
                    <a:pt x="58" y="195"/>
                    <a:pt x="1" y="480"/>
                  </a:cubicBezTo>
                  <a:cubicBezTo>
                    <a:pt x="61" y="500"/>
                    <a:pt x="100" y="500"/>
                    <a:pt x="180" y="500"/>
                  </a:cubicBezTo>
                  <a:lnTo>
                    <a:pt x="359" y="321"/>
                  </a:lnTo>
                  <a:cubicBezTo>
                    <a:pt x="379" y="241"/>
                    <a:pt x="419" y="181"/>
                    <a:pt x="518" y="141"/>
                  </a:cubicBezTo>
                  <a:cubicBezTo>
                    <a:pt x="518" y="102"/>
                    <a:pt x="518" y="42"/>
                    <a:pt x="558" y="2"/>
                  </a:cubicBezTo>
                  <a:cubicBezTo>
                    <a:pt x="541" y="1"/>
                    <a:pt x="525" y="1"/>
                    <a:pt x="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5" name="Google Shape;26675;p58"/>
            <p:cNvSpPr/>
            <p:nvPr/>
          </p:nvSpPr>
          <p:spPr>
            <a:xfrm>
              <a:off x="5881075" y="1760750"/>
              <a:ext cx="8975" cy="6150"/>
            </a:xfrm>
            <a:custGeom>
              <a:avLst/>
              <a:gdLst/>
              <a:ahLst/>
              <a:cxnLst/>
              <a:rect l="l" t="t" r="r" b="b"/>
              <a:pathLst>
                <a:path w="359" h="246" extrusionOk="0">
                  <a:moveTo>
                    <a:pt x="149" y="0"/>
                  </a:moveTo>
                  <a:cubicBezTo>
                    <a:pt x="59" y="0"/>
                    <a:pt x="0" y="64"/>
                    <a:pt x="0" y="245"/>
                  </a:cubicBezTo>
                  <a:cubicBezTo>
                    <a:pt x="100" y="225"/>
                    <a:pt x="239" y="225"/>
                    <a:pt x="338" y="225"/>
                  </a:cubicBezTo>
                  <a:cubicBezTo>
                    <a:pt x="338" y="166"/>
                    <a:pt x="358" y="126"/>
                    <a:pt x="358" y="66"/>
                  </a:cubicBezTo>
                  <a:cubicBezTo>
                    <a:pt x="280" y="27"/>
                    <a:pt x="208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6" name="Google Shape;26676;p58"/>
            <p:cNvSpPr/>
            <p:nvPr/>
          </p:nvSpPr>
          <p:spPr>
            <a:xfrm>
              <a:off x="5559800" y="1966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cubicBezTo>
                    <a:pt x="120" y="0"/>
                    <a:pt x="60" y="60"/>
                    <a:pt x="0" y="139"/>
                  </a:cubicBezTo>
                  <a:cubicBezTo>
                    <a:pt x="60" y="139"/>
                    <a:pt x="120" y="159"/>
                    <a:pt x="160" y="15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7" name="Google Shape;26677;p58"/>
            <p:cNvSpPr/>
            <p:nvPr/>
          </p:nvSpPr>
          <p:spPr>
            <a:xfrm>
              <a:off x="5993950" y="890825"/>
              <a:ext cx="8475" cy="8250"/>
            </a:xfrm>
            <a:custGeom>
              <a:avLst/>
              <a:gdLst/>
              <a:ahLst/>
              <a:cxnLst/>
              <a:rect l="l" t="t" r="r" b="b"/>
              <a:pathLst>
                <a:path w="339" h="330" extrusionOk="0">
                  <a:moveTo>
                    <a:pt x="201" y="0"/>
                  </a:moveTo>
                  <a:cubicBezTo>
                    <a:pt x="152" y="0"/>
                    <a:pt x="87" y="43"/>
                    <a:pt x="1" y="150"/>
                  </a:cubicBezTo>
                  <a:cubicBezTo>
                    <a:pt x="1" y="250"/>
                    <a:pt x="60" y="310"/>
                    <a:pt x="140" y="329"/>
                  </a:cubicBezTo>
                  <a:cubicBezTo>
                    <a:pt x="220" y="310"/>
                    <a:pt x="299" y="310"/>
                    <a:pt x="339" y="290"/>
                  </a:cubicBezTo>
                  <a:cubicBezTo>
                    <a:pt x="326" y="1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8" name="Google Shape;26678;p58"/>
            <p:cNvSpPr/>
            <p:nvPr/>
          </p:nvSpPr>
          <p:spPr>
            <a:xfrm>
              <a:off x="5039100" y="467950"/>
              <a:ext cx="282000" cy="24350"/>
            </a:xfrm>
            <a:custGeom>
              <a:avLst/>
              <a:gdLst/>
              <a:ahLst/>
              <a:cxnLst/>
              <a:rect l="l" t="t" r="r" b="b"/>
              <a:pathLst>
                <a:path w="11280" h="974" extrusionOk="0">
                  <a:moveTo>
                    <a:pt x="10993" y="0"/>
                  </a:moveTo>
                  <a:cubicBezTo>
                    <a:pt x="10958" y="0"/>
                    <a:pt x="10921" y="6"/>
                    <a:pt x="10882" y="17"/>
                  </a:cubicBezTo>
                  <a:cubicBezTo>
                    <a:pt x="10590" y="104"/>
                    <a:pt x="10289" y="122"/>
                    <a:pt x="9985" y="122"/>
                  </a:cubicBezTo>
                  <a:cubicBezTo>
                    <a:pt x="9770" y="122"/>
                    <a:pt x="9553" y="113"/>
                    <a:pt x="9337" y="113"/>
                  </a:cubicBezTo>
                  <a:cubicBezTo>
                    <a:pt x="9087" y="113"/>
                    <a:pt x="8839" y="125"/>
                    <a:pt x="8594" y="176"/>
                  </a:cubicBezTo>
                  <a:lnTo>
                    <a:pt x="8555" y="176"/>
                  </a:lnTo>
                  <a:cubicBezTo>
                    <a:pt x="8492" y="134"/>
                    <a:pt x="8427" y="119"/>
                    <a:pt x="8361" y="119"/>
                  </a:cubicBezTo>
                  <a:cubicBezTo>
                    <a:pt x="8181" y="119"/>
                    <a:pt x="7993" y="234"/>
                    <a:pt x="7813" y="234"/>
                  </a:cubicBezTo>
                  <a:cubicBezTo>
                    <a:pt x="7748" y="234"/>
                    <a:pt x="7683" y="219"/>
                    <a:pt x="7620" y="176"/>
                  </a:cubicBezTo>
                  <a:cubicBezTo>
                    <a:pt x="6983" y="256"/>
                    <a:pt x="6307" y="256"/>
                    <a:pt x="5670" y="356"/>
                  </a:cubicBezTo>
                  <a:cubicBezTo>
                    <a:pt x="5650" y="346"/>
                    <a:pt x="5630" y="341"/>
                    <a:pt x="5613" y="341"/>
                  </a:cubicBezTo>
                  <a:cubicBezTo>
                    <a:pt x="5596" y="341"/>
                    <a:pt x="5581" y="346"/>
                    <a:pt x="5571" y="356"/>
                  </a:cubicBezTo>
                  <a:cubicBezTo>
                    <a:pt x="4536" y="455"/>
                    <a:pt x="3522" y="535"/>
                    <a:pt x="2487" y="574"/>
                  </a:cubicBezTo>
                  <a:cubicBezTo>
                    <a:pt x="2388" y="579"/>
                    <a:pt x="2289" y="581"/>
                    <a:pt x="2191" y="581"/>
                  </a:cubicBezTo>
                  <a:cubicBezTo>
                    <a:pt x="1682" y="581"/>
                    <a:pt x="1186" y="529"/>
                    <a:pt x="694" y="529"/>
                  </a:cubicBezTo>
                  <a:cubicBezTo>
                    <a:pt x="462" y="529"/>
                    <a:pt x="232" y="541"/>
                    <a:pt x="1" y="574"/>
                  </a:cubicBezTo>
                  <a:cubicBezTo>
                    <a:pt x="60" y="714"/>
                    <a:pt x="259" y="733"/>
                    <a:pt x="299" y="913"/>
                  </a:cubicBezTo>
                  <a:cubicBezTo>
                    <a:pt x="383" y="948"/>
                    <a:pt x="481" y="955"/>
                    <a:pt x="576" y="955"/>
                  </a:cubicBezTo>
                  <a:cubicBezTo>
                    <a:pt x="639" y="955"/>
                    <a:pt x="701" y="952"/>
                    <a:pt x="757" y="952"/>
                  </a:cubicBezTo>
                  <a:cubicBezTo>
                    <a:pt x="809" y="900"/>
                    <a:pt x="872" y="870"/>
                    <a:pt x="934" y="870"/>
                  </a:cubicBezTo>
                  <a:cubicBezTo>
                    <a:pt x="991" y="870"/>
                    <a:pt x="1047" y="895"/>
                    <a:pt x="1095" y="952"/>
                  </a:cubicBezTo>
                  <a:cubicBezTo>
                    <a:pt x="1214" y="952"/>
                    <a:pt x="1314" y="932"/>
                    <a:pt x="1433" y="913"/>
                  </a:cubicBezTo>
                  <a:lnTo>
                    <a:pt x="1493" y="913"/>
                  </a:lnTo>
                  <a:cubicBezTo>
                    <a:pt x="1604" y="946"/>
                    <a:pt x="1722" y="973"/>
                    <a:pt x="1839" y="973"/>
                  </a:cubicBezTo>
                  <a:cubicBezTo>
                    <a:pt x="1930" y="973"/>
                    <a:pt x="2022" y="956"/>
                    <a:pt x="2109" y="913"/>
                  </a:cubicBezTo>
                  <a:cubicBezTo>
                    <a:pt x="2209" y="914"/>
                    <a:pt x="2308" y="914"/>
                    <a:pt x="2407" y="914"/>
                  </a:cubicBezTo>
                  <a:cubicBezTo>
                    <a:pt x="4216" y="914"/>
                    <a:pt x="6008" y="749"/>
                    <a:pt x="7819" y="674"/>
                  </a:cubicBezTo>
                  <a:cubicBezTo>
                    <a:pt x="7998" y="674"/>
                    <a:pt x="8157" y="574"/>
                    <a:pt x="8316" y="535"/>
                  </a:cubicBezTo>
                  <a:cubicBezTo>
                    <a:pt x="8386" y="485"/>
                    <a:pt x="8450" y="460"/>
                    <a:pt x="8510" y="460"/>
                  </a:cubicBezTo>
                  <a:cubicBezTo>
                    <a:pt x="8570" y="460"/>
                    <a:pt x="8624" y="485"/>
                    <a:pt x="8674" y="535"/>
                  </a:cubicBezTo>
                  <a:lnTo>
                    <a:pt x="9191" y="674"/>
                  </a:lnTo>
                  <a:cubicBezTo>
                    <a:pt x="9281" y="731"/>
                    <a:pt x="9377" y="751"/>
                    <a:pt x="9475" y="751"/>
                  </a:cubicBezTo>
                  <a:cubicBezTo>
                    <a:pt x="9615" y="751"/>
                    <a:pt x="9758" y="709"/>
                    <a:pt x="9887" y="674"/>
                  </a:cubicBezTo>
                  <a:cubicBezTo>
                    <a:pt x="10246" y="554"/>
                    <a:pt x="10643" y="654"/>
                    <a:pt x="10982" y="535"/>
                  </a:cubicBezTo>
                  <a:cubicBezTo>
                    <a:pt x="11101" y="475"/>
                    <a:pt x="11280" y="435"/>
                    <a:pt x="11260" y="256"/>
                  </a:cubicBezTo>
                  <a:cubicBezTo>
                    <a:pt x="11244" y="96"/>
                    <a:pt x="11138" y="0"/>
                    <a:pt x="10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9" name="Google Shape;26679;p58"/>
            <p:cNvSpPr/>
            <p:nvPr/>
          </p:nvSpPr>
          <p:spPr>
            <a:xfrm>
              <a:off x="5254450" y="453775"/>
              <a:ext cx="198450" cy="34375"/>
            </a:xfrm>
            <a:custGeom>
              <a:avLst/>
              <a:gdLst/>
              <a:ahLst/>
              <a:cxnLst/>
              <a:rect l="l" t="t" r="r" b="b"/>
              <a:pathLst>
                <a:path w="7938" h="1375" extrusionOk="0">
                  <a:moveTo>
                    <a:pt x="7635" y="0"/>
                  </a:moveTo>
                  <a:cubicBezTo>
                    <a:pt x="7192" y="0"/>
                    <a:pt x="6767" y="207"/>
                    <a:pt x="6317" y="207"/>
                  </a:cubicBezTo>
                  <a:cubicBezTo>
                    <a:pt x="6300" y="207"/>
                    <a:pt x="6284" y="207"/>
                    <a:pt x="6267" y="206"/>
                  </a:cubicBezTo>
                  <a:cubicBezTo>
                    <a:pt x="6084" y="203"/>
                    <a:pt x="5900" y="202"/>
                    <a:pt x="5717" y="202"/>
                  </a:cubicBezTo>
                  <a:cubicBezTo>
                    <a:pt x="4662" y="202"/>
                    <a:pt x="3600" y="256"/>
                    <a:pt x="2567" y="425"/>
                  </a:cubicBezTo>
                  <a:cubicBezTo>
                    <a:pt x="1731" y="584"/>
                    <a:pt x="836" y="425"/>
                    <a:pt x="0" y="724"/>
                  </a:cubicBezTo>
                  <a:lnTo>
                    <a:pt x="2527" y="724"/>
                  </a:lnTo>
                  <a:cubicBezTo>
                    <a:pt x="2069" y="1082"/>
                    <a:pt x="1532" y="743"/>
                    <a:pt x="1094" y="1102"/>
                  </a:cubicBezTo>
                  <a:cubicBezTo>
                    <a:pt x="1339" y="1312"/>
                    <a:pt x="1601" y="1375"/>
                    <a:pt x="1872" y="1375"/>
                  </a:cubicBezTo>
                  <a:cubicBezTo>
                    <a:pt x="2087" y="1375"/>
                    <a:pt x="2307" y="1336"/>
                    <a:pt x="2527" y="1300"/>
                  </a:cubicBezTo>
                  <a:cubicBezTo>
                    <a:pt x="3641" y="1181"/>
                    <a:pt x="4775" y="1141"/>
                    <a:pt x="5928" y="1002"/>
                  </a:cubicBezTo>
                  <a:cubicBezTo>
                    <a:pt x="6446" y="923"/>
                    <a:pt x="7022" y="1062"/>
                    <a:pt x="7520" y="743"/>
                  </a:cubicBezTo>
                  <a:cubicBezTo>
                    <a:pt x="7400" y="505"/>
                    <a:pt x="7420" y="326"/>
                    <a:pt x="7758" y="306"/>
                  </a:cubicBezTo>
                  <a:cubicBezTo>
                    <a:pt x="7858" y="266"/>
                    <a:pt x="7938" y="147"/>
                    <a:pt x="7898" y="27"/>
                  </a:cubicBezTo>
                  <a:cubicBezTo>
                    <a:pt x="7809" y="8"/>
                    <a:pt x="7722" y="0"/>
                    <a:pt x="7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0" name="Google Shape;26680;p58"/>
            <p:cNvSpPr/>
            <p:nvPr/>
          </p:nvSpPr>
          <p:spPr>
            <a:xfrm>
              <a:off x="5428000" y="453200"/>
              <a:ext cx="94025" cy="28125"/>
            </a:xfrm>
            <a:custGeom>
              <a:avLst/>
              <a:gdLst/>
              <a:ahLst/>
              <a:cxnLst/>
              <a:rect l="l" t="t" r="r" b="b"/>
              <a:pathLst>
                <a:path w="3761" h="1125" extrusionOk="0">
                  <a:moveTo>
                    <a:pt x="2032" y="0"/>
                  </a:moveTo>
                  <a:cubicBezTo>
                    <a:pt x="1656" y="0"/>
                    <a:pt x="1281" y="60"/>
                    <a:pt x="916" y="70"/>
                  </a:cubicBezTo>
                  <a:cubicBezTo>
                    <a:pt x="717" y="428"/>
                    <a:pt x="180" y="50"/>
                    <a:pt x="1" y="548"/>
                  </a:cubicBezTo>
                  <a:cubicBezTo>
                    <a:pt x="220" y="568"/>
                    <a:pt x="419" y="607"/>
                    <a:pt x="618" y="627"/>
                  </a:cubicBezTo>
                  <a:cubicBezTo>
                    <a:pt x="836" y="778"/>
                    <a:pt x="1053" y="827"/>
                    <a:pt x="1268" y="827"/>
                  </a:cubicBezTo>
                  <a:cubicBezTo>
                    <a:pt x="1678" y="827"/>
                    <a:pt x="2083" y="647"/>
                    <a:pt x="2487" y="647"/>
                  </a:cubicBezTo>
                  <a:cubicBezTo>
                    <a:pt x="2501" y="649"/>
                    <a:pt x="2514" y="649"/>
                    <a:pt x="2528" y="649"/>
                  </a:cubicBezTo>
                  <a:cubicBezTo>
                    <a:pt x="2598" y="649"/>
                    <a:pt x="2676" y="632"/>
                    <a:pt x="2751" y="632"/>
                  </a:cubicBezTo>
                  <a:cubicBezTo>
                    <a:pt x="2841" y="632"/>
                    <a:pt x="2925" y="657"/>
                    <a:pt x="2985" y="766"/>
                  </a:cubicBezTo>
                  <a:cubicBezTo>
                    <a:pt x="3084" y="766"/>
                    <a:pt x="3144" y="846"/>
                    <a:pt x="3184" y="926"/>
                  </a:cubicBezTo>
                  <a:cubicBezTo>
                    <a:pt x="3243" y="965"/>
                    <a:pt x="3283" y="1025"/>
                    <a:pt x="3363" y="1065"/>
                  </a:cubicBezTo>
                  <a:cubicBezTo>
                    <a:pt x="3403" y="1125"/>
                    <a:pt x="3462" y="1125"/>
                    <a:pt x="3502" y="1125"/>
                  </a:cubicBezTo>
                  <a:cubicBezTo>
                    <a:pt x="3761" y="866"/>
                    <a:pt x="3343" y="766"/>
                    <a:pt x="3383" y="568"/>
                  </a:cubicBezTo>
                  <a:cubicBezTo>
                    <a:pt x="3283" y="548"/>
                    <a:pt x="3243" y="508"/>
                    <a:pt x="3204" y="408"/>
                  </a:cubicBezTo>
                  <a:cubicBezTo>
                    <a:pt x="3144" y="369"/>
                    <a:pt x="3064" y="309"/>
                    <a:pt x="3044" y="229"/>
                  </a:cubicBezTo>
                  <a:cubicBezTo>
                    <a:pt x="2713" y="49"/>
                    <a:pt x="2373" y="0"/>
                    <a:pt x="20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1" name="Google Shape;26681;p58"/>
            <p:cNvSpPr/>
            <p:nvPr/>
          </p:nvSpPr>
          <p:spPr>
            <a:xfrm>
              <a:off x="5181350" y="470250"/>
              <a:ext cx="49250" cy="7050"/>
            </a:xfrm>
            <a:custGeom>
              <a:avLst/>
              <a:gdLst/>
              <a:ahLst/>
              <a:cxnLst/>
              <a:rect l="l" t="t" r="r" b="b"/>
              <a:pathLst>
                <a:path w="1970" h="282" extrusionOk="0">
                  <a:moveTo>
                    <a:pt x="1258" y="0"/>
                  </a:moveTo>
                  <a:cubicBezTo>
                    <a:pt x="825" y="0"/>
                    <a:pt x="400" y="76"/>
                    <a:pt x="0" y="244"/>
                  </a:cubicBezTo>
                  <a:cubicBezTo>
                    <a:pt x="32" y="243"/>
                    <a:pt x="64" y="242"/>
                    <a:pt x="96" y="242"/>
                  </a:cubicBezTo>
                  <a:cubicBezTo>
                    <a:pt x="394" y="242"/>
                    <a:pt x="704" y="281"/>
                    <a:pt x="1013" y="281"/>
                  </a:cubicBezTo>
                  <a:cubicBezTo>
                    <a:pt x="1337" y="281"/>
                    <a:pt x="1660" y="239"/>
                    <a:pt x="1969" y="65"/>
                  </a:cubicBezTo>
                  <a:cubicBezTo>
                    <a:pt x="1732" y="23"/>
                    <a:pt x="1494" y="0"/>
                    <a:pt x="1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2" name="Google Shape;26682;p58"/>
            <p:cNvSpPr/>
            <p:nvPr/>
          </p:nvSpPr>
          <p:spPr>
            <a:xfrm>
              <a:off x="5229575" y="469200"/>
              <a:ext cx="23400" cy="7100"/>
            </a:xfrm>
            <a:custGeom>
              <a:avLst/>
              <a:gdLst/>
              <a:ahLst/>
              <a:cxnLst/>
              <a:rect l="l" t="t" r="r" b="b"/>
              <a:pathLst>
                <a:path w="936" h="284" extrusionOk="0">
                  <a:moveTo>
                    <a:pt x="545" y="0"/>
                  </a:moveTo>
                  <a:cubicBezTo>
                    <a:pt x="372" y="0"/>
                    <a:pt x="193" y="50"/>
                    <a:pt x="1" y="107"/>
                  </a:cubicBezTo>
                  <a:cubicBezTo>
                    <a:pt x="96" y="239"/>
                    <a:pt x="194" y="284"/>
                    <a:pt x="295" y="284"/>
                  </a:cubicBezTo>
                  <a:cubicBezTo>
                    <a:pt x="497" y="284"/>
                    <a:pt x="704" y="104"/>
                    <a:pt x="897" y="104"/>
                  </a:cubicBezTo>
                  <a:cubicBezTo>
                    <a:pt x="910" y="104"/>
                    <a:pt x="923" y="105"/>
                    <a:pt x="936" y="107"/>
                  </a:cubicBezTo>
                  <a:cubicBezTo>
                    <a:pt x="807" y="29"/>
                    <a:pt x="678" y="0"/>
                    <a:pt x="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3" name="Google Shape;26683;p58"/>
            <p:cNvSpPr/>
            <p:nvPr/>
          </p:nvSpPr>
          <p:spPr>
            <a:xfrm>
              <a:off x="5508075" y="462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cubicBezTo>
                    <a:pt x="1" y="120"/>
                    <a:pt x="80" y="180"/>
                    <a:pt x="180" y="180"/>
                  </a:cubicBezTo>
                  <a:cubicBezTo>
                    <a:pt x="160" y="80"/>
                    <a:pt x="10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4" name="Google Shape;26684;p58"/>
            <p:cNvSpPr/>
            <p:nvPr/>
          </p:nvSpPr>
          <p:spPr>
            <a:xfrm>
              <a:off x="5504100" y="4589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cubicBezTo>
                    <a:pt x="0" y="100"/>
                    <a:pt x="60" y="140"/>
                    <a:pt x="160" y="179"/>
                  </a:cubicBezTo>
                  <a:cubicBezTo>
                    <a:pt x="160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5" name="Google Shape;26685;p58"/>
            <p:cNvSpPr/>
            <p:nvPr/>
          </p:nvSpPr>
          <p:spPr>
            <a:xfrm>
              <a:off x="5597100" y="546450"/>
              <a:ext cx="44275" cy="35325"/>
            </a:xfrm>
            <a:custGeom>
              <a:avLst/>
              <a:gdLst/>
              <a:ahLst/>
              <a:cxnLst/>
              <a:rect l="l" t="t" r="r" b="b"/>
              <a:pathLst>
                <a:path w="1771" h="1413" extrusionOk="0">
                  <a:moveTo>
                    <a:pt x="259" y="0"/>
                  </a:moveTo>
                  <a:cubicBezTo>
                    <a:pt x="179" y="0"/>
                    <a:pt x="100" y="20"/>
                    <a:pt x="20" y="20"/>
                  </a:cubicBezTo>
                  <a:cubicBezTo>
                    <a:pt x="0" y="80"/>
                    <a:pt x="20" y="140"/>
                    <a:pt x="60" y="199"/>
                  </a:cubicBezTo>
                  <a:cubicBezTo>
                    <a:pt x="160" y="239"/>
                    <a:pt x="199" y="319"/>
                    <a:pt x="259" y="378"/>
                  </a:cubicBezTo>
                  <a:cubicBezTo>
                    <a:pt x="378" y="518"/>
                    <a:pt x="557" y="657"/>
                    <a:pt x="756" y="717"/>
                  </a:cubicBezTo>
                  <a:cubicBezTo>
                    <a:pt x="816" y="776"/>
                    <a:pt x="876" y="816"/>
                    <a:pt x="935" y="876"/>
                  </a:cubicBezTo>
                  <a:lnTo>
                    <a:pt x="975" y="876"/>
                  </a:lnTo>
                  <a:cubicBezTo>
                    <a:pt x="995" y="955"/>
                    <a:pt x="1055" y="995"/>
                    <a:pt x="1114" y="1055"/>
                  </a:cubicBezTo>
                  <a:cubicBezTo>
                    <a:pt x="1174" y="1114"/>
                    <a:pt x="1254" y="1174"/>
                    <a:pt x="1293" y="1214"/>
                  </a:cubicBezTo>
                  <a:cubicBezTo>
                    <a:pt x="1353" y="1274"/>
                    <a:pt x="1393" y="1313"/>
                    <a:pt x="1472" y="1353"/>
                  </a:cubicBezTo>
                  <a:cubicBezTo>
                    <a:pt x="1492" y="1393"/>
                    <a:pt x="1552" y="1413"/>
                    <a:pt x="1592" y="1413"/>
                  </a:cubicBezTo>
                  <a:cubicBezTo>
                    <a:pt x="1771" y="1313"/>
                    <a:pt x="1711" y="1194"/>
                    <a:pt x="1592" y="1114"/>
                  </a:cubicBezTo>
                  <a:cubicBezTo>
                    <a:pt x="1413" y="916"/>
                    <a:pt x="1254" y="737"/>
                    <a:pt x="1075" y="577"/>
                  </a:cubicBezTo>
                  <a:cubicBezTo>
                    <a:pt x="896" y="438"/>
                    <a:pt x="756" y="319"/>
                    <a:pt x="577" y="199"/>
                  </a:cubicBezTo>
                  <a:lnTo>
                    <a:pt x="398" y="20"/>
                  </a:lnTo>
                  <a:cubicBezTo>
                    <a:pt x="358" y="20"/>
                    <a:pt x="29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6" name="Google Shape;26686;p58"/>
            <p:cNvSpPr/>
            <p:nvPr/>
          </p:nvSpPr>
          <p:spPr>
            <a:xfrm>
              <a:off x="5572225" y="5295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00"/>
                    <a:pt x="100" y="159"/>
                    <a:pt x="200" y="159"/>
                  </a:cubicBezTo>
                  <a:cubicBezTo>
                    <a:pt x="120" y="10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7" name="Google Shape;26687;p58"/>
            <p:cNvSpPr/>
            <p:nvPr/>
          </p:nvSpPr>
          <p:spPr>
            <a:xfrm>
              <a:off x="5577200" y="5335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80" y="40"/>
                    <a:pt x="120" y="80"/>
                    <a:pt x="180" y="120"/>
                  </a:cubicBezTo>
                  <a:cubicBezTo>
                    <a:pt x="120" y="80"/>
                    <a:pt x="6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8" name="Google Shape;26688;p58"/>
            <p:cNvSpPr/>
            <p:nvPr/>
          </p:nvSpPr>
          <p:spPr>
            <a:xfrm>
              <a:off x="5593625" y="546450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199" y="0"/>
                  </a:moveTo>
                  <a:cubicBezTo>
                    <a:pt x="120" y="0"/>
                    <a:pt x="40" y="20"/>
                    <a:pt x="0" y="20"/>
                  </a:cubicBezTo>
                  <a:lnTo>
                    <a:pt x="219" y="180"/>
                  </a:lnTo>
                  <a:cubicBezTo>
                    <a:pt x="199" y="120"/>
                    <a:pt x="199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9" name="Google Shape;26689;p58"/>
            <p:cNvSpPr/>
            <p:nvPr/>
          </p:nvSpPr>
          <p:spPr>
            <a:xfrm>
              <a:off x="5755750" y="68520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1"/>
                  </a:moveTo>
                  <a:cubicBezTo>
                    <a:pt x="20" y="100"/>
                    <a:pt x="80" y="140"/>
                    <a:pt x="139" y="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0" name="Google Shape;26690;p58"/>
            <p:cNvSpPr/>
            <p:nvPr/>
          </p:nvSpPr>
          <p:spPr>
            <a:xfrm>
              <a:off x="5765200" y="6936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0" y="1"/>
                  </a:moveTo>
                  <a:cubicBezTo>
                    <a:pt x="20" y="100"/>
                    <a:pt x="60" y="160"/>
                    <a:pt x="139" y="1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1" name="Google Shape;26691;p58"/>
            <p:cNvSpPr/>
            <p:nvPr/>
          </p:nvSpPr>
          <p:spPr>
            <a:xfrm>
              <a:off x="5769175" y="698125"/>
              <a:ext cx="4000" cy="3525"/>
            </a:xfrm>
            <a:custGeom>
              <a:avLst/>
              <a:gdLst/>
              <a:ahLst/>
              <a:cxnLst/>
              <a:rect l="l" t="t" r="r" b="b"/>
              <a:pathLst>
                <a:path w="160" h="141" extrusionOk="0">
                  <a:moveTo>
                    <a:pt x="159" y="140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2" name="Google Shape;26692;p58"/>
            <p:cNvSpPr/>
            <p:nvPr/>
          </p:nvSpPr>
          <p:spPr>
            <a:xfrm>
              <a:off x="5721425" y="654875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" y="0"/>
                  </a:moveTo>
                  <a:cubicBezTo>
                    <a:pt x="20" y="60"/>
                    <a:pt x="80" y="119"/>
                    <a:pt x="160" y="119"/>
                  </a:cubicBezTo>
                  <a:cubicBezTo>
                    <a:pt x="80" y="100"/>
                    <a:pt x="2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3" name="Google Shape;26693;p58"/>
            <p:cNvSpPr/>
            <p:nvPr/>
          </p:nvSpPr>
          <p:spPr>
            <a:xfrm>
              <a:off x="5736850" y="6683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80"/>
                    <a:pt x="100" y="159"/>
                    <a:pt x="199" y="159"/>
                  </a:cubicBezTo>
                  <a:cubicBezTo>
                    <a:pt x="159" y="10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4" name="Google Shape;26694;p58"/>
            <p:cNvSpPr/>
            <p:nvPr/>
          </p:nvSpPr>
          <p:spPr>
            <a:xfrm>
              <a:off x="5752750" y="680725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80"/>
                    <a:pt x="61" y="100"/>
                    <a:pt x="120" y="160"/>
                  </a:cubicBezTo>
                  <a:cubicBezTo>
                    <a:pt x="61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5" name="Google Shape;26695;p58"/>
            <p:cNvSpPr/>
            <p:nvPr/>
          </p:nvSpPr>
          <p:spPr>
            <a:xfrm>
              <a:off x="5650800" y="589550"/>
              <a:ext cx="8475" cy="5725"/>
            </a:xfrm>
            <a:custGeom>
              <a:avLst/>
              <a:gdLst/>
              <a:ahLst/>
              <a:cxnLst/>
              <a:rect l="l" t="t" r="r" b="b"/>
              <a:pathLst>
                <a:path w="339" h="229" extrusionOk="0">
                  <a:moveTo>
                    <a:pt x="242" y="1"/>
                  </a:moveTo>
                  <a:cubicBezTo>
                    <a:pt x="117" y="1"/>
                    <a:pt x="33" y="42"/>
                    <a:pt x="1" y="186"/>
                  </a:cubicBezTo>
                  <a:cubicBezTo>
                    <a:pt x="29" y="214"/>
                    <a:pt x="56" y="229"/>
                    <a:pt x="86" y="229"/>
                  </a:cubicBezTo>
                  <a:cubicBezTo>
                    <a:pt x="120" y="229"/>
                    <a:pt x="157" y="209"/>
                    <a:pt x="200" y="166"/>
                  </a:cubicBezTo>
                  <a:lnTo>
                    <a:pt x="339" y="7"/>
                  </a:lnTo>
                  <a:cubicBezTo>
                    <a:pt x="304" y="3"/>
                    <a:pt x="272" y="1"/>
                    <a:pt x="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6" name="Google Shape;26696;p58"/>
            <p:cNvSpPr/>
            <p:nvPr/>
          </p:nvSpPr>
          <p:spPr>
            <a:xfrm>
              <a:off x="5650800" y="5942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0"/>
                  </a:moveTo>
                  <a:cubicBezTo>
                    <a:pt x="41" y="100"/>
                    <a:pt x="100" y="159"/>
                    <a:pt x="160" y="15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7" name="Google Shape;26697;p58"/>
            <p:cNvSpPr/>
            <p:nvPr/>
          </p:nvSpPr>
          <p:spPr>
            <a:xfrm>
              <a:off x="5881075" y="968175"/>
              <a:ext cx="96500" cy="34000"/>
            </a:xfrm>
            <a:custGeom>
              <a:avLst/>
              <a:gdLst/>
              <a:ahLst/>
              <a:cxnLst/>
              <a:rect l="l" t="t" r="r" b="b"/>
              <a:pathLst>
                <a:path w="3860" h="1360" extrusionOk="0">
                  <a:moveTo>
                    <a:pt x="3461" y="1"/>
                  </a:moveTo>
                  <a:cubicBezTo>
                    <a:pt x="3287" y="139"/>
                    <a:pt x="3103" y="170"/>
                    <a:pt x="2917" y="170"/>
                  </a:cubicBezTo>
                  <a:cubicBezTo>
                    <a:pt x="2760" y="170"/>
                    <a:pt x="2601" y="148"/>
                    <a:pt x="2444" y="148"/>
                  </a:cubicBezTo>
                  <a:cubicBezTo>
                    <a:pt x="2385" y="148"/>
                    <a:pt x="2326" y="151"/>
                    <a:pt x="2268" y="160"/>
                  </a:cubicBezTo>
                  <a:cubicBezTo>
                    <a:pt x="1771" y="239"/>
                    <a:pt x="1273" y="339"/>
                    <a:pt x="776" y="359"/>
                  </a:cubicBezTo>
                  <a:cubicBezTo>
                    <a:pt x="720" y="355"/>
                    <a:pt x="665" y="352"/>
                    <a:pt x="611" y="352"/>
                  </a:cubicBezTo>
                  <a:cubicBezTo>
                    <a:pt x="395" y="352"/>
                    <a:pt x="191" y="390"/>
                    <a:pt x="0" y="518"/>
                  </a:cubicBezTo>
                  <a:lnTo>
                    <a:pt x="0" y="836"/>
                  </a:lnTo>
                  <a:cubicBezTo>
                    <a:pt x="254" y="1067"/>
                    <a:pt x="535" y="1097"/>
                    <a:pt x="823" y="1097"/>
                  </a:cubicBezTo>
                  <a:cubicBezTo>
                    <a:pt x="924" y="1097"/>
                    <a:pt x="1026" y="1093"/>
                    <a:pt x="1127" y="1093"/>
                  </a:cubicBezTo>
                  <a:cubicBezTo>
                    <a:pt x="1236" y="1093"/>
                    <a:pt x="1345" y="1097"/>
                    <a:pt x="1452" y="1115"/>
                  </a:cubicBezTo>
                  <a:cubicBezTo>
                    <a:pt x="1731" y="1115"/>
                    <a:pt x="1970" y="1095"/>
                    <a:pt x="2248" y="1095"/>
                  </a:cubicBezTo>
                  <a:cubicBezTo>
                    <a:pt x="2347" y="1055"/>
                    <a:pt x="2427" y="1055"/>
                    <a:pt x="2487" y="1055"/>
                  </a:cubicBezTo>
                  <a:cubicBezTo>
                    <a:pt x="2566" y="1035"/>
                    <a:pt x="2646" y="1035"/>
                    <a:pt x="2725" y="1035"/>
                  </a:cubicBezTo>
                  <a:cubicBezTo>
                    <a:pt x="2792" y="1035"/>
                    <a:pt x="2858" y="1026"/>
                    <a:pt x="2924" y="1026"/>
                  </a:cubicBezTo>
                  <a:cubicBezTo>
                    <a:pt x="2958" y="1026"/>
                    <a:pt x="2991" y="1028"/>
                    <a:pt x="3024" y="1035"/>
                  </a:cubicBezTo>
                  <a:cubicBezTo>
                    <a:pt x="3084" y="1055"/>
                    <a:pt x="3163" y="1115"/>
                    <a:pt x="3223" y="1194"/>
                  </a:cubicBezTo>
                  <a:cubicBezTo>
                    <a:pt x="3253" y="1271"/>
                    <a:pt x="3296" y="1359"/>
                    <a:pt x="3387" y="1359"/>
                  </a:cubicBezTo>
                  <a:cubicBezTo>
                    <a:pt x="3414" y="1359"/>
                    <a:pt x="3445" y="1352"/>
                    <a:pt x="3481" y="1333"/>
                  </a:cubicBezTo>
                  <a:cubicBezTo>
                    <a:pt x="3541" y="1214"/>
                    <a:pt x="3621" y="1095"/>
                    <a:pt x="3660" y="955"/>
                  </a:cubicBezTo>
                  <a:cubicBezTo>
                    <a:pt x="3740" y="697"/>
                    <a:pt x="3780" y="418"/>
                    <a:pt x="3859" y="140"/>
                  </a:cubicBezTo>
                  <a:cubicBezTo>
                    <a:pt x="3720" y="100"/>
                    <a:pt x="3581" y="40"/>
                    <a:pt x="3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8" name="Google Shape;26698;p58"/>
            <p:cNvSpPr/>
            <p:nvPr/>
          </p:nvSpPr>
          <p:spPr>
            <a:xfrm>
              <a:off x="5607550" y="5464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80"/>
                    <a:pt x="139" y="120"/>
                    <a:pt x="179" y="180"/>
                  </a:cubicBezTo>
                  <a:cubicBezTo>
                    <a:pt x="139" y="100"/>
                    <a:pt x="6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9" name="Google Shape;26699;p58"/>
            <p:cNvSpPr/>
            <p:nvPr/>
          </p:nvSpPr>
          <p:spPr>
            <a:xfrm>
              <a:off x="5784100" y="936150"/>
              <a:ext cx="180050" cy="28075"/>
            </a:xfrm>
            <a:custGeom>
              <a:avLst/>
              <a:gdLst/>
              <a:ahLst/>
              <a:cxnLst/>
              <a:rect l="l" t="t" r="r" b="b"/>
              <a:pathLst>
                <a:path w="7202" h="1123" extrusionOk="0">
                  <a:moveTo>
                    <a:pt x="6635" y="1"/>
                  </a:moveTo>
                  <a:cubicBezTo>
                    <a:pt x="6533" y="1"/>
                    <a:pt x="6428" y="15"/>
                    <a:pt x="6326" y="28"/>
                  </a:cubicBezTo>
                  <a:cubicBezTo>
                    <a:pt x="5908" y="128"/>
                    <a:pt x="5510" y="187"/>
                    <a:pt x="5073" y="187"/>
                  </a:cubicBezTo>
                  <a:cubicBezTo>
                    <a:pt x="3760" y="347"/>
                    <a:pt x="2427" y="486"/>
                    <a:pt x="1074" y="506"/>
                  </a:cubicBezTo>
                  <a:cubicBezTo>
                    <a:pt x="945" y="506"/>
                    <a:pt x="808" y="492"/>
                    <a:pt x="674" y="492"/>
                  </a:cubicBezTo>
                  <a:cubicBezTo>
                    <a:pt x="417" y="492"/>
                    <a:pt x="170" y="543"/>
                    <a:pt x="0" y="844"/>
                  </a:cubicBezTo>
                  <a:cubicBezTo>
                    <a:pt x="211" y="1055"/>
                    <a:pt x="439" y="1101"/>
                    <a:pt x="672" y="1101"/>
                  </a:cubicBezTo>
                  <a:cubicBezTo>
                    <a:pt x="852" y="1101"/>
                    <a:pt x="1035" y="1073"/>
                    <a:pt x="1216" y="1073"/>
                  </a:cubicBezTo>
                  <a:cubicBezTo>
                    <a:pt x="1309" y="1073"/>
                    <a:pt x="1401" y="1081"/>
                    <a:pt x="1492" y="1102"/>
                  </a:cubicBezTo>
                  <a:cubicBezTo>
                    <a:pt x="1552" y="1122"/>
                    <a:pt x="1591" y="1122"/>
                    <a:pt x="1651" y="1122"/>
                  </a:cubicBezTo>
                  <a:cubicBezTo>
                    <a:pt x="2924" y="1122"/>
                    <a:pt x="4217" y="1003"/>
                    <a:pt x="5471" y="824"/>
                  </a:cubicBezTo>
                  <a:cubicBezTo>
                    <a:pt x="6047" y="725"/>
                    <a:pt x="6624" y="824"/>
                    <a:pt x="7161" y="585"/>
                  </a:cubicBezTo>
                  <a:cubicBezTo>
                    <a:pt x="7201" y="446"/>
                    <a:pt x="7201" y="347"/>
                    <a:pt x="7161" y="247"/>
                  </a:cubicBezTo>
                  <a:cubicBezTo>
                    <a:pt x="7018" y="51"/>
                    <a:pt x="6831" y="1"/>
                    <a:pt x="66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0" name="Google Shape;26700;p58"/>
            <p:cNvSpPr/>
            <p:nvPr/>
          </p:nvSpPr>
          <p:spPr>
            <a:xfrm>
              <a:off x="5910400" y="923925"/>
              <a:ext cx="94525" cy="21425"/>
            </a:xfrm>
            <a:custGeom>
              <a:avLst/>
              <a:gdLst/>
              <a:ahLst/>
              <a:cxnLst/>
              <a:rect l="l" t="t" r="r" b="b"/>
              <a:pathLst>
                <a:path w="3781" h="857" extrusionOk="0">
                  <a:moveTo>
                    <a:pt x="2806" y="0"/>
                  </a:moveTo>
                  <a:cubicBezTo>
                    <a:pt x="2507" y="219"/>
                    <a:pt x="2169" y="100"/>
                    <a:pt x="1851" y="179"/>
                  </a:cubicBezTo>
                  <a:cubicBezTo>
                    <a:pt x="1254" y="298"/>
                    <a:pt x="598" y="199"/>
                    <a:pt x="80" y="597"/>
                  </a:cubicBezTo>
                  <a:cubicBezTo>
                    <a:pt x="1" y="676"/>
                    <a:pt x="1" y="736"/>
                    <a:pt x="60" y="836"/>
                  </a:cubicBezTo>
                  <a:cubicBezTo>
                    <a:pt x="162" y="850"/>
                    <a:pt x="263" y="856"/>
                    <a:pt x="365" y="856"/>
                  </a:cubicBezTo>
                  <a:cubicBezTo>
                    <a:pt x="876" y="856"/>
                    <a:pt x="1387" y="703"/>
                    <a:pt x="1898" y="703"/>
                  </a:cubicBezTo>
                  <a:cubicBezTo>
                    <a:pt x="1982" y="703"/>
                    <a:pt x="2066" y="707"/>
                    <a:pt x="2149" y="716"/>
                  </a:cubicBezTo>
                  <a:cubicBezTo>
                    <a:pt x="2368" y="716"/>
                    <a:pt x="2567" y="696"/>
                    <a:pt x="2806" y="637"/>
                  </a:cubicBezTo>
                  <a:cubicBezTo>
                    <a:pt x="2885" y="597"/>
                    <a:pt x="2970" y="586"/>
                    <a:pt x="3058" y="586"/>
                  </a:cubicBezTo>
                  <a:cubicBezTo>
                    <a:pt x="3161" y="586"/>
                    <a:pt x="3267" y="601"/>
                    <a:pt x="3369" y="601"/>
                  </a:cubicBezTo>
                  <a:cubicBezTo>
                    <a:pt x="3487" y="601"/>
                    <a:pt x="3602" y="581"/>
                    <a:pt x="3701" y="497"/>
                  </a:cubicBezTo>
                  <a:cubicBezTo>
                    <a:pt x="3780" y="477"/>
                    <a:pt x="3780" y="418"/>
                    <a:pt x="3741" y="338"/>
                  </a:cubicBezTo>
                  <a:lnTo>
                    <a:pt x="3741" y="338"/>
                  </a:lnTo>
                  <a:cubicBezTo>
                    <a:pt x="3682" y="344"/>
                    <a:pt x="3624" y="348"/>
                    <a:pt x="3568" y="348"/>
                  </a:cubicBezTo>
                  <a:cubicBezTo>
                    <a:pt x="3265" y="348"/>
                    <a:pt x="3007" y="252"/>
                    <a:pt x="28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1" name="Google Shape;26701;p58"/>
            <p:cNvSpPr/>
            <p:nvPr/>
          </p:nvSpPr>
          <p:spPr>
            <a:xfrm>
              <a:off x="5980025" y="936350"/>
              <a:ext cx="22400" cy="5300"/>
            </a:xfrm>
            <a:custGeom>
              <a:avLst/>
              <a:gdLst/>
              <a:ahLst/>
              <a:cxnLst/>
              <a:rect l="l" t="t" r="r" b="b"/>
              <a:pathLst>
                <a:path w="896" h="212" extrusionOk="0">
                  <a:moveTo>
                    <a:pt x="896" y="20"/>
                  </a:moveTo>
                  <a:lnTo>
                    <a:pt x="896" y="20"/>
                  </a:lnTo>
                  <a:cubicBezTo>
                    <a:pt x="598" y="40"/>
                    <a:pt x="279" y="0"/>
                    <a:pt x="1" y="179"/>
                  </a:cubicBezTo>
                  <a:cubicBezTo>
                    <a:pt x="154" y="179"/>
                    <a:pt x="313" y="212"/>
                    <a:pt x="462" y="212"/>
                  </a:cubicBezTo>
                  <a:cubicBezTo>
                    <a:pt x="622" y="212"/>
                    <a:pt x="772" y="175"/>
                    <a:pt x="896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2" name="Google Shape;26702;p58"/>
            <p:cNvSpPr/>
            <p:nvPr/>
          </p:nvSpPr>
          <p:spPr>
            <a:xfrm>
              <a:off x="5968100" y="945850"/>
              <a:ext cx="12450" cy="5125"/>
            </a:xfrm>
            <a:custGeom>
              <a:avLst/>
              <a:gdLst/>
              <a:ahLst/>
              <a:cxnLst/>
              <a:rect l="l" t="t" r="r" b="b"/>
              <a:pathLst>
                <a:path w="498" h="205" extrusionOk="0">
                  <a:moveTo>
                    <a:pt x="267" y="0"/>
                  </a:moveTo>
                  <a:cubicBezTo>
                    <a:pt x="177" y="0"/>
                    <a:pt x="86" y="59"/>
                    <a:pt x="0" y="197"/>
                  </a:cubicBezTo>
                  <a:cubicBezTo>
                    <a:pt x="43" y="202"/>
                    <a:pt x="84" y="204"/>
                    <a:pt x="124" y="204"/>
                  </a:cubicBezTo>
                  <a:cubicBezTo>
                    <a:pt x="255" y="204"/>
                    <a:pt x="376" y="178"/>
                    <a:pt x="498" y="118"/>
                  </a:cubicBezTo>
                  <a:cubicBezTo>
                    <a:pt x="424" y="44"/>
                    <a:pt x="346" y="0"/>
                    <a:pt x="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3" name="Google Shape;26703;p58"/>
            <p:cNvSpPr/>
            <p:nvPr/>
          </p:nvSpPr>
          <p:spPr>
            <a:xfrm>
              <a:off x="6002400" y="931875"/>
              <a:ext cx="8000" cy="5150"/>
            </a:xfrm>
            <a:custGeom>
              <a:avLst/>
              <a:gdLst/>
              <a:ahLst/>
              <a:cxnLst/>
              <a:rect l="l" t="t" r="r" b="b"/>
              <a:pathLst>
                <a:path w="320" h="206" extrusionOk="0">
                  <a:moveTo>
                    <a:pt x="319" y="0"/>
                  </a:moveTo>
                  <a:lnTo>
                    <a:pt x="319" y="0"/>
                  </a:lnTo>
                  <a:cubicBezTo>
                    <a:pt x="220" y="20"/>
                    <a:pt x="120" y="20"/>
                    <a:pt x="21" y="60"/>
                  </a:cubicBezTo>
                  <a:cubicBezTo>
                    <a:pt x="21" y="100"/>
                    <a:pt x="1" y="159"/>
                    <a:pt x="1" y="199"/>
                  </a:cubicBezTo>
                  <a:cubicBezTo>
                    <a:pt x="35" y="203"/>
                    <a:pt x="66" y="205"/>
                    <a:pt x="95" y="205"/>
                  </a:cubicBezTo>
                  <a:cubicBezTo>
                    <a:pt x="221" y="205"/>
                    <a:pt x="303" y="162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4" name="Google Shape;26704;p58"/>
            <p:cNvSpPr/>
            <p:nvPr/>
          </p:nvSpPr>
          <p:spPr>
            <a:xfrm>
              <a:off x="5963125" y="950775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0" y="0"/>
                  </a:moveTo>
                  <a:cubicBezTo>
                    <a:pt x="38" y="57"/>
                    <a:pt x="72" y="83"/>
                    <a:pt x="103" y="83"/>
                  </a:cubicBezTo>
                  <a:cubicBezTo>
                    <a:pt x="137" y="83"/>
                    <a:pt x="168" y="52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5" name="Google Shape;26705;p58"/>
            <p:cNvSpPr/>
            <p:nvPr/>
          </p:nvSpPr>
          <p:spPr>
            <a:xfrm>
              <a:off x="5515050" y="1129150"/>
              <a:ext cx="149700" cy="66850"/>
            </a:xfrm>
            <a:custGeom>
              <a:avLst/>
              <a:gdLst/>
              <a:ahLst/>
              <a:cxnLst/>
              <a:rect l="l" t="t" r="r" b="b"/>
              <a:pathLst>
                <a:path w="5988" h="2674" extrusionOk="0">
                  <a:moveTo>
                    <a:pt x="5567" y="0"/>
                  </a:moveTo>
                  <a:cubicBezTo>
                    <a:pt x="5531" y="0"/>
                    <a:pt x="5492" y="3"/>
                    <a:pt x="5451" y="7"/>
                  </a:cubicBezTo>
                  <a:cubicBezTo>
                    <a:pt x="4138" y="444"/>
                    <a:pt x="2805" y="842"/>
                    <a:pt x="1592" y="1479"/>
                  </a:cubicBezTo>
                  <a:cubicBezTo>
                    <a:pt x="1313" y="1757"/>
                    <a:pt x="1015" y="1996"/>
                    <a:pt x="657" y="2076"/>
                  </a:cubicBezTo>
                  <a:cubicBezTo>
                    <a:pt x="597" y="2096"/>
                    <a:pt x="517" y="2135"/>
                    <a:pt x="458" y="2155"/>
                  </a:cubicBezTo>
                  <a:cubicBezTo>
                    <a:pt x="318" y="2195"/>
                    <a:pt x="179" y="2255"/>
                    <a:pt x="60" y="2354"/>
                  </a:cubicBezTo>
                  <a:cubicBezTo>
                    <a:pt x="0" y="2434"/>
                    <a:pt x="0" y="2493"/>
                    <a:pt x="60" y="2573"/>
                  </a:cubicBezTo>
                  <a:cubicBezTo>
                    <a:pt x="133" y="2646"/>
                    <a:pt x="210" y="2673"/>
                    <a:pt x="292" y="2673"/>
                  </a:cubicBezTo>
                  <a:cubicBezTo>
                    <a:pt x="388" y="2673"/>
                    <a:pt x="489" y="2636"/>
                    <a:pt x="597" y="2593"/>
                  </a:cubicBezTo>
                  <a:cubicBezTo>
                    <a:pt x="657" y="2593"/>
                    <a:pt x="696" y="2573"/>
                    <a:pt x="756" y="2553"/>
                  </a:cubicBezTo>
                  <a:cubicBezTo>
                    <a:pt x="856" y="2454"/>
                    <a:pt x="1015" y="2513"/>
                    <a:pt x="1094" y="2394"/>
                  </a:cubicBezTo>
                  <a:cubicBezTo>
                    <a:pt x="2725" y="1877"/>
                    <a:pt x="4396" y="1359"/>
                    <a:pt x="5988" y="683"/>
                  </a:cubicBezTo>
                  <a:cubicBezTo>
                    <a:pt x="5908" y="604"/>
                    <a:pt x="5849" y="564"/>
                    <a:pt x="5769" y="484"/>
                  </a:cubicBezTo>
                  <a:cubicBezTo>
                    <a:pt x="5769" y="365"/>
                    <a:pt x="5888" y="365"/>
                    <a:pt x="5948" y="305"/>
                  </a:cubicBezTo>
                  <a:lnTo>
                    <a:pt x="5948" y="146"/>
                  </a:lnTo>
                  <a:cubicBezTo>
                    <a:pt x="5822" y="36"/>
                    <a:pt x="5708" y="0"/>
                    <a:pt x="5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6" name="Google Shape;26706;p58"/>
            <p:cNvSpPr/>
            <p:nvPr/>
          </p:nvSpPr>
          <p:spPr>
            <a:xfrm>
              <a:off x="5498125" y="1109700"/>
              <a:ext cx="135800" cy="25600"/>
            </a:xfrm>
            <a:custGeom>
              <a:avLst/>
              <a:gdLst/>
              <a:ahLst/>
              <a:cxnLst/>
              <a:rect l="l" t="t" r="r" b="b"/>
              <a:pathLst>
                <a:path w="5432" h="1024" extrusionOk="0">
                  <a:moveTo>
                    <a:pt x="4808" y="0"/>
                  </a:moveTo>
                  <a:cubicBezTo>
                    <a:pt x="4656" y="0"/>
                    <a:pt x="4503" y="24"/>
                    <a:pt x="4357" y="49"/>
                  </a:cubicBezTo>
                  <a:cubicBezTo>
                    <a:pt x="3979" y="168"/>
                    <a:pt x="3581" y="168"/>
                    <a:pt x="3223" y="248"/>
                  </a:cubicBezTo>
                  <a:cubicBezTo>
                    <a:pt x="3125" y="304"/>
                    <a:pt x="3026" y="360"/>
                    <a:pt x="2921" y="360"/>
                  </a:cubicBezTo>
                  <a:cubicBezTo>
                    <a:pt x="2877" y="360"/>
                    <a:pt x="2832" y="351"/>
                    <a:pt x="2786" y="327"/>
                  </a:cubicBezTo>
                  <a:cubicBezTo>
                    <a:pt x="2766" y="321"/>
                    <a:pt x="2744" y="318"/>
                    <a:pt x="2720" y="318"/>
                  </a:cubicBezTo>
                  <a:cubicBezTo>
                    <a:pt x="2673" y="318"/>
                    <a:pt x="2620" y="327"/>
                    <a:pt x="2567" y="327"/>
                  </a:cubicBezTo>
                  <a:cubicBezTo>
                    <a:pt x="2421" y="356"/>
                    <a:pt x="2275" y="370"/>
                    <a:pt x="2130" y="370"/>
                  </a:cubicBezTo>
                  <a:cubicBezTo>
                    <a:pt x="1880" y="370"/>
                    <a:pt x="1633" y="331"/>
                    <a:pt x="1393" y="268"/>
                  </a:cubicBezTo>
                  <a:cubicBezTo>
                    <a:pt x="1254" y="268"/>
                    <a:pt x="1135" y="268"/>
                    <a:pt x="995" y="307"/>
                  </a:cubicBezTo>
                  <a:cubicBezTo>
                    <a:pt x="677" y="427"/>
                    <a:pt x="239" y="248"/>
                    <a:pt x="1" y="665"/>
                  </a:cubicBezTo>
                  <a:cubicBezTo>
                    <a:pt x="41" y="765"/>
                    <a:pt x="80" y="844"/>
                    <a:pt x="180" y="904"/>
                  </a:cubicBezTo>
                  <a:cubicBezTo>
                    <a:pt x="515" y="996"/>
                    <a:pt x="854" y="1018"/>
                    <a:pt x="1197" y="1018"/>
                  </a:cubicBezTo>
                  <a:cubicBezTo>
                    <a:pt x="1497" y="1018"/>
                    <a:pt x="1799" y="1001"/>
                    <a:pt x="2104" y="1001"/>
                  </a:cubicBezTo>
                  <a:cubicBezTo>
                    <a:pt x="2277" y="1001"/>
                    <a:pt x="2451" y="1007"/>
                    <a:pt x="2627" y="1023"/>
                  </a:cubicBezTo>
                  <a:cubicBezTo>
                    <a:pt x="3084" y="1023"/>
                    <a:pt x="3542" y="1023"/>
                    <a:pt x="3979" y="944"/>
                  </a:cubicBezTo>
                  <a:cubicBezTo>
                    <a:pt x="4278" y="805"/>
                    <a:pt x="4676" y="864"/>
                    <a:pt x="4934" y="566"/>
                  </a:cubicBezTo>
                  <a:cubicBezTo>
                    <a:pt x="5034" y="347"/>
                    <a:pt x="5352" y="447"/>
                    <a:pt x="5431" y="228"/>
                  </a:cubicBezTo>
                  <a:cubicBezTo>
                    <a:pt x="5243" y="51"/>
                    <a:pt x="5027" y="0"/>
                    <a:pt x="4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7" name="Google Shape;26707;p58"/>
            <p:cNvSpPr/>
            <p:nvPr/>
          </p:nvSpPr>
          <p:spPr>
            <a:xfrm>
              <a:off x="5550350" y="1097275"/>
              <a:ext cx="100475" cy="21100"/>
            </a:xfrm>
            <a:custGeom>
              <a:avLst/>
              <a:gdLst/>
              <a:ahLst/>
              <a:cxnLst/>
              <a:rect l="l" t="t" r="r" b="b"/>
              <a:pathLst>
                <a:path w="4019" h="844" extrusionOk="0">
                  <a:moveTo>
                    <a:pt x="3164" y="0"/>
                  </a:moveTo>
                  <a:cubicBezTo>
                    <a:pt x="3059" y="0"/>
                    <a:pt x="2951" y="14"/>
                    <a:pt x="2845" y="29"/>
                  </a:cubicBezTo>
                  <a:cubicBezTo>
                    <a:pt x="2587" y="118"/>
                    <a:pt x="2320" y="131"/>
                    <a:pt x="2053" y="131"/>
                  </a:cubicBezTo>
                  <a:cubicBezTo>
                    <a:pt x="1940" y="131"/>
                    <a:pt x="1827" y="129"/>
                    <a:pt x="1714" y="129"/>
                  </a:cubicBezTo>
                  <a:cubicBezTo>
                    <a:pt x="1498" y="129"/>
                    <a:pt x="1284" y="137"/>
                    <a:pt x="1075" y="188"/>
                  </a:cubicBezTo>
                  <a:cubicBezTo>
                    <a:pt x="737" y="347"/>
                    <a:pt x="239" y="168"/>
                    <a:pt x="1" y="645"/>
                  </a:cubicBezTo>
                  <a:cubicBezTo>
                    <a:pt x="282" y="798"/>
                    <a:pt x="570" y="844"/>
                    <a:pt x="860" y="844"/>
                  </a:cubicBezTo>
                  <a:cubicBezTo>
                    <a:pt x="1289" y="844"/>
                    <a:pt x="1722" y="745"/>
                    <a:pt x="2149" y="745"/>
                  </a:cubicBezTo>
                  <a:cubicBezTo>
                    <a:pt x="2547" y="745"/>
                    <a:pt x="2945" y="725"/>
                    <a:pt x="3342" y="725"/>
                  </a:cubicBezTo>
                  <a:cubicBezTo>
                    <a:pt x="3561" y="665"/>
                    <a:pt x="3780" y="625"/>
                    <a:pt x="4019" y="546"/>
                  </a:cubicBezTo>
                  <a:lnTo>
                    <a:pt x="3681" y="227"/>
                  </a:lnTo>
                  <a:cubicBezTo>
                    <a:pt x="3539" y="47"/>
                    <a:pt x="3356" y="0"/>
                    <a:pt x="3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8" name="Google Shape;26708;p58"/>
            <p:cNvSpPr/>
            <p:nvPr/>
          </p:nvSpPr>
          <p:spPr>
            <a:xfrm>
              <a:off x="5664225" y="1105975"/>
              <a:ext cx="36350" cy="5300"/>
            </a:xfrm>
            <a:custGeom>
              <a:avLst/>
              <a:gdLst/>
              <a:ahLst/>
              <a:cxnLst/>
              <a:rect l="l" t="t" r="r" b="b"/>
              <a:pathLst>
                <a:path w="1454" h="212" extrusionOk="0">
                  <a:moveTo>
                    <a:pt x="653" y="0"/>
                  </a:moveTo>
                  <a:cubicBezTo>
                    <a:pt x="430" y="0"/>
                    <a:pt x="211" y="42"/>
                    <a:pt x="1" y="198"/>
                  </a:cubicBezTo>
                  <a:cubicBezTo>
                    <a:pt x="202" y="198"/>
                    <a:pt x="406" y="212"/>
                    <a:pt x="612" y="212"/>
                  </a:cubicBezTo>
                  <a:cubicBezTo>
                    <a:pt x="894" y="212"/>
                    <a:pt x="1177" y="185"/>
                    <a:pt x="1453" y="58"/>
                  </a:cubicBezTo>
                  <a:cubicBezTo>
                    <a:pt x="1184" y="58"/>
                    <a:pt x="915" y="0"/>
                    <a:pt x="6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9" name="Google Shape;26709;p58"/>
            <p:cNvSpPr/>
            <p:nvPr/>
          </p:nvSpPr>
          <p:spPr>
            <a:xfrm>
              <a:off x="5599075" y="1123350"/>
              <a:ext cx="35850" cy="10825"/>
            </a:xfrm>
            <a:custGeom>
              <a:avLst/>
              <a:gdLst/>
              <a:ahLst/>
              <a:cxnLst/>
              <a:rect l="l" t="t" r="r" b="b"/>
              <a:pathLst>
                <a:path w="1434" h="433" extrusionOk="0">
                  <a:moveTo>
                    <a:pt x="896" y="0"/>
                  </a:moveTo>
                  <a:cubicBezTo>
                    <a:pt x="839" y="11"/>
                    <a:pt x="780" y="15"/>
                    <a:pt x="720" y="15"/>
                  </a:cubicBezTo>
                  <a:cubicBezTo>
                    <a:pt x="630" y="15"/>
                    <a:pt x="539" y="7"/>
                    <a:pt x="449" y="7"/>
                  </a:cubicBezTo>
                  <a:cubicBezTo>
                    <a:pt x="284" y="7"/>
                    <a:pt x="126" y="33"/>
                    <a:pt x="1" y="179"/>
                  </a:cubicBezTo>
                  <a:cubicBezTo>
                    <a:pt x="240" y="348"/>
                    <a:pt x="468" y="433"/>
                    <a:pt x="695" y="433"/>
                  </a:cubicBezTo>
                  <a:cubicBezTo>
                    <a:pt x="921" y="433"/>
                    <a:pt x="1145" y="348"/>
                    <a:pt x="1374" y="179"/>
                  </a:cubicBezTo>
                  <a:cubicBezTo>
                    <a:pt x="1393" y="159"/>
                    <a:pt x="1413" y="100"/>
                    <a:pt x="1433" y="60"/>
                  </a:cubicBezTo>
                  <a:cubicBezTo>
                    <a:pt x="1234" y="20"/>
                    <a:pt x="1075" y="20"/>
                    <a:pt x="8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0" name="Google Shape;26710;p58"/>
            <p:cNvSpPr/>
            <p:nvPr/>
          </p:nvSpPr>
          <p:spPr>
            <a:xfrm>
              <a:off x="5668700" y="1134800"/>
              <a:ext cx="14950" cy="11175"/>
            </a:xfrm>
            <a:custGeom>
              <a:avLst/>
              <a:gdLst/>
              <a:ahLst/>
              <a:cxnLst/>
              <a:rect l="l" t="t" r="r" b="b"/>
              <a:pathLst>
                <a:path w="598" h="447" extrusionOk="0">
                  <a:moveTo>
                    <a:pt x="371" y="0"/>
                  </a:moveTo>
                  <a:cubicBezTo>
                    <a:pt x="303" y="0"/>
                    <a:pt x="238" y="29"/>
                    <a:pt x="180" y="99"/>
                  </a:cubicBezTo>
                  <a:cubicBezTo>
                    <a:pt x="120" y="218"/>
                    <a:pt x="41" y="318"/>
                    <a:pt x="1" y="437"/>
                  </a:cubicBezTo>
                  <a:cubicBezTo>
                    <a:pt x="53" y="442"/>
                    <a:pt x="104" y="446"/>
                    <a:pt x="152" y="446"/>
                  </a:cubicBezTo>
                  <a:cubicBezTo>
                    <a:pt x="291" y="446"/>
                    <a:pt x="415" y="416"/>
                    <a:pt x="518" y="298"/>
                  </a:cubicBezTo>
                  <a:cubicBezTo>
                    <a:pt x="598" y="218"/>
                    <a:pt x="598" y="139"/>
                    <a:pt x="518" y="39"/>
                  </a:cubicBezTo>
                  <a:cubicBezTo>
                    <a:pt x="469" y="15"/>
                    <a:pt x="419" y="0"/>
                    <a:pt x="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1" name="Google Shape;26711;p58"/>
            <p:cNvSpPr/>
            <p:nvPr/>
          </p:nvSpPr>
          <p:spPr>
            <a:xfrm>
              <a:off x="5673175" y="1131700"/>
              <a:ext cx="16450" cy="7350"/>
            </a:xfrm>
            <a:custGeom>
              <a:avLst/>
              <a:gdLst/>
              <a:ahLst/>
              <a:cxnLst/>
              <a:rect l="l" t="t" r="r" b="b"/>
              <a:pathLst>
                <a:path w="658" h="294" extrusionOk="0">
                  <a:moveTo>
                    <a:pt x="300" y="0"/>
                  </a:moveTo>
                  <a:cubicBezTo>
                    <a:pt x="200" y="0"/>
                    <a:pt x="101" y="60"/>
                    <a:pt x="1" y="223"/>
                  </a:cubicBezTo>
                  <a:lnTo>
                    <a:pt x="319" y="223"/>
                  </a:lnTo>
                  <a:cubicBezTo>
                    <a:pt x="374" y="269"/>
                    <a:pt x="429" y="293"/>
                    <a:pt x="481" y="293"/>
                  </a:cubicBezTo>
                  <a:cubicBezTo>
                    <a:pt x="544" y="293"/>
                    <a:pt x="604" y="259"/>
                    <a:pt x="657" y="183"/>
                  </a:cubicBezTo>
                  <a:cubicBezTo>
                    <a:pt x="538" y="86"/>
                    <a:pt x="419" y="0"/>
                    <a:pt x="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2" name="Google Shape;26712;p58"/>
            <p:cNvSpPr/>
            <p:nvPr/>
          </p:nvSpPr>
          <p:spPr>
            <a:xfrm>
              <a:off x="5657825" y="1137275"/>
              <a:ext cx="6425" cy="4000"/>
            </a:xfrm>
            <a:custGeom>
              <a:avLst/>
              <a:gdLst/>
              <a:ahLst/>
              <a:cxnLst/>
              <a:rect l="l" t="t" r="r" b="b"/>
              <a:pathLst>
                <a:path w="257" h="160" extrusionOk="0">
                  <a:moveTo>
                    <a:pt x="257" y="0"/>
                  </a:moveTo>
                  <a:lnTo>
                    <a:pt x="257" y="0"/>
                  </a:lnTo>
                  <a:cubicBezTo>
                    <a:pt x="243" y="7"/>
                    <a:pt x="224" y="9"/>
                    <a:pt x="204" y="9"/>
                  </a:cubicBezTo>
                  <a:cubicBezTo>
                    <a:pt x="172" y="9"/>
                    <a:pt x="136" y="4"/>
                    <a:pt x="105" y="4"/>
                  </a:cubicBezTo>
                  <a:cubicBezTo>
                    <a:pt x="40" y="4"/>
                    <a:pt x="0" y="26"/>
                    <a:pt x="78" y="159"/>
                  </a:cubicBezTo>
                  <a:cubicBezTo>
                    <a:pt x="138" y="119"/>
                    <a:pt x="177" y="4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3" name="Google Shape;26713;p58"/>
            <p:cNvSpPr/>
            <p:nvPr/>
          </p:nvSpPr>
          <p:spPr>
            <a:xfrm>
              <a:off x="5650800" y="1110900"/>
              <a:ext cx="5500" cy="2075"/>
            </a:xfrm>
            <a:custGeom>
              <a:avLst/>
              <a:gdLst/>
              <a:ahLst/>
              <a:cxnLst/>
              <a:rect l="l" t="t" r="r" b="b"/>
              <a:pathLst>
                <a:path w="220" h="83" extrusionOk="0">
                  <a:moveTo>
                    <a:pt x="1" y="1"/>
                  </a:moveTo>
                  <a:cubicBezTo>
                    <a:pt x="29" y="58"/>
                    <a:pt x="62" y="83"/>
                    <a:pt x="98" y="83"/>
                  </a:cubicBezTo>
                  <a:cubicBezTo>
                    <a:pt x="136" y="83"/>
                    <a:pt x="178" y="53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4" name="Google Shape;26714;p58"/>
            <p:cNvSpPr/>
            <p:nvPr/>
          </p:nvSpPr>
          <p:spPr>
            <a:xfrm>
              <a:off x="5807475" y="110495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40" y="0"/>
                  </a:moveTo>
                  <a:lnTo>
                    <a:pt x="0" y="60"/>
                  </a:lnTo>
                  <a:lnTo>
                    <a:pt x="6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5" name="Google Shape;26715;p58"/>
            <p:cNvSpPr/>
            <p:nvPr/>
          </p:nvSpPr>
          <p:spPr>
            <a:xfrm>
              <a:off x="5929300" y="1075925"/>
              <a:ext cx="50250" cy="15725"/>
            </a:xfrm>
            <a:custGeom>
              <a:avLst/>
              <a:gdLst/>
              <a:ahLst/>
              <a:cxnLst/>
              <a:rect l="l" t="t" r="r" b="b"/>
              <a:pathLst>
                <a:path w="2010" h="629" extrusionOk="0">
                  <a:moveTo>
                    <a:pt x="866" y="0"/>
                  </a:moveTo>
                  <a:cubicBezTo>
                    <a:pt x="797" y="0"/>
                    <a:pt x="728" y="3"/>
                    <a:pt x="657" y="7"/>
                  </a:cubicBezTo>
                  <a:cubicBezTo>
                    <a:pt x="518" y="27"/>
                    <a:pt x="418" y="87"/>
                    <a:pt x="339" y="206"/>
                  </a:cubicBezTo>
                  <a:cubicBezTo>
                    <a:pt x="220" y="306"/>
                    <a:pt x="120" y="425"/>
                    <a:pt x="1" y="524"/>
                  </a:cubicBezTo>
                  <a:cubicBezTo>
                    <a:pt x="220" y="594"/>
                    <a:pt x="448" y="629"/>
                    <a:pt x="685" y="629"/>
                  </a:cubicBezTo>
                  <a:cubicBezTo>
                    <a:pt x="921" y="629"/>
                    <a:pt x="1164" y="594"/>
                    <a:pt x="1413" y="524"/>
                  </a:cubicBezTo>
                  <a:cubicBezTo>
                    <a:pt x="1453" y="505"/>
                    <a:pt x="1532" y="505"/>
                    <a:pt x="1572" y="505"/>
                  </a:cubicBezTo>
                  <a:cubicBezTo>
                    <a:pt x="1712" y="385"/>
                    <a:pt x="2010" y="485"/>
                    <a:pt x="1990" y="186"/>
                  </a:cubicBezTo>
                  <a:cubicBezTo>
                    <a:pt x="1930" y="107"/>
                    <a:pt x="1851" y="87"/>
                    <a:pt x="1791" y="87"/>
                  </a:cubicBezTo>
                  <a:lnTo>
                    <a:pt x="1532" y="87"/>
                  </a:lnTo>
                  <a:cubicBezTo>
                    <a:pt x="1305" y="26"/>
                    <a:pt x="1088" y="0"/>
                    <a:pt x="8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6" name="Google Shape;26716;p58"/>
            <p:cNvSpPr/>
            <p:nvPr/>
          </p:nvSpPr>
          <p:spPr>
            <a:xfrm>
              <a:off x="5910900" y="1088875"/>
              <a:ext cx="53250" cy="5150"/>
            </a:xfrm>
            <a:custGeom>
              <a:avLst/>
              <a:gdLst/>
              <a:ahLst/>
              <a:cxnLst/>
              <a:rect l="l" t="t" r="r" b="b"/>
              <a:pathLst>
                <a:path w="2130" h="206" extrusionOk="0">
                  <a:moveTo>
                    <a:pt x="1981" y="1"/>
                  </a:moveTo>
                  <a:cubicBezTo>
                    <a:pt x="1693" y="1"/>
                    <a:pt x="1413" y="60"/>
                    <a:pt x="1134" y="60"/>
                  </a:cubicBezTo>
                  <a:cubicBezTo>
                    <a:pt x="1002" y="60"/>
                    <a:pt x="869" y="47"/>
                    <a:pt x="737" y="6"/>
                  </a:cubicBezTo>
                  <a:cubicBezTo>
                    <a:pt x="478" y="86"/>
                    <a:pt x="239" y="6"/>
                    <a:pt x="1" y="166"/>
                  </a:cubicBezTo>
                  <a:cubicBezTo>
                    <a:pt x="35" y="165"/>
                    <a:pt x="70" y="164"/>
                    <a:pt x="105" y="164"/>
                  </a:cubicBezTo>
                  <a:cubicBezTo>
                    <a:pt x="441" y="164"/>
                    <a:pt x="784" y="206"/>
                    <a:pt x="1128" y="206"/>
                  </a:cubicBezTo>
                  <a:cubicBezTo>
                    <a:pt x="1465" y="206"/>
                    <a:pt x="1801" y="166"/>
                    <a:pt x="2129" y="6"/>
                  </a:cubicBezTo>
                  <a:cubicBezTo>
                    <a:pt x="2079" y="2"/>
                    <a:pt x="2030" y="1"/>
                    <a:pt x="19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7" name="Google Shape;26717;p58"/>
            <p:cNvSpPr/>
            <p:nvPr/>
          </p:nvSpPr>
          <p:spPr>
            <a:xfrm>
              <a:off x="5975050" y="1072625"/>
              <a:ext cx="18925" cy="10150"/>
            </a:xfrm>
            <a:custGeom>
              <a:avLst/>
              <a:gdLst/>
              <a:ahLst/>
              <a:cxnLst/>
              <a:rect l="l" t="t" r="r" b="b"/>
              <a:pathLst>
                <a:path w="757" h="406" extrusionOk="0">
                  <a:moveTo>
                    <a:pt x="389" y="1"/>
                  </a:moveTo>
                  <a:cubicBezTo>
                    <a:pt x="284" y="1"/>
                    <a:pt x="172" y="53"/>
                    <a:pt x="61" y="139"/>
                  </a:cubicBezTo>
                  <a:cubicBezTo>
                    <a:pt x="1" y="219"/>
                    <a:pt x="1" y="259"/>
                    <a:pt x="61" y="338"/>
                  </a:cubicBezTo>
                  <a:cubicBezTo>
                    <a:pt x="117" y="385"/>
                    <a:pt x="173" y="406"/>
                    <a:pt x="230" y="406"/>
                  </a:cubicBezTo>
                  <a:cubicBezTo>
                    <a:pt x="293" y="406"/>
                    <a:pt x="356" y="380"/>
                    <a:pt x="419" y="338"/>
                  </a:cubicBezTo>
                  <a:lnTo>
                    <a:pt x="598" y="338"/>
                  </a:lnTo>
                  <a:cubicBezTo>
                    <a:pt x="657" y="318"/>
                    <a:pt x="697" y="318"/>
                    <a:pt x="757" y="318"/>
                  </a:cubicBezTo>
                  <a:cubicBezTo>
                    <a:pt x="655" y="92"/>
                    <a:pt x="527" y="1"/>
                    <a:pt x="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8" name="Google Shape;26718;p58"/>
            <p:cNvSpPr/>
            <p:nvPr/>
          </p:nvSpPr>
          <p:spPr>
            <a:xfrm>
              <a:off x="5967600" y="1081075"/>
              <a:ext cx="17425" cy="8400"/>
            </a:xfrm>
            <a:custGeom>
              <a:avLst/>
              <a:gdLst/>
              <a:ahLst/>
              <a:cxnLst/>
              <a:rect l="l" t="t" r="r" b="b"/>
              <a:pathLst>
                <a:path w="697" h="336" extrusionOk="0">
                  <a:moveTo>
                    <a:pt x="319" y="0"/>
                  </a:moveTo>
                  <a:lnTo>
                    <a:pt x="0" y="318"/>
                  </a:lnTo>
                  <a:cubicBezTo>
                    <a:pt x="16" y="317"/>
                    <a:pt x="32" y="317"/>
                    <a:pt x="49" y="317"/>
                  </a:cubicBezTo>
                  <a:cubicBezTo>
                    <a:pt x="148" y="317"/>
                    <a:pt x="253" y="335"/>
                    <a:pt x="350" y="335"/>
                  </a:cubicBezTo>
                  <a:cubicBezTo>
                    <a:pt x="512" y="335"/>
                    <a:pt x="650" y="283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9" name="Google Shape;26719;p58"/>
            <p:cNvSpPr/>
            <p:nvPr/>
          </p:nvSpPr>
          <p:spPr>
            <a:xfrm>
              <a:off x="5830825" y="1289450"/>
              <a:ext cx="94025" cy="39875"/>
            </a:xfrm>
            <a:custGeom>
              <a:avLst/>
              <a:gdLst/>
              <a:ahLst/>
              <a:cxnLst/>
              <a:rect l="l" t="t" r="r" b="b"/>
              <a:pathLst>
                <a:path w="3761" h="1595" extrusionOk="0">
                  <a:moveTo>
                    <a:pt x="100" y="0"/>
                  </a:moveTo>
                  <a:cubicBezTo>
                    <a:pt x="1" y="179"/>
                    <a:pt x="200" y="239"/>
                    <a:pt x="279" y="338"/>
                  </a:cubicBezTo>
                  <a:cubicBezTo>
                    <a:pt x="498" y="577"/>
                    <a:pt x="757" y="716"/>
                    <a:pt x="1075" y="716"/>
                  </a:cubicBezTo>
                  <a:cubicBezTo>
                    <a:pt x="1274" y="796"/>
                    <a:pt x="1493" y="677"/>
                    <a:pt x="1632" y="915"/>
                  </a:cubicBezTo>
                  <a:cubicBezTo>
                    <a:pt x="1732" y="995"/>
                    <a:pt x="1911" y="955"/>
                    <a:pt x="1990" y="1094"/>
                  </a:cubicBezTo>
                  <a:cubicBezTo>
                    <a:pt x="2466" y="1189"/>
                    <a:pt x="2833" y="1594"/>
                    <a:pt x="3334" y="1594"/>
                  </a:cubicBezTo>
                  <a:cubicBezTo>
                    <a:pt x="3356" y="1594"/>
                    <a:pt x="3379" y="1593"/>
                    <a:pt x="3403" y="1592"/>
                  </a:cubicBezTo>
                  <a:cubicBezTo>
                    <a:pt x="3562" y="1592"/>
                    <a:pt x="3681" y="1552"/>
                    <a:pt x="3761" y="1413"/>
                  </a:cubicBezTo>
                  <a:cubicBezTo>
                    <a:pt x="3681" y="1373"/>
                    <a:pt x="3621" y="1313"/>
                    <a:pt x="3562" y="1273"/>
                  </a:cubicBezTo>
                  <a:cubicBezTo>
                    <a:pt x="3283" y="1234"/>
                    <a:pt x="3045" y="1174"/>
                    <a:pt x="2866" y="915"/>
                  </a:cubicBezTo>
                  <a:cubicBezTo>
                    <a:pt x="2070" y="716"/>
                    <a:pt x="1294" y="438"/>
                    <a:pt x="598" y="20"/>
                  </a:cubicBezTo>
                  <a:cubicBezTo>
                    <a:pt x="419" y="0"/>
                    <a:pt x="279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0" name="Google Shape;26720;p58"/>
            <p:cNvSpPr/>
            <p:nvPr/>
          </p:nvSpPr>
          <p:spPr>
            <a:xfrm>
              <a:off x="5880575" y="1315175"/>
              <a:ext cx="35325" cy="17075"/>
            </a:xfrm>
            <a:custGeom>
              <a:avLst/>
              <a:gdLst/>
              <a:ahLst/>
              <a:cxnLst/>
              <a:rect l="l" t="t" r="r" b="b"/>
              <a:pathLst>
                <a:path w="1413" h="683" extrusionOk="0">
                  <a:moveTo>
                    <a:pt x="93" y="1"/>
                  </a:moveTo>
                  <a:cubicBezTo>
                    <a:pt x="62" y="1"/>
                    <a:pt x="32" y="2"/>
                    <a:pt x="0" y="6"/>
                  </a:cubicBezTo>
                  <a:cubicBezTo>
                    <a:pt x="418" y="364"/>
                    <a:pt x="876" y="602"/>
                    <a:pt x="1413" y="682"/>
                  </a:cubicBezTo>
                  <a:lnTo>
                    <a:pt x="1413" y="503"/>
                  </a:lnTo>
                  <a:cubicBezTo>
                    <a:pt x="943" y="447"/>
                    <a:pt x="598" y="1"/>
                    <a:pt x="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1" name="Google Shape;26721;p58"/>
            <p:cNvSpPr/>
            <p:nvPr/>
          </p:nvSpPr>
          <p:spPr>
            <a:xfrm>
              <a:off x="5915375" y="1333075"/>
              <a:ext cx="26875" cy="8625"/>
            </a:xfrm>
            <a:custGeom>
              <a:avLst/>
              <a:gdLst/>
              <a:ahLst/>
              <a:cxnLst/>
              <a:rect l="l" t="t" r="r" b="b"/>
              <a:pathLst>
                <a:path w="1075" h="345" extrusionOk="0">
                  <a:moveTo>
                    <a:pt x="211" y="1"/>
                  </a:moveTo>
                  <a:cubicBezTo>
                    <a:pt x="143" y="1"/>
                    <a:pt x="73" y="8"/>
                    <a:pt x="1" y="26"/>
                  </a:cubicBezTo>
                  <a:cubicBezTo>
                    <a:pt x="201" y="283"/>
                    <a:pt x="462" y="345"/>
                    <a:pt x="741" y="345"/>
                  </a:cubicBezTo>
                  <a:cubicBezTo>
                    <a:pt x="850" y="345"/>
                    <a:pt x="963" y="335"/>
                    <a:pt x="1075" y="324"/>
                  </a:cubicBezTo>
                  <a:cubicBezTo>
                    <a:pt x="812" y="176"/>
                    <a:pt x="535" y="1"/>
                    <a:pt x="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2" name="Google Shape;26722;p58"/>
            <p:cNvSpPr/>
            <p:nvPr/>
          </p:nvSpPr>
          <p:spPr>
            <a:xfrm>
              <a:off x="5909425" y="990550"/>
              <a:ext cx="58200" cy="39700"/>
            </a:xfrm>
            <a:custGeom>
              <a:avLst/>
              <a:gdLst/>
              <a:ahLst/>
              <a:cxnLst/>
              <a:rect l="l" t="t" r="r" b="b"/>
              <a:pathLst>
                <a:path w="2328" h="1588" extrusionOk="0">
                  <a:moveTo>
                    <a:pt x="418" y="1"/>
                  </a:moveTo>
                  <a:cubicBezTo>
                    <a:pt x="358" y="60"/>
                    <a:pt x="418" y="140"/>
                    <a:pt x="497" y="200"/>
                  </a:cubicBezTo>
                  <a:lnTo>
                    <a:pt x="557" y="200"/>
                  </a:lnTo>
                  <a:lnTo>
                    <a:pt x="537" y="259"/>
                  </a:lnTo>
                  <a:cubicBezTo>
                    <a:pt x="477" y="299"/>
                    <a:pt x="438" y="319"/>
                    <a:pt x="378" y="319"/>
                  </a:cubicBezTo>
                  <a:cubicBezTo>
                    <a:pt x="219" y="399"/>
                    <a:pt x="0" y="418"/>
                    <a:pt x="60" y="717"/>
                  </a:cubicBezTo>
                  <a:cubicBezTo>
                    <a:pt x="139" y="777"/>
                    <a:pt x="259" y="816"/>
                    <a:pt x="358" y="836"/>
                  </a:cubicBezTo>
                  <a:cubicBezTo>
                    <a:pt x="438" y="856"/>
                    <a:pt x="517" y="856"/>
                    <a:pt x="597" y="856"/>
                  </a:cubicBezTo>
                  <a:lnTo>
                    <a:pt x="816" y="856"/>
                  </a:lnTo>
                  <a:cubicBezTo>
                    <a:pt x="915" y="856"/>
                    <a:pt x="1015" y="836"/>
                    <a:pt x="1114" y="836"/>
                  </a:cubicBezTo>
                  <a:cubicBezTo>
                    <a:pt x="1154" y="836"/>
                    <a:pt x="1213" y="836"/>
                    <a:pt x="1253" y="816"/>
                  </a:cubicBezTo>
                  <a:lnTo>
                    <a:pt x="1253" y="816"/>
                  </a:lnTo>
                  <a:cubicBezTo>
                    <a:pt x="1194" y="916"/>
                    <a:pt x="1034" y="856"/>
                    <a:pt x="935" y="916"/>
                  </a:cubicBezTo>
                  <a:cubicBezTo>
                    <a:pt x="696" y="1095"/>
                    <a:pt x="60" y="737"/>
                    <a:pt x="199" y="1453"/>
                  </a:cubicBezTo>
                  <a:cubicBezTo>
                    <a:pt x="408" y="1538"/>
                    <a:pt x="621" y="1587"/>
                    <a:pt x="832" y="1587"/>
                  </a:cubicBezTo>
                  <a:cubicBezTo>
                    <a:pt x="1064" y="1587"/>
                    <a:pt x="1293" y="1528"/>
                    <a:pt x="1512" y="1393"/>
                  </a:cubicBezTo>
                  <a:cubicBezTo>
                    <a:pt x="1552" y="1393"/>
                    <a:pt x="1611" y="1353"/>
                    <a:pt x="1651" y="1334"/>
                  </a:cubicBezTo>
                  <a:cubicBezTo>
                    <a:pt x="1751" y="1234"/>
                    <a:pt x="1910" y="1294"/>
                    <a:pt x="2009" y="1194"/>
                  </a:cubicBezTo>
                  <a:cubicBezTo>
                    <a:pt x="2248" y="1015"/>
                    <a:pt x="2308" y="737"/>
                    <a:pt x="2327" y="458"/>
                  </a:cubicBezTo>
                  <a:cubicBezTo>
                    <a:pt x="2208" y="359"/>
                    <a:pt x="2188" y="239"/>
                    <a:pt x="2188" y="120"/>
                  </a:cubicBezTo>
                  <a:cubicBezTo>
                    <a:pt x="2155" y="87"/>
                    <a:pt x="2116" y="72"/>
                    <a:pt x="2078" y="72"/>
                  </a:cubicBezTo>
                  <a:cubicBezTo>
                    <a:pt x="2047" y="72"/>
                    <a:pt x="2016" y="82"/>
                    <a:pt x="1989" y="100"/>
                  </a:cubicBezTo>
                  <a:cubicBezTo>
                    <a:pt x="1850" y="140"/>
                    <a:pt x="1711" y="140"/>
                    <a:pt x="1591" y="140"/>
                  </a:cubicBezTo>
                  <a:cubicBezTo>
                    <a:pt x="1492" y="120"/>
                    <a:pt x="1412" y="60"/>
                    <a:pt x="13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3" name="Google Shape;26723;p58"/>
            <p:cNvSpPr/>
            <p:nvPr/>
          </p:nvSpPr>
          <p:spPr>
            <a:xfrm>
              <a:off x="5893000" y="1019400"/>
              <a:ext cx="54225" cy="17500"/>
            </a:xfrm>
            <a:custGeom>
              <a:avLst/>
              <a:gdLst/>
              <a:ahLst/>
              <a:cxnLst/>
              <a:rect l="l" t="t" r="r" b="b"/>
              <a:pathLst>
                <a:path w="2169" h="700" extrusionOk="0">
                  <a:moveTo>
                    <a:pt x="398" y="0"/>
                  </a:moveTo>
                  <a:cubicBezTo>
                    <a:pt x="239" y="40"/>
                    <a:pt x="140" y="80"/>
                    <a:pt x="40" y="199"/>
                  </a:cubicBezTo>
                  <a:cubicBezTo>
                    <a:pt x="1" y="339"/>
                    <a:pt x="1" y="458"/>
                    <a:pt x="100" y="577"/>
                  </a:cubicBezTo>
                  <a:cubicBezTo>
                    <a:pt x="392" y="671"/>
                    <a:pt x="678" y="699"/>
                    <a:pt x="967" y="699"/>
                  </a:cubicBezTo>
                  <a:cubicBezTo>
                    <a:pt x="1230" y="699"/>
                    <a:pt x="1496" y="676"/>
                    <a:pt x="1771" y="657"/>
                  </a:cubicBezTo>
                  <a:cubicBezTo>
                    <a:pt x="1910" y="577"/>
                    <a:pt x="2089" y="498"/>
                    <a:pt x="2169" y="339"/>
                  </a:cubicBezTo>
                  <a:lnTo>
                    <a:pt x="2169" y="199"/>
                  </a:lnTo>
                  <a:lnTo>
                    <a:pt x="756" y="140"/>
                  </a:lnTo>
                  <a:cubicBezTo>
                    <a:pt x="657" y="60"/>
                    <a:pt x="498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4" name="Google Shape;26724;p58"/>
            <p:cNvSpPr/>
            <p:nvPr/>
          </p:nvSpPr>
          <p:spPr>
            <a:xfrm>
              <a:off x="5910400" y="1036425"/>
              <a:ext cx="48775" cy="17800"/>
            </a:xfrm>
            <a:custGeom>
              <a:avLst/>
              <a:gdLst/>
              <a:ahLst/>
              <a:cxnLst/>
              <a:rect l="l" t="t" r="r" b="b"/>
              <a:pathLst>
                <a:path w="1951" h="712" extrusionOk="0">
                  <a:moveTo>
                    <a:pt x="570" y="1"/>
                  </a:moveTo>
                  <a:cubicBezTo>
                    <a:pt x="394" y="1"/>
                    <a:pt x="220" y="36"/>
                    <a:pt x="60" y="155"/>
                  </a:cubicBezTo>
                  <a:cubicBezTo>
                    <a:pt x="1" y="254"/>
                    <a:pt x="1" y="314"/>
                    <a:pt x="60" y="394"/>
                  </a:cubicBezTo>
                  <a:cubicBezTo>
                    <a:pt x="162" y="428"/>
                    <a:pt x="272" y="451"/>
                    <a:pt x="366" y="465"/>
                  </a:cubicBezTo>
                  <a:lnTo>
                    <a:pt x="366" y="465"/>
                  </a:lnTo>
                  <a:cubicBezTo>
                    <a:pt x="358" y="464"/>
                    <a:pt x="349" y="464"/>
                    <a:pt x="340" y="464"/>
                  </a:cubicBezTo>
                  <a:cubicBezTo>
                    <a:pt x="268" y="464"/>
                    <a:pt x="186" y="467"/>
                    <a:pt x="100" y="473"/>
                  </a:cubicBezTo>
                  <a:cubicBezTo>
                    <a:pt x="21" y="513"/>
                    <a:pt x="21" y="593"/>
                    <a:pt x="60" y="672"/>
                  </a:cubicBezTo>
                  <a:cubicBezTo>
                    <a:pt x="677" y="692"/>
                    <a:pt x="1314" y="692"/>
                    <a:pt x="1950" y="712"/>
                  </a:cubicBezTo>
                  <a:cubicBezTo>
                    <a:pt x="1811" y="433"/>
                    <a:pt x="1354" y="593"/>
                    <a:pt x="1294" y="215"/>
                  </a:cubicBezTo>
                  <a:cubicBezTo>
                    <a:pt x="1254" y="155"/>
                    <a:pt x="1194" y="75"/>
                    <a:pt x="1095" y="56"/>
                  </a:cubicBezTo>
                  <a:cubicBezTo>
                    <a:pt x="926" y="36"/>
                    <a:pt x="747" y="1"/>
                    <a:pt x="5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5" name="Google Shape;26725;p58"/>
            <p:cNvSpPr/>
            <p:nvPr/>
          </p:nvSpPr>
          <p:spPr>
            <a:xfrm>
              <a:off x="5937750" y="1028350"/>
              <a:ext cx="21425" cy="15000"/>
            </a:xfrm>
            <a:custGeom>
              <a:avLst/>
              <a:gdLst/>
              <a:ahLst/>
              <a:cxnLst/>
              <a:rect l="l" t="t" r="r" b="b"/>
              <a:pathLst>
                <a:path w="857" h="600" extrusionOk="0">
                  <a:moveTo>
                    <a:pt x="359" y="1"/>
                  </a:moveTo>
                  <a:cubicBezTo>
                    <a:pt x="220" y="1"/>
                    <a:pt x="80" y="20"/>
                    <a:pt x="1" y="180"/>
                  </a:cubicBezTo>
                  <a:cubicBezTo>
                    <a:pt x="1" y="299"/>
                    <a:pt x="61" y="398"/>
                    <a:pt x="160" y="498"/>
                  </a:cubicBezTo>
                  <a:cubicBezTo>
                    <a:pt x="180" y="518"/>
                    <a:pt x="180" y="538"/>
                    <a:pt x="200" y="577"/>
                  </a:cubicBezTo>
                  <a:cubicBezTo>
                    <a:pt x="319" y="577"/>
                    <a:pt x="419" y="577"/>
                    <a:pt x="558" y="597"/>
                  </a:cubicBezTo>
                  <a:cubicBezTo>
                    <a:pt x="568" y="599"/>
                    <a:pt x="578" y="600"/>
                    <a:pt x="587" y="600"/>
                  </a:cubicBezTo>
                  <a:cubicBezTo>
                    <a:pt x="700" y="600"/>
                    <a:pt x="722" y="490"/>
                    <a:pt x="777" y="398"/>
                  </a:cubicBezTo>
                  <a:cubicBezTo>
                    <a:pt x="856" y="199"/>
                    <a:pt x="677" y="180"/>
                    <a:pt x="558" y="120"/>
                  </a:cubicBezTo>
                  <a:cubicBezTo>
                    <a:pt x="458" y="120"/>
                    <a:pt x="399" y="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6" name="Google Shape;26726;p58"/>
            <p:cNvSpPr/>
            <p:nvPr/>
          </p:nvSpPr>
          <p:spPr>
            <a:xfrm>
              <a:off x="5950700" y="101940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358" y="0"/>
                  </a:moveTo>
                  <a:cubicBezTo>
                    <a:pt x="239" y="0"/>
                    <a:pt x="80" y="40"/>
                    <a:pt x="0" y="160"/>
                  </a:cubicBezTo>
                  <a:cubicBezTo>
                    <a:pt x="25" y="163"/>
                    <a:pt x="50" y="164"/>
                    <a:pt x="73" y="164"/>
                  </a:cubicBezTo>
                  <a:cubicBezTo>
                    <a:pt x="196" y="164"/>
                    <a:pt x="291" y="118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7" name="Google Shape;26727;p58"/>
            <p:cNvSpPr/>
            <p:nvPr/>
          </p:nvSpPr>
          <p:spPr>
            <a:xfrm>
              <a:off x="5946700" y="1027850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1" y="1"/>
                  </a:moveTo>
                  <a:cubicBezTo>
                    <a:pt x="34" y="84"/>
                    <a:pt x="81" y="125"/>
                    <a:pt x="153" y="125"/>
                  </a:cubicBezTo>
                  <a:cubicBezTo>
                    <a:pt x="168" y="125"/>
                    <a:pt x="183" y="123"/>
                    <a:pt x="200" y="120"/>
                  </a:cubicBezTo>
                  <a:cubicBezTo>
                    <a:pt x="120" y="100"/>
                    <a:pt x="6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8" name="Google Shape;26728;p58"/>
            <p:cNvSpPr/>
            <p:nvPr/>
          </p:nvSpPr>
          <p:spPr>
            <a:xfrm>
              <a:off x="5964125" y="10676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0"/>
                  </a:moveTo>
                  <a:cubicBezTo>
                    <a:pt x="20" y="40"/>
                    <a:pt x="0" y="119"/>
                    <a:pt x="0" y="159"/>
                  </a:cubicBezTo>
                  <a:cubicBezTo>
                    <a:pt x="60" y="139"/>
                    <a:pt x="120" y="100"/>
                    <a:pt x="159" y="20"/>
                  </a:cubicBezTo>
                  <a:cubicBezTo>
                    <a:pt x="120" y="0"/>
                    <a:pt x="60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9" name="Google Shape;26729;p58"/>
            <p:cNvSpPr/>
            <p:nvPr/>
          </p:nvSpPr>
          <p:spPr>
            <a:xfrm>
              <a:off x="5819900" y="1289450"/>
              <a:ext cx="17925" cy="8475"/>
            </a:xfrm>
            <a:custGeom>
              <a:avLst/>
              <a:gdLst/>
              <a:ahLst/>
              <a:cxnLst/>
              <a:rect l="l" t="t" r="r" b="b"/>
              <a:pathLst>
                <a:path w="717" h="339" extrusionOk="0">
                  <a:moveTo>
                    <a:pt x="0" y="0"/>
                  </a:moveTo>
                  <a:cubicBezTo>
                    <a:pt x="219" y="139"/>
                    <a:pt x="418" y="338"/>
                    <a:pt x="716" y="338"/>
                  </a:cubicBezTo>
                  <a:cubicBezTo>
                    <a:pt x="657" y="239"/>
                    <a:pt x="597" y="12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0" name="Google Shape;26730;p58"/>
            <p:cNvSpPr/>
            <p:nvPr/>
          </p:nvSpPr>
          <p:spPr>
            <a:xfrm>
              <a:off x="5713975" y="1245950"/>
              <a:ext cx="10450" cy="3900"/>
            </a:xfrm>
            <a:custGeom>
              <a:avLst/>
              <a:gdLst/>
              <a:ahLst/>
              <a:cxnLst/>
              <a:rect l="l" t="t" r="r" b="b"/>
              <a:pathLst>
                <a:path w="418" h="156" extrusionOk="0">
                  <a:moveTo>
                    <a:pt x="132" y="1"/>
                  </a:moveTo>
                  <a:cubicBezTo>
                    <a:pt x="91" y="1"/>
                    <a:pt x="47" y="4"/>
                    <a:pt x="0" y="10"/>
                  </a:cubicBezTo>
                  <a:cubicBezTo>
                    <a:pt x="79" y="120"/>
                    <a:pt x="183" y="155"/>
                    <a:pt x="312" y="155"/>
                  </a:cubicBezTo>
                  <a:cubicBezTo>
                    <a:pt x="345" y="155"/>
                    <a:pt x="381" y="153"/>
                    <a:pt x="418" y="149"/>
                  </a:cubicBezTo>
                  <a:cubicBezTo>
                    <a:pt x="344" y="31"/>
                    <a:pt x="249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1" name="Google Shape;26731;p58"/>
            <p:cNvSpPr/>
            <p:nvPr/>
          </p:nvSpPr>
          <p:spPr>
            <a:xfrm>
              <a:off x="5727900" y="1250150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0" y="1"/>
                  </a:moveTo>
                  <a:cubicBezTo>
                    <a:pt x="100" y="160"/>
                    <a:pt x="239" y="180"/>
                    <a:pt x="398" y="180"/>
                  </a:cubicBezTo>
                  <a:cubicBezTo>
                    <a:pt x="318" y="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2" name="Google Shape;26732;p58"/>
            <p:cNvSpPr/>
            <p:nvPr/>
          </p:nvSpPr>
          <p:spPr>
            <a:xfrm>
              <a:off x="5788575" y="1276350"/>
              <a:ext cx="9950" cy="3825"/>
            </a:xfrm>
            <a:custGeom>
              <a:avLst/>
              <a:gdLst/>
              <a:ahLst/>
              <a:cxnLst/>
              <a:rect l="l" t="t" r="r" b="b"/>
              <a:pathLst>
                <a:path w="398" h="153" extrusionOk="0">
                  <a:moveTo>
                    <a:pt x="146" y="0"/>
                  </a:moveTo>
                  <a:cubicBezTo>
                    <a:pt x="102" y="0"/>
                    <a:pt x="54" y="9"/>
                    <a:pt x="0" y="27"/>
                  </a:cubicBezTo>
                  <a:cubicBezTo>
                    <a:pt x="78" y="121"/>
                    <a:pt x="193" y="153"/>
                    <a:pt x="306" y="153"/>
                  </a:cubicBezTo>
                  <a:cubicBezTo>
                    <a:pt x="337" y="153"/>
                    <a:pt x="368" y="151"/>
                    <a:pt x="398" y="146"/>
                  </a:cubicBezTo>
                  <a:cubicBezTo>
                    <a:pt x="328" y="49"/>
                    <a:pt x="249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3" name="Google Shape;26733;p58"/>
            <p:cNvSpPr/>
            <p:nvPr/>
          </p:nvSpPr>
          <p:spPr>
            <a:xfrm>
              <a:off x="5807950" y="1284475"/>
              <a:ext cx="8000" cy="4600"/>
            </a:xfrm>
            <a:custGeom>
              <a:avLst/>
              <a:gdLst/>
              <a:ahLst/>
              <a:cxnLst/>
              <a:rect l="l" t="t" r="r" b="b"/>
              <a:pathLst>
                <a:path w="320" h="184" extrusionOk="0">
                  <a:moveTo>
                    <a:pt x="1" y="0"/>
                  </a:moveTo>
                  <a:cubicBezTo>
                    <a:pt x="71" y="122"/>
                    <a:pt x="155" y="183"/>
                    <a:pt x="269" y="183"/>
                  </a:cubicBezTo>
                  <a:cubicBezTo>
                    <a:pt x="285" y="183"/>
                    <a:pt x="302" y="182"/>
                    <a:pt x="319" y="179"/>
                  </a:cubicBezTo>
                  <a:cubicBezTo>
                    <a:pt x="240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4" name="Google Shape;26734;p58"/>
            <p:cNvSpPr/>
            <p:nvPr/>
          </p:nvSpPr>
          <p:spPr>
            <a:xfrm>
              <a:off x="5737850" y="12546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80"/>
                    <a:pt x="60" y="120"/>
                    <a:pt x="159" y="120"/>
                  </a:cubicBezTo>
                  <a:cubicBezTo>
                    <a:pt x="119" y="80"/>
                    <a:pt x="4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5" name="Google Shape;26735;p58"/>
            <p:cNvSpPr/>
            <p:nvPr/>
          </p:nvSpPr>
          <p:spPr>
            <a:xfrm>
              <a:off x="5780100" y="1272025"/>
              <a:ext cx="5500" cy="3025"/>
            </a:xfrm>
            <a:custGeom>
              <a:avLst/>
              <a:gdLst/>
              <a:ahLst/>
              <a:cxnLst/>
              <a:rect l="l" t="t" r="r" b="b"/>
              <a:pathLst>
                <a:path w="220" h="121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81"/>
                    <a:pt x="120" y="120"/>
                    <a:pt x="220" y="120"/>
                  </a:cubicBezTo>
                  <a:cubicBezTo>
                    <a:pt x="140" y="100"/>
                    <a:pt x="61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6" name="Google Shape;26736;p58"/>
            <p:cNvSpPr/>
            <p:nvPr/>
          </p:nvSpPr>
          <p:spPr>
            <a:xfrm>
              <a:off x="5802500" y="1280500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0"/>
                  </a:moveTo>
                  <a:cubicBezTo>
                    <a:pt x="60" y="40"/>
                    <a:pt x="139" y="80"/>
                    <a:pt x="219" y="139"/>
                  </a:cubicBezTo>
                  <a:cubicBezTo>
                    <a:pt x="15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7" name="Google Shape;26737;p58"/>
            <p:cNvSpPr/>
            <p:nvPr/>
          </p:nvSpPr>
          <p:spPr>
            <a:xfrm>
              <a:off x="5770650" y="1267550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1" y="1"/>
                  </a:moveTo>
                  <a:cubicBezTo>
                    <a:pt x="41" y="100"/>
                    <a:pt x="140" y="120"/>
                    <a:pt x="240" y="120"/>
                  </a:cubicBezTo>
                  <a:cubicBezTo>
                    <a:pt x="200" y="6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8" name="Google Shape;26738;p58"/>
            <p:cNvSpPr/>
            <p:nvPr/>
          </p:nvSpPr>
          <p:spPr>
            <a:xfrm>
              <a:off x="5706500" y="124170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80" y="1"/>
                  </a:moveTo>
                  <a:lnTo>
                    <a:pt x="60" y="20"/>
                  </a:lnTo>
                  <a:cubicBezTo>
                    <a:pt x="21" y="20"/>
                    <a:pt x="1" y="20"/>
                    <a:pt x="1" y="60"/>
                  </a:cubicBezTo>
                  <a:cubicBezTo>
                    <a:pt x="1" y="100"/>
                    <a:pt x="21" y="120"/>
                    <a:pt x="80" y="140"/>
                  </a:cubicBezTo>
                  <a:lnTo>
                    <a:pt x="220" y="140"/>
                  </a:lnTo>
                  <a:cubicBezTo>
                    <a:pt x="160" y="100"/>
                    <a:pt x="100" y="2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9" name="Google Shape;26739;p58"/>
            <p:cNvSpPr/>
            <p:nvPr/>
          </p:nvSpPr>
          <p:spPr>
            <a:xfrm>
              <a:off x="5622450" y="1203475"/>
              <a:ext cx="86075" cy="49075"/>
            </a:xfrm>
            <a:custGeom>
              <a:avLst/>
              <a:gdLst/>
              <a:ahLst/>
              <a:cxnLst/>
              <a:rect l="l" t="t" r="r" b="b"/>
              <a:pathLst>
                <a:path w="3443" h="1963" extrusionOk="0">
                  <a:moveTo>
                    <a:pt x="752" y="1"/>
                  </a:moveTo>
                  <a:cubicBezTo>
                    <a:pt x="689" y="1"/>
                    <a:pt x="623" y="10"/>
                    <a:pt x="558" y="18"/>
                  </a:cubicBezTo>
                  <a:cubicBezTo>
                    <a:pt x="538" y="117"/>
                    <a:pt x="498" y="197"/>
                    <a:pt x="478" y="296"/>
                  </a:cubicBezTo>
                  <a:cubicBezTo>
                    <a:pt x="180" y="614"/>
                    <a:pt x="279" y="1092"/>
                    <a:pt x="41" y="1410"/>
                  </a:cubicBezTo>
                  <a:cubicBezTo>
                    <a:pt x="1" y="1549"/>
                    <a:pt x="1" y="1649"/>
                    <a:pt x="61" y="1768"/>
                  </a:cubicBezTo>
                  <a:cubicBezTo>
                    <a:pt x="134" y="1915"/>
                    <a:pt x="241" y="1963"/>
                    <a:pt x="361" y="1963"/>
                  </a:cubicBezTo>
                  <a:cubicBezTo>
                    <a:pt x="468" y="1963"/>
                    <a:pt x="585" y="1925"/>
                    <a:pt x="697" y="1888"/>
                  </a:cubicBezTo>
                  <a:cubicBezTo>
                    <a:pt x="992" y="1769"/>
                    <a:pt x="1288" y="1658"/>
                    <a:pt x="1583" y="1658"/>
                  </a:cubicBezTo>
                  <a:cubicBezTo>
                    <a:pt x="1785" y="1658"/>
                    <a:pt x="1987" y="1710"/>
                    <a:pt x="2189" y="1848"/>
                  </a:cubicBezTo>
                  <a:cubicBezTo>
                    <a:pt x="2403" y="1645"/>
                    <a:pt x="2630" y="1576"/>
                    <a:pt x="2869" y="1576"/>
                  </a:cubicBezTo>
                  <a:cubicBezTo>
                    <a:pt x="3053" y="1576"/>
                    <a:pt x="3244" y="1617"/>
                    <a:pt x="3442" y="1669"/>
                  </a:cubicBezTo>
                  <a:cubicBezTo>
                    <a:pt x="3422" y="1629"/>
                    <a:pt x="3422" y="1569"/>
                    <a:pt x="3383" y="1530"/>
                  </a:cubicBezTo>
                  <a:cubicBezTo>
                    <a:pt x="2865" y="1271"/>
                    <a:pt x="2328" y="1132"/>
                    <a:pt x="1911" y="853"/>
                  </a:cubicBezTo>
                  <a:cubicBezTo>
                    <a:pt x="1791" y="754"/>
                    <a:pt x="1652" y="774"/>
                    <a:pt x="1553" y="694"/>
                  </a:cubicBezTo>
                  <a:cubicBezTo>
                    <a:pt x="1493" y="694"/>
                    <a:pt x="1453" y="674"/>
                    <a:pt x="1393" y="654"/>
                  </a:cubicBezTo>
                  <a:cubicBezTo>
                    <a:pt x="1294" y="575"/>
                    <a:pt x="1155" y="595"/>
                    <a:pt x="1055" y="495"/>
                  </a:cubicBezTo>
                  <a:cubicBezTo>
                    <a:pt x="956" y="376"/>
                    <a:pt x="916" y="276"/>
                    <a:pt x="1055" y="157"/>
                  </a:cubicBezTo>
                  <a:cubicBezTo>
                    <a:pt x="967" y="31"/>
                    <a:pt x="862" y="1"/>
                    <a:pt x="7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0" name="Google Shape;26740;p58"/>
            <p:cNvSpPr/>
            <p:nvPr/>
          </p:nvSpPr>
          <p:spPr>
            <a:xfrm>
              <a:off x="5578700" y="1202425"/>
              <a:ext cx="33850" cy="32350"/>
            </a:xfrm>
            <a:custGeom>
              <a:avLst/>
              <a:gdLst/>
              <a:ahLst/>
              <a:cxnLst/>
              <a:rect l="l" t="t" r="r" b="b"/>
              <a:pathLst>
                <a:path w="1354" h="1294" extrusionOk="0">
                  <a:moveTo>
                    <a:pt x="518" y="0"/>
                  </a:moveTo>
                  <a:cubicBezTo>
                    <a:pt x="498" y="20"/>
                    <a:pt x="458" y="20"/>
                    <a:pt x="438" y="40"/>
                  </a:cubicBezTo>
                  <a:lnTo>
                    <a:pt x="398" y="119"/>
                  </a:lnTo>
                  <a:cubicBezTo>
                    <a:pt x="377" y="146"/>
                    <a:pt x="351" y="154"/>
                    <a:pt x="323" y="154"/>
                  </a:cubicBezTo>
                  <a:cubicBezTo>
                    <a:pt x="284" y="154"/>
                    <a:pt x="241" y="138"/>
                    <a:pt x="204" y="138"/>
                  </a:cubicBezTo>
                  <a:cubicBezTo>
                    <a:pt x="170" y="138"/>
                    <a:pt x="140" y="151"/>
                    <a:pt x="120" y="199"/>
                  </a:cubicBezTo>
                  <a:cubicBezTo>
                    <a:pt x="20" y="338"/>
                    <a:pt x="0" y="497"/>
                    <a:pt x="100" y="656"/>
                  </a:cubicBezTo>
                  <a:cubicBezTo>
                    <a:pt x="239" y="756"/>
                    <a:pt x="319" y="915"/>
                    <a:pt x="259" y="1094"/>
                  </a:cubicBezTo>
                  <a:cubicBezTo>
                    <a:pt x="299" y="1213"/>
                    <a:pt x="358" y="1253"/>
                    <a:pt x="498" y="1293"/>
                  </a:cubicBezTo>
                  <a:cubicBezTo>
                    <a:pt x="617" y="1293"/>
                    <a:pt x="717" y="1233"/>
                    <a:pt x="796" y="1134"/>
                  </a:cubicBezTo>
                  <a:cubicBezTo>
                    <a:pt x="935" y="835"/>
                    <a:pt x="1353" y="696"/>
                    <a:pt x="1194" y="239"/>
                  </a:cubicBezTo>
                  <a:cubicBezTo>
                    <a:pt x="1134" y="119"/>
                    <a:pt x="1094" y="40"/>
                    <a:pt x="955" y="20"/>
                  </a:cubicBezTo>
                  <a:cubicBezTo>
                    <a:pt x="896" y="50"/>
                    <a:pt x="841" y="70"/>
                    <a:pt x="796" y="70"/>
                  </a:cubicBezTo>
                  <a:cubicBezTo>
                    <a:pt x="751" y="70"/>
                    <a:pt x="717" y="5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1" name="Google Shape;26741;p58"/>
            <p:cNvSpPr/>
            <p:nvPr/>
          </p:nvSpPr>
          <p:spPr>
            <a:xfrm>
              <a:off x="5616000" y="1198000"/>
              <a:ext cx="17925" cy="39750"/>
            </a:xfrm>
            <a:custGeom>
              <a:avLst/>
              <a:gdLst/>
              <a:ahLst/>
              <a:cxnLst/>
              <a:rect l="l" t="t" r="r" b="b"/>
              <a:pathLst>
                <a:path w="717" h="1590" extrusionOk="0">
                  <a:moveTo>
                    <a:pt x="299" y="0"/>
                  </a:moveTo>
                  <a:cubicBezTo>
                    <a:pt x="228" y="0"/>
                    <a:pt x="133" y="44"/>
                    <a:pt x="0" y="157"/>
                  </a:cubicBezTo>
                  <a:cubicBezTo>
                    <a:pt x="20" y="217"/>
                    <a:pt x="40" y="276"/>
                    <a:pt x="60" y="316"/>
                  </a:cubicBezTo>
                  <a:cubicBezTo>
                    <a:pt x="100" y="376"/>
                    <a:pt x="100" y="456"/>
                    <a:pt x="100" y="495"/>
                  </a:cubicBezTo>
                  <a:cubicBezTo>
                    <a:pt x="60" y="555"/>
                    <a:pt x="40" y="615"/>
                    <a:pt x="40" y="674"/>
                  </a:cubicBezTo>
                  <a:lnTo>
                    <a:pt x="40" y="973"/>
                  </a:lnTo>
                  <a:cubicBezTo>
                    <a:pt x="40" y="1072"/>
                    <a:pt x="60" y="1172"/>
                    <a:pt x="120" y="1271"/>
                  </a:cubicBezTo>
                  <a:cubicBezTo>
                    <a:pt x="159" y="1390"/>
                    <a:pt x="239" y="1550"/>
                    <a:pt x="398" y="1589"/>
                  </a:cubicBezTo>
                  <a:cubicBezTo>
                    <a:pt x="716" y="1291"/>
                    <a:pt x="597" y="873"/>
                    <a:pt x="657" y="495"/>
                  </a:cubicBezTo>
                  <a:cubicBezTo>
                    <a:pt x="507" y="405"/>
                    <a:pt x="515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2" name="Google Shape;26742;p58"/>
            <p:cNvSpPr/>
            <p:nvPr/>
          </p:nvSpPr>
          <p:spPr>
            <a:xfrm>
              <a:off x="5595100" y="1201825"/>
              <a:ext cx="29375" cy="31450"/>
            </a:xfrm>
            <a:custGeom>
              <a:avLst/>
              <a:gdLst/>
              <a:ahLst/>
              <a:cxnLst/>
              <a:rect l="l" t="t" r="r" b="b"/>
              <a:pathLst>
                <a:path w="1175" h="1258" extrusionOk="0">
                  <a:moveTo>
                    <a:pt x="977" y="1"/>
                  </a:moveTo>
                  <a:cubicBezTo>
                    <a:pt x="937" y="1"/>
                    <a:pt x="896" y="4"/>
                    <a:pt x="856" y="4"/>
                  </a:cubicBezTo>
                  <a:cubicBezTo>
                    <a:pt x="737" y="104"/>
                    <a:pt x="637" y="163"/>
                    <a:pt x="518" y="263"/>
                  </a:cubicBezTo>
                  <a:cubicBezTo>
                    <a:pt x="458" y="581"/>
                    <a:pt x="120" y="760"/>
                    <a:pt x="1" y="1058"/>
                  </a:cubicBezTo>
                  <a:cubicBezTo>
                    <a:pt x="21" y="1178"/>
                    <a:pt x="100" y="1257"/>
                    <a:pt x="259" y="1257"/>
                  </a:cubicBezTo>
                  <a:cubicBezTo>
                    <a:pt x="657" y="1078"/>
                    <a:pt x="757" y="641"/>
                    <a:pt x="995" y="342"/>
                  </a:cubicBezTo>
                  <a:cubicBezTo>
                    <a:pt x="1075" y="283"/>
                    <a:pt x="1115" y="243"/>
                    <a:pt x="1175" y="163"/>
                  </a:cubicBezTo>
                  <a:cubicBezTo>
                    <a:pt x="1160" y="21"/>
                    <a:pt x="1075" y="1"/>
                    <a:pt x="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3" name="Google Shape;26743;p58"/>
            <p:cNvSpPr/>
            <p:nvPr/>
          </p:nvSpPr>
          <p:spPr>
            <a:xfrm>
              <a:off x="5619475" y="1180025"/>
              <a:ext cx="26875" cy="8925"/>
            </a:xfrm>
            <a:custGeom>
              <a:avLst/>
              <a:gdLst/>
              <a:ahLst/>
              <a:cxnLst/>
              <a:rect l="l" t="t" r="r" b="b"/>
              <a:pathLst>
                <a:path w="1075" h="357" extrusionOk="0">
                  <a:moveTo>
                    <a:pt x="1075" y="1"/>
                  </a:moveTo>
                  <a:lnTo>
                    <a:pt x="1075" y="1"/>
                  </a:lnTo>
                  <a:cubicBezTo>
                    <a:pt x="697" y="41"/>
                    <a:pt x="319" y="120"/>
                    <a:pt x="1" y="339"/>
                  </a:cubicBezTo>
                  <a:cubicBezTo>
                    <a:pt x="103" y="349"/>
                    <a:pt x="204" y="356"/>
                    <a:pt x="302" y="356"/>
                  </a:cubicBezTo>
                  <a:cubicBezTo>
                    <a:pt x="605" y="356"/>
                    <a:pt x="880" y="286"/>
                    <a:pt x="10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4" name="Google Shape;26744;p58"/>
            <p:cNvSpPr/>
            <p:nvPr/>
          </p:nvSpPr>
          <p:spPr>
            <a:xfrm>
              <a:off x="5658775" y="1167100"/>
              <a:ext cx="22400" cy="8950"/>
            </a:xfrm>
            <a:custGeom>
              <a:avLst/>
              <a:gdLst/>
              <a:ahLst/>
              <a:cxnLst/>
              <a:rect l="l" t="t" r="r" b="b"/>
              <a:pathLst>
                <a:path w="896" h="358" extrusionOk="0">
                  <a:moveTo>
                    <a:pt x="895" y="1"/>
                  </a:moveTo>
                  <a:lnTo>
                    <a:pt x="895" y="1"/>
                  </a:lnTo>
                  <a:cubicBezTo>
                    <a:pt x="577" y="40"/>
                    <a:pt x="279" y="120"/>
                    <a:pt x="0" y="339"/>
                  </a:cubicBezTo>
                  <a:cubicBezTo>
                    <a:pt x="76" y="351"/>
                    <a:pt x="148" y="357"/>
                    <a:pt x="217" y="357"/>
                  </a:cubicBezTo>
                  <a:cubicBezTo>
                    <a:pt x="494" y="357"/>
                    <a:pt x="720" y="255"/>
                    <a:pt x="8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5" name="Google Shape;26745;p58"/>
            <p:cNvSpPr/>
            <p:nvPr/>
          </p:nvSpPr>
          <p:spPr>
            <a:xfrm>
              <a:off x="5577200" y="1197775"/>
              <a:ext cx="12950" cy="6725"/>
            </a:xfrm>
            <a:custGeom>
              <a:avLst/>
              <a:gdLst/>
              <a:ahLst/>
              <a:cxnLst/>
              <a:rect l="l" t="t" r="r" b="b"/>
              <a:pathLst>
                <a:path w="518" h="269" extrusionOk="0">
                  <a:moveTo>
                    <a:pt x="403" y="1"/>
                  </a:moveTo>
                  <a:cubicBezTo>
                    <a:pt x="245" y="1"/>
                    <a:pt x="97" y="42"/>
                    <a:pt x="1" y="186"/>
                  </a:cubicBezTo>
                  <a:cubicBezTo>
                    <a:pt x="86" y="243"/>
                    <a:pt x="172" y="268"/>
                    <a:pt x="255" y="268"/>
                  </a:cubicBezTo>
                  <a:cubicBezTo>
                    <a:pt x="346" y="268"/>
                    <a:pt x="435" y="238"/>
                    <a:pt x="518" y="186"/>
                  </a:cubicBezTo>
                  <a:lnTo>
                    <a:pt x="518" y="7"/>
                  </a:lnTo>
                  <a:cubicBezTo>
                    <a:pt x="479" y="3"/>
                    <a:pt x="441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6" name="Google Shape;26746;p58"/>
            <p:cNvSpPr/>
            <p:nvPr/>
          </p:nvSpPr>
          <p:spPr>
            <a:xfrm>
              <a:off x="5590125" y="1193450"/>
              <a:ext cx="13475" cy="4525"/>
            </a:xfrm>
            <a:custGeom>
              <a:avLst/>
              <a:gdLst/>
              <a:ahLst/>
              <a:cxnLst/>
              <a:rect l="l" t="t" r="r" b="b"/>
              <a:pathLst>
                <a:path w="539" h="181" extrusionOk="0">
                  <a:moveTo>
                    <a:pt x="538" y="1"/>
                  </a:moveTo>
                  <a:cubicBezTo>
                    <a:pt x="339" y="1"/>
                    <a:pt x="160" y="1"/>
                    <a:pt x="1" y="180"/>
                  </a:cubicBezTo>
                  <a:cubicBezTo>
                    <a:pt x="34" y="180"/>
                    <a:pt x="67" y="181"/>
                    <a:pt x="100" y="181"/>
                  </a:cubicBezTo>
                  <a:cubicBezTo>
                    <a:pt x="264" y="181"/>
                    <a:pt x="422" y="167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7" name="Google Shape;26747;p58"/>
            <p:cNvSpPr/>
            <p:nvPr/>
          </p:nvSpPr>
          <p:spPr>
            <a:xfrm>
              <a:off x="5595100" y="1202425"/>
              <a:ext cx="7500" cy="3300"/>
            </a:xfrm>
            <a:custGeom>
              <a:avLst/>
              <a:gdLst/>
              <a:ahLst/>
              <a:cxnLst/>
              <a:rect l="l" t="t" r="r" b="b"/>
              <a:pathLst>
                <a:path w="300" h="132" extrusionOk="0">
                  <a:moveTo>
                    <a:pt x="1" y="0"/>
                  </a:moveTo>
                  <a:cubicBezTo>
                    <a:pt x="45" y="78"/>
                    <a:pt x="96" y="131"/>
                    <a:pt x="153" y="131"/>
                  </a:cubicBezTo>
                  <a:cubicBezTo>
                    <a:pt x="198" y="131"/>
                    <a:pt x="247" y="99"/>
                    <a:pt x="299" y="20"/>
                  </a:cubicBezTo>
                  <a:cubicBezTo>
                    <a:pt x="20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8" name="Google Shape;26748;p58"/>
            <p:cNvSpPr/>
            <p:nvPr/>
          </p:nvSpPr>
          <p:spPr>
            <a:xfrm>
              <a:off x="5646325" y="1175950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320" y="1"/>
                  </a:moveTo>
                  <a:cubicBezTo>
                    <a:pt x="190" y="1"/>
                    <a:pt x="88" y="60"/>
                    <a:pt x="1" y="164"/>
                  </a:cubicBezTo>
                  <a:cubicBezTo>
                    <a:pt x="29" y="168"/>
                    <a:pt x="56" y="170"/>
                    <a:pt x="84" y="170"/>
                  </a:cubicBezTo>
                  <a:cubicBezTo>
                    <a:pt x="194" y="170"/>
                    <a:pt x="299" y="132"/>
                    <a:pt x="379" y="5"/>
                  </a:cubicBezTo>
                  <a:cubicBezTo>
                    <a:pt x="359" y="2"/>
                    <a:pt x="339" y="1"/>
                    <a:pt x="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9" name="Google Shape;26749;p58"/>
            <p:cNvSpPr/>
            <p:nvPr/>
          </p:nvSpPr>
          <p:spPr>
            <a:xfrm>
              <a:off x="5681150" y="115715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cubicBezTo>
                    <a:pt x="60" y="120"/>
                    <a:pt x="20" y="239"/>
                    <a:pt x="0" y="399"/>
                  </a:cubicBezTo>
                  <a:cubicBezTo>
                    <a:pt x="179" y="319"/>
                    <a:pt x="19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0" name="Google Shape;26750;p58"/>
            <p:cNvSpPr/>
            <p:nvPr/>
          </p:nvSpPr>
          <p:spPr>
            <a:xfrm>
              <a:off x="5641350" y="1206400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220" y="0"/>
                  </a:moveTo>
                  <a:cubicBezTo>
                    <a:pt x="80" y="139"/>
                    <a:pt x="1" y="239"/>
                    <a:pt x="220" y="358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1" name="Google Shape;26751;p58"/>
            <p:cNvSpPr/>
            <p:nvPr/>
          </p:nvSpPr>
          <p:spPr>
            <a:xfrm>
              <a:off x="5646825" y="1214850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1" y="0"/>
                  </a:moveTo>
                  <a:lnTo>
                    <a:pt x="1" y="0"/>
                  </a:lnTo>
                  <a:cubicBezTo>
                    <a:pt x="100" y="120"/>
                    <a:pt x="220" y="140"/>
                    <a:pt x="359" y="140"/>
                  </a:cubicBezTo>
                  <a:cubicBezTo>
                    <a:pt x="259" y="40"/>
                    <a:pt x="12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2" name="Google Shape;26752;p58"/>
            <p:cNvSpPr/>
            <p:nvPr/>
          </p:nvSpPr>
          <p:spPr>
            <a:xfrm>
              <a:off x="5659275" y="1219825"/>
              <a:ext cx="9450" cy="3500"/>
            </a:xfrm>
            <a:custGeom>
              <a:avLst/>
              <a:gdLst/>
              <a:ahLst/>
              <a:cxnLst/>
              <a:rect l="l" t="t" r="r" b="b"/>
              <a:pathLst>
                <a:path w="378" h="140" extrusionOk="0">
                  <a:moveTo>
                    <a:pt x="0" y="0"/>
                  </a:moveTo>
                  <a:cubicBezTo>
                    <a:pt x="99" y="100"/>
                    <a:pt x="219" y="139"/>
                    <a:pt x="378" y="139"/>
                  </a:cubicBezTo>
                  <a:cubicBezTo>
                    <a:pt x="27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3" name="Google Shape;26753;p58"/>
            <p:cNvSpPr/>
            <p:nvPr/>
          </p:nvSpPr>
          <p:spPr>
            <a:xfrm>
              <a:off x="5944225" y="1071625"/>
              <a:ext cx="29875" cy="8975"/>
            </a:xfrm>
            <a:custGeom>
              <a:avLst/>
              <a:gdLst/>
              <a:ahLst/>
              <a:cxnLst/>
              <a:rect l="l" t="t" r="r" b="b"/>
              <a:pathLst>
                <a:path w="1195" h="359" extrusionOk="0">
                  <a:moveTo>
                    <a:pt x="796" y="0"/>
                  </a:moveTo>
                  <a:cubicBezTo>
                    <a:pt x="637" y="0"/>
                    <a:pt x="458" y="40"/>
                    <a:pt x="299" y="40"/>
                  </a:cubicBezTo>
                  <a:cubicBezTo>
                    <a:pt x="160" y="100"/>
                    <a:pt x="1" y="139"/>
                    <a:pt x="120" y="338"/>
                  </a:cubicBezTo>
                  <a:cubicBezTo>
                    <a:pt x="458" y="338"/>
                    <a:pt x="796" y="358"/>
                    <a:pt x="1134" y="358"/>
                  </a:cubicBezTo>
                  <a:lnTo>
                    <a:pt x="1194" y="299"/>
                  </a:lnTo>
                  <a:cubicBezTo>
                    <a:pt x="1194" y="259"/>
                    <a:pt x="1154" y="239"/>
                    <a:pt x="1115" y="199"/>
                  </a:cubicBezTo>
                  <a:cubicBezTo>
                    <a:pt x="955" y="179"/>
                    <a:pt x="856" y="139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4" name="Google Shape;26754;p58"/>
            <p:cNvSpPr/>
            <p:nvPr/>
          </p:nvSpPr>
          <p:spPr>
            <a:xfrm>
              <a:off x="5972075" y="10761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120" y="0"/>
                    <a:pt x="40" y="20"/>
                    <a:pt x="1" y="20"/>
                  </a:cubicBezTo>
                  <a:cubicBezTo>
                    <a:pt x="1" y="80"/>
                    <a:pt x="20" y="120"/>
                    <a:pt x="20" y="179"/>
                  </a:cubicBezTo>
                  <a:lnTo>
                    <a:pt x="100" y="199"/>
                  </a:lnTo>
                  <a:lnTo>
                    <a:pt x="180" y="199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5" name="Google Shape;26755;p58"/>
            <p:cNvSpPr/>
            <p:nvPr/>
          </p:nvSpPr>
          <p:spPr>
            <a:xfrm>
              <a:off x="5681150" y="1137275"/>
              <a:ext cx="8475" cy="5475"/>
            </a:xfrm>
            <a:custGeom>
              <a:avLst/>
              <a:gdLst/>
              <a:ahLst/>
              <a:cxnLst/>
              <a:rect l="l" t="t" r="r" b="b"/>
              <a:pathLst>
                <a:path w="339" h="219" extrusionOk="0">
                  <a:moveTo>
                    <a:pt x="0" y="0"/>
                  </a:moveTo>
                  <a:cubicBezTo>
                    <a:pt x="20" y="60"/>
                    <a:pt x="20" y="119"/>
                    <a:pt x="0" y="199"/>
                  </a:cubicBezTo>
                  <a:lnTo>
                    <a:pt x="80" y="219"/>
                  </a:lnTo>
                  <a:lnTo>
                    <a:pt x="140" y="219"/>
                  </a:lnTo>
                  <a:cubicBezTo>
                    <a:pt x="219" y="139"/>
                    <a:pt x="279" y="6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6" name="Google Shape;26756;p58"/>
            <p:cNvSpPr/>
            <p:nvPr/>
          </p:nvSpPr>
          <p:spPr>
            <a:xfrm>
              <a:off x="4703925" y="581525"/>
              <a:ext cx="9475" cy="3900"/>
            </a:xfrm>
            <a:custGeom>
              <a:avLst/>
              <a:gdLst/>
              <a:ahLst/>
              <a:cxnLst/>
              <a:rect l="l" t="t" r="r" b="b"/>
              <a:pathLst>
                <a:path w="379" h="156" extrusionOk="0">
                  <a:moveTo>
                    <a:pt x="261" y="1"/>
                  </a:moveTo>
                  <a:cubicBezTo>
                    <a:pt x="158" y="1"/>
                    <a:pt x="74" y="32"/>
                    <a:pt x="0" y="149"/>
                  </a:cubicBezTo>
                  <a:cubicBezTo>
                    <a:pt x="29" y="153"/>
                    <a:pt x="58" y="156"/>
                    <a:pt x="86" y="156"/>
                  </a:cubicBezTo>
                  <a:cubicBezTo>
                    <a:pt x="195" y="156"/>
                    <a:pt x="299" y="120"/>
                    <a:pt x="378" y="10"/>
                  </a:cubicBezTo>
                  <a:cubicBezTo>
                    <a:pt x="337" y="5"/>
                    <a:pt x="298" y="1"/>
                    <a:pt x="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7" name="Google Shape;26757;p58"/>
            <p:cNvSpPr/>
            <p:nvPr/>
          </p:nvSpPr>
          <p:spPr>
            <a:xfrm>
              <a:off x="4710875" y="584250"/>
              <a:ext cx="20425" cy="53375"/>
            </a:xfrm>
            <a:custGeom>
              <a:avLst/>
              <a:gdLst/>
              <a:ahLst/>
              <a:cxnLst/>
              <a:rect l="l" t="t" r="r" b="b"/>
              <a:pathLst>
                <a:path w="817" h="2135" extrusionOk="0">
                  <a:moveTo>
                    <a:pt x="398" y="0"/>
                  </a:moveTo>
                  <a:cubicBezTo>
                    <a:pt x="339" y="80"/>
                    <a:pt x="299" y="140"/>
                    <a:pt x="239" y="199"/>
                  </a:cubicBezTo>
                  <a:cubicBezTo>
                    <a:pt x="200" y="856"/>
                    <a:pt x="1" y="1532"/>
                    <a:pt x="418" y="2129"/>
                  </a:cubicBezTo>
                  <a:cubicBezTo>
                    <a:pt x="445" y="2133"/>
                    <a:pt x="469" y="2134"/>
                    <a:pt x="491" y="2134"/>
                  </a:cubicBezTo>
                  <a:cubicBezTo>
                    <a:pt x="704" y="2134"/>
                    <a:pt x="739" y="1971"/>
                    <a:pt x="757" y="1791"/>
                  </a:cubicBezTo>
                  <a:cubicBezTo>
                    <a:pt x="597" y="1492"/>
                    <a:pt x="816" y="1194"/>
                    <a:pt x="737" y="896"/>
                  </a:cubicBezTo>
                  <a:cubicBezTo>
                    <a:pt x="438" y="677"/>
                    <a:pt x="796" y="199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8" name="Google Shape;26758;p58"/>
            <p:cNvSpPr/>
            <p:nvPr/>
          </p:nvSpPr>
          <p:spPr>
            <a:xfrm>
              <a:off x="4903825" y="488750"/>
              <a:ext cx="61200" cy="5500"/>
            </a:xfrm>
            <a:custGeom>
              <a:avLst/>
              <a:gdLst/>
              <a:ahLst/>
              <a:cxnLst/>
              <a:rect l="l" t="t" r="r" b="b"/>
              <a:pathLst>
                <a:path w="2448" h="220" extrusionOk="0">
                  <a:moveTo>
                    <a:pt x="1232" y="1"/>
                  </a:moveTo>
                  <a:cubicBezTo>
                    <a:pt x="827" y="1"/>
                    <a:pt x="419" y="71"/>
                    <a:pt x="1" y="220"/>
                  </a:cubicBezTo>
                  <a:cubicBezTo>
                    <a:pt x="836" y="220"/>
                    <a:pt x="1632" y="200"/>
                    <a:pt x="2448" y="200"/>
                  </a:cubicBezTo>
                  <a:cubicBezTo>
                    <a:pt x="2040" y="71"/>
                    <a:pt x="1637" y="1"/>
                    <a:pt x="1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9" name="Google Shape;26759;p58"/>
            <p:cNvSpPr/>
            <p:nvPr/>
          </p:nvSpPr>
          <p:spPr>
            <a:xfrm>
              <a:off x="4969475" y="489175"/>
              <a:ext cx="53750" cy="5175"/>
            </a:xfrm>
            <a:custGeom>
              <a:avLst/>
              <a:gdLst/>
              <a:ahLst/>
              <a:cxnLst/>
              <a:rect l="l" t="t" r="r" b="b"/>
              <a:pathLst>
                <a:path w="2150" h="207" extrusionOk="0">
                  <a:moveTo>
                    <a:pt x="899" y="0"/>
                  </a:moveTo>
                  <a:cubicBezTo>
                    <a:pt x="596" y="0"/>
                    <a:pt x="295" y="40"/>
                    <a:pt x="1" y="183"/>
                  </a:cubicBezTo>
                  <a:cubicBezTo>
                    <a:pt x="304" y="191"/>
                    <a:pt x="608" y="207"/>
                    <a:pt x="912" y="207"/>
                  </a:cubicBezTo>
                  <a:cubicBezTo>
                    <a:pt x="1324" y="207"/>
                    <a:pt x="1737" y="178"/>
                    <a:pt x="2149" y="64"/>
                  </a:cubicBezTo>
                  <a:lnTo>
                    <a:pt x="2149" y="64"/>
                  </a:lnTo>
                  <a:cubicBezTo>
                    <a:pt x="2120" y="64"/>
                    <a:pt x="2090" y="65"/>
                    <a:pt x="2061" y="65"/>
                  </a:cubicBezTo>
                  <a:cubicBezTo>
                    <a:pt x="1675" y="65"/>
                    <a:pt x="1285" y="0"/>
                    <a:pt x="8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0" name="Google Shape;26760;p58"/>
            <p:cNvSpPr/>
            <p:nvPr/>
          </p:nvSpPr>
          <p:spPr>
            <a:xfrm>
              <a:off x="4816300" y="499200"/>
              <a:ext cx="13950" cy="26375"/>
            </a:xfrm>
            <a:custGeom>
              <a:avLst/>
              <a:gdLst/>
              <a:ahLst/>
              <a:cxnLst/>
              <a:rect l="l" t="t" r="r" b="b"/>
              <a:pathLst>
                <a:path w="558" h="1055" extrusionOk="0">
                  <a:moveTo>
                    <a:pt x="21" y="1"/>
                  </a:moveTo>
                  <a:cubicBezTo>
                    <a:pt x="80" y="379"/>
                    <a:pt x="1" y="796"/>
                    <a:pt x="379" y="1055"/>
                  </a:cubicBezTo>
                  <a:cubicBezTo>
                    <a:pt x="518" y="975"/>
                    <a:pt x="558" y="816"/>
                    <a:pt x="558" y="677"/>
                  </a:cubicBezTo>
                  <a:cubicBezTo>
                    <a:pt x="478" y="418"/>
                    <a:pt x="180" y="299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1" name="Google Shape;26761;p58"/>
            <p:cNvSpPr/>
            <p:nvPr/>
          </p:nvSpPr>
          <p:spPr>
            <a:xfrm>
              <a:off x="4743200" y="516125"/>
              <a:ext cx="5500" cy="9450"/>
            </a:xfrm>
            <a:custGeom>
              <a:avLst/>
              <a:gdLst/>
              <a:ahLst/>
              <a:cxnLst/>
              <a:rect l="l" t="t" r="r" b="b"/>
              <a:pathLst>
                <a:path w="220" h="378" extrusionOk="0">
                  <a:moveTo>
                    <a:pt x="160" y="0"/>
                  </a:moveTo>
                  <a:cubicBezTo>
                    <a:pt x="40" y="80"/>
                    <a:pt x="1" y="199"/>
                    <a:pt x="40" y="378"/>
                  </a:cubicBezTo>
                  <a:cubicBezTo>
                    <a:pt x="100" y="298"/>
                    <a:pt x="160" y="239"/>
                    <a:pt x="219" y="179"/>
                  </a:cubicBezTo>
                  <a:cubicBezTo>
                    <a:pt x="200" y="119"/>
                    <a:pt x="20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2" name="Google Shape;26762;p58"/>
            <p:cNvSpPr/>
            <p:nvPr/>
          </p:nvSpPr>
          <p:spPr>
            <a:xfrm>
              <a:off x="5032650" y="490750"/>
              <a:ext cx="6975" cy="1900"/>
            </a:xfrm>
            <a:custGeom>
              <a:avLst/>
              <a:gdLst/>
              <a:ahLst/>
              <a:cxnLst/>
              <a:rect l="l" t="t" r="r" b="b"/>
              <a:pathLst>
                <a:path w="279" h="76" extrusionOk="0">
                  <a:moveTo>
                    <a:pt x="0" y="1"/>
                  </a:moveTo>
                  <a:cubicBezTo>
                    <a:pt x="50" y="50"/>
                    <a:pt x="95" y="75"/>
                    <a:pt x="139" y="75"/>
                  </a:cubicBezTo>
                  <a:cubicBezTo>
                    <a:pt x="184" y="75"/>
                    <a:pt x="229" y="5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3" name="Google Shape;26763;p58"/>
            <p:cNvSpPr/>
            <p:nvPr/>
          </p:nvSpPr>
          <p:spPr>
            <a:xfrm>
              <a:off x="5232075" y="2110325"/>
              <a:ext cx="38800" cy="37025"/>
            </a:xfrm>
            <a:custGeom>
              <a:avLst/>
              <a:gdLst/>
              <a:ahLst/>
              <a:cxnLst/>
              <a:rect l="l" t="t" r="r" b="b"/>
              <a:pathLst>
                <a:path w="1552" h="1481" extrusionOk="0">
                  <a:moveTo>
                    <a:pt x="1036" y="1"/>
                  </a:moveTo>
                  <a:cubicBezTo>
                    <a:pt x="945" y="1"/>
                    <a:pt x="870" y="23"/>
                    <a:pt x="796" y="68"/>
                  </a:cubicBezTo>
                  <a:cubicBezTo>
                    <a:pt x="708" y="173"/>
                    <a:pt x="652" y="294"/>
                    <a:pt x="503" y="294"/>
                  </a:cubicBezTo>
                  <a:cubicBezTo>
                    <a:pt x="483" y="294"/>
                    <a:pt x="461" y="291"/>
                    <a:pt x="438" y="287"/>
                  </a:cubicBezTo>
                  <a:cubicBezTo>
                    <a:pt x="378" y="326"/>
                    <a:pt x="338" y="386"/>
                    <a:pt x="299" y="466"/>
                  </a:cubicBezTo>
                  <a:cubicBezTo>
                    <a:pt x="259" y="625"/>
                    <a:pt x="338" y="824"/>
                    <a:pt x="259" y="1003"/>
                  </a:cubicBezTo>
                  <a:cubicBezTo>
                    <a:pt x="0" y="1480"/>
                    <a:pt x="398" y="1321"/>
                    <a:pt x="597" y="1381"/>
                  </a:cubicBezTo>
                  <a:cubicBezTo>
                    <a:pt x="836" y="1261"/>
                    <a:pt x="1054" y="1122"/>
                    <a:pt x="1293" y="1003"/>
                  </a:cubicBezTo>
                  <a:cubicBezTo>
                    <a:pt x="1432" y="923"/>
                    <a:pt x="1552" y="883"/>
                    <a:pt x="1532" y="684"/>
                  </a:cubicBezTo>
                  <a:cubicBezTo>
                    <a:pt x="1373" y="525"/>
                    <a:pt x="1373" y="307"/>
                    <a:pt x="1333" y="108"/>
                  </a:cubicBezTo>
                  <a:cubicBezTo>
                    <a:pt x="1273" y="68"/>
                    <a:pt x="1194" y="28"/>
                    <a:pt x="1134" y="8"/>
                  </a:cubicBezTo>
                  <a:cubicBezTo>
                    <a:pt x="1099" y="3"/>
                    <a:pt x="1067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4" name="Google Shape;26764;p58"/>
            <p:cNvSpPr/>
            <p:nvPr/>
          </p:nvSpPr>
          <p:spPr>
            <a:xfrm>
              <a:off x="5363350" y="2052000"/>
              <a:ext cx="40325" cy="23225"/>
            </a:xfrm>
            <a:custGeom>
              <a:avLst/>
              <a:gdLst/>
              <a:ahLst/>
              <a:cxnLst/>
              <a:rect l="l" t="t" r="r" b="b"/>
              <a:pathLst>
                <a:path w="1613" h="929" extrusionOk="0">
                  <a:moveTo>
                    <a:pt x="1133" y="0"/>
                  </a:moveTo>
                  <a:cubicBezTo>
                    <a:pt x="605" y="0"/>
                    <a:pt x="274" y="383"/>
                    <a:pt x="1" y="809"/>
                  </a:cubicBezTo>
                  <a:cubicBezTo>
                    <a:pt x="21" y="849"/>
                    <a:pt x="21" y="869"/>
                    <a:pt x="61" y="929"/>
                  </a:cubicBezTo>
                  <a:cubicBezTo>
                    <a:pt x="657" y="770"/>
                    <a:pt x="1175" y="451"/>
                    <a:pt x="1612" y="53"/>
                  </a:cubicBezTo>
                  <a:cubicBezTo>
                    <a:pt x="1552" y="53"/>
                    <a:pt x="1493" y="34"/>
                    <a:pt x="1413" y="34"/>
                  </a:cubicBezTo>
                  <a:cubicBezTo>
                    <a:pt x="1314" y="11"/>
                    <a:pt x="1221" y="0"/>
                    <a:pt x="1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5" name="Google Shape;26765;p58"/>
            <p:cNvSpPr/>
            <p:nvPr/>
          </p:nvSpPr>
          <p:spPr>
            <a:xfrm>
              <a:off x="5285775" y="2099375"/>
              <a:ext cx="31850" cy="19300"/>
            </a:xfrm>
            <a:custGeom>
              <a:avLst/>
              <a:gdLst/>
              <a:ahLst/>
              <a:cxnLst/>
              <a:rect l="l" t="t" r="r" b="b"/>
              <a:pathLst>
                <a:path w="1274" h="772" extrusionOk="0">
                  <a:moveTo>
                    <a:pt x="1028" y="0"/>
                  </a:moveTo>
                  <a:cubicBezTo>
                    <a:pt x="557" y="0"/>
                    <a:pt x="254" y="267"/>
                    <a:pt x="1" y="665"/>
                  </a:cubicBezTo>
                  <a:cubicBezTo>
                    <a:pt x="1" y="705"/>
                    <a:pt x="20" y="745"/>
                    <a:pt x="40" y="764"/>
                  </a:cubicBezTo>
                  <a:cubicBezTo>
                    <a:pt x="85" y="769"/>
                    <a:pt x="128" y="771"/>
                    <a:pt x="170" y="771"/>
                  </a:cubicBezTo>
                  <a:cubicBezTo>
                    <a:pt x="669" y="771"/>
                    <a:pt x="980" y="454"/>
                    <a:pt x="1274" y="68"/>
                  </a:cubicBezTo>
                  <a:cubicBezTo>
                    <a:pt x="1214" y="48"/>
                    <a:pt x="1194" y="28"/>
                    <a:pt x="1174" y="8"/>
                  </a:cubicBezTo>
                  <a:cubicBezTo>
                    <a:pt x="1124" y="3"/>
                    <a:pt x="1075" y="0"/>
                    <a:pt x="10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6" name="Google Shape;26766;p58"/>
            <p:cNvSpPr/>
            <p:nvPr/>
          </p:nvSpPr>
          <p:spPr>
            <a:xfrm>
              <a:off x="5333025" y="2072150"/>
              <a:ext cx="31850" cy="20475"/>
            </a:xfrm>
            <a:custGeom>
              <a:avLst/>
              <a:gdLst/>
              <a:ahLst/>
              <a:cxnLst/>
              <a:rect l="l" t="t" r="r" b="b"/>
              <a:pathLst>
                <a:path w="1274" h="819" extrusionOk="0">
                  <a:moveTo>
                    <a:pt x="802" y="0"/>
                  </a:moveTo>
                  <a:cubicBezTo>
                    <a:pt x="424" y="0"/>
                    <a:pt x="179" y="283"/>
                    <a:pt x="0" y="700"/>
                  </a:cubicBezTo>
                  <a:cubicBezTo>
                    <a:pt x="20" y="739"/>
                    <a:pt x="20" y="759"/>
                    <a:pt x="40" y="819"/>
                  </a:cubicBezTo>
                  <a:cubicBezTo>
                    <a:pt x="478" y="620"/>
                    <a:pt x="935" y="521"/>
                    <a:pt x="1274" y="123"/>
                  </a:cubicBezTo>
                  <a:lnTo>
                    <a:pt x="1234" y="103"/>
                  </a:lnTo>
                  <a:cubicBezTo>
                    <a:pt x="1073" y="33"/>
                    <a:pt x="930" y="0"/>
                    <a:pt x="8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7" name="Google Shape;26767;p58"/>
            <p:cNvSpPr/>
            <p:nvPr/>
          </p:nvSpPr>
          <p:spPr>
            <a:xfrm>
              <a:off x="5315625" y="2088925"/>
              <a:ext cx="18425" cy="12175"/>
            </a:xfrm>
            <a:custGeom>
              <a:avLst/>
              <a:gdLst/>
              <a:ahLst/>
              <a:cxnLst/>
              <a:rect l="l" t="t" r="r" b="b"/>
              <a:pathLst>
                <a:path w="737" h="487" extrusionOk="0">
                  <a:moveTo>
                    <a:pt x="387" y="1"/>
                  </a:moveTo>
                  <a:cubicBezTo>
                    <a:pt x="170" y="1"/>
                    <a:pt x="29" y="147"/>
                    <a:pt x="0" y="446"/>
                  </a:cubicBezTo>
                  <a:lnTo>
                    <a:pt x="40" y="486"/>
                  </a:lnTo>
                  <a:cubicBezTo>
                    <a:pt x="338" y="486"/>
                    <a:pt x="597" y="446"/>
                    <a:pt x="736" y="148"/>
                  </a:cubicBezTo>
                  <a:lnTo>
                    <a:pt x="677" y="68"/>
                  </a:lnTo>
                  <a:cubicBezTo>
                    <a:pt x="570" y="23"/>
                    <a:pt x="472" y="1"/>
                    <a:pt x="3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8" name="Google Shape;26768;p58"/>
            <p:cNvSpPr/>
            <p:nvPr/>
          </p:nvSpPr>
          <p:spPr>
            <a:xfrm>
              <a:off x="5263900" y="2125250"/>
              <a:ext cx="13950" cy="10200"/>
            </a:xfrm>
            <a:custGeom>
              <a:avLst/>
              <a:gdLst/>
              <a:ahLst/>
              <a:cxnLst/>
              <a:rect l="l" t="t" r="r" b="b"/>
              <a:pathLst>
                <a:path w="558" h="408" extrusionOk="0">
                  <a:moveTo>
                    <a:pt x="402" y="1"/>
                  </a:moveTo>
                  <a:cubicBezTo>
                    <a:pt x="343" y="1"/>
                    <a:pt x="289" y="27"/>
                    <a:pt x="259" y="87"/>
                  </a:cubicBezTo>
                  <a:cubicBezTo>
                    <a:pt x="179" y="207"/>
                    <a:pt x="80" y="306"/>
                    <a:pt x="0" y="406"/>
                  </a:cubicBezTo>
                  <a:cubicBezTo>
                    <a:pt x="20" y="407"/>
                    <a:pt x="40" y="408"/>
                    <a:pt x="59" y="408"/>
                  </a:cubicBezTo>
                  <a:cubicBezTo>
                    <a:pt x="304" y="408"/>
                    <a:pt x="465" y="291"/>
                    <a:pt x="557" y="87"/>
                  </a:cubicBezTo>
                  <a:cubicBezTo>
                    <a:pt x="518" y="48"/>
                    <a:pt x="478" y="28"/>
                    <a:pt x="458" y="8"/>
                  </a:cubicBezTo>
                  <a:cubicBezTo>
                    <a:pt x="439" y="3"/>
                    <a:pt x="420" y="1"/>
                    <a:pt x="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9" name="Google Shape;26769;p58"/>
            <p:cNvSpPr/>
            <p:nvPr/>
          </p:nvSpPr>
          <p:spPr>
            <a:xfrm>
              <a:off x="5276825" y="2118900"/>
              <a:ext cx="9975" cy="9050"/>
            </a:xfrm>
            <a:custGeom>
              <a:avLst/>
              <a:gdLst/>
              <a:ahLst/>
              <a:cxnLst/>
              <a:rect l="l" t="t" r="r" b="b"/>
              <a:pathLst>
                <a:path w="399" h="362" extrusionOk="0">
                  <a:moveTo>
                    <a:pt x="256" y="1"/>
                  </a:moveTo>
                  <a:cubicBezTo>
                    <a:pt x="104" y="1"/>
                    <a:pt x="33" y="129"/>
                    <a:pt x="1" y="322"/>
                  </a:cubicBezTo>
                  <a:lnTo>
                    <a:pt x="60" y="361"/>
                  </a:lnTo>
                  <a:cubicBezTo>
                    <a:pt x="259" y="341"/>
                    <a:pt x="378" y="222"/>
                    <a:pt x="398" y="23"/>
                  </a:cubicBezTo>
                  <a:lnTo>
                    <a:pt x="378" y="23"/>
                  </a:lnTo>
                  <a:cubicBezTo>
                    <a:pt x="333" y="8"/>
                    <a:pt x="292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0" name="Google Shape;26770;p58"/>
            <p:cNvSpPr/>
            <p:nvPr/>
          </p:nvSpPr>
          <p:spPr>
            <a:xfrm>
              <a:off x="5199250" y="2114175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95" y="1"/>
                  </a:moveTo>
                  <a:cubicBezTo>
                    <a:pt x="65" y="1"/>
                    <a:pt x="33" y="5"/>
                    <a:pt x="0" y="13"/>
                  </a:cubicBezTo>
                  <a:cubicBezTo>
                    <a:pt x="80" y="153"/>
                    <a:pt x="219" y="153"/>
                    <a:pt x="358" y="153"/>
                  </a:cubicBezTo>
                  <a:cubicBezTo>
                    <a:pt x="295" y="58"/>
                    <a:pt x="207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1" name="Google Shape;26771;p58"/>
            <p:cNvSpPr/>
            <p:nvPr/>
          </p:nvSpPr>
          <p:spPr>
            <a:xfrm>
              <a:off x="5190800" y="21100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60" y="120"/>
                    <a:pt x="199" y="179"/>
                    <a:pt x="338" y="179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2" name="Google Shape;26772;p58"/>
            <p:cNvSpPr/>
            <p:nvPr/>
          </p:nvSpPr>
          <p:spPr>
            <a:xfrm>
              <a:off x="5225600" y="2127125"/>
              <a:ext cx="8475" cy="4300"/>
            </a:xfrm>
            <a:custGeom>
              <a:avLst/>
              <a:gdLst/>
              <a:ahLst/>
              <a:cxnLst/>
              <a:rect l="l" t="t" r="r" b="b"/>
              <a:pathLst>
                <a:path w="339" h="172" extrusionOk="0">
                  <a:moveTo>
                    <a:pt x="83" y="0"/>
                  </a:moveTo>
                  <a:cubicBezTo>
                    <a:pt x="57" y="0"/>
                    <a:pt x="29" y="4"/>
                    <a:pt x="1" y="12"/>
                  </a:cubicBezTo>
                  <a:cubicBezTo>
                    <a:pt x="1" y="52"/>
                    <a:pt x="1" y="112"/>
                    <a:pt x="20" y="132"/>
                  </a:cubicBezTo>
                  <a:cubicBezTo>
                    <a:pt x="120" y="152"/>
                    <a:pt x="239" y="152"/>
                    <a:pt x="339" y="172"/>
                  </a:cubicBezTo>
                  <a:cubicBezTo>
                    <a:pt x="275" y="61"/>
                    <a:pt x="187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3" name="Google Shape;26773;p58"/>
            <p:cNvSpPr/>
            <p:nvPr/>
          </p:nvSpPr>
          <p:spPr>
            <a:xfrm>
              <a:off x="5217150" y="21224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0" y="1"/>
                  </a:moveTo>
                  <a:cubicBezTo>
                    <a:pt x="80" y="140"/>
                    <a:pt x="179" y="199"/>
                    <a:pt x="339" y="199"/>
                  </a:cubicBezTo>
                  <a:cubicBezTo>
                    <a:pt x="279" y="40"/>
                    <a:pt x="1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4" name="Google Shape;26774;p58"/>
            <p:cNvSpPr/>
            <p:nvPr/>
          </p:nvSpPr>
          <p:spPr>
            <a:xfrm>
              <a:off x="5211175" y="211947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" y="0"/>
                  </a:moveTo>
                  <a:cubicBezTo>
                    <a:pt x="40" y="60"/>
                    <a:pt x="120" y="120"/>
                    <a:pt x="220" y="120"/>
                  </a:cubicBezTo>
                  <a:cubicBezTo>
                    <a:pt x="180" y="2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5" name="Google Shape;26775;p58"/>
            <p:cNvSpPr/>
            <p:nvPr/>
          </p:nvSpPr>
          <p:spPr>
            <a:xfrm>
              <a:off x="5234050" y="2131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21" y="100"/>
                    <a:pt x="80" y="140"/>
                    <a:pt x="200" y="160"/>
                  </a:cubicBezTo>
                  <a:cubicBezTo>
                    <a:pt x="160" y="60"/>
                    <a:pt x="100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6" name="Google Shape;26776;p58"/>
            <p:cNvSpPr/>
            <p:nvPr/>
          </p:nvSpPr>
          <p:spPr>
            <a:xfrm>
              <a:off x="5467300" y="1931975"/>
              <a:ext cx="112425" cy="70150"/>
            </a:xfrm>
            <a:custGeom>
              <a:avLst/>
              <a:gdLst/>
              <a:ahLst/>
              <a:cxnLst/>
              <a:rect l="l" t="t" r="r" b="b"/>
              <a:pathLst>
                <a:path w="4497" h="2806" extrusionOk="0">
                  <a:moveTo>
                    <a:pt x="4098" y="1"/>
                  </a:moveTo>
                  <a:cubicBezTo>
                    <a:pt x="3860" y="21"/>
                    <a:pt x="3681" y="200"/>
                    <a:pt x="3462" y="299"/>
                  </a:cubicBezTo>
                  <a:cubicBezTo>
                    <a:pt x="3402" y="359"/>
                    <a:pt x="3323" y="379"/>
                    <a:pt x="3263" y="418"/>
                  </a:cubicBezTo>
                  <a:cubicBezTo>
                    <a:pt x="2427" y="975"/>
                    <a:pt x="1512" y="1314"/>
                    <a:pt x="697" y="1871"/>
                  </a:cubicBezTo>
                  <a:cubicBezTo>
                    <a:pt x="597" y="1910"/>
                    <a:pt x="498" y="1990"/>
                    <a:pt x="418" y="2069"/>
                  </a:cubicBezTo>
                  <a:lnTo>
                    <a:pt x="339" y="2149"/>
                  </a:lnTo>
                  <a:cubicBezTo>
                    <a:pt x="299" y="2189"/>
                    <a:pt x="219" y="2209"/>
                    <a:pt x="179" y="2268"/>
                  </a:cubicBezTo>
                  <a:cubicBezTo>
                    <a:pt x="120" y="2288"/>
                    <a:pt x="80" y="2368"/>
                    <a:pt x="20" y="2428"/>
                  </a:cubicBezTo>
                  <a:cubicBezTo>
                    <a:pt x="0" y="2447"/>
                    <a:pt x="0" y="2487"/>
                    <a:pt x="0" y="2507"/>
                  </a:cubicBezTo>
                  <a:cubicBezTo>
                    <a:pt x="0" y="2547"/>
                    <a:pt x="20" y="2587"/>
                    <a:pt x="20" y="2607"/>
                  </a:cubicBezTo>
                  <a:cubicBezTo>
                    <a:pt x="80" y="2706"/>
                    <a:pt x="179" y="2786"/>
                    <a:pt x="279" y="2806"/>
                  </a:cubicBezTo>
                  <a:cubicBezTo>
                    <a:pt x="438" y="2806"/>
                    <a:pt x="597" y="2666"/>
                    <a:pt x="736" y="2587"/>
                  </a:cubicBezTo>
                  <a:cubicBezTo>
                    <a:pt x="935" y="2428"/>
                    <a:pt x="1333" y="2587"/>
                    <a:pt x="1413" y="2209"/>
                  </a:cubicBezTo>
                  <a:cubicBezTo>
                    <a:pt x="1512" y="2169"/>
                    <a:pt x="1572" y="2129"/>
                    <a:pt x="1612" y="2050"/>
                  </a:cubicBezTo>
                  <a:cubicBezTo>
                    <a:pt x="1831" y="1950"/>
                    <a:pt x="2089" y="1811"/>
                    <a:pt x="2308" y="1711"/>
                  </a:cubicBezTo>
                  <a:cubicBezTo>
                    <a:pt x="2507" y="1532"/>
                    <a:pt x="2825" y="1592"/>
                    <a:pt x="3004" y="1373"/>
                  </a:cubicBezTo>
                  <a:cubicBezTo>
                    <a:pt x="3183" y="1294"/>
                    <a:pt x="3362" y="1154"/>
                    <a:pt x="3521" y="1055"/>
                  </a:cubicBezTo>
                  <a:cubicBezTo>
                    <a:pt x="3700" y="896"/>
                    <a:pt x="3959" y="936"/>
                    <a:pt x="4059" y="697"/>
                  </a:cubicBezTo>
                  <a:cubicBezTo>
                    <a:pt x="4178" y="637"/>
                    <a:pt x="4277" y="578"/>
                    <a:pt x="4397" y="498"/>
                  </a:cubicBezTo>
                  <a:cubicBezTo>
                    <a:pt x="4456" y="458"/>
                    <a:pt x="4476" y="359"/>
                    <a:pt x="4496" y="259"/>
                  </a:cubicBezTo>
                  <a:cubicBezTo>
                    <a:pt x="4417" y="80"/>
                    <a:pt x="4277" y="1"/>
                    <a:pt x="40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7" name="Google Shape;26777;p58"/>
            <p:cNvSpPr/>
            <p:nvPr/>
          </p:nvSpPr>
          <p:spPr>
            <a:xfrm>
              <a:off x="5524975" y="1966300"/>
              <a:ext cx="17450" cy="8725"/>
            </a:xfrm>
            <a:custGeom>
              <a:avLst/>
              <a:gdLst/>
              <a:ahLst/>
              <a:cxnLst/>
              <a:rect l="l" t="t" r="r" b="b"/>
              <a:pathLst>
                <a:path w="698" h="349" extrusionOk="0">
                  <a:moveTo>
                    <a:pt x="697" y="0"/>
                  </a:moveTo>
                  <a:lnTo>
                    <a:pt x="697" y="0"/>
                  </a:lnTo>
                  <a:cubicBezTo>
                    <a:pt x="419" y="20"/>
                    <a:pt x="120" y="20"/>
                    <a:pt x="1" y="338"/>
                  </a:cubicBezTo>
                  <a:cubicBezTo>
                    <a:pt x="19" y="337"/>
                    <a:pt x="38" y="337"/>
                    <a:pt x="57" y="337"/>
                  </a:cubicBezTo>
                  <a:cubicBezTo>
                    <a:pt x="146" y="337"/>
                    <a:pt x="242" y="349"/>
                    <a:pt x="332" y="349"/>
                  </a:cubicBezTo>
                  <a:cubicBezTo>
                    <a:pt x="515" y="349"/>
                    <a:pt x="672" y="299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8" name="Google Shape;26778;p58"/>
            <p:cNvSpPr/>
            <p:nvPr/>
          </p:nvSpPr>
          <p:spPr>
            <a:xfrm>
              <a:off x="5467800" y="1997325"/>
              <a:ext cx="17925" cy="15250"/>
            </a:xfrm>
            <a:custGeom>
              <a:avLst/>
              <a:gdLst/>
              <a:ahLst/>
              <a:cxnLst/>
              <a:rect l="l" t="t" r="r" b="b"/>
              <a:pathLst>
                <a:path w="717" h="610" extrusionOk="0">
                  <a:moveTo>
                    <a:pt x="638" y="1"/>
                  </a:moveTo>
                  <a:cubicBezTo>
                    <a:pt x="483" y="1"/>
                    <a:pt x="373" y="143"/>
                    <a:pt x="219" y="211"/>
                  </a:cubicBezTo>
                  <a:cubicBezTo>
                    <a:pt x="100" y="231"/>
                    <a:pt x="20" y="311"/>
                    <a:pt x="0" y="470"/>
                  </a:cubicBezTo>
                  <a:cubicBezTo>
                    <a:pt x="0" y="530"/>
                    <a:pt x="0" y="550"/>
                    <a:pt x="20" y="609"/>
                  </a:cubicBezTo>
                  <a:cubicBezTo>
                    <a:pt x="159" y="569"/>
                    <a:pt x="259" y="550"/>
                    <a:pt x="378" y="530"/>
                  </a:cubicBezTo>
                  <a:cubicBezTo>
                    <a:pt x="498" y="351"/>
                    <a:pt x="597" y="172"/>
                    <a:pt x="716" y="12"/>
                  </a:cubicBezTo>
                  <a:cubicBezTo>
                    <a:pt x="689" y="4"/>
                    <a:pt x="663" y="1"/>
                    <a:pt x="6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9" name="Google Shape;26779;p58"/>
            <p:cNvSpPr/>
            <p:nvPr/>
          </p:nvSpPr>
          <p:spPr>
            <a:xfrm>
              <a:off x="5542400" y="1958325"/>
              <a:ext cx="12950" cy="12975"/>
            </a:xfrm>
            <a:custGeom>
              <a:avLst/>
              <a:gdLst/>
              <a:ahLst/>
              <a:cxnLst/>
              <a:rect l="l" t="t" r="r" b="b"/>
              <a:pathLst>
                <a:path w="518" h="519" extrusionOk="0">
                  <a:moveTo>
                    <a:pt x="517" y="1"/>
                  </a:moveTo>
                  <a:cubicBezTo>
                    <a:pt x="299" y="1"/>
                    <a:pt x="120" y="120"/>
                    <a:pt x="0" y="319"/>
                  </a:cubicBezTo>
                  <a:cubicBezTo>
                    <a:pt x="120" y="379"/>
                    <a:pt x="219" y="439"/>
                    <a:pt x="358" y="518"/>
                  </a:cubicBezTo>
                  <a:cubicBezTo>
                    <a:pt x="319" y="319"/>
                    <a:pt x="458" y="160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0" name="Google Shape;26780;p58"/>
            <p:cNvSpPr/>
            <p:nvPr/>
          </p:nvSpPr>
          <p:spPr>
            <a:xfrm>
              <a:off x="5486700" y="1987175"/>
              <a:ext cx="16425" cy="9575"/>
            </a:xfrm>
            <a:custGeom>
              <a:avLst/>
              <a:gdLst/>
              <a:ahLst/>
              <a:cxnLst/>
              <a:rect l="l" t="t" r="r" b="b"/>
              <a:pathLst>
                <a:path w="657" h="383" extrusionOk="0">
                  <a:moveTo>
                    <a:pt x="657" y="1"/>
                  </a:moveTo>
                  <a:cubicBezTo>
                    <a:pt x="438" y="160"/>
                    <a:pt x="159" y="160"/>
                    <a:pt x="0" y="379"/>
                  </a:cubicBezTo>
                  <a:cubicBezTo>
                    <a:pt x="20" y="377"/>
                    <a:pt x="41" y="377"/>
                    <a:pt x="62" y="377"/>
                  </a:cubicBezTo>
                  <a:cubicBezTo>
                    <a:pt x="129" y="377"/>
                    <a:pt x="202" y="382"/>
                    <a:pt x="272" y="382"/>
                  </a:cubicBezTo>
                  <a:cubicBezTo>
                    <a:pt x="465" y="382"/>
                    <a:pt x="643" y="338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1" name="Google Shape;26781;p58"/>
            <p:cNvSpPr/>
            <p:nvPr/>
          </p:nvSpPr>
          <p:spPr>
            <a:xfrm>
              <a:off x="5502600" y="19832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80" y="20"/>
                    <a:pt x="21" y="80"/>
                    <a:pt x="1" y="160"/>
                  </a:cubicBezTo>
                  <a:cubicBezTo>
                    <a:pt x="100" y="160"/>
                    <a:pt x="180" y="10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2" name="Google Shape;26782;p58"/>
            <p:cNvSpPr/>
            <p:nvPr/>
          </p:nvSpPr>
          <p:spPr>
            <a:xfrm>
              <a:off x="5255450" y="1995625"/>
              <a:ext cx="217850" cy="133825"/>
            </a:xfrm>
            <a:custGeom>
              <a:avLst/>
              <a:gdLst/>
              <a:ahLst/>
              <a:cxnLst/>
              <a:rect l="l" t="t" r="r" b="b"/>
              <a:pathLst>
                <a:path w="8714" h="5353" extrusionOk="0">
                  <a:moveTo>
                    <a:pt x="8275" y="1"/>
                  </a:moveTo>
                  <a:cubicBezTo>
                    <a:pt x="7957" y="80"/>
                    <a:pt x="7718" y="279"/>
                    <a:pt x="7480" y="439"/>
                  </a:cubicBezTo>
                  <a:lnTo>
                    <a:pt x="7102" y="657"/>
                  </a:lnTo>
                  <a:cubicBezTo>
                    <a:pt x="7022" y="697"/>
                    <a:pt x="6982" y="737"/>
                    <a:pt x="6903" y="757"/>
                  </a:cubicBezTo>
                  <a:cubicBezTo>
                    <a:pt x="6823" y="797"/>
                    <a:pt x="6784" y="836"/>
                    <a:pt x="6704" y="856"/>
                  </a:cubicBezTo>
                  <a:cubicBezTo>
                    <a:pt x="6306" y="1055"/>
                    <a:pt x="5888" y="1254"/>
                    <a:pt x="5510" y="1513"/>
                  </a:cubicBezTo>
                  <a:lnTo>
                    <a:pt x="5132" y="1732"/>
                  </a:lnTo>
                  <a:cubicBezTo>
                    <a:pt x="4993" y="1811"/>
                    <a:pt x="4834" y="1911"/>
                    <a:pt x="4695" y="2010"/>
                  </a:cubicBezTo>
                  <a:cubicBezTo>
                    <a:pt x="4595" y="2090"/>
                    <a:pt x="4496" y="2149"/>
                    <a:pt x="4377" y="2229"/>
                  </a:cubicBezTo>
                  <a:cubicBezTo>
                    <a:pt x="4317" y="2249"/>
                    <a:pt x="4237" y="2308"/>
                    <a:pt x="4197" y="2328"/>
                  </a:cubicBezTo>
                  <a:cubicBezTo>
                    <a:pt x="4138" y="2348"/>
                    <a:pt x="4078" y="2388"/>
                    <a:pt x="4018" y="2408"/>
                  </a:cubicBezTo>
                  <a:cubicBezTo>
                    <a:pt x="3979" y="2428"/>
                    <a:pt x="3899" y="2448"/>
                    <a:pt x="3839" y="2487"/>
                  </a:cubicBezTo>
                  <a:cubicBezTo>
                    <a:pt x="3800" y="2507"/>
                    <a:pt x="3780" y="2507"/>
                    <a:pt x="3740" y="2527"/>
                  </a:cubicBezTo>
                  <a:cubicBezTo>
                    <a:pt x="3700" y="2547"/>
                    <a:pt x="3621" y="2587"/>
                    <a:pt x="3581" y="2627"/>
                  </a:cubicBezTo>
                  <a:cubicBezTo>
                    <a:pt x="3223" y="2846"/>
                    <a:pt x="2825" y="3044"/>
                    <a:pt x="2487" y="3303"/>
                  </a:cubicBezTo>
                  <a:cubicBezTo>
                    <a:pt x="2427" y="3343"/>
                    <a:pt x="2347" y="3383"/>
                    <a:pt x="2308" y="3422"/>
                  </a:cubicBezTo>
                  <a:cubicBezTo>
                    <a:pt x="2248" y="3482"/>
                    <a:pt x="2208" y="3502"/>
                    <a:pt x="2149" y="3542"/>
                  </a:cubicBezTo>
                  <a:cubicBezTo>
                    <a:pt x="2109" y="3601"/>
                    <a:pt x="2049" y="3621"/>
                    <a:pt x="2009" y="3681"/>
                  </a:cubicBezTo>
                  <a:cubicBezTo>
                    <a:pt x="1930" y="3741"/>
                    <a:pt x="1850" y="3781"/>
                    <a:pt x="1790" y="3820"/>
                  </a:cubicBezTo>
                  <a:lnTo>
                    <a:pt x="1631" y="3900"/>
                  </a:lnTo>
                  <a:lnTo>
                    <a:pt x="1492" y="3979"/>
                  </a:lnTo>
                  <a:lnTo>
                    <a:pt x="1333" y="4039"/>
                  </a:lnTo>
                  <a:cubicBezTo>
                    <a:pt x="1253" y="4099"/>
                    <a:pt x="1214" y="4178"/>
                    <a:pt x="1134" y="4218"/>
                  </a:cubicBezTo>
                  <a:lnTo>
                    <a:pt x="915" y="4377"/>
                  </a:lnTo>
                  <a:cubicBezTo>
                    <a:pt x="816" y="4417"/>
                    <a:pt x="696" y="4437"/>
                    <a:pt x="557" y="4497"/>
                  </a:cubicBezTo>
                  <a:cubicBezTo>
                    <a:pt x="517" y="4517"/>
                    <a:pt x="458" y="4576"/>
                    <a:pt x="418" y="4616"/>
                  </a:cubicBezTo>
                  <a:cubicBezTo>
                    <a:pt x="398" y="4696"/>
                    <a:pt x="358" y="4735"/>
                    <a:pt x="358" y="4815"/>
                  </a:cubicBezTo>
                  <a:cubicBezTo>
                    <a:pt x="299" y="4934"/>
                    <a:pt x="0" y="4974"/>
                    <a:pt x="119" y="5193"/>
                  </a:cubicBezTo>
                  <a:cubicBezTo>
                    <a:pt x="219" y="5352"/>
                    <a:pt x="438" y="5272"/>
                    <a:pt x="597" y="5312"/>
                  </a:cubicBezTo>
                  <a:cubicBezTo>
                    <a:pt x="657" y="5292"/>
                    <a:pt x="756" y="5272"/>
                    <a:pt x="836" y="5233"/>
                  </a:cubicBezTo>
                  <a:cubicBezTo>
                    <a:pt x="915" y="5093"/>
                    <a:pt x="1035" y="4994"/>
                    <a:pt x="1214" y="4934"/>
                  </a:cubicBezTo>
                  <a:cubicBezTo>
                    <a:pt x="1552" y="4616"/>
                    <a:pt x="1950" y="4377"/>
                    <a:pt x="2407" y="4218"/>
                  </a:cubicBezTo>
                  <a:cubicBezTo>
                    <a:pt x="2586" y="4019"/>
                    <a:pt x="2805" y="3900"/>
                    <a:pt x="3084" y="3860"/>
                  </a:cubicBezTo>
                  <a:cubicBezTo>
                    <a:pt x="3402" y="3462"/>
                    <a:pt x="3820" y="3263"/>
                    <a:pt x="4317" y="3184"/>
                  </a:cubicBezTo>
                  <a:cubicBezTo>
                    <a:pt x="4655" y="2706"/>
                    <a:pt x="5192" y="2487"/>
                    <a:pt x="5709" y="2308"/>
                  </a:cubicBezTo>
                  <a:cubicBezTo>
                    <a:pt x="5809" y="2070"/>
                    <a:pt x="6008" y="1931"/>
                    <a:pt x="6266" y="1871"/>
                  </a:cubicBezTo>
                  <a:cubicBezTo>
                    <a:pt x="6386" y="1712"/>
                    <a:pt x="6565" y="1632"/>
                    <a:pt x="6764" y="1612"/>
                  </a:cubicBezTo>
                  <a:cubicBezTo>
                    <a:pt x="6923" y="1513"/>
                    <a:pt x="7082" y="1393"/>
                    <a:pt x="7281" y="1314"/>
                  </a:cubicBezTo>
                  <a:cubicBezTo>
                    <a:pt x="7360" y="1294"/>
                    <a:pt x="7400" y="1294"/>
                    <a:pt x="7480" y="1274"/>
                  </a:cubicBezTo>
                  <a:cubicBezTo>
                    <a:pt x="7758" y="916"/>
                    <a:pt x="8256" y="896"/>
                    <a:pt x="8494" y="518"/>
                  </a:cubicBezTo>
                  <a:cubicBezTo>
                    <a:pt x="8574" y="439"/>
                    <a:pt x="8653" y="339"/>
                    <a:pt x="8713" y="279"/>
                  </a:cubicBezTo>
                  <a:cubicBezTo>
                    <a:pt x="8653" y="200"/>
                    <a:pt x="8574" y="120"/>
                    <a:pt x="8474" y="80"/>
                  </a:cubicBezTo>
                  <a:cubicBezTo>
                    <a:pt x="8415" y="21"/>
                    <a:pt x="8355" y="1"/>
                    <a:pt x="8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3" name="Google Shape;26783;p58"/>
            <p:cNvSpPr/>
            <p:nvPr/>
          </p:nvSpPr>
          <p:spPr>
            <a:xfrm>
              <a:off x="5425025" y="2027700"/>
              <a:ext cx="12950" cy="7800"/>
            </a:xfrm>
            <a:custGeom>
              <a:avLst/>
              <a:gdLst/>
              <a:ahLst/>
              <a:cxnLst/>
              <a:rect l="l" t="t" r="r" b="b"/>
              <a:pathLst>
                <a:path w="518" h="312" extrusionOk="0">
                  <a:moveTo>
                    <a:pt x="433" y="0"/>
                  </a:moveTo>
                  <a:cubicBezTo>
                    <a:pt x="244" y="0"/>
                    <a:pt x="122" y="170"/>
                    <a:pt x="1" y="309"/>
                  </a:cubicBezTo>
                  <a:cubicBezTo>
                    <a:pt x="19" y="311"/>
                    <a:pt x="37" y="312"/>
                    <a:pt x="54" y="312"/>
                  </a:cubicBezTo>
                  <a:cubicBezTo>
                    <a:pt x="249" y="312"/>
                    <a:pt x="408" y="212"/>
                    <a:pt x="518" y="11"/>
                  </a:cubicBezTo>
                  <a:cubicBezTo>
                    <a:pt x="488" y="4"/>
                    <a:pt x="460" y="0"/>
                    <a:pt x="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4" name="Google Shape;26784;p58"/>
            <p:cNvSpPr/>
            <p:nvPr/>
          </p:nvSpPr>
          <p:spPr>
            <a:xfrm>
              <a:off x="4739725" y="1914300"/>
              <a:ext cx="51750" cy="26150"/>
            </a:xfrm>
            <a:custGeom>
              <a:avLst/>
              <a:gdLst/>
              <a:ahLst/>
              <a:cxnLst/>
              <a:rect l="l" t="t" r="r" b="b"/>
              <a:pathLst>
                <a:path w="2070" h="1046" extrusionOk="0">
                  <a:moveTo>
                    <a:pt x="243" y="1"/>
                  </a:moveTo>
                  <a:cubicBezTo>
                    <a:pt x="158" y="1"/>
                    <a:pt x="66" y="69"/>
                    <a:pt x="0" y="151"/>
                  </a:cubicBezTo>
                  <a:cubicBezTo>
                    <a:pt x="697" y="409"/>
                    <a:pt x="1393" y="688"/>
                    <a:pt x="2069" y="1046"/>
                  </a:cubicBezTo>
                  <a:lnTo>
                    <a:pt x="2069" y="867"/>
                  </a:lnTo>
                  <a:cubicBezTo>
                    <a:pt x="1552" y="389"/>
                    <a:pt x="876" y="290"/>
                    <a:pt x="299" y="11"/>
                  </a:cubicBezTo>
                  <a:cubicBezTo>
                    <a:pt x="281" y="4"/>
                    <a:pt x="262" y="1"/>
                    <a:pt x="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5" name="Google Shape;26785;p58"/>
            <p:cNvSpPr/>
            <p:nvPr/>
          </p:nvSpPr>
          <p:spPr>
            <a:xfrm>
              <a:off x="4699925" y="1901650"/>
              <a:ext cx="4525" cy="4000"/>
            </a:xfrm>
            <a:custGeom>
              <a:avLst/>
              <a:gdLst/>
              <a:ahLst/>
              <a:cxnLst/>
              <a:rect l="l" t="t" r="r" b="b"/>
              <a:pathLst>
                <a:path w="181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60"/>
                    <a:pt x="100" y="100"/>
                    <a:pt x="180" y="159"/>
                  </a:cubicBezTo>
                  <a:cubicBezTo>
                    <a:pt x="140" y="100"/>
                    <a:pt x="81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6" name="Google Shape;26786;p58"/>
            <p:cNvSpPr/>
            <p:nvPr/>
          </p:nvSpPr>
          <p:spPr>
            <a:xfrm>
              <a:off x="4678550" y="1890700"/>
              <a:ext cx="2525" cy="1525"/>
            </a:xfrm>
            <a:custGeom>
              <a:avLst/>
              <a:gdLst/>
              <a:ahLst/>
              <a:cxnLst/>
              <a:rect l="l" t="t" r="r" b="b"/>
              <a:pathLst>
                <a:path w="101" h="61" extrusionOk="0">
                  <a:moveTo>
                    <a:pt x="40" y="1"/>
                  </a:moveTo>
                  <a:cubicBezTo>
                    <a:pt x="20" y="1"/>
                    <a:pt x="20" y="40"/>
                    <a:pt x="1" y="60"/>
                  </a:cubicBezTo>
                  <a:cubicBezTo>
                    <a:pt x="60" y="40"/>
                    <a:pt x="100" y="2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7" name="Google Shape;26787;p58"/>
            <p:cNvSpPr/>
            <p:nvPr/>
          </p:nvSpPr>
          <p:spPr>
            <a:xfrm>
              <a:off x="4650200" y="1877400"/>
              <a:ext cx="2025" cy="1875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40" y="1"/>
                  </a:moveTo>
                  <a:cubicBezTo>
                    <a:pt x="29" y="1"/>
                    <a:pt x="16" y="12"/>
                    <a:pt x="1" y="35"/>
                  </a:cubicBezTo>
                  <a:cubicBezTo>
                    <a:pt x="1" y="55"/>
                    <a:pt x="60" y="55"/>
                    <a:pt x="80" y="75"/>
                  </a:cubicBezTo>
                  <a:cubicBezTo>
                    <a:pt x="68" y="27"/>
                    <a:pt x="56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8" name="Google Shape;26788;p58"/>
            <p:cNvSpPr/>
            <p:nvPr/>
          </p:nvSpPr>
          <p:spPr>
            <a:xfrm>
              <a:off x="4584050" y="1735475"/>
              <a:ext cx="15950" cy="55025"/>
            </a:xfrm>
            <a:custGeom>
              <a:avLst/>
              <a:gdLst/>
              <a:ahLst/>
              <a:cxnLst/>
              <a:rect l="l" t="t" r="r" b="b"/>
              <a:pathLst>
                <a:path w="638" h="2201" extrusionOk="0">
                  <a:moveTo>
                    <a:pt x="373" y="0"/>
                  </a:moveTo>
                  <a:cubicBezTo>
                    <a:pt x="307" y="0"/>
                    <a:pt x="228" y="75"/>
                    <a:pt x="140" y="202"/>
                  </a:cubicBezTo>
                  <a:cubicBezTo>
                    <a:pt x="120" y="739"/>
                    <a:pt x="1" y="1256"/>
                    <a:pt x="100" y="1773"/>
                  </a:cubicBezTo>
                  <a:cubicBezTo>
                    <a:pt x="120" y="1773"/>
                    <a:pt x="140" y="1793"/>
                    <a:pt x="160" y="1833"/>
                  </a:cubicBezTo>
                  <a:cubicBezTo>
                    <a:pt x="220" y="1873"/>
                    <a:pt x="180" y="1933"/>
                    <a:pt x="120" y="1952"/>
                  </a:cubicBezTo>
                  <a:cubicBezTo>
                    <a:pt x="81" y="2032"/>
                    <a:pt x="81" y="2072"/>
                    <a:pt x="81" y="2132"/>
                  </a:cubicBezTo>
                  <a:cubicBezTo>
                    <a:pt x="207" y="2166"/>
                    <a:pt x="313" y="2200"/>
                    <a:pt x="415" y="2200"/>
                  </a:cubicBezTo>
                  <a:cubicBezTo>
                    <a:pt x="490" y="2200"/>
                    <a:pt x="562" y="2182"/>
                    <a:pt x="638" y="2132"/>
                  </a:cubicBezTo>
                  <a:lnTo>
                    <a:pt x="638" y="739"/>
                  </a:lnTo>
                  <a:cubicBezTo>
                    <a:pt x="518" y="580"/>
                    <a:pt x="598" y="401"/>
                    <a:pt x="538" y="262"/>
                  </a:cubicBezTo>
                  <a:cubicBezTo>
                    <a:pt x="498" y="80"/>
                    <a:pt x="442" y="0"/>
                    <a:pt x="3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9" name="Google Shape;26789;p58"/>
            <p:cNvSpPr/>
            <p:nvPr/>
          </p:nvSpPr>
          <p:spPr>
            <a:xfrm>
              <a:off x="4815800" y="1857375"/>
              <a:ext cx="17950" cy="49275"/>
            </a:xfrm>
            <a:custGeom>
              <a:avLst/>
              <a:gdLst/>
              <a:ahLst/>
              <a:cxnLst/>
              <a:rect l="l" t="t" r="r" b="b"/>
              <a:pathLst>
                <a:path w="718" h="1971" extrusionOk="0">
                  <a:moveTo>
                    <a:pt x="200" y="1"/>
                  </a:moveTo>
                  <a:cubicBezTo>
                    <a:pt x="21" y="259"/>
                    <a:pt x="1" y="558"/>
                    <a:pt x="160" y="777"/>
                  </a:cubicBezTo>
                  <a:cubicBezTo>
                    <a:pt x="399" y="1035"/>
                    <a:pt x="81" y="1075"/>
                    <a:pt x="81" y="1254"/>
                  </a:cubicBezTo>
                  <a:cubicBezTo>
                    <a:pt x="220" y="1254"/>
                    <a:pt x="339" y="1294"/>
                    <a:pt x="260" y="1532"/>
                  </a:cubicBezTo>
                  <a:cubicBezTo>
                    <a:pt x="220" y="1692"/>
                    <a:pt x="339" y="1831"/>
                    <a:pt x="399" y="1970"/>
                  </a:cubicBezTo>
                  <a:cubicBezTo>
                    <a:pt x="598" y="1851"/>
                    <a:pt x="558" y="1652"/>
                    <a:pt x="558" y="1453"/>
                  </a:cubicBezTo>
                  <a:cubicBezTo>
                    <a:pt x="558" y="1254"/>
                    <a:pt x="558" y="1055"/>
                    <a:pt x="717" y="896"/>
                  </a:cubicBezTo>
                  <a:cubicBezTo>
                    <a:pt x="657" y="796"/>
                    <a:pt x="638" y="697"/>
                    <a:pt x="598" y="598"/>
                  </a:cubicBezTo>
                  <a:cubicBezTo>
                    <a:pt x="638" y="538"/>
                    <a:pt x="638" y="478"/>
                    <a:pt x="638" y="399"/>
                  </a:cubicBezTo>
                  <a:cubicBezTo>
                    <a:pt x="578" y="239"/>
                    <a:pt x="419" y="140"/>
                    <a:pt x="299" y="41"/>
                  </a:cubicBezTo>
                  <a:cubicBezTo>
                    <a:pt x="260" y="41"/>
                    <a:pt x="220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0" name="Google Shape;26790;p58"/>
            <p:cNvSpPr/>
            <p:nvPr/>
          </p:nvSpPr>
          <p:spPr>
            <a:xfrm>
              <a:off x="5057000" y="2052325"/>
              <a:ext cx="35850" cy="18425"/>
            </a:xfrm>
            <a:custGeom>
              <a:avLst/>
              <a:gdLst/>
              <a:ahLst/>
              <a:cxnLst/>
              <a:rect l="l" t="t" r="r" b="b"/>
              <a:pathLst>
                <a:path w="1434" h="737" extrusionOk="0">
                  <a:moveTo>
                    <a:pt x="1" y="1"/>
                  </a:moveTo>
                  <a:cubicBezTo>
                    <a:pt x="279" y="597"/>
                    <a:pt x="876" y="558"/>
                    <a:pt x="1374" y="737"/>
                  </a:cubicBezTo>
                  <a:lnTo>
                    <a:pt x="1413" y="697"/>
                  </a:lnTo>
                  <a:cubicBezTo>
                    <a:pt x="1433" y="637"/>
                    <a:pt x="1413" y="617"/>
                    <a:pt x="1374" y="558"/>
                  </a:cubicBezTo>
                  <a:cubicBezTo>
                    <a:pt x="916" y="339"/>
                    <a:pt x="498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1" name="Google Shape;26791;p58"/>
            <p:cNvSpPr/>
            <p:nvPr/>
          </p:nvSpPr>
          <p:spPr>
            <a:xfrm>
              <a:off x="5134600" y="2087150"/>
              <a:ext cx="38800" cy="17925"/>
            </a:xfrm>
            <a:custGeom>
              <a:avLst/>
              <a:gdLst/>
              <a:ahLst/>
              <a:cxnLst/>
              <a:rect l="l" t="t" r="r" b="b"/>
              <a:pathLst>
                <a:path w="1552" h="717" extrusionOk="0">
                  <a:moveTo>
                    <a:pt x="0" y="0"/>
                  </a:moveTo>
                  <a:lnTo>
                    <a:pt x="0" y="0"/>
                  </a:lnTo>
                  <a:cubicBezTo>
                    <a:pt x="458" y="418"/>
                    <a:pt x="955" y="696"/>
                    <a:pt x="1552" y="716"/>
                  </a:cubicBezTo>
                  <a:cubicBezTo>
                    <a:pt x="1094" y="338"/>
                    <a:pt x="577" y="1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2" name="Google Shape;26792;p58"/>
            <p:cNvSpPr/>
            <p:nvPr/>
          </p:nvSpPr>
          <p:spPr>
            <a:xfrm>
              <a:off x="5099775" y="2070725"/>
              <a:ext cx="26400" cy="12475"/>
            </a:xfrm>
            <a:custGeom>
              <a:avLst/>
              <a:gdLst/>
              <a:ahLst/>
              <a:cxnLst/>
              <a:rect l="l" t="t" r="r" b="b"/>
              <a:pathLst>
                <a:path w="1056" h="499" extrusionOk="0">
                  <a:moveTo>
                    <a:pt x="1" y="1"/>
                  </a:moveTo>
                  <a:lnTo>
                    <a:pt x="1" y="1"/>
                  </a:lnTo>
                  <a:cubicBezTo>
                    <a:pt x="200" y="458"/>
                    <a:pt x="657" y="399"/>
                    <a:pt x="1055" y="498"/>
                  </a:cubicBezTo>
                  <a:cubicBezTo>
                    <a:pt x="777" y="140"/>
                    <a:pt x="379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3" name="Google Shape;26793;p58"/>
            <p:cNvSpPr/>
            <p:nvPr/>
          </p:nvSpPr>
          <p:spPr>
            <a:xfrm>
              <a:off x="4917750" y="1983200"/>
              <a:ext cx="18450" cy="9475"/>
            </a:xfrm>
            <a:custGeom>
              <a:avLst/>
              <a:gdLst/>
              <a:ahLst/>
              <a:cxnLst/>
              <a:rect l="l" t="t" r="r" b="b"/>
              <a:pathLst>
                <a:path w="738" h="379" extrusionOk="0">
                  <a:moveTo>
                    <a:pt x="1" y="1"/>
                  </a:moveTo>
                  <a:lnTo>
                    <a:pt x="140" y="379"/>
                  </a:lnTo>
                  <a:cubicBezTo>
                    <a:pt x="339" y="379"/>
                    <a:pt x="538" y="339"/>
                    <a:pt x="737" y="339"/>
                  </a:cubicBezTo>
                  <a:cubicBezTo>
                    <a:pt x="518" y="200"/>
                    <a:pt x="299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4" name="Google Shape;26794;p58"/>
            <p:cNvSpPr/>
            <p:nvPr/>
          </p:nvSpPr>
          <p:spPr>
            <a:xfrm>
              <a:off x="4974450" y="2013550"/>
              <a:ext cx="18425" cy="9025"/>
            </a:xfrm>
            <a:custGeom>
              <a:avLst/>
              <a:gdLst/>
              <a:ahLst/>
              <a:cxnLst/>
              <a:rect l="l" t="t" r="r" b="b"/>
              <a:pathLst>
                <a:path w="737" h="361" extrusionOk="0">
                  <a:moveTo>
                    <a:pt x="1" y="0"/>
                  </a:moveTo>
                  <a:cubicBezTo>
                    <a:pt x="145" y="270"/>
                    <a:pt x="370" y="361"/>
                    <a:pt x="648" y="361"/>
                  </a:cubicBezTo>
                  <a:cubicBezTo>
                    <a:pt x="677" y="361"/>
                    <a:pt x="707" y="360"/>
                    <a:pt x="737" y="358"/>
                  </a:cubicBezTo>
                  <a:cubicBezTo>
                    <a:pt x="518" y="159"/>
                    <a:pt x="299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5" name="Google Shape;26795;p58"/>
            <p:cNvSpPr/>
            <p:nvPr/>
          </p:nvSpPr>
          <p:spPr>
            <a:xfrm>
              <a:off x="5126150" y="2083050"/>
              <a:ext cx="8475" cy="4775"/>
            </a:xfrm>
            <a:custGeom>
              <a:avLst/>
              <a:gdLst/>
              <a:ahLst/>
              <a:cxnLst/>
              <a:rect l="l" t="t" r="r" b="b"/>
              <a:pathLst>
                <a:path w="339" h="191" extrusionOk="0">
                  <a:moveTo>
                    <a:pt x="66" y="0"/>
                  </a:moveTo>
                  <a:cubicBezTo>
                    <a:pt x="44" y="0"/>
                    <a:pt x="22" y="2"/>
                    <a:pt x="0" y="5"/>
                  </a:cubicBezTo>
                  <a:cubicBezTo>
                    <a:pt x="32" y="149"/>
                    <a:pt x="142" y="190"/>
                    <a:pt x="256" y="190"/>
                  </a:cubicBezTo>
                  <a:cubicBezTo>
                    <a:pt x="284" y="190"/>
                    <a:pt x="311" y="188"/>
                    <a:pt x="338" y="184"/>
                  </a:cubicBezTo>
                  <a:cubicBezTo>
                    <a:pt x="305" y="50"/>
                    <a:pt x="186" y="0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6" name="Google Shape;26796;p58"/>
            <p:cNvSpPr/>
            <p:nvPr/>
          </p:nvSpPr>
          <p:spPr>
            <a:xfrm>
              <a:off x="5091325" y="2066150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53" y="1"/>
                  </a:moveTo>
                  <a:cubicBezTo>
                    <a:pt x="36" y="1"/>
                    <a:pt x="18" y="2"/>
                    <a:pt x="1" y="5"/>
                  </a:cubicBezTo>
                  <a:lnTo>
                    <a:pt x="1" y="184"/>
                  </a:lnTo>
                  <a:cubicBezTo>
                    <a:pt x="100" y="184"/>
                    <a:pt x="219" y="184"/>
                    <a:pt x="339" y="164"/>
                  </a:cubicBezTo>
                  <a:cubicBezTo>
                    <a:pt x="269" y="60"/>
                    <a:pt x="169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7" name="Google Shape;26797;p58"/>
            <p:cNvSpPr/>
            <p:nvPr/>
          </p:nvSpPr>
          <p:spPr>
            <a:xfrm>
              <a:off x="5173375" y="2105050"/>
              <a:ext cx="8475" cy="4650"/>
            </a:xfrm>
            <a:custGeom>
              <a:avLst/>
              <a:gdLst/>
              <a:ahLst/>
              <a:cxnLst/>
              <a:rect l="l" t="t" r="r" b="b"/>
              <a:pathLst>
                <a:path w="339" h="186" extrusionOk="0">
                  <a:moveTo>
                    <a:pt x="1" y="0"/>
                  </a:moveTo>
                  <a:cubicBezTo>
                    <a:pt x="49" y="145"/>
                    <a:pt x="149" y="186"/>
                    <a:pt x="259" y="186"/>
                  </a:cubicBezTo>
                  <a:cubicBezTo>
                    <a:pt x="285" y="186"/>
                    <a:pt x="312" y="183"/>
                    <a:pt x="339" y="179"/>
                  </a:cubicBezTo>
                  <a:cubicBezTo>
                    <a:pt x="299" y="2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8" name="Google Shape;26798;p58"/>
            <p:cNvSpPr/>
            <p:nvPr/>
          </p:nvSpPr>
          <p:spPr>
            <a:xfrm>
              <a:off x="4918250" y="199265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20" y="1"/>
                  </a:moveTo>
                  <a:cubicBezTo>
                    <a:pt x="1" y="40"/>
                    <a:pt x="1" y="120"/>
                    <a:pt x="120" y="16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9" name="Google Shape;26799;p58"/>
            <p:cNvSpPr/>
            <p:nvPr/>
          </p:nvSpPr>
          <p:spPr>
            <a:xfrm>
              <a:off x="4921250" y="199662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54"/>
                    <a:pt x="53" y="80"/>
                    <a:pt x="68" y="80"/>
                  </a:cubicBezTo>
                  <a:cubicBezTo>
                    <a:pt x="75" y="80"/>
                    <a:pt x="80" y="74"/>
                    <a:pt x="80" y="60"/>
                  </a:cubicBezTo>
                  <a:cubicBezTo>
                    <a:pt x="80" y="4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0" name="Google Shape;26800;p58"/>
            <p:cNvSpPr/>
            <p:nvPr/>
          </p:nvSpPr>
          <p:spPr>
            <a:xfrm>
              <a:off x="4366225" y="815500"/>
              <a:ext cx="27400" cy="58275"/>
            </a:xfrm>
            <a:custGeom>
              <a:avLst/>
              <a:gdLst/>
              <a:ahLst/>
              <a:cxnLst/>
              <a:rect l="l" t="t" r="r" b="b"/>
              <a:pathLst>
                <a:path w="1096" h="2331" extrusionOk="0">
                  <a:moveTo>
                    <a:pt x="1" y="0"/>
                  </a:moveTo>
                  <a:lnTo>
                    <a:pt x="1" y="1234"/>
                  </a:lnTo>
                  <a:cubicBezTo>
                    <a:pt x="1" y="1751"/>
                    <a:pt x="220" y="2089"/>
                    <a:pt x="717" y="2268"/>
                  </a:cubicBezTo>
                  <a:cubicBezTo>
                    <a:pt x="805" y="2309"/>
                    <a:pt x="876" y="2331"/>
                    <a:pt x="932" y="2331"/>
                  </a:cubicBezTo>
                  <a:cubicBezTo>
                    <a:pt x="1041" y="2331"/>
                    <a:pt x="1088" y="2247"/>
                    <a:pt x="1075" y="2049"/>
                  </a:cubicBezTo>
                  <a:cubicBezTo>
                    <a:pt x="856" y="1831"/>
                    <a:pt x="1095" y="1453"/>
                    <a:pt x="817" y="1234"/>
                  </a:cubicBezTo>
                  <a:cubicBezTo>
                    <a:pt x="737" y="955"/>
                    <a:pt x="299" y="1055"/>
                    <a:pt x="319" y="697"/>
                  </a:cubicBezTo>
                  <a:cubicBezTo>
                    <a:pt x="279" y="458"/>
                    <a:pt x="478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1" name="Google Shape;26801;p58"/>
            <p:cNvSpPr/>
            <p:nvPr/>
          </p:nvSpPr>
          <p:spPr>
            <a:xfrm>
              <a:off x="4364750" y="754625"/>
              <a:ext cx="10475" cy="34200"/>
            </a:xfrm>
            <a:custGeom>
              <a:avLst/>
              <a:gdLst/>
              <a:ahLst/>
              <a:cxnLst/>
              <a:rect l="l" t="t" r="r" b="b"/>
              <a:pathLst>
                <a:path w="419" h="1368" extrusionOk="0">
                  <a:moveTo>
                    <a:pt x="331" y="0"/>
                  </a:moveTo>
                  <a:cubicBezTo>
                    <a:pt x="292" y="0"/>
                    <a:pt x="224" y="128"/>
                    <a:pt x="179" y="188"/>
                  </a:cubicBezTo>
                  <a:cubicBezTo>
                    <a:pt x="140" y="227"/>
                    <a:pt x="120" y="307"/>
                    <a:pt x="60" y="347"/>
                  </a:cubicBezTo>
                  <a:cubicBezTo>
                    <a:pt x="0" y="605"/>
                    <a:pt x="0" y="824"/>
                    <a:pt x="60" y="1043"/>
                  </a:cubicBezTo>
                  <a:cubicBezTo>
                    <a:pt x="190" y="1092"/>
                    <a:pt x="81" y="1367"/>
                    <a:pt x="222" y="1367"/>
                  </a:cubicBezTo>
                  <a:cubicBezTo>
                    <a:pt x="253" y="1367"/>
                    <a:pt x="297" y="1354"/>
                    <a:pt x="358" y="1321"/>
                  </a:cubicBezTo>
                  <a:cubicBezTo>
                    <a:pt x="358" y="904"/>
                    <a:pt x="418" y="486"/>
                    <a:pt x="358" y="48"/>
                  </a:cubicBezTo>
                  <a:cubicBezTo>
                    <a:pt x="353" y="14"/>
                    <a:pt x="344" y="0"/>
                    <a:pt x="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2" name="Google Shape;26802;p58"/>
            <p:cNvSpPr/>
            <p:nvPr/>
          </p:nvSpPr>
          <p:spPr>
            <a:xfrm>
              <a:off x="4362750" y="780675"/>
              <a:ext cx="11475" cy="30725"/>
            </a:xfrm>
            <a:custGeom>
              <a:avLst/>
              <a:gdLst/>
              <a:ahLst/>
              <a:cxnLst/>
              <a:rect l="l" t="t" r="r" b="b"/>
              <a:pathLst>
                <a:path w="459" h="1229" extrusionOk="0">
                  <a:moveTo>
                    <a:pt x="140" y="1"/>
                  </a:moveTo>
                  <a:cubicBezTo>
                    <a:pt x="100" y="399"/>
                    <a:pt x="1" y="836"/>
                    <a:pt x="140" y="1195"/>
                  </a:cubicBezTo>
                  <a:cubicBezTo>
                    <a:pt x="183" y="1219"/>
                    <a:pt x="219" y="1229"/>
                    <a:pt x="249" y="1229"/>
                  </a:cubicBezTo>
                  <a:cubicBezTo>
                    <a:pt x="342" y="1229"/>
                    <a:pt x="383" y="1131"/>
                    <a:pt x="458" y="1055"/>
                  </a:cubicBezTo>
                  <a:cubicBezTo>
                    <a:pt x="458" y="797"/>
                    <a:pt x="438" y="538"/>
                    <a:pt x="438" y="279"/>
                  </a:cubicBezTo>
                  <a:cubicBezTo>
                    <a:pt x="259" y="279"/>
                    <a:pt x="299" y="6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3" name="Google Shape;26803;p58"/>
            <p:cNvSpPr/>
            <p:nvPr/>
          </p:nvSpPr>
          <p:spPr>
            <a:xfrm>
              <a:off x="4365750" y="807550"/>
              <a:ext cx="12450" cy="24875"/>
            </a:xfrm>
            <a:custGeom>
              <a:avLst/>
              <a:gdLst/>
              <a:ahLst/>
              <a:cxnLst/>
              <a:rect l="l" t="t" r="r" b="b"/>
              <a:pathLst>
                <a:path w="498" h="995" extrusionOk="0">
                  <a:moveTo>
                    <a:pt x="318" y="0"/>
                  </a:moveTo>
                  <a:cubicBezTo>
                    <a:pt x="219" y="60"/>
                    <a:pt x="100" y="100"/>
                    <a:pt x="0" y="159"/>
                  </a:cubicBezTo>
                  <a:cubicBezTo>
                    <a:pt x="0" y="199"/>
                    <a:pt x="20" y="279"/>
                    <a:pt x="20" y="299"/>
                  </a:cubicBezTo>
                  <a:cubicBezTo>
                    <a:pt x="298" y="458"/>
                    <a:pt x="40" y="856"/>
                    <a:pt x="338" y="995"/>
                  </a:cubicBezTo>
                  <a:cubicBezTo>
                    <a:pt x="398" y="955"/>
                    <a:pt x="478" y="875"/>
                    <a:pt x="497" y="796"/>
                  </a:cubicBezTo>
                  <a:lnTo>
                    <a:pt x="497" y="696"/>
                  </a:lnTo>
                  <a:cubicBezTo>
                    <a:pt x="378" y="557"/>
                    <a:pt x="478" y="299"/>
                    <a:pt x="338" y="159"/>
                  </a:cubicBezTo>
                  <a:cubicBezTo>
                    <a:pt x="318" y="100"/>
                    <a:pt x="318" y="60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4" name="Google Shape;26804;p58"/>
            <p:cNvSpPr/>
            <p:nvPr/>
          </p:nvSpPr>
          <p:spPr>
            <a:xfrm>
              <a:off x="4373700" y="811525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20" y="0"/>
                  </a:moveTo>
                  <a:cubicBezTo>
                    <a:pt x="20" y="199"/>
                    <a:pt x="0" y="398"/>
                    <a:pt x="179" y="537"/>
                  </a:cubicBezTo>
                  <a:cubicBezTo>
                    <a:pt x="199" y="338"/>
                    <a:pt x="259" y="1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5" name="Google Shape;26805;p58"/>
            <p:cNvSpPr/>
            <p:nvPr/>
          </p:nvSpPr>
          <p:spPr>
            <a:xfrm>
              <a:off x="4366225" y="759300"/>
              <a:ext cx="3025" cy="4000"/>
            </a:xfrm>
            <a:custGeom>
              <a:avLst/>
              <a:gdLst/>
              <a:ahLst/>
              <a:cxnLst/>
              <a:rect l="l" t="t" r="r" b="b"/>
              <a:pathLst>
                <a:path w="121" h="160" extrusionOk="0">
                  <a:moveTo>
                    <a:pt x="1" y="1"/>
                  </a:moveTo>
                  <a:lnTo>
                    <a:pt x="1" y="160"/>
                  </a:lnTo>
                  <a:cubicBezTo>
                    <a:pt x="81" y="140"/>
                    <a:pt x="120" y="10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6" name="Google Shape;26806;p58"/>
            <p:cNvSpPr/>
            <p:nvPr/>
          </p:nvSpPr>
          <p:spPr>
            <a:xfrm>
              <a:off x="4374200" y="8279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00" y="60"/>
                    <a:pt x="60" y="140"/>
                    <a:pt x="0" y="200"/>
                  </a:cubicBezTo>
                  <a:cubicBezTo>
                    <a:pt x="100" y="160"/>
                    <a:pt x="159" y="8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7" name="Google Shape;26807;p58"/>
            <p:cNvSpPr/>
            <p:nvPr/>
          </p:nvSpPr>
          <p:spPr>
            <a:xfrm>
              <a:off x="4496025" y="672200"/>
              <a:ext cx="12975" cy="4075"/>
            </a:xfrm>
            <a:custGeom>
              <a:avLst/>
              <a:gdLst/>
              <a:ahLst/>
              <a:cxnLst/>
              <a:rect l="l" t="t" r="r" b="b"/>
              <a:pathLst>
                <a:path w="519" h="163" extrusionOk="0">
                  <a:moveTo>
                    <a:pt x="362" y="0"/>
                  </a:moveTo>
                  <a:cubicBezTo>
                    <a:pt x="230" y="0"/>
                    <a:pt x="100" y="20"/>
                    <a:pt x="1" y="162"/>
                  </a:cubicBezTo>
                  <a:cubicBezTo>
                    <a:pt x="200" y="162"/>
                    <a:pt x="379" y="143"/>
                    <a:pt x="518" y="3"/>
                  </a:cubicBezTo>
                  <a:cubicBezTo>
                    <a:pt x="467" y="3"/>
                    <a:pt x="414" y="0"/>
                    <a:pt x="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8" name="Google Shape;26808;p58"/>
            <p:cNvSpPr/>
            <p:nvPr/>
          </p:nvSpPr>
          <p:spPr>
            <a:xfrm>
              <a:off x="4508975" y="668125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285" y="1"/>
                  </a:moveTo>
                  <a:cubicBezTo>
                    <a:pt x="166" y="1"/>
                    <a:pt x="64" y="39"/>
                    <a:pt x="0" y="166"/>
                  </a:cubicBezTo>
                  <a:cubicBezTo>
                    <a:pt x="20" y="169"/>
                    <a:pt x="40" y="170"/>
                    <a:pt x="59" y="170"/>
                  </a:cubicBezTo>
                  <a:cubicBezTo>
                    <a:pt x="189" y="170"/>
                    <a:pt x="291" y="111"/>
                    <a:pt x="378" y="7"/>
                  </a:cubicBezTo>
                  <a:cubicBezTo>
                    <a:pt x="346" y="3"/>
                    <a:pt x="315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9" name="Google Shape;26809;p58"/>
            <p:cNvSpPr/>
            <p:nvPr/>
          </p:nvSpPr>
          <p:spPr>
            <a:xfrm>
              <a:off x="4521400" y="663650"/>
              <a:ext cx="10475" cy="4125"/>
            </a:xfrm>
            <a:custGeom>
              <a:avLst/>
              <a:gdLst/>
              <a:ahLst/>
              <a:cxnLst/>
              <a:rect l="l" t="t" r="r" b="b"/>
              <a:pathLst>
                <a:path w="419" h="165" extrusionOk="0">
                  <a:moveTo>
                    <a:pt x="322" y="1"/>
                  </a:moveTo>
                  <a:cubicBezTo>
                    <a:pt x="202" y="1"/>
                    <a:pt x="95" y="36"/>
                    <a:pt x="1" y="146"/>
                  </a:cubicBezTo>
                  <a:cubicBezTo>
                    <a:pt x="51" y="158"/>
                    <a:pt x="98" y="164"/>
                    <a:pt x="142" y="164"/>
                  </a:cubicBezTo>
                  <a:cubicBezTo>
                    <a:pt x="255" y="164"/>
                    <a:pt x="347" y="122"/>
                    <a:pt x="418" y="7"/>
                  </a:cubicBezTo>
                  <a:cubicBezTo>
                    <a:pt x="385" y="3"/>
                    <a:pt x="353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0" name="Google Shape;26810;p58"/>
            <p:cNvSpPr/>
            <p:nvPr/>
          </p:nvSpPr>
          <p:spPr>
            <a:xfrm>
              <a:off x="4036025" y="1495850"/>
              <a:ext cx="24875" cy="110400"/>
            </a:xfrm>
            <a:custGeom>
              <a:avLst/>
              <a:gdLst/>
              <a:ahLst/>
              <a:cxnLst/>
              <a:rect l="l" t="t" r="r" b="b"/>
              <a:pathLst>
                <a:path w="995" h="4416" extrusionOk="0">
                  <a:moveTo>
                    <a:pt x="529" y="1"/>
                  </a:moveTo>
                  <a:cubicBezTo>
                    <a:pt x="425" y="1"/>
                    <a:pt x="342" y="36"/>
                    <a:pt x="259" y="119"/>
                  </a:cubicBezTo>
                  <a:cubicBezTo>
                    <a:pt x="179" y="199"/>
                    <a:pt x="159" y="298"/>
                    <a:pt x="139" y="398"/>
                  </a:cubicBezTo>
                  <a:cubicBezTo>
                    <a:pt x="80" y="1173"/>
                    <a:pt x="0" y="1929"/>
                    <a:pt x="299" y="2685"/>
                  </a:cubicBezTo>
                  <a:cubicBezTo>
                    <a:pt x="279" y="3202"/>
                    <a:pt x="478" y="3700"/>
                    <a:pt x="498" y="4217"/>
                  </a:cubicBezTo>
                  <a:cubicBezTo>
                    <a:pt x="597" y="4297"/>
                    <a:pt x="736" y="4356"/>
                    <a:pt x="856" y="4416"/>
                  </a:cubicBezTo>
                  <a:lnTo>
                    <a:pt x="995" y="4416"/>
                  </a:lnTo>
                  <a:cubicBezTo>
                    <a:pt x="696" y="3103"/>
                    <a:pt x="696" y="1770"/>
                    <a:pt x="696" y="417"/>
                  </a:cubicBezTo>
                  <a:cubicBezTo>
                    <a:pt x="796" y="298"/>
                    <a:pt x="796" y="139"/>
                    <a:pt x="677" y="20"/>
                  </a:cubicBezTo>
                  <a:cubicBezTo>
                    <a:pt x="622" y="8"/>
                    <a:pt x="574" y="1"/>
                    <a:pt x="5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1" name="Google Shape;26811;p58"/>
            <p:cNvSpPr/>
            <p:nvPr/>
          </p:nvSpPr>
          <p:spPr>
            <a:xfrm>
              <a:off x="4201125" y="1673675"/>
              <a:ext cx="48825" cy="24100"/>
            </a:xfrm>
            <a:custGeom>
              <a:avLst/>
              <a:gdLst/>
              <a:ahLst/>
              <a:cxnLst/>
              <a:rect l="l" t="t" r="r" b="b"/>
              <a:pathLst>
                <a:path w="1953" h="964" extrusionOk="0">
                  <a:moveTo>
                    <a:pt x="168" y="0"/>
                  </a:moveTo>
                  <a:cubicBezTo>
                    <a:pt x="110" y="0"/>
                    <a:pt x="55" y="15"/>
                    <a:pt x="1" y="48"/>
                  </a:cubicBezTo>
                  <a:lnTo>
                    <a:pt x="1" y="247"/>
                  </a:lnTo>
                  <a:cubicBezTo>
                    <a:pt x="40" y="287"/>
                    <a:pt x="100" y="327"/>
                    <a:pt x="160" y="346"/>
                  </a:cubicBezTo>
                  <a:cubicBezTo>
                    <a:pt x="339" y="486"/>
                    <a:pt x="597" y="545"/>
                    <a:pt x="697" y="764"/>
                  </a:cubicBezTo>
                  <a:cubicBezTo>
                    <a:pt x="955" y="844"/>
                    <a:pt x="1254" y="923"/>
                    <a:pt x="1532" y="963"/>
                  </a:cubicBezTo>
                  <a:lnTo>
                    <a:pt x="1731" y="764"/>
                  </a:lnTo>
                  <a:cubicBezTo>
                    <a:pt x="1953" y="321"/>
                    <a:pt x="1770" y="254"/>
                    <a:pt x="1537" y="254"/>
                  </a:cubicBezTo>
                  <a:cubicBezTo>
                    <a:pt x="1436" y="254"/>
                    <a:pt x="1325" y="267"/>
                    <a:pt x="1234" y="267"/>
                  </a:cubicBezTo>
                  <a:cubicBezTo>
                    <a:pt x="1154" y="247"/>
                    <a:pt x="1115" y="187"/>
                    <a:pt x="1035" y="167"/>
                  </a:cubicBezTo>
                  <a:cubicBezTo>
                    <a:pt x="955" y="148"/>
                    <a:pt x="916" y="128"/>
                    <a:pt x="836" y="88"/>
                  </a:cubicBezTo>
                  <a:cubicBezTo>
                    <a:pt x="657" y="68"/>
                    <a:pt x="498" y="88"/>
                    <a:pt x="319" y="28"/>
                  </a:cubicBezTo>
                  <a:cubicBezTo>
                    <a:pt x="265" y="10"/>
                    <a:pt x="216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2" name="Google Shape;26812;p58"/>
            <p:cNvSpPr/>
            <p:nvPr/>
          </p:nvSpPr>
          <p:spPr>
            <a:xfrm>
              <a:off x="4201125" y="1669400"/>
              <a:ext cx="14950" cy="7650"/>
            </a:xfrm>
            <a:custGeom>
              <a:avLst/>
              <a:gdLst/>
              <a:ahLst/>
              <a:cxnLst/>
              <a:rect l="l" t="t" r="r" b="b"/>
              <a:pathLst>
                <a:path w="598" h="306" extrusionOk="0">
                  <a:moveTo>
                    <a:pt x="498" y="0"/>
                  </a:moveTo>
                  <a:cubicBezTo>
                    <a:pt x="418" y="30"/>
                    <a:pt x="334" y="40"/>
                    <a:pt x="252" y="40"/>
                  </a:cubicBezTo>
                  <a:cubicBezTo>
                    <a:pt x="170" y="40"/>
                    <a:pt x="90" y="30"/>
                    <a:pt x="21" y="20"/>
                  </a:cubicBezTo>
                  <a:cubicBezTo>
                    <a:pt x="1" y="100"/>
                    <a:pt x="1" y="140"/>
                    <a:pt x="1" y="199"/>
                  </a:cubicBezTo>
                  <a:cubicBezTo>
                    <a:pt x="100" y="239"/>
                    <a:pt x="219" y="259"/>
                    <a:pt x="319" y="299"/>
                  </a:cubicBezTo>
                  <a:cubicBezTo>
                    <a:pt x="342" y="303"/>
                    <a:pt x="365" y="306"/>
                    <a:pt x="386" y="306"/>
                  </a:cubicBezTo>
                  <a:cubicBezTo>
                    <a:pt x="455" y="306"/>
                    <a:pt x="512" y="280"/>
                    <a:pt x="558" y="219"/>
                  </a:cubicBezTo>
                  <a:cubicBezTo>
                    <a:pt x="597" y="120"/>
                    <a:pt x="55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3" name="Google Shape;26813;p58"/>
            <p:cNvSpPr/>
            <p:nvPr/>
          </p:nvSpPr>
          <p:spPr>
            <a:xfrm>
              <a:off x="4201125" y="167985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66"/>
                    <a:pt x="47" y="105"/>
                    <a:pt x="114" y="105"/>
                  </a:cubicBezTo>
                  <a:cubicBezTo>
                    <a:pt x="127" y="105"/>
                    <a:pt x="143" y="103"/>
                    <a:pt x="160" y="99"/>
                  </a:cubicBezTo>
                  <a:cubicBezTo>
                    <a:pt x="100" y="80"/>
                    <a:pt x="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4" name="Google Shape;26814;p58"/>
            <p:cNvSpPr/>
            <p:nvPr/>
          </p:nvSpPr>
          <p:spPr>
            <a:xfrm>
              <a:off x="3856975" y="1474450"/>
              <a:ext cx="5500" cy="9975"/>
            </a:xfrm>
            <a:custGeom>
              <a:avLst/>
              <a:gdLst/>
              <a:ahLst/>
              <a:cxnLst/>
              <a:rect l="l" t="t" r="r" b="b"/>
              <a:pathLst>
                <a:path w="220" h="399" extrusionOk="0">
                  <a:moveTo>
                    <a:pt x="80" y="0"/>
                  </a:moveTo>
                  <a:cubicBezTo>
                    <a:pt x="61" y="100"/>
                    <a:pt x="41" y="179"/>
                    <a:pt x="1" y="259"/>
                  </a:cubicBezTo>
                  <a:cubicBezTo>
                    <a:pt x="1" y="299"/>
                    <a:pt x="80" y="398"/>
                    <a:pt x="80" y="398"/>
                  </a:cubicBezTo>
                  <a:cubicBezTo>
                    <a:pt x="220" y="358"/>
                    <a:pt x="200" y="239"/>
                    <a:pt x="180" y="140"/>
                  </a:cubicBezTo>
                  <a:cubicBezTo>
                    <a:pt x="180" y="100"/>
                    <a:pt x="140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5" name="Google Shape;26815;p58"/>
            <p:cNvSpPr/>
            <p:nvPr/>
          </p:nvSpPr>
          <p:spPr>
            <a:xfrm>
              <a:off x="5668700" y="1434650"/>
              <a:ext cx="157200" cy="93525"/>
            </a:xfrm>
            <a:custGeom>
              <a:avLst/>
              <a:gdLst/>
              <a:ahLst/>
              <a:cxnLst/>
              <a:rect l="l" t="t" r="r" b="b"/>
              <a:pathLst>
                <a:path w="6288" h="3741" extrusionOk="0">
                  <a:moveTo>
                    <a:pt x="6048" y="1"/>
                  </a:moveTo>
                  <a:cubicBezTo>
                    <a:pt x="5989" y="41"/>
                    <a:pt x="5909" y="61"/>
                    <a:pt x="5869" y="61"/>
                  </a:cubicBezTo>
                  <a:cubicBezTo>
                    <a:pt x="5650" y="339"/>
                    <a:pt x="5292" y="399"/>
                    <a:pt x="4994" y="578"/>
                  </a:cubicBezTo>
                  <a:cubicBezTo>
                    <a:pt x="3303" y="1493"/>
                    <a:pt x="1612" y="2468"/>
                    <a:pt x="1" y="3542"/>
                  </a:cubicBezTo>
                  <a:cubicBezTo>
                    <a:pt x="120" y="3741"/>
                    <a:pt x="319" y="3721"/>
                    <a:pt x="518" y="3741"/>
                  </a:cubicBezTo>
                  <a:lnTo>
                    <a:pt x="697" y="3741"/>
                  </a:lnTo>
                  <a:cubicBezTo>
                    <a:pt x="737" y="3681"/>
                    <a:pt x="777" y="3661"/>
                    <a:pt x="737" y="3582"/>
                  </a:cubicBezTo>
                  <a:cubicBezTo>
                    <a:pt x="756" y="3558"/>
                    <a:pt x="771" y="3549"/>
                    <a:pt x="783" y="3549"/>
                  </a:cubicBezTo>
                  <a:cubicBezTo>
                    <a:pt x="817" y="3549"/>
                    <a:pt x="829" y="3623"/>
                    <a:pt x="866" y="3623"/>
                  </a:cubicBezTo>
                  <a:cubicBezTo>
                    <a:pt x="869" y="3623"/>
                    <a:pt x="873" y="3623"/>
                    <a:pt x="876" y="3621"/>
                  </a:cubicBezTo>
                  <a:cubicBezTo>
                    <a:pt x="886" y="3626"/>
                    <a:pt x="896" y="3629"/>
                    <a:pt x="907" y="3629"/>
                  </a:cubicBezTo>
                  <a:cubicBezTo>
                    <a:pt x="942" y="3629"/>
                    <a:pt x="980" y="3603"/>
                    <a:pt x="996" y="3542"/>
                  </a:cubicBezTo>
                  <a:cubicBezTo>
                    <a:pt x="1091" y="3466"/>
                    <a:pt x="1259" y="3481"/>
                    <a:pt x="1325" y="3360"/>
                  </a:cubicBezTo>
                  <a:lnTo>
                    <a:pt x="1325" y="3360"/>
                  </a:lnTo>
                  <a:cubicBezTo>
                    <a:pt x="1418" y="3337"/>
                    <a:pt x="1475" y="3262"/>
                    <a:pt x="1533" y="3224"/>
                  </a:cubicBezTo>
                  <a:cubicBezTo>
                    <a:pt x="1612" y="3084"/>
                    <a:pt x="1791" y="3144"/>
                    <a:pt x="1871" y="3025"/>
                  </a:cubicBezTo>
                  <a:cubicBezTo>
                    <a:pt x="1970" y="2945"/>
                    <a:pt x="2129" y="2965"/>
                    <a:pt x="2209" y="2826"/>
                  </a:cubicBezTo>
                  <a:cubicBezTo>
                    <a:pt x="2328" y="2746"/>
                    <a:pt x="2428" y="2647"/>
                    <a:pt x="2567" y="2567"/>
                  </a:cubicBezTo>
                  <a:cubicBezTo>
                    <a:pt x="3661" y="1891"/>
                    <a:pt x="4775" y="1254"/>
                    <a:pt x="5889" y="578"/>
                  </a:cubicBezTo>
                  <a:cubicBezTo>
                    <a:pt x="5969" y="538"/>
                    <a:pt x="6009" y="458"/>
                    <a:pt x="6108" y="458"/>
                  </a:cubicBezTo>
                  <a:cubicBezTo>
                    <a:pt x="6168" y="458"/>
                    <a:pt x="6207" y="458"/>
                    <a:pt x="6247" y="399"/>
                  </a:cubicBezTo>
                  <a:cubicBezTo>
                    <a:pt x="6267" y="399"/>
                    <a:pt x="6267" y="379"/>
                    <a:pt x="6287" y="359"/>
                  </a:cubicBezTo>
                  <a:cubicBezTo>
                    <a:pt x="6287" y="339"/>
                    <a:pt x="6287" y="279"/>
                    <a:pt x="6247" y="260"/>
                  </a:cubicBezTo>
                  <a:cubicBezTo>
                    <a:pt x="6188" y="180"/>
                    <a:pt x="6148" y="140"/>
                    <a:pt x="6088" y="80"/>
                  </a:cubicBezTo>
                  <a:cubicBezTo>
                    <a:pt x="6068" y="61"/>
                    <a:pt x="6068" y="41"/>
                    <a:pt x="60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6" name="Google Shape;26816;p58"/>
            <p:cNvSpPr/>
            <p:nvPr/>
          </p:nvSpPr>
          <p:spPr>
            <a:xfrm>
              <a:off x="5726900" y="1493850"/>
              <a:ext cx="44275" cy="25375"/>
            </a:xfrm>
            <a:custGeom>
              <a:avLst/>
              <a:gdLst/>
              <a:ahLst/>
              <a:cxnLst/>
              <a:rect l="l" t="t" r="r" b="b"/>
              <a:pathLst>
                <a:path w="1771" h="1015" extrusionOk="0">
                  <a:moveTo>
                    <a:pt x="1671" y="0"/>
                  </a:moveTo>
                  <a:lnTo>
                    <a:pt x="1671" y="0"/>
                  </a:lnTo>
                  <a:cubicBezTo>
                    <a:pt x="1154" y="219"/>
                    <a:pt x="697" y="597"/>
                    <a:pt x="100" y="696"/>
                  </a:cubicBezTo>
                  <a:cubicBezTo>
                    <a:pt x="80" y="756"/>
                    <a:pt x="80" y="796"/>
                    <a:pt x="80" y="856"/>
                  </a:cubicBezTo>
                  <a:cubicBezTo>
                    <a:pt x="60" y="895"/>
                    <a:pt x="40" y="915"/>
                    <a:pt x="0" y="955"/>
                  </a:cubicBezTo>
                  <a:lnTo>
                    <a:pt x="80" y="1015"/>
                  </a:lnTo>
                  <a:cubicBezTo>
                    <a:pt x="577" y="756"/>
                    <a:pt x="1214" y="776"/>
                    <a:pt x="1652" y="318"/>
                  </a:cubicBezTo>
                  <a:cubicBezTo>
                    <a:pt x="1771" y="199"/>
                    <a:pt x="1771" y="80"/>
                    <a:pt x="1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7" name="Google Shape;26817;p58"/>
            <p:cNvSpPr/>
            <p:nvPr/>
          </p:nvSpPr>
          <p:spPr>
            <a:xfrm>
              <a:off x="5788075" y="1466950"/>
              <a:ext cx="37825" cy="21450"/>
            </a:xfrm>
            <a:custGeom>
              <a:avLst/>
              <a:gdLst/>
              <a:ahLst/>
              <a:cxnLst/>
              <a:rect l="l" t="t" r="r" b="b"/>
              <a:pathLst>
                <a:path w="1513" h="858" extrusionOk="0">
                  <a:moveTo>
                    <a:pt x="1268" y="1"/>
                  </a:moveTo>
                  <a:cubicBezTo>
                    <a:pt x="816" y="1"/>
                    <a:pt x="508" y="290"/>
                    <a:pt x="219" y="579"/>
                  </a:cubicBezTo>
                  <a:cubicBezTo>
                    <a:pt x="0" y="798"/>
                    <a:pt x="279" y="837"/>
                    <a:pt x="418" y="857"/>
                  </a:cubicBezTo>
                  <a:cubicBezTo>
                    <a:pt x="796" y="658"/>
                    <a:pt x="1134" y="440"/>
                    <a:pt x="1512" y="241"/>
                  </a:cubicBezTo>
                  <a:cubicBezTo>
                    <a:pt x="1492" y="101"/>
                    <a:pt x="1373" y="82"/>
                    <a:pt x="1313" y="2"/>
                  </a:cubicBezTo>
                  <a:cubicBezTo>
                    <a:pt x="1298" y="1"/>
                    <a:pt x="1283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8" name="Google Shape;26818;p58"/>
            <p:cNvSpPr/>
            <p:nvPr/>
          </p:nvSpPr>
          <p:spPr>
            <a:xfrm>
              <a:off x="5768175" y="1486575"/>
              <a:ext cx="17925" cy="15250"/>
            </a:xfrm>
            <a:custGeom>
              <a:avLst/>
              <a:gdLst/>
              <a:ahLst/>
              <a:cxnLst/>
              <a:rect l="l" t="t" r="r" b="b"/>
              <a:pathLst>
                <a:path w="717" h="610" extrusionOk="0">
                  <a:moveTo>
                    <a:pt x="506" y="1"/>
                  </a:moveTo>
                  <a:cubicBezTo>
                    <a:pt x="415" y="1"/>
                    <a:pt x="307" y="108"/>
                    <a:pt x="219" y="152"/>
                  </a:cubicBezTo>
                  <a:cubicBezTo>
                    <a:pt x="140" y="172"/>
                    <a:pt x="60" y="212"/>
                    <a:pt x="1" y="271"/>
                  </a:cubicBezTo>
                  <a:lnTo>
                    <a:pt x="1" y="609"/>
                  </a:lnTo>
                  <a:cubicBezTo>
                    <a:pt x="80" y="590"/>
                    <a:pt x="120" y="590"/>
                    <a:pt x="140" y="590"/>
                  </a:cubicBezTo>
                  <a:cubicBezTo>
                    <a:pt x="199" y="550"/>
                    <a:pt x="259" y="490"/>
                    <a:pt x="319" y="450"/>
                  </a:cubicBezTo>
                  <a:cubicBezTo>
                    <a:pt x="378" y="410"/>
                    <a:pt x="418" y="410"/>
                    <a:pt x="478" y="410"/>
                  </a:cubicBezTo>
                  <a:cubicBezTo>
                    <a:pt x="518" y="291"/>
                    <a:pt x="717" y="172"/>
                    <a:pt x="597" y="52"/>
                  </a:cubicBezTo>
                  <a:cubicBezTo>
                    <a:pt x="571" y="15"/>
                    <a:pt x="540" y="1"/>
                    <a:pt x="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9" name="Google Shape;26819;p58"/>
            <p:cNvSpPr/>
            <p:nvPr/>
          </p:nvSpPr>
          <p:spPr>
            <a:xfrm>
              <a:off x="5820900" y="1463000"/>
              <a:ext cx="22900" cy="9975"/>
            </a:xfrm>
            <a:custGeom>
              <a:avLst/>
              <a:gdLst/>
              <a:ahLst/>
              <a:cxnLst/>
              <a:rect l="l" t="t" r="r" b="b"/>
              <a:pathLst>
                <a:path w="916" h="399" extrusionOk="0">
                  <a:moveTo>
                    <a:pt x="517" y="1"/>
                  </a:moveTo>
                  <a:cubicBezTo>
                    <a:pt x="358" y="41"/>
                    <a:pt x="179" y="120"/>
                    <a:pt x="0" y="160"/>
                  </a:cubicBezTo>
                  <a:cubicBezTo>
                    <a:pt x="80" y="240"/>
                    <a:pt x="119" y="319"/>
                    <a:pt x="199" y="399"/>
                  </a:cubicBezTo>
                  <a:cubicBezTo>
                    <a:pt x="358" y="339"/>
                    <a:pt x="497" y="319"/>
                    <a:pt x="676" y="299"/>
                  </a:cubicBezTo>
                  <a:cubicBezTo>
                    <a:pt x="816" y="299"/>
                    <a:pt x="915" y="200"/>
                    <a:pt x="895" y="21"/>
                  </a:cubicBezTo>
                  <a:cubicBezTo>
                    <a:pt x="776" y="1"/>
                    <a:pt x="657" y="1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0" name="Google Shape;26820;p58"/>
            <p:cNvSpPr/>
            <p:nvPr/>
          </p:nvSpPr>
          <p:spPr>
            <a:xfrm>
              <a:off x="5833325" y="1436150"/>
              <a:ext cx="7975" cy="4600"/>
            </a:xfrm>
            <a:custGeom>
              <a:avLst/>
              <a:gdLst/>
              <a:ahLst/>
              <a:cxnLst/>
              <a:rect l="l" t="t" r="r" b="b"/>
              <a:pathLst>
                <a:path w="319" h="184" extrusionOk="0">
                  <a:moveTo>
                    <a:pt x="319" y="1"/>
                  </a:moveTo>
                  <a:cubicBezTo>
                    <a:pt x="199" y="1"/>
                    <a:pt x="80" y="40"/>
                    <a:pt x="0" y="180"/>
                  </a:cubicBezTo>
                  <a:cubicBezTo>
                    <a:pt x="20" y="182"/>
                    <a:pt x="40" y="183"/>
                    <a:pt x="58" y="183"/>
                  </a:cubicBezTo>
                  <a:cubicBezTo>
                    <a:pt x="188" y="183"/>
                    <a:pt x="284" y="122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1" name="Google Shape;26821;p58"/>
            <p:cNvSpPr/>
            <p:nvPr/>
          </p:nvSpPr>
          <p:spPr>
            <a:xfrm>
              <a:off x="5815925" y="14461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0"/>
                  </a:moveTo>
                  <a:cubicBezTo>
                    <a:pt x="120" y="0"/>
                    <a:pt x="60" y="40"/>
                    <a:pt x="0" y="120"/>
                  </a:cubicBezTo>
                  <a:cubicBezTo>
                    <a:pt x="100" y="120"/>
                    <a:pt x="179" y="8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2" name="Google Shape;26822;p58"/>
            <p:cNvSpPr/>
            <p:nvPr/>
          </p:nvSpPr>
          <p:spPr>
            <a:xfrm>
              <a:off x="5824875" y="1441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100" y="140"/>
                    <a:pt x="159" y="100"/>
                    <a:pt x="199" y="20"/>
                  </a:cubicBezTo>
                  <a:cubicBezTo>
                    <a:pt x="140" y="20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3" name="Google Shape;26823;p58"/>
            <p:cNvSpPr/>
            <p:nvPr/>
          </p:nvSpPr>
          <p:spPr>
            <a:xfrm>
              <a:off x="5842275" y="14321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40" y="60"/>
                    <a:pt x="1" y="160"/>
                  </a:cubicBezTo>
                  <a:cubicBezTo>
                    <a:pt x="100" y="160"/>
                    <a:pt x="140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4" name="Google Shape;26824;p58"/>
            <p:cNvSpPr/>
            <p:nvPr/>
          </p:nvSpPr>
          <p:spPr>
            <a:xfrm>
              <a:off x="5828850" y="1423225"/>
              <a:ext cx="8975" cy="4350"/>
            </a:xfrm>
            <a:custGeom>
              <a:avLst/>
              <a:gdLst/>
              <a:ahLst/>
              <a:cxnLst/>
              <a:rect l="l" t="t" r="r" b="b"/>
              <a:pathLst>
                <a:path w="359" h="174" extrusionOk="0">
                  <a:moveTo>
                    <a:pt x="358" y="0"/>
                  </a:moveTo>
                  <a:cubicBezTo>
                    <a:pt x="199" y="0"/>
                    <a:pt x="80" y="20"/>
                    <a:pt x="0" y="160"/>
                  </a:cubicBezTo>
                  <a:cubicBezTo>
                    <a:pt x="38" y="169"/>
                    <a:pt x="73" y="174"/>
                    <a:pt x="106" y="174"/>
                  </a:cubicBezTo>
                  <a:cubicBezTo>
                    <a:pt x="214" y="174"/>
                    <a:pt x="298" y="122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5" name="Google Shape;26825;p58"/>
            <p:cNvSpPr/>
            <p:nvPr/>
          </p:nvSpPr>
          <p:spPr>
            <a:xfrm>
              <a:off x="5820900" y="1427200"/>
              <a:ext cx="7975" cy="6300"/>
            </a:xfrm>
            <a:custGeom>
              <a:avLst/>
              <a:gdLst/>
              <a:ahLst/>
              <a:cxnLst/>
              <a:rect l="l" t="t" r="r" b="b"/>
              <a:pathLst>
                <a:path w="319" h="252" extrusionOk="0">
                  <a:moveTo>
                    <a:pt x="318" y="1"/>
                  </a:moveTo>
                  <a:cubicBezTo>
                    <a:pt x="179" y="1"/>
                    <a:pt x="80" y="80"/>
                    <a:pt x="0" y="199"/>
                  </a:cubicBezTo>
                  <a:cubicBezTo>
                    <a:pt x="32" y="231"/>
                    <a:pt x="58" y="252"/>
                    <a:pt x="88" y="252"/>
                  </a:cubicBezTo>
                  <a:cubicBezTo>
                    <a:pt x="114" y="252"/>
                    <a:pt x="142" y="236"/>
                    <a:pt x="179" y="199"/>
                  </a:cubicBezTo>
                  <a:cubicBezTo>
                    <a:pt x="219" y="160"/>
                    <a:pt x="279" y="8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6" name="Google Shape;26826;p58"/>
            <p:cNvSpPr/>
            <p:nvPr/>
          </p:nvSpPr>
          <p:spPr>
            <a:xfrm>
              <a:off x="5819400" y="143217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60" y="0"/>
                  </a:moveTo>
                  <a:cubicBezTo>
                    <a:pt x="40" y="0"/>
                    <a:pt x="20" y="40"/>
                    <a:pt x="0" y="80"/>
                  </a:cubicBezTo>
                  <a:cubicBezTo>
                    <a:pt x="0" y="100"/>
                    <a:pt x="0" y="160"/>
                    <a:pt x="60" y="179"/>
                  </a:cubicBezTo>
                  <a:cubicBezTo>
                    <a:pt x="120" y="140"/>
                    <a:pt x="179" y="80"/>
                    <a:pt x="239" y="40"/>
                  </a:cubicBezTo>
                  <a:cubicBezTo>
                    <a:pt x="160" y="40"/>
                    <a:pt x="120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7" name="Google Shape;26827;p58"/>
            <p:cNvSpPr/>
            <p:nvPr/>
          </p:nvSpPr>
          <p:spPr>
            <a:xfrm>
              <a:off x="5797525" y="1579525"/>
              <a:ext cx="62675" cy="36825"/>
            </a:xfrm>
            <a:custGeom>
              <a:avLst/>
              <a:gdLst/>
              <a:ahLst/>
              <a:cxnLst/>
              <a:rect l="l" t="t" r="r" b="b"/>
              <a:pathLst>
                <a:path w="2507" h="1473" extrusionOk="0">
                  <a:moveTo>
                    <a:pt x="2259" y="1"/>
                  </a:moveTo>
                  <a:cubicBezTo>
                    <a:pt x="2027" y="1"/>
                    <a:pt x="1809" y="135"/>
                    <a:pt x="1570" y="135"/>
                  </a:cubicBezTo>
                  <a:cubicBezTo>
                    <a:pt x="1558" y="135"/>
                    <a:pt x="1545" y="135"/>
                    <a:pt x="1532" y="134"/>
                  </a:cubicBezTo>
                  <a:cubicBezTo>
                    <a:pt x="955" y="432"/>
                    <a:pt x="398" y="711"/>
                    <a:pt x="0" y="1228"/>
                  </a:cubicBezTo>
                  <a:cubicBezTo>
                    <a:pt x="40" y="1347"/>
                    <a:pt x="120" y="1427"/>
                    <a:pt x="239" y="1467"/>
                  </a:cubicBezTo>
                  <a:cubicBezTo>
                    <a:pt x="277" y="1471"/>
                    <a:pt x="315" y="1472"/>
                    <a:pt x="352" y="1472"/>
                  </a:cubicBezTo>
                  <a:cubicBezTo>
                    <a:pt x="699" y="1472"/>
                    <a:pt x="990" y="1316"/>
                    <a:pt x="1313" y="1208"/>
                  </a:cubicBezTo>
                  <a:cubicBezTo>
                    <a:pt x="1711" y="1009"/>
                    <a:pt x="2089" y="771"/>
                    <a:pt x="2328" y="373"/>
                  </a:cubicBezTo>
                  <a:cubicBezTo>
                    <a:pt x="2487" y="313"/>
                    <a:pt x="2507" y="174"/>
                    <a:pt x="2447" y="34"/>
                  </a:cubicBezTo>
                  <a:cubicBezTo>
                    <a:pt x="2383" y="10"/>
                    <a:pt x="2320" y="1"/>
                    <a:pt x="2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8" name="Google Shape;26828;p58"/>
            <p:cNvSpPr/>
            <p:nvPr/>
          </p:nvSpPr>
          <p:spPr>
            <a:xfrm>
              <a:off x="5825375" y="1615475"/>
              <a:ext cx="37325" cy="30075"/>
            </a:xfrm>
            <a:custGeom>
              <a:avLst/>
              <a:gdLst/>
              <a:ahLst/>
              <a:cxnLst/>
              <a:rect l="l" t="t" r="r" b="b"/>
              <a:pathLst>
                <a:path w="1493" h="1203" extrusionOk="0">
                  <a:moveTo>
                    <a:pt x="1086" y="0"/>
                  </a:moveTo>
                  <a:cubicBezTo>
                    <a:pt x="880" y="0"/>
                    <a:pt x="722" y="100"/>
                    <a:pt x="637" y="287"/>
                  </a:cubicBezTo>
                  <a:cubicBezTo>
                    <a:pt x="537" y="526"/>
                    <a:pt x="338" y="665"/>
                    <a:pt x="139" y="805"/>
                  </a:cubicBezTo>
                  <a:cubicBezTo>
                    <a:pt x="40" y="1003"/>
                    <a:pt x="0" y="1202"/>
                    <a:pt x="318" y="1202"/>
                  </a:cubicBezTo>
                  <a:cubicBezTo>
                    <a:pt x="716" y="1123"/>
                    <a:pt x="915" y="685"/>
                    <a:pt x="1333" y="685"/>
                  </a:cubicBezTo>
                  <a:cubicBezTo>
                    <a:pt x="1472" y="506"/>
                    <a:pt x="1492" y="307"/>
                    <a:pt x="1333" y="128"/>
                  </a:cubicBezTo>
                  <a:cubicBezTo>
                    <a:pt x="1313" y="69"/>
                    <a:pt x="1273" y="29"/>
                    <a:pt x="1194" y="9"/>
                  </a:cubicBezTo>
                  <a:cubicBezTo>
                    <a:pt x="1156" y="3"/>
                    <a:pt x="1120" y="0"/>
                    <a:pt x="10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9" name="Google Shape;26829;p58"/>
            <p:cNvSpPr/>
            <p:nvPr/>
          </p:nvSpPr>
          <p:spPr>
            <a:xfrm>
              <a:off x="5826125" y="1530075"/>
              <a:ext cx="33575" cy="28075"/>
            </a:xfrm>
            <a:custGeom>
              <a:avLst/>
              <a:gdLst/>
              <a:ahLst/>
              <a:cxnLst/>
              <a:rect l="l" t="t" r="r" b="b"/>
              <a:pathLst>
                <a:path w="1343" h="1123" extrusionOk="0">
                  <a:moveTo>
                    <a:pt x="1214" y="0"/>
                  </a:moveTo>
                  <a:cubicBezTo>
                    <a:pt x="670" y="0"/>
                    <a:pt x="333" y="346"/>
                    <a:pt x="50" y="799"/>
                  </a:cubicBezTo>
                  <a:cubicBezTo>
                    <a:pt x="50" y="944"/>
                    <a:pt x="0" y="1122"/>
                    <a:pt x="218" y="1122"/>
                  </a:cubicBezTo>
                  <a:cubicBezTo>
                    <a:pt x="239" y="1122"/>
                    <a:pt x="262" y="1121"/>
                    <a:pt x="288" y="1117"/>
                  </a:cubicBezTo>
                  <a:cubicBezTo>
                    <a:pt x="624" y="1024"/>
                    <a:pt x="908" y="756"/>
                    <a:pt x="1270" y="756"/>
                  </a:cubicBezTo>
                  <a:cubicBezTo>
                    <a:pt x="1294" y="756"/>
                    <a:pt x="1318" y="757"/>
                    <a:pt x="1343" y="759"/>
                  </a:cubicBezTo>
                  <a:lnTo>
                    <a:pt x="1343" y="103"/>
                  </a:lnTo>
                  <a:cubicBezTo>
                    <a:pt x="1343" y="63"/>
                    <a:pt x="1343" y="23"/>
                    <a:pt x="1303" y="3"/>
                  </a:cubicBezTo>
                  <a:cubicBezTo>
                    <a:pt x="1273" y="1"/>
                    <a:pt x="1243" y="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0" name="Google Shape;26830;p58"/>
            <p:cNvSpPr/>
            <p:nvPr/>
          </p:nvSpPr>
          <p:spPr>
            <a:xfrm>
              <a:off x="5826350" y="1588825"/>
              <a:ext cx="33350" cy="25900"/>
            </a:xfrm>
            <a:custGeom>
              <a:avLst/>
              <a:gdLst/>
              <a:ahLst/>
              <a:cxnLst/>
              <a:rect l="l" t="t" r="r" b="b"/>
              <a:pathLst>
                <a:path w="1334" h="1036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797" y="239"/>
                    <a:pt x="458" y="458"/>
                    <a:pt x="100" y="677"/>
                  </a:cubicBezTo>
                  <a:cubicBezTo>
                    <a:pt x="1" y="796"/>
                    <a:pt x="41" y="936"/>
                    <a:pt x="100" y="1035"/>
                  </a:cubicBezTo>
                  <a:cubicBezTo>
                    <a:pt x="399" y="936"/>
                    <a:pt x="677" y="796"/>
                    <a:pt x="976" y="677"/>
                  </a:cubicBezTo>
                  <a:cubicBezTo>
                    <a:pt x="1075" y="558"/>
                    <a:pt x="1234" y="597"/>
                    <a:pt x="1334" y="498"/>
                  </a:cubicBezTo>
                  <a:cubicBezTo>
                    <a:pt x="1294" y="339"/>
                    <a:pt x="1135" y="200"/>
                    <a:pt x="11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1" name="Google Shape;26831;p58"/>
            <p:cNvSpPr/>
            <p:nvPr/>
          </p:nvSpPr>
          <p:spPr>
            <a:xfrm>
              <a:off x="5835325" y="1567450"/>
              <a:ext cx="25375" cy="18975"/>
            </a:xfrm>
            <a:custGeom>
              <a:avLst/>
              <a:gdLst/>
              <a:ahLst/>
              <a:cxnLst/>
              <a:rect l="l" t="t" r="r" b="b"/>
              <a:pathLst>
                <a:path w="1015" h="759" extrusionOk="0">
                  <a:moveTo>
                    <a:pt x="637" y="0"/>
                  </a:moveTo>
                  <a:cubicBezTo>
                    <a:pt x="418" y="40"/>
                    <a:pt x="378" y="338"/>
                    <a:pt x="119" y="338"/>
                  </a:cubicBezTo>
                  <a:cubicBezTo>
                    <a:pt x="40" y="358"/>
                    <a:pt x="20" y="418"/>
                    <a:pt x="0" y="498"/>
                  </a:cubicBezTo>
                  <a:cubicBezTo>
                    <a:pt x="0" y="557"/>
                    <a:pt x="40" y="617"/>
                    <a:pt x="99" y="657"/>
                  </a:cubicBezTo>
                  <a:cubicBezTo>
                    <a:pt x="189" y="731"/>
                    <a:pt x="272" y="758"/>
                    <a:pt x="350" y="758"/>
                  </a:cubicBezTo>
                  <a:cubicBezTo>
                    <a:pt x="566" y="758"/>
                    <a:pt x="745" y="547"/>
                    <a:pt x="935" y="517"/>
                  </a:cubicBezTo>
                  <a:cubicBezTo>
                    <a:pt x="1015" y="239"/>
                    <a:pt x="736" y="159"/>
                    <a:pt x="6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2" name="Google Shape;26832;p58"/>
            <p:cNvSpPr/>
            <p:nvPr/>
          </p:nvSpPr>
          <p:spPr>
            <a:xfrm>
              <a:off x="5855200" y="1610700"/>
              <a:ext cx="3500" cy="8000"/>
            </a:xfrm>
            <a:custGeom>
              <a:avLst/>
              <a:gdLst/>
              <a:ahLst/>
              <a:cxnLst/>
              <a:rect l="l" t="t" r="r" b="b"/>
              <a:pathLst>
                <a:path w="140" h="320" extrusionOk="0">
                  <a:moveTo>
                    <a:pt x="140" y="1"/>
                  </a:moveTo>
                  <a:cubicBezTo>
                    <a:pt x="100" y="81"/>
                    <a:pt x="41" y="120"/>
                    <a:pt x="1" y="200"/>
                  </a:cubicBezTo>
                  <a:cubicBezTo>
                    <a:pt x="41" y="260"/>
                    <a:pt x="100" y="279"/>
                    <a:pt x="140" y="31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3" name="Google Shape;26833;p58"/>
            <p:cNvSpPr/>
            <p:nvPr/>
          </p:nvSpPr>
          <p:spPr>
            <a:xfrm>
              <a:off x="5850725" y="1601250"/>
              <a:ext cx="8975" cy="4525"/>
            </a:xfrm>
            <a:custGeom>
              <a:avLst/>
              <a:gdLst/>
              <a:ahLst/>
              <a:cxnLst/>
              <a:rect l="l" t="t" r="r" b="b"/>
              <a:pathLst>
                <a:path w="359" h="181" extrusionOk="0">
                  <a:moveTo>
                    <a:pt x="359" y="1"/>
                  </a:moveTo>
                  <a:cubicBezTo>
                    <a:pt x="200" y="41"/>
                    <a:pt x="80" y="61"/>
                    <a:pt x="1" y="180"/>
                  </a:cubicBezTo>
                  <a:lnTo>
                    <a:pt x="359" y="180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4" name="Google Shape;26834;p58"/>
            <p:cNvSpPr/>
            <p:nvPr/>
          </p:nvSpPr>
          <p:spPr>
            <a:xfrm>
              <a:off x="5750275" y="1488875"/>
              <a:ext cx="88050" cy="52225"/>
            </a:xfrm>
            <a:custGeom>
              <a:avLst/>
              <a:gdLst/>
              <a:ahLst/>
              <a:cxnLst/>
              <a:rect l="l" t="t" r="r" b="b"/>
              <a:pathLst>
                <a:path w="3522" h="2089" extrusionOk="0">
                  <a:moveTo>
                    <a:pt x="3143" y="0"/>
                  </a:moveTo>
                  <a:cubicBezTo>
                    <a:pt x="2268" y="418"/>
                    <a:pt x="1373" y="875"/>
                    <a:pt x="557" y="1393"/>
                  </a:cubicBezTo>
                  <a:cubicBezTo>
                    <a:pt x="438" y="1651"/>
                    <a:pt x="0" y="1651"/>
                    <a:pt x="0" y="2089"/>
                  </a:cubicBezTo>
                  <a:cubicBezTo>
                    <a:pt x="1293" y="1592"/>
                    <a:pt x="2447" y="995"/>
                    <a:pt x="3521" y="199"/>
                  </a:cubicBezTo>
                  <a:cubicBezTo>
                    <a:pt x="3382" y="159"/>
                    <a:pt x="3223" y="159"/>
                    <a:pt x="3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5" name="Google Shape;26835;p58"/>
            <p:cNvSpPr/>
            <p:nvPr/>
          </p:nvSpPr>
          <p:spPr>
            <a:xfrm>
              <a:off x="5837800" y="1459525"/>
              <a:ext cx="25875" cy="20925"/>
            </a:xfrm>
            <a:custGeom>
              <a:avLst/>
              <a:gdLst/>
              <a:ahLst/>
              <a:cxnLst/>
              <a:rect l="l" t="t" r="r" b="b"/>
              <a:pathLst>
                <a:path w="1035" h="837" extrusionOk="0">
                  <a:moveTo>
                    <a:pt x="876" y="1"/>
                  </a:moveTo>
                  <a:cubicBezTo>
                    <a:pt x="694" y="73"/>
                    <a:pt x="480" y="162"/>
                    <a:pt x="277" y="162"/>
                  </a:cubicBezTo>
                  <a:cubicBezTo>
                    <a:pt x="258" y="162"/>
                    <a:pt x="239" y="161"/>
                    <a:pt x="219" y="160"/>
                  </a:cubicBezTo>
                  <a:cubicBezTo>
                    <a:pt x="140" y="219"/>
                    <a:pt x="80" y="339"/>
                    <a:pt x="0" y="438"/>
                  </a:cubicBezTo>
                  <a:cubicBezTo>
                    <a:pt x="40" y="558"/>
                    <a:pt x="120" y="697"/>
                    <a:pt x="140" y="836"/>
                  </a:cubicBezTo>
                  <a:cubicBezTo>
                    <a:pt x="339" y="756"/>
                    <a:pt x="538" y="657"/>
                    <a:pt x="677" y="478"/>
                  </a:cubicBezTo>
                  <a:cubicBezTo>
                    <a:pt x="816" y="478"/>
                    <a:pt x="935" y="458"/>
                    <a:pt x="1035" y="339"/>
                  </a:cubicBezTo>
                  <a:cubicBezTo>
                    <a:pt x="916" y="259"/>
                    <a:pt x="876" y="16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6" name="Google Shape;26836;p58"/>
            <p:cNvSpPr/>
            <p:nvPr/>
          </p:nvSpPr>
          <p:spPr>
            <a:xfrm>
              <a:off x="5745300" y="1517850"/>
              <a:ext cx="114900" cy="70000"/>
            </a:xfrm>
            <a:custGeom>
              <a:avLst/>
              <a:gdLst/>
              <a:ahLst/>
              <a:cxnLst/>
              <a:rect l="l" t="t" r="r" b="b"/>
              <a:pathLst>
                <a:path w="4596" h="2800" extrusionOk="0">
                  <a:moveTo>
                    <a:pt x="4117" y="1"/>
                  </a:moveTo>
                  <a:cubicBezTo>
                    <a:pt x="3783" y="1"/>
                    <a:pt x="3502" y="170"/>
                    <a:pt x="3183" y="313"/>
                  </a:cubicBezTo>
                  <a:cubicBezTo>
                    <a:pt x="2189" y="711"/>
                    <a:pt x="1313" y="1387"/>
                    <a:pt x="319" y="1785"/>
                  </a:cubicBezTo>
                  <a:cubicBezTo>
                    <a:pt x="199" y="1825"/>
                    <a:pt x="100" y="1885"/>
                    <a:pt x="20" y="1984"/>
                  </a:cubicBezTo>
                  <a:cubicBezTo>
                    <a:pt x="0" y="2044"/>
                    <a:pt x="20" y="2124"/>
                    <a:pt x="40" y="2203"/>
                  </a:cubicBezTo>
                  <a:cubicBezTo>
                    <a:pt x="140" y="2303"/>
                    <a:pt x="199" y="2422"/>
                    <a:pt x="160" y="2581"/>
                  </a:cubicBezTo>
                  <a:cubicBezTo>
                    <a:pt x="199" y="2641"/>
                    <a:pt x="239" y="2700"/>
                    <a:pt x="299" y="2740"/>
                  </a:cubicBezTo>
                  <a:cubicBezTo>
                    <a:pt x="359" y="2780"/>
                    <a:pt x="438" y="2800"/>
                    <a:pt x="518" y="2800"/>
                  </a:cubicBezTo>
                  <a:cubicBezTo>
                    <a:pt x="1055" y="2581"/>
                    <a:pt x="1532" y="2203"/>
                    <a:pt x="2089" y="2024"/>
                  </a:cubicBezTo>
                  <a:lnTo>
                    <a:pt x="2308" y="1944"/>
                  </a:lnTo>
                  <a:cubicBezTo>
                    <a:pt x="2348" y="1925"/>
                    <a:pt x="2427" y="1865"/>
                    <a:pt x="2507" y="1845"/>
                  </a:cubicBezTo>
                  <a:cubicBezTo>
                    <a:pt x="2606" y="1805"/>
                    <a:pt x="2706" y="1746"/>
                    <a:pt x="2805" y="1686"/>
                  </a:cubicBezTo>
                  <a:cubicBezTo>
                    <a:pt x="2984" y="1527"/>
                    <a:pt x="3203" y="1447"/>
                    <a:pt x="3342" y="1248"/>
                  </a:cubicBezTo>
                  <a:cubicBezTo>
                    <a:pt x="3740" y="1010"/>
                    <a:pt x="4138" y="731"/>
                    <a:pt x="4536" y="492"/>
                  </a:cubicBezTo>
                  <a:cubicBezTo>
                    <a:pt x="4576" y="313"/>
                    <a:pt x="4596" y="134"/>
                    <a:pt x="4377" y="35"/>
                  </a:cubicBezTo>
                  <a:cubicBezTo>
                    <a:pt x="4286" y="11"/>
                    <a:pt x="4200" y="1"/>
                    <a:pt x="41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7" name="Google Shape;26837;p58"/>
            <p:cNvSpPr/>
            <p:nvPr/>
          </p:nvSpPr>
          <p:spPr>
            <a:xfrm>
              <a:off x="5744800" y="1506775"/>
              <a:ext cx="115900" cy="60825"/>
            </a:xfrm>
            <a:custGeom>
              <a:avLst/>
              <a:gdLst/>
              <a:ahLst/>
              <a:cxnLst/>
              <a:rect l="l" t="t" r="r" b="b"/>
              <a:pathLst>
                <a:path w="4636" h="2433" extrusionOk="0">
                  <a:moveTo>
                    <a:pt x="4297" y="0"/>
                  </a:moveTo>
                  <a:cubicBezTo>
                    <a:pt x="3323" y="557"/>
                    <a:pt x="2209" y="856"/>
                    <a:pt x="1313" y="1552"/>
                  </a:cubicBezTo>
                  <a:cubicBezTo>
                    <a:pt x="1134" y="1671"/>
                    <a:pt x="876" y="1671"/>
                    <a:pt x="776" y="1870"/>
                  </a:cubicBezTo>
                  <a:cubicBezTo>
                    <a:pt x="737" y="1890"/>
                    <a:pt x="657" y="1890"/>
                    <a:pt x="597" y="1930"/>
                  </a:cubicBezTo>
                  <a:cubicBezTo>
                    <a:pt x="478" y="1950"/>
                    <a:pt x="359" y="1990"/>
                    <a:pt x="259" y="2069"/>
                  </a:cubicBezTo>
                  <a:cubicBezTo>
                    <a:pt x="199" y="2089"/>
                    <a:pt x="160" y="2089"/>
                    <a:pt x="100" y="2089"/>
                  </a:cubicBezTo>
                  <a:cubicBezTo>
                    <a:pt x="60" y="2129"/>
                    <a:pt x="1" y="2169"/>
                    <a:pt x="40" y="2248"/>
                  </a:cubicBezTo>
                  <a:cubicBezTo>
                    <a:pt x="60" y="2348"/>
                    <a:pt x="180" y="2368"/>
                    <a:pt x="259" y="2427"/>
                  </a:cubicBezTo>
                  <a:cubicBezTo>
                    <a:pt x="290" y="2431"/>
                    <a:pt x="320" y="2433"/>
                    <a:pt x="350" y="2433"/>
                  </a:cubicBezTo>
                  <a:cubicBezTo>
                    <a:pt x="634" y="2433"/>
                    <a:pt x="901" y="2273"/>
                    <a:pt x="1134" y="2129"/>
                  </a:cubicBezTo>
                  <a:cubicBezTo>
                    <a:pt x="2149" y="1433"/>
                    <a:pt x="3303" y="955"/>
                    <a:pt x="4417" y="478"/>
                  </a:cubicBezTo>
                  <a:cubicBezTo>
                    <a:pt x="4457" y="378"/>
                    <a:pt x="4536" y="279"/>
                    <a:pt x="4636" y="179"/>
                  </a:cubicBezTo>
                  <a:cubicBezTo>
                    <a:pt x="4476" y="159"/>
                    <a:pt x="4357" y="140"/>
                    <a:pt x="4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8" name="Google Shape;26838;p58"/>
            <p:cNvSpPr/>
            <p:nvPr/>
          </p:nvSpPr>
          <p:spPr>
            <a:xfrm>
              <a:off x="5567250" y="1838975"/>
              <a:ext cx="170625" cy="102475"/>
            </a:xfrm>
            <a:custGeom>
              <a:avLst/>
              <a:gdLst/>
              <a:ahLst/>
              <a:cxnLst/>
              <a:rect l="l" t="t" r="r" b="b"/>
              <a:pathLst>
                <a:path w="6825" h="4099" extrusionOk="0">
                  <a:moveTo>
                    <a:pt x="6386" y="1"/>
                  </a:moveTo>
                  <a:cubicBezTo>
                    <a:pt x="6287" y="21"/>
                    <a:pt x="6227" y="40"/>
                    <a:pt x="6128" y="100"/>
                  </a:cubicBezTo>
                  <a:cubicBezTo>
                    <a:pt x="6068" y="120"/>
                    <a:pt x="5989" y="140"/>
                    <a:pt x="5949" y="180"/>
                  </a:cubicBezTo>
                  <a:cubicBezTo>
                    <a:pt x="5849" y="200"/>
                    <a:pt x="5770" y="239"/>
                    <a:pt x="5690" y="299"/>
                  </a:cubicBezTo>
                  <a:lnTo>
                    <a:pt x="5471" y="438"/>
                  </a:lnTo>
                  <a:cubicBezTo>
                    <a:pt x="5451" y="478"/>
                    <a:pt x="5432" y="478"/>
                    <a:pt x="5392" y="498"/>
                  </a:cubicBezTo>
                  <a:cubicBezTo>
                    <a:pt x="5352" y="518"/>
                    <a:pt x="5292" y="578"/>
                    <a:pt x="5253" y="597"/>
                  </a:cubicBezTo>
                  <a:lnTo>
                    <a:pt x="5093" y="677"/>
                  </a:lnTo>
                  <a:cubicBezTo>
                    <a:pt x="5034" y="717"/>
                    <a:pt x="4954" y="737"/>
                    <a:pt x="4875" y="796"/>
                  </a:cubicBezTo>
                  <a:lnTo>
                    <a:pt x="4735" y="876"/>
                  </a:lnTo>
                  <a:cubicBezTo>
                    <a:pt x="4656" y="916"/>
                    <a:pt x="4596" y="975"/>
                    <a:pt x="4536" y="1015"/>
                  </a:cubicBezTo>
                  <a:cubicBezTo>
                    <a:pt x="4457" y="1075"/>
                    <a:pt x="4377" y="1095"/>
                    <a:pt x="4298" y="1135"/>
                  </a:cubicBezTo>
                  <a:cubicBezTo>
                    <a:pt x="4258" y="1174"/>
                    <a:pt x="4198" y="1214"/>
                    <a:pt x="4158" y="1234"/>
                  </a:cubicBezTo>
                  <a:cubicBezTo>
                    <a:pt x="4099" y="1274"/>
                    <a:pt x="4059" y="1294"/>
                    <a:pt x="3999" y="1334"/>
                  </a:cubicBezTo>
                  <a:cubicBezTo>
                    <a:pt x="3979" y="1373"/>
                    <a:pt x="3960" y="1373"/>
                    <a:pt x="3940" y="1393"/>
                  </a:cubicBezTo>
                  <a:cubicBezTo>
                    <a:pt x="3880" y="1433"/>
                    <a:pt x="3840" y="1453"/>
                    <a:pt x="3780" y="1493"/>
                  </a:cubicBezTo>
                  <a:cubicBezTo>
                    <a:pt x="3701" y="1513"/>
                    <a:pt x="3661" y="1552"/>
                    <a:pt x="3601" y="1592"/>
                  </a:cubicBezTo>
                  <a:cubicBezTo>
                    <a:pt x="3542" y="1612"/>
                    <a:pt x="3482" y="1652"/>
                    <a:pt x="3442" y="1692"/>
                  </a:cubicBezTo>
                  <a:cubicBezTo>
                    <a:pt x="3383" y="1711"/>
                    <a:pt x="3363" y="1711"/>
                    <a:pt x="3343" y="1731"/>
                  </a:cubicBezTo>
                  <a:cubicBezTo>
                    <a:pt x="3263" y="1751"/>
                    <a:pt x="3204" y="1791"/>
                    <a:pt x="3144" y="1811"/>
                  </a:cubicBezTo>
                  <a:cubicBezTo>
                    <a:pt x="2547" y="2089"/>
                    <a:pt x="2010" y="2507"/>
                    <a:pt x="1413" y="2825"/>
                  </a:cubicBezTo>
                  <a:cubicBezTo>
                    <a:pt x="1155" y="3024"/>
                    <a:pt x="856" y="3184"/>
                    <a:pt x="578" y="3363"/>
                  </a:cubicBezTo>
                  <a:cubicBezTo>
                    <a:pt x="458" y="3422"/>
                    <a:pt x="319" y="3502"/>
                    <a:pt x="200" y="3561"/>
                  </a:cubicBezTo>
                  <a:cubicBezTo>
                    <a:pt x="120" y="3581"/>
                    <a:pt x="80" y="3621"/>
                    <a:pt x="21" y="3681"/>
                  </a:cubicBezTo>
                  <a:cubicBezTo>
                    <a:pt x="1" y="3681"/>
                    <a:pt x="1" y="3701"/>
                    <a:pt x="1" y="3760"/>
                  </a:cubicBezTo>
                  <a:cubicBezTo>
                    <a:pt x="1" y="3800"/>
                    <a:pt x="1" y="3820"/>
                    <a:pt x="61" y="3880"/>
                  </a:cubicBezTo>
                  <a:cubicBezTo>
                    <a:pt x="200" y="3880"/>
                    <a:pt x="359" y="3920"/>
                    <a:pt x="419" y="4099"/>
                  </a:cubicBezTo>
                  <a:cubicBezTo>
                    <a:pt x="956" y="4099"/>
                    <a:pt x="1194" y="3601"/>
                    <a:pt x="1632" y="3522"/>
                  </a:cubicBezTo>
                  <a:cubicBezTo>
                    <a:pt x="1712" y="3522"/>
                    <a:pt x="1791" y="3502"/>
                    <a:pt x="1871" y="3482"/>
                  </a:cubicBezTo>
                  <a:lnTo>
                    <a:pt x="2229" y="3263"/>
                  </a:lnTo>
                  <a:cubicBezTo>
                    <a:pt x="2289" y="3223"/>
                    <a:pt x="2368" y="3203"/>
                    <a:pt x="2408" y="3164"/>
                  </a:cubicBezTo>
                  <a:lnTo>
                    <a:pt x="2487" y="3084"/>
                  </a:lnTo>
                  <a:cubicBezTo>
                    <a:pt x="2786" y="2885"/>
                    <a:pt x="3124" y="2766"/>
                    <a:pt x="3363" y="2428"/>
                  </a:cubicBezTo>
                  <a:lnTo>
                    <a:pt x="3323" y="2368"/>
                  </a:lnTo>
                  <a:cubicBezTo>
                    <a:pt x="3403" y="2308"/>
                    <a:pt x="3482" y="2229"/>
                    <a:pt x="3582" y="2229"/>
                  </a:cubicBezTo>
                  <a:lnTo>
                    <a:pt x="3621" y="2229"/>
                  </a:lnTo>
                  <a:lnTo>
                    <a:pt x="3681" y="2209"/>
                  </a:lnTo>
                  <a:cubicBezTo>
                    <a:pt x="3780" y="2109"/>
                    <a:pt x="3900" y="2070"/>
                    <a:pt x="4019" y="1990"/>
                  </a:cubicBezTo>
                  <a:cubicBezTo>
                    <a:pt x="4099" y="1970"/>
                    <a:pt x="4178" y="1930"/>
                    <a:pt x="4218" y="1910"/>
                  </a:cubicBezTo>
                  <a:cubicBezTo>
                    <a:pt x="4278" y="1871"/>
                    <a:pt x="4318" y="1831"/>
                    <a:pt x="4377" y="1791"/>
                  </a:cubicBezTo>
                  <a:lnTo>
                    <a:pt x="4457" y="1711"/>
                  </a:lnTo>
                  <a:cubicBezTo>
                    <a:pt x="4497" y="1672"/>
                    <a:pt x="4556" y="1632"/>
                    <a:pt x="4596" y="1612"/>
                  </a:cubicBezTo>
                  <a:cubicBezTo>
                    <a:pt x="4656" y="1612"/>
                    <a:pt x="4715" y="1592"/>
                    <a:pt x="4775" y="1572"/>
                  </a:cubicBezTo>
                  <a:cubicBezTo>
                    <a:pt x="4815" y="1532"/>
                    <a:pt x="4875" y="1493"/>
                    <a:pt x="4914" y="1473"/>
                  </a:cubicBezTo>
                  <a:cubicBezTo>
                    <a:pt x="4974" y="1433"/>
                    <a:pt x="5054" y="1413"/>
                    <a:pt x="5093" y="1393"/>
                  </a:cubicBezTo>
                  <a:cubicBezTo>
                    <a:pt x="5153" y="1334"/>
                    <a:pt x="5193" y="1294"/>
                    <a:pt x="5253" y="1274"/>
                  </a:cubicBezTo>
                  <a:cubicBezTo>
                    <a:pt x="5292" y="1214"/>
                    <a:pt x="5372" y="1194"/>
                    <a:pt x="5412" y="1174"/>
                  </a:cubicBezTo>
                  <a:lnTo>
                    <a:pt x="5412" y="1095"/>
                  </a:lnTo>
                  <a:cubicBezTo>
                    <a:pt x="5471" y="1075"/>
                    <a:pt x="5551" y="1035"/>
                    <a:pt x="5591" y="1015"/>
                  </a:cubicBezTo>
                  <a:lnTo>
                    <a:pt x="5670" y="936"/>
                  </a:lnTo>
                  <a:cubicBezTo>
                    <a:pt x="5710" y="896"/>
                    <a:pt x="5750" y="836"/>
                    <a:pt x="5790" y="796"/>
                  </a:cubicBezTo>
                  <a:cubicBezTo>
                    <a:pt x="5869" y="717"/>
                    <a:pt x="5909" y="637"/>
                    <a:pt x="6048" y="637"/>
                  </a:cubicBezTo>
                  <a:lnTo>
                    <a:pt x="6088" y="637"/>
                  </a:lnTo>
                  <a:lnTo>
                    <a:pt x="6148" y="617"/>
                  </a:lnTo>
                  <a:cubicBezTo>
                    <a:pt x="6187" y="578"/>
                    <a:pt x="6247" y="518"/>
                    <a:pt x="6327" y="518"/>
                  </a:cubicBezTo>
                  <a:cubicBezTo>
                    <a:pt x="6386" y="518"/>
                    <a:pt x="6446" y="498"/>
                    <a:pt x="6486" y="438"/>
                  </a:cubicBezTo>
                  <a:cubicBezTo>
                    <a:pt x="6625" y="319"/>
                    <a:pt x="6824" y="220"/>
                    <a:pt x="6585" y="21"/>
                  </a:cubicBezTo>
                  <a:cubicBezTo>
                    <a:pt x="6546" y="1"/>
                    <a:pt x="6466" y="1"/>
                    <a:pt x="63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9" name="Google Shape;26839;p58"/>
            <p:cNvSpPr/>
            <p:nvPr/>
          </p:nvSpPr>
          <p:spPr>
            <a:xfrm>
              <a:off x="5624950" y="1898150"/>
              <a:ext cx="26375" cy="18075"/>
            </a:xfrm>
            <a:custGeom>
              <a:avLst/>
              <a:gdLst/>
              <a:ahLst/>
              <a:cxnLst/>
              <a:rect l="l" t="t" r="r" b="b"/>
              <a:pathLst>
                <a:path w="1055" h="723" extrusionOk="0">
                  <a:moveTo>
                    <a:pt x="1055" y="1"/>
                  </a:moveTo>
                  <a:lnTo>
                    <a:pt x="1055" y="1"/>
                  </a:lnTo>
                  <a:cubicBezTo>
                    <a:pt x="697" y="200"/>
                    <a:pt x="299" y="339"/>
                    <a:pt x="0" y="637"/>
                  </a:cubicBezTo>
                  <a:cubicBezTo>
                    <a:pt x="70" y="697"/>
                    <a:pt x="135" y="722"/>
                    <a:pt x="194" y="722"/>
                  </a:cubicBezTo>
                  <a:cubicBezTo>
                    <a:pt x="254" y="722"/>
                    <a:pt x="309" y="697"/>
                    <a:pt x="358" y="657"/>
                  </a:cubicBezTo>
                  <a:cubicBezTo>
                    <a:pt x="438" y="657"/>
                    <a:pt x="478" y="637"/>
                    <a:pt x="538" y="637"/>
                  </a:cubicBezTo>
                  <a:cubicBezTo>
                    <a:pt x="697" y="419"/>
                    <a:pt x="1055" y="359"/>
                    <a:pt x="10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0" name="Google Shape;26840;p58"/>
            <p:cNvSpPr/>
            <p:nvPr/>
          </p:nvSpPr>
          <p:spPr>
            <a:xfrm>
              <a:off x="5659750" y="1884225"/>
              <a:ext cx="14450" cy="8975"/>
            </a:xfrm>
            <a:custGeom>
              <a:avLst/>
              <a:gdLst/>
              <a:ahLst/>
              <a:cxnLst/>
              <a:rect l="l" t="t" r="r" b="b"/>
              <a:pathLst>
                <a:path w="578" h="359" extrusionOk="0">
                  <a:moveTo>
                    <a:pt x="538" y="1"/>
                  </a:moveTo>
                  <a:cubicBezTo>
                    <a:pt x="279" y="1"/>
                    <a:pt x="100" y="120"/>
                    <a:pt x="1" y="359"/>
                  </a:cubicBezTo>
                  <a:cubicBezTo>
                    <a:pt x="160" y="279"/>
                    <a:pt x="339" y="200"/>
                    <a:pt x="538" y="180"/>
                  </a:cubicBezTo>
                  <a:lnTo>
                    <a:pt x="578" y="120"/>
                  </a:lnTo>
                  <a:cubicBezTo>
                    <a:pt x="578" y="81"/>
                    <a:pt x="578" y="6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1" name="Google Shape;26841;p58"/>
            <p:cNvSpPr/>
            <p:nvPr/>
          </p:nvSpPr>
          <p:spPr>
            <a:xfrm>
              <a:off x="5651300" y="189320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239" y="0"/>
                  </a:moveTo>
                  <a:cubicBezTo>
                    <a:pt x="140" y="0"/>
                    <a:pt x="80" y="40"/>
                    <a:pt x="1" y="119"/>
                  </a:cubicBezTo>
                  <a:cubicBezTo>
                    <a:pt x="80" y="99"/>
                    <a:pt x="180" y="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2" name="Google Shape;26842;p58"/>
            <p:cNvSpPr/>
            <p:nvPr/>
          </p:nvSpPr>
          <p:spPr>
            <a:xfrm>
              <a:off x="5688600" y="1868825"/>
              <a:ext cx="10475" cy="6475"/>
            </a:xfrm>
            <a:custGeom>
              <a:avLst/>
              <a:gdLst/>
              <a:ahLst/>
              <a:cxnLst/>
              <a:rect l="l" t="t" r="r" b="b"/>
              <a:pathLst>
                <a:path w="419" h="259" extrusionOk="0">
                  <a:moveTo>
                    <a:pt x="339" y="0"/>
                  </a:moveTo>
                  <a:cubicBezTo>
                    <a:pt x="319" y="20"/>
                    <a:pt x="279" y="20"/>
                    <a:pt x="239" y="40"/>
                  </a:cubicBezTo>
                  <a:cubicBezTo>
                    <a:pt x="200" y="60"/>
                    <a:pt x="140" y="100"/>
                    <a:pt x="100" y="100"/>
                  </a:cubicBezTo>
                  <a:cubicBezTo>
                    <a:pt x="80" y="120"/>
                    <a:pt x="40" y="140"/>
                    <a:pt x="1" y="179"/>
                  </a:cubicBezTo>
                  <a:cubicBezTo>
                    <a:pt x="21" y="199"/>
                    <a:pt x="40" y="239"/>
                    <a:pt x="80" y="259"/>
                  </a:cubicBezTo>
                  <a:cubicBezTo>
                    <a:pt x="219" y="259"/>
                    <a:pt x="339" y="219"/>
                    <a:pt x="418" y="100"/>
                  </a:cubicBezTo>
                  <a:cubicBezTo>
                    <a:pt x="399" y="40"/>
                    <a:pt x="379" y="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3" name="Google Shape;26843;p58"/>
            <p:cNvSpPr/>
            <p:nvPr/>
          </p:nvSpPr>
          <p:spPr>
            <a:xfrm>
              <a:off x="5679150" y="1873725"/>
              <a:ext cx="11475" cy="6050"/>
            </a:xfrm>
            <a:custGeom>
              <a:avLst/>
              <a:gdLst/>
              <a:ahLst/>
              <a:cxnLst/>
              <a:rect l="l" t="t" r="r" b="b"/>
              <a:pathLst>
                <a:path w="459" h="242" extrusionOk="0">
                  <a:moveTo>
                    <a:pt x="337" y="0"/>
                  </a:moveTo>
                  <a:cubicBezTo>
                    <a:pt x="316" y="0"/>
                    <a:pt x="296" y="6"/>
                    <a:pt x="279" y="23"/>
                  </a:cubicBezTo>
                  <a:cubicBezTo>
                    <a:pt x="220" y="43"/>
                    <a:pt x="200" y="63"/>
                    <a:pt x="160" y="63"/>
                  </a:cubicBezTo>
                  <a:cubicBezTo>
                    <a:pt x="100" y="103"/>
                    <a:pt x="60" y="142"/>
                    <a:pt x="1" y="202"/>
                  </a:cubicBezTo>
                  <a:cubicBezTo>
                    <a:pt x="60" y="222"/>
                    <a:pt x="80" y="222"/>
                    <a:pt x="100" y="242"/>
                  </a:cubicBezTo>
                  <a:cubicBezTo>
                    <a:pt x="259" y="222"/>
                    <a:pt x="379" y="202"/>
                    <a:pt x="458" y="63"/>
                  </a:cubicBezTo>
                  <a:lnTo>
                    <a:pt x="418" y="23"/>
                  </a:lnTo>
                  <a:cubicBezTo>
                    <a:pt x="395" y="12"/>
                    <a:pt x="366" y="0"/>
                    <a:pt x="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4" name="Google Shape;26844;p58"/>
            <p:cNvSpPr/>
            <p:nvPr/>
          </p:nvSpPr>
          <p:spPr>
            <a:xfrm>
              <a:off x="5672200" y="1882250"/>
              <a:ext cx="5975" cy="5500"/>
            </a:xfrm>
            <a:custGeom>
              <a:avLst/>
              <a:gdLst/>
              <a:ahLst/>
              <a:cxnLst/>
              <a:rect l="l" t="t" r="r" b="b"/>
              <a:pathLst>
                <a:path w="239" h="220" extrusionOk="0">
                  <a:moveTo>
                    <a:pt x="139" y="0"/>
                  </a:moveTo>
                  <a:cubicBezTo>
                    <a:pt x="100" y="20"/>
                    <a:pt x="60" y="60"/>
                    <a:pt x="40" y="80"/>
                  </a:cubicBezTo>
                  <a:cubicBezTo>
                    <a:pt x="0" y="140"/>
                    <a:pt x="0" y="179"/>
                    <a:pt x="0" y="219"/>
                  </a:cubicBezTo>
                  <a:cubicBezTo>
                    <a:pt x="80" y="179"/>
                    <a:pt x="159" y="140"/>
                    <a:pt x="239" y="100"/>
                  </a:cubicBezTo>
                  <a:cubicBezTo>
                    <a:pt x="179" y="80"/>
                    <a:pt x="159" y="2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5" name="Google Shape;26845;p58"/>
            <p:cNvSpPr/>
            <p:nvPr/>
          </p:nvSpPr>
          <p:spPr>
            <a:xfrm>
              <a:off x="5723925" y="1849425"/>
              <a:ext cx="5475" cy="3000"/>
            </a:xfrm>
            <a:custGeom>
              <a:avLst/>
              <a:gdLst/>
              <a:ahLst/>
              <a:cxnLst/>
              <a:rect l="l" t="t" r="r" b="b"/>
              <a:pathLst>
                <a:path w="219" h="120" extrusionOk="0">
                  <a:moveTo>
                    <a:pt x="60" y="0"/>
                  </a:moveTo>
                  <a:lnTo>
                    <a:pt x="0" y="20"/>
                  </a:lnTo>
                  <a:lnTo>
                    <a:pt x="60" y="100"/>
                  </a:lnTo>
                  <a:cubicBezTo>
                    <a:pt x="80" y="120"/>
                    <a:pt x="119" y="120"/>
                    <a:pt x="179" y="120"/>
                  </a:cubicBezTo>
                  <a:cubicBezTo>
                    <a:pt x="199" y="100"/>
                    <a:pt x="219" y="4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6" name="Google Shape;26846;p58"/>
            <p:cNvSpPr/>
            <p:nvPr/>
          </p:nvSpPr>
          <p:spPr>
            <a:xfrm>
              <a:off x="5720925" y="1849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00" y="40"/>
                    <a:pt x="40" y="100"/>
                    <a:pt x="1" y="179"/>
                  </a:cubicBezTo>
                  <a:cubicBezTo>
                    <a:pt x="80" y="160"/>
                    <a:pt x="120" y="160"/>
                    <a:pt x="180" y="120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7" name="Google Shape;26847;p58"/>
            <p:cNvSpPr/>
            <p:nvPr/>
          </p:nvSpPr>
          <p:spPr>
            <a:xfrm>
              <a:off x="5697050" y="186682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100" y="1"/>
                  </a:moveTo>
                  <a:cubicBezTo>
                    <a:pt x="41" y="21"/>
                    <a:pt x="1" y="80"/>
                    <a:pt x="61" y="120"/>
                  </a:cubicBezTo>
                  <a:lnTo>
                    <a:pt x="100" y="180"/>
                  </a:lnTo>
                  <a:cubicBezTo>
                    <a:pt x="160" y="120"/>
                    <a:pt x="200" y="6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8" name="Google Shape;26848;p58"/>
            <p:cNvSpPr/>
            <p:nvPr/>
          </p:nvSpPr>
          <p:spPr>
            <a:xfrm>
              <a:off x="5676175" y="1879075"/>
              <a:ext cx="6000" cy="5675"/>
            </a:xfrm>
            <a:custGeom>
              <a:avLst/>
              <a:gdLst/>
              <a:ahLst/>
              <a:cxnLst/>
              <a:rect l="l" t="t" r="r" b="b"/>
              <a:pathLst>
                <a:path w="240" h="227" extrusionOk="0">
                  <a:moveTo>
                    <a:pt x="160" y="0"/>
                  </a:moveTo>
                  <a:cubicBezTo>
                    <a:pt x="130" y="0"/>
                    <a:pt x="102" y="15"/>
                    <a:pt x="80" y="48"/>
                  </a:cubicBezTo>
                  <a:cubicBezTo>
                    <a:pt x="20" y="107"/>
                    <a:pt x="0" y="147"/>
                    <a:pt x="40" y="207"/>
                  </a:cubicBezTo>
                  <a:lnTo>
                    <a:pt x="80" y="227"/>
                  </a:lnTo>
                  <a:cubicBezTo>
                    <a:pt x="120" y="147"/>
                    <a:pt x="199" y="107"/>
                    <a:pt x="239" y="68"/>
                  </a:cubicBezTo>
                  <a:lnTo>
                    <a:pt x="239" y="28"/>
                  </a:lnTo>
                  <a:cubicBezTo>
                    <a:pt x="212" y="10"/>
                    <a:pt x="185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9" name="Google Shape;26849;p58"/>
            <p:cNvSpPr/>
            <p:nvPr/>
          </p:nvSpPr>
          <p:spPr>
            <a:xfrm>
              <a:off x="5711975" y="18544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59" y="0"/>
                  </a:moveTo>
                  <a:cubicBezTo>
                    <a:pt x="140" y="0"/>
                    <a:pt x="60" y="60"/>
                    <a:pt x="1" y="160"/>
                  </a:cubicBezTo>
                  <a:cubicBezTo>
                    <a:pt x="100" y="160"/>
                    <a:pt x="180" y="8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0" name="Google Shape;26850;p58"/>
            <p:cNvSpPr/>
            <p:nvPr/>
          </p:nvSpPr>
          <p:spPr>
            <a:xfrm>
              <a:off x="5706000" y="1861100"/>
              <a:ext cx="5500" cy="4750"/>
            </a:xfrm>
            <a:custGeom>
              <a:avLst/>
              <a:gdLst/>
              <a:ahLst/>
              <a:cxnLst/>
              <a:rect l="l" t="t" r="r" b="b"/>
              <a:pathLst>
                <a:path w="220" h="190" extrusionOk="0">
                  <a:moveTo>
                    <a:pt x="150" y="1"/>
                  </a:moveTo>
                  <a:cubicBezTo>
                    <a:pt x="125" y="1"/>
                    <a:pt x="100" y="11"/>
                    <a:pt x="80" y="31"/>
                  </a:cubicBezTo>
                  <a:lnTo>
                    <a:pt x="41" y="51"/>
                  </a:lnTo>
                  <a:cubicBezTo>
                    <a:pt x="21" y="90"/>
                    <a:pt x="1" y="130"/>
                    <a:pt x="1" y="190"/>
                  </a:cubicBezTo>
                  <a:cubicBezTo>
                    <a:pt x="100" y="190"/>
                    <a:pt x="180" y="130"/>
                    <a:pt x="220" y="31"/>
                  </a:cubicBezTo>
                  <a:cubicBezTo>
                    <a:pt x="200" y="11"/>
                    <a:pt x="175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1" name="Google Shape;26851;p58"/>
            <p:cNvSpPr/>
            <p:nvPr/>
          </p:nvSpPr>
          <p:spPr>
            <a:xfrm>
              <a:off x="5703525" y="1861850"/>
              <a:ext cx="3500" cy="3025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41"/>
                    <a:pt x="40" y="100"/>
                    <a:pt x="0" y="120"/>
                  </a:cubicBezTo>
                  <a:lnTo>
                    <a:pt x="100" y="120"/>
                  </a:lnTo>
                  <a:cubicBezTo>
                    <a:pt x="120" y="100"/>
                    <a:pt x="140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2" name="Google Shape;26852;p58"/>
            <p:cNvSpPr/>
            <p:nvPr/>
          </p:nvSpPr>
          <p:spPr>
            <a:xfrm>
              <a:off x="5708000" y="1857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20" y="60"/>
                    <a:pt x="60" y="120"/>
                    <a:pt x="0" y="160"/>
                  </a:cubicBezTo>
                  <a:lnTo>
                    <a:pt x="140" y="160"/>
                  </a:lnTo>
                  <a:cubicBezTo>
                    <a:pt x="160" y="120"/>
                    <a:pt x="160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3" name="Google Shape;26853;p58"/>
            <p:cNvSpPr/>
            <p:nvPr/>
          </p:nvSpPr>
          <p:spPr>
            <a:xfrm>
              <a:off x="5727900" y="1822075"/>
              <a:ext cx="32850" cy="27375"/>
            </a:xfrm>
            <a:custGeom>
              <a:avLst/>
              <a:gdLst/>
              <a:ahLst/>
              <a:cxnLst/>
              <a:rect l="l" t="t" r="r" b="b"/>
              <a:pathLst>
                <a:path w="1314" h="1095" extrusionOk="0">
                  <a:moveTo>
                    <a:pt x="796" y="0"/>
                  </a:moveTo>
                  <a:cubicBezTo>
                    <a:pt x="756" y="0"/>
                    <a:pt x="716" y="20"/>
                    <a:pt x="696" y="20"/>
                  </a:cubicBezTo>
                  <a:cubicBezTo>
                    <a:pt x="637" y="60"/>
                    <a:pt x="557" y="80"/>
                    <a:pt x="517" y="120"/>
                  </a:cubicBezTo>
                  <a:cubicBezTo>
                    <a:pt x="498" y="120"/>
                    <a:pt x="458" y="159"/>
                    <a:pt x="438" y="179"/>
                  </a:cubicBezTo>
                  <a:cubicBezTo>
                    <a:pt x="398" y="219"/>
                    <a:pt x="318" y="259"/>
                    <a:pt x="259" y="299"/>
                  </a:cubicBezTo>
                  <a:cubicBezTo>
                    <a:pt x="139" y="398"/>
                    <a:pt x="0" y="498"/>
                    <a:pt x="40" y="716"/>
                  </a:cubicBezTo>
                  <a:cubicBezTo>
                    <a:pt x="239" y="816"/>
                    <a:pt x="60" y="975"/>
                    <a:pt x="60" y="1094"/>
                  </a:cubicBezTo>
                  <a:cubicBezTo>
                    <a:pt x="358" y="1094"/>
                    <a:pt x="517" y="816"/>
                    <a:pt x="756" y="776"/>
                  </a:cubicBezTo>
                  <a:cubicBezTo>
                    <a:pt x="915" y="597"/>
                    <a:pt x="1134" y="577"/>
                    <a:pt x="1253" y="398"/>
                  </a:cubicBezTo>
                  <a:cubicBezTo>
                    <a:pt x="1293" y="319"/>
                    <a:pt x="1313" y="279"/>
                    <a:pt x="1253" y="199"/>
                  </a:cubicBezTo>
                  <a:cubicBezTo>
                    <a:pt x="1174" y="120"/>
                    <a:pt x="1094" y="80"/>
                    <a:pt x="995" y="20"/>
                  </a:cubicBezTo>
                  <a:cubicBezTo>
                    <a:pt x="935" y="0"/>
                    <a:pt x="856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4" name="Google Shape;26854;p58"/>
            <p:cNvSpPr/>
            <p:nvPr/>
          </p:nvSpPr>
          <p:spPr>
            <a:xfrm>
              <a:off x="5746800" y="1831525"/>
              <a:ext cx="12450" cy="9475"/>
            </a:xfrm>
            <a:custGeom>
              <a:avLst/>
              <a:gdLst/>
              <a:ahLst/>
              <a:cxnLst/>
              <a:rect l="l" t="t" r="r" b="b"/>
              <a:pathLst>
                <a:path w="498" h="379" extrusionOk="0">
                  <a:moveTo>
                    <a:pt x="497" y="0"/>
                  </a:moveTo>
                  <a:cubicBezTo>
                    <a:pt x="279" y="40"/>
                    <a:pt x="100" y="179"/>
                    <a:pt x="0" y="378"/>
                  </a:cubicBezTo>
                  <a:cubicBezTo>
                    <a:pt x="199" y="378"/>
                    <a:pt x="358" y="239"/>
                    <a:pt x="497" y="179"/>
                  </a:cubicBezTo>
                  <a:lnTo>
                    <a:pt x="4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5" name="Google Shape;26855;p58"/>
            <p:cNvSpPr/>
            <p:nvPr/>
          </p:nvSpPr>
          <p:spPr>
            <a:xfrm>
              <a:off x="4555225" y="951450"/>
              <a:ext cx="276525" cy="144325"/>
            </a:xfrm>
            <a:custGeom>
              <a:avLst/>
              <a:gdLst/>
              <a:ahLst/>
              <a:cxnLst/>
              <a:rect l="l" t="t" r="r" b="b"/>
              <a:pathLst>
                <a:path w="11061" h="5773" extrusionOk="0">
                  <a:moveTo>
                    <a:pt x="561" y="0"/>
                  </a:moveTo>
                  <a:cubicBezTo>
                    <a:pt x="504" y="0"/>
                    <a:pt x="448" y="5"/>
                    <a:pt x="398" y="13"/>
                  </a:cubicBezTo>
                  <a:cubicBezTo>
                    <a:pt x="219" y="93"/>
                    <a:pt x="80" y="172"/>
                    <a:pt x="0" y="331"/>
                  </a:cubicBezTo>
                  <a:cubicBezTo>
                    <a:pt x="139" y="490"/>
                    <a:pt x="358" y="610"/>
                    <a:pt x="577" y="670"/>
                  </a:cubicBezTo>
                  <a:cubicBezTo>
                    <a:pt x="875" y="1008"/>
                    <a:pt x="1293" y="1207"/>
                    <a:pt x="1691" y="1425"/>
                  </a:cubicBezTo>
                  <a:cubicBezTo>
                    <a:pt x="3660" y="2281"/>
                    <a:pt x="5451" y="3455"/>
                    <a:pt x="7420" y="4230"/>
                  </a:cubicBezTo>
                  <a:cubicBezTo>
                    <a:pt x="8554" y="4688"/>
                    <a:pt x="9549" y="5464"/>
                    <a:pt x="10762" y="5762"/>
                  </a:cubicBezTo>
                  <a:cubicBezTo>
                    <a:pt x="10793" y="5769"/>
                    <a:pt x="10822" y="5772"/>
                    <a:pt x="10847" y="5772"/>
                  </a:cubicBezTo>
                  <a:cubicBezTo>
                    <a:pt x="10968" y="5772"/>
                    <a:pt x="11028" y="5698"/>
                    <a:pt x="11061" y="5583"/>
                  </a:cubicBezTo>
                  <a:cubicBezTo>
                    <a:pt x="11061" y="5225"/>
                    <a:pt x="10802" y="5165"/>
                    <a:pt x="10563" y="5066"/>
                  </a:cubicBezTo>
                  <a:cubicBezTo>
                    <a:pt x="7241" y="3514"/>
                    <a:pt x="4058" y="1704"/>
                    <a:pt x="796" y="33"/>
                  </a:cubicBezTo>
                  <a:cubicBezTo>
                    <a:pt x="726" y="10"/>
                    <a:pt x="642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6" name="Google Shape;26856;p58"/>
            <p:cNvSpPr/>
            <p:nvPr/>
          </p:nvSpPr>
          <p:spPr>
            <a:xfrm>
              <a:off x="4529350" y="1034925"/>
              <a:ext cx="163150" cy="85775"/>
            </a:xfrm>
            <a:custGeom>
              <a:avLst/>
              <a:gdLst/>
              <a:ahLst/>
              <a:cxnLst/>
              <a:rect l="l" t="t" r="r" b="b"/>
              <a:pathLst>
                <a:path w="6526" h="3431" extrusionOk="0">
                  <a:moveTo>
                    <a:pt x="230" y="0"/>
                  </a:moveTo>
                  <a:cubicBezTo>
                    <a:pt x="138" y="0"/>
                    <a:pt x="59" y="47"/>
                    <a:pt x="1" y="175"/>
                  </a:cubicBezTo>
                  <a:cubicBezTo>
                    <a:pt x="60" y="533"/>
                    <a:pt x="399" y="573"/>
                    <a:pt x="637" y="673"/>
                  </a:cubicBezTo>
                  <a:cubicBezTo>
                    <a:pt x="1393" y="991"/>
                    <a:pt x="2129" y="1249"/>
                    <a:pt x="2885" y="1568"/>
                  </a:cubicBezTo>
                  <a:cubicBezTo>
                    <a:pt x="3621" y="1806"/>
                    <a:pt x="4099" y="2224"/>
                    <a:pt x="3979" y="3060"/>
                  </a:cubicBezTo>
                  <a:cubicBezTo>
                    <a:pt x="3979" y="3139"/>
                    <a:pt x="4039" y="3219"/>
                    <a:pt x="4099" y="3298"/>
                  </a:cubicBezTo>
                  <a:cubicBezTo>
                    <a:pt x="4177" y="3377"/>
                    <a:pt x="4255" y="3430"/>
                    <a:pt x="4343" y="3430"/>
                  </a:cubicBezTo>
                  <a:cubicBezTo>
                    <a:pt x="4367" y="3430"/>
                    <a:pt x="4391" y="3426"/>
                    <a:pt x="4417" y="3418"/>
                  </a:cubicBezTo>
                  <a:cubicBezTo>
                    <a:pt x="4477" y="3358"/>
                    <a:pt x="4516" y="3298"/>
                    <a:pt x="4536" y="3219"/>
                  </a:cubicBezTo>
                  <a:cubicBezTo>
                    <a:pt x="4636" y="2960"/>
                    <a:pt x="4497" y="2662"/>
                    <a:pt x="4735" y="2483"/>
                  </a:cubicBezTo>
                  <a:cubicBezTo>
                    <a:pt x="4745" y="2482"/>
                    <a:pt x="4756" y="2482"/>
                    <a:pt x="4766" y="2482"/>
                  </a:cubicBezTo>
                  <a:cubicBezTo>
                    <a:pt x="5178" y="2482"/>
                    <a:pt x="5525" y="2814"/>
                    <a:pt x="5945" y="2814"/>
                  </a:cubicBezTo>
                  <a:cubicBezTo>
                    <a:pt x="6016" y="2814"/>
                    <a:pt x="6091" y="2804"/>
                    <a:pt x="6168" y="2781"/>
                  </a:cubicBezTo>
                  <a:cubicBezTo>
                    <a:pt x="6307" y="2741"/>
                    <a:pt x="6466" y="2662"/>
                    <a:pt x="6526" y="2483"/>
                  </a:cubicBezTo>
                  <a:cubicBezTo>
                    <a:pt x="5869" y="2045"/>
                    <a:pt x="5014" y="1985"/>
                    <a:pt x="4377" y="1488"/>
                  </a:cubicBezTo>
                  <a:cubicBezTo>
                    <a:pt x="4079" y="1468"/>
                    <a:pt x="3820" y="1329"/>
                    <a:pt x="3542" y="1210"/>
                  </a:cubicBezTo>
                  <a:cubicBezTo>
                    <a:pt x="2547" y="712"/>
                    <a:pt x="1513" y="334"/>
                    <a:pt x="438" y="56"/>
                  </a:cubicBezTo>
                  <a:cubicBezTo>
                    <a:pt x="365" y="23"/>
                    <a:pt x="294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7" name="Google Shape;26857;p58"/>
            <p:cNvSpPr/>
            <p:nvPr/>
          </p:nvSpPr>
          <p:spPr>
            <a:xfrm>
              <a:off x="4850625" y="1098975"/>
              <a:ext cx="138275" cy="61725"/>
            </a:xfrm>
            <a:custGeom>
              <a:avLst/>
              <a:gdLst/>
              <a:ahLst/>
              <a:cxnLst/>
              <a:rect l="l" t="t" r="r" b="b"/>
              <a:pathLst>
                <a:path w="5531" h="2469" extrusionOk="0">
                  <a:moveTo>
                    <a:pt x="299" y="0"/>
                  </a:moveTo>
                  <a:cubicBezTo>
                    <a:pt x="140" y="60"/>
                    <a:pt x="0" y="80"/>
                    <a:pt x="80" y="279"/>
                  </a:cubicBezTo>
                  <a:cubicBezTo>
                    <a:pt x="219" y="378"/>
                    <a:pt x="339" y="498"/>
                    <a:pt x="498" y="577"/>
                  </a:cubicBezTo>
                  <a:cubicBezTo>
                    <a:pt x="1970" y="1234"/>
                    <a:pt x="3382" y="1970"/>
                    <a:pt x="4914" y="2387"/>
                  </a:cubicBezTo>
                  <a:cubicBezTo>
                    <a:pt x="5021" y="2432"/>
                    <a:pt x="5120" y="2469"/>
                    <a:pt x="5213" y="2469"/>
                  </a:cubicBezTo>
                  <a:cubicBezTo>
                    <a:pt x="5327" y="2469"/>
                    <a:pt x="5432" y="2413"/>
                    <a:pt x="5531" y="2248"/>
                  </a:cubicBezTo>
                  <a:cubicBezTo>
                    <a:pt x="5372" y="1751"/>
                    <a:pt x="4894" y="1651"/>
                    <a:pt x="4476" y="1492"/>
                  </a:cubicBezTo>
                  <a:cubicBezTo>
                    <a:pt x="3661" y="1234"/>
                    <a:pt x="2905" y="856"/>
                    <a:pt x="2109" y="537"/>
                  </a:cubicBezTo>
                  <a:cubicBezTo>
                    <a:pt x="1731" y="358"/>
                    <a:pt x="1373" y="239"/>
                    <a:pt x="955" y="140"/>
                  </a:cubicBezTo>
                  <a:cubicBezTo>
                    <a:pt x="816" y="100"/>
                    <a:pt x="677" y="80"/>
                    <a:pt x="518" y="40"/>
                  </a:cubicBezTo>
                  <a:cubicBezTo>
                    <a:pt x="438" y="40"/>
                    <a:pt x="378" y="0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8" name="Google Shape;26858;p58"/>
            <p:cNvSpPr/>
            <p:nvPr/>
          </p:nvSpPr>
          <p:spPr>
            <a:xfrm>
              <a:off x="4408000" y="877675"/>
              <a:ext cx="127350" cy="69150"/>
            </a:xfrm>
            <a:custGeom>
              <a:avLst/>
              <a:gdLst/>
              <a:ahLst/>
              <a:cxnLst/>
              <a:rect l="l" t="t" r="r" b="b"/>
              <a:pathLst>
                <a:path w="5094" h="2766" extrusionOk="0">
                  <a:moveTo>
                    <a:pt x="220" y="0"/>
                  </a:moveTo>
                  <a:cubicBezTo>
                    <a:pt x="100" y="60"/>
                    <a:pt x="1" y="139"/>
                    <a:pt x="41" y="298"/>
                  </a:cubicBezTo>
                  <a:cubicBezTo>
                    <a:pt x="180" y="378"/>
                    <a:pt x="279" y="477"/>
                    <a:pt x="399" y="557"/>
                  </a:cubicBezTo>
                  <a:cubicBezTo>
                    <a:pt x="1712" y="1253"/>
                    <a:pt x="3124" y="1771"/>
                    <a:pt x="4397" y="2586"/>
                  </a:cubicBezTo>
                  <a:cubicBezTo>
                    <a:pt x="4517" y="2686"/>
                    <a:pt x="4696" y="2725"/>
                    <a:pt x="4875" y="2765"/>
                  </a:cubicBezTo>
                  <a:cubicBezTo>
                    <a:pt x="5094" y="2467"/>
                    <a:pt x="4755" y="2327"/>
                    <a:pt x="4676" y="2089"/>
                  </a:cubicBezTo>
                  <a:cubicBezTo>
                    <a:pt x="4298" y="1631"/>
                    <a:pt x="3621" y="1591"/>
                    <a:pt x="3184" y="1194"/>
                  </a:cubicBezTo>
                  <a:cubicBezTo>
                    <a:pt x="2189" y="855"/>
                    <a:pt x="1274" y="279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9" name="Google Shape;26859;p58"/>
            <p:cNvSpPr/>
            <p:nvPr/>
          </p:nvSpPr>
          <p:spPr>
            <a:xfrm>
              <a:off x="4373700" y="958725"/>
              <a:ext cx="85075" cy="46775"/>
            </a:xfrm>
            <a:custGeom>
              <a:avLst/>
              <a:gdLst/>
              <a:ahLst/>
              <a:cxnLst/>
              <a:rect l="l" t="t" r="r" b="b"/>
              <a:pathLst>
                <a:path w="3403" h="1871" extrusionOk="0">
                  <a:moveTo>
                    <a:pt x="621" y="627"/>
                  </a:moveTo>
                  <a:cubicBezTo>
                    <a:pt x="670" y="644"/>
                    <a:pt x="716" y="666"/>
                    <a:pt x="756" y="697"/>
                  </a:cubicBezTo>
                  <a:cubicBezTo>
                    <a:pt x="876" y="776"/>
                    <a:pt x="1055" y="796"/>
                    <a:pt x="1154" y="896"/>
                  </a:cubicBezTo>
                  <a:cubicBezTo>
                    <a:pt x="1293" y="975"/>
                    <a:pt x="1492" y="995"/>
                    <a:pt x="1651" y="1095"/>
                  </a:cubicBezTo>
                  <a:cubicBezTo>
                    <a:pt x="1472" y="995"/>
                    <a:pt x="1274" y="975"/>
                    <a:pt x="1094" y="876"/>
                  </a:cubicBezTo>
                  <a:cubicBezTo>
                    <a:pt x="975" y="776"/>
                    <a:pt x="796" y="776"/>
                    <a:pt x="697" y="677"/>
                  </a:cubicBezTo>
                  <a:cubicBezTo>
                    <a:pt x="674" y="655"/>
                    <a:pt x="649" y="638"/>
                    <a:pt x="621" y="627"/>
                  </a:cubicBezTo>
                  <a:close/>
                  <a:moveTo>
                    <a:pt x="219" y="1"/>
                  </a:moveTo>
                  <a:cubicBezTo>
                    <a:pt x="100" y="40"/>
                    <a:pt x="0" y="100"/>
                    <a:pt x="0" y="239"/>
                  </a:cubicBezTo>
                  <a:cubicBezTo>
                    <a:pt x="79" y="555"/>
                    <a:pt x="358" y="545"/>
                    <a:pt x="589" y="617"/>
                  </a:cubicBezTo>
                  <a:lnTo>
                    <a:pt x="589" y="617"/>
                  </a:lnTo>
                  <a:cubicBezTo>
                    <a:pt x="561" y="609"/>
                    <a:pt x="532" y="606"/>
                    <a:pt x="502" y="606"/>
                  </a:cubicBezTo>
                  <a:cubicBezTo>
                    <a:pt x="467" y="606"/>
                    <a:pt x="431" y="611"/>
                    <a:pt x="398" y="617"/>
                  </a:cubicBezTo>
                  <a:cubicBezTo>
                    <a:pt x="358" y="677"/>
                    <a:pt x="319" y="737"/>
                    <a:pt x="319" y="816"/>
                  </a:cubicBezTo>
                  <a:cubicBezTo>
                    <a:pt x="358" y="936"/>
                    <a:pt x="478" y="975"/>
                    <a:pt x="537" y="1035"/>
                  </a:cubicBezTo>
                  <a:cubicBezTo>
                    <a:pt x="697" y="1134"/>
                    <a:pt x="816" y="1274"/>
                    <a:pt x="935" y="1373"/>
                  </a:cubicBezTo>
                  <a:cubicBezTo>
                    <a:pt x="1214" y="1811"/>
                    <a:pt x="1651" y="1870"/>
                    <a:pt x="2109" y="1870"/>
                  </a:cubicBezTo>
                  <a:cubicBezTo>
                    <a:pt x="2196" y="1829"/>
                    <a:pt x="2291" y="1816"/>
                    <a:pt x="2388" y="1816"/>
                  </a:cubicBezTo>
                  <a:cubicBezTo>
                    <a:pt x="2546" y="1816"/>
                    <a:pt x="2712" y="1850"/>
                    <a:pt x="2869" y="1850"/>
                  </a:cubicBezTo>
                  <a:cubicBezTo>
                    <a:pt x="3077" y="1850"/>
                    <a:pt x="3268" y="1790"/>
                    <a:pt x="3402" y="1512"/>
                  </a:cubicBezTo>
                  <a:cubicBezTo>
                    <a:pt x="2427" y="836"/>
                    <a:pt x="1293" y="478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0" name="Google Shape;26860;p58"/>
            <p:cNvSpPr/>
            <p:nvPr/>
          </p:nvSpPr>
          <p:spPr>
            <a:xfrm>
              <a:off x="4209575" y="887725"/>
              <a:ext cx="88050" cy="47150"/>
            </a:xfrm>
            <a:custGeom>
              <a:avLst/>
              <a:gdLst/>
              <a:ahLst/>
              <a:cxnLst/>
              <a:rect l="l" t="t" r="r" b="b"/>
              <a:pathLst>
                <a:path w="3522" h="1886" extrusionOk="0">
                  <a:moveTo>
                    <a:pt x="139" y="1"/>
                  </a:moveTo>
                  <a:cubicBezTo>
                    <a:pt x="53" y="1"/>
                    <a:pt x="1" y="72"/>
                    <a:pt x="1" y="255"/>
                  </a:cubicBezTo>
                  <a:cubicBezTo>
                    <a:pt x="359" y="473"/>
                    <a:pt x="697" y="732"/>
                    <a:pt x="1035" y="951"/>
                  </a:cubicBezTo>
                  <a:cubicBezTo>
                    <a:pt x="1353" y="1448"/>
                    <a:pt x="1871" y="1627"/>
                    <a:pt x="2368" y="1826"/>
                  </a:cubicBezTo>
                  <a:cubicBezTo>
                    <a:pt x="2467" y="1846"/>
                    <a:pt x="2587" y="1866"/>
                    <a:pt x="2686" y="1886"/>
                  </a:cubicBezTo>
                  <a:lnTo>
                    <a:pt x="2905" y="1886"/>
                  </a:lnTo>
                  <a:cubicBezTo>
                    <a:pt x="3124" y="1866"/>
                    <a:pt x="3363" y="1846"/>
                    <a:pt x="3502" y="1647"/>
                  </a:cubicBezTo>
                  <a:cubicBezTo>
                    <a:pt x="3522" y="1647"/>
                    <a:pt x="3522" y="1627"/>
                    <a:pt x="3522" y="1567"/>
                  </a:cubicBezTo>
                  <a:cubicBezTo>
                    <a:pt x="3522" y="1528"/>
                    <a:pt x="3522" y="1468"/>
                    <a:pt x="3482" y="1448"/>
                  </a:cubicBezTo>
                  <a:cubicBezTo>
                    <a:pt x="2428" y="991"/>
                    <a:pt x="1393" y="533"/>
                    <a:pt x="339" y="75"/>
                  </a:cubicBezTo>
                  <a:cubicBezTo>
                    <a:pt x="262" y="29"/>
                    <a:pt x="19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1" name="Google Shape;26861;p58"/>
            <p:cNvSpPr/>
            <p:nvPr/>
          </p:nvSpPr>
          <p:spPr>
            <a:xfrm>
              <a:off x="4426425" y="997025"/>
              <a:ext cx="86550" cy="36825"/>
            </a:xfrm>
            <a:custGeom>
              <a:avLst/>
              <a:gdLst/>
              <a:ahLst/>
              <a:cxnLst/>
              <a:rect l="l" t="t" r="r" b="b"/>
              <a:pathLst>
                <a:path w="3462" h="1473" extrusionOk="0">
                  <a:moveTo>
                    <a:pt x="1273" y="0"/>
                  </a:moveTo>
                  <a:cubicBezTo>
                    <a:pt x="1134" y="70"/>
                    <a:pt x="996" y="158"/>
                    <a:pt x="843" y="158"/>
                  </a:cubicBezTo>
                  <a:cubicBezTo>
                    <a:pt x="777" y="158"/>
                    <a:pt x="709" y="142"/>
                    <a:pt x="637" y="100"/>
                  </a:cubicBezTo>
                  <a:cubicBezTo>
                    <a:pt x="547" y="55"/>
                    <a:pt x="450" y="27"/>
                    <a:pt x="352" y="27"/>
                  </a:cubicBezTo>
                  <a:cubicBezTo>
                    <a:pt x="231" y="27"/>
                    <a:pt x="110" y="70"/>
                    <a:pt x="0" y="179"/>
                  </a:cubicBezTo>
                  <a:cubicBezTo>
                    <a:pt x="40" y="259"/>
                    <a:pt x="80" y="299"/>
                    <a:pt x="139" y="358"/>
                  </a:cubicBezTo>
                  <a:cubicBezTo>
                    <a:pt x="279" y="418"/>
                    <a:pt x="398" y="498"/>
                    <a:pt x="537" y="577"/>
                  </a:cubicBezTo>
                  <a:cubicBezTo>
                    <a:pt x="1134" y="895"/>
                    <a:pt x="1731" y="1254"/>
                    <a:pt x="2427" y="1254"/>
                  </a:cubicBezTo>
                  <a:cubicBezTo>
                    <a:pt x="2725" y="1254"/>
                    <a:pt x="2984" y="1333"/>
                    <a:pt x="3262" y="1472"/>
                  </a:cubicBezTo>
                  <a:cubicBezTo>
                    <a:pt x="3382" y="1373"/>
                    <a:pt x="3402" y="1214"/>
                    <a:pt x="3461" y="1075"/>
                  </a:cubicBezTo>
                  <a:cubicBezTo>
                    <a:pt x="2745" y="736"/>
                    <a:pt x="1989" y="358"/>
                    <a:pt x="1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2" name="Google Shape;26862;p58"/>
            <p:cNvSpPr/>
            <p:nvPr/>
          </p:nvSpPr>
          <p:spPr>
            <a:xfrm>
              <a:off x="5014750" y="1172700"/>
              <a:ext cx="82075" cy="38200"/>
            </a:xfrm>
            <a:custGeom>
              <a:avLst/>
              <a:gdLst/>
              <a:ahLst/>
              <a:cxnLst/>
              <a:rect l="l" t="t" r="r" b="b"/>
              <a:pathLst>
                <a:path w="3283" h="1528" extrusionOk="0">
                  <a:moveTo>
                    <a:pt x="460" y="0"/>
                  </a:moveTo>
                  <a:cubicBezTo>
                    <a:pt x="403" y="0"/>
                    <a:pt x="348" y="5"/>
                    <a:pt x="298" y="15"/>
                  </a:cubicBezTo>
                  <a:cubicBezTo>
                    <a:pt x="179" y="75"/>
                    <a:pt x="0" y="115"/>
                    <a:pt x="100" y="334"/>
                  </a:cubicBezTo>
                  <a:cubicBezTo>
                    <a:pt x="318" y="533"/>
                    <a:pt x="617" y="572"/>
                    <a:pt x="875" y="692"/>
                  </a:cubicBezTo>
                  <a:cubicBezTo>
                    <a:pt x="1432" y="970"/>
                    <a:pt x="2069" y="1090"/>
                    <a:pt x="2566" y="1487"/>
                  </a:cubicBezTo>
                  <a:lnTo>
                    <a:pt x="2705" y="1487"/>
                  </a:lnTo>
                  <a:cubicBezTo>
                    <a:pt x="2904" y="1428"/>
                    <a:pt x="3123" y="1527"/>
                    <a:pt x="3262" y="1328"/>
                  </a:cubicBezTo>
                  <a:cubicBezTo>
                    <a:pt x="3282" y="1249"/>
                    <a:pt x="3282" y="1189"/>
                    <a:pt x="3223" y="1109"/>
                  </a:cubicBezTo>
                  <a:cubicBezTo>
                    <a:pt x="2825" y="592"/>
                    <a:pt x="2188" y="572"/>
                    <a:pt x="1671" y="314"/>
                  </a:cubicBezTo>
                  <a:cubicBezTo>
                    <a:pt x="1512" y="274"/>
                    <a:pt x="1393" y="234"/>
                    <a:pt x="1233" y="194"/>
                  </a:cubicBezTo>
                  <a:cubicBezTo>
                    <a:pt x="1114" y="174"/>
                    <a:pt x="975" y="115"/>
                    <a:pt x="836" y="75"/>
                  </a:cubicBezTo>
                  <a:cubicBezTo>
                    <a:pt x="796" y="35"/>
                    <a:pt x="716" y="35"/>
                    <a:pt x="637" y="15"/>
                  </a:cubicBezTo>
                  <a:cubicBezTo>
                    <a:pt x="577" y="5"/>
                    <a:pt x="517" y="0"/>
                    <a:pt x="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3" name="Google Shape;26863;p58"/>
            <p:cNvSpPr/>
            <p:nvPr/>
          </p:nvSpPr>
          <p:spPr>
            <a:xfrm>
              <a:off x="4095700" y="833625"/>
              <a:ext cx="65175" cy="28650"/>
            </a:xfrm>
            <a:custGeom>
              <a:avLst/>
              <a:gdLst/>
              <a:ahLst/>
              <a:cxnLst/>
              <a:rect l="l" t="t" r="r" b="b"/>
              <a:pathLst>
                <a:path w="2607" h="1146" extrusionOk="0">
                  <a:moveTo>
                    <a:pt x="856" y="0"/>
                  </a:moveTo>
                  <a:cubicBezTo>
                    <a:pt x="603" y="0"/>
                    <a:pt x="342" y="310"/>
                    <a:pt x="0" y="310"/>
                  </a:cubicBezTo>
                  <a:cubicBezTo>
                    <a:pt x="617" y="827"/>
                    <a:pt x="1433" y="847"/>
                    <a:pt x="2109" y="1145"/>
                  </a:cubicBezTo>
                  <a:cubicBezTo>
                    <a:pt x="2148" y="1137"/>
                    <a:pt x="2187" y="1135"/>
                    <a:pt x="2227" y="1135"/>
                  </a:cubicBezTo>
                  <a:cubicBezTo>
                    <a:pt x="2264" y="1135"/>
                    <a:pt x="2301" y="1137"/>
                    <a:pt x="2338" y="1137"/>
                  </a:cubicBezTo>
                  <a:cubicBezTo>
                    <a:pt x="2441" y="1137"/>
                    <a:pt x="2537" y="1122"/>
                    <a:pt x="2606" y="1006"/>
                  </a:cubicBezTo>
                  <a:cubicBezTo>
                    <a:pt x="2089" y="628"/>
                    <a:pt x="1572" y="171"/>
                    <a:pt x="935" y="11"/>
                  </a:cubicBezTo>
                  <a:cubicBezTo>
                    <a:pt x="909" y="4"/>
                    <a:pt x="882" y="0"/>
                    <a:pt x="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4" name="Google Shape;26864;p58"/>
            <p:cNvSpPr/>
            <p:nvPr/>
          </p:nvSpPr>
          <p:spPr>
            <a:xfrm>
              <a:off x="4230200" y="871000"/>
              <a:ext cx="79250" cy="37225"/>
            </a:xfrm>
            <a:custGeom>
              <a:avLst/>
              <a:gdLst/>
              <a:ahLst/>
              <a:cxnLst/>
              <a:rect l="l" t="t" r="r" b="b"/>
              <a:pathLst>
                <a:path w="3170" h="1489" extrusionOk="0">
                  <a:moveTo>
                    <a:pt x="114" y="1"/>
                  </a:moveTo>
                  <a:cubicBezTo>
                    <a:pt x="28" y="1"/>
                    <a:pt x="1" y="91"/>
                    <a:pt x="31" y="227"/>
                  </a:cubicBezTo>
                  <a:cubicBezTo>
                    <a:pt x="986" y="645"/>
                    <a:pt x="1941" y="1142"/>
                    <a:pt x="2936" y="1461"/>
                  </a:cubicBezTo>
                  <a:cubicBezTo>
                    <a:pt x="2983" y="1480"/>
                    <a:pt x="3021" y="1488"/>
                    <a:pt x="3052" y="1488"/>
                  </a:cubicBezTo>
                  <a:cubicBezTo>
                    <a:pt x="3150" y="1488"/>
                    <a:pt x="3169" y="1398"/>
                    <a:pt x="3154" y="1262"/>
                  </a:cubicBezTo>
                  <a:cubicBezTo>
                    <a:pt x="2239" y="725"/>
                    <a:pt x="1205" y="406"/>
                    <a:pt x="210" y="28"/>
                  </a:cubicBezTo>
                  <a:cubicBezTo>
                    <a:pt x="172" y="9"/>
                    <a:pt x="140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5" name="Google Shape;26865;p58"/>
            <p:cNvSpPr/>
            <p:nvPr/>
          </p:nvSpPr>
          <p:spPr>
            <a:xfrm>
              <a:off x="4296125" y="923425"/>
              <a:ext cx="82075" cy="42125"/>
            </a:xfrm>
            <a:custGeom>
              <a:avLst/>
              <a:gdLst/>
              <a:ahLst/>
              <a:cxnLst/>
              <a:rect l="l" t="t" r="r" b="b"/>
              <a:pathLst>
                <a:path w="3283" h="1685" extrusionOk="0">
                  <a:moveTo>
                    <a:pt x="20" y="0"/>
                  </a:moveTo>
                  <a:cubicBezTo>
                    <a:pt x="20" y="60"/>
                    <a:pt x="0" y="120"/>
                    <a:pt x="0" y="199"/>
                  </a:cubicBezTo>
                  <a:cubicBezTo>
                    <a:pt x="40" y="299"/>
                    <a:pt x="119" y="358"/>
                    <a:pt x="179" y="398"/>
                  </a:cubicBezTo>
                  <a:cubicBezTo>
                    <a:pt x="279" y="458"/>
                    <a:pt x="338" y="517"/>
                    <a:pt x="418" y="597"/>
                  </a:cubicBezTo>
                  <a:cubicBezTo>
                    <a:pt x="497" y="657"/>
                    <a:pt x="577" y="736"/>
                    <a:pt x="676" y="796"/>
                  </a:cubicBezTo>
                  <a:cubicBezTo>
                    <a:pt x="736" y="836"/>
                    <a:pt x="796" y="856"/>
                    <a:pt x="875" y="895"/>
                  </a:cubicBezTo>
                  <a:cubicBezTo>
                    <a:pt x="1114" y="955"/>
                    <a:pt x="1373" y="1094"/>
                    <a:pt x="1592" y="1214"/>
                  </a:cubicBezTo>
                  <a:cubicBezTo>
                    <a:pt x="1989" y="1341"/>
                    <a:pt x="2311" y="1685"/>
                    <a:pt x="2729" y="1685"/>
                  </a:cubicBezTo>
                  <a:cubicBezTo>
                    <a:pt x="2834" y="1685"/>
                    <a:pt x="2944" y="1663"/>
                    <a:pt x="3064" y="1611"/>
                  </a:cubicBezTo>
                  <a:cubicBezTo>
                    <a:pt x="3123" y="1532"/>
                    <a:pt x="3203" y="1472"/>
                    <a:pt x="3282" y="1413"/>
                  </a:cubicBezTo>
                  <a:cubicBezTo>
                    <a:pt x="2507" y="955"/>
                    <a:pt x="1691" y="657"/>
                    <a:pt x="875" y="338"/>
                  </a:cubicBezTo>
                  <a:cubicBezTo>
                    <a:pt x="836" y="318"/>
                    <a:pt x="776" y="299"/>
                    <a:pt x="716" y="259"/>
                  </a:cubicBezTo>
                  <a:cubicBezTo>
                    <a:pt x="517" y="120"/>
                    <a:pt x="299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6" name="Google Shape;26866;p58"/>
            <p:cNvSpPr/>
            <p:nvPr/>
          </p:nvSpPr>
          <p:spPr>
            <a:xfrm>
              <a:off x="4441325" y="968175"/>
              <a:ext cx="82575" cy="30875"/>
            </a:xfrm>
            <a:custGeom>
              <a:avLst/>
              <a:gdLst/>
              <a:ahLst/>
              <a:cxnLst/>
              <a:rect l="l" t="t" r="r" b="b"/>
              <a:pathLst>
                <a:path w="3303" h="1235" extrusionOk="0">
                  <a:moveTo>
                    <a:pt x="100" y="1"/>
                  </a:moveTo>
                  <a:cubicBezTo>
                    <a:pt x="1" y="100"/>
                    <a:pt x="1" y="219"/>
                    <a:pt x="100" y="319"/>
                  </a:cubicBezTo>
                  <a:cubicBezTo>
                    <a:pt x="766" y="632"/>
                    <a:pt x="2703" y="1234"/>
                    <a:pt x="3276" y="1234"/>
                  </a:cubicBezTo>
                  <a:cubicBezTo>
                    <a:pt x="3286" y="1234"/>
                    <a:pt x="3294" y="1234"/>
                    <a:pt x="3303" y="1234"/>
                  </a:cubicBezTo>
                  <a:cubicBezTo>
                    <a:pt x="2169" y="657"/>
                    <a:pt x="1135" y="35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7" name="Google Shape;26867;p58"/>
            <p:cNvSpPr/>
            <p:nvPr/>
          </p:nvSpPr>
          <p:spPr>
            <a:xfrm>
              <a:off x="4148400" y="857775"/>
              <a:ext cx="70150" cy="35825"/>
            </a:xfrm>
            <a:custGeom>
              <a:avLst/>
              <a:gdLst/>
              <a:ahLst/>
              <a:cxnLst/>
              <a:rect l="l" t="t" r="r" b="b"/>
              <a:pathLst>
                <a:path w="2806" h="1433" extrusionOk="0">
                  <a:moveTo>
                    <a:pt x="538" y="40"/>
                  </a:moveTo>
                  <a:cubicBezTo>
                    <a:pt x="339" y="60"/>
                    <a:pt x="140" y="0"/>
                    <a:pt x="1" y="179"/>
                  </a:cubicBezTo>
                  <a:cubicBezTo>
                    <a:pt x="319" y="358"/>
                    <a:pt x="618" y="537"/>
                    <a:pt x="916" y="677"/>
                  </a:cubicBezTo>
                  <a:cubicBezTo>
                    <a:pt x="1433" y="935"/>
                    <a:pt x="1931" y="1174"/>
                    <a:pt x="2448" y="1433"/>
                  </a:cubicBezTo>
                  <a:cubicBezTo>
                    <a:pt x="2488" y="1273"/>
                    <a:pt x="2647" y="1273"/>
                    <a:pt x="2806" y="1254"/>
                  </a:cubicBezTo>
                  <a:cubicBezTo>
                    <a:pt x="2130" y="697"/>
                    <a:pt x="1274" y="478"/>
                    <a:pt x="53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8" name="Google Shape;26868;p58"/>
            <p:cNvSpPr/>
            <p:nvPr/>
          </p:nvSpPr>
          <p:spPr>
            <a:xfrm>
              <a:off x="4082775" y="864850"/>
              <a:ext cx="39300" cy="68550"/>
            </a:xfrm>
            <a:custGeom>
              <a:avLst/>
              <a:gdLst/>
              <a:ahLst/>
              <a:cxnLst/>
              <a:rect l="l" t="t" r="r" b="b"/>
              <a:pathLst>
                <a:path w="1572" h="2742" extrusionOk="0">
                  <a:moveTo>
                    <a:pt x="745" y="0"/>
                  </a:moveTo>
                  <a:cubicBezTo>
                    <a:pt x="527" y="0"/>
                    <a:pt x="412" y="256"/>
                    <a:pt x="179" y="831"/>
                  </a:cubicBezTo>
                  <a:cubicBezTo>
                    <a:pt x="120" y="990"/>
                    <a:pt x="80" y="1170"/>
                    <a:pt x="20" y="1309"/>
                  </a:cubicBezTo>
                  <a:cubicBezTo>
                    <a:pt x="20" y="1508"/>
                    <a:pt x="60" y="1687"/>
                    <a:pt x="60" y="1866"/>
                  </a:cubicBezTo>
                  <a:cubicBezTo>
                    <a:pt x="199" y="2065"/>
                    <a:pt x="0" y="2323"/>
                    <a:pt x="199" y="2502"/>
                  </a:cubicBezTo>
                  <a:cubicBezTo>
                    <a:pt x="259" y="2582"/>
                    <a:pt x="318" y="2661"/>
                    <a:pt x="378" y="2741"/>
                  </a:cubicBezTo>
                  <a:cubicBezTo>
                    <a:pt x="398" y="2184"/>
                    <a:pt x="378" y="1647"/>
                    <a:pt x="418" y="1090"/>
                  </a:cubicBezTo>
                  <a:cubicBezTo>
                    <a:pt x="463" y="716"/>
                    <a:pt x="587" y="567"/>
                    <a:pt x="891" y="567"/>
                  </a:cubicBezTo>
                  <a:cubicBezTo>
                    <a:pt x="991" y="567"/>
                    <a:pt x="1111" y="583"/>
                    <a:pt x="1253" y="613"/>
                  </a:cubicBezTo>
                  <a:cubicBezTo>
                    <a:pt x="1353" y="553"/>
                    <a:pt x="1512" y="593"/>
                    <a:pt x="1572" y="453"/>
                  </a:cubicBezTo>
                  <a:cubicBezTo>
                    <a:pt x="1157" y="162"/>
                    <a:pt x="919" y="0"/>
                    <a:pt x="7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9" name="Google Shape;26869;p58"/>
            <p:cNvSpPr/>
            <p:nvPr/>
          </p:nvSpPr>
          <p:spPr>
            <a:xfrm>
              <a:off x="4087750" y="807550"/>
              <a:ext cx="84050" cy="37825"/>
            </a:xfrm>
            <a:custGeom>
              <a:avLst/>
              <a:gdLst/>
              <a:ahLst/>
              <a:cxnLst/>
              <a:rect l="l" t="t" r="r" b="b"/>
              <a:pathLst>
                <a:path w="3362" h="1513" extrusionOk="0">
                  <a:moveTo>
                    <a:pt x="1094" y="0"/>
                  </a:moveTo>
                  <a:cubicBezTo>
                    <a:pt x="776" y="259"/>
                    <a:pt x="298" y="0"/>
                    <a:pt x="0" y="318"/>
                  </a:cubicBezTo>
                  <a:cubicBezTo>
                    <a:pt x="78" y="312"/>
                    <a:pt x="154" y="309"/>
                    <a:pt x="229" y="309"/>
                  </a:cubicBezTo>
                  <a:cubicBezTo>
                    <a:pt x="890" y="309"/>
                    <a:pt x="1474" y="538"/>
                    <a:pt x="2009" y="895"/>
                  </a:cubicBezTo>
                  <a:cubicBezTo>
                    <a:pt x="2387" y="1154"/>
                    <a:pt x="2745" y="1353"/>
                    <a:pt x="3143" y="1512"/>
                  </a:cubicBezTo>
                  <a:cubicBezTo>
                    <a:pt x="3243" y="1472"/>
                    <a:pt x="3342" y="1452"/>
                    <a:pt x="3362" y="1313"/>
                  </a:cubicBezTo>
                  <a:cubicBezTo>
                    <a:pt x="2646" y="816"/>
                    <a:pt x="1790" y="557"/>
                    <a:pt x="10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0" name="Google Shape;26870;p58"/>
            <p:cNvSpPr/>
            <p:nvPr/>
          </p:nvSpPr>
          <p:spPr>
            <a:xfrm>
              <a:off x="4114100" y="876675"/>
              <a:ext cx="56075" cy="35825"/>
            </a:xfrm>
            <a:custGeom>
              <a:avLst/>
              <a:gdLst/>
              <a:ahLst/>
              <a:cxnLst/>
              <a:rect l="l" t="t" r="r" b="b"/>
              <a:pathLst>
                <a:path w="2243" h="1433" extrusionOk="0">
                  <a:moveTo>
                    <a:pt x="319" y="0"/>
                  </a:moveTo>
                  <a:cubicBezTo>
                    <a:pt x="199" y="0"/>
                    <a:pt x="60" y="20"/>
                    <a:pt x="0" y="140"/>
                  </a:cubicBezTo>
                  <a:lnTo>
                    <a:pt x="1333" y="1035"/>
                  </a:lnTo>
                  <a:cubicBezTo>
                    <a:pt x="1413" y="1055"/>
                    <a:pt x="1453" y="1114"/>
                    <a:pt x="1532" y="1174"/>
                  </a:cubicBezTo>
                  <a:cubicBezTo>
                    <a:pt x="1592" y="1214"/>
                    <a:pt x="1632" y="1214"/>
                    <a:pt x="1691" y="1214"/>
                  </a:cubicBezTo>
                  <a:cubicBezTo>
                    <a:pt x="1751" y="1234"/>
                    <a:pt x="1811" y="1293"/>
                    <a:pt x="1890" y="1333"/>
                  </a:cubicBezTo>
                  <a:cubicBezTo>
                    <a:pt x="1930" y="1373"/>
                    <a:pt x="1990" y="1393"/>
                    <a:pt x="2029" y="1393"/>
                  </a:cubicBezTo>
                  <a:cubicBezTo>
                    <a:pt x="2084" y="1420"/>
                    <a:pt x="2124" y="1432"/>
                    <a:pt x="2155" y="1432"/>
                  </a:cubicBezTo>
                  <a:cubicBezTo>
                    <a:pt x="2236" y="1432"/>
                    <a:pt x="2243" y="1344"/>
                    <a:pt x="2228" y="1214"/>
                  </a:cubicBezTo>
                  <a:cubicBezTo>
                    <a:pt x="2129" y="1174"/>
                    <a:pt x="2029" y="1094"/>
                    <a:pt x="1930" y="1015"/>
                  </a:cubicBezTo>
                  <a:cubicBezTo>
                    <a:pt x="1831" y="995"/>
                    <a:pt x="1751" y="935"/>
                    <a:pt x="1711" y="876"/>
                  </a:cubicBezTo>
                  <a:cubicBezTo>
                    <a:pt x="1651" y="796"/>
                    <a:pt x="1612" y="776"/>
                    <a:pt x="1532" y="736"/>
                  </a:cubicBezTo>
                  <a:cubicBezTo>
                    <a:pt x="1154" y="438"/>
                    <a:pt x="736" y="21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1" name="Google Shape;26871;p58"/>
            <p:cNvSpPr/>
            <p:nvPr/>
          </p:nvSpPr>
          <p:spPr>
            <a:xfrm>
              <a:off x="4972975" y="1152400"/>
              <a:ext cx="54725" cy="28650"/>
            </a:xfrm>
            <a:custGeom>
              <a:avLst/>
              <a:gdLst/>
              <a:ahLst/>
              <a:cxnLst/>
              <a:rect l="l" t="t" r="r" b="b"/>
              <a:pathLst>
                <a:path w="2189" h="1146" extrusionOk="0">
                  <a:moveTo>
                    <a:pt x="803" y="0"/>
                  </a:moveTo>
                  <a:cubicBezTo>
                    <a:pt x="716" y="0"/>
                    <a:pt x="623" y="31"/>
                    <a:pt x="517" y="111"/>
                  </a:cubicBezTo>
                  <a:cubicBezTo>
                    <a:pt x="398" y="310"/>
                    <a:pt x="179" y="250"/>
                    <a:pt x="0" y="290"/>
                  </a:cubicBezTo>
                  <a:cubicBezTo>
                    <a:pt x="597" y="549"/>
                    <a:pt x="1174" y="847"/>
                    <a:pt x="1751" y="1146"/>
                  </a:cubicBezTo>
                  <a:cubicBezTo>
                    <a:pt x="1810" y="986"/>
                    <a:pt x="1989" y="947"/>
                    <a:pt x="2148" y="927"/>
                  </a:cubicBezTo>
                  <a:cubicBezTo>
                    <a:pt x="2188" y="887"/>
                    <a:pt x="2188" y="807"/>
                    <a:pt x="2148" y="788"/>
                  </a:cubicBezTo>
                  <a:lnTo>
                    <a:pt x="2069" y="708"/>
                  </a:lnTo>
                  <a:cubicBezTo>
                    <a:pt x="1989" y="648"/>
                    <a:pt x="1890" y="609"/>
                    <a:pt x="1810" y="549"/>
                  </a:cubicBezTo>
                  <a:cubicBezTo>
                    <a:pt x="1751" y="529"/>
                    <a:pt x="1691" y="489"/>
                    <a:pt x="1651" y="449"/>
                  </a:cubicBezTo>
                  <a:cubicBezTo>
                    <a:pt x="1552" y="390"/>
                    <a:pt x="1412" y="310"/>
                    <a:pt x="1313" y="231"/>
                  </a:cubicBezTo>
                  <a:cubicBezTo>
                    <a:pt x="1149" y="148"/>
                    <a:pt x="994" y="0"/>
                    <a:pt x="8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2" name="Google Shape;26872;p58"/>
            <p:cNvSpPr/>
            <p:nvPr/>
          </p:nvSpPr>
          <p:spPr>
            <a:xfrm>
              <a:off x="4520400" y="931175"/>
              <a:ext cx="46775" cy="28575"/>
            </a:xfrm>
            <a:custGeom>
              <a:avLst/>
              <a:gdLst/>
              <a:ahLst/>
              <a:cxnLst/>
              <a:rect l="l" t="t" r="r" b="b"/>
              <a:pathLst>
                <a:path w="1871" h="1143" extrusionOk="0">
                  <a:moveTo>
                    <a:pt x="195" y="0"/>
                  </a:moveTo>
                  <a:cubicBezTo>
                    <a:pt x="147" y="0"/>
                    <a:pt x="108" y="14"/>
                    <a:pt x="80" y="28"/>
                  </a:cubicBezTo>
                  <a:cubicBezTo>
                    <a:pt x="1" y="327"/>
                    <a:pt x="359" y="406"/>
                    <a:pt x="379" y="625"/>
                  </a:cubicBezTo>
                  <a:cubicBezTo>
                    <a:pt x="478" y="625"/>
                    <a:pt x="518" y="705"/>
                    <a:pt x="598" y="784"/>
                  </a:cubicBezTo>
                  <a:cubicBezTo>
                    <a:pt x="816" y="983"/>
                    <a:pt x="1095" y="1103"/>
                    <a:pt x="1393" y="1142"/>
                  </a:cubicBezTo>
                  <a:cubicBezTo>
                    <a:pt x="1572" y="1122"/>
                    <a:pt x="1711" y="1103"/>
                    <a:pt x="1811" y="924"/>
                  </a:cubicBezTo>
                  <a:cubicBezTo>
                    <a:pt x="1871" y="625"/>
                    <a:pt x="1612" y="605"/>
                    <a:pt x="1453" y="506"/>
                  </a:cubicBezTo>
                  <a:cubicBezTo>
                    <a:pt x="1314" y="446"/>
                    <a:pt x="1194" y="426"/>
                    <a:pt x="1075" y="386"/>
                  </a:cubicBezTo>
                  <a:cubicBezTo>
                    <a:pt x="1015" y="347"/>
                    <a:pt x="956" y="327"/>
                    <a:pt x="896" y="307"/>
                  </a:cubicBezTo>
                  <a:cubicBezTo>
                    <a:pt x="796" y="247"/>
                    <a:pt x="717" y="227"/>
                    <a:pt x="657" y="187"/>
                  </a:cubicBezTo>
                  <a:lnTo>
                    <a:pt x="498" y="108"/>
                  </a:lnTo>
                  <a:cubicBezTo>
                    <a:pt x="418" y="88"/>
                    <a:pt x="319" y="28"/>
                    <a:pt x="259" y="8"/>
                  </a:cubicBezTo>
                  <a:cubicBezTo>
                    <a:pt x="236" y="3"/>
                    <a:pt x="214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3" name="Google Shape;26873;p58"/>
            <p:cNvSpPr/>
            <p:nvPr/>
          </p:nvSpPr>
          <p:spPr>
            <a:xfrm>
              <a:off x="4303575" y="902025"/>
              <a:ext cx="49475" cy="27175"/>
            </a:xfrm>
            <a:custGeom>
              <a:avLst/>
              <a:gdLst/>
              <a:ahLst/>
              <a:cxnLst/>
              <a:rect l="l" t="t" r="r" b="b"/>
              <a:pathLst>
                <a:path w="1979" h="1087" extrusionOk="0">
                  <a:moveTo>
                    <a:pt x="219" y="1"/>
                  </a:moveTo>
                  <a:lnTo>
                    <a:pt x="1" y="220"/>
                  </a:lnTo>
                  <a:cubicBezTo>
                    <a:pt x="597" y="498"/>
                    <a:pt x="1115" y="916"/>
                    <a:pt x="1751" y="1075"/>
                  </a:cubicBezTo>
                  <a:cubicBezTo>
                    <a:pt x="1786" y="1083"/>
                    <a:pt x="1817" y="1087"/>
                    <a:pt x="1843" y="1087"/>
                  </a:cubicBezTo>
                  <a:cubicBezTo>
                    <a:pt x="1949" y="1087"/>
                    <a:pt x="1978" y="1020"/>
                    <a:pt x="1930" y="876"/>
                  </a:cubicBezTo>
                  <a:cubicBezTo>
                    <a:pt x="1373" y="578"/>
                    <a:pt x="796" y="29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4" name="Google Shape;26874;p58"/>
            <p:cNvSpPr/>
            <p:nvPr/>
          </p:nvSpPr>
          <p:spPr>
            <a:xfrm>
              <a:off x="4190675" y="852800"/>
              <a:ext cx="44800" cy="23900"/>
            </a:xfrm>
            <a:custGeom>
              <a:avLst/>
              <a:gdLst/>
              <a:ahLst/>
              <a:cxnLst/>
              <a:rect l="l" t="t" r="r" b="b"/>
              <a:pathLst>
                <a:path w="1792" h="956" extrusionOk="0">
                  <a:moveTo>
                    <a:pt x="80" y="0"/>
                  </a:moveTo>
                  <a:cubicBezTo>
                    <a:pt x="1" y="80"/>
                    <a:pt x="1" y="160"/>
                    <a:pt x="61" y="239"/>
                  </a:cubicBezTo>
                  <a:cubicBezTo>
                    <a:pt x="558" y="498"/>
                    <a:pt x="1055" y="756"/>
                    <a:pt x="1612" y="955"/>
                  </a:cubicBezTo>
                  <a:lnTo>
                    <a:pt x="1791" y="756"/>
                  </a:lnTo>
                  <a:cubicBezTo>
                    <a:pt x="1254" y="458"/>
                    <a:pt x="677" y="17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5" name="Google Shape;26875;p58"/>
            <p:cNvSpPr/>
            <p:nvPr/>
          </p:nvSpPr>
          <p:spPr>
            <a:xfrm>
              <a:off x="4825250" y="1087275"/>
              <a:ext cx="35850" cy="18675"/>
            </a:xfrm>
            <a:custGeom>
              <a:avLst/>
              <a:gdLst/>
              <a:ahLst/>
              <a:cxnLst/>
              <a:rect l="l" t="t" r="r" b="b"/>
              <a:pathLst>
                <a:path w="1434" h="747" extrusionOk="0">
                  <a:moveTo>
                    <a:pt x="523" y="1"/>
                  </a:moveTo>
                  <a:cubicBezTo>
                    <a:pt x="427" y="1"/>
                    <a:pt x="326" y="11"/>
                    <a:pt x="220" y="31"/>
                  </a:cubicBezTo>
                  <a:cubicBezTo>
                    <a:pt x="140" y="130"/>
                    <a:pt x="61" y="190"/>
                    <a:pt x="1" y="269"/>
                  </a:cubicBezTo>
                  <a:cubicBezTo>
                    <a:pt x="319" y="528"/>
                    <a:pt x="697" y="667"/>
                    <a:pt x="1095" y="747"/>
                  </a:cubicBezTo>
                  <a:cubicBezTo>
                    <a:pt x="1155" y="627"/>
                    <a:pt x="1314" y="608"/>
                    <a:pt x="1433" y="568"/>
                  </a:cubicBezTo>
                  <a:cubicBezTo>
                    <a:pt x="1210" y="169"/>
                    <a:pt x="910" y="1"/>
                    <a:pt x="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6" name="Google Shape;26876;p58"/>
            <p:cNvSpPr/>
            <p:nvPr/>
          </p:nvSpPr>
          <p:spPr>
            <a:xfrm>
              <a:off x="4505000" y="1023875"/>
              <a:ext cx="36825" cy="18850"/>
            </a:xfrm>
            <a:custGeom>
              <a:avLst/>
              <a:gdLst/>
              <a:ahLst/>
              <a:cxnLst/>
              <a:rect l="l" t="t" r="r" b="b"/>
              <a:pathLst>
                <a:path w="1473" h="754" extrusionOk="0">
                  <a:moveTo>
                    <a:pt x="338" y="1"/>
                  </a:moveTo>
                  <a:cubicBezTo>
                    <a:pt x="0" y="1"/>
                    <a:pt x="119" y="219"/>
                    <a:pt x="139" y="398"/>
                  </a:cubicBezTo>
                  <a:cubicBezTo>
                    <a:pt x="119" y="438"/>
                    <a:pt x="119" y="478"/>
                    <a:pt x="139" y="538"/>
                  </a:cubicBezTo>
                  <a:lnTo>
                    <a:pt x="219" y="617"/>
                  </a:lnTo>
                  <a:cubicBezTo>
                    <a:pt x="279" y="657"/>
                    <a:pt x="338" y="677"/>
                    <a:pt x="418" y="697"/>
                  </a:cubicBezTo>
                  <a:cubicBezTo>
                    <a:pt x="544" y="697"/>
                    <a:pt x="679" y="753"/>
                    <a:pt x="811" y="753"/>
                  </a:cubicBezTo>
                  <a:cubicBezTo>
                    <a:pt x="887" y="753"/>
                    <a:pt x="962" y="735"/>
                    <a:pt x="1034" y="677"/>
                  </a:cubicBezTo>
                  <a:cubicBezTo>
                    <a:pt x="1174" y="518"/>
                    <a:pt x="1313" y="518"/>
                    <a:pt x="1472" y="498"/>
                  </a:cubicBezTo>
                  <a:cubicBezTo>
                    <a:pt x="1233" y="378"/>
                    <a:pt x="1015" y="279"/>
                    <a:pt x="796" y="160"/>
                  </a:cubicBezTo>
                  <a:cubicBezTo>
                    <a:pt x="637" y="100"/>
                    <a:pt x="497" y="10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7" name="Google Shape;26877;p58"/>
            <p:cNvSpPr/>
            <p:nvPr/>
          </p:nvSpPr>
          <p:spPr>
            <a:xfrm>
              <a:off x="4383650" y="866725"/>
              <a:ext cx="31350" cy="18425"/>
            </a:xfrm>
            <a:custGeom>
              <a:avLst/>
              <a:gdLst/>
              <a:ahLst/>
              <a:cxnLst/>
              <a:rect l="l" t="t" r="r" b="b"/>
              <a:pathLst>
                <a:path w="1254" h="737" extrusionOk="0">
                  <a:moveTo>
                    <a:pt x="358" y="0"/>
                  </a:moveTo>
                  <a:cubicBezTo>
                    <a:pt x="299" y="179"/>
                    <a:pt x="159" y="219"/>
                    <a:pt x="0" y="219"/>
                  </a:cubicBezTo>
                  <a:cubicBezTo>
                    <a:pt x="279" y="498"/>
                    <a:pt x="696" y="538"/>
                    <a:pt x="1015" y="736"/>
                  </a:cubicBezTo>
                  <a:lnTo>
                    <a:pt x="1253" y="518"/>
                  </a:lnTo>
                  <a:cubicBezTo>
                    <a:pt x="1253" y="339"/>
                    <a:pt x="1114" y="279"/>
                    <a:pt x="955" y="239"/>
                  </a:cubicBezTo>
                  <a:cubicBezTo>
                    <a:pt x="756" y="179"/>
                    <a:pt x="537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8" name="Google Shape;26878;p58"/>
            <p:cNvSpPr/>
            <p:nvPr/>
          </p:nvSpPr>
          <p:spPr>
            <a:xfrm>
              <a:off x="4165325" y="840375"/>
              <a:ext cx="26875" cy="18425"/>
            </a:xfrm>
            <a:custGeom>
              <a:avLst/>
              <a:gdLst/>
              <a:ahLst/>
              <a:cxnLst/>
              <a:rect l="l" t="t" r="r" b="b"/>
              <a:pathLst>
                <a:path w="1075" h="737" extrusionOk="0">
                  <a:moveTo>
                    <a:pt x="219" y="0"/>
                  </a:moveTo>
                  <a:cubicBezTo>
                    <a:pt x="159" y="80"/>
                    <a:pt x="80" y="139"/>
                    <a:pt x="0" y="199"/>
                  </a:cubicBezTo>
                  <a:cubicBezTo>
                    <a:pt x="319" y="458"/>
                    <a:pt x="617" y="696"/>
                    <a:pt x="1055" y="736"/>
                  </a:cubicBezTo>
                  <a:cubicBezTo>
                    <a:pt x="1075" y="657"/>
                    <a:pt x="1075" y="577"/>
                    <a:pt x="1075" y="497"/>
                  </a:cubicBezTo>
                  <a:cubicBezTo>
                    <a:pt x="856" y="259"/>
                    <a:pt x="557" y="1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9" name="Google Shape;26879;p58"/>
            <p:cNvSpPr/>
            <p:nvPr/>
          </p:nvSpPr>
          <p:spPr>
            <a:xfrm>
              <a:off x="4347350" y="924400"/>
              <a:ext cx="36125" cy="18225"/>
            </a:xfrm>
            <a:custGeom>
              <a:avLst/>
              <a:gdLst/>
              <a:ahLst/>
              <a:cxnLst/>
              <a:rect l="l" t="t" r="r" b="b"/>
              <a:pathLst>
                <a:path w="1445" h="729" extrusionOk="0">
                  <a:moveTo>
                    <a:pt x="179" y="1"/>
                  </a:moveTo>
                  <a:cubicBezTo>
                    <a:pt x="139" y="81"/>
                    <a:pt x="60" y="120"/>
                    <a:pt x="0" y="200"/>
                  </a:cubicBezTo>
                  <a:cubicBezTo>
                    <a:pt x="438" y="359"/>
                    <a:pt x="756" y="717"/>
                    <a:pt x="1233" y="717"/>
                  </a:cubicBezTo>
                  <a:cubicBezTo>
                    <a:pt x="1269" y="725"/>
                    <a:pt x="1298" y="729"/>
                    <a:pt x="1323" y="729"/>
                  </a:cubicBezTo>
                  <a:cubicBezTo>
                    <a:pt x="1425" y="729"/>
                    <a:pt x="1444" y="662"/>
                    <a:pt x="1412" y="518"/>
                  </a:cubicBezTo>
                  <a:cubicBezTo>
                    <a:pt x="995" y="359"/>
                    <a:pt x="577" y="1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0" name="Google Shape;26880;p58"/>
            <p:cNvSpPr/>
            <p:nvPr/>
          </p:nvSpPr>
          <p:spPr>
            <a:xfrm>
              <a:off x="4417950" y="964025"/>
              <a:ext cx="25900" cy="12125"/>
            </a:xfrm>
            <a:custGeom>
              <a:avLst/>
              <a:gdLst/>
              <a:ahLst/>
              <a:cxnLst/>
              <a:rect l="l" t="t" r="r" b="b"/>
              <a:pathLst>
                <a:path w="1036" h="485" extrusionOk="0">
                  <a:moveTo>
                    <a:pt x="398" y="1"/>
                  </a:moveTo>
                  <a:cubicBezTo>
                    <a:pt x="273" y="1"/>
                    <a:pt x="142" y="51"/>
                    <a:pt x="1" y="206"/>
                  </a:cubicBezTo>
                  <a:cubicBezTo>
                    <a:pt x="399" y="306"/>
                    <a:pt x="717" y="405"/>
                    <a:pt x="1035" y="485"/>
                  </a:cubicBezTo>
                  <a:lnTo>
                    <a:pt x="1035" y="167"/>
                  </a:lnTo>
                  <a:cubicBezTo>
                    <a:pt x="830" y="167"/>
                    <a:pt x="625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1" name="Google Shape;26881;p58"/>
            <p:cNvSpPr/>
            <p:nvPr/>
          </p:nvSpPr>
          <p:spPr>
            <a:xfrm>
              <a:off x="4378675" y="937350"/>
              <a:ext cx="28875" cy="16450"/>
            </a:xfrm>
            <a:custGeom>
              <a:avLst/>
              <a:gdLst/>
              <a:ahLst/>
              <a:cxnLst/>
              <a:rect l="l" t="t" r="r" b="b"/>
              <a:pathLst>
                <a:path w="1155" h="658" extrusionOk="0">
                  <a:moveTo>
                    <a:pt x="179" y="0"/>
                  </a:moveTo>
                  <a:cubicBezTo>
                    <a:pt x="120" y="80"/>
                    <a:pt x="60" y="139"/>
                    <a:pt x="0" y="199"/>
                  </a:cubicBezTo>
                  <a:cubicBezTo>
                    <a:pt x="308" y="391"/>
                    <a:pt x="597" y="658"/>
                    <a:pt x="1100" y="658"/>
                  </a:cubicBezTo>
                  <a:cubicBezTo>
                    <a:pt x="1118" y="658"/>
                    <a:pt x="1136" y="657"/>
                    <a:pt x="1154" y="657"/>
                  </a:cubicBezTo>
                  <a:cubicBezTo>
                    <a:pt x="816" y="338"/>
                    <a:pt x="518" y="13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2" name="Google Shape;26882;p58"/>
            <p:cNvSpPr/>
            <p:nvPr/>
          </p:nvSpPr>
          <p:spPr>
            <a:xfrm>
              <a:off x="4513450" y="1023875"/>
              <a:ext cx="10950" cy="4225"/>
            </a:xfrm>
            <a:custGeom>
              <a:avLst/>
              <a:gdLst/>
              <a:ahLst/>
              <a:cxnLst/>
              <a:rect l="l" t="t" r="r" b="b"/>
              <a:pathLst>
                <a:path w="438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5" y="135"/>
                    <a:pt x="183" y="168"/>
                    <a:pt x="308" y="168"/>
                  </a:cubicBezTo>
                  <a:cubicBezTo>
                    <a:pt x="350" y="168"/>
                    <a:pt x="393" y="165"/>
                    <a:pt x="438" y="160"/>
                  </a:cubicBezTo>
                  <a:cubicBezTo>
                    <a:pt x="279" y="100"/>
                    <a:pt x="159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3" name="Google Shape;26883;p58"/>
            <p:cNvSpPr/>
            <p:nvPr/>
          </p:nvSpPr>
          <p:spPr>
            <a:xfrm>
              <a:off x="4196650" y="7722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200" y="1"/>
                    <a:pt x="60" y="21"/>
                    <a:pt x="1" y="180"/>
                  </a:cubicBezTo>
                  <a:cubicBezTo>
                    <a:pt x="120" y="180"/>
                    <a:pt x="239" y="10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4" name="Google Shape;26884;p58"/>
            <p:cNvSpPr/>
            <p:nvPr/>
          </p:nvSpPr>
          <p:spPr>
            <a:xfrm>
              <a:off x="4314525" y="930875"/>
              <a:ext cx="4000" cy="1525"/>
            </a:xfrm>
            <a:custGeom>
              <a:avLst/>
              <a:gdLst/>
              <a:ahLst/>
              <a:cxnLst/>
              <a:rect l="l" t="t" r="r" b="b"/>
              <a:pathLst>
                <a:path w="1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20"/>
                    <a:pt x="100" y="40"/>
                    <a:pt x="159" y="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5" name="Google Shape;26885;p58"/>
            <p:cNvSpPr/>
            <p:nvPr/>
          </p:nvSpPr>
          <p:spPr>
            <a:xfrm>
              <a:off x="4529850" y="946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100"/>
                    <a:pt x="100" y="159"/>
                    <a:pt x="200" y="159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6" name="Google Shape;26886;p58"/>
            <p:cNvSpPr/>
            <p:nvPr/>
          </p:nvSpPr>
          <p:spPr>
            <a:xfrm>
              <a:off x="4152900" y="8940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39" y="1"/>
                  </a:moveTo>
                  <a:cubicBezTo>
                    <a:pt x="80" y="1"/>
                    <a:pt x="60" y="1"/>
                    <a:pt x="0" y="20"/>
                  </a:cubicBezTo>
                  <a:cubicBezTo>
                    <a:pt x="60" y="80"/>
                    <a:pt x="139" y="100"/>
                    <a:pt x="179" y="140"/>
                  </a:cubicBezTo>
                  <a:cubicBezTo>
                    <a:pt x="159" y="100"/>
                    <a:pt x="159" y="8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7" name="Google Shape;26887;p58"/>
            <p:cNvSpPr/>
            <p:nvPr/>
          </p:nvSpPr>
          <p:spPr>
            <a:xfrm>
              <a:off x="4441825" y="1359075"/>
              <a:ext cx="227800" cy="65550"/>
            </a:xfrm>
            <a:custGeom>
              <a:avLst/>
              <a:gdLst/>
              <a:ahLst/>
              <a:cxnLst/>
              <a:rect l="l" t="t" r="r" b="b"/>
              <a:pathLst>
                <a:path w="9112" h="2622" extrusionOk="0">
                  <a:moveTo>
                    <a:pt x="180" y="0"/>
                  </a:moveTo>
                  <a:cubicBezTo>
                    <a:pt x="100" y="20"/>
                    <a:pt x="40" y="80"/>
                    <a:pt x="1" y="179"/>
                  </a:cubicBezTo>
                  <a:cubicBezTo>
                    <a:pt x="40" y="478"/>
                    <a:pt x="239" y="617"/>
                    <a:pt x="478" y="696"/>
                  </a:cubicBezTo>
                  <a:cubicBezTo>
                    <a:pt x="597" y="696"/>
                    <a:pt x="717" y="652"/>
                    <a:pt x="830" y="652"/>
                  </a:cubicBezTo>
                  <a:cubicBezTo>
                    <a:pt x="887" y="652"/>
                    <a:pt x="942" y="663"/>
                    <a:pt x="995" y="696"/>
                  </a:cubicBezTo>
                  <a:cubicBezTo>
                    <a:pt x="1055" y="716"/>
                    <a:pt x="1115" y="716"/>
                    <a:pt x="1174" y="736"/>
                  </a:cubicBezTo>
                  <a:cubicBezTo>
                    <a:pt x="1254" y="736"/>
                    <a:pt x="1294" y="776"/>
                    <a:pt x="1353" y="776"/>
                  </a:cubicBezTo>
                  <a:cubicBezTo>
                    <a:pt x="1373" y="796"/>
                    <a:pt x="1433" y="796"/>
                    <a:pt x="1473" y="796"/>
                  </a:cubicBezTo>
                  <a:cubicBezTo>
                    <a:pt x="1513" y="796"/>
                    <a:pt x="1453" y="836"/>
                    <a:pt x="1453" y="836"/>
                  </a:cubicBezTo>
                  <a:cubicBezTo>
                    <a:pt x="1209" y="836"/>
                    <a:pt x="945" y="694"/>
                    <a:pt x="704" y="694"/>
                  </a:cubicBezTo>
                  <a:cubicBezTo>
                    <a:pt x="532" y="694"/>
                    <a:pt x="372" y="766"/>
                    <a:pt x="239" y="1015"/>
                  </a:cubicBezTo>
                  <a:cubicBezTo>
                    <a:pt x="359" y="1055"/>
                    <a:pt x="478" y="1114"/>
                    <a:pt x="637" y="1134"/>
                  </a:cubicBezTo>
                  <a:cubicBezTo>
                    <a:pt x="2428" y="1512"/>
                    <a:pt x="4218" y="1870"/>
                    <a:pt x="6008" y="2208"/>
                  </a:cubicBezTo>
                  <a:cubicBezTo>
                    <a:pt x="6028" y="2210"/>
                    <a:pt x="6049" y="2210"/>
                    <a:pt x="6069" y="2210"/>
                  </a:cubicBezTo>
                  <a:cubicBezTo>
                    <a:pt x="6201" y="2210"/>
                    <a:pt x="6344" y="2188"/>
                    <a:pt x="6485" y="2188"/>
                  </a:cubicBezTo>
                  <a:cubicBezTo>
                    <a:pt x="6672" y="2188"/>
                    <a:pt x="6854" y="2227"/>
                    <a:pt x="7003" y="2407"/>
                  </a:cubicBezTo>
                  <a:cubicBezTo>
                    <a:pt x="7043" y="2427"/>
                    <a:pt x="7082" y="2487"/>
                    <a:pt x="7082" y="2527"/>
                  </a:cubicBezTo>
                  <a:cubicBezTo>
                    <a:pt x="7222" y="2566"/>
                    <a:pt x="7401" y="2566"/>
                    <a:pt x="7540" y="2566"/>
                  </a:cubicBezTo>
                  <a:cubicBezTo>
                    <a:pt x="7624" y="2535"/>
                    <a:pt x="7711" y="2524"/>
                    <a:pt x="7798" y="2524"/>
                  </a:cubicBezTo>
                  <a:cubicBezTo>
                    <a:pt x="8051" y="2524"/>
                    <a:pt x="8311" y="2621"/>
                    <a:pt x="8552" y="2621"/>
                  </a:cubicBezTo>
                  <a:cubicBezTo>
                    <a:pt x="8758" y="2621"/>
                    <a:pt x="8950" y="2550"/>
                    <a:pt x="9112" y="2288"/>
                  </a:cubicBezTo>
                  <a:cubicBezTo>
                    <a:pt x="8952" y="1970"/>
                    <a:pt x="8654" y="1989"/>
                    <a:pt x="8395" y="1910"/>
                  </a:cubicBezTo>
                  <a:cubicBezTo>
                    <a:pt x="7719" y="1711"/>
                    <a:pt x="7003" y="1612"/>
                    <a:pt x="6307" y="1492"/>
                  </a:cubicBezTo>
                  <a:cubicBezTo>
                    <a:pt x="6048" y="1472"/>
                    <a:pt x="5809" y="1472"/>
                    <a:pt x="5551" y="1393"/>
                  </a:cubicBezTo>
                  <a:cubicBezTo>
                    <a:pt x="5451" y="1393"/>
                    <a:pt x="5372" y="1373"/>
                    <a:pt x="5312" y="1333"/>
                  </a:cubicBezTo>
                  <a:cubicBezTo>
                    <a:pt x="4715" y="1273"/>
                    <a:pt x="4238" y="915"/>
                    <a:pt x="3741" y="637"/>
                  </a:cubicBezTo>
                  <a:cubicBezTo>
                    <a:pt x="2547" y="418"/>
                    <a:pt x="1393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8" name="Google Shape;26888;p58"/>
            <p:cNvSpPr/>
            <p:nvPr/>
          </p:nvSpPr>
          <p:spPr>
            <a:xfrm>
              <a:off x="4277225" y="1326750"/>
              <a:ext cx="214675" cy="60225"/>
            </a:xfrm>
            <a:custGeom>
              <a:avLst/>
              <a:gdLst/>
              <a:ahLst/>
              <a:cxnLst/>
              <a:rect l="l" t="t" r="r" b="b"/>
              <a:pathLst>
                <a:path w="8587" h="2409" extrusionOk="0">
                  <a:moveTo>
                    <a:pt x="875" y="20"/>
                  </a:moveTo>
                  <a:cubicBezTo>
                    <a:pt x="577" y="60"/>
                    <a:pt x="239" y="0"/>
                    <a:pt x="0" y="299"/>
                  </a:cubicBezTo>
                  <a:cubicBezTo>
                    <a:pt x="0" y="398"/>
                    <a:pt x="40" y="458"/>
                    <a:pt x="100" y="517"/>
                  </a:cubicBezTo>
                  <a:cubicBezTo>
                    <a:pt x="279" y="617"/>
                    <a:pt x="478" y="637"/>
                    <a:pt x="677" y="716"/>
                  </a:cubicBezTo>
                  <a:cubicBezTo>
                    <a:pt x="836" y="776"/>
                    <a:pt x="975" y="796"/>
                    <a:pt x="1134" y="816"/>
                  </a:cubicBezTo>
                  <a:cubicBezTo>
                    <a:pt x="1393" y="875"/>
                    <a:pt x="1691" y="935"/>
                    <a:pt x="1970" y="1015"/>
                  </a:cubicBezTo>
                  <a:lnTo>
                    <a:pt x="2268" y="1094"/>
                  </a:lnTo>
                  <a:cubicBezTo>
                    <a:pt x="2367" y="1114"/>
                    <a:pt x="2467" y="1174"/>
                    <a:pt x="2566" y="1194"/>
                  </a:cubicBezTo>
                  <a:cubicBezTo>
                    <a:pt x="2725" y="1234"/>
                    <a:pt x="2845" y="1293"/>
                    <a:pt x="2964" y="1333"/>
                  </a:cubicBezTo>
                  <a:cubicBezTo>
                    <a:pt x="3044" y="1373"/>
                    <a:pt x="3123" y="1373"/>
                    <a:pt x="3183" y="1373"/>
                  </a:cubicBezTo>
                  <a:cubicBezTo>
                    <a:pt x="3212" y="1369"/>
                    <a:pt x="3241" y="1367"/>
                    <a:pt x="3269" y="1367"/>
                  </a:cubicBezTo>
                  <a:cubicBezTo>
                    <a:pt x="3642" y="1367"/>
                    <a:pt x="3919" y="1694"/>
                    <a:pt x="4280" y="1694"/>
                  </a:cubicBezTo>
                  <a:cubicBezTo>
                    <a:pt x="4299" y="1694"/>
                    <a:pt x="4318" y="1693"/>
                    <a:pt x="4337" y="1691"/>
                  </a:cubicBezTo>
                  <a:cubicBezTo>
                    <a:pt x="4353" y="1689"/>
                    <a:pt x="4370" y="1689"/>
                    <a:pt x="4386" y="1689"/>
                  </a:cubicBezTo>
                  <a:cubicBezTo>
                    <a:pt x="4481" y="1689"/>
                    <a:pt x="4580" y="1712"/>
                    <a:pt x="4676" y="1712"/>
                  </a:cubicBezTo>
                  <a:cubicBezTo>
                    <a:pt x="4766" y="1712"/>
                    <a:pt x="4854" y="1691"/>
                    <a:pt x="4934" y="1611"/>
                  </a:cubicBezTo>
                  <a:cubicBezTo>
                    <a:pt x="4967" y="1603"/>
                    <a:pt x="4991" y="1599"/>
                    <a:pt x="5007" y="1599"/>
                  </a:cubicBezTo>
                  <a:cubicBezTo>
                    <a:pt x="5107" y="1599"/>
                    <a:pt x="4928" y="1736"/>
                    <a:pt x="5013" y="1771"/>
                  </a:cubicBezTo>
                  <a:cubicBezTo>
                    <a:pt x="5053" y="1810"/>
                    <a:pt x="5113" y="1830"/>
                    <a:pt x="5172" y="1870"/>
                  </a:cubicBezTo>
                  <a:cubicBezTo>
                    <a:pt x="5411" y="1970"/>
                    <a:pt x="5650" y="1910"/>
                    <a:pt x="5908" y="1970"/>
                  </a:cubicBezTo>
                  <a:cubicBezTo>
                    <a:pt x="5968" y="1989"/>
                    <a:pt x="6028" y="1989"/>
                    <a:pt x="6107" y="2009"/>
                  </a:cubicBezTo>
                  <a:lnTo>
                    <a:pt x="6207" y="2009"/>
                  </a:lnTo>
                  <a:cubicBezTo>
                    <a:pt x="6250" y="1983"/>
                    <a:pt x="6282" y="1969"/>
                    <a:pt x="6309" y="1969"/>
                  </a:cubicBezTo>
                  <a:cubicBezTo>
                    <a:pt x="6345" y="1969"/>
                    <a:pt x="6372" y="1993"/>
                    <a:pt x="6406" y="2049"/>
                  </a:cubicBezTo>
                  <a:cubicBezTo>
                    <a:pt x="6426" y="2129"/>
                    <a:pt x="6426" y="2228"/>
                    <a:pt x="6505" y="2288"/>
                  </a:cubicBezTo>
                  <a:cubicBezTo>
                    <a:pt x="6624" y="2288"/>
                    <a:pt x="6724" y="2308"/>
                    <a:pt x="6823" y="2308"/>
                  </a:cubicBezTo>
                  <a:cubicBezTo>
                    <a:pt x="6972" y="2226"/>
                    <a:pt x="7121" y="2154"/>
                    <a:pt x="7289" y="2154"/>
                  </a:cubicBezTo>
                  <a:cubicBezTo>
                    <a:pt x="7368" y="2154"/>
                    <a:pt x="7451" y="2170"/>
                    <a:pt x="7540" y="2208"/>
                  </a:cubicBezTo>
                  <a:cubicBezTo>
                    <a:pt x="7798" y="2308"/>
                    <a:pt x="8097" y="2407"/>
                    <a:pt x="8355" y="2407"/>
                  </a:cubicBezTo>
                  <a:cubicBezTo>
                    <a:pt x="8369" y="2408"/>
                    <a:pt x="8382" y="2409"/>
                    <a:pt x="8393" y="2409"/>
                  </a:cubicBezTo>
                  <a:cubicBezTo>
                    <a:pt x="8587" y="2409"/>
                    <a:pt x="8527" y="2260"/>
                    <a:pt x="8415" y="2129"/>
                  </a:cubicBezTo>
                  <a:cubicBezTo>
                    <a:pt x="8355" y="2089"/>
                    <a:pt x="8315" y="2029"/>
                    <a:pt x="8236" y="1989"/>
                  </a:cubicBezTo>
                  <a:lnTo>
                    <a:pt x="8057" y="1989"/>
                  </a:lnTo>
                  <a:cubicBezTo>
                    <a:pt x="8037" y="2009"/>
                    <a:pt x="8007" y="2019"/>
                    <a:pt x="7977" y="2019"/>
                  </a:cubicBezTo>
                  <a:cubicBezTo>
                    <a:pt x="7947" y="2019"/>
                    <a:pt x="7917" y="2009"/>
                    <a:pt x="7898" y="1989"/>
                  </a:cubicBezTo>
                  <a:cubicBezTo>
                    <a:pt x="7838" y="1970"/>
                    <a:pt x="7758" y="1970"/>
                    <a:pt x="7719" y="1970"/>
                  </a:cubicBezTo>
                  <a:cubicBezTo>
                    <a:pt x="7629" y="1900"/>
                    <a:pt x="7540" y="1865"/>
                    <a:pt x="7452" y="1865"/>
                  </a:cubicBezTo>
                  <a:cubicBezTo>
                    <a:pt x="7365" y="1865"/>
                    <a:pt x="7281" y="1900"/>
                    <a:pt x="7201" y="1970"/>
                  </a:cubicBezTo>
                  <a:cubicBezTo>
                    <a:pt x="7022" y="1830"/>
                    <a:pt x="6843" y="1731"/>
                    <a:pt x="6664" y="1611"/>
                  </a:cubicBezTo>
                  <a:cubicBezTo>
                    <a:pt x="6610" y="1539"/>
                    <a:pt x="6605" y="1450"/>
                    <a:pt x="6484" y="1450"/>
                  </a:cubicBezTo>
                  <a:cubicBezTo>
                    <a:pt x="6472" y="1450"/>
                    <a:pt x="6459" y="1451"/>
                    <a:pt x="6445" y="1452"/>
                  </a:cubicBezTo>
                  <a:cubicBezTo>
                    <a:pt x="6417" y="1438"/>
                    <a:pt x="6369" y="1424"/>
                    <a:pt x="6322" y="1424"/>
                  </a:cubicBezTo>
                  <a:cubicBezTo>
                    <a:pt x="6303" y="1424"/>
                    <a:pt x="6284" y="1427"/>
                    <a:pt x="6266" y="1432"/>
                  </a:cubicBezTo>
                  <a:cubicBezTo>
                    <a:pt x="6264" y="1431"/>
                    <a:pt x="6262" y="1431"/>
                    <a:pt x="6260" y="1431"/>
                  </a:cubicBezTo>
                  <a:cubicBezTo>
                    <a:pt x="6234" y="1431"/>
                    <a:pt x="6226" y="1522"/>
                    <a:pt x="6189" y="1522"/>
                  </a:cubicBezTo>
                  <a:cubicBezTo>
                    <a:pt x="6178" y="1522"/>
                    <a:pt x="6165" y="1514"/>
                    <a:pt x="6147" y="1492"/>
                  </a:cubicBezTo>
                  <a:cubicBezTo>
                    <a:pt x="6107" y="1432"/>
                    <a:pt x="6048" y="1413"/>
                    <a:pt x="6008" y="1393"/>
                  </a:cubicBezTo>
                  <a:cubicBezTo>
                    <a:pt x="5928" y="1353"/>
                    <a:pt x="5869" y="1333"/>
                    <a:pt x="5829" y="1333"/>
                  </a:cubicBezTo>
                  <a:cubicBezTo>
                    <a:pt x="5749" y="1313"/>
                    <a:pt x="5670" y="1253"/>
                    <a:pt x="5610" y="1214"/>
                  </a:cubicBezTo>
                  <a:cubicBezTo>
                    <a:pt x="5570" y="1194"/>
                    <a:pt x="5550" y="1194"/>
                    <a:pt x="5530" y="1174"/>
                  </a:cubicBezTo>
                  <a:cubicBezTo>
                    <a:pt x="5471" y="1114"/>
                    <a:pt x="5431" y="1094"/>
                    <a:pt x="5371" y="1054"/>
                  </a:cubicBezTo>
                  <a:cubicBezTo>
                    <a:pt x="5351" y="1035"/>
                    <a:pt x="5312" y="1035"/>
                    <a:pt x="5272" y="1035"/>
                  </a:cubicBezTo>
                  <a:lnTo>
                    <a:pt x="5073" y="1035"/>
                  </a:lnTo>
                  <a:cubicBezTo>
                    <a:pt x="5052" y="1037"/>
                    <a:pt x="5030" y="1039"/>
                    <a:pt x="5008" y="1039"/>
                  </a:cubicBezTo>
                  <a:cubicBezTo>
                    <a:pt x="4866" y="1039"/>
                    <a:pt x="4713" y="987"/>
                    <a:pt x="4576" y="935"/>
                  </a:cubicBezTo>
                  <a:cubicBezTo>
                    <a:pt x="4416" y="895"/>
                    <a:pt x="4217" y="816"/>
                    <a:pt x="4038" y="736"/>
                  </a:cubicBezTo>
                  <a:cubicBezTo>
                    <a:pt x="2984" y="498"/>
                    <a:pt x="1970" y="60"/>
                    <a:pt x="875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9" name="Google Shape;26889;p58"/>
            <p:cNvSpPr/>
            <p:nvPr/>
          </p:nvSpPr>
          <p:spPr>
            <a:xfrm>
              <a:off x="4222025" y="1540775"/>
              <a:ext cx="31850" cy="156000"/>
            </a:xfrm>
            <a:custGeom>
              <a:avLst/>
              <a:gdLst/>
              <a:ahLst/>
              <a:cxnLst/>
              <a:rect l="l" t="t" r="r" b="b"/>
              <a:pathLst>
                <a:path w="1274" h="6240" extrusionOk="0">
                  <a:moveTo>
                    <a:pt x="737" y="0"/>
                  </a:moveTo>
                  <a:cubicBezTo>
                    <a:pt x="692" y="0"/>
                    <a:pt x="639" y="4"/>
                    <a:pt x="577" y="13"/>
                  </a:cubicBezTo>
                  <a:cubicBezTo>
                    <a:pt x="398" y="232"/>
                    <a:pt x="617" y="510"/>
                    <a:pt x="438" y="729"/>
                  </a:cubicBezTo>
                  <a:cubicBezTo>
                    <a:pt x="298" y="1525"/>
                    <a:pt x="398" y="2360"/>
                    <a:pt x="378" y="3156"/>
                  </a:cubicBezTo>
                  <a:cubicBezTo>
                    <a:pt x="318" y="3196"/>
                    <a:pt x="318" y="3255"/>
                    <a:pt x="338" y="3315"/>
                  </a:cubicBezTo>
                  <a:cubicBezTo>
                    <a:pt x="497" y="3514"/>
                    <a:pt x="298" y="3653"/>
                    <a:pt x="239" y="3793"/>
                  </a:cubicBezTo>
                  <a:cubicBezTo>
                    <a:pt x="0" y="4449"/>
                    <a:pt x="537" y="5066"/>
                    <a:pt x="239" y="5702"/>
                  </a:cubicBezTo>
                  <a:cubicBezTo>
                    <a:pt x="279" y="5837"/>
                    <a:pt x="375" y="5926"/>
                    <a:pt x="475" y="5926"/>
                  </a:cubicBezTo>
                  <a:cubicBezTo>
                    <a:pt x="523" y="5926"/>
                    <a:pt x="572" y="5906"/>
                    <a:pt x="617" y="5861"/>
                  </a:cubicBezTo>
                  <a:cubicBezTo>
                    <a:pt x="765" y="5729"/>
                    <a:pt x="847" y="5680"/>
                    <a:pt x="890" y="5680"/>
                  </a:cubicBezTo>
                  <a:cubicBezTo>
                    <a:pt x="1006" y="5680"/>
                    <a:pt x="822" y="6051"/>
                    <a:pt x="895" y="6080"/>
                  </a:cubicBezTo>
                  <a:lnTo>
                    <a:pt x="1273" y="6239"/>
                  </a:lnTo>
                  <a:lnTo>
                    <a:pt x="1194" y="5563"/>
                  </a:lnTo>
                  <a:cubicBezTo>
                    <a:pt x="1015" y="5444"/>
                    <a:pt x="1074" y="5265"/>
                    <a:pt x="1035" y="5086"/>
                  </a:cubicBezTo>
                  <a:cubicBezTo>
                    <a:pt x="875" y="3653"/>
                    <a:pt x="895" y="2201"/>
                    <a:pt x="915" y="729"/>
                  </a:cubicBezTo>
                  <a:cubicBezTo>
                    <a:pt x="897" y="439"/>
                    <a:pt x="1210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0" name="Google Shape;26890;p58"/>
            <p:cNvSpPr/>
            <p:nvPr/>
          </p:nvSpPr>
          <p:spPr>
            <a:xfrm>
              <a:off x="4586050" y="1631975"/>
              <a:ext cx="32950" cy="122000"/>
            </a:xfrm>
            <a:custGeom>
              <a:avLst/>
              <a:gdLst/>
              <a:ahLst/>
              <a:cxnLst/>
              <a:rect l="l" t="t" r="r" b="b"/>
              <a:pathLst>
                <a:path w="1318" h="4880" extrusionOk="0">
                  <a:moveTo>
                    <a:pt x="952" y="0"/>
                  </a:moveTo>
                  <a:cubicBezTo>
                    <a:pt x="929" y="0"/>
                    <a:pt x="904" y="2"/>
                    <a:pt x="876" y="5"/>
                  </a:cubicBezTo>
                  <a:cubicBezTo>
                    <a:pt x="478" y="861"/>
                    <a:pt x="398" y="1816"/>
                    <a:pt x="180" y="2731"/>
                  </a:cubicBezTo>
                  <a:cubicBezTo>
                    <a:pt x="60" y="3288"/>
                    <a:pt x="1" y="3805"/>
                    <a:pt x="60" y="4342"/>
                  </a:cubicBezTo>
                  <a:cubicBezTo>
                    <a:pt x="135" y="4317"/>
                    <a:pt x="204" y="4292"/>
                    <a:pt x="257" y="4292"/>
                  </a:cubicBezTo>
                  <a:cubicBezTo>
                    <a:pt x="332" y="4292"/>
                    <a:pt x="379" y="4340"/>
                    <a:pt x="379" y="4501"/>
                  </a:cubicBezTo>
                  <a:cubicBezTo>
                    <a:pt x="379" y="4640"/>
                    <a:pt x="438" y="4799"/>
                    <a:pt x="558" y="4879"/>
                  </a:cubicBezTo>
                  <a:cubicBezTo>
                    <a:pt x="617" y="4620"/>
                    <a:pt x="538" y="4382"/>
                    <a:pt x="677" y="4183"/>
                  </a:cubicBezTo>
                  <a:cubicBezTo>
                    <a:pt x="697" y="2949"/>
                    <a:pt x="836" y="1716"/>
                    <a:pt x="1234" y="542"/>
                  </a:cubicBezTo>
                  <a:cubicBezTo>
                    <a:pt x="1047" y="430"/>
                    <a:pt x="1318" y="0"/>
                    <a:pt x="9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1" name="Google Shape;26891;p58"/>
            <p:cNvSpPr/>
            <p:nvPr/>
          </p:nvSpPr>
          <p:spPr>
            <a:xfrm>
              <a:off x="4204600" y="1558250"/>
              <a:ext cx="24900" cy="118450"/>
            </a:xfrm>
            <a:custGeom>
              <a:avLst/>
              <a:gdLst/>
              <a:ahLst/>
              <a:cxnLst/>
              <a:rect l="l" t="t" r="r" b="b"/>
              <a:pathLst>
                <a:path w="996" h="4738" extrusionOk="0">
                  <a:moveTo>
                    <a:pt x="419" y="0"/>
                  </a:moveTo>
                  <a:cubicBezTo>
                    <a:pt x="389" y="0"/>
                    <a:pt x="359" y="10"/>
                    <a:pt x="319" y="30"/>
                  </a:cubicBezTo>
                  <a:cubicBezTo>
                    <a:pt x="140" y="209"/>
                    <a:pt x="279" y="527"/>
                    <a:pt x="41" y="706"/>
                  </a:cubicBezTo>
                  <a:cubicBezTo>
                    <a:pt x="1" y="1582"/>
                    <a:pt x="21" y="2457"/>
                    <a:pt x="220" y="3312"/>
                  </a:cubicBezTo>
                  <a:cubicBezTo>
                    <a:pt x="419" y="3670"/>
                    <a:pt x="220" y="4068"/>
                    <a:pt x="379" y="4406"/>
                  </a:cubicBezTo>
                  <a:lnTo>
                    <a:pt x="339" y="4466"/>
                  </a:lnTo>
                  <a:cubicBezTo>
                    <a:pt x="339" y="4546"/>
                    <a:pt x="379" y="4605"/>
                    <a:pt x="379" y="4685"/>
                  </a:cubicBezTo>
                  <a:cubicBezTo>
                    <a:pt x="416" y="4722"/>
                    <a:pt x="457" y="4737"/>
                    <a:pt x="499" y="4737"/>
                  </a:cubicBezTo>
                  <a:cubicBezTo>
                    <a:pt x="547" y="4737"/>
                    <a:pt x="595" y="4717"/>
                    <a:pt x="637" y="4685"/>
                  </a:cubicBezTo>
                  <a:cubicBezTo>
                    <a:pt x="836" y="4546"/>
                    <a:pt x="916" y="4307"/>
                    <a:pt x="916" y="4068"/>
                  </a:cubicBezTo>
                  <a:cubicBezTo>
                    <a:pt x="836" y="3710"/>
                    <a:pt x="995" y="3292"/>
                    <a:pt x="717" y="2974"/>
                  </a:cubicBezTo>
                  <a:cubicBezTo>
                    <a:pt x="697" y="2795"/>
                    <a:pt x="618" y="2596"/>
                    <a:pt x="618" y="2397"/>
                  </a:cubicBezTo>
                  <a:cubicBezTo>
                    <a:pt x="578" y="1622"/>
                    <a:pt x="538" y="826"/>
                    <a:pt x="518" y="30"/>
                  </a:cubicBezTo>
                  <a:cubicBezTo>
                    <a:pt x="478" y="10"/>
                    <a:pt x="448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2" name="Google Shape;26892;p58"/>
            <p:cNvSpPr/>
            <p:nvPr/>
          </p:nvSpPr>
          <p:spPr>
            <a:xfrm>
              <a:off x="4392600" y="1634825"/>
              <a:ext cx="17925" cy="84325"/>
            </a:xfrm>
            <a:custGeom>
              <a:avLst/>
              <a:gdLst/>
              <a:ahLst/>
              <a:cxnLst/>
              <a:rect l="l" t="t" r="r" b="b"/>
              <a:pathLst>
                <a:path w="717" h="3373" extrusionOk="0">
                  <a:moveTo>
                    <a:pt x="292" y="0"/>
                  </a:moveTo>
                  <a:cubicBezTo>
                    <a:pt x="252" y="0"/>
                    <a:pt x="210" y="25"/>
                    <a:pt x="159" y="50"/>
                  </a:cubicBezTo>
                  <a:cubicBezTo>
                    <a:pt x="0" y="1145"/>
                    <a:pt x="0" y="2278"/>
                    <a:pt x="140" y="3373"/>
                  </a:cubicBezTo>
                  <a:lnTo>
                    <a:pt x="657" y="3373"/>
                  </a:lnTo>
                  <a:lnTo>
                    <a:pt x="657" y="1622"/>
                  </a:lnTo>
                  <a:cubicBezTo>
                    <a:pt x="458" y="1304"/>
                    <a:pt x="716" y="906"/>
                    <a:pt x="518" y="588"/>
                  </a:cubicBezTo>
                  <a:cubicBezTo>
                    <a:pt x="498" y="588"/>
                    <a:pt x="458" y="588"/>
                    <a:pt x="438" y="548"/>
                  </a:cubicBezTo>
                  <a:cubicBezTo>
                    <a:pt x="418" y="468"/>
                    <a:pt x="438" y="428"/>
                    <a:pt x="518" y="428"/>
                  </a:cubicBezTo>
                  <a:cubicBezTo>
                    <a:pt x="597" y="249"/>
                    <a:pt x="498" y="130"/>
                    <a:pt x="358" y="31"/>
                  </a:cubicBezTo>
                  <a:cubicBezTo>
                    <a:pt x="336" y="9"/>
                    <a:pt x="315" y="0"/>
                    <a:pt x="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3" name="Google Shape;26893;p58"/>
            <p:cNvSpPr/>
            <p:nvPr/>
          </p:nvSpPr>
          <p:spPr>
            <a:xfrm>
              <a:off x="4055900" y="1293000"/>
              <a:ext cx="115425" cy="36250"/>
            </a:xfrm>
            <a:custGeom>
              <a:avLst/>
              <a:gdLst/>
              <a:ahLst/>
              <a:cxnLst/>
              <a:rect l="l" t="t" r="r" b="b"/>
              <a:pathLst>
                <a:path w="4617" h="1450" extrusionOk="0">
                  <a:moveTo>
                    <a:pt x="738" y="0"/>
                  </a:moveTo>
                  <a:cubicBezTo>
                    <a:pt x="580" y="0"/>
                    <a:pt x="422" y="26"/>
                    <a:pt x="260" y="77"/>
                  </a:cubicBezTo>
                  <a:cubicBezTo>
                    <a:pt x="140" y="137"/>
                    <a:pt x="61" y="236"/>
                    <a:pt x="1" y="356"/>
                  </a:cubicBezTo>
                  <a:cubicBezTo>
                    <a:pt x="1" y="499"/>
                    <a:pt x="40" y="566"/>
                    <a:pt x="137" y="566"/>
                  </a:cubicBezTo>
                  <a:cubicBezTo>
                    <a:pt x="161" y="566"/>
                    <a:pt x="189" y="562"/>
                    <a:pt x="220" y="554"/>
                  </a:cubicBezTo>
                  <a:cubicBezTo>
                    <a:pt x="354" y="476"/>
                    <a:pt x="481" y="447"/>
                    <a:pt x="605" y="447"/>
                  </a:cubicBezTo>
                  <a:cubicBezTo>
                    <a:pt x="794" y="447"/>
                    <a:pt x="974" y="514"/>
                    <a:pt x="1155" y="574"/>
                  </a:cubicBezTo>
                  <a:cubicBezTo>
                    <a:pt x="2269" y="952"/>
                    <a:pt x="3363" y="1430"/>
                    <a:pt x="4556" y="1450"/>
                  </a:cubicBezTo>
                  <a:cubicBezTo>
                    <a:pt x="4576" y="1390"/>
                    <a:pt x="4616" y="1370"/>
                    <a:pt x="4616" y="1370"/>
                  </a:cubicBezTo>
                  <a:cubicBezTo>
                    <a:pt x="4556" y="992"/>
                    <a:pt x="4298" y="793"/>
                    <a:pt x="3979" y="773"/>
                  </a:cubicBezTo>
                  <a:cubicBezTo>
                    <a:pt x="3482" y="734"/>
                    <a:pt x="3025" y="495"/>
                    <a:pt x="2488" y="495"/>
                  </a:cubicBezTo>
                  <a:cubicBezTo>
                    <a:pt x="2368" y="475"/>
                    <a:pt x="2269" y="455"/>
                    <a:pt x="2149" y="435"/>
                  </a:cubicBezTo>
                  <a:cubicBezTo>
                    <a:pt x="1950" y="375"/>
                    <a:pt x="1771" y="336"/>
                    <a:pt x="1592" y="236"/>
                  </a:cubicBezTo>
                  <a:cubicBezTo>
                    <a:pt x="1533" y="177"/>
                    <a:pt x="1453" y="157"/>
                    <a:pt x="1374" y="137"/>
                  </a:cubicBezTo>
                  <a:cubicBezTo>
                    <a:pt x="1158" y="46"/>
                    <a:pt x="948" y="0"/>
                    <a:pt x="7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4" name="Google Shape;26894;p58"/>
            <p:cNvSpPr/>
            <p:nvPr/>
          </p:nvSpPr>
          <p:spPr>
            <a:xfrm>
              <a:off x="4473150" y="1431175"/>
              <a:ext cx="39825" cy="81150"/>
            </a:xfrm>
            <a:custGeom>
              <a:avLst/>
              <a:gdLst/>
              <a:ahLst/>
              <a:cxnLst/>
              <a:rect l="l" t="t" r="r" b="b"/>
              <a:pathLst>
                <a:path w="1593" h="3246" extrusionOk="0">
                  <a:moveTo>
                    <a:pt x="1413" y="1"/>
                  </a:moveTo>
                  <a:cubicBezTo>
                    <a:pt x="1214" y="80"/>
                    <a:pt x="1075" y="239"/>
                    <a:pt x="1015" y="418"/>
                  </a:cubicBezTo>
                  <a:cubicBezTo>
                    <a:pt x="757" y="1234"/>
                    <a:pt x="220" y="1930"/>
                    <a:pt x="21" y="2786"/>
                  </a:cubicBezTo>
                  <a:cubicBezTo>
                    <a:pt x="1" y="2865"/>
                    <a:pt x="1" y="2925"/>
                    <a:pt x="21" y="3004"/>
                  </a:cubicBezTo>
                  <a:lnTo>
                    <a:pt x="21" y="3164"/>
                  </a:lnTo>
                  <a:cubicBezTo>
                    <a:pt x="94" y="3216"/>
                    <a:pt x="155" y="3246"/>
                    <a:pt x="215" y="3246"/>
                  </a:cubicBezTo>
                  <a:cubicBezTo>
                    <a:pt x="269" y="3246"/>
                    <a:pt x="322" y="3221"/>
                    <a:pt x="379" y="3164"/>
                  </a:cubicBezTo>
                  <a:cubicBezTo>
                    <a:pt x="598" y="2626"/>
                    <a:pt x="697" y="2030"/>
                    <a:pt x="1075" y="1592"/>
                  </a:cubicBezTo>
                  <a:cubicBezTo>
                    <a:pt x="1254" y="1194"/>
                    <a:pt x="1413" y="796"/>
                    <a:pt x="1592" y="339"/>
                  </a:cubicBezTo>
                  <a:cubicBezTo>
                    <a:pt x="1513" y="239"/>
                    <a:pt x="1572" y="80"/>
                    <a:pt x="14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5" name="Google Shape;26895;p58"/>
            <p:cNvSpPr/>
            <p:nvPr/>
          </p:nvSpPr>
          <p:spPr>
            <a:xfrm>
              <a:off x="4662650" y="1460775"/>
              <a:ext cx="74125" cy="46025"/>
            </a:xfrm>
            <a:custGeom>
              <a:avLst/>
              <a:gdLst/>
              <a:ahLst/>
              <a:cxnLst/>
              <a:rect l="l" t="t" r="r" b="b"/>
              <a:pathLst>
                <a:path w="2965" h="1841" extrusionOk="0">
                  <a:moveTo>
                    <a:pt x="525" y="1"/>
                  </a:moveTo>
                  <a:cubicBezTo>
                    <a:pt x="457" y="1"/>
                    <a:pt x="386" y="16"/>
                    <a:pt x="318" y="50"/>
                  </a:cubicBezTo>
                  <a:cubicBezTo>
                    <a:pt x="300" y="49"/>
                    <a:pt x="283" y="48"/>
                    <a:pt x="267" y="48"/>
                  </a:cubicBezTo>
                  <a:cubicBezTo>
                    <a:pt x="0" y="48"/>
                    <a:pt x="6" y="203"/>
                    <a:pt x="100" y="428"/>
                  </a:cubicBezTo>
                  <a:lnTo>
                    <a:pt x="2725" y="1840"/>
                  </a:lnTo>
                  <a:cubicBezTo>
                    <a:pt x="2884" y="1801"/>
                    <a:pt x="2964" y="1681"/>
                    <a:pt x="2944" y="1502"/>
                  </a:cubicBezTo>
                  <a:cubicBezTo>
                    <a:pt x="2785" y="1283"/>
                    <a:pt x="2546" y="1184"/>
                    <a:pt x="2367" y="985"/>
                  </a:cubicBezTo>
                  <a:cubicBezTo>
                    <a:pt x="1870" y="726"/>
                    <a:pt x="1293" y="587"/>
                    <a:pt x="875" y="149"/>
                  </a:cubicBezTo>
                  <a:cubicBezTo>
                    <a:pt x="784" y="58"/>
                    <a:pt x="657" y="1"/>
                    <a:pt x="5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6" name="Google Shape;26896;p58"/>
            <p:cNvSpPr/>
            <p:nvPr/>
          </p:nvSpPr>
          <p:spPr>
            <a:xfrm>
              <a:off x="4392600" y="1569500"/>
              <a:ext cx="22400" cy="76050"/>
            </a:xfrm>
            <a:custGeom>
              <a:avLst/>
              <a:gdLst/>
              <a:ahLst/>
              <a:cxnLst/>
              <a:rect l="l" t="t" r="r" b="b"/>
              <a:pathLst>
                <a:path w="896" h="3042" extrusionOk="0">
                  <a:moveTo>
                    <a:pt x="674" y="0"/>
                  </a:moveTo>
                  <a:cubicBezTo>
                    <a:pt x="548" y="0"/>
                    <a:pt x="464" y="97"/>
                    <a:pt x="398" y="256"/>
                  </a:cubicBezTo>
                  <a:cubicBezTo>
                    <a:pt x="398" y="435"/>
                    <a:pt x="358" y="615"/>
                    <a:pt x="358" y="774"/>
                  </a:cubicBezTo>
                  <a:cubicBezTo>
                    <a:pt x="418" y="833"/>
                    <a:pt x="438" y="933"/>
                    <a:pt x="438" y="1012"/>
                  </a:cubicBezTo>
                  <a:lnTo>
                    <a:pt x="438" y="1231"/>
                  </a:lnTo>
                  <a:cubicBezTo>
                    <a:pt x="418" y="1132"/>
                    <a:pt x="438" y="1032"/>
                    <a:pt x="418" y="933"/>
                  </a:cubicBezTo>
                  <a:cubicBezTo>
                    <a:pt x="418" y="873"/>
                    <a:pt x="398" y="833"/>
                    <a:pt x="338" y="774"/>
                  </a:cubicBezTo>
                  <a:cubicBezTo>
                    <a:pt x="100" y="1351"/>
                    <a:pt x="0" y="1927"/>
                    <a:pt x="159" y="2524"/>
                  </a:cubicBezTo>
                  <a:cubicBezTo>
                    <a:pt x="199" y="2564"/>
                    <a:pt x="338" y="2564"/>
                    <a:pt x="319" y="2703"/>
                  </a:cubicBezTo>
                  <a:cubicBezTo>
                    <a:pt x="398" y="2823"/>
                    <a:pt x="438" y="2922"/>
                    <a:pt x="518" y="3041"/>
                  </a:cubicBezTo>
                  <a:cubicBezTo>
                    <a:pt x="796" y="2067"/>
                    <a:pt x="677" y="1052"/>
                    <a:pt x="895" y="77"/>
                  </a:cubicBezTo>
                  <a:cubicBezTo>
                    <a:pt x="809" y="24"/>
                    <a:pt x="736" y="0"/>
                    <a:pt x="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7" name="Google Shape;26897;p58"/>
            <p:cNvSpPr/>
            <p:nvPr/>
          </p:nvSpPr>
          <p:spPr>
            <a:xfrm>
              <a:off x="4189700" y="1312000"/>
              <a:ext cx="60200" cy="37175"/>
            </a:xfrm>
            <a:custGeom>
              <a:avLst/>
              <a:gdLst/>
              <a:ahLst/>
              <a:cxnLst/>
              <a:rect l="l" t="t" r="r" b="b"/>
              <a:pathLst>
                <a:path w="2408" h="1487" extrusionOk="0">
                  <a:moveTo>
                    <a:pt x="797" y="0"/>
                  </a:moveTo>
                  <a:cubicBezTo>
                    <a:pt x="752" y="0"/>
                    <a:pt x="706" y="5"/>
                    <a:pt x="657" y="13"/>
                  </a:cubicBezTo>
                  <a:cubicBezTo>
                    <a:pt x="398" y="153"/>
                    <a:pt x="259" y="391"/>
                    <a:pt x="80" y="610"/>
                  </a:cubicBezTo>
                  <a:cubicBezTo>
                    <a:pt x="0" y="928"/>
                    <a:pt x="279" y="889"/>
                    <a:pt x="418" y="988"/>
                  </a:cubicBezTo>
                  <a:cubicBezTo>
                    <a:pt x="1001" y="1085"/>
                    <a:pt x="1527" y="1486"/>
                    <a:pt x="2126" y="1486"/>
                  </a:cubicBezTo>
                  <a:cubicBezTo>
                    <a:pt x="2140" y="1486"/>
                    <a:pt x="2154" y="1486"/>
                    <a:pt x="2168" y="1485"/>
                  </a:cubicBezTo>
                  <a:cubicBezTo>
                    <a:pt x="2208" y="1306"/>
                    <a:pt x="2288" y="1127"/>
                    <a:pt x="2387" y="968"/>
                  </a:cubicBezTo>
                  <a:cubicBezTo>
                    <a:pt x="2407" y="889"/>
                    <a:pt x="2407" y="809"/>
                    <a:pt x="2367" y="729"/>
                  </a:cubicBezTo>
                  <a:cubicBezTo>
                    <a:pt x="2268" y="610"/>
                    <a:pt x="2109" y="531"/>
                    <a:pt x="1969" y="491"/>
                  </a:cubicBezTo>
                  <a:cubicBezTo>
                    <a:pt x="1611" y="391"/>
                    <a:pt x="1214" y="431"/>
                    <a:pt x="995" y="33"/>
                  </a:cubicBezTo>
                  <a:cubicBezTo>
                    <a:pt x="925" y="10"/>
                    <a:pt x="862" y="0"/>
                    <a:pt x="7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8" name="Google Shape;26898;p58"/>
            <p:cNvSpPr/>
            <p:nvPr/>
          </p:nvSpPr>
          <p:spPr>
            <a:xfrm>
              <a:off x="4298100" y="1341650"/>
              <a:ext cx="56225" cy="25100"/>
            </a:xfrm>
            <a:custGeom>
              <a:avLst/>
              <a:gdLst/>
              <a:ahLst/>
              <a:cxnLst/>
              <a:rect l="l" t="t" r="r" b="b"/>
              <a:pathLst>
                <a:path w="2249" h="1004" extrusionOk="0">
                  <a:moveTo>
                    <a:pt x="418" y="1"/>
                  </a:moveTo>
                  <a:cubicBezTo>
                    <a:pt x="319" y="100"/>
                    <a:pt x="140" y="21"/>
                    <a:pt x="21" y="120"/>
                  </a:cubicBezTo>
                  <a:cubicBezTo>
                    <a:pt x="21" y="299"/>
                    <a:pt x="1" y="458"/>
                    <a:pt x="60" y="638"/>
                  </a:cubicBezTo>
                  <a:cubicBezTo>
                    <a:pt x="652" y="881"/>
                    <a:pt x="1259" y="1003"/>
                    <a:pt x="1881" y="1003"/>
                  </a:cubicBezTo>
                  <a:cubicBezTo>
                    <a:pt x="1970" y="1003"/>
                    <a:pt x="2060" y="1001"/>
                    <a:pt x="2149" y="996"/>
                  </a:cubicBezTo>
                  <a:cubicBezTo>
                    <a:pt x="2249" y="896"/>
                    <a:pt x="2249" y="757"/>
                    <a:pt x="2149" y="657"/>
                  </a:cubicBezTo>
                  <a:cubicBezTo>
                    <a:pt x="2131" y="635"/>
                    <a:pt x="2105" y="627"/>
                    <a:pt x="2076" y="627"/>
                  </a:cubicBezTo>
                  <a:cubicBezTo>
                    <a:pt x="2011" y="627"/>
                    <a:pt x="1930" y="666"/>
                    <a:pt x="1873" y="666"/>
                  </a:cubicBezTo>
                  <a:cubicBezTo>
                    <a:pt x="1820" y="666"/>
                    <a:pt x="1787" y="632"/>
                    <a:pt x="1811" y="498"/>
                  </a:cubicBezTo>
                  <a:cubicBezTo>
                    <a:pt x="1751" y="439"/>
                    <a:pt x="1692" y="399"/>
                    <a:pt x="1612" y="339"/>
                  </a:cubicBezTo>
                  <a:cubicBezTo>
                    <a:pt x="1554" y="362"/>
                    <a:pt x="1476" y="419"/>
                    <a:pt x="1412" y="419"/>
                  </a:cubicBezTo>
                  <a:cubicBezTo>
                    <a:pt x="1367" y="419"/>
                    <a:pt x="1330" y="390"/>
                    <a:pt x="1314" y="299"/>
                  </a:cubicBezTo>
                  <a:cubicBezTo>
                    <a:pt x="1055" y="81"/>
                    <a:pt x="697" y="14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9" name="Google Shape;26899;p58"/>
            <p:cNvSpPr/>
            <p:nvPr/>
          </p:nvSpPr>
          <p:spPr>
            <a:xfrm>
              <a:off x="4234950" y="1446600"/>
              <a:ext cx="21900" cy="67950"/>
            </a:xfrm>
            <a:custGeom>
              <a:avLst/>
              <a:gdLst/>
              <a:ahLst/>
              <a:cxnLst/>
              <a:rect l="l" t="t" r="r" b="b"/>
              <a:pathLst>
                <a:path w="876" h="2718" extrusionOk="0">
                  <a:moveTo>
                    <a:pt x="458" y="0"/>
                  </a:moveTo>
                  <a:cubicBezTo>
                    <a:pt x="358" y="876"/>
                    <a:pt x="199" y="1711"/>
                    <a:pt x="0" y="2547"/>
                  </a:cubicBezTo>
                  <a:cubicBezTo>
                    <a:pt x="65" y="2482"/>
                    <a:pt x="114" y="2458"/>
                    <a:pt x="154" y="2458"/>
                  </a:cubicBezTo>
                  <a:cubicBezTo>
                    <a:pt x="286" y="2458"/>
                    <a:pt x="319" y="2718"/>
                    <a:pt x="447" y="2718"/>
                  </a:cubicBezTo>
                  <a:cubicBezTo>
                    <a:pt x="463" y="2718"/>
                    <a:pt x="479" y="2714"/>
                    <a:pt x="498" y="2706"/>
                  </a:cubicBezTo>
                  <a:cubicBezTo>
                    <a:pt x="736" y="2049"/>
                    <a:pt x="677" y="1313"/>
                    <a:pt x="876" y="657"/>
                  </a:cubicBezTo>
                  <a:cubicBezTo>
                    <a:pt x="836" y="597"/>
                    <a:pt x="836" y="518"/>
                    <a:pt x="856" y="458"/>
                  </a:cubicBezTo>
                  <a:cubicBezTo>
                    <a:pt x="756" y="299"/>
                    <a:pt x="756" y="10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0" name="Google Shape;26900;p58"/>
            <p:cNvSpPr/>
            <p:nvPr/>
          </p:nvSpPr>
          <p:spPr>
            <a:xfrm>
              <a:off x="4208100" y="1417075"/>
              <a:ext cx="22900" cy="73400"/>
            </a:xfrm>
            <a:custGeom>
              <a:avLst/>
              <a:gdLst/>
              <a:ahLst/>
              <a:cxnLst/>
              <a:rect l="l" t="t" r="r" b="b"/>
              <a:pathLst>
                <a:path w="916" h="2936" extrusionOk="0">
                  <a:moveTo>
                    <a:pt x="683" y="0"/>
                  </a:moveTo>
                  <a:cubicBezTo>
                    <a:pt x="635" y="0"/>
                    <a:pt x="602" y="23"/>
                    <a:pt x="557" y="67"/>
                  </a:cubicBezTo>
                  <a:lnTo>
                    <a:pt x="557" y="87"/>
                  </a:lnTo>
                  <a:cubicBezTo>
                    <a:pt x="458" y="167"/>
                    <a:pt x="478" y="306"/>
                    <a:pt x="418" y="406"/>
                  </a:cubicBezTo>
                  <a:cubicBezTo>
                    <a:pt x="418" y="505"/>
                    <a:pt x="378" y="644"/>
                    <a:pt x="378" y="744"/>
                  </a:cubicBezTo>
                  <a:cubicBezTo>
                    <a:pt x="239" y="963"/>
                    <a:pt x="378" y="1241"/>
                    <a:pt x="239" y="1460"/>
                  </a:cubicBezTo>
                  <a:cubicBezTo>
                    <a:pt x="179" y="1858"/>
                    <a:pt x="0" y="2256"/>
                    <a:pt x="60" y="2673"/>
                  </a:cubicBezTo>
                  <a:cubicBezTo>
                    <a:pt x="144" y="2799"/>
                    <a:pt x="218" y="2935"/>
                    <a:pt x="345" y="2935"/>
                  </a:cubicBezTo>
                  <a:cubicBezTo>
                    <a:pt x="398" y="2935"/>
                    <a:pt x="461" y="2911"/>
                    <a:pt x="537" y="2852"/>
                  </a:cubicBezTo>
                  <a:cubicBezTo>
                    <a:pt x="557" y="2634"/>
                    <a:pt x="557" y="2395"/>
                    <a:pt x="577" y="2176"/>
                  </a:cubicBezTo>
                  <a:cubicBezTo>
                    <a:pt x="756" y="1897"/>
                    <a:pt x="537" y="1579"/>
                    <a:pt x="736" y="1301"/>
                  </a:cubicBezTo>
                  <a:cubicBezTo>
                    <a:pt x="736" y="1201"/>
                    <a:pt x="756" y="1082"/>
                    <a:pt x="756" y="982"/>
                  </a:cubicBezTo>
                  <a:cubicBezTo>
                    <a:pt x="836" y="863"/>
                    <a:pt x="816" y="704"/>
                    <a:pt x="875" y="604"/>
                  </a:cubicBezTo>
                  <a:cubicBezTo>
                    <a:pt x="875" y="485"/>
                    <a:pt x="915" y="386"/>
                    <a:pt x="915" y="266"/>
                  </a:cubicBezTo>
                  <a:cubicBezTo>
                    <a:pt x="855" y="187"/>
                    <a:pt x="836" y="67"/>
                    <a:pt x="736" y="8"/>
                  </a:cubicBezTo>
                  <a:cubicBezTo>
                    <a:pt x="716" y="3"/>
                    <a:pt x="699" y="0"/>
                    <a:pt x="6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1" name="Google Shape;26901;p58"/>
            <p:cNvSpPr/>
            <p:nvPr/>
          </p:nvSpPr>
          <p:spPr>
            <a:xfrm>
              <a:off x="4247375" y="1334925"/>
              <a:ext cx="50250" cy="22925"/>
            </a:xfrm>
            <a:custGeom>
              <a:avLst/>
              <a:gdLst/>
              <a:ahLst/>
              <a:cxnLst/>
              <a:rect l="l" t="t" r="r" b="b"/>
              <a:pathLst>
                <a:path w="2010" h="917" extrusionOk="0">
                  <a:moveTo>
                    <a:pt x="563" y="0"/>
                  </a:moveTo>
                  <a:cubicBezTo>
                    <a:pt x="509" y="0"/>
                    <a:pt x="454" y="3"/>
                    <a:pt x="398" y="11"/>
                  </a:cubicBezTo>
                  <a:cubicBezTo>
                    <a:pt x="180" y="151"/>
                    <a:pt x="180" y="449"/>
                    <a:pt x="1" y="608"/>
                  </a:cubicBezTo>
                  <a:cubicBezTo>
                    <a:pt x="418" y="825"/>
                    <a:pt x="878" y="916"/>
                    <a:pt x="1344" y="916"/>
                  </a:cubicBezTo>
                  <a:cubicBezTo>
                    <a:pt x="1433" y="916"/>
                    <a:pt x="1523" y="913"/>
                    <a:pt x="1612" y="907"/>
                  </a:cubicBezTo>
                  <a:cubicBezTo>
                    <a:pt x="1771" y="767"/>
                    <a:pt x="2010" y="708"/>
                    <a:pt x="2010" y="469"/>
                  </a:cubicBezTo>
                  <a:cubicBezTo>
                    <a:pt x="1950" y="310"/>
                    <a:pt x="1831" y="290"/>
                    <a:pt x="1692" y="210"/>
                  </a:cubicBezTo>
                  <a:cubicBezTo>
                    <a:pt x="1592" y="171"/>
                    <a:pt x="1493" y="151"/>
                    <a:pt x="1433" y="71"/>
                  </a:cubicBezTo>
                  <a:cubicBezTo>
                    <a:pt x="1373" y="71"/>
                    <a:pt x="1333" y="71"/>
                    <a:pt x="1274" y="51"/>
                  </a:cubicBezTo>
                  <a:lnTo>
                    <a:pt x="1194" y="51"/>
                  </a:lnTo>
                  <a:cubicBezTo>
                    <a:pt x="987" y="51"/>
                    <a:pt x="780" y="0"/>
                    <a:pt x="5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2" name="Google Shape;26902;p58"/>
            <p:cNvSpPr/>
            <p:nvPr/>
          </p:nvSpPr>
          <p:spPr>
            <a:xfrm>
              <a:off x="4040500" y="1290275"/>
              <a:ext cx="21400" cy="72300"/>
            </a:xfrm>
            <a:custGeom>
              <a:avLst/>
              <a:gdLst/>
              <a:ahLst/>
              <a:cxnLst/>
              <a:rect l="l" t="t" r="r" b="b"/>
              <a:pathLst>
                <a:path w="856" h="2892" extrusionOk="0">
                  <a:moveTo>
                    <a:pt x="475" y="1"/>
                  </a:moveTo>
                  <a:cubicBezTo>
                    <a:pt x="344" y="1"/>
                    <a:pt x="239" y="39"/>
                    <a:pt x="159" y="166"/>
                  </a:cubicBezTo>
                  <a:cubicBezTo>
                    <a:pt x="458" y="365"/>
                    <a:pt x="597" y="604"/>
                    <a:pt x="418" y="1002"/>
                  </a:cubicBezTo>
                  <a:cubicBezTo>
                    <a:pt x="279" y="1340"/>
                    <a:pt x="259" y="1698"/>
                    <a:pt x="179" y="2056"/>
                  </a:cubicBezTo>
                  <a:cubicBezTo>
                    <a:pt x="199" y="2096"/>
                    <a:pt x="319" y="2175"/>
                    <a:pt x="159" y="2195"/>
                  </a:cubicBezTo>
                  <a:cubicBezTo>
                    <a:pt x="0" y="2354"/>
                    <a:pt x="0" y="2553"/>
                    <a:pt x="20" y="2752"/>
                  </a:cubicBezTo>
                  <a:cubicBezTo>
                    <a:pt x="100" y="2832"/>
                    <a:pt x="199" y="2891"/>
                    <a:pt x="319" y="2891"/>
                  </a:cubicBezTo>
                  <a:cubicBezTo>
                    <a:pt x="577" y="2175"/>
                    <a:pt x="677" y="1400"/>
                    <a:pt x="856" y="663"/>
                  </a:cubicBezTo>
                  <a:cubicBezTo>
                    <a:pt x="776" y="584"/>
                    <a:pt x="716" y="544"/>
                    <a:pt x="677" y="465"/>
                  </a:cubicBezTo>
                  <a:cubicBezTo>
                    <a:pt x="776" y="365"/>
                    <a:pt x="776" y="246"/>
                    <a:pt x="776" y="146"/>
                  </a:cubicBezTo>
                  <a:cubicBezTo>
                    <a:pt x="716" y="87"/>
                    <a:pt x="657" y="47"/>
                    <a:pt x="577" y="7"/>
                  </a:cubicBezTo>
                  <a:cubicBezTo>
                    <a:pt x="541" y="3"/>
                    <a:pt x="507" y="1"/>
                    <a:pt x="4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3" name="Google Shape;26903;p58"/>
            <p:cNvSpPr/>
            <p:nvPr/>
          </p:nvSpPr>
          <p:spPr>
            <a:xfrm>
              <a:off x="4042475" y="1422800"/>
              <a:ext cx="18425" cy="83500"/>
            </a:xfrm>
            <a:custGeom>
              <a:avLst/>
              <a:gdLst/>
              <a:ahLst/>
              <a:cxnLst/>
              <a:rect l="l" t="t" r="r" b="b"/>
              <a:pathLst>
                <a:path w="737" h="3340" extrusionOk="0">
                  <a:moveTo>
                    <a:pt x="627" y="0"/>
                  </a:moveTo>
                  <a:cubicBezTo>
                    <a:pt x="518" y="0"/>
                    <a:pt x="476" y="139"/>
                    <a:pt x="399" y="216"/>
                  </a:cubicBezTo>
                  <a:cubicBezTo>
                    <a:pt x="399" y="375"/>
                    <a:pt x="319" y="554"/>
                    <a:pt x="220" y="714"/>
                  </a:cubicBezTo>
                  <a:cubicBezTo>
                    <a:pt x="1" y="972"/>
                    <a:pt x="21" y="1271"/>
                    <a:pt x="61" y="1569"/>
                  </a:cubicBezTo>
                  <a:cubicBezTo>
                    <a:pt x="259" y="2027"/>
                    <a:pt x="61" y="2564"/>
                    <a:pt x="359" y="3001"/>
                  </a:cubicBezTo>
                  <a:cubicBezTo>
                    <a:pt x="399" y="3121"/>
                    <a:pt x="399" y="3220"/>
                    <a:pt x="419" y="3339"/>
                  </a:cubicBezTo>
                  <a:cubicBezTo>
                    <a:pt x="478" y="3260"/>
                    <a:pt x="538" y="3200"/>
                    <a:pt x="518" y="3121"/>
                  </a:cubicBezTo>
                  <a:cubicBezTo>
                    <a:pt x="518" y="2106"/>
                    <a:pt x="697" y="1052"/>
                    <a:pt x="737" y="37"/>
                  </a:cubicBezTo>
                  <a:cubicBezTo>
                    <a:pt x="693" y="11"/>
                    <a:pt x="657" y="0"/>
                    <a:pt x="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4" name="Google Shape;26904;p58"/>
            <p:cNvSpPr/>
            <p:nvPr/>
          </p:nvSpPr>
          <p:spPr>
            <a:xfrm>
              <a:off x="4221025" y="1618675"/>
              <a:ext cx="18250" cy="64200"/>
            </a:xfrm>
            <a:custGeom>
              <a:avLst/>
              <a:gdLst/>
              <a:ahLst/>
              <a:cxnLst/>
              <a:rect l="l" t="t" r="r" b="b"/>
              <a:pathLst>
                <a:path w="730" h="2568" extrusionOk="0">
                  <a:moveTo>
                    <a:pt x="398" y="0"/>
                  </a:moveTo>
                  <a:cubicBezTo>
                    <a:pt x="199" y="139"/>
                    <a:pt x="299" y="438"/>
                    <a:pt x="60" y="537"/>
                  </a:cubicBezTo>
                  <a:lnTo>
                    <a:pt x="60" y="1731"/>
                  </a:lnTo>
                  <a:cubicBezTo>
                    <a:pt x="239" y="1950"/>
                    <a:pt x="0" y="2248"/>
                    <a:pt x="239" y="2447"/>
                  </a:cubicBezTo>
                  <a:cubicBezTo>
                    <a:pt x="259" y="2487"/>
                    <a:pt x="259" y="2527"/>
                    <a:pt x="299" y="2566"/>
                  </a:cubicBezTo>
                  <a:cubicBezTo>
                    <a:pt x="312" y="2567"/>
                    <a:pt x="324" y="2567"/>
                    <a:pt x="337" y="2567"/>
                  </a:cubicBezTo>
                  <a:cubicBezTo>
                    <a:pt x="729" y="2567"/>
                    <a:pt x="616" y="2261"/>
                    <a:pt x="597" y="2049"/>
                  </a:cubicBezTo>
                  <a:cubicBezTo>
                    <a:pt x="498" y="1552"/>
                    <a:pt x="358" y="1055"/>
                    <a:pt x="438" y="537"/>
                  </a:cubicBezTo>
                  <a:cubicBezTo>
                    <a:pt x="518" y="398"/>
                    <a:pt x="537" y="299"/>
                    <a:pt x="438" y="179"/>
                  </a:cubicBezTo>
                  <a:cubicBezTo>
                    <a:pt x="418" y="139"/>
                    <a:pt x="418" y="6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5" name="Google Shape;26905;p58"/>
            <p:cNvSpPr/>
            <p:nvPr/>
          </p:nvSpPr>
          <p:spPr>
            <a:xfrm>
              <a:off x="4400550" y="1530450"/>
              <a:ext cx="19925" cy="44975"/>
            </a:xfrm>
            <a:custGeom>
              <a:avLst/>
              <a:gdLst/>
              <a:ahLst/>
              <a:cxnLst/>
              <a:rect l="l" t="t" r="r" b="b"/>
              <a:pathLst>
                <a:path w="797" h="1799" extrusionOk="0">
                  <a:moveTo>
                    <a:pt x="564" y="0"/>
                  </a:moveTo>
                  <a:cubicBezTo>
                    <a:pt x="505" y="0"/>
                    <a:pt x="431" y="16"/>
                    <a:pt x="339" y="48"/>
                  </a:cubicBezTo>
                  <a:cubicBezTo>
                    <a:pt x="299" y="645"/>
                    <a:pt x="1" y="1202"/>
                    <a:pt x="20" y="1799"/>
                  </a:cubicBezTo>
                  <a:cubicBezTo>
                    <a:pt x="166" y="1708"/>
                    <a:pt x="294" y="1617"/>
                    <a:pt x="467" y="1617"/>
                  </a:cubicBezTo>
                  <a:cubicBezTo>
                    <a:pt x="484" y="1617"/>
                    <a:pt x="500" y="1618"/>
                    <a:pt x="518" y="1620"/>
                  </a:cubicBezTo>
                  <a:cubicBezTo>
                    <a:pt x="796" y="1281"/>
                    <a:pt x="617" y="824"/>
                    <a:pt x="717" y="426"/>
                  </a:cubicBezTo>
                  <a:cubicBezTo>
                    <a:pt x="778" y="166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6" name="Google Shape;26906;p58"/>
            <p:cNvSpPr/>
            <p:nvPr/>
          </p:nvSpPr>
          <p:spPr>
            <a:xfrm>
              <a:off x="4632300" y="1444600"/>
              <a:ext cx="38325" cy="26400"/>
            </a:xfrm>
            <a:custGeom>
              <a:avLst/>
              <a:gdLst/>
              <a:ahLst/>
              <a:cxnLst/>
              <a:rect l="l" t="t" r="r" b="b"/>
              <a:pathLst>
                <a:path w="1533" h="1056" extrusionOk="0">
                  <a:moveTo>
                    <a:pt x="120" y="1"/>
                  </a:moveTo>
                  <a:cubicBezTo>
                    <a:pt x="20" y="200"/>
                    <a:pt x="1" y="399"/>
                    <a:pt x="259" y="498"/>
                  </a:cubicBezTo>
                  <a:cubicBezTo>
                    <a:pt x="478" y="598"/>
                    <a:pt x="697" y="677"/>
                    <a:pt x="816" y="876"/>
                  </a:cubicBezTo>
                  <a:cubicBezTo>
                    <a:pt x="896" y="995"/>
                    <a:pt x="1075" y="956"/>
                    <a:pt x="1174" y="1055"/>
                  </a:cubicBezTo>
                  <a:lnTo>
                    <a:pt x="1353" y="1055"/>
                  </a:lnTo>
                  <a:cubicBezTo>
                    <a:pt x="1353" y="896"/>
                    <a:pt x="1393" y="777"/>
                    <a:pt x="1532" y="697"/>
                  </a:cubicBezTo>
                  <a:cubicBezTo>
                    <a:pt x="1115" y="339"/>
                    <a:pt x="697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7" name="Google Shape;26907;p58"/>
            <p:cNvSpPr/>
            <p:nvPr/>
          </p:nvSpPr>
          <p:spPr>
            <a:xfrm>
              <a:off x="4203625" y="1518700"/>
              <a:ext cx="15925" cy="52875"/>
            </a:xfrm>
            <a:custGeom>
              <a:avLst/>
              <a:gdLst/>
              <a:ahLst/>
              <a:cxnLst/>
              <a:rect l="l" t="t" r="r" b="b"/>
              <a:pathLst>
                <a:path w="637" h="2115" extrusionOk="0">
                  <a:moveTo>
                    <a:pt x="219" y="1"/>
                  </a:moveTo>
                  <a:cubicBezTo>
                    <a:pt x="0" y="697"/>
                    <a:pt x="40" y="1393"/>
                    <a:pt x="60" y="2109"/>
                  </a:cubicBezTo>
                  <a:cubicBezTo>
                    <a:pt x="87" y="2113"/>
                    <a:pt x="111" y="2114"/>
                    <a:pt x="132" y="2114"/>
                  </a:cubicBezTo>
                  <a:cubicBezTo>
                    <a:pt x="494" y="2114"/>
                    <a:pt x="155" y="1667"/>
                    <a:pt x="418" y="1592"/>
                  </a:cubicBezTo>
                  <a:cubicBezTo>
                    <a:pt x="438" y="1572"/>
                    <a:pt x="478" y="1572"/>
                    <a:pt x="537" y="1572"/>
                  </a:cubicBezTo>
                  <a:cubicBezTo>
                    <a:pt x="557" y="1174"/>
                    <a:pt x="557" y="777"/>
                    <a:pt x="597" y="399"/>
                  </a:cubicBezTo>
                  <a:cubicBezTo>
                    <a:pt x="637" y="319"/>
                    <a:pt x="637" y="279"/>
                    <a:pt x="617" y="200"/>
                  </a:cubicBezTo>
                  <a:cubicBezTo>
                    <a:pt x="458" y="180"/>
                    <a:pt x="318" y="1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8" name="Google Shape;26908;p58"/>
            <p:cNvSpPr/>
            <p:nvPr/>
          </p:nvSpPr>
          <p:spPr>
            <a:xfrm>
              <a:off x="4028050" y="1404825"/>
              <a:ext cx="22925" cy="81200"/>
            </a:xfrm>
            <a:custGeom>
              <a:avLst/>
              <a:gdLst/>
              <a:ahLst/>
              <a:cxnLst/>
              <a:rect l="l" t="t" r="r" b="b"/>
              <a:pathLst>
                <a:path w="917" h="3248" extrusionOk="0">
                  <a:moveTo>
                    <a:pt x="657" y="0"/>
                  </a:moveTo>
                  <a:cubicBezTo>
                    <a:pt x="518" y="0"/>
                    <a:pt x="458" y="40"/>
                    <a:pt x="399" y="140"/>
                  </a:cubicBezTo>
                  <a:cubicBezTo>
                    <a:pt x="359" y="1154"/>
                    <a:pt x="1" y="2149"/>
                    <a:pt x="399" y="3143"/>
                  </a:cubicBezTo>
                  <a:cubicBezTo>
                    <a:pt x="465" y="3209"/>
                    <a:pt x="531" y="3248"/>
                    <a:pt x="608" y="3248"/>
                  </a:cubicBezTo>
                  <a:cubicBezTo>
                    <a:pt x="624" y="3248"/>
                    <a:pt x="640" y="3246"/>
                    <a:pt x="657" y="3243"/>
                  </a:cubicBezTo>
                  <a:cubicBezTo>
                    <a:pt x="916" y="2964"/>
                    <a:pt x="856" y="2646"/>
                    <a:pt x="856" y="2328"/>
                  </a:cubicBezTo>
                  <a:cubicBezTo>
                    <a:pt x="817" y="2029"/>
                    <a:pt x="817" y="1731"/>
                    <a:pt x="817" y="1433"/>
                  </a:cubicBezTo>
                  <a:cubicBezTo>
                    <a:pt x="498" y="995"/>
                    <a:pt x="777" y="478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9" name="Google Shape;26909;p58"/>
            <p:cNvSpPr/>
            <p:nvPr/>
          </p:nvSpPr>
          <p:spPr>
            <a:xfrm>
              <a:off x="4222525" y="1366525"/>
              <a:ext cx="25375" cy="52750"/>
            </a:xfrm>
            <a:custGeom>
              <a:avLst/>
              <a:gdLst/>
              <a:ahLst/>
              <a:cxnLst/>
              <a:rect l="l" t="t" r="r" b="b"/>
              <a:pathLst>
                <a:path w="1015" h="2110" extrusionOk="0">
                  <a:moveTo>
                    <a:pt x="1015" y="1"/>
                  </a:moveTo>
                  <a:cubicBezTo>
                    <a:pt x="358" y="577"/>
                    <a:pt x="0" y="1274"/>
                    <a:pt x="0" y="2109"/>
                  </a:cubicBezTo>
                  <a:lnTo>
                    <a:pt x="179" y="2109"/>
                  </a:lnTo>
                  <a:cubicBezTo>
                    <a:pt x="239" y="2069"/>
                    <a:pt x="278" y="2010"/>
                    <a:pt x="298" y="1970"/>
                  </a:cubicBezTo>
                  <a:cubicBezTo>
                    <a:pt x="318" y="1831"/>
                    <a:pt x="318" y="1731"/>
                    <a:pt x="378" y="1632"/>
                  </a:cubicBezTo>
                  <a:cubicBezTo>
                    <a:pt x="398" y="1592"/>
                    <a:pt x="378" y="1512"/>
                    <a:pt x="438" y="1473"/>
                  </a:cubicBezTo>
                  <a:cubicBezTo>
                    <a:pt x="458" y="1512"/>
                    <a:pt x="477" y="1612"/>
                    <a:pt x="557" y="1632"/>
                  </a:cubicBezTo>
                  <a:cubicBezTo>
                    <a:pt x="696" y="1095"/>
                    <a:pt x="875" y="538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0" name="Google Shape;26910;p58"/>
            <p:cNvSpPr/>
            <p:nvPr/>
          </p:nvSpPr>
          <p:spPr>
            <a:xfrm>
              <a:off x="4662625" y="1637075"/>
              <a:ext cx="21925" cy="59075"/>
            </a:xfrm>
            <a:custGeom>
              <a:avLst/>
              <a:gdLst/>
              <a:ahLst/>
              <a:cxnLst/>
              <a:rect l="l" t="t" r="r" b="b"/>
              <a:pathLst>
                <a:path w="877" h="2363" extrusionOk="0">
                  <a:moveTo>
                    <a:pt x="638" y="0"/>
                  </a:moveTo>
                  <a:lnTo>
                    <a:pt x="638" y="0"/>
                  </a:lnTo>
                  <a:cubicBezTo>
                    <a:pt x="439" y="696"/>
                    <a:pt x="160" y="1393"/>
                    <a:pt x="41" y="2109"/>
                  </a:cubicBezTo>
                  <a:cubicBezTo>
                    <a:pt x="0" y="2304"/>
                    <a:pt x="33" y="2363"/>
                    <a:pt x="98" y="2363"/>
                  </a:cubicBezTo>
                  <a:cubicBezTo>
                    <a:pt x="191" y="2363"/>
                    <a:pt x="353" y="2240"/>
                    <a:pt x="459" y="2228"/>
                  </a:cubicBezTo>
                  <a:cubicBezTo>
                    <a:pt x="439" y="1950"/>
                    <a:pt x="280" y="1631"/>
                    <a:pt x="558" y="1433"/>
                  </a:cubicBezTo>
                  <a:cubicBezTo>
                    <a:pt x="757" y="1253"/>
                    <a:pt x="677" y="1015"/>
                    <a:pt x="797" y="836"/>
                  </a:cubicBezTo>
                  <a:cubicBezTo>
                    <a:pt x="598" y="597"/>
                    <a:pt x="876" y="219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1" name="Google Shape;26911;p58"/>
            <p:cNvSpPr/>
            <p:nvPr/>
          </p:nvSpPr>
          <p:spPr>
            <a:xfrm>
              <a:off x="4234950" y="1506150"/>
              <a:ext cx="15425" cy="53350"/>
            </a:xfrm>
            <a:custGeom>
              <a:avLst/>
              <a:gdLst/>
              <a:ahLst/>
              <a:cxnLst/>
              <a:rect l="l" t="t" r="r" b="b"/>
              <a:pathLst>
                <a:path w="617" h="2134" extrusionOk="0">
                  <a:moveTo>
                    <a:pt x="246" y="0"/>
                  </a:moveTo>
                  <a:cubicBezTo>
                    <a:pt x="193" y="0"/>
                    <a:pt x="122" y="49"/>
                    <a:pt x="20" y="184"/>
                  </a:cubicBezTo>
                  <a:cubicBezTo>
                    <a:pt x="0" y="582"/>
                    <a:pt x="0" y="980"/>
                    <a:pt x="0" y="1398"/>
                  </a:cubicBezTo>
                  <a:cubicBezTo>
                    <a:pt x="498" y="1478"/>
                    <a:pt x="338" y="1875"/>
                    <a:pt x="398" y="2134"/>
                  </a:cubicBezTo>
                  <a:cubicBezTo>
                    <a:pt x="617" y="1736"/>
                    <a:pt x="478" y="1298"/>
                    <a:pt x="498" y="881"/>
                  </a:cubicBezTo>
                  <a:cubicBezTo>
                    <a:pt x="458" y="741"/>
                    <a:pt x="458" y="622"/>
                    <a:pt x="518" y="523"/>
                  </a:cubicBezTo>
                  <a:lnTo>
                    <a:pt x="518" y="344"/>
                  </a:lnTo>
                  <a:cubicBezTo>
                    <a:pt x="403" y="315"/>
                    <a:pt x="381" y="0"/>
                    <a:pt x="2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2" name="Google Shape;26912;p58"/>
            <p:cNvSpPr/>
            <p:nvPr/>
          </p:nvSpPr>
          <p:spPr>
            <a:xfrm>
              <a:off x="4209575" y="1484400"/>
              <a:ext cx="14950" cy="43775"/>
            </a:xfrm>
            <a:custGeom>
              <a:avLst/>
              <a:gdLst/>
              <a:ahLst/>
              <a:cxnLst/>
              <a:rect l="l" t="t" r="r" b="b"/>
              <a:pathLst>
                <a:path w="598" h="1751" extrusionOk="0">
                  <a:moveTo>
                    <a:pt x="1" y="0"/>
                  </a:moveTo>
                  <a:lnTo>
                    <a:pt x="1" y="1234"/>
                  </a:lnTo>
                  <a:cubicBezTo>
                    <a:pt x="80" y="1373"/>
                    <a:pt x="180" y="1492"/>
                    <a:pt x="299" y="1572"/>
                  </a:cubicBezTo>
                  <a:cubicBezTo>
                    <a:pt x="319" y="1631"/>
                    <a:pt x="319" y="1691"/>
                    <a:pt x="359" y="1751"/>
                  </a:cubicBezTo>
                  <a:cubicBezTo>
                    <a:pt x="598" y="1253"/>
                    <a:pt x="458" y="696"/>
                    <a:pt x="478" y="179"/>
                  </a:cubicBezTo>
                  <a:cubicBezTo>
                    <a:pt x="299" y="179"/>
                    <a:pt x="140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3" name="Google Shape;26913;p58"/>
            <p:cNvSpPr/>
            <p:nvPr/>
          </p:nvSpPr>
          <p:spPr>
            <a:xfrm>
              <a:off x="4352800" y="1355250"/>
              <a:ext cx="36350" cy="17275"/>
            </a:xfrm>
            <a:custGeom>
              <a:avLst/>
              <a:gdLst/>
              <a:ahLst/>
              <a:cxnLst/>
              <a:rect l="l" t="t" r="r" b="b"/>
              <a:pathLst>
                <a:path w="1454" h="691" extrusionOk="0">
                  <a:moveTo>
                    <a:pt x="438" y="1"/>
                  </a:moveTo>
                  <a:cubicBezTo>
                    <a:pt x="297" y="1"/>
                    <a:pt x="151" y="59"/>
                    <a:pt x="1" y="153"/>
                  </a:cubicBezTo>
                  <a:lnTo>
                    <a:pt x="1" y="471"/>
                  </a:lnTo>
                  <a:cubicBezTo>
                    <a:pt x="439" y="690"/>
                    <a:pt x="916" y="651"/>
                    <a:pt x="1393" y="670"/>
                  </a:cubicBezTo>
                  <a:cubicBezTo>
                    <a:pt x="1393" y="670"/>
                    <a:pt x="1413" y="670"/>
                    <a:pt x="1433" y="631"/>
                  </a:cubicBezTo>
                  <a:cubicBezTo>
                    <a:pt x="1453" y="571"/>
                    <a:pt x="1433" y="551"/>
                    <a:pt x="1393" y="491"/>
                  </a:cubicBezTo>
                  <a:cubicBezTo>
                    <a:pt x="1194" y="491"/>
                    <a:pt x="1015" y="392"/>
                    <a:pt x="896" y="253"/>
                  </a:cubicBezTo>
                  <a:cubicBezTo>
                    <a:pt x="749" y="74"/>
                    <a:pt x="596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4" name="Google Shape;26914;p58"/>
            <p:cNvSpPr/>
            <p:nvPr/>
          </p:nvSpPr>
          <p:spPr>
            <a:xfrm>
              <a:off x="4687000" y="1565950"/>
              <a:ext cx="22400" cy="49575"/>
            </a:xfrm>
            <a:custGeom>
              <a:avLst/>
              <a:gdLst/>
              <a:ahLst/>
              <a:cxnLst/>
              <a:rect l="l" t="t" r="r" b="b"/>
              <a:pathLst>
                <a:path w="896" h="1983" extrusionOk="0">
                  <a:moveTo>
                    <a:pt x="677" y="1"/>
                  </a:moveTo>
                  <a:cubicBezTo>
                    <a:pt x="399" y="617"/>
                    <a:pt x="80" y="1234"/>
                    <a:pt x="1" y="1930"/>
                  </a:cubicBezTo>
                  <a:cubicBezTo>
                    <a:pt x="38" y="1967"/>
                    <a:pt x="66" y="1983"/>
                    <a:pt x="92" y="1983"/>
                  </a:cubicBezTo>
                  <a:cubicBezTo>
                    <a:pt x="122" y="1983"/>
                    <a:pt x="148" y="1962"/>
                    <a:pt x="180" y="1930"/>
                  </a:cubicBezTo>
                  <a:cubicBezTo>
                    <a:pt x="399" y="1413"/>
                    <a:pt x="816" y="995"/>
                    <a:pt x="896" y="398"/>
                  </a:cubicBezTo>
                  <a:cubicBezTo>
                    <a:pt x="876" y="259"/>
                    <a:pt x="836" y="80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5" name="Google Shape;26915;p58"/>
            <p:cNvSpPr/>
            <p:nvPr/>
          </p:nvSpPr>
          <p:spPr>
            <a:xfrm>
              <a:off x="4390600" y="1369075"/>
              <a:ext cx="54250" cy="14875"/>
            </a:xfrm>
            <a:custGeom>
              <a:avLst/>
              <a:gdLst/>
              <a:ahLst/>
              <a:cxnLst/>
              <a:rect l="l" t="t" r="r" b="b"/>
              <a:pathLst>
                <a:path w="2170" h="595" extrusionOk="0">
                  <a:moveTo>
                    <a:pt x="271" y="0"/>
                  </a:moveTo>
                  <a:cubicBezTo>
                    <a:pt x="178" y="0"/>
                    <a:pt x="87" y="31"/>
                    <a:pt x="1" y="117"/>
                  </a:cubicBezTo>
                  <a:cubicBezTo>
                    <a:pt x="637" y="316"/>
                    <a:pt x="1294" y="495"/>
                    <a:pt x="1970" y="595"/>
                  </a:cubicBezTo>
                  <a:cubicBezTo>
                    <a:pt x="1990" y="475"/>
                    <a:pt x="2169" y="356"/>
                    <a:pt x="1970" y="237"/>
                  </a:cubicBezTo>
                  <a:cubicBezTo>
                    <a:pt x="1940" y="217"/>
                    <a:pt x="1905" y="207"/>
                    <a:pt x="1873" y="207"/>
                  </a:cubicBezTo>
                  <a:cubicBezTo>
                    <a:pt x="1841" y="207"/>
                    <a:pt x="1811" y="217"/>
                    <a:pt x="1791" y="237"/>
                  </a:cubicBezTo>
                  <a:cubicBezTo>
                    <a:pt x="1761" y="267"/>
                    <a:pt x="1731" y="282"/>
                    <a:pt x="1702" y="282"/>
                  </a:cubicBezTo>
                  <a:cubicBezTo>
                    <a:pt x="1672" y="282"/>
                    <a:pt x="1642" y="267"/>
                    <a:pt x="1612" y="237"/>
                  </a:cubicBezTo>
                  <a:cubicBezTo>
                    <a:pt x="1474" y="99"/>
                    <a:pt x="1315" y="67"/>
                    <a:pt x="1150" y="67"/>
                  </a:cubicBezTo>
                  <a:cubicBezTo>
                    <a:pt x="1011" y="67"/>
                    <a:pt x="868" y="90"/>
                    <a:pt x="730" y="90"/>
                  </a:cubicBezTo>
                  <a:cubicBezTo>
                    <a:pt x="678" y="90"/>
                    <a:pt x="627" y="86"/>
                    <a:pt x="578" y="78"/>
                  </a:cubicBezTo>
                  <a:cubicBezTo>
                    <a:pt x="474" y="36"/>
                    <a:pt x="371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6" name="Google Shape;26916;p58"/>
            <p:cNvSpPr/>
            <p:nvPr/>
          </p:nvSpPr>
          <p:spPr>
            <a:xfrm>
              <a:off x="4608925" y="1610225"/>
              <a:ext cx="19925" cy="34825"/>
            </a:xfrm>
            <a:custGeom>
              <a:avLst/>
              <a:gdLst/>
              <a:ahLst/>
              <a:cxnLst/>
              <a:rect l="l" t="t" r="r" b="b"/>
              <a:pathLst>
                <a:path w="797" h="1393" extrusionOk="0">
                  <a:moveTo>
                    <a:pt x="538" y="0"/>
                  </a:moveTo>
                  <a:cubicBezTo>
                    <a:pt x="21" y="80"/>
                    <a:pt x="21" y="477"/>
                    <a:pt x="1" y="836"/>
                  </a:cubicBezTo>
                  <a:cubicBezTo>
                    <a:pt x="239" y="935"/>
                    <a:pt x="120" y="1273"/>
                    <a:pt x="339" y="1393"/>
                  </a:cubicBezTo>
                  <a:cubicBezTo>
                    <a:pt x="359" y="1174"/>
                    <a:pt x="359" y="975"/>
                    <a:pt x="558" y="776"/>
                  </a:cubicBezTo>
                  <a:cubicBezTo>
                    <a:pt x="796" y="517"/>
                    <a:pt x="697" y="239"/>
                    <a:pt x="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7" name="Google Shape;26917;p58"/>
            <p:cNvSpPr/>
            <p:nvPr/>
          </p:nvSpPr>
          <p:spPr>
            <a:xfrm>
              <a:off x="4409000" y="1503900"/>
              <a:ext cx="17425" cy="37200"/>
            </a:xfrm>
            <a:custGeom>
              <a:avLst/>
              <a:gdLst/>
              <a:ahLst/>
              <a:cxnLst/>
              <a:rect l="l" t="t" r="r" b="b"/>
              <a:pathLst>
                <a:path w="697" h="1488" extrusionOk="0">
                  <a:moveTo>
                    <a:pt x="535" y="1"/>
                  </a:moveTo>
                  <a:cubicBezTo>
                    <a:pt x="478" y="1"/>
                    <a:pt x="419" y="26"/>
                    <a:pt x="359" y="76"/>
                  </a:cubicBezTo>
                  <a:cubicBezTo>
                    <a:pt x="100" y="374"/>
                    <a:pt x="239" y="792"/>
                    <a:pt x="1" y="1110"/>
                  </a:cubicBezTo>
                  <a:cubicBezTo>
                    <a:pt x="259" y="1110"/>
                    <a:pt x="339" y="1289"/>
                    <a:pt x="379" y="1488"/>
                  </a:cubicBezTo>
                  <a:cubicBezTo>
                    <a:pt x="598" y="1249"/>
                    <a:pt x="478" y="871"/>
                    <a:pt x="697" y="593"/>
                  </a:cubicBezTo>
                  <a:lnTo>
                    <a:pt x="697" y="76"/>
                  </a:lnTo>
                  <a:cubicBezTo>
                    <a:pt x="647" y="26"/>
                    <a:pt x="593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8" name="Google Shape;26918;p58"/>
            <p:cNvSpPr/>
            <p:nvPr/>
          </p:nvSpPr>
          <p:spPr>
            <a:xfrm>
              <a:off x="4463225" y="1510750"/>
              <a:ext cx="19400" cy="36475"/>
            </a:xfrm>
            <a:custGeom>
              <a:avLst/>
              <a:gdLst/>
              <a:ahLst/>
              <a:cxnLst/>
              <a:rect l="l" t="t" r="r" b="b"/>
              <a:pathLst>
                <a:path w="776" h="1459" extrusionOk="0">
                  <a:moveTo>
                    <a:pt x="418" y="0"/>
                  </a:moveTo>
                  <a:cubicBezTo>
                    <a:pt x="199" y="100"/>
                    <a:pt x="318" y="418"/>
                    <a:pt x="80" y="557"/>
                  </a:cubicBezTo>
                  <a:lnTo>
                    <a:pt x="80" y="1055"/>
                  </a:lnTo>
                  <a:cubicBezTo>
                    <a:pt x="0" y="1154"/>
                    <a:pt x="0" y="1274"/>
                    <a:pt x="20" y="1393"/>
                  </a:cubicBezTo>
                  <a:cubicBezTo>
                    <a:pt x="65" y="1438"/>
                    <a:pt x="110" y="1458"/>
                    <a:pt x="153" y="1458"/>
                  </a:cubicBezTo>
                  <a:cubicBezTo>
                    <a:pt x="205" y="1458"/>
                    <a:pt x="255" y="1428"/>
                    <a:pt x="298" y="1373"/>
                  </a:cubicBezTo>
                  <a:cubicBezTo>
                    <a:pt x="358" y="1274"/>
                    <a:pt x="358" y="1134"/>
                    <a:pt x="458" y="1075"/>
                  </a:cubicBezTo>
                  <a:cubicBezTo>
                    <a:pt x="577" y="697"/>
                    <a:pt x="676" y="339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9" name="Google Shape;26919;p58"/>
            <p:cNvSpPr/>
            <p:nvPr/>
          </p:nvSpPr>
          <p:spPr>
            <a:xfrm>
              <a:off x="4033025" y="1357575"/>
              <a:ext cx="14950" cy="48775"/>
            </a:xfrm>
            <a:custGeom>
              <a:avLst/>
              <a:gdLst/>
              <a:ahLst/>
              <a:cxnLst/>
              <a:rect l="l" t="t" r="r" b="b"/>
              <a:pathLst>
                <a:path w="598" h="1951" extrusionOk="0">
                  <a:moveTo>
                    <a:pt x="279" y="1"/>
                  </a:moveTo>
                  <a:cubicBezTo>
                    <a:pt x="220" y="60"/>
                    <a:pt x="220" y="100"/>
                    <a:pt x="220" y="160"/>
                  </a:cubicBezTo>
                  <a:cubicBezTo>
                    <a:pt x="160" y="279"/>
                    <a:pt x="180" y="418"/>
                    <a:pt x="100" y="518"/>
                  </a:cubicBezTo>
                  <a:cubicBezTo>
                    <a:pt x="21" y="756"/>
                    <a:pt x="1" y="995"/>
                    <a:pt x="80" y="1214"/>
                  </a:cubicBezTo>
                  <a:cubicBezTo>
                    <a:pt x="200" y="1353"/>
                    <a:pt x="200" y="1453"/>
                    <a:pt x="80" y="1572"/>
                  </a:cubicBezTo>
                  <a:cubicBezTo>
                    <a:pt x="61" y="1652"/>
                    <a:pt x="61" y="1691"/>
                    <a:pt x="80" y="1751"/>
                  </a:cubicBezTo>
                  <a:cubicBezTo>
                    <a:pt x="100" y="1870"/>
                    <a:pt x="180" y="1930"/>
                    <a:pt x="279" y="1950"/>
                  </a:cubicBezTo>
                  <a:cubicBezTo>
                    <a:pt x="319" y="1930"/>
                    <a:pt x="379" y="1930"/>
                    <a:pt x="419" y="1890"/>
                  </a:cubicBezTo>
                  <a:cubicBezTo>
                    <a:pt x="419" y="1632"/>
                    <a:pt x="458" y="1353"/>
                    <a:pt x="419" y="1055"/>
                  </a:cubicBezTo>
                  <a:cubicBezTo>
                    <a:pt x="598" y="776"/>
                    <a:pt x="379" y="418"/>
                    <a:pt x="578" y="160"/>
                  </a:cubicBezTo>
                  <a:cubicBezTo>
                    <a:pt x="518" y="20"/>
                    <a:pt x="399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0" name="Google Shape;26920;p58"/>
            <p:cNvSpPr/>
            <p:nvPr/>
          </p:nvSpPr>
          <p:spPr>
            <a:xfrm>
              <a:off x="4723800" y="1495575"/>
              <a:ext cx="27875" cy="36075"/>
            </a:xfrm>
            <a:custGeom>
              <a:avLst/>
              <a:gdLst/>
              <a:ahLst/>
              <a:cxnLst/>
              <a:rect l="l" t="t" r="r" b="b"/>
              <a:pathLst>
                <a:path w="1115" h="1443" extrusionOk="0">
                  <a:moveTo>
                    <a:pt x="647" y="1"/>
                  </a:moveTo>
                  <a:cubicBezTo>
                    <a:pt x="573" y="1"/>
                    <a:pt x="501" y="25"/>
                    <a:pt x="458" y="110"/>
                  </a:cubicBezTo>
                  <a:cubicBezTo>
                    <a:pt x="399" y="230"/>
                    <a:pt x="339" y="329"/>
                    <a:pt x="279" y="428"/>
                  </a:cubicBezTo>
                  <a:cubicBezTo>
                    <a:pt x="279" y="528"/>
                    <a:pt x="279" y="647"/>
                    <a:pt x="299" y="767"/>
                  </a:cubicBezTo>
                  <a:cubicBezTo>
                    <a:pt x="200" y="886"/>
                    <a:pt x="220" y="1025"/>
                    <a:pt x="120" y="1125"/>
                  </a:cubicBezTo>
                  <a:cubicBezTo>
                    <a:pt x="1" y="1304"/>
                    <a:pt x="1" y="1443"/>
                    <a:pt x="259" y="1443"/>
                  </a:cubicBezTo>
                  <a:cubicBezTo>
                    <a:pt x="339" y="1423"/>
                    <a:pt x="399" y="1383"/>
                    <a:pt x="438" y="1304"/>
                  </a:cubicBezTo>
                  <a:cubicBezTo>
                    <a:pt x="538" y="1224"/>
                    <a:pt x="518" y="1045"/>
                    <a:pt x="618" y="985"/>
                  </a:cubicBezTo>
                  <a:cubicBezTo>
                    <a:pt x="637" y="926"/>
                    <a:pt x="637" y="886"/>
                    <a:pt x="637" y="826"/>
                  </a:cubicBezTo>
                  <a:cubicBezTo>
                    <a:pt x="717" y="627"/>
                    <a:pt x="1115" y="607"/>
                    <a:pt x="956" y="249"/>
                  </a:cubicBezTo>
                  <a:cubicBezTo>
                    <a:pt x="896" y="170"/>
                    <a:pt x="836" y="50"/>
                    <a:pt x="737" y="11"/>
                  </a:cubicBezTo>
                  <a:cubicBezTo>
                    <a:pt x="708" y="5"/>
                    <a:pt x="678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1" name="Google Shape;26921;p58"/>
            <p:cNvSpPr/>
            <p:nvPr/>
          </p:nvSpPr>
          <p:spPr>
            <a:xfrm>
              <a:off x="4675075" y="1614700"/>
              <a:ext cx="16425" cy="43275"/>
            </a:xfrm>
            <a:custGeom>
              <a:avLst/>
              <a:gdLst/>
              <a:ahLst/>
              <a:cxnLst/>
              <a:rect l="l" t="t" r="r" b="b"/>
              <a:pathLst>
                <a:path w="657" h="1731" extrusionOk="0">
                  <a:moveTo>
                    <a:pt x="478" y="0"/>
                  </a:moveTo>
                  <a:cubicBezTo>
                    <a:pt x="199" y="219"/>
                    <a:pt x="358" y="617"/>
                    <a:pt x="140" y="855"/>
                  </a:cubicBezTo>
                  <a:cubicBezTo>
                    <a:pt x="179" y="1154"/>
                    <a:pt x="0" y="1492"/>
                    <a:pt x="299" y="1731"/>
                  </a:cubicBezTo>
                  <a:cubicBezTo>
                    <a:pt x="438" y="1154"/>
                    <a:pt x="537" y="557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2" name="Google Shape;26922;p58"/>
            <p:cNvSpPr/>
            <p:nvPr/>
          </p:nvSpPr>
          <p:spPr>
            <a:xfrm>
              <a:off x="4417450" y="1477925"/>
              <a:ext cx="15450" cy="28375"/>
            </a:xfrm>
            <a:custGeom>
              <a:avLst/>
              <a:gdLst/>
              <a:ahLst/>
              <a:cxnLst/>
              <a:rect l="l" t="t" r="r" b="b"/>
              <a:pathLst>
                <a:path w="618" h="1135" extrusionOk="0">
                  <a:moveTo>
                    <a:pt x="439" y="1"/>
                  </a:moveTo>
                  <a:cubicBezTo>
                    <a:pt x="41" y="339"/>
                    <a:pt x="1" y="717"/>
                    <a:pt x="21" y="1134"/>
                  </a:cubicBezTo>
                  <a:lnTo>
                    <a:pt x="359" y="1134"/>
                  </a:lnTo>
                  <a:cubicBezTo>
                    <a:pt x="498" y="756"/>
                    <a:pt x="618" y="418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3" name="Google Shape;26923;p58"/>
            <p:cNvSpPr/>
            <p:nvPr/>
          </p:nvSpPr>
          <p:spPr>
            <a:xfrm>
              <a:off x="4712375" y="1523675"/>
              <a:ext cx="17425" cy="31075"/>
            </a:xfrm>
            <a:custGeom>
              <a:avLst/>
              <a:gdLst/>
              <a:ahLst/>
              <a:cxnLst/>
              <a:rect l="l" t="t" r="r" b="b"/>
              <a:pathLst>
                <a:path w="697" h="1243" extrusionOk="0">
                  <a:moveTo>
                    <a:pt x="557" y="1"/>
                  </a:moveTo>
                  <a:cubicBezTo>
                    <a:pt x="259" y="279"/>
                    <a:pt x="140" y="617"/>
                    <a:pt x="0" y="995"/>
                  </a:cubicBezTo>
                  <a:cubicBezTo>
                    <a:pt x="42" y="1163"/>
                    <a:pt x="62" y="1242"/>
                    <a:pt x="118" y="1242"/>
                  </a:cubicBezTo>
                  <a:cubicBezTo>
                    <a:pt x="168" y="1242"/>
                    <a:pt x="247" y="1178"/>
                    <a:pt x="398" y="1055"/>
                  </a:cubicBezTo>
                  <a:cubicBezTo>
                    <a:pt x="597" y="856"/>
                    <a:pt x="697" y="597"/>
                    <a:pt x="697" y="319"/>
                  </a:cubicBezTo>
                  <a:cubicBezTo>
                    <a:pt x="577" y="259"/>
                    <a:pt x="577" y="120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4" name="Google Shape;26924;p58"/>
            <p:cNvSpPr/>
            <p:nvPr/>
          </p:nvSpPr>
          <p:spPr>
            <a:xfrm>
              <a:off x="4703925" y="1548550"/>
              <a:ext cx="18425" cy="27875"/>
            </a:xfrm>
            <a:custGeom>
              <a:avLst/>
              <a:gdLst/>
              <a:ahLst/>
              <a:cxnLst/>
              <a:rect l="l" t="t" r="r" b="b"/>
              <a:pathLst>
                <a:path w="737" h="1115" extrusionOk="0">
                  <a:moveTo>
                    <a:pt x="338" y="0"/>
                  </a:moveTo>
                  <a:cubicBezTo>
                    <a:pt x="139" y="199"/>
                    <a:pt x="100" y="458"/>
                    <a:pt x="0" y="716"/>
                  </a:cubicBezTo>
                  <a:cubicBezTo>
                    <a:pt x="0" y="876"/>
                    <a:pt x="40" y="1015"/>
                    <a:pt x="199" y="1114"/>
                  </a:cubicBezTo>
                  <a:cubicBezTo>
                    <a:pt x="239" y="1015"/>
                    <a:pt x="299" y="975"/>
                    <a:pt x="378" y="915"/>
                  </a:cubicBezTo>
                  <a:cubicBezTo>
                    <a:pt x="537" y="657"/>
                    <a:pt x="716" y="378"/>
                    <a:pt x="736" y="60"/>
                  </a:cubicBezTo>
                  <a:lnTo>
                    <a:pt x="736" y="60"/>
                  </a:lnTo>
                  <a:cubicBezTo>
                    <a:pt x="656" y="71"/>
                    <a:pt x="570" y="122"/>
                    <a:pt x="492" y="122"/>
                  </a:cubicBezTo>
                  <a:cubicBezTo>
                    <a:pt x="434" y="122"/>
                    <a:pt x="381" y="94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5" name="Google Shape;26925;p58"/>
            <p:cNvSpPr/>
            <p:nvPr/>
          </p:nvSpPr>
          <p:spPr>
            <a:xfrm>
              <a:off x="4591525" y="1409725"/>
              <a:ext cx="34825" cy="10050"/>
            </a:xfrm>
            <a:custGeom>
              <a:avLst/>
              <a:gdLst/>
              <a:ahLst/>
              <a:cxnLst/>
              <a:rect l="l" t="t" r="r" b="b"/>
              <a:pathLst>
                <a:path w="1393" h="402" extrusionOk="0">
                  <a:moveTo>
                    <a:pt x="560" y="0"/>
                  </a:moveTo>
                  <a:cubicBezTo>
                    <a:pt x="376" y="0"/>
                    <a:pt x="188" y="61"/>
                    <a:pt x="0" y="202"/>
                  </a:cubicBezTo>
                  <a:cubicBezTo>
                    <a:pt x="319" y="361"/>
                    <a:pt x="657" y="401"/>
                    <a:pt x="1015" y="401"/>
                  </a:cubicBezTo>
                  <a:cubicBezTo>
                    <a:pt x="1094" y="361"/>
                    <a:pt x="1393" y="361"/>
                    <a:pt x="1154" y="202"/>
                  </a:cubicBezTo>
                  <a:cubicBezTo>
                    <a:pt x="965" y="76"/>
                    <a:pt x="765" y="0"/>
                    <a:pt x="5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6" name="Google Shape;26926;p58"/>
            <p:cNvSpPr/>
            <p:nvPr/>
          </p:nvSpPr>
          <p:spPr>
            <a:xfrm>
              <a:off x="4052925" y="1394875"/>
              <a:ext cx="16450" cy="32850"/>
            </a:xfrm>
            <a:custGeom>
              <a:avLst/>
              <a:gdLst/>
              <a:ahLst/>
              <a:cxnLst/>
              <a:rect l="l" t="t" r="r" b="b"/>
              <a:pathLst>
                <a:path w="658" h="1314" extrusionOk="0">
                  <a:moveTo>
                    <a:pt x="398" y="0"/>
                  </a:moveTo>
                  <a:lnTo>
                    <a:pt x="398" y="0"/>
                  </a:lnTo>
                  <a:cubicBezTo>
                    <a:pt x="200" y="458"/>
                    <a:pt x="1" y="856"/>
                    <a:pt x="1" y="1313"/>
                  </a:cubicBezTo>
                  <a:cubicBezTo>
                    <a:pt x="100" y="1274"/>
                    <a:pt x="219" y="1194"/>
                    <a:pt x="339" y="1154"/>
                  </a:cubicBezTo>
                  <a:cubicBezTo>
                    <a:pt x="398" y="796"/>
                    <a:pt x="657" y="458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7" name="Google Shape;26927;p58"/>
            <p:cNvSpPr/>
            <p:nvPr/>
          </p:nvSpPr>
          <p:spPr>
            <a:xfrm>
              <a:off x="4311525" y="1732550"/>
              <a:ext cx="27875" cy="17050"/>
            </a:xfrm>
            <a:custGeom>
              <a:avLst/>
              <a:gdLst/>
              <a:ahLst/>
              <a:cxnLst/>
              <a:rect l="l" t="t" r="r" b="b"/>
              <a:pathLst>
                <a:path w="1115" h="682" extrusionOk="0">
                  <a:moveTo>
                    <a:pt x="399" y="1"/>
                  </a:moveTo>
                  <a:cubicBezTo>
                    <a:pt x="299" y="120"/>
                    <a:pt x="180" y="160"/>
                    <a:pt x="21" y="180"/>
                  </a:cubicBezTo>
                  <a:cubicBezTo>
                    <a:pt x="1" y="180"/>
                    <a:pt x="1" y="180"/>
                    <a:pt x="1" y="219"/>
                  </a:cubicBezTo>
                  <a:cubicBezTo>
                    <a:pt x="1" y="279"/>
                    <a:pt x="21" y="299"/>
                    <a:pt x="80" y="319"/>
                  </a:cubicBezTo>
                  <a:cubicBezTo>
                    <a:pt x="120" y="379"/>
                    <a:pt x="180" y="458"/>
                    <a:pt x="259" y="498"/>
                  </a:cubicBezTo>
                  <a:cubicBezTo>
                    <a:pt x="319" y="558"/>
                    <a:pt x="379" y="597"/>
                    <a:pt x="438" y="657"/>
                  </a:cubicBezTo>
                  <a:cubicBezTo>
                    <a:pt x="468" y="627"/>
                    <a:pt x="498" y="612"/>
                    <a:pt x="523" y="612"/>
                  </a:cubicBezTo>
                  <a:cubicBezTo>
                    <a:pt x="548" y="612"/>
                    <a:pt x="568" y="627"/>
                    <a:pt x="578" y="657"/>
                  </a:cubicBezTo>
                  <a:cubicBezTo>
                    <a:pt x="612" y="674"/>
                    <a:pt x="643" y="682"/>
                    <a:pt x="672" y="682"/>
                  </a:cubicBezTo>
                  <a:cubicBezTo>
                    <a:pt x="827" y="682"/>
                    <a:pt x="911" y="471"/>
                    <a:pt x="1066" y="471"/>
                  </a:cubicBezTo>
                  <a:cubicBezTo>
                    <a:pt x="1082" y="471"/>
                    <a:pt x="1098" y="473"/>
                    <a:pt x="1115" y="478"/>
                  </a:cubicBezTo>
                  <a:cubicBezTo>
                    <a:pt x="896" y="299"/>
                    <a:pt x="677" y="100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8" name="Google Shape;26928;p58"/>
            <p:cNvSpPr/>
            <p:nvPr/>
          </p:nvSpPr>
          <p:spPr>
            <a:xfrm>
              <a:off x="4169800" y="1317300"/>
              <a:ext cx="30850" cy="19950"/>
            </a:xfrm>
            <a:custGeom>
              <a:avLst/>
              <a:gdLst/>
              <a:ahLst/>
              <a:cxnLst/>
              <a:rect l="l" t="t" r="r" b="b"/>
              <a:pathLst>
                <a:path w="1234" h="798" extrusionOk="0">
                  <a:moveTo>
                    <a:pt x="378" y="0"/>
                  </a:moveTo>
                  <a:cubicBezTo>
                    <a:pt x="319" y="0"/>
                    <a:pt x="259" y="0"/>
                    <a:pt x="199" y="20"/>
                  </a:cubicBezTo>
                  <a:cubicBezTo>
                    <a:pt x="160" y="80"/>
                    <a:pt x="120" y="120"/>
                    <a:pt x="100" y="179"/>
                  </a:cubicBezTo>
                  <a:lnTo>
                    <a:pt x="179" y="319"/>
                  </a:lnTo>
                  <a:cubicBezTo>
                    <a:pt x="120" y="358"/>
                    <a:pt x="100" y="378"/>
                    <a:pt x="60" y="398"/>
                  </a:cubicBezTo>
                  <a:cubicBezTo>
                    <a:pt x="60" y="418"/>
                    <a:pt x="20" y="458"/>
                    <a:pt x="0" y="478"/>
                  </a:cubicBezTo>
                  <a:cubicBezTo>
                    <a:pt x="381" y="592"/>
                    <a:pt x="762" y="797"/>
                    <a:pt x="1178" y="797"/>
                  </a:cubicBezTo>
                  <a:cubicBezTo>
                    <a:pt x="1196" y="797"/>
                    <a:pt x="1215" y="797"/>
                    <a:pt x="1234" y="796"/>
                  </a:cubicBezTo>
                  <a:cubicBezTo>
                    <a:pt x="1114" y="677"/>
                    <a:pt x="1015" y="557"/>
                    <a:pt x="896" y="418"/>
                  </a:cubicBezTo>
                  <a:cubicBezTo>
                    <a:pt x="876" y="398"/>
                    <a:pt x="876" y="378"/>
                    <a:pt x="816" y="358"/>
                  </a:cubicBezTo>
                  <a:cubicBezTo>
                    <a:pt x="776" y="279"/>
                    <a:pt x="697" y="219"/>
                    <a:pt x="617" y="159"/>
                  </a:cubicBezTo>
                  <a:cubicBezTo>
                    <a:pt x="557" y="80"/>
                    <a:pt x="478" y="2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9" name="Google Shape;26929;p58"/>
            <p:cNvSpPr/>
            <p:nvPr/>
          </p:nvSpPr>
          <p:spPr>
            <a:xfrm>
              <a:off x="4235950" y="1335100"/>
              <a:ext cx="20900" cy="15200"/>
            </a:xfrm>
            <a:custGeom>
              <a:avLst/>
              <a:gdLst/>
              <a:ahLst/>
              <a:cxnLst/>
              <a:rect l="l" t="t" r="r" b="b"/>
              <a:pathLst>
                <a:path w="836" h="608" extrusionOk="0">
                  <a:moveTo>
                    <a:pt x="665" y="0"/>
                  </a:moveTo>
                  <a:cubicBezTo>
                    <a:pt x="614" y="0"/>
                    <a:pt x="558" y="21"/>
                    <a:pt x="497" y="64"/>
                  </a:cubicBezTo>
                  <a:cubicBezTo>
                    <a:pt x="477" y="67"/>
                    <a:pt x="455" y="68"/>
                    <a:pt x="433" y="68"/>
                  </a:cubicBezTo>
                  <a:cubicBezTo>
                    <a:pt x="384" y="68"/>
                    <a:pt x="334" y="63"/>
                    <a:pt x="285" y="63"/>
                  </a:cubicBezTo>
                  <a:cubicBezTo>
                    <a:pt x="191" y="63"/>
                    <a:pt x="106" y="80"/>
                    <a:pt x="60" y="183"/>
                  </a:cubicBezTo>
                  <a:cubicBezTo>
                    <a:pt x="0" y="382"/>
                    <a:pt x="259" y="402"/>
                    <a:pt x="318" y="561"/>
                  </a:cubicBezTo>
                  <a:cubicBezTo>
                    <a:pt x="338" y="601"/>
                    <a:pt x="398" y="601"/>
                    <a:pt x="438" y="601"/>
                  </a:cubicBezTo>
                  <a:cubicBezTo>
                    <a:pt x="465" y="605"/>
                    <a:pt x="490" y="607"/>
                    <a:pt x="513" y="607"/>
                  </a:cubicBezTo>
                  <a:cubicBezTo>
                    <a:pt x="818" y="607"/>
                    <a:pt x="706" y="252"/>
                    <a:pt x="836" y="104"/>
                  </a:cubicBezTo>
                  <a:cubicBezTo>
                    <a:pt x="790" y="36"/>
                    <a:pt x="732" y="0"/>
                    <a:pt x="6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0" name="Google Shape;26930;p58"/>
            <p:cNvSpPr/>
            <p:nvPr/>
          </p:nvSpPr>
          <p:spPr>
            <a:xfrm>
              <a:off x="4287175" y="1344650"/>
              <a:ext cx="16425" cy="14475"/>
            </a:xfrm>
            <a:custGeom>
              <a:avLst/>
              <a:gdLst/>
              <a:ahLst/>
              <a:cxnLst/>
              <a:rect l="l" t="t" r="r" b="b"/>
              <a:pathLst>
                <a:path w="657" h="579" extrusionOk="0">
                  <a:moveTo>
                    <a:pt x="458" y="0"/>
                  </a:moveTo>
                  <a:cubicBezTo>
                    <a:pt x="433" y="0"/>
                    <a:pt x="408" y="20"/>
                    <a:pt x="378" y="60"/>
                  </a:cubicBezTo>
                  <a:cubicBezTo>
                    <a:pt x="279" y="199"/>
                    <a:pt x="0" y="259"/>
                    <a:pt x="40" y="518"/>
                  </a:cubicBezTo>
                  <a:cubicBezTo>
                    <a:pt x="130" y="556"/>
                    <a:pt x="236" y="578"/>
                    <a:pt x="349" y="578"/>
                  </a:cubicBezTo>
                  <a:cubicBezTo>
                    <a:pt x="410" y="578"/>
                    <a:pt x="474" y="571"/>
                    <a:pt x="537" y="557"/>
                  </a:cubicBezTo>
                  <a:cubicBezTo>
                    <a:pt x="637" y="398"/>
                    <a:pt x="657" y="219"/>
                    <a:pt x="537" y="60"/>
                  </a:cubicBezTo>
                  <a:cubicBezTo>
                    <a:pt x="507" y="20"/>
                    <a:pt x="482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1" name="Google Shape;26931;p58"/>
            <p:cNvSpPr/>
            <p:nvPr/>
          </p:nvSpPr>
          <p:spPr>
            <a:xfrm>
              <a:off x="4618875" y="1593125"/>
              <a:ext cx="13450" cy="17125"/>
            </a:xfrm>
            <a:custGeom>
              <a:avLst/>
              <a:gdLst/>
              <a:ahLst/>
              <a:cxnLst/>
              <a:rect l="l" t="t" r="r" b="b"/>
              <a:pathLst>
                <a:path w="538" h="685" extrusionOk="0">
                  <a:moveTo>
                    <a:pt x="371" y="1"/>
                  </a:moveTo>
                  <a:cubicBezTo>
                    <a:pt x="351" y="1"/>
                    <a:pt x="333" y="3"/>
                    <a:pt x="319" y="8"/>
                  </a:cubicBezTo>
                  <a:cubicBezTo>
                    <a:pt x="0" y="167"/>
                    <a:pt x="140" y="465"/>
                    <a:pt x="120" y="684"/>
                  </a:cubicBezTo>
                  <a:cubicBezTo>
                    <a:pt x="398" y="585"/>
                    <a:pt x="538" y="386"/>
                    <a:pt x="518" y="87"/>
                  </a:cubicBezTo>
                  <a:cubicBezTo>
                    <a:pt x="518" y="26"/>
                    <a:pt x="436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2" name="Google Shape;26932;p58"/>
            <p:cNvSpPr/>
            <p:nvPr/>
          </p:nvSpPr>
          <p:spPr>
            <a:xfrm>
              <a:off x="4227000" y="1396875"/>
              <a:ext cx="9450" cy="19925"/>
            </a:xfrm>
            <a:custGeom>
              <a:avLst/>
              <a:gdLst/>
              <a:ahLst/>
              <a:cxnLst/>
              <a:rect l="l" t="t" r="r" b="b"/>
              <a:pathLst>
                <a:path w="378" h="797" extrusionOk="0">
                  <a:moveTo>
                    <a:pt x="259" y="0"/>
                  </a:moveTo>
                  <a:cubicBezTo>
                    <a:pt x="159" y="219"/>
                    <a:pt x="0" y="458"/>
                    <a:pt x="20" y="716"/>
                  </a:cubicBezTo>
                  <a:cubicBezTo>
                    <a:pt x="65" y="772"/>
                    <a:pt x="116" y="797"/>
                    <a:pt x="173" y="797"/>
                  </a:cubicBezTo>
                  <a:cubicBezTo>
                    <a:pt x="218" y="797"/>
                    <a:pt x="266" y="782"/>
                    <a:pt x="318" y="756"/>
                  </a:cubicBezTo>
                  <a:cubicBezTo>
                    <a:pt x="318" y="617"/>
                    <a:pt x="338" y="517"/>
                    <a:pt x="378" y="418"/>
                  </a:cubicBezTo>
                  <a:cubicBezTo>
                    <a:pt x="318" y="279"/>
                    <a:pt x="378" y="11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3" name="Google Shape;26933;p58"/>
            <p:cNvSpPr/>
            <p:nvPr/>
          </p:nvSpPr>
          <p:spPr>
            <a:xfrm>
              <a:off x="4205100" y="1556600"/>
              <a:ext cx="12475" cy="18325"/>
            </a:xfrm>
            <a:custGeom>
              <a:avLst/>
              <a:gdLst/>
              <a:ahLst/>
              <a:cxnLst/>
              <a:rect l="l" t="t" r="r" b="b"/>
              <a:pathLst>
                <a:path w="499" h="733" extrusionOk="0">
                  <a:moveTo>
                    <a:pt x="249" y="1"/>
                  </a:moveTo>
                  <a:cubicBezTo>
                    <a:pt x="214" y="1"/>
                    <a:pt x="191" y="30"/>
                    <a:pt x="180" y="96"/>
                  </a:cubicBezTo>
                  <a:cubicBezTo>
                    <a:pt x="160" y="275"/>
                    <a:pt x="180" y="474"/>
                    <a:pt x="1" y="574"/>
                  </a:cubicBezTo>
                  <a:lnTo>
                    <a:pt x="1" y="733"/>
                  </a:lnTo>
                  <a:cubicBezTo>
                    <a:pt x="498" y="693"/>
                    <a:pt x="279" y="295"/>
                    <a:pt x="359" y="56"/>
                  </a:cubicBezTo>
                  <a:cubicBezTo>
                    <a:pt x="314" y="21"/>
                    <a:pt x="277" y="1"/>
                    <a:pt x="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4" name="Google Shape;26934;p58"/>
            <p:cNvSpPr/>
            <p:nvPr/>
          </p:nvSpPr>
          <p:spPr>
            <a:xfrm>
              <a:off x="4209075" y="1640550"/>
              <a:ext cx="8000" cy="27375"/>
            </a:xfrm>
            <a:custGeom>
              <a:avLst/>
              <a:gdLst/>
              <a:ahLst/>
              <a:cxnLst/>
              <a:rect l="l" t="t" r="r" b="b"/>
              <a:pathLst>
                <a:path w="320" h="1095" extrusionOk="0">
                  <a:moveTo>
                    <a:pt x="21" y="0"/>
                  </a:moveTo>
                  <a:cubicBezTo>
                    <a:pt x="21" y="378"/>
                    <a:pt x="1" y="756"/>
                    <a:pt x="180" y="1095"/>
                  </a:cubicBezTo>
                  <a:cubicBezTo>
                    <a:pt x="140" y="717"/>
                    <a:pt x="319" y="319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5" name="Google Shape;26935;p58"/>
            <p:cNvSpPr/>
            <p:nvPr/>
          </p:nvSpPr>
          <p:spPr>
            <a:xfrm>
              <a:off x="4508475" y="1428525"/>
              <a:ext cx="11450" cy="12125"/>
            </a:xfrm>
            <a:custGeom>
              <a:avLst/>
              <a:gdLst/>
              <a:ahLst/>
              <a:cxnLst/>
              <a:rect l="l" t="t" r="r" b="b"/>
              <a:pathLst>
                <a:path w="458" h="485" extrusionOk="0">
                  <a:moveTo>
                    <a:pt x="240" y="0"/>
                  </a:moveTo>
                  <a:cubicBezTo>
                    <a:pt x="149" y="0"/>
                    <a:pt x="68" y="47"/>
                    <a:pt x="0" y="127"/>
                  </a:cubicBezTo>
                  <a:cubicBezTo>
                    <a:pt x="20" y="246"/>
                    <a:pt x="20" y="405"/>
                    <a:pt x="179" y="485"/>
                  </a:cubicBezTo>
                  <a:cubicBezTo>
                    <a:pt x="279" y="345"/>
                    <a:pt x="358" y="206"/>
                    <a:pt x="458" y="87"/>
                  </a:cubicBezTo>
                  <a:cubicBezTo>
                    <a:pt x="381" y="27"/>
                    <a:pt x="308" y="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6" name="Google Shape;26936;p58"/>
            <p:cNvSpPr/>
            <p:nvPr/>
          </p:nvSpPr>
          <p:spPr>
            <a:xfrm>
              <a:off x="4042475" y="1362550"/>
              <a:ext cx="7500" cy="22400"/>
            </a:xfrm>
            <a:custGeom>
              <a:avLst/>
              <a:gdLst/>
              <a:ahLst/>
              <a:cxnLst/>
              <a:rect l="l" t="t" r="r" b="b"/>
              <a:pathLst>
                <a:path w="300" h="896" extrusionOk="0">
                  <a:moveTo>
                    <a:pt x="240" y="0"/>
                  </a:moveTo>
                  <a:cubicBezTo>
                    <a:pt x="1" y="279"/>
                    <a:pt x="120" y="597"/>
                    <a:pt x="100" y="896"/>
                  </a:cubicBezTo>
                  <a:cubicBezTo>
                    <a:pt x="299" y="637"/>
                    <a:pt x="240" y="299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7" name="Google Shape;26937;p58"/>
            <p:cNvSpPr/>
            <p:nvPr/>
          </p:nvSpPr>
          <p:spPr>
            <a:xfrm>
              <a:off x="4386625" y="1363550"/>
              <a:ext cx="18925" cy="8975"/>
            </a:xfrm>
            <a:custGeom>
              <a:avLst/>
              <a:gdLst/>
              <a:ahLst/>
              <a:cxnLst/>
              <a:rect l="l" t="t" r="r" b="b"/>
              <a:pathLst>
                <a:path w="757" h="359" extrusionOk="0">
                  <a:moveTo>
                    <a:pt x="697" y="0"/>
                  </a:moveTo>
                  <a:cubicBezTo>
                    <a:pt x="517" y="98"/>
                    <a:pt x="337" y="170"/>
                    <a:pt x="134" y="170"/>
                  </a:cubicBezTo>
                  <a:cubicBezTo>
                    <a:pt x="91" y="170"/>
                    <a:pt x="46" y="166"/>
                    <a:pt x="1" y="159"/>
                  </a:cubicBezTo>
                  <a:lnTo>
                    <a:pt x="1" y="338"/>
                  </a:lnTo>
                  <a:lnTo>
                    <a:pt x="60" y="358"/>
                  </a:lnTo>
                  <a:lnTo>
                    <a:pt x="140" y="338"/>
                  </a:lnTo>
                  <a:cubicBezTo>
                    <a:pt x="339" y="319"/>
                    <a:pt x="538" y="319"/>
                    <a:pt x="737" y="299"/>
                  </a:cubicBezTo>
                  <a:cubicBezTo>
                    <a:pt x="737" y="239"/>
                    <a:pt x="737" y="199"/>
                    <a:pt x="677" y="139"/>
                  </a:cubicBezTo>
                  <a:cubicBezTo>
                    <a:pt x="697" y="139"/>
                    <a:pt x="697" y="120"/>
                    <a:pt x="737" y="100"/>
                  </a:cubicBezTo>
                  <a:cubicBezTo>
                    <a:pt x="757" y="60"/>
                    <a:pt x="737" y="2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8" name="Google Shape;26938;p58"/>
            <p:cNvSpPr/>
            <p:nvPr/>
          </p:nvSpPr>
          <p:spPr>
            <a:xfrm>
              <a:off x="4228975" y="1540600"/>
              <a:ext cx="14450" cy="17925"/>
            </a:xfrm>
            <a:custGeom>
              <a:avLst/>
              <a:gdLst/>
              <a:ahLst/>
              <a:cxnLst/>
              <a:rect l="l" t="t" r="r" b="b"/>
              <a:pathLst>
                <a:path w="578" h="717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199"/>
                    <a:pt x="120" y="477"/>
                    <a:pt x="120" y="716"/>
                  </a:cubicBezTo>
                  <a:cubicBezTo>
                    <a:pt x="577" y="537"/>
                    <a:pt x="140" y="2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9" name="Google Shape;26939;p58"/>
            <p:cNvSpPr/>
            <p:nvPr/>
          </p:nvSpPr>
          <p:spPr>
            <a:xfrm>
              <a:off x="4220025" y="1449575"/>
              <a:ext cx="8475" cy="21900"/>
            </a:xfrm>
            <a:custGeom>
              <a:avLst/>
              <a:gdLst/>
              <a:ahLst/>
              <a:cxnLst/>
              <a:rect l="l" t="t" r="r" b="b"/>
              <a:pathLst>
                <a:path w="339" h="876" extrusionOk="0">
                  <a:moveTo>
                    <a:pt x="259" y="1"/>
                  </a:moveTo>
                  <a:cubicBezTo>
                    <a:pt x="1" y="259"/>
                    <a:pt x="140" y="578"/>
                    <a:pt x="100" y="876"/>
                  </a:cubicBezTo>
                  <a:cubicBezTo>
                    <a:pt x="339" y="637"/>
                    <a:pt x="279" y="29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0" name="Google Shape;26940;p58"/>
            <p:cNvSpPr/>
            <p:nvPr/>
          </p:nvSpPr>
          <p:spPr>
            <a:xfrm>
              <a:off x="4212575" y="1436150"/>
              <a:ext cx="6975" cy="17925"/>
            </a:xfrm>
            <a:custGeom>
              <a:avLst/>
              <a:gdLst/>
              <a:ahLst/>
              <a:cxnLst/>
              <a:rect l="l" t="t" r="r" b="b"/>
              <a:pathLst>
                <a:path w="279" h="717" extrusionOk="0">
                  <a:moveTo>
                    <a:pt x="199" y="1"/>
                  </a:moveTo>
                  <a:lnTo>
                    <a:pt x="199" y="1"/>
                  </a:lnTo>
                  <a:cubicBezTo>
                    <a:pt x="40" y="219"/>
                    <a:pt x="0" y="438"/>
                    <a:pt x="60" y="717"/>
                  </a:cubicBezTo>
                  <a:cubicBezTo>
                    <a:pt x="279" y="518"/>
                    <a:pt x="199" y="23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1" name="Google Shape;26941;p58"/>
            <p:cNvSpPr/>
            <p:nvPr/>
          </p:nvSpPr>
          <p:spPr>
            <a:xfrm>
              <a:off x="4209075" y="1515225"/>
              <a:ext cx="8000" cy="10100"/>
            </a:xfrm>
            <a:custGeom>
              <a:avLst/>
              <a:gdLst/>
              <a:ahLst/>
              <a:cxnLst/>
              <a:rect l="l" t="t" r="r" b="b"/>
              <a:pathLst>
                <a:path w="320" h="404" extrusionOk="0">
                  <a:moveTo>
                    <a:pt x="21" y="1"/>
                  </a:moveTo>
                  <a:cubicBezTo>
                    <a:pt x="1" y="20"/>
                    <a:pt x="1" y="60"/>
                    <a:pt x="1" y="120"/>
                  </a:cubicBezTo>
                  <a:cubicBezTo>
                    <a:pt x="1" y="277"/>
                    <a:pt x="42" y="403"/>
                    <a:pt x="153" y="403"/>
                  </a:cubicBezTo>
                  <a:cubicBezTo>
                    <a:pt x="197" y="403"/>
                    <a:pt x="252" y="384"/>
                    <a:pt x="319" y="339"/>
                  </a:cubicBezTo>
                  <a:cubicBezTo>
                    <a:pt x="299" y="140"/>
                    <a:pt x="180" y="6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2" name="Google Shape;26942;p58"/>
            <p:cNvSpPr/>
            <p:nvPr/>
          </p:nvSpPr>
          <p:spPr>
            <a:xfrm>
              <a:off x="4631300" y="1570925"/>
              <a:ext cx="3525" cy="9550"/>
            </a:xfrm>
            <a:custGeom>
              <a:avLst/>
              <a:gdLst/>
              <a:ahLst/>
              <a:cxnLst/>
              <a:rect l="l" t="t" r="r" b="b"/>
              <a:pathLst>
                <a:path w="141" h="382" extrusionOk="0">
                  <a:moveTo>
                    <a:pt x="140" y="1"/>
                  </a:moveTo>
                  <a:cubicBezTo>
                    <a:pt x="80" y="80"/>
                    <a:pt x="21" y="120"/>
                    <a:pt x="21" y="180"/>
                  </a:cubicBezTo>
                  <a:cubicBezTo>
                    <a:pt x="1" y="259"/>
                    <a:pt x="1" y="359"/>
                    <a:pt x="80" y="378"/>
                  </a:cubicBezTo>
                  <a:cubicBezTo>
                    <a:pt x="80" y="380"/>
                    <a:pt x="81" y="381"/>
                    <a:pt x="82" y="381"/>
                  </a:cubicBezTo>
                  <a:cubicBezTo>
                    <a:pt x="91" y="381"/>
                    <a:pt x="140" y="295"/>
                    <a:pt x="140" y="25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3" name="Google Shape;26943;p58"/>
            <p:cNvSpPr/>
            <p:nvPr/>
          </p:nvSpPr>
          <p:spPr>
            <a:xfrm>
              <a:off x="4227000" y="1414775"/>
              <a:ext cx="7975" cy="8975"/>
            </a:xfrm>
            <a:custGeom>
              <a:avLst/>
              <a:gdLst/>
              <a:ahLst/>
              <a:cxnLst/>
              <a:rect l="l" t="t" r="r" b="b"/>
              <a:pathLst>
                <a:path w="319" h="359" extrusionOk="0">
                  <a:moveTo>
                    <a:pt x="20" y="0"/>
                  </a:moveTo>
                  <a:cubicBezTo>
                    <a:pt x="0" y="60"/>
                    <a:pt x="0" y="139"/>
                    <a:pt x="0" y="179"/>
                  </a:cubicBezTo>
                  <a:cubicBezTo>
                    <a:pt x="60" y="259"/>
                    <a:pt x="119" y="299"/>
                    <a:pt x="179" y="358"/>
                  </a:cubicBezTo>
                  <a:cubicBezTo>
                    <a:pt x="219" y="239"/>
                    <a:pt x="279" y="139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4" name="Google Shape;26944;p58"/>
            <p:cNvSpPr/>
            <p:nvPr/>
          </p:nvSpPr>
          <p:spPr>
            <a:xfrm>
              <a:off x="4725300" y="1514225"/>
              <a:ext cx="5500" cy="8975"/>
            </a:xfrm>
            <a:custGeom>
              <a:avLst/>
              <a:gdLst/>
              <a:ahLst/>
              <a:cxnLst/>
              <a:rect l="l" t="t" r="r" b="b"/>
              <a:pathLst>
                <a:path w="220" h="35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60" y="80"/>
                    <a:pt x="20" y="200"/>
                    <a:pt x="1" y="359"/>
                  </a:cubicBezTo>
                  <a:cubicBezTo>
                    <a:pt x="160" y="279"/>
                    <a:pt x="219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5" name="Google Shape;26945;p58"/>
            <p:cNvSpPr/>
            <p:nvPr/>
          </p:nvSpPr>
          <p:spPr>
            <a:xfrm>
              <a:off x="4396075" y="16321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0" y="0"/>
                  </a:moveTo>
                  <a:cubicBezTo>
                    <a:pt x="1" y="60"/>
                    <a:pt x="1" y="120"/>
                    <a:pt x="20" y="140"/>
                  </a:cubicBezTo>
                  <a:cubicBezTo>
                    <a:pt x="80" y="140"/>
                    <a:pt x="120" y="159"/>
                    <a:pt x="180" y="159"/>
                  </a:cubicBezTo>
                  <a:cubicBezTo>
                    <a:pt x="199" y="140"/>
                    <a:pt x="219" y="80"/>
                    <a:pt x="259" y="40"/>
                  </a:cubicBezTo>
                  <a:cubicBezTo>
                    <a:pt x="180" y="20"/>
                    <a:pt x="100" y="2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6" name="Google Shape;26946;p58"/>
            <p:cNvSpPr/>
            <p:nvPr/>
          </p:nvSpPr>
          <p:spPr>
            <a:xfrm>
              <a:off x="4218525" y="1419750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21" y="60"/>
                    <a:pt x="1" y="179"/>
                    <a:pt x="21" y="338"/>
                  </a:cubicBezTo>
                  <a:cubicBezTo>
                    <a:pt x="140" y="259"/>
                    <a:pt x="160" y="13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7" name="Google Shape;26947;p58"/>
            <p:cNvSpPr/>
            <p:nvPr/>
          </p:nvSpPr>
          <p:spPr>
            <a:xfrm>
              <a:off x="4226500" y="14316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100"/>
                    <a:pt x="0" y="219"/>
                    <a:pt x="20" y="379"/>
                  </a:cubicBezTo>
                  <a:cubicBezTo>
                    <a:pt x="119" y="299"/>
                    <a:pt x="179" y="18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8" name="Google Shape;26948;p58"/>
            <p:cNvSpPr/>
            <p:nvPr/>
          </p:nvSpPr>
          <p:spPr>
            <a:xfrm>
              <a:off x="4586550" y="17798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140" y="100"/>
                    <a:pt x="12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9" name="Google Shape;26949;p58"/>
            <p:cNvSpPr/>
            <p:nvPr/>
          </p:nvSpPr>
          <p:spPr>
            <a:xfrm>
              <a:off x="4470675" y="1501300"/>
              <a:ext cx="2500" cy="5500"/>
            </a:xfrm>
            <a:custGeom>
              <a:avLst/>
              <a:gdLst/>
              <a:ahLst/>
              <a:cxnLst/>
              <a:rect l="l" t="t" r="r" b="b"/>
              <a:pathLst>
                <a:path w="100" h="220" extrusionOk="0">
                  <a:moveTo>
                    <a:pt x="100" y="1"/>
                  </a:moveTo>
                  <a:cubicBezTo>
                    <a:pt x="0" y="80"/>
                    <a:pt x="0" y="160"/>
                    <a:pt x="100" y="219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0" name="Google Shape;26950;p58"/>
            <p:cNvSpPr/>
            <p:nvPr/>
          </p:nvSpPr>
          <p:spPr>
            <a:xfrm>
              <a:off x="4301100" y="1735050"/>
              <a:ext cx="12950" cy="5575"/>
            </a:xfrm>
            <a:custGeom>
              <a:avLst/>
              <a:gdLst/>
              <a:ahLst/>
              <a:cxnLst/>
              <a:rect l="l" t="t" r="r" b="b"/>
              <a:pathLst>
                <a:path w="518" h="223" extrusionOk="0">
                  <a:moveTo>
                    <a:pt x="82" y="0"/>
                  </a:moveTo>
                  <a:cubicBezTo>
                    <a:pt x="50" y="0"/>
                    <a:pt x="20" y="20"/>
                    <a:pt x="0" y="60"/>
                  </a:cubicBezTo>
                  <a:cubicBezTo>
                    <a:pt x="85" y="202"/>
                    <a:pt x="211" y="222"/>
                    <a:pt x="349" y="222"/>
                  </a:cubicBezTo>
                  <a:cubicBezTo>
                    <a:pt x="404" y="222"/>
                    <a:pt x="460" y="219"/>
                    <a:pt x="517" y="219"/>
                  </a:cubicBezTo>
                  <a:cubicBezTo>
                    <a:pt x="517" y="179"/>
                    <a:pt x="497" y="119"/>
                    <a:pt x="477" y="80"/>
                  </a:cubicBezTo>
                  <a:cubicBezTo>
                    <a:pt x="338" y="80"/>
                    <a:pt x="239" y="60"/>
                    <a:pt x="179" y="60"/>
                  </a:cubicBezTo>
                  <a:cubicBezTo>
                    <a:pt x="149" y="20"/>
                    <a:pt x="114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1" name="Google Shape;26951;p58"/>
            <p:cNvSpPr/>
            <p:nvPr/>
          </p:nvSpPr>
          <p:spPr>
            <a:xfrm>
              <a:off x="4265775" y="17101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1" y="0"/>
                  </a:moveTo>
                  <a:cubicBezTo>
                    <a:pt x="60" y="180"/>
                    <a:pt x="200" y="180"/>
                    <a:pt x="339" y="180"/>
                  </a:cubicBezTo>
                  <a:cubicBezTo>
                    <a:pt x="25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2" name="Google Shape;26952;p58"/>
            <p:cNvSpPr/>
            <p:nvPr/>
          </p:nvSpPr>
          <p:spPr>
            <a:xfrm>
              <a:off x="4299100" y="173205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20" y="1"/>
                  </a:moveTo>
                  <a:cubicBezTo>
                    <a:pt x="20" y="1"/>
                    <a:pt x="0" y="1"/>
                    <a:pt x="0" y="41"/>
                  </a:cubicBezTo>
                  <a:cubicBezTo>
                    <a:pt x="0" y="100"/>
                    <a:pt x="0" y="140"/>
                    <a:pt x="40" y="180"/>
                  </a:cubicBezTo>
                  <a:lnTo>
                    <a:pt x="219" y="180"/>
                  </a:lnTo>
                  <a:cubicBezTo>
                    <a:pt x="180" y="120"/>
                    <a:pt x="100" y="4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3" name="Google Shape;26953;p58"/>
            <p:cNvSpPr/>
            <p:nvPr/>
          </p:nvSpPr>
          <p:spPr>
            <a:xfrm>
              <a:off x="4296125" y="1732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4" name="Google Shape;26954;p58"/>
            <p:cNvSpPr/>
            <p:nvPr/>
          </p:nvSpPr>
          <p:spPr>
            <a:xfrm>
              <a:off x="4313525" y="1740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80"/>
                  </a:lnTo>
                  <a:lnTo>
                    <a:pt x="179" y="1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5" name="Google Shape;26955;p58"/>
            <p:cNvSpPr/>
            <p:nvPr/>
          </p:nvSpPr>
          <p:spPr>
            <a:xfrm>
              <a:off x="4025575" y="1401825"/>
              <a:ext cx="17425" cy="94500"/>
            </a:xfrm>
            <a:custGeom>
              <a:avLst/>
              <a:gdLst/>
              <a:ahLst/>
              <a:cxnLst/>
              <a:rect l="l" t="t" r="r" b="b"/>
              <a:pathLst>
                <a:path w="697" h="3780" extrusionOk="0">
                  <a:moveTo>
                    <a:pt x="378" y="1"/>
                  </a:moveTo>
                  <a:cubicBezTo>
                    <a:pt x="0" y="1195"/>
                    <a:pt x="60" y="2408"/>
                    <a:pt x="40" y="3681"/>
                  </a:cubicBezTo>
                  <a:cubicBezTo>
                    <a:pt x="108" y="3749"/>
                    <a:pt x="195" y="3780"/>
                    <a:pt x="281" y="3780"/>
                  </a:cubicBezTo>
                  <a:cubicBezTo>
                    <a:pt x="321" y="3780"/>
                    <a:pt x="361" y="3773"/>
                    <a:pt x="398" y="3761"/>
                  </a:cubicBezTo>
                  <a:cubicBezTo>
                    <a:pt x="518" y="3641"/>
                    <a:pt x="637" y="3542"/>
                    <a:pt x="538" y="3343"/>
                  </a:cubicBezTo>
                  <a:cubicBezTo>
                    <a:pt x="398" y="2289"/>
                    <a:pt x="697" y="1254"/>
                    <a:pt x="577" y="200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6" name="Google Shape;26956;p58"/>
            <p:cNvSpPr/>
            <p:nvPr/>
          </p:nvSpPr>
          <p:spPr>
            <a:xfrm>
              <a:off x="3873400" y="1258800"/>
              <a:ext cx="16625" cy="123675"/>
            </a:xfrm>
            <a:custGeom>
              <a:avLst/>
              <a:gdLst/>
              <a:ahLst/>
              <a:cxnLst/>
              <a:rect l="l" t="t" r="r" b="b"/>
              <a:pathLst>
                <a:path w="665" h="4947" extrusionOk="0">
                  <a:moveTo>
                    <a:pt x="512" y="1"/>
                  </a:moveTo>
                  <a:cubicBezTo>
                    <a:pt x="484" y="1"/>
                    <a:pt x="453" y="5"/>
                    <a:pt x="418" y="13"/>
                  </a:cubicBezTo>
                  <a:cubicBezTo>
                    <a:pt x="219" y="1107"/>
                    <a:pt x="0" y="2201"/>
                    <a:pt x="100" y="3315"/>
                  </a:cubicBezTo>
                  <a:cubicBezTo>
                    <a:pt x="199" y="3593"/>
                    <a:pt x="219" y="3892"/>
                    <a:pt x="80" y="4150"/>
                  </a:cubicBezTo>
                  <a:lnTo>
                    <a:pt x="80" y="4329"/>
                  </a:lnTo>
                  <a:cubicBezTo>
                    <a:pt x="179" y="4449"/>
                    <a:pt x="179" y="4548"/>
                    <a:pt x="80" y="4688"/>
                  </a:cubicBezTo>
                  <a:lnTo>
                    <a:pt x="80" y="4847"/>
                  </a:lnTo>
                  <a:cubicBezTo>
                    <a:pt x="100" y="4906"/>
                    <a:pt x="140" y="4926"/>
                    <a:pt x="199" y="4946"/>
                  </a:cubicBezTo>
                  <a:cubicBezTo>
                    <a:pt x="279" y="4926"/>
                    <a:pt x="319" y="4906"/>
                    <a:pt x="339" y="4847"/>
                  </a:cubicBezTo>
                  <a:cubicBezTo>
                    <a:pt x="378" y="3315"/>
                    <a:pt x="478" y="1743"/>
                    <a:pt x="617" y="212"/>
                  </a:cubicBezTo>
                  <a:cubicBezTo>
                    <a:pt x="665" y="68"/>
                    <a:pt x="623" y="1"/>
                    <a:pt x="5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7" name="Google Shape;26957;p58"/>
            <p:cNvSpPr/>
            <p:nvPr/>
          </p:nvSpPr>
          <p:spPr>
            <a:xfrm>
              <a:off x="3995725" y="1269175"/>
              <a:ext cx="102475" cy="32225"/>
            </a:xfrm>
            <a:custGeom>
              <a:avLst/>
              <a:gdLst/>
              <a:ahLst/>
              <a:cxnLst/>
              <a:rect l="l" t="t" r="r" b="b"/>
              <a:pathLst>
                <a:path w="4099" h="1289" extrusionOk="0">
                  <a:moveTo>
                    <a:pt x="526" y="1"/>
                  </a:moveTo>
                  <a:cubicBezTo>
                    <a:pt x="483" y="1"/>
                    <a:pt x="439" y="6"/>
                    <a:pt x="399" y="16"/>
                  </a:cubicBezTo>
                  <a:cubicBezTo>
                    <a:pt x="220" y="115"/>
                    <a:pt x="1" y="155"/>
                    <a:pt x="41" y="433"/>
                  </a:cubicBezTo>
                  <a:cubicBezTo>
                    <a:pt x="140" y="453"/>
                    <a:pt x="240" y="453"/>
                    <a:pt x="339" y="493"/>
                  </a:cubicBezTo>
                  <a:cubicBezTo>
                    <a:pt x="370" y="491"/>
                    <a:pt x="402" y="490"/>
                    <a:pt x="433" y="490"/>
                  </a:cubicBezTo>
                  <a:cubicBezTo>
                    <a:pt x="1148" y="490"/>
                    <a:pt x="1762" y="914"/>
                    <a:pt x="2468" y="990"/>
                  </a:cubicBezTo>
                  <a:cubicBezTo>
                    <a:pt x="2507" y="1050"/>
                    <a:pt x="2567" y="1110"/>
                    <a:pt x="2627" y="1130"/>
                  </a:cubicBezTo>
                  <a:cubicBezTo>
                    <a:pt x="2752" y="1130"/>
                    <a:pt x="2875" y="1126"/>
                    <a:pt x="2997" y="1126"/>
                  </a:cubicBezTo>
                  <a:cubicBezTo>
                    <a:pt x="3301" y="1126"/>
                    <a:pt x="3596" y="1147"/>
                    <a:pt x="3880" y="1289"/>
                  </a:cubicBezTo>
                  <a:cubicBezTo>
                    <a:pt x="3999" y="1130"/>
                    <a:pt x="4099" y="1010"/>
                    <a:pt x="4059" y="811"/>
                  </a:cubicBezTo>
                  <a:cubicBezTo>
                    <a:pt x="3204" y="393"/>
                    <a:pt x="2289" y="234"/>
                    <a:pt x="1393" y="55"/>
                  </a:cubicBezTo>
                  <a:cubicBezTo>
                    <a:pt x="1135" y="55"/>
                    <a:pt x="896" y="55"/>
                    <a:pt x="637" y="16"/>
                  </a:cubicBezTo>
                  <a:cubicBezTo>
                    <a:pt x="608" y="6"/>
                    <a:pt x="568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8" name="Google Shape;26958;p58"/>
            <p:cNvSpPr/>
            <p:nvPr/>
          </p:nvSpPr>
          <p:spPr>
            <a:xfrm>
              <a:off x="3955950" y="1249150"/>
              <a:ext cx="50250" cy="31800"/>
            </a:xfrm>
            <a:custGeom>
              <a:avLst/>
              <a:gdLst/>
              <a:ahLst/>
              <a:cxnLst/>
              <a:rect l="l" t="t" r="r" b="b"/>
              <a:pathLst>
                <a:path w="2010" h="1272" extrusionOk="0">
                  <a:moveTo>
                    <a:pt x="697" y="1"/>
                  </a:moveTo>
                  <a:cubicBezTo>
                    <a:pt x="458" y="100"/>
                    <a:pt x="359" y="359"/>
                    <a:pt x="80" y="399"/>
                  </a:cubicBezTo>
                  <a:cubicBezTo>
                    <a:pt x="1" y="657"/>
                    <a:pt x="1" y="956"/>
                    <a:pt x="100" y="1234"/>
                  </a:cubicBezTo>
                  <a:cubicBezTo>
                    <a:pt x="234" y="1167"/>
                    <a:pt x="360" y="1109"/>
                    <a:pt x="519" y="1109"/>
                  </a:cubicBezTo>
                  <a:cubicBezTo>
                    <a:pt x="595" y="1109"/>
                    <a:pt x="679" y="1122"/>
                    <a:pt x="776" y="1155"/>
                  </a:cubicBezTo>
                  <a:cubicBezTo>
                    <a:pt x="965" y="1222"/>
                    <a:pt x="1163" y="1271"/>
                    <a:pt x="1369" y="1271"/>
                  </a:cubicBezTo>
                  <a:cubicBezTo>
                    <a:pt x="1468" y="1271"/>
                    <a:pt x="1569" y="1260"/>
                    <a:pt x="1672" y="1234"/>
                  </a:cubicBezTo>
                  <a:lnTo>
                    <a:pt x="2010" y="896"/>
                  </a:lnTo>
                  <a:cubicBezTo>
                    <a:pt x="1711" y="359"/>
                    <a:pt x="1015" y="458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9" name="Google Shape;26959;p58"/>
            <p:cNvSpPr/>
            <p:nvPr/>
          </p:nvSpPr>
          <p:spPr>
            <a:xfrm>
              <a:off x="4026575" y="1493350"/>
              <a:ext cx="16925" cy="65175"/>
            </a:xfrm>
            <a:custGeom>
              <a:avLst/>
              <a:gdLst/>
              <a:ahLst/>
              <a:cxnLst/>
              <a:rect l="l" t="t" r="r" b="b"/>
              <a:pathLst>
                <a:path w="677" h="2607" extrusionOk="0">
                  <a:moveTo>
                    <a:pt x="40" y="0"/>
                  </a:moveTo>
                  <a:cubicBezTo>
                    <a:pt x="40" y="40"/>
                    <a:pt x="40" y="100"/>
                    <a:pt x="0" y="179"/>
                  </a:cubicBezTo>
                  <a:cubicBezTo>
                    <a:pt x="40" y="179"/>
                    <a:pt x="40" y="179"/>
                    <a:pt x="60" y="219"/>
                  </a:cubicBezTo>
                  <a:cubicBezTo>
                    <a:pt x="60" y="279"/>
                    <a:pt x="60" y="299"/>
                    <a:pt x="0" y="338"/>
                  </a:cubicBezTo>
                  <a:cubicBezTo>
                    <a:pt x="40" y="1094"/>
                    <a:pt x="40" y="1830"/>
                    <a:pt x="40" y="2586"/>
                  </a:cubicBezTo>
                  <a:cubicBezTo>
                    <a:pt x="80" y="2586"/>
                    <a:pt x="140" y="2606"/>
                    <a:pt x="179" y="2606"/>
                  </a:cubicBezTo>
                  <a:cubicBezTo>
                    <a:pt x="279" y="2606"/>
                    <a:pt x="319" y="2507"/>
                    <a:pt x="358" y="2427"/>
                  </a:cubicBezTo>
                  <a:lnTo>
                    <a:pt x="438" y="2467"/>
                  </a:lnTo>
                  <a:cubicBezTo>
                    <a:pt x="677" y="1731"/>
                    <a:pt x="537" y="995"/>
                    <a:pt x="537" y="279"/>
                  </a:cubicBezTo>
                  <a:cubicBezTo>
                    <a:pt x="498" y="139"/>
                    <a:pt x="438" y="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0" name="Google Shape;26960;p58"/>
            <p:cNvSpPr/>
            <p:nvPr/>
          </p:nvSpPr>
          <p:spPr>
            <a:xfrm>
              <a:off x="3873900" y="1452075"/>
              <a:ext cx="17925" cy="68050"/>
            </a:xfrm>
            <a:custGeom>
              <a:avLst/>
              <a:gdLst/>
              <a:ahLst/>
              <a:cxnLst/>
              <a:rect l="l" t="t" r="r" b="b"/>
              <a:pathLst>
                <a:path w="717" h="2722" extrusionOk="0">
                  <a:moveTo>
                    <a:pt x="328" y="0"/>
                  </a:moveTo>
                  <a:cubicBezTo>
                    <a:pt x="304" y="0"/>
                    <a:pt x="279" y="20"/>
                    <a:pt x="259" y="60"/>
                  </a:cubicBezTo>
                  <a:lnTo>
                    <a:pt x="259" y="1074"/>
                  </a:lnTo>
                  <a:cubicBezTo>
                    <a:pt x="498" y="1592"/>
                    <a:pt x="0" y="2248"/>
                    <a:pt x="557" y="2686"/>
                  </a:cubicBezTo>
                  <a:cubicBezTo>
                    <a:pt x="582" y="2711"/>
                    <a:pt x="607" y="2722"/>
                    <a:pt x="631" y="2722"/>
                  </a:cubicBezTo>
                  <a:cubicBezTo>
                    <a:pt x="663" y="2722"/>
                    <a:pt x="693" y="2700"/>
                    <a:pt x="716" y="2666"/>
                  </a:cubicBezTo>
                  <a:cubicBezTo>
                    <a:pt x="716" y="2566"/>
                    <a:pt x="696" y="2467"/>
                    <a:pt x="696" y="2367"/>
                  </a:cubicBezTo>
                  <a:cubicBezTo>
                    <a:pt x="597" y="2149"/>
                    <a:pt x="696" y="1870"/>
                    <a:pt x="597" y="1631"/>
                  </a:cubicBezTo>
                  <a:cubicBezTo>
                    <a:pt x="557" y="1094"/>
                    <a:pt x="657" y="557"/>
                    <a:pt x="398" y="60"/>
                  </a:cubicBezTo>
                  <a:cubicBezTo>
                    <a:pt x="378" y="20"/>
                    <a:pt x="353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1" name="Google Shape;26961;p58"/>
            <p:cNvSpPr/>
            <p:nvPr/>
          </p:nvSpPr>
          <p:spPr>
            <a:xfrm>
              <a:off x="3874900" y="1379950"/>
              <a:ext cx="9450" cy="66800"/>
            </a:xfrm>
            <a:custGeom>
              <a:avLst/>
              <a:gdLst/>
              <a:ahLst/>
              <a:cxnLst/>
              <a:rect l="l" t="t" r="r" b="b"/>
              <a:pathLst>
                <a:path w="378" h="2672" extrusionOk="0">
                  <a:moveTo>
                    <a:pt x="159" y="1"/>
                  </a:moveTo>
                  <a:cubicBezTo>
                    <a:pt x="60" y="100"/>
                    <a:pt x="119" y="259"/>
                    <a:pt x="0" y="359"/>
                  </a:cubicBezTo>
                  <a:cubicBezTo>
                    <a:pt x="60" y="1095"/>
                    <a:pt x="119" y="1871"/>
                    <a:pt x="159" y="2627"/>
                  </a:cubicBezTo>
                  <a:cubicBezTo>
                    <a:pt x="189" y="2656"/>
                    <a:pt x="219" y="2671"/>
                    <a:pt x="249" y="2671"/>
                  </a:cubicBezTo>
                  <a:cubicBezTo>
                    <a:pt x="279" y="2671"/>
                    <a:pt x="308" y="2656"/>
                    <a:pt x="338" y="2627"/>
                  </a:cubicBezTo>
                  <a:cubicBezTo>
                    <a:pt x="358" y="1751"/>
                    <a:pt x="378" y="876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2" name="Google Shape;26962;p58"/>
            <p:cNvSpPr/>
            <p:nvPr/>
          </p:nvSpPr>
          <p:spPr>
            <a:xfrm>
              <a:off x="4003700" y="1279925"/>
              <a:ext cx="53225" cy="14025"/>
            </a:xfrm>
            <a:custGeom>
              <a:avLst/>
              <a:gdLst/>
              <a:ahLst/>
              <a:cxnLst/>
              <a:rect l="l" t="t" r="r" b="b"/>
              <a:pathLst>
                <a:path w="2129" h="561" extrusionOk="0">
                  <a:moveTo>
                    <a:pt x="300" y="0"/>
                  </a:moveTo>
                  <a:cubicBezTo>
                    <a:pt x="202" y="0"/>
                    <a:pt x="102" y="8"/>
                    <a:pt x="0" y="23"/>
                  </a:cubicBezTo>
                  <a:cubicBezTo>
                    <a:pt x="557" y="202"/>
                    <a:pt x="1074" y="381"/>
                    <a:pt x="1572" y="560"/>
                  </a:cubicBezTo>
                  <a:cubicBezTo>
                    <a:pt x="1771" y="520"/>
                    <a:pt x="1950" y="520"/>
                    <a:pt x="2129" y="520"/>
                  </a:cubicBezTo>
                  <a:cubicBezTo>
                    <a:pt x="1541" y="313"/>
                    <a:pt x="953" y="0"/>
                    <a:pt x="3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3" name="Google Shape;26963;p58"/>
            <p:cNvSpPr/>
            <p:nvPr/>
          </p:nvSpPr>
          <p:spPr>
            <a:xfrm>
              <a:off x="3876375" y="1479425"/>
              <a:ext cx="11475" cy="46525"/>
            </a:xfrm>
            <a:custGeom>
              <a:avLst/>
              <a:gdLst/>
              <a:ahLst/>
              <a:cxnLst/>
              <a:rect l="l" t="t" r="r" b="b"/>
              <a:pathLst>
                <a:path w="459" h="1861" extrusionOk="0">
                  <a:moveTo>
                    <a:pt x="160" y="0"/>
                  </a:moveTo>
                  <a:cubicBezTo>
                    <a:pt x="1" y="398"/>
                    <a:pt x="299" y="856"/>
                    <a:pt x="1" y="1273"/>
                  </a:cubicBezTo>
                  <a:lnTo>
                    <a:pt x="1" y="1631"/>
                  </a:lnTo>
                  <a:cubicBezTo>
                    <a:pt x="21" y="1691"/>
                    <a:pt x="80" y="1751"/>
                    <a:pt x="120" y="1830"/>
                  </a:cubicBezTo>
                  <a:cubicBezTo>
                    <a:pt x="150" y="1850"/>
                    <a:pt x="175" y="1860"/>
                    <a:pt x="200" y="1860"/>
                  </a:cubicBezTo>
                  <a:cubicBezTo>
                    <a:pt x="224" y="1860"/>
                    <a:pt x="249" y="1850"/>
                    <a:pt x="279" y="1830"/>
                  </a:cubicBezTo>
                  <a:cubicBezTo>
                    <a:pt x="319" y="1751"/>
                    <a:pt x="399" y="1691"/>
                    <a:pt x="458" y="1631"/>
                  </a:cubicBezTo>
                  <a:cubicBezTo>
                    <a:pt x="180" y="1134"/>
                    <a:pt x="418" y="498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4" name="Google Shape;26964;p58"/>
            <p:cNvSpPr/>
            <p:nvPr/>
          </p:nvSpPr>
          <p:spPr>
            <a:xfrm>
              <a:off x="3887825" y="1210875"/>
              <a:ext cx="10450" cy="30350"/>
            </a:xfrm>
            <a:custGeom>
              <a:avLst/>
              <a:gdLst/>
              <a:ahLst/>
              <a:cxnLst/>
              <a:rect l="l" t="t" r="r" b="b"/>
              <a:pathLst>
                <a:path w="418" h="1214" extrusionOk="0">
                  <a:moveTo>
                    <a:pt x="358" y="0"/>
                  </a:moveTo>
                  <a:cubicBezTo>
                    <a:pt x="60" y="239"/>
                    <a:pt x="0" y="537"/>
                    <a:pt x="40" y="875"/>
                  </a:cubicBezTo>
                  <a:cubicBezTo>
                    <a:pt x="120" y="975"/>
                    <a:pt x="100" y="1094"/>
                    <a:pt x="139" y="1194"/>
                  </a:cubicBezTo>
                  <a:cubicBezTo>
                    <a:pt x="159" y="1194"/>
                    <a:pt x="219" y="1214"/>
                    <a:pt x="239" y="1214"/>
                  </a:cubicBezTo>
                  <a:cubicBezTo>
                    <a:pt x="418" y="895"/>
                    <a:pt x="358" y="537"/>
                    <a:pt x="358" y="179"/>
                  </a:cubicBezTo>
                  <a:cubicBezTo>
                    <a:pt x="398" y="179"/>
                    <a:pt x="398" y="179"/>
                    <a:pt x="418" y="139"/>
                  </a:cubicBezTo>
                  <a:cubicBezTo>
                    <a:pt x="418" y="80"/>
                    <a:pt x="418" y="6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5" name="Google Shape;26965;p58"/>
            <p:cNvSpPr/>
            <p:nvPr/>
          </p:nvSpPr>
          <p:spPr>
            <a:xfrm>
              <a:off x="3882850" y="1240075"/>
              <a:ext cx="10950" cy="24025"/>
            </a:xfrm>
            <a:custGeom>
              <a:avLst/>
              <a:gdLst/>
              <a:ahLst/>
              <a:cxnLst/>
              <a:rect l="l" t="t" r="r" b="b"/>
              <a:pathLst>
                <a:path w="438" h="961" extrusionOk="0">
                  <a:moveTo>
                    <a:pt x="271" y="1"/>
                  </a:moveTo>
                  <a:cubicBezTo>
                    <a:pt x="244" y="1"/>
                    <a:pt x="219" y="16"/>
                    <a:pt x="199" y="46"/>
                  </a:cubicBezTo>
                  <a:cubicBezTo>
                    <a:pt x="0" y="245"/>
                    <a:pt x="20" y="503"/>
                    <a:pt x="40" y="762"/>
                  </a:cubicBezTo>
                  <a:cubicBezTo>
                    <a:pt x="120" y="802"/>
                    <a:pt x="159" y="881"/>
                    <a:pt x="239" y="961"/>
                  </a:cubicBezTo>
                  <a:cubicBezTo>
                    <a:pt x="438" y="682"/>
                    <a:pt x="358" y="364"/>
                    <a:pt x="438" y="85"/>
                  </a:cubicBezTo>
                  <a:lnTo>
                    <a:pt x="358" y="46"/>
                  </a:lnTo>
                  <a:cubicBezTo>
                    <a:pt x="329" y="16"/>
                    <a:pt x="299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6" name="Google Shape;26966;p58"/>
            <p:cNvSpPr/>
            <p:nvPr/>
          </p:nvSpPr>
          <p:spPr>
            <a:xfrm>
              <a:off x="3873400" y="1341650"/>
              <a:ext cx="7975" cy="20925"/>
            </a:xfrm>
            <a:custGeom>
              <a:avLst/>
              <a:gdLst/>
              <a:ahLst/>
              <a:cxnLst/>
              <a:rect l="l" t="t" r="r" b="b"/>
              <a:pathLst>
                <a:path w="319" h="83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20" y="279"/>
                    <a:pt x="0" y="578"/>
                    <a:pt x="60" y="836"/>
                  </a:cubicBezTo>
                  <a:cubicBezTo>
                    <a:pt x="319" y="578"/>
                    <a:pt x="299" y="299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7" name="Google Shape;26967;p58"/>
            <p:cNvSpPr/>
            <p:nvPr/>
          </p:nvSpPr>
          <p:spPr>
            <a:xfrm>
              <a:off x="3886325" y="1492850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80" y="0"/>
                  </a:moveTo>
                  <a:lnTo>
                    <a:pt x="80" y="0"/>
                  </a:lnTo>
                  <a:cubicBezTo>
                    <a:pt x="40" y="259"/>
                    <a:pt x="1" y="518"/>
                    <a:pt x="199" y="736"/>
                  </a:cubicBezTo>
                  <a:cubicBezTo>
                    <a:pt x="259" y="498"/>
                    <a:pt x="299" y="21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8" name="Google Shape;26968;p58"/>
            <p:cNvSpPr/>
            <p:nvPr/>
          </p:nvSpPr>
          <p:spPr>
            <a:xfrm>
              <a:off x="3891300" y="1158075"/>
              <a:ext cx="14450" cy="9050"/>
            </a:xfrm>
            <a:custGeom>
              <a:avLst/>
              <a:gdLst/>
              <a:ahLst/>
              <a:cxnLst/>
              <a:rect l="l" t="t" r="r" b="b"/>
              <a:pathLst>
                <a:path w="578" h="362" extrusionOk="0">
                  <a:moveTo>
                    <a:pt x="237" y="1"/>
                  </a:moveTo>
                  <a:cubicBezTo>
                    <a:pt x="186" y="1"/>
                    <a:pt x="133" y="4"/>
                    <a:pt x="80" y="4"/>
                  </a:cubicBezTo>
                  <a:cubicBezTo>
                    <a:pt x="60" y="4"/>
                    <a:pt x="60" y="23"/>
                    <a:pt x="20" y="63"/>
                  </a:cubicBezTo>
                  <a:cubicBezTo>
                    <a:pt x="0" y="103"/>
                    <a:pt x="0" y="123"/>
                    <a:pt x="60" y="183"/>
                  </a:cubicBezTo>
                  <a:cubicBezTo>
                    <a:pt x="160" y="262"/>
                    <a:pt x="279" y="302"/>
                    <a:pt x="378" y="362"/>
                  </a:cubicBezTo>
                  <a:cubicBezTo>
                    <a:pt x="418" y="302"/>
                    <a:pt x="498" y="262"/>
                    <a:pt x="577" y="183"/>
                  </a:cubicBezTo>
                  <a:cubicBezTo>
                    <a:pt x="504" y="22"/>
                    <a:pt x="378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9" name="Google Shape;26969;p58"/>
            <p:cNvSpPr/>
            <p:nvPr/>
          </p:nvSpPr>
          <p:spPr>
            <a:xfrm>
              <a:off x="3894275" y="1199925"/>
              <a:ext cx="8475" cy="15450"/>
            </a:xfrm>
            <a:custGeom>
              <a:avLst/>
              <a:gdLst/>
              <a:ahLst/>
              <a:cxnLst/>
              <a:rect l="l" t="t" r="r" b="b"/>
              <a:pathLst>
                <a:path w="339" h="618" extrusionOk="0">
                  <a:moveTo>
                    <a:pt x="200" y="1"/>
                  </a:moveTo>
                  <a:cubicBezTo>
                    <a:pt x="1" y="120"/>
                    <a:pt x="140" y="299"/>
                    <a:pt x="100" y="438"/>
                  </a:cubicBezTo>
                  <a:lnTo>
                    <a:pt x="100" y="617"/>
                  </a:lnTo>
                  <a:cubicBezTo>
                    <a:pt x="259" y="438"/>
                    <a:pt x="339" y="279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0" name="Google Shape;26970;p58"/>
            <p:cNvSpPr/>
            <p:nvPr/>
          </p:nvSpPr>
          <p:spPr>
            <a:xfrm>
              <a:off x="4043475" y="1341650"/>
              <a:ext cx="5000" cy="8625"/>
            </a:xfrm>
            <a:custGeom>
              <a:avLst/>
              <a:gdLst/>
              <a:ahLst/>
              <a:cxnLst/>
              <a:rect l="l" t="t" r="r" b="b"/>
              <a:pathLst>
                <a:path w="200" h="345" extrusionOk="0">
                  <a:moveTo>
                    <a:pt x="60" y="1"/>
                  </a:moveTo>
                  <a:cubicBezTo>
                    <a:pt x="40" y="21"/>
                    <a:pt x="1" y="81"/>
                    <a:pt x="40" y="140"/>
                  </a:cubicBezTo>
                  <a:cubicBezTo>
                    <a:pt x="94" y="194"/>
                    <a:pt x="19" y="345"/>
                    <a:pt x="134" y="345"/>
                  </a:cubicBezTo>
                  <a:cubicBezTo>
                    <a:pt x="147" y="345"/>
                    <a:pt x="162" y="343"/>
                    <a:pt x="180" y="339"/>
                  </a:cubicBezTo>
                  <a:cubicBezTo>
                    <a:pt x="200" y="339"/>
                    <a:pt x="200" y="200"/>
                    <a:pt x="180" y="120"/>
                  </a:cubicBezTo>
                  <a:cubicBezTo>
                    <a:pt x="160" y="81"/>
                    <a:pt x="100" y="4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1" name="Google Shape;26971;p58"/>
            <p:cNvSpPr/>
            <p:nvPr/>
          </p:nvSpPr>
          <p:spPr>
            <a:xfrm>
              <a:off x="3887825" y="1532275"/>
              <a:ext cx="8975" cy="4025"/>
            </a:xfrm>
            <a:custGeom>
              <a:avLst/>
              <a:gdLst/>
              <a:ahLst/>
              <a:cxnLst/>
              <a:rect l="l" t="t" r="r" b="b"/>
              <a:pathLst>
                <a:path w="359" h="161" extrusionOk="0">
                  <a:moveTo>
                    <a:pt x="98" y="0"/>
                  </a:moveTo>
                  <a:cubicBezTo>
                    <a:pt x="67" y="0"/>
                    <a:pt x="34" y="5"/>
                    <a:pt x="0" y="15"/>
                  </a:cubicBezTo>
                  <a:cubicBezTo>
                    <a:pt x="79" y="125"/>
                    <a:pt x="170" y="161"/>
                    <a:pt x="274" y="161"/>
                  </a:cubicBezTo>
                  <a:cubicBezTo>
                    <a:pt x="301" y="161"/>
                    <a:pt x="329" y="158"/>
                    <a:pt x="358" y="154"/>
                  </a:cubicBezTo>
                  <a:cubicBezTo>
                    <a:pt x="283" y="49"/>
                    <a:pt x="196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2" name="Google Shape;26972;p58"/>
            <p:cNvSpPr/>
            <p:nvPr/>
          </p:nvSpPr>
          <p:spPr>
            <a:xfrm>
              <a:off x="3878875" y="1524175"/>
              <a:ext cx="6475" cy="8475"/>
            </a:xfrm>
            <a:custGeom>
              <a:avLst/>
              <a:gdLst/>
              <a:ahLst/>
              <a:cxnLst/>
              <a:rect l="l" t="t" r="r" b="b"/>
              <a:pathLst>
                <a:path w="259" h="339" extrusionOk="0">
                  <a:moveTo>
                    <a:pt x="0" y="1"/>
                  </a:moveTo>
                  <a:cubicBezTo>
                    <a:pt x="0" y="140"/>
                    <a:pt x="20" y="259"/>
                    <a:pt x="179" y="339"/>
                  </a:cubicBezTo>
                  <a:cubicBezTo>
                    <a:pt x="259" y="279"/>
                    <a:pt x="259" y="200"/>
                    <a:pt x="199" y="140"/>
                  </a:cubicBezTo>
                  <a:cubicBezTo>
                    <a:pt x="179" y="100"/>
                    <a:pt x="179" y="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3" name="Google Shape;26973;p58"/>
            <p:cNvSpPr/>
            <p:nvPr/>
          </p:nvSpPr>
          <p:spPr>
            <a:xfrm>
              <a:off x="3888325" y="1232750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40" y="0"/>
                  </a:moveTo>
                  <a:cubicBezTo>
                    <a:pt x="20" y="100"/>
                    <a:pt x="20" y="219"/>
                    <a:pt x="0" y="319"/>
                  </a:cubicBezTo>
                  <a:lnTo>
                    <a:pt x="139" y="319"/>
                  </a:lnTo>
                  <a:cubicBezTo>
                    <a:pt x="139" y="199"/>
                    <a:pt x="119" y="8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4" name="Google Shape;26974;p58"/>
            <p:cNvSpPr/>
            <p:nvPr/>
          </p:nvSpPr>
          <p:spPr>
            <a:xfrm>
              <a:off x="4035525" y="136205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0" y="100"/>
                    <a:pt x="0" y="219"/>
                    <a:pt x="40" y="379"/>
                  </a:cubicBezTo>
                  <a:cubicBezTo>
                    <a:pt x="179" y="279"/>
                    <a:pt x="199" y="1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5" name="Google Shape;26975;p58"/>
            <p:cNvSpPr/>
            <p:nvPr/>
          </p:nvSpPr>
          <p:spPr>
            <a:xfrm>
              <a:off x="3875375" y="1367025"/>
              <a:ext cx="4025" cy="8975"/>
            </a:xfrm>
            <a:custGeom>
              <a:avLst/>
              <a:gdLst/>
              <a:ahLst/>
              <a:cxnLst/>
              <a:rect l="l" t="t" r="r" b="b"/>
              <a:pathLst>
                <a:path w="161" h="359" extrusionOk="0">
                  <a:moveTo>
                    <a:pt x="1" y="0"/>
                  </a:moveTo>
                  <a:lnTo>
                    <a:pt x="1" y="359"/>
                  </a:lnTo>
                  <a:cubicBezTo>
                    <a:pt x="160" y="219"/>
                    <a:pt x="160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6" name="Google Shape;26976;p58"/>
            <p:cNvSpPr/>
            <p:nvPr/>
          </p:nvSpPr>
          <p:spPr>
            <a:xfrm>
              <a:off x="4035525" y="13889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0" y="1"/>
                  </a:moveTo>
                  <a:lnTo>
                    <a:pt x="0" y="339"/>
                  </a:lnTo>
                  <a:cubicBezTo>
                    <a:pt x="179" y="239"/>
                    <a:pt x="179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7" name="Google Shape;26977;p58"/>
            <p:cNvSpPr/>
            <p:nvPr/>
          </p:nvSpPr>
          <p:spPr>
            <a:xfrm>
              <a:off x="3874400" y="13794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1"/>
                  </a:moveTo>
                  <a:cubicBezTo>
                    <a:pt x="0" y="120"/>
                    <a:pt x="20" y="220"/>
                    <a:pt x="20" y="359"/>
                  </a:cubicBezTo>
                  <a:cubicBezTo>
                    <a:pt x="159" y="279"/>
                    <a:pt x="179" y="160"/>
                    <a:pt x="179" y="21"/>
                  </a:cubicBezTo>
                  <a:cubicBezTo>
                    <a:pt x="139" y="2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8" name="Google Shape;26978;p58"/>
            <p:cNvSpPr/>
            <p:nvPr/>
          </p:nvSpPr>
          <p:spPr>
            <a:xfrm>
              <a:off x="3879375" y="14456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0" y="1"/>
                  </a:moveTo>
                  <a:cubicBezTo>
                    <a:pt x="0" y="100"/>
                    <a:pt x="0" y="219"/>
                    <a:pt x="40" y="339"/>
                  </a:cubicBezTo>
                  <a:lnTo>
                    <a:pt x="179" y="339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9" name="Google Shape;26979;p58"/>
            <p:cNvSpPr/>
            <p:nvPr/>
          </p:nvSpPr>
          <p:spPr>
            <a:xfrm>
              <a:off x="3887825" y="1518700"/>
              <a:ext cx="4000" cy="3275"/>
            </a:xfrm>
            <a:custGeom>
              <a:avLst/>
              <a:gdLst/>
              <a:ahLst/>
              <a:cxnLst/>
              <a:rect l="l" t="t" r="r" b="b"/>
              <a:pathLst>
                <a:path w="160" h="131" extrusionOk="0">
                  <a:moveTo>
                    <a:pt x="159" y="1"/>
                  </a:moveTo>
                  <a:cubicBezTo>
                    <a:pt x="120" y="1"/>
                    <a:pt x="40" y="21"/>
                    <a:pt x="0" y="21"/>
                  </a:cubicBezTo>
                  <a:cubicBezTo>
                    <a:pt x="47" y="95"/>
                    <a:pt x="80" y="131"/>
                    <a:pt x="105" y="131"/>
                  </a:cubicBezTo>
                  <a:cubicBezTo>
                    <a:pt x="133" y="131"/>
                    <a:pt x="149" y="85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0" name="Google Shape;26980;p58"/>
            <p:cNvSpPr/>
            <p:nvPr/>
          </p:nvSpPr>
          <p:spPr>
            <a:xfrm>
              <a:off x="3883350" y="15271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20" y="1"/>
                  </a:moveTo>
                  <a:cubicBezTo>
                    <a:pt x="20" y="81"/>
                    <a:pt x="0" y="140"/>
                    <a:pt x="0" y="220"/>
                  </a:cubicBezTo>
                  <a:lnTo>
                    <a:pt x="179" y="220"/>
                  </a:lnTo>
                  <a:cubicBezTo>
                    <a:pt x="120" y="140"/>
                    <a:pt x="80" y="8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1" name="Google Shape;26981;p58"/>
            <p:cNvSpPr/>
            <p:nvPr/>
          </p:nvSpPr>
          <p:spPr>
            <a:xfrm>
              <a:off x="4027075" y="14978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20" y="0"/>
                  </a:moveTo>
                  <a:cubicBezTo>
                    <a:pt x="20" y="40"/>
                    <a:pt x="0" y="100"/>
                    <a:pt x="20" y="159"/>
                  </a:cubicBezTo>
                  <a:cubicBezTo>
                    <a:pt x="120" y="120"/>
                    <a:pt x="139" y="4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2" name="Google Shape;26982;p58"/>
            <p:cNvSpPr/>
            <p:nvPr/>
          </p:nvSpPr>
          <p:spPr>
            <a:xfrm>
              <a:off x="3874400" y="15187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40" y="1"/>
                  </a:moveTo>
                  <a:cubicBezTo>
                    <a:pt x="40" y="60"/>
                    <a:pt x="40" y="120"/>
                    <a:pt x="0" y="180"/>
                  </a:cubicBezTo>
                  <a:cubicBezTo>
                    <a:pt x="60" y="200"/>
                    <a:pt x="100" y="200"/>
                    <a:pt x="159" y="200"/>
                  </a:cubicBezTo>
                  <a:cubicBezTo>
                    <a:pt x="139" y="160"/>
                    <a:pt x="80" y="80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3" name="Google Shape;26983;p58"/>
            <p:cNvSpPr/>
            <p:nvPr/>
          </p:nvSpPr>
          <p:spPr>
            <a:xfrm>
              <a:off x="4034525" y="1496100"/>
              <a:ext cx="9475" cy="66900"/>
            </a:xfrm>
            <a:custGeom>
              <a:avLst/>
              <a:gdLst/>
              <a:ahLst/>
              <a:cxnLst/>
              <a:rect l="l" t="t" r="r" b="b"/>
              <a:pathLst>
                <a:path w="379" h="2676" extrusionOk="0">
                  <a:moveTo>
                    <a:pt x="155" y="0"/>
                  </a:moveTo>
                  <a:cubicBezTo>
                    <a:pt x="128" y="0"/>
                    <a:pt x="97" y="9"/>
                    <a:pt x="60" y="29"/>
                  </a:cubicBezTo>
                  <a:cubicBezTo>
                    <a:pt x="40" y="805"/>
                    <a:pt x="1" y="1581"/>
                    <a:pt x="80" y="2317"/>
                  </a:cubicBezTo>
                  <a:cubicBezTo>
                    <a:pt x="219" y="2397"/>
                    <a:pt x="219" y="2516"/>
                    <a:pt x="239" y="2675"/>
                  </a:cubicBezTo>
                  <a:lnTo>
                    <a:pt x="379" y="2675"/>
                  </a:lnTo>
                  <a:lnTo>
                    <a:pt x="379" y="209"/>
                  </a:lnTo>
                  <a:cubicBezTo>
                    <a:pt x="300" y="130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4" name="Google Shape;26984;p58"/>
            <p:cNvSpPr/>
            <p:nvPr/>
          </p:nvSpPr>
          <p:spPr>
            <a:xfrm>
              <a:off x="4031050" y="1554025"/>
              <a:ext cx="5000" cy="4875"/>
            </a:xfrm>
            <a:custGeom>
              <a:avLst/>
              <a:gdLst/>
              <a:ahLst/>
              <a:cxnLst/>
              <a:rect l="l" t="t" r="r" b="b"/>
              <a:pathLst>
                <a:path w="200" h="195" extrusionOk="0">
                  <a:moveTo>
                    <a:pt x="179" y="0"/>
                  </a:moveTo>
                  <a:lnTo>
                    <a:pt x="0" y="179"/>
                  </a:lnTo>
                  <a:cubicBezTo>
                    <a:pt x="30" y="189"/>
                    <a:pt x="65" y="194"/>
                    <a:pt x="97" y="194"/>
                  </a:cubicBezTo>
                  <a:cubicBezTo>
                    <a:pt x="130" y="194"/>
                    <a:pt x="159" y="189"/>
                    <a:pt x="179" y="179"/>
                  </a:cubicBezTo>
                  <a:cubicBezTo>
                    <a:pt x="199" y="139"/>
                    <a:pt x="19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5" name="Google Shape;26985;p58"/>
            <p:cNvSpPr/>
            <p:nvPr/>
          </p:nvSpPr>
          <p:spPr>
            <a:xfrm>
              <a:off x="4031050" y="155800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0"/>
                  </a:moveTo>
                  <a:cubicBezTo>
                    <a:pt x="140" y="20"/>
                    <a:pt x="60" y="20"/>
                    <a:pt x="0" y="20"/>
                  </a:cubicBezTo>
                  <a:cubicBezTo>
                    <a:pt x="39" y="78"/>
                    <a:pt x="72" y="107"/>
                    <a:pt x="101" y="107"/>
                  </a:cubicBezTo>
                  <a:cubicBezTo>
                    <a:pt x="133" y="107"/>
                    <a:pt x="159" y="73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6" name="Google Shape;26986;p58"/>
            <p:cNvSpPr/>
            <p:nvPr/>
          </p:nvSpPr>
          <p:spPr>
            <a:xfrm>
              <a:off x="3889300" y="1158650"/>
              <a:ext cx="3525" cy="4500"/>
            </a:xfrm>
            <a:custGeom>
              <a:avLst/>
              <a:gdLst/>
              <a:ahLst/>
              <a:cxnLst/>
              <a:rect l="l" t="t" r="r" b="b"/>
              <a:pathLst>
                <a:path w="141" h="180" extrusionOk="0">
                  <a:moveTo>
                    <a:pt x="140" y="0"/>
                  </a:moveTo>
                  <a:cubicBezTo>
                    <a:pt x="1" y="60"/>
                    <a:pt x="1" y="100"/>
                    <a:pt x="100" y="179"/>
                  </a:cubicBezTo>
                  <a:cubicBezTo>
                    <a:pt x="100" y="100"/>
                    <a:pt x="100" y="6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7" name="Google Shape;26987;p58"/>
            <p:cNvSpPr/>
            <p:nvPr/>
          </p:nvSpPr>
          <p:spPr>
            <a:xfrm>
              <a:off x="3979825" y="1140750"/>
              <a:ext cx="9475" cy="9475"/>
            </a:xfrm>
            <a:custGeom>
              <a:avLst/>
              <a:gdLst/>
              <a:ahLst/>
              <a:cxnLst/>
              <a:rect l="l" t="t" r="r" b="b"/>
              <a:pathLst>
                <a:path w="379" h="379" extrusionOk="0">
                  <a:moveTo>
                    <a:pt x="0" y="0"/>
                  </a:moveTo>
                  <a:lnTo>
                    <a:pt x="0" y="378"/>
                  </a:lnTo>
                  <a:cubicBezTo>
                    <a:pt x="100" y="378"/>
                    <a:pt x="219" y="338"/>
                    <a:pt x="319" y="338"/>
                  </a:cubicBezTo>
                  <a:cubicBezTo>
                    <a:pt x="319" y="338"/>
                    <a:pt x="339" y="338"/>
                    <a:pt x="358" y="299"/>
                  </a:cubicBezTo>
                  <a:cubicBezTo>
                    <a:pt x="378" y="239"/>
                    <a:pt x="358" y="219"/>
                    <a:pt x="319" y="179"/>
                  </a:cubicBezTo>
                  <a:cubicBezTo>
                    <a:pt x="219" y="120"/>
                    <a:pt x="10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8" name="Google Shape;26988;p58"/>
            <p:cNvSpPr/>
            <p:nvPr/>
          </p:nvSpPr>
          <p:spPr>
            <a:xfrm>
              <a:off x="3997225" y="1099575"/>
              <a:ext cx="3500" cy="4400"/>
            </a:xfrm>
            <a:custGeom>
              <a:avLst/>
              <a:gdLst/>
              <a:ahLst/>
              <a:cxnLst/>
              <a:rect l="l" t="t" r="r" b="b"/>
              <a:pathLst>
                <a:path w="140" h="176" extrusionOk="0">
                  <a:moveTo>
                    <a:pt x="57" y="0"/>
                  </a:moveTo>
                  <a:cubicBezTo>
                    <a:pt x="44" y="0"/>
                    <a:pt x="32" y="5"/>
                    <a:pt x="21" y="16"/>
                  </a:cubicBezTo>
                  <a:cubicBezTo>
                    <a:pt x="21" y="56"/>
                    <a:pt x="1" y="135"/>
                    <a:pt x="1" y="175"/>
                  </a:cubicBezTo>
                  <a:cubicBezTo>
                    <a:pt x="40" y="155"/>
                    <a:pt x="80" y="116"/>
                    <a:pt x="140" y="76"/>
                  </a:cubicBezTo>
                  <a:cubicBezTo>
                    <a:pt x="126" y="33"/>
                    <a:pt x="91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9" name="Google Shape;26989;p58"/>
            <p:cNvSpPr/>
            <p:nvPr/>
          </p:nvSpPr>
          <p:spPr>
            <a:xfrm>
              <a:off x="3955950" y="1162125"/>
              <a:ext cx="18425" cy="103325"/>
            </a:xfrm>
            <a:custGeom>
              <a:avLst/>
              <a:gdLst/>
              <a:ahLst/>
              <a:cxnLst/>
              <a:rect l="l" t="t" r="r" b="b"/>
              <a:pathLst>
                <a:path w="737" h="4133" extrusionOk="0">
                  <a:moveTo>
                    <a:pt x="339" y="1"/>
                  </a:moveTo>
                  <a:cubicBezTo>
                    <a:pt x="120" y="1254"/>
                    <a:pt x="1" y="2547"/>
                    <a:pt x="20" y="3840"/>
                  </a:cubicBezTo>
                  <a:cubicBezTo>
                    <a:pt x="177" y="3910"/>
                    <a:pt x="212" y="4133"/>
                    <a:pt x="352" y="4133"/>
                  </a:cubicBezTo>
                  <a:cubicBezTo>
                    <a:pt x="372" y="4133"/>
                    <a:pt x="394" y="4128"/>
                    <a:pt x="418" y="4118"/>
                  </a:cubicBezTo>
                  <a:cubicBezTo>
                    <a:pt x="617" y="4039"/>
                    <a:pt x="518" y="3820"/>
                    <a:pt x="538" y="3661"/>
                  </a:cubicBezTo>
                  <a:cubicBezTo>
                    <a:pt x="538" y="3621"/>
                    <a:pt x="577" y="3542"/>
                    <a:pt x="577" y="3502"/>
                  </a:cubicBezTo>
                  <a:cubicBezTo>
                    <a:pt x="657" y="2408"/>
                    <a:pt x="697" y="1314"/>
                    <a:pt x="737" y="220"/>
                  </a:cubicBezTo>
                  <a:lnTo>
                    <a:pt x="737" y="220"/>
                  </a:lnTo>
                  <a:cubicBezTo>
                    <a:pt x="677" y="252"/>
                    <a:pt x="627" y="267"/>
                    <a:pt x="583" y="267"/>
                  </a:cubicBezTo>
                  <a:cubicBezTo>
                    <a:pt x="465" y="267"/>
                    <a:pt x="397" y="1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0" name="Google Shape;26990;p58"/>
            <p:cNvSpPr/>
            <p:nvPr/>
          </p:nvSpPr>
          <p:spPr>
            <a:xfrm>
              <a:off x="5610025" y="1914075"/>
              <a:ext cx="23900" cy="16925"/>
            </a:xfrm>
            <a:custGeom>
              <a:avLst/>
              <a:gdLst/>
              <a:ahLst/>
              <a:cxnLst/>
              <a:rect l="l" t="t" r="r" b="b"/>
              <a:pathLst>
                <a:path w="956" h="677" extrusionOk="0">
                  <a:moveTo>
                    <a:pt x="597" y="0"/>
                  </a:moveTo>
                  <a:cubicBezTo>
                    <a:pt x="538" y="100"/>
                    <a:pt x="458" y="160"/>
                    <a:pt x="359" y="180"/>
                  </a:cubicBezTo>
                  <a:cubicBezTo>
                    <a:pt x="259" y="219"/>
                    <a:pt x="160" y="259"/>
                    <a:pt x="60" y="299"/>
                  </a:cubicBezTo>
                  <a:cubicBezTo>
                    <a:pt x="40" y="299"/>
                    <a:pt x="40" y="319"/>
                    <a:pt x="1" y="378"/>
                  </a:cubicBezTo>
                  <a:cubicBezTo>
                    <a:pt x="1" y="418"/>
                    <a:pt x="21" y="458"/>
                    <a:pt x="80" y="498"/>
                  </a:cubicBezTo>
                  <a:lnTo>
                    <a:pt x="80" y="677"/>
                  </a:lnTo>
                  <a:cubicBezTo>
                    <a:pt x="180" y="677"/>
                    <a:pt x="299" y="657"/>
                    <a:pt x="398" y="657"/>
                  </a:cubicBezTo>
                  <a:cubicBezTo>
                    <a:pt x="498" y="597"/>
                    <a:pt x="617" y="518"/>
                    <a:pt x="717" y="478"/>
                  </a:cubicBezTo>
                  <a:cubicBezTo>
                    <a:pt x="757" y="418"/>
                    <a:pt x="776" y="378"/>
                    <a:pt x="776" y="319"/>
                  </a:cubicBezTo>
                  <a:cubicBezTo>
                    <a:pt x="836" y="199"/>
                    <a:pt x="896" y="10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1" name="Google Shape;26991;p58"/>
            <p:cNvSpPr/>
            <p:nvPr/>
          </p:nvSpPr>
          <p:spPr>
            <a:xfrm>
              <a:off x="5750775" y="1737025"/>
              <a:ext cx="132300" cy="90550"/>
            </a:xfrm>
            <a:custGeom>
              <a:avLst/>
              <a:gdLst/>
              <a:ahLst/>
              <a:cxnLst/>
              <a:rect l="l" t="t" r="r" b="b"/>
              <a:pathLst>
                <a:path w="5292" h="3622" extrusionOk="0">
                  <a:moveTo>
                    <a:pt x="4954" y="1"/>
                  </a:moveTo>
                  <a:cubicBezTo>
                    <a:pt x="4615" y="1"/>
                    <a:pt x="4377" y="160"/>
                    <a:pt x="4158" y="339"/>
                  </a:cubicBezTo>
                  <a:cubicBezTo>
                    <a:pt x="3481" y="657"/>
                    <a:pt x="2924" y="1194"/>
                    <a:pt x="2288" y="1552"/>
                  </a:cubicBezTo>
                  <a:cubicBezTo>
                    <a:pt x="2188" y="1612"/>
                    <a:pt x="2109" y="1692"/>
                    <a:pt x="2009" y="1751"/>
                  </a:cubicBezTo>
                  <a:cubicBezTo>
                    <a:pt x="1691" y="2010"/>
                    <a:pt x="1373" y="2209"/>
                    <a:pt x="995" y="2408"/>
                  </a:cubicBezTo>
                  <a:cubicBezTo>
                    <a:pt x="895" y="2487"/>
                    <a:pt x="816" y="2527"/>
                    <a:pt x="736" y="2607"/>
                  </a:cubicBezTo>
                  <a:cubicBezTo>
                    <a:pt x="697" y="2646"/>
                    <a:pt x="637" y="2706"/>
                    <a:pt x="617" y="2746"/>
                  </a:cubicBezTo>
                  <a:cubicBezTo>
                    <a:pt x="577" y="2825"/>
                    <a:pt x="517" y="2905"/>
                    <a:pt x="438" y="2945"/>
                  </a:cubicBezTo>
                  <a:cubicBezTo>
                    <a:pt x="398" y="3004"/>
                    <a:pt x="338" y="3024"/>
                    <a:pt x="299" y="3044"/>
                  </a:cubicBezTo>
                  <a:cubicBezTo>
                    <a:pt x="239" y="3084"/>
                    <a:pt x="219" y="3104"/>
                    <a:pt x="179" y="3164"/>
                  </a:cubicBezTo>
                  <a:cubicBezTo>
                    <a:pt x="179" y="3184"/>
                    <a:pt x="140" y="3203"/>
                    <a:pt x="120" y="3223"/>
                  </a:cubicBezTo>
                  <a:cubicBezTo>
                    <a:pt x="80" y="3283"/>
                    <a:pt x="40" y="3323"/>
                    <a:pt x="20" y="3382"/>
                  </a:cubicBezTo>
                  <a:cubicBezTo>
                    <a:pt x="0" y="3402"/>
                    <a:pt x="0" y="3422"/>
                    <a:pt x="0" y="3462"/>
                  </a:cubicBezTo>
                  <a:cubicBezTo>
                    <a:pt x="80" y="3601"/>
                    <a:pt x="219" y="3601"/>
                    <a:pt x="338" y="3621"/>
                  </a:cubicBezTo>
                  <a:cubicBezTo>
                    <a:pt x="368" y="3611"/>
                    <a:pt x="388" y="3606"/>
                    <a:pt x="408" y="3606"/>
                  </a:cubicBezTo>
                  <a:cubicBezTo>
                    <a:pt x="428" y="3606"/>
                    <a:pt x="448" y="3611"/>
                    <a:pt x="478" y="3621"/>
                  </a:cubicBezTo>
                  <a:cubicBezTo>
                    <a:pt x="517" y="3621"/>
                    <a:pt x="597" y="3601"/>
                    <a:pt x="637" y="3581"/>
                  </a:cubicBezTo>
                  <a:cubicBezTo>
                    <a:pt x="697" y="3542"/>
                    <a:pt x="736" y="3522"/>
                    <a:pt x="796" y="3482"/>
                  </a:cubicBezTo>
                  <a:cubicBezTo>
                    <a:pt x="836" y="3442"/>
                    <a:pt x="895" y="3402"/>
                    <a:pt x="935" y="3382"/>
                  </a:cubicBezTo>
                  <a:cubicBezTo>
                    <a:pt x="975" y="3343"/>
                    <a:pt x="995" y="3343"/>
                    <a:pt x="1015" y="3323"/>
                  </a:cubicBezTo>
                  <a:cubicBezTo>
                    <a:pt x="1094" y="3303"/>
                    <a:pt x="1134" y="3283"/>
                    <a:pt x="1194" y="3243"/>
                  </a:cubicBezTo>
                  <a:cubicBezTo>
                    <a:pt x="1273" y="3223"/>
                    <a:pt x="1373" y="3203"/>
                    <a:pt x="1413" y="3124"/>
                  </a:cubicBezTo>
                  <a:cubicBezTo>
                    <a:pt x="1472" y="3044"/>
                    <a:pt x="1512" y="3024"/>
                    <a:pt x="1592" y="2985"/>
                  </a:cubicBezTo>
                  <a:lnTo>
                    <a:pt x="1612" y="2945"/>
                  </a:lnTo>
                  <a:cubicBezTo>
                    <a:pt x="1691" y="2806"/>
                    <a:pt x="1870" y="2845"/>
                    <a:pt x="1930" y="2746"/>
                  </a:cubicBezTo>
                  <a:cubicBezTo>
                    <a:pt x="2009" y="2646"/>
                    <a:pt x="2188" y="2706"/>
                    <a:pt x="2268" y="2547"/>
                  </a:cubicBezTo>
                  <a:cubicBezTo>
                    <a:pt x="2467" y="2447"/>
                    <a:pt x="2666" y="2348"/>
                    <a:pt x="2805" y="2209"/>
                  </a:cubicBezTo>
                  <a:cubicBezTo>
                    <a:pt x="3581" y="1532"/>
                    <a:pt x="4496" y="1035"/>
                    <a:pt x="5252" y="319"/>
                  </a:cubicBezTo>
                  <a:cubicBezTo>
                    <a:pt x="5292" y="60"/>
                    <a:pt x="5113" y="40"/>
                    <a:pt x="4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2" name="Google Shape;26992;p58"/>
            <p:cNvSpPr/>
            <p:nvPr/>
          </p:nvSpPr>
          <p:spPr>
            <a:xfrm>
              <a:off x="5871125" y="1725125"/>
              <a:ext cx="32850" cy="19875"/>
            </a:xfrm>
            <a:custGeom>
              <a:avLst/>
              <a:gdLst/>
              <a:ahLst/>
              <a:cxnLst/>
              <a:rect l="l" t="t" r="r" b="b"/>
              <a:pathLst>
                <a:path w="1314" h="795" extrusionOk="0">
                  <a:moveTo>
                    <a:pt x="1186" y="1"/>
                  </a:moveTo>
                  <a:cubicBezTo>
                    <a:pt x="1147" y="1"/>
                    <a:pt x="1093" y="18"/>
                    <a:pt x="1015" y="59"/>
                  </a:cubicBezTo>
                  <a:cubicBezTo>
                    <a:pt x="876" y="119"/>
                    <a:pt x="776" y="298"/>
                    <a:pt x="577" y="298"/>
                  </a:cubicBezTo>
                  <a:cubicBezTo>
                    <a:pt x="438" y="477"/>
                    <a:pt x="60" y="218"/>
                    <a:pt x="0" y="596"/>
                  </a:cubicBezTo>
                  <a:cubicBezTo>
                    <a:pt x="159" y="616"/>
                    <a:pt x="338" y="616"/>
                    <a:pt x="398" y="795"/>
                  </a:cubicBezTo>
                  <a:cubicBezTo>
                    <a:pt x="697" y="616"/>
                    <a:pt x="995" y="457"/>
                    <a:pt x="1273" y="298"/>
                  </a:cubicBezTo>
                  <a:cubicBezTo>
                    <a:pt x="1258" y="190"/>
                    <a:pt x="1314" y="1"/>
                    <a:pt x="1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3" name="Google Shape;26993;p58"/>
            <p:cNvSpPr/>
            <p:nvPr/>
          </p:nvSpPr>
          <p:spPr>
            <a:xfrm>
              <a:off x="5771150" y="1814600"/>
              <a:ext cx="14450" cy="9475"/>
            </a:xfrm>
            <a:custGeom>
              <a:avLst/>
              <a:gdLst/>
              <a:ahLst/>
              <a:cxnLst/>
              <a:rect l="l" t="t" r="r" b="b"/>
              <a:pathLst>
                <a:path w="578" h="379" extrusionOk="0">
                  <a:moveTo>
                    <a:pt x="578" y="1"/>
                  </a:moveTo>
                  <a:cubicBezTo>
                    <a:pt x="478" y="1"/>
                    <a:pt x="379" y="21"/>
                    <a:pt x="279" y="21"/>
                  </a:cubicBezTo>
                  <a:cubicBezTo>
                    <a:pt x="180" y="21"/>
                    <a:pt x="120" y="100"/>
                    <a:pt x="61" y="200"/>
                  </a:cubicBezTo>
                  <a:cubicBezTo>
                    <a:pt x="61" y="220"/>
                    <a:pt x="21" y="279"/>
                    <a:pt x="1" y="299"/>
                  </a:cubicBezTo>
                  <a:lnTo>
                    <a:pt x="80" y="379"/>
                  </a:lnTo>
                  <a:cubicBezTo>
                    <a:pt x="299" y="359"/>
                    <a:pt x="498" y="260"/>
                    <a:pt x="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4" name="Google Shape;26994;p58"/>
            <p:cNvSpPr/>
            <p:nvPr/>
          </p:nvSpPr>
          <p:spPr>
            <a:xfrm>
              <a:off x="5806475" y="1792225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557" y="1"/>
                  </a:moveTo>
                  <a:lnTo>
                    <a:pt x="557" y="1"/>
                  </a:lnTo>
                  <a:cubicBezTo>
                    <a:pt x="299" y="21"/>
                    <a:pt x="100" y="120"/>
                    <a:pt x="0" y="359"/>
                  </a:cubicBezTo>
                  <a:cubicBezTo>
                    <a:pt x="20" y="360"/>
                    <a:pt x="40" y="361"/>
                    <a:pt x="58" y="361"/>
                  </a:cubicBezTo>
                  <a:cubicBezTo>
                    <a:pt x="304" y="361"/>
                    <a:pt x="465" y="241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5" name="Google Shape;26995;p58"/>
            <p:cNvSpPr/>
            <p:nvPr/>
          </p:nvSpPr>
          <p:spPr>
            <a:xfrm>
              <a:off x="5798500" y="1800200"/>
              <a:ext cx="8000" cy="5275"/>
            </a:xfrm>
            <a:custGeom>
              <a:avLst/>
              <a:gdLst/>
              <a:ahLst/>
              <a:cxnLst/>
              <a:rect l="l" t="t" r="r" b="b"/>
              <a:pathLst>
                <a:path w="320" h="211" extrusionOk="0">
                  <a:moveTo>
                    <a:pt x="319" y="0"/>
                  </a:moveTo>
                  <a:cubicBezTo>
                    <a:pt x="180" y="0"/>
                    <a:pt x="81" y="80"/>
                    <a:pt x="1" y="199"/>
                  </a:cubicBezTo>
                  <a:cubicBezTo>
                    <a:pt x="32" y="207"/>
                    <a:pt x="63" y="211"/>
                    <a:pt x="92" y="211"/>
                  </a:cubicBezTo>
                  <a:cubicBezTo>
                    <a:pt x="210" y="211"/>
                    <a:pt x="303" y="144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6" name="Google Shape;26996;p58"/>
            <p:cNvSpPr/>
            <p:nvPr/>
          </p:nvSpPr>
          <p:spPr>
            <a:xfrm>
              <a:off x="5759225" y="1826050"/>
              <a:ext cx="9475" cy="5625"/>
            </a:xfrm>
            <a:custGeom>
              <a:avLst/>
              <a:gdLst/>
              <a:ahLst/>
              <a:cxnLst/>
              <a:rect l="l" t="t" r="r" b="b"/>
              <a:pathLst>
                <a:path w="379" h="225" extrusionOk="0">
                  <a:moveTo>
                    <a:pt x="299" y="0"/>
                  </a:moveTo>
                  <a:cubicBezTo>
                    <a:pt x="199" y="0"/>
                    <a:pt x="100" y="0"/>
                    <a:pt x="40" y="60"/>
                  </a:cubicBezTo>
                  <a:cubicBezTo>
                    <a:pt x="0" y="120"/>
                    <a:pt x="0" y="160"/>
                    <a:pt x="0" y="219"/>
                  </a:cubicBezTo>
                  <a:cubicBezTo>
                    <a:pt x="26" y="222"/>
                    <a:pt x="50" y="224"/>
                    <a:pt x="73" y="224"/>
                  </a:cubicBezTo>
                  <a:cubicBezTo>
                    <a:pt x="197" y="224"/>
                    <a:pt x="295" y="177"/>
                    <a:pt x="378" y="60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7" name="Google Shape;26997;p58"/>
            <p:cNvSpPr/>
            <p:nvPr/>
          </p:nvSpPr>
          <p:spPr>
            <a:xfrm>
              <a:off x="5791050" y="18051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1"/>
                  </a:moveTo>
                  <a:lnTo>
                    <a:pt x="319" y="1"/>
                  </a:lnTo>
                  <a:cubicBezTo>
                    <a:pt x="180" y="41"/>
                    <a:pt x="60" y="81"/>
                    <a:pt x="1" y="200"/>
                  </a:cubicBezTo>
                  <a:cubicBezTo>
                    <a:pt x="120" y="200"/>
                    <a:pt x="259" y="16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8" name="Google Shape;26998;p58"/>
            <p:cNvSpPr/>
            <p:nvPr/>
          </p:nvSpPr>
          <p:spPr>
            <a:xfrm>
              <a:off x="5785575" y="18101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41"/>
                    <a:pt x="21" y="61"/>
                    <a:pt x="1" y="160"/>
                  </a:cubicBezTo>
                  <a:cubicBezTo>
                    <a:pt x="80" y="100"/>
                    <a:pt x="120" y="8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9" name="Google Shape;26999;p58"/>
            <p:cNvSpPr/>
            <p:nvPr/>
          </p:nvSpPr>
          <p:spPr>
            <a:xfrm>
              <a:off x="5766675" y="1821700"/>
              <a:ext cx="6500" cy="5875"/>
            </a:xfrm>
            <a:custGeom>
              <a:avLst/>
              <a:gdLst/>
              <a:ahLst/>
              <a:cxnLst/>
              <a:rect l="l" t="t" r="r" b="b"/>
              <a:pathLst>
                <a:path w="260" h="235" extrusionOk="0">
                  <a:moveTo>
                    <a:pt x="160" y="0"/>
                  </a:moveTo>
                  <a:cubicBezTo>
                    <a:pt x="135" y="0"/>
                    <a:pt x="110" y="5"/>
                    <a:pt x="80" y="15"/>
                  </a:cubicBezTo>
                  <a:lnTo>
                    <a:pt x="61" y="35"/>
                  </a:lnTo>
                  <a:cubicBezTo>
                    <a:pt x="1" y="95"/>
                    <a:pt x="1" y="135"/>
                    <a:pt x="41" y="194"/>
                  </a:cubicBezTo>
                  <a:lnTo>
                    <a:pt x="80" y="234"/>
                  </a:lnTo>
                  <a:lnTo>
                    <a:pt x="259" y="75"/>
                  </a:lnTo>
                  <a:lnTo>
                    <a:pt x="240" y="15"/>
                  </a:lnTo>
                  <a:cubicBezTo>
                    <a:pt x="210" y="5"/>
                    <a:pt x="185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0" name="Google Shape;27000;p58"/>
            <p:cNvSpPr/>
            <p:nvPr/>
          </p:nvSpPr>
          <p:spPr>
            <a:xfrm>
              <a:off x="5576700" y="1923025"/>
              <a:ext cx="34850" cy="21700"/>
            </a:xfrm>
            <a:custGeom>
              <a:avLst/>
              <a:gdLst/>
              <a:ahLst/>
              <a:cxnLst/>
              <a:rect l="l" t="t" r="r" b="b"/>
              <a:pathLst>
                <a:path w="1394" h="868" extrusionOk="0">
                  <a:moveTo>
                    <a:pt x="1393" y="1"/>
                  </a:moveTo>
                  <a:cubicBezTo>
                    <a:pt x="876" y="80"/>
                    <a:pt x="498" y="498"/>
                    <a:pt x="21" y="737"/>
                  </a:cubicBezTo>
                  <a:cubicBezTo>
                    <a:pt x="21" y="796"/>
                    <a:pt x="1" y="816"/>
                    <a:pt x="1" y="856"/>
                  </a:cubicBezTo>
                  <a:cubicBezTo>
                    <a:pt x="48" y="864"/>
                    <a:pt x="93" y="867"/>
                    <a:pt x="136" y="867"/>
                  </a:cubicBezTo>
                  <a:cubicBezTo>
                    <a:pt x="664" y="867"/>
                    <a:pt x="952" y="344"/>
                    <a:pt x="1393" y="160"/>
                  </a:cubicBezTo>
                  <a:lnTo>
                    <a:pt x="13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1" name="Google Shape;27001;p58"/>
            <p:cNvSpPr/>
            <p:nvPr/>
          </p:nvSpPr>
          <p:spPr>
            <a:xfrm>
              <a:off x="5556325" y="1948875"/>
              <a:ext cx="12950" cy="9125"/>
            </a:xfrm>
            <a:custGeom>
              <a:avLst/>
              <a:gdLst/>
              <a:ahLst/>
              <a:cxnLst/>
              <a:rect l="l" t="t" r="r" b="b"/>
              <a:pathLst>
                <a:path w="518" h="365" extrusionOk="0">
                  <a:moveTo>
                    <a:pt x="517" y="1"/>
                  </a:moveTo>
                  <a:lnTo>
                    <a:pt x="517" y="1"/>
                  </a:lnTo>
                  <a:cubicBezTo>
                    <a:pt x="318" y="100"/>
                    <a:pt x="120" y="180"/>
                    <a:pt x="0" y="359"/>
                  </a:cubicBezTo>
                  <a:cubicBezTo>
                    <a:pt x="38" y="362"/>
                    <a:pt x="75" y="364"/>
                    <a:pt x="111" y="364"/>
                  </a:cubicBezTo>
                  <a:cubicBezTo>
                    <a:pt x="304" y="364"/>
                    <a:pt x="467" y="303"/>
                    <a:pt x="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2" name="Google Shape;27002;p58"/>
            <p:cNvSpPr/>
            <p:nvPr/>
          </p:nvSpPr>
          <p:spPr>
            <a:xfrm>
              <a:off x="4352800" y="1760725"/>
              <a:ext cx="12975" cy="6175"/>
            </a:xfrm>
            <a:custGeom>
              <a:avLst/>
              <a:gdLst/>
              <a:ahLst/>
              <a:cxnLst/>
              <a:rect l="l" t="t" r="r" b="b"/>
              <a:pathLst>
                <a:path w="519" h="247" extrusionOk="0">
                  <a:moveTo>
                    <a:pt x="201" y="0"/>
                  </a:moveTo>
                  <a:cubicBezTo>
                    <a:pt x="139" y="0"/>
                    <a:pt x="74" y="58"/>
                    <a:pt x="1" y="226"/>
                  </a:cubicBezTo>
                  <a:cubicBezTo>
                    <a:pt x="160" y="246"/>
                    <a:pt x="339" y="246"/>
                    <a:pt x="518" y="246"/>
                  </a:cubicBezTo>
                  <a:cubicBezTo>
                    <a:pt x="405" y="171"/>
                    <a:pt x="308" y="0"/>
                    <a:pt x="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3" name="Google Shape;27003;p58"/>
            <p:cNvSpPr/>
            <p:nvPr/>
          </p:nvSpPr>
          <p:spPr>
            <a:xfrm>
              <a:off x="4365750" y="17668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80" y="139"/>
                    <a:pt x="199" y="179"/>
                    <a:pt x="338" y="179"/>
                  </a:cubicBezTo>
                  <a:cubicBezTo>
                    <a:pt x="25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4" name="Google Shape;27004;p58"/>
            <p:cNvSpPr/>
            <p:nvPr/>
          </p:nvSpPr>
          <p:spPr>
            <a:xfrm>
              <a:off x="5247975" y="1867775"/>
              <a:ext cx="92025" cy="78650"/>
            </a:xfrm>
            <a:custGeom>
              <a:avLst/>
              <a:gdLst/>
              <a:ahLst/>
              <a:cxnLst/>
              <a:rect l="l" t="t" r="r" b="b"/>
              <a:pathLst>
                <a:path w="3681" h="3146" extrusionOk="0">
                  <a:moveTo>
                    <a:pt x="1115" y="2111"/>
                  </a:moveTo>
                  <a:lnTo>
                    <a:pt x="1115" y="2111"/>
                  </a:lnTo>
                  <a:cubicBezTo>
                    <a:pt x="1017" y="2189"/>
                    <a:pt x="910" y="2253"/>
                    <a:pt x="800" y="2310"/>
                  </a:cubicBezTo>
                  <a:lnTo>
                    <a:pt x="800" y="2310"/>
                  </a:lnTo>
                  <a:cubicBezTo>
                    <a:pt x="906" y="2239"/>
                    <a:pt x="1008" y="2161"/>
                    <a:pt x="1115" y="2111"/>
                  </a:cubicBezTo>
                  <a:close/>
                  <a:moveTo>
                    <a:pt x="2423" y="0"/>
                  </a:moveTo>
                  <a:cubicBezTo>
                    <a:pt x="2230" y="0"/>
                    <a:pt x="2060" y="143"/>
                    <a:pt x="1891" y="261"/>
                  </a:cubicBezTo>
                  <a:cubicBezTo>
                    <a:pt x="1791" y="321"/>
                    <a:pt x="1712" y="420"/>
                    <a:pt x="1652" y="520"/>
                  </a:cubicBezTo>
                  <a:cubicBezTo>
                    <a:pt x="1632" y="679"/>
                    <a:pt x="1493" y="719"/>
                    <a:pt x="1334" y="739"/>
                  </a:cubicBezTo>
                  <a:cubicBezTo>
                    <a:pt x="1135" y="778"/>
                    <a:pt x="1015" y="878"/>
                    <a:pt x="936" y="1057"/>
                  </a:cubicBezTo>
                  <a:cubicBezTo>
                    <a:pt x="936" y="1159"/>
                    <a:pt x="917" y="1190"/>
                    <a:pt x="890" y="1190"/>
                  </a:cubicBezTo>
                  <a:cubicBezTo>
                    <a:pt x="848" y="1190"/>
                    <a:pt x="785" y="1116"/>
                    <a:pt x="737" y="1116"/>
                  </a:cubicBezTo>
                  <a:cubicBezTo>
                    <a:pt x="518" y="1136"/>
                    <a:pt x="339" y="1236"/>
                    <a:pt x="200" y="1435"/>
                  </a:cubicBezTo>
                  <a:cubicBezTo>
                    <a:pt x="140" y="1534"/>
                    <a:pt x="60" y="1634"/>
                    <a:pt x="41" y="1753"/>
                  </a:cubicBezTo>
                  <a:cubicBezTo>
                    <a:pt x="1" y="1852"/>
                    <a:pt x="1" y="1972"/>
                    <a:pt x="1" y="2111"/>
                  </a:cubicBezTo>
                  <a:cubicBezTo>
                    <a:pt x="21" y="2230"/>
                    <a:pt x="41" y="2330"/>
                    <a:pt x="140" y="2429"/>
                  </a:cubicBezTo>
                  <a:cubicBezTo>
                    <a:pt x="221" y="2464"/>
                    <a:pt x="295" y="2478"/>
                    <a:pt x="365" y="2478"/>
                  </a:cubicBezTo>
                  <a:cubicBezTo>
                    <a:pt x="406" y="2478"/>
                    <a:pt x="445" y="2474"/>
                    <a:pt x="483" y="2465"/>
                  </a:cubicBezTo>
                  <a:lnTo>
                    <a:pt x="483" y="2465"/>
                  </a:lnTo>
                  <a:cubicBezTo>
                    <a:pt x="359" y="2525"/>
                    <a:pt x="236" y="2589"/>
                    <a:pt x="120" y="2668"/>
                  </a:cubicBezTo>
                  <a:cubicBezTo>
                    <a:pt x="41" y="2768"/>
                    <a:pt x="21" y="2907"/>
                    <a:pt x="60" y="3026"/>
                  </a:cubicBezTo>
                  <a:cubicBezTo>
                    <a:pt x="120" y="3106"/>
                    <a:pt x="200" y="3126"/>
                    <a:pt x="259" y="3146"/>
                  </a:cubicBezTo>
                  <a:lnTo>
                    <a:pt x="399" y="3146"/>
                  </a:lnTo>
                  <a:cubicBezTo>
                    <a:pt x="836" y="3126"/>
                    <a:pt x="1194" y="2867"/>
                    <a:pt x="1612" y="2748"/>
                  </a:cubicBezTo>
                  <a:cubicBezTo>
                    <a:pt x="1712" y="2728"/>
                    <a:pt x="1831" y="2668"/>
                    <a:pt x="1930" y="2608"/>
                  </a:cubicBezTo>
                  <a:cubicBezTo>
                    <a:pt x="2229" y="2250"/>
                    <a:pt x="2646" y="2051"/>
                    <a:pt x="3044" y="1833"/>
                  </a:cubicBezTo>
                  <a:cubicBezTo>
                    <a:pt x="3323" y="1673"/>
                    <a:pt x="3681" y="1574"/>
                    <a:pt x="3621" y="1156"/>
                  </a:cubicBezTo>
                  <a:lnTo>
                    <a:pt x="3621" y="1156"/>
                  </a:lnTo>
                  <a:cubicBezTo>
                    <a:pt x="3402" y="1250"/>
                    <a:pt x="3172" y="1306"/>
                    <a:pt x="2939" y="1306"/>
                  </a:cubicBezTo>
                  <a:cubicBezTo>
                    <a:pt x="2729" y="1306"/>
                    <a:pt x="2516" y="1260"/>
                    <a:pt x="2308" y="1156"/>
                  </a:cubicBezTo>
                  <a:cubicBezTo>
                    <a:pt x="2282" y="1150"/>
                    <a:pt x="2253" y="1147"/>
                    <a:pt x="2224" y="1147"/>
                  </a:cubicBezTo>
                  <a:cubicBezTo>
                    <a:pt x="2165" y="1147"/>
                    <a:pt x="2103" y="1156"/>
                    <a:pt x="2050" y="1156"/>
                  </a:cubicBezTo>
                  <a:cubicBezTo>
                    <a:pt x="2149" y="798"/>
                    <a:pt x="2547" y="858"/>
                    <a:pt x="2786" y="719"/>
                  </a:cubicBezTo>
                  <a:cubicBezTo>
                    <a:pt x="3124" y="480"/>
                    <a:pt x="2925" y="321"/>
                    <a:pt x="2746" y="142"/>
                  </a:cubicBezTo>
                  <a:cubicBezTo>
                    <a:pt x="2630" y="39"/>
                    <a:pt x="2523" y="0"/>
                    <a:pt x="24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5" name="Google Shape;27005;p58"/>
            <p:cNvSpPr/>
            <p:nvPr/>
          </p:nvSpPr>
          <p:spPr>
            <a:xfrm>
              <a:off x="5588650" y="1843850"/>
              <a:ext cx="102475" cy="70750"/>
            </a:xfrm>
            <a:custGeom>
              <a:avLst/>
              <a:gdLst/>
              <a:ahLst/>
              <a:cxnLst/>
              <a:rect l="l" t="t" r="r" b="b"/>
              <a:pathLst>
                <a:path w="4099" h="2830" extrusionOk="0">
                  <a:moveTo>
                    <a:pt x="3473" y="1"/>
                  </a:moveTo>
                  <a:cubicBezTo>
                    <a:pt x="3215" y="1"/>
                    <a:pt x="2973" y="66"/>
                    <a:pt x="2745" y="223"/>
                  </a:cubicBezTo>
                  <a:cubicBezTo>
                    <a:pt x="2340" y="463"/>
                    <a:pt x="2071" y="908"/>
                    <a:pt x="1558" y="908"/>
                  </a:cubicBezTo>
                  <a:cubicBezTo>
                    <a:pt x="1518" y="908"/>
                    <a:pt x="1476" y="906"/>
                    <a:pt x="1433" y="900"/>
                  </a:cubicBezTo>
                  <a:cubicBezTo>
                    <a:pt x="1381" y="837"/>
                    <a:pt x="1323" y="808"/>
                    <a:pt x="1257" y="808"/>
                  </a:cubicBezTo>
                  <a:cubicBezTo>
                    <a:pt x="1197" y="808"/>
                    <a:pt x="1130" y="832"/>
                    <a:pt x="1055" y="880"/>
                  </a:cubicBezTo>
                  <a:cubicBezTo>
                    <a:pt x="915" y="999"/>
                    <a:pt x="736" y="1099"/>
                    <a:pt x="557" y="1218"/>
                  </a:cubicBezTo>
                  <a:cubicBezTo>
                    <a:pt x="498" y="1337"/>
                    <a:pt x="338" y="1377"/>
                    <a:pt x="338" y="1536"/>
                  </a:cubicBezTo>
                  <a:cubicBezTo>
                    <a:pt x="358" y="1676"/>
                    <a:pt x="458" y="1755"/>
                    <a:pt x="438" y="1914"/>
                  </a:cubicBezTo>
                  <a:cubicBezTo>
                    <a:pt x="338" y="2133"/>
                    <a:pt x="0" y="2173"/>
                    <a:pt x="20" y="2491"/>
                  </a:cubicBezTo>
                  <a:cubicBezTo>
                    <a:pt x="159" y="2670"/>
                    <a:pt x="358" y="2750"/>
                    <a:pt x="557" y="2829"/>
                  </a:cubicBezTo>
                  <a:cubicBezTo>
                    <a:pt x="1253" y="2591"/>
                    <a:pt x="1751" y="2093"/>
                    <a:pt x="2407" y="1755"/>
                  </a:cubicBezTo>
                  <a:cubicBezTo>
                    <a:pt x="2527" y="1755"/>
                    <a:pt x="2586" y="1696"/>
                    <a:pt x="2646" y="1616"/>
                  </a:cubicBezTo>
                  <a:cubicBezTo>
                    <a:pt x="2706" y="1556"/>
                    <a:pt x="2745" y="1516"/>
                    <a:pt x="2825" y="1497"/>
                  </a:cubicBezTo>
                  <a:cubicBezTo>
                    <a:pt x="2845" y="1477"/>
                    <a:pt x="2905" y="1437"/>
                    <a:pt x="2944" y="1437"/>
                  </a:cubicBezTo>
                  <a:cubicBezTo>
                    <a:pt x="3044" y="1417"/>
                    <a:pt x="3123" y="1337"/>
                    <a:pt x="3183" y="1258"/>
                  </a:cubicBezTo>
                  <a:cubicBezTo>
                    <a:pt x="3243" y="1218"/>
                    <a:pt x="3302" y="1139"/>
                    <a:pt x="3382" y="1099"/>
                  </a:cubicBezTo>
                  <a:cubicBezTo>
                    <a:pt x="3481" y="979"/>
                    <a:pt x="3621" y="1019"/>
                    <a:pt x="3720" y="920"/>
                  </a:cubicBezTo>
                  <a:cubicBezTo>
                    <a:pt x="3780" y="840"/>
                    <a:pt x="3840" y="800"/>
                    <a:pt x="3899" y="721"/>
                  </a:cubicBezTo>
                  <a:cubicBezTo>
                    <a:pt x="3939" y="681"/>
                    <a:pt x="4019" y="641"/>
                    <a:pt x="4038" y="542"/>
                  </a:cubicBezTo>
                  <a:cubicBezTo>
                    <a:pt x="4098" y="482"/>
                    <a:pt x="4098" y="402"/>
                    <a:pt x="4078" y="323"/>
                  </a:cubicBezTo>
                  <a:cubicBezTo>
                    <a:pt x="3939" y="124"/>
                    <a:pt x="3760" y="25"/>
                    <a:pt x="3581" y="5"/>
                  </a:cubicBezTo>
                  <a:cubicBezTo>
                    <a:pt x="3545" y="2"/>
                    <a:pt x="3509" y="1"/>
                    <a:pt x="3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6" name="Google Shape;27006;p58"/>
            <p:cNvSpPr/>
            <p:nvPr/>
          </p:nvSpPr>
          <p:spPr>
            <a:xfrm>
              <a:off x="5450400" y="1575400"/>
              <a:ext cx="133300" cy="80475"/>
            </a:xfrm>
            <a:custGeom>
              <a:avLst/>
              <a:gdLst/>
              <a:ahLst/>
              <a:cxnLst/>
              <a:rect l="l" t="t" r="r" b="b"/>
              <a:pathLst>
                <a:path w="5332" h="3219" extrusionOk="0">
                  <a:moveTo>
                    <a:pt x="5232" y="1"/>
                  </a:moveTo>
                  <a:cubicBezTo>
                    <a:pt x="4635" y="199"/>
                    <a:pt x="4098" y="577"/>
                    <a:pt x="3561" y="876"/>
                  </a:cubicBezTo>
                  <a:cubicBezTo>
                    <a:pt x="2347" y="1512"/>
                    <a:pt x="1174" y="2229"/>
                    <a:pt x="0" y="2925"/>
                  </a:cubicBezTo>
                  <a:cubicBezTo>
                    <a:pt x="0" y="3161"/>
                    <a:pt x="86" y="3219"/>
                    <a:pt x="209" y="3219"/>
                  </a:cubicBezTo>
                  <a:cubicBezTo>
                    <a:pt x="282" y="3219"/>
                    <a:pt x="368" y="3198"/>
                    <a:pt x="458" y="3183"/>
                  </a:cubicBezTo>
                  <a:cubicBezTo>
                    <a:pt x="676" y="3104"/>
                    <a:pt x="915" y="3004"/>
                    <a:pt x="1094" y="2825"/>
                  </a:cubicBezTo>
                  <a:cubicBezTo>
                    <a:pt x="1086" y="2757"/>
                    <a:pt x="1099" y="2737"/>
                    <a:pt x="1120" y="2737"/>
                  </a:cubicBezTo>
                  <a:cubicBezTo>
                    <a:pt x="1148" y="2737"/>
                    <a:pt x="1191" y="2774"/>
                    <a:pt x="1214" y="2786"/>
                  </a:cubicBezTo>
                  <a:cubicBezTo>
                    <a:pt x="1492" y="2626"/>
                    <a:pt x="1771" y="2467"/>
                    <a:pt x="2049" y="2308"/>
                  </a:cubicBezTo>
                  <a:cubicBezTo>
                    <a:pt x="2705" y="1970"/>
                    <a:pt x="3282" y="1473"/>
                    <a:pt x="3979" y="1214"/>
                  </a:cubicBezTo>
                  <a:cubicBezTo>
                    <a:pt x="4178" y="975"/>
                    <a:pt x="4536" y="936"/>
                    <a:pt x="4754" y="737"/>
                  </a:cubicBezTo>
                  <a:lnTo>
                    <a:pt x="4754" y="677"/>
                  </a:lnTo>
                  <a:lnTo>
                    <a:pt x="4675" y="637"/>
                  </a:lnTo>
                  <a:lnTo>
                    <a:pt x="4754" y="617"/>
                  </a:lnTo>
                  <a:cubicBezTo>
                    <a:pt x="4794" y="617"/>
                    <a:pt x="4854" y="637"/>
                    <a:pt x="4894" y="677"/>
                  </a:cubicBezTo>
                  <a:cubicBezTo>
                    <a:pt x="5033" y="558"/>
                    <a:pt x="5172" y="498"/>
                    <a:pt x="5331" y="398"/>
                  </a:cubicBezTo>
                  <a:cubicBezTo>
                    <a:pt x="5272" y="279"/>
                    <a:pt x="5331" y="100"/>
                    <a:pt x="5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7" name="Google Shape;27007;p58"/>
            <p:cNvSpPr/>
            <p:nvPr/>
          </p:nvSpPr>
          <p:spPr>
            <a:xfrm>
              <a:off x="5736350" y="1710175"/>
              <a:ext cx="114400" cy="82075"/>
            </a:xfrm>
            <a:custGeom>
              <a:avLst/>
              <a:gdLst/>
              <a:ahLst/>
              <a:cxnLst/>
              <a:rect l="l" t="t" r="r" b="b"/>
              <a:pathLst>
                <a:path w="4576" h="3283" extrusionOk="0">
                  <a:moveTo>
                    <a:pt x="4436" y="0"/>
                  </a:moveTo>
                  <a:cubicBezTo>
                    <a:pt x="3959" y="299"/>
                    <a:pt x="3482" y="577"/>
                    <a:pt x="3004" y="876"/>
                  </a:cubicBezTo>
                  <a:cubicBezTo>
                    <a:pt x="2905" y="975"/>
                    <a:pt x="2746" y="955"/>
                    <a:pt x="2666" y="1055"/>
                  </a:cubicBezTo>
                  <a:cubicBezTo>
                    <a:pt x="2606" y="1095"/>
                    <a:pt x="2567" y="1174"/>
                    <a:pt x="2487" y="1214"/>
                  </a:cubicBezTo>
                  <a:cubicBezTo>
                    <a:pt x="1651" y="1851"/>
                    <a:pt x="816" y="2487"/>
                    <a:pt x="0" y="3104"/>
                  </a:cubicBezTo>
                  <a:cubicBezTo>
                    <a:pt x="80" y="3243"/>
                    <a:pt x="179" y="3283"/>
                    <a:pt x="299" y="3283"/>
                  </a:cubicBezTo>
                  <a:cubicBezTo>
                    <a:pt x="458" y="3283"/>
                    <a:pt x="597" y="3243"/>
                    <a:pt x="756" y="3203"/>
                  </a:cubicBezTo>
                  <a:cubicBezTo>
                    <a:pt x="803" y="3197"/>
                    <a:pt x="851" y="3194"/>
                    <a:pt x="901" y="3194"/>
                  </a:cubicBezTo>
                  <a:cubicBezTo>
                    <a:pt x="999" y="3194"/>
                    <a:pt x="1101" y="3203"/>
                    <a:pt x="1194" y="3203"/>
                  </a:cubicBezTo>
                  <a:cubicBezTo>
                    <a:pt x="1472" y="3144"/>
                    <a:pt x="1751" y="3004"/>
                    <a:pt x="1850" y="2686"/>
                  </a:cubicBezTo>
                  <a:cubicBezTo>
                    <a:pt x="2348" y="2010"/>
                    <a:pt x="3044" y="1592"/>
                    <a:pt x="3740" y="1174"/>
                  </a:cubicBezTo>
                  <a:cubicBezTo>
                    <a:pt x="4039" y="916"/>
                    <a:pt x="4436" y="776"/>
                    <a:pt x="4576" y="359"/>
                  </a:cubicBezTo>
                  <a:lnTo>
                    <a:pt x="4576" y="319"/>
                  </a:lnTo>
                  <a:cubicBezTo>
                    <a:pt x="4576" y="199"/>
                    <a:pt x="4556" y="80"/>
                    <a:pt x="4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8" name="Google Shape;27008;p58"/>
            <p:cNvSpPr/>
            <p:nvPr/>
          </p:nvSpPr>
          <p:spPr>
            <a:xfrm>
              <a:off x="5294225" y="1862350"/>
              <a:ext cx="102975" cy="76125"/>
            </a:xfrm>
            <a:custGeom>
              <a:avLst/>
              <a:gdLst/>
              <a:ahLst/>
              <a:cxnLst/>
              <a:rect l="l" t="t" r="r" b="b"/>
              <a:pathLst>
                <a:path w="4119" h="3045" extrusionOk="0">
                  <a:moveTo>
                    <a:pt x="3880" y="1"/>
                  </a:moveTo>
                  <a:cubicBezTo>
                    <a:pt x="3581" y="40"/>
                    <a:pt x="3383" y="259"/>
                    <a:pt x="3164" y="399"/>
                  </a:cubicBezTo>
                  <a:cubicBezTo>
                    <a:pt x="2686" y="737"/>
                    <a:pt x="2249" y="1055"/>
                    <a:pt x="1791" y="1373"/>
                  </a:cubicBezTo>
                  <a:cubicBezTo>
                    <a:pt x="1572" y="1751"/>
                    <a:pt x="1135" y="1791"/>
                    <a:pt x="796" y="2030"/>
                  </a:cubicBezTo>
                  <a:cubicBezTo>
                    <a:pt x="498" y="2229"/>
                    <a:pt x="100" y="2328"/>
                    <a:pt x="1" y="2746"/>
                  </a:cubicBezTo>
                  <a:cubicBezTo>
                    <a:pt x="60" y="2945"/>
                    <a:pt x="180" y="3044"/>
                    <a:pt x="379" y="3044"/>
                  </a:cubicBezTo>
                  <a:cubicBezTo>
                    <a:pt x="995" y="3044"/>
                    <a:pt x="1294" y="2408"/>
                    <a:pt x="1831" y="2209"/>
                  </a:cubicBezTo>
                  <a:cubicBezTo>
                    <a:pt x="1930" y="2169"/>
                    <a:pt x="2030" y="2089"/>
                    <a:pt x="2089" y="1990"/>
                  </a:cubicBezTo>
                  <a:cubicBezTo>
                    <a:pt x="2288" y="1672"/>
                    <a:pt x="2607" y="1493"/>
                    <a:pt x="2925" y="1274"/>
                  </a:cubicBezTo>
                  <a:cubicBezTo>
                    <a:pt x="3184" y="995"/>
                    <a:pt x="3542" y="876"/>
                    <a:pt x="3840" y="657"/>
                  </a:cubicBezTo>
                  <a:lnTo>
                    <a:pt x="3920" y="578"/>
                  </a:lnTo>
                  <a:cubicBezTo>
                    <a:pt x="3959" y="518"/>
                    <a:pt x="4019" y="478"/>
                    <a:pt x="4059" y="399"/>
                  </a:cubicBezTo>
                  <a:cubicBezTo>
                    <a:pt x="4079" y="379"/>
                    <a:pt x="4079" y="339"/>
                    <a:pt x="4119" y="299"/>
                  </a:cubicBezTo>
                  <a:lnTo>
                    <a:pt x="4119" y="200"/>
                  </a:lnTo>
                  <a:cubicBezTo>
                    <a:pt x="4079" y="100"/>
                    <a:pt x="3979" y="40"/>
                    <a:pt x="38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9" name="Google Shape;27009;p58"/>
            <p:cNvSpPr/>
            <p:nvPr/>
          </p:nvSpPr>
          <p:spPr>
            <a:xfrm>
              <a:off x="5264400" y="1769675"/>
              <a:ext cx="101475" cy="69325"/>
            </a:xfrm>
            <a:custGeom>
              <a:avLst/>
              <a:gdLst/>
              <a:ahLst/>
              <a:cxnLst/>
              <a:rect l="l" t="t" r="r" b="b"/>
              <a:pathLst>
                <a:path w="4059" h="2773" extrusionOk="0">
                  <a:moveTo>
                    <a:pt x="3661" y="0"/>
                  </a:moveTo>
                  <a:cubicBezTo>
                    <a:pt x="3603" y="0"/>
                    <a:pt x="3551" y="23"/>
                    <a:pt x="3521" y="67"/>
                  </a:cubicBezTo>
                  <a:cubicBezTo>
                    <a:pt x="3442" y="107"/>
                    <a:pt x="3382" y="167"/>
                    <a:pt x="3342" y="226"/>
                  </a:cubicBezTo>
                  <a:cubicBezTo>
                    <a:pt x="3282" y="306"/>
                    <a:pt x="3223" y="366"/>
                    <a:pt x="3163" y="405"/>
                  </a:cubicBezTo>
                  <a:cubicBezTo>
                    <a:pt x="3123" y="485"/>
                    <a:pt x="3064" y="525"/>
                    <a:pt x="2984" y="565"/>
                  </a:cubicBezTo>
                  <a:cubicBezTo>
                    <a:pt x="2944" y="584"/>
                    <a:pt x="2885" y="604"/>
                    <a:pt x="2845" y="604"/>
                  </a:cubicBezTo>
                  <a:cubicBezTo>
                    <a:pt x="2644" y="770"/>
                    <a:pt x="2416" y="794"/>
                    <a:pt x="2186" y="794"/>
                  </a:cubicBezTo>
                  <a:cubicBezTo>
                    <a:pt x="2093" y="794"/>
                    <a:pt x="2000" y="790"/>
                    <a:pt x="1908" y="790"/>
                  </a:cubicBezTo>
                  <a:cubicBezTo>
                    <a:pt x="1711" y="790"/>
                    <a:pt x="1520" y="809"/>
                    <a:pt x="1353" y="923"/>
                  </a:cubicBezTo>
                  <a:cubicBezTo>
                    <a:pt x="1234" y="1002"/>
                    <a:pt x="1134" y="1062"/>
                    <a:pt x="1035" y="1102"/>
                  </a:cubicBezTo>
                  <a:cubicBezTo>
                    <a:pt x="955" y="1122"/>
                    <a:pt x="895" y="1161"/>
                    <a:pt x="836" y="1201"/>
                  </a:cubicBezTo>
                  <a:cubicBezTo>
                    <a:pt x="677" y="1281"/>
                    <a:pt x="557" y="1360"/>
                    <a:pt x="478" y="1500"/>
                  </a:cubicBezTo>
                  <a:cubicBezTo>
                    <a:pt x="458" y="1619"/>
                    <a:pt x="478" y="1718"/>
                    <a:pt x="557" y="1818"/>
                  </a:cubicBezTo>
                  <a:cubicBezTo>
                    <a:pt x="596" y="1827"/>
                    <a:pt x="634" y="1831"/>
                    <a:pt x="672" y="1831"/>
                  </a:cubicBezTo>
                  <a:cubicBezTo>
                    <a:pt x="956" y="1831"/>
                    <a:pt x="1191" y="1590"/>
                    <a:pt x="1472" y="1519"/>
                  </a:cubicBezTo>
                  <a:cubicBezTo>
                    <a:pt x="1522" y="1510"/>
                    <a:pt x="1547" y="1505"/>
                    <a:pt x="1554" y="1505"/>
                  </a:cubicBezTo>
                  <a:cubicBezTo>
                    <a:pt x="1562" y="1505"/>
                    <a:pt x="1552" y="1510"/>
                    <a:pt x="1532" y="1519"/>
                  </a:cubicBezTo>
                  <a:lnTo>
                    <a:pt x="1373" y="1599"/>
                  </a:lnTo>
                  <a:cubicBezTo>
                    <a:pt x="1253" y="1659"/>
                    <a:pt x="1154" y="1718"/>
                    <a:pt x="1035" y="1798"/>
                  </a:cubicBezTo>
                  <a:cubicBezTo>
                    <a:pt x="975" y="1818"/>
                    <a:pt x="935" y="1878"/>
                    <a:pt x="875" y="1897"/>
                  </a:cubicBezTo>
                  <a:cubicBezTo>
                    <a:pt x="836" y="1917"/>
                    <a:pt x="776" y="1977"/>
                    <a:pt x="736" y="1997"/>
                  </a:cubicBezTo>
                  <a:cubicBezTo>
                    <a:pt x="677" y="2017"/>
                    <a:pt x="637" y="2017"/>
                    <a:pt x="577" y="2017"/>
                  </a:cubicBezTo>
                  <a:lnTo>
                    <a:pt x="438" y="1957"/>
                  </a:lnTo>
                  <a:cubicBezTo>
                    <a:pt x="394" y="1928"/>
                    <a:pt x="361" y="1910"/>
                    <a:pt x="315" y="1910"/>
                  </a:cubicBezTo>
                  <a:cubicBezTo>
                    <a:pt x="299" y="1910"/>
                    <a:pt x="280" y="1912"/>
                    <a:pt x="259" y="1917"/>
                  </a:cubicBezTo>
                  <a:cubicBezTo>
                    <a:pt x="179" y="1977"/>
                    <a:pt x="139" y="2017"/>
                    <a:pt x="100" y="2076"/>
                  </a:cubicBezTo>
                  <a:cubicBezTo>
                    <a:pt x="0" y="2315"/>
                    <a:pt x="0" y="2574"/>
                    <a:pt x="239" y="2753"/>
                  </a:cubicBezTo>
                  <a:cubicBezTo>
                    <a:pt x="315" y="2766"/>
                    <a:pt x="388" y="2772"/>
                    <a:pt x="457" y="2772"/>
                  </a:cubicBezTo>
                  <a:cubicBezTo>
                    <a:pt x="1022" y="2772"/>
                    <a:pt x="1377" y="2365"/>
                    <a:pt x="1731" y="1957"/>
                  </a:cubicBezTo>
                  <a:cubicBezTo>
                    <a:pt x="1791" y="1917"/>
                    <a:pt x="1850" y="1878"/>
                    <a:pt x="1930" y="1818"/>
                  </a:cubicBezTo>
                  <a:cubicBezTo>
                    <a:pt x="2029" y="1758"/>
                    <a:pt x="2149" y="1679"/>
                    <a:pt x="2248" y="1599"/>
                  </a:cubicBezTo>
                  <a:cubicBezTo>
                    <a:pt x="2328" y="1579"/>
                    <a:pt x="2367" y="1500"/>
                    <a:pt x="2467" y="1460"/>
                  </a:cubicBezTo>
                  <a:cubicBezTo>
                    <a:pt x="2984" y="1022"/>
                    <a:pt x="3541" y="624"/>
                    <a:pt x="4058" y="226"/>
                  </a:cubicBezTo>
                  <a:cubicBezTo>
                    <a:pt x="3979" y="87"/>
                    <a:pt x="3859" y="67"/>
                    <a:pt x="3720" y="8"/>
                  </a:cubicBezTo>
                  <a:cubicBezTo>
                    <a:pt x="3700" y="3"/>
                    <a:pt x="3680" y="0"/>
                    <a:pt x="36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0" name="Google Shape;27010;p58"/>
            <p:cNvSpPr/>
            <p:nvPr/>
          </p:nvSpPr>
          <p:spPr>
            <a:xfrm>
              <a:off x="5430000" y="1933975"/>
              <a:ext cx="79600" cy="54225"/>
            </a:xfrm>
            <a:custGeom>
              <a:avLst/>
              <a:gdLst/>
              <a:ahLst/>
              <a:cxnLst/>
              <a:rect l="l" t="t" r="r" b="b"/>
              <a:pathLst>
                <a:path w="3184" h="2169" extrusionOk="0">
                  <a:moveTo>
                    <a:pt x="3104" y="0"/>
                  </a:moveTo>
                  <a:cubicBezTo>
                    <a:pt x="2567" y="20"/>
                    <a:pt x="2268" y="517"/>
                    <a:pt x="1811" y="696"/>
                  </a:cubicBezTo>
                  <a:cubicBezTo>
                    <a:pt x="1333" y="895"/>
                    <a:pt x="916" y="1174"/>
                    <a:pt x="518" y="1472"/>
                  </a:cubicBezTo>
                  <a:cubicBezTo>
                    <a:pt x="438" y="1552"/>
                    <a:pt x="398" y="1592"/>
                    <a:pt x="319" y="1612"/>
                  </a:cubicBezTo>
                  <a:cubicBezTo>
                    <a:pt x="180" y="1771"/>
                    <a:pt x="0" y="1910"/>
                    <a:pt x="140" y="2169"/>
                  </a:cubicBezTo>
                  <a:cubicBezTo>
                    <a:pt x="1333" y="2009"/>
                    <a:pt x="2209" y="1273"/>
                    <a:pt x="3084" y="498"/>
                  </a:cubicBezTo>
                  <a:cubicBezTo>
                    <a:pt x="3163" y="378"/>
                    <a:pt x="3183" y="239"/>
                    <a:pt x="3183" y="120"/>
                  </a:cubicBezTo>
                  <a:cubicBezTo>
                    <a:pt x="3163" y="80"/>
                    <a:pt x="3124" y="40"/>
                    <a:pt x="3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1" name="Google Shape;27011;p58"/>
            <p:cNvSpPr/>
            <p:nvPr/>
          </p:nvSpPr>
          <p:spPr>
            <a:xfrm>
              <a:off x="5254450" y="1818525"/>
              <a:ext cx="72125" cy="54450"/>
            </a:xfrm>
            <a:custGeom>
              <a:avLst/>
              <a:gdLst/>
              <a:ahLst/>
              <a:cxnLst/>
              <a:rect l="l" t="t" r="r" b="b"/>
              <a:pathLst>
                <a:path w="2885" h="2178" extrusionOk="0">
                  <a:moveTo>
                    <a:pt x="2788" y="0"/>
                  </a:moveTo>
                  <a:cubicBezTo>
                    <a:pt x="2637" y="0"/>
                    <a:pt x="2486" y="145"/>
                    <a:pt x="2340" y="145"/>
                  </a:cubicBezTo>
                  <a:cubicBezTo>
                    <a:pt x="2268" y="145"/>
                    <a:pt x="2198" y="109"/>
                    <a:pt x="2129" y="3"/>
                  </a:cubicBezTo>
                  <a:cubicBezTo>
                    <a:pt x="1830" y="43"/>
                    <a:pt x="1632" y="301"/>
                    <a:pt x="1353" y="441"/>
                  </a:cubicBezTo>
                  <a:cubicBezTo>
                    <a:pt x="1119" y="549"/>
                    <a:pt x="918" y="705"/>
                    <a:pt x="662" y="705"/>
                  </a:cubicBezTo>
                  <a:cubicBezTo>
                    <a:pt x="634" y="705"/>
                    <a:pt x="606" y="703"/>
                    <a:pt x="577" y="699"/>
                  </a:cubicBezTo>
                  <a:cubicBezTo>
                    <a:pt x="60" y="1097"/>
                    <a:pt x="0" y="1595"/>
                    <a:pt x="239" y="2132"/>
                  </a:cubicBezTo>
                  <a:cubicBezTo>
                    <a:pt x="322" y="2163"/>
                    <a:pt x="399" y="2178"/>
                    <a:pt x="469" y="2178"/>
                  </a:cubicBezTo>
                  <a:cubicBezTo>
                    <a:pt x="669" y="2178"/>
                    <a:pt x="823" y="2059"/>
                    <a:pt x="955" y="1853"/>
                  </a:cubicBezTo>
                  <a:cubicBezTo>
                    <a:pt x="796" y="1734"/>
                    <a:pt x="756" y="1614"/>
                    <a:pt x="975" y="1515"/>
                  </a:cubicBezTo>
                  <a:cubicBezTo>
                    <a:pt x="1075" y="1455"/>
                    <a:pt x="1154" y="1396"/>
                    <a:pt x="1234" y="1316"/>
                  </a:cubicBezTo>
                  <a:cubicBezTo>
                    <a:pt x="1751" y="938"/>
                    <a:pt x="2348" y="739"/>
                    <a:pt x="2825" y="321"/>
                  </a:cubicBezTo>
                  <a:cubicBezTo>
                    <a:pt x="2865" y="242"/>
                    <a:pt x="2885" y="162"/>
                    <a:pt x="2885" y="103"/>
                  </a:cubicBezTo>
                  <a:cubicBezTo>
                    <a:pt x="2865" y="63"/>
                    <a:pt x="2845" y="23"/>
                    <a:pt x="2825" y="3"/>
                  </a:cubicBezTo>
                  <a:cubicBezTo>
                    <a:pt x="2813" y="1"/>
                    <a:pt x="2801" y="0"/>
                    <a:pt x="2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2" name="Google Shape;27012;p58"/>
            <p:cNvSpPr/>
            <p:nvPr/>
          </p:nvSpPr>
          <p:spPr>
            <a:xfrm>
              <a:off x="5658275" y="1787750"/>
              <a:ext cx="90525" cy="59475"/>
            </a:xfrm>
            <a:custGeom>
              <a:avLst/>
              <a:gdLst/>
              <a:ahLst/>
              <a:cxnLst/>
              <a:rect l="l" t="t" r="r" b="b"/>
              <a:pathLst>
                <a:path w="3621" h="2379" extrusionOk="0">
                  <a:moveTo>
                    <a:pt x="3143" y="1"/>
                  </a:moveTo>
                  <a:cubicBezTo>
                    <a:pt x="2029" y="578"/>
                    <a:pt x="1035" y="1334"/>
                    <a:pt x="60" y="2070"/>
                  </a:cubicBezTo>
                  <a:cubicBezTo>
                    <a:pt x="20" y="2149"/>
                    <a:pt x="0" y="2229"/>
                    <a:pt x="40" y="2288"/>
                  </a:cubicBezTo>
                  <a:cubicBezTo>
                    <a:pt x="109" y="2357"/>
                    <a:pt x="177" y="2378"/>
                    <a:pt x="253" y="2378"/>
                  </a:cubicBezTo>
                  <a:cubicBezTo>
                    <a:pt x="286" y="2378"/>
                    <a:pt x="321" y="2374"/>
                    <a:pt x="358" y="2368"/>
                  </a:cubicBezTo>
                  <a:cubicBezTo>
                    <a:pt x="517" y="2328"/>
                    <a:pt x="657" y="2288"/>
                    <a:pt x="816" y="2229"/>
                  </a:cubicBezTo>
                  <a:cubicBezTo>
                    <a:pt x="955" y="2129"/>
                    <a:pt x="1114" y="1990"/>
                    <a:pt x="1293" y="1891"/>
                  </a:cubicBezTo>
                  <a:cubicBezTo>
                    <a:pt x="2089" y="1373"/>
                    <a:pt x="2885" y="856"/>
                    <a:pt x="3601" y="259"/>
                  </a:cubicBezTo>
                  <a:cubicBezTo>
                    <a:pt x="3621" y="180"/>
                    <a:pt x="3621" y="100"/>
                    <a:pt x="3581" y="41"/>
                  </a:cubicBezTo>
                  <a:cubicBezTo>
                    <a:pt x="3422" y="41"/>
                    <a:pt x="3302" y="1"/>
                    <a:pt x="3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3" name="Google Shape;27013;p58"/>
            <p:cNvSpPr/>
            <p:nvPr/>
          </p:nvSpPr>
          <p:spPr>
            <a:xfrm>
              <a:off x="5398675" y="1812475"/>
              <a:ext cx="78600" cy="49900"/>
            </a:xfrm>
            <a:custGeom>
              <a:avLst/>
              <a:gdLst/>
              <a:ahLst/>
              <a:cxnLst/>
              <a:rect l="l" t="t" r="r" b="b"/>
              <a:pathLst>
                <a:path w="3144" h="1996" extrusionOk="0">
                  <a:moveTo>
                    <a:pt x="2994" y="0"/>
                  </a:moveTo>
                  <a:cubicBezTo>
                    <a:pt x="2935" y="0"/>
                    <a:pt x="2863" y="27"/>
                    <a:pt x="2785" y="66"/>
                  </a:cubicBezTo>
                  <a:cubicBezTo>
                    <a:pt x="2546" y="166"/>
                    <a:pt x="2348" y="305"/>
                    <a:pt x="2129" y="444"/>
                  </a:cubicBezTo>
                  <a:cubicBezTo>
                    <a:pt x="1393" y="862"/>
                    <a:pt x="577" y="1140"/>
                    <a:pt x="0" y="1797"/>
                  </a:cubicBezTo>
                  <a:cubicBezTo>
                    <a:pt x="100" y="1956"/>
                    <a:pt x="239" y="1976"/>
                    <a:pt x="378" y="1996"/>
                  </a:cubicBezTo>
                  <a:cubicBezTo>
                    <a:pt x="856" y="1856"/>
                    <a:pt x="1094" y="1359"/>
                    <a:pt x="1592" y="1299"/>
                  </a:cubicBezTo>
                  <a:cubicBezTo>
                    <a:pt x="1671" y="1180"/>
                    <a:pt x="1850" y="1240"/>
                    <a:pt x="1890" y="1100"/>
                  </a:cubicBezTo>
                  <a:cubicBezTo>
                    <a:pt x="1950" y="1081"/>
                    <a:pt x="1989" y="1081"/>
                    <a:pt x="2049" y="1081"/>
                  </a:cubicBezTo>
                  <a:cubicBezTo>
                    <a:pt x="2149" y="1061"/>
                    <a:pt x="2188" y="981"/>
                    <a:pt x="2268" y="941"/>
                  </a:cubicBezTo>
                  <a:cubicBezTo>
                    <a:pt x="2566" y="703"/>
                    <a:pt x="2845" y="464"/>
                    <a:pt x="3143" y="245"/>
                  </a:cubicBezTo>
                  <a:cubicBezTo>
                    <a:pt x="3143" y="64"/>
                    <a:pt x="3085" y="0"/>
                    <a:pt x="2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4" name="Google Shape;27014;p58"/>
            <p:cNvSpPr/>
            <p:nvPr/>
          </p:nvSpPr>
          <p:spPr>
            <a:xfrm>
              <a:off x="5268375" y="2049950"/>
              <a:ext cx="89550" cy="45800"/>
            </a:xfrm>
            <a:custGeom>
              <a:avLst/>
              <a:gdLst/>
              <a:ahLst/>
              <a:cxnLst/>
              <a:rect l="l" t="t" r="r" b="b"/>
              <a:pathLst>
                <a:path w="3582" h="1832" extrusionOk="0">
                  <a:moveTo>
                    <a:pt x="3168" y="1"/>
                  </a:moveTo>
                  <a:cubicBezTo>
                    <a:pt x="2796" y="1"/>
                    <a:pt x="2464" y="262"/>
                    <a:pt x="2109" y="354"/>
                  </a:cubicBezTo>
                  <a:cubicBezTo>
                    <a:pt x="1731" y="633"/>
                    <a:pt x="1273" y="732"/>
                    <a:pt x="876" y="971"/>
                  </a:cubicBezTo>
                  <a:cubicBezTo>
                    <a:pt x="816" y="971"/>
                    <a:pt x="776" y="971"/>
                    <a:pt x="716" y="1011"/>
                  </a:cubicBezTo>
                  <a:cubicBezTo>
                    <a:pt x="637" y="1309"/>
                    <a:pt x="0" y="1249"/>
                    <a:pt x="239" y="1747"/>
                  </a:cubicBezTo>
                  <a:cubicBezTo>
                    <a:pt x="343" y="1808"/>
                    <a:pt x="437" y="1831"/>
                    <a:pt x="526" y="1831"/>
                  </a:cubicBezTo>
                  <a:cubicBezTo>
                    <a:pt x="727" y="1831"/>
                    <a:pt x="901" y="1710"/>
                    <a:pt x="1094" y="1627"/>
                  </a:cubicBezTo>
                  <a:cubicBezTo>
                    <a:pt x="1322" y="1523"/>
                    <a:pt x="1518" y="1295"/>
                    <a:pt x="1791" y="1295"/>
                  </a:cubicBezTo>
                  <a:cubicBezTo>
                    <a:pt x="1829" y="1295"/>
                    <a:pt x="1869" y="1299"/>
                    <a:pt x="1910" y="1309"/>
                  </a:cubicBezTo>
                  <a:lnTo>
                    <a:pt x="3322" y="474"/>
                  </a:lnTo>
                  <a:cubicBezTo>
                    <a:pt x="3376" y="420"/>
                    <a:pt x="3413" y="351"/>
                    <a:pt x="3520" y="351"/>
                  </a:cubicBezTo>
                  <a:cubicBezTo>
                    <a:pt x="3533" y="351"/>
                    <a:pt x="3546" y="352"/>
                    <a:pt x="3561" y="354"/>
                  </a:cubicBezTo>
                  <a:lnTo>
                    <a:pt x="3521" y="334"/>
                  </a:lnTo>
                  <a:cubicBezTo>
                    <a:pt x="3581" y="235"/>
                    <a:pt x="3581" y="155"/>
                    <a:pt x="3501" y="76"/>
                  </a:cubicBezTo>
                  <a:cubicBezTo>
                    <a:pt x="3386" y="22"/>
                    <a:pt x="3275" y="1"/>
                    <a:pt x="3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5" name="Google Shape;27015;p58"/>
            <p:cNvSpPr/>
            <p:nvPr/>
          </p:nvSpPr>
          <p:spPr>
            <a:xfrm>
              <a:off x="5748275" y="1675850"/>
              <a:ext cx="79100" cy="45075"/>
            </a:xfrm>
            <a:custGeom>
              <a:avLst/>
              <a:gdLst/>
              <a:ahLst/>
              <a:cxnLst/>
              <a:rect l="l" t="t" r="r" b="b"/>
              <a:pathLst>
                <a:path w="3164" h="1803" extrusionOk="0">
                  <a:moveTo>
                    <a:pt x="2885" y="1"/>
                  </a:moveTo>
                  <a:cubicBezTo>
                    <a:pt x="2368" y="100"/>
                    <a:pt x="1910" y="379"/>
                    <a:pt x="1493" y="697"/>
                  </a:cubicBezTo>
                  <a:cubicBezTo>
                    <a:pt x="1015" y="836"/>
                    <a:pt x="717" y="1274"/>
                    <a:pt x="220" y="1373"/>
                  </a:cubicBezTo>
                  <a:cubicBezTo>
                    <a:pt x="80" y="1393"/>
                    <a:pt x="1" y="1453"/>
                    <a:pt x="41" y="1592"/>
                  </a:cubicBezTo>
                  <a:cubicBezTo>
                    <a:pt x="85" y="1724"/>
                    <a:pt x="150" y="1802"/>
                    <a:pt x="245" y="1802"/>
                  </a:cubicBezTo>
                  <a:cubicBezTo>
                    <a:pt x="279" y="1802"/>
                    <a:pt x="317" y="1792"/>
                    <a:pt x="359" y="1771"/>
                  </a:cubicBezTo>
                  <a:cubicBezTo>
                    <a:pt x="916" y="1473"/>
                    <a:pt x="1513" y="1274"/>
                    <a:pt x="2010" y="876"/>
                  </a:cubicBezTo>
                  <a:cubicBezTo>
                    <a:pt x="2052" y="876"/>
                    <a:pt x="2065" y="766"/>
                    <a:pt x="2104" y="766"/>
                  </a:cubicBezTo>
                  <a:cubicBezTo>
                    <a:pt x="2120" y="766"/>
                    <a:pt x="2140" y="784"/>
                    <a:pt x="2169" y="836"/>
                  </a:cubicBezTo>
                  <a:cubicBezTo>
                    <a:pt x="2328" y="777"/>
                    <a:pt x="2527" y="737"/>
                    <a:pt x="2706" y="677"/>
                  </a:cubicBezTo>
                  <a:cubicBezTo>
                    <a:pt x="2726" y="637"/>
                    <a:pt x="2726" y="578"/>
                    <a:pt x="2726" y="538"/>
                  </a:cubicBezTo>
                  <a:cubicBezTo>
                    <a:pt x="2766" y="339"/>
                    <a:pt x="3164" y="279"/>
                    <a:pt x="2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6" name="Google Shape;27016;p58"/>
            <p:cNvSpPr/>
            <p:nvPr/>
          </p:nvSpPr>
          <p:spPr>
            <a:xfrm>
              <a:off x="5316125" y="2028600"/>
              <a:ext cx="59700" cy="33925"/>
            </a:xfrm>
            <a:custGeom>
              <a:avLst/>
              <a:gdLst/>
              <a:ahLst/>
              <a:cxnLst/>
              <a:rect l="l" t="t" r="r" b="b"/>
              <a:pathLst>
                <a:path w="2388" h="1357" extrusionOk="0">
                  <a:moveTo>
                    <a:pt x="1864" y="1"/>
                  </a:moveTo>
                  <a:cubicBezTo>
                    <a:pt x="1768" y="1"/>
                    <a:pt x="1673" y="38"/>
                    <a:pt x="1572" y="94"/>
                  </a:cubicBezTo>
                  <a:cubicBezTo>
                    <a:pt x="995" y="373"/>
                    <a:pt x="418" y="651"/>
                    <a:pt x="0" y="1149"/>
                  </a:cubicBezTo>
                  <a:cubicBezTo>
                    <a:pt x="20" y="1268"/>
                    <a:pt x="100" y="1308"/>
                    <a:pt x="219" y="1348"/>
                  </a:cubicBezTo>
                  <a:cubicBezTo>
                    <a:pt x="258" y="1354"/>
                    <a:pt x="297" y="1356"/>
                    <a:pt x="335" y="1356"/>
                  </a:cubicBezTo>
                  <a:cubicBezTo>
                    <a:pt x="550" y="1356"/>
                    <a:pt x="752" y="1267"/>
                    <a:pt x="955" y="1149"/>
                  </a:cubicBezTo>
                  <a:cubicBezTo>
                    <a:pt x="1114" y="1021"/>
                    <a:pt x="1273" y="983"/>
                    <a:pt x="1453" y="983"/>
                  </a:cubicBezTo>
                  <a:cubicBezTo>
                    <a:pt x="1498" y="983"/>
                    <a:pt x="1544" y="985"/>
                    <a:pt x="1591" y="989"/>
                  </a:cubicBezTo>
                  <a:cubicBezTo>
                    <a:pt x="1910" y="771"/>
                    <a:pt x="2387" y="612"/>
                    <a:pt x="2089" y="74"/>
                  </a:cubicBezTo>
                  <a:cubicBezTo>
                    <a:pt x="2011" y="23"/>
                    <a:pt x="1937" y="1"/>
                    <a:pt x="18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7" name="Google Shape;27017;p58"/>
            <p:cNvSpPr/>
            <p:nvPr/>
          </p:nvSpPr>
          <p:spPr>
            <a:xfrm>
              <a:off x="5340975" y="1962700"/>
              <a:ext cx="67675" cy="42400"/>
            </a:xfrm>
            <a:custGeom>
              <a:avLst/>
              <a:gdLst/>
              <a:ahLst/>
              <a:cxnLst/>
              <a:rect l="l" t="t" r="r" b="b"/>
              <a:pathLst>
                <a:path w="2707" h="1696" extrusionOk="0">
                  <a:moveTo>
                    <a:pt x="2402" y="1"/>
                  </a:moveTo>
                  <a:cubicBezTo>
                    <a:pt x="2142" y="1"/>
                    <a:pt x="1976" y="214"/>
                    <a:pt x="1811" y="343"/>
                  </a:cubicBezTo>
                  <a:cubicBezTo>
                    <a:pt x="1274" y="821"/>
                    <a:pt x="478" y="900"/>
                    <a:pt x="1" y="1517"/>
                  </a:cubicBezTo>
                  <a:cubicBezTo>
                    <a:pt x="80" y="1696"/>
                    <a:pt x="239" y="1636"/>
                    <a:pt x="379" y="1696"/>
                  </a:cubicBezTo>
                  <a:cubicBezTo>
                    <a:pt x="776" y="1457"/>
                    <a:pt x="1174" y="1258"/>
                    <a:pt x="1552" y="1020"/>
                  </a:cubicBezTo>
                  <a:cubicBezTo>
                    <a:pt x="1950" y="741"/>
                    <a:pt x="2408" y="562"/>
                    <a:pt x="2706" y="164"/>
                  </a:cubicBezTo>
                  <a:cubicBezTo>
                    <a:pt x="2686" y="45"/>
                    <a:pt x="2587" y="45"/>
                    <a:pt x="2467" y="5"/>
                  </a:cubicBezTo>
                  <a:cubicBezTo>
                    <a:pt x="2445" y="2"/>
                    <a:pt x="2423" y="1"/>
                    <a:pt x="24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8" name="Google Shape;27018;p58"/>
            <p:cNvSpPr/>
            <p:nvPr/>
          </p:nvSpPr>
          <p:spPr>
            <a:xfrm>
              <a:off x="5546375" y="1875275"/>
              <a:ext cx="62675" cy="42800"/>
            </a:xfrm>
            <a:custGeom>
              <a:avLst/>
              <a:gdLst/>
              <a:ahLst/>
              <a:cxnLst/>
              <a:rect l="l" t="t" r="r" b="b"/>
              <a:pathLst>
                <a:path w="2507" h="1712" extrusionOk="0">
                  <a:moveTo>
                    <a:pt x="2288" y="1"/>
                  </a:moveTo>
                  <a:cubicBezTo>
                    <a:pt x="1990" y="1"/>
                    <a:pt x="1751" y="240"/>
                    <a:pt x="1552" y="399"/>
                  </a:cubicBezTo>
                  <a:cubicBezTo>
                    <a:pt x="1114" y="797"/>
                    <a:pt x="597" y="1135"/>
                    <a:pt x="40" y="1433"/>
                  </a:cubicBezTo>
                  <a:cubicBezTo>
                    <a:pt x="0" y="1652"/>
                    <a:pt x="160" y="1672"/>
                    <a:pt x="319" y="1712"/>
                  </a:cubicBezTo>
                  <a:cubicBezTo>
                    <a:pt x="637" y="1712"/>
                    <a:pt x="856" y="1473"/>
                    <a:pt x="1134" y="1373"/>
                  </a:cubicBezTo>
                  <a:cubicBezTo>
                    <a:pt x="1214" y="1354"/>
                    <a:pt x="1254" y="1294"/>
                    <a:pt x="1313" y="1254"/>
                  </a:cubicBezTo>
                  <a:cubicBezTo>
                    <a:pt x="1337" y="1216"/>
                    <a:pt x="1354" y="1202"/>
                    <a:pt x="1367" y="1202"/>
                  </a:cubicBezTo>
                  <a:cubicBezTo>
                    <a:pt x="1402" y="1202"/>
                    <a:pt x="1407" y="1303"/>
                    <a:pt x="1436" y="1303"/>
                  </a:cubicBezTo>
                  <a:cubicBezTo>
                    <a:pt x="1441" y="1303"/>
                    <a:pt x="1446" y="1300"/>
                    <a:pt x="1453" y="1294"/>
                  </a:cubicBezTo>
                  <a:cubicBezTo>
                    <a:pt x="1490" y="1305"/>
                    <a:pt x="1524" y="1310"/>
                    <a:pt x="1556" y="1310"/>
                  </a:cubicBezTo>
                  <a:cubicBezTo>
                    <a:pt x="1642" y="1310"/>
                    <a:pt x="1707" y="1273"/>
                    <a:pt x="1751" y="1214"/>
                  </a:cubicBezTo>
                  <a:cubicBezTo>
                    <a:pt x="1990" y="956"/>
                    <a:pt x="2507" y="1035"/>
                    <a:pt x="2447" y="498"/>
                  </a:cubicBezTo>
                  <a:cubicBezTo>
                    <a:pt x="2328" y="458"/>
                    <a:pt x="2149" y="498"/>
                    <a:pt x="2109" y="359"/>
                  </a:cubicBezTo>
                  <a:cubicBezTo>
                    <a:pt x="2149" y="259"/>
                    <a:pt x="2228" y="140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9" name="Google Shape;27019;p58"/>
            <p:cNvSpPr/>
            <p:nvPr/>
          </p:nvSpPr>
          <p:spPr>
            <a:xfrm>
              <a:off x="5612525" y="1749950"/>
              <a:ext cx="63675" cy="41475"/>
            </a:xfrm>
            <a:custGeom>
              <a:avLst/>
              <a:gdLst/>
              <a:ahLst/>
              <a:cxnLst/>
              <a:rect l="l" t="t" r="r" b="b"/>
              <a:pathLst>
                <a:path w="2547" h="1659" extrusionOk="0">
                  <a:moveTo>
                    <a:pt x="2427" y="1"/>
                  </a:moveTo>
                  <a:cubicBezTo>
                    <a:pt x="1671" y="538"/>
                    <a:pt x="756" y="896"/>
                    <a:pt x="0" y="1612"/>
                  </a:cubicBezTo>
                  <a:cubicBezTo>
                    <a:pt x="84" y="1645"/>
                    <a:pt x="155" y="1658"/>
                    <a:pt x="218" y="1658"/>
                  </a:cubicBezTo>
                  <a:cubicBezTo>
                    <a:pt x="499" y="1658"/>
                    <a:pt x="601" y="1390"/>
                    <a:pt x="796" y="1373"/>
                  </a:cubicBezTo>
                  <a:cubicBezTo>
                    <a:pt x="1452" y="1294"/>
                    <a:pt x="1930" y="856"/>
                    <a:pt x="2427" y="498"/>
                  </a:cubicBezTo>
                  <a:cubicBezTo>
                    <a:pt x="2546" y="319"/>
                    <a:pt x="2546" y="160"/>
                    <a:pt x="24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0" name="Google Shape;27020;p58"/>
            <p:cNvSpPr/>
            <p:nvPr/>
          </p:nvSpPr>
          <p:spPr>
            <a:xfrm>
              <a:off x="5578700" y="1740500"/>
              <a:ext cx="64675" cy="38825"/>
            </a:xfrm>
            <a:custGeom>
              <a:avLst/>
              <a:gdLst/>
              <a:ahLst/>
              <a:cxnLst/>
              <a:rect l="l" t="t" r="r" b="b"/>
              <a:pathLst>
                <a:path w="2587" h="1553" extrusionOk="0">
                  <a:moveTo>
                    <a:pt x="2208" y="1"/>
                  </a:moveTo>
                  <a:cubicBezTo>
                    <a:pt x="915" y="180"/>
                    <a:pt x="259" y="598"/>
                    <a:pt x="0" y="1553"/>
                  </a:cubicBezTo>
                  <a:cubicBezTo>
                    <a:pt x="199" y="1135"/>
                    <a:pt x="796" y="1234"/>
                    <a:pt x="915" y="737"/>
                  </a:cubicBezTo>
                  <a:cubicBezTo>
                    <a:pt x="956" y="741"/>
                    <a:pt x="996" y="743"/>
                    <a:pt x="1036" y="743"/>
                  </a:cubicBezTo>
                  <a:cubicBezTo>
                    <a:pt x="1598" y="743"/>
                    <a:pt x="2066" y="367"/>
                    <a:pt x="2586" y="200"/>
                  </a:cubicBezTo>
                  <a:cubicBezTo>
                    <a:pt x="2507" y="41"/>
                    <a:pt x="2308" y="100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1" name="Google Shape;27021;p58"/>
            <p:cNvSpPr/>
            <p:nvPr/>
          </p:nvSpPr>
          <p:spPr>
            <a:xfrm>
              <a:off x="5331525" y="1782400"/>
              <a:ext cx="71650" cy="41675"/>
            </a:xfrm>
            <a:custGeom>
              <a:avLst/>
              <a:gdLst/>
              <a:ahLst/>
              <a:cxnLst/>
              <a:rect l="l" t="t" r="r" b="b"/>
              <a:pathLst>
                <a:path w="2866" h="1667" extrusionOk="0">
                  <a:moveTo>
                    <a:pt x="2727" y="1"/>
                  </a:moveTo>
                  <a:cubicBezTo>
                    <a:pt x="2672" y="1"/>
                    <a:pt x="2604" y="29"/>
                    <a:pt x="2527" y="75"/>
                  </a:cubicBezTo>
                  <a:cubicBezTo>
                    <a:pt x="1771" y="394"/>
                    <a:pt x="1135" y="971"/>
                    <a:pt x="279" y="1110"/>
                  </a:cubicBezTo>
                  <a:cubicBezTo>
                    <a:pt x="160" y="1189"/>
                    <a:pt x="1" y="1269"/>
                    <a:pt x="41" y="1468"/>
                  </a:cubicBezTo>
                  <a:cubicBezTo>
                    <a:pt x="80" y="1567"/>
                    <a:pt x="160" y="1647"/>
                    <a:pt x="279" y="1667"/>
                  </a:cubicBezTo>
                  <a:cubicBezTo>
                    <a:pt x="1154" y="1369"/>
                    <a:pt x="1851" y="712"/>
                    <a:pt x="2686" y="394"/>
                  </a:cubicBezTo>
                  <a:cubicBezTo>
                    <a:pt x="2746" y="354"/>
                    <a:pt x="2825" y="294"/>
                    <a:pt x="2865" y="255"/>
                  </a:cubicBezTo>
                  <a:cubicBezTo>
                    <a:pt x="2865" y="72"/>
                    <a:pt x="2813" y="1"/>
                    <a:pt x="27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2" name="Google Shape;27022;p58"/>
            <p:cNvSpPr/>
            <p:nvPr/>
          </p:nvSpPr>
          <p:spPr>
            <a:xfrm>
              <a:off x="5238525" y="2062075"/>
              <a:ext cx="49275" cy="49450"/>
            </a:xfrm>
            <a:custGeom>
              <a:avLst/>
              <a:gdLst/>
              <a:ahLst/>
              <a:cxnLst/>
              <a:rect l="l" t="t" r="r" b="b"/>
              <a:pathLst>
                <a:path w="1971" h="1978" extrusionOk="0">
                  <a:moveTo>
                    <a:pt x="448" y="0"/>
                  </a:moveTo>
                  <a:cubicBezTo>
                    <a:pt x="421" y="0"/>
                    <a:pt x="391" y="9"/>
                    <a:pt x="359" y="28"/>
                  </a:cubicBezTo>
                  <a:cubicBezTo>
                    <a:pt x="1" y="506"/>
                    <a:pt x="180" y="1043"/>
                    <a:pt x="180" y="1600"/>
                  </a:cubicBezTo>
                  <a:cubicBezTo>
                    <a:pt x="200" y="1739"/>
                    <a:pt x="239" y="1839"/>
                    <a:pt x="339" y="1938"/>
                  </a:cubicBezTo>
                  <a:cubicBezTo>
                    <a:pt x="375" y="1967"/>
                    <a:pt x="416" y="1977"/>
                    <a:pt x="458" y="1977"/>
                  </a:cubicBezTo>
                  <a:cubicBezTo>
                    <a:pt x="533" y="1977"/>
                    <a:pt x="613" y="1944"/>
                    <a:pt x="677" y="1918"/>
                  </a:cubicBezTo>
                  <a:cubicBezTo>
                    <a:pt x="717" y="1898"/>
                    <a:pt x="796" y="1839"/>
                    <a:pt x="836" y="1799"/>
                  </a:cubicBezTo>
                  <a:cubicBezTo>
                    <a:pt x="916" y="1719"/>
                    <a:pt x="1015" y="1640"/>
                    <a:pt x="1095" y="1600"/>
                  </a:cubicBezTo>
                  <a:cubicBezTo>
                    <a:pt x="1135" y="1540"/>
                    <a:pt x="1194" y="1520"/>
                    <a:pt x="1234" y="1461"/>
                  </a:cubicBezTo>
                  <a:cubicBezTo>
                    <a:pt x="1294" y="1421"/>
                    <a:pt x="1334" y="1361"/>
                    <a:pt x="1373" y="1321"/>
                  </a:cubicBezTo>
                  <a:cubicBezTo>
                    <a:pt x="1373" y="1262"/>
                    <a:pt x="1393" y="1242"/>
                    <a:pt x="1393" y="1222"/>
                  </a:cubicBezTo>
                  <a:cubicBezTo>
                    <a:pt x="1473" y="1123"/>
                    <a:pt x="1513" y="963"/>
                    <a:pt x="1592" y="963"/>
                  </a:cubicBezTo>
                  <a:cubicBezTo>
                    <a:pt x="1970" y="963"/>
                    <a:pt x="1891" y="745"/>
                    <a:pt x="1910" y="526"/>
                  </a:cubicBezTo>
                  <a:cubicBezTo>
                    <a:pt x="1883" y="522"/>
                    <a:pt x="1857" y="521"/>
                    <a:pt x="1831" y="521"/>
                  </a:cubicBezTo>
                  <a:cubicBezTo>
                    <a:pt x="1414" y="521"/>
                    <a:pt x="1112" y="926"/>
                    <a:pt x="674" y="926"/>
                  </a:cubicBezTo>
                  <a:cubicBezTo>
                    <a:pt x="656" y="926"/>
                    <a:pt x="637" y="925"/>
                    <a:pt x="617" y="924"/>
                  </a:cubicBezTo>
                  <a:cubicBezTo>
                    <a:pt x="498" y="665"/>
                    <a:pt x="518" y="367"/>
                    <a:pt x="598" y="108"/>
                  </a:cubicBezTo>
                  <a:cubicBezTo>
                    <a:pt x="557" y="40"/>
                    <a:pt x="507" y="0"/>
                    <a:pt x="4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3" name="Google Shape;27023;p58"/>
            <p:cNvSpPr/>
            <p:nvPr/>
          </p:nvSpPr>
          <p:spPr>
            <a:xfrm>
              <a:off x="5362375" y="1668925"/>
              <a:ext cx="60000" cy="41525"/>
            </a:xfrm>
            <a:custGeom>
              <a:avLst/>
              <a:gdLst/>
              <a:ahLst/>
              <a:cxnLst/>
              <a:rect l="l" t="t" r="r" b="b"/>
              <a:pathLst>
                <a:path w="2400" h="1661" extrusionOk="0">
                  <a:moveTo>
                    <a:pt x="2208" y="1"/>
                  </a:moveTo>
                  <a:cubicBezTo>
                    <a:pt x="2144" y="1"/>
                    <a:pt x="2068" y="23"/>
                    <a:pt x="1989" y="59"/>
                  </a:cubicBezTo>
                  <a:cubicBezTo>
                    <a:pt x="1631" y="159"/>
                    <a:pt x="1353" y="318"/>
                    <a:pt x="1114" y="556"/>
                  </a:cubicBezTo>
                  <a:cubicBezTo>
                    <a:pt x="1054" y="716"/>
                    <a:pt x="895" y="676"/>
                    <a:pt x="796" y="716"/>
                  </a:cubicBezTo>
                  <a:cubicBezTo>
                    <a:pt x="696" y="835"/>
                    <a:pt x="537" y="775"/>
                    <a:pt x="438" y="875"/>
                  </a:cubicBezTo>
                  <a:cubicBezTo>
                    <a:pt x="398" y="954"/>
                    <a:pt x="338" y="1034"/>
                    <a:pt x="239" y="1034"/>
                  </a:cubicBezTo>
                  <a:cubicBezTo>
                    <a:pt x="199" y="1173"/>
                    <a:pt x="20" y="1233"/>
                    <a:pt x="0" y="1412"/>
                  </a:cubicBezTo>
                  <a:cubicBezTo>
                    <a:pt x="0" y="1471"/>
                    <a:pt x="20" y="1551"/>
                    <a:pt x="60" y="1631"/>
                  </a:cubicBezTo>
                  <a:cubicBezTo>
                    <a:pt x="100" y="1650"/>
                    <a:pt x="139" y="1660"/>
                    <a:pt x="179" y="1660"/>
                  </a:cubicBezTo>
                  <a:cubicBezTo>
                    <a:pt x="219" y="1660"/>
                    <a:pt x="259" y="1650"/>
                    <a:pt x="298" y="1631"/>
                  </a:cubicBezTo>
                  <a:lnTo>
                    <a:pt x="259" y="1571"/>
                  </a:lnTo>
                  <a:cubicBezTo>
                    <a:pt x="318" y="1551"/>
                    <a:pt x="358" y="1531"/>
                    <a:pt x="438" y="1531"/>
                  </a:cubicBezTo>
                  <a:cubicBezTo>
                    <a:pt x="497" y="1531"/>
                    <a:pt x="557" y="1511"/>
                    <a:pt x="617" y="1471"/>
                  </a:cubicBezTo>
                  <a:lnTo>
                    <a:pt x="597" y="1432"/>
                  </a:lnTo>
                  <a:cubicBezTo>
                    <a:pt x="637" y="1412"/>
                    <a:pt x="716" y="1372"/>
                    <a:pt x="756" y="1352"/>
                  </a:cubicBezTo>
                  <a:cubicBezTo>
                    <a:pt x="796" y="1352"/>
                    <a:pt x="816" y="1332"/>
                    <a:pt x="836" y="1312"/>
                  </a:cubicBezTo>
                  <a:cubicBezTo>
                    <a:pt x="895" y="1253"/>
                    <a:pt x="935" y="1233"/>
                    <a:pt x="995" y="1173"/>
                  </a:cubicBezTo>
                  <a:lnTo>
                    <a:pt x="1054" y="1113"/>
                  </a:lnTo>
                  <a:cubicBezTo>
                    <a:pt x="1114" y="1074"/>
                    <a:pt x="1194" y="1054"/>
                    <a:pt x="1233" y="1034"/>
                  </a:cubicBezTo>
                  <a:cubicBezTo>
                    <a:pt x="1333" y="1034"/>
                    <a:pt x="1432" y="1014"/>
                    <a:pt x="1492" y="934"/>
                  </a:cubicBezTo>
                  <a:cubicBezTo>
                    <a:pt x="1731" y="636"/>
                    <a:pt x="2148" y="616"/>
                    <a:pt x="2387" y="278"/>
                  </a:cubicBezTo>
                  <a:cubicBezTo>
                    <a:pt x="2400" y="74"/>
                    <a:pt x="2323" y="1"/>
                    <a:pt x="2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4" name="Google Shape;27024;p58"/>
            <p:cNvSpPr/>
            <p:nvPr/>
          </p:nvSpPr>
          <p:spPr>
            <a:xfrm>
              <a:off x="5709000" y="1675075"/>
              <a:ext cx="52550" cy="30150"/>
            </a:xfrm>
            <a:custGeom>
              <a:avLst/>
              <a:gdLst/>
              <a:ahLst/>
              <a:cxnLst/>
              <a:rect l="l" t="t" r="r" b="b"/>
              <a:pathLst>
                <a:path w="2102" h="1206" extrusionOk="0">
                  <a:moveTo>
                    <a:pt x="1962" y="0"/>
                  </a:moveTo>
                  <a:cubicBezTo>
                    <a:pt x="1936" y="0"/>
                    <a:pt x="1905" y="4"/>
                    <a:pt x="1870" y="12"/>
                  </a:cubicBezTo>
                  <a:cubicBezTo>
                    <a:pt x="1819" y="76"/>
                    <a:pt x="1768" y="97"/>
                    <a:pt x="1716" y="97"/>
                  </a:cubicBezTo>
                  <a:cubicBezTo>
                    <a:pt x="1620" y="97"/>
                    <a:pt x="1523" y="27"/>
                    <a:pt x="1419" y="27"/>
                  </a:cubicBezTo>
                  <a:cubicBezTo>
                    <a:pt x="1404" y="27"/>
                    <a:pt x="1388" y="28"/>
                    <a:pt x="1373" y="32"/>
                  </a:cubicBezTo>
                  <a:cubicBezTo>
                    <a:pt x="1273" y="72"/>
                    <a:pt x="1214" y="131"/>
                    <a:pt x="1174" y="171"/>
                  </a:cubicBezTo>
                  <a:cubicBezTo>
                    <a:pt x="1094" y="211"/>
                    <a:pt x="1055" y="271"/>
                    <a:pt x="995" y="330"/>
                  </a:cubicBezTo>
                  <a:cubicBezTo>
                    <a:pt x="716" y="489"/>
                    <a:pt x="398" y="529"/>
                    <a:pt x="120" y="688"/>
                  </a:cubicBezTo>
                  <a:cubicBezTo>
                    <a:pt x="80" y="728"/>
                    <a:pt x="20" y="808"/>
                    <a:pt x="0" y="887"/>
                  </a:cubicBezTo>
                  <a:cubicBezTo>
                    <a:pt x="0" y="1007"/>
                    <a:pt x="20" y="1126"/>
                    <a:pt x="120" y="1206"/>
                  </a:cubicBezTo>
                  <a:lnTo>
                    <a:pt x="438" y="1206"/>
                  </a:lnTo>
                  <a:cubicBezTo>
                    <a:pt x="697" y="1106"/>
                    <a:pt x="975" y="1066"/>
                    <a:pt x="1174" y="887"/>
                  </a:cubicBezTo>
                  <a:cubicBezTo>
                    <a:pt x="1472" y="629"/>
                    <a:pt x="1930" y="668"/>
                    <a:pt x="2069" y="211"/>
                  </a:cubicBezTo>
                  <a:cubicBezTo>
                    <a:pt x="2101" y="67"/>
                    <a:pt x="2069" y="0"/>
                    <a:pt x="19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5" name="Google Shape;27025;p58"/>
            <p:cNvSpPr/>
            <p:nvPr/>
          </p:nvSpPr>
          <p:spPr>
            <a:xfrm>
              <a:off x="5249475" y="2025550"/>
              <a:ext cx="50550" cy="37750"/>
            </a:xfrm>
            <a:custGeom>
              <a:avLst/>
              <a:gdLst/>
              <a:ahLst/>
              <a:cxnLst/>
              <a:rect l="l" t="t" r="r" b="b"/>
              <a:pathLst>
                <a:path w="2022" h="1510" extrusionOk="0">
                  <a:moveTo>
                    <a:pt x="1873" y="0"/>
                  </a:moveTo>
                  <a:cubicBezTo>
                    <a:pt x="1844" y="0"/>
                    <a:pt x="1810" y="6"/>
                    <a:pt x="1771" y="17"/>
                  </a:cubicBezTo>
                  <a:cubicBezTo>
                    <a:pt x="1234" y="316"/>
                    <a:pt x="657" y="614"/>
                    <a:pt x="100" y="913"/>
                  </a:cubicBezTo>
                  <a:cubicBezTo>
                    <a:pt x="60" y="952"/>
                    <a:pt x="0" y="1012"/>
                    <a:pt x="0" y="1052"/>
                  </a:cubicBezTo>
                  <a:cubicBezTo>
                    <a:pt x="20" y="1191"/>
                    <a:pt x="0" y="1310"/>
                    <a:pt x="80" y="1430"/>
                  </a:cubicBezTo>
                  <a:cubicBezTo>
                    <a:pt x="80" y="1450"/>
                    <a:pt x="100" y="1489"/>
                    <a:pt x="140" y="1509"/>
                  </a:cubicBezTo>
                  <a:cubicBezTo>
                    <a:pt x="836" y="1191"/>
                    <a:pt x="1393" y="694"/>
                    <a:pt x="1990" y="236"/>
                  </a:cubicBezTo>
                  <a:cubicBezTo>
                    <a:pt x="2022" y="92"/>
                    <a:pt x="1989" y="0"/>
                    <a:pt x="18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6" name="Google Shape;27026;p58"/>
            <p:cNvSpPr/>
            <p:nvPr/>
          </p:nvSpPr>
          <p:spPr>
            <a:xfrm>
              <a:off x="5574725" y="1650000"/>
              <a:ext cx="63675" cy="34350"/>
            </a:xfrm>
            <a:custGeom>
              <a:avLst/>
              <a:gdLst/>
              <a:ahLst/>
              <a:cxnLst/>
              <a:rect l="l" t="t" r="r" b="b"/>
              <a:pathLst>
                <a:path w="2547" h="1374" extrusionOk="0">
                  <a:moveTo>
                    <a:pt x="1870" y="0"/>
                  </a:moveTo>
                  <a:cubicBezTo>
                    <a:pt x="1353" y="199"/>
                    <a:pt x="816" y="418"/>
                    <a:pt x="458" y="836"/>
                  </a:cubicBezTo>
                  <a:cubicBezTo>
                    <a:pt x="319" y="896"/>
                    <a:pt x="199" y="975"/>
                    <a:pt x="100" y="1035"/>
                  </a:cubicBezTo>
                  <a:cubicBezTo>
                    <a:pt x="0" y="1134"/>
                    <a:pt x="0" y="1274"/>
                    <a:pt x="100" y="1373"/>
                  </a:cubicBezTo>
                  <a:cubicBezTo>
                    <a:pt x="975" y="1055"/>
                    <a:pt x="1671" y="438"/>
                    <a:pt x="2547" y="140"/>
                  </a:cubicBezTo>
                  <a:cubicBezTo>
                    <a:pt x="2486" y="72"/>
                    <a:pt x="2411" y="55"/>
                    <a:pt x="2331" y="55"/>
                  </a:cubicBezTo>
                  <a:cubicBezTo>
                    <a:pt x="2250" y="55"/>
                    <a:pt x="2165" y="72"/>
                    <a:pt x="2083" y="72"/>
                  </a:cubicBezTo>
                  <a:cubicBezTo>
                    <a:pt x="2006" y="72"/>
                    <a:pt x="1933" y="57"/>
                    <a:pt x="18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7" name="Google Shape;27027;p58"/>
            <p:cNvSpPr/>
            <p:nvPr/>
          </p:nvSpPr>
          <p:spPr>
            <a:xfrm>
              <a:off x="5353900" y="2000575"/>
              <a:ext cx="55725" cy="30900"/>
            </a:xfrm>
            <a:custGeom>
              <a:avLst/>
              <a:gdLst/>
              <a:ahLst/>
              <a:cxnLst/>
              <a:rect l="l" t="t" r="r" b="b"/>
              <a:pathLst>
                <a:path w="2229" h="1236" extrusionOk="0">
                  <a:moveTo>
                    <a:pt x="1759" y="0"/>
                  </a:moveTo>
                  <a:cubicBezTo>
                    <a:pt x="1720" y="0"/>
                    <a:pt x="1679" y="12"/>
                    <a:pt x="1632" y="42"/>
                  </a:cubicBezTo>
                  <a:cubicBezTo>
                    <a:pt x="1553" y="101"/>
                    <a:pt x="1493" y="141"/>
                    <a:pt x="1433" y="201"/>
                  </a:cubicBezTo>
                  <a:cubicBezTo>
                    <a:pt x="936" y="499"/>
                    <a:pt x="359" y="698"/>
                    <a:pt x="1" y="1215"/>
                  </a:cubicBezTo>
                  <a:cubicBezTo>
                    <a:pt x="200" y="1215"/>
                    <a:pt x="379" y="1235"/>
                    <a:pt x="578" y="1235"/>
                  </a:cubicBezTo>
                  <a:lnTo>
                    <a:pt x="677" y="1235"/>
                  </a:lnTo>
                  <a:cubicBezTo>
                    <a:pt x="797" y="1215"/>
                    <a:pt x="956" y="1215"/>
                    <a:pt x="1075" y="1156"/>
                  </a:cubicBezTo>
                  <a:cubicBezTo>
                    <a:pt x="1274" y="1056"/>
                    <a:pt x="1413" y="937"/>
                    <a:pt x="1592" y="817"/>
                  </a:cubicBezTo>
                  <a:cubicBezTo>
                    <a:pt x="1640" y="741"/>
                    <a:pt x="1683" y="710"/>
                    <a:pt x="1726" y="710"/>
                  </a:cubicBezTo>
                  <a:cubicBezTo>
                    <a:pt x="1773" y="710"/>
                    <a:pt x="1819" y="746"/>
                    <a:pt x="1871" y="798"/>
                  </a:cubicBezTo>
                  <a:cubicBezTo>
                    <a:pt x="1904" y="804"/>
                    <a:pt x="1937" y="809"/>
                    <a:pt x="1970" y="809"/>
                  </a:cubicBezTo>
                  <a:cubicBezTo>
                    <a:pt x="2037" y="809"/>
                    <a:pt x="2103" y="791"/>
                    <a:pt x="2169" y="738"/>
                  </a:cubicBezTo>
                  <a:cubicBezTo>
                    <a:pt x="2189" y="698"/>
                    <a:pt x="2229" y="619"/>
                    <a:pt x="2229" y="539"/>
                  </a:cubicBezTo>
                  <a:cubicBezTo>
                    <a:pt x="2169" y="400"/>
                    <a:pt x="2129" y="260"/>
                    <a:pt x="2030" y="141"/>
                  </a:cubicBezTo>
                  <a:cubicBezTo>
                    <a:pt x="1931" y="71"/>
                    <a:pt x="1853" y="0"/>
                    <a:pt x="17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8" name="Google Shape;27028;p58"/>
            <p:cNvSpPr/>
            <p:nvPr/>
          </p:nvSpPr>
          <p:spPr>
            <a:xfrm>
              <a:off x="5649825" y="1644525"/>
              <a:ext cx="53225" cy="37325"/>
            </a:xfrm>
            <a:custGeom>
              <a:avLst/>
              <a:gdLst/>
              <a:ahLst/>
              <a:cxnLst/>
              <a:rect l="l" t="t" r="r" b="b"/>
              <a:pathLst>
                <a:path w="2129" h="1493" extrusionOk="0">
                  <a:moveTo>
                    <a:pt x="1950" y="1"/>
                  </a:moveTo>
                  <a:cubicBezTo>
                    <a:pt x="1552" y="140"/>
                    <a:pt x="1054" y="160"/>
                    <a:pt x="776" y="498"/>
                  </a:cubicBezTo>
                  <a:cubicBezTo>
                    <a:pt x="537" y="757"/>
                    <a:pt x="0" y="916"/>
                    <a:pt x="80" y="1493"/>
                  </a:cubicBezTo>
                  <a:cubicBezTo>
                    <a:pt x="637" y="1055"/>
                    <a:pt x="1273" y="955"/>
                    <a:pt x="1790" y="597"/>
                  </a:cubicBezTo>
                  <a:cubicBezTo>
                    <a:pt x="1631" y="339"/>
                    <a:pt x="2129" y="299"/>
                    <a:pt x="1950" y="40"/>
                  </a:cubicBezTo>
                  <a:lnTo>
                    <a:pt x="19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9" name="Google Shape;27029;p58"/>
            <p:cNvSpPr/>
            <p:nvPr/>
          </p:nvSpPr>
          <p:spPr>
            <a:xfrm>
              <a:off x="5509075" y="1678350"/>
              <a:ext cx="61200" cy="39800"/>
            </a:xfrm>
            <a:custGeom>
              <a:avLst/>
              <a:gdLst/>
              <a:ahLst/>
              <a:cxnLst/>
              <a:rect l="l" t="t" r="r" b="b"/>
              <a:pathLst>
                <a:path w="2448" h="1592" extrusionOk="0">
                  <a:moveTo>
                    <a:pt x="2348" y="0"/>
                  </a:moveTo>
                  <a:cubicBezTo>
                    <a:pt x="1711" y="339"/>
                    <a:pt x="955" y="398"/>
                    <a:pt x="438" y="975"/>
                  </a:cubicBezTo>
                  <a:cubicBezTo>
                    <a:pt x="358" y="1055"/>
                    <a:pt x="219" y="1055"/>
                    <a:pt x="120" y="1075"/>
                  </a:cubicBezTo>
                  <a:cubicBezTo>
                    <a:pt x="0" y="1254"/>
                    <a:pt x="0" y="1433"/>
                    <a:pt x="120" y="1592"/>
                  </a:cubicBezTo>
                  <a:cubicBezTo>
                    <a:pt x="339" y="1413"/>
                    <a:pt x="498" y="1174"/>
                    <a:pt x="796" y="1134"/>
                  </a:cubicBezTo>
                  <a:cubicBezTo>
                    <a:pt x="1413" y="995"/>
                    <a:pt x="1910" y="677"/>
                    <a:pt x="2388" y="259"/>
                  </a:cubicBezTo>
                  <a:cubicBezTo>
                    <a:pt x="2447" y="179"/>
                    <a:pt x="2447" y="100"/>
                    <a:pt x="2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0" name="Google Shape;27030;p58"/>
            <p:cNvSpPr/>
            <p:nvPr/>
          </p:nvSpPr>
          <p:spPr>
            <a:xfrm>
              <a:off x="5407125" y="1882750"/>
              <a:ext cx="69650" cy="36525"/>
            </a:xfrm>
            <a:custGeom>
              <a:avLst/>
              <a:gdLst/>
              <a:ahLst/>
              <a:cxnLst/>
              <a:rect l="l" t="t" r="r" b="b"/>
              <a:pathLst>
                <a:path w="2786" h="1461" extrusionOk="0">
                  <a:moveTo>
                    <a:pt x="2507" y="0"/>
                  </a:moveTo>
                  <a:cubicBezTo>
                    <a:pt x="2427" y="0"/>
                    <a:pt x="2348" y="40"/>
                    <a:pt x="2288" y="80"/>
                  </a:cubicBezTo>
                  <a:lnTo>
                    <a:pt x="2129" y="80"/>
                  </a:lnTo>
                  <a:cubicBezTo>
                    <a:pt x="2049" y="120"/>
                    <a:pt x="2010" y="179"/>
                    <a:pt x="1930" y="239"/>
                  </a:cubicBezTo>
                  <a:cubicBezTo>
                    <a:pt x="1691" y="478"/>
                    <a:pt x="1254" y="438"/>
                    <a:pt x="1035" y="697"/>
                  </a:cubicBezTo>
                  <a:cubicBezTo>
                    <a:pt x="957" y="884"/>
                    <a:pt x="854" y="949"/>
                    <a:pt x="689" y="949"/>
                  </a:cubicBezTo>
                  <a:cubicBezTo>
                    <a:pt x="643" y="949"/>
                    <a:pt x="593" y="944"/>
                    <a:pt x="538" y="935"/>
                  </a:cubicBezTo>
                  <a:cubicBezTo>
                    <a:pt x="339" y="1035"/>
                    <a:pt x="140" y="1114"/>
                    <a:pt x="0" y="1273"/>
                  </a:cubicBezTo>
                  <a:cubicBezTo>
                    <a:pt x="106" y="1425"/>
                    <a:pt x="235" y="1461"/>
                    <a:pt x="378" y="1461"/>
                  </a:cubicBezTo>
                  <a:cubicBezTo>
                    <a:pt x="423" y="1461"/>
                    <a:pt x="470" y="1457"/>
                    <a:pt x="518" y="1452"/>
                  </a:cubicBezTo>
                  <a:lnTo>
                    <a:pt x="2606" y="418"/>
                  </a:lnTo>
                  <a:cubicBezTo>
                    <a:pt x="2785" y="239"/>
                    <a:pt x="2686" y="100"/>
                    <a:pt x="25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1" name="Google Shape;27031;p58"/>
            <p:cNvSpPr/>
            <p:nvPr/>
          </p:nvSpPr>
          <p:spPr>
            <a:xfrm>
              <a:off x="5281300" y="1817300"/>
              <a:ext cx="57725" cy="36125"/>
            </a:xfrm>
            <a:custGeom>
              <a:avLst/>
              <a:gdLst/>
              <a:ahLst/>
              <a:cxnLst/>
              <a:rect l="l" t="t" r="r" b="b"/>
              <a:pathLst>
                <a:path w="2309" h="1445" extrusionOk="0">
                  <a:moveTo>
                    <a:pt x="2009" y="0"/>
                  </a:moveTo>
                  <a:cubicBezTo>
                    <a:pt x="1975" y="0"/>
                    <a:pt x="1941" y="14"/>
                    <a:pt x="1890" y="52"/>
                  </a:cubicBezTo>
                  <a:cubicBezTo>
                    <a:pt x="1851" y="92"/>
                    <a:pt x="1791" y="171"/>
                    <a:pt x="1711" y="211"/>
                  </a:cubicBezTo>
                  <a:cubicBezTo>
                    <a:pt x="1154" y="569"/>
                    <a:pt x="498" y="788"/>
                    <a:pt x="1" y="1266"/>
                  </a:cubicBezTo>
                  <a:cubicBezTo>
                    <a:pt x="80" y="1405"/>
                    <a:pt x="219" y="1365"/>
                    <a:pt x="359" y="1405"/>
                  </a:cubicBezTo>
                  <a:cubicBezTo>
                    <a:pt x="398" y="1445"/>
                    <a:pt x="478" y="1445"/>
                    <a:pt x="518" y="1445"/>
                  </a:cubicBezTo>
                  <a:cubicBezTo>
                    <a:pt x="597" y="1385"/>
                    <a:pt x="657" y="1325"/>
                    <a:pt x="717" y="1285"/>
                  </a:cubicBezTo>
                  <a:lnTo>
                    <a:pt x="756" y="1285"/>
                  </a:lnTo>
                  <a:cubicBezTo>
                    <a:pt x="816" y="1166"/>
                    <a:pt x="975" y="1206"/>
                    <a:pt x="1075" y="1106"/>
                  </a:cubicBezTo>
                  <a:cubicBezTo>
                    <a:pt x="1274" y="967"/>
                    <a:pt x="1592" y="987"/>
                    <a:pt x="1751" y="709"/>
                  </a:cubicBezTo>
                  <a:cubicBezTo>
                    <a:pt x="1910" y="549"/>
                    <a:pt x="2189" y="510"/>
                    <a:pt x="2308" y="271"/>
                  </a:cubicBezTo>
                  <a:lnTo>
                    <a:pt x="2069" y="12"/>
                  </a:lnTo>
                  <a:cubicBezTo>
                    <a:pt x="2048" y="5"/>
                    <a:pt x="2028" y="0"/>
                    <a:pt x="2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2" name="Google Shape;27032;p58"/>
            <p:cNvSpPr/>
            <p:nvPr/>
          </p:nvSpPr>
          <p:spPr>
            <a:xfrm>
              <a:off x="5411100" y="1648500"/>
              <a:ext cx="50250" cy="28375"/>
            </a:xfrm>
            <a:custGeom>
              <a:avLst/>
              <a:gdLst/>
              <a:ahLst/>
              <a:cxnLst/>
              <a:rect l="l" t="t" r="r" b="b"/>
              <a:pathLst>
                <a:path w="2010" h="1135" extrusionOk="0">
                  <a:moveTo>
                    <a:pt x="1572" y="1"/>
                  </a:moveTo>
                  <a:cubicBezTo>
                    <a:pt x="975" y="160"/>
                    <a:pt x="458" y="458"/>
                    <a:pt x="1" y="896"/>
                  </a:cubicBezTo>
                  <a:cubicBezTo>
                    <a:pt x="180" y="936"/>
                    <a:pt x="339" y="956"/>
                    <a:pt x="398" y="1135"/>
                  </a:cubicBezTo>
                  <a:cubicBezTo>
                    <a:pt x="995" y="896"/>
                    <a:pt x="1492" y="558"/>
                    <a:pt x="2010" y="259"/>
                  </a:cubicBezTo>
                  <a:cubicBezTo>
                    <a:pt x="1851" y="239"/>
                    <a:pt x="1672" y="180"/>
                    <a:pt x="1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3" name="Google Shape;27033;p58"/>
            <p:cNvSpPr/>
            <p:nvPr/>
          </p:nvSpPr>
          <p:spPr>
            <a:xfrm>
              <a:off x="5580200" y="1814600"/>
              <a:ext cx="43775" cy="34350"/>
            </a:xfrm>
            <a:custGeom>
              <a:avLst/>
              <a:gdLst/>
              <a:ahLst/>
              <a:cxnLst/>
              <a:rect l="l" t="t" r="r" b="b"/>
              <a:pathLst>
                <a:path w="1751" h="1374" extrusionOk="0">
                  <a:moveTo>
                    <a:pt x="1631" y="1"/>
                  </a:moveTo>
                  <a:lnTo>
                    <a:pt x="1631" y="1"/>
                  </a:lnTo>
                  <a:cubicBezTo>
                    <a:pt x="895" y="120"/>
                    <a:pt x="259" y="657"/>
                    <a:pt x="0" y="1374"/>
                  </a:cubicBezTo>
                  <a:cubicBezTo>
                    <a:pt x="597" y="1055"/>
                    <a:pt x="1174" y="797"/>
                    <a:pt x="1631" y="359"/>
                  </a:cubicBezTo>
                  <a:cubicBezTo>
                    <a:pt x="1393" y="260"/>
                    <a:pt x="1751" y="120"/>
                    <a:pt x="1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4" name="Google Shape;27034;p58"/>
            <p:cNvSpPr/>
            <p:nvPr/>
          </p:nvSpPr>
          <p:spPr>
            <a:xfrm>
              <a:off x="5683125" y="1724125"/>
              <a:ext cx="57225" cy="33325"/>
            </a:xfrm>
            <a:custGeom>
              <a:avLst/>
              <a:gdLst/>
              <a:ahLst/>
              <a:cxnLst/>
              <a:rect l="l" t="t" r="r" b="b"/>
              <a:pathLst>
                <a:path w="2289" h="1333" extrusionOk="0">
                  <a:moveTo>
                    <a:pt x="2002" y="1"/>
                  </a:moveTo>
                  <a:cubicBezTo>
                    <a:pt x="1931" y="1"/>
                    <a:pt x="1861" y="22"/>
                    <a:pt x="1791" y="39"/>
                  </a:cubicBezTo>
                  <a:cubicBezTo>
                    <a:pt x="1234" y="218"/>
                    <a:pt x="757" y="556"/>
                    <a:pt x="259" y="815"/>
                  </a:cubicBezTo>
                  <a:cubicBezTo>
                    <a:pt x="200" y="934"/>
                    <a:pt x="1" y="994"/>
                    <a:pt x="100" y="1193"/>
                  </a:cubicBezTo>
                  <a:cubicBezTo>
                    <a:pt x="140" y="1233"/>
                    <a:pt x="220" y="1293"/>
                    <a:pt x="259" y="1332"/>
                  </a:cubicBezTo>
                  <a:cubicBezTo>
                    <a:pt x="339" y="1293"/>
                    <a:pt x="399" y="1233"/>
                    <a:pt x="458" y="1153"/>
                  </a:cubicBezTo>
                  <a:cubicBezTo>
                    <a:pt x="1015" y="736"/>
                    <a:pt x="1712" y="537"/>
                    <a:pt x="2289" y="159"/>
                  </a:cubicBezTo>
                  <a:cubicBezTo>
                    <a:pt x="2188" y="36"/>
                    <a:pt x="2094" y="1"/>
                    <a:pt x="2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5" name="Google Shape;27035;p58"/>
            <p:cNvSpPr/>
            <p:nvPr/>
          </p:nvSpPr>
          <p:spPr>
            <a:xfrm>
              <a:off x="5684125" y="1753950"/>
              <a:ext cx="47275" cy="33825"/>
            </a:xfrm>
            <a:custGeom>
              <a:avLst/>
              <a:gdLst/>
              <a:ahLst/>
              <a:cxnLst/>
              <a:rect l="l" t="t" r="r" b="b"/>
              <a:pathLst>
                <a:path w="1891" h="1353" extrusionOk="0">
                  <a:moveTo>
                    <a:pt x="1811" y="0"/>
                  </a:moveTo>
                  <a:cubicBezTo>
                    <a:pt x="1274" y="20"/>
                    <a:pt x="876" y="398"/>
                    <a:pt x="418" y="656"/>
                  </a:cubicBezTo>
                  <a:cubicBezTo>
                    <a:pt x="279" y="895"/>
                    <a:pt x="1" y="1054"/>
                    <a:pt x="259" y="1353"/>
                  </a:cubicBezTo>
                  <a:cubicBezTo>
                    <a:pt x="717" y="935"/>
                    <a:pt x="1453" y="915"/>
                    <a:pt x="1851" y="358"/>
                  </a:cubicBezTo>
                  <a:cubicBezTo>
                    <a:pt x="1791" y="259"/>
                    <a:pt x="1890" y="119"/>
                    <a:pt x="1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6" name="Google Shape;27036;p58"/>
            <p:cNvSpPr/>
            <p:nvPr/>
          </p:nvSpPr>
          <p:spPr>
            <a:xfrm>
              <a:off x="5507575" y="1916350"/>
              <a:ext cx="49750" cy="35075"/>
            </a:xfrm>
            <a:custGeom>
              <a:avLst/>
              <a:gdLst/>
              <a:ahLst/>
              <a:cxnLst/>
              <a:rect l="l" t="t" r="r" b="b"/>
              <a:pathLst>
                <a:path w="1990" h="1403" extrusionOk="0">
                  <a:moveTo>
                    <a:pt x="1701" y="1"/>
                  </a:moveTo>
                  <a:cubicBezTo>
                    <a:pt x="1263" y="1"/>
                    <a:pt x="935" y="449"/>
                    <a:pt x="519" y="449"/>
                  </a:cubicBezTo>
                  <a:cubicBezTo>
                    <a:pt x="467" y="449"/>
                    <a:pt x="414" y="442"/>
                    <a:pt x="359" y="427"/>
                  </a:cubicBezTo>
                  <a:cubicBezTo>
                    <a:pt x="160" y="427"/>
                    <a:pt x="21" y="526"/>
                    <a:pt x="1" y="725"/>
                  </a:cubicBezTo>
                  <a:lnTo>
                    <a:pt x="21" y="825"/>
                  </a:lnTo>
                  <a:cubicBezTo>
                    <a:pt x="140" y="964"/>
                    <a:pt x="100" y="1103"/>
                    <a:pt x="120" y="1262"/>
                  </a:cubicBezTo>
                  <a:cubicBezTo>
                    <a:pt x="140" y="1322"/>
                    <a:pt x="200" y="1382"/>
                    <a:pt x="279" y="1401"/>
                  </a:cubicBezTo>
                  <a:cubicBezTo>
                    <a:pt x="292" y="1402"/>
                    <a:pt x="305" y="1402"/>
                    <a:pt x="317" y="1402"/>
                  </a:cubicBezTo>
                  <a:cubicBezTo>
                    <a:pt x="772" y="1402"/>
                    <a:pt x="1046" y="1058"/>
                    <a:pt x="1453" y="884"/>
                  </a:cubicBezTo>
                  <a:cubicBezTo>
                    <a:pt x="1672" y="705"/>
                    <a:pt x="1891" y="526"/>
                    <a:pt x="1990" y="228"/>
                  </a:cubicBezTo>
                  <a:cubicBezTo>
                    <a:pt x="1990" y="148"/>
                    <a:pt x="1970" y="89"/>
                    <a:pt x="1891" y="29"/>
                  </a:cubicBezTo>
                  <a:cubicBezTo>
                    <a:pt x="1825" y="9"/>
                    <a:pt x="1762" y="1"/>
                    <a:pt x="17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7" name="Google Shape;27037;p58"/>
            <p:cNvSpPr/>
            <p:nvPr/>
          </p:nvSpPr>
          <p:spPr>
            <a:xfrm>
              <a:off x="5616500" y="1839475"/>
              <a:ext cx="45275" cy="30475"/>
            </a:xfrm>
            <a:custGeom>
              <a:avLst/>
              <a:gdLst/>
              <a:ahLst/>
              <a:cxnLst/>
              <a:rect l="l" t="t" r="r" b="b"/>
              <a:pathLst>
                <a:path w="1811" h="1219" extrusionOk="0">
                  <a:moveTo>
                    <a:pt x="1711" y="1"/>
                  </a:moveTo>
                  <a:cubicBezTo>
                    <a:pt x="1094" y="279"/>
                    <a:pt x="478" y="577"/>
                    <a:pt x="0" y="1075"/>
                  </a:cubicBezTo>
                  <a:cubicBezTo>
                    <a:pt x="120" y="1095"/>
                    <a:pt x="279" y="1075"/>
                    <a:pt x="338" y="1214"/>
                  </a:cubicBezTo>
                  <a:cubicBezTo>
                    <a:pt x="369" y="1217"/>
                    <a:pt x="398" y="1219"/>
                    <a:pt x="426" y="1219"/>
                  </a:cubicBezTo>
                  <a:cubicBezTo>
                    <a:pt x="905" y="1219"/>
                    <a:pt x="1159" y="767"/>
                    <a:pt x="1572" y="617"/>
                  </a:cubicBezTo>
                  <a:cubicBezTo>
                    <a:pt x="1671" y="518"/>
                    <a:pt x="1810" y="418"/>
                    <a:pt x="1731" y="219"/>
                  </a:cubicBezTo>
                  <a:cubicBezTo>
                    <a:pt x="1711" y="160"/>
                    <a:pt x="1711" y="80"/>
                    <a:pt x="1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8" name="Google Shape;27038;p58"/>
            <p:cNvSpPr/>
            <p:nvPr/>
          </p:nvSpPr>
          <p:spPr>
            <a:xfrm>
              <a:off x="5740325" y="1727575"/>
              <a:ext cx="50750" cy="26475"/>
            </a:xfrm>
            <a:custGeom>
              <a:avLst/>
              <a:gdLst/>
              <a:ahLst/>
              <a:cxnLst/>
              <a:rect l="l" t="t" r="r" b="b"/>
              <a:pathLst>
                <a:path w="2030" h="1059" extrusionOk="0">
                  <a:moveTo>
                    <a:pt x="1571" y="0"/>
                  </a:moveTo>
                  <a:cubicBezTo>
                    <a:pt x="1543" y="0"/>
                    <a:pt x="1517" y="1"/>
                    <a:pt x="1492" y="1"/>
                  </a:cubicBezTo>
                  <a:cubicBezTo>
                    <a:pt x="1115" y="319"/>
                    <a:pt x="657" y="458"/>
                    <a:pt x="259" y="697"/>
                  </a:cubicBezTo>
                  <a:cubicBezTo>
                    <a:pt x="160" y="796"/>
                    <a:pt x="1" y="856"/>
                    <a:pt x="100" y="1055"/>
                  </a:cubicBezTo>
                  <a:cubicBezTo>
                    <a:pt x="138" y="1057"/>
                    <a:pt x="176" y="1059"/>
                    <a:pt x="213" y="1059"/>
                  </a:cubicBezTo>
                  <a:cubicBezTo>
                    <a:pt x="485" y="1059"/>
                    <a:pt x="728" y="991"/>
                    <a:pt x="955" y="816"/>
                  </a:cubicBezTo>
                  <a:cubicBezTo>
                    <a:pt x="1294" y="578"/>
                    <a:pt x="1652" y="399"/>
                    <a:pt x="2030" y="200"/>
                  </a:cubicBezTo>
                  <a:cubicBezTo>
                    <a:pt x="1912" y="14"/>
                    <a:pt x="1723" y="0"/>
                    <a:pt x="15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9" name="Google Shape;27039;p58"/>
            <p:cNvSpPr/>
            <p:nvPr/>
          </p:nvSpPr>
          <p:spPr>
            <a:xfrm>
              <a:off x="5293725" y="2005575"/>
              <a:ext cx="46275" cy="26875"/>
            </a:xfrm>
            <a:custGeom>
              <a:avLst/>
              <a:gdLst/>
              <a:ahLst/>
              <a:cxnLst/>
              <a:rect l="l" t="t" r="r" b="b"/>
              <a:pathLst>
                <a:path w="1851" h="1075" extrusionOk="0">
                  <a:moveTo>
                    <a:pt x="1294" y="41"/>
                  </a:moveTo>
                  <a:cubicBezTo>
                    <a:pt x="797" y="239"/>
                    <a:pt x="399" y="538"/>
                    <a:pt x="1" y="836"/>
                  </a:cubicBezTo>
                  <a:lnTo>
                    <a:pt x="220" y="1075"/>
                  </a:lnTo>
                  <a:cubicBezTo>
                    <a:pt x="856" y="916"/>
                    <a:pt x="1314" y="518"/>
                    <a:pt x="1851" y="200"/>
                  </a:cubicBezTo>
                  <a:cubicBezTo>
                    <a:pt x="1712" y="1"/>
                    <a:pt x="1473" y="100"/>
                    <a:pt x="1294" y="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0" name="Google Shape;27040;p58"/>
            <p:cNvSpPr/>
            <p:nvPr/>
          </p:nvSpPr>
          <p:spPr>
            <a:xfrm>
              <a:off x="5621475" y="1628625"/>
              <a:ext cx="47750" cy="25200"/>
            </a:xfrm>
            <a:custGeom>
              <a:avLst/>
              <a:gdLst/>
              <a:ahLst/>
              <a:cxnLst/>
              <a:rect l="l" t="t" r="r" b="b"/>
              <a:pathLst>
                <a:path w="1910" h="1008" extrusionOk="0">
                  <a:moveTo>
                    <a:pt x="1731" y="0"/>
                  </a:moveTo>
                  <a:cubicBezTo>
                    <a:pt x="1333" y="159"/>
                    <a:pt x="915" y="298"/>
                    <a:pt x="617" y="637"/>
                  </a:cubicBezTo>
                  <a:cubicBezTo>
                    <a:pt x="438" y="796"/>
                    <a:pt x="219" y="836"/>
                    <a:pt x="0" y="855"/>
                  </a:cubicBezTo>
                  <a:cubicBezTo>
                    <a:pt x="94" y="981"/>
                    <a:pt x="210" y="1007"/>
                    <a:pt x="333" y="1007"/>
                  </a:cubicBezTo>
                  <a:cubicBezTo>
                    <a:pt x="425" y="1007"/>
                    <a:pt x="521" y="992"/>
                    <a:pt x="616" y="992"/>
                  </a:cubicBezTo>
                  <a:cubicBezTo>
                    <a:pt x="636" y="992"/>
                    <a:pt x="656" y="993"/>
                    <a:pt x="677" y="995"/>
                  </a:cubicBezTo>
                  <a:cubicBezTo>
                    <a:pt x="1074" y="776"/>
                    <a:pt x="1492" y="557"/>
                    <a:pt x="1910" y="338"/>
                  </a:cubicBezTo>
                  <a:cubicBezTo>
                    <a:pt x="1910" y="199"/>
                    <a:pt x="1830" y="100"/>
                    <a:pt x="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1" name="Google Shape;27041;p58"/>
            <p:cNvSpPr/>
            <p:nvPr/>
          </p:nvSpPr>
          <p:spPr>
            <a:xfrm>
              <a:off x="5284275" y="1751350"/>
              <a:ext cx="56725" cy="37725"/>
            </a:xfrm>
            <a:custGeom>
              <a:avLst/>
              <a:gdLst/>
              <a:ahLst/>
              <a:cxnLst/>
              <a:rect l="l" t="t" r="r" b="b"/>
              <a:pathLst>
                <a:path w="2269" h="1509" extrusionOk="0">
                  <a:moveTo>
                    <a:pt x="1891" y="0"/>
                  </a:moveTo>
                  <a:cubicBezTo>
                    <a:pt x="1790" y="0"/>
                    <a:pt x="1686" y="47"/>
                    <a:pt x="1572" y="104"/>
                  </a:cubicBezTo>
                  <a:cubicBezTo>
                    <a:pt x="1175" y="303"/>
                    <a:pt x="836" y="621"/>
                    <a:pt x="379" y="760"/>
                  </a:cubicBezTo>
                  <a:cubicBezTo>
                    <a:pt x="299" y="800"/>
                    <a:pt x="240" y="840"/>
                    <a:pt x="180" y="900"/>
                  </a:cubicBezTo>
                  <a:cubicBezTo>
                    <a:pt x="100" y="959"/>
                    <a:pt x="61" y="1019"/>
                    <a:pt x="41" y="1099"/>
                  </a:cubicBezTo>
                  <a:cubicBezTo>
                    <a:pt x="1" y="1198"/>
                    <a:pt x="1" y="1258"/>
                    <a:pt x="41" y="1337"/>
                  </a:cubicBezTo>
                  <a:cubicBezTo>
                    <a:pt x="132" y="1464"/>
                    <a:pt x="224" y="1509"/>
                    <a:pt x="314" y="1509"/>
                  </a:cubicBezTo>
                  <a:cubicBezTo>
                    <a:pt x="478" y="1509"/>
                    <a:pt x="636" y="1362"/>
                    <a:pt x="777" y="1298"/>
                  </a:cubicBezTo>
                  <a:cubicBezTo>
                    <a:pt x="1095" y="1158"/>
                    <a:pt x="1354" y="920"/>
                    <a:pt x="1672" y="800"/>
                  </a:cubicBezTo>
                  <a:cubicBezTo>
                    <a:pt x="1771" y="721"/>
                    <a:pt x="1891" y="661"/>
                    <a:pt x="1990" y="601"/>
                  </a:cubicBezTo>
                  <a:cubicBezTo>
                    <a:pt x="2050" y="542"/>
                    <a:pt x="2129" y="502"/>
                    <a:pt x="2189" y="422"/>
                  </a:cubicBezTo>
                  <a:cubicBezTo>
                    <a:pt x="2269" y="223"/>
                    <a:pt x="2169" y="124"/>
                    <a:pt x="2010" y="24"/>
                  </a:cubicBezTo>
                  <a:cubicBezTo>
                    <a:pt x="1971" y="8"/>
                    <a:pt x="1931" y="0"/>
                    <a:pt x="18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2" name="Google Shape;27042;p58"/>
            <p:cNvSpPr/>
            <p:nvPr/>
          </p:nvSpPr>
          <p:spPr>
            <a:xfrm>
              <a:off x="5708000" y="1641675"/>
              <a:ext cx="56225" cy="29225"/>
            </a:xfrm>
            <a:custGeom>
              <a:avLst/>
              <a:gdLst/>
              <a:ahLst/>
              <a:cxnLst/>
              <a:rect l="l" t="t" r="r" b="b"/>
              <a:pathLst>
                <a:path w="2249" h="1169" extrusionOk="0">
                  <a:moveTo>
                    <a:pt x="1963" y="1"/>
                  </a:moveTo>
                  <a:cubicBezTo>
                    <a:pt x="1927" y="1"/>
                    <a:pt x="1889" y="6"/>
                    <a:pt x="1851" y="15"/>
                  </a:cubicBezTo>
                  <a:cubicBezTo>
                    <a:pt x="1731" y="35"/>
                    <a:pt x="1632" y="55"/>
                    <a:pt x="1532" y="115"/>
                  </a:cubicBezTo>
                  <a:cubicBezTo>
                    <a:pt x="1453" y="135"/>
                    <a:pt x="1393" y="174"/>
                    <a:pt x="1333" y="214"/>
                  </a:cubicBezTo>
                  <a:cubicBezTo>
                    <a:pt x="1214" y="254"/>
                    <a:pt x="1114" y="373"/>
                    <a:pt x="1015" y="453"/>
                  </a:cubicBezTo>
                  <a:cubicBezTo>
                    <a:pt x="756" y="811"/>
                    <a:pt x="299" y="751"/>
                    <a:pt x="0" y="1010"/>
                  </a:cubicBezTo>
                  <a:cubicBezTo>
                    <a:pt x="59" y="1074"/>
                    <a:pt x="127" y="1092"/>
                    <a:pt x="199" y="1092"/>
                  </a:cubicBezTo>
                  <a:cubicBezTo>
                    <a:pt x="293" y="1092"/>
                    <a:pt x="393" y="1061"/>
                    <a:pt x="485" y="1061"/>
                  </a:cubicBezTo>
                  <a:cubicBezTo>
                    <a:pt x="564" y="1061"/>
                    <a:pt x="638" y="1084"/>
                    <a:pt x="697" y="1169"/>
                  </a:cubicBezTo>
                  <a:cubicBezTo>
                    <a:pt x="737" y="1149"/>
                    <a:pt x="796" y="1149"/>
                    <a:pt x="836" y="1149"/>
                  </a:cubicBezTo>
                  <a:cubicBezTo>
                    <a:pt x="916" y="1129"/>
                    <a:pt x="955" y="1069"/>
                    <a:pt x="1015" y="1030"/>
                  </a:cubicBezTo>
                  <a:cubicBezTo>
                    <a:pt x="1055" y="1030"/>
                    <a:pt x="1114" y="1010"/>
                    <a:pt x="1154" y="1010"/>
                  </a:cubicBezTo>
                  <a:cubicBezTo>
                    <a:pt x="1234" y="950"/>
                    <a:pt x="1313" y="910"/>
                    <a:pt x="1353" y="831"/>
                  </a:cubicBezTo>
                  <a:cubicBezTo>
                    <a:pt x="1512" y="433"/>
                    <a:pt x="2010" y="453"/>
                    <a:pt x="2248" y="154"/>
                  </a:cubicBezTo>
                  <a:cubicBezTo>
                    <a:pt x="2173" y="49"/>
                    <a:pt x="2075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3" name="Google Shape;27043;p58"/>
            <p:cNvSpPr/>
            <p:nvPr/>
          </p:nvSpPr>
          <p:spPr>
            <a:xfrm>
              <a:off x="5684625" y="1633275"/>
              <a:ext cx="46775" cy="26200"/>
            </a:xfrm>
            <a:custGeom>
              <a:avLst/>
              <a:gdLst/>
              <a:ahLst/>
              <a:cxnLst/>
              <a:rect l="l" t="t" r="r" b="b"/>
              <a:pathLst>
                <a:path w="1871" h="1048" extrusionOk="0">
                  <a:moveTo>
                    <a:pt x="1433" y="0"/>
                  </a:moveTo>
                  <a:cubicBezTo>
                    <a:pt x="1375" y="0"/>
                    <a:pt x="1315" y="24"/>
                    <a:pt x="1254" y="93"/>
                  </a:cubicBezTo>
                  <a:cubicBezTo>
                    <a:pt x="1218" y="141"/>
                    <a:pt x="1189" y="189"/>
                    <a:pt x="1154" y="189"/>
                  </a:cubicBezTo>
                  <a:cubicBezTo>
                    <a:pt x="1132" y="189"/>
                    <a:pt x="1106" y="168"/>
                    <a:pt x="1075" y="112"/>
                  </a:cubicBezTo>
                  <a:cubicBezTo>
                    <a:pt x="876" y="212"/>
                    <a:pt x="836" y="490"/>
                    <a:pt x="558" y="490"/>
                  </a:cubicBezTo>
                  <a:cubicBezTo>
                    <a:pt x="458" y="590"/>
                    <a:pt x="378" y="709"/>
                    <a:pt x="279" y="789"/>
                  </a:cubicBezTo>
                  <a:cubicBezTo>
                    <a:pt x="1" y="1047"/>
                    <a:pt x="299" y="988"/>
                    <a:pt x="398" y="1047"/>
                  </a:cubicBezTo>
                  <a:cubicBezTo>
                    <a:pt x="885" y="892"/>
                    <a:pt x="1219" y="470"/>
                    <a:pt x="1736" y="470"/>
                  </a:cubicBezTo>
                  <a:cubicBezTo>
                    <a:pt x="1747" y="470"/>
                    <a:pt x="1759" y="470"/>
                    <a:pt x="1771" y="471"/>
                  </a:cubicBezTo>
                  <a:cubicBezTo>
                    <a:pt x="1831" y="411"/>
                    <a:pt x="1870" y="371"/>
                    <a:pt x="1870" y="291"/>
                  </a:cubicBezTo>
                  <a:cubicBezTo>
                    <a:pt x="1870" y="212"/>
                    <a:pt x="1831" y="172"/>
                    <a:pt x="1771" y="112"/>
                  </a:cubicBezTo>
                  <a:cubicBezTo>
                    <a:pt x="1654" y="86"/>
                    <a:pt x="1545" y="0"/>
                    <a:pt x="14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4" name="Google Shape;27044;p58"/>
            <p:cNvSpPr/>
            <p:nvPr/>
          </p:nvSpPr>
          <p:spPr>
            <a:xfrm>
              <a:off x="5321575" y="1946900"/>
              <a:ext cx="42300" cy="32350"/>
            </a:xfrm>
            <a:custGeom>
              <a:avLst/>
              <a:gdLst/>
              <a:ahLst/>
              <a:cxnLst/>
              <a:rect l="l" t="t" r="r" b="b"/>
              <a:pathLst>
                <a:path w="1692" h="1294" extrusionOk="0">
                  <a:moveTo>
                    <a:pt x="1294" y="0"/>
                  </a:moveTo>
                  <a:cubicBezTo>
                    <a:pt x="777" y="199"/>
                    <a:pt x="220" y="358"/>
                    <a:pt x="21" y="955"/>
                  </a:cubicBezTo>
                  <a:cubicBezTo>
                    <a:pt x="1" y="1095"/>
                    <a:pt x="61" y="1194"/>
                    <a:pt x="160" y="1293"/>
                  </a:cubicBezTo>
                  <a:cubicBezTo>
                    <a:pt x="697" y="1035"/>
                    <a:pt x="1234" y="677"/>
                    <a:pt x="1692" y="259"/>
                  </a:cubicBezTo>
                  <a:cubicBezTo>
                    <a:pt x="1592" y="100"/>
                    <a:pt x="1473" y="0"/>
                    <a:pt x="1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5" name="Google Shape;27045;p58"/>
            <p:cNvSpPr/>
            <p:nvPr/>
          </p:nvSpPr>
          <p:spPr>
            <a:xfrm>
              <a:off x="5406125" y="1974250"/>
              <a:ext cx="33850" cy="38700"/>
            </a:xfrm>
            <a:custGeom>
              <a:avLst/>
              <a:gdLst/>
              <a:ahLst/>
              <a:cxnLst/>
              <a:rect l="l" t="t" r="r" b="b"/>
              <a:pathLst>
                <a:path w="1354" h="1548" extrusionOk="0">
                  <a:moveTo>
                    <a:pt x="1274" y="1"/>
                  </a:moveTo>
                  <a:lnTo>
                    <a:pt x="1274" y="1"/>
                  </a:lnTo>
                  <a:cubicBezTo>
                    <a:pt x="995" y="60"/>
                    <a:pt x="757" y="160"/>
                    <a:pt x="558" y="398"/>
                  </a:cubicBezTo>
                  <a:cubicBezTo>
                    <a:pt x="558" y="558"/>
                    <a:pt x="478" y="677"/>
                    <a:pt x="398" y="796"/>
                  </a:cubicBezTo>
                  <a:cubicBezTo>
                    <a:pt x="299" y="975"/>
                    <a:pt x="80" y="995"/>
                    <a:pt x="1" y="1174"/>
                  </a:cubicBezTo>
                  <a:cubicBezTo>
                    <a:pt x="1" y="1254"/>
                    <a:pt x="40" y="1333"/>
                    <a:pt x="80" y="1373"/>
                  </a:cubicBezTo>
                  <a:cubicBezTo>
                    <a:pt x="180" y="1433"/>
                    <a:pt x="279" y="1492"/>
                    <a:pt x="379" y="1532"/>
                  </a:cubicBezTo>
                  <a:cubicBezTo>
                    <a:pt x="418" y="1542"/>
                    <a:pt x="458" y="1547"/>
                    <a:pt x="495" y="1547"/>
                  </a:cubicBezTo>
                  <a:cubicBezTo>
                    <a:pt x="533" y="1547"/>
                    <a:pt x="568" y="1542"/>
                    <a:pt x="597" y="1532"/>
                  </a:cubicBezTo>
                  <a:cubicBezTo>
                    <a:pt x="637" y="1492"/>
                    <a:pt x="677" y="1492"/>
                    <a:pt x="697" y="1473"/>
                  </a:cubicBezTo>
                  <a:cubicBezTo>
                    <a:pt x="856" y="1373"/>
                    <a:pt x="1035" y="1294"/>
                    <a:pt x="1174" y="1194"/>
                  </a:cubicBezTo>
                  <a:cubicBezTo>
                    <a:pt x="1274" y="1134"/>
                    <a:pt x="1353" y="1055"/>
                    <a:pt x="1353" y="935"/>
                  </a:cubicBezTo>
                  <a:cubicBezTo>
                    <a:pt x="1353" y="756"/>
                    <a:pt x="1254" y="657"/>
                    <a:pt x="1135" y="558"/>
                  </a:cubicBezTo>
                  <a:cubicBezTo>
                    <a:pt x="1174" y="359"/>
                    <a:pt x="1234" y="180"/>
                    <a:pt x="12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6" name="Google Shape;27046;p58"/>
            <p:cNvSpPr/>
            <p:nvPr/>
          </p:nvSpPr>
          <p:spPr>
            <a:xfrm>
              <a:off x="5403650" y="1940925"/>
              <a:ext cx="39300" cy="25900"/>
            </a:xfrm>
            <a:custGeom>
              <a:avLst/>
              <a:gdLst/>
              <a:ahLst/>
              <a:cxnLst/>
              <a:rect l="l" t="t" r="r" b="b"/>
              <a:pathLst>
                <a:path w="1572" h="1036" extrusionOk="0">
                  <a:moveTo>
                    <a:pt x="1253" y="1"/>
                  </a:moveTo>
                  <a:cubicBezTo>
                    <a:pt x="776" y="220"/>
                    <a:pt x="398" y="538"/>
                    <a:pt x="0" y="836"/>
                  </a:cubicBezTo>
                  <a:cubicBezTo>
                    <a:pt x="60" y="916"/>
                    <a:pt x="139" y="975"/>
                    <a:pt x="199" y="1035"/>
                  </a:cubicBezTo>
                  <a:cubicBezTo>
                    <a:pt x="756" y="896"/>
                    <a:pt x="1174" y="578"/>
                    <a:pt x="1572" y="120"/>
                  </a:cubicBezTo>
                  <a:cubicBezTo>
                    <a:pt x="1472" y="40"/>
                    <a:pt x="1353" y="40"/>
                    <a:pt x="12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7" name="Google Shape;27047;p58"/>
            <p:cNvSpPr/>
            <p:nvPr/>
          </p:nvSpPr>
          <p:spPr>
            <a:xfrm>
              <a:off x="5353900" y="1926950"/>
              <a:ext cx="41300" cy="26450"/>
            </a:xfrm>
            <a:custGeom>
              <a:avLst/>
              <a:gdLst/>
              <a:ahLst/>
              <a:cxnLst/>
              <a:rect l="l" t="t" r="r" b="b"/>
              <a:pathLst>
                <a:path w="1652" h="1058" extrusionOk="0">
                  <a:moveTo>
                    <a:pt x="1236" y="0"/>
                  </a:moveTo>
                  <a:cubicBezTo>
                    <a:pt x="984" y="0"/>
                    <a:pt x="926" y="363"/>
                    <a:pt x="640" y="363"/>
                  </a:cubicBezTo>
                  <a:cubicBezTo>
                    <a:pt x="627" y="363"/>
                    <a:pt x="612" y="363"/>
                    <a:pt x="598" y="361"/>
                  </a:cubicBezTo>
                  <a:cubicBezTo>
                    <a:pt x="399" y="500"/>
                    <a:pt x="1" y="420"/>
                    <a:pt x="61" y="858"/>
                  </a:cubicBezTo>
                  <a:cubicBezTo>
                    <a:pt x="140" y="997"/>
                    <a:pt x="259" y="1057"/>
                    <a:pt x="399" y="1057"/>
                  </a:cubicBezTo>
                  <a:cubicBezTo>
                    <a:pt x="836" y="779"/>
                    <a:pt x="1254" y="500"/>
                    <a:pt x="1652" y="202"/>
                  </a:cubicBezTo>
                  <a:cubicBezTo>
                    <a:pt x="1572" y="42"/>
                    <a:pt x="1433" y="3"/>
                    <a:pt x="1274" y="3"/>
                  </a:cubicBezTo>
                  <a:cubicBezTo>
                    <a:pt x="1261" y="1"/>
                    <a:pt x="1249" y="0"/>
                    <a:pt x="1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8" name="Google Shape;27048;p58"/>
            <p:cNvSpPr/>
            <p:nvPr/>
          </p:nvSpPr>
          <p:spPr>
            <a:xfrm>
              <a:off x="5407625" y="1719125"/>
              <a:ext cx="42300" cy="25875"/>
            </a:xfrm>
            <a:custGeom>
              <a:avLst/>
              <a:gdLst/>
              <a:ahLst/>
              <a:cxnLst/>
              <a:rect l="l" t="t" r="r" b="b"/>
              <a:pathLst>
                <a:path w="1692" h="1035" extrusionOk="0">
                  <a:moveTo>
                    <a:pt x="1691" y="1"/>
                  </a:moveTo>
                  <a:lnTo>
                    <a:pt x="1691" y="1"/>
                  </a:lnTo>
                  <a:cubicBezTo>
                    <a:pt x="995" y="219"/>
                    <a:pt x="518" y="558"/>
                    <a:pt x="0" y="836"/>
                  </a:cubicBezTo>
                  <a:cubicBezTo>
                    <a:pt x="80" y="1015"/>
                    <a:pt x="279" y="936"/>
                    <a:pt x="398" y="1035"/>
                  </a:cubicBezTo>
                  <a:cubicBezTo>
                    <a:pt x="756" y="717"/>
                    <a:pt x="1472" y="737"/>
                    <a:pt x="1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9" name="Google Shape;27049;p58"/>
            <p:cNvSpPr/>
            <p:nvPr/>
          </p:nvSpPr>
          <p:spPr>
            <a:xfrm>
              <a:off x="5799000" y="1635575"/>
              <a:ext cx="34850" cy="23900"/>
            </a:xfrm>
            <a:custGeom>
              <a:avLst/>
              <a:gdLst/>
              <a:ahLst/>
              <a:cxnLst/>
              <a:rect l="l" t="t" r="r" b="b"/>
              <a:pathLst>
                <a:path w="1394" h="956" extrusionOk="0">
                  <a:moveTo>
                    <a:pt x="1194" y="1"/>
                  </a:moveTo>
                  <a:cubicBezTo>
                    <a:pt x="876" y="180"/>
                    <a:pt x="458" y="120"/>
                    <a:pt x="180" y="418"/>
                  </a:cubicBezTo>
                  <a:cubicBezTo>
                    <a:pt x="41" y="597"/>
                    <a:pt x="1" y="776"/>
                    <a:pt x="180" y="955"/>
                  </a:cubicBezTo>
                  <a:cubicBezTo>
                    <a:pt x="657" y="896"/>
                    <a:pt x="936" y="458"/>
                    <a:pt x="1393" y="398"/>
                  </a:cubicBezTo>
                  <a:cubicBezTo>
                    <a:pt x="1254" y="319"/>
                    <a:pt x="1234" y="160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0" name="Google Shape;27050;p58"/>
            <p:cNvSpPr/>
            <p:nvPr/>
          </p:nvSpPr>
          <p:spPr>
            <a:xfrm>
              <a:off x="5289250" y="1968625"/>
              <a:ext cx="36325" cy="29750"/>
            </a:xfrm>
            <a:custGeom>
              <a:avLst/>
              <a:gdLst/>
              <a:ahLst/>
              <a:cxnLst/>
              <a:rect l="l" t="t" r="r" b="b"/>
              <a:pathLst>
                <a:path w="1453" h="1190" extrusionOk="0">
                  <a:moveTo>
                    <a:pt x="1267" y="1"/>
                  </a:moveTo>
                  <a:cubicBezTo>
                    <a:pt x="1200" y="1"/>
                    <a:pt x="1141" y="32"/>
                    <a:pt x="1075" y="86"/>
                  </a:cubicBezTo>
                  <a:cubicBezTo>
                    <a:pt x="1075" y="168"/>
                    <a:pt x="1066" y="240"/>
                    <a:pt x="1010" y="240"/>
                  </a:cubicBezTo>
                  <a:cubicBezTo>
                    <a:pt x="983" y="240"/>
                    <a:pt x="947" y="224"/>
                    <a:pt x="896" y="186"/>
                  </a:cubicBezTo>
                  <a:cubicBezTo>
                    <a:pt x="836" y="186"/>
                    <a:pt x="777" y="186"/>
                    <a:pt x="697" y="206"/>
                  </a:cubicBezTo>
                  <a:cubicBezTo>
                    <a:pt x="538" y="305"/>
                    <a:pt x="399" y="424"/>
                    <a:pt x="279" y="564"/>
                  </a:cubicBezTo>
                  <a:cubicBezTo>
                    <a:pt x="160" y="703"/>
                    <a:pt x="1" y="822"/>
                    <a:pt x="41" y="1061"/>
                  </a:cubicBezTo>
                  <a:cubicBezTo>
                    <a:pt x="96" y="1150"/>
                    <a:pt x="164" y="1189"/>
                    <a:pt x="241" y="1189"/>
                  </a:cubicBezTo>
                  <a:cubicBezTo>
                    <a:pt x="302" y="1189"/>
                    <a:pt x="368" y="1165"/>
                    <a:pt x="438" y="1121"/>
                  </a:cubicBezTo>
                  <a:cubicBezTo>
                    <a:pt x="697" y="802"/>
                    <a:pt x="1155" y="723"/>
                    <a:pt x="1453" y="424"/>
                  </a:cubicBezTo>
                  <a:lnTo>
                    <a:pt x="1453" y="66"/>
                  </a:lnTo>
                  <a:cubicBezTo>
                    <a:pt x="1381" y="22"/>
                    <a:pt x="1322" y="1"/>
                    <a:pt x="12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1" name="Google Shape;27051;p58"/>
            <p:cNvSpPr/>
            <p:nvPr/>
          </p:nvSpPr>
          <p:spPr>
            <a:xfrm>
              <a:off x="5280800" y="1783075"/>
              <a:ext cx="54225" cy="20150"/>
            </a:xfrm>
            <a:custGeom>
              <a:avLst/>
              <a:gdLst/>
              <a:ahLst/>
              <a:cxnLst/>
              <a:rect l="l" t="t" r="r" b="b"/>
              <a:pathLst>
                <a:path w="2169" h="806" extrusionOk="0">
                  <a:moveTo>
                    <a:pt x="1001" y="1"/>
                  </a:moveTo>
                  <a:cubicBezTo>
                    <a:pt x="651" y="1"/>
                    <a:pt x="431" y="344"/>
                    <a:pt x="100" y="426"/>
                  </a:cubicBezTo>
                  <a:cubicBezTo>
                    <a:pt x="40" y="486"/>
                    <a:pt x="1" y="566"/>
                    <a:pt x="1" y="645"/>
                  </a:cubicBezTo>
                  <a:cubicBezTo>
                    <a:pt x="29" y="730"/>
                    <a:pt x="67" y="805"/>
                    <a:pt x="138" y="805"/>
                  </a:cubicBezTo>
                  <a:cubicBezTo>
                    <a:pt x="166" y="805"/>
                    <a:pt x="199" y="793"/>
                    <a:pt x="239" y="765"/>
                  </a:cubicBezTo>
                  <a:lnTo>
                    <a:pt x="319" y="765"/>
                  </a:lnTo>
                  <a:lnTo>
                    <a:pt x="399" y="745"/>
                  </a:lnTo>
                  <a:cubicBezTo>
                    <a:pt x="463" y="680"/>
                    <a:pt x="515" y="615"/>
                    <a:pt x="586" y="615"/>
                  </a:cubicBezTo>
                  <a:cubicBezTo>
                    <a:pt x="602" y="615"/>
                    <a:pt x="619" y="618"/>
                    <a:pt x="637" y="625"/>
                  </a:cubicBezTo>
                  <a:cubicBezTo>
                    <a:pt x="916" y="526"/>
                    <a:pt x="1194" y="426"/>
                    <a:pt x="1493" y="426"/>
                  </a:cubicBezTo>
                  <a:cubicBezTo>
                    <a:pt x="1791" y="426"/>
                    <a:pt x="2010" y="327"/>
                    <a:pt x="2169" y="68"/>
                  </a:cubicBezTo>
                  <a:cubicBezTo>
                    <a:pt x="2127" y="57"/>
                    <a:pt x="2084" y="53"/>
                    <a:pt x="2041" y="53"/>
                  </a:cubicBezTo>
                  <a:cubicBezTo>
                    <a:pt x="1866" y="53"/>
                    <a:pt x="1681" y="126"/>
                    <a:pt x="1503" y="126"/>
                  </a:cubicBezTo>
                  <a:cubicBezTo>
                    <a:pt x="1411" y="126"/>
                    <a:pt x="1321" y="106"/>
                    <a:pt x="1234" y="48"/>
                  </a:cubicBezTo>
                  <a:cubicBezTo>
                    <a:pt x="1150" y="15"/>
                    <a:pt x="1073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2" name="Google Shape;27052;p58"/>
            <p:cNvSpPr/>
            <p:nvPr/>
          </p:nvSpPr>
          <p:spPr>
            <a:xfrm>
              <a:off x="5649325" y="1775325"/>
              <a:ext cx="42300" cy="29375"/>
            </a:xfrm>
            <a:custGeom>
              <a:avLst/>
              <a:gdLst/>
              <a:ahLst/>
              <a:cxnLst/>
              <a:rect l="l" t="t" r="r" b="b"/>
              <a:pathLst>
                <a:path w="1692" h="1175" extrusionOk="0">
                  <a:moveTo>
                    <a:pt x="1472" y="0"/>
                  </a:moveTo>
                  <a:cubicBezTo>
                    <a:pt x="995" y="299"/>
                    <a:pt x="557" y="577"/>
                    <a:pt x="80" y="876"/>
                  </a:cubicBezTo>
                  <a:cubicBezTo>
                    <a:pt x="0" y="935"/>
                    <a:pt x="0" y="995"/>
                    <a:pt x="20" y="1075"/>
                  </a:cubicBezTo>
                  <a:cubicBezTo>
                    <a:pt x="80" y="1134"/>
                    <a:pt x="159" y="1154"/>
                    <a:pt x="219" y="1174"/>
                  </a:cubicBezTo>
                  <a:cubicBezTo>
                    <a:pt x="418" y="1174"/>
                    <a:pt x="597" y="1174"/>
                    <a:pt x="776" y="1075"/>
                  </a:cubicBezTo>
                  <a:cubicBezTo>
                    <a:pt x="895" y="995"/>
                    <a:pt x="995" y="955"/>
                    <a:pt x="1114" y="876"/>
                  </a:cubicBezTo>
                  <a:cubicBezTo>
                    <a:pt x="1214" y="577"/>
                    <a:pt x="1691" y="438"/>
                    <a:pt x="14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3" name="Google Shape;27053;p58"/>
            <p:cNvSpPr/>
            <p:nvPr/>
          </p:nvSpPr>
          <p:spPr>
            <a:xfrm>
              <a:off x="5233050" y="2005025"/>
              <a:ext cx="22425" cy="48325"/>
            </a:xfrm>
            <a:custGeom>
              <a:avLst/>
              <a:gdLst/>
              <a:ahLst/>
              <a:cxnLst/>
              <a:rect l="l" t="t" r="r" b="b"/>
              <a:pathLst>
                <a:path w="897" h="1933" extrusionOk="0">
                  <a:moveTo>
                    <a:pt x="497" y="1"/>
                  </a:moveTo>
                  <a:cubicBezTo>
                    <a:pt x="458" y="1"/>
                    <a:pt x="412" y="14"/>
                    <a:pt x="359" y="43"/>
                  </a:cubicBezTo>
                  <a:cubicBezTo>
                    <a:pt x="160" y="261"/>
                    <a:pt x="160" y="540"/>
                    <a:pt x="160" y="818"/>
                  </a:cubicBezTo>
                  <a:cubicBezTo>
                    <a:pt x="240" y="1236"/>
                    <a:pt x="1" y="1833"/>
                    <a:pt x="737" y="1932"/>
                  </a:cubicBezTo>
                  <a:cubicBezTo>
                    <a:pt x="757" y="1853"/>
                    <a:pt x="757" y="1813"/>
                    <a:pt x="757" y="1734"/>
                  </a:cubicBezTo>
                  <a:cubicBezTo>
                    <a:pt x="697" y="1455"/>
                    <a:pt x="717" y="1196"/>
                    <a:pt x="737" y="918"/>
                  </a:cubicBezTo>
                  <a:cubicBezTo>
                    <a:pt x="856" y="779"/>
                    <a:pt x="896" y="639"/>
                    <a:pt x="856" y="460"/>
                  </a:cubicBezTo>
                  <a:cubicBezTo>
                    <a:pt x="836" y="401"/>
                    <a:pt x="817" y="321"/>
                    <a:pt x="757" y="242"/>
                  </a:cubicBezTo>
                  <a:cubicBezTo>
                    <a:pt x="682" y="121"/>
                    <a:pt x="618" y="1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4" name="Google Shape;27054;p58"/>
            <p:cNvSpPr/>
            <p:nvPr/>
          </p:nvSpPr>
          <p:spPr>
            <a:xfrm>
              <a:off x="5479725" y="1896675"/>
              <a:ext cx="32350" cy="26375"/>
            </a:xfrm>
            <a:custGeom>
              <a:avLst/>
              <a:gdLst/>
              <a:ahLst/>
              <a:cxnLst/>
              <a:rect l="l" t="t" r="r" b="b"/>
              <a:pathLst>
                <a:path w="1294" h="1055" extrusionOk="0">
                  <a:moveTo>
                    <a:pt x="1294" y="0"/>
                  </a:moveTo>
                  <a:cubicBezTo>
                    <a:pt x="737" y="159"/>
                    <a:pt x="418" y="577"/>
                    <a:pt x="1" y="816"/>
                  </a:cubicBezTo>
                  <a:lnTo>
                    <a:pt x="80" y="1055"/>
                  </a:lnTo>
                  <a:cubicBezTo>
                    <a:pt x="916" y="696"/>
                    <a:pt x="1015" y="617"/>
                    <a:pt x="12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5" name="Google Shape;27055;p58"/>
            <p:cNvSpPr/>
            <p:nvPr/>
          </p:nvSpPr>
          <p:spPr>
            <a:xfrm>
              <a:off x="5664225" y="1617175"/>
              <a:ext cx="34850" cy="19925"/>
            </a:xfrm>
            <a:custGeom>
              <a:avLst/>
              <a:gdLst/>
              <a:ahLst/>
              <a:cxnLst/>
              <a:rect l="l" t="t" r="r" b="b"/>
              <a:pathLst>
                <a:path w="1394" h="797" extrusionOk="0">
                  <a:moveTo>
                    <a:pt x="1213" y="1"/>
                  </a:moveTo>
                  <a:cubicBezTo>
                    <a:pt x="1150" y="1"/>
                    <a:pt x="1076" y="24"/>
                    <a:pt x="996" y="60"/>
                  </a:cubicBezTo>
                  <a:cubicBezTo>
                    <a:pt x="975" y="58"/>
                    <a:pt x="954" y="57"/>
                    <a:pt x="934" y="57"/>
                  </a:cubicBezTo>
                  <a:cubicBezTo>
                    <a:pt x="570" y="57"/>
                    <a:pt x="321" y="383"/>
                    <a:pt x="1" y="458"/>
                  </a:cubicBezTo>
                  <a:cubicBezTo>
                    <a:pt x="1" y="617"/>
                    <a:pt x="61" y="717"/>
                    <a:pt x="180" y="796"/>
                  </a:cubicBezTo>
                  <a:cubicBezTo>
                    <a:pt x="598" y="697"/>
                    <a:pt x="956" y="418"/>
                    <a:pt x="1374" y="398"/>
                  </a:cubicBezTo>
                  <a:cubicBezTo>
                    <a:pt x="1374" y="359"/>
                    <a:pt x="1374" y="319"/>
                    <a:pt x="1393" y="259"/>
                  </a:cubicBezTo>
                  <a:cubicBezTo>
                    <a:pt x="1393" y="70"/>
                    <a:pt x="1321" y="1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6" name="Google Shape;27056;p58"/>
            <p:cNvSpPr/>
            <p:nvPr/>
          </p:nvSpPr>
          <p:spPr>
            <a:xfrm>
              <a:off x="5371325" y="1740025"/>
              <a:ext cx="45775" cy="26875"/>
            </a:xfrm>
            <a:custGeom>
              <a:avLst/>
              <a:gdLst/>
              <a:ahLst/>
              <a:cxnLst/>
              <a:rect l="l" t="t" r="r" b="b"/>
              <a:pathLst>
                <a:path w="1831" h="1075" extrusionOk="0">
                  <a:moveTo>
                    <a:pt x="1452" y="0"/>
                  </a:moveTo>
                  <a:cubicBezTo>
                    <a:pt x="975" y="219"/>
                    <a:pt x="597" y="597"/>
                    <a:pt x="80" y="716"/>
                  </a:cubicBezTo>
                  <a:cubicBezTo>
                    <a:pt x="40" y="776"/>
                    <a:pt x="0" y="816"/>
                    <a:pt x="40" y="895"/>
                  </a:cubicBezTo>
                  <a:cubicBezTo>
                    <a:pt x="80" y="995"/>
                    <a:pt x="159" y="1054"/>
                    <a:pt x="259" y="1074"/>
                  </a:cubicBezTo>
                  <a:cubicBezTo>
                    <a:pt x="776" y="776"/>
                    <a:pt x="1293" y="497"/>
                    <a:pt x="1830" y="199"/>
                  </a:cubicBezTo>
                  <a:cubicBezTo>
                    <a:pt x="1771" y="0"/>
                    <a:pt x="1592" y="20"/>
                    <a:pt x="14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7" name="Google Shape;27057;p58"/>
            <p:cNvSpPr/>
            <p:nvPr/>
          </p:nvSpPr>
          <p:spPr>
            <a:xfrm>
              <a:off x="5395175" y="1764825"/>
              <a:ext cx="39325" cy="23950"/>
            </a:xfrm>
            <a:custGeom>
              <a:avLst/>
              <a:gdLst/>
              <a:ahLst/>
              <a:cxnLst/>
              <a:rect l="l" t="t" r="r" b="b"/>
              <a:pathLst>
                <a:path w="1573" h="958" extrusionOk="0">
                  <a:moveTo>
                    <a:pt x="1418" y="1"/>
                  </a:moveTo>
                  <a:cubicBezTo>
                    <a:pt x="1354" y="1"/>
                    <a:pt x="1276" y="30"/>
                    <a:pt x="1195" y="62"/>
                  </a:cubicBezTo>
                  <a:cubicBezTo>
                    <a:pt x="717" y="182"/>
                    <a:pt x="339" y="460"/>
                    <a:pt x="1" y="778"/>
                  </a:cubicBezTo>
                  <a:cubicBezTo>
                    <a:pt x="140" y="778"/>
                    <a:pt x="279" y="798"/>
                    <a:pt x="339" y="958"/>
                  </a:cubicBezTo>
                  <a:cubicBezTo>
                    <a:pt x="737" y="699"/>
                    <a:pt x="1135" y="480"/>
                    <a:pt x="1573" y="261"/>
                  </a:cubicBezTo>
                  <a:cubicBezTo>
                    <a:pt x="1573" y="61"/>
                    <a:pt x="1510" y="1"/>
                    <a:pt x="1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8" name="Google Shape;27058;p58"/>
            <p:cNvSpPr/>
            <p:nvPr/>
          </p:nvSpPr>
          <p:spPr>
            <a:xfrm>
              <a:off x="5274350" y="1771350"/>
              <a:ext cx="51225" cy="25375"/>
            </a:xfrm>
            <a:custGeom>
              <a:avLst/>
              <a:gdLst/>
              <a:ahLst/>
              <a:cxnLst/>
              <a:rect l="l" t="t" r="r" b="b"/>
              <a:pathLst>
                <a:path w="2049" h="1015" extrusionOk="0">
                  <a:moveTo>
                    <a:pt x="2049" y="0"/>
                  </a:moveTo>
                  <a:cubicBezTo>
                    <a:pt x="1552" y="0"/>
                    <a:pt x="1174" y="338"/>
                    <a:pt x="736" y="517"/>
                  </a:cubicBezTo>
                  <a:cubicBezTo>
                    <a:pt x="678" y="537"/>
                    <a:pt x="635" y="546"/>
                    <a:pt x="601" y="546"/>
                  </a:cubicBezTo>
                  <a:cubicBezTo>
                    <a:pt x="496" y="546"/>
                    <a:pt x="493" y="459"/>
                    <a:pt x="477" y="338"/>
                  </a:cubicBezTo>
                  <a:cubicBezTo>
                    <a:pt x="0" y="438"/>
                    <a:pt x="139" y="736"/>
                    <a:pt x="298" y="1015"/>
                  </a:cubicBezTo>
                  <a:cubicBezTo>
                    <a:pt x="736" y="895"/>
                    <a:pt x="1054" y="557"/>
                    <a:pt x="1492" y="498"/>
                  </a:cubicBezTo>
                  <a:cubicBezTo>
                    <a:pt x="1651" y="299"/>
                    <a:pt x="1950" y="259"/>
                    <a:pt x="2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9" name="Google Shape;27059;p58"/>
            <p:cNvSpPr/>
            <p:nvPr/>
          </p:nvSpPr>
          <p:spPr>
            <a:xfrm>
              <a:off x="5680650" y="1695150"/>
              <a:ext cx="31350" cy="24500"/>
            </a:xfrm>
            <a:custGeom>
              <a:avLst/>
              <a:gdLst/>
              <a:ahLst/>
              <a:cxnLst/>
              <a:rect l="l" t="t" r="r" b="b"/>
              <a:pathLst>
                <a:path w="1254" h="980" extrusionOk="0">
                  <a:moveTo>
                    <a:pt x="1110" y="1"/>
                  </a:moveTo>
                  <a:cubicBezTo>
                    <a:pt x="1042" y="1"/>
                    <a:pt x="979" y="28"/>
                    <a:pt x="915" y="104"/>
                  </a:cubicBezTo>
                  <a:cubicBezTo>
                    <a:pt x="856" y="124"/>
                    <a:pt x="836" y="124"/>
                    <a:pt x="796" y="124"/>
                  </a:cubicBezTo>
                  <a:cubicBezTo>
                    <a:pt x="697" y="144"/>
                    <a:pt x="637" y="204"/>
                    <a:pt x="557" y="283"/>
                  </a:cubicBezTo>
                  <a:cubicBezTo>
                    <a:pt x="358" y="422"/>
                    <a:pt x="199" y="601"/>
                    <a:pt x="0" y="741"/>
                  </a:cubicBezTo>
                  <a:cubicBezTo>
                    <a:pt x="0" y="860"/>
                    <a:pt x="60" y="900"/>
                    <a:pt x="140" y="960"/>
                  </a:cubicBezTo>
                  <a:cubicBezTo>
                    <a:pt x="199" y="979"/>
                    <a:pt x="219" y="979"/>
                    <a:pt x="239" y="979"/>
                  </a:cubicBezTo>
                  <a:cubicBezTo>
                    <a:pt x="637" y="920"/>
                    <a:pt x="935" y="621"/>
                    <a:pt x="1254" y="422"/>
                  </a:cubicBezTo>
                  <a:cubicBezTo>
                    <a:pt x="1234" y="283"/>
                    <a:pt x="1234" y="164"/>
                    <a:pt x="1234" y="25"/>
                  </a:cubicBezTo>
                  <a:cubicBezTo>
                    <a:pt x="1190" y="10"/>
                    <a:pt x="1149" y="1"/>
                    <a:pt x="1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0" name="Google Shape;27060;p58"/>
            <p:cNvSpPr/>
            <p:nvPr/>
          </p:nvSpPr>
          <p:spPr>
            <a:xfrm>
              <a:off x="5516525" y="1911100"/>
              <a:ext cx="40325" cy="21425"/>
            </a:xfrm>
            <a:custGeom>
              <a:avLst/>
              <a:gdLst/>
              <a:ahLst/>
              <a:cxnLst/>
              <a:rect l="l" t="t" r="r" b="b"/>
              <a:pathLst>
                <a:path w="1613" h="857" extrusionOk="0">
                  <a:moveTo>
                    <a:pt x="1214" y="0"/>
                  </a:moveTo>
                  <a:cubicBezTo>
                    <a:pt x="816" y="219"/>
                    <a:pt x="399" y="438"/>
                    <a:pt x="1" y="657"/>
                  </a:cubicBezTo>
                  <a:cubicBezTo>
                    <a:pt x="111" y="803"/>
                    <a:pt x="224" y="857"/>
                    <a:pt x="339" y="857"/>
                  </a:cubicBezTo>
                  <a:cubicBezTo>
                    <a:pt x="473" y="857"/>
                    <a:pt x="608" y="782"/>
                    <a:pt x="737" y="696"/>
                  </a:cubicBezTo>
                  <a:cubicBezTo>
                    <a:pt x="984" y="525"/>
                    <a:pt x="1195" y="317"/>
                    <a:pt x="1510" y="317"/>
                  </a:cubicBezTo>
                  <a:cubicBezTo>
                    <a:pt x="1524" y="317"/>
                    <a:pt x="1538" y="318"/>
                    <a:pt x="1552" y="318"/>
                  </a:cubicBezTo>
                  <a:cubicBezTo>
                    <a:pt x="1592" y="318"/>
                    <a:pt x="1592" y="299"/>
                    <a:pt x="1592" y="279"/>
                  </a:cubicBezTo>
                  <a:cubicBezTo>
                    <a:pt x="1612" y="219"/>
                    <a:pt x="1592" y="199"/>
                    <a:pt x="1552" y="139"/>
                  </a:cubicBezTo>
                  <a:cubicBezTo>
                    <a:pt x="1413" y="139"/>
                    <a:pt x="1294" y="139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1" name="Google Shape;27061;p58"/>
            <p:cNvSpPr/>
            <p:nvPr/>
          </p:nvSpPr>
          <p:spPr>
            <a:xfrm>
              <a:off x="5290250" y="2056300"/>
              <a:ext cx="30850" cy="18625"/>
            </a:xfrm>
            <a:custGeom>
              <a:avLst/>
              <a:gdLst/>
              <a:ahLst/>
              <a:cxnLst/>
              <a:rect l="l" t="t" r="r" b="b"/>
              <a:pathLst>
                <a:path w="1234" h="745" extrusionOk="0">
                  <a:moveTo>
                    <a:pt x="1015" y="1"/>
                  </a:moveTo>
                  <a:cubicBezTo>
                    <a:pt x="617" y="160"/>
                    <a:pt x="200" y="299"/>
                    <a:pt x="1" y="737"/>
                  </a:cubicBezTo>
                  <a:cubicBezTo>
                    <a:pt x="67" y="742"/>
                    <a:pt x="132" y="745"/>
                    <a:pt x="196" y="745"/>
                  </a:cubicBezTo>
                  <a:cubicBezTo>
                    <a:pt x="628" y="745"/>
                    <a:pt x="991" y="616"/>
                    <a:pt x="1234" y="200"/>
                  </a:cubicBezTo>
                  <a:cubicBezTo>
                    <a:pt x="1154" y="140"/>
                    <a:pt x="1095" y="80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2" name="Google Shape;27062;p58"/>
            <p:cNvSpPr/>
            <p:nvPr/>
          </p:nvSpPr>
          <p:spPr>
            <a:xfrm>
              <a:off x="5776625" y="1713150"/>
              <a:ext cx="36325" cy="19925"/>
            </a:xfrm>
            <a:custGeom>
              <a:avLst/>
              <a:gdLst/>
              <a:ahLst/>
              <a:cxnLst/>
              <a:rect l="l" t="t" r="r" b="b"/>
              <a:pathLst>
                <a:path w="1453" h="797" extrusionOk="0">
                  <a:moveTo>
                    <a:pt x="737" y="100"/>
                  </a:moveTo>
                  <a:cubicBezTo>
                    <a:pt x="478" y="259"/>
                    <a:pt x="259" y="438"/>
                    <a:pt x="1" y="578"/>
                  </a:cubicBezTo>
                  <a:cubicBezTo>
                    <a:pt x="160" y="797"/>
                    <a:pt x="379" y="757"/>
                    <a:pt x="578" y="777"/>
                  </a:cubicBezTo>
                  <a:cubicBezTo>
                    <a:pt x="607" y="767"/>
                    <a:pt x="632" y="762"/>
                    <a:pt x="652" y="762"/>
                  </a:cubicBezTo>
                  <a:cubicBezTo>
                    <a:pt x="672" y="762"/>
                    <a:pt x="687" y="767"/>
                    <a:pt x="697" y="777"/>
                  </a:cubicBezTo>
                  <a:cubicBezTo>
                    <a:pt x="757" y="697"/>
                    <a:pt x="836" y="657"/>
                    <a:pt x="876" y="598"/>
                  </a:cubicBezTo>
                  <a:cubicBezTo>
                    <a:pt x="925" y="573"/>
                    <a:pt x="959" y="556"/>
                    <a:pt x="997" y="556"/>
                  </a:cubicBezTo>
                  <a:cubicBezTo>
                    <a:pt x="1020" y="556"/>
                    <a:pt x="1044" y="563"/>
                    <a:pt x="1075" y="578"/>
                  </a:cubicBezTo>
                  <a:lnTo>
                    <a:pt x="1194" y="578"/>
                  </a:lnTo>
                  <a:cubicBezTo>
                    <a:pt x="1453" y="1"/>
                    <a:pt x="975" y="180"/>
                    <a:pt x="737" y="1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3" name="Google Shape;27063;p58"/>
            <p:cNvSpPr/>
            <p:nvPr/>
          </p:nvSpPr>
          <p:spPr>
            <a:xfrm>
              <a:off x="5776625" y="1646025"/>
              <a:ext cx="26875" cy="21900"/>
            </a:xfrm>
            <a:custGeom>
              <a:avLst/>
              <a:gdLst/>
              <a:ahLst/>
              <a:cxnLst/>
              <a:rect l="l" t="t" r="r" b="b"/>
              <a:pathLst>
                <a:path w="1075" h="876" extrusionOk="0">
                  <a:moveTo>
                    <a:pt x="1075" y="0"/>
                  </a:moveTo>
                  <a:cubicBezTo>
                    <a:pt x="697" y="179"/>
                    <a:pt x="259" y="259"/>
                    <a:pt x="1" y="677"/>
                  </a:cubicBezTo>
                  <a:cubicBezTo>
                    <a:pt x="40" y="776"/>
                    <a:pt x="100" y="856"/>
                    <a:pt x="239" y="876"/>
                  </a:cubicBezTo>
                  <a:cubicBezTo>
                    <a:pt x="273" y="873"/>
                    <a:pt x="308" y="872"/>
                    <a:pt x="343" y="872"/>
                  </a:cubicBezTo>
                  <a:cubicBezTo>
                    <a:pt x="389" y="872"/>
                    <a:pt x="435" y="873"/>
                    <a:pt x="482" y="873"/>
                  </a:cubicBezTo>
                  <a:cubicBezTo>
                    <a:pt x="644" y="873"/>
                    <a:pt x="803" y="856"/>
                    <a:pt x="936" y="697"/>
                  </a:cubicBezTo>
                  <a:cubicBezTo>
                    <a:pt x="876" y="557"/>
                    <a:pt x="995" y="557"/>
                    <a:pt x="1075" y="498"/>
                  </a:cubicBezTo>
                  <a:lnTo>
                    <a:pt x="10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4" name="Google Shape;27064;p58"/>
            <p:cNvSpPr/>
            <p:nvPr/>
          </p:nvSpPr>
          <p:spPr>
            <a:xfrm>
              <a:off x="5251450" y="2004100"/>
              <a:ext cx="29875" cy="23875"/>
            </a:xfrm>
            <a:custGeom>
              <a:avLst/>
              <a:gdLst/>
              <a:ahLst/>
              <a:cxnLst/>
              <a:rect l="l" t="t" r="r" b="b"/>
              <a:pathLst>
                <a:path w="1195" h="955" extrusionOk="0">
                  <a:moveTo>
                    <a:pt x="916" y="0"/>
                  </a:moveTo>
                  <a:cubicBezTo>
                    <a:pt x="578" y="20"/>
                    <a:pt x="220" y="100"/>
                    <a:pt x="1" y="418"/>
                  </a:cubicBezTo>
                  <a:cubicBezTo>
                    <a:pt x="1" y="597"/>
                    <a:pt x="21" y="776"/>
                    <a:pt x="21" y="955"/>
                  </a:cubicBezTo>
                  <a:cubicBezTo>
                    <a:pt x="419" y="875"/>
                    <a:pt x="757" y="657"/>
                    <a:pt x="1055" y="418"/>
                  </a:cubicBezTo>
                  <a:cubicBezTo>
                    <a:pt x="1195" y="219"/>
                    <a:pt x="1115" y="100"/>
                    <a:pt x="9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5" name="Google Shape;27065;p58"/>
            <p:cNvSpPr/>
            <p:nvPr/>
          </p:nvSpPr>
          <p:spPr>
            <a:xfrm>
              <a:off x="5272600" y="1991025"/>
              <a:ext cx="27125" cy="23025"/>
            </a:xfrm>
            <a:custGeom>
              <a:avLst/>
              <a:gdLst/>
              <a:ahLst/>
              <a:cxnLst/>
              <a:rect l="l" t="t" r="r" b="b"/>
              <a:pathLst>
                <a:path w="1085" h="921" extrusionOk="0">
                  <a:moveTo>
                    <a:pt x="410" y="1"/>
                  </a:moveTo>
                  <a:cubicBezTo>
                    <a:pt x="130" y="1"/>
                    <a:pt x="0" y="206"/>
                    <a:pt x="30" y="583"/>
                  </a:cubicBezTo>
                  <a:cubicBezTo>
                    <a:pt x="170" y="642"/>
                    <a:pt x="209" y="802"/>
                    <a:pt x="209" y="921"/>
                  </a:cubicBezTo>
                  <a:cubicBezTo>
                    <a:pt x="547" y="762"/>
                    <a:pt x="906" y="603"/>
                    <a:pt x="1085" y="264"/>
                  </a:cubicBezTo>
                  <a:cubicBezTo>
                    <a:pt x="945" y="225"/>
                    <a:pt x="786" y="205"/>
                    <a:pt x="727" y="66"/>
                  </a:cubicBezTo>
                  <a:cubicBezTo>
                    <a:pt x="606" y="22"/>
                    <a:pt x="500" y="1"/>
                    <a:pt x="4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6" name="Google Shape;27066;p58"/>
            <p:cNvSpPr/>
            <p:nvPr/>
          </p:nvSpPr>
          <p:spPr>
            <a:xfrm>
              <a:off x="5320100" y="1705700"/>
              <a:ext cx="37325" cy="28375"/>
            </a:xfrm>
            <a:custGeom>
              <a:avLst/>
              <a:gdLst/>
              <a:ahLst/>
              <a:cxnLst/>
              <a:rect l="l" t="t" r="r" b="b"/>
              <a:pathLst>
                <a:path w="1493" h="1135" extrusionOk="0">
                  <a:moveTo>
                    <a:pt x="1114" y="0"/>
                  </a:moveTo>
                  <a:cubicBezTo>
                    <a:pt x="915" y="140"/>
                    <a:pt x="736" y="239"/>
                    <a:pt x="617" y="359"/>
                  </a:cubicBezTo>
                  <a:cubicBezTo>
                    <a:pt x="557" y="378"/>
                    <a:pt x="517" y="398"/>
                    <a:pt x="458" y="458"/>
                  </a:cubicBezTo>
                  <a:cubicBezTo>
                    <a:pt x="358" y="498"/>
                    <a:pt x="279" y="557"/>
                    <a:pt x="219" y="597"/>
                  </a:cubicBezTo>
                  <a:cubicBezTo>
                    <a:pt x="159" y="637"/>
                    <a:pt x="120" y="677"/>
                    <a:pt x="60" y="736"/>
                  </a:cubicBezTo>
                  <a:cubicBezTo>
                    <a:pt x="20" y="796"/>
                    <a:pt x="0" y="856"/>
                    <a:pt x="0" y="935"/>
                  </a:cubicBezTo>
                  <a:cubicBezTo>
                    <a:pt x="0" y="955"/>
                    <a:pt x="20" y="995"/>
                    <a:pt x="20" y="1035"/>
                  </a:cubicBezTo>
                  <a:cubicBezTo>
                    <a:pt x="60" y="1075"/>
                    <a:pt x="120" y="1095"/>
                    <a:pt x="199" y="1134"/>
                  </a:cubicBezTo>
                  <a:cubicBezTo>
                    <a:pt x="259" y="1134"/>
                    <a:pt x="318" y="1095"/>
                    <a:pt x="398" y="1075"/>
                  </a:cubicBezTo>
                  <a:lnTo>
                    <a:pt x="398" y="1035"/>
                  </a:lnTo>
                  <a:cubicBezTo>
                    <a:pt x="438" y="975"/>
                    <a:pt x="498" y="955"/>
                    <a:pt x="557" y="955"/>
                  </a:cubicBezTo>
                  <a:cubicBezTo>
                    <a:pt x="617" y="955"/>
                    <a:pt x="696" y="935"/>
                    <a:pt x="736" y="876"/>
                  </a:cubicBezTo>
                  <a:cubicBezTo>
                    <a:pt x="796" y="796"/>
                    <a:pt x="836" y="776"/>
                    <a:pt x="915" y="756"/>
                  </a:cubicBezTo>
                  <a:cubicBezTo>
                    <a:pt x="955" y="697"/>
                    <a:pt x="1015" y="677"/>
                    <a:pt x="1054" y="677"/>
                  </a:cubicBezTo>
                  <a:cubicBezTo>
                    <a:pt x="1134" y="637"/>
                    <a:pt x="1194" y="577"/>
                    <a:pt x="1253" y="557"/>
                  </a:cubicBezTo>
                  <a:cubicBezTo>
                    <a:pt x="1293" y="498"/>
                    <a:pt x="1333" y="478"/>
                    <a:pt x="1393" y="478"/>
                  </a:cubicBezTo>
                  <a:cubicBezTo>
                    <a:pt x="1452" y="458"/>
                    <a:pt x="1492" y="398"/>
                    <a:pt x="1492" y="339"/>
                  </a:cubicBezTo>
                  <a:cubicBezTo>
                    <a:pt x="1452" y="199"/>
                    <a:pt x="1393" y="80"/>
                    <a:pt x="1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7" name="Google Shape;27067;p58"/>
            <p:cNvSpPr/>
            <p:nvPr/>
          </p:nvSpPr>
          <p:spPr>
            <a:xfrm>
              <a:off x="5646325" y="1714650"/>
              <a:ext cx="39825" cy="24900"/>
            </a:xfrm>
            <a:custGeom>
              <a:avLst/>
              <a:gdLst/>
              <a:ahLst/>
              <a:cxnLst/>
              <a:rect l="l" t="t" r="r" b="b"/>
              <a:pathLst>
                <a:path w="1593" h="996" extrusionOk="0">
                  <a:moveTo>
                    <a:pt x="1234" y="1"/>
                  </a:moveTo>
                  <a:cubicBezTo>
                    <a:pt x="1095" y="1"/>
                    <a:pt x="956" y="40"/>
                    <a:pt x="896" y="199"/>
                  </a:cubicBezTo>
                  <a:cubicBezTo>
                    <a:pt x="797" y="378"/>
                    <a:pt x="617" y="438"/>
                    <a:pt x="438" y="518"/>
                  </a:cubicBezTo>
                  <a:cubicBezTo>
                    <a:pt x="240" y="597"/>
                    <a:pt x="1" y="697"/>
                    <a:pt x="200" y="995"/>
                  </a:cubicBezTo>
                  <a:cubicBezTo>
                    <a:pt x="697" y="776"/>
                    <a:pt x="1214" y="597"/>
                    <a:pt x="1592" y="180"/>
                  </a:cubicBezTo>
                  <a:lnTo>
                    <a:pt x="1552" y="140"/>
                  </a:lnTo>
                  <a:cubicBezTo>
                    <a:pt x="1453" y="80"/>
                    <a:pt x="1314" y="10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8" name="Google Shape;27068;p58"/>
            <p:cNvSpPr/>
            <p:nvPr/>
          </p:nvSpPr>
          <p:spPr>
            <a:xfrm>
              <a:off x="5634400" y="1719125"/>
              <a:ext cx="34325" cy="26375"/>
            </a:xfrm>
            <a:custGeom>
              <a:avLst/>
              <a:gdLst/>
              <a:ahLst/>
              <a:cxnLst/>
              <a:rect l="l" t="t" r="r" b="b"/>
              <a:pathLst>
                <a:path w="1373" h="1055" extrusionOk="0">
                  <a:moveTo>
                    <a:pt x="1373" y="1"/>
                  </a:moveTo>
                  <a:lnTo>
                    <a:pt x="1373" y="1"/>
                  </a:lnTo>
                  <a:cubicBezTo>
                    <a:pt x="776" y="60"/>
                    <a:pt x="498" y="637"/>
                    <a:pt x="0" y="856"/>
                  </a:cubicBezTo>
                  <a:cubicBezTo>
                    <a:pt x="60" y="1035"/>
                    <a:pt x="199" y="1035"/>
                    <a:pt x="358" y="1055"/>
                  </a:cubicBezTo>
                  <a:cubicBezTo>
                    <a:pt x="458" y="955"/>
                    <a:pt x="577" y="896"/>
                    <a:pt x="677" y="816"/>
                  </a:cubicBezTo>
                  <a:cubicBezTo>
                    <a:pt x="677" y="577"/>
                    <a:pt x="856" y="498"/>
                    <a:pt x="1015" y="418"/>
                  </a:cubicBezTo>
                  <a:cubicBezTo>
                    <a:pt x="1214" y="319"/>
                    <a:pt x="1373" y="219"/>
                    <a:pt x="1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9" name="Google Shape;27069;p58"/>
            <p:cNvSpPr/>
            <p:nvPr/>
          </p:nvSpPr>
          <p:spPr>
            <a:xfrm>
              <a:off x="5340975" y="1721625"/>
              <a:ext cx="41800" cy="25875"/>
            </a:xfrm>
            <a:custGeom>
              <a:avLst/>
              <a:gdLst/>
              <a:ahLst/>
              <a:cxnLst/>
              <a:rect l="l" t="t" r="r" b="b"/>
              <a:pathLst>
                <a:path w="1672" h="1035" extrusionOk="0">
                  <a:moveTo>
                    <a:pt x="1493" y="0"/>
                  </a:moveTo>
                  <a:cubicBezTo>
                    <a:pt x="1453" y="0"/>
                    <a:pt x="1373" y="20"/>
                    <a:pt x="1294" y="40"/>
                  </a:cubicBezTo>
                  <a:cubicBezTo>
                    <a:pt x="1254" y="60"/>
                    <a:pt x="1194" y="99"/>
                    <a:pt x="1154" y="99"/>
                  </a:cubicBezTo>
                  <a:cubicBezTo>
                    <a:pt x="1015" y="159"/>
                    <a:pt x="876" y="139"/>
                    <a:pt x="776" y="239"/>
                  </a:cubicBezTo>
                  <a:cubicBezTo>
                    <a:pt x="677" y="338"/>
                    <a:pt x="498" y="298"/>
                    <a:pt x="418" y="418"/>
                  </a:cubicBezTo>
                  <a:cubicBezTo>
                    <a:pt x="319" y="517"/>
                    <a:pt x="180" y="458"/>
                    <a:pt x="80" y="597"/>
                  </a:cubicBezTo>
                  <a:cubicBezTo>
                    <a:pt x="21" y="617"/>
                    <a:pt x="1" y="656"/>
                    <a:pt x="1" y="736"/>
                  </a:cubicBezTo>
                  <a:cubicBezTo>
                    <a:pt x="1" y="816"/>
                    <a:pt x="60" y="855"/>
                    <a:pt x="80" y="915"/>
                  </a:cubicBezTo>
                  <a:cubicBezTo>
                    <a:pt x="120" y="955"/>
                    <a:pt x="180" y="1015"/>
                    <a:pt x="219" y="1034"/>
                  </a:cubicBezTo>
                  <a:cubicBezTo>
                    <a:pt x="657" y="637"/>
                    <a:pt x="1254" y="517"/>
                    <a:pt x="1672" y="99"/>
                  </a:cubicBezTo>
                  <a:cubicBezTo>
                    <a:pt x="1612" y="20"/>
                    <a:pt x="157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0" name="Google Shape;27070;p58"/>
            <p:cNvSpPr/>
            <p:nvPr/>
          </p:nvSpPr>
          <p:spPr>
            <a:xfrm>
              <a:off x="5485700" y="1789750"/>
              <a:ext cx="33850" cy="20400"/>
            </a:xfrm>
            <a:custGeom>
              <a:avLst/>
              <a:gdLst/>
              <a:ahLst/>
              <a:cxnLst/>
              <a:rect l="l" t="t" r="r" b="b"/>
              <a:pathLst>
                <a:path w="1354" h="816" extrusionOk="0">
                  <a:moveTo>
                    <a:pt x="1353" y="0"/>
                  </a:moveTo>
                  <a:lnTo>
                    <a:pt x="1353" y="0"/>
                  </a:lnTo>
                  <a:cubicBezTo>
                    <a:pt x="776" y="60"/>
                    <a:pt x="378" y="299"/>
                    <a:pt x="0" y="617"/>
                  </a:cubicBezTo>
                  <a:cubicBezTo>
                    <a:pt x="60" y="796"/>
                    <a:pt x="259" y="697"/>
                    <a:pt x="378" y="816"/>
                  </a:cubicBezTo>
                  <a:cubicBezTo>
                    <a:pt x="677" y="557"/>
                    <a:pt x="1095" y="458"/>
                    <a:pt x="13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1" name="Google Shape;27071;p58"/>
            <p:cNvSpPr/>
            <p:nvPr/>
          </p:nvSpPr>
          <p:spPr>
            <a:xfrm>
              <a:off x="5290250" y="1857375"/>
              <a:ext cx="40800" cy="21900"/>
            </a:xfrm>
            <a:custGeom>
              <a:avLst/>
              <a:gdLst/>
              <a:ahLst/>
              <a:cxnLst/>
              <a:rect l="l" t="t" r="r" b="b"/>
              <a:pathLst>
                <a:path w="1632" h="876" extrusionOk="0">
                  <a:moveTo>
                    <a:pt x="1592" y="1"/>
                  </a:moveTo>
                  <a:cubicBezTo>
                    <a:pt x="1015" y="160"/>
                    <a:pt x="438" y="220"/>
                    <a:pt x="1" y="677"/>
                  </a:cubicBezTo>
                  <a:cubicBezTo>
                    <a:pt x="1" y="796"/>
                    <a:pt x="120" y="836"/>
                    <a:pt x="200" y="876"/>
                  </a:cubicBezTo>
                  <a:cubicBezTo>
                    <a:pt x="435" y="767"/>
                    <a:pt x="654" y="510"/>
                    <a:pt x="962" y="510"/>
                  </a:cubicBezTo>
                  <a:cubicBezTo>
                    <a:pt x="992" y="510"/>
                    <a:pt x="1023" y="513"/>
                    <a:pt x="1055" y="518"/>
                  </a:cubicBezTo>
                  <a:cubicBezTo>
                    <a:pt x="1115" y="438"/>
                    <a:pt x="1234" y="359"/>
                    <a:pt x="1353" y="359"/>
                  </a:cubicBezTo>
                  <a:cubicBezTo>
                    <a:pt x="1433" y="299"/>
                    <a:pt x="1512" y="259"/>
                    <a:pt x="1552" y="180"/>
                  </a:cubicBezTo>
                  <a:cubicBezTo>
                    <a:pt x="1592" y="180"/>
                    <a:pt x="1592" y="160"/>
                    <a:pt x="1612" y="140"/>
                  </a:cubicBezTo>
                  <a:cubicBezTo>
                    <a:pt x="1632" y="80"/>
                    <a:pt x="1632" y="6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2" name="Google Shape;27072;p58"/>
            <p:cNvSpPr/>
            <p:nvPr/>
          </p:nvSpPr>
          <p:spPr>
            <a:xfrm>
              <a:off x="5821400" y="1662000"/>
              <a:ext cx="26875" cy="23325"/>
            </a:xfrm>
            <a:custGeom>
              <a:avLst/>
              <a:gdLst/>
              <a:ahLst/>
              <a:cxnLst/>
              <a:rect l="l" t="t" r="r" b="b"/>
              <a:pathLst>
                <a:path w="1075" h="933" extrusionOk="0">
                  <a:moveTo>
                    <a:pt x="782" y="1"/>
                  </a:moveTo>
                  <a:cubicBezTo>
                    <a:pt x="752" y="1"/>
                    <a:pt x="717" y="6"/>
                    <a:pt x="676" y="18"/>
                  </a:cubicBezTo>
                  <a:cubicBezTo>
                    <a:pt x="458" y="117"/>
                    <a:pt x="259" y="296"/>
                    <a:pt x="139" y="515"/>
                  </a:cubicBezTo>
                  <a:cubicBezTo>
                    <a:pt x="0" y="734"/>
                    <a:pt x="179" y="794"/>
                    <a:pt x="298" y="893"/>
                  </a:cubicBezTo>
                  <a:lnTo>
                    <a:pt x="298" y="933"/>
                  </a:lnTo>
                  <a:cubicBezTo>
                    <a:pt x="358" y="913"/>
                    <a:pt x="398" y="893"/>
                    <a:pt x="458" y="893"/>
                  </a:cubicBezTo>
                  <a:cubicBezTo>
                    <a:pt x="517" y="833"/>
                    <a:pt x="577" y="794"/>
                    <a:pt x="656" y="734"/>
                  </a:cubicBezTo>
                  <a:cubicBezTo>
                    <a:pt x="696" y="694"/>
                    <a:pt x="756" y="634"/>
                    <a:pt x="836" y="615"/>
                  </a:cubicBezTo>
                  <a:cubicBezTo>
                    <a:pt x="875" y="595"/>
                    <a:pt x="955" y="595"/>
                    <a:pt x="995" y="555"/>
                  </a:cubicBezTo>
                  <a:cubicBezTo>
                    <a:pt x="1054" y="495"/>
                    <a:pt x="1074" y="416"/>
                    <a:pt x="1054" y="336"/>
                  </a:cubicBezTo>
                  <a:cubicBezTo>
                    <a:pt x="986" y="183"/>
                    <a:pt x="962" y="1"/>
                    <a:pt x="7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3" name="Google Shape;27073;p58"/>
            <p:cNvSpPr/>
            <p:nvPr/>
          </p:nvSpPr>
          <p:spPr>
            <a:xfrm>
              <a:off x="5427525" y="1854900"/>
              <a:ext cx="27850" cy="22050"/>
            </a:xfrm>
            <a:custGeom>
              <a:avLst/>
              <a:gdLst/>
              <a:ahLst/>
              <a:cxnLst/>
              <a:rect l="l" t="t" r="r" b="b"/>
              <a:pathLst>
                <a:path w="1114" h="882" extrusionOk="0">
                  <a:moveTo>
                    <a:pt x="1015" y="0"/>
                  </a:moveTo>
                  <a:cubicBezTo>
                    <a:pt x="696" y="40"/>
                    <a:pt x="438" y="159"/>
                    <a:pt x="279" y="458"/>
                  </a:cubicBezTo>
                  <a:cubicBezTo>
                    <a:pt x="139" y="557"/>
                    <a:pt x="0" y="637"/>
                    <a:pt x="80" y="856"/>
                  </a:cubicBezTo>
                  <a:cubicBezTo>
                    <a:pt x="104" y="872"/>
                    <a:pt x="129" y="882"/>
                    <a:pt x="155" y="882"/>
                  </a:cubicBezTo>
                  <a:cubicBezTo>
                    <a:pt x="192" y="882"/>
                    <a:pt x="232" y="862"/>
                    <a:pt x="279" y="816"/>
                  </a:cubicBezTo>
                  <a:lnTo>
                    <a:pt x="418" y="816"/>
                  </a:lnTo>
                  <a:cubicBezTo>
                    <a:pt x="517" y="736"/>
                    <a:pt x="676" y="756"/>
                    <a:pt x="776" y="657"/>
                  </a:cubicBezTo>
                  <a:cubicBezTo>
                    <a:pt x="716" y="378"/>
                    <a:pt x="1114" y="319"/>
                    <a:pt x="10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4" name="Google Shape;27074;p58"/>
            <p:cNvSpPr/>
            <p:nvPr/>
          </p:nvSpPr>
          <p:spPr>
            <a:xfrm>
              <a:off x="5425025" y="1752450"/>
              <a:ext cx="32850" cy="18925"/>
            </a:xfrm>
            <a:custGeom>
              <a:avLst/>
              <a:gdLst/>
              <a:ahLst/>
              <a:cxnLst/>
              <a:rect l="l" t="t" r="r" b="b"/>
              <a:pathLst>
                <a:path w="1314" h="757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916" y="339"/>
                    <a:pt x="398" y="299"/>
                    <a:pt x="1" y="557"/>
                  </a:cubicBezTo>
                  <a:cubicBezTo>
                    <a:pt x="140" y="577"/>
                    <a:pt x="299" y="597"/>
                    <a:pt x="379" y="756"/>
                  </a:cubicBezTo>
                  <a:cubicBezTo>
                    <a:pt x="776" y="617"/>
                    <a:pt x="1115" y="458"/>
                    <a:pt x="1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5" name="Google Shape;27075;p58"/>
            <p:cNvSpPr/>
            <p:nvPr/>
          </p:nvSpPr>
          <p:spPr>
            <a:xfrm>
              <a:off x="5395175" y="1913075"/>
              <a:ext cx="25400" cy="17925"/>
            </a:xfrm>
            <a:custGeom>
              <a:avLst/>
              <a:gdLst/>
              <a:ahLst/>
              <a:cxnLst/>
              <a:rect l="l" t="t" r="r" b="b"/>
              <a:pathLst>
                <a:path w="1016" h="717" extrusionOk="0">
                  <a:moveTo>
                    <a:pt x="498" y="40"/>
                  </a:moveTo>
                  <a:cubicBezTo>
                    <a:pt x="339" y="160"/>
                    <a:pt x="100" y="160"/>
                    <a:pt x="1" y="399"/>
                  </a:cubicBezTo>
                  <a:cubicBezTo>
                    <a:pt x="1" y="518"/>
                    <a:pt x="81" y="617"/>
                    <a:pt x="180" y="717"/>
                  </a:cubicBezTo>
                  <a:cubicBezTo>
                    <a:pt x="399" y="597"/>
                    <a:pt x="638" y="498"/>
                    <a:pt x="876" y="359"/>
                  </a:cubicBezTo>
                  <a:cubicBezTo>
                    <a:pt x="916" y="339"/>
                    <a:pt x="976" y="299"/>
                    <a:pt x="1016" y="220"/>
                  </a:cubicBezTo>
                  <a:cubicBezTo>
                    <a:pt x="896" y="1"/>
                    <a:pt x="677" y="60"/>
                    <a:pt x="498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6" name="Google Shape;27076;p58"/>
            <p:cNvSpPr/>
            <p:nvPr/>
          </p:nvSpPr>
          <p:spPr>
            <a:xfrm>
              <a:off x="5468300" y="1874900"/>
              <a:ext cx="26875" cy="17325"/>
            </a:xfrm>
            <a:custGeom>
              <a:avLst/>
              <a:gdLst/>
              <a:ahLst/>
              <a:cxnLst/>
              <a:rect l="l" t="t" r="r" b="b"/>
              <a:pathLst>
                <a:path w="1075" h="693" extrusionOk="0">
                  <a:moveTo>
                    <a:pt x="568" y="1"/>
                  </a:moveTo>
                  <a:cubicBezTo>
                    <a:pt x="360" y="1"/>
                    <a:pt x="170" y="116"/>
                    <a:pt x="0" y="354"/>
                  </a:cubicBezTo>
                  <a:cubicBezTo>
                    <a:pt x="159" y="434"/>
                    <a:pt x="179" y="553"/>
                    <a:pt x="179" y="692"/>
                  </a:cubicBezTo>
                  <a:cubicBezTo>
                    <a:pt x="478" y="513"/>
                    <a:pt x="776" y="374"/>
                    <a:pt x="1074" y="195"/>
                  </a:cubicBezTo>
                  <a:cubicBezTo>
                    <a:pt x="895" y="67"/>
                    <a:pt x="726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7" name="Google Shape;27077;p58"/>
            <p:cNvSpPr/>
            <p:nvPr/>
          </p:nvSpPr>
          <p:spPr>
            <a:xfrm>
              <a:off x="5395175" y="1985700"/>
              <a:ext cx="25400" cy="20725"/>
            </a:xfrm>
            <a:custGeom>
              <a:avLst/>
              <a:gdLst/>
              <a:ahLst/>
              <a:cxnLst/>
              <a:rect l="l" t="t" r="r" b="b"/>
              <a:pathLst>
                <a:path w="1016" h="829" extrusionOk="0">
                  <a:moveTo>
                    <a:pt x="876" y="0"/>
                  </a:moveTo>
                  <a:cubicBezTo>
                    <a:pt x="598" y="219"/>
                    <a:pt x="299" y="418"/>
                    <a:pt x="1" y="637"/>
                  </a:cubicBezTo>
                  <a:cubicBezTo>
                    <a:pt x="120" y="696"/>
                    <a:pt x="240" y="776"/>
                    <a:pt x="379" y="816"/>
                  </a:cubicBezTo>
                  <a:cubicBezTo>
                    <a:pt x="395" y="824"/>
                    <a:pt x="415" y="829"/>
                    <a:pt x="436" y="829"/>
                  </a:cubicBezTo>
                  <a:cubicBezTo>
                    <a:pt x="465" y="829"/>
                    <a:pt x="495" y="819"/>
                    <a:pt x="518" y="796"/>
                  </a:cubicBezTo>
                  <a:cubicBezTo>
                    <a:pt x="618" y="597"/>
                    <a:pt x="936" y="696"/>
                    <a:pt x="1016" y="418"/>
                  </a:cubicBezTo>
                  <a:cubicBezTo>
                    <a:pt x="976" y="279"/>
                    <a:pt x="1016" y="100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8" name="Google Shape;27078;p58"/>
            <p:cNvSpPr/>
            <p:nvPr/>
          </p:nvSpPr>
          <p:spPr>
            <a:xfrm>
              <a:off x="5676675" y="1771350"/>
              <a:ext cx="17925" cy="25875"/>
            </a:xfrm>
            <a:custGeom>
              <a:avLst/>
              <a:gdLst/>
              <a:ahLst/>
              <a:cxnLst/>
              <a:rect l="l" t="t" r="r" b="b"/>
              <a:pathLst>
                <a:path w="717" h="1035" extrusionOk="0">
                  <a:moveTo>
                    <a:pt x="716" y="0"/>
                  </a:moveTo>
                  <a:cubicBezTo>
                    <a:pt x="577" y="0"/>
                    <a:pt x="458" y="20"/>
                    <a:pt x="378" y="159"/>
                  </a:cubicBezTo>
                  <a:cubicBezTo>
                    <a:pt x="398" y="517"/>
                    <a:pt x="0" y="697"/>
                    <a:pt x="20" y="1035"/>
                  </a:cubicBezTo>
                  <a:cubicBezTo>
                    <a:pt x="199" y="915"/>
                    <a:pt x="378" y="796"/>
                    <a:pt x="557" y="697"/>
                  </a:cubicBezTo>
                  <a:cubicBezTo>
                    <a:pt x="597" y="438"/>
                    <a:pt x="677" y="219"/>
                    <a:pt x="7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9" name="Google Shape;27079;p58"/>
            <p:cNvSpPr/>
            <p:nvPr/>
          </p:nvSpPr>
          <p:spPr>
            <a:xfrm>
              <a:off x="5469275" y="1805150"/>
              <a:ext cx="25900" cy="13950"/>
            </a:xfrm>
            <a:custGeom>
              <a:avLst/>
              <a:gdLst/>
              <a:ahLst/>
              <a:cxnLst/>
              <a:rect l="l" t="t" r="r" b="b"/>
              <a:pathLst>
                <a:path w="1036" h="558" extrusionOk="0">
                  <a:moveTo>
                    <a:pt x="657" y="1"/>
                  </a:moveTo>
                  <a:cubicBezTo>
                    <a:pt x="399" y="61"/>
                    <a:pt x="140" y="160"/>
                    <a:pt x="1" y="379"/>
                  </a:cubicBezTo>
                  <a:cubicBezTo>
                    <a:pt x="140" y="399"/>
                    <a:pt x="260" y="399"/>
                    <a:pt x="339" y="558"/>
                  </a:cubicBezTo>
                  <a:cubicBezTo>
                    <a:pt x="558" y="439"/>
                    <a:pt x="817" y="339"/>
                    <a:pt x="1035" y="200"/>
                  </a:cubicBezTo>
                  <a:cubicBezTo>
                    <a:pt x="956" y="41"/>
                    <a:pt x="817" y="4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0" name="Google Shape;27080;p58"/>
            <p:cNvSpPr/>
            <p:nvPr/>
          </p:nvSpPr>
          <p:spPr>
            <a:xfrm>
              <a:off x="5632400" y="1799750"/>
              <a:ext cx="25900" cy="17150"/>
            </a:xfrm>
            <a:custGeom>
              <a:avLst/>
              <a:gdLst/>
              <a:ahLst/>
              <a:cxnLst/>
              <a:rect l="l" t="t" r="r" b="b"/>
              <a:pathLst>
                <a:path w="1036" h="686" extrusionOk="0">
                  <a:moveTo>
                    <a:pt x="232" y="0"/>
                  </a:moveTo>
                  <a:cubicBezTo>
                    <a:pt x="171" y="0"/>
                    <a:pt x="113" y="25"/>
                    <a:pt x="60" y="78"/>
                  </a:cubicBezTo>
                  <a:cubicBezTo>
                    <a:pt x="1" y="217"/>
                    <a:pt x="41" y="356"/>
                    <a:pt x="1" y="495"/>
                  </a:cubicBezTo>
                  <a:cubicBezTo>
                    <a:pt x="1" y="575"/>
                    <a:pt x="41" y="655"/>
                    <a:pt x="100" y="675"/>
                  </a:cubicBezTo>
                  <a:cubicBezTo>
                    <a:pt x="133" y="681"/>
                    <a:pt x="167" y="686"/>
                    <a:pt x="200" y="686"/>
                  </a:cubicBezTo>
                  <a:cubicBezTo>
                    <a:pt x="266" y="686"/>
                    <a:pt x="332" y="668"/>
                    <a:pt x="399" y="615"/>
                  </a:cubicBezTo>
                  <a:cubicBezTo>
                    <a:pt x="478" y="595"/>
                    <a:pt x="538" y="595"/>
                    <a:pt x="578" y="595"/>
                  </a:cubicBezTo>
                  <a:cubicBezTo>
                    <a:pt x="637" y="555"/>
                    <a:pt x="697" y="495"/>
                    <a:pt x="757" y="456"/>
                  </a:cubicBezTo>
                  <a:cubicBezTo>
                    <a:pt x="797" y="416"/>
                    <a:pt x="856" y="416"/>
                    <a:pt x="896" y="416"/>
                  </a:cubicBezTo>
                  <a:cubicBezTo>
                    <a:pt x="1035" y="217"/>
                    <a:pt x="856" y="177"/>
                    <a:pt x="757" y="78"/>
                  </a:cubicBezTo>
                  <a:cubicBezTo>
                    <a:pt x="725" y="35"/>
                    <a:pt x="698" y="15"/>
                    <a:pt x="669" y="15"/>
                  </a:cubicBezTo>
                  <a:cubicBezTo>
                    <a:pt x="643" y="15"/>
                    <a:pt x="615" y="30"/>
                    <a:pt x="578" y="58"/>
                  </a:cubicBezTo>
                  <a:lnTo>
                    <a:pt x="399" y="58"/>
                  </a:lnTo>
                  <a:cubicBezTo>
                    <a:pt x="342" y="20"/>
                    <a:pt x="286" y="0"/>
                    <a:pt x="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1" name="Google Shape;27081;p58"/>
            <p:cNvSpPr/>
            <p:nvPr/>
          </p:nvSpPr>
          <p:spPr>
            <a:xfrm>
              <a:off x="5325575" y="2000600"/>
              <a:ext cx="25375" cy="10475"/>
            </a:xfrm>
            <a:custGeom>
              <a:avLst/>
              <a:gdLst/>
              <a:ahLst/>
              <a:cxnLst/>
              <a:rect l="l" t="t" r="r" b="b"/>
              <a:pathLst>
                <a:path w="1015" h="419" extrusionOk="0">
                  <a:moveTo>
                    <a:pt x="637" y="1"/>
                  </a:moveTo>
                  <a:cubicBezTo>
                    <a:pt x="398" y="21"/>
                    <a:pt x="179" y="100"/>
                    <a:pt x="0" y="240"/>
                  </a:cubicBezTo>
                  <a:cubicBezTo>
                    <a:pt x="139" y="419"/>
                    <a:pt x="338" y="379"/>
                    <a:pt x="537" y="399"/>
                  </a:cubicBezTo>
                  <a:cubicBezTo>
                    <a:pt x="716" y="319"/>
                    <a:pt x="875" y="240"/>
                    <a:pt x="1015" y="180"/>
                  </a:cubicBezTo>
                  <a:cubicBezTo>
                    <a:pt x="915" y="41"/>
                    <a:pt x="776" y="21"/>
                    <a:pt x="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2" name="Google Shape;27082;p58"/>
            <p:cNvSpPr/>
            <p:nvPr/>
          </p:nvSpPr>
          <p:spPr>
            <a:xfrm>
              <a:off x="5355900" y="1760775"/>
              <a:ext cx="21900" cy="15575"/>
            </a:xfrm>
            <a:custGeom>
              <a:avLst/>
              <a:gdLst/>
              <a:ahLst/>
              <a:cxnLst/>
              <a:rect l="l" t="t" r="r" b="b"/>
              <a:pathLst>
                <a:path w="876" h="623" extrusionOk="0">
                  <a:moveTo>
                    <a:pt x="580" y="1"/>
                  </a:moveTo>
                  <a:cubicBezTo>
                    <a:pt x="557" y="1"/>
                    <a:pt x="538" y="15"/>
                    <a:pt x="518" y="45"/>
                  </a:cubicBezTo>
                  <a:lnTo>
                    <a:pt x="498" y="65"/>
                  </a:lnTo>
                  <a:cubicBezTo>
                    <a:pt x="418" y="185"/>
                    <a:pt x="259" y="145"/>
                    <a:pt x="179" y="264"/>
                  </a:cubicBezTo>
                  <a:cubicBezTo>
                    <a:pt x="100" y="324"/>
                    <a:pt x="0" y="324"/>
                    <a:pt x="0" y="443"/>
                  </a:cubicBezTo>
                  <a:cubicBezTo>
                    <a:pt x="100" y="582"/>
                    <a:pt x="219" y="582"/>
                    <a:pt x="378" y="622"/>
                  </a:cubicBezTo>
                  <a:cubicBezTo>
                    <a:pt x="557" y="523"/>
                    <a:pt x="756" y="443"/>
                    <a:pt x="876" y="264"/>
                  </a:cubicBezTo>
                  <a:lnTo>
                    <a:pt x="657" y="45"/>
                  </a:lnTo>
                  <a:cubicBezTo>
                    <a:pt x="627" y="15"/>
                    <a:pt x="602" y="1"/>
                    <a:pt x="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3" name="Google Shape;27083;p58"/>
            <p:cNvSpPr/>
            <p:nvPr/>
          </p:nvSpPr>
          <p:spPr>
            <a:xfrm>
              <a:off x="5484200" y="1718075"/>
              <a:ext cx="15350" cy="13725"/>
            </a:xfrm>
            <a:custGeom>
              <a:avLst/>
              <a:gdLst/>
              <a:ahLst/>
              <a:cxnLst/>
              <a:rect l="l" t="t" r="r" b="b"/>
              <a:pathLst>
                <a:path w="614" h="549" extrusionOk="0">
                  <a:moveTo>
                    <a:pt x="437" y="0"/>
                  </a:moveTo>
                  <a:cubicBezTo>
                    <a:pt x="425" y="0"/>
                    <a:pt x="413" y="1"/>
                    <a:pt x="399" y="3"/>
                  </a:cubicBezTo>
                  <a:cubicBezTo>
                    <a:pt x="299" y="162"/>
                    <a:pt x="160" y="301"/>
                    <a:pt x="1" y="540"/>
                  </a:cubicBezTo>
                  <a:cubicBezTo>
                    <a:pt x="73" y="544"/>
                    <a:pt x="142" y="548"/>
                    <a:pt x="207" y="548"/>
                  </a:cubicBezTo>
                  <a:cubicBezTo>
                    <a:pt x="444" y="548"/>
                    <a:pt x="613" y="491"/>
                    <a:pt x="598" y="162"/>
                  </a:cubicBezTo>
                  <a:cubicBezTo>
                    <a:pt x="561" y="89"/>
                    <a:pt x="5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4" name="Google Shape;27084;p58"/>
            <p:cNvSpPr/>
            <p:nvPr/>
          </p:nvSpPr>
          <p:spPr>
            <a:xfrm>
              <a:off x="5607050" y="1808725"/>
              <a:ext cx="28875" cy="14875"/>
            </a:xfrm>
            <a:custGeom>
              <a:avLst/>
              <a:gdLst/>
              <a:ahLst/>
              <a:cxnLst/>
              <a:rect l="l" t="t" r="r" b="b"/>
              <a:pathLst>
                <a:path w="1155" h="595" extrusionOk="0">
                  <a:moveTo>
                    <a:pt x="845" y="0"/>
                  </a:moveTo>
                  <a:cubicBezTo>
                    <a:pt x="810" y="0"/>
                    <a:pt x="768" y="11"/>
                    <a:pt x="716" y="37"/>
                  </a:cubicBezTo>
                  <a:cubicBezTo>
                    <a:pt x="677" y="117"/>
                    <a:pt x="597" y="156"/>
                    <a:pt x="557" y="216"/>
                  </a:cubicBezTo>
                  <a:cubicBezTo>
                    <a:pt x="577" y="335"/>
                    <a:pt x="0" y="455"/>
                    <a:pt x="557" y="594"/>
                  </a:cubicBezTo>
                  <a:cubicBezTo>
                    <a:pt x="716" y="534"/>
                    <a:pt x="895" y="455"/>
                    <a:pt x="1055" y="355"/>
                  </a:cubicBezTo>
                  <a:cubicBezTo>
                    <a:pt x="1074" y="355"/>
                    <a:pt x="1094" y="335"/>
                    <a:pt x="1114" y="316"/>
                  </a:cubicBezTo>
                  <a:cubicBezTo>
                    <a:pt x="1154" y="256"/>
                    <a:pt x="1114" y="236"/>
                    <a:pt x="1074" y="196"/>
                  </a:cubicBezTo>
                  <a:cubicBezTo>
                    <a:pt x="1001" y="93"/>
                    <a:pt x="949" y="0"/>
                    <a:pt x="8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5" name="Google Shape;27085;p58"/>
            <p:cNvSpPr/>
            <p:nvPr/>
          </p:nvSpPr>
          <p:spPr>
            <a:xfrm>
              <a:off x="5390700" y="1857375"/>
              <a:ext cx="17450" cy="11050"/>
            </a:xfrm>
            <a:custGeom>
              <a:avLst/>
              <a:gdLst/>
              <a:ahLst/>
              <a:cxnLst/>
              <a:rect l="l" t="t" r="r" b="b"/>
              <a:pathLst>
                <a:path w="698" h="442" extrusionOk="0">
                  <a:moveTo>
                    <a:pt x="319" y="1"/>
                  </a:moveTo>
                  <a:cubicBezTo>
                    <a:pt x="220" y="80"/>
                    <a:pt x="120" y="160"/>
                    <a:pt x="1" y="200"/>
                  </a:cubicBezTo>
                  <a:cubicBezTo>
                    <a:pt x="81" y="279"/>
                    <a:pt x="160" y="339"/>
                    <a:pt x="220" y="399"/>
                  </a:cubicBezTo>
                  <a:cubicBezTo>
                    <a:pt x="266" y="426"/>
                    <a:pt x="312" y="441"/>
                    <a:pt x="358" y="441"/>
                  </a:cubicBezTo>
                  <a:cubicBezTo>
                    <a:pt x="412" y="441"/>
                    <a:pt x="465" y="421"/>
                    <a:pt x="518" y="379"/>
                  </a:cubicBezTo>
                  <a:lnTo>
                    <a:pt x="697" y="200"/>
                  </a:lnTo>
                  <a:cubicBezTo>
                    <a:pt x="618" y="41"/>
                    <a:pt x="478" y="4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6" name="Google Shape;27086;p58"/>
            <p:cNvSpPr/>
            <p:nvPr/>
          </p:nvSpPr>
          <p:spPr>
            <a:xfrm>
              <a:off x="5755250" y="1670875"/>
              <a:ext cx="18925" cy="10975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597" y="1"/>
                  </a:moveTo>
                  <a:lnTo>
                    <a:pt x="597" y="41"/>
                  </a:lnTo>
                  <a:cubicBezTo>
                    <a:pt x="493" y="41"/>
                    <a:pt x="389" y="22"/>
                    <a:pt x="296" y="22"/>
                  </a:cubicBezTo>
                  <a:cubicBezTo>
                    <a:pt x="173" y="22"/>
                    <a:pt x="68" y="54"/>
                    <a:pt x="0" y="200"/>
                  </a:cubicBezTo>
                  <a:cubicBezTo>
                    <a:pt x="60" y="260"/>
                    <a:pt x="120" y="339"/>
                    <a:pt x="199" y="399"/>
                  </a:cubicBezTo>
                  <a:cubicBezTo>
                    <a:pt x="398" y="339"/>
                    <a:pt x="756" y="439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7" name="Google Shape;27087;p58"/>
            <p:cNvSpPr/>
            <p:nvPr/>
          </p:nvSpPr>
          <p:spPr>
            <a:xfrm>
              <a:off x="5838300" y="1655900"/>
              <a:ext cx="16425" cy="16675"/>
            </a:xfrm>
            <a:custGeom>
              <a:avLst/>
              <a:gdLst/>
              <a:ahLst/>
              <a:cxnLst/>
              <a:rect l="l" t="t" r="r" b="b"/>
              <a:pathLst>
                <a:path w="657" h="667" extrusionOk="0">
                  <a:moveTo>
                    <a:pt x="159" y="1"/>
                  </a:moveTo>
                  <a:cubicBezTo>
                    <a:pt x="104" y="1"/>
                    <a:pt x="52" y="30"/>
                    <a:pt x="0" y="103"/>
                  </a:cubicBezTo>
                  <a:lnTo>
                    <a:pt x="0" y="262"/>
                  </a:lnTo>
                  <a:cubicBezTo>
                    <a:pt x="179" y="321"/>
                    <a:pt x="120" y="600"/>
                    <a:pt x="358" y="660"/>
                  </a:cubicBezTo>
                  <a:cubicBezTo>
                    <a:pt x="368" y="664"/>
                    <a:pt x="378" y="667"/>
                    <a:pt x="389" y="667"/>
                  </a:cubicBezTo>
                  <a:cubicBezTo>
                    <a:pt x="424" y="667"/>
                    <a:pt x="463" y="641"/>
                    <a:pt x="478" y="580"/>
                  </a:cubicBezTo>
                  <a:cubicBezTo>
                    <a:pt x="577" y="401"/>
                    <a:pt x="657" y="242"/>
                    <a:pt x="418" y="83"/>
                  </a:cubicBezTo>
                  <a:cubicBezTo>
                    <a:pt x="398" y="83"/>
                    <a:pt x="358" y="83"/>
                    <a:pt x="319" y="63"/>
                  </a:cubicBezTo>
                  <a:cubicBezTo>
                    <a:pt x="262" y="25"/>
                    <a:pt x="209" y="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8" name="Google Shape;27088;p58"/>
            <p:cNvSpPr/>
            <p:nvPr/>
          </p:nvSpPr>
          <p:spPr>
            <a:xfrm>
              <a:off x="5730875" y="1744975"/>
              <a:ext cx="15450" cy="16450"/>
            </a:xfrm>
            <a:custGeom>
              <a:avLst/>
              <a:gdLst/>
              <a:ahLst/>
              <a:cxnLst/>
              <a:rect l="l" t="t" r="r" b="b"/>
              <a:pathLst>
                <a:path w="618" h="658" extrusionOk="0">
                  <a:moveTo>
                    <a:pt x="543" y="1"/>
                  </a:moveTo>
                  <a:cubicBezTo>
                    <a:pt x="344" y="1"/>
                    <a:pt x="135" y="16"/>
                    <a:pt x="100" y="299"/>
                  </a:cubicBezTo>
                  <a:cubicBezTo>
                    <a:pt x="1" y="419"/>
                    <a:pt x="1" y="518"/>
                    <a:pt x="100" y="657"/>
                  </a:cubicBezTo>
                  <a:cubicBezTo>
                    <a:pt x="219" y="558"/>
                    <a:pt x="319" y="459"/>
                    <a:pt x="438" y="359"/>
                  </a:cubicBezTo>
                  <a:cubicBezTo>
                    <a:pt x="498" y="260"/>
                    <a:pt x="558" y="120"/>
                    <a:pt x="617" y="1"/>
                  </a:cubicBezTo>
                  <a:cubicBezTo>
                    <a:pt x="593" y="1"/>
                    <a:pt x="568" y="1"/>
                    <a:pt x="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9" name="Google Shape;27089;p58"/>
            <p:cNvSpPr/>
            <p:nvPr/>
          </p:nvSpPr>
          <p:spPr>
            <a:xfrm>
              <a:off x="5624950" y="1801675"/>
              <a:ext cx="14950" cy="12950"/>
            </a:xfrm>
            <a:custGeom>
              <a:avLst/>
              <a:gdLst/>
              <a:ahLst/>
              <a:cxnLst/>
              <a:rect l="l" t="t" r="r" b="b"/>
              <a:pathLst>
                <a:path w="598" h="518" extrusionOk="0">
                  <a:moveTo>
                    <a:pt x="358" y="1"/>
                  </a:moveTo>
                  <a:cubicBezTo>
                    <a:pt x="179" y="80"/>
                    <a:pt x="60" y="200"/>
                    <a:pt x="0" y="379"/>
                  </a:cubicBezTo>
                  <a:cubicBezTo>
                    <a:pt x="140" y="418"/>
                    <a:pt x="239" y="478"/>
                    <a:pt x="358" y="518"/>
                  </a:cubicBezTo>
                  <a:cubicBezTo>
                    <a:pt x="577" y="339"/>
                    <a:pt x="597" y="18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0" name="Google Shape;27090;p58"/>
            <p:cNvSpPr/>
            <p:nvPr/>
          </p:nvSpPr>
          <p:spPr>
            <a:xfrm>
              <a:off x="5334025" y="1748475"/>
              <a:ext cx="14925" cy="13950"/>
            </a:xfrm>
            <a:custGeom>
              <a:avLst/>
              <a:gdLst/>
              <a:ahLst/>
              <a:cxnLst/>
              <a:rect l="l" t="t" r="r" b="b"/>
              <a:pathLst>
                <a:path w="597" h="558" extrusionOk="0">
                  <a:moveTo>
                    <a:pt x="279" y="0"/>
                  </a:moveTo>
                  <a:cubicBezTo>
                    <a:pt x="139" y="40"/>
                    <a:pt x="60" y="100"/>
                    <a:pt x="0" y="239"/>
                  </a:cubicBezTo>
                  <a:cubicBezTo>
                    <a:pt x="80" y="338"/>
                    <a:pt x="139" y="458"/>
                    <a:pt x="179" y="557"/>
                  </a:cubicBezTo>
                  <a:cubicBezTo>
                    <a:pt x="597" y="537"/>
                    <a:pt x="458" y="279"/>
                    <a:pt x="378" y="80"/>
                  </a:cubicBezTo>
                  <a:cubicBezTo>
                    <a:pt x="358" y="60"/>
                    <a:pt x="299" y="4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1" name="Google Shape;27091;p58"/>
            <p:cNvSpPr/>
            <p:nvPr/>
          </p:nvSpPr>
          <p:spPr>
            <a:xfrm>
              <a:off x="5314125" y="1734050"/>
              <a:ext cx="20900" cy="14950"/>
            </a:xfrm>
            <a:custGeom>
              <a:avLst/>
              <a:gdLst/>
              <a:ahLst/>
              <a:cxnLst/>
              <a:rect l="l" t="t" r="r" b="b"/>
              <a:pathLst>
                <a:path w="836" h="598" extrusionOk="0">
                  <a:moveTo>
                    <a:pt x="279" y="0"/>
                  </a:moveTo>
                  <a:cubicBezTo>
                    <a:pt x="80" y="20"/>
                    <a:pt x="0" y="140"/>
                    <a:pt x="40" y="339"/>
                  </a:cubicBezTo>
                  <a:cubicBezTo>
                    <a:pt x="100" y="518"/>
                    <a:pt x="259" y="557"/>
                    <a:pt x="438" y="597"/>
                  </a:cubicBezTo>
                  <a:cubicBezTo>
                    <a:pt x="597" y="597"/>
                    <a:pt x="756" y="537"/>
                    <a:pt x="836" y="358"/>
                  </a:cubicBezTo>
                  <a:cubicBezTo>
                    <a:pt x="796" y="319"/>
                    <a:pt x="796" y="299"/>
                    <a:pt x="776" y="239"/>
                  </a:cubicBezTo>
                  <a:cubicBezTo>
                    <a:pt x="657" y="239"/>
                    <a:pt x="538" y="239"/>
                    <a:pt x="478" y="120"/>
                  </a:cubicBezTo>
                  <a:cubicBezTo>
                    <a:pt x="438" y="40"/>
                    <a:pt x="378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2" name="Google Shape;27092;p58"/>
            <p:cNvSpPr/>
            <p:nvPr/>
          </p:nvSpPr>
          <p:spPr>
            <a:xfrm>
              <a:off x="5812425" y="1674875"/>
              <a:ext cx="16450" cy="14425"/>
            </a:xfrm>
            <a:custGeom>
              <a:avLst/>
              <a:gdLst/>
              <a:ahLst/>
              <a:cxnLst/>
              <a:rect l="l" t="t" r="r" b="b"/>
              <a:pathLst>
                <a:path w="658" h="577" extrusionOk="0">
                  <a:moveTo>
                    <a:pt x="498" y="0"/>
                  </a:moveTo>
                  <a:cubicBezTo>
                    <a:pt x="439" y="20"/>
                    <a:pt x="399" y="20"/>
                    <a:pt x="339" y="20"/>
                  </a:cubicBezTo>
                  <a:cubicBezTo>
                    <a:pt x="419" y="239"/>
                    <a:pt x="1" y="318"/>
                    <a:pt x="160" y="577"/>
                  </a:cubicBezTo>
                  <a:cubicBezTo>
                    <a:pt x="339" y="497"/>
                    <a:pt x="498" y="418"/>
                    <a:pt x="657" y="338"/>
                  </a:cubicBezTo>
                  <a:cubicBezTo>
                    <a:pt x="618" y="219"/>
                    <a:pt x="538" y="119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3" name="Google Shape;27093;p58"/>
            <p:cNvSpPr/>
            <p:nvPr/>
          </p:nvSpPr>
          <p:spPr>
            <a:xfrm>
              <a:off x="5375800" y="1713000"/>
              <a:ext cx="18525" cy="10125"/>
            </a:xfrm>
            <a:custGeom>
              <a:avLst/>
              <a:gdLst/>
              <a:ahLst/>
              <a:cxnLst/>
              <a:rect l="l" t="t" r="r" b="b"/>
              <a:pathLst>
                <a:path w="741" h="405" extrusionOk="0">
                  <a:moveTo>
                    <a:pt x="605" y="1"/>
                  </a:moveTo>
                  <a:cubicBezTo>
                    <a:pt x="548" y="1"/>
                    <a:pt x="476" y="27"/>
                    <a:pt x="398" y="67"/>
                  </a:cubicBezTo>
                  <a:cubicBezTo>
                    <a:pt x="338" y="67"/>
                    <a:pt x="299" y="86"/>
                    <a:pt x="259" y="86"/>
                  </a:cubicBezTo>
                  <a:cubicBezTo>
                    <a:pt x="179" y="106"/>
                    <a:pt x="120" y="186"/>
                    <a:pt x="60" y="246"/>
                  </a:cubicBezTo>
                  <a:cubicBezTo>
                    <a:pt x="20" y="265"/>
                    <a:pt x="0" y="305"/>
                    <a:pt x="20" y="365"/>
                  </a:cubicBezTo>
                  <a:cubicBezTo>
                    <a:pt x="100" y="385"/>
                    <a:pt x="199" y="385"/>
                    <a:pt x="279" y="405"/>
                  </a:cubicBezTo>
                  <a:cubicBezTo>
                    <a:pt x="418" y="365"/>
                    <a:pt x="597" y="285"/>
                    <a:pt x="716" y="246"/>
                  </a:cubicBezTo>
                  <a:cubicBezTo>
                    <a:pt x="740" y="64"/>
                    <a:pt x="691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4" name="Google Shape;27094;p58"/>
            <p:cNvSpPr/>
            <p:nvPr/>
          </p:nvSpPr>
          <p:spPr>
            <a:xfrm>
              <a:off x="5351425" y="1703075"/>
              <a:ext cx="14450" cy="13025"/>
            </a:xfrm>
            <a:custGeom>
              <a:avLst/>
              <a:gdLst/>
              <a:ahLst/>
              <a:cxnLst/>
              <a:rect l="l" t="t" r="r" b="b"/>
              <a:pathLst>
                <a:path w="578" h="521" extrusionOk="0">
                  <a:moveTo>
                    <a:pt x="296" y="0"/>
                  </a:moveTo>
                  <a:cubicBezTo>
                    <a:pt x="197" y="0"/>
                    <a:pt x="99" y="31"/>
                    <a:pt x="0" y="86"/>
                  </a:cubicBezTo>
                  <a:lnTo>
                    <a:pt x="0" y="105"/>
                  </a:lnTo>
                  <a:cubicBezTo>
                    <a:pt x="40" y="265"/>
                    <a:pt x="60" y="384"/>
                    <a:pt x="199" y="464"/>
                  </a:cubicBezTo>
                  <a:cubicBezTo>
                    <a:pt x="218" y="501"/>
                    <a:pt x="237" y="521"/>
                    <a:pt x="260" y="521"/>
                  </a:cubicBezTo>
                  <a:cubicBezTo>
                    <a:pt x="286" y="521"/>
                    <a:pt x="316" y="496"/>
                    <a:pt x="358" y="444"/>
                  </a:cubicBezTo>
                  <a:cubicBezTo>
                    <a:pt x="378" y="404"/>
                    <a:pt x="438" y="384"/>
                    <a:pt x="478" y="384"/>
                  </a:cubicBezTo>
                  <a:cubicBezTo>
                    <a:pt x="557" y="384"/>
                    <a:pt x="577" y="344"/>
                    <a:pt x="538" y="265"/>
                  </a:cubicBezTo>
                  <a:lnTo>
                    <a:pt x="538" y="66"/>
                  </a:lnTo>
                  <a:cubicBezTo>
                    <a:pt x="457" y="21"/>
                    <a:pt x="376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5" name="Google Shape;27095;p58"/>
            <p:cNvSpPr/>
            <p:nvPr/>
          </p:nvSpPr>
          <p:spPr>
            <a:xfrm>
              <a:off x="5768675" y="1662425"/>
              <a:ext cx="13950" cy="8475"/>
            </a:xfrm>
            <a:custGeom>
              <a:avLst/>
              <a:gdLst/>
              <a:ahLst/>
              <a:cxnLst/>
              <a:rect l="l" t="t" r="r" b="b"/>
              <a:pathLst>
                <a:path w="558" h="339" extrusionOk="0">
                  <a:moveTo>
                    <a:pt x="319" y="1"/>
                  </a:moveTo>
                  <a:cubicBezTo>
                    <a:pt x="100" y="21"/>
                    <a:pt x="0" y="120"/>
                    <a:pt x="80" y="339"/>
                  </a:cubicBezTo>
                  <a:cubicBezTo>
                    <a:pt x="259" y="339"/>
                    <a:pt x="398" y="339"/>
                    <a:pt x="557" y="200"/>
                  </a:cubicBezTo>
                  <a:cubicBezTo>
                    <a:pt x="478" y="140"/>
                    <a:pt x="398" y="8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6" name="Google Shape;27096;p58"/>
            <p:cNvSpPr/>
            <p:nvPr/>
          </p:nvSpPr>
          <p:spPr>
            <a:xfrm>
              <a:off x="5673175" y="1749950"/>
              <a:ext cx="9475" cy="12975"/>
            </a:xfrm>
            <a:custGeom>
              <a:avLst/>
              <a:gdLst/>
              <a:ahLst/>
              <a:cxnLst/>
              <a:rect l="l" t="t" r="r" b="b"/>
              <a:pathLst>
                <a:path w="379" h="519" extrusionOk="0">
                  <a:moveTo>
                    <a:pt x="1" y="1"/>
                  </a:moveTo>
                  <a:lnTo>
                    <a:pt x="1" y="498"/>
                  </a:lnTo>
                  <a:lnTo>
                    <a:pt x="41" y="518"/>
                  </a:lnTo>
                  <a:lnTo>
                    <a:pt x="120" y="518"/>
                  </a:lnTo>
                  <a:cubicBezTo>
                    <a:pt x="160" y="458"/>
                    <a:pt x="240" y="399"/>
                    <a:pt x="299" y="359"/>
                  </a:cubicBezTo>
                  <a:cubicBezTo>
                    <a:pt x="319" y="299"/>
                    <a:pt x="319" y="260"/>
                    <a:pt x="319" y="200"/>
                  </a:cubicBezTo>
                  <a:cubicBezTo>
                    <a:pt x="339" y="200"/>
                    <a:pt x="339" y="180"/>
                    <a:pt x="359" y="120"/>
                  </a:cubicBezTo>
                  <a:cubicBezTo>
                    <a:pt x="379" y="80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7" name="Google Shape;27097;p58"/>
            <p:cNvSpPr/>
            <p:nvPr/>
          </p:nvSpPr>
          <p:spPr>
            <a:xfrm>
              <a:off x="5386225" y="1710050"/>
              <a:ext cx="14950" cy="8100"/>
            </a:xfrm>
            <a:custGeom>
              <a:avLst/>
              <a:gdLst/>
              <a:ahLst/>
              <a:cxnLst/>
              <a:rect l="l" t="t" r="r" b="b"/>
              <a:pathLst>
                <a:path w="598" h="324" extrusionOk="0">
                  <a:moveTo>
                    <a:pt x="341" y="0"/>
                  </a:moveTo>
                  <a:cubicBezTo>
                    <a:pt x="319" y="0"/>
                    <a:pt x="298" y="2"/>
                    <a:pt x="279" y="5"/>
                  </a:cubicBezTo>
                  <a:cubicBezTo>
                    <a:pt x="180" y="25"/>
                    <a:pt x="100" y="105"/>
                    <a:pt x="1" y="165"/>
                  </a:cubicBezTo>
                  <a:cubicBezTo>
                    <a:pt x="140" y="185"/>
                    <a:pt x="279" y="185"/>
                    <a:pt x="339" y="324"/>
                  </a:cubicBezTo>
                  <a:cubicBezTo>
                    <a:pt x="458" y="304"/>
                    <a:pt x="598" y="264"/>
                    <a:pt x="578" y="65"/>
                  </a:cubicBezTo>
                  <a:cubicBezTo>
                    <a:pt x="562" y="33"/>
                    <a:pt x="439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8" name="Google Shape;27098;p58"/>
            <p:cNvSpPr/>
            <p:nvPr/>
          </p:nvSpPr>
          <p:spPr>
            <a:xfrm>
              <a:off x="5651300" y="1801175"/>
              <a:ext cx="17425" cy="8500"/>
            </a:xfrm>
            <a:custGeom>
              <a:avLst/>
              <a:gdLst/>
              <a:ahLst/>
              <a:cxnLst/>
              <a:rect l="l" t="t" r="r" b="b"/>
              <a:pathLst>
                <a:path w="697" h="340" extrusionOk="0">
                  <a:moveTo>
                    <a:pt x="1" y="1"/>
                  </a:moveTo>
                  <a:cubicBezTo>
                    <a:pt x="41" y="120"/>
                    <a:pt x="100" y="220"/>
                    <a:pt x="140" y="339"/>
                  </a:cubicBezTo>
                  <a:cubicBezTo>
                    <a:pt x="339" y="259"/>
                    <a:pt x="538" y="200"/>
                    <a:pt x="697" y="21"/>
                  </a:cubicBezTo>
                  <a:cubicBezTo>
                    <a:pt x="478" y="21"/>
                    <a:pt x="2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9" name="Google Shape;27099;p58"/>
            <p:cNvSpPr/>
            <p:nvPr/>
          </p:nvSpPr>
          <p:spPr>
            <a:xfrm>
              <a:off x="5415575" y="1983200"/>
              <a:ext cx="12950" cy="12950"/>
            </a:xfrm>
            <a:custGeom>
              <a:avLst/>
              <a:gdLst/>
              <a:ahLst/>
              <a:cxnLst/>
              <a:rect l="l" t="t" r="r" b="b"/>
              <a:pathLst>
                <a:path w="518" h="518" extrusionOk="0">
                  <a:moveTo>
                    <a:pt x="200" y="1"/>
                  </a:moveTo>
                  <a:cubicBezTo>
                    <a:pt x="160" y="20"/>
                    <a:pt x="120" y="40"/>
                    <a:pt x="80" y="80"/>
                  </a:cubicBezTo>
                  <a:cubicBezTo>
                    <a:pt x="60" y="239"/>
                    <a:pt x="1" y="418"/>
                    <a:pt x="200" y="518"/>
                  </a:cubicBezTo>
                  <a:cubicBezTo>
                    <a:pt x="299" y="339"/>
                    <a:pt x="518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0" name="Google Shape;27100;p58"/>
            <p:cNvSpPr/>
            <p:nvPr/>
          </p:nvSpPr>
          <p:spPr>
            <a:xfrm>
              <a:off x="5567750" y="167535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59" y="1"/>
                  </a:moveTo>
                  <a:cubicBezTo>
                    <a:pt x="239" y="1"/>
                    <a:pt x="80" y="21"/>
                    <a:pt x="1" y="160"/>
                  </a:cubicBezTo>
                  <a:cubicBezTo>
                    <a:pt x="1" y="220"/>
                    <a:pt x="41" y="299"/>
                    <a:pt x="41" y="379"/>
                  </a:cubicBezTo>
                  <a:cubicBezTo>
                    <a:pt x="160" y="379"/>
                    <a:pt x="259" y="359"/>
                    <a:pt x="359" y="319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1" name="Google Shape;27101;p58"/>
            <p:cNvSpPr/>
            <p:nvPr/>
          </p:nvSpPr>
          <p:spPr>
            <a:xfrm>
              <a:off x="5324575" y="1809600"/>
              <a:ext cx="13950" cy="10250"/>
            </a:xfrm>
            <a:custGeom>
              <a:avLst/>
              <a:gdLst/>
              <a:ahLst/>
              <a:cxnLst/>
              <a:rect l="l" t="t" r="r" b="b"/>
              <a:pathLst>
                <a:path w="558" h="410" extrusionOk="0">
                  <a:moveTo>
                    <a:pt x="512" y="0"/>
                  </a:moveTo>
                  <a:cubicBezTo>
                    <a:pt x="296" y="0"/>
                    <a:pt x="131" y="134"/>
                    <a:pt x="0" y="320"/>
                  </a:cubicBezTo>
                  <a:lnTo>
                    <a:pt x="40" y="380"/>
                  </a:lnTo>
                  <a:cubicBezTo>
                    <a:pt x="80" y="400"/>
                    <a:pt x="110" y="410"/>
                    <a:pt x="137" y="410"/>
                  </a:cubicBezTo>
                  <a:cubicBezTo>
                    <a:pt x="164" y="410"/>
                    <a:pt x="189" y="400"/>
                    <a:pt x="219" y="380"/>
                  </a:cubicBezTo>
                  <a:cubicBezTo>
                    <a:pt x="239" y="360"/>
                    <a:pt x="279" y="320"/>
                    <a:pt x="338" y="320"/>
                  </a:cubicBezTo>
                  <a:cubicBezTo>
                    <a:pt x="418" y="221"/>
                    <a:pt x="478" y="121"/>
                    <a:pt x="557" y="2"/>
                  </a:cubicBezTo>
                  <a:cubicBezTo>
                    <a:pt x="542" y="1"/>
                    <a:pt x="527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2" name="Google Shape;27102;p58"/>
            <p:cNvSpPr/>
            <p:nvPr/>
          </p:nvSpPr>
          <p:spPr>
            <a:xfrm>
              <a:off x="5434475" y="1938625"/>
              <a:ext cx="11475" cy="5800"/>
            </a:xfrm>
            <a:custGeom>
              <a:avLst/>
              <a:gdLst/>
              <a:ahLst/>
              <a:cxnLst/>
              <a:rect l="l" t="t" r="r" b="b"/>
              <a:pathLst>
                <a:path w="459" h="232" extrusionOk="0">
                  <a:moveTo>
                    <a:pt x="349" y="0"/>
                  </a:moveTo>
                  <a:cubicBezTo>
                    <a:pt x="310" y="0"/>
                    <a:pt x="262" y="22"/>
                    <a:pt x="219" y="33"/>
                  </a:cubicBezTo>
                  <a:lnTo>
                    <a:pt x="1" y="113"/>
                  </a:lnTo>
                  <a:cubicBezTo>
                    <a:pt x="60" y="212"/>
                    <a:pt x="199" y="232"/>
                    <a:pt x="319" y="232"/>
                  </a:cubicBezTo>
                  <a:cubicBezTo>
                    <a:pt x="398" y="212"/>
                    <a:pt x="458" y="132"/>
                    <a:pt x="418" y="73"/>
                  </a:cubicBezTo>
                  <a:cubicBezTo>
                    <a:pt x="409" y="17"/>
                    <a:pt x="382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3" name="Google Shape;27103;p58"/>
            <p:cNvSpPr/>
            <p:nvPr/>
          </p:nvSpPr>
          <p:spPr>
            <a:xfrm>
              <a:off x="5386225" y="1923025"/>
              <a:ext cx="12475" cy="8975"/>
            </a:xfrm>
            <a:custGeom>
              <a:avLst/>
              <a:gdLst/>
              <a:ahLst/>
              <a:cxnLst/>
              <a:rect l="l" t="t" r="r" b="b"/>
              <a:pathLst>
                <a:path w="499" h="359" extrusionOk="0">
                  <a:moveTo>
                    <a:pt x="339" y="1"/>
                  </a:moveTo>
                  <a:cubicBezTo>
                    <a:pt x="260" y="120"/>
                    <a:pt x="80" y="60"/>
                    <a:pt x="1" y="160"/>
                  </a:cubicBezTo>
                  <a:cubicBezTo>
                    <a:pt x="80" y="319"/>
                    <a:pt x="240" y="339"/>
                    <a:pt x="379" y="359"/>
                  </a:cubicBezTo>
                  <a:cubicBezTo>
                    <a:pt x="439" y="359"/>
                    <a:pt x="478" y="339"/>
                    <a:pt x="498" y="319"/>
                  </a:cubicBezTo>
                  <a:cubicBezTo>
                    <a:pt x="478" y="199"/>
                    <a:pt x="458" y="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4" name="Google Shape;27104;p58"/>
            <p:cNvSpPr/>
            <p:nvPr/>
          </p:nvSpPr>
          <p:spPr>
            <a:xfrm>
              <a:off x="5470275" y="1923525"/>
              <a:ext cx="11475" cy="8475"/>
            </a:xfrm>
            <a:custGeom>
              <a:avLst/>
              <a:gdLst/>
              <a:ahLst/>
              <a:cxnLst/>
              <a:rect l="l" t="t" r="r" b="b"/>
              <a:pathLst>
                <a:path w="459" h="339" extrusionOk="0">
                  <a:moveTo>
                    <a:pt x="100" y="0"/>
                  </a:moveTo>
                  <a:cubicBezTo>
                    <a:pt x="21" y="100"/>
                    <a:pt x="1" y="219"/>
                    <a:pt x="100" y="339"/>
                  </a:cubicBezTo>
                  <a:cubicBezTo>
                    <a:pt x="319" y="339"/>
                    <a:pt x="458" y="219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5" name="Google Shape;27105;p58"/>
            <p:cNvSpPr/>
            <p:nvPr/>
          </p:nvSpPr>
          <p:spPr>
            <a:xfrm>
              <a:off x="5849725" y="1658450"/>
              <a:ext cx="7500" cy="12450"/>
            </a:xfrm>
            <a:custGeom>
              <a:avLst/>
              <a:gdLst/>
              <a:ahLst/>
              <a:cxnLst/>
              <a:rect l="l" t="t" r="r" b="b"/>
              <a:pathLst>
                <a:path w="300" h="498" extrusionOk="0">
                  <a:moveTo>
                    <a:pt x="1" y="1"/>
                  </a:moveTo>
                  <a:lnTo>
                    <a:pt x="1" y="1"/>
                  </a:lnTo>
                  <a:cubicBezTo>
                    <a:pt x="61" y="160"/>
                    <a:pt x="100" y="339"/>
                    <a:pt x="41" y="498"/>
                  </a:cubicBezTo>
                  <a:cubicBezTo>
                    <a:pt x="260" y="299"/>
                    <a:pt x="299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6" name="Google Shape;27106;p58"/>
            <p:cNvSpPr/>
            <p:nvPr/>
          </p:nvSpPr>
          <p:spPr>
            <a:xfrm>
              <a:off x="5681650" y="1744500"/>
              <a:ext cx="7975" cy="9475"/>
            </a:xfrm>
            <a:custGeom>
              <a:avLst/>
              <a:gdLst/>
              <a:ahLst/>
              <a:cxnLst/>
              <a:rect l="l" t="t" r="r" b="b"/>
              <a:pathLst>
                <a:path w="319" h="379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99" y="20"/>
                    <a:pt x="80" y="40"/>
                    <a:pt x="0" y="199"/>
                  </a:cubicBezTo>
                  <a:lnTo>
                    <a:pt x="0" y="378"/>
                  </a:lnTo>
                  <a:lnTo>
                    <a:pt x="139" y="378"/>
                  </a:lnTo>
                  <a:cubicBezTo>
                    <a:pt x="199" y="239"/>
                    <a:pt x="279" y="119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7" name="Google Shape;27107;p58"/>
            <p:cNvSpPr/>
            <p:nvPr/>
          </p:nvSpPr>
          <p:spPr>
            <a:xfrm>
              <a:off x="5506575" y="170570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220" y="0"/>
                  </a:moveTo>
                  <a:cubicBezTo>
                    <a:pt x="1" y="179"/>
                    <a:pt x="1" y="359"/>
                    <a:pt x="220" y="538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8" name="Google Shape;27108;p58"/>
            <p:cNvSpPr/>
            <p:nvPr/>
          </p:nvSpPr>
          <p:spPr>
            <a:xfrm>
              <a:off x="5723925" y="1752450"/>
              <a:ext cx="9450" cy="10475"/>
            </a:xfrm>
            <a:custGeom>
              <a:avLst/>
              <a:gdLst/>
              <a:ahLst/>
              <a:cxnLst/>
              <a:rect l="l" t="t" r="r" b="b"/>
              <a:pathLst>
                <a:path w="378" h="419" extrusionOk="0">
                  <a:moveTo>
                    <a:pt x="378" y="0"/>
                  </a:moveTo>
                  <a:cubicBezTo>
                    <a:pt x="318" y="20"/>
                    <a:pt x="279" y="20"/>
                    <a:pt x="199" y="60"/>
                  </a:cubicBezTo>
                  <a:cubicBezTo>
                    <a:pt x="179" y="179"/>
                    <a:pt x="0" y="299"/>
                    <a:pt x="219" y="418"/>
                  </a:cubicBezTo>
                  <a:cubicBezTo>
                    <a:pt x="279" y="418"/>
                    <a:pt x="318" y="378"/>
                    <a:pt x="378" y="358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9" name="Google Shape;27109;p58"/>
            <p:cNvSpPr/>
            <p:nvPr/>
          </p:nvSpPr>
          <p:spPr>
            <a:xfrm>
              <a:off x="5465800" y="1923525"/>
              <a:ext cx="7000" cy="8600"/>
            </a:xfrm>
            <a:custGeom>
              <a:avLst/>
              <a:gdLst/>
              <a:ahLst/>
              <a:cxnLst/>
              <a:rect l="l" t="t" r="r" b="b"/>
              <a:pathLst>
                <a:path w="280" h="344" extrusionOk="0">
                  <a:moveTo>
                    <a:pt x="279" y="0"/>
                  </a:moveTo>
                  <a:cubicBezTo>
                    <a:pt x="160" y="20"/>
                    <a:pt x="1" y="60"/>
                    <a:pt x="1" y="239"/>
                  </a:cubicBezTo>
                  <a:cubicBezTo>
                    <a:pt x="26" y="328"/>
                    <a:pt x="92" y="344"/>
                    <a:pt x="162" y="344"/>
                  </a:cubicBezTo>
                  <a:cubicBezTo>
                    <a:pt x="202" y="344"/>
                    <a:pt x="243" y="339"/>
                    <a:pt x="279" y="339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0" name="Google Shape;27110;p58"/>
            <p:cNvSpPr/>
            <p:nvPr/>
          </p:nvSpPr>
          <p:spPr>
            <a:xfrm>
              <a:off x="5633900" y="1798075"/>
              <a:ext cx="8475" cy="3625"/>
            </a:xfrm>
            <a:custGeom>
              <a:avLst/>
              <a:gdLst/>
              <a:ahLst/>
              <a:cxnLst/>
              <a:rect l="l" t="t" r="r" b="b"/>
              <a:pathLst>
                <a:path w="339" h="145" extrusionOk="0">
                  <a:moveTo>
                    <a:pt x="162" y="1"/>
                  </a:moveTo>
                  <a:cubicBezTo>
                    <a:pt x="105" y="1"/>
                    <a:pt x="50" y="45"/>
                    <a:pt x="0" y="145"/>
                  </a:cubicBezTo>
                  <a:cubicBezTo>
                    <a:pt x="120" y="125"/>
                    <a:pt x="219" y="125"/>
                    <a:pt x="339" y="125"/>
                  </a:cubicBezTo>
                  <a:cubicBezTo>
                    <a:pt x="279" y="4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1" name="Google Shape;27111;p58"/>
            <p:cNvSpPr/>
            <p:nvPr/>
          </p:nvSpPr>
          <p:spPr>
            <a:xfrm>
              <a:off x="5473275" y="1640825"/>
              <a:ext cx="7475" cy="4725"/>
            </a:xfrm>
            <a:custGeom>
              <a:avLst/>
              <a:gdLst/>
              <a:ahLst/>
              <a:cxnLst/>
              <a:rect l="l" t="t" r="r" b="b"/>
              <a:pathLst>
                <a:path w="299" h="189" extrusionOk="0">
                  <a:moveTo>
                    <a:pt x="169" y="0"/>
                  </a:moveTo>
                  <a:cubicBezTo>
                    <a:pt x="159" y="0"/>
                    <a:pt x="149" y="3"/>
                    <a:pt x="139" y="9"/>
                  </a:cubicBezTo>
                  <a:cubicBezTo>
                    <a:pt x="0" y="89"/>
                    <a:pt x="159" y="149"/>
                    <a:pt x="179" y="188"/>
                  </a:cubicBezTo>
                  <a:cubicBezTo>
                    <a:pt x="259" y="188"/>
                    <a:pt x="279" y="188"/>
                    <a:pt x="299" y="149"/>
                  </a:cubicBezTo>
                  <a:cubicBezTo>
                    <a:pt x="282" y="82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2" name="Google Shape;27112;p58"/>
            <p:cNvSpPr/>
            <p:nvPr/>
          </p:nvSpPr>
          <p:spPr>
            <a:xfrm>
              <a:off x="5633400" y="1814125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lnTo>
                    <a:pt x="1" y="179"/>
                  </a:lnTo>
                  <a:cubicBezTo>
                    <a:pt x="18" y="182"/>
                    <a:pt x="36" y="183"/>
                    <a:pt x="53" y="183"/>
                  </a:cubicBezTo>
                  <a:cubicBezTo>
                    <a:pt x="170" y="183"/>
                    <a:pt x="269" y="124"/>
                    <a:pt x="339" y="20"/>
                  </a:cubicBezTo>
                  <a:cubicBezTo>
                    <a:pt x="219" y="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3" name="Google Shape;27113;p58"/>
            <p:cNvSpPr/>
            <p:nvPr/>
          </p:nvSpPr>
          <p:spPr>
            <a:xfrm>
              <a:off x="5838800" y="1654600"/>
              <a:ext cx="8475" cy="4875"/>
            </a:xfrm>
            <a:custGeom>
              <a:avLst/>
              <a:gdLst/>
              <a:ahLst/>
              <a:cxnLst/>
              <a:rect l="l" t="t" r="r" b="b"/>
              <a:pathLst>
                <a:path w="339" h="195" extrusionOk="0">
                  <a:moveTo>
                    <a:pt x="140" y="0"/>
                  </a:moveTo>
                  <a:cubicBezTo>
                    <a:pt x="79" y="0"/>
                    <a:pt x="31" y="59"/>
                    <a:pt x="0" y="194"/>
                  </a:cubicBezTo>
                  <a:cubicBezTo>
                    <a:pt x="100" y="155"/>
                    <a:pt x="239" y="155"/>
                    <a:pt x="338" y="135"/>
                  </a:cubicBezTo>
                  <a:cubicBezTo>
                    <a:pt x="263" y="49"/>
                    <a:pt x="196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4" name="Google Shape;27114;p58"/>
            <p:cNvSpPr/>
            <p:nvPr/>
          </p:nvSpPr>
          <p:spPr>
            <a:xfrm>
              <a:off x="5797525" y="1657950"/>
              <a:ext cx="5975" cy="5000"/>
            </a:xfrm>
            <a:custGeom>
              <a:avLst/>
              <a:gdLst/>
              <a:ahLst/>
              <a:cxnLst/>
              <a:rect l="l" t="t" r="r" b="b"/>
              <a:pathLst>
                <a:path w="239" h="200" extrusionOk="0">
                  <a:moveTo>
                    <a:pt x="239" y="1"/>
                  </a:moveTo>
                  <a:cubicBezTo>
                    <a:pt x="159" y="21"/>
                    <a:pt x="60" y="21"/>
                    <a:pt x="0" y="60"/>
                  </a:cubicBezTo>
                  <a:lnTo>
                    <a:pt x="60" y="200"/>
                  </a:lnTo>
                  <a:cubicBezTo>
                    <a:pt x="159" y="180"/>
                    <a:pt x="239" y="12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5" name="Google Shape;27115;p58"/>
            <p:cNvSpPr/>
            <p:nvPr/>
          </p:nvSpPr>
          <p:spPr>
            <a:xfrm>
              <a:off x="5388225" y="1692275"/>
              <a:ext cx="10475" cy="5500"/>
            </a:xfrm>
            <a:custGeom>
              <a:avLst/>
              <a:gdLst/>
              <a:ahLst/>
              <a:cxnLst/>
              <a:rect l="l" t="t" r="r" b="b"/>
              <a:pathLst>
                <a:path w="419" h="220" extrusionOk="0">
                  <a:moveTo>
                    <a:pt x="418" y="0"/>
                  </a:moveTo>
                  <a:lnTo>
                    <a:pt x="418" y="0"/>
                  </a:lnTo>
                  <a:cubicBezTo>
                    <a:pt x="319" y="20"/>
                    <a:pt x="259" y="20"/>
                    <a:pt x="160" y="40"/>
                  </a:cubicBezTo>
                  <a:cubicBezTo>
                    <a:pt x="80" y="80"/>
                    <a:pt x="60" y="120"/>
                    <a:pt x="0" y="179"/>
                  </a:cubicBezTo>
                  <a:cubicBezTo>
                    <a:pt x="60" y="199"/>
                    <a:pt x="80" y="199"/>
                    <a:pt x="100" y="219"/>
                  </a:cubicBezTo>
                  <a:cubicBezTo>
                    <a:pt x="259" y="199"/>
                    <a:pt x="378" y="14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6" name="Google Shape;27116;p58"/>
            <p:cNvSpPr/>
            <p:nvPr/>
          </p:nvSpPr>
          <p:spPr>
            <a:xfrm>
              <a:off x="5798500" y="1690775"/>
              <a:ext cx="4500" cy="6500"/>
            </a:xfrm>
            <a:custGeom>
              <a:avLst/>
              <a:gdLst/>
              <a:ahLst/>
              <a:cxnLst/>
              <a:rect l="l" t="t" r="r" b="b"/>
              <a:pathLst>
                <a:path w="180" h="260" extrusionOk="0">
                  <a:moveTo>
                    <a:pt x="61" y="1"/>
                  </a:moveTo>
                  <a:cubicBezTo>
                    <a:pt x="21" y="80"/>
                    <a:pt x="21" y="180"/>
                    <a:pt x="1" y="259"/>
                  </a:cubicBezTo>
                  <a:cubicBezTo>
                    <a:pt x="61" y="259"/>
                    <a:pt x="100" y="239"/>
                    <a:pt x="160" y="200"/>
                  </a:cubicBezTo>
                  <a:cubicBezTo>
                    <a:pt x="120" y="140"/>
                    <a:pt x="180" y="40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7" name="Google Shape;27117;p58"/>
            <p:cNvSpPr/>
            <p:nvPr/>
          </p:nvSpPr>
          <p:spPr>
            <a:xfrm>
              <a:off x="5333525" y="1736525"/>
              <a:ext cx="9475" cy="5850"/>
            </a:xfrm>
            <a:custGeom>
              <a:avLst/>
              <a:gdLst/>
              <a:ahLst/>
              <a:cxnLst/>
              <a:rect l="l" t="t" r="r" b="b"/>
              <a:pathLst>
                <a:path w="379" h="234" extrusionOk="0">
                  <a:moveTo>
                    <a:pt x="378" y="1"/>
                  </a:moveTo>
                  <a:cubicBezTo>
                    <a:pt x="219" y="1"/>
                    <a:pt x="100" y="21"/>
                    <a:pt x="0" y="120"/>
                  </a:cubicBezTo>
                  <a:lnTo>
                    <a:pt x="40" y="200"/>
                  </a:lnTo>
                  <a:cubicBezTo>
                    <a:pt x="92" y="222"/>
                    <a:pt x="139" y="233"/>
                    <a:pt x="181" y="233"/>
                  </a:cubicBezTo>
                  <a:cubicBezTo>
                    <a:pt x="251" y="233"/>
                    <a:pt x="309" y="202"/>
                    <a:pt x="358" y="140"/>
                  </a:cubicBezTo>
                  <a:cubicBezTo>
                    <a:pt x="378" y="100"/>
                    <a:pt x="378" y="41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8" name="Google Shape;27118;p58"/>
            <p:cNvSpPr/>
            <p:nvPr/>
          </p:nvSpPr>
          <p:spPr>
            <a:xfrm>
              <a:off x="5351425" y="17668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0"/>
                  </a:moveTo>
                  <a:cubicBezTo>
                    <a:pt x="199" y="0"/>
                    <a:pt x="80" y="20"/>
                    <a:pt x="0" y="179"/>
                  </a:cubicBezTo>
                  <a:lnTo>
                    <a:pt x="179" y="179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9" name="Google Shape;27119;p58"/>
            <p:cNvSpPr/>
            <p:nvPr/>
          </p:nvSpPr>
          <p:spPr>
            <a:xfrm>
              <a:off x="5360375" y="176190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0"/>
                  </a:moveTo>
                  <a:lnTo>
                    <a:pt x="319" y="0"/>
                  </a:lnTo>
                  <a:cubicBezTo>
                    <a:pt x="180" y="20"/>
                    <a:pt x="40" y="40"/>
                    <a:pt x="0" y="199"/>
                  </a:cubicBezTo>
                  <a:cubicBezTo>
                    <a:pt x="140" y="199"/>
                    <a:pt x="279" y="12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0" name="Google Shape;27120;p58"/>
            <p:cNvSpPr/>
            <p:nvPr/>
          </p:nvSpPr>
          <p:spPr>
            <a:xfrm>
              <a:off x="5360375" y="1723750"/>
              <a:ext cx="9475" cy="4350"/>
            </a:xfrm>
            <a:custGeom>
              <a:avLst/>
              <a:gdLst/>
              <a:ahLst/>
              <a:cxnLst/>
              <a:rect l="l" t="t" r="r" b="b"/>
              <a:pathLst>
                <a:path w="379" h="174" extrusionOk="0">
                  <a:moveTo>
                    <a:pt x="261" y="0"/>
                  </a:moveTo>
                  <a:cubicBezTo>
                    <a:pt x="145" y="0"/>
                    <a:pt x="61" y="52"/>
                    <a:pt x="0" y="174"/>
                  </a:cubicBezTo>
                  <a:cubicBezTo>
                    <a:pt x="140" y="154"/>
                    <a:pt x="279" y="134"/>
                    <a:pt x="378" y="14"/>
                  </a:cubicBezTo>
                  <a:cubicBezTo>
                    <a:pt x="336" y="5"/>
                    <a:pt x="297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1" name="Google Shape;27121;p58"/>
            <p:cNvSpPr/>
            <p:nvPr/>
          </p:nvSpPr>
          <p:spPr>
            <a:xfrm>
              <a:off x="5676675" y="1714150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120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63" y="115"/>
                    <a:pt x="139" y="172"/>
                    <a:pt x="236" y="172"/>
                  </a:cubicBezTo>
                  <a:cubicBezTo>
                    <a:pt x="262" y="172"/>
                    <a:pt x="289" y="168"/>
                    <a:pt x="319" y="160"/>
                  </a:cubicBezTo>
                  <a:cubicBezTo>
                    <a:pt x="279" y="100"/>
                    <a:pt x="199" y="4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2" name="Google Shape;27122;p58"/>
            <p:cNvSpPr/>
            <p:nvPr/>
          </p:nvSpPr>
          <p:spPr>
            <a:xfrm>
              <a:off x="5342975" y="1732400"/>
              <a:ext cx="8475" cy="4650"/>
            </a:xfrm>
            <a:custGeom>
              <a:avLst/>
              <a:gdLst/>
              <a:ahLst/>
              <a:cxnLst/>
              <a:rect l="l" t="t" r="r" b="b"/>
              <a:pathLst>
                <a:path w="339" h="186" extrusionOk="0">
                  <a:moveTo>
                    <a:pt x="260" y="0"/>
                  </a:moveTo>
                  <a:cubicBezTo>
                    <a:pt x="154" y="0"/>
                    <a:pt x="64" y="41"/>
                    <a:pt x="0" y="186"/>
                  </a:cubicBezTo>
                  <a:cubicBezTo>
                    <a:pt x="139" y="186"/>
                    <a:pt x="279" y="166"/>
                    <a:pt x="338" y="7"/>
                  </a:cubicBezTo>
                  <a:cubicBezTo>
                    <a:pt x="311" y="3"/>
                    <a:pt x="285" y="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3" name="Google Shape;27123;p58"/>
            <p:cNvSpPr/>
            <p:nvPr/>
          </p:nvSpPr>
          <p:spPr>
            <a:xfrm>
              <a:off x="5802975" y="17320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00" y="1"/>
                    <a:pt x="81" y="21"/>
                    <a:pt x="1" y="180"/>
                  </a:cubicBezTo>
                  <a:cubicBezTo>
                    <a:pt x="140" y="140"/>
                    <a:pt x="279" y="14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4" name="Google Shape;27124;p58"/>
            <p:cNvSpPr/>
            <p:nvPr/>
          </p:nvSpPr>
          <p:spPr>
            <a:xfrm>
              <a:off x="5351425" y="172757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8" y="1"/>
                  </a:moveTo>
                  <a:cubicBezTo>
                    <a:pt x="199" y="1"/>
                    <a:pt x="80" y="21"/>
                    <a:pt x="0" y="180"/>
                  </a:cubicBezTo>
                  <a:cubicBezTo>
                    <a:pt x="160" y="180"/>
                    <a:pt x="279" y="16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5" name="Google Shape;27125;p58"/>
            <p:cNvSpPr/>
            <p:nvPr/>
          </p:nvSpPr>
          <p:spPr>
            <a:xfrm>
              <a:off x="5320600" y="1806150"/>
              <a:ext cx="4975" cy="3525"/>
            </a:xfrm>
            <a:custGeom>
              <a:avLst/>
              <a:gdLst/>
              <a:ahLst/>
              <a:cxnLst/>
              <a:rect l="l" t="t" r="r" b="b"/>
              <a:pathLst>
                <a:path w="199" h="141" extrusionOk="0">
                  <a:moveTo>
                    <a:pt x="199" y="1"/>
                  </a:moveTo>
                  <a:cubicBezTo>
                    <a:pt x="119" y="41"/>
                    <a:pt x="60" y="100"/>
                    <a:pt x="0" y="140"/>
                  </a:cubicBezTo>
                  <a:cubicBezTo>
                    <a:pt x="100" y="120"/>
                    <a:pt x="13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6" name="Google Shape;27126;p58"/>
            <p:cNvSpPr/>
            <p:nvPr/>
          </p:nvSpPr>
          <p:spPr>
            <a:xfrm>
              <a:off x="5338500" y="17798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0" y="60"/>
                    <a:pt x="60" y="80"/>
                    <a:pt x="0" y="160"/>
                  </a:cubicBezTo>
                  <a:cubicBezTo>
                    <a:pt x="100" y="120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7" name="Google Shape;27127;p58"/>
            <p:cNvSpPr/>
            <p:nvPr/>
          </p:nvSpPr>
          <p:spPr>
            <a:xfrm>
              <a:off x="5399675" y="17887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1"/>
                  </a:moveTo>
                  <a:cubicBezTo>
                    <a:pt x="119" y="40"/>
                    <a:pt x="40" y="100"/>
                    <a:pt x="0" y="140"/>
                  </a:cubicBezTo>
                  <a:cubicBezTo>
                    <a:pt x="60" y="120"/>
                    <a:pt x="119" y="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8" name="Google Shape;27128;p58"/>
            <p:cNvSpPr/>
            <p:nvPr/>
          </p:nvSpPr>
          <p:spPr>
            <a:xfrm>
              <a:off x="5342975" y="17753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20" y="60"/>
                    <a:pt x="40" y="100"/>
                    <a:pt x="0" y="179"/>
                  </a:cubicBezTo>
                  <a:cubicBezTo>
                    <a:pt x="100" y="160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9" name="Google Shape;27129;p58"/>
            <p:cNvSpPr/>
            <p:nvPr/>
          </p:nvSpPr>
          <p:spPr>
            <a:xfrm>
              <a:off x="5646825" y="18101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80" y="1"/>
                  </a:moveTo>
                  <a:cubicBezTo>
                    <a:pt x="100" y="61"/>
                    <a:pt x="60" y="100"/>
                    <a:pt x="1" y="160"/>
                  </a:cubicBezTo>
                  <a:cubicBezTo>
                    <a:pt x="60" y="100"/>
                    <a:pt x="120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0" name="Google Shape;27130;p58"/>
            <p:cNvSpPr/>
            <p:nvPr/>
          </p:nvSpPr>
          <p:spPr>
            <a:xfrm>
              <a:off x="5646825" y="17972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20" y="60"/>
                    <a:pt x="60" y="100"/>
                    <a:pt x="1" y="160"/>
                  </a:cubicBezTo>
                  <a:cubicBezTo>
                    <a:pt x="60" y="180"/>
                    <a:pt x="120" y="180"/>
                    <a:pt x="180" y="18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1" name="Google Shape;27131;p58"/>
            <p:cNvSpPr/>
            <p:nvPr/>
          </p:nvSpPr>
          <p:spPr>
            <a:xfrm>
              <a:off x="5346950" y="17713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0" y="15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2" name="Google Shape;27132;p58"/>
            <p:cNvSpPr/>
            <p:nvPr/>
          </p:nvSpPr>
          <p:spPr>
            <a:xfrm>
              <a:off x="5307650" y="181510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200" y="1"/>
                  </a:moveTo>
                  <a:cubicBezTo>
                    <a:pt x="100" y="1"/>
                    <a:pt x="21" y="41"/>
                    <a:pt x="1" y="140"/>
                  </a:cubicBezTo>
                  <a:cubicBezTo>
                    <a:pt x="61" y="80"/>
                    <a:pt x="120" y="4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3" name="Google Shape;27133;p58"/>
            <p:cNvSpPr/>
            <p:nvPr/>
          </p:nvSpPr>
          <p:spPr>
            <a:xfrm>
              <a:off x="5416075" y="19185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60" y="1"/>
                  </a:moveTo>
                  <a:lnTo>
                    <a:pt x="0" y="140"/>
                  </a:lnTo>
                  <a:cubicBezTo>
                    <a:pt x="100" y="140"/>
                    <a:pt x="160" y="10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4" name="Google Shape;27134;p58"/>
            <p:cNvSpPr/>
            <p:nvPr/>
          </p:nvSpPr>
          <p:spPr>
            <a:xfrm>
              <a:off x="5371325" y="170670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100" y="0"/>
                  </a:moveTo>
                  <a:cubicBezTo>
                    <a:pt x="40" y="20"/>
                    <a:pt x="0" y="40"/>
                    <a:pt x="40" y="139"/>
                  </a:cubicBezTo>
                  <a:cubicBezTo>
                    <a:pt x="100" y="100"/>
                    <a:pt x="179" y="60"/>
                    <a:pt x="259" y="20"/>
                  </a:cubicBezTo>
                  <a:cubicBezTo>
                    <a:pt x="199" y="0"/>
                    <a:pt x="159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5" name="Google Shape;27135;p58"/>
            <p:cNvSpPr/>
            <p:nvPr/>
          </p:nvSpPr>
          <p:spPr>
            <a:xfrm>
              <a:off x="5368825" y="170670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00" y="0"/>
                    <a:pt x="40" y="20"/>
                    <a:pt x="1" y="120"/>
                  </a:cubicBezTo>
                  <a:lnTo>
                    <a:pt x="160" y="120"/>
                  </a:lnTo>
                  <a:cubicBezTo>
                    <a:pt x="160" y="60"/>
                    <a:pt x="18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6" name="Google Shape;27136;p58"/>
            <p:cNvSpPr/>
            <p:nvPr/>
          </p:nvSpPr>
          <p:spPr>
            <a:xfrm>
              <a:off x="5372800" y="1719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20" y="40"/>
                    <a:pt x="80" y="60"/>
                    <a:pt x="1" y="120"/>
                  </a:cubicBezTo>
                  <a:lnTo>
                    <a:pt x="140" y="120"/>
                  </a:lnTo>
                  <a:cubicBezTo>
                    <a:pt x="180" y="100"/>
                    <a:pt x="180" y="4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7" name="Google Shape;27137;p58"/>
            <p:cNvSpPr/>
            <p:nvPr/>
          </p:nvSpPr>
          <p:spPr>
            <a:xfrm>
              <a:off x="5346450" y="17201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00" y="0"/>
                    <a:pt x="40" y="60"/>
                    <a:pt x="0" y="120"/>
                  </a:cubicBezTo>
                  <a:cubicBezTo>
                    <a:pt x="100" y="100"/>
                    <a:pt x="160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8" name="Google Shape;27138;p58"/>
            <p:cNvSpPr/>
            <p:nvPr/>
          </p:nvSpPr>
          <p:spPr>
            <a:xfrm>
              <a:off x="5377775" y="17151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cubicBezTo>
                    <a:pt x="100" y="0"/>
                    <a:pt x="21" y="60"/>
                    <a:pt x="1" y="160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9" name="Google Shape;27139;p58"/>
            <p:cNvSpPr/>
            <p:nvPr/>
          </p:nvSpPr>
          <p:spPr>
            <a:xfrm>
              <a:off x="5354900" y="17146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60" y="1"/>
                  </a:moveTo>
                  <a:cubicBezTo>
                    <a:pt x="21" y="40"/>
                    <a:pt x="1" y="100"/>
                    <a:pt x="1" y="140"/>
                  </a:cubicBezTo>
                  <a:cubicBezTo>
                    <a:pt x="100" y="140"/>
                    <a:pt x="160" y="100"/>
                    <a:pt x="219" y="20"/>
                  </a:cubicBezTo>
                  <a:cubicBezTo>
                    <a:pt x="160" y="1"/>
                    <a:pt x="12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0" name="Google Shape;27140;p58"/>
            <p:cNvSpPr/>
            <p:nvPr/>
          </p:nvSpPr>
          <p:spPr>
            <a:xfrm>
              <a:off x="5363350" y="171067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61" y="0"/>
                  </a:moveTo>
                  <a:cubicBezTo>
                    <a:pt x="21" y="40"/>
                    <a:pt x="1" y="80"/>
                    <a:pt x="1" y="140"/>
                  </a:cubicBezTo>
                  <a:cubicBezTo>
                    <a:pt x="100" y="140"/>
                    <a:pt x="180" y="8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1" name="Google Shape;27141;p58"/>
            <p:cNvSpPr/>
            <p:nvPr/>
          </p:nvSpPr>
          <p:spPr>
            <a:xfrm>
              <a:off x="5380775" y="1699725"/>
              <a:ext cx="6475" cy="5500"/>
            </a:xfrm>
            <a:custGeom>
              <a:avLst/>
              <a:gdLst/>
              <a:ahLst/>
              <a:cxnLst/>
              <a:rect l="l" t="t" r="r" b="b"/>
              <a:pathLst>
                <a:path w="259" h="220" extrusionOk="0">
                  <a:moveTo>
                    <a:pt x="159" y="1"/>
                  </a:moveTo>
                  <a:cubicBezTo>
                    <a:pt x="119" y="21"/>
                    <a:pt x="80" y="41"/>
                    <a:pt x="60" y="80"/>
                  </a:cubicBezTo>
                  <a:cubicBezTo>
                    <a:pt x="0" y="120"/>
                    <a:pt x="0" y="180"/>
                    <a:pt x="20" y="220"/>
                  </a:cubicBezTo>
                  <a:cubicBezTo>
                    <a:pt x="100" y="200"/>
                    <a:pt x="179" y="140"/>
                    <a:pt x="259" y="10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2" name="Google Shape;27142;p58"/>
            <p:cNvSpPr/>
            <p:nvPr/>
          </p:nvSpPr>
          <p:spPr>
            <a:xfrm>
              <a:off x="5377775" y="17017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00" y="40"/>
                    <a:pt x="41" y="100"/>
                    <a:pt x="1" y="140"/>
                  </a:cubicBezTo>
                  <a:lnTo>
                    <a:pt x="140" y="140"/>
                  </a:lnTo>
                  <a:cubicBezTo>
                    <a:pt x="140" y="100"/>
                    <a:pt x="18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3" name="Google Shape;27143;p58"/>
            <p:cNvSpPr/>
            <p:nvPr/>
          </p:nvSpPr>
          <p:spPr>
            <a:xfrm>
              <a:off x="5385250" y="1696050"/>
              <a:ext cx="5975" cy="6200"/>
            </a:xfrm>
            <a:custGeom>
              <a:avLst/>
              <a:gdLst/>
              <a:ahLst/>
              <a:cxnLst/>
              <a:rect l="l" t="t" r="r" b="b"/>
              <a:pathLst>
                <a:path w="239" h="248" extrusionOk="0">
                  <a:moveTo>
                    <a:pt x="127" y="1"/>
                  </a:moveTo>
                  <a:cubicBezTo>
                    <a:pt x="100" y="1"/>
                    <a:pt x="73" y="15"/>
                    <a:pt x="40" y="48"/>
                  </a:cubicBezTo>
                  <a:cubicBezTo>
                    <a:pt x="0" y="88"/>
                    <a:pt x="0" y="148"/>
                    <a:pt x="20" y="188"/>
                  </a:cubicBezTo>
                  <a:lnTo>
                    <a:pt x="80" y="247"/>
                  </a:lnTo>
                  <a:cubicBezTo>
                    <a:pt x="119" y="168"/>
                    <a:pt x="199" y="128"/>
                    <a:pt x="239" y="68"/>
                  </a:cubicBezTo>
                  <a:lnTo>
                    <a:pt x="199" y="28"/>
                  </a:lnTo>
                  <a:cubicBezTo>
                    <a:pt x="172" y="10"/>
                    <a:pt x="149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4" name="Google Shape;27144;p58"/>
            <p:cNvSpPr/>
            <p:nvPr/>
          </p:nvSpPr>
          <p:spPr>
            <a:xfrm>
              <a:off x="5342575" y="1744700"/>
              <a:ext cx="4900" cy="5275"/>
            </a:xfrm>
            <a:custGeom>
              <a:avLst/>
              <a:gdLst/>
              <a:ahLst/>
              <a:cxnLst/>
              <a:rect l="l" t="t" r="r" b="b"/>
              <a:pathLst>
                <a:path w="196" h="211" extrusionOk="0">
                  <a:moveTo>
                    <a:pt x="106" y="0"/>
                  </a:moveTo>
                  <a:cubicBezTo>
                    <a:pt x="10" y="0"/>
                    <a:pt x="0" y="64"/>
                    <a:pt x="16" y="191"/>
                  </a:cubicBezTo>
                  <a:lnTo>
                    <a:pt x="36" y="211"/>
                  </a:lnTo>
                  <a:cubicBezTo>
                    <a:pt x="96" y="191"/>
                    <a:pt x="136" y="171"/>
                    <a:pt x="155" y="111"/>
                  </a:cubicBezTo>
                  <a:cubicBezTo>
                    <a:pt x="155" y="72"/>
                    <a:pt x="155" y="32"/>
                    <a:pt x="195" y="12"/>
                  </a:cubicBezTo>
                  <a:cubicBezTo>
                    <a:pt x="159" y="4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5" name="Google Shape;27145;p58"/>
            <p:cNvSpPr/>
            <p:nvPr/>
          </p:nvSpPr>
          <p:spPr>
            <a:xfrm>
              <a:off x="5334025" y="1761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79"/>
                  </a:move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6" name="Google Shape;27146;p58"/>
            <p:cNvSpPr/>
            <p:nvPr/>
          </p:nvSpPr>
          <p:spPr>
            <a:xfrm>
              <a:off x="5677175" y="17579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00" y="60"/>
                    <a:pt x="60" y="100"/>
                    <a:pt x="0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7" name="Google Shape;27147;p58"/>
            <p:cNvSpPr/>
            <p:nvPr/>
          </p:nvSpPr>
          <p:spPr>
            <a:xfrm>
              <a:off x="5368325" y="17579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20" y="60"/>
                    <a:pt x="60" y="100"/>
                    <a:pt x="1" y="159"/>
                  </a:cubicBezTo>
                  <a:lnTo>
                    <a:pt x="160" y="159"/>
                  </a:lnTo>
                  <a:cubicBezTo>
                    <a:pt x="180" y="100"/>
                    <a:pt x="20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8" name="Google Shape;27148;p58"/>
            <p:cNvSpPr/>
            <p:nvPr/>
          </p:nvSpPr>
          <p:spPr>
            <a:xfrm>
              <a:off x="5689600" y="17529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40" y="80"/>
                    <a:pt x="60" y="140"/>
                    <a:pt x="0" y="179"/>
                  </a:cubicBezTo>
                  <a:cubicBezTo>
                    <a:pt x="100" y="179"/>
                    <a:pt x="160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9" name="Google Shape;27149;p58"/>
            <p:cNvSpPr/>
            <p:nvPr/>
          </p:nvSpPr>
          <p:spPr>
            <a:xfrm>
              <a:off x="5323575" y="1732550"/>
              <a:ext cx="6975" cy="4500"/>
            </a:xfrm>
            <a:custGeom>
              <a:avLst/>
              <a:gdLst/>
              <a:ahLst/>
              <a:cxnLst/>
              <a:rect l="l" t="t" r="r" b="b"/>
              <a:pathLst>
                <a:path w="279" h="180" extrusionOk="0">
                  <a:moveTo>
                    <a:pt x="120" y="1"/>
                  </a:moveTo>
                  <a:cubicBezTo>
                    <a:pt x="20" y="1"/>
                    <a:pt x="0" y="60"/>
                    <a:pt x="80" y="120"/>
                  </a:cubicBezTo>
                  <a:lnTo>
                    <a:pt x="120" y="180"/>
                  </a:lnTo>
                  <a:lnTo>
                    <a:pt x="279" y="21"/>
                  </a:lnTo>
                  <a:cubicBezTo>
                    <a:pt x="219" y="1"/>
                    <a:pt x="179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0" name="Google Shape;27150;p58"/>
            <p:cNvSpPr/>
            <p:nvPr/>
          </p:nvSpPr>
          <p:spPr>
            <a:xfrm>
              <a:off x="5795025" y="17275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80"/>
                  </a:moveTo>
                  <a:cubicBezTo>
                    <a:pt x="40" y="120"/>
                    <a:pt x="100" y="60"/>
                    <a:pt x="160" y="1"/>
                  </a:cubicBezTo>
                  <a:cubicBezTo>
                    <a:pt x="100" y="60"/>
                    <a:pt x="40" y="120"/>
                    <a:pt x="1" y="1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1" name="Google Shape;27151;p58"/>
            <p:cNvSpPr/>
            <p:nvPr/>
          </p:nvSpPr>
          <p:spPr>
            <a:xfrm>
              <a:off x="5333025" y="17275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80" y="1"/>
                  </a:moveTo>
                  <a:cubicBezTo>
                    <a:pt x="0" y="60"/>
                    <a:pt x="0" y="100"/>
                    <a:pt x="20" y="160"/>
                  </a:cubicBezTo>
                  <a:cubicBezTo>
                    <a:pt x="100" y="100"/>
                    <a:pt x="140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2" name="Google Shape;27152;p58"/>
            <p:cNvSpPr/>
            <p:nvPr/>
          </p:nvSpPr>
          <p:spPr>
            <a:xfrm>
              <a:off x="5330050" y="172757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19" y="60"/>
                    <a:pt x="40" y="100"/>
                    <a:pt x="0" y="160"/>
                  </a:cubicBezTo>
                  <a:lnTo>
                    <a:pt x="139" y="160"/>
                  </a:lnTo>
                  <a:cubicBezTo>
                    <a:pt x="159" y="100"/>
                    <a:pt x="15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3" name="Google Shape;27153;p58"/>
            <p:cNvSpPr/>
            <p:nvPr/>
          </p:nvSpPr>
          <p:spPr>
            <a:xfrm>
              <a:off x="5799000" y="1725100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100" y="0"/>
                  </a:moveTo>
                  <a:cubicBezTo>
                    <a:pt x="66" y="0"/>
                    <a:pt x="31" y="30"/>
                    <a:pt x="1" y="100"/>
                  </a:cubicBezTo>
                  <a:cubicBezTo>
                    <a:pt x="61" y="100"/>
                    <a:pt x="140" y="80"/>
                    <a:pt x="200" y="80"/>
                  </a:cubicBezTo>
                  <a:cubicBezTo>
                    <a:pt x="170" y="30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4" name="Google Shape;27154;p58"/>
            <p:cNvSpPr/>
            <p:nvPr/>
          </p:nvSpPr>
          <p:spPr>
            <a:xfrm>
              <a:off x="5338500" y="172460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cubicBezTo>
                    <a:pt x="80" y="0"/>
                    <a:pt x="20" y="40"/>
                    <a:pt x="0" y="120"/>
                  </a:cubicBezTo>
                  <a:cubicBezTo>
                    <a:pt x="80" y="80"/>
                    <a:pt x="120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5" name="Google Shape;27155;p58"/>
            <p:cNvSpPr/>
            <p:nvPr/>
          </p:nvSpPr>
          <p:spPr>
            <a:xfrm>
              <a:off x="5799000" y="17365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100" y="41"/>
                    <a:pt x="61" y="120"/>
                    <a:pt x="1" y="16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6" name="Google Shape;27156;p58"/>
            <p:cNvSpPr/>
            <p:nvPr/>
          </p:nvSpPr>
          <p:spPr>
            <a:xfrm>
              <a:off x="5833325" y="16803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20" y="60"/>
                    <a:pt x="60" y="99"/>
                    <a:pt x="0" y="159"/>
                  </a:cubicBezTo>
                  <a:cubicBezTo>
                    <a:pt x="80" y="9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7" name="Google Shape;27157;p58"/>
            <p:cNvSpPr/>
            <p:nvPr/>
          </p:nvSpPr>
          <p:spPr>
            <a:xfrm>
              <a:off x="5838300" y="16768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79" y="1"/>
                  </a:moveTo>
                  <a:cubicBezTo>
                    <a:pt x="80" y="1"/>
                    <a:pt x="20" y="40"/>
                    <a:pt x="0" y="120"/>
                  </a:cubicBezTo>
                  <a:cubicBezTo>
                    <a:pt x="60" y="60"/>
                    <a:pt x="100" y="4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8" name="Google Shape;27158;p58"/>
            <p:cNvSpPr/>
            <p:nvPr/>
          </p:nvSpPr>
          <p:spPr>
            <a:xfrm>
              <a:off x="5847250" y="167087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40" y="1"/>
                  </a:moveTo>
                  <a:cubicBezTo>
                    <a:pt x="100" y="1"/>
                    <a:pt x="40" y="41"/>
                    <a:pt x="0" y="61"/>
                  </a:cubicBezTo>
                  <a:lnTo>
                    <a:pt x="0" y="180"/>
                  </a:lnTo>
                  <a:cubicBezTo>
                    <a:pt x="40" y="140"/>
                    <a:pt x="100" y="6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9" name="Google Shape;27159;p58"/>
            <p:cNvSpPr/>
            <p:nvPr/>
          </p:nvSpPr>
          <p:spPr>
            <a:xfrm>
              <a:off x="5437950" y="19707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cubicBezTo>
                    <a:pt x="100" y="20"/>
                    <a:pt x="21" y="80"/>
                    <a:pt x="1" y="140"/>
                  </a:cubicBezTo>
                  <a:cubicBezTo>
                    <a:pt x="80" y="100"/>
                    <a:pt x="120" y="4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0" name="Google Shape;27160;p58"/>
            <p:cNvSpPr/>
            <p:nvPr/>
          </p:nvSpPr>
          <p:spPr>
            <a:xfrm>
              <a:off x="5390225" y="200110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cubicBezTo>
                    <a:pt x="119" y="60"/>
                    <a:pt x="80" y="100"/>
                    <a:pt x="0" y="160"/>
                  </a:cubicBezTo>
                  <a:cubicBezTo>
                    <a:pt x="80" y="120"/>
                    <a:pt x="11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1" name="Google Shape;27161;p58"/>
            <p:cNvSpPr/>
            <p:nvPr/>
          </p:nvSpPr>
          <p:spPr>
            <a:xfrm>
              <a:off x="5822875" y="1708400"/>
              <a:ext cx="2025" cy="1800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29" y="1"/>
                  </a:moveTo>
                  <a:cubicBezTo>
                    <a:pt x="18" y="1"/>
                    <a:pt x="9" y="17"/>
                    <a:pt x="1" y="52"/>
                  </a:cubicBezTo>
                  <a:cubicBezTo>
                    <a:pt x="1" y="52"/>
                    <a:pt x="40" y="71"/>
                    <a:pt x="80" y="71"/>
                  </a:cubicBezTo>
                  <a:cubicBezTo>
                    <a:pt x="58" y="27"/>
                    <a:pt x="4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2" name="Google Shape;27162;p58"/>
            <p:cNvSpPr/>
            <p:nvPr/>
          </p:nvSpPr>
          <p:spPr>
            <a:xfrm>
              <a:off x="5841275" y="1722600"/>
              <a:ext cx="44800" cy="27375"/>
            </a:xfrm>
            <a:custGeom>
              <a:avLst/>
              <a:gdLst/>
              <a:ahLst/>
              <a:cxnLst/>
              <a:rect l="l" t="t" r="r" b="b"/>
              <a:pathLst>
                <a:path w="1792" h="1095" extrusionOk="0">
                  <a:moveTo>
                    <a:pt x="737" y="1"/>
                  </a:moveTo>
                  <a:cubicBezTo>
                    <a:pt x="677" y="1"/>
                    <a:pt x="637" y="1"/>
                    <a:pt x="578" y="21"/>
                  </a:cubicBezTo>
                  <a:cubicBezTo>
                    <a:pt x="339" y="120"/>
                    <a:pt x="1" y="160"/>
                    <a:pt x="1" y="518"/>
                  </a:cubicBezTo>
                  <a:cubicBezTo>
                    <a:pt x="100" y="697"/>
                    <a:pt x="379" y="717"/>
                    <a:pt x="458" y="956"/>
                  </a:cubicBezTo>
                  <a:cubicBezTo>
                    <a:pt x="478" y="995"/>
                    <a:pt x="538" y="1055"/>
                    <a:pt x="578" y="1095"/>
                  </a:cubicBezTo>
                  <a:cubicBezTo>
                    <a:pt x="876" y="1055"/>
                    <a:pt x="956" y="717"/>
                    <a:pt x="1234" y="677"/>
                  </a:cubicBezTo>
                  <a:cubicBezTo>
                    <a:pt x="1393" y="578"/>
                    <a:pt x="1592" y="478"/>
                    <a:pt x="1791" y="379"/>
                  </a:cubicBezTo>
                  <a:lnTo>
                    <a:pt x="1791" y="379"/>
                  </a:lnTo>
                  <a:cubicBezTo>
                    <a:pt x="1692" y="389"/>
                    <a:pt x="1587" y="389"/>
                    <a:pt x="1485" y="389"/>
                  </a:cubicBezTo>
                  <a:cubicBezTo>
                    <a:pt x="1383" y="389"/>
                    <a:pt x="1284" y="389"/>
                    <a:pt x="1194" y="399"/>
                  </a:cubicBezTo>
                  <a:cubicBezTo>
                    <a:pt x="1134" y="415"/>
                    <a:pt x="1083" y="423"/>
                    <a:pt x="1038" y="423"/>
                  </a:cubicBezTo>
                  <a:cubicBezTo>
                    <a:pt x="817" y="423"/>
                    <a:pt x="770" y="233"/>
                    <a:pt x="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3" name="Google Shape;27163;p58"/>
            <p:cNvSpPr/>
            <p:nvPr/>
          </p:nvSpPr>
          <p:spPr>
            <a:xfrm>
              <a:off x="5826850" y="1718125"/>
              <a:ext cx="28375" cy="23500"/>
            </a:xfrm>
            <a:custGeom>
              <a:avLst/>
              <a:gdLst/>
              <a:ahLst/>
              <a:cxnLst/>
              <a:rect l="l" t="t" r="r" b="b"/>
              <a:pathLst>
                <a:path w="1135" h="940" extrusionOk="0">
                  <a:moveTo>
                    <a:pt x="956" y="1"/>
                  </a:moveTo>
                  <a:cubicBezTo>
                    <a:pt x="677" y="239"/>
                    <a:pt x="299" y="319"/>
                    <a:pt x="80" y="657"/>
                  </a:cubicBezTo>
                  <a:cubicBezTo>
                    <a:pt x="1" y="697"/>
                    <a:pt x="1" y="777"/>
                    <a:pt x="41" y="856"/>
                  </a:cubicBezTo>
                  <a:cubicBezTo>
                    <a:pt x="101" y="917"/>
                    <a:pt x="158" y="940"/>
                    <a:pt x="216" y="940"/>
                  </a:cubicBezTo>
                  <a:cubicBezTo>
                    <a:pt x="291" y="940"/>
                    <a:pt x="368" y="901"/>
                    <a:pt x="458" y="856"/>
                  </a:cubicBezTo>
                  <a:cubicBezTo>
                    <a:pt x="518" y="796"/>
                    <a:pt x="558" y="757"/>
                    <a:pt x="578" y="677"/>
                  </a:cubicBezTo>
                  <a:cubicBezTo>
                    <a:pt x="757" y="538"/>
                    <a:pt x="956" y="359"/>
                    <a:pt x="1135" y="200"/>
                  </a:cubicBezTo>
                  <a:cubicBezTo>
                    <a:pt x="1075" y="160"/>
                    <a:pt x="1035" y="80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4" name="Google Shape;27164;p58"/>
            <p:cNvSpPr/>
            <p:nvPr/>
          </p:nvSpPr>
          <p:spPr>
            <a:xfrm>
              <a:off x="5859675" y="1719625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60" y="0"/>
                  </a:moveTo>
                  <a:cubicBezTo>
                    <a:pt x="60" y="0"/>
                    <a:pt x="21" y="40"/>
                    <a:pt x="1" y="140"/>
                  </a:cubicBezTo>
                  <a:cubicBezTo>
                    <a:pt x="41" y="100"/>
                    <a:pt x="12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5" name="Google Shape;27165;p58"/>
            <p:cNvSpPr/>
            <p:nvPr/>
          </p:nvSpPr>
          <p:spPr>
            <a:xfrm>
              <a:off x="4092225" y="932375"/>
              <a:ext cx="78100" cy="29825"/>
            </a:xfrm>
            <a:custGeom>
              <a:avLst/>
              <a:gdLst/>
              <a:ahLst/>
              <a:cxnLst/>
              <a:rect l="l" t="t" r="r" b="b"/>
              <a:pathLst>
                <a:path w="3124" h="1193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299"/>
                    <a:pt x="517" y="279"/>
                    <a:pt x="716" y="557"/>
                  </a:cubicBezTo>
                  <a:cubicBezTo>
                    <a:pt x="1233" y="577"/>
                    <a:pt x="1691" y="776"/>
                    <a:pt x="2109" y="1055"/>
                  </a:cubicBezTo>
                  <a:cubicBezTo>
                    <a:pt x="2217" y="1163"/>
                    <a:pt x="2331" y="1193"/>
                    <a:pt x="2447" y="1193"/>
                  </a:cubicBezTo>
                  <a:cubicBezTo>
                    <a:pt x="2595" y="1193"/>
                    <a:pt x="2747" y="1144"/>
                    <a:pt x="2896" y="1144"/>
                  </a:cubicBezTo>
                  <a:cubicBezTo>
                    <a:pt x="2932" y="1144"/>
                    <a:pt x="2968" y="1147"/>
                    <a:pt x="3004" y="1154"/>
                  </a:cubicBezTo>
                  <a:cubicBezTo>
                    <a:pt x="3064" y="1134"/>
                    <a:pt x="3083" y="1094"/>
                    <a:pt x="3123" y="1074"/>
                  </a:cubicBezTo>
                  <a:cubicBezTo>
                    <a:pt x="3083" y="995"/>
                    <a:pt x="3064" y="876"/>
                    <a:pt x="3004" y="856"/>
                  </a:cubicBezTo>
                  <a:cubicBezTo>
                    <a:pt x="2009" y="537"/>
                    <a:pt x="1074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6" name="Google Shape;27166;p58"/>
            <p:cNvSpPr/>
            <p:nvPr/>
          </p:nvSpPr>
          <p:spPr>
            <a:xfrm>
              <a:off x="4078300" y="911475"/>
              <a:ext cx="11950" cy="15950"/>
            </a:xfrm>
            <a:custGeom>
              <a:avLst/>
              <a:gdLst/>
              <a:ahLst/>
              <a:cxnLst/>
              <a:rect l="l" t="t" r="r" b="b"/>
              <a:pathLst>
                <a:path w="478" h="638" extrusionOk="0">
                  <a:moveTo>
                    <a:pt x="239" y="1"/>
                  </a:moveTo>
                  <a:cubicBezTo>
                    <a:pt x="239" y="220"/>
                    <a:pt x="0" y="518"/>
                    <a:pt x="378" y="637"/>
                  </a:cubicBezTo>
                  <a:cubicBezTo>
                    <a:pt x="318" y="419"/>
                    <a:pt x="478" y="18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7" name="Google Shape;27167;p58"/>
            <p:cNvSpPr/>
            <p:nvPr/>
          </p:nvSpPr>
          <p:spPr>
            <a:xfrm>
              <a:off x="4134475" y="976625"/>
              <a:ext cx="109950" cy="55225"/>
            </a:xfrm>
            <a:custGeom>
              <a:avLst/>
              <a:gdLst/>
              <a:ahLst/>
              <a:cxnLst/>
              <a:rect l="l" t="t" r="r" b="b"/>
              <a:pathLst>
                <a:path w="4398" h="2209" extrusionOk="0">
                  <a:moveTo>
                    <a:pt x="220" y="1"/>
                  </a:moveTo>
                  <a:cubicBezTo>
                    <a:pt x="140" y="60"/>
                    <a:pt x="61" y="120"/>
                    <a:pt x="1" y="180"/>
                  </a:cubicBezTo>
                  <a:cubicBezTo>
                    <a:pt x="1314" y="916"/>
                    <a:pt x="2687" y="1572"/>
                    <a:pt x="4039" y="2209"/>
                  </a:cubicBezTo>
                  <a:cubicBezTo>
                    <a:pt x="4159" y="2149"/>
                    <a:pt x="4318" y="2209"/>
                    <a:pt x="4397" y="2070"/>
                  </a:cubicBezTo>
                  <a:cubicBezTo>
                    <a:pt x="3084" y="1254"/>
                    <a:pt x="1632" y="617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8" name="Google Shape;27168;p58"/>
            <p:cNvSpPr/>
            <p:nvPr/>
          </p:nvSpPr>
          <p:spPr>
            <a:xfrm>
              <a:off x="4322475" y="1746875"/>
              <a:ext cx="4000" cy="2125"/>
            </a:xfrm>
            <a:custGeom>
              <a:avLst/>
              <a:gdLst/>
              <a:ahLst/>
              <a:cxnLst/>
              <a:rect l="l" t="t" r="r" b="b"/>
              <a:pathLst>
                <a:path w="160" h="85" extrusionOk="0">
                  <a:moveTo>
                    <a:pt x="70" y="1"/>
                  </a:moveTo>
                  <a:cubicBezTo>
                    <a:pt x="49" y="1"/>
                    <a:pt x="26" y="24"/>
                    <a:pt x="0" y="84"/>
                  </a:cubicBezTo>
                  <a:lnTo>
                    <a:pt x="160" y="84"/>
                  </a:lnTo>
                  <a:cubicBezTo>
                    <a:pt x="126" y="39"/>
                    <a:pt x="99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9" name="Google Shape;27169;p58"/>
            <p:cNvSpPr/>
            <p:nvPr/>
          </p:nvSpPr>
          <p:spPr>
            <a:xfrm>
              <a:off x="4726800" y="629000"/>
              <a:ext cx="249175" cy="261125"/>
            </a:xfrm>
            <a:custGeom>
              <a:avLst/>
              <a:gdLst/>
              <a:ahLst/>
              <a:cxnLst/>
              <a:rect l="l" t="t" r="r" b="b"/>
              <a:pathLst>
                <a:path w="9967" h="10445" extrusionOk="0">
                  <a:moveTo>
                    <a:pt x="159" y="1"/>
                  </a:moveTo>
                  <a:cubicBezTo>
                    <a:pt x="20" y="80"/>
                    <a:pt x="0" y="200"/>
                    <a:pt x="0" y="339"/>
                  </a:cubicBezTo>
                  <a:cubicBezTo>
                    <a:pt x="80" y="478"/>
                    <a:pt x="219" y="438"/>
                    <a:pt x="318" y="498"/>
                  </a:cubicBezTo>
                  <a:cubicBezTo>
                    <a:pt x="1055" y="1333"/>
                    <a:pt x="1751" y="2169"/>
                    <a:pt x="2507" y="2945"/>
                  </a:cubicBezTo>
                  <a:cubicBezTo>
                    <a:pt x="3780" y="4218"/>
                    <a:pt x="4993" y="5531"/>
                    <a:pt x="6227" y="6824"/>
                  </a:cubicBezTo>
                  <a:cubicBezTo>
                    <a:pt x="7360" y="8037"/>
                    <a:pt x="8435" y="9310"/>
                    <a:pt x="9668" y="10444"/>
                  </a:cubicBezTo>
                  <a:cubicBezTo>
                    <a:pt x="9827" y="10424"/>
                    <a:pt x="9907" y="10345"/>
                    <a:pt x="9966" y="10226"/>
                  </a:cubicBezTo>
                  <a:cubicBezTo>
                    <a:pt x="9748" y="9947"/>
                    <a:pt x="9529" y="9688"/>
                    <a:pt x="9310" y="9430"/>
                  </a:cubicBezTo>
                  <a:cubicBezTo>
                    <a:pt x="7719" y="7739"/>
                    <a:pt x="6127" y="6028"/>
                    <a:pt x="4536" y="4337"/>
                  </a:cubicBezTo>
                  <a:cubicBezTo>
                    <a:pt x="3263" y="2985"/>
                    <a:pt x="1970" y="1672"/>
                    <a:pt x="696" y="359"/>
                  </a:cubicBezTo>
                  <a:cubicBezTo>
                    <a:pt x="617" y="299"/>
                    <a:pt x="577" y="259"/>
                    <a:pt x="498" y="200"/>
                  </a:cubicBezTo>
                  <a:lnTo>
                    <a:pt x="478" y="200"/>
                  </a:lnTo>
                  <a:cubicBezTo>
                    <a:pt x="398" y="60"/>
                    <a:pt x="219" y="1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0" name="Google Shape;27170;p58"/>
            <p:cNvSpPr/>
            <p:nvPr/>
          </p:nvSpPr>
          <p:spPr>
            <a:xfrm>
              <a:off x="4968500" y="884125"/>
              <a:ext cx="213850" cy="224325"/>
            </a:xfrm>
            <a:custGeom>
              <a:avLst/>
              <a:gdLst/>
              <a:ahLst/>
              <a:cxnLst/>
              <a:rect l="l" t="t" r="r" b="b"/>
              <a:pathLst>
                <a:path w="8554" h="8973" extrusionOk="0">
                  <a:moveTo>
                    <a:pt x="259" y="1"/>
                  </a:moveTo>
                  <a:cubicBezTo>
                    <a:pt x="179" y="100"/>
                    <a:pt x="80" y="180"/>
                    <a:pt x="0" y="239"/>
                  </a:cubicBezTo>
                  <a:cubicBezTo>
                    <a:pt x="1034" y="1433"/>
                    <a:pt x="2168" y="2487"/>
                    <a:pt x="3183" y="3721"/>
                  </a:cubicBezTo>
                  <a:cubicBezTo>
                    <a:pt x="3282" y="3820"/>
                    <a:pt x="3422" y="3920"/>
                    <a:pt x="3521" y="4059"/>
                  </a:cubicBezTo>
                  <a:lnTo>
                    <a:pt x="3541" y="4079"/>
                  </a:lnTo>
                  <a:cubicBezTo>
                    <a:pt x="3660" y="4099"/>
                    <a:pt x="3621" y="4317"/>
                    <a:pt x="3760" y="4357"/>
                  </a:cubicBezTo>
                  <a:lnTo>
                    <a:pt x="3740" y="4317"/>
                  </a:lnTo>
                  <a:lnTo>
                    <a:pt x="3740" y="4317"/>
                  </a:lnTo>
                  <a:cubicBezTo>
                    <a:pt x="3979" y="4556"/>
                    <a:pt x="4058" y="4894"/>
                    <a:pt x="4317" y="5113"/>
                  </a:cubicBezTo>
                  <a:cubicBezTo>
                    <a:pt x="4436" y="5252"/>
                    <a:pt x="4555" y="5392"/>
                    <a:pt x="4675" y="5551"/>
                  </a:cubicBezTo>
                  <a:cubicBezTo>
                    <a:pt x="5709" y="6804"/>
                    <a:pt x="6803" y="7998"/>
                    <a:pt x="8116" y="8972"/>
                  </a:cubicBezTo>
                  <a:cubicBezTo>
                    <a:pt x="8355" y="8932"/>
                    <a:pt x="8554" y="8853"/>
                    <a:pt x="8355" y="8555"/>
                  </a:cubicBezTo>
                  <a:cubicBezTo>
                    <a:pt x="8315" y="8495"/>
                    <a:pt x="8256" y="8395"/>
                    <a:pt x="8216" y="8356"/>
                  </a:cubicBezTo>
                  <a:cubicBezTo>
                    <a:pt x="6306" y="6307"/>
                    <a:pt x="4376" y="4218"/>
                    <a:pt x="2427" y="2209"/>
                  </a:cubicBezTo>
                  <a:cubicBezTo>
                    <a:pt x="1691" y="1473"/>
                    <a:pt x="1134" y="597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1" name="Google Shape;27171;p58"/>
            <p:cNvSpPr/>
            <p:nvPr/>
          </p:nvSpPr>
          <p:spPr>
            <a:xfrm>
              <a:off x="5336500" y="970900"/>
              <a:ext cx="263600" cy="27925"/>
            </a:xfrm>
            <a:custGeom>
              <a:avLst/>
              <a:gdLst/>
              <a:ahLst/>
              <a:cxnLst/>
              <a:rect l="l" t="t" r="r" b="b"/>
              <a:pathLst>
                <a:path w="10544" h="1117" extrusionOk="0">
                  <a:moveTo>
                    <a:pt x="8206" y="1"/>
                  </a:moveTo>
                  <a:cubicBezTo>
                    <a:pt x="8157" y="1"/>
                    <a:pt x="8107" y="11"/>
                    <a:pt x="8057" y="31"/>
                  </a:cubicBezTo>
                  <a:cubicBezTo>
                    <a:pt x="6844" y="150"/>
                    <a:pt x="5630" y="349"/>
                    <a:pt x="4377" y="389"/>
                  </a:cubicBezTo>
                  <a:cubicBezTo>
                    <a:pt x="3044" y="409"/>
                    <a:pt x="1731" y="488"/>
                    <a:pt x="438" y="747"/>
                  </a:cubicBezTo>
                  <a:cubicBezTo>
                    <a:pt x="379" y="906"/>
                    <a:pt x="1" y="747"/>
                    <a:pt x="100" y="1085"/>
                  </a:cubicBezTo>
                  <a:cubicBezTo>
                    <a:pt x="224" y="1107"/>
                    <a:pt x="348" y="1116"/>
                    <a:pt x="471" y="1116"/>
                  </a:cubicBezTo>
                  <a:cubicBezTo>
                    <a:pt x="1017" y="1116"/>
                    <a:pt x="1550" y="935"/>
                    <a:pt x="2069" y="886"/>
                  </a:cubicBezTo>
                  <a:cubicBezTo>
                    <a:pt x="3581" y="727"/>
                    <a:pt x="5113" y="826"/>
                    <a:pt x="6625" y="588"/>
                  </a:cubicBezTo>
                  <a:cubicBezTo>
                    <a:pt x="7553" y="422"/>
                    <a:pt x="8523" y="339"/>
                    <a:pt x="9477" y="339"/>
                  </a:cubicBezTo>
                  <a:cubicBezTo>
                    <a:pt x="9667" y="339"/>
                    <a:pt x="9857" y="342"/>
                    <a:pt x="10046" y="349"/>
                  </a:cubicBezTo>
                  <a:cubicBezTo>
                    <a:pt x="10075" y="355"/>
                    <a:pt x="10103" y="358"/>
                    <a:pt x="10130" y="358"/>
                  </a:cubicBezTo>
                  <a:cubicBezTo>
                    <a:pt x="10271" y="358"/>
                    <a:pt x="10394" y="283"/>
                    <a:pt x="10544" y="250"/>
                  </a:cubicBezTo>
                  <a:cubicBezTo>
                    <a:pt x="10263" y="73"/>
                    <a:pt x="9973" y="29"/>
                    <a:pt x="9678" y="29"/>
                  </a:cubicBezTo>
                  <a:cubicBezTo>
                    <a:pt x="9386" y="29"/>
                    <a:pt x="9089" y="73"/>
                    <a:pt x="8792" y="73"/>
                  </a:cubicBezTo>
                  <a:cubicBezTo>
                    <a:pt x="8646" y="73"/>
                    <a:pt x="8501" y="62"/>
                    <a:pt x="8356" y="31"/>
                  </a:cubicBezTo>
                  <a:cubicBezTo>
                    <a:pt x="8306" y="11"/>
                    <a:pt x="8256" y="1"/>
                    <a:pt x="8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2" name="Google Shape;27172;p58"/>
            <p:cNvSpPr/>
            <p:nvPr/>
          </p:nvSpPr>
          <p:spPr>
            <a:xfrm>
              <a:off x="5397750" y="607250"/>
              <a:ext cx="124525" cy="138900"/>
            </a:xfrm>
            <a:custGeom>
              <a:avLst/>
              <a:gdLst/>
              <a:ahLst/>
              <a:cxnLst/>
              <a:rect l="l" t="t" r="r" b="b"/>
              <a:pathLst>
                <a:path w="4981" h="5556" extrusionOk="0">
                  <a:moveTo>
                    <a:pt x="261" y="0"/>
                  </a:moveTo>
                  <a:cubicBezTo>
                    <a:pt x="67" y="0"/>
                    <a:pt x="1" y="122"/>
                    <a:pt x="17" y="353"/>
                  </a:cubicBezTo>
                  <a:cubicBezTo>
                    <a:pt x="216" y="612"/>
                    <a:pt x="395" y="871"/>
                    <a:pt x="614" y="1109"/>
                  </a:cubicBezTo>
                  <a:cubicBezTo>
                    <a:pt x="2046" y="2522"/>
                    <a:pt x="3280" y="4133"/>
                    <a:pt x="4712" y="5545"/>
                  </a:cubicBezTo>
                  <a:cubicBezTo>
                    <a:pt x="4746" y="5552"/>
                    <a:pt x="4776" y="5556"/>
                    <a:pt x="4803" y="5556"/>
                  </a:cubicBezTo>
                  <a:cubicBezTo>
                    <a:pt x="4934" y="5556"/>
                    <a:pt x="4980" y="5475"/>
                    <a:pt x="4931" y="5327"/>
                  </a:cubicBezTo>
                  <a:cubicBezTo>
                    <a:pt x="4533" y="4809"/>
                    <a:pt x="4115" y="4312"/>
                    <a:pt x="3678" y="3815"/>
                  </a:cubicBezTo>
                  <a:cubicBezTo>
                    <a:pt x="3081" y="3198"/>
                    <a:pt x="2544" y="2522"/>
                    <a:pt x="1987" y="1865"/>
                  </a:cubicBezTo>
                  <a:cubicBezTo>
                    <a:pt x="1788" y="1746"/>
                    <a:pt x="1788" y="1507"/>
                    <a:pt x="1609" y="1368"/>
                  </a:cubicBezTo>
                  <a:cubicBezTo>
                    <a:pt x="1290" y="1129"/>
                    <a:pt x="1171" y="672"/>
                    <a:pt x="773" y="513"/>
                  </a:cubicBezTo>
                  <a:cubicBezTo>
                    <a:pt x="634" y="373"/>
                    <a:pt x="515" y="254"/>
                    <a:pt x="415" y="135"/>
                  </a:cubicBezTo>
                  <a:cubicBezTo>
                    <a:pt x="415" y="75"/>
                    <a:pt x="415" y="55"/>
                    <a:pt x="395" y="15"/>
                  </a:cubicBezTo>
                  <a:cubicBezTo>
                    <a:pt x="345" y="5"/>
                    <a:pt x="301" y="0"/>
                    <a:pt x="2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3" name="Google Shape;27173;p58"/>
            <p:cNvSpPr/>
            <p:nvPr/>
          </p:nvSpPr>
          <p:spPr>
            <a:xfrm>
              <a:off x="5375300" y="740900"/>
              <a:ext cx="191975" cy="84575"/>
            </a:xfrm>
            <a:custGeom>
              <a:avLst/>
              <a:gdLst/>
              <a:ahLst/>
              <a:cxnLst/>
              <a:rect l="l" t="t" r="r" b="b"/>
              <a:pathLst>
                <a:path w="7679" h="3383" extrusionOk="0">
                  <a:moveTo>
                    <a:pt x="5869" y="1"/>
                  </a:moveTo>
                  <a:lnTo>
                    <a:pt x="5650" y="239"/>
                  </a:lnTo>
                  <a:cubicBezTo>
                    <a:pt x="6068" y="936"/>
                    <a:pt x="6764" y="1433"/>
                    <a:pt x="7182" y="2169"/>
                  </a:cubicBezTo>
                  <a:cubicBezTo>
                    <a:pt x="5471" y="2467"/>
                    <a:pt x="3780" y="2408"/>
                    <a:pt x="2149" y="2786"/>
                  </a:cubicBezTo>
                  <a:cubicBezTo>
                    <a:pt x="1961" y="2843"/>
                    <a:pt x="1765" y="2857"/>
                    <a:pt x="1567" y="2857"/>
                  </a:cubicBezTo>
                  <a:cubicBezTo>
                    <a:pt x="1401" y="2857"/>
                    <a:pt x="1235" y="2847"/>
                    <a:pt x="1070" y="2847"/>
                  </a:cubicBezTo>
                  <a:cubicBezTo>
                    <a:pt x="889" y="2847"/>
                    <a:pt x="710" y="2858"/>
                    <a:pt x="537" y="2905"/>
                  </a:cubicBezTo>
                  <a:cubicBezTo>
                    <a:pt x="398" y="2945"/>
                    <a:pt x="239" y="2945"/>
                    <a:pt x="100" y="2965"/>
                  </a:cubicBezTo>
                  <a:cubicBezTo>
                    <a:pt x="0" y="3084"/>
                    <a:pt x="0" y="3183"/>
                    <a:pt x="100" y="3283"/>
                  </a:cubicBezTo>
                  <a:cubicBezTo>
                    <a:pt x="219" y="3303"/>
                    <a:pt x="319" y="3303"/>
                    <a:pt x="438" y="3303"/>
                  </a:cubicBezTo>
                  <a:cubicBezTo>
                    <a:pt x="517" y="3243"/>
                    <a:pt x="597" y="3163"/>
                    <a:pt x="697" y="3163"/>
                  </a:cubicBezTo>
                  <a:lnTo>
                    <a:pt x="716" y="3163"/>
                  </a:lnTo>
                  <a:cubicBezTo>
                    <a:pt x="1094" y="3283"/>
                    <a:pt x="1512" y="3183"/>
                    <a:pt x="1850" y="3382"/>
                  </a:cubicBezTo>
                  <a:cubicBezTo>
                    <a:pt x="2924" y="3283"/>
                    <a:pt x="3979" y="3044"/>
                    <a:pt x="5033" y="2965"/>
                  </a:cubicBezTo>
                  <a:cubicBezTo>
                    <a:pt x="5491" y="2945"/>
                    <a:pt x="5988" y="2965"/>
                    <a:pt x="6386" y="2666"/>
                  </a:cubicBezTo>
                  <a:cubicBezTo>
                    <a:pt x="6525" y="2646"/>
                    <a:pt x="6704" y="2646"/>
                    <a:pt x="6883" y="2606"/>
                  </a:cubicBezTo>
                  <a:cubicBezTo>
                    <a:pt x="6983" y="2507"/>
                    <a:pt x="7162" y="2567"/>
                    <a:pt x="7261" y="2467"/>
                  </a:cubicBezTo>
                  <a:cubicBezTo>
                    <a:pt x="7520" y="2348"/>
                    <a:pt x="7679" y="2189"/>
                    <a:pt x="7420" y="1890"/>
                  </a:cubicBezTo>
                  <a:cubicBezTo>
                    <a:pt x="6903" y="1274"/>
                    <a:pt x="6386" y="637"/>
                    <a:pt x="58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4" name="Google Shape;27174;p58"/>
            <p:cNvSpPr/>
            <p:nvPr/>
          </p:nvSpPr>
          <p:spPr>
            <a:xfrm>
              <a:off x="5157475" y="935350"/>
              <a:ext cx="65675" cy="69550"/>
            </a:xfrm>
            <a:custGeom>
              <a:avLst/>
              <a:gdLst/>
              <a:ahLst/>
              <a:cxnLst/>
              <a:rect l="l" t="t" r="r" b="b"/>
              <a:pathLst>
                <a:path w="2627" h="2782" extrusionOk="0">
                  <a:moveTo>
                    <a:pt x="239" y="1"/>
                  </a:moveTo>
                  <a:cubicBezTo>
                    <a:pt x="80" y="1"/>
                    <a:pt x="40" y="120"/>
                    <a:pt x="0" y="239"/>
                  </a:cubicBezTo>
                  <a:cubicBezTo>
                    <a:pt x="0" y="319"/>
                    <a:pt x="0" y="379"/>
                    <a:pt x="40" y="458"/>
                  </a:cubicBezTo>
                  <a:cubicBezTo>
                    <a:pt x="100" y="617"/>
                    <a:pt x="159" y="737"/>
                    <a:pt x="239" y="856"/>
                  </a:cubicBezTo>
                  <a:cubicBezTo>
                    <a:pt x="299" y="975"/>
                    <a:pt x="378" y="1075"/>
                    <a:pt x="458" y="1214"/>
                  </a:cubicBezTo>
                  <a:cubicBezTo>
                    <a:pt x="537" y="1333"/>
                    <a:pt x="537" y="1433"/>
                    <a:pt x="458" y="1552"/>
                  </a:cubicBezTo>
                  <a:cubicBezTo>
                    <a:pt x="398" y="1652"/>
                    <a:pt x="378" y="1751"/>
                    <a:pt x="398" y="1851"/>
                  </a:cubicBezTo>
                  <a:cubicBezTo>
                    <a:pt x="438" y="1970"/>
                    <a:pt x="637" y="2109"/>
                    <a:pt x="378" y="2209"/>
                  </a:cubicBezTo>
                  <a:lnTo>
                    <a:pt x="239" y="2348"/>
                  </a:lnTo>
                  <a:cubicBezTo>
                    <a:pt x="239" y="2535"/>
                    <a:pt x="312" y="2679"/>
                    <a:pt x="495" y="2679"/>
                  </a:cubicBezTo>
                  <a:cubicBezTo>
                    <a:pt x="526" y="2679"/>
                    <a:pt x="560" y="2675"/>
                    <a:pt x="597" y="2666"/>
                  </a:cubicBezTo>
                  <a:cubicBezTo>
                    <a:pt x="796" y="2666"/>
                    <a:pt x="986" y="2781"/>
                    <a:pt x="1179" y="2781"/>
                  </a:cubicBezTo>
                  <a:cubicBezTo>
                    <a:pt x="1276" y="2781"/>
                    <a:pt x="1373" y="2752"/>
                    <a:pt x="1472" y="2666"/>
                  </a:cubicBezTo>
                  <a:cubicBezTo>
                    <a:pt x="1573" y="2551"/>
                    <a:pt x="1695" y="2467"/>
                    <a:pt x="1852" y="2467"/>
                  </a:cubicBezTo>
                  <a:cubicBezTo>
                    <a:pt x="1912" y="2467"/>
                    <a:pt x="1978" y="2480"/>
                    <a:pt x="2049" y="2507"/>
                  </a:cubicBezTo>
                  <a:cubicBezTo>
                    <a:pt x="2183" y="2373"/>
                    <a:pt x="2262" y="2148"/>
                    <a:pt x="2514" y="2148"/>
                  </a:cubicBezTo>
                  <a:cubicBezTo>
                    <a:pt x="2525" y="2148"/>
                    <a:pt x="2536" y="2148"/>
                    <a:pt x="2547" y="2149"/>
                  </a:cubicBezTo>
                  <a:cubicBezTo>
                    <a:pt x="2626" y="2109"/>
                    <a:pt x="2626" y="2030"/>
                    <a:pt x="2626" y="1930"/>
                  </a:cubicBezTo>
                  <a:cubicBezTo>
                    <a:pt x="2527" y="1691"/>
                    <a:pt x="2348" y="1552"/>
                    <a:pt x="2169" y="1373"/>
                  </a:cubicBezTo>
                  <a:cubicBezTo>
                    <a:pt x="2129" y="1353"/>
                    <a:pt x="2089" y="1333"/>
                    <a:pt x="2069" y="1294"/>
                  </a:cubicBezTo>
                  <a:cubicBezTo>
                    <a:pt x="1990" y="1254"/>
                    <a:pt x="1950" y="1194"/>
                    <a:pt x="1870" y="1154"/>
                  </a:cubicBezTo>
                  <a:cubicBezTo>
                    <a:pt x="1293" y="816"/>
                    <a:pt x="935" y="18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5" name="Google Shape;27175;p58"/>
            <p:cNvSpPr/>
            <p:nvPr/>
          </p:nvSpPr>
          <p:spPr>
            <a:xfrm>
              <a:off x="5069450" y="754825"/>
              <a:ext cx="72125" cy="79600"/>
            </a:xfrm>
            <a:custGeom>
              <a:avLst/>
              <a:gdLst/>
              <a:ahLst/>
              <a:cxnLst/>
              <a:rect l="l" t="t" r="r" b="b"/>
              <a:pathLst>
                <a:path w="2885" h="3184" extrusionOk="0">
                  <a:moveTo>
                    <a:pt x="338" y="1"/>
                  </a:moveTo>
                  <a:cubicBezTo>
                    <a:pt x="199" y="80"/>
                    <a:pt x="120" y="219"/>
                    <a:pt x="40" y="359"/>
                  </a:cubicBezTo>
                  <a:cubicBezTo>
                    <a:pt x="0" y="756"/>
                    <a:pt x="398" y="916"/>
                    <a:pt x="498" y="1214"/>
                  </a:cubicBezTo>
                  <a:cubicBezTo>
                    <a:pt x="1114" y="1890"/>
                    <a:pt x="1731" y="2527"/>
                    <a:pt x="2367" y="3183"/>
                  </a:cubicBezTo>
                  <a:lnTo>
                    <a:pt x="2586" y="3183"/>
                  </a:lnTo>
                  <a:cubicBezTo>
                    <a:pt x="2666" y="3163"/>
                    <a:pt x="2706" y="3104"/>
                    <a:pt x="2765" y="3024"/>
                  </a:cubicBezTo>
                  <a:cubicBezTo>
                    <a:pt x="2885" y="2527"/>
                    <a:pt x="2367" y="2328"/>
                    <a:pt x="2228" y="1930"/>
                  </a:cubicBezTo>
                  <a:cubicBezTo>
                    <a:pt x="2009" y="1672"/>
                    <a:pt x="1791" y="1413"/>
                    <a:pt x="1572" y="1174"/>
                  </a:cubicBezTo>
                  <a:cubicBezTo>
                    <a:pt x="1194" y="737"/>
                    <a:pt x="876" y="259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6" name="Google Shape;27176;p58"/>
            <p:cNvSpPr/>
            <p:nvPr/>
          </p:nvSpPr>
          <p:spPr>
            <a:xfrm>
              <a:off x="5640850" y="930250"/>
              <a:ext cx="227800" cy="25500"/>
            </a:xfrm>
            <a:custGeom>
              <a:avLst/>
              <a:gdLst/>
              <a:ahLst/>
              <a:cxnLst/>
              <a:rect l="l" t="t" r="r" b="b"/>
              <a:pathLst>
                <a:path w="9112" h="1020" extrusionOk="0">
                  <a:moveTo>
                    <a:pt x="6993" y="1"/>
                  </a:moveTo>
                  <a:cubicBezTo>
                    <a:pt x="6864" y="1"/>
                    <a:pt x="6735" y="26"/>
                    <a:pt x="6605" y="85"/>
                  </a:cubicBezTo>
                  <a:lnTo>
                    <a:pt x="6287" y="85"/>
                  </a:lnTo>
                  <a:cubicBezTo>
                    <a:pt x="6138" y="175"/>
                    <a:pt x="5994" y="215"/>
                    <a:pt x="5849" y="215"/>
                  </a:cubicBezTo>
                  <a:cubicBezTo>
                    <a:pt x="5705" y="215"/>
                    <a:pt x="5561" y="175"/>
                    <a:pt x="5412" y="105"/>
                  </a:cubicBezTo>
                  <a:cubicBezTo>
                    <a:pt x="5319" y="89"/>
                    <a:pt x="5227" y="83"/>
                    <a:pt x="5136" y="83"/>
                  </a:cubicBezTo>
                  <a:cubicBezTo>
                    <a:pt x="4614" y="83"/>
                    <a:pt x="4101" y="300"/>
                    <a:pt x="3578" y="300"/>
                  </a:cubicBezTo>
                  <a:cubicBezTo>
                    <a:pt x="3500" y="300"/>
                    <a:pt x="3422" y="295"/>
                    <a:pt x="3343" y="284"/>
                  </a:cubicBezTo>
                  <a:cubicBezTo>
                    <a:pt x="3303" y="304"/>
                    <a:pt x="3243" y="364"/>
                    <a:pt x="3204" y="404"/>
                  </a:cubicBezTo>
                  <a:cubicBezTo>
                    <a:pt x="3075" y="387"/>
                    <a:pt x="2972" y="358"/>
                    <a:pt x="2864" y="358"/>
                  </a:cubicBezTo>
                  <a:cubicBezTo>
                    <a:pt x="2838" y="358"/>
                    <a:pt x="2813" y="360"/>
                    <a:pt x="2786" y="364"/>
                  </a:cubicBezTo>
                  <a:cubicBezTo>
                    <a:pt x="2707" y="369"/>
                    <a:pt x="2628" y="371"/>
                    <a:pt x="2548" y="371"/>
                  </a:cubicBezTo>
                  <a:cubicBezTo>
                    <a:pt x="2291" y="371"/>
                    <a:pt x="2034" y="349"/>
                    <a:pt x="1777" y="349"/>
                  </a:cubicBezTo>
                  <a:cubicBezTo>
                    <a:pt x="1537" y="349"/>
                    <a:pt x="1296" y="369"/>
                    <a:pt x="1055" y="443"/>
                  </a:cubicBezTo>
                  <a:cubicBezTo>
                    <a:pt x="954" y="473"/>
                    <a:pt x="850" y="480"/>
                    <a:pt x="744" y="480"/>
                  </a:cubicBezTo>
                  <a:cubicBezTo>
                    <a:pt x="658" y="480"/>
                    <a:pt x="572" y="475"/>
                    <a:pt x="485" y="475"/>
                  </a:cubicBezTo>
                  <a:cubicBezTo>
                    <a:pt x="320" y="475"/>
                    <a:pt x="157" y="491"/>
                    <a:pt x="1" y="583"/>
                  </a:cubicBezTo>
                  <a:cubicBezTo>
                    <a:pt x="260" y="881"/>
                    <a:pt x="618" y="801"/>
                    <a:pt x="936" y="841"/>
                  </a:cubicBezTo>
                  <a:cubicBezTo>
                    <a:pt x="1027" y="845"/>
                    <a:pt x="1119" y="846"/>
                    <a:pt x="1210" y="846"/>
                  </a:cubicBezTo>
                  <a:cubicBezTo>
                    <a:pt x="1271" y="846"/>
                    <a:pt x="1332" y="846"/>
                    <a:pt x="1393" y="846"/>
                  </a:cubicBezTo>
                  <a:cubicBezTo>
                    <a:pt x="1696" y="846"/>
                    <a:pt x="1997" y="854"/>
                    <a:pt x="2289" y="961"/>
                  </a:cubicBezTo>
                  <a:cubicBezTo>
                    <a:pt x="2545" y="1003"/>
                    <a:pt x="2801" y="1020"/>
                    <a:pt x="3056" y="1020"/>
                  </a:cubicBezTo>
                  <a:cubicBezTo>
                    <a:pt x="4246" y="1020"/>
                    <a:pt x="5426" y="642"/>
                    <a:pt x="6605" y="642"/>
                  </a:cubicBezTo>
                  <a:cubicBezTo>
                    <a:pt x="6824" y="583"/>
                    <a:pt x="7023" y="503"/>
                    <a:pt x="7262" y="483"/>
                  </a:cubicBezTo>
                  <a:lnTo>
                    <a:pt x="7620" y="483"/>
                  </a:lnTo>
                  <a:cubicBezTo>
                    <a:pt x="7719" y="523"/>
                    <a:pt x="7859" y="543"/>
                    <a:pt x="7978" y="543"/>
                  </a:cubicBezTo>
                  <a:cubicBezTo>
                    <a:pt x="8058" y="543"/>
                    <a:pt x="8157" y="543"/>
                    <a:pt x="8217" y="523"/>
                  </a:cubicBezTo>
                  <a:cubicBezTo>
                    <a:pt x="8515" y="364"/>
                    <a:pt x="9052" y="662"/>
                    <a:pt x="9112" y="65"/>
                  </a:cubicBezTo>
                  <a:cubicBezTo>
                    <a:pt x="9092" y="55"/>
                    <a:pt x="9067" y="50"/>
                    <a:pt x="9042" y="50"/>
                  </a:cubicBezTo>
                  <a:cubicBezTo>
                    <a:pt x="9017" y="50"/>
                    <a:pt x="8992" y="55"/>
                    <a:pt x="8973" y="65"/>
                  </a:cubicBezTo>
                  <a:cubicBezTo>
                    <a:pt x="8923" y="45"/>
                    <a:pt x="8878" y="36"/>
                    <a:pt x="8833" y="36"/>
                  </a:cubicBezTo>
                  <a:cubicBezTo>
                    <a:pt x="8789" y="36"/>
                    <a:pt x="8744" y="45"/>
                    <a:pt x="8694" y="65"/>
                  </a:cubicBezTo>
                  <a:lnTo>
                    <a:pt x="8615" y="65"/>
                  </a:lnTo>
                  <a:cubicBezTo>
                    <a:pt x="8495" y="26"/>
                    <a:pt x="8366" y="6"/>
                    <a:pt x="8229" y="6"/>
                  </a:cubicBezTo>
                  <a:cubicBezTo>
                    <a:pt x="8092" y="6"/>
                    <a:pt x="7948" y="26"/>
                    <a:pt x="7799" y="65"/>
                  </a:cubicBezTo>
                  <a:lnTo>
                    <a:pt x="7381" y="65"/>
                  </a:lnTo>
                  <a:cubicBezTo>
                    <a:pt x="7252" y="26"/>
                    <a:pt x="7123" y="1"/>
                    <a:pt x="6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7" name="Google Shape;27177;p58"/>
            <p:cNvSpPr/>
            <p:nvPr/>
          </p:nvSpPr>
          <p:spPr>
            <a:xfrm>
              <a:off x="5510075" y="944825"/>
              <a:ext cx="188500" cy="19400"/>
            </a:xfrm>
            <a:custGeom>
              <a:avLst/>
              <a:gdLst/>
              <a:ahLst/>
              <a:cxnLst/>
              <a:rect l="l" t="t" r="r" b="b"/>
              <a:pathLst>
                <a:path w="7540" h="776" extrusionOk="0">
                  <a:moveTo>
                    <a:pt x="4786" y="1"/>
                  </a:moveTo>
                  <a:cubicBezTo>
                    <a:pt x="4440" y="1"/>
                    <a:pt x="4100" y="63"/>
                    <a:pt x="3760" y="198"/>
                  </a:cubicBezTo>
                  <a:cubicBezTo>
                    <a:pt x="3607" y="158"/>
                    <a:pt x="3454" y="144"/>
                    <a:pt x="3301" y="144"/>
                  </a:cubicBezTo>
                  <a:cubicBezTo>
                    <a:pt x="3076" y="144"/>
                    <a:pt x="2851" y="175"/>
                    <a:pt x="2626" y="198"/>
                  </a:cubicBezTo>
                  <a:cubicBezTo>
                    <a:pt x="2616" y="189"/>
                    <a:pt x="2601" y="184"/>
                    <a:pt x="2584" y="184"/>
                  </a:cubicBezTo>
                  <a:cubicBezTo>
                    <a:pt x="2566" y="184"/>
                    <a:pt x="2546" y="189"/>
                    <a:pt x="2527" y="198"/>
                  </a:cubicBezTo>
                  <a:cubicBezTo>
                    <a:pt x="2497" y="179"/>
                    <a:pt x="2462" y="169"/>
                    <a:pt x="2425" y="169"/>
                  </a:cubicBezTo>
                  <a:cubicBezTo>
                    <a:pt x="2387" y="169"/>
                    <a:pt x="2348" y="179"/>
                    <a:pt x="2308" y="198"/>
                  </a:cubicBezTo>
                  <a:cubicBezTo>
                    <a:pt x="2298" y="189"/>
                    <a:pt x="2283" y="184"/>
                    <a:pt x="2263" y="184"/>
                  </a:cubicBezTo>
                  <a:cubicBezTo>
                    <a:pt x="2243" y="184"/>
                    <a:pt x="2218" y="189"/>
                    <a:pt x="2188" y="198"/>
                  </a:cubicBezTo>
                  <a:cubicBezTo>
                    <a:pt x="2125" y="146"/>
                    <a:pt x="2057" y="121"/>
                    <a:pt x="1986" y="121"/>
                  </a:cubicBezTo>
                  <a:cubicBezTo>
                    <a:pt x="1922" y="121"/>
                    <a:pt x="1856" y="141"/>
                    <a:pt x="1791" y="179"/>
                  </a:cubicBezTo>
                  <a:cubicBezTo>
                    <a:pt x="1771" y="169"/>
                    <a:pt x="1751" y="164"/>
                    <a:pt x="1733" y="164"/>
                  </a:cubicBezTo>
                  <a:cubicBezTo>
                    <a:pt x="1716" y="164"/>
                    <a:pt x="1701" y="169"/>
                    <a:pt x="1691" y="179"/>
                  </a:cubicBezTo>
                  <a:cubicBezTo>
                    <a:pt x="1415" y="148"/>
                    <a:pt x="1133" y="101"/>
                    <a:pt x="844" y="101"/>
                  </a:cubicBezTo>
                  <a:cubicBezTo>
                    <a:pt x="570" y="101"/>
                    <a:pt x="290" y="143"/>
                    <a:pt x="0" y="278"/>
                  </a:cubicBezTo>
                  <a:cubicBezTo>
                    <a:pt x="198" y="424"/>
                    <a:pt x="395" y="451"/>
                    <a:pt x="586" y="451"/>
                  </a:cubicBezTo>
                  <a:cubicBezTo>
                    <a:pt x="701" y="451"/>
                    <a:pt x="814" y="441"/>
                    <a:pt x="923" y="441"/>
                  </a:cubicBezTo>
                  <a:cubicBezTo>
                    <a:pt x="1052" y="441"/>
                    <a:pt x="1177" y="455"/>
                    <a:pt x="1293" y="517"/>
                  </a:cubicBezTo>
                  <a:cubicBezTo>
                    <a:pt x="1413" y="517"/>
                    <a:pt x="1512" y="557"/>
                    <a:pt x="1651" y="576"/>
                  </a:cubicBezTo>
                  <a:cubicBezTo>
                    <a:pt x="1679" y="591"/>
                    <a:pt x="1717" y="605"/>
                    <a:pt x="1758" y="605"/>
                  </a:cubicBezTo>
                  <a:cubicBezTo>
                    <a:pt x="1775" y="605"/>
                    <a:pt x="1793" y="602"/>
                    <a:pt x="1810" y="596"/>
                  </a:cubicBezTo>
                  <a:cubicBezTo>
                    <a:pt x="1880" y="576"/>
                    <a:pt x="1945" y="567"/>
                    <a:pt x="2007" y="567"/>
                  </a:cubicBezTo>
                  <a:cubicBezTo>
                    <a:pt x="2069" y="567"/>
                    <a:pt x="2129" y="576"/>
                    <a:pt x="2188" y="596"/>
                  </a:cubicBezTo>
                  <a:cubicBezTo>
                    <a:pt x="2268" y="596"/>
                    <a:pt x="2348" y="596"/>
                    <a:pt x="2387" y="576"/>
                  </a:cubicBezTo>
                  <a:cubicBezTo>
                    <a:pt x="2515" y="576"/>
                    <a:pt x="2616" y="627"/>
                    <a:pt x="2723" y="627"/>
                  </a:cubicBezTo>
                  <a:cubicBezTo>
                    <a:pt x="2750" y="627"/>
                    <a:pt x="2777" y="624"/>
                    <a:pt x="2805" y="616"/>
                  </a:cubicBezTo>
                  <a:cubicBezTo>
                    <a:pt x="2855" y="611"/>
                    <a:pt x="2904" y="608"/>
                    <a:pt x="2953" y="608"/>
                  </a:cubicBezTo>
                  <a:cubicBezTo>
                    <a:pt x="3357" y="608"/>
                    <a:pt x="3742" y="776"/>
                    <a:pt x="4133" y="776"/>
                  </a:cubicBezTo>
                  <a:cubicBezTo>
                    <a:pt x="4207" y="776"/>
                    <a:pt x="4282" y="770"/>
                    <a:pt x="4357" y="755"/>
                  </a:cubicBezTo>
                  <a:cubicBezTo>
                    <a:pt x="4456" y="755"/>
                    <a:pt x="4556" y="716"/>
                    <a:pt x="4635" y="696"/>
                  </a:cubicBezTo>
                  <a:cubicBezTo>
                    <a:pt x="4838" y="624"/>
                    <a:pt x="5055" y="610"/>
                    <a:pt x="5278" y="610"/>
                  </a:cubicBezTo>
                  <a:cubicBezTo>
                    <a:pt x="5427" y="610"/>
                    <a:pt x="5578" y="616"/>
                    <a:pt x="5729" y="616"/>
                  </a:cubicBezTo>
                  <a:cubicBezTo>
                    <a:pt x="5793" y="610"/>
                    <a:pt x="5857" y="608"/>
                    <a:pt x="5922" y="608"/>
                  </a:cubicBezTo>
                  <a:cubicBezTo>
                    <a:pt x="6137" y="608"/>
                    <a:pt x="6360" y="634"/>
                    <a:pt x="6578" y="634"/>
                  </a:cubicBezTo>
                  <a:cubicBezTo>
                    <a:pt x="6933" y="634"/>
                    <a:pt x="7274" y="564"/>
                    <a:pt x="7540" y="198"/>
                  </a:cubicBezTo>
                  <a:cubicBezTo>
                    <a:pt x="7424" y="72"/>
                    <a:pt x="7283" y="45"/>
                    <a:pt x="7137" y="45"/>
                  </a:cubicBezTo>
                  <a:cubicBezTo>
                    <a:pt x="7031" y="45"/>
                    <a:pt x="6924" y="59"/>
                    <a:pt x="6823" y="59"/>
                  </a:cubicBezTo>
                  <a:cubicBezTo>
                    <a:pt x="6326" y="39"/>
                    <a:pt x="5789" y="39"/>
                    <a:pt x="5272" y="39"/>
                  </a:cubicBezTo>
                  <a:cubicBezTo>
                    <a:pt x="5108" y="14"/>
                    <a:pt x="4946" y="1"/>
                    <a:pt x="47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8" name="Google Shape;27178;p58"/>
            <p:cNvSpPr/>
            <p:nvPr/>
          </p:nvSpPr>
          <p:spPr>
            <a:xfrm>
              <a:off x="5412100" y="807550"/>
              <a:ext cx="124850" cy="21775"/>
            </a:xfrm>
            <a:custGeom>
              <a:avLst/>
              <a:gdLst/>
              <a:ahLst/>
              <a:cxnLst/>
              <a:rect l="l" t="t" r="r" b="b"/>
              <a:pathLst>
                <a:path w="4994" h="871" extrusionOk="0">
                  <a:moveTo>
                    <a:pt x="4894" y="0"/>
                  </a:moveTo>
                  <a:cubicBezTo>
                    <a:pt x="3740" y="0"/>
                    <a:pt x="2606" y="120"/>
                    <a:pt x="1492" y="318"/>
                  </a:cubicBezTo>
                  <a:cubicBezTo>
                    <a:pt x="1094" y="398"/>
                    <a:pt x="756" y="657"/>
                    <a:pt x="339" y="657"/>
                  </a:cubicBezTo>
                  <a:cubicBezTo>
                    <a:pt x="282" y="619"/>
                    <a:pt x="226" y="599"/>
                    <a:pt x="172" y="599"/>
                  </a:cubicBezTo>
                  <a:cubicBezTo>
                    <a:pt x="111" y="599"/>
                    <a:pt x="53" y="624"/>
                    <a:pt x="0" y="677"/>
                  </a:cubicBezTo>
                  <a:cubicBezTo>
                    <a:pt x="479" y="810"/>
                    <a:pt x="957" y="871"/>
                    <a:pt x="1435" y="871"/>
                  </a:cubicBezTo>
                  <a:cubicBezTo>
                    <a:pt x="1952" y="871"/>
                    <a:pt x="2468" y="800"/>
                    <a:pt x="2984" y="677"/>
                  </a:cubicBezTo>
                  <a:cubicBezTo>
                    <a:pt x="3110" y="580"/>
                    <a:pt x="3240" y="540"/>
                    <a:pt x="3375" y="540"/>
                  </a:cubicBezTo>
                  <a:cubicBezTo>
                    <a:pt x="3518" y="540"/>
                    <a:pt x="3666" y="585"/>
                    <a:pt x="3820" y="657"/>
                  </a:cubicBezTo>
                  <a:cubicBezTo>
                    <a:pt x="3852" y="660"/>
                    <a:pt x="3883" y="661"/>
                    <a:pt x="3915" y="661"/>
                  </a:cubicBezTo>
                  <a:cubicBezTo>
                    <a:pt x="4269" y="661"/>
                    <a:pt x="4563" y="463"/>
                    <a:pt x="4874" y="299"/>
                  </a:cubicBezTo>
                  <a:cubicBezTo>
                    <a:pt x="4993" y="219"/>
                    <a:pt x="4914" y="100"/>
                    <a:pt x="48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9" name="Google Shape;27179;p58"/>
            <p:cNvSpPr/>
            <p:nvPr/>
          </p:nvSpPr>
          <p:spPr>
            <a:xfrm>
              <a:off x="4959525" y="719025"/>
              <a:ext cx="117900" cy="123850"/>
            </a:xfrm>
            <a:custGeom>
              <a:avLst/>
              <a:gdLst/>
              <a:ahLst/>
              <a:cxnLst/>
              <a:rect l="l" t="t" r="r" b="b"/>
              <a:pathLst>
                <a:path w="4716" h="4954" extrusionOk="0">
                  <a:moveTo>
                    <a:pt x="240" y="0"/>
                  </a:moveTo>
                  <a:cubicBezTo>
                    <a:pt x="120" y="40"/>
                    <a:pt x="41" y="120"/>
                    <a:pt x="1" y="239"/>
                  </a:cubicBezTo>
                  <a:cubicBezTo>
                    <a:pt x="657" y="975"/>
                    <a:pt x="1314" y="1731"/>
                    <a:pt x="1950" y="2467"/>
                  </a:cubicBezTo>
                  <a:cubicBezTo>
                    <a:pt x="2030" y="2527"/>
                    <a:pt x="2090" y="2606"/>
                    <a:pt x="2110" y="2666"/>
                  </a:cubicBezTo>
                  <a:cubicBezTo>
                    <a:pt x="2149" y="2745"/>
                    <a:pt x="2209" y="2785"/>
                    <a:pt x="2289" y="2845"/>
                  </a:cubicBezTo>
                  <a:lnTo>
                    <a:pt x="2448" y="3024"/>
                  </a:lnTo>
                  <a:lnTo>
                    <a:pt x="2627" y="3183"/>
                  </a:lnTo>
                  <a:cubicBezTo>
                    <a:pt x="2706" y="3243"/>
                    <a:pt x="2746" y="3283"/>
                    <a:pt x="2806" y="3362"/>
                  </a:cubicBezTo>
                  <a:cubicBezTo>
                    <a:pt x="2905" y="3442"/>
                    <a:pt x="2846" y="3641"/>
                    <a:pt x="3025" y="3661"/>
                  </a:cubicBezTo>
                  <a:cubicBezTo>
                    <a:pt x="3283" y="4357"/>
                    <a:pt x="3880" y="4655"/>
                    <a:pt x="4477" y="4954"/>
                  </a:cubicBezTo>
                  <a:cubicBezTo>
                    <a:pt x="4616" y="4934"/>
                    <a:pt x="4696" y="4834"/>
                    <a:pt x="4716" y="4715"/>
                  </a:cubicBezTo>
                  <a:cubicBezTo>
                    <a:pt x="3144" y="3223"/>
                    <a:pt x="1652" y="1651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0" name="Google Shape;27180;p58"/>
            <p:cNvSpPr/>
            <p:nvPr/>
          </p:nvSpPr>
          <p:spPr>
            <a:xfrm>
              <a:off x="5086850" y="931800"/>
              <a:ext cx="57225" cy="70850"/>
            </a:xfrm>
            <a:custGeom>
              <a:avLst/>
              <a:gdLst/>
              <a:ahLst/>
              <a:cxnLst/>
              <a:rect l="l" t="t" r="r" b="b"/>
              <a:pathLst>
                <a:path w="2289" h="2834" extrusionOk="0">
                  <a:moveTo>
                    <a:pt x="805" y="1012"/>
                  </a:moveTo>
                  <a:cubicBezTo>
                    <a:pt x="814" y="1016"/>
                    <a:pt x="824" y="1018"/>
                    <a:pt x="836" y="1018"/>
                  </a:cubicBezTo>
                  <a:cubicBezTo>
                    <a:pt x="824" y="1047"/>
                    <a:pt x="818" y="1057"/>
                    <a:pt x="814" y="1057"/>
                  </a:cubicBezTo>
                  <a:cubicBezTo>
                    <a:pt x="807" y="1057"/>
                    <a:pt x="808" y="1030"/>
                    <a:pt x="805" y="1012"/>
                  </a:cubicBezTo>
                  <a:close/>
                  <a:moveTo>
                    <a:pt x="796" y="1456"/>
                  </a:moveTo>
                  <a:lnTo>
                    <a:pt x="737" y="1495"/>
                  </a:lnTo>
                  <a:cubicBezTo>
                    <a:pt x="733" y="1488"/>
                    <a:pt x="730" y="1481"/>
                    <a:pt x="726" y="1473"/>
                  </a:cubicBezTo>
                  <a:lnTo>
                    <a:pt x="726" y="1473"/>
                  </a:lnTo>
                  <a:lnTo>
                    <a:pt x="796" y="1456"/>
                  </a:lnTo>
                  <a:close/>
                  <a:moveTo>
                    <a:pt x="1387" y="1612"/>
                  </a:moveTo>
                  <a:cubicBezTo>
                    <a:pt x="1402" y="1612"/>
                    <a:pt x="1416" y="1621"/>
                    <a:pt x="1430" y="1634"/>
                  </a:cubicBezTo>
                  <a:lnTo>
                    <a:pt x="1430" y="1634"/>
                  </a:lnTo>
                  <a:cubicBezTo>
                    <a:pt x="1372" y="1615"/>
                    <a:pt x="1334" y="1615"/>
                    <a:pt x="1373" y="1615"/>
                  </a:cubicBezTo>
                  <a:cubicBezTo>
                    <a:pt x="1378" y="1613"/>
                    <a:pt x="1382" y="1612"/>
                    <a:pt x="1387" y="1612"/>
                  </a:cubicBezTo>
                  <a:close/>
                  <a:moveTo>
                    <a:pt x="1530" y="1714"/>
                  </a:moveTo>
                  <a:cubicBezTo>
                    <a:pt x="1531" y="1714"/>
                    <a:pt x="1532" y="1714"/>
                    <a:pt x="1532" y="1714"/>
                  </a:cubicBezTo>
                  <a:cubicBezTo>
                    <a:pt x="1631" y="1745"/>
                    <a:pt x="1721" y="1854"/>
                    <a:pt x="1812" y="1942"/>
                  </a:cubicBezTo>
                  <a:lnTo>
                    <a:pt x="1812" y="1942"/>
                  </a:lnTo>
                  <a:cubicBezTo>
                    <a:pt x="1713" y="1871"/>
                    <a:pt x="1611" y="1801"/>
                    <a:pt x="1530" y="1714"/>
                  </a:cubicBezTo>
                  <a:close/>
                  <a:moveTo>
                    <a:pt x="227" y="1"/>
                  </a:moveTo>
                  <a:cubicBezTo>
                    <a:pt x="194" y="1"/>
                    <a:pt x="157" y="15"/>
                    <a:pt x="120" y="43"/>
                  </a:cubicBezTo>
                  <a:cubicBezTo>
                    <a:pt x="64" y="391"/>
                    <a:pt x="310" y="534"/>
                    <a:pt x="517" y="698"/>
                  </a:cubicBezTo>
                  <a:lnTo>
                    <a:pt x="517" y="698"/>
                  </a:lnTo>
                  <a:cubicBezTo>
                    <a:pt x="486" y="677"/>
                    <a:pt x="453" y="657"/>
                    <a:pt x="418" y="640"/>
                  </a:cubicBezTo>
                  <a:cubicBezTo>
                    <a:pt x="398" y="630"/>
                    <a:pt x="369" y="625"/>
                    <a:pt x="334" y="625"/>
                  </a:cubicBezTo>
                  <a:cubicBezTo>
                    <a:pt x="299" y="625"/>
                    <a:pt x="259" y="630"/>
                    <a:pt x="219" y="640"/>
                  </a:cubicBezTo>
                  <a:cubicBezTo>
                    <a:pt x="180" y="640"/>
                    <a:pt x="140" y="680"/>
                    <a:pt x="120" y="700"/>
                  </a:cubicBezTo>
                  <a:cubicBezTo>
                    <a:pt x="120" y="719"/>
                    <a:pt x="100" y="779"/>
                    <a:pt x="100" y="799"/>
                  </a:cubicBezTo>
                  <a:cubicBezTo>
                    <a:pt x="140" y="879"/>
                    <a:pt x="219" y="958"/>
                    <a:pt x="299" y="1018"/>
                  </a:cubicBezTo>
                  <a:lnTo>
                    <a:pt x="498" y="1217"/>
                  </a:lnTo>
                  <a:lnTo>
                    <a:pt x="617" y="1336"/>
                  </a:lnTo>
                  <a:cubicBezTo>
                    <a:pt x="654" y="1361"/>
                    <a:pt x="676" y="1385"/>
                    <a:pt x="691" y="1414"/>
                  </a:cubicBezTo>
                  <a:lnTo>
                    <a:pt x="691" y="1414"/>
                  </a:lnTo>
                  <a:cubicBezTo>
                    <a:pt x="678" y="1398"/>
                    <a:pt x="661" y="1384"/>
                    <a:pt x="637" y="1376"/>
                  </a:cubicBezTo>
                  <a:cubicBezTo>
                    <a:pt x="597" y="1316"/>
                    <a:pt x="538" y="1296"/>
                    <a:pt x="518" y="1257"/>
                  </a:cubicBezTo>
                  <a:lnTo>
                    <a:pt x="339" y="1078"/>
                  </a:lnTo>
                  <a:lnTo>
                    <a:pt x="219" y="958"/>
                  </a:lnTo>
                  <a:cubicBezTo>
                    <a:pt x="160" y="899"/>
                    <a:pt x="120" y="879"/>
                    <a:pt x="60" y="839"/>
                  </a:cubicBezTo>
                  <a:cubicBezTo>
                    <a:pt x="40" y="879"/>
                    <a:pt x="20" y="879"/>
                    <a:pt x="1" y="899"/>
                  </a:cubicBezTo>
                  <a:cubicBezTo>
                    <a:pt x="319" y="1774"/>
                    <a:pt x="1095" y="2211"/>
                    <a:pt x="1731" y="2808"/>
                  </a:cubicBezTo>
                  <a:cubicBezTo>
                    <a:pt x="1775" y="2826"/>
                    <a:pt x="1815" y="2834"/>
                    <a:pt x="1850" y="2834"/>
                  </a:cubicBezTo>
                  <a:cubicBezTo>
                    <a:pt x="1974" y="2834"/>
                    <a:pt x="2052" y="2738"/>
                    <a:pt x="2129" y="2629"/>
                  </a:cubicBezTo>
                  <a:cubicBezTo>
                    <a:pt x="2214" y="2343"/>
                    <a:pt x="2107" y="2181"/>
                    <a:pt x="1949" y="2047"/>
                  </a:cubicBezTo>
                  <a:lnTo>
                    <a:pt x="1949" y="2047"/>
                  </a:lnTo>
                  <a:cubicBezTo>
                    <a:pt x="1973" y="2059"/>
                    <a:pt x="1997" y="2065"/>
                    <a:pt x="2022" y="2065"/>
                  </a:cubicBezTo>
                  <a:cubicBezTo>
                    <a:pt x="2104" y="2065"/>
                    <a:pt x="2191" y="1995"/>
                    <a:pt x="2288" y="1794"/>
                  </a:cubicBezTo>
                  <a:cubicBezTo>
                    <a:pt x="1970" y="1276"/>
                    <a:pt x="1592" y="819"/>
                    <a:pt x="995" y="600"/>
                  </a:cubicBezTo>
                  <a:cubicBezTo>
                    <a:pt x="737" y="421"/>
                    <a:pt x="597" y="162"/>
                    <a:pt x="319" y="63"/>
                  </a:cubicBezTo>
                  <a:cubicBezTo>
                    <a:pt x="297" y="20"/>
                    <a:pt x="26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1" name="Google Shape;27181;p58"/>
            <p:cNvSpPr/>
            <p:nvPr/>
          </p:nvSpPr>
          <p:spPr>
            <a:xfrm>
              <a:off x="5072925" y="836875"/>
              <a:ext cx="83075" cy="79300"/>
            </a:xfrm>
            <a:custGeom>
              <a:avLst/>
              <a:gdLst/>
              <a:ahLst/>
              <a:cxnLst/>
              <a:rect l="l" t="t" r="r" b="b"/>
              <a:pathLst>
                <a:path w="3323" h="3172" extrusionOk="0">
                  <a:moveTo>
                    <a:pt x="199" y="1"/>
                  </a:moveTo>
                  <a:cubicBezTo>
                    <a:pt x="140" y="80"/>
                    <a:pt x="80" y="140"/>
                    <a:pt x="1" y="220"/>
                  </a:cubicBezTo>
                  <a:cubicBezTo>
                    <a:pt x="398" y="1194"/>
                    <a:pt x="1234" y="1732"/>
                    <a:pt x="1950" y="2328"/>
                  </a:cubicBezTo>
                  <a:cubicBezTo>
                    <a:pt x="2268" y="2388"/>
                    <a:pt x="2447" y="2627"/>
                    <a:pt x="2567" y="2905"/>
                  </a:cubicBezTo>
                  <a:cubicBezTo>
                    <a:pt x="2646" y="3005"/>
                    <a:pt x="2686" y="3104"/>
                    <a:pt x="2785" y="3164"/>
                  </a:cubicBezTo>
                  <a:cubicBezTo>
                    <a:pt x="2807" y="3169"/>
                    <a:pt x="2827" y="3172"/>
                    <a:pt x="2846" y="3172"/>
                  </a:cubicBezTo>
                  <a:cubicBezTo>
                    <a:pt x="2897" y="3172"/>
                    <a:pt x="2941" y="3153"/>
                    <a:pt x="2984" y="3124"/>
                  </a:cubicBezTo>
                  <a:cubicBezTo>
                    <a:pt x="3084" y="3064"/>
                    <a:pt x="3183" y="2965"/>
                    <a:pt x="3263" y="2865"/>
                  </a:cubicBezTo>
                  <a:cubicBezTo>
                    <a:pt x="3283" y="2806"/>
                    <a:pt x="3283" y="2786"/>
                    <a:pt x="3323" y="2766"/>
                  </a:cubicBezTo>
                  <a:cubicBezTo>
                    <a:pt x="3084" y="2468"/>
                    <a:pt x="2885" y="2169"/>
                    <a:pt x="2646" y="1891"/>
                  </a:cubicBezTo>
                  <a:cubicBezTo>
                    <a:pt x="2388" y="1592"/>
                    <a:pt x="2030" y="1373"/>
                    <a:pt x="1851" y="1015"/>
                  </a:cubicBezTo>
                  <a:cubicBezTo>
                    <a:pt x="1736" y="798"/>
                    <a:pt x="1585" y="769"/>
                    <a:pt x="1432" y="769"/>
                  </a:cubicBezTo>
                  <a:cubicBezTo>
                    <a:pt x="1377" y="769"/>
                    <a:pt x="1322" y="773"/>
                    <a:pt x="1269" y="773"/>
                  </a:cubicBezTo>
                  <a:cubicBezTo>
                    <a:pt x="1185" y="773"/>
                    <a:pt x="1105" y="764"/>
                    <a:pt x="1035" y="717"/>
                  </a:cubicBezTo>
                  <a:cubicBezTo>
                    <a:pt x="776" y="598"/>
                    <a:pt x="597" y="379"/>
                    <a:pt x="378" y="180"/>
                  </a:cubicBezTo>
                  <a:cubicBezTo>
                    <a:pt x="339" y="120"/>
                    <a:pt x="259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2" name="Google Shape;27182;p58"/>
            <p:cNvSpPr/>
            <p:nvPr/>
          </p:nvSpPr>
          <p:spPr>
            <a:xfrm>
              <a:off x="5044075" y="847825"/>
              <a:ext cx="91050" cy="104450"/>
            </a:xfrm>
            <a:custGeom>
              <a:avLst/>
              <a:gdLst/>
              <a:ahLst/>
              <a:cxnLst/>
              <a:rect l="l" t="t" r="r" b="b"/>
              <a:pathLst>
                <a:path w="3642" h="4178" extrusionOk="0">
                  <a:moveTo>
                    <a:pt x="836" y="100"/>
                  </a:moveTo>
                  <a:cubicBezTo>
                    <a:pt x="558" y="259"/>
                    <a:pt x="140" y="0"/>
                    <a:pt x="1" y="438"/>
                  </a:cubicBezTo>
                  <a:lnTo>
                    <a:pt x="1" y="577"/>
                  </a:lnTo>
                  <a:cubicBezTo>
                    <a:pt x="1095" y="1512"/>
                    <a:pt x="2050" y="2567"/>
                    <a:pt x="2925" y="3740"/>
                  </a:cubicBezTo>
                  <a:cubicBezTo>
                    <a:pt x="3024" y="3979"/>
                    <a:pt x="3144" y="4178"/>
                    <a:pt x="3442" y="4178"/>
                  </a:cubicBezTo>
                  <a:cubicBezTo>
                    <a:pt x="3542" y="4158"/>
                    <a:pt x="3601" y="4118"/>
                    <a:pt x="3641" y="4039"/>
                  </a:cubicBezTo>
                  <a:cubicBezTo>
                    <a:pt x="3502" y="3144"/>
                    <a:pt x="2646" y="2746"/>
                    <a:pt x="2169" y="2089"/>
                  </a:cubicBezTo>
                  <a:cubicBezTo>
                    <a:pt x="2010" y="1890"/>
                    <a:pt x="1791" y="1751"/>
                    <a:pt x="1731" y="1453"/>
                  </a:cubicBezTo>
                  <a:cubicBezTo>
                    <a:pt x="1751" y="1353"/>
                    <a:pt x="1831" y="1254"/>
                    <a:pt x="1891" y="1154"/>
                  </a:cubicBezTo>
                  <a:cubicBezTo>
                    <a:pt x="1811" y="975"/>
                    <a:pt x="1712" y="856"/>
                    <a:pt x="1532" y="796"/>
                  </a:cubicBezTo>
                  <a:lnTo>
                    <a:pt x="1314" y="796"/>
                  </a:lnTo>
                  <a:cubicBezTo>
                    <a:pt x="1296" y="808"/>
                    <a:pt x="1282" y="813"/>
                    <a:pt x="1270" y="813"/>
                  </a:cubicBezTo>
                  <a:cubicBezTo>
                    <a:pt x="1242" y="813"/>
                    <a:pt x="1228" y="785"/>
                    <a:pt x="1214" y="756"/>
                  </a:cubicBezTo>
                  <a:cubicBezTo>
                    <a:pt x="1254" y="737"/>
                    <a:pt x="1314" y="677"/>
                    <a:pt x="1353" y="597"/>
                  </a:cubicBezTo>
                  <a:cubicBezTo>
                    <a:pt x="1234" y="378"/>
                    <a:pt x="1055" y="239"/>
                    <a:pt x="836" y="1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3" name="Google Shape;27183;p58"/>
            <p:cNvSpPr/>
            <p:nvPr/>
          </p:nvSpPr>
          <p:spPr>
            <a:xfrm>
              <a:off x="5146525" y="906500"/>
              <a:ext cx="68150" cy="65675"/>
            </a:xfrm>
            <a:custGeom>
              <a:avLst/>
              <a:gdLst/>
              <a:ahLst/>
              <a:cxnLst/>
              <a:rect l="l" t="t" r="r" b="b"/>
              <a:pathLst>
                <a:path w="2726" h="2627" extrusionOk="0">
                  <a:moveTo>
                    <a:pt x="398" y="1"/>
                  </a:moveTo>
                  <a:cubicBezTo>
                    <a:pt x="339" y="1"/>
                    <a:pt x="319" y="1"/>
                    <a:pt x="299" y="21"/>
                  </a:cubicBezTo>
                  <a:cubicBezTo>
                    <a:pt x="219" y="120"/>
                    <a:pt x="120" y="220"/>
                    <a:pt x="21" y="319"/>
                  </a:cubicBezTo>
                  <a:lnTo>
                    <a:pt x="1" y="399"/>
                  </a:lnTo>
                  <a:cubicBezTo>
                    <a:pt x="1" y="777"/>
                    <a:pt x="239" y="995"/>
                    <a:pt x="558" y="1135"/>
                  </a:cubicBezTo>
                  <a:cubicBezTo>
                    <a:pt x="1135" y="1533"/>
                    <a:pt x="1592" y="2129"/>
                    <a:pt x="2229" y="2468"/>
                  </a:cubicBezTo>
                  <a:cubicBezTo>
                    <a:pt x="2328" y="2487"/>
                    <a:pt x="2408" y="2527"/>
                    <a:pt x="2428" y="2627"/>
                  </a:cubicBezTo>
                  <a:cubicBezTo>
                    <a:pt x="2706" y="2607"/>
                    <a:pt x="2726" y="2487"/>
                    <a:pt x="2607" y="2269"/>
                  </a:cubicBezTo>
                  <a:cubicBezTo>
                    <a:pt x="2547" y="2209"/>
                    <a:pt x="2507" y="2129"/>
                    <a:pt x="2467" y="2090"/>
                  </a:cubicBezTo>
                  <a:cubicBezTo>
                    <a:pt x="1871" y="1294"/>
                    <a:pt x="1135" y="618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4" name="Google Shape;27184;p58"/>
            <p:cNvSpPr/>
            <p:nvPr/>
          </p:nvSpPr>
          <p:spPr>
            <a:xfrm>
              <a:off x="5842275" y="922350"/>
              <a:ext cx="138275" cy="24475"/>
            </a:xfrm>
            <a:custGeom>
              <a:avLst/>
              <a:gdLst/>
              <a:ahLst/>
              <a:cxnLst/>
              <a:rect l="l" t="t" r="r" b="b"/>
              <a:pathLst>
                <a:path w="5531" h="979" extrusionOk="0">
                  <a:moveTo>
                    <a:pt x="4938" y="1"/>
                  </a:moveTo>
                  <a:cubicBezTo>
                    <a:pt x="4917" y="1"/>
                    <a:pt x="4896" y="2"/>
                    <a:pt x="4874" y="3"/>
                  </a:cubicBezTo>
                  <a:cubicBezTo>
                    <a:pt x="3906" y="152"/>
                    <a:pt x="2973" y="284"/>
                    <a:pt x="2010" y="284"/>
                  </a:cubicBezTo>
                  <a:cubicBezTo>
                    <a:pt x="1944" y="284"/>
                    <a:pt x="1877" y="283"/>
                    <a:pt x="1811" y="282"/>
                  </a:cubicBezTo>
                  <a:cubicBezTo>
                    <a:pt x="1552" y="282"/>
                    <a:pt x="1313" y="302"/>
                    <a:pt x="1055" y="441"/>
                  </a:cubicBezTo>
                  <a:cubicBezTo>
                    <a:pt x="935" y="600"/>
                    <a:pt x="737" y="600"/>
                    <a:pt x="538" y="600"/>
                  </a:cubicBezTo>
                  <a:cubicBezTo>
                    <a:pt x="501" y="600"/>
                    <a:pt x="465" y="600"/>
                    <a:pt x="429" y="600"/>
                  </a:cubicBezTo>
                  <a:cubicBezTo>
                    <a:pt x="268" y="600"/>
                    <a:pt x="114" y="613"/>
                    <a:pt x="1" y="759"/>
                  </a:cubicBezTo>
                  <a:cubicBezTo>
                    <a:pt x="158" y="960"/>
                    <a:pt x="357" y="975"/>
                    <a:pt x="561" y="975"/>
                  </a:cubicBezTo>
                  <a:cubicBezTo>
                    <a:pt x="595" y="975"/>
                    <a:pt x="630" y="974"/>
                    <a:pt x="665" y="974"/>
                  </a:cubicBezTo>
                  <a:cubicBezTo>
                    <a:pt x="709" y="974"/>
                    <a:pt x="753" y="975"/>
                    <a:pt x="796" y="978"/>
                  </a:cubicBezTo>
                  <a:cubicBezTo>
                    <a:pt x="1453" y="958"/>
                    <a:pt x="2109" y="879"/>
                    <a:pt x="2785" y="799"/>
                  </a:cubicBezTo>
                  <a:cubicBezTo>
                    <a:pt x="3482" y="560"/>
                    <a:pt x="4218" y="540"/>
                    <a:pt x="4974" y="461"/>
                  </a:cubicBezTo>
                  <a:cubicBezTo>
                    <a:pt x="5212" y="441"/>
                    <a:pt x="5511" y="501"/>
                    <a:pt x="5531" y="103"/>
                  </a:cubicBezTo>
                  <a:cubicBezTo>
                    <a:pt x="5332" y="85"/>
                    <a:pt x="5149" y="1"/>
                    <a:pt x="49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5" name="Google Shape;27185;p58"/>
            <p:cNvSpPr/>
            <p:nvPr/>
          </p:nvSpPr>
          <p:spPr>
            <a:xfrm>
              <a:off x="4874000" y="629000"/>
              <a:ext cx="92025" cy="96000"/>
            </a:xfrm>
            <a:custGeom>
              <a:avLst/>
              <a:gdLst/>
              <a:ahLst/>
              <a:cxnLst/>
              <a:rect l="l" t="t" r="r" b="b"/>
              <a:pathLst>
                <a:path w="3681" h="3840" extrusionOk="0">
                  <a:moveTo>
                    <a:pt x="359" y="1"/>
                  </a:moveTo>
                  <a:cubicBezTo>
                    <a:pt x="259" y="40"/>
                    <a:pt x="199" y="80"/>
                    <a:pt x="179" y="180"/>
                  </a:cubicBezTo>
                  <a:cubicBezTo>
                    <a:pt x="0" y="478"/>
                    <a:pt x="239" y="657"/>
                    <a:pt x="438" y="796"/>
                  </a:cubicBezTo>
                  <a:cubicBezTo>
                    <a:pt x="1035" y="1254"/>
                    <a:pt x="1532" y="1791"/>
                    <a:pt x="1990" y="2368"/>
                  </a:cubicBezTo>
                  <a:cubicBezTo>
                    <a:pt x="2427" y="2925"/>
                    <a:pt x="2945" y="3363"/>
                    <a:pt x="3442" y="3840"/>
                  </a:cubicBezTo>
                  <a:cubicBezTo>
                    <a:pt x="3502" y="3760"/>
                    <a:pt x="3621" y="3681"/>
                    <a:pt x="3681" y="3621"/>
                  </a:cubicBezTo>
                  <a:cubicBezTo>
                    <a:pt x="3462" y="3442"/>
                    <a:pt x="3283" y="3184"/>
                    <a:pt x="3143" y="2945"/>
                  </a:cubicBezTo>
                  <a:cubicBezTo>
                    <a:pt x="2288" y="1871"/>
                    <a:pt x="1274" y="995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6" name="Google Shape;27186;p58"/>
            <p:cNvSpPr/>
            <p:nvPr/>
          </p:nvSpPr>
          <p:spPr>
            <a:xfrm>
              <a:off x="5239025" y="986925"/>
              <a:ext cx="108450" cy="22550"/>
            </a:xfrm>
            <a:custGeom>
              <a:avLst/>
              <a:gdLst/>
              <a:ahLst/>
              <a:cxnLst/>
              <a:rect l="l" t="t" r="r" b="b"/>
              <a:pathLst>
                <a:path w="4338" h="902" extrusionOk="0">
                  <a:moveTo>
                    <a:pt x="3357" y="0"/>
                  </a:moveTo>
                  <a:cubicBezTo>
                    <a:pt x="2483" y="0"/>
                    <a:pt x="1627" y="166"/>
                    <a:pt x="780" y="166"/>
                  </a:cubicBezTo>
                  <a:cubicBezTo>
                    <a:pt x="746" y="166"/>
                    <a:pt x="711" y="166"/>
                    <a:pt x="677" y="166"/>
                  </a:cubicBezTo>
                  <a:cubicBezTo>
                    <a:pt x="359" y="166"/>
                    <a:pt x="160" y="384"/>
                    <a:pt x="1" y="623"/>
                  </a:cubicBezTo>
                  <a:cubicBezTo>
                    <a:pt x="21" y="742"/>
                    <a:pt x="100" y="822"/>
                    <a:pt x="200" y="882"/>
                  </a:cubicBezTo>
                  <a:cubicBezTo>
                    <a:pt x="217" y="888"/>
                    <a:pt x="235" y="890"/>
                    <a:pt x="253" y="890"/>
                  </a:cubicBezTo>
                  <a:cubicBezTo>
                    <a:pt x="296" y="890"/>
                    <a:pt x="342" y="876"/>
                    <a:pt x="399" y="862"/>
                  </a:cubicBezTo>
                  <a:cubicBezTo>
                    <a:pt x="458" y="782"/>
                    <a:pt x="418" y="623"/>
                    <a:pt x="558" y="603"/>
                  </a:cubicBezTo>
                  <a:lnTo>
                    <a:pt x="558" y="603"/>
                  </a:lnTo>
                  <a:cubicBezTo>
                    <a:pt x="418" y="683"/>
                    <a:pt x="478" y="762"/>
                    <a:pt x="518" y="862"/>
                  </a:cubicBezTo>
                  <a:cubicBezTo>
                    <a:pt x="578" y="882"/>
                    <a:pt x="657" y="902"/>
                    <a:pt x="717" y="902"/>
                  </a:cubicBezTo>
                  <a:cubicBezTo>
                    <a:pt x="796" y="882"/>
                    <a:pt x="856" y="842"/>
                    <a:pt x="896" y="782"/>
                  </a:cubicBezTo>
                  <a:cubicBezTo>
                    <a:pt x="975" y="603"/>
                    <a:pt x="1154" y="583"/>
                    <a:pt x="1314" y="583"/>
                  </a:cubicBezTo>
                  <a:cubicBezTo>
                    <a:pt x="2101" y="513"/>
                    <a:pt x="2888" y="397"/>
                    <a:pt x="3675" y="397"/>
                  </a:cubicBezTo>
                  <a:cubicBezTo>
                    <a:pt x="3783" y="397"/>
                    <a:pt x="3891" y="399"/>
                    <a:pt x="3999" y="404"/>
                  </a:cubicBezTo>
                  <a:lnTo>
                    <a:pt x="4337" y="86"/>
                  </a:lnTo>
                  <a:cubicBezTo>
                    <a:pt x="4008" y="23"/>
                    <a:pt x="3681" y="0"/>
                    <a:pt x="3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7" name="Google Shape;27187;p58"/>
            <p:cNvSpPr/>
            <p:nvPr/>
          </p:nvSpPr>
          <p:spPr>
            <a:xfrm>
              <a:off x="4812325" y="556700"/>
              <a:ext cx="70150" cy="76800"/>
            </a:xfrm>
            <a:custGeom>
              <a:avLst/>
              <a:gdLst/>
              <a:ahLst/>
              <a:cxnLst/>
              <a:rect l="l" t="t" r="r" b="b"/>
              <a:pathLst>
                <a:path w="2806" h="3072" extrusionOk="0">
                  <a:moveTo>
                    <a:pt x="196" y="0"/>
                  </a:moveTo>
                  <a:cubicBezTo>
                    <a:pt x="102" y="0"/>
                    <a:pt x="32" y="77"/>
                    <a:pt x="1" y="287"/>
                  </a:cubicBezTo>
                  <a:cubicBezTo>
                    <a:pt x="80" y="346"/>
                    <a:pt x="140" y="406"/>
                    <a:pt x="180" y="466"/>
                  </a:cubicBezTo>
                  <a:cubicBezTo>
                    <a:pt x="677" y="1142"/>
                    <a:pt x="956" y="1958"/>
                    <a:pt x="1751" y="2375"/>
                  </a:cubicBezTo>
                  <a:cubicBezTo>
                    <a:pt x="1930" y="2594"/>
                    <a:pt x="2070" y="2833"/>
                    <a:pt x="2328" y="2952"/>
                  </a:cubicBezTo>
                  <a:cubicBezTo>
                    <a:pt x="2428" y="2972"/>
                    <a:pt x="2547" y="2972"/>
                    <a:pt x="2627" y="3072"/>
                  </a:cubicBezTo>
                  <a:lnTo>
                    <a:pt x="2806" y="2893"/>
                  </a:lnTo>
                  <a:lnTo>
                    <a:pt x="2646" y="2535"/>
                  </a:lnTo>
                  <a:cubicBezTo>
                    <a:pt x="1930" y="1838"/>
                    <a:pt x="1234" y="1102"/>
                    <a:pt x="677" y="287"/>
                  </a:cubicBezTo>
                  <a:cubicBezTo>
                    <a:pt x="657" y="207"/>
                    <a:pt x="598" y="167"/>
                    <a:pt x="538" y="147"/>
                  </a:cubicBezTo>
                  <a:lnTo>
                    <a:pt x="498" y="147"/>
                  </a:lnTo>
                  <a:cubicBezTo>
                    <a:pt x="385" y="63"/>
                    <a:pt x="281" y="0"/>
                    <a:pt x="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8" name="Google Shape;27188;p58"/>
            <p:cNvSpPr/>
            <p:nvPr/>
          </p:nvSpPr>
          <p:spPr>
            <a:xfrm>
              <a:off x="5166425" y="1098975"/>
              <a:ext cx="82575" cy="48525"/>
            </a:xfrm>
            <a:custGeom>
              <a:avLst/>
              <a:gdLst/>
              <a:ahLst/>
              <a:cxnLst/>
              <a:rect l="l" t="t" r="r" b="b"/>
              <a:pathLst>
                <a:path w="3303" h="1941" extrusionOk="0">
                  <a:moveTo>
                    <a:pt x="438" y="0"/>
                  </a:moveTo>
                  <a:cubicBezTo>
                    <a:pt x="438" y="199"/>
                    <a:pt x="339" y="299"/>
                    <a:pt x="140" y="299"/>
                  </a:cubicBezTo>
                  <a:cubicBezTo>
                    <a:pt x="0" y="597"/>
                    <a:pt x="279" y="697"/>
                    <a:pt x="438" y="816"/>
                  </a:cubicBezTo>
                  <a:cubicBezTo>
                    <a:pt x="876" y="1154"/>
                    <a:pt x="1293" y="1472"/>
                    <a:pt x="1731" y="1791"/>
                  </a:cubicBezTo>
                  <a:cubicBezTo>
                    <a:pt x="1868" y="1896"/>
                    <a:pt x="2012" y="1940"/>
                    <a:pt x="2154" y="1940"/>
                  </a:cubicBezTo>
                  <a:cubicBezTo>
                    <a:pt x="2280" y="1940"/>
                    <a:pt x="2406" y="1906"/>
                    <a:pt x="2527" y="1850"/>
                  </a:cubicBezTo>
                  <a:cubicBezTo>
                    <a:pt x="2726" y="1771"/>
                    <a:pt x="2925" y="1751"/>
                    <a:pt x="3104" y="1671"/>
                  </a:cubicBezTo>
                  <a:cubicBezTo>
                    <a:pt x="3183" y="1651"/>
                    <a:pt x="3223" y="1592"/>
                    <a:pt x="3283" y="1512"/>
                  </a:cubicBezTo>
                  <a:cubicBezTo>
                    <a:pt x="3303" y="1313"/>
                    <a:pt x="3203" y="1194"/>
                    <a:pt x="3084" y="1094"/>
                  </a:cubicBezTo>
                  <a:cubicBezTo>
                    <a:pt x="2785" y="995"/>
                    <a:pt x="2686" y="657"/>
                    <a:pt x="2368" y="557"/>
                  </a:cubicBezTo>
                  <a:cubicBezTo>
                    <a:pt x="2228" y="557"/>
                    <a:pt x="2109" y="577"/>
                    <a:pt x="2029" y="677"/>
                  </a:cubicBezTo>
                  <a:cubicBezTo>
                    <a:pt x="2025" y="676"/>
                    <a:pt x="2021" y="676"/>
                    <a:pt x="2018" y="676"/>
                  </a:cubicBezTo>
                  <a:cubicBezTo>
                    <a:pt x="1879" y="676"/>
                    <a:pt x="2083" y="973"/>
                    <a:pt x="1919" y="973"/>
                  </a:cubicBezTo>
                  <a:cubicBezTo>
                    <a:pt x="1880" y="973"/>
                    <a:pt x="1820" y="956"/>
                    <a:pt x="1731" y="915"/>
                  </a:cubicBezTo>
                  <a:cubicBezTo>
                    <a:pt x="1234" y="697"/>
                    <a:pt x="915" y="25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9" name="Google Shape;27189;p58"/>
            <p:cNvSpPr/>
            <p:nvPr/>
          </p:nvSpPr>
          <p:spPr>
            <a:xfrm>
              <a:off x="5230575" y="661325"/>
              <a:ext cx="72625" cy="81225"/>
            </a:xfrm>
            <a:custGeom>
              <a:avLst/>
              <a:gdLst/>
              <a:ahLst/>
              <a:cxnLst/>
              <a:rect l="l" t="t" r="r" b="b"/>
              <a:pathLst>
                <a:path w="2905" h="3249" extrusionOk="0">
                  <a:moveTo>
                    <a:pt x="160" y="1"/>
                  </a:moveTo>
                  <a:cubicBezTo>
                    <a:pt x="100" y="1"/>
                    <a:pt x="40" y="60"/>
                    <a:pt x="0" y="100"/>
                  </a:cubicBezTo>
                  <a:cubicBezTo>
                    <a:pt x="458" y="1055"/>
                    <a:pt x="1413" y="1612"/>
                    <a:pt x="1910" y="2547"/>
                  </a:cubicBezTo>
                  <a:cubicBezTo>
                    <a:pt x="2136" y="2791"/>
                    <a:pt x="2219" y="3248"/>
                    <a:pt x="2697" y="3248"/>
                  </a:cubicBezTo>
                  <a:cubicBezTo>
                    <a:pt x="2725" y="3248"/>
                    <a:pt x="2754" y="3247"/>
                    <a:pt x="2785" y="3243"/>
                  </a:cubicBezTo>
                  <a:cubicBezTo>
                    <a:pt x="2905" y="3104"/>
                    <a:pt x="2785" y="2985"/>
                    <a:pt x="2805" y="2865"/>
                  </a:cubicBezTo>
                  <a:cubicBezTo>
                    <a:pt x="2726" y="2806"/>
                    <a:pt x="2686" y="2746"/>
                    <a:pt x="2626" y="2686"/>
                  </a:cubicBezTo>
                  <a:cubicBezTo>
                    <a:pt x="2547" y="2646"/>
                    <a:pt x="2408" y="2666"/>
                    <a:pt x="2447" y="2487"/>
                  </a:cubicBezTo>
                  <a:cubicBezTo>
                    <a:pt x="2228" y="2149"/>
                    <a:pt x="1890" y="1891"/>
                    <a:pt x="1711" y="1493"/>
                  </a:cubicBezTo>
                  <a:cubicBezTo>
                    <a:pt x="1652" y="1433"/>
                    <a:pt x="1612" y="1373"/>
                    <a:pt x="1532" y="1353"/>
                  </a:cubicBezTo>
                  <a:cubicBezTo>
                    <a:pt x="1453" y="1075"/>
                    <a:pt x="1214" y="975"/>
                    <a:pt x="1035" y="796"/>
                  </a:cubicBezTo>
                  <a:cubicBezTo>
                    <a:pt x="955" y="578"/>
                    <a:pt x="836" y="399"/>
                    <a:pt x="637" y="279"/>
                  </a:cubicBezTo>
                  <a:cubicBezTo>
                    <a:pt x="557" y="220"/>
                    <a:pt x="438" y="200"/>
                    <a:pt x="398" y="100"/>
                  </a:cubicBezTo>
                  <a:lnTo>
                    <a:pt x="359" y="80"/>
                  </a:lnTo>
                  <a:cubicBezTo>
                    <a:pt x="319" y="21"/>
                    <a:pt x="239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0" name="Google Shape;27190;p58"/>
            <p:cNvSpPr/>
            <p:nvPr/>
          </p:nvSpPr>
          <p:spPr>
            <a:xfrm>
              <a:off x="5445925" y="946150"/>
              <a:ext cx="106450" cy="17575"/>
            </a:xfrm>
            <a:custGeom>
              <a:avLst/>
              <a:gdLst/>
              <a:ahLst/>
              <a:cxnLst/>
              <a:rect l="l" t="t" r="r" b="b"/>
              <a:pathLst>
                <a:path w="4258" h="703" extrusionOk="0">
                  <a:moveTo>
                    <a:pt x="2966" y="0"/>
                  </a:moveTo>
                  <a:cubicBezTo>
                    <a:pt x="2341" y="0"/>
                    <a:pt x="1721" y="79"/>
                    <a:pt x="1094" y="185"/>
                  </a:cubicBezTo>
                  <a:cubicBezTo>
                    <a:pt x="995" y="235"/>
                    <a:pt x="888" y="246"/>
                    <a:pt x="779" y="246"/>
                  </a:cubicBezTo>
                  <a:cubicBezTo>
                    <a:pt x="692" y="246"/>
                    <a:pt x="605" y="239"/>
                    <a:pt x="518" y="239"/>
                  </a:cubicBezTo>
                  <a:cubicBezTo>
                    <a:pt x="363" y="239"/>
                    <a:pt x="212" y="261"/>
                    <a:pt x="80" y="384"/>
                  </a:cubicBezTo>
                  <a:cubicBezTo>
                    <a:pt x="40" y="444"/>
                    <a:pt x="0" y="523"/>
                    <a:pt x="0" y="603"/>
                  </a:cubicBezTo>
                  <a:cubicBezTo>
                    <a:pt x="0" y="623"/>
                    <a:pt x="40" y="683"/>
                    <a:pt x="60" y="702"/>
                  </a:cubicBezTo>
                  <a:cubicBezTo>
                    <a:pt x="1333" y="583"/>
                    <a:pt x="2586" y="484"/>
                    <a:pt x="3859" y="484"/>
                  </a:cubicBezTo>
                  <a:cubicBezTo>
                    <a:pt x="3744" y="344"/>
                    <a:pt x="3602" y="320"/>
                    <a:pt x="3449" y="320"/>
                  </a:cubicBezTo>
                  <a:cubicBezTo>
                    <a:pt x="3368" y="320"/>
                    <a:pt x="3284" y="327"/>
                    <a:pt x="3200" y="327"/>
                  </a:cubicBezTo>
                  <a:cubicBezTo>
                    <a:pt x="3059" y="327"/>
                    <a:pt x="2916" y="307"/>
                    <a:pt x="2785" y="205"/>
                  </a:cubicBezTo>
                  <a:cubicBezTo>
                    <a:pt x="3322" y="185"/>
                    <a:pt x="3780" y="145"/>
                    <a:pt x="4257" y="126"/>
                  </a:cubicBezTo>
                  <a:cubicBezTo>
                    <a:pt x="3822" y="37"/>
                    <a:pt x="3393" y="0"/>
                    <a:pt x="2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1" name="Google Shape;27191;p58"/>
            <p:cNvSpPr/>
            <p:nvPr/>
          </p:nvSpPr>
          <p:spPr>
            <a:xfrm>
              <a:off x="5224100" y="604275"/>
              <a:ext cx="114425" cy="30350"/>
            </a:xfrm>
            <a:custGeom>
              <a:avLst/>
              <a:gdLst/>
              <a:ahLst/>
              <a:cxnLst/>
              <a:rect l="l" t="t" r="r" b="b"/>
              <a:pathLst>
                <a:path w="4577" h="1214" extrusionOk="0">
                  <a:moveTo>
                    <a:pt x="4367" y="0"/>
                  </a:moveTo>
                  <a:cubicBezTo>
                    <a:pt x="4293" y="0"/>
                    <a:pt x="4218" y="25"/>
                    <a:pt x="4158" y="55"/>
                  </a:cubicBezTo>
                  <a:cubicBezTo>
                    <a:pt x="3641" y="174"/>
                    <a:pt x="3084" y="55"/>
                    <a:pt x="2567" y="214"/>
                  </a:cubicBezTo>
                  <a:cubicBezTo>
                    <a:pt x="2368" y="254"/>
                    <a:pt x="2149" y="214"/>
                    <a:pt x="1950" y="274"/>
                  </a:cubicBezTo>
                  <a:cubicBezTo>
                    <a:pt x="1592" y="313"/>
                    <a:pt x="1254" y="353"/>
                    <a:pt x="916" y="453"/>
                  </a:cubicBezTo>
                  <a:cubicBezTo>
                    <a:pt x="598" y="552"/>
                    <a:pt x="120" y="353"/>
                    <a:pt x="1" y="870"/>
                  </a:cubicBezTo>
                  <a:cubicBezTo>
                    <a:pt x="21" y="1010"/>
                    <a:pt x="120" y="1109"/>
                    <a:pt x="259" y="1169"/>
                  </a:cubicBezTo>
                  <a:cubicBezTo>
                    <a:pt x="279" y="1199"/>
                    <a:pt x="309" y="1213"/>
                    <a:pt x="339" y="1213"/>
                  </a:cubicBezTo>
                  <a:cubicBezTo>
                    <a:pt x="369" y="1213"/>
                    <a:pt x="399" y="1199"/>
                    <a:pt x="419" y="1169"/>
                  </a:cubicBezTo>
                  <a:lnTo>
                    <a:pt x="777" y="1169"/>
                  </a:lnTo>
                  <a:cubicBezTo>
                    <a:pt x="836" y="1074"/>
                    <a:pt x="902" y="1050"/>
                    <a:pt x="979" y="1050"/>
                  </a:cubicBezTo>
                  <a:cubicBezTo>
                    <a:pt x="1032" y="1050"/>
                    <a:pt x="1090" y="1061"/>
                    <a:pt x="1155" y="1069"/>
                  </a:cubicBezTo>
                  <a:cubicBezTo>
                    <a:pt x="1214" y="1069"/>
                    <a:pt x="1294" y="1049"/>
                    <a:pt x="1354" y="990"/>
                  </a:cubicBezTo>
                  <a:cubicBezTo>
                    <a:pt x="1570" y="834"/>
                    <a:pt x="1800" y="786"/>
                    <a:pt x="2036" y="786"/>
                  </a:cubicBezTo>
                  <a:cubicBezTo>
                    <a:pt x="2192" y="786"/>
                    <a:pt x="2349" y="807"/>
                    <a:pt x="2507" y="831"/>
                  </a:cubicBezTo>
                  <a:cubicBezTo>
                    <a:pt x="3243" y="691"/>
                    <a:pt x="3940" y="492"/>
                    <a:pt x="4576" y="95"/>
                  </a:cubicBezTo>
                  <a:cubicBezTo>
                    <a:pt x="4517" y="25"/>
                    <a:pt x="4442" y="0"/>
                    <a:pt x="4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2" name="Google Shape;27192;p58"/>
            <p:cNvSpPr/>
            <p:nvPr/>
          </p:nvSpPr>
          <p:spPr>
            <a:xfrm>
              <a:off x="4880475" y="541975"/>
              <a:ext cx="40800" cy="60700"/>
            </a:xfrm>
            <a:custGeom>
              <a:avLst/>
              <a:gdLst/>
              <a:ahLst/>
              <a:cxnLst/>
              <a:rect l="l" t="t" r="r" b="b"/>
              <a:pathLst>
                <a:path w="1632" h="2428" extrusionOk="0">
                  <a:moveTo>
                    <a:pt x="279" y="0"/>
                  </a:moveTo>
                  <a:cubicBezTo>
                    <a:pt x="0" y="478"/>
                    <a:pt x="517" y="796"/>
                    <a:pt x="497" y="1234"/>
                  </a:cubicBezTo>
                  <a:cubicBezTo>
                    <a:pt x="497" y="1333"/>
                    <a:pt x="458" y="1393"/>
                    <a:pt x="497" y="1492"/>
                  </a:cubicBezTo>
                  <a:cubicBezTo>
                    <a:pt x="517" y="1552"/>
                    <a:pt x="537" y="1592"/>
                    <a:pt x="517" y="1652"/>
                  </a:cubicBezTo>
                  <a:cubicBezTo>
                    <a:pt x="477" y="1671"/>
                    <a:pt x="438" y="1691"/>
                    <a:pt x="418" y="1751"/>
                  </a:cubicBezTo>
                  <a:cubicBezTo>
                    <a:pt x="477" y="2089"/>
                    <a:pt x="776" y="2228"/>
                    <a:pt x="975" y="2427"/>
                  </a:cubicBezTo>
                  <a:cubicBezTo>
                    <a:pt x="1094" y="2348"/>
                    <a:pt x="1174" y="2248"/>
                    <a:pt x="1233" y="2129"/>
                  </a:cubicBezTo>
                  <a:cubicBezTo>
                    <a:pt x="1313" y="1990"/>
                    <a:pt x="1412" y="1890"/>
                    <a:pt x="1512" y="1791"/>
                  </a:cubicBezTo>
                  <a:cubicBezTo>
                    <a:pt x="1611" y="1671"/>
                    <a:pt x="1532" y="1532"/>
                    <a:pt x="1631" y="1393"/>
                  </a:cubicBezTo>
                  <a:cubicBezTo>
                    <a:pt x="1213" y="896"/>
                    <a:pt x="915" y="27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3" name="Google Shape;27193;p58"/>
            <p:cNvSpPr/>
            <p:nvPr/>
          </p:nvSpPr>
          <p:spPr>
            <a:xfrm>
              <a:off x="5132600" y="831025"/>
              <a:ext cx="59700" cy="63375"/>
            </a:xfrm>
            <a:custGeom>
              <a:avLst/>
              <a:gdLst/>
              <a:ahLst/>
              <a:cxnLst/>
              <a:rect l="l" t="t" r="r" b="b"/>
              <a:pathLst>
                <a:path w="2388" h="2535" extrusionOk="0">
                  <a:moveTo>
                    <a:pt x="285" y="1"/>
                  </a:moveTo>
                  <a:cubicBezTo>
                    <a:pt x="218" y="1"/>
                    <a:pt x="149" y="22"/>
                    <a:pt x="80" y="76"/>
                  </a:cubicBezTo>
                  <a:cubicBezTo>
                    <a:pt x="40" y="135"/>
                    <a:pt x="1" y="215"/>
                    <a:pt x="40" y="275"/>
                  </a:cubicBezTo>
                  <a:cubicBezTo>
                    <a:pt x="200" y="334"/>
                    <a:pt x="160" y="533"/>
                    <a:pt x="259" y="613"/>
                  </a:cubicBezTo>
                  <a:cubicBezTo>
                    <a:pt x="757" y="1229"/>
                    <a:pt x="1333" y="1826"/>
                    <a:pt x="1950" y="2343"/>
                  </a:cubicBezTo>
                  <a:cubicBezTo>
                    <a:pt x="2030" y="2403"/>
                    <a:pt x="2129" y="2443"/>
                    <a:pt x="2129" y="2523"/>
                  </a:cubicBezTo>
                  <a:cubicBezTo>
                    <a:pt x="2158" y="2531"/>
                    <a:pt x="2184" y="2535"/>
                    <a:pt x="2207" y="2535"/>
                  </a:cubicBezTo>
                  <a:cubicBezTo>
                    <a:pt x="2299" y="2535"/>
                    <a:pt x="2356" y="2474"/>
                    <a:pt x="2388" y="2363"/>
                  </a:cubicBezTo>
                  <a:cubicBezTo>
                    <a:pt x="2268" y="1607"/>
                    <a:pt x="1453" y="1269"/>
                    <a:pt x="1174" y="613"/>
                  </a:cubicBezTo>
                  <a:cubicBezTo>
                    <a:pt x="1075" y="573"/>
                    <a:pt x="936" y="613"/>
                    <a:pt x="955" y="434"/>
                  </a:cubicBezTo>
                  <a:cubicBezTo>
                    <a:pt x="876" y="275"/>
                    <a:pt x="737" y="215"/>
                    <a:pt x="578" y="115"/>
                  </a:cubicBezTo>
                  <a:cubicBezTo>
                    <a:pt x="492" y="54"/>
                    <a:pt x="391" y="1"/>
                    <a:pt x="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4" name="Google Shape;27194;p58"/>
            <p:cNvSpPr/>
            <p:nvPr/>
          </p:nvSpPr>
          <p:spPr>
            <a:xfrm>
              <a:off x="4928700" y="616025"/>
              <a:ext cx="56725" cy="39975"/>
            </a:xfrm>
            <a:custGeom>
              <a:avLst/>
              <a:gdLst/>
              <a:ahLst/>
              <a:cxnLst/>
              <a:rect l="l" t="t" r="r" b="b"/>
              <a:pathLst>
                <a:path w="2269" h="1599" extrusionOk="0">
                  <a:moveTo>
                    <a:pt x="953" y="1"/>
                  </a:moveTo>
                  <a:cubicBezTo>
                    <a:pt x="705" y="1"/>
                    <a:pt x="523" y="267"/>
                    <a:pt x="250" y="267"/>
                  </a:cubicBezTo>
                  <a:cubicBezTo>
                    <a:pt x="227" y="267"/>
                    <a:pt x="204" y="265"/>
                    <a:pt x="180" y="261"/>
                  </a:cubicBezTo>
                  <a:cubicBezTo>
                    <a:pt x="100" y="261"/>
                    <a:pt x="40" y="301"/>
                    <a:pt x="1" y="380"/>
                  </a:cubicBezTo>
                  <a:cubicBezTo>
                    <a:pt x="140" y="520"/>
                    <a:pt x="259" y="699"/>
                    <a:pt x="379" y="878"/>
                  </a:cubicBezTo>
                  <a:cubicBezTo>
                    <a:pt x="757" y="878"/>
                    <a:pt x="896" y="1216"/>
                    <a:pt x="1174" y="1375"/>
                  </a:cubicBezTo>
                  <a:cubicBezTo>
                    <a:pt x="1390" y="1483"/>
                    <a:pt x="1607" y="1599"/>
                    <a:pt x="1827" y="1599"/>
                  </a:cubicBezTo>
                  <a:cubicBezTo>
                    <a:pt x="1972" y="1599"/>
                    <a:pt x="2119" y="1549"/>
                    <a:pt x="2268" y="1415"/>
                  </a:cubicBezTo>
                  <a:cubicBezTo>
                    <a:pt x="1930" y="918"/>
                    <a:pt x="1532" y="460"/>
                    <a:pt x="1075" y="22"/>
                  </a:cubicBezTo>
                  <a:cubicBezTo>
                    <a:pt x="1032" y="7"/>
                    <a:pt x="992" y="1"/>
                    <a:pt x="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5" name="Google Shape;27195;p58"/>
            <p:cNvSpPr/>
            <p:nvPr/>
          </p:nvSpPr>
          <p:spPr>
            <a:xfrm>
              <a:off x="5147025" y="832300"/>
              <a:ext cx="52750" cy="57500"/>
            </a:xfrm>
            <a:custGeom>
              <a:avLst/>
              <a:gdLst/>
              <a:ahLst/>
              <a:cxnLst/>
              <a:rect l="l" t="t" r="r" b="b"/>
              <a:pathLst>
                <a:path w="2110" h="2300" extrusionOk="0">
                  <a:moveTo>
                    <a:pt x="257" y="0"/>
                  </a:moveTo>
                  <a:cubicBezTo>
                    <a:pt x="182" y="0"/>
                    <a:pt x="131" y="47"/>
                    <a:pt x="60" y="104"/>
                  </a:cubicBezTo>
                  <a:cubicBezTo>
                    <a:pt x="20" y="124"/>
                    <a:pt x="20" y="184"/>
                    <a:pt x="1" y="204"/>
                  </a:cubicBezTo>
                  <a:lnTo>
                    <a:pt x="359" y="562"/>
                  </a:lnTo>
                  <a:cubicBezTo>
                    <a:pt x="776" y="701"/>
                    <a:pt x="597" y="1198"/>
                    <a:pt x="916" y="1417"/>
                  </a:cubicBezTo>
                  <a:cubicBezTo>
                    <a:pt x="1254" y="1636"/>
                    <a:pt x="1552" y="1934"/>
                    <a:pt x="1751" y="2292"/>
                  </a:cubicBezTo>
                  <a:cubicBezTo>
                    <a:pt x="1775" y="2297"/>
                    <a:pt x="1796" y="2300"/>
                    <a:pt x="1816" y="2300"/>
                  </a:cubicBezTo>
                  <a:cubicBezTo>
                    <a:pt x="1880" y="2300"/>
                    <a:pt x="1929" y="2274"/>
                    <a:pt x="1990" y="2213"/>
                  </a:cubicBezTo>
                  <a:cubicBezTo>
                    <a:pt x="2109" y="1954"/>
                    <a:pt x="2069" y="1696"/>
                    <a:pt x="1890" y="1457"/>
                  </a:cubicBezTo>
                  <a:cubicBezTo>
                    <a:pt x="1373" y="1099"/>
                    <a:pt x="896" y="701"/>
                    <a:pt x="518" y="204"/>
                  </a:cubicBezTo>
                  <a:cubicBezTo>
                    <a:pt x="478" y="124"/>
                    <a:pt x="398" y="84"/>
                    <a:pt x="359" y="25"/>
                  </a:cubicBezTo>
                  <a:cubicBezTo>
                    <a:pt x="319" y="8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6" name="Google Shape;27196;p58"/>
            <p:cNvSpPr/>
            <p:nvPr/>
          </p:nvSpPr>
          <p:spPr>
            <a:xfrm>
              <a:off x="5412100" y="888600"/>
              <a:ext cx="106950" cy="14000"/>
            </a:xfrm>
            <a:custGeom>
              <a:avLst/>
              <a:gdLst/>
              <a:ahLst/>
              <a:cxnLst/>
              <a:rect l="l" t="t" r="r" b="b"/>
              <a:pathLst>
                <a:path w="4278" h="560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427"/>
                    <a:pt x="232" y="560"/>
                    <a:pt x="546" y="560"/>
                  </a:cubicBezTo>
                  <a:cubicBezTo>
                    <a:pt x="569" y="560"/>
                    <a:pt x="593" y="559"/>
                    <a:pt x="617" y="558"/>
                  </a:cubicBezTo>
                  <a:cubicBezTo>
                    <a:pt x="915" y="538"/>
                    <a:pt x="1234" y="538"/>
                    <a:pt x="1552" y="538"/>
                  </a:cubicBezTo>
                  <a:cubicBezTo>
                    <a:pt x="1743" y="423"/>
                    <a:pt x="1944" y="391"/>
                    <a:pt x="2150" y="391"/>
                  </a:cubicBezTo>
                  <a:cubicBezTo>
                    <a:pt x="2371" y="391"/>
                    <a:pt x="2598" y="428"/>
                    <a:pt x="2825" y="438"/>
                  </a:cubicBezTo>
                  <a:cubicBezTo>
                    <a:pt x="2908" y="466"/>
                    <a:pt x="2983" y="481"/>
                    <a:pt x="3057" y="481"/>
                  </a:cubicBezTo>
                  <a:cubicBezTo>
                    <a:pt x="3142" y="481"/>
                    <a:pt x="3226" y="461"/>
                    <a:pt x="3322" y="418"/>
                  </a:cubicBezTo>
                  <a:cubicBezTo>
                    <a:pt x="3601" y="319"/>
                    <a:pt x="3939" y="458"/>
                    <a:pt x="4198" y="220"/>
                  </a:cubicBezTo>
                  <a:cubicBezTo>
                    <a:pt x="4198" y="220"/>
                    <a:pt x="4218" y="220"/>
                    <a:pt x="4237" y="160"/>
                  </a:cubicBezTo>
                  <a:cubicBezTo>
                    <a:pt x="4277" y="120"/>
                    <a:pt x="4237" y="100"/>
                    <a:pt x="4198" y="40"/>
                  </a:cubicBezTo>
                  <a:cubicBezTo>
                    <a:pt x="4148" y="40"/>
                    <a:pt x="4097" y="39"/>
                    <a:pt x="4047" y="39"/>
                  </a:cubicBezTo>
                  <a:cubicBezTo>
                    <a:pt x="2947" y="39"/>
                    <a:pt x="1881" y="239"/>
                    <a:pt x="816" y="239"/>
                  </a:cubicBezTo>
                  <a:cubicBezTo>
                    <a:pt x="537" y="239"/>
                    <a:pt x="299" y="2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7" name="Google Shape;27197;p58"/>
            <p:cNvSpPr/>
            <p:nvPr/>
          </p:nvSpPr>
          <p:spPr>
            <a:xfrm>
              <a:off x="5343475" y="954750"/>
              <a:ext cx="77600" cy="19925"/>
            </a:xfrm>
            <a:custGeom>
              <a:avLst/>
              <a:gdLst/>
              <a:ahLst/>
              <a:cxnLst/>
              <a:rect l="l" t="t" r="r" b="b"/>
              <a:pathLst>
                <a:path w="3104" h="797" extrusionOk="0">
                  <a:moveTo>
                    <a:pt x="3103" y="0"/>
                  </a:moveTo>
                  <a:lnTo>
                    <a:pt x="3103" y="0"/>
                  </a:lnTo>
                  <a:cubicBezTo>
                    <a:pt x="2109" y="60"/>
                    <a:pt x="1114" y="160"/>
                    <a:pt x="139" y="339"/>
                  </a:cubicBezTo>
                  <a:cubicBezTo>
                    <a:pt x="20" y="478"/>
                    <a:pt x="0" y="657"/>
                    <a:pt x="179" y="796"/>
                  </a:cubicBezTo>
                  <a:cubicBezTo>
                    <a:pt x="796" y="756"/>
                    <a:pt x="1452" y="677"/>
                    <a:pt x="2069" y="637"/>
                  </a:cubicBezTo>
                  <a:cubicBezTo>
                    <a:pt x="2347" y="299"/>
                    <a:pt x="2944" y="557"/>
                    <a:pt x="3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8" name="Google Shape;27198;p58"/>
            <p:cNvSpPr/>
            <p:nvPr/>
          </p:nvSpPr>
          <p:spPr>
            <a:xfrm>
              <a:off x="4985400" y="794125"/>
              <a:ext cx="53725" cy="42375"/>
            </a:xfrm>
            <a:custGeom>
              <a:avLst/>
              <a:gdLst/>
              <a:ahLst/>
              <a:cxnLst/>
              <a:rect l="l" t="t" r="r" b="b"/>
              <a:pathLst>
                <a:path w="2149" h="1695" extrusionOk="0">
                  <a:moveTo>
                    <a:pt x="617" y="0"/>
                  </a:moveTo>
                  <a:cubicBezTo>
                    <a:pt x="0" y="259"/>
                    <a:pt x="0" y="239"/>
                    <a:pt x="378" y="657"/>
                  </a:cubicBezTo>
                  <a:cubicBezTo>
                    <a:pt x="697" y="1034"/>
                    <a:pt x="1075" y="1313"/>
                    <a:pt x="1472" y="1552"/>
                  </a:cubicBezTo>
                  <a:cubicBezTo>
                    <a:pt x="1607" y="1585"/>
                    <a:pt x="1761" y="1695"/>
                    <a:pt x="1894" y="1695"/>
                  </a:cubicBezTo>
                  <a:cubicBezTo>
                    <a:pt x="1997" y="1695"/>
                    <a:pt x="2088" y="1629"/>
                    <a:pt x="2149" y="1412"/>
                  </a:cubicBezTo>
                  <a:cubicBezTo>
                    <a:pt x="2029" y="1054"/>
                    <a:pt x="1612" y="1114"/>
                    <a:pt x="1472" y="855"/>
                  </a:cubicBezTo>
                  <a:cubicBezTo>
                    <a:pt x="1373" y="796"/>
                    <a:pt x="1313" y="736"/>
                    <a:pt x="1274" y="696"/>
                  </a:cubicBezTo>
                  <a:cubicBezTo>
                    <a:pt x="1214" y="637"/>
                    <a:pt x="1174" y="597"/>
                    <a:pt x="1114" y="517"/>
                  </a:cubicBezTo>
                  <a:cubicBezTo>
                    <a:pt x="1075" y="458"/>
                    <a:pt x="1015" y="438"/>
                    <a:pt x="975" y="418"/>
                  </a:cubicBezTo>
                  <a:cubicBezTo>
                    <a:pt x="856" y="358"/>
                    <a:pt x="776" y="298"/>
                    <a:pt x="717" y="159"/>
                  </a:cubicBezTo>
                  <a:cubicBezTo>
                    <a:pt x="697" y="100"/>
                    <a:pt x="677" y="4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9" name="Google Shape;27199;p58"/>
            <p:cNvSpPr/>
            <p:nvPr/>
          </p:nvSpPr>
          <p:spPr>
            <a:xfrm>
              <a:off x="5021700" y="829425"/>
              <a:ext cx="42800" cy="30350"/>
            </a:xfrm>
            <a:custGeom>
              <a:avLst/>
              <a:gdLst/>
              <a:ahLst/>
              <a:cxnLst/>
              <a:rect l="l" t="t" r="r" b="b"/>
              <a:pathLst>
                <a:path w="1712" h="1214" extrusionOk="0">
                  <a:moveTo>
                    <a:pt x="657" y="0"/>
                  </a:moveTo>
                  <a:cubicBezTo>
                    <a:pt x="615" y="90"/>
                    <a:pt x="553" y="117"/>
                    <a:pt x="483" y="117"/>
                  </a:cubicBezTo>
                  <a:cubicBezTo>
                    <a:pt x="380" y="117"/>
                    <a:pt x="259" y="59"/>
                    <a:pt x="155" y="59"/>
                  </a:cubicBezTo>
                  <a:cubicBezTo>
                    <a:pt x="95" y="59"/>
                    <a:pt x="41" y="79"/>
                    <a:pt x="1" y="140"/>
                  </a:cubicBezTo>
                  <a:cubicBezTo>
                    <a:pt x="239" y="518"/>
                    <a:pt x="438" y="935"/>
                    <a:pt x="856" y="1214"/>
                  </a:cubicBezTo>
                  <a:cubicBezTo>
                    <a:pt x="981" y="1158"/>
                    <a:pt x="1107" y="1093"/>
                    <a:pt x="1239" y="1093"/>
                  </a:cubicBezTo>
                  <a:cubicBezTo>
                    <a:pt x="1296" y="1093"/>
                    <a:pt x="1353" y="1105"/>
                    <a:pt x="1413" y="1134"/>
                  </a:cubicBezTo>
                  <a:cubicBezTo>
                    <a:pt x="1460" y="1156"/>
                    <a:pt x="1499" y="1165"/>
                    <a:pt x="1532" y="1165"/>
                  </a:cubicBezTo>
                  <a:cubicBezTo>
                    <a:pt x="1655" y="1165"/>
                    <a:pt x="1696" y="1036"/>
                    <a:pt x="1711" y="896"/>
                  </a:cubicBezTo>
                  <a:cubicBezTo>
                    <a:pt x="1353" y="597"/>
                    <a:pt x="1055" y="219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0" name="Google Shape;27200;p58"/>
            <p:cNvSpPr/>
            <p:nvPr/>
          </p:nvSpPr>
          <p:spPr>
            <a:xfrm>
              <a:off x="5217150" y="1045750"/>
              <a:ext cx="24400" cy="69650"/>
            </a:xfrm>
            <a:custGeom>
              <a:avLst/>
              <a:gdLst/>
              <a:ahLst/>
              <a:cxnLst/>
              <a:rect l="l" t="t" r="r" b="b"/>
              <a:pathLst>
                <a:path w="976" h="2786" extrusionOk="0">
                  <a:moveTo>
                    <a:pt x="299" y="1"/>
                  </a:moveTo>
                  <a:cubicBezTo>
                    <a:pt x="100" y="916"/>
                    <a:pt x="80" y="1831"/>
                    <a:pt x="0" y="2786"/>
                  </a:cubicBezTo>
                  <a:lnTo>
                    <a:pt x="358" y="2786"/>
                  </a:lnTo>
                  <a:cubicBezTo>
                    <a:pt x="577" y="2607"/>
                    <a:pt x="657" y="2388"/>
                    <a:pt x="736" y="2169"/>
                  </a:cubicBezTo>
                  <a:cubicBezTo>
                    <a:pt x="736" y="2090"/>
                    <a:pt x="756" y="1990"/>
                    <a:pt x="756" y="1910"/>
                  </a:cubicBezTo>
                  <a:cubicBezTo>
                    <a:pt x="756" y="1831"/>
                    <a:pt x="776" y="1731"/>
                    <a:pt x="776" y="1672"/>
                  </a:cubicBezTo>
                  <a:cubicBezTo>
                    <a:pt x="876" y="1214"/>
                    <a:pt x="975" y="777"/>
                    <a:pt x="836" y="319"/>
                  </a:cubicBezTo>
                  <a:cubicBezTo>
                    <a:pt x="776" y="100"/>
                    <a:pt x="498" y="200"/>
                    <a:pt x="398" y="41"/>
                  </a:cubicBezTo>
                  <a:cubicBezTo>
                    <a:pt x="358" y="21"/>
                    <a:pt x="339" y="2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1" name="Google Shape;27201;p58"/>
            <p:cNvSpPr/>
            <p:nvPr/>
          </p:nvSpPr>
          <p:spPr>
            <a:xfrm>
              <a:off x="4985400" y="676750"/>
              <a:ext cx="45275" cy="35825"/>
            </a:xfrm>
            <a:custGeom>
              <a:avLst/>
              <a:gdLst/>
              <a:ahLst/>
              <a:cxnLst/>
              <a:rect l="l" t="t" r="r" b="b"/>
              <a:pathLst>
                <a:path w="1811" h="1433" extrusionOk="0">
                  <a:moveTo>
                    <a:pt x="915" y="0"/>
                  </a:moveTo>
                  <a:cubicBezTo>
                    <a:pt x="796" y="60"/>
                    <a:pt x="697" y="140"/>
                    <a:pt x="577" y="179"/>
                  </a:cubicBezTo>
                  <a:cubicBezTo>
                    <a:pt x="378" y="259"/>
                    <a:pt x="160" y="160"/>
                    <a:pt x="0" y="378"/>
                  </a:cubicBezTo>
                  <a:cubicBezTo>
                    <a:pt x="378" y="736"/>
                    <a:pt x="717" y="1075"/>
                    <a:pt x="1075" y="1433"/>
                  </a:cubicBezTo>
                  <a:cubicBezTo>
                    <a:pt x="1259" y="1387"/>
                    <a:pt x="1337" y="1079"/>
                    <a:pt x="1536" y="1079"/>
                  </a:cubicBezTo>
                  <a:cubicBezTo>
                    <a:pt x="1595" y="1079"/>
                    <a:pt x="1665" y="1106"/>
                    <a:pt x="1751" y="1174"/>
                  </a:cubicBezTo>
                  <a:lnTo>
                    <a:pt x="1811" y="1035"/>
                  </a:lnTo>
                  <a:cubicBezTo>
                    <a:pt x="1552" y="657"/>
                    <a:pt x="1313" y="259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2" name="Google Shape;27202;p58"/>
            <p:cNvSpPr/>
            <p:nvPr/>
          </p:nvSpPr>
          <p:spPr>
            <a:xfrm>
              <a:off x="5199250" y="897425"/>
              <a:ext cx="46775" cy="54850"/>
            </a:xfrm>
            <a:custGeom>
              <a:avLst/>
              <a:gdLst/>
              <a:ahLst/>
              <a:cxnLst/>
              <a:rect l="l" t="t" r="r" b="b"/>
              <a:pathLst>
                <a:path w="1871" h="2194" extrusionOk="0">
                  <a:moveTo>
                    <a:pt x="249" y="0"/>
                  </a:moveTo>
                  <a:cubicBezTo>
                    <a:pt x="228" y="0"/>
                    <a:pt x="204" y="2"/>
                    <a:pt x="179" y="6"/>
                  </a:cubicBezTo>
                  <a:cubicBezTo>
                    <a:pt x="0" y="165"/>
                    <a:pt x="0" y="364"/>
                    <a:pt x="0" y="563"/>
                  </a:cubicBezTo>
                  <a:cubicBezTo>
                    <a:pt x="498" y="1140"/>
                    <a:pt x="995" y="1736"/>
                    <a:pt x="1651" y="2194"/>
                  </a:cubicBezTo>
                  <a:cubicBezTo>
                    <a:pt x="1870" y="1955"/>
                    <a:pt x="1771" y="1756"/>
                    <a:pt x="1592" y="1577"/>
                  </a:cubicBezTo>
                  <a:cubicBezTo>
                    <a:pt x="1393" y="1259"/>
                    <a:pt x="1214" y="941"/>
                    <a:pt x="895" y="702"/>
                  </a:cubicBezTo>
                  <a:lnTo>
                    <a:pt x="716" y="543"/>
                  </a:lnTo>
                  <a:cubicBezTo>
                    <a:pt x="511" y="394"/>
                    <a:pt x="568" y="0"/>
                    <a:pt x="2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3" name="Google Shape;27203;p58"/>
            <p:cNvSpPr/>
            <p:nvPr/>
          </p:nvSpPr>
          <p:spPr>
            <a:xfrm>
              <a:off x="5034625" y="715050"/>
              <a:ext cx="35850" cy="40800"/>
            </a:xfrm>
            <a:custGeom>
              <a:avLst/>
              <a:gdLst/>
              <a:ahLst/>
              <a:cxnLst/>
              <a:rect l="l" t="t" r="r" b="b"/>
              <a:pathLst>
                <a:path w="1434" h="1632" extrusionOk="0">
                  <a:moveTo>
                    <a:pt x="379" y="0"/>
                  </a:moveTo>
                  <a:cubicBezTo>
                    <a:pt x="41" y="139"/>
                    <a:pt x="279" y="537"/>
                    <a:pt x="1" y="716"/>
                  </a:cubicBezTo>
                  <a:cubicBezTo>
                    <a:pt x="279" y="1015"/>
                    <a:pt x="578" y="1333"/>
                    <a:pt x="836" y="1631"/>
                  </a:cubicBezTo>
                  <a:cubicBezTo>
                    <a:pt x="916" y="1631"/>
                    <a:pt x="976" y="1631"/>
                    <a:pt x="1075" y="1592"/>
                  </a:cubicBezTo>
                  <a:cubicBezTo>
                    <a:pt x="1234" y="1512"/>
                    <a:pt x="1393" y="1413"/>
                    <a:pt x="1433" y="1214"/>
                  </a:cubicBezTo>
                  <a:cubicBezTo>
                    <a:pt x="1194" y="696"/>
                    <a:pt x="796" y="338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4" name="Google Shape;27204;p58"/>
            <p:cNvSpPr/>
            <p:nvPr/>
          </p:nvSpPr>
          <p:spPr>
            <a:xfrm>
              <a:off x="5353400" y="586825"/>
              <a:ext cx="54250" cy="29275"/>
            </a:xfrm>
            <a:custGeom>
              <a:avLst/>
              <a:gdLst/>
              <a:ahLst/>
              <a:cxnLst/>
              <a:rect l="l" t="t" r="r" b="b"/>
              <a:pathLst>
                <a:path w="2170" h="1171" extrusionOk="0">
                  <a:moveTo>
                    <a:pt x="1415" y="1"/>
                  </a:moveTo>
                  <a:cubicBezTo>
                    <a:pt x="1396" y="1"/>
                    <a:pt x="1381" y="6"/>
                    <a:pt x="1374" y="17"/>
                  </a:cubicBezTo>
                  <a:cubicBezTo>
                    <a:pt x="1016" y="474"/>
                    <a:pt x="478" y="196"/>
                    <a:pt x="81" y="454"/>
                  </a:cubicBezTo>
                  <a:lnTo>
                    <a:pt x="21" y="494"/>
                  </a:lnTo>
                  <a:cubicBezTo>
                    <a:pt x="1" y="554"/>
                    <a:pt x="21" y="574"/>
                    <a:pt x="81" y="613"/>
                  </a:cubicBezTo>
                  <a:cubicBezTo>
                    <a:pt x="195" y="610"/>
                    <a:pt x="309" y="606"/>
                    <a:pt x="422" y="606"/>
                  </a:cubicBezTo>
                  <a:cubicBezTo>
                    <a:pt x="939" y="606"/>
                    <a:pt x="1432" y="681"/>
                    <a:pt x="1791" y="1170"/>
                  </a:cubicBezTo>
                  <a:cubicBezTo>
                    <a:pt x="1891" y="1031"/>
                    <a:pt x="1990" y="872"/>
                    <a:pt x="2169" y="832"/>
                  </a:cubicBezTo>
                  <a:cubicBezTo>
                    <a:pt x="2110" y="554"/>
                    <a:pt x="1851" y="454"/>
                    <a:pt x="1712" y="196"/>
                  </a:cubicBezTo>
                  <a:cubicBezTo>
                    <a:pt x="1679" y="98"/>
                    <a:pt x="1501" y="1"/>
                    <a:pt x="1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5" name="Google Shape;27205;p58"/>
            <p:cNvSpPr/>
            <p:nvPr/>
          </p:nvSpPr>
          <p:spPr>
            <a:xfrm>
              <a:off x="5542400" y="963375"/>
              <a:ext cx="83575" cy="13775"/>
            </a:xfrm>
            <a:custGeom>
              <a:avLst/>
              <a:gdLst/>
              <a:ahLst/>
              <a:cxnLst/>
              <a:rect l="l" t="t" r="r" b="b"/>
              <a:pathLst>
                <a:path w="3343" h="551" extrusionOk="0">
                  <a:moveTo>
                    <a:pt x="2705" y="1"/>
                  </a:moveTo>
                  <a:cubicBezTo>
                    <a:pt x="2545" y="1"/>
                    <a:pt x="2389" y="35"/>
                    <a:pt x="2248" y="153"/>
                  </a:cubicBezTo>
                  <a:cubicBezTo>
                    <a:pt x="1791" y="153"/>
                    <a:pt x="1353" y="193"/>
                    <a:pt x="895" y="193"/>
                  </a:cubicBezTo>
                  <a:cubicBezTo>
                    <a:pt x="807" y="256"/>
                    <a:pt x="710" y="271"/>
                    <a:pt x="612" y="271"/>
                  </a:cubicBezTo>
                  <a:cubicBezTo>
                    <a:pt x="522" y="271"/>
                    <a:pt x="431" y="258"/>
                    <a:pt x="342" y="258"/>
                  </a:cubicBezTo>
                  <a:cubicBezTo>
                    <a:pt x="220" y="258"/>
                    <a:pt x="102" y="282"/>
                    <a:pt x="0" y="391"/>
                  </a:cubicBezTo>
                  <a:cubicBezTo>
                    <a:pt x="146" y="498"/>
                    <a:pt x="310" y="515"/>
                    <a:pt x="473" y="515"/>
                  </a:cubicBezTo>
                  <a:cubicBezTo>
                    <a:pt x="555" y="515"/>
                    <a:pt x="637" y="511"/>
                    <a:pt x="716" y="511"/>
                  </a:cubicBezTo>
                  <a:cubicBezTo>
                    <a:pt x="1253" y="531"/>
                    <a:pt x="1791" y="551"/>
                    <a:pt x="2308" y="551"/>
                  </a:cubicBezTo>
                  <a:cubicBezTo>
                    <a:pt x="2646" y="531"/>
                    <a:pt x="2984" y="511"/>
                    <a:pt x="3283" y="491"/>
                  </a:cubicBezTo>
                  <a:cubicBezTo>
                    <a:pt x="3342" y="252"/>
                    <a:pt x="3243" y="133"/>
                    <a:pt x="3044" y="33"/>
                  </a:cubicBezTo>
                  <a:cubicBezTo>
                    <a:pt x="2930" y="17"/>
                    <a:pt x="2816" y="1"/>
                    <a:pt x="27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6" name="Google Shape;27206;p58"/>
            <p:cNvSpPr/>
            <p:nvPr/>
          </p:nvSpPr>
          <p:spPr>
            <a:xfrm>
              <a:off x="5130125" y="998025"/>
              <a:ext cx="52225" cy="39100"/>
            </a:xfrm>
            <a:custGeom>
              <a:avLst/>
              <a:gdLst/>
              <a:ahLst/>
              <a:cxnLst/>
              <a:rect l="l" t="t" r="r" b="b"/>
              <a:pathLst>
                <a:path w="2089" h="1564" extrusionOk="0">
                  <a:moveTo>
                    <a:pt x="358" y="0"/>
                  </a:moveTo>
                  <a:cubicBezTo>
                    <a:pt x="239" y="40"/>
                    <a:pt x="139" y="119"/>
                    <a:pt x="0" y="159"/>
                  </a:cubicBezTo>
                  <a:cubicBezTo>
                    <a:pt x="179" y="557"/>
                    <a:pt x="577" y="796"/>
                    <a:pt x="836" y="1094"/>
                  </a:cubicBezTo>
                  <a:cubicBezTo>
                    <a:pt x="1061" y="1372"/>
                    <a:pt x="1362" y="1543"/>
                    <a:pt x="1712" y="1543"/>
                  </a:cubicBezTo>
                  <a:cubicBezTo>
                    <a:pt x="1764" y="1543"/>
                    <a:pt x="1816" y="1539"/>
                    <a:pt x="1870" y="1532"/>
                  </a:cubicBezTo>
                  <a:cubicBezTo>
                    <a:pt x="1903" y="1554"/>
                    <a:pt x="1932" y="1564"/>
                    <a:pt x="1957" y="1564"/>
                  </a:cubicBezTo>
                  <a:cubicBezTo>
                    <a:pt x="2021" y="1564"/>
                    <a:pt x="2060" y="1499"/>
                    <a:pt x="2089" y="1412"/>
                  </a:cubicBezTo>
                  <a:cubicBezTo>
                    <a:pt x="1989" y="1154"/>
                    <a:pt x="1751" y="1094"/>
                    <a:pt x="1552" y="935"/>
                  </a:cubicBezTo>
                  <a:cubicBezTo>
                    <a:pt x="1472" y="895"/>
                    <a:pt x="1393" y="836"/>
                    <a:pt x="1333" y="756"/>
                  </a:cubicBezTo>
                  <a:cubicBezTo>
                    <a:pt x="1273" y="716"/>
                    <a:pt x="1194" y="637"/>
                    <a:pt x="1134" y="597"/>
                  </a:cubicBezTo>
                  <a:cubicBezTo>
                    <a:pt x="1074" y="557"/>
                    <a:pt x="1035" y="517"/>
                    <a:pt x="975" y="497"/>
                  </a:cubicBezTo>
                  <a:lnTo>
                    <a:pt x="895" y="438"/>
                  </a:lnTo>
                  <a:cubicBezTo>
                    <a:pt x="856" y="418"/>
                    <a:pt x="836" y="358"/>
                    <a:pt x="776" y="338"/>
                  </a:cubicBezTo>
                  <a:lnTo>
                    <a:pt x="736" y="298"/>
                  </a:lnTo>
                  <a:cubicBezTo>
                    <a:pt x="677" y="239"/>
                    <a:pt x="657" y="199"/>
                    <a:pt x="597" y="159"/>
                  </a:cubicBezTo>
                  <a:lnTo>
                    <a:pt x="557" y="119"/>
                  </a:lnTo>
                  <a:cubicBezTo>
                    <a:pt x="537" y="60"/>
                    <a:pt x="478" y="40"/>
                    <a:pt x="438" y="20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7" name="Google Shape;27207;p58"/>
            <p:cNvSpPr/>
            <p:nvPr/>
          </p:nvSpPr>
          <p:spPr>
            <a:xfrm>
              <a:off x="4917275" y="576775"/>
              <a:ext cx="38800" cy="48375"/>
            </a:xfrm>
            <a:custGeom>
              <a:avLst/>
              <a:gdLst/>
              <a:ahLst/>
              <a:cxnLst/>
              <a:rect l="l" t="t" r="r" b="b"/>
              <a:pathLst>
                <a:path w="1552" h="1935" extrusionOk="0">
                  <a:moveTo>
                    <a:pt x="159" y="1"/>
                  </a:moveTo>
                  <a:cubicBezTo>
                    <a:pt x="20" y="81"/>
                    <a:pt x="20" y="220"/>
                    <a:pt x="0" y="359"/>
                  </a:cubicBezTo>
                  <a:cubicBezTo>
                    <a:pt x="20" y="817"/>
                    <a:pt x="657" y="1055"/>
                    <a:pt x="557" y="1592"/>
                  </a:cubicBezTo>
                  <a:cubicBezTo>
                    <a:pt x="597" y="1692"/>
                    <a:pt x="617" y="1831"/>
                    <a:pt x="716" y="1891"/>
                  </a:cubicBezTo>
                  <a:cubicBezTo>
                    <a:pt x="785" y="1922"/>
                    <a:pt x="847" y="1935"/>
                    <a:pt x="902" y="1935"/>
                  </a:cubicBezTo>
                  <a:cubicBezTo>
                    <a:pt x="1167" y="1935"/>
                    <a:pt x="1305" y="1638"/>
                    <a:pt x="1552" y="1572"/>
                  </a:cubicBezTo>
                  <a:lnTo>
                    <a:pt x="1393" y="1393"/>
                  </a:lnTo>
                  <a:cubicBezTo>
                    <a:pt x="1094" y="856"/>
                    <a:pt x="497" y="518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8" name="Google Shape;27208;p58"/>
            <p:cNvSpPr/>
            <p:nvPr/>
          </p:nvSpPr>
          <p:spPr>
            <a:xfrm>
              <a:off x="5313125" y="764150"/>
              <a:ext cx="36825" cy="40025"/>
            </a:xfrm>
            <a:custGeom>
              <a:avLst/>
              <a:gdLst/>
              <a:ahLst/>
              <a:cxnLst/>
              <a:rect l="l" t="t" r="r" b="b"/>
              <a:pathLst>
                <a:path w="1473" h="1601" extrusionOk="0">
                  <a:moveTo>
                    <a:pt x="350" y="1"/>
                  </a:moveTo>
                  <a:cubicBezTo>
                    <a:pt x="257" y="1"/>
                    <a:pt x="143" y="37"/>
                    <a:pt x="1" y="125"/>
                  </a:cubicBezTo>
                  <a:cubicBezTo>
                    <a:pt x="140" y="801"/>
                    <a:pt x="697" y="1139"/>
                    <a:pt x="1135" y="1597"/>
                  </a:cubicBezTo>
                  <a:cubicBezTo>
                    <a:pt x="1140" y="1600"/>
                    <a:pt x="1147" y="1601"/>
                    <a:pt x="1156" y="1601"/>
                  </a:cubicBezTo>
                  <a:cubicBezTo>
                    <a:pt x="1207" y="1601"/>
                    <a:pt x="1305" y="1554"/>
                    <a:pt x="1373" y="1537"/>
                  </a:cubicBezTo>
                  <a:cubicBezTo>
                    <a:pt x="1473" y="1418"/>
                    <a:pt x="1473" y="1299"/>
                    <a:pt x="1373" y="1199"/>
                  </a:cubicBezTo>
                  <a:cubicBezTo>
                    <a:pt x="1234" y="1040"/>
                    <a:pt x="1135" y="841"/>
                    <a:pt x="1015" y="662"/>
                  </a:cubicBezTo>
                  <a:cubicBezTo>
                    <a:pt x="764" y="505"/>
                    <a:pt x="699" y="1"/>
                    <a:pt x="3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9" name="Google Shape;27209;p58"/>
            <p:cNvSpPr/>
            <p:nvPr/>
          </p:nvSpPr>
          <p:spPr>
            <a:xfrm>
              <a:off x="5054525" y="916450"/>
              <a:ext cx="38325" cy="37825"/>
            </a:xfrm>
            <a:custGeom>
              <a:avLst/>
              <a:gdLst/>
              <a:ahLst/>
              <a:cxnLst/>
              <a:rect l="l" t="t" r="r" b="b"/>
              <a:pathLst>
                <a:path w="1533" h="1513" extrusionOk="0">
                  <a:moveTo>
                    <a:pt x="398" y="1"/>
                  </a:moveTo>
                  <a:cubicBezTo>
                    <a:pt x="239" y="21"/>
                    <a:pt x="120" y="100"/>
                    <a:pt x="20" y="239"/>
                  </a:cubicBezTo>
                  <a:cubicBezTo>
                    <a:pt x="20" y="299"/>
                    <a:pt x="0" y="319"/>
                    <a:pt x="0" y="379"/>
                  </a:cubicBezTo>
                  <a:cubicBezTo>
                    <a:pt x="20" y="399"/>
                    <a:pt x="20" y="438"/>
                    <a:pt x="40" y="478"/>
                  </a:cubicBezTo>
                  <a:cubicBezTo>
                    <a:pt x="518" y="776"/>
                    <a:pt x="717" y="1373"/>
                    <a:pt x="1294" y="1513"/>
                  </a:cubicBezTo>
                  <a:cubicBezTo>
                    <a:pt x="1294" y="1513"/>
                    <a:pt x="1313" y="1493"/>
                    <a:pt x="1333" y="1413"/>
                  </a:cubicBezTo>
                  <a:lnTo>
                    <a:pt x="1333" y="1314"/>
                  </a:lnTo>
                  <a:lnTo>
                    <a:pt x="1413" y="1314"/>
                  </a:lnTo>
                  <a:cubicBezTo>
                    <a:pt x="1433" y="1294"/>
                    <a:pt x="1453" y="1294"/>
                    <a:pt x="1492" y="1254"/>
                  </a:cubicBezTo>
                  <a:cubicBezTo>
                    <a:pt x="1512" y="1214"/>
                    <a:pt x="1532" y="1135"/>
                    <a:pt x="1532" y="1055"/>
                  </a:cubicBezTo>
                  <a:cubicBezTo>
                    <a:pt x="1413" y="836"/>
                    <a:pt x="1234" y="637"/>
                    <a:pt x="1095" y="438"/>
                  </a:cubicBezTo>
                  <a:lnTo>
                    <a:pt x="1015" y="359"/>
                  </a:lnTo>
                  <a:lnTo>
                    <a:pt x="876" y="220"/>
                  </a:lnTo>
                  <a:lnTo>
                    <a:pt x="796" y="140"/>
                  </a:lnTo>
                  <a:cubicBezTo>
                    <a:pt x="737" y="100"/>
                    <a:pt x="697" y="40"/>
                    <a:pt x="617" y="21"/>
                  </a:cubicBezTo>
                  <a:cubicBezTo>
                    <a:pt x="538" y="1"/>
                    <a:pt x="478" y="1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0" name="Google Shape;27210;p58"/>
            <p:cNvSpPr/>
            <p:nvPr/>
          </p:nvSpPr>
          <p:spPr>
            <a:xfrm>
              <a:off x="5551350" y="956500"/>
              <a:ext cx="96000" cy="15425"/>
            </a:xfrm>
            <a:custGeom>
              <a:avLst/>
              <a:gdLst/>
              <a:ahLst/>
              <a:cxnLst/>
              <a:rect l="l" t="t" r="r" b="b"/>
              <a:pathLst>
                <a:path w="3840" h="617" extrusionOk="0">
                  <a:moveTo>
                    <a:pt x="346" y="0"/>
                  </a:moveTo>
                  <a:cubicBezTo>
                    <a:pt x="289" y="0"/>
                    <a:pt x="229" y="10"/>
                    <a:pt x="159" y="30"/>
                  </a:cubicBezTo>
                  <a:cubicBezTo>
                    <a:pt x="120" y="70"/>
                    <a:pt x="40" y="90"/>
                    <a:pt x="0" y="109"/>
                  </a:cubicBezTo>
                  <a:cubicBezTo>
                    <a:pt x="185" y="245"/>
                    <a:pt x="393" y="258"/>
                    <a:pt x="606" y="258"/>
                  </a:cubicBezTo>
                  <a:cubicBezTo>
                    <a:pt x="657" y="258"/>
                    <a:pt x="709" y="258"/>
                    <a:pt x="760" y="258"/>
                  </a:cubicBezTo>
                  <a:cubicBezTo>
                    <a:pt x="839" y="258"/>
                    <a:pt x="917" y="259"/>
                    <a:pt x="995" y="269"/>
                  </a:cubicBezTo>
                  <a:cubicBezTo>
                    <a:pt x="1013" y="270"/>
                    <a:pt x="1032" y="270"/>
                    <a:pt x="1051" y="270"/>
                  </a:cubicBezTo>
                  <a:cubicBezTo>
                    <a:pt x="1188" y="270"/>
                    <a:pt x="1329" y="241"/>
                    <a:pt x="1467" y="241"/>
                  </a:cubicBezTo>
                  <a:cubicBezTo>
                    <a:pt x="1613" y="241"/>
                    <a:pt x="1756" y="274"/>
                    <a:pt x="1890" y="408"/>
                  </a:cubicBezTo>
                  <a:cubicBezTo>
                    <a:pt x="2188" y="428"/>
                    <a:pt x="2487" y="428"/>
                    <a:pt x="2785" y="468"/>
                  </a:cubicBezTo>
                  <a:cubicBezTo>
                    <a:pt x="2970" y="529"/>
                    <a:pt x="3165" y="617"/>
                    <a:pt x="3351" y="617"/>
                  </a:cubicBezTo>
                  <a:cubicBezTo>
                    <a:pt x="3527" y="617"/>
                    <a:pt x="3695" y="539"/>
                    <a:pt x="3840" y="288"/>
                  </a:cubicBezTo>
                  <a:cubicBezTo>
                    <a:pt x="3731" y="96"/>
                    <a:pt x="3587" y="48"/>
                    <a:pt x="3431" y="48"/>
                  </a:cubicBezTo>
                  <a:cubicBezTo>
                    <a:pt x="3276" y="48"/>
                    <a:pt x="3109" y="96"/>
                    <a:pt x="2955" y="96"/>
                  </a:cubicBezTo>
                  <a:cubicBezTo>
                    <a:pt x="2896" y="96"/>
                    <a:pt x="2839" y="89"/>
                    <a:pt x="2785" y="70"/>
                  </a:cubicBezTo>
                  <a:cubicBezTo>
                    <a:pt x="2594" y="28"/>
                    <a:pt x="2402" y="15"/>
                    <a:pt x="2211" y="15"/>
                  </a:cubicBezTo>
                  <a:cubicBezTo>
                    <a:pt x="1890" y="15"/>
                    <a:pt x="1568" y="51"/>
                    <a:pt x="1242" y="51"/>
                  </a:cubicBezTo>
                  <a:cubicBezTo>
                    <a:pt x="1114" y="51"/>
                    <a:pt x="985" y="46"/>
                    <a:pt x="856" y="30"/>
                  </a:cubicBezTo>
                  <a:cubicBezTo>
                    <a:pt x="836" y="20"/>
                    <a:pt x="806" y="15"/>
                    <a:pt x="776" y="15"/>
                  </a:cubicBezTo>
                  <a:cubicBezTo>
                    <a:pt x="746" y="15"/>
                    <a:pt x="716" y="20"/>
                    <a:pt x="697" y="30"/>
                  </a:cubicBezTo>
                  <a:cubicBezTo>
                    <a:pt x="667" y="50"/>
                    <a:pt x="632" y="60"/>
                    <a:pt x="600" y="60"/>
                  </a:cubicBezTo>
                  <a:cubicBezTo>
                    <a:pt x="567" y="60"/>
                    <a:pt x="537" y="50"/>
                    <a:pt x="517" y="30"/>
                  </a:cubicBezTo>
                  <a:cubicBezTo>
                    <a:pt x="458" y="10"/>
                    <a:pt x="403" y="0"/>
                    <a:pt x="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1" name="Google Shape;27211;p58"/>
            <p:cNvSpPr/>
            <p:nvPr/>
          </p:nvSpPr>
          <p:spPr>
            <a:xfrm>
              <a:off x="4864050" y="541975"/>
              <a:ext cx="34850" cy="35600"/>
            </a:xfrm>
            <a:custGeom>
              <a:avLst/>
              <a:gdLst/>
              <a:ahLst/>
              <a:cxnLst/>
              <a:rect l="l" t="t" r="r" b="b"/>
              <a:pathLst>
                <a:path w="1394" h="1424" extrusionOk="0">
                  <a:moveTo>
                    <a:pt x="936" y="0"/>
                  </a:moveTo>
                  <a:cubicBezTo>
                    <a:pt x="769" y="125"/>
                    <a:pt x="641" y="289"/>
                    <a:pt x="478" y="289"/>
                  </a:cubicBezTo>
                  <a:cubicBezTo>
                    <a:pt x="407" y="289"/>
                    <a:pt x="330" y="258"/>
                    <a:pt x="239" y="179"/>
                  </a:cubicBezTo>
                  <a:cubicBezTo>
                    <a:pt x="200" y="150"/>
                    <a:pt x="165" y="135"/>
                    <a:pt x="132" y="135"/>
                  </a:cubicBezTo>
                  <a:cubicBezTo>
                    <a:pt x="100" y="135"/>
                    <a:pt x="70" y="150"/>
                    <a:pt x="40" y="179"/>
                  </a:cubicBezTo>
                  <a:cubicBezTo>
                    <a:pt x="1" y="657"/>
                    <a:pt x="538" y="756"/>
                    <a:pt x="657" y="1114"/>
                  </a:cubicBezTo>
                  <a:cubicBezTo>
                    <a:pt x="814" y="1254"/>
                    <a:pt x="940" y="1424"/>
                    <a:pt x="1156" y="1424"/>
                  </a:cubicBezTo>
                  <a:cubicBezTo>
                    <a:pt x="1187" y="1424"/>
                    <a:pt x="1219" y="1420"/>
                    <a:pt x="1254" y="1413"/>
                  </a:cubicBezTo>
                  <a:cubicBezTo>
                    <a:pt x="1373" y="1353"/>
                    <a:pt x="1393" y="1254"/>
                    <a:pt x="1373" y="1075"/>
                  </a:cubicBezTo>
                  <a:cubicBezTo>
                    <a:pt x="1333" y="677"/>
                    <a:pt x="955" y="398"/>
                    <a:pt x="9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2" name="Google Shape;27212;p58"/>
            <p:cNvSpPr/>
            <p:nvPr/>
          </p:nvSpPr>
          <p:spPr>
            <a:xfrm>
              <a:off x="5012750" y="874850"/>
              <a:ext cx="50250" cy="44625"/>
            </a:xfrm>
            <a:custGeom>
              <a:avLst/>
              <a:gdLst/>
              <a:ahLst/>
              <a:cxnLst/>
              <a:rect l="l" t="t" r="r" b="b"/>
              <a:pathLst>
                <a:path w="2010" h="1785" extrusionOk="0">
                  <a:moveTo>
                    <a:pt x="459" y="1"/>
                  </a:moveTo>
                  <a:cubicBezTo>
                    <a:pt x="412" y="1"/>
                    <a:pt x="365" y="10"/>
                    <a:pt x="319" y="33"/>
                  </a:cubicBezTo>
                  <a:cubicBezTo>
                    <a:pt x="279" y="113"/>
                    <a:pt x="219" y="173"/>
                    <a:pt x="160" y="213"/>
                  </a:cubicBezTo>
                  <a:cubicBezTo>
                    <a:pt x="0" y="491"/>
                    <a:pt x="279" y="571"/>
                    <a:pt x="378" y="690"/>
                  </a:cubicBezTo>
                  <a:cubicBezTo>
                    <a:pt x="697" y="1068"/>
                    <a:pt x="1055" y="1406"/>
                    <a:pt x="1393" y="1784"/>
                  </a:cubicBezTo>
                  <a:cubicBezTo>
                    <a:pt x="1453" y="1784"/>
                    <a:pt x="1473" y="1784"/>
                    <a:pt x="1512" y="1764"/>
                  </a:cubicBezTo>
                  <a:cubicBezTo>
                    <a:pt x="2010" y="1486"/>
                    <a:pt x="1691" y="1247"/>
                    <a:pt x="1492" y="1008"/>
                  </a:cubicBezTo>
                  <a:cubicBezTo>
                    <a:pt x="1194" y="670"/>
                    <a:pt x="796" y="392"/>
                    <a:pt x="557" y="14"/>
                  </a:cubicBezTo>
                  <a:cubicBezTo>
                    <a:pt x="525" y="5"/>
                    <a:pt x="492" y="1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3" name="Google Shape;27213;p58"/>
            <p:cNvSpPr/>
            <p:nvPr/>
          </p:nvSpPr>
          <p:spPr>
            <a:xfrm>
              <a:off x="5194775" y="868225"/>
              <a:ext cx="28850" cy="42775"/>
            </a:xfrm>
            <a:custGeom>
              <a:avLst/>
              <a:gdLst/>
              <a:ahLst/>
              <a:cxnLst/>
              <a:rect l="l" t="t" r="r" b="b"/>
              <a:pathLst>
                <a:path w="1154" h="1711" extrusionOk="0">
                  <a:moveTo>
                    <a:pt x="0" y="0"/>
                  </a:moveTo>
                  <a:cubicBezTo>
                    <a:pt x="0" y="279"/>
                    <a:pt x="40" y="577"/>
                    <a:pt x="40" y="855"/>
                  </a:cubicBezTo>
                  <a:lnTo>
                    <a:pt x="40" y="955"/>
                  </a:lnTo>
                  <a:cubicBezTo>
                    <a:pt x="40" y="1015"/>
                    <a:pt x="60" y="1074"/>
                    <a:pt x="100" y="1134"/>
                  </a:cubicBezTo>
                  <a:cubicBezTo>
                    <a:pt x="146" y="1196"/>
                    <a:pt x="205" y="1246"/>
                    <a:pt x="285" y="1246"/>
                  </a:cubicBezTo>
                  <a:cubicBezTo>
                    <a:pt x="308" y="1246"/>
                    <a:pt x="332" y="1242"/>
                    <a:pt x="358" y="1233"/>
                  </a:cubicBezTo>
                  <a:cubicBezTo>
                    <a:pt x="577" y="1353"/>
                    <a:pt x="637" y="1651"/>
                    <a:pt x="895" y="1711"/>
                  </a:cubicBezTo>
                  <a:cubicBezTo>
                    <a:pt x="1154" y="1114"/>
                    <a:pt x="856" y="756"/>
                    <a:pt x="378" y="537"/>
                  </a:cubicBezTo>
                  <a:cubicBezTo>
                    <a:pt x="279" y="338"/>
                    <a:pt x="23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4" name="Google Shape;27214;p58"/>
            <p:cNvSpPr/>
            <p:nvPr/>
          </p:nvSpPr>
          <p:spPr>
            <a:xfrm>
              <a:off x="5011750" y="700125"/>
              <a:ext cx="35825" cy="32850"/>
            </a:xfrm>
            <a:custGeom>
              <a:avLst/>
              <a:gdLst/>
              <a:ahLst/>
              <a:cxnLst/>
              <a:rect l="l" t="t" r="r" b="b"/>
              <a:pathLst>
                <a:path w="1433" h="1314" extrusionOk="0">
                  <a:moveTo>
                    <a:pt x="757" y="40"/>
                  </a:moveTo>
                  <a:cubicBezTo>
                    <a:pt x="458" y="140"/>
                    <a:pt x="60" y="0"/>
                    <a:pt x="1" y="478"/>
                  </a:cubicBezTo>
                  <a:cubicBezTo>
                    <a:pt x="70" y="604"/>
                    <a:pt x="172" y="631"/>
                    <a:pt x="281" y="631"/>
                  </a:cubicBezTo>
                  <a:cubicBezTo>
                    <a:pt x="360" y="631"/>
                    <a:pt x="443" y="617"/>
                    <a:pt x="518" y="617"/>
                  </a:cubicBezTo>
                  <a:cubicBezTo>
                    <a:pt x="757" y="796"/>
                    <a:pt x="757" y="1094"/>
                    <a:pt x="896" y="1313"/>
                  </a:cubicBezTo>
                  <a:cubicBezTo>
                    <a:pt x="1433" y="1293"/>
                    <a:pt x="1115" y="816"/>
                    <a:pt x="1254" y="597"/>
                  </a:cubicBezTo>
                  <a:cubicBezTo>
                    <a:pt x="1115" y="418"/>
                    <a:pt x="936" y="239"/>
                    <a:pt x="757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5" name="Google Shape;27215;p58"/>
            <p:cNvSpPr/>
            <p:nvPr/>
          </p:nvSpPr>
          <p:spPr>
            <a:xfrm>
              <a:off x="4959525" y="652550"/>
              <a:ext cx="37825" cy="28700"/>
            </a:xfrm>
            <a:custGeom>
              <a:avLst/>
              <a:gdLst/>
              <a:ahLst/>
              <a:cxnLst/>
              <a:rect l="l" t="t" r="r" b="b"/>
              <a:pathLst>
                <a:path w="1513" h="1148" extrusionOk="0">
                  <a:moveTo>
                    <a:pt x="302" y="1"/>
                  </a:moveTo>
                  <a:cubicBezTo>
                    <a:pt x="190" y="1"/>
                    <a:pt x="87" y="28"/>
                    <a:pt x="1" y="133"/>
                  </a:cubicBezTo>
                  <a:cubicBezTo>
                    <a:pt x="140" y="590"/>
                    <a:pt x="558" y="829"/>
                    <a:pt x="896" y="1147"/>
                  </a:cubicBezTo>
                  <a:cubicBezTo>
                    <a:pt x="1035" y="1128"/>
                    <a:pt x="1195" y="1128"/>
                    <a:pt x="1314" y="1008"/>
                  </a:cubicBezTo>
                  <a:cubicBezTo>
                    <a:pt x="1413" y="929"/>
                    <a:pt x="1473" y="849"/>
                    <a:pt x="1513" y="730"/>
                  </a:cubicBezTo>
                  <a:cubicBezTo>
                    <a:pt x="1513" y="531"/>
                    <a:pt x="1334" y="411"/>
                    <a:pt x="1274" y="232"/>
                  </a:cubicBezTo>
                  <a:cubicBezTo>
                    <a:pt x="1214" y="212"/>
                    <a:pt x="1155" y="173"/>
                    <a:pt x="1075" y="173"/>
                  </a:cubicBezTo>
                  <a:cubicBezTo>
                    <a:pt x="1048" y="183"/>
                    <a:pt x="1023" y="187"/>
                    <a:pt x="999" y="187"/>
                  </a:cubicBezTo>
                  <a:cubicBezTo>
                    <a:pt x="881" y="187"/>
                    <a:pt x="793" y="83"/>
                    <a:pt x="677" y="33"/>
                  </a:cubicBezTo>
                  <a:cubicBezTo>
                    <a:pt x="553" y="33"/>
                    <a:pt x="423" y="1"/>
                    <a:pt x="3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6" name="Google Shape;27216;p58"/>
            <p:cNvSpPr/>
            <p:nvPr/>
          </p:nvSpPr>
          <p:spPr>
            <a:xfrm>
              <a:off x="5395175" y="954000"/>
              <a:ext cx="52750" cy="17675"/>
            </a:xfrm>
            <a:custGeom>
              <a:avLst/>
              <a:gdLst/>
              <a:ahLst/>
              <a:cxnLst/>
              <a:rect l="l" t="t" r="r" b="b"/>
              <a:pathLst>
                <a:path w="2110" h="707" extrusionOk="0">
                  <a:moveTo>
                    <a:pt x="1306" y="1"/>
                  </a:moveTo>
                  <a:cubicBezTo>
                    <a:pt x="1214" y="1"/>
                    <a:pt x="1125" y="11"/>
                    <a:pt x="1035" y="30"/>
                  </a:cubicBezTo>
                  <a:cubicBezTo>
                    <a:pt x="916" y="209"/>
                    <a:pt x="737" y="170"/>
                    <a:pt x="558" y="209"/>
                  </a:cubicBezTo>
                  <a:cubicBezTo>
                    <a:pt x="319" y="289"/>
                    <a:pt x="41" y="329"/>
                    <a:pt x="1" y="667"/>
                  </a:cubicBezTo>
                  <a:cubicBezTo>
                    <a:pt x="41" y="687"/>
                    <a:pt x="120" y="687"/>
                    <a:pt x="200" y="707"/>
                  </a:cubicBezTo>
                  <a:cubicBezTo>
                    <a:pt x="299" y="627"/>
                    <a:pt x="478" y="707"/>
                    <a:pt x="558" y="587"/>
                  </a:cubicBezTo>
                  <a:cubicBezTo>
                    <a:pt x="697" y="567"/>
                    <a:pt x="835" y="562"/>
                    <a:pt x="971" y="562"/>
                  </a:cubicBezTo>
                  <a:cubicBezTo>
                    <a:pt x="1081" y="562"/>
                    <a:pt x="1191" y="565"/>
                    <a:pt x="1300" y="565"/>
                  </a:cubicBezTo>
                  <a:cubicBezTo>
                    <a:pt x="1575" y="565"/>
                    <a:pt x="1845" y="546"/>
                    <a:pt x="2110" y="408"/>
                  </a:cubicBezTo>
                  <a:lnTo>
                    <a:pt x="2090" y="329"/>
                  </a:lnTo>
                  <a:cubicBezTo>
                    <a:pt x="1931" y="209"/>
                    <a:pt x="1712" y="190"/>
                    <a:pt x="1592" y="30"/>
                  </a:cubicBezTo>
                  <a:cubicBezTo>
                    <a:pt x="1493" y="11"/>
                    <a:pt x="1398" y="1"/>
                    <a:pt x="13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7" name="Google Shape;27217;p58"/>
            <p:cNvSpPr/>
            <p:nvPr/>
          </p:nvSpPr>
          <p:spPr>
            <a:xfrm>
              <a:off x="5540400" y="884025"/>
              <a:ext cx="75625" cy="9525"/>
            </a:xfrm>
            <a:custGeom>
              <a:avLst/>
              <a:gdLst/>
              <a:ahLst/>
              <a:cxnLst/>
              <a:rect l="l" t="t" r="r" b="b"/>
              <a:pathLst>
                <a:path w="3025" h="381" extrusionOk="0">
                  <a:moveTo>
                    <a:pt x="1686" y="0"/>
                  </a:moveTo>
                  <a:cubicBezTo>
                    <a:pt x="1149" y="0"/>
                    <a:pt x="612" y="84"/>
                    <a:pt x="80" y="204"/>
                  </a:cubicBezTo>
                  <a:cubicBezTo>
                    <a:pt x="60" y="204"/>
                    <a:pt x="60" y="223"/>
                    <a:pt x="21" y="243"/>
                  </a:cubicBezTo>
                  <a:cubicBezTo>
                    <a:pt x="1" y="283"/>
                    <a:pt x="21" y="303"/>
                    <a:pt x="80" y="343"/>
                  </a:cubicBezTo>
                  <a:cubicBezTo>
                    <a:pt x="213" y="370"/>
                    <a:pt x="344" y="381"/>
                    <a:pt x="474" y="381"/>
                  </a:cubicBezTo>
                  <a:cubicBezTo>
                    <a:pt x="1001" y="381"/>
                    <a:pt x="1509" y="201"/>
                    <a:pt x="2039" y="201"/>
                  </a:cubicBezTo>
                  <a:cubicBezTo>
                    <a:pt x="2141" y="201"/>
                    <a:pt x="2244" y="207"/>
                    <a:pt x="2348" y="223"/>
                  </a:cubicBezTo>
                  <a:cubicBezTo>
                    <a:pt x="2567" y="223"/>
                    <a:pt x="2786" y="204"/>
                    <a:pt x="3024" y="204"/>
                  </a:cubicBezTo>
                  <a:cubicBezTo>
                    <a:pt x="2581" y="59"/>
                    <a:pt x="2134" y="0"/>
                    <a:pt x="1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8" name="Google Shape;27218;p58"/>
            <p:cNvSpPr/>
            <p:nvPr/>
          </p:nvSpPr>
          <p:spPr>
            <a:xfrm>
              <a:off x="5537925" y="860800"/>
              <a:ext cx="70625" cy="13675"/>
            </a:xfrm>
            <a:custGeom>
              <a:avLst/>
              <a:gdLst/>
              <a:ahLst/>
              <a:cxnLst/>
              <a:rect l="l" t="t" r="r" b="b"/>
              <a:pathLst>
                <a:path w="2825" h="547" extrusionOk="0">
                  <a:moveTo>
                    <a:pt x="2419" y="0"/>
                  </a:moveTo>
                  <a:cubicBezTo>
                    <a:pt x="2251" y="0"/>
                    <a:pt x="2070" y="68"/>
                    <a:pt x="1890" y="78"/>
                  </a:cubicBezTo>
                  <a:cubicBezTo>
                    <a:pt x="1393" y="118"/>
                    <a:pt x="875" y="118"/>
                    <a:pt x="358" y="118"/>
                  </a:cubicBezTo>
                  <a:lnTo>
                    <a:pt x="40" y="118"/>
                  </a:lnTo>
                  <a:cubicBezTo>
                    <a:pt x="0" y="158"/>
                    <a:pt x="0" y="218"/>
                    <a:pt x="0" y="277"/>
                  </a:cubicBezTo>
                  <a:cubicBezTo>
                    <a:pt x="100" y="416"/>
                    <a:pt x="279" y="436"/>
                    <a:pt x="378" y="536"/>
                  </a:cubicBezTo>
                  <a:cubicBezTo>
                    <a:pt x="411" y="542"/>
                    <a:pt x="447" y="547"/>
                    <a:pt x="483" y="547"/>
                  </a:cubicBezTo>
                  <a:cubicBezTo>
                    <a:pt x="555" y="547"/>
                    <a:pt x="630" y="529"/>
                    <a:pt x="696" y="476"/>
                  </a:cubicBezTo>
                  <a:cubicBezTo>
                    <a:pt x="1159" y="460"/>
                    <a:pt x="1621" y="278"/>
                    <a:pt x="2094" y="278"/>
                  </a:cubicBezTo>
                  <a:cubicBezTo>
                    <a:pt x="2211" y="278"/>
                    <a:pt x="2328" y="289"/>
                    <a:pt x="2447" y="317"/>
                  </a:cubicBezTo>
                  <a:cubicBezTo>
                    <a:pt x="2500" y="355"/>
                    <a:pt x="2552" y="372"/>
                    <a:pt x="2603" y="372"/>
                  </a:cubicBezTo>
                  <a:cubicBezTo>
                    <a:pt x="2686" y="372"/>
                    <a:pt x="2763" y="324"/>
                    <a:pt x="2825" y="237"/>
                  </a:cubicBezTo>
                  <a:cubicBezTo>
                    <a:pt x="2704" y="52"/>
                    <a:pt x="2566" y="0"/>
                    <a:pt x="2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9" name="Google Shape;27219;p58"/>
            <p:cNvSpPr/>
            <p:nvPr/>
          </p:nvSpPr>
          <p:spPr>
            <a:xfrm>
              <a:off x="5225600" y="1001500"/>
              <a:ext cx="27875" cy="44400"/>
            </a:xfrm>
            <a:custGeom>
              <a:avLst/>
              <a:gdLst/>
              <a:ahLst/>
              <a:cxnLst/>
              <a:rect l="l" t="t" r="r" b="b"/>
              <a:pathLst>
                <a:path w="1115" h="1776" extrusionOk="0">
                  <a:moveTo>
                    <a:pt x="498" y="0"/>
                  </a:moveTo>
                  <a:cubicBezTo>
                    <a:pt x="60" y="518"/>
                    <a:pt x="1" y="1114"/>
                    <a:pt x="1" y="1711"/>
                  </a:cubicBezTo>
                  <a:lnTo>
                    <a:pt x="60" y="1731"/>
                  </a:lnTo>
                  <a:cubicBezTo>
                    <a:pt x="100" y="1761"/>
                    <a:pt x="140" y="1776"/>
                    <a:pt x="175" y="1776"/>
                  </a:cubicBezTo>
                  <a:cubicBezTo>
                    <a:pt x="209" y="1776"/>
                    <a:pt x="239" y="1761"/>
                    <a:pt x="259" y="1731"/>
                  </a:cubicBezTo>
                  <a:cubicBezTo>
                    <a:pt x="319" y="1671"/>
                    <a:pt x="359" y="1572"/>
                    <a:pt x="398" y="1472"/>
                  </a:cubicBezTo>
                  <a:cubicBezTo>
                    <a:pt x="418" y="1373"/>
                    <a:pt x="458" y="1293"/>
                    <a:pt x="518" y="1194"/>
                  </a:cubicBezTo>
                  <a:cubicBezTo>
                    <a:pt x="617" y="995"/>
                    <a:pt x="796" y="896"/>
                    <a:pt x="955" y="796"/>
                  </a:cubicBezTo>
                  <a:cubicBezTo>
                    <a:pt x="1055" y="716"/>
                    <a:pt x="1115" y="657"/>
                    <a:pt x="1095" y="518"/>
                  </a:cubicBezTo>
                  <a:cubicBezTo>
                    <a:pt x="955" y="418"/>
                    <a:pt x="697" y="478"/>
                    <a:pt x="717" y="199"/>
                  </a:cubicBezTo>
                  <a:cubicBezTo>
                    <a:pt x="637" y="159"/>
                    <a:pt x="558" y="8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0" name="Google Shape;27220;p58"/>
            <p:cNvSpPr/>
            <p:nvPr/>
          </p:nvSpPr>
          <p:spPr>
            <a:xfrm>
              <a:off x="5475750" y="867200"/>
              <a:ext cx="71150" cy="9600"/>
            </a:xfrm>
            <a:custGeom>
              <a:avLst/>
              <a:gdLst/>
              <a:ahLst/>
              <a:cxnLst/>
              <a:rect l="l" t="t" r="r" b="b"/>
              <a:pathLst>
                <a:path w="2846" h="384" extrusionOk="0">
                  <a:moveTo>
                    <a:pt x="2389" y="0"/>
                  </a:moveTo>
                  <a:cubicBezTo>
                    <a:pt x="1640" y="0"/>
                    <a:pt x="908" y="201"/>
                    <a:pt x="176" y="201"/>
                  </a:cubicBezTo>
                  <a:cubicBezTo>
                    <a:pt x="144" y="201"/>
                    <a:pt x="112" y="201"/>
                    <a:pt x="80" y="200"/>
                  </a:cubicBezTo>
                  <a:lnTo>
                    <a:pt x="20" y="240"/>
                  </a:lnTo>
                  <a:cubicBezTo>
                    <a:pt x="1" y="280"/>
                    <a:pt x="20" y="300"/>
                    <a:pt x="80" y="359"/>
                  </a:cubicBezTo>
                  <a:cubicBezTo>
                    <a:pt x="230" y="376"/>
                    <a:pt x="379" y="384"/>
                    <a:pt x="528" y="384"/>
                  </a:cubicBezTo>
                  <a:cubicBezTo>
                    <a:pt x="1249" y="384"/>
                    <a:pt x="1961" y="217"/>
                    <a:pt x="2686" y="200"/>
                  </a:cubicBezTo>
                  <a:cubicBezTo>
                    <a:pt x="2721" y="226"/>
                    <a:pt x="2748" y="241"/>
                    <a:pt x="2771" y="241"/>
                  </a:cubicBezTo>
                  <a:cubicBezTo>
                    <a:pt x="2800" y="241"/>
                    <a:pt x="2823" y="216"/>
                    <a:pt x="2845" y="160"/>
                  </a:cubicBezTo>
                  <a:cubicBezTo>
                    <a:pt x="2766" y="21"/>
                    <a:pt x="2626" y="21"/>
                    <a:pt x="2487" y="1"/>
                  </a:cubicBezTo>
                  <a:cubicBezTo>
                    <a:pt x="2455" y="1"/>
                    <a:pt x="2422" y="0"/>
                    <a:pt x="2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1" name="Google Shape;27221;p58"/>
            <p:cNvSpPr/>
            <p:nvPr/>
          </p:nvSpPr>
          <p:spPr>
            <a:xfrm>
              <a:off x="5144550" y="984100"/>
              <a:ext cx="42775" cy="42775"/>
            </a:xfrm>
            <a:custGeom>
              <a:avLst/>
              <a:gdLst/>
              <a:ahLst/>
              <a:cxnLst/>
              <a:rect l="l" t="t" r="r" b="b"/>
              <a:pathLst>
                <a:path w="1711" h="1711" extrusionOk="0">
                  <a:moveTo>
                    <a:pt x="199" y="0"/>
                  </a:moveTo>
                  <a:cubicBezTo>
                    <a:pt x="20" y="100"/>
                    <a:pt x="0" y="259"/>
                    <a:pt x="60" y="418"/>
                  </a:cubicBezTo>
                  <a:cubicBezTo>
                    <a:pt x="517" y="875"/>
                    <a:pt x="875" y="1472"/>
                    <a:pt x="1512" y="1711"/>
                  </a:cubicBezTo>
                  <a:cubicBezTo>
                    <a:pt x="1591" y="1691"/>
                    <a:pt x="1671" y="1671"/>
                    <a:pt x="1711" y="1592"/>
                  </a:cubicBezTo>
                  <a:cubicBezTo>
                    <a:pt x="1512" y="1293"/>
                    <a:pt x="1353" y="1015"/>
                    <a:pt x="1154" y="756"/>
                  </a:cubicBezTo>
                  <a:cubicBezTo>
                    <a:pt x="975" y="676"/>
                    <a:pt x="875" y="537"/>
                    <a:pt x="776" y="398"/>
                  </a:cubicBezTo>
                  <a:cubicBezTo>
                    <a:pt x="657" y="159"/>
                    <a:pt x="477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2" name="Google Shape;27222;p58"/>
            <p:cNvSpPr/>
            <p:nvPr/>
          </p:nvSpPr>
          <p:spPr>
            <a:xfrm>
              <a:off x="5209700" y="630350"/>
              <a:ext cx="31850" cy="33000"/>
            </a:xfrm>
            <a:custGeom>
              <a:avLst/>
              <a:gdLst/>
              <a:ahLst/>
              <a:cxnLst/>
              <a:rect l="l" t="t" r="r" b="b"/>
              <a:pathLst>
                <a:path w="1274" h="1320" extrusionOk="0">
                  <a:moveTo>
                    <a:pt x="325" y="1"/>
                  </a:moveTo>
                  <a:cubicBezTo>
                    <a:pt x="178" y="1"/>
                    <a:pt x="70" y="84"/>
                    <a:pt x="0" y="265"/>
                  </a:cubicBezTo>
                  <a:cubicBezTo>
                    <a:pt x="159" y="802"/>
                    <a:pt x="597" y="1041"/>
                    <a:pt x="1034" y="1319"/>
                  </a:cubicBezTo>
                  <a:cubicBezTo>
                    <a:pt x="1074" y="1319"/>
                    <a:pt x="1134" y="1299"/>
                    <a:pt x="1174" y="1299"/>
                  </a:cubicBezTo>
                  <a:cubicBezTo>
                    <a:pt x="1273" y="1100"/>
                    <a:pt x="1174" y="981"/>
                    <a:pt x="1074" y="822"/>
                  </a:cubicBezTo>
                  <a:cubicBezTo>
                    <a:pt x="935" y="563"/>
                    <a:pt x="637" y="464"/>
                    <a:pt x="637" y="146"/>
                  </a:cubicBezTo>
                  <a:cubicBezTo>
                    <a:pt x="597" y="106"/>
                    <a:pt x="557" y="66"/>
                    <a:pt x="537" y="46"/>
                  </a:cubicBezTo>
                  <a:cubicBezTo>
                    <a:pt x="459" y="16"/>
                    <a:pt x="389" y="1"/>
                    <a:pt x="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3" name="Google Shape;27223;p58"/>
            <p:cNvSpPr/>
            <p:nvPr/>
          </p:nvSpPr>
          <p:spPr>
            <a:xfrm>
              <a:off x="5408125" y="872700"/>
              <a:ext cx="69150" cy="11200"/>
            </a:xfrm>
            <a:custGeom>
              <a:avLst/>
              <a:gdLst/>
              <a:ahLst/>
              <a:cxnLst/>
              <a:rect l="l" t="t" r="r" b="b"/>
              <a:pathLst>
                <a:path w="2766" h="448" extrusionOk="0">
                  <a:moveTo>
                    <a:pt x="2765" y="0"/>
                  </a:moveTo>
                  <a:cubicBezTo>
                    <a:pt x="1999" y="89"/>
                    <a:pt x="1249" y="162"/>
                    <a:pt x="472" y="162"/>
                  </a:cubicBezTo>
                  <a:cubicBezTo>
                    <a:pt x="381" y="162"/>
                    <a:pt x="290" y="161"/>
                    <a:pt x="199" y="159"/>
                  </a:cubicBezTo>
                  <a:cubicBezTo>
                    <a:pt x="120" y="159"/>
                    <a:pt x="80" y="259"/>
                    <a:pt x="0" y="299"/>
                  </a:cubicBezTo>
                  <a:cubicBezTo>
                    <a:pt x="517" y="338"/>
                    <a:pt x="1015" y="338"/>
                    <a:pt x="1552" y="358"/>
                  </a:cubicBezTo>
                  <a:cubicBezTo>
                    <a:pt x="1631" y="418"/>
                    <a:pt x="1716" y="448"/>
                    <a:pt x="1803" y="448"/>
                  </a:cubicBezTo>
                  <a:cubicBezTo>
                    <a:pt x="1890" y="448"/>
                    <a:pt x="1980" y="418"/>
                    <a:pt x="2069" y="358"/>
                  </a:cubicBezTo>
                  <a:cubicBezTo>
                    <a:pt x="2288" y="299"/>
                    <a:pt x="2546" y="239"/>
                    <a:pt x="2765" y="179"/>
                  </a:cubicBezTo>
                  <a:lnTo>
                    <a:pt x="2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4" name="Google Shape;27224;p58"/>
            <p:cNvSpPr/>
            <p:nvPr/>
          </p:nvSpPr>
          <p:spPr>
            <a:xfrm>
              <a:off x="5124650" y="803075"/>
              <a:ext cx="24875" cy="34325"/>
            </a:xfrm>
            <a:custGeom>
              <a:avLst/>
              <a:gdLst/>
              <a:ahLst/>
              <a:cxnLst/>
              <a:rect l="l" t="t" r="r" b="b"/>
              <a:pathLst>
                <a:path w="995" h="1373" extrusionOk="0">
                  <a:moveTo>
                    <a:pt x="20" y="0"/>
                  </a:moveTo>
                  <a:cubicBezTo>
                    <a:pt x="20" y="279"/>
                    <a:pt x="0" y="577"/>
                    <a:pt x="319" y="756"/>
                  </a:cubicBezTo>
                  <a:cubicBezTo>
                    <a:pt x="518" y="856"/>
                    <a:pt x="418" y="1054"/>
                    <a:pt x="378" y="1194"/>
                  </a:cubicBezTo>
                  <a:cubicBezTo>
                    <a:pt x="393" y="1192"/>
                    <a:pt x="408" y="1192"/>
                    <a:pt x="422" y="1192"/>
                  </a:cubicBezTo>
                  <a:cubicBezTo>
                    <a:pt x="598" y="1192"/>
                    <a:pt x="730" y="1299"/>
                    <a:pt x="896" y="1373"/>
                  </a:cubicBezTo>
                  <a:lnTo>
                    <a:pt x="915" y="1353"/>
                  </a:lnTo>
                  <a:cubicBezTo>
                    <a:pt x="995" y="1253"/>
                    <a:pt x="995" y="1134"/>
                    <a:pt x="915" y="995"/>
                  </a:cubicBezTo>
                  <a:cubicBezTo>
                    <a:pt x="716" y="577"/>
                    <a:pt x="438" y="239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5" name="Google Shape;27225;p58"/>
            <p:cNvSpPr/>
            <p:nvPr/>
          </p:nvSpPr>
          <p:spPr>
            <a:xfrm>
              <a:off x="4795425" y="541550"/>
              <a:ext cx="29850" cy="22325"/>
            </a:xfrm>
            <a:custGeom>
              <a:avLst/>
              <a:gdLst/>
              <a:ahLst/>
              <a:cxnLst/>
              <a:rect l="l" t="t" r="r" b="b"/>
              <a:pathLst>
                <a:path w="1194" h="893" extrusionOk="0">
                  <a:moveTo>
                    <a:pt x="266" y="1"/>
                  </a:moveTo>
                  <a:cubicBezTo>
                    <a:pt x="180" y="1"/>
                    <a:pt x="92" y="50"/>
                    <a:pt x="0" y="196"/>
                  </a:cubicBezTo>
                  <a:cubicBezTo>
                    <a:pt x="199" y="475"/>
                    <a:pt x="398" y="753"/>
                    <a:pt x="697" y="893"/>
                  </a:cubicBezTo>
                  <a:cubicBezTo>
                    <a:pt x="763" y="771"/>
                    <a:pt x="854" y="748"/>
                    <a:pt x="953" y="748"/>
                  </a:cubicBezTo>
                  <a:cubicBezTo>
                    <a:pt x="1013" y="748"/>
                    <a:pt x="1076" y="756"/>
                    <a:pt x="1138" y="756"/>
                  </a:cubicBezTo>
                  <a:cubicBezTo>
                    <a:pt x="1157" y="756"/>
                    <a:pt x="1176" y="756"/>
                    <a:pt x="1194" y="753"/>
                  </a:cubicBezTo>
                  <a:cubicBezTo>
                    <a:pt x="1114" y="555"/>
                    <a:pt x="1055" y="316"/>
                    <a:pt x="856" y="196"/>
                  </a:cubicBezTo>
                  <a:cubicBezTo>
                    <a:pt x="835" y="202"/>
                    <a:pt x="815" y="204"/>
                    <a:pt x="795" y="204"/>
                  </a:cubicBezTo>
                  <a:cubicBezTo>
                    <a:pt x="612" y="204"/>
                    <a:pt x="442" y="1"/>
                    <a:pt x="2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6" name="Google Shape;27226;p58"/>
            <p:cNvSpPr/>
            <p:nvPr/>
          </p:nvSpPr>
          <p:spPr>
            <a:xfrm>
              <a:off x="5055025" y="753200"/>
              <a:ext cx="29850" cy="32000"/>
            </a:xfrm>
            <a:custGeom>
              <a:avLst/>
              <a:gdLst/>
              <a:ahLst/>
              <a:cxnLst/>
              <a:rect l="l" t="t" r="r" b="b"/>
              <a:pathLst>
                <a:path w="1194" h="1280" extrusionOk="0">
                  <a:moveTo>
                    <a:pt x="108" y="1"/>
                  </a:moveTo>
                  <a:cubicBezTo>
                    <a:pt x="93" y="1"/>
                    <a:pt x="77" y="2"/>
                    <a:pt x="60" y="6"/>
                  </a:cubicBezTo>
                  <a:cubicBezTo>
                    <a:pt x="20" y="46"/>
                    <a:pt x="0" y="85"/>
                    <a:pt x="0" y="105"/>
                  </a:cubicBezTo>
                  <a:cubicBezTo>
                    <a:pt x="100" y="742"/>
                    <a:pt x="557" y="1040"/>
                    <a:pt x="1075" y="1279"/>
                  </a:cubicBezTo>
                  <a:cubicBezTo>
                    <a:pt x="1194" y="901"/>
                    <a:pt x="756" y="762"/>
                    <a:pt x="717" y="444"/>
                  </a:cubicBezTo>
                  <a:cubicBezTo>
                    <a:pt x="717" y="404"/>
                    <a:pt x="697" y="384"/>
                    <a:pt x="677" y="344"/>
                  </a:cubicBezTo>
                  <a:cubicBezTo>
                    <a:pt x="657" y="304"/>
                    <a:pt x="617" y="304"/>
                    <a:pt x="597" y="284"/>
                  </a:cubicBezTo>
                  <a:lnTo>
                    <a:pt x="458" y="205"/>
                  </a:lnTo>
                  <a:cubicBezTo>
                    <a:pt x="398" y="185"/>
                    <a:pt x="358" y="165"/>
                    <a:pt x="299" y="105"/>
                  </a:cubicBezTo>
                  <a:cubicBezTo>
                    <a:pt x="233" y="39"/>
                    <a:pt x="181" y="1"/>
                    <a:pt x="1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7" name="Google Shape;27227;p58"/>
            <p:cNvSpPr/>
            <p:nvPr/>
          </p:nvSpPr>
          <p:spPr>
            <a:xfrm>
              <a:off x="5586150" y="858625"/>
              <a:ext cx="53750" cy="11800"/>
            </a:xfrm>
            <a:custGeom>
              <a:avLst/>
              <a:gdLst/>
              <a:ahLst/>
              <a:cxnLst/>
              <a:rect l="l" t="t" r="r" b="b"/>
              <a:pathLst>
                <a:path w="2150" h="472" extrusionOk="0">
                  <a:moveTo>
                    <a:pt x="858" y="0"/>
                  </a:moveTo>
                  <a:cubicBezTo>
                    <a:pt x="561" y="0"/>
                    <a:pt x="274" y="33"/>
                    <a:pt x="1" y="165"/>
                  </a:cubicBezTo>
                  <a:cubicBezTo>
                    <a:pt x="58" y="177"/>
                    <a:pt x="116" y="180"/>
                    <a:pt x="173" y="180"/>
                  </a:cubicBezTo>
                  <a:cubicBezTo>
                    <a:pt x="259" y="180"/>
                    <a:pt x="345" y="173"/>
                    <a:pt x="429" y="173"/>
                  </a:cubicBezTo>
                  <a:cubicBezTo>
                    <a:pt x="584" y="173"/>
                    <a:pt x="731" y="198"/>
                    <a:pt x="856" y="344"/>
                  </a:cubicBezTo>
                  <a:cubicBezTo>
                    <a:pt x="943" y="431"/>
                    <a:pt x="1030" y="471"/>
                    <a:pt x="1117" y="471"/>
                  </a:cubicBezTo>
                  <a:cubicBezTo>
                    <a:pt x="1209" y="471"/>
                    <a:pt x="1301" y="426"/>
                    <a:pt x="1393" y="344"/>
                  </a:cubicBezTo>
                  <a:cubicBezTo>
                    <a:pt x="1533" y="66"/>
                    <a:pt x="1930" y="324"/>
                    <a:pt x="2149" y="6"/>
                  </a:cubicBezTo>
                  <a:lnTo>
                    <a:pt x="2149" y="6"/>
                  </a:lnTo>
                  <a:cubicBezTo>
                    <a:pt x="2011" y="24"/>
                    <a:pt x="1874" y="30"/>
                    <a:pt x="1738" y="30"/>
                  </a:cubicBezTo>
                  <a:cubicBezTo>
                    <a:pt x="1438" y="30"/>
                    <a:pt x="1144" y="0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8" name="Google Shape;27228;p58"/>
            <p:cNvSpPr/>
            <p:nvPr/>
          </p:nvSpPr>
          <p:spPr>
            <a:xfrm>
              <a:off x="4852625" y="541475"/>
              <a:ext cx="30850" cy="35325"/>
            </a:xfrm>
            <a:custGeom>
              <a:avLst/>
              <a:gdLst/>
              <a:ahLst/>
              <a:cxnLst/>
              <a:rect l="l" t="t" r="r" b="b"/>
              <a:pathLst>
                <a:path w="1234" h="1413" extrusionOk="0">
                  <a:moveTo>
                    <a:pt x="199" y="1"/>
                  </a:moveTo>
                  <a:cubicBezTo>
                    <a:pt x="119" y="20"/>
                    <a:pt x="60" y="80"/>
                    <a:pt x="20" y="120"/>
                  </a:cubicBezTo>
                  <a:cubicBezTo>
                    <a:pt x="20" y="160"/>
                    <a:pt x="0" y="199"/>
                    <a:pt x="0" y="219"/>
                  </a:cubicBezTo>
                  <a:cubicBezTo>
                    <a:pt x="119" y="418"/>
                    <a:pt x="298" y="597"/>
                    <a:pt x="497" y="697"/>
                  </a:cubicBezTo>
                  <a:cubicBezTo>
                    <a:pt x="796" y="856"/>
                    <a:pt x="855" y="1115"/>
                    <a:pt x="895" y="1413"/>
                  </a:cubicBezTo>
                  <a:lnTo>
                    <a:pt x="1034" y="1413"/>
                  </a:lnTo>
                  <a:cubicBezTo>
                    <a:pt x="1154" y="1313"/>
                    <a:pt x="1233" y="1194"/>
                    <a:pt x="1233" y="1055"/>
                  </a:cubicBezTo>
                  <a:cubicBezTo>
                    <a:pt x="995" y="756"/>
                    <a:pt x="736" y="478"/>
                    <a:pt x="497" y="199"/>
                  </a:cubicBezTo>
                  <a:cubicBezTo>
                    <a:pt x="458" y="80"/>
                    <a:pt x="398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9" name="Google Shape;27229;p58"/>
            <p:cNvSpPr/>
            <p:nvPr/>
          </p:nvSpPr>
          <p:spPr>
            <a:xfrm>
              <a:off x="4950575" y="644925"/>
              <a:ext cx="41300" cy="15800"/>
            </a:xfrm>
            <a:custGeom>
              <a:avLst/>
              <a:gdLst/>
              <a:ahLst/>
              <a:cxnLst/>
              <a:rect l="l" t="t" r="r" b="b"/>
              <a:pathLst>
                <a:path w="1652" h="632" extrusionOk="0">
                  <a:moveTo>
                    <a:pt x="260" y="0"/>
                  </a:moveTo>
                  <a:cubicBezTo>
                    <a:pt x="80" y="0"/>
                    <a:pt x="1" y="40"/>
                    <a:pt x="61" y="219"/>
                  </a:cubicBezTo>
                  <a:cubicBezTo>
                    <a:pt x="120" y="338"/>
                    <a:pt x="260" y="398"/>
                    <a:pt x="379" y="418"/>
                  </a:cubicBezTo>
                  <a:cubicBezTo>
                    <a:pt x="505" y="418"/>
                    <a:pt x="628" y="397"/>
                    <a:pt x="743" y="397"/>
                  </a:cubicBezTo>
                  <a:cubicBezTo>
                    <a:pt x="880" y="397"/>
                    <a:pt x="1006" y="427"/>
                    <a:pt x="1115" y="557"/>
                  </a:cubicBezTo>
                  <a:cubicBezTo>
                    <a:pt x="1185" y="607"/>
                    <a:pt x="1244" y="632"/>
                    <a:pt x="1301" y="632"/>
                  </a:cubicBezTo>
                  <a:cubicBezTo>
                    <a:pt x="1359" y="632"/>
                    <a:pt x="1413" y="607"/>
                    <a:pt x="1473" y="557"/>
                  </a:cubicBezTo>
                  <a:lnTo>
                    <a:pt x="1652" y="557"/>
                  </a:lnTo>
                  <a:cubicBezTo>
                    <a:pt x="1652" y="418"/>
                    <a:pt x="1493" y="338"/>
                    <a:pt x="1413" y="219"/>
                  </a:cubicBezTo>
                  <a:cubicBezTo>
                    <a:pt x="1015" y="219"/>
                    <a:pt x="618" y="12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0" name="Google Shape;27230;p58"/>
            <p:cNvSpPr/>
            <p:nvPr/>
          </p:nvSpPr>
          <p:spPr>
            <a:xfrm>
              <a:off x="5668700" y="936975"/>
              <a:ext cx="57225" cy="5925"/>
            </a:xfrm>
            <a:custGeom>
              <a:avLst/>
              <a:gdLst/>
              <a:ahLst/>
              <a:cxnLst/>
              <a:rect l="l" t="t" r="r" b="b"/>
              <a:pathLst>
                <a:path w="2289" h="237" extrusionOk="0">
                  <a:moveTo>
                    <a:pt x="565" y="0"/>
                  </a:moveTo>
                  <a:cubicBezTo>
                    <a:pt x="364" y="0"/>
                    <a:pt x="170" y="35"/>
                    <a:pt x="1" y="194"/>
                  </a:cubicBezTo>
                  <a:lnTo>
                    <a:pt x="2090" y="194"/>
                  </a:lnTo>
                  <a:cubicBezTo>
                    <a:pt x="2127" y="222"/>
                    <a:pt x="2155" y="237"/>
                    <a:pt x="2181" y="237"/>
                  </a:cubicBezTo>
                  <a:cubicBezTo>
                    <a:pt x="2210" y="237"/>
                    <a:pt x="2237" y="217"/>
                    <a:pt x="2269" y="174"/>
                  </a:cubicBezTo>
                  <a:cubicBezTo>
                    <a:pt x="2269" y="115"/>
                    <a:pt x="2269" y="75"/>
                    <a:pt x="2289" y="15"/>
                  </a:cubicBezTo>
                  <a:cubicBezTo>
                    <a:pt x="2037" y="15"/>
                    <a:pt x="1776" y="6"/>
                    <a:pt x="1530" y="6"/>
                  </a:cubicBezTo>
                  <a:cubicBezTo>
                    <a:pt x="1407" y="6"/>
                    <a:pt x="1287" y="9"/>
                    <a:pt x="1175" y="15"/>
                  </a:cubicBezTo>
                  <a:cubicBezTo>
                    <a:pt x="1130" y="20"/>
                    <a:pt x="1086" y="21"/>
                    <a:pt x="1041" y="21"/>
                  </a:cubicBezTo>
                  <a:cubicBezTo>
                    <a:pt x="883" y="21"/>
                    <a:pt x="722" y="0"/>
                    <a:pt x="5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1" name="Google Shape;27231;p58"/>
            <p:cNvSpPr/>
            <p:nvPr/>
          </p:nvSpPr>
          <p:spPr>
            <a:xfrm>
              <a:off x="5185325" y="889600"/>
              <a:ext cx="18925" cy="21900"/>
            </a:xfrm>
            <a:custGeom>
              <a:avLst/>
              <a:gdLst/>
              <a:ahLst/>
              <a:cxnLst/>
              <a:rect l="l" t="t" r="r" b="b"/>
              <a:pathLst>
                <a:path w="757" h="876" extrusionOk="0">
                  <a:moveTo>
                    <a:pt x="199" y="0"/>
                  </a:moveTo>
                  <a:lnTo>
                    <a:pt x="0" y="199"/>
                  </a:lnTo>
                  <a:cubicBezTo>
                    <a:pt x="80" y="498"/>
                    <a:pt x="338" y="697"/>
                    <a:pt x="557" y="876"/>
                  </a:cubicBezTo>
                  <a:cubicBezTo>
                    <a:pt x="756" y="756"/>
                    <a:pt x="736" y="557"/>
                    <a:pt x="736" y="378"/>
                  </a:cubicBezTo>
                  <a:cubicBezTo>
                    <a:pt x="677" y="299"/>
                    <a:pt x="617" y="259"/>
                    <a:pt x="557" y="180"/>
                  </a:cubicBezTo>
                  <a:cubicBezTo>
                    <a:pt x="517" y="100"/>
                    <a:pt x="45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2" name="Google Shape;27232;p58"/>
            <p:cNvSpPr/>
            <p:nvPr/>
          </p:nvSpPr>
          <p:spPr>
            <a:xfrm>
              <a:off x="4787475" y="533625"/>
              <a:ext cx="29350" cy="14475"/>
            </a:xfrm>
            <a:custGeom>
              <a:avLst/>
              <a:gdLst/>
              <a:ahLst/>
              <a:cxnLst/>
              <a:rect l="l" t="t" r="r" b="b"/>
              <a:pathLst>
                <a:path w="1174" h="579" extrusionOk="0">
                  <a:moveTo>
                    <a:pt x="115" y="0"/>
                  </a:moveTo>
                  <a:cubicBezTo>
                    <a:pt x="0" y="0"/>
                    <a:pt x="0" y="194"/>
                    <a:pt x="0" y="315"/>
                  </a:cubicBezTo>
                  <a:cubicBezTo>
                    <a:pt x="119" y="394"/>
                    <a:pt x="219" y="434"/>
                    <a:pt x="298" y="513"/>
                  </a:cubicBezTo>
                  <a:cubicBezTo>
                    <a:pt x="358" y="438"/>
                    <a:pt x="413" y="412"/>
                    <a:pt x="465" y="412"/>
                  </a:cubicBezTo>
                  <a:cubicBezTo>
                    <a:pt x="535" y="412"/>
                    <a:pt x="599" y="459"/>
                    <a:pt x="657" y="494"/>
                  </a:cubicBezTo>
                  <a:cubicBezTo>
                    <a:pt x="755" y="548"/>
                    <a:pt x="847" y="579"/>
                    <a:pt x="940" y="579"/>
                  </a:cubicBezTo>
                  <a:cubicBezTo>
                    <a:pt x="1017" y="579"/>
                    <a:pt x="1093" y="558"/>
                    <a:pt x="1174" y="513"/>
                  </a:cubicBezTo>
                  <a:cubicBezTo>
                    <a:pt x="955" y="175"/>
                    <a:pt x="537" y="175"/>
                    <a:pt x="179" y="16"/>
                  </a:cubicBezTo>
                  <a:cubicBezTo>
                    <a:pt x="155" y="5"/>
                    <a:pt x="133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3" name="Google Shape;27233;p58"/>
            <p:cNvSpPr/>
            <p:nvPr/>
          </p:nvSpPr>
          <p:spPr>
            <a:xfrm>
              <a:off x="5203725" y="635475"/>
              <a:ext cx="31850" cy="27875"/>
            </a:xfrm>
            <a:custGeom>
              <a:avLst/>
              <a:gdLst/>
              <a:ahLst/>
              <a:cxnLst/>
              <a:rect l="l" t="t" r="r" b="b"/>
              <a:pathLst>
                <a:path w="1274" h="1115" extrusionOk="0">
                  <a:moveTo>
                    <a:pt x="179" y="0"/>
                  </a:moveTo>
                  <a:cubicBezTo>
                    <a:pt x="80" y="40"/>
                    <a:pt x="20" y="140"/>
                    <a:pt x="0" y="239"/>
                  </a:cubicBezTo>
                  <a:lnTo>
                    <a:pt x="0" y="418"/>
                  </a:lnTo>
                  <a:cubicBezTo>
                    <a:pt x="418" y="518"/>
                    <a:pt x="677" y="915"/>
                    <a:pt x="1035" y="1114"/>
                  </a:cubicBezTo>
                  <a:lnTo>
                    <a:pt x="1273" y="1114"/>
                  </a:lnTo>
                  <a:cubicBezTo>
                    <a:pt x="975" y="776"/>
                    <a:pt x="637" y="418"/>
                    <a:pt x="338" y="80"/>
                  </a:cubicBezTo>
                  <a:cubicBezTo>
                    <a:pt x="299" y="2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4" name="Google Shape;27234;p58"/>
            <p:cNvSpPr/>
            <p:nvPr/>
          </p:nvSpPr>
          <p:spPr>
            <a:xfrm>
              <a:off x="5255950" y="619800"/>
              <a:ext cx="30350" cy="10225"/>
            </a:xfrm>
            <a:custGeom>
              <a:avLst/>
              <a:gdLst/>
              <a:ahLst/>
              <a:cxnLst/>
              <a:rect l="l" t="t" r="r" b="b"/>
              <a:pathLst>
                <a:path w="1214" h="409" extrusionOk="0">
                  <a:moveTo>
                    <a:pt x="618" y="0"/>
                  </a:moveTo>
                  <a:cubicBezTo>
                    <a:pt x="411" y="0"/>
                    <a:pt x="251" y="109"/>
                    <a:pt x="0" y="349"/>
                  </a:cubicBezTo>
                  <a:cubicBezTo>
                    <a:pt x="20" y="389"/>
                    <a:pt x="45" y="408"/>
                    <a:pt x="72" y="408"/>
                  </a:cubicBezTo>
                  <a:cubicBezTo>
                    <a:pt x="99" y="408"/>
                    <a:pt x="129" y="389"/>
                    <a:pt x="159" y="349"/>
                  </a:cubicBezTo>
                  <a:cubicBezTo>
                    <a:pt x="517" y="329"/>
                    <a:pt x="895" y="369"/>
                    <a:pt x="1213" y="170"/>
                  </a:cubicBezTo>
                  <a:cubicBezTo>
                    <a:pt x="951" y="60"/>
                    <a:pt x="772" y="0"/>
                    <a:pt x="6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5" name="Google Shape;27235;p58"/>
            <p:cNvSpPr/>
            <p:nvPr/>
          </p:nvSpPr>
          <p:spPr>
            <a:xfrm>
              <a:off x="4913775" y="601650"/>
              <a:ext cx="20925" cy="23900"/>
            </a:xfrm>
            <a:custGeom>
              <a:avLst/>
              <a:gdLst/>
              <a:ahLst/>
              <a:cxnLst/>
              <a:rect l="l" t="t" r="r" b="b"/>
              <a:pathLst>
                <a:path w="837" h="956" extrusionOk="0">
                  <a:moveTo>
                    <a:pt x="240" y="1"/>
                  </a:moveTo>
                  <a:cubicBezTo>
                    <a:pt x="140" y="1"/>
                    <a:pt x="80" y="20"/>
                    <a:pt x="41" y="100"/>
                  </a:cubicBezTo>
                  <a:cubicBezTo>
                    <a:pt x="1" y="200"/>
                    <a:pt x="1" y="339"/>
                    <a:pt x="100" y="398"/>
                  </a:cubicBezTo>
                  <a:cubicBezTo>
                    <a:pt x="180" y="458"/>
                    <a:pt x="180" y="498"/>
                    <a:pt x="140" y="577"/>
                  </a:cubicBezTo>
                  <a:cubicBezTo>
                    <a:pt x="180" y="836"/>
                    <a:pt x="399" y="856"/>
                    <a:pt x="598" y="955"/>
                  </a:cubicBezTo>
                  <a:cubicBezTo>
                    <a:pt x="677" y="955"/>
                    <a:pt x="757" y="936"/>
                    <a:pt x="836" y="936"/>
                  </a:cubicBezTo>
                  <a:lnTo>
                    <a:pt x="836" y="577"/>
                  </a:lnTo>
                  <a:cubicBezTo>
                    <a:pt x="797" y="478"/>
                    <a:pt x="757" y="379"/>
                    <a:pt x="637" y="319"/>
                  </a:cubicBezTo>
                  <a:cubicBezTo>
                    <a:pt x="598" y="259"/>
                    <a:pt x="558" y="200"/>
                    <a:pt x="498" y="160"/>
                  </a:cubicBezTo>
                  <a:lnTo>
                    <a:pt x="438" y="80"/>
                  </a:lnTo>
                  <a:cubicBezTo>
                    <a:pt x="379" y="60"/>
                    <a:pt x="299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6" name="Google Shape;27236;p58"/>
            <p:cNvSpPr/>
            <p:nvPr/>
          </p:nvSpPr>
          <p:spPr>
            <a:xfrm>
              <a:off x="5309150" y="754325"/>
              <a:ext cx="29375" cy="26375"/>
            </a:xfrm>
            <a:custGeom>
              <a:avLst/>
              <a:gdLst/>
              <a:ahLst/>
              <a:cxnLst/>
              <a:rect l="l" t="t" r="r" b="b"/>
              <a:pathLst>
                <a:path w="1175" h="1055" extrusionOk="0">
                  <a:moveTo>
                    <a:pt x="339" y="1"/>
                  </a:moveTo>
                  <a:cubicBezTo>
                    <a:pt x="279" y="1"/>
                    <a:pt x="259" y="21"/>
                    <a:pt x="199" y="21"/>
                  </a:cubicBezTo>
                  <a:cubicBezTo>
                    <a:pt x="140" y="60"/>
                    <a:pt x="80" y="120"/>
                    <a:pt x="40" y="200"/>
                  </a:cubicBezTo>
                  <a:cubicBezTo>
                    <a:pt x="1" y="319"/>
                    <a:pt x="1" y="438"/>
                    <a:pt x="140" y="518"/>
                  </a:cubicBezTo>
                  <a:cubicBezTo>
                    <a:pt x="208" y="481"/>
                    <a:pt x="269" y="465"/>
                    <a:pt x="325" y="465"/>
                  </a:cubicBezTo>
                  <a:cubicBezTo>
                    <a:pt x="448" y="465"/>
                    <a:pt x="548" y="542"/>
                    <a:pt x="657" y="637"/>
                  </a:cubicBezTo>
                  <a:cubicBezTo>
                    <a:pt x="836" y="796"/>
                    <a:pt x="995" y="916"/>
                    <a:pt x="1174" y="1055"/>
                  </a:cubicBezTo>
                  <a:cubicBezTo>
                    <a:pt x="1095" y="558"/>
                    <a:pt x="697" y="31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7" name="Google Shape;27237;p58"/>
            <p:cNvSpPr/>
            <p:nvPr/>
          </p:nvSpPr>
          <p:spPr>
            <a:xfrm>
              <a:off x="5056025" y="745875"/>
              <a:ext cx="21900" cy="18425"/>
            </a:xfrm>
            <a:custGeom>
              <a:avLst/>
              <a:gdLst/>
              <a:ahLst/>
              <a:cxnLst/>
              <a:rect l="l" t="t" r="r" b="b"/>
              <a:pathLst>
                <a:path w="876" h="737" extrusionOk="0">
                  <a:moveTo>
                    <a:pt x="537" y="0"/>
                  </a:moveTo>
                  <a:cubicBezTo>
                    <a:pt x="358" y="100"/>
                    <a:pt x="139" y="160"/>
                    <a:pt x="0" y="339"/>
                  </a:cubicBezTo>
                  <a:cubicBezTo>
                    <a:pt x="60" y="378"/>
                    <a:pt x="139" y="458"/>
                    <a:pt x="179" y="538"/>
                  </a:cubicBezTo>
                  <a:cubicBezTo>
                    <a:pt x="239" y="577"/>
                    <a:pt x="279" y="637"/>
                    <a:pt x="358" y="677"/>
                  </a:cubicBezTo>
                  <a:cubicBezTo>
                    <a:pt x="438" y="697"/>
                    <a:pt x="478" y="697"/>
                    <a:pt x="537" y="697"/>
                  </a:cubicBezTo>
                  <a:cubicBezTo>
                    <a:pt x="553" y="673"/>
                    <a:pt x="572" y="662"/>
                    <a:pt x="591" y="662"/>
                  </a:cubicBezTo>
                  <a:cubicBezTo>
                    <a:pt x="621" y="662"/>
                    <a:pt x="652" y="688"/>
                    <a:pt x="677" y="737"/>
                  </a:cubicBezTo>
                  <a:cubicBezTo>
                    <a:pt x="836" y="657"/>
                    <a:pt x="856" y="498"/>
                    <a:pt x="875" y="359"/>
                  </a:cubicBezTo>
                  <a:cubicBezTo>
                    <a:pt x="776" y="299"/>
                    <a:pt x="736" y="259"/>
                    <a:pt x="696" y="160"/>
                  </a:cubicBezTo>
                  <a:cubicBezTo>
                    <a:pt x="637" y="100"/>
                    <a:pt x="577" y="6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8" name="Google Shape;27238;p58"/>
            <p:cNvSpPr/>
            <p:nvPr/>
          </p:nvSpPr>
          <p:spPr>
            <a:xfrm>
              <a:off x="5295225" y="732450"/>
              <a:ext cx="18425" cy="26575"/>
            </a:xfrm>
            <a:custGeom>
              <a:avLst/>
              <a:gdLst/>
              <a:ahLst/>
              <a:cxnLst/>
              <a:rect l="l" t="t" r="r" b="b"/>
              <a:pathLst>
                <a:path w="737" h="1063" extrusionOk="0">
                  <a:moveTo>
                    <a:pt x="199" y="0"/>
                  </a:moveTo>
                  <a:cubicBezTo>
                    <a:pt x="1" y="120"/>
                    <a:pt x="140" y="239"/>
                    <a:pt x="160" y="378"/>
                  </a:cubicBezTo>
                  <a:cubicBezTo>
                    <a:pt x="319" y="577"/>
                    <a:pt x="100" y="876"/>
                    <a:pt x="359" y="1015"/>
                  </a:cubicBezTo>
                  <a:cubicBezTo>
                    <a:pt x="393" y="1049"/>
                    <a:pt x="425" y="1062"/>
                    <a:pt x="455" y="1062"/>
                  </a:cubicBezTo>
                  <a:cubicBezTo>
                    <a:pt x="513" y="1062"/>
                    <a:pt x="565" y="1014"/>
                    <a:pt x="617" y="975"/>
                  </a:cubicBezTo>
                  <a:cubicBezTo>
                    <a:pt x="657" y="876"/>
                    <a:pt x="717" y="776"/>
                    <a:pt x="737" y="677"/>
                  </a:cubicBezTo>
                  <a:cubicBezTo>
                    <a:pt x="617" y="398"/>
                    <a:pt x="438" y="17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9" name="Google Shape;27239;p58"/>
            <p:cNvSpPr/>
            <p:nvPr/>
          </p:nvSpPr>
          <p:spPr>
            <a:xfrm>
              <a:off x="5221625" y="9149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0" y="0"/>
                  </a:moveTo>
                  <a:cubicBezTo>
                    <a:pt x="100" y="398"/>
                    <a:pt x="378" y="676"/>
                    <a:pt x="697" y="875"/>
                  </a:cubicBezTo>
                  <a:cubicBezTo>
                    <a:pt x="697" y="378"/>
                    <a:pt x="597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0" name="Google Shape;27240;p58"/>
            <p:cNvSpPr/>
            <p:nvPr/>
          </p:nvSpPr>
          <p:spPr>
            <a:xfrm>
              <a:off x="5322575" y="963200"/>
              <a:ext cx="25400" cy="11475"/>
            </a:xfrm>
            <a:custGeom>
              <a:avLst/>
              <a:gdLst/>
              <a:ahLst/>
              <a:cxnLst/>
              <a:rect l="l" t="t" r="r" b="b"/>
              <a:pathLst>
                <a:path w="1016" h="459" extrusionOk="0">
                  <a:moveTo>
                    <a:pt x="995" y="1"/>
                  </a:moveTo>
                  <a:cubicBezTo>
                    <a:pt x="657" y="100"/>
                    <a:pt x="339" y="160"/>
                    <a:pt x="1" y="239"/>
                  </a:cubicBezTo>
                  <a:cubicBezTo>
                    <a:pt x="143" y="415"/>
                    <a:pt x="292" y="457"/>
                    <a:pt x="440" y="457"/>
                  </a:cubicBezTo>
                  <a:cubicBezTo>
                    <a:pt x="574" y="457"/>
                    <a:pt x="708" y="422"/>
                    <a:pt x="833" y="422"/>
                  </a:cubicBezTo>
                  <a:cubicBezTo>
                    <a:pt x="896" y="422"/>
                    <a:pt x="957" y="431"/>
                    <a:pt x="1015" y="458"/>
                  </a:cubicBezTo>
                  <a:cubicBezTo>
                    <a:pt x="1015" y="319"/>
                    <a:pt x="995" y="140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1" name="Google Shape;27241;p58"/>
            <p:cNvSpPr/>
            <p:nvPr/>
          </p:nvSpPr>
          <p:spPr>
            <a:xfrm>
              <a:off x="5208200" y="963200"/>
              <a:ext cx="20900" cy="21900"/>
            </a:xfrm>
            <a:custGeom>
              <a:avLst/>
              <a:gdLst/>
              <a:ahLst/>
              <a:cxnLst/>
              <a:rect l="l" t="t" r="r" b="b"/>
              <a:pathLst>
                <a:path w="836" h="876" extrusionOk="0">
                  <a:moveTo>
                    <a:pt x="159" y="1"/>
                  </a:moveTo>
                  <a:cubicBezTo>
                    <a:pt x="159" y="140"/>
                    <a:pt x="140" y="299"/>
                    <a:pt x="0" y="359"/>
                  </a:cubicBezTo>
                  <a:cubicBezTo>
                    <a:pt x="120" y="597"/>
                    <a:pt x="299" y="757"/>
                    <a:pt x="498" y="876"/>
                  </a:cubicBezTo>
                  <a:cubicBezTo>
                    <a:pt x="637" y="856"/>
                    <a:pt x="756" y="816"/>
                    <a:pt x="836" y="697"/>
                  </a:cubicBezTo>
                  <a:cubicBezTo>
                    <a:pt x="697" y="379"/>
                    <a:pt x="458" y="1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2" name="Google Shape;27242;p58"/>
            <p:cNvSpPr/>
            <p:nvPr/>
          </p:nvSpPr>
          <p:spPr>
            <a:xfrm>
              <a:off x="5323575" y="598175"/>
              <a:ext cx="32350" cy="8475"/>
            </a:xfrm>
            <a:custGeom>
              <a:avLst/>
              <a:gdLst/>
              <a:ahLst/>
              <a:cxnLst/>
              <a:rect l="l" t="t" r="r" b="b"/>
              <a:pathLst>
                <a:path w="1294" h="339" extrusionOk="0">
                  <a:moveTo>
                    <a:pt x="1293" y="0"/>
                  </a:moveTo>
                  <a:cubicBezTo>
                    <a:pt x="955" y="20"/>
                    <a:pt x="597" y="20"/>
                    <a:pt x="279" y="20"/>
                  </a:cubicBezTo>
                  <a:cubicBezTo>
                    <a:pt x="199" y="80"/>
                    <a:pt x="160" y="140"/>
                    <a:pt x="80" y="199"/>
                  </a:cubicBezTo>
                  <a:lnTo>
                    <a:pt x="20" y="239"/>
                  </a:lnTo>
                  <a:cubicBezTo>
                    <a:pt x="0" y="279"/>
                    <a:pt x="20" y="299"/>
                    <a:pt x="80" y="319"/>
                  </a:cubicBezTo>
                  <a:cubicBezTo>
                    <a:pt x="259" y="319"/>
                    <a:pt x="418" y="339"/>
                    <a:pt x="597" y="339"/>
                  </a:cubicBezTo>
                  <a:cubicBezTo>
                    <a:pt x="816" y="299"/>
                    <a:pt x="1075" y="219"/>
                    <a:pt x="1293" y="179"/>
                  </a:cubicBezTo>
                  <a:lnTo>
                    <a:pt x="12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3" name="Google Shape;27243;p58"/>
            <p:cNvSpPr/>
            <p:nvPr/>
          </p:nvSpPr>
          <p:spPr>
            <a:xfrm>
              <a:off x="4981925" y="673775"/>
              <a:ext cx="25875" cy="13575"/>
            </a:xfrm>
            <a:custGeom>
              <a:avLst/>
              <a:gdLst/>
              <a:ahLst/>
              <a:cxnLst/>
              <a:rect l="l" t="t" r="r" b="b"/>
              <a:pathLst>
                <a:path w="1035" h="543" extrusionOk="0">
                  <a:moveTo>
                    <a:pt x="617" y="0"/>
                  </a:moveTo>
                  <a:cubicBezTo>
                    <a:pt x="537" y="0"/>
                    <a:pt x="438" y="20"/>
                    <a:pt x="358" y="80"/>
                  </a:cubicBezTo>
                  <a:cubicBezTo>
                    <a:pt x="219" y="99"/>
                    <a:pt x="60" y="159"/>
                    <a:pt x="0" y="298"/>
                  </a:cubicBezTo>
                  <a:cubicBezTo>
                    <a:pt x="40" y="378"/>
                    <a:pt x="100" y="438"/>
                    <a:pt x="120" y="477"/>
                  </a:cubicBezTo>
                  <a:cubicBezTo>
                    <a:pt x="140" y="474"/>
                    <a:pt x="161" y="472"/>
                    <a:pt x="182" y="472"/>
                  </a:cubicBezTo>
                  <a:cubicBezTo>
                    <a:pt x="325" y="472"/>
                    <a:pt x="474" y="542"/>
                    <a:pt x="620" y="542"/>
                  </a:cubicBezTo>
                  <a:cubicBezTo>
                    <a:pt x="700" y="542"/>
                    <a:pt x="779" y="522"/>
                    <a:pt x="856" y="458"/>
                  </a:cubicBezTo>
                  <a:cubicBezTo>
                    <a:pt x="1035" y="159"/>
                    <a:pt x="895" y="6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4" name="Google Shape;27244;p58"/>
            <p:cNvSpPr/>
            <p:nvPr/>
          </p:nvSpPr>
          <p:spPr>
            <a:xfrm>
              <a:off x="5437950" y="950025"/>
              <a:ext cx="34850" cy="10875"/>
            </a:xfrm>
            <a:custGeom>
              <a:avLst/>
              <a:gdLst/>
              <a:ahLst/>
              <a:cxnLst/>
              <a:rect l="l" t="t" r="r" b="b"/>
              <a:pathLst>
                <a:path w="1394" h="435" extrusionOk="0">
                  <a:moveTo>
                    <a:pt x="859" y="0"/>
                  </a:moveTo>
                  <a:cubicBezTo>
                    <a:pt x="570" y="0"/>
                    <a:pt x="285" y="41"/>
                    <a:pt x="1" y="189"/>
                  </a:cubicBezTo>
                  <a:cubicBezTo>
                    <a:pt x="1" y="371"/>
                    <a:pt x="59" y="434"/>
                    <a:pt x="145" y="434"/>
                  </a:cubicBezTo>
                  <a:cubicBezTo>
                    <a:pt x="201" y="434"/>
                    <a:pt x="269" y="408"/>
                    <a:pt x="339" y="368"/>
                  </a:cubicBezTo>
                  <a:cubicBezTo>
                    <a:pt x="657" y="90"/>
                    <a:pt x="1095" y="289"/>
                    <a:pt x="1393" y="30"/>
                  </a:cubicBezTo>
                  <a:cubicBezTo>
                    <a:pt x="1213" y="15"/>
                    <a:pt x="1035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5" name="Google Shape;27245;p58"/>
            <p:cNvSpPr/>
            <p:nvPr/>
          </p:nvSpPr>
          <p:spPr>
            <a:xfrm>
              <a:off x="4904825" y="593075"/>
              <a:ext cx="15075" cy="18550"/>
            </a:xfrm>
            <a:custGeom>
              <a:avLst/>
              <a:gdLst/>
              <a:ahLst/>
              <a:cxnLst/>
              <a:rect l="l" t="t" r="r" b="b"/>
              <a:pathLst>
                <a:path w="603" h="742" extrusionOk="0">
                  <a:moveTo>
                    <a:pt x="392" y="0"/>
                  </a:moveTo>
                  <a:cubicBezTo>
                    <a:pt x="331" y="0"/>
                    <a:pt x="254" y="15"/>
                    <a:pt x="160" y="45"/>
                  </a:cubicBezTo>
                  <a:cubicBezTo>
                    <a:pt x="41" y="125"/>
                    <a:pt x="1" y="244"/>
                    <a:pt x="1" y="403"/>
                  </a:cubicBezTo>
                  <a:cubicBezTo>
                    <a:pt x="21" y="443"/>
                    <a:pt x="100" y="523"/>
                    <a:pt x="140" y="582"/>
                  </a:cubicBezTo>
                  <a:cubicBezTo>
                    <a:pt x="220" y="702"/>
                    <a:pt x="339" y="741"/>
                    <a:pt x="498" y="741"/>
                  </a:cubicBezTo>
                  <a:lnTo>
                    <a:pt x="498" y="403"/>
                  </a:lnTo>
                  <a:cubicBezTo>
                    <a:pt x="603" y="135"/>
                    <a:pt x="573" y="0"/>
                    <a:pt x="3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6" name="Google Shape;27246;p58"/>
            <p:cNvSpPr/>
            <p:nvPr/>
          </p:nvSpPr>
          <p:spPr>
            <a:xfrm>
              <a:off x="4990875" y="658850"/>
              <a:ext cx="17425" cy="26375"/>
            </a:xfrm>
            <a:custGeom>
              <a:avLst/>
              <a:gdLst/>
              <a:ahLst/>
              <a:cxnLst/>
              <a:rect l="l" t="t" r="r" b="b"/>
              <a:pathLst>
                <a:path w="697" h="1055" extrusionOk="0">
                  <a:moveTo>
                    <a:pt x="40" y="0"/>
                  </a:moveTo>
                  <a:lnTo>
                    <a:pt x="40" y="0"/>
                  </a:lnTo>
                  <a:cubicBezTo>
                    <a:pt x="0" y="199"/>
                    <a:pt x="139" y="378"/>
                    <a:pt x="179" y="557"/>
                  </a:cubicBezTo>
                  <a:cubicBezTo>
                    <a:pt x="159" y="557"/>
                    <a:pt x="159" y="577"/>
                    <a:pt x="139" y="597"/>
                  </a:cubicBezTo>
                  <a:cubicBezTo>
                    <a:pt x="100" y="637"/>
                    <a:pt x="139" y="677"/>
                    <a:pt x="159" y="696"/>
                  </a:cubicBezTo>
                  <a:cubicBezTo>
                    <a:pt x="378" y="696"/>
                    <a:pt x="537" y="796"/>
                    <a:pt x="537" y="1055"/>
                  </a:cubicBezTo>
                  <a:cubicBezTo>
                    <a:pt x="677" y="975"/>
                    <a:pt x="696" y="856"/>
                    <a:pt x="696" y="716"/>
                  </a:cubicBezTo>
                  <a:cubicBezTo>
                    <a:pt x="537" y="418"/>
                    <a:pt x="358" y="159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7" name="Google Shape;27247;p58"/>
            <p:cNvSpPr/>
            <p:nvPr/>
          </p:nvSpPr>
          <p:spPr>
            <a:xfrm>
              <a:off x="4938650" y="634275"/>
              <a:ext cx="18425" cy="17125"/>
            </a:xfrm>
            <a:custGeom>
              <a:avLst/>
              <a:gdLst/>
              <a:ahLst/>
              <a:cxnLst/>
              <a:rect l="l" t="t" r="r" b="b"/>
              <a:pathLst>
                <a:path w="737" h="685" extrusionOk="0">
                  <a:moveTo>
                    <a:pt x="319" y="0"/>
                  </a:moveTo>
                  <a:cubicBezTo>
                    <a:pt x="235" y="0"/>
                    <a:pt x="132" y="48"/>
                    <a:pt x="0" y="168"/>
                  </a:cubicBezTo>
                  <a:cubicBezTo>
                    <a:pt x="160" y="367"/>
                    <a:pt x="299" y="566"/>
                    <a:pt x="538" y="685"/>
                  </a:cubicBezTo>
                  <a:cubicBezTo>
                    <a:pt x="597" y="605"/>
                    <a:pt x="657" y="546"/>
                    <a:pt x="737" y="466"/>
                  </a:cubicBezTo>
                  <a:cubicBezTo>
                    <a:pt x="611" y="257"/>
                    <a:pt x="515" y="0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8" name="Google Shape;27248;p58"/>
            <p:cNvSpPr/>
            <p:nvPr/>
          </p:nvSpPr>
          <p:spPr>
            <a:xfrm>
              <a:off x="5177350" y="1023375"/>
              <a:ext cx="16450" cy="21900"/>
            </a:xfrm>
            <a:custGeom>
              <a:avLst/>
              <a:gdLst/>
              <a:ahLst/>
              <a:cxnLst/>
              <a:rect l="l" t="t" r="r" b="b"/>
              <a:pathLst>
                <a:path w="658" h="876" extrusionOk="0">
                  <a:moveTo>
                    <a:pt x="399" y="1"/>
                  </a:moveTo>
                  <a:cubicBezTo>
                    <a:pt x="359" y="1"/>
                    <a:pt x="279" y="21"/>
                    <a:pt x="240" y="21"/>
                  </a:cubicBezTo>
                  <a:cubicBezTo>
                    <a:pt x="61" y="140"/>
                    <a:pt x="200" y="279"/>
                    <a:pt x="200" y="398"/>
                  </a:cubicBezTo>
                  <a:cubicBezTo>
                    <a:pt x="140" y="438"/>
                    <a:pt x="81" y="498"/>
                    <a:pt x="1" y="538"/>
                  </a:cubicBezTo>
                  <a:cubicBezTo>
                    <a:pt x="1" y="617"/>
                    <a:pt x="41" y="677"/>
                    <a:pt x="61" y="717"/>
                  </a:cubicBezTo>
                  <a:cubicBezTo>
                    <a:pt x="81" y="776"/>
                    <a:pt x="140" y="816"/>
                    <a:pt x="200" y="876"/>
                  </a:cubicBezTo>
                  <a:cubicBezTo>
                    <a:pt x="657" y="677"/>
                    <a:pt x="657" y="379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9" name="Google Shape;27249;p58"/>
            <p:cNvSpPr/>
            <p:nvPr/>
          </p:nvSpPr>
          <p:spPr>
            <a:xfrm>
              <a:off x="5241025" y="663825"/>
              <a:ext cx="19900" cy="16925"/>
            </a:xfrm>
            <a:custGeom>
              <a:avLst/>
              <a:gdLst/>
              <a:ahLst/>
              <a:cxnLst/>
              <a:rect l="l" t="t" r="r" b="b"/>
              <a:pathLst>
                <a:path w="796" h="677" extrusionOk="0">
                  <a:moveTo>
                    <a:pt x="80" y="0"/>
                  </a:moveTo>
                  <a:cubicBezTo>
                    <a:pt x="40" y="0"/>
                    <a:pt x="20" y="40"/>
                    <a:pt x="20" y="60"/>
                  </a:cubicBezTo>
                  <a:cubicBezTo>
                    <a:pt x="0" y="80"/>
                    <a:pt x="20" y="100"/>
                    <a:pt x="80" y="139"/>
                  </a:cubicBezTo>
                  <a:cubicBezTo>
                    <a:pt x="179" y="378"/>
                    <a:pt x="378" y="537"/>
                    <a:pt x="597" y="677"/>
                  </a:cubicBezTo>
                  <a:cubicBezTo>
                    <a:pt x="796" y="159"/>
                    <a:pt x="438" y="6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0" name="Google Shape;27250;p58"/>
            <p:cNvSpPr/>
            <p:nvPr/>
          </p:nvSpPr>
          <p:spPr>
            <a:xfrm>
              <a:off x="4877975" y="566850"/>
              <a:ext cx="17425" cy="18925"/>
            </a:xfrm>
            <a:custGeom>
              <a:avLst/>
              <a:gdLst/>
              <a:ahLst/>
              <a:cxnLst/>
              <a:rect l="l" t="t" r="r" b="b"/>
              <a:pathLst>
                <a:path w="697" h="757" extrusionOk="0">
                  <a:moveTo>
                    <a:pt x="200" y="0"/>
                  </a:moveTo>
                  <a:cubicBezTo>
                    <a:pt x="40" y="80"/>
                    <a:pt x="1" y="239"/>
                    <a:pt x="1" y="378"/>
                  </a:cubicBezTo>
                  <a:cubicBezTo>
                    <a:pt x="180" y="497"/>
                    <a:pt x="339" y="637"/>
                    <a:pt x="498" y="756"/>
                  </a:cubicBezTo>
                  <a:cubicBezTo>
                    <a:pt x="577" y="736"/>
                    <a:pt x="617" y="736"/>
                    <a:pt x="697" y="736"/>
                  </a:cubicBezTo>
                  <a:cubicBezTo>
                    <a:pt x="677" y="637"/>
                    <a:pt x="677" y="497"/>
                    <a:pt x="677" y="398"/>
                  </a:cubicBezTo>
                  <a:cubicBezTo>
                    <a:pt x="518" y="279"/>
                    <a:pt x="339" y="13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1" name="Google Shape;27251;p58"/>
            <p:cNvSpPr/>
            <p:nvPr/>
          </p:nvSpPr>
          <p:spPr>
            <a:xfrm>
              <a:off x="5388725" y="811650"/>
              <a:ext cx="40800" cy="4350"/>
            </a:xfrm>
            <a:custGeom>
              <a:avLst/>
              <a:gdLst/>
              <a:ahLst/>
              <a:cxnLst/>
              <a:rect l="l" t="t" r="r" b="b"/>
              <a:pathLst>
                <a:path w="1632" h="174" extrusionOk="0">
                  <a:moveTo>
                    <a:pt x="809" y="0"/>
                  </a:moveTo>
                  <a:cubicBezTo>
                    <a:pt x="537" y="0"/>
                    <a:pt x="269" y="25"/>
                    <a:pt x="0" y="135"/>
                  </a:cubicBezTo>
                  <a:cubicBezTo>
                    <a:pt x="31" y="133"/>
                    <a:pt x="62" y="133"/>
                    <a:pt x="92" y="133"/>
                  </a:cubicBezTo>
                  <a:cubicBezTo>
                    <a:pt x="367" y="133"/>
                    <a:pt x="638" y="173"/>
                    <a:pt x="906" y="173"/>
                  </a:cubicBezTo>
                  <a:cubicBezTo>
                    <a:pt x="1149" y="173"/>
                    <a:pt x="1390" y="140"/>
                    <a:pt x="1632" y="15"/>
                  </a:cubicBezTo>
                  <a:lnTo>
                    <a:pt x="1632" y="15"/>
                  </a:lnTo>
                  <a:cubicBezTo>
                    <a:pt x="1585" y="17"/>
                    <a:pt x="1539" y="18"/>
                    <a:pt x="1493" y="18"/>
                  </a:cubicBezTo>
                  <a:cubicBezTo>
                    <a:pt x="1262" y="18"/>
                    <a:pt x="1034" y="0"/>
                    <a:pt x="8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2" name="Google Shape;27252;p58"/>
            <p:cNvSpPr/>
            <p:nvPr/>
          </p:nvSpPr>
          <p:spPr>
            <a:xfrm>
              <a:off x="5194275" y="990425"/>
              <a:ext cx="14950" cy="12450"/>
            </a:xfrm>
            <a:custGeom>
              <a:avLst/>
              <a:gdLst/>
              <a:ahLst/>
              <a:cxnLst/>
              <a:rect l="l" t="t" r="r" b="b"/>
              <a:pathLst>
                <a:path w="598" h="498" extrusionOk="0">
                  <a:moveTo>
                    <a:pt x="445" y="1"/>
                  </a:moveTo>
                  <a:cubicBezTo>
                    <a:pt x="431" y="1"/>
                    <a:pt x="416" y="2"/>
                    <a:pt x="398" y="6"/>
                  </a:cubicBezTo>
                  <a:cubicBezTo>
                    <a:pt x="159" y="45"/>
                    <a:pt x="0" y="205"/>
                    <a:pt x="20" y="463"/>
                  </a:cubicBezTo>
                  <a:cubicBezTo>
                    <a:pt x="102" y="484"/>
                    <a:pt x="179" y="497"/>
                    <a:pt x="251" y="497"/>
                  </a:cubicBezTo>
                  <a:cubicBezTo>
                    <a:pt x="388" y="497"/>
                    <a:pt x="506" y="448"/>
                    <a:pt x="597" y="304"/>
                  </a:cubicBezTo>
                  <a:cubicBezTo>
                    <a:pt x="561" y="177"/>
                    <a:pt x="591" y="1"/>
                    <a:pt x="4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3" name="Google Shape;27253;p58"/>
            <p:cNvSpPr/>
            <p:nvPr/>
          </p:nvSpPr>
          <p:spPr>
            <a:xfrm>
              <a:off x="5481725" y="818500"/>
              <a:ext cx="25875" cy="6475"/>
            </a:xfrm>
            <a:custGeom>
              <a:avLst/>
              <a:gdLst/>
              <a:ahLst/>
              <a:cxnLst/>
              <a:rect l="l" t="t" r="r" b="b"/>
              <a:pathLst>
                <a:path w="1035" h="259" extrusionOk="0">
                  <a:moveTo>
                    <a:pt x="632" y="0"/>
                  </a:moveTo>
                  <a:cubicBezTo>
                    <a:pt x="421" y="0"/>
                    <a:pt x="204" y="127"/>
                    <a:pt x="0" y="139"/>
                  </a:cubicBezTo>
                  <a:cubicBezTo>
                    <a:pt x="20" y="239"/>
                    <a:pt x="120" y="239"/>
                    <a:pt x="199" y="258"/>
                  </a:cubicBezTo>
                  <a:cubicBezTo>
                    <a:pt x="458" y="239"/>
                    <a:pt x="756" y="239"/>
                    <a:pt x="1035" y="239"/>
                  </a:cubicBezTo>
                  <a:cubicBezTo>
                    <a:pt x="908" y="56"/>
                    <a:pt x="771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4" name="Google Shape;27254;p58"/>
            <p:cNvSpPr/>
            <p:nvPr/>
          </p:nvSpPr>
          <p:spPr>
            <a:xfrm>
              <a:off x="5663775" y="862775"/>
              <a:ext cx="17900" cy="13475"/>
            </a:xfrm>
            <a:custGeom>
              <a:avLst/>
              <a:gdLst/>
              <a:ahLst/>
              <a:cxnLst/>
              <a:rect l="l" t="t" r="r" b="b"/>
              <a:pathLst>
                <a:path w="716" h="539" extrusionOk="0">
                  <a:moveTo>
                    <a:pt x="198" y="1"/>
                  </a:moveTo>
                  <a:cubicBezTo>
                    <a:pt x="116" y="1"/>
                    <a:pt x="46" y="43"/>
                    <a:pt x="19" y="198"/>
                  </a:cubicBezTo>
                  <a:cubicBezTo>
                    <a:pt x="0" y="386"/>
                    <a:pt x="158" y="538"/>
                    <a:pt x="310" y="538"/>
                  </a:cubicBezTo>
                  <a:cubicBezTo>
                    <a:pt x="319" y="538"/>
                    <a:pt x="328" y="538"/>
                    <a:pt x="337" y="536"/>
                  </a:cubicBezTo>
                  <a:cubicBezTo>
                    <a:pt x="715" y="477"/>
                    <a:pt x="496" y="238"/>
                    <a:pt x="496" y="59"/>
                  </a:cubicBezTo>
                  <a:cubicBezTo>
                    <a:pt x="410" y="59"/>
                    <a:pt x="295" y="1"/>
                    <a:pt x="1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5" name="Google Shape;27255;p58"/>
            <p:cNvSpPr/>
            <p:nvPr/>
          </p:nvSpPr>
          <p:spPr>
            <a:xfrm>
              <a:off x="4856100" y="616075"/>
              <a:ext cx="18925" cy="16925"/>
            </a:xfrm>
            <a:custGeom>
              <a:avLst/>
              <a:gdLst/>
              <a:ahLst/>
              <a:cxnLst/>
              <a:rect l="l" t="t" r="r" b="b"/>
              <a:pathLst>
                <a:path w="757" h="677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418"/>
                    <a:pt x="299" y="617"/>
                    <a:pt x="697" y="677"/>
                  </a:cubicBezTo>
                  <a:cubicBezTo>
                    <a:pt x="697" y="677"/>
                    <a:pt x="716" y="657"/>
                    <a:pt x="716" y="617"/>
                  </a:cubicBezTo>
                  <a:cubicBezTo>
                    <a:pt x="756" y="577"/>
                    <a:pt x="716" y="557"/>
                    <a:pt x="677" y="518"/>
                  </a:cubicBezTo>
                  <a:cubicBezTo>
                    <a:pt x="418" y="398"/>
                    <a:pt x="299" y="8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6" name="Google Shape;27256;p58"/>
            <p:cNvSpPr/>
            <p:nvPr/>
          </p:nvSpPr>
          <p:spPr>
            <a:xfrm>
              <a:off x="5576700" y="945725"/>
              <a:ext cx="27875" cy="5950"/>
            </a:xfrm>
            <a:custGeom>
              <a:avLst/>
              <a:gdLst/>
              <a:ahLst/>
              <a:cxnLst/>
              <a:rect l="l" t="t" r="r" b="b"/>
              <a:pathLst>
                <a:path w="1115" h="238" extrusionOk="0">
                  <a:moveTo>
                    <a:pt x="572" y="1"/>
                  </a:moveTo>
                  <a:cubicBezTo>
                    <a:pt x="383" y="1"/>
                    <a:pt x="195" y="51"/>
                    <a:pt x="1" y="143"/>
                  </a:cubicBezTo>
                  <a:cubicBezTo>
                    <a:pt x="149" y="213"/>
                    <a:pt x="294" y="237"/>
                    <a:pt x="439" y="237"/>
                  </a:cubicBezTo>
                  <a:cubicBezTo>
                    <a:pt x="663" y="237"/>
                    <a:pt x="885" y="179"/>
                    <a:pt x="1115" y="143"/>
                  </a:cubicBezTo>
                  <a:cubicBezTo>
                    <a:pt x="931" y="46"/>
                    <a:pt x="751" y="1"/>
                    <a:pt x="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7" name="Google Shape;27257;p58"/>
            <p:cNvSpPr/>
            <p:nvPr/>
          </p:nvSpPr>
          <p:spPr>
            <a:xfrm>
              <a:off x="5220625" y="980600"/>
              <a:ext cx="15450" cy="12125"/>
            </a:xfrm>
            <a:custGeom>
              <a:avLst/>
              <a:gdLst/>
              <a:ahLst/>
              <a:cxnLst/>
              <a:rect l="l" t="t" r="r" b="b"/>
              <a:pathLst>
                <a:path w="618" h="485" extrusionOk="0">
                  <a:moveTo>
                    <a:pt x="339" y="1"/>
                  </a:moveTo>
                  <a:cubicBezTo>
                    <a:pt x="200" y="1"/>
                    <a:pt x="60" y="41"/>
                    <a:pt x="1" y="200"/>
                  </a:cubicBezTo>
                  <a:cubicBezTo>
                    <a:pt x="21" y="240"/>
                    <a:pt x="21" y="299"/>
                    <a:pt x="21" y="339"/>
                  </a:cubicBezTo>
                  <a:cubicBezTo>
                    <a:pt x="108" y="354"/>
                    <a:pt x="195" y="485"/>
                    <a:pt x="305" y="485"/>
                  </a:cubicBezTo>
                  <a:cubicBezTo>
                    <a:pt x="346" y="485"/>
                    <a:pt x="390" y="467"/>
                    <a:pt x="438" y="419"/>
                  </a:cubicBezTo>
                  <a:cubicBezTo>
                    <a:pt x="617" y="240"/>
                    <a:pt x="438" y="12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8" name="Google Shape;27258;p58"/>
            <p:cNvSpPr/>
            <p:nvPr/>
          </p:nvSpPr>
          <p:spPr>
            <a:xfrm>
              <a:off x="4952075" y="702600"/>
              <a:ext cx="13450" cy="16950"/>
            </a:xfrm>
            <a:custGeom>
              <a:avLst/>
              <a:gdLst/>
              <a:ahLst/>
              <a:cxnLst/>
              <a:rect l="l" t="t" r="r" b="b"/>
              <a:pathLst>
                <a:path w="538" h="678" extrusionOk="0">
                  <a:moveTo>
                    <a:pt x="1" y="1"/>
                  </a:moveTo>
                  <a:cubicBezTo>
                    <a:pt x="20" y="339"/>
                    <a:pt x="219" y="538"/>
                    <a:pt x="538" y="677"/>
                  </a:cubicBezTo>
                  <a:cubicBezTo>
                    <a:pt x="458" y="379"/>
                    <a:pt x="259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9" name="Google Shape;27259;p58"/>
            <p:cNvSpPr/>
            <p:nvPr/>
          </p:nvSpPr>
          <p:spPr>
            <a:xfrm>
              <a:off x="5256425" y="680725"/>
              <a:ext cx="17950" cy="13950"/>
            </a:xfrm>
            <a:custGeom>
              <a:avLst/>
              <a:gdLst/>
              <a:ahLst/>
              <a:cxnLst/>
              <a:rect l="l" t="t" r="r" b="b"/>
              <a:pathLst>
                <a:path w="718" h="558" extrusionOk="0">
                  <a:moveTo>
                    <a:pt x="1" y="1"/>
                  </a:moveTo>
                  <a:lnTo>
                    <a:pt x="1" y="1"/>
                  </a:lnTo>
                  <a:cubicBezTo>
                    <a:pt x="100" y="259"/>
                    <a:pt x="279" y="418"/>
                    <a:pt x="498" y="558"/>
                  </a:cubicBezTo>
                  <a:cubicBezTo>
                    <a:pt x="717" y="1"/>
                    <a:pt x="22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0" name="Google Shape;27260;p58"/>
            <p:cNvSpPr/>
            <p:nvPr/>
          </p:nvSpPr>
          <p:spPr>
            <a:xfrm>
              <a:off x="5047075" y="488150"/>
              <a:ext cx="27875" cy="5650"/>
            </a:xfrm>
            <a:custGeom>
              <a:avLst/>
              <a:gdLst/>
              <a:ahLst/>
              <a:cxnLst/>
              <a:rect l="l" t="t" r="r" b="b"/>
              <a:pathLst>
                <a:path w="1115" h="226" extrusionOk="0">
                  <a:moveTo>
                    <a:pt x="617" y="0"/>
                  </a:moveTo>
                  <a:cubicBezTo>
                    <a:pt x="592" y="0"/>
                    <a:pt x="567" y="15"/>
                    <a:pt x="537" y="45"/>
                  </a:cubicBezTo>
                  <a:cubicBezTo>
                    <a:pt x="378" y="65"/>
                    <a:pt x="179" y="65"/>
                    <a:pt x="0" y="105"/>
                  </a:cubicBezTo>
                  <a:cubicBezTo>
                    <a:pt x="166" y="192"/>
                    <a:pt x="329" y="226"/>
                    <a:pt x="491" y="226"/>
                  </a:cubicBezTo>
                  <a:cubicBezTo>
                    <a:pt x="697" y="226"/>
                    <a:pt x="902" y="171"/>
                    <a:pt x="1114" y="105"/>
                  </a:cubicBezTo>
                  <a:cubicBezTo>
                    <a:pt x="975" y="105"/>
                    <a:pt x="836" y="65"/>
                    <a:pt x="696" y="45"/>
                  </a:cubicBezTo>
                  <a:cubicBezTo>
                    <a:pt x="666" y="15"/>
                    <a:pt x="642" y="0"/>
                    <a:pt x="6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1" name="Google Shape;27261;p58"/>
            <p:cNvSpPr/>
            <p:nvPr/>
          </p:nvSpPr>
          <p:spPr>
            <a:xfrm>
              <a:off x="5517025" y="889600"/>
              <a:ext cx="25900" cy="6200"/>
            </a:xfrm>
            <a:custGeom>
              <a:avLst/>
              <a:gdLst/>
              <a:ahLst/>
              <a:cxnLst/>
              <a:rect l="l" t="t" r="r" b="b"/>
              <a:pathLst>
                <a:path w="1036" h="248" extrusionOk="0">
                  <a:moveTo>
                    <a:pt x="1015" y="0"/>
                  </a:moveTo>
                  <a:cubicBezTo>
                    <a:pt x="677" y="0"/>
                    <a:pt x="319" y="0"/>
                    <a:pt x="1" y="20"/>
                  </a:cubicBezTo>
                  <a:lnTo>
                    <a:pt x="1" y="199"/>
                  </a:lnTo>
                  <a:cubicBezTo>
                    <a:pt x="299" y="199"/>
                    <a:pt x="578" y="219"/>
                    <a:pt x="876" y="219"/>
                  </a:cubicBezTo>
                  <a:cubicBezTo>
                    <a:pt x="894" y="237"/>
                    <a:pt x="920" y="247"/>
                    <a:pt x="947" y="247"/>
                  </a:cubicBezTo>
                  <a:cubicBezTo>
                    <a:pt x="979" y="247"/>
                    <a:pt x="1013" y="232"/>
                    <a:pt x="1035" y="199"/>
                  </a:cubicBezTo>
                  <a:lnTo>
                    <a:pt x="1015" y="160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2" name="Google Shape;27262;p58"/>
            <p:cNvSpPr/>
            <p:nvPr/>
          </p:nvSpPr>
          <p:spPr>
            <a:xfrm>
              <a:off x="5021700" y="868075"/>
              <a:ext cx="13450" cy="10025"/>
            </a:xfrm>
            <a:custGeom>
              <a:avLst/>
              <a:gdLst/>
              <a:ahLst/>
              <a:cxnLst/>
              <a:rect l="l" t="t" r="r" b="b"/>
              <a:pathLst>
                <a:path w="538" h="401" extrusionOk="0">
                  <a:moveTo>
                    <a:pt x="278" y="0"/>
                  </a:moveTo>
                  <a:cubicBezTo>
                    <a:pt x="119" y="0"/>
                    <a:pt x="1" y="80"/>
                    <a:pt x="1" y="344"/>
                  </a:cubicBezTo>
                  <a:lnTo>
                    <a:pt x="199" y="344"/>
                  </a:lnTo>
                  <a:cubicBezTo>
                    <a:pt x="242" y="372"/>
                    <a:pt x="294" y="401"/>
                    <a:pt x="356" y="401"/>
                  </a:cubicBezTo>
                  <a:cubicBezTo>
                    <a:pt x="382" y="401"/>
                    <a:pt x="409" y="396"/>
                    <a:pt x="438" y="384"/>
                  </a:cubicBezTo>
                  <a:cubicBezTo>
                    <a:pt x="458" y="364"/>
                    <a:pt x="518" y="344"/>
                    <a:pt x="538" y="324"/>
                  </a:cubicBezTo>
                  <a:lnTo>
                    <a:pt x="458" y="26"/>
                  </a:lnTo>
                  <a:cubicBezTo>
                    <a:pt x="395" y="10"/>
                    <a:pt x="334" y="0"/>
                    <a:pt x="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3" name="Google Shape;27263;p58"/>
            <p:cNvSpPr/>
            <p:nvPr/>
          </p:nvSpPr>
          <p:spPr>
            <a:xfrm>
              <a:off x="5393200" y="819950"/>
              <a:ext cx="27375" cy="5025"/>
            </a:xfrm>
            <a:custGeom>
              <a:avLst/>
              <a:gdLst/>
              <a:ahLst/>
              <a:cxnLst/>
              <a:rect l="l" t="t" r="r" b="b"/>
              <a:pathLst>
                <a:path w="1095" h="201" extrusionOk="0">
                  <a:moveTo>
                    <a:pt x="612" y="1"/>
                  </a:moveTo>
                  <a:cubicBezTo>
                    <a:pt x="453" y="1"/>
                    <a:pt x="288" y="27"/>
                    <a:pt x="125" y="27"/>
                  </a:cubicBezTo>
                  <a:cubicBezTo>
                    <a:pt x="83" y="27"/>
                    <a:pt x="42" y="26"/>
                    <a:pt x="0" y="21"/>
                  </a:cubicBezTo>
                  <a:lnTo>
                    <a:pt x="0" y="21"/>
                  </a:lnTo>
                  <a:cubicBezTo>
                    <a:pt x="219" y="200"/>
                    <a:pt x="498" y="121"/>
                    <a:pt x="756" y="200"/>
                  </a:cubicBezTo>
                  <a:cubicBezTo>
                    <a:pt x="876" y="181"/>
                    <a:pt x="975" y="181"/>
                    <a:pt x="1095" y="161"/>
                  </a:cubicBezTo>
                  <a:cubicBezTo>
                    <a:pt x="947" y="32"/>
                    <a:pt x="783" y="1"/>
                    <a:pt x="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4" name="Google Shape;27264;p58"/>
            <p:cNvSpPr/>
            <p:nvPr/>
          </p:nvSpPr>
          <p:spPr>
            <a:xfrm>
              <a:off x="5537925" y="966925"/>
              <a:ext cx="26875" cy="6250"/>
            </a:xfrm>
            <a:custGeom>
              <a:avLst/>
              <a:gdLst/>
              <a:ahLst/>
              <a:cxnLst/>
              <a:rect l="l" t="t" r="r" b="b"/>
              <a:pathLst>
                <a:path w="1075" h="250" extrusionOk="0">
                  <a:moveTo>
                    <a:pt x="558" y="0"/>
                  </a:moveTo>
                  <a:cubicBezTo>
                    <a:pt x="366" y="0"/>
                    <a:pt x="180" y="41"/>
                    <a:pt x="0" y="190"/>
                  </a:cubicBezTo>
                  <a:cubicBezTo>
                    <a:pt x="60" y="190"/>
                    <a:pt x="139" y="210"/>
                    <a:pt x="179" y="249"/>
                  </a:cubicBezTo>
                  <a:cubicBezTo>
                    <a:pt x="478" y="110"/>
                    <a:pt x="796" y="249"/>
                    <a:pt x="1074" y="51"/>
                  </a:cubicBezTo>
                  <a:cubicBezTo>
                    <a:pt x="898" y="32"/>
                    <a:pt x="726" y="0"/>
                    <a:pt x="5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5" name="Google Shape;27265;p58"/>
            <p:cNvSpPr/>
            <p:nvPr/>
          </p:nvSpPr>
          <p:spPr>
            <a:xfrm>
              <a:off x="5239525" y="624700"/>
              <a:ext cx="14450" cy="10000"/>
            </a:xfrm>
            <a:custGeom>
              <a:avLst/>
              <a:gdLst/>
              <a:ahLst/>
              <a:cxnLst/>
              <a:rect l="l" t="t" r="r" b="b"/>
              <a:pathLst>
                <a:path w="578" h="400" extrusionOk="0">
                  <a:moveTo>
                    <a:pt x="243" y="0"/>
                  </a:moveTo>
                  <a:cubicBezTo>
                    <a:pt x="198" y="0"/>
                    <a:pt x="150" y="16"/>
                    <a:pt x="100" y="53"/>
                  </a:cubicBezTo>
                  <a:cubicBezTo>
                    <a:pt x="1" y="113"/>
                    <a:pt x="100" y="232"/>
                    <a:pt x="140" y="332"/>
                  </a:cubicBezTo>
                  <a:cubicBezTo>
                    <a:pt x="199" y="352"/>
                    <a:pt x="259" y="352"/>
                    <a:pt x="319" y="372"/>
                  </a:cubicBezTo>
                  <a:cubicBezTo>
                    <a:pt x="355" y="389"/>
                    <a:pt x="386" y="399"/>
                    <a:pt x="414" y="399"/>
                  </a:cubicBezTo>
                  <a:cubicBezTo>
                    <a:pt x="448" y="399"/>
                    <a:pt x="476" y="385"/>
                    <a:pt x="498" y="352"/>
                  </a:cubicBezTo>
                  <a:lnTo>
                    <a:pt x="558" y="312"/>
                  </a:lnTo>
                  <a:cubicBezTo>
                    <a:pt x="577" y="252"/>
                    <a:pt x="558" y="232"/>
                    <a:pt x="498" y="173"/>
                  </a:cubicBezTo>
                  <a:cubicBezTo>
                    <a:pt x="430" y="77"/>
                    <a:pt x="342" y="0"/>
                    <a:pt x="2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6" name="Google Shape;27266;p58"/>
            <p:cNvSpPr/>
            <p:nvPr/>
          </p:nvSpPr>
          <p:spPr>
            <a:xfrm>
              <a:off x="5024675" y="716025"/>
              <a:ext cx="9975" cy="17450"/>
            </a:xfrm>
            <a:custGeom>
              <a:avLst/>
              <a:gdLst/>
              <a:ahLst/>
              <a:cxnLst/>
              <a:rect l="l" t="t" r="r" b="b"/>
              <a:pathLst>
                <a:path w="399" h="698" extrusionOk="0">
                  <a:moveTo>
                    <a:pt x="1" y="1"/>
                  </a:moveTo>
                  <a:cubicBezTo>
                    <a:pt x="41" y="279"/>
                    <a:pt x="180" y="498"/>
                    <a:pt x="379" y="697"/>
                  </a:cubicBezTo>
                  <a:cubicBezTo>
                    <a:pt x="399" y="379"/>
                    <a:pt x="379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7" name="Google Shape;27267;p58"/>
            <p:cNvSpPr/>
            <p:nvPr/>
          </p:nvSpPr>
          <p:spPr>
            <a:xfrm>
              <a:off x="5438450" y="642425"/>
              <a:ext cx="9475" cy="12475"/>
            </a:xfrm>
            <a:custGeom>
              <a:avLst/>
              <a:gdLst/>
              <a:ahLst/>
              <a:cxnLst/>
              <a:rect l="l" t="t" r="r" b="b"/>
              <a:pathLst>
                <a:path w="379" h="499" extrusionOk="0">
                  <a:moveTo>
                    <a:pt x="1" y="1"/>
                  </a:moveTo>
                  <a:cubicBezTo>
                    <a:pt x="1" y="240"/>
                    <a:pt x="140" y="419"/>
                    <a:pt x="379" y="498"/>
                  </a:cubicBezTo>
                  <a:cubicBezTo>
                    <a:pt x="339" y="240"/>
                    <a:pt x="33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8" name="Google Shape;27268;p58"/>
            <p:cNvSpPr/>
            <p:nvPr/>
          </p:nvSpPr>
          <p:spPr>
            <a:xfrm>
              <a:off x="5776625" y="932375"/>
              <a:ext cx="21900" cy="5000"/>
            </a:xfrm>
            <a:custGeom>
              <a:avLst/>
              <a:gdLst/>
              <a:ahLst/>
              <a:cxnLst/>
              <a:rect l="l" t="t" r="r" b="b"/>
              <a:pathLst>
                <a:path w="876" h="200" extrusionOk="0">
                  <a:moveTo>
                    <a:pt x="876" y="0"/>
                  </a:moveTo>
                  <a:lnTo>
                    <a:pt x="876" y="0"/>
                  </a:lnTo>
                  <a:cubicBezTo>
                    <a:pt x="597" y="40"/>
                    <a:pt x="299" y="40"/>
                    <a:pt x="1" y="40"/>
                  </a:cubicBezTo>
                  <a:cubicBezTo>
                    <a:pt x="144" y="145"/>
                    <a:pt x="287" y="199"/>
                    <a:pt x="427" y="199"/>
                  </a:cubicBezTo>
                  <a:cubicBezTo>
                    <a:pt x="580" y="199"/>
                    <a:pt x="731" y="135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9" name="Google Shape;27269;p58"/>
            <p:cNvSpPr/>
            <p:nvPr/>
          </p:nvSpPr>
          <p:spPr>
            <a:xfrm>
              <a:off x="5338500" y="780675"/>
              <a:ext cx="8975" cy="13475"/>
            </a:xfrm>
            <a:custGeom>
              <a:avLst/>
              <a:gdLst/>
              <a:ahLst/>
              <a:cxnLst/>
              <a:rect l="l" t="t" r="r" b="b"/>
              <a:pathLst>
                <a:path w="359" h="539" extrusionOk="0">
                  <a:moveTo>
                    <a:pt x="0" y="1"/>
                  </a:moveTo>
                  <a:cubicBezTo>
                    <a:pt x="0" y="260"/>
                    <a:pt x="100" y="439"/>
                    <a:pt x="358" y="538"/>
                  </a:cubicBezTo>
                  <a:cubicBezTo>
                    <a:pt x="358" y="279"/>
                    <a:pt x="259" y="1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0" name="Google Shape;27270;p58"/>
            <p:cNvSpPr/>
            <p:nvPr/>
          </p:nvSpPr>
          <p:spPr>
            <a:xfrm>
              <a:off x="5303675" y="753925"/>
              <a:ext cx="10475" cy="13850"/>
            </a:xfrm>
            <a:custGeom>
              <a:avLst/>
              <a:gdLst/>
              <a:ahLst/>
              <a:cxnLst/>
              <a:rect l="l" t="t" r="r" b="b"/>
              <a:pathLst>
                <a:path w="419" h="554" extrusionOk="0">
                  <a:moveTo>
                    <a:pt x="310" y="0"/>
                  </a:moveTo>
                  <a:cubicBezTo>
                    <a:pt x="256" y="0"/>
                    <a:pt x="208" y="28"/>
                    <a:pt x="180" y="56"/>
                  </a:cubicBezTo>
                  <a:cubicBezTo>
                    <a:pt x="100" y="76"/>
                    <a:pt x="60" y="136"/>
                    <a:pt x="1" y="176"/>
                  </a:cubicBezTo>
                  <a:cubicBezTo>
                    <a:pt x="60" y="375"/>
                    <a:pt x="180" y="474"/>
                    <a:pt x="379" y="554"/>
                  </a:cubicBezTo>
                  <a:lnTo>
                    <a:pt x="379" y="216"/>
                  </a:lnTo>
                  <a:cubicBezTo>
                    <a:pt x="399" y="216"/>
                    <a:pt x="418" y="176"/>
                    <a:pt x="418" y="136"/>
                  </a:cubicBezTo>
                  <a:cubicBezTo>
                    <a:pt x="418" y="76"/>
                    <a:pt x="418" y="56"/>
                    <a:pt x="379" y="17"/>
                  </a:cubicBezTo>
                  <a:cubicBezTo>
                    <a:pt x="355" y="5"/>
                    <a:pt x="332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1" name="Google Shape;27271;p58"/>
            <p:cNvSpPr/>
            <p:nvPr/>
          </p:nvSpPr>
          <p:spPr>
            <a:xfrm>
              <a:off x="5836300" y="929450"/>
              <a:ext cx="19925" cy="2450"/>
            </a:xfrm>
            <a:custGeom>
              <a:avLst/>
              <a:gdLst/>
              <a:ahLst/>
              <a:cxnLst/>
              <a:rect l="l" t="t" r="r" b="b"/>
              <a:pathLst>
                <a:path w="797" h="98" extrusionOk="0">
                  <a:moveTo>
                    <a:pt x="398" y="0"/>
                  </a:moveTo>
                  <a:cubicBezTo>
                    <a:pt x="269" y="0"/>
                    <a:pt x="135" y="30"/>
                    <a:pt x="1" y="97"/>
                  </a:cubicBezTo>
                  <a:lnTo>
                    <a:pt x="797" y="97"/>
                  </a:lnTo>
                  <a:cubicBezTo>
                    <a:pt x="673" y="35"/>
                    <a:pt x="538" y="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2" name="Google Shape;27272;p58"/>
            <p:cNvSpPr/>
            <p:nvPr/>
          </p:nvSpPr>
          <p:spPr>
            <a:xfrm>
              <a:off x="5806475" y="929325"/>
              <a:ext cx="19425" cy="3075"/>
            </a:xfrm>
            <a:custGeom>
              <a:avLst/>
              <a:gdLst/>
              <a:ahLst/>
              <a:cxnLst/>
              <a:rect l="l" t="t" r="r" b="b"/>
              <a:pathLst>
                <a:path w="777" h="123" extrusionOk="0">
                  <a:moveTo>
                    <a:pt x="416" y="0"/>
                  </a:moveTo>
                  <a:cubicBezTo>
                    <a:pt x="283" y="0"/>
                    <a:pt x="144" y="40"/>
                    <a:pt x="0" y="122"/>
                  </a:cubicBezTo>
                  <a:cubicBezTo>
                    <a:pt x="259" y="102"/>
                    <a:pt x="537" y="102"/>
                    <a:pt x="776" y="102"/>
                  </a:cubicBezTo>
                  <a:cubicBezTo>
                    <a:pt x="661" y="35"/>
                    <a:pt x="541" y="0"/>
                    <a:pt x="4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3" name="Google Shape;27273;p58"/>
            <p:cNvSpPr/>
            <p:nvPr/>
          </p:nvSpPr>
          <p:spPr>
            <a:xfrm>
              <a:off x="5434475" y="954375"/>
              <a:ext cx="12450" cy="8700"/>
            </a:xfrm>
            <a:custGeom>
              <a:avLst/>
              <a:gdLst/>
              <a:ahLst/>
              <a:cxnLst/>
              <a:rect l="l" t="t" r="r" b="b"/>
              <a:pathLst>
                <a:path w="498" h="348" extrusionOk="0">
                  <a:moveTo>
                    <a:pt x="70" y="1"/>
                  </a:moveTo>
                  <a:cubicBezTo>
                    <a:pt x="45" y="1"/>
                    <a:pt x="20" y="5"/>
                    <a:pt x="1" y="15"/>
                  </a:cubicBezTo>
                  <a:cubicBezTo>
                    <a:pt x="1" y="275"/>
                    <a:pt x="114" y="347"/>
                    <a:pt x="268" y="347"/>
                  </a:cubicBezTo>
                  <a:cubicBezTo>
                    <a:pt x="338" y="347"/>
                    <a:pt x="417" y="332"/>
                    <a:pt x="498" y="314"/>
                  </a:cubicBezTo>
                  <a:lnTo>
                    <a:pt x="498" y="194"/>
                  </a:lnTo>
                  <a:cubicBezTo>
                    <a:pt x="359" y="175"/>
                    <a:pt x="219" y="155"/>
                    <a:pt x="140" y="15"/>
                  </a:cubicBezTo>
                  <a:cubicBezTo>
                    <a:pt x="120" y="5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4" name="Google Shape;27274;p58"/>
            <p:cNvSpPr/>
            <p:nvPr/>
          </p:nvSpPr>
          <p:spPr>
            <a:xfrm>
              <a:off x="5347450" y="794125"/>
              <a:ext cx="6475" cy="8475"/>
            </a:xfrm>
            <a:custGeom>
              <a:avLst/>
              <a:gdLst/>
              <a:ahLst/>
              <a:cxnLst/>
              <a:rect l="l" t="t" r="r" b="b"/>
              <a:pathLst>
                <a:path w="259" h="339" extrusionOk="0">
                  <a:moveTo>
                    <a:pt x="0" y="0"/>
                  </a:moveTo>
                  <a:lnTo>
                    <a:pt x="0" y="338"/>
                  </a:lnTo>
                  <a:cubicBezTo>
                    <a:pt x="60" y="318"/>
                    <a:pt x="199" y="318"/>
                    <a:pt x="219" y="259"/>
                  </a:cubicBezTo>
                  <a:cubicBezTo>
                    <a:pt x="259" y="119"/>
                    <a:pt x="12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5" name="Google Shape;27275;p58"/>
            <p:cNvSpPr/>
            <p:nvPr/>
          </p:nvSpPr>
          <p:spPr>
            <a:xfrm>
              <a:off x="5147525" y="827925"/>
              <a:ext cx="8475" cy="8975"/>
            </a:xfrm>
            <a:custGeom>
              <a:avLst/>
              <a:gdLst/>
              <a:ahLst/>
              <a:cxnLst/>
              <a:rect l="l" t="t" r="r" b="b"/>
              <a:pathLst>
                <a:path w="339" h="359" extrusionOk="0">
                  <a:moveTo>
                    <a:pt x="0" y="1"/>
                  </a:moveTo>
                  <a:lnTo>
                    <a:pt x="0" y="359"/>
                  </a:lnTo>
                  <a:cubicBezTo>
                    <a:pt x="140" y="299"/>
                    <a:pt x="239" y="259"/>
                    <a:pt x="339" y="239"/>
                  </a:cubicBezTo>
                  <a:cubicBezTo>
                    <a:pt x="279" y="60"/>
                    <a:pt x="1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6" name="Google Shape;27276;p58"/>
            <p:cNvSpPr/>
            <p:nvPr/>
          </p:nvSpPr>
          <p:spPr>
            <a:xfrm>
              <a:off x="5076400" y="490750"/>
              <a:ext cx="15450" cy="2275"/>
            </a:xfrm>
            <a:custGeom>
              <a:avLst/>
              <a:gdLst/>
              <a:ahLst/>
              <a:cxnLst/>
              <a:rect l="l" t="t" r="r" b="b"/>
              <a:pathLst>
                <a:path w="618" h="91" extrusionOk="0">
                  <a:moveTo>
                    <a:pt x="1" y="1"/>
                  </a:moveTo>
                  <a:cubicBezTo>
                    <a:pt x="110" y="60"/>
                    <a:pt x="215" y="90"/>
                    <a:pt x="317" y="90"/>
                  </a:cubicBezTo>
                  <a:cubicBezTo>
                    <a:pt x="419" y="90"/>
                    <a:pt x="518" y="60"/>
                    <a:pt x="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7" name="Google Shape;27277;p58"/>
            <p:cNvSpPr/>
            <p:nvPr/>
          </p:nvSpPr>
          <p:spPr>
            <a:xfrm>
              <a:off x="5408125" y="610600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00"/>
                    <a:pt x="179" y="299"/>
                    <a:pt x="358" y="379"/>
                  </a:cubicBezTo>
                  <a:cubicBezTo>
                    <a:pt x="358" y="140"/>
                    <a:pt x="219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8" name="Google Shape;27278;p58"/>
            <p:cNvSpPr/>
            <p:nvPr/>
          </p:nvSpPr>
          <p:spPr>
            <a:xfrm>
              <a:off x="5133600" y="83787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60"/>
                    <a:pt x="100" y="259"/>
                    <a:pt x="219" y="339"/>
                  </a:cubicBezTo>
                  <a:cubicBezTo>
                    <a:pt x="219" y="180"/>
                    <a:pt x="16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9" name="Google Shape;27279;p58"/>
            <p:cNvSpPr/>
            <p:nvPr/>
          </p:nvSpPr>
          <p:spPr>
            <a:xfrm>
              <a:off x="5547375" y="802575"/>
              <a:ext cx="9475" cy="4300"/>
            </a:xfrm>
            <a:custGeom>
              <a:avLst/>
              <a:gdLst/>
              <a:ahLst/>
              <a:cxnLst/>
              <a:rect l="l" t="t" r="r" b="b"/>
              <a:pathLst>
                <a:path w="379" h="172" extrusionOk="0">
                  <a:moveTo>
                    <a:pt x="378" y="0"/>
                  </a:moveTo>
                  <a:cubicBezTo>
                    <a:pt x="219" y="0"/>
                    <a:pt x="80" y="0"/>
                    <a:pt x="0" y="159"/>
                  </a:cubicBezTo>
                  <a:cubicBezTo>
                    <a:pt x="48" y="165"/>
                    <a:pt x="94" y="171"/>
                    <a:pt x="138" y="171"/>
                  </a:cubicBezTo>
                  <a:cubicBezTo>
                    <a:pt x="238" y="171"/>
                    <a:pt x="323" y="13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0" name="Google Shape;27280;p58"/>
            <p:cNvSpPr/>
            <p:nvPr/>
          </p:nvSpPr>
          <p:spPr>
            <a:xfrm>
              <a:off x="5371325" y="816500"/>
              <a:ext cx="6475" cy="7975"/>
            </a:xfrm>
            <a:custGeom>
              <a:avLst/>
              <a:gdLst/>
              <a:ahLst/>
              <a:cxnLst/>
              <a:rect l="l" t="t" r="r" b="b"/>
              <a:pathLst>
                <a:path w="259" h="319" extrusionOk="0">
                  <a:moveTo>
                    <a:pt x="259" y="0"/>
                  </a:moveTo>
                  <a:cubicBezTo>
                    <a:pt x="0" y="100"/>
                    <a:pt x="60" y="199"/>
                    <a:pt x="259" y="31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1" name="Google Shape;27281;p58"/>
            <p:cNvSpPr/>
            <p:nvPr/>
          </p:nvSpPr>
          <p:spPr>
            <a:xfrm>
              <a:off x="5399675" y="967800"/>
              <a:ext cx="8975" cy="5150"/>
            </a:xfrm>
            <a:custGeom>
              <a:avLst/>
              <a:gdLst/>
              <a:ahLst/>
              <a:cxnLst/>
              <a:rect l="l" t="t" r="r" b="b"/>
              <a:pathLst>
                <a:path w="359" h="206" extrusionOk="0">
                  <a:moveTo>
                    <a:pt x="257" y="1"/>
                  </a:moveTo>
                  <a:cubicBezTo>
                    <a:pt x="160" y="1"/>
                    <a:pt x="75" y="45"/>
                    <a:pt x="0" y="135"/>
                  </a:cubicBezTo>
                  <a:cubicBezTo>
                    <a:pt x="40" y="155"/>
                    <a:pt x="99" y="155"/>
                    <a:pt x="159" y="155"/>
                  </a:cubicBezTo>
                  <a:cubicBezTo>
                    <a:pt x="185" y="190"/>
                    <a:pt x="208" y="205"/>
                    <a:pt x="228" y="205"/>
                  </a:cubicBezTo>
                  <a:cubicBezTo>
                    <a:pt x="254" y="205"/>
                    <a:pt x="276" y="180"/>
                    <a:pt x="298" y="135"/>
                  </a:cubicBezTo>
                  <a:cubicBezTo>
                    <a:pt x="318" y="75"/>
                    <a:pt x="338" y="55"/>
                    <a:pt x="358" y="16"/>
                  </a:cubicBezTo>
                  <a:cubicBezTo>
                    <a:pt x="323" y="6"/>
                    <a:pt x="290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2" name="Google Shape;27282;p58"/>
            <p:cNvSpPr/>
            <p:nvPr/>
          </p:nvSpPr>
          <p:spPr>
            <a:xfrm>
              <a:off x="5494650" y="468375"/>
              <a:ext cx="7975" cy="4500"/>
            </a:xfrm>
            <a:custGeom>
              <a:avLst/>
              <a:gdLst/>
              <a:ahLst/>
              <a:cxnLst/>
              <a:rect l="l" t="t" r="r" b="b"/>
              <a:pathLst>
                <a:path w="319" h="180" extrusionOk="0">
                  <a:moveTo>
                    <a:pt x="1" y="0"/>
                  </a:moveTo>
                  <a:cubicBezTo>
                    <a:pt x="20" y="40"/>
                    <a:pt x="20" y="100"/>
                    <a:pt x="40" y="140"/>
                  </a:cubicBezTo>
                  <a:cubicBezTo>
                    <a:pt x="140" y="159"/>
                    <a:pt x="239" y="179"/>
                    <a:pt x="319" y="179"/>
                  </a:cubicBezTo>
                  <a:cubicBezTo>
                    <a:pt x="279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3" name="Google Shape;27283;p58"/>
            <p:cNvSpPr/>
            <p:nvPr/>
          </p:nvSpPr>
          <p:spPr>
            <a:xfrm>
              <a:off x="5246975" y="477950"/>
              <a:ext cx="9000" cy="3375"/>
            </a:xfrm>
            <a:custGeom>
              <a:avLst/>
              <a:gdLst/>
              <a:ahLst/>
              <a:cxnLst/>
              <a:rect l="l" t="t" r="r" b="b"/>
              <a:pathLst>
                <a:path w="360" h="135" extrusionOk="0">
                  <a:moveTo>
                    <a:pt x="187" y="0"/>
                  </a:moveTo>
                  <a:cubicBezTo>
                    <a:pt x="130" y="0"/>
                    <a:pt x="71" y="45"/>
                    <a:pt x="1" y="135"/>
                  </a:cubicBezTo>
                  <a:lnTo>
                    <a:pt x="359" y="135"/>
                  </a:lnTo>
                  <a:cubicBezTo>
                    <a:pt x="299" y="45"/>
                    <a:pt x="245" y="0"/>
                    <a:pt x="1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4" name="Google Shape;27284;p58"/>
            <p:cNvSpPr/>
            <p:nvPr/>
          </p:nvSpPr>
          <p:spPr>
            <a:xfrm>
              <a:off x="5308650" y="749350"/>
              <a:ext cx="9975" cy="7025"/>
            </a:xfrm>
            <a:custGeom>
              <a:avLst/>
              <a:gdLst/>
              <a:ahLst/>
              <a:cxnLst/>
              <a:rect l="l" t="t" r="r" b="b"/>
              <a:pathLst>
                <a:path w="399" h="281" extrusionOk="0">
                  <a:moveTo>
                    <a:pt x="219" y="1"/>
                  </a:moveTo>
                  <a:lnTo>
                    <a:pt x="1" y="220"/>
                  </a:lnTo>
                  <a:lnTo>
                    <a:pt x="40" y="239"/>
                  </a:lnTo>
                  <a:lnTo>
                    <a:pt x="100" y="239"/>
                  </a:lnTo>
                  <a:cubicBezTo>
                    <a:pt x="135" y="265"/>
                    <a:pt x="170" y="280"/>
                    <a:pt x="203" y="280"/>
                  </a:cubicBezTo>
                  <a:cubicBezTo>
                    <a:pt x="245" y="280"/>
                    <a:pt x="285" y="256"/>
                    <a:pt x="319" y="200"/>
                  </a:cubicBezTo>
                  <a:lnTo>
                    <a:pt x="399" y="200"/>
                  </a:lnTo>
                  <a:cubicBezTo>
                    <a:pt x="339" y="120"/>
                    <a:pt x="279" y="6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5" name="Google Shape;27285;p58"/>
            <p:cNvSpPr/>
            <p:nvPr/>
          </p:nvSpPr>
          <p:spPr>
            <a:xfrm>
              <a:off x="5288325" y="723500"/>
              <a:ext cx="7425" cy="517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117" y="0"/>
                  </a:moveTo>
                  <a:lnTo>
                    <a:pt x="117" y="0"/>
                  </a:lnTo>
                  <a:cubicBezTo>
                    <a:pt x="1" y="175"/>
                    <a:pt x="55" y="207"/>
                    <a:pt x="136" y="207"/>
                  </a:cubicBezTo>
                  <a:cubicBezTo>
                    <a:pt x="181" y="207"/>
                    <a:pt x="235" y="197"/>
                    <a:pt x="271" y="197"/>
                  </a:cubicBezTo>
                  <a:cubicBezTo>
                    <a:pt x="281" y="197"/>
                    <a:pt x="290" y="198"/>
                    <a:pt x="296" y="199"/>
                  </a:cubicBezTo>
                  <a:cubicBezTo>
                    <a:pt x="237" y="120"/>
                    <a:pt x="197" y="80"/>
                    <a:pt x="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6" name="Google Shape;27286;p58"/>
            <p:cNvSpPr/>
            <p:nvPr/>
          </p:nvSpPr>
          <p:spPr>
            <a:xfrm>
              <a:off x="5251450" y="62800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200" y="1"/>
                  </a:moveTo>
                  <a:cubicBezTo>
                    <a:pt x="120" y="21"/>
                    <a:pt x="81" y="21"/>
                    <a:pt x="21" y="21"/>
                  </a:cubicBezTo>
                  <a:cubicBezTo>
                    <a:pt x="1" y="100"/>
                    <a:pt x="1" y="140"/>
                    <a:pt x="1" y="200"/>
                  </a:cubicBezTo>
                  <a:cubicBezTo>
                    <a:pt x="160" y="200"/>
                    <a:pt x="279" y="180"/>
                    <a:pt x="379" y="21"/>
                  </a:cubicBezTo>
                  <a:cubicBezTo>
                    <a:pt x="319" y="1"/>
                    <a:pt x="260" y="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7" name="Google Shape;27287;p58"/>
            <p:cNvSpPr/>
            <p:nvPr/>
          </p:nvSpPr>
          <p:spPr>
            <a:xfrm>
              <a:off x="4730775" y="62850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0" y="1"/>
                  </a:moveTo>
                  <a:cubicBezTo>
                    <a:pt x="40" y="160"/>
                    <a:pt x="159" y="200"/>
                    <a:pt x="319" y="200"/>
                  </a:cubicBezTo>
                  <a:cubicBezTo>
                    <a:pt x="259" y="6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8" name="Google Shape;27288;p58"/>
            <p:cNvSpPr/>
            <p:nvPr/>
          </p:nvSpPr>
          <p:spPr>
            <a:xfrm>
              <a:off x="5554825" y="947475"/>
              <a:ext cx="9975" cy="2325"/>
            </a:xfrm>
            <a:custGeom>
              <a:avLst/>
              <a:gdLst/>
              <a:ahLst/>
              <a:cxnLst/>
              <a:rect l="l" t="t" r="r" b="b"/>
              <a:pathLst>
                <a:path w="399" h="93" extrusionOk="0">
                  <a:moveTo>
                    <a:pt x="190" y="0"/>
                  </a:moveTo>
                  <a:cubicBezTo>
                    <a:pt x="124" y="0"/>
                    <a:pt x="57" y="25"/>
                    <a:pt x="1" y="73"/>
                  </a:cubicBezTo>
                  <a:cubicBezTo>
                    <a:pt x="120" y="92"/>
                    <a:pt x="279" y="92"/>
                    <a:pt x="398" y="92"/>
                  </a:cubicBezTo>
                  <a:cubicBezTo>
                    <a:pt x="336" y="30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9" name="Google Shape;27289;p58"/>
            <p:cNvSpPr/>
            <p:nvPr/>
          </p:nvSpPr>
          <p:spPr>
            <a:xfrm>
              <a:off x="5047550" y="917575"/>
              <a:ext cx="9300" cy="7875"/>
            </a:xfrm>
            <a:custGeom>
              <a:avLst/>
              <a:gdLst/>
              <a:ahLst/>
              <a:cxnLst/>
              <a:rect l="l" t="t" r="r" b="b"/>
              <a:pathLst>
                <a:path w="372" h="315" extrusionOk="0">
                  <a:moveTo>
                    <a:pt x="213" y="0"/>
                  </a:moveTo>
                  <a:cubicBezTo>
                    <a:pt x="152" y="0"/>
                    <a:pt x="78" y="29"/>
                    <a:pt x="1" y="75"/>
                  </a:cubicBezTo>
                  <a:cubicBezTo>
                    <a:pt x="61" y="155"/>
                    <a:pt x="120" y="194"/>
                    <a:pt x="180" y="274"/>
                  </a:cubicBezTo>
                  <a:cubicBezTo>
                    <a:pt x="197" y="300"/>
                    <a:pt x="222" y="315"/>
                    <a:pt x="250" y="315"/>
                  </a:cubicBezTo>
                  <a:cubicBezTo>
                    <a:pt x="285" y="315"/>
                    <a:pt x="325" y="290"/>
                    <a:pt x="359" y="234"/>
                  </a:cubicBezTo>
                  <a:lnTo>
                    <a:pt x="359" y="254"/>
                  </a:lnTo>
                  <a:cubicBezTo>
                    <a:pt x="371" y="71"/>
                    <a:pt x="309" y="0"/>
                    <a:pt x="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0" name="Google Shape;27290;p58"/>
            <p:cNvSpPr/>
            <p:nvPr/>
          </p:nvSpPr>
          <p:spPr>
            <a:xfrm>
              <a:off x="5858200" y="930500"/>
              <a:ext cx="6975" cy="1900"/>
            </a:xfrm>
            <a:custGeom>
              <a:avLst/>
              <a:gdLst/>
              <a:ahLst/>
              <a:cxnLst/>
              <a:rect l="l" t="t" r="r" b="b"/>
              <a:pathLst>
                <a:path w="279" h="76" extrusionOk="0">
                  <a:moveTo>
                    <a:pt x="139" y="1"/>
                  </a:moveTo>
                  <a:cubicBezTo>
                    <a:pt x="95" y="1"/>
                    <a:pt x="50" y="26"/>
                    <a:pt x="0" y="75"/>
                  </a:cubicBezTo>
                  <a:lnTo>
                    <a:pt x="279" y="75"/>
                  </a:lnTo>
                  <a:cubicBezTo>
                    <a:pt x="229" y="26"/>
                    <a:pt x="18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1" name="Google Shape;27291;p58"/>
            <p:cNvSpPr/>
            <p:nvPr/>
          </p:nvSpPr>
          <p:spPr>
            <a:xfrm>
              <a:off x="5052050" y="9239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19" y="0"/>
                    <a:pt x="40" y="20"/>
                    <a:pt x="0" y="20"/>
                  </a:cubicBezTo>
                  <a:lnTo>
                    <a:pt x="139" y="179"/>
                  </a:lnTo>
                  <a:cubicBezTo>
                    <a:pt x="139" y="119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2" name="Google Shape;27292;p58"/>
            <p:cNvSpPr/>
            <p:nvPr/>
          </p:nvSpPr>
          <p:spPr>
            <a:xfrm>
              <a:off x="5073425" y="74985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80"/>
                    <a:pt x="179" y="200"/>
                  </a:cubicBezTo>
                  <a:cubicBezTo>
                    <a:pt x="179" y="80"/>
                    <a:pt x="14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3" name="Google Shape;27293;p58"/>
            <p:cNvSpPr/>
            <p:nvPr/>
          </p:nvSpPr>
          <p:spPr>
            <a:xfrm>
              <a:off x="4873000" y="6290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60"/>
                    <a:pt x="21" y="100"/>
                    <a:pt x="21" y="160"/>
                  </a:cubicBezTo>
                  <a:lnTo>
                    <a:pt x="100" y="180"/>
                  </a:lnTo>
                  <a:lnTo>
                    <a:pt x="180" y="1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4" name="Google Shape;27294;p58"/>
            <p:cNvSpPr/>
            <p:nvPr/>
          </p:nvSpPr>
          <p:spPr>
            <a:xfrm>
              <a:off x="5224100" y="629000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80" y="1"/>
                  </a:moveTo>
                  <a:lnTo>
                    <a:pt x="1" y="80"/>
                  </a:lnTo>
                  <a:cubicBezTo>
                    <a:pt x="1" y="100"/>
                    <a:pt x="21" y="160"/>
                    <a:pt x="61" y="180"/>
                  </a:cubicBezTo>
                  <a:lnTo>
                    <a:pt x="220" y="180"/>
                  </a:lnTo>
                  <a:cubicBezTo>
                    <a:pt x="180" y="100"/>
                    <a:pt x="120" y="60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5" name="Google Shape;27295;p58"/>
            <p:cNvSpPr/>
            <p:nvPr/>
          </p:nvSpPr>
          <p:spPr>
            <a:xfrm>
              <a:off x="4738725" y="6334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40" y="100"/>
                    <a:pt x="100" y="160"/>
                    <a:pt x="200" y="160"/>
                  </a:cubicBezTo>
                  <a:cubicBezTo>
                    <a:pt x="180" y="80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6" name="Google Shape;27296;p58"/>
            <p:cNvSpPr/>
            <p:nvPr/>
          </p:nvSpPr>
          <p:spPr>
            <a:xfrm>
              <a:off x="5229575" y="6329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1" y="1"/>
                  </a:moveTo>
                  <a:cubicBezTo>
                    <a:pt x="40" y="61"/>
                    <a:pt x="75" y="90"/>
                    <a:pt x="105" y="90"/>
                  </a:cubicBezTo>
                  <a:cubicBezTo>
                    <a:pt x="135" y="90"/>
                    <a:pt x="160" y="6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7" name="Google Shape;27297;p58"/>
            <p:cNvSpPr/>
            <p:nvPr/>
          </p:nvSpPr>
          <p:spPr>
            <a:xfrm>
              <a:off x="5246975" y="632975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80" y="1"/>
                  </a:moveTo>
                  <a:cubicBezTo>
                    <a:pt x="140" y="1"/>
                    <a:pt x="61" y="21"/>
                    <a:pt x="1" y="21"/>
                  </a:cubicBezTo>
                  <a:cubicBezTo>
                    <a:pt x="37" y="66"/>
                    <a:pt x="69" y="86"/>
                    <a:pt x="96" y="86"/>
                  </a:cubicBezTo>
                  <a:cubicBezTo>
                    <a:pt x="130" y="86"/>
                    <a:pt x="158" y="55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8" name="Google Shape;27298;p58"/>
            <p:cNvSpPr/>
            <p:nvPr/>
          </p:nvSpPr>
          <p:spPr>
            <a:xfrm>
              <a:off x="4917275" y="611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cubicBezTo>
                    <a:pt x="20" y="60"/>
                    <a:pt x="20" y="100"/>
                    <a:pt x="20" y="179"/>
                  </a:cubicBezTo>
                  <a:cubicBezTo>
                    <a:pt x="139" y="100"/>
                    <a:pt x="119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9" name="Google Shape;27299;p58"/>
            <p:cNvSpPr/>
            <p:nvPr/>
          </p:nvSpPr>
          <p:spPr>
            <a:xfrm>
              <a:off x="4952075" y="611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"/>
                  </a:moveTo>
                  <a:cubicBezTo>
                    <a:pt x="40" y="60"/>
                    <a:pt x="100" y="120"/>
                    <a:pt x="140" y="179"/>
                  </a:cubicBezTo>
                  <a:cubicBezTo>
                    <a:pt x="100" y="100"/>
                    <a:pt x="4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0" name="Google Shape;27300;p58"/>
            <p:cNvSpPr/>
            <p:nvPr/>
          </p:nvSpPr>
          <p:spPr>
            <a:xfrm>
              <a:off x="5268875" y="69365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0" y="1"/>
                  </a:moveTo>
                  <a:cubicBezTo>
                    <a:pt x="60" y="80"/>
                    <a:pt x="100" y="160"/>
                    <a:pt x="179" y="200"/>
                  </a:cubicBezTo>
                  <a:cubicBezTo>
                    <a:pt x="120" y="140"/>
                    <a:pt x="60" y="8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1" name="Google Shape;27301;p58"/>
            <p:cNvSpPr/>
            <p:nvPr/>
          </p:nvSpPr>
          <p:spPr>
            <a:xfrm>
              <a:off x="5017225" y="8766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00" y="40"/>
                    <a:pt x="40" y="100"/>
                    <a:pt x="1" y="179"/>
                  </a:cubicBezTo>
                  <a:cubicBezTo>
                    <a:pt x="100" y="140"/>
                    <a:pt x="14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2" name="Google Shape;27302;p58"/>
            <p:cNvSpPr/>
            <p:nvPr/>
          </p:nvSpPr>
          <p:spPr>
            <a:xfrm>
              <a:off x="5181350" y="88960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00"/>
                    <a:pt x="100" y="180"/>
                    <a:pt x="199" y="199"/>
                  </a:cubicBezTo>
                  <a:cubicBezTo>
                    <a:pt x="179" y="10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3" name="Google Shape;27303;p58"/>
            <p:cNvSpPr/>
            <p:nvPr/>
          </p:nvSpPr>
          <p:spPr>
            <a:xfrm>
              <a:off x="5127625" y="8329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59" y="1"/>
                  </a:moveTo>
                  <a:cubicBezTo>
                    <a:pt x="180" y="40"/>
                    <a:pt x="100" y="40"/>
                    <a:pt x="1" y="60"/>
                  </a:cubicBezTo>
                  <a:cubicBezTo>
                    <a:pt x="80" y="100"/>
                    <a:pt x="140" y="160"/>
                    <a:pt x="200" y="200"/>
                  </a:cubicBezTo>
                  <a:cubicBezTo>
                    <a:pt x="239" y="160"/>
                    <a:pt x="239" y="8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4" name="Google Shape;27304;p58"/>
            <p:cNvSpPr/>
            <p:nvPr/>
          </p:nvSpPr>
          <p:spPr>
            <a:xfrm>
              <a:off x="5156475" y="832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00"/>
                    <a:pt x="80" y="160"/>
                    <a:pt x="180" y="180"/>
                  </a:cubicBezTo>
                  <a:cubicBezTo>
                    <a:pt x="100" y="140"/>
                    <a:pt x="4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5" name="Google Shape;27305;p58"/>
            <p:cNvSpPr/>
            <p:nvPr/>
          </p:nvSpPr>
          <p:spPr>
            <a:xfrm>
              <a:off x="5077900" y="8373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79" y="180"/>
                  </a:lnTo>
                  <a:cubicBezTo>
                    <a:pt x="140" y="100"/>
                    <a:pt x="6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6" name="Google Shape;27306;p58"/>
            <p:cNvSpPr/>
            <p:nvPr/>
          </p:nvSpPr>
          <p:spPr>
            <a:xfrm>
              <a:off x="5386225" y="82047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60" y="0"/>
                  </a:moveTo>
                  <a:cubicBezTo>
                    <a:pt x="160" y="0"/>
                    <a:pt x="61" y="60"/>
                    <a:pt x="1" y="160"/>
                  </a:cubicBezTo>
                  <a:cubicBezTo>
                    <a:pt x="80" y="100"/>
                    <a:pt x="180" y="6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7" name="Google Shape;27307;p58"/>
            <p:cNvSpPr/>
            <p:nvPr/>
          </p:nvSpPr>
          <p:spPr>
            <a:xfrm>
              <a:off x="5208700" y="95872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80"/>
                    <a:pt x="100" y="120"/>
                    <a:pt x="139" y="180"/>
                  </a:cubicBezTo>
                  <a:cubicBezTo>
                    <a:pt x="100" y="12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8" name="Google Shape;27308;p58"/>
            <p:cNvSpPr/>
            <p:nvPr/>
          </p:nvSpPr>
          <p:spPr>
            <a:xfrm>
              <a:off x="5567750" y="94790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20" y="1"/>
                  </a:moveTo>
                  <a:cubicBezTo>
                    <a:pt x="80" y="1"/>
                    <a:pt x="41" y="26"/>
                    <a:pt x="1" y="75"/>
                  </a:cubicBezTo>
                  <a:lnTo>
                    <a:pt x="239" y="75"/>
                  </a:lnTo>
                  <a:cubicBezTo>
                    <a:pt x="200" y="26"/>
                    <a:pt x="160" y="1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9" name="Google Shape;27309;p58"/>
            <p:cNvSpPr/>
            <p:nvPr/>
          </p:nvSpPr>
          <p:spPr>
            <a:xfrm>
              <a:off x="5178850" y="1041275"/>
              <a:ext cx="3500" cy="3600"/>
            </a:xfrm>
            <a:custGeom>
              <a:avLst/>
              <a:gdLst/>
              <a:ahLst/>
              <a:cxnLst/>
              <a:rect l="l" t="t" r="r" b="b"/>
              <a:pathLst>
                <a:path w="140" h="144" extrusionOk="0">
                  <a:moveTo>
                    <a:pt x="1" y="1"/>
                  </a:moveTo>
                  <a:cubicBezTo>
                    <a:pt x="1" y="87"/>
                    <a:pt x="31" y="144"/>
                    <a:pt x="104" y="144"/>
                  </a:cubicBezTo>
                  <a:cubicBezTo>
                    <a:pt x="115" y="144"/>
                    <a:pt x="127" y="143"/>
                    <a:pt x="140" y="14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0" name="Google Shape;27310;p58"/>
            <p:cNvSpPr/>
            <p:nvPr/>
          </p:nvSpPr>
          <p:spPr>
            <a:xfrm>
              <a:off x="5502600" y="4728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21" y="120"/>
                    <a:pt x="100" y="160"/>
                    <a:pt x="200" y="160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1" name="Google Shape;27311;p58"/>
            <p:cNvSpPr/>
            <p:nvPr/>
          </p:nvSpPr>
          <p:spPr>
            <a:xfrm>
              <a:off x="5507575" y="4768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1"/>
                  </a:moveTo>
                  <a:cubicBezTo>
                    <a:pt x="21" y="100"/>
                    <a:pt x="80" y="160"/>
                    <a:pt x="180" y="160"/>
                  </a:cubicBezTo>
                  <a:cubicBezTo>
                    <a:pt x="16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2" name="Google Shape;27312;p58"/>
            <p:cNvSpPr/>
            <p:nvPr/>
          </p:nvSpPr>
          <p:spPr>
            <a:xfrm>
              <a:off x="5629425" y="57677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0" y="1"/>
                  </a:moveTo>
                  <a:cubicBezTo>
                    <a:pt x="20" y="81"/>
                    <a:pt x="80" y="140"/>
                    <a:pt x="179" y="140"/>
                  </a:cubicBezTo>
                  <a:cubicBezTo>
                    <a:pt x="160" y="61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3" name="Google Shape;27313;p58"/>
            <p:cNvSpPr/>
            <p:nvPr/>
          </p:nvSpPr>
          <p:spPr>
            <a:xfrm>
              <a:off x="4904825" y="602650"/>
              <a:ext cx="3525" cy="4000"/>
            </a:xfrm>
            <a:custGeom>
              <a:avLst/>
              <a:gdLst/>
              <a:ahLst/>
              <a:cxnLst/>
              <a:rect l="l" t="t" r="r" b="b"/>
              <a:pathLst>
                <a:path w="141" h="16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00"/>
                    <a:pt x="60" y="140"/>
                    <a:pt x="140" y="160"/>
                  </a:cubicBezTo>
                  <a:cubicBezTo>
                    <a:pt x="100" y="120"/>
                    <a:pt x="4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4" name="Google Shape;27314;p58"/>
            <p:cNvSpPr/>
            <p:nvPr/>
          </p:nvSpPr>
          <p:spPr>
            <a:xfrm>
              <a:off x="5598600" y="5509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0" y="1"/>
                  </a:moveTo>
                  <a:cubicBezTo>
                    <a:pt x="20" y="100"/>
                    <a:pt x="100" y="140"/>
                    <a:pt x="199" y="180"/>
                  </a:cubicBezTo>
                  <a:cubicBezTo>
                    <a:pt x="139" y="60"/>
                    <a:pt x="10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5" name="Google Shape;27315;p58"/>
            <p:cNvSpPr/>
            <p:nvPr/>
          </p:nvSpPr>
          <p:spPr>
            <a:xfrm>
              <a:off x="4812825" y="5638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"/>
                  </a:moveTo>
                  <a:cubicBezTo>
                    <a:pt x="21" y="100"/>
                    <a:pt x="100" y="160"/>
                    <a:pt x="160" y="180"/>
                  </a:cubicBezTo>
                  <a:cubicBezTo>
                    <a:pt x="140" y="80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6" name="Google Shape;27316;p58"/>
            <p:cNvSpPr/>
            <p:nvPr/>
          </p:nvSpPr>
          <p:spPr>
            <a:xfrm>
              <a:off x="5616000" y="5638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cubicBezTo>
                    <a:pt x="40" y="100"/>
                    <a:pt x="100" y="160"/>
                    <a:pt x="179" y="160"/>
                  </a:cubicBezTo>
                  <a:cubicBezTo>
                    <a:pt x="140" y="60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7" name="Google Shape;27317;p58"/>
            <p:cNvSpPr/>
            <p:nvPr/>
          </p:nvSpPr>
          <p:spPr>
            <a:xfrm>
              <a:off x="5621475" y="567825"/>
              <a:ext cx="3500" cy="4025"/>
            </a:xfrm>
            <a:custGeom>
              <a:avLst/>
              <a:gdLst/>
              <a:ahLst/>
              <a:cxnLst/>
              <a:rect l="l" t="t" r="r" b="b"/>
              <a:pathLst>
                <a:path w="140" h="161" extrusionOk="0">
                  <a:moveTo>
                    <a:pt x="0" y="1"/>
                  </a:moveTo>
                  <a:cubicBezTo>
                    <a:pt x="0" y="100"/>
                    <a:pt x="80" y="140"/>
                    <a:pt x="139" y="160"/>
                  </a:cubicBezTo>
                  <a:cubicBezTo>
                    <a:pt x="139" y="61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8" name="Google Shape;27318;p58"/>
            <p:cNvSpPr/>
            <p:nvPr/>
          </p:nvSpPr>
          <p:spPr>
            <a:xfrm>
              <a:off x="5624950" y="5728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00"/>
                    <a:pt x="80" y="140"/>
                    <a:pt x="179" y="160"/>
                  </a:cubicBezTo>
                  <a:cubicBezTo>
                    <a:pt x="160" y="60"/>
                    <a:pt x="10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9" name="Google Shape;27319;p58"/>
            <p:cNvSpPr/>
            <p:nvPr/>
          </p:nvSpPr>
          <p:spPr>
            <a:xfrm>
              <a:off x="5060500" y="487575"/>
              <a:ext cx="4000" cy="1700"/>
            </a:xfrm>
            <a:custGeom>
              <a:avLst/>
              <a:gdLst/>
              <a:ahLst/>
              <a:cxnLst/>
              <a:rect l="l" t="t" r="r" b="b"/>
              <a:pathLst>
                <a:path w="160" h="68" extrusionOk="0">
                  <a:moveTo>
                    <a:pt x="84" y="0"/>
                  </a:moveTo>
                  <a:cubicBezTo>
                    <a:pt x="58" y="0"/>
                    <a:pt x="32" y="26"/>
                    <a:pt x="0" y="68"/>
                  </a:cubicBezTo>
                  <a:lnTo>
                    <a:pt x="159" y="68"/>
                  </a:lnTo>
                  <a:cubicBezTo>
                    <a:pt x="131" y="21"/>
                    <a:pt x="107" y="0"/>
                    <a:pt x="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0" name="Google Shape;27320;p58"/>
            <p:cNvSpPr/>
            <p:nvPr/>
          </p:nvSpPr>
          <p:spPr>
            <a:xfrm>
              <a:off x="5576700" y="1048600"/>
              <a:ext cx="291450" cy="35025"/>
            </a:xfrm>
            <a:custGeom>
              <a:avLst/>
              <a:gdLst/>
              <a:ahLst/>
              <a:cxnLst/>
              <a:rect l="l" t="t" r="r" b="b"/>
              <a:pathLst>
                <a:path w="11658" h="1401" extrusionOk="0">
                  <a:moveTo>
                    <a:pt x="11288" y="1"/>
                  </a:moveTo>
                  <a:cubicBezTo>
                    <a:pt x="11091" y="1"/>
                    <a:pt x="10910" y="26"/>
                    <a:pt x="10703" y="26"/>
                  </a:cubicBezTo>
                  <a:cubicBezTo>
                    <a:pt x="10504" y="26"/>
                    <a:pt x="10305" y="66"/>
                    <a:pt x="10106" y="86"/>
                  </a:cubicBezTo>
                  <a:cubicBezTo>
                    <a:pt x="9886" y="147"/>
                    <a:pt x="9666" y="200"/>
                    <a:pt x="9451" y="200"/>
                  </a:cubicBezTo>
                  <a:cubicBezTo>
                    <a:pt x="9316" y="200"/>
                    <a:pt x="9182" y="179"/>
                    <a:pt x="9052" y="126"/>
                  </a:cubicBezTo>
                  <a:cubicBezTo>
                    <a:pt x="8972" y="106"/>
                    <a:pt x="8873" y="106"/>
                    <a:pt x="8793" y="106"/>
                  </a:cubicBezTo>
                  <a:cubicBezTo>
                    <a:pt x="8654" y="106"/>
                    <a:pt x="8515" y="126"/>
                    <a:pt x="8396" y="165"/>
                  </a:cubicBezTo>
                  <a:cubicBezTo>
                    <a:pt x="7858" y="265"/>
                    <a:pt x="7282" y="185"/>
                    <a:pt x="6705" y="285"/>
                  </a:cubicBezTo>
                  <a:cubicBezTo>
                    <a:pt x="6287" y="285"/>
                    <a:pt x="5865" y="315"/>
                    <a:pt x="5444" y="315"/>
                  </a:cubicBezTo>
                  <a:cubicBezTo>
                    <a:pt x="4964" y="315"/>
                    <a:pt x="4486" y="275"/>
                    <a:pt x="4019" y="106"/>
                  </a:cubicBezTo>
                  <a:cubicBezTo>
                    <a:pt x="3005" y="225"/>
                    <a:pt x="1970" y="364"/>
                    <a:pt x="916" y="484"/>
                  </a:cubicBezTo>
                  <a:lnTo>
                    <a:pt x="916" y="583"/>
                  </a:lnTo>
                  <a:cubicBezTo>
                    <a:pt x="1413" y="663"/>
                    <a:pt x="1930" y="762"/>
                    <a:pt x="2428" y="822"/>
                  </a:cubicBezTo>
                  <a:cubicBezTo>
                    <a:pt x="1831" y="981"/>
                    <a:pt x="1294" y="981"/>
                    <a:pt x="717" y="981"/>
                  </a:cubicBezTo>
                  <a:cubicBezTo>
                    <a:pt x="626" y="981"/>
                    <a:pt x="529" y="969"/>
                    <a:pt x="433" y="969"/>
                  </a:cubicBezTo>
                  <a:cubicBezTo>
                    <a:pt x="278" y="969"/>
                    <a:pt x="124" y="1000"/>
                    <a:pt x="1" y="1160"/>
                  </a:cubicBezTo>
                  <a:cubicBezTo>
                    <a:pt x="394" y="1348"/>
                    <a:pt x="801" y="1400"/>
                    <a:pt x="1215" y="1400"/>
                  </a:cubicBezTo>
                  <a:cubicBezTo>
                    <a:pt x="1734" y="1400"/>
                    <a:pt x="2264" y="1318"/>
                    <a:pt x="2789" y="1318"/>
                  </a:cubicBezTo>
                  <a:cubicBezTo>
                    <a:pt x="2821" y="1318"/>
                    <a:pt x="2853" y="1318"/>
                    <a:pt x="2885" y="1319"/>
                  </a:cubicBezTo>
                  <a:cubicBezTo>
                    <a:pt x="3317" y="1203"/>
                    <a:pt x="3759" y="1180"/>
                    <a:pt x="4205" y="1180"/>
                  </a:cubicBezTo>
                  <a:cubicBezTo>
                    <a:pt x="4492" y="1180"/>
                    <a:pt x="4780" y="1190"/>
                    <a:pt x="5069" y="1190"/>
                  </a:cubicBezTo>
                  <a:cubicBezTo>
                    <a:pt x="5409" y="1190"/>
                    <a:pt x="5749" y="1177"/>
                    <a:pt x="6088" y="1120"/>
                  </a:cubicBezTo>
                  <a:cubicBezTo>
                    <a:pt x="6157" y="1127"/>
                    <a:pt x="6225" y="1130"/>
                    <a:pt x="6292" y="1130"/>
                  </a:cubicBezTo>
                  <a:cubicBezTo>
                    <a:pt x="6610" y="1130"/>
                    <a:pt x="6903" y="1056"/>
                    <a:pt x="7182" y="941"/>
                  </a:cubicBezTo>
                  <a:cubicBezTo>
                    <a:pt x="7254" y="956"/>
                    <a:pt x="7326" y="962"/>
                    <a:pt x="7397" y="962"/>
                  </a:cubicBezTo>
                  <a:cubicBezTo>
                    <a:pt x="7744" y="962"/>
                    <a:pt x="8079" y="815"/>
                    <a:pt x="8415" y="815"/>
                  </a:cubicBezTo>
                  <a:cubicBezTo>
                    <a:pt x="8561" y="815"/>
                    <a:pt x="8706" y="842"/>
                    <a:pt x="8853" y="921"/>
                  </a:cubicBezTo>
                  <a:cubicBezTo>
                    <a:pt x="9638" y="725"/>
                    <a:pt x="10358" y="369"/>
                    <a:pt x="11158" y="369"/>
                  </a:cubicBezTo>
                  <a:cubicBezTo>
                    <a:pt x="11251" y="369"/>
                    <a:pt x="11344" y="374"/>
                    <a:pt x="11439" y="384"/>
                  </a:cubicBezTo>
                  <a:cubicBezTo>
                    <a:pt x="11446" y="386"/>
                    <a:pt x="11453" y="387"/>
                    <a:pt x="11460" y="387"/>
                  </a:cubicBezTo>
                  <a:cubicBezTo>
                    <a:pt x="11530" y="387"/>
                    <a:pt x="11585" y="301"/>
                    <a:pt x="11658" y="265"/>
                  </a:cubicBezTo>
                  <a:cubicBezTo>
                    <a:pt x="11638" y="126"/>
                    <a:pt x="11539" y="26"/>
                    <a:pt x="11439" y="6"/>
                  </a:cubicBezTo>
                  <a:cubicBezTo>
                    <a:pt x="11387" y="2"/>
                    <a:pt x="11337" y="1"/>
                    <a:pt x="11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1" name="Google Shape;27321;p58"/>
            <p:cNvSpPr/>
            <p:nvPr/>
          </p:nvSpPr>
          <p:spPr>
            <a:xfrm>
              <a:off x="5270350" y="1083075"/>
              <a:ext cx="216375" cy="29550"/>
            </a:xfrm>
            <a:custGeom>
              <a:avLst/>
              <a:gdLst/>
              <a:ahLst/>
              <a:cxnLst/>
              <a:rect l="l" t="t" r="r" b="b"/>
              <a:pathLst>
                <a:path w="8655" h="1182" extrusionOk="0">
                  <a:moveTo>
                    <a:pt x="1876" y="1"/>
                  </a:moveTo>
                  <a:cubicBezTo>
                    <a:pt x="1596" y="1"/>
                    <a:pt x="1317" y="31"/>
                    <a:pt x="1035" y="119"/>
                  </a:cubicBezTo>
                  <a:cubicBezTo>
                    <a:pt x="994" y="126"/>
                    <a:pt x="952" y="129"/>
                    <a:pt x="910" y="129"/>
                  </a:cubicBezTo>
                  <a:cubicBezTo>
                    <a:pt x="759" y="129"/>
                    <a:pt x="602" y="92"/>
                    <a:pt x="451" y="92"/>
                  </a:cubicBezTo>
                  <a:cubicBezTo>
                    <a:pt x="299" y="92"/>
                    <a:pt x="152" y="129"/>
                    <a:pt x="21" y="278"/>
                  </a:cubicBezTo>
                  <a:cubicBezTo>
                    <a:pt x="1" y="895"/>
                    <a:pt x="439" y="1014"/>
                    <a:pt x="896" y="1114"/>
                  </a:cubicBezTo>
                  <a:cubicBezTo>
                    <a:pt x="1128" y="1169"/>
                    <a:pt x="1360" y="1181"/>
                    <a:pt x="1592" y="1181"/>
                  </a:cubicBezTo>
                  <a:cubicBezTo>
                    <a:pt x="1778" y="1181"/>
                    <a:pt x="1964" y="1173"/>
                    <a:pt x="2149" y="1173"/>
                  </a:cubicBezTo>
                  <a:cubicBezTo>
                    <a:pt x="3368" y="1052"/>
                    <a:pt x="4571" y="991"/>
                    <a:pt x="5786" y="991"/>
                  </a:cubicBezTo>
                  <a:cubicBezTo>
                    <a:pt x="5959" y="991"/>
                    <a:pt x="6133" y="992"/>
                    <a:pt x="6307" y="994"/>
                  </a:cubicBezTo>
                  <a:cubicBezTo>
                    <a:pt x="6712" y="965"/>
                    <a:pt x="7097" y="863"/>
                    <a:pt x="7476" y="863"/>
                  </a:cubicBezTo>
                  <a:cubicBezTo>
                    <a:pt x="7617" y="863"/>
                    <a:pt x="7758" y="877"/>
                    <a:pt x="7898" y="915"/>
                  </a:cubicBezTo>
                  <a:cubicBezTo>
                    <a:pt x="8197" y="895"/>
                    <a:pt x="8654" y="955"/>
                    <a:pt x="8356" y="417"/>
                  </a:cubicBezTo>
                  <a:cubicBezTo>
                    <a:pt x="8296" y="338"/>
                    <a:pt x="8256" y="298"/>
                    <a:pt x="8197" y="238"/>
                  </a:cubicBezTo>
                  <a:cubicBezTo>
                    <a:pt x="8097" y="199"/>
                    <a:pt x="7998" y="139"/>
                    <a:pt x="7918" y="79"/>
                  </a:cubicBezTo>
                  <a:cubicBezTo>
                    <a:pt x="7003" y="79"/>
                    <a:pt x="6108" y="99"/>
                    <a:pt x="5193" y="99"/>
                  </a:cubicBezTo>
                  <a:cubicBezTo>
                    <a:pt x="5059" y="144"/>
                    <a:pt x="4924" y="158"/>
                    <a:pt x="4788" y="158"/>
                  </a:cubicBezTo>
                  <a:cubicBezTo>
                    <a:pt x="4561" y="158"/>
                    <a:pt x="4328" y="119"/>
                    <a:pt x="4079" y="119"/>
                  </a:cubicBezTo>
                  <a:cubicBezTo>
                    <a:pt x="3949" y="134"/>
                    <a:pt x="3819" y="140"/>
                    <a:pt x="3690" y="140"/>
                  </a:cubicBezTo>
                  <a:cubicBezTo>
                    <a:pt x="3078" y="140"/>
                    <a:pt x="2478" y="1"/>
                    <a:pt x="1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2" name="Google Shape;27322;p58"/>
            <p:cNvSpPr/>
            <p:nvPr/>
          </p:nvSpPr>
          <p:spPr>
            <a:xfrm>
              <a:off x="5620975" y="952600"/>
              <a:ext cx="204925" cy="23050"/>
            </a:xfrm>
            <a:custGeom>
              <a:avLst/>
              <a:gdLst/>
              <a:ahLst/>
              <a:cxnLst/>
              <a:rect l="l" t="t" r="r" b="b"/>
              <a:pathLst>
                <a:path w="8197" h="922" extrusionOk="0">
                  <a:moveTo>
                    <a:pt x="5009" y="0"/>
                  </a:moveTo>
                  <a:cubicBezTo>
                    <a:pt x="4328" y="0"/>
                    <a:pt x="3647" y="80"/>
                    <a:pt x="2984" y="186"/>
                  </a:cubicBezTo>
                  <a:cubicBezTo>
                    <a:pt x="2858" y="205"/>
                    <a:pt x="2731" y="211"/>
                    <a:pt x="2604" y="211"/>
                  </a:cubicBezTo>
                  <a:cubicBezTo>
                    <a:pt x="2401" y="211"/>
                    <a:pt x="2197" y="196"/>
                    <a:pt x="1997" y="196"/>
                  </a:cubicBezTo>
                  <a:cubicBezTo>
                    <a:pt x="1671" y="196"/>
                    <a:pt x="1353" y="236"/>
                    <a:pt x="1055" y="444"/>
                  </a:cubicBezTo>
                  <a:cubicBezTo>
                    <a:pt x="736" y="643"/>
                    <a:pt x="338" y="524"/>
                    <a:pt x="0" y="624"/>
                  </a:cubicBezTo>
                  <a:cubicBezTo>
                    <a:pt x="40" y="723"/>
                    <a:pt x="120" y="822"/>
                    <a:pt x="159" y="922"/>
                  </a:cubicBezTo>
                  <a:cubicBezTo>
                    <a:pt x="2745" y="783"/>
                    <a:pt x="5371" y="663"/>
                    <a:pt x="7937" y="544"/>
                  </a:cubicBezTo>
                  <a:cubicBezTo>
                    <a:pt x="8037" y="544"/>
                    <a:pt x="8116" y="464"/>
                    <a:pt x="8196" y="444"/>
                  </a:cubicBezTo>
                  <a:cubicBezTo>
                    <a:pt x="8176" y="425"/>
                    <a:pt x="8116" y="385"/>
                    <a:pt x="8097" y="365"/>
                  </a:cubicBezTo>
                  <a:cubicBezTo>
                    <a:pt x="7909" y="333"/>
                    <a:pt x="7720" y="327"/>
                    <a:pt x="7530" y="327"/>
                  </a:cubicBezTo>
                  <a:cubicBezTo>
                    <a:pt x="7414" y="327"/>
                    <a:pt x="7297" y="329"/>
                    <a:pt x="7181" y="329"/>
                  </a:cubicBezTo>
                  <a:cubicBezTo>
                    <a:pt x="6787" y="329"/>
                    <a:pt x="6398" y="302"/>
                    <a:pt x="6028" y="67"/>
                  </a:cubicBezTo>
                  <a:cubicBezTo>
                    <a:pt x="5690" y="20"/>
                    <a:pt x="5349" y="0"/>
                    <a:pt x="5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3" name="Google Shape;27323;p58"/>
            <p:cNvSpPr/>
            <p:nvPr/>
          </p:nvSpPr>
          <p:spPr>
            <a:xfrm>
              <a:off x="5472775" y="1074550"/>
              <a:ext cx="190025" cy="22950"/>
            </a:xfrm>
            <a:custGeom>
              <a:avLst/>
              <a:gdLst/>
              <a:ahLst/>
              <a:cxnLst/>
              <a:rect l="l" t="t" r="r" b="b"/>
              <a:pathLst>
                <a:path w="7601" h="918" extrusionOk="0">
                  <a:moveTo>
                    <a:pt x="7336" y="1"/>
                  </a:moveTo>
                  <a:cubicBezTo>
                    <a:pt x="7277" y="1"/>
                    <a:pt x="7205" y="15"/>
                    <a:pt x="7122" y="42"/>
                  </a:cubicBezTo>
                  <a:cubicBezTo>
                    <a:pt x="7062" y="41"/>
                    <a:pt x="7003" y="41"/>
                    <a:pt x="6943" y="41"/>
                  </a:cubicBezTo>
                  <a:cubicBezTo>
                    <a:pt x="6250" y="41"/>
                    <a:pt x="5566" y="115"/>
                    <a:pt x="4885" y="115"/>
                  </a:cubicBezTo>
                  <a:cubicBezTo>
                    <a:pt x="4649" y="115"/>
                    <a:pt x="4413" y="106"/>
                    <a:pt x="4178" y="82"/>
                  </a:cubicBezTo>
                  <a:cubicBezTo>
                    <a:pt x="3740" y="281"/>
                    <a:pt x="3243" y="142"/>
                    <a:pt x="2785" y="241"/>
                  </a:cubicBezTo>
                  <a:cubicBezTo>
                    <a:pt x="2581" y="312"/>
                    <a:pt x="2370" y="331"/>
                    <a:pt x="2157" y="331"/>
                  </a:cubicBezTo>
                  <a:cubicBezTo>
                    <a:pt x="1906" y="331"/>
                    <a:pt x="1650" y="304"/>
                    <a:pt x="1396" y="304"/>
                  </a:cubicBezTo>
                  <a:cubicBezTo>
                    <a:pt x="1194" y="304"/>
                    <a:pt x="993" y="321"/>
                    <a:pt x="796" y="381"/>
                  </a:cubicBezTo>
                  <a:cubicBezTo>
                    <a:pt x="786" y="371"/>
                    <a:pt x="766" y="366"/>
                    <a:pt x="746" y="366"/>
                  </a:cubicBezTo>
                  <a:cubicBezTo>
                    <a:pt x="726" y="366"/>
                    <a:pt x="706" y="371"/>
                    <a:pt x="696" y="381"/>
                  </a:cubicBezTo>
                  <a:cubicBezTo>
                    <a:pt x="677" y="430"/>
                    <a:pt x="647" y="455"/>
                    <a:pt x="614" y="455"/>
                  </a:cubicBezTo>
                  <a:cubicBezTo>
                    <a:pt x="582" y="455"/>
                    <a:pt x="547" y="430"/>
                    <a:pt x="517" y="381"/>
                  </a:cubicBezTo>
                  <a:lnTo>
                    <a:pt x="179" y="381"/>
                  </a:lnTo>
                  <a:cubicBezTo>
                    <a:pt x="120" y="460"/>
                    <a:pt x="20" y="480"/>
                    <a:pt x="0" y="579"/>
                  </a:cubicBezTo>
                  <a:lnTo>
                    <a:pt x="0" y="758"/>
                  </a:lnTo>
                  <a:cubicBezTo>
                    <a:pt x="120" y="858"/>
                    <a:pt x="299" y="838"/>
                    <a:pt x="398" y="858"/>
                  </a:cubicBezTo>
                  <a:cubicBezTo>
                    <a:pt x="478" y="878"/>
                    <a:pt x="557" y="918"/>
                    <a:pt x="617" y="918"/>
                  </a:cubicBezTo>
                  <a:lnTo>
                    <a:pt x="1074" y="918"/>
                  </a:lnTo>
                  <a:cubicBezTo>
                    <a:pt x="1174" y="918"/>
                    <a:pt x="1273" y="878"/>
                    <a:pt x="1373" y="858"/>
                  </a:cubicBezTo>
                  <a:cubicBezTo>
                    <a:pt x="1472" y="838"/>
                    <a:pt x="1572" y="818"/>
                    <a:pt x="1671" y="818"/>
                  </a:cubicBezTo>
                  <a:cubicBezTo>
                    <a:pt x="1850" y="818"/>
                    <a:pt x="2009" y="858"/>
                    <a:pt x="2188" y="858"/>
                  </a:cubicBezTo>
                  <a:cubicBezTo>
                    <a:pt x="2348" y="858"/>
                    <a:pt x="2487" y="838"/>
                    <a:pt x="2646" y="818"/>
                  </a:cubicBezTo>
                  <a:cubicBezTo>
                    <a:pt x="2726" y="805"/>
                    <a:pt x="2803" y="800"/>
                    <a:pt x="2880" y="800"/>
                  </a:cubicBezTo>
                  <a:cubicBezTo>
                    <a:pt x="3035" y="800"/>
                    <a:pt x="3190" y="818"/>
                    <a:pt x="3362" y="818"/>
                  </a:cubicBezTo>
                  <a:lnTo>
                    <a:pt x="4277" y="818"/>
                  </a:lnTo>
                  <a:cubicBezTo>
                    <a:pt x="4496" y="818"/>
                    <a:pt x="4735" y="778"/>
                    <a:pt x="4954" y="739"/>
                  </a:cubicBezTo>
                  <a:cubicBezTo>
                    <a:pt x="5149" y="664"/>
                    <a:pt x="5344" y="646"/>
                    <a:pt x="5541" y="646"/>
                  </a:cubicBezTo>
                  <a:cubicBezTo>
                    <a:pt x="5724" y="646"/>
                    <a:pt x="5909" y="662"/>
                    <a:pt x="6098" y="662"/>
                  </a:cubicBezTo>
                  <a:cubicBezTo>
                    <a:pt x="6140" y="662"/>
                    <a:pt x="6183" y="661"/>
                    <a:pt x="6227" y="659"/>
                  </a:cubicBezTo>
                  <a:cubicBezTo>
                    <a:pt x="6293" y="653"/>
                    <a:pt x="6361" y="651"/>
                    <a:pt x="6429" y="651"/>
                  </a:cubicBezTo>
                  <a:cubicBezTo>
                    <a:pt x="6544" y="651"/>
                    <a:pt x="6661" y="657"/>
                    <a:pt x="6777" y="657"/>
                  </a:cubicBezTo>
                  <a:cubicBezTo>
                    <a:pt x="7042" y="657"/>
                    <a:pt x="7305" y="628"/>
                    <a:pt x="7540" y="440"/>
                  </a:cubicBezTo>
                  <a:cubicBezTo>
                    <a:pt x="7601" y="150"/>
                    <a:pt x="7533" y="1"/>
                    <a:pt x="7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4" name="Google Shape;27324;p58"/>
            <p:cNvSpPr/>
            <p:nvPr/>
          </p:nvSpPr>
          <p:spPr>
            <a:xfrm>
              <a:off x="5230575" y="1006975"/>
              <a:ext cx="37825" cy="109425"/>
            </a:xfrm>
            <a:custGeom>
              <a:avLst/>
              <a:gdLst/>
              <a:ahLst/>
              <a:cxnLst/>
              <a:rect l="l" t="t" r="r" b="b"/>
              <a:pathLst>
                <a:path w="1513" h="4377" extrusionOk="0">
                  <a:moveTo>
                    <a:pt x="1234" y="0"/>
                  </a:moveTo>
                  <a:cubicBezTo>
                    <a:pt x="1154" y="0"/>
                    <a:pt x="1114" y="20"/>
                    <a:pt x="1035" y="20"/>
                  </a:cubicBezTo>
                  <a:cubicBezTo>
                    <a:pt x="955" y="60"/>
                    <a:pt x="916" y="80"/>
                    <a:pt x="836" y="120"/>
                  </a:cubicBezTo>
                  <a:cubicBezTo>
                    <a:pt x="816" y="159"/>
                    <a:pt x="816" y="199"/>
                    <a:pt x="776" y="239"/>
                  </a:cubicBezTo>
                  <a:cubicBezTo>
                    <a:pt x="776" y="259"/>
                    <a:pt x="816" y="299"/>
                    <a:pt x="836" y="338"/>
                  </a:cubicBezTo>
                  <a:cubicBezTo>
                    <a:pt x="756" y="398"/>
                    <a:pt x="677" y="458"/>
                    <a:pt x="617" y="537"/>
                  </a:cubicBezTo>
                  <a:cubicBezTo>
                    <a:pt x="438" y="696"/>
                    <a:pt x="518" y="1074"/>
                    <a:pt x="180" y="1114"/>
                  </a:cubicBezTo>
                  <a:cubicBezTo>
                    <a:pt x="120" y="1114"/>
                    <a:pt x="40" y="1154"/>
                    <a:pt x="0" y="1194"/>
                  </a:cubicBezTo>
                  <a:lnTo>
                    <a:pt x="0" y="1552"/>
                  </a:lnTo>
                  <a:cubicBezTo>
                    <a:pt x="40" y="1592"/>
                    <a:pt x="120" y="1651"/>
                    <a:pt x="180" y="1671"/>
                  </a:cubicBezTo>
                  <a:cubicBezTo>
                    <a:pt x="617" y="2367"/>
                    <a:pt x="40" y="3064"/>
                    <a:pt x="160" y="3760"/>
                  </a:cubicBezTo>
                  <a:cubicBezTo>
                    <a:pt x="160" y="3979"/>
                    <a:pt x="219" y="4178"/>
                    <a:pt x="418" y="4337"/>
                  </a:cubicBezTo>
                  <a:cubicBezTo>
                    <a:pt x="458" y="4357"/>
                    <a:pt x="478" y="4357"/>
                    <a:pt x="538" y="4377"/>
                  </a:cubicBezTo>
                  <a:cubicBezTo>
                    <a:pt x="637" y="4377"/>
                    <a:pt x="717" y="4357"/>
                    <a:pt x="756" y="4277"/>
                  </a:cubicBezTo>
                  <a:cubicBezTo>
                    <a:pt x="935" y="3879"/>
                    <a:pt x="935" y="3402"/>
                    <a:pt x="1214" y="3064"/>
                  </a:cubicBezTo>
                  <a:cubicBezTo>
                    <a:pt x="1234" y="2984"/>
                    <a:pt x="1254" y="2904"/>
                    <a:pt x="1254" y="2845"/>
                  </a:cubicBezTo>
                  <a:cubicBezTo>
                    <a:pt x="1234" y="2765"/>
                    <a:pt x="1214" y="2706"/>
                    <a:pt x="1154" y="2646"/>
                  </a:cubicBezTo>
                  <a:cubicBezTo>
                    <a:pt x="1095" y="2487"/>
                    <a:pt x="1055" y="2367"/>
                    <a:pt x="1095" y="2208"/>
                  </a:cubicBezTo>
                  <a:cubicBezTo>
                    <a:pt x="1114" y="2149"/>
                    <a:pt x="1134" y="2089"/>
                    <a:pt x="1154" y="2009"/>
                  </a:cubicBezTo>
                  <a:cubicBezTo>
                    <a:pt x="1214" y="1910"/>
                    <a:pt x="1313" y="1810"/>
                    <a:pt x="1373" y="1711"/>
                  </a:cubicBezTo>
                  <a:cubicBezTo>
                    <a:pt x="1433" y="1671"/>
                    <a:pt x="1433" y="1592"/>
                    <a:pt x="1373" y="1552"/>
                  </a:cubicBezTo>
                  <a:cubicBezTo>
                    <a:pt x="1274" y="1512"/>
                    <a:pt x="1234" y="1452"/>
                    <a:pt x="1214" y="1373"/>
                  </a:cubicBezTo>
                  <a:lnTo>
                    <a:pt x="1214" y="1094"/>
                  </a:lnTo>
                  <a:cubicBezTo>
                    <a:pt x="1254" y="995"/>
                    <a:pt x="1353" y="955"/>
                    <a:pt x="1413" y="856"/>
                  </a:cubicBezTo>
                  <a:cubicBezTo>
                    <a:pt x="1433" y="776"/>
                    <a:pt x="1453" y="736"/>
                    <a:pt x="1473" y="657"/>
                  </a:cubicBezTo>
                  <a:cubicBezTo>
                    <a:pt x="1512" y="537"/>
                    <a:pt x="1473" y="458"/>
                    <a:pt x="1413" y="358"/>
                  </a:cubicBezTo>
                  <a:cubicBezTo>
                    <a:pt x="1313" y="299"/>
                    <a:pt x="1234" y="239"/>
                    <a:pt x="1313" y="100"/>
                  </a:cubicBezTo>
                  <a:cubicBezTo>
                    <a:pt x="1313" y="60"/>
                    <a:pt x="1274" y="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5" name="Google Shape;27325;p58"/>
            <p:cNvSpPr/>
            <p:nvPr/>
          </p:nvSpPr>
          <p:spPr>
            <a:xfrm>
              <a:off x="5332525" y="1036675"/>
              <a:ext cx="100475" cy="21925"/>
            </a:xfrm>
            <a:custGeom>
              <a:avLst/>
              <a:gdLst/>
              <a:ahLst/>
              <a:cxnLst/>
              <a:rect l="l" t="t" r="r" b="b"/>
              <a:pathLst>
                <a:path w="4019" h="877" extrusionOk="0">
                  <a:moveTo>
                    <a:pt x="1414" y="0"/>
                  </a:moveTo>
                  <a:cubicBezTo>
                    <a:pt x="1181" y="0"/>
                    <a:pt x="950" y="37"/>
                    <a:pt x="737" y="165"/>
                  </a:cubicBezTo>
                  <a:cubicBezTo>
                    <a:pt x="803" y="240"/>
                    <a:pt x="870" y="273"/>
                    <a:pt x="925" y="286"/>
                  </a:cubicBezTo>
                  <a:lnTo>
                    <a:pt x="925" y="286"/>
                  </a:lnTo>
                  <a:cubicBezTo>
                    <a:pt x="873" y="285"/>
                    <a:pt x="813" y="282"/>
                    <a:pt x="749" y="282"/>
                  </a:cubicBezTo>
                  <a:cubicBezTo>
                    <a:pt x="541" y="282"/>
                    <a:pt x="285" y="308"/>
                    <a:pt x="60" y="483"/>
                  </a:cubicBezTo>
                  <a:cubicBezTo>
                    <a:pt x="20" y="563"/>
                    <a:pt x="1" y="642"/>
                    <a:pt x="40" y="742"/>
                  </a:cubicBezTo>
                  <a:cubicBezTo>
                    <a:pt x="178" y="844"/>
                    <a:pt x="316" y="877"/>
                    <a:pt x="454" y="877"/>
                  </a:cubicBezTo>
                  <a:cubicBezTo>
                    <a:pt x="713" y="877"/>
                    <a:pt x="972" y="759"/>
                    <a:pt x="1232" y="759"/>
                  </a:cubicBezTo>
                  <a:cubicBezTo>
                    <a:pt x="1292" y="759"/>
                    <a:pt x="1352" y="766"/>
                    <a:pt x="1413" y="782"/>
                  </a:cubicBezTo>
                  <a:cubicBezTo>
                    <a:pt x="1880" y="767"/>
                    <a:pt x="2358" y="602"/>
                    <a:pt x="2831" y="602"/>
                  </a:cubicBezTo>
                  <a:cubicBezTo>
                    <a:pt x="3002" y="602"/>
                    <a:pt x="3173" y="624"/>
                    <a:pt x="3342" y="682"/>
                  </a:cubicBezTo>
                  <a:cubicBezTo>
                    <a:pt x="3422" y="689"/>
                    <a:pt x="3502" y="698"/>
                    <a:pt x="3577" y="698"/>
                  </a:cubicBezTo>
                  <a:cubicBezTo>
                    <a:pt x="3727" y="698"/>
                    <a:pt x="3860" y="662"/>
                    <a:pt x="3939" y="503"/>
                  </a:cubicBezTo>
                  <a:cubicBezTo>
                    <a:pt x="4019" y="384"/>
                    <a:pt x="3800" y="344"/>
                    <a:pt x="3720" y="205"/>
                  </a:cubicBezTo>
                  <a:cubicBezTo>
                    <a:pt x="3701" y="185"/>
                    <a:pt x="3681" y="145"/>
                    <a:pt x="3641" y="105"/>
                  </a:cubicBezTo>
                  <a:cubicBezTo>
                    <a:pt x="3537" y="78"/>
                    <a:pt x="3432" y="68"/>
                    <a:pt x="3327" y="68"/>
                  </a:cubicBezTo>
                  <a:cubicBezTo>
                    <a:pt x="3047" y="68"/>
                    <a:pt x="2765" y="137"/>
                    <a:pt x="2484" y="137"/>
                  </a:cubicBezTo>
                  <a:cubicBezTo>
                    <a:pt x="2325" y="137"/>
                    <a:pt x="2166" y="115"/>
                    <a:pt x="2010" y="46"/>
                  </a:cubicBezTo>
                  <a:cubicBezTo>
                    <a:pt x="1816" y="27"/>
                    <a:pt x="1615" y="0"/>
                    <a:pt x="1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6" name="Google Shape;27326;p58"/>
            <p:cNvSpPr/>
            <p:nvPr/>
          </p:nvSpPr>
          <p:spPr>
            <a:xfrm>
              <a:off x="5290750" y="1070125"/>
              <a:ext cx="109425" cy="22900"/>
            </a:xfrm>
            <a:custGeom>
              <a:avLst/>
              <a:gdLst/>
              <a:ahLst/>
              <a:cxnLst/>
              <a:rect l="l" t="t" r="r" b="b"/>
              <a:pathLst>
                <a:path w="4377" h="916" extrusionOk="0">
                  <a:moveTo>
                    <a:pt x="1095" y="40"/>
                  </a:moveTo>
                  <a:cubicBezTo>
                    <a:pt x="617" y="160"/>
                    <a:pt x="1" y="120"/>
                    <a:pt x="180" y="916"/>
                  </a:cubicBezTo>
                  <a:cubicBezTo>
                    <a:pt x="847" y="769"/>
                    <a:pt x="1527" y="756"/>
                    <a:pt x="2211" y="756"/>
                  </a:cubicBezTo>
                  <a:cubicBezTo>
                    <a:pt x="2362" y="756"/>
                    <a:pt x="2514" y="756"/>
                    <a:pt x="2666" y="756"/>
                  </a:cubicBezTo>
                  <a:cubicBezTo>
                    <a:pt x="2901" y="756"/>
                    <a:pt x="3142" y="771"/>
                    <a:pt x="3385" y="771"/>
                  </a:cubicBezTo>
                  <a:cubicBezTo>
                    <a:pt x="3719" y="771"/>
                    <a:pt x="4054" y="744"/>
                    <a:pt x="4377" y="617"/>
                  </a:cubicBezTo>
                  <a:lnTo>
                    <a:pt x="1910" y="617"/>
                  </a:lnTo>
                  <a:cubicBezTo>
                    <a:pt x="2109" y="359"/>
                    <a:pt x="2408" y="498"/>
                    <a:pt x="2587" y="259"/>
                  </a:cubicBezTo>
                  <a:cubicBezTo>
                    <a:pt x="2109" y="1"/>
                    <a:pt x="1592" y="120"/>
                    <a:pt x="1095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7" name="Google Shape;27327;p58"/>
            <p:cNvSpPr/>
            <p:nvPr/>
          </p:nvSpPr>
          <p:spPr>
            <a:xfrm>
              <a:off x="5850725" y="1026050"/>
              <a:ext cx="91525" cy="22450"/>
            </a:xfrm>
            <a:custGeom>
              <a:avLst/>
              <a:gdLst/>
              <a:ahLst/>
              <a:cxnLst/>
              <a:rect l="l" t="t" r="r" b="b"/>
              <a:pathLst>
                <a:path w="3661" h="898" extrusionOk="0">
                  <a:moveTo>
                    <a:pt x="877" y="0"/>
                  </a:moveTo>
                  <a:cubicBezTo>
                    <a:pt x="716" y="0"/>
                    <a:pt x="555" y="13"/>
                    <a:pt x="399" y="13"/>
                  </a:cubicBezTo>
                  <a:cubicBezTo>
                    <a:pt x="160" y="13"/>
                    <a:pt x="1" y="132"/>
                    <a:pt x="160" y="411"/>
                  </a:cubicBezTo>
                  <a:lnTo>
                    <a:pt x="160" y="590"/>
                  </a:lnTo>
                  <a:cubicBezTo>
                    <a:pt x="200" y="630"/>
                    <a:pt x="259" y="669"/>
                    <a:pt x="319" y="669"/>
                  </a:cubicBezTo>
                  <a:cubicBezTo>
                    <a:pt x="418" y="669"/>
                    <a:pt x="518" y="689"/>
                    <a:pt x="617" y="729"/>
                  </a:cubicBezTo>
                  <a:cubicBezTo>
                    <a:pt x="856" y="809"/>
                    <a:pt x="1055" y="868"/>
                    <a:pt x="1274" y="888"/>
                  </a:cubicBezTo>
                  <a:cubicBezTo>
                    <a:pt x="1300" y="895"/>
                    <a:pt x="1325" y="897"/>
                    <a:pt x="1348" y="897"/>
                  </a:cubicBezTo>
                  <a:cubicBezTo>
                    <a:pt x="1395" y="897"/>
                    <a:pt x="1440" y="888"/>
                    <a:pt x="1493" y="888"/>
                  </a:cubicBezTo>
                  <a:cubicBezTo>
                    <a:pt x="1811" y="809"/>
                    <a:pt x="2149" y="868"/>
                    <a:pt x="2408" y="630"/>
                  </a:cubicBezTo>
                  <a:cubicBezTo>
                    <a:pt x="2845" y="610"/>
                    <a:pt x="3243" y="590"/>
                    <a:pt x="3641" y="570"/>
                  </a:cubicBezTo>
                  <a:cubicBezTo>
                    <a:pt x="3661" y="411"/>
                    <a:pt x="3601" y="331"/>
                    <a:pt x="3482" y="272"/>
                  </a:cubicBezTo>
                  <a:lnTo>
                    <a:pt x="1711" y="272"/>
                  </a:lnTo>
                  <a:cubicBezTo>
                    <a:pt x="1456" y="41"/>
                    <a:pt x="1167" y="0"/>
                    <a:pt x="8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8" name="Google Shape;27328;p58"/>
            <p:cNvSpPr/>
            <p:nvPr/>
          </p:nvSpPr>
          <p:spPr>
            <a:xfrm>
              <a:off x="5678150" y="1047250"/>
              <a:ext cx="71150" cy="13925"/>
            </a:xfrm>
            <a:custGeom>
              <a:avLst/>
              <a:gdLst/>
              <a:ahLst/>
              <a:cxnLst/>
              <a:rect l="l" t="t" r="r" b="b"/>
              <a:pathLst>
                <a:path w="2846" h="557" extrusionOk="0">
                  <a:moveTo>
                    <a:pt x="2141" y="0"/>
                  </a:moveTo>
                  <a:cubicBezTo>
                    <a:pt x="2097" y="0"/>
                    <a:pt x="2053" y="6"/>
                    <a:pt x="2010" y="20"/>
                  </a:cubicBezTo>
                  <a:cubicBezTo>
                    <a:pt x="1723" y="107"/>
                    <a:pt x="1429" y="126"/>
                    <a:pt x="1134" y="126"/>
                  </a:cubicBezTo>
                  <a:cubicBezTo>
                    <a:pt x="913" y="126"/>
                    <a:pt x="692" y="115"/>
                    <a:pt x="473" y="115"/>
                  </a:cubicBezTo>
                  <a:cubicBezTo>
                    <a:pt x="314" y="115"/>
                    <a:pt x="156" y="121"/>
                    <a:pt x="1" y="140"/>
                  </a:cubicBezTo>
                  <a:cubicBezTo>
                    <a:pt x="339" y="339"/>
                    <a:pt x="677" y="458"/>
                    <a:pt x="1115" y="538"/>
                  </a:cubicBezTo>
                  <a:cubicBezTo>
                    <a:pt x="1202" y="551"/>
                    <a:pt x="1288" y="556"/>
                    <a:pt x="1373" y="556"/>
                  </a:cubicBezTo>
                  <a:cubicBezTo>
                    <a:pt x="1769" y="556"/>
                    <a:pt x="2147" y="437"/>
                    <a:pt x="2535" y="437"/>
                  </a:cubicBezTo>
                  <a:cubicBezTo>
                    <a:pt x="2559" y="437"/>
                    <a:pt x="2583" y="437"/>
                    <a:pt x="2607" y="438"/>
                  </a:cubicBezTo>
                  <a:cubicBezTo>
                    <a:pt x="2706" y="359"/>
                    <a:pt x="2846" y="279"/>
                    <a:pt x="2746" y="140"/>
                  </a:cubicBezTo>
                  <a:cubicBezTo>
                    <a:pt x="2550" y="123"/>
                    <a:pt x="2341" y="0"/>
                    <a:pt x="2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9" name="Google Shape;27329;p58"/>
            <p:cNvSpPr/>
            <p:nvPr/>
          </p:nvSpPr>
          <p:spPr>
            <a:xfrm>
              <a:off x="5743300" y="1045500"/>
              <a:ext cx="65675" cy="13125"/>
            </a:xfrm>
            <a:custGeom>
              <a:avLst/>
              <a:gdLst/>
              <a:ahLst/>
              <a:cxnLst/>
              <a:rect l="l" t="t" r="r" b="b"/>
              <a:pathLst>
                <a:path w="2627" h="525" extrusionOk="0">
                  <a:moveTo>
                    <a:pt x="1356" y="1"/>
                  </a:moveTo>
                  <a:cubicBezTo>
                    <a:pt x="946" y="1"/>
                    <a:pt x="538" y="41"/>
                    <a:pt x="140" y="190"/>
                  </a:cubicBezTo>
                  <a:cubicBezTo>
                    <a:pt x="100" y="309"/>
                    <a:pt x="41" y="409"/>
                    <a:pt x="1" y="508"/>
                  </a:cubicBezTo>
                  <a:cubicBezTo>
                    <a:pt x="93" y="496"/>
                    <a:pt x="185" y="492"/>
                    <a:pt x="279" y="492"/>
                  </a:cubicBezTo>
                  <a:cubicBezTo>
                    <a:pt x="536" y="492"/>
                    <a:pt x="797" y="525"/>
                    <a:pt x="1056" y="525"/>
                  </a:cubicBezTo>
                  <a:cubicBezTo>
                    <a:pt x="1333" y="525"/>
                    <a:pt x="1608" y="487"/>
                    <a:pt x="1871" y="329"/>
                  </a:cubicBezTo>
                  <a:cubicBezTo>
                    <a:pt x="1930" y="279"/>
                    <a:pt x="1985" y="254"/>
                    <a:pt x="2040" y="254"/>
                  </a:cubicBezTo>
                  <a:cubicBezTo>
                    <a:pt x="2095" y="254"/>
                    <a:pt x="2149" y="279"/>
                    <a:pt x="2209" y="329"/>
                  </a:cubicBezTo>
                  <a:cubicBezTo>
                    <a:pt x="2289" y="349"/>
                    <a:pt x="2328" y="349"/>
                    <a:pt x="2388" y="349"/>
                  </a:cubicBezTo>
                  <a:cubicBezTo>
                    <a:pt x="2428" y="349"/>
                    <a:pt x="2468" y="329"/>
                    <a:pt x="2487" y="329"/>
                  </a:cubicBezTo>
                  <a:cubicBezTo>
                    <a:pt x="2527" y="309"/>
                    <a:pt x="2587" y="250"/>
                    <a:pt x="2607" y="210"/>
                  </a:cubicBezTo>
                  <a:cubicBezTo>
                    <a:pt x="2627" y="210"/>
                    <a:pt x="2627" y="210"/>
                    <a:pt x="2627" y="150"/>
                  </a:cubicBezTo>
                  <a:cubicBezTo>
                    <a:pt x="2627" y="130"/>
                    <a:pt x="2607" y="70"/>
                    <a:pt x="2587" y="51"/>
                  </a:cubicBezTo>
                  <a:cubicBezTo>
                    <a:pt x="2179" y="41"/>
                    <a:pt x="1766" y="1"/>
                    <a:pt x="1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0" name="Google Shape;27330;p58"/>
            <p:cNvSpPr/>
            <p:nvPr/>
          </p:nvSpPr>
          <p:spPr>
            <a:xfrm>
              <a:off x="5268375" y="1050200"/>
              <a:ext cx="88050" cy="24925"/>
            </a:xfrm>
            <a:custGeom>
              <a:avLst/>
              <a:gdLst/>
              <a:ahLst/>
              <a:cxnLst/>
              <a:rect l="l" t="t" r="r" b="b"/>
              <a:pathLst>
                <a:path w="3522" h="997" extrusionOk="0">
                  <a:moveTo>
                    <a:pt x="2146" y="1"/>
                  </a:moveTo>
                  <a:cubicBezTo>
                    <a:pt x="2062" y="1"/>
                    <a:pt x="1976" y="13"/>
                    <a:pt x="1890" y="22"/>
                  </a:cubicBezTo>
                  <a:cubicBezTo>
                    <a:pt x="1696" y="84"/>
                    <a:pt x="1495" y="98"/>
                    <a:pt x="1294" y="98"/>
                  </a:cubicBezTo>
                  <a:cubicBezTo>
                    <a:pt x="1146" y="98"/>
                    <a:pt x="998" y="91"/>
                    <a:pt x="851" y="91"/>
                  </a:cubicBezTo>
                  <a:cubicBezTo>
                    <a:pt x="564" y="91"/>
                    <a:pt x="282" y="118"/>
                    <a:pt x="20" y="280"/>
                  </a:cubicBezTo>
                  <a:cubicBezTo>
                    <a:pt x="0" y="996"/>
                    <a:pt x="518" y="837"/>
                    <a:pt x="915" y="877"/>
                  </a:cubicBezTo>
                  <a:cubicBezTo>
                    <a:pt x="1393" y="817"/>
                    <a:pt x="1910" y="857"/>
                    <a:pt x="2308" y="539"/>
                  </a:cubicBezTo>
                  <a:cubicBezTo>
                    <a:pt x="2411" y="518"/>
                    <a:pt x="2518" y="514"/>
                    <a:pt x="2626" y="514"/>
                  </a:cubicBezTo>
                  <a:cubicBezTo>
                    <a:pt x="2714" y="514"/>
                    <a:pt x="2802" y="517"/>
                    <a:pt x="2890" y="517"/>
                  </a:cubicBezTo>
                  <a:cubicBezTo>
                    <a:pt x="3113" y="517"/>
                    <a:pt x="3331" y="497"/>
                    <a:pt x="3521" y="360"/>
                  </a:cubicBezTo>
                  <a:cubicBezTo>
                    <a:pt x="3420" y="272"/>
                    <a:pt x="3300" y="253"/>
                    <a:pt x="3174" y="253"/>
                  </a:cubicBezTo>
                  <a:cubicBezTo>
                    <a:pt x="3079" y="253"/>
                    <a:pt x="2980" y="264"/>
                    <a:pt x="2884" y="264"/>
                  </a:cubicBezTo>
                  <a:cubicBezTo>
                    <a:pt x="2733" y="264"/>
                    <a:pt x="2587" y="237"/>
                    <a:pt x="2467" y="101"/>
                  </a:cubicBezTo>
                  <a:cubicBezTo>
                    <a:pt x="2365" y="22"/>
                    <a:pt x="2257" y="1"/>
                    <a:pt x="2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1" name="Google Shape;27331;p58"/>
            <p:cNvSpPr/>
            <p:nvPr/>
          </p:nvSpPr>
          <p:spPr>
            <a:xfrm>
              <a:off x="5826350" y="1018400"/>
              <a:ext cx="68175" cy="19425"/>
            </a:xfrm>
            <a:custGeom>
              <a:avLst/>
              <a:gdLst/>
              <a:ahLst/>
              <a:cxnLst/>
              <a:rect l="l" t="t" r="r" b="b"/>
              <a:pathLst>
                <a:path w="2727" h="777" extrusionOk="0">
                  <a:moveTo>
                    <a:pt x="758" y="18"/>
                  </a:moveTo>
                  <a:cubicBezTo>
                    <a:pt x="532" y="18"/>
                    <a:pt x="305" y="43"/>
                    <a:pt x="100" y="200"/>
                  </a:cubicBezTo>
                  <a:cubicBezTo>
                    <a:pt x="1" y="339"/>
                    <a:pt x="1" y="478"/>
                    <a:pt x="100" y="597"/>
                  </a:cubicBezTo>
                  <a:cubicBezTo>
                    <a:pt x="458" y="657"/>
                    <a:pt x="797" y="717"/>
                    <a:pt x="1155" y="777"/>
                  </a:cubicBezTo>
                  <a:cubicBezTo>
                    <a:pt x="1172" y="654"/>
                    <a:pt x="1221" y="531"/>
                    <a:pt x="1314" y="531"/>
                  </a:cubicBezTo>
                  <a:cubicBezTo>
                    <a:pt x="1326" y="531"/>
                    <a:pt x="1340" y="533"/>
                    <a:pt x="1354" y="538"/>
                  </a:cubicBezTo>
                  <a:cubicBezTo>
                    <a:pt x="1558" y="603"/>
                    <a:pt x="1771" y="620"/>
                    <a:pt x="1986" y="620"/>
                  </a:cubicBezTo>
                  <a:cubicBezTo>
                    <a:pt x="2233" y="620"/>
                    <a:pt x="2482" y="597"/>
                    <a:pt x="2726" y="597"/>
                  </a:cubicBezTo>
                  <a:lnTo>
                    <a:pt x="2726" y="299"/>
                  </a:lnTo>
                  <a:cubicBezTo>
                    <a:pt x="2667" y="220"/>
                    <a:pt x="2587" y="140"/>
                    <a:pt x="2527" y="120"/>
                  </a:cubicBezTo>
                  <a:cubicBezTo>
                    <a:pt x="2189" y="1"/>
                    <a:pt x="1831" y="40"/>
                    <a:pt x="1473" y="21"/>
                  </a:cubicBezTo>
                  <a:lnTo>
                    <a:pt x="1195" y="21"/>
                  </a:lnTo>
                  <a:cubicBezTo>
                    <a:pt x="1157" y="23"/>
                    <a:pt x="1118" y="23"/>
                    <a:pt x="1080" y="23"/>
                  </a:cubicBezTo>
                  <a:cubicBezTo>
                    <a:pt x="974" y="23"/>
                    <a:pt x="866" y="18"/>
                    <a:pt x="758" y="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2" name="Google Shape;27332;p58"/>
            <p:cNvSpPr/>
            <p:nvPr/>
          </p:nvSpPr>
          <p:spPr>
            <a:xfrm>
              <a:off x="5802975" y="1040525"/>
              <a:ext cx="79600" cy="18125"/>
            </a:xfrm>
            <a:custGeom>
              <a:avLst/>
              <a:gdLst/>
              <a:ahLst/>
              <a:cxnLst/>
              <a:rect l="l" t="t" r="r" b="b"/>
              <a:pathLst>
                <a:path w="3184" h="725" extrusionOk="0">
                  <a:moveTo>
                    <a:pt x="2348" y="1"/>
                  </a:moveTo>
                  <a:cubicBezTo>
                    <a:pt x="2318" y="1"/>
                    <a:pt x="2289" y="11"/>
                    <a:pt x="2269" y="31"/>
                  </a:cubicBezTo>
                  <a:lnTo>
                    <a:pt x="2090" y="31"/>
                  </a:lnTo>
                  <a:cubicBezTo>
                    <a:pt x="2052" y="30"/>
                    <a:pt x="2014" y="29"/>
                    <a:pt x="1976" y="29"/>
                  </a:cubicBezTo>
                  <a:cubicBezTo>
                    <a:pt x="1362" y="29"/>
                    <a:pt x="780" y="175"/>
                    <a:pt x="180" y="250"/>
                  </a:cubicBezTo>
                  <a:lnTo>
                    <a:pt x="180" y="389"/>
                  </a:lnTo>
                  <a:cubicBezTo>
                    <a:pt x="180" y="389"/>
                    <a:pt x="240" y="429"/>
                    <a:pt x="240" y="449"/>
                  </a:cubicBezTo>
                  <a:lnTo>
                    <a:pt x="180" y="508"/>
                  </a:lnTo>
                  <a:cubicBezTo>
                    <a:pt x="120" y="508"/>
                    <a:pt x="81" y="528"/>
                    <a:pt x="21" y="548"/>
                  </a:cubicBezTo>
                  <a:lnTo>
                    <a:pt x="1" y="568"/>
                  </a:lnTo>
                  <a:cubicBezTo>
                    <a:pt x="165" y="680"/>
                    <a:pt x="322" y="725"/>
                    <a:pt x="476" y="725"/>
                  </a:cubicBezTo>
                  <a:cubicBezTo>
                    <a:pt x="677" y="725"/>
                    <a:pt x="873" y="649"/>
                    <a:pt x="1075" y="548"/>
                  </a:cubicBezTo>
                  <a:cubicBezTo>
                    <a:pt x="1213" y="486"/>
                    <a:pt x="1350" y="368"/>
                    <a:pt x="1497" y="368"/>
                  </a:cubicBezTo>
                  <a:cubicBezTo>
                    <a:pt x="1584" y="368"/>
                    <a:pt x="1675" y="410"/>
                    <a:pt x="1771" y="528"/>
                  </a:cubicBezTo>
                  <a:cubicBezTo>
                    <a:pt x="1828" y="538"/>
                    <a:pt x="1885" y="543"/>
                    <a:pt x="1941" y="543"/>
                  </a:cubicBezTo>
                  <a:cubicBezTo>
                    <a:pt x="2102" y="543"/>
                    <a:pt x="2260" y="502"/>
                    <a:pt x="2408" y="429"/>
                  </a:cubicBezTo>
                  <a:cubicBezTo>
                    <a:pt x="2468" y="409"/>
                    <a:pt x="2488" y="409"/>
                    <a:pt x="2527" y="409"/>
                  </a:cubicBezTo>
                  <a:cubicBezTo>
                    <a:pt x="2766" y="369"/>
                    <a:pt x="3025" y="449"/>
                    <a:pt x="3184" y="210"/>
                  </a:cubicBezTo>
                  <a:cubicBezTo>
                    <a:pt x="3055" y="58"/>
                    <a:pt x="2907" y="36"/>
                    <a:pt x="2753" y="36"/>
                  </a:cubicBezTo>
                  <a:cubicBezTo>
                    <a:pt x="2692" y="36"/>
                    <a:pt x="2630" y="40"/>
                    <a:pt x="2568" y="40"/>
                  </a:cubicBezTo>
                  <a:cubicBezTo>
                    <a:pt x="2521" y="40"/>
                    <a:pt x="2474" y="38"/>
                    <a:pt x="2428" y="31"/>
                  </a:cubicBezTo>
                  <a:cubicBezTo>
                    <a:pt x="2408" y="11"/>
                    <a:pt x="2378" y="1"/>
                    <a:pt x="23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3" name="Google Shape;27333;p58"/>
            <p:cNvSpPr/>
            <p:nvPr/>
          </p:nvSpPr>
          <p:spPr>
            <a:xfrm>
              <a:off x="5263900" y="1040275"/>
              <a:ext cx="102475" cy="14075"/>
            </a:xfrm>
            <a:custGeom>
              <a:avLst/>
              <a:gdLst/>
              <a:ahLst/>
              <a:cxnLst/>
              <a:rect l="l" t="t" r="r" b="b"/>
              <a:pathLst>
                <a:path w="4099" h="563" extrusionOk="0">
                  <a:moveTo>
                    <a:pt x="3482" y="21"/>
                  </a:moveTo>
                  <a:cubicBezTo>
                    <a:pt x="2442" y="39"/>
                    <a:pt x="1385" y="225"/>
                    <a:pt x="343" y="225"/>
                  </a:cubicBezTo>
                  <a:cubicBezTo>
                    <a:pt x="248" y="225"/>
                    <a:pt x="154" y="223"/>
                    <a:pt x="60" y="220"/>
                  </a:cubicBezTo>
                  <a:cubicBezTo>
                    <a:pt x="20" y="260"/>
                    <a:pt x="0" y="319"/>
                    <a:pt x="0" y="359"/>
                  </a:cubicBezTo>
                  <a:cubicBezTo>
                    <a:pt x="60" y="439"/>
                    <a:pt x="120" y="518"/>
                    <a:pt x="219" y="538"/>
                  </a:cubicBezTo>
                  <a:cubicBezTo>
                    <a:pt x="458" y="558"/>
                    <a:pt x="702" y="563"/>
                    <a:pt x="945" y="563"/>
                  </a:cubicBezTo>
                  <a:cubicBezTo>
                    <a:pt x="1189" y="563"/>
                    <a:pt x="1433" y="558"/>
                    <a:pt x="1671" y="558"/>
                  </a:cubicBezTo>
                  <a:cubicBezTo>
                    <a:pt x="2049" y="498"/>
                    <a:pt x="2447" y="538"/>
                    <a:pt x="2805" y="419"/>
                  </a:cubicBezTo>
                  <a:cubicBezTo>
                    <a:pt x="3203" y="260"/>
                    <a:pt x="3661" y="260"/>
                    <a:pt x="4098" y="180"/>
                  </a:cubicBezTo>
                  <a:cubicBezTo>
                    <a:pt x="3879" y="1"/>
                    <a:pt x="3661" y="100"/>
                    <a:pt x="3482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4" name="Google Shape;27334;p58"/>
            <p:cNvSpPr/>
            <p:nvPr/>
          </p:nvSpPr>
          <p:spPr>
            <a:xfrm>
              <a:off x="5842775" y="992725"/>
              <a:ext cx="82075" cy="20225"/>
            </a:xfrm>
            <a:custGeom>
              <a:avLst/>
              <a:gdLst/>
              <a:ahLst/>
              <a:cxnLst/>
              <a:rect l="l" t="t" r="r" b="b"/>
              <a:pathLst>
                <a:path w="3283" h="809" extrusionOk="0">
                  <a:moveTo>
                    <a:pt x="661" y="1"/>
                  </a:moveTo>
                  <a:cubicBezTo>
                    <a:pt x="428" y="1"/>
                    <a:pt x="203" y="39"/>
                    <a:pt x="0" y="212"/>
                  </a:cubicBezTo>
                  <a:cubicBezTo>
                    <a:pt x="219" y="530"/>
                    <a:pt x="637" y="232"/>
                    <a:pt x="876" y="530"/>
                  </a:cubicBezTo>
                  <a:cubicBezTo>
                    <a:pt x="896" y="570"/>
                    <a:pt x="935" y="610"/>
                    <a:pt x="975" y="650"/>
                  </a:cubicBezTo>
                  <a:cubicBezTo>
                    <a:pt x="1274" y="739"/>
                    <a:pt x="1577" y="809"/>
                    <a:pt x="1878" y="809"/>
                  </a:cubicBezTo>
                  <a:cubicBezTo>
                    <a:pt x="2179" y="809"/>
                    <a:pt x="2477" y="739"/>
                    <a:pt x="2765" y="550"/>
                  </a:cubicBezTo>
                  <a:cubicBezTo>
                    <a:pt x="2865" y="331"/>
                    <a:pt x="3163" y="431"/>
                    <a:pt x="3283" y="232"/>
                  </a:cubicBezTo>
                  <a:cubicBezTo>
                    <a:pt x="2995" y="59"/>
                    <a:pt x="2689" y="25"/>
                    <a:pt x="2382" y="25"/>
                  </a:cubicBezTo>
                  <a:cubicBezTo>
                    <a:pt x="2183" y="25"/>
                    <a:pt x="1984" y="40"/>
                    <a:pt x="1789" y="40"/>
                  </a:cubicBezTo>
                  <a:cubicBezTo>
                    <a:pt x="1661" y="40"/>
                    <a:pt x="1535" y="34"/>
                    <a:pt x="1413" y="13"/>
                  </a:cubicBezTo>
                  <a:cubicBezTo>
                    <a:pt x="1348" y="21"/>
                    <a:pt x="1283" y="24"/>
                    <a:pt x="1217" y="24"/>
                  </a:cubicBezTo>
                  <a:cubicBezTo>
                    <a:pt x="1032" y="24"/>
                    <a:pt x="844" y="1"/>
                    <a:pt x="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5" name="Google Shape;27335;p58"/>
            <p:cNvSpPr/>
            <p:nvPr/>
          </p:nvSpPr>
          <p:spPr>
            <a:xfrm>
              <a:off x="5411100" y="1030350"/>
              <a:ext cx="93525" cy="11450"/>
            </a:xfrm>
            <a:custGeom>
              <a:avLst/>
              <a:gdLst/>
              <a:ahLst/>
              <a:cxnLst/>
              <a:rect l="l" t="t" r="r" b="b"/>
              <a:pathLst>
                <a:path w="3741" h="458" extrusionOk="0">
                  <a:moveTo>
                    <a:pt x="3740" y="0"/>
                  </a:moveTo>
                  <a:lnTo>
                    <a:pt x="3740" y="0"/>
                  </a:lnTo>
                  <a:cubicBezTo>
                    <a:pt x="3362" y="40"/>
                    <a:pt x="2984" y="20"/>
                    <a:pt x="2646" y="40"/>
                  </a:cubicBezTo>
                  <a:cubicBezTo>
                    <a:pt x="2475" y="52"/>
                    <a:pt x="2304" y="55"/>
                    <a:pt x="2131" y="55"/>
                  </a:cubicBezTo>
                  <a:cubicBezTo>
                    <a:pt x="1905" y="55"/>
                    <a:pt x="1679" y="49"/>
                    <a:pt x="1452" y="49"/>
                  </a:cubicBezTo>
                  <a:cubicBezTo>
                    <a:pt x="966" y="49"/>
                    <a:pt x="480" y="75"/>
                    <a:pt x="1" y="239"/>
                  </a:cubicBezTo>
                  <a:cubicBezTo>
                    <a:pt x="160" y="438"/>
                    <a:pt x="379" y="299"/>
                    <a:pt x="518" y="398"/>
                  </a:cubicBezTo>
                  <a:lnTo>
                    <a:pt x="558" y="458"/>
                  </a:lnTo>
                  <a:cubicBezTo>
                    <a:pt x="1308" y="318"/>
                    <a:pt x="2104" y="255"/>
                    <a:pt x="2892" y="255"/>
                  </a:cubicBezTo>
                  <a:cubicBezTo>
                    <a:pt x="3002" y="255"/>
                    <a:pt x="3113" y="256"/>
                    <a:pt x="3223" y="259"/>
                  </a:cubicBezTo>
                  <a:cubicBezTo>
                    <a:pt x="3280" y="259"/>
                    <a:pt x="3352" y="271"/>
                    <a:pt x="3425" y="271"/>
                  </a:cubicBezTo>
                  <a:cubicBezTo>
                    <a:pt x="3556" y="271"/>
                    <a:pt x="3689" y="230"/>
                    <a:pt x="37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6" name="Google Shape;27336;p58"/>
            <p:cNvSpPr/>
            <p:nvPr/>
          </p:nvSpPr>
          <p:spPr>
            <a:xfrm>
              <a:off x="5776625" y="1010850"/>
              <a:ext cx="49275" cy="24850"/>
            </a:xfrm>
            <a:custGeom>
              <a:avLst/>
              <a:gdLst/>
              <a:ahLst/>
              <a:cxnLst/>
              <a:rect l="l" t="t" r="r" b="b"/>
              <a:pathLst>
                <a:path w="1971" h="994" extrusionOk="0">
                  <a:moveTo>
                    <a:pt x="1372" y="1"/>
                  </a:moveTo>
                  <a:cubicBezTo>
                    <a:pt x="832" y="1"/>
                    <a:pt x="357" y="166"/>
                    <a:pt x="1" y="701"/>
                  </a:cubicBezTo>
                  <a:cubicBezTo>
                    <a:pt x="160" y="880"/>
                    <a:pt x="399" y="720"/>
                    <a:pt x="538" y="919"/>
                  </a:cubicBezTo>
                  <a:cubicBezTo>
                    <a:pt x="602" y="919"/>
                    <a:pt x="674" y="993"/>
                    <a:pt x="744" y="993"/>
                  </a:cubicBezTo>
                  <a:cubicBezTo>
                    <a:pt x="782" y="993"/>
                    <a:pt x="821" y="971"/>
                    <a:pt x="856" y="899"/>
                  </a:cubicBezTo>
                  <a:cubicBezTo>
                    <a:pt x="896" y="840"/>
                    <a:pt x="936" y="800"/>
                    <a:pt x="936" y="720"/>
                  </a:cubicBezTo>
                  <a:cubicBezTo>
                    <a:pt x="975" y="681"/>
                    <a:pt x="1035" y="681"/>
                    <a:pt x="1075" y="681"/>
                  </a:cubicBezTo>
                  <a:cubicBezTo>
                    <a:pt x="1135" y="681"/>
                    <a:pt x="1194" y="701"/>
                    <a:pt x="1254" y="701"/>
                  </a:cubicBezTo>
                  <a:cubicBezTo>
                    <a:pt x="1296" y="705"/>
                    <a:pt x="1337" y="708"/>
                    <a:pt x="1378" y="708"/>
                  </a:cubicBezTo>
                  <a:cubicBezTo>
                    <a:pt x="1508" y="708"/>
                    <a:pt x="1630" y="682"/>
                    <a:pt x="1751" y="621"/>
                  </a:cubicBezTo>
                  <a:cubicBezTo>
                    <a:pt x="1871" y="522"/>
                    <a:pt x="1970" y="422"/>
                    <a:pt x="1970" y="243"/>
                  </a:cubicBezTo>
                  <a:cubicBezTo>
                    <a:pt x="1950" y="124"/>
                    <a:pt x="1871" y="44"/>
                    <a:pt x="1751" y="24"/>
                  </a:cubicBezTo>
                  <a:cubicBezTo>
                    <a:pt x="1622" y="9"/>
                    <a:pt x="1495" y="1"/>
                    <a:pt x="1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7" name="Google Shape;27337;p58"/>
            <p:cNvSpPr/>
            <p:nvPr/>
          </p:nvSpPr>
          <p:spPr>
            <a:xfrm>
              <a:off x="5866150" y="988325"/>
              <a:ext cx="58700" cy="10200"/>
            </a:xfrm>
            <a:custGeom>
              <a:avLst/>
              <a:gdLst/>
              <a:ahLst/>
              <a:cxnLst/>
              <a:rect l="l" t="t" r="r" b="b"/>
              <a:pathLst>
                <a:path w="2348" h="408" extrusionOk="0">
                  <a:moveTo>
                    <a:pt x="341" y="0"/>
                  </a:moveTo>
                  <a:cubicBezTo>
                    <a:pt x="309" y="0"/>
                    <a:pt x="279" y="10"/>
                    <a:pt x="259" y="30"/>
                  </a:cubicBezTo>
                  <a:cubicBezTo>
                    <a:pt x="199" y="30"/>
                    <a:pt x="160" y="50"/>
                    <a:pt x="100" y="50"/>
                  </a:cubicBezTo>
                  <a:cubicBezTo>
                    <a:pt x="0" y="408"/>
                    <a:pt x="358" y="229"/>
                    <a:pt x="458" y="348"/>
                  </a:cubicBezTo>
                  <a:cubicBezTo>
                    <a:pt x="1094" y="388"/>
                    <a:pt x="1731" y="388"/>
                    <a:pt x="2348" y="408"/>
                  </a:cubicBezTo>
                  <a:lnTo>
                    <a:pt x="2348" y="348"/>
                  </a:lnTo>
                  <a:lnTo>
                    <a:pt x="2348" y="229"/>
                  </a:lnTo>
                  <a:cubicBezTo>
                    <a:pt x="2268" y="149"/>
                    <a:pt x="2228" y="110"/>
                    <a:pt x="2149" y="50"/>
                  </a:cubicBezTo>
                  <a:cubicBezTo>
                    <a:pt x="1632" y="50"/>
                    <a:pt x="1134" y="30"/>
                    <a:pt x="597" y="30"/>
                  </a:cubicBezTo>
                  <a:cubicBezTo>
                    <a:pt x="577" y="40"/>
                    <a:pt x="547" y="45"/>
                    <a:pt x="518" y="45"/>
                  </a:cubicBezTo>
                  <a:cubicBezTo>
                    <a:pt x="488" y="45"/>
                    <a:pt x="458" y="40"/>
                    <a:pt x="438" y="30"/>
                  </a:cubicBezTo>
                  <a:cubicBezTo>
                    <a:pt x="408" y="10"/>
                    <a:pt x="373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8" name="Google Shape;27338;p58"/>
            <p:cNvSpPr/>
            <p:nvPr/>
          </p:nvSpPr>
          <p:spPr>
            <a:xfrm>
              <a:off x="5827350" y="988325"/>
              <a:ext cx="50250" cy="12025"/>
            </a:xfrm>
            <a:custGeom>
              <a:avLst/>
              <a:gdLst/>
              <a:ahLst/>
              <a:cxnLst/>
              <a:rect l="l" t="t" r="r" b="b"/>
              <a:pathLst>
                <a:path w="2010" h="481" extrusionOk="0">
                  <a:moveTo>
                    <a:pt x="1197" y="0"/>
                  </a:moveTo>
                  <a:cubicBezTo>
                    <a:pt x="1164" y="0"/>
                    <a:pt x="1135" y="10"/>
                    <a:pt x="1115" y="30"/>
                  </a:cubicBezTo>
                  <a:cubicBezTo>
                    <a:pt x="816" y="50"/>
                    <a:pt x="538" y="50"/>
                    <a:pt x="239" y="50"/>
                  </a:cubicBezTo>
                  <a:cubicBezTo>
                    <a:pt x="120" y="129"/>
                    <a:pt x="1" y="229"/>
                    <a:pt x="60" y="388"/>
                  </a:cubicBezTo>
                  <a:cubicBezTo>
                    <a:pt x="102" y="450"/>
                    <a:pt x="165" y="480"/>
                    <a:pt x="233" y="480"/>
                  </a:cubicBezTo>
                  <a:cubicBezTo>
                    <a:pt x="296" y="480"/>
                    <a:pt x="362" y="455"/>
                    <a:pt x="418" y="408"/>
                  </a:cubicBezTo>
                  <a:lnTo>
                    <a:pt x="558" y="408"/>
                  </a:lnTo>
                  <a:cubicBezTo>
                    <a:pt x="1055" y="388"/>
                    <a:pt x="1532" y="388"/>
                    <a:pt x="2010" y="348"/>
                  </a:cubicBezTo>
                  <a:cubicBezTo>
                    <a:pt x="1910" y="249"/>
                    <a:pt x="1791" y="149"/>
                    <a:pt x="1652" y="50"/>
                  </a:cubicBezTo>
                  <a:cubicBezTo>
                    <a:pt x="1532" y="50"/>
                    <a:pt x="1413" y="30"/>
                    <a:pt x="1294" y="30"/>
                  </a:cubicBezTo>
                  <a:cubicBezTo>
                    <a:pt x="1264" y="10"/>
                    <a:pt x="1229" y="0"/>
                    <a:pt x="11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9" name="Google Shape;27339;p58"/>
            <p:cNvSpPr/>
            <p:nvPr/>
          </p:nvSpPr>
          <p:spPr>
            <a:xfrm>
              <a:off x="5262900" y="1017025"/>
              <a:ext cx="40800" cy="14975"/>
            </a:xfrm>
            <a:custGeom>
              <a:avLst/>
              <a:gdLst/>
              <a:ahLst/>
              <a:cxnLst/>
              <a:rect l="l" t="t" r="r" b="b"/>
              <a:pathLst>
                <a:path w="1632" h="599" extrusionOk="0">
                  <a:moveTo>
                    <a:pt x="860" y="1"/>
                  </a:moveTo>
                  <a:cubicBezTo>
                    <a:pt x="583" y="1"/>
                    <a:pt x="309" y="69"/>
                    <a:pt x="40" y="255"/>
                  </a:cubicBezTo>
                  <a:cubicBezTo>
                    <a:pt x="1" y="334"/>
                    <a:pt x="1" y="394"/>
                    <a:pt x="60" y="473"/>
                  </a:cubicBezTo>
                  <a:cubicBezTo>
                    <a:pt x="173" y="513"/>
                    <a:pt x="288" y="522"/>
                    <a:pt x="404" y="522"/>
                  </a:cubicBezTo>
                  <a:cubicBezTo>
                    <a:pt x="496" y="522"/>
                    <a:pt x="589" y="516"/>
                    <a:pt x="682" y="516"/>
                  </a:cubicBezTo>
                  <a:cubicBezTo>
                    <a:pt x="821" y="516"/>
                    <a:pt x="959" y="529"/>
                    <a:pt x="1095" y="593"/>
                  </a:cubicBezTo>
                  <a:cubicBezTo>
                    <a:pt x="1126" y="596"/>
                    <a:pt x="1156" y="598"/>
                    <a:pt x="1184" y="598"/>
                  </a:cubicBezTo>
                  <a:cubicBezTo>
                    <a:pt x="1461" y="598"/>
                    <a:pt x="1596" y="424"/>
                    <a:pt x="1632" y="135"/>
                  </a:cubicBezTo>
                  <a:cubicBezTo>
                    <a:pt x="1374" y="59"/>
                    <a:pt x="1116" y="1"/>
                    <a:pt x="8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0" name="Google Shape;27340;p58"/>
            <p:cNvSpPr/>
            <p:nvPr/>
          </p:nvSpPr>
          <p:spPr>
            <a:xfrm>
              <a:off x="5900950" y="968400"/>
              <a:ext cx="50275" cy="12225"/>
            </a:xfrm>
            <a:custGeom>
              <a:avLst/>
              <a:gdLst/>
              <a:ahLst/>
              <a:cxnLst/>
              <a:rect l="l" t="t" r="r" b="b"/>
              <a:pathLst>
                <a:path w="2011" h="489" extrusionOk="0">
                  <a:moveTo>
                    <a:pt x="1640" y="0"/>
                  </a:moveTo>
                  <a:cubicBezTo>
                    <a:pt x="1102" y="0"/>
                    <a:pt x="571" y="84"/>
                    <a:pt x="80" y="330"/>
                  </a:cubicBezTo>
                  <a:cubicBezTo>
                    <a:pt x="61" y="330"/>
                    <a:pt x="41" y="350"/>
                    <a:pt x="41" y="369"/>
                  </a:cubicBezTo>
                  <a:cubicBezTo>
                    <a:pt x="1" y="429"/>
                    <a:pt x="41" y="449"/>
                    <a:pt x="80" y="489"/>
                  </a:cubicBezTo>
                  <a:cubicBezTo>
                    <a:pt x="281" y="428"/>
                    <a:pt x="481" y="424"/>
                    <a:pt x="681" y="424"/>
                  </a:cubicBezTo>
                  <a:cubicBezTo>
                    <a:pt x="710" y="424"/>
                    <a:pt x="738" y="424"/>
                    <a:pt x="767" y="424"/>
                  </a:cubicBezTo>
                  <a:cubicBezTo>
                    <a:pt x="995" y="424"/>
                    <a:pt x="1224" y="419"/>
                    <a:pt x="1453" y="330"/>
                  </a:cubicBezTo>
                  <a:cubicBezTo>
                    <a:pt x="1498" y="240"/>
                    <a:pt x="1590" y="229"/>
                    <a:pt x="1686" y="229"/>
                  </a:cubicBezTo>
                  <a:cubicBezTo>
                    <a:pt x="1718" y="229"/>
                    <a:pt x="1750" y="230"/>
                    <a:pt x="1781" y="230"/>
                  </a:cubicBezTo>
                  <a:cubicBezTo>
                    <a:pt x="1906" y="230"/>
                    <a:pt x="2010" y="210"/>
                    <a:pt x="1990" y="11"/>
                  </a:cubicBezTo>
                  <a:cubicBezTo>
                    <a:pt x="1873" y="4"/>
                    <a:pt x="1757" y="0"/>
                    <a:pt x="16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1" name="Google Shape;27341;p58"/>
            <p:cNvSpPr/>
            <p:nvPr/>
          </p:nvSpPr>
          <p:spPr>
            <a:xfrm>
              <a:off x="5315625" y="1066700"/>
              <a:ext cx="59700" cy="9925"/>
            </a:xfrm>
            <a:custGeom>
              <a:avLst/>
              <a:gdLst/>
              <a:ahLst/>
              <a:cxnLst/>
              <a:rect l="l" t="t" r="r" b="b"/>
              <a:pathLst>
                <a:path w="2388" h="397" extrusionOk="0">
                  <a:moveTo>
                    <a:pt x="287" y="1"/>
                  </a:moveTo>
                  <a:cubicBezTo>
                    <a:pt x="177" y="1"/>
                    <a:pt x="93" y="84"/>
                    <a:pt x="20" y="157"/>
                  </a:cubicBezTo>
                  <a:cubicBezTo>
                    <a:pt x="0" y="157"/>
                    <a:pt x="0" y="177"/>
                    <a:pt x="0" y="237"/>
                  </a:cubicBezTo>
                  <a:cubicBezTo>
                    <a:pt x="0" y="257"/>
                    <a:pt x="20" y="297"/>
                    <a:pt x="40" y="356"/>
                  </a:cubicBezTo>
                  <a:cubicBezTo>
                    <a:pt x="577" y="376"/>
                    <a:pt x="1094" y="376"/>
                    <a:pt x="1611" y="396"/>
                  </a:cubicBezTo>
                  <a:cubicBezTo>
                    <a:pt x="1670" y="383"/>
                    <a:pt x="1728" y="378"/>
                    <a:pt x="1785" y="378"/>
                  </a:cubicBezTo>
                  <a:cubicBezTo>
                    <a:pt x="1887" y="378"/>
                    <a:pt x="1988" y="392"/>
                    <a:pt x="2092" y="392"/>
                  </a:cubicBezTo>
                  <a:cubicBezTo>
                    <a:pt x="2187" y="392"/>
                    <a:pt x="2284" y="381"/>
                    <a:pt x="2387" y="336"/>
                  </a:cubicBezTo>
                  <a:cubicBezTo>
                    <a:pt x="2257" y="150"/>
                    <a:pt x="2114" y="95"/>
                    <a:pt x="1966" y="95"/>
                  </a:cubicBezTo>
                  <a:cubicBezTo>
                    <a:pt x="1761" y="95"/>
                    <a:pt x="1547" y="198"/>
                    <a:pt x="1344" y="198"/>
                  </a:cubicBezTo>
                  <a:cubicBezTo>
                    <a:pt x="1334" y="198"/>
                    <a:pt x="1324" y="198"/>
                    <a:pt x="1313" y="197"/>
                  </a:cubicBezTo>
                  <a:cubicBezTo>
                    <a:pt x="1223" y="146"/>
                    <a:pt x="1127" y="134"/>
                    <a:pt x="1028" y="134"/>
                  </a:cubicBezTo>
                  <a:cubicBezTo>
                    <a:pt x="943" y="134"/>
                    <a:pt x="856" y="143"/>
                    <a:pt x="770" y="143"/>
                  </a:cubicBezTo>
                  <a:cubicBezTo>
                    <a:pt x="648" y="143"/>
                    <a:pt x="528" y="125"/>
                    <a:pt x="418" y="38"/>
                  </a:cubicBezTo>
                  <a:cubicBezTo>
                    <a:pt x="370" y="12"/>
                    <a:pt x="327" y="1"/>
                    <a:pt x="2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2" name="Google Shape;27342;p58"/>
            <p:cNvSpPr/>
            <p:nvPr/>
          </p:nvSpPr>
          <p:spPr>
            <a:xfrm>
              <a:off x="5368325" y="1046750"/>
              <a:ext cx="47775" cy="12000"/>
            </a:xfrm>
            <a:custGeom>
              <a:avLst/>
              <a:gdLst/>
              <a:ahLst/>
              <a:cxnLst/>
              <a:rect l="l" t="t" r="r" b="b"/>
              <a:pathLst>
                <a:path w="1911" h="480" extrusionOk="0">
                  <a:moveTo>
                    <a:pt x="1692" y="20"/>
                  </a:moveTo>
                  <a:cubicBezTo>
                    <a:pt x="1115" y="160"/>
                    <a:pt x="518" y="1"/>
                    <a:pt x="1" y="279"/>
                  </a:cubicBezTo>
                  <a:cubicBezTo>
                    <a:pt x="21" y="398"/>
                    <a:pt x="120" y="398"/>
                    <a:pt x="200" y="458"/>
                  </a:cubicBezTo>
                  <a:cubicBezTo>
                    <a:pt x="287" y="473"/>
                    <a:pt x="375" y="480"/>
                    <a:pt x="462" y="480"/>
                  </a:cubicBezTo>
                  <a:cubicBezTo>
                    <a:pt x="951" y="480"/>
                    <a:pt x="1438" y="279"/>
                    <a:pt x="1910" y="279"/>
                  </a:cubicBezTo>
                  <a:cubicBezTo>
                    <a:pt x="1851" y="180"/>
                    <a:pt x="1751" y="20"/>
                    <a:pt x="1692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3" name="Google Shape;27343;p58"/>
            <p:cNvSpPr/>
            <p:nvPr/>
          </p:nvSpPr>
          <p:spPr>
            <a:xfrm>
              <a:off x="5264400" y="1014425"/>
              <a:ext cx="64175" cy="9475"/>
            </a:xfrm>
            <a:custGeom>
              <a:avLst/>
              <a:gdLst/>
              <a:ahLst/>
              <a:cxnLst/>
              <a:rect l="l" t="t" r="r" b="b"/>
              <a:pathLst>
                <a:path w="2567" h="379" extrusionOk="0">
                  <a:moveTo>
                    <a:pt x="40" y="1"/>
                  </a:moveTo>
                  <a:cubicBezTo>
                    <a:pt x="40" y="140"/>
                    <a:pt x="0" y="259"/>
                    <a:pt x="0" y="379"/>
                  </a:cubicBezTo>
                  <a:cubicBezTo>
                    <a:pt x="357" y="278"/>
                    <a:pt x="735" y="199"/>
                    <a:pt x="1119" y="199"/>
                  </a:cubicBezTo>
                  <a:cubicBezTo>
                    <a:pt x="1269" y="199"/>
                    <a:pt x="1420" y="211"/>
                    <a:pt x="1572" y="239"/>
                  </a:cubicBezTo>
                  <a:cubicBezTo>
                    <a:pt x="1870" y="180"/>
                    <a:pt x="2169" y="299"/>
                    <a:pt x="2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4" name="Google Shape;27344;p58"/>
            <p:cNvSpPr/>
            <p:nvPr/>
          </p:nvSpPr>
          <p:spPr>
            <a:xfrm>
              <a:off x="5838300" y="1005975"/>
              <a:ext cx="31850" cy="17425"/>
            </a:xfrm>
            <a:custGeom>
              <a:avLst/>
              <a:gdLst/>
              <a:ahLst/>
              <a:cxnLst/>
              <a:rect l="l" t="t" r="r" b="b"/>
              <a:pathLst>
                <a:path w="1274" h="697" extrusionOk="0">
                  <a:moveTo>
                    <a:pt x="1015" y="0"/>
                  </a:moveTo>
                  <a:cubicBezTo>
                    <a:pt x="776" y="20"/>
                    <a:pt x="557" y="20"/>
                    <a:pt x="319" y="20"/>
                  </a:cubicBezTo>
                  <a:cubicBezTo>
                    <a:pt x="279" y="40"/>
                    <a:pt x="219" y="100"/>
                    <a:pt x="219" y="160"/>
                  </a:cubicBezTo>
                  <a:cubicBezTo>
                    <a:pt x="219" y="299"/>
                    <a:pt x="0" y="438"/>
                    <a:pt x="199" y="597"/>
                  </a:cubicBezTo>
                  <a:cubicBezTo>
                    <a:pt x="252" y="618"/>
                    <a:pt x="306" y="624"/>
                    <a:pt x="361" y="624"/>
                  </a:cubicBezTo>
                  <a:cubicBezTo>
                    <a:pt x="426" y="624"/>
                    <a:pt x="493" y="616"/>
                    <a:pt x="559" y="616"/>
                  </a:cubicBezTo>
                  <a:cubicBezTo>
                    <a:pt x="646" y="616"/>
                    <a:pt x="733" y="630"/>
                    <a:pt x="816" y="697"/>
                  </a:cubicBezTo>
                  <a:lnTo>
                    <a:pt x="1055" y="697"/>
                  </a:lnTo>
                  <a:cubicBezTo>
                    <a:pt x="1174" y="617"/>
                    <a:pt x="1274" y="537"/>
                    <a:pt x="1234" y="378"/>
                  </a:cubicBezTo>
                  <a:cubicBezTo>
                    <a:pt x="1174" y="239"/>
                    <a:pt x="1094" y="140"/>
                    <a:pt x="1015" y="40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5" name="Google Shape;27345;p58"/>
            <p:cNvSpPr/>
            <p:nvPr/>
          </p:nvSpPr>
          <p:spPr>
            <a:xfrm>
              <a:off x="5800500" y="1021825"/>
              <a:ext cx="28375" cy="11025"/>
            </a:xfrm>
            <a:custGeom>
              <a:avLst/>
              <a:gdLst/>
              <a:ahLst/>
              <a:cxnLst/>
              <a:rect l="l" t="t" r="r" b="b"/>
              <a:pathLst>
                <a:path w="1135" h="441" extrusionOk="0">
                  <a:moveTo>
                    <a:pt x="965" y="0"/>
                  </a:moveTo>
                  <a:cubicBezTo>
                    <a:pt x="910" y="0"/>
                    <a:pt x="853" y="25"/>
                    <a:pt x="796" y="63"/>
                  </a:cubicBezTo>
                  <a:cubicBezTo>
                    <a:pt x="577" y="83"/>
                    <a:pt x="319" y="83"/>
                    <a:pt x="100" y="102"/>
                  </a:cubicBezTo>
                  <a:cubicBezTo>
                    <a:pt x="1" y="202"/>
                    <a:pt x="1" y="301"/>
                    <a:pt x="100" y="401"/>
                  </a:cubicBezTo>
                  <a:cubicBezTo>
                    <a:pt x="438" y="441"/>
                    <a:pt x="796" y="441"/>
                    <a:pt x="1134" y="441"/>
                  </a:cubicBezTo>
                  <a:lnTo>
                    <a:pt x="1134" y="102"/>
                  </a:lnTo>
                  <a:cubicBezTo>
                    <a:pt x="1082" y="30"/>
                    <a:pt x="1025" y="0"/>
                    <a:pt x="9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6" name="Google Shape;27346;p58"/>
            <p:cNvSpPr/>
            <p:nvPr/>
          </p:nvSpPr>
          <p:spPr>
            <a:xfrm>
              <a:off x="5492650" y="1080575"/>
              <a:ext cx="49775" cy="4625"/>
            </a:xfrm>
            <a:custGeom>
              <a:avLst/>
              <a:gdLst/>
              <a:ahLst/>
              <a:cxnLst/>
              <a:rect l="l" t="t" r="r" b="b"/>
              <a:pathLst>
                <a:path w="1991" h="185" extrusionOk="0">
                  <a:moveTo>
                    <a:pt x="1990" y="0"/>
                  </a:moveTo>
                  <a:lnTo>
                    <a:pt x="1990" y="0"/>
                  </a:lnTo>
                  <a:cubicBezTo>
                    <a:pt x="1905" y="3"/>
                    <a:pt x="1819" y="4"/>
                    <a:pt x="1732" y="4"/>
                  </a:cubicBezTo>
                  <a:cubicBezTo>
                    <a:pt x="1565" y="4"/>
                    <a:pt x="1396" y="1"/>
                    <a:pt x="1226" y="1"/>
                  </a:cubicBezTo>
                  <a:cubicBezTo>
                    <a:pt x="823" y="1"/>
                    <a:pt x="412" y="19"/>
                    <a:pt x="1" y="140"/>
                  </a:cubicBezTo>
                  <a:cubicBezTo>
                    <a:pt x="56" y="136"/>
                    <a:pt x="111" y="135"/>
                    <a:pt x="167" y="135"/>
                  </a:cubicBezTo>
                  <a:cubicBezTo>
                    <a:pt x="496" y="135"/>
                    <a:pt x="825" y="185"/>
                    <a:pt x="1149" y="185"/>
                  </a:cubicBezTo>
                  <a:cubicBezTo>
                    <a:pt x="1435" y="185"/>
                    <a:pt x="1716" y="146"/>
                    <a:pt x="19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7" name="Google Shape;27347;p58"/>
            <p:cNvSpPr/>
            <p:nvPr/>
          </p:nvSpPr>
          <p:spPr>
            <a:xfrm>
              <a:off x="5330050" y="1052800"/>
              <a:ext cx="42775" cy="6400"/>
            </a:xfrm>
            <a:custGeom>
              <a:avLst/>
              <a:gdLst/>
              <a:ahLst/>
              <a:cxnLst/>
              <a:rect l="l" t="t" r="r" b="b"/>
              <a:pathLst>
                <a:path w="1711" h="256" extrusionOk="0">
                  <a:moveTo>
                    <a:pt x="1213" y="0"/>
                  </a:moveTo>
                  <a:cubicBezTo>
                    <a:pt x="945" y="0"/>
                    <a:pt x="684" y="64"/>
                    <a:pt x="416" y="64"/>
                  </a:cubicBezTo>
                  <a:cubicBezTo>
                    <a:pt x="325" y="64"/>
                    <a:pt x="233" y="57"/>
                    <a:pt x="139" y="37"/>
                  </a:cubicBezTo>
                  <a:cubicBezTo>
                    <a:pt x="112" y="16"/>
                    <a:pt x="89" y="8"/>
                    <a:pt x="70" y="8"/>
                  </a:cubicBezTo>
                  <a:cubicBezTo>
                    <a:pt x="34" y="8"/>
                    <a:pt x="13" y="38"/>
                    <a:pt x="0" y="77"/>
                  </a:cubicBezTo>
                  <a:cubicBezTo>
                    <a:pt x="146" y="213"/>
                    <a:pt x="308" y="242"/>
                    <a:pt x="474" y="242"/>
                  </a:cubicBezTo>
                  <a:cubicBezTo>
                    <a:pt x="590" y="242"/>
                    <a:pt x="709" y="228"/>
                    <a:pt x="825" y="228"/>
                  </a:cubicBezTo>
                  <a:cubicBezTo>
                    <a:pt x="903" y="228"/>
                    <a:pt x="980" y="234"/>
                    <a:pt x="1054" y="256"/>
                  </a:cubicBezTo>
                  <a:cubicBezTo>
                    <a:pt x="1293" y="236"/>
                    <a:pt x="1492" y="236"/>
                    <a:pt x="1711" y="216"/>
                  </a:cubicBezTo>
                  <a:lnTo>
                    <a:pt x="1532" y="37"/>
                  </a:lnTo>
                  <a:cubicBezTo>
                    <a:pt x="1424" y="10"/>
                    <a:pt x="1318" y="0"/>
                    <a:pt x="12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8" name="Google Shape;27348;p58"/>
            <p:cNvSpPr/>
            <p:nvPr/>
          </p:nvSpPr>
          <p:spPr>
            <a:xfrm>
              <a:off x="5382750" y="1035800"/>
              <a:ext cx="42300" cy="7050"/>
            </a:xfrm>
            <a:custGeom>
              <a:avLst/>
              <a:gdLst/>
              <a:ahLst/>
              <a:cxnLst/>
              <a:rect l="l" t="t" r="r" b="b"/>
              <a:pathLst>
                <a:path w="1692" h="282" extrusionOk="0">
                  <a:moveTo>
                    <a:pt x="1135" y="21"/>
                  </a:moveTo>
                  <a:cubicBezTo>
                    <a:pt x="776" y="41"/>
                    <a:pt x="379" y="41"/>
                    <a:pt x="1" y="41"/>
                  </a:cubicBezTo>
                  <a:cubicBezTo>
                    <a:pt x="19" y="170"/>
                    <a:pt x="106" y="282"/>
                    <a:pt x="198" y="282"/>
                  </a:cubicBezTo>
                  <a:cubicBezTo>
                    <a:pt x="205" y="282"/>
                    <a:pt x="212" y="281"/>
                    <a:pt x="219" y="279"/>
                  </a:cubicBezTo>
                  <a:cubicBezTo>
                    <a:pt x="416" y="224"/>
                    <a:pt x="612" y="213"/>
                    <a:pt x="807" y="213"/>
                  </a:cubicBezTo>
                  <a:cubicBezTo>
                    <a:pt x="949" y="213"/>
                    <a:pt x="1091" y="219"/>
                    <a:pt x="1231" y="219"/>
                  </a:cubicBezTo>
                  <a:cubicBezTo>
                    <a:pt x="1386" y="219"/>
                    <a:pt x="1540" y="212"/>
                    <a:pt x="1692" y="180"/>
                  </a:cubicBezTo>
                  <a:cubicBezTo>
                    <a:pt x="1532" y="1"/>
                    <a:pt x="1333" y="81"/>
                    <a:pt x="113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9" name="Google Shape;27349;p58"/>
            <p:cNvSpPr/>
            <p:nvPr/>
          </p:nvSpPr>
          <p:spPr>
            <a:xfrm>
              <a:off x="5763200" y="1026875"/>
              <a:ext cx="27375" cy="9100"/>
            </a:xfrm>
            <a:custGeom>
              <a:avLst/>
              <a:gdLst/>
              <a:ahLst/>
              <a:cxnLst/>
              <a:rect l="l" t="t" r="r" b="b"/>
              <a:pathLst>
                <a:path w="1095" h="364" extrusionOk="0">
                  <a:moveTo>
                    <a:pt x="901" y="0"/>
                  </a:moveTo>
                  <a:cubicBezTo>
                    <a:pt x="801" y="0"/>
                    <a:pt x="681" y="63"/>
                    <a:pt x="578" y="63"/>
                  </a:cubicBezTo>
                  <a:cubicBezTo>
                    <a:pt x="564" y="63"/>
                    <a:pt x="551" y="62"/>
                    <a:pt x="538" y="60"/>
                  </a:cubicBezTo>
                  <a:cubicBezTo>
                    <a:pt x="517" y="62"/>
                    <a:pt x="496" y="63"/>
                    <a:pt x="475" y="63"/>
                  </a:cubicBezTo>
                  <a:cubicBezTo>
                    <a:pt x="419" y="63"/>
                    <a:pt x="359" y="57"/>
                    <a:pt x="298" y="57"/>
                  </a:cubicBezTo>
                  <a:cubicBezTo>
                    <a:pt x="200" y="57"/>
                    <a:pt x="97" y="73"/>
                    <a:pt x="1" y="159"/>
                  </a:cubicBezTo>
                  <a:cubicBezTo>
                    <a:pt x="203" y="290"/>
                    <a:pt x="419" y="364"/>
                    <a:pt x="642" y="364"/>
                  </a:cubicBezTo>
                  <a:cubicBezTo>
                    <a:pt x="791" y="364"/>
                    <a:pt x="943" y="330"/>
                    <a:pt x="1095" y="258"/>
                  </a:cubicBezTo>
                  <a:cubicBezTo>
                    <a:pt x="1068" y="54"/>
                    <a:pt x="993" y="0"/>
                    <a:pt x="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0" name="Google Shape;27350;p58"/>
            <p:cNvSpPr/>
            <p:nvPr/>
          </p:nvSpPr>
          <p:spPr>
            <a:xfrm>
              <a:off x="5872125" y="974525"/>
              <a:ext cx="31350" cy="6600"/>
            </a:xfrm>
            <a:custGeom>
              <a:avLst/>
              <a:gdLst/>
              <a:ahLst/>
              <a:cxnLst/>
              <a:rect l="l" t="t" r="r" b="b"/>
              <a:pathLst>
                <a:path w="1254" h="264" extrusionOk="0">
                  <a:moveTo>
                    <a:pt x="866" y="1"/>
                  </a:moveTo>
                  <a:cubicBezTo>
                    <a:pt x="700" y="1"/>
                    <a:pt x="499" y="53"/>
                    <a:pt x="0" y="184"/>
                  </a:cubicBezTo>
                  <a:cubicBezTo>
                    <a:pt x="139" y="244"/>
                    <a:pt x="259" y="244"/>
                    <a:pt x="358" y="264"/>
                  </a:cubicBezTo>
                  <a:cubicBezTo>
                    <a:pt x="657" y="244"/>
                    <a:pt x="955" y="244"/>
                    <a:pt x="1253" y="204"/>
                  </a:cubicBezTo>
                  <a:cubicBezTo>
                    <a:pt x="1233" y="164"/>
                    <a:pt x="1233" y="105"/>
                    <a:pt x="1233" y="65"/>
                  </a:cubicBezTo>
                  <a:cubicBezTo>
                    <a:pt x="1073" y="25"/>
                    <a:pt x="978" y="1"/>
                    <a:pt x="8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1" name="Google Shape;27351;p58"/>
            <p:cNvSpPr/>
            <p:nvPr/>
          </p:nvSpPr>
          <p:spPr>
            <a:xfrm>
              <a:off x="5937275" y="967425"/>
              <a:ext cx="30350" cy="9225"/>
            </a:xfrm>
            <a:custGeom>
              <a:avLst/>
              <a:gdLst/>
              <a:ahLst/>
              <a:cxnLst/>
              <a:rect l="l" t="t" r="r" b="b"/>
              <a:pathLst>
                <a:path w="1214" h="369" extrusionOk="0">
                  <a:moveTo>
                    <a:pt x="619" y="1"/>
                  </a:moveTo>
                  <a:cubicBezTo>
                    <a:pt x="592" y="1"/>
                    <a:pt x="567" y="11"/>
                    <a:pt x="537" y="31"/>
                  </a:cubicBezTo>
                  <a:cubicBezTo>
                    <a:pt x="418" y="249"/>
                    <a:pt x="99" y="150"/>
                    <a:pt x="0" y="369"/>
                  </a:cubicBezTo>
                  <a:cubicBezTo>
                    <a:pt x="318" y="369"/>
                    <a:pt x="617" y="369"/>
                    <a:pt x="935" y="349"/>
                  </a:cubicBezTo>
                  <a:cubicBezTo>
                    <a:pt x="1174" y="349"/>
                    <a:pt x="1213" y="210"/>
                    <a:pt x="1194" y="31"/>
                  </a:cubicBezTo>
                  <a:lnTo>
                    <a:pt x="895" y="31"/>
                  </a:lnTo>
                  <a:cubicBezTo>
                    <a:pt x="865" y="50"/>
                    <a:pt x="840" y="60"/>
                    <a:pt x="813" y="60"/>
                  </a:cubicBezTo>
                  <a:cubicBezTo>
                    <a:pt x="786" y="60"/>
                    <a:pt x="756" y="50"/>
                    <a:pt x="716" y="31"/>
                  </a:cubicBezTo>
                  <a:cubicBezTo>
                    <a:pt x="676" y="11"/>
                    <a:pt x="647" y="1"/>
                    <a:pt x="6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2" name="Google Shape;27352;p58"/>
            <p:cNvSpPr/>
            <p:nvPr/>
          </p:nvSpPr>
          <p:spPr>
            <a:xfrm>
              <a:off x="5293225" y="1063650"/>
              <a:ext cx="32850" cy="11350"/>
            </a:xfrm>
            <a:custGeom>
              <a:avLst/>
              <a:gdLst/>
              <a:ahLst/>
              <a:cxnLst/>
              <a:rect l="l" t="t" r="r" b="b"/>
              <a:pathLst>
                <a:path w="1314" h="454" extrusionOk="0">
                  <a:moveTo>
                    <a:pt x="1294" y="1"/>
                  </a:moveTo>
                  <a:cubicBezTo>
                    <a:pt x="876" y="21"/>
                    <a:pt x="439" y="21"/>
                    <a:pt x="21" y="180"/>
                  </a:cubicBezTo>
                  <a:cubicBezTo>
                    <a:pt x="1" y="279"/>
                    <a:pt x="21" y="359"/>
                    <a:pt x="120" y="399"/>
                  </a:cubicBezTo>
                  <a:cubicBezTo>
                    <a:pt x="211" y="438"/>
                    <a:pt x="302" y="453"/>
                    <a:pt x="391" y="453"/>
                  </a:cubicBezTo>
                  <a:cubicBezTo>
                    <a:pt x="576" y="453"/>
                    <a:pt x="755" y="386"/>
                    <a:pt x="916" y="319"/>
                  </a:cubicBezTo>
                  <a:cubicBezTo>
                    <a:pt x="1035" y="260"/>
                    <a:pt x="1175" y="200"/>
                    <a:pt x="1294" y="120"/>
                  </a:cubicBezTo>
                  <a:cubicBezTo>
                    <a:pt x="1294" y="100"/>
                    <a:pt x="1314" y="6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3" name="Google Shape;27353;p58"/>
            <p:cNvSpPr/>
            <p:nvPr/>
          </p:nvSpPr>
          <p:spPr>
            <a:xfrm>
              <a:off x="5813425" y="989425"/>
              <a:ext cx="24400" cy="12900"/>
            </a:xfrm>
            <a:custGeom>
              <a:avLst/>
              <a:gdLst/>
              <a:ahLst/>
              <a:cxnLst/>
              <a:rect l="l" t="t" r="r" b="b"/>
              <a:pathLst>
                <a:path w="976" h="516" extrusionOk="0">
                  <a:moveTo>
                    <a:pt x="668" y="1"/>
                  </a:moveTo>
                  <a:cubicBezTo>
                    <a:pt x="442" y="1"/>
                    <a:pt x="235" y="62"/>
                    <a:pt x="1" y="364"/>
                  </a:cubicBezTo>
                  <a:cubicBezTo>
                    <a:pt x="32" y="357"/>
                    <a:pt x="63" y="354"/>
                    <a:pt x="93" y="354"/>
                  </a:cubicBezTo>
                  <a:cubicBezTo>
                    <a:pt x="316" y="354"/>
                    <a:pt x="506" y="516"/>
                    <a:pt x="696" y="516"/>
                  </a:cubicBezTo>
                  <a:cubicBezTo>
                    <a:pt x="788" y="516"/>
                    <a:pt x="880" y="477"/>
                    <a:pt x="975" y="364"/>
                  </a:cubicBezTo>
                  <a:cubicBezTo>
                    <a:pt x="697" y="364"/>
                    <a:pt x="677" y="205"/>
                    <a:pt x="796" y="6"/>
                  </a:cubicBezTo>
                  <a:cubicBezTo>
                    <a:pt x="753" y="3"/>
                    <a:pt x="710" y="1"/>
                    <a:pt x="6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4" name="Google Shape;27354;p58"/>
            <p:cNvSpPr/>
            <p:nvPr/>
          </p:nvSpPr>
          <p:spPr>
            <a:xfrm>
              <a:off x="5820900" y="1008825"/>
              <a:ext cx="31350" cy="12750"/>
            </a:xfrm>
            <a:custGeom>
              <a:avLst/>
              <a:gdLst/>
              <a:ahLst/>
              <a:cxnLst/>
              <a:rect l="l" t="t" r="r" b="b"/>
              <a:pathLst>
                <a:path w="1254" h="510" extrusionOk="0">
                  <a:moveTo>
                    <a:pt x="259" y="1"/>
                  </a:moveTo>
                  <a:cubicBezTo>
                    <a:pt x="174" y="1"/>
                    <a:pt x="90" y="26"/>
                    <a:pt x="0" y="85"/>
                  </a:cubicBezTo>
                  <a:lnTo>
                    <a:pt x="179" y="264"/>
                  </a:lnTo>
                  <a:cubicBezTo>
                    <a:pt x="292" y="415"/>
                    <a:pt x="421" y="510"/>
                    <a:pt x="570" y="510"/>
                  </a:cubicBezTo>
                  <a:cubicBezTo>
                    <a:pt x="658" y="510"/>
                    <a:pt x="753" y="477"/>
                    <a:pt x="856" y="404"/>
                  </a:cubicBezTo>
                  <a:cubicBezTo>
                    <a:pt x="856" y="264"/>
                    <a:pt x="1253" y="304"/>
                    <a:pt x="1015" y="65"/>
                  </a:cubicBezTo>
                  <a:cubicBezTo>
                    <a:pt x="959" y="28"/>
                    <a:pt x="908" y="13"/>
                    <a:pt x="859" y="13"/>
                  </a:cubicBezTo>
                  <a:cubicBezTo>
                    <a:pt x="803" y="13"/>
                    <a:pt x="750" y="33"/>
                    <a:pt x="696" y="65"/>
                  </a:cubicBezTo>
                  <a:lnTo>
                    <a:pt x="517" y="65"/>
                  </a:lnTo>
                  <a:cubicBezTo>
                    <a:pt x="428" y="26"/>
                    <a:pt x="343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5" name="Google Shape;27355;p58"/>
            <p:cNvSpPr/>
            <p:nvPr/>
          </p:nvSpPr>
          <p:spPr>
            <a:xfrm>
              <a:off x="5263400" y="1028350"/>
              <a:ext cx="27375" cy="4500"/>
            </a:xfrm>
            <a:custGeom>
              <a:avLst/>
              <a:gdLst/>
              <a:ahLst/>
              <a:cxnLst/>
              <a:rect l="l" t="t" r="r" b="b"/>
              <a:pathLst>
                <a:path w="1095" h="180" extrusionOk="0">
                  <a:moveTo>
                    <a:pt x="80" y="1"/>
                  </a:moveTo>
                  <a:cubicBezTo>
                    <a:pt x="40" y="1"/>
                    <a:pt x="20" y="20"/>
                    <a:pt x="20" y="40"/>
                  </a:cubicBezTo>
                  <a:cubicBezTo>
                    <a:pt x="0" y="100"/>
                    <a:pt x="20" y="120"/>
                    <a:pt x="80" y="180"/>
                  </a:cubicBezTo>
                  <a:lnTo>
                    <a:pt x="1095" y="180"/>
                  </a:lnTo>
                  <a:cubicBezTo>
                    <a:pt x="952" y="37"/>
                    <a:pt x="786" y="8"/>
                    <a:pt x="617" y="8"/>
                  </a:cubicBezTo>
                  <a:cubicBezTo>
                    <a:pt x="503" y="8"/>
                    <a:pt x="387" y="21"/>
                    <a:pt x="276" y="21"/>
                  </a:cubicBezTo>
                  <a:cubicBezTo>
                    <a:pt x="208" y="21"/>
                    <a:pt x="143" y="16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6" name="Google Shape;27356;p58"/>
            <p:cNvSpPr/>
            <p:nvPr/>
          </p:nvSpPr>
          <p:spPr>
            <a:xfrm>
              <a:off x="5325575" y="1066650"/>
              <a:ext cx="22400" cy="5250"/>
            </a:xfrm>
            <a:custGeom>
              <a:avLst/>
              <a:gdLst/>
              <a:ahLst/>
              <a:cxnLst/>
              <a:rect l="l" t="t" r="r" b="b"/>
              <a:pathLst>
                <a:path w="896" h="210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9"/>
                    <a:pt x="269" y="209"/>
                    <a:pt x="425" y="209"/>
                  </a:cubicBezTo>
                  <a:cubicBezTo>
                    <a:pt x="564" y="209"/>
                    <a:pt x="710" y="178"/>
                    <a:pt x="845" y="178"/>
                  </a:cubicBezTo>
                  <a:cubicBezTo>
                    <a:pt x="862" y="178"/>
                    <a:pt x="879" y="178"/>
                    <a:pt x="895" y="179"/>
                  </a:cubicBezTo>
                  <a:cubicBezTo>
                    <a:pt x="723" y="20"/>
                    <a:pt x="515" y="20"/>
                    <a:pt x="307" y="20"/>
                  </a:cubicBezTo>
                  <a:cubicBezTo>
                    <a:pt x="203" y="20"/>
                    <a:pt x="9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7" name="Google Shape;27357;p58"/>
            <p:cNvSpPr/>
            <p:nvPr/>
          </p:nvSpPr>
          <p:spPr>
            <a:xfrm>
              <a:off x="5820400" y="1007100"/>
              <a:ext cx="12950" cy="4375"/>
            </a:xfrm>
            <a:custGeom>
              <a:avLst/>
              <a:gdLst/>
              <a:ahLst/>
              <a:cxnLst/>
              <a:rect l="l" t="t" r="r" b="b"/>
              <a:pathLst>
                <a:path w="518" h="175" extrusionOk="0">
                  <a:moveTo>
                    <a:pt x="259" y="0"/>
                  </a:moveTo>
                  <a:cubicBezTo>
                    <a:pt x="174" y="0"/>
                    <a:pt x="90" y="55"/>
                    <a:pt x="0" y="174"/>
                  </a:cubicBezTo>
                  <a:cubicBezTo>
                    <a:pt x="179" y="154"/>
                    <a:pt x="338" y="154"/>
                    <a:pt x="517" y="154"/>
                  </a:cubicBezTo>
                  <a:cubicBezTo>
                    <a:pt x="428" y="55"/>
                    <a:pt x="343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8" name="Google Shape;27358;p58"/>
            <p:cNvSpPr/>
            <p:nvPr/>
          </p:nvSpPr>
          <p:spPr>
            <a:xfrm>
              <a:off x="5794025" y="1021950"/>
              <a:ext cx="8975" cy="10900"/>
            </a:xfrm>
            <a:custGeom>
              <a:avLst/>
              <a:gdLst/>
              <a:ahLst/>
              <a:cxnLst/>
              <a:rect l="l" t="t" r="r" b="b"/>
              <a:pathLst>
                <a:path w="359" h="436" extrusionOk="0">
                  <a:moveTo>
                    <a:pt x="169" y="0"/>
                  </a:moveTo>
                  <a:cubicBezTo>
                    <a:pt x="111" y="0"/>
                    <a:pt x="53" y="25"/>
                    <a:pt x="1" y="78"/>
                  </a:cubicBezTo>
                  <a:cubicBezTo>
                    <a:pt x="61" y="197"/>
                    <a:pt x="120" y="296"/>
                    <a:pt x="180" y="436"/>
                  </a:cubicBezTo>
                  <a:cubicBezTo>
                    <a:pt x="240" y="396"/>
                    <a:pt x="299" y="396"/>
                    <a:pt x="359" y="396"/>
                  </a:cubicBezTo>
                  <a:lnTo>
                    <a:pt x="359" y="97"/>
                  </a:lnTo>
                  <a:lnTo>
                    <a:pt x="319" y="58"/>
                  </a:lnTo>
                  <a:cubicBezTo>
                    <a:pt x="272" y="20"/>
                    <a:pt x="221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9" name="Google Shape;27359;p58"/>
            <p:cNvSpPr/>
            <p:nvPr/>
          </p:nvSpPr>
          <p:spPr>
            <a:xfrm>
              <a:off x="5837800" y="10064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80" y="20"/>
                    <a:pt x="0" y="159"/>
                  </a:cubicBezTo>
                  <a:lnTo>
                    <a:pt x="339" y="15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0" name="Google Shape;27360;p58"/>
            <p:cNvSpPr/>
            <p:nvPr/>
          </p:nvSpPr>
          <p:spPr>
            <a:xfrm>
              <a:off x="5469275" y="1084050"/>
              <a:ext cx="8500" cy="5000"/>
            </a:xfrm>
            <a:custGeom>
              <a:avLst/>
              <a:gdLst/>
              <a:ahLst/>
              <a:cxnLst/>
              <a:rect l="l" t="t" r="r" b="b"/>
              <a:pathLst>
                <a:path w="340" h="200" extrusionOk="0">
                  <a:moveTo>
                    <a:pt x="339" y="1"/>
                  </a:moveTo>
                  <a:cubicBezTo>
                    <a:pt x="220" y="1"/>
                    <a:pt x="100" y="20"/>
                    <a:pt x="1" y="40"/>
                  </a:cubicBezTo>
                  <a:lnTo>
                    <a:pt x="160" y="199"/>
                  </a:lnTo>
                  <a:cubicBezTo>
                    <a:pt x="220" y="140"/>
                    <a:pt x="299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1" name="Google Shape;27361;p58"/>
            <p:cNvSpPr/>
            <p:nvPr/>
          </p:nvSpPr>
          <p:spPr>
            <a:xfrm>
              <a:off x="5259925" y="1024375"/>
              <a:ext cx="5475" cy="9475"/>
            </a:xfrm>
            <a:custGeom>
              <a:avLst/>
              <a:gdLst/>
              <a:ahLst/>
              <a:cxnLst/>
              <a:rect l="l" t="t" r="r" b="b"/>
              <a:pathLst>
                <a:path w="219" h="379" extrusionOk="0">
                  <a:moveTo>
                    <a:pt x="179" y="0"/>
                  </a:moveTo>
                  <a:cubicBezTo>
                    <a:pt x="0" y="80"/>
                    <a:pt x="0" y="239"/>
                    <a:pt x="40" y="378"/>
                  </a:cubicBezTo>
                  <a:cubicBezTo>
                    <a:pt x="80" y="378"/>
                    <a:pt x="139" y="358"/>
                    <a:pt x="179" y="339"/>
                  </a:cubicBezTo>
                  <a:cubicBezTo>
                    <a:pt x="219" y="279"/>
                    <a:pt x="219" y="199"/>
                    <a:pt x="219" y="160"/>
                  </a:cubicBezTo>
                  <a:cubicBezTo>
                    <a:pt x="179" y="100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2" name="Google Shape;27362;p58"/>
            <p:cNvSpPr/>
            <p:nvPr/>
          </p:nvSpPr>
          <p:spPr>
            <a:xfrm>
              <a:off x="5261400" y="1008950"/>
              <a:ext cx="4000" cy="6500"/>
            </a:xfrm>
            <a:custGeom>
              <a:avLst/>
              <a:gdLst/>
              <a:ahLst/>
              <a:cxnLst/>
              <a:rect l="l" t="t" r="r" b="b"/>
              <a:pathLst>
                <a:path w="160" h="260" extrusionOk="0">
                  <a:moveTo>
                    <a:pt x="61" y="1"/>
                  </a:moveTo>
                  <a:lnTo>
                    <a:pt x="61" y="1"/>
                  </a:lnTo>
                  <a:cubicBezTo>
                    <a:pt x="1" y="120"/>
                    <a:pt x="21" y="200"/>
                    <a:pt x="160" y="259"/>
                  </a:cubicBezTo>
                  <a:cubicBezTo>
                    <a:pt x="120" y="160"/>
                    <a:pt x="80" y="80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3" name="Google Shape;27363;p58"/>
            <p:cNvSpPr/>
            <p:nvPr/>
          </p:nvSpPr>
          <p:spPr>
            <a:xfrm>
              <a:off x="5855200" y="9872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3" y="0"/>
                  </a:moveTo>
                  <a:cubicBezTo>
                    <a:pt x="50" y="0"/>
                    <a:pt x="21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1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4" name="Google Shape;27364;p58"/>
            <p:cNvSpPr/>
            <p:nvPr/>
          </p:nvSpPr>
          <p:spPr>
            <a:xfrm>
              <a:off x="5872600" y="987200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83" y="0"/>
                  </a:moveTo>
                  <a:cubicBezTo>
                    <a:pt x="51" y="0"/>
                    <a:pt x="21" y="25"/>
                    <a:pt x="1" y="75"/>
                  </a:cubicBezTo>
                  <a:lnTo>
                    <a:pt x="180" y="75"/>
                  </a:lnTo>
                  <a:cubicBezTo>
                    <a:pt x="150" y="25"/>
                    <a:pt x="11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5" name="Google Shape;27365;p58"/>
            <p:cNvSpPr/>
            <p:nvPr/>
          </p:nvSpPr>
          <p:spPr>
            <a:xfrm>
              <a:off x="5955175" y="96817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0" y="1"/>
                  </a:moveTo>
                  <a:cubicBezTo>
                    <a:pt x="30" y="50"/>
                    <a:pt x="60" y="75"/>
                    <a:pt x="90" y="75"/>
                  </a:cubicBezTo>
                  <a:cubicBezTo>
                    <a:pt x="120" y="75"/>
                    <a:pt x="149" y="5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6" name="Google Shape;27366;p58"/>
            <p:cNvSpPr/>
            <p:nvPr/>
          </p:nvSpPr>
          <p:spPr>
            <a:xfrm>
              <a:off x="5260900" y="10407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1" y="100"/>
                    <a:pt x="81" y="140"/>
                    <a:pt x="180" y="180"/>
                  </a:cubicBezTo>
                  <a:cubicBezTo>
                    <a:pt x="180" y="80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7" name="Google Shape;27367;p58"/>
            <p:cNvSpPr/>
            <p:nvPr/>
          </p:nvSpPr>
          <p:spPr>
            <a:xfrm>
              <a:off x="5486700" y="1084050"/>
              <a:ext cx="4000" cy="2625"/>
            </a:xfrm>
            <a:custGeom>
              <a:avLst/>
              <a:gdLst/>
              <a:ahLst/>
              <a:cxnLst/>
              <a:rect l="l" t="t" r="r" b="b"/>
              <a:pathLst>
                <a:path w="160" h="105" extrusionOk="0">
                  <a:moveTo>
                    <a:pt x="0" y="1"/>
                  </a:moveTo>
                  <a:cubicBezTo>
                    <a:pt x="20" y="70"/>
                    <a:pt x="50" y="105"/>
                    <a:pt x="80" y="105"/>
                  </a:cubicBezTo>
                  <a:cubicBezTo>
                    <a:pt x="110" y="105"/>
                    <a:pt x="139" y="7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8" name="Google Shape;27368;p58"/>
            <p:cNvSpPr/>
            <p:nvPr/>
          </p:nvSpPr>
          <p:spPr>
            <a:xfrm>
              <a:off x="5944725" y="989550"/>
              <a:ext cx="15925" cy="8875"/>
            </a:xfrm>
            <a:custGeom>
              <a:avLst/>
              <a:gdLst/>
              <a:ahLst/>
              <a:cxnLst/>
              <a:rect l="l" t="t" r="r" b="b"/>
              <a:pathLst>
                <a:path w="637" h="355" extrusionOk="0">
                  <a:moveTo>
                    <a:pt x="279" y="1"/>
                  </a:moveTo>
                  <a:cubicBezTo>
                    <a:pt x="199" y="61"/>
                    <a:pt x="100" y="80"/>
                    <a:pt x="20" y="160"/>
                  </a:cubicBezTo>
                  <a:cubicBezTo>
                    <a:pt x="0" y="240"/>
                    <a:pt x="20" y="279"/>
                    <a:pt x="80" y="339"/>
                  </a:cubicBezTo>
                  <a:cubicBezTo>
                    <a:pt x="146" y="346"/>
                    <a:pt x="215" y="355"/>
                    <a:pt x="281" y="355"/>
                  </a:cubicBezTo>
                  <a:cubicBezTo>
                    <a:pt x="414" y="355"/>
                    <a:pt x="538" y="319"/>
                    <a:pt x="617" y="160"/>
                  </a:cubicBezTo>
                  <a:cubicBezTo>
                    <a:pt x="637" y="80"/>
                    <a:pt x="617" y="4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9" name="Google Shape;27369;p58"/>
            <p:cNvSpPr/>
            <p:nvPr/>
          </p:nvSpPr>
          <p:spPr>
            <a:xfrm>
              <a:off x="5941750" y="989550"/>
              <a:ext cx="5475" cy="8500"/>
            </a:xfrm>
            <a:custGeom>
              <a:avLst/>
              <a:gdLst/>
              <a:ahLst/>
              <a:cxnLst/>
              <a:rect l="l" t="t" r="r" b="b"/>
              <a:pathLst>
                <a:path w="219" h="340" extrusionOk="0">
                  <a:moveTo>
                    <a:pt x="20" y="1"/>
                  </a:moveTo>
                  <a:cubicBezTo>
                    <a:pt x="0" y="160"/>
                    <a:pt x="20" y="279"/>
                    <a:pt x="159" y="339"/>
                  </a:cubicBezTo>
                  <a:cubicBezTo>
                    <a:pt x="199" y="260"/>
                    <a:pt x="199" y="200"/>
                    <a:pt x="199" y="140"/>
                  </a:cubicBezTo>
                  <a:cubicBezTo>
                    <a:pt x="219" y="140"/>
                    <a:pt x="219" y="100"/>
                    <a:pt x="219" y="80"/>
                  </a:cubicBezTo>
                  <a:cubicBezTo>
                    <a:pt x="219" y="61"/>
                    <a:pt x="199" y="4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0" name="Google Shape;27370;p58"/>
            <p:cNvSpPr/>
            <p:nvPr/>
          </p:nvSpPr>
          <p:spPr>
            <a:xfrm>
              <a:off x="5945725" y="989550"/>
              <a:ext cx="5975" cy="3525"/>
            </a:xfrm>
            <a:custGeom>
              <a:avLst/>
              <a:gdLst/>
              <a:ahLst/>
              <a:cxnLst/>
              <a:rect l="l" t="t" r="r" b="b"/>
              <a:pathLst>
                <a:path w="239" h="141" extrusionOk="0">
                  <a:moveTo>
                    <a:pt x="0" y="1"/>
                  </a:moveTo>
                  <a:cubicBezTo>
                    <a:pt x="0" y="61"/>
                    <a:pt x="40" y="80"/>
                    <a:pt x="40" y="140"/>
                  </a:cubicBezTo>
                  <a:cubicBezTo>
                    <a:pt x="100" y="80"/>
                    <a:pt x="179" y="6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1" name="Google Shape;27371;p58"/>
            <p:cNvSpPr/>
            <p:nvPr/>
          </p:nvSpPr>
          <p:spPr>
            <a:xfrm>
              <a:off x="5958150" y="989550"/>
              <a:ext cx="6000" cy="4025"/>
            </a:xfrm>
            <a:custGeom>
              <a:avLst/>
              <a:gdLst/>
              <a:ahLst/>
              <a:cxnLst/>
              <a:rect l="l" t="t" r="r" b="b"/>
              <a:pathLst>
                <a:path w="240" h="161" extrusionOk="0">
                  <a:moveTo>
                    <a:pt x="1" y="1"/>
                  </a:moveTo>
                  <a:cubicBezTo>
                    <a:pt x="1" y="61"/>
                    <a:pt x="60" y="100"/>
                    <a:pt x="80" y="160"/>
                  </a:cubicBezTo>
                  <a:lnTo>
                    <a:pt x="239" y="160"/>
                  </a:lnTo>
                  <a:cubicBezTo>
                    <a:pt x="180" y="6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2" name="Google Shape;27372;p58"/>
            <p:cNvSpPr/>
            <p:nvPr/>
          </p:nvSpPr>
          <p:spPr>
            <a:xfrm>
              <a:off x="5621475" y="938125"/>
              <a:ext cx="290450" cy="26100"/>
            </a:xfrm>
            <a:custGeom>
              <a:avLst/>
              <a:gdLst/>
              <a:ahLst/>
              <a:cxnLst/>
              <a:rect l="l" t="t" r="r" b="b"/>
              <a:pathLst>
                <a:path w="11618" h="1044" extrusionOk="0">
                  <a:moveTo>
                    <a:pt x="10926" y="0"/>
                  </a:moveTo>
                  <a:cubicBezTo>
                    <a:pt x="10762" y="0"/>
                    <a:pt x="10600" y="28"/>
                    <a:pt x="10444" y="69"/>
                  </a:cubicBezTo>
                  <a:cubicBezTo>
                    <a:pt x="10143" y="154"/>
                    <a:pt x="9854" y="171"/>
                    <a:pt x="9568" y="171"/>
                  </a:cubicBezTo>
                  <a:cubicBezTo>
                    <a:pt x="9391" y="171"/>
                    <a:pt x="9215" y="165"/>
                    <a:pt x="9037" y="165"/>
                  </a:cubicBezTo>
                  <a:cubicBezTo>
                    <a:pt x="8969" y="165"/>
                    <a:pt x="8901" y="166"/>
                    <a:pt x="8833" y="168"/>
                  </a:cubicBezTo>
                  <a:cubicBezTo>
                    <a:pt x="8773" y="168"/>
                    <a:pt x="8693" y="148"/>
                    <a:pt x="8653" y="148"/>
                  </a:cubicBezTo>
                  <a:cubicBezTo>
                    <a:pt x="8574" y="128"/>
                    <a:pt x="8534" y="69"/>
                    <a:pt x="8474" y="29"/>
                  </a:cubicBezTo>
                  <a:lnTo>
                    <a:pt x="8156" y="29"/>
                  </a:lnTo>
                  <a:cubicBezTo>
                    <a:pt x="7997" y="148"/>
                    <a:pt x="7798" y="69"/>
                    <a:pt x="7639" y="148"/>
                  </a:cubicBezTo>
                  <a:cubicBezTo>
                    <a:pt x="6863" y="268"/>
                    <a:pt x="6067" y="148"/>
                    <a:pt x="5312" y="347"/>
                  </a:cubicBezTo>
                  <a:cubicBezTo>
                    <a:pt x="4817" y="485"/>
                    <a:pt x="4312" y="527"/>
                    <a:pt x="3798" y="527"/>
                  </a:cubicBezTo>
                  <a:cubicBezTo>
                    <a:pt x="3569" y="527"/>
                    <a:pt x="3337" y="519"/>
                    <a:pt x="3103" y="506"/>
                  </a:cubicBezTo>
                  <a:cubicBezTo>
                    <a:pt x="2487" y="745"/>
                    <a:pt x="1830" y="665"/>
                    <a:pt x="1194" y="705"/>
                  </a:cubicBezTo>
                  <a:cubicBezTo>
                    <a:pt x="1092" y="769"/>
                    <a:pt x="982" y="786"/>
                    <a:pt x="869" y="786"/>
                  </a:cubicBezTo>
                  <a:cubicBezTo>
                    <a:pt x="741" y="786"/>
                    <a:pt x="608" y="764"/>
                    <a:pt x="477" y="764"/>
                  </a:cubicBezTo>
                  <a:cubicBezTo>
                    <a:pt x="362" y="764"/>
                    <a:pt x="247" y="781"/>
                    <a:pt x="139" y="844"/>
                  </a:cubicBezTo>
                  <a:cubicBezTo>
                    <a:pt x="100" y="844"/>
                    <a:pt x="40" y="844"/>
                    <a:pt x="0" y="864"/>
                  </a:cubicBezTo>
                  <a:cubicBezTo>
                    <a:pt x="139" y="995"/>
                    <a:pt x="293" y="1023"/>
                    <a:pt x="453" y="1023"/>
                  </a:cubicBezTo>
                  <a:cubicBezTo>
                    <a:pt x="572" y="1023"/>
                    <a:pt x="694" y="1007"/>
                    <a:pt x="815" y="1007"/>
                  </a:cubicBezTo>
                  <a:cubicBezTo>
                    <a:pt x="903" y="1007"/>
                    <a:pt x="990" y="1015"/>
                    <a:pt x="1074" y="1043"/>
                  </a:cubicBezTo>
                  <a:cubicBezTo>
                    <a:pt x="2519" y="1043"/>
                    <a:pt x="3979" y="830"/>
                    <a:pt x="5441" y="830"/>
                  </a:cubicBezTo>
                  <a:cubicBezTo>
                    <a:pt x="5650" y="830"/>
                    <a:pt x="5859" y="835"/>
                    <a:pt x="6067" y="844"/>
                  </a:cubicBezTo>
                  <a:cubicBezTo>
                    <a:pt x="6148" y="891"/>
                    <a:pt x="6242" y="923"/>
                    <a:pt x="6338" y="923"/>
                  </a:cubicBezTo>
                  <a:cubicBezTo>
                    <a:pt x="6408" y="923"/>
                    <a:pt x="6478" y="906"/>
                    <a:pt x="6545" y="864"/>
                  </a:cubicBezTo>
                  <a:cubicBezTo>
                    <a:pt x="6810" y="749"/>
                    <a:pt x="7103" y="734"/>
                    <a:pt x="7390" y="734"/>
                  </a:cubicBezTo>
                  <a:cubicBezTo>
                    <a:pt x="7491" y="734"/>
                    <a:pt x="7592" y="736"/>
                    <a:pt x="7690" y="736"/>
                  </a:cubicBezTo>
                  <a:cubicBezTo>
                    <a:pt x="7795" y="736"/>
                    <a:pt x="7898" y="734"/>
                    <a:pt x="7997" y="725"/>
                  </a:cubicBezTo>
                  <a:cubicBezTo>
                    <a:pt x="9191" y="566"/>
                    <a:pt x="10424" y="665"/>
                    <a:pt x="11617" y="347"/>
                  </a:cubicBezTo>
                  <a:lnTo>
                    <a:pt x="11617" y="208"/>
                  </a:lnTo>
                  <a:cubicBezTo>
                    <a:pt x="11395" y="56"/>
                    <a:pt x="11160" y="0"/>
                    <a:pt x="109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3" name="Google Shape;27373;p58"/>
            <p:cNvSpPr/>
            <p:nvPr/>
          </p:nvSpPr>
          <p:spPr>
            <a:xfrm>
              <a:off x="5773150" y="958225"/>
              <a:ext cx="50250" cy="5375"/>
            </a:xfrm>
            <a:custGeom>
              <a:avLst/>
              <a:gdLst/>
              <a:ahLst/>
              <a:cxnLst/>
              <a:rect l="l" t="t" r="r" b="b"/>
              <a:pathLst>
                <a:path w="2010" h="215" extrusionOk="0">
                  <a:moveTo>
                    <a:pt x="478" y="1"/>
                  </a:moveTo>
                  <a:cubicBezTo>
                    <a:pt x="319" y="21"/>
                    <a:pt x="140" y="21"/>
                    <a:pt x="0" y="40"/>
                  </a:cubicBezTo>
                  <a:cubicBezTo>
                    <a:pt x="274" y="177"/>
                    <a:pt x="558" y="215"/>
                    <a:pt x="847" y="215"/>
                  </a:cubicBezTo>
                  <a:cubicBezTo>
                    <a:pt x="1201" y="215"/>
                    <a:pt x="1562" y="159"/>
                    <a:pt x="1918" y="159"/>
                  </a:cubicBezTo>
                  <a:cubicBezTo>
                    <a:pt x="1949" y="159"/>
                    <a:pt x="1979" y="159"/>
                    <a:pt x="2010" y="160"/>
                  </a:cubicBezTo>
                  <a:cubicBezTo>
                    <a:pt x="1816" y="44"/>
                    <a:pt x="1616" y="15"/>
                    <a:pt x="1416" y="15"/>
                  </a:cubicBezTo>
                  <a:cubicBezTo>
                    <a:pt x="1219" y="15"/>
                    <a:pt x="1020" y="43"/>
                    <a:pt x="825" y="43"/>
                  </a:cubicBezTo>
                  <a:cubicBezTo>
                    <a:pt x="708" y="43"/>
                    <a:pt x="592" y="33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4" name="Google Shape;27374;p58"/>
            <p:cNvSpPr/>
            <p:nvPr/>
          </p:nvSpPr>
          <p:spPr>
            <a:xfrm>
              <a:off x="5625950" y="1076500"/>
              <a:ext cx="107925" cy="24475"/>
            </a:xfrm>
            <a:custGeom>
              <a:avLst/>
              <a:gdLst/>
              <a:ahLst/>
              <a:cxnLst/>
              <a:rect l="l" t="t" r="r" b="b"/>
              <a:pathLst>
                <a:path w="4317" h="979" extrusionOk="0">
                  <a:moveTo>
                    <a:pt x="3078" y="1"/>
                  </a:moveTo>
                  <a:cubicBezTo>
                    <a:pt x="2928" y="1"/>
                    <a:pt x="2777" y="4"/>
                    <a:pt x="2626" y="4"/>
                  </a:cubicBezTo>
                  <a:cubicBezTo>
                    <a:pt x="2407" y="4"/>
                    <a:pt x="2188" y="4"/>
                    <a:pt x="1950" y="44"/>
                  </a:cubicBezTo>
                  <a:cubicBezTo>
                    <a:pt x="1731" y="64"/>
                    <a:pt x="1532" y="183"/>
                    <a:pt x="1353" y="303"/>
                  </a:cubicBezTo>
                  <a:cubicBezTo>
                    <a:pt x="895" y="303"/>
                    <a:pt x="438" y="342"/>
                    <a:pt x="0" y="362"/>
                  </a:cubicBezTo>
                  <a:cubicBezTo>
                    <a:pt x="259" y="979"/>
                    <a:pt x="856" y="780"/>
                    <a:pt x="1353" y="860"/>
                  </a:cubicBezTo>
                  <a:cubicBezTo>
                    <a:pt x="1711" y="780"/>
                    <a:pt x="2089" y="740"/>
                    <a:pt x="2427" y="740"/>
                  </a:cubicBezTo>
                  <a:cubicBezTo>
                    <a:pt x="2586" y="740"/>
                    <a:pt x="2745" y="760"/>
                    <a:pt x="2905" y="760"/>
                  </a:cubicBezTo>
                  <a:cubicBezTo>
                    <a:pt x="3064" y="760"/>
                    <a:pt x="3223" y="786"/>
                    <a:pt x="3382" y="786"/>
                  </a:cubicBezTo>
                  <a:cubicBezTo>
                    <a:pt x="3422" y="786"/>
                    <a:pt x="3462" y="784"/>
                    <a:pt x="3501" y="780"/>
                  </a:cubicBezTo>
                  <a:cubicBezTo>
                    <a:pt x="3760" y="661"/>
                    <a:pt x="4078" y="680"/>
                    <a:pt x="4317" y="501"/>
                  </a:cubicBezTo>
                  <a:cubicBezTo>
                    <a:pt x="4198" y="402"/>
                    <a:pt x="4098" y="283"/>
                    <a:pt x="3979" y="183"/>
                  </a:cubicBezTo>
                  <a:cubicBezTo>
                    <a:pt x="3919" y="104"/>
                    <a:pt x="3839" y="64"/>
                    <a:pt x="3740" y="44"/>
                  </a:cubicBezTo>
                  <a:cubicBezTo>
                    <a:pt x="3525" y="8"/>
                    <a:pt x="3303" y="1"/>
                    <a:pt x="30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5" name="Google Shape;27375;p58"/>
            <p:cNvSpPr/>
            <p:nvPr/>
          </p:nvSpPr>
          <p:spPr>
            <a:xfrm>
              <a:off x="5594600" y="1084800"/>
              <a:ext cx="72150" cy="18175"/>
            </a:xfrm>
            <a:custGeom>
              <a:avLst/>
              <a:gdLst/>
              <a:ahLst/>
              <a:cxnLst/>
              <a:rect l="l" t="t" r="r" b="b"/>
              <a:pathLst>
                <a:path w="2886" h="727" extrusionOk="0">
                  <a:moveTo>
                    <a:pt x="605" y="0"/>
                  </a:moveTo>
                  <a:cubicBezTo>
                    <a:pt x="394" y="0"/>
                    <a:pt x="190" y="30"/>
                    <a:pt x="1" y="150"/>
                  </a:cubicBezTo>
                  <a:cubicBezTo>
                    <a:pt x="1" y="209"/>
                    <a:pt x="61" y="249"/>
                    <a:pt x="100" y="269"/>
                  </a:cubicBezTo>
                  <a:cubicBezTo>
                    <a:pt x="379" y="309"/>
                    <a:pt x="21" y="508"/>
                    <a:pt x="200" y="547"/>
                  </a:cubicBezTo>
                  <a:cubicBezTo>
                    <a:pt x="352" y="676"/>
                    <a:pt x="524" y="688"/>
                    <a:pt x="701" y="688"/>
                  </a:cubicBezTo>
                  <a:cubicBezTo>
                    <a:pt x="741" y="688"/>
                    <a:pt x="782" y="687"/>
                    <a:pt x="822" y="687"/>
                  </a:cubicBezTo>
                  <a:cubicBezTo>
                    <a:pt x="907" y="687"/>
                    <a:pt x="992" y="690"/>
                    <a:pt x="1075" y="707"/>
                  </a:cubicBezTo>
                  <a:cubicBezTo>
                    <a:pt x="1374" y="726"/>
                    <a:pt x="1652" y="726"/>
                    <a:pt x="1950" y="726"/>
                  </a:cubicBezTo>
                  <a:cubicBezTo>
                    <a:pt x="2209" y="707"/>
                    <a:pt x="2507" y="707"/>
                    <a:pt x="2786" y="667"/>
                  </a:cubicBezTo>
                  <a:cubicBezTo>
                    <a:pt x="2885" y="567"/>
                    <a:pt x="2885" y="448"/>
                    <a:pt x="2786" y="348"/>
                  </a:cubicBezTo>
                  <a:cubicBezTo>
                    <a:pt x="2249" y="348"/>
                    <a:pt x="1712" y="329"/>
                    <a:pt x="1254" y="30"/>
                  </a:cubicBezTo>
                  <a:cubicBezTo>
                    <a:pt x="1035" y="30"/>
                    <a:pt x="817" y="0"/>
                    <a:pt x="6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6" name="Google Shape;27376;p58"/>
            <p:cNvSpPr/>
            <p:nvPr/>
          </p:nvSpPr>
          <p:spPr>
            <a:xfrm>
              <a:off x="5862675" y="1040575"/>
              <a:ext cx="49250" cy="14650"/>
            </a:xfrm>
            <a:custGeom>
              <a:avLst/>
              <a:gdLst/>
              <a:ahLst/>
              <a:cxnLst/>
              <a:rect l="l" t="t" r="r" b="b"/>
              <a:pathLst>
                <a:path w="1970" h="586" extrusionOk="0">
                  <a:moveTo>
                    <a:pt x="1457" y="0"/>
                  </a:moveTo>
                  <a:cubicBezTo>
                    <a:pt x="1266" y="0"/>
                    <a:pt x="1078" y="45"/>
                    <a:pt x="915" y="208"/>
                  </a:cubicBezTo>
                  <a:cubicBezTo>
                    <a:pt x="822" y="286"/>
                    <a:pt x="710" y="299"/>
                    <a:pt x="592" y="299"/>
                  </a:cubicBezTo>
                  <a:cubicBezTo>
                    <a:pt x="527" y="299"/>
                    <a:pt x="459" y="295"/>
                    <a:pt x="391" y="295"/>
                  </a:cubicBezTo>
                  <a:cubicBezTo>
                    <a:pt x="270" y="295"/>
                    <a:pt x="149" y="309"/>
                    <a:pt x="40" y="387"/>
                  </a:cubicBezTo>
                  <a:lnTo>
                    <a:pt x="0" y="427"/>
                  </a:lnTo>
                  <a:cubicBezTo>
                    <a:pt x="80" y="486"/>
                    <a:pt x="119" y="526"/>
                    <a:pt x="199" y="586"/>
                  </a:cubicBezTo>
                  <a:cubicBezTo>
                    <a:pt x="776" y="546"/>
                    <a:pt x="1373" y="546"/>
                    <a:pt x="1930" y="526"/>
                  </a:cubicBezTo>
                  <a:cubicBezTo>
                    <a:pt x="1969" y="486"/>
                    <a:pt x="1969" y="447"/>
                    <a:pt x="1969" y="407"/>
                  </a:cubicBezTo>
                  <a:cubicBezTo>
                    <a:pt x="1924" y="346"/>
                    <a:pt x="1867" y="320"/>
                    <a:pt x="1816" y="320"/>
                  </a:cubicBezTo>
                  <a:cubicBezTo>
                    <a:pt x="1800" y="320"/>
                    <a:pt x="1785" y="322"/>
                    <a:pt x="1771" y="327"/>
                  </a:cubicBezTo>
                  <a:cubicBezTo>
                    <a:pt x="1830" y="287"/>
                    <a:pt x="1910" y="287"/>
                    <a:pt x="1969" y="208"/>
                  </a:cubicBezTo>
                  <a:cubicBezTo>
                    <a:pt x="1969" y="148"/>
                    <a:pt x="1930" y="108"/>
                    <a:pt x="1930" y="49"/>
                  </a:cubicBezTo>
                  <a:cubicBezTo>
                    <a:pt x="1777" y="31"/>
                    <a:pt x="1615" y="0"/>
                    <a:pt x="1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7" name="Google Shape;27377;p58"/>
            <p:cNvSpPr/>
            <p:nvPr/>
          </p:nvSpPr>
          <p:spPr>
            <a:xfrm>
              <a:off x="5756725" y="1064125"/>
              <a:ext cx="41800" cy="12500"/>
            </a:xfrm>
            <a:custGeom>
              <a:avLst/>
              <a:gdLst/>
              <a:ahLst/>
              <a:cxnLst/>
              <a:rect l="l" t="t" r="r" b="b"/>
              <a:pathLst>
                <a:path w="1672" h="500" extrusionOk="0">
                  <a:moveTo>
                    <a:pt x="1483" y="0"/>
                  </a:moveTo>
                  <a:cubicBezTo>
                    <a:pt x="1473" y="0"/>
                    <a:pt x="1463" y="1"/>
                    <a:pt x="1453" y="2"/>
                  </a:cubicBezTo>
                  <a:lnTo>
                    <a:pt x="100" y="161"/>
                  </a:lnTo>
                  <a:cubicBezTo>
                    <a:pt x="1" y="260"/>
                    <a:pt x="1" y="380"/>
                    <a:pt x="100" y="479"/>
                  </a:cubicBezTo>
                  <a:cubicBezTo>
                    <a:pt x="180" y="494"/>
                    <a:pt x="259" y="500"/>
                    <a:pt x="337" y="500"/>
                  </a:cubicBezTo>
                  <a:cubicBezTo>
                    <a:pt x="783" y="500"/>
                    <a:pt x="1196" y="299"/>
                    <a:pt x="1622" y="299"/>
                  </a:cubicBezTo>
                  <a:cubicBezTo>
                    <a:pt x="1638" y="299"/>
                    <a:pt x="1655" y="300"/>
                    <a:pt x="1672" y="300"/>
                  </a:cubicBezTo>
                  <a:cubicBezTo>
                    <a:pt x="1672" y="168"/>
                    <a:pt x="1654" y="0"/>
                    <a:pt x="1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8" name="Google Shape;27378;p58"/>
            <p:cNvSpPr/>
            <p:nvPr/>
          </p:nvSpPr>
          <p:spPr>
            <a:xfrm>
              <a:off x="5719675" y="1068125"/>
              <a:ext cx="39575" cy="12975"/>
            </a:xfrm>
            <a:custGeom>
              <a:avLst/>
              <a:gdLst/>
              <a:ahLst/>
              <a:cxnLst/>
              <a:rect l="l" t="t" r="r" b="b"/>
              <a:pathLst>
                <a:path w="1583" h="519" extrusionOk="0">
                  <a:moveTo>
                    <a:pt x="1582" y="1"/>
                  </a:moveTo>
                  <a:cubicBezTo>
                    <a:pt x="1244" y="41"/>
                    <a:pt x="886" y="100"/>
                    <a:pt x="548" y="180"/>
                  </a:cubicBezTo>
                  <a:cubicBezTo>
                    <a:pt x="507" y="249"/>
                    <a:pt x="427" y="258"/>
                    <a:pt x="342" y="258"/>
                  </a:cubicBezTo>
                  <a:cubicBezTo>
                    <a:pt x="310" y="258"/>
                    <a:pt x="278" y="257"/>
                    <a:pt x="247" y="257"/>
                  </a:cubicBezTo>
                  <a:cubicBezTo>
                    <a:pt x="117" y="257"/>
                    <a:pt x="0" y="278"/>
                    <a:pt x="11" y="498"/>
                  </a:cubicBezTo>
                  <a:cubicBezTo>
                    <a:pt x="71" y="498"/>
                    <a:pt x="150" y="518"/>
                    <a:pt x="190" y="518"/>
                  </a:cubicBezTo>
                  <a:cubicBezTo>
                    <a:pt x="667" y="518"/>
                    <a:pt x="1145" y="478"/>
                    <a:pt x="1582" y="319"/>
                  </a:cubicBezTo>
                  <a:lnTo>
                    <a:pt x="15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9" name="Google Shape;27379;p58"/>
            <p:cNvSpPr/>
            <p:nvPr/>
          </p:nvSpPr>
          <p:spPr>
            <a:xfrm>
              <a:off x="5663750" y="1089650"/>
              <a:ext cx="27375" cy="12825"/>
            </a:xfrm>
            <a:custGeom>
              <a:avLst/>
              <a:gdLst/>
              <a:ahLst/>
              <a:cxnLst/>
              <a:rect l="l" t="t" r="r" b="b"/>
              <a:pathLst>
                <a:path w="1095" h="513" extrusionOk="0">
                  <a:moveTo>
                    <a:pt x="624" y="1"/>
                  </a:moveTo>
                  <a:cubicBezTo>
                    <a:pt x="410" y="1"/>
                    <a:pt x="211" y="49"/>
                    <a:pt x="0" y="154"/>
                  </a:cubicBezTo>
                  <a:lnTo>
                    <a:pt x="0" y="473"/>
                  </a:lnTo>
                  <a:cubicBezTo>
                    <a:pt x="239" y="473"/>
                    <a:pt x="477" y="473"/>
                    <a:pt x="696" y="513"/>
                  </a:cubicBezTo>
                  <a:cubicBezTo>
                    <a:pt x="875" y="373"/>
                    <a:pt x="1094" y="254"/>
                    <a:pt x="836" y="15"/>
                  </a:cubicBezTo>
                  <a:cubicBezTo>
                    <a:pt x="763" y="6"/>
                    <a:pt x="693" y="1"/>
                    <a:pt x="6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0" name="Google Shape;27380;p58"/>
            <p:cNvSpPr/>
            <p:nvPr/>
          </p:nvSpPr>
          <p:spPr>
            <a:xfrm>
              <a:off x="5710475" y="1088525"/>
              <a:ext cx="35850" cy="10475"/>
            </a:xfrm>
            <a:custGeom>
              <a:avLst/>
              <a:gdLst/>
              <a:ahLst/>
              <a:cxnLst/>
              <a:rect l="l" t="t" r="r" b="b"/>
              <a:pathLst>
                <a:path w="1434" h="419" extrusionOk="0">
                  <a:moveTo>
                    <a:pt x="936" y="1"/>
                  </a:moveTo>
                  <a:cubicBezTo>
                    <a:pt x="638" y="1"/>
                    <a:pt x="339" y="20"/>
                    <a:pt x="61" y="199"/>
                  </a:cubicBezTo>
                  <a:cubicBezTo>
                    <a:pt x="41" y="199"/>
                    <a:pt x="21" y="219"/>
                    <a:pt x="21" y="239"/>
                  </a:cubicBezTo>
                  <a:cubicBezTo>
                    <a:pt x="1" y="299"/>
                    <a:pt x="21" y="319"/>
                    <a:pt x="61" y="379"/>
                  </a:cubicBezTo>
                  <a:cubicBezTo>
                    <a:pt x="518" y="199"/>
                    <a:pt x="1035" y="418"/>
                    <a:pt x="1433" y="20"/>
                  </a:cubicBezTo>
                  <a:cubicBezTo>
                    <a:pt x="1254" y="20"/>
                    <a:pt x="1115" y="1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1" name="Google Shape;27381;p58"/>
            <p:cNvSpPr/>
            <p:nvPr/>
          </p:nvSpPr>
          <p:spPr>
            <a:xfrm>
              <a:off x="5917375" y="1072125"/>
              <a:ext cx="33350" cy="8975"/>
            </a:xfrm>
            <a:custGeom>
              <a:avLst/>
              <a:gdLst/>
              <a:ahLst/>
              <a:cxnLst/>
              <a:rect l="l" t="t" r="r" b="b"/>
              <a:pathLst>
                <a:path w="1334" h="359" extrusionOk="0">
                  <a:moveTo>
                    <a:pt x="120" y="0"/>
                  </a:moveTo>
                  <a:cubicBezTo>
                    <a:pt x="0" y="100"/>
                    <a:pt x="0" y="199"/>
                    <a:pt x="120" y="298"/>
                  </a:cubicBezTo>
                  <a:cubicBezTo>
                    <a:pt x="338" y="338"/>
                    <a:pt x="577" y="338"/>
                    <a:pt x="796" y="358"/>
                  </a:cubicBezTo>
                  <a:cubicBezTo>
                    <a:pt x="915" y="338"/>
                    <a:pt x="1035" y="338"/>
                    <a:pt x="1174" y="298"/>
                  </a:cubicBezTo>
                  <a:cubicBezTo>
                    <a:pt x="1234" y="219"/>
                    <a:pt x="1293" y="119"/>
                    <a:pt x="1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2" name="Google Shape;27382;p58"/>
            <p:cNvSpPr/>
            <p:nvPr/>
          </p:nvSpPr>
          <p:spPr>
            <a:xfrm>
              <a:off x="5681150" y="1090025"/>
              <a:ext cx="21900" cy="12575"/>
            </a:xfrm>
            <a:custGeom>
              <a:avLst/>
              <a:gdLst/>
              <a:ahLst/>
              <a:cxnLst/>
              <a:rect l="l" t="t" r="r" b="b"/>
              <a:pathLst>
                <a:path w="876" h="503" extrusionOk="0">
                  <a:moveTo>
                    <a:pt x="140" y="0"/>
                  </a:moveTo>
                  <a:cubicBezTo>
                    <a:pt x="199" y="199"/>
                    <a:pt x="60" y="338"/>
                    <a:pt x="0" y="498"/>
                  </a:cubicBezTo>
                  <a:cubicBezTo>
                    <a:pt x="46" y="492"/>
                    <a:pt x="91" y="490"/>
                    <a:pt x="136" y="490"/>
                  </a:cubicBezTo>
                  <a:cubicBezTo>
                    <a:pt x="250" y="490"/>
                    <a:pt x="361" y="503"/>
                    <a:pt x="468" y="503"/>
                  </a:cubicBezTo>
                  <a:cubicBezTo>
                    <a:pt x="617" y="503"/>
                    <a:pt x="756" y="478"/>
                    <a:pt x="876" y="358"/>
                  </a:cubicBezTo>
                  <a:cubicBezTo>
                    <a:pt x="796" y="259"/>
                    <a:pt x="478" y="259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3" name="Google Shape;27383;p58"/>
            <p:cNvSpPr/>
            <p:nvPr/>
          </p:nvSpPr>
          <p:spPr>
            <a:xfrm>
              <a:off x="5902450" y="1071500"/>
              <a:ext cx="18425" cy="8425"/>
            </a:xfrm>
            <a:custGeom>
              <a:avLst/>
              <a:gdLst/>
              <a:ahLst/>
              <a:cxnLst/>
              <a:rect l="l" t="t" r="r" b="b"/>
              <a:pathLst>
                <a:path w="737" h="337" extrusionOk="0">
                  <a:moveTo>
                    <a:pt x="369" y="0"/>
                  </a:moveTo>
                  <a:cubicBezTo>
                    <a:pt x="244" y="0"/>
                    <a:pt x="120" y="15"/>
                    <a:pt x="1" y="65"/>
                  </a:cubicBezTo>
                  <a:cubicBezTo>
                    <a:pt x="157" y="269"/>
                    <a:pt x="364" y="337"/>
                    <a:pt x="571" y="337"/>
                  </a:cubicBezTo>
                  <a:cubicBezTo>
                    <a:pt x="627" y="337"/>
                    <a:pt x="682" y="332"/>
                    <a:pt x="737" y="323"/>
                  </a:cubicBezTo>
                  <a:lnTo>
                    <a:pt x="737" y="25"/>
                  </a:lnTo>
                  <a:cubicBezTo>
                    <a:pt x="617" y="15"/>
                    <a:pt x="493" y="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4" name="Google Shape;27384;p58"/>
            <p:cNvSpPr/>
            <p:nvPr/>
          </p:nvSpPr>
          <p:spPr>
            <a:xfrm>
              <a:off x="5692075" y="1089025"/>
              <a:ext cx="19925" cy="9475"/>
            </a:xfrm>
            <a:custGeom>
              <a:avLst/>
              <a:gdLst/>
              <a:ahLst/>
              <a:cxnLst/>
              <a:rect l="l" t="t" r="r" b="b"/>
              <a:pathLst>
                <a:path w="797" h="379" extrusionOk="0">
                  <a:moveTo>
                    <a:pt x="279" y="0"/>
                  </a:moveTo>
                  <a:cubicBezTo>
                    <a:pt x="240" y="140"/>
                    <a:pt x="1" y="179"/>
                    <a:pt x="80" y="299"/>
                  </a:cubicBezTo>
                  <a:cubicBezTo>
                    <a:pt x="140" y="378"/>
                    <a:pt x="339" y="359"/>
                    <a:pt x="458" y="378"/>
                  </a:cubicBezTo>
                  <a:cubicBezTo>
                    <a:pt x="578" y="378"/>
                    <a:pt x="677" y="378"/>
                    <a:pt x="797" y="359"/>
                  </a:cubicBezTo>
                  <a:lnTo>
                    <a:pt x="797" y="179"/>
                  </a:lnTo>
                  <a:cubicBezTo>
                    <a:pt x="618" y="140"/>
                    <a:pt x="458" y="6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5" name="Google Shape;27385;p58"/>
            <p:cNvSpPr/>
            <p:nvPr/>
          </p:nvSpPr>
          <p:spPr>
            <a:xfrm>
              <a:off x="5087850" y="1234750"/>
              <a:ext cx="352625" cy="156450"/>
            </a:xfrm>
            <a:custGeom>
              <a:avLst/>
              <a:gdLst/>
              <a:ahLst/>
              <a:cxnLst/>
              <a:rect l="l" t="t" r="r" b="b"/>
              <a:pathLst>
                <a:path w="14105" h="6258" extrusionOk="0">
                  <a:moveTo>
                    <a:pt x="11134" y="1226"/>
                  </a:moveTo>
                  <a:cubicBezTo>
                    <a:pt x="11148" y="1226"/>
                    <a:pt x="11163" y="1228"/>
                    <a:pt x="11180" y="1233"/>
                  </a:cubicBezTo>
                  <a:lnTo>
                    <a:pt x="11240" y="1293"/>
                  </a:lnTo>
                  <a:cubicBezTo>
                    <a:pt x="11299" y="1293"/>
                    <a:pt x="11339" y="1253"/>
                    <a:pt x="11399" y="1233"/>
                  </a:cubicBezTo>
                  <a:lnTo>
                    <a:pt x="11399" y="1233"/>
                  </a:lnTo>
                  <a:cubicBezTo>
                    <a:pt x="11319" y="1313"/>
                    <a:pt x="11220" y="1313"/>
                    <a:pt x="11120" y="1333"/>
                  </a:cubicBezTo>
                  <a:cubicBezTo>
                    <a:pt x="10623" y="1492"/>
                    <a:pt x="10126" y="1611"/>
                    <a:pt x="9648" y="1830"/>
                  </a:cubicBezTo>
                  <a:cubicBezTo>
                    <a:pt x="9410" y="1930"/>
                    <a:pt x="9111" y="1930"/>
                    <a:pt x="8853" y="2029"/>
                  </a:cubicBezTo>
                  <a:cubicBezTo>
                    <a:pt x="8798" y="2062"/>
                    <a:pt x="8743" y="2094"/>
                    <a:pt x="8687" y="2124"/>
                  </a:cubicBezTo>
                  <a:lnTo>
                    <a:pt x="8687" y="2124"/>
                  </a:lnTo>
                  <a:cubicBezTo>
                    <a:pt x="8962" y="1915"/>
                    <a:pt x="9337" y="1939"/>
                    <a:pt x="9628" y="1830"/>
                  </a:cubicBezTo>
                  <a:cubicBezTo>
                    <a:pt x="10046" y="1631"/>
                    <a:pt x="10504" y="1512"/>
                    <a:pt x="10941" y="1353"/>
                  </a:cubicBezTo>
                  <a:cubicBezTo>
                    <a:pt x="11028" y="1335"/>
                    <a:pt x="11039" y="1226"/>
                    <a:pt x="11134" y="1226"/>
                  </a:cubicBezTo>
                  <a:close/>
                  <a:moveTo>
                    <a:pt x="14104" y="0"/>
                  </a:moveTo>
                  <a:lnTo>
                    <a:pt x="14104" y="0"/>
                  </a:lnTo>
                  <a:cubicBezTo>
                    <a:pt x="13607" y="378"/>
                    <a:pt x="13110" y="418"/>
                    <a:pt x="12692" y="676"/>
                  </a:cubicBezTo>
                  <a:cubicBezTo>
                    <a:pt x="12615" y="715"/>
                    <a:pt x="12545" y="732"/>
                    <a:pt x="12482" y="732"/>
                  </a:cubicBezTo>
                  <a:cubicBezTo>
                    <a:pt x="12319" y="732"/>
                    <a:pt x="12201" y="616"/>
                    <a:pt x="12115" y="458"/>
                  </a:cubicBezTo>
                  <a:cubicBezTo>
                    <a:pt x="11990" y="435"/>
                    <a:pt x="11869" y="424"/>
                    <a:pt x="11751" y="424"/>
                  </a:cubicBezTo>
                  <a:cubicBezTo>
                    <a:pt x="10945" y="424"/>
                    <a:pt x="10275" y="898"/>
                    <a:pt x="9529" y="1054"/>
                  </a:cubicBezTo>
                  <a:cubicBezTo>
                    <a:pt x="9012" y="1333"/>
                    <a:pt x="8435" y="1393"/>
                    <a:pt x="7898" y="1591"/>
                  </a:cubicBezTo>
                  <a:cubicBezTo>
                    <a:pt x="7818" y="1611"/>
                    <a:pt x="7739" y="1631"/>
                    <a:pt x="7659" y="1691"/>
                  </a:cubicBezTo>
                  <a:cubicBezTo>
                    <a:pt x="7599" y="1711"/>
                    <a:pt x="7520" y="1751"/>
                    <a:pt x="7440" y="1810"/>
                  </a:cubicBezTo>
                  <a:cubicBezTo>
                    <a:pt x="7301" y="1930"/>
                    <a:pt x="7142" y="2029"/>
                    <a:pt x="7201" y="2228"/>
                  </a:cubicBezTo>
                  <a:cubicBezTo>
                    <a:pt x="7321" y="2447"/>
                    <a:pt x="7540" y="2447"/>
                    <a:pt x="7758" y="2447"/>
                  </a:cubicBezTo>
                  <a:cubicBezTo>
                    <a:pt x="8055" y="2429"/>
                    <a:pt x="8260" y="2289"/>
                    <a:pt x="8508" y="2215"/>
                  </a:cubicBezTo>
                  <a:lnTo>
                    <a:pt x="8508" y="2215"/>
                  </a:lnTo>
                  <a:cubicBezTo>
                    <a:pt x="8244" y="2339"/>
                    <a:pt x="7961" y="2432"/>
                    <a:pt x="7659" y="2487"/>
                  </a:cubicBezTo>
                  <a:cubicBezTo>
                    <a:pt x="7599" y="2507"/>
                    <a:pt x="7520" y="2526"/>
                    <a:pt x="7440" y="2586"/>
                  </a:cubicBezTo>
                  <a:cubicBezTo>
                    <a:pt x="7361" y="2626"/>
                    <a:pt x="7321" y="2646"/>
                    <a:pt x="7241" y="2705"/>
                  </a:cubicBezTo>
                  <a:cubicBezTo>
                    <a:pt x="6525" y="3083"/>
                    <a:pt x="5709" y="3223"/>
                    <a:pt x="5013" y="3640"/>
                  </a:cubicBezTo>
                  <a:cubicBezTo>
                    <a:pt x="4874" y="3720"/>
                    <a:pt x="4755" y="3800"/>
                    <a:pt x="4615" y="3819"/>
                  </a:cubicBezTo>
                  <a:lnTo>
                    <a:pt x="4317" y="3899"/>
                  </a:lnTo>
                  <a:cubicBezTo>
                    <a:pt x="4178" y="3939"/>
                    <a:pt x="4058" y="4018"/>
                    <a:pt x="3939" y="4078"/>
                  </a:cubicBezTo>
                  <a:cubicBezTo>
                    <a:pt x="3840" y="4118"/>
                    <a:pt x="3740" y="4178"/>
                    <a:pt x="3641" y="4197"/>
                  </a:cubicBezTo>
                  <a:cubicBezTo>
                    <a:pt x="3442" y="4277"/>
                    <a:pt x="3243" y="4357"/>
                    <a:pt x="3044" y="4396"/>
                  </a:cubicBezTo>
                  <a:cubicBezTo>
                    <a:pt x="2845" y="4476"/>
                    <a:pt x="2646" y="4516"/>
                    <a:pt x="2447" y="4595"/>
                  </a:cubicBezTo>
                  <a:cubicBezTo>
                    <a:pt x="2348" y="4615"/>
                    <a:pt x="2268" y="4675"/>
                    <a:pt x="2169" y="4715"/>
                  </a:cubicBezTo>
                  <a:cubicBezTo>
                    <a:pt x="2129" y="4754"/>
                    <a:pt x="2049" y="4774"/>
                    <a:pt x="1990" y="4794"/>
                  </a:cubicBezTo>
                  <a:cubicBezTo>
                    <a:pt x="1890" y="4854"/>
                    <a:pt x="1791" y="4874"/>
                    <a:pt x="1691" y="4894"/>
                  </a:cubicBezTo>
                  <a:cubicBezTo>
                    <a:pt x="1592" y="4914"/>
                    <a:pt x="1472" y="4973"/>
                    <a:pt x="1373" y="4993"/>
                  </a:cubicBezTo>
                  <a:cubicBezTo>
                    <a:pt x="955" y="5152"/>
                    <a:pt x="498" y="5212"/>
                    <a:pt x="140" y="5490"/>
                  </a:cubicBezTo>
                  <a:cubicBezTo>
                    <a:pt x="80" y="5570"/>
                    <a:pt x="40" y="5650"/>
                    <a:pt x="0" y="5709"/>
                  </a:cubicBezTo>
                  <a:cubicBezTo>
                    <a:pt x="0" y="6129"/>
                    <a:pt x="149" y="6257"/>
                    <a:pt x="347" y="6257"/>
                  </a:cubicBezTo>
                  <a:cubicBezTo>
                    <a:pt x="496" y="6257"/>
                    <a:pt x="673" y="6184"/>
                    <a:pt x="836" y="6107"/>
                  </a:cubicBezTo>
                  <a:cubicBezTo>
                    <a:pt x="1950" y="5610"/>
                    <a:pt x="3123" y="5272"/>
                    <a:pt x="4277" y="4894"/>
                  </a:cubicBezTo>
                  <a:cubicBezTo>
                    <a:pt x="5869" y="4178"/>
                    <a:pt x="7520" y="3601"/>
                    <a:pt x="9151" y="2984"/>
                  </a:cubicBezTo>
                  <a:cubicBezTo>
                    <a:pt x="10583" y="2327"/>
                    <a:pt x="12015" y="1770"/>
                    <a:pt x="13488" y="1273"/>
                  </a:cubicBezTo>
                  <a:cubicBezTo>
                    <a:pt x="13607" y="1213"/>
                    <a:pt x="13706" y="1114"/>
                    <a:pt x="13686" y="975"/>
                  </a:cubicBezTo>
                  <a:cubicBezTo>
                    <a:pt x="13633" y="957"/>
                    <a:pt x="13577" y="953"/>
                    <a:pt x="13521" y="953"/>
                  </a:cubicBezTo>
                  <a:cubicBezTo>
                    <a:pt x="13484" y="953"/>
                    <a:pt x="13446" y="955"/>
                    <a:pt x="13408" y="955"/>
                  </a:cubicBezTo>
                  <a:cubicBezTo>
                    <a:pt x="13313" y="955"/>
                    <a:pt x="13219" y="945"/>
                    <a:pt x="13129" y="875"/>
                  </a:cubicBezTo>
                  <a:cubicBezTo>
                    <a:pt x="13428" y="617"/>
                    <a:pt x="13965" y="637"/>
                    <a:pt x="14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6" name="Google Shape;27386;p58"/>
            <p:cNvSpPr/>
            <p:nvPr/>
          </p:nvSpPr>
          <p:spPr>
            <a:xfrm>
              <a:off x="5425025" y="1202425"/>
              <a:ext cx="166125" cy="70125"/>
            </a:xfrm>
            <a:custGeom>
              <a:avLst/>
              <a:gdLst/>
              <a:ahLst/>
              <a:cxnLst/>
              <a:rect l="l" t="t" r="r" b="b"/>
              <a:pathLst>
                <a:path w="6645" h="2805" extrusionOk="0">
                  <a:moveTo>
                    <a:pt x="6108" y="0"/>
                  </a:moveTo>
                  <a:cubicBezTo>
                    <a:pt x="6008" y="119"/>
                    <a:pt x="5849" y="80"/>
                    <a:pt x="5710" y="139"/>
                  </a:cubicBezTo>
                  <a:cubicBezTo>
                    <a:pt x="4476" y="637"/>
                    <a:pt x="3263" y="1213"/>
                    <a:pt x="1970" y="1572"/>
                  </a:cubicBezTo>
                  <a:cubicBezTo>
                    <a:pt x="1811" y="1711"/>
                    <a:pt x="1532" y="1572"/>
                    <a:pt x="1413" y="1770"/>
                  </a:cubicBezTo>
                  <a:cubicBezTo>
                    <a:pt x="1361" y="1815"/>
                    <a:pt x="1292" y="1821"/>
                    <a:pt x="1220" y="1821"/>
                  </a:cubicBezTo>
                  <a:cubicBezTo>
                    <a:pt x="1196" y="1821"/>
                    <a:pt x="1171" y="1820"/>
                    <a:pt x="1147" y="1820"/>
                  </a:cubicBezTo>
                  <a:cubicBezTo>
                    <a:pt x="1050" y="1820"/>
                    <a:pt x="955" y="1830"/>
                    <a:pt x="896" y="1930"/>
                  </a:cubicBezTo>
                  <a:lnTo>
                    <a:pt x="916" y="1930"/>
                  </a:lnTo>
                  <a:cubicBezTo>
                    <a:pt x="796" y="2009"/>
                    <a:pt x="637" y="1989"/>
                    <a:pt x="538" y="2089"/>
                  </a:cubicBezTo>
                  <a:cubicBezTo>
                    <a:pt x="438" y="2188"/>
                    <a:pt x="279" y="2129"/>
                    <a:pt x="199" y="2268"/>
                  </a:cubicBezTo>
                  <a:lnTo>
                    <a:pt x="20" y="2427"/>
                  </a:lnTo>
                  <a:cubicBezTo>
                    <a:pt x="1" y="2686"/>
                    <a:pt x="199" y="2725"/>
                    <a:pt x="398" y="2805"/>
                  </a:cubicBezTo>
                  <a:cubicBezTo>
                    <a:pt x="1393" y="2765"/>
                    <a:pt x="2268" y="2268"/>
                    <a:pt x="3203" y="1969"/>
                  </a:cubicBezTo>
                  <a:cubicBezTo>
                    <a:pt x="3323" y="1910"/>
                    <a:pt x="3482" y="1830"/>
                    <a:pt x="3621" y="1790"/>
                  </a:cubicBezTo>
                  <a:cubicBezTo>
                    <a:pt x="3701" y="1770"/>
                    <a:pt x="3760" y="1731"/>
                    <a:pt x="3820" y="1711"/>
                  </a:cubicBezTo>
                  <a:cubicBezTo>
                    <a:pt x="3959" y="1671"/>
                    <a:pt x="4079" y="1591"/>
                    <a:pt x="4198" y="1532"/>
                  </a:cubicBezTo>
                  <a:cubicBezTo>
                    <a:pt x="4277" y="1512"/>
                    <a:pt x="4357" y="1472"/>
                    <a:pt x="4397" y="1432"/>
                  </a:cubicBezTo>
                  <a:cubicBezTo>
                    <a:pt x="4576" y="1333"/>
                    <a:pt x="4775" y="1233"/>
                    <a:pt x="4974" y="1174"/>
                  </a:cubicBezTo>
                  <a:cubicBezTo>
                    <a:pt x="5193" y="1074"/>
                    <a:pt x="5411" y="975"/>
                    <a:pt x="5590" y="796"/>
                  </a:cubicBezTo>
                  <a:cubicBezTo>
                    <a:pt x="5650" y="736"/>
                    <a:pt x="5690" y="716"/>
                    <a:pt x="5750" y="676"/>
                  </a:cubicBezTo>
                  <a:cubicBezTo>
                    <a:pt x="5775" y="662"/>
                    <a:pt x="5798" y="656"/>
                    <a:pt x="5820" y="656"/>
                  </a:cubicBezTo>
                  <a:cubicBezTo>
                    <a:pt x="5919" y="656"/>
                    <a:pt x="5990" y="776"/>
                    <a:pt x="6088" y="776"/>
                  </a:cubicBezTo>
                  <a:cubicBezTo>
                    <a:pt x="6167" y="776"/>
                    <a:pt x="6207" y="716"/>
                    <a:pt x="6267" y="676"/>
                  </a:cubicBezTo>
                  <a:cubicBezTo>
                    <a:pt x="6287" y="497"/>
                    <a:pt x="6247" y="279"/>
                    <a:pt x="6466" y="179"/>
                  </a:cubicBezTo>
                  <a:cubicBezTo>
                    <a:pt x="6499" y="196"/>
                    <a:pt x="6525" y="205"/>
                    <a:pt x="6548" y="205"/>
                  </a:cubicBezTo>
                  <a:cubicBezTo>
                    <a:pt x="6582" y="205"/>
                    <a:pt x="6610" y="186"/>
                    <a:pt x="6645" y="139"/>
                  </a:cubicBezTo>
                  <a:lnTo>
                    <a:pt x="66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7" name="Google Shape;27387;p58"/>
            <p:cNvSpPr/>
            <p:nvPr/>
          </p:nvSpPr>
          <p:spPr>
            <a:xfrm>
              <a:off x="5315625" y="1205400"/>
              <a:ext cx="152700" cy="63550"/>
            </a:xfrm>
            <a:custGeom>
              <a:avLst/>
              <a:gdLst/>
              <a:ahLst/>
              <a:cxnLst/>
              <a:rect l="l" t="t" r="r" b="b"/>
              <a:pathLst>
                <a:path w="6108" h="2542" extrusionOk="0">
                  <a:moveTo>
                    <a:pt x="5610" y="0"/>
                  </a:moveTo>
                  <a:cubicBezTo>
                    <a:pt x="3780" y="299"/>
                    <a:pt x="2168" y="1273"/>
                    <a:pt x="418" y="1870"/>
                  </a:cubicBezTo>
                  <a:cubicBezTo>
                    <a:pt x="299" y="1970"/>
                    <a:pt x="179" y="2089"/>
                    <a:pt x="80" y="2208"/>
                  </a:cubicBezTo>
                  <a:cubicBezTo>
                    <a:pt x="20" y="2288"/>
                    <a:pt x="0" y="2368"/>
                    <a:pt x="20" y="2447"/>
                  </a:cubicBezTo>
                  <a:cubicBezTo>
                    <a:pt x="80" y="2517"/>
                    <a:pt x="149" y="2542"/>
                    <a:pt x="221" y="2542"/>
                  </a:cubicBezTo>
                  <a:cubicBezTo>
                    <a:pt x="294" y="2542"/>
                    <a:pt x="368" y="2517"/>
                    <a:pt x="438" y="2487"/>
                  </a:cubicBezTo>
                  <a:cubicBezTo>
                    <a:pt x="1293" y="2208"/>
                    <a:pt x="2168" y="1910"/>
                    <a:pt x="3004" y="1632"/>
                  </a:cubicBezTo>
                  <a:cubicBezTo>
                    <a:pt x="3024" y="1592"/>
                    <a:pt x="3084" y="1592"/>
                    <a:pt x="3163" y="1572"/>
                  </a:cubicBezTo>
                  <a:cubicBezTo>
                    <a:pt x="3223" y="1532"/>
                    <a:pt x="3282" y="1492"/>
                    <a:pt x="3362" y="1472"/>
                  </a:cubicBezTo>
                  <a:cubicBezTo>
                    <a:pt x="3402" y="1472"/>
                    <a:pt x="3481" y="1433"/>
                    <a:pt x="3521" y="1413"/>
                  </a:cubicBezTo>
                  <a:cubicBezTo>
                    <a:pt x="3621" y="1313"/>
                    <a:pt x="3780" y="1353"/>
                    <a:pt x="3879" y="1273"/>
                  </a:cubicBezTo>
                  <a:cubicBezTo>
                    <a:pt x="3899" y="1214"/>
                    <a:pt x="3959" y="1214"/>
                    <a:pt x="3999" y="1214"/>
                  </a:cubicBezTo>
                  <a:cubicBezTo>
                    <a:pt x="4098" y="1194"/>
                    <a:pt x="4158" y="1114"/>
                    <a:pt x="4217" y="1094"/>
                  </a:cubicBezTo>
                  <a:cubicBezTo>
                    <a:pt x="4257" y="1055"/>
                    <a:pt x="4317" y="1055"/>
                    <a:pt x="4377" y="1055"/>
                  </a:cubicBezTo>
                  <a:cubicBezTo>
                    <a:pt x="4476" y="975"/>
                    <a:pt x="4595" y="975"/>
                    <a:pt x="4715" y="915"/>
                  </a:cubicBezTo>
                  <a:cubicBezTo>
                    <a:pt x="5192" y="756"/>
                    <a:pt x="5650" y="557"/>
                    <a:pt x="6107" y="358"/>
                  </a:cubicBezTo>
                  <a:cubicBezTo>
                    <a:pt x="6107" y="20"/>
                    <a:pt x="5849" y="40"/>
                    <a:pt x="56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8" name="Google Shape;27388;p58"/>
            <p:cNvSpPr/>
            <p:nvPr/>
          </p:nvSpPr>
          <p:spPr>
            <a:xfrm>
              <a:off x="5454375" y="1188475"/>
              <a:ext cx="75600" cy="26400"/>
            </a:xfrm>
            <a:custGeom>
              <a:avLst/>
              <a:gdLst/>
              <a:ahLst/>
              <a:cxnLst/>
              <a:rect l="l" t="t" r="r" b="b"/>
              <a:pathLst>
                <a:path w="3024" h="1056" extrusionOk="0">
                  <a:moveTo>
                    <a:pt x="1995" y="0"/>
                  </a:moveTo>
                  <a:cubicBezTo>
                    <a:pt x="1224" y="0"/>
                    <a:pt x="578" y="315"/>
                    <a:pt x="0" y="876"/>
                  </a:cubicBezTo>
                  <a:cubicBezTo>
                    <a:pt x="199" y="896"/>
                    <a:pt x="418" y="856"/>
                    <a:pt x="557" y="1055"/>
                  </a:cubicBezTo>
                  <a:cubicBezTo>
                    <a:pt x="1432" y="896"/>
                    <a:pt x="2228" y="538"/>
                    <a:pt x="3024" y="240"/>
                  </a:cubicBezTo>
                  <a:cubicBezTo>
                    <a:pt x="2845" y="180"/>
                    <a:pt x="2626" y="240"/>
                    <a:pt x="2487" y="41"/>
                  </a:cubicBezTo>
                  <a:cubicBezTo>
                    <a:pt x="2317" y="14"/>
                    <a:pt x="2154" y="0"/>
                    <a:pt x="1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9" name="Google Shape;27389;p58"/>
            <p:cNvSpPr/>
            <p:nvPr/>
          </p:nvSpPr>
          <p:spPr>
            <a:xfrm>
              <a:off x="5447400" y="1245600"/>
              <a:ext cx="12950" cy="4575"/>
            </a:xfrm>
            <a:custGeom>
              <a:avLst/>
              <a:gdLst/>
              <a:ahLst/>
              <a:cxnLst/>
              <a:rect l="l" t="t" r="r" b="b"/>
              <a:pathLst>
                <a:path w="518" h="183" extrusionOk="0">
                  <a:moveTo>
                    <a:pt x="357" y="1"/>
                  </a:moveTo>
                  <a:cubicBezTo>
                    <a:pt x="211" y="1"/>
                    <a:pt x="74" y="22"/>
                    <a:pt x="1" y="183"/>
                  </a:cubicBezTo>
                  <a:cubicBezTo>
                    <a:pt x="180" y="183"/>
                    <a:pt x="379" y="183"/>
                    <a:pt x="518" y="4"/>
                  </a:cubicBezTo>
                  <a:cubicBezTo>
                    <a:pt x="465" y="4"/>
                    <a:pt x="410" y="1"/>
                    <a:pt x="3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0" name="Google Shape;27390;p58"/>
            <p:cNvSpPr/>
            <p:nvPr/>
          </p:nvSpPr>
          <p:spPr>
            <a:xfrm>
              <a:off x="5460325" y="1241550"/>
              <a:ext cx="13950" cy="5225"/>
            </a:xfrm>
            <a:custGeom>
              <a:avLst/>
              <a:gdLst/>
              <a:ahLst/>
              <a:cxnLst/>
              <a:rect l="l" t="t" r="r" b="b"/>
              <a:pathLst>
                <a:path w="558" h="209" extrusionOk="0">
                  <a:moveTo>
                    <a:pt x="341" y="1"/>
                  </a:moveTo>
                  <a:cubicBezTo>
                    <a:pt x="193" y="1"/>
                    <a:pt x="69" y="29"/>
                    <a:pt x="1" y="205"/>
                  </a:cubicBezTo>
                  <a:cubicBezTo>
                    <a:pt x="23" y="207"/>
                    <a:pt x="45" y="208"/>
                    <a:pt x="67" y="208"/>
                  </a:cubicBezTo>
                  <a:cubicBezTo>
                    <a:pt x="256" y="208"/>
                    <a:pt x="415" y="132"/>
                    <a:pt x="558" y="7"/>
                  </a:cubicBezTo>
                  <a:cubicBezTo>
                    <a:pt x="483" y="7"/>
                    <a:pt x="409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1" name="Google Shape;27391;p58"/>
            <p:cNvSpPr/>
            <p:nvPr/>
          </p:nvSpPr>
          <p:spPr>
            <a:xfrm>
              <a:off x="5567250" y="1202300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330" y="0"/>
                  </a:moveTo>
                  <a:cubicBezTo>
                    <a:pt x="209" y="0"/>
                    <a:pt x="84" y="44"/>
                    <a:pt x="1" y="144"/>
                  </a:cubicBezTo>
                  <a:cubicBezTo>
                    <a:pt x="38" y="148"/>
                    <a:pt x="72" y="151"/>
                    <a:pt x="105" y="151"/>
                  </a:cubicBezTo>
                  <a:cubicBezTo>
                    <a:pt x="228" y="151"/>
                    <a:pt x="320" y="115"/>
                    <a:pt x="399" y="5"/>
                  </a:cubicBezTo>
                  <a:cubicBezTo>
                    <a:pt x="376" y="2"/>
                    <a:pt x="353" y="0"/>
                    <a:pt x="3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2" name="Google Shape;27392;p58"/>
            <p:cNvSpPr/>
            <p:nvPr/>
          </p:nvSpPr>
          <p:spPr>
            <a:xfrm>
              <a:off x="5533950" y="1189175"/>
              <a:ext cx="8475" cy="3825"/>
            </a:xfrm>
            <a:custGeom>
              <a:avLst/>
              <a:gdLst/>
              <a:ahLst/>
              <a:cxnLst/>
              <a:rect l="l" t="t" r="r" b="b"/>
              <a:pathLst>
                <a:path w="339" h="153" extrusionOk="0">
                  <a:moveTo>
                    <a:pt x="252" y="1"/>
                  </a:moveTo>
                  <a:cubicBezTo>
                    <a:pt x="144" y="1"/>
                    <a:pt x="47" y="58"/>
                    <a:pt x="0" y="152"/>
                  </a:cubicBezTo>
                  <a:cubicBezTo>
                    <a:pt x="139" y="152"/>
                    <a:pt x="259" y="112"/>
                    <a:pt x="338" y="13"/>
                  </a:cubicBezTo>
                  <a:cubicBezTo>
                    <a:pt x="309" y="4"/>
                    <a:pt x="280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3" name="Google Shape;27393;p58"/>
            <p:cNvSpPr/>
            <p:nvPr/>
          </p:nvSpPr>
          <p:spPr>
            <a:xfrm>
              <a:off x="5403150" y="12372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8" y="0"/>
                  </a:moveTo>
                  <a:cubicBezTo>
                    <a:pt x="199" y="0"/>
                    <a:pt x="80" y="20"/>
                    <a:pt x="0" y="140"/>
                  </a:cubicBezTo>
                  <a:cubicBezTo>
                    <a:pt x="159" y="140"/>
                    <a:pt x="279" y="14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4" name="Google Shape;27394;p58"/>
            <p:cNvSpPr/>
            <p:nvPr/>
          </p:nvSpPr>
          <p:spPr>
            <a:xfrm>
              <a:off x="5437950" y="1250150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379" y="1"/>
                  </a:moveTo>
                  <a:cubicBezTo>
                    <a:pt x="220" y="1"/>
                    <a:pt x="100" y="1"/>
                    <a:pt x="1" y="160"/>
                  </a:cubicBezTo>
                  <a:cubicBezTo>
                    <a:pt x="33" y="164"/>
                    <a:pt x="64" y="166"/>
                    <a:pt x="94" y="166"/>
                  </a:cubicBezTo>
                  <a:cubicBezTo>
                    <a:pt x="213" y="166"/>
                    <a:pt x="315" y="128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5" name="Google Shape;27395;p58"/>
            <p:cNvSpPr/>
            <p:nvPr/>
          </p:nvSpPr>
          <p:spPr>
            <a:xfrm>
              <a:off x="5425025" y="1228900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250" y="0"/>
                  </a:moveTo>
                  <a:cubicBezTo>
                    <a:pt x="161" y="0"/>
                    <a:pt x="75" y="45"/>
                    <a:pt x="1" y="135"/>
                  </a:cubicBezTo>
                  <a:cubicBezTo>
                    <a:pt x="120" y="135"/>
                    <a:pt x="279" y="135"/>
                    <a:pt x="339" y="15"/>
                  </a:cubicBezTo>
                  <a:cubicBezTo>
                    <a:pt x="309" y="5"/>
                    <a:pt x="279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6" name="Google Shape;27396;p58"/>
            <p:cNvSpPr/>
            <p:nvPr/>
          </p:nvSpPr>
          <p:spPr>
            <a:xfrm>
              <a:off x="5430000" y="12546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199" y="1"/>
                    <a:pt x="40" y="21"/>
                    <a:pt x="0" y="180"/>
                  </a:cubicBezTo>
                  <a:cubicBezTo>
                    <a:pt x="140" y="180"/>
                    <a:pt x="279" y="12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7" name="Google Shape;27397;p58"/>
            <p:cNvSpPr/>
            <p:nvPr/>
          </p:nvSpPr>
          <p:spPr>
            <a:xfrm>
              <a:off x="5393700" y="1242575"/>
              <a:ext cx="5000" cy="2625"/>
            </a:xfrm>
            <a:custGeom>
              <a:avLst/>
              <a:gdLst/>
              <a:ahLst/>
              <a:cxnLst/>
              <a:rect l="l" t="t" r="r" b="b"/>
              <a:pathLst>
                <a:path w="200" h="105" extrusionOk="0">
                  <a:moveTo>
                    <a:pt x="153" y="0"/>
                  </a:moveTo>
                  <a:cubicBezTo>
                    <a:pt x="86" y="0"/>
                    <a:pt x="50" y="39"/>
                    <a:pt x="0" y="105"/>
                  </a:cubicBezTo>
                  <a:cubicBezTo>
                    <a:pt x="80" y="65"/>
                    <a:pt x="159" y="25"/>
                    <a:pt x="199" y="5"/>
                  </a:cubicBezTo>
                  <a:cubicBezTo>
                    <a:pt x="182" y="2"/>
                    <a:pt x="167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8" name="Google Shape;27398;p58"/>
            <p:cNvSpPr/>
            <p:nvPr/>
          </p:nvSpPr>
          <p:spPr>
            <a:xfrm>
              <a:off x="5415075" y="12332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20" y="0"/>
                  </a:moveTo>
                  <a:cubicBezTo>
                    <a:pt x="120" y="0"/>
                    <a:pt x="40" y="60"/>
                    <a:pt x="1" y="140"/>
                  </a:cubicBezTo>
                  <a:cubicBezTo>
                    <a:pt x="80" y="80"/>
                    <a:pt x="140" y="6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9" name="Google Shape;27399;p58"/>
            <p:cNvSpPr/>
            <p:nvPr/>
          </p:nvSpPr>
          <p:spPr>
            <a:xfrm>
              <a:off x="5529475" y="1171075"/>
              <a:ext cx="25875" cy="13300"/>
            </a:xfrm>
            <a:custGeom>
              <a:avLst/>
              <a:gdLst/>
              <a:ahLst/>
              <a:cxnLst/>
              <a:rect l="l" t="t" r="r" b="b"/>
              <a:pathLst>
                <a:path w="1035" h="532" extrusionOk="0">
                  <a:moveTo>
                    <a:pt x="1034" y="1"/>
                  </a:moveTo>
                  <a:lnTo>
                    <a:pt x="1034" y="1"/>
                  </a:lnTo>
                  <a:cubicBezTo>
                    <a:pt x="637" y="100"/>
                    <a:pt x="298" y="259"/>
                    <a:pt x="0" y="518"/>
                  </a:cubicBezTo>
                  <a:cubicBezTo>
                    <a:pt x="63" y="527"/>
                    <a:pt x="125" y="531"/>
                    <a:pt x="185" y="531"/>
                  </a:cubicBezTo>
                  <a:cubicBezTo>
                    <a:pt x="539" y="531"/>
                    <a:pt x="830" y="375"/>
                    <a:pt x="1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0" name="Google Shape;27400;p58"/>
            <p:cNvSpPr/>
            <p:nvPr/>
          </p:nvSpPr>
          <p:spPr>
            <a:xfrm>
              <a:off x="5517025" y="1183925"/>
              <a:ext cx="12450" cy="5600"/>
            </a:xfrm>
            <a:custGeom>
              <a:avLst/>
              <a:gdLst/>
              <a:ahLst/>
              <a:cxnLst/>
              <a:rect l="l" t="t" r="r" b="b"/>
              <a:pathLst>
                <a:path w="498" h="224" extrusionOk="0">
                  <a:moveTo>
                    <a:pt x="427" y="0"/>
                  </a:moveTo>
                  <a:cubicBezTo>
                    <a:pt x="257" y="0"/>
                    <a:pt x="106" y="65"/>
                    <a:pt x="1" y="223"/>
                  </a:cubicBezTo>
                  <a:cubicBezTo>
                    <a:pt x="26" y="223"/>
                    <a:pt x="53" y="223"/>
                    <a:pt x="79" y="223"/>
                  </a:cubicBezTo>
                  <a:cubicBezTo>
                    <a:pt x="240" y="223"/>
                    <a:pt x="413" y="209"/>
                    <a:pt x="498" y="4"/>
                  </a:cubicBezTo>
                  <a:cubicBezTo>
                    <a:pt x="474" y="2"/>
                    <a:pt x="450" y="0"/>
                    <a:pt x="4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1" name="Google Shape;27401;p58"/>
            <p:cNvSpPr/>
            <p:nvPr/>
          </p:nvSpPr>
          <p:spPr>
            <a:xfrm>
              <a:off x="5314125" y="1119175"/>
              <a:ext cx="185025" cy="31700"/>
            </a:xfrm>
            <a:custGeom>
              <a:avLst/>
              <a:gdLst/>
              <a:ahLst/>
              <a:cxnLst/>
              <a:rect l="l" t="t" r="r" b="b"/>
              <a:pathLst>
                <a:path w="7401" h="1268" extrusionOk="0">
                  <a:moveTo>
                    <a:pt x="6357" y="0"/>
                  </a:moveTo>
                  <a:cubicBezTo>
                    <a:pt x="6265" y="0"/>
                    <a:pt x="6166" y="15"/>
                    <a:pt x="6068" y="48"/>
                  </a:cubicBezTo>
                  <a:cubicBezTo>
                    <a:pt x="5865" y="119"/>
                    <a:pt x="5648" y="134"/>
                    <a:pt x="5433" y="134"/>
                  </a:cubicBezTo>
                  <a:cubicBezTo>
                    <a:pt x="5290" y="134"/>
                    <a:pt x="5149" y="127"/>
                    <a:pt x="5013" y="127"/>
                  </a:cubicBezTo>
                  <a:cubicBezTo>
                    <a:pt x="4576" y="127"/>
                    <a:pt x="4156" y="110"/>
                    <a:pt x="3742" y="110"/>
                  </a:cubicBezTo>
                  <a:cubicBezTo>
                    <a:pt x="3535" y="110"/>
                    <a:pt x="3329" y="114"/>
                    <a:pt x="3124" y="127"/>
                  </a:cubicBezTo>
                  <a:cubicBezTo>
                    <a:pt x="2964" y="147"/>
                    <a:pt x="2845" y="167"/>
                    <a:pt x="2686" y="187"/>
                  </a:cubicBezTo>
                  <a:cubicBezTo>
                    <a:pt x="2248" y="366"/>
                    <a:pt x="1751" y="267"/>
                    <a:pt x="1293" y="366"/>
                  </a:cubicBezTo>
                  <a:cubicBezTo>
                    <a:pt x="896" y="525"/>
                    <a:pt x="418" y="366"/>
                    <a:pt x="60" y="664"/>
                  </a:cubicBezTo>
                  <a:cubicBezTo>
                    <a:pt x="0" y="764"/>
                    <a:pt x="20" y="843"/>
                    <a:pt x="80" y="943"/>
                  </a:cubicBezTo>
                  <a:cubicBezTo>
                    <a:pt x="364" y="1227"/>
                    <a:pt x="709" y="1268"/>
                    <a:pt x="1065" y="1268"/>
                  </a:cubicBezTo>
                  <a:cubicBezTo>
                    <a:pt x="1207" y="1268"/>
                    <a:pt x="1350" y="1261"/>
                    <a:pt x="1492" y="1261"/>
                  </a:cubicBezTo>
                  <a:cubicBezTo>
                    <a:pt x="2169" y="1082"/>
                    <a:pt x="2845" y="1142"/>
                    <a:pt x="3521" y="1042"/>
                  </a:cubicBezTo>
                  <a:cubicBezTo>
                    <a:pt x="4337" y="843"/>
                    <a:pt x="5173" y="923"/>
                    <a:pt x="6008" y="724"/>
                  </a:cubicBezTo>
                  <a:cubicBezTo>
                    <a:pt x="6426" y="664"/>
                    <a:pt x="6824" y="585"/>
                    <a:pt x="7222" y="525"/>
                  </a:cubicBezTo>
                  <a:cubicBezTo>
                    <a:pt x="7301" y="485"/>
                    <a:pt x="7361" y="446"/>
                    <a:pt x="7401" y="346"/>
                  </a:cubicBezTo>
                  <a:cubicBezTo>
                    <a:pt x="7401" y="286"/>
                    <a:pt x="7361" y="247"/>
                    <a:pt x="7361" y="187"/>
                  </a:cubicBezTo>
                  <a:cubicBezTo>
                    <a:pt x="7251" y="58"/>
                    <a:pt x="7117" y="33"/>
                    <a:pt x="6978" y="33"/>
                  </a:cubicBezTo>
                  <a:cubicBezTo>
                    <a:pt x="6891" y="33"/>
                    <a:pt x="6802" y="42"/>
                    <a:pt x="6716" y="42"/>
                  </a:cubicBezTo>
                  <a:cubicBezTo>
                    <a:pt x="6664" y="42"/>
                    <a:pt x="6614" y="39"/>
                    <a:pt x="6565" y="28"/>
                  </a:cubicBezTo>
                  <a:cubicBezTo>
                    <a:pt x="6502" y="10"/>
                    <a:pt x="6432" y="0"/>
                    <a:pt x="6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2" name="Google Shape;27402;p58"/>
            <p:cNvSpPr/>
            <p:nvPr/>
          </p:nvSpPr>
          <p:spPr>
            <a:xfrm>
              <a:off x="5510075" y="1104450"/>
              <a:ext cx="94000" cy="16950"/>
            </a:xfrm>
            <a:custGeom>
              <a:avLst/>
              <a:gdLst/>
              <a:ahLst/>
              <a:cxnLst/>
              <a:rect l="l" t="t" r="r" b="b"/>
              <a:pathLst>
                <a:path w="3760" h="678" extrusionOk="0">
                  <a:moveTo>
                    <a:pt x="995" y="0"/>
                  </a:moveTo>
                  <a:cubicBezTo>
                    <a:pt x="716" y="0"/>
                    <a:pt x="458" y="0"/>
                    <a:pt x="179" y="100"/>
                  </a:cubicBezTo>
                  <a:cubicBezTo>
                    <a:pt x="100" y="139"/>
                    <a:pt x="60" y="199"/>
                    <a:pt x="0" y="279"/>
                  </a:cubicBezTo>
                  <a:cubicBezTo>
                    <a:pt x="20" y="577"/>
                    <a:pt x="279" y="557"/>
                    <a:pt x="438" y="597"/>
                  </a:cubicBezTo>
                  <a:cubicBezTo>
                    <a:pt x="498" y="597"/>
                    <a:pt x="517" y="637"/>
                    <a:pt x="577" y="637"/>
                  </a:cubicBezTo>
                  <a:cubicBezTo>
                    <a:pt x="696" y="637"/>
                    <a:pt x="816" y="597"/>
                    <a:pt x="935" y="597"/>
                  </a:cubicBezTo>
                  <a:cubicBezTo>
                    <a:pt x="1172" y="640"/>
                    <a:pt x="1396" y="677"/>
                    <a:pt x="1616" y="677"/>
                  </a:cubicBezTo>
                  <a:cubicBezTo>
                    <a:pt x="1803" y="677"/>
                    <a:pt x="1986" y="650"/>
                    <a:pt x="2168" y="577"/>
                  </a:cubicBezTo>
                  <a:lnTo>
                    <a:pt x="2348" y="577"/>
                  </a:lnTo>
                  <a:cubicBezTo>
                    <a:pt x="2367" y="617"/>
                    <a:pt x="2397" y="637"/>
                    <a:pt x="2427" y="637"/>
                  </a:cubicBezTo>
                  <a:cubicBezTo>
                    <a:pt x="2457" y="637"/>
                    <a:pt x="2487" y="617"/>
                    <a:pt x="2507" y="577"/>
                  </a:cubicBezTo>
                  <a:cubicBezTo>
                    <a:pt x="2587" y="566"/>
                    <a:pt x="2667" y="562"/>
                    <a:pt x="2746" y="562"/>
                  </a:cubicBezTo>
                  <a:cubicBezTo>
                    <a:pt x="2893" y="562"/>
                    <a:pt x="3038" y="575"/>
                    <a:pt x="3180" y="575"/>
                  </a:cubicBezTo>
                  <a:cubicBezTo>
                    <a:pt x="3378" y="575"/>
                    <a:pt x="3571" y="551"/>
                    <a:pt x="3760" y="438"/>
                  </a:cubicBezTo>
                  <a:cubicBezTo>
                    <a:pt x="3622" y="418"/>
                    <a:pt x="3484" y="412"/>
                    <a:pt x="3345" y="412"/>
                  </a:cubicBezTo>
                  <a:cubicBezTo>
                    <a:pt x="3080" y="412"/>
                    <a:pt x="2814" y="435"/>
                    <a:pt x="2550" y="435"/>
                  </a:cubicBezTo>
                  <a:cubicBezTo>
                    <a:pt x="2253" y="435"/>
                    <a:pt x="1959" y="405"/>
                    <a:pt x="1671" y="279"/>
                  </a:cubicBezTo>
                  <a:cubicBezTo>
                    <a:pt x="1512" y="60"/>
                    <a:pt x="1273" y="60"/>
                    <a:pt x="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3" name="Google Shape;27403;p58"/>
            <p:cNvSpPr/>
            <p:nvPr/>
          </p:nvSpPr>
          <p:spPr>
            <a:xfrm>
              <a:off x="5494650" y="1128300"/>
              <a:ext cx="71650" cy="4450"/>
            </a:xfrm>
            <a:custGeom>
              <a:avLst/>
              <a:gdLst/>
              <a:ahLst/>
              <a:cxnLst/>
              <a:rect l="l" t="t" r="r" b="b"/>
              <a:pathLst>
                <a:path w="2866" h="178" extrusionOk="0">
                  <a:moveTo>
                    <a:pt x="180" y="1"/>
                  </a:moveTo>
                  <a:cubicBezTo>
                    <a:pt x="120" y="61"/>
                    <a:pt x="40" y="100"/>
                    <a:pt x="1" y="160"/>
                  </a:cubicBezTo>
                  <a:cubicBezTo>
                    <a:pt x="356" y="167"/>
                    <a:pt x="706" y="177"/>
                    <a:pt x="1054" y="177"/>
                  </a:cubicBezTo>
                  <a:cubicBezTo>
                    <a:pt x="1660" y="177"/>
                    <a:pt x="2258" y="147"/>
                    <a:pt x="2865" y="21"/>
                  </a:cubicBezTo>
                  <a:cubicBezTo>
                    <a:pt x="1970" y="21"/>
                    <a:pt x="1075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4" name="Google Shape;27404;p58"/>
            <p:cNvSpPr/>
            <p:nvPr/>
          </p:nvSpPr>
          <p:spPr>
            <a:xfrm>
              <a:off x="5480725" y="1114375"/>
              <a:ext cx="44275" cy="11325"/>
            </a:xfrm>
            <a:custGeom>
              <a:avLst/>
              <a:gdLst/>
              <a:ahLst/>
              <a:cxnLst/>
              <a:rect l="l" t="t" r="r" b="b"/>
              <a:pathLst>
                <a:path w="1771" h="453" extrusionOk="0">
                  <a:moveTo>
                    <a:pt x="647" y="1"/>
                  </a:moveTo>
                  <a:cubicBezTo>
                    <a:pt x="526" y="1"/>
                    <a:pt x="404" y="17"/>
                    <a:pt x="279" y="61"/>
                  </a:cubicBezTo>
                  <a:cubicBezTo>
                    <a:pt x="140" y="120"/>
                    <a:pt x="1" y="180"/>
                    <a:pt x="40" y="379"/>
                  </a:cubicBezTo>
                  <a:cubicBezTo>
                    <a:pt x="102" y="435"/>
                    <a:pt x="165" y="453"/>
                    <a:pt x="229" y="453"/>
                  </a:cubicBezTo>
                  <a:cubicBezTo>
                    <a:pt x="350" y="453"/>
                    <a:pt x="475" y="388"/>
                    <a:pt x="601" y="388"/>
                  </a:cubicBezTo>
                  <a:cubicBezTo>
                    <a:pt x="646" y="388"/>
                    <a:pt x="691" y="396"/>
                    <a:pt x="737" y="419"/>
                  </a:cubicBezTo>
                  <a:cubicBezTo>
                    <a:pt x="810" y="401"/>
                    <a:pt x="886" y="396"/>
                    <a:pt x="962" y="396"/>
                  </a:cubicBezTo>
                  <a:cubicBezTo>
                    <a:pt x="1069" y="396"/>
                    <a:pt x="1178" y="406"/>
                    <a:pt x="1285" y="406"/>
                  </a:cubicBezTo>
                  <a:cubicBezTo>
                    <a:pt x="1450" y="406"/>
                    <a:pt x="1609" y="382"/>
                    <a:pt x="1751" y="260"/>
                  </a:cubicBezTo>
                  <a:lnTo>
                    <a:pt x="1771" y="180"/>
                  </a:lnTo>
                  <a:cubicBezTo>
                    <a:pt x="1394" y="165"/>
                    <a:pt x="1028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5" name="Google Shape;27405;p58"/>
            <p:cNvSpPr/>
            <p:nvPr/>
          </p:nvSpPr>
          <p:spPr>
            <a:xfrm>
              <a:off x="5533950" y="1119850"/>
              <a:ext cx="30350" cy="4750"/>
            </a:xfrm>
            <a:custGeom>
              <a:avLst/>
              <a:gdLst/>
              <a:ahLst/>
              <a:cxnLst/>
              <a:rect l="l" t="t" r="r" b="b"/>
              <a:pathLst>
                <a:path w="1214" h="190" extrusionOk="0">
                  <a:moveTo>
                    <a:pt x="1213" y="1"/>
                  </a:moveTo>
                  <a:cubicBezTo>
                    <a:pt x="796" y="1"/>
                    <a:pt x="398" y="21"/>
                    <a:pt x="0" y="21"/>
                  </a:cubicBezTo>
                  <a:cubicBezTo>
                    <a:pt x="209" y="130"/>
                    <a:pt x="413" y="190"/>
                    <a:pt x="614" y="190"/>
                  </a:cubicBezTo>
                  <a:cubicBezTo>
                    <a:pt x="816" y="190"/>
                    <a:pt x="1015" y="130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6" name="Google Shape;27406;p58"/>
            <p:cNvSpPr/>
            <p:nvPr/>
          </p:nvSpPr>
          <p:spPr>
            <a:xfrm>
              <a:off x="5568750" y="1119850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1" y="1"/>
                  </a:moveTo>
                  <a:cubicBezTo>
                    <a:pt x="30" y="60"/>
                    <a:pt x="60" y="90"/>
                    <a:pt x="88" y="90"/>
                  </a:cubicBezTo>
                  <a:cubicBezTo>
                    <a:pt x="115" y="90"/>
                    <a:pt x="14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7" name="Google Shape;27407;p58"/>
            <p:cNvSpPr/>
            <p:nvPr/>
          </p:nvSpPr>
          <p:spPr>
            <a:xfrm>
              <a:off x="5495150" y="1089025"/>
              <a:ext cx="86050" cy="22400"/>
            </a:xfrm>
            <a:custGeom>
              <a:avLst/>
              <a:gdLst/>
              <a:ahLst/>
              <a:cxnLst/>
              <a:rect l="l" t="t" r="r" b="b"/>
              <a:pathLst>
                <a:path w="3442" h="896" extrusionOk="0">
                  <a:moveTo>
                    <a:pt x="1572" y="0"/>
                  </a:moveTo>
                  <a:cubicBezTo>
                    <a:pt x="1453" y="60"/>
                    <a:pt x="1353" y="140"/>
                    <a:pt x="1214" y="179"/>
                  </a:cubicBezTo>
                  <a:cubicBezTo>
                    <a:pt x="975" y="378"/>
                    <a:pt x="657" y="259"/>
                    <a:pt x="398" y="378"/>
                  </a:cubicBezTo>
                  <a:cubicBezTo>
                    <a:pt x="219" y="478"/>
                    <a:pt x="0" y="557"/>
                    <a:pt x="279" y="796"/>
                  </a:cubicBezTo>
                  <a:cubicBezTo>
                    <a:pt x="365" y="825"/>
                    <a:pt x="453" y="835"/>
                    <a:pt x="542" y="835"/>
                  </a:cubicBezTo>
                  <a:cubicBezTo>
                    <a:pt x="751" y="835"/>
                    <a:pt x="965" y="780"/>
                    <a:pt x="1176" y="780"/>
                  </a:cubicBezTo>
                  <a:cubicBezTo>
                    <a:pt x="1310" y="780"/>
                    <a:pt x="1443" y="802"/>
                    <a:pt x="1572" y="876"/>
                  </a:cubicBezTo>
                  <a:cubicBezTo>
                    <a:pt x="1791" y="876"/>
                    <a:pt x="2049" y="896"/>
                    <a:pt x="2268" y="896"/>
                  </a:cubicBezTo>
                  <a:cubicBezTo>
                    <a:pt x="2354" y="869"/>
                    <a:pt x="2445" y="862"/>
                    <a:pt x="2540" y="862"/>
                  </a:cubicBezTo>
                  <a:cubicBezTo>
                    <a:pt x="2632" y="862"/>
                    <a:pt x="2728" y="869"/>
                    <a:pt x="2825" y="869"/>
                  </a:cubicBezTo>
                  <a:cubicBezTo>
                    <a:pt x="2998" y="869"/>
                    <a:pt x="3174" y="848"/>
                    <a:pt x="3342" y="736"/>
                  </a:cubicBezTo>
                  <a:cubicBezTo>
                    <a:pt x="3442" y="478"/>
                    <a:pt x="3342" y="279"/>
                    <a:pt x="3143" y="140"/>
                  </a:cubicBezTo>
                  <a:cubicBezTo>
                    <a:pt x="3000" y="104"/>
                    <a:pt x="2864" y="97"/>
                    <a:pt x="2731" y="97"/>
                  </a:cubicBezTo>
                  <a:cubicBezTo>
                    <a:pt x="2642" y="97"/>
                    <a:pt x="2555" y="100"/>
                    <a:pt x="2467" y="100"/>
                  </a:cubicBezTo>
                  <a:cubicBezTo>
                    <a:pt x="2418" y="93"/>
                    <a:pt x="2369" y="91"/>
                    <a:pt x="2320" y="91"/>
                  </a:cubicBezTo>
                  <a:cubicBezTo>
                    <a:pt x="2208" y="91"/>
                    <a:pt x="2094" y="103"/>
                    <a:pt x="1983" y="103"/>
                  </a:cubicBezTo>
                  <a:cubicBezTo>
                    <a:pt x="1841" y="103"/>
                    <a:pt x="1702" y="84"/>
                    <a:pt x="15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8" name="Google Shape;27408;p58"/>
            <p:cNvSpPr/>
            <p:nvPr/>
          </p:nvSpPr>
          <p:spPr>
            <a:xfrm>
              <a:off x="5571225" y="1089025"/>
              <a:ext cx="49775" cy="18425"/>
            </a:xfrm>
            <a:custGeom>
              <a:avLst/>
              <a:gdLst/>
              <a:ahLst/>
              <a:cxnLst/>
              <a:rect l="l" t="t" r="r" b="b"/>
              <a:pathLst>
                <a:path w="1991" h="737" extrusionOk="0">
                  <a:moveTo>
                    <a:pt x="220" y="0"/>
                  </a:moveTo>
                  <a:cubicBezTo>
                    <a:pt x="160" y="40"/>
                    <a:pt x="100" y="40"/>
                    <a:pt x="41" y="40"/>
                  </a:cubicBezTo>
                  <a:cubicBezTo>
                    <a:pt x="21" y="40"/>
                    <a:pt x="21" y="40"/>
                    <a:pt x="1" y="80"/>
                  </a:cubicBezTo>
                  <a:cubicBezTo>
                    <a:pt x="1" y="100"/>
                    <a:pt x="21" y="160"/>
                    <a:pt x="61" y="179"/>
                  </a:cubicBezTo>
                  <a:cubicBezTo>
                    <a:pt x="61" y="378"/>
                    <a:pt x="200" y="557"/>
                    <a:pt x="260" y="736"/>
                  </a:cubicBezTo>
                  <a:cubicBezTo>
                    <a:pt x="373" y="721"/>
                    <a:pt x="487" y="716"/>
                    <a:pt x="602" y="716"/>
                  </a:cubicBezTo>
                  <a:cubicBezTo>
                    <a:pt x="791" y="716"/>
                    <a:pt x="981" y="729"/>
                    <a:pt x="1169" y="729"/>
                  </a:cubicBezTo>
                  <a:cubicBezTo>
                    <a:pt x="1448" y="729"/>
                    <a:pt x="1724" y="700"/>
                    <a:pt x="1990" y="557"/>
                  </a:cubicBezTo>
                  <a:cubicBezTo>
                    <a:pt x="1791" y="179"/>
                    <a:pt x="1314" y="498"/>
                    <a:pt x="1095" y="199"/>
                  </a:cubicBezTo>
                  <a:cubicBezTo>
                    <a:pt x="1035" y="140"/>
                    <a:pt x="956" y="100"/>
                    <a:pt x="896" y="100"/>
                  </a:cubicBezTo>
                  <a:cubicBezTo>
                    <a:pt x="857" y="93"/>
                    <a:pt x="818" y="91"/>
                    <a:pt x="779" y="91"/>
                  </a:cubicBezTo>
                  <a:cubicBezTo>
                    <a:pt x="692" y="91"/>
                    <a:pt x="605" y="103"/>
                    <a:pt x="521" y="103"/>
                  </a:cubicBezTo>
                  <a:cubicBezTo>
                    <a:pt x="415" y="103"/>
                    <a:pt x="313" y="84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9" name="Google Shape;27409;p58"/>
            <p:cNvSpPr/>
            <p:nvPr/>
          </p:nvSpPr>
          <p:spPr>
            <a:xfrm>
              <a:off x="5048550" y="1498825"/>
              <a:ext cx="273550" cy="79100"/>
            </a:xfrm>
            <a:custGeom>
              <a:avLst/>
              <a:gdLst/>
              <a:ahLst/>
              <a:cxnLst/>
              <a:rect l="l" t="t" r="r" b="b"/>
              <a:pathLst>
                <a:path w="10942" h="3164" extrusionOk="0">
                  <a:moveTo>
                    <a:pt x="458" y="0"/>
                  </a:moveTo>
                  <a:cubicBezTo>
                    <a:pt x="339" y="0"/>
                    <a:pt x="239" y="40"/>
                    <a:pt x="140" y="119"/>
                  </a:cubicBezTo>
                  <a:cubicBezTo>
                    <a:pt x="1" y="438"/>
                    <a:pt x="438" y="438"/>
                    <a:pt x="458" y="696"/>
                  </a:cubicBezTo>
                  <a:cubicBezTo>
                    <a:pt x="1433" y="1074"/>
                    <a:pt x="2448" y="1273"/>
                    <a:pt x="3442" y="1512"/>
                  </a:cubicBezTo>
                  <a:cubicBezTo>
                    <a:pt x="4417" y="1771"/>
                    <a:pt x="5431" y="1870"/>
                    <a:pt x="6406" y="2129"/>
                  </a:cubicBezTo>
                  <a:cubicBezTo>
                    <a:pt x="7461" y="2467"/>
                    <a:pt x="8555" y="2686"/>
                    <a:pt x="9649" y="2964"/>
                  </a:cubicBezTo>
                  <a:cubicBezTo>
                    <a:pt x="9788" y="3004"/>
                    <a:pt x="9927" y="2984"/>
                    <a:pt x="10047" y="3083"/>
                  </a:cubicBezTo>
                  <a:lnTo>
                    <a:pt x="10206" y="3163"/>
                  </a:lnTo>
                  <a:cubicBezTo>
                    <a:pt x="10385" y="2984"/>
                    <a:pt x="10942" y="3163"/>
                    <a:pt x="10683" y="2606"/>
                  </a:cubicBezTo>
                  <a:cubicBezTo>
                    <a:pt x="10663" y="2566"/>
                    <a:pt x="10623" y="2526"/>
                    <a:pt x="10604" y="2507"/>
                  </a:cubicBezTo>
                  <a:cubicBezTo>
                    <a:pt x="10584" y="2487"/>
                    <a:pt x="10524" y="2487"/>
                    <a:pt x="10504" y="2467"/>
                  </a:cubicBezTo>
                  <a:cubicBezTo>
                    <a:pt x="10478" y="2460"/>
                    <a:pt x="10453" y="2458"/>
                    <a:pt x="10430" y="2458"/>
                  </a:cubicBezTo>
                  <a:cubicBezTo>
                    <a:pt x="10383" y="2458"/>
                    <a:pt x="10338" y="2467"/>
                    <a:pt x="10285" y="2467"/>
                  </a:cubicBezTo>
                  <a:lnTo>
                    <a:pt x="10066" y="2467"/>
                  </a:lnTo>
                  <a:cubicBezTo>
                    <a:pt x="10032" y="2467"/>
                    <a:pt x="9997" y="2468"/>
                    <a:pt x="9963" y="2468"/>
                  </a:cubicBezTo>
                  <a:cubicBezTo>
                    <a:pt x="9860" y="2468"/>
                    <a:pt x="9763" y="2457"/>
                    <a:pt x="9689" y="2367"/>
                  </a:cubicBezTo>
                  <a:cubicBezTo>
                    <a:pt x="9529" y="2308"/>
                    <a:pt x="9370" y="2248"/>
                    <a:pt x="9191" y="2188"/>
                  </a:cubicBezTo>
                  <a:cubicBezTo>
                    <a:pt x="9092" y="2109"/>
                    <a:pt x="9072" y="2049"/>
                    <a:pt x="9012" y="2009"/>
                  </a:cubicBezTo>
                  <a:cubicBezTo>
                    <a:pt x="8933" y="1989"/>
                    <a:pt x="8893" y="1989"/>
                    <a:pt x="8813" y="1989"/>
                  </a:cubicBezTo>
                  <a:cubicBezTo>
                    <a:pt x="8654" y="1989"/>
                    <a:pt x="8535" y="1969"/>
                    <a:pt x="8415" y="1910"/>
                  </a:cubicBezTo>
                  <a:cubicBezTo>
                    <a:pt x="8216" y="1870"/>
                    <a:pt x="8018" y="1790"/>
                    <a:pt x="7819" y="1731"/>
                  </a:cubicBezTo>
                  <a:cubicBezTo>
                    <a:pt x="7699" y="1711"/>
                    <a:pt x="7560" y="1691"/>
                    <a:pt x="7441" y="1631"/>
                  </a:cubicBezTo>
                  <a:cubicBezTo>
                    <a:pt x="7321" y="1572"/>
                    <a:pt x="7242" y="1472"/>
                    <a:pt x="7162" y="1373"/>
                  </a:cubicBezTo>
                  <a:cubicBezTo>
                    <a:pt x="7122" y="1313"/>
                    <a:pt x="7063" y="1293"/>
                    <a:pt x="7003" y="1293"/>
                  </a:cubicBezTo>
                  <a:cubicBezTo>
                    <a:pt x="6923" y="1293"/>
                    <a:pt x="6844" y="1313"/>
                    <a:pt x="6804" y="1333"/>
                  </a:cubicBezTo>
                  <a:cubicBezTo>
                    <a:pt x="6747" y="1358"/>
                    <a:pt x="6691" y="1368"/>
                    <a:pt x="6637" y="1368"/>
                  </a:cubicBezTo>
                  <a:cubicBezTo>
                    <a:pt x="6523" y="1368"/>
                    <a:pt x="6415" y="1327"/>
                    <a:pt x="6307" y="1313"/>
                  </a:cubicBezTo>
                  <a:cubicBezTo>
                    <a:pt x="5054" y="995"/>
                    <a:pt x="3760" y="836"/>
                    <a:pt x="2527" y="477"/>
                  </a:cubicBezTo>
                  <a:cubicBezTo>
                    <a:pt x="2070" y="338"/>
                    <a:pt x="1632" y="219"/>
                    <a:pt x="1174" y="119"/>
                  </a:cubicBezTo>
                  <a:cubicBezTo>
                    <a:pt x="1035" y="100"/>
                    <a:pt x="856" y="80"/>
                    <a:pt x="697" y="20"/>
                  </a:cubicBezTo>
                  <a:cubicBezTo>
                    <a:pt x="598" y="0"/>
                    <a:pt x="538" y="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0" name="Google Shape;27410;p58"/>
            <p:cNvSpPr/>
            <p:nvPr/>
          </p:nvSpPr>
          <p:spPr>
            <a:xfrm>
              <a:off x="5552350" y="1239300"/>
              <a:ext cx="124850" cy="147650"/>
            </a:xfrm>
            <a:custGeom>
              <a:avLst/>
              <a:gdLst/>
              <a:ahLst/>
              <a:cxnLst/>
              <a:rect l="l" t="t" r="r" b="b"/>
              <a:pathLst>
                <a:path w="4994" h="5906" extrusionOk="0">
                  <a:moveTo>
                    <a:pt x="4589" y="1"/>
                  </a:moveTo>
                  <a:cubicBezTo>
                    <a:pt x="4540" y="1"/>
                    <a:pt x="4489" y="6"/>
                    <a:pt x="4436" y="17"/>
                  </a:cubicBezTo>
                  <a:cubicBezTo>
                    <a:pt x="4098" y="97"/>
                    <a:pt x="3740" y="57"/>
                    <a:pt x="3461" y="295"/>
                  </a:cubicBezTo>
                  <a:cubicBezTo>
                    <a:pt x="3382" y="335"/>
                    <a:pt x="3382" y="395"/>
                    <a:pt x="3402" y="455"/>
                  </a:cubicBezTo>
                  <a:cubicBezTo>
                    <a:pt x="3461" y="514"/>
                    <a:pt x="3501" y="534"/>
                    <a:pt x="3581" y="554"/>
                  </a:cubicBezTo>
                  <a:cubicBezTo>
                    <a:pt x="3660" y="554"/>
                    <a:pt x="3740" y="534"/>
                    <a:pt x="3780" y="514"/>
                  </a:cubicBezTo>
                  <a:cubicBezTo>
                    <a:pt x="3793" y="461"/>
                    <a:pt x="3824" y="444"/>
                    <a:pt x="3855" y="444"/>
                  </a:cubicBezTo>
                  <a:cubicBezTo>
                    <a:pt x="3870" y="444"/>
                    <a:pt x="3886" y="448"/>
                    <a:pt x="3899" y="455"/>
                  </a:cubicBezTo>
                  <a:cubicBezTo>
                    <a:pt x="3859" y="514"/>
                    <a:pt x="3780" y="514"/>
                    <a:pt x="3760" y="554"/>
                  </a:cubicBezTo>
                  <a:cubicBezTo>
                    <a:pt x="2865" y="1350"/>
                    <a:pt x="2268" y="2424"/>
                    <a:pt x="1472" y="3319"/>
                  </a:cubicBezTo>
                  <a:cubicBezTo>
                    <a:pt x="1393" y="3419"/>
                    <a:pt x="1353" y="3518"/>
                    <a:pt x="1293" y="3618"/>
                  </a:cubicBezTo>
                  <a:cubicBezTo>
                    <a:pt x="1273" y="3677"/>
                    <a:pt x="1214" y="3737"/>
                    <a:pt x="1194" y="3797"/>
                  </a:cubicBezTo>
                  <a:cubicBezTo>
                    <a:pt x="1114" y="3896"/>
                    <a:pt x="1074" y="3976"/>
                    <a:pt x="995" y="4035"/>
                  </a:cubicBezTo>
                  <a:cubicBezTo>
                    <a:pt x="955" y="4115"/>
                    <a:pt x="895" y="4214"/>
                    <a:pt x="875" y="4314"/>
                  </a:cubicBezTo>
                  <a:cubicBezTo>
                    <a:pt x="855" y="4513"/>
                    <a:pt x="756" y="4672"/>
                    <a:pt x="577" y="4771"/>
                  </a:cubicBezTo>
                  <a:cubicBezTo>
                    <a:pt x="517" y="4791"/>
                    <a:pt x="458" y="4831"/>
                    <a:pt x="398" y="4891"/>
                  </a:cubicBezTo>
                  <a:lnTo>
                    <a:pt x="259" y="5030"/>
                  </a:lnTo>
                  <a:cubicBezTo>
                    <a:pt x="199" y="5109"/>
                    <a:pt x="159" y="5169"/>
                    <a:pt x="119" y="5229"/>
                  </a:cubicBezTo>
                  <a:cubicBezTo>
                    <a:pt x="60" y="5368"/>
                    <a:pt x="0" y="5507"/>
                    <a:pt x="20" y="5666"/>
                  </a:cubicBezTo>
                  <a:cubicBezTo>
                    <a:pt x="80" y="5786"/>
                    <a:pt x="119" y="5865"/>
                    <a:pt x="259" y="5905"/>
                  </a:cubicBezTo>
                  <a:cubicBezTo>
                    <a:pt x="318" y="5905"/>
                    <a:pt x="398" y="5865"/>
                    <a:pt x="458" y="5806"/>
                  </a:cubicBezTo>
                  <a:cubicBezTo>
                    <a:pt x="477" y="5786"/>
                    <a:pt x="497" y="5766"/>
                    <a:pt x="497" y="5706"/>
                  </a:cubicBezTo>
                  <a:cubicBezTo>
                    <a:pt x="515" y="5599"/>
                    <a:pt x="565" y="5524"/>
                    <a:pt x="633" y="5524"/>
                  </a:cubicBezTo>
                  <a:cubicBezTo>
                    <a:pt x="640" y="5524"/>
                    <a:pt x="648" y="5525"/>
                    <a:pt x="657" y="5527"/>
                  </a:cubicBezTo>
                  <a:cubicBezTo>
                    <a:pt x="696" y="5468"/>
                    <a:pt x="756" y="5388"/>
                    <a:pt x="855" y="5368"/>
                  </a:cubicBezTo>
                  <a:cubicBezTo>
                    <a:pt x="895" y="5269"/>
                    <a:pt x="975" y="5209"/>
                    <a:pt x="1054" y="5169"/>
                  </a:cubicBezTo>
                  <a:cubicBezTo>
                    <a:pt x="1790" y="4493"/>
                    <a:pt x="2248" y="3598"/>
                    <a:pt x="2904" y="2842"/>
                  </a:cubicBezTo>
                  <a:cubicBezTo>
                    <a:pt x="3601" y="2026"/>
                    <a:pt x="4297" y="1230"/>
                    <a:pt x="4993" y="435"/>
                  </a:cubicBezTo>
                  <a:cubicBezTo>
                    <a:pt x="4993" y="123"/>
                    <a:pt x="4818" y="1"/>
                    <a:pt x="4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1" name="Google Shape;27411;p58"/>
            <p:cNvSpPr/>
            <p:nvPr/>
          </p:nvSpPr>
          <p:spPr>
            <a:xfrm>
              <a:off x="4960525" y="1573400"/>
              <a:ext cx="146700" cy="72175"/>
            </a:xfrm>
            <a:custGeom>
              <a:avLst/>
              <a:gdLst/>
              <a:ahLst/>
              <a:cxnLst/>
              <a:rect l="l" t="t" r="r" b="b"/>
              <a:pathLst>
                <a:path w="5868" h="2887" extrusionOk="0">
                  <a:moveTo>
                    <a:pt x="225" y="1"/>
                  </a:moveTo>
                  <a:cubicBezTo>
                    <a:pt x="117" y="1"/>
                    <a:pt x="32" y="62"/>
                    <a:pt x="1" y="279"/>
                  </a:cubicBezTo>
                  <a:cubicBezTo>
                    <a:pt x="60" y="319"/>
                    <a:pt x="100" y="379"/>
                    <a:pt x="180" y="399"/>
                  </a:cubicBezTo>
                  <a:cubicBezTo>
                    <a:pt x="419" y="618"/>
                    <a:pt x="777" y="717"/>
                    <a:pt x="1075" y="876"/>
                  </a:cubicBezTo>
                  <a:cubicBezTo>
                    <a:pt x="1712" y="1175"/>
                    <a:pt x="2388" y="1374"/>
                    <a:pt x="2965" y="1811"/>
                  </a:cubicBezTo>
                  <a:cubicBezTo>
                    <a:pt x="3760" y="2010"/>
                    <a:pt x="4397" y="2507"/>
                    <a:pt x="5153" y="2746"/>
                  </a:cubicBezTo>
                  <a:cubicBezTo>
                    <a:pt x="5172" y="2739"/>
                    <a:pt x="5189" y="2735"/>
                    <a:pt x="5207" y="2735"/>
                  </a:cubicBezTo>
                  <a:cubicBezTo>
                    <a:pt x="5282" y="2735"/>
                    <a:pt x="5343" y="2797"/>
                    <a:pt x="5392" y="2846"/>
                  </a:cubicBezTo>
                  <a:cubicBezTo>
                    <a:pt x="5431" y="2885"/>
                    <a:pt x="5491" y="2885"/>
                    <a:pt x="5551" y="2885"/>
                  </a:cubicBezTo>
                  <a:cubicBezTo>
                    <a:pt x="5566" y="2886"/>
                    <a:pt x="5580" y="2887"/>
                    <a:pt x="5593" y="2887"/>
                  </a:cubicBezTo>
                  <a:cubicBezTo>
                    <a:pt x="5867" y="2887"/>
                    <a:pt x="5845" y="2697"/>
                    <a:pt x="5750" y="2507"/>
                  </a:cubicBezTo>
                  <a:cubicBezTo>
                    <a:pt x="4059" y="1612"/>
                    <a:pt x="2308" y="817"/>
                    <a:pt x="558" y="81"/>
                  </a:cubicBezTo>
                  <a:cubicBezTo>
                    <a:pt x="444" y="52"/>
                    <a:pt x="325" y="1"/>
                    <a:pt x="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2" name="Google Shape;27412;p58"/>
            <p:cNvSpPr/>
            <p:nvPr/>
          </p:nvSpPr>
          <p:spPr>
            <a:xfrm>
              <a:off x="4866550" y="1460275"/>
              <a:ext cx="195950" cy="55475"/>
            </a:xfrm>
            <a:custGeom>
              <a:avLst/>
              <a:gdLst/>
              <a:ahLst/>
              <a:cxnLst/>
              <a:rect l="l" t="t" r="r" b="b"/>
              <a:pathLst>
                <a:path w="7838" h="2219" extrusionOk="0">
                  <a:moveTo>
                    <a:pt x="434" y="0"/>
                  </a:moveTo>
                  <a:cubicBezTo>
                    <a:pt x="372" y="0"/>
                    <a:pt x="312" y="12"/>
                    <a:pt x="259" y="50"/>
                  </a:cubicBezTo>
                  <a:cubicBezTo>
                    <a:pt x="139" y="169"/>
                    <a:pt x="0" y="309"/>
                    <a:pt x="159" y="468"/>
                  </a:cubicBezTo>
                  <a:lnTo>
                    <a:pt x="199" y="508"/>
                  </a:lnTo>
                  <a:lnTo>
                    <a:pt x="259" y="468"/>
                  </a:lnTo>
                  <a:cubicBezTo>
                    <a:pt x="338" y="468"/>
                    <a:pt x="398" y="547"/>
                    <a:pt x="477" y="567"/>
                  </a:cubicBezTo>
                  <a:cubicBezTo>
                    <a:pt x="601" y="636"/>
                    <a:pt x="706" y="657"/>
                    <a:pt x="818" y="657"/>
                  </a:cubicBezTo>
                  <a:cubicBezTo>
                    <a:pt x="868" y="657"/>
                    <a:pt x="919" y="653"/>
                    <a:pt x="975" y="647"/>
                  </a:cubicBezTo>
                  <a:cubicBezTo>
                    <a:pt x="1074" y="707"/>
                    <a:pt x="1233" y="707"/>
                    <a:pt x="1353" y="766"/>
                  </a:cubicBezTo>
                  <a:cubicBezTo>
                    <a:pt x="1452" y="806"/>
                    <a:pt x="1552" y="806"/>
                    <a:pt x="1651" y="826"/>
                  </a:cubicBezTo>
                  <a:cubicBezTo>
                    <a:pt x="1748" y="866"/>
                    <a:pt x="1852" y="877"/>
                    <a:pt x="1958" y="877"/>
                  </a:cubicBezTo>
                  <a:cubicBezTo>
                    <a:pt x="2081" y="877"/>
                    <a:pt x="2209" y="862"/>
                    <a:pt x="2333" y="862"/>
                  </a:cubicBezTo>
                  <a:cubicBezTo>
                    <a:pt x="2364" y="862"/>
                    <a:pt x="2396" y="863"/>
                    <a:pt x="2427" y="866"/>
                  </a:cubicBezTo>
                  <a:cubicBezTo>
                    <a:pt x="2465" y="876"/>
                    <a:pt x="2506" y="878"/>
                    <a:pt x="2550" y="878"/>
                  </a:cubicBezTo>
                  <a:cubicBezTo>
                    <a:pt x="2577" y="878"/>
                    <a:pt x="2604" y="878"/>
                    <a:pt x="2632" y="878"/>
                  </a:cubicBezTo>
                  <a:cubicBezTo>
                    <a:pt x="2725" y="878"/>
                    <a:pt x="2817" y="887"/>
                    <a:pt x="2884" y="965"/>
                  </a:cubicBezTo>
                  <a:cubicBezTo>
                    <a:pt x="2957" y="1030"/>
                    <a:pt x="3043" y="1043"/>
                    <a:pt x="3132" y="1043"/>
                  </a:cubicBezTo>
                  <a:cubicBezTo>
                    <a:pt x="3187" y="1043"/>
                    <a:pt x="3243" y="1038"/>
                    <a:pt x="3298" y="1038"/>
                  </a:cubicBezTo>
                  <a:cubicBezTo>
                    <a:pt x="3400" y="1038"/>
                    <a:pt x="3499" y="1054"/>
                    <a:pt x="3581" y="1144"/>
                  </a:cubicBezTo>
                  <a:cubicBezTo>
                    <a:pt x="3680" y="1224"/>
                    <a:pt x="3839" y="1184"/>
                    <a:pt x="3939" y="1264"/>
                  </a:cubicBezTo>
                  <a:cubicBezTo>
                    <a:pt x="5172" y="1562"/>
                    <a:pt x="6405" y="2039"/>
                    <a:pt x="7699" y="2218"/>
                  </a:cubicBezTo>
                  <a:cubicBezTo>
                    <a:pt x="7838" y="2119"/>
                    <a:pt x="7818" y="2059"/>
                    <a:pt x="7699" y="1960"/>
                  </a:cubicBezTo>
                  <a:cubicBezTo>
                    <a:pt x="7599" y="1900"/>
                    <a:pt x="7519" y="1761"/>
                    <a:pt x="7420" y="1661"/>
                  </a:cubicBezTo>
                  <a:cubicBezTo>
                    <a:pt x="7321" y="1462"/>
                    <a:pt x="7122" y="1403"/>
                    <a:pt x="6943" y="1323"/>
                  </a:cubicBezTo>
                  <a:cubicBezTo>
                    <a:pt x="6764" y="1244"/>
                    <a:pt x="6565" y="1204"/>
                    <a:pt x="6386" y="1144"/>
                  </a:cubicBezTo>
                  <a:cubicBezTo>
                    <a:pt x="6207" y="1104"/>
                    <a:pt x="5968" y="1104"/>
                    <a:pt x="5769" y="1025"/>
                  </a:cubicBezTo>
                  <a:cubicBezTo>
                    <a:pt x="5709" y="1005"/>
                    <a:pt x="5650" y="965"/>
                    <a:pt x="5570" y="945"/>
                  </a:cubicBezTo>
                  <a:lnTo>
                    <a:pt x="5272" y="866"/>
                  </a:lnTo>
                  <a:lnTo>
                    <a:pt x="5053" y="866"/>
                  </a:lnTo>
                  <a:cubicBezTo>
                    <a:pt x="5000" y="877"/>
                    <a:pt x="4951" y="882"/>
                    <a:pt x="4904" y="882"/>
                  </a:cubicBezTo>
                  <a:cubicBezTo>
                    <a:pt x="4789" y="882"/>
                    <a:pt x="4682" y="854"/>
                    <a:pt x="4555" y="826"/>
                  </a:cubicBezTo>
                  <a:cubicBezTo>
                    <a:pt x="4476" y="826"/>
                    <a:pt x="4376" y="806"/>
                    <a:pt x="4277" y="766"/>
                  </a:cubicBezTo>
                  <a:cubicBezTo>
                    <a:pt x="4178" y="746"/>
                    <a:pt x="4098" y="707"/>
                    <a:pt x="4038" y="647"/>
                  </a:cubicBezTo>
                  <a:cubicBezTo>
                    <a:pt x="3977" y="586"/>
                    <a:pt x="3905" y="560"/>
                    <a:pt x="3830" y="560"/>
                  </a:cubicBezTo>
                  <a:cubicBezTo>
                    <a:pt x="3807" y="560"/>
                    <a:pt x="3783" y="563"/>
                    <a:pt x="3760" y="567"/>
                  </a:cubicBezTo>
                  <a:cubicBezTo>
                    <a:pt x="3712" y="583"/>
                    <a:pt x="3669" y="589"/>
                    <a:pt x="3629" y="589"/>
                  </a:cubicBezTo>
                  <a:cubicBezTo>
                    <a:pt x="3515" y="589"/>
                    <a:pt x="3419" y="542"/>
                    <a:pt x="3302" y="528"/>
                  </a:cubicBezTo>
                  <a:cubicBezTo>
                    <a:pt x="3243" y="508"/>
                    <a:pt x="3163" y="468"/>
                    <a:pt x="3083" y="468"/>
                  </a:cubicBezTo>
                  <a:cubicBezTo>
                    <a:pt x="2984" y="468"/>
                    <a:pt x="2884" y="468"/>
                    <a:pt x="2785" y="448"/>
                  </a:cubicBezTo>
                  <a:cubicBezTo>
                    <a:pt x="2686" y="428"/>
                    <a:pt x="2586" y="368"/>
                    <a:pt x="2487" y="349"/>
                  </a:cubicBezTo>
                  <a:cubicBezTo>
                    <a:pt x="2347" y="349"/>
                    <a:pt x="2208" y="329"/>
                    <a:pt x="2069" y="309"/>
                  </a:cubicBezTo>
                  <a:cubicBezTo>
                    <a:pt x="2034" y="297"/>
                    <a:pt x="2001" y="292"/>
                    <a:pt x="1969" y="292"/>
                  </a:cubicBezTo>
                  <a:cubicBezTo>
                    <a:pt x="1891" y="292"/>
                    <a:pt x="1821" y="320"/>
                    <a:pt x="1751" y="349"/>
                  </a:cubicBezTo>
                  <a:cubicBezTo>
                    <a:pt x="1705" y="416"/>
                    <a:pt x="1660" y="465"/>
                    <a:pt x="1615" y="465"/>
                  </a:cubicBezTo>
                  <a:cubicBezTo>
                    <a:pt x="1581" y="465"/>
                    <a:pt x="1546" y="437"/>
                    <a:pt x="1512" y="368"/>
                  </a:cubicBezTo>
                  <a:cubicBezTo>
                    <a:pt x="1373" y="269"/>
                    <a:pt x="1174" y="269"/>
                    <a:pt x="1054" y="150"/>
                  </a:cubicBezTo>
                  <a:cubicBezTo>
                    <a:pt x="1015" y="130"/>
                    <a:pt x="975" y="130"/>
                    <a:pt x="955" y="110"/>
                  </a:cubicBezTo>
                  <a:lnTo>
                    <a:pt x="736" y="30"/>
                  </a:lnTo>
                  <a:cubicBezTo>
                    <a:pt x="638" y="30"/>
                    <a:pt x="533" y="0"/>
                    <a:pt x="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3" name="Google Shape;27413;p58"/>
            <p:cNvSpPr/>
            <p:nvPr/>
          </p:nvSpPr>
          <p:spPr>
            <a:xfrm>
              <a:off x="5234550" y="1796200"/>
              <a:ext cx="48775" cy="157200"/>
            </a:xfrm>
            <a:custGeom>
              <a:avLst/>
              <a:gdLst/>
              <a:ahLst/>
              <a:cxnLst/>
              <a:rect l="l" t="t" r="r" b="b"/>
              <a:pathLst>
                <a:path w="1951" h="6288" extrusionOk="0">
                  <a:moveTo>
                    <a:pt x="1373" y="1"/>
                  </a:moveTo>
                  <a:cubicBezTo>
                    <a:pt x="1095" y="757"/>
                    <a:pt x="836" y="1513"/>
                    <a:pt x="558" y="2289"/>
                  </a:cubicBezTo>
                  <a:cubicBezTo>
                    <a:pt x="398" y="3144"/>
                    <a:pt x="279" y="3999"/>
                    <a:pt x="160" y="4875"/>
                  </a:cubicBezTo>
                  <a:cubicBezTo>
                    <a:pt x="1" y="5113"/>
                    <a:pt x="100" y="5392"/>
                    <a:pt x="100" y="5591"/>
                  </a:cubicBezTo>
                  <a:cubicBezTo>
                    <a:pt x="160" y="5810"/>
                    <a:pt x="180" y="6009"/>
                    <a:pt x="279" y="6207"/>
                  </a:cubicBezTo>
                  <a:cubicBezTo>
                    <a:pt x="319" y="6267"/>
                    <a:pt x="398" y="6287"/>
                    <a:pt x="498" y="6287"/>
                  </a:cubicBezTo>
                  <a:cubicBezTo>
                    <a:pt x="578" y="6227"/>
                    <a:pt x="617" y="6168"/>
                    <a:pt x="657" y="6088"/>
                  </a:cubicBezTo>
                  <a:cubicBezTo>
                    <a:pt x="657" y="5670"/>
                    <a:pt x="597" y="5272"/>
                    <a:pt x="697" y="4835"/>
                  </a:cubicBezTo>
                  <a:cubicBezTo>
                    <a:pt x="697" y="4735"/>
                    <a:pt x="717" y="4616"/>
                    <a:pt x="757" y="4517"/>
                  </a:cubicBezTo>
                  <a:cubicBezTo>
                    <a:pt x="776" y="4437"/>
                    <a:pt x="796" y="4377"/>
                    <a:pt x="796" y="4298"/>
                  </a:cubicBezTo>
                  <a:cubicBezTo>
                    <a:pt x="836" y="4079"/>
                    <a:pt x="1055" y="3880"/>
                    <a:pt x="896" y="3621"/>
                  </a:cubicBezTo>
                  <a:cubicBezTo>
                    <a:pt x="876" y="3383"/>
                    <a:pt x="916" y="3144"/>
                    <a:pt x="1095" y="2945"/>
                  </a:cubicBezTo>
                  <a:cubicBezTo>
                    <a:pt x="1154" y="2488"/>
                    <a:pt x="1075" y="1990"/>
                    <a:pt x="1393" y="1553"/>
                  </a:cubicBezTo>
                  <a:cubicBezTo>
                    <a:pt x="1373" y="1294"/>
                    <a:pt x="1393" y="1015"/>
                    <a:pt x="1572" y="797"/>
                  </a:cubicBezTo>
                  <a:cubicBezTo>
                    <a:pt x="1572" y="518"/>
                    <a:pt x="1950" y="140"/>
                    <a:pt x="1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4" name="Google Shape;27414;p58"/>
            <p:cNvSpPr/>
            <p:nvPr/>
          </p:nvSpPr>
          <p:spPr>
            <a:xfrm>
              <a:off x="4952075" y="1822575"/>
              <a:ext cx="102400" cy="97750"/>
            </a:xfrm>
            <a:custGeom>
              <a:avLst/>
              <a:gdLst/>
              <a:ahLst/>
              <a:cxnLst/>
              <a:rect l="l" t="t" r="r" b="b"/>
              <a:pathLst>
                <a:path w="4096" h="3910" extrusionOk="0">
                  <a:moveTo>
                    <a:pt x="1035" y="0"/>
                  </a:moveTo>
                  <a:cubicBezTo>
                    <a:pt x="697" y="0"/>
                    <a:pt x="398" y="80"/>
                    <a:pt x="140" y="358"/>
                  </a:cubicBezTo>
                  <a:cubicBezTo>
                    <a:pt x="140" y="597"/>
                    <a:pt x="200" y="876"/>
                    <a:pt x="1" y="1074"/>
                  </a:cubicBezTo>
                  <a:cubicBezTo>
                    <a:pt x="20" y="1472"/>
                    <a:pt x="319" y="1751"/>
                    <a:pt x="558" y="1990"/>
                  </a:cubicBezTo>
                  <a:cubicBezTo>
                    <a:pt x="1453" y="2825"/>
                    <a:pt x="2447" y="3481"/>
                    <a:pt x="3621" y="3859"/>
                  </a:cubicBezTo>
                  <a:cubicBezTo>
                    <a:pt x="3713" y="3890"/>
                    <a:pt x="3797" y="3909"/>
                    <a:pt x="3865" y="3909"/>
                  </a:cubicBezTo>
                  <a:cubicBezTo>
                    <a:pt x="4020" y="3909"/>
                    <a:pt x="4096" y="3811"/>
                    <a:pt x="3999" y="3521"/>
                  </a:cubicBezTo>
                  <a:cubicBezTo>
                    <a:pt x="3780" y="3442"/>
                    <a:pt x="3541" y="3382"/>
                    <a:pt x="3343" y="3283"/>
                  </a:cubicBezTo>
                  <a:cubicBezTo>
                    <a:pt x="2328" y="2785"/>
                    <a:pt x="1353" y="2228"/>
                    <a:pt x="717" y="1253"/>
                  </a:cubicBezTo>
                  <a:cubicBezTo>
                    <a:pt x="339" y="736"/>
                    <a:pt x="418" y="577"/>
                    <a:pt x="1035" y="199"/>
                  </a:cubicBezTo>
                  <a:cubicBezTo>
                    <a:pt x="1035" y="199"/>
                    <a:pt x="1055" y="179"/>
                    <a:pt x="1095" y="139"/>
                  </a:cubicBezTo>
                  <a:cubicBezTo>
                    <a:pt x="1115" y="80"/>
                    <a:pt x="1095" y="6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5" name="Google Shape;27415;p58"/>
            <p:cNvSpPr/>
            <p:nvPr/>
          </p:nvSpPr>
          <p:spPr>
            <a:xfrm>
              <a:off x="4739225" y="1501300"/>
              <a:ext cx="125850" cy="69150"/>
            </a:xfrm>
            <a:custGeom>
              <a:avLst/>
              <a:gdLst/>
              <a:ahLst/>
              <a:cxnLst/>
              <a:rect l="l" t="t" r="r" b="b"/>
              <a:pathLst>
                <a:path w="5034" h="2766" extrusionOk="0">
                  <a:moveTo>
                    <a:pt x="339" y="1"/>
                  </a:moveTo>
                  <a:cubicBezTo>
                    <a:pt x="279" y="219"/>
                    <a:pt x="1" y="319"/>
                    <a:pt x="20" y="577"/>
                  </a:cubicBezTo>
                  <a:cubicBezTo>
                    <a:pt x="82" y="565"/>
                    <a:pt x="143" y="559"/>
                    <a:pt x="202" y="559"/>
                  </a:cubicBezTo>
                  <a:cubicBezTo>
                    <a:pt x="600" y="559"/>
                    <a:pt x="934" y="822"/>
                    <a:pt x="1194" y="995"/>
                  </a:cubicBezTo>
                  <a:cubicBezTo>
                    <a:pt x="2189" y="1691"/>
                    <a:pt x="3303" y="2149"/>
                    <a:pt x="4357" y="2766"/>
                  </a:cubicBezTo>
                  <a:cubicBezTo>
                    <a:pt x="4400" y="2744"/>
                    <a:pt x="4448" y="2737"/>
                    <a:pt x="4498" y="2737"/>
                  </a:cubicBezTo>
                  <a:cubicBezTo>
                    <a:pt x="4578" y="2737"/>
                    <a:pt x="4665" y="2755"/>
                    <a:pt x="4750" y="2755"/>
                  </a:cubicBezTo>
                  <a:cubicBezTo>
                    <a:pt x="4855" y="2755"/>
                    <a:pt x="4955" y="2728"/>
                    <a:pt x="5033" y="2606"/>
                  </a:cubicBezTo>
                  <a:cubicBezTo>
                    <a:pt x="5033" y="2567"/>
                    <a:pt x="4994" y="2527"/>
                    <a:pt x="4994" y="2487"/>
                  </a:cubicBezTo>
                  <a:cubicBezTo>
                    <a:pt x="4755" y="2487"/>
                    <a:pt x="4516" y="2388"/>
                    <a:pt x="4337" y="2268"/>
                  </a:cubicBezTo>
                  <a:cubicBezTo>
                    <a:pt x="3402" y="1473"/>
                    <a:pt x="2129" y="1194"/>
                    <a:pt x="1174" y="418"/>
                  </a:cubicBezTo>
                  <a:cubicBezTo>
                    <a:pt x="935" y="259"/>
                    <a:pt x="697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6" name="Google Shape;27416;p58"/>
            <p:cNvSpPr/>
            <p:nvPr/>
          </p:nvSpPr>
          <p:spPr>
            <a:xfrm>
              <a:off x="4750175" y="1436300"/>
              <a:ext cx="123350" cy="36625"/>
            </a:xfrm>
            <a:custGeom>
              <a:avLst/>
              <a:gdLst/>
              <a:ahLst/>
              <a:cxnLst/>
              <a:rect l="l" t="t" r="r" b="b"/>
              <a:pathLst>
                <a:path w="4934" h="1465" extrusionOk="0">
                  <a:moveTo>
                    <a:pt x="2523" y="1"/>
                  </a:moveTo>
                  <a:cubicBezTo>
                    <a:pt x="2350" y="1"/>
                    <a:pt x="2441" y="413"/>
                    <a:pt x="2252" y="413"/>
                  </a:cubicBezTo>
                  <a:cubicBezTo>
                    <a:pt x="2220" y="413"/>
                    <a:pt x="2180" y="401"/>
                    <a:pt x="2129" y="373"/>
                  </a:cubicBezTo>
                  <a:cubicBezTo>
                    <a:pt x="2100" y="343"/>
                    <a:pt x="2070" y="325"/>
                    <a:pt x="2033" y="325"/>
                  </a:cubicBezTo>
                  <a:cubicBezTo>
                    <a:pt x="2020" y="325"/>
                    <a:pt x="2005" y="327"/>
                    <a:pt x="1989" y="333"/>
                  </a:cubicBezTo>
                  <a:cubicBezTo>
                    <a:pt x="1790" y="313"/>
                    <a:pt x="1572" y="313"/>
                    <a:pt x="1353" y="293"/>
                  </a:cubicBezTo>
                  <a:cubicBezTo>
                    <a:pt x="1273" y="293"/>
                    <a:pt x="1194" y="313"/>
                    <a:pt x="1134" y="333"/>
                  </a:cubicBezTo>
                  <a:cubicBezTo>
                    <a:pt x="1100" y="338"/>
                    <a:pt x="1065" y="341"/>
                    <a:pt x="1030" y="341"/>
                  </a:cubicBezTo>
                  <a:cubicBezTo>
                    <a:pt x="841" y="341"/>
                    <a:pt x="650" y="272"/>
                    <a:pt x="468" y="272"/>
                  </a:cubicBezTo>
                  <a:cubicBezTo>
                    <a:pt x="316" y="272"/>
                    <a:pt x="171" y="320"/>
                    <a:pt x="40" y="492"/>
                  </a:cubicBezTo>
                  <a:cubicBezTo>
                    <a:pt x="0" y="571"/>
                    <a:pt x="0" y="631"/>
                    <a:pt x="60" y="711"/>
                  </a:cubicBezTo>
                  <a:cubicBezTo>
                    <a:pt x="118" y="707"/>
                    <a:pt x="176" y="706"/>
                    <a:pt x="234" y="706"/>
                  </a:cubicBezTo>
                  <a:cubicBezTo>
                    <a:pt x="514" y="706"/>
                    <a:pt x="794" y="744"/>
                    <a:pt x="1074" y="810"/>
                  </a:cubicBezTo>
                  <a:cubicBezTo>
                    <a:pt x="2248" y="1009"/>
                    <a:pt x="3402" y="1228"/>
                    <a:pt x="4536" y="1427"/>
                  </a:cubicBezTo>
                  <a:cubicBezTo>
                    <a:pt x="4579" y="1449"/>
                    <a:pt x="4629" y="1465"/>
                    <a:pt x="4678" y="1465"/>
                  </a:cubicBezTo>
                  <a:cubicBezTo>
                    <a:pt x="4718" y="1465"/>
                    <a:pt x="4758" y="1454"/>
                    <a:pt x="4794" y="1427"/>
                  </a:cubicBezTo>
                  <a:lnTo>
                    <a:pt x="4934" y="1069"/>
                  </a:lnTo>
                  <a:cubicBezTo>
                    <a:pt x="4809" y="829"/>
                    <a:pt x="4618" y="791"/>
                    <a:pt x="4410" y="791"/>
                  </a:cubicBezTo>
                  <a:cubicBezTo>
                    <a:pt x="4315" y="791"/>
                    <a:pt x="4216" y="799"/>
                    <a:pt x="4120" y="799"/>
                  </a:cubicBezTo>
                  <a:cubicBezTo>
                    <a:pt x="3954" y="799"/>
                    <a:pt x="3793" y="776"/>
                    <a:pt x="3660" y="651"/>
                  </a:cubicBezTo>
                  <a:cubicBezTo>
                    <a:pt x="3322" y="591"/>
                    <a:pt x="2944" y="552"/>
                    <a:pt x="2666" y="313"/>
                  </a:cubicBezTo>
                  <a:cubicBezTo>
                    <a:pt x="2646" y="233"/>
                    <a:pt x="2646" y="134"/>
                    <a:pt x="2626" y="34"/>
                  </a:cubicBezTo>
                  <a:cubicBezTo>
                    <a:pt x="2584" y="11"/>
                    <a:pt x="2550" y="1"/>
                    <a:pt x="2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7" name="Google Shape;27417;p58"/>
            <p:cNvSpPr/>
            <p:nvPr/>
          </p:nvSpPr>
          <p:spPr>
            <a:xfrm>
              <a:off x="5409100" y="1481900"/>
              <a:ext cx="63700" cy="89500"/>
            </a:xfrm>
            <a:custGeom>
              <a:avLst/>
              <a:gdLst/>
              <a:ahLst/>
              <a:cxnLst/>
              <a:rect l="l" t="t" r="r" b="b"/>
              <a:pathLst>
                <a:path w="2548" h="3580" extrusionOk="0">
                  <a:moveTo>
                    <a:pt x="2169" y="1"/>
                  </a:moveTo>
                  <a:cubicBezTo>
                    <a:pt x="1871" y="41"/>
                    <a:pt x="1752" y="299"/>
                    <a:pt x="1572" y="498"/>
                  </a:cubicBezTo>
                  <a:cubicBezTo>
                    <a:pt x="1553" y="558"/>
                    <a:pt x="1533" y="578"/>
                    <a:pt x="1493" y="597"/>
                  </a:cubicBezTo>
                  <a:cubicBezTo>
                    <a:pt x="1453" y="657"/>
                    <a:pt x="1413" y="697"/>
                    <a:pt x="1354" y="777"/>
                  </a:cubicBezTo>
                  <a:cubicBezTo>
                    <a:pt x="876" y="1592"/>
                    <a:pt x="160" y="2268"/>
                    <a:pt x="1" y="3263"/>
                  </a:cubicBezTo>
                  <a:cubicBezTo>
                    <a:pt x="51" y="3414"/>
                    <a:pt x="73" y="3580"/>
                    <a:pt x="235" y="3580"/>
                  </a:cubicBezTo>
                  <a:cubicBezTo>
                    <a:pt x="264" y="3580"/>
                    <a:pt x="299" y="3574"/>
                    <a:pt x="339" y="3562"/>
                  </a:cubicBezTo>
                  <a:cubicBezTo>
                    <a:pt x="478" y="3343"/>
                    <a:pt x="657" y="3124"/>
                    <a:pt x="836" y="2885"/>
                  </a:cubicBezTo>
                  <a:cubicBezTo>
                    <a:pt x="1413" y="2229"/>
                    <a:pt x="1752" y="1393"/>
                    <a:pt x="2368" y="777"/>
                  </a:cubicBezTo>
                  <a:cubicBezTo>
                    <a:pt x="2428" y="657"/>
                    <a:pt x="2488" y="558"/>
                    <a:pt x="2547" y="438"/>
                  </a:cubicBezTo>
                  <a:cubicBezTo>
                    <a:pt x="2468" y="259"/>
                    <a:pt x="2368" y="80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8" name="Google Shape;27418;p58"/>
            <p:cNvSpPr/>
            <p:nvPr/>
          </p:nvSpPr>
          <p:spPr>
            <a:xfrm>
              <a:off x="5099275" y="1637075"/>
              <a:ext cx="105475" cy="53500"/>
            </a:xfrm>
            <a:custGeom>
              <a:avLst/>
              <a:gdLst/>
              <a:ahLst/>
              <a:cxnLst/>
              <a:rect l="l" t="t" r="r" b="b"/>
              <a:pathLst>
                <a:path w="4219" h="2140" extrusionOk="0">
                  <a:moveTo>
                    <a:pt x="200" y="0"/>
                  </a:moveTo>
                  <a:cubicBezTo>
                    <a:pt x="200" y="139"/>
                    <a:pt x="140" y="259"/>
                    <a:pt x="1" y="338"/>
                  </a:cubicBezTo>
                  <a:cubicBezTo>
                    <a:pt x="797" y="856"/>
                    <a:pt x="1712" y="1134"/>
                    <a:pt x="2587" y="1592"/>
                  </a:cubicBezTo>
                  <a:cubicBezTo>
                    <a:pt x="2605" y="1584"/>
                    <a:pt x="2622" y="1581"/>
                    <a:pt x="2637" y="1581"/>
                  </a:cubicBezTo>
                  <a:cubicBezTo>
                    <a:pt x="2703" y="1581"/>
                    <a:pt x="2741" y="1643"/>
                    <a:pt x="2806" y="1691"/>
                  </a:cubicBezTo>
                  <a:cubicBezTo>
                    <a:pt x="2925" y="1711"/>
                    <a:pt x="3025" y="1711"/>
                    <a:pt x="3124" y="1731"/>
                  </a:cubicBezTo>
                  <a:cubicBezTo>
                    <a:pt x="3223" y="1810"/>
                    <a:pt x="3402" y="1751"/>
                    <a:pt x="3482" y="1910"/>
                  </a:cubicBezTo>
                  <a:cubicBezTo>
                    <a:pt x="3562" y="1930"/>
                    <a:pt x="3601" y="1990"/>
                    <a:pt x="3681" y="2029"/>
                  </a:cubicBezTo>
                  <a:cubicBezTo>
                    <a:pt x="3721" y="2069"/>
                    <a:pt x="3780" y="2069"/>
                    <a:pt x="3820" y="2069"/>
                  </a:cubicBezTo>
                  <a:cubicBezTo>
                    <a:pt x="3916" y="2109"/>
                    <a:pt x="3999" y="2139"/>
                    <a:pt x="4064" y="2139"/>
                  </a:cubicBezTo>
                  <a:cubicBezTo>
                    <a:pt x="4161" y="2139"/>
                    <a:pt x="4218" y="2072"/>
                    <a:pt x="4218" y="1870"/>
                  </a:cubicBezTo>
                  <a:cubicBezTo>
                    <a:pt x="4019" y="1810"/>
                    <a:pt x="3880" y="1651"/>
                    <a:pt x="3681" y="1572"/>
                  </a:cubicBezTo>
                  <a:cubicBezTo>
                    <a:pt x="3621" y="1532"/>
                    <a:pt x="3582" y="1532"/>
                    <a:pt x="3522" y="1532"/>
                  </a:cubicBezTo>
                  <a:cubicBezTo>
                    <a:pt x="3402" y="1452"/>
                    <a:pt x="3263" y="1492"/>
                    <a:pt x="3164" y="1393"/>
                  </a:cubicBezTo>
                  <a:lnTo>
                    <a:pt x="3124" y="1393"/>
                  </a:lnTo>
                  <a:cubicBezTo>
                    <a:pt x="3064" y="1293"/>
                    <a:pt x="2885" y="1333"/>
                    <a:pt x="2806" y="1214"/>
                  </a:cubicBezTo>
                  <a:cubicBezTo>
                    <a:pt x="1970" y="736"/>
                    <a:pt x="1115" y="25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9" name="Google Shape;27419;p58"/>
            <p:cNvSpPr/>
            <p:nvPr/>
          </p:nvSpPr>
          <p:spPr>
            <a:xfrm>
              <a:off x="5163925" y="1821700"/>
              <a:ext cx="25900" cy="115275"/>
            </a:xfrm>
            <a:custGeom>
              <a:avLst/>
              <a:gdLst/>
              <a:ahLst/>
              <a:cxnLst/>
              <a:rect l="l" t="t" r="r" b="b"/>
              <a:pathLst>
                <a:path w="1036" h="4611" extrusionOk="0">
                  <a:moveTo>
                    <a:pt x="600" y="1331"/>
                  </a:moveTo>
                  <a:cubicBezTo>
                    <a:pt x="625" y="1378"/>
                    <a:pt x="639" y="1437"/>
                    <a:pt x="677" y="1487"/>
                  </a:cubicBezTo>
                  <a:cubicBezTo>
                    <a:pt x="615" y="1450"/>
                    <a:pt x="615" y="1382"/>
                    <a:pt x="600" y="1331"/>
                  </a:cubicBezTo>
                  <a:close/>
                  <a:moveTo>
                    <a:pt x="856" y="0"/>
                  </a:moveTo>
                  <a:cubicBezTo>
                    <a:pt x="797" y="0"/>
                    <a:pt x="737" y="25"/>
                    <a:pt x="677" y="75"/>
                  </a:cubicBezTo>
                  <a:cubicBezTo>
                    <a:pt x="637" y="115"/>
                    <a:pt x="637" y="174"/>
                    <a:pt x="677" y="214"/>
                  </a:cubicBezTo>
                  <a:cubicBezTo>
                    <a:pt x="538" y="314"/>
                    <a:pt x="518" y="433"/>
                    <a:pt x="538" y="592"/>
                  </a:cubicBezTo>
                  <a:cubicBezTo>
                    <a:pt x="578" y="592"/>
                    <a:pt x="578" y="612"/>
                    <a:pt x="598" y="632"/>
                  </a:cubicBezTo>
                  <a:cubicBezTo>
                    <a:pt x="618" y="652"/>
                    <a:pt x="598" y="712"/>
                    <a:pt x="578" y="731"/>
                  </a:cubicBezTo>
                  <a:cubicBezTo>
                    <a:pt x="538" y="911"/>
                    <a:pt x="498" y="1090"/>
                    <a:pt x="538" y="1269"/>
                  </a:cubicBezTo>
                  <a:cubicBezTo>
                    <a:pt x="319" y="1925"/>
                    <a:pt x="240" y="2621"/>
                    <a:pt x="220" y="3357"/>
                  </a:cubicBezTo>
                  <a:cubicBezTo>
                    <a:pt x="279" y="3556"/>
                    <a:pt x="319" y="3715"/>
                    <a:pt x="180" y="3894"/>
                  </a:cubicBezTo>
                  <a:cubicBezTo>
                    <a:pt x="120" y="4014"/>
                    <a:pt x="41" y="4113"/>
                    <a:pt x="1" y="4252"/>
                  </a:cubicBezTo>
                  <a:cubicBezTo>
                    <a:pt x="100" y="4372"/>
                    <a:pt x="120" y="4511"/>
                    <a:pt x="279" y="4591"/>
                  </a:cubicBezTo>
                  <a:cubicBezTo>
                    <a:pt x="299" y="4591"/>
                    <a:pt x="339" y="4611"/>
                    <a:pt x="379" y="4611"/>
                  </a:cubicBezTo>
                  <a:cubicBezTo>
                    <a:pt x="618" y="4153"/>
                    <a:pt x="419" y="3576"/>
                    <a:pt x="578" y="3099"/>
                  </a:cubicBezTo>
                  <a:cubicBezTo>
                    <a:pt x="896" y="2104"/>
                    <a:pt x="936" y="1090"/>
                    <a:pt x="1035" y="75"/>
                  </a:cubicBezTo>
                  <a:cubicBezTo>
                    <a:pt x="976" y="25"/>
                    <a:pt x="916" y="0"/>
                    <a:pt x="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0" name="Google Shape;27420;p58"/>
            <p:cNvSpPr/>
            <p:nvPr/>
          </p:nvSpPr>
          <p:spPr>
            <a:xfrm>
              <a:off x="4657175" y="1429200"/>
              <a:ext cx="95000" cy="36550"/>
            </a:xfrm>
            <a:custGeom>
              <a:avLst/>
              <a:gdLst/>
              <a:ahLst/>
              <a:cxnLst/>
              <a:rect l="l" t="t" r="r" b="b"/>
              <a:pathLst>
                <a:path w="3800" h="1462" extrusionOk="0">
                  <a:moveTo>
                    <a:pt x="219" y="0"/>
                  </a:moveTo>
                  <a:cubicBezTo>
                    <a:pt x="159" y="20"/>
                    <a:pt x="60" y="80"/>
                    <a:pt x="0" y="159"/>
                  </a:cubicBezTo>
                  <a:cubicBezTo>
                    <a:pt x="328" y="541"/>
                    <a:pt x="705" y="823"/>
                    <a:pt x="1223" y="823"/>
                  </a:cubicBezTo>
                  <a:cubicBezTo>
                    <a:pt x="1272" y="823"/>
                    <a:pt x="1322" y="821"/>
                    <a:pt x="1373" y="816"/>
                  </a:cubicBezTo>
                  <a:cubicBezTo>
                    <a:pt x="1810" y="975"/>
                    <a:pt x="2248" y="1174"/>
                    <a:pt x="2686" y="1313"/>
                  </a:cubicBezTo>
                  <a:cubicBezTo>
                    <a:pt x="2837" y="1380"/>
                    <a:pt x="3002" y="1461"/>
                    <a:pt x="3169" y="1461"/>
                  </a:cubicBezTo>
                  <a:cubicBezTo>
                    <a:pt x="3200" y="1461"/>
                    <a:pt x="3231" y="1458"/>
                    <a:pt x="3263" y="1452"/>
                  </a:cubicBezTo>
                  <a:cubicBezTo>
                    <a:pt x="3402" y="1393"/>
                    <a:pt x="3541" y="1293"/>
                    <a:pt x="3641" y="1174"/>
                  </a:cubicBezTo>
                  <a:cubicBezTo>
                    <a:pt x="3680" y="1094"/>
                    <a:pt x="3760" y="1054"/>
                    <a:pt x="3800" y="975"/>
                  </a:cubicBezTo>
                  <a:cubicBezTo>
                    <a:pt x="3780" y="955"/>
                    <a:pt x="3780" y="895"/>
                    <a:pt x="3760" y="855"/>
                  </a:cubicBezTo>
                  <a:cubicBezTo>
                    <a:pt x="3740" y="796"/>
                    <a:pt x="3680" y="756"/>
                    <a:pt x="3660" y="716"/>
                  </a:cubicBezTo>
                  <a:cubicBezTo>
                    <a:pt x="3481" y="676"/>
                    <a:pt x="3362" y="577"/>
                    <a:pt x="3183" y="497"/>
                  </a:cubicBezTo>
                  <a:lnTo>
                    <a:pt x="2367" y="279"/>
                  </a:lnTo>
                  <a:cubicBezTo>
                    <a:pt x="1671" y="80"/>
                    <a:pt x="955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1" name="Google Shape;27421;p58"/>
            <p:cNvSpPr/>
            <p:nvPr/>
          </p:nvSpPr>
          <p:spPr>
            <a:xfrm>
              <a:off x="4888975" y="1539575"/>
              <a:ext cx="85500" cy="40825"/>
            </a:xfrm>
            <a:custGeom>
              <a:avLst/>
              <a:gdLst/>
              <a:ahLst/>
              <a:cxnLst/>
              <a:rect l="l" t="t" r="r" b="b"/>
              <a:pathLst>
                <a:path w="3420" h="1633" extrusionOk="0">
                  <a:moveTo>
                    <a:pt x="240" y="0"/>
                  </a:moveTo>
                  <a:cubicBezTo>
                    <a:pt x="77" y="0"/>
                    <a:pt x="1" y="88"/>
                    <a:pt x="98" y="379"/>
                  </a:cubicBezTo>
                  <a:cubicBezTo>
                    <a:pt x="137" y="439"/>
                    <a:pt x="177" y="439"/>
                    <a:pt x="237" y="439"/>
                  </a:cubicBezTo>
                  <a:cubicBezTo>
                    <a:pt x="297" y="459"/>
                    <a:pt x="356" y="518"/>
                    <a:pt x="436" y="558"/>
                  </a:cubicBezTo>
                  <a:cubicBezTo>
                    <a:pt x="1232" y="956"/>
                    <a:pt x="2027" y="1374"/>
                    <a:pt x="2863" y="1632"/>
                  </a:cubicBezTo>
                  <a:cubicBezTo>
                    <a:pt x="2982" y="1414"/>
                    <a:pt x="3221" y="1453"/>
                    <a:pt x="3420" y="1434"/>
                  </a:cubicBezTo>
                  <a:cubicBezTo>
                    <a:pt x="2564" y="976"/>
                    <a:pt x="1789" y="419"/>
                    <a:pt x="893" y="220"/>
                  </a:cubicBezTo>
                  <a:cubicBezTo>
                    <a:pt x="794" y="220"/>
                    <a:pt x="734" y="141"/>
                    <a:pt x="655" y="81"/>
                  </a:cubicBezTo>
                  <a:cubicBezTo>
                    <a:pt x="595" y="41"/>
                    <a:pt x="555" y="41"/>
                    <a:pt x="496" y="41"/>
                  </a:cubicBezTo>
                  <a:cubicBezTo>
                    <a:pt x="399" y="17"/>
                    <a:pt x="311" y="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2" name="Google Shape;27422;p58"/>
            <p:cNvSpPr/>
            <p:nvPr/>
          </p:nvSpPr>
          <p:spPr>
            <a:xfrm>
              <a:off x="4819300" y="1785325"/>
              <a:ext cx="22400" cy="86500"/>
            </a:xfrm>
            <a:custGeom>
              <a:avLst/>
              <a:gdLst/>
              <a:ahLst/>
              <a:cxnLst/>
              <a:rect l="l" t="t" r="r" b="b"/>
              <a:pathLst>
                <a:path w="896" h="3460" extrusionOk="0">
                  <a:moveTo>
                    <a:pt x="671" y="1"/>
                  </a:moveTo>
                  <a:cubicBezTo>
                    <a:pt x="584" y="1"/>
                    <a:pt x="491" y="36"/>
                    <a:pt x="398" y="98"/>
                  </a:cubicBezTo>
                  <a:cubicBezTo>
                    <a:pt x="199" y="1033"/>
                    <a:pt x="0" y="1928"/>
                    <a:pt x="20" y="2863"/>
                  </a:cubicBezTo>
                  <a:lnTo>
                    <a:pt x="100" y="2923"/>
                  </a:lnTo>
                  <a:cubicBezTo>
                    <a:pt x="219" y="2982"/>
                    <a:pt x="299" y="3121"/>
                    <a:pt x="398" y="3221"/>
                  </a:cubicBezTo>
                  <a:cubicBezTo>
                    <a:pt x="438" y="3281"/>
                    <a:pt x="438" y="3380"/>
                    <a:pt x="458" y="3460"/>
                  </a:cubicBezTo>
                  <a:cubicBezTo>
                    <a:pt x="736" y="3062"/>
                    <a:pt x="597" y="2604"/>
                    <a:pt x="557" y="2186"/>
                  </a:cubicBezTo>
                  <a:cubicBezTo>
                    <a:pt x="438" y="2067"/>
                    <a:pt x="458" y="1968"/>
                    <a:pt x="557" y="1848"/>
                  </a:cubicBezTo>
                  <a:cubicBezTo>
                    <a:pt x="856" y="1291"/>
                    <a:pt x="776" y="675"/>
                    <a:pt x="895" y="98"/>
                  </a:cubicBezTo>
                  <a:cubicBezTo>
                    <a:pt x="828" y="31"/>
                    <a:pt x="752" y="1"/>
                    <a:pt x="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3" name="Google Shape;27423;p58"/>
            <p:cNvSpPr/>
            <p:nvPr/>
          </p:nvSpPr>
          <p:spPr>
            <a:xfrm>
              <a:off x="4770050" y="1481775"/>
              <a:ext cx="81100" cy="44925"/>
            </a:xfrm>
            <a:custGeom>
              <a:avLst/>
              <a:gdLst/>
              <a:ahLst/>
              <a:cxnLst/>
              <a:rect l="l" t="t" r="r" b="b"/>
              <a:pathLst>
                <a:path w="3244" h="1797" extrusionOk="0">
                  <a:moveTo>
                    <a:pt x="535" y="0"/>
                  </a:moveTo>
                  <a:cubicBezTo>
                    <a:pt x="497" y="0"/>
                    <a:pt x="458" y="2"/>
                    <a:pt x="419" y="6"/>
                  </a:cubicBezTo>
                  <a:cubicBezTo>
                    <a:pt x="1" y="185"/>
                    <a:pt x="618" y="304"/>
                    <a:pt x="438" y="483"/>
                  </a:cubicBezTo>
                  <a:cubicBezTo>
                    <a:pt x="1214" y="1060"/>
                    <a:pt x="2149" y="1279"/>
                    <a:pt x="2945" y="1796"/>
                  </a:cubicBezTo>
                  <a:cubicBezTo>
                    <a:pt x="3104" y="1736"/>
                    <a:pt x="3243" y="1677"/>
                    <a:pt x="3124" y="1478"/>
                  </a:cubicBezTo>
                  <a:cubicBezTo>
                    <a:pt x="2925" y="1000"/>
                    <a:pt x="2308" y="1100"/>
                    <a:pt x="2050" y="682"/>
                  </a:cubicBezTo>
                  <a:cubicBezTo>
                    <a:pt x="1564" y="420"/>
                    <a:pt x="1130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4" name="Google Shape;27424;p58"/>
            <p:cNvSpPr/>
            <p:nvPr/>
          </p:nvSpPr>
          <p:spPr>
            <a:xfrm>
              <a:off x="5577200" y="1544075"/>
              <a:ext cx="60200" cy="41300"/>
            </a:xfrm>
            <a:custGeom>
              <a:avLst/>
              <a:gdLst/>
              <a:ahLst/>
              <a:cxnLst/>
              <a:rect l="l" t="t" r="r" b="b"/>
              <a:pathLst>
                <a:path w="2408" h="1652" extrusionOk="0">
                  <a:moveTo>
                    <a:pt x="2209" y="0"/>
                  </a:moveTo>
                  <a:cubicBezTo>
                    <a:pt x="1473" y="299"/>
                    <a:pt x="816" y="776"/>
                    <a:pt x="160" y="1234"/>
                  </a:cubicBezTo>
                  <a:cubicBezTo>
                    <a:pt x="120" y="1373"/>
                    <a:pt x="1" y="1552"/>
                    <a:pt x="259" y="1651"/>
                  </a:cubicBezTo>
                  <a:cubicBezTo>
                    <a:pt x="816" y="1452"/>
                    <a:pt x="1314" y="1134"/>
                    <a:pt x="1771" y="756"/>
                  </a:cubicBezTo>
                  <a:cubicBezTo>
                    <a:pt x="1711" y="697"/>
                    <a:pt x="1711" y="677"/>
                    <a:pt x="1771" y="657"/>
                  </a:cubicBezTo>
                  <a:cubicBezTo>
                    <a:pt x="1811" y="657"/>
                    <a:pt x="1831" y="657"/>
                    <a:pt x="1891" y="697"/>
                  </a:cubicBezTo>
                  <a:cubicBezTo>
                    <a:pt x="2089" y="657"/>
                    <a:pt x="2268" y="537"/>
                    <a:pt x="2408" y="378"/>
                  </a:cubicBezTo>
                  <a:cubicBezTo>
                    <a:pt x="2348" y="259"/>
                    <a:pt x="2308" y="10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5" name="Google Shape;27425;p58"/>
            <p:cNvSpPr/>
            <p:nvPr/>
          </p:nvSpPr>
          <p:spPr>
            <a:xfrm>
              <a:off x="4840175" y="1703550"/>
              <a:ext cx="25900" cy="66825"/>
            </a:xfrm>
            <a:custGeom>
              <a:avLst/>
              <a:gdLst/>
              <a:ahLst/>
              <a:cxnLst/>
              <a:rect l="l" t="t" r="r" b="b"/>
              <a:pathLst>
                <a:path w="1036" h="2673" extrusionOk="0">
                  <a:moveTo>
                    <a:pt x="873" y="1"/>
                  </a:moveTo>
                  <a:cubicBezTo>
                    <a:pt x="811" y="1"/>
                    <a:pt x="735" y="27"/>
                    <a:pt x="657" y="67"/>
                  </a:cubicBezTo>
                  <a:cubicBezTo>
                    <a:pt x="438" y="783"/>
                    <a:pt x="220" y="1479"/>
                    <a:pt x="1" y="2175"/>
                  </a:cubicBezTo>
                  <a:cubicBezTo>
                    <a:pt x="60" y="2354"/>
                    <a:pt x="120" y="2573"/>
                    <a:pt x="319" y="2672"/>
                  </a:cubicBezTo>
                  <a:cubicBezTo>
                    <a:pt x="737" y="1897"/>
                    <a:pt x="816" y="1061"/>
                    <a:pt x="1035" y="246"/>
                  </a:cubicBezTo>
                  <a:cubicBezTo>
                    <a:pt x="1035" y="65"/>
                    <a:pt x="969" y="1"/>
                    <a:pt x="8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6" name="Google Shape;27426;p58"/>
            <p:cNvSpPr/>
            <p:nvPr/>
          </p:nvSpPr>
          <p:spPr>
            <a:xfrm>
              <a:off x="4945600" y="1606225"/>
              <a:ext cx="52750" cy="31375"/>
            </a:xfrm>
            <a:custGeom>
              <a:avLst/>
              <a:gdLst/>
              <a:ahLst/>
              <a:cxnLst/>
              <a:rect l="l" t="t" r="r" b="b"/>
              <a:pathLst>
                <a:path w="2110" h="1255" extrusionOk="0">
                  <a:moveTo>
                    <a:pt x="419" y="1"/>
                  </a:moveTo>
                  <a:cubicBezTo>
                    <a:pt x="299" y="100"/>
                    <a:pt x="1" y="1"/>
                    <a:pt x="81" y="339"/>
                  </a:cubicBezTo>
                  <a:cubicBezTo>
                    <a:pt x="498" y="936"/>
                    <a:pt x="1214" y="956"/>
                    <a:pt x="1791" y="1254"/>
                  </a:cubicBezTo>
                  <a:cubicBezTo>
                    <a:pt x="2110" y="1254"/>
                    <a:pt x="2110" y="1095"/>
                    <a:pt x="1990" y="876"/>
                  </a:cubicBezTo>
                  <a:cubicBezTo>
                    <a:pt x="1473" y="598"/>
                    <a:pt x="956" y="299"/>
                    <a:pt x="4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7" name="Google Shape;27427;p58"/>
            <p:cNvSpPr/>
            <p:nvPr/>
          </p:nvSpPr>
          <p:spPr>
            <a:xfrm>
              <a:off x="5268375" y="1747450"/>
              <a:ext cx="23400" cy="72150"/>
            </a:xfrm>
            <a:custGeom>
              <a:avLst/>
              <a:gdLst/>
              <a:ahLst/>
              <a:cxnLst/>
              <a:rect l="l" t="t" r="r" b="b"/>
              <a:pathLst>
                <a:path w="936" h="2886" extrusionOk="0">
                  <a:moveTo>
                    <a:pt x="667" y="1"/>
                  </a:moveTo>
                  <a:cubicBezTo>
                    <a:pt x="623" y="1"/>
                    <a:pt x="576" y="23"/>
                    <a:pt x="537" y="61"/>
                  </a:cubicBezTo>
                  <a:lnTo>
                    <a:pt x="537" y="81"/>
                  </a:lnTo>
                  <a:cubicBezTo>
                    <a:pt x="418" y="161"/>
                    <a:pt x="478" y="300"/>
                    <a:pt x="398" y="399"/>
                  </a:cubicBezTo>
                  <a:cubicBezTo>
                    <a:pt x="239" y="916"/>
                    <a:pt x="120" y="1454"/>
                    <a:pt x="0" y="1971"/>
                  </a:cubicBezTo>
                  <a:cubicBezTo>
                    <a:pt x="299" y="2170"/>
                    <a:pt x="140" y="2488"/>
                    <a:pt x="199" y="2767"/>
                  </a:cubicBezTo>
                  <a:cubicBezTo>
                    <a:pt x="219" y="2806"/>
                    <a:pt x="219" y="2866"/>
                    <a:pt x="179" y="2886"/>
                  </a:cubicBezTo>
                  <a:cubicBezTo>
                    <a:pt x="319" y="2886"/>
                    <a:pt x="398" y="2826"/>
                    <a:pt x="339" y="2687"/>
                  </a:cubicBezTo>
                  <a:cubicBezTo>
                    <a:pt x="378" y="2568"/>
                    <a:pt x="378" y="2428"/>
                    <a:pt x="378" y="2309"/>
                  </a:cubicBezTo>
                  <a:cubicBezTo>
                    <a:pt x="438" y="2210"/>
                    <a:pt x="438" y="2090"/>
                    <a:pt x="518" y="1991"/>
                  </a:cubicBezTo>
                  <a:lnTo>
                    <a:pt x="518" y="1971"/>
                  </a:lnTo>
                  <a:cubicBezTo>
                    <a:pt x="597" y="1732"/>
                    <a:pt x="418" y="1473"/>
                    <a:pt x="697" y="1294"/>
                  </a:cubicBezTo>
                  <a:lnTo>
                    <a:pt x="697" y="1235"/>
                  </a:lnTo>
                  <a:cubicBezTo>
                    <a:pt x="736" y="1195"/>
                    <a:pt x="816" y="1135"/>
                    <a:pt x="876" y="1096"/>
                  </a:cubicBezTo>
                  <a:cubicBezTo>
                    <a:pt x="915" y="1036"/>
                    <a:pt x="935" y="996"/>
                    <a:pt x="935" y="916"/>
                  </a:cubicBezTo>
                  <a:cubicBezTo>
                    <a:pt x="915" y="817"/>
                    <a:pt x="915" y="718"/>
                    <a:pt x="896" y="618"/>
                  </a:cubicBezTo>
                  <a:cubicBezTo>
                    <a:pt x="896" y="479"/>
                    <a:pt x="876" y="320"/>
                    <a:pt x="836" y="200"/>
                  </a:cubicBezTo>
                  <a:cubicBezTo>
                    <a:pt x="816" y="161"/>
                    <a:pt x="796" y="81"/>
                    <a:pt x="736" y="21"/>
                  </a:cubicBezTo>
                  <a:cubicBezTo>
                    <a:pt x="715" y="7"/>
                    <a:pt x="692" y="1"/>
                    <a:pt x="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8" name="Google Shape;27428;p58"/>
            <p:cNvSpPr/>
            <p:nvPr/>
          </p:nvSpPr>
          <p:spPr>
            <a:xfrm>
              <a:off x="5042600" y="1896675"/>
              <a:ext cx="55225" cy="26700"/>
            </a:xfrm>
            <a:custGeom>
              <a:avLst/>
              <a:gdLst/>
              <a:ahLst/>
              <a:cxnLst/>
              <a:rect l="l" t="t" r="r" b="b"/>
              <a:pathLst>
                <a:path w="2209" h="1068" extrusionOk="0">
                  <a:moveTo>
                    <a:pt x="1910" y="0"/>
                  </a:moveTo>
                  <a:cubicBezTo>
                    <a:pt x="1870" y="80"/>
                    <a:pt x="1810" y="120"/>
                    <a:pt x="1751" y="179"/>
                  </a:cubicBezTo>
                  <a:cubicBezTo>
                    <a:pt x="1456" y="474"/>
                    <a:pt x="1128" y="638"/>
                    <a:pt x="759" y="638"/>
                  </a:cubicBezTo>
                  <a:cubicBezTo>
                    <a:pt x="630" y="638"/>
                    <a:pt x="497" y="618"/>
                    <a:pt x="358" y="577"/>
                  </a:cubicBezTo>
                  <a:lnTo>
                    <a:pt x="358" y="577"/>
                  </a:lnTo>
                  <a:cubicBezTo>
                    <a:pt x="378" y="796"/>
                    <a:pt x="199" y="876"/>
                    <a:pt x="0" y="895"/>
                  </a:cubicBezTo>
                  <a:cubicBezTo>
                    <a:pt x="266" y="1013"/>
                    <a:pt x="517" y="1067"/>
                    <a:pt x="753" y="1067"/>
                  </a:cubicBezTo>
                  <a:cubicBezTo>
                    <a:pt x="1276" y="1067"/>
                    <a:pt x="1725" y="803"/>
                    <a:pt x="2109" y="378"/>
                  </a:cubicBezTo>
                  <a:cubicBezTo>
                    <a:pt x="2188" y="179"/>
                    <a:pt x="2208" y="0"/>
                    <a:pt x="19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9" name="Google Shape;27429;p58"/>
            <p:cNvSpPr/>
            <p:nvPr/>
          </p:nvSpPr>
          <p:spPr>
            <a:xfrm>
              <a:off x="4855600" y="1524175"/>
              <a:ext cx="45275" cy="24900"/>
            </a:xfrm>
            <a:custGeom>
              <a:avLst/>
              <a:gdLst/>
              <a:ahLst/>
              <a:cxnLst/>
              <a:rect l="l" t="t" r="r" b="b"/>
              <a:pathLst>
                <a:path w="1811" h="996" extrusionOk="0">
                  <a:moveTo>
                    <a:pt x="199" y="1"/>
                  </a:moveTo>
                  <a:cubicBezTo>
                    <a:pt x="40" y="60"/>
                    <a:pt x="0" y="200"/>
                    <a:pt x="0" y="359"/>
                  </a:cubicBezTo>
                  <a:cubicBezTo>
                    <a:pt x="219" y="637"/>
                    <a:pt x="637" y="577"/>
                    <a:pt x="896" y="856"/>
                  </a:cubicBezTo>
                  <a:lnTo>
                    <a:pt x="1413" y="995"/>
                  </a:lnTo>
                  <a:cubicBezTo>
                    <a:pt x="1433" y="757"/>
                    <a:pt x="1612" y="677"/>
                    <a:pt x="1811" y="657"/>
                  </a:cubicBezTo>
                  <a:cubicBezTo>
                    <a:pt x="1313" y="359"/>
                    <a:pt x="836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0" name="Google Shape;27430;p58"/>
            <p:cNvSpPr/>
            <p:nvPr/>
          </p:nvSpPr>
          <p:spPr>
            <a:xfrm>
              <a:off x="5629925" y="1523175"/>
              <a:ext cx="51750" cy="30875"/>
            </a:xfrm>
            <a:custGeom>
              <a:avLst/>
              <a:gdLst/>
              <a:ahLst/>
              <a:cxnLst/>
              <a:rect l="l" t="t" r="r" b="b"/>
              <a:pathLst>
                <a:path w="2070" h="1235" extrusionOk="0">
                  <a:moveTo>
                    <a:pt x="1643" y="0"/>
                  </a:moveTo>
                  <a:cubicBezTo>
                    <a:pt x="1613" y="0"/>
                    <a:pt x="1583" y="1"/>
                    <a:pt x="1552" y="1"/>
                  </a:cubicBezTo>
                  <a:cubicBezTo>
                    <a:pt x="1234" y="120"/>
                    <a:pt x="955" y="319"/>
                    <a:pt x="677" y="518"/>
                  </a:cubicBezTo>
                  <a:cubicBezTo>
                    <a:pt x="637" y="598"/>
                    <a:pt x="557" y="677"/>
                    <a:pt x="458" y="677"/>
                  </a:cubicBezTo>
                  <a:cubicBezTo>
                    <a:pt x="398" y="677"/>
                    <a:pt x="358" y="677"/>
                    <a:pt x="339" y="717"/>
                  </a:cubicBezTo>
                  <a:cubicBezTo>
                    <a:pt x="259" y="777"/>
                    <a:pt x="199" y="836"/>
                    <a:pt x="140" y="876"/>
                  </a:cubicBezTo>
                  <a:cubicBezTo>
                    <a:pt x="80" y="1075"/>
                    <a:pt x="0" y="1234"/>
                    <a:pt x="339" y="1234"/>
                  </a:cubicBezTo>
                  <a:cubicBezTo>
                    <a:pt x="398" y="1135"/>
                    <a:pt x="478" y="1095"/>
                    <a:pt x="577" y="1095"/>
                  </a:cubicBezTo>
                  <a:cubicBezTo>
                    <a:pt x="637" y="1095"/>
                    <a:pt x="657" y="1095"/>
                    <a:pt x="677" y="1035"/>
                  </a:cubicBezTo>
                  <a:cubicBezTo>
                    <a:pt x="756" y="995"/>
                    <a:pt x="796" y="936"/>
                    <a:pt x="876" y="896"/>
                  </a:cubicBezTo>
                  <a:cubicBezTo>
                    <a:pt x="955" y="777"/>
                    <a:pt x="1134" y="816"/>
                    <a:pt x="1234" y="717"/>
                  </a:cubicBezTo>
                  <a:cubicBezTo>
                    <a:pt x="1532" y="598"/>
                    <a:pt x="1830" y="419"/>
                    <a:pt x="2069" y="200"/>
                  </a:cubicBezTo>
                  <a:cubicBezTo>
                    <a:pt x="1968" y="15"/>
                    <a:pt x="1810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1" name="Google Shape;27431;p58"/>
            <p:cNvSpPr/>
            <p:nvPr/>
          </p:nvSpPr>
          <p:spPr>
            <a:xfrm>
              <a:off x="5131100" y="1873600"/>
              <a:ext cx="17950" cy="49950"/>
            </a:xfrm>
            <a:custGeom>
              <a:avLst/>
              <a:gdLst/>
              <a:ahLst/>
              <a:cxnLst/>
              <a:rect l="l" t="t" r="r" b="b"/>
              <a:pathLst>
                <a:path w="718" h="1998" extrusionOk="0">
                  <a:moveTo>
                    <a:pt x="542" y="0"/>
                  </a:moveTo>
                  <a:cubicBezTo>
                    <a:pt x="510" y="0"/>
                    <a:pt x="474" y="10"/>
                    <a:pt x="439" y="28"/>
                  </a:cubicBezTo>
                  <a:cubicBezTo>
                    <a:pt x="1" y="486"/>
                    <a:pt x="61" y="1102"/>
                    <a:pt x="1" y="1639"/>
                  </a:cubicBezTo>
                  <a:cubicBezTo>
                    <a:pt x="100" y="1739"/>
                    <a:pt x="140" y="1898"/>
                    <a:pt x="240" y="1978"/>
                  </a:cubicBezTo>
                  <a:cubicBezTo>
                    <a:pt x="260" y="1978"/>
                    <a:pt x="319" y="1997"/>
                    <a:pt x="339" y="1997"/>
                  </a:cubicBezTo>
                  <a:cubicBezTo>
                    <a:pt x="538" y="1381"/>
                    <a:pt x="717" y="724"/>
                    <a:pt x="638" y="48"/>
                  </a:cubicBezTo>
                  <a:cubicBezTo>
                    <a:pt x="616" y="15"/>
                    <a:pt x="582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2" name="Google Shape;27432;p58"/>
            <p:cNvSpPr/>
            <p:nvPr/>
          </p:nvSpPr>
          <p:spPr>
            <a:xfrm>
              <a:off x="4990375" y="1628125"/>
              <a:ext cx="52725" cy="34325"/>
            </a:xfrm>
            <a:custGeom>
              <a:avLst/>
              <a:gdLst/>
              <a:ahLst/>
              <a:cxnLst/>
              <a:rect l="l" t="t" r="r" b="b"/>
              <a:pathLst>
                <a:path w="2109" h="1373" extrusionOk="0">
                  <a:moveTo>
                    <a:pt x="199" y="0"/>
                  </a:moveTo>
                  <a:cubicBezTo>
                    <a:pt x="199" y="179"/>
                    <a:pt x="159" y="299"/>
                    <a:pt x="0" y="378"/>
                  </a:cubicBezTo>
                  <a:cubicBezTo>
                    <a:pt x="716" y="657"/>
                    <a:pt x="1353" y="1174"/>
                    <a:pt x="2089" y="1373"/>
                  </a:cubicBezTo>
                  <a:cubicBezTo>
                    <a:pt x="2109" y="1114"/>
                    <a:pt x="2089" y="895"/>
                    <a:pt x="1791" y="836"/>
                  </a:cubicBezTo>
                  <a:cubicBezTo>
                    <a:pt x="1552" y="816"/>
                    <a:pt x="1254" y="776"/>
                    <a:pt x="1114" y="557"/>
                  </a:cubicBezTo>
                  <a:cubicBezTo>
                    <a:pt x="915" y="179"/>
                    <a:pt x="518" y="15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3" name="Google Shape;27433;p58"/>
            <p:cNvSpPr/>
            <p:nvPr/>
          </p:nvSpPr>
          <p:spPr>
            <a:xfrm>
              <a:off x="4977950" y="1818125"/>
              <a:ext cx="60775" cy="19375"/>
            </a:xfrm>
            <a:custGeom>
              <a:avLst/>
              <a:gdLst/>
              <a:ahLst/>
              <a:cxnLst/>
              <a:rect l="l" t="t" r="r" b="b"/>
              <a:pathLst>
                <a:path w="2431" h="775" extrusionOk="0">
                  <a:moveTo>
                    <a:pt x="833" y="0"/>
                  </a:moveTo>
                  <a:cubicBezTo>
                    <a:pt x="559" y="0"/>
                    <a:pt x="282" y="60"/>
                    <a:pt x="0" y="178"/>
                  </a:cubicBezTo>
                  <a:lnTo>
                    <a:pt x="0" y="377"/>
                  </a:lnTo>
                  <a:cubicBezTo>
                    <a:pt x="61" y="386"/>
                    <a:pt x="122" y="389"/>
                    <a:pt x="185" y="389"/>
                  </a:cubicBezTo>
                  <a:cubicBezTo>
                    <a:pt x="360" y="389"/>
                    <a:pt x="540" y="363"/>
                    <a:pt x="715" y="363"/>
                  </a:cubicBezTo>
                  <a:cubicBezTo>
                    <a:pt x="903" y="363"/>
                    <a:pt x="1086" y="393"/>
                    <a:pt x="1253" y="516"/>
                  </a:cubicBezTo>
                  <a:lnTo>
                    <a:pt x="1313" y="516"/>
                  </a:lnTo>
                  <a:lnTo>
                    <a:pt x="1392" y="536"/>
                  </a:lnTo>
                  <a:cubicBezTo>
                    <a:pt x="1611" y="616"/>
                    <a:pt x="1850" y="656"/>
                    <a:pt x="2069" y="735"/>
                  </a:cubicBezTo>
                  <a:cubicBezTo>
                    <a:pt x="2142" y="751"/>
                    <a:pt x="2217" y="774"/>
                    <a:pt x="2279" y="774"/>
                  </a:cubicBezTo>
                  <a:cubicBezTo>
                    <a:pt x="2370" y="774"/>
                    <a:pt x="2431" y="725"/>
                    <a:pt x="2407" y="536"/>
                  </a:cubicBezTo>
                  <a:cubicBezTo>
                    <a:pt x="2208" y="437"/>
                    <a:pt x="1989" y="377"/>
                    <a:pt x="1790" y="258"/>
                  </a:cubicBezTo>
                  <a:cubicBezTo>
                    <a:pt x="1477" y="85"/>
                    <a:pt x="1158" y="0"/>
                    <a:pt x="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4" name="Google Shape;27434;p58"/>
            <p:cNvSpPr/>
            <p:nvPr/>
          </p:nvSpPr>
          <p:spPr>
            <a:xfrm>
              <a:off x="5171400" y="1787400"/>
              <a:ext cx="25625" cy="36200"/>
            </a:xfrm>
            <a:custGeom>
              <a:avLst/>
              <a:gdLst/>
              <a:ahLst/>
              <a:cxnLst/>
              <a:rect l="l" t="t" r="r" b="b"/>
              <a:pathLst>
                <a:path w="1025" h="1448" extrusionOk="0">
                  <a:moveTo>
                    <a:pt x="544" y="0"/>
                  </a:moveTo>
                  <a:cubicBezTo>
                    <a:pt x="405" y="0"/>
                    <a:pt x="227" y="20"/>
                    <a:pt x="0" y="55"/>
                  </a:cubicBezTo>
                  <a:cubicBezTo>
                    <a:pt x="537" y="174"/>
                    <a:pt x="418" y="492"/>
                    <a:pt x="438" y="771"/>
                  </a:cubicBezTo>
                  <a:cubicBezTo>
                    <a:pt x="438" y="989"/>
                    <a:pt x="279" y="1208"/>
                    <a:pt x="418" y="1447"/>
                  </a:cubicBezTo>
                  <a:lnTo>
                    <a:pt x="796" y="1447"/>
                  </a:lnTo>
                  <a:cubicBezTo>
                    <a:pt x="915" y="1188"/>
                    <a:pt x="975" y="950"/>
                    <a:pt x="995" y="691"/>
                  </a:cubicBezTo>
                  <a:cubicBezTo>
                    <a:pt x="1025" y="183"/>
                    <a:pt x="965" y="0"/>
                    <a:pt x="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5" name="Google Shape;27435;p58"/>
            <p:cNvSpPr/>
            <p:nvPr/>
          </p:nvSpPr>
          <p:spPr>
            <a:xfrm>
              <a:off x="5112700" y="1981700"/>
              <a:ext cx="41800" cy="23775"/>
            </a:xfrm>
            <a:custGeom>
              <a:avLst/>
              <a:gdLst/>
              <a:ahLst/>
              <a:cxnLst/>
              <a:rect l="l" t="t" r="r" b="b"/>
              <a:pathLst>
                <a:path w="1672" h="951" extrusionOk="0">
                  <a:moveTo>
                    <a:pt x="936" y="1"/>
                  </a:moveTo>
                  <a:cubicBezTo>
                    <a:pt x="856" y="21"/>
                    <a:pt x="797" y="61"/>
                    <a:pt x="777" y="100"/>
                  </a:cubicBezTo>
                  <a:cubicBezTo>
                    <a:pt x="727" y="177"/>
                    <a:pt x="692" y="204"/>
                    <a:pt x="664" y="204"/>
                  </a:cubicBezTo>
                  <a:cubicBezTo>
                    <a:pt x="598" y="204"/>
                    <a:pt x="575" y="54"/>
                    <a:pt x="519" y="54"/>
                  </a:cubicBezTo>
                  <a:cubicBezTo>
                    <a:pt x="513" y="54"/>
                    <a:pt x="506" y="56"/>
                    <a:pt x="498" y="61"/>
                  </a:cubicBezTo>
                  <a:cubicBezTo>
                    <a:pt x="439" y="140"/>
                    <a:pt x="359" y="220"/>
                    <a:pt x="279" y="299"/>
                  </a:cubicBezTo>
                  <a:cubicBezTo>
                    <a:pt x="1" y="657"/>
                    <a:pt x="41" y="757"/>
                    <a:pt x="399" y="876"/>
                  </a:cubicBezTo>
                  <a:cubicBezTo>
                    <a:pt x="560" y="925"/>
                    <a:pt x="718" y="950"/>
                    <a:pt x="874" y="950"/>
                  </a:cubicBezTo>
                  <a:cubicBezTo>
                    <a:pt x="1103" y="950"/>
                    <a:pt x="1328" y="895"/>
                    <a:pt x="1553" y="777"/>
                  </a:cubicBezTo>
                  <a:cubicBezTo>
                    <a:pt x="1672" y="657"/>
                    <a:pt x="1672" y="558"/>
                    <a:pt x="1553" y="379"/>
                  </a:cubicBezTo>
                  <a:cubicBezTo>
                    <a:pt x="1498" y="393"/>
                    <a:pt x="1447" y="399"/>
                    <a:pt x="1400" y="399"/>
                  </a:cubicBezTo>
                  <a:cubicBezTo>
                    <a:pt x="1174" y="399"/>
                    <a:pt x="1035" y="248"/>
                    <a:pt x="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6" name="Google Shape;27436;p58"/>
            <p:cNvSpPr/>
            <p:nvPr/>
          </p:nvSpPr>
          <p:spPr>
            <a:xfrm>
              <a:off x="5157475" y="1933525"/>
              <a:ext cx="16925" cy="45725"/>
            </a:xfrm>
            <a:custGeom>
              <a:avLst/>
              <a:gdLst/>
              <a:ahLst/>
              <a:cxnLst/>
              <a:rect l="l" t="t" r="r" b="b"/>
              <a:pathLst>
                <a:path w="677" h="1829" extrusionOk="0">
                  <a:moveTo>
                    <a:pt x="439" y="1"/>
                  </a:moveTo>
                  <a:cubicBezTo>
                    <a:pt x="384" y="1"/>
                    <a:pt x="331" y="24"/>
                    <a:pt x="279" y="98"/>
                  </a:cubicBezTo>
                  <a:cubicBezTo>
                    <a:pt x="0" y="456"/>
                    <a:pt x="179" y="893"/>
                    <a:pt x="100" y="1291"/>
                  </a:cubicBezTo>
                  <a:cubicBezTo>
                    <a:pt x="100" y="1490"/>
                    <a:pt x="0" y="1729"/>
                    <a:pt x="299" y="1828"/>
                  </a:cubicBezTo>
                  <a:cubicBezTo>
                    <a:pt x="597" y="1311"/>
                    <a:pt x="677" y="714"/>
                    <a:pt x="657" y="118"/>
                  </a:cubicBezTo>
                  <a:cubicBezTo>
                    <a:pt x="657" y="98"/>
                    <a:pt x="637" y="78"/>
                    <a:pt x="597" y="38"/>
                  </a:cubicBezTo>
                  <a:cubicBezTo>
                    <a:pt x="541" y="19"/>
                    <a:pt x="489" y="1"/>
                    <a:pt x="4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7" name="Google Shape;27437;p58"/>
            <p:cNvSpPr/>
            <p:nvPr/>
          </p:nvSpPr>
          <p:spPr>
            <a:xfrm>
              <a:off x="4830725" y="1757925"/>
              <a:ext cx="18925" cy="29850"/>
            </a:xfrm>
            <a:custGeom>
              <a:avLst/>
              <a:gdLst/>
              <a:ahLst/>
              <a:cxnLst/>
              <a:rect l="l" t="t" r="r" b="b"/>
              <a:pathLst>
                <a:path w="757" h="1194" extrusionOk="0">
                  <a:moveTo>
                    <a:pt x="379" y="0"/>
                  </a:moveTo>
                  <a:cubicBezTo>
                    <a:pt x="140" y="378"/>
                    <a:pt x="1" y="776"/>
                    <a:pt x="21" y="1194"/>
                  </a:cubicBezTo>
                  <a:lnTo>
                    <a:pt x="518" y="1194"/>
                  </a:lnTo>
                  <a:cubicBezTo>
                    <a:pt x="757" y="1035"/>
                    <a:pt x="637" y="756"/>
                    <a:pt x="697" y="497"/>
                  </a:cubicBezTo>
                  <a:cubicBezTo>
                    <a:pt x="677" y="279"/>
                    <a:pt x="717" y="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8" name="Google Shape;27438;p58"/>
            <p:cNvSpPr/>
            <p:nvPr/>
          </p:nvSpPr>
          <p:spPr>
            <a:xfrm>
              <a:off x="5303175" y="1560825"/>
              <a:ext cx="42800" cy="18600"/>
            </a:xfrm>
            <a:custGeom>
              <a:avLst/>
              <a:gdLst/>
              <a:ahLst/>
              <a:cxnLst/>
              <a:rect l="l" t="t" r="r" b="b"/>
              <a:pathLst>
                <a:path w="1712" h="744" extrusionOk="0">
                  <a:moveTo>
                    <a:pt x="470" y="0"/>
                  </a:moveTo>
                  <a:cubicBezTo>
                    <a:pt x="425" y="0"/>
                    <a:pt x="386" y="20"/>
                    <a:pt x="339" y="66"/>
                  </a:cubicBezTo>
                  <a:cubicBezTo>
                    <a:pt x="419" y="225"/>
                    <a:pt x="498" y="385"/>
                    <a:pt x="220" y="424"/>
                  </a:cubicBezTo>
                  <a:cubicBezTo>
                    <a:pt x="120" y="464"/>
                    <a:pt x="41" y="564"/>
                    <a:pt x="1" y="663"/>
                  </a:cubicBezTo>
                  <a:cubicBezTo>
                    <a:pt x="36" y="725"/>
                    <a:pt x="79" y="744"/>
                    <a:pt x="127" y="744"/>
                  </a:cubicBezTo>
                  <a:cubicBezTo>
                    <a:pt x="186" y="744"/>
                    <a:pt x="253" y="714"/>
                    <a:pt x="319" y="703"/>
                  </a:cubicBezTo>
                  <a:cubicBezTo>
                    <a:pt x="450" y="613"/>
                    <a:pt x="600" y="594"/>
                    <a:pt x="756" y="594"/>
                  </a:cubicBezTo>
                  <a:cubicBezTo>
                    <a:pt x="875" y="594"/>
                    <a:pt x="998" y="605"/>
                    <a:pt x="1116" y="605"/>
                  </a:cubicBezTo>
                  <a:cubicBezTo>
                    <a:pt x="1220" y="605"/>
                    <a:pt x="1320" y="596"/>
                    <a:pt x="1413" y="564"/>
                  </a:cubicBezTo>
                  <a:cubicBezTo>
                    <a:pt x="1513" y="484"/>
                    <a:pt x="1712" y="405"/>
                    <a:pt x="1592" y="206"/>
                  </a:cubicBezTo>
                  <a:cubicBezTo>
                    <a:pt x="1254" y="66"/>
                    <a:pt x="916" y="66"/>
                    <a:pt x="578" y="27"/>
                  </a:cubicBezTo>
                  <a:cubicBezTo>
                    <a:pt x="537" y="10"/>
                    <a:pt x="502" y="0"/>
                    <a:pt x="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9" name="Google Shape;27439;p58"/>
            <p:cNvSpPr/>
            <p:nvPr/>
          </p:nvSpPr>
          <p:spPr>
            <a:xfrm>
              <a:off x="4888925" y="1578875"/>
              <a:ext cx="36825" cy="26400"/>
            </a:xfrm>
            <a:custGeom>
              <a:avLst/>
              <a:gdLst/>
              <a:ahLst/>
              <a:cxnLst/>
              <a:rect l="l" t="t" r="r" b="b"/>
              <a:pathLst>
                <a:path w="1473" h="1056" extrusionOk="0">
                  <a:moveTo>
                    <a:pt x="299" y="1"/>
                  </a:moveTo>
                  <a:cubicBezTo>
                    <a:pt x="139" y="80"/>
                    <a:pt x="0" y="180"/>
                    <a:pt x="100" y="379"/>
                  </a:cubicBezTo>
                  <a:lnTo>
                    <a:pt x="1154" y="1055"/>
                  </a:lnTo>
                  <a:lnTo>
                    <a:pt x="1253" y="1035"/>
                  </a:lnTo>
                  <a:lnTo>
                    <a:pt x="1333" y="1035"/>
                  </a:lnTo>
                  <a:cubicBezTo>
                    <a:pt x="1472" y="876"/>
                    <a:pt x="1472" y="737"/>
                    <a:pt x="1333" y="558"/>
                  </a:cubicBezTo>
                  <a:cubicBezTo>
                    <a:pt x="995" y="379"/>
                    <a:pt x="657" y="180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0" name="Google Shape;27440;p58"/>
            <p:cNvSpPr/>
            <p:nvPr/>
          </p:nvSpPr>
          <p:spPr>
            <a:xfrm>
              <a:off x="4921250" y="1593300"/>
              <a:ext cx="34825" cy="21425"/>
            </a:xfrm>
            <a:custGeom>
              <a:avLst/>
              <a:gdLst/>
              <a:ahLst/>
              <a:cxnLst/>
              <a:rect l="l" t="t" r="r" b="b"/>
              <a:pathLst>
                <a:path w="1393" h="857" extrusionOk="0">
                  <a:moveTo>
                    <a:pt x="0" y="1"/>
                  </a:moveTo>
                  <a:lnTo>
                    <a:pt x="0" y="478"/>
                  </a:lnTo>
                  <a:lnTo>
                    <a:pt x="1055" y="856"/>
                  </a:lnTo>
                  <a:cubicBezTo>
                    <a:pt x="1174" y="757"/>
                    <a:pt x="1273" y="617"/>
                    <a:pt x="1393" y="518"/>
                  </a:cubicBezTo>
                  <a:cubicBezTo>
                    <a:pt x="935" y="359"/>
                    <a:pt x="478" y="18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1" name="Google Shape;27441;p58"/>
            <p:cNvSpPr/>
            <p:nvPr/>
          </p:nvSpPr>
          <p:spPr>
            <a:xfrm>
              <a:off x="5194775" y="1683325"/>
              <a:ext cx="40650" cy="19125"/>
            </a:xfrm>
            <a:custGeom>
              <a:avLst/>
              <a:gdLst/>
              <a:ahLst/>
              <a:cxnLst/>
              <a:rect l="l" t="t" r="r" b="b"/>
              <a:pathLst>
                <a:path w="1626" h="765" extrusionOk="0">
                  <a:moveTo>
                    <a:pt x="398" y="0"/>
                  </a:moveTo>
                  <a:cubicBezTo>
                    <a:pt x="299" y="159"/>
                    <a:pt x="159" y="179"/>
                    <a:pt x="0" y="199"/>
                  </a:cubicBezTo>
                  <a:cubicBezTo>
                    <a:pt x="438" y="478"/>
                    <a:pt x="895" y="577"/>
                    <a:pt x="1373" y="756"/>
                  </a:cubicBezTo>
                  <a:cubicBezTo>
                    <a:pt x="1403" y="762"/>
                    <a:pt x="1429" y="765"/>
                    <a:pt x="1453" y="765"/>
                  </a:cubicBezTo>
                  <a:cubicBezTo>
                    <a:pt x="1587" y="765"/>
                    <a:pt x="1625" y="673"/>
                    <a:pt x="1592" y="537"/>
                  </a:cubicBezTo>
                  <a:cubicBezTo>
                    <a:pt x="1492" y="458"/>
                    <a:pt x="1333" y="478"/>
                    <a:pt x="1253" y="358"/>
                  </a:cubicBezTo>
                  <a:cubicBezTo>
                    <a:pt x="1055" y="40"/>
                    <a:pt x="736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2" name="Google Shape;27442;p58"/>
            <p:cNvSpPr/>
            <p:nvPr/>
          </p:nvSpPr>
          <p:spPr>
            <a:xfrm>
              <a:off x="5388725" y="1562250"/>
              <a:ext cx="28875" cy="30850"/>
            </a:xfrm>
            <a:custGeom>
              <a:avLst/>
              <a:gdLst/>
              <a:ahLst/>
              <a:cxnLst/>
              <a:rect l="l" t="t" r="r" b="b"/>
              <a:pathLst>
                <a:path w="1155" h="1234" extrusionOk="0">
                  <a:moveTo>
                    <a:pt x="868" y="0"/>
                  </a:moveTo>
                  <a:cubicBezTo>
                    <a:pt x="551" y="0"/>
                    <a:pt x="622" y="412"/>
                    <a:pt x="438" y="467"/>
                  </a:cubicBezTo>
                  <a:cubicBezTo>
                    <a:pt x="339" y="725"/>
                    <a:pt x="0" y="905"/>
                    <a:pt x="80" y="1223"/>
                  </a:cubicBezTo>
                  <a:cubicBezTo>
                    <a:pt x="129" y="1230"/>
                    <a:pt x="176" y="1234"/>
                    <a:pt x="219" y="1234"/>
                  </a:cubicBezTo>
                  <a:cubicBezTo>
                    <a:pt x="755" y="1234"/>
                    <a:pt x="878" y="699"/>
                    <a:pt x="1154" y="367"/>
                  </a:cubicBezTo>
                  <a:cubicBezTo>
                    <a:pt x="975" y="308"/>
                    <a:pt x="955" y="149"/>
                    <a:pt x="955" y="9"/>
                  </a:cubicBezTo>
                  <a:cubicBezTo>
                    <a:pt x="923" y="3"/>
                    <a:pt x="894" y="0"/>
                    <a:pt x="8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3" name="Google Shape;27443;p58"/>
            <p:cNvSpPr/>
            <p:nvPr/>
          </p:nvSpPr>
          <p:spPr>
            <a:xfrm>
              <a:off x="5091325" y="1870800"/>
              <a:ext cx="21400" cy="35350"/>
            </a:xfrm>
            <a:custGeom>
              <a:avLst/>
              <a:gdLst/>
              <a:ahLst/>
              <a:cxnLst/>
              <a:rect l="l" t="t" r="r" b="b"/>
              <a:pathLst>
                <a:path w="856" h="1414" extrusionOk="0">
                  <a:moveTo>
                    <a:pt x="597" y="1"/>
                  </a:moveTo>
                  <a:lnTo>
                    <a:pt x="1" y="1035"/>
                  </a:lnTo>
                  <a:cubicBezTo>
                    <a:pt x="140" y="1115"/>
                    <a:pt x="160" y="1254"/>
                    <a:pt x="199" y="1413"/>
                  </a:cubicBezTo>
                  <a:cubicBezTo>
                    <a:pt x="597" y="1015"/>
                    <a:pt x="856" y="598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4" name="Google Shape;27444;p58"/>
            <p:cNvSpPr/>
            <p:nvPr/>
          </p:nvSpPr>
          <p:spPr>
            <a:xfrm>
              <a:off x="5122150" y="1952500"/>
              <a:ext cx="17950" cy="32275"/>
            </a:xfrm>
            <a:custGeom>
              <a:avLst/>
              <a:gdLst/>
              <a:ahLst/>
              <a:cxnLst/>
              <a:rect l="l" t="t" r="r" b="b"/>
              <a:pathLst>
                <a:path w="718" h="1291" extrusionOk="0">
                  <a:moveTo>
                    <a:pt x="594" y="0"/>
                  </a:moveTo>
                  <a:cubicBezTo>
                    <a:pt x="516" y="0"/>
                    <a:pt x="444" y="139"/>
                    <a:pt x="380" y="139"/>
                  </a:cubicBezTo>
                  <a:cubicBezTo>
                    <a:pt x="352" y="139"/>
                    <a:pt x="325" y="112"/>
                    <a:pt x="299" y="35"/>
                  </a:cubicBezTo>
                  <a:cubicBezTo>
                    <a:pt x="1" y="353"/>
                    <a:pt x="160" y="731"/>
                    <a:pt x="160" y="1109"/>
                  </a:cubicBezTo>
                  <a:cubicBezTo>
                    <a:pt x="208" y="1174"/>
                    <a:pt x="270" y="1290"/>
                    <a:pt x="386" y="1290"/>
                  </a:cubicBezTo>
                  <a:cubicBezTo>
                    <a:pt x="414" y="1290"/>
                    <a:pt x="444" y="1284"/>
                    <a:pt x="478" y="1268"/>
                  </a:cubicBezTo>
                  <a:lnTo>
                    <a:pt x="558" y="1229"/>
                  </a:lnTo>
                  <a:cubicBezTo>
                    <a:pt x="717" y="831"/>
                    <a:pt x="677" y="433"/>
                    <a:pt x="657" y="35"/>
                  </a:cubicBezTo>
                  <a:cubicBezTo>
                    <a:pt x="636" y="10"/>
                    <a:pt x="614" y="0"/>
                    <a:pt x="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5" name="Google Shape;27445;p58"/>
            <p:cNvSpPr/>
            <p:nvPr/>
          </p:nvSpPr>
          <p:spPr>
            <a:xfrm>
              <a:off x="5153500" y="1966300"/>
              <a:ext cx="15425" cy="41200"/>
            </a:xfrm>
            <a:custGeom>
              <a:avLst/>
              <a:gdLst/>
              <a:ahLst/>
              <a:cxnLst/>
              <a:rect l="l" t="t" r="r" b="b"/>
              <a:pathLst>
                <a:path w="617" h="1648" extrusionOk="0">
                  <a:moveTo>
                    <a:pt x="259" y="0"/>
                  </a:moveTo>
                  <a:cubicBezTo>
                    <a:pt x="0" y="259"/>
                    <a:pt x="119" y="577"/>
                    <a:pt x="119" y="895"/>
                  </a:cubicBezTo>
                  <a:cubicBezTo>
                    <a:pt x="219" y="1074"/>
                    <a:pt x="60" y="1273"/>
                    <a:pt x="60" y="1452"/>
                  </a:cubicBezTo>
                  <a:cubicBezTo>
                    <a:pt x="101" y="1535"/>
                    <a:pt x="162" y="1648"/>
                    <a:pt x="229" y="1648"/>
                  </a:cubicBezTo>
                  <a:cubicBezTo>
                    <a:pt x="258" y="1648"/>
                    <a:pt x="288" y="1626"/>
                    <a:pt x="318" y="1572"/>
                  </a:cubicBezTo>
                  <a:cubicBezTo>
                    <a:pt x="458" y="1273"/>
                    <a:pt x="617" y="915"/>
                    <a:pt x="458" y="557"/>
                  </a:cubicBezTo>
                  <a:cubicBezTo>
                    <a:pt x="318" y="398"/>
                    <a:pt x="458" y="15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6" name="Google Shape;27446;p58"/>
            <p:cNvSpPr/>
            <p:nvPr/>
          </p:nvSpPr>
          <p:spPr>
            <a:xfrm>
              <a:off x="4851125" y="1566825"/>
              <a:ext cx="39800" cy="20525"/>
            </a:xfrm>
            <a:custGeom>
              <a:avLst/>
              <a:gdLst/>
              <a:ahLst/>
              <a:cxnLst/>
              <a:rect l="l" t="t" r="r" b="b"/>
              <a:pathLst>
                <a:path w="1592" h="821" extrusionOk="0">
                  <a:moveTo>
                    <a:pt x="912" y="1"/>
                  </a:moveTo>
                  <a:cubicBezTo>
                    <a:pt x="851" y="1"/>
                    <a:pt x="786" y="9"/>
                    <a:pt x="717" y="25"/>
                  </a:cubicBezTo>
                  <a:cubicBezTo>
                    <a:pt x="646" y="77"/>
                    <a:pt x="567" y="89"/>
                    <a:pt x="485" y="89"/>
                  </a:cubicBezTo>
                  <a:cubicBezTo>
                    <a:pt x="415" y="89"/>
                    <a:pt x="343" y="80"/>
                    <a:pt x="273" y="80"/>
                  </a:cubicBezTo>
                  <a:cubicBezTo>
                    <a:pt x="174" y="80"/>
                    <a:pt x="79" y="98"/>
                    <a:pt x="0" y="184"/>
                  </a:cubicBezTo>
                  <a:cubicBezTo>
                    <a:pt x="518" y="324"/>
                    <a:pt x="995" y="523"/>
                    <a:pt x="1453" y="821"/>
                  </a:cubicBezTo>
                  <a:cubicBezTo>
                    <a:pt x="1592" y="662"/>
                    <a:pt x="1453" y="483"/>
                    <a:pt x="1472" y="324"/>
                  </a:cubicBezTo>
                  <a:cubicBezTo>
                    <a:pt x="1315" y="118"/>
                    <a:pt x="1144" y="1"/>
                    <a:pt x="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7" name="Google Shape;27447;p58"/>
            <p:cNvSpPr/>
            <p:nvPr/>
          </p:nvSpPr>
          <p:spPr>
            <a:xfrm>
              <a:off x="5136575" y="1844025"/>
              <a:ext cx="19925" cy="30775"/>
            </a:xfrm>
            <a:custGeom>
              <a:avLst/>
              <a:gdLst/>
              <a:ahLst/>
              <a:cxnLst/>
              <a:rect l="l" t="t" r="r" b="b"/>
              <a:pathLst>
                <a:path w="797" h="1231" extrusionOk="0">
                  <a:moveTo>
                    <a:pt x="543" y="1"/>
                  </a:moveTo>
                  <a:cubicBezTo>
                    <a:pt x="514" y="1"/>
                    <a:pt x="480" y="6"/>
                    <a:pt x="438" y="18"/>
                  </a:cubicBezTo>
                  <a:cubicBezTo>
                    <a:pt x="339" y="117"/>
                    <a:pt x="379" y="276"/>
                    <a:pt x="279" y="376"/>
                  </a:cubicBezTo>
                  <a:cubicBezTo>
                    <a:pt x="239" y="674"/>
                    <a:pt x="1" y="913"/>
                    <a:pt x="220" y="1211"/>
                  </a:cubicBezTo>
                  <a:cubicBezTo>
                    <a:pt x="279" y="1211"/>
                    <a:pt x="339" y="1231"/>
                    <a:pt x="419" y="1231"/>
                  </a:cubicBezTo>
                  <a:cubicBezTo>
                    <a:pt x="578" y="972"/>
                    <a:pt x="777" y="714"/>
                    <a:pt x="796" y="376"/>
                  </a:cubicBezTo>
                  <a:cubicBezTo>
                    <a:pt x="656" y="305"/>
                    <a:pt x="764" y="1"/>
                    <a:pt x="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8" name="Google Shape;27448;p58"/>
            <p:cNvSpPr/>
            <p:nvPr/>
          </p:nvSpPr>
          <p:spPr>
            <a:xfrm>
              <a:off x="5123650" y="1916275"/>
              <a:ext cx="22400" cy="32625"/>
            </a:xfrm>
            <a:custGeom>
              <a:avLst/>
              <a:gdLst/>
              <a:ahLst/>
              <a:cxnLst/>
              <a:rect l="l" t="t" r="r" b="b"/>
              <a:pathLst>
                <a:path w="896" h="1305" extrusionOk="0">
                  <a:moveTo>
                    <a:pt x="340" y="0"/>
                  </a:moveTo>
                  <a:cubicBezTo>
                    <a:pt x="312" y="0"/>
                    <a:pt x="279" y="10"/>
                    <a:pt x="239" y="32"/>
                  </a:cubicBezTo>
                  <a:cubicBezTo>
                    <a:pt x="199" y="191"/>
                    <a:pt x="120" y="310"/>
                    <a:pt x="60" y="430"/>
                  </a:cubicBezTo>
                  <a:lnTo>
                    <a:pt x="20" y="489"/>
                  </a:lnTo>
                  <a:cubicBezTo>
                    <a:pt x="1" y="509"/>
                    <a:pt x="20" y="529"/>
                    <a:pt x="100" y="569"/>
                  </a:cubicBezTo>
                  <a:cubicBezTo>
                    <a:pt x="140" y="629"/>
                    <a:pt x="199" y="688"/>
                    <a:pt x="239" y="768"/>
                  </a:cubicBezTo>
                  <a:cubicBezTo>
                    <a:pt x="299" y="1007"/>
                    <a:pt x="398" y="1186"/>
                    <a:pt x="617" y="1305"/>
                  </a:cubicBezTo>
                  <a:cubicBezTo>
                    <a:pt x="896" y="987"/>
                    <a:pt x="796" y="629"/>
                    <a:pt x="637" y="290"/>
                  </a:cubicBezTo>
                  <a:lnTo>
                    <a:pt x="538" y="191"/>
                  </a:lnTo>
                  <a:cubicBezTo>
                    <a:pt x="476" y="114"/>
                    <a:pt x="438" y="0"/>
                    <a:pt x="3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9" name="Google Shape;27449;p58"/>
            <p:cNvSpPr/>
            <p:nvPr/>
          </p:nvSpPr>
          <p:spPr>
            <a:xfrm>
              <a:off x="5147025" y="1822575"/>
              <a:ext cx="18925" cy="31350"/>
            </a:xfrm>
            <a:custGeom>
              <a:avLst/>
              <a:gdLst/>
              <a:ahLst/>
              <a:cxnLst/>
              <a:rect l="l" t="t" r="r" b="b"/>
              <a:pathLst>
                <a:path w="757" h="1254" extrusionOk="0">
                  <a:moveTo>
                    <a:pt x="279" y="0"/>
                  </a:moveTo>
                  <a:lnTo>
                    <a:pt x="279" y="0"/>
                  </a:lnTo>
                  <a:cubicBezTo>
                    <a:pt x="180" y="358"/>
                    <a:pt x="80" y="617"/>
                    <a:pt x="1" y="895"/>
                  </a:cubicBezTo>
                  <a:lnTo>
                    <a:pt x="359" y="1253"/>
                  </a:lnTo>
                  <a:cubicBezTo>
                    <a:pt x="259" y="876"/>
                    <a:pt x="756" y="478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0" name="Google Shape;27450;p58"/>
            <p:cNvSpPr/>
            <p:nvPr/>
          </p:nvSpPr>
          <p:spPr>
            <a:xfrm>
              <a:off x="5299200" y="1714650"/>
              <a:ext cx="34850" cy="23075"/>
            </a:xfrm>
            <a:custGeom>
              <a:avLst/>
              <a:gdLst/>
              <a:ahLst/>
              <a:cxnLst/>
              <a:rect l="l" t="t" r="r" b="b"/>
              <a:pathLst>
                <a:path w="1394" h="923" extrusionOk="0">
                  <a:moveTo>
                    <a:pt x="1393" y="1"/>
                  </a:moveTo>
                  <a:lnTo>
                    <a:pt x="1393" y="1"/>
                  </a:lnTo>
                  <a:cubicBezTo>
                    <a:pt x="777" y="40"/>
                    <a:pt x="339" y="378"/>
                    <a:pt x="1" y="816"/>
                  </a:cubicBezTo>
                  <a:cubicBezTo>
                    <a:pt x="78" y="893"/>
                    <a:pt x="155" y="923"/>
                    <a:pt x="251" y="923"/>
                  </a:cubicBezTo>
                  <a:cubicBezTo>
                    <a:pt x="278" y="923"/>
                    <a:pt x="308" y="920"/>
                    <a:pt x="339" y="916"/>
                  </a:cubicBezTo>
                  <a:cubicBezTo>
                    <a:pt x="558" y="836"/>
                    <a:pt x="697" y="677"/>
                    <a:pt x="856" y="478"/>
                  </a:cubicBezTo>
                  <a:cubicBezTo>
                    <a:pt x="936" y="438"/>
                    <a:pt x="975" y="378"/>
                    <a:pt x="1055" y="319"/>
                  </a:cubicBezTo>
                  <a:cubicBezTo>
                    <a:pt x="1135" y="219"/>
                    <a:pt x="1294" y="239"/>
                    <a:pt x="1373" y="120"/>
                  </a:cubicBezTo>
                  <a:cubicBezTo>
                    <a:pt x="1393" y="100"/>
                    <a:pt x="1393" y="40"/>
                    <a:pt x="1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1" name="Google Shape;27451;p58"/>
            <p:cNvSpPr/>
            <p:nvPr/>
          </p:nvSpPr>
          <p:spPr>
            <a:xfrm>
              <a:off x="5229075" y="1696525"/>
              <a:ext cx="34850" cy="13675"/>
            </a:xfrm>
            <a:custGeom>
              <a:avLst/>
              <a:gdLst/>
              <a:ahLst/>
              <a:cxnLst/>
              <a:rect l="l" t="t" r="r" b="b"/>
              <a:pathLst>
                <a:path w="1394" h="547" extrusionOk="0">
                  <a:moveTo>
                    <a:pt x="337" y="0"/>
                  </a:moveTo>
                  <a:cubicBezTo>
                    <a:pt x="299" y="0"/>
                    <a:pt x="260" y="3"/>
                    <a:pt x="220" y="9"/>
                  </a:cubicBezTo>
                  <a:lnTo>
                    <a:pt x="1" y="228"/>
                  </a:lnTo>
                  <a:cubicBezTo>
                    <a:pt x="259" y="427"/>
                    <a:pt x="598" y="447"/>
                    <a:pt x="916" y="546"/>
                  </a:cubicBezTo>
                  <a:cubicBezTo>
                    <a:pt x="1393" y="427"/>
                    <a:pt x="976" y="308"/>
                    <a:pt x="916" y="169"/>
                  </a:cubicBezTo>
                  <a:cubicBezTo>
                    <a:pt x="731" y="84"/>
                    <a:pt x="546" y="0"/>
                    <a:pt x="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2" name="Google Shape;27452;p58"/>
            <p:cNvSpPr/>
            <p:nvPr/>
          </p:nvSpPr>
          <p:spPr>
            <a:xfrm>
              <a:off x="5233550" y="2079425"/>
              <a:ext cx="11975" cy="40575"/>
            </a:xfrm>
            <a:custGeom>
              <a:avLst/>
              <a:gdLst/>
              <a:ahLst/>
              <a:cxnLst/>
              <a:rect l="l" t="t" r="r" b="b"/>
              <a:pathLst>
                <a:path w="479" h="1623" extrusionOk="0">
                  <a:moveTo>
                    <a:pt x="106" y="1"/>
                  </a:moveTo>
                  <a:cubicBezTo>
                    <a:pt x="81" y="1"/>
                    <a:pt x="53" y="4"/>
                    <a:pt x="21" y="11"/>
                  </a:cubicBezTo>
                  <a:lnTo>
                    <a:pt x="21" y="1045"/>
                  </a:lnTo>
                  <a:cubicBezTo>
                    <a:pt x="21" y="1105"/>
                    <a:pt x="21" y="1145"/>
                    <a:pt x="1" y="1244"/>
                  </a:cubicBezTo>
                  <a:cubicBezTo>
                    <a:pt x="120" y="1363"/>
                    <a:pt x="220" y="1503"/>
                    <a:pt x="319" y="1622"/>
                  </a:cubicBezTo>
                  <a:lnTo>
                    <a:pt x="379" y="1562"/>
                  </a:lnTo>
                  <a:cubicBezTo>
                    <a:pt x="419" y="1523"/>
                    <a:pt x="438" y="1463"/>
                    <a:pt x="478" y="1403"/>
                  </a:cubicBezTo>
                  <a:cubicBezTo>
                    <a:pt x="478" y="1304"/>
                    <a:pt x="438" y="1204"/>
                    <a:pt x="419" y="1105"/>
                  </a:cubicBezTo>
                  <a:cubicBezTo>
                    <a:pt x="419" y="1025"/>
                    <a:pt x="399" y="966"/>
                    <a:pt x="379" y="906"/>
                  </a:cubicBezTo>
                  <a:cubicBezTo>
                    <a:pt x="339" y="727"/>
                    <a:pt x="379" y="548"/>
                    <a:pt x="339" y="369"/>
                  </a:cubicBezTo>
                  <a:cubicBezTo>
                    <a:pt x="321" y="193"/>
                    <a:pt x="304" y="1"/>
                    <a:pt x="1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3" name="Google Shape;27453;p58"/>
            <p:cNvSpPr/>
            <p:nvPr/>
          </p:nvSpPr>
          <p:spPr>
            <a:xfrm>
              <a:off x="5124150" y="1980225"/>
              <a:ext cx="12950" cy="19425"/>
            </a:xfrm>
            <a:custGeom>
              <a:avLst/>
              <a:gdLst/>
              <a:ahLst/>
              <a:cxnLst/>
              <a:rect l="l" t="t" r="r" b="b"/>
              <a:pathLst>
                <a:path w="518" h="777" extrusionOk="0">
                  <a:moveTo>
                    <a:pt x="80" y="0"/>
                  </a:moveTo>
                  <a:cubicBezTo>
                    <a:pt x="80" y="40"/>
                    <a:pt x="40" y="100"/>
                    <a:pt x="40" y="139"/>
                  </a:cubicBezTo>
                  <a:cubicBezTo>
                    <a:pt x="100" y="378"/>
                    <a:pt x="0" y="716"/>
                    <a:pt x="418" y="776"/>
                  </a:cubicBezTo>
                  <a:cubicBezTo>
                    <a:pt x="518" y="577"/>
                    <a:pt x="339" y="358"/>
                    <a:pt x="398" y="159"/>
                  </a:cubicBezTo>
                  <a:cubicBezTo>
                    <a:pt x="299" y="120"/>
                    <a:pt x="179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4" name="Google Shape;27454;p58"/>
            <p:cNvSpPr/>
            <p:nvPr/>
          </p:nvSpPr>
          <p:spPr>
            <a:xfrm>
              <a:off x="5029650" y="1832025"/>
              <a:ext cx="21425" cy="10450"/>
            </a:xfrm>
            <a:custGeom>
              <a:avLst/>
              <a:gdLst/>
              <a:ahLst/>
              <a:cxnLst/>
              <a:rect l="l" t="t" r="r" b="b"/>
              <a:pathLst>
                <a:path w="857" h="418" extrusionOk="0">
                  <a:moveTo>
                    <a:pt x="339" y="0"/>
                  </a:moveTo>
                  <a:cubicBezTo>
                    <a:pt x="279" y="159"/>
                    <a:pt x="120" y="179"/>
                    <a:pt x="1" y="199"/>
                  </a:cubicBezTo>
                  <a:cubicBezTo>
                    <a:pt x="180" y="378"/>
                    <a:pt x="419" y="358"/>
                    <a:pt x="618" y="418"/>
                  </a:cubicBezTo>
                  <a:cubicBezTo>
                    <a:pt x="677" y="418"/>
                    <a:pt x="757" y="358"/>
                    <a:pt x="797" y="279"/>
                  </a:cubicBezTo>
                  <a:cubicBezTo>
                    <a:pt x="856" y="159"/>
                    <a:pt x="797" y="60"/>
                    <a:pt x="677" y="20"/>
                  </a:cubicBezTo>
                  <a:cubicBezTo>
                    <a:pt x="578" y="0"/>
                    <a:pt x="438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5" name="Google Shape;27455;p58"/>
            <p:cNvSpPr/>
            <p:nvPr/>
          </p:nvSpPr>
          <p:spPr>
            <a:xfrm>
              <a:off x="4865050" y="1670875"/>
              <a:ext cx="12950" cy="21925"/>
            </a:xfrm>
            <a:custGeom>
              <a:avLst/>
              <a:gdLst/>
              <a:ahLst/>
              <a:cxnLst/>
              <a:rect l="l" t="t" r="r" b="b"/>
              <a:pathLst>
                <a:path w="518" h="877" extrusionOk="0">
                  <a:moveTo>
                    <a:pt x="239" y="1"/>
                  </a:moveTo>
                  <a:cubicBezTo>
                    <a:pt x="140" y="359"/>
                    <a:pt x="60" y="638"/>
                    <a:pt x="0" y="876"/>
                  </a:cubicBezTo>
                  <a:cubicBezTo>
                    <a:pt x="160" y="876"/>
                    <a:pt x="339" y="876"/>
                    <a:pt x="518" y="856"/>
                  </a:cubicBezTo>
                  <a:cubicBezTo>
                    <a:pt x="299" y="657"/>
                    <a:pt x="498" y="339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6" name="Google Shape;27456;p58"/>
            <p:cNvSpPr/>
            <p:nvPr/>
          </p:nvSpPr>
          <p:spPr>
            <a:xfrm>
              <a:off x="5251450" y="1700725"/>
              <a:ext cx="21425" cy="13675"/>
            </a:xfrm>
            <a:custGeom>
              <a:avLst/>
              <a:gdLst/>
              <a:ahLst/>
              <a:cxnLst/>
              <a:rect l="l" t="t" r="r" b="b"/>
              <a:pathLst>
                <a:path w="857" h="547" extrusionOk="0">
                  <a:moveTo>
                    <a:pt x="1" y="1"/>
                  </a:moveTo>
                  <a:cubicBezTo>
                    <a:pt x="21" y="140"/>
                    <a:pt x="200" y="259"/>
                    <a:pt x="1" y="378"/>
                  </a:cubicBezTo>
                  <a:cubicBezTo>
                    <a:pt x="120" y="498"/>
                    <a:pt x="245" y="546"/>
                    <a:pt x="399" y="546"/>
                  </a:cubicBezTo>
                  <a:cubicBezTo>
                    <a:pt x="527" y="546"/>
                    <a:pt x="675" y="512"/>
                    <a:pt x="856" y="458"/>
                  </a:cubicBezTo>
                  <a:cubicBezTo>
                    <a:pt x="478" y="279"/>
                    <a:pt x="319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7" name="Google Shape;27457;p58"/>
            <p:cNvSpPr/>
            <p:nvPr/>
          </p:nvSpPr>
          <p:spPr>
            <a:xfrm>
              <a:off x="5127125" y="1935950"/>
              <a:ext cx="12475" cy="22925"/>
            </a:xfrm>
            <a:custGeom>
              <a:avLst/>
              <a:gdLst/>
              <a:ahLst/>
              <a:cxnLst/>
              <a:rect l="l" t="t" r="r" b="b"/>
              <a:pathLst>
                <a:path w="499" h="917" extrusionOk="0">
                  <a:moveTo>
                    <a:pt x="120" y="1"/>
                  </a:moveTo>
                  <a:cubicBezTo>
                    <a:pt x="1" y="180"/>
                    <a:pt x="1" y="379"/>
                    <a:pt x="120" y="538"/>
                  </a:cubicBezTo>
                  <a:lnTo>
                    <a:pt x="120" y="677"/>
                  </a:lnTo>
                  <a:cubicBezTo>
                    <a:pt x="154" y="857"/>
                    <a:pt x="191" y="917"/>
                    <a:pt x="231" y="917"/>
                  </a:cubicBezTo>
                  <a:cubicBezTo>
                    <a:pt x="309" y="917"/>
                    <a:pt x="394" y="696"/>
                    <a:pt x="472" y="696"/>
                  </a:cubicBezTo>
                  <a:cubicBezTo>
                    <a:pt x="474" y="696"/>
                    <a:pt x="476" y="697"/>
                    <a:pt x="478" y="697"/>
                  </a:cubicBezTo>
                  <a:cubicBezTo>
                    <a:pt x="498" y="637"/>
                    <a:pt x="498" y="598"/>
                    <a:pt x="498" y="538"/>
                  </a:cubicBezTo>
                  <a:cubicBezTo>
                    <a:pt x="458" y="299"/>
                    <a:pt x="379" y="10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8" name="Google Shape;27458;p58"/>
            <p:cNvSpPr/>
            <p:nvPr/>
          </p:nvSpPr>
          <p:spPr>
            <a:xfrm>
              <a:off x="5291750" y="1735100"/>
              <a:ext cx="22400" cy="16875"/>
            </a:xfrm>
            <a:custGeom>
              <a:avLst/>
              <a:gdLst/>
              <a:ahLst/>
              <a:cxnLst/>
              <a:rect l="l" t="t" r="r" b="b"/>
              <a:pathLst>
                <a:path w="896" h="675" extrusionOk="0">
                  <a:moveTo>
                    <a:pt x="686" y="0"/>
                  </a:moveTo>
                  <a:cubicBezTo>
                    <a:pt x="659" y="0"/>
                    <a:pt x="630" y="6"/>
                    <a:pt x="597" y="18"/>
                  </a:cubicBezTo>
                  <a:cubicBezTo>
                    <a:pt x="498" y="18"/>
                    <a:pt x="398" y="58"/>
                    <a:pt x="299" y="58"/>
                  </a:cubicBezTo>
                  <a:lnTo>
                    <a:pt x="100" y="257"/>
                  </a:lnTo>
                  <a:cubicBezTo>
                    <a:pt x="40" y="356"/>
                    <a:pt x="0" y="456"/>
                    <a:pt x="60" y="575"/>
                  </a:cubicBezTo>
                  <a:cubicBezTo>
                    <a:pt x="140" y="655"/>
                    <a:pt x="199" y="674"/>
                    <a:pt x="279" y="674"/>
                  </a:cubicBezTo>
                  <a:cubicBezTo>
                    <a:pt x="398" y="674"/>
                    <a:pt x="537" y="615"/>
                    <a:pt x="637" y="575"/>
                  </a:cubicBezTo>
                  <a:cubicBezTo>
                    <a:pt x="776" y="476"/>
                    <a:pt x="895" y="376"/>
                    <a:pt x="876" y="177"/>
                  </a:cubicBezTo>
                  <a:cubicBezTo>
                    <a:pt x="844" y="82"/>
                    <a:pt x="787" y="0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9" name="Google Shape;27459;p58"/>
            <p:cNvSpPr/>
            <p:nvPr/>
          </p:nvSpPr>
          <p:spPr>
            <a:xfrm>
              <a:off x="4856100" y="1692775"/>
              <a:ext cx="16925" cy="17425"/>
            </a:xfrm>
            <a:custGeom>
              <a:avLst/>
              <a:gdLst/>
              <a:ahLst/>
              <a:cxnLst/>
              <a:rect l="l" t="t" r="r" b="b"/>
              <a:pathLst>
                <a:path w="677" h="697" extrusionOk="0">
                  <a:moveTo>
                    <a:pt x="358" y="0"/>
                  </a:moveTo>
                  <a:cubicBezTo>
                    <a:pt x="120" y="100"/>
                    <a:pt x="0" y="279"/>
                    <a:pt x="0" y="517"/>
                  </a:cubicBezTo>
                  <a:cubicBezTo>
                    <a:pt x="159" y="517"/>
                    <a:pt x="299" y="557"/>
                    <a:pt x="378" y="696"/>
                  </a:cubicBezTo>
                  <a:cubicBezTo>
                    <a:pt x="677" y="458"/>
                    <a:pt x="458" y="21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0" name="Google Shape;27460;p58"/>
            <p:cNvSpPr/>
            <p:nvPr/>
          </p:nvSpPr>
          <p:spPr>
            <a:xfrm>
              <a:off x="5793550" y="1436150"/>
              <a:ext cx="21900" cy="12950"/>
            </a:xfrm>
            <a:custGeom>
              <a:avLst/>
              <a:gdLst/>
              <a:ahLst/>
              <a:cxnLst/>
              <a:rect l="l" t="t" r="r" b="b"/>
              <a:pathLst>
                <a:path w="876" h="518" extrusionOk="0">
                  <a:moveTo>
                    <a:pt x="875" y="1"/>
                  </a:moveTo>
                  <a:lnTo>
                    <a:pt x="875" y="1"/>
                  </a:lnTo>
                  <a:cubicBezTo>
                    <a:pt x="557" y="120"/>
                    <a:pt x="219" y="219"/>
                    <a:pt x="0" y="518"/>
                  </a:cubicBezTo>
                  <a:cubicBezTo>
                    <a:pt x="378" y="498"/>
                    <a:pt x="716" y="418"/>
                    <a:pt x="8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1" name="Google Shape;27461;p58"/>
            <p:cNvSpPr/>
            <p:nvPr/>
          </p:nvSpPr>
          <p:spPr>
            <a:xfrm>
              <a:off x="4844150" y="1518700"/>
              <a:ext cx="16950" cy="13950"/>
            </a:xfrm>
            <a:custGeom>
              <a:avLst/>
              <a:gdLst/>
              <a:ahLst/>
              <a:cxnLst/>
              <a:rect l="l" t="t" r="r" b="b"/>
              <a:pathLst>
                <a:path w="678" h="558" extrusionOk="0">
                  <a:moveTo>
                    <a:pt x="180" y="1"/>
                  </a:moveTo>
                  <a:cubicBezTo>
                    <a:pt x="100" y="100"/>
                    <a:pt x="61" y="220"/>
                    <a:pt x="1" y="319"/>
                  </a:cubicBezTo>
                  <a:cubicBezTo>
                    <a:pt x="41" y="359"/>
                    <a:pt x="80" y="379"/>
                    <a:pt x="140" y="379"/>
                  </a:cubicBezTo>
                  <a:cubicBezTo>
                    <a:pt x="200" y="419"/>
                    <a:pt x="259" y="458"/>
                    <a:pt x="339" y="498"/>
                  </a:cubicBezTo>
                  <a:cubicBezTo>
                    <a:pt x="379" y="518"/>
                    <a:pt x="439" y="558"/>
                    <a:pt x="478" y="558"/>
                  </a:cubicBezTo>
                  <a:cubicBezTo>
                    <a:pt x="637" y="498"/>
                    <a:pt x="657" y="359"/>
                    <a:pt x="677" y="200"/>
                  </a:cubicBezTo>
                  <a:cubicBezTo>
                    <a:pt x="558" y="100"/>
                    <a:pt x="399" y="120"/>
                    <a:pt x="359" y="21"/>
                  </a:cubicBezTo>
                  <a:cubicBezTo>
                    <a:pt x="279" y="1"/>
                    <a:pt x="240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2" name="Google Shape;27462;p58"/>
            <p:cNvSpPr/>
            <p:nvPr/>
          </p:nvSpPr>
          <p:spPr>
            <a:xfrm>
              <a:off x="4949600" y="1831525"/>
              <a:ext cx="13450" cy="17925"/>
            </a:xfrm>
            <a:custGeom>
              <a:avLst/>
              <a:gdLst/>
              <a:ahLst/>
              <a:cxnLst/>
              <a:rect l="l" t="t" r="r" b="b"/>
              <a:pathLst>
                <a:path w="538" h="717" extrusionOk="0">
                  <a:moveTo>
                    <a:pt x="239" y="0"/>
                  </a:moveTo>
                  <a:lnTo>
                    <a:pt x="239" y="0"/>
                  </a:lnTo>
                  <a:cubicBezTo>
                    <a:pt x="40" y="199"/>
                    <a:pt x="0" y="438"/>
                    <a:pt x="100" y="716"/>
                  </a:cubicBezTo>
                  <a:cubicBezTo>
                    <a:pt x="537" y="577"/>
                    <a:pt x="458" y="29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3" name="Google Shape;27463;p58"/>
            <p:cNvSpPr/>
            <p:nvPr/>
          </p:nvSpPr>
          <p:spPr>
            <a:xfrm>
              <a:off x="5351425" y="1696750"/>
              <a:ext cx="16425" cy="8975"/>
            </a:xfrm>
            <a:custGeom>
              <a:avLst/>
              <a:gdLst/>
              <a:ahLst/>
              <a:cxnLst/>
              <a:rect l="l" t="t" r="r" b="b"/>
              <a:pathLst>
                <a:path w="657" h="359" extrusionOk="0">
                  <a:moveTo>
                    <a:pt x="657" y="0"/>
                  </a:moveTo>
                  <a:lnTo>
                    <a:pt x="657" y="0"/>
                  </a:lnTo>
                  <a:cubicBezTo>
                    <a:pt x="398" y="60"/>
                    <a:pt x="160" y="120"/>
                    <a:pt x="0" y="358"/>
                  </a:cubicBezTo>
                  <a:cubicBezTo>
                    <a:pt x="179" y="339"/>
                    <a:pt x="358" y="339"/>
                    <a:pt x="538" y="339"/>
                  </a:cubicBezTo>
                  <a:cubicBezTo>
                    <a:pt x="577" y="219"/>
                    <a:pt x="637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4" name="Google Shape;27464;p58"/>
            <p:cNvSpPr/>
            <p:nvPr/>
          </p:nvSpPr>
          <p:spPr>
            <a:xfrm>
              <a:off x="4848150" y="1566450"/>
              <a:ext cx="20900" cy="5000"/>
            </a:xfrm>
            <a:custGeom>
              <a:avLst/>
              <a:gdLst/>
              <a:ahLst/>
              <a:cxnLst/>
              <a:rect l="l" t="t" r="r" b="b"/>
              <a:pathLst>
                <a:path w="836" h="200" extrusionOk="0">
                  <a:moveTo>
                    <a:pt x="676" y="0"/>
                  </a:moveTo>
                  <a:cubicBezTo>
                    <a:pt x="604" y="25"/>
                    <a:pt x="532" y="29"/>
                    <a:pt x="461" y="29"/>
                  </a:cubicBezTo>
                  <a:cubicBezTo>
                    <a:pt x="425" y="29"/>
                    <a:pt x="389" y="28"/>
                    <a:pt x="353" y="28"/>
                  </a:cubicBezTo>
                  <a:cubicBezTo>
                    <a:pt x="228" y="28"/>
                    <a:pt x="108" y="41"/>
                    <a:pt x="0" y="160"/>
                  </a:cubicBezTo>
                  <a:cubicBezTo>
                    <a:pt x="20" y="180"/>
                    <a:pt x="80" y="199"/>
                    <a:pt x="119" y="199"/>
                  </a:cubicBezTo>
                  <a:cubicBezTo>
                    <a:pt x="164" y="192"/>
                    <a:pt x="210" y="190"/>
                    <a:pt x="254" y="190"/>
                  </a:cubicBezTo>
                  <a:cubicBezTo>
                    <a:pt x="323" y="190"/>
                    <a:pt x="391" y="195"/>
                    <a:pt x="456" y="195"/>
                  </a:cubicBezTo>
                  <a:cubicBezTo>
                    <a:pt x="594" y="195"/>
                    <a:pt x="724" y="174"/>
                    <a:pt x="836" y="40"/>
                  </a:cubicBezTo>
                  <a:cubicBezTo>
                    <a:pt x="796" y="0"/>
                    <a:pt x="736" y="0"/>
                    <a:pt x="6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5" name="Google Shape;27465;p58"/>
            <p:cNvSpPr/>
            <p:nvPr/>
          </p:nvSpPr>
          <p:spPr>
            <a:xfrm>
              <a:off x="4907325" y="1480425"/>
              <a:ext cx="24875" cy="3725"/>
            </a:xfrm>
            <a:custGeom>
              <a:avLst/>
              <a:gdLst/>
              <a:ahLst/>
              <a:cxnLst/>
              <a:rect l="l" t="t" r="r" b="b"/>
              <a:pathLst>
                <a:path w="995" h="149" extrusionOk="0">
                  <a:moveTo>
                    <a:pt x="915" y="0"/>
                  </a:moveTo>
                  <a:cubicBezTo>
                    <a:pt x="617" y="20"/>
                    <a:pt x="299" y="20"/>
                    <a:pt x="0" y="20"/>
                  </a:cubicBezTo>
                  <a:cubicBezTo>
                    <a:pt x="179" y="127"/>
                    <a:pt x="365" y="149"/>
                    <a:pt x="550" y="149"/>
                  </a:cubicBezTo>
                  <a:cubicBezTo>
                    <a:pt x="673" y="149"/>
                    <a:pt x="796" y="139"/>
                    <a:pt x="915" y="139"/>
                  </a:cubicBezTo>
                  <a:lnTo>
                    <a:pt x="955" y="100"/>
                  </a:lnTo>
                  <a:cubicBezTo>
                    <a:pt x="995" y="40"/>
                    <a:pt x="955" y="20"/>
                    <a:pt x="9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6" name="Google Shape;27466;p58"/>
            <p:cNvSpPr/>
            <p:nvPr/>
          </p:nvSpPr>
          <p:spPr>
            <a:xfrm>
              <a:off x="4881450" y="1574900"/>
              <a:ext cx="14950" cy="13950"/>
            </a:xfrm>
            <a:custGeom>
              <a:avLst/>
              <a:gdLst/>
              <a:ahLst/>
              <a:cxnLst/>
              <a:rect l="l" t="t" r="r" b="b"/>
              <a:pathLst>
                <a:path w="598" h="558" extrusionOk="0">
                  <a:moveTo>
                    <a:pt x="259" y="1"/>
                  </a:moveTo>
                  <a:cubicBezTo>
                    <a:pt x="1" y="140"/>
                    <a:pt x="279" y="319"/>
                    <a:pt x="240" y="498"/>
                  </a:cubicBezTo>
                  <a:cubicBezTo>
                    <a:pt x="279" y="538"/>
                    <a:pt x="339" y="558"/>
                    <a:pt x="399" y="558"/>
                  </a:cubicBezTo>
                  <a:cubicBezTo>
                    <a:pt x="478" y="438"/>
                    <a:pt x="538" y="319"/>
                    <a:pt x="598" y="200"/>
                  </a:cubicBezTo>
                  <a:cubicBezTo>
                    <a:pt x="538" y="140"/>
                    <a:pt x="458" y="80"/>
                    <a:pt x="399" y="40"/>
                  </a:cubicBezTo>
                  <a:cubicBezTo>
                    <a:pt x="359" y="21"/>
                    <a:pt x="299" y="1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7" name="Google Shape;27467;p58"/>
            <p:cNvSpPr/>
            <p:nvPr/>
          </p:nvSpPr>
          <p:spPr>
            <a:xfrm>
              <a:off x="5043075" y="1662000"/>
              <a:ext cx="19425" cy="5450"/>
            </a:xfrm>
            <a:custGeom>
              <a:avLst/>
              <a:gdLst/>
              <a:ahLst/>
              <a:cxnLst/>
              <a:rect l="l" t="t" r="r" b="b"/>
              <a:pathLst>
                <a:path w="777" h="218" extrusionOk="0">
                  <a:moveTo>
                    <a:pt x="359" y="0"/>
                  </a:moveTo>
                  <a:cubicBezTo>
                    <a:pt x="240" y="0"/>
                    <a:pt x="123" y="18"/>
                    <a:pt x="1" y="18"/>
                  </a:cubicBezTo>
                  <a:cubicBezTo>
                    <a:pt x="126" y="164"/>
                    <a:pt x="246" y="217"/>
                    <a:pt x="378" y="217"/>
                  </a:cubicBezTo>
                  <a:cubicBezTo>
                    <a:pt x="497" y="217"/>
                    <a:pt x="626" y="174"/>
                    <a:pt x="777" y="117"/>
                  </a:cubicBezTo>
                  <a:cubicBezTo>
                    <a:pt x="629" y="22"/>
                    <a:pt x="493" y="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8" name="Google Shape;27468;p58"/>
            <p:cNvSpPr/>
            <p:nvPr/>
          </p:nvSpPr>
          <p:spPr>
            <a:xfrm>
              <a:off x="5151500" y="1988175"/>
              <a:ext cx="10475" cy="13450"/>
            </a:xfrm>
            <a:custGeom>
              <a:avLst/>
              <a:gdLst/>
              <a:ahLst/>
              <a:cxnLst/>
              <a:rect l="l" t="t" r="r" b="b"/>
              <a:pathLst>
                <a:path w="419" h="538" extrusionOk="0">
                  <a:moveTo>
                    <a:pt x="199" y="1"/>
                  </a:moveTo>
                  <a:cubicBezTo>
                    <a:pt x="120" y="40"/>
                    <a:pt x="80" y="100"/>
                    <a:pt x="1" y="140"/>
                  </a:cubicBezTo>
                  <a:lnTo>
                    <a:pt x="1" y="518"/>
                  </a:lnTo>
                  <a:cubicBezTo>
                    <a:pt x="40" y="518"/>
                    <a:pt x="100" y="538"/>
                    <a:pt x="140" y="538"/>
                  </a:cubicBezTo>
                  <a:cubicBezTo>
                    <a:pt x="398" y="378"/>
                    <a:pt x="418" y="199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9" name="Google Shape;27469;p58"/>
            <p:cNvSpPr/>
            <p:nvPr/>
          </p:nvSpPr>
          <p:spPr>
            <a:xfrm>
              <a:off x="4938650" y="1483950"/>
              <a:ext cx="17425" cy="4950"/>
            </a:xfrm>
            <a:custGeom>
              <a:avLst/>
              <a:gdLst/>
              <a:ahLst/>
              <a:cxnLst/>
              <a:rect l="l" t="t" r="r" b="b"/>
              <a:pathLst>
                <a:path w="697" h="198" extrusionOk="0">
                  <a:moveTo>
                    <a:pt x="324" y="1"/>
                  </a:moveTo>
                  <a:cubicBezTo>
                    <a:pt x="219" y="1"/>
                    <a:pt x="108" y="18"/>
                    <a:pt x="0" y="18"/>
                  </a:cubicBezTo>
                  <a:cubicBezTo>
                    <a:pt x="199" y="177"/>
                    <a:pt x="458" y="197"/>
                    <a:pt x="697" y="197"/>
                  </a:cubicBezTo>
                  <a:cubicBezTo>
                    <a:pt x="604" y="35"/>
                    <a:pt x="470" y="1"/>
                    <a:pt x="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0" name="Google Shape;27470;p58"/>
            <p:cNvSpPr/>
            <p:nvPr/>
          </p:nvSpPr>
          <p:spPr>
            <a:xfrm>
              <a:off x="5335000" y="1705700"/>
              <a:ext cx="12975" cy="8975"/>
            </a:xfrm>
            <a:custGeom>
              <a:avLst/>
              <a:gdLst/>
              <a:ahLst/>
              <a:cxnLst/>
              <a:rect l="l" t="t" r="r" b="b"/>
              <a:pathLst>
                <a:path w="519" h="359" extrusionOk="0">
                  <a:moveTo>
                    <a:pt x="518" y="0"/>
                  </a:moveTo>
                  <a:cubicBezTo>
                    <a:pt x="240" y="0"/>
                    <a:pt x="61" y="100"/>
                    <a:pt x="1" y="359"/>
                  </a:cubicBezTo>
                  <a:cubicBezTo>
                    <a:pt x="220" y="339"/>
                    <a:pt x="399" y="19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1" name="Google Shape;27471;p58"/>
            <p:cNvSpPr/>
            <p:nvPr/>
          </p:nvSpPr>
          <p:spPr>
            <a:xfrm>
              <a:off x="5190800" y="1675800"/>
              <a:ext cx="13450" cy="7925"/>
            </a:xfrm>
            <a:custGeom>
              <a:avLst/>
              <a:gdLst/>
              <a:ahLst/>
              <a:cxnLst/>
              <a:rect l="l" t="t" r="r" b="b"/>
              <a:pathLst>
                <a:path w="538" h="317" extrusionOk="0">
                  <a:moveTo>
                    <a:pt x="51" y="1"/>
                  </a:moveTo>
                  <a:cubicBezTo>
                    <a:pt x="34" y="1"/>
                    <a:pt x="17" y="1"/>
                    <a:pt x="0" y="3"/>
                  </a:cubicBezTo>
                  <a:cubicBezTo>
                    <a:pt x="99" y="201"/>
                    <a:pt x="239" y="316"/>
                    <a:pt x="420" y="316"/>
                  </a:cubicBezTo>
                  <a:cubicBezTo>
                    <a:pt x="457" y="316"/>
                    <a:pt x="496" y="312"/>
                    <a:pt x="537" y="301"/>
                  </a:cubicBezTo>
                  <a:cubicBezTo>
                    <a:pt x="426" y="117"/>
                    <a:pt x="2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2" name="Google Shape;27472;p58"/>
            <p:cNvSpPr/>
            <p:nvPr/>
          </p:nvSpPr>
          <p:spPr>
            <a:xfrm>
              <a:off x="5166425" y="1905625"/>
              <a:ext cx="8475" cy="12950"/>
            </a:xfrm>
            <a:custGeom>
              <a:avLst/>
              <a:gdLst/>
              <a:ahLst/>
              <a:cxnLst/>
              <a:rect l="l" t="t" r="r" b="b"/>
              <a:pathLst>
                <a:path w="339" h="518" extrusionOk="0">
                  <a:moveTo>
                    <a:pt x="120" y="0"/>
                  </a:moveTo>
                  <a:lnTo>
                    <a:pt x="120" y="0"/>
                  </a:lnTo>
                  <a:cubicBezTo>
                    <a:pt x="0" y="159"/>
                    <a:pt x="0" y="338"/>
                    <a:pt x="100" y="518"/>
                  </a:cubicBezTo>
                  <a:cubicBezTo>
                    <a:pt x="319" y="338"/>
                    <a:pt x="339" y="159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3" name="Google Shape;27473;p58"/>
            <p:cNvSpPr/>
            <p:nvPr/>
          </p:nvSpPr>
          <p:spPr>
            <a:xfrm>
              <a:off x="5161450" y="1927000"/>
              <a:ext cx="10975" cy="8975"/>
            </a:xfrm>
            <a:custGeom>
              <a:avLst/>
              <a:gdLst/>
              <a:ahLst/>
              <a:cxnLst/>
              <a:rect l="l" t="t" r="r" b="b"/>
              <a:pathLst>
                <a:path w="439" h="359" extrusionOk="0">
                  <a:moveTo>
                    <a:pt x="120" y="1"/>
                  </a:moveTo>
                  <a:cubicBezTo>
                    <a:pt x="80" y="100"/>
                    <a:pt x="0" y="220"/>
                    <a:pt x="120" y="359"/>
                  </a:cubicBezTo>
                  <a:cubicBezTo>
                    <a:pt x="219" y="359"/>
                    <a:pt x="339" y="339"/>
                    <a:pt x="438" y="299"/>
                  </a:cubicBezTo>
                  <a:cubicBezTo>
                    <a:pt x="398" y="160"/>
                    <a:pt x="279" y="6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4" name="Google Shape;27474;p58"/>
            <p:cNvSpPr/>
            <p:nvPr/>
          </p:nvSpPr>
          <p:spPr>
            <a:xfrm>
              <a:off x="4827750" y="1831525"/>
              <a:ext cx="6500" cy="8475"/>
            </a:xfrm>
            <a:custGeom>
              <a:avLst/>
              <a:gdLst/>
              <a:ahLst/>
              <a:cxnLst/>
              <a:rect l="l" t="t" r="r" b="b"/>
              <a:pathLst>
                <a:path w="260" h="339" extrusionOk="0">
                  <a:moveTo>
                    <a:pt x="239" y="0"/>
                  </a:moveTo>
                  <a:cubicBezTo>
                    <a:pt x="140" y="60"/>
                    <a:pt x="0" y="100"/>
                    <a:pt x="40" y="259"/>
                  </a:cubicBezTo>
                  <a:cubicBezTo>
                    <a:pt x="60" y="319"/>
                    <a:pt x="199" y="319"/>
                    <a:pt x="259" y="338"/>
                  </a:cubicBezTo>
                  <a:cubicBezTo>
                    <a:pt x="259" y="239"/>
                    <a:pt x="259" y="12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5" name="Google Shape;27475;p58"/>
            <p:cNvSpPr/>
            <p:nvPr/>
          </p:nvSpPr>
          <p:spPr>
            <a:xfrm>
              <a:off x="5124650" y="193595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180"/>
                    <a:pt x="20" y="339"/>
                    <a:pt x="199" y="538"/>
                  </a:cubicBezTo>
                  <a:cubicBezTo>
                    <a:pt x="219" y="339"/>
                    <a:pt x="219" y="18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6" name="Google Shape;27476;p58"/>
            <p:cNvSpPr/>
            <p:nvPr/>
          </p:nvSpPr>
          <p:spPr>
            <a:xfrm>
              <a:off x="5857700" y="1306675"/>
              <a:ext cx="14925" cy="4675"/>
            </a:xfrm>
            <a:custGeom>
              <a:avLst/>
              <a:gdLst/>
              <a:ahLst/>
              <a:cxnLst/>
              <a:rect l="l" t="t" r="r" b="b"/>
              <a:pathLst>
                <a:path w="597" h="187" extrusionOk="0">
                  <a:moveTo>
                    <a:pt x="271" y="0"/>
                  </a:moveTo>
                  <a:cubicBezTo>
                    <a:pt x="184" y="0"/>
                    <a:pt x="92" y="19"/>
                    <a:pt x="0" y="27"/>
                  </a:cubicBezTo>
                  <a:cubicBezTo>
                    <a:pt x="179" y="187"/>
                    <a:pt x="398" y="147"/>
                    <a:pt x="597" y="187"/>
                  </a:cubicBezTo>
                  <a:cubicBezTo>
                    <a:pt x="505" y="36"/>
                    <a:pt x="392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7" name="Google Shape;27477;p58"/>
            <p:cNvSpPr/>
            <p:nvPr/>
          </p:nvSpPr>
          <p:spPr>
            <a:xfrm>
              <a:off x="5131100" y="1914575"/>
              <a:ext cx="8000" cy="7475"/>
            </a:xfrm>
            <a:custGeom>
              <a:avLst/>
              <a:gdLst/>
              <a:ahLst/>
              <a:cxnLst/>
              <a:rect l="l" t="t" r="r" b="b"/>
              <a:pathLst>
                <a:path w="320" h="299" extrusionOk="0">
                  <a:moveTo>
                    <a:pt x="21" y="0"/>
                  </a:moveTo>
                  <a:cubicBezTo>
                    <a:pt x="1" y="60"/>
                    <a:pt x="1" y="100"/>
                    <a:pt x="1" y="160"/>
                  </a:cubicBezTo>
                  <a:lnTo>
                    <a:pt x="299" y="299"/>
                  </a:lnTo>
                  <a:cubicBezTo>
                    <a:pt x="319" y="80"/>
                    <a:pt x="20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8" name="Google Shape;27478;p58"/>
            <p:cNvSpPr/>
            <p:nvPr/>
          </p:nvSpPr>
          <p:spPr>
            <a:xfrm>
              <a:off x="4956050" y="148870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98" y="0"/>
                  </a:moveTo>
                  <a:cubicBezTo>
                    <a:pt x="67" y="0"/>
                    <a:pt x="35" y="3"/>
                    <a:pt x="1" y="7"/>
                  </a:cubicBezTo>
                  <a:cubicBezTo>
                    <a:pt x="60" y="97"/>
                    <a:pt x="142" y="141"/>
                    <a:pt x="247" y="141"/>
                  </a:cubicBezTo>
                  <a:cubicBezTo>
                    <a:pt x="282" y="141"/>
                    <a:pt x="319" y="137"/>
                    <a:pt x="359" y="127"/>
                  </a:cubicBezTo>
                  <a:cubicBezTo>
                    <a:pt x="296" y="33"/>
                    <a:pt x="209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9" name="Google Shape;27479;p58"/>
            <p:cNvSpPr/>
            <p:nvPr/>
          </p:nvSpPr>
          <p:spPr>
            <a:xfrm>
              <a:off x="4852625" y="1518950"/>
              <a:ext cx="8475" cy="4375"/>
            </a:xfrm>
            <a:custGeom>
              <a:avLst/>
              <a:gdLst/>
              <a:ahLst/>
              <a:cxnLst/>
              <a:rect l="l" t="t" r="r" b="b"/>
              <a:pathLst>
                <a:path w="339" h="175" extrusionOk="0">
                  <a:moveTo>
                    <a:pt x="71" y="0"/>
                  </a:moveTo>
                  <a:cubicBezTo>
                    <a:pt x="48" y="0"/>
                    <a:pt x="25" y="4"/>
                    <a:pt x="0" y="11"/>
                  </a:cubicBezTo>
                  <a:cubicBezTo>
                    <a:pt x="50" y="128"/>
                    <a:pt x="157" y="175"/>
                    <a:pt x="272" y="175"/>
                  </a:cubicBezTo>
                  <a:cubicBezTo>
                    <a:pt x="294" y="175"/>
                    <a:pt x="316" y="173"/>
                    <a:pt x="338" y="170"/>
                  </a:cubicBezTo>
                  <a:cubicBezTo>
                    <a:pt x="256" y="72"/>
                    <a:pt x="175" y="0"/>
                    <a:pt x="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0" name="Google Shape;27480;p58"/>
            <p:cNvSpPr/>
            <p:nvPr/>
          </p:nvSpPr>
          <p:spPr>
            <a:xfrm>
              <a:off x="5176875" y="1680175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97" y="1"/>
                  </a:moveTo>
                  <a:cubicBezTo>
                    <a:pt x="67" y="1"/>
                    <a:pt x="35" y="3"/>
                    <a:pt x="0" y="7"/>
                  </a:cubicBezTo>
                  <a:cubicBezTo>
                    <a:pt x="100" y="126"/>
                    <a:pt x="219" y="186"/>
                    <a:pt x="358" y="186"/>
                  </a:cubicBezTo>
                  <a:cubicBezTo>
                    <a:pt x="310" y="42"/>
                    <a:pt x="223" y="1"/>
                    <a:pt x="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1" name="Google Shape;27481;p58"/>
            <p:cNvSpPr/>
            <p:nvPr/>
          </p:nvSpPr>
          <p:spPr>
            <a:xfrm>
              <a:off x="5382250" y="1682825"/>
              <a:ext cx="8000" cy="5500"/>
            </a:xfrm>
            <a:custGeom>
              <a:avLst/>
              <a:gdLst/>
              <a:ahLst/>
              <a:cxnLst/>
              <a:rect l="l" t="t" r="r" b="b"/>
              <a:pathLst>
                <a:path w="320" h="220" extrusionOk="0">
                  <a:moveTo>
                    <a:pt x="319" y="0"/>
                  </a:moveTo>
                  <a:lnTo>
                    <a:pt x="319" y="0"/>
                  </a:lnTo>
                  <a:cubicBezTo>
                    <a:pt x="160" y="20"/>
                    <a:pt x="41" y="80"/>
                    <a:pt x="1" y="219"/>
                  </a:cubicBezTo>
                  <a:cubicBezTo>
                    <a:pt x="140" y="219"/>
                    <a:pt x="259" y="17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2" name="Google Shape;27482;p58"/>
            <p:cNvSpPr/>
            <p:nvPr/>
          </p:nvSpPr>
          <p:spPr>
            <a:xfrm>
              <a:off x="5169400" y="1666900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1" y="1"/>
                  </a:moveTo>
                  <a:cubicBezTo>
                    <a:pt x="60" y="120"/>
                    <a:pt x="180" y="160"/>
                    <a:pt x="319" y="160"/>
                  </a:cubicBezTo>
                  <a:cubicBezTo>
                    <a:pt x="259" y="41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3" name="Google Shape;27483;p58"/>
            <p:cNvSpPr/>
            <p:nvPr/>
          </p:nvSpPr>
          <p:spPr>
            <a:xfrm>
              <a:off x="5177350" y="1670875"/>
              <a:ext cx="9475" cy="4175"/>
            </a:xfrm>
            <a:custGeom>
              <a:avLst/>
              <a:gdLst/>
              <a:ahLst/>
              <a:cxnLst/>
              <a:rect l="l" t="t" r="r" b="b"/>
              <a:pathLst>
                <a:path w="379" h="167" extrusionOk="0">
                  <a:moveTo>
                    <a:pt x="1" y="1"/>
                  </a:moveTo>
                  <a:cubicBezTo>
                    <a:pt x="65" y="128"/>
                    <a:pt x="179" y="166"/>
                    <a:pt x="294" y="166"/>
                  </a:cubicBezTo>
                  <a:cubicBezTo>
                    <a:pt x="322" y="166"/>
                    <a:pt x="351" y="164"/>
                    <a:pt x="379" y="160"/>
                  </a:cubicBezTo>
                  <a:cubicBezTo>
                    <a:pt x="279" y="4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4" name="Google Shape;27484;p58"/>
            <p:cNvSpPr/>
            <p:nvPr/>
          </p:nvSpPr>
          <p:spPr>
            <a:xfrm>
              <a:off x="5225600" y="16927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1" y="0"/>
                  </a:moveTo>
                  <a:cubicBezTo>
                    <a:pt x="60" y="159"/>
                    <a:pt x="199" y="179"/>
                    <a:pt x="339" y="179"/>
                  </a:cubicBezTo>
                  <a:cubicBezTo>
                    <a:pt x="259" y="6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5" name="Google Shape;27485;p58"/>
            <p:cNvSpPr/>
            <p:nvPr/>
          </p:nvSpPr>
          <p:spPr>
            <a:xfrm>
              <a:off x="5143550" y="1844950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20" y="80"/>
                    <a:pt x="0" y="199"/>
                    <a:pt x="0" y="358"/>
                  </a:cubicBezTo>
                  <a:cubicBezTo>
                    <a:pt x="140" y="279"/>
                    <a:pt x="159" y="16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6" name="Google Shape;27486;p58"/>
            <p:cNvSpPr/>
            <p:nvPr/>
          </p:nvSpPr>
          <p:spPr>
            <a:xfrm>
              <a:off x="5289250" y="15718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153" y="0"/>
                  </a:moveTo>
                  <a:cubicBezTo>
                    <a:pt x="105" y="0"/>
                    <a:pt x="54" y="9"/>
                    <a:pt x="1" y="22"/>
                  </a:cubicBezTo>
                  <a:cubicBezTo>
                    <a:pt x="100" y="142"/>
                    <a:pt x="259" y="142"/>
                    <a:pt x="399" y="142"/>
                  </a:cubicBezTo>
                  <a:cubicBezTo>
                    <a:pt x="332" y="35"/>
                    <a:pt x="248" y="0"/>
                    <a:pt x="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7" name="Google Shape;27487;p58"/>
            <p:cNvSpPr/>
            <p:nvPr/>
          </p:nvSpPr>
          <p:spPr>
            <a:xfrm>
              <a:off x="5372800" y="1688300"/>
              <a:ext cx="8475" cy="4600"/>
            </a:xfrm>
            <a:custGeom>
              <a:avLst/>
              <a:gdLst/>
              <a:ahLst/>
              <a:cxnLst/>
              <a:rect l="l" t="t" r="r" b="b"/>
              <a:pathLst>
                <a:path w="339" h="184" extrusionOk="0">
                  <a:moveTo>
                    <a:pt x="339" y="0"/>
                  </a:moveTo>
                  <a:cubicBezTo>
                    <a:pt x="220" y="0"/>
                    <a:pt x="100" y="60"/>
                    <a:pt x="1" y="179"/>
                  </a:cubicBezTo>
                  <a:cubicBezTo>
                    <a:pt x="22" y="182"/>
                    <a:pt x="44" y="184"/>
                    <a:pt x="65" y="184"/>
                  </a:cubicBezTo>
                  <a:cubicBezTo>
                    <a:pt x="181" y="184"/>
                    <a:pt x="289" y="135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8" name="Google Shape;27488;p58"/>
            <p:cNvSpPr/>
            <p:nvPr/>
          </p:nvSpPr>
          <p:spPr>
            <a:xfrm>
              <a:off x="5288275" y="1740500"/>
              <a:ext cx="6975" cy="9525"/>
            </a:xfrm>
            <a:custGeom>
              <a:avLst/>
              <a:gdLst/>
              <a:ahLst/>
              <a:cxnLst/>
              <a:rect l="l" t="t" r="r" b="b"/>
              <a:pathLst>
                <a:path w="279" h="381" extrusionOk="0">
                  <a:moveTo>
                    <a:pt x="279" y="1"/>
                  </a:moveTo>
                  <a:cubicBezTo>
                    <a:pt x="179" y="1"/>
                    <a:pt x="119" y="41"/>
                    <a:pt x="80" y="140"/>
                  </a:cubicBezTo>
                  <a:cubicBezTo>
                    <a:pt x="20" y="200"/>
                    <a:pt x="0" y="279"/>
                    <a:pt x="40" y="359"/>
                  </a:cubicBezTo>
                  <a:cubicBezTo>
                    <a:pt x="70" y="374"/>
                    <a:pt x="101" y="381"/>
                    <a:pt x="131" y="381"/>
                  </a:cubicBezTo>
                  <a:cubicBezTo>
                    <a:pt x="180" y="381"/>
                    <a:pt x="229" y="364"/>
                    <a:pt x="279" y="339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9" name="Google Shape;27489;p58"/>
            <p:cNvSpPr/>
            <p:nvPr/>
          </p:nvSpPr>
          <p:spPr>
            <a:xfrm>
              <a:off x="5872125" y="1311025"/>
              <a:ext cx="8475" cy="4300"/>
            </a:xfrm>
            <a:custGeom>
              <a:avLst/>
              <a:gdLst/>
              <a:ahLst/>
              <a:cxnLst/>
              <a:rect l="l" t="t" r="r" b="b"/>
              <a:pathLst>
                <a:path w="339" h="172" extrusionOk="0">
                  <a:moveTo>
                    <a:pt x="87" y="0"/>
                  </a:moveTo>
                  <a:cubicBezTo>
                    <a:pt x="58" y="0"/>
                    <a:pt x="29" y="4"/>
                    <a:pt x="0" y="13"/>
                  </a:cubicBezTo>
                  <a:cubicBezTo>
                    <a:pt x="100" y="152"/>
                    <a:pt x="219" y="172"/>
                    <a:pt x="338" y="172"/>
                  </a:cubicBezTo>
                  <a:cubicBezTo>
                    <a:pt x="307" y="61"/>
                    <a:pt x="199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0" name="Google Shape;27490;p58"/>
            <p:cNvSpPr/>
            <p:nvPr/>
          </p:nvSpPr>
          <p:spPr>
            <a:xfrm>
              <a:off x="5277825" y="1749950"/>
              <a:ext cx="5000" cy="8000"/>
            </a:xfrm>
            <a:custGeom>
              <a:avLst/>
              <a:gdLst/>
              <a:ahLst/>
              <a:cxnLst/>
              <a:rect l="l" t="t" r="r" b="b"/>
              <a:pathLst>
                <a:path w="200" h="320" extrusionOk="0">
                  <a:moveTo>
                    <a:pt x="199" y="1"/>
                  </a:moveTo>
                  <a:cubicBezTo>
                    <a:pt x="40" y="61"/>
                    <a:pt x="0" y="180"/>
                    <a:pt x="40" y="319"/>
                  </a:cubicBezTo>
                  <a:cubicBezTo>
                    <a:pt x="159" y="260"/>
                    <a:pt x="199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1" name="Google Shape;27491;p58"/>
            <p:cNvSpPr/>
            <p:nvPr/>
          </p:nvSpPr>
          <p:spPr>
            <a:xfrm>
              <a:off x="5284775" y="1744000"/>
              <a:ext cx="7000" cy="10775"/>
            </a:xfrm>
            <a:custGeom>
              <a:avLst/>
              <a:gdLst/>
              <a:ahLst/>
              <a:cxnLst/>
              <a:rect l="l" t="t" r="r" b="b"/>
              <a:pathLst>
                <a:path w="280" h="431" extrusionOk="0">
                  <a:moveTo>
                    <a:pt x="240" y="0"/>
                  </a:moveTo>
                  <a:cubicBezTo>
                    <a:pt x="160" y="0"/>
                    <a:pt x="120" y="20"/>
                    <a:pt x="60" y="40"/>
                  </a:cubicBezTo>
                  <a:cubicBezTo>
                    <a:pt x="41" y="40"/>
                    <a:pt x="41" y="60"/>
                    <a:pt x="1" y="100"/>
                  </a:cubicBezTo>
                  <a:cubicBezTo>
                    <a:pt x="1" y="139"/>
                    <a:pt x="1" y="159"/>
                    <a:pt x="60" y="219"/>
                  </a:cubicBezTo>
                  <a:lnTo>
                    <a:pt x="60" y="398"/>
                  </a:lnTo>
                  <a:cubicBezTo>
                    <a:pt x="95" y="421"/>
                    <a:pt x="124" y="431"/>
                    <a:pt x="157" y="431"/>
                  </a:cubicBezTo>
                  <a:cubicBezTo>
                    <a:pt x="180" y="431"/>
                    <a:pt x="207" y="426"/>
                    <a:pt x="240" y="418"/>
                  </a:cubicBezTo>
                  <a:cubicBezTo>
                    <a:pt x="279" y="358"/>
                    <a:pt x="279" y="318"/>
                    <a:pt x="259" y="239"/>
                  </a:cubicBezTo>
                  <a:cubicBezTo>
                    <a:pt x="259" y="159"/>
                    <a:pt x="240" y="6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2" name="Google Shape;27492;p58"/>
            <p:cNvSpPr/>
            <p:nvPr/>
          </p:nvSpPr>
          <p:spPr>
            <a:xfrm>
              <a:off x="4890400" y="1475775"/>
              <a:ext cx="9475" cy="3750"/>
            </a:xfrm>
            <a:custGeom>
              <a:avLst/>
              <a:gdLst/>
              <a:ahLst/>
              <a:cxnLst/>
              <a:rect l="l" t="t" r="r" b="b"/>
              <a:pathLst>
                <a:path w="379" h="150" extrusionOk="0">
                  <a:moveTo>
                    <a:pt x="93" y="0"/>
                  </a:moveTo>
                  <a:cubicBezTo>
                    <a:pt x="62" y="0"/>
                    <a:pt x="31" y="3"/>
                    <a:pt x="1" y="7"/>
                  </a:cubicBezTo>
                  <a:cubicBezTo>
                    <a:pt x="74" y="94"/>
                    <a:pt x="157" y="150"/>
                    <a:pt x="259" y="150"/>
                  </a:cubicBezTo>
                  <a:cubicBezTo>
                    <a:pt x="296" y="150"/>
                    <a:pt x="336" y="142"/>
                    <a:pt x="379" y="126"/>
                  </a:cubicBezTo>
                  <a:cubicBezTo>
                    <a:pt x="316" y="33"/>
                    <a:pt x="205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3" name="Google Shape;27493;p58"/>
            <p:cNvSpPr/>
            <p:nvPr/>
          </p:nvSpPr>
          <p:spPr>
            <a:xfrm>
              <a:off x="4930200" y="148042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lnTo>
                    <a:pt x="0" y="139"/>
                  </a:lnTo>
                  <a:cubicBezTo>
                    <a:pt x="120" y="139"/>
                    <a:pt x="219" y="159"/>
                    <a:pt x="338" y="159"/>
                  </a:cubicBezTo>
                  <a:cubicBezTo>
                    <a:pt x="279" y="2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4" name="Google Shape;27494;p58"/>
            <p:cNvSpPr/>
            <p:nvPr/>
          </p:nvSpPr>
          <p:spPr>
            <a:xfrm>
              <a:off x="5086850" y="18966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cubicBezTo>
                    <a:pt x="143" y="27"/>
                    <a:pt x="111" y="55"/>
                    <a:pt x="83" y="82"/>
                  </a:cubicBezTo>
                  <a:lnTo>
                    <a:pt x="83" y="82"/>
                  </a:lnTo>
                  <a:cubicBezTo>
                    <a:pt x="115" y="55"/>
                    <a:pt x="150" y="30"/>
                    <a:pt x="180" y="0"/>
                  </a:cubicBezTo>
                  <a:close/>
                  <a:moveTo>
                    <a:pt x="83" y="82"/>
                  </a:moveTo>
                  <a:cubicBezTo>
                    <a:pt x="51" y="109"/>
                    <a:pt x="21" y="139"/>
                    <a:pt x="1" y="179"/>
                  </a:cubicBezTo>
                  <a:cubicBezTo>
                    <a:pt x="22" y="147"/>
                    <a:pt x="50" y="114"/>
                    <a:pt x="83" y="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5" name="Google Shape;27495;p58"/>
            <p:cNvSpPr/>
            <p:nvPr/>
          </p:nvSpPr>
          <p:spPr>
            <a:xfrm>
              <a:off x="5177350" y="1836500"/>
              <a:ext cx="2025" cy="3500"/>
            </a:xfrm>
            <a:custGeom>
              <a:avLst/>
              <a:gdLst/>
              <a:ahLst/>
              <a:cxnLst/>
              <a:rect l="l" t="t" r="r" b="b"/>
              <a:pathLst>
                <a:path w="81" h="140" extrusionOk="0">
                  <a:moveTo>
                    <a:pt x="41" y="0"/>
                  </a:moveTo>
                  <a:cubicBezTo>
                    <a:pt x="1" y="40"/>
                    <a:pt x="1" y="100"/>
                    <a:pt x="41" y="139"/>
                  </a:cubicBezTo>
                  <a:lnTo>
                    <a:pt x="81" y="100"/>
                  </a:lnTo>
                  <a:cubicBezTo>
                    <a:pt x="81" y="80"/>
                    <a:pt x="61" y="2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6" name="Google Shape;27496;p58"/>
            <p:cNvSpPr/>
            <p:nvPr/>
          </p:nvSpPr>
          <p:spPr>
            <a:xfrm>
              <a:off x="4872500" y="1471850"/>
              <a:ext cx="5500" cy="2625"/>
            </a:xfrm>
            <a:custGeom>
              <a:avLst/>
              <a:gdLst/>
              <a:ahLst/>
              <a:cxnLst/>
              <a:rect l="l" t="t" r="r" b="b"/>
              <a:pathLst>
                <a:path w="220" h="105" extrusionOk="0">
                  <a:moveTo>
                    <a:pt x="39" y="1"/>
                  </a:moveTo>
                  <a:cubicBezTo>
                    <a:pt x="27" y="1"/>
                    <a:pt x="14" y="2"/>
                    <a:pt x="1" y="5"/>
                  </a:cubicBezTo>
                  <a:cubicBezTo>
                    <a:pt x="41" y="84"/>
                    <a:pt x="120" y="104"/>
                    <a:pt x="220" y="104"/>
                  </a:cubicBezTo>
                  <a:cubicBezTo>
                    <a:pt x="168" y="53"/>
                    <a:pt x="116" y="1"/>
                    <a:pt x="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7" name="Google Shape;27497;p58"/>
            <p:cNvSpPr/>
            <p:nvPr/>
          </p:nvSpPr>
          <p:spPr>
            <a:xfrm>
              <a:off x="4863550" y="1471450"/>
              <a:ext cx="6500" cy="2100"/>
            </a:xfrm>
            <a:custGeom>
              <a:avLst/>
              <a:gdLst/>
              <a:ahLst/>
              <a:cxnLst/>
              <a:rect l="l" t="t" r="r" b="b"/>
              <a:pathLst>
                <a:path w="260" h="84" extrusionOk="0">
                  <a:moveTo>
                    <a:pt x="1" y="1"/>
                  </a:moveTo>
                  <a:cubicBezTo>
                    <a:pt x="53" y="53"/>
                    <a:pt x="99" y="83"/>
                    <a:pt x="143" y="83"/>
                  </a:cubicBezTo>
                  <a:cubicBezTo>
                    <a:pt x="183" y="83"/>
                    <a:pt x="221" y="58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8" name="Google Shape;27498;p58"/>
            <p:cNvSpPr/>
            <p:nvPr/>
          </p:nvSpPr>
          <p:spPr>
            <a:xfrm>
              <a:off x="5641350" y="153660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20" y="1"/>
                  </a:moveTo>
                  <a:cubicBezTo>
                    <a:pt x="100" y="1"/>
                    <a:pt x="21" y="61"/>
                    <a:pt x="1" y="160"/>
                  </a:cubicBezTo>
                  <a:cubicBezTo>
                    <a:pt x="100" y="160"/>
                    <a:pt x="160" y="10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9" name="Google Shape;27499;p58"/>
            <p:cNvSpPr/>
            <p:nvPr/>
          </p:nvSpPr>
          <p:spPr>
            <a:xfrm>
              <a:off x="5815425" y="14321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20" y="0"/>
                    <a:pt x="40" y="60"/>
                    <a:pt x="0" y="140"/>
                  </a:cubicBezTo>
                  <a:cubicBezTo>
                    <a:pt x="80" y="140"/>
                    <a:pt x="120" y="160"/>
                    <a:pt x="199" y="16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0" name="Google Shape;27500;p58"/>
            <p:cNvSpPr/>
            <p:nvPr/>
          </p:nvSpPr>
          <p:spPr>
            <a:xfrm>
              <a:off x="5368325" y="16927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cubicBezTo>
                    <a:pt x="100" y="0"/>
                    <a:pt x="21" y="60"/>
                    <a:pt x="1" y="159"/>
                  </a:cubicBezTo>
                  <a:cubicBezTo>
                    <a:pt x="100" y="159"/>
                    <a:pt x="14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1" name="Google Shape;27501;p58"/>
            <p:cNvSpPr/>
            <p:nvPr/>
          </p:nvSpPr>
          <p:spPr>
            <a:xfrm>
              <a:off x="5281800" y="17454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80" y="1"/>
                    <a:pt x="40" y="61"/>
                    <a:pt x="0" y="160"/>
                  </a:cubicBezTo>
                  <a:cubicBezTo>
                    <a:pt x="80" y="180"/>
                    <a:pt x="120" y="180"/>
                    <a:pt x="179" y="18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2" name="Google Shape;27502;p58"/>
            <p:cNvSpPr/>
            <p:nvPr/>
          </p:nvSpPr>
          <p:spPr>
            <a:xfrm>
              <a:off x="4960525" y="1579875"/>
              <a:ext cx="4500" cy="3125"/>
            </a:xfrm>
            <a:custGeom>
              <a:avLst/>
              <a:gdLst/>
              <a:ahLst/>
              <a:cxnLst/>
              <a:rect l="l" t="t" r="r" b="b"/>
              <a:pathLst>
                <a:path w="180" h="125" extrusionOk="0">
                  <a:moveTo>
                    <a:pt x="1" y="1"/>
                  </a:moveTo>
                  <a:lnTo>
                    <a:pt x="1" y="1"/>
                  </a:lnTo>
                  <a:cubicBezTo>
                    <a:pt x="17" y="83"/>
                    <a:pt x="62" y="125"/>
                    <a:pt x="133" y="125"/>
                  </a:cubicBezTo>
                  <a:cubicBezTo>
                    <a:pt x="148" y="125"/>
                    <a:pt x="163" y="123"/>
                    <a:pt x="180" y="120"/>
                  </a:cubicBezTo>
                  <a:cubicBezTo>
                    <a:pt x="120" y="6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3" name="Google Shape;27503;p58"/>
            <p:cNvSpPr/>
            <p:nvPr/>
          </p:nvSpPr>
          <p:spPr>
            <a:xfrm>
              <a:off x="4890900" y="15759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60" y="80"/>
                    <a:pt x="100" y="160"/>
                    <a:pt x="200" y="160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4" name="Google Shape;27504;p58"/>
            <p:cNvSpPr/>
            <p:nvPr/>
          </p:nvSpPr>
          <p:spPr>
            <a:xfrm>
              <a:off x="4894900" y="15500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0" y="0"/>
                  </a:moveTo>
                  <a:cubicBezTo>
                    <a:pt x="60" y="40"/>
                    <a:pt x="119" y="99"/>
                    <a:pt x="179" y="119"/>
                  </a:cubicBezTo>
                  <a:cubicBezTo>
                    <a:pt x="139" y="99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5" name="Google Shape;27505;p58"/>
            <p:cNvSpPr/>
            <p:nvPr/>
          </p:nvSpPr>
          <p:spPr>
            <a:xfrm>
              <a:off x="5633400" y="15410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60" y="1"/>
                    <a:pt x="20" y="61"/>
                    <a:pt x="1" y="160"/>
                  </a:cubicBezTo>
                  <a:cubicBezTo>
                    <a:pt x="100" y="120"/>
                    <a:pt x="160" y="81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6" name="Google Shape;27506;p58"/>
            <p:cNvSpPr/>
            <p:nvPr/>
          </p:nvSpPr>
          <p:spPr>
            <a:xfrm>
              <a:off x="4903825" y="1541075"/>
              <a:ext cx="6500" cy="3025"/>
            </a:xfrm>
            <a:custGeom>
              <a:avLst/>
              <a:gdLst/>
              <a:ahLst/>
              <a:cxnLst/>
              <a:rect l="l" t="t" r="r" b="b"/>
              <a:pathLst>
                <a:path w="260" h="121" extrusionOk="0">
                  <a:moveTo>
                    <a:pt x="1" y="1"/>
                  </a:moveTo>
                  <a:cubicBezTo>
                    <a:pt x="81" y="100"/>
                    <a:pt x="160" y="120"/>
                    <a:pt x="260" y="120"/>
                  </a:cubicBezTo>
                  <a:cubicBezTo>
                    <a:pt x="200" y="61"/>
                    <a:pt x="14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7" name="Google Shape;27507;p58"/>
            <p:cNvSpPr/>
            <p:nvPr/>
          </p:nvSpPr>
          <p:spPr>
            <a:xfrm>
              <a:off x="5185825" y="1684800"/>
              <a:ext cx="5000" cy="3150"/>
            </a:xfrm>
            <a:custGeom>
              <a:avLst/>
              <a:gdLst/>
              <a:ahLst/>
              <a:cxnLst/>
              <a:rect l="l" t="t" r="r" b="b"/>
              <a:pathLst>
                <a:path w="200" h="126" extrusionOk="0">
                  <a:moveTo>
                    <a:pt x="0" y="1"/>
                  </a:moveTo>
                  <a:cubicBezTo>
                    <a:pt x="33" y="84"/>
                    <a:pt x="80" y="125"/>
                    <a:pt x="153" y="125"/>
                  </a:cubicBezTo>
                  <a:cubicBezTo>
                    <a:pt x="167" y="125"/>
                    <a:pt x="183" y="124"/>
                    <a:pt x="199" y="120"/>
                  </a:cubicBezTo>
                  <a:cubicBezTo>
                    <a:pt x="13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8" name="Google Shape;27508;p58"/>
            <p:cNvSpPr/>
            <p:nvPr/>
          </p:nvSpPr>
          <p:spPr>
            <a:xfrm>
              <a:off x="5163425" y="1676850"/>
              <a:ext cx="5500" cy="2525"/>
            </a:xfrm>
            <a:custGeom>
              <a:avLst/>
              <a:gdLst/>
              <a:ahLst/>
              <a:cxnLst/>
              <a:rect l="l" t="t" r="r" b="b"/>
              <a:pathLst>
                <a:path w="220" h="101" extrusionOk="0">
                  <a:moveTo>
                    <a:pt x="1" y="1"/>
                  </a:moveTo>
                  <a:cubicBezTo>
                    <a:pt x="61" y="40"/>
                    <a:pt x="120" y="100"/>
                    <a:pt x="220" y="100"/>
                  </a:cubicBezTo>
                  <a:cubicBezTo>
                    <a:pt x="160" y="21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9" name="Google Shape;27509;p58"/>
            <p:cNvSpPr/>
            <p:nvPr/>
          </p:nvSpPr>
          <p:spPr>
            <a:xfrm>
              <a:off x="5089325" y="1641050"/>
              <a:ext cx="6000" cy="2900"/>
            </a:xfrm>
            <a:custGeom>
              <a:avLst/>
              <a:gdLst/>
              <a:ahLst/>
              <a:cxnLst/>
              <a:rect l="l" t="t" r="r" b="b"/>
              <a:pathLst>
                <a:path w="240" h="116" extrusionOk="0">
                  <a:moveTo>
                    <a:pt x="1" y="0"/>
                  </a:moveTo>
                  <a:cubicBezTo>
                    <a:pt x="30" y="74"/>
                    <a:pt x="82" y="115"/>
                    <a:pt x="155" y="115"/>
                  </a:cubicBezTo>
                  <a:cubicBezTo>
                    <a:pt x="181" y="115"/>
                    <a:pt x="209" y="110"/>
                    <a:pt x="240" y="100"/>
                  </a:cubicBezTo>
                  <a:cubicBezTo>
                    <a:pt x="18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0" name="Google Shape;27510;p58"/>
            <p:cNvSpPr/>
            <p:nvPr/>
          </p:nvSpPr>
          <p:spPr>
            <a:xfrm>
              <a:off x="5860175" y="1006475"/>
              <a:ext cx="60700" cy="12425"/>
            </a:xfrm>
            <a:custGeom>
              <a:avLst/>
              <a:gdLst/>
              <a:ahLst/>
              <a:cxnLst/>
              <a:rect l="l" t="t" r="r" b="b"/>
              <a:pathLst>
                <a:path w="2428" h="497" extrusionOk="0">
                  <a:moveTo>
                    <a:pt x="2069" y="0"/>
                  </a:moveTo>
                  <a:cubicBezTo>
                    <a:pt x="1413" y="20"/>
                    <a:pt x="796" y="20"/>
                    <a:pt x="140" y="60"/>
                  </a:cubicBezTo>
                  <a:cubicBezTo>
                    <a:pt x="1" y="279"/>
                    <a:pt x="80" y="378"/>
                    <a:pt x="319" y="378"/>
                  </a:cubicBezTo>
                  <a:cubicBezTo>
                    <a:pt x="402" y="461"/>
                    <a:pt x="514" y="496"/>
                    <a:pt x="629" y="496"/>
                  </a:cubicBezTo>
                  <a:cubicBezTo>
                    <a:pt x="678" y="496"/>
                    <a:pt x="728" y="490"/>
                    <a:pt x="776" y="478"/>
                  </a:cubicBezTo>
                  <a:cubicBezTo>
                    <a:pt x="917" y="434"/>
                    <a:pt x="1053" y="417"/>
                    <a:pt x="1187" y="417"/>
                  </a:cubicBezTo>
                  <a:cubicBezTo>
                    <a:pt x="1357" y="417"/>
                    <a:pt x="1524" y="444"/>
                    <a:pt x="1692" y="478"/>
                  </a:cubicBezTo>
                  <a:cubicBezTo>
                    <a:pt x="1771" y="478"/>
                    <a:pt x="1831" y="478"/>
                    <a:pt x="1910" y="458"/>
                  </a:cubicBezTo>
                  <a:cubicBezTo>
                    <a:pt x="2089" y="319"/>
                    <a:pt x="2428" y="378"/>
                    <a:pt x="2408" y="20"/>
                  </a:cubicBezTo>
                  <a:cubicBezTo>
                    <a:pt x="2308" y="20"/>
                    <a:pt x="2189" y="0"/>
                    <a:pt x="2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1" name="Google Shape;27511;p58"/>
            <p:cNvSpPr/>
            <p:nvPr/>
          </p:nvSpPr>
          <p:spPr>
            <a:xfrm>
              <a:off x="5907925" y="1006475"/>
              <a:ext cx="52725" cy="11675"/>
            </a:xfrm>
            <a:custGeom>
              <a:avLst/>
              <a:gdLst/>
              <a:ahLst/>
              <a:cxnLst/>
              <a:rect l="l" t="t" r="r" b="b"/>
              <a:pathLst>
                <a:path w="2109" h="467" extrusionOk="0">
                  <a:moveTo>
                    <a:pt x="876" y="0"/>
                  </a:moveTo>
                  <a:cubicBezTo>
                    <a:pt x="833" y="43"/>
                    <a:pt x="802" y="63"/>
                    <a:pt x="770" y="63"/>
                  </a:cubicBezTo>
                  <a:cubicBezTo>
                    <a:pt x="742" y="63"/>
                    <a:pt x="714" y="48"/>
                    <a:pt x="677" y="20"/>
                  </a:cubicBezTo>
                  <a:lnTo>
                    <a:pt x="518" y="20"/>
                  </a:lnTo>
                  <a:lnTo>
                    <a:pt x="0" y="319"/>
                  </a:lnTo>
                  <a:cubicBezTo>
                    <a:pt x="173" y="428"/>
                    <a:pt x="350" y="466"/>
                    <a:pt x="534" y="466"/>
                  </a:cubicBezTo>
                  <a:cubicBezTo>
                    <a:pt x="751" y="466"/>
                    <a:pt x="976" y="412"/>
                    <a:pt x="1214" y="358"/>
                  </a:cubicBezTo>
                  <a:cubicBezTo>
                    <a:pt x="1313" y="358"/>
                    <a:pt x="1413" y="368"/>
                    <a:pt x="1510" y="368"/>
                  </a:cubicBezTo>
                  <a:cubicBezTo>
                    <a:pt x="1607" y="368"/>
                    <a:pt x="1701" y="358"/>
                    <a:pt x="1791" y="319"/>
                  </a:cubicBezTo>
                  <a:cubicBezTo>
                    <a:pt x="2109" y="199"/>
                    <a:pt x="1970" y="100"/>
                    <a:pt x="1751" y="0"/>
                  </a:cubicBezTo>
                  <a:cubicBezTo>
                    <a:pt x="1661" y="60"/>
                    <a:pt x="1572" y="90"/>
                    <a:pt x="1482" y="90"/>
                  </a:cubicBezTo>
                  <a:cubicBezTo>
                    <a:pt x="1393" y="90"/>
                    <a:pt x="1303" y="6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2" name="Google Shape;27512;p58"/>
            <p:cNvSpPr/>
            <p:nvPr/>
          </p:nvSpPr>
          <p:spPr>
            <a:xfrm>
              <a:off x="5899975" y="1014425"/>
              <a:ext cx="37800" cy="9475"/>
            </a:xfrm>
            <a:custGeom>
              <a:avLst/>
              <a:gdLst/>
              <a:ahLst/>
              <a:cxnLst/>
              <a:rect l="l" t="t" r="r" b="b"/>
              <a:pathLst>
                <a:path w="1512" h="379" extrusionOk="0">
                  <a:moveTo>
                    <a:pt x="318" y="1"/>
                  </a:moveTo>
                  <a:cubicBezTo>
                    <a:pt x="239" y="1"/>
                    <a:pt x="199" y="40"/>
                    <a:pt x="119" y="60"/>
                  </a:cubicBezTo>
                  <a:cubicBezTo>
                    <a:pt x="0" y="180"/>
                    <a:pt x="0" y="279"/>
                    <a:pt x="119" y="379"/>
                  </a:cubicBezTo>
                  <a:cubicBezTo>
                    <a:pt x="239" y="359"/>
                    <a:pt x="338" y="359"/>
                    <a:pt x="458" y="359"/>
                  </a:cubicBezTo>
                  <a:cubicBezTo>
                    <a:pt x="576" y="240"/>
                    <a:pt x="722" y="222"/>
                    <a:pt x="873" y="222"/>
                  </a:cubicBezTo>
                  <a:cubicBezTo>
                    <a:pt x="941" y="222"/>
                    <a:pt x="1009" y="226"/>
                    <a:pt x="1076" y="226"/>
                  </a:cubicBezTo>
                  <a:cubicBezTo>
                    <a:pt x="1238" y="226"/>
                    <a:pt x="1393" y="205"/>
                    <a:pt x="1512" y="60"/>
                  </a:cubicBezTo>
                  <a:cubicBezTo>
                    <a:pt x="1114" y="40"/>
                    <a:pt x="716" y="4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3" name="Google Shape;27513;p58"/>
            <p:cNvSpPr/>
            <p:nvPr/>
          </p:nvSpPr>
          <p:spPr>
            <a:xfrm>
              <a:off x="5937750" y="1006475"/>
              <a:ext cx="12975" cy="4125"/>
            </a:xfrm>
            <a:custGeom>
              <a:avLst/>
              <a:gdLst/>
              <a:ahLst/>
              <a:cxnLst/>
              <a:rect l="l" t="t" r="r" b="b"/>
              <a:pathLst>
                <a:path w="519" h="165" extrusionOk="0">
                  <a:moveTo>
                    <a:pt x="1" y="0"/>
                  </a:moveTo>
                  <a:cubicBezTo>
                    <a:pt x="90" y="110"/>
                    <a:pt x="180" y="164"/>
                    <a:pt x="267" y="164"/>
                  </a:cubicBezTo>
                  <a:cubicBezTo>
                    <a:pt x="354" y="164"/>
                    <a:pt x="439" y="11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4" name="Google Shape;27514;p58"/>
            <p:cNvSpPr/>
            <p:nvPr/>
          </p:nvSpPr>
          <p:spPr>
            <a:xfrm>
              <a:off x="5924825" y="993550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200" y="0"/>
                  </a:moveTo>
                  <a:cubicBezTo>
                    <a:pt x="130" y="0"/>
                    <a:pt x="60" y="20"/>
                    <a:pt x="1" y="20"/>
                  </a:cubicBezTo>
                  <a:lnTo>
                    <a:pt x="1" y="139"/>
                  </a:lnTo>
                  <a:cubicBezTo>
                    <a:pt x="60" y="159"/>
                    <a:pt x="130" y="179"/>
                    <a:pt x="200" y="179"/>
                  </a:cubicBezTo>
                  <a:cubicBezTo>
                    <a:pt x="269" y="179"/>
                    <a:pt x="339" y="159"/>
                    <a:pt x="399" y="100"/>
                  </a:cubicBezTo>
                  <a:cubicBezTo>
                    <a:pt x="339" y="20"/>
                    <a:pt x="269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5" name="Google Shape;27515;p58"/>
            <p:cNvSpPr/>
            <p:nvPr/>
          </p:nvSpPr>
          <p:spPr>
            <a:xfrm>
              <a:off x="5924325" y="1006475"/>
              <a:ext cx="5000" cy="2325"/>
            </a:xfrm>
            <a:custGeom>
              <a:avLst/>
              <a:gdLst/>
              <a:ahLst/>
              <a:cxnLst/>
              <a:rect l="l" t="t" r="r" b="b"/>
              <a:pathLst>
                <a:path w="200" h="93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20"/>
                    <a:pt x="60" y="20"/>
                    <a:pt x="1" y="20"/>
                  </a:cubicBezTo>
                  <a:cubicBezTo>
                    <a:pt x="48" y="68"/>
                    <a:pt x="82" y="92"/>
                    <a:pt x="111" y="92"/>
                  </a:cubicBezTo>
                  <a:cubicBezTo>
                    <a:pt x="143" y="92"/>
                    <a:pt x="169" y="63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6" name="Google Shape;27516;p58"/>
            <p:cNvSpPr/>
            <p:nvPr/>
          </p:nvSpPr>
          <p:spPr>
            <a:xfrm>
              <a:off x="5881075" y="1011000"/>
              <a:ext cx="21900" cy="14400"/>
            </a:xfrm>
            <a:custGeom>
              <a:avLst/>
              <a:gdLst/>
              <a:ahLst/>
              <a:cxnLst/>
              <a:rect l="l" t="t" r="r" b="b"/>
              <a:pathLst>
                <a:path w="876" h="576" extrusionOk="0">
                  <a:moveTo>
                    <a:pt x="336" y="1"/>
                  </a:moveTo>
                  <a:cubicBezTo>
                    <a:pt x="226" y="1"/>
                    <a:pt x="114" y="39"/>
                    <a:pt x="0" y="138"/>
                  </a:cubicBezTo>
                  <a:cubicBezTo>
                    <a:pt x="100" y="396"/>
                    <a:pt x="358" y="376"/>
                    <a:pt x="537" y="496"/>
                  </a:cubicBezTo>
                  <a:lnTo>
                    <a:pt x="537" y="575"/>
                  </a:lnTo>
                  <a:cubicBezTo>
                    <a:pt x="637" y="575"/>
                    <a:pt x="756" y="535"/>
                    <a:pt x="875" y="516"/>
                  </a:cubicBezTo>
                  <a:lnTo>
                    <a:pt x="875" y="197"/>
                  </a:lnTo>
                  <a:cubicBezTo>
                    <a:pt x="691" y="99"/>
                    <a:pt x="515" y="1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7" name="Google Shape;27517;p58"/>
            <p:cNvSpPr/>
            <p:nvPr/>
          </p:nvSpPr>
          <p:spPr>
            <a:xfrm>
              <a:off x="5905925" y="1045750"/>
              <a:ext cx="26875" cy="5500"/>
            </a:xfrm>
            <a:custGeom>
              <a:avLst/>
              <a:gdLst/>
              <a:ahLst/>
              <a:cxnLst/>
              <a:rect l="l" t="t" r="r" b="b"/>
              <a:pathLst>
                <a:path w="1075" h="220" extrusionOk="0">
                  <a:moveTo>
                    <a:pt x="239" y="1"/>
                  </a:moveTo>
                  <a:cubicBezTo>
                    <a:pt x="160" y="21"/>
                    <a:pt x="41" y="41"/>
                    <a:pt x="41" y="60"/>
                  </a:cubicBezTo>
                  <a:cubicBezTo>
                    <a:pt x="1" y="220"/>
                    <a:pt x="160" y="140"/>
                    <a:pt x="239" y="200"/>
                  </a:cubicBezTo>
                  <a:cubicBezTo>
                    <a:pt x="538" y="180"/>
                    <a:pt x="836" y="220"/>
                    <a:pt x="10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8" name="Google Shape;27518;p58"/>
            <p:cNvSpPr/>
            <p:nvPr/>
          </p:nvSpPr>
          <p:spPr>
            <a:xfrm>
              <a:off x="5604050" y="1228275"/>
              <a:ext cx="21925" cy="24575"/>
            </a:xfrm>
            <a:custGeom>
              <a:avLst/>
              <a:gdLst/>
              <a:ahLst/>
              <a:cxnLst/>
              <a:rect l="l" t="t" r="r" b="b"/>
              <a:pathLst>
                <a:path w="877" h="983" extrusionOk="0">
                  <a:moveTo>
                    <a:pt x="677" y="0"/>
                  </a:moveTo>
                  <a:cubicBezTo>
                    <a:pt x="637" y="0"/>
                    <a:pt x="618" y="40"/>
                    <a:pt x="598" y="60"/>
                  </a:cubicBezTo>
                  <a:cubicBezTo>
                    <a:pt x="498" y="160"/>
                    <a:pt x="419" y="279"/>
                    <a:pt x="339" y="378"/>
                  </a:cubicBezTo>
                  <a:cubicBezTo>
                    <a:pt x="240" y="557"/>
                    <a:pt x="1" y="677"/>
                    <a:pt x="180" y="935"/>
                  </a:cubicBezTo>
                  <a:cubicBezTo>
                    <a:pt x="253" y="965"/>
                    <a:pt x="326" y="983"/>
                    <a:pt x="406" y="983"/>
                  </a:cubicBezTo>
                  <a:cubicBezTo>
                    <a:pt x="436" y="983"/>
                    <a:pt x="466" y="980"/>
                    <a:pt x="498" y="975"/>
                  </a:cubicBezTo>
                  <a:cubicBezTo>
                    <a:pt x="657" y="955"/>
                    <a:pt x="777" y="836"/>
                    <a:pt x="836" y="677"/>
                  </a:cubicBezTo>
                  <a:cubicBezTo>
                    <a:pt x="836" y="577"/>
                    <a:pt x="876" y="478"/>
                    <a:pt x="876" y="378"/>
                  </a:cubicBezTo>
                  <a:cubicBezTo>
                    <a:pt x="817" y="259"/>
                    <a:pt x="817" y="80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9" name="Google Shape;27519;p58"/>
            <p:cNvSpPr/>
            <p:nvPr/>
          </p:nvSpPr>
          <p:spPr>
            <a:xfrm>
              <a:off x="5614000" y="1245675"/>
              <a:ext cx="25400" cy="14950"/>
            </a:xfrm>
            <a:custGeom>
              <a:avLst/>
              <a:gdLst/>
              <a:ahLst/>
              <a:cxnLst/>
              <a:rect l="l" t="t" r="r" b="b"/>
              <a:pathLst>
                <a:path w="1016" h="598" extrusionOk="0">
                  <a:moveTo>
                    <a:pt x="438" y="1"/>
                  </a:moveTo>
                  <a:cubicBezTo>
                    <a:pt x="319" y="60"/>
                    <a:pt x="220" y="140"/>
                    <a:pt x="100" y="180"/>
                  </a:cubicBezTo>
                  <a:cubicBezTo>
                    <a:pt x="41" y="239"/>
                    <a:pt x="1" y="279"/>
                    <a:pt x="1" y="379"/>
                  </a:cubicBezTo>
                  <a:cubicBezTo>
                    <a:pt x="21" y="458"/>
                    <a:pt x="41" y="538"/>
                    <a:pt x="100" y="578"/>
                  </a:cubicBezTo>
                  <a:cubicBezTo>
                    <a:pt x="180" y="597"/>
                    <a:pt x="239" y="597"/>
                    <a:pt x="319" y="597"/>
                  </a:cubicBezTo>
                  <a:cubicBezTo>
                    <a:pt x="478" y="578"/>
                    <a:pt x="598" y="538"/>
                    <a:pt x="737" y="498"/>
                  </a:cubicBezTo>
                  <a:cubicBezTo>
                    <a:pt x="816" y="478"/>
                    <a:pt x="876" y="458"/>
                    <a:pt x="936" y="438"/>
                  </a:cubicBezTo>
                  <a:lnTo>
                    <a:pt x="1015" y="359"/>
                  </a:lnTo>
                  <a:lnTo>
                    <a:pt x="1015" y="259"/>
                  </a:lnTo>
                  <a:cubicBezTo>
                    <a:pt x="995" y="160"/>
                    <a:pt x="995" y="80"/>
                    <a:pt x="976" y="1"/>
                  </a:cubicBezTo>
                  <a:cubicBezTo>
                    <a:pt x="862" y="38"/>
                    <a:pt x="749" y="148"/>
                    <a:pt x="636" y="148"/>
                  </a:cubicBezTo>
                  <a:cubicBezTo>
                    <a:pt x="570" y="148"/>
                    <a:pt x="504" y="11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0" name="Google Shape;27520;p58"/>
            <p:cNvSpPr/>
            <p:nvPr/>
          </p:nvSpPr>
          <p:spPr>
            <a:xfrm>
              <a:off x="5567250" y="1228275"/>
              <a:ext cx="35350" cy="39800"/>
            </a:xfrm>
            <a:custGeom>
              <a:avLst/>
              <a:gdLst/>
              <a:ahLst/>
              <a:cxnLst/>
              <a:rect l="l" t="t" r="r" b="b"/>
              <a:pathLst>
                <a:path w="1414" h="1592" extrusionOk="0">
                  <a:moveTo>
                    <a:pt x="1115" y="0"/>
                  </a:moveTo>
                  <a:cubicBezTo>
                    <a:pt x="1075" y="80"/>
                    <a:pt x="995" y="140"/>
                    <a:pt x="956" y="179"/>
                  </a:cubicBezTo>
                  <a:cubicBezTo>
                    <a:pt x="458" y="339"/>
                    <a:pt x="279" y="796"/>
                    <a:pt x="1" y="1174"/>
                  </a:cubicBezTo>
                  <a:cubicBezTo>
                    <a:pt x="1" y="1274"/>
                    <a:pt x="1" y="1353"/>
                    <a:pt x="21" y="1433"/>
                  </a:cubicBezTo>
                  <a:cubicBezTo>
                    <a:pt x="100" y="1512"/>
                    <a:pt x="180" y="1592"/>
                    <a:pt x="319" y="1592"/>
                  </a:cubicBezTo>
                  <a:cubicBezTo>
                    <a:pt x="717" y="1194"/>
                    <a:pt x="1413" y="955"/>
                    <a:pt x="1294" y="179"/>
                  </a:cubicBezTo>
                  <a:lnTo>
                    <a:pt x="11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1" name="Google Shape;27521;p58"/>
            <p:cNvSpPr/>
            <p:nvPr/>
          </p:nvSpPr>
          <p:spPr>
            <a:xfrm>
              <a:off x="5566275" y="1226975"/>
              <a:ext cx="24875" cy="32150"/>
            </a:xfrm>
            <a:custGeom>
              <a:avLst/>
              <a:gdLst/>
              <a:ahLst/>
              <a:cxnLst/>
              <a:rect l="l" t="t" r="r" b="b"/>
              <a:pathLst>
                <a:path w="995" h="1286" extrusionOk="0">
                  <a:moveTo>
                    <a:pt x="669" y="1"/>
                  </a:moveTo>
                  <a:cubicBezTo>
                    <a:pt x="643" y="1"/>
                    <a:pt x="619" y="5"/>
                    <a:pt x="597" y="13"/>
                  </a:cubicBezTo>
                  <a:cubicBezTo>
                    <a:pt x="298" y="311"/>
                    <a:pt x="40" y="629"/>
                    <a:pt x="0" y="1047"/>
                  </a:cubicBezTo>
                  <a:cubicBezTo>
                    <a:pt x="0" y="1147"/>
                    <a:pt x="40" y="1226"/>
                    <a:pt x="100" y="1286"/>
                  </a:cubicBezTo>
                  <a:cubicBezTo>
                    <a:pt x="537" y="1087"/>
                    <a:pt x="676" y="609"/>
                    <a:pt x="995" y="251"/>
                  </a:cubicBezTo>
                  <a:cubicBezTo>
                    <a:pt x="915" y="192"/>
                    <a:pt x="855" y="132"/>
                    <a:pt x="816" y="52"/>
                  </a:cubicBezTo>
                  <a:cubicBezTo>
                    <a:pt x="765" y="15"/>
                    <a:pt x="715" y="1"/>
                    <a:pt x="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2" name="Google Shape;27522;p58"/>
            <p:cNvSpPr/>
            <p:nvPr/>
          </p:nvSpPr>
          <p:spPr>
            <a:xfrm>
              <a:off x="5574725" y="1215525"/>
              <a:ext cx="18925" cy="12775"/>
            </a:xfrm>
            <a:custGeom>
              <a:avLst/>
              <a:gdLst/>
              <a:ahLst/>
              <a:cxnLst/>
              <a:rect l="l" t="t" r="r" b="b"/>
              <a:pathLst>
                <a:path w="757" h="511" extrusionOk="0">
                  <a:moveTo>
                    <a:pt x="534" y="0"/>
                  </a:moveTo>
                  <a:cubicBezTo>
                    <a:pt x="437" y="0"/>
                    <a:pt x="328" y="113"/>
                    <a:pt x="219" y="113"/>
                  </a:cubicBezTo>
                  <a:cubicBezTo>
                    <a:pt x="199" y="172"/>
                    <a:pt x="159" y="172"/>
                    <a:pt x="100" y="172"/>
                  </a:cubicBezTo>
                  <a:cubicBezTo>
                    <a:pt x="20" y="192"/>
                    <a:pt x="0" y="272"/>
                    <a:pt x="20" y="351"/>
                  </a:cubicBezTo>
                  <a:cubicBezTo>
                    <a:pt x="100" y="451"/>
                    <a:pt x="179" y="510"/>
                    <a:pt x="299" y="510"/>
                  </a:cubicBezTo>
                  <a:lnTo>
                    <a:pt x="458" y="510"/>
                  </a:lnTo>
                  <a:cubicBezTo>
                    <a:pt x="557" y="371"/>
                    <a:pt x="756" y="172"/>
                    <a:pt x="657" y="93"/>
                  </a:cubicBezTo>
                  <a:cubicBezTo>
                    <a:pt x="619" y="24"/>
                    <a:pt x="578" y="0"/>
                    <a:pt x="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3" name="Google Shape;27523;p58"/>
            <p:cNvSpPr/>
            <p:nvPr/>
          </p:nvSpPr>
          <p:spPr>
            <a:xfrm>
              <a:off x="5586150" y="120590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60" y="0"/>
                  </a:moveTo>
                  <a:cubicBezTo>
                    <a:pt x="100" y="0"/>
                    <a:pt x="41" y="0"/>
                    <a:pt x="1" y="40"/>
                  </a:cubicBezTo>
                  <a:cubicBezTo>
                    <a:pt x="41" y="97"/>
                    <a:pt x="69" y="121"/>
                    <a:pt x="90" y="121"/>
                  </a:cubicBezTo>
                  <a:cubicBezTo>
                    <a:pt x="120" y="121"/>
                    <a:pt x="136" y="71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4" name="Google Shape;27524;p58"/>
            <p:cNvSpPr/>
            <p:nvPr/>
          </p:nvSpPr>
          <p:spPr>
            <a:xfrm>
              <a:off x="5566275" y="1210375"/>
              <a:ext cx="54225" cy="76100"/>
            </a:xfrm>
            <a:custGeom>
              <a:avLst/>
              <a:gdLst/>
              <a:ahLst/>
              <a:cxnLst/>
              <a:rect l="l" t="t" r="r" b="b"/>
              <a:pathLst>
                <a:path w="2169" h="3044" extrusionOk="0">
                  <a:moveTo>
                    <a:pt x="2168" y="0"/>
                  </a:moveTo>
                  <a:cubicBezTo>
                    <a:pt x="1711" y="120"/>
                    <a:pt x="1631" y="617"/>
                    <a:pt x="1333" y="895"/>
                  </a:cubicBezTo>
                  <a:cubicBezTo>
                    <a:pt x="1154" y="1492"/>
                    <a:pt x="617" y="1791"/>
                    <a:pt x="259" y="2268"/>
                  </a:cubicBezTo>
                  <a:cubicBezTo>
                    <a:pt x="60" y="2348"/>
                    <a:pt x="0" y="2467"/>
                    <a:pt x="0" y="2666"/>
                  </a:cubicBezTo>
                  <a:cubicBezTo>
                    <a:pt x="0" y="2865"/>
                    <a:pt x="40" y="3004"/>
                    <a:pt x="259" y="3044"/>
                  </a:cubicBezTo>
                  <a:cubicBezTo>
                    <a:pt x="716" y="2845"/>
                    <a:pt x="816" y="2368"/>
                    <a:pt x="1114" y="2049"/>
                  </a:cubicBezTo>
                  <a:cubicBezTo>
                    <a:pt x="1532" y="1512"/>
                    <a:pt x="1910" y="995"/>
                    <a:pt x="2168" y="378"/>
                  </a:cubicBezTo>
                  <a:lnTo>
                    <a:pt x="216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5" name="Google Shape;27525;p58"/>
            <p:cNvSpPr/>
            <p:nvPr/>
          </p:nvSpPr>
          <p:spPr>
            <a:xfrm>
              <a:off x="5590125" y="1219825"/>
              <a:ext cx="31375" cy="44775"/>
            </a:xfrm>
            <a:custGeom>
              <a:avLst/>
              <a:gdLst/>
              <a:ahLst/>
              <a:cxnLst/>
              <a:rect l="l" t="t" r="r" b="b"/>
              <a:pathLst>
                <a:path w="1255" h="1791" extrusionOk="0">
                  <a:moveTo>
                    <a:pt x="1234" y="0"/>
                  </a:moveTo>
                  <a:cubicBezTo>
                    <a:pt x="697" y="418"/>
                    <a:pt x="478" y="1094"/>
                    <a:pt x="1" y="1532"/>
                  </a:cubicBezTo>
                  <a:cubicBezTo>
                    <a:pt x="41" y="1671"/>
                    <a:pt x="100" y="1731"/>
                    <a:pt x="260" y="1791"/>
                  </a:cubicBezTo>
                  <a:cubicBezTo>
                    <a:pt x="558" y="1711"/>
                    <a:pt x="657" y="1512"/>
                    <a:pt x="677" y="1234"/>
                  </a:cubicBezTo>
                  <a:cubicBezTo>
                    <a:pt x="856" y="1094"/>
                    <a:pt x="1075" y="995"/>
                    <a:pt x="1095" y="716"/>
                  </a:cubicBezTo>
                  <a:cubicBezTo>
                    <a:pt x="1175" y="617"/>
                    <a:pt x="1155" y="478"/>
                    <a:pt x="1234" y="338"/>
                  </a:cubicBezTo>
                  <a:lnTo>
                    <a:pt x="1254" y="338"/>
                  </a:lnTo>
                  <a:cubicBezTo>
                    <a:pt x="1254" y="219"/>
                    <a:pt x="1234" y="12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6" name="Google Shape;27526;p58"/>
            <p:cNvSpPr/>
            <p:nvPr/>
          </p:nvSpPr>
          <p:spPr>
            <a:xfrm>
              <a:off x="5620975" y="1205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cubicBezTo>
                    <a:pt x="100" y="60"/>
                    <a:pt x="40" y="140"/>
                    <a:pt x="0" y="179"/>
                  </a:cubicBezTo>
                  <a:cubicBezTo>
                    <a:pt x="100" y="179"/>
                    <a:pt x="140" y="10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7" name="Google Shape;27527;p58"/>
            <p:cNvSpPr/>
            <p:nvPr/>
          </p:nvSpPr>
          <p:spPr>
            <a:xfrm>
              <a:off x="4825750" y="515125"/>
              <a:ext cx="31850" cy="31350"/>
            </a:xfrm>
            <a:custGeom>
              <a:avLst/>
              <a:gdLst/>
              <a:ahLst/>
              <a:cxnLst/>
              <a:rect l="l" t="t" r="r" b="b"/>
              <a:pathLst>
                <a:path w="1274" h="1254" extrusionOk="0">
                  <a:moveTo>
                    <a:pt x="180" y="0"/>
                  </a:moveTo>
                  <a:cubicBezTo>
                    <a:pt x="21" y="80"/>
                    <a:pt x="1" y="239"/>
                    <a:pt x="1" y="378"/>
                  </a:cubicBezTo>
                  <a:cubicBezTo>
                    <a:pt x="299" y="736"/>
                    <a:pt x="697" y="975"/>
                    <a:pt x="1035" y="1253"/>
                  </a:cubicBezTo>
                  <a:lnTo>
                    <a:pt x="1075" y="1174"/>
                  </a:lnTo>
                  <a:cubicBezTo>
                    <a:pt x="1115" y="1174"/>
                    <a:pt x="1175" y="1134"/>
                    <a:pt x="1175" y="1074"/>
                  </a:cubicBezTo>
                  <a:cubicBezTo>
                    <a:pt x="1214" y="1055"/>
                    <a:pt x="1234" y="1055"/>
                    <a:pt x="1274" y="1055"/>
                  </a:cubicBezTo>
                  <a:cubicBezTo>
                    <a:pt x="1115" y="915"/>
                    <a:pt x="995" y="736"/>
                    <a:pt x="836" y="577"/>
                  </a:cubicBezTo>
                  <a:cubicBezTo>
                    <a:pt x="618" y="418"/>
                    <a:pt x="399" y="21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8" name="Google Shape;27528;p58"/>
            <p:cNvSpPr/>
            <p:nvPr/>
          </p:nvSpPr>
          <p:spPr>
            <a:xfrm>
              <a:off x="4825750" y="560375"/>
              <a:ext cx="3525" cy="3500"/>
            </a:xfrm>
            <a:custGeom>
              <a:avLst/>
              <a:gdLst/>
              <a:ahLst/>
              <a:cxnLst/>
              <a:rect l="l" t="t" r="r" b="b"/>
              <a:pathLst>
                <a:path w="141" h="140" extrusionOk="0">
                  <a:moveTo>
                    <a:pt x="1" y="0"/>
                  </a:moveTo>
                  <a:lnTo>
                    <a:pt x="140" y="140"/>
                  </a:lnTo>
                  <a:cubicBezTo>
                    <a:pt x="14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9" name="Google Shape;27529;p58"/>
            <p:cNvSpPr/>
            <p:nvPr/>
          </p:nvSpPr>
          <p:spPr>
            <a:xfrm>
              <a:off x="5243000" y="2079575"/>
              <a:ext cx="73150" cy="36825"/>
            </a:xfrm>
            <a:custGeom>
              <a:avLst/>
              <a:gdLst/>
              <a:ahLst/>
              <a:cxnLst/>
              <a:rect l="l" t="t" r="r" b="b"/>
              <a:pathLst>
                <a:path w="2926" h="1473" extrusionOk="0">
                  <a:moveTo>
                    <a:pt x="2619" y="1"/>
                  </a:moveTo>
                  <a:cubicBezTo>
                    <a:pt x="2415" y="1"/>
                    <a:pt x="2238" y="155"/>
                    <a:pt x="2090" y="263"/>
                  </a:cubicBezTo>
                  <a:cubicBezTo>
                    <a:pt x="1811" y="462"/>
                    <a:pt x="1533" y="522"/>
                    <a:pt x="1214" y="522"/>
                  </a:cubicBezTo>
                  <a:cubicBezTo>
                    <a:pt x="1135" y="562"/>
                    <a:pt x="1095" y="641"/>
                    <a:pt x="1035" y="701"/>
                  </a:cubicBezTo>
                  <a:cubicBezTo>
                    <a:pt x="856" y="800"/>
                    <a:pt x="697" y="920"/>
                    <a:pt x="518" y="1019"/>
                  </a:cubicBezTo>
                  <a:cubicBezTo>
                    <a:pt x="458" y="1099"/>
                    <a:pt x="419" y="1159"/>
                    <a:pt x="319" y="1198"/>
                  </a:cubicBezTo>
                  <a:lnTo>
                    <a:pt x="160" y="1039"/>
                  </a:lnTo>
                  <a:cubicBezTo>
                    <a:pt x="142" y="1021"/>
                    <a:pt x="116" y="1011"/>
                    <a:pt x="89" y="1011"/>
                  </a:cubicBezTo>
                  <a:cubicBezTo>
                    <a:pt x="57" y="1011"/>
                    <a:pt x="23" y="1026"/>
                    <a:pt x="1" y="1059"/>
                  </a:cubicBezTo>
                  <a:cubicBezTo>
                    <a:pt x="1" y="1159"/>
                    <a:pt x="21" y="1298"/>
                    <a:pt x="41" y="1397"/>
                  </a:cubicBezTo>
                  <a:cubicBezTo>
                    <a:pt x="112" y="1440"/>
                    <a:pt x="194" y="1473"/>
                    <a:pt x="287" y="1473"/>
                  </a:cubicBezTo>
                  <a:cubicBezTo>
                    <a:pt x="322" y="1473"/>
                    <a:pt x="360" y="1468"/>
                    <a:pt x="399" y="1457"/>
                  </a:cubicBezTo>
                  <a:cubicBezTo>
                    <a:pt x="458" y="1437"/>
                    <a:pt x="558" y="1437"/>
                    <a:pt x="657" y="1417"/>
                  </a:cubicBezTo>
                  <a:cubicBezTo>
                    <a:pt x="757" y="1318"/>
                    <a:pt x="916" y="1338"/>
                    <a:pt x="1035" y="1258"/>
                  </a:cubicBezTo>
                  <a:cubicBezTo>
                    <a:pt x="1135" y="1059"/>
                    <a:pt x="1413" y="1238"/>
                    <a:pt x="1533" y="1059"/>
                  </a:cubicBezTo>
                  <a:cubicBezTo>
                    <a:pt x="1592" y="999"/>
                    <a:pt x="1652" y="940"/>
                    <a:pt x="1712" y="900"/>
                  </a:cubicBezTo>
                  <a:cubicBezTo>
                    <a:pt x="1791" y="820"/>
                    <a:pt x="1831" y="741"/>
                    <a:pt x="1930" y="721"/>
                  </a:cubicBezTo>
                  <a:cubicBezTo>
                    <a:pt x="1990" y="721"/>
                    <a:pt x="2030" y="701"/>
                    <a:pt x="2050" y="641"/>
                  </a:cubicBezTo>
                  <a:cubicBezTo>
                    <a:pt x="2129" y="621"/>
                    <a:pt x="2189" y="562"/>
                    <a:pt x="2229" y="522"/>
                  </a:cubicBezTo>
                  <a:cubicBezTo>
                    <a:pt x="2308" y="403"/>
                    <a:pt x="2487" y="442"/>
                    <a:pt x="2547" y="323"/>
                  </a:cubicBezTo>
                  <a:lnTo>
                    <a:pt x="2587" y="323"/>
                  </a:lnTo>
                  <a:cubicBezTo>
                    <a:pt x="2647" y="263"/>
                    <a:pt x="2706" y="204"/>
                    <a:pt x="2806" y="164"/>
                  </a:cubicBezTo>
                  <a:cubicBezTo>
                    <a:pt x="2845" y="164"/>
                    <a:pt x="2905" y="164"/>
                    <a:pt x="2925" y="124"/>
                  </a:cubicBezTo>
                  <a:cubicBezTo>
                    <a:pt x="2817" y="35"/>
                    <a:pt x="2715" y="1"/>
                    <a:pt x="26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0" name="Google Shape;27530;p58"/>
            <p:cNvSpPr/>
            <p:nvPr/>
          </p:nvSpPr>
          <p:spPr>
            <a:xfrm>
              <a:off x="5243500" y="2114500"/>
              <a:ext cx="9975" cy="8725"/>
            </a:xfrm>
            <a:custGeom>
              <a:avLst/>
              <a:gdLst/>
              <a:ahLst/>
              <a:cxnLst/>
              <a:rect l="l" t="t" r="r" b="b"/>
              <a:pathLst>
                <a:path w="399" h="349" extrusionOk="0">
                  <a:moveTo>
                    <a:pt x="21" y="0"/>
                  </a:moveTo>
                  <a:cubicBezTo>
                    <a:pt x="1" y="40"/>
                    <a:pt x="1" y="100"/>
                    <a:pt x="1" y="140"/>
                  </a:cubicBezTo>
                  <a:cubicBezTo>
                    <a:pt x="102" y="291"/>
                    <a:pt x="171" y="348"/>
                    <a:pt x="223" y="348"/>
                  </a:cubicBezTo>
                  <a:cubicBezTo>
                    <a:pt x="313" y="348"/>
                    <a:pt x="348" y="172"/>
                    <a:pt x="399" y="20"/>
                  </a:cubicBezTo>
                  <a:cubicBezTo>
                    <a:pt x="279" y="20"/>
                    <a:pt x="140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1" name="Google Shape;27531;p58"/>
            <p:cNvSpPr/>
            <p:nvPr/>
          </p:nvSpPr>
          <p:spPr>
            <a:xfrm>
              <a:off x="5260425" y="2110025"/>
              <a:ext cx="8975" cy="4325"/>
            </a:xfrm>
            <a:custGeom>
              <a:avLst/>
              <a:gdLst/>
              <a:ahLst/>
              <a:cxnLst/>
              <a:rect l="l" t="t" r="r" b="b"/>
              <a:pathLst>
                <a:path w="359" h="173" extrusionOk="0">
                  <a:moveTo>
                    <a:pt x="358" y="0"/>
                  </a:moveTo>
                  <a:cubicBezTo>
                    <a:pt x="219" y="0"/>
                    <a:pt x="60" y="0"/>
                    <a:pt x="0" y="139"/>
                  </a:cubicBezTo>
                  <a:cubicBezTo>
                    <a:pt x="35" y="163"/>
                    <a:pt x="70" y="172"/>
                    <a:pt x="101" y="172"/>
                  </a:cubicBezTo>
                  <a:cubicBezTo>
                    <a:pt x="123" y="172"/>
                    <a:pt x="143" y="168"/>
                    <a:pt x="159" y="159"/>
                  </a:cubicBezTo>
                  <a:cubicBezTo>
                    <a:pt x="239" y="120"/>
                    <a:pt x="298" y="4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2" name="Google Shape;27532;p58"/>
            <p:cNvSpPr/>
            <p:nvPr/>
          </p:nvSpPr>
          <p:spPr>
            <a:xfrm>
              <a:off x="5458350" y="1934475"/>
              <a:ext cx="93525" cy="59700"/>
            </a:xfrm>
            <a:custGeom>
              <a:avLst/>
              <a:gdLst/>
              <a:ahLst/>
              <a:cxnLst/>
              <a:rect l="l" t="t" r="r" b="b"/>
              <a:pathLst>
                <a:path w="3741" h="2388" extrusionOk="0">
                  <a:moveTo>
                    <a:pt x="3342" y="0"/>
                  </a:moveTo>
                  <a:cubicBezTo>
                    <a:pt x="2885" y="119"/>
                    <a:pt x="2586" y="478"/>
                    <a:pt x="2169" y="657"/>
                  </a:cubicBezTo>
                  <a:cubicBezTo>
                    <a:pt x="1472" y="796"/>
                    <a:pt x="955" y="1293"/>
                    <a:pt x="358" y="1651"/>
                  </a:cubicBezTo>
                  <a:cubicBezTo>
                    <a:pt x="299" y="1691"/>
                    <a:pt x="259" y="1771"/>
                    <a:pt x="199" y="1810"/>
                  </a:cubicBezTo>
                  <a:cubicBezTo>
                    <a:pt x="159" y="1870"/>
                    <a:pt x="100" y="1950"/>
                    <a:pt x="80" y="2009"/>
                  </a:cubicBezTo>
                  <a:cubicBezTo>
                    <a:pt x="0" y="2168"/>
                    <a:pt x="0" y="2308"/>
                    <a:pt x="199" y="2387"/>
                  </a:cubicBezTo>
                  <a:cubicBezTo>
                    <a:pt x="279" y="2387"/>
                    <a:pt x="358" y="2387"/>
                    <a:pt x="438" y="2347"/>
                  </a:cubicBezTo>
                  <a:lnTo>
                    <a:pt x="438" y="2308"/>
                  </a:lnTo>
                  <a:cubicBezTo>
                    <a:pt x="478" y="2268"/>
                    <a:pt x="537" y="2208"/>
                    <a:pt x="597" y="2208"/>
                  </a:cubicBezTo>
                  <a:cubicBezTo>
                    <a:pt x="657" y="2208"/>
                    <a:pt x="736" y="2188"/>
                    <a:pt x="776" y="2149"/>
                  </a:cubicBezTo>
                  <a:cubicBezTo>
                    <a:pt x="836" y="2069"/>
                    <a:pt x="876" y="1989"/>
                    <a:pt x="975" y="1989"/>
                  </a:cubicBezTo>
                  <a:cubicBezTo>
                    <a:pt x="1890" y="1492"/>
                    <a:pt x="2865" y="995"/>
                    <a:pt x="3740" y="398"/>
                  </a:cubicBezTo>
                  <a:cubicBezTo>
                    <a:pt x="3681" y="259"/>
                    <a:pt x="3561" y="159"/>
                    <a:pt x="3442" y="60"/>
                  </a:cubicBezTo>
                  <a:cubicBezTo>
                    <a:pt x="3422" y="40"/>
                    <a:pt x="3362" y="40"/>
                    <a:pt x="3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3" name="Google Shape;27533;p58"/>
            <p:cNvSpPr/>
            <p:nvPr/>
          </p:nvSpPr>
          <p:spPr>
            <a:xfrm>
              <a:off x="5541900" y="1917925"/>
              <a:ext cx="30850" cy="26025"/>
            </a:xfrm>
            <a:custGeom>
              <a:avLst/>
              <a:gdLst/>
              <a:ahLst/>
              <a:cxnLst/>
              <a:rect l="l" t="t" r="r" b="b"/>
              <a:pathLst>
                <a:path w="1234" h="1041" extrusionOk="0">
                  <a:moveTo>
                    <a:pt x="811" y="0"/>
                  </a:moveTo>
                  <a:cubicBezTo>
                    <a:pt x="682" y="0"/>
                    <a:pt x="605" y="102"/>
                    <a:pt x="518" y="205"/>
                  </a:cubicBezTo>
                  <a:cubicBezTo>
                    <a:pt x="339" y="364"/>
                    <a:pt x="179" y="523"/>
                    <a:pt x="0" y="702"/>
                  </a:cubicBezTo>
                  <a:cubicBezTo>
                    <a:pt x="20" y="722"/>
                    <a:pt x="20" y="742"/>
                    <a:pt x="20" y="762"/>
                  </a:cubicBezTo>
                  <a:cubicBezTo>
                    <a:pt x="159" y="881"/>
                    <a:pt x="358" y="921"/>
                    <a:pt x="518" y="1040"/>
                  </a:cubicBezTo>
                  <a:lnTo>
                    <a:pt x="1035" y="742"/>
                  </a:lnTo>
                  <a:cubicBezTo>
                    <a:pt x="1075" y="702"/>
                    <a:pt x="1075" y="662"/>
                    <a:pt x="1075" y="622"/>
                  </a:cubicBezTo>
                  <a:cubicBezTo>
                    <a:pt x="1234" y="384"/>
                    <a:pt x="1154" y="224"/>
                    <a:pt x="975" y="45"/>
                  </a:cubicBezTo>
                  <a:cubicBezTo>
                    <a:pt x="912" y="14"/>
                    <a:pt x="858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4" name="Google Shape;27534;p58"/>
            <p:cNvSpPr/>
            <p:nvPr/>
          </p:nvSpPr>
          <p:spPr>
            <a:xfrm>
              <a:off x="5542900" y="1936425"/>
              <a:ext cx="12450" cy="9200"/>
            </a:xfrm>
            <a:custGeom>
              <a:avLst/>
              <a:gdLst/>
              <a:ahLst/>
              <a:cxnLst/>
              <a:rect l="l" t="t" r="r" b="b"/>
              <a:pathLst>
                <a:path w="498" h="368" extrusionOk="0">
                  <a:moveTo>
                    <a:pt x="211" y="0"/>
                  </a:moveTo>
                  <a:cubicBezTo>
                    <a:pt x="146" y="0"/>
                    <a:pt x="75" y="10"/>
                    <a:pt x="0" y="22"/>
                  </a:cubicBezTo>
                  <a:cubicBezTo>
                    <a:pt x="0" y="280"/>
                    <a:pt x="159" y="320"/>
                    <a:pt x="378" y="360"/>
                  </a:cubicBezTo>
                  <a:cubicBezTo>
                    <a:pt x="393" y="365"/>
                    <a:pt x="407" y="367"/>
                    <a:pt x="419" y="367"/>
                  </a:cubicBezTo>
                  <a:cubicBezTo>
                    <a:pt x="456" y="367"/>
                    <a:pt x="483" y="345"/>
                    <a:pt x="497" y="300"/>
                  </a:cubicBezTo>
                  <a:cubicBezTo>
                    <a:pt x="483" y="60"/>
                    <a:pt x="369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5" name="Google Shape;27535;p58"/>
            <p:cNvSpPr/>
            <p:nvPr/>
          </p:nvSpPr>
          <p:spPr>
            <a:xfrm>
              <a:off x="5472275" y="198817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40" y="1"/>
                  </a:moveTo>
                  <a:lnTo>
                    <a:pt x="0" y="40"/>
                  </a:lnTo>
                  <a:lnTo>
                    <a:pt x="40" y="120"/>
                  </a:lnTo>
                  <a:cubicBezTo>
                    <a:pt x="120" y="120"/>
                    <a:pt x="179" y="8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6" name="Google Shape;27536;p58"/>
            <p:cNvSpPr/>
            <p:nvPr/>
          </p:nvSpPr>
          <p:spPr>
            <a:xfrm>
              <a:off x="5469275" y="19881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1"/>
                  </a:moveTo>
                  <a:lnTo>
                    <a:pt x="1" y="180"/>
                  </a:lnTo>
                  <a:cubicBezTo>
                    <a:pt x="41" y="180"/>
                    <a:pt x="81" y="140"/>
                    <a:pt x="140" y="120"/>
                  </a:cubicBezTo>
                  <a:cubicBezTo>
                    <a:pt x="140" y="100"/>
                    <a:pt x="160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7" name="Google Shape;27537;p58"/>
            <p:cNvSpPr/>
            <p:nvPr/>
          </p:nvSpPr>
          <p:spPr>
            <a:xfrm>
              <a:off x="5477750" y="19842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99" y="0"/>
                  </a:moveTo>
                  <a:cubicBezTo>
                    <a:pt x="100" y="0"/>
                    <a:pt x="60" y="60"/>
                    <a:pt x="0" y="160"/>
                  </a:cubicBezTo>
                  <a:cubicBezTo>
                    <a:pt x="100" y="160"/>
                    <a:pt x="15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8" name="Google Shape;27538;p58"/>
            <p:cNvSpPr/>
            <p:nvPr/>
          </p:nvSpPr>
          <p:spPr>
            <a:xfrm>
              <a:off x="5462325" y="1992650"/>
              <a:ext cx="6975" cy="4000"/>
            </a:xfrm>
            <a:custGeom>
              <a:avLst/>
              <a:gdLst/>
              <a:ahLst/>
              <a:cxnLst/>
              <a:rect l="l" t="t" r="r" b="b"/>
              <a:pathLst>
                <a:path w="279" h="160" extrusionOk="0">
                  <a:moveTo>
                    <a:pt x="100" y="1"/>
                  </a:moveTo>
                  <a:cubicBezTo>
                    <a:pt x="80" y="1"/>
                    <a:pt x="40" y="20"/>
                    <a:pt x="20" y="60"/>
                  </a:cubicBezTo>
                  <a:cubicBezTo>
                    <a:pt x="0" y="100"/>
                    <a:pt x="20" y="140"/>
                    <a:pt x="80" y="160"/>
                  </a:cubicBezTo>
                  <a:lnTo>
                    <a:pt x="219" y="160"/>
                  </a:lnTo>
                  <a:cubicBezTo>
                    <a:pt x="239" y="120"/>
                    <a:pt x="279" y="60"/>
                    <a:pt x="279" y="20"/>
                  </a:cubicBezTo>
                  <a:cubicBezTo>
                    <a:pt x="219" y="1"/>
                    <a:pt x="140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9" name="Google Shape;27539;p58"/>
            <p:cNvSpPr/>
            <p:nvPr/>
          </p:nvSpPr>
          <p:spPr>
            <a:xfrm>
              <a:off x="5419550" y="1982475"/>
              <a:ext cx="45275" cy="33875"/>
            </a:xfrm>
            <a:custGeom>
              <a:avLst/>
              <a:gdLst/>
              <a:ahLst/>
              <a:cxnLst/>
              <a:rect l="l" t="t" r="r" b="b"/>
              <a:pathLst>
                <a:path w="1811" h="1355" extrusionOk="0">
                  <a:moveTo>
                    <a:pt x="1507" y="0"/>
                  </a:moveTo>
                  <a:cubicBezTo>
                    <a:pt x="1157" y="0"/>
                    <a:pt x="919" y="235"/>
                    <a:pt x="737" y="567"/>
                  </a:cubicBezTo>
                  <a:cubicBezTo>
                    <a:pt x="697" y="626"/>
                    <a:pt x="637" y="706"/>
                    <a:pt x="598" y="746"/>
                  </a:cubicBezTo>
                  <a:cubicBezTo>
                    <a:pt x="438" y="905"/>
                    <a:pt x="239" y="1004"/>
                    <a:pt x="60" y="1104"/>
                  </a:cubicBezTo>
                  <a:cubicBezTo>
                    <a:pt x="21" y="1144"/>
                    <a:pt x="1" y="1223"/>
                    <a:pt x="41" y="1303"/>
                  </a:cubicBezTo>
                  <a:cubicBezTo>
                    <a:pt x="116" y="1341"/>
                    <a:pt x="184" y="1354"/>
                    <a:pt x="259" y="1354"/>
                  </a:cubicBezTo>
                  <a:cubicBezTo>
                    <a:pt x="302" y="1354"/>
                    <a:pt x="348" y="1350"/>
                    <a:pt x="399" y="1343"/>
                  </a:cubicBezTo>
                  <a:cubicBezTo>
                    <a:pt x="498" y="1343"/>
                    <a:pt x="538" y="1323"/>
                    <a:pt x="617" y="1263"/>
                  </a:cubicBezTo>
                  <a:cubicBezTo>
                    <a:pt x="697" y="1163"/>
                    <a:pt x="856" y="1183"/>
                    <a:pt x="936" y="1104"/>
                  </a:cubicBezTo>
                  <a:cubicBezTo>
                    <a:pt x="1234" y="905"/>
                    <a:pt x="1513" y="726"/>
                    <a:pt x="1811" y="547"/>
                  </a:cubicBezTo>
                  <a:lnTo>
                    <a:pt x="1811" y="408"/>
                  </a:lnTo>
                  <a:cubicBezTo>
                    <a:pt x="1612" y="308"/>
                    <a:pt x="1791" y="149"/>
                    <a:pt x="1731" y="30"/>
                  </a:cubicBezTo>
                  <a:cubicBezTo>
                    <a:pt x="1652" y="10"/>
                    <a:pt x="1577" y="0"/>
                    <a:pt x="15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0" name="Google Shape;27540;p58"/>
            <p:cNvSpPr/>
            <p:nvPr/>
          </p:nvSpPr>
          <p:spPr>
            <a:xfrm>
              <a:off x="5384250" y="2011550"/>
              <a:ext cx="46275" cy="24400"/>
            </a:xfrm>
            <a:custGeom>
              <a:avLst/>
              <a:gdLst/>
              <a:ahLst/>
              <a:cxnLst/>
              <a:rect l="l" t="t" r="r" b="b"/>
              <a:pathLst>
                <a:path w="1851" h="976" extrusionOk="0">
                  <a:moveTo>
                    <a:pt x="1154" y="0"/>
                  </a:moveTo>
                  <a:cubicBezTo>
                    <a:pt x="1094" y="20"/>
                    <a:pt x="1055" y="60"/>
                    <a:pt x="995" y="100"/>
                  </a:cubicBezTo>
                  <a:cubicBezTo>
                    <a:pt x="975" y="160"/>
                    <a:pt x="955" y="199"/>
                    <a:pt x="915" y="259"/>
                  </a:cubicBezTo>
                  <a:cubicBezTo>
                    <a:pt x="796" y="279"/>
                    <a:pt x="697" y="279"/>
                    <a:pt x="597" y="299"/>
                  </a:cubicBezTo>
                  <a:lnTo>
                    <a:pt x="498" y="299"/>
                  </a:lnTo>
                  <a:cubicBezTo>
                    <a:pt x="438" y="339"/>
                    <a:pt x="378" y="359"/>
                    <a:pt x="319" y="378"/>
                  </a:cubicBezTo>
                  <a:cubicBezTo>
                    <a:pt x="179" y="458"/>
                    <a:pt x="60" y="518"/>
                    <a:pt x="0" y="677"/>
                  </a:cubicBezTo>
                  <a:cubicBezTo>
                    <a:pt x="40" y="896"/>
                    <a:pt x="219" y="955"/>
                    <a:pt x="418" y="975"/>
                  </a:cubicBezTo>
                  <a:cubicBezTo>
                    <a:pt x="915" y="776"/>
                    <a:pt x="1373" y="557"/>
                    <a:pt x="1811" y="259"/>
                  </a:cubicBezTo>
                  <a:cubicBezTo>
                    <a:pt x="1830" y="259"/>
                    <a:pt x="1830" y="239"/>
                    <a:pt x="1850" y="199"/>
                  </a:cubicBezTo>
                  <a:cubicBezTo>
                    <a:pt x="1850" y="180"/>
                    <a:pt x="1850" y="140"/>
                    <a:pt x="1811" y="100"/>
                  </a:cubicBezTo>
                  <a:cubicBezTo>
                    <a:pt x="1671" y="80"/>
                    <a:pt x="1572" y="80"/>
                    <a:pt x="1453" y="80"/>
                  </a:cubicBezTo>
                  <a:cubicBezTo>
                    <a:pt x="1373" y="0"/>
                    <a:pt x="1273" y="0"/>
                    <a:pt x="1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1" name="Google Shape;27541;p58"/>
            <p:cNvSpPr/>
            <p:nvPr/>
          </p:nvSpPr>
          <p:spPr>
            <a:xfrm>
              <a:off x="5355900" y="2031450"/>
              <a:ext cx="31350" cy="27375"/>
            </a:xfrm>
            <a:custGeom>
              <a:avLst/>
              <a:gdLst/>
              <a:ahLst/>
              <a:cxnLst/>
              <a:rect l="l" t="t" r="r" b="b"/>
              <a:pathLst>
                <a:path w="1254" h="1095" extrusionOk="0">
                  <a:moveTo>
                    <a:pt x="518" y="0"/>
                  </a:moveTo>
                  <a:cubicBezTo>
                    <a:pt x="498" y="378"/>
                    <a:pt x="60" y="537"/>
                    <a:pt x="0" y="875"/>
                  </a:cubicBezTo>
                  <a:cubicBezTo>
                    <a:pt x="0" y="935"/>
                    <a:pt x="0" y="995"/>
                    <a:pt x="60" y="1094"/>
                  </a:cubicBezTo>
                  <a:cubicBezTo>
                    <a:pt x="100" y="1094"/>
                    <a:pt x="140" y="1074"/>
                    <a:pt x="199" y="1054"/>
                  </a:cubicBezTo>
                  <a:cubicBezTo>
                    <a:pt x="259" y="995"/>
                    <a:pt x="319" y="955"/>
                    <a:pt x="378" y="895"/>
                  </a:cubicBezTo>
                  <a:cubicBezTo>
                    <a:pt x="458" y="776"/>
                    <a:pt x="617" y="816"/>
                    <a:pt x="717" y="716"/>
                  </a:cubicBezTo>
                  <a:cubicBezTo>
                    <a:pt x="896" y="597"/>
                    <a:pt x="1075" y="498"/>
                    <a:pt x="1254" y="378"/>
                  </a:cubicBezTo>
                  <a:cubicBezTo>
                    <a:pt x="1213" y="40"/>
                    <a:pt x="1016" y="5"/>
                    <a:pt x="806" y="5"/>
                  </a:cubicBezTo>
                  <a:cubicBezTo>
                    <a:pt x="753" y="5"/>
                    <a:pt x="698" y="8"/>
                    <a:pt x="645" y="8"/>
                  </a:cubicBezTo>
                  <a:cubicBezTo>
                    <a:pt x="601" y="8"/>
                    <a:pt x="558" y="6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2" name="Google Shape;27542;p58"/>
            <p:cNvSpPr/>
            <p:nvPr/>
          </p:nvSpPr>
          <p:spPr>
            <a:xfrm>
              <a:off x="5368325" y="2024900"/>
              <a:ext cx="26400" cy="15525"/>
            </a:xfrm>
            <a:custGeom>
              <a:avLst/>
              <a:gdLst/>
              <a:ahLst/>
              <a:cxnLst/>
              <a:rect l="l" t="t" r="r" b="b"/>
              <a:pathLst>
                <a:path w="1056" h="621" extrusionOk="0">
                  <a:moveTo>
                    <a:pt x="178" y="0"/>
                  </a:moveTo>
                  <a:cubicBezTo>
                    <a:pt x="93" y="0"/>
                    <a:pt x="25" y="51"/>
                    <a:pt x="1" y="242"/>
                  </a:cubicBezTo>
                  <a:cubicBezTo>
                    <a:pt x="200" y="441"/>
                    <a:pt x="578" y="342"/>
                    <a:pt x="717" y="620"/>
                  </a:cubicBezTo>
                  <a:cubicBezTo>
                    <a:pt x="876" y="620"/>
                    <a:pt x="995" y="561"/>
                    <a:pt x="1055" y="441"/>
                  </a:cubicBezTo>
                  <a:lnTo>
                    <a:pt x="697" y="83"/>
                  </a:lnTo>
                  <a:cubicBezTo>
                    <a:pt x="684" y="44"/>
                    <a:pt x="654" y="14"/>
                    <a:pt x="624" y="14"/>
                  </a:cubicBezTo>
                  <a:cubicBezTo>
                    <a:pt x="608" y="14"/>
                    <a:pt x="592" y="23"/>
                    <a:pt x="578" y="43"/>
                  </a:cubicBezTo>
                  <a:cubicBezTo>
                    <a:pt x="552" y="60"/>
                    <a:pt x="523" y="67"/>
                    <a:pt x="492" y="67"/>
                  </a:cubicBezTo>
                  <a:cubicBezTo>
                    <a:pt x="394" y="67"/>
                    <a:pt x="275" y="0"/>
                    <a:pt x="1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3" name="Google Shape;27543;p58"/>
            <p:cNvSpPr/>
            <p:nvPr/>
          </p:nvSpPr>
          <p:spPr>
            <a:xfrm>
              <a:off x="5269375" y="2105525"/>
              <a:ext cx="12450" cy="5025"/>
            </a:xfrm>
            <a:custGeom>
              <a:avLst/>
              <a:gdLst/>
              <a:ahLst/>
              <a:cxnLst/>
              <a:rect l="l" t="t" r="r" b="b"/>
              <a:pathLst>
                <a:path w="498" h="201" extrusionOk="0">
                  <a:moveTo>
                    <a:pt x="406" y="1"/>
                  </a:moveTo>
                  <a:cubicBezTo>
                    <a:pt x="240" y="1"/>
                    <a:pt x="84" y="15"/>
                    <a:pt x="0" y="200"/>
                  </a:cubicBezTo>
                  <a:cubicBezTo>
                    <a:pt x="179" y="180"/>
                    <a:pt x="378" y="160"/>
                    <a:pt x="497" y="1"/>
                  </a:cubicBezTo>
                  <a:cubicBezTo>
                    <a:pt x="467" y="1"/>
                    <a:pt x="436" y="1"/>
                    <a:pt x="4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4" name="Google Shape;27544;p58"/>
            <p:cNvSpPr/>
            <p:nvPr/>
          </p:nvSpPr>
          <p:spPr>
            <a:xfrm>
              <a:off x="5299200" y="2087650"/>
              <a:ext cx="8475" cy="4975"/>
            </a:xfrm>
            <a:custGeom>
              <a:avLst/>
              <a:gdLst/>
              <a:ahLst/>
              <a:cxnLst/>
              <a:rect l="l" t="t" r="r" b="b"/>
              <a:pathLst>
                <a:path w="339" h="199" extrusionOk="0">
                  <a:moveTo>
                    <a:pt x="339" y="0"/>
                  </a:moveTo>
                  <a:cubicBezTo>
                    <a:pt x="180" y="20"/>
                    <a:pt x="80" y="40"/>
                    <a:pt x="1" y="199"/>
                  </a:cubicBezTo>
                  <a:cubicBezTo>
                    <a:pt x="160" y="199"/>
                    <a:pt x="259" y="1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5" name="Google Shape;27545;p58"/>
            <p:cNvSpPr/>
            <p:nvPr/>
          </p:nvSpPr>
          <p:spPr>
            <a:xfrm>
              <a:off x="5364850" y="20488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0"/>
                  </a:moveTo>
                  <a:cubicBezTo>
                    <a:pt x="199" y="0"/>
                    <a:pt x="60" y="20"/>
                    <a:pt x="1" y="179"/>
                  </a:cubicBezTo>
                  <a:cubicBezTo>
                    <a:pt x="140" y="179"/>
                    <a:pt x="259" y="1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6" name="Google Shape;27546;p58"/>
            <p:cNvSpPr/>
            <p:nvPr/>
          </p:nvSpPr>
          <p:spPr>
            <a:xfrm>
              <a:off x="5434475" y="2010050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319" y="1"/>
                  </a:moveTo>
                  <a:cubicBezTo>
                    <a:pt x="199" y="1"/>
                    <a:pt x="60" y="21"/>
                    <a:pt x="1" y="160"/>
                  </a:cubicBezTo>
                  <a:cubicBezTo>
                    <a:pt x="120" y="160"/>
                    <a:pt x="239" y="12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7" name="Google Shape;27547;p58"/>
            <p:cNvSpPr/>
            <p:nvPr/>
          </p:nvSpPr>
          <p:spPr>
            <a:xfrm>
              <a:off x="5351425" y="2058725"/>
              <a:ext cx="5000" cy="3075"/>
            </a:xfrm>
            <a:custGeom>
              <a:avLst/>
              <a:gdLst/>
              <a:ahLst/>
              <a:cxnLst/>
              <a:rect l="l" t="t" r="r" b="b"/>
              <a:pathLst>
                <a:path w="200" h="123" extrusionOk="0">
                  <a:moveTo>
                    <a:pt x="169" y="0"/>
                  </a:moveTo>
                  <a:cubicBezTo>
                    <a:pt x="91" y="0"/>
                    <a:pt x="54" y="69"/>
                    <a:pt x="0" y="123"/>
                  </a:cubicBezTo>
                  <a:cubicBezTo>
                    <a:pt x="100" y="123"/>
                    <a:pt x="179" y="83"/>
                    <a:pt x="199" y="3"/>
                  </a:cubicBezTo>
                  <a:cubicBezTo>
                    <a:pt x="189" y="1"/>
                    <a:pt x="17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8" name="Google Shape;27548;p58"/>
            <p:cNvSpPr/>
            <p:nvPr/>
          </p:nvSpPr>
          <p:spPr>
            <a:xfrm>
              <a:off x="5360375" y="20533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cubicBezTo>
                    <a:pt x="100" y="0"/>
                    <a:pt x="20" y="80"/>
                    <a:pt x="0" y="160"/>
                  </a:cubicBezTo>
                  <a:cubicBezTo>
                    <a:pt x="80" y="160"/>
                    <a:pt x="14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9" name="Google Shape;27549;p58"/>
            <p:cNvSpPr/>
            <p:nvPr/>
          </p:nvSpPr>
          <p:spPr>
            <a:xfrm>
              <a:off x="5286275" y="20971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20" y="20"/>
                    <a:pt x="60" y="60"/>
                    <a:pt x="0" y="159"/>
                  </a:cubicBezTo>
                  <a:cubicBezTo>
                    <a:pt x="80" y="119"/>
                    <a:pt x="160" y="6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0" name="Google Shape;27550;p58"/>
            <p:cNvSpPr/>
            <p:nvPr/>
          </p:nvSpPr>
          <p:spPr>
            <a:xfrm>
              <a:off x="5308150" y="2083650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220" y="1"/>
                  </a:moveTo>
                  <a:lnTo>
                    <a:pt x="1" y="160"/>
                  </a:lnTo>
                  <a:cubicBezTo>
                    <a:pt x="100" y="160"/>
                    <a:pt x="180" y="10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1" name="Google Shape;27551;p58"/>
            <p:cNvSpPr/>
            <p:nvPr/>
          </p:nvSpPr>
          <p:spPr>
            <a:xfrm>
              <a:off x="5295225" y="209260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36" y="13"/>
                    <a:pt x="105" y="39"/>
                    <a:pt x="71" y="67"/>
                  </a:cubicBezTo>
                  <a:lnTo>
                    <a:pt x="71" y="67"/>
                  </a:lnTo>
                  <a:cubicBezTo>
                    <a:pt x="104" y="45"/>
                    <a:pt x="138" y="23"/>
                    <a:pt x="160" y="1"/>
                  </a:cubicBezTo>
                  <a:close/>
                  <a:moveTo>
                    <a:pt x="71" y="67"/>
                  </a:moveTo>
                  <a:lnTo>
                    <a:pt x="71" y="67"/>
                  </a:lnTo>
                  <a:cubicBezTo>
                    <a:pt x="44" y="85"/>
                    <a:pt x="18" y="102"/>
                    <a:pt x="1" y="120"/>
                  </a:cubicBezTo>
                  <a:cubicBezTo>
                    <a:pt x="25" y="104"/>
                    <a:pt x="49" y="85"/>
                    <a:pt x="71" y="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2" name="Google Shape;27552;p58"/>
            <p:cNvSpPr/>
            <p:nvPr/>
          </p:nvSpPr>
          <p:spPr>
            <a:xfrm>
              <a:off x="5429500" y="2014025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" y="1"/>
                  </a:moveTo>
                  <a:lnTo>
                    <a:pt x="1" y="160"/>
                  </a:lnTo>
                  <a:cubicBezTo>
                    <a:pt x="100" y="160"/>
                    <a:pt x="140" y="10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3" name="Google Shape;27553;p58"/>
            <p:cNvSpPr/>
            <p:nvPr/>
          </p:nvSpPr>
          <p:spPr>
            <a:xfrm>
              <a:off x="4734250" y="1519200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180" y="1"/>
                  </a:moveTo>
                  <a:cubicBezTo>
                    <a:pt x="60" y="80"/>
                    <a:pt x="1" y="180"/>
                    <a:pt x="1" y="339"/>
                  </a:cubicBezTo>
                  <a:cubicBezTo>
                    <a:pt x="180" y="279"/>
                    <a:pt x="219" y="1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4" name="Google Shape;27554;p58"/>
            <p:cNvSpPr/>
            <p:nvPr/>
          </p:nvSpPr>
          <p:spPr>
            <a:xfrm>
              <a:off x="4729775" y="15276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80" y="1"/>
                  </a:moveTo>
                  <a:cubicBezTo>
                    <a:pt x="80" y="1"/>
                    <a:pt x="40" y="41"/>
                    <a:pt x="1" y="140"/>
                  </a:cubicBezTo>
                  <a:cubicBezTo>
                    <a:pt x="100" y="140"/>
                    <a:pt x="16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5" name="Google Shape;27555;p58"/>
            <p:cNvSpPr/>
            <p:nvPr/>
          </p:nvSpPr>
          <p:spPr>
            <a:xfrm>
              <a:off x="4708900" y="1570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1"/>
                  </a:moveTo>
                  <a:cubicBezTo>
                    <a:pt x="100" y="80"/>
                    <a:pt x="40" y="120"/>
                    <a:pt x="0" y="199"/>
                  </a:cubicBezTo>
                  <a:cubicBezTo>
                    <a:pt x="80" y="120"/>
                    <a:pt x="119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6" name="Google Shape;27556;p58"/>
            <p:cNvSpPr/>
            <p:nvPr/>
          </p:nvSpPr>
          <p:spPr>
            <a:xfrm>
              <a:off x="4821875" y="1856175"/>
              <a:ext cx="10025" cy="9750"/>
            </a:xfrm>
            <a:custGeom>
              <a:avLst/>
              <a:gdLst/>
              <a:ahLst/>
              <a:cxnLst/>
              <a:rect l="l" t="t" r="r" b="b"/>
              <a:pathLst>
                <a:path w="401" h="390" extrusionOk="0">
                  <a:moveTo>
                    <a:pt x="257" y="1"/>
                  </a:moveTo>
                  <a:cubicBezTo>
                    <a:pt x="212" y="1"/>
                    <a:pt x="142" y="26"/>
                    <a:pt x="36" y="89"/>
                  </a:cubicBezTo>
                  <a:cubicBezTo>
                    <a:pt x="0" y="289"/>
                    <a:pt x="81" y="389"/>
                    <a:pt x="278" y="389"/>
                  </a:cubicBezTo>
                  <a:cubicBezTo>
                    <a:pt x="296" y="389"/>
                    <a:pt x="315" y="389"/>
                    <a:pt x="335" y="387"/>
                  </a:cubicBezTo>
                  <a:cubicBezTo>
                    <a:pt x="305" y="251"/>
                    <a:pt x="400" y="1"/>
                    <a:pt x="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7" name="Google Shape;27557;p58"/>
            <p:cNvSpPr/>
            <p:nvPr/>
          </p:nvSpPr>
          <p:spPr>
            <a:xfrm>
              <a:off x="4641250" y="800225"/>
              <a:ext cx="219850" cy="117250"/>
            </a:xfrm>
            <a:custGeom>
              <a:avLst/>
              <a:gdLst/>
              <a:ahLst/>
              <a:cxnLst/>
              <a:rect l="l" t="t" r="r" b="b"/>
              <a:pathLst>
                <a:path w="8794" h="4690" extrusionOk="0">
                  <a:moveTo>
                    <a:pt x="683" y="0"/>
                  </a:moveTo>
                  <a:cubicBezTo>
                    <a:pt x="606" y="0"/>
                    <a:pt x="525" y="26"/>
                    <a:pt x="438" y="94"/>
                  </a:cubicBezTo>
                  <a:cubicBezTo>
                    <a:pt x="359" y="253"/>
                    <a:pt x="239" y="273"/>
                    <a:pt x="100" y="273"/>
                  </a:cubicBezTo>
                  <a:cubicBezTo>
                    <a:pt x="100" y="293"/>
                    <a:pt x="60" y="313"/>
                    <a:pt x="1" y="393"/>
                  </a:cubicBezTo>
                  <a:cubicBezTo>
                    <a:pt x="1" y="452"/>
                    <a:pt x="21" y="472"/>
                    <a:pt x="21" y="512"/>
                  </a:cubicBezTo>
                  <a:cubicBezTo>
                    <a:pt x="319" y="890"/>
                    <a:pt x="836" y="870"/>
                    <a:pt x="1194" y="1168"/>
                  </a:cubicBezTo>
                  <a:cubicBezTo>
                    <a:pt x="2149" y="1686"/>
                    <a:pt x="3144" y="2103"/>
                    <a:pt x="4099" y="2660"/>
                  </a:cubicBezTo>
                  <a:cubicBezTo>
                    <a:pt x="4377" y="2839"/>
                    <a:pt x="4636" y="2959"/>
                    <a:pt x="4914" y="3098"/>
                  </a:cubicBezTo>
                  <a:cubicBezTo>
                    <a:pt x="4994" y="3138"/>
                    <a:pt x="5034" y="3178"/>
                    <a:pt x="5113" y="3198"/>
                  </a:cubicBezTo>
                  <a:cubicBezTo>
                    <a:pt x="5213" y="3257"/>
                    <a:pt x="5312" y="3277"/>
                    <a:pt x="5411" y="3337"/>
                  </a:cubicBezTo>
                  <a:cubicBezTo>
                    <a:pt x="5491" y="3357"/>
                    <a:pt x="5531" y="3377"/>
                    <a:pt x="5610" y="3396"/>
                  </a:cubicBezTo>
                  <a:cubicBezTo>
                    <a:pt x="5730" y="3436"/>
                    <a:pt x="5869" y="3476"/>
                    <a:pt x="5988" y="3556"/>
                  </a:cubicBezTo>
                  <a:cubicBezTo>
                    <a:pt x="6068" y="3575"/>
                    <a:pt x="6108" y="3635"/>
                    <a:pt x="6187" y="3655"/>
                  </a:cubicBezTo>
                  <a:cubicBezTo>
                    <a:pt x="7063" y="3973"/>
                    <a:pt x="7759" y="4650"/>
                    <a:pt x="8714" y="4689"/>
                  </a:cubicBezTo>
                  <a:cubicBezTo>
                    <a:pt x="8753" y="4650"/>
                    <a:pt x="8773" y="4630"/>
                    <a:pt x="8793" y="4590"/>
                  </a:cubicBezTo>
                  <a:cubicBezTo>
                    <a:pt x="8753" y="4391"/>
                    <a:pt x="8375" y="4351"/>
                    <a:pt x="8614" y="4073"/>
                  </a:cubicBezTo>
                  <a:cubicBezTo>
                    <a:pt x="8395" y="3456"/>
                    <a:pt x="7759" y="3436"/>
                    <a:pt x="7281" y="3138"/>
                  </a:cubicBezTo>
                  <a:cubicBezTo>
                    <a:pt x="6983" y="2999"/>
                    <a:pt x="6685" y="2879"/>
                    <a:pt x="6406" y="2700"/>
                  </a:cubicBezTo>
                  <a:cubicBezTo>
                    <a:pt x="5750" y="2382"/>
                    <a:pt x="5113" y="2103"/>
                    <a:pt x="4496" y="1745"/>
                  </a:cubicBezTo>
                  <a:lnTo>
                    <a:pt x="3740" y="1367"/>
                  </a:lnTo>
                  <a:lnTo>
                    <a:pt x="3522" y="1288"/>
                  </a:lnTo>
                  <a:cubicBezTo>
                    <a:pt x="2746" y="890"/>
                    <a:pt x="1910" y="611"/>
                    <a:pt x="1135" y="194"/>
                  </a:cubicBezTo>
                  <a:cubicBezTo>
                    <a:pt x="998" y="125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8" name="Google Shape;27558;p58"/>
            <p:cNvSpPr/>
            <p:nvPr/>
          </p:nvSpPr>
          <p:spPr>
            <a:xfrm>
              <a:off x="4920300" y="949600"/>
              <a:ext cx="166575" cy="82825"/>
            </a:xfrm>
            <a:custGeom>
              <a:avLst/>
              <a:gdLst/>
              <a:ahLst/>
              <a:cxnLst/>
              <a:rect l="l" t="t" r="r" b="b"/>
              <a:pathLst>
                <a:path w="6663" h="3313" extrusionOk="0">
                  <a:moveTo>
                    <a:pt x="303" y="1"/>
                  </a:moveTo>
                  <a:cubicBezTo>
                    <a:pt x="77" y="1"/>
                    <a:pt x="1" y="138"/>
                    <a:pt x="18" y="385"/>
                  </a:cubicBezTo>
                  <a:cubicBezTo>
                    <a:pt x="118" y="545"/>
                    <a:pt x="257" y="644"/>
                    <a:pt x="416" y="744"/>
                  </a:cubicBezTo>
                  <a:cubicBezTo>
                    <a:pt x="2147" y="1698"/>
                    <a:pt x="4096" y="2176"/>
                    <a:pt x="5807" y="3170"/>
                  </a:cubicBezTo>
                  <a:cubicBezTo>
                    <a:pt x="5953" y="3251"/>
                    <a:pt x="6111" y="3312"/>
                    <a:pt x="6252" y="3312"/>
                  </a:cubicBezTo>
                  <a:cubicBezTo>
                    <a:pt x="6459" y="3312"/>
                    <a:pt x="6627" y="3182"/>
                    <a:pt x="6663" y="2792"/>
                  </a:cubicBezTo>
                  <a:cubicBezTo>
                    <a:pt x="6663" y="2574"/>
                    <a:pt x="6543" y="2474"/>
                    <a:pt x="6344" y="2454"/>
                  </a:cubicBezTo>
                  <a:cubicBezTo>
                    <a:pt x="5907" y="2235"/>
                    <a:pt x="5449" y="2176"/>
                    <a:pt x="5011" y="1957"/>
                  </a:cubicBezTo>
                  <a:cubicBezTo>
                    <a:pt x="5000" y="1963"/>
                    <a:pt x="4986" y="1965"/>
                    <a:pt x="4973" y="1965"/>
                  </a:cubicBezTo>
                  <a:cubicBezTo>
                    <a:pt x="4940" y="1965"/>
                    <a:pt x="4906" y="1951"/>
                    <a:pt x="4892" y="1937"/>
                  </a:cubicBezTo>
                  <a:cubicBezTo>
                    <a:pt x="4793" y="1838"/>
                    <a:pt x="4633" y="1858"/>
                    <a:pt x="4534" y="1758"/>
                  </a:cubicBezTo>
                  <a:cubicBezTo>
                    <a:pt x="4415" y="1599"/>
                    <a:pt x="4176" y="1758"/>
                    <a:pt x="4037" y="1579"/>
                  </a:cubicBezTo>
                  <a:cubicBezTo>
                    <a:pt x="2943" y="1102"/>
                    <a:pt x="1829" y="664"/>
                    <a:pt x="734" y="187"/>
                  </a:cubicBezTo>
                  <a:cubicBezTo>
                    <a:pt x="635" y="87"/>
                    <a:pt x="496" y="107"/>
                    <a:pt x="396" y="7"/>
                  </a:cubicBezTo>
                  <a:cubicBezTo>
                    <a:pt x="363" y="3"/>
                    <a:pt x="332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9" name="Google Shape;27559;p58"/>
            <p:cNvSpPr/>
            <p:nvPr/>
          </p:nvSpPr>
          <p:spPr>
            <a:xfrm>
              <a:off x="4599575" y="767450"/>
              <a:ext cx="140675" cy="69450"/>
            </a:xfrm>
            <a:custGeom>
              <a:avLst/>
              <a:gdLst/>
              <a:ahLst/>
              <a:cxnLst/>
              <a:rect l="l" t="t" r="r" b="b"/>
              <a:pathLst>
                <a:path w="5627" h="2778" extrusionOk="0">
                  <a:moveTo>
                    <a:pt x="118" y="1"/>
                  </a:moveTo>
                  <a:cubicBezTo>
                    <a:pt x="10" y="1"/>
                    <a:pt x="1" y="68"/>
                    <a:pt x="17" y="212"/>
                  </a:cubicBezTo>
                  <a:cubicBezTo>
                    <a:pt x="613" y="629"/>
                    <a:pt x="1290" y="928"/>
                    <a:pt x="1926" y="1286"/>
                  </a:cubicBezTo>
                  <a:cubicBezTo>
                    <a:pt x="2006" y="1306"/>
                    <a:pt x="2046" y="1365"/>
                    <a:pt x="2105" y="1405"/>
                  </a:cubicBezTo>
                  <a:cubicBezTo>
                    <a:pt x="3160" y="1863"/>
                    <a:pt x="4194" y="2320"/>
                    <a:pt x="5248" y="2778"/>
                  </a:cubicBezTo>
                  <a:cubicBezTo>
                    <a:pt x="5328" y="2698"/>
                    <a:pt x="5467" y="2718"/>
                    <a:pt x="5527" y="2698"/>
                  </a:cubicBezTo>
                  <a:cubicBezTo>
                    <a:pt x="5606" y="2658"/>
                    <a:pt x="5626" y="2599"/>
                    <a:pt x="5626" y="2519"/>
                  </a:cubicBezTo>
                  <a:cubicBezTo>
                    <a:pt x="5606" y="2499"/>
                    <a:pt x="5567" y="2499"/>
                    <a:pt x="5527" y="2479"/>
                  </a:cubicBezTo>
                  <a:cubicBezTo>
                    <a:pt x="5189" y="2460"/>
                    <a:pt x="4890" y="2261"/>
                    <a:pt x="4572" y="2121"/>
                  </a:cubicBezTo>
                  <a:cubicBezTo>
                    <a:pt x="3080" y="1505"/>
                    <a:pt x="1688" y="689"/>
                    <a:pt x="215" y="13"/>
                  </a:cubicBezTo>
                  <a:cubicBezTo>
                    <a:pt x="176" y="5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0" name="Google Shape;27560;p58"/>
            <p:cNvSpPr/>
            <p:nvPr/>
          </p:nvSpPr>
          <p:spPr>
            <a:xfrm>
              <a:off x="4581575" y="785175"/>
              <a:ext cx="93025" cy="61675"/>
            </a:xfrm>
            <a:custGeom>
              <a:avLst/>
              <a:gdLst/>
              <a:ahLst/>
              <a:cxnLst/>
              <a:rect l="l" t="t" r="r" b="b"/>
              <a:pathLst>
                <a:path w="3721" h="2467" extrusionOk="0">
                  <a:moveTo>
                    <a:pt x="80" y="0"/>
                  </a:moveTo>
                  <a:cubicBezTo>
                    <a:pt x="60" y="0"/>
                    <a:pt x="40" y="20"/>
                    <a:pt x="20" y="60"/>
                  </a:cubicBezTo>
                  <a:cubicBezTo>
                    <a:pt x="1" y="119"/>
                    <a:pt x="1" y="179"/>
                    <a:pt x="1" y="259"/>
                  </a:cubicBezTo>
                  <a:cubicBezTo>
                    <a:pt x="20" y="378"/>
                    <a:pt x="120" y="458"/>
                    <a:pt x="239" y="497"/>
                  </a:cubicBezTo>
                  <a:cubicBezTo>
                    <a:pt x="319" y="517"/>
                    <a:pt x="378" y="577"/>
                    <a:pt x="438" y="656"/>
                  </a:cubicBezTo>
                  <a:lnTo>
                    <a:pt x="518" y="796"/>
                  </a:lnTo>
                  <a:cubicBezTo>
                    <a:pt x="538" y="875"/>
                    <a:pt x="617" y="955"/>
                    <a:pt x="677" y="995"/>
                  </a:cubicBezTo>
                  <a:cubicBezTo>
                    <a:pt x="756" y="1034"/>
                    <a:pt x="856" y="1094"/>
                    <a:pt x="935" y="1154"/>
                  </a:cubicBezTo>
                  <a:cubicBezTo>
                    <a:pt x="995" y="1194"/>
                    <a:pt x="1055" y="1213"/>
                    <a:pt x="1115" y="1253"/>
                  </a:cubicBezTo>
                  <a:cubicBezTo>
                    <a:pt x="1214" y="1293"/>
                    <a:pt x="1294" y="1353"/>
                    <a:pt x="1393" y="1392"/>
                  </a:cubicBezTo>
                  <a:cubicBezTo>
                    <a:pt x="1711" y="1532"/>
                    <a:pt x="1930" y="1790"/>
                    <a:pt x="1990" y="2168"/>
                  </a:cubicBezTo>
                  <a:cubicBezTo>
                    <a:pt x="2030" y="2308"/>
                    <a:pt x="2089" y="2447"/>
                    <a:pt x="2288" y="2467"/>
                  </a:cubicBezTo>
                  <a:cubicBezTo>
                    <a:pt x="2487" y="2367"/>
                    <a:pt x="2547" y="2188"/>
                    <a:pt x="2587" y="1969"/>
                  </a:cubicBezTo>
                  <a:lnTo>
                    <a:pt x="2527" y="1890"/>
                  </a:lnTo>
                  <a:lnTo>
                    <a:pt x="2606" y="1870"/>
                  </a:lnTo>
                  <a:cubicBezTo>
                    <a:pt x="2646" y="1949"/>
                    <a:pt x="2746" y="1969"/>
                    <a:pt x="2825" y="1969"/>
                  </a:cubicBezTo>
                  <a:cubicBezTo>
                    <a:pt x="2945" y="1969"/>
                    <a:pt x="3055" y="1978"/>
                    <a:pt x="3169" y="1978"/>
                  </a:cubicBezTo>
                  <a:cubicBezTo>
                    <a:pt x="3225" y="1978"/>
                    <a:pt x="3283" y="1976"/>
                    <a:pt x="3343" y="1969"/>
                  </a:cubicBezTo>
                  <a:cubicBezTo>
                    <a:pt x="3522" y="1890"/>
                    <a:pt x="3720" y="1870"/>
                    <a:pt x="3661" y="1591"/>
                  </a:cubicBezTo>
                  <a:cubicBezTo>
                    <a:pt x="3343" y="1253"/>
                    <a:pt x="2845" y="1253"/>
                    <a:pt x="2487" y="1054"/>
                  </a:cubicBezTo>
                  <a:cubicBezTo>
                    <a:pt x="2388" y="915"/>
                    <a:pt x="2248" y="855"/>
                    <a:pt x="2129" y="816"/>
                  </a:cubicBezTo>
                  <a:cubicBezTo>
                    <a:pt x="2049" y="816"/>
                    <a:pt x="1970" y="796"/>
                    <a:pt x="1910" y="796"/>
                  </a:cubicBezTo>
                  <a:cubicBezTo>
                    <a:pt x="1512" y="796"/>
                    <a:pt x="1154" y="756"/>
                    <a:pt x="955" y="358"/>
                  </a:cubicBezTo>
                  <a:cubicBezTo>
                    <a:pt x="677" y="179"/>
                    <a:pt x="418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1" name="Google Shape;27561;p58"/>
            <p:cNvSpPr/>
            <p:nvPr/>
          </p:nvSpPr>
          <p:spPr>
            <a:xfrm>
              <a:off x="4508975" y="747775"/>
              <a:ext cx="45775" cy="33350"/>
            </a:xfrm>
            <a:custGeom>
              <a:avLst/>
              <a:gdLst/>
              <a:ahLst/>
              <a:cxnLst/>
              <a:rect l="l" t="t" r="r" b="b"/>
              <a:pathLst>
                <a:path w="1831" h="1334" extrusionOk="0">
                  <a:moveTo>
                    <a:pt x="255" y="1"/>
                  </a:moveTo>
                  <a:cubicBezTo>
                    <a:pt x="139" y="1"/>
                    <a:pt x="47" y="111"/>
                    <a:pt x="0" y="422"/>
                  </a:cubicBezTo>
                  <a:cubicBezTo>
                    <a:pt x="100" y="521"/>
                    <a:pt x="159" y="661"/>
                    <a:pt x="159" y="800"/>
                  </a:cubicBezTo>
                  <a:cubicBezTo>
                    <a:pt x="79" y="944"/>
                    <a:pt x="128" y="985"/>
                    <a:pt x="223" y="985"/>
                  </a:cubicBezTo>
                  <a:cubicBezTo>
                    <a:pt x="246" y="985"/>
                    <a:pt x="272" y="983"/>
                    <a:pt x="299" y="979"/>
                  </a:cubicBezTo>
                  <a:cubicBezTo>
                    <a:pt x="338" y="919"/>
                    <a:pt x="358" y="899"/>
                    <a:pt x="358" y="859"/>
                  </a:cubicBezTo>
                  <a:cubicBezTo>
                    <a:pt x="372" y="806"/>
                    <a:pt x="402" y="780"/>
                    <a:pt x="439" y="780"/>
                  </a:cubicBezTo>
                  <a:cubicBezTo>
                    <a:pt x="458" y="780"/>
                    <a:pt x="478" y="786"/>
                    <a:pt x="498" y="800"/>
                  </a:cubicBezTo>
                  <a:cubicBezTo>
                    <a:pt x="557" y="800"/>
                    <a:pt x="597" y="820"/>
                    <a:pt x="657" y="820"/>
                  </a:cubicBezTo>
                  <a:cubicBezTo>
                    <a:pt x="836" y="919"/>
                    <a:pt x="776" y="1218"/>
                    <a:pt x="1035" y="1277"/>
                  </a:cubicBezTo>
                  <a:cubicBezTo>
                    <a:pt x="1119" y="1305"/>
                    <a:pt x="1203" y="1333"/>
                    <a:pt x="1288" y="1333"/>
                  </a:cubicBezTo>
                  <a:cubicBezTo>
                    <a:pt x="1323" y="1333"/>
                    <a:pt x="1358" y="1329"/>
                    <a:pt x="1393" y="1317"/>
                  </a:cubicBezTo>
                  <a:cubicBezTo>
                    <a:pt x="1532" y="1297"/>
                    <a:pt x="1651" y="1277"/>
                    <a:pt x="1751" y="1178"/>
                  </a:cubicBezTo>
                  <a:cubicBezTo>
                    <a:pt x="1830" y="1058"/>
                    <a:pt x="1830" y="919"/>
                    <a:pt x="1731" y="820"/>
                  </a:cubicBezTo>
                  <a:cubicBezTo>
                    <a:pt x="1432" y="581"/>
                    <a:pt x="1035" y="481"/>
                    <a:pt x="696" y="283"/>
                  </a:cubicBezTo>
                  <a:cubicBezTo>
                    <a:pt x="539" y="136"/>
                    <a:pt x="383" y="1"/>
                    <a:pt x="2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2" name="Google Shape;27562;p58"/>
            <p:cNvSpPr/>
            <p:nvPr/>
          </p:nvSpPr>
          <p:spPr>
            <a:xfrm>
              <a:off x="4477750" y="731950"/>
              <a:ext cx="49150" cy="26375"/>
            </a:xfrm>
            <a:custGeom>
              <a:avLst/>
              <a:gdLst/>
              <a:ahLst/>
              <a:cxnLst/>
              <a:rect l="l" t="t" r="r" b="b"/>
              <a:pathLst>
                <a:path w="1966" h="1055" extrusionOk="0">
                  <a:moveTo>
                    <a:pt x="126" y="1"/>
                  </a:moveTo>
                  <a:cubicBezTo>
                    <a:pt x="21" y="1"/>
                    <a:pt x="0" y="84"/>
                    <a:pt x="16" y="239"/>
                  </a:cubicBezTo>
                  <a:cubicBezTo>
                    <a:pt x="314" y="677"/>
                    <a:pt x="792" y="876"/>
                    <a:pt x="1269" y="1055"/>
                  </a:cubicBezTo>
                  <a:cubicBezTo>
                    <a:pt x="1322" y="827"/>
                    <a:pt x="1412" y="758"/>
                    <a:pt x="1520" y="758"/>
                  </a:cubicBezTo>
                  <a:cubicBezTo>
                    <a:pt x="1657" y="758"/>
                    <a:pt x="1820" y="871"/>
                    <a:pt x="1965" y="916"/>
                  </a:cubicBezTo>
                  <a:cubicBezTo>
                    <a:pt x="1926" y="836"/>
                    <a:pt x="1906" y="697"/>
                    <a:pt x="1866" y="677"/>
                  </a:cubicBezTo>
                  <a:cubicBezTo>
                    <a:pt x="1269" y="617"/>
                    <a:pt x="812" y="180"/>
                    <a:pt x="235" y="20"/>
                  </a:cubicBezTo>
                  <a:cubicBezTo>
                    <a:pt x="191" y="7"/>
                    <a:pt x="156" y="1"/>
                    <a:pt x="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3" name="Google Shape;27563;p58"/>
            <p:cNvSpPr/>
            <p:nvPr/>
          </p:nvSpPr>
          <p:spPr>
            <a:xfrm>
              <a:off x="4751650" y="840075"/>
              <a:ext cx="57725" cy="31650"/>
            </a:xfrm>
            <a:custGeom>
              <a:avLst/>
              <a:gdLst/>
              <a:ahLst/>
              <a:cxnLst/>
              <a:rect l="l" t="t" r="r" b="b"/>
              <a:pathLst>
                <a:path w="2309" h="1266" extrusionOk="0">
                  <a:moveTo>
                    <a:pt x="260" y="0"/>
                  </a:moveTo>
                  <a:cubicBezTo>
                    <a:pt x="235" y="0"/>
                    <a:pt x="209" y="5"/>
                    <a:pt x="180" y="12"/>
                  </a:cubicBezTo>
                  <a:cubicBezTo>
                    <a:pt x="80" y="72"/>
                    <a:pt x="1" y="151"/>
                    <a:pt x="1" y="271"/>
                  </a:cubicBezTo>
                  <a:cubicBezTo>
                    <a:pt x="598" y="688"/>
                    <a:pt x="1294" y="947"/>
                    <a:pt x="1950" y="1265"/>
                  </a:cubicBezTo>
                  <a:cubicBezTo>
                    <a:pt x="2070" y="1186"/>
                    <a:pt x="2229" y="1245"/>
                    <a:pt x="2308" y="1086"/>
                  </a:cubicBezTo>
                  <a:cubicBezTo>
                    <a:pt x="2249" y="1047"/>
                    <a:pt x="2189" y="967"/>
                    <a:pt x="2109" y="907"/>
                  </a:cubicBezTo>
                  <a:cubicBezTo>
                    <a:pt x="2010" y="848"/>
                    <a:pt x="1871" y="867"/>
                    <a:pt x="1771" y="768"/>
                  </a:cubicBezTo>
                  <a:cubicBezTo>
                    <a:pt x="1672" y="649"/>
                    <a:pt x="1493" y="688"/>
                    <a:pt x="1393" y="589"/>
                  </a:cubicBezTo>
                  <a:cubicBezTo>
                    <a:pt x="1015" y="490"/>
                    <a:pt x="717" y="211"/>
                    <a:pt x="379" y="52"/>
                  </a:cubicBezTo>
                  <a:cubicBezTo>
                    <a:pt x="341" y="14"/>
                    <a:pt x="303" y="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4" name="Google Shape;27564;p58"/>
            <p:cNvSpPr/>
            <p:nvPr/>
          </p:nvSpPr>
          <p:spPr>
            <a:xfrm>
              <a:off x="4821775" y="876175"/>
              <a:ext cx="58625" cy="31000"/>
            </a:xfrm>
            <a:custGeom>
              <a:avLst/>
              <a:gdLst/>
              <a:ahLst/>
              <a:cxnLst/>
              <a:rect l="l" t="t" r="r" b="b"/>
              <a:pathLst>
                <a:path w="2345" h="1240" extrusionOk="0">
                  <a:moveTo>
                    <a:pt x="379" y="0"/>
                  </a:moveTo>
                  <a:cubicBezTo>
                    <a:pt x="279" y="120"/>
                    <a:pt x="80" y="40"/>
                    <a:pt x="1" y="199"/>
                  </a:cubicBezTo>
                  <a:cubicBezTo>
                    <a:pt x="478" y="458"/>
                    <a:pt x="1035" y="637"/>
                    <a:pt x="1433" y="1035"/>
                  </a:cubicBezTo>
                  <a:cubicBezTo>
                    <a:pt x="1473" y="1035"/>
                    <a:pt x="1532" y="1055"/>
                    <a:pt x="1572" y="1094"/>
                  </a:cubicBezTo>
                  <a:cubicBezTo>
                    <a:pt x="1652" y="1114"/>
                    <a:pt x="1692" y="1154"/>
                    <a:pt x="1771" y="1214"/>
                  </a:cubicBezTo>
                  <a:cubicBezTo>
                    <a:pt x="1871" y="1214"/>
                    <a:pt x="1990" y="1234"/>
                    <a:pt x="2089" y="1234"/>
                  </a:cubicBezTo>
                  <a:cubicBezTo>
                    <a:pt x="2120" y="1238"/>
                    <a:pt x="2150" y="1240"/>
                    <a:pt x="2176" y="1240"/>
                  </a:cubicBezTo>
                  <a:cubicBezTo>
                    <a:pt x="2286" y="1240"/>
                    <a:pt x="2345" y="1199"/>
                    <a:pt x="2249" y="1055"/>
                  </a:cubicBezTo>
                  <a:cubicBezTo>
                    <a:pt x="1592" y="756"/>
                    <a:pt x="1055" y="239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5" name="Google Shape;27565;p58"/>
            <p:cNvSpPr/>
            <p:nvPr/>
          </p:nvSpPr>
          <p:spPr>
            <a:xfrm>
              <a:off x="4481125" y="822775"/>
              <a:ext cx="18925" cy="72325"/>
            </a:xfrm>
            <a:custGeom>
              <a:avLst/>
              <a:gdLst/>
              <a:ahLst/>
              <a:cxnLst/>
              <a:rect l="l" t="t" r="r" b="b"/>
              <a:pathLst>
                <a:path w="757" h="2893" extrusionOk="0">
                  <a:moveTo>
                    <a:pt x="644" y="0"/>
                  </a:moveTo>
                  <a:cubicBezTo>
                    <a:pt x="614" y="0"/>
                    <a:pt x="585" y="21"/>
                    <a:pt x="557" y="68"/>
                  </a:cubicBezTo>
                  <a:cubicBezTo>
                    <a:pt x="299" y="286"/>
                    <a:pt x="259" y="585"/>
                    <a:pt x="219" y="903"/>
                  </a:cubicBezTo>
                  <a:cubicBezTo>
                    <a:pt x="219" y="1162"/>
                    <a:pt x="199" y="1400"/>
                    <a:pt x="60" y="1639"/>
                  </a:cubicBezTo>
                  <a:cubicBezTo>
                    <a:pt x="120" y="1977"/>
                    <a:pt x="0" y="2355"/>
                    <a:pt x="199" y="2892"/>
                  </a:cubicBezTo>
                  <a:cubicBezTo>
                    <a:pt x="259" y="1798"/>
                    <a:pt x="557" y="943"/>
                    <a:pt x="756" y="68"/>
                  </a:cubicBezTo>
                  <a:cubicBezTo>
                    <a:pt x="714" y="26"/>
                    <a:pt x="678" y="0"/>
                    <a:pt x="6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6" name="Google Shape;27566;p58"/>
            <p:cNvSpPr/>
            <p:nvPr/>
          </p:nvSpPr>
          <p:spPr>
            <a:xfrm>
              <a:off x="4495550" y="767750"/>
              <a:ext cx="21900" cy="56725"/>
            </a:xfrm>
            <a:custGeom>
              <a:avLst/>
              <a:gdLst/>
              <a:ahLst/>
              <a:cxnLst/>
              <a:rect l="l" t="t" r="r" b="b"/>
              <a:pathLst>
                <a:path w="876" h="2269" extrusionOk="0">
                  <a:moveTo>
                    <a:pt x="716" y="1"/>
                  </a:moveTo>
                  <a:cubicBezTo>
                    <a:pt x="338" y="717"/>
                    <a:pt x="119" y="1473"/>
                    <a:pt x="0" y="2269"/>
                  </a:cubicBezTo>
                  <a:lnTo>
                    <a:pt x="179" y="2269"/>
                  </a:lnTo>
                  <a:cubicBezTo>
                    <a:pt x="398" y="1572"/>
                    <a:pt x="617" y="876"/>
                    <a:pt x="875" y="180"/>
                  </a:cubicBezTo>
                  <a:cubicBezTo>
                    <a:pt x="816" y="120"/>
                    <a:pt x="776" y="60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7" name="Google Shape;27567;p58"/>
            <p:cNvSpPr/>
            <p:nvPr/>
          </p:nvSpPr>
          <p:spPr>
            <a:xfrm>
              <a:off x="4859075" y="921750"/>
              <a:ext cx="40800" cy="22575"/>
            </a:xfrm>
            <a:custGeom>
              <a:avLst/>
              <a:gdLst/>
              <a:ahLst/>
              <a:cxnLst/>
              <a:rect l="l" t="t" r="r" b="b"/>
              <a:pathLst>
                <a:path w="1632" h="903" extrusionOk="0">
                  <a:moveTo>
                    <a:pt x="485" y="0"/>
                  </a:moveTo>
                  <a:cubicBezTo>
                    <a:pt x="452" y="0"/>
                    <a:pt x="416" y="3"/>
                    <a:pt x="379" y="8"/>
                  </a:cubicBezTo>
                  <a:cubicBezTo>
                    <a:pt x="239" y="47"/>
                    <a:pt x="80" y="127"/>
                    <a:pt x="1" y="306"/>
                  </a:cubicBezTo>
                  <a:cubicBezTo>
                    <a:pt x="200" y="724"/>
                    <a:pt x="597" y="823"/>
                    <a:pt x="995" y="903"/>
                  </a:cubicBezTo>
                  <a:cubicBezTo>
                    <a:pt x="1194" y="883"/>
                    <a:pt x="1373" y="823"/>
                    <a:pt x="1552" y="704"/>
                  </a:cubicBezTo>
                  <a:cubicBezTo>
                    <a:pt x="1572" y="684"/>
                    <a:pt x="1592" y="624"/>
                    <a:pt x="1632" y="604"/>
                  </a:cubicBezTo>
                  <a:cubicBezTo>
                    <a:pt x="1373" y="385"/>
                    <a:pt x="975" y="385"/>
                    <a:pt x="757" y="87"/>
                  </a:cubicBezTo>
                  <a:cubicBezTo>
                    <a:pt x="681" y="26"/>
                    <a:pt x="593" y="0"/>
                    <a:pt x="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8" name="Google Shape;27568;p58"/>
            <p:cNvSpPr/>
            <p:nvPr/>
          </p:nvSpPr>
          <p:spPr>
            <a:xfrm>
              <a:off x="5045575" y="992050"/>
              <a:ext cx="33350" cy="19700"/>
            </a:xfrm>
            <a:custGeom>
              <a:avLst/>
              <a:gdLst/>
              <a:ahLst/>
              <a:cxnLst/>
              <a:rect l="l" t="t" r="r" b="b"/>
              <a:pathLst>
                <a:path w="1334" h="788" extrusionOk="0">
                  <a:moveTo>
                    <a:pt x="637" y="0"/>
                  </a:moveTo>
                  <a:cubicBezTo>
                    <a:pt x="589" y="113"/>
                    <a:pt x="748" y="342"/>
                    <a:pt x="581" y="342"/>
                  </a:cubicBezTo>
                  <a:cubicBezTo>
                    <a:pt x="541" y="342"/>
                    <a:pt x="482" y="329"/>
                    <a:pt x="398" y="299"/>
                  </a:cubicBezTo>
                  <a:cubicBezTo>
                    <a:pt x="279" y="279"/>
                    <a:pt x="140" y="279"/>
                    <a:pt x="0" y="259"/>
                  </a:cubicBezTo>
                  <a:lnTo>
                    <a:pt x="0" y="259"/>
                  </a:lnTo>
                  <a:cubicBezTo>
                    <a:pt x="337" y="495"/>
                    <a:pt x="660" y="787"/>
                    <a:pt x="1088" y="787"/>
                  </a:cubicBezTo>
                  <a:cubicBezTo>
                    <a:pt x="1166" y="787"/>
                    <a:pt x="1248" y="778"/>
                    <a:pt x="1333" y="756"/>
                  </a:cubicBezTo>
                  <a:cubicBezTo>
                    <a:pt x="1154" y="458"/>
                    <a:pt x="995" y="140"/>
                    <a:pt x="6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9" name="Google Shape;27569;p58"/>
            <p:cNvSpPr/>
            <p:nvPr/>
          </p:nvSpPr>
          <p:spPr>
            <a:xfrm>
              <a:off x="4602475" y="793075"/>
              <a:ext cx="29350" cy="16850"/>
            </a:xfrm>
            <a:custGeom>
              <a:avLst/>
              <a:gdLst/>
              <a:ahLst/>
              <a:cxnLst/>
              <a:rect l="l" t="t" r="r" b="b"/>
              <a:pathLst>
                <a:path w="1174" h="674" extrusionOk="0">
                  <a:moveTo>
                    <a:pt x="141" y="1"/>
                  </a:moveTo>
                  <a:cubicBezTo>
                    <a:pt x="127" y="1"/>
                    <a:pt x="113" y="1"/>
                    <a:pt x="99" y="2"/>
                  </a:cubicBezTo>
                  <a:cubicBezTo>
                    <a:pt x="80" y="102"/>
                    <a:pt x="0" y="281"/>
                    <a:pt x="20" y="301"/>
                  </a:cubicBezTo>
                  <a:cubicBezTo>
                    <a:pt x="270" y="468"/>
                    <a:pt x="501" y="673"/>
                    <a:pt x="774" y="673"/>
                  </a:cubicBezTo>
                  <a:cubicBezTo>
                    <a:pt x="891" y="673"/>
                    <a:pt x="1016" y="635"/>
                    <a:pt x="1154" y="539"/>
                  </a:cubicBezTo>
                  <a:cubicBezTo>
                    <a:pt x="1174" y="539"/>
                    <a:pt x="1174" y="500"/>
                    <a:pt x="1174" y="480"/>
                  </a:cubicBezTo>
                  <a:cubicBezTo>
                    <a:pt x="1174" y="440"/>
                    <a:pt x="1174" y="400"/>
                    <a:pt x="1114" y="380"/>
                  </a:cubicBezTo>
                  <a:cubicBezTo>
                    <a:pt x="1015" y="281"/>
                    <a:pt x="836" y="340"/>
                    <a:pt x="776" y="201"/>
                  </a:cubicBezTo>
                  <a:cubicBezTo>
                    <a:pt x="551" y="145"/>
                    <a:pt x="361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0" name="Google Shape;27570;p58"/>
            <p:cNvSpPr/>
            <p:nvPr/>
          </p:nvSpPr>
          <p:spPr>
            <a:xfrm>
              <a:off x="4800400" y="867225"/>
              <a:ext cx="30350" cy="13950"/>
            </a:xfrm>
            <a:custGeom>
              <a:avLst/>
              <a:gdLst/>
              <a:ahLst/>
              <a:cxnLst/>
              <a:rect l="l" t="t" r="r" b="b"/>
              <a:pathLst>
                <a:path w="1214" h="558" extrusionOk="0">
                  <a:moveTo>
                    <a:pt x="358" y="0"/>
                  </a:moveTo>
                  <a:cubicBezTo>
                    <a:pt x="219" y="20"/>
                    <a:pt x="60" y="20"/>
                    <a:pt x="0" y="179"/>
                  </a:cubicBezTo>
                  <a:cubicBezTo>
                    <a:pt x="259" y="299"/>
                    <a:pt x="557" y="418"/>
                    <a:pt x="836" y="557"/>
                  </a:cubicBezTo>
                  <a:cubicBezTo>
                    <a:pt x="995" y="518"/>
                    <a:pt x="1134" y="518"/>
                    <a:pt x="1214" y="358"/>
                  </a:cubicBezTo>
                  <a:cubicBezTo>
                    <a:pt x="935" y="259"/>
                    <a:pt x="637" y="12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1" name="Google Shape;27571;p58"/>
            <p:cNvSpPr/>
            <p:nvPr/>
          </p:nvSpPr>
          <p:spPr>
            <a:xfrm>
              <a:off x="4573225" y="753250"/>
              <a:ext cx="31750" cy="19000"/>
            </a:xfrm>
            <a:custGeom>
              <a:avLst/>
              <a:gdLst/>
              <a:ahLst/>
              <a:cxnLst/>
              <a:rect l="l" t="t" r="r" b="b"/>
              <a:pathLst>
                <a:path w="1270" h="760" extrusionOk="0">
                  <a:moveTo>
                    <a:pt x="185" y="1"/>
                  </a:moveTo>
                  <a:cubicBezTo>
                    <a:pt x="45" y="1"/>
                    <a:pt x="0" y="81"/>
                    <a:pt x="36" y="243"/>
                  </a:cubicBezTo>
                  <a:cubicBezTo>
                    <a:pt x="394" y="362"/>
                    <a:pt x="752" y="521"/>
                    <a:pt x="1071" y="760"/>
                  </a:cubicBezTo>
                  <a:lnTo>
                    <a:pt x="1269" y="561"/>
                  </a:lnTo>
                  <a:cubicBezTo>
                    <a:pt x="971" y="302"/>
                    <a:pt x="653" y="64"/>
                    <a:pt x="235" y="4"/>
                  </a:cubicBezTo>
                  <a:cubicBezTo>
                    <a:pt x="217" y="2"/>
                    <a:pt x="200" y="1"/>
                    <a:pt x="1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2" name="Google Shape;27572;p58"/>
            <p:cNvSpPr/>
            <p:nvPr/>
          </p:nvSpPr>
          <p:spPr>
            <a:xfrm>
              <a:off x="4550750" y="740900"/>
              <a:ext cx="28375" cy="18425"/>
            </a:xfrm>
            <a:custGeom>
              <a:avLst/>
              <a:gdLst/>
              <a:ahLst/>
              <a:cxnLst/>
              <a:rect l="l" t="t" r="r" b="b"/>
              <a:pathLst>
                <a:path w="1135" h="737" extrusionOk="0">
                  <a:moveTo>
                    <a:pt x="0" y="1"/>
                  </a:moveTo>
                  <a:cubicBezTo>
                    <a:pt x="299" y="259"/>
                    <a:pt x="637" y="478"/>
                    <a:pt x="935" y="737"/>
                  </a:cubicBezTo>
                  <a:cubicBezTo>
                    <a:pt x="975" y="657"/>
                    <a:pt x="1054" y="577"/>
                    <a:pt x="1134" y="498"/>
                  </a:cubicBezTo>
                  <a:cubicBezTo>
                    <a:pt x="816" y="180"/>
                    <a:pt x="458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3" name="Google Shape;27573;p58"/>
            <p:cNvSpPr/>
            <p:nvPr/>
          </p:nvSpPr>
          <p:spPr>
            <a:xfrm>
              <a:off x="4458250" y="722550"/>
              <a:ext cx="25375" cy="15400"/>
            </a:xfrm>
            <a:custGeom>
              <a:avLst/>
              <a:gdLst/>
              <a:ahLst/>
              <a:cxnLst/>
              <a:rect l="l" t="t" r="r" b="b"/>
              <a:pathLst>
                <a:path w="1015" h="616" extrusionOk="0">
                  <a:moveTo>
                    <a:pt x="183" y="1"/>
                  </a:moveTo>
                  <a:cubicBezTo>
                    <a:pt x="124" y="1"/>
                    <a:pt x="64" y="6"/>
                    <a:pt x="0" y="18"/>
                  </a:cubicBezTo>
                  <a:cubicBezTo>
                    <a:pt x="318" y="138"/>
                    <a:pt x="418" y="575"/>
                    <a:pt x="796" y="615"/>
                  </a:cubicBezTo>
                  <a:lnTo>
                    <a:pt x="1015" y="396"/>
                  </a:lnTo>
                  <a:cubicBezTo>
                    <a:pt x="762" y="177"/>
                    <a:pt x="509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4" name="Google Shape;27574;p58"/>
            <p:cNvSpPr/>
            <p:nvPr/>
          </p:nvSpPr>
          <p:spPr>
            <a:xfrm>
              <a:off x="4907325" y="944800"/>
              <a:ext cx="22900" cy="15450"/>
            </a:xfrm>
            <a:custGeom>
              <a:avLst/>
              <a:gdLst/>
              <a:ahLst/>
              <a:cxnLst/>
              <a:rect l="l" t="t" r="r" b="b"/>
              <a:pathLst>
                <a:path w="916" h="618" extrusionOk="0">
                  <a:moveTo>
                    <a:pt x="418" y="1"/>
                  </a:moveTo>
                  <a:cubicBezTo>
                    <a:pt x="398" y="1"/>
                    <a:pt x="338" y="20"/>
                    <a:pt x="319" y="20"/>
                  </a:cubicBezTo>
                  <a:cubicBezTo>
                    <a:pt x="159" y="80"/>
                    <a:pt x="40" y="120"/>
                    <a:pt x="0" y="279"/>
                  </a:cubicBezTo>
                  <a:cubicBezTo>
                    <a:pt x="20" y="498"/>
                    <a:pt x="199" y="577"/>
                    <a:pt x="358" y="617"/>
                  </a:cubicBezTo>
                  <a:cubicBezTo>
                    <a:pt x="438" y="617"/>
                    <a:pt x="517" y="597"/>
                    <a:pt x="557" y="558"/>
                  </a:cubicBezTo>
                  <a:cubicBezTo>
                    <a:pt x="637" y="398"/>
                    <a:pt x="756" y="299"/>
                    <a:pt x="915" y="239"/>
                  </a:cubicBezTo>
                  <a:cubicBezTo>
                    <a:pt x="796" y="40"/>
                    <a:pt x="617" y="4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5" name="Google Shape;27575;p58"/>
            <p:cNvSpPr/>
            <p:nvPr/>
          </p:nvSpPr>
          <p:spPr>
            <a:xfrm>
              <a:off x="4737725" y="828925"/>
              <a:ext cx="23400" cy="13800"/>
            </a:xfrm>
            <a:custGeom>
              <a:avLst/>
              <a:gdLst/>
              <a:ahLst/>
              <a:cxnLst/>
              <a:rect l="l" t="t" r="r" b="b"/>
              <a:pathLst>
                <a:path w="936" h="552" extrusionOk="0">
                  <a:moveTo>
                    <a:pt x="1" y="1"/>
                  </a:moveTo>
                  <a:cubicBezTo>
                    <a:pt x="41" y="40"/>
                    <a:pt x="41" y="100"/>
                    <a:pt x="61" y="140"/>
                  </a:cubicBezTo>
                  <a:cubicBezTo>
                    <a:pt x="157" y="365"/>
                    <a:pt x="292" y="551"/>
                    <a:pt x="541" y="551"/>
                  </a:cubicBezTo>
                  <a:cubicBezTo>
                    <a:pt x="599" y="551"/>
                    <a:pt x="664" y="541"/>
                    <a:pt x="737" y="518"/>
                  </a:cubicBezTo>
                  <a:cubicBezTo>
                    <a:pt x="797" y="518"/>
                    <a:pt x="856" y="498"/>
                    <a:pt x="936" y="498"/>
                  </a:cubicBezTo>
                  <a:cubicBezTo>
                    <a:pt x="637" y="299"/>
                    <a:pt x="438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6" name="Google Shape;27576;p58"/>
            <p:cNvSpPr/>
            <p:nvPr/>
          </p:nvSpPr>
          <p:spPr>
            <a:xfrm>
              <a:off x="4563175" y="775225"/>
              <a:ext cx="19925" cy="12500"/>
            </a:xfrm>
            <a:custGeom>
              <a:avLst/>
              <a:gdLst/>
              <a:ahLst/>
              <a:cxnLst/>
              <a:rect l="l" t="t" r="r" b="b"/>
              <a:pathLst>
                <a:path w="797" h="500" extrusionOk="0">
                  <a:moveTo>
                    <a:pt x="140" y="0"/>
                  </a:moveTo>
                  <a:cubicBezTo>
                    <a:pt x="100" y="20"/>
                    <a:pt x="80" y="60"/>
                    <a:pt x="40" y="60"/>
                  </a:cubicBezTo>
                  <a:cubicBezTo>
                    <a:pt x="0" y="120"/>
                    <a:pt x="40" y="199"/>
                    <a:pt x="60" y="279"/>
                  </a:cubicBezTo>
                  <a:cubicBezTo>
                    <a:pt x="169" y="406"/>
                    <a:pt x="328" y="500"/>
                    <a:pt x="507" y="500"/>
                  </a:cubicBezTo>
                  <a:cubicBezTo>
                    <a:pt x="524" y="500"/>
                    <a:pt x="540" y="499"/>
                    <a:pt x="557" y="497"/>
                  </a:cubicBezTo>
                  <a:cubicBezTo>
                    <a:pt x="637" y="478"/>
                    <a:pt x="697" y="458"/>
                    <a:pt x="756" y="398"/>
                  </a:cubicBezTo>
                  <a:lnTo>
                    <a:pt x="796" y="358"/>
                  </a:lnTo>
                  <a:cubicBezTo>
                    <a:pt x="597" y="199"/>
                    <a:pt x="378" y="6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7" name="Google Shape;27577;p58"/>
            <p:cNvSpPr/>
            <p:nvPr/>
          </p:nvSpPr>
          <p:spPr>
            <a:xfrm>
              <a:off x="4858575" y="914475"/>
              <a:ext cx="19425" cy="9475"/>
            </a:xfrm>
            <a:custGeom>
              <a:avLst/>
              <a:gdLst/>
              <a:ahLst/>
              <a:cxnLst/>
              <a:rect l="l" t="t" r="r" b="b"/>
              <a:pathLst>
                <a:path w="777" h="379" extrusionOk="0">
                  <a:moveTo>
                    <a:pt x="80" y="0"/>
                  </a:moveTo>
                  <a:lnTo>
                    <a:pt x="21" y="40"/>
                  </a:lnTo>
                  <a:cubicBezTo>
                    <a:pt x="21" y="80"/>
                    <a:pt x="1" y="119"/>
                    <a:pt x="1" y="159"/>
                  </a:cubicBezTo>
                  <a:cubicBezTo>
                    <a:pt x="21" y="179"/>
                    <a:pt x="21" y="219"/>
                    <a:pt x="60" y="259"/>
                  </a:cubicBezTo>
                  <a:cubicBezTo>
                    <a:pt x="160" y="299"/>
                    <a:pt x="259" y="358"/>
                    <a:pt x="359" y="358"/>
                  </a:cubicBezTo>
                  <a:lnTo>
                    <a:pt x="458" y="358"/>
                  </a:lnTo>
                  <a:cubicBezTo>
                    <a:pt x="578" y="378"/>
                    <a:pt x="677" y="378"/>
                    <a:pt x="777" y="378"/>
                  </a:cubicBezTo>
                  <a:cubicBezTo>
                    <a:pt x="657" y="80"/>
                    <a:pt x="399" y="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8" name="Google Shape;27578;p58"/>
            <p:cNvSpPr/>
            <p:nvPr/>
          </p:nvSpPr>
          <p:spPr>
            <a:xfrm>
              <a:off x="4873500" y="902525"/>
              <a:ext cx="12950" cy="11975"/>
            </a:xfrm>
            <a:custGeom>
              <a:avLst/>
              <a:gdLst/>
              <a:ahLst/>
              <a:cxnLst/>
              <a:rect l="l" t="t" r="r" b="b"/>
              <a:pathLst>
                <a:path w="518" h="479" extrusionOk="0">
                  <a:moveTo>
                    <a:pt x="160" y="1"/>
                  </a:moveTo>
                  <a:cubicBezTo>
                    <a:pt x="100" y="60"/>
                    <a:pt x="60" y="140"/>
                    <a:pt x="1" y="180"/>
                  </a:cubicBezTo>
                  <a:cubicBezTo>
                    <a:pt x="60" y="239"/>
                    <a:pt x="80" y="279"/>
                    <a:pt x="120" y="319"/>
                  </a:cubicBezTo>
                  <a:cubicBezTo>
                    <a:pt x="181" y="410"/>
                    <a:pt x="254" y="479"/>
                    <a:pt x="329" y="479"/>
                  </a:cubicBezTo>
                  <a:cubicBezTo>
                    <a:pt x="352" y="479"/>
                    <a:pt x="375" y="472"/>
                    <a:pt x="398" y="458"/>
                  </a:cubicBezTo>
                  <a:cubicBezTo>
                    <a:pt x="518" y="359"/>
                    <a:pt x="398" y="220"/>
                    <a:pt x="359" y="160"/>
                  </a:cubicBezTo>
                  <a:cubicBezTo>
                    <a:pt x="299" y="80"/>
                    <a:pt x="219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9" name="Google Shape;27579;p58"/>
            <p:cNvSpPr/>
            <p:nvPr/>
          </p:nvSpPr>
          <p:spPr>
            <a:xfrm>
              <a:off x="4552225" y="768250"/>
              <a:ext cx="14450" cy="11200"/>
            </a:xfrm>
            <a:custGeom>
              <a:avLst/>
              <a:gdLst/>
              <a:ahLst/>
              <a:cxnLst/>
              <a:rect l="l" t="t" r="r" b="b"/>
              <a:pathLst>
                <a:path w="578" h="448" extrusionOk="0">
                  <a:moveTo>
                    <a:pt x="1" y="1"/>
                  </a:moveTo>
                  <a:lnTo>
                    <a:pt x="1" y="339"/>
                  </a:lnTo>
                  <a:cubicBezTo>
                    <a:pt x="21" y="359"/>
                    <a:pt x="41" y="379"/>
                    <a:pt x="100" y="399"/>
                  </a:cubicBezTo>
                  <a:cubicBezTo>
                    <a:pt x="158" y="432"/>
                    <a:pt x="220" y="448"/>
                    <a:pt x="281" y="448"/>
                  </a:cubicBezTo>
                  <a:cubicBezTo>
                    <a:pt x="365" y="448"/>
                    <a:pt x="449" y="417"/>
                    <a:pt x="518" y="359"/>
                  </a:cubicBezTo>
                  <a:cubicBezTo>
                    <a:pt x="518" y="339"/>
                    <a:pt x="538" y="299"/>
                    <a:pt x="578" y="279"/>
                  </a:cubicBezTo>
                  <a:cubicBezTo>
                    <a:pt x="419" y="140"/>
                    <a:pt x="20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0" name="Google Shape;27580;p58"/>
            <p:cNvSpPr/>
            <p:nvPr/>
          </p:nvSpPr>
          <p:spPr>
            <a:xfrm>
              <a:off x="4435375" y="866200"/>
              <a:ext cx="12450" cy="6200"/>
            </a:xfrm>
            <a:custGeom>
              <a:avLst/>
              <a:gdLst/>
              <a:ahLst/>
              <a:cxnLst/>
              <a:rect l="l" t="t" r="r" b="b"/>
              <a:pathLst>
                <a:path w="498" h="248" extrusionOk="0">
                  <a:moveTo>
                    <a:pt x="153" y="1"/>
                  </a:moveTo>
                  <a:cubicBezTo>
                    <a:pt x="77" y="1"/>
                    <a:pt x="16" y="48"/>
                    <a:pt x="0" y="220"/>
                  </a:cubicBezTo>
                  <a:cubicBezTo>
                    <a:pt x="75" y="229"/>
                    <a:pt x="157" y="248"/>
                    <a:pt x="235" y="248"/>
                  </a:cubicBezTo>
                  <a:cubicBezTo>
                    <a:pt x="342" y="248"/>
                    <a:pt x="440" y="211"/>
                    <a:pt x="497" y="61"/>
                  </a:cubicBezTo>
                  <a:lnTo>
                    <a:pt x="497" y="61"/>
                  </a:lnTo>
                  <a:cubicBezTo>
                    <a:pt x="483" y="67"/>
                    <a:pt x="467" y="69"/>
                    <a:pt x="451" y="69"/>
                  </a:cubicBezTo>
                  <a:cubicBezTo>
                    <a:pt x="361" y="69"/>
                    <a:pt x="245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1" name="Google Shape;27581;p58"/>
            <p:cNvSpPr/>
            <p:nvPr/>
          </p:nvSpPr>
          <p:spPr>
            <a:xfrm>
              <a:off x="4630325" y="802550"/>
              <a:ext cx="13450" cy="6575"/>
            </a:xfrm>
            <a:custGeom>
              <a:avLst/>
              <a:gdLst/>
              <a:ahLst/>
              <a:cxnLst/>
              <a:rect l="l" t="t" r="r" b="b"/>
              <a:pathLst>
                <a:path w="538" h="263" extrusionOk="0">
                  <a:moveTo>
                    <a:pt x="99" y="1"/>
                  </a:moveTo>
                  <a:cubicBezTo>
                    <a:pt x="66" y="1"/>
                    <a:pt x="33" y="1"/>
                    <a:pt x="0" y="1"/>
                  </a:cubicBezTo>
                  <a:cubicBezTo>
                    <a:pt x="40" y="61"/>
                    <a:pt x="40" y="101"/>
                    <a:pt x="40" y="160"/>
                  </a:cubicBezTo>
                  <a:cubicBezTo>
                    <a:pt x="80" y="160"/>
                    <a:pt x="119" y="180"/>
                    <a:pt x="159" y="200"/>
                  </a:cubicBezTo>
                  <a:cubicBezTo>
                    <a:pt x="212" y="243"/>
                    <a:pt x="271" y="263"/>
                    <a:pt x="330" y="263"/>
                  </a:cubicBezTo>
                  <a:cubicBezTo>
                    <a:pt x="381" y="263"/>
                    <a:pt x="431" y="248"/>
                    <a:pt x="477" y="220"/>
                  </a:cubicBezTo>
                  <a:lnTo>
                    <a:pt x="537" y="180"/>
                  </a:lnTo>
                  <a:cubicBezTo>
                    <a:pt x="421" y="15"/>
                    <a:pt x="264" y="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2" name="Google Shape;27582;p58"/>
            <p:cNvSpPr/>
            <p:nvPr/>
          </p:nvSpPr>
          <p:spPr>
            <a:xfrm>
              <a:off x="5022200" y="989050"/>
              <a:ext cx="12450" cy="4525"/>
            </a:xfrm>
            <a:custGeom>
              <a:avLst/>
              <a:gdLst/>
              <a:ahLst/>
              <a:cxnLst/>
              <a:rect l="l" t="t" r="r" b="b"/>
              <a:pathLst>
                <a:path w="498" h="181" extrusionOk="0">
                  <a:moveTo>
                    <a:pt x="91" y="0"/>
                  </a:moveTo>
                  <a:cubicBezTo>
                    <a:pt x="61" y="0"/>
                    <a:pt x="30" y="1"/>
                    <a:pt x="0" y="1"/>
                  </a:cubicBezTo>
                  <a:cubicBezTo>
                    <a:pt x="120" y="180"/>
                    <a:pt x="299" y="180"/>
                    <a:pt x="498" y="180"/>
                  </a:cubicBezTo>
                  <a:cubicBezTo>
                    <a:pt x="398" y="14"/>
                    <a:pt x="244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3" name="Google Shape;27583;p58"/>
            <p:cNvSpPr/>
            <p:nvPr/>
          </p:nvSpPr>
          <p:spPr>
            <a:xfrm>
              <a:off x="5047075" y="977125"/>
              <a:ext cx="7975" cy="8475"/>
            </a:xfrm>
            <a:custGeom>
              <a:avLst/>
              <a:gdLst/>
              <a:ahLst/>
              <a:cxnLst/>
              <a:rect l="l" t="t" r="r" b="b"/>
              <a:pathLst>
                <a:path w="319" h="33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200"/>
                    <a:pt x="119" y="299"/>
                    <a:pt x="318" y="339"/>
                  </a:cubicBezTo>
                  <a:cubicBezTo>
                    <a:pt x="279" y="180"/>
                    <a:pt x="139" y="8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4" name="Google Shape;27584;p58"/>
            <p:cNvSpPr/>
            <p:nvPr/>
          </p:nvSpPr>
          <p:spPr>
            <a:xfrm>
              <a:off x="4785975" y="854775"/>
              <a:ext cx="8975" cy="4525"/>
            </a:xfrm>
            <a:custGeom>
              <a:avLst/>
              <a:gdLst/>
              <a:ahLst/>
              <a:cxnLst/>
              <a:rect l="l" t="t" r="r" b="b"/>
              <a:pathLst>
                <a:path w="359" h="181" extrusionOk="0">
                  <a:moveTo>
                    <a:pt x="0" y="1"/>
                  </a:moveTo>
                  <a:cubicBezTo>
                    <a:pt x="100" y="120"/>
                    <a:pt x="219" y="180"/>
                    <a:pt x="358" y="180"/>
                  </a:cubicBezTo>
                  <a:cubicBezTo>
                    <a:pt x="319" y="21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5" name="Google Shape;27585;p58"/>
            <p:cNvSpPr/>
            <p:nvPr/>
          </p:nvSpPr>
          <p:spPr>
            <a:xfrm>
              <a:off x="4795925" y="859275"/>
              <a:ext cx="8475" cy="3500"/>
            </a:xfrm>
            <a:custGeom>
              <a:avLst/>
              <a:gdLst/>
              <a:ahLst/>
              <a:cxnLst/>
              <a:rect l="l" t="t" r="r" b="b"/>
              <a:pathLst>
                <a:path w="339" h="140" extrusionOk="0">
                  <a:moveTo>
                    <a:pt x="0" y="0"/>
                  </a:moveTo>
                  <a:cubicBezTo>
                    <a:pt x="60" y="119"/>
                    <a:pt x="199" y="139"/>
                    <a:pt x="338" y="139"/>
                  </a:cubicBezTo>
                  <a:cubicBezTo>
                    <a:pt x="239" y="20"/>
                    <a:pt x="12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6" name="Google Shape;27586;p58"/>
            <p:cNvSpPr/>
            <p:nvPr/>
          </p:nvSpPr>
          <p:spPr>
            <a:xfrm>
              <a:off x="4898875" y="936850"/>
              <a:ext cx="10950" cy="6225"/>
            </a:xfrm>
            <a:custGeom>
              <a:avLst/>
              <a:gdLst/>
              <a:ahLst/>
              <a:cxnLst/>
              <a:rect l="l" t="t" r="r" b="b"/>
              <a:pathLst>
                <a:path w="438" h="249" extrusionOk="0">
                  <a:moveTo>
                    <a:pt x="60" y="0"/>
                  </a:moveTo>
                  <a:lnTo>
                    <a:pt x="0" y="60"/>
                  </a:lnTo>
                  <a:cubicBezTo>
                    <a:pt x="41" y="197"/>
                    <a:pt x="110" y="249"/>
                    <a:pt x="207" y="249"/>
                  </a:cubicBezTo>
                  <a:cubicBezTo>
                    <a:pt x="252" y="249"/>
                    <a:pt x="302" y="238"/>
                    <a:pt x="358" y="219"/>
                  </a:cubicBezTo>
                  <a:lnTo>
                    <a:pt x="438" y="159"/>
                  </a:lnTo>
                  <a:cubicBezTo>
                    <a:pt x="338" y="60"/>
                    <a:pt x="199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7" name="Google Shape;27587;p58"/>
            <p:cNvSpPr/>
            <p:nvPr/>
          </p:nvSpPr>
          <p:spPr>
            <a:xfrm>
              <a:off x="4907325" y="9408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60" y="0"/>
                  </a:moveTo>
                  <a:cubicBezTo>
                    <a:pt x="40" y="20"/>
                    <a:pt x="20" y="60"/>
                    <a:pt x="0" y="60"/>
                  </a:cubicBezTo>
                  <a:cubicBezTo>
                    <a:pt x="15" y="204"/>
                    <a:pt x="91" y="265"/>
                    <a:pt x="193" y="265"/>
                  </a:cubicBezTo>
                  <a:cubicBezTo>
                    <a:pt x="232" y="265"/>
                    <a:pt x="274" y="256"/>
                    <a:pt x="319" y="239"/>
                  </a:cubicBezTo>
                  <a:cubicBezTo>
                    <a:pt x="338" y="219"/>
                    <a:pt x="398" y="199"/>
                    <a:pt x="418" y="160"/>
                  </a:cubicBezTo>
                  <a:cubicBezTo>
                    <a:pt x="338" y="40"/>
                    <a:pt x="219" y="2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8" name="Google Shape;27588;p58"/>
            <p:cNvSpPr/>
            <p:nvPr/>
          </p:nvSpPr>
          <p:spPr>
            <a:xfrm>
              <a:off x="4930200" y="94977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80" y="160"/>
                    <a:pt x="199" y="180"/>
                    <a:pt x="338" y="180"/>
                  </a:cubicBezTo>
                  <a:cubicBezTo>
                    <a:pt x="279" y="80"/>
                    <a:pt x="1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9" name="Google Shape;27589;p58"/>
            <p:cNvSpPr/>
            <p:nvPr/>
          </p:nvSpPr>
          <p:spPr>
            <a:xfrm>
              <a:off x="4726800" y="637450"/>
              <a:ext cx="7975" cy="4025"/>
            </a:xfrm>
            <a:custGeom>
              <a:avLst/>
              <a:gdLst/>
              <a:ahLst/>
              <a:cxnLst/>
              <a:rect l="l" t="t" r="r" b="b"/>
              <a:pathLst>
                <a:path w="319" h="161" extrusionOk="0">
                  <a:moveTo>
                    <a:pt x="0" y="1"/>
                  </a:moveTo>
                  <a:cubicBezTo>
                    <a:pt x="60" y="140"/>
                    <a:pt x="199" y="140"/>
                    <a:pt x="318" y="160"/>
                  </a:cubicBezTo>
                  <a:cubicBezTo>
                    <a:pt x="279" y="21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0" name="Google Shape;27590;p58"/>
            <p:cNvSpPr/>
            <p:nvPr/>
          </p:nvSpPr>
          <p:spPr>
            <a:xfrm>
              <a:off x="5034625" y="993550"/>
              <a:ext cx="8475" cy="4575"/>
            </a:xfrm>
            <a:custGeom>
              <a:avLst/>
              <a:gdLst/>
              <a:ahLst/>
              <a:cxnLst/>
              <a:rect l="l" t="t" r="r" b="b"/>
              <a:pathLst>
                <a:path w="339" h="183" extrusionOk="0">
                  <a:moveTo>
                    <a:pt x="1" y="0"/>
                  </a:moveTo>
                  <a:cubicBezTo>
                    <a:pt x="90" y="107"/>
                    <a:pt x="179" y="182"/>
                    <a:pt x="297" y="182"/>
                  </a:cubicBezTo>
                  <a:cubicBezTo>
                    <a:pt x="311" y="182"/>
                    <a:pt x="325" y="181"/>
                    <a:pt x="339" y="179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1" name="Google Shape;27591;p58"/>
            <p:cNvSpPr/>
            <p:nvPr/>
          </p:nvSpPr>
          <p:spPr>
            <a:xfrm>
              <a:off x="4621850" y="7981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1" y="0"/>
                  </a:moveTo>
                  <a:cubicBezTo>
                    <a:pt x="61" y="159"/>
                    <a:pt x="200" y="179"/>
                    <a:pt x="339" y="179"/>
                  </a:cubicBezTo>
                  <a:cubicBezTo>
                    <a:pt x="279" y="4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2" name="Google Shape;27592;p58"/>
            <p:cNvSpPr/>
            <p:nvPr/>
          </p:nvSpPr>
          <p:spPr>
            <a:xfrm>
              <a:off x="5055525" y="986075"/>
              <a:ext cx="5975" cy="7000"/>
            </a:xfrm>
            <a:custGeom>
              <a:avLst/>
              <a:gdLst/>
              <a:ahLst/>
              <a:cxnLst/>
              <a:rect l="l" t="t" r="r" b="b"/>
              <a:pathLst>
                <a:path w="239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40"/>
                    <a:pt x="80" y="239"/>
                    <a:pt x="239" y="279"/>
                  </a:cubicBezTo>
                  <a:cubicBezTo>
                    <a:pt x="199" y="140"/>
                    <a:pt x="140" y="4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3" name="Google Shape;27593;p58"/>
            <p:cNvSpPr/>
            <p:nvPr/>
          </p:nvSpPr>
          <p:spPr>
            <a:xfrm>
              <a:off x="4860575" y="9035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0"/>
                  </a:moveTo>
                  <a:cubicBezTo>
                    <a:pt x="60" y="40"/>
                    <a:pt x="120" y="100"/>
                    <a:pt x="199" y="120"/>
                  </a:cubicBezTo>
                  <a:cubicBezTo>
                    <a:pt x="140" y="6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4" name="Google Shape;27594;p58"/>
            <p:cNvSpPr/>
            <p:nvPr/>
          </p:nvSpPr>
          <p:spPr>
            <a:xfrm>
              <a:off x="4647725" y="799075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0" y="1"/>
                  </a:moveTo>
                  <a:cubicBezTo>
                    <a:pt x="80" y="41"/>
                    <a:pt x="140" y="100"/>
                    <a:pt x="179" y="120"/>
                  </a:cubicBezTo>
                  <a:cubicBezTo>
                    <a:pt x="15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5" name="Google Shape;27595;p58"/>
            <p:cNvSpPr/>
            <p:nvPr/>
          </p:nvSpPr>
          <p:spPr>
            <a:xfrm>
              <a:off x="4040000" y="1463000"/>
              <a:ext cx="17925" cy="34850"/>
            </a:xfrm>
            <a:custGeom>
              <a:avLst/>
              <a:gdLst/>
              <a:ahLst/>
              <a:cxnLst/>
              <a:rect l="l" t="t" r="r" b="b"/>
              <a:pathLst>
                <a:path w="717" h="1394" extrusionOk="0">
                  <a:moveTo>
                    <a:pt x="358" y="1"/>
                  </a:moveTo>
                  <a:cubicBezTo>
                    <a:pt x="179" y="240"/>
                    <a:pt x="199" y="538"/>
                    <a:pt x="140" y="836"/>
                  </a:cubicBezTo>
                  <a:cubicBezTo>
                    <a:pt x="80" y="1035"/>
                    <a:pt x="0" y="1214"/>
                    <a:pt x="219" y="1393"/>
                  </a:cubicBezTo>
                  <a:lnTo>
                    <a:pt x="498" y="1393"/>
                  </a:lnTo>
                  <a:cubicBezTo>
                    <a:pt x="458" y="916"/>
                    <a:pt x="717" y="438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6" name="Google Shape;27596;p58"/>
            <p:cNvSpPr/>
            <p:nvPr/>
          </p:nvSpPr>
          <p:spPr>
            <a:xfrm>
              <a:off x="4035525" y="1483900"/>
              <a:ext cx="9475" cy="17425"/>
            </a:xfrm>
            <a:custGeom>
              <a:avLst/>
              <a:gdLst/>
              <a:ahLst/>
              <a:cxnLst/>
              <a:rect l="l" t="t" r="r" b="b"/>
              <a:pathLst>
                <a:path w="379" h="697" extrusionOk="0">
                  <a:moveTo>
                    <a:pt x="179" y="0"/>
                  </a:moveTo>
                  <a:cubicBezTo>
                    <a:pt x="120" y="120"/>
                    <a:pt x="60" y="219"/>
                    <a:pt x="0" y="358"/>
                  </a:cubicBezTo>
                  <a:cubicBezTo>
                    <a:pt x="0" y="418"/>
                    <a:pt x="0" y="478"/>
                    <a:pt x="20" y="517"/>
                  </a:cubicBezTo>
                  <a:cubicBezTo>
                    <a:pt x="159" y="597"/>
                    <a:pt x="259" y="657"/>
                    <a:pt x="358" y="697"/>
                  </a:cubicBezTo>
                  <a:cubicBezTo>
                    <a:pt x="358" y="657"/>
                    <a:pt x="358" y="597"/>
                    <a:pt x="378" y="557"/>
                  </a:cubicBezTo>
                  <a:cubicBezTo>
                    <a:pt x="378" y="358"/>
                    <a:pt x="358" y="179"/>
                    <a:pt x="319" y="0"/>
                  </a:cubicBezTo>
                  <a:cubicBezTo>
                    <a:pt x="292" y="0"/>
                    <a:pt x="257" y="9"/>
                    <a:pt x="224" y="9"/>
                  </a:cubicBezTo>
                  <a:cubicBezTo>
                    <a:pt x="208" y="9"/>
                    <a:pt x="193" y="7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7" name="Google Shape;27597;p58"/>
            <p:cNvSpPr/>
            <p:nvPr/>
          </p:nvSpPr>
          <p:spPr>
            <a:xfrm>
              <a:off x="4218525" y="1661925"/>
              <a:ext cx="8500" cy="18425"/>
            </a:xfrm>
            <a:custGeom>
              <a:avLst/>
              <a:gdLst/>
              <a:ahLst/>
              <a:cxnLst/>
              <a:rect l="l" t="t" r="r" b="b"/>
              <a:pathLst>
                <a:path w="340" h="737" extrusionOk="0">
                  <a:moveTo>
                    <a:pt x="160" y="1"/>
                  </a:moveTo>
                  <a:cubicBezTo>
                    <a:pt x="120" y="160"/>
                    <a:pt x="41" y="339"/>
                    <a:pt x="1" y="538"/>
                  </a:cubicBezTo>
                  <a:cubicBezTo>
                    <a:pt x="1" y="637"/>
                    <a:pt x="120" y="657"/>
                    <a:pt x="160" y="717"/>
                  </a:cubicBezTo>
                  <a:cubicBezTo>
                    <a:pt x="220" y="717"/>
                    <a:pt x="259" y="737"/>
                    <a:pt x="319" y="737"/>
                  </a:cubicBezTo>
                  <a:cubicBezTo>
                    <a:pt x="319" y="498"/>
                    <a:pt x="339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8" name="Google Shape;27598;p58"/>
            <p:cNvSpPr/>
            <p:nvPr/>
          </p:nvSpPr>
          <p:spPr>
            <a:xfrm>
              <a:off x="4209575" y="1675350"/>
              <a:ext cx="12950" cy="4600"/>
            </a:xfrm>
            <a:custGeom>
              <a:avLst/>
              <a:gdLst/>
              <a:ahLst/>
              <a:cxnLst/>
              <a:rect l="l" t="t" r="r" b="b"/>
              <a:pathLst>
                <a:path w="518" h="184" extrusionOk="0">
                  <a:moveTo>
                    <a:pt x="180" y="1"/>
                  </a:moveTo>
                  <a:cubicBezTo>
                    <a:pt x="120" y="21"/>
                    <a:pt x="60" y="21"/>
                    <a:pt x="1" y="41"/>
                  </a:cubicBezTo>
                  <a:cubicBezTo>
                    <a:pt x="111" y="165"/>
                    <a:pt x="221" y="184"/>
                    <a:pt x="345" y="184"/>
                  </a:cubicBezTo>
                  <a:cubicBezTo>
                    <a:pt x="399" y="184"/>
                    <a:pt x="457" y="180"/>
                    <a:pt x="518" y="18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9" name="Google Shape;27599;p58"/>
            <p:cNvSpPr/>
            <p:nvPr/>
          </p:nvSpPr>
          <p:spPr>
            <a:xfrm>
              <a:off x="5711975" y="1583850"/>
              <a:ext cx="46275" cy="25900"/>
            </a:xfrm>
            <a:custGeom>
              <a:avLst/>
              <a:gdLst/>
              <a:ahLst/>
              <a:cxnLst/>
              <a:rect l="l" t="t" r="r" b="b"/>
              <a:pathLst>
                <a:path w="1851" h="1036" extrusionOk="0">
                  <a:moveTo>
                    <a:pt x="1572" y="1"/>
                  </a:moveTo>
                  <a:cubicBezTo>
                    <a:pt x="1274" y="1"/>
                    <a:pt x="1055" y="140"/>
                    <a:pt x="896" y="359"/>
                  </a:cubicBezTo>
                  <a:cubicBezTo>
                    <a:pt x="677" y="657"/>
                    <a:pt x="279" y="657"/>
                    <a:pt x="1" y="876"/>
                  </a:cubicBezTo>
                  <a:lnTo>
                    <a:pt x="80" y="956"/>
                  </a:lnTo>
                  <a:cubicBezTo>
                    <a:pt x="140" y="995"/>
                    <a:pt x="214" y="995"/>
                    <a:pt x="294" y="995"/>
                  </a:cubicBezTo>
                  <a:cubicBezTo>
                    <a:pt x="374" y="995"/>
                    <a:pt x="458" y="995"/>
                    <a:pt x="538" y="1035"/>
                  </a:cubicBezTo>
                  <a:cubicBezTo>
                    <a:pt x="955" y="876"/>
                    <a:pt x="1393" y="737"/>
                    <a:pt x="1751" y="379"/>
                  </a:cubicBezTo>
                  <a:cubicBezTo>
                    <a:pt x="1851" y="279"/>
                    <a:pt x="1851" y="160"/>
                    <a:pt x="1751" y="41"/>
                  </a:cubicBezTo>
                  <a:cubicBezTo>
                    <a:pt x="1692" y="1"/>
                    <a:pt x="1632" y="1"/>
                    <a:pt x="1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0" name="Google Shape;27600;p58"/>
            <p:cNvSpPr/>
            <p:nvPr/>
          </p:nvSpPr>
          <p:spPr>
            <a:xfrm>
              <a:off x="5655775" y="1592800"/>
              <a:ext cx="43300" cy="22225"/>
            </a:xfrm>
            <a:custGeom>
              <a:avLst/>
              <a:gdLst/>
              <a:ahLst/>
              <a:cxnLst/>
              <a:rect l="l" t="t" r="r" b="b"/>
              <a:pathLst>
                <a:path w="1732" h="889" extrusionOk="0">
                  <a:moveTo>
                    <a:pt x="1393" y="1"/>
                  </a:moveTo>
                  <a:cubicBezTo>
                    <a:pt x="816" y="120"/>
                    <a:pt x="359" y="438"/>
                    <a:pt x="1" y="876"/>
                  </a:cubicBezTo>
                  <a:cubicBezTo>
                    <a:pt x="59" y="884"/>
                    <a:pt x="115" y="888"/>
                    <a:pt x="170" y="888"/>
                  </a:cubicBezTo>
                  <a:cubicBezTo>
                    <a:pt x="774" y="888"/>
                    <a:pt x="1203" y="419"/>
                    <a:pt x="1731" y="200"/>
                  </a:cubicBezTo>
                  <a:cubicBezTo>
                    <a:pt x="1652" y="21"/>
                    <a:pt x="1493" y="100"/>
                    <a:pt x="1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1" name="Google Shape;27601;p58"/>
            <p:cNvSpPr/>
            <p:nvPr/>
          </p:nvSpPr>
          <p:spPr>
            <a:xfrm>
              <a:off x="5690600" y="1575900"/>
              <a:ext cx="39800" cy="21900"/>
            </a:xfrm>
            <a:custGeom>
              <a:avLst/>
              <a:gdLst/>
              <a:ahLst/>
              <a:cxnLst/>
              <a:rect l="l" t="t" r="r" b="b"/>
              <a:pathLst>
                <a:path w="1592" h="876" extrusionOk="0">
                  <a:moveTo>
                    <a:pt x="856" y="0"/>
                  </a:moveTo>
                  <a:cubicBezTo>
                    <a:pt x="816" y="40"/>
                    <a:pt x="756" y="100"/>
                    <a:pt x="696" y="160"/>
                  </a:cubicBezTo>
                  <a:cubicBezTo>
                    <a:pt x="517" y="398"/>
                    <a:pt x="219" y="478"/>
                    <a:pt x="0" y="677"/>
                  </a:cubicBezTo>
                  <a:cubicBezTo>
                    <a:pt x="40" y="856"/>
                    <a:pt x="199" y="856"/>
                    <a:pt x="338" y="876"/>
                  </a:cubicBezTo>
                  <a:cubicBezTo>
                    <a:pt x="498" y="677"/>
                    <a:pt x="895" y="796"/>
                    <a:pt x="935" y="418"/>
                  </a:cubicBezTo>
                  <a:lnTo>
                    <a:pt x="955" y="359"/>
                  </a:lnTo>
                  <a:cubicBezTo>
                    <a:pt x="1154" y="319"/>
                    <a:pt x="1333" y="319"/>
                    <a:pt x="1532" y="299"/>
                  </a:cubicBezTo>
                  <a:cubicBezTo>
                    <a:pt x="1552" y="279"/>
                    <a:pt x="1552" y="219"/>
                    <a:pt x="1592" y="199"/>
                  </a:cubicBezTo>
                  <a:cubicBezTo>
                    <a:pt x="1592" y="179"/>
                    <a:pt x="1552" y="120"/>
                    <a:pt x="1532" y="100"/>
                  </a:cubicBezTo>
                  <a:cubicBezTo>
                    <a:pt x="1433" y="40"/>
                    <a:pt x="1313" y="8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2" name="Google Shape;27602;p58"/>
            <p:cNvSpPr/>
            <p:nvPr/>
          </p:nvSpPr>
          <p:spPr>
            <a:xfrm>
              <a:off x="5689100" y="1606125"/>
              <a:ext cx="26875" cy="17550"/>
            </a:xfrm>
            <a:custGeom>
              <a:avLst/>
              <a:gdLst/>
              <a:ahLst/>
              <a:cxnLst/>
              <a:rect l="l" t="t" r="r" b="b"/>
              <a:pathLst>
                <a:path w="1075" h="702" extrusionOk="0">
                  <a:moveTo>
                    <a:pt x="787" y="1"/>
                  </a:moveTo>
                  <a:cubicBezTo>
                    <a:pt x="423" y="1"/>
                    <a:pt x="203" y="226"/>
                    <a:pt x="1" y="502"/>
                  </a:cubicBezTo>
                  <a:cubicBezTo>
                    <a:pt x="180" y="502"/>
                    <a:pt x="319" y="542"/>
                    <a:pt x="398" y="701"/>
                  </a:cubicBezTo>
                  <a:cubicBezTo>
                    <a:pt x="677" y="661"/>
                    <a:pt x="916" y="562"/>
                    <a:pt x="1075" y="363"/>
                  </a:cubicBezTo>
                  <a:cubicBezTo>
                    <a:pt x="1075" y="244"/>
                    <a:pt x="995" y="104"/>
                    <a:pt x="916" y="5"/>
                  </a:cubicBezTo>
                  <a:lnTo>
                    <a:pt x="876" y="5"/>
                  </a:lnTo>
                  <a:cubicBezTo>
                    <a:pt x="845" y="2"/>
                    <a:pt x="815" y="1"/>
                    <a:pt x="7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3" name="Google Shape;27603;p58"/>
            <p:cNvSpPr/>
            <p:nvPr/>
          </p:nvSpPr>
          <p:spPr>
            <a:xfrm>
              <a:off x="5711475" y="1522675"/>
              <a:ext cx="11475" cy="6000"/>
            </a:xfrm>
            <a:custGeom>
              <a:avLst/>
              <a:gdLst/>
              <a:ahLst/>
              <a:cxnLst/>
              <a:rect l="l" t="t" r="r" b="b"/>
              <a:pathLst>
                <a:path w="459" h="240" extrusionOk="0">
                  <a:moveTo>
                    <a:pt x="379" y="21"/>
                  </a:moveTo>
                  <a:cubicBezTo>
                    <a:pt x="259" y="41"/>
                    <a:pt x="100" y="1"/>
                    <a:pt x="1" y="120"/>
                  </a:cubicBezTo>
                  <a:cubicBezTo>
                    <a:pt x="100" y="240"/>
                    <a:pt x="259" y="200"/>
                    <a:pt x="379" y="220"/>
                  </a:cubicBezTo>
                  <a:lnTo>
                    <a:pt x="458" y="140"/>
                  </a:lnTo>
                  <a:lnTo>
                    <a:pt x="458" y="61"/>
                  </a:lnTo>
                  <a:lnTo>
                    <a:pt x="379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4" name="Google Shape;27604;p58"/>
            <p:cNvSpPr/>
            <p:nvPr/>
          </p:nvSpPr>
          <p:spPr>
            <a:xfrm>
              <a:off x="5651300" y="1540925"/>
              <a:ext cx="8475" cy="4650"/>
            </a:xfrm>
            <a:custGeom>
              <a:avLst/>
              <a:gdLst/>
              <a:ahLst/>
              <a:cxnLst/>
              <a:rect l="l" t="t" r="r" b="b"/>
              <a:pathLst>
                <a:path w="339" h="186" extrusionOk="0">
                  <a:moveTo>
                    <a:pt x="260" y="1"/>
                  </a:moveTo>
                  <a:cubicBezTo>
                    <a:pt x="155" y="1"/>
                    <a:pt x="65" y="42"/>
                    <a:pt x="1" y="186"/>
                  </a:cubicBezTo>
                  <a:cubicBezTo>
                    <a:pt x="140" y="186"/>
                    <a:pt x="279" y="126"/>
                    <a:pt x="339" y="7"/>
                  </a:cubicBezTo>
                  <a:cubicBezTo>
                    <a:pt x="312" y="3"/>
                    <a:pt x="286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5" name="Google Shape;27605;p58"/>
            <p:cNvSpPr/>
            <p:nvPr/>
          </p:nvSpPr>
          <p:spPr>
            <a:xfrm>
              <a:off x="5686125" y="1523000"/>
              <a:ext cx="7975" cy="5175"/>
            </a:xfrm>
            <a:custGeom>
              <a:avLst/>
              <a:gdLst/>
              <a:ahLst/>
              <a:cxnLst/>
              <a:rect l="l" t="t" r="r" b="b"/>
              <a:pathLst>
                <a:path w="319" h="207" extrusionOk="0">
                  <a:moveTo>
                    <a:pt x="98" y="1"/>
                  </a:moveTo>
                  <a:cubicBezTo>
                    <a:pt x="54" y="1"/>
                    <a:pt x="15" y="27"/>
                    <a:pt x="0" y="87"/>
                  </a:cubicBezTo>
                  <a:lnTo>
                    <a:pt x="0" y="207"/>
                  </a:lnTo>
                  <a:cubicBezTo>
                    <a:pt x="139" y="187"/>
                    <a:pt x="279" y="147"/>
                    <a:pt x="318" y="8"/>
                  </a:cubicBezTo>
                  <a:lnTo>
                    <a:pt x="139" y="8"/>
                  </a:lnTo>
                  <a:cubicBezTo>
                    <a:pt x="125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6" name="Google Shape;27606;p58"/>
            <p:cNvSpPr/>
            <p:nvPr/>
          </p:nvSpPr>
          <p:spPr>
            <a:xfrm>
              <a:off x="5617000" y="1558725"/>
              <a:ext cx="7975" cy="4775"/>
            </a:xfrm>
            <a:custGeom>
              <a:avLst/>
              <a:gdLst/>
              <a:ahLst/>
              <a:cxnLst/>
              <a:rect l="l" t="t" r="r" b="b"/>
              <a:pathLst>
                <a:path w="319" h="191" extrusionOk="0">
                  <a:moveTo>
                    <a:pt x="164" y="0"/>
                  </a:moveTo>
                  <a:cubicBezTo>
                    <a:pt x="149" y="0"/>
                    <a:pt x="134" y="4"/>
                    <a:pt x="119" y="11"/>
                  </a:cubicBezTo>
                  <a:cubicBezTo>
                    <a:pt x="0" y="111"/>
                    <a:pt x="139" y="150"/>
                    <a:pt x="199" y="190"/>
                  </a:cubicBezTo>
                  <a:cubicBezTo>
                    <a:pt x="259" y="190"/>
                    <a:pt x="279" y="170"/>
                    <a:pt x="318" y="111"/>
                  </a:cubicBezTo>
                  <a:cubicBezTo>
                    <a:pt x="286" y="62"/>
                    <a:pt x="227" y="0"/>
                    <a:pt x="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7" name="Google Shape;27607;p58"/>
            <p:cNvSpPr/>
            <p:nvPr/>
          </p:nvSpPr>
          <p:spPr>
            <a:xfrm>
              <a:off x="5694075" y="1518200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lnTo>
                    <a:pt x="359" y="1"/>
                  </a:lnTo>
                  <a:cubicBezTo>
                    <a:pt x="199" y="21"/>
                    <a:pt x="80" y="41"/>
                    <a:pt x="0" y="200"/>
                  </a:cubicBezTo>
                  <a:cubicBezTo>
                    <a:pt x="160" y="200"/>
                    <a:pt x="299" y="1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8" name="Google Shape;27608;p58"/>
            <p:cNvSpPr/>
            <p:nvPr/>
          </p:nvSpPr>
          <p:spPr>
            <a:xfrm>
              <a:off x="5708000" y="15102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9" y="1"/>
                  </a:moveTo>
                  <a:cubicBezTo>
                    <a:pt x="199" y="20"/>
                    <a:pt x="60" y="60"/>
                    <a:pt x="0" y="200"/>
                  </a:cubicBezTo>
                  <a:cubicBezTo>
                    <a:pt x="140" y="200"/>
                    <a:pt x="259" y="1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9" name="Google Shape;27609;p58"/>
            <p:cNvSpPr/>
            <p:nvPr/>
          </p:nvSpPr>
          <p:spPr>
            <a:xfrm>
              <a:off x="5715950" y="1505275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00" y="21"/>
                    <a:pt x="80" y="60"/>
                    <a:pt x="1" y="200"/>
                  </a:cubicBezTo>
                  <a:cubicBezTo>
                    <a:pt x="140" y="200"/>
                    <a:pt x="299" y="1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0" name="Google Shape;27610;p58"/>
            <p:cNvSpPr/>
            <p:nvPr/>
          </p:nvSpPr>
          <p:spPr>
            <a:xfrm>
              <a:off x="5723925" y="1518075"/>
              <a:ext cx="5475" cy="5625"/>
            </a:xfrm>
            <a:custGeom>
              <a:avLst/>
              <a:gdLst/>
              <a:ahLst/>
              <a:cxnLst/>
              <a:rect l="l" t="t" r="r" b="b"/>
              <a:pathLst>
                <a:path w="219" h="225" extrusionOk="0">
                  <a:moveTo>
                    <a:pt x="132" y="1"/>
                  </a:moveTo>
                  <a:cubicBezTo>
                    <a:pt x="104" y="1"/>
                    <a:pt x="80" y="16"/>
                    <a:pt x="60" y="46"/>
                  </a:cubicBezTo>
                  <a:cubicBezTo>
                    <a:pt x="20" y="46"/>
                    <a:pt x="20" y="46"/>
                    <a:pt x="0" y="105"/>
                  </a:cubicBezTo>
                  <a:cubicBezTo>
                    <a:pt x="0" y="145"/>
                    <a:pt x="0" y="185"/>
                    <a:pt x="60" y="225"/>
                  </a:cubicBezTo>
                  <a:lnTo>
                    <a:pt x="219" y="46"/>
                  </a:lnTo>
                  <a:cubicBezTo>
                    <a:pt x="189" y="16"/>
                    <a:pt x="159" y="1"/>
                    <a:pt x="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1" name="Google Shape;27611;p58"/>
            <p:cNvSpPr/>
            <p:nvPr/>
          </p:nvSpPr>
          <p:spPr>
            <a:xfrm>
              <a:off x="5720925" y="15192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80" y="1"/>
                  </a:moveTo>
                  <a:cubicBezTo>
                    <a:pt x="100" y="60"/>
                    <a:pt x="40" y="100"/>
                    <a:pt x="1" y="180"/>
                  </a:cubicBezTo>
                  <a:cubicBezTo>
                    <a:pt x="21" y="219"/>
                    <a:pt x="50" y="239"/>
                    <a:pt x="83" y="239"/>
                  </a:cubicBezTo>
                  <a:cubicBezTo>
                    <a:pt x="115" y="239"/>
                    <a:pt x="150" y="219"/>
                    <a:pt x="180" y="18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2" name="Google Shape;27612;p58"/>
            <p:cNvSpPr/>
            <p:nvPr/>
          </p:nvSpPr>
          <p:spPr>
            <a:xfrm>
              <a:off x="5725400" y="15152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00" y="40"/>
                    <a:pt x="41" y="120"/>
                    <a:pt x="1" y="160"/>
                  </a:cubicBezTo>
                  <a:lnTo>
                    <a:pt x="160" y="160"/>
                  </a:lnTo>
                  <a:cubicBezTo>
                    <a:pt x="140" y="100"/>
                    <a:pt x="140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3" name="Google Shape;27613;p58"/>
            <p:cNvSpPr/>
            <p:nvPr/>
          </p:nvSpPr>
          <p:spPr>
            <a:xfrm>
              <a:off x="5720925" y="1526675"/>
              <a:ext cx="4500" cy="3750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75" y="0"/>
                  </a:moveTo>
                  <a:cubicBezTo>
                    <a:pt x="45" y="0"/>
                    <a:pt x="21" y="20"/>
                    <a:pt x="1" y="60"/>
                  </a:cubicBezTo>
                  <a:cubicBezTo>
                    <a:pt x="21" y="119"/>
                    <a:pt x="50" y="149"/>
                    <a:pt x="83" y="149"/>
                  </a:cubicBezTo>
                  <a:cubicBezTo>
                    <a:pt x="115" y="149"/>
                    <a:pt x="150" y="119"/>
                    <a:pt x="180" y="60"/>
                  </a:cubicBezTo>
                  <a:cubicBezTo>
                    <a:pt x="140" y="20"/>
                    <a:pt x="105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4" name="Google Shape;27614;p58"/>
            <p:cNvSpPr/>
            <p:nvPr/>
          </p:nvSpPr>
          <p:spPr>
            <a:xfrm>
              <a:off x="5720925" y="15236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80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5" name="Google Shape;27615;p58"/>
            <p:cNvSpPr/>
            <p:nvPr/>
          </p:nvSpPr>
          <p:spPr>
            <a:xfrm>
              <a:off x="5702025" y="151522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1"/>
                  </a:moveTo>
                  <a:cubicBezTo>
                    <a:pt x="100" y="1"/>
                    <a:pt x="41" y="40"/>
                    <a:pt x="1" y="140"/>
                  </a:cubicBezTo>
                  <a:cubicBezTo>
                    <a:pt x="100" y="120"/>
                    <a:pt x="180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6" name="Google Shape;27616;p58"/>
            <p:cNvSpPr/>
            <p:nvPr/>
          </p:nvSpPr>
          <p:spPr>
            <a:xfrm>
              <a:off x="5772650" y="1497825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0" y="40"/>
                    <a:pt x="40" y="100"/>
                    <a:pt x="1" y="140"/>
                  </a:cubicBezTo>
                  <a:cubicBezTo>
                    <a:pt x="100" y="120"/>
                    <a:pt x="140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7" name="Google Shape;27617;p58"/>
            <p:cNvSpPr/>
            <p:nvPr/>
          </p:nvSpPr>
          <p:spPr>
            <a:xfrm>
              <a:off x="5713975" y="15848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20" y="40"/>
                    <a:pt x="60" y="4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8" name="Google Shape;27618;p58"/>
            <p:cNvSpPr/>
            <p:nvPr/>
          </p:nvSpPr>
          <p:spPr>
            <a:xfrm>
              <a:off x="5653300" y="1614700"/>
              <a:ext cx="2500" cy="1500"/>
            </a:xfrm>
            <a:custGeom>
              <a:avLst/>
              <a:gdLst/>
              <a:ahLst/>
              <a:cxnLst/>
              <a:rect l="l" t="t" r="r" b="b"/>
              <a:pathLst>
                <a:path w="100" h="6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20" y="20"/>
                    <a:pt x="0" y="40"/>
                    <a:pt x="40" y="60"/>
                  </a:cubicBezTo>
                  <a:cubicBezTo>
                    <a:pt x="60" y="60"/>
                    <a:pt x="60" y="2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9" name="Google Shape;27619;p58"/>
            <p:cNvSpPr/>
            <p:nvPr/>
          </p:nvSpPr>
          <p:spPr>
            <a:xfrm>
              <a:off x="5567250" y="15883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61" y="1"/>
                  </a:moveTo>
                  <a:cubicBezTo>
                    <a:pt x="1" y="60"/>
                    <a:pt x="1" y="100"/>
                    <a:pt x="21" y="120"/>
                  </a:cubicBezTo>
                  <a:cubicBezTo>
                    <a:pt x="61" y="160"/>
                    <a:pt x="61" y="180"/>
                    <a:pt x="80" y="200"/>
                  </a:cubicBezTo>
                  <a:cubicBezTo>
                    <a:pt x="160" y="200"/>
                    <a:pt x="200" y="180"/>
                    <a:pt x="220" y="120"/>
                  </a:cubicBezTo>
                  <a:cubicBezTo>
                    <a:pt x="180" y="100"/>
                    <a:pt x="100" y="41"/>
                    <a:pt x="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0" name="Google Shape;27620;p58"/>
            <p:cNvSpPr/>
            <p:nvPr/>
          </p:nvSpPr>
          <p:spPr>
            <a:xfrm>
              <a:off x="5638375" y="1550050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20" y="0"/>
                    <a:pt x="40" y="40"/>
                    <a:pt x="1" y="139"/>
                  </a:cubicBezTo>
                  <a:cubicBezTo>
                    <a:pt x="100" y="139"/>
                    <a:pt x="199" y="1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1" name="Google Shape;27621;p58"/>
            <p:cNvSpPr/>
            <p:nvPr/>
          </p:nvSpPr>
          <p:spPr>
            <a:xfrm>
              <a:off x="5646825" y="1545550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200" y="1"/>
                  </a:moveTo>
                  <a:cubicBezTo>
                    <a:pt x="120" y="41"/>
                    <a:pt x="80" y="100"/>
                    <a:pt x="1" y="140"/>
                  </a:cubicBezTo>
                  <a:cubicBezTo>
                    <a:pt x="100" y="140"/>
                    <a:pt x="160" y="10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2" name="Google Shape;27622;p58"/>
            <p:cNvSpPr/>
            <p:nvPr/>
          </p:nvSpPr>
          <p:spPr>
            <a:xfrm>
              <a:off x="5686125" y="1521625"/>
              <a:ext cx="3500" cy="2575"/>
            </a:xfrm>
            <a:custGeom>
              <a:avLst/>
              <a:gdLst/>
              <a:ahLst/>
              <a:cxnLst/>
              <a:rect l="l" t="t" r="r" b="b"/>
              <a:pathLst>
                <a:path w="140" h="103" extrusionOk="0">
                  <a:moveTo>
                    <a:pt x="59" y="1"/>
                  </a:moveTo>
                  <a:cubicBezTo>
                    <a:pt x="18" y="1"/>
                    <a:pt x="14" y="61"/>
                    <a:pt x="0" y="103"/>
                  </a:cubicBezTo>
                  <a:lnTo>
                    <a:pt x="139" y="43"/>
                  </a:lnTo>
                  <a:cubicBezTo>
                    <a:pt x="103" y="12"/>
                    <a:pt x="78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3" name="Google Shape;27623;p58"/>
            <p:cNvSpPr/>
            <p:nvPr/>
          </p:nvSpPr>
          <p:spPr>
            <a:xfrm>
              <a:off x="5756725" y="1578200"/>
              <a:ext cx="81100" cy="47675"/>
            </a:xfrm>
            <a:custGeom>
              <a:avLst/>
              <a:gdLst/>
              <a:ahLst/>
              <a:cxnLst/>
              <a:rect l="l" t="t" r="r" b="b"/>
              <a:pathLst>
                <a:path w="3244" h="1907" extrusionOk="0">
                  <a:moveTo>
                    <a:pt x="3089" y="0"/>
                  </a:moveTo>
                  <a:cubicBezTo>
                    <a:pt x="3027" y="0"/>
                    <a:pt x="2959" y="26"/>
                    <a:pt x="2885" y="68"/>
                  </a:cubicBezTo>
                  <a:cubicBezTo>
                    <a:pt x="2030" y="625"/>
                    <a:pt x="1035" y="1003"/>
                    <a:pt x="100" y="1480"/>
                  </a:cubicBezTo>
                  <a:cubicBezTo>
                    <a:pt x="1" y="1599"/>
                    <a:pt x="1" y="1719"/>
                    <a:pt x="100" y="1858"/>
                  </a:cubicBezTo>
                  <a:cubicBezTo>
                    <a:pt x="241" y="1891"/>
                    <a:pt x="373" y="1907"/>
                    <a:pt x="499" y="1907"/>
                  </a:cubicBezTo>
                  <a:cubicBezTo>
                    <a:pt x="979" y="1907"/>
                    <a:pt x="1357" y="1675"/>
                    <a:pt x="1672" y="1281"/>
                  </a:cubicBezTo>
                  <a:cubicBezTo>
                    <a:pt x="2229" y="983"/>
                    <a:pt x="2746" y="625"/>
                    <a:pt x="3243" y="227"/>
                  </a:cubicBezTo>
                  <a:lnTo>
                    <a:pt x="3243" y="68"/>
                  </a:lnTo>
                  <a:cubicBezTo>
                    <a:pt x="3196" y="21"/>
                    <a:pt x="3145" y="0"/>
                    <a:pt x="30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4" name="Google Shape;27624;p58"/>
            <p:cNvSpPr/>
            <p:nvPr/>
          </p:nvSpPr>
          <p:spPr>
            <a:xfrm>
              <a:off x="5740825" y="1610225"/>
              <a:ext cx="62175" cy="36025"/>
            </a:xfrm>
            <a:custGeom>
              <a:avLst/>
              <a:gdLst/>
              <a:ahLst/>
              <a:cxnLst/>
              <a:rect l="l" t="t" r="r" b="b"/>
              <a:pathLst>
                <a:path w="2487" h="1441" extrusionOk="0">
                  <a:moveTo>
                    <a:pt x="2308" y="0"/>
                  </a:moveTo>
                  <a:cubicBezTo>
                    <a:pt x="1791" y="179"/>
                    <a:pt x="1333" y="497"/>
                    <a:pt x="776" y="537"/>
                  </a:cubicBezTo>
                  <a:cubicBezTo>
                    <a:pt x="597" y="477"/>
                    <a:pt x="637" y="298"/>
                    <a:pt x="597" y="199"/>
                  </a:cubicBezTo>
                  <a:cubicBezTo>
                    <a:pt x="378" y="199"/>
                    <a:pt x="239" y="298"/>
                    <a:pt x="239" y="517"/>
                  </a:cubicBezTo>
                  <a:cubicBezTo>
                    <a:pt x="179" y="597"/>
                    <a:pt x="179" y="676"/>
                    <a:pt x="179" y="776"/>
                  </a:cubicBezTo>
                  <a:cubicBezTo>
                    <a:pt x="140" y="836"/>
                    <a:pt x="100" y="915"/>
                    <a:pt x="40" y="995"/>
                  </a:cubicBezTo>
                  <a:cubicBezTo>
                    <a:pt x="20" y="1034"/>
                    <a:pt x="0" y="1114"/>
                    <a:pt x="0" y="1174"/>
                  </a:cubicBezTo>
                  <a:cubicBezTo>
                    <a:pt x="20" y="1174"/>
                    <a:pt x="40" y="1194"/>
                    <a:pt x="80" y="1213"/>
                  </a:cubicBezTo>
                  <a:lnTo>
                    <a:pt x="80" y="1393"/>
                  </a:lnTo>
                  <a:cubicBezTo>
                    <a:pt x="109" y="1422"/>
                    <a:pt x="149" y="1440"/>
                    <a:pt x="192" y="1440"/>
                  </a:cubicBezTo>
                  <a:cubicBezTo>
                    <a:pt x="207" y="1440"/>
                    <a:pt x="223" y="1438"/>
                    <a:pt x="239" y="1432"/>
                  </a:cubicBezTo>
                  <a:cubicBezTo>
                    <a:pt x="259" y="1412"/>
                    <a:pt x="299" y="1412"/>
                    <a:pt x="319" y="1393"/>
                  </a:cubicBezTo>
                  <a:cubicBezTo>
                    <a:pt x="378" y="1333"/>
                    <a:pt x="438" y="1313"/>
                    <a:pt x="498" y="1293"/>
                  </a:cubicBezTo>
                  <a:cubicBezTo>
                    <a:pt x="538" y="1293"/>
                    <a:pt x="617" y="1273"/>
                    <a:pt x="677" y="1233"/>
                  </a:cubicBezTo>
                  <a:cubicBezTo>
                    <a:pt x="717" y="1213"/>
                    <a:pt x="796" y="1194"/>
                    <a:pt x="836" y="1154"/>
                  </a:cubicBezTo>
                  <a:cubicBezTo>
                    <a:pt x="876" y="1134"/>
                    <a:pt x="896" y="1134"/>
                    <a:pt x="915" y="1114"/>
                  </a:cubicBezTo>
                  <a:cubicBezTo>
                    <a:pt x="975" y="1114"/>
                    <a:pt x="1035" y="1094"/>
                    <a:pt x="1095" y="1074"/>
                  </a:cubicBezTo>
                  <a:cubicBezTo>
                    <a:pt x="1234" y="1034"/>
                    <a:pt x="1393" y="1015"/>
                    <a:pt x="1512" y="975"/>
                  </a:cubicBezTo>
                  <a:cubicBezTo>
                    <a:pt x="1910" y="796"/>
                    <a:pt x="2368" y="676"/>
                    <a:pt x="2487" y="179"/>
                  </a:cubicBezTo>
                  <a:lnTo>
                    <a:pt x="23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5" name="Google Shape;27625;p58"/>
            <p:cNvSpPr/>
            <p:nvPr/>
          </p:nvSpPr>
          <p:spPr>
            <a:xfrm>
              <a:off x="5755750" y="1562975"/>
              <a:ext cx="54225" cy="30350"/>
            </a:xfrm>
            <a:custGeom>
              <a:avLst/>
              <a:gdLst/>
              <a:ahLst/>
              <a:cxnLst/>
              <a:rect l="l" t="t" r="r" b="b"/>
              <a:pathLst>
                <a:path w="2169" h="1214" extrusionOk="0">
                  <a:moveTo>
                    <a:pt x="1910" y="0"/>
                  </a:moveTo>
                  <a:cubicBezTo>
                    <a:pt x="1885" y="25"/>
                    <a:pt x="1846" y="42"/>
                    <a:pt x="1805" y="42"/>
                  </a:cubicBezTo>
                  <a:cubicBezTo>
                    <a:pt x="1779" y="42"/>
                    <a:pt x="1754" y="35"/>
                    <a:pt x="1731" y="20"/>
                  </a:cubicBezTo>
                  <a:cubicBezTo>
                    <a:pt x="1054" y="100"/>
                    <a:pt x="597" y="597"/>
                    <a:pt x="0" y="876"/>
                  </a:cubicBezTo>
                  <a:lnTo>
                    <a:pt x="0" y="1214"/>
                  </a:lnTo>
                  <a:cubicBezTo>
                    <a:pt x="677" y="836"/>
                    <a:pt x="1472" y="696"/>
                    <a:pt x="2089" y="219"/>
                  </a:cubicBezTo>
                  <a:cubicBezTo>
                    <a:pt x="2109" y="219"/>
                    <a:pt x="2109" y="199"/>
                    <a:pt x="2129" y="139"/>
                  </a:cubicBezTo>
                  <a:cubicBezTo>
                    <a:pt x="2168" y="100"/>
                    <a:pt x="2129" y="40"/>
                    <a:pt x="20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6" name="Google Shape;27626;p58"/>
            <p:cNvSpPr/>
            <p:nvPr/>
          </p:nvSpPr>
          <p:spPr>
            <a:xfrm>
              <a:off x="5811450" y="1550050"/>
              <a:ext cx="21900" cy="16425"/>
            </a:xfrm>
            <a:custGeom>
              <a:avLst/>
              <a:gdLst/>
              <a:ahLst/>
              <a:cxnLst/>
              <a:rect l="l" t="t" r="r" b="b"/>
              <a:pathLst>
                <a:path w="876" h="657" extrusionOk="0">
                  <a:moveTo>
                    <a:pt x="696" y="0"/>
                  </a:moveTo>
                  <a:cubicBezTo>
                    <a:pt x="398" y="0"/>
                    <a:pt x="139" y="20"/>
                    <a:pt x="0" y="338"/>
                  </a:cubicBezTo>
                  <a:cubicBezTo>
                    <a:pt x="60" y="517"/>
                    <a:pt x="199" y="557"/>
                    <a:pt x="318" y="656"/>
                  </a:cubicBezTo>
                  <a:cubicBezTo>
                    <a:pt x="557" y="617"/>
                    <a:pt x="756" y="517"/>
                    <a:pt x="875" y="338"/>
                  </a:cubicBezTo>
                  <a:cubicBezTo>
                    <a:pt x="736" y="259"/>
                    <a:pt x="696" y="139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7" name="Google Shape;27627;p58"/>
            <p:cNvSpPr/>
            <p:nvPr/>
          </p:nvSpPr>
          <p:spPr>
            <a:xfrm>
              <a:off x="5728875" y="1623150"/>
              <a:ext cx="22425" cy="17925"/>
            </a:xfrm>
            <a:custGeom>
              <a:avLst/>
              <a:gdLst/>
              <a:ahLst/>
              <a:cxnLst/>
              <a:rect l="l" t="t" r="r" b="b"/>
              <a:pathLst>
                <a:path w="897" h="717" extrusionOk="0">
                  <a:moveTo>
                    <a:pt x="717" y="0"/>
                  </a:moveTo>
                  <a:cubicBezTo>
                    <a:pt x="419" y="100"/>
                    <a:pt x="81" y="120"/>
                    <a:pt x="1" y="498"/>
                  </a:cubicBezTo>
                  <a:cubicBezTo>
                    <a:pt x="21" y="577"/>
                    <a:pt x="21" y="637"/>
                    <a:pt x="21" y="716"/>
                  </a:cubicBezTo>
                  <a:cubicBezTo>
                    <a:pt x="120" y="696"/>
                    <a:pt x="260" y="696"/>
                    <a:pt x="359" y="677"/>
                  </a:cubicBezTo>
                  <a:cubicBezTo>
                    <a:pt x="419" y="617"/>
                    <a:pt x="498" y="577"/>
                    <a:pt x="558" y="517"/>
                  </a:cubicBezTo>
                  <a:cubicBezTo>
                    <a:pt x="657" y="418"/>
                    <a:pt x="797" y="458"/>
                    <a:pt x="896" y="358"/>
                  </a:cubicBezTo>
                  <a:cubicBezTo>
                    <a:pt x="856" y="259"/>
                    <a:pt x="777" y="120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8" name="Google Shape;27628;p58"/>
            <p:cNvSpPr/>
            <p:nvPr/>
          </p:nvSpPr>
          <p:spPr>
            <a:xfrm>
              <a:off x="5806975" y="1558500"/>
              <a:ext cx="12450" cy="9475"/>
            </a:xfrm>
            <a:custGeom>
              <a:avLst/>
              <a:gdLst/>
              <a:ahLst/>
              <a:cxnLst/>
              <a:rect l="l" t="t" r="r" b="b"/>
              <a:pathLst>
                <a:path w="498" h="379" extrusionOk="0">
                  <a:moveTo>
                    <a:pt x="179" y="0"/>
                  </a:moveTo>
                  <a:cubicBezTo>
                    <a:pt x="139" y="60"/>
                    <a:pt x="80" y="100"/>
                    <a:pt x="0" y="159"/>
                  </a:cubicBezTo>
                  <a:cubicBezTo>
                    <a:pt x="40" y="219"/>
                    <a:pt x="40" y="299"/>
                    <a:pt x="40" y="378"/>
                  </a:cubicBezTo>
                  <a:cubicBezTo>
                    <a:pt x="179" y="358"/>
                    <a:pt x="358" y="318"/>
                    <a:pt x="497" y="299"/>
                  </a:cubicBezTo>
                  <a:cubicBezTo>
                    <a:pt x="438" y="159"/>
                    <a:pt x="338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9" name="Google Shape;27629;p58"/>
            <p:cNvSpPr/>
            <p:nvPr/>
          </p:nvSpPr>
          <p:spPr>
            <a:xfrm>
              <a:off x="5711475" y="1606225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149" y="0"/>
                  </a:moveTo>
                  <a:cubicBezTo>
                    <a:pt x="119" y="0"/>
                    <a:pt x="89" y="1"/>
                    <a:pt x="60" y="1"/>
                  </a:cubicBezTo>
                  <a:cubicBezTo>
                    <a:pt x="1" y="160"/>
                    <a:pt x="80" y="279"/>
                    <a:pt x="200" y="359"/>
                  </a:cubicBezTo>
                  <a:cubicBezTo>
                    <a:pt x="299" y="279"/>
                    <a:pt x="418" y="200"/>
                    <a:pt x="518" y="160"/>
                  </a:cubicBezTo>
                  <a:cubicBezTo>
                    <a:pt x="420" y="14"/>
                    <a:pt x="283" y="0"/>
                    <a:pt x="1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0" name="Google Shape;27630;p58"/>
            <p:cNvSpPr/>
            <p:nvPr/>
          </p:nvSpPr>
          <p:spPr>
            <a:xfrm>
              <a:off x="5751800" y="1614700"/>
              <a:ext cx="8450" cy="9375"/>
            </a:xfrm>
            <a:custGeom>
              <a:avLst/>
              <a:gdLst/>
              <a:ahLst/>
              <a:cxnLst/>
              <a:rect l="l" t="t" r="r" b="b"/>
              <a:pathLst>
                <a:path w="338" h="375" extrusionOk="0">
                  <a:moveTo>
                    <a:pt x="158" y="0"/>
                  </a:moveTo>
                  <a:cubicBezTo>
                    <a:pt x="22" y="302"/>
                    <a:pt x="1" y="375"/>
                    <a:pt x="147" y="375"/>
                  </a:cubicBezTo>
                  <a:cubicBezTo>
                    <a:pt x="193" y="375"/>
                    <a:pt x="256" y="368"/>
                    <a:pt x="337" y="358"/>
                  </a:cubicBezTo>
                  <a:cubicBezTo>
                    <a:pt x="337" y="239"/>
                    <a:pt x="297" y="139"/>
                    <a:pt x="337" y="20"/>
                  </a:cubicBezTo>
                  <a:cubicBezTo>
                    <a:pt x="258" y="0"/>
                    <a:pt x="198" y="0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1" name="Google Shape;27631;p58"/>
            <p:cNvSpPr/>
            <p:nvPr/>
          </p:nvSpPr>
          <p:spPr>
            <a:xfrm>
              <a:off x="5828850" y="1575900"/>
              <a:ext cx="9475" cy="4000"/>
            </a:xfrm>
            <a:custGeom>
              <a:avLst/>
              <a:gdLst/>
              <a:ahLst/>
              <a:cxnLst/>
              <a:rect l="l" t="t" r="r" b="b"/>
              <a:pathLst>
                <a:path w="379" h="160" extrusionOk="0">
                  <a:moveTo>
                    <a:pt x="378" y="0"/>
                  </a:moveTo>
                  <a:cubicBezTo>
                    <a:pt x="239" y="0"/>
                    <a:pt x="100" y="20"/>
                    <a:pt x="0" y="160"/>
                  </a:cubicBezTo>
                  <a:lnTo>
                    <a:pt x="358" y="160"/>
                  </a:lnTo>
                  <a:cubicBezTo>
                    <a:pt x="358" y="100"/>
                    <a:pt x="378" y="6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2" name="Google Shape;27632;p58"/>
            <p:cNvSpPr/>
            <p:nvPr/>
          </p:nvSpPr>
          <p:spPr>
            <a:xfrm>
              <a:off x="5711475" y="1635575"/>
              <a:ext cx="4500" cy="3275"/>
            </a:xfrm>
            <a:custGeom>
              <a:avLst/>
              <a:gdLst/>
              <a:ahLst/>
              <a:cxnLst/>
              <a:rect l="l" t="t" r="r" b="b"/>
              <a:pathLst>
                <a:path w="180" h="131" extrusionOk="0">
                  <a:moveTo>
                    <a:pt x="180" y="1"/>
                  </a:moveTo>
                  <a:cubicBezTo>
                    <a:pt x="120" y="1"/>
                    <a:pt x="80" y="1"/>
                    <a:pt x="1" y="20"/>
                  </a:cubicBezTo>
                  <a:cubicBezTo>
                    <a:pt x="47" y="95"/>
                    <a:pt x="85" y="130"/>
                    <a:pt x="114" y="130"/>
                  </a:cubicBezTo>
                  <a:cubicBezTo>
                    <a:pt x="147" y="130"/>
                    <a:pt x="169" y="85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3" name="Google Shape;27633;p58"/>
            <p:cNvSpPr/>
            <p:nvPr/>
          </p:nvSpPr>
          <p:spPr>
            <a:xfrm>
              <a:off x="5776125" y="1605750"/>
              <a:ext cx="52750" cy="30350"/>
            </a:xfrm>
            <a:custGeom>
              <a:avLst/>
              <a:gdLst/>
              <a:ahLst/>
              <a:cxnLst/>
              <a:rect l="l" t="t" r="r" b="b"/>
              <a:pathLst>
                <a:path w="2110" h="1214" extrusionOk="0">
                  <a:moveTo>
                    <a:pt x="2109" y="0"/>
                  </a:moveTo>
                  <a:cubicBezTo>
                    <a:pt x="1751" y="60"/>
                    <a:pt x="1393" y="179"/>
                    <a:pt x="1075" y="358"/>
                  </a:cubicBezTo>
                  <a:cubicBezTo>
                    <a:pt x="717" y="597"/>
                    <a:pt x="419" y="895"/>
                    <a:pt x="1" y="1015"/>
                  </a:cubicBezTo>
                  <a:cubicBezTo>
                    <a:pt x="21" y="1094"/>
                    <a:pt x="80" y="1154"/>
                    <a:pt x="120" y="1154"/>
                  </a:cubicBezTo>
                  <a:cubicBezTo>
                    <a:pt x="180" y="1174"/>
                    <a:pt x="220" y="1194"/>
                    <a:pt x="299" y="1194"/>
                  </a:cubicBezTo>
                  <a:cubicBezTo>
                    <a:pt x="319" y="1213"/>
                    <a:pt x="379" y="1213"/>
                    <a:pt x="399" y="1213"/>
                  </a:cubicBezTo>
                  <a:cubicBezTo>
                    <a:pt x="976" y="955"/>
                    <a:pt x="1552" y="656"/>
                    <a:pt x="2109" y="358"/>
                  </a:cubicBezTo>
                  <a:lnTo>
                    <a:pt x="21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4" name="Google Shape;27634;p58"/>
            <p:cNvSpPr/>
            <p:nvPr/>
          </p:nvSpPr>
          <p:spPr>
            <a:xfrm>
              <a:off x="5748775" y="1630600"/>
              <a:ext cx="37325" cy="14950"/>
            </a:xfrm>
            <a:custGeom>
              <a:avLst/>
              <a:gdLst/>
              <a:ahLst/>
              <a:cxnLst/>
              <a:rect l="l" t="t" r="r" b="b"/>
              <a:pathLst>
                <a:path w="1493" h="598" extrusionOk="0">
                  <a:moveTo>
                    <a:pt x="1095" y="1"/>
                  </a:moveTo>
                  <a:cubicBezTo>
                    <a:pt x="956" y="21"/>
                    <a:pt x="777" y="21"/>
                    <a:pt x="617" y="60"/>
                  </a:cubicBezTo>
                  <a:cubicBezTo>
                    <a:pt x="578" y="100"/>
                    <a:pt x="498" y="160"/>
                    <a:pt x="458" y="219"/>
                  </a:cubicBezTo>
                  <a:cubicBezTo>
                    <a:pt x="399" y="279"/>
                    <a:pt x="319" y="319"/>
                    <a:pt x="279" y="379"/>
                  </a:cubicBezTo>
                  <a:cubicBezTo>
                    <a:pt x="200" y="398"/>
                    <a:pt x="160" y="398"/>
                    <a:pt x="100" y="398"/>
                  </a:cubicBezTo>
                  <a:cubicBezTo>
                    <a:pt x="80" y="418"/>
                    <a:pt x="60" y="478"/>
                    <a:pt x="1" y="478"/>
                  </a:cubicBezTo>
                  <a:cubicBezTo>
                    <a:pt x="21" y="518"/>
                    <a:pt x="60" y="558"/>
                    <a:pt x="80" y="578"/>
                  </a:cubicBezTo>
                  <a:cubicBezTo>
                    <a:pt x="259" y="597"/>
                    <a:pt x="458" y="597"/>
                    <a:pt x="617" y="597"/>
                  </a:cubicBezTo>
                  <a:cubicBezTo>
                    <a:pt x="916" y="518"/>
                    <a:pt x="1214" y="418"/>
                    <a:pt x="1493" y="259"/>
                  </a:cubicBezTo>
                  <a:lnTo>
                    <a:pt x="1453" y="200"/>
                  </a:lnTo>
                  <a:cubicBezTo>
                    <a:pt x="1353" y="120"/>
                    <a:pt x="1214" y="120"/>
                    <a:pt x="1154" y="60"/>
                  </a:cubicBezTo>
                  <a:lnTo>
                    <a:pt x="109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5" name="Google Shape;27635;p58"/>
            <p:cNvSpPr/>
            <p:nvPr/>
          </p:nvSpPr>
          <p:spPr>
            <a:xfrm>
              <a:off x="5724400" y="1560450"/>
              <a:ext cx="26900" cy="19950"/>
            </a:xfrm>
            <a:custGeom>
              <a:avLst/>
              <a:gdLst/>
              <a:ahLst/>
              <a:cxnLst/>
              <a:rect l="l" t="t" r="r" b="b"/>
              <a:pathLst>
                <a:path w="1076" h="798" extrusionOk="0">
                  <a:moveTo>
                    <a:pt x="738" y="1"/>
                  </a:moveTo>
                  <a:cubicBezTo>
                    <a:pt x="676" y="1"/>
                    <a:pt x="614" y="25"/>
                    <a:pt x="558" y="81"/>
                  </a:cubicBezTo>
                  <a:cubicBezTo>
                    <a:pt x="379" y="221"/>
                    <a:pt x="180" y="400"/>
                    <a:pt x="1" y="579"/>
                  </a:cubicBezTo>
                  <a:cubicBezTo>
                    <a:pt x="1" y="698"/>
                    <a:pt x="140" y="698"/>
                    <a:pt x="180" y="738"/>
                  </a:cubicBezTo>
                  <a:lnTo>
                    <a:pt x="200" y="797"/>
                  </a:lnTo>
                  <a:cubicBezTo>
                    <a:pt x="498" y="797"/>
                    <a:pt x="657" y="519"/>
                    <a:pt x="896" y="439"/>
                  </a:cubicBezTo>
                  <a:cubicBezTo>
                    <a:pt x="956" y="380"/>
                    <a:pt x="996" y="320"/>
                    <a:pt x="1075" y="221"/>
                  </a:cubicBezTo>
                  <a:cubicBezTo>
                    <a:pt x="996" y="181"/>
                    <a:pt x="956" y="101"/>
                    <a:pt x="876" y="42"/>
                  </a:cubicBezTo>
                  <a:cubicBezTo>
                    <a:pt x="833" y="16"/>
                    <a:pt x="786" y="1"/>
                    <a:pt x="7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6" name="Google Shape;27636;p58"/>
            <p:cNvSpPr/>
            <p:nvPr/>
          </p:nvSpPr>
          <p:spPr>
            <a:xfrm>
              <a:off x="5763700" y="1545550"/>
              <a:ext cx="12950" cy="8000"/>
            </a:xfrm>
            <a:custGeom>
              <a:avLst/>
              <a:gdLst/>
              <a:ahLst/>
              <a:cxnLst/>
              <a:rect l="l" t="t" r="r" b="b"/>
              <a:pathLst>
                <a:path w="518" h="320" extrusionOk="0">
                  <a:moveTo>
                    <a:pt x="448" y="1"/>
                  </a:moveTo>
                  <a:cubicBezTo>
                    <a:pt x="251" y="1"/>
                    <a:pt x="54" y="17"/>
                    <a:pt x="0" y="319"/>
                  </a:cubicBezTo>
                  <a:cubicBezTo>
                    <a:pt x="199" y="240"/>
                    <a:pt x="398" y="200"/>
                    <a:pt x="518" y="1"/>
                  </a:cubicBezTo>
                  <a:cubicBezTo>
                    <a:pt x="495" y="1"/>
                    <a:pt x="471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7" name="Google Shape;27637;p58"/>
            <p:cNvSpPr/>
            <p:nvPr/>
          </p:nvSpPr>
          <p:spPr>
            <a:xfrm>
              <a:off x="5751275" y="1551900"/>
              <a:ext cx="8975" cy="6250"/>
            </a:xfrm>
            <a:custGeom>
              <a:avLst/>
              <a:gdLst/>
              <a:ahLst/>
              <a:cxnLst/>
              <a:rect l="l" t="t" r="r" b="b"/>
              <a:pathLst>
                <a:path w="359" h="250" extrusionOk="0">
                  <a:moveTo>
                    <a:pt x="191" y="0"/>
                  </a:moveTo>
                  <a:cubicBezTo>
                    <a:pt x="84" y="0"/>
                    <a:pt x="57" y="158"/>
                    <a:pt x="0" y="244"/>
                  </a:cubicBezTo>
                  <a:cubicBezTo>
                    <a:pt x="25" y="247"/>
                    <a:pt x="50" y="249"/>
                    <a:pt x="73" y="249"/>
                  </a:cubicBezTo>
                  <a:cubicBezTo>
                    <a:pt x="196" y="249"/>
                    <a:pt x="291" y="202"/>
                    <a:pt x="358" y="85"/>
                  </a:cubicBezTo>
                  <a:cubicBezTo>
                    <a:pt x="286" y="24"/>
                    <a:pt x="232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8" name="Google Shape;27638;p58"/>
            <p:cNvSpPr/>
            <p:nvPr/>
          </p:nvSpPr>
          <p:spPr>
            <a:xfrm>
              <a:off x="5738325" y="15585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379" y="0"/>
                  </a:moveTo>
                  <a:cubicBezTo>
                    <a:pt x="220" y="0"/>
                    <a:pt x="81" y="20"/>
                    <a:pt x="1" y="179"/>
                  </a:cubicBezTo>
                  <a:cubicBezTo>
                    <a:pt x="100" y="159"/>
                    <a:pt x="220" y="159"/>
                    <a:pt x="319" y="159"/>
                  </a:cubicBezTo>
                  <a:cubicBezTo>
                    <a:pt x="319" y="100"/>
                    <a:pt x="339" y="60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9" name="Google Shape;27639;p58"/>
            <p:cNvSpPr/>
            <p:nvPr/>
          </p:nvSpPr>
          <p:spPr>
            <a:xfrm>
              <a:off x="5720425" y="1575400"/>
              <a:ext cx="8000" cy="4675"/>
            </a:xfrm>
            <a:custGeom>
              <a:avLst/>
              <a:gdLst/>
              <a:ahLst/>
              <a:cxnLst/>
              <a:rect l="l" t="t" r="r" b="b"/>
              <a:pathLst>
                <a:path w="320" h="187" extrusionOk="0">
                  <a:moveTo>
                    <a:pt x="140" y="1"/>
                  </a:moveTo>
                  <a:cubicBezTo>
                    <a:pt x="120" y="1"/>
                    <a:pt x="60" y="1"/>
                    <a:pt x="1" y="40"/>
                  </a:cubicBezTo>
                  <a:cubicBezTo>
                    <a:pt x="48" y="151"/>
                    <a:pt x="145" y="186"/>
                    <a:pt x="243" y="186"/>
                  </a:cubicBezTo>
                  <a:cubicBezTo>
                    <a:pt x="269" y="186"/>
                    <a:pt x="294" y="184"/>
                    <a:pt x="319" y="180"/>
                  </a:cubicBezTo>
                  <a:cubicBezTo>
                    <a:pt x="259" y="100"/>
                    <a:pt x="200" y="4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0" name="Google Shape;27640;p58"/>
            <p:cNvSpPr/>
            <p:nvPr/>
          </p:nvSpPr>
          <p:spPr>
            <a:xfrm>
              <a:off x="5798500" y="1562650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12" y="0"/>
                  </a:moveTo>
                  <a:cubicBezTo>
                    <a:pt x="81" y="0"/>
                    <a:pt x="48" y="10"/>
                    <a:pt x="1" y="33"/>
                  </a:cubicBezTo>
                  <a:cubicBezTo>
                    <a:pt x="36" y="68"/>
                    <a:pt x="63" y="84"/>
                    <a:pt x="88" y="84"/>
                  </a:cubicBezTo>
                  <a:cubicBezTo>
                    <a:pt x="119" y="84"/>
                    <a:pt x="146" y="58"/>
                    <a:pt x="180" y="13"/>
                  </a:cubicBezTo>
                  <a:cubicBezTo>
                    <a:pt x="155" y="5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1" name="Google Shape;27641;p58"/>
            <p:cNvSpPr/>
            <p:nvPr/>
          </p:nvSpPr>
          <p:spPr>
            <a:xfrm>
              <a:off x="5688600" y="1808025"/>
              <a:ext cx="64175" cy="46900"/>
            </a:xfrm>
            <a:custGeom>
              <a:avLst/>
              <a:gdLst/>
              <a:ahLst/>
              <a:cxnLst/>
              <a:rect l="l" t="t" r="r" b="b"/>
              <a:pathLst>
                <a:path w="2567" h="1876" extrusionOk="0">
                  <a:moveTo>
                    <a:pt x="2015" y="0"/>
                  </a:moveTo>
                  <a:cubicBezTo>
                    <a:pt x="1907" y="0"/>
                    <a:pt x="1793" y="25"/>
                    <a:pt x="1672" y="65"/>
                  </a:cubicBezTo>
                  <a:cubicBezTo>
                    <a:pt x="1612" y="85"/>
                    <a:pt x="1532" y="125"/>
                    <a:pt x="1493" y="164"/>
                  </a:cubicBezTo>
                  <a:cubicBezTo>
                    <a:pt x="1433" y="204"/>
                    <a:pt x="1413" y="264"/>
                    <a:pt x="1393" y="324"/>
                  </a:cubicBezTo>
                  <a:lnTo>
                    <a:pt x="1473" y="344"/>
                  </a:lnTo>
                  <a:lnTo>
                    <a:pt x="1393" y="363"/>
                  </a:lnTo>
                  <a:cubicBezTo>
                    <a:pt x="1363" y="353"/>
                    <a:pt x="1338" y="348"/>
                    <a:pt x="1314" y="348"/>
                  </a:cubicBezTo>
                  <a:cubicBezTo>
                    <a:pt x="1289" y="348"/>
                    <a:pt x="1264" y="353"/>
                    <a:pt x="1234" y="363"/>
                  </a:cubicBezTo>
                  <a:lnTo>
                    <a:pt x="1174" y="383"/>
                  </a:lnTo>
                  <a:cubicBezTo>
                    <a:pt x="1075" y="443"/>
                    <a:pt x="916" y="443"/>
                    <a:pt x="816" y="503"/>
                  </a:cubicBezTo>
                  <a:cubicBezTo>
                    <a:pt x="637" y="642"/>
                    <a:pt x="438" y="741"/>
                    <a:pt x="319" y="940"/>
                  </a:cubicBezTo>
                  <a:cubicBezTo>
                    <a:pt x="219" y="1259"/>
                    <a:pt x="1" y="1577"/>
                    <a:pt x="399" y="1875"/>
                  </a:cubicBezTo>
                  <a:cubicBezTo>
                    <a:pt x="478" y="1875"/>
                    <a:pt x="538" y="1875"/>
                    <a:pt x="617" y="1835"/>
                  </a:cubicBezTo>
                  <a:lnTo>
                    <a:pt x="597" y="1776"/>
                  </a:lnTo>
                  <a:cubicBezTo>
                    <a:pt x="697" y="1716"/>
                    <a:pt x="776" y="1557"/>
                    <a:pt x="916" y="1557"/>
                  </a:cubicBezTo>
                  <a:cubicBezTo>
                    <a:pt x="995" y="1557"/>
                    <a:pt x="1035" y="1537"/>
                    <a:pt x="1115" y="1517"/>
                  </a:cubicBezTo>
                  <a:cubicBezTo>
                    <a:pt x="1174" y="1477"/>
                    <a:pt x="1214" y="1458"/>
                    <a:pt x="1274" y="1458"/>
                  </a:cubicBezTo>
                  <a:cubicBezTo>
                    <a:pt x="1333" y="1418"/>
                    <a:pt x="1393" y="1378"/>
                    <a:pt x="1473" y="1338"/>
                  </a:cubicBezTo>
                  <a:cubicBezTo>
                    <a:pt x="1513" y="1318"/>
                    <a:pt x="1572" y="1278"/>
                    <a:pt x="1612" y="1278"/>
                  </a:cubicBezTo>
                  <a:cubicBezTo>
                    <a:pt x="1731" y="1139"/>
                    <a:pt x="1871" y="1020"/>
                    <a:pt x="1990" y="881"/>
                  </a:cubicBezTo>
                  <a:cubicBezTo>
                    <a:pt x="2030" y="861"/>
                    <a:pt x="2089" y="841"/>
                    <a:pt x="2129" y="781"/>
                  </a:cubicBezTo>
                  <a:lnTo>
                    <a:pt x="2169" y="761"/>
                  </a:lnTo>
                  <a:cubicBezTo>
                    <a:pt x="2209" y="702"/>
                    <a:pt x="2288" y="662"/>
                    <a:pt x="2328" y="602"/>
                  </a:cubicBezTo>
                  <a:cubicBezTo>
                    <a:pt x="2428" y="542"/>
                    <a:pt x="2527" y="463"/>
                    <a:pt x="2567" y="344"/>
                  </a:cubicBezTo>
                  <a:cubicBezTo>
                    <a:pt x="2409" y="94"/>
                    <a:pt x="2225" y="0"/>
                    <a:pt x="20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2" name="Google Shape;27642;p58"/>
            <p:cNvSpPr/>
            <p:nvPr/>
          </p:nvSpPr>
          <p:spPr>
            <a:xfrm>
              <a:off x="5564775" y="1904125"/>
              <a:ext cx="39300" cy="28875"/>
            </a:xfrm>
            <a:custGeom>
              <a:avLst/>
              <a:gdLst/>
              <a:ahLst/>
              <a:cxnLst/>
              <a:rect l="l" t="t" r="r" b="b"/>
              <a:pathLst>
                <a:path w="1572" h="1155" extrusionOk="0">
                  <a:moveTo>
                    <a:pt x="615" y="1"/>
                  </a:moveTo>
                  <a:cubicBezTo>
                    <a:pt x="582" y="1"/>
                    <a:pt x="547" y="21"/>
                    <a:pt x="518" y="60"/>
                  </a:cubicBezTo>
                  <a:cubicBezTo>
                    <a:pt x="319" y="200"/>
                    <a:pt x="20" y="279"/>
                    <a:pt x="0" y="597"/>
                  </a:cubicBezTo>
                  <a:cubicBezTo>
                    <a:pt x="80" y="776"/>
                    <a:pt x="179" y="955"/>
                    <a:pt x="179" y="1154"/>
                  </a:cubicBezTo>
                  <a:cubicBezTo>
                    <a:pt x="219" y="1154"/>
                    <a:pt x="279" y="1115"/>
                    <a:pt x="358" y="1095"/>
                  </a:cubicBezTo>
                  <a:cubicBezTo>
                    <a:pt x="458" y="995"/>
                    <a:pt x="597" y="1055"/>
                    <a:pt x="697" y="955"/>
                  </a:cubicBezTo>
                  <a:cubicBezTo>
                    <a:pt x="1015" y="856"/>
                    <a:pt x="1293" y="657"/>
                    <a:pt x="1572" y="418"/>
                  </a:cubicBezTo>
                  <a:cubicBezTo>
                    <a:pt x="1552" y="60"/>
                    <a:pt x="1274" y="80"/>
                    <a:pt x="1015" y="60"/>
                  </a:cubicBezTo>
                  <a:lnTo>
                    <a:pt x="697" y="60"/>
                  </a:lnTo>
                  <a:cubicBezTo>
                    <a:pt x="677" y="21"/>
                    <a:pt x="647" y="1"/>
                    <a:pt x="6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3" name="Google Shape;27643;p58"/>
            <p:cNvSpPr/>
            <p:nvPr/>
          </p:nvSpPr>
          <p:spPr>
            <a:xfrm>
              <a:off x="5676175" y="1831025"/>
              <a:ext cx="23400" cy="27875"/>
            </a:xfrm>
            <a:custGeom>
              <a:avLst/>
              <a:gdLst/>
              <a:ahLst/>
              <a:cxnLst/>
              <a:rect l="l" t="t" r="r" b="b"/>
              <a:pathLst>
                <a:path w="936" h="1115" extrusionOk="0">
                  <a:moveTo>
                    <a:pt x="796" y="0"/>
                  </a:moveTo>
                  <a:cubicBezTo>
                    <a:pt x="679" y="0"/>
                    <a:pt x="588" y="114"/>
                    <a:pt x="498" y="160"/>
                  </a:cubicBezTo>
                  <a:cubicBezTo>
                    <a:pt x="299" y="299"/>
                    <a:pt x="0" y="398"/>
                    <a:pt x="199" y="717"/>
                  </a:cubicBezTo>
                  <a:cubicBezTo>
                    <a:pt x="378" y="756"/>
                    <a:pt x="498" y="896"/>
                    <a:pt x="577" y="1055"/>
                  </a:cubicBezTo>
                  <a:cubicBezTo>
                    <a:pt x="597" y="1095"/>
                    <a:pt x="627" y="1114"/>
                    <a:pt x="657" y="1114"/>
                  </a:cubicBezTo>
                  <a:cubicBezTo>
                    <a:pt x="687" y="1114"/>
                    <a:pt x="716" y="1095"/>
                    <a:pt x="736" y="1055"/>
                  </a:cubicBezTo>
                  <a:cubicBezTo>
                    <a:pt x="776" y="1035"/>
                    <a:pt x="796" y="1035"/>
                    <a:pt x="836" y="1035"/>
                  </a:cubicBezTo>
                  <a:cubicBezTo>
                    <a:pt x="915" y="1015"/>
                    <a:pt x="935" y="955"/>
                    <a:pt x="915" y="876"/>
                  </a:cubicBezTo>
                  <a:cubicBezTo>
                    <a:pt x="697" y="617"/>
                    <a:pt x="896" y="339"/>
                    <a:pt x="915" y="40"/>
                  </a:cubicBezTo>
                  <a:cubicBezTo>
                    <a:pt x="872" y="11"/>
                    <a:pt x="833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4" name="Google Shape;27644;p58"/>
            <p:cNvSpPr/>
            <p:nvPr/>
          </p:nvSpPr>
          <p:spPr>
            <a:xfrm>
              <a:off x="5703025" y="1844875"/>
              <a:ext cx="10475" cy="7550"/>
            </a:xfrm>
            <a:custGeom>
              <a:avLst/>
              <a:gdLst/>
              <a:ahLst/>
              <a:cxnLst/>
              <a:rect l="l" t="t" r="r" b="b"/>
              <a:pathLst>
                <a:path w="419" h="302" extrusionOk="0">
                  <a:moveTo>
                    <a:pt x="341" y="1"/>
                  </a:moveTo>
                  <a:cubicBezTo>
                    <a:pt x="140" y="1"/>
                    <a:pt x="37" y="101"/>
                    <a:pt x="1" y="302"/>
                  </a:cubicBezTo>
                  <a:cubicBezTo>
                    <a:pt x="100" y="262"/>
                    <a:pt x="219" y="202"/>
                    <a:pt x="319" y="143"/>
                  </a:cubicBezTo>
                  <a:cubicBezTo>
                    <a:pt x="398" y="143"/>
                    <a:pt x="418" y="83"/>
                    <a:pt x="398" y="3"/>
                  </a:cubicBezTo>
                  <a:cubicBezTo>
                    <a:pt x="379" y="2"/>
                    <a:pt x="359" y="1"/>
                    <a:pt x="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5" name="Google Shape;27645;p58"/>
            <p:cNvSpPr/>
            <p:nvPr/>
          </p:nvSpPr>
          <p:spPr>
            <a:xfrm>
              <a:off x="5611525" y="1915075"/>
              <a:ext cx="11950" cy="7975"/>
            </a:xfrm>
            <a:custGeom>
              <a:avLst/>
              <a:gdLst/>
              <a:ahLst/>
              <a:cxnLst/>
              <a:rect l="l" t="t" r="r" b="b"/>
              <a:pathLst>
                <a:path w="478" h="319" extrusionOk="0">
                  <a:moveTo>
                    <a:pt x="378" y="0"/>
                  </a:moveTo>
                  <a:lnTo>
                    <a:pt x="378" y="0"/>
                  </a:lnTo>
                  <a:cubicBezTo>
                    <a:pt x="219" y="60"/>
                    <a:pt x="80" y="140"/>
                    <a:pt x="0" y="279"/>
                  </a:cubicBezTo>
                  <a:cubicBezTo>
                    <a:pt x="120" y="319"/>
                    <a:pt x="219" y="319"/>
                    <a:pt x="338" y="319"/>
                  </a:cubicBezTo>
                  <a:cubicBezTo>
                    <a:pt x="438" y="219"/>
                    <a:pt x="478" y="140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6" name="Google Shape;27646;p58"/>
            <p:cNvSpPr/>
            <p:nvPr/>
          </p:nvSpPr>
          <p:spPr>
            <a:xfrm>
              <a:off x="5673175" y="186632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00" y="21"/>
                    <a:pt x="61" y="41"/>
                    <a:pt x="1" y="180"/>
                  </a:cubicBezTo>
                  <a:cubicBezTo>
                    <a:pt x="140" y="180"/>
                    <a:pt x="260" y="14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7" name="Google Shape;27647;p58"/>
            <p:cNvSpPr/>
            <p:nvPr/>
          </p:nvSpPr>
          <p:spPr>
            <a:xfrm>
              <a:off x="5619975" y="191457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199" y="0"/>
                  </a:moveTo>
                  <a:cubicBezTo>
                    <a:pt x="140" y="20"/>
                    <a:pt x="80" y="20"/>
                    <a:pt x="40" y="60"/>
                  </a:cubicBezTo>
                  <a:cubicBezTo>
                    <a:pt x="40" y="160"/>
                    <a:pt x="0" y="239"/>
                    <a:pt x="0" y="339"/>
                  </a:cubicBezTo>
                  <a:cubicBezTo>
                    <a:pt x="180" y="259"/>
                    <a:pt x="19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8" name="Google Shape;27648;p58"/>
            <p:cNvSpPr/>
            <p:nvPr/>
          </p:nvSpPr>
          <p:spPr>
            <a:xfrm>
              <a:off x="5572725" y="1927400"/>
              <a:ext cx="8975" cy="4100"/>
            </a:xfrm>
            <a:custGeom>
              <a:avLst/>
              <a:gdLst/>
              <a:ahLst/>
              <a:cxnLst/>
              <a:rect l="l" t="t" r="r" b="b"/>
              <a:pathLst>
                <a:path w="359" h="164" extrusionOk="0">
                  <a:moveTo>
                    <a:pt x="300" y="1"/>
                  </a:moveTo>
                  <a:cubicBezTo>
                    <a:pt x="170" y="1"/>
                    <a:pt x="70" y="60"/>
                    <a:pt x="1" y="164"/>
                  </a:cubicBezTo>
                  <a:cubicBezTo>
                    <a:pt x="160" y="164"/>
                    <a:pt x="279" y="124"/>
                    <a:pt x="359" y="5"/>
                  </a:cubicBezTo>
                  <a:cubicBezTo>
                    <a:pt x="339" y="2"/>
                    <a:pt x="319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9" name="Google Shape;27649;p58"/>
            <p:cNvSpPr/>
            <p:nvPr/>
          </p:nvSpPr>
          <p:spPr>
            <a:xfrm>
              <a:off x="5649325" y="1883750"/>
              <a:ext cx="6475" cy="3500"/>
            </a:xfrm>
            <a:custGeom>
              <a:avLst/>
              <a:gdLst/>
              <a:ahLst/>
              <a:cxnLst/>
              <a:rect l="l" t="t" r="r" b="b"/>
              <a:pathLst>
                <a:path w="259" h="14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79" y="40"/>
                    <a:pt x="80" y="100"/>
                    <a:pt x="0" y="139"/>
                  </a:cubicBezTo>
                  <a:cubicBezTo>
                    <a:pt x="100" y="139"/>
                    <a:pt x="199" y="10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0" name="Google Shape;27650;p58"/>
            <p:cNvSpPr/>
            <p:nvPr/>
          </p:nvSpPr>
          <p:spPr>
            <a:xfrm>
              <a:off x="5710975" y="184595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80" y="0"/>
                  </a:moveTo>
                  <a:cubicBezTo>
                    <a:pt x="41" y="20"/>
                    <a:pt x="21" y="60"/>
                    <a:pt x="1" y="120"/>
                  </a:cubicBezTo>
                  <a:cubicBezTo>
                    <a:pt x="80" y="60"/>
                    <a:pt x="140" y="40"/>
                    <a:pt x="200" y="20"/>
                  </a:cubicBezTo>
                  <a:cubicBezTo>
                    <a:pt x="180" y="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1" name="Google Shape;27651;p58"/>
            <p:cNvSpPr/>
            <p:nvPr/>
          </p:nvSpPr>
          <p:spPr>
            <a:xfrm>
              <a:off x="5719450" y="1841475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39" y="40"/>
                    <a:pt x="80" y="80"/>
                    <a:pt x="0" y="120"/>
                  </a:cubicBezTo>
                  <a:cubicBezTo>
                    <a:pt x="80" y="80"/>
                    <a:pt x="15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2" name="Google Shape;27652;p58"/>
            <p:cNvSpPr/>
            <p:nvPr/>
          </p:nvSpPr>
          <p:spPr>
            <a:xfrm>
              <a:off x="5686125" y="187180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19" y="1"/>
                  </a:moveTo>
                  <a:cubicBezTo>
                    <a:pt x="213" y="4"/>
                    <a:pt x="208" y="7"/>
                    <a:pt x="204" y="12"/>
                  </a:cubicBezTo>
                  <a:lnTo>
                    <a:pt x="204" y="12"/>
                  </a:lnTo>
                  <a:cubicBezTo>
                    <a:pt x="209" y="8"/>
                    <a:pt x="214" y="4"/>
                    <a:pt x="219" y="1"/>
                  </a:cubicBezTo>
                  <a:close/>
                  <a:moveTo>
                    <a:pt x="204" y="12"/>
                  </a:moveTo>
                  <a:lnTo>
                    <a:pt x="204" y="12"/>
                  </a:lnTo>
                  <a:cubicBezTo>
                    <a:pt x="132" y="63"/>
                    <a:pt x="75" y="83"/>
                    <a:pt x="0" y="120"/>
                  </a:cubicBezTo>
                  <a:lnTo>
                    <a:pt x="139" y="120"/>
                  </a:lnTo>
                  <a:cubicBezTo>
                    <a:pt x="173" y="86"/>
                    <a:pt x="178" y="37"/>
                    <a:pt x="204" y="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3" name="Google Shape;27653;p58"/>
            <p:cNvSpPr/>
            <p:nvPr/>
          </p:nvSpPr>
          <p:spPr>
            <a:xfrm>
              <a:off x="5668225" y="187080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0" y="160"/>
                  </a:moveTo>
                  <a:cubicBezTo>
                    <a:pt x="60" y="120"/>
                    <a:pt x="119" y="61"/>
                    <a:pt x="199" y="1"/>
                  </a:cubicBezTo>
                  <a:cubicBezTo>
                    <a:pt x="119" y="61"/>
                    <a:pt x="60" y="120"/>
                    <a:pt x="0" y="1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4" name="Google Shape;27654;p58"/>
            <p:cNvSpPr/>
            <p:nvPr/>
          </p:nvSpPr>
          <p:spPr>
            <a:xfrm>
              <a:off x="5694575" y="186682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40" y="60"/>
                    <a:pt x="80" y="80"/>
                    <a:pt x="0" y="120"/>
                  </a:cubicBezTo>
                  <a:lnTo>
                    <a:pt x="160" y="120"/>
                  </a:lnTo>
                  <a:cubicBezTo>
                    <a:pt x="160" y="80"/>
                    <a:pt x="17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5" name="Google Shape;27655;p58"/>
            <p:cNvSpPr/>
            <p:nvPr/>
          </p:nvSpPr>
          <p:spPr>
            <a:xfrm>
              <a:off x="5673175" y="1879750"/>
              <a:ext cx="4025" cy="4225"/>
            </a:xfrm>
            <a:custGeom>
              <a:avLst/>
              <a:gdLst/>
              <a:ahLst/>
              <a:cxnLst/>
              <a:rect l="l" t="t" r="r" b="b"/>
              <a:pathLst>
                <a:path w="161" h="16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20" y="61"/>
                    <a:pt x="41" y="100"/>
                    <a:pt x="1" y="160"/>
                  </a:cubicBezTo>
                  <a:cubicBezTo>
                    <a:pt x="14" y="167"/>
                    <a:pt x="30" y="169"/>
                    <a:pt x="46" y="169"/>
                  </a:cubicBezTo>
                  <a:cubicBezTo>
                    <a:pt x="78" y="169"/>
                    <a:pt x="114" y="160"/>
                    <a:pt x="140" y="160"/>
                  </a:cubicBezTo>
                  <a:cubicBezTo>
                    <a:pt x="140" y="100"/>
                    <a:pt x="160" y="6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6" name="Google Shape;27656;p58"/>
            <p:cNvSpPr/>
            <p:nvPr/>
          </p:nvSpPr>
          <p:spPr>
            <a:xfrm>
              <a:off x="5655775" y="1880750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40"/>
                    <a:pt x="41" y="60"/>
                    <a:pt x="1" y="120"/>
                  </a:cubicBezTo>
                  <a:cubicBezTo>
                    <a:pt x="41" y="60"/>
                    <a:pt x="120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7" name="Google Shape;27657;p58"/>
            <p:cNvSpPr/>
            <p:nvPr/>
          </p:nvSpPr>
          <p:spPr>
            <a:xfrm>
              <a:off x="5677175" y="1875775"/>
              <a:ext cx="5475" cy="4000"/>
            </a:xfrm>
            <a:custGeom>
              <a:avLst/>
              <a:gdLst/>
              <a:ahLst/>
              <a:cxnLst/>
              <a:rect l="l" t="t" r="r" b="b"/>
              <a:pathLst>
                <a:path w="219" h="16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39" y="21"/>
                    <a:pt x="60" y="60"/>
                    <a:pt x="0" y="160"/>
                  </a:cubicBezTo>
                  <a:cubicBezTo>
                    <a:pt x="80" y="140"/>
                    <a:pt x="139" y="140"/>
                    <a:pt x="179" y="140"/>
                  </a:cubicBezTo>
                  <a:cubicBezTo>
                    <a:pt x="179" y="100"/>
                    <a:pt x="199" y="4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8" name="Google Shape;27658;p58"/>
            <p:cNvSpPr/>
            <p:nvPr/>
          </p:nvSpPr>
          <p:spPr>
            <a:xfrm>
              <a:off x="5663250" y="187477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219" y="1"/>
                  </a:moveTo>
                  <a:cubicBezTo>
                    <a:pt x="139" y="61"/>
                    <a:pt x="60" y="140"/>
                    <a:pt x="0" y="180"/>
                  </a:cubicBezTo>
                  <a:cubicBezTo>
                    <a:pt x="100" y="160"/>
                    <a:pt x="159" y="10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9" name="Google Shape;27659;p58"/>
            <p:cNvSpPr/>
            <p:nvPr/>
          </p:nvSpPr>
          <p:spPr>
            <a:xfrm>
              <a:off x="5697050" y="18529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80" y="1"/>
                  </a:moveTo>
                  <a:lnTo>
                    <a:pt x="1" y="160"/>
                  </a:lnTo>
                  <a:cubicBezTo>
                    <a:pt x="100" y="160"/>
                    <a:pt x="180" y="1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0" name="Google Shape;27660;p58"/>
            <p:cNvSpPr/>
            <p:nvPr/>
          </p:nvSpPr>
          <p:spPr>
            <a:xfrm>
              <a:off x="5688600" y="18573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80" y="1"/>
                  </a:moveTo>
                  <a:cubicBezTo>
                    <a:pt x="21" y="60"/>
                    <a:pt x="1" y="100"/>
                    <a:pt x="21" y="160"/>
                  </a:cubicBezTo>
                  <a:cubicBezTo>
                    <a:pt x="120" y="140"/>
                    <a:pt x="200" y="10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1" name="Google Shape;27661;p58"/>
            <p:cNvSpPr/>
            <p:nvPr/>
          </p:nvSpPr>
          <p:spPr>
            <a:xfrm>
              <a:off x="5685625" y="18573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20" y="80"/>
                    <a:pt x="60" y="140"/>
                    <a:pt x="0" y="180"/>
                  </a:cubicBezTo>
                  <a:cubicBezTo>
                    <a:pt x="40" y="180"/>
                    <a:pt x="60" y="160"/>
                    <a:pt x="120" y="160"/>
                  </a:cubicBezTo>
                  <a:cubicBezTo>
                    <a:pt x="140" y="100"/>
                    <a:pt x="159" y="6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2" name="Google Shape;27662;p58"/>
            <p:cNvSpPr/>
            <p:nvPr/>
          </p:nvSpPr>
          <p:spPr>
            <a:xfrm>
              <a:off x="5746800" y="1818600"/>
              <a:ext cx="6475" cy="4750"/>
            </a:xfrm>
            <a:custGeom>
              <a:avLst/>
              <a:gdLst/>
              <a:ahLst/>
              <a:cxnLst/>
              <a:rect l="l" t="t" r="r" b="b"/>
              <a:pathLst>
                <a:path w="259" h="190" extrusionOk="0">
                  <a:moveTo>
                    <a:pt x="159" y="0"/>
                  </a:moveTo>
                  <a:cubicBezTo>
                    <a:pt x="100" y="40"/>
                    <a:pt x="60" y="119"/>
                    <a:pt x="0" y="159"/>
                  </a:cubicBezTo>
                  <a:cubicBezTo>
                    <a:pt x="30" y="179"/>
                    <a:pt x="55" y="189"/>
                    <a:pt x="82" y="189"/>
                  </a:cubicBezTo>
                  <a:cubicBezTo>
                    <a:pt x="110" y="189"/>
                    <a:pt x="139" y="179"/>
                    <a:pt x="179" y="159"/>
                  </a:cubicBezTo>
                  <a:cubicBezTo>
                    <a:pt x="199" y="139"/>
                    <a:pt x="239" y="100"/>
                    <a:pt x="259" y="60"/>
                  </a:cubicBezTo>
                  <a:cubicBezTo>
                    <a:pt x="199" y="40"/>
                    <a:pt x="179" y="2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3" name="Google Shape;27663;p58"/>
            <p:cNvSpPr/>
            <p:nvPr/>
          </p:nvSpPr>
          <p:spPr>
            <a:xfrm>
              <a:off x="5738325" y="1827050"/>
              <a:ext cx="3525" cy="3000"/>
            </a:xfrm>
            <a:custGeom>
              <a:avLst/>
              <a:gdLst/>
              <a:ahLst/>
              <a:cxnLst/>
              <a:rect l="l" t="t" r="r" b="b"/>
              <a:pathLst>
                <a:path w="141" h="120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00" y="60"/>
                    <a:pt x="41" y="80"/>
                    <a:pt x="1" y="120"/>
                  </a:cubicBezTo>
                  <a:cubicBezTo>
                    <a:pt x="81" y="120"/>
                    <a:pt x="12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4" name="Google Shape;27664;p58"/>
            <p:cNvSpPr/>
            <p:nvPr/>
          </p:nvSpPr>
          <p:spPr>
            <a:xfrm>
              <a:off x="5741825" y="18235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39" y="40"/>
                    <a:pt x="60" y="99"/>
                    <a:pt x="0" y="139"/>
                  </a:cubicBezTo>
                  <a:cubicBezTo>
                    <a:pt x="100" y="119"/>
                    <a:pt x="15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5" name="Google Shape;27665;p58"/>
            <p:cNvSpPr/>
            <p:nvPr/>
          </p:nvSpPr>
          <p:spPr>
            <a:xfrm>
              <a:off x="4235450" y="1027850"/>
              <a:ext cx="165125" cy="78600"/>
            </a:xfrm>
            <a:custGeom>
              <a:avLst/>
              <a:gdLst/>
              <a:ahLst/>
              <a:cxnLst/>
              <a:rect l="l" t="t" r="r" b="b"/>
              <a:pathLst>
                <a:path w="6605" h="3144" extrusionOk="0">
                  <a:moveTo>
                    <a:pt x="358" y="1"/>
                  </a:moveTo>
                  <a:cubicBezTo>
                    <a:pt x="239" y="21"/>
                    <a:pt x="80" y="21"/>
                    <a:pt x="0" y="160"/>
                  </a:cubicBezTo>
                  <a:cubicBezTo>
                    <a:pt x="716" y="538"/>
                    <a:pt x="1452" y="896"/>
                    <a:pt x="2149" y="1254"/>
                  </a:cubicBezTo>
                  <a:cubicBezTo>
                    <a:pt x="3422" y="1990"/>
                    <a:pt x="4735" y="2547"/>
                    <a:pt x="6067" y="3124"/>
                  </a:cubicBezTo>
                  <a:cubicBezTo>
                    <a:pt x="6227" y="3024"/>
                    <a:pt x="6465" y="3144"/>
                    <a:pt x="6605" y="2945"/>
                  </a:cubicBezTo>
                  <a:cubicBezTo>
                    <a:pt x="5829" y="2587"/>
                    <a:pt x="5053" y="2189"/>
                    <a:pt x="4257" y="1831"/>
                  </a:cubicBezTo>
                  <a:cubicBezTo>
                    <a:pt x="2944" y="1234"/>
                    <a:pt x="1691" y="498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6" name="Google Shape;27666;p58"/>
            <p:cNvSpPr/>
            <p:nvPr/>
          </p:nvSpPr>
          <p:spPr>
            <a:xfrm>
              <a:off x="4387625" y="1100950"/>
              <a:ext cx="119375" cy="58450"/>
            </a:xfrm>
            <a:custGeom>
              <a:avLst/>
              <a:gdLst/>
              <a:ahLst/>
              <a:cxnLst/>
              <a:rect l="l" t="t" r="r" b="b"/>
              <a:pathLst>
                <a:path w="4775" h="2338" extrusionOk="0">
                  <a:moveTo>
                    <a:pt x="518" y="21"/>
                  </a:moveTo>
                  <a:cubicBezTo>
                    <a:pt x="339" y="61"/>
                    <a:pt x="120" y="1"/>
                    <a:pt x="0" y="200"/>
                  </a:cubicBezTo>
                  <a:cubicBezTo>
                    <a:pt x="1373" y="1155"/>
                    <a:pt x="3004" y="1572"/>
                    <a:pt x="4436" y="2308"/>
                  </a:cubicBezTo>
                  <a:cubicBezTo>
                    <a:pt x="4476" y="2328"/>
                    <a:pt x="4512" y="2337"/>
                    <a:pt x="4545" y="2337"/>
                  </a:cubicBezTo>
                  <a:cubicBezTo>
                    <a:pt x="4642" y="2337"/>
                    <a:pt x="4705" y="2259"/>
                    <a:pt x="4735" y="2169"/>
                  </a:cubicBezTo>
                  <a:cubicBezTo>
                    <a:pt x="4775" y="2090"/>
                    <a:pt x="4775" y="1990"/>
                    <a:pt x="4715" y="1911"/>
                  </a:cubicBezTo>
                  <a:cubicBezTo>
                    <a:pt x="4516" y="1572"/>
                    <a:pt x="4098" y="1771"/>
                    <a:pt x="3820" y="1572"/>
                  </a:cubicBezTo>
                  <a:cubicBezTo>
                    <a:pt x="2726" y="1075"/>
                    <a:pt x="1612" y="558"/>
                    <a:pt x="518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7" name="Google Shape;27667;p58"/>
            <p:cNvSpPr/>
            <p:nvPr/>
          </p:nvSpPr>
          <p:spPr>
            <a:xfrm>
              <a:off x="4278200" y="927400"/>
              <a:ext cx="90050" cy="49250"/>
            </a:xfrm>
            <a:custGeom>
              <a:avLst/>
              <a:gdLst/>
              <a:ahLst/>
              <a:cxnLst/>
              <a:rect l="l" t="t" r="r" b="b"/>
              <a:pathLst>
                <a:path w="3602" h="1970" extrusionOk="0">
                  <a:moveTo>
                    <a:pt x="697" y="0"/>
                  </a:moveTo>
                  <a:cubicBezTo>
                    <a:pt x="439" y="0"/>
                    <a:pt x="220" y="80"/>
                    <a:pt x="1" y="199"/>
                  </a:cubicBezTo>
                  <a:cubicBezTo>
                    <a:pt x="200" y="458"/>
                    <a:pt x="459" y="537"/>
                    <a:pt x="717" y="677"/>
                  </a:cubicBezTo>
                  <a:cubicBezTo>
                    <a:pt x="1234" y="975"/>
                    <a:pt x="1851" y="1134"/>
                    <a:pt x="2269" y="1572"/>
                  </a:cubicBezTo>
                  <a:cubicBezTo>
                    <a:pt x="2686" y="1572"/>
                    <a:pt x="2945" y="1870"/>
                    <a:pt x="3323" y="1970"/>
                  </a:cubicBezTo>
                  <a:cubicBezTo>
                    <a:pt x="3363" y="1970"/>
                    <a:pt x="3403" y="1950"/>
                    <a:pt x="3442" y="1950"/>
                  </a:cubicBezTo>
                  <a:cubicBezTo>
                    <a:pt x="3542" y="1870"/>
                    <a:pt x="3602" y="1771"/>
                    <a:pt x="3562" y="1651"/>
                  </a:cubicBezTo>
                  <a:cubicBezTo>
                    <a:pt x="3204" y="1353"/>
                    <a:pt x="2766" y="1194"/>
                    <a:pt x="2348" y="995"/>
                  </a:cubicBezTo>
                  <a:cubicBezTo>
                    <a:pt x="2050" y="796"/>
                    <a:pt x="1732" y="697"/>
                    <a:pt x="1433" y="557"/>
                  </a:cubicBezTo>
                  <a:cubicBezTo>
                    <a:pt x="1354" y="478"/>
                    <a:pt x="1274" y="478"/>
                    <a:pt x="1214" y="438"/>
                  </a:cubicBezTo>
                  <a:cubicBezTo>
                    <a:pt x="1155" y="398"/>
                    <a:pt x="1135" y="358"/>
                    <a:pt x="1075" y="338"/>
                  </a:cubicBezTo>
                  <a:lnTo>
                    <a:pt x="1016" y="338"/>
                  </a:lnTo>
                  <a:lnTo>
                    <a:pt x="1035" y="259"/>
                  </a:lnTo>
                  <a:lnTo>
                    <a:pt x="1055" y="179"/>
                  </a:lnTo>
                  <a:cubicBezTo>
                    <a:pt x="956" y="60"/>
                    <a:pt x="836" y="40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8" name="Google Shape;27668;p58"/>
            <p:cNvSpPr/>
            <p:nvPr/>
          </p:nvSpPr>
          <p:spPr>
            <a:xfrm>
              <a:off x="4356800" y="975625"/>
              <a:ext cx="30350" cy="64675"/>
            </a:xfrm>
            <a:custGeom>
              <a:avLst/>
              <a:gdLst/>
              <a:ahLst/>
              <a:cxnLst/>
              <a:rect l="l" t="t" r="r" b="b"/>
              <a:pathLst>
                <a:path w="1214" h="2587" extrusionOk="0">
                  <a:moveTo>
                    <a:pt x="219" y="1"/>
                  </a:moveTo>
                  <a:cubicBezTo>
                    <a:pt x="199" y="21"/>
                    <a:pt x="199" y="41"/>
                    <a:pt x="179" y="61"/>
                  </a:cubicBezTo>
                  <a:cubicBezTo>
                    <a:pt x="298" y="439"/>
                    <a:pt x="0" y="737"/>
                    <a:pt x="60" y="1095"/>
                  </a:cubicBezTo>
                  <a:cubicBezTo>
                    <a:pt x="179" y="1234"/>
                    <a:pt x="20" y="1493"/>
                    <a:pt x="199" y="1612"/>
                  </a:cubicBezTo>
                  <a:cubicBezTo>
                    <a:pt x="597" y="1791"/>
                    <a:pt x="318" y="2308"/>
                    <a:pt x="716" y="2587"/>
                  </a:cubicBezTo>
                  <a:cubicBezTo>
                    <a:pt x="716" y="2090"/>
                    <a:pt x="676" y="1652"/>
                    <a:pt x="716" y="1234"/>
                  </a:cubicBezTo>
                  <a:cubicBezTo>
                    <a:pt x="776" y="876"/>
                    <a:pt x="696" y="439"/>
                    <a:pt x="1213" y="359"/>
                  </a:cubicBezTo>
                  <a:cubicBezTo>
                    <a:pt x="1174" y="299"/>
                    <a:pt x="1094" y="240"/>
                    <a:pt x="1034" y="160"/>
                  </a:cubicBezTo>
                  <a:cubicBezTo>
                    <a:pt x="776" y="21"/>
                    <a:pt x="477" y="6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9" name="Google Shape;27669;p58"/>
            <p:cNvSpPr/>
            <p:nvPr/>
          </p:nvSpPr>
          <p:spPr>
            <a:xfrm>
              <a:off x="4483100" y="1075600"/>
              <a:ext cx="25400" cy="74625"/>
            </a:xfrm>
            <a:custGeom>
              <a:avLst/>
              <a:gdLst/>
              <a:ahLst/>
              <a:cxnLst/>
              <a:rect l="l" t="t" r="r" b="b"/>
              <a:pathLst>
                <a:path w="1016" h="2985" extrusionOk="0">
                  <a:moveTo>
                    <a:pt x="478" y="0"/>
                  </a:moveTo>
                  <a:cubicBezTo>
                    <a:pt x="200" y="697"/>
                    <a:pt x="319" y="1433"/>
                    <a:pt x="319" y="2149"/>
                  </a:cubicBezTo>
                  <a:cubicBezTo>
                    <a:pt x="319" y="2407"/>
                    <a:pt x="319" y="2606"/>
                    <a:pt x="1" y="2606"/>
                  </a:cubicBezTo>
                  <a:cubicBezTo>
                    <a:pt x="220" y="2885"/>
                    <a:pt x="538" y="2905"/>
                    <a:pt x="856" y="2984"/>
                  </a:cubicBezTo>
                  <a:cubicBezTo>
                    <a:pt x="1015" y="2686"/>
                    <a:pt x="896" y="2387"/>
                    <a:pt x="856" y="2089"/>
                  </a:cubicBezTo>
                  <a:cubicBezTo>
                    <a:pt x="637" y="1512"/>
                    <a:pt x="976" y="935"/>
                    <a:pt x="796" y="398"/>
                  </a:cubicBezTo>
                  <a:cubicBezTo>
                    <a:pt x="757" y="219"/>
                    <a:pt x="657" y="8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0" name="Google Shape;27670;p58"/>
            <p:cNvSpPr/>
            <p:nvPr/>
          </p:nvSpPr>
          <p:spPr>
            <a:xfrm>
              <a:off x="4200225" y="939325"/>
              <a:ext cx="16850" cy="58850"/>
            </a:xfrm>
            <a:custGeom>
              <a:avLst/>
              <a:gdLst/>
              <a:ahLst/>
              <a:cxnLst/>
              <a:rect l="l" t="t" r="r" b="b"/>
              <a:pathLst>
                <a:path w="674" h="2354" extrusionOk="0">
                  <a:moveTo>
                    <a:pt x="554" y="1"/>
                  </a:moveTo>
                  <a:lnTo>
                    <a:pt x="236" y="657"/>
                  </a:lnTo>
                  <a:cubicBezTo>
                    <a:pt x="236" y="757"/>
                    <a:pt x="196" y="836"/>
                    <a:pt x="196" y="956"/>
                  </a:cubicBezTo>
                  <a:cubicBezTo>
                    <a:pt x="236" y="1353"/>
                    <a:pt x="76" y="1692"/>
                    <a:pt x="37" y="2050"/>
                  </a:cubicBezTo>
                  <a:cubicBezTo>
                    <a:pt x="1" y="2194"/>
                    <a:pt x="46" y="2354"/>
                    <a:pt x="275" y="2354"/>
                  </a:cubicBezTo>
                  <a:cubicBezTo>
                    <a:pt x="300" y="2354"/>
                    <a:pt x="326" y="2352"/>
                    <a:pt x="355" y="2348"/>
                  </a:cubicBezTo>
                  <a:cubicBezTo>
                    <a:pt x="355" y="1652"/>
                    <a:pt x="673" y="916"/>
                    <a:pt x="5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1" name="Google Shape;27671;p58"/>
            <p:cNvSpPr/>
            <p:nvPr/>
          </p:nvSpPr>
          <p:spPr>
            <a:xfrm>
              <a:off x="4221525" y="944300"/>
              <a:ext cx="9475" cy="62200"/>
            </a:xfrm>
            <a:custGeom>
              <a:avLst/>
              <a:gdLst/>
              <a:ahLst/>
              <a:cxnLst/>
              <a:rect l="l" t="t" r="r" b="b"/>
              <a:pathLst>
                <a:path w="379" h="2488" extrusionOk="0">
                  <a:moveTo>
                    <a:pt x="378" y="1"/>
                  </a:moveTo>
                  <a:cubicBezTo>
                    <a:pt x="0" y="319"/>
                    <a:pt x="20" y="617"/>
                    <a:pt x="40" y="956"/>
                  </a:cubicBezTo>
                  <a:cubicBezTo>
                    <a:pt x="279" y="1413"/>
                    <a:pt x="0" y="1970"/>
                    <a:pt x="199" y="2467"/>
                  </a:cubicBezTo>
                  <a:cubicBezTo>
                    <a:pt x="239" y="2487"/>
                    <a:pt x="318" y="2487"/>
                    <a:pt x="378" y="2487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2" name="Google Shape;27672;p58"/>
            <p:cNvSpPr/>
            <p:nvPr/>
          </p:nvSpPr>
          <p:spPr>
            <a:xfrm>
              <a:off x="4167800" y="928300"/>
              <a:ext cx="19425" cy="38275"/>
            </a:xfrm>
            <a:custGeom>
              <a:avLst/>
              <a:gdLst/>
              <a:ahLst/>
              <a:cxnLst/>
              <a:rect l="l" t="t" r="r" b="b"/>
              <a:pathLst>
                <a:path w="777" h="1531" extrusionOk="0">
                  <a:moveTo>
                    <a:pt x="561" y="0"/>
                  </a:moveTo>
                  <a:cubicBezTo>
                    <a:pt x="531" y="0"/>
                    <a:pt x="498" y="33"/>
                    <a:pt x="458" y="123"/>
                  </a:cubicBezTo>
                  <a:cubicBezTo>
                    <a:pt x="279" y="462"/>
                    <a:pt x="359" y="899"/>
                    <a:pt x="80" y="1218"/>
                  </a:cubicBezTo>
                  <a:lnTo>
                    <a:pt x="100" y="1218"/>
                  </a:lnTo>
                  <a:cubicBezTo>
                    <a:pt x="1" y="1297"/>
                    <a:pt x="1" y="1337"/>
                    <a:pt x="140" y="1397"/>
                  </a:cubicBezTo>
                  <a:cubicBezTo>
                    <a:pt x="244" y="1486"/>
                    <a:pt x="349" y="1531"/>
                    <a:pt x="470" y="1531"/>
                  </a:cubicBezTo>
                  <a:cubicBezTo>
                    <a:pt x="511" y="1531"/>
                    <a:pt x="553" y="1526"/>
                    <a:pt x="598" y="1516"/>
                  </a:cubicBezTo>
                  <a:cubicBezTo>
                    <a:pt x="677" y="1138"/>
                    <a:pt x="538" y="720"/>
                    <a:pt x="777" y="342"/>
                  </a:cubicBezTo>
                  <a:lnTo>
                    <a:pt x="777" y="203"/>
                  </a:lnTo>
                  <a:cubicBezTo>
                    <a:pt x="691" y="203"/>
                    <a:pt x="637" y="0"/>
                    <a:pt x="5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3" name="Google Shape;27673;p58"/>
            <p:cNvSpPr/>
            <p:nvPr/>
          </p:nvSpPr>
          <p:spPr>
            <a:xfrm>
              <a:off x="4496525" y="1036800"/>
              <a:ext cx="18425" cy="36400"/>
            </a:xfrm>
            <a:custGeom>
              <a:avLst/>
              <a:gdLst/>
              <a:ahLst/>
              <a:cxnLst/>
              <a:rect l="l" t="t" r="r" b="b"/>
              <a:pathLst>
                <a:path w="737" h="1456" extrusionOk="0">
                  <a:moveTo>
                    <a:pt x="458" y="1"/>
                  </a:moveTo>
                  <a:cubicBezTo>
                    <a:pt x="160" y="379"/>
                    <a:pt x="61" y="796"/>
                    <a:pt x="1" y="1254"/>
                  </a:cubicBezTo>
                  <a:cubicBezTo>
                    <a:pt x="56" y="1346"/>
                    <a:pt x="111" y="1455"/>
                    <a:pt x="230" y="1455"/>
                  </a:cubicBezTo>
                  <a:cubicBezTo>
                    <a:pt x="239" y="1455"/>
                    <a:pt x="249" y="1454"/>
                    <a:pt x="259" y="1453"/>
                  </a:cubicBezTo>
                  <a:cubicBezTo>
                    <a:pt x="598" y="1135"/>
                    <a:pt x="598" y="677"/>
                    <a:pt x="737" y="279"/>
                  </a:cubicBezTo>
                  <a:cubicBezTo>
                    <a:pt x="697" y="140"/>
                    <a:pt x="578" y="8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4" name="Google Shape;27674;p58"/>
            <p:cNvSpPr/>
            <p:nvPr/>
          </p:nvSpPr>
          <p:spPr>
            <a:xfrm>
              <a:off x="4348325" y="1034875"/>
              <a:ext cx="13950" cy="26325"/>
            </a:xfrm>
            <a:custGeom>
              <a:avLst/>
              <a:gdLst/>
              <a:ahLst/>
              <a:cxnLst/>
              <a:rect l="l" t="t" r="r" b="b"/>
              <a:pathLst>
                <a:path w="558" h="1053" extrusionOk="0">
                  <a:moveTo>
                    <a:pt x="357" y="0"/>
                  </a:moveTo>
                  <a:cubicBezTo>
                    <a:pt x="305" y="0"/>
                    <a:pt x="252" y="25"/>
                    <a:pt x="200" y="78"/>
                  </a:cubicBezTo>
                  <a:cubicBezTo>
                    <a:pt x="240" y="376"/>
                    <a:pt x="1" y="814"/>
                    <a:pt x="458" y="1052"/>
                  </a:cubicBezTo>
                  <a:cubicBezTo>
                    <a:pt x="558" y="675"/>
                    <a:pt x="518" y="356"/>
                    <a:pt x="498" y="58"/>
                  </a:cubicBezTo>
                  <a:cubicBezTo>
                    <a:pt x="451" y="20"/>
                    <a:pt x="404" y="0"/>
                    <a:pt x="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5" name="Google Shape;27675;p58"/>
            <p:cNvSpPr/>
            <p:nvPr/>
          </p:nvSpPr>
          <p:spPr>
            <a:xfrm>
              <a:off x="4216550" y="968175"/>
              <a:ext cx="14450" cy="37825"/>
            </a:xfrm>
            <a:custGeom>
              <a:avLst/>
              <a:gdLst/>
              <a:ahLst/>
              <a:cxnLst/>
              <a:rect l="l" t="t" r="r" b="b"/>
              <a:pathLst>
                <a:path w="578" h="1513" extrusionOk="0">
                  <a:moveTo>
                    <a:pt x="239" y="1"/>
                  </a:moveTo>
                  <a:cubicBezTo>
                    <a:pt x="299" y="498"/>
                    <a:pt x="0" y="1035"/>
                    <a:pt x="398" y="1512"/>
                  </a:cubicBezTo>
                  <a:cubicBezTo>
                    <a:pt x="338" y="1015"/>
                    <a:pt x="577" y="458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6" name="Google Shape;27676;p58"/>
            <p:cNvSpPr/>
            <p:nvPr/>
          </p:nvSpPr>
          <p:spPr>
            <a:xfrm>
              <a:off x="4255825" y="972300"/>
              <a:ext cx="15075" cy="22325"/>
            </a:xfrm>
            <a:custGeom>
              <a:avLst/>
              <a:gdLst/>
              <a:ahLst/>
              <a:cxnLst/>
              <a:rect l="l" t="t" r="r" b="b"/>
              <a:pathLst>
                <a:path w="603" h="893" extrusionOk="0">
                  <a:moveTo>
                    <a:pt x="233" y="1"/>
                  </a:moveTo>
                  <a:cubicBezTo>
                    <a:pt x="206" y="1"/>
                    <a:pt x="175" y="5"/>
                    <a:pt x="140" y="15"/>
                  </a:cubicBezTo>
                  <a:cubicBezTo>
                    <a:pt x="1" y="74"/>
                    <a:pt x="1" y="253"/>
                    <a:pt x="60" y="373"/>
                  </a:cubicBezTo>
                  <a:cubicBezTo>
                    <a:pt x="120" y="472"/>
                    <a:pt x="180" y="572"/>
                    <a:pt x="240" y="671"/>
                  </a:cubicBezTo>
                  <a:cubicBezTo>
                    <a:pt x="299" y="751"/>
                    <a:pt x="339" y="790"/>
                    <a:pt x="379" y="870"/>
                  </a:cubicBezTo>
                  <a:cubicBezTo>
                    <a:pt x="419" y="885"/>
                    <a:pt x="453" y="892"/>
                    <a:pt x="482" y="892"/>
                  </a:cubicBezTo>
                  <a:cubicBezTo>
                    <a:pt x="569" y="892"/>
                    <a:pt x="603" y="825"/>
                    <a:pt x="558" y="691"/>
                  </a:cubicBezTo>
                  <a:cubicBezTo>
                    <a:pt x="538" y="631"/>
                    <a:pt x="538" y="572"/>
                    <a:pt x="538" y="512"/>
                  </a:cubicBezTo>
                  <a:cubicBezTo>
                    <a:pt x="498" y="452"/>
                    <a:pt x="438" y="373"/>
                    <a:pt x="438" y="293"/>
                  </a:cubicBezTo>
                  <a:cubicBezTo>
                    <a:pt x="422" y="126"/>
                    <a:pt x="377" y="1"/>
                    <a:pt x="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7" name="Google Shape;27677;p58"/>
            <p:cNvSpPr/>
            <p:nvPr/>
          </p:nvSpPr>
          <p:spPr>
            <a:xfrm>
              <a:off x="4265775" y="989550"/>
              <a:ext cx="20425" cy="15350"/>
            </a:xfrm>
            <a:custGeom>
              <a:avLst/>
              <a:gdLst/>
              <a:ahLst/>
              <a:cxnLst/>
              <a:rect l="l" t="t" r="r" b="b"/>
              <a:pathLst>
                <a:path w="817" h="614" extrusionOk="0">
                  <a:moveTo>
                    <a:pt x="160" y="1"/>
                  </a:moveTo>
                  <a:lnTo>
                    <a:pt x="1" y="180"/>
                  </a:lnTo>
                  <a:cubicBezTo>
                    <a:pt x="60" y="279"/>
                    <a:pt x="120" y="359"/>
                    <a:pt x="200" y="478"/>
                  </a:cubicBezTo>
                  <a:cubicBezTo>
                    <a:pt x="325" y="491"/>
                    <a:pt x="466" y="614"/>
                    <a:pt x="598" y="614"/>
                  </a:cubicBezTo>
                  <a:cubicBezTo>
                    <a:pt x="675" y="614"/>
                    <a:pt x="750" y="571"/>
                    <a:pt x="816" y="439"/>
                  </a:cubicBezTo>
                  <a:cubicBezTo>
                    <a:pt x="597" y="279"/>
                    <a:pt x="359" y="1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8" name="Google Shape;27678;p58"/>
            <p:cNvSpPr/>
            <p:nvPr/>
          </p:nvSpPr>
          <p:spPr>
            <a:xfrm>
              <a:off x="4351325" y="1013925"/>
              <a:ext cx="9975" cy="22400"/>
            </a:xfrm>
            <a:custGeom>
              <a:avLst/>
              <a:gdLst/>
              <a:ahLst/>
              <a:cxnLst/>
              <a:rect l="l" t="t" r="r" b="b"/>
              <a:pathLst>
                <a:path w="399" h="896" extrusionOk="0">
                  <a:moveTo>
                    <a:pt x="199" y="1"/>
                  </a:moveTo>
                  <a:cubicBezTo>
                    <a:pt x="0" y="279"/>
                    <a:pt x="40" y="597"/>
                    <a:pt x="80" y="896"/>
                  </a:cubicBezTo>
                  <a:lnTo>
                    <a:pt x="378" y="896"/>
                  </a:lnTo>
                  <a:cubicBezTo>
                    <a:pt x="378" y="757"/>
                    <a:pt x="378" y="578"/>
                    <a:pt x="398" y="379"/>
                  </a:cubicBezTo>
                  <a:cubicBezTo>
                    <a:pt x="279" y="279"/>
                    <a:pt x="378" y="8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9" name="Google Shape;27679;p58"/>
            <p:cNvSpPr/>
            <p:nvPr/>
          </p:nvSpPr>
          <p:spPr>
            <a:xfrm>
              <a:off x="4356300" y="1003000"/>
              <a:ext cx="6475" cy="20900"/>
            </a:xfrm>
            <a:custGeom>
              <a:avLst/>
              <a:gdLst/>
              <a:ahLst/>
              <a:cxnLst/>
              <a:rect l="l" t="t" r="r" b="b"/>
              <a:pathLst>
                <a:path w="259" h="836" extrusionOk="0">
                  <a:moveTo>
                    <a:pt x="60" y="0"/>
                  </a:moveTo>
                  <a:cubicBezTo>
                    <a:pt x="20" y="139"/>
                    <a:pt x="20" y="318"/>
                    <a:pt x="0" y="458"/>
                  </a:cubicBezTo>
                  <a:cubicBezTo>
                    <a:pt x="80" y="597"/>
                    <a:pt x="60" y="756"/>
                    <a:pt x="199" y="836"/>
                  </a:cubicBezTo>
                  <a:lnTo>
                    <a:pt x="199" y="517"/>
                  </a:lnTo>
                  <a:cubicBezTo>
                    <a:pt x="179" y="338"/>
                    <a:pt x="259" y="11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0" name="Google Shape;27680;p58"/>
            <p:cNvSpPr/>
            <p:nvPr/>
          </p:nvSpPr>
          <p:spPr>
            <a:xfrm>
              <a:off x="4495550" y="1068125"/>
              <a:ext cx="8975" cy="16950"/>
            </a:xfrm>
            <a:custGeom>
              <a:avLst/>
              <a:gdLst/>
              <a:ahLst/>
              <a:cxnLst/>
              <a:rect l="l" t="t" r="r" b="b"/>
              <a:pathLst>
                <a:path w="359" h="678" extrusionOk="0">
                  <a:moveTo>
                    <a:pt x="40" y="1"/>
                  </a:moveTo>
                  <a:cubicBezTo>
                    <a:pt x="20" y="100"/>
                    <a:pt x="0" y="200"/>
                    <a:pt x="0" y="299"/>
                  </a:cubicBezTo>
                  <a:cubicBezTo>
                    <a:pt x="40" y="419"/>
                    <a:pt x="40" y="578"/>
                    <a:pt x="179" y="677"/>
                  </a:cubicBezTo>
                  <a:cubicBezTo>
                    <a:pt x="358" y="518"/>
                    <a:pt x="358" y="379"/>
                    <a:pt x="219" y="200"/>
                  </a:cubicBezTo>
                  <a:cubicBezTo>
                    <a:pt x="139" y="120"/>
                    <a:pt x="100" y="8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1" name="Google Shape;27681;p58"/>
            <p:cNvSpPr/>
            <p:nvPr/>
          </p:nvSpPr>
          <p:spPr>
            <a:xfrm>
              <a:off x="4804875" y="1148025"/>
              <a:ext cx="150700" cy="52025"/>
            </a:xfrm>
            <a:custGeom>
              <a:avLst/>
              <a:gdLst/>
              <a:ahLst/>
              <a:cxnLst/>
              <a:rect l="l" t="t" r="r" b="b"/>
              <a:pathLst>
                <a:path w="6028" h="2081" extrusionOk="0">
                  <a:moveTo>
                    <a:pt x="852" y="0"/>
                  </a:moveTo>
                  <a:cubicBezTo>
                    <a:pt x="835" y="0"/>
                    <a:pt x="816" y="3"/>
                    <a:pt x="796" y="8"/>
                  </a:cubicBezTo>
                  <a:cubicBezTo>
                    <a:pt x="657" y="87"/>
                    <a:pt x="458" y="67"/>
                    <a:pt x="299" y="167"/>
                  </a:cubicBezTo>
                  <a:lnTo>
                    <a:pt x="159" y="306"/>
                  </a:lnTo>
                  <a:cubicBezTo>
                    <a:pt x="80" y="465"/>
                    <a:pt x="40" y="585"/>
                    <a:pt x="0" y="724"/>
                  </a:cubicBezTo>
                  <a:cubicBezTo>
                    <a:pt x="0" y="803"/>
                    <a:pt x="0" y="883"/>
                    <a:pt x="40" y="963"/>
                  </a:cubicBezTo>
                  <a:cubicBezTo>
                    <a:pt x="100" y="1102"/>
                    <a:pt x="140" y="1221"/>
                    <a:pt x="179" y="1380"/>
                  </a:cubicBezTo>
                  <a:cubicBezTo>
                    <a:pt x="199" y="1420"/>
                    <a:pt x="259" y="1480"/>
                    <a:pt x="339" y="1520"/>
                  </a:cubicBezTo>
                  <a:cubicBezTo>
                    <a:pt x="445" y="1473"/>
                    <a:pt x="535" y="1452"/>
                    <a:pt x="614" y="1452"/>
                  </a:cubicBezTo>
                  <a:cubicBezTo>
                    <a:pt x="905" y="1452"/>
                    <a:pt x="1033" y="1731"/>
                    <a:pt x="1174" y="1997"/>
                  </a:cubicBezTo>
                  <a:cubicBezTo>
                    <a:pt x="1204" y="2037"/>
                    <a:pt x="1234" y="2057"/>
                    <a:pt x="1264" y="2057"/>
                  </a:cubicBezTo>
                  <a:cubicBezTo>
                    <a:pt x="1293" y="2057"/>
                    <a:pt x="1323" y="2037"/>
                    <a:pt x="1353" y="1997"/>
                  </a:cubicBezTo>
                  <a:cubicBezTo>
                    <a:pt x="1373" y="1957"/>
                    <a:pt x="1413" y="1917"/>
                    <a:pt x="1413" y="1878"/>
                  </a:cubicBezTo>
                  <a:cubicBezTo>
                    <a:pt x="1433" y="1718"/>
                    <a:pt x="1651" y="1659"/>
                    <a:pt x="1492" y="1460"/>
                  </a:cubicBezTo>
                  <a:cubicBezTo>
                    <a:pt x="1433" y="1181"/>
                    <a:pt x="1214" y="863"/>
                    <a:pt x="1671" y="704"/>
                  </a:cubicBezTo>
                  <a:cubicBezTo>
                    <a:pt x="2865" y="1181"/>
                    <a:pt x="4039" y="1659"/>
                    <a:pt x="5252" y="1997"/>
                  </a:cubicBezTo>
                  <a:cubicBezTo>
                    <a:pt x="5405" y="1997"/>
                    <a:pt x="5570" y="2081"/>
                    <a:pt x="5717" y="2081"/>
                  </a:cubicBezTo>
                  <a:cubicBezTo>
                    <a:pt x="5838" y="2081"/>
                    <a:pt x="5947" y="2024"/>
                    <a:pt x="6028" y="1818"/>
                  </a:cubicBezTo>
                  <a:cubicBezTo>
                    <a:pt x="4337" y="1261"/>
                    <a:pt x="2686" y="565"/>
                    <a:pt x="995" y="67"/>
                  </a:cubicBezTo>
                  <a:cubicBezTo>
                    <a:pt x="950" y="23"/>
                    <a:pt x="905" y="0"/>
                    <a:pt x="8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2" name="Google Shape;27682;p58"/>
            <p:cNvSpPr/>
            <p:nvPr/>
          </p:nvSpPr>
          <p:spPr>
            <a:xfrm>
              <a:off x="5082375" y="1205450"/>
              <a:ext cx="72625" cy="36725"/>
            </a:xfrm>
            <a:custGeom>
              <a:avLst/>
              <a:gdLst/>
              <a:ahLst/>
              <a:cxnLst/>
              <a:rect l="l" t="t" r="r" b="b"/>
              <a:pathLst>
                <a:path w="2905" h="1469" extrusionOk="0">
                  <a:moveTo>
                    <a:pt x="896" y="1"/>
                  </a:moveTo>
                  <a:cubicBezTo>
                    <a:pt x="767" y="1"/>
                    <a:pt x="634" y="18"/>
                    <a:pt x="498" y="58"/>
                  </a:cubicBezTo>
                  <a:cubicBezTo>
                    <a:pt x="426" y="58"/>
                    <a:pt x="351" y="48"/>
                    <a:pt x="280" y="48"/>
                  </a:cubicBezTo>
                  <a:cubicBezTo>
                    <a:pt x="172" y="48"/>
                    <a:pt x="72" y="70"/>
                    <a:pt x="0" y="177"/>
                  </a:cubicBezTo>
                  <a:cubicBezTo>
                    <a:pt x="299" y="416"/>
                    <a:pt x="657" y="516"/>
                    <a:pt x="975" y="695"/>
                  </a:cubicBezTo>
                  <a:cubicBezTo>
                    <a:pt x="1154" y="794"/>
                    <a:pt x="1274" y="874"/>
                    <a:pt x="1174" y="1092"/>
                  </a:cubicBezTo>
                  <a:cubicBezTo>
                    <a:pt x="1114" y="1271"/>
                    <a:pt x="1214" y="1351"/>
                    <a:pt x="1353" y="1411"/>
                  </a:cubicBezTo>
                  <a:cubicBezTo>
                    <a:pt x="1456" y="1448"/>
                    <a:pt x="1560" y="1468"/>
                    <a:pt x="1661" y="1468"/>
                  </a:cubicBezTo>
                  <a:cubicBezTo>
                    <a:pt x="1774" y="1468"/>
                    <a:pt x="1885" y="1443"/>
                    <a:pt x="1990" y="1391"/>
                  </a:cubicBezTo>
                  <a:cubicBezTo>
                    <a:pt x="2077" y="1391"/>
                    <a:pt x="2079" y="1155"/>
                    <a:pt x="2168" y="1155"/>
                  </a:cubicBezTo>
                  <a:cubicBezTo>
                    <a:pt x="2201" y="1155"/>
                    <a:pt x="2244" y="1187"/>
                    <a:pt x="2308" y="1271"/>
                  </a:cubicBezTo>
                  <a:cubicBezTo>
                    <a:pt x="2362" y="1347"/>
                    <a:pt x="2445" y="1382"/>
                    <a:pt x="2538" y="1382"/>
                  </a:cubicBezTo>
                  <a:cubicBezTo>
                    <a:pt x="2617" y="1382"/>
                    <a:pt x="2703" y="1357"/>
                    <a:pt x="2785" y="1311"/>
                  </a:cubicBezTo>
                  <a:cubicBezTo>
                    <a:pt x="2845" y="1252"/>
                    <a:pt x="2865" y="1172"/>
                    <a:pt x="2885" y="1092"/>
                  </a:cubicBezTo>
                  <a:cubicBezTo>
                    <a:pt x="2885" y="894"/>
                    <a:pt x="2905" y="595"/>
                    <a:pt x="2706" y="555"/>
                  </a:cubicBezTo>
                  <a:cubicBezTo>
                    <a:pt x="2093" y="423"/>
                    <a:pt x="1536" y="1"/>
                    <a:pt x="8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3" name="Google Shape;27683;p58"/>
            <p:cNvSpPr/>
            <p:nvPr/>
          </p:nvSpPr>
          <p:spPr>
            <a:xfrm>
              <a:off x="4682525" y="1096475"/>
              <a:ext cx="87050" cy="37825"/>
            </a:xfrm>
            <a:custGeom>
              <a:avLst/>
              <a:gdLst/>
              <a:ahLst/>
              <a:cxnLst/>
              <a:rect l="l" t="t" r="r" b="b"/>
              <a:pathLst>
                <a:path w="3482" h="1513" extrusionOk="0">
                  <a:moveTo>
                    <a:pt x="399" y="1"/>
                  </a:moveTo>
                  <a:cubicBezTo>
                    <a:pt x="259" y="61"/>
                    <a:pt x="100" y="61"/>
                    <a:pt x="1" y="200"/>
                  </a:cubicBezTo>
                  <a:cubicBezTo>
                    <a:pt x="777" y="1075"/>
                    <a:pt x="1891" y="1234"/>
                    <a:pt x="2925" y="1513"/>
                  </a:cubicBezTo>
                  <a:cubicBezTo>
                    <a:pt x="3144" y="1493"/>
                    <a:pt x="3343" y="1453"/>
                    <a:pt x="3482" y="1254"/>
                  </a:cubicBezTo>
                  <a:cubicBezTo>
                    <a:pt x="2487" y="757"/>
                    <a:pt x="1473" y="339"/>
                    <a:pt x="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4" name="Google Shape;27684;p58"/>
            <p:cNvSpPr/>
            <p:nvPr/>
          </p:nvSpPr>
          <p:spPr>
            <a:xfrm>
              <a:off x="4937150" y="1194450"/>
              <a:ext cx="71600" cy="30400"/>
            </a:xfrm>
            <a:custGeom>
              <a:avLst/>
              <a:gdLst/>
              <a:ahLst/>
              <a:cxnLst/>
              <a:rect l="l" t="t" r="r" b="b"/>
              <a:pathLst>
                <a:path w="2864" h="1216" extrusionOk="0">
                  <a:moveTo>
                    <a:pt x="757" y="1"/>
                  </a:moveTo>
                  <a:cubicBezTo>
                    <a:pt x="621" y="136"/>
                    <a:pt x="455" y="150"/>
                    <a:pt x="291" y="150"/>
                  </a:cubicBezTo>
                  <a:cubicBezTo>
                    <a:pt x="251" y="150"/>
                    <a:pt x="212" y="149"/>
                    <a:pt x="173" y="149"/>
                  </a:cubicBezTo>
                  <a:cubicBezTo>
                    <a:pt x="113" y="149"/>
                    <a:pt x="55" y="151"/>
                    <a:pt x="1" y="160"/>
                  </a:cubicBezTo>
                  <a:cubicBezTo>
                    <a:pt x="637" y="399"/>
                    <a:pt x="1314" y="617"/>
                    <a:pt x="1950" y="856"/>
                  </a:cubicBezTo>
                  <a:cubicBezTo>
                    <a:pt x="2124" y="891"/>
                    <a:pt x="2039" y="1216"/>
                    <a:pt x="2229" y="1216"/>
                  </a:cubicBezTo>
                  <a:cubicBezTo>
                    <a:pt x="2256" y="1216"/>
                    <a:pt x="2289" y="1209"/>
                    <a:pt x="2328" y="1194"/>
                  </a:cubicBezTo>
                  <a:lnTo>
                    <a:pt x="2328" y="1154"/>
                  </a:lnTo>
                  <a:cubicBezTo>
                    <a:pt x="2362" y="1098"/>
                    <a:pt x="2421" y="1085"/>
                    <a:pt x="2488" y="1085"/>
                  </a:cubicBezTo>
                  <a:cubicBezTo>
                    <a:pt x="2548" y="1085"/>
                    <a:pt x="2613" y="1095"/>
                    <a:pt x="2671" y="1095"/>
                  </a:cubicBezTo>
                  <a:cubicBezTo>
                    <a:pt x="2779" y="1095"/>
                    <a:pt x="2864" y="1060"/>
                    <a:pt x="2845" y="856"/>
                  </a:cubicBezTo>
                  <a:cubicBezTo>
                    <a:pt x="2189" y="518"/>
                    <a:pt x="1533" y="120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5" name="Google Shape;27685;p58"/>
            <p:cNvSpPr/>
            <p:nvPr/>
          </p:nvSpPr>
          <p:spPr>
            <a:xfrm>
              <a:off x="5054025" y="1232250"/>
              <a:ext cx="63675" cy="28375"/>
            </a:xfrm>
            <a:custGeom>
              <a:avLst/>
              <a:gdLst/>
              <a:ahLst/>
              <a:cxnLst/>
              <a:rect l="l" t="t" r="r" b="b"/>
              <a:pathLst>
                <a:path w="2547" h="1135" extrusionOk="0">
                  <a:moveTo>
                    <a:pt x="2328" y="1"/>
                  </a:moveTo>
                  <a:cubicBezTo>
                    <a:pt x="1652" y="60"/>
                    <a:pt x="1035" y="339"/>
                    <a:pt x="339" y="518"/>
                  </a:cubicBezTo>
                  <a:cubicBezTo>
                    <a:pt x="140" y="577"/>
                    <a:pt x="60" y="697"/>
                    <a:pt x="20" y="876"/>
                  </a:cubicBezTo>
                  <a:cubicBezTo>
                    <a:pt x="1" y="1035"/>
                    <a:pt x="100" y="1115"/>
                    <a:pt x="239" y="1134"/>
                  </a:cubicBezTo>
                  <a:cubicBezTo>
                    <a:pt x="1095" y="1035"/>
                    <a:pt x="1930" y="916"/>
                    <a:pt x="2547" y="219"/>
                  </a:cubicBezTo>
                  <a:lnTo>
                    <a:pt x="232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6" name="Google Shape;27686;p58"/>
            <p:cNvSpPr/>
            <p:nvPr/>
          </p:nvSpPr>
          <p:spPr>
            <a:xfrm>
              <a:off x="4756625" y="1127325"/>
              <a:ext cx="61700" cy="27875"/>
            </a:xfrm>
            <a:custGeom>
              <a:avLst/>
              <a:gdLst/>
              <a:ahLst/>
              <a:cxnLst/>
              <a:rect l="l" t="t" r="r" b="b"/>
              <a:pathLst>
                <a:path w="2468" h="1115" extrusionOk="0">
                  <a:moveTo>
                    <a:pt x="558" y="20"/>
                  </a:moveTo>
                  <a:cubicBezTo>
                    <a:pt x="359" y="40"/>
                    <a:pt x="120" y="0"/>
                    <a:pt x="1" y="199"/>
                  </a:cubicBezTo>
                  <a:cubicBezTo>
                    <a:pt x="538" y="955"/>
                    <a:pt x="1453" y="915"/>
                    <a:pt x="2249" y="1114"/>
                  </a:cubicBezTo>
                  <a:cubicBezTo>
                    <a:pt x="2269" y="1114"/>
                    <a:pt x="2288" y="1094"/>
                    <a:pt x="2308" y="1055"/>
                  </a:cubicBezTo>
                  <a:cubicBezTo>
                    <a:pt x="2388" y="995"/>
                    <a:pt x="2448" y="915"/>
                    <a:pt x="2467" y="816"/>
                  </a:cubicBezTo>
                  <a:lnTo>
                    <a:pt x="2467" y="716"/>
                  </a:lnTo>
                  <a:cubicBezTo>
                    <a:pt x="1851" y="398"/>
                    <a:pt x="1174" y="259"/>
                    <a:pt x="558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7" name="Google Shape;27687;p58"/>
            <p:cNvSpPr/>
            <p:nvPr/>
          </p:nvSpPr>
          <p:spPr>
            <a:xfrm>
              <a:off x="4995350" y="1215850"/>
              <a:ext cx="46275" cy="38950"/>
            </a:xfrm>
            <a:custGeom>
              <a:avLst/>
              <a:gdLst/>
              <a:ahLst/>
              <a:cxnLst/>
              <a:rect l="l" t="t" r="r" b="b"/>
              <a:pathLst>
                <a:path w="1851" h="1558" extrusionOk="0">
                  <a:moveTo>
                    <a:pt x="517" y="0"/>
                  </a:moveTo>
                  <a:cubicBezTo>
                    <a:pt x="398" y="199"/>
                    <a:pt x="100" y="80"/>
                    <a:pt x="0" y="298"/>
                  </a:cubicBezTo>
                  <a:cubicBezTo>
                    <a:pt x="776" y="398"/>
                    <a:pt x="776" y="398"/>
                    <a:pt x="716" y="1174"/>
                  </a:cubicBezTo>
                  <a:cubicBezTo>
                    <a:pt x="696" y="1253"/>
                    <a:pt x="716" y="1293"/>
                    <a:pt x="716" y="1353"/>
                  </a:cubicBezTo>
                  <a:cubicBezTo>
                    <a:pt x="652" y="1514"/>
                    <a:pt x="705" y="1558"/>
                    <a:pt x="823" y="1558"/>
                  </a:cubicBezTo>
                  <a:cubicBezTo>
                    <a:pt x="851" y="1558"/>
                    <a:pt x="882" y="1555"/>
                    <a:pt x="915" y="1552"/>
                  </a:cubicBezTo>
                  <a:cubicBezTo>
                    <a:pt x="975" y="1353"/>
                    <a:pt x="1055" y="1134"/>
                    <a:pt x="1094" y="935"/>
                  </a:cubicBezTo>
                  <a:cubicBezTo>
                    <a:pt x="1118" y="783"/>
                    <a:pt x="1175" y="727"/>
                    <a:pt x="1255" y="727"/>
                  </a:cubicBezTo>
                  <a:cubicBezTo>
                    <a:pt x="1312" y="727"/>
                    <a:pt x="1379" y="755"/>
                    <a:pt x="1452" y="796"/>
                  </a:cubicBezTo>
                  <a:cubicBezTo>
                    <a:pt x="1468" y="793"/>
                    <a:pt x="1484" y="792"/>
                    <a:pt x="1500" y="792"/>
                  </a:cubicBezTo>
                  <a:cubicBezTo>
                    <a:pt x="1537" y="792"/>
                    <a:pt x="1575" y="797"/>
                    <a:pt x="1614" y="797"/>
                  </a:cubicBezTo>
                  <a:cubicBezTo>
                    <a:pt x="1690" y="797"/>
                    <a:pt x="1770" y="779"/>
                    <a:pt x="1850" y="676"/>
                  </a:cubicBezTo>
                  <a:cubicBezTo>
                    <a:pt x="1452" y="358"/>
                    <a:pt x="1015" y="139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8" name="Google Shape;27688;p58"/>
            <p:cNvSpPr/>
            <p:nvPr/>
          </p:nvSpPr>
          <p:spPr>
            <a:xfrm>
              <a:off x="5049550" y="1254125"/>
              <a:ext cx="17925" cy="30875"/>
            </a:xfrm>
            <a:custGeom>
              <a:avLst/>
              <a:gdLst/>
              <a:ahLst/>
              <a:cxnLst/>
              <a:rect l="l" t="t" r="r" b="b"/>
              <a:pathLst>
                <a:path w="717" h="1235" extrusionOk="0">
                  <a:moveTo>
                    <a:pt x="219" y="1"/>
                  </a:moveTo>
                  <a:cubicBezTo>
                    <a:pt x="100" y="61"/>
                    <a:pt x="100" y="220"/>
                    <a:pt x="40" y="339"/>
                  </a:cubicBezTo>
                  <a:cubicBezTo>
                    <a:pt x="60" y="458"/>
                    <a:pt x="60" y="598"/>
                    <a:pt x="100" y="717"/>
                  </a:cubicBezTo>
                  <a:cubicBezTo>
                    <a:pt x="279" y="836"/>
                    <a:pt x="1" y="1234"/>
                    <a:pt x="398" y="1234"/>
                  </a:cubicBezTo>
                  <a:cubicBezTo>
                    <a:pt x="717" y="916"/>
                    <a:pt x="717" y="538"/>
                    <a:pt x="418" y="200"/>
                  </a:cubicBezTo>
                  <a:cubicBezTo>
                    <a:pt x="319" y="160"/>
                    <a:pt x="279" y="10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9" name="Google Shape;27689;p58"/>
            <p:cNvSpPr/>
            <p:nvPr/>
          </p:nvSpPr>
          <p:spPr>
            <a:xfrm>
              <a:off x="4816300" y="1145225"/>
              <a:ext cx="14450" cy="7075"/>
            </a:xfrm>
            <a:custGeom>
              <a:avLst/>
              <a:gdLst/>
              <a:ahLst/>
              <a:cxnLst/>
              <a:rect l="l" t="t" r="r" b="b"/>
              <a:pathLst>
                <a:path w="578" h="283" extrusionOk="0">
                  <a:moveTo>
                    <a:pt x="61" y="0"/>
                  </a:moveTo>
                  <a:cubicBezTo>
                    <a:pt x="61" y="40"/>
                    <a:pt x="21" y="60"/>
                    <a:pt x="1" y="100"/>
                  </a:cubicBezTo>
                  <a:cubicBezTo>
                    <a:pt x="40" y="229"/>
                    <a:pt x="104" y="283"/>
                    <a:pt x="182" y="283"/>
                  </a:cubicBezTo>
                  <a:cubicBezTo>
                    <a:pt x="224" y="283"/>
                    <a:pt x="270" y="267"/>
                    <a:pt x="319" y="239"/>
                  </a:cubicBezTo>
                  <a:cubicBezTo>
                    <a:pt x="399" y="219"/>
                    <a:pt x="498" y="219"/>
                    <a:pt x="578" y="199"/>
                  </a:cubicBezTo>
                  <a:cubicBezTo>
                    <a:pt x="419" y="20"/>
                    <a:pt x="25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0" name="Google Shape;27690;p58"/>
            <p:cNvSpPr/>
            <p:nvPr/>
          </p:nvSpPr>
          <p:spPr>
            <a:xfrm>
              <a:off x="4164825" y="907500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199" y="1"/>
                  </a:moveTo>
                  <a:cubicBezTo>
                    <a:pt x="160" y="60"/>
                    <a:pt x="80" y="140"/>
                    <a:pt x="0" y="180"/>
                  </a:cubicBezTo>
                  <a:cubicBezTo>
                    <a:pt x="82" y="261"/>
                    <a:pt x="200" y="333"/>
                    <a:pt x="298" y="333"/>
                  </a:cubicBezTo>
                  <a:cubicBezTo>
                    <a:pt x="345" y="333"/>
                    <a:pt x="386" y="317"/>
                    <a:pt x="418" y="279"/>
                  </a:cubicBezTo>
                  <a:cubicBezTo>
                    <a:pt x="518" y="160"/>
                    <a:pt x="33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1" name="Google Shape;27691;p58"/>
            <p:cNvSpPr/>
            <p:nvPr/>
          </p:nvSpPr>
          <p:spPr>
            <a:xfrm>
              <a:off x="4147425" y="9025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80" y="60"/>
                    <a:pt x="120" y="80"/>
                    <a:pt x="199" y="140"/>
                  </a:cubicBezTo>
                  <a:cubicBezTo>
                    <a:pt x="159" y="10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2" name="Google Shape;27692;p58"/>
            <p:cNvSpPr/>
            <p:nvPr/>
          </p:nvSpPr>
          <p:spPr>
            <a:xfrm>
              <a:off x="4156875" y="9070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60"/>
                    <a:pt x="120" y="80"/>
                    <a:pt x="199" y="120"/>
                  </a:cubicBezTo>
                  <a:cubicBezTo>
                    <a:pt x="120" y="80"/>
                    <a:pt x="80" y="6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3" name="Google Shape;27693;p58"/>
            <p:cNvSpPr/>
            <p:nvPr/>
          </p:nvSpPr>
          <p:spPr>
            <a:xfrm>
              <a:off x="4157375" y="898550"/>
              <a:ext cx="5475" cy="3500"/>
            </a:xfrm>
            <a:custGeom>
              <a:avLst/>
              <a:gdLst/>
              <a:ahLst/>
              <a:cxnLst/>
              <a:rect l="l" t="t" r="r" b="b"/>
              <a:pathLst>
                <a:path w="219" h="14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60"/>
                    <a:pt x="119" y="140"/>
                    <a:pt x="219" y="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4" name="Google Shape;27694;p58"/>
            <p:cNvSpPr/>
            <p:nvPr/>
          </p:nvSpPr>
          <p:spPr>
            <a:xfrm>
              <a:off x="4573125" y="950700"/>
              <a:ext cx="327750" cy="165200"/>
            </a:xfrm>
            <a:custGeom>
              <a:avLst/>
              <a:gdLst/>
              <a:ahLst/>
              <a:cxnLst/>
              <a:rect l="l" t="t" r="r" b="b"/>
              <a:pathLst>
                <a:path w="13110" h="6608" extrusionOk="0">
                  <a:moveTo>
                    <a:pt x="293" y="0"/>
                  </a:moveTo>
                  <a:cubicBezTo>
                    <a:pt x="262" y="0"/>
                    <a:pt x="231" y="1"/>
                    <a:pt x="199" y="3"/>
                  </a:cubicBezTo>
                  <a:cubicBezTo>
                    <a:pt x="159" y="43"/>
                    <a:pt x="80" y="123"/>
                    <a:pt x="0" y="162"/>
                  </a:cubicBezTo>
                  <a:lnTo>
                    <a:pt x="80" y="322"/>
                  </a:lnTo>
                  <a:cubicBezTo>
                    <a:pt x="1771" y="1217"/>
                    <a:pt x="3462" y="2132"/>
                    <a:pt x="5153" y="3047"/>
                  </a:cubicBezTo>
                  <a:cubicBezTo>
                    <a:pt x="6824" y="3942"/>
                    <a:pt x="8554" y="4698"/>
                    <a:pt x="10265" y="5514"/>
                  </a:cubicBezTo>
                  <a:cubicBezTo>
                    <a:pt x="10723" y="5613"/>
                    <a:pt x="11120" y="5812"/>
                    <a:pt x="11498" y="6031"/>
                  </a:cubicBezTo>
                  <a:cubicBezTo>
                    <a:pt x="11558" y="6170"/>
                    <a:pt x="11737" y="6130"/>
                    <a:pt x="11837" y="6210"/>
                  </a:cubicBezTo>
                  <a:cubicBezTo>
                    <a:pt x="12214" y="6329"/>
                    <a:pt x="12612" y="6488"/>
                    <a:pt x="13010" y="6608"/>
                  </a:cubicBezTo>
                  <a:cubicBezTo>
                    <a:pt x="13110" y="6429"/>
                    <a:pt x="13030" y="6269"/>
                    <a:pt x="13050" y="6090"/>
                  </a:cubicBezTo>
                  <a:cubicBezTo>
                    <a:pt x="12652" y="5533"/>
                    <a:pt x="11996" y="5514"/>
                    <a:pt x="11439" y="5275"/>
                  </a:cubicBezTo>
                  <a:cubicBezTo>
                    <a:pt x="11220" y="5175"/>
                    <a:pt x="10822" y="5195"/>
                    <a:pt x="10981" y="4738"/>
                  </a:cubicBezTo>
                  <a:cubicBezTo>
                    <a:pt x="10802" y="4400"/>
                    <a:pt x="10484" y="4380"/>
                    <a:pt x="10146" y="4380"/>
                  </a:cubicBezTo>
                  <a:cubicBezTo>
                    <a:pt x="10012" y="4462"/>
                    <a:pt x="9882" y="4496"/>
                    <a:pt x="9757" y="4496"/>
                  </a:cubicBezTo>
                  <a:cubicBezTo>
                    <a:pt x="9490" y="4496"/>
                    <a:pt x="9242" y="4343"/>
                    <a:pt x="9012" y="4181"/>
                  </a:cubicBezTo>
                  <a:cubicBezTo>
                    <a:pt x="8077" y="3823"/>
                    <a:pt x="7241" y="3286"/>
                    <a:pt x="6346" y="2828"/>
                  </a:cubicBezTo>
                  <a:cubicBezTo>
                    <a:pt x="6068" y="2709"/>
                    <a:pt x="5769" y="2629"/>
                    <a:pt x="5491" y="2490"/>
                  </a:cubicBezTo>
                  <a:cubicBezTo>
                    <a:pt x="5391" y="2450"/>
                    <a:pt x="5272" y="2410"/>
                    <a:pt x="5172" y="2390"/>
                  </a:cubicBezTo>
                  <a:cubicBezTo>
                    <a:pt x="5073" y="2331"/>
                    <a:pt x="4974" y="2311"/>
                    <a:pt x="4874" y="2251"/>
                  </a:cubicBezTo>
                  <a:cubicBezTo>
                    <a:pt x="4556" y="2112"/>
                    <a:pt x="4277" y="1933"/>
                    <a:pt x="4039" y="1714"/>
                  </a:cubicBezTo>
                  <a:cubicBezTo>
                    <a:pt x="3243" y="1336"/>
                    <a:pt x="2447" y="938"/>
                    <a:pt x="1691" y="461"/>
                  </a:cubicBezTo>
                  <a:cubicBezTo>
                    <a:pt x="1221" y="310"/>
                    <a:pt x="822" y="0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5" name="Google Shape;27695;p58"/>
            <p:cNvSpPr/>
            <p:nvPr/>
          </p:nvSpPr>
          <p:spPr>
            <a:xfrm>
              <a:off x="4569650" y="966175"/>
              <a:ext cx="1500" cy="2025"/>
            </a:xfrm>
            <a:custGeom>
              <a:avLst/>
              <a:gdLst/>
              <a:ahLst/>
              <a:cxnLst/>
              <a:rect l="l" t="t" r="r" b="b"/>
              <a:pathLst>
                <a:path w="60" h="81" extrusionOk="0">
                  <a:moveTo>
                    <a:pt x="60" y="1"/>
                  </a:moveTo>
                  <a:lnTo>
                    <a:pt x="25" y="47"/>
                  </a:lnTo>
                  <a:cubicBezTo>
                    <a:pt x="30" y="43"/>
                    <a:pt x="35" y="41"/>
                    <a:pt x="40" y="41"/>
                  </a:cubicBezTo>
                  <a:cubicBezTo>
                    <a:pt x="60" y="21"/>
                    <a:pt x="60" y="21"/>
                    <a:pt x="60" y="1"/>
                  </a:cubicBezTo>
                  <a:close/>
                  <a:moveTo>
                    <a:pt x="25" y="47"/>
                  </a:moveTo>
                  <a:cubicBezTo>
                    <a:pt x="11" y="58"/>
                    <a:pt x="0" y="81"/>
                    <a:pt x="0" y="81"/>
                  </a:cubicBezTo>
                  <a:lnTo>
                    <a:pt x="25" y="4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6" name="Google Shape;27696;p58"/>
            <p:cNvSpPr/>
            <p:nvPr/>
          </p:nvSpPr>
          <p:spPr>
            <a:xfrm>
              <a:off x="4636775" y="1090025"/>
              <a:ext cx="176075" cy="80075"/>
            </a:xfrm>
            <a:custGeom>
              <a:avLst/>
              <a:gdLst/>
              <a:ahLst/>
              <a:cxnLst/>
              <a:rect l="l" t="t" r="r" b="b"/>
              <a:pathLst>
                <a:path w="7043" h="3203" extrusionOk="0">
                  <a:moveTo>
                    <a:pt x="279" y="0"/>
                  </a:moveTo>
                  <a:cubicBezTo>
                    <a:pt x="1" y="597"/>
                    <a:pt x="299" y="895"/>
                    <a:pt x="836" y="1035"/>
                  </a:cubicBezTo>
                  <a:cubicBezTo>
                    <a:pt x="1433" y="1214"/>
                    <a:pt x="2069" y="1333"/>
                    <a:pt x="2607" y="1631"/>
                  </a:cubicBezTo>
                  <a:cubicBezTo>
                    <a:pt x="3024" y="1751"/>
                    <a:pt x="3402" y="2009"/>
                    <a:pt x="3820" y="2089"/>
                  </a:cubicBezTo>
                  <a:cubicBezTo>
                    <a:pt x="4596" y="2407"/>
                    <a:pt x="5411" y="2626"/>
                    <a:pt x="6147" y="3044"/>
                  </a:cubicBezTo>
                  <a:cubicBezTo>
                    <a:pt x="6293" y="3097"/>
                    <a:pt x="6448" y="3203"/>
                    <a:pt x="6612" y="3203"/>
                  </a:cubicBezTo>
                  <a:cubicBezTo>
                    <a:pt x="6693" y="3203"/>
                    <a:pt x="6777" y="3176"/>
                    <a:pt x="6864" y="3104"/>
                  </a:cubicBezTo>
                  <a:cubicBezTo>
                    <a:pt x="6963" y="2944"/>
                    <a:pt x="7043" y="2785"/>
                    <a:pt x="7003" y="2606"/>
                  </a:cubicBezTo>
                  <a:cubicBezTo>
                    <a:pt x="6704" y="2348"/>
                    <a:pt x="6326" y="2288"/>
                    <a:pt x="5988" y="2149"/>
                  </a:cubicBezTo>
                  <a:cubicBezTo>
                    <a:pt x="5590" y="2029"/>
                    <a:pt x="5153" y="1950"/>
                    <a:pt x="4795" y="1691"/>
                  </a:cubicBezTo>
                  <a:cubicBezTo>
                    <a:pt x="3780" y="1333"/>
                    <a:pt x="2805" y="915"/>
                    <a:pt x="1811" y="498"/>
                  </a:cubicBezTo>
                  <a:cubicBezTo>
                    <a:pt x="1274" y="438"/>
                    <a:pt x="836" y="0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7" name="Google Shape;27697;p58"/>
            <p:cNvSpPr/>
            <p:nvPr/>
          </p:nvSpPr>
          <p:spPr>
            <a:xfrm>
              <a:off x="4634800" y="1090025"/>
              <a:ext cx="77100" cy="48250"/>
            </a:xfrm>
            <a:custGeom>
              <a:avLst/>
              <a:gdLst/>
              <a:ahLst/>
              <a:cxnLst/>
              <a:rect l="l" t="t" r="r" b="b"/>
              <a:pathLst>
                <a:path w="3084" h="1930" extrusionOk="0">
                  <a:moveTo>
                    <a:pt x="378" y="0"/>
                  </a:moveTo>
                  <a:lnTo>
                    <a:pt x="378" y="0"/>
                  </a:lnTo>
                  <a:cubicBezTo>
                    <a:pt x="0" y="279"/>
                    <a:pt x="259" y="696"/>
                    <a:pt x="219" y="1094"/>
                  </a:cubicBezTo>
                  <a:cubicBezTo>
                    <a:pt x="298" y="1154"/>
                    <a:pt x="393" y="1154"/>
                    <a:pt x="487" y="1154"/>
                  </a:cubicBezTo>
                  <a:cubicBezTo>
                    <a:pt x="582" y="1154"/>
                    <a:pt x="676" y="1154"/>
                    <a:pt x="756" y="1214"/>
                  </a:cubicBezTo>
                  <a:cubicBezTo>
                    <a:pt x="875" y="1393"/>
                    <a:pt x="1114" y="1234"/>
                    <a:pt x="1273" y="1393"/>
                  </a:cubicBezTo>
                  <a:cubicBezTo>
                    <a:pt x="1890" y="1413"/>
                    <a:pt x="2407" y="1751"/>
                    <a:pt x="2984" y="1930"/>
                  </a:cubicBezTo>
                  <a:cubicBezTo>
                    <a:pt x="3083" y="1731"/>
                    <a:pt x="2904" y="1651"/>
                    <a:pt x="2805" y="1532"/>
                  </a:cubicBezTo>
                  <a:cubicBezTo>
                    <a:pt x="2248" y="1114"/>
                    <a:pt x="1572" y="995"/>
                    <a:pt x="915" y="836"/>
                  </a:cubicBezTo>
                  <a:cubicBezTo>
                    <a:pt x="418" y="716"/>
                    <a:pt x="219" y="458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8" name="Google Shape;27698;p58"/>
            <p:cNvSpPr/>
            <p:nvPr/>
          </p:nvSpPr>
          <p:spPr>
            <a:xfrm>
              <a:off x="4630325" y="1113900"/>
              <a:ext cx="9950" cy="24375"/>
            </a:xfrm>
            <a:custGeom>
              <a:avLst/>
              <a:gdLst/>
              <a:ahLst/>
              <a:cxnLst/>
              <a:rect l="l" t="t" r="r" b="b"/>
              <a:pathLst>
                <a:path w="398" h="975" extrusionOk="0">
                  <a:moveTo>
                    <a:pt x="119" y="0"/>
                  </a:moveTo>
                  <a:cubicBezTo>
                    <a:pt x="40" y="139"/>
                    <a:pt x="0" y="259"/>
                    <a:pt x="40" y="398"/>
                  </a:cubicBezTo>
                  <a:cubicBezTo>
                    <a:pt x="179" y="577"/>
                    <a:pt x="0" y="855"/>
                    <a:pt x="199" y="975"/>
                  </a:cubicBezTo>
                  <a:cubicBezTo>
                    <a:pt x="259" y="776"/>
                    <a:pt x="318" y="577"/>
                    <a:pt x="378" y="378"/>
                  </a:cubicBezTo>
                  <a:cubicBezTo>
                    <a:pt x="378" y="378"/>
                    <a:pt x="398" y="358"/>
                    <a:pt x="398" y="298"/>
                  </a:cubicBezTo>
                  <a:cubicBezTo>
                    <a:pt x="398" y="279"/>
                    <a:pt x="378" y="239"/>
                    <a:pt x="318" y="199"/>
                  </a:cubicBezTo>
                  <a:cubicBezTo>
                    <a:pt x="259" y="159"/>
                    <a:pt x="199" y="8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9" name="Google Shape;27699;p58"/>
            <p:cNvSpPr/>
            <p:nvPr/>
          </p:nvSpPr>
          <p:spPr>
            <a:xfrm>
              <a:off x="4638275" y="1115275"/>
              <a:ext cx="14450" cy="8575"/>
            </a:xfrm>
            <a:custGeom>
              <a:avLst/>
              <a:gdLst/>
              <a:ahLst/>
              <a:cxnLst/>
              <a:rect l="l" t="t" r="r" b="b"/>
              <a:pathLst>
                <a:path w="578" h="343" extrusionOk="0">
                  <a:moveTo>
                    <a:pt x="307" y="1"/>
                  </a:moveTo>
                  <a:cubicBezTo>
                    <a:pt x="229" y="1"/>
                    <a:pt x="144" y="16"/>
                    <a:pt x="60" y="25"/>
                  </a:cubicBezTo>
                  <a:cubicBezTo>
                    <a:pt x="40" y="84"/>
                    <a:pt x="40" y="124"/>
                    <a:pt x="0" y="184"/>
                  </a:cubicBezTo>
                  <a:cubicBezTo>
                    <a:pt x="40" y="224"/>
                    <a:pt x="40" y="303"/>
                    <a:pt x="60" y="343"/>
                  </a:cubicBezTo>
                  <a:cubicBezTo>
                    <a:pt x="239" y="263"/>
                    <a:pt x="418" y="224"/>
                    <a:pt x="577" y="144"/>
                  </a:cubicBezTo>
                  <a:cubicBezTo>
                    <a:pt x="508" y="29"/>
                    <a:pt x="413" y="1"/>
                    <a:pt x="3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0" name="Google Shape;27700;p58"/>
            <p:cNvSpPr/>
            <p:nvPr/>
          </p:nvSpPr>
          <p:spPr>
            <a:xfrm>
              <a:off x="4895375" y="1103250"/>
              <a:ext cx="132325" cy="67150"/>
            </a:xfrm>
            <a:custGeom>
              <a:avLst/>
              <a:gdLst/>
              <a:ahLst/>
              <a:cxnLst/>
              <a:rect l="l" t="t" r="r" b="b"/>
              <a:pathLst>
                <a:path w="5293" h="2686" extrusionOk="0">
                  <a:moveTo>
                    <a:pt x="511" y="1"/>
                  </a:moveTo>
                  <a:cubicBezTo>
                    <a:pt x="479" y="1"/>
                    <a:pt x="448" y="3"/>
                    <a:pt x="419" y="8"/>
                  </a:cubicBezTo>
                  <a:cubicBezTo>
                    <a:pt x="339" y="28"/>
                    <a:pt x="279" y="88"/>
                    <a:pt x="220" y="128"/>
                  </a:cubicBezTo>
                  <a:cubicBezTo>
                    <a:pt x="1" y="227"/>
                    <a:pt x="180" y="406"/>
                    <a:pt x="180" y="526"/>
                  </a:cubicBezTo>
                  <a:cubicBezTo>
                    <a:pt x="319" y="724"/>
                    <a:pt x="538" y="724"/>
                    <a:pt x="737" y="904"/>
                  </a:cubicBezTo>
                  <a:cubicBezTo>
                    <a:pt x="1692" y="1361"/>
                    <a:pt x="2706" y="1600"/>
                    <a:pt x="3621" y="2117"/>
                  </a:cubicBezTo>
                  <a:cubicBezTo>
                    <a:pt x="3979" y="2117"/>
                    <a:pt x="4218" y="2356"/>
                    <a:pt x="4516" y="2455"/>
                  </a:cubicBezTo>
                  <a:cubicBezTo>
                    <a:pt x="4596" y="2575"/>
                    <a:pt x="4775" y="2515"/>
                    <a:pt x="4855" y="2614"/>
                  </a:cubicBezTo>
                  <a:lnTo>
                    <a:pt x="4875" y="2614"/>
                  </a:lnTo>
                  <a:cubicBezTo>
                    <a:pt x="4941" y="2667"/>
                    <a:pt x="5007" y="2685"/>
                    <a:pt x="5079" y="2685"/>
                  </a:cubicBezTo>
                  <a:cubicBezTo>
                    <a:pt x="5115" y="2685"/>
                    <a:pt x="5153" y="2681"/>
                    <a:pt x="5193" y="2674"/>
                  </a:cubicBezTo>
                  <a:cubicBezTo>
                    <a:pt x="5252" y="2614"/>
                    <a:pt x="5292" y="2535"/>
                    <a:pt x="5292" y="2475"/>
                  </a:cubicBezTo>
                  <a:lnTo>
                    <a:pt x="5292" y="2336"/>
                  </a:lnTo>
                  <a:cubicBezTo>
                    <a:pt x="5252" y="2137"/>
                    <a:pt x="5193" y="1938"/>
                    <a:pt x="5073" y="1799"/>
                  </a:cubicBezTo>
                  <a:cubicBezTo>
                    <a:pt x="4775" y="1500"/>
                    <a:pt x="4457" y="1301"/>
                    <a:pt x="4019" y="1281"/>
                  </a:cubicBezTo>
                  <a:cubicBezTo>
                    <a:pt x="3960" y="1289"/>
                    <a:pt x="3903" y="1292"/>
                    <a:pt x="3846" y="1292"/>
                  </a:cubicBezTo>
                  <a:cubicBezTo>
                    <a:pt x="3287" y="1292"/>
                    <a:pt x="2812" y="959"/>
                    <a:pt x="2288" y="724"/>
                  </a:cubicBezTo>
                  <a:cubicBezTo>
                    <a:pt x="1731" y="565"/>
                    <a:pt x="1274" y="287"/>
                    <a:pt x="777" y="68"/>
                  </a:cubicBezTo>
                  <a:cubicBezTo>
                    <a:pt x="702" y="23"/>
                    <a:pt x="605" y="1"/>
                    <a:pt x="5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1" name="Google Shape;27701;p58"/>
            <p:cNvSpPr/>
            <p:nvPr/>
          </p:nvSpPr>
          <p:spPr>
            <a:xfrm>
              <a:off x="4861075" y="1101450"/>
              <a:ext cx="8975" cy="4675"/>
            </a:xfrm>
            <a:custGeom>
              <a:avLst/>
              <a:gdLst/>
              <a:ahLst/>
              <a:cxnLst/>
              <a:rect l="l" t="t" r="r" b="b"/>
              <a:pathLst>
                <a:path w="359" h="187" extrusionOk="0">
                  <a:moveTo>
                    <a:pt x="0" y="1"/>
                  </a:moveTo>
                  <a:cubicBezTo>
                    <a:pt x="64" y="145"/>
                    <a:pt x="154" y="186"/>
                    <a:pt x="270" y="186"/>
                  </a:cubicBezTo>
                  <a:cubicBezTo>
                    <a:pt x="298" y="186"/>
                    <a:pt x="327" y="184"/>
                    <a:pt x="358" y="180"/>
                  </a:cubicBezTo>
                  <a:cubicBezTo>
                    <a:pt x="259" y="80"/>
                    <a:pt x="15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2" name="Google Shape;27702;p58"/>
            <p:cNvSpPr/>
            <p:nvPr/>
          </p:nvSpPr>
          <p:spPr>
            <a:xfrm>
              <a:off x="4333425" y="949275"/>
              <a:ext cx="58200" cy="27400"/>
            </a:xfrm>
            <a:custGeom>
              <a:avLst/>
              <a:gdLst/>
              <a:ahLst/>
              <a:cxnLst/>
              <a:rect l="l" t="t" r="r" b="b"/>
              <a:pathLst>
                <a:path w="2328" h="1096" extrusionOk="0">
                  <a:moveTo>
                    <a:pt x="60" y="1"/>
                  </a:moveTo>
                  <a:cubicBezTo>
                    <a:pt x="40" y="1"/>
                    <a:pt x="40" y="20"/>
                    <a:pt x="20" y="80"/>
                  </a:cubicBezTo>
                  <a:cubicBezTo>
                    <a:pt x="0" y="120"/>
                    <a:pt x="20" y="160"/>
                    <a:pt x="60" y="200"/>
                  </a:cubicBezTo>
                  <a:cubicBezTo>
                    <a:pt x="497" y="418"/>
                    <a:pt x="895" y="657"/>
                    <a:pt x="1313" y="876"/>
                  </a:cubicBezTo>
                  <a:cubicBezTo>
                    <a:pt x="1466" y="1080"/>
                    <a:pt x="1664" y="1095"/>
                    <a:pt x="1867" y="1095"/>
                  </a:cubicBezTo>
                  <a:cubicBezTo>
                    <a:pt x="1901" y="1095"/>
                    <a:pt x="1935" y="1095"/>
                    <a:pt x="1969" y="1095"/>
                  </a:cubicBezTo>
                  <a:cubicBezTo>
                    <a:pt x="2089" y="1095"/>
                    <a:pt x="2208" y="1075"/>
                    <a:pt x="2328" y="1075"/>
                  </a:cubicBezTo>
                  <a:cubicBezTo>
                    <a:pt x="2148" y="796"/>
                    <a:pt x="1810" y="796"/>
                    <a:pt x="1591" y="577"/>
                  </a:cubicBezTo>
                  <a:cubicBezTo>
                    <a:pt x="1034" y="498"/>
                    <a:pt x="617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3" name="Google Shape;27703;p58"/>
            <p:cNvSpPr/>
            <p:nvPr/>
          </p:nvSpPr>
          <p:spPr>
            <a:xfrm>
              <a:off x="4361275" y="971150"/>
              <a:ext cx="21400" cy="11000"/>
            </a:xfrm>
            <a:custGeom>
              <a:avLst/>
              <a:gdLst/>
              <a:ahLst/>
              <a:cxnLst/>
              <a:rect l="l" t="t" r="r" b="b"/>
              <a:pathLst>
                <a:path w="856" h="440" extrusionOk="0">
                  <a:moveTo>
                    <a:pt x="199" y="1"/>
                  </a:moveTo>
                  <a:cubicBezTo>
                    <a:pt x="159" y="80"/>
                    <a:pt x="80" y="120"/>
                    <a:pt x="0" y="180"/>
                  </a:cubicBezTo>
                  <a:cubicBezTo>
                    <a:pt x="92" y="382"/>
                    <a:pt x="209" y="440"/>
                    <a:pt x="338" y="440"/>
                  </a:cubicBezTo>
                  <a:cubicBezTo>
                    <a:pt x="488" y="440"/>
                    <a:pt x="655" y="360"/>
                    <a:pt x="816" y="339"/>
                  </a:cubicBezTo>
                  <a:cubicBezTo>
                    <a:pt x="855" y="299"/>
                    <a:pt x="855" y="279"/>
                    <a:pt x="855" y="220"/>
                  </a:cubicBezTo>
                  <a:cubicBezTo>
                    <a:pt x="637" y="120"/>
                    <a:pt x="438" y="2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4" name="Google Shape;27704;p58"/>
            <p:cNvSpPr/>
            <p:nvPr/>
          </p:nvSpPr>
          <p:spPr>
            <a:xfrm>
              <a:off x="4400550" y="980375"/>
              <a:ext cx="21400" cy="8775"/>
            </a:xfrm>
            <a:custGeom>
              <a:avLst/>
              <a:gdLst/>
              <a:ahLst/>
              <a:cxnLst/>
              <a:rect l="l" t="t" r="r" b="b"/>
              <a:pathLst>
                <a:path w="856" h="351" extrusionOk="0">
                  <a:moveTo>
                    <a:pt x="156" y="0"/>
                  </a:moveTo>
                  <a:cubicBezTo>
                    <a:pt x="105" y="0"/>
                    <a:pt x="53" y="4"/>
                    <a:pt x="1" y="10"/>
                  </a:cubicBezTo>
                  <a:cubicBezTo>
                    <a:pt x="201" y="247"/>
                    <a:pt x="469" y="350"/>
                    <a:pt x="773" y="350"/>
                  </a:cubicBezTo>
                  <a:cubicBezTo>
                    <a:pt x="801" y="350"/>
                    <a:pt x="828" y="350"/>
                    <a:pt x="856" y="348"/>
                  </a:cubicBezTo>
                  <a:cubicBezTo>
                    <a:pt x="671" y="96"/>
                    <a:pt x="430" y="0"/>
                    <a:pt x="1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5" name="Google Shape;27705;p58"/>
            <p:cNvSpPr/>
            <p:nvPr/>
          </p:nvSpPr>
          <p:spPr>
            <a:xfrm>
              <a:off x="4391600" y="976625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1" y="1"/>
                  </a:moveTo>
                  <a:cubicBezTo>
                    <a:pt x="60" y="160"/>
                    <a:pt x="199" y="160"/>
                    <a:pt x="359" y="180"/>
                  </a:cubicBezTo>
                  <a:cubicBezTo>
                    <a:pt x="279" y="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6" name="Google Shape;27706;p58"/>
            <p:cNvSpPr/>
            <p:nvPr/>
          </p:nvSpPr>
          <p:spPr>
            <a:xfrm>
              <a:off x="4421925" y="989075"/>
              <a:ext cx="6000" cy="3700"/>
            </a:xfrm>
            <a:custGeom>
              <a:avLst/>
              <a:gdLst/>
              <a:ahLst/>
              <a:cxnLst/>
              <a:rect l="l" t="t" r="r" b="b"/>
              <a:pathLst>
                <a:path w="240" h="148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78"/>
                    <a:pt x="79" y="147"/>
                    <a:pt x="135" y="147"/>
                  </a:cubicBezTo>
                  <a:cubicBezTo>
                    <a:pt x="164" y="147"/>
                    <a:pt x="198" y="128"/>
                    <a:pt x="240" y="8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7" name="Google Shape;27707;p58"/>
            <p:cNvSpPr/>
            <p:nvPr/>
          </p:nvSpPr>
          <p:spPr>
            <a:xfrm>
              <a:off x="4273250" y="929375"/>
              <a:ext cx="5475" cy="4025"/>
            </a:xfrm>
            <a:custGeom>
              <a:avLst/>
              <a:gdLst/>
              <a:ahLst/>
              <a:cxnLst/>
              <a:rect l="l" t="t" r="r" b="b"/>
              <a:pathLst>
                <a:path w="219" h="161" extrusionOk="0">
                  <a:moveTo>
                    <a:pt x="0" y="1"/>
                  </a:moveTo>
                  <a:cubicBezTo>
                    <a:pt x="40" y="100"/>
                    <a:pt x="119" y="160"/>
                    <a:pt x="219" y="160"/>
                  </a:cubicBezTo>
                  <a:cubicBezTo>
                    <a:pt x="199" y="6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8" name="Google Shape;27708;p58"/>
            <p:cNvSpPr/>
            <p:nvPr/>
          </p:nvSpPr>
          <p:spPr>
            <a:xfrm>
              <a:off x="4429900" y="1002625"/>
              <a:ext cx="9975" cy="3875"/>
            </a:xfrm>
            <a:custGeom>
              <a:avLst/>
              <a:gdLst/>
              <a:ahLst/>
              <a:cxnLst/>
              <a:rect l="l" t="t" r="r" b="b"/>
              <a:pathLst>
                <a:path w="399" h="155" extrusionOk="0">
                  <a:moveTo>
                    <a:pt x="104" y="0"/>
                  </a:moveTo>
                  <a:cubicBezTo>
                    <a:pt x="69" y="0"/>
                    <a:pt x="34" y="5"/>
                    <a:pt x="0" y="15"/>
                  </a:cubicBezTo>
                  <a:cubicBezTo>
                    <a:pt x="100" y="134"/>
                    <a:pt x="239" y="154"/>
                    <a:pt x="398" y="154"/>
                  </a:cubicBezTo>
                  <a:cubicBezTo>
                    <a:pt x="323" y="49"/>
                    <a:pt x="213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9" name="Google Shape;27709;p58"/>
            <p:cNvSpPr/>
            <p:nvPr/>
          </p:nvSpPr>
          <p:spPr>
            <a:xfrm>
              <a:off x="5093825" y="1201900"/>
              <a:ext cx="122850" cy="59625"/>
            </a:xfrm>
            <a:custGeom>
              <a:avLst/>
              <a:gdLst/>
              <a:ahLst/>
              <a:cxnLst/>
              <a:rect l="l" t="t" r="r" b="b"/>
              <a:pathLst>
                <a:path w="4914" h="2385" extrusionOk="0">
                  <a:moveTo>
                    <a:pt x="230" y="1"/>
                  </a:moveTo>
                  <a:cubicBezTo>
                    <a:pt x="154" y="1"/>
                    <a:pt x="78" y="7"/>
                    <a:pt x="0" y="21"/>
                  </a:cubicBezTo>
                  <a:cubicBezTo>
                    <a:pt x="20" y="101"/>
                    <a:pt x="20" y="140"/>
                    <a:pt x="20" y="160"/>
                  </a:cubicBezTo>
                  <a:cubicBezTo>
                    <a:pt x="637" y="319"/>
                    <a:pt x="1213" y="658"/>
                    <a:pt x="1810" y="737"/>
                  </a:cubicBezTo>
                  <a:cubicBezTo>
                    <a:pt x="2228" y="777"/>
                    <a:pt x="2168" y="1016"/>
                    <a:pt x="2308" y="1215"/>
                  </a:cubicBezTo>
                  <a:cubicBezTo>
                    <a:pt x="2586" y="1712"/>
                    <a:pt x="3103" y="1811"/>
                    <a:pt x="3541" y="2030"/>
                  </a:cubicBezTo>
                  <a:cubicBezTo>
                    <a:pt x="3700" y="2070"/>
                    <a:pt x="3839" y="2110"/>
                    <a:pt x="3979" y="2169"/>
                  </a:cubicBezTo>
                  <a:cubicBezTo>
                    <a:pt x="4018" y="2229"/>
                    <a:pt x="4098" y="2249"/>
                    <a:pt x="4158" y="2289"/>
                  </a:cubicBezTo>
                  <a:cubicBezTo>
                    <a:pt x="4315" y="2328"/>
                    <a:pt x="4463" y="2385"/>
                    <a:pt x="4609" y="2385"/>
                  </a:cubicBezTo>
                  <a:cubicBezTo>
                    <a:pt x="4684" y="2385"/>
                    <a:pt x="4759" y="2369"/>
                    <a:pt x="4834" y="2329"/>
                  </a:cubicBezTo>
                  <a:lnTo>
                    <a:pt x="4914" y="2249"/>
                  </a:lnTo>
                  <a:cubicBezTo>
                    <a:pt x="4536" y="1871"/>
                    <a:pt x="3998" y="1831"/>
                    <a:pt x="3541" y="1573"/>
                  </a:cubicBezTo>
                  <a:cubicBezTo>
                    <a:pt x="3123" y="1354"/>
                    <a:pt x="2546" y="1254"/>
                    <a:pt x="2606" y="558"/>
                  </a:cubicBezTo>
                  <a:cubicBezTo>
                    <a:pt x="2621" y="453"/>
                    <a:pt x="2511" y="371"/>
                    <a:pt x="2397" y="371"/>
                  </a:cubicBezTo>
                  <a:cubicBezTo>
                    <a:pt x="2360" y="371"/>
                    <a:pt x="2322" y="379"/>
                    <a:pt x="2288" y="399"/>
                  </a:cubicBezTo>
                  <a:cubicBezTo>
                    <a:pt x="2158" y="459"/>
                    <a:pt x="2032" y="483"/>
                    <a:pt x="1910" y="483"/>
                  </a:cubicBezTo>
                  <a:cubicBezTo>
                    <a:pt x="1584" y="483"/>
                    <a:pt x="1284" y="310"/>
                    <a:pt x="995" y="180"/>
                  </a:cubicBezTo>
                  <a:cubicBezTo>
                    <a:pt x="734" y="73"/>
                    <a:pt x="485" y="1"/>
                    <a:pt x="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0" name="Google Shape;27710;p58"/>
            <p:cNvSpPr/>
            <p:nvPr/>
          </p:nvSpPr>
          <p:spPr>
            <a:xfrm>
              <a:off x="5040100" y="1101600"/>
              <a:ext cx="16450" cy="82925"/>
            </a:xfrm>
            <a:custGeom>
              <a:avLst/>
              <a:gdLst/>
              <a:ahLst/>
              <a:cxnLst/>
              <a:rect l="l" t="t" r="r" b="b"/>
              <a:pathLst>
                <a:path w="658" h="3317" extrusionOk="0">
                  <a:moveTo>
                    <a:pt x="496" y="1"/>
                  </a:moveTo>
                  <a:cubicBezTo>
                    <a:pt x="389" y="1"/>
                    <a:pt x="340" y="103"/>
                    <a:pt x="279" y="194"/>
                  </a:cubicBezTo>
                  <a:lnTo>
                    <a:pt x="259" y="174"/>
                  </a:lnTo>
                  <a:cubicBezTo>
                    <a:pt x="160" y="353"/>
                    <a:pt x="259" y="552"/>
                    <a:pt x="120" y="731"/>
                  </a:cubicBezTo>
                  <a:cubicBezTo>
                    <a:pt x="100" y="1029"/>
                    <a:pt x="100" y="1288"/>
                    <a:pt x="80" y="1566"/>
                  </a:cubicBezTo>
                  <a:cubicBezTo>
                    <a:pt x="1" y="1745"/>
                    <a:pt x="1" y="1924"/>
                    <a:pt x="80" y="2084"/>
                  </a:cubicBezTo>
                  <a:cubicBezTo>
                    <a:pt x="100" y="2263"/>
                    <a:pt x="100" y="2442"/>
                    <a:pt x="100" y="2621"/>
                  </a:cubicBezTo>
                  <a:cubicBezTo>
                    <a:pt x="1" y="2780"/>
                    <a:pt x="1" y="2939"/>
                    <a:pt x="80" y="3118"/>
                  </a:cubicBezTo>
                  <a:cubicBezTo>
                    <a:pt x="219" y="3178"/>
                    <a:pt x="359" y="3237"/>
                    <a:pt x="478" y="3317"/>
                  </a:cubicBezTo>
                  <a:cubicBezTo>
                    <a:pt x="478" y="2680"/>
                    <a:pt x="498" y="2084"/>
                    <a:pt x="498" y="1467"/>
                  </a:cubicBezTo>
                  <a:cubicBezTo>
                    <a:pt x="657" y="1129"/>
                    <a:pt x="458" y="731"/>
                    <a:pt x="597" y="373"/>
                  </a:cubicBezTo>
                  <a:cubicBezTo>
                    <a:pt x="597" y="253"/>
                    <a:pt x="617" y="154"/>
                    <a:pt x="617" y="35"/>
                  </a:cubicBezTo>
                  <a:cubicBezTo>
                    <a:pt x="570" y="11"/>
                    <a:pt x="530" y="1"/>
                    <a:pt x="4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1" name="Google Shape;27711;p58"/>
            <p:cNvSpPr/>
            <p:nvPr/>
          </p:nvSpPr>
          <p:spPr>
            <a:xfrm>
              <a:off x="5034125" y="1167600"/>
              <a:ext cx="8500" cy="12450"/>
            </a:xfrm>
            <a:custGeom>
              <a:avLst/>
              <a:gdLst/>
              <a:ahLst/>
              <a:cxnLst/>
              <a:rect l="l" t="t" r="r" b="b"/>
              <a:pathLst>
                <a:path w="340" h="498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40" y="100"/>
                    <a:pt x="120" y="219"/>
                    <a:pt x="1" y="378"/>
                  </a:cubicBezTo>
                  <a:cubicBezTo>
                    <a:pt x="61" y="498"/>
                    <a:pt x="200" y="498"/>
                    <a:pt x="319" y="498"/>
                  </a:cubicBezTo>
                  <a:cubicBezTo>
                    <a:pt x="319" y="319"/>
                    <a:pt x="339" y="16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2" name="Google Shape;27712;p58"/>
            <p:cNvSpPr/>
            <p:nvPr/>
          </p:nvSpPr>
          <p:spPr>
            <a:xfrm>
              <a:off x="5025675" y="1171475"/>
              <a:ext cx="8975" cy="4600"/>
            </a:xfrm>
            <a:custGeom>
              <a:avLst/>
              <a:gdLst/>
              <a:ahLst/>
              <a:cxnLst/>
              <a:rect l="l" t="t" r="r" b="b"/>
              <a:pathLst>
                <a:path w="359" h="184" extrusionOk="0">
                  <a:moveTo>
                    <a:pt x="59" y="1"/>
                  </a:moveTo>
                  <a:cubicBezTo>
                    <a:pt x="40" y="1"/>
                    <a:pt x="21" y="2"/>
                    <a:pt x="1" y="5"/>
                  </a:cubicBezTo>
                  <a:cubicBezTo>
                    <a:pt x="1" y="64"/>
                    <a:pt x="1" y="124"/>
                    <a:pt x="60" y="164"/>
                  </a:cubicBezTo>
                  <a:cubicBezTo>
                    <a:pt x="160" y="164"/>
                    <a:pt x="259" y="184"/>
                    <a:pt x="359" y="184"/>
                  </a:cubicBezTo>
                  <a:cubicBezTo>
                    <a:pt x="289" y="62"/>
                    <a:pt x="189" y="1"/>
                    <a:pt x="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3" name="Google Shape;27713;p58"/>
            <p:cNvSpPr/>
            <p:nvPr/>
          </p:nvSpPr>
          <p:spPr>
            <a:xfrm>
              <a:off x="4313525" y="941825"/>
              <a:ext cx="21400" cy="12950"/>
            </a:xfrm>
            <a:custGeom>
              <a:avLst/>
              <a:gdLst/>
              <a:ahLst/>
              <a:cxnLst/>
              <a:rect l="l" t="t" r="r" b="b"/>
              <a:pathLst>
                <a:path w="856" h="518" extrusionOk="0">
                  <a:moveTo>
                    <a:pt x="0" y="0"/>
                  </a:moveTo>
                  <a:cubicBezTo>
                    <a:pt x="239" y="259"/>
                    <a:pt x="557" y="358"/>
                    <a:pt x="856" y="517"/>
                  </a:cubicBezTo>
                  <a:lnTo>
                    <a:pt x="856" y="318"/>
                  </a:lnTo>
                  <a:cubicBezTo>
                    <a:pt x="617" y="80"/>
                    <a:pt x="31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4" name="Google Shape;27714;p58"/>
            <p:cNvSpPr/>
            <p:nvPr/>
          </p:nvSpPr>
          <p:spPr>
            <a:xfrm>
              <a:off x="4305575" y="936150"/>
              <a:ext cx="8475" cy="5700"/>
            </a:xfrm>
            <a:custGeom>
              <a:avLst/>
              <a:gdLst/>
              <a:ahLst/>
              <a:cxnLst/>
              <a:rect l="l" t="t" r="r" b="b"/>
              <a:pathLst>
                <a:path w="339" h="228" extrusionOk="0">
                  <a:moveTo>
                    <a:pt x="81" y="1"/>
                  </a:moveTo>
                  <a:cubicBezTo>
                    <a:pt x="50" y="1"/>
                    <a:pt x="22" y="15"/>
                    <a:pt x="0" y="48"/>
                  </a:cubicBezTo>
                  <a:cubicBezTo>
                    <a:pt x="40" y="227"/>
                    <a:pt x="179" y="207"/>
                    <a:pt x="338" y="227"/>
                  </a:cubicBezTo>
                  <a:cubicBezTo>
                    <a:pt x="259" y="148"/>
                    <a:pt x="219" y="88"/>
                    <a:pt x="159" y="28"/>
                  </a:cubicBezTo>
                  <a:cubicBezTo>
                    <a:pt x="132" y="10"/>
                    <a:pt x="106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5" name="Google Shape;27715;p58"/>
            <p:cNvSpPr/>
            <p:nvPr/>
          </p:nvSpPr>
          <p:spPr>
            <a:xfrm>
              <a:off x="4303075" y="932375"/>
              <a:ext cx="6000" cy="4500"/>
            </a:xfrm>
            <a:custGeom>
              <a:avLst/>
              <a:gdLst/>
              <a:ahLst/>
              <a:cxnLst/>
              <a:rect l="l" t="t" r="r" b="b"/>
              <a:pathLst>
                <a:path w="240" h="180" extrusionOk="0">
                  <a:moveTo>
                    <a:pt x="60" y="0"/>
                  </a:moveTo>
                  <a:lnTo>
                    <a:pt x="21" y="60"/>
                  </a:lnTo>
                  <a:lnTo>
                    <a:pt x="1" y="120"/>
                  </a:lnTo>
                  <a:lnTo>
                    <a:pt x="60" y="179"/>
                  </a:lnTo>
                  <a:cubicBezTo>
                    <a:pt x="120" y="159"/>
                    <a:pt x="200" y="159"/>
                    <a:pt x="239" y="159"/>
                  </a:cubicBezTo>
                  <a:cubicBezTo>
                    <a:pt x="200" y="100"/>
                    <a:pt x="140" y="6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6" name="Google Shape;27716;p58"/>
            <p:cNvSpPr/>
            <p:nvPr/>
          </p:nvSpPr>
          <p:spPr>
            <a:xfrm>
              <a:off x="5017225" y="1167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1" y="1"/>
                  </a:moveTo>
                  <a:cubicBezTo>
                    <a:pt x="80" y="120"/>
                    <a:pt x="180" y="160"/>
                    <a:pt x="319" y="160"/>
                  </a:cubicBezTo>
                  <a:cubicBezTo>
                    <a:pt x="339" y="120"/>
                    <a:pt x="339" y="4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7" name="Google Shape;27717;p58"/>
            <p:cNvSpPr/>
            <p:nvPr/>
          </p:nvSpPr>
          <p:spPr>
            <a:xfrm>
              <a:off x="5009275" y="1162625"/>
              <a:ext cx="7975" cy="4125"/>
            </a:xfrm>
            <a:custGeom>
              <a:avLst/>
              <a:gdLst/>
              <a:ahLst/>
              <a:cxnLst/>
              <a:rect l="l" t="t" r="r" b="b"/>
              <a:pathLst>
                <a:path w="319" h="165" extrusionOk="0">
                  <a:moveTo>
                    <a:pt x="0" y="1"/>
                  </a:moveTo>
                  <a:cubicBezTo>
                    <a:pt x="50" y="118"/>
                    <a:pt x="129" y="165"/>
                    <a:pt x="247" y="165"/>
                  </a:cubicBezTo>
                  <a:cubicBezTo>
                    <a:pt x="270" y="165"/>
                    <a:pt x="293" y="163"/>
                    <a:pt x="319" y="160"/>
                  </a:cubicBezTo>
                  <a:cubicBezTo>
                    <a:pt x="239" y="20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8" name="Google Shape;27718;p58"/>
            <p:cNvSpPr/>
            <p:nvPr/>
          </p:nvSpPr>
          <p:spPr>
            <a:xfrm>
              <a:off x="4535325" y="93735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1" y="0"/>
                  </a:moveTo>
                  <a:cubicBezTo>
                    <a:pt x="48" y="127"/>
                    <a:pt x="134" y="166"/>
                    <a:pt x="258" y="166"/>
                  </a:cubicBezTo>
                  <a:cubicBezTo>
                    <a:pt x="289" y="166"/>
                    <a:pt x="323" y="163"/>
                    <a:pt x="359" y="159"/>
                  </a:cubicBezTo>
                  <a:cubicBezTo>
                    <a:pt x="27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9" name="Google Shape;27719;p58"/>
            <p:cNvSpPr/>
            <p:nvPr/>
          </p:nvSpPr>
          <p:spPr>
            <a:xfrm>
              <a:off x="4526875" y="933050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83" y="1"/>
                  </a:moveTo>
                  <a:cubicBezTo>
                    <a:pt x="56" y="1"/>
                    <a:pt x="29" y="5"/>
                    <a:pt x="0" y="13"/>
                  </a:cubicBezTo>
                  <a:cubicBezTo>
                    <a:pt x="40" y="132"/>
                    <a:pt x="159" y="172"/>
                    <a:pt x="319" y="172"/>
                  </a:cubicBezTo>
                  <a:cubicBezTo>
                    <a:pt x="271" y="61"/>
                    <a:pt x="186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0" name="Google Shape;27720;p58"/>
            <p:cNvSpPr/>
            <p:nvPr/>
          </p:nvSpPr>
          <p:spPr>
            <a:xfrm>
              <a:off x="4544275" y="941225"/>
              <a:ext cx="7975" cy="4700"/>
            </a:xfrm>
            <a:custGeom>
              <a:avLst/>
              <a:gdLst/>
              <a:ahLst/>
              <a:cxnLst/>
              <a:rect l="l" t="t" r="r" b="b"/>
              <a:pathLst>
                <a:path w="319" h="188" extrusionOk="0">
                  <a:moveTo>
                    <a:pt x="51" y="1"/>
                  </a:moveTo>
                  <a:cubicBezTo>
                    <a:pt x="35" y="1"/>
                    <a:pt x="18" y="2"/>
                    <a:pt x="1" y="4"/>
                  </a:cubicBezTo>
                  <a:cubicBezTo>
                    <a:pt x="35" y="126"/>
                    <a:pt x="131" y="187"/>
                    <a:pt x="261" y="187"/>
                  </a:cubicBezTo>
                  <a:cubicBezTo>
                    <a:pt x="280" y="187"/>
                    <a:pt x="299" y="186"/>
                    <a:pt x="319" y="183"/>
                  </a:cubicBezTo>
                  <a:cubicBezTo>
                    <a:pt x="249" y="62"/>
                    <a:pt x="164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1" name="Google Shape;27721;p58"/>
            <p:cNvSpPr/>
            <p:nvPr/>
          </p:nvSpPr>
          <p:spPr>
            <a:xfrm>
              <a:off x="4509950" y="10368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21" y="60"/>
                    <a:pt x="81" y="100"/>
                    <a:pt x="100" y="160"/>
                  </a:cubicBezTo>
                  <a:cubicBezTo>
                    <a:pt x="140" y="140"/>
                    <a:pt x="180" y="80"/>
                    <a:pt x="200" y="41"/>
                  </a:cubicBezTo>
                  <a:cubicBezTo>
                    <a:pt x="120" y="41"/>
                    <a:pt x="81" y="4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2" name="Google Shape;27722;p58"/>
            <p:cNvSpPr/>
            <p:nvPr/>
          </p:nvSpPr>
          <p:spPr>
            <a:xfrm>
              <a:off x="4456250" y="1556125"/>
              <a:ext cx="14450" cy="21800"/>
            </a:xfrm>
            <a:custGeom>
              <a:avLst/>
              <a:gdLst/>
              <a:ahLst/>
              <a:cxnLst/>
              <a:rect l="l" t="t" r="r" b="b"/>
              <a:pathLst>
                <a:path w="578" h="872" extrusionOk="0">
                  <a:moveTo>
                    <a:pt x="384" y="1"/>
                  </a:moveTo>
                  <a:cubicBezTo>
                    <a:pt x="329" y="1"/>
                    <a:pt x="269" y="26"/>
                    <a:pt x="199" y="75"/>
                  </a:cubicBezTo>
                  <a:cubicBezTo>
                    <a:pt x="259" y="314"/>
                    <a:pt x="1" y="593"/>
                    <a:pt x="219" y="871"/>
                  </a:cubicBezTo>
                  <a:cubicBezTo>
                    <a:pt x="478" y="612"/>
                    <a:pt x="577" y="374"/>
                    <a:pt x="538" y="75"/>
                  </a:cubicBezTo>
                  <a:cubicBezTo>
                    <a:pt x="488" y="26"/>
                    <a:pt x="438" y="1"/>
                    <a:pt x="3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3" name="Google Shape;27723;p58"/>
            <p:cNvSpPr/>
            <p:nvPr/>
          </p:nvSpPr>
          <p:spPr>
            <a:xfrm>
              <a:off x="4461225" y="1540350"/>
              <a:ext cx="12450" cy="14375"/>
            </a:xfrm>
            <a:custGeom>
              <a:avLst/>
              <a:gdLst/>
              <a:ahLst/>
              <a:cxnLst/>
              <a:rect l="l" t="t" r="r" b="b"/>
              <a:pathLst>
                <a:path w="498" h="575" extrusionOk="0">
                  <a:moveTo>
                    <a:pt x="428" y="0"/>
                  </a:moveTo>
                  <a:cubicBezTo>
                    <a:pt x="403" y="0"/>
                    <a:pt x="378" y="10"/>
                    <a:pt x="359" y="30"/>
                  </a:cubicBezTo>
                  <a:cubicBezTo>
                    <a:pt x="279" y="90"/>
                    <a:pt x="239" y="129"/>
                    <a:pt x="180" y="189"/>
                  </a:cubicBezTo>
                  <a:cubicBezTo>
                    <a:pt x="161" y="152"/>
                    <a:pt x="138" y="132"/>
                    <a:pt x="114" y="132"/>
                  </a:cubicBezTo>
                  <a:cubicBezTo>
                    <a:pt x="88" y="132"/>
                    <a:pt x="61" y="156"/>
                    <a:pt x="40" y="209"/>
                  </a:cubicBezTo>
                  <a:cubicBezTo>
                    <a:pt x="40" y="328"/>
                    <a:pt x="0" y="428"/>
                    <a:pt x="0" y="547"/>
                  </a:cubicBezTo>
                  <a:cubicBezTo>
                    <a:pt x="39" y="566"/>
                    <a:pt x="73" y="575"/>
                    <a:pt x="102" y="575"/>
                  </a:cubicBezTo>
                  <a:cubicBezTo>
                    <a:pt x="224" y="575"/>
                    <a:pt x="278" y="436"/>
                    <a:pt x="359" y="388"/>
                  </a:cubicBezTo>
                  <a:cubicBezTo>
                    <a:pt x="478" y="308"/>
                    <a:pt x="498" y="189"/>
                    <a:pt x="498" y="30"/>
                  </a:cubicBezTo>
                  <a:cubicBezTo>
                    <a:pt x="478" y="10"/>
                    <a:pt x="453" y="0"/>
                    <a:pt x="4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4" name="Google Shape;27724;p58"/>
            <p:cNvSpPr/>
            <p:nvPr/>
          </p:nvSpPr>
          <p:spPr>
            <a:xfrm>
              <a:off x="4461225" y="1549050"/>
              <a:ext cx="8975" cy="8975"/>
            </a:xfrm>
            <a:custGeom>
              <a:avLst/>
              <a:gdLst/>
              <a:ahLst/>
              <a:cxnLst/>
              <a:rect l="l" t="t" r="r" b="b"/>
              <a:pathLst>
                <a:path w="359" h="359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39" y="60"/>
                    <a:pt x="140" y="139"/>
                    <a:pt x="0" y="179"/>
                  </a:cubicBezTo>
                  <a:lnTo>
                    <a:pt x="0" y="358"/>
                  </a:lnTo>
                  <a:lnTo>
                    <a:pt x="339" y="358"/>
                  </a:lnTo>
                  <a:cubicBezTo>
                    <a:pt x="339" y="239"/>
                    <a:pt x="359" y="13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5" name="Google Shape;27725;p58"/>
            <p:cNvSpPr/>
            <p:nvPr/>
          </p:nvSpPr>
          <p:spPr>
            <a:xfrm>
              <a:off x="4461225" y="15361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60" y="0"/>
                  </a:moveTo>
                  <a:cubicBezTo>
                    <a:pt x="20" y="99"/>
                    <a:pt x="0" y="199"/>
                    <a:pt x="20" y="358"/>
                  </a:cubicBezTo>
                  <a:lnTo>
                    <a:pt x="180" y="358"/>
                  </a:lnTo>
                  <a:cubicBezTo>
                    <a:pt x="180" y="219"/>
                    <a:pt x="180" y="11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6" name="Google Shape;27726;p58"/>
            <p:cNvSpPr/>
            <p:nvPr/>
          </p:nvSpPr>
          <p:spPr>
            <a:xfrm>
              <a:off x="4470175" y="15361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80"/>
                    <a:pt x="60" y="119"/>
                    <a:pt x="1" y="179"/>
                  </a:cubicBezTo>
                  <a:lnTo>
                    <a:pt x="140" y="179"/>
                  </a:lnTo>
                  <a:cubicBezTo>
                    <a:pt x="180" y="119"/>
                    <a:pt x="180" y="8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7" name="Google Shape;27727;p58"/>
            <p:cNvSpPr/>
            <p:nvPr/>
          </p:nvSpPr>
          <p:spPr>
            <a:xfrm>
              <a:off x="4401550" y="16450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cubicBezTo>
                    <a:pt x="0" y="80"/>
                    <a:pt x="40" y="120"/>
                    <a:pt x="160" y="18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8" name="Google Shape;27728;p58"/>
            <p:cNvSpPr/>
            <p:nvPr/>
          </p:nvSpPr>
          <p:spPr>
            <a:xfrm>
              <a:off x="4243900" y="15187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1"/>
                  </a:moveTo>
                  <a:cubicBezTo>
                    <a:pt x="0" y="120"/>
                    <a:pt x="0" y="220"/>
                    <a:pt x="140" y="359"/>
                  </a:cubicBezTo>
                  <a:cubicBezTo>
                    <a:pt x="140" y="259"/>
                    <a:pt x="140" y="1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9" name="Google Shape;27729;p58"/>
            <p:cNvSpPr/>
            <p:nvPr/>
          </p:nvSpPr>
          <p:spPr>
            <a:xfrm>
              <a:off x="4630325" y="1415425"/>
              <a:ext cx="126325" cy="26600"/>
            </a:xfrm>
            <a:custGeom>
              <a:avLst/>
              <a:gdLst/>
              <a:ahLst/>
              <a:cxnLst/>
              <a:rect l="l" t="t" r="r" b="b"/>
              <a:pathLst>
                <a:path w="5053" h="1064" extrusionOk="0">
                  <a:moveTo>
                    <a:pt x="192" y="1"/>
                  </a:moveTo>
                  <a:cubicBezTo>
                    <a:pt x="73" y="1"/>
                    <a:pt x="31" y="119"/>
                    <a:pt x="0" y="273"/>
                  </a:cubicBezTo>
                  <a:lnTo>
                    <a:pt x="80" y="312"/>
                  </a:lnTo>
                  <a:lnTo>
                    <a:pt x="159" y="312"/>
                  </a:lnTo>
                  <a:cubicBezTo>
                    <a:pt x="298" y="452"/>
                    <a:pt x="557" y="312"/>
                    <a:pt x="696" y="472"/>
                  </a:cubicBezTo>
                  <a:cubicBezTo>
                    <a:pt x="875" y="551"/>
                    <a:pt x="1074" y="511"/>
                    <a:pt x="1213" y="631"/>
                  </a:cubicBezTo>
                  <a:cubicBezTo>
                    <a:pt x="1949" y="969"/>
                    <a:pt x="2745" y="869"/>
                    <a:pt x="3481" y="1009"/>
                  </a:cubicBezTo>
                  <a:cubicBezTo>
                    <a:pt x="3553" y="987"/>
                    <a:pt x="3621" y="980"/>
                    <a:pt x="3688" y="980"/>
                  </a:cubicBezTo>
                  <a:cubicBezTo>
                    <a:pt x="3796" y="980"/>
                    <a:pt x="3899" y="998"/>
                    <a:pt x="4003" y="998"/>
                  </a:cubicBezTo>
                  <a:cubicBezTo>
                    <a:pt x="4067" y="998"/>
                    <a:pt x="4131" y="991"/>
                    <a:pt x="4197" y="969"/>
                  </a:cubicBezTo>
                  <a:cubicBezTo>
                    <a:pt x="4317" y="969"/>
                    <a:pt x="4416" y="1009"/>
                    <a:pt x="4516" y="1048"/>
                  </a:cubicBezTo>
                  <a:cubicBezTo>
                    <a:pt x="4545" y="1058"/>
                    <a:pt x="4580" y="1063"/>
                    <a:pt x="4618" y="1063"/>
                  </a:cubicBezTo>
                  <a:cubicBezTo>
                    <a:pt x="4655" y="1063"/>
                    <a:pt x="4695" y="1058"/>
                    <a:pt x="4734" y="1048"/>
                  </a:cubicBezTo>
                  <a:cubicBezTo>
                    <a:pt x="4854" y="1009"/>
                    <a:pt x="4973" y="949"/>
                    <a:pt x="5053" y="810"/>
                  </a:cubicBezTo>
                  <a:cubicBezTo>
                    <a:pt x="4138" y="551"/>
                    <a:pt x="3203" y="352"/>
                    <a:pt x="2268" y="253"/>
                  </a:cubicBezTo>
                  <a:cubicBezTo>
                    <a:pt x="2049" y="213"/>
                    <a:pt x="1770" y="273"/>
                    <a:pt x="1572" y="113"/>
                  </a:cubicBezTo>
                  <a:cubicBezTo>
                    <a:pt x="1391" y="122"/>
                    <a:pt x="1215" y="134"/>
                    <a:pt x="1037" y="134"/>
                  </a:cubicBezTo>
                  <a:cubicBezTo>
                    <a:pt x="803" y="134"/>
                    <a:pt x="567" y="113"/>
                    <a:pt x="318" y="34"/>
                  </a:cubicBezTo>
                  <a:cubicBezTo>
                    <a:pt x="268" y="11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0" name="Google Shape;27730;p58"/>
            <p:cNvSpPr/>
            <p:nvPr/>
          </p:nvSpPr>
          <p:spPr>
            <a:xfrm>
              <a:off x="4712375" y="1455925"/>
              <a:ext cx="48750" cy="27500"/>
            </a:xfrm>
            <a:custGeom>
              <a:avLst/>
              <a:gdLst/>
              <a:ahLst/>
              <a:cxnLst/>
              <a:rect l="l" t="t" r="r" b="b"/>
              <a:pathLst>
                <a:path w="1950" h="1100" extrusionOk="0">
                  <a:moveTo>
                    <a:pt x="212" y="0"/>
                  </a:moveTo>
                  <a:cubicBezTo>
                    <a:pt x="110" y="0"/>
                    <a:pt x="30" y="65"/>
                    <a:pt x="0" y="284"/>
                  </a:cubicBezTo>
                  <a:cubicBezTo>
                    <a:pt x="60" y="324"/>
                    <a:pt x="140" y="383"/>
                    <a:pt x="179" y="423"/>
                  </a:cubicBezTo>
                  <a:lnTo>
                    <a:pt x="1751" y="1099"/>
                  </a:lnTo>
                  <a:cubicBezTo>
                    <a:pt x="1870" y="1020"/>
                    <a:pt x="1950" y="920"/>
                    <a:pt x="1950" y="781"/>
                  </a:cubicBezTo>
                  <a:cubicBezTo>
                    <a:pt x="1811" y="642"/>
                    <a:pt x="1691" y="542"/>
                    <a:pt x="1572" y="443"/>
                  </a:cubicBezTo>
                  <a:cubicBezTo>
                    <a:pt x="1393" y="443"/>
                    <a:pt x="1234" y="343"/>
                    <a:pt x="1075" y="244"/>
                  </a:cubicBezTo>
                  <a:cubicBezTo>
                    <a:pt x="1037" y="255"/>
                    <a:pt x="1002" y="260"/>
                    <a:pt x="968" y="260"/>
                  </a:cubicBezTo>
                  <a:cubicBezTo>
                    <a:pt x="822" y="260"/>
                    <a:pt x="703" y="169"/>
                    <a:pt x="557" y="105"/>
                  </a:cubicBezTo>
                  <a:cubicBezTo>
                    <a:pt x="438" y="65"/>
                    <a:pt x="314" y="0"/>
                    <a:pt x="2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1" name="Google Shape;27731;p58"/>
            <p:cNvSpPr/>
            <p:nvPr/>
          </p:nvSpPr>
          <p:spPr>
            <a:xfrm>
              <a:off x="4756625" y="1475450"/>
              <a:ext cx="31850" cy="18425"/>
            </a:xfrm>
            <a:custGeom>
              <a:avLst/>
              <a:gdLst/>
              <a:ahLst/>
              <a:cxnLst/>
              <a:rect l="l" t="t" r="r" b="b"/>
              <a:pathLst>
                <a:path w="1274" h="737" extrusionOk="0">
                  <a:moveTo>
                    <a:pt x="200" y="0"/>
                  </a:moveTo>
                  <a:cubicBezTo>
                    <a:pt x="60" y="40"/>
                    <a:pt x="1" y="159"/>
                    <a:pt x="1" y="318"/>
                  </a:cubicBezTo>
                  <a:cubicBezTo>
                    <a:pt x="319" y="458"/>
                    <a:pt x="657" y="617"/>
                    <a:pt x="975" y="736"/>
                  </a:cubicBezTo>
                  <a:cubicBezTo>
                    <a:pt x="1055" y="716"/>
                    <a:pt x="1174" y="716"/>
                    <a:pt x="1194" y="657"/>
                  </a:cubicBezTo>
                  <a:cubicBezTo>
                    <a:pt x="1274" y="497"/>
                    <a:pt x="1075" y="537"/>
                    <a:pt x="1015" y="497"/>
                  </a:cubicBezTo>
                  <a:cubicBezTo>
                    <a:pt x="975" y="438"/>
                    <a:pt x="916" y="358"/>
                    <a:pt x="876" y="318"/>
                  </a:cubicBezTo>
                  <a:cubicBezTo>
                    <a:pt x="677" y="159"/>
                    <a:pt x="478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2" name="Google Shape;27732;p58"/>
            <p:cNvSpPr/>
            <p:nvPr/>
          </p:nvSpPr>
          <p:spPr>
            <a:xfrm>
              <a:off x="4690975" y="1449550"/>
              <a:ext cx="35350" cy="13475"/>
            </a:xfrm>
            <a:custGeom>
              <a:avLst/>
              <a:gdLst/>
              <a:ahLst/>
              <a:cxnLst/>
              <a:rect l="l" t="t" r="r" b="b"/>
              <a:pathLst>
                <a:path w="1414" h="539" extrusionOk="0">
                  <a:moveTo>
                    <a:pt x="73" y="0"/>
                  </a:moveTo>
                  <a:cubicBezTo>
                    <a:pt x="49" y="0"/>
                    <a:pt x="25" y="1"/>
                    <a:pt x="1" y="2"/>
                  </a:cubicBezTo>
                  <a:cubicBezTo>
                    <a:pt x="220" y="280"/>
                    <a:pt x="518" y="459"/>
                    <a:pt x="856" y="539"/>
                  </a:cubicBezTo>
                  <a:cubicBezTo>
                    <a:pt x="989" y="373"/>
                    <a:pt x="1149" y="359"/>
                    <a:pt x="1314" y="359"/>
                  </a:cubicBezTo>
                  <a:cubicBezTo>
                    <a:pt x="1347" y="359"/>
                    <a:pt x="1380" y="360"/>
                    <a:pt x="1413" y="360"/>
                  </a:cubicBezTo>
                  <a:cubicBezTo>
                    <a:pt x="977" y="189"/>
                    <a:pt x="559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3" name="Google Shape;27733;p58"/>
            <p:cNvSpPr/>
            <p:nvPr/>
          </p:nvSpPr>
          <p:spPr>
            <a:xfrm>
              <a:off x="4721325" y="1484400"/>
              <a:ext cx="26875" cy="14200"/>
            </a:xfrm>
            <a:custGeom>
              <a:avLst/>
              <a:gdLst/>
              <a:ahLst/>
              <a:cxnLst/>
              <a:rect l="l" t="t" r="r" b="b"/>
              <a:pathLst>
                <a:path w="1075" h="568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338"/>
                    <a:pt x="239" y="537"/>
                    <a:pt x="577" y="557"/>
                  </a:cubicBezTo>
                  <a:cubicBezTo>
                    <a:pt x="677" y="557"/>
                    <a:pt x="796" y="537"/>
                    <a:pt x="896" y="537"/>
                  </a:cubicBezTo>
                  <a:cubicBezTo>
                    <a:pt x="915" y="557"/>
                    <a:pt x="945" y="567"/>
                    <a:pt x="978" y="567"/>
                  </a:cubicBezTo>
                  <a:cubicBezTo>
                    <a:pt x="1010" y="567"/>
                    <a:pt x="1045" y="557"/>
                    <a:pt x="1075" y="537"/>
                  </a:cubicBezTo>
                  <a:cubicBezTo>
                    <a:pt x="776" y="239"/>
                    <a:pt x="398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4" name="Google Shape;27734;p58"/>
            <p:cNvSpPr/>
            <p:nvPr/>
          </p:nvSpPr>
          <p:spPr>
            <a:xfrm>
              <a:off x="4647725" y="1425900"/>
              <a:ext cx="13450" cy="7300"/>
            </a:xfrm>
            <a:custGeom>
              <a:avLst/>
              <a:gdLst/>
              <a:ahLst/>
              <a:cxnLst/>
              <a:rect l="l" t="t" r="r" b="b"/>
              <a:pathLst>
                <a:path w="538" h="292" extrusionOk="0">
                  <a:moveTo>
                    <a:pt x="260" y="1"/>
                  </a:moveTo>
                  <a:cubicBezTo>
                    <a:pt x="184" y="1"/>
                    <a:pt x="99" y="35"/>
                    <a:pt x="0" y="92"/>
                  </a:cubicBezTo>
                  <a:cubicBezTo>
                    <a:pt x="140" y="132"/>
                    <a:pt x="239" y="212"/>
                    <a:pt x="358" y="291"/>
                  </a:cubicBezTo>
                  <a:cubicBezTo>
                    <a:pt x="398" y="251"/>
                    <a:pt x="478" y="251"/>
                    <a:pt x="537" y="232"/>
                  </a:cubicBezTo>
                  <a:cubicBezTo>
                    <a:pt x="456" y="68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5" name="Google Shape;27735;p58"/>
            <p:cNvSpPr/>
            <p:nvPr/>
          </p:nvSpPr>
          <p:spPr>
            <a:xfrm>
              <a:off x="4634300" y="1423525"/>
              <a:ext cx="13450" cy="4500"/>
            </a:xfrm>
            <a:custGeom>
              <a:avLst/>
              <a:gdLst/>
              <a:ahLst/>
              <a:cxnLst/>
              <a:rect l="l" t="t" r="r" b="b"/>
              <a:pathLst>
                <a:path w="538" h="180" extrusionOk="0">
                  <a:moveTo>
                    <a:pt x="208" y="1"/>
                  </a:moveTo>
                  <a:cubicBezTo>
                    <a:pt x="141" y="1"/>
                    <a:pt x="70" y="8"/>
                    <a:pt x="0" y="8"/>
                  </a:cubicBezTo>
                  <a:cubicBezTo>
                    <a:pt x="143" y="119"/>
                    <a:pt x="273" y="180"/>
                    <a:pt x="420" y="180"/>
                  </a:cubicBezTo>
                  <a:cubicBezTo>
                    <a:pt x="458" y="180"/>
                    <a:pt x="497" y="176"/>
                    <a:pt x="537" y="167"/>
                  </a:cubicBezTo>
                  <a:cubicBezTo>
                    <a:pt x="447" y="26"/>
                    <a:pt x="332" y="1"/>
                    <a:pt x="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6" name="Google Shape;27736;p58"/>
            <p:cNvSpPr/>
            <p:nvPr/>
          </p:nvSpPr>
          <p:spPr>
            <a:xfrm>
              <a:off x="4713375" y="1463000"/>
              <a:ext cx="4000" cy="3525"/>
            </a:xfrm>
            <a:custGeom>
              <a:avLst/>
              <a:gdLst/>
              <a:ahLst/>
              <a:cxnLst/>
              <a:rect l="l" t="t" r="r" b="b"/>
              <a:pathLst>
                <a:path w="160" h="141" extrusionOk="0">
                  <a:moveTo>
                    <a:pt x="0" y="1"/>
                  </a:moveTo>
                  <a:cubicBezTo>
                    <a:pt x="0" y="100"/>
                    <a:pt x="60" y="140"/>
                    <a:pt x="159" y="140"/>
                  </a:cubicBezTo>
                  <a:cubicBezTo>
                    <a:pt x="119" y="100"/>
                    <a:pt x="4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7" name="Google Shape;27737;p58"/>
            <p:cNvSpPr/>
            <p:nvPr/>
          </p:nvSpPr>
          <p:spPr>
            <a:xfrm>
              <a:off x="4847650" y="15281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20" y="100"/>
                    <a:pt x="100" y="120"/>
                    <a:pt x="199" y="120"/>
                  </a:cubicBezTo>
                  <a:cubicBezTo>
                    <a:pt x="159" y="2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8" name="Google Shape;27738;p58"/>
            <p:cNvSpPr/>
            <p:nvPr/>
          </p:nvSpPr>
          <p:spPr>
            <a:xfrm>
              <a:off x="4743700" y="14978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0"/>
                  </a:moveTo>
                  <a:cubicBezTo>
                    <a:pt x="40" y="40"/>
                    <a:pt x="120" y="100"/>
                    <a:pt x="180" y="159"/>
                  </a:cubicBezTo>
                  <a:cubicBezTo>
                    <a:pt x="199" y="120"/>
                    <a:pt x="199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9" name="Google Shape;27739;p58"/>
            <p:cNvSpPr/>
            <p:nvPr/>
          </p:nvSpPr>
          <p:spPr>
            <a:xfrm>
              <a:off x="4538300" y="1381450"/>
              <a:ext cx="58225" cy="20475"/>
            </a:xfrm>
            <a:custGeom>
              <a:avLst/>
              <a:gdLst/>
              <a:ahLst/>
              <a:cxnLst/>
              <a:rect l="l" t="t" r="r" b="b"/>
              <a:pathLst>
                <a:path w="2329" h="819" extrusionOk="0">
                  <a:moveTo>
                    <a:pt x="1" y="0"/>
                  </a:moveTo>
                  <a:lnTo>
                    <a:pt x="1" y="0"/>
                  </a:lnTo>
                  <a:cubicBezTo>
                    <a:pt x="439" y="537"/>
                    <a:pt x="995" y="637"/>
                    <a:pt x="1632" y="637"/>
                  </a:cubicBezTo>
                  <a:cubicBezTo>
                    <a:pt x="1778" y="797"/>
                    <a:pt x="1945" y="819"/>
                    <a:pt x="2126" y="819"/>
                  </a:cubicBezTo>
                  <a:cubicBezTo>
                    <a:pt x="2192" y="819"/>
                    <a:pt x="2259" y="816"/>
                    <a:pt x="2328" y="816"/>
                  </a:cubicBezTo>
                  <a:cubicBezTo>
                    <a:pt x="2159" y="493"/>
                    <a:pt x="1931" y="301"/>
                    <a:pt x="1583" y="301"/>
                  </a:cubicBezTo>
                  <a:cubicBezTo>
                    <a:pt x="1524" y="301"/>
                    <a:pt x="1460" y="307"/>
                    <a:pt x="1393" y="319"/>
                  </a:cubicBezTo>
                  <a:lnTo>
                    <a:pt x="1334" y="378"/>
                  </a:lnTo>
                  <a:lnTo>
                    <a:pt x="1274" y="319"/>
                  </a:lnTo>
                  <a:cubicBezTo>
                    <a:pt x="876" y="100"/>
                    <a:pt x="458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0" name="Google Shape;27740;p58"/>
            <p:cNvSpPr/>
            <p:nvPr/>
          </p:nvSpPr>
          <p:spPr>
            <a:xfrm>
              <a:off x="4457250" y="1371500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251" y="1"/>
                  </a:moveTo>
                  <a:cubicBezTo>
                    <a:pt x="164" y="1"/>
                    <a:pt x="80" y="60"/>
                    <a:pt x="0" y="180"/>
                  </a:cubicBezTo>
                  <a:lnTo>
                    <a:pt x="518" y="180"/>
                  </a:lnTo>
                  <a:cubicBezTo>
                    <a:pt x="428" y="60"/>
                    <a:pt x="339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1" name="Google Shape;27741;p58"/>
            <p:cNvSpPr/>
            <p:nvPr/>
          </p:nvSpPr>
          <p:spPr>
            <a:xfrm>
              <a:off x="4483100" y="13764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40"/>
                    <a:pt x="100" y="100"/>
                    <a:pt x="180" y="140"/>
                  </a:cubicBezTo>
                  <a:cubicBezTo>
                    <a:pt x="12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2" name="Google Shape;27742;p58"/>
            <p:cNvSpPr/>
            <p:nvPr/>
          </p:nvSpPr>
          <p:spPr>
            <a:xfrm>
              <a:off x="4474150" y="1376475"/>
              <a:ext cx="4500" cy="1700"/>
            </a:xfrm>
            <a:custGeom>
              <a:avLst/>
              <a:gdLst/>
              <a:ahLst/>
              <a:cxnLst/>
              <a:rect l="l" t="t" r="r" b="b"/>
              <a:pathLst>
                <a:path w="180" h="68" extrusionOk="0">
                  <a:moveTo>
                    <a:pt x="1" y="0"/>
                  </a:moveTo>
                  <a:cubicBezTo>
                    <a:pt x="32" y="42"/>
                    <a:pt x="64" y="68"/>
                    <a:pt x="95" y="68"/>
                  </a:cubicBezTo>
                  <a:cubicBezTo>
                    <a:pt x="123" y="68"/>
                    <a:pt x="152" y="47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3" name="Google Shape;27743;p58"/>
            <p:cNvSpPr/>
            <p:nvPr/>
          </p:nvSpPr>
          <p:spPr>
            <a:xfrm>
              <a:off x="4439850" y="13635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cubicBezTo>
                    <a:pt x="40" y="40"/>
                    <a:pt x="119" y="100"/>
                    <a:pt x="159" y="139"/>
                  </a:cubicBezTo>
                  <a:lnTo>
                    <a:pt x="159" y="20"/>
                  </a:lnTo>
                  <a:cubicBezTo>
                    <a:pt x="100" y="20"/>
                    <a:pt x="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4" name="Google Shape;27744;p58"/>
            <p:cNvSpPr/>
            <p:nvPr/>
          </p:nvSpPr>
          <p:spPr>
            <a:xfrm>
              <a:off x="4383150" y="1292925"/>
              <a:ext cx="28375" cy="63875"/>
            </a:xfrm>
            <a:custGeom>
              <a:avLst/>
              <a:gdLst/>
              <a:ahLst/>
              <a:cxnLst/>
              <a:rect l="l" t="t" r="r" b="b"/>
              <a:pathLst>
                <a:path w="1135" h="2555" extrusionOk="0">
                  <a:moveTo>
                    <a:pt x="378" y="0"/>
                  </a:moveTo>
                  <a:cubicBezTo>
                    <a:pt x="219" y="80"/>
                    <a:pt x="319" y="279"/>
                    <a:pt x="199" y="378"/>
                  </a:cubicBezTo>
                  <a:cubicBezTo>
                    <a:pt x="199" y="697"/>
                    <a:pt x="199" y="995"/>
                    <a:pt x="179" y="1333"/>
                  </a:cubicBezTo>
                  <a:cubicBezTo>
                    <a:pt x="140" y="1652"/>
                    <a:pt x="299" y="2030"/>
                    <a:pt x="0" y="2288"/>
                  </a:cubicBezTo>
                  <a:cubicBezTo>
                    <a:pt x="120" y="2447"/>
                    <a:pt x="339" y="2388"/>
                    <a:pt x="518" y="2487"/>
                  </a:cubicBezTo>
                  <a:cubicBezTo>
                    <a:pt x="612" y="2529"/>
                    <a:pt x="706" y="2554"/>
                    <a:pt x="798" y="2554"/>
                  </a:cubicBezTo>
                  <a:cubicBezTo>
                    <a:pt x="880" y="2554"/>
                    <a:pt x="960" y="2534"/>
                    <a:pt x="1035" y="2487"/>
                  </a:cubicBezTo>
                  <a:lnTo>
                    <a:pt x="1035" y="2467"/>
                  </a:lnTo>
                  <a:cubicBezTo>
                    <a:pt x="1134" y="2368"/>
                    <a:pt x="1114" y="2268"/>
                    <a:pt x="1094" y="2149"/>
                  </a:cubicBezTo>
                  <a:cubicBezTo>
                    <a:pt x="1060" y="2114"/>
                    <a:pt x="1025" y="2093"/>
                    <a:pt x="986" y="2093"/>
                  </a:cubicBezTo>
                  <a:cubicBezTo>
                    <a:pt x="959" y="2093"/>
                    <a:pt x="929" y="2104"/>
                    <a:pt x="896" y="2129"/>
                  </a:cubicBezTo>
                  <a:cubicBezTo>
                    <a:pt x="811" y="2229"/>
                    <a:pt x="745" y="2272"/>
                    <a:pt x="692" y="2272"/>
                  </a:cubicBezTo>
                  <a:cubicBezTo>
                    <a:pt x="609" y="2272"/>
                    <a:pt x="562" y="2161"/>
                    <a:pt x="537" y="1990"/>
                  </a:cubicBezTo>
                  <a:cubicBezTo>
                    <a:pt x="478" y="1333"/>
                    <a:pt x="577" y="657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5" name="Google Shape;27745;p58"/>
            <p:cNvSpPr/>
            <p:nvPr/>
          </p:nvSpPr>
          <p:spPr>
            <a:xfrm>
              <a:off x="4239925" y="1322200"/>
              <a:ext cx="61675" cy="15500"/>
            </a:xfrm>
            <a:custGeom>
              <a:avLst/>
              <a:gdLst/>
              <a:ahLst/>
              <a:cxnLst/>
              <a:rect l="l" t="t" r="r" b="b"/>
              <a:pathLst>
                <a:path w="2467" h="620" extrusionOk="0">
                  <a:moveTo>
                    <a:pt x="770" y="0"/>
                  </a:moveTo>
                  <a:cubicBezTo>
                    <a:pt x="740" y="0"/>
                    <a:pt x="710" y="6"/>
                    <a:pt x="677" y="23"/>
                  </a:cubicBezTo>
                  <a:cubicBezTo>
                    <a:pt x="458" y="123"/>
                    <a:pt x="179" y="23"/>
                    <a:pt x="0" y="282"/>
                  </a:cubicBezTo>
                  <a:cubicBezTo>
                    <a:pt x="100" y="401"/>
                    <a:pt x="219" y="421"/>
                    <a:pt x="378" y="421"/>
                  </a:cubicBezTo>
                  <a:cubicBezTo>
                    <a:pt x="756" y="560"/>
                    <a:pt x="1154" y="600"/>
                    <a:pt x="1552" y="620"/>
                  </a:cubicBezTo>
                  <a:lnTo>
                    <a:pt x="1592" y="560"/>
                  </a:lnTo>
                  <a:cubicBezTo>
                    <a:pt x="1721" y="421"/>
                    <a:pt x="1865" y="396"/>
                    <a:pt x="2014" y="396"/>
                  </a:cubicBezTo>
                  <a:cubicBezTo>
                    <a:pt x="2097" y="396"/>
                    <a:pt x="2182" y="404"/>
                    <a:pt x="2266" y="404"/>
                  </a:cubicBezTo>
                  <a:cubicBezTo>
                    <a:pt x="2333" y="404"/>
                    <a:pt x="2401" y="399"/>
                    <a:pt x="2467" y="381"/>
                  </a:cubicBezTo>
                  <a:cubicBezTo>
                    <a:pt x="1970" y="202"/>
                    <a:pt x="1433" y="103"/>
                    <a:pt x="895" y="23"/>
                  </a:cubicBezTo>
                  <a:cubicBezTo>
                    <a:pt x="849" y="12"/>
                    <a:pt x="810" y="0"/>
                    <a:pt x="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6" name="Google Shape;27746;p58"/>
            <p:cNvSpPr/>
            <p:nvPr/>
          </p:nvSpPr>
          <p:spPr>
            <a:xfrm>
              <a:off x="4288150" y="1339550"/>
              <a:ext cx="20925" cy="6600"/>
            </a:xfrm>
            <a:custGeom>
              <a:avLst/>
              <a:gdLst/>
              <a:ahLst/>
              <a:cxnLst/>
              <a:rect l="l" t="t" r="r" b="b"/>
              <a:pathLst>
                <a:path w="837" h="264" extrusionOk="0">
                  <a:moveTo>
                    <a:pt x="162" y="0"/>
                  </a:moveTo>
                  <a:cubicBezTo>
                    <a:pt x="105" y="0"/>
                    <a:pt x="51" y="25"/>
                    <a:pt x="1" y="85"/>
                  </a:cubicBezTo>
                  <a:cubicBezTo>
                    <a:pt x="61" y="224"/>
                    <a:pt x="200" y="224"/>
                    <a:pt x="339" y="264"/>
                  </a:cubicBezTo>
                  <a:lnTo>
                    <a:pt x="498" y="264"/>
                  </a:lnTo>
                  <a:cubicBezTo>
                    <a:pt x="618" y="224"/>
                    <a:pt x="757" y="224"/>
                    <a:pt x="836" y="85"/>
                  </a:cubicBezTo>
                  <a:cubicBezTo>
                    <a:pt x="657" y="85"/>
                    <a:pt x="518" y="65"/>
                    <a:pt x="339" y="65"/>
                  </a:cubicBezTo>
                  <a:cubicBezTo>
                    <a:pt x="279" y="25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7" name="Google Shape;27747;p58"/>
            <p:cNvSpPr/>
            <p:nvPr/>
          </p:nvSpPr>
          <p:spPr>
            <a:xfrm>
              <a:off x="4337900" y="1354100"/>
              <a:ext cx="14925" cy="8450"/>
            </a:xfrm>
            <a:custGeom>
              <a:avLst/>
              <a:gdLst/>
              <a:ahLst/>
              <a:cxnLst/>
              <a:rect l="l" t="t" r="r" b="b"/>
              <a:pathLst>
                <a:path w="597" h="338" extrusionOk="0">
                  <a:moveTo>
                    <a:pt x="239" y="0"/>
                  </a:moveTo>
                  <a:cubicBezTo>
                    <a:pt x="219" y="120"/>
                    <a:pt x="0" y="140"/>
                    <a:pt x="60" y="299"/>
                  </a:cubicBezTo>
                  <a:cubicBezTo>
                    <a:pt x="81" y="327"/>
                    <a:pt x="113" y="338"/>
                    <a:pt x="149" y="338"/>
                  </a:cubicBezTo>
                  <a:cubicBezTo>
                    <a:pt x="214" y="338"/>
                    <a:pt x="294" y="304"/>
                    <a:pt x="358" y="279"/>
                  </a:cubicBezTo>
                  <a:cubicBezTo>
                    <a:pt x="438" y="239"/>
                    <a:pt x="517" y="199"/>
                    <a:pt x="597" y="179"/>
                  </a:cubicBezTo>
                  <a:cubicBezTo>
                    <a:pt x="517" y="40"/>
                    <a:pt x="378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8" name="Google Shape;27748;p58"/>
            <p:cNvSpPr/>
            <p:nvPr/>
          </p:nvSpPr>
          <p:spPr>
            <a:xfrm>
              <a:off x="4396075" y="1354600"/>
              <a:ext cx="12950" cy="3750"/>
            </a:xfrm>
            <a:custGeom>
              <a:avLst/>
              <a:gdLst/>
              <a:ahLst/>
              <a:cxnLst/>
              <a:rect l="l" t="t" r="r" b="b"/>
              <a:pathLst>
                <a:path w="518" h="150" extrusionOk="0">
                  <a:moveTo>
                    <a:pt x="1" y="0"/>
                  </a:moveTo>
                  <a:cubicBezTo>
                    <a:pt x="95" y="94"/>
                    <a:pt x="188" y="150"/>
                    <a:pt x="280" y="150"/>
                  </a:cubicBezTo>
                  <a:cubicBezTo>
                    <a:pt x="362" y="150"/>
                    <a:pt x="442" y="104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9" name="Google Shape;27749;p58"/>
            <p:cNvSpPr/>
            <p:nvPr/>
          </p:nvSpPr>
          <p:spPr>
            <a:xfrm>
              <a:off x="4283175" y="1336875"/>
              <a:ext cx="12975" cy="4800"/>
            </a:xfrm>
            <a:custGeom>
              <a:avLst/>
              <a:gdLst/>
              <a:ahLst/>
              <a:cxnLst/>
              <a:rect l="l" t="t" r="r" b="b"/>
              <a:pathLst>
                <a:path w="519" h="192" extrusionOk="0">
                  <a:moveTo>
                    <a:pt x="179" y="1"/>
                  </a:moveTo>
                  <a:cubicBezTo>
                    <a:pt x="121" y="1"/>
                    <a:pt x="61" y="7"/>
                    <a:pt x="1" y="13"/>
                  </a:cubicBezTo>
                  <a:lnTo>
                    <a:pt x="160" y="192"/>
                  </a:lnTo>
                  <a:cubicBezTo>
                    <a:pt x="299" y="192"/>
                    <a:pt x="399" y="172"/>
                    <a:pt x="518" y="172"/>
                  </a:cubicBezTo>
                  <a:cubicBezTo>
                    <a:pt x="435" y="33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0" name="Google Shape;27750;p58"/>
            <p:cNvSpPr/>
            <p:nvPr/>
          </p:nvSpPr>
          <p:spPr>
            <a:xfrm>
              <a:off x="4328450" y="1348625"/>
              <a:ext cx="10450" cy="5025"/>
            </a:xfrm>
            <a:custGeom>
              <a:avLst/>
              <a:gdLst/>
              <a:ahLst/>
              <a:cxnLst/>
              <a:rect l="l" t="t" r="r" b="b"/>
              <a:pathLst>
                <a:path w="418" h="201" extrusionOk="0">
                  <a:moveTo>
                    <a:pt x="120" y="0"/>
                  </a:moveTo>
                  <a:cubicBezTo>
                    <a:pt x="80" y="40"/>
                    <a:pt x="0" y="120"/>
                    <a:pt x="100" y="160"/>
                  </a:cubicBezTo>
                  <a:cubicBezTo>
                    <a:pt x="141" y="187"/>
                    <a:pt x="182" y="200"/>
                    <a:pt x="221" y="200"/>
                  </a:cubicBezTo>
                  <a:cubicBezTo>
                    <a:pt x="296" y="200"/>
                    <a:pt x="366" y="152"/>
                    <a:pt x="418" y="60"/>
                  </a:cubicBezTo>
                  <a:cubicBezTo>
                    <a:pt x="318" y="60"/>
                    <a:pt x="219" y="4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1" name="Google Shape;27751;p58"/>
            <p:cNvSpPr/>
            <p:nvPr/>
          </p:nvSpPr>
          <p:spPr>
            <a:xfrm>
              <a:off x="4409000" y="1344400"/>
              <a:ext cx="5000" cy="9725"/>
            </a:xfrm>
            <a:custGeom>
              <a:avLst/>
              <a:gdLst/>
              <a:ahLst/>
              <a:cxnLst/>
              <a:rect l="l" t="t" r="r" b="b"/>
              <a:pathLst>
                <a:path w="200" h="389" extrusionOk="0">
                  <a:moveTo>
                    <a:pt x="83" y="0"/>
                  </a:moveTo>
                  <a:cubicBezTo>
                    <a:pt x="55" y="0"/>
                    <a:pt x="31" y="10"/>
                    <a:pt x="1" y="30"/>
                  </a:cubicBezTo>
                  <a:lnTo>
                    <a:pt x="1" y="388"/>
                  </a:lnTo>
                  <a:cubicBezTo>
                    <a:pt x="80" y="388"/>
                    <a:pt x="140" y="388"/>
                    <a:pt x="200" y="368"/>
                  </a:cubicBezTo>
                  <a:cubicBezTo>
                    <a:pt x="200" y="269"/>
                    <a:pt x="180" y="130"/>
                    <a:pt x="180" y="30"/>
                  </a:cubicBezTo>
                  <a:cubicBezTo>
                    <a:pt x="140" y="10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2" name="Google Shape;27752;p58"/>
            <p:cNvSpPr/>
            <p:nvPr/>
          </p:nvSpPr>
          <p:spPr>
            <a:xfrm>
              <a:off x="4420950" y="1359075"/>
              <a:ext cx="9975" cy="3500"/>
            </a:xfrm>
            <a:custGeom>
              <a:avLst/>
              <a:gdLst/>
              <a:ahLst/>
              <a:cxnLst/>
              <a:rect l="l" t="t" r="r" b="b"/>
              <a:pathLst>
                <a:path w="399" h="140" extrusionOk="0">
                  <a:moveTo>
                    <a:pt x="40" y="0"/>
                  </a:moveTo>
                  <a:cubicBezTo>
                    <a:pt x="20" y="0"/>
                    <a:pt x="20" y="20"/>
                    <a:pt x="0" y="40"/>
                  </a:cubicBezTo>
                  <a:cubicBezTo>
                    <a:pt x="0" y="80"/>
                    <a:pt x="0" y="120"/>
                    <a:pt x="40" y="139"/>
                  </a:cubicBezTo>
                  <a:cubicBezTo>
                    <a:pt x="139" y="139"/>
                    <a:pt x="279" y="120"/>
                    <a:pt x="398" y="120"/>
                  </a:cubicBezTo>
                  <a:cubicBezTo>
                    <a:pt x="318" y="0"/>
                    <a:pt x="19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3" name="Google Shape;27753;p58"/>
            <p:cNvSpPr/>
            <p:nvPr/>
          </p:nvSpPr>
          <p:spPr>
            <a:xfrm>
              <a:off x="4418450" y="13575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" y="1"/>
                  </a:moveTo>
                  <a:cubicBezTo>
                    <a:pt x="60" y="80"/>
                    <a:pt x="100" y="140"/>
                    <a:pt x="140" y="199"/>
                  </a:cubicBezTo>
                  <a:lnTo>
                    <a:pt x="140" y="60"/>
                  </a:lnTo>
                  <a:cubicBezTo>
                    <a:pt x="100" y="4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4" name="Google Shape;27754;p58"/>
            <p:cNvSpPr/>
            <p:nvPr/>
          </p:nvSpPr>
          <p:spPr>
            <a:xfrm>
              <a:off x="4413475" y="1354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00"/>
                    <a:pt x="100" y="140"/>
                    <a:pt x="180" y="179"/>
                  </a:cubicBezTo>
                  <a:cubicBezTo>
                    <a:pt x="16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5" name="Google Shape;27755;p58"/>
            <p:cNvSpPr/>
            <p:nvPr/>
          </p:nvSpPr>
          <p:spPr>
            <a:xfrm>
              <a:off x="4405025" y="1362550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21" y="160"/>
                    <a:pt x="40" y="160"/>
                    <a:pt x="60" y="140"/>
                  </a:cubicBezTo>
                  <a:cubicBezTo>
                    <a:pt x="100" y="8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6" name="Google Shape;27756;p58"/>
            <p:cNvSpPr/>
            <p:nvPr/>
          </p:nvSpPr>
          <p:spPr>
            <a:xfrm>
              <a:off x="4430900" y="1361725"/>
              <a:ext cx="4000" cy="3400"/>
            </a:xfrm>
            <a:custGeom>
              <a:avLst/>
              <a:gdLst/>
              <a:ahLst/>
              <a:cxnLst/>
              <a:rect l="l" t="t" r="r" b="b"/>
              <a:pathLst>
                <a:path w="160" h="136" extrusionOk="0">
                  <a:moveTo>
                    <a:pt x="67" y="1"/>
                  </a:moveTo>
                  <a:cubicBezTo>
                    <a:pt x="46" y="1"/>
                    <a:pt x="25" y="5"/>
                    <a:pt x="0" y="14"/>
                  </a:cubicBezTo>
                  <a:cubicBezTo>
                    <a:pt x="31" y="96"/>
                    <a:pt x="56" y="136"/>
                    <a:pt x="82" y="136"/>
                  </a:cubicBezTo>
                  <a:cubicBezTo>
                    <a:pt x="106" y="136"/>
                    <a:pt x="130" y="101"/>
                    <a:pt x="159" y="33"/>
                  </a:cubicBezTo>
                  <a:cubicBezTo>
                    <a:pt x="124" y="10"/>
                    <a:pt x="96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7" name="Google Shape;27757;p58"/>
            <p:cNvSpPr/>
            <p:nvPr/>
          </p:nvSpPr>
          <p:spPr>
            <a:xfrm>
              <a:off x="4430900" y="13759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0" y="1"/>
                  </a:moveTo>
                  <a:cubicBezTo>
                    <a:pt x="30" y="60"/>
                    <a:pt x="60" y="90"/>
                    <a:pt x="90" y="90"/>
                  </a:cubicBezTo>
                  <a:cubicBezTo>
                    <a:pt x="119" y="90"/>
                    <a:pt x="149" y="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8" name="Google Shape;27758;p58"/>
            <p:cNvSpPr/>
            <p:nvPr/>
          </p:nvSpPr>
          <p:spPr>
            <a:xfrm>
              <a:off x="4435375" y="1373375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75" y="0"/>
                  </a:moveTo>
                  <a:cubicBezTo>
                    <a:pt x="45" y="0"/>
                    <a:pt x="20" y="35"/>
                    <a:pt x="0" y="105"/>
                  </a:cubicBezTo>
                  <a:lnTo>
                    <a:pt x="179" y="105"/>
                  </a:lnTo>
                  <a:cubicBezTo>
                    <a:pt x="139" y="35"/>
                    <a:pt x="105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9" name="Google Shape;27759;p58"/>
            <p:cNvSpPr/>
            <p:nvPr/>
          </p:nvSpPr>
          <p:spPr>
            <a:xfrm>
              <a:off x="4231475" y="1621125"/>
              <a:ext cx="8475" cy="11000"/>
            </a:xfrm>
            <a:custGeom>
              <a:avLst/>
              <a:gdLst/>
              <a:ahLst/>
              <a:cxnLst/>
              <a:rect l="l" t="t" r="r" b="b"/>
              <a:pathLst>
                <a:path w="339" h="440" extrusionOk="0">
                  <a:moveTo>
                    <a:pt x="218" y="1"/>
                  </a:moveTo>
                  <a:cubicBezTo>
                    <a:pt x="153" y="1"/>
                    <a:pt x="70" y="58"/>
                    <a:pt x="0" y="81"/>
                  </a:cubicBezTo>
                  <a:lnTo>
                    <a:pt x="0" y="439"/>
                  </a:lnTo>
                  <a:cubicBezTo>
                    <a:pt x="199" y="439"/>
                    <a:pt x="338" y="360"/>
                    <a:pt x="318" y="121"/>
                  </a:cubicBezTo>
                  <a:cubicBezTo>
                    <a:pt x="302" y="30"/>
                    <a:pt x="265" y="1"/>
                    <a:pt x="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0" name="Google Shape;27760;p58"/>
            <p:cNvSpPr/>
            <p:nvPr/>
          </p:nvSpPr>
          <p:spPr>
            <a:xfrm>
              <a:off x="4103150" y="1293925"/>
              <a:ext cx="78100" cy="33350"/>
            </a:xfrm>
            <a:custGeom>
              <a:avLst/>
              <a:gdLst/>
              <a:ahLst/>
              <a:cxnLst/>
              <a:rect l="l" t="t" r="r" b="b"/>
              <a:pathLst>
                <a:path w="3124" h="1334" extrusionOk="0">
                  <a:moveTo>
                    <a:pt x="80" y="0"/>
                  </a:moveTo>
                  <a:cubicBezTo>
                    <a:pt x="41" y="40"/>
                    <a:pt x="1" y="100"/>
                    <a:pt x="41" y="159"/>
                  </a:cubicBezTo>
                  <a:cubicBezTo>
                    <a:pt x="100" y="299"/>
                    <a:pt x="239" y="338"/>
                    <a:pt x="299" y="438"/>
                  </a:cubicBezTo>
                  <a:cubicBezTo>
                    <a:pt x="359" y="517"/>
                    <a:pt x="379" y="617"/>
                    <a:pt x="458" y="657"/>
                  </a:cubicBezTo>
                  <a:cubicBezTo>
                    <a:pt x="499" y="652"/>
                    <a:pt x="540" y="649"/>
                    <a:pt x="580" y="649"/>
                  </a:cubicBezTo>
                  <a:cubicBezTo>
                    <a:pt x="993" y="649"/>
                    <a:pt x="1364" y="896"/>
                    <a:pt x="1733" y="896"/>
                  </a:cubicBezTo>
                  <a:cubicBezTo>
                    <a:pt x="1746" y="896"/>
                    <a:pt x="1759" y="896"/>
                    <a:pt x="1771" y="895"/>
                  </a:cubicBezTo>
                  <a:cubicBezTo>
                    <a:pt x="1830" y="888"/>
                    <a:pt x="1886" y="884"/>
                    <a:pt x="1938" y="884"/>
                  </a:cubicBezTo>
                  <a:cubicBezTo>
                    <a:pt x="2291" y="884"/>
                    <a:pt x="2501" y="1053"/>
                    <a:pt x="2726" y="1313"/>
                  </a:cubicBezTo>
                  <a:cubicBezTo>
                    <a:pt x="2746" y="1333"/>
                    <a:pt x="2786" y="1333"/>
                    <a:pt x="2806" y="1333"/>
                  </a:cubicBezTo>
                  <a:cubicBezTo>
                    <a:pt x="2925" y="1313"/>
                    <a:pt x="2925" y="1254"/>
                    <a:pt x="2865" y="1194"/>
                  </a:cubicBezTo>
                  <a:cubicBezTo>
                    <a:pt x="2845" y="1134"/>
                    <a:pt x="2865" y="1055"/>
                    <a:pt x="2865" y="1015"/>
                  </a:cubicBezTo>
                  <a:cubicBezTo>
                    <a:pt x="2925" y="955"/>
                    <a:pt x="2985" y="915"/>
                    <a:pt x="3044" y="895"/>
                  </a:cubicBezTo>
                  <a:cubicBezTo>
                    <a:pt x="3084" y="836"/>
                    <a:pt x="3124" y="796"/>
                    <a:pt x="3124" y="716"/>
                  </a:cubicBezTo>
                  <a:cubicBezTo>
                    <a:pt x="3064" y="657"/>
                    <a:pt x="3044" y="617"/>
                    <a:pt x="2965" y="597"/>
                  </a:cubicBezTo>
                  <a:cubicBezTo>
                    <a:pt x="2865" y="597"/>
                    <a:pt x="2766" y="597"/>
                    <a:pt x="2686" y="517"/>
                  </a:cubicBezTo>
                  <a:cubicBezTo>
                    <a:pt x="1851" y="219"/>
                    <a:pt x="956" y="12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1" name="Google Shape;27761;p58"/>
            <p:cNvSpPr/>
            <p:nvPr/>
          </p:nvSpPr>
          <p:spPr>
            <a:xfrm>
              <a:off x="4092225" y="1292925"/>
              <a:ext cx="21400" cy="11500"/>
            </a:xfrm>
            <a:custGeom>
              <a:avLst/>
              <a:gdLst/>
              <a:ahLst/>
              <a:cxnLst/>
              <a:rect l="l" t="t" r="r" b="b"/>
              <a:pathLst>
                <a:path w="856" h="460" extrusionOk="0">
                  <a:moveTo>
                    <a:pt x="199" y="0"/>
                  </a:moveTo>
                  <a:cubicBezTo>
                    <a:pt x="80" y="80"/>
                    <a:pt x="0" y="180"/>
                    <a:pt x="20" y="339"/>
                  </a:cubicBezTo>
                  <a:cubicBezTo>
                    <a:pt x="80" y="359"/>
                    <a:pt x="119" y="359"/>
                    <a:pt x="179" y="378"/>
                  </a:cubicBezTo>
                  <a:cubicBezTo>
                    <a:pt x="279" y="449"/>
                    <a:pt x="398" y="460"/>
                    <a:pt x="509" y="460"/>
                  </a:cubicBezTo>
                  <a:cubicBezTo>
                    <a:pt x="554" y="460"/>
                    <a:pt x="597" y="458"/>
                    <a:pt x="637" y="458"/>
                  </a:cubicBezTo>
                  <a:cubicBezTo>
                    <a:pt x="716" y="458"/>
                    <a:pt x="796" y="438"/>
                    <a:pt x="855" y="378"/>
                  </a:cubicBezTo>
                  <a:cubicBezTo>
                    <a:pt x="796" y="239"/>
                    <a:pt x="676" y="199"/>
                    <a:pt x="517" y="180"/>
                  </a:cubicBezTo>
                  <a:cubicBezTo>
                    <a:pt x="438" y="80"/>
                    <a:pt x="239" y="1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2" name="Google Shape;27762;p58"/>
            <p:cNvSpPr/>
            <p:nvPr/>
          </p:nvSpPr>
          <p:spPr>
            <a:xfrm>
              <a:off x="4096700" y="1302375"/>
              <a:ext cx="14925" cy="4025"/>
            </a:xfrm>
            <a:custGeom>
              <a:avLst/>
              <a:gdLst/>
              <a:ahLst/>
              <a:cxnLst/>
              <a:rect l="l" t="t" r="r" b="b"/>
              <a:pathLst>
                <a:path w="597" h="161" extrusionOk="0">
                  <a:moveTo>
                    <a:pt x="0" y="0"/>
                  </a:moveTo>
                  <a:cubicBezTo>
                    <a:pt x="98" y="147"/>
                    <a:pt x="249" y="160"/>
                    <a:pt x="420" y="160"/>
                  </a:cubicBezTo>
                  <a:cubicBezTo>
                    <a:pt x="458" y="160"/>
                    <a:pt x="497" y="160"/>
                    <a:pt x="537" y="160"/>
                  </a:cubicBezTo>
                  <a:cubicBezTo>
                    <a:pt x="557" y="160"/>
                    <a:pt x="557" y="120"/>
                    <a:pt x="597" y="100"/>
                  </a:cubicBezTo>
                  <a:cubicBezTo>
                    <a:pt x="597" y="80"/>
                    <a:pt x="597" y="4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3" name="Google Shape;27763;p58"/>
            <p:cNvSpPr/>
            <p:nvPr/>
          </p:nvSpPr>
          <p:spPr>
            <a:xfrm>
              <a:off x="4109625" y="1302000"/>
              <a:ext cx="4500" cy="8350"/>
            </a:xfrm>
            <a:custGeom>
              <a:avLst/>
              <a:gdLst/>
              <a:ahLst/>
              <a:cxnLst/>
              <a:rect l="l" t="t" r="r" b="b"/>
              <a:pathLst>
                <a:path w="180" h="334" extrusionOk="0">
                  <a:moveTo>
                    <a:pt x="75" y="1"/>
                  </a:moveTo>
                  <a:cubicBezTo>
                    <a:pt x="45" y="1"/>
                    <a:pt x="20" y="5"/>
                    <a:pt x="0" y="15"/>
                  </a:cubicBezTo>
                  <a:lnTo>
                    <a:pt x="0" y="194"/>
                  </a:lnTo>
                  <a:cubicBezTo>
                    <a:pt x="40" y="234"/>
                    <a:pt x="120" y="294"/>
                    <a:pt x="179" y="334"/>
                  </a:cubicBezTo>
                  <a:lnTo>
                    <a:pt x="179" y="15"/>
                  </a:lnTo>
                  <a:cubicBezTo>
                    <a:pt x="140" y="5"/>
                    <a:pt x="105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4" name="Google Shape;27764;p58"/>
            <p:cNvSpPr/>
            <p:nvPr/>
          </p:nvSpPr>
          <p:spPr>
            <a:xfrm>
              <a:off x="4057400" y="1293925"/>
              <a:ext cx="4500" cy="7975"/>
            </a:xfrm>
            <a:custGeom>
              <a:avLst/>
              <a:gdLst/>
              <a:ahLst/>
              <a:cxnLst/>
              <a:rect l="l" t="t" r="r" b="b"/>
              <a:pathLst>
                <a:path w="180" h="319" extrusionOk="0">
                  <a:moveTo>
                    <a:pt x="1" y="0"/>
                  </a:moveTo>
                  <a:lnTo>
                    <a:pt x="1" y="319"/>
                  </a:lnTo>
                  <a:cubicBezTo>
                    <a:pt x="80" y="259"/>
                    <a:pt x="120" y="199"/>
                    <a:pt x="180" y="140"/>
                  </a:cubicBezTo>
                  <a:cubicBezTo>
                    <a:pt x="120" y="100"/>
                    <a:pt x="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5" name="Google Shape;27765;p58"/>
            <p:cNvSpPr/>
            <p:nvPr/>
          </p:nvSpPr>
          <p:spPr>
            <a:xfrm>
              <a:off x="4400550" y="1588825"/>
              <a:ext cx="5500" cy="17425"/>
            </a:xfrm>
            <a:custGeom>
              <a:avLst/>
              <a:gdLst/>
              <a:ahLst/>
              <a:cxnLst/>
              <a:rect l="l" t="t" r="r" b="b"/>
              <a:pathLst>
                <a:path w="220" h="697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239"/>
                    <a:pt x="20" y="458"/>
                    <a:pt x="40" y="697"/>
                  </a:cubicBezTo>
                  <a:cubicBezTo>
                    <a:pt x="200" y="458"/>
                    <a:pt x="219" y="2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6" name="Google Shape;27766;p58"/>
            <p:cNvSpPr/>
            <p:nvPr/>
          </p:nvSpPr>
          <p:spPr>
            <a:xfrm>
              <a:off x="4177750" y="1311100"/>
              <a:ext cx="27375" cy="16650"/>
            </a:xfrm>
            <a:custGeom>
              <a:avLst/>
              <a:gdLst/>
              <a:ahLst/>
              <a:cxnLst/>
              <a:rect l="l" t="t" r="r" b="b"/>
              <a:pathLst>
                <a:path w="1095" h="666" extrusionOk="0">
                  <a:moveTo>
                    <a:pt x="517" y="0"/>
                  </a:moveTo>
                  <a:cubicBezTo>
                    <a:pt x="479" y="0"/>
                    <a:pt x="439" y="3"/>
                    <a:pt x="399" y="10"/>
                  </a:cubicBezTo>
                  <a:cubicBezTo>
                    <a:pt x="299" y="109"/>
                    <a:pt x="140" y="29"/>
                    <a:pt x="60" y="169"/>
                  </a:cubicBezTo>
                  <a:cubicBezTo>
                    <a:pt x="40" y="169"/>
                    <a:pt x="1" y="169"/>
                    <a:pt x="1" y="228"/>
                  </a:cubicBezTo>
                  <a:cubicBezTo>
                    <a:pt x="1" y="268"/>
                    <a:pt x="21" y="308"/>
                    <a:pt x="80" y="328"/>
                  </a:cubicBezTo>
                  <a:lnTo>
                    <a:pt x="239" y="467"/>
                  </a:lnTo>
                  <a:cubicBezTo>
                    <a:pt x="299" y="586"/>
                    <a:pt x="478" y="567"/>
                    <a:pt x="578" y="666"/>
                  </a:cubicBezTo>
                  <a:cubicBezTo>
                    <a:pt x="896" y="646"/>
                    <a:pt x="1075" y="467"/>
                    <a:pt x="1095" y="149"/>
                  </a:cubicBezTo>
                  <a:cubicBezTo>
                    <a:pt x="910" y="82"/>
                    <a:pt x="726" y="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7" name="Google Shape;27767;p58"/>
            <p:cNvSpPr/>
            <p:nvPr/>
          </p:nvSpPr>
          <p:spPr>
            <a:xfrm>
              <a:off x="4212575" y="1315100"/>
              <a:ext cx="44275" cy="13150"/>
            </a:xfrm>
            <a:custGeom>
              <a:avLst/>
              <a:gdLst/>
              <a:ahLst/>
              <a:cxnLst/>
              <a:rect l="l" t="t" r="r" b="b"/>
              <a:pathLst>
                <a:path w="1771" h="526" extrusionOk="0">
                  <a:moveTo>
                    <a:pt x="104" y="0"/>
                  </a:moveTo>
                  <a:cubicBezTo>
                    <a:pt x="87" y="0"/>
                    <a:pt x="71" y="3"/>
                    <a:pt x="60" y="9"/>
                  </a:cubicBezTo>
                  <a:cubicBezTo>
                    <a:pt x="0" y="367"/>
                    <a:pt x="159" y="526"/>
                    <a:pt x="497" y="526"/>
                  </a:cubicBezTo>
                  <a:lnTo>
                    <a:pt x="1074" y="526"/>
                  </a:lnTo>
                  <a:cubicBezTo>
                    <a:pt x="1136" y="509"/>
                    <a:pt x="1201" y="506"/>
                    <a:pt x="1269" y="506"/>
                  </a:cubicBezTo>
                  <a:cubicBezTo>
                    <a:pt x="1301" y="506"/>
                    <a:pt x="1333" y="507"/>
                    <a:pt x="1366" y="507"/>
                  </a:cubicBezTo>
                  <a:cubicBezTo>
                    <a:pt x="1510" y="507"/>
                    <a:pt x="1654" y="495"/>
                    <a:pt x="1771" y="367"/>
                  </a:cubicBezTo>
                  <a:cubicBezTo>
                    <a:pt x="1702" y="283"/>
                    <a:pt x="1614" y="266"/>
                    <a:pt x="1523" y="266"/>
                  </a:cubicBezTo>
                  <a:cubicBezTo>
                    <a:pt x="1461" y="266"/>
                    <a:pt x="1397" y="274"/>
                    <a:pt x="1339" y="274"/>
                  </a:cubicBezTo>
                  <a:cubicBezTo>
                    <a:pt x="1257" y="274"/>
                    <a:pt x="1184" y="259"/>
                    <a:pt x="1134" y="188"/>
                  </a:cubicBezTo>
                  <a:cubicBezTo>
                    <a:pt x="1092" y="174"/>
                    <a:pt x="1040" y="160"/>
                    <a:pt x="999" y="160"/>
                  </a:cubicBezTo>
                  <a:cubicBezTo>
                    <a:pt x="982" y="160"/>
                    <a:pt x="967" y="162"/>
                    <a:pt x="955" y="168"/>
                  </a:cubicBezTo>
                  <a:cubicBezTo>
                    <a:pt x="696" y="108"/>
                    <a:pt x="438" y="208"/>
                    <a:pt x="239" y="29"/>
                  </a:cubicBezTo>
                  <a:cubicBezTo>
                    <a:pt x="197" y="14"/>
                    <a:pt x="145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8" name="Google Shape;27768;p58"/>
            <p:cNvSpPr/>
            <p:nvPr/>
          </p:nvSpPr>
          <p:spPr>
            <a:xfrm>
              <a:off x="4247875" y="1331925"/>
              <a:ext cx="30350" cy="9125"/>
            </a:xfrm>
            <a:custGeom>
              <a:avLst/>
              <a:gdLst/>
              <a:ahLst/>
              <a:cxnLst/>
              <a:rect l="l" t="t" r="r" b="b"/>
              <a:pathLst>
                <a:path w="1214" h="365" extrusionOk="0">
                  <a:moveTo>
                    <a:pt x="374" y="1"/>
                  </a:moveTo>
                  <a:cubicBezTo>
                    <a:pt x="263" y="1"/>
                    <a:pt x="151" y="6"/>
                    <a:pt x="40" y="12"/>
                  </a:cubicBezTo>
                  <a:cubicBezTo>
                    <a:pt x="1" y="92"/>
                    <a:pt x="1" y="131"/>
                    <a:pt x="20" y="191"/>
                  </a:cubicBezTo>
                  <a:cubicBezTo>
                    <a:pt x="140" y="191"/>
                    <a:pt x="239" y="211"/>
                    <a:pt x="359" y="231"/>
                  </a:cubicBezTo>
                  <a:cubicBezTo>
                    <a:pt x="542" y="267"/>
                    <a:pt x="718" y="364"/>
                    <a:pt x="891" y="364"/>
                  </a:cubicBezTo>
                  <a:cubicBezTo>
                    <a:pt x="999" y="364"/>
                    <a:pt x="1107" y="326"/>
                    <a:pt x="1214" y="211"/>
                  </a:cubicBezTo>
                  <a:cubicBezTo>
                    <a:pt x="955" y="38"/>
                    <a:pt x="665" y="1"/>
                    <a:pt x="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9" name="Google Shape;27769;p58"/>
            <p:cNvSpPr/>
            <p:nvPr/>
          </p:nvSpPr>
          <p:spPr>
            <a:xfrm>
              <a:off x="4183725" y="1322775"/>
              <a:ext cx="8475" cy="4975"/>
            </a:xfrm>
            <a:custGeom>
              <a:avLst/>
              <a:gdLst/>
              <a:ahLst/>
              <a:cxnLst/>
              <a:rect l="l" t="t" r="r" b="b"/>
              <a:pathLst>
                <a:path w="339" h="199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79"/>
                    <a:pt x="199" y="199"/>
                    <a:pt x="339" y="199"/>
                  </a:cubicBezTo>
                  <a:cubicBezTo>
                    <a:pt x="259" y="60"/>
                    <a:pt x="12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0" name="Google Shape;27770;p58"/>
            <p:cNvSpPr/>
            <p:nvPr/>
          </p:nvSpPr>
          <p:spPr>
            <a:xfrm>
              <a:off x="4174775" y="13148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79" y="1"/>
                  </a:moveTo>
                  <a:cubicBezTo>
                    <a:pt x="120" y="80"/>
                    <a:pt x="60" y="120"/>
                    <a:pt x="0" y="180"/>
                  </a:cubicBezTo>
                  <a:cubicBezTo>
                    <a:pt x="80" y="160"/>
                    <a:pt x="120" y="160"/>
                    <a:pt x="199" y="160"/>
                  </a:cubicBezTo>
                  <a:cubicBezTo>
                    <a:pt x="179" y="100"/>
                    <a:pt x="179" y="4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1" name="Google Shape;27771;p58"/>
            <p:cNvSpPr/>
            <p:nvPr/>
          </p:nvSpPr>
          <p:spPr>
            <a:xfrm>
              <a:off x="4173275" y="1323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60" y="1"/>
                  </a:moveTo>
                  <a:cubicBezTo>
                    <a:pt x="60" y="41"/>
                    <a:pt x="40" y="100"/>
                    <a:pt x="1" y="140"/>
                  </a:cubicBezTo>
                  <a:cubicBezTo>
                    <a:pt x="140" y="140"/>
                    <a:pt x="180" y="10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2" name="Google Shape;27772;p58"/>
            <p:cNvSpPr/>
            <p:nvPr/>
          </p:nvSpPr>
          <p:spPr>
            <a:xfrm>
              <a:off x="4009650" y="1271000"/>
              <a:ext cx="18425" cy="4925"/>
            </a:xfrm>
            <a:custGeom>
              <a:avLst/>
              <a:gdLst/>
              <a:ahLst/>
              <a:cxnLst/>
              <a:rect l="l" t="t" r="r" b="b"/>
              <a:pathLst>
                <a:path w="737" h="197" extrusionOk="0">
                  <a:moveTo>
                    <a:pt x="248" y="1"/>
                  </a:moveTo>
                  <a:cubicBezTo>
                    <a:pt x="167" y="1"/>
                    <a:pt x="84" y="9"/>
                    <a:pt x="1" y="22"/>
                  </a:cubicBezTo>
                  <a:cubicBezTo>
                    <a:pt x="119" y="161"/>
                    <a:pt x="254" y="197"/>
                    <a:pt x="390" y="197"/>
                  </a:cubicBezTo>
                  <a:cubicBezTo>
                    <a:pt x="508" y="197"/>
                    <a:pt x="627" y="171"/>
                    <a:pt x="737" y="161"/>
                  </a:cubicBezTo>
                  <a:cubicBezTo>
                    <a:pt x="588" y="40"/>
                    <a:pt x="421" y="1"/>
                    <a:pt x="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3" name="Google Shape;27773;p58"/>
            <p:cNvSpPr/>
            <p:nvPr/>
          </p:nvSpPr>
          <p:spPr>
            <a:xfrm>
              <a:off x="4403050" y="1219325"/>
              <a:ext cx="246675" cy="63175"/>
            </a:xfrm>
            <a:custGeom>
              <a:avLst/>
              <a:gdLst/>
              <a:ahLst/>
              <a:cxnLst/>
              <a:rect l="l" t="t" r="r" b="b"/>
              <a:pathLst>
                <a:path w="9867" h="2527" extrusionOk="0">
                  <a:moveTo>
                    <a:pt x="1293" y="0"/>
                  </a:moveTo>
                  <a:cubicBezTo>
                    <a:pt x="1169" y="156"/>
                    <a:pt x="1005" y="184"/>
                    <a:pt x="827" y="184"/>
                  </a:cubicBezTo>
                  <a:cubicBezTo>
                    <a:pt x="728" y="184"/>
                    <a:pt x="625" y="175"/>
                    <a:pt x="523" y="175"/>
                  </a:cubicBezTo>
                  <a:cubicBezTo>
                    <a:pt x="338" y="175"/>
                    <a:pt x="156" y="203"/>
                    <a:pt x="0" y="358"/>
                  </a:cubicBezTo>
                  <a:cubicBezTo>
                    <a:pt x="80" y="418"/>
                    <a:pt x="119" y="498"/>
                    <a:pt x="199" y="518"/>
                  </a:cubicBezTo>
                  <a:cubicBezTo>
                    <a:pt x="1810" y="896"/>
                    <a:pt x="3422" y="1234"/>
                    <a:pt x="5053" y="1632"/>
                  </a:cubicBezTo>
                  <a:cubicBezTo>
                    <a:pt x="6167" y="1910"/>
                    <a:pt x="7301" y="2288"/>
                    <a:pt x="8494" y="2308"/>
                  </a:cubicBezTo>
                  <a:cubicBezTo>
                    <a:pt x="8559" y="2346"/>
                    <a:pt x="8630" y="2356"/>
                    <a:pt x="8702" y="2356"/>
                  </a:cubicBezTo>
                  <a:cubicBezTo>
                    <a:pt x="8782" y="2356"/>
                    <a:pt x="8864" y="2343"/>
                    <a:pt x="8942" y="2343"/>
                  </a:cubicBezTo>
                  <a:cubicBezTo>
                    <a:pt x="9052" y="2343"/>
                    <a:pt x="9154" y="2368"/>
                    <a:pt x="9230" y="2487"/>
                  </a:cubicBezTo>
                  <a:cubicBezTo>
                    <a:pt x="9290" y="2527"/>
                    <a:pt x="9370" y="2527"/>
                    <a:pt x="9449" y="2527"/>
                  </a:cubicBezTo>
                  <a:cubicBezTo>
                    <a:pt x="9588" y="2487"/>
                    <a:pt x="9728" y="2407"/>
                    <a:pt x="9827" y="2288"/>
                  </a:cubicBezTo>
                  <a:cubicBezTo>
                    <a:pt x="9847" y="2288"/>
                    <a:pt x="9847" y="2248"/>
                    <a:pt x="9847" y="2208"/>
                  </a:cubicBezTo>
                  <a:cubicBezTo>
                    <a:pt x="9867" y="2149"/>
                    <a:pt x="9847" y="2129"/>
                    <a:pt x="9787" y="2089"/>
                  </a:cubicBezTo>
                  <a:cubicBezTo>
                    <a:pt x="9350" y="1890"/>
                    <a:pt x="8852" y="1830"/>
                    <a:pt x="8375" y="1731"/>
                  </a:cubicBezTo>
                  <a:cubicBezTo>
                    <a:pt x="6744" y="1393"/>
                    <a:pt x="5053" y="1154"/>
                    <a:pt x="3461" y="557"/>
                  </a:cubicBezTo>
                  <a:cubicBezTo>
                    <a:pt x="2745" y="319"/>
                    <a:pt x="2029" y="60"/>
                    <a:pt x="1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4" name="Google Shape;27774;p58"/>
            <p:cNvSpPr/>
            <p:nvPr/>
          </p:nvSpPr>
          <p:spPr>
            <a:xfrm>
              <a:off x="4010150" y="1130725"/>
              <a:ext cx="237250" cy="63750"/>
            </a:xfrm>
            <a:custGeom>
              <a:avLst/>
              <a:gdLst/>
              <a:ahLst/>
              <a:cxnLst/>
              <a:rect l="l" t="t" r="r" b="b"/>
              <a:pathLst>
                <a:path w="9490" h="2550" extrusionOk="0">
                  <a:moveTo>
                    <a:pt x="428" y="0"/>
                  </a:moveTo>
                  <a:cubicBezTo>
                    <a:pt x="231" y="0"/>
                    <a:pt x="74" y="95"/>
                    <a:pt x="1" y="401"/>
                  </a:cubicBezTo>
                  <a:cubicBezTo>
                    <a:pt x="16" y="446"/>
                    <a:pt x="31" y="468"/>
                    <a:pt x="62" y="468"/>
                  </a:cubicBezTo>
                  <a:cubicBezTo>
                    <a:pt x="73" y="468"/>
                    <a:pt x="85" y="466"/>
                    <a:pt x="100" y="461"/>
                  </a:cubicBezTo>
                  <a:cubicBezTo>
                    <a:pt x="189" y="496"/>
                    <a:pt x="279" y="506"/>
                    <a:pt x="370" y="506"/>
                  </a:cubicBezTo>
                  <a:cubicBezTo>
                    <a:pt x="467" y="506"/>
                    <a:pt x="564" y="495"/>
                    <a:pt x="661" y="495"/>
                  </a:cubicBezTo>
                  <a:cubicBezTo>
                    <a:pt x="781" y="495"/>
                    <a:pt x="900" y="511"/>
                    <a:pt x="1015" y="580"/>
                  </a:cubicBezTo>
                  <a:cubicBezTo>
                    <a:pt x="1035" y="620"/>
                    <a:pt x="1095" y="620"/>
                    <a:pt x="1135" y="620"/>
                  </a:cubicBezTo>
                  <a:cubicBezTo>
                    <a:pt x="1254" y="680"/>
                    <a:pt x="1433" y="660"/>
                    <a:pt x="1533" y="779"/>
                  </a:cubicBezTo>
                  <a:lnTo>
                    <a:pt x="1712" y="958"/>
                  </a:lnTo>
                  <a:cubicBezTo>
                    <a:pt x="1990" y="1217"/>
                    <a:pt x="2368" y="1078"/>
                    <a:pt x="2627" y="1177"/>
                  </a:cubicBezTo>
                  <a:cubicBezTo>
                    <a:pt x="2925" y="1197"/>
                    <a:pt x="3243" y="1157"/>
                    <a:pt x="3542" y="1296"/>
                  </a:cubicBezTo>
                  <a:cubicBezTo>
                    <a:pt x="4039" y="1425"/>
                    <a:pt x="4472" y="1734"/>
                    <a:pt x="4976" y="1734"/>
                  </a:cubicBezTo>
                  <a:cubicBezTo>
                    <a:pt x="5096" y="1734"/>
                    <a:pt x="5221" y="1717"/>
                    <a:pt x="5352" y="1674"/>
                  </a:cubicBezTo>
                  <a:lnTo>
                    <a:pt x="5412" y="1674"/>
                  </a:lnTo>
                  <a:lnTo>
                    <a:pt x="5491" y="1694"/>
                  </a:lnTo>
                  <a:cubicBezTo>
                    <a:pt x="5670" y="1794"/>
                    <a:pt x="5869" y="1694"/>
                    <a:pt x="6028" y="1814"/>
                  </a:cubicBezTo>
                  <a:cubicBezTo>
                    <a:pt x="6056" y="1812"/>
                    <a:pt x="6084" y="1811"/>
                    <a:pt x="6110" y="1811"/>
                  </a:cubicBezTo>
                  <a:cubicBezTo>
                    <a:pt x="6330" y="1811"/>
                    <a:pt x="6510" y="1878"/>
                    <a:pt x="6705" y="1913"/>
                  </a:cubicBezTo>
                  <a:cubicBezTo>
                    <a:pt x="7500" y="2112"/>
                    <a:pt x="8276" y="2550"/>
                    <a:pt x="9151" y="2550"/>
                  </a:cubicBezTo>
                  <a:cubicBezTo>
                    <a:pt x="9112" y="2271"/>
                    <a:pt x="9271" y="2092"/>
                    <a:pt x="9490" y="1993"/>
                  </a:cubicBezTo>
                  <a:cubicBezTo>
                    <a:pt x="8813" y="1615"/>
                    <a:pt x="8077" y="1575"/>
                    <a:pt x="7361" y="1396"/>
                  </a:cubicBezTo>
                  <a:cubicBezTo>
                    <a:pt x="5690" y="978"/>
                    <a:pt x="3999" y="600"/>
                    <a:pt x="2288" y="401"/>
                  </a:cubicBezTo>
                  <a:cubicBezTo>
                    <a:pt x="2204" y="362"/>
                    <a:pt x="2114" y="351"/>
                    <a:pt x="2023" y="351"/>
                  </a:cubicBezTo>
                  <a:cubicBezTo>
                    <a:pt x="1916" y="351"/>
                    <a:pt x="1808" y="366"/>
                    <a:pt x="1702" y="366"/>
                  </a:cubicBezTo>
                  <a:cubicBezTo>
                    <a:pt x="1579" y="366"/>
                    <a:pt x="1461" y="346"/>
                    <a:pt x="1354" y="262"/>
                  </a:cubicBezTo>
                  <a:cubicBezTo>
                    <a:pt x="1214" y="103"/>
                    <a:pt x="995" y="262"/>
                    <a:pt x="836" y="83"/>
                  </a:cubicBezTo>
                  <a:cubicBezTo>
                    <a:pt x="691" y="37"/>
                    <a:pt x="552" y="0"/>
                    <a:pt x="4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5" name="Google Shape;27775;p58"/>
            <p:cNvSpPr/>
            <p:nvPr/>
          </p:nvSpPr>
          <p:spPr>
            <a:xfrm>
              <a:off x="4287175" y="1190975"/>
              <a:ext cx="153625" cy="40975"/>
            </a:xfrm>
            <a:custGeom>
              <a:avLst/>
              <a:gdLst/>
              <a:ahLst/>
              <a:cxnLst/>
              <a:rect l="l" t="t" r="r" b="b"/>
              <a:pathLst>
                <a:path w="6145" h="1639" extrusionOk="0">
                  <a:moveTo>
                    <a:pt x="458" y="0"/>
                  </a:moveTo>
                  <a:cubicBezTo>
                    <a:pt x="338" y="0"/>
                    <a:pt x="199" y="0"/>
                    <a:pt x="139" y="140"/>
                  </a:cubicBezTo>
                  <a:cubicBezTo>
                    <a:pt x="0" y="498"/>
                    <a:pt x="378" y="458"/>
                    <a:pt x="537" y="637"/>
                  </a:cubicBezTo>
                  <a:cubicBezTo>
                    <a:pt x="574" y="644"/>
                    <a:pt x="613" y="646"/>
                    <a:pt x="653" y="646"/>
                  </a:cubicBezTo>
                  <a:cubicBezTo>
                    <a:pt x="724" y="646"/>
                    <a:pt x="797" y="639"/>
                    <a:pt x="871" y="639"/>
                  </a:cubicBezTo>
                  <a:cubicBezTo>
                    <a:pt x="1000" y="639"/>
                    <a:pt x="1128" y="660"/>
                    <a:pt x="1233" y="776"/>
                  </a:cubicBezTo>
                  <a:lnTo>
                    <a:pt x="1273" y="796"/>
                  </a:lnTo>
                  <a:lnTo>
                    <a:pt x="1353" y="796"/>
                  </a:lnTo>
                  <a:cubicBezTo>
                    <a:pt x="1434" y="848"/>
                    <a:pt x="1522" y="862"/>
                    <a:pt x="1613" y="862"/>
                  </a:cubicBezTo>
                  <a:cubicBezTo>
                    <a:pt x="1706" y="862"/>
                    <a:pt x="1801" y="848"/>
                    <a:pt x="1894" y="848"/>
                  </a:cubicBezTo>
                  <a:cubicBezTo>
                    <a:pt x="2021" y="848"/>
                    <a:pt x="2143" y="874"/>
                    <a:pt x="2248" y="995"/>
                  </a:cubicBezTo>
                  <a:cubicBezTo>
                    <a:pt x="2347" y="1134"/>
                    <a:pt x="2467" y="1134"/>
                    <a:pt x="2626" y="1154"/>
                  </a:cubicBezTo>
                  <a:cubicBezTo>
                    <a:pt x="3322" y="1274"/>
                    <a:pt x="3998" y="1274"/>
                    <a:pt x="4675" y="1492"/>
                  </a:cubicBezTo>
                  <a:cubicBezTo>
                    <a:pt x="4993" y="1492"/>
                    <a:pt x="5311" y="1492"/>
                    <a:pt x="5630" y="1592"/>
                  </a:cubicBezTo>
                  <a:cubicBezTo>
                    <a:pt x="5734" y="1624"/>
                    <a:pt x="5813" y="1638"/>
                    <a:pt x="5873" y="1638"/>
                  </a:cubicBezTo>
                  <a:cubicBezTo>
                    <a:pt x="6145" y="1638"/>
                    <a:pt x="6010" y="1346"/>
                    <a:pt x="5928" y="1134"/>
                  </a:cubicBezTo>
                  <a:cubicBezTo>
                    <a:pt x="5212" y="856"/>
                    <a:pt x="4456" y="637"/>
                    <a:pt x="3680" y="577"/>
                  </a:cubicBezTo>
                  <a:cubicBezTo>
                    <a:pt x="3262" y="458"/>
                    <a:pt x="2785" y="637"/>
                    <a:pt x="2387" y="359"/>
                  </a:cubicBezTo>
                  <a:cubicBezTo>
                    <a:pt x="2109" y="339"/>
                    <a:pt x="1850" y="378"/>
                    <a:pt x="1572" y="299"/>
                  </a:cubicBezTo>
                  <a:cubicBezTo>
                    <a:pt x="1472" y="279"/>
                    <a:pt x="1353" y="259"/>
                    <a:pt x="1253" y="199"/>
                  </a:cubicBezTo>
                  <a:cubicBezTo>
                    <a:pt x="1094" y="180"/>
                    <a:pt x="955" y="180"/>
                    <a:pt x="796" y="100"/>
                  </a:cubicBezTo>
                  <a:cubicBezTo>
                    <a:pt x="676" y="80"/>
                    <a:pt x="577" y="4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6" name="Google Shape;27776;p58"/>
            <p:cNvSpPr/>
            <p:nvPr/>
          </p:nvSpPr>
          <p:spPr>
            <a:xfrm>
              <a:off x="4694975" y="1246675"/>
              <a:ext cx="115900" cy="52625"/>
            </a:xfrm>
            <a:custGeom>
              <a:avLst/>
              <a:gdLst/>
              <a:ahLst/>
              <a:cxnLst/>
              <a:rect l="l" t="t" r="r" b="b"/>
              <a:pathLst>
                <a:path w="4636" h="2105" extrusionOk="0">
                  <a:moveTo>
                    <a:pt x="537" y="0"/>
                  </a:moveTo>
                  <a:cubicBezTo>
                    <a:pt x="438" y="0"/>
                    <a:pt x="298" y="0"/>
                    <a:pt x="199" y="20"/>
                  </a:cubicBezTo>
                  <a:cubicBezTo>
                    <a:pt x="80" y="100"/>
                    <a:pt x="0" y="140"/>
                    <a:pt x="60" y="299"/>
                  </a:cubicBezTo>
                  <a:cubicBezTo>
                    <a:pt x="577" y="538"/>
                    <a:pt x="1094" y="756"/>
                    <a:pt x="1631" y="1015"/>
                  </a:cubicBezTo>
                  <a:cubicBezTo>
                    <a:pt x="1731" y="1114"/>
                    <a:pt x="1890" y="1095"/>
                    <a:pt x="1989" y="1154"/>
                  </a:cubicBezTo>
                  <a:cubicBezTo>
                    <a:pt x="2049" y="1154"/>
                    <a:pt x="2089" y="1154"/>
                    <a:pt x="2148" y="1214"/>
                  </a:cubicBezTo>
                  <a:cubicBezTo>
                    <a:pt x="2228" y="1254"/>
                    <a:pt x="2268" y="1293"/>
                    <a:pt x="2347" y="1333"/>
                  </a:cubicBezTo>
                  <a:cubicBezTo>
                    <a:pt x="2387" y="1333"/>
                    <a:pt x="2447" y="1353"/>
                    <a:pt x="2487" y="1393"/>
                  </a:cubicBezTo>
                  <a:cubicBezTo>
                    <a:pt x="2566" y="1413"/>
                    <a:pt x="2646" y="1453"/>
                    <a:pt x="2725" y="1492"/>
                  </a:cubicBezTo>
                  <a:cubicBezTo>
                    <a:pt x="2765" y="1492"/>
                    <a:pt x="2825" y="1512"/>
                    <a:pt x="2845" y="1532"/>
                  </a:cubicBezTo>
                  <a:cubicBezTo>
                    <a:pt x="2885" y="1592"/>
                    <a:pt x="2964" y="1612"/>
                    <a:pt x="3044" y="1652"/>
                  </a:cubicBezTo>
                  <a:cubicBezTo>
                    <a:pt x="3083" y="1791"/>
                    <a:pt x="3183" y="1791"/>
                    <a:pt x="3282" y="1791"/>
                  </a:cubicBezTo>
                  <a:cubicBezTo>
                    <a:pt x="3382" y="1811"/>
                    <a:pt x="3461" y="1850"/>
                    <a:pt x="3541" y="1910"/>
                  </a:cubicBezTo>
                  <a:cubicBezTo>
                    <a:pt x="3581" y="1930"/>
                    <a:pt x="3640" y="1930"/>
                    <a:pt x="3720" y="1930"/>
                  </a:cubicBezTo>
                  <a:cubicBezTo>
                    <a:pt x="3754" y="1930"/>
                    <a:pt x="3788" y="1928"/>
                    <a:pt x="3822" y="1928"/>
                  </a:cubicBezTo>
                  <a:cubicBezTo>
                    <a:pt x="3906" y="1928"/>
                    <a:pt x="3987" y="1939"/>
                    <a:pt x="4058" y="2010"/>
                  </a:cubicBezTo>
                  <a:lnTo>
                    <a:pt x="4118" y="2049"/>
                  </a:lnTo>
                  <a:lnTo>
                    <a:pt x="4178" y="2049"/>
                  </a:lnTo>
                  <a:cubicBezTo>
                    <a:pt x="4257" y="2079"/>
                    <a:pt x="4332" y="2104"/>
                    <a:pt x="4404" y="2104"/>
                  </a:cubicBezTo>
                  <a:cubicBezTo>
                    <a:pt x="4476" y="2104"/>
                    <a:pt x="4546" y="2079"/>
                    <a:pt x="4615" y="2010"/>
                  </a:cubicBezTo>
                  <a:cubicBezTo>
                    <a:pt x="4635" y="1910"/>
                    <a:pt x="4635" y="1850"/>
                    <a:pt x="4575" y="1791"/>
                  </a:cubicBezTo>
                  <a:cubicBezTo>
                    <a:pt x="4516" y="1711"/>
                    <a:pt x="4416" y="1652"/>
                    <a:pt x="4317" y="1612"/>
                  </a:cubicBezTo>
                  <a:cubicBezTo>
                    <a:pt x="4217" y="1552"/>
                    <a:pt x="4118" y="1532"/>
                    <a:pt x="4018" y="1512"/>
                  </a:cubicBezTo>
                  <a:cubicBezTo>
                    <a:pt x="3919" y="1492"/>
                    <a:pt x="3839" y="1453"/>
                    <a:pt x="3740" y="1413"/>
                  </a:cubicBezTo>
                  <a:cubicBezTo>
                    <a:pt x="3680" y="1393"/>
                    <a:pt x="3621" y="1333"/>
                    <a:pt x="3561" y="1313"/>
                  </a:cubicBezTo>
                  <a:cubicBezTo>
                    <a:pt x="3461" y="1254"/>
                    <a:pt x="3382" y="1214"/>
                    <a:pt x="3282" y="1154"/>
                  </a:cubicBezTo>
                  <a:cubicBezTo>
                    <a:pt x="3223" y="1114"/>
                    <a:pt x="3083" y="1134"/>
                    <a:pt x="3044" y="1035"/>
                  </a:cubicBezTo>
                  <a:lnTo>
                    <a:pt x="3044" y="1035"/>
                  </a:lnTo>
                  <a:cubicBezTo>
                    <a:pt x="3091" y="1082"/>
                    <a:pt x="3142" y="1102"/>
                    <a:pt x="3194" y="1102"/>
                  </a:cubicBezTo>
                  <a:cubicBezTo>
                    <a:pt x="3251" y="1102"/>
                    <a:pt x="3309" y="1077"/>
                    <a:pt x="3362" y="1035"/>
                  </a:cubicBezTo>
                  <a:cubicBezTo>
                    <a:pt x="3362" y="1035"/>
                    <a:pt x="3382" y="1015"/>
                    <a:pt x="3382" y="955"/>
                  </a:cubicBezTo>
                  <a:cubicBezTo>
                    <a:pt x="3382" y="916"/>
                    <a:pt x="3382" y="896"/>
                    <a:pt x="3342" y="836"/>
                  </a:cubicBezTo>
                  <a:cubicBezTo>
                    <a:pt x="2765" y="597"/>
                    <a:pt x="2188" y="359"/>
                    <a:pt x="1631" y="120"/>
                  </a:cubicBezTo>
                  <a:cubicBezTo>
                    <a:pt x="1512" y="60"/>
                    <a:pt x="1432" y="40"/>
                    <a:pt x="1373" y="20"/>
                  </a:cubicBezTo>
                  <a:cubicBezTo>
                    <a:pt x="1293" y="40"/>
                    <a:pt x="1253" y="60"/>
                    <a:pt x="1233" y="140"/>
                  </a:cubicBezTo>
                  <a:cubicBezTo>
                    <a:pt x="1233" y="200"/>
                    <a:pt x="1245" y="226"/>
                    <a:pt x="1268" y="226"/>
                  </a:cubicBezTo>
                  <a:cubicBezTo>
                    <a:pt x="1275" y="226"/>
                    <a:pt x="1284" y="224"/>
                    <a:pt x="1293" y="219"/>
                  </a:cubicBezTo>
                  <a:lnTo>
                    <a:pt x="1293" y="219"/>
                  </a:lnTo>
                  <a:cubicBezTo>
                    <a:pt x="1280" y="245"/>
                    <a:pt x="1270" y="254"/>
                    <a:pt x="1260" y="254"/>
                  </a:cubicBezTo>
                  <a:cubicBezTo>
                    <a:pt x="1238" y="254"/>
                    <a:pt x="1221" y="213"/>
                    <a:pt x="1194" y="199"/>
                  </a:cubicBezTo>
                  <a:cubicBezTo>
                    <a:pt x="1074" y="120"/>
                    <a:pt x="955" y="100"/>
                    <a:pt x="836" y="60"/>
                  </a:cubicBezTo>
                  <a:lnTo>
                    <a:pt x="5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7" name="Google Shape;27777;p58"/>
            <p:cNvSpPr/>
            <p:nvPr/>
          </p:nvSpPr>
          <p:spPr>
            <a:xfrm>
              <a:off x="4842675" y="1452325"/>
              <a:ext cx="189225" cy="41050"/>
            </a:xfrm>
            <a:custGeom>
              <a:avLst/>
              <a:gdLst/>
              <a:ahLst/>
              <a:cxnLst/>
              <a:rect l="l" t="t" r="r" b="b"/>
              <a:pathLst>
                <a:path w="7569" h="1642" extrusionOk="0">
                  <a:moveTo>
                    <a:pt x="119" y="1"/>
                  </a:moveTo>
                  <a:cubicBezTo>
                    <a:pt x="67" y="1"/>
                    <a:pt x="23" y="32"/>
                    <a:pt x="0" y="90"/>
                  </a:cubicBezTo>
                  <a:cubicBezTo>
                    <a:pt x="358" y="368"/>
                    <a:pt x="856" y="189"/>
                    <a:pt x="1234" y="428"/>
                  </a:cubicBezTo>
                  <a:lnTo>
                    <a:pt x="1751" y="408"/>
                  </a:lnTo>
                  <a:cubicBezTo>
                    <a:pt x="1830" y="448"/>
                    <a:pt x="1870" y="487"/>
                    <a:pt x="1930" y="567"/>
                  </a:cubicBezTo>
                  <a:cubicBezTo>
                    <a:pt x="2054" y="645"/>
                    <a:pt x="2191" y="659"/>
                    <a:pt x="2330" y="659"/>
                  </a:cubicBezTo>
                  <a:cubicBezTo>
                    <a:pt x="2408" y="659"/>
                    <a:pt x="2486" y="654"/>
                    <a:pt x="2564" y="654"/>
                  </a:cubicBezTo>
                  <a:cubicBezTo>
                    <a:pt x="2703" y="654"/>
                    <a:pt x="2840" y="668"/>
                    <a:pt x="2964" y="746"/>
                  </a:cubicBezTo>
                  <a:cubicBezTo>
                    <a:pt x="3143" y="766"/>
                    <a:pt x="3322" y="766"/>
                    <a:pt x="3501" y="766"/>
                  </a:cubicBezTo>
                  <a:cubicBezTo>
                    <a:pt x="3541" y="806"/>
                    <a:pt x="3601" y="846"/>
                    <a:pt x="3680" y="846"/>
                  </a:cubicBezTo>
                  <a:cubicBezTo>
                    <a:pt x="3800" y="865"/>
                    <a:pt x="3919" y="846"/>
                    <a:pt x="4019" y="945"/>
                  </a:cubicBezTo>
                  <a:lnTo>
                    <a:pt x="4198" y="945"/>
                  </a:lnTo>
                  <a:cubicBezTo>
                    <a:pt x="4287" y="995"/>
                    <a:pt x="4372" y="1020"/>
                    <a:pt x="4456" y="1020"/>
                  </a:cubicBezTo>
                  <a:cubicBezTo>
                    <a:pt x="4541" y="1020"/>
                    <a:pt x="4625" y="995"/>
                    <a:pt x="4715" y="945"/>
                  </a:cubicBezTo>
                  <a:cubicBezTo>
                    <a:pt x="4774" y="985"/>
                    <a:pt x="4834" y="1044"/>
                    <a:pt x="4894" y="1084"/>
                  </a:cubicBezTo>
                  <a:cubicBezTo>
                    <a:pt x="4934" y="1164"/>
                    <a:pt x="4993" y="1184"/>
                    <a:pt x="5073" y="1184"/>
                  </a:cubicBezTo>
                  <a:cubicBezTo>
                    <a:pt x="5113" y="1178"/>
                    <a:pt x="5150" y="1174"/>
                    <a:pt x="5185" y="1174"/>
                  </a:cubicBezTo>
                  <a:cubicBezTo>
                    <a:pt x="5270" y="1174"/>
                    <a:pt x="5340" y="1198"/>
                    <a:pt x="5411" y="1283"/>
                  </a:cubicBezTo>
                  <a:cubicBezTo>
                    <a:pt x="5547" y="1345"/>
                    <a:pt x="5691" y="1445"/>
                    <a:pt x="5838" y="1445"/>
                  </a:cubicBezTo>
                  <a:cubicBezTo>
                    <a:pt x="5927" y="1445"/>
                    <a:pt x="6017" y="1408"/>
                    <a:pt x="6107" y="1303"/>
                  </a:cubicBezTo>
                  <a:cubicBezTo>
                    <a:pt x="6207" y="1363"/>
                    <a:pt x="6326" y="1403"/>
                    <a:pt x="6426" y="1462"/>
                  </a:cubicBezTo>
                  <a:cubicBezTo>
                    <a:pt x="6460" y="1427"/>
                    <a:pt x="6502" y="1372"/>
                    <a:pt x="6535" y="1372"/>
                  </a:cubicBezTo>
                  <a:cubicBezTo>
                    <a:pt x="6558" y="1372"/>
                    <a:pt x="6576" y="1400"/>
                    <a:pt x="6585" y="1482"/>
                  </a:cubicBezTo>
                  <a:cubicBezTo>
                    <a:pt x="6701" y="1611"/>
                    <a:pt x="6846" y="1622"/>
                    <a:pt x="6989" y="1622"/>
                  </a:cubicBezTo>
                  <a:cubicBezTo>
                    <a:pt x="7022" y="1622"/>
                    <a:pt x="7054" y="1622"/>
                    <a:pt x="7086" y="1622"/>
                  </a:cubicBezTo>
                  <a:cubicBezTo>
                    <a:pt x="7154" y="1622"/>
                    <a:pt x="7220" y="1625"/>
                    <a:pt x="7281" y="1641"/>
                  </a:cubicBezTo>
                  <a:cubicBezTo>
                    <a:pt x="7360" y="1582"/>
                    <a:pt x="7400" y="1542"/>
                    <a:pt x="7460" y="1462"/>
                  </a:cubicBezTo>
                  <a:cubicBezTo>
                    <a:pt x="7568" y="1210"/>
                    <a:pt x="7529" y="1039"/>
                    <a:pt x="7269" y="1039"/>
                  </a:cubicBezTo>
                  <a:cubicBezTo>
                    <a:pt x="7242" y="1039"/>
                    <a:pt x="7213" y="1041"/>
                    <a:pt x="7181" y="1044"/>
                  </a:cubicBezTo>
                  <a:cubicBezTo>
                    <a:pt x="7122" y="1064"/>
                    <a:pt x="7102" y="1084"/>
                    <a:pt x="7062" y="1144"/>
                  </a:cubicBezTo>
                  <a:cubicBezTo>
                    <a:pt x="7002" y="1084"/>
                    <a:pt x="7062" y="1005"/>
                    <a:pt x="7022" y="965"/>
                  </a:cubicBezTo>
                  <a:cubicBezTo>
                    <a:pt x="7002" y="885"/>
                    <a:pt x="6943" y="846"/>
                    <a:pt x="6883" y="826"/>
                  </a:cubicBezTo>
                  <a:cubicBezTo>
                    <a:pt x="6704" y="766"/>
                    <a:pt x="6525" y="746"/>
                    <a:pt x="6386" y="686"/>
                  </a:cubicBezTo>
                  <a:cubicBezTo>
                    <a:pt x="6306" y="667"/>
                    <a:pt x="6247" y="647"/>
                    <a:pt x="6187" y="647"/>
                  </a:cubicBezTo>
                  <a:cubicBezTo>
                    <a:pt x="6087" y="647"/>
                    <a:pt x="5988" y="667"/>
                    <a:pt x="5908" y="746"/>
                  </a:cubicBezTo>
                  <a:cubicBezTo>
                    <a:pt x="5809" y="754"/>
                    <a:pt x="5711" y="758"/>
                    <a:pt x="5612" y="758"/>
                  </a:cubicBezTo>
                  <a:cubicBezTo>
                    <a:pt x="4720" y="758"/>
                    <a:pt x="3840" y="464"/>
                    <a:pt x="2944" y="428"/>
                  </a:cubicBezTo>
                  <a:cubicBezTo>
                    <a:pt x="2096" y="372"/>
                    <a:pt x="1282" y="43"/>
                    <a:pt x="438" y="43"/>
                  </a:cubicBezTo>
                  <a:cubicBezTo>
                    <a:pt x="372" y="43"/>
                    <a:pt x="305" y="45"/>
                    <a:pt x="239" y="50"/>
                  </a:cubicBezTo>
                  <a:cubicBezTo>
                    <a:pt x="197" y="17"/>
                    <a:pt x="156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8" name="Google Shape;27778;p58"/>
            <p:cNvSpPr/>
            <p:nvPr/>
          </p:nvSpPr>
          <p:spPr>
            <a:xfrm>
              <a:off x="4798900" y="1290775"/>
              <a:ext cx="100475" cy="38400"/>
            </a:xfrm>
            <a:custGeom>
              <a:avLst/>
              <a:gdLst/>
              <a:ahLst/>
              <a:cxnLst/>
              <a:rect l="l" t="t" r="r" b="b"/>
              <a:pathLst>
                <a:path w="4019" h="1536" extrusionOk="0">
                  <a:moveTo>
                    <a:pt x="687" y="0"/>
                  </a:moveTo>
                  <a:cubicBezTo>
                    <a:pt x="595" y="0"/>
                    <a:pt x="500" y="33"/>
                    <a:pt x="398" y="126"/>
                  </a:cubicBezTo>
                  <a:cubicBezTo>
                    <a:pt x="299" y="266"/>
                    <a:pt x="160" y="266"/>
                    <a:pt x="1" y="285"/>
                  </a:cubicBezTo>
                  <a:cubicBezTo>
                    <a:pt x="1115" y="823"/>
                    <a:pt x="2288" y="1240"/>
                    <a:pt x="3482" y="1519"/>
                  </a:cubicBezTo>
                  <a:cubicBezTo>
                    <a:pt x="3554" y="1528"/>
                    <a:pt x="3622" y="1536"/>
                    <a:pt x="3684" y="1536"/>
                  </a:cubicBezTo>
                  <a:cubicBezTo>
                    <a:pt x="3881" y="1536"/>
                    <a:pt x="4019" y="1463"/>
                    <a:pt x="4019" y="1161"/>
                  </a:cubicBezTo>
                  <a:lnTo>
                    <a:pt x="3999" y="1161"/>
                  </a:lnTo>
                  <a:cubicBezTo>
                    <a:pt x="3939" y="1061"/>
                    <a:pt x="3760" y="1081"/>
                    <a:pt x="3681" y="962"/>
                  </a:cubicBezTo>
                  <a:cubicBezTo>
                    <a:pt x="3343" y="663"/>
                    <a:pt x="2945" y="484"/>
                    <a:pt x="2487" y="445"/>
                  </a:cubicBezTo>
                  <a:cubicBezTo>
                    <a:pt x="2461" y="415"/>
                    <a:pt x="2437" y="403"/>
                    <a:pt x="2417" y="403"/>
                  </a:cubicBezTo>
                  <a:cubicBezTo>
                    <a:pt x="2329" y="403"/>
                    <a:pt x="2284" y="620"/>
                    <a:pt x="2198" y="620"/>
                  </a:cubicBezTo>
                  <a:cubicBezTo>
                    <a:pt x="2168" y="620"/>
                    <a:pt x="2133" y="594"/>
                    <a:pt x="2089" y="524"/>
                  </a:cubicBezTo>
                  <a:cubicBezTo>
                    <a:pt x="1771" y="365"/>
                    <a:pt x="1393" y="325"/>
                    <a:pt x="1095" y="126"/>
                  </a:cubicBezTo>
                  <a:cubicBezTo>
                    <a:pt x="962" y="78"/>
                    <a:pt x="829" y="0"/>
                    <a:pt x="6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9" name="Google Shape;27779;p58"/>
            <p:cNvSpPr/>
            <p:nvPr/>
          </p:nvSpPr>
          <p:spPr>
            <a:xfrm>
              <a:off x="4643750" y="1271550"/>
              <a:ext cx="110925" cy="28750"/>
            </a:xfrm>
            <a:custGeom>
              <a:avLst/>
              <a:gdLst/>
              <a:ahLst/>
              <a:cxnLst/>
              <a:rect l="l" t="t" r="r" b="b"/>
              <a:pathLst>
                <a:path w="4437" h="115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99" y="40"/>
                    <a:pt x="199" y="119"/>
                    <a:pt x="199" y="159"/>
                  </a:cubicBezTo>
                  <a:cubicBezTo>
                    <a:pt x="0" y="398"/>
                    <a:pt x="418" y="358"/>
                    <a:pt x="358" y="537"/>
                  </a:cubicBezTo>
                  <a:cubicBezTo>
                    <a:pt x="1393" y="796"/>
                    <a:pt x="2427" y="1015"/>
                    <a:pt x="3501" y="1054"/>
                  </a:cubicBezTo>
                  <a:cubicBezTo>
                    <a:pt x="3645" y="1093"/>
                    <a:pt x="3792" y="1149"/>
                    <a:pt x="3943" y="1149"/>
                  </a:cubicBezTo>
                  <a:cubicBezTo>
                    <a:pt x="4105" y="1149"/>
                    <a:pt x="4271" y="1083"/>
                    <a:pt x="4436" y="855"/>
                  </a:cubicBezTo>
                  <a:cubicBezTo>
                    <a:pt x="3972" y="820"/>
                    <a:pt x="3620" y="608"/>
                    <a:pt x="3236" y="608"/>
                  </a:cubicBezTo>
                  <a:cubicBezTo>
                    <a:pt x="3193" y="608"/>
                    <a:pt x="3148" y="611"/>
                    <a:pt x="3103" y="617"/>
                  </a:cubicBezTo>
                  <a:cubicBezTo>
                    <a:pt x="3059" y="605"/>
                    <a:pt x="3012" y="601"/>
                    <a:pt x="2965" y="601"/>
                  </a:cubicBezTo>
                  <a:cubicBezTo>
                    <a:pt x="2882" y="601"/>
                    <a:pt x="2796" y="613"/>
                    <a:pt x="2712" y="613"/>
                  </a:cubicBezTo>
                  <a:cubicBezTo>
                    <a:pt x="2611" y="613"/>
                    <a:pt x="2514" y="595"/>
                    <a:pt x="2427" y="517"/>
                  </a:cubicBezTo>
                  <a:cubicBezTo>
                    <a:pt x="1711" y="219"/>
                    <a:pt x="935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0" name="Google Shape;27780;p58"/>
            <p:cNvSpPr/>
            <p:nvPr/>
          </p:nvSpPr>
          <p:spPr>
            <a:xfrm>
              <a:off x="4036025" y="1153675"/>
              <a:ext cx="108425" cy="30725"/>
            </a:xfrm>
            <a:custGeom>
              <a:avLst/>
              <a:gdLst/>
              <a:ahLst/>
              <a:cxnLst/>
              <a:rect l="l" t="t" r="r" b="b"/>
              <a:pathLst>
                <a:path w="4337" h="1229" extrusionOk="0">
                  <a:moveTo>
                    <a:pt x="716" y="1"/>
                  </a:moveTo>
                  <a:cubicBezTo>
                    <a:pt x="644" y="87"/>
                    <a:pt x="557" y="105"/>
                    <a:pt x="465" y="105"/>
                  </a:cubicBezTo>
                  <a:cubicBezTo>
                    <a:pt x="395" y="105"/>
                    <a:pt x="322" y="94"/>
                    <a:pt x="251" y="94"/>
                  </a:cubicBezTo>
                  <a:cubicBezTo>
                    <a:pt x="160" y="94"/>
                    <a:pt x="72" y="113"/>
                    <a:pt x="0" y="199"/>
                  </a:cubicBezTo>
                  <a:cubicBezTo>
                    <a:pt x="158" y="346"/>
                    <a:pt x="328" y="377"/>
                    <a:pt x="500" y="377"/>
                  </a:cubicBezTo>
                  <a:cubicBezTo>
                    <a:pt x="632" y="377"/>
                    <a:pt x="766" y="359"/>
                    <a:pt x="895" y="359"/>
                  </a:cubicBezTo>
                  <a:cubicBezTo>
                    <a:pt x="992" y="294"/>
                    <a:pt x="1088" y="276"/>
                    <a:pt x="1181" y="276"/>
                  </a:cubicBezTo>
                  <a:cubicBezTo>
                    <a:pt x="1261" y="276"/>
                    <a:pt x="1339" y="290"/>
                    <a:pt x="1413" y="299"/>
                  </a:cubicBezTo>
                  <a:cubicBezTo>
                    <a:pt x="1651" y="498"/>
                    <a:pt x="1970" y="458"/>
                    <a:pt x="2208" y="577"/>
                  </a:cubicBezTo>
                  <a:cubicBezTo>
                    <a:pt x="2249" y="612"/>
                    <a:pt x="2296" y="620"/>
                    <a:pt x="2343" y="620"/>
                  </a:cubicBezTo>
                  <a:cubicBezTo>
                    <a:pt x="2383" y="620"/>
                    <a:pt x="2422" y="614"/>
                    <a:pt x="2459" y="614"/>
                  </a:cubicBezTo>
                  <a:cubicBezTo>
                    <a:pt x="2529" y="614"/>
                    <a:pt x="2588" y="635"/>
                    <a:pt x="2606" y="756"/>
                  </a:cubicBezTo>
                  <a:cubicBezTo>
                    <a:pt x="2684" y="850"/>
                    <a:pt x="2787" y="883"/>
                    <a:pt x="2895" y="883"/>
                  </a:cubicBezTo>
                  <a:cubicBezTo>
                    <a:pt x="2924" y="883"/>
                    <a:pt x="2954" y="880"/>
                    <a:pt x="2984" y="876"/>
                  </a:cubicBezTo>
                  <a:cubicBezTo>
                    <a:pt x="3062" y="826"/>
                    <a:pt x="3134" y="805"/>
                    <a:pt x="3201" y="805"/>
                  </a:cubicBezTo>
                  <a:cubicBezTo>
                    <a:pt x="3374" y="805"/>
                    <a:pt x="3517" y="940"/>
                    <a:pt x="3660" y="1055"/>
                  </a:cubicBezTo>
                  <a:cubicBezTo>
                    <a:pt x="3750" y="1183"/>
                    <a:pt x="3857" y="1229"/>
                    <a:pt x="3980" y="1229"/>
                  </a:cubicBezTo>
                  <a:cubicBezTo>
                    <a:pt x="4048" y="1229"/>
                    <a:pt x="4120" y="1215"/>
                    <a:pt x="4198" y="1194"/>
                  </a:cubicBezTo>
                  <a:cubicBezTo>
                    <a:pt x="4198" y="1194"/>
                    <a:pt x="4237" y="1194"/>
                    <a:pt x="4237" y="1154"/>
                  </a:cubicBezTo>
                  <a:cubicBezTo>
                    <a:pt x="4237" y="1095"/>
                    <a:pt x="4217" y="1075"/>
                    <a:pt x="4158" y="1055"/>
                  </a:cubicBezTo>
                  <a:cubicBezTo>
                    <a:pt x="4217" y="955"/>
                    <a:pt x="4277" y="836"/>
                    <a:pt x="4337" y="737"/>
                  </a:cubicBezTo>
                  <a:cubicBezTo>
                    <a:pt x="3760" y="538"/>
                    <a:pt x="3163" y="359"/>
                    <a:pt x="2586" y="160"/>
                  </a:cubicBezTo>
                  <a:cubicBezTo>
                    <a:pt x="2487" y="120"/>
                    <a:pt x="2385" y="111"/>
                    <a:pt x="2286" y="111"/>
                  </a:cubicBezTo>
                  <a:cubicBezTo>
                    <a:pt x="2206" y="111"/>
                    <a:pt x="2128" y="117"/>
                    <a:pt x="2053" y="117"/>
                  </a:cubicBezTo>
                  <a:cubicBezTo>
                    <a:pt x="1942" y="117"/>
                    <a:pt x="1838" y="104"/>
                    <a:pt x="1751" y="40"/>
                  </a:cubicBezTo>
                  <a:cubicBezTo>
                    <a:pt x="1393" y="1"/>
                    <a:pt x="1074" y="1"/>
                    <a:pt x="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1" name="Google Shape;27781;p58"/>
            <p:cNvSpPr/>
            <p:nvPr/>
          </p:nvSpPr>
          <p:spPr>
            <a:xfrm>
              <a:off x="4235525" y="1180225"/>
              <a:ext cx="64600" cy="27175"/>
            </a:xfrm>
            <a:custGeom>
              <a:avLst/>
              <a:gdLst/>
              <a:ahLst/>
              <a:cxnLst/>
              <a:rect l="l" t="t" r="r" b="b"/>
              <a:pathLst>
                <a:path w="2584" h="1087" extrusionOk="0">
                  <a:moveTo>
                    <a:pt x="356" y="1"/>
                  </a:moveTo>
                  <a:cubicBezTo>
                    <a:pt x="1" y="1"/>
                    <a:pt x="103" y="299"/>
                    <a:pt x="156" y="550"/>
                  </a:cubicBezTo>
                  <a:cubicBezTo>
                    <a:pt x="952" y="808"/>
                    <a:pt x="1748" y="1047"/>
                    <a:pt x="2583" y="1087"/>
                  </a:cubicBezTo>
                  <a:cubicBezTo>
                    <a:pt x="2524" y="868"/>
                    <a:pt x="2185" y="808"/>
                    <a:pt x="2245" y="530"/>
                  </a:cubicBezTo>
                  <a:cubicBezTo>
                    <a:pt x="2163" y="334"/>
                    <a:pt x="2001" y="285"/>
                    <a:pt x="1791" y="285"/>
                  </a:cubicBezTo>
                  <a:cubicBezTo>
                    <a:pt x="1746" y="285"/>
                    <a:pt x="1698" y="288"/>
                    <a:pt x="1648" y="291"/>
                  </a:cubicBezTo>
                  <a:cubicBezTo>
                    <a:pt x="1615" y="293"/>
                    <a:pt x="1582" y="294"/>
                    <a:pt x="1548" y="294"/>
                  </a:cubicBezTo>
                  <a:cubicBezTo>
                    <a:pt x="1184" y="294"/>
                    <a:pt x="823" y="195"/>
                    <a:pt x="495" y="13"/>
                  </a:cubicBezTo>
                  <a:cubicBezTo>
                    <a:pt x="442" y="5"/>
                    <a:pt x="396" y="1"/>
                    <a:pt x="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2" name="Google Shape;27782;p58"/>
            <p:cNvSpPr/>
            <p:nvPr/>
          </p:nvSpPr>
          <p:spPr>
            <a:xfrm>
              <a:off x="4923250" y="1335250"/>
              <a:ext cx="81575" cy="37900"/>
            </a:xfrm>
            <a:custGeom>
              <a:avLst/>
              <a:gdLst/>
              <a:ahLst/>
              <a:cxnLst/>
              <a:rect l="l" t="t" r="r" b="b"/>
              <a:pathLst>
                <a:path w="3263" h="1516" extrusionOk="0">
                  <a:moveTo>
                    <a:pt x="251" y="0"/>
                  </a:moveTo>
                  <a:cubicBezTo>
                    <a:pt x="82" y="0"/>
                    <a:pt x="0" y="88"/>
                    <a:pt x="99" y="356"/>
                  </a:cubicBezTo>
                  <a:lnTo>
                    <a:pt x="139" y="396"/>
                  </a:lnTo>
                  <a:lnTo>
                    <a:pt x="199" y="396"/>
                  </a:lnTo>
                  <a:cubicBezTo>
                    <a:pt x="358" y="456"/>
                    <a:pt x="497" y="436"/>
                    <a:pt x="616" y="535"/>
                  </a:cubicBezTo>
                  <a:cubicBezTo>
                    <a:pt x="1213" y="774"/>
                    <a:pt x="1850" y="1033"/>
                    <a:pt x="2447" y="1271"/>
                  </a:cubicBezTo>
                  <a:cubicBezTo>
                    <a:pt x="2459" y="1269"/>
                    <a:pt x="2472" y="1268"/>
                    <a:pt x="2484" y="1268"/>
                  </a:cubicBezTo>
                  <a:cubicBezTo>
                    <a:pt x="2583" y="1268"/>
                    <a:pt x="2652" y="1338"/>
                    <a:pt x="2705" y="1391"/>
                  </a:cubicBezTo>
                  <a:lnTo>
                    <a:pt x="2765" y="1451"/>
                  </a:lnTo>
                  <a:lnTo>
                    <a:pt x="2844" y="1451"/>
                  </a:lnTo>
                  <a:cubicBezTo>
                    <a:pt x="2929" y="1489"/>
                    <a:pt x="3007" y="1515"/>
                    <a:pt x="3073" y="1515"/>
                  </a:cubicBezTo>
                  <a:cubicBezTo>
                    <a:pt x="3177" y="1515"/>
                    <a:pt x="3250" y="1447"/>
                    <a:pt x="3262" y="1252"/>
                  </a:cubicBezTo>
                  <a:lnTo>
                    <a:pt x="3242" y="1252"/>
                  </a:lnTo>
                  <a:cubicBezTo>
                    <a:pt x="3143" y="1172"/>
                    <a:pt x="2984" y="1192"/>
                    <a:pt x="2884" y="1112"/>
                  </a:cubicBezTo>
                  <a:cubicBezTo>
                    <a:pt x="2268" y="754"/>
                    <a:pt x="1651" y="456"/>
                    <a:pt x="975" y="217"/>
                  </a:cubicBezTo>
                  <a:cubicBezTo>
                    <a:pt x="875" y="118"/>
                    <a:pt x="716" y="177"/>
                    <a:pt x="616" y="78"/>
                  </a:cubicBezTo>
                  <a:cubicBezTo>
                    <a:pt x="602" y="50"/>
                    <a:pt x="578" y="22"/>
                    <a:pt x="544" y="22"/>
                  </a:cubicBezTo>
                  <a:cubicBezTo>
                    <a:pt x="530" y="22"/>
                    <a:pt x="515" y="26"/>
                    <a:pt x="497" y="38"/>
                  </a:cubicBezTo>
                  <a:cubicBezTo>
                    <a:pt x="405" y="15"/>
                    <a:pt x="321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3" name="Google Shape;27783;p58"/>
            <p:cNvSpPr/>
            <p:nvPr/>
          </p:nvSpPr>
          <p:spPr>
            <a:xfrm>
              <a:off x="4804375" y="1353475"/>
              <a:ext cx="21600" cy="94400"/>
            </a:xfrm>
            <a:custGeom>
              <a:avLst/>
              <a:gdLst/>
              <a:ahLst/>
              <a:cxnLst/>
              <a:rect l="l" t="t" r="r" b="b"/>
              <a:pathLst>
                <a:path w="864" h="3776" extrusionOk="0">
                  <a:moveTo>
                    <a:pt x="607" y="1"/>
                  </a:moveTo>
                  <a:cubicBezTo>
                    <a:pt x="586" y="1"/>
                    <a:pt x="563" y="2"/>
                    <a:pt x="538" y="5"/>
                  </a:cubicBezTo>
                  <a:cubicBezTo>
                    <a:pt x="40" y="901"/>
                    <a:pt x="199" y="1895"/>
                    <a:pt x="179" y="2850"/>
                  </a:cubicBezTo>
                  <a:cubicBezTo>
                    <a:pt x="179" y="3129"/>
                    <a:pt x="299" y="3447"/>
                    <a:pt x="0" y="3646"/>
                  </a:cubicBezTo>
                  <a:cubicBezTo>
                    <a:pt x="76" y="3731"/>
                    <a:pt x="138" y="3775"/>
                    <a:pt x="193" y="3775"/>
                  </a:cubicBezTo>
                  <a:cubicBezTo>
                    <a:pt x="254" y="3775"/>
                    <a:pt x="306" y="3721"/>
                    <a:pt x="359" y="3606"/>
                  </a:cubicBezTo>
                  <a:cubicBezTo>
                    <a:pt x="398" y="3507"/>
                    <a:pt x="458" y="3427"/>
                    <a:pt x="498" y="3327"/>
                  </a:cubicBezTo>
                  <a:cubicBezTo>
                    <a:pt x="577" y="2353"/>
                    <a:pt x="398" y="1358"/>
                    <a:pt x="717" y="363"/>
                  </a:cubicBezTo>
                  <a:cubicBezTo>
                    <a:pt x="790" y="216"/>
                    <a:pt x="864" y="1"/>
                    <a:pt x="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4" name="Google Shape;27784;p58"/>
            <p:cNvSpPr/>
            <p:nvPr/>
          </p:nvSpPr>
          <p:spPr>
            <a:xfrm>
              <a:off x="4885925" y="1319275"/>
              <a:ext cx="49775" cy="25400"/>
            </a:xfrm>
            <a:custGeom>
              <a:avLst/>
              <a:gdLst/>
              <a:ahLst/>
              <a:cxnLst/>
              <a:rect l="l" t="t" r="r" b="b"/>
              <a:pathLst>
                <a:path w="1991" h="1016" extrusionOk="0">
                  <a:moveTo>
                    <a:pt x="558" y="1"/>
                  </a:moveTo>
                  <a:cubicBezTo>
                    <a:pt x="419" y="180"/>
                    <a:pt x="200" y="240"/>
                    <a:pt x="1" y="339"/>
                  </a:cubicBezTo>
                  <a:cubicBezTo>
                    <a:pt x="478" y="697"/>
                    <a:pt x="1035" y="836"/>
                    <a:pt x="1592" y="1015"/>
                  </a:cubicBezTo>
                  <a:cubicBezTo>
                    <a:pt x="1612" y="777"/>
                    <a:pt x="1771" y="697"/>
                    <a:pt x="1990" y="677"/>
                  </a:cubicBezTo>
                  <a:cubicBezTo>
                    <a:pt x="1552" y="419"/>
                    <a:pt x="1075" y="140"/>
                    <a:pt x="5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5" name="Google Shape;27785;p58"/>
            <p:cNvSpPr/>
            <p:nvPr/>
          </p:nvSpPr>
          <p:spPr>
            <a:xfrm>
              <a:off x="4994350" y="1367025"/>
              <a:ext cx="61200" cy="35325"/>
            </a:xfrm>
            <a:custGeom>
              <a:avLst/>
              <a:gdLst/>
              <a:ahLst/>
              <a:cxnLst/>
              <a:rect l="l" t="t" r="r" b="b"/>
              <a:pathLst>
                <a:path w="2448" h="1413" extrusionOk="0">
                  <a:moveTo>
                    <a:pt x="418" y="0"/>
                  </a:moveTo>
                  <a:cubicBezTo>
                    <a:pt x="319" y="160"/>
                    <a:pt x="160" y="180"/>
                    <a:pt x="0" y="199"/>
                  </a:cubicBezTo>
                  <a:cubicBezTo>
                    <a:pt x="20" y="219"/>
                    <a:pt x="40" y="279"/>
                    <a:pt x="20" y="378"/>
                  </a:cubicBezTo>
                  <a:cubicBezTo>
                    <a:pt x="80" y="478"/>
                    <a:pt x="175" y="478"/>
                    <a:pt x="269" y="478"/>
                  </a:cubicBezTo>
                  <a:cubicBezTo>
                    <a:pt x="364" y="478"/>
                    <a:pt x="458" y="478"/>
                    <a:pt x="518" y="577"/>
                  </a:cubicBezTo>
                  <a:lnTo>
                    <a:pt x="538" y="577"/>
                  </a:lnTo>
                  <a:cubicBezTo>
                    <a:pt x="617" y="617"/>
                    <a:pt x="657" y="677"/>
                    <a:pt x="756" y="697"/>
                  </a:cubicBezTo>
                  <a:cubicBezTo>
                    <a:pt x="816" y="697"/>
                    <a:pt x="856" y="717"/>
                    <a:pt x="896" y="776"/>
                  </a:cubicBezTo>
                  <a:cubicBezTo>
                    <a:pt x="935" y="796"/>
                    <a:pt x="995" y="816"/>
                    <a:pt x="1015" y="896"/>
                  </a:cubicBezTo>
                  <a:lnTo>
                    <a:pt x="1035" y="916"/>
                  </a:lnTo>
                  <a:cubicBezTo>
                    <a:pt x="1234" y="1413"/>
                    <a:pt x="1731" y="1274"/>
                    <a:pt x="2109" y="1393"/>
                  </a:cubicBezTo>
                  <a:cubicBezTo>
                    <a:pt x="2447" y="1353"/>
                    <a:pt x="2407" y="1095"/>
                    <a:pt x="2228" y="1015"/>
                  </a:cubicBezTo>
                  <a:cubicBezTo>
                    <a:pt x="1910" y="876"/>
                    <a:pt x="1731" y="498"/>
                    <a:pt x="1353" y="398"/>
                  </a:cubicBezTo>
                  <a:cubicBezTo>
                    <a:pt x="1035" y="279"/>
                    <a:pt x="756" y="2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6" name="Google Shape;27786;p58"/>
            <p:cNvSpPr/>
            <p:nvPr/>
          </p:nvSpPr>
          <p:spPr>
            <a:xfrm>
              <a:off x="4990875" y="1405825"/>
              <a:ext cx="23900" cy="65175"/>
            </a:xfrm>
            <a:custGeom>
              <a:avLst/>
              <a:gdLst/>
              <a:ahLst/>
              <a:cxnLst/>
              <a:rect l="l" t="t" r="r" b="b"/>
              <a:pathLst>
                <a:path w="956" h="2607" extrusionOk="0">
                  <a:moveTo>
                    <a:pt x="358" y="0"/>
                  </a:moveTo>
                  <a:cubicBezTo>
                    <a:pt x="199" y="497"/>
                    <a:pt x="159" y="995"/>
                    <a:pt x="179" y="1512"/>
                  </a:cubicBezTo>
                  <a:cubicBezTo>
                    <a:pt x="199" y="1870"/>
                    <a:pt x="179" y="2248"/>
                    <a:pt x="0" y="2606"/>
                  </a:cubicBezTo>
                  <a:cubicBezTo>
                    <a:pt x="139" y="2606"/>
                    <a:pt x="259" y="2586"/>
                    <a:pt x="378" y="2586"/>
                  </a:cubicBezTo>
                  <a:cubicBezTo>
                    <a:pt x="955" y="2089"/>
                    <a:pt x="696" y="1452"/>
                    <a:pt x="557" y="856"/>
                  </a:cubicBezTo>
                  <a:lnTo>
                    <a:pt x="557" y="696"/>
                  </a:lnTo>
                  <a:cubicBezTo>
                    <a:pt x="577" y="418"/>
                    <a:pt x="836" y="10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7" name="Google Shape;27787;p58"/>
            <p:cNvSpPr/>
            <p:nvPr/>
          </p:nvSpPr>
          <p:spPr>
            <a:xfrm>
              <a:off x="4617375" y="1280500"/>
              <a:ext cx="26400" cy="64675"/>
            </a:xfrm>
            <a:custGeom>
              <a:avLst/>
              <a:gdLst/>
              <a:ahLst/>
              <a:cxnLst/>
              <a:rect l="l" t="t" r="r" b="b"/>
              <a:pathLst>
                <a:path w="1056" h="2587" extrusionOk="0">
                  <a:moveTo>
                    <a:pt x="876" y="0"/>
                  </a:moveTo>
                  <a:cubicBezTo>
                    <a:pt x="797" y="0"/>
                    <a:pt x="737" y="40"/>
                    <a:pt x="677" y="40"/>
                  </a:cubicBezTo>
                  <a:cubicBezTo>
                    <a:pt x="598" y="537"/>
                    <a:pt x="319" y="995"/>
                    <a:pt x="319" y="1532"/>
                  </a:cubicBezTo>
                  <a:cubicBezTo>
                    <a:pt x="339" y="1870"/>
                    <a:pt x="1" y="2328"/>
                    <a:pt x="518" y="2586"/>
                  </a:cubicBezTo>
                  <a:cubicBezTo>
                    <a:pt x="578" y="1791"/>
                    <a:pt x="777" y="1054"/>
                    <a:pt x="1055" y="338"/>
                  </a:cubicBezTo>
                  <a:cubicBezTo>
                    <a:pt x="1055" y="199"/>
                    <a:pt x="1015" y="80"/>
                    <a:pt x="8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8" name="Google Shape;27788;p58"/>
            <p:cNvSpPr/>
            <p:nvPr/>
          </p:nvSpPr>
          <p:spPr>
            <a:xfrm>
              <a:off x="4716350" y="1284425"/>
              <a:ext cx="55725" cy="18275"/>
            </a:xfrm>
            <a:custGeom>
              <a:avLst/>
              <a:gdLst/>
              <a:ahLst/>
              <a:cxnLst/>
              <a:rect l="l" t="t" r="r" b="b"/>
              <a:pathLst>
                <a:path w="2229" h="731" extrusionOk="0">
                  <a:moveTo>
                    <a:pt x="298" y="1"/>
                  </a:moveTo>
                  <a:cubicBezTo>
                    <a:pt x="207" y="1"/>
                    <a:pt x="115" y="7"/>
                    <a:pt x="20" y="22"/>
                  </a:cubicBezTo>
                  <a:cubicBezTo>
                    <a:pt x="0" y="22"/>
                    <a:pt x="0" y="42"/>
                    <a:pt x="0" y="102"/>
                  </a:cubicBezTo>
                  <a:cubicBezTo>
                    <a:pt x="0" y="122"/>
                    <a:pt x="20" y="142"/>
                    <a:pt x="80" y="181"/>
                  </a:cubicBezTo>
                  <a:cubicBezTo>
                    <a:pt x="498" y="181"/>
                    <a:pt x="896" y="301"/>
                    <a:pt x="1313" y="440"/>
                  </a:cubicBezTo>
                  <a:cubicBezTo>
                    <a:pt x="1194" y="520"/>
                    <a:pt x="1070" y="534"/>
                    <a:pt x="945" y="534"/>
                  </a:cubicBezTo>
                  <a:cubicBezTo>
                    <a:pt x="871" y="534"/>
                    <a:pt x="796" y="529"/>
                    <a:pt x="723" y="529"/>
                  </a:cubicBezTo>
                  <a:cubicBezTo>
                    <a:pt x="674" y="529"/>
                    <a:pt x="625" y="531"/>
                    <a:pt x="577" y="539"/>
                  </a:cubicBezTo>
                  <a:cubicBezTo>
                    <a:pt x="820" y="685"/>
                    <a:pt x="1071" y="731"/>
                    <a:pt x="1325" y="731"/>
                  </a:cubicBezTo>
                  <a:cubicBezTo>
                    <a:pt x="1593" y="731"/>
                    <a:pt x="1864" y="680"/>
                    <a:pt x="2129" y="639"/>
                  </a:cubicBezTo>
                  <a:cubicBezTo>
                    <a:pt x="2228" y="639"/>
                    <a:pt x="2169" y="440"/>
                    <a:pt x="2129" y="340"/>
                  </a:cubicBezTo>
                  <a:cubicBezTo>
                    <a:pt x="1502" y="323"/>
                    <a:pt x="936" y="1"/>
                    <a:pt x="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9" name="Google Shape;27789;p58"/>
            <p:cNvSpPr/>
            <p:nvPr/>
          </p:nvSpPr>
          <p:spPr>
            <a:xfrm>
              <a:off x="5000325" y="1427200"/>
              <a:ext cx="18925" cy="46150"/>
            </a:xfrm>
            <a:custGeom>
              <a:avLst/>
              <a:gdLst/>
              <a:ahLst/>
              <a:cxnLst/>
              <a:rect l="l" t="t" r="r" b="b"/>
              <a:pathLst>
                <a:path w="757" h="1846" extrusionOk="0">
                  <a:moveTo>
                    <a:pt x="179" y="1"/>
                  </a:moveTo>
                  <a:cubicBezTo>
                    <a:pt x="20" y="577"/>
                    <a:pt x="259" y="1174"/>
                    <a:pt x="0" y="1731"/>
                  </a:cubicBezTo>
                  <a:cubicBezTo>
                    <a:pt x="100" y="1811"/>
                    <a:pt x="194" y="1846"/>
                    <a:pt x="289" y="1846"/>
                  </a:cubicBezTo>
                  <a:cubicBezTo>
                    <a:pt x="383" y="1846"/>
                    <a:pt x="478" y="1811"/>
                    <a:pt x="577" y="1751"/>
                  </a:cubicBezTo>
                  <a:cubicBezTo>
                    <a:pt x="756" y="1194"/>
                    <a:pt x="696" y="657"/>
                    <a:pt x="597" y="100"/>
                  </a:cubicBezTo>
                  <a:lnTo>
                    <a:pt x="4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0" name="Google Shape;27790;p58"/>
            <p:cNvSpPr/>
            <p:nvPr/>
          </p:nvSpPr>
          <p:spPr>
            <a:xfrm>
              <a:off x="4404025" y="1297550"/>
              <a:ext cx="11750" cy="47625"/>
            </a:xfrm>
            <a:custGeom>
              <a:avLst/>
              <a:gdLst/>
              <a:ahLst/>
              <a:cxnLst/>
              <a:rect l="l" t="t" r="r" b="b"/>
              <a:pathLst>
                <a:path w="470" h="1905" extrusionOk="0">
                  <a:moveTo>
                    <a:pt x="334" y="1"/>
                  </a:moveTo>
                  <a:cubicBezTo>
                    <a:pt x="307" y="1"/>
                    <a:pt x="275" y="5"/>
                    <a:pt x="240" y="14"/>
                  </a:cubicBezTo>
                  <a:cubicBezTo>
                    <a:pt x="1" y="611"/>
                    <a:pt x="61" y="1268"/>
                    <a:pt x="80" y="1904"/>
                  </a:cubicBezTo>
                  <a:lnTo>
                    <a:pt x="379" y="1904"/>
                  </a:lnTo>
                  <a:cubicBezTo>
                    <a:pt x="379" y="1347"/>
                    <a:pt x="399" y="770"/>
                    <a:pt x="438" y="213"/>
                  </a:cubicBezTo>
                  <a:cubicBezTo>
                    <a:pt x="469" y="59"/>
                    <a:pt x="428" y="1"/>
                    <a:pt x="3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1" name="Google Shape;27791;p58"/>
            <p:cNvSpPr/>
            <p:nvPr/>
          </p:nvSpPr>
          <p:spPr>
            <a:xfrm>
              <a:off x="4081275" y="1254625"/>
              <a:ext cx="54500" cy="13650"/>
            </a:xfrm>
            <a:custGeom>
              <a:avLst/>
              <a:gdLst/>
              <a:ahLst/>
              <a:cxnLst/>
              <a:rect l="l" t="t" r="r" b="b"/>
              <a:pathLst>
                <a:path w="2180" h="546" extrusionOk="0">
                  <a:moveTo>
                    <a:pt x="80" y="1"/>
                  </a:moveTo>
                  <a:cubicBezTo>
                    <a:pt x="60" y="1"/>
                    <a:pt x="40" y="21"/>
                    <a:pt x="40" y="41"/>
                  </a:cubicBezTo>
                  <a:cubicBezTo>
                    <a:pt x="0" y="60"/>
                    <a:pt x="40" y="120"/>
                    <a:pt x="80" y="140"/>
                  </a:cubicBezTo>
                  <a:cubicBezTo>
                    <a:pt x="677" y="418"/>
                    <a:pt x="1333" y="438"/>
                    <a:pt x="1970" y="518"/>
                  </a:cubicBezTo>
                  <a:cubicBezTo>
                    <a:pt x="2013" y="537"/>
                    <a:pt x="2048" y="546"/>
                    <a:pt x="2076" y="546"/>
                  </a:cubicBezTo>
                  <a:cubicBezTo>
                    <a:pt x="2163" y="546"/>
                    <a:pt x="2179" y="460"/>
                    <a:pt x="2149" y="339"/>
                  </a:cubicBezTo>
                  <a:cubicBezTo>
                    <a:pt x="1473" y="180"/>
                    <a:pt x="776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2" name="Google Shape;27792;p58"/>
            <p:cNvSpPr/>
            <p:nvPr/>
          </p:nvSpPr>
          <p:spPr>
            <a:xfrm>
              <a:off x="4030550" y="1189300"/>
              <a:ext cx="53225" cy="16625"/>
            </a:xfrm>
            <a:custGeom>
              <a:avLst/>
              <a:gdLst/>
              <a:ahLst/>
              <a:cxnLst/>
              <a:rect l="l" t="t" r="r" b="b"/>
              <a:pathLst>
                <a:path w="2129" h="665" extrusionOk="0">
                  <a:moveTo>
                    <a:pt x="305" y="1"/>
                  </a:moveTo>
                  <a:cubicBezTo>
                    <a:pt x="197" y="1"/>
                    <a:pt x="84" y="50"/>
                    <a:pt x="0" y="147"/>
                  </a:cubicBezTo>
                  <a:cubicBezTo>
                    <a:pt x="20" y="227"/>
                    <a:pt x="60" y="266"/>
                    <a:pt x="100" y="326"/>
                  </a:cubicBezTo>
                  <a:cubicBezTo>
                    <a:pt x="120" y="326"/>
                    <a:pt x="179" y="346"/>
                    <a:pt x="199" y="346"/>
                  </a:cubicBezTo>
                  <a:cubicBezTo>
                    <a:pt x="260" y="340"/>
                    <a:pt x="320" y="337"/>
                    <a:pt x="380" y="337"/>
                  </a:cubicBezTo>
                  <a:cubicBezTo>
                    <a:pt x="913" y="337"/>
                    <a:pt x="1429" y="557"/>
                    <a:pt x="1930" y="664"/>
                  </a:cubicBezTo>
                  <a:cubicBezTo>
                    <a:pt x="2010" y="624"/>
                    <a:pt x="2109" y="605"/>
                    <a:pt x="2129" y="505"/>
                  </a:cubicBezTo>
                  <a:cubicBezTo>
                    <a:pt x="1612" y="187"/>
                    <a:pt x="995" y="187"/>
                    <a:pt x="438" y="28"/>
                  </a:cubicBezTo>
                  <a:cubicBezTo>
                    <a:pt x="396" y="10"/>
                    <a:pt x="351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3" name="Google Shape;27793;p58"/>
            <p:cNvSpPr/>
            <p:nvPr/>
          </p:nvSpPr>
          <p:spPr>
            <a:xfrm>
              <a:off x="4619875" y="1318775"/>
              <a:ext cx="10450" cy="53250"/>
            </a:xfrm>
            <a:custGeom>
              <a:avLst/>
              <a:gdLst/>
              <a:ahLst/>
              <a:cxnLst/>
              <a:rect l="l" t="t" r="r" b="b"/>
              <a:pathLst>
                <a:path w="418" h="213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0" y="896"/>
                    <a:pt x="40" y="1433"/>
                    <a:pt x="418" y="2129"/>
                  </a:cubicBezTo>
                  <a:lnTo>
                    <a:pt x="418" y="1055"/>
                  </a:lnTo>
                  <a:cubicBezTo>
                    <a:pt x="120" y="757"/>
                    <a:pt x="358" y="33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4" name="Google Shape;27794;p58"/>
            <p:cNvSpPr/>
            <p:nvPr/>
          </p:nvSpPr>
          <p:spPr>
            <a:xfrm>
              <a:off x="3987775" y="1145225"/>
              <a:ext cx="48275" cy="12450"/>
            </a:xfrm>
            <a:custGeom>
              <a:avLst/>
              <a:gdLst/>
              <a:ahLst/>
              <a:cxnLst/>
              <a:rect l="l" t="t" r="r" b="b"/>
              <a:pathLst>
                <a:path w="1931" h="498" extrusionOk="0">
                  <a:moveTo>
                    <a:pt x="1" y="0"/>
                  </a:moveTo>
                  <a:lnTo>
                    <a:pt x="1" y="179"/>
                  </a:lnTo>
                  <a:cubicBezTo>
                    <a:pt x="518" y="319"/>
                    <a:pt x="1035" y="478"/>
                    <a:pt x="1592" y="498"/>
                  </a:cubicBezTo>
                  <a:cubicBezTo>
                    <a:pt x="1692" y="398"/>
                    <a:pt x="1871" y="478"/>
                    <a:pt x="1930" y="319"/>
                  </a:cubicBezTo>
                  <a:cubicBezTo>
                    <a:pt x="1314" y="120"/>
                    <a:pt x="637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5" name="Google Shape;27795;p58"/>
            <p:cNvSpPr/>
            <p:nvPr/>
          </p:nvSpPr>
          <p:spPr>
            <a:xfrm>
              <a:off x="4386125" y="1258100"/>
              <a:ext cx="10975" cy="43800"/>
            </a:xfrm>
            <a:custGeom>
              <a:avLst/>
              <a:gdLst/>
              <a:ahLst/>
              <a:cxnLst/>
              <a:rect l="l" t="t" r="r" b="b"/>
              <a:pathLst>
                <a:path w="439" h="1752" extrusionOk="0">
                  <a:moveTo>
                    <a:pt x="319" y="1"/>
                  </a:moveTo>
                  <a:cubicBezTo>
                    <a:pt x="120" y="578"/>
                    <a:pt x="1" y="1155"/>
                    <a:pt x="80" y="1752"/>
                  </a:cubicBezTo>
                  <a:cubicBezTo>
                    <a:pt x="200" y="1672"/>
                    <a:pt x="220" y="1533"/>
                    <a:pt x="259" y="1374"/>
                  </a:cubicBezTo>
                  <a:cubicBezTo>
                    <a:pt x="438" y="936"/>
                    <a:pt x="418" y="478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6" name="Google Shape;27796;p58"/>
            <p:cNvSpPr/>
            <p:nvPr/>
          </p:nvSpPr>
          <p:spPr>
            <a:xfrm>
              <a:off x="4027075" y="1197225"/>
              <a:ext cx="8975" cy="41400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230" y="0"/>
                  </a:moveTo>
                  <a:cubicBezTo>
                    <a:pt x="116" y="0"/>
                    <a:pt x="54" y="84"/>
                    <a:pt x="20" y="168"/>
                  </a:cubicBezTo>
                  <a:lnTo>
                    <a:pt x="20" y="367"/>
                  </a:lnTo>
                  <a:cubicBezTo>
                    <a:pt x="80" y="467"/>
                    <a:pt x="80" y="606"/>
                    <a:pt x="20" y="705"/>
                  </a:cubicBezTo>
                  <a:cubicBezTo>
                    <a:pt x="0" y="1004"/>
                    <a:pt x="100" y="1282"/>
                    <a:pt x="199" y="1581"/>
                  </a:cubicBezTo>
                  <a:cubicBezTo>
                    <a:pt x="219" y="1630"/>
                    <a:pt x="244" y="1655"/>
                    <a:pt x="269" y="1655"/>
                  </a:cubicBezTo>
                  <a:cubicBezTo>
                    <a:pt x="294" y="1655"/>
                    <a:pt x="318" y="1630"/>
                    <a:pt x="338" y="1581"/>
                  </a:cubicBezTo>
                  <a:cubicBezTo>
                    <a:pt x="358" y="1043"/>
                    <a:pt x="358" y="526"/>
                    <a:pt x="358" y="9"/>
                  </a:cubicBezTo>
                  <a:lnTo>
                    <a:pt x="299" y="9"/>
                  </a:lnTo>
                  <a:cubicBezTo>
                    <a:pt x="274" y="3"/>
                    <a:pt x="251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7" name="Google Shape;27797;p58"/>
            <p:cNvSpPr/>
            <p:nvPr/>
          </p:nvSpPr>
          <p:spPr>
            <a:xfrm>
              <a:off x="4079275" y="1201750"/>
              <a:ext cx="38700" cy="11325"/>
            </a:xfrm>
            <a:custGeom>
              <a:avLst/>
              <a:gdLst/>
              <a:ahLst/>
              <a:cxnLst/>
              <a:rect l="l" t="t" r="r" b="b"/>
              <a:pathLst>
                <a:path w="1548" h="453" extrusionOk="0">
                  <a:moveTo>
                    <a:pt x="346" y="1"/>
                  </a:moveTo>
                  <a:cubicBezTo>
                    <a:pt x="297" y="1"/>
                    <a:pt x="249" y="3"/>
                    <a:pt x="200" y="7"/>
                  </a:cubicBezTo>
                  <a:cubicBezTo>
                    <a:pt x="120" y="47"/>
                    <a:pt x="61" y="126"/>
                    <a:pt x="1" y="166"/>
                  </a:cubicBezTo>
                  <a:cubicBezTo>
                    <a:pt x="416" y="261"/>
                    <a:pt x="849" y="426"/>
                    <a:pt x="1265" y="426"/>
                  </a:cubicBezTo>
                  <a:cubicBezTo>
                    <a:pt x="1288" y="426"/>
                    <a:pt x="1311" y="426"/>
                    <a:pt x="1334" y="425"/>
                  </a:cubicBezTo>
                  <a:cubicBezTo>
                    <a:pt x="1377" y="444"/>
                    <a:pt x="1412" y="453"/>
                    <a:pt x="1440" y="453"/>
                  </a:cubicBezTo>
                  <a:cubicBezTo>
                    <a:pt x="1528" y="453"/>
                    <a:pt x="1548" y="367"/>
                    <a:pt x="1533" y="246"/>
                  </a:cubicBezTo>
                  <a:cubicBezTo>
                    <a:pt x="1142" y="139"/>
                    <a:pt x="751" y="1"/>
                    <a:pt x="3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8" name="Google Shape;27798;p58"/>
            <p:cNvSpPr/>
            <p:nvPr/>
          </p:nvSpPr>
          <p:spPr>
            <a:xfrm>
              <a:off x="4112600" y="1207375"/>
              <a:ext cx="40325" cy="10550"/>
            </a:xfrm>
            <a:custGeom>
              <a:avLst/>
              <a:gdLst/>
              <a:ahLst/>
              <a:cxnLst/>
              <a:rect l="l" t="t" r="r" b="b"/>
              <a:pathLst>
                <a:path w="1613" h="422" extrusionOk="0">
                  <a:moveTo>
                    <a:pt x="200" y="1"/>
                  </a:moveTo>
                  <a:cubicBezTo>
                    <a:pt x="120" y="61"/>
                    <a:pt x="80" y="120"/>
                    <a:pt x="1" y="180"/>
                  </a:cubicBezTo>
                  <a:cubicBezTo>
                    <a:pt x="350" y="314"/>
                    <a:pt x="709" y="422"/>
                    <a:pt x="1077" y="422"/>
                  </a:cubicBezTo>
                  <a:cubicBezTo>
                    <a:pt x="1253" y="422"/>
                    <a:pt x="1432" y="397"/>
                    <a:pt x="1612" y="339"/>
                  </a:cubicBezTo>
                  <a:cubicBezTo>
                    <a:pt x="1135" y="240"/>
                    <a:pt x="677" y="12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9" name="Google Shape;27799;p58"/>
            <p:cNvSpPr/>
            <p:nvPr/>
          </p:nvSpPr>
          <p:spPr>
            <a:xfrm>
              <a:off x="4130500" y="1264075"/>
              <a:ext cx="31850" cy="8775"/>
            </a:xfrm>
            <a:custGeom>
              <a:avLst/>
              <a:gdLst/>
              <a:ahLst/>
              <a:cxnLst/>
              <a:rect l="l" t="t" r="r" b="b"/>
              <a:pathLst>
                <a:path w="1274" h="351" extrusionOk="0">
                  <a:moveTo>
                    <a:pt x="180" y="1"/>
                  </a:moveTo>
                  <a:lnTo>
                    <a:pt x="1" y="160"/>
                  </a:lnTo>
                  <a:cubicBezTo>
                    <a:pt x="373" y="291"/>
                    <a:pt x="541" y="350"/>
                    <a:pt x="715" y="350"/>
                  </a:cubicBezTo>
                  <a:cubicBezTo>
                    <a:pt x="858" y="350"/>
                    <a:pt x="1006" y="311"/>
                    <a:pt x="1274" y="239"/>
                  </a:cubicBezTo>
                  <a:cubicBezTo>
                    <a:pt x="836" y="140"/>
                    <a:pt x="498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0" name="Google Shape;27800;p58"/>
            <p:cNvSpPr/>
            <p:nvPr/>
          </p:nvSpPr>
          <p:spPr>
            <a:xfrm>
              <a:off x="4170300" y="1254625"/>
              <a:ext cx="8975" cy="24600"/>
            </a:xfrm>
            <a:custGeom>
              <a:avLst/>
              <a:gdLst/>
              <a:ahLst/>
              <a:cxnLst/>
              <a:rect l="l" t="t" r="r" b="b"/>
              <a:pathLst>
                <a:path w="359" h="984" extrusionOk="0">
                  <a:moveTo>
                    <a:pt x="358" y="1"/>
                  </a:moveTo>
                  <a:cubicBezTo>
                    <a:pt x="299" y="1"/>
                    <a:pt x="279" y="1"/>
                    <a:pt x="239" y="41"/>
                  </a:cubicBezTo>
                  <a:cubicBezTo>
                    <a:pt x="159" y="279"/>
                    <a:pt x="100" y="478"/>
                    <a:pt x="40" y="697"/>
                  </a:cubicBezTo>
                  <a:cubicBezTo>
                    <a:pt x="0" y="816"/>
                    <a:pt x="40" y="936"/>
                    <a:pt x="159" y="975"/>
                  </a:cubicBezTo>
                  <a:cubicBezTo>
                    <a:pt x="175" y="981"/>
                    <a:pt x="191" y="983"/>
                    <a:pt x="205" y="983"/>
                  </a:cubicBezTo>
                  <a:cubicBezTo>
                    <a:pt x="299" y="983"/>
                    <a:pt x="358" y="880"/>
                    <a:pt x="358" y="777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1" name="Google Shape;27801;p58"/>
            <p:cNvSpPr/>
            <p:nvPr/>
          </p:nvSpPr>
          <p:spPr>
            <a:xfrm>
              <a:off x="5020700" y="1389400"/>
              <a:ext cx="26875" cy="21425"/>
            </a:xfrm>
            <a:custGeom>
              <a:avLst/>
              <a:gdLst/>
              <a:ahLst/>
              <a:cxnLst/>
              <a:rect l="l" t="t" r="r" b="b"/>
              <a:pathLst>
                <a:path w="1075" h="857" extrusionOk="0">
                  <a:moveTo>
                    <a:pt x="1" y="1"/>
                  </a:moveTo>
                  <a:lnTo>
                    <a:pt x="1" y="319"/>
                  </a:lnTo>
                  <a:lnTo>
                    <a:pt x="1" y="418"/>
                  </a:lnTo>
                  <a:cubicBezTo>
                    <a:pt x="41" y="578"/>
                    <a:pt x="41" y="757"/>
                    <a:pt x="200" y="856"/>
                  </a:cubicBezTo>
                  <a:cubicBezTo>
                    <a:pt x="399" y="478"/>
                    <a:pt x="757" y="498"/>
                    <a:pt x="1075" y="478"/>
                  </a:cubicBezTo>
                  <a:cubicBezTo>
                    <a:pt x="737" y="319"/>
                    <a:pt x="299" y="31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2" name="Google Shape;27802;p58"/>
            <p:cNvSpPr/>
            <p:nvPr/>
          </p:nvSpPr>
          <p:spPr>
            <a:xfrm>
              <a:off x="4032050" y="1236725"/>
              <a:ext cx="25875" cy="15550"/>
            </a:xfrm>
            <a:custGeom>
              <a:avLst/>
              <a:gdLst/>
              <a:ahLst/>
              <a:cxnLst/>
              <a:rect l="l" t="t" r="r" b="b"/>
              <a:pathLst>
                <a:path w="1035" h="622" extrusionOk="0">
                  <a:moveTo>
                    <a:pt x="0" y="1"/>
                  </a:moveTo>
                  <a:cubicBezTo>
                    <a:pt x="0" y="537"/>
                    <a:pt x="316" y="622"/>
                    <a:pt x="686" y="622"/>
                  </a:cubicBezTo>
                  <a:cubicBezTo>
                    <a:pt x="742" y="622"/>
                    <a:pt x="798" y="620"/>
                    <a:pt x="855" y="617"/>
                  </a:cubicBezTo>
                  <a:cubicBezTo>
                    <a:pt x="935" y="617"/>
                    <a:pt x="995" y="558"/>
                    <a:pt x="1035" y="498"/>
                  </a:cubicBezTo>
                  <a:cubicBezTo>
                    <a:pt x="796" y="219"/>
                    <a:pt x="239" y="458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3" name="Google Shape;27803;p58"/>
            <p:cNvSpPr/>
            <p:nvPr/>
          </p:nvSpPr>
          <p:spPr>
            <a:xfrm>
              <a:off x="4152400" y="1185000"/>
              <a:ext cx="31350" cy="13025"/>
            </a:xfrm>
            <a:custGeom>
              <a:avLst/>
              <a:gdLst/>
              <a:ahLst/>
              <a:cxnLst/>
              <a:rect l="l" t="t" r="r" b="b"/>
              <a:pathLst>
                <a:path w="1254" h="521" extrusionOk="0">
                  <a:moveTo>
                    <a:pt x="378" y="1"/>
                  </a:moveTo>
                  <a:cubicBezTo>
                    <a:pt x="279" y="120"/>
                    <a:pt x="80" y="41"/>
                    <a:pt x="0" y="200"/>
                  </a:cubicBezTo>
                  <a:cubicBezTo>
                    <a:pt x="347" y="419"/>
                    <a:pt x="727" y="520"/>
                    <a:pt x="1141" y="520"/>
                  </a:cubicBezTo>
                  <a:cubicBezTo>
                    <a:pt x="1178" y="520"/>
                    <a:pt x="1216" y="520"/>
                    <a:pt x="1253" y="518"/>
                  </a:cubicBezTo>
                  <a:cubicBezTo>
                    <a:pt x="995" y="220"/>
                    <a:pt x="676" y="14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4" name="Google Shape;27804;p58"/>
            <p:cNvSpPr/>
            <p:nvPr/>
          </p:nvSpPr>
          <p:spPr>
            <a:xfrm>
              <a:off x="4748175" y="1436475"/>
              <a:ext cx="36325" cy="10375"/>
            </a:xfrm>
            <a:custGeom>
              <a:avLst/>
              <a:gdLst/>
              <a:ahLst/>
              <a:cxnLst/>
              <a:rect l="l" t="t" r="r" b="b"/>
              <a:pathLst>
                <a:path w="1453" h="415" extrusionOk="0">
                  <a:moveTo>
                    <a:pt x="492" y="1"/>
                  </a:moveTo>
                  <a:cubicBezTo>
                    <a:pt x="448" y="1"/>
                    <a:pt x="404" y="3"/>
                    <a:pt x="359" y="7"/>
                  </a:cubicBezTo>
                  <a:cubicBezTo>
                    <a:pt x="219" y="7"/>
                    <a:pt x="100" y="27"/>
                    <a:pt x="1" y="167"/>
                  </a:cubicBezTo>
                  <a:cubicBezTo>
                    <a:pt x="350" y="278"/>
                    <a:pt x="687" y="414"/>
                    <a:pt x="1071" y="414"/>
                  </a:cubicBezTo>
                  <a:cubicBezTo>
                    <a:pt x="1168" y="414"/>
                    <a:pt x="1269" y="406"/>
                    <a:pt x="1373" y="385"/>
                  </a:cubicBezTo>
                  <a:lnTo>
                    <a:pt x="1413" y="366"/>
                  </a:lnTo>
                  <a:cubicBezTo>
                    <a:pt x="1433" y="366"/>
                    <a:pt x="1433" y="366"/>
                    <a:pt x="1453" y="306"/>
                  </a:cubicBezTo>
                  <a:cubicBezTo>
                    <a:pt x="1453" y="286"/>
                    <a:pt x="1433" y="226"/>
                    <a:pt x="1393" y="206"/>
                  </a:cubicBezTo>
                  <a:cubicBezTo>
                    <a:pt x="1095" y="119"/>
                    <a:pt x="813" y="1"/>
                    <a:pt x="4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5" name="Google Shape;27805;p58"/>
            <p:cNvSpPr/>
            <p:nvPr/>
          </p:nvSpPr>
          <p:spPr>
            <a:xfrm>
              <a:off x="4999825" y="1396375"/>
              <a:ext cx="11950" cy="27375"/>
            </a:xfrm>
            <a:custGeom>
              <a:avLst/>
              <a:gdLst/>
              <a:ahLst/>
              <a:cxnLst/>
              <a:rect l="l" t="t" r="r" b="b"/>
              <a:pathLst>
                <a:path w="478" h="1095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40"/>
                    <a:pt x="20" y="219"/>
                    <a:pt x="0" y="398"/>
                  </a:cubicBezTo>
                  <a:cubicBezTo>
                    <a:pt x="239" y="577"/>
                    <a:pt x="140" y="875"/>
                    <a:pt x="199" y="1094"/>
                  </a:cubicBezTo>
                  <a:cubicBezTo>
                    <a:pt x="478" y="736"/>
                    <a:pt x="319" y="37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6" name="Google Shape;27806;p58"/>
            <p:cNvSpPr/>
            <p:nvPr/>
          </p:nvSpPr>
          <p:spPr>
            <a:xfrm>
              <a:off x="4817800" y="1444100"/>
              <a:ext cx="30850" cy="10475"/>
            </a:xfrm>
            <a:custGeom>
              <a:avLst/>
              <a:gdLst/>
              <a:ahLst/>
              <a:cxnLst/>
              <a:rect l="l" t="t" r="r" b="b"/>
              <a:pathLst>
                <a:path w="1234" h="419" extrusionOk="0">
                  <a:moveTo>
                    <a:pt x="1" y="1"/>
                  </a:moveTo>
                  <a:lnTo>
                    <a:pt x="1" y="1"/>
                  </a:lnTo>
                  <a:cubicBezTo>
                    <a:pt x="180" y="419"/>
                    <a:pt x="617" y="379"/>
                    <a:pt x="995" y="419"/>
                  </a:cubicBezTo>
                  <a:cubicBezTo>
                    <a:pt x="1095" y="399"/>
                    <a:pt x="1154" y="399"/>
                    <a:pt x="1234" y="379"/>
                  </a:cubicBezTo>
                  <a:cubicBezTo>
                    <a:pt x="856" y="160"/>
                    <a:pt x="438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7" name="Google Shape;27807;p58"/>
            <p:cNvSpPr/>
            <p:nvPr/>
          </p:nvSpPr>
          <p:spPr>
            <a:xfrm>
              <a:off x="4639275" y="1275525"/>
              <a:ext cx="18425" cy="13450"/>
            </a:xfrm>
            <a:custGeom>
              <a:avLst/>
              <a:gdLst/>
              <a:ahLst/>
              <a:cxnLst/>
              <a:rect l="l" t="t" r="r" b="b"/>
              <a:pathLst>
                <a:path w="737" h="538" extrusionOk="0">
                  <a:moveTo>
                    <a:pt x="358" y="0"/>
                  </a:moveTo>
                  <a:cubicBezTo>
                    <a:pt x="219" y="40"/>
                    <a:pt x="60" y="60"/>
                    <a:pt x="0" y="199"/>
                  </a:cubicBezTo>
                  <a:cubicBezTo>
                    <a:pt x="0" y="338"/>
                    <a:pt x="40" y="458"/>
                    <a:pt x="179" y="537"/>
                  </a:cubicBezTo>
                  <a:cubicBezTo>
                    <a:pt x="219" y="458"/>
                    <a:pt x="298" y="438"/>
                    <a:pt x="398" y="378"/>
                  </a:cubicBezTo>
                  <a:cubicBezTo>
                    <a:pt x="418" y="358"/>
                    <a:pt x="458" y="358"/>
                    <a:pt x="517" y="358"/>
                  </a:cubicBezTo>
                  <a:cubicBezTo>
                    <a:pt x="597" y="279"/>
                    <a:pt x="736" y="199"/>
                    <a:pt x="736" y="159"/>
                  </a:cubicBezTo>
                  <a:cubicBezTo>
                    <a:pt x="729" y="72"/>
                    <a:pt x="687" y="51"/>
                    <a:pt x="633" y="51"/>
                  </a:cubicBezTo>
                  <a:cubicBezTo>
                    <a:pt x="584" y="51"/>
                    <a:pt x="525" y="68"/>
                    <a:pt x="472" y="68"/>
                  </a:cubicBezTo>
                  <a:cubicBezTo>
                    <a:pt x="424" y="68"/>
                    <a:pt x="382" y="54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8" name="Google Shape;27808;p58"/>
            <p:cNvSpPr/>
            <p:nvPr/>
          </p:nvSpPr>
          <p:spPr>
            <a:xfrm>
              <a:off x="4817800" y="1337175"/>
              <a:ext cx="10475" cy="26400"/>
            </a:xfrm>
            <a:custGeom>
              <a:avLst/>
              <a:gdLst/>
              <a:ahLst/>
              <a:cxnLst/>
              <a:rect l="l" t="t" r="r" b="b"/>
              <a:pathLst>
                <a:path w="419" h="1056" extrusionOk="0">
                  <a:moveTo>
                    <a:pt x="339" y="1"/>
                  </a:moveTo>
                  <a:lnTo>
                    <a:pt x="339" y="1"/>
                  </a:lnTo>
                  <a:cubicBezTo>
                    <a:pt x="120" y="279"/>
                    <a:pt x="1" y="458"/>
                    <a:pt x="1" y="677"/>
                  </a:cubicBezTo>
                  <a:cubicBezTo>
                    <a:pt x="160" y="717"/>
                    <a:pt x="140" y="896"/>
                    <a:pt x="199" y="1055"/>
                  </a:cubicBezTo>
                  <a:cubicBezTo>
                    <a:pt x="418" y="777"/>
                    <a:pt x="339" y="458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9" name="Google Shape;27809;p58"/>
            <p:cNvSpPr/>
            <p:nvPr/>
          </p:nvSpPr>
          <p:spPr>
            <a:xfrm>
              <a:off x="4053425" y="1249500"/>
              <a:ext cx="23400" cy="8625"/>
            </a:xfrm>
            <a:custGeom>
              <a:avLst/>
              <a:gdLst/>
              <a:ahLst/>
              <a:cxnLst/>
              <a:rect l="l" t="t" r="r" b="b"/>
              <a:pathLst>
                <a:path w="936" h="345" extrusionOk="0">
                  <a:moveTo>
                    <a:pt x="330" y="0"/>
                  </a:moveTo>
                  <a:cubicBezTo>
                    <a:pt x="281" y="0"/>
                    <a:pt x="231" y="3"/>
                    <a:pt x="180" y="7"/>
                  </a:cubicBezTo>
                  <a:cubicBezTo>
                    <a:pt x="140" y="27"/>
                    <a:pt x="60" y="86"/>
                    <a:pt x="0" y="126"/>
                  </a:cubicBezTo>
                  <a:cubicBezTo>
                    <a:pt x="279" y="206"/>
                    <a:pt x="577" y="285"/>
                    <a:pt x="856" y="345"/>
                  </a:cubicBezTo>
                  <a:cubicBezTo>
                    <a:pt x="856" y="345"/>
                    <a:pt x="876" y="345"/>
                    <a:pt x="896" y="305"/>
                  </a:cubicBezTo>
                  <a:cubicBezTo>
                    <a:pt x="935" y="246"/>
                    <a:pt x="896" y="226"/>
                    <a:pt x="856" y="166"/>
                  </a:cubicBezTo>
                  <a:cubicBezTo>
                    <a:pt x="697" y="39"/>
                    <a:pt x="525" y="0"/>
                    <a:pt x="3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0" name="Google Shape;27810;p58"/>
            <p:cNvSpPr/>
            <p:nvPr/>
          </p:nvSpPr>
          <p:spPr>
            <a:xfrm>
              <a:off x="4409000" y="1281975"/>
              <a:ext cx="9975" cy="20425"/>
            </a:xfrm>
            <a:custGeom>
              <a:avLst/>
              <a:gdLst/>
              <a:ahLst/>
              <a:cxnLst/>
              <a:rect l="l" t="t" r="r" b="b"/>
              <a:pathLst>
                <a:path w="399" h="817" extrusionOk="0">
                  <a:moveTo>
                    <a:pt x="339" y="1"/>
                  </a:moveTo>
                  <a:lnTo>
                    <a:pt x="339" y="1"/>
                  </a:lnTo>
                  <a:cubicBezTo>
                    <a:pt x="80" y="240"/>
                    <a:pt x="1" y="399"/>
                    <a:pt x="1" y="618"/>
                  </a:cubicBezTo>
                  <a:cubicBezTo>
                    <a:pt x="60" y="697"/>
                    <a:pt x="140" y="737"/>
                    <a:pt x="200" y="816"/>
                  </a:cubicBezTo>
                  <a:cubicBezTo>
                    <a:pt x="399" y="598"/>
                    <a:pt x="379" y="339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1" name="Google Shape;27811;p58"/>
            <p:cNvSpPr/>
            <p:nvPr/>
          </p:nvSpPr>
          <p:spPr>
            <a:xfrm>
              <a:off x="4110125" y="1172900"/>
              <a:ext cx="16925" cy="7150"/>
            </a:xfrm>
            <a:custGeom>
              <a:avLst/>
              <a:gdLst/>
              <a:ahLst/>
              <a:cxnLst/>
              <a:rect l="l" t="t" r="r" b="b"/>
              <a:pathLst>
                <a:path w="677" h="286" extrusionOk="0">
                  <a:moveTo>
                    <a:pt x="337" y="1"/>
                  </a:moveTo>
                  <a:cubicBezTo>
                    <a:pt x="252" y="1"/>
                    <a:pt x="147" y="37"/>
                    <a:pt x="0" y="107"/>
                  </a:cubicBezTo>
                  <a:cubicBezTo>
                    <a:pt x="219" y="186"/>
                    <a:pt x="458" y="226"/>
                    <a:pt x="677" y="286"/>
                  </a:cubicBezTo>
                  <a:cubicBezTo>
                    <a:pt x="555" y="91"/>
                    <a:pt x="471" y="1"/>
                    <a:pt x="3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2" name="Google Shape;27812;p58"/>
            <p:cNvSpPr/>
            <p:nvPr/>
          </p:nvSpPr>
          <p:spPr>
            <a:xfrm>
              <a:off x="4300600" y="1203175"/>
              <a:ext cx="17425" cy="8225"/>
            </a:xfrm>
            <a:custGeom>
              <a:avLst/>
              <a:gdLst/>
              <a:ahLst/>
              <a:cxnLst/>
              <a:rect l="l" t="t" r="r" b="b"/>
              <a:pathLst>
                <a:path w="697" h="329" extrusionOk="0">
                  <a:moveTo>
                    <a:pt x="369" y="1"/>
                  </a:moveTo>
                  <a:cubicBezTo>
                    <a:pt x="260" y="1"/>
                    <a:pt x="136" y="58"/>
                    <a:pt x="0" y="149"/>
                  </a:cubicBezTo>
                  <a:cubicBezTo>
                    <a:pt x="123" y="284"/>
                    <a:pt x="261" y="328"/>
                    <a:pt x="409" y="328"/>
                  </a:cubicBezTo>
                  <a:cubicBezTo>
                    <a:pt x="501" y="328"/>
                    <a:pt x="597" y="311"/>
                    <a:pt x="696" y="288"/>
                  </a:cubicBezTo>
                  <a:cubicBezTo>
                    <a:pt x="610" y="83"/>
                    <a:pt x="500" y="1"/>
                    <a:pt x="3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3" name="Google Shape;27813;p58"/>
            <p:cNvSpPr/>
            <p:nvPr/>
          </p:nvSpPr>
          <p:spPr>
            <a:xfrm>
              <a:off x="4027575" y="1153675"/>
              <a:ext cx="25375" cy="7475"/>
            </a:xfrm>
            <a:custGeom>
              <a:avLst/>
              <a:gdLst/>
              <a:ahLst/>
              <a:cxnLst/>
              <a:rect l="l" t="t" r="r" b="b"/>
              <a:pathLst>
                <a:path w="1015" h="299" extrusionOk="0">
                  <a:moveTo>
                    <a:pt x="338" y="1"/>
                  </a:moveTo>
                  <a:cubicBezTo>
                    <a:pt x="219" y="60"/>
                    <a:pt x="60" y="60"/>
                    <a:pt x="0" y="180"/>
                  </a:cubicBezTo>
                  <a:cubicBezTo>
                    <a:pt x="100" y="180"/>
                    <a:pt x="199" y="199"/>
                    <a:pt x="298" y="239"/>
                  </a:cubicBezTo>
                  <a:cubicBezTo>
                    <a:pt x="537" y="160"/>
                    <a:pt x="836" y="299"/>
                    <a:pt x="1015" y="40"/>
                  </a:cubicBezTo>
                  <a:cubicBezTo>
                    <a:pt x="796" y="1"/>
                    <a:pt x="557" y="1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4" name="Google Shape;27814;p58"/>
            <p:cNvSpPr/>
            <p:nvPr/>
          </p:nvSpPr>
          <p:spPr>
            <a:xfrm>
              <a:off x="4068350" y="1159150"/>
              <a:ext cx="23900" cy="10650"/>
            </a:xfrm>
            <a:custGeom>
              <a:avLst/>
              <a:gdLst/>
              <a:ahLst/>
              <a:cxnLst/>
              <a:rect l="l" t="t" r="r" b="b"/>
              <a:pathLst>
                <a:path w="956" h="426" extrusionOk="0">
                  <a:moveTo>
                    <a:pt x="80" y="0"/>
                  </a:moveTo>
                  <a:cubicBezTo>
                    <a:pt x="60" y="0"/>
                    <a:pt x="40" y="40"/>
                    <a:pt x="40" y="60"/>
                  </a:cubicBezTo>
                  <a:cubicBezTo>
                    <a:pt x="0" y="120"/>
                    <a:pt x="40" y="140"/>
                    <a:pt x="80" y="159"/>
                  </a:cubicBezTo>
                  <a:cubicBezTo>
                    <a:pt x="199" y="358"/>
                    <a:pt x="438" y="339"/>
                    <a:pt x="597" y="378"/>
                  </a:cubicBezTo>
                  <a:cubicBezTo>
                    <a:pt x="655" y="407"/>
                    <a:pt x="724" y="426"/>
                    <a:pt x="796" y="426"/>
                  </a:cubicBezTo>
                  <a:cubicBezTo>
                    <a:pt x="822" y="426"/>
                    <a:pt x="849" y="423"/>
                    <a:pt x="876" y="418"/>
                  </a:cubicBezTo>
                  <a:lnTo>
                    <a:pt x="955" y="339"/>
                  </a:lnTo>
                  <a:cubicBezTo>
                    <a:pt x="736" y="60"/>
                    <a:pt x="358" y="159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5" name="Google Shape;27815;p58"/>
            <p:cNvSpPr/>
            <p:nvPr/>
          </p:nvSpPr>
          <p:spPr>
            <a:xfrm>
              <a:off x="4217550" y="1315175"/>
              <a:ext cx="17925" cy="7725"/>
            </a:xfrm>
            <a:custGeom>
              <a:avLst/>
              <a:gdLst/>
              <a:ahLst/>
              <a:cxnLst/>
              <a:rect l="l" t="t" r="r" b="b"/>
              <a:pathLst>
                <a:path w="717" h="309" extrusionOk="0">
                  <a:moveTo>
                    <a:pt x="281" y="1"/>
                  </a:moveTo>
                  <a:cubicBezTo>
                    <a:pt x="193" y="1"/>
                    <a:pt x="101" y="17"/>
                    <a:pt x="0" y="45"/>
                  </a:cubicBezTo>
                  <a:cubicBezTo>
                    <a:pt x="109" y="230"/>
                    <a:pt x="236" y="308"/>
                    <a:pt x="370" y="308"/>
                  </a:cubicBezTo>
                  <a:cubicBezTo>
                    <a:pt x="482" y="308"/>
                    <a:pt x="599" y="255"/>
                    <a:pt x="716" y="165"/>
                  </a:cubicBezTo>
                  <a:cubicBezTo>
                    <a:pt x="576" y="50"/>
                    <a:pt x="437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6" name="Google Shape;27816;p58"/>
            <p:cNvSpPr/>
            <p:nvPr/>
          </p:nvSpPr>
          <p:spPr>
            <a:xfrm>
              <a:off x="4239925" y="1318275"/>
              <a:ext cx="22400" cy="7000"/>
            </a:xfrm>
            <a:custGeom>
              <a:avLst/>
              <a:gdLst/>
              <a:ahLst/>
              <a:cxnLst/>
              <a:rect l="l" t="t" r="r" b="b"/>
              <a:pathLst>
                <a:path w="896" h="280" extrusionOk="0">
                  <a:moveTo>
                    <a:pt x="363" y="1"/>
                  </a:moveTo>
                  <a:cubicBezTo>
                    <a:pt x="244" y="1"/>
                    <a:pt x="122" y="18"/>
                    <a:pt x="0" y="41"/>
                  </a:cubicBezTo>
                  <a:cubicBezTo>
                    <a:pt x="179" y="280"/>
                    <a:pt x="458" y="180"/>
                    <a:pt x="677" y="240"/>
                  </a:cubicBezTo>
                  <a:cubicBezTo>
                    <a:pt x="756" y="240"/>
                    <a:pt x="816" y="220"/>
                    <a:pt x="895" y="180"/>
                  </a:cubicBezTo>
                  <a:cubicBezTo>
                    <a:pt x="736" y="45"/>
                    <a:pt x="554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7" name="Google Shape;27817;p58"/>
            <p:cNvSpPr/>
            <p:nvPr/>
          </p:nvSpPr>
          <p:spPr>
            <a:xfrm>
              <a:off x="4670100" y="1418750"/>
              <a:ext cx="17425" cy="6475"/>
            </a:xfrm>
            <a:custGeom>
              <a:avLst/>
              <a:gdLst/>
              <a:ahLst/>
              <a:cxnLst/>
              <a:rect l="l" t="t" r="r" b="b"/>
              <a:pathLst>
                <a:path w="697" h="259" extrusionOk="0">
                  <a:moveTo>
                    <a:pt x="0" y="0"/>
                  </a:moveTo>
                  <a:cubicBezTo>
                    <a:pt x="129" y="142"/>
                    <a:pt x="258" y="259"/>
                    <a:pt x="414" y="259"/>
                  </a:cubicBezTo>
                  <a:cubicBezTo>
                    <a:pt x="498" y="259"/>
                    <a:pt x="591" y="224"/>
                    <a:pt x="697" y="140"/>
                  </a:cubicBezTo>
                  <a:cubicBezTo>
                    <a:pt x="478" y="0"/>
                    <a:pt x="2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8" name="Google Shape;27818;p58"/>
            <p:cNvSpPr/>
            <p:nvPr/>
          </p:nvSpPr>
          <p:spPr>
            <a:xfrm>
              <a:off x="4320975" y="1210375"/>
              <a:ext cx="22400" cy="6975"/>
            </a:xfrm>
            <a:custGeom>
              <a:avLst/>
              <a:gdLst/>
              <a:ahLst/>
              <a:cxnLst/>
              <a:rect l="l" t="t" r="r" b="b"/>
              <a:pathLst>
                <a:path w="896" h="279" extrusionOk="0">
                  <a:moveTo>
                    <a:pt x="478" y="0"/>
                  </a:moveTo>
                  <a:cubicBezTo>
                    <a:pt x="351" y="0"/>
                    <a:pt x="217" y="26"/>
                    <a:pt x="92" y="26"/>
                  </a:cubicBezTo>
                  <a:cubicBezTo>
                    <a:pt x="61" y="26"/>
                    <a:pt x="31" y="24"/>
                    <a:pt x="1" y="20"/>
                  </a:cubicBezTo>
                  <a:lnTo>
                    <a:pt x="1" y="20"/>
                  </a:lnTo>
                  <a:cubicBezTo>
                    <a:pt x="279" y="279"/>
                    <a:pt x="598" y="179"/>
                    <a:pt x="896" y="219"/>
                  </a:cubicBezTo>
                  <a:cubicBezTo>
                    <a:pt x="787" y="40"/>
                    <a:pt x="637" y="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9" name="Google Shape;27819;p58"/>
            <p:cNvSpPr/>
            <p:nvPr/>
          </p:nvSpPr>
          <p:spPr>
            <a:xfrm>
              <a:off x="4142950" y="1182025"/>
              <a:ext cx="17925" cy="7975"/>
            </a:xfrm>
            <a:custGeom>
              <a:avLst/>
              <a:gdLst/>
              <a:ahLst/>
              <a:cxnLst/>
              <a:rect l="l" t="t" r="r" b="b"/>
              <a:pathLst>
                <a:path w="717" h="319" extrusionOk="0">
                  <a:moveTo>
                    <a:pt x="0" y="0"/>
                  </a:moveTo>
                  <a:cubicBezTo>
                    <a:pt x="0" y="20"/>
                    <a:pt x="40" y="60"/>
                    <a:pt x="40" y="100"/>
                  </a:cubicBezTo>
                  <a:cubicBezTo>
                    <a:pt x="80" y="239"/>
                    <a:pt x="199" y="299"/>
                    <a:pt x="358" y="319"/>
                  </a:cubicBezTo>
                  <a:cubicBezTo>
                    <a:pt x="497" y="299"/>
                    <a:pt x="657" y="259"/>
                    <a:pt x="716" y="120"/>
                  </a:cubicBezTo>
                  <a:cubicBezTo>
                    <a:pt x="497" y="60"/>
                    <a:pt x="25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0" name="Google Shape;27820;p58"/>
            <p:cNvSpPr/>
            <p:nvPr/>
          </p:nvSpPr>
          <p:spPr>
            <a:xfrm>
              <a:off x="4782500" y="1441100"/>
              <a:ext cx="18925" cy="6300"/>
            </a:xfrm>
            <a:custGeom>
              <a:avLst/>
              <a:gdLst/>
              <a:ahLst/>
              <a:cxnLst/>
              <a:rect l="l" t="t" r="r" b="b"/>
              <a:pathLst>
                <a:path w="757" h="252" extrusionOk="0">
                  <a:moveTo>
                    <a:pt x="305" y="0"/>
                  </a:moveTo>
                  <a:cubicBezTo>
                    <a:pt x="203" y="0"/>
                    <a:pt x="100" y="14"/>
                    <a:pt x="0" y="21"/>
                  </a:cubicBezTo>
                  <a:lnTo>
                    <a:pt x="0" y="181"/>
                  </a:lnTo>
                  <a:cubicBezTo>
                    <a:pt x="173" y="181"/>
                    <a:pt x="336" y="251"/>
                    <a:pt x="503" y="251"/>
                  </a:cubicBezTo>
                  <a:cubicBezTo>
                    <a:pt x="586" y="251"/>
                    <a:pt x="670" y="234"/>
                    <a:pt x="756" y="181"/>
                  </a:cubicBezTo>
                  <a:cubicBezTo>
                    <a:pt x="622" y="34"/>
                    <a:pt x="466" y="0"/>
                    <a:pt x="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1" name="Google Shape;27821;p58"/>
            <p:cNvSpPr/>
            <p:nvPr/>
          </p:nvSpPr>
          <p:spPr>
            <a:xfrm>
              <a:off x="5010750" y="1409800"/>
              <a:ext cx="11975" cy="18925"/>
            </a:xfrm>
            <a:custGeom>
              <a:avLst/>
              <a:gdLst/>
              <a:ahLst/>
              <a:cxnLst/>
              <a:rect l="l" t="t" r="r" b="b"/>
              <a:pathLst>
                <a:path w="479" h="757" extrusionOk="0">
                  <a:moveTo>
                    <a:pt x="240" y="0"/>
                  </a:moveTo>
                  <a:cubicBezTo>
                    <a:pt x="1" y="199"/>
                    <a:pt x="80" y="458"/>
                    <a:pt x="61" y="697"/>
                  </a:cubicBezTo>
                  <a:lnTo>
                    <a:pt x="140" y="756"/>
                  </a:lnTo>
                  <a:cubicBezTo>
                    <a:pt x="478" y="637"/>
                    <a:pt x="359" y="358"/>
                    <a:pt x="339" y="100"/>
                  </a:cubicBezTo>
                  <a:cubicBezTo>
                    <a:pt x="299" y="60"/>
                    <a:pt x="260" y="40"/>
                    <a:pt x="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2" name="Google Shape;27822;p58"/>
            <p:cNvSpPr/>
            <p:nvPr/>
          </p:nvSpPr>
          <p:spPr>
            <a:xfrm>
              <a:off x="4616875" y="1276225"/>
              <a:ext cx="17950" cy="6275"/>
            </a:xfrm>
            <a:custGeom>
              <a:avLst/>
              <a:gdLst/>
              <a:ahLst/>
              <a:cxnLst/>
              <a:rect l="l" t="t" r="r" b="b"/>
              <a:pathLst>
                <a:path w="718" h="251" extrusionOk="0">
                  <a:moveTo>
                    <a:pt x="328" y="0"/>
                  </a:moveTo>
                  <a:cubicBezTo>
                    <a:pt x="217" y="0"/>
                    <a:pt x="104" y="23"/>
                    <a:pt x="1" y="32"/>
                  </a:cubicBezTo>
                  <a:cubicBezTo>
                    <a:pt x="200" y="251"/>
                    <a:pt x="439" y="171"/>
                    <a:pt x="717" y="211"/>
                  </a:cubicBezTo>
                  <a:cubicBezTo>
                    <a:pt x="615" y="41"/>
                    <a:pt x="474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3" name="Google Shape;27823;p58"/>
            <p:cNvSpPr/>
            <p:nvPr/>
          </p:nvSpPr>
          <p:spPr>
            <a:xfrm>
              <a:off x="4148400" y="1172000"/>
              <a:ext cx="13950" cy="4475"/>
            </a:xfrm>
            <a:custGeom>
              <a:avLst/>
              <a:gdLst/>
              <a:ahLst/>
              <a:cxnLst/>
              <a:rect l="l" t="t" r="r" b="b"/>
              <a:pathLst>
                <a:path w="558" h="179" extrusionOk="0">
                  <a:moveTo>
                    <a:pt x="157" y="0"/>
                  </a:moveTo>
                  <a:cubicBezTo>
                    <a:pt x="106" y="0"/>
                    <a:pt x="54" y="7"/>
                    <a:pt x="1" y="23"/>
                  </a:cubicBezTo>
                  <a:cubicBezTo>
                    <a:pt x="102" y="137"/>
                    <a:pt x="211" y="178"/>
                    <a:pt x="333" y="178"/>
                  </a:cubicBezTo>
                  <a:cubicBezTo>
                    <a:pt x="403" y="178"/>
                    <a:pt x="478" y="165"/>
                    <a:pt x="558" y="143"/>
                  </a:cubicBezTo>
                  <a:cubicBezTo>
                    <a:pt x="427" y="55"/>
                    <a:pt x="296" y="0"/>
                    <a:pt x="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4" name="Google Shape;27824;p58"/>
            <p:cNvSpPr/>
            <p:nvPr/>
          </p:nvSpPr>
          <p:spPr>
            <a:xfrm>
              <a:off x="4026575" y="1193450"/>
              <a:ext cx="7975" cy="8975"/>
            </a:xfrm>
            <a:custGeom>
              <a:avLst/>
              <a:gdLst/>
              <a:ahLst/>
              <a:cxnLst/>
              <a:rect l="l" t="t" r="r" b="b"/>
              <a:pathLst>
                <a:path w="319" h="359" extrusionOk="0">
                  <a:moveTo>
                    <a:pt x="179" y="1"/>
                  </a:moveTo>
                  <a:cubicBezTo>
                    <a:pt x="0" y="81"/>
                    <a:pt x="0" y="200"/>
                    <a:pt x="40" y="359"/>
                  </a:cubicBezTo>
                  <a:cubicBezTo>
                    <a:pt x="140" y="279"/>
                    <a:pt x="219" y="240"/>
                    <a:pt x="319" y="180"/>
                  </a:cubicBezTo>
                  <a:cubicBezTo>
                    <a:pt x="319" y="81"/>
                    <a:pt x="259" y="4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5" name="Google Shape;27825;p58"/>
            <p:cNvSpPr/>
            <p:nvPr/>
          </p:nvSpPr>
          <p:spPr>
            <a:xfrm>
              <a:off x="4090225" y="1167225"/>
              <a:ext cx="11325" cy="5375"/>
            </a:xfrm>
            <a:custGeom>
              <a:avLst/>
              <a:gdLst/>
              <a:ahLst/>
              <a:cxnLst/>
              <a:rect l="l" t="t" r="r" b="b"/>
              <a:pathLst>
                <a:path w="453" h="215" extrusionOk="0">
                  <a:moveTo>
                    <a:pt x="348" y="0"/>
                  </a:moveTo>
                  <a:cubicBezTo>
                    <a:pt x="287" y="0"/>
                    <a:pt x="205" y="37"/>
                    <a:pt x="142" y="37"/>
                  </a:cubicBezTo>
                  <a:cubicBezTo>
                    <a:pt x="118" y="37"/>
                    <a:pt x="96" y="31"/>
                    <a:pt x="80" y="16"/>
                  </a:cubicBezTo>
                  <a:cubicBezTo>
                    <a:pt x="60" y="16"/>
                    <a:pt x="60" y="16"/>
                    <a:pt x="20" y="55"/>
                  </a:cubicBezTo>
                  <a:cubicBezTo>
                    <a:pt x="1" y="115"/>
                    <a:pt x="20" y="135"/>
                    <a:pt x="100" y="155"/>
                  </a:cubicBezTo>
                  <a:cubicBezTo>
                    <a:pt x="219" y="195"/>
                    <a:pt x="319" y="195"/>
                    <a:pt x="418" y="214"/>
                  </a:cubicBezTo>
                  <a:cubicBezTo>
                    <a:pt x="453" y="42"/>
                    <a:pt x="413" y="0"/>
                    <a:pt x="3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6" name="Google Shape;27826;p58"/>
            <p:cNvSpPr/>
            <p:nvPr/>
          </p:nvSpPr>
          <p:spPr>
            <a:xfrm>
              <a:off x="4057900" y="1158200"/>
              <a:ext cx="12450" cy="4450"/>
            </a:xfrm>
            <a:custGeom>
              <a:avLst/>
              <a:gdLst/>
              <a:ahLst/>
              <a:cxnLst/>
              <a:rect l="l" t="t" r="r" b="b"/>
              <a:pathLst>
                <a:path w="498" h="178" extrusionOk="0">
                  <a:moveTo>
                    <a:pt x="222" y="1"/>
                  </a:moveTo>
                  <a:cubicBezTo>
                    <a:pt x="131" y="1"/>
                    <a:pt x="52" y="34"/>
                    <a:pt x="1" y="158"/>
                  </a:cubicBezTo>
                  <a:cubicBezTo>
                    <a:pt x="180" y="178"/>
                    <a:pt x="319" y="178"/>
                    <a:pt x="498" y="178"/>
                  </a:cubicBezTo>
                  <a:lnTo>
                    <a:pt x="498" y="38"/>
                  </a:lnTo>
                  <a:cubicBezTo>
                    <a:pt x="402" y="29"/>
                    <a:pt x="307" y="1"/>
                    <a:pt x="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7" name="Google Shape;27827;p58"/>
            <p:cNvSpPr/>
            <p:nvPr/>
          </p:nvSpPr>
          <p:spPr>
            <a:xfrm>
              <a:off x="4995350" y="1374975"/>
              <a:ext cx="12450" cy="5075"/>
            </a:xfrm>
            <a:custGeom>
              <a:avLst/>
              <a:gdLst/>
              <a:ahLst/>
              <a:cxnLst/>
              <a:rect l="l" t="t" r="r" b="b"/>
              <a:pathLst>
                <a:path w="498" h="203" extrusionOk="0">
                  <a:moveTo>
                    <a:pt x="0" y="1"/>
                  </a:moveTo>
                  <a:cubicBezTo>
                    <a:pt x="75" y="180"/>
                    <a:pt x="217" y="202"/>
                    <a:pt x="358" y="202"/>
                  </a:cubicBezTo>
                  <a:cubicBezTo>
                    <a:pt x="406" y="202"/>
                    <a:pt x="453" y="200"/>
                    <a:pt x="498" y="200"/>
                  </a:cubicBezTo>
                  <a:cubicBezTo>
                    <a:pt x="378" y="41"/>
                    <a:pt x="19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8" name="Google Shape;27828;p58"/>
            <p:cNvSpPr/>
            <p:nvPr/>
          </p:nvSpPr>
          <p:spPr>
            <a:xfrm>
              <a:off x="5016725" y="139687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160" y="0"/>
                  </a:moveTo>
                  <a:cubicBezTo>
                    <a:pt x="1" y="159"/>
                    <a:pt x="21" y="358"/>
                    <a:pt x="1" y="517"/>
                  </a:cubicBezTo>
                  <a:lnTo>
                    <a:pt x="40" y="557"/>
                  </a:lnTo>
                  <a:cubicBezTo>
                    <a:pt x="398" y="497"/>
                    <a:pt x="259" y="259"/>
                    <a:pt x="219" y="6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9" name="Google Shape;27829;p58"/>
            <p:cNvSpPr/>
            <p:nvPr/>
          </p:nvSpPr>
          <p:spPr>
            <a:xfrm>
              <a:off x="4170300" y="1306050"/>
              <a:ext cx="13950" cy="6275"/>
            </a:xfrm>
            <a:custGeom>
              <a:avLst/>
              <a:gdLst/>
              <a:ahLst/>
              <a:cxnLst/>
              <a:rect l="l" t="t" r="r" b="b"/>
              <a:pathLst>
                <a:path w="558" h="251" extrusionOk="0">
                  <a:moveTo>
                    <a:pt x="125" y="0"/>
                  </a:moveTo>
                  <a:cubicBezTo>
                    <a:pt x="84" y="0"/>
                    <a:pt x="43" y="4"/>
                    <a:pt x="0" y="13"/>
                  </a:cubicBezTo>
                  <a:cubicBezTo>
                    <a:pt x="80" y="152"/>
                    <a:pt x="199" y="172"/>
                    <a:pt x="358" y="231"/>
                  </a:cubicBezTo>
                  <a:cubicBezTo>
                    <a:pt x="382" y="243"/>
                    <a:pt x="405" y="250"/>
                    <a:pt x="426" y="250"/>
                  </a:cubicBezTo>
                  <a:cubicBezTo>
                    <a:pt x="474" y="250"/>
                    <a:pt x="516" y="215"/>
                    <a:pt x="557" y="132"/>
                  </a:cubicBezTo>
                  <a:cubicBezTo>
                    <a:pt x="416" y="54"/>
                    <a:pt x="276" y="0"/>
                    <a:pt x="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0" name="Google Shape;27830;p58"/>
            <p:cNvSpPr/>
            <p:nvPr/>
          </p:nvSpPr>
          <p:spPr>
            <a:xfrm>
              <a:off x="4183725" y="1197925"/>
              <a:ext cx="5500" cy="3250"/>
            </a:xfrm>
            <a:custGeom>
              <a:avLst/>
              <a:gdLst/>
              <a:ahLst/>
              <a:cxnLst/>
              <a:rect l="l" t="t" r="r" b="b"/>
              <a:pathLst>
                <a:path w="220" h="130" extrusionOk="0">
                  <a:moveTo>
                    <a:pt x="0" y="1"/>
                  </a:moveTo>
                  <a:lnTo>
                    <a:pt x="0" y="1"/>
                  </a:lnTo>
                  <a:cubicBezTo>
                    <a:pt x="28" y="42"/>
                    <a:pt x="55" y="129"/>
                    <a:pt x="114" y="129"/>
                  </a:cubicBezTo>
                  <a:cubicBezTo>
                    <a:pt x="141" y="129"/>
                    <a:pt x="175" y="111"/>
                    <a:pt x="219" y="61"/>
                  </a:cubicBezTo>
                  <a:cubicBezTo>
                    <a:pt x="140" y="61"/>
                    <a:pt x="6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1" name="Google Shape;27831;p58"/>
            <p:cNvSpPr/>
            <p:nvPr/>
          </p:nvSpPr>
          <p:spPr>
            <a:xfrm>
              <a:off x="4027575" y="1206900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0" y="0"/>
                  </a:moveTo>
                  <a:lnTo>
                    <a:pt x="0" y="318"/>
                  </a:lnTo>
                  <a:cubicBezTo>
                    <a:pt x="139" y="219"/>
                    <a:pt x="139" y="10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2" name="Google Shape;27832;p58"/>
            <p:cNvSpPr/>
            <p:nvPr/>
          </p:nvSpPr>
          <p:spPr>
            <a:xfrm>
              <a:off x="4083275" y="1167600"/>
              <a:ext cx="9450" cy="3675"/>
            </a:xfrm>
            <a:custGeom>
              <a:avLst/>
              <a:gdLst/>
              <a:ahLst/>
              <a:cxnLst/>
              <a:rect l="l" t="t" r="r" b="b"/>
              <a:pathLst>
                <a:path w="378" h="147" extrusionOk="0">
                  <a:moveTo>
                    <a:pt x="358" y="1"/>
                  </a:moveTo>
                  <a:cubicBezTo>
                    <a:pt x="239" y="1"/>
                    <a:pt x="119" y="20"/>
                    <a:pt x="0" y="40"/>
                  </a:cubicBezTo>
                  <a:cubicBezTo>
                    <a:pt x="77" y="117"/>
                    <a:pt x="178" y="147"/>
                    <a:pt x="285" y="147"/>
                  </a:cubicBezTo>
                  <a:cubicBezTo>
                    <a:pt x="315" y="147"/>
                    <a:pt x="347" y="144"/>
                    <a:pt x="378" y="140"/>
                  </a:cubicBezTo>
                  <a:cubicBezTo>
                    <a:pt x="358" y="100"/>
                    <a:pt x="358" y="4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3" name="Google Shape;27833;p58"/>
            <p:cNvSpPr/>
            <p:nvPr/>
          </p:nvSpPr>
          <p:spPr>
            <a:xfrm>
              <a:off x="4928200" y="1345575"/>
              <a:ext cx="10475" cy="3750"/>
            </a:xfrm>
            <a:custGeom>
              <a:avLst/>
              <a:gdLst/>
              <a:ahLst/>
              <a:cxnLst/>
              <a:rect l="l" t="t" r="r" b="b"/>
              <a:pathLst>
                <a:path w="419" h="150" extrusionOk="0">
                  <a:moveTo>
                    <a:pt x="153" y="1"/>
                  </a:moveTo>
                  <a:cubicBezTo>
                    <a:pt x="105" y="1"/>
                    <a:pt x="54" y="10"/>
                    <a:pt x="1" y="23"/>
                  </a:cubicBezTo>
                  <a:cubicBezTo>
                    <a:pt x="94" y="117"/>
                    <a:pt x="213" y="149"/>
                    <a:pt x="326" y="149"/>
                  </a:cubicBezTo>
                  <a:cubicBezTo>
                    <a:pt x="358" y="149"/>
                    <a:pt x="389" y="147"/>
                    <a:pt x="418" y="142"/>
                  </a:cubicBezTo>
                  <a:cubicBezTo>
                    <a:pt x="339" y="36"/>
                    <a:pt x="251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4" name="Google Shape;27834;p58"/>
            <p:cNvSpPr/>
            <p:nvPr/>
          </p:nvSpPr>
          <p:spPr>
            <a:xfrm>
              <a:off x="4179250" y="1309650"/>
              <a:ext cx="8475" cy="5175"/>
            </a:xfrm>
            <a:custGeom>
              <a:avLst/>
              <a:gdLst/>
              <a:ahLst/>
              <a:cxnLst/>
              <a:rect l="l" t="t" r="r" b="b"/>
              <a:pathLst>
                <a:path w="339" h="207" extrusionOk="0">
                  <a:moveTo>
                    <a:pt x="235" y="0"/>
                  </a:moveTo>
                  <a:cubicBezTo>
                    <a:pt x="222" y="0"/>
                    <a:pt x="210" y="3"/>
                    <a:pt x="199" y="8"/>
                  </a:cubicBezTo>
                  <a:cubicBezTo>
                    <a:pt x="120" y="28"/>
                    <a:pt x="80" y="68"/>
                    <a:pt x="0" y="87"/>
                  </a:cubicBezTo>
                  <a:cubicBezTo>
                    <a:pt x="0" y="127"/>
                    <a:pt x="0" y="167"/>
                    <a:pt x="20" y="207"/>
                  </a:cubicBezTo>
                  <a:cubicBezTo>
                    <a:pt x="140" y="207"/>
                    <a:pt x="279" y="187"/>
                    <a:pt x="339" y="48"/>
                  </a:cubicBezTo>
                  <a:cubicBezTo>
                    <a:pt x="309" y="18"/>
                    <a:pt x="270" y="0"/>
                    <a:pt x="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5" name="Google Shape;27835;p58"/>
            <p:cNvSpPr/>
            <p:nvPr/>
          </p:nvSpPr>
          <p:spPr>
            <a:xfrm>
              <a:off x="4074800" y="1254125"/>
              <a:ext cx="8000" cy="5000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1" y="1"/>
                  </a:moveTo>
                  <a:lnTo>
                    <a:pt x="1" y="160"/>
                  </a:lnTo>
                  <a:cubicBezTo>
                    <a:pt x="120" y="160"/>
                    <a:pt x="220" y="160"/>
                    <a:pt x="319" y="200"/>
                  </a:cubicBezTo>
                  <a:lnTo>
                    <a:pt x="319" y="41"/>
                  </a:lnTo>
                  <a:cubicBezTo>
                    <a:pt x="220" y="21"/>
                    <a:pt x="10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6" name="Google Shape;27836;p58"/>
            <p:cNvSpPr/>
            <p:nvPr/>
          </p:nvSpPr>
          <p:spPr>
            <a:xfrm>
              <a:off x="4769550" y="1287950"/>
              <a:ext cx="10975" cy="6000"/>
            </a:xfrm>
            <a:custGeom>
              <a:avLst/>
              <a:gdLst/>
              <a:ahLst/>
              <a:cxnLst/>
              <a:rect l="l" t="t" r="r" b="b"/>
              <a:pathLst>
                <a:path w="439" h="240" extrusionOk="0">
                  <a:moveTo>
                    <a:pt x="21" y="1"/>
                  </a:moveTo>
                  <a:cubicBezTo>
                    <a:pt x="1" y="80"/>
                    <a:pt x="1" y="160"/>
                    <a:pt x="1" y="199"/>
                  </a:cubicBezTo>
                  <a:cubicBezTo>
                    <a:pt x="100" y="199"/>
                    <a:pt x="240" y="239"/>
                    <a:pt x="339" y="239"/>
                  </a:cubicBezTo>
                  <a:cubicBezTo>
                    <a:pt x="379" y="199"/>
                    <a:pt x="399" y="160"/>
                    <a:pt x="439" y="140"/>
                  </a:cubicBezTo>
                  <a:cubicBezTo>
                    <a:pt x="379" y="100"/>
                    <a:pt x="359" y="80"/>
                    <a:pt x="299" y="60"/>
                  </a:cubicBezTo>
                  <a:cubicBezTo>
                    <a:pt x="200" y="40"/>
                    <a:pt x="120" y="40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7" name="Google Shape;27837;p58"/>
            <p:cNvSpPr/>
            <p:nvPr/>
          </p:nvSpPr>
          <p:spPr>
            <a:xfrm>
              <a:off x="4785975" y="1293925"/>
              <a:ext cx="9975" cy="3500"/>
            </a:xfrm>
            <a:custGeom>
              <a:avLst/>
              <a:gdLst/>
              <a:ahLst/>
              <a:cxnLst/>
              <a:rect l="l" t="t" r="r" b="b"/>
              <a:pathLst>
                <a:path w="399" h="140" extrusionOk="0">
                  <a:moveTo>
                    <a:pt x="20" y="0"/>
                  </a:moveTo>
                  <a:cubicBezTo>
                    <a:pt x="0" y="0"/>
                    <a:pt x="0" y="20"/>
                    <a:pt x="0" y="40"/>
                  </a:cubicBezTo>
                  <a:cubicBezTo>
                    <a:pt x="0" y="100"/>
                    <a:pt x="20" y="120"/>
                    <a:pt x="100" y="120"/>
                  </a:cubicBezTo>
                  <a:cubicBezTo>
                    <a:pt x="199" y="140"/>
                    <a:pt x="299" y="140"/>
                    <a:pt x="398" y="140"/>
                  </a:cubicBezTo>
                  <a:cubicBezTo>
                    <a:pt x="299" y="20"/>
                    <a:pt x="179" y="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8" name="Google Shape;27838;p58"/>
            <p:cNvSpPr/>
            <p:nvPr/>
          </p:nvSpPr>
          <p:spPr>
            <a:xfrm>
              <a:off x="4777525" y="1291600"/>
              <a:ext cx="10950" cy="6400"/>
            </a:xfrm>
            <a:custGeom>
              <a:avLst/>
              <a:gdLst/>
              <a:ahLst/>
              <a:cxnLst/>
              <a:rect l="l" t="t" r="r" b="b"/>
              <a:pathLst>
                <a:path w="438" h="256" extrusionOk="0">
                  <a:moveTo>
                    <a:pt x="140" y="1"/>
                  </a:moveTo>
                  <a:cubicBezTo>
                    <a:pt x="116" y="1"/>
                    <a:pt x="95" y="10"/>
                    <a:pt x="60" y="34"/>
                  </a:cubicBezTo>
                  <a:lnTo>
                    <a:pt x="0" y="113"/>
                  </a:lnTo>
                  <a:cubicBezTo>
                    <a:pt x="102" y="201"/>
                    <a:pt x="204" y="256"/>
                    <a:pt x="314" y="256"/>
                  </a:cubicBezTo>
                  <a:cubicBezTo>
                    <a:pt x="354" y="256"/>
                    <a:pt x="395" y="249"/>
                    <a:pt x="438" y="233"/>
                  </a:cubicBezTo>
                  <a:lnTo>
                    <a:pt x="358" y="93"/>
                  </a:lnTo>
                  <a:cubicBezTo>
                    <a:pt x="319" y="53"/>
                    <a:pt x="239" y="34"/>
                    <a:pt x="199" y="14"/>
                  </a:cubicBezTo>
                  <a:cubicBezTo>
                    <a:pt x="174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9" name="Google Shape;27839;p58"/>
            <p:cNvSpPr/>
            <p:nvPr/>
          </p:nvSpPr>
          <p:spPr>
            <a:xfrm>
              <a:off x="4096700" y="12929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60" y="160"/>
                    <a:pt x="179" y="180"/>
                    <a:pt x="338" y="180"/>
                  </a:cubicBezTo>
                  <a:cubicBezTo>
                    <a:pt x="338" y="140"/>
                    <a:pt x="338" y="80"/>
                    <a:pt x="318" y="40"/>
                  </a:cubicBezTo>
                  <a:cubicBezTo>
                    <a:pt x="219" y="4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0" name="Google Shape;27840;p58"/>
            <p:cNvSpPr/>
            <p:nvPr/>
          </p:nvSpPr>
          <p:spPr>
            <a:xfrm>
              <a:off x="4643750" y="12849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cubicBezTo>
                    <a:pt x="80" y="0"/>
                    <a:pt x="20" y="20"/>
                    <a:pt x="0" y="159"/>
                  </a:cubicBezTo>
                  <a:cubicBezTo>
                    <a:pt x="80" y="159"/>
                    <a:pt x="15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1" name="Google Shape;27841;p58"/>
            <p:cNvSpPr/>
            <p:nvPr/>
          </p:nvSpPr>
          <p:spPr>
            <a:xfrm>
              <a:off x="5008275" y="1380950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0" y="0"/>
                  </a:moveTo>
                  <a:cubicBezTo>
                    <a:pt x="60" y="60"/>
                    <a:pt x="140" y="120"/>
                    <a:pt x="239" y="120"/>
                  </a:cubicBezTo>
                  <a:cubicBezTo>
                    <a:pt x="179" y="4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2" name="Google Shape;27842;p58"/>
            <p:cNvSpPr/>
            <p:nvPr/>
          </p:nvSpPr>
          <p:spPr>
            <a:xfrm>
              <a:off x="5017225" y="138592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0"/>
                  </a:moveTo>
                  <a:lnTo>
                    <a:pt x="120" y="120"/>
                  </a:lnTo>
                  <a:cubicBezTo>
                    <a:pt x="120" y="4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3" name="Google Shape;27843;p58"/>
            <p:cNvSpPr/>
            <p:nvPr/>
          </p:nvSpPr>
          <p:spPr>
            <a:xfrm>
              <a:off x="4984400" y="1367525"/>
              <a:ext cx="6500" cy="3600"/>
            </a:xfrm>
            <a:custGeom>
              <a:avLst/>
              <a:gdLst/>
              <a:ahLst/>
              <a:cxnLst/>
              <a:rect l="l" t="t" r="r" b="b"/>
              <a:pathLst>
                <a:path w="260" h="144" extrusionOk="0">
                  <a:moveTo>
                    <a:pt x="1" y="0"/>
                  </a:moveTo>
                  <a:cubicBezTo>
                    <a:pt x="53" y="87"/>
                    <a:pt x="120" y="143"/>
                    <a:pt x="215" y="143"/>
                  </a:cubicBezTo>
                  <a:cubicBezTo>
                    <a:pt x="229" y="143"/>
                    <a:pt x="244" y="142"/>
                    <a:pt x="259" y="140"/>
                  </a:cubicBezTo>
                  <a:cubicBezTo>
                    <a:pt x="20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4" name="Google Shape;27844;p58"/>
            <p:cNvSpPr/>
            <p:nvPr/>
          </p:nvSpPr>
          <p:spPr>
            <a:xfrm>
              <a:off x="4570625" y="138902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1" y="1"/>
                  </a:moveTo>
                  <a:cubicBezTo>
                    <a:pt x="31" y="1"/>
                    <a:pt x="11" y="6"/>
                    <a:pt x="1" y="16"/>
                  </a:cubicBezTo>
                  <a:cubicBezTo>
                    <a:pt x="21" y="55"/>
                    <a:pt x="36" y="75"/>
                    <a:pt x="51" y="75"/>
                  </a:cubicBezTo>
                  <a:cubicBezTo>
                    <a:pt x="66" y="75"/>
                    <a:pt x="80" y="55"/>
                    <a:pt x="100" y="16"/>
                  </a:cubicBezTo>
                  <a:cubicBezTo>
                    <a:pt x="90" y="6"/>
                    <a:pt x="71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5" name="Google Shape;27845;p58"/>
            <p:cNvSpPr/>
            <p:nvPr/>
          </p:nvSpPr>
          <p:spPr>
            <a:xfrm>
              <a:off x="4139450" y="118052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cubicBezTo>
                    <a:pt x="1" y="41"/>
                    <a:pt x="21" y="100"/>
                    <a:pt x="21" y="140"/>
                  </a:cubicBezTo>
                  <a:lnTo>
                    <a:pt x="100" y="120"/>
                  </a:lnTo>
                  <a:lnTo>
                    <a:pt x="180" y="120"/>
                  </a:lnTo>
                  <a:cubicBezTo>
                    <a:pt x="140" y="100"/>
                    <a:pt x="140" y="80"/>
                    <a:pt x="140" y="21"/>
                  </a:cubicBezTo>
                  <a:cubicBezTo>
                    <a:pt x="100" y="21"/>
                    <a:pt x="80" y="2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6" name="Google Shape;27846;p58"/>
            <p:cNvSpPr/>
            <p:nvPr/>
          </p:nvSpPr>
          <p:spPr>
            <a:xfrm>
              <a:off x="4499525" y="1153175"/>
              <a:ext cx="110425" cy="54225"/>
            </a:xfrm>
            <a:custGeom>
              <a:avLst/>
              <a:gdLst/>
              <a:ahLst/>
              <a:cxnLst/>
              <a:rect l="l" t="t" r="r" b="b"/>
              <a:pathLst>
                <a:path w="4417" h="2169" extrusionOk="0">
                  <a:moveTo>
                    <a:pt x="239" y="1"/>
                  </a:moveTo>
                  <a:cubicBezTo>
                    <a:pt x="139" y="80"/>
                    <a:pt x="60" y="180"/>
                    <a:pt x="0" y="259"/>
                  </a:cubicBezTo>
                  <a:cubicBezTo>
                    <a:pt x="1313" y="816"/>
                    <a:pt x="2507" y="1612"/>
                    <a:pt x="3840" y="2149"/>
                  </a:cubicBezTo>
                  <a:cubicBezTo>
                    <a:pt x="4038" y="2109"/>
                    <a:pt x="4297" y="2169"/>
                    <a:pt x="4416" y="1950"/>
                  </a:cubicBezTo>
                  <a:cubicBezTo>
                    <a:pt x="4416" y="1890"/>
                    <a:pt x="4397" y="1851"/>
                    <a:pt x="4357" y="1791"/>
                  </a:cubicBezTo>
                  <a:cubicBezTo>
                    <a:pt x="4342" y="1792"/>
                    <a:pt x="4327" y="1793"/>
                    <a:pt x="4312" y="1793"/>
                  </a:cubicBezTo>
                  <a:cubicBezTo>
                    <a:pt x="4071" y="1793"/>
                    <a:pt x="3847" y="1647"/>
                    <a:pt x="3641" y="1572"/>
                  </a:cubicBezTo>
                  <a:cubicBezTo>
                    <a:pt x="2487" y="1154"/>
                    <a:pt x="1452" y="379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7" name="Google Shape;27847;p58"/>
            <p:cNvSpPr/>
            <p:nvPr/>
          </p:nvSpPr>
          <p:spPr>
            <a:xfrm>
              <a:off x="4595500" y="1200925"/>
              <a:ext cx="93225" cy="45925"/>
            </a:xfrm>
            <a:custGeom>
              <a:avLst/>
              <a:gdLst/>
              <a:ahLst/>
              <a:cxnLst/>
              <a:rect l="l" t="t" r="r" b="b"/>
              <a:pathLst>
                <a:path w="3729" h="1837" extrusionOk="0">
                  <a:moveTo>
                    <a:pt x="652" y="34"/>
                  </a:moveTo>
                  <a:cubicBezTo>
                    <a:pt x="628" y="34"/>
                    <a:pt x="603" y="36"/>
                    <a:pt x="577" y="40"/>
                  </a:cubicBezTo>
                  <a:cubicBezTo>
                    <a:pt x="378" y="80"/>
                    <a:pt x="140" y="0"/>
                    <a:pt x="1" y="239"/>
                  </a:cubicBezTo>
                  <a:cubicBezTo>
                    <a:pt x="697" y="677"/>
                    <a:pt x="1492" y="935"/>
                    <a:pt x="2209" y="1273"/>
                  </a:cubicBezTo>
                  <a:cubicBezTo>
                    <a:pt x="2348" y="1353"/>
                    <a:pt x="2487" y="1313"/>
                    <a:pt x="2587" y="1433"/>
                  </a:cubicBezTo>
                  <a:cubicBezTo>
                    <a:pt x="2686" y="1512"/>
                    <a:pt x="2865" y="1492"/>
                    <a:pt x="2945" y="1592"/>
                  </a:cubicBezTo>
                  <a:cubicBezTo>
                    <a:pt x="2984" y="1651"/>
                    <a:pt x="3044" y="1671"/>
                    <a:pt x="3104" y="1691"/>
                  </a:cubicBezTo>
                  <a:cubicBezTo>
                    <a:pt x="3183" y="1731"/>
                    <a:pt x="3243" y="1751"/>
                    <a:pt x="3283" y="1771"/>
                  </a:cubicBezTo>
                  <a:cubicBezTo>
                    <a:pt x="3400" y="1815"/>
                    <a:pt x="3492" y="1836"/>
                    <a:pt x="3558" y="1836"/>
                  </a:cubicBezTo>
                  <a:cubicBezTo>
                    <a:pt x="3728" y="1836"/>
                    <a:pt x="3728" y="1696"/>
                    <a:pt x="3541" y="1452"/>
                  </a:cubicBezTo>
                  <a:cubicBezTo>
                    <a:pt x="3283" y="1114"/>
                    <a:pt x="2845" y="1055"/>
                    <a:pt x="2587" y="716"/>
                  </a:cubicBezTo>
                  <a:cubicBezTo>
                    <a:pt x="2573" y="702"/>
                    <a:pt x="2558" y="688"/>
                    <a:pt x="2530" y="688"/>
                  </a:cubicBezTo>
                  <a:cubicBezTo>
                    <a:pt x="2519" y="688"/>
                    <a:pt x="2505" y="691"/>
                    <a:pt x="2487" y="697"/>
                  </a:cubicBezTo>
                  <a:cubicBezTo>
                    <a:pt x="2437" y="665"/>
                    <a:pt x="2378" y="660"/>
                    <a:pt x="2315" y="660"/>
                  </a:cubicBezTo>
                  <a:cubicBezTo>
                    <a:pt x="2278" y="660"/>
                    <a:pt x="2239" y="662"/>
                    <a:pt x="2201" y="662"/>
                  </a:cubicBezTo>
                  <a:cubicBezTo>
                    <a:pt x="2099" y="662"/>
                    <a:pt x="2000" y="647"/>
                    <a:pt x="1930" y="537"/>
                  </a:cubicBezTo>
                  <a:cubicBezTo>
                    <a:pt x="1791" y="458"/>
                    <a:pt x="1652" y="478"/>
                    <a:pt x="1572" y="319"/>
                  </a:cubicBezTo>
                  <a:cubicBezTo>
                    <a:pt x="1592" y="299"/>
                    <a:pt x="1572" y="259"/>
                    <a:pt x="1552" y="219"/>
                  </a:cubicBezTo>
                  <a:cubicBezTo>
                    <a:pt x="1502" y="189"/>
                    <a:pt x="1453" y="179"/>
                    <a:pt x="1400" y="179"/>
                  </a:cubicBezTo>
                  <a:cubicBezTo>
                    <a:pt x="1348" y="179"/>
                    <a:pt x="1294" y="189"/>
                    <a:pt x="1234" y="199"/>
                  </a:cubicBezTo>
                  <a:cubicBezTo>
                    <a:pt x="1019" y="181"/>
                    <a:pt x="868" y="34"/>
                    <a:pt x="652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8" name="Google Shape;27848;p58"/>
            <p:cNvSpPr/>
            <p:nvPr/>
          </p:nvSpPr>
          <p:spPr>
            <a:xfrm>
              <a:off x="4658650" y="1219825"/>
              <a:ext cx="76125" cy="34825"/>
            </a:xfrm>
            <a:custGeom>
              <a:avLst/>
              <a:gdLst/>
              <a:ahLst/>
              <a:cxnLst/>
              <a:rect l="l" t="t" r="r" b="b"/>
              <a:pathLst>
                <a:path w="3045" h="1393" extrusionOk="0">
                  <a:moveTo>
                    <a:pt x="61" y="0"/>
                  </a:moveTo>
                  <a:lnTo>
                    <a:pt x="61" y="0"/>
                  </a:lnTo>
                  <a:cubicBezTo>
                    <a:pt x="1" y="179"/>
                    <a:pt x="1" y="299"/>
                    <a:pt x="200" y="398"/>
                  </a:cubicBezTo>
                  <a:cubicBezTo>
                    <a:pt x="458" y="517"/>
                    <a:pt x="737" y="696"/>
                    <a:pt x="936" y="895"/>
                  </a:cubicBezTo>
                  <a:cubicBezTo>
                    <a:pt x="1055" y="1015"/>
                    <a:pt x="836" y="995"/>
                    <a:pt x="757" y="1035"/>
                  </a:cubicBezTo>
                  <a:cubicBezTo>
                    <a:pt x="976" y="1214"/>
                    <a:pt x="1234" y="1293"/>
                    <a:pt x="1453" y="1393"/>
                  </a:cubicBezTo>
                  <a:cubicBezTo>
                    <a:pt x="1533" y="1333"/>
                    <a:pt x="1592" y="1273"/>
                    <a:pt x="1652" y="1214"/>
                  </a:cubicBezTo>
                  <a:cubicBezTo>
                    <a:pt x="1727" y="1151"/>
                    <a:pt x="1794" y="1128"/>
                    <a:pt x="1857" y="1128"/>
                  </a:cubicBezTo>
                  <a:cubicBezTo>
                    <a:pt x="1995" y="1128"/>
                    <a:pt x="2112" y="1239"/>
                    <a:pt x="2249" y="1293"/>
                  </a:cubicBezTo>
                  <a:cubicBezTo>
                    <a:pt x="2312" y="1293"/>
                    <a:pt x="2373" y="1300"/>
                    <a:pt x="2431" y="1300"/>
                  </a:cubicBezTo>
                  <a:cubicBezTo>
                    <a:pt x="2519" y="1300"/>
                    <a:pt x="2603" y="1285"/>
                    <a:pt x="2686" y="1214"/>
                  </a:cubicBezTo>
                  <a:cubicBezTo>
                    <a:pt x="2806" y="1214"/>
                    <a:pt x="2925" y="1194"/>
                    <a:pt x="3044" y="1194"/>
                  </a:cubicBezTo>
                  <a:cubicBezTo>
                    <a:pt x="2110" y="696"/>
                    <a:pt x="1095" y="378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9" name="Google Shape;27849;p58"/>
            <p:cNvSpPr/>
            <p:nvPr/>
          </p:nvSpPr>
          <p:spPr>
            <a:xfrm>
              <a:off x="4247875" y="1180525"/>
              <a:ext cx="105450" cy="23425"/>
            </a:xfrm>
            <a:custGeom>
              <a:avLst/>
              <a:gdLst/>
              <a:ahLst/>
              <a:cxnLst/>
              <a:rect l="l" t="t" r="r" b="b"/>
              <a:pathLst>
                <a:path w="4218" h="937" extrusionOk="0">
                  <a:moveTo>
                    <a:pt x="1" y="1"/>
                  </a:moveTo>
                  <a:cubicBezTo>
                    <a:pt x="235" y="271"/>
                    <a:pt x="518" y="362"/>
                    <a:pt x="835" y="362"/>
                  </a:cubicBezTo>
                  <a:cubicBezTo>
                    <a:pt x="868" y="362"/>
                    <a:pt x="902" y="361"/>
                    <a:pt x="935" y="359"/>
                  </a:cubicBezTo>
                  <a:cubicBezTo>
                    <a:pt x="996" y="351"/>
                    <a:pt x="1056" y="347"/>
                    <a:pt x="1114" y="347"/>
                  </a:cubicBezTo>
                  <a:cubicBezTo>
                    <a:pt x="1339" y="347"/>
                    <a:pt x="1545" y="407"/>
                    <a:pt x="1751" y="518"/>
                  </a:cubicBezTo>
                  <a:cubicBezTo>
                    <a:pt x="1870" y="518"/>
                    <a:pt x="1970" y="518"/>
                    <a:pt x="2069" y="558"/>
                  </a:cubicBezTo>
                  <a:cubicBezTo>
                    <a:pt x="2129" y="598"/>
                    <a:pt x="2189" y="657"/>
                    <a:pt x="2248" y="697"/>
                  </a:cubicBezTo>
                  <a:lnTo>
                    <a:pt x="2766" y="697"/>
                  </a:lnTo>
                  <a:lnTo>
                    <a:pt x="2945" y="876"/>
                  </a:lnTo>
                  <a:cubicBezTo>
                    <a:pt x="3303" y="876"/>
                    <a:pt x="3641" y="896"/>
                    <a:pt x="3979" y="896"/>
                  </a:cubicBezTo>
                  <a:cubicBezTo>
                    <a:pt x="4022" y="922"/>
                    <a:pt x="4062" y="937"/>
                    <a:pt x="4098" y="937"/>
                  </a:cubicBezTo>
                  <a:cubicBezTo>
                    <a:pt x="4144" y="937"/>
                    <a:pt x="4184" y="912"/>
                    <a:pt x="4218" y="856"/>
                  </a:cubicBezTo>
                  <a:cubicBezTo>
                    <a:pt x="2825" y="498"/>
                    <a:pt x="1433" y="1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0" name="Google Shape;27850;p58"/>
            <p:cNvSpPr/>
            <p:nvPr/>
          </p:nvSpPr>
          <p:spPr>
            <a:xfrm>
              <a:off x="4002200" y="1129000"/>
              <a:ext cx="28875" cy="11775"/>
            </a:xfrm>
            <a:custGeom>
              <a:avLst/>
              <a:gdLst/>
              <a:ahLst/>
              <a:cxnLst/>
              <a:rect l="l" t="t" r="r" b="b"/>
              <a:pathLst>
                <a:path w="1155" h="471" extrusionOk="0">
                  <a:moveTo>
                    <a:pt x="555" y="0"/>
                  </a:moveTo>
                  <a:cubicBezTo>
                    <a:pt x="369" y="0"/>
                    <a:pt x="185" y="45"/>
                    <a:pt x="1" y="132"/>
                  </a:cubicBezTo>
                  <a:cubicBezTo>
                    <a:pt x="60" y="331"/>
                    <a:pt x="199" y="391"/>
                    <a:pt x="319" y="470"/>
                  </a:cubicBezTo>
                  <a:cubicBezTo>
                    <a:pt x="538" y="232"/>
                    <a:pt x="836" y="152"/>
                    <a:pt x="1154" y="152"/>
                  </a:cubicBezTo>
                  <a:cubicBezTo>
                    <a:pt x="950" y="50"/>
                    <a:pt x="751" y="0"/>
                    <a:pt x="5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1" name="Google Shape;27851;p58"/>
            <p:cNvSpPr/>
            <p:nvPr/>
          </p:nvSpPr>
          <p:spPr>
            <a:xfrm>
              <a:off x="4348325" y="1199925"/>
              <a:ext cx="30875" cy="10975"/>
            </a:xfrm>
            <a:custGeom>
              <a:avLst/>
              <a:gdLst/>
              <a:ahLst/>
              <a:cxnLst/>
              <a:rect l="l" t="t" r="r" b="b"/>
              <a:pathLst>
                <a:path w="1235" h="439" extrusionOk="0">
                  <a:moveTo>
                    <a:pt x="220" y="40"/>
                  </a:moveTo>
                  <a:cubicBezTo>
                    <a:pt x="140" y="80"/>
                    <a:pt x="61" y="80"/>
                    <a:pt x="1" y="100"/>
                  </a:cubicBezTo>
                  <a:cubicBezTo>
                    <a:pt x="319" y="418"/>
                    <a:pt x="816" y="120"/>
                    <a:pt x="1135" y="438"/>
                  </a:cubicBezTo>
                  <a:cubicBezTo>
                    <a:pt x="1175" y="359"/>
                    <a:pt x="1214" y="299"/>
                    <a:pt x="1234" y="219"/>
                  </a:cubicBezTo>
                  <a:cubicBezTo>
                    <a:pt x="916" y="1"/>
                    <a:pt x="558" y="80"/>
                    <a:pt x="220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2" name="Google Shape;27852;p58"/>
            <p:cNvSpPr/>
            <p:nvPr/>
          </p:nvSpPr>
          <p:spPr>
            <a:xfrm>
              <a:off x="4044975" y="1136625"/>
              <a:ext cx="22900" cy="5025"/>
            </a:xfrm>
            <a:custGeom>
              <a:avLst/>
              <a:gdLst/>
              <a:ahLst/>
              <a:cxnLst/>
              <a:rect l="l" t="t" r="r" b="b"/>
              <a:pathLst>
                <a:path w="916" h="201" extrusionOk="0">
                  <a:moveTo>
                    <a:pt x="327" y="0"/>
                  </a:moveTo>
                  <a:cubicBezTo>
                    <a:pt x="217" y="0"/>
                    <a:pt x="107" y="12"/>
                    <a:pt x="0" y="26"/>
                  </a:cubicBezTo>
                  <a:cubicBezTo>
                    <a:pt x="120" y="165"/>
                    <a:pt x="269" y="200"/>
                    <a:pt x="428" y="200"/>
                  </a:cubicBezTo>
                  <a:cubicBezTo>
                    <a:pt x="587" y="200"/>
                    <a:pt x="756" y="165"/>
                    <a:pt x="915" y="165"/>
                  </a:cubicBezTo>
                  <a:cubicBezTo>
                    <a:pt x="724" y="38"/>
                    <a:pt x="524" y="0"/>
                    <a:pt x="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3" name="Google Shape;27853;p58"/>
            <p:cNvSpPr/>
            <p:nvPr/>
          </p:nvSpPr>
          <p:spPr>
            <a:xfrm>
              <a:off x="4012650" y="1141300"/>
              <a:ext cx="22900" cy="3950"/>
            </a:xfrm>
            <a:custGeom>
              <a:avLst/>
              <a:gdLst/>
              <a:ahLst/>
              <a:cxnLst/>
              <a:rect l="l" t="t" r="r" b="b"/>
              <a:pathLst>
                <a:path w="916" h="158" extrusionOk="0">
                  <a:moveTo>
                    <a:pt x="490" y="1"/>
                  </a:moveTo>
                  <a:cubicBezTo>
                    <a:pt x="330" y="1"/>
                    <a:pt x="165" y="38"/>
                    <a:pt x="0" y="38"/>
                  </a:cubicBezTo>
                  <a:cubicBezTo>
                    <a:pt x="299" y="157"/>
                    <a:pt x="597" y="157"/>
                    <a:pt x="915" y="157"/>
                  </a:cubicBezTo>
                  <a:cubicBezTo>
                    <a:pt x="781" y="33"/>
                    <a:pt x="638" y="1"/>
                    <a:pt x="4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4" name="Google Shape;27854;p58"/>
            <p:cNvSpPr/>
            <p:nvPr/>
          </p:nvSpPr>
          <p:spPr>
            <a:xfrm>
              <a:off x="4031050" y="1132300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0" y="0"/>
                  </a:moveTo>
                  <a:cubicBezTo>
                    <a:pt x="92" y="143"/>
                    <a:pt x="208" y="184"/>
                    <a:pt x="334" y="184"/>
                  </a:cubicBezTo>
                  <a:cubicBezTo>
                    <a:pt x="400" y="184"/>
                    <a:pt x="469" y="173"/>
                    <a:pt x="537" y="159"/>
                  </a:cubicBezTo>
                  <a:cubicBezTo>
                    <a:pt x="398" y="20"/>
                    <a:pt x="19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5" name="Google Shape;27855;p58"/>
            <p:cNvSpPr/>
            <p:nvPr/>
          </p:nvSpPr>
          <p:spPr>
            <a:xfrm>
              <a:off x="4704425" y="1284975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0" y="0"/>
                  </a:moveTo>
                  <a:cubicBezTo>
                    <a:pt x="83" y="139"/>
                    <a:pt x="225" y="171"/>
                    <a:pt x="371" y="171"/>
                  </a:cubicBezTo>
                  <a:cubicBezTo>
                    <a:pt x="433" y="171"/>
                    <a:pt x="497" y="165"/>
                    <a:pt x="557" y="159"/>
                  </a:cubicBezTo>
                  <a:cubicBezTo>
                    <a:pt x="517" y="100"/>
                    <a:pt x="517" y="60"/>
                    <a:pt x="4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6" name="Google Shape;27856;p58"/>
            <p:cNvSpPr/>
            <p:nvPr/>
          </p:nvSpPr>
          <p:spPr>
            <a:xfrm>
              <a:off x="4661150" y="1236725"/>
              <a:ext cx="8475" cy="4275"/>
            </a:xfrm>
            <a:custGeom>
              <a:avLst/>
              <a:gdLst/>
              <a:ahLst/>
              <a:cxnLst/>
              <a:rect l="l" t="t" r="r" b="b"/>
              <a:pathLst>
                <a:path w="339" h="171" extrusionOk="0">
                  <a:moveTo>
                    <a:pt x="0" y="1"/>
                  </a:moveTo>
                  <a:cubicBezTo>
                    <a:pt x="82" y="99"/>
                    <a:pt x="164" y="170"/>
                    <a:pt x="268" y="170"/>
                  </a:cubicBezTo>
                  <a:cubicBezTo>
                    <a:pt x="290" y="170"/>
                    <a:pt x="314" y="167"/>
                    <a:pt x="339" y="160"/>
                  </a:cubicBezTo>
                  <a:cubicBezTo>
                    <a:pt x="259" y="20"/>
                    <a:pt x="14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7" name="Google Shape;27857;p58"/>
            <p:cNvSpPr/>
            <p:nvPr/>
          </p:nvSpPr>
          <p:spPr>
            <a:xfrm>
              <a:off x="4651700" y="1232625"/>
              <a:ext cx="9475" cy="4200"/>
            </a:xfrm>
            <a:custGeom>
              <a:avLst/>
              <a:gdLst/>
              <a:ahLst/>
              <a:cxnLst/>
              <a:rect l="l" t="t" r="r" b="b"/>
              <a:pathLst>
                <a:path w="379" h="168" extrusionOk="0">
                  <a:moveTo>
                    <a:pt x="66" y="1"/>
                  </a:moveTo>
                  <a:cubicBezTo>
                    <a:pt x="44" y="1"/>
                    <a:pt x="22" y="2"/>
                    <a:pt x="0" y="5"/>
                  </a:cubicBezTo>
                  <a:cubicBezTo>
                    <a:pt x="89" y="95"/>
                    <a:pt x="195" y="168"/>
                    <a:pt x="330" y="168"/>
                  </a:cubicBezTo>
                  <a:cubicBezTo>
                    <a:pt x="346" y="168"/>
                    <a:pt x="362" y="167"/>
                    <a:pt x="378" y="165"/>
                  </a:cubicBezTo>
                  <a:cubicBezTo>
                    <a:pt x="295" y="47"/>
                    <a:pt x="183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8" name="Google Shape;27858;p58"/>
            <p:cNvSpPr/>
            <p:nvPr/>
          </p:nvSpPr>
          <p:spPr>
            <a:xfrm>
              <a:off x="4038500" y="1146050"/>
              <a:ext cx="9975" cy="4325"/>
            </a:xfrm>
            <a:custGeom>
              <a:avLst/>
              <a:gdLst/>
              <a:ahLst/>
              <a:cxnLst/>
              <a:rect l="l" t="t" r="r" b="b"/>
              <a:pathLst>
                <a:path w="399" h="173" extrusionOk="0">
                  <a:moveTo>
                    <a:pt x="94" y="1"/>
                  </a:moveTo>
                  <a:cubicBezTo>
                    <a:pt x="64" y="1"/>
                    <a:pt x="33" y="3"/>
                    <a:pt x="1" y="7"/>
                  </a:cubicBezTo>
                  <a:cubicBezTo>
                    <a:pt x="80" y="134"/>
                    <a:pt x="198" y="173"/>
                    <a:pt x="313" y="173"/>
                  </a:cubicBezTo>
                  <a:cubicBezTo>
                    <a:pt x="342" y="173"/>
                    <a:pt x="371" y="170"/>
                    <a:pt x="399" y="166"/>
                  </a:cubicBezTo>
                  <a:cubicBezTo>
                    <a:pt x="319" y="39"/>
                    <a:pt x="214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9" name="Google Shape;27859;p58"/>
            <p:cNvSpPr/>
            <p:nvPr/>
          </p:nvSpPr>
          <p:spPr>
            <a:xfrm>
              <a:off x="4734750" y="1272025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0" y="1"/>
                  </a:moveTo>
                  <a:cubicBezTo>
                    <a:pt x="61" y="106"/>
                    <a:pt x="167" y="155"/>
                    <a:pt x="275" y="155"/>
                  </a:cubicBezTo>
                  <a:cubicBezTo>
                    <a:pt x="310" y="155"/>
                    <a:pt x="345" y="150"/>
                    <a:pt x="378" y="140"/>
                  </a:cubicBezTo>
                  <a:cubicBezTo>
                    <a:pt x="279" y="1"/>
                    <a:pt x="16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0" name="Google Shape;27860;p58"/>
            <p:cNvSpPr/>
            <p:nvPr/>
          </p:nvSpPr>
          <p:spPr>
            <a:xfrm>
              <a:off x="4748175" y="1276875"/>
              <a:ext cx="5000" cy="3150"/>
            </a:xfrm>
            <a:custGeom>
              <a:avLst/>
              <a:gdLst/>
              <a:ahLst/>
              <a:cxnLst/>
              <a:rect l="l" t="t" r="r" b="b"/>
              <a:pathLst>
                <a:path w="200" h="126" extrusionOk="0">
                  <a:moveTo>
                    <a:pt x="47" y="1"/>
                  </a:moveTo>
                  <a:cubicBezTo>
                    <a:pt x="33" y="1"/>
                    <a:pt x="17" y="3"/>
                    <a:pt x="1" y="6"/>
                  </a:cubicBezTo>
                  <a:cubicBezTo>
                    <a:pt x="20" y="85"/>
                    <a:pt x="100" y="125"/>
                    <a:pt x="200" y="125"/>
                  </a:cubicBezTo>
                  <a:cubicBezTo>
                    <a:pt x="166" y="42"/>
                    <a:pt x="119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1" name="Google Shape;27861;p58"/>
            <p:cNvSpPr/>
            <p:nvPr/>
          </p:nvSpPr>
          <p:spPr>
            <a:xfrm>
              <a:off x="4756625" y="1281175"/>
              <a:ext cx="5500" cy="2925"/>
            </a:xfrm>
            <a:custGeom>
              <a:avLst/>
              <a:gdLst/>
              <a:ahLst/>
              <a:cxnLst/>
              <a:rect l="l" t="t" r="r" b="b"/>
              <a:pathLst>
                <a:path w="220" h="117" extrusionOk="0">
                  <a:moveTo>
                    <a:pt x="63" y="0"/>
                  </a:moveTo>
                  <a:cubicBezTo>
                    <a:pt x="43" y="0"/>
                    <a:pt x="23" y="4"/>
                    <a:pt x="1" y="13"/>
                  </a:cubicBezTo>
                  <a:cubicBezTo>
                    <a:pt x="35" y="65"/>
                    <a:pt x="100" y="116"/>
                    <a:pt x="181" y="116"/>
                  </a:cubicBezTo>
                  <a:cubicBezTo>
                    <a:pt x="193" y="116"/>
                    <a:pt x="206" y="115"/>
                    <a:pt x="220" y="112"/>
                  </a:cubicBezTo>
                  <a:cubicBezTo>
                    <a:pt x="189" y="50"/>
                    <a:pt x="133" y="0"/>
                    <a:pt x="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2" name="Google Shape;27862;p58"/>
            <p:cNvSpPr/>
            <p:nvPr/>
          </p:nvSpPr>
          <p:spPr>
            <a:xfrm>
              <a:off x="4765575" y="1284900"/>
              <a:ext cx="4500" cy="307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31" y="0"/>
                  </a:moveTo>
                  <a:cubicBezTo>
                    <a:pt x="22" y="0"/>
                    <a:pt x="11" y="1"/>
                    <a:pt x="1" y="3"/>
                  </a:cubicBezTo>
                  <a:cubicBezTo>
                    <a:pt x="21" y="83"/>
                    <a:pt x="100" y="123"/>
                    <a:pt x="180" y="123"/>
                  </a:cubicBezTo>
                  <a:cubicBezTo>
                    <a:pt x="162" y="69"/>
                    <a:pt x="113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3" name="Google Shape;27863;p58"/>
            <p:cNvSpPr/>
            <p:nvPr/>
          </p:nvSpPr>
          <p:spPr>
            <a:xfrm>
              <a:off x="4669600" y="1241700"/>
              <a:ext cx="4500" cy="2500"/>
            </a:xfrm>
            <a:custGeom>
              <a:avLst/>
              <a:gdLst/>
              <a:ahLst/>
              <a:cxnLst/>
              <a:rect l="l" t="t" r="r" b="b"/>
              <a:pathLst>
                <a:path w="180" h="100" extrusionOk="0">
                  <a:moveTo>
                    <a:pt x="1" y="1"/>
                  </a:moveTo>
                  <a:cubicBezTo>
                    <a:pt x="20" y="60"/>
                    <a:pt x="80" y="100"/>
                    <a:pt x="180" y="100"/>
                  </a:cubicBezTo>
                  <a:cubicBezTo>
                    <a:pt x="120" y="60"/>
                    <a:pt x="60" y="2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4" name="Google Shape;27864;p58"/>
            <p:cNvSpPr/>
            <p:nvPr/>
          </p:nvSpPr>
          <p:spPr>
            <a:xfrm>
              <a:off x="5792550" y="1737025"/>
              <a:ext cx="63675" cy="44300"/>
            </a:xfrm>
            <a:custGeom>
              <a:avLst/>
              <a:gdLst/>
              <a:ahLst/>
              <a:cxnLst/>
              <a:rect l="l" t="t" r="r" b="b"/>
              <a:pathLst>
                <a:path w="2547" h="1772" extrusionOk="0">
                  <a:moveTo>
                    <a:pt x="1830" y="1"/>
                  </a:moveTo>
                  <a:cubicBezTo>
                    <a:pt x="1711" y="40"/>
                    <a:pt x="1612" y="120"/>
                    <a:pt x="1492" y="180"/>
                  </a:cubicBezTo>
                  <a:cubicBezTo>
                    <a:pt x="816" y="379"/>
                    <a:pt x="239" y="717"/>
                    <a:pt x="0" y="1433"/>
                  </a:cubicBezTo>
                  <a:cubicBezTo>
                    <a:pt x="44" y="1468"/>
                    <a:pt x="99" y="1478"/>
                    <a:pt x="159" y="1478"/>
                  </a:cubicBezTo>
                  <a:cubicBezTo>
                    <a:pt x="239" y="1478"/>
                    <a:pt x="326" y="1460"/>
                    <a:pt x="406" y="1460"/>
                  </a:cubicBezTo>
                  <a:cubicBezTo>
                    <a:pt x="538" y="1460"/>
                    <a:pt x="647" y="1509"/>
                    <a:pt x="657" y="1771"/>
                  </a:cubicBezTo>
                  <a:cubicBezTo>
                    <a:pt x="1293" y="1373"/>
                    <a:pt x="1930" y="936"/>
                    <a:pt x="2547" y="538"/>
                  </a:cubicBezTo>
                  <a:cubicBezTo>
                    <a:pt x="2527" y="478"/>
                    <a:pt x="2527" y="399"/>
                    <a:pt x="2527" y="319"/>
                  </a:cubicBezTo>
                  <a:cubicBezTo>
                    <a:pt x="2495" y="151"/>
                    <a:pt x="2395" y="118"/>
                    <a:pt x="2280" y="118"/>
                  </a:cubicBezTo>
                  <a:cubicBezTo>
                    <a:pt x="2205" y="118"/>
                    <a:pt x="2124" y="132"/>
                    <a:pt x="2051" y="132"/>
                  </a:cubicBezTo>
                  <a:cubicBezTo>
                    <a:pt x="1955" y="132"/>
                    <a:pt x="1871" y="108"/>
                    <a:pt x="1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5" name="Google Shape;27865;p58"/>
            <p:cNvSpPr/>
            <p:nvPr/>
          </p:nvSpPr>
          <p:spPr>
            <a:xfrm>
              <a:off x="5758225" y="1774650"/>
              <a:ext cx="44775" cy="27550"/>
            </a:xfrm>
            <a:custGeom>
              <a:avLst/>
              <a:gdLst/>
              <a:ahLst/>
              <a:cxnLst/>
              <a:rect l="l" t="t" r="r" b="b"/>
              <a:pathLst>
                <a:path w="1791" h="1102" extrusionOk="0">
                  <a:moveTo>
                    <a:pt x="1087" y="0"/>
                  </a:moveTo>
                  <a:cubicBezTo>
                    <a:pt x="1036" y="0"/>
                    <a:pt x="980" y="22"/>
                    <a:pt x="936" y="67"/>
                  </a:cubicBezTo>
                  <a:cubicBezTo>
                    <a:pt x="697" y="206"/>
                    <a:pt x="478" y="385"/>
                    <a:pt x="219" y="525"/>
                  </a:cubicBezTo>
                  <a:cubicBezTo>
                    <a:pt x="187" y="508"/>
                    <a:pt x="157" y="499"/>
                    <a:pt x="129" y="499"/>
                  </a:cubicBezTo>
                  <a:cubicBezTo>
                    <a:pt x="90" y="499"/>
                    <a:pt x="56" y="518"/>
                    <a:pt x="21" y="565"/>
                  </a:cubicBezTo>
                  <a:cubicBezTo>
                    <a:pt x="1" y="624"/>
                    <a:pt x="21" y="704"/>
                    <a:pt x="40" y="783"/>
                  </a:cubicBezTo>
                  <a:cubicBezTo>
                    <a:pt x="219" y="923"/>
                    <a:pt x="399" y="1062"/>
                    <a:pt x="617" y="1102"/>
                  </a:cubicBezTo>
                  <a:cubicBezTo>
                    <a:pt x="1075" y="962"/>
                    <a:pt x="1473" y="763"/>
                    <a:pt x="1791" y="385"/>
                  </a:cubicBezTo>
                  <a:cubicBezTo>
                    <a:pt x="1612" y="187"/>
                    <a:pt x="1373" y="107"/>
                    <a:pt x="1135" y="8"/>
                  </a:cubicBezTo>
                  <a:cubicBezTo>
                    <a:pt x="1120" y="3"/>
                    <a:pt x="1103" y="0"/>
                    <a:pt x="10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6" name="Google Shape;27866;p58"/>
            <p:cNvSpPr/>
            <p:nvPr/>
          </p:nvSpPr>
          <p:spPr>
            <a:xfrm>
              <a:off x="5725400" y="1794350"/>
              <a:ext cx="44300" cy="25250"/>
            </a:xfrm>
            <a:custGeom>
              <a:avLst/>
              <a:gdLst/>
              <a:ahLst/>
              <a:cxnLst/>
              <a:rect l="l" t="t" r="r" b="b"/>
              <a:pathLst>
                <a:path w="1772" h="1010" extrusionOk="0">
                  <a:moveTo>
                    <a:pt x="1085" y="0"/>
                  </a:moveTo>
                  <a:cubicBezTo>
                    <a:pt x="1040" y="0"/>
                    <a:pt x="995" y="5"/>
                    <a:pt x="956" y="15"/>
                  </a:cubicBezTo>
                  <a:cubicBezTo>
                    <a:pt x="657" y="314"/>
                    <a:pt x="1" y="174"/>
                    <a:pt x="21" y="811"/>
                  </a:cubicBezTo>
                  <a:cubicBezTo>
                    <a:pt x="183" y="754"/>
                    <a:pt x="355" y="696"/>
                    <a:pt x="520" y="696"/>
                  </a:cubicBezTo>
                  <a:cubicBezTo>
                    <a:pt x="699" y="696"/>
                    <a:pt x="871" y="763"/>
                    <a:pt x="1015" y="970"/>
                  </a:cubicBezTo>
                  <a:lnTo>
                    <a:pt x="1095" y="990"/>
                  </a:lnTo>
                  <a:lnTo>
                    <a:pt x="1155" y="1010"/>
                  </a:lnTo>
                  <a:lnTo>
                    <a:pt x="1234" y="970"/>
                  </a:lnTo>
                  <a:cubicBezTo>
                    <a:pt x="1274" y="891"/>
                    <a:pt x="1334" y="831"/>
                    <a:pt x="1413" y="811"/>
                  </a:cubicBezTo>
                  <a:cubicBezTo>
                    <a:pt x="1453" y="791"/>
                    <a:pt x="1473" y="771"/>
                    <a:pt x="1532" y="731"/>
                  </a:cubicBezTo>
                  <a:cubicBezTo>
                    <a:pt x="1632" y="731"/>
                    <a:pt x="1672" y="672"/>
                    <a:pt x="1731" y="592"/>
                  </a:cubicBezTo>
                  <a:cubicBezTo>
                    <a:pt x="1751" y="572"/>
                    <a:pt x="1771" y="513"/>
                    <a:pt x="1771" y="473"/>
                  </a:cubicBezTo>
                  <a:cubicBezTo>
                    <a:pt x="1652" y="234"/>
                    <a:pt x="1433" y="135"/>
                    <a:pt x="1214" y="15"/>
                  </a:cubicBezTo>
                  <a:cubicBezTo>
                    <a:pt x="1174" y="5"/>
                    <a:pt x="1130" y="0"/>
                    <a:pt x="10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7" name="Google Shape;27867;p58"/>
            <p:cNvSpPr/>
            <p:nvPr/>
          </p:nvSpPr>
          <p:spPr>
            <a:xfrm>
              <a:off x="5786075" y="1768775"/>
              <a:ext cx="22400" cy="15125"/>
            </a:xfrm>
            <a:custGeom>
              <a:avLst/>
              <a:gdLst/>
              <a:ahLst/>
              <a:cxnLst/>
              <a:rect l="l" t="t" r="r" b="b"/>
              <a:pathLst>
                <a:path w="896" h="605" extrusionOk="0">
                  <a:moveTo>
                    <a:pt x="647" y="1"/>
                  </a:moveTo>
                  <a:cubicBezTo>
                    <a:pt x="591" y="1"/>
                    <a:pt x="522" y="14"/>
                    <a:pt x="438" y="44"/>
                  </a:cubicBezTo>
                  <a:cubicBezTo>
                    <a:pt x="379" y="63"/>
                    <a:pt x="279" y="63"/>
                    <a:pt x="200" y="63"/>
                  </a:cubicBezTo>
                  <a:lnTo>
                    <a:pt x="120" y="63"/>
                  </a:lnTo>
                  <a:cubicBezTo>
                    <a:pt x="80" y="83"/>
                    <a:pt x="60" y="123"/>
                    <a:pt x="21" y="163"/>
                  </a:cubicBezTo>
                  <a:lnTo>
                    <a:pt x="1" y="243"/>
                  </a:lnTo>
                  <a:cubicBezTo>
                    <a:pt x="107" y="525"/>
                    <a:pt x="323" y="604"/>
                    <a:pt x="579" y="604"/>
                  </a:cubicBezTo>
                  <a:cubicBezTo>
                    <a:pt x="611" y="604"/>
                    <a:pt x="644" y="603"/>
                    <a:pt x="677" y="601"/>
                  </a:cubicBezTo>
                  <a:cubicBezTo>
                    <a:pt x="757" y="561"/>
                    <a:pt x="796" y="521"/>
                    <a:pt x="896" y="441"/>
                  </a:cubicBezTo>
                  <a:cubicBezTo>
                    <a:pt x="896" y="190"/>
                    <a:pt x="859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8" name="Google Shape;27868;p58"/>
            <p:cNvSpPr/>
            <p:nvPr/>
          </p:nvSpPr>
          <p:spPr>
            <a:xfrm>
              <a:off x="5754350" y="1792150"/>
              <a:ext cx="18825" cy="14025"/>
            </a:xfrm>
            <a:custGeom>
              <a:avLst/>
              <a:gdLst/>
              <a:ahLst/>
              <a:cxnLst/>
              <a:rect l="l" t="t" r="r" b="b"/>
              <a:pathLst>
                <a:path w="753" h="561" extrusionOk="0">
                  <a:moveTo>
                    <a:pt x="160" y="1"/>
                  </a:moveTo>
                  <a:cubicBezTo>
                    <a:pt x="61" y="1"/>
                    <a:pt x="1" y="76"/>
                    <a:pt x="36" y="183"/>
                  </a:cubicBezTo>
                  <a:cubicBezTo>
                    <a:pt x="136" y="422"/>
                    <a:pt x="335" y="521"/>
                    <a:pt x="593" y="561"/>
                  </a:cubicBezTo>
                  <a:cubicBezTo>
                    <a:pt x="673" y="561"/>
                    <a:pt x="752" y="481"/>
                    <a:pt x="752" y="402"/>
                  </a:cubicBezTo>
                  <a:cubicBezTo>
                    <a:pt x="653" y="163"/>
                    <a:pt x="474" y="4"/>
                    <a:pt x="195" y="4"/>
                  </a:cubicBezTo>
                  <a:cubicBezTo>
                    <a:pt x="183" y="2"/>
                    <a:pt x="171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9" name="Google Shape;27869;p58"/>
            <p:cNvSpPr/>
            <p:nvPr/>
          </p:nvSpPr>
          <p:spPr>
            <a:xfrm>
              <a:off x="5760225" y="1822575"/>
              <a:ext cx="7475" cy="5000"/>
            </a:xfrm>
            <a:custGeom>
              <a:avLst/>
              <a:gdLst/>
              <a:ahLst/>
              <a:cxnLst/>
              <a:rect l="l" t="t" r="r" b="b"/>
              <a:pathLst>
                <a:path w="299" h="200" extrusionOk="0">
                  <a:moveTo>
                    <a:pt x="299" y="0"/>
                  </a:moveTo>
                  <a:cubicBezTo>
                    <a:pt x="139" y="0"/>
                    <a:pt x="40" y="60"/>
                    <a:pt x="0" y="199"/>
                  </a:cubicBezTo>
                  <a:cubicBezTo>
                    <a:pt x="100" y="179"/>
                    <a:pt x="199" y="179"/>
                    <a:pt x="299" y="159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0" name="Google Shape;27870;p58"/>
            <p:cNvSpPr/>
            <p:nvPr/>
          </p:nvSpPr>
          <p:spPr>
            <a:xfrm>
              <a:off x="5755750" y="18151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cubicBezTo>
                    <a:pt x="60" y="1"/>
                    <a:pt x="20" y="61"/>
                    <a:pt x="0" y="160"/>
                  </a:cubicBezTo>
                  <a:cubicBezTo>
                    <a:pt x="40" y="100"/>
                    <a:pt x="120" y="6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1" name="Google Shape;27871;p58"/>
            <p:cNvSpPr/>
            <p:nvPr/>
          </p:nvSpPr>
          <p:spPr>
            <a:xfrm>
              <a:off x="5772650" y="1815025"/>
              <a:ext cx="5500" cy="3600"/>
            </a:xfrm>
            <a:custGeom>
              <a:avLst/>
              <a:gdLst/>
              <a:ahLst/>
              <a:cxnLst/>
              <a:rect l="l" t="t" r="r" b="b"/>
              <a:pathLst>
                <a:path w="220" h="144" extrusionOk="0">
                  <a:moveTo>
                    <a:pt x="182" y="0"/>
                  </a:moveTo>
                  <a:cubicBezTo>
                    <a:pt x="100" y="0"/>
                    <a:pt x="35" y="56"/>
                    <a:pt x="1" y="143"/>
                  </a:cubicBezTo>
                  <a:cubicBezTo>
                    <a:pt x="60" y="103"/>
                    <a:pt x="140" y="64"/>
                    <a:pt x="219" y="4"/>
                  </a:cubicBezTo>
                  <a:cubicBezTo>
                    <a:pt x="207" y="1"/>
                    <a:pt x="194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2" name="Google Shape;27872;p58"/>
            <p:cNvSpPr/>
            <p:nvPr/>
          </p:nvSpPr>
          <p:spPr>
            <a:xfrm>
              <a:off x="5763200" y="18096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80" y="99"/>
                    <a:pt x="1" y="159"/>
                  </a:cubicBezTo>
                  <a:cubicBezTo>
                    <a:pt x="100" y="159"/>
                    <a:pt x="180" y="99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3" name="Google Shape;27873;p58"/>
            <p:cNvSpPr/>
            <p:nvPr/>
          </p:nvSpPr>
          <p:spPr>
            <a:xfrm>
              <a:off x="5768175" y="18186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cubicBezTo>
                    <a:pt x="80" y="20"/>
                    <a:pt x="20" y="60"/>
                    <a:pt x="1" y="139"/>
                  </a:cubicBezTo>
                  <a:lnTo>
                    <a:pt x="140" y="139"/>
                  </a:lnTo>
                  <a:cubicBezTo>
                    <a:pt x="180" y="100"/>
                    <a:pt x="18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4" name="Google Shape;27874;p58"/>
            <p:cNvSpPr/>
            <p:nvPr/>
          </p:nvSpPr>
          <p:spPr>
            <a:xfrm>
              <a:off x="5751275" y="1819200"/>
              <a:ext cx="4500" cy="4400"/>
            </a:xfrm>
            <a:custGeom>
              <a:avLst/>
              <a:gdLst/>
              <a:ahLst/>
              <a:cxnLst/>
              <a:rect l="l" t="t" r="r" b="b"/>
              <a:pathLst>
                <a:path w="180" h="176" extrusionOk="0">
                  <a:moveTo>
                    <a:pt x="100" y="1"/>
                  </a:moveTo>
                  <a:cubicBezTo>
                    <a:pt x="75" y="1"/>
                    <a:pt x="50" y="6"/>
                    <a:pt x="20" y="16"/>
                  </a:cubicBezTo>
                  <a:cubicBezTo>
                    <a:pt x="0" y="76"/>
                    <a:pt x="0" y="115"/>
                    <a:pt x="0" y="175"/>
                  </a:cubicBezTo>
                  <a:cubicBezTo>
                    <a:pt x="100" y="175"/>
                    <a:pt x="159" y="115"/>
                    <a:pt x="179" y="16"/>
                  </a:cubicBezTo>
                  <a:cubicBezTo>
                    <a:pt x="149" y="6"/>
                    <a:pt x="124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5" name="Google Shape;27875;p58"/>
            <p:cNvSpPr/>
            <p:nvPr/>
          </p:nvSpPr>
          <p:spPr>
            <a:xfrm>
              <a:off x="5305675" y="1936200"/>
              <a:ext cx="63175" cy="39725"/>
            </a:xfrm>
            <a:custGeom>
              <a:avLst/>
              <a:gdLst/>
              <a:ahLst/>
              <a:cxnLst/>
              <a:rect l="l" t="t" r="r" b="b"/>
              <a:pathLst>
                <a:path w="2527" h="1589" extrusionOk="0">
                  <a:moveTo>
                    <a:pt x="2322" y="1"/>
                  </a:moveTo>
                  <a:cubicBezTo>
                    <a:pt x="1416" y="1"/>
                    <a:pt x="765" y="599"/>
                    <a:pt x="80" y="1025"/>
                  </a:cubicBezTo>
                  <a:cubicBezTo>
                    <a:pt x="100" y="1065"/>
                    <a:pt x="100" y="1085"/>
                    <a:pt x="120" y="1105"/>
                  </a:cubicBezTo>
                  <a:cubicBezTo>
                    <a:pt x="179" y="1125"/>
                    <a:pt x="219" y="1125"/>
                    <a:pt x="279" y="1125"/>
                  </a:cubicBezTo>
                  <a:cubicBezTo>
                    <a:pt x="239" y="1184"/>
                    <a:pt x="179" y="1184"/>
                    <a:pt x="140" y="1224"/>
                  </a:cubicBezTo>
                  <a:cubicBezTo>
                    <a:pt x="80" y="1324"/>
                    <a:pt x="0" y="1463"/>
                    <a:pt x="100" y="1582"/>
                  </a:cubicBezTo>
                  <a:cubicBezTo>
                    <a:pt x="179" y="1562"/>
                    <a:pt x="219" y="1562"/>
                    <a:pt x="279" y="1562"/>
                  </a:cubicBezTo>
                  <a:cubicBezTo>
                    <a:pt x="295" y="1579"/>
                    <a:pt x="315" y="1588"/>
                    <a:pt x="336" y="1588"/>
                  </a:cubicBezTo>
                  <a:cubicBezTo>
                    <a:pt x="365" y="1588"/>
                    <a:pt x="395" y="1569"/>
                    <a:pt x="418" y="1523"/>
                  </a:cubicBezTo>
                  <a:cubicBezTo>
                    <a:pt x="518" y="1403"/>
                    <a:pt x="637" y="1383"/>
                    <a:pt x="796" y="1363"/>
                  </a:cubicBezTo>
                  <a:cubicBezTo>
                    <a:pt x="1094" y="926"/>
                    <a:pt x="1631" y="866"/>
                    <a:pt x="1990" y="508"/>
                  </a:cubicBezTo>
                  <a:cubicBezTo>
                    <a:pt x="2089" y="269"/>
                    <a:pt x="2387" y="210"/>
                    <a:pt x="2527" y="11"/>
                  </a:cubicBezTo>
                  <a:cubicBezTo>
                    <a:pt x="2457" y="4"/>
                    <a:pt x="2389" y="1"/>
                    <a:pt x="2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6" name="Google Shape;27876;p58"/>
            <p:cNvSpPr/>
            <p:nvPr/>
          </p:nvSpPr>
          <p:spPr>
            <a:xfrm>
              <a:off x="5271350" y="1914575"/>
              <a:ext cx="74125" cy="49475"/>
            </a:xfrm>
            <a:custGeom>
              <a:avLst/>
              <a:gdLst/>
              <a:ahLst/>
              <a:cxnLst/>
              <a:rect l="l" t="t" r="r" b="b"/>
              <a:pathLst>
                <a:path w="2965" h="1979" extrusionOk="0">
                  <a:moveTo>
                    <a:pt x="2686" y="0"/>
                  </a:moveTo>
                  <a:cubicBezTo>
                    <a:pt x="2149" y="140"/>
                    <a:pt x="1871" y="756"/>
                    <a:pt x="1314" y="876"/>
                  </a:cubicBezTo>
                  <a:cubicBezTo>
                    <a:pt x="1115" y="955"/>
                    <a:pt x="876" y="915"/>
                    <a:pt x="677" y="1094"/>
                  </a:cubicBezTo>
                  <a:cubicBezTo>
                    <a:pt x="498" y="1254"/>
                    <a:pt x="279" y="1353"/>
                    <a:pt x="120" y="1512"/>
                  </a:cubicBezTo>
                  <a:cubicBezTo>
                    <a:pt x="60" y="1632"/>
                    <a:pt x="1" y="1711"/>
                    <a:pt x="21" y="1850"/>
                  </a:cubicBezTo>
                  <a:cubicBezTo>
                    <a:pt x="98" y="1939"/>
                    <a:pt x="170" y="1979"/>
                    <a:pt x="249" y="1979"/>
                  </a:cubicBezTo>
                  <a:cubicBezTo>
                    <a:pt x="312" y="1979"/>
                    <a:pt x="379" y="1954"/>
                    <a:pt x="458" y="1910"/>
                  </a:cubicBezTo>
                  <a:cubicBezTo>
                    <a:pt x="1194" y="1453"/>
                    <a:pt x="1950" y="955"/>
                    <a:pt x="2686" y="478"/>
                  </a:cubicBezTo>
                  <a:cubicBezTo>
                    <a:pt x="2746" y="458"/>
                    <a:pt x="2806" y="398"/>
                    <a:pt x="2865" y="358"/>
                  </a:cubicBezTo>
                  <a:cubicBezTo>
                    <a:pt x="2965" y="160"/>
                    <a:pt x="2845" y="80"/>
                    <a:pt x="2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7" name="Google Shape;27877;p58"/>
            <p:cNvSpPr/>
            <p:nvPr/>
          </p:nvSpPr>
          <p:spPr>
            <a:xfrm>
              <a:off x="5259425" y="1968625"/>
              <a:ext cx="46775" cy="30525"/>
            </a:xfrm>
            <a:custGeom>
              <a:avLst/>
              <a:gdLst/>
              <a:ahLst/>
              <a:cxnLst/>
              <a:rect l="l" t="t" r="r" b="b"/>
              <a:pathLst>
                <a:path w="1871" h="1221" extrusionOk="0">
                  <a:moveTo>
                    <a:pt x="1509" y="1"/>
                  </a:moveTo>
                  <a:cubicBezTo>
                    <a:pt x="1419" y="1"/>
                    <a:pt x="1330" y="32"/>
                    <a:pt x="1254" y="86"/>
                  </a:cubicBezTo>
                  <a:cubicBezTo>
                    <a:pt x="836" y="365"/>
                    <a:pt x="438" y="663"/>
                    <a:pt x="0" y="922"/>
                  </a:cubicBezTo>
                  <a:cubicBezTo>
                    <a:pt x="40" y="1081"/>
                    <a:pt x="140" y="1160"/>
                    <a:pt x="259" y="1220"/>
                  </a:cubicBezTo>
                  <a:cubicBezTo>
                    <a:pt x="796" y="1101"/>
                    <a:pt x="1234" y="723"/>
                    <a:pt x="1671" y="424"/>
                  </a:cubicBezTo>
                  <a:cubicBezTo>
                    <a:pt x="1751" y="305"/>
                    <a:pt x="1870" y="186"/>
                    <a:pt x="1731" y="66"/>
                  </a:cubicBezTo>
                  <a:cubicBezTo>
                    <a:pt x="1659" y="22"/>
                    <a:pt x="1584" y="1"/>
                    <a:pt x="1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8" name="Google Shape;27878;p58"/>
            <p:cNvSpPr/>
            <p:nvPr/>
          </p:nvSpPr>
          <p:spPr>
            <a:xfrm>
              <a:off x="5338500" y="1894925"/>
              <a:ext cx="42775" cy="28625"/>
            </a:xfrm>
            <a:custGeom>
              <a:avLst/>
              <a:gdLst/>
              <a:ahLst/>
              <a:cxnLst/>
              <a:rect l="l" t="t" r="r" b="b"/>
              <a:pathLst>
                <a:path w="1711" h="1145" extrusionOk="0">
                  <a:moveTo>
                    <a:pt x="1375" y="1"/>
                  </a:moveTo>
                  <a:cubicBezTo>
                    <a:pt x="1338" y="1"/>
                    <a:pt x="1303" y="11"/>
                    <a:pt x="1273" y="30"/>
                  </a:cubicBezTo>
                  <a:lnTo>
                    <a:pt x="1055" y="90"/>
                  </a:lnTo>
                  <a:cubicBezTo>
                    <a:pt x="756" y="229"/>
                    <a:pt x="478" y="448"/>
                    <a:pt x="179" y="587"/>
                  </a:cubicBezTo>
                  <a:cubicBezTo>
                    <a:pt x="120" y="667"/>
                    <a:pt x="60" y="727"/>
                    <a:pt x="0" y="786"/>
                  </a:cubicBezTo>
                  <a:cubicBezTo>
                    <a:pt x="60" y="926"/>
                    <a:pt x="120" y="1025"/>
                    <a:pt x="179" y="1144"/>
                  </a:cubicBezTo>
                  <a:cubicBezTo>
                    <a:pt x="517" y="946"/>
                    <a:pt x="875" y="766"/>
                    <a:pt x="1214" y="568"/>
                  </a:cubicBezTo>
                  <a:cubicBezTo>
                    <a:pt x="1273" y="528"/>
                    <a:pt x="1353" y="488"/>
                    <a:pt x="1413" y="448"/>
                  </a:cubicBezTo>
                  <a:cubicBezTo>
                    <a:pt x="1472" y="428"/>
                    <a:pt x="1512" y="389"/>
                    <a:pt x="1552" y="369"/>
                  </a:cubicBezTo>
                  <a:cubicBezTo>
                    <a:pt x="1711" y="229"/>
                    <a:pt x="1651" y="130"/>
                    <a:pt x="1492" y="30"/>
                  </a:cubicBezTo>
                  <a:cubicBezTo>
                    <a:pt x="1452" y="11"/>
                    <a:pt x="1413" y="1"/>
                    <a:pt x="1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9" name="Google Shape;27879;p58"/>
            <p:cNvSpPr/>
            <p:nvPr/>
          </p:nvSpPr>
          <p:spPr>
            <a:xfrm>
              <a:off x="5373300" y="1882250"/>
              <a:ext cx="31850" cy="21900"/>
            </a:xfrm>
            <a:custGeom>
              <a:avLst/>
              <a:gdLst/>
              <a:ahLst/>
              <a:cxnLst/>
              <a:rect l="l" t="t" r="r" b="b"/>
              <a:pathLst>
                <a:path w="1274" h="876" extrusionOk="0">
                  <a:moveTo>
                    <a:pt x="1104" y="0"/>
                  </a:moveTo>
                  <a:cubicBezTo>
                    <a:pt x="653" y="0"/>
                    <a:pt x="187" y="18"/>
                    <a:pt x="1" y="577"/>
                  </a:cubicBezTo>
                  <a:cubicBezTo>
                    <a:pt x="120" y="657"/>
                    <a:pt x="160" y="756"/>
                    <a:pt x="160" y="876"/>
                  </a:cubicBezTo>
                  <a:cubicBezTo>
                    <a:pt x="518" y="717"/>
                    <a:pt x="956" y="637"/>
                    <a:pt x="1214" y="259"/>
                  </a:cubicBezTo>
                  <a:cubicBezTo>
                    <a:pt x="1274" y="160"/>
                    <a:pt x="1274" y="80"/>
                    <a:pt x="1194" y="0"/>
                  </a:cubicBezTo>
                  <a:cubicBezTo>
                    <a:pt x="1164" y="0"/>
                    <a:pt x="1134" y="0"/>
                    <a:pt x="1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0" name="Google Shape;27880;p58"/>
            <p:cNvSpPr/>
            <p:nvPr/>
          </p:nvSpPr>
          <p:spPr>
            <a:xfrm>
              <a:off x="5253450" y="1957075"/>
              <a:ext cx="29375" cy="22175"/>
            </a:xfrm>
            <a:custGeom>
              <a:avLst/>
              <a:gdLst/>
              <a:ahLst/>
              <a:cxnLst/>
              <a:rect l="l" t="t" r="r" b="b"/>
              <a:pathLst>
                <a:path w="1175" h="887" extrusionOk="0">
                  <a:moveTo>
                    <a:pt x="568" y="0"/>
                  </a:moveTo>
                  <a:cubicBezTo>
                    <a:pt x="324" y="0"/>
                    <a:pt x="160" y="196"/>
                    <a:pt x="20" y="429"/>
                  </a:cubicBezTo>
                  <a:cubicBezTo>
                    <a:pt x="20" y="508"/>
                    <a:pt x="1" y="588"/>
                    <a:pt x="20" y="668"/>
                  </a:cubicBezTo>
                  <a:cubicBezTo>
                    <a:pt x="40" y="787"/>
                    <a:pt x="180" y="847"/>
                    <a:pt x="279" y="886"/>
                  </a:cubicBezTo>
                  <a:cubicBezTo>
                    <a:pt x="637" y="767"/>
                    <a:pt x="916" y="508"/>
                    <a:pt x="1174" y="210"/>
                  </a:cubicBezTo>
                  <a:cubicBezTo>
                    <a:pt x="1015" y="190"/>
                    <a:pt x="876" y="190"/>
                    <a:pt x="796" y="51"/>
                  </a:cubicBezTo>
                  <a:cubicBezTo>
                    <a:pt x="713" y="16"/>
                    <a:pt x="637" y="0"/>
                    <a:pt x="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1" name="Google Shape;27881;p58"/>
            <p:cNvSpPr/>
            <p:nvPr/>
          </p:nvSpPr>
          <p:spPr>
            <a:xfrm>
              <a:off x="5401150" y="1866275"/>
              <a:ext cx="32350" cy="22450"/>
            </a:xfrm>
            <a:custGeom>
              <a:avLst/>
              <a:gdLst/>
              <a:ahLst/>
              <a:cxnLst/>
              <a:rect l="l" t="t" r="r" b="b"/>
              <a:pathLst>
                <a:path w="1294" h="898" extrusionOk="0">
                  <a:moveTo>
                    <a:pt x="1228" y="0"/>
                  </a:moveTo>
                  <a:cubicBezTo>
                    <a:pt x="1000" y="0"/>
                    <a:pt x="816" y="93"/>
                    <a:pt x="597" y="202"/>
                  </a:cubicBezTo>
                  <a:cubicBezTo>
                    <a:pt x="498" y="301"/>
                    <a:pt x="359" y="281"/>
                    <a:pt x="259" y="381"/>
                  </a:cubicBezTo>
                  <a:cubicBezTo>
                    <a:pt x="160" y="440"/>
                    <a:pt x="1" y="500"/>
                    <a:pt x="80" y="679"/>
                  </a:cubicBezTo>
                  <a:cubicBezTo>
                    <a:pt x="100" y="739"/>
                    <a:pt x="100" y="818"/>
                    <a:pt x="100" y="898"/>
                  </a:cubicBezTo>
                  <a:cubicBezTo>
                    <a:pt x="458" y="898"/>
                    <a:pt x="637" y="520"/>
                    <a:pt x="956" y="520"/>
                  </a:cubicBezTo>
                  <a:cubicBezTo>
                    <a:pt x="995" y="440"/>
                    <a:pt x="1075" y="401"/>
                    <a:pt x="1135" y="341"/>
                  </a:cubicBezTo>
                  <a:cubicBezTo>
                    <a:pt x="1174" y="242"/>
                    <a:pt x="1254" y="122"/>
                    <a:pt x="1294" y="3"/>
                  </a:cubicBezTo>
                  <a:cubicBezTo>
                    <a:pt x="1271" y="1"/>
                    <a:pt x="1249" y="0"/>
                    <a:pt x="1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2" name="Google Shape;27882;p58"/>
            <p:cNvSpPr/>
            <p:nvPr/>
          </p:nvSpPr>
          <p:spPr>
            <a:xfrm>
              <a:off x="5237050" y="1972350"/>
              <a:ext cx="23400" cy="30275"/>
            </a:xfrm>
            <a:custGeom>
              <a:avLst/>
              <a:gdLst/>
              <a:ahLst/>
              <a:cxnLst/>
              <a:rect l="l" t="t" r="r" b="b"/>
              <a:pathLst>
                <a:path w="936" h="1211" extrusionOk="0">
                  <a:moveTo>
                    <a:pt x="541" y="1"/>
                  </a:moveTo>
                  <a:cubicBezTo>
                    <a:pt x="513" y="1"/>
                    <a:pt x="485" y="6"/>
                    <a:pt x="458" y="17"/>
                  </a:cubicBezTo>
                  <a:cubicBezTo>
                    <a:pt x="139" y="415"/>
                    <a:pt x="0" y="813"/>
                    <a:pt x="438" y="1210"/>
                  </a:cubicBezTo>
                  <a:cubicBezTo>
                    <a:pt x="557" y="1210"/>
                    <a:pt x="637" y="1131"/>
                    <a:pt x="676" y="1011"/>
                  </a:cubicBezTo>
                  <a:cubicBezTo>
                    <a:pt x="676" y="932"/>
                    <a:pt x="657" y="852"/>
                    <a:pt x="577" y="813"/>
                  </a:cubicBezTo>
                  <a:cubicBezTo>
                    <a:pt x="497" y="474"/>
                    <a:pt x="696" y="355"/>
                    <a:pt x="935" y="256"/>
                  </a:cubicBezTo>
                  <a:lnTo>
                    <a:pt x="756" y="77"/>
                  </a:lnTo>
                  <a:cubicBezTo>
                    <a:pt x="684" y="34"/>
                    <a:pt x="613" y="1"/>
                    <a:pt x="5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3" name="Google Shape;27883;p58"/>
            <p:cNvSpPr/>
            <p:nvPr/>
          </p:nvSpPr>
          <p:spPr>
            <a:xfrm>
              <a:off x="5290750" y="1961325"/>
              <a:ext cx="22400" cy="22400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697" y="0"/>
                  </a:moveTo>
                  <a:cubicBezTo>
                    <a:pt x="498" y="199"/>
                    <a:pt x="180" y="159"/>
                    <a:pt x="1" y="378"/>
                  </a:cubicBezTo>
                  <a:cubicBezTo>
                    <a:pt x="25" y="384"/>
                    <a:pt x="53" y="385"/>
                    <a:pt x="83" y="385"/>
                  </a:cubicBezTo>
                  <a:cubicBezTo>
                    <a:pt x="131" y="385"/>
                    <a:pt x="183" y="381"/>
                    <a:pt x="230" y="381"/>
                  </a:cubicBezTo>
                  <a:cubicBezTo>
                    <a:pt x="366" y="381"/>
                    <a:pt x="466" y="417"/>
                    <a:pt x="339" y="697"/>
                  </a:cubicBezTo>
                  <a:cubicBezTo>
                    <a:pt x="319" y="697"/>
                    <a:pt x="319" y="716"/>
                    <a:pt x="319" y="776"/>
                  </a:cubicBezTo>
                  <a:cubicBezTo>
                    <a:pt x="299" y="816"/>
                    <a:pt x="319" y="836"/>
                    <a:pt x="378" y="895"/>
                  </a:cubicBezTo>
                  <a:cubicBezTo>
                    <a:pt x="518" y="816"/>
                    <a:pt x="637" y="736"/>
                    <a:pt x="717" y="577"/>
                  </a:cubicBezTo>
                  <a:cubicBezTo>
                    <a:pt x="776" y="438"/>
                    <a:pt x="836" y="338"/>
                    <a:pt x="896" y="219"/>
                  </a:cubicBezTo>
                  <a:cubicBezTo>
                    <a:pt x="876" y="140"/>
                    <a:pt x="796" y="80"/>
                    <a:pt x="717" y="40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4" name="Google Shape;27884;p58"/>
            <p:cNvSpPr/>
            <p:nvPr/>
          </p:nvSpPr>
          <p:spPr>
            <a:xfrm>
              <a:off x="5420550" y="1900150"/>
              <a:ext cx="15450" cy="8800"/>
            </a:xfrm>
            <a:custGeom>
              <a:avLst/>
              <a:gdLst/>
              <a:ahLst/>
              <a:cxnLst/>
              <a:rect l="l" t="t" r="r" b="b"/>
              <a:pathLst>
                <a:path w="618" h="352" extrusionOk="0">
                  <a:moveTo>
                    <a:pt x="498" y="1"/>
                  </a:moveTo>
                  <a:lnTo>
                    <a:pt x="498" y="1"/>
                  </a:lnTo>
                  <a:cubicBezTo>
                    <a:pt x="359" y="80"/>
                    <a:pt x="180" y="140"/>
                    <a:pt x="1" y="199"/>
                  </a:cubicBezTo>
                  <a:cubicBezTo>
                    <a:pt x="66" y="314"/>
                    <a:pt x="131" y="351"/>
                    <a:pt x="197" y="351"/>
                  </a:cubicBezTo>
                  <a:cubicBezTo>
                    <a:pt x="290" y="351"/>
                    <a:pt x="384" y="274"/>
                    <a:pt x="478" y="239"/>
                  </a:cubicBezTo>
                  <a:cubicBezTo>
                    <a:pt x="617" y="180"/>
                    <a:pt x="597" y="80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5" name="Google Shape;27885;p58"/>
            <p:cNvSpPr/>
            <p:nvPr/>
          </p:nvSpPr>
          <p:spPr>
            <a:xfrm>
              <a:off x="5250975" y="1991650"/>
              <a:ext cx="13450" cy="7675"/>
            </a:xfrm>
            <a:custGeom>
              <a:avLst/>
              <a:gdLst/>
              <a:ahLst/>
              <a:cxnLst/>
              <a:rect l="l" t="t" r="r" b="b"/>
              <a:pathLst>
                <a:path w="538" h="307" extrusionOk="0">
                  <a:moveTo>
                    <a:pt x="338" y="1"/>
                  </a:moveTo>
                  <a:cubicBezTo>
                    <a:pt x="239" y="1"/>
                    <a:pt x="119" y="41"/>
                    <a:pt x="20" y="41"/>
                  </a:cubicBezTo>
                  <a:cubicBezTo>
                    <a:pt x="0" y="100"/>
                    <a:pt x="0" y="160"/>
                    <a:pt x="20" y="200"/>
                  </a:cubicBezTo>
                  <a:cubicBezTo>
                    <a:pt x="82" y="277"/>
                    <a:pt x="167" y="306"/>
                    <a:pt x="258" y="306"/>
                  </a:cubicBezTo>
                  <a:cubicBezTo>
                    <a:pt x="285" y="306"/>
                    <a:pt x="311" y="304"/>
                    <a:pt x="338" y="299"/>
                  </a:cubicBezTo>
                  <a:cubicBezTo>
                    <a:pt x="418" y="279"/>
                    <a:pt x="497" y="259"/>
                    <a:pt x="537" y="180"/>
                  </a:cubicBezTo>
                  <a:cubicBezTo>
                    <a:pt x="478" y="120"/>
                    <a:pt x="418" y="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6" name="Google Shape;27886;p58"/>
            <p:cNvSpPr/>
            <p:nvPr/>
          </p:nvSpPr>
          <p:spPr>
            <a:xfrm>
              <a:off x="5385750" y="1923025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358" y="1"/>
                  </a:moveTo>
                  <a:cubicBezTo>
                    <a:pt x="219" y="1"/>
                    <a:pt x="99" y="20"/>
                    <a:pt x="0" y="160"/>
                  </a:cubicBezTo>
                  <a:cubicBezTo>
                    <a:pt x="33" y="168"/>
                    <a:pt x="63" y="172"/>
                    <a:pt x="93" y="172"/>
                  </a:cubicBezTo>
                  <a:cubicBezTo>
                    <a:pt x="206" y="172"/>
                    <a:pt x="295" y="11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7" name="Google Shape;27887;p58"/>
            <p:cNvSpPr/>
            <p:nvPr/>
          </p:nvSpPr>
          <p:spPr>
            <a:xfrm>
              <a:off x="5368825" y="190612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200" y="0"/>
                  </a:moveTo>
                  <a:cubicBezTo>
                    <a:pt x="100" y="0"/>
                    <a:pt x="60" y="40"/>
                    <a:pt x="1" y="120"/>
                  </a:cubicBezTo>
                  <a:cubicBezTo>
                    <a:pt x="100" y="120"/>
                    <a:pt x="16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8" name="Google Shape;27888;p58"/>
            <p:cNvSpPr/>
            <p:nvPr/>
          </p:nvSpPr>
          <p:spPr>
            <a:xfrm>
              <a:off x="5338500" y="19235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20" y="40"/>
                    <a:pt x="60" y="80"/>
                    <a:pt x="0" y="120"/>
                  </a:cubicBezTo>
                  <a:cubicBezTo>
                    <a:pt x="100" y="120"/>
                    <a:pt x="159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9" name="Google Shape;27889;p58"/>
            <p:cNvSpPr/>
            <p:nvPr/>
          </p:nvSpPr>
          <p:spPr>
            <a:xfrm>
              <a:off x="5251450" y="1874300"/>
              <a:ext cx="42800" cy="32350"/>
            </a:xfrm>
            <a:custGeom>
              <a:avLst/>
              <a:gdLst/>
              <a:ahLst/>
              <a:cxnLst/>
              <a:rect l="l" t="t" r="r" b="b"/>
              <a:pathLst>
                <a:path w="1712" h="1294" extrusionOk="0">
                  <a:moveTo>
                    <a:pt x="1513" y="0"/>
                  </a:moveTo>
                  <a:cubicBezTo>
                    <a:pt x="1075" y="179"/>
                    <a:pt x="677" y="478"/>
                    <a:pt x="180" y="557"/>
                  </a:cubicBezTo>
                  <a:cubicBezTo>
                    <a:pt x="61" y="776"/>
                    <a:pt x="1" y="1015"/>
                    <a:pt x="21" y="1273"/>
                  </a:cubicBezTo>
                  <a:lnTo>
                    <a:pt x="120" y="1293"/>
                  </a:lnTo>
                  <a:lnTo>
                    <a:pt x="180" y="1214"/>
                  </a:lnTo>
                  <a:cubicBezTo>
                    <a:pt x="299" y="1015"/>
                    <a:pt x="518" y="975"/>
                    <a:pt x="717" y="915"/>
                  </a:cubicBezTo>
                  <a:cubicBezTo>
                    <a:pt x="742" y="932"/>
                    <a:pt x="767" y="941"/>
                    <a:pt x="790" y="941"/>
                  </a:cubicBezTo>
                  <a:cubicBezTo>
                    <a:pt x="823" y="941"/>
                    <a:pt x="853" y="922"/>
                    <a:pt x="876" y="875"/>
                  </a:cubicBezTo>
                  <a:cubicBezTo>
                    <a:pt x="936" y="756"/>
                    <a:pt x="1035" y="617"/>
                    <a:pt x="1214" y="577"/>
                  </a:cubicBezTo>
                  <a:cubicBezTo>
                    <a:pt x="1314" y="517"/>
                    <a:pt x="1473" y="497"/>
                    <a:pt x="1533" y="378"/>
                  </a:cubicBezTo>
                  <a:lnTo>
                    <a:pt x="1712" y="19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0" name="Google Shape;27890;p58"/>
            <p:cNvSpPr/>
            <p:nvPr/>
          </p:nvSpPr>
          <p:spPr>
            <a:xfrm>
              <a:off x="5242025" y="1918050"/>
              <a:ext cx="33825" cy="56225"/>
            </a:xfrm>
            <a:custGeom>
              <a:avLst/>
              <a:gdLst/>
              <a:ahLst/>
              <a:cxnLst/>
              <a:rect l="l" t="t" r="r" b="b"/>
              <a:pathLst>
                <a:path w="1353" h="2249" extrusionOk="0">
                  <a:moveTo>
                    <a:pt x="378" y="1"/>
                  </a:moveTo>
                  <a:cubicBezTo>
                    <a:pt x="139" y="438"/>
                    <a:pt x="279" y="936"/>
                    <a:pt x="239" y="1413"/>
                  </a:cubicBezTo>
                  <a:cubicBezTo>
                    <a:pt x="60" y="1592"/>
                    <a:pt x="0" y="1791"/>
                    <a:pt x="80" y="2030"/>
                  </a:cubicBezTo>
                  <a:cubicBezTo>
                    <a:pt x="99" y="2129"/>
                    <a:pt x="159" y="2209"/>
                    <a:pt x="239" y="2249"/>
                  </a:cubicBezTo>
                  <a:lnTo>
                    <a:pt x="557" y="2249"/>
                  </a:lnTo>
                  <a:cubicBezTo>
                    <a:pt x="557" y="2209"/>
                    <a:pt x="557" y="2149"/>
                    <a:pt x="577" y="2089"/>
                  </a:cubicBezTo>
                  <a:cubicBezTo>
                    <a:pt x="458" y="1751"/>
                    <a:pt x="676" y="1652"/>
                    <a:pt x="895" y="1512"/>
                  </a:cubicBezTo>
                  <a:cubicBezTo>
                    <a:pt x="1054" y="1413"/>
                    <a:pt x="1353" y="1393"/>
                    <a:pt x="1273" y="1055"/>
                  </a:cubicBezTo>
                  <a:cubicBezTo>
                    <a:pt x="1158" y="978"/>
                    <a:pt x="1044" y="948"/>
                    <a:pt x="929" y="948"/>
                  </a:cubicBezTo>
                  <a:cubicBezTo>
                    <a:pt x="805" y="948"/>
                    <a:pt x="681" y="983"/>
                    <a:pt x="557" y="1035"/>
                  </a:cubicBezTo>
                  <a:cubicBezTo>
                    <a:pt x="527" y="1075"/>
                    <a:pt x="502" y="1095"/>
                    <a:pt x="477" y="1095"/>
                  </a:cubicBezTo>
                  <a:cubicBezTo>
                    <a:pt x="453" y="1095"/>
                    <a:pt x="428" y="1075"/>
                    <a:pt x="398" y="1035"/>
                  </a:cubicBezTo>
                  <a:lnTo>
                    <a:pt x="398" y="717"/>
                  </a:lnTo>
                  <a:cubicBezTo>
                    <a:pt x="497" y="597"/>
                    <a:pt x="497" y="458"/>
                    <a:pt x="398" y="339"/>
                  </a:cubicBezTo>
                  <a:cubicBezTo>
                    <a:pt x="398" y="219"/>
                    <a:pt x="378" y="12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1" name="Google Shape;27891;p58"/>
            <p:cNvSpPr/>
            <p:nvPr/>
          </p:nvSpPr>
          <p:spPr>
            <a:xfrm>
              <a:off x="5255950" y="1931975"/>
              <a:ext cx="37300" cy="21900"/>
            </a:xfrm>
            <a:custGeom>
              <a:avLst/>
              <a:gdLst/>
              <a:ahLst/>
              <a:cxnLst/>
              <a:rect l="l" t="t" r="r" b="b"/>
              <a:pathLst>
                <a:path w="1492" h="876" extrusionOk="0">
                  <a:moveTo>
                    <a:pt x="1213" y="1"/>
                  </a:moveTo>
                  <a:cubicBezTo>
                    <a:pt x="816" y="180"/>
                    <a:pt x="398" y="339"/>
                    <a:pt x="0" y="498"/>
                  </a:cubicBezTo>
                  <a:cubicBezTo>
                    <a:pt x="73" y="518"/>
                    <a:pt x="155" y="518"/>
                    <a:pt x="238" y="518"/>
                  </a:cubicBezTo>
                  <a:lnTo>
                    <a:pt x="238" y="518"/>
                  </a:lnTo>
                  <a:cubicBezTo>
                    <a:pt x="405" y="518"/>
                    <a:pt x="577" y="518"/>
                    <a:pt x="696" y="677"/>
                  </a:cubicBezTo>
                  <a:cubicBezTo>
                    <a:pt x="716" y="776"/>
                    <a:pt x="776" y="856"/>
                    <a:pt x="875" y="876"/>
                  </a:cubicBezTo>
                  <a:cubicBezTo>
                    <a:pt x="1074" y="796"/>
                    <a:pt x="1233" y="697"/>
                    <a:pt x="1393" y="538"/>
                  </a:cubicBezTo>
                  <a:cubicBezTo>
                    <a:pt x="1492" y="299"/>
                    <a:pt x="1373" y="160"/>
                    <a:pt x="1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2" name="Google Shape;27892;p58"/>
            <p:cNvSpPr/>
            <p:nvPr/>
          </p:nvSpPr>
          <p:spPr>
            <a:xfrm>
              <a:off x="5251450" y="1910600"/>
              <a:ext cx="34350" cy="25375"/>
            </a:xfrm>
            <a:custGeom>
              <a:avLst/>
              <a:gdLst/>
              <a:ahLst/>
              <a:cxnLst/>
              <a:rect l="l" t="t" r="r" b="b"/>
              <a:pathLst>
                <a:path w="1374" h="1015" extrusionOk="0">
                  <a:moveTo>
                    <a:pt x="1374" y="0"/>
                  </a:moveTo>
                  <a:lnTo>
                    <a:pt x="1374" y="0"/>
                  </a:lnTo>
                  <a:cubicBezTo>
                    <a:pt x="896" y="219"/>
                    <a:pt x="558" y="617"/>
                    <a:pt x="1" y="637"/>
                  </a:cubicBezTo>
                  <a:lnTo>
                    <a:pt x="1" y="1015"/>
                  </a:lnTo>
                  <a:cubicBezTo>
                    <a:pt x="856" y="736"/>
                    <a:pt x="1175" y="517"/>
                    <a:pt x="13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3" name="Google Shape;27893;p58"/>
            <p:cNvSpPr/>
            <p:nvPr/>
          </p:nvSpPr>
          <p:spPr>
            <a:xfrm>
              <a:off x="5285775" y="1930975"/>
              <a:ext cx="18425" cy="13450"/>
            </a:xfrm>
            <a:custGeom>
              <a:avLst/>
              <a:gdLst/>
              <a:ahLst/>
              <a:cxnLst/>
              <a:rect l="l" t="t" r="r" b="b"/>
              <a:pathLst>
                <a:path w="737" h="538" extrusionOk="0">
                  <a:moveTo>
                    <a:pt x="339" y="1"/>
                  </a:moveTo>
                  <a:cubicBezTo>
                    <a:pt x="239" y="1"/>
                    <a:pt x="140" y="21"/>
                    <a:pt x="40" y="21"/>
                  </a:cubicBezTo>
                  <a:cubicBezTo>
                    <a:pt x="1" y="220"/>
                    <a:pt x="140" y="379"/>
                    <a:pt x="219" y="538"/>
                  </a:cubicBezTo>
                  <a:cubicBezTo>
                    <a:pt x="398" y="438"/>
                    <a:pt x="577" y="319"/>
                    <a:pt x="737" y="200"/>
                  </a:cubicBezTo>
                  <a:cubicBezTo>
                    <a:pt x="617" y="140"/>
                    <a:pt x="478" y="6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4" name="Google Shape;27894;p58"/>
            <p:cNvSpPr/>
            <p:nvPr/>
          </p:nvSpPr>
          <p:spPr>
            <a:xfrm>
              <a:off x="5258925" y="1915075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80" y="0"/>
                  </a:moveTo>
                  <a:cubicBezTo>
                    <a:pt x="60" y="0"/>
                    <a:pt x="20" y="40"/>
                    <a:pt x="0" y="40"/>
                  </a:cubicBezTo>
                  <a:cubicBezTo>
                    <a:pt x="0" y="60"/>
                    <a:pt x="0" y="80"/>
                    <a:pt x="20" y="100"/>
                  </a:cubicBezTo>
                  <a:lnTo>
                    <a:pt x="100" y="100"/>
                  </a:lnTo>
                  <a:cubicBezTo>
                    <a:pt x="140" y="60"/>
                    <a:pt x="140" y="4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5" name="Google Shape;27895;p58"/>
            <p:cNvSpPr/>
            <p:nvPr/>
          </p:nvSpPr>
          <p:spPr>
            <a:xfrm>
              <a:off x="5251950" y="1905625"/>
              <a:ext cx="3525" cy="5000"/>
            </a:xfrm>
            <a:custGeom>
              <a:avLst/>
              <a:gdLst/>
              <a:ahLst/>
              <a:cxnLst/>
              <a:rect l="l" t="t" r="r" b="b"/>
              <a:pathLst>
                <a:path w="141" h="200" extrusionOk="0">
                  <a:moveTo>
                    <a:pt x="140" y="0"/>
                  </a:moveTo>
                  <a:cubicBezTo>
                    <a:pt x="80" y="0"/>
                    <a:pt x="61" y="20"/>
                    <a:pt x="1" y="20"/>
                  </a:cubicBezTo>
                  <a:cubicBezTo>
                    <a:pt x="1" y="60"/>
                    <a:pt x="41" y="120"/>
                    <a:pt x="1" y="199"/>
                  </a:cubicBezTo>
                  <a:cubicBezTo>
                    <a:pt x="100" y="140"/>
                    <a:pt x="140" y="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6" name="Google Shape;27896;p58"/>
            <p:cNvSpPr/>
            <p:nvPr/>
          </p:nvSpPr>
          <p:spPr>
            <a:xfrm>
              <a:off x="5251950" y="1943925"/>
              <a:ext cx="4025" cy="3000"/>
            </a:xfrm>
            <a:custGeom>
              <a:avLst/>
              <a:gdLst/>
              <a:ahLst/>
              <a:cxnLst/>
              <a:rect l="l" t="t" r="r" b="b"/>
              <a:pathLst>
                <a:path w="161" h="120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40"/>
                    <a:pt x="61" y="80"/>
                    <a:pt x="80" y="119"/>
                  </a:cubicBezTo>
                  <a:cubicBezTo>
                    <a:pt x="100" y="100"/>
                    <a:pt x="140" y="60"/>
                    <a:pt x="160" y="20"/>
                  </a:cubicBezTo>
                  <a:cubicBezTo>
                    <a:pt x="100" y="2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7" name="Google Shape;27897;p58"/>
            <p:cNvSpPr/>
            <p:nvPr/>
          </p:nvSpPr>
          <p:spPr>
            <a:xfrm>
              <a:off x="5619475" y="1852350"/>
              <a:ext cx="41800" cy="26450"/>
            </a:xfrm>
            <a:custGeom>
              <a:avLst/>
              <a:gdLst/>
              <a:ahLst/>
              <a:cxnLst/>
              <a:rect l="l" t="t" r="r" b="b"/>
              <a:pathLst>
                <a:path w="1672" h="1058" extrusionOk="0">
                  <a:moveTo>
                    <a:pt x="1533" y="0"/>
                  </a:moveTo>
                  <a:cubicBezTo>
                    <a:pt x="1491" y="0"/>
                    <a:pt x="1450" y="15"/>
                    <a:pt x="1413" y="43"/>
                  </a:cubicBezTo>
                  <a:cubicBezTo>
                    <a:pt x="975" y="162"/>
                    <a:pt x="617" y="540"/>
                    <a:pt x="200" y="739"/>
                  </a:cubicBezTo>
                  <a:cubicBezTo>
                    <a:pt x="120" y="799"/>
                    <a:pt x="20" y="858"/>
                    <a:pt x="1" y="1057"/>
                  </a:cubicBezTo>
                  <a:cubicBezTo>
                    <a:pt x="657" y="858"/>
                    <a:pt x="1214" y="560"/>
                    <a:pt x="1672" y="62"/>
                  </a:cubicBezTo>
                  <a:cubicBezTo>
                    <a:pt x="1629" y="20"/>
                    <a:pt x="1581" y="0"/>
                    <a:pt x="15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8" name="Google Shape;27898;p58"/>
            <p:cNvSpPr/>
            <p:nvPr/>
          </p:nvSpPr>
          <p:spPr>
            <a:xfrm>
              <a:off x="5654775" y="1830525"/>
              <a:ext cx="34850" cy="22900"/>
            </a:xfrm>
            <a:custGeom>
              <a:avLst/>
              <a:gdLst/>
              <a:ahLst/>
              <a:cxnLst/>
              <a:rect l="l" t="t" r="r" b="b"/>
              <a:pathLst>
                <a:path w="1394" h="916" extrusionOk="0">
                  <a:moveTo>
                    <a:pt x="1234" y="1"/>
                  </a:moveTo>
                  <a:cubicBezTo>
                    <a:pt x="1075" y="80"/>
                    <a:pt x="956" y="180"/>
                    <a:pt x="876" y="339"/>
                  </a:cubicBezTo>
                  <a:cubicBezTo>
                    <a:pt x="777" y="458"/>
                    <a:pt x="598" y="438"/>
                    <a:pt x="498" y="538"/>
                  </a:cubicBezTo>
                  <a:cubicBezTo>
                    <a:pt x="399" y="558"/>
                    <a:pt x="279" y="558"/>
                    <a:pt x="180" y="558"/>
                  </a:cubicBezTo>
                  <a:cubicBezTo>
                    <a:pt x="140" y="677"/>
                    <a:pt x="61" y="776"/>
                    <a:pt x="1" y="876"/>
                  </a:cubicBezTo>
                  <a:cubicBezTo>
                    <a:pt x="100" y="916"/>
                    <a:pt x="180" y="916"/>
                    <a:pt x="260" y="916"/>
                  </a:cubicBezTo>
                  <a:cubicBezTo>
                    <a:pt x="498" y="756"/>
                    <a:pt x="777" y="737"/>
                    <a:pt x="1035" y="677"/>
                  </a:cubicBezTo>
                  <a:cubicBezTo>
                    <a:pt x="1035" y="438"/>
                    <a:pt x="1274" y="339"/>
                    <a:pt x="1393" y="180"/>
                  </a:cubicBezTo>
                  <a:cubicBezTo>
                    <a:pt x="1393" y="80"/>
                    <a:pt x="1294" y="60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9" name="Google Shape;27899;p58"/>
            <p:cNvSpPr/>
            <p:nvPr/>
          </p:nvSpPr>
          <p:spPr>
            <a:xfrm>
              <a:off x="5593625" y="1883250"/>
              <a:ext cx="13950" cy="10400"/>
            </a:xfrm>
            <a:custGeom>
              <a:avLst/>
              <a:gdLst/>
              <a:ahLst/>
              <a:cxnLst/>
              <a:rect l="l" t="t" r="r" b="b"/>
              <a:pathLst>
                <a:path w="558" h="416" extrusionOk="0">
                  <a:moveTo>
                    <a:pt x="219" y="0"/>
                  </a:moveTo>
                  <a:cubicBezTo>
                    <a:pt x="159" y="120"/>
                    <a:pt x="0" y="259"/>
                    <a:pt x="100" y="358"/>
                  </a:cubicBezTo>
                  <a:cubicBezTo>
                    <a:pt x="136" y="399"/>
                    <a:pt x="168" y="415"/>
                    <a:pt x="198" y="415"/>
                  </a:cubicBezTo>
                  <a:cubicBezTo>
                    <a:pt x="299" y="415"/>
                    <a:pt x="375" y="234"/>
                    <a:pt x="497" y="219"/>
                  </a:cubicBezTo>
                  <a:cubicBezTo>
                    <a:pt x="517" y="219"/>
                    <a:pt x="537" y="179"/>
                    <a:pt x="557" y="179"/>
                  </a:cubicBezTo>
                  <a:cubicBezTo>
                    <a:pt x="517" y="20"/>
                    <a:pt x="358" y="2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0" name="Google Shape;27900;p58"/>
            <p:cNvSpPr/>
            <p:nvPr/>
          </p:nvSpPr>
          <p:spPr>
            <a:xfrm>
              <a:off x="5566275" y="1588325"/>
              <a:ext cx="2500" cy="3025"/>
            </a:xfrm>
            <a:custGeom>
              <a:avLst/>
              <a:gdLst/>
              <a:ahLst/>
              <a:cxnLst/>
              <a:rect l="l" t="t" r="r" b="b"/>
              <a:pathLst>
                <a:path w="100" h="12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60" y="21"/>
                    <a:pt x="40" y="21"/>
                    <a:pt x="20" y="21"/>
                  </a:cubicBezTo>
                  <a:cubicBezTo>
                    <a:pt x="0" y="80"/>
                    <a:pt x="20" y="100"/>
                    <a:pt x="60" y="120"/>
                  </a:cubicBezTo>
                  <a:cubicBezTo>
                    <a:pt x="100" y="80"/>
                    <a:pt x="100" y="4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1" name="Google Shape;27901;p58"/>
            <p:cNvSpPr/>
            <p:nvPr/>
          </p:nvSpPr>
          <p:spPr>
            <a:xfrm>
              <a:off x="5773650" y="1735050"/>
              <a:ext cx="55225" cy="41300"/>
            </a:xfrm>
            <a:custGeom>
              <a:avLst/>
              <a:gdLst/>
              <a:ahLst/>
              <a:cxnLst/>
              <a:rect l="l" t="t" r="r" b="b"/>
              <a:pathLst>
                <a:path w="2209" h="1652" extrusionOk="0">
                  <a:moveTo>
                    <a:pt x="2189" y="0"/>
                  </a:moveTo>
                  <a:cubicBezTo>
                    <a:pt x="1373" y="299"/>
                    <a:pt x="796" y="955"/>
                    <a:pt x="120" y="1472"/>
                  </a:cubicBezTo>
                  <a:cubicBezTo>
                    <a:pt x="0" y="1572"/>
                    <a:pt x="219" y="1592"/>
                    <a:pt x="299" y="1651"/>
                  </a:cubicBezTo>
                  <a:cubicBezTo>
                    <a:pt x="358" y="1611"/>
                    <a:pt x="418" y="1611"/>
                    <a:pt x="478" y="1611"/>
                  </a:cubicBezTo>
                  <a:cubicBezTo>
                    <a:pt x="557" y="1552"/>
                    <a:pt x="597" y="1492"/>
                    <a:pt x="637" y="1492"/>
                  </a:cubicBezTo>
                  <a:lnTo>
                    <a:pt x="677" y="1472"/>
                  </a:lnTo>
                  <a:cubicBezTo>
                    <a:pt x="1174" y="1054"/>
                    <a:pt x="1691" y="657"/>
                    <a:pt x="2208" y="259"/>
                  </a:cubicBezTo>
                  <a:cubicBezTo>
                    <a:pt x="2189" y="159"/>
                    <a:pt x="2189" y="80"/>
                    <a:pt x="21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2" name="Google Shape;27902;p58"/>
            <p:cNvSpPr/>
            <p:nvPr/>
          </p:nvSpPr>
          <p:spPr>
            <a:xfrm>
              <a:off x="5746800" y="1784775"/>
              <a:ext cx="13950" cy="11950"/>
            </a:xfrm>
            <a:custGeom>
              <a:avLst/>
              <a:gdLst/>
              <a:ahLst/>
              <a:cxnLst/>
              <a:rect l="l" t="t" r="r" b="b"/>
              <a:pathLst>
                <a:path w="558" h="478" extrusionOk="0">
                  <a:moveTo>
                    <a:pt x="398" y="0"/>
                  </a:moveTo>
                  <a:lnTo>
                    <a:pt x="20" y="160"/>
                  </a:lnTo>
                  <a:cubicBezTo>
                    <a:pt x="0" y="199"/>
                    <a:pt x="0" y="279"/>
                    <a:pt x="0" y="319"/>
                  </a:cubicBezTo>
                  <a:cubicBezTo>
                    <a:pt x="20" y="398"/>
                    <a:pt x="80" y="458"/>
                    <a:pt x="159" y="478"/>
                  </a:cubicBezTo>
                  <a:lnTo>
                    <a:pt x="338" y="478"/>
                  </a:lnTo>
                  <a:lnTo>
                    <a:pt x="497" y="299"/>
                  </a:lnTo>
                  <a:cubicBezTo>
                    <a:pt x="497" y="259"/>
                    <a:pt x="497" y="199"/>
                    <a:pt x="557" y="160"/>
                  </a:cubicBezTo>
                  <a:cubicBezTo>
                    <a:pt x="497" y="100"/>
                    <a:pt x="478" y="2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3" name="Google Shape;27903;p58"/>
            <p:cNvSpPr/>
            <p:nvPr/>
          </p:nvSpPr>
          <p:spPr>
            <a:xfrm>
              <a:off x="5756250" y="1784525"/>
              <a:ext cx="6975" cy="4250"/>
            </a:xfrm>
            <a:custGeom>
              <a:avLst/>
              <a:gdLst/>
              <a:ahLst/>
              <a:cxnLst/>
              <a:rect l="l" t="t" r="r" b="b"/>
              <a:pathLst>
                <a:path w="279" h="170" extrusionOk="0">
                  <a:moveTo>
                    <a:pt x="100" y="1"/>
                  </a:moveTo>
                  <a:cubicBezTo>
                    <a:pt x="67" y="1"/>
                    <a:pt x="33" y="5"/>
                    <a:pt x="0" y="10"/>
                  </a:cubicBezTo>
                  <a:cubicBezTo>
                    <a:pt x="0" y="90"/>
                    <a:pt x="80" y="130"/>
                    <a:pt x="159" y="170"/>
                  </a:cubicBezTo>
                  <a:cubicBezTo>
                    <a:pt x="199" y="170"/>
                    <a:pt x="259" y="130"/>
                    <a:pt x="279" y="130"/>
                  </a:cubicBezTo>
                  <a:cubicBezTo>
                    <a:pt x="264" y="29"/>
                    <a:pt x="187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4" name="Google Shape;27904;p58"/>
            <p:cNvSpPr/>
            <p:nvPr/>
          </p:nvSpPr>
          <p:spPr>
            <a:xfrm>
              <a:off x="5362850" y="1874775"/>
              <a:ext cx="45300" cy="23900"/>
            </a:xfrm>
            <a:custGeom>
              <a:avLst/>
              <a:gdLst/>
              <a:ahLst/>
              <a:cxnLst/>
              <a:rect l="l" t="t" r="r" b="b"/>
              <a:pathLst>
                <a:path w="1812" h="956" extrusionOk="0">
                  <a:moveTo>
                    <a:pt x="1095" y="1"/>
                  </a:moveTo>
                  <a:cubicBezTo>
                    <a:pt x="737" y="240"/>
                    <a:pt x="299" y="319"/>
                    <a:pt x="41" y="697"/>
                  </a:cubicBezTo>
                  <a:cubicBezTo>
                    <a:pt x="1" y="856"/>
                    <a:pt x="81" y="896"/>
                    <a:pt x="200" y="956"/>
                  </a:cubicBezTo>
                  <a:cubicBezTo>
                    <a:pt x="299" y="956"/>
                    <a:pt x="339" y="916"/>
                    <a:pt x="419" y="876"/>
                  </a:cubicBezTo>
                  <a:cubicBezTo>
                    <a:pt x="817" y="657"/>
                    <a:pt x="1214" y="459"/>
                    <a:pt x="1632" y="319"/>
                  </a:cubicBezTo>
                  <a:cubicBezTo>
                    <a:pt x="1692" y="240"/>
                    <a:pt x="1771" y="120"/>
                    <a:pt x="1811" y="21"/>
                  </a:cubicBezTo>
                  <a:cubicBezTo>
                    <a:pt x="1793" y="16"/>
                    <a:pt x="1775" y="14"/>
                    <a:pt x="1757" y="14"/>
                  </a:cubicBezTo>
                  <a:cubicBezTo>
                    <a:pt x="1612" y="14"/>
                    <a:pt x="1467" y="143"/>
                    <a:pt x="1322" y="143"/>
                  </a:cubicBezTo>
                  <a:cubicBezTo>
                    <a:pt x="1246" y="143"/>
                    <a:pt x="1171" y="108"/>
                    <a:pt x="10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5" name="Google Shape;27905;p58"/>
            <p:cNvSpPr/>
            <p:nvPr/>
          </p:nvSpPr>
          <p:spPr>
            <a:xfrm>
              <a:off x="5342975" y="1892200"/>
              <a:ext cx="27375" cy="17800"/>
            </a:xfrm>
            <a:custGeom>
              <a:avLst/>
              <a:gdLst/>
              <a:ahLst/>
              <a:cxnLst/>
              <a:rect l="l" t="t" r="r" b="b"/>
              <a:pathLst>
                <a:path w="1095" h="712" extrusionOk="0">
                  <a:moveTo>
                    <a:pt x="836" y="0"/>
                  </a:moveTo>
                  <a:cubicBezTo>
                    <a:pt x="517" y="179"/>
                    <a:pt x="179" y="358"/>
                    <a:pt x="0" y="696"/>
                  </a:cubicBezTo>
                  <a:cubicBezTo>
                    <a:pt x="44" y="707"/>
                    <a:pt x="86" y="712"/>
                    <a:pt x="127" y="712"/>
                  </a:cubicBezTo>
                  <a:cubicBezTo>
                    <a:pt x="466" y="712"/>
                    <a:pt x="677" y="374"/>
                    <a:pt x="1015" y="338"/>
                  </a:cubicBezTo>
                  <a:cubicBezTo>
                    <a:pt x="1074" y="299"/>
                    <a:pt x="1094" y="259"/>
                    <a:pt x="1035" y="199"/>
                  </a:cubicBezTo>
                  <a:lnTo>
                    <a:pt x="8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6" name="Google Shape;27906;p58"/>
            <p:cNvSpPr/>
            <p:nvPr/>
          </p:nvSpPr>
          <p:spPr>
            <a:xfrm>
              <a:off x="5395175" y="1866825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40" y="1"/>
                    <a:pt x="140" y="21"/>
                    <a:pt x="41" y="21"/>
                  </a:cubicBezTo>
                  <a:cubicBezTo>
                    <a:pt x="21" y="80"/>
                    <a:pt x="1" y="120"/>
                    <a:pt x="21" y="180"/>
                  </a:cubicBezTo>
                  <a:cubicBezTo>
                    <a:pt x="140" y="180"/>
                    <a:pt x="279" y="12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7" name="Google Shape;27907;p58"/>
            <p:cNvSpPr/>
            <p:nvPr/>
          </p:nvSpPr>
          <p:spPr>
            <a:xfrm>
              <a:off x="5390700" y="18713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1"/>
                  </a:moveTo>
                  <a:cubicBezTo>
                    <a:pt x="81" y="1"/>
                    <a:pt x="21" y="41"/>
                    <a:pt x="1" y="140"/>
                  </a:cubicBezTo>
                  <a:cubicBezTo>
                    <a:pt x="61" y="100"/>
                    <a:pt x="120" y="4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8" name="Google Shape;27908;p58"/>
            <p:cNvSpPr/>
            <p:nvPr/>
          </p:nvSpPr>
          <p:spPr>
            <a:xfrm>
              <a:off x="5273350" y="1795225"/>
              <a:ext cx="40800" cy="30550"/>
            </a:xfrm>
            <a:custGeom>
              <a:avLst/>
              <a:gdLst/>
              <a:ahLst/>
              <a:cxnLst/>
              <a:rect l="l" t="t" r="r" b="b"/>
              <a:pathLst>
                <a:path w="1632" h="1222" extrusionOk="0">
                  <a:moveTo>
                    <a:pt x="1631" y="0"/>
                  </a:moveTo>
                  <a:lnTo>
                    <a:pt x="1631" y="0"/>
                  </a:lnTo>
                  <a:cubicBezTo>
                    <a:pt x="1114" y="438"/>
                    <a:pt x="597" y="497"/>
                    <a:pt x="179" y="776"/>
                  </a:cubicBezTo>
                  <a:cubicBezTo>
                    <a:pt x="120" y="836"/>
                    <a:pt x="40" y="895"/>
                    <a:pt x="0" y="975"/>
                  </a:cubicBezTo>
                  <a:cubicBezTo>
                    <a:pt x="20" y="1035"/>
                    <a:pt x="20" y="1074"/>
                    <a:pt x="20" y="1154"/>
                  </a:cubicBezTo>
                  <a:cubicBezTo>
                    <a:pt x="67" y="1201"/>
                    <a:pt x="114" y="1221"/>
                    <a:pt x="161" y="1221"/>
                  </a:cubicBezTo>
                  <a:cubicBezTo>
                    <a:pt x="214" y="1221"/>
                    <a:pt x="266" y="1196"/>
                    <a:pt x="319" y="1154"/>
                  </a:cubicBezTo>
                  <a:cubicBezTo>
                    <a:pt x="398" y="1074"/>
                    <a:pt x="438" y="1035"/>
                    <a:pt x="517" y="975"/>
                  </a:cubicBezTo>
                  <a:cubicBezTo>
                    <a:pt x="597" y="836"/>
                    <a:pt x="776" y="875"/>
                    <a:pt x="876" y="776"/>
                  </a:cubicBezTo>
                  <a:cubicBezTo>
                    <a:pt x="1114" y="577"/>
                    <a:pt x="1492" y="497"/>
                    <a:pt x="1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9" name="Google Shape;27909;p58"/>
            <p:cNvSpPr/>
            <p:nvPr/>
          </p:nvSpPr>
          <p:spPr>
            <a:xfrm>
              <a:off x="5277825" y="1797200"/>
              <a:ext cx="8975" cy="7975"/>
            </a:xfrm>
            <a:custGeom>
              <a:avLst/>
              <a:gdLst/>
              <a:ahLst/>
              <a:cxnLst/>
              <a:rect l="l" t="t" r="r" b="b"/>
              <a:pathLst>
                <a:path w="359" h="319" extrusionOk="0">
                  <a:moveTo>
                    <a:pt x="159" y="1"/>
                  </a:moveTo>
                  <a:cubicBezTo>
                    <a:pt x="20" y="60"/>
                    <a:pt x="0" y="180"/>
                    <a:pt x="20" y="319"/>
                  </a:cubicBezTo>
                  <a:cubicBezTo>
                    <a:pt x="140" y="319"/>
                    <a:pt x="259" y="279"/>
                    <a:pt x="358" y="180"/>
                  </a:cubicBezTo>
                  <a:cubicBezTo>
                    <a:pt x="299" y="120"/>
                    <a:pt x="239" y="4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0" name="Google Shape;27910;p58"/>
            <p:cNvSpPr/>
            <p:nvPr/>
          </p:nvSpPr>
          <p:spPr>
            <a:xfrm>
              <a:off x="5274350" y="1823575"/>
              <a:ext cx="7475" cy="3025"/>
            </a:xfrm>
            <a:custGeom>
              <a:avLst/>
              <a:gdLst/>
              <a:ahLst/>
              <a:cxnLst/>
              <a:rect l="l" t="t" r="r" b="b"/>
              <a:pathLst>
                <a:path w="299" h="121" extrusionOk="0">
                  <a:moveTo>
                    <a:pt x="0" y="0"/>
                  </a:moveTo>
                  <a:cubicBezTo>
                    <a:pt x="38" y="90"/>
                    <a:pt x="75" y="121"/>
                    <a:pt x="113" y="121"/>
                  </a:cubicBezTo>
                  <a:cubicBezTo>
                    <a:pt x="175" y="121"/>
                    <a:pt x="236" y="37"/>
                    <a:pt x="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1" name="Google Shape;27911;p58"/>
            <p:cNvSpPr/>
            <p:nvPr/>
          </p:nvSpPr>
          <p:spPr>
            <a:xfrm>
              <a:off x="5286275" y="1814125"/>
              <a:ext cx="8975" cy="4975"/>
            </a:xfrm>
            <a:custGeom>
              <a:avLst/>
              <a:gdLst/>
              <a:ahLst/>
              <a:cxnLst/>
              <a:rect l="l" t="t" r="r" b="b"/>
              <a:pathLst>
                <a:path w="359" h="199" extrusionOk="0">
                  <a:moveTo>
                    <a:pt x="359" y="0"/>
                  </a:moveTo>
                  <a:cubicBezTo>
                    <a:pt x="199" y="0"/>
                    <a:pt x="80" y="40"/>
                    <a:pt x="0" y="199"/>
                  </a:cubicBezTo>
                  <a:cubicBezTo>
                    <a:pt x="160" y="199"/>
                    <a:pt x="279" y="13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2" name="Google Shape;27912;p58"/>
            <p:cNvSpPr/>
            <p:nvPr/>
          </p:nvSpPr>
          <p:spPr>
            <a:xfrm>
              <a:off x="5290750" y="17977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239" y="1"/>
                  </a:moveTo>
                  <a:cubicBezTo>
                    <a:pt x="140" y="1"/>
                    <a:pt x="40" y="60"/>
                    <a:pt x="1" y="160"/>
                  </a:cubicBezTo>
                  <a:cubicBezTo>
                    <a:pt x="80" y="100"/>
                    <a:pt x="180" y="6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3" name="Google Shape;27913;p58"/>
            <p:cNvSpPr/>
            <p:nvPr/>
          </p:nvSpPr>
          <p:spPr>
            <a:xfrm>
              <a:off x="5281800" y="1819075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40" y="81"/>
                    <a:pt x="80" y="120"/>
                    <a:pt x="0" y="180"/>
                  </a:cubicBezTo>
                  <a:cubicBezTo>
                    <a:pt x="100" y="14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4" name="Google Shape;27914;p58"/>
            <p:cNvSpPr/>
            <p:nvPr/>
          </p:nvSpPr>
          <p:spPr>
            <a:xfrm>
              <a:off x="5408125" y="187130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8" y="1"/>
                  </a:moveTo>
                  <a:cubicBezTo>
                    <a:pt x="199" y="1"/>
                    <a:pt x="80" y="21"/>
                    <a:pt x="0" y="160"/>
                  </a:cubicBezTo>
                  <a:cubicBezTo>
                    <a:pt x="159" y="160"/>
                    <a:pt x="279" y="120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5" name="Google Shape;27915;p58"/>
            <p:cNvSpPr/>
            <p:nvPr/>
          </p:nvSpPr>
          <p:spPr>
            <a:xfrm>
              <a:off x="5433975" y="1942800"/>
              <a:ext cx="79100" cy="53850"/>
            </a:xfrm>
            <a:custGeom>
              <a:avLst/>
              <a:gdLst/>
              <a:ahLst/>
              <a:cxnLst/>
              <a:rect l="l" t="t" r="r" b="b"/>
              <a:pathLst>
                <a:path w="3164" h="2154" extrusionOk="0">
                  <a:moveTo>
                    <a:pt x="2975" y="0"/>
                  </a:moveTo>
                  <a:cubicBezTo>
                    <a:pt x="2920" y="0"/>
                    <a:pt x="2865" y="35"/>
                    <a:pt x="2805" y="105"/>
                  </a:cubicBezTo>
                  <a:cubicBezTo>
                    <a:pt x="1970" y="821"/>
                    <a:pt x="975" y="1278"/>
                    <a:pt x="1" y="1816"/>
                  </a:cubicBezTo>
                  <a:cubicBezTo>
                    <a:pt x="1" y="1955"/>
                    <a:pt x="60" y="2074"/>
                    <a:pt x="180" y="2154"/>
                  </a:cubicBezTo>
                  <a:cubicBezTo>
                    <a:pt x="498" y="1995"/>
                    <a:pt x="856" y="1776"/>
                    <a:pt x="1174" y="1617"/>
                  </a:cubicBezTo>
                  <a:cubicBezTo>
                    <a:pt x="1274" y="1597"/>
                    <a:pt x="1333" y="1517"/>
                    <a:pt x="1373" y="1418"/>
                  </a:cubicBezTo>
                  <a:cubicBezTo>
                    <a:pt x="1970" y="1040"/>
                    <a:pt x="2666" y="821"/>
                    <a:pt x="3164" y="324"/>
                  </a:cubicBezTo>
                  <a:cubicBezTo>
                    <a:pt x="3164" y="244"/>
                    <a:pt x="3144" y="164"/>
                    <a:pt x="3144" y="105"/>
                  </a:cubicBezTo>
                  <a:cubicBezTo>
                    <a:pt x="3084" y="35"/>
                    <a:pt x="3029" y="0"/>
                    <a:pt x="2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6" name="Google Shape;27916;p58"/>
            <p:cNvSpPr/>
            <p:nvPr/>
          </p:nvSpPr>
          <p:spPr>
            <a:xfrm>
              <a:off x="5503100" y="1936550"/>
              <a:ext cx="13950" cy="8875"/>
            </a:xfrm>
            <a:custGeom>
              <a:avLst/>
              <a:gdLst/>
              <a:ahLst/>
              <a:cxnLst/>
              <a:rect l="l" t="t" r="r" b="b"/>
              <a:pathLst>
                <a:path w="558" h="355" extrusionOk="0">
                  <a:moveTo>
                    <a:pt x="328" y="0"/>
                  </a:moveTo>
                  <a:cubicBezTo>
                    <a:pt x="280" y="0"/>
                    <a:pt x="228" y="8"/>
                    <a:pt x="180" y="17"/>
                  </a:cubicBezTo>
                  <a:cubicBezTo>
                    <a:pt x="140" y="116"/>
                    <a:pt x="60" y="255"/>
                    <a:pt x="1" y="355"/>
                  </a:cubicBezTo>
                  <a:lnTo>
                    <a:pt x="359" y="355"/>
                  </a:lnTo>
                  <a:cubicBezTo>
                    <a:pt x="458" y="275"/>
                    <a:pt x="558" y="176"/>
                    <a:pt x="478" y="76"/>
                  </a:cubicBezTo>
                  <a:cubicBezTo>
                    <a:pt x="455" y="17"/>
                    <a:pt x="396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7" name="Google Shape;27917;p58"/>
            <p:cNvSpPr/>
            <p:nvPr/>
          </p:nvSpPr>
          <p:spPr>
            <a:xfrm>
              <a:off x="5269375" y="1848925"/>
              <a:ext cx="20900" cy="12450"/>
            </a:xfrm>
            <a:custGeom>
              <a:avLst/>
              <a:gdLst/>
              <a:ahLst/>
              <a:cxnLst/>
              <a:rect l="l" t="t" r="r" b="b"/>
              <a:pathLst>
                <a:path w="836" h="498" extrusionOk="0">
                  <a:moveTo>
                    <a:pt x="478" y="1"/>
                  </a:moveTo>
                  <a:cubicBezTo>
                    <a:pt x="378" y="100"/>
                    <a:pt x="279" y="180"/>
                    <a:pt x="159" y="239"/>
                  </a:cubicBezTo>
                  <a:cubicBezTo>
                    <a:pt x="100" y="299"/>
                    <a:pt x="0" y="379"/>
                    <a:pt x="80" y="438"/>
                  </a:cubicBezTo>
                  <a:cubicBezTo>
                    <a:pt x="119" y="498"/>
                    <a:pt x="239" y="478"/>
                    <a:pt x="299" y="498"/>
                  </a:cubicBezTo>
                  <a:cubicBezTo>
                    <a:pt x="438" y="279"/>
                    <a:pt x="676" y="279"/>
                    <a:pt x="836" y="140"/>
                  </a:cubicBezTo>
                  <a:cubicBezTo>
                    <a:pt x="756" y="20"/>
                    <a:pt x="597" y="20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8" name="Google Shape;27918;p58"/>
            <p:cNvSpPr/>
            <p:nvPr/>
          </p:nvSpPr>
          <p:spPr>
            <a:xfrm>
              <a:off x="5324075" y="1819075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60" y="1"/>
                  </a:moveTo>
                  <a:cubicBezTo>
                    <a:pt x="60" y="41"/>
                    <a:pt x="40" y="100"/>
                    <a:pt x="0" y="120"/>
                  </a:cubicBezTo>
                  <a:cubicBezTo>
                    <a:pt x="80" y="100"/>
                    <a:pt x="159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9" name="Google Shape;27919;p58"/>
            <p:cNvSpPr/>
            <p:nvPr/>
          </p:nvSpPr>
          <p:spPr>
            <a:xfrm>
              <a:off x="5686125" y="1792725"/>
              <a:ext cx="64175" cy="44300"/>
            </a:xfrm>
            <a:custGeom>
              <a:avLst/>
              <a:gdLst/>
              <a:ahLst/>
              <a:cxnLst/>
              <a:rect l="l" t="t" r="r" b="b"/>
              <a:pathLst>
                <a:path w="2567" h="1772" extrusionOk="0">
                  <a:moveTo>
                    <a:pt x="2407" y="1"/>
                  </a:moveTo>
                  <a:cubicBezTo>
                    <a:pt x="1532" y="399"/>
                    <a:pt x="796" y="1055"/>
                    <a:pt x="0" y="1592"/>
                  </a:cubicBezTo>
                  <a:lnTo>
                    <a:pt x="179" y="1771"/>
                  </a:lnTo>
                  <a:cubicBezTo>
                    <a:pt x="299" y="1692"/>
                    <a:pt x="398" y="1652"/>
                    <a:pt x="517" y="1592"/>
                  </a:cubicBezTo>
                  <a:cubicBezTo>
                    <a:pt x="677" y="1473"/>
                    <a:pt x="836" y="1353"/>
                    <a:pt x="1015" y="1214"/>
                  </a:cubicBezTo>
                  <a:cubicBezTo>
                    <a:pt x="1114" y="1135"/>
                    <a:pt x="1273" y="1154"/>
                    <a:pt x="1353" y="1055"/>
                  </a:cubicBezTo>
                  <a:cubicBezTo>
                    <a:pt x="1413" y="995"/>
                    <a:pt x="1492" y="956"/>
                    <a:pt x="1532" y="896"/>
                  </a:cubicBezTo>
                  <a:lnTo>
                    <a:pt x="1572" y="876"/>
                  </a:lnTo>
                  <a:cubicBezTo>
                    <a:pt x="1771" y="458"/>
                    <a:pt x="2228" y="438"/>
                    <a:pt x="2566" y="160"/>
                  </a:cubicBezTo>
                  <a:lnTo>
                    <a:pt x="24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0" name="Google Shape;27920;p58"/>
            <p:cNvSpPr/>
            <p:nvPr/>
          </p:nvSpPr>
          <p:spPr>
            <a:xfrm>
              <a:off x="5668225" y="18399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19" y="40"/>
                    <a:pt x="60" y="40"/>
                    <a:pt x="0" y="199"/>
                  </a:cubicBezTo>
                  <a:cubicBezTo>
                    <a:pt x="139" y="180"/>
                    <a:pt x="298" y="18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1" name="Google Shape;27921;p58"/>
            <p:cNvSpPr/>
            <p:nvPr/>
          </p:nvSpPr>
          <p:spPr>
            <a:xfrm>
              <a:off x="5330050" y="18534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1"/>
                  </a:moveTo>
                  <a:lnTo>
                    <a:pt x="0" y="160"/>
                  </a:lnTo>
                  <a:lnTo>
                    <a:pt x="338" y="160"/>
                  </a:lnTo>
                  <a:cubicBezTo>
                    <a:pt x="259" y="20"/>
                    <a:pt x="139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2" name="Google Shape;27922;p58"/>
            <p:cNvSpPr/>
            <p:nvPr/>
          </p:nvSpPr>
          <p:spPr>
            <a:xfrm>
              <a:off x="5554825" y="1905275"/>
              <a:ext cx="22400" cy="16775"/>
            </a:xfrm>
            <a:custGeom>
              <a:avLst/>
              <a:gdLst/>
              <a:ahLst/>
              <a:cxnLst/>
              <a:rect l="l" t="t" r="r" b="b"/>
              <a:pathLst>
                <a:path w="896" h="671" extrusionOk="0">
                  <a:moveTo>
                    <a:pt x="776" y="0"/>
                  </a:moveTo>
                  <a:cubicBezTo>
                    <a:pt x="494" y="0"/>
                    <a:pt x="265" y="230"/>
                    <a:pt x="20" y="352"/>
                  </a:cubicBezTo>
                  <a:lnTo>
                    <a:pt x="20" y="532"/>
                  </a:lnTo>
                  <a:cubicBezTo>
                    <a:pt x="1" y="571"/>
                    <a:pt x="1" y="631"/>
                    <a:pt x="1" y="671"/>
                  </a:cubicBezTo>
                  <a:cubicBezTo>
                    <a:pt x="120" y="631"/>
                    <a:pt x="259" y="591"/>
                    <a:pt x="378" y="551"/>
                  </a:cubicBezTo>
                  <a:cubicBezTo>
                    <a:pt x="577" y="412"/>
                    <a:pt x="796" y="253"/>
                    <a:pt x="896" y="14"/>
                  </a:cubicBezTo>
                  <a:cubicBezTo>
                    <a:pt x="855" y="5"/>
                    <a:pt x="815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3" name="Google Shape;27923;p58"/>
            <p:cNvSpPr/>
            <p:nvPr/>
          </p:nvSpPr>
          <p:spPr>
            <a:xfrm>
              <a:off x="5577200" y="190337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90" y="0"/>
                  </a:moveTo>
                  <a:cubicBezTo>
                    <a:pt x="59" y="0"/>
                    <a:pt x="33" y="37"/>
                    <a:pt x="1" y="90"/>
                  </a:cubicBezTo>
                  <a:lnTo>
                    <a:pt x="180" y="90"/>
                  </a:lnTo>
                  <a:cubicBezTo>
                    <a:pt x="143" y="26"/>
                    <a:pt x="11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4" name="Google Shape;27924;p58"/>
            <p:cNvSpPr/>
            <p:nvPr/>
          </p:nvSpPr>
          <p:spPr>
            <a:xfrm>
              <a:off x="5232200" y="2021025"/>
              <a:ext cx="24250" cy="84550"/>
            </a:xfrm>
            <a:custGeom>
              <a:avLst/>
              <a:gdLst/>
              <a:ahLst/>
              <a:cxnLst/>
              <a:rect l="l" t="t" r="r" b="b"/>
              <a:pathLst>
                <a:path w="970" h="3382" extrusionOk="0">
                  <a:moveTo>
                    <a:pt x="210" y="0"/>
                  </a:moveTo>
                  <a:cubicBezTo>
                    <a:pt x="26" y="0"/>
                    <a:pt x="0" y="164"/>
                    <a:pt x="75" y="417"/>
                  </a:cubicBezTo>
                  <a:lnTo>
                    <a:pt x="115" y="477"/>
                  </a:lnTo>
                  <a:cubicBezTo>
                    <a:pt x="154" y="517"/>
                    <a:pt x="154" y="556"/>
                    <a:pt x="95" y="596"/>
                  </a:cubicBezTo>
                  <a:lnTo>
                    <a:pt x="95" y="2307"/>
                  </a:lnTo>
                  <a:cubicBezTo>
                    <a:pt x="274" y="2446"/>
                    <a:pt x="194" y="2665"/>
                    <a:pt x="274" y="2844"/>
                  </a:cubicBezTo>
                  <a:cubicBezTo>
                    <a:pt x="433" y="2983"/>
                    <a:pt x="333" y="3202"/>
                    <a:pt x="433" y="3381"/>
                  </a:cubicBezTo>
                  <a:cubicBezTo>
                    <a:pt x="473" y="3381"/>
                    <a:pt x="552" y="3361"/>
                    <a:pt x="592" y="3361"/>
                  </a:cubicBezTo>
                  <a:cubicBezTo>
                    <a:pt x="592" y="3043"/>
                    <a:pt x="632" y="2685"/>
                    <a:pt x="612" y="2347"/>
                  </a:cubicBezTo>
                  <a:cubicBezTo>
                    <a:pt x="592" y="2068"/>
                    <a:pt x="592" y="1810"/>
                    <a:pt x="791" y="1611"/>
                  </a:cubicBezTo>
                  <a:cubicBezTo>
                    <a:pt x="811" y="1491"/>
                    <a:pt x="970" y="1392"/>
                    <a:pt x="791" y="1273"/>
                  </a:cubicBezTo>
                  <a:cubicBezTo>
                    <a:pt x="254" y="974"/>
                    <a:pt x="512" y="477"/>
                    <a:pt x="453" y="59"/>
                  </a:cubicBezTo>
                  <a:cubicBezTo>
                    <a:pt x="352" y="19"/>
                    <a:pt x="272" y="0"/>
                    <a:pt x="2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5" name="Google Shape;27925;p58"/>
            <p:cNvSpPr/>
            <p:nvPr/>
          </p:nvSpPr>
          <p:spPr>
            <a:xfrm>
              <a:off x="5255950" y="2097100"/>
              <a:ext cx="12950" cy="8025"/>
            </a:xfrm>
            <a:custGeom>
              <a:avLst/>
              <a:gdLst/>
              <a:ahLst/>
              <a:cxnLst/>
              <a:rect l="l" t="t" r="r" b="b"/>
              <a:pathLst>
                <a:path w="518" h="321" extrusionOk="0">
                  <a:moveTo>
                    <a:pt x="517" y="0"/>
                  </a:moveTo>
                  <a:cubicBezTo>
                    <a:pt x="279" y="0"/>
                    <a:pt x="99" y="119"/>
                    <a:pt x="0" y="318"/>
                  </a:cubicBezTo>
                  <a:cubicBezTo>
                    <a:pt x="17" y="320"/>
                    <a:pt x="34" y="320"/>
                    <a:pt x="51" y="320"/>
                  </a:cubicBezTo>
                  <a:cubicBezTo>
                    <a:pt x="264" y="320"/>
                    <a:pt x="425" y="203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6" name="Google Shape;27926;p58"/>
            <p:cNvSpPr/>
            <p:nvPr/>
          </p:nvSpPr>
          <p:spPr>
            <a:xfrm>
              <a:off x="5250975" y="21050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19" y="40"/>
                    <a:pt x="40" y="120"/>
                    <a:pt x="0" y="179"/>
                  </a:cubicBezTo>
                  <a:cubicBezTo>
                    <a:pt x="100" y="140"/>
                    <a:pt x="179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7" name="Google Shape;27927;p58"/>
            <p:cNvSpPr/>
            <p:nvPr/>
          </p:nvSpPr>
          <p:spPr>
            <a:xfrm>
              <a:off x="5268875" y="2092600"/>
              <a:ext cx="4500" cy="4525"/>
            </a:xfrm>
            <a:custGeom>
              <a:avLst/>
              <a:gdLst/>
              <a:ahLst/>
              <a:cxnLst/>
              <a:rect l="l" t="t" r="r" b="b"/>
              <a:pathLst>
                <a:path w="180" h="181" extrusionOk="0">
                  <a:moveTo>
                    <a:pt x="179" y="1"/>
                  </a:moveTo>
                  <a:cubicBezTo>
                    <a:pt x="149" y="21"/>
                    <a:pt x="125" y="51"/>
                    <a:pt x="97" y="83"/>
                  </a:cubicBezTo>
                  <a:lnTo>
                    <a:pt x="97" y="83"/>
                  </a:lnTo>
                  <a:lnTo>
                    <a:pt x="179" y="1"/>
                  </a:lnTo>
                  <a:close/>
                  <a:moveTo>
                    <a:pt x="97" y="83"/>
                  </a:moveTo>
                  <a:lnTo>
                    <a:pt x="0" y="180"/>
                  </a:lnTo>
                  <a:cubicBezTo>
                    <a:pt x="40" y="150"/>
                    <a:pt x="70" y="115"/>
                    <a:pt x="97" y="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8" name="Google Shape;27928;p58"/>
            <p:cNvSpPr/>
            <p:nvPr/>
          </p:nvSpPr>
          <p:spPr>
            <a:xfrm>
              <a:off x="5386225" y="1694250"/>
              <a:ext cx="6000" cy="3525"/>
            </a:xfrm>
            <a:custGeom>
              <a:avLst/>
              <a:gdLst/>
              <a:ahLst/>
              <a:cxnLst/>
              <a:rect l="l" t="t" r="r" b="b"/>
              <a:pathLst>
                <a:path w="240" h="141" extrusionOk="0">
                  <a:moveTo>
                    <a:pt x="240" y="1"/>
                  </a:moveTo>
                  <a:cubicBezTo>
                    <a:pt x="140" y="1"/>
                    <a:pt x="61" y="41"/>
                    <a:pt x="1" y="140"/>
                  </a:cubicBezTo>
                  <a:cubicBezTo>
                    <a:pt x="61" y="120"/>
                    <a:pt x="100" y="120"/>
                    <a:pt x="160" y="120"/>
                  </a:cubicBezTo>
                  <a:cubicBezTo>
                    <a:pt x="180" y="61"/>
                    <a:pt x="200" y="2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9" name="Google Shape;27929;p58"/>
            <p:cNvSpPr/>
            <p:nvPr/>
          </p:nvSpPr>
          <p:spPr>
            <a:xfrm>
              <a:off x="5382250" y="16972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lnTo>
                    <a:pt x="1" y="159"/>
                  </a:lnTo>
                  <a:cubicBezTo>
                    <a:pt x="41" y="159"/>
                    <a:pt x="80" y="159"/>
                    <a:pt x="140" y="140"/>
                  </a:cubicBezTo>
                  <a:cubicBezTo>
                    <a:pt x="140" y="100"/>
                    <a:pt x="160" y="4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0" name="Google Shape;27930;p58"/>
            <p:cNvSpPr/>
            <p:nvPr/>
          </p:nvSpPr>
          <p:spPr>
            <a:xfrm>
              <a:off x="5383250" y="2018025"/>
              <a:ext cx="13450" cy="9475"/>
            </a:xfrm>
            <a:custGeom>
              <a:avLst/>
              <a:gdLst/>
              <a:ahLst/>
              <a:cxnLst/>
              <a:rect l="l" t="t" r="r" b="b"/>
              <a:pathLst>
                <a:path w="538" h="379" extrusionOk="0">
                  <a:moveTo>
                    <a:pt x="478" y="0"/>
                  </a:moveTo>
                  <a:cubicBezTo>
                    <a:pt x="259" y="20"/>
                    <a:pt x="80" y="80"/>
                    <a:pt x="1" y="318"/>
                  </a:cubicBezTo>
                  <a:cubicBezTo>
                    <a:pt x="60" y="318"/>
                    <a:pt x="80" y="338"/>
                    <a:pt x="120" y="378"/>
                  </a:cubicBezTo>
                  <a:cubicBezTo>
                    <a:pt x="259" y="318"/>
                    <a:pt x="359" y="259"/>
                    <a:pt x="498" y="199"/>
                  </a:cubicBezTo>
                  <a:cubicBezTo>
                    <a:pt x="498" y="139"/>
                    <a:pt x="518" y="119"/>
                    <a:pt x="538" y="100"/>
                  </a:cubicBezTo>
                  <a:cubicBezTo>
                    <a:pt x="518" y="40"/>
                    <a:pt x="498" y="20"/>
                    <a:pt x="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1" name="Google Shape;27931;p58"/>
            <p:cNvSpPr/>
            <p:nvPr/>
          </p:nvSpPr>
          <p:spPr>
            <a:xfrm>
              <a:off x="5403650" y="2005075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179" y="1"/>
                  </a:moveTo>
                  <a:cubicBezTo>
                    <a:pt x="139" y="21"/>
                    <a:pt x="80" y="21"/>
                    <a:pt x="40" y="21"/>
                  </a:cubicBezTo>
                  <a:cubicBezTo>
                    <a:pt x="0" y="160"/>
                    <a:pt x="40" y="279"/>
                    <a:pt x="179" y="339"/>
                  </a:cubicBezTo>
                  <a:cubicBezTo>
                    <a:pt x="199" y="369"/>
                    <a:pt x="229" y="384"/>
                    <a:pt x="261" y="384"/>
                  </a:cubicBezTo>
                  <a:cubicBezTo>
                    <a:pt x="294" y="384"/>
                    <a:pt x="328" y="369"/>
                    <a:pt x="358" y="339"/>
                  </a:cubicBezTo>
                  <a:cubicBezTo>
                    <a:pt x="398" y="319"/>
                    <a:pt x="438" y="259"/>
                    <a:pt x="398" y="200"/>
                  </a:cubicBezTo>
                  <a:cubicBezTo>
                    <a:pt x="358" y="120"/>
                    <a:pt x="259" y="80"/>
                    <a:pt x="179" y="41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2" name="Google Shape;27932;p58"/>
            <p:cNvSpPr/>
            <p:nvPr/>
          </p:nvSpPr>
          <p:spPr>
            <a:xfrm>
              <a:off x="5407625" y="2013675"/>
              <a:ext cx="5000" cy="4375"/>
            </a:xfrm>
            <a:custGeom>
              <a:avLst/>
              <a:gdLst/>
              <a:ahLst/>
              <a:cxnLst/>
              <a:rect l="l" t="t" r="r" b="b"/>
              <a:pathLst>
                <a:path w="200" h="175" extrusionOk="0">
                  <a:moveTo>
                    <a:pt x="110" y="0"/>
                  </a:moveTo>
                  <a:cubicBezTo>
                    <a:pt x="80" y="0"/>
                    <a:pt x="50" y="5"/>
                    <a:pt x="20" y="15"/>
                  </a:cubicBezTo>
                  <a:cubicBezTo>
                    <a:pt x="20" y="75"/>
                    <a:pt x="0" y="114"/>
                    <a:pt x="0" y="174"/>
                  </a:cubicBezTo>
                  <a:cubicBezTo>
                    <a:pt x="100" y="174"/>
                    <a:pt x="179" y="114"/>
                    <a:pt x="199" y="15"/>
                  </a:cubicBezTo>
                  <a:cubicBezTo>
                    <a:pt x="169" y="5"/>
                    <a:pt x="140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3" name="Google Shape;27933;p58"/>
            <p:cNvSpPr/>
            <p:nvPr/>
          </p:nvSpPr>
          <p:spPr>
            <a:xfrm>
              <a:off x="5395175" y="2016525"/>
              <a:ext cx="5500" cy="3200"/>
            </a:xfrm>
            <a:custGeom>
              <a:avLst/>
              <a:gdLst/>
              <a:ahLst/>
              <a:cxnLst/>
              <a:rect l="l" t="t" r="r" b="b"/>
              <a:pathLst>
                <a:path w="220" h="128" extrusionOk="0">
                  <a:moveTo>
                    <a:pt x="74" y="1"/>
                  </a:moveTo>
                  <a:cubicBezTo>
                    <a:pt x="48" y="1"/>
                    <a:pt x="23" y="21"/>
                    <a:pt x="1" y="80"/>
                  </a:cubicBezTo>
                  <a:cubicBezTo>
                    <a:pt x="23" y="113"/>
                    <a:pt x="51" y="128"/>
                    <a:pt x="88" y="128"/>
                  </a:cubicBezTo>
                  <a:cubicBezTo>
                    <a:pt x="119" y="128"/>
                    <a:pt x="155" y="118"/>
                    <a:pt x="200" y="100"/>
                  </a:cubicBezTo>
                  <a:lnTo>
                    <a:pt x="220" y="100"/>
                  </a:lnTo>
                  <a:cubicBezTo>
                    <a:pt x="170" y="62"/>
                    <a:pt x="119" y="1"/>
                    <a:pt x="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4" name="Google Shape;27934;p58"/>
            <p:cNvSpPr/>
            <p:nvPr/>
          </p:nvSpPr>
          <p:spPr>
            <a:xfrm>
              <a:off x="5290250" y="1751275"/>
              <a:ext cx="36325" cy="24075"/>
            </a:xfrm>
            <a:custGeom>
              <a:avLst/>
              <a:gdLst/>
              <a:ahLst/>
              <a:cxnLst/>
              <a:rect l="l" t="t" r="r" b="b"/>
              <a:pathLst>
                <a:path w="1453" h="963" extrusionOk="0">
                  <a:moveTo>
                    <a:pt x="1128" y="0"/>
                  </a:moveTo>
                  <a:cubicBezTo>
                    <a:pt x="746" y="0"/>
                    <a:pt x="470" y="286"/>
                    <a:pt x="160" y="505"/>
                  </a:cubicBezTo>
                  <a:cubicBezTo>
                    <a:pt x="100" y="545"/>
                    <a:pt x="40" y="624"/>
                    <a:pt x="21" y="704"/>
                  </a:cubicBezTo>
                  <a:cubicBezTo>
                    <a:pt x="21" y="744"/>
                    <a:pt x="1" y="763"/>
                    <a:pt x="1" y="823"/>
                  </a:cubicBezTo>
                  <a:cubicBezTo>
                    <a:pt x="21" y="863"/>
                    <a:pt x="21" y="923"/>
                    <a:pt x="21" y="962"/>
                  </a:cubicBezTo>
                  <a:cubicBezTo>
                    <a:pt x="617" y="962"/>
                    <a:pt x="936" y="505"/>
                    <a:pt x="1413" y="266"/>
                  </a:cubicBezTo>
                  <a:cubicBezTo>
                    <a:pt x="1453" y="127"/>
                    <a:pt x="1353" y="47"/>
                    <a:pt x="1234" y="8"/>
                  </a:cubicBezTo>
                  <a:cubicBezTo>
                    <a:pt x="1198" y="3"/>
                    <a:pt x="1162" y="0"/>
                    <a:pt x="11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5" name="Google Shape;27935;p58"/>
            <p:cNvSpPr/>
            <p:nvPr/>
          </p:nvSpPr>
          <p:spPr>
            <a:xfrm>
              <a:off x="5320100" y="1740025"/>
              <a:ext cx="27375" cy="17425"/>
            </a:xfrm>
            <a:custGeom>
              <a:avLst/>
              <a:gdLst/>
              <a:ahLst/>
              <a:cxnLst/>
              <a:rect l="l" t="t" r="r" b="b"/>
              <a:pathLst>
                <a:path w="1095" h="697" extrusionOk="0">
                  <a:moveTo>
                    <a:pt x="895" y="0"/>
                  </a:moveTo>
                  <a:cubicBezTo>
                    <a:pt x="796" y="0"/>
                    <a:pt x="696" y="20"/>
                    <a:pt x="597" y="60"/>
                  </a:cubicBezTo>
                  <a:cubicBezTo>
                    <a:pt x="517" y="159"/>
                    <a:pt x="398" y="199"/>
                    <a:pt x="259" y="199"/>
                  </a:cubicBezTo>
                  <a:cubicBezTo>
                    <a:pt x="139" y="259"/>
                    <a:pt x="0" y="298"/>
                    <a:pt x="20" y="497"/>
                  </a:cubicBezTo>
                  <a:lnTo>
                    <a:pt x="219" y="696"/>
                  </a:lnTo>
                  <a:cubicBezTo>
                    <a:pt x="318" y="657"/>
                    <a:pt x="438" y="597"/>
                    <a:pt x="557" y="557"/>
                  </a:cubicBezTo>
                  <a:cubicBezTo>
                    <a:pt x="696" y="477"/>
                    <a:pt x="796" y="418"/>
                    <a:pt x="915" y="358"/>
                  </a:cubicBezTo>
                  <a:lnTo>
                    <a:pt x="1094" y="179"/>
                  </a:lnTo>
                  <a:cubicBezTo>
                    <a:pt x="1015" y="119"/>
                    <a:pt x="955" y="6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6" name="Google Shape;27936;p58"/>
            <p:cNvSpPr/>
            <p:nvPr/>
          </p:nvSpPr>
          <p:spPr>
            <a:xfrm>
              <a:off x="5286275" y="17748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00" y="20"/>
                    <a:pt x="20" y="80"/>
                    <a:pt x="0" y="160"/>
                  </a:cubicBezTo>
                  <a:cubicBezTo>
                    <a:pt x="60" y="100"/>
                    <a:pt x="100" y="8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7" name="Google Shape;27937;p58"/>
            <p:cNvSpPr/>
            <p:nvPr/>
          </p:nvSpPr>
          <p:spPr>
            <a:xfrm>
              <a:off x="5745800" y="1643825"/>
              <a:ext cx="5500" cy="5700"/>
            </a:xfrm>
            <a:custGeom>
              <a:avLst/>
              <a:gdLst/>
              <a:ahLst/>
              <a:cxnLst/>
              <a:rect l="l" t="t" r="r" b="b"/>
              <a:pathLst>
                <a:path w="220" h="228" extrusionOk="0">
                  <a:moveTo>
                    <a:pt x="114" y="1"/>
                  </a:moveTo>
                  <a:cubicBezTo>
                    <a:pt x="90" y="1"/>
                    <a:pt x="67" y="11"/>
                    <a:pt x="40" y="29"/>
                  </a:cubicBezTo>
                  <a:lnTo>
                    <a:pt x="40" y="49"/>
                  </a:lnTo>
                  <a:cubicBezTo>
                    <a:pt x="20" y="49"/>
                    <a:pt x="20" y="68"/>
                    <a:pt x="0" y="88"/>
                  </a:cubicBezTo>
                  <a:cubicBezTo>
                    <a:pt x="0" y="148"/>
                    <a:pt x="0" y="168"/>
                    <a:pt x="40" y="228"/>
                  </a:cubicBezTo>
                  <a:lnTo>
                    <a:pt x="219" y="49"/>
                  </a:lnTo>
                  <a:cubicBezTo>
                    <a:pt x="175" y="16"/>
                    <a:pt x="144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8" name="Google Shape;27938;p58"/>
            <p:cNvSpPr/>
            <p:nvPr/>
          </p:nvSpPr>
          <p:spPr>
            <a:xfrm>
              <a:off x="5742800" y="164502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" y="1"/>
                  </a:moveTo>
                  <a:lnTo>
                    <a:pt x="1" y="180"/>
                  </a:lnTo>
                  <a:lnTo>
                    <a:pt x="160" y="18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9" name="Google Shape;27939;p58"/>
            <p:cNvSpPr/>
            <p:nvPr/>
          </p:nvSpPr>
          <p:spPr>
            <a:xfrm>
              <a:off x="5421050" y="2001100"/>
              <a:ext cx="13450" cy="8975"/>
            </a:xfrm>
            <a:custGeom>
              <a:avLst/>
              <a:gdLst/>
              <a:ahLst/>
              <a:cxnLst/>
              <a:rect l="l" t="t" r="r" b="b"/>
              <a:pathLst>
                <a:path w="538" h="359" extrusionOk="0">
                  <a:moveTo>
                    <a:pt x="538" y="1"/>
                  </a:moveTo>
                  <a:cubicBezTo>
                    <a:pt x="279" y="1"/>
                    <a:pt x="100" y="120"/>
                    <a:pt x="0" y="359"/>
                  </a:cubicBezTo>
                  <a:cubicBezTo>
                    <a:pt x="259" y="359"/>
                    <a:pt x="438" y="220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0" name="Google Shape;27940;p58"/>
            <p:cNvSpPr/>
            <p:nvPr/>
          </p:nvSpPr>
          <p:spPr>
            <a:xfrm>
              <a:off x="5408125" y="2006350"/>
              <a:ext cx="7975" cy="4775"/>
            </a:xfrm>
            <a:custGeom>
              <a:avLst/>
              <a:gdLst/>
              <a:ahLst/>
              <a:cxnLst/>
              <a:rect l="l" t="t" r="r" b="b"/>
              <a:pathLst>
                <a:path w="319" h="191" extrusionOk="0">
                  <a:moveTo>
                    <a:pt x="96" y="1"/>
                  </a:moveTo>
                  <a:cubicBezTo>
                    <a:pt x="64" y="1"/>
                    <a:pt x="31" y="4"/>
                    <a:pt x="0" y="10"/>
                  </a:cubicBezTo>
                  <a:cubicBezTo>
                    <a:pt x="80" y="69"/>
                    <a:pt x="120" y="109"/>
                    <a:pt x="199" y="169"/>
                  </a:cubicBezTo>
                  <a:cubicBezTo>
                    <a:pt x="230" y="184"/>
                    <a:pt x="251" y="190"/>
                    <a:pt x="268" y="190"/>
                  </a:cubicBezTo>
                  <a:cubicBezTo>
                    <a:pt x="294" y="190"/>
                    <a:pt x="306" y="173"/>
                    <a:pt x="318" y="149"/>
                  </a:cubicBezTo>
                  <a:cubicBezTo>
                    <a:pt x="274" y="31"/>
                    <a:pt x="187" y="1"/>
                    <a:pt x="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1" name="Google Shape;27941;p58"/>
            <p:cNvSpPr/>
            <p:nvPr/>
          </p:nvSpPr>
          <p:spPr>
            <a:xfrm>
              <a:off x="5412600" y="2009075"/>
              <a:ext cx="7975" cy="5975"/>
            </a:xfrm>
            <a:custGeom>
              <a:avLst/>
              <a:gdLst/>
              <a:ahLst/>
              <a:cxnLst/>
              <a:rect l="l" t="t" r="r" b="b"/>
              <a:pathLst>
                <a:path w="319" h="239" extrusionOk="0">
                  <a:moveTo>
                    <a:pt x="139" y="0"/>
                  </a:moveTo>
                  <a:cubicBezTo>
                    <a:pt x="120" y="40"/>
                    <a:pt x="80" y="60"/>
                    <a:pt x="20" y="60"/>
                  </a:cubicBezTo>
                  <a:cubicBezTo>
                    <a:pt x="0" y="99"/>
                    <a:pt x="0" y="159"/>
                    <a:pt x="0" y="239"/>
                  </a:cubicBezTo>
                  <a:cubicBezTo>
                    <a:pt x="100" y="239"/>
                    <a:pt x="219" y="199"/>
                    <a:pt x="319" y="199"/>
                  </a:cubicBezTo>
                  <a:lnTo>
                    <a:pt x="319" y="40"/>
                  </a:lnTo>
                  <a:cubicBezTo>
                    <a:pt x="279" y="0"/>
                    <a:pt x="199" y="0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2" name="Google Shape;27942;p58"/>
            <p:cNvSpPr/>
            <p:nvPr/>
          </p:nvSpPr>
          <p:spPr>
            <a:xfrm>
              <a:off x="5248975" y="1978225"/>
              <a:ext cx="50250" cy="35350"/>
            </a:xfrm>
            <a:custGeom>
              <a:avLst/>
              <a:gdLst/>
              <a:ahLst/>
              <a:cxnLst/>
              <a:rect l="l" t="t" r="r" b="b"/>
              <a:pathLst>
                <a:path w="2010" h="1414" extrusionOk="0">
                  <a:moveTo>
                    <a:pt x="2010" y="1"/>
                  </a:moveTo>
                  <a:cubicBezTo>
                    <a:pt x="1473" y="100"/>
                    <a:pt x="1194" y="657"/>
                    <a:pt x="617" y="717"/>
                  </a:cubicBezTo>
                  <a:cubicBezTo>
                    <a:pt x="577" y="737"/>
                    <a:pt x="518" y="737"/>
                    <a:pt x="478" y="737"/>
                  </a:cubicBezTo>
                  <a:cubicBezTo>
                    <a:pt x="418" y="796"/>
                    <a:pt x="378" y="816"/>
                    <a:pt x="299" y="836"/>
                  </a:cubicBezTo>
                  <a:cubicBezTo>
                    <a:pt x="219" y="916"/>
                    <a:pt x="160" y="956"/>
                    <a:pt x="80" y="1035"/>
                  </a:cubicBezTo>
                  <a:cubicBezTo>
                    <a:pt x="1" y="1154"/>
                    <a:pt x="1" y="1294"/>
                    <a:pt x="80" y="1413"/>
                  </a:cubicBezTo>
                  <a:cubicBezTo>
                    <a:pt x="398" y="1333"/>
                    <a:pt x="697" y="1274"/>
                    <a:pt x="975" y="1075"/>
                  </a:cubicBezTo>
                  <a:cubicBezTo>
                    <a:pt x="1115" y="796"/>
                    <a:pt x="1313" y="578"/>
                    <a:pt x="1672" y="538"/>
                  </a:cubicBezTo>
                  <a:cubicBezTo>
                    <a:pt x="1811" y="478"/>
                    <a:pt x="1950" y="339"/>
                    <a:pt x="2010" y="200"/>
                  </a:cubicBezTo>
                  <a:lnTo>
                    <a:pt x="201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3" name="Google Shape;27943;p58"/>
            <p:cNvSpPr/>
            <p:nvPr/>
          </p:nvSpPr>
          <p:spPr>
            <a:xfrm>
              <a:off x="5312625" y="1974250"/>
              <a:ext cx="3525" cy="2700"/>
            </a:xfrm>
            <a:custGeom>
              <a:avLst/>
              <a:gdLst/>
              <a:ahLst/>
              <a:cxnLst/>
              <a:rect l="l" t="t" r="r" b="b"/>
              <a:pathLst>
                <a:path w="141" h="108" extrusionOk="0">
                  <a:moveTo>
                    <a:pt x="140" y="1"/>
                  </a:moveTo>
                  <a:cubicBezTo>
                    <a:pt x="100" y="1"/>
                    <a:pt x="41" y="20"/>
                    <a:pt x="1" y="20"/>
                  </a:cubicBezTo>
                  <a:cubicBezTo>
                    <a:pt x="20" y="78"/>
                    <a:pt x="44" y="108"/>
                    <a:pt x="68" y="108"/>
                  </a:cubicBezTo>
                  <a:cubicBezTo>
                    <a:pt x="93" y="108"/>
                    <a:pt x="119" y="73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4" name="Google Shape;27944;p58"/>
            <p:cNvSpPr/>
            <p:nvPr/>
          </p:nvSpPr>
          <p:spPr>
            <a:xfrm>
              <a:off x="5228100" y="1918550"/>
              <a:ext cx="19900" cy="113900"/>
            </a:xfrm>
            <a:custGeom>
              <a:avLst/>
              <a:gdLst/>
              <a:ahLst/>
              <a:cxnLst/>
              <a:rect l="l" t="t" r="r" b="b"/>
              <a:pathLst>
                <a:path w="796" h="4556" extrusionOk="0">
                  <a:moveTo>
                    <a:pt x="398" y="1"/>
                  </a:moveTo>
                  <a:cubicBezTo>
                    <a:pt x="159" y="1015"/>
                    <a:pt x="139" y="2089"/>
                    <a:pt x="99" y="3124"/>
                  </a:cubicBezTo>
                  <a:cubicBezTo>
                    <a:pt x="60" y="3601"/>
                    <a:pt x="0" y="4098"/>
                    <a:pt x="219" y="4556"/>
                  </a:cubicBezTo>
                  <a:cubicBezTo>
                    <a:pt x="239" y="4317"/>
                    <a:pt x="338" y="4178"/>
                    <a:pt x="597" y="4178"/>
                  </a:cubicBezTo>
                  <a:cubicBezTo>
                    <a:pt x="617" y="3919"/>
                    <a:pt x="517" y="3681"/>
                    <a:pt x="696" y="3482"/>
                  </a:cubicBezTo>
                  <a:cubicBezTo>
                    <a:pt x="756" y="3422"/>
                    <a:pt x="796" y="3382"/>
                    <a:pt x="736" y="3303"/>
                  </a:cubicBezTo>
                  <a:cubicBezTo>
                    <a:pt x="597" y="2965"/>
                    <a:pt x="597" y="2587"/>
                    <a:pt x="736" y="2229"/>
                  </a:cubicBezTo>
                  <a:cubicBezTo>
                    <a:pt x="736" y="2189"/>
                    <a:pt x="716" y="2129"/>
                    <a:pt x="696" y="2089"/>
                  </a:cubicBezTo>
                  <a:cubicBezTo>
                    <a:pt x="597" y="1870"/>
                    <a:pt x="716" y="1612"/>
                    <a:pt x="597" y="1413"/>
                  </a:cubicBezTo>
                  <a:lnTo>
                    <a:pt x="557" y="1393"/>
                  </a:lnTo>
                  <a:cubicBezTo>
                    <a:pt x="418" y="1254"/>
                    <a:pt x="537" y="1035"/>
                    <a:pt x="418" y="916"/>
                  </a:cubicBezTo>
                  <a:cubicBezTo>
                    <a:pt x="418" y="617"/>
                    <a:pt x="398" y="299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5" name="Google Shape;27945;p58"/>
            <p:cNvSpPr/>
            <p:nvPr/>
          </p:nvSpPr>
          <p:spPr>
            <a:xfrm>
              <a:off x="5246500" y="1996625"/>
              <a:ext cx="14425" cy="17425"/>
            </a:xfrm>
            <a:custGeom>
              <a:avLst/>
              <a:gdLst/>
              <a:ahLst/>
              <a:cxnLst/>
              <a:rect l="l" t="t" r="r" b="b"/>
              <a:pathLst>
                <a:path w="577" h="697" extrusionOk="0">
                  <a:moveTo>
                    <a:pt x="199" y="1"/>
                  </a:moveTo>
                  <a:cubicBezTo>
                    <a:pt x="159" y="60"/>
                    <a:pt x="100" y="140"/>
                    <a:pt x="60" y="180"/>
                  </a:cubicBezTo>
                  <a:cubicBezTo>
                    <a:pt x="20" y="259"/>
                    <a:pt x="20" y="299"/>
                    <a:pt x="0" y="359"/>
                  </a:cubicBezTo>
                  <a:cubicBezTo>
                    <a:pt x="20" y="478"/>
                    <a:pt x="0" y="657"/>
                    <a:pt x="179" y="697"/>
                  </a:cubicBezTo>
                  <a:cubicBezTo>
                    <a:pt x="179" y="558"/>
                    <a:pt x="199" y="399"/>
                    <a:pt x="378" y="339"/>
                  </a:cubicBezTo>
                  <a:lnTo>
                    <a:pt x="517" y="180"/>
                  </a:lnTo>
                  <a:cubicBezTo>
                    <a:pt x="557" y="140"/>
                    <a:pt x="577" y="60"/>
                    <a:pt x="5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6" name="Google Shape;27946;p58"/>
            <p:cNvSpPr/>
            <p:nvPr/>
          </p:nvSpPr>
          <p:spPr>
            <a:xfrm>
              <a:off x="5306675" y="1727075"/>
              <a:ext cx="19400" cy="14950"/>
            </a:xfrm>
            <a:custGeom>
              <a:avLst/>
              <a:gdLst/>
              <a:ahLst/>
              <a:cxnLst/>
              <a:rect l="l" t="t" r="r" b="b"/>
              <a:pathLst>
                <a:path w="776" h="598" extrusionOk="0">
                  <a:moveTo>
                    <a:pt x="557" y="1"/>
                  </a:moveTo>
                  <a:cubicBezTo>
                    <a:pt x="338" y="41"/>
                    <a:pt x="159" y="180"/>
                    <a:pt x="0" y="339"/>
                  </a:cubicBezTo>
                  <a:cubicBezTo>
                    <a:pt x="80" y="399"/>
                    <a:pt x="159" y="458"/>
                    <a:pt x="239" y="538"/>
                  </a:cubicBezTo>
                  <a:cubicBezTo>
                    <a:pt x="259" y="578"/>
                    <a:pt x="289" y="598"/>
                    <a:pt x="318" y="598"/>
                  </a:cubicBezTo>
                  <a:cubicBezTo>
                    <a:pt x="348" y="598"/>
                    <a:pt x="378" y="578"/>
                    <a:pt x="398" y="538"/>
                  </a:cubicBezTo>
                  <a:cubicBezTo>
                    <a:pt x="478" y="438"/>
                    <a:pt x="597" y="359"/>
                    <a:pt x="736" y="339"/>
                  </a:cubicBezTo>
                  <a:cubicBezTo>
                    <a:pt x="736" y="299"/>
                    <a:pt x="756" y="259"/>
                    <a:pt x="776" y="220"/>
                  </a:cubicBezTo>
                  <a:lnTo>
                    <a:pt x="5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7" name="Google Shape;27947;p58"/>
            <p:cNvSpPr/>
            <p:nvPr/>
          </p:nvSpPr>
          <p:spPr>
            <a:xfrm>
              <a:off x="5325575" y="1718125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318" y="1"/>
                  </a:moveTo>
                  <a:cubicBezTo>
                    <a:pt x="179" y="1"/>
                    <a:pt x="80" y="80"/>
                    <a:pt x="0" y="200"/>
                  </a:cubicBezTo>
                  <a:cubicBezTo>
                    <a:pt x="139" y="200"/>
                    <a:pt x="279" y="160"/>
                    <a:pt x="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8" name="Google Shape;27948;p58"/>
            <p:cNvSpPr/>
            <p:nvPr/>
          </p:nvSpPr>
          <p:spPr>
            <a:xfrm>
              <a:off x="5320600" y="172310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100" y="40"/>
                    <a:pt x="20" y="60"/>
                    <a:pt x="0" y="160"/>
                  </a:cubicBezTo>
                  <a:cubicBezTo>
                    <a:pt x="80" y="100"/>
                    <a:pt x="119" y="6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9" name="Google Shape;27949;p58"/>
            <p:cNvSpPr/>
            <p:nvPr/>
          </p:nvSpPr>
          <p:spPr>
            <a:xfrm>
              <a:off x="5737850" y="1636075"/>
              <a:ext cx="4975" cy="4500"/>
            </a:xfrm>
            <a:custGeom>
              <a:avLst/>
              <a:gdLst/>
              <a:ahLst/>
              <a:cxnLst/>
              <a:rect l="l" t="t" r="r" b="b"/>
              <a:pathLst>
                <a:path w="199" h="180" extrusionOk="0">
                  <a:moveTo>
                    <a:pt x="199" y="0"/>
                  </a:moveTo>
                  <a:cubicBezTo>
                    <a:pt x="119" y="60"/>
                    <a:pt x="60" y="100"/>
                    <a:pt x="0" y="160"/>
                  </a:cubicBezTo>
                  <a:cubicBezTo>
                    <a:pt x="40" y="160"/>
                    <a:pt x="119" y="179"/>
                    <a:pt x="199" y="17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0" name="Google Shape;27950;p58"/>
            <p:cNvSpPr/>
            <p:nvPr/>
          </p:nvSpPr>
          <p:spPr>
            <a:xfrm>
              <a:off x="5287775" y="1740500"/>
              <a:ext cx="38800" cy="28375"/>
            </a:xfrm>
            <a:custGeom>
              <a:avLst/>
              <a:gdLst/>
              <a:ahLst/>
              <a:cxnLst/>
              <a:rect l="l" t="t" r="r" b="b"/>
              <a:pathLst>
                <a:path w="1552" h="1135" extrusionOk="0">
                  <a:moveTo>
                    <a:pt x="995" y="1"/>
                  </a:moveTo>
                  <a:cubicBezTo>
                    <a:pt x="915" y="100"/>
                    <a:pt x="816" y="180"/>
                    <a:pt x="696" y="240"/>
                  </a:cubicBezTo>
                  <a:cubicBezTo>
                    <a:pt x="617" y="240"/>
                    <a:pt x="537" y="299"/>
                    <a:pt x="458" y="339"/>
                  </a:cubicBezTo>
                  <a:cubicBezTo>
                    <a:pt x="430" y="353"/>
                    <a:pt x="382" y="367"/>
                    <a:pt x="342" y="367"/>
                  </a:cubicBezTo>
                  <a:cubicBezTo>
                    <a:pt x="325" y="367"/>
                    <a:pt x="310" y="365"/>
                    <a:pt x="299" y="359"/>
                  </a:cubicBezTo>
                  <a:cubicBezTo>
                    <a:pt x="239" y="379"/>
                    <a:pt x="199" y="399"/>
                    <a:pt x="139" y="399"/>
                  </a:cubicBezTo>
                  <a:cubicBezTo>
                    <a:pt x="139" y="458"/>
                    <a:pt x="120" y="478"/>
                    <a:pt x="100" y="538"/>
                  </a:cubicBezTo>
                  <a:cubicBezTo>
                    <a:pt x="0" y="677"/>
                    <a:pt x="40" y="836"/>
                    <a:pt x="40" y="976"/>
                  </a:cubicBezTo>
                  <a:cubicBezTo>
                    <a:pt x="60" y="1055"/>
                    <a:pt x="120" y="1095"/>
                    <a:pt x="199" y="1135"/>
                  </a:cubicBezTo>
                  <a:cubicBezTo>
                    <a:pt x="219" y="1095"/>
                    <a:pt x="259" y="1095"/>
                    <a:pt x="299" y="1075"/>
                  </a:cubicBezTo>
                  <a:cubicBezTo>
                    <a:pt x="637" y="876"/>
                    <a:pt x="955" y="697"/>
                    <a:pt x="1313" y="498"/>
                  </a:cubicBezTo>
                  <a:cubicBezTo>
                    <a:pt x="1393" y="399"/>
                    <a:pt x="1492" y="299"/>
                    <a:pt x="1552" y="200"/>
                  </a:cubicBezTo>
                  <a:cubicBezTo>
                    <a:pt x="1413" y="180"/>
                    <a:pt x="1253" y="160"/>
                    <a:pt x="1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1" name="Google Shape;27951;p58"/>
            <p:cNvSpPr/>
            <p:nvPr/>
          </p:nvSpPr>
          <p:spPr>
            <a:xfrm>
              <a:off x="5837800" y="1735050"/>
              <a:ext cx="21900" cy="9950"/>
            </a:xfrm>
            <a:custGeom>
              <a:avLst/>
              <a:gdLst/>
              <a:ahLst/>
              <a:cxnLst/>
              <a:rect l="l" t="t" r="r" b="b"/>
              <a:pathLst>
                <a:path w="876" h="398" extrusionOk="0">
                  <a:moveTo>
                    <a:pt x="140" y="0"/>
                  </a:moveTo>
                  <a:cubicBezTo>
                    <a:pt x="100" y="0"/>
                    <a:pt x="40" y="20"/>
                    <a:pt x="0" y="60"/>
                  </a:cubicBezTo>
                  <a:cubicBezTo>
                    <a:pt x="17" y="258"/>
                    <a:pt x="102" y="373"/>
                    <a:pt x="277" y="373"/>
                  </a:cubicBezTo>
                  <a:cubicBezTo>
                    <a:pt x="314" y="373"/>
                    <a:pt x="354" y="368"/>
                    <a:pt x="398" y="358"/>
                  </a:cubicBezTo>
                  <a:cubicBezTo>
                    <a:pt x="448" y="338"/>
                    <a:pt x="498" y="318"/>
                    <a:pt x="548" y="318"/>
                  </a:cubicBezTo>
                  <a:cubicBezTo>
                    <a:pt x="597" y="318"/>
                    <a:pt x="647" y="338"/>
                    <a:pt x="697" y="398"/>
                  </a:cubicBezTo>
                  <a:cubicBezTo>
                    <a:pt x="876" y="259"/>
                    <a:pt x="836" y="119"/>
                    <a:pt x="617" y="60"/>
                  </a:cubicBezTo>
                  <a:cubicBezTo>
                    <a:pt x="458" y="0"/>
                    <a:pt x="299" y="2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2" name="Google Shape;27952;p58"/>
            <p:cNvSpPr/>
            <p:nvPr/>
          </p:nvSpPr>
          <p:spPr>
            <a:xfrm>
              <a:off x="5209825" y="608125"/>
              <a:ext cx="64050" cy="22475"/>
            </a:xfrm>
            <a:custGeom>
              <a:avLst/>
              <a:gdLst/>
              <a:ahLst/>
              <a:cxnLst/>
              <a:rect l="l" t="t" r="r" b="b"/>
              <a:pathLst>
                <a:path w="2562" h="899" extrusionOk="0">
                  <a:moveTo>
                    <a:pt x="2362" y="0"/>
                  </a:moveTo>
                  <a:cubicBezTo>
                    <a:pt x="1586" y="80"/>
                    <a:pt x="791" y="100"/>
                    <a:pt x="75" y="478"/>
                  </a:cubicBezTo>
                  <a:cubicBezTo>
                    <a:pt x="1" y="811"/>
                    <a:pt x="103" y="899"/>
                    <a:pt x="267" y="899"/>
                  </a:cubicBezTo>
                  <a:cubicBezTo>
                    <a:pt x="367" y="899"/>
                    <a:pt x="491" y="866"/>
                    <a:pt x="612" y="836"/>
                  </a:cubicBezTo>
                  <a:lnTo>
                    <a:pt x="651" y="816"/>
                  </a:lnTo>
                  <a:cubicBezTo>
                    <a:pt x="651" y="577"/>
                    <a:pt x="830" y="537"/>
                    <a:pt x="1010" y="478"/>
                  </a:cubicBezTo>
                  <a:cubicBezTo>
                    <a:pt x="1547" y="318"/>
                    <a:pt x="2084" y="398"/>
                    <a:pt x="2561" y="139"/>
                  </a:cubicBezTo>
                  <a:cubicBezTo>
                    <a:pt x="2541" y="80"/>
                    <a:pt x="2462" y="20"/>
                    <a:pt x="23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3" name="Google Shape;27953;p58"/>
            <p:cNvSpPr/>
            <p:nvPr/>
          </p:nvSpPr>
          <p:spPr>
            <a:xfrm>
              <a:off x="5290750" y="602075"/>
              <a:ext cx="34825" cy="9275"/>
            </a:xfrm>
            <a:custGeom>
              <a:avLst/>
              <a:gdLst/>
              <a:ahLst/>
              <a:cxnLst/>
              <a:rect l="l" t="t" r="r" b="b"/>
              <a:pathLst>
                <a:path w="1393" h="371" extrusionOk="0">
                  <a:moveTo>
                    <a:pt x="652" y="1"/>
                  </a:moveTo>
                  <a:cubicBezTo>
                    <a:pt x="423" y="1"/>
                    <a:pt x="203" y="38"/>
                    <a:pt x="1" y="183"/>
                  </a:cubicBezTo>
                  <a:lnTo>
                    <a:pt x="1" y="322"/>
                  </a:lnTo>
                  <a:cubicBezTo>
                    <a:pt x="217" y="340"/>
                    <a:pt x="429" y="370"/>
                    <a:pt x="639" y="370"/>
                  </a:cubicBezTo>
                  <a:cubicBezTo>
                    <a:pt x="892" y="370"/>
                    <a:pt x="1143" y="326"/>
                    <a:pt x="1393" y="163"/>
                  </a:cubicBezTo>
                  <a:lnTo>
                    <a:pt x="1393" y="43"/>
                  </a:lnTo>
                  <a:cubicBezTo>
                    <a:pt x="1147" y="43"/>
                    <a:pt x="895" y="1"/>
                    <a:pt x="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4" name="Google Shape;27954;p58"/>
            <p:cNvSpPr/>
            <p:nvPr/>
          </p:nvSpPr>
          <p:spPr>
            <a:xfrm>
              <a:off x="5194775" y="620050"/>
              <a:ext cx="30850" cy="17425"/>
            </a:xfrm>
            <a:custGeom>
              <a:avLst/>
              <a:gdLst/>
              <a:ahLst/>
              <a:cxnLst/>
              <a:rect l="l" t="t" r="r" b="b"/>
              <a:pathLst>
                <a:path w="1234" h="697" extrusionOk="0">
                  <a:moveTo>
                    <a:pt x="677" y="1"/>
                  </a:moveTo>
                  <a:cubicBezTo>
                    <a:pt x="638" y="8"/>
                    <a:pt x="598" y="10"/>
                    <a:pt x="557" y="10"/>
                  </a:cubicBezTo>
                  <a:cubicBezTo>
                    <a:pt x="495" y="10"/>
                    <a:pt x="430" y="5"/>
                    <a:pt x="366" y="5"/>
                  </a:cubicBezTo>
                  <a:cubicBezTo>
                    <a:pt x="231" y="5"/>
                    <a:pt x="100" y="26"/>
                    <a:pt x="0" y="160"/>
                  </a:cubicBezTo>
                  <a:cubicBezTo>
                    <a:pt x="179" y="339"/>
                    <a:pt x="259" y="637"/>
                    <a:pt x="557" y="657"/>
                  </a:cubicBezTo>
                  <a:cubicBezTo>
                    <a:pt x="597" y="697"/>
                    <a:pt x="657" y="697"/>
                    <a:pt x="696" y="697"/>
                  </a:cubicBezTo>
                  <a:cubicBezTo>
                    <a:pt x="813" y="531"/>
                    <a:pt x="970" y="517"/>
                    <a:pt x="1134" y="517"/>
                  </a:cubicBezTo>
                  <a:cubicBezTo>
                    <a:pt x="1167" y="517"/>
                    <a:pt x="1200" y="518"/>
                    <a:pt x="1234" y="518"/>
                  </a:cubicBezTo>
                  <a:lnTo>
                    <a:pt x="1234" y="359"/>
                  </a:lnTo>
                  <a:cubicBezTo>
                    <a:pt x="975" y="339"/>
                    <a:pt x="677" y="359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5" name="Google Shape;27955;p58"/>
            <p:cNvSpPr/>
            <p:nvPr/>
          </p:nvSpPr>
          <p:spPr>
            <a:xfrm>
              <a:off x="5193275" y="625025"/>
              <a:ext cx="15450" cy="17925"/>
            </a:xfrm>
            <a:custGeom>
              <a:avLst/>
              <a:gdLst/>
              <a:ahLst/>
              <a:cxnLst/>
              <a:rect l="l" t="t" r="r" b="b"/>
              <a:pathLst>
                <a:path w="618" h="717" extrusionOk="0">
                  <a:moveTo>
                    <a:pt x="60" y="1"/>
                  </a:moveTo>
                  <a:lnTo>
                    <a:pt x="60" y="1"/>
                  </a:lnTo>
                  <a:cubicBezTo>
                    <a:pt x="1" y="319"/>
                    <a:pt x="239" y="458"/>
                    <a:pt x="398" y="717"/>
                  </a:cubicBezTo>
                  <a:cubicBezTo>
                    <a:pt x="518" y="657"/>
                    <a:pt x="597" y="597"/>
                    <a:pt x="617" y="498"/>
                  </a:cubicBezTo>
                  <a:cubicBezTo>
                    <a:pt x="458" y="299"/>
                    <a:pt x="339" y="6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6" name="Google Shape;27956;p58"/>
            <p:cNvSpPr/>
            <p:nvPr/>
          </p:nvSpPr>
          <p:spPr>
            <a:xfrm>
              <a:off x="5269375" y="606400"/>
              <a:ext cx="21400" cy="6225"/>
            </a:xfrm>
            <a:custGeom>
              <a:avLst/>
              <a:gdLst/>
              <a:ahLst/>
              <a:cxnLst/>
              <a:rect l="l" t="t" r="r" b="b"/>
              <a:pathLst>
                <a:path w="856" h="249" extrusionOk="0">
                  <a:moveTo>
                    <a:pt x="499" y="0"/>
                  </a:moveTo>
                  <a:cubicBezTo>
                    <a:pt x="331" y="0"/>
                    <a:pt x="162" y="31"/>
                    <a:pt x="0" y="89"/>
                  </a:cubicBezTo>
                  <a:cubicBezTo>
                    <a:pt x="60" y="149"/>
                    <a:pt x="119" y="189"/>
                    <a:pt x="179" y="248"/>
                  </a:cubicBezTo>
                  <a:lnTo>
                    <a:pt x="856" y="169"/>
                  </a:lnTo>
                  <a:lnTo>
                    <a:pt x="856" y="49"/>
                  </a:lnTo>
                  <a:cubicBezTo>
                    <a:pt x="739" y="16"/>
                    <a:pt x="620" y="0"/>
                    <a:pt x="4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7" name="Google Shape;27957;p58"/>
            <p:cNvSpPr/>
            <p:nvPr/>
          </p:nvSpPr>
          <p:spPr>
            <a:xfrm>
              <a:off x="5094300" y="896550"/>
              <a:ext cx="82600" cy="84500"/>
            </a:xfrm>
            <a:custGeom>
              <a:avLst/>
              <a:gdLst/>
              <a:ahLst/>
              <a:cxnLst/>
              <a:rect l="l" t="t" r="r" b="b"/>
              <a:pathLst>
                <a:path w="3304" h="3380" extrusionOk="0">
                  <a:moveTo>
                    <a:pt x="220" y="1"/>
                  </a:moveTo>
                  <a:cubicBezTo>
                    <a:pt x="100" y="21"/>
                    <a:pt x="1" y="81"/>
                    <a:pt x="80" y="220"/>
                  </a:cubicBezTo>
                  <a:cubicBezTo>
                    <a:pt x="180" y="478"/>
                    <a:pt x="399" y="618"/>
                    <a:pt x="538" y="817"/>
                  </a:cubicBezTo>
                  <a:cubicBezTo>
                    <a:pt x="876" y="1274"/>
                    <a:pt x="1413" y="1572"/>
                    <a:pt x="1612" y="2129"/>
                  </a:cubicBezTo>
                  <a:cubicBezTo>
                    <a:pt x="1612" y="2189"/>
                    <a:pt x="1612" y="2229"/>
                    <a:pt x="1652" y="2249"/>
                  </a:cubicBezTo>
                  <a:cubicBezTo>
                    <a:pt x="1911" y="2647"/>
                    <a:pt x="2289" y="2945"/>
                    <a:pt x="2607" y="3283"/>
                  </a:cubicBezTo>
                  <a:cubicBezTo>
                    <a:pt x="2685" y="3323"/>
                    <a:pt x="2781" y="3379"/>
                    <a:pt x="2877" y="3379"/>
                  </a:cubicBezTo>
                  <a:cubicBezTo>
                    <a:pt x="2927" y="3379"/>
                    <a:pt x="2977" y="3364"/>
                    <a:pt x="3025" y="3323"/>
                  </a:cubicBezTo>
                  <a:cubicBezTo>
                    <a:pt x="3104" y="3283"/>
                    <a:pt x="3144" y="3224"/>
                    <a:pt x="3204" y="3184"/>
                  </a:cubicBezTo>
                  <a:cubicBezTo>
                    <a:pt x="3303" y="3005"/>
                    <a:pt x="3204" y="2885"/>
                    <a:pt x="3084" y="2746"/>
                  </a:cubicBezTo>
                  <a:cubicBezTo>
                    <a:pt x="2507" y="2090"/>
                    <a:pt x="1891" y="1493"/>
                    <a:pt x="1274" y="876"/>
                  </a:cubicBezTo>
                  <a:cubicBezTo>
                    <a:pt x="1095" y="717"/>
                    <a:pt x="976" y="518"/>
                    <a:pt x="816" y="339"/>
                  </a:cubicBezTo>
                  <a:cubicBezTo>
                    <a:pt x="637" y="200"/>
                    <a:pt x="439" y="4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8" name="Google Shape;27958;p58"/>
            <p:cNvSpPr/>
            <p:nvPr/>
          </p:nvSpPr>
          <p:spPr>
            <a:xfrm>
              <a:off x="5121175" y="910000"/>
              <a:ext cx="53350" cy="58350"/>
            </a:xfrm>
            <a:custGeom>
              <a:avLst/>
              <a:gdLst/>
              <a:ahLst/>
              <a:cxnLst/>
              <a:rect l="l" t="t" r="r" b="b"/>
              <a:pathLst>
                <a:path w="2134" h="2334" extrusionOk="0">
                  <a:moveTo>
                    <a:pt x="219" y="0"/>
                  </a:moveTo>
                  <a:cubicBezTo>
                    <a:pt x="40" y="80"/>
                    <a:pt x="0" y="239"/>
                    <a:pt x="0" y="398"/>
                  </a:cubicBezTo>
                  <a:cubicBezTo>
                    <a:pt x="597" y="1094"/>
                    <a:pt x="1214" y="1731"/>
                    <a:pt x="1910" y="2328"/>
                  </a:cubicBezTo>
                  <a:cubicBezTo>
                    <a:pt x="1944" y="2331"/>
                    <a:pt x="1975" y="2334"/>
                    <a:pt x="2000" y="2334"/>
                  </a:cubicBezTo>
                  <a:cubicBezTo>
                    <a:pt x="2107" y="2334"/>
                    <a:pt x="2133" y="2293"/>
                    <a:pt x="2069" y="2148"/>
                  </a:cubicBezTo>
                  <a:cubicBezTo>
                    <a:pt x="1969" y="2029"/>
                    <a:pt x="1850" y="1890"/>
                    <a:pt x="1751" y="1771"/>
                  </a:cubicBezTo>
                  <a:cubicBezTo>
                    <a:pt x="1631" y="1691"/>
                    <a:pt x="1671" y="1532"/>
                    <a:pt x="1552" y="1452"/>
                  </a:cubicBezTo>
                  <a:cubicBezTo>
                    <a:pt x="1333" y="776"/>
                    <a:pt x="855" y="298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9" name="Google Shape;27959;p58"/>
            <p:cNvSpPr/>
            <p:nvPr/>
          </p:nvSpPr>
          <p:spPr>
            <a:xfrm>
              <a:off x="5119175" y="897050"/>
              <a:ext cx="42800" cy="49275"/>
            </a:xfrm>
            <a:custGeom>
              <a:avLst/>
              <a:gdLst/>
              <a:ahLst/>
              <a:cxnLst/>
              <a:rect l="l" t="t" r="r" b="b"/>
              <a:pathLst>
                <a:path w="1712" h="1971" extrusionOk="0">
                  <a:moveTo>
                    <a:pt x="299" y="1"/>
                  </a:moveTo>
                  <a:lnTo>
                    <a:pt x="100" y="200"/>
                  </a:lnTo>
                  <a:cubicBezTo>
                    <a:pt x="20" y="259"/>
                    <a:pt x="1" y="299"/>
                    <a:pt x="20" y="379"/>
                  </a:cubicBezTo>
                  <a:cubicBezTo>
                    <a:pt x="80" y="478"/>
                    <a:pt x="140" y="558"/>
                    <a:pt x="279" y="558"/>
                  </a:cubicBezTo>
                  <a:cubicBezTo>
                    <a:pt x="717" y="1015"/>
                    <a:pt x="1194" y="1493"/>
                    <a:pt x="1632" y="1970"/>
                  </a:cubicBezTo>
                  <a:cubicBezTo>
                    <a:pt x="1632" y="1811"/>
                    <a:pt x="1672" y="1672"/>
                    <a:pt x="1711" y="1493"/>
                  </a:cubicBezTo>
                  <a:cubicBezTo>
                    <a:pt x="1632" y="1175"/>
                    <a:pt x="1294" y="1015"/>
                    <a:pt x="1134" y="757"/>
                  </a:cubicBezTo>
                  <a:cubicBezTo>
                    <a:pt x="1075" y="697"/>
                    <a:pt x="1015" y="618"/>
                    <a:pt x="975" y="578"/>
                  </a:cubicBezTo>
                  <a:cubicBezTo>
                    <a:pt x="796" y="319"/>
                    <a:pt x="697" y="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0" name="Google Shape;27960;p58"/>
            <p:cNvSpPr/>
            <p:nvPr/>
          </p:nvSpPr>
          <p:spPr>
            <a:xfrm>
              <a:off x="5154000" y="975425"/>
              <a:ext cx="28350" cy="20250"/>
            </a:xfrm>
            <a:custGeom>
              <a:avLst/>
              <a:gdLst/>
              <a:ahLst/>
              <a:cxnLst/>
              <a:rect l="l" t="t" r="r" b="b"/>
              <a:pathLst>
                <a:path w="1134" h="810" extrusionOk="0">
                  <a:moveTo>
                    <a:pt x="182" y="0"/>
                  </a:moveTo>
                  <a:cubicBezTo>
                    <a:pt x="82" y="0"/>
                    <a:pt x="30" y="79"/>
                    <a:pt x="0" y="168"/>
                  </a:cubicBezTo>
                  <a:cubicBezTo>
                    <a:pt x="0" y="606"/>
                    <a:pt x="378" y="606"/>
                    <a:pt x="617" y="725"/>
                  </a:cubicBezTo>
                  <a:cubicBezTo>
                    <a:pt x="624" y="724"/>
                    <a:pt x="631" y="724"/>
                    <a:pt x="638" y="724"/>
                  </a:cubicBezTo>
                  <a:cubicBezTo>
                    <a:pt x="739" y="724"/>
                    <a:pt x="841" y="809"/>
                    <a:pt x="936" y="809"/>
                  </a:cubicBezTo>
                  <a:cubicBezTo>
                    <a:pt x="984" y="809"/>
                    <a:pt x="1030" y="788"/>
                    <a:pt x="1074" y="725"/>
                  </a:cubicBezTo>
                  <a:cubicBezTo>
                    <a:pt x="1134" y="606"/>
                    <a:pt x="995" y="466"/>
                    <a:pt x="895" y="367"/>
                  </a:cubicBezTo>
                  <a:cubicBezTo>
                    <a:pt x="816" y="307"/>
                    <a:pt x="716" y="248"/>
                    <a:pt x="617" y="168"/>
                  </a:cubicBezTo>
                  <a:cubicBezTo>
                    <a:pt x="517" y="128"/>
                    <a:pt x="398" y="69"/>
                    <a:pt x="298" y="29"/>
                  </a:cubicBezTo>
                  <a:cubicBezTo>
                    <a:pt x="254" y="9"/>
                    <a:pt x="215" y="0"/>
                    <a:pt x="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1" name="Google Shape;27961;p58"/>
            <p:cNvSpPr/>
            <p:nvPr/>
          </p:nvSpPr>
          <p:spPr>
            <a:xfrm>
              <a:off x="5150000" y="979250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145" y="0"/>
                  </a:moveTo>
                  <a:cubicBezTo>
                    <a:pt x="110" y="0"/>
                    <a:pt x="80" y="5"/>
                    <a:pt x="61" y="15"/>
                  </a:cubicBezTo>
                  <a:cubicBezTo>
                    <a:pt x="41" y="55"/>
                    <a:pt x="41" y="95"/>
                    <a:pt x="1" y="115"/>
                  </a:cubicBezTo>
                  <a:cubicBezTo>
                    <a:pt x="41" y="154"/>
                    <a:pt x="61" y="194"/>
                    <a:pt x="80" y="214"/>
                  </a:cubicBezTo>
                  <a:cubicBezTo>
                    <a:pt x="180" y="413"/>
                    <a:pt x="339" y="572"/>
                    <a:pt x="558" y="592"/>
                  </a:cubicBezTo>
                  <a:cubicBezTo>
                    <a:pt x="637" y="592"/>
                    <a:pt x="697" y="572"/>
                    <a:pt x="777" y="572"/>
                  </a:cubicBezTo>
                  <a:cubicBezTo>
                    <a:pt x="637" y="353"/>
                    <a:pt x="339" y="294"/>
                    <a:pt x="259" y="15"/>
                  </a:cubicBezTo>
                  <a:cubicBezTo>
                    <a:pt x="220" y="5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2" name="Google Shape;27962;p58"/>
            <p:cNvSpPr/>
            <p:nvPr/>
          </p:nvSpPr>
          <p:spPr>
            <a:xfrm>
              <a:off x="5168900" y="963700"/>
              <a:ext cx="9975" cy="12950"/>
            </a:xfrm>
            <a:custGeom>
              <a:avLst/>
              <a:gdLst/>
              <a:ahLst/>
              <a:cxnLst/>
              <a:rect l="l" t="t" r="r" b="b"/>
              <a:pathLst>
                <a:path w="399" h="518" extrusionOk="0">
                  <a:moveTo>
                    <a:pt x="140" y="0"/>
                  </a:moveTo>
                  <a:cubicBezTo>
                    <a:pt x="100" y="40"/>
                    <a:pt x="41" y="120"/>
                    <a:pt x="1" y="180"/>
                  </a:cubicBezTo>
                  <a:cubicBezTo>
                    <a:pt x="80" y="279"/>
                    <a:pt x="120" y="398"/>
                    <a:pt x="180" y="518"/>
                  </a:cubicBezTo>
                  <a:cubicBezTo>
                    <a:pt x="399" y="319"/>
                    <a:pt x="399" y="18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3" name="Google Shape;27963;p58"/>
            <p:cNvSpPr/>
            <p:nvPr/>
          </p:nvSpPr>
          <p:spPr>
            <a:xfrm>
              <a:off x="5159950" y="946300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1" y="0"/>
                  </a:moveTo>
                  <a:cubicBezTo>
                    <a:pt x="1" y="139"/>
                    <a:pt x="60" y="279"/>
                    <a:pt x="200" y="319"/>
                  </a:cubicBezTo>
                  <a:cubicBezTo>
                    <a:pt x="180" y="179"/>
                    <a:pt x="1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4" name="Google Shape;27964;p58"/>
            <p:cNvSpPr/>
            <p:nvPr/>
          </p:nvSpPr>
          <p:spPr>
            <a:xfrm>
              <a:off x="5202225" y="9681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1" y="1"/>
                  </a:moveTo>
                  <a:cubicBezTo>
                    <a:pt x="80" y="60"/>
                    <a:pt x="160" y="120"/>
                    <a:pt x="200" y="160"/>
                  </a:cubicBezTo>
                  <a:cubicBezTo>
                    <a:pt x="180" y="6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5" name="Google Shape;27965;p58"/>
            <p:cNvSpPr/>
            <p:nvPr/>
          </p:nvSpPr>
          <p:spPr>
            <a:xfrm>
              <a:off x="5812425" y="937025"/>
              <a:ext cx="12975" cy="4050"/>
            </a:xfrm>
            <a:custGeom>
              <a:avLst/>
              <a:gdLst/>
              <a:ahLst/>
              <a:cxnLst/>
              <a:rect l="l" t="t" r="r" b="b"/>
              <a:pathLst>
                <a:path w="519" h="162" extrusionOk="0">
                  <a:moveTo>
                    <a:pt x="336" y="1"/>
                  </a:moveTo>
                  <a:cubicBezTo>
                    <a:pt x="210" y="1"/>
                    <a:pt x="96" y="30"/>
                    <a:pt x="1" y="152"/>
                  </a:cubicBezTo>
                  <a:cubicBezTo>
                    <a:pt x="43" y="158"/>
                    <a:pt x="87" y="161"/>
                    <a:pt x="132" y="161"/>
                  </a:cubicBezTo>
                  <a:cubicBezTo>
                    <a:pt x="261" y="161"/>
                    <a:pt x="401" y="131"/>
                    <a:pt x="518" y="13"/>
                  </a:cubicBezTo>
                  <a:cubicBezTo>
                    <a:pt x="455" y="7"/>
                    <a:pt x="394" y="1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6" name="Google Shape;27966;p58"/>
            <p:cNvSpPr/>
            <p:nvPr/>
          </p:nvSpPr>
          <p:spPr>
            <a:xfrm>
              <a:off x="5720925" y="940825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80" y="0"/>
                  </a:moveTo>
                  <a:cubicBezTo>
                    <a:pt x="100" y="0"/>
                    <a:pt x="40" y="0"/>
                    <a:pt x="1" y="20"/>
                  </a:cubicBezTo>
                  <a:cubicBezTo>
                    <a:pt x="20" y="78"/>
                    <a:pt x="48" y="107"/>
                    <a:pt x="79" y="107"/>
                  </a:cubicBezTo>
                  <a:cubicBezTo>
                    <a:pt x="112" y="107"/>
                    <a:pt x="149" y="73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7" name="Google Shape;27967;p58"/>
            <p:cNvSpPr/>
            <p:nvPr/>
          </p:nvSpPr>
          <p:spPr>
            <a:xfrm>
              <a:off x="5833325" y="9373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60"/>
                    <a:pt x="120" y="80"/>
                    <a:pt x="179" y="139"/>
                  </a:cubicBezTo>
                  <a:cubicBezTo>
                    <a:pt x="120" y="80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8" name="Google Shape;27968;p58"/>
            <p:cNvSpPr/>
            <p:nvPr/>
          </p:nvSpPr>
          <p:spPr>
            <a:xfrm>
              <a:off x="5624950" y="954750"/>
              <a:ext cx="26375" cy="4625"/>
            </a:xfrm>
            <a:custGeom>
              <a:avLst/>
              <a:gdLst/>
              <a:ahLst/>
              <a:cxnLst/>
              <a:rect l="l" t="t" r="r" b="b"/>
              <a:pathLst>
                <a:path w="1055" h="185" extrusionOk="0">
                  <a:moveTo>
                    <a:pt x="1055" y="0"/>
                  </a:moveTo>
                  <a:cubicBezTo>
                    <a:pt x="955" y="17"/>
                    <a:pt x="855" y="20"/>
                    <a:pt x="755" y="20"/>
                  </a:cubicBezTo>
                  <a:cubicBezTo>
                    <a:pt x="707" y="20"/>
                    <a:pt x="660" y="19"/>
                    <a:pt x="613" y="19"/>
                  </a:cubicBezTo>
                  <a:cubicBezTo>
                    <a:pt x="404" y="19"/>
                    <a:pt x="199" y="31"/>
                    <a:pt x="0" y="160"/>
                  </a:cubicBezTo>
                  <a:cubicBezTo>
                    <a:pt x="23" y="158"/>
                    <a:pt x="45" y="158"/>
                    <a:pt x="68" y="158"/>
                  </a:cubicBezTo>
                  <a:cubicBezTo>
                    <a:pt x="225" y="158"/>
                    <a:pt x="386" y="184"/>
                    <a:pt x="542" y="184"/>
                  </a:cubicBezTo>
                  <a:cubicBezTo>
                    <a:pt x="722" y="184"/>
                    <a:pt x="896" y="150"/>
                    <a:pt x="1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9" name="Google Shape;27969;p58"/>
            <p:cNvSpPr/>
            <p:nvPr/>
          </p:nvSpPr>
          <p:spPr>
            <a:xfrm>
              <a:off x="5555325" y="95525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94" y="0"/>
                  </a:moveTo>
                  <a:cubicBezTo>
                    <a:pt x="135" y="0"/>
                    <a:pt x="70" y="40"/>
                    <a:pt x="0" y="120"/>
                  </a:cubicBezTo>
                  <a:lnTo>
                    <a:pt x="358" y="120"/>
                  </a:lnTo>
                  <a:cubicBezTo>
                    <a:pt x="309" y="40"/>
                    <a:pt x="254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0" name="Google Shape;27970;p58"/>
            <p:cNvSpPr/>
            <p:nvPr/>
          </p:nvSpPr>
          <p:spPr>
            <a:xfrm>
              <a:off x="5568750" y="956850"/>
              <a:ext cx="4000" cy="1900"/>
            </a:xfrm>
            <a:custGeom>
              <a:avLst/>
              <a:gdLst/>
              <a:ahLst/>
              <a:cxnLst/>
              <a:rect l="l" t="t" r="r" b="b"/>
              <a:pathLst>
                <a:path w="160" h="76" extrusionOk="0">
                  <a:moveTo>
                    <a:pt x="88" y="1"/>
                  </a:moveTo>
                  <a:cubicBezTo>
                    <a:pt x="60" y="1"/>
                    <a:pt x="30" y="26"/>
                    <a:pt x="1" y="76"/>
                  </a:cubicBezTo>
                  <a:lnTo>
                    <a:pt x="160" y="76"/>
                  </a:lnTo>
                  <a:cubicBezTo>
                    <a:pt x="140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1" name="Google Shape;27971;p58"/>
            <p:cNvSpPr/>
            <p:nvPr/>
          </p:nvSpPr>
          <p:spPr>
            <a:xfrm>
              <a:off x="5112225" y="941325"/>
              <a:ext cx="43775" cy="40100"/>
            </a:xfrm>
            <a:custGeom>
              <a:avLst/>
              <a:gdLst/>
              <a:ahLst/>
              <a:cxnLst/>
              <a:rect l="l" t="t" r="r" b="b"/>
              <a:pathLst>
                <a:path w="1751" h="1604" extrusionOk="0">
                  <a:moveTo>
                    <a:pt x="199" y="0"/>
                  </a:moveTo>
                  <a:lnTo>
                    <a:pt x="0" y="199"/>
                  </a:lnTo>
                  <a:cubicBezTo>
                    <a:pt x="358" y="677"/>
                    <a:pt x="776" y="1035"/>
                    <a:pt x="1213" y="1413"/>
                  </a:cubicBezTo>
                  <a:cubicBezTo>
                    <a:pt x="1291" y="1490"/>
                    <a:pt x="1356" y="1603"/>
                    <a:pt x="1475" y="1603"/>
                  </a:cubicBezTo>
                  <a:cubicBezTo>
                    <a:pt x="1509" y="1603"/>
                    <a:pt x="1547" y="1594"/>
                    <a:pt x="1591" y="1572"/>
                  </a:cubicBezTo>
                  <a:lnTo>
                    <a:pt x="1651" y="1512"/>
                  </a:lnTo>
                  <a:cubicBezTo>
                    <a:pt x="1751" y="1035"/>
                    <a:pt x="1273" y="915"/>
                    <a:pt x="1074" y="637"/>
                  </a:cubicBezTo>
                  <a:cubicBezTo>
                    <a:pt x="955" y="577"/>
                    <a:pt x="816" y="498"/>
                    <a:pt x="716" y="398"/>
                  </a:cubicBezTo>
                  <a:cubicBezTo>
                    <a:pt x="557" y="259"/>
                    <a:pt x="378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2" name="Google Shape;27972;p58"/>
            <p:cNvSpPr/>
            <p:nvPr/>
          </p:nvSpPr>
          <p:spPr>
            <a:xfrm>
              <a:off x="5035125" y="876175"/>
              <a:ext cx="32350" cy="34825"/>
            </a:xfrm>
            <a:custGeom>
              <a:avLst/>
              <a:gdLst/>
              <a:ahLst/>
              <a:cxnLst/>
              <a:rect l="l" t="t" r="r" b="b"/>
              <a:pathLst>
                <a:path w="1294" h="1393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756"/>
                    <a:pt x="518" y="1194"/>
                    <a:pt x="1254" y="1393"/>
                  </a:cubicBezTo>
                  <a:cubicBezTo>
                    <a:pt x="1294" y="1313"/>
                    <a:pt x="1294" y="1234"/>
                    <a:pt x="1214" y="1154"/>
                  </a:cubicBezTo>
                  <a:cubicBezTo>
                    <a:pt x="916" y="657"/>
                    <a:pt x="578" y="219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3" name="Google Shape;27973;p58"/>
            <p:cNvSpPr/>
            <p:nvPr/>
          </p:nvSpPr>
          <p:spPr>
            <a:xfrm>
              <a:off x="5061975" y="905025"/>
              <a:ext cx="33350" cy="28450"/>
            </a:xfrm>
            <a:custGeom>
              <a:avLst/>
              <a:gdLst/>
              <a:ahLst/>
              <a:cxnLst/>
              <a:rect l="l" t="t" r="r" b="b"/>
              <a:pathLst>
                <a:path w="1334" h="1138" extrusionOk="0">
                  <a:moveTo>
                    <a:pt x="140" y="0"/>
                  </a:moveTo>
                  <a:cubicBezTo>
                    <a:pt x="140" y="80"/>
                    <a:pt x="120" y="159"/>
                    <a:pt x="120" y="239"/>
                  </a:cubicBezTo>
                  <a:cubicBezTo>
                    <a:pt x="1" y="438"/>
                    <a:pt x="200" y="497"/>
                    <a:pt x="299" y="557"/>
                  </a:cubicBezTo>
                  <a:cubicBezTo>
                    <a:pt x="339" y="597"/>
                    <a:pt x="419" y="657"/>
                    <a:pt x="478" y="736"/>
                  </a:cubicBezTo>
                  <a:cubicBezTo>
                    <a:pt x="538" y="796"/>
                    <a:pt x="618" y="856"/>
                    <a:pt x="677" y="935"/>
                  </a:cubicBezTo>
                  <a:cubicBezTo>
                    <a:pt x="801" y="982"/>
                    <a:pt x="913" y="1137"/>
                    <a:pt x="1061" y="1137"/>
                  </a:cubicBezTo>
                  <a:cubicBezTo>
                    <a:pt x="1102" y="1137"/>
                    <a:pt x="1146" y="1125"/>
                    <a:pt x="1194" y="1094"/>
                  </a:cubicBezTo>
                  <a:lnTo>
                    <a:pt x="1334" y="1094"/>
                  </a:lnTo>
                  <a:cubicBezTo>
                    <a:pt x="1015" y="657"/>
                    <a:pt x="618" y="29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4" name="Google Shape;27974;p58"/>
            <p:cNvSpPr/>
            <p:nvPr/>
          </p:nvSpPr>
          <p:spPr>
            <a:xfrm>
              <a:off x="5121650" y="971650"/>
              <a:ext cx="29875" cy="27575"/>
            </a:xfrm>
            <a:custGeom>
              <a:avLst/>
              <a:gdLst/>
              <a:ahLst/>
              <a:cxnLst/>
              <a:rect l="l" t="t" r="r" b="b"/>
              <a:pathLst>
                <a:path w="1195" h="1103" extrusionOk="0">
                  <a:moveTo>
                    <a:pt x="1" y="1"/>
                  </a:moveTo>
                  <a:cubicBezTo>
                    <a:pt x="120" y="419"/>
                    <a:pt x="638" y="578"/>
                    <a:pt x="697" y="1035"/>
                  </a:cubicBezTo>
                  <a:cubicBezTo>
                    <a:pt x="727" y="1080"/>
                    <a:pt x="768" y="1102"/>
                    <a:pt x="820" y="1102"/>
                  </a:cubicBezTo>
                  <a:cubicBezTo>
                    <a:pt x="838" y="1102"/>
                    <a:pt x="856" y="1100"/>
                    <a:pt x="876" y="1095"/>
                  </a:cubicBezTo>
                  <a:cubicBezTo>
                    <a:pt x="976" y="1035"/>
                    <a:pt x="1016" y="976"/>
                    <a:pt x="1035" y="856"/>
                  </a:cubicBezTo>
                  <a:cubicBezTo>
                    <a:pt x="1035" y="717"/>
                    <a:pt x="1035" y="598"/>
                    <a:pt x="1195" y="518"/>
                  </a:cubicBezTo>
                  <a:lnTo>
                    <a:pt x="1195" y="359"/>
                  </a:lnTo>
                  <a:lnTo>
                    <a:pt x="817" y="200"/>
                  </a:lnTo>
                  <a:cubicBezTo>
                    <a:pt x="775" y="292"/>
                    <a:pt x="724" y="332"/>
                    <a:pt x="670" y="332"/>
                  </a:cubicBezTo>
                  <a:cubicBezTo>
                    <a:pt x="619" y="332"/>
                    <a:pt x="566" y="297"/>
                    <a:pt x="518" y="239"/>
                  </a:cubicBezTo>
                  <a:cubicBezTo>
                    <a:pt x="339" y="120"/>
                    <a:pt x="2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5" name="Google Shape;27975;p58"/>
            <p:cNvSpPr/>
            <p:nvPr/>
          </p:nvSpPr>
          <p:spPr>
            <a:xfrm>
              <a:off x="5077900" y="928850"/>
              <a:ext cx="30850" cy="30400"/>
            </a:xfrm>
            <a:custGeom>
              <a:avLst/>
              <a:gdLst/>
              <a:ahLst/>
              <a:cxnLst/>
              <a:rect l="l" t="t" r="r" b="b"/>
              <a:pathLst>
                <a:path w="1234" h="1216" extrusionOk="0">
                  <a:moveTo>
                    <a:pt x="39" y="0"/>
                  </a:moveTo>
                  <a:cubicBezTo>
                    <a:pt x="26" y="0"/>
                    <a:pt x="14" y="1"/>
                    <a:pt x="0" y="2"/>
                  </a:cubicBezTo>
                  <a:cubicBezTo>
                    <a:pt x="179" y="221"/>
                    <a:pt x="359" y="440"/>
                    <a:pt x="518" y="698"/>
                  </a:cubicBezTo>
                  <a:cubicBezTo>
                    <a:pt x="577" y="758"/>
                    <a:pt x="657" y="818"/>
                    <a:pt x="697" y="877"/>
                  </a:cubicBezTo>
                  <a:cubicBezTo>
                    <a:pt x="876" y="997"/>
                    <a:pt x="1055" y="1096"/>
                    <a:pt x="1234" y="1215"/>
                  </a:cubicBezTo>
                  <a:cubicBezTo>
                    <a:pt x="1194" y="718"/>
                    <a:pt x="657" y="599"/>
                    <a:pt x="538" y="181"/>
                  </a:cubicBezTo>
                  <a:cubicBezTo>
                    <a:pt x="370" y="125"/>
                    <a:pt x="220" y="0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6" name="Google Shape;27976;p58"/>
            <p:cNvSpPr/>
            <p:nvPr/>
          </p:nvSpPr>
          <p:spPr>
            <a:xfrm>
              <a:off x="5107750" y="95922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0"/>
                  </a:moveTo>
                  <a:lnTo>
                    <a:pt x="40" y="40"/>
                  </a:lnTo>
                  <a:lnTo>
                    <a:pt x="40" y="40"/>
                  </a:lnTo>
                  <a:cubicBezTo>
                    <a:pt x="38" y="14"/>
                    <a:pt x="32" y="0"/>
                    <a:pt x="0" y="0"/>
                  </a:cubicBezTo>
                  <a:close/>
                  <a:moveTo>
                    <a:pt x="40" y="40"/>
                  </a:moveTo>
                  <a:cubicBezTo>
                    <a:pt x="40" y="46"/>
                    <a:pt x="40" y="53"/>
                    <a:pt x="40" y="60"/>
                  </a:cubicBezTo>
                  <a:cubicBezTo>
                    <a:pt x="60" y="80"/>
                    <a:pt x="60" y="80"/>
                    <a:pt x="80" y="80"/>
                  </a:cubicBezTo>
                  <a:lnTo>
                    <a:pt x="40" y="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7" name="Google Shape;27977;p58"/>
            <p:cNvSpPr/>
            <p:nvPr/>
          </p:nvSpPr>
          <p:spPr>
            <a:xfrm>
              <a:off x="5091325" y="9463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cubicBezTo>
                    <a:pt x="1" y="40"/>
                    <a:pt x="1" y="100"/>
                    <a:pt x="40" y="139"/>
                  </a:cubicBezTo>
                  <a:cubicBezTo>
                    <a:pt x="60" y="179"/>
                    <a:pt x="120" y="179"/>
                    <a:pt x="160" y="179"/>
                  </a:cubicBezTo>
                  <a:cubicBezTo>
                    <a:pt x="14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8" name="Google Shape;27978;p58"/>
            <p:cNvSpPr/>
            <p:nvPr/>
          </p:nvSpPr>
          <p:spPr>
            <a:xfrm>
              <a:off x="5119675" y="96967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61" y="61"/>
                  </a:lnTo>
                  <a:lnTo>
                    <a:pt x="61" y="61"/>
                  </a:lnTo>
                  <a:cubicBezTo>
                    <a:pt x="60" y="55"/>
                    <a:pt x="60" y="47"/>
                    <a:pt x="60" y="40"/>
                  </a:cubicBezTo>
                  <a:cubicBezTo>
                    <a:pt x="60" y="0"/>
                    <a:pt x="20" y="0"/>
                    <a:pt x="0" y="0"/>
                  </a:cubicBezTo>
                  <a:close/>
                  <a:moveTo>
                    <a:pt x="61" y="61"/>
                  </a:moveTo>
                  <a:cubicBezTo>
                    <a:pt x="63" y="72"/>
                    <a:pt x="67" y="80"/>
                    <a:pt x="80" y="80"/>
                  </a:cubicBezTo>
                  <a:lnTo>
                    <a:pt x="61" y="6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9" name="Google Shape;27979;p58"/>
            <p:cNvSpPr/>
            <p:nvPr/>
          </p:nvSpPr>
          <p:spPr>
            <a:xfrm>
              <a:off x="5125150" y="890950"/>
              <a:ext cx="18425" cy="21050"/>
            </a:xfrm>
            <a:custGeom>
              <a:avLst/>
              <a:gdLst/>
              <a:ahLst/>
              <a:cxnLst/>
              <a:rect l="l" t="t" r="r" b="b"/>
              <a:pathLst>
                <a:path w="737" h="842" extrusionOk="0">
                  <a:moveTo>
                    <a:pt x="191" y="0"/>
                  </a:moveTo>
                  <a:cubicBezTo>
                    <a:pt x="126" y="0"/>
                    <a:pt x="54" y="58"/>
                    <a:pt x="0" y="126"/>
                  </a:cubicBezTo>
                  <a:cubicBezTo>
                    <a:pt x="0" y="165"/>
                    <a:pt x="40" y="225"/>
                    <a:pt x="40" y="265"/>
                  </a:cubicBezTo>
                  <a:cubicBezTo>
                    <a:pt x="259" y="464"/>
                    <a:pt x="478" y="643"/>
                    <a:pt x="696" y="842"/>
                  </a:cubicBezTo>
                  <a:cubicBezTo>
                    <a:pt x="736" y="503"/>
                    <a:pt x="458" y="305"/>
                    <a:pt x="279" y="46"/>
                  </a:cubicBezTo>
                  <a:cubicBezTo>
                    <a:pt x="253" y="14"/>
                    <a:pt x="223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0" name="Google Shape;27980;p58"/>
            <p:cNvSpPr/>
            <p:nvPr/>
          </p:nvSpPr>
          <p:spPr>
            <a:xfrm>
              <a:off x="5147525" y="9070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279" y="1"/>
                  </a:moveTo>
                  <a:cubicBezTo>
                    <a:pt x="80" y="21"/>
                    <a:pt x="0" y="120"/>
                    <a:pt x="0" y="299"/>
                  </a:cubicBezTo>
                  <a:cubicBezTo>
                    <a:pt x="28" y="301"/>
                    <a:pt x="54" y="303"/>
                    <a:pt x="78" y="303"/>
                  </a:cubicBezTo>
                  <a:cubicBezTo>
                    <a:pt x="264" y="303"/>
                    <a:pt x="349" y="230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1" name="Google Shape;27981;p58"/>
            <p:cNvSpPr/>
            <p:nvPr/>
          </p:nvSpPr>
          <p:spPr>
            <a:xfrm>
              <a:off x="5082375" y="876175"/>
              <a:ext cx="37325" cy="32425"/>
            </a:xfrm>
            <a:custGeom>
              <a:avLst/>
              <a:gdLst/>
              <a:ahLst/>
              <a:cxnLst/>
              <a:rect l="l" t="t" r="r" b="b"/>
              <a:pathLst>
                <a:path w="1493" h="1297" extrusionOk="0">
                  <a:moveTo>
                    <a:pt x="359" y="0"/>
                  </a:moveTo>
                  <a:cubicBezTo>
                    <a:pt x="199" y="20"/>
                    <a:pt x="80" y="40"/>
                    <a:pt x="0" y="199"/>
                  </a:cubicBezTo>
                  <a:cubicBezTo>
                    <a:pt x="100" y="537"/>
                    <a:pt x="378" y="736"/>
                    <a:pt x="677" y="876"/>
                  </a:cubicBezTo>
                  <a:cubicBezTo>
                    <a:pt x="796" y="1035"/>
                    <a:pt x="955" y="1214"/>
                    <a:pt x="1174" y="1234"/>
                  </a:cubicBezTo>
                  <a:cubicBezTo>
                    <a:pt x="1217" y="1276"/>
                    <a:pt x="1254" y="1296"/>
                    <a:pt x="1294" y="1296"/>
                  </a:cubicBezTo>
                  <a:cubicBezTo>
                    <a:pt x="1329" y="1296"/>
                    <a:pt x="1367" y="1281"/>
                    <a:pt x="1413" y="1254"/>
                  </a:cubicBezTo>
                  <a:cubicBezTo>
                    <a:pt x="1473" y="1194"/>
                    <a:pt x="1492" y="1114"/>
                    <a:pt x="1453" y="1035"/>
                  </a:cubicBezTo>
                  <a:cubicBezTo>
                    <a:pt x="1393" y="1015"/>
                    <a:pt x="1373" y="995"/>
                    <a:pt x="1373" y="935"/>
                  </a:cubicBezTo>
                  <a:cubicBezTo>
                    <a:pt x="1353" y="816"/>
                    <a:pt x="1293" y="756"/>
                    <a:pt x="1194" y="717"/>
                  </a:cubicBezTo>
                  <a:cubicBezTo>
                    <a:pt x="896" y="458"/>
                    <a:pt x="617" y="239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2" name="Google Shape;27982;p58"/>
            <p:cNvSpPr/>
            <p:nvPr/>
          </p:nvSpPr>
          <p:spPr>
            <a:xfrm>
              <a:off x="5064975" y="863750"/>
              <a:ext cx="17425" cy="9400"/>
            </a:xfrm>
            <a:custGeom>
              <a:avLst/>
              <a:gdLst/>
              <a:ahLst/>
              <a:cxnLst/>
              <a:rect l="l" t="t" r="r" b="b"/>
              <a:pathLst>
                <a:path w="697" h="376" extrusionOk="0">
                  <a:moveTo>
                    <a:pt x="498" y="0"/>
                  </a:moveTo>
                  <a:cubicBezTo>
                    <a:pt x="471" y="3"/>
                    <a:pt x="443" y="4"/>
                    <a:pt x="416" y="4"/>
                  </a:cubicBezTo>
                  <a:cubicBezTo>
                    <a:pt x="386" y="4"/>
                    <a:pt x="356" y="3"/>
                    <a:pt x="327" y="3"/>
                  </a:cubicBezTo>
                  <a:cubicBezTo>
                    <a:pt x="196" y="3"/>
                    <a:pt x="69" y="20"/>
                    <a:pt x="0" y="199"/>
                  </a:cubicBezTo>
                  <a:cubicBezTo>
                    <a:pt x="77" y="245"/>
                    <a:pt x="131" y="376"/>
                    <a:pt x="244" y="376"/>
                  </a:cubicBezTo>
                  <a:cubicBezTo>
                    <a:pt x="276" y="376"/>
                    <a:pt x="314" y="365"/>
                    <a:pt x="358" y="338"/>
                  </a:cubicBezTo>
                  <a:cubicBezTo>
                    <a:pt x="498" y="338"/>
                    <a:pt x="617" y="318"/>
                    <a:pt x="696" y="159"/>
                  </a:cubicBezTo>
                  <a:cubicBezTo>
                    <a:pt x="617" y="119"/>
                    <a:pt x="577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3" name="Google Shape;27983;p58"/>
            <p:cNvSpPr/>
            <p:nvPr/>
          </p:nvSpPr>
          <p:spPr>
            <a:xfrm>
              <a:off x="5117675" y="902025"/>
              <a:ext cx="4000" cy="4875"/>
            </a:xfrm>
            <a:custGeom>
              <a:avLst/>
              <a:gdLst/>
              <a:ahLst/>
              <a:cxnLst/>
              <a:rect l="l" t="t" r="r" b="b"/>
              <a:pathLst>
                <a:path w="160" h="195" extrusionOk="0">
                  <a:moveTo>
                    <a:pt x="1" y="1"/>
                  </a:moveTo>
                  <a:cubicBezTo>
                    <a:pt x="1" y="60"/>
                    <a:pt x="1" y="100"/>
                    <a:pt x="41" y="160"/>
                  </a:cubicBezTo>
                  <a:cubicBezTo>
                    <a:pt x="56" y="183"/>
                    <a:pt x="75" y="195"/>
                    <a:pt x="93" y="195"/>
                  </a:cubicBezTo>
                  <a:cubicBezTo>
                    <a:pt x="121" y="195"/>
                    <a:pt x="148" y="168"/>
                    <a:pt x="160" y="12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4" name="Google Shape;27984;p58"/>
            <p:cNvSpPr/>
            <p:nvPr/>
          </p:nvSpPr>
          <p:spPr>
            <a:xfrm>
              <a:off x="5112225" y="894075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80"/>
                    <a:pt x="119" y="140"/>
                    <a:pt x="179" y="219"/>
                  </a:cubicBezTo>
                  <a:cubicBezTo>
                    <a:pt x="159" y="100"/>
                    <a:pt x="99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5" name="Google Shape;27985;p58"/>
            <p:cNvSpPr/>
            <p:nvPr/>
          </p:nvSpPr>
          <p:spPr>
            <a:xfrm>
              <a:off x="5077900" y="881150"/>
              <a:ext cx="20900" cy="20900"/>
            </a:xfrm>
            <a:custGeom>
              <a:avLst/>
              <a:gdLst/>
              <a:ahLst/>
              <a:cxnLst/>
              <a:rect l="l" t="t" r="r" b="b"/>
              <a:pathLst>
                <a:path w="836" h="836" extrusionOk="0">
                  <a:moveTo>
                    <a:pt x="160" y="0"/>
                  </a:moveTo>
                  <a:cubicBezTo>
                    <a:pt x="40" y="60"/>
                    <a:pt x="0" y="199"/>
                    <a:pt x="80" y="239"/>
                  </a:cubicBezTo>
                  <a:cubicBezTo>
                    <a:pt x="299" y="438"/>
                    <a:pt x="398" y="716"/>
                    <a:pt x="677" y="836"/>
                  </a:cubicBezTo>
                  <a:lnTo>
                    <a:pt x="836" y="697"/>
                  </a:lnTo>
                  <a:cubicBezTo>
                    <a:pt x="677" y="398"/>
                    <a:pt x="378" y="239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6" name="Google Shape;27986;p58"/>
            <p:cNvSpPr/>
            <p:nvPr/>
          </p:nvSpPr>
          <p:spPr>
            <a:xfrm>
              <a:off x="5064975" y="868700"/>
              <a:ext cx="8975" cy="6600"/>
            </a:xfrm>
            <a:custGeom>
              <a:avLst/>
              <a:gdLst/>
              <a:ahLst/>
              <a:cxnLst/>
              <a:rect l="l" t="t" r="r" b="b"/>
              <a:pathLst>
                <a:path w="359" h="264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132"/>
                    <a:pt x="70" y="263"/>
                    <a:pt x="161" y="263"/>
                  </a:cubicBezTo>
                  <a:cubicBezTo>
                    <a:pt x="208" y="263"/>
                    <a:pt x="270" y="228"/>
                    <a:pt x="358" y="140"/>
                  </a:cubicBezTo>
                  <a:cubicBezTo>
                    <a:pt x="219" y="100"/>
                    <a:pt x="12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7" name="Google Shape;27987;p58"/>
            <p:cNvSpPr/>
            <p:nvPr/>
          </p:nvSpPr>
          <p:spPr>
            <a:xfrm>
              <a:off x="5129625" y="949775"/>
              <a:ext cx="7475" cy="8975"/>
            </a:xfrm>
            <a:custGeom>
              <a:avLst/>
              <a:gdLst/>
              <a:ahLst/>
              <a:cxnLst/>
              <a:rect l="l" t="t" r="r" b="b"/>
              <a:pathLst>
                <a:path w="299" h="359" extrusionOk="0">
                  <a:moveTo>
                    <a:pt x="179" y="0"/>
                  </a:moveTo>
                  <a:cubicBezTo>
                    <a:pt x="120" y="40"/>
                    <a:pt x="60" y="40"/>
                    <a:pt x="0" y="60"/>
                  </a:cubicBezTo>
                  <a:cubicBezTo>
                    <a:pt x="20" y="180"/>
                    <a:pt x="60" y="299"/>
                    <a:pt x="199" y="359"/>
                  </a:cubicBezTo>
                  <a:cubicBezTo>
                    <a:pt x="299" y="239"/>
                    <a:pt x="299" y="1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8" name="Google Shape;27988;p58"/>
            <p:cNvSpPr/>
            <p:nvPr/>
          </p:nvSpPr>
          <p:spPr>
            <a:xfrm>
              <a:off x="5240075" y="1006475"/>
              <a:ext cx="11900" cy="9225"/>
            </a:xfrm>
            <a:custGeom>
              <a:avLst/>
              <a:gdLst/>
              <a:ahLst/>
              <a:cxnLst/>
              <a:rect l="l" t="t" r="r" b="b"/>
              <a:pathLst>
                <a:path w="476" h="369" extrusionOk="0">
                  <a:moveTo>
                    <a:pt x="257" y="0"/>
                  </a:moveTo>
                  <a:cubicBezTo>
                    <a:pt x="217" y="0"/>
                    <a:pt x="177" y="20"/>
                    <a:pt x="138" y="20"/>
                  </a:cubicBezTo>
                  <a:cubicBezTo>
                    <a:pt x="1" y="321"/>
                    <a:pt x="99" y="368"/>
                    <a:pt x="245" y="368"/>
                  </a:cubicBezTo>
                  <a:cubicBezTo>
                    <a:pt x="311" y="368"/>
                    <a:pt x="388" y="358"/>
                    <a:pt x="456" y="358"/>
                  </a:cubicBezTo>
                  <a:cubicBezTo>
                    <a:pt x="476" y="299"/>
                    <a:pt x="476" y="219"/>
                    <a:pt x="456" y="179"/>
                  </a:cubicBezTo>
                  <a:cubicBezTo>
                    <a:pt x="416" y="80"/>
                    <a:pt x="357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9" name="Google Shape;27989;p58"/>
            <p:cNvSpPr/>
            <p:nvPr/>
          </p:nvSpPr>
          <p:spPr>
            <a:xfrm>
              <a:off x="5246500" y="1001500"/>
              <a:ext cx="7475" cy="9975"/>
            </a:xfrm>
            <a:custGeom>
              <a:avLst/>
              <a:gdLst/>
              <a:ahLst/>
              <a:cxnLst/>
              <a:rect l="l" t="t" r="r" b="b"/>
              <a:pathLst>
                <a:path w="299" h="399" extrusionOk="0">
                  <a:moveTo>
                    <a:pt x="119" y="0"/>
                  </a:moveTo>
                  <a:cubicBezTo>
                    <a:pt x="80" y="20"/>
                    <a:pt x="20" y="120"/>
                    <a:pt x="0" y="199"/>
                  </a:cubicBezTo>
                  <a:cubicBezTo>
                    <a:pt x="80" y="259"/>
                    <a:pt x="119" y="319"/>
                    <a:pt x="199" y="378"/>
                  </a:cubicBezTo>
                  <a:lnTo>
                    <a:pt x="259" y="398"/>
                  </a:lnTo>
                  <a:cubicBezTo>
                    <a:pt x="298" y="358"/>
                    <a:pt x="298" y="279"/>
                    <a:pt x="279" y="219"/>
                  </a:cubicBezTo>
                  <a:cubicBezTo>
                    <a:pt x="219" y="159"/>
                    <a:pt x="279" y="0"/>
                    <a:pt x="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0" name="Google Shape;27990;p58"/>
            <p:cNvSpPr/>
            <p:nvPr/>
          </p:nvSpPr>
          <p:spPr>
            <a:xfrm>
              <a:off x="5251450" y="10064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61" y="0"/>
                  </a:moveTo>
                  <a:cubicBezTo>
                    <a:pt x="21" y="60"/>
                    <a:pt x="1" y="120"/>
                    <a:pt x="21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1" name="Google Shape;27991;p58"/>
            <p:cNvSpPr/>
            <p:nvPr/>
          </p:nvSpPr>
          <p:spPr>
            <a:xfrm>
              <a:off x="5212175" y="1139750"/>
              <a:ext cx="28375" cy="67175"/>
            </a:xfrm>
            <a:custGeom>
              <a:avLst/>
              <a:gdLst/>
              <a:ahLst/>
              <a:cxnLst/>
              <a:rect l="l" t="t" r="r" b="b"/>
              <a:pathLst>
                <a:path w="1135" h="2687" extrusionOk="0">
                  <a:moveTo>
                    <a:pt x="876" y="1"/>
                  </a:moveTo>
                  <a:cubicBezTo>
                    <a:pt x="836" y="1"/>
                    <a:pt x="756" y="1"/>
                    <a:pt x="697" y="40"/>
                  </a:cubicBezTo>
                  <a:cubicBezTo>
                    <a:pt x="549" y="77"/>
                    <a:pt x="409" y="152"/>
                    <a:pt x="267" y="152"/>
                  </a:cubicBezTo>
                  <a:cubicBezTo>
                    <a:pt x="180" y="152"/>
                    <a:pt x="91" y="124"/>
                    <a:pt x="0" y="40"/>
                  </a:cubicBezTo>
                  <a:lnTo>
                    <a:pt x="0" y="40"/>
                  </a:lnTo>
                  <a:cubicBezTo>
                    <a:pt x="40" y="955"/>
                    <a:pt x="0" y="1890"/>
                    <a:pt x="538" y="2686"/>
                  </a:cubicBezTo>
                  <a:cubicBezTo>
                    <a:pt x="776" y="2487"/>
                    <a:pt x="736" y="2189"/>
                    <a:pt x="796" y="1910"/>
                  </a:cubicBezTo>
                  <a:cubicBezTo>
                    <a:pt x="836" y="1831"/>
                    <a:pt x="856" y="1751"/>
                    <a:pt x="856" y="1691"/>
                  </a:cubicBezTo>
                  <a:cubicBezTo>
                    <a:pt x="896" y="1492"/>
                    <a:pt x="896" y="1254"/>
                    <a:pt x="955" y="1055"/>
                  </a:cubicBezTo>
                  <a:cubicBezTo>
                    <a:pt x="955" y="1035"/>
                    <a:pt x="975" y="995"/>
                    <a:pt x="975" y="955"/>
                  </a:cubicBezTo>
                  <a:cubicBezTo>
                    <a:pt x="995" y="896"/>
                    <a:pt x="995" y="836"/>
                    <a:pt x="1035" y="756"/>
                  </a:cubicBezTo>
                  <a:cubicBezTo>
                    <a:pt x="1055" y="637"/>
                    <a:pt x="1095" y="518"/>
                    <a:pt x="1134" y="398"/>
                  </a:cubicBezTo>
                  <a:cubicBezTo>
                    <a:pt x="1134" y="319"/>
                    <a:pt x="1134" y="259"/>
                    <a:pt x="1095" y="199"/>
                  </a:cubicBezTo>
                  <a:cubicBezTo>
                    <a:pt x="1055" y="100"/>
                    <a:pt x="975" y="40"/>
                    <a:pt x="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2" name="Google Shape;27992;p58"/>
            <p:cNvSpPr/>
            <p:nvPr/>
          </p:nvSpPr>
          <p:spPr>
            <a:xfrm>
              <a:off x="5236550" y="1131300"/>
              <a:ext cx="40300" cy="23225"/>
            </a:xfrm>
            <a:custGeom>
              <a:avLst/>
              <a:gdLst/>
              <a:ahLst/>
              <a:cxnLst/>
              <a:rect l="l" t="t" r="r" b="b"/>
              <a:pathLst>
                <a:path w="1612" h="929" extrusionOk="0">
                  <a:moveTo>
                    <a:pt x="895" y="0"/>
                  </a:moveTo>
                  <a:cubicBezTo>
                    <a:pt x="696" y="40"/>
                    <a:pt x="517" y="60"/>
                    <a:pt x="398" y="199"/>
                  </a:cubicBezTo>
                  <a:lnTo>
                    <a:pt x="259" y="199"/>
                  </a:lnTo>
                  <a:cubicBezTo>
                    <a:pt x="199" y="259"/>
                    <a:pt x="80" y="299"/>
                    <a:pt x="20" y="378"/>
                  </a:cubicBezTo>
                  <a:cubicBezTo>
                    <a:pt x="20" y="458"/>
                    <a:pt x="20" y="537"/>
                    <a:pt x="80" y="577"/>
                  </a:cubicBezTo>
                  <a:lnTo>
                    <a:pt x="80" y="736"/>
                  </a:lnTo>
                  <a:cubicBezTo>
                    <a:pt x="20" y="796"/>
                    <a:pt x="0" y="856"/>
                    <a:pt x="60" y="896"/>
                  </a:cubicBezTo>
                  <a:cubicBezTo>
                    <a:pt x="93" y="919"/>
                    <a:pt x="125" y="928"/>
                    <a:pt x="157" y="928"/>
                  </a:cubicBezTo>
                  <a:cubicBezTo>
                    <a:pt x="257" y="928"/>
                    <a:pt x="352" y="836"/>
                    <a:pt x="458" y="836"/>
                  </a:cubicBezTo>
                  <a:cubicBezTo>
                    <a:pt x="517" y="836"/>
                    <a:pt x="577" y="836"/>
                    <a:pt x="657" y="796"/>
                  </a:cubicBezTo>
                  <a:cubicBezTo>
                    <a:pt x="677" y="796"/>
                    <a:pt x="716" y="776"/>
                    <a:pt x="756" y="776"/>
                  </a:cubicBezTo>
                  <a:cubicBezTo>
                    <a:pt x="856" y="736"/>
                    <a:pt x="955" y="697"/>
                    <a:pt x="1055" y="677"/>
                  </a:cubicBezTo>
                  <a:cubicBezTo>
                    <a:pt x="1114" y="657"/>
                    <a:pt x="1174" y="617"/>
                    <a:pt x="1253" y="577"/>
                  </a:cubicBezTo>
                  <a:cubicBezTo>
                    <a:pt x="1393" y="458"/>
                    <a:pt x="1612" y="358"/>
                    <a:pt x="1393" y="100"/>
                  </a:cubicBezTo>
                  <a:cubicBezTo>
                    <a:pt x="1253" y="20"/>
                    <a:pt x="1074" y="0"/>
                    <a:pt x="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3" name="Google Shape;27993;p58"/>
            <p:cNvSpPr/>
            <p:nvPr/>
          </p:nvSpPr>
          <p:spPr>
            <a:xfrm>
              <a:off x="5226100" y="1098250"/>
              <a:ext cx="22400" cy="31900"/>
            </a:xfrm>
            <a:custGeom>
              <a:avLst/>
              <a:gdLst/>
              <a:ahLst/>
              <a:cxnLst/>
              <a:rect l="l" t="t" r="r" b="b"/>
              <a:pathLst>
                <a:path w="896" h="1276" extrusionOk="0">
                  <a:moveTo>
                    <a:pt x="238" y="1"/>
                  </a:moveTo>
                  <a:cubicBezTo>
                    <a:pt x="220" y="1"/>
                    <a:pt x="201" y="3"/>
                    <a:pt x="179" y="9"/>
                  </a:cubicBezTo>
                  <a:cubicBezTo>
                    <a:pt x="120" y="228"/>
                    <a:pt x="40" y="447"/>
                    <a:pt x="0" y="686"/>
                  </a:cubicBezTo>
                  <a:cubicBezTo>
                    <a:pt x="90" y="991"/>
                    <a:pt x="245" y="1231"/>
                    <a:pt x="567" y="1231"/>
                  </a:cubicBezTo>
                  <a:cubicBezTo>
                    <a:pt x="601" y="1231"/>
                    <a:pt x="638" y="1229"/>
                    <a:pt x="677" y="1223"/>
                  </a:cubicBezTo>
                  <a:cubicBezTo>
                    <a:pt x="705" y="1260"/>
                    <a:pt x="732" y="1275"/>
                    <a:pt x="762" y="1275"/>
                  </a:cubicBezTo>
                  <a:cubicBezTo>
                    <a:pt x="796" y="1275"/>
                    <a:pt x="833" y="1255"/>
                    <a:pt x="876" y="1223"/>
                  </a:cubicBezTo>
                  <a:cubicBezTo>
                    <a:pt x="896" y="1163"/>
                    <a:pt x="896" y="1084"/>
                    <a:pt x="836" y="1004"/>
                  </a:cubicBezTo>
                  <a:cubicBezTo>
                    <a:pt x="498" y="825"/>
                    <a:pt x="378" y="566"/>
                    <a:pt x="398" y="188"/>
                  </a:cubicBezTo>
                  <a:cubicBezTo>
                    <a:pt x="381" y="87"/>
                    <a:pt x="33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4" name="Google Shape;27994;p58"/>
            <p:cNvSpPr/>
            <p:nvPr/>
          </p:nvSpPr>
          <p:spPr>
            <a:xfrm>
              <a:off x="5243000" y="1125325"/>
              <a:ext cx="18925" cy="10975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319" y="1"/>
                  </a:moveTo>
                  <a:cubicBezTo>
                    <a:pt x="240" y="21"/>
                    <a:pt x="180" y="40"/>
                    <a:pt x="120" y="100"/>
                  </a:cubicBezTo>
                  <a:cubicBezTo>
                    <a:pt x="60" y="100"/>
                    <a:pt x="41" y="100"/>
                    <a:pt x="1" y="120"/>
                  </a:cubicBezTo>
                  <a:cubicBezTo>
                    <a:pt x="41" y="239"/>
                    <a:pt x="100" y="339"/>
                    <a:pt x="120" y="438"/>
                  </a:cubicBezTo>
                  <a:lnTo>
                    <a:pt x="657" y="438"/>
                  </a:lnTo>
                  <a:cubicBezTo>
                    <a:pt x="757" y="339"/>
                    <a:pt x="757" y="239"/>
                    <a:pt x="717" y="120"/>
                  </a:cubicBezTo>
                  <a:cubicBezTo>
                    <a:pt x="657" y="80"/>
                    <a:pt x="617" y="21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5" name="Google Shape;27995;p58"/>
            <p:cNvSpPr/>
            <p:nvPr/>
          </p:nvSpPr>
          <p:spPr>
            <a:xfrm>
              <a:off x="5230575" y="1136500"/>
              <a:ext cx="12450" cy="6175"/>
            </a:xfrm>
            <a:custGeom>
              <a:avLst/>
              <a:gdLst/>
              <a:ahLst/>
              <a:cxnLst/>
              <a:rect l="l" t="t" r="r" b="b"/>
              <a:pathLst>
                <a:path w="498" h="247" extrusionOk="0">
                  <a:moveTo>
                    <a:pt x="278" y="1"/>
                  </a:moveTo>
                  <a:cubicBezTo>
                    <a:pt x="163" y="1"/>
                    <a:pt x="62" y="42"/>
                    <a:pt x="0" y="190"/>
                  </a:cubicBezTo>
                  <a:cubicBezTo>
                    <a:pt x="20" y="210"/>
                    <a:pt x="60" y="210"/>
                    <a:pt x="120" y="210"/>
                  </a:cubicBezTo>
                  <a:cubicBezTo>
                    <a:pt x="145" y="235"/>
                    <a:pt x="170" y="246"/>
                    <a:pt x="196" y="246"/>
                  </a:cubicBezTo>
                  <a:cubicBezTo>
                    <a:pt x="233" y="246"/>
                    <a:pt x="273" y="225"/>
                    <a:pt x="319" y="190"/>
                  </a:cubicBezTo>
                  <a:lnTo>
                    <a:pt x="498" y="31"/>
                  </a:lnTo>
                  <a:cubicBezTo>
                    <a:pt x="423" y="16"/>
                    <a:pt x="347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6" name="Google Shape;27996;p58"/>
            <p:cNvSpPr/>
            <p:nvPr/>
          </p:nvSpPr>
          <p:spPr>
            <a:xfrm>
              <a:off x="4908325" y="585750"/>
              <a:ext cx="31350" cy="30350"/>
            </a:xfrm>
            <a:custGeom>
              <a:avLst/>
              <a:gdLst/>
              <a:ahLst/>
              <a:cxnLst/>
              <a:rect l="l" t="t" r="r" b="b"/>
              <a:pathLst>
                <a:path w="1254" h="1214" extrusionOk="0">
                  <a:moveTo>
                    <a:pt x="358" y="0"/>
                  </a:moveTo>
                  <a:cubicBezTo>
                    <a:pt x="119" y="0"/>
                    <a:pt x="0" y="99"/>
                    <a:pt x="20" y="318"/>
                  </a:cubicBezTo>
                  <a:cubicBezTo>
                    <a:pt x="219" y="338"/>
                    <a:pt x="318" y="497"/>
                    <a:pt x="358" y="696"/>
                  </a:cubicBezTo>
                  <a:cubicBezTo>
                    <a:pt x="418" y="696"/>
                    <a:pt x="477" y="696"/>
                    <a:pt x="517" y="736"/>
                  </a:cubicBezTo>
                  <a:cubicBezTo>
                    <a:pt x="597" y="776"/>
                    <a:pt x="637" y="796"/>
                    <a:pt x="696" y="875"/>
                  </a:cubicBezTo>
                  <a:cubicBezTo>
                    <a:pt x="776" y="915"/>
                    <a:pt x="816" y="975"/>
                    <a:pt x="875" y="1034"/>
                  </a:cubicBezTo>
                  <a:lnTo>
                    <a:pt x="1054" y="1213"/>
                  </a:lnTo>
                  <a:cubicBezTo>
                    <a:pt x="1253" y="577"/>
                    <a:pt x="696" y="338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7" name="Google Shape;27997;p58"/>
            <p:cNvSpPr/>
            <p:nvPr/>
          </p:nvSpPr>
          <p:spPr>
            <a:xfrm>
              <a:off x="4895375" y="585750"/>
              <a:ext cx="2525" cy="2000"/>
            </a:xfrm>
            <a:custGeom>
              <a:avLst/>
              <a:gdLst/>
              <a:ahLst/>
              <a:cxnLst/>
              <a:rect l="l" t="t" r="r" b="b"/>
              <a:pathLst>
                <a:path w="101" h="80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20"/>
                    <a:pt x="21" y="40"/>
                    <a:pt x="41" y="80"/>
                  </a:cubicBezTo>
                  <a:lnTo>
                    <a:pt x="100" y="80"/>
                  </a:lnTo>
                  <a:cubicBezTo>
                    <a:pt x="41" y="40"/>
                    <a:pt x="21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8" name="Google Shape;27998;p58"/>
            <p:cNvSpPr/>
            <p:nvPr/>
          </p:nvSpPr>
          <p:spPr>
            <a:xfrm>
              <a:off x="5154000" y="846325"/>
              <a:ext cx="2500" cy="1525"/>
            </a:xfrm>
            <a:custGeom>
              <a:avLst/>
              <a:gdLst/>
              <a:ahLst/>
              <a:cxnLst/>
              <a:rect l="l" t="t" r="r" b="b"/>
              <a:pathLst>
                <a:path w="100" h="61" extrusionOk="0">
                  <a:moveTo>
                    <a:pt x="99" y="1"/>
                  </a:moveTo>
                  <a:lnTo>
                    <a:pt x="99" y="1"/>
                  </a:lnTo>
                  <a:cubicBezTo>
                    <a:pt x="0" y="21"/>
                    <a:pt x="0" y="41"/>
                    <a:pt x="40" y="60"/>
                  </a:cubicBezTo>
                  <a:cubicBezTo>
                    <a:pt x="80" y="60"/>
                    <a:pt x="80" y="21"/>
                    <a:pt x="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9" name="Google Shape;27999;p58"/>
            <p:cNvSpPr/>
            <p:nvPr/>
          </p:nvSpPr>
          <p:spPr>
            <a:xfrm>
              <a:off x="4996825" y="797100"/>
              <a:ext cx="12475" cy="11175"/>
            </a:xfrm>
            <a:custGeom>
              <a:avLst/>
              <a:gdLst/>
              <a:ahLst/>
              <a:cxnLst/>
              <a:rect l="l" t="t" r="r" b="b"/>
              <a:pathLst>
                <a:path w="499" h="447" extrusionOk="0">
                  <a:moveTo>
                    <a:pt x="160" y="0"/>
                  </a:moveTo>
                  <a:cubicBezTo>
                    <a:pt x="1" y="100"/>
                    <a:pt x="41" y="219"/>
                    <a:pt x="140" y="319"/>
                  </a:cubicBezTo>
                  <a:cubicBezTo>
                    <a:pt x="212" y="379"/>
                    <a:pt x="277" y="446"/>
                    <a:pt x="348" y="446"/>
                  </a:cubicBezTo>
                  <a:cubicBezTo>
                    <a:pt x="394" y="446"/>
                    <a:pt x="443" y="417"/>
                    <a:pt x="498" y="339"/>
                  </a:cubicBezTo>
                  <a:cubicBezTo>
                    <a:pt x="419" y="199"/>
                    <a:pt x="319" y="8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0" name="Google Shape;28000;p58"/>
            <p:cNvSpPr/>
            <p:nvPr/>
          </p:nvSpPr>
          <p:spPr>
            <a:xfrm>
              <a:off x="5230575" y="1045750"/>
              <a:ext cx="15450" cy="57750"/>
            </a:xfrm>
            <a:custGeom>
              <a:avLst/>
              <a:gdLst/>
              <a:ahLst/>
              <a:cxnLst/>
              <a:rect l="l" t="t" r="r" b="b"/>
              <a:pathLst>
                <a:path w="618" h="2310" extrusionOk="0">
                  <a:moveTo>
                    <a:pt x="160" y="1"/>
                  </a:moveTo>
                  <a:cubicBezTo>
                    <a:pt x="40" y="21"/>
                    <a:pt x="40" y="100"/>
                    <a:pt x="120" y="180"/>
                  </a:cubicBezTo>
                  <a:cubicBezTo>
                    <a:pt x="219" y="697"/>
                    <a:pt x="60" y="1214"/>
                    <a:pt x="0" y="1731"/>
                  </a:cubicBezTo>
                  <a:cubicBezTo>
                    <a:pt x="0" y="1731"/>
                    <a:pt x="20" y="1771"/>
                    <a:pt x="20" y="1791"/>
                  </a:cubicBezTo>
                  <a:cubicBezTo>
                    <a:pt x="40" y="1811"/>
                    <a:pt x="20" y="1871"/>
                    <a:pt x="0" y="1891"/>
                  </a:cubicBezTo>
                  <a:lnTo>
                    <a:pt x="0" y="2090"/>
                  </a:lnTo>
                  <a:cubicBezTo>
                    <a:pt x="40" y="2129"/>
                    <a:pt x="100" y="2209"/>
                    <a:pt x="140" y="2269"/>
                  </a:cubicBezTo>
                  <a:cubicBezTo>
                    <a:pt x="166" y="2295"/>
                    <a:pt x="188" y="2309"/>
                    <a:pt x="207" y="2309"/>
                  </a:cubicBezTo>
                  <a:cubicBezTo>
                    <a:pt x="230" y="2309"/>
                    <a:pt x="248" y="2285"/>
                    <a:pt x="259" y="2229"/>
                  </a:cubicBezTo>
                  <a:cubicBezTo>
                    <a:pt x="259" y="1771"/>
                    <a:pt x="359" y="1314"/>
                    <a:pt x="458" y="876"/>
                  </a:cubicBezTo>
                  <a:cubicBezTo>
                    <a:pt x="538" y="538"/>
                    <a:pt x="617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1" name="Google Shape;28001;p58"/>
            <p:cNvSpPr/>
            <p:nvPr/>
          </p:nvSpPr>
          <p:spPr>
            <a:xfrm>
              <a:off x="5224600" y="1045750"/>
              <a:ext cx="10975" cy="9175"/>
            </a:xfrm>
            <a:custGeom>
              <a:avLst/>
              <a:gdLst/>
              <a:ahLst/>
              <a:cxnLst/>
              <a:rect l="l" t="t" r="r" b="b"/>
              <a:pathLst>
                <a:path w="439" h="367" extrusionOk="0">
                  <a:moveTo>
                    <a:pt x="239" y="1"/>
                  </a:moveTo>
                  <a:cubicBezTo>
                    <a:pt x="200" y="1"/>
                    <a:pt x="160" y="21"/>
                    <a:pt x="100" y="21"/>
                  </a:cubicBezTo>
                  <a:cubicBezTo>
                    <a:pt x="100" y="140"/>
                    <a:pt x="1" y="299"/>
                    <a:pt x="160" y="359"/>
                  </a:cubicBezTo>
                  <a:cubicBezTo>
                    <a:pt x="163" y="364"/>
                    <a:pt x="167" y="367"/>
                    <a:pt x="173" y="367"/>
                  </a:cubicBezTo>
                  <a:cubicBezTo>
                    <a:pt x="212" y="367"/>
                    <a:pt x="310" y="268"/>
                    <a:pt x="379" y="200"/>
                  </a:cubicBezTo>
                  <a:cubicBezTo>
                    <a:pt x="438" y="140"/>
                    <a:pt x="438" y="60"/>
                    <a:pt x="438" y="21"/>
                  </a:cubicBezTo>
                  <a:cubicBezTo>
                    <a:pt x="359" y="1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2" name="Google Shape;28002;p58"/>
            <p:cNvSpPr/>
            <p:nvPr/>
          </p:nvSpPr>
          <p:spPr>
            <a:xfrm>
              <a:off x="5226600" y="1070425"/>
              <a:ext cx="2500" cy="2925"/>
            </a:xfrm>
            <a:custGeom>
              <a:avLst/>
              <a:gdLst/>
              <a:ahLst/>
              <a:cxnLst/>
              <a:rect l="l" t="t" r="r" b="b"/>
              <a:pathLst>
                <a:path w="100" h="117" extrusionOk="0">
                  <a:moveTo>
                    <a:pt x="48" y="1"/>
                  </a:moveTo>
                  <a:cubicBezTo>
                    <a:pt x="28" y="1"/>
                    <a:pt x="11" y="15"/>
                    <a:pt x="0" y="48"/>
                  </a:cubicBezTo>
                  <a:cubicBezTo>
                    <a:pt x="0" y="48"/>
                    <a:pt x="0" y="88"/>
                    <a:pt x="20" y="108"/>
                  </a:cubicBezTo>
                  <a:cubicBezTo>
                    <a:pt x="20" y="115"/>
                    <a:pt x="25" y="117"/>
                    <a:pt x="31" y="117"/>
                  </a:cubicBezTo>
                  <a:cubicBezTo>
                    <a:pt x="45" y="117"/>
                    <a:pt x="67" y="108"/>
                    <a:pt x="80" y="108"/>
                  </a:cubicBezTo>
                  <a:cubicBezTo>
                    <a:pt x="80" y="68"/>
                    <a:pt x="100" y="48"/>
                    <a:pt x="100" y="28"/>
                  </a:cubicBezTo>
                  <a:cubicBezTo>
                    <a:pt x="82" y="10"/>
                    <a:pt x="64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3" name="Google Shape;28003;p58"/>
            <p:cNvSpPr/>
            <p:nvPr/>
          </p:nvSpPr>
          <p:spPr>
            <a:xfrm>
              <a:off x="5229575" y="1089025"/>
              <a:ext cx="2025" cy="4500"/>
            </a:xfrm>
            <a:custGeom>
              <a:avLst/>
              <a:gdLst/>
              <a:ahLst/>
              <a:cxnLst/>
              <a:rect l="l" t="t" r="r" b="b"/>
              <a:pathLst>
                <a:path w="81" h="180" extrusionOk="0">
                  <a:moveTo>
                    <a:pt x="40" y="0"/>
                  </a:moveTo>
                  <a:cubicBezTo>
                    <a:pt x="1" y="60"/>
                    <a:pt x="1" y="140"/>
                    <a:pt x="40" y="179"/>
                  </a:cubicBezTo>
                  <a:lnTo>
                    <a:pt x="80" y="140"/>
                  </a:lnTo>
                  <a:cubicBezTo>
                    <a:pt x="80" y="80"/>
                    <a:pt x="60" y="6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4" name="Google Shape;28004;p58"/>
            <p:cNvSpPr/>
            <p:nvPr/>
          </p:nvSpPr>
          <p:spPr>
            <a:xfrm>
              <a:off x="5142050" y="993550"/>
              <a:ext cx="45275" cy="40300"/>
            </a:xfrm>
            <a:custGeom>
              <a:avLst/>
              <a:gdLst/>
              <a:ahLst/>
              <a:cxnLst/>
              <a:rect l="l" t="t" r="r" b="b"/>
              <a:pathLst>
                <a:path w="1811" h="1612" extrusionOk="0">
                  <a:moveTo>
                    <a:pt x="219" y="0"/>
                  </a:moveTo>
                  <a:lnTo>
                    <a:pt x="60" y="179"/>
                  </a:lnTo>
                  <a:cubicBezTo>
                    <a:pt x="20" y="179"/>
                    <a:pt x="1" y="199"/>
                    <a:pt x="20" y="219"/>
                  </a:cubicBezTo>
                  <a:cubicBezTo>
                    <a:pt x="1" y="279"/>
                    <a:pt x="20" y="298"/>
                    <a:pt x="80" y="338"/>
                  </a:cubicBezTo>
                  <a:lnTo>
                    <a:pt x="60" y="338"/>
                  </a:lnTo>
                  <a:cubicBezTo>
                    <a:pt x="100" y="398"/>
                    <a:pt x="160" y="477"/>
                    <a:pt x="219" y="517"/>
                  </a:cubicBezTo>
                  <a:lnTo>
                    <a:pt x="200" y="517"/>
                  </a:lnTo>
                  <a:cubicBezTo>
                    <a:pt x="279" y="597"/>
                    <a:pt x="319" y="657"/>
                    <a:pt x="398" y="716"/>
                  </a:cubicBezTo>
                  <a:lnTo>
                    <a:pt x="381" y="699"/>
                  </a:lnTo>
                  <a:lnTo>
                    <a:pt x="381" y="699"/>
                  </a:lnTo>
                  <a:cubicBezTo>
                    <a:pt x="459" y="777"/>
                    <a:pt x="519" y="836"/>
                    <a:pt x="597" y="895"/>
                  </a:cubicBezTo>
                  <a:cubicBezTo>
                    <a:pt x="677" y="895"/>
                    <a:pt x="717" y="935"/>
                    <a:pt x="717" y="1015"/>
                  </a:cubicBezTo>
                  <a:cubicBezTo>
                    <a:pt x="776" y="1114"/>
                    <a:pt x="856" y="1194"/>
                    <a:pt x="916" y="1233"/>
                  </a:cubicBezTo>
                  <a:cubicBezTo>
                    <a:pt x="1154" y="1333"/>
                    <a:pt x="1294" y="1611"/>
                    <a:pt x="1592" y="1611"/>
                  </a:cubicBezTo>
                  <a:cubicBezTo>
                    <a:pt x="1811" y="1492"/>
                    <a:pt x="1592" y="1373"/>
                    <a:pt x="1612" y="1233"/>
                  </a:cubicBezTo>
                  <a:cubicBezTo>
                    <a:pt x="1095" y="895"/>
                    <a:pt x="796" y="27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5" name="Google Shape;28005;p58"/>
            <p:cNvSpPr/>
            <p:nvPr/>
          </p:nvSpPr>
          <p:spPr>
            <a:xfrm>
              <a:off x="5147025" y="10064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" y="0"/>
                  </a:moveTo>
                  <a:cubicBezTo>
                    <a:pt x="80" y="60"/>
                    <a:pt x="120" y="120"/>
                    <a:pt x="199" y="199"/>
                  </a:cubicBezTo>
                  <a:cubicBezTo>
                    <a:pt x="180" y="8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6" name="Google Shape;28006;p58"/>
            <p:cNvSpPr/>
            <p:nvPr/>
          </p:nvSpPr>
          <p:spPr>
            <a:xfrm>
              <a:off x="5139075" y="9980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cubicBezTo>
                    <a:pt x="20" y="100"/>
                    <a:pt x="80" y="139"/>
                    <a:pt x="179" y="15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7" name="Google Shape;28007;p58"/>
            <p:cNvSpPr/>
            <p:nvPr/>
          </p:nvSpPr>
          <p:spPr>
            <a:xfrm>
              <a:off x="5143550" y="10020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cubicBezTo>
                    <a:pt x="40" y="60"/>
                    <a:pt x="100" y="139"/>
                    <a:pt x="159" y="179"/>
                  </a:cubicBezTo>
                  <a:cubicBezTo>
                    <a:pt x="159" y="80"/>
                    <a:pt x="10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8" name="Google Shape;28008;p58"/>
            <p:cNvSpPr/>
            <p:nvPr/>
          </p:nvSpPr>
          <p:spPr>
            <a:xfrm>
              <a:off x="5151500" y="101095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80"/>
                    <a:pt x="140" y="120"/>
                    <a:pt x="219" y="199"/>
                  </a:cubicBezTo>
                  <a:cubicBezTo>
                    <a:pt x="140" y="120"/>
                    <a:pt x="8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9" name="Google Shape;28009;p58"/>
            <p:cNvSpPr/>
            <p:nvPr/>
          </p:nvSpPr>
          <p:spPr>
            <a:xfrm>
              <a:off x="5159950" y="101890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100"/>
                    <a:pt x="100" y="180"/>
                    <a:pt x="200" y="219"/>
                  </a:cubicBezTo>
                  <a:cubicBezTo>
                    <a:pt x="140" y="140"/>
                    <a:pt x="80" y="8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0" name="Google Shape;28010;p58"/>
            <p:cNvSpPr/>
            <p:nvPr/>
          </p:nvSpPr>
          <p:spPr>
            <a:xfrm>
              <a:off x="5025675" y="876175"/>
              <a:ext cx="43800" cy="47775"/>
            </a:xfrm>
            <a:custGeom>
              <a:avLst/>
              <a:gdLst/>
              <a:ahLst/>
              <a:cxnLst/>
              <a:rect l="l" t="t" r="r" b="b"/>
              <a:pathLst>
                <a:path w="1752" h="1911" extrusionOk="0">
                  <a:moveTo>
                    <a:pt x="60" y="0"/>
                  </a:moveTo>
                  <a:cubicBezTo>
                    <a:pt x="1" y="199"/>
                    <a:pt x="60" y="358"/>
                    <a:pt x="239" y="518"/>
                  </a:cubicBezTo>
                  <a:cubicBezTo>
                    <a:pt x="498" y="736"/>
                    <a:pt x="737" y="995"/>
                    <a:pt x="995" y="1214"/>
                  </a:cubicBezTo>
                  <a:cubicBezTo>
                    <a:pt x="1353" y="1512"/>
                    <a:pt x="975" y="1592"/>
                    <a:pt x="876" y="1731"/>
                  </a:cubicBezTo>
                  <a:cubicBezTo>
                    <a:pt x="1035" y="1731"/>
                    <a:pt x="1154" y="1751"/>
                    <a:pt x="1234" y="1910"/>
                  </a:cubicBezTo>
                  <a:cubicBezTo>
                    <a:pt x="1361" y="1819"/>
                    <a:pt x="1521" y="1728"/>
                    <a:pt x="1700" y="1728"/>
                  </a:cubicBezTo>
                  <a:cubicBezTo>
                    <a:pt x="1717" y="1728"/>
                    <a:pt x="1734" y="1729"/>
                    <a:pt x="1751" y="1731"/>
                  </a:cubicBezTo>
                  <a:cubicBezTo>
                    <a:pt x="1692" y="1632"/>
                    <a:pt x="1632" y="1512"/>
                    <a:pt x="1572" y="1393"/>
                  </a:cubicBezTo>
                  <a:cubicBezTo>
                    <a:pt x="1055" y="1015"/>
                    <a:pt x="597" y="617"/>
                    <a:pt x="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1" name="Google Shape;28011;p58"/>
            <p:cNvSpPr/>
            <p:nvPr/>
          </p:nvSpPr>
          <p:spPr>
            <a:xfrm>
              <a:off x="5068950" y="9194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cubicBezTo>
                    <a:pt x="20" y="100"/>
                    <a:pt x="100" y="179"/>
                    <a:pt x="160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2" name="Google Shape;28012;p58"/>
            <p:cNvSpPr/>
            <p:nvPr/>
          </p:nvSpPr>
          <p:spPr>
            <a:xfrm>
              <a:off x="5072925" y="923925"/>
              <a:ext cx="5000" cy="4975"/>
            </a:xfrm>
            <a:custGeom>
              <a:avLst/>
              <a:gdLst/>
              <a:ahLst/>
              <a:cxnLst/>
              <a:rect l="l" t="t" r="r" b="b"/>
              <a:pathLst>
                <a:path w="200" h="199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00"/>
                    <a:pt x="100" y="179"/>
                    <a:pt x="199" y="199"/>
                  </a:cubicBezTo>
                  <a:cubicBezTo>
                    <a:pt x="160" y="100"/>
                    <a:pt x="10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3" name="Google Shape;28013;p58"/>
            <p:cNvSpPr/>
            <p:nvPr/>
          </p:nvSpPr>
          <p:spPr>
            <a:xfrm>
              <a:off x="5201725" y="881150"/>
              <a:ext cx="2025" cy="1150"/>
            </a:xfrm>
            <a:custGeom>
              <a:avLst/>
              <a:gdLst/>
              <a:ahLst/>
              <a:cxnLst/>
              <a:rect l="l" t="t" r="r" b="b"/>
              <a:pathLst>
                <a:path w="81" h="46" extrusionOk="0">
                  <a:moveTo>
                    <a:pt x="80" y="0"/>
                  </a:moveTo>
                  <a:lnTo>
                    <a:pt x="80" y="0"/>
                  </a:lnTo>
                  <a:cubicBezTo>
                    <a:pt x="1" y="20"/>
                    <a:pt x="1" y="40"/>
                    <a:pt x="60" y="40"/>
                  </a:cubicBezTo>
                  <a:cubicBezTo>
                    <a:pt x="60" y="44"/>
                    <a:pt x="61" y="46"/>
                    <a:pt x="62" y="46"/>
                  </a:cubicBezTo>
                  <a:cubicBezTo>
                    <a:pt x="67" y="46"/>
                    <a:pt x="80" y="16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4" name="Google Shape;28014;p58"/>
            <p:cNvSpPr/>
            <p:nvPr/>
          </p:nvSpPr>
          <p:spPr>
            <a:xfrm>
              <a:off x="5195775" y="889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80" y="120"/>
                    <a:pt x="139" y="180"/>
                  </a:cubicBezTo>
                  <a:cubicBezTo>
                    <a:pt x="119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5" name="Google Shape;28015;p58"/>
            <p:cNvSpPr/>
            <p:nvPr/>
          </p:nvSpPr>
          <p:spPr>
            <a:xfrm>
              <a:off x="4977950" y="659850"/>
              <a:ext cx="8975" cy="6625"/>
            </a:xfrm>
            <a:custGeom>
              <a:avLst/>
              <a:gdLst/>
              <a:ahLst/>
              <a:cxnLst/>
              <a:rect l="l" t="t" r="r" b="b"/>
              <a:pathLst>
                <a:path w="359" h="265" extrusionOk="0">
                  <a:moveTo>
                    <a:pt x="0" y="0"/>
                  </a:moveTo>
                  <a:cubicBezTo>
                    <a:pt x="20" y="99"/>
                    <a:pt x="20" y="239"/>
                    <a:pt x="119" y="259"/>
                  </a:cubicBezTo>
                  <a:cubicBezTo>
                    <a:pt x="139" y="262"/>
                    <a:pt x="156" y="264"/>
                    <a:pt x="172" y="264"/>
                  </a:cubicBezTo>
                  <a:cubicBezTo>
                    <a:pt x="319" y="264"/>
                    <a:pt x="322" y="108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6" name="Google Shape;28016;p58"/>
            <p:cNvSpPr/>
            <p:nvPr/>
          </p:nvSpPr>
          <p:spPr>
            <a:xfrm>
              <a:off x="4991875" y="67277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39" y="0"/>
                  </a:moveTo>
                  <a:cubicBezTo>
                    <a:pt x="99" y="40"/>
                    <a:pt x="40" y="80"/>
                    <a:pt x="0" y="120"/>
                  </a:cubicBezTo>
                  <a:lnTo>
                    <a:pt x="60" y="139"/>
                  </a:lnTo>
                  <a:lnTo>
                    <a:pt x="139" y="13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7" name="Google Shape;28017;p58"/>
            <p:cNvSpPr/>
            <p:nvPr/>
          </p:nvSpPr>
          <p:spPr>
            <a:xfrm>
              <a:off x="5234550" y="1020275"/>
              <a:ext cx="12950" cy="21825"/>
            </a:xfrm>
            <a:custGeom>
              <a:avLst/>
              <a:gdLst/>
              <a:ahLst/>
              <a:cxnLst/>
              <a:rect l="l" t="t" r="r" b="b"/>
              <a:pathLst>
                <a:path w="518" h="873" extrusionOk="0">
                  <a:moveTo>
                    <a:pt x="383" y="1"/>
                  </a:moveTo>
                  <a:cubicBezTo>
                    <a:pt x="86" y="1"/>
                    <a:pt x="1" y="226"/>
                    <a:pt x="1" y="503"/>
                  </a:cubicBezTo>
                  <a:lnTo>
                    <a:pt x="1" y="702"/>
                  </a:lnTo>
                  <a:cubicBezTo>
                    <a:pt x="109" y="810"/>
                    <a:pt x="208" y="873"/>
                    <a:pt x="291" y="873"/>
                  </a:cubicBezTo>
                  <a:cubicBezTo>
                    <a:pt x="391" y="873"/>
                    <a:pt x="465" y="780"/>
                    <a:pt x="498" y="562"/>
                  </a:cubicBezTo>
                  <a:cubicBezTo>
                    <a:pt x="518" y="403"/>
                    <a:pt x="478" y="204"/>
                    <a:pt x="458" y="5"/>
                  </a:cubicBezTo>
                  <a:cubicBezTo>
                    <a:pt x="432" y="2"/>
                    <a:pt x="407" y="1"/>
                    <a:pt x="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8" name="Google Shape;28018;p58"/>
            <p:cNvSpPr/>
            <p:nvPr/>
          </p:nvSpPr>
          <p:spPr>
            <a:xfrm>
              <a:off x="5230575" y="103282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60" y="1"/>
                  </a:moveTo>
                  <a:lnTo>
                    <a:pt x="0" y="160"/>
                  </a:lnTo>
                  <a:lnTo>
                    <a:pt x="160" y="160"/>
                  </a:lnTo>
                  <a:cubicBezTo>
                    <a:pt x="199" y="140"/>
                    <a:pt x="219" y="140"/>
                    <a:pt x="219" y="120"/>
                  </a:cubicBezTo>
                  <a:cubicBezTo>
                    <a:pt x="219" y="80"/>
                    <a:pt x="199" y="4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9" name="Google Shape;28019;p58"/>
            <p:cNvSpPr/>
            <p:nvPr/>
          </p:nvSpPr>
          <p:spPr>
            <a:xfrm>
              <a:off x="5061475" y="759300"/>
              <a:ext cx="4025" cy="3500"/>
            </a:xfrm>
            <a:custGeom>
              <a:avLst/>
              <a:gdLst/>
              <a:ahLst/>
              <a:cxnLst/>
              <a:rect l="l" t="t" r="r" b="b"/>
              <a:pathLst>
                <a:path w="161" h="140" extrusionOk="0">
                  <a:moveTo>
                    <a:pt x="1" y="1"/>
                  </a:moveTo>
                  <a:cubicBezTo>
                    <a:pt x="1" y="60"/>
                    <a:pt x="41" y="140"/>
                    <a:pt x="160" y="140"/>
                  </a:cubicBezTo>
                  <a:cubicBezTo>
                    <a:pt x="100" y="100"/>
                    <a:pt x="41" y="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0" name="Google Shape;28020;p58"/>
            <p:cNvSpPr/>
            <p:nvPr/>
          </p:nvSpPr>
          <p:spPr>
            <a:xfrm>
              <a:off x="5069450" y="761150"/>
              <a:ext cx="3500" cy="3150"/>
            </a:xfrm>
            <a:custGeom>
              <a:avLst/>
              <a:gdLst/>
              <a:ahLst/>
              <a:cxnLst/>
              <a:rect l="l" t="t" r="r" b="b"/>
              <a:pathLst>
                <a:path w="140" h="126" extrusionOk="0">
                  <a:moveTo>
                    <a:pt x="87" y="1"/>
                  </a:moveTo>
                  <a:cubicBezTo>
                    <a:pt x="66" y="1"/>
                    <a:pt x="37" y="30"/>
                    <a:pt x="0" y="86"/>
                  </a:cubicBezTo>
                  <a:cubicBezTo>
                    <a:pt x="40" y="86"/>
                    <a:pt x="100" y="126"/>
                    <a:pt x="140" y="126"/>
                  </a:cubicBezTo>
                  <a:cubicBezTo>
                    <a:pt x="129" y="40"/>
                    <a:pt x="112" y="1"/>
                    <a:pt x="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1" name="Google Shape;28021;p58"/>
            <p:cNvSpPr/>
            <p:nvPr/>
          </p:nvSpPr>
          <p:spPr>
            <a:xfrm>
              <a:off x="4852625" y="541975"/>
              <a:ext cx="2875" cy="2900"/>
            </a:xfrm>
            <a:custGeom>
              <a:avLst/>
              <a:gdLst/>
              <a:ahLst/>
              <a:cxnLst/>
              <a:rect l="l" t="t" r="r" b="b"/>
              <a:pathLst>
                <a:path w="115" h="116" extrusionOk="0">
                  <a:moveTo>
                    <a:pt x="100" y="0"/>
                  </a:moveTo>
                  <a:cubicBezTo>
                    <a:pt x="40" y="40"/>
                    <a:pt x="20" y="60"/>
                    <a:pt x="0" y="100"/>
                  </a:cubicBezTo>
                  <a:cubicBezTo>
                    <a:pt x="26" y="110"/>
                    <a:pt x="46" y="115"/>
                    <a:pt x="62" y="115"/>
                  </a:cubicBezTo>
                  <a:cubicBezTo>
                    <a:pt x="107" y="115"/>
                    <a:pt x="114" y="74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2" name="Google Shape;28022;p58"/>
            <p:cNvSpPr/>
            <p:nvPr/>
          </p:nvSpPr>
          <p:spPr>
            <a:xfrm>
              <a:off x="4925725" y="6076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40"/>
                    <a:pt x="120" y="100"/>
                    <a:pt x="179" y="159"/>
                  </a:cubicBezTo>
                  <a:cubicBezTo>
                    <a:pt x="159" y="60"/>
                    <a:pt x="10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3" name="Google Shape;28023;p58"/>
            <p:cNvSpPr/>
            <p:nvPr/>
          </p:nvSpPr>
          <p:spPr>
            <a:xfrm>
              <a:off x="4921250" y="60365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0" y="0"/>
                  </a:moveTo>
                  <a:cubicBezTo>
                    <a:pt x="60" y="60"/>
                    <a:pt x="139" y="100"/>
                    <a:pt x="179" y="120"/>
                  </a:cubicBezTo>
                  <a:cubicBezTo>
                    <a:pt x="15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4" name="Google Shape;28024;p58"/>
            <p:cNvSpPr/>
            <p:nvPr/>
          </p:nvSpPr>
          <p:spPr>
            <a:xfrm>
              <a:off x="5311150" y="754825"/>
              <a:ext cx="5475" cy="4500"/>
            </a:xfrm>
            <a:custGeom>
              <a:avLst/>
              <a:gdLst/>
              <a:ahLst/>
              <a:cxnLst/>
              <a:rect l="l" t="t" r="r" b="b"/>
              <a:pathLst>
                <a:path w="219" h="180" extrusionOk="0">
                  <a:moveTo>
                    <a:pt x="219" y="1"/>
                  </a:moveTo>
                  <a:cubicBezTo>
                    <a:pt x="159" y="1"/>
                    <a:pt x="80" y="20"/>
                    <a:pt x="0" y="20"/>
                  </a:cubicBezTo>
                  <a:lnTo>
                    <a:pt x="80" y="180"/>
                  </a:lnTo>
                  <a:cubicBezTo>
                    <a:pt x="119" y="100"/>
                    <a:pt x="179" y="40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5" name="Google Shape;28025;p58"/>
            <p:cNvSpPr/>
            <p:nvPr/>
          </p:nvSpPr>
          <p:spPr>
            <a:xfrm>
              <a:off x="5649825" y="1070850"/>
              <a:ext cx="83550" cy="13800"/>
            </a:xfrm>
            <a:custGeom>
              <a:avLst/>
              <a:gdLst/>
              <a:ahLst/>
              <a:cxnLst/>
              <a:rect l="l" t="t" r="r" b="b"/>
              <a:pathLst>
                <a:path w="3342" h="552" extrusionOk="0">
                  <a:moveTo>
                    <a:pt x="1953" y="1"/>
                  </a:moveTo>
                  <a:cubicBezTo>
                    <a:pt x="1308" y="1"/>
                    <a:pt x="658" y="49"/>
                    <a:pt x="0" y="210"/>
                  </a:cubicBezTo>
                  <a:cubicBezTo>
                    <a:pt x="199" y="230"/>
                    <a:pt x="378" y="290"/>
                    <a:pt x="378" y="529"/>
                  </a:cubicBezTo>
                  <a:cubicBezTo>
                    <a:pt x="447" y="542"/>
                    <a:pt x="517" y="551"/>
                    <a:pt x="585" y="551"/>
                  </a:cubicBezTo>
                  <a:cubicBezTo>
                    <a:pt x="713" y="551"/>
                    <a:pt x="838" y="520"/>
                    <a:pt x="955" y="429"/>
                  </a:cubicBezTo>
                  <a:cubicBezTo>
                    <a:pt x="935" y="409"/>
                    <a:pt x="895" y="389"/>
                    <a:pt x="895" y="369"/>
                  </a:cubicBezTo>
                  <a:cubicBezTo>
                    <a:pt x="895" y="330"/>
                    <a:pt x="935" y="290"/>
                    <a:pt x="935" y="290"/>
                  </a:cubicBezTo>
                  <a:cubicBezTo>
                    <a:pt x="987" y="309"/>
                    <a:pt x="1042" y="314"/>
                    <a:pt x="1099" y="314"/>
                  </a:cubicBezTo>
                  <a:cubicBezTo>
                    <a:pt x="1177" y="314"/>
                    <a:pt x="1258" y="304"/>
                    <a:pt x="1337" y="304"/>
                  </a:cubicBezTo>
                  <a:cubicBezTo>
                    <a:pt x="1442" y="304"/>
                    <a:pt x="1544" y="322"/>
                    <a:pt x="1631" y="409"/>
                  </a:cubicBezTo>
                  <a:cubicBezTo>
                    <a:pt x="2029" y="409"/>
                    <a:pt x="2427" y="389"/>
                    <a:pt x="2825" y="389"/>
                  </a:cubicBezTo>
                  <a:cubicBezTo>
                    <a:pt x="2944" y="170"/>
                    <a:pt x="3243" y="270"/>
                    <a:pt x="3342" y="51"/>
                  </a:cubicBezTo>
                  <a:cubicBezTo>
                    <a:pt x="2882" y="26"/>
                    <a:pt x="2419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6" name="Google Shape;28026;p58"/>
            <p:cNvSpPr/>
            <p:nvPr/>
          </p:nvSpPr>
          <p:spPr>
            <a:xfrm>
              <a:off x="5828850" y="1045525"/>
              <a:ext cx="28875" cy="8700"/>
            </a:xfrm>
            <a:custGeom>
              <a:avLst/>
              <a:gdLst/>
              <a:ahLst/>
              <a:cxnLst/>
              <a:rect l="l" t="t" r="r" b="b"/>
              <a:pathLst>
                <a:path w="1155" h="348" extrusionOk="0">
                  <a:moveTo>
                    <a:pt x="530" y="1"/>
                  </a:moveTo>
                  <a:cubicBezTo>
                    <a:pt x="313" y="1"/>
                    <a:pt x="122" y="105"/>
                    <a:pt x="0" y="348"/>
                  </a:cubicBezTo>
                  <a:cubicBezTo>
                    <a:pt x="259" y="328"/>
                    <a:pt x="478" y="328"/>
                    <a:pt x="697" y="328"/>
                  </a:cubicBezTo>
                  <a:cubicBezTo>
                    <a:pt x="697" y="229"/>
                    <a:pt x="1154" y="129"/>
                    <a:pt x="736" y="30"/>
                  </a:cubicBezTo>
                  <a:cubicBezTo>
                    <a:pt x="666" y="11"/>
                    <a:pt x="597" y="1"/>
                    <a:pt x="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7" name="Google Shape;28027;p58"/>
            <p:cNvSpPr/>
            <p:nvPr/>
          </p:nvSpPr>
          <p:spPr>
            <a:xfrm>
              <a:off x="5790050" y="1051225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70" y="1"/>
                  </a:moveTo>
                  <a:cubicBezTo>
                    <a:pt x="115" y="1"/>
                    <a:pt x="60" y="40"/>
                    <a:pt x="1" y="120"/>
                  </a:cubicBezTo>
                  <a:lnTo>
                    <a:pt x="339" y="120"/>
                  </a:lnTo>
                  <a:cubicBezTo>
                    <a:pt x="279" y="40"/>
                    <a:pt x="225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8" name="Google Shape;28028;p58"/>
            <p:cNvSpPr/>
            <p:nvPr/>
          </p:nvSpPr>
          <p:spPr>
            <a:xfrm>
              <a:off x="5246500" y="1077400"/>
              <a:ext cx="80075" cy="44475"/>
            </a:xfrm>
            <a:custGeom>
              <a:avLst/>
              <a:gdLst/>
              <a:ahLst/>
              <a:cxnLst/>
              <a:rect l="l" t="t" r="r" b="b"/>
              <a:pathLst>
                <a:path w="3203" h="1779" extrusionOk="0">
                  <a:moveTo>
                    <a:pt x="870" y="1"/>
                  </a:moveTo>
                  <a:cubicBezTo>
                    <a:pt x="772" y="1"/>
                    <a:pt x="651" y="34"/>
                    <a:pt x="517" y="87"/>
                  </a:cubicBezTo>
                  <a:cubicBezTo>
                    <a:pt x="318" y="127"/>
                    <a:pt x="199" y="227"/>
                    <a:pt x="119" y="446"/>
                  </a:cubicBezTo>
                  <a:cubicBezTo>
                    <a:pt x="0" y="784"/>
                    <a:pt x="20" y="1162"/>
                    <a:pt x="20" y="1520"/>
                  </a:cubicBezTo>
                  <a:cubicBezTo>
                    <a:pt x="60" y="1560"/>
                    <a:pt x="80" y="1599"/>
                    <a:pt x="100" y="1619"/>
                  </a:cubicBezTo>
                  <a:cubicBezTo>
                    <a:pt x="179" y="1719"/>
                    <a:pt x="298" y="1758"/>
                    <a:pt x="418" y="1778"/>
                  </a:cubicBezTo>
                  <a:cubicBezTo>
                    <a:pt x="497" y="1778"/>
                    <a:pt x="597" y="1778"/>
                    <a:pt x="676" y="1758"/>
                  </a:cubicBezTo>
                  <a:cubicBezTo>
                    <a:pt x="925" y="1699"/>
                    <a:pt x="1174" y="1689"/>
                    <a:pt x="1422" y="1689"/>
                  </a:cubicBezTo>
                  <a:cubicBezTo>
                    <a:pt x="1547" y="1689"/>
                    <a:pt x="1671" y="1691"/>
                    <a:pt x="1795" y="1691"/>
                  </a:cubicBezTo>
                  <a:cubicBezTo>
                    <a:pt x="1920" y="1691"/>
                    <a:pt x="2044" y="1689"/>
                    <a:pt x="2168" y="1679"/>
                  </a:cubicBezTo>
                  <a:lnTo>
                    <a:pt x="2407" y="1679"/>
                  </a:lnTo>
                  <a:cubicBezTo>
                    <a:pt x="2546" y="1679"/>
                    <a:pt x="2666" y="1659"/>
                    <a:pt x="2785" y="1639"/>
                  </a:cubicBezTo>
                  <a:cubicBezTo>
                    <a:pt x="2944" y="1579"/>
                    <a:pt x="3083" y="1520"/>
                    <a:pt x="3183" y="1361"/>
                  </a:cubicBezTo>
                  <a:cubicBezTo>
                    <a:pt x="3203" y="1361"/>
                    <a:pt x="3203" y="1341"/>
                    <a:pt x="3203" y="1281"/>
                  </a:cubicBezTo>
                  <a:cubicBezTo>
                    <a:pt x="3203" y="1241"/>
                    <a:pt x="3203" y="1182"/>
                    <a:pt x="3163" y="1142"/>
                  </a:cubicBezTo>
                  <a:cubicBezTo>
                    <a:pt x="2745" y="1122"/>
                    <a:pt x="2308" y="1142"/>
                    <a:pt x="1890" y="1082"/>
                  </a:cubicBezTo>
                  <a:cubicBezTo>
                    <a:pt x="1512" y="1062"/>
                    <a:pt x="1114" y="1022"/>
                    <a:pt x="1114" y="485"/>
                  </a:cubicBezTo>
                  <a:cubicBezTo>
                    <a:pt x="1167" y="129"/>
                    <a:pt x="1062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9" name="Google Shape;28029;p58"/>
            <p:cNvSpPr/>
            <p:nvPr/>
          </p:nvSpPr>
          <p:spPr>
            <a:xfrm>
              <a:off x="5325575" y="1102025"/>
              <a:ext cx="109925" cy="15375"/>
            </a:xfrm>
            <a:custGeom>
              <a:avLst/>
              <a:gdLst/>
              <a:ahLst/>
              <a:cxnLst/>
              <a:rect l="l" t="t" r="r" b="b"/>
              <a:pathLst>
                <a:path w="4397" h="615" extrusionOk="0">
                  <a:moveTo>
                    <a:pt x="3190" y="0"/>
                  </a:moveTo>
                  <a:cubicBezTo>
                    <a:pt x="2126" y="0"/>
                    <a:pt x="1058" y="89"/>
                    <a:pt x="0" y="177"/>
                  </a:cubicBezTo>
                  <a:lnTo>
                    <a:pt x="0" y="356"/>
                  </a:lnTo>
                  <a:cubicBezTo>
                    <a:pt x="267" y="571"/>
                    <a:pt x="554" y="612"/>
                    <a:pt x="849" y="612"/>
                  </a:cubicBezTo>
                  <a:cubicBezTo>
                    <a:pt x="1031" y="612"/>
                    <a:pt x="1215" y="597"/>
                    <a:pt x="1398" y="597"/>
                  </a:cubicBezTo>
                  <a:cubicBezTo>
                    <a:pt x="1496" y="597"/>
                    <a:pt x="1594" y="601"/>
                    <a:pt x="1691" y="614"/>
                  </a:cubicBezTo>
                  <a:cubicBezTo>
                    <a:pt x="1810" y="575"/>
                    <a:pt x="1969" y="575"/>
                    <a:pt x="2089" y="575"/>
                  </a:cubicBezTo>
                  <a:cubicBezTo>
                    <a:pt x="2168" y="555"/>
                    <a:pt x="2268" y="555"/>
                    <a:pt x="2327" y="555"/>
                  </a:cubicBezTo>
                  <a:lnTo>
                    <a:pt x="3481" y="555"/>
                  </a:lnTo>
                  <a:cubicBezTo>
                    <a:pt x="3660" y="555"/>
                    <a:pt x="3859" y="555"/>
                    <a:pt x="4018" y="515"/>
                  </a:cubicBezTo>
                  <a:cubicBezTo>
                    <a:pt x="4098" y="475"/>
                    <a:pt x="4177" y="455"/>
                    <a:pt x="4217" y="415"/>
                  </a:cubicBezTo>
                  <a:cubicBezTo>
                    <a:pt x="4297" y="356"/>
                    <a:pt x="4357" y="316"/>
                    <a:pt x="4376" y="236"/>
                  </a:cubicBezTo>
                  <a:cubicBezTo>
                    <a:pt x="4396" y="157"/>
                    <a:pt x="4376" y="77"/>
                    <a:pt x="4317" y="37"/>
                  </a:cubicBezTo>
                  <a:cubicBezTo>
                    <a:pt x="3942" y="11"/>
                    <a:pt x="3566" y="0"/>
                    <a:pt x="3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0" name="Google Shape;28030;p58"/>
            <p:cNvSpPr/>
            <p:nvPr/>
          </p:nvSpPr>
          <p:spPr>
            <a:xfrm>
              <a:off x="5259425" y="1068050"/>
              <a:ext cx="57200" cy="26075"/>
            </a:xfrm>
            <a:custGeom>
              <a:avLst/>
              <a:gdLst/>
              <a:ahLst/>
              <a:cxnLst/>
              <a:rect l="l" t="t" r="r" b="b"/>
              <a:pathLst>
                <a:path w="2288" h="1043" extrusionOk="0">
                  <a:moveTo>
                    <a:pt x="535" y="0"/>
                  </a:moveTo>
                  <a:cubicBezTo>
                    <a:pt x="352" y="0"/>
                    <a:pt x="181" y="72"/>
                    <a:pt x="40" y="322"/>
                  </a:cubicBezTo>
                  <a:cubicBezTo>
                    <a:pt x="0" y="382"/>
                    <a:pt x="0" y="422"/>
                    <a:pt x="0" y="481"/>
                  </a:cubicBezTo>
                  <a:cubicBezTo>
                    <a:pt x="279" y="501"/>
                    <a:pt x="577" y="501"/>
                    <a:pt x="597" y="879"/>
                  </a:cubicBezTo>
                  <a:cubicBezTo>
                    <a:pt x="844" y="879"/>
                    <a:pt x="1064" y="1043"/>
                    <a:pt x="1301" y="1043"/>
                  </a:cubicBezTo>
                  <a:cubicBezTo>
                    <a:pt x="1351" y="1043"/>
                    <a:pt x="1401" y="1036"/>
                    <a:pt x="1452" y="1018"/>
                  </a:cubicBezTo>
                  <a:cubicBezTo>
                    <a:pt x="1452" y="442"/>
                    <a:pt x="1950" y="501"/>
                    <a:pt x="2288" y="322"/>
                  </a:cubicBezTo>
                  <a:lnTo>
                    <a:pt x="2288" y="163"/>
                  </a:lnTo>
                  <a:cubicBezTo>
                    <a:pt x="1990" y="143"/>
                    <a:pt x="1691" y="143"/>
                    <a:pt x="1393" y="123"/>
                  </a:cubicBezTo>
                  <a:cubicBezTo>
                    <a:pt x="1360" y="129"/>
                    <a:pt x="1327" y="132"/>
                    <a:pt x="1293" y="132"/>
                  </a:cubicBezTo>
                  <a:cubicBezTo>
                    <a:pt x="1051" y="132"/>
                    <a:pt x="783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1" name="Google Shape;28031;p58"/>
            <p:cNvSpPr/>
            <p:nvPr/>
          </p:nvSpPr>
          <p:spPr>
            <a:xfrm>
              <a:off x="5467300" y="1089025"/>
              <a:ext cx="60700" cy="23225"/>
            </a:xfrm>
            <a:custGeom>
              <a:avLst/>
              <a:gdLst/>
              <a:ahLst/>
              <a:cxnLst/>
              <a:rect l="l" t="t" r="r" b="b"/>
              <a:pathLst>
                <a:path w="2428" h="929" extrusionOk="0">
                  <a:moveTo>
                    <a:pt x="1811" y="0"/>
                  </a:moveTo>
                  <a:cubicBezTo>
                    <a:pt x="1731" y="60"/>
                    <a:pt x="1671" y="100"/>
                    <a:pt x="1612" y="160"/>
                  </a:cubicBezTo>
                  <a:lnTo>
                    <a:pt x="1274" y="160"/>
                  </a:lnTo>
                  <a:cubicBezTo>
                    <a:pt x="1234" y="179"/>
                    <a:pt x="1199" y="189"/>
                    <a:pt x="1167" y="189"/>
                  </a:cubicBezTo>
                  <a:cubicBezTo>
                    <a:pt x="1134" y="189"/>
                    <a:pt x="1104" y="179"/>
                    <a:pt x="1075" y="160"/>
                  </a:cubicBezTo>
                  <a:lnTo>
                    <a:pt x="896" y="160"/>
                  </a:lnTo>
                  <a:cubicBezTo>
                    <a:pt x="866" y="199"/>
                    <a:pt x="841" y="219"/>
                    <a:pt x="816" y="219"/>
                  </a:cubicBezTo>
                  <a:cubicBezTo>
                    <a:pt x="791" y="219"/>
                    <a:pt x="766" y="199"/>
                    <a:pt x="736" y="160"/>
                  </a:cubicBezTo>
                  <a:lnTo>
                    <a:pt x="219" y="160"/>
                  </a:lnTo>
                  <a:cubicBezTo>
                    <a:pt x="299" y="239"/>
                    <a:pt x="438" y="359"/>
                    <a:pt x="418" y="398"/>
                  </a:cubicBezTo>
                  <a:cubicBezTo>
                    <a:pt x="398" y="488"/>
                    <a:pt x="344" y="508"/>
                    <a:pt x="279" y="508"/>
                  </a:cubicBezTo>
                  <a:cubicBezTo>
                    <a:pt x="227" y="508"/>
                    <a:pt x="169" y="495"/>
                    <a:pt x="117" y="495"/>
                  </a:cubicBezTo>
                  <a:cubicBezTo>
                    <a:pt x="104" y="495"/>
                    <a:pt x="92" y="496"/>
                    <a:pt x="80" y="498"/>
                  </a:cubicBezTo>
                  <a:cubicBezTo>
                    <a:pt x="0" y="637"/>
                    <a:pt x="20" y="697"/>
                    <a:pt x="120" y="776"/>
                  </a:cubicBezTo>
                  <a:cubicBezTo>
                    <a:pt x="315" y="864"/>
                    <a:pt x="510" y="928"/>
                    <a:pt x="701" y="928"/>
                  </a:cubicBezTo>
                  <a:cubicBezTo>
                    <a:pt x="898" y="928"/>
                    <a:pt x="1091" y="859"/>
                    <a:pt x="1274" y="677"/>
                  </a:cubicBezTo>
                  <a:cubicBezTo>
                    <a:pt x="1409" y="552"/>
                    <a:pt x="1566" y="525"/>
                    <a:pt x="1728" y="525"/>
                  </a:cubicBezTo>
                  <a:cubicBezTo>
                    <a:pt x="1850" y="525"/>
                    <a:pt x="1973" y="540"/>
                    <a:pt x="2093" y="540"/>
                  </a:cubicBezTo>
                  <a:cubicBezTo>
                    <a:pt x="2118" y="540"/>
                    <a:pt x="2144" y="539"/>
                    <a:pt x="2169" y="538"/>
                  </a:cubicBezTo>
                  <a:cubicBezTo>
                    <a:pt x="2427" y="498"/>
                    <a:pt x="2368" y="359"/>
                    <a:pt x="2308" y="179"/>
                  </a:cubicBezTo>
                  <a:cubicBezTo>
                    <a:pt x="2129" y="140"/>
                    <a:pt x="1990" y="80"/>
                    <a:pt x="1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2" name="Google Shape;28032;p58"/>
            <p:cNvSpPr/>
            <p:nvPr/>
          </p:nvSpPr>
          <p:spPr>
            <a:xfrm>
              <a:off x="5433475" y="1099250"/>
              <a:ext cx="35825" cy="13000"/>
            </a:xfrm>
            <a:custGeom>
              <a:avLst/>
              <a:gdLst/>
              <a:ahLst/>
              <a:cxnLst/>
              <a:rect l="l" t="t" r="r" b="b"/>
              <a:pathLst>
                <a:path w="1433" h="520" extrusionOk="0">
                  <a:moveTo>
                    <a:pt x="976" y="1"/>
                  </a:moveTo>
                  <a:cubicBezTo>
                    <a:pt x="651" y="1"/>
                    <a:pt x="326" y="148"/>
                    <a:pt x="1" y="148"/>
                  </a:cubicBezTo>
                  <a:lnTo>
                    <a:pt x="1" y="288"/>
                  </a:lnTo>
                  <a:cubicBezTo>
                    <a:pt x="173" y="472"/>
                    <a:pt x="383" y="520"/>
                    <a:pt x="599" y="520"/>
                  </a:cubicBezTo>
                  <a:cubicBezTo>
                    <a:pt x="732" y="520"/>
                    <a:pt x="866" y="502"/>
                    <a:pt x="995" y="487"/>
                  </a:cubicBezTo>
                  <a:cubicBezTo>
                    <a:pt x="1174" y="467"/>
                    <a:pt x="1294" y="387"/>
                    <a:pt x="1393" y="268"/>
                  </a:cubicBezTo>
                  <a:cubicBezTo>
                    <a:pt x="1433" y="228"/>
                    <a:pt x="1433" y="168"/>
                    <a:pt x="1433" y="129"/>
                  </a:cubicBezTo>
                  <a:cubicBezTo>
                    <a:pt x="1281" y="33"/>
                    <a:pt x="1128" y="1"/>
                    <a:pt x="9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3" name="Google Shape;28033;p58"/>
            <p:cNvSpPr/>
            <p:nvPr/>
          </p:nvSpPr>
          <p:spPr>
            <a:xfrm>
              <a:off x="5533950" y="1089025"/>
              <a:ext cx="23875" cy="4725"/>
            </a:xfrm>
            <a:custGeom>
              <a:avLst/>
              <a:gdLst/>
              <a:ahLst/>
              <a:cxnLst/>
              <a:rect l="l" t="t" r="r" b="b"/>
              <a:pathLst>
                <a:path w="955" h="189" extrusionOk="0">
                  <a:moveTo>
                    <a:pt x="0" y="0"/>
                  </a:moveTo>
                  <a:cubicBezTo>
                    <a:pt x="135" y="158"/>
                    <a:pt x="296" y="188"/>
                    <a:pt x="465" y="188"/>
                  </a:cubicBezTo>
                  <a:cubicBezTo>
                    <a:pt x="568" y="188"/>
                    <a:pt x="674" y="177"/>
                    <a:pt x="778" y="177"/>
                  </a:cubicBezTo>
                  <a:cubicBezTo>
                    <a:pt x="804" y="177"/>
                    <a:pt x="830" y="178"/>
                    <a:pt x="855" y="179"/>
                  </a:cubicBezTo>
                  <a:cubicBezTo>
                    <a:pt x="955" y="140"/>
                    <a:pt x="955" y="60"/>
                    <a:pt x="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4" name="Google Shape;28034;p58"/>
            <p:cNvSpPr/>
            <p:nvPr/>
          </p:nvSpPr>
          <p:spPr>
            <a:xfrm>
              <a:off x="5577200" y="1088525"/>
              <a:ext cx="19925" cy="5150"/>
            </a:xfrm>
            <a:custGeom>
              <a:avLst/>
              <a:gdLst/>
              <a:ahLst/>
              <a:cxnLst/>
              <a:rect l="l" t="t" r="r" b="b"/>
              <a:pathLst>
                <a:path w="797" h="206" extrusionOk="0">
                  <a:moveTo>
                    <a:pt x="697" y="1"/>
                  </a:moveTo>
                  <a:cubicBezTo>
                    <a:pt x="458" y="1"/>
                    <a:pt x="220" y="20"/>
                    <a:pt x="1" y="20"/>
                  </a:cubicBezTo>
                  <a:cubicBezTo>
                    <a:pt x="108" y="170"/>
                    <a:pt x="238" y="205"/>
                    <a:pt x="373" y="205"/>
                  </a:cubicBezTo>
                  <a:cubicBezTo>
                    <a:pt x="488" y="205"/>
                    <a:pt x="607" y="180"/>
                    <a:pt x="717" y="180"/>
                  </a:cubicBezTo>
                  <a:cubicBezTo>
                    <a:pt x="717" y="180"/>
                    <a:pt x="757" y="180"/>
                    <a:pt x="777" y="160"/>
                  </a:cubicBezTo>
                  <a:cubicBezTo>
                    <a:pt x="796" y="120"/>
                    <a:pt x="777" y="100"/>
                    <a:pt x="717" y="80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5" name="Google Shape;28035;p58"/>
            <p:cNvSpPr/>
            <p:nvPr/>
          </p:nvSpPr>
          <p:spPr>
            <a:xfrm>
              <a:off x="5555325" y="1088525"/>
              <a:ext cx="18425" cy="5000"/>
            </a:xfrm>
            <a:custGeom>
              <a:avLst/>
              <a:gdLst/>
              <a:ahLst/>
              <a:cxnLst/>
              <a:rect l="l" t="t" r="r" b="b"/>
              <a:pathLst>
                <a:path w="737" h="200" extrusionOk="0">
                  <a:moveTo>
                    <a:pt x="0" y="1"/>
                  </a:moveTo>
                  <a:lnTo>
                    <a:pt x="0" y="199"/>
                  </a:lnTo>
                  <a:lnTo>
                    <a:pt x="736" y="199"/>
                  </a:lnTo>
                  <a:cubicBezTo>
                    <a:pt x="736" y="120"/>
                    <a:pt x="736" y="80"/>
                    <a:pt x="697" y="20"/>
                  </a:cubicBezTo>
                  <a:cubicBezTo>
                    <a:pt x="458" y="20"/>
                    <a:pt x="239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6" name="Google Shape;28036;p58"/>
            <p:cNvSpPr/>
            <p:nvPr/>
          </p:nvSpPr>
          <p:spPr>
            <a:xfrm>
              <a:off x="5485700" y="1093625"/>
              <a:ext cx="5000" cy="6375"/>
            </a:xfrm>
            <a:custGeom>
              <a:avLst/>
              <a:gdLst/>
              <a:ahLst/>
              <a:cxnLst/>
              <a:rect l="l" t="t" r="r" b="b"/>
              <a:pathLst>
                <a:path w="200" h="255" extrusionOk="0">
                  <a:moveTo>
                    <a:pt x="110" y="0"/>
                  </a:moveTo>
                  <a:cubicBezTo>
                    <a:pt x="85" y="0"/>
                    <a:pt x="60" y="5"/>
                    <a:pt x="40" y="15"/>
                  </a:cubicBezTo>
                  <a:cubicBezTo>
                    <a:pt x="40" y="115"/>
                    <a:pt x="0" y="254"/>
                    <a:pt x="100" y="254"/>
                  </a:cubicBezTo>
                  <a:cubicBezTo>
                    <a:pt x="199" y="254"/>
                    <a:pt x="179" y="115"/>
                    <a:pt x="179" y="15"/>
                  </a:cubicBezTo>
                  <a:cubicBezTo>
                    <a:pt x="160" y="5"/>
                    <a:pt x="135" y="0"/>
                    <a:pt x="1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7" name="Google Shape;28037;p58"/>
            <p:cNvSpPr/>
            <p:nvPr/>
          </p:nvSpPr>
          <p:spPr>
            <a:xfrm>
              <a:off x="5494650" y="109350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1" y="0"/>
                  </a:moveTo>
                  <a:cubicBezTo>
                    <a:pt x="42" y="52"/>
                    <a:pt x="73" y="83"/>
                    <a:pt x="104" y="83"/>
                  </a:cubicBezTo>
                  <a:cubicBezTo>
                    <a:pt x="133" y="83"/>
                    <a:pt x="161" y="57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8" name="Google Shape;28038;p58"/>
            <p:cNvSpPr/>
            <p:nvPr/>
          </p:nvSpPr>
          <p:spPr>
            <a:xfrm>
              <a:off x="5507575" y="10890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80" y="100"/>
                    <a:pt x="1" y="160"/>
                  </a:cubicBezTo>
                  <a:cubicBezTo>
                    <a:pt x="80" y="140"/>
                    <a:pt x="16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9" name="Google Shape;28039;p58"/>
            <p:cNvSpPr/>
            <p:nvPr/>
          </p:nvSpPr>
          <p:spPr>
            <a:xfrm>
              <a:off x="5251450" y="1052600"/>
              <a:ext cx="42800" cy="23525"/>
            </a:xfrm>
            <a:custGeom>
              <a:avLst/>
              <a:gdLst/>
              <a:ahLst/>
              <a:cxnLst/>
              <a:rect l="l" t="t" r="r" b="b"/>
              <a:pathLst>
                <a:path w="1712" h="941" extrusionOk="0">
                  <a:moveTo>
                    <a:pt x="409" y="0"/>
                  </a:moveTo>
                  <a:cubicBezTo>
                    <a:pt x="325" y="0"/>
                    <a:pt x="251" y="16"/>
                    <a:pt x="200" y="105"/>
                  </a:cubicBezTo>
                  <a:cubicBezTo>
                    <a:pt x="180" y="145"/>
                    <a:pt x="160" y="204"/>
                    <a:pt x="160" y="244"/>
                  </a:cubicBezTo>
                  <a:cubicBezTo>
                    <a:pt x="81" y="463"/>
                    <a:pt x="1" y="702"/>
                    <a:pt x="200" y="920"/>
                  </a:cubicBezTo>
                  <a:cubicBezTo>
                    <a:pt x="260" y="940"/>
                    <a:pt x="299" y="940"/>
                    <a:pt x="359" y="940"/>
                  </a:cubicBezTo>
                  <a:cubicBezTo>
                    <a:pt x="568" y="781"/>
                    <a:pt x="797" y="751"/>
                    <a:pt x="1028" y="751"/>
                  </a:cubicBezTo>
                  <a:cubicBezTo>
                    <a:pt x="1167" y="751"/>
                    <a:pt x="1306" y="762"/>
                    <a:pt x="1443" y="762"/>
                  </a:cubicBezTo>
                  <a:cubicBezTo>
                    <a:pt x="1534" y="762"/>
                    <a:pt x="1624" y="757"/>
                    <a:pt x="1712" y="741"/>
                  </a:cubicBezTo>
                  <a:lnTo>
                    <a:pt x="1712" y="622"/>
                  </a:lnTo>
                  <a:cubicBezTo>
                    <a:pt x="1374" y="542"/>
                    <a:pt x="956" y="702"/>
                    <a:pt x="717" y="264"/>
                  </a:cubicBezTo>
                  <a:cubicBezTo>
                    <a:pt x="777" y="125"/>
                    <a:pt x="697" y="45"/>
                    <a:pt x="558" y="5"/>
                  </a:cubicBezTo>
                  <a:cubicBezTo>
                    <a:pt x="507" y="5"/>
                    <a:pt x="457" y="0"/>
                    <a:pt x="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0" name="Google Shape;28040;p58"/>
            <p:cNvSpPr/>
            <p:nvPr/>
          </p:nvSpPr>
          <p:spPr>
            <a:xfrm>
              <a:off x="5228575" y="1102450"/>
              <a:ext cx="21925" cy="21400"/>
            </a:xfrm>
            <a:custGeom>
              <a:avLst/>
              <a:gdLst/>
              <a:ahLst/>
              <a:cxnLst/>
              <a:rect l="l" t="t" r="r" b="b"/>
              <a:pathLst>
                <a:path w="877" h="856" extrusionOk="0">
                  <a:moveTo>
                    <a:pt x="220" y="1"/>
                  </a:moveTo>
                  <a:cubicBezTo>
                    <a:pt x="299" y="339"/>
                    <a:pt x="1" y="856"/>
                    <a:pt x="717" y="856"/>
                  </a:cubicBezTo>
                  <a:cubicBezTo>
                    <a:pt x="876" y="756"/>
                    <a:pt x="836" y="637"/>
                    <a:pt x="737" y="518"/>
                  </a:cubicBezTo>
                  <a:lnTo>
                    <a:pt x="578" y="518"/>
                  </a:lnTo>
                  <a:cubicBezTo>
                    <a:pt x="498" y="339"/>
                    <a:pt x="439" y="160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1" name="Google Shape;28041;p58"/>
            <p:cNvSpPr/>
            <p:nvPr/>
          </p:nvSpPr>
          <p:spPr>
            <a:xfrm>
              <a:off x="5246975" y="1058700"/>
              <a:ext cx="9475" cy="16925"/>
            </a:xfrm>
            <a:custGeom>
              <a:avLst/>
              <a:gdLst/>
              <a:ahLst/>
              <a:cxnLst/>
              <a:rect l="l" t="t" r="r" b="b"/>
              <a:pathLst>
                <a:path w="379" h="677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80" y="219"/>
                    <a:pt x="1" y="477"/>
                    <a:pt x="379" y="676"/>
                  </a:cubicBezTo>
                  <a:cubicBezTo>
                    <a:pt x="359" y="458"/>
                    <a:pt x="359" y="219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2" name="Google Shape;28042;p58"/>
            <p:cNvSpPr/>
            <p:nvPr/>
          </p:nvSpPr>
          <p:spPr>
            <a:xfrm>
              <a:off x="5256425" y="1048750"/>
              <a:ext cx="10475" cy="5975"/>
            </a:xfrm>
            <a:custGeom>
              <a:avLst/>
              <a:gdLst/>
              <a:ahLst/>
              <a:cxnLst/>
              <a:rect l="l" t="t" r="r" b="b"/>
              <a:pathLst>
                <a:path w="419" h="239" extrusionOk="0">
                  <a:moveTo>
                    <a:pt x="299" y="0"/>
                  </a:moveTo>
                  <a:cubicBezTo>
                    <a:pt x="160" y="40"/>
                    <a:pt x="21" y="100"/>
                    <a:pt x="1" y="239"/>
                  </a:cubicBezTo>
                  <a:cubicBezTo>
                    <a:pt x="100" y="219"/>
                    <a:pt x="200" y="219"/>
                    <a:pt x="299" y="199"/>
                  </a:cubicBezTo>
                  <a:cubicBezTo>
                    <a:pt x="319" y="199"/>
                    <a:pt x="359" y="199"/>
                    <a:pt x="399" y="179"/>
                  </a:cubicBezTo>
                  <a:cubicBezTo>
                    <a:pt x="419" y="159"/>
                    <a:pt x="419" y="120"/>
                    <a:pt x="379" y="80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3" name="Google Shape;28043;p58"/>
            <p:cNvSpPr/>
            <p:nvPr/>
          </p:nvSpPr>
          <p:spPr>
            <a:xfrm>
              <a:off x="5304175" y="1050225"/>
              <a:ext cx="29875" cy="6475"/>
            </a:xfrm>
            <a:custGeom>
              <a:avLst/>
              <a:gdLst/>
              <a:ahLst/>
              <a:cxnLst/>
              <a:rect l="l" t="t" r="r" b="b"/>
              <a:pathLst>
                <a:path w="1195" h="259" extrusionOk="0">
                  <a:moveTo>
                    <a:pt x="1194" y="1"/>
                  </a:moveTo>
                  <a:lnTo>
                    <a:pt x="1194" y="1"/>
                  </a:lnTo>
                  <a:cubicBezTo>
                    <a:pt x="796" y="21"/>
                    <a:pt x="398" y="21"/>
                    <a:pt x="1" y="21"/>
                  </a:cubicBezTo>
                  <a:cubicBezTo>
                    <a:pt x="27" y="207"/>
                    <a:pt x="98" y="259"/>
                    <a:pt x="185" y="259"/>
                  </a:cubicBezTo>
                  <a:cubicBezTo>
                    <a:pt x="293" y="259"/>
                    <a:pt x="428" y="180"/>
                    <a:pt x="538" y="180"/>
                  </a:cubicBezTo>
                  <a:lnTo>
                    <a:pt x="1035" y="180"/>
                  </a:lnTo>
                  <a:cubicBezTo>
                    <a:pt x="1075" y="160"/>
                    <a:pt x="1135" y="140"/>
                    <a:pt x="1174" y="140"/>
                  </a:cubicBezTo>
                  <a:cubicBezTo>
                    <a:pt x="1194" y="100"/>
                    <a:pt x="1194" y="41"/>
                    <a:pt x="1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4" name="Google Shape;28044;p58"/>
            <p:cNvSpPr/>
            <p:nvPr/>
          </p:nvSpPr>
          <p:spPr>
            <a:xfrm>
              <a:off x="5864650" y="1045375"/>
              <a:ext cx="20925" cy="4875"/>
            </a:xfrm>
            <a:custGeom>
              <a:avLst/>
              <a:gdLst/>
              <a:ahLst/>
              <a:cxnLst/>
              <a:rect l="l" t="t" r="r" b="b"/>
              <a:pathLst>
                <a:path w="837" h="195" extrusionOk="0">
                  <a:moveTo>
                    <a:pt x="777" y="1"/>
                  </a:moveTo>
                  <a:cubicBezTo>
                    <a:pt x="757" y="1"/>
                    <a:pt x="737" y="6"/>
                    <a:pt x="717" y="16"/>
                  </a:cubicBezTo>
                  <a:cubicBezTo>
                    <a:pt x="670" y="23"/>
                    <a:pt x="624" y="25"/>
                    <a:pt x="578" y="25"/>
                  </a:cubicBezTo>
                  <a:cubicBezTo>
                    <a:pt x="518" y="25"/>
                    <a:pt x="458" y="21"/>
                    <a:pt x="400" y="21"/>
                  </a:cubicBezTo>
                  <a:cubicBezTo>
                    <a:pt x="255" y="21"/>
                    <a:pt x="117" y="43"/>
                    <a:pt x="1" y="195"/>
                  </a:cubicBezTo>
                  <a:cubicBezTo>
                    <a:pt x="50" y="183"/>
                    <a:pt x="102" y="180"/>
                    <a:pt x="156" y="180"/>
                  </a:cubicBezTo>
                  <a:cubicBezTo>
                    <a:pt x="237" y="180"/>
                    <a:pt x="321" y="188"/>
                    <a:pt x="404" y="188"/>
                  </a:cubicBezTo>
                  <a:cubicBezTo>
                    <a:pt x="558" y="188"/>
                    <a:pt x="711" y="162"/>
                    <a:pt x="836" y="16"/>
                  </a:cubicBezTo>
                  <a:cubicBezTo>
                    <a:pt x="816" y="6"/>
                    <a:pt x="796" y="1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5" name="Google Shape;28045;p58"/>
            <p:cNvSpPr/>
            <p:nvPr/>
          </p:nvSpPr>
          <p:spPr>
            <a:xfrm>
              <a:off x="5803475" y="1050225"/>
              <a:ext cx="9475" cy="3525"/>
            </a:xfrm>
            <a:custGeom>
              <a:avLst/>
              <a:gdLst/>
              <a:ahLst/>
              <a:cxnLst/>
              <a:rect l="l" t="t" r="r" b="b"/>
              <a:pathLst>
                <a:path w="379" h="141" extrusionOk="0">
                  <a:moveTo>
                    <a:pt x="160" y="1"/>
                  </a:moveTo>
                  <a:lnTo>
                    <a:pt x="1" y="140"/>
                  </a:lnTo>
                  <a:lnTo>
                    <a:pt x="319" y="140"/>
                  </a:lnTo>
                  <a:cubicBezTo>
                    <a:pt x="319" y="140"/>
                    <a:pt x="359" y="120"/>
                    <a:pt x="359" y="100"/>
                  </a:cubicBezTo>
                  <a:cubicBezTo>
                    <a:pt x="379" y="61"/>
                    <a:pt x="359" y="2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6" name="Google Shape;28046;p58"/>
            <p:cNvSpPr/>
            <p:nvPr/>
          </p:nvSpPr>
          <p:spPr>
            <a:xfrm>
              <a:off x="5264400" y="1050725"/>
              <a:ext cx="53225" cy="8475"/>
            </a:xfrm>
            <a:custGeom>
              <a:avLst/>
              <a:gdLst/>
              <a:ahLst/>
              <a:cxnLst/>
              <a:rect l="l" t="t" r="r" b="b"/>
              <a:pathLst>
                <a:path w="2129" h="339" extrusionOk="0">
                  <a:moveTo>
                    <a:pt x="60" y="1"/>
                  </a:moveTo>
                  <a:cubicBezTo>
                    <a:pt x="40" y="41"/>
                    <a:pt x="0" y="60"/>
                    <a:pt x="0" y="120"/>
                  </a:cubicBezTo>
                  <a:cubicBezTo>
                    <a:pt x="60" y="200"/>
                    <a:pt x="139" y="259"/>
                    <a:pt x="199" y="339"/>
                  </a:cubicBezTo>
                  <a:cubicBezTo>
                    <a:pt x="328" y="315"/>
                    <a:pt x="457" y="307"/>
                    <a:pt x="587" y="307"/>
                  </a:cubicBezTo>
                  <a:cubicBezTo>
                    <a:pt x="832" y="307"/>
                    <a:pt x="1078" y="335"/>
                    <a:pt x="1323" y="335"/>
                  </a:cubicBezTo>
                  <a:cubicBezTo>
                    <a:pt x="1593" y="335"/>
                    <a:pt x="1863" y="301"/>
                    <a:pt x="2129" y="160"/>
                  </a:cubicBezTo>
                  <a:cubicBezTo>
                    <a:pt x="1950" y="120"/>
                    <a:pt x="1731" y="200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7" name="Google Shape;28047;p58"/>
            <p:cNvSpPr/>
            <p:nvPr/>
          </p:nvSpPr>
          <p:spPr>
            <a:xfrm>
              <a:off x="5863650" y="1014425"/>
              <a:ext cx="29875" cy="8975"/>
            </a:xfrm>
            <a:custGeom>
              <a:avLst/>
              <a:gdLst/>
              <a:ahLst/>
              <a:cxnLst/>
              <a:rect l="l" t="t" r="r" b="b"/>
              <a:pathLst>
                <a:path w="1195" h="359" extrusionOk="0">
                  <a:moveTo>
                    <a:pt x="677" y="1"/>
                  </a:moveTo>
                  <a:cubicBezTo>
                    <a:pt x="538" y="40"/>
                    <a:pt x="359" y="40"/>
                    <a:pt x="160" y="40"/>
                  </a:cubicBezTo>
                  <a:cubicBezTo>
                    <a:pt x="100" y="160"/>
                    <a:pt x="61" y="259"/>
                    <a:pt x="1" y="359"/>
                  </a:cubicBezTo>
                  <a:lnTo>
                    <a:pt x="1194" y="359"/>
                  </a:lnTo>
                  <a:cubicBezTo>
                    <a:pt x="1095" y="140"/>
                    <a:pt x="896" y="40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8" name="Google Shape;28048;p58"/>
            <p:cNvSpPr/>
            <p:nvPr/>
          </p:nvSpPr>
          <p:spPr>
            <a:xfrm>
              <a:off x="5820400" y="1015925"/>
              <a:ext cx="38300" cy="9475"/>
            </a:xfrm>
            <a:custGeom>
              <a:avLst/>
              <a:gdLst/>
              <a:ahLst/>
              <a:cxnLst/>
              <a:rect l="l" t="t" r="r" b="b"/>
              <a:pathLst>
                <a:path w="1532" h="379" extrusionOk="0">
                  <a:moveTo>
                    <a:pt x="179" y="0"/>
                  </a:moveTo>
                  <a:cubicBezTo>
                    <a:pt x="120" y="100"/>
                    <a:pt x="80" y="199"/>
                    <a:pt x="0" y="319"/>
                  </a:cubicBezTo>
                  <a:cubicBezTo>
                    <a:pt x="120" y="338"/>
                    <a:pt x="219" y="338"/>
                    <a:pt x="338" y="378"/>
                  </a:cubicBezTo>
                  <a:cubicBezTo>
                    <a:pt x="736" y="338"/>
                    <a:pt x="1134" y="338"/>
                    <a:pt x="1532" y="319"/>
                  </a:cubicBezTo>
                  <a:cubicBezTo>
                    <a:pt x="1399" y="159"/>
                    <a:pt x="1240" y="159"/>
                    <a:pt x="1078" y="159"/>
                  </a:cubicBezTo>
                  <a:cubicBezTo>
                    <a:pt x="997" y="159"/>
                    <a:pt x="915" y="159"/>
                    <a:pt x="836" y="139"/>
                  </a:cubicBezTo>
                  <a:cubicBezTo>
                    <a:pt x="786" y="152"/>
                    <a:pt x="737" y="157"/>
                    <a:pt x="690" y="157"/>
                  </a:cubicBezTo>
                  <a:cubicBezTo>
                    <a:pt x="513" y="157"/>
                    <a:pt x="352" y="7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9" name="Google Shape;28049;p58"/>
            <p:cNvSpPr/>
            <p:nvPr/>
          </p:nvSpPr>
          <p:spPr>
            <a:xfrm>
              <a:off x="5811450" y="1050725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40" y="120"/>
                    <a:pt x="60" y="120"/>
                    <a:pt x="80" y="120"/>
                  </a:cubicBezTo>
                  <a:cubicBezTo>
                    <a:pt x="100" y="80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0" name="Google Shape;28050;p58"/>
            <p:cNvSpPr/>
            <p:nvPr/>
          </p:nvSpPr>
          <p:spPr>
            <a:xfrm>
              <a:off x="5668225" y="1075875"/>
              <a:ext cx="22400" cy="5225"/>
            </a:xfrm>
            <a:custGeom>
              <a:avLst/>
              <a:gdLst/>
              <a:ahLst/>
              <a:cxnLst/>
              <a:rect l="l" t="t" r="r" b="b"/>
              <a:pathLst>
                <a:path w="896" h="209" extrusionOk="0">
                  <a:moveTo>
                    <a:pt x="483" y="0"/>
                  </a:moveTo>
                  <a:cubicBezTo>
                    <a:pt x="388" y="0"/>
                    <a:pt x="289" y="12"/>
                    <a:pt x="191" y="12"/>
                  </a:cubicBezTo>
                  <a:cubicBezTo>
                    <a:pt x="167" y="12"/>
                    <a:pt x="143" y="11"/>
                    <a:pt x="119" y="9"/>
                  </a:cubicBezTo>
                  <a:cubicBezTo>
                    <a:pt x="20" y="9"/>
                    <a:pt x="0" y="89"/>
                    <a:pt x="60" y="168"/>
                  </a:cubicBezTo>
                  <a:cubicBezTo>
                    <a:pt x="100" y="188"/>
                    <a:pt x="159" y="188"/>
                    <a:pt x="219" y="208"/>
                  </a:cubicBezTo>
                  <a:cubicBezTo>
                    <a:pt x="438" y="208"/>
                    <a:pt x="657" y="208"/>
                    <a:pt x="895" y="188"/>
                  </a:cubicBezTo>
                  <a:cubicBezTo>
                    <a:pt x="782" y="30"/>
                    <a:pt x="638" y="0"/>
                    <a:pt x="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1" name="Google Shape;28051;p58"/>
            <p:cNvSpPr/>
            <p:nvPr/>
          </p:nvSpPr>
          <p:spPr>
            <a:xfrm>
              <a:off x="5595100" y="1089025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160" y="0"/>
                  </a:moveTo>
                  <a:cubicBezTo>
                    <a:pt x="100" y="0"/>
                    <a:pt x="61" y="40"/>
                    <a:pt x="1" y="40"/>
                  </a:cubicBezTo>
                  <a:lnTo>
                    <a:pt x="1" y="160"/>
                  </a:lnTo>
                  <a:cubicBezTo>
                    <a:pt x="61" y="179"/>
                    <a:pt x="100" y="179"/>
                    <a:pt x="160" y="199"/>
                  </a:cubicBezTo>
                  <a:cubicBezTo>
                    <a:pt x="259" y="160"/>
                    <a:pt x="379" y="179"/>
                    <a:pt x="379" y="60"/>
                  </a:cubicBezTo>
                  <a:cubicBezTo>
                    <a:pt x="379" y="40"/>
                    <a:pt x="240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2" name="Google Shape;28052;p58"/>
            <p:cNvSpPr/>
            <p:nvPr/>
          </p:nvSpPr>
          <p:spPr>
            <a:xfrm>
              <a:off x="5057650" y="1351600"/>
              <a:ext cx="147100" cy="57925"/>
            </a:xfrm>
            <a:custGeom>
              <a:avLst/>
              <a:gdLst/>
              <a:ahLst/>
              <a:cxnLst/>
              <a:rect l="l" t="t" r="r" b="b"/>
              <a:pathLst>
                <a:path w="5884" h="2317" extrusionOk="0">
                  <a:moveTo>
                    <a:pt x="5647" y="0"/>
                  </a:moveTo>
                  <a:cubicBezTo>
                    <a:pt x="5594" y="0"/>
                    <a:pt x="5533" y="20"/>
                    <a:pt x="5465" y="60"/>
                  </a:cubicBezTo>
                  <a:cubicBezTo>
                    <a:pt x="4292" y="259"/>
                    <a:pt x="3198" y="697"/>
                    <a:pt x="2103" y="1155"/>
                  </a:cubicBezTo>
                  <a:cubicBezTo>
                    <a:pt x="1964" y="1234"/>
                    <a:pt x="1805" y="1334"/>
                    <a:pt x="1626" y="1354"/>
                  </a:cubicBezTo>
                  <a:cubicBezTo>
                    <a:pt x="1580" y="1364"/>
                    <a:pt x="1543" y="1369"/>
                    <a:pt x="1511" y="1369"/>
                  </a:cubicBezTo>
                  <a:cubicBezTo>
                    <a:pt x="1313" y="1369"/>
                    <a:pt x="1387" y="1167"/>
                    <a:pt x="1387" y="995"/>
                  </a:cubicBezTo>
                  <a:cubicBezTo>
                    <a:pt x="1298" y="727"/>
                    <a:pt x="1225" y="427"/>
                    <a:pt x="892" y="427"/>
                  </a:cubicBezTo>
                  <a:cubicBezTo>
                    <a:pt x="855" y="427"/>
                    <a:pt x="815" y="430"/>
                    <a:pt x="771" y="438"/>
                  </a:cubicBezTo>
                  <a:cubicBezTo>
                    <a:pt x="512" y="896"/>
                    <a:pt x="572" y="1453"/>
                    <a:pt x="194" y="1911"/>
                  </a:cubicBezTo>
                  <a:cubicBezTo>
                    <a:pt x="0" y="2153"/>
                    <a:pt x="173" y="2316"/>
                    <a:pt x="426" y="2316"/>
                  </a:cubicBezTo>
                  <a:cubicBezTo>
                    <a:pt x="485" y="2316"/>
                    <a:pt x="548" y="2307"/>
                    <a:pt x="612" y="2288"/>
                  </a:cubicBezTo>
                  <a:cubicBezTo>
                    <a:pt x="1208" y="1930"/>
                    <a:pt x="1865" y="1712"/>
                    <a:pt x="2541" y="1493"/>
                  </a:cubicBezTo>
                  <a:cubicBezTo>
                    <a:pt x="2597" y="1533"/>
                    <a:pt x="2657" y="1547"/>
                    <a:pt x="2717" y="1547"/>
                  </a:cubicBezTo>
                  <a:cubicBezTo>
                    <a:pt x="2806" y="1547"/>
                    <a:pt x="2896" y="1516"/>
                    <a:pt x="2979" y="1493"/>
                  </a:cubicBezTo>
                  <a:cubicBezTo>
                    <a:pt x="3158" y="1433"/>
                    <a:pt x="3337" y="1354"/>
                    <a:pt x="3496" y="1254"/>
                  </a:cubicBezTo>
                  <a:cubicBezTo>
                    <a:pt x="3655" y="1194"/>
                    <a:pt x="3794" y="1155"/>
                    <a:pt x="3953" y="1135"/>
                  </a:cubicBezTo>
                  <a:cubicBezTo>
                    <a:pt x="4610" y="896"/>
                    <a:pt x="5426" y="856"/>
                    <a:pt x="5883" y="220"/>
                  </a:cubicBezTo>
                  <a:cubicBezTo>
                    <a:pt x="5831" y="75"/>
                    <a:pt x="5752" y="0"/>
                    <a:pt x="5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3" name="Google Shape;28053;p58"/>
            <p:cNvSpPr/>
            <p:nvPr/>
          </p:nvSpPr>
          <p:spPr>
            <a:xfrm>
              <a:off x="5194275" y="1304975"/>
              <a:ext cx="131800" cy="55100"/>
            </a:xfrm>
            <a:custGeom>
              <a:avLst/>
              <a:gdLst/>
              <a:ahLst/>
              <a:cxnLst/>
              <a:rect l="l" t="t" r="r" b="b"/>
              <a:pathLst>
                <a:path w="5272" h="2204" extrusionOk="0">
                  <a:moveTo>
                    <a:pt x="5034" y="0"/>
                  </a:moveTo>
                  <a:cubicBezTo>
                    <a:pt x="4969" y="0"/>
                    <a:pt x="4900" y="23"/>
                    <a:pt x="4834" y="56"/>
                  </a:cubicBezTo>
                  <a:cubicBezTo>
                    <a:pt x="3183" y="593"/>
                    <a:pt x="1552" y="1110"/>
                    <a:pt x="0" y="1965"/>
                  </a:cubicBezTo>
                  <a:cubicBezTo>
                    <a:pt x="159" y="1985"/>
                    <a:pt x="299" y="1985"/>
                    <a:pt x="378" y="2144"/>
                  </a:cubicBezTo>
                  <a:cubicBezTo>
                    <a:pt x="458" y="2184"/>
                    <a:pt x="518" y="2204"/>
                    <a:pt x="597" y="2204"/>
                  </a:cubicBezTo>
                  <a:cubicBezTo>
                    <a:pt x="756" y="2184"/>
                    <a:pt x="915" y="2144"/>
                    <a:pt x="1075" y="2085"/>
                  </a:cubicBezTo>
                  <a:cubicBezTo>
                    <a:pt x="2049" y="1786"/>
                    <a:pt x="2984" y="1448"/>
                    <a:pt x="3899" y="1010"/>
                  </a:cubicBezTo>
                  <a:cubicBezTo>
                    <a:pt x="4397" y="812"/>
                    <a:pt x="4974" y="692"/>
                    <a:pt x="5272" y="175"/>
                  </a:cubicBezTo>
                  <a:cubicBezTo>
                    <a:pt x="5213" y="46"/>
                    <a:pt x="5127" y="0"/>
                    <a:pt x="5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4" name="Google Shape;28054;p58"/>
            <p:cNvSpPr/>
            <p:nvPr/>
          </p:nvSpPr>
          <p:spPr>
            <a:xfrm>
              <a:off x="5315625" y="1264075"/>
              <a:ext cx="119875" cy="45825"/>
            </a:xfrm>
            <a:custGeom>
              <a:avLst/>
              <a:gdLst/>
              <a:ahLst/>
              <a:cxnLst/>
              <a:rect l="l" t="t" r="r" b="b"/>
              <a:pathLst>
                <a:path w="4795" h="1833" extrusionOk="0">
                  <a:moveTo>
                    <a:pt x="4396" y="1"/>
                  </a:moveTo>
                  <a:cubicBezTo>
                    <a:pt x="2865" y="319"/>
                    <a:pt x="1413" y="995"/>
                    <a:pt x="0" y="1692"/>
                  </a:cubicBezTo>
                  <a:cubicBezTo>
                    <a:pt x="139" y="1692"/>
                    <a:pt x="299" y="1711"/>
                    <a:pt x="398" y="1831"/>
                  </a:cubicBezTo>
                  <a:cubicBezTo>
                    <a:pt x="414" y="1832"/>
                    <a:pt x="432" y="1833"/>
                    <a:pt x="452" y="1833"/>
                  </a:cubicBezTo>
                  <a:cubicBezTo>
                    <a:pt x="1229" y="1833"/>
                    <a:pt x="4309" y="685"/>
                    <a:pt x="4794" y="200"/>
                  </a:cubicBezTo>
                  <a:cubicBezTo>
                    <a:pt x="4655" y="160"/>
                    <a:pt x="4496" y="140"/>
                    <a:pt x="4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5" name="Google Shape;28055;p58"/>
            <p:cNvSpPr/>
            <p:nvPr/>
          </p:nvSpPr>
          <p:spPr>
            <a:xfrm>
              <a:off x="5063975" y="1300825"/>
              <a:ext cx="37825" cy="76175"/>
            </a:xfrm>
            <a:custGeom>
              <a:avLst/>
              <a:gdLst/>
              <a:ahLst/>
              <a:cxnLst/>
              <a:rect l="l" t="t" r="r" b="b"/>
              <a:pathLst>
                <a:path w="1513" h="3047" extrusionOk="0">
                  <a:moveTo>
                    <a:pt x="640" y="1"/>
                  </a:moveTo>
                  <a:cubicBezTo>
                    <a:pt x="573" y="1"/>
                    <a:pt x="495" y="39"/>
                    <a:pt x="398" y="142"/>
                  </a:cubicBezTo>
                  <a:cubicBezTo>
                    <a:pt x="0" y="958"/>
                    <a:pt x="120" y="1733"/>
                    <a:pt x="557" y="2469"/>
                  </a:cubicBezTo>
                  <a:cubicBezTo>
                    <a:pt x="796" y="2648"/>
                    <a:pt x="836" y="2967"/>
                    <a:pt x="1134" y="3046"/>
                  </a:cubicBezTo>
                  <a:cubicBezTo>
                    <a:pt x="1194" y="3046"/>
                    <a:pt x="1214" y="3026"/>
                    <a:pt x="1254" y="2967"/>
                  </a:cubicBezTo>
                  <a:cubicBezTo>
                    <a:pt x="1492" y="2728"/>
                    <a:pt x="1313" y="2489"/>
                    <a:pt x="1254" y="2251"/>
                  </a:cubicBezTo>
                  <a:cubicBezTo>
                    <a:pt x="1234" y="2171"/>
                    <a:pt x="1214" y="2131"/>
                    <a:pt x="1194" y="2052"/>
                  </a:cubicBezTo>
                  <a:cubicBezTo>
                    <a:pt x="1134" y="1893"/>
                    <a:pt x="1114" y="1753"/>
                    <a:pt x="1154" y="1574"/>
                  </a:cubicBezTo>
                  <a:cubicBezTo>
                    <a:pt x="1453" y="1236"/>
                    <a:pt x="1512" y="858"/>
                    <a:pt x="1194" y="480"/>
                  </a:cubicBezTo>
                  <a:cubicBezTo>
                    <a:pt x="1134" y="401"/>
                    <a:pt x="1055" y="361"/>
                    <a:pt x="1015" y="301"/>
                  </a:cubicBezTo>
                  <a:cubicBezTo>
                    <a:pt x="890" y="204"/>
                    <a:pt x="794" y="1"/>
                    <a:pt x="6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6" name="Google Shape;28056;p58"/>
            <p:cNvSpPr/>
            <p:nvPr/>
          </p:nvSpPr>
          <p:spPr>
            <a:xfrm>
              <a:off x="5189300" y="1299400"/>
              <a:ext cx="84075" cy="37800"/>
            </a:xfrm>
            <a:custGeom>
              <a:avLst/>
              <a:gdLst/>
              <a:ahLst/>
              <a:cxnLst/>
              <a:rect l="l" t="t" r="r" b="b"/>
              <a:pathLst>
                <a:path w="3363" h="1512" extrusionOk="0">
                  <a:moveTo>
                    <a:pt x="2646" y="0"/>
                  </a:moveTo>
                  <a:cubicBezTo>
                    <a:pt x="2049" y="199"/>
                    <a:pt x="1492" y="537"/>
                    <a:pt x="896" y="696"/>
                  </a:cubicBezTo>
                  <a:cubicBezTo>
                    <a:pt x="577" y="836"/>
                    <a:pt x="160" y="836"/>
                    <a:pt x="0" y="1273"/>
                  </a:cubicBezTo>
                  <a:cubicBezTo>
                    <a:pt x="0" y="1393"/>
                    <a:pt x="100" y="1492"/>
                    <a:pt x="219" y="1512"/>
                  </a:cubicBezTo>
                  <a:cubicBezTo>
                    <a:pt x="319" y="1512"/>
                    <a:pt x="458" y="1492"/>
                    <a:pt x="557" y="1492"/>
                  </a:cubicBezTo>
                  <a:cubicBezTo>
                    <a:pt x="677" y="1393"/>
                    <a:pt x="816" y="1412"/>
                    <a:pt x="915" y="1333"/>
                  </a:cubicBezTo>
                  <a:cubicBezTo>
                    <a:pt x="1711" y="935"/>
                    <a:pt x="2586" y="736"/>
                    <a:pt x="3362" y="298"/>
                  </a:cubicBezTo>
                  <a:cubicBezTo>
                    <a:pt x="3342" y="239"/>
                    <a:pt x="3303" y="219"/>
                    <a:pt x="3283" y="199"/>
                  </a:cubicBezTo>
                  <a:cubicBezTo>
                    <a:pt x="3163" y="119"/>
                    <a:pt x="3004" y="60"/>
                    <a:pt x="2865" y="20"/>
                  </a:cubicBezTo>
                  <a:cubicBezTo>
                    <a:pt x="2785" y="0"/>
                    <a:pt x="2706" y="0"/>
                    <a:pt x="26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7" name="Google Shape;28057;p58"/>
            <p:cNvSpPr/>
            <p:nvPr/>
          </p:nvSpPr>
          <p:spPr>
            <a:xfrm>
              <a:off x="5222125" y="1272900"/>
              <a:ext cx="59700" cy="27850"/>
            </a:xfrm>
            <a:custGeom>
              <a:avLst/>
              <a:gdLst/>
              <a:ahLst/>
              <a:cxnLst/>
              <a:rect l="l" t="t" r="r" b="b"/>
              <a:pathLst>
                <a:path w="2388" h="1114" extrusionOk="0">
                  <a:moveTo>
                    <a:pt x="2203" y="0"/>
                  </a:moveTo>
                  <a:cubicBezTo>
                    <a:pt x="2124" y="0"/>
                    <a:pt x="2031" y="28"/>
                    <a:pt x="1951" y="28"/>
                  </a:cubicBezTo>
                  <a:cubicBezTo>
                    <a:pt x="1914" y="28"/>
                    <a:pt x="1880" y="22"/>
                    <a:pt x="1850" y="6"/>
                  </a:cubicBezTo>
                  <a:cubicBezTo>
                    <a:pt x="1592" y="6"/>
                    <a:pt x="1393" y="105"/>
                    <a:pt x="1194" y="205"/>
                  </a:cubicBezTo>
                  <a:cubicBezTo>
                    <a:pt x="1134" y="264"/>
                    <a:pt x="1055" y="284"/>
                    <a:pt x="995" y="304"/>
                  </a:cubicBezTo>
                  <a:cubicBezTo>
                    <a:pt x="895" y="364"/>
                    <a:pt x="836" y="364"/>
                    <a:pt x="736" y="364"/>
                  </a:cubicBezTo>
                  <a:cubicBezTo>
                    <a:pt x="677" y="364"/>
                    <a:pt x="597" y="324"/>
                    <a:pt x="557" y="304"/>
                  </a:cubicBezTo>
                  <a:cubicBezTo>
                    <a:pt x="478" y="264"/>
                    <a:pt x="378" y="225"/>
                    <a:pt x="279" y="205"/>
                  </a:cubicBezTo>
                  <a:cubicBezTo>
                    <a:pt x="199" y="205"/>
                    <a:pt x="140" y="225"/>
                    <a:pt x="80" y="284"/>
                  </a:cubicBezTo>
                  <a:cubicBezTo>
                    <a:pt x="0" y="384"/>
                    <a:pt x="0" y="483"/>
                    <a:pt x="40" y="603"/>
                  </a:cubicBezTo>
                  <a:cubicBezTo>
                    <a:pt x="60" y="682"/>
                    <a:pt x="100" y="762"/>
                    <a:pt x="159" y="801"/>
                  </a:cubicBezTo>
                  <a:cubicBezTo>
                    <a:pt x="239" y="881"/>
                    <a:pt x="279" y="901"/>
                    <a:pt x="358" y="961"/>
                  </a:cubicBezTo>
                  <a:cubicBezTo>
                    <a:pt x="548" y="1042"/>
                    <a:pt x="719" y="1114"/>
                    <a:pt x="903" y="1114"/>
                  </a:cubicBezTo>
                  <a:cubicBezTo>
                    <a:pt x="990" y="1114"/>
                    <a:pt x="1079" y="1098"/>
                    <a:pt x="1174" y="1060"/>
                  </a:cubicBezTo>
                  <a:cubicBezTo>
                    <a:pt x="1433" y="961"/>
                    <a:pt x="1751" y="961"/>
                    <a:pt x="1890" y="662"/>
                  </a:cubicBezTo>
                  <a:cubicBezTo>
                    <a:pt x="1990" y="583"/>
                    <a:pt x="2129" y="483"/>
                    <a:pt x="2228" y="404"/>
                  </a:cubicBezTo>
                  <a:cubicBezTo>
                    <a:pt x="2288" y="384"/>
                    <a:pt x="2348" y="364"/>
                    <a:pt x="2387" y="264"/>
                  </a:cubicBezTo>
                  <a:cubicBezTo>
                    <a:pt x="2387" y="47"/>
                    <a:pt x="2307" y="0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8" name="Google Shape;28058;p58"/>
            <p:cNvSpPr/>
            <p:nvPr/>
          </p:nvSpPr>
          <p:spPr>
            <a:xfrm>
              <a:off x="5263400" y="1262100"/>
              <a:ext cx="63175" cy="17925"/>
            </a:xfrm>
            <a:custGeom>
              <a:avLst/>
              <a:gdLst/>
              <a:ahLst/>
              <a:cxnLst/>
              <a:rect l="l" t="t" r="r" b="b"/>
              <a:pathLst>
                <a:path w="2527" h="717" extrusionOk="0">
                  <a:moveTo>
                    <a:pt x="2109" y="0"/>
                  </a:moveTo>
                  <a:cubicBezTo>
                    <a:pt x="1473" y="0"/>
                    <a:pt x="904" y="348"/>
                    <a:pt x="265" y="348"/>
                  </a:cubicBezTo>
                  <a:cubicBezTo>
                    <a:pt x="204" y="348"/>
                    <a:pt x="142" y="345"/>
                    <a:pt x="80" y="338"/>
                  </a:cubicBezTo>
                  <a:lnTo>
                    <a:pt x="0" y="398"/>
                  </a:lnTo>
                  <a:lnTo>
                    <a:pt x="0" y="478"/>
                  </a:lnTo>
                  <a:lnTo>
                    <a:pt x="40" y="537"/>
                  </a:lnTo>
                  <a:cubicBezTo>
                    <a:pt x="86" y="549"/>
                    <a:pt x="134" y="552"/>
                    <a:pt x="182" y="552"/>
                  </a:cubicBezTo>
                  <a:cubicBezTo>
                    <a:pt x="255" y="552"/>
                    <a:pt x="329" y="545"/>
                    <a:pt x="400" y="545"/>
                  </a:cubicBezTo>
                  <a:cubicBezTo>
                    <a:pt x="531" y="545"/>
                    <a:pt x="653" y="570"/>
                    <a:pt x="736" y="716"/>
                  </a:cubicBezTo>
                  <a:cubicBezTo>
                    <a:pt x="1373" y="637"/>
                    <a:pt x="1970" y="517"/>
                    <a:pt x="2527" y="219"/>
                  </a:cubicBezTo>
                  <a:cubicBezTo>
                    <a:pt x="2368" y="199"/>
                    <a:pt x="2209" y="159"/>
                    <a:pt x="2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9" name="Google Shape;28059;p58"/>
            <p:cNvSpPr/>
            <p:nvPr/>
          </p:nvSpPr>
          <p:spPr>
            <a:xfrm>
              <a:off x="5090325" y="1351600"/>
              <a:ext cx="36325" cy="24400"/>
            </a:xfrm>
            <a:custGeom>
              <a:avLst/>
              <a:gdLst/>
              <a:ahLst/>
              <a:cxnLst/>
              <a:rect l="l" t="t" r="r" b="b"/>
              <a:pathLst>
                <a:path w="1453" h="976" extrusionOk="0">
                  <a:moveTo>
                    <a:pt x="279" y="1"/>
                  </a:moveTo>
                  <a:cubicBezTo>
                    <a:pt x="180" y="1"/>
                    <a:pt x="80" y="21"/>
                    <a:pt x="1" y="120"/>
                  </a:cubicBezTo>
                  <a:cubicBezTo>
                    <a:pt x="60" y="419"/>
                    <a:pt x="140" y="697"/>
                    <a:pt x="180" y="976"/>
                  </a:cubicBezTo>
                  <a:cubicBezTo>
                    <a:pt x="578" y="737"/>
                    <a:pt x="1075" y="777"/>
                    <a:pt x="1413" y="438"/>
                  </a:cubicBezTo>
                  <a:cubicBezTo>
                    <a:pt x="1413" y="438"/>
                    <a:pt x="1453" y="419"/>
                    <a:pt x="1453" y="379"/>
                  </a:cubicBezTo>
                  <a:cubicBezTo>
                    <a:pt x="1453" y="339"/>
                    <a:pt x="1453" y="299"/>
                    <a:pt x="1393" y="240"/>
                  </a:cubicBezTo>
                  <a:cubicBezTo>
                    <a:pt x="1294" y="180"/>
                    <a:pt x="1194" y="140"/>
                    <a:pt x="1075" y="140"/>
                  </a:cubicBezTo>
                  <a:cubicBezTo>
                    <a:pt x="958" y="140"/>
                    <a:pt x="834" y="174"/>
                    <a:pt x="715" y="174"/>
                  </a:cubicBezTo>
                  <a:cubicBezTo>
                    <a:pt x="632" y="174"/>
                    <a:pt x="552" y="158"/>
                    <a:pt x="478" y="100"/>
                  </a:cubicBezTo>
                  <a:cubicBezTo>
                    <a:pt x="399" y="41"/>
                    <a:pt x="359" y="2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0" name="Google Shape;28060;p58"/>
            <p:cNvSpPr/>
            <p:nvPr/>
          </p:nvSpPr>
          <p:spPr>
            <a:xfrm>
              <a:off x="5158475" y="1329700"/>
              <a:ext cx="36325" cy="19450"/>
            </a:xfrm>
            <a:custGeom>
              <a:avLst/>
              <a:gdLst/>
              <a:ahLst/>
              <a:cxnLst/>
              <a:rect l="l" t="t" r="r" b="b"/>
              <a:pathLst>
                <a:path w="1453" h="778" extrusionOk="0">
                  <a:moveTo>
                    <a:pt x="869" y="1"/>
                  </a:moveTo>
                  <a:cubicBezTo>
                    <a:pt x="536" y="1"/>
                    <a:pt x="272" y="217"/>
                    <a:pt x="20" y="499"/>
                  </a:cubicBezTo>
                  <a:cubicBezTo>
                    <a:pt x="0" y="678"/>
                    <a:pt x="60" y="757"/>
                    <a:pt x="219" y="777"/>
                  </a:cubicBezTo>
                  <a:lnTo>
                    <a:pt x="895" y="618"/>
                  </a:lnTo>
                  <a:cubicBezTo>
                    <a:pt x="955" y="578"/>
                    <a:pt x="1015" y="519"/>
                    <a:pt x="1094" y="499"/>
                  </a:cubicBezTo>
                  <a:cubicBezTo>
                    <a:pt x="1214" y="419"/>
                    <a:pt x="1333" y="380"/>
                    <a:pt x="1452" y="300"/>
                  </a:cubicBezTo>
                  <a:lnTo>
                    <a:pt x="1233" y="81"/>
                  </a:lnTo>
                  <a:cubicBezTo>
                    <a:pt x="1102" y="26"/>
                    <a:pt x="982" y="1"/>
                    <a:pt x="8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1" name="Google Shape;28061;p58"/>
            <p:cNvSpPr/>
            <p:nvPr/>
          </p:nvSpPr>
          <p:spPr>
            <a:xfrm>
              <a:off x="5328050" y="1266725"/>
              <a:ext cx="42300" cy="17775"/>
            </a:xfrm>
            <a:custGeom>
              <a:avLst/>
              <a:gdLst/>
              <a:ahLst/>
              <a:cxnLst/>
              <a:rect l="l" t="t" r="r" b="b"/>
              <a:pathLst>
                <a:path w="1692" h="711" extrusionOk="0">
                  <a:moveTo>
                    <a:pt x="1545" y="1"/>
                  </a:moveTo>
                  <a:cubicBezTo>
                    <a:pt x="1522" y="1"/>
                    <a:pt x="1497" y="6"/>
                    <a:pt x="1473" y="14"/>
                  </a:cubicBezTo>
                  <a:cubicBezTo>
                    <a:pt x="935" y="54"/>
                    <a:pt x="518" y="332"/>
                    <a:pt x="80" y="551"/>
                  </a:cubicBezTo>
                  <a:lnTo>
                    <a:pt x="20" y="611"/>
                  </a:lnTo>
                  <a:cubicBezTo>
                    <a:pt x="0" y="631"/>
                    <a:pt x="20" y="651"/>
                    <a:pt x="80" y="710"/>
                  </a:cubicBezTo>
                  <a:cubicBezTo>
                    <a:pt x="577" y="511"/>
                    <a:pt x="1134" y="472"/>
                    <a:pt x="1612" y="193"/>
                  </a:cubicBezTo>
                  <a:cubicBezTo>
                    <a:pt x="1632" y="193"/>
                    <a:pt x="1671" y="153"/>
                    <a:pt x="1691" y="153"/>
                  </a:cubicBezTo>
                  <a:cubicBezTo>
                    <a:pt x="1691" y="114"/>
                    <a:pt x="1691" y="94"/>
                    <a:pt x="1632" y="34"/>
                  </a:cubicBezTo>
                  <a:cubicBezTo>
                    <a:pt x="1608" y="11"/>
                    <a:pt x="1578" y="1"/>
                    <a:pt x="1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2" name="Google Shape;28062;p58"/>
            <p:cNvSpPr/>
            <p:nvPr/>
          </p:nvSpPr>
          <p:spPr>
            <a:xfrm>
              <a:off x="5125650" y="1342075"/>
              <a:ext cx="38800" cy="22000"/>
            </a:xfrm>
            <a:custGeom>
              <a:avLst/>
              <a:gdLst/>
              <a:ahLst/>
              <a:cxnLst/>
              <a:rect l="l" t="t" r="r" b="b"/>
              <a:pathLst>
                <a:path w="1552" h="880" extrusionOk="0">
                  <a:moveTo>
                    <a:pt x="1066" y="0"/>
                  </a:moveTo>
                  <a:cubicBezTo>
                    <a:pt x="911" y="0"/>
                    <a:pt x="768" y="90"/>
                    <a:pt x="617" y="203"/>
                  </a:cubicBezTo>
                  <a:cubicBezTo>
                    <a:pt x="517" y="243"/>
                    <a:pt x="438" y="302"/>
                    <a:pt x="338" y="342"/>
                  </a:cubicBezTo>
                  <a:cubicBezTo>
                    <a:pt x="279" y="382"/>
                    <a:pt x="219" y="402"/>
                    <a:pt x="159" y="441"/>
                  </a:cubicBezTo>
                  <a:cubicBezTo>
                    <a:pt x="100" y="501"/>
                    <a:pt x="60" y="561"/>
                    <a:pt x="40" y="601"/>
                  </a:cubicBezTo>
                  <a:cubicBezTo>
                    <a:pt x="40" y="621"/>
                    <a:pt x="0" y="680"/>
                    <a:pt x="0" y="700"/>
                  </a:cubicBezTo>
                  <a:lnTo>
                    <a:pt x="0" y="879"/>
                  </a:lnTo>
                  <a:cubicBezTo>
                    <a:pt x="139" y="839"/>
                    <a:pt x="239" y="839"/>
                    <a:pt x="358" y="819"/>
                  </a:cubicBezTo>
                  <a:cubicBezTo>
                    <a:pt x="398" y="800"/>
                    <a:pt x="478" y="740"/>
                    <a:pt x="537" y="700"/>
                  </a:cubicBezTo>
                  <a:cubicBezTo>
                    <a:pt x="617" y="680"/>
                    <a:pt x="657" y="680"/>
                    <a:pt x="716" y="660"/>
                  </a:cubicBezTo>
                  <a:cubicBezTo>
                    <a:pt x="756" y="601"/>
                    <a:pt x="836" y="561"/>
                    <a:pt x="895" y="521"/>
                  </a:cubicBezTo>
                  <a:cubicBezTo>
                    <a:pt x="1134" y="481"/>
                    <a:pt x="1353" y="422"/>
                    <a:pt x="1552" y="282"/>
                  </a:cubicBezTo>
                  <a:cubicBezTo>
                    <a:pt x="1512" y="203"/>
                    <a:pt x="1432" y="163"/>
                    <a:pt x="1353" y="103"/>
                  </a:cubicBezTo>
                  <a:cubicBezTo>
                    <a:pt x="1251" y="30"/>
                    <a:pt x="1156" y="0"/>
                    <a:pt x="10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3" name="Google Shape;28063;p58"/>
            <p:cNvSpPr/>
            <p:nvPr/>
          </p:nvSpPr>
          <p:spPr>
            <a:xfrm>
              <a:off x="5251450" y="1289450"/>
              <a:ext cx="32850" cy="14525"/>
            </a:xfrm>
            <a:custGeom>
              <a:avLst/>
              <a:gdLst/>
              <a:ahLst/>
              <a:cxnLst/>
              <a:rect l="l" t="t" r="r" b="b"/>
              <a:pathLst>
                <a:path w="1314" h="581" extrusionOk="0">
                  <a:moveTo>
                    <a:pt x="717" y="0"/>
                  </a:moveTo>
                  <a:cubicBezTo>
                    <a:pt x="498" y="139"/>
                    <a:pt x="200" y="120"/>
                    <a:pt x="1" y="319"/>
                  </a:cubicBezTo>
                  <a:cubicBezTo>
                    <a:pt x="81" y="478"/>
                    <a:pt x="260" y="378"/>
                    <a:pt x="359" y="478"/>
                  </a:cubicBezTo>
                  <a:lnTo>
                    <a:pt x="379" y="537"/>
                  </a:lnTo>
                  <a:cubicBezTo>
                    <a:pt x="463" y="573"/>
                    <a:pt x="560" y="580"/>
                    <a:pt x="660" y="580"/>
                  </a:cubicBezTo>
                  <a:cubicBezTo>
                    <a:pt x="726" y="580"/>
                    <a:pt x="793" y="577"/>
                    <a:pt x="856" y="577"/>
                  </a:cubicBezTo>
                  <a:cubicBezTo>
                    <a:pt x="916" y="577"/>
                    <a:pt x="996" y="537"/>
                    <a:pt x="1075" y="498"/>
                  </a:cubicBezTo>
                  <a:cubicBezTo>
                    <a:pt x="1155" y="398"/>
                    <a:pt x="1314" y="338"/>
                    <a:pt x="1254" y="139"/>
                  </a:cubicBezTo>
                  <a:cubicBezTo>
                    <a:pt x="1180" y="139"/>
                    <a:pt x="1105" y="148"/>
                    <a:pt x="1034" y="148"/>
                  </a:cubicBezTo>
                  <a:cubicBezTo>
                    <a:pt x="915" y="148"/>
                    <a:pt x="804" y="125"/>
                    <a:pt x="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4" name="Google Shape;28064;p58"/>
            <p:cNvSpPr/>
            <p:nvPr/>
          </p:nvSpPr>
          <p:spPr>
            <a:xfrm>
              <a:off x="5277825" y="1287250"/>
              <a:ext cx="30350" cy="15150"/>
            </a:xfrm>
            <a:custGeom>
              <a:avLst/>
              <a:gdLst/>
              <a:ahLst/>
              <a:cxnLst/>
              <a:rect l="l" t="t" r="r" b="b"/>
              <a:pathLst>
                <a:path w="1214" h="606" extrusionOk="0">
                  <a:moveTo>
                    <a:pt x="1086" y="1"/>
                  </a:moveTo>
                  <a:cubicBezTo>
                    <a:pt x="1053" y="1"/>
                    <a:pt x="1022" y="11"/>
                    <a:pt x="995" y="29"/>
                  </a:cubicBezTo>
                  <a:cubicBezTo>
                    <a:pt x="981" y="28"/>
                    <a:pt x="967" y="27"/>
                    <a:pt x="953" y="27"/>
                  </a:cubicBezTo>
                  <a:cubicBezTo>
                    <a:pt x="672" y="27"/>
                    <a:pt x="425" y="210"/>
                    <a:pt x="159" y="267"/>
                  </a:cubicBezTo>
                  <a:cubicBezTo>
                    <a:pt x="120" y="387"/>
                    <a:pt x="40" y="486"/>
                    <a:pt x="0" y="605"/>
                  </a:cubicBezTo>
                  <a:cubicBezTo>
                    <a:pt x="498" y="605"/>
                    <a:pt x="856" y="387"/>
                    <a:pt x="1214" y="48"/>
                  </a:cubicBezTo>
                  <a:cubicBezTo>
                    <a:pt x="1170" y="16"/>
                    <a:pt x="1126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5" name="Google Shape;28065;p58"/>
            <p:cNvSpPr/>
            <p:nvPr/>
          </p:nvSpPr>
          <p:spPr>
            <a:xfrm>
              <a:off x="5302675" y="1279775"/>
              <a:ext cx="27400" cy="9400"/>
            </a:xfrm>
            <a:custGeom>
              <a:avLst/>
              <a:gdLst/>
              <a:ahLst/>
              <a:cxnLst/>
              <a:rect l="l" t="t" r="r" b="b"/>
              <a:pathLst>
                <a:path w="1096" h="376" extrusionOk="0">
                  <a:moveTo>
                    <a:pt x="915" y="1"/>
                  </a:moveTo>
                  <a:cubicBezTo>
                    <a:pt x="562" y="1"/>
                    <a:pt x="274" y="106"/>
                    <a:pt x="1" y="328"/>
                  </a:cubicBezTo>
                  <a:cubicBezTo>
                    <a:pt x="61" y="328"/>
                    <a:pt x="140" y="367"/>
                    <a:pt x="220" y="367"/>
                  </a:cubicBezTo>
                  <a:cubicBezTo>
                    <a:pt x="296" y="372"/>
                    <a:pt x="370" y="376"/>
                    <a:pt x="443" y="376"/>
                  </a:cubicBezTo>
                  <a:cubicBezTo>
                    <a:pt x="672" y="376"/>
                    <a:pt x="883" y="339"/>
                    <a:pt x="1095" y="188"/>
                  </a:cubicBezTo>
                  <a:lnTo>
                    <a:pt x="1095" y="9"/>
                  </a:lnTo>
                  <a:cubicBezTo>
                    <a:pt x="1033" y="4"/>
                    <a:pt x="973" y="1"/>
                    <a:pt x="9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6" name="Google Shape;28066;p58"/>
            <p:cNvSpPr/>
            <p:nvPr/>
          </p:nvSpPr>
          <p:spPr>
            <a:xfrm>
              <a:off x="5373300" y="1259100"/>
              <a:ext cx="15450" cy="8000"/>
            </a:xfrm>
            <a:custGeom>
              <a:avLst/>
              <a:gdLst/>
              <a:ahLst/>
              <a:cxnLst/>
              <a:rect l="l" t="t" r="r" b="b"/>
              <a:pathLst>
                <a:path w="618" h="320" extrusionOk="0">
                  <a:moveTo>
                    <a:pt x="279" y="1"/>
                  </a:moveTo>
                  <a:cubicBezTo>
                    <a:pt x="120" y="1"/>
                    <a:pt x="21" y="60"/>
                    <a:pt x="1" y="319"/>
                  </a:cubicBezTo>
                  <a:lnTo>
                    <a:pt x="319" y="319"/>
                  </a:lnTo>
                  <a:cubicBezTo>
                    <a:pt x="478" y="319"/>
                    <a:pt x="617" y="299"/>
                    <a:pt x="578" y="100"/>
                  </a:cubicBezTo>
                  <a:cubicBezTo>
                    <a:pt x="518" y="1"/>
                    <a:pt x="379" y="1"/>
                    <a:pt x="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7" name="Google Shape;28067;p58"/>
            <p:cNvSpPr/>
            <p:nvPr/>
          </p:nvSpPr>
          <p:spPr>
            <a:xfrm>
              <a:off x="5203225" y="1332625"/>
              <a:ext cx="8975" cy="4100"/>
            </a:xfrm>
            <a:custGeom>
              <a:avLst/>
              <a:gdLst/>
              <a:ahLst/>
              <a:cxnLst/>
              <a:rect l="l" t="t" r="r" b="b"/>
              <a:pathLst>
                <a:path w="359" h="164" extrusionOk="0">
                  <a:moveTo>
                    <a:pt x="316" y="1"/>
                  </a:moveTo>
                  <a:cubicBezTo>
                    <a:pt x="195" y="1"/>
                    <a:pt x="89" y="74"/>
                    <a:pt x="0" y="163"/>
                  </a:cubicBezTo>
                  <a:cubicBezTo>
                    <a:pt x="140" y="163"/>
                    <a:pt x="299" y="143"/>
                    <a:pt x="358" y="4"/>
                  </a:cubicBezTo>
                  <a:cubicBezTo>
                    <a:pt x="344" y="2"/>
                    <a:pt x="330" y="1"/>
                    <a:pt x="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8" name="Google Shape;28068;p58"/>
            <p:cNvSpPr/>
            <p:nvPr/>
          </p:nvSpPr>
          <p:spPr>
            <a:xfrm>
              <a:off x="5277825" y="1280000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59" y="0"/>
                  </a:moveTo>
                  <a:cubicBezTo>
                    <a:pt x="120" y="60"/>
                    <a:pt x="40" y="80"/>
                    <a:pt x="0" y="120"/>
                  </a:cubicBezTo>
                  <a:cubicBezTo>
                    <a:pt x="100" y="120"/>
                    <a:pt x="140" y="10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9" name="Google Shape;28069;p58"/>
            <p:cNvSpPr/>
            <p:nvPr/>
          </p:nvSpPr>
          <p:spPr>
            <a:xfrm>
              <a:off x="5364850" y="1265125"/>
              <a:ext cx="4000" cy="1975"/>
            </a:xfrm>
            <a:custGeom>
              <a:avLst/>
              <a:gdLst/>
              <a:ahLst/>
              <a:cxnLst/>
              <a:rect l="l" t="t" r="r" b="b"/>
              <a:pathLst>
                <a:path w="160" h="79" extrusionOk="0">
                  <a:moveTo>
                    <a:pt x="75" y="1"/>
                  </a:moveTo>
                  <a:cubicBezTo>
                    <a:pt x="47" y="1"/>
                    <a:pt x="19" y="21"/>
                    <a:pt x="1" y="58"/>
                  </a:cubicBezTo>
                  <a:cubicBezTo>
                    <a:pt x="40" y="58"/>
                    <a:pt x="120" y="78"/>
                    <a:pt x="160" y="78"/>
                  </a:cubicBezTo>
                  <a:cubicBezTo>
                    <a:pt x="139" y="26"/>
                    <a:pt x="10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0" name="Google Shape;28070;p58"/>
            <p:cNvSpPr/>
            <p:nvPr/>
          </p:nvSpPr>
          <p:spPr>
            <a:xfrm>
              <a:off x="5368325" y="12670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1" y="0"/>
                  </a:moveTo>
                  <a:cubicBezTo>
                    <a:pt x="21" y="80"/>
                    <a:pt x="1" y="119"/>
                    <a:pt x="1" y="179"/>
                  </a:cubicBezTo>
                  <a:cubicBezTo>
                    <a:pt x="100" y="139"/>
                    <a:pt x="160" y="10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1" name="Google Shape;28071;p58"/>
            <p:cNvSpPr/>
            <p:nvPr/>
          </p:nvSpPr>
          <p:spPr>
            <a:xfrm>
              <a:off x="5142550" y="1354600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0" y="120"/>
                  </a:moveTo>
                  <a:cubicBezTo>
                    <a:pt x="80" y="80"/>
                    <a:pt x="160" y="60"/>
                    <a:pt x="199" y="0"/>
                  </a:cubicBezTo>
                  <a:cubicBezTo>
                    <a:pt x="160" y="60"/>
                    <a:pt x="80" y="80"/>
                    <a:pt x="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2" name="Google Shape;28072;p58"/>
            <p:cNvSpPr/>
            <p:nvPr/>
          </p:nvSpPr>
          <p:spPr>
            <a:xfrm>
              <a:off x="5134100" y="13585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20" y="40"/>
                    <a:pt x="40" y="60"/>
                    <a:pt x="0" y="120"/>
                  </a:cubicBezTo>
                  <a:cubicBezTo>
                    <a:pt x="100" y="120"/>
                    <a:pt x="140" y="6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3" name="Google Shape;28073;p58"/>
            <p:cNvSpPr/>
            <p:nvPr/>
          </p:nvSpPr>
          <p:spPr>
            <a:xfrm>
              <a:off x="5271850" y="1301875"/>
              <a:ext cx="6500" cy="4500"/>
            </a:xfrm>
            <a:custGeom>
              <a:avLst/>
              <a:gdLst/>
              <a:ahLst/>
              <a:cxnLst/>
              <a:rect l="l" t="t" r="r" b="b"/>
              <a:pathLst>
                <a:path w="260" h="180" extrusionOk="0">
                  <a:moveTo>
                    <a:pt x="259" y="1"/>
                  </a:moveTo>
                  <a:cubicBezTo>
                    <a:pt x="180" y="20"/>
                    <a:pt x="140" y="20"/>
                    <a:pt x="60" y="20"/>
                  </a:cubicBezTo>
                  <a:cubicBezTo>
                    <a:pt x="40" y="20"/>
                    <a:pt x="1" y="20"/>
                    <a:pt x="20" y="40"/>
                  </a:cubicBezTo>
                  <a:cubicBezTo>
                    <a:pt x="1" y="60"/>
                    <a:pt x="1" y="120"/>
                    <a:pt x="60" y="140"/>
                  </a:cubicBezTo>
                  <a:lnTo>
                    <a:pt x="80" y="180"/>
                  </a:lnTo>
                  <a:cubicBezTo>
                    <a:pt x="180" y="140"/>
                    <a:pt x="259" y="10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4" name="Google Shape;28074;p58"/>
            <p:cNvSpPr/>
            <p:nvPr/>
          </p:nvSpPr>
          <p:spPr>
            <a:xfrm>
              <a:off x="5181350" y="134215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20"/>
                  </a:moveTo>
                  <a:cubicBezTo>
                    <a:pt x="80" y="80"/>
                    <a:pt x="119" y="61"/>
                    <a:pt x="199" y="1"/>
                  </a:cubicBezTo>
                  <a:cubicBezTo>
                    <a:pt x="119" y="61"/>
                    <a:pt x="80" y="80"/>
                    <a:pt x="0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5" name="Google Shape;28075;p58"/>
            <p:cNvSpPr/>
            <p:nvPr/>
          </p:nvSpPr>
          <p:spPr>
            <a:xfrm>
              <a:off x="5546875" y="1211275"/>
              <a:ext cx="30850" cy="31950"/>
            </a:xfrm>
            <a:custGeom>
              <a:avLst/>
              <a:gdLst/>
              <a:ahLst/>
              <a:cxnLst/>
              <a:rect l="l" t="t" r="r" b="b"/>
              <a:pathLst>
                <a:path w="1234" h="1278" extrusionOk="0">
                  <a:moveTo>
                    <a:pt x="1064" y="1"/>
                  </a:moveTo>
                  <a:cubicBezTo>
                    <a:pt x="1028" y="1"/>
                    <a:pt x="970" y="45"/>
                    <a:pt x="876" y="163"/>
                  </a:cubicBezTo>
                  <a:cubicBezTo>
                    <a:pt x="846" y="193"/>
                    <a:pt x="821" y="208"/>
                    <a:pt x="796" y="208"/>
                  </a:cubicBezTo>
                  <a:cubicBezTo>
                    <a:pt x="771" y="208"/>
                    <a:pt x="746" y="193"/>
                    <a:pt x="716" y="163"/>
                  </a:cubicBezTo>
                  <a:cubicBezTo>
                    <a:pt x="458" y="342"/>
                    <a:pt x="239" y="481"/>
                    <a:pt x="0" y="661"/>
                  </a:cubicBezTo>
                  <a:cubicBezTo>
                    <a:pt x="0" y="740"/>
                    <a:pt x="40" y="840"/>
                    <a:pt x="60" y="919"/>
                  </a:cubicBezTo>
                  <a:cubicBezTo>
                    <a:pt x="60" y="959"/>
                    <a:pt x="100" y="1038"/>
                    <a:pt x="100" y="1078"/>
                  </a:cubicBezTo>
                  <a:cubicBezTo>
                    <a:pt x="120" y="1138"/>
                    <a:pt x="120" y="1158"/>
                    <a:pt x="140" y="1178"/>
                  </a:cubicBezTo>
                  <a:cubicBezTo>
                    <a:pt x="199" y="1237"/>
                    <a:pt x="239" y="1257"/>
                    <a:pt x="319" y="1277"/>
                  </a:cubicBezTo>
                  <a:cubicBezTo>
                    <a:pt x="398" y="1277"/>
                    <a:pt x="478" y="1277"/>
                    <a:pt x="537" y="1257"/>
                  </a:cubicBezTo>
                  <a:cubicBezTo>
                    <a:pt x="637" y="1218"/>
                    <a:pt x="736" y="1138"/>
                    <a:pt x="816" y="1058"/>
                  </a:cubicBezTo>
                  <a:cubicBezTo>
                    <a:pt x="975" y="879"/>
                    <a:pt x="1174" y="740"/>
                    <a:pt x="1194" y="481"/>
                  </a:cubicBezTo>
                  <a:cubicBezTo>
                    <a:pt x="1214" y="442"/>
                    <a:pt x="1214" y="382"/>
                    <a:pt x="1234" y="342"/>
                  </a:cubicBezTo>
                  <a:lnTo>
                    <a:pt x="1234" y="342"/>
                  </a:lnTo>
                  <a:cubicBezTo>
                    <a:pt x="1216" y="353"/>
                    <a:pt x="1201" y="358"/>
                    <a:pt x="1189" y="358"/>
                  </a:cubicBezTo>
                  <a:cubicBezTo>
                    <a:pt x="1088" y="358"/>
                    <a:pt x="1165" y="1"/>
                    <a:pt x="10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6" name="Google Shape;28076;p58"/>
            <p:cNvSpPr/>
            <p:nvPr/>
          </p:nvSpPr>
          <p:spPr>
            <a:xfrm>
              <a:off x="5528975" y="1227275"/>
              <a:ext cx="25875" cy="18925"/>
            </a:xfrm>
            <a:custGeom>
              <a:avLst/>
              <a:gdLst/>
              <a:ahLst/>
              <a:cxnLst/>
              <a:rect l="l" t="t" r="r" b="b"/>
              <a:pathLst>
                <a:path w="1035" h="757" extrusionOk="0">
                  <a:moveTo>
                    <a:pt x="716" y="21"/>
                  </a:moveTo>
                  <a:cubicBezTo>
                    <a:pt x="497" y="140"/>
                    <a:pt x="199" y="180"/>
                    <a:pt x="0" y="379"/>
                  </a:cubicBezTo>
                  <a:cubicBezTo>
                    <a:pt x="199" y="398"/>
                    <a:pt x="338" y="478"/>
                    <a:pt x="338" y="717"/>
                  </a:cubicBezTo>
                  <a:cubicBezTo>
                    <a:pt x="398" y="717"/>
                    <a:pt x="418" y="737"/>
                    <a:pt x="438" y="757"/>
                  </a:cubicBezTo>
                  <a:lnTo>
                    <a:pt x="537" y="757"/>
                  </a:lnTo>
                  <a:cubicBezTo>
                    <a:pt x="716" y="697"/>
                    <a:pt x="796" y="538"/>
                    <a:pt x="895" y="398"/>
                  </a:cubicBezTo>
                  <a:cubicBezTo>
                    <a:pt x="935" y="319"/>
                    <a:pt x="995" y="259"/>
                    <a:pt x="1035" y="200"/>
                  </a:cubicBezTo>
                  <a:cubicBezTo>
                    <a:pt x="1015" y="1"/>
                    <a:pt x="836" y="40"/>
                    <a:pt x="716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7" name="Google Shape;28077;p58"/>
            <p:cNvSpPr/>
            <p:nvPr/>
          </p:nvSpPr>
          <p:spPr>
            <a:xfrm>
              <a:off x="5519525" y="1236725"/>
              <a:ext cx="9950" cy="4375"/>
            </a:xfrm>
            <a:custGeom>
              <a:avLst/>
              <a:gdLst/>
              <a:ahLst/>
              <a:cxnLst/>
              <a:rect l="l" t="t" r="r" b="b"/>
              <a:pathLst>
                <a:path w="398" h="175" extrusionOk="0">
                  <a:moveTo>
                    <a:pt x="398" y="1"/>
                  </a:moveTo>
                  <a:cubicBezTo>
                    <a:pt x="239" y="1"/>
                    <a:pt x="100" y="1"/>
                    <a:pt x="0" y="160"/>
                  </a:cubicBezTo>
                  <a:cubicBezTo>
                    <a:pt x="42" y="169"/>
                    <a:pt x="82" y="174"/>
                    <a:pt x="120" y="174"/>
                  </a:cubicBezTo>
                  <a:cubicBezTo>
                    <a:pt x="242" y="174"/>
                    <a:pt x="337" y="122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8" name="Google Shape;28078;p58"/>
            <p:cNvSpPr/>
            <p:nvPr/>
          </p:nvSpPr>
          <p:spPr>
            <a:xfrm>
              <a:off x="5507075" y="124170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379" y="1"/>
                  </a:moveTo>
                  <a:cubicBezTo>
                    <a:pt x="220" y="1"/>
                    <a:pt x="100" y="20"/>
                    <a:pt x="1" y="140"/>
                  </a:cubicBezTo>
                  <a:cubicBezTo>
                    <a:pt x="140" y="140"/>
                    <a:pt x="279" y="120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9" name="Google Shape;28079;p58"/>
            <p:cNvSpPr/>
            <p:nvPr/>
          </p:nvSpPr>
          <p:spPr>
            <a:xfrm>
              <a:off x="5564775" y="1215350"/>
              <a:ext cx="4000" cy="2900"/>
            </a:xfrm>
            <a:custGeom>
              <a:avLst/>
              <a:gdLst/>
              <a:ahLst/>
              <a:cxnLst/>
              <a:rect l="l" t="t" r="r" b="b"/>
              <a:pathLst>
                <a:path w="160" h="116" extrusionOk="0">
                  <a:moveTo>
                    <a:pt x="0" y="0"/>
                  </a:moveTo>
                  <a:cubicBezTo>
                    <a:pt x="26" y="84"/>
                    <a:pt x="47" y="115"/>
                    <a:pt x="68" y="115"/>
                  </a:cubicBezTo>
                  <a:cubicBezTo>
                    <a:pt x="97" y="115"/>
                    <a:pt x="125" y="58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0" name="Google Shape;28080;p58"/>
            <p:cNvSpPr/>
            <p:nvPr/>
          </p:nvSpPr>
          <p:spPr>
            <a:xfrm>
              <a:off x="5316125" y="1258100"/>
              <a:ext cx="9450" cy="4525"/>
            </a:xfrm>
            <a:custGeom>
              <a:avLst/>
              <a:gdLst/>
              <a:ahLst/>
              <a:cxnLst/>
              <a:rect l="l" t="t" r="r" b="b"/>
              <a:pathLst>
                <a:path w="378" h="181" extrusionOk="0">
                  <a:moveTo>
                    <a:pt x="378" y="1"/>
                  </a:moveTo>
                  <a:cubicBezTo>
                    <a:pt x="219" y="1"/>
                    <a:pt x="80" y="41"/>
                    <a:pt x="0" y="180"/>
                  </a:cubicBezTo>
                  <a:cubicBezTo>
                    <a:pt x="159" y="180"/>
                    <a:pt x="298" y="16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1" name="Google Shape;28081;p58"/>
            <p:cNvSpPr/>
            <p:nvPr/>
          </p:nvSpPr>
          <p:spPr>
            <a:xfrm>
              <a:off x="5333025" y="1137150"/>
              <a:ext cx="131800" cy="41925"/>
            </a:xfrm>
            <a:custGeom>
              <a:avLst/>
              <a:gdLst/>
              <a:ahLst/>
              <a:cxnLst/>
              <a:rect l="l" t="t" r="r" b="b"/>
              <a:pathLst>
                <a:path w="5272" h="1677" extrusionOk="0">
                  <a:moveTo>
                    <a:pt x="4227" y="1"/>
                  </a:moveTo>
                  <a:cubicBezTo>
                    <a:pt x="3752" y="1"/>
                    <a:pt x="3275" y="30"/>
                    <a:pt x="2805" y="144"/>
                  </a:cubicBezTo>
                  <a:cubicBezTo>
                    <a:pt x="2865" y="234"/>
                    <a:pt x="2940" y="254"/>
                    <a:pt x="3009" y="254"/>
                  </a:cubicBezTo>
                  <a:cubicBezTo>
                    <a:pt x="3065" y="254"/>
                    <a:pt x="3117" y="241"/>
                    <a:pt x="3157" y="241"/>
                  </a:cubicBezTo>
                  <a:cubicBezTo>
                    <a:pt x="3166" y="241"/>
                    <a:pt x="3175" y="242"/>
                    <a:pt x="3183" y="244"/>
                  </a:cubicBezTo>
                  <a:cubicBezTo>
                    <a:pt x="2189" y="463"/>
                    <a:pt x="1114" y="642"/>
                    <a:pt x="140" y="1219"/>
                  </a:cubicBezTo>
                  <a:cubicBezTo>
                    <a:pt x="100" y="1258"/>
                    <a:pt x="20" y="1338"/>
                    <a:pt x="0" y="1417"/>
                  </a:cubicBezTo>
                  <a:cubicBezTo>
                    <a:pt x="0" y="1477"/>
                    <a:pt x="20" y="1557"/>
                    <a:pt x="100" y="1616"/>
                  </a:cubicBezTo>
                  <a:cubicBezTo>
                    <a:pt x="199" y="1636"/>
                    <a:pt x="319" y="1656"/>
                    <a:pt x="438" y="1676"/>
                  </a:cubicBezTo>
                  <a:cubicBezTo>
                    <a:pt x="537" y="1636"/>
                    <a:pt x="617" y="1577"/>
                    <a:pt x="717" y="1537"/>
                  </a:cubicBezTo>
                  <a:cubicBezTo>
                    <a:pt x="816" y="1457"/>
                    <a:pt x="975" y="1497"/>
                    <a:pt x="1075" y="1417"/>
                  </a:cubicBezTo>
                  <a:cubicBezTo>
                    <a:pt x="1691" y="1039"/>
                    <a:pt x="2427" y="960"/>
                    <a:pt x="3084" y="681"/>
                  </a:cubicBezTo>
                  <a:cubicBezTo>
                    <a:pt x="3800" y="383"/>
                    <a:pt x="4596" y="383"/>
                    <a:pt x="5272" y="25"/>
                  </a:cubicBezTo>
                  <a:cubicBezTo>
                    <a:pt x="4926" y="17"/>
                    <a:pt x="4577" y="1"/>
                    <a:pt x="4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2" name="Google Shape;28082;p58"/>
            <p:cNvSpPr/>
            <p:nvPr/>
          </p:nvSpPr>
          <p:spPr>
            <a:xfrm>
              <a:off x="5250475" y="1207150"/>
              <a:ext cx="114900" cy="51975"/>
            </a:xfrm>
            <a:custGeom>
              <a:avLst/>
              <a:gdLst/>
              <a:ahLst/>
              <a:cxnLst/>
              <a:rect l="l" t="t" r="r" b="b"/>
              <a:pathLst>
                <a:path w="4596" h="2079" extrusionOk="0">
                  <a:moveTo>
                    <a:pt x="4160" y="1"/>
                  </a:moveTo>
                  <a:cubicBezTo>
                    <a:pt x="3969" y="1"/>
                    <a:pt x="3784" y="75"/>
                    <a:pt x="3621" y="149"/>
                  </a:cubicBezTo>
                  <a:cubicBezTo>
                    <a:pt x="2447" y="706"/>
                    <a:pt x="1194" y="1084"/>
                    <a:pt x="40" y="1681"/>
                  </a:cubicBezTo>
                  <a:cubicBezTo>
                    <a:pt x="0" y="1999"/>
                    <a:pt x="219" y="2039"/>
                    <a:pt x="438" y="2079"/>
                  </a:cubicBezTo>
                  <a:cubicBezTo>
                    <a:pt x="1751" y="1681"/>
                    <a:pt x="2905" y="885"/>
                    <a:pt x="4217" y="487"/>
                  </a:cubicBezTo>
                  <a:cubicBezTo>
                    <a:pt x="4277" y="428"/>
                    <a:pt x="4337" y="388"/>
                    <a:pt x="4416" y="328"/>
                  </a:cubicBezTo>
                  <a:lnTo>
                    <a:pt x="4556" y="328"/>
                  </a:lnTo>
                  <a:cubicBezTo>
                    <a:pt x="4595" y="149"/>
                    <a:pt x="4496" y="90"/>
                    <a:pt x="4357" y="30"/>
                  </a:cubicBezTo>
                  <a:cubicBezTo>
                    <a:pt x="4291" y="10"/>
                    <a:pt x="4225" y="1"/>
                    <a:pt x="4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3" name="Google Shape;28083;p58"/>
            <p:cNvSpPr/>
            <p:nvPr/>
          </p:nvSpPr>
          <p:spPr>
            <a:xfrm>
              <a:off x="5306175" y="1187000"/>
              <a:ext cx="65175" cy="30350"/>
            </a:xfrm>
            <a:custGeom>
              <a:avLst/>
              <a:gdLst/>
              <a:ahLst/>
              <a:cxnLst/>
              <a:rect l="l" t="t" r="r" b="b"/>
              <a:pathLst>
                <a:path w="2607" h="1214" extrusionOk="0">
                  <a:moveTo>
                    <a:pt x="2141" y="0"/>
                  </a:moveTo>
                  <a:cubicBezTo>
                    <a:pt x="2024" y="0"/>
                    <a:pt x="1910" y="20"/>
                    <a:pt x="1810" y="100"/>
                  </a:cubicBezTo>
                  <a:cubicBezTo>
                    <a:pt x="1794" y="196"/>
                    <a:pt x="1726" y="371"/>
                    <a:pt x="1659" y="371"/>
                  </a:cubicBezTo>
                  <a:cubicBezTo>
                    <a:pt x="1643" y="371"/>
                    <a:pt x="1627" y="361"/>
                    <a:pt x="1611" y="339"/>
                  </a:cubicBezTo>
                  <a:cubicBezTo>
                    <a:pt x="1537" y="201"/>
                    <a:pt x="1462" y="156"/>
                    <a:pt x="1388" y="156"/>
                  </a:cubicBezTo>
                  <a:cubicBezTo>
                    <a:pt x="1243" y="156"/>
                    <a:pt x="1101" y="327"/>
                    <a:pt x="966" y="327"/>
                  </a:cubicBezTo>
                  <a:cubicBezTo>
                    <a:pt x="949" y="327"/>
                    <a:pt x="932" y="325"/>
                    <a:pt x="915" y="319"/>
                  </a:cubicBezTo>
                  <a:cubicBezTo>
                    <a:pt x="871" y="602"/>
                    <a:pt x="756" y="672"/>
                    <a:pt x="618" y="672"/>
                  </a:cubicBezTo>
                  <a:cubicBezTo>
                    <a:pt x="479" y="672"/>
                    <a:pt x="317" y="602"/>
                    <a:pt x="178" y="602"/>
                  </a:cubicBezTo>
                  <a:cubicBezTo>
                    <a:pt x="144" y="602"/>
                    <a:pt x="111" y="606"/>
                    <a:pt x="80" y="617"/>
                  </a:cubicBezTo>
                  <a:cubicBezTo>
                    <a:pt x="20" y="697"/>
                    <a:pt x="0" y="756"/>
                    <a:pt x="20" y="836"/>
                  </a:cubicBezTo>
                  <a:cubicBezTo>
                    <a:pt x="199" y="1055"/>
                    <a:pt x="418" y="1194"/>
                    <a:pt x="696" y="1214"/>
                  </a:cubicBezTo>
                  <a:cubicBezTo>
                    <a:pt x="1333" y="995"/>
                    <a:pt x="2069" y="915"/>
                    <a:pt x="2586" y="378"/>
                  </a:cubicBezTo>
                  <a:cubicBezTo>
                    <a:pt x="2606" y="239"/>
                    <a:pt x="2606" y="120"/>
                    <a:pt x="2487" y="20"/>
                  </a:cubicBezTo>
                  <a:cubicBezTo>
                    <a:pt x="2377" y="20"/>
                    <a:pt x="2258" y="0"/>
                    <a:pt x="21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4" name="Google Shape;28084;p58"/>
            <p:cNvSpPr/>
            <p:nvPr/>
          </p:nvSpPr>
          <p:spPr>
            <a:xfrm>
              <a:off x="5244500" y="1205550"/>
              <a:ext cx="61700" cy="39150"/>
            </a:xfrm>
            <a:custGeom>
              <a:avLst/>
              <a:gdLst/>
              <a:ahLst/>
              <a:cxnLst/>
              <a:rect l="l" t="t" r="r" b="b"/>
              <a:pathLst>
                <a:path w="2468" h="1566" extrusionOk="0">
                  <a:moveTo>
                    <a:pt x="2293" y="1"/>
                  </a:moveTo>
                  <a:cubicBezTo>
                    <a:pt x="2205" y="1"/>
                    <a:pt x="2106" y="54"/>
                    <a:pt x="2030" y="54"/>
                  </a:cubicBezTo>
                  <a:lnTo>
                    <a:pt x="1851" y="54"/>
                  </a:lnTo>
                  <a:cubicBezTo>
                    <a:pt x="1669" y="120"/>
                    <a:pt x="1459" y="228"/>
                    <a:pt x="1234" y="228"/>
                  </a:cubicBezTo>
                  <a:cubicBezTo>
                    <a:pt x="1188" y="228"/>
                    <a:pt x="1142" y="223"/>
                    <a:pt x="1095" y="213"/>
                  </a:cubicBezTo>
                  <a:cubicBezTo>
                    <a:pt x="737" y="213"/>
                    <a:pt x="697" y="631"/>
                    <a:pt x="438" y="770"/>
                  </a:cubicBezTo>
                  <a:cubicBezTo>
                    <a:pt x="299" y="830"/>
                    <a:pt x="160" y="909"/>
                    <a:pt x="60" y="1029"/>
                  </a:cubicBezTo>
                  <a:cubicBezTo>
                    <a:pt x="40" y="1108"/>
                    <a:pt x="0" y="1208"/>
                    <a:pt x="0" y="1287"/>
                  </a:cubicBezTo>
                  <a:cubicBezTo>
                    <a:pt x="40" y="1367"/>
                    <a:pt x="60" y="1447"/>
                    <a:pt x="140" y="1486"/>
                  </a:cubicBezTo>
                  <a:cubicBezTo>
                    <a:pt x="199" y="1546"/>
                    <a:pt x="299" y="1566"/>
                    <a:pt x="378" y="1566"/>
                  </a:cubicBezTo>
                  <a:cubicBezTo>
                    <a:pt x="1154" y="1506"/>
                    <a:pt x="1691" y="1049"/>
                    <a:pt x="2248" y="551"/>
                  </a:cubicBezTo>
                  <a:cubicBezTo>
                    <a:pt x="2368" y="472"/>
                    <a:pt x="2467" y="352"/>
                    <a:pt x="2467" y="173"/>
                  </a:cubicBezTo>
                  <a:cubicBezTo>
                    <a:pt x="2431" y="38"/>
                    <a:pt x="2366" y="1"/>
                    <a:pt x="2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5" name="Google Shape;28085;p58"/>
            <p:cNvSpPr/>
            <p:nvPr/>
          </p:nvSpPr>
          <p:spPr>
            <a:xfrm>
              <a:off x="5368825" y="1178700"/>
              <a:ext cx="55725" cy="25650"/>
            </a:xfrm>
            <a:custGeom>
              <a:avLst/>
              <a:gdLst/>
              <a:ahLst/>
              <a:cxnLst/>
              <a:rect l="l" t="t" r="r" b="b"/>
              <a:pathLst>
                <a:path w="2229" h="1026" extrusionOk="0">
                  <a:moveTo>
                    <a:pt x="523" y="1"/>
                  </a:moveTo>
                  <a:cubicBezTo>
                    <a:pt x="336" y="1"/>
                    <a:pt x="175" y="97"/>
                    <a:pt x="1" y="213"/>
                  </a:cubicBezTo>
                  <a:cubicBezTo>
                    <a:pt x="1" y="273"/>
                    <a:pt x="40" y="293"/>
                    <a:pt x="60" y="293"/>
                  </a:cubicBezTo>
                  <a:cubicBezTo>
                    <a:pt x="180" y="452"/>
                    <a:pt x="239" y="611"/>
                    <a:pt x="259" y="790"/>
                  </a:cubicBezTo>
                  <a:cubicBezTo>
                    <a:pt x="279" y="869"/>
                    <a:pt x="339" y="949"/>
                    <a:pt x="379" y="989"/>
                  </a:cubicBezTo>
                  <a:cubicBezTo>
                    <a:pt x="434" y="1003"/>
                    <a:pt x="488" y="1026"/>
                    <a:pt x="537" y="1026"/>
                  </a:cubicBezTo>
                  <a:cubicBezTo>
                    <a:pt x="559" y="1026"/>
                    <a:pt x="579" y="1021"/>
                    <a:pt x="597" y="1009"/>
                  </a:cubicBezTo>
                  <a:cubicBezTo>
                    <a:pt x="1194" y="989"/>
                    <a:pt x="1632" y="571"/>
                    <a:pt x="2129" y="372"/>
                  </a:cubicBezTo>
                  <a:cubicBezTo>
                    <a:pt x="2229" y="332"/>
                    <a:pt x="2189" y="173"/>
                    <a:pt x="2129" y="74"/>
                  </a:cubicBezTo>
                  <a:cubicBezTo>
                    <a:pt x="1843" y="117"/>
                    <a:pt x="1484" y="242"/>
                    <a:pt x="1224" y="242"/>
                  </a:cubicBezTo>
                  <a:cubicBezTo>
                    <a:pt x="1123" y="242"/>
                    <a:pt x="1037" y="223"/>
                    <a:pt x="975" y="173"/>
                  </a:cubicBezTo>
                  <a:cubicBezTo>
                    <a:pt x="802" y="49"/>
                    <a:pt x="656" y="1"/>
                    <a:pt x="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6" name="Google Shape;28086;p58"/>
            <p:cNvSpPr/>
            <p:nvPr/>
          </p:nvSpPr>
          <p:spPr>
            <a:xfrm>
              <a:off x="5236050" y="1240700"/>
              <a:ext cx="29350" cy="41800"/>
            </a:xfrm>
            <a:custGeom>
              <a:avLst/>
              <a:gdLst/>
              <a:ahLst/>
              <a:cxnLst/>
              <a:rect l="l" t="t" r="r" b="b"/>
              <a:pathLst>
                <a:path w="1174" h="1672" extrusionOk="0">
                  <a:moveTo>
                    <a:pt x="438" y="1"/>
                  </a:moveTo>
                  <a:cubicBezTo>
                    <a:pt x="239" y="60"/>
                    <a:pt x="100" y="180"/>
                    <a:pt x="20" y="359"/>
                  </a:cubicBezTo>
                  <a:cubicBezTo>
                    <a:pt x="0" y="478"/>
                    <a:pt x="20" y="578"/>
                    <a:pt x="120" y="677"/>
                  </a:cubicBezTo>
                  <a:cubicBezTo>
                    <a:pt x="219" y="777"/>
                    <a:pt x="199" y="936"/>
                    <a:pt x="279" y="1035"/>
                  </a:cubicBezTo>
                  <a:cubicBezTo>
                    <a:pt x="478" y="1194"/>
                    <a:pt x="219" y="1572"/>
                    <a:pt x="577" y="1672"/>
                  </a:cubicBezTo>
                  <a:cubicBezTo>
                    <a:pt x="796" y="1652"/>
                    <a:pt x="995" y="1572"/>
                    <a:pt x="1134" y="1373"/>
                  </a:cubicBezTo>
                  <a:cubicBezTo>
                    <a:pt x="1114" y="1373"/>
                    <a:pt x="1114" y="1373"/>
                    <a:pt x="1094" y="1353"/>
                  </a:cubicBezTo>
                  <a:cubicBezTo>
                    <a:pt x="1075" y="1353"/>
                    <a:pt x="1075" y="1294"/>
                    <a:pt x="1114" y="1274"/>
                  </a:cubicBezTo>
                  <a:cubicBezTo>
                    <a:pt x="1134" y="1254"/>
                    <a:pt x="1134" y="1234"/>
                    <a:pt x="1174" y="1194"/>
                  </a:cubicBezTo>
                  <a:cubicBezTo>
                    <a:pt x="1114" y="1055"/>
                    <a:pt x="935" y="936"/>
                    <a:pt x="1015" y="737"/>
                  </a:cubicBezTo>
                  <a:cubicBezTo>
                    <a:pt x="915" y="578"/>
                    <a:pt x="697" y="558"/>
                    <a:pt x="637" y="359"/>
                  </a:cubicBezTo>
                  <a:cubicBezTo>
                    <a:pt x="716" y="239"/>
                    <a:pt x="716" y="100"/>
                    <a:pt x="617" y="1"/>
                  </a:cubicBezTo>
                  <a:cubicBezTo>
                    <a:pt x="590" y="14"/>
                    <a:pt x="568" y="18"/>
                    <a:pt x="548" y="18"/>
                  </a:cubicBezTo>
                  <a:cubicBezTo>
                    <a:pt x="509" y="18"/>
                    <a:pt x="478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7" name="Google Shape;28087;p58"/>
            <p:cNvSpPr/>
            <p:nvPr/>
          </p:nvSpPr>
          <p:spPr>
            <a:xfrm>
              <a:off x="5360375" y="1180525"/>
              <a:ext cx="76600" cy="34850"/>
            </a:xfrm>
            <a:custGeom>
              <a:avLst/>
              <a:gdLst/>
              <a:ahLst/>
              <a:cxnLst/>
              <a:rect l="l" t="t" r="r" b="b"/>
              <a:pathLst>
                <a:path w="3064" h="1394" extrusionOk="0">
                  <a:moveTo>
                    <a:pt x="2965" y="1"/>
                  </a:moveTo>
                  <a:cubicBezTo>
                    <a:pt x="2805" y="21"/>
                    <a:pt x="2626" y="21"/>
                    <a:pt x="2467" y="21"/>
                  </a:cubicBezTo>
                  <a:cubicBezTo>
                    <a:pt x="1970" y="498"/>
                    <a:pt x="1413" y="876"/>
                    <a:pt x="697" y="876"/>
                  </a:cubicBezTo>
                  <a:cubicBezTo>
                    <a:pt x="662" y="878"/>
                    <a:pt x="626" y="879"/>
                    <a:pt x="590" y="879"/>
                  </a:cubicBezTo>
                  <a:cubicBezTo>
                    <a:pt x="554" y="879"/>
                    <a:pt x="518" y="878"/>
                    <a:pt x="482" y="878"/>
                  </a:cubicBezTo>
                  <a:cubicBezTo>
                    <a:pt x="265" y="878"/>
                    <a:pt x="60" y="901"/>
                    <a:pt x="0" y="1214"/>
                  </a:cubicBezTo>
                  <a:lnTo>
                    <a:pt x="180" y="1393"/>
                  </a:lnTo>
                  <a:cubicBezTo>
                    <a:pt x="1134" y="1135"/>
                    <a:pt x="2010" y="637"/>
                    <a:pt x="2965" y="359"/>
                  </a:cubicBezTo>
                  <a:cubicBezTo>
                    <a:pt x="3064" y="220"/>
                    <a:pt x="3064" y="120"/>
                    <a:pt x="2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8" name="Google Shape;28088;p58"/>
            <p:cNvSpPr/>
            <p:nvPr/>
          </p:nvSpPr>
          <p:spPr>
            <a:xfrm>
              <a:off x="5258925" y="1171150"/>
              <a:ext cx="77600" cy="34100"/>
            </a:xfrm>
            <a:custGeom>
              <a:avLst/>
              <a:gdLst/>
              <a:ahLst/>
              <a:cxnLst/>
              <a:rect l="l" t="t" r="r" b="b"/>
              <a:pathLst>
                <a:path w="3104" h="1364" extrusionOk="0">
                  <a:moveTo>
                    <a:pt x="2476" y="1"/>
                  </a:moveTo>
                  <a:cubicBezTo>
                    <a:pt x="2169" y="1"/>
                    <a:pt x="1872" y="169"/>
                    <a:pt x="1592" y="296"/>
                  </a:cubicBezTo>
                  <a:cubicBezTo>
                    <a:pt x="1313" y="455"/>
                    <a:pt x="1055" y="495"/>
                    <a:pt x="756" y="575"/>
                  </a:cubicBezTo>
                  <a:cubicBezTo>
                    <a:pt x="478" y="694"/>
                    <a:pt x="120" y="654"/>
                    <a:pt x="0" y="992"/>
                  </a:cubicBezTo>
                  <a:cubicBezTo>
                    <a:pt x="40" y="1171"/>
                    <a:pt x="199" y="1251"/>
                    <a:pt x="358" y="1331"/>
                  </a:cubicBezTo>
                  <a:cubicBezTo>
                    <a:pt x="428" y="1354"/>
                    <a:pt x="498" y="1364"/>
                    <a:pt x="568" y="1364"/>
                  </a:cubicBezTo>
                  <a:cubicBezTo>
                    <a:pt x="618" y="1364"/>
                    <a:pt x="667" y="1359"/>
                    <a:pt x="717" y="1350"/>
                  </a:cubicBezTo>
                  <a:cubicBezTo>
                    <a:pt x="876" y="1291"/>
                    <a:pt x="995" y="1191"/>
                    <a:pt x="1094" y="1072"/>
                  </a:cubicBezTo>
                  <a:cubicBezTo>
                    <a:pt x="1711" y="833"/>
                    <a:pt x="2348" y="595"/>
                    <a:pt x="2964" y="356"/>
                  </a:cubicBezTo>
                  <a:cubicBezTo>
                    <a:pt x="3084" y="336"/>
                    <a:pt x="3104" y="276"/>
                    <a:pt x="3004" y="197"/>
                  </a:cubicBezTo>
                  <a:cubicBezTo>
                    <a:pt x="2825" y="54"/>
                    <a:pt x="2649" y="1"/>
                    <a:pt x="2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9" name="Google Shape;28089;p58"/>
            <p:cNvSpPr/>
            <p:nvPr/>
          </p:nvSpPr>
          <p:spPr>
            <a:xfrm>
              <a:off x="5444925" y="1162625"/>
              <a:ext cx="46775" cy="22400"/>
            </a:xfrm>
            <a:custGeom>
              <a:avLst/>
              <a:gdLst/>
              <a:ahLst/>
              <a:cxnLst/>
              <a:rect l="l" t="t" r="r" b="b"/>
              <a:pathLst>
                <a:path w="1871" h="896" extrusionOk="0">
                  <a:moveTo>
                    <a:pt x="1870" y="1"/>
                  </a:moveTo>
                  <a:lnTo>
                    <a:pt x="1870" y="1"/>
                  </a:lnTo>
                  <a:cubicBezTo>
                    <a:pt x="1293" y="299"/>
                    <a:pt x="597" y="299"/>
                    <a:pt x="80" y="717"/>
                  </a:cubicBezTo>
                  <a:cubicBezTo>
                    <a:pt x="80" y="737"/>
                    <a:pt x="40" y="776"/>
                    <a:pt x="0" y="816"/>
                  </a:cubicBezTo>
                  <a:lnTo>
                    <a:pt x="80" y="896"/>
                  </a:lnTo>
                  <a:cubicBezTo>
                    <a:pt x="736" y="737"/>
                    <a:pt x="1472" y="637"/>
                    <a:pt x="1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0" name="Google Shape;28090;p58"/>
            <p:cNvSpPr/>
            <p:nvPr/>
          </p:nvSpPr>
          <p:spPr>
            <a:xfrm>
              <a:off x="5271350" y="1197925"/>
              <a:ext cx="19425" cy="18800"/>
            </a:xfrm>
            <a:custGeom>
              <a:avLst/>
              <a:gdLst/>
              <a:ahLst/>
              <a:cxnLst/>
              <a:rect l="l" t="t" r="r" b="b"/>
              <a:pathLst>
                <a:path w="777" h="752" extrusionOk="0">
                  <a:moveTo>
                    <a:pt x="597" y="1"/>
                  </a:moveTo>
                  <a:cubicBezTo>
                    <a:pt x="458" y="1"/>
                    <a:pt x="319" y="21"/>
                    <a:pt x="220" y="160"/>
                  </a:cubicBezTo>
                  <a:cubicBezTo>
                    <a:pt x="220" y="319"/>
                    <a:pt x="1" y="439"/>
                    <a:pt x="80" y="677"/>
                  </a:cubicBezTo>
                  <a:cubicBezTo>
                    <a:pt x="187" y="728"/>
                    <a:pt x="280" y="752"/>
                    <a:pt x="361" y="752"/>
                  </a:cubicBezTo>
                  <a:cubicBezTo>
                    <a:pt x="565" y="752"/>
                    <a:pt x="691" y="601"/>
                    <a:pt x="777" y="359"/>
                  </a:cubicBezTo>
                  <a:cubicBezTo>
                    <a:pt x="717" y="220"/>
                    <a:pt x="657" y="12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1" name="Google Shape;28091;p58"/>
            <p:cNvSpPr/>
            <p:nvPr/>
          </p:nvSpPr>
          <p:spPr>
            <a:xfrm>
              <a:off x="5434475" y="1177175"/>
              <a:ext cx="12450" cy="12825"/>
            </a:xfrm>
            <a:custGeom>
              <a:avLst/>
              <a:gdLst/>
              <a:ahLst/>
              <a:cxnLst/>
              <a:rect l="l" t="t" r="r" b="b"/>
              <a:pathLst>
                <a:path w="498" h="513" extrusionOk="0">
                  <a:moveTo>
                    <a:pt x="170" y="0"/>
                  </a:moveTo>
                  <a:cubicBezTo>
                    <a:pt x="115" y="0"/>
                    <a:pt x="60" y="45"/>
                    <a:pt x="1" y="135"/>
                  </a:cubicBezTo>
                  <a:lnTo>
                    <a:pt x="1" y="493"/>
                  </a:lnTo>
                  <a:cubicBezTo>
                    <a:pt x="160" y="453"/>
                    <a:pt x="359" y="513"/>
                    <a:pt x="498" y="334"/>
                  </a:cubicBezTo>
                  <a:lnTo>
                    <a:pt x="498" y="314"/>
                  </a:lnTo>
                  <a:cubicBezTo>
                    <a:pt x="458" y="234"/>
                    <a:pt x="319" y="254"/>
                    <a:pt x="339" y="135"/>
                  </a:cubicBezTo>
                  <a:cubicBezTo>
                    <a:pt x="279" y="45"/>
                    <a:pt x="224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2" name="Google Shape;28092;p58"/>
            <p:cNvSpPr/>
            <p:nvPr/>
          </p:nvSpPr>
          <p:spPr>
            <a:xfrm>
              <a:off x="5351425" y="1184775"/>
              <a:ext cx="19425" cy="4725"/>
            </a:xfrm>
            <a:custGeom>
              <a:avLst/>
              <a:gdLst/>
              <a:ahLst/>
              <a:cxnLst/>
              <a:rect l="l" t="t" r="r" b="b"/>
              <a:pathLst>
                <a:path w="777" h="189" extrusionOk="0">
                  <a:moveTo>
                    <a:pt x="376" y="1"/>
                  </a:moveTo>
                  <a:cubicBezTo>
                    <a:pt x="235" y="1"/>
                    <a:pt x="102" y="31"/>
                    <a:pt x="0" y="189"/>
                  </a:cubicBezTo>
                  <a:lnTo>
                    <a:pt x="697" y="189"/>
                  </a:lnTo>
                  <a:cubicBezTo>
                    <a:pt x="697" y="189"/>
                    <a:pt x="736" y="149"/>
                    <a:pt x="776" y="129"/>
                  </a:cubicBezTo>
                  <a:cubicBezTo>
                    <a:pt x="776" y="109"/>
                    <a:pt x="776" y="89"/>
                    <a:pt x="736" y="30"/>
                  </a:cubicBezTo>
                  <a:lnTo>
                    <a:pt x="697" y="10"/>
                  </a:lnTo>
                  <a:cubicBezTo>
                    <a:pt x="676" y="11"/>
                    <a:pt x="656" y="12"/>
                    <a:pt x="635" y="12"/>
                  </a:cubicBezTo>
                  <a:cubicBezTo>
                    <a:pt x="550" y="12"/>
                    <a:pt x="461" y="1"/>
                    <a:pt x="3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3" name="Google Shape;28093;p58"/>
            <p:cNvSpPr/>
            <p:nvPr/>
          </p:nvSpPr>
          <p:spPr>
            <a:xfrm>
              <a:off x="5295225" y="1202400"/>
              <a:ext cx="12950" cy="6275"/>
            </a:xfrm>
            <a:custGeom>
              <a:avLst/>
              <a:gdLst/>
              <a:ahLst/>
              <a:cxnLst/>
              <a:rect l="l" t="t" r="r" b="b"/>
              <a:pathLst>
                <a:path w="518" h="251" extrusionOk="0">
                  <a:moveTo>
                    <a:pt x="419" y="0"/>
                  </a:moveTo>
                  <a:cubicBezTo>
                    <a:pt x="255" y="0"/>
                    <a:pt x="100" y="14"/>
                    <a:pt x="1" y="180"/>
                  </a:cubicBezTo>
                  <a:cubicBezTo>
                    <a:pt x="34" y="233"/>
                    <a:pt x="69" y="251"/>
                    <a:pt x="106" y="251"/>
                  </a:cubicBezTo>
                  <a:cubicBezTo>
                    <a:pt x="180" y="251"/>
                    <a:pt x="259" y="180"/>
                    <a:pt x="339" y="180"/>
                  </a:cubicBezTo>
                  <a:cubicBezTo>
                    <a:pt x="372" y="197"/>
                    <a:pt x="398" y="206"/>
                    <a:pt x="420" y="206"/>
                  </a:cubicBezTo>
                  <a:cubicBezTo>
                    <a:pt x="451" y="206"/>
                    <a:pt x="475" y="187"/>
                    <a:pt x="498" y="140"/>
                  </a:cubicBezTo>
                  <a:cubicBezTo>
                    <a:pt x="518" y="100"/>
                    <a:pt x="518" y="41"/>
                    <a:pt x="518" y="1"/>
                  </a:cubicBezTo>
                  <a:cubicBezTo>
                    <a:pt x="485" y="1"/>
                    <a:pt x="451" y="0"/>
                    <a:pt x="4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4" name="Google Shape;28094;p58"/>
            <p:cNvSpPr/>
            <p:nvPr/>
          </p:nvSpPr>
          <p:spPr>
            <a:xfrm>
              <a:off x="5350925" y="1172400"/>
              <a:ext cx="8975" cy="3350"/>
            </a:xfrm>
            <a:custGeom>
              <a:avLst/>
              <a:gdLst/>
              <a:ahLst/>
              <a:cxnLst/>
              <a:rect l="l" t="t" r="r" b="b"/>
              <a:pathLst>
                <a:path w="359" h="134" extrusionOk="0">
                  <a:moveTo>
                    <a:pt x="271" y="1"/>
                  </a:moveTo>
                  <a:cubicBezTo>
                    <a:pt x="169" y="1"/>
                    <a:pt x="79" y="33"/>
                    <a:pt x="1" y="127"/>
                  </a:cubicBezTo>
                  <a:cubicBezTo>
                    <a:pt x="35" y="131"/>
                    <a:pt x="67" y="134"/>
                    <a:pt x="98" y="134"/>
                  </a:cubicBezTo>
                  <a:cubicBezTo>
                    <a:pt x="209" y="134"/>
                    <a:pt x="296" y="101"/>
                    <a:pt x="359" y="7"/>
                  </a:cubicBezTo>
                  <a:cubicBezTo>
                    <a:pt x="329" y="3"/>
                    <a:pt x="300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5" name="Google Shape;28095;p58"/>
            <p:cNvSpPr/>
            <p:nvPr/>
          </p:nvSpPr>
          <p:spPr>
            <a:xfrm>
              <a:off x="5333025" y="1176050"/>
              <a:ext cx="10475" cy="4000"/>
            </a:xfrm>
            <a:custGeom>
              <a:avLst/>
              <a:gdLst/>
              <a:ahLst/>
              <a:cxnLst/>
              <a:rect l="l" t="t" r="r" b="b"/>
              <a:pathLst>
                <a:path w="419" h="160" extrusionOk="0">
                  <a:moveTo>
                    <a:pt x="20" y="1"/>
                  </a:moveTo>
                  <a:cubicBezTo>
                    <a:pt x="20" y="60"/>
                    <a:pt x="20" y="100"/>
                    <a:pt x="0" y="160"/>
                  </a:cubicBezTo>
                  <a:cubicBezTo>
                    <a:pt x="140" y="140"/>
                    <a:pt x="299" y="140"/>
                    <a:pt x="418" y="140"/>
                  </a:cubicBezTo>
                  <a:cubicBezTo>
                    <a:pt x="319" y="40"/>
                    <a:pt x="179" y="4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6" name="Google Shape;28096;p58"/>
            <p:cNvSpPr/>
            <p:nvPr/>
          </p:nvSpPr>
          <p:spPr>
            <a:xfrm>
              <a:off x="5440700" y="1180025"/>
              <a:ext cx="6725" cy="4250"/>
            </a:xfrm>
            <a:custGeom>
              <a:avLst/>
              <a:gdLst/>
              <a:ahLst/>
              <a:cxnLst/>
              <a:rect l="l" t="t" r="r" b="b"/>
              <a:pathLst>
                <a:path w="269" h="170" extrusionOk="0">
                  <a:moveTo>
                    <a:pt x="90" y="1"/>
                  </a:moveTo>
                  <a:cubicBezTo>
                    <a:pt x="0" y="140"/>
                    <a:pt x="20" y="170"/>
                    <a:pt x="72" y="170"/>
                  </a:cubicBezTo>
                  <a:cubicBezTo>
                    <a:pt x="111" y="170"/>
                    <a:pt x="169" y="153"/>
                    <a:pt x="212" y="153"/>
                  </a:cubicBezTo>
                  <a:cubicBezTo>
                    <a:pt x="226" y="153"/>
                    <a:pt x="239" y="155"/>
                    <a:pt x="249" y="160"/>
                  </a:cubicBezTo>
                  <a:cubicBezTo>
                    <a:pt x="249" y="120"/>
                    <a:pt x="249" y="80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7" name="Google Shape;28097;p58"/>
            <p:cNvSpPr/>
            <p:nvPr/>
          </p:nvSpPr>
          <p:spPr>
            <a:xfrm>
              <a:off x="5509075" y="1162125"/>
              <a:ext cx="1525" cy="2525"/>
            </a:xfrm>
            <a:custGeom>
              <a:avLst/>
              <a:gdLst/>
              <a:ahLst/>
              <a:cxnLst/>
              <a:rect l="l" t="t" r="r" b="b"/>
              <a:pathLst>
                <a:path w="61" h="101" extrusionOk="0">
                  <a:moveTo>
                    <a:pt x="20" y="1"/>
                  </a:moveTo>
                  <a:cubicBezTo>
                    <a:pt x="20" y="21"/>
                    <a:pt x="0" y="40"/>
                    <a:pt x="0" y="60"/>
                  </a:cubicBezTo>
                  <a:cubicBezTo>
                    <a:pt x="0" y="60"/>
                    <a:pt x="20" y="100"/>
                    <a:pt x="40" y="100"/>
                  </a:cubicBezTo>
                  <a:cubicBezTo>
                    <a:pt x="40" y="60"/>
                    <a:pt x="60" y="40"/>
                    <a:pt x="60" y="21"/>
                  </a:cubicBezTo>
                  <a:cubicBezTo>
                    <a:pt x="60" y="21"/>
                    <a:pt x="4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8" name="Google Shape;28098;p58"/>
            <p:cNvSpPr/>
            <p:nvPr/>
          </p:nvSpPr>
          <p:spPr>
            <a:xfrm>
              <a:off x="5355900" y="12148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79"/>
                  </a:moveTo>
                  <a:cubicBezTo>
                    <a:pt x="60" y="120"/>
                    <a:pt x="120" y="80"/>
                    <a:pt x="179" y="0"/>
                  </a:cubicBezTo>
                  <a:cubicBezTo>
                    <a:pt x="120" y="80"/>
                    <a:pt x="60" y="120"/>
                    <a:pt x="0" y="1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9" name="Google Shape;28099;p58"/>
            <p:cNvSpPr/>
            <p:nvPr/>
          </p:nvSpPr>
          <p:spPr>
            <a:xfrm>
              <a:off x="5281300" y="1139750"/>
              <a:ext cx="133800" cy="37325"/>
            </a:xfrm>
            <a:custGeom>
              <a:avLst/>
              <a:gdLst/>
              <a:ahLst/>
              <a:cxnLst/>
              <a:rect l="l" t="t" r="r" b="b"/>
              <a:pathLst>
                <a:path w="5352" h="1493" extrusionOk="0">
                  <a:moveTo>
                    <a:pt x="4874" y="40"/>
                  </a:moveTo>
                  <a:cubicBezTo>
                    <a:pt x="4178" y="100"/>
                    <a:pt x="3482" y="1"/>
                    <a:pt x="2805" y="259"/>
                  </a:cubicBezTo>
                  <a:cubicBezTo>
                    <a:pt x="2678" y="336"/>
                    <a:pt x="2539" y="347"/>
                    <a:pt x="2395" y="347"/>
                  </a:cubicBezTo>
                  <a:cubicBezTo>
                    <a:pt x="2338" y="347"/>
                    <a:pt x="2280" y="345"/>
                    <a:pt x="2221" y="345"/>
                  </a:cubicBezTo>
                  <a:cubicBezTo>
                    <a:pt x="2085" y="345"/>
                    <a:pt x="1946" y="355"/>
                    <a:pt x="1811" y="418"/>
                  </a:cubicBezTo>
                  <a:cubicBezTo>
                    <a:pt x="1751" y="418"/>
                    <a:pt x="1672" y="438"/>
                    <a:pt x="1592" y="458"/>
                  </a:cubicBezTo>
                  <a:cubicBezTo>
                    <a:pt x="1473" y="518"/>
                    <a:pt x="1313" y="538"/>
                    <a:pt x="1174" y="558"/>
                  </a:cubicBezTo>
                  <a:cubicBezTo>
                    <a:pt x="896" y="577"/>
                    <a:pt x="657" y="657"/>
                    <a:pt x="398" y="776"/>
                  </a:cubicBezTo>
                  <a:cubicBezTo>
                    <a:pt x="299" y="836"/>
                    <a:pt x="199" y="916"/>
                    <a:pt x="100" y="995"/>
                  </a:cubicBezTo>
                  <a:cubicBezTo>
                    <a:pt x="20" y="1055"/>
                    <a:pt x="1" y="1134"/>
                    <a:pt x="1" y="1214"/>
                  </a:cubicBezTo>
                  <a:cubicBezTo>
                    <a:pt x="60" y="1333"/>
                    <a:pt x="160" y="1393"/>
                    <a:pt x="279" y="1433"/>
                  </a:cubicBezTo>
                  <a:cubicBezTo>
                    <a:pt x="398" y="1492"/>
                    <a:pt x="518" y="1492"/>
                    <a:pt x="657" y="1492"/>
                  </a:cubicBezTo>
                  <a:cubicBezTo>
                    <a:pt x="1115" y="1333"/>
                    <a:pt x="1612" y="1313"/>
                    <a:pt x="2109" y="1274"/>
                  </a:cubicBezTo>
                  <a:cubicBezTo>
                    <a:pt x="3144" y="836"/>
                    <a:pt x="4258" y="657"/>
                    <a:pt x="5352" y="140"/>
                  </a:cubicBezTo>
                  <a:cubicBezTo>
                    <a:pt x="5153" y="80"/>
                    <a:pt x="4994" y="60"/>
                    <a:pt x="4874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0" name="Google Shape;28100;p58"/>
            <p:cNvSpPr/>
            <p:nvPr/>
          </p:nvSpPr>
          <p:spPr>
            <a:xfrm>
              <a:off x="5248175" y="1137025"/>
              <a:ext cx="103275" cy="32500"/>
            </a:xfrm>
            <a:custGeom>
              <a:avLst/>
              <a:gdLst/>
              <a:ahLst/>
              <a:cxnLst/>
              <a:rect l="l" t="t" r="r" b="b"/>
              <a:pathLst>
                <a:path w="4131" h="1300" extrusionOk="0">
                  <a:moveTo>
                    <a:pt x="2034" y="1"/>
                  </a:moveTo>
                  <a:cubicBezTo>
                    <a:pt x="1553" y="1"/>
                    <a:pt x="1091" y="192"/>
                    <a:pt x="629" y="328"/>
                  </a:cubicBezTo>
                  <a:cubicBezTo>
                    <a:pt x="615" y="342"/>
                    <a:pt x="581" y="356"/>
                    <a:pt x="549" y="356"/>
                  </a:cubicBezTo>
                  <a:cubicBezTo>
                    <a:pt x="535" y="356"/>
                    <a:pt x="522" y="354"/>
                    <a:pt x="510" y="348"/>
                  </a:cubicBezTo>
                  <a:cubicBezTo>
                    <a:pt x="391" y="428"/>
                    <a:pt x="231" y="428"/>
                    <a:pt x="112" y="507"/>
                  </a:cubicBezTo>
                  <a:lnTo>
                    <a:pt x="132" y="527"/>
                  </a:lnTo>
                  <a:cubicBezTo>
                    <a:pt x="1" y="1053"/>
                    <a:pt x="105" y="1300"/>
                    <a:pt x="484" y="1300"/>
                  </a:cubicBezTo>
                  <a:cubicBezTo>
                    <a:pt x="622" y="1300"/>
                    <a:pt x="795" y="1267"/>
                    <a:pt x="1007" y="1204"/>
                  </a:cubicBezTo>
                  <a:cubicBezTo>
                    <a:pt x="1629" y="991"/>
                    <a:pt x="2186" y="651"/>
                    <a:pt x="2837" y="651"/>
                  </a:cubicBezTo>
                  <a:cubicBezTo>
                    <a:pt x="2915" y="651"/>
                    <a:pt x="2995" y="656"/>
                    <a:pt x="3076" y="667"/>
                  </a:cubicBezTo>
                  <a:cubicBezTo>
                    <a:pt x="3394" y="448"/>
                    <a:pt x="3832" y="627"/>
                    <a:pt x="4130" y="348"/>
                  </a:cubicBezTo>
                  <a:cubicBezTo>
                    <a:pt x="3673" y="328"/>
                    <a:pt x="3195" y="368"/>
                    <a:pt x="2718" y="149"/>
                  </a:cubicBezTo>
                  <a:cubicBezTo>
                    <a:pt x="2485" y="42"/>
                    <a:pt x="2257" y="1"/>
                    <a:pt x="20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1" name="Google Shape;28101;p58"/>
            <p:cNvSpPr/>
            <p:nvPr/>
          </p:nvSpPr>
          <p:spPr>
            <a:xfrm>
              <a:off x="5267875" y="1115475"/>
              <a:ext cx="150700" cy="21825"/>
            </a:xfrm>
            <a:custGeom>
              <a:avLst/>
              <a:gdLst/>
              <a:ahLst/>
              <a:cxnLst/>
              <a:rect l="l" t="t" r="r" b="b"/>
              <a:pathLst>
                <a:path w="6028" h="873" extrusionOk="0">
                  <a:moveTo>
                    <a:pt x="3987" y="416"/>
                  </a:moveTo>
                  <a:cubicBezTo>
                    <a:pt x="4012" y="416"/>
                    <a:pt x="4037" y="416"/>
                    <a:pt x="4062" y="416"/>
                  </a:cubicBezTo>
                  <a:lnTo>
                    <a:pt x="4062" y="416"/>
                  </a:lnTo>
                  <a:cubicBezTo>
                    <a:pt x="3906" y="420"/>
                    <a:pt x="3747" y="441"/>
                    <a:pt x="3587" y="441"/>
                  </a:cubicBezTo>
                  <a:cubicBezTo>
                    <a:pt x="3538" y="441"/>
                    <a:pt x="3490" y="439"/>
                    <a:pt x="3442" y="434"/>
                  </a:cubicBezTo>
                  <a:cubicBezTo>
                    <a:pt x="3626" y="420"/>
                    <a:pt x="3807" y="416"/>
                    <a:pt x="3987" y="416"/>
                  </a:cubicBezTo>
                  <a:close/>
                  <a:moveTo>
                    <a:pt x="4357" y="0"/>
                  </a:moveTo>
                  <a:cubicBezTo>
                    <a:pt x="2951" y="0"/>
                    <a:pt x="1540" y="235"/>
                    <a:pt x="140" y="235"/>
                  </a:cubicBezTo>
                  <a:cubicBezTo>
                    <a:pt x="40" y="295"/>
                    <a:pt x="0" y="375"/>
                    <a:pt x="0" y="494"/>
                  </a:cubicBezTo>
                  <a:cubicBezTo>
                    <a:pt x="339" y="872"/>
                    <a:pt x="836" y="673"/>
                    <a:pt x="1234" y="832"/>
                  </a:cubicBezTo>
                  <a:cubicBezTo>
                    <a:pt x="1850" y="832"/>
                    <a:pt x="2507" y="753"/>
                    <a:pt x="3143" y="713"/>
                  </a:cubicBezTo>
                  <a:cubicBezTo>
                    <a:pt x="3641" y="673"/>
                    <a:pt x="4118" y="733"/>
                    <a:pt x="4596" y="534"/>
                  </a:cubicBezTo>
                  <a:cubicBezTo>
                    <a:pt x="4464" y="453"/>
                    <a:pt x="4327" y="424"/>
                    <a:pt x="4186" y="417"/>
                  </a:cubicBezTo>
                  <a:lnTo>
                    <a:pt x="4186" y="417"/>
                  </a:lnTo>
                  <a:cubicBezTo>
                    <a:pt x="4316" y="418"/>
                    <a:pt x="4447" y="420"/>
                    <a:pt x="4579" y="420"/>
                  </a:cubicBezTo>
                  <a:cubicBezTo>
                    <a:pt x="4690" y="420"/>
                    <a:pt x="4801" y="419"/>
                    <a:pt x="4914" y="415"/>
                  </a:cubicBezTo>
                  <a:cubicBezTo>
                    <a:pt x="5100" y="415"/>
                    <a:pt x="5268" y="423"/>
                    <a:pt x="5436" y="423"/>
                  </a:cubicBezTo>
                  <a:cubicBezTo>
                    <a:pt x="5520" y="423"/>
                    <a:pt x="5604" y="421"/>
                    <a:pt x="5690" y="415"/>
                  </a:cubicBezTo>
                  <a:cubicBezTo>
                    <a:pt x="5889" y="415"/>
                    <a:pt x="6028" y="335"/>
                    <a:pt x="5889" y="116"/>
                  </a:cubicBezTo>
                  <a:cubicBezTo>
                    <a:pt x="5379" y="31"/>
                    <a:pt x="4869" y="0"/>
                    <a:pt x="43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2" name="Google Shape;28102;p58"/>
            <p:cNvSpPr/>
            <p:nvPr/>
          </p:nvSpPr>
          <p:spPr>
            <a:xfrm>
              <a:off x="5388225" y="1113800"/>
              <a:ext cx="72625" cy="14525"/>
            </a:xfrm>
            <a:custGeom>
              <a:avLst/>
              <a:gdLst/>
              <a:ahLst/>
              <a:cxnLst/>
              <a:rect l="l" t="t" r="r" b="b"/>
              <a:pathLst>
                <a:path w="2905" h="581" extrusionOk="0">
                  <a:moveTo>
                    <a:pt x="2223" y="0"/>
                  </a:moveTo>
                  <a:cubicBezTo>
                    <a:pt x="1923" y="0"/>
                    <a:pt x="1648" y="49"/>
                    <a:pt x="1373" y="84"/>
                  </a:cubicBezTo>
                  <a:cubicBezTo>
                    <a:pt x="1274" y="104"/>
                    <a:pt x="1194" y="183"/>
                    <a:pt x="1154" y="263"/>
                  </a:cubicBezTo>
                  <a:cubicBezTo>
                    <a:pt x="998" y="391"/>
                    <a:pt x="837" y="422"/>
                    <a:pt x="674" y="422"/>
                  </a:cubicBezTo>
                  <a:cubicBezTo>
                    <a:pt x="524" y="422"/>
                    <a:pt x="371" y="396"/>
                    <a:pt x="217" y="396"/>
                  </a:cubicBezTo>
                  <a:cubicBezTo>
                    <a:pt x="178" y="396"/>
                    <a:pt x="139" y="398"/>
                    <a:pt x="100" y="402"/>
                  </a:cubicBezTo>
                  <a:cubicBezTo>
                    <a:pt x="80" y="402"/>
                    <a:pt x="60" y="442"/>
                    <a:pt x="20" y="462"/>
                  </a:cubicBezTo>
                  <a:cubicBezTo>
                    <a:pt x="0" y="501"/>
                    <a:pt x="20" y="541"/>
                    <a:pt x="80" y="581"/>
                  </a:cubicBezTo>
                  <a:cubicBezTo>
                    <a:pt x="776" y="581"/>
                    <a:pt x="1453" y="561"/>
                    <a:pt x="2149" y="561"/>
                  </a:cubicBezTo>
                  <a:cubicBezTo>
                    <a:pt x="2218" y="505"/>
                    <a:pt x="2299" y="492"/>
                    <a:pt x="2383" y="492"/>
                  </a:cubicBezTo>
                  <a:cubicBezTo>
                    <a:pt x="2455" y="492"/>
                    <a:pt x="2530" y="501"/>
                    <a:pt x="2602" y="501"/>
                  </a:cubicBezTo>
                  <a:cubicBezTo>
                    <a:pt x="2715" y="501"/>
                    <a:pt x="2822" y="478"/>
                    <a:pt x="2905" y="362"/>
                  </a:cubicBezTo>
                  <a:cubicBezTo>
                    <a:pt x="2845" y="64"/>
                    <a:pt x="2587" y="44"/>
                    <a:pt x="2368" y="4"/>
                  </a:cubicBezTo>
                  <a:cubicBezTo>
                    <a:pt x="2319" y="1"/>
                    <a:pt x="2271" y="0"/>
                    <a:pt x="2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3" name="Google Shape;28103;p58"/>
            <p:cNvSpPr/>
            <p:nvPr/>
          </p:nvSpPr>
          <p:spPr>
            <a:xfrm>
              <a:off x="5260900" y="1127575"/>
              <a:ext cx="86075" cy="13550"/>
            </a:xfrm>
            <a:custGeom>
              <a:avLst/>
              <a:gdLst/>
              <a:ahLst/>
              <a:cxnLst/>
              <a:rect l="l" t="t" r="r" b="b"/>
              <a:pathLst>
                <a:path w="3443" h="542" extrusionOk="0">
                  <a:moveTo>
                    <a:pt x="120" y="0"/>
                  </a:moveTo>
                  <a:cubicBezTo>
                    <a:pt x="76" y="0"/>
                    <a:pt x="31" y="10"/>
                    <a:pt x="1" y="30"/>
                  </a:cubicBezTo>
                  <a:lnTo>
                    <a:pt x="1" y="348"/>
                  </a:lnTo>
                  <a:cubicBezTo>
                    <a:pt x="140" y="388"/>
                    <a:pt x="319" y="388"/>
                    <a:pt x="458" y="408"/>
                  </a:cubicBezTo>
                  <a:cubicBezTo>
                    <a:pt x="686" y="507"/>
                    <a:pt x="911" y="542"/>
                    <a:pt x="1135" y="542"/>
                  </a:cubicBezTo>
                  <a:cubicBezTo>
                    <a:pt x="1498" y="542"/>
                    <a:pt x="1860" y="450"/>
                    <a:pt x="2229" y="388"/>
                  </a:cubicBezTo>
                  <a:cubicBezTo>
                    <a:pt x="2287" y="379"/>
                    <a:pt x="2347" y="376"/>
                    <a:pt x="2408" y="376"/>
                  </a:cubicBezTo>
                  <a:cubicBezTo>
                    <a:pt x="2568" y="376"/>
                    <a:pt x="2735" y="399"/>
                    <a:pt x="2897" y="399"/>
                  </a:cubicBezTo>
                  <a:cubicBezTo>
                    <a:pt x="3090" y="399"/>
                    <a:pt x="3277" y="367"/>
                    <a:pt x="3442" y="229"/>
                  </a:cubicBezTo>
                  <a:cubicBezTo>
                    <a:pt x="3255" y="170"/>
                    <a:pt x="3067" y="151"/>
                    <a:pt x="2879" y="151"/>
                  </a:cubicBezTo>
                  <a:cubicBezTo>
                    <a:pt x="2539" y="151"/>
                    <a:pt x="2198" y="213"/>
                    <a:pt x="1852" y="213"/>
                  </a:cubicBezTo>
                  <a:cubicBezTo>
                    <a:pt x="1739" y="213"/>
                    <a:pt x="1626" y="206"/>
                    <a:pt x="1513" y="189"/>
                  </a:cubicBezTo>
                  <a:cubicBezTo>
                    <a:pt x="1366" y="126"/>
                    <a:pt x="1214" y="112"/>
                    <a:pt x="1061" y="112"/>
                  </a:cubicBezTo>
                  <a:cubicBezTo>
                    <a:pt x="943" y="112"/>
                    <a:pt x="825" y="121"/>
                    <a:pt x="709" y="121"/>
                  </a:cubicBezTo>
                  <a:cubicBezTo>
                    <a:pt x="548" y="121"/>
                    <a:pt x="389" y="105"/>
                    <a:pt x="240" y="30"/>
                  </a:cubicBezTo>
                  <a:cubicBezTo>
                    <a:pt x="210" y="10"/>
                    <a:pt x="165" y="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4" name="Google Shape;28104;p58"/>
            <p:cNvSpPr/>
            <p:nvPr/>
          </p:nvSpPr>
          <p:spPr>
            <a:xfrm>
              <a:off x="5263900" y="1137750"/>
              <a:ext cx="52250" cy="8050"/>
            </a:xfrm>
            <a:custGeom>
              <a:avLst/>
              <a:gdLst/>
              <a:ahLst/>
              <a:cxnLst/>
              <a:rect l="l" t="t" r="r" b="b"/>
              <a:pathLst>
                <a:path w="2090" h="322" extrusionOk="0">
                  <a:moveTo>
                    <a:pt x="2089" y="1"/>
                  </a:moveTo>
                  <a:cubicBezTo>
                    <a:pt x="1512" y="1"/>
                    <a:pt x="915" y="21"/>
                    <a:pt x="319" y="21"/>
                  </a:cubicBezTo>
                  <a:cubicBezTo>
                    <a:pt x="219" y="120"/>
                    <a:pt x="120" y="220"/>
                    <a:pt x="0" y="319"/>
                  </a:cubicBezTo>
                  <a:cubicBezTo>
                    <a:pt x="61" y="321"/>
                    <a:pt x="122" y="322"/>
                    <a:pt x="182" y="322"/>
                  </a:cubicBezTo>
                  <a:cubicBezTo>
                    <a:pt x="818" y="322"/>
                    <a:pt x="1453" y="231"/>
                    <a:pt x="2089" y="140"/>
                  </a:cubicBezTo>
                  <a:lnTo>
                    <a:pt x="20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5" name="Google Shape;28105;p58"/>
            <p:cNvSpPr/>
            <p:nvPr/>
          </p:nvSpPr>
          <p:spPr>
            <a:xfrm>
              <a:off x="5445425" y="1110025"/>
              <a:ext cx="41800" cy="15650"/>
            </a:xfrm>
            <a:custGeom>
              <a:avLst/>
              <a:gdLst/>
              <a:ahLst/>
              <a:cxnLst/>
              <a:rect l="l" t="t" r="r" b="b"/>
              <a:pathLst>
                <a:path w="1672" h="626" extrusionOk="0">
                  <a:moveTo>
                    <a:pt x="858" y="1"/>
                  </a:moveTo>
                  <a:cubicBezTo>
                    <a:pt x="622" y="1"/>
                    <a:pt x="388" y="36"/>
                    <a:pt x="159" y="95"/>
                  </a:cubicBezTo>
                  <a:cubicBezTo>
                    <a:pt x="60" y="155"/>
                    <a:pt x="0" y="235"/>
                    <a:pt x="20" y="334"/>
                  </a:cubicBezTo>
                  <a:cubicBezTo>
                    <a:pt x="199" y="394"/>
                    <a:pt x="418" y="334"/>
                    <a:pt x="577" y="533"/>
                  </a:cubicBezTo>
                  <a:cubicBezTo>
                    <a:pt x="629" y="595"/>
                    <a:pt x="686" y="625"/>
                    <a:pt x="752" y="625"/>
                  </a:cubicBezTo>
                  <a:cubicBezTo>
                    <a:pt x="812" y="625"/>
                    <a:pt x="879" y="600"/>
                    <a:pt x="955" y="553"/>
                  </a:cubicBezTo>
                  <a:cubicBezTo>
                    <a:pt x="1114" y="553"/>
                    <a:pt x="1293" y="533"/>
                    <a:pt x="1472" y="533"/>
                  </a:cubicBezTo>
                  <a:cubicBezTo>
                    <a:pt x="1512" y="453"/>
                    <a:pt x="1592" y="414"/>
                    <a:pt x="1651" y="354"/>
                  </a:cubicBezTo>
                  <a:cubicBezTo>
                    <a:pt x="1671" y="255"/>
                    <a:pt x="1651" y="195"/>
                    <a:pt x="1572" y="115"/>
                  </a:cubicBezTo>
                  <a:cubicBezTo>
                    <a:pt x="1333" y="36"/>
                    <a:pt x="1094" y="1"/>
                    <a:pt x="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6" name="Google Shape;28106;p58"/>
            <p:cNvSpPr/>
            <p:nvPr/>
          </p:nvSpPr>
          <p:spPr>
            <a:xfrm>
              <a:off x="5356400" y="1123525"/>
              <a:ext cx="34325" cy="5300"/>
            </a:xfrm>
            <a:custGeom>
              <a:avLst/>
              <a:gdLst/>
              <a:ahLst/>
              <a:cxnLst/>
              <a:rect l="l" t="t" r="r" b="b"/>
              <a:pathLst>
                <a:path w="1373" h="212" extrusionOk="0">
                  <a:moveTo>
                    <a:pt x="810" y="0"/>
                  </a:moveTo>
                  <a:cubicBezTo>
                    <a:pt x="533" y="0"/>
                    <a:pt x="263" y="29"/>
                    <a:pt x="0" y="172"/>
                  </a:cubicBezTo>
                  <a:cubicBezTo>
                    <a:pt x="358" y="172"/>
                    <a:pt x="736" y="192"/>
                    <a:pt x="1075" y="212"/>
                  </a:cubicBezTo>
                  <a:cubicBezTo>
                    <a:pt x="1174" y="192"/>
                    <a:pt x="1273" y="192"/>
                    <a:pt x="1373" y="192"/>
                  </a:cubicBezTo>
                  <a:lnTo>
                    <a:pt x="1373" y="13"/>
                  </a:lnTo>
                  <a:cubicBezTo>
                    <a:pt x="1182" y="13"/>
                    <a:pt x="994" y="0"/>
                    <a:pt x="8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7" name="Google Shape;28107;p58"/>
            <p:cNvSpPr/>
            <p:nvPr/>
          </p:nvSpPr>
          <p:spPr>
            <a:xfrm>
              <a:off x="5441925" y="1122850"/>
              <a:ext cx="26400" cy="5925"/>
            </a:xfrm>
            <a:custGeom>
              <a:avLst/>
              <a:gdLst/>
              <a:ahLst/>
              <a:cxnLst/>
              <a:rect l="l" t="t" r="r" b="b"/>
              <a:pathLst>
                <a:path w="1056" h="237" extrusionOk="0">
                  <a:moveTo>
                    <a:pt x="717" y="20"/>
                  </a:moveTo>
                  <a:cubicBezTo>
                    <a:pt x="498" y="100"/>
                    <a:pt x="220" y="0"/>
                    <a:pt x="1" y="199"/>
                  </a:cubicBezTo>
                  <a:cubicBezTo>
                    <a:pt x="176" y="199"/>
                    <a:pt x="368" y="237"/>
                    <a:pt x="556" y="237"/>
                  </a:cubicBezTo>
                  <a:cubicBezTo>
                    <a:pt x="730" y="237"/>
                    <a:pt x="902" y="204"/>
                    <a:pt x="1055" y="80"/>
                  </a:cubicBezTo>
                  <a:cubicBezTo>
                    <a:pt x="936" y="40"/>
                    <a:pt x="836" y="40"/>
                    <a:pt x="71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8" name="Google Shape;28108;p58"/>
            <p:cNvSpPr/>
            <p:nvPr/>
          </p:nvSpPr>
          <p:spPr>
            <a:xfrm>
              <a:off x="5428500" y="1106425"/>
              <a:ext cx="104475" cy="11150"/>
            </a:xfrm>
            <a:custGeom>
              <a:avLst/>
              <a:gdLst/>
              <a:ahLst/>
              <a:cxnLst/>
              <a:rect l="l" t="t" r="r" b="b"/>
              <a:pathLst>
                <a:path w="4179" h="446" extrusionOk="0">
                  <a:moveTo>
                    <a:pt x="1572" y="1"/>
                  </a:moveTo>
                  <a:cubicBezTo>
                    <a:pt x="1473" y="1"/>
                    <a:pt x="1353" y="21"/>
                    <a:pt x="1254" y="21"/>
                  </a:cubicBezTo>
                  <a:cubicBezTo>
                    <a:pt x="1118" y="82"/>
                    <a:pt x="975" y="97"/>
                    <a:pt x="830" y="97"/>
                  </a:cubicBezTo>
                  <a:cubicBezTo>
                    <a:pt x="696" y="97"/>
                    <a:pt x="559" y="84"/>
                    <a:pt x="425" y="84"/>
                  </a:cubicBezTo>
                  <a:cubicBezTo>
                    <a:pt x="280" y="84"/>
                    <a:pt x="137" y="99"/>
                    <a:pt x="1" y="160"/>
                  </a:cubicBezTo>
                  <a:cubicBezTo>
                    <a:pt x="79" y="384"/>
                    <a:pt x="195" y="446"/>
                    <a:pt x="326" y="446"/>
                  </a:cubicBezTo>
                  <a:cubicBezTo>
                    <a:pt x="462" y="446"/>
                    <a:pt x="615" y="379"/>
                    <a:pt x="757" y="359"/>
                  </a:cubicBezTo>
                  <a:cubicBezTo>
                    <a:pt x="1067" y="359"/>
                    <a:pt x="1377" y="337"/>
                    <a:pt x="1692" y="337"/>
                  </a:cubicBezTo>
                  <a:cubicBezTo>
                    <a:pt x="1902" y="337"/>
                    <a:pt x="2113" y="347"/>
                    <a:pt x="2328" y="379"/>
                  </a:cubicBezTo>
                  <a:lnTo>
                    <a:pt x="2388" y="379"/>
                  </a:lnTo>
                  <a:cubicBezTo>
                    <a:pt x="2438" y="373"/>
                    <a:pt x="2487" y="371"/>
                    <a:pt x="2536" y="371"/>
                  </a:cubicBezTo>
                  <a:cubicBezTo>
                    <a:pt x="2637" y="371"/>
                    <a:pt x="2737" y="379"/>
                    <a:pt x="2833" y="379"/>
                  </a:cubicBezTo>
                  <a:cubicBezTo>
                    <a:pt x="3006" y="379"/>
                    <a:pt x="3170" y="352"/>
                    <a:pt x="3323" y="200"/>
                  </a:cubicBezTo>
                  <a:lnTo>
                    <a:pt x="4178" y="200"/>
                  </a:lnTo>
                  <a:cubicBezTo>
                    <a:pt x="3997" y="44"/>
                    <a:pt x="3800" y="9"/>
                    <a:pt x="3596" y="9"/>
                  </a:cubicBezTo>
                  <a:cubicBezTo>
                    <a:pt x="3427" y="9"/>
                    <a:pt x="3254" y="33"/>
                    <a:pt x="3080" y="33"/>
                  </a:cubicBezTo>
                  <a:cubicBezTo>
                    <a:pt x="2982" y="33"/>
                    <a:pt x="2883" y="25"/>
                    <a:pt x="27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9" name="Google Shape;28109;p58"/>
            <p:cNvSpPr/>
            <p:nvPr/>
          </p:nvSpPr>
          <p:spPr>
            <a:xfrm>
              <a:off x="5485700" y="1112525"/>
              <a:ext cx="39300" cy="7975"/>
            </a:xfrm>
            <a:custGeom>
              <a:avLst/>
              <a:gdLst/>
              <a:ahLst/>
              <a:cxnLst/>
              <a:rect l="l" t="t" r="r" b="b"/>
              <a:pathLst>
                <a:path w="1572" h="319" extrusionOk="0">
                  <a:moveTo>
                    <a:pt x="510" y="0"/>
                  </a:moveTo>
                  <a:cubicBezTo>
                    <a:pt x="339" y="0"/>
                    <a:pt x="170" y="25"/>
                    <a:pt x="0" y="95"/>
                  </a:cubicBezTo>
                  <a:lnTo>
                    <a:pt x="40" y="135"/>
                  </a:lnTo>
                  <a:cubicBezTo>
                    <a:pt x="0" y="194"/>
                    <a:pt x="0" y="234"/>
                    <a:pt x="0" y="294"/>
                  </a:cubicBezTo>
                  <a:cubicBezTo>
                    <a:pt x="209" y="309"/>
                    <a:pt x="414" y="319"/>
                    <a:pt x="617" y="319"/>
                  </a:cubicBezTo>
                  <a:cubicBezTo>
                    <a:pt x="938" y="319"/>
                    <a:pt x="1255" y="295"/>
                    <a:pt x="1572" y="234"/>
                  </a:cubicBezTo>
                  <a:cubicBezTo>
                    <a:pt x="1433" y="55"/>
                    <a:pt x="1234" y="115"/>
                    <a:pt x="1035" y="55"/>
                  </a:cubicBezTo>
                  <a:cubicBezTo>
                    <a:pt x="856" y="25"/>
                    <a:pt x="682" y="0"/>
                    <a:pt x="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0" name="Google Shape;28110;p58"/>
            <p:cNvSpPr/>
            <p:nvPr/>
          </p:nvSpPr>
          <p:spPr>
            <a:xfrm>
              <a:off x="5485700" y="1110225"/>
              <a:ext cx="26375" cy="4675"/>
            </a:xfrm>
            <a:custGeom>
              <a:avLst/>
              <a:gdLst/>
              <a:ahLst/>
              <a:cxnLst/>
              <a:rect l="l" t="t" r="r" b="b"/>
              <a:pathLst>
                <a:path w="1055" h="187" extrusionOk="0">
                  <a:moveTo>
                    <a:pt x="542" y="0"/>
                  </a:moveTo>
                  <a:cubicBezTo>
                    <a:pt x="358" y="0"/>
                    <a:pt x="176" y="32"/>
                    <a:pt x="0" y="187"/>
                  </a:cubicBezTo>
                  <a:cubicBezTo>
                    <a:pt x="359" y="187"/>
                    <a:pt x="677" y="147"/>
                    <a:pt x="1035" y="147"/>
                  </a:cubicBezTo>
                  <a:cubicBezTo>
                    <a:pt x="1035" y="127"/>
                    <a:pt x="1055" y="87"/>
                    <a:pt x="1055" y="8"/>
                  </a:cubicBezTo>
                  <a:lnTo>
                    <a:pt x="1055" y="8"/>
                  </a:lnTo>
                  <a:cubicBezTo>
                    <a:pt x="1010" y="13"/>
                    <a:pt x="964" y="15"/>
                    <a:pt x="919" y="15"/>
                  </a:cubicBezTo>
                  <a:cubicBezTo>
                    <a:pt x="793" y="15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1" name="Google Shape;28111;p58"/>
            <p:cNvSpPr/>
            <p:nvPr/>
          </p:nvSpPr>
          <p:spPr>
            <a:xfrm>
              <a:off x="5540400" y="1098600"/>
              <a:ext cx="3500" cy="2375"/>
            </a:xfrm>
            <a:custGeom>
              <a:avLst/>
              <a:gdLst/>
              <a:ahLst/>
              <a:cxnLst/>
              <a:rect l="l" t="t" r="r" b="b"/>
              <a:pathLst>
                <a:path w="140" h="95" extrusionOk="0">
                  <a:moveTo>
                    <a:pt x="70" y="0"/>
                  </a:moveTo>
                  <a:cubicBezTo>
                    <a:pt x="60" y="0"/>
                    <a:pt x="50" y="5"/>
                    <a:pt x="40" y="15"/>
                  </a:cubicBezTo>
                  <a:cubicBezTo>
                    <a:pt x="1" y="75"/>
                    <a:pt x="1" y="95"/>
                    <a:pt x="80" y="95"/>
                  </a:cubicBezTo>
                  <a:cubicBezTo>
                    <a:pt x="80" y="95"/>
                    <a:pt x="100" y="75"/>
                    <a:pt x="140" y="75"/>
                  </a:cubicBezTo>
                  <a:cubicBezTo>
                    <a:pt x="140" y="55"/>
                    <a:pt x="140" y="15"/>
                    <a:pt x="100" y="15"/>
                  </a:cubicBezTo>
                  <a:cubicBezTo>
                    <a:pt x="90" y="5"/>
                    <a:pt x="80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2" name="Google Shape;28112;p58"/>
            <p:cNvSpPr/>
            <p:nvPr/>
          </p:nvSpPr>
          <p:spPr>
            <a:xfrm>
              <a:off x="5124650" y="1379950"/>
              <a:ext cx="153700" cy="36325"/>
            </a:xfrm>
            <a:custGeom>
              <a:avLst/>
              <a:gdLst/>
              <a:ahLst/>
              <a:cxnLst/>
              <a:rect l="l" t="t" r="r" b="b"/>
              <a:pathLst>
                <a:path w="6148" h="1453" extrusionOk="0">
                  <a:moveTo>
                    <a:pt x="697" y="1"/>
                  </a:moveTo>
                  <a:cubicBezTo>
                    <a:pt x="518" y="100"/>
                    <a:pt x="378" y="200"/>
                    <a:pt x="179" y="200"/>
                  </a:cubicBezTo>
                  <a:cubicBezTo>
                    <a:pt x="0" y="458"/>
                    <a:pt x="159" y="578"/>
                    <a:pt x="358" y="677"/>
                  </a:cubicBezTo>
                  <a:cubicBezTo>
                    <a:pt x="518" y="697"/>
                    <a:pt x="697" y="697"/>
                    <a:pt x="876" y="737"/>
                  </a:cubicBezTo>
                  <a:cubicBezTo>
                    <a:pt x="888" y="648"/>
                    <a:pt x="901" y="567"/>
                    <a:pt x="950" y="567"/>
                  </a:cubicBezTo>
                  <a:cubicBezTo>
                    <a:pt x="978" y="567"/>
                    <a:pt x="1017" y="593"/>
                    <a:pt x="1075" y="657"/>
                  </a:cubicBezTo>
                  <a:cubicBezTo>
                    <a:pt x="1144" y="740"/>
                    <a:pt x="1233" y="775"/>
                    <a:pt x="1334" y="775"/>
                  </a:cubicBezTo>
                  <a:cubicBezTo>
                    <a:pt x="1378" y="775"/>
                    <a:pt x="1424" y="769"/>
                    <a:pt x="1472" y="757"/>
                  </a:cubicBezTo>
                  <a:lnTo>
                    <a:pt x="1492" y="757"/>
                  </a:lnTo>
                  <a:cubicBezTo>
                    <a:pt x="1592" y="757"/>
                    <a:pt x="1671" y="836"/>
                    <a:pt x="1751" y="876"/>
                  </a:cubicBezTo>
                  <a:cubicBezTo>
                    <a:pt x="2666" y="1174"/>
                    <a:pt x="3601" y="1194"/>
                    <a:pt x="4536" y="1453"/>
                  </a:cubicBezTo>
                  <a:cubicBezTo>
                    <a:pt x="4664" y="1275"/>
                    <a:pt x="4797" y="1219"/>
                    <a:pt x="4934" y="1219"/>
                  </a:cubicBezTo>
                  <a:cubicBezTo>
                    <a:pt x="5162" y="1219"/>
                    <a:pt x="5400" y="1376"/>
                    <a:pt x="5639" y="1376"/>
                  </a:cubicBezTo>
                  <a:cubicBezTo>
                    <a:pt x="5656" y="1376"/>
                    <a:pt x="5673" y="1375"/>
                    <a:pt x="5690" y="1373"/>
                  </a:cubicBezTo>
                  <a:cubicBezTo>
                    <a:pt x="5724" y="1377"/>
                    <a:pt x="5759" y="1380"/>
                    <a:pt x="5793" y="1380"/>
                  </a:cubicBezTo>
                  <a:cubicBezTo>
                    <a:pt x="5935" y="1380"/>
                    <a:pt x="6067" y="1339"/>
                    <a:pt x="6147" y="1194"/>
                  </a:cubicBezTo>
                  <a:cubicBezTo>
                    <a:pt x="5948" y="1135"/>
                    <a:pt x="5789" y="975"/>
                    <a:pt x="5590" y="956"/>
                  </a:cubicBezTo>
                  <a:cubicBezTo>
                    <a:pt x="4078" y="697"/>
                    <a:pt x="2606" y="200"/>
                    <a:pt x="1075" y="180"/>
                  </a:cubicBezTo>
                  <a:cubicBezTo>
                    <a:pt x="995" y="80"/>
                    <a:pt x="876" y="1"/>
                    <a:pt x="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3" name="Google Shape;28113;p58"/>
            <p:cNvSpPr/>
            <p:nvPr/>
          </p:nvSpPr>
          <p:spPr>
            <a:xfrm>
              <a:off x="5019700" y="1473950"/>
              <a:ext cx="139275" cy="42675"/>
            </a:xfrm>
            <a:custGeom>
              <a:avLst/>
              <a:gdLst/>
              <a:ahLst/>
              <a:cxnLst/>
              <a:rect l="l" t="t" r="r" b="b"/>
              <a:pathLst>
                <a:path w="5571" h="1707" extrusionOk="0">
                  <a:moveTo>
                    <a:pt x="58" y="0"/>
                  </a:moveTo>
                  <a:cubicBezTo>
                    <a:pt x="28" y="0"/>
                    <a:pt x="14" y="27"/>
                    <a:pt x="1" y="80"/>
                  </a:cubicBezTo>
                  <a:cubicBezTo>
                    <a:pt x="1" y="140"/>
                    <a:pt x="21" y="199"/>
                    <a:pt x="100" y="219"/>
                  </a:cubicBezTo>
                  <a:cubicBezTo>
                    <a:pt x="399" y="259"/>
                    <a:pt x="339" y="418"/>
                    <a:pt x="279" y="597"/>
                  </a:cubicBezTo>
                  <a:cubicBezTo>
                    <a:pt x="419" y="717"/>
                    <a:pt x="638" y="776"/>
                    <a:pt x="797" y="915"/>
                  </a:cubicBezTo>
                  <a:cubicBezTo>
                    <a:pt x="976" y="975"/>
                    <a:pt x="1135" y="1055"/>
                    <a:pt x="1314" y="1095"/>
                  </a:cubicBezTo>
                  <a:cubicBezTo>
                    <a:pt x="1433" y="1075"/>
                    <a:pt x="1573" y="1075"/>
                    <a:pt x="1692" y="1075"/>
                  </a:cubicBezTo>
                  <a:cubicBezTo>
                    <a:pt x="1767" y="1068"/>
                    <a:pt x="1842" y="1065"/>
                    <a:pt x="1915" y="1065"/>
                  </a:cubicBezTo>
                  <a:cubicBezTo>
                    <a:pt x="2698" y="1065"/>
                    <a:pt x="3397" y="1421"/>
                    <a:pt x="4178" y="1512"/>
                  </a:cubicBezTo>
                  <a:cubicBezTo>
                    <a:pt x="4218" y="1532"/>
                    <a:pt x="4253" y="1542"/>
                    <a:pt x="4288" y="1542"/>
                  </a:cubicBezTo>
                  <a:cubicBezTo>
                    <a:pt x="4323" y="1542"/>
                    <a:pt x="4357" y="1532"/>
                    <a:pt x="4397" y="1512"/>
                  </a:cubicBezTo>
                  <a:cubicBezTo>
                    <a:pt x="4492" y="1489"/>
                    <a:pt x="4580" y="1458"/>
                    <a:pt x="4673" y="1458"/>
                  </a:cubicBezTo>
                  <a:cubicBezTo>
                    <a:pt x="4736" y="1458"/>
                    <a:pt x="4802" y="1472"/>
                    <a:pt x="4875" y="1512"/>
                  </a:cubicBezTo>
                  <a:cubicBezTo>
                    <a:pt x="4994" y="1592"/>
                    <a:pt x="5113" y="1652"/>
                    <a:pt x="5253" y="1691"/>
                  </a:cubicBezTo>
                  <a:cubicBezTo>
                    <a:pt x="5273" y="1701"/>
                    <a:pt x="5302" y="1706"/>
                    <a:pt x="5337" y="1706"/>
                  </a:cubicBezTo>
                  <a:cubicBezTo>
                    <a:pt x="5372" y="1706"/>
                    <a:pt x="5412" y="1701"/>
                    <a:pt x="5452" y="1691"/>
                  </a:cubicBezTo>
                  <a:cubicBezTo>
                    <a:pt x="5491" y="1652"/>
                    <a:pt x="5551" y="1592"/>
                    <a:pt x="5571" y="1512"/>
                  </a:cubicBezTo>
                  <a:lnTo>
                    <a:pt x="5571" y="1313"/>
                  </a:lnTo>
                  <a:cubicBezTo>
                    <a:pt x="5551" y="1274"/>
                    <a:pt x="5491" y="1214"/>
                    <a:pt x="5452" y="1174"/>
                  </a:cubicBezTo>
                  <a:cubicBezTo>
                    <a:pt x="4855" y="1015"/>
                    <a:pt x="4278" y="876"/>
                    <a:pt x="3681" y="776"/>
                  </a:cubicBezTo>
                  <a:cubicBezTo>
                    <a:pt x="2488" y="557"/>
                    <a:pt x="1274" y="478"/>
                    <a:pt x="120" y="20"/>
                  </a:cubicBezTo>
                  <a:cubicBezTo>
                    <a:pt x="94" y="7"/>
                    <a:pt x="74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4" name="Google Shape;28114;p58"/>
            <p:cNvSpPr/>
            <p:nvPr/>
          </p:nvSpPr>
          <p:spPr>
            <a:xfrm>
              <a:off x="5385750" y="1487875"/>
              <a:ext cx="69150" cy="87050"/>
            </a:xfrm>
            <a:custGeom>
              <a:avLst/>
              <a:gdLst/>
              <a:ahLst/>
              <a:cxnLst/>
              <a:rect l="l" t="t" r="r" b="b"/>
              <a:pathLst>
                <a:path w="2766" h="3482" extrusionOk="0">
                  <a:moveTo>
                    <a:pt x="2387" y="0"/>
                  </a:moveTo>
                  <a:cubicBezTo>
                    <a:pt x="2308" y="20"/>
                    <a:pt x="2268" y="60"/>
                    <a:pt x="2188" y="120"/>
                  </a:cubicBezTo>
                  <a:cubicBezTo>
                    <a:pt x="2148" y="140"/>
                    <a:pt x="2109" y="160"/>
                    <a:pt x="2089" y="199"/>
                  </a:cubicBezTo>
                  <a:cubicBezTo>
                    <a:pt x="2009" y="239"/>
                    <a:pt x="1969" y="319"/>
                    <a:pt x="1910" y="358"/>
                  </a:cubicBezTo>
                  <a:cubicBezTo>
                    <a:pt x="1194" y="1134"/>
                    <a:pt x="756" y="2089"/>
                    <a:pt x="0" y="2825"/>
                  </a:cubicBezTo>
                  <a:cubicBezTo>
                    <a:pt x="20" y="3004"/>
                    <a:pt x="99" y="3124"/>
                    <a:pt x="298" y="3183"/>
                  </a:cubicBezTo>
                  <a:cubicBezTo>
                    <a:pt x="477" y="3203"/>
                    <a:pt x="517" y="3323"/>
                    <a:pt x="517" y="3482"/>
                  </a:cubicBezTo>
                  <a:cubicBezTo>
                    <a:pt x="816" y="3422"/>
                    <a:pt x="855" y="3104"/>
                    <a:pt x="1074" y="2984"/>
                  </a:cubicBezTo>
                  <a:cubicBezTo>
                    <a:pt x="1393" y="2109"/>
                    <a:pt x="2049" y="1413"/>
                    <a:pt x="2427" y="597"/>
                  </a:cubicBezTo>
                  <a:cubicBezTo>
                    <a:pt x="2487" y="518"/>
                    <a:pt x="2526" y="458"/>
                    <a:pt x="2566" y="398"/>
                  </a:cubicBezTo>
                  <a:lnTo>
                    <a:pt x="2586" y="358"/>
                  </a:lnTo>
                  <a:cubicBezTo>
                    <a:pt x="2765" y="199"/>
                    <a:pt x="2666" y="100"/>
                    <a:pt x="2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5" name="Google Shape;28115;p58"/>
            <p:cNvSpPr/>
            <p:nvPr/>
          </p:nvSpPr>
          <p:spPr>
            <a:xfrm>
              <a:off x="5370825" y="1442675"/>
              <a:ext cx="23675" cy="98700"/>
            </a:xfrm>
            <a:custGeom>
              <a:avLst/>
              <a:gdLst/>
              <a:ahLst/>
              <a:cxnLst/>
              <a:rect l="l" t="t" r="r" b="b"/>
              <a:pathLst>
                <a:path w="947" h="3948" extrusionOk="0">
                  <a:moveTo>
                    <a:pt x="450" y="0"/>
                  </a:moveTo>
                  <a:cubicBezTo>
                    <a:pt x="389" y="0"/>
                    <a:pt x="331" y="25"/>
                    <a:pt x="279" y="78"/>
                  </a:cubicBezTo>
                  <a:cubicBezTo>
                    <a:pt x="100" y="396"/>
                    <a:pt x="299" y="794"/>
                    <a:pt x="159" y="1132"/>
                  </a:cubicBezTo>
                  <a:cubicBezTo>
                    <a:pt x="0" y="2067"/>
                    <a:pt x="0" y="3022"/>
                    <a:pt x="259" y="3937"/>
                  </a:cubicBezTo>
                  <a:cubicBezTo>
                    <a:pt x="314" y="3944"/>
                    <a:pt x="364" y="3948"/>
                    <a:pt x="408" y="3948"/>
                  </a:cubicBezTo>
                  <a:cubicBezTo>
                    <a:pt x="947" y="3948"/>
                    <a:pt x="667" y="3416"/>
                    <a:pt x="796" y="3121"/>
                  </a:cubicBezTo>
                  <a:cubicBezTo>
                    <a:pt x="776" y="2942"/>
                    <a:pt x="696" y="2743"/>
                    <a:pt x="696" y="2564"/>
                  </a:cubicBezTo>
                  <a:cubicBezTo>
                    <a:pt x="677" y="2405"/>
                    <a:pt x="696" y="2246"/>
                    <a:pt x="756" y="2067"/>
                  </a:cubicBezTo>
                  <a:lnTo>
                    <a:pt x="816" y="1769"/>
                  </a:lnTo>
                  <a:lnTo>
                    <a:pt x="895" y="1470"/>
                  </a:lnTo>
                  <a:lnTo>
                    <a:pt x="895" y="1271"/>
                  </a:lnTo>
                  <a:cubicBezTo>
                    <a:pt x="876" y="1132"/>
                    <a:pt x="856" y="1013"/>
                    <a:pt x="856" y="854"/>
                  </a:cubicBezTo>
                  <a:cubicBezTo>
                    <a:pt x="856" y="734"/>
                    <a:pt x="856" y="635"/>
                    <a:pt x="816" y="515"/>
                  </a:cubicBezTo>
                  <a:cubicBezTo>
                    <a:pt x="796" y="336"/>
                    <a:pt x="756" y="177"/>
                    <a:pt x="617" y="58"/>
                  </a:cubicBezTo>
                  <a:cubicBezTo>
                    <a:pt x="561" y="20"/>
                    <a:pt x="504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6" name="Google Shape;28116;p58"/>
            <p:cNvSpPr/>
            <p:nvPr/>
          </p:nvSpPr>
          <p:spPr>
            <a:xfrm>
              <a:off x="5250750" y="1408350"/>
              <a:ext cx="119100" cy="28825"/>
            </a:xfrm>
            <a:custGeom>
              <a:avLst/>
              <a:gdLst/>
              <a:ahLst/>
              <a:cxnLst/>
              <a:rect l="l" t="t" r="r" b="b"/>
              <a:pathLst>
                <a:path w="4764" h="1153" extrusionOk="0">
                  <a:moveTo>
                    <a:pt x="252" y="1"/>
                  </a:moveTo>
                  <a:cubicBezTo>
                    <a:pt x="158" y="1"/>
                    <a:pt x="78" y="42"/>
                    <a:pt x="49" y="158"/>
                  </a:cubicBezTo>
                  <a:cubicBezTo>
                    <a:pt x="0" y="364"/>
                    <a:pt x="107" y="393"/>
                    <a:pt x="234" y="393"/>
                  </a:cubicBezTo>
                  <a:cubicBezTo>
                    <a:pt x="283" y="393"/>
                    <a:pt x="335" y="388"/>
                    <a:pt x="382" y="388"/>
                  </a:cubicBezTo>
                  <a:cubicBezTo>
                    <a:pt x="413" y="388"/>
                    <a:pt x="442" y="390"/>
                    <a:pt x="467" y="396"/>
                  </a:cubicBezTo>
                  <a:cubicBezTo>
                    <a:pt x="566" y="416"/>
                    <a:pt x="646" y="436"/>
                    <a:pt x="725" y="456"/>
                  </a:cubicBezTo>
                  <a:cubicBezTo>
                    <a:pt x="825" y="496"/>
                    <a:pt x="924" y="496"/>
                    <a:pt x="1024" y="516"/>
                  </a:cubicBezTo>
                  <a:cubicBezTo>
                    <a:pt x="1123" y="516"/>
                    <a:pt x="1183" y="595"/>
                    <a:pt x="1242" y="635"/>
                  </a:cubicBezTo>
                  <a:cubicBezTo>
                    <a:pt x="1342" y="655"/>
                    <a:pt x="1441" y="655"/>
                    <a:pt x="1541" y="675"/>
                  </a:cubicBezTo>
                  <a:cubicBezTo>
                    <a:pt x="1680" y="735"/>
                    <a:pt x="1819" y="735"/>
                    <a:pt x="1939" y="814"/>
                  </a:cubicBezTo>
                  <a:cubicBezTo>
                    <a:pt x="2675" y="814"/>
                    <a:pt x="3311" y="1132"/>
                    <a:pt x="4027" y="1152"/>
                  </a:cubicBezTo>
                  <a:cubicBezTo>
                    <a:pt x="4057" y="1132"/>
                    <a:pt x="4092" y="1123"/>
                    <a:pt x="4124" y="1123"/>
                  </a:cubicBezTo>
                  <a:cubicBezTo>
                    <a:pt x="4157" y="1123"/>
                    <a:pt x="4187" y="1132"/>
                    <a:pt x="4206" y="1152"/>
                  </a:cubicBezTo>
                  <a:lnTo>
                    <a:pt x="4565" y="1152"/>
                  </a:lnTo>
                  <a:cubicBezTo>
                    <a:pt x="4763" y="914"/>
                    <a:pt x="4565" y="774"/>
                    <a:pt x="4385" y="655"/>
                  </a:cubicBezTo>
                  <a:cubicBezTo>
                    <a:pt x="4266" y="655"/>
                    <a:pt x="4167" y="635"/>
                    <a:pt x="4067" y="635"/>
                  </a:cubicBezTo>
                  <a:cubicBezTo>
                    <a:pt x="3956" y="568"/>
                    <a:pt x="3832" y="558"/>
                    <a:pt x="3710" y="558"/>
                  </a:cubicBezTo>
                  <a:cubicBezTo>
                    <a:pt x="3652" y="558"/>
                    <a:pt x="3594" y="560"/>
                    <a:pt x="3538" y="560"/>
                  </a:cubicBezTo>
                  <a:cubicBezTo>
                    <a:pt x="3501" y="560"/>
                    <a:pt x="3465" y="559"/>
                    <a:pt x="3431" y="556"/>
                  </a:cubicBezTo>
                  <a:cubicBezTo>
                    <a:pt x="3412" y="553"/>
                    <a:pt x="3394" y="552"/>
                    <a:pt x="3374" y="552"/>
                  </a:cubicBezTo>
                  <a:cubicBezTo>
                    <a:pt x="3331" y="552"/>
                    <a:pt x="3285" y="557"/>
                    <a:pt x="3239" y="557"/>
                  </a:cubicBezTo>
                  <a:cubicBezTo>
                    <a:pt x="3150" y="557"/>
                    <a:pt x="3062" y="539"/>
                    <a:pt x="2993" y="436"/>
                  </a:cubicBezTo>
                  <a:cubicBezTo>
                    <a:pt x="2900" y="378"/>
                    <a:pt x="2800" y="362"/>
                    <a:pt x="2697" y="362"/>
                  </a:cubicBezTo>
                  <a:cubicBezTo>
                    <a:pt x="2577" y="362"/>
                    <a:pt x="2452" y="384"/>
                    <a:pt x="2327" y="384"/>
                  </a:cubicBezTo>
                  <a:cubicBezTo>
                    <a:pt x="2194" y="384"/>
                    <a:pt x="2063" y="359"/>
                    <a:pt x="1939" y="257"/>
                  </a:cubicBezTo>
                  <a:cubicBezTo>
                    <a:pt x="1866" y="241"/>
                    <a:pt x="1786" y="238"/>
                    <a:pt x="1703" y="238"/>
                  </a:cubicBezTo>
                  <a:cubicBezTo>
                    <a:pt x="1664" y="238"/>
                    <a:pt x="1623" y="238"/>
                    <a:pt x="1583" y="238"/>
                  </a:cubicBezTo>
                  <a:cubicBezTo>
                    <a:pt x="1405" y="238"/>
                    <a:pt x="1223" y="227"/>
                    <a:pt x="1083" y="98"/>
                  </a:cubicBezTo>
                  <a:lnTo>
                    <a:pt x="1103" y="58"/>
                  </a:lnTo>
                  <a:cubicBezTo>
                    <a:pt x="924" y="58"/>
                    <a:pt x="725" y="98"/>
                    <a:pt x="546" y="98"/>
                  </a:cubicBezTo>
                  <a:cubicBezTo>
                    <a:pt x="464" y="47"/>
                    <a:pt x="351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7" name="Google Shape;28117;p58"/>
            <p:cNvSpPr/>
            <p:nvPr/>
          </p:nvSpPr>
          <p:spPr>
            <a:xfrm>
              <a:off x="5382750" y="1464500"/>
              <a:ext cx="79600" cy="94550"/>
            </a:xfrm>
            <a:custGeom>
              <a:avLst/>
              <a:gdLst/>
              <a:ahLst/>
              <a:cxnLst/>
              <a:rect l="l" t="t" r="r" b="b"/>
              <a:pathLst>
                <a:path w="3184" h="3782" extrusionOk="0">
                  <a:moveTo>
                    <a:pt x="2905" y="0"/>
                  </a:moveTo>
                  <a:cubicBezTo>
                    <a:pt x="2587" y="20"/>
                    <a:pt x="2467" y="319"/>
                    <a:pt x="2268" y="518"/>
                  </a:cubicBezTo>
                  <a:cubicBezTo>
                    <a:pt x="1572" y="1174"/>
                    <a:pt x="1174" y="2069"/>
                    <a:pt x="418" y="2686"/>
                  </a:cubicBezTo>
                  <a:cubicBezTo>
                    <a:pt x="379" y="2746"/>
                    <a:pt x="319" y="2785"/>
                    <a:pt x="279" y="2865"/>
                  </a:cubicBezTo>
                  <a:cubicBezTo>
                    <a:pt x="319" y="3163"/>
                    <a:pt x="200" y="3382"/>
                    <a:pt x="1" y="3561"/>
                  </a:cubicBezTo>
                  <a:cubicBezTo>
                    <a:pt x="40" y="3641"/>
                    <a:pt x="100" y="3681"/>
                    <a:pt x="140" y="3760"/>
                  </a:cubicBezTo>
                  <a:cubicBezTo>
                    <a:pt x="203" y="3774"/>
                    <a:pt x="267" y="3781"/>
                    <a:pt x="329" y="3781"/>
                  </a:cubicBezTo>
                  <a:cubicBezTo>
                    <a:pt x="536" y="3781"/>
                    <a:pt x="720" y="3697"/>
                    <a:pt x="796" y="3482"/>
                  </a:cubicBezTo>
                  <a:cubicBezTo>
                    <a:pt x="1095" y="2626"/>
                    <a:pt x="1811" y="2069"/>
                    <a:pt x="2268" y="1333"/>
                  </a:cubicBezTo>
                  <a:cubicBezTo>
                    <a:pt x="2288" y="1254"/>
                    <a:pt x="2328" y="1194"/>
                    <a:pt x="2408" y="1154"/>
                  </a:cubicBezTo>
                  <a:lnTo>
                    <a:pt x="2428" y="1134"/>
                  </a:lnTo>
                  <a:cubicBezTo>
                    <a:pt x="2487" y="1075"/>
                    <a:pt x="2527" y="995"/>
                    <a:pt x="2587" y="955"/>
                  </a:cubicBezTo>
                  <a:cubicBezTo>
                    <a:pt x="2905" y="836"/>
                    <a:pt x="3183" y="657"/>
                    <a:pt x="3183" y="239"/>
                  </a:cubicBezTo>
                  <a:cubicBezTo>
                    <a:pt x="3124" y="100"/>
                    <a:pt x="3064" y="20"/>
                    <a:pt x="29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8" name="Google Shape;28118;p58"/>
            <p:cNvSpPr/>
            <p:nvPr/>
          </p:nvSpPr>
          <p:spPr>
            <a:xfrm>
              <a:off x="5213675" y="1456600"/>
              <a:ext cx="40300" cy="89275"/>
            </a:xfrm>
            <a:custGeom>
              <a:avLst/>
              <a:gdLst/>
              <a:ahLst/>
              <a:cxnLst/>
              <a:rect l="l" t="t" r="r" b="b"/>
              <a:pathLst>
                <a:path w="1612" h="3571" extrusionOk="0">
                  <a:moveTo>
                    <a:pt x="367" y="0"/>
                  </a:moveTo>
                  <a:cubicBezTo>
                    <a:pt x="334" y="0"/>
                    <a:pt x="296" y="20"/>
                    <a:pt x="259" y="58"/>
                  </a:cubicBezTo>
                  <a:cubicBezTo>
                    <a:pt x="40" y="356"/>
                    <a:pt x="139" y="675"/>
                    <a:pt x="159" y="973"/>
                  </a:cubicBezTo>
                  <a:cubicBezTo>
                    <a:pt x="199" y="1351"/>
                    <a:pt x="239" y="1709"/>
                    <a:pt x="259" y="2087"/>
                  </a:cubicBezTo>
                  <a:cubicBezTo>
                    <a:pt x="199" y="2286"/>
                    <a:pt x="0" y="2405"/>
                    <a:pt x="20" y="2644"/>
                  </a:cubicBezTo>
                  <a:cubicBezTo>
                    <a:pt x="40" y="2803"/>
                    <a:pt x="120" y="2962"/>
                    <a:pt x="299" y="3002"/>
                  </a:cubicBezTo>
                  <a:cubicBezTo>
                    <a:pt x="358" y="3042"/>
                    <a:pt x="418" y="3042"/>
                    <a:pt x="458" y="3042"/>
                  </a:cubicBezTo>
                  <a:cubicBezTo>
                    <a:pt x="696" y="3082"/>
                    <a:pt x="696" y="3241"/>
                    <a:pt x="617" y="3400"/>
                  </a:cubicBezTo>
                  <a:cubicBezTo>
                    <a:pt x="728" y="3539"/>
                    <a:pt x="859" y="3571"/>
                    <a:pt x="995" y="3571"/>
                  </a:cubicBezTo>
                  <a:cubicBezTo>
                    <a:pt x="1054" y="3571"/>
                    <a:pt x="1114" y="3565"/>
                    <a:pt x="1174" y="3559"/>
                  </a:cubicBezTo>
                  <a:cubicBezTo>
                    <a:pt x="1432" y="3440"/>
                    <a:pt x="1532" y="3161"/>
                    <a:pt x="1611" y="2883"/>
                  </a:cubicBezTo>
                  <a:cubicBezTo>
                    <a:pt x="1611" y="2803"/>
                    <a:pt x="1592" y="2743"/>
                    <a:pt x="1532" y="2664"/>
                  </a:cubicBezTo>
                  <a:cubicBezTo>
                    <a:pt x="1452" y="2604"/>
                    <a:pt x="1413" y="2564"/>
                    <a:pt x="1353" y="2485"/>
                  </a:cubicBezTo>
                  <a:cubicBezTo>
                    <a:pt x="1273" y="2435"/>
                    <a:pt x="1184" y="2410"/>
                    <a:pt x="1089" y="2410"/>
                  </a:cubicBezTo>
                  <a:cubicBezTo>
                    <a:pt x="995" y="2410"/>
                    <a:pt x="895" y="2435"/>
                    <a:pt x="796" y="2485"/>
                  </a:cubicBezTo>
                  <a:cubicBezTo>
                    <a:pt x="557" y="2365"/>
                    <a:pt x="537" y="2166"/>
                    <a:pt x="537" y="1908"/>
                  </a:cubicBezTo>
                  <a:cubicBezTo>
                    <a:pt x="537" y="1311"/>
                    <a:pt x="497" y="694"/>
                    <a:pt x="458" y="78"/>
                  </a:cubicBezTo>
                  <a:cubicBezTo>
                    <a:pt x="437" y="25"/>
                    <a:pt x="405" y="0"/>
                    <a:pt x="3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9" name="Google Shape;28119;p58"/>
            <p:cNvSpPr/>
            <p:nvPr/>
          </p:nvSpPr>
          <p:spPr>
            <a:xfrm>
              <a:off x="5301200" y="1463000"/>
              <a:ext cx="16425" cy="100000"/>
            </a:xfrm>
            <a:custGeom>
              <a:avLst/>
              <a:gdLst/>
              <a:ahLst/>
              <a:cxnLst/>
              <a:rect l="l" t="t" r="r" b="b"/>
              <a:pathLst>
                <a:path w="657" h="4000" extrusionOk="0">
                  <a:moveTo>
                    <a:pt x="398" y="1"/>
                  </a:moveTo>
                  <a:cubicBezTo>
                    <a:pt x="120" y="319"/>
                    <a:pt x="179" y="657"/>
                    <a:pt x="120" y="1015"/>
                  </a:cubicBezTo>
                  <a:cubicBezTo>
                    <a:pt x="0" y="1930"/>
                    <a:pt x="259" y="2845"/>
                    <a:pt x="219" y="3780"/>
                  </a:cubicBezTo>
                  <a:cubicBezTo>
                    <a:pt x="219" y="3800"/>
                    <a:pt x="259" y="3840"/>
                    <a:pt x="259" y="3880"/>
                  </a:cubicBezTo>
                  <a:cubicBezTo>
                    <a:pt x="319" y="3920"/>
                    <a:pt x="378" y="3940"/>
                    <a:pt x="418" y="3999"/>
                  </a:cubicBezTo>
                  <a:cubicBezTo>
                    <a:pt x="498" y="3999"/>
                    <a:pt x="577" y="3979"/>
                    <a:pt x="657" y="3979"/>
                  </a:cubicBezTo>
                  <a:cubicBezTo>
                    <a:pt x="577" y="2647"/>
                    <a:pt x="478" y="1334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0" name="Google Shape;28120;p58"/>
            <p:cNvSpPr/>
            <p:nvPr/>
          </p:nvSpPr>
          <p:spPr>
            <a:xfrm>
              <a:off x="5155975" y="1503300"/>
              <a:ext cx="66175" cy="23200"/>
            </a:xfrm>
            <a:custGeom>
              <a:avLst/>
              <a:gdLst/>
              <a:ahLst/>
              <a:cxnLst/>
              <a:rect l="l" t="t" r="r" b="b"/>
              <a:pathLst>
                <a:path w="2647" h="928" extrusionOk="0">
                  <a:moveTo>
                    <a:pt x="1" y="0"/>
                  </a:moveTo>
                  <a:lnTo>
                    <a:pt x="1" y="139"/>
                  </a:lnTo>
                  <a:cubicBezTo>
                    <a:pt x="20" y="139"/>
                    <a:pt x="20" y="139"/>
                    <a:pt x="40" y="199"/>
                  </a:cubicBezTo>
                  <a:cubicBezTo>
                    <a:pt x="40" y="219"/>
                    <a:pt x="40" y="279"/>
                    <a:pt x="1" y="298"/>
                  </a:cubicBezTo>
                  <a:lnTo>
                    <a:pt x="1" y="438"/>
                  </a:lnTo>
                  <a:cubicBezTo>
                    <a:pt x="555" y="715"/>
                    <a:pt x="1130" y="928"/>
                    <a:pt x="1742" y="928"/>
                  </a:cubicBezTo>
                  <a:cubicBezTo>
                    <a:pt x="1966" y="928"/>
                    <a:pt x="2194" y="899"/>
                    <a:pt x="2428" y="836"/>
                  </a:cubicBezTo>
                  <a:cubicBezTo>
                    <a:pt x="2507" y="637"/>
                    <a:pt x="2646" y="438"/>
                    <a:pt x="2587" y="219"/>
                  </a:cubicBezTo>
                  <a:lnTo>
                    <a:pt x="2587" y="219"/>
                  </a:lnTo>
                  <a:cubicBezTo>
                    <a:pt x="2417" y="275"/>
                    <a:pt x="2257" y="296"/>
                    <a:pt x="2097" y="296"/>
                  </a:cubicBezTo>
                  <a:cubicBezTo>
                    <a:pt x="1919" y="296"/>
                    <a:pt x="1741" y="270"/>
                    <a:pt x="1552" y="239"/>
                  </a:cubicBezTo>
                  <a:cubicBezTo>
                    <a:pt x="1035" y="139"/>
                    <a:pt x="518" y="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1" name="Google Shape;28121;p58"/>
            <p:cNvSpPr/>
            <p:nvPr/>
          </p:nvSpPr>
          <p:spPr>
            <a:xfrm>
              <a:off x="5011750" y="1398850"/>
              <a:ext cx="15450" cy="79050"/>
            </a:xfrm>
            <a:custGeom>
              <a:avLst/>
              <a:gdLst/>
              <a:ahLst/>
              <a:cxnLst/>
              <a:rect l="l" t="t" r="r" b="b"/>
              <a:pathLst>
                <a:path w="618" h="3162" extrusionOk="0">
                  <a:moveTo>
                    <a:pt x="418" y="1"/>
                  </a:moveTo>
                  <a:cubicBezTo>
                    <a:pt x="399" y="160"/>
                    <a:pt x="418" y="379"/>
                    <a:pt x="239" y="498"/>
                  </a:cubicBezTo>
                  <a:cubicBezTo>
                    <a:pt x="160" y="717"/>
                    <a:pt x="299" y="995"/>
                    <a:pt x="100" y="1214"/>
                  </a:cubicBezTo>
                  <a:cubicBezTo>
                    <a:pt x="60" y="1771"/>
                    <a:pt x="60" y="2328"/>
                    <a:pt x="40" y="2905"/>
                  </a:cubicBezTo>
                  <a:cubicBezTo>
                    <a:pt x="21" y="2905"/>
                    <a:pt x="21" y="2925"/>
                    <a:pt x="1" y="2965"/>
                  </a:cubicBezTo>
                  <a:cubicBezTo>
                    <a:pt x="1" y="2985"/>
                    <a:pt x="1" y="3004"/>
                    <a:pt x="40" y="3064"/>
                  </a:cubicBezTo>
                  <a:cubicBezTo>
                    <a:pt x="100" y="3064"/>
                    <a:pt x="160" y="3084"/>
                    <a:pt x="220" y="3084"/>
                  </a:cubicBezTo>
                  <a:cubicBezTo>
                    <a:pt x="241" y="3137"/>
                    <a:pt x="267" y="3161"/>
                    <a:pt x="299" y="3161"/>
                  </a:cubicBezTo>
                  <a:cubicBezTo>
                    <a:pt x="328" y="3161"/>
                    <a:pt x="361" y="3141"/>
                    <a:pt x="399" y="3104"/>
                  </a:cubicBezTo>
                  <a:lnTo>
                    <a:pt x="458" y="3024"/>
                  </a:lnTo>
                  <a:cubicBezTo>
                    <a:pt x="418" y="2189"/>
                    <a:pt x="299" y="1333"/>
                    <a:pt x="597" y="498"/>
                  </a:cubicBezTo>
                  <a:cubicBezTo>
                    <a:pt x="538" y="319"/>
                    <a:pt x="617" y="120"/>
                    <a:pt x="4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2" name="Google Shape;28122;p58"/>
            <p:cNvSpPr/>
            <p:nvPr/>
          </p:nvSpPr>
          <p:spPr>
            <a:xfrm>
              <a:off x="5251450" y="1510700"/>
              <a:ext cx="29375" cy="43500"/>
            </a:xfrm>
            <a:custGeom>
              <a:avLst/>
              <a:gdLst/>
              <a:ahLst/>
              <a:cxnLst/>
              <a:rect l="l" t="t" r="r" b="b"/>
              <a:pathLst>
                <a:path w="1175" h="1740" extrusionOk="0">
                  <a:moveTo>
                    <a:pt x="907" y="1"/>
                  </a:moveTo>
                  <a:cubicBezTo>
                    <a:pt x="891" y="1"/>
                    <a:pt x="874" y="1"/>
                    <a:pt x="856" y="2"/>
                  </a:cubicBezTo>
                  <a:cubicBezTo>
                    <a:pt x="856" y="278"/>
                    <a:pt x="856" y="567"/>
                    <a:pt x="565" y="567"/>
                  </a:cubicBezTo>
                  <a:cubicBezTo>
                    <a:pt x="499" y="567"/>
                    <a:pt x="418" y="553"/>
                    <a:pt x="319" y="520"/>
                  </a:cubicBezTo>
                  <a:cubicBezTo>
                    <a:pt x="270" y="500"/>
                    <a:pt x="215" y="495"/>
                    <a:pt x="160" y="495"/>
                  </a:cubicBezTo>
                  <a:cubicBezTo>
                    <a:pt x="105" y="495"/>
                    <a:pt x="51" y="500"/>
                    <a:pt x="1" y="500"/>
                  </a:cubicBezTo>
                  <a:lnTo>
                    <a:pt x="1" y="679"/>
                  </a:lnTo>
                  <a:cubicBezTo>
                    <a:pt x="180" y="1017"/>
                    <a:pt x="498" y="1216"/>
                    <a:pt x="677" y="1574"/>
                  </a:cubicBezTo>
                  <a:cubicBezTo>
                    <a:pt x="784" y="1609"/>
                    <a:pt x="874" y="1739"/>
                    <a:pt x="1005" y="1739"/>
                  </a:cubicBezTo>
                  <a:cubicBezTo>
                    <a:pt x="1021" y="1739"/>
                    <a:pt x="1038" y="1738"/>
                    <a:pt x="1055" y="1733"/>
                  </a:cubicBezTo>
                  <a:lnTo>
                    <a:pt x="1055" y="1077"/>
                  </a:lnTo>
                  <a:cubicBezTo>
                    <a:pt x="1175" y="878"/>
                    <a:pt x="1115" y="699"/>
                    <a:pt x="1055" y="520"/>
                  </a:cubicBezTo>
                  <a:lnTo>
                    <a:pt x="1055" y="341"/>
                  </a:lnTo>
                  <a:cubicBezTo>
                    <a:pt x="1112" y="153"/>
                    <a:pt x="1168" y="1"/>
                    <a:pt x="9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3" name="Google Shape;28123;p58"/>
            <p:cNvSpPr/>
            <p:nvPr/>
          </p:nvSpPr>
          <p:spPr>
            <a:xfrm>
              <a:off x="5376300" y="1518700"/>
              <a:ext cx="24375" cy="35400"/>
            </a:xfrm>
            <a:custGeom>
              <a:avLst/>
              <a:gdLst/>
              <a:ahLst/>
              <a:cxnLst/>
              <a:rect l="l" t="t" r="r" b="b"/>
              <a:pathLst>
                <a:path w="975" h="1416" extrusionOk="0">
                  <a:moveTo>
                    <a:pt x="477" y="1"/>
                  </a:moveTo>
                  <a:cubicBezTo>
                    <a:pt x="458" y="21"/>
                    <a:pt x="398" y="60"/>
                    <a:pt x="378" y="80"/>
                  </a:cubicBezTo>
                  <a:cubicBezTo>
                    <a:pt x="378" y="399"/>
                    <a:pt x="477" y="777"/>
                    <a:pt x="40" y="916"/>
                  </a:cubicBezTo>
                  <a:cubicBezTo>
                    <a:pt x="0" y="1115"/>
                    <a:pt x="80" y="1294"/>
                    <a:pt x="259" y="1413"/>
                  </a:cubicBezTo>
                  <a:cubicBezTo>
                    <a:pt x="310" y="1413"/>
                    <a:pt x="364" y="1415"/>
                    <a:pt x="417" y="1415"/>
                  </a:cubicBezTo>
                  <a:cubicBezTo>
                    <a:pt x="591" y="1415"/>
                    <a:pt x="764" y="1392"/>
                    <a:pt x="855" y="1194"/>
                  </a:cubicBezTo>
                  <a:cubicBezTo>
                    <a:pt x="975" y="916"/>
                    <a:pt x="637" y="896"/>
                    <a:pt x="577" y="717"/>
                  </a:cubicBezTo>
                  <a:cubicBezTo>
                    <a:pt x="756" y="518"/>
                    <a:pt x="776" y="319"/>
                    <a:pt x="676" y="120"/>
                  </a:cubicBezTo>
                  <a:cubicBezTo>
                    <a:pt x="657" y="60"/>
                    <a:pt x="577" y="1"/>
                    <a:pt x="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4" name="Google Shape;28124;p58"/>
            <p:cNvSpPr/>
            <p:nvPr/>
          </p:nvSpPr>
          <p:spPr>
            <a:xfrm>
              <a:off x="5231075" y="1400350"/>
              <a:ext cx="37325" cy="19425"/>
            </a:xfrm>
            <a:custGeom>
              <a:avLst/>
              <a:gdLst/>
              <a:ahLst/>
              <a:cxnLst/>
              <a:rect l="l" t="t" r="r" b="b"/>
              <a:pathLst>
                <a:path w="1493" h="77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319"/>
                    <a:pt x="199" y="458"/>
                    <a:pt x="279" y="597"/>
                  </a:cubicBezTo>
                  <a:cubicBezTo>
                    <a:pt x="677" y="776"/>
                    <a:pt x="1094" y="677"/>
                    <a:pt x="1492" y="736"/>
                  </a:cubicBezTo>
                  <a:cubicBezTo>
                    <a:pt x="1393" y="518"/>
                    <a:pt x="1075" y="716"/>
                    <a:pt x="995" y="438"/>
                  </a:cubicBezTo>
                  <a:cubicBezTo>
                    <a:pt x="1114" y="438"/>
                    <a:pt x="1214" y="418"/>
                    <a:pt x="1333" y="418"/>
                  </a:cubicBezTo>
                  <a:cubicBezTo>
                    <a:pt x="975" y="80"/>
                    <a:pt x="498" y="35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5" name="Google Shape;28125;p58"/>
            <p:cNvSpPr/>
            <p:nvPr/>
          </p:nvSpPr>
          <p:spPr>
            <a:xfrm>
              <a:off x="5360375" y="1423225"/>
              <a:ext cx="31850" cy="13950"/>
            </a:xfrm>
            <a:custGeom>
              <a:avLst/>
              <a:gdLst/>
              <a:ahLst/>
              <a:cxnLst/>
              <a:rect l="l" t="t" r="r" b="b"/>
              <a:pathLst>
                <a:path w="1274" h="558" extrusionOk="0">
                  <a:moveTo>
                    <a:pt x="1214" y="0"/>
                  </a:moveTo>
                  <a:cubicBezTo>
                    <a:pt x="796" y="0"/>
                    <a:pt x="398" y="20"/>
                    <a:pt x="0" y="20"/>
                  </a:cubicBezTo>
                  <a:cubicBezTo>
                    <a:pt x="80" y="160"/>
                    <a:pt x="180" y="319"/>
                    <a:pt x="180" y="518"/>
                  </a:cubicBezTo>
                  <a:cubicBezTo>
                    <a:pt x="279" y="537"/>
                    <a:pt x="398" y="537"/>
                    <a:pt x="518" y="557"/>
                  </a:cubicBezTo>
                  <a:cubicBezTo>
                    <a:pt x="597" y="438"/>
                    <a:pt x="717" y="418"/>
                    <a:pt x="876" y="398"/>
                  </a:cubicBezTo>
                  <a:cubicBezTo>
                    <a:pt x="935" y="358"/>
                    <a:pt x="995" y="339"/>
                    <a:pt x="1055" y="319"/>
                  </a:cubicBezTo>
                  <a:cubicBezTo>
                    <a:pt x="1134" y="299"/>
                    <a:pt x="1194" y="239"/>
                    <a:pt x="1234" y="199"/>
                  </a:cubicBezTo>
                  <a:cubicBezTo>
                    <a:pt x="1274" y="120"/>
                    <a:pt x="1274" y="40"/>
                    <a:pt x="1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6" name="Google Shape;28126;p58"/>
            <p:cNvSpPr/>
            <p:nvPr/>
          </p:nvSpPr>
          <p:spPr>
            <a:xfrm>
              <a:off x="5271350" y="1490850"/>
              <a:ext cx="13950" cy="28375"/>
            </a:xfrm>
            <a:custGeom>
              <a:avLst/>
              <a:gdLst/>
              <a:ahLst/>
              <a:cxnLst/>
              <a:rect l="l" t="t" r="r" b="b"/>
              <a:pathLst>
                <a:path w="558" h="1135" extrusionOk="0">
                  <a:moveTo>
                    <a:pt x="359" y="1"/>
                  </a:moveTo>
                  <a:lnTo>
                    <a:pt x="359" y="1"/>
                  </a:lnTo>
                  <a:cubicBezTo>
                    <a:pt x="1" y="239"/>
                    <a:pt x="80" y="518"/>
                    <a:pt x="80" y="796"/>
                  </a:cubicBezTo>
                  <a:cubicBezTo>
                    <a:pt x="259" y="836"/>
                    <a:pt x="259" y="1015"/>
                    <a:pt x="279" y="1135"/>
                  </a:cubicBezTo>
                  <a:cubicBezTo>
                    <a:pt x="558" y="796"/>
                    <a:pt x="418" y="419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7" name="Google Shape;28127;p58"/>
            <p:cNvSpPr/>
            <p:nvPr/>
          </p:nvSpPr>
          <p:spPr>
            <a:xfrm>
              <a:off x="5338500" y="1565800"/>
              <a:ext cx="20400" cy="10275"/>
            </a:xfrm>
            <a:custGeom>
              <a:avLst/>
              <a:gdLst/>
              <a:ahLst/>
              <a:cxnLst/>
              <a:rect l="l" t="t" r="r" b="b"/>
              <a:pathLst>
                <a:path w="816" h="411" extrusionOk="0">
                  <a:moveTo>
                    <a:pt x="443" y="1"/>
                  </a:moveTo>
                  <a:cubicBezTo>
                    <a:pt x="356" y="1"/>
                    <a:pt x="268" y="18"/>
                    <a:pt x="179" y="26"/>
                  </a:cubicBezTo>
                  <a:cubicBezTo>
                    <a:pt x="120" y="166"/>
                    <a:pt x="60" y="265"/>
                    <a:pt x="0" y="385"/>
                  </a:cubicBezTo>
                  <a:cubicBezTo>
                    <a:pt x="121" y="393"/>
                    <a:pt x="241" y="410"/>
                    <a:pt x="356" y="410"/>
                  </a:cubicBezTo>
                  <a:cubicBezTo>
                    <a:pt x="527" y="410"/>
                    <a:pt x="685" y="372"/>
                    <a:pt x="816" y="206"/>
                  </a:cubicBezTo>
                  <a:cubicBezTo>
                    <a:pt x="697" y="39"/>
                    <a:pt x="571" y="1"/>
                    <a:pt x="4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8" name="Google Shape;28128;p58"/>
            <p:cNvSpPr/>
            <p:nvPr/>
          </p:nvSpPr>
          <p:spPr>
            <a:xfrm>
              <a:off x="5278325" y="1523175"/>
              <a:ext cx="17425" cy="13450"/>
            </a:xfrm>
            <a:custGeom>
              <a:avLst/>
              <a:gdLst/>
              <a:ahLst/>
              <a:cxnLst/>
              <a:rect l="l" t="t" r="r" b="b"/>
              <a:pathLst>
                <a:path w="697" h="538" extrusionOk="0">
                  <a:moveTo>
                    <a:pt x="0" y="1"/>
                  </a:moveTo>
                  <a:lnTo>
                    <a:pt x="0" y="538"/>
                  </a:lnTo>
                  <a:cubicBezTo>
                    <a:pt x="279" y="518"/>
                    <a:pt x="517" y="498"/>
                    <a:pt x="696" y="279"/>
                  </a:cubicBezTo>
                  <a:cubicBezTo>
                    <a:pt x="498" y="120"/>
                    <a:pt x="199" y="20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9" name="Google Shape;28129;p58"/>
            <p:cNvSpPr/>
            <p:nvPr/>
          </p:nvSpPr>
          <p:spPr>
            <a:xfrm>
              <a:off x="5237050" y="1470975"/>
              <a:ext cx="12450" cy="21975"/>
            </a:xfrm>
            <a:custGeom>
              <a:avLst/>
              <a:gdLst/>
              <a:ahLst/>
              <a:cxnLst/>
              <a:rect l="l" t="t" r="r" b="b"/>
              <a:pathLst>
                <a:path w="498" h="879" extrusionOk="0">
                  <a:moveTo>
                    <a:pt x="279" y="0"/>
                  </a:moveTo>
                  <a:cubicBezTo>
                    <a:pt x="159" y="279"/>
                    <a:pt x="0" y="537"/>
                    <a:pt x="139" y="875"/>
                  </a:cubicBezTo>
                  <a:cubicBezTo>
                    <a:pt x="154" y="877"/>
                    <a:pt x="168" y="878"/>
                    <a:pt x="181" y="878"/>
                  </a:cubicBezTo>
                  <a:cubicBezTo>
                    <a:pt x="291" y="878"/>
                    <a:pt x="342" y="807"/>
                    <a:pt x="378" y="736"/>
                  </a:cubicBezTo>
                  <a:cubicBezTo>
                    <a:pt x="378" y="497"/>
                    <a:pt x="497" y="219"/>
                    <a:pt x="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0" name="Google Shape;28130;p58"/>
            <p:cNvSpPr/>
            <p:nvPr/>
          </p:nvSpPr>
          <p:spPr>
            <a:xfrm>
              <a:off x="5236050" y="1488875"/>
              <a:ext cx="10475" cy="23400"/>
            </a:xfrm>
            <a:custGeom>
              <a:avLst/>
              <a:gdLst/>
              <a:ahLst/>
              <a:cxnLst/>
              <a:rect l="l" t="t" r="r" b="b"/>
              <a:pathLst>
                <a:path w="419" h="936" extrusionOk="0">
                  <a:moveTo>
                    <a:pt x="418" y="0"/>
                  </a:moveTo>
                  <a:cubicBezTo>
                    <a:pt x="338" y="60"/>
                    <a:pt x="239" y="100"/>
                    <a:pt x="179" y="159"/>
                  </a:cubicBezTo>
                  <a:cubicBezTo>
                    <a:pt x="299" y="378"/>
                    <a:pt x="0" y="657"/>
                    <a:pt x="239" y="875"/>
                  </a:cubicBezTo>
                  <a:cubicBezTo>
                    <a:pt x="269" y="915"/>
                    <a:pt x="304" y="935"/>
                    <a:pt x="336" y="935"/>
                  </a:cubicBezTo>
                  <a:cubicBezTo>
                    <a:pt x="368" y="935"/>
                    <a:pt x="398" y="915"/>
                    <a:pt x="418" y="875"/>
                  </a:cubicBezTo>
                  <a:lnTo>
                    <a:pt x="4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1" name="Google Shape;28131;p58"/>
            <p:cNvSpPr/>
            <p:nvPr/>
          </p:nvSpPr>
          <p:spPr>
            <a:xfrm>
              <a:off x="5374800" y="1428700"/>
              <a:ext cx="16425" cy="16925"/>
            </a:xfrm>
            <a:custGeom>
              <a:avLst/>
              <a:gdLst/>
              <a:ahLst/>
              <a:cxnLst/>
              <a:rect l="l" t="t" r="r" b="b"/>
              <a:pathLst>
                <a:path w="657" h="677" extrusionOk="0">
                  <a:moveTo>
                    <a:pt x="319" y="0"/>
                  </a:moveTo>
                  <a:cubicBezTo>
                    <a:pt x="160" y="80"/>
                    <a:pt x="0" y="120"/>
                    <a:pt x="100" y="378"/>
                  </a:cubicBezTo>
                  <a:cubicBezTo>
                    <a:pt x="100" y="478"/>
                    <a:pt x="120" y="577"/>
                    <a:pt x="120" y="677"/>
                  </a:cubicBezTo>
                  <a:lnTo>
                    <a:pt x="438" y="677"/>
                  </a:lnTo>
                  <a:cubicBezTo>
                    <a:pt x="458" y="637"/>
                    <a:pt x="518" y="617"/>
                    <a:pt x="537" y="597"/>
                  </a:cubicBezTo>
                  <a:cubicBezTo>
                    <a:pt x="637" y="378"/>
                    <a:pt x="657" y="179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2" name="Google Shape;28132;p58"/>
            <p:cNvSpPr/>
            <p:nvPr/>
          </p:nvSpPr>
          <p:spPr>
            <a:xfrm>
              <a:off x="5220625" y="1428200"/>
              <a:ext cx="5500" cy="30350"/>
            </a:xfrm>
            <a:custGeom>
              <a:avLst/>
              <a:gdLst/>
              <a:ahLst/>
              <a:cxnLst/>
              <a:rect l="l" t="t" r="r" b="b"/>
              <a:pathLst>
                <a:path w="220" h="1214" extrusionOk="0">
                  <a:moveTo>
                    <a:pt x="100" y="0"/>
                  </a:moveTo>
                  <a:cubicBezTo>
                    <a:pt x="40" y="518"/>
                    <a:pt x="21" y="856"/>
                    <a:pt x="1" y="1194"/>
                  </a:cubicBezTo>
                  <a:cubicBezTo>
                    <a:pt x="60" y="1214"/>
                    <a:pt x="120" y="1214"/>
                    <a:pt x="200" y="1214"/>
                  </a:cubicBezTo>
                  <a:cubicBezTo>
                    <a:pt x="219" y="856"/>
                    <a:pt x="219" y="518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3" name="Google Shape;28133;p58"/>
            <p:cNvSpPr/>
            <p:nvPr/>
          </p:nvSpPr>
          <p:spPr>
            <a:xfrm>
              <a:off x="5144050" y="1390050"/>
              <a:ext cx="17925" cy="10825"/>
            </a:xfrm>
            <a:custGeom>
              <a:avLst/>
              <a:gdLst/>
              <a:ahLst/>
              <a:cxnLst/>
              <a:rect l="l" t="t" r="r" b="b"/>
              <a:pathLst>
                <a:path w="717" h="433" extrusionOk="0">
                  <a:moveTo>
                    <a:pt x="160" y="0"/>
                  </a:moveTo>
                  <a:cubicBezTo>
                    <a:pt x="139" y="0"/>
                    <a:pt x="118" y="10"/>
                    <a:pt x="100" y="34"/>
                  </a:cubicBezTo>
                  <a:cubicBezTo>
                    <a:pt x="0" y="134"/>
                    <a:pt x="100" y="233"/>
                    <a:pt x="120" y="333"/>
                  </a:cubicBezTo>
                  <a:cubicBezTo>
                    <a:pt x="219" y="402"/>
                    <a:pt x="318" y="432"/>
                    <a:pt x="418" y="432"/>
                  </a:cubicBezTo>
                  <a:cubicBezTo>
                    <a:pt x="517" y="432"/>
                    <a:pt x="617" y="402"/>
                    <a:pt x="716" y="353"/>
                  </a:cubicBezTo>
                  <a:cubicBezTo>
                    <a:pt x="597" y="253"/>
                    <a:pt x="438" y="174"/>
                    <a:pt x="318" y="74"/>
                  </a:cubicBezTo>
                  <a:cubicBezTo>
                    <a:pt x="264" y="47"/>
                    <a:pt x="209" y="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4" name="Google Shape;28134;p58"/>
            <p:cNvSpPr/>
            <p:nvPr/>
          </p:nvSpPr>
          <p:spPr>
            <a:xfrm>
              <a:off x="5371325" y="1445600"/>
              <a:ext cx="9475" cy="25875"/>
            </a:xfrm>
            <a:custGeom>
              <a:avLst/>
              <a:gdLst/>
              <a:ahLst/>
              <a:cxnLst/>
              <a:rect l="l" t="t" r="r" b="b"/>
              <a:pathLst>
                <a:path w="379" h="1035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319"/>
                    <a:pt x="100" y="657"/>
                    <a:pt x="139" y="1035"/>
                  </a:cubicBezTo>
                  <a:cubicBezTo>
                    <a:pt x="378" y="717"/>
                    <a:pt x="239" y="33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5" name="Google Shape;28135;p58"/>
            <p:cNvSpPr/>
            <p:nvPr/>
          </p:nvSpPr>
          <p:spPr>
            <a:xfrm>
              <a:off x="5121175" y="1384925"/>
              <a:ext cx="12950" cy="12275"/>
            </a:xfrm>
            <a:custGeom>
              <a:avLst/>
              <a:gdLst/>
              <a:ahLst/>
              <a:cxnLst/>
              <a:rect l="l" t="t" r="r" b="b"/>
              <a:pathLst>
                <a:path w="518" h="491" extrusionOk="0">
                  <a:moveTo>
                    <a:pt x="338" y="1"/>
                  </a:moveTo>
                  <a:cubicBezTo>
                    <a:pt x="239" y="60"/>
                    <a:pt x="119" y="100"/>
                    <a:pt x="0" y="180"/>
                  </a:cubicBezTo>
                  <a:cubicBezTo>
                    <a:pt x="85" y="350"/>
                    <a:pt x="214" y="491"/>
                    <a:pt x="411" y="491"/>
                  </a:cubicBezTo>
                  <a:cubicBezTo>
                    <a:pt x="444" y="491"/>
                    <a:pt x="480" y="487"/>
                    <a:pt x="517" y="478"/>
                  </a:cubicBezTo>
                  <a:cubicBezTo>
                    <a:pt x="458" y="339"/>
                    <a:pt x="398" y="16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6" name="Google Shape;28136;p58"/>
            <p:cNvSpPr/>
            <p:nvPr/>
          </p:nvSpPr>
          <p:spPr>
            <a:xfrm>
              <a:off x="5233550" y="1510750"/>
              <a:ext cx="14450" cy="8475"/>
            </a:xfrm>
            <a:custGeom>
              <a:avLst/>
              <a:gdLst/>
              <a:ahLst/>
              <a:cxnLst/>
              <a:rect l="l" t="t" r="r" b="b"/>
              <a:pathLst>
                <a:path w="578" h="339" extrusionOk="0">
                  <a:moveTo>
                    <a:pt x="339" y="0"/>
                  </a:moveTo>
                  <a:cubicBezTo>
                    <a:pt x="299" y="180"/>
                    <a:pt x="100" y="199"/>
                    <a:pt x="1" y="339"/>
                  </a:cubicBezTo>
                  <a:lnTo>
                    <a:pt x="578" y="339"/>
                  </a:lnTo>
                  <a:cubicBezTo>
                    <a:pt x="538" y="219"/>
                    <a:pt x="538" y="120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7" name="Google Shape;28137;p58"/>
            <p:cNvSpPr/>
            <p:nvPr/>
          </p:nvSpPr>
          <p:spPr>
            <a:xfrm>
              <a:off x="5373300" y="1428650"/>
              <a:ext cx="9475" cy="9525"/>
            </a:xfrm>
            <a:custGeom>
              <a:avLst/>
              <a:gdLst/>
              <a:ahLst/>
              <a:cxnLst/>
              <a:rect l="l" t="t" r="r" b="b"/>
              <a:pathLst>
                <a:path w="379" h="381" extrusionOk="0">
                  <a:moveTo>
                    <a:pt x="325" y="0"/>
                  </a:moveTo>
                  <a:cubicBezTo>
                    <a:pt x="103" y="0"/>
                    <a:pt x="1" y="117"/>
                    <a:pt x="1" y="320"/>
                  </a:cubicBezTo>
                  <a:lnTo>
                    <a:pt x="80" y="380"/>
                  </a:lnTo>
                  <a:lnTo>
                    <a:pt x="160" y="380"/>
                  </a:lnTo>
                  <a:lnTo>
                    <a:pt x="379" y="2"/>
                  </a:lnTo>
                  <a:cubicBezTo>
                    <a:pt x="360" y="1"/>
                    <a:pt x="342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8" name="Google Shape;28138;p58"/>
            <p:cNvSpPr/>
            <p:nvPr/>
          </p:nvSpPr>
          <p:spPr>
            <a:xfrm>
              <a:off x="5290750" y="1558000"/>
              <a:ext cx="10475" cy="4500"/>
            </a:xfrm>
            <a:custGeom>
              <a:avLst/>
              <a:gdLst/>
              <a:ahLst/>
              <a:cxnLst/>
              <a:rect l="l" t="t" r="r" b="b"/>
              <a:pathLst>
                <a:path w="419" h="180" extrusionOk="0">
                  <a:moveTo>
                    <a:pt x="1" y="0"/>
                  </a:moveTo>
                  <a:cubicBezTo>
                    <a:pt x="80" y="120"/>
                    <a:pt x="199" y="179"/>
                    <a:pt x="339" y="179"/>
                  </a:cubicBezTo>
                  <a:cubicBezTo>
                    <a:pt x="378" y="179"/>
                    <a:pt x="378" y="179"/>
                    <a:pt x="398" y="140"/>
                  </a:cubicBezTo>
                  <a:cubicBezTo>
                    <a:pt x="418" y="100"/>
                    <a:pt x="398" y="80"/>
                    <a:pt x="339" y="20"/>
                  </a:cubicBezTo>
                  <a:cubicBezTo>
                    <a:pt x="219" y="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9" name="Google Shape;28139;p58"/>
            <p:cNvSpPr/>
            <p:nvPr/>
          </p:nvSpPr>
          <p:spPr>
            <a:xfrm>
              <a:off x="5288750" y="1423975"/>
              <a:ext cx="9975" cy="3550"/>
            </a:xfrm>
            <a:custGeom>
              <a:avLst/>
              <a:gdLst/>
              <a:ahLst/>
              <a:cxnLst/>
              <a:rect l="l" t="t" r="r" b="b"/>
              <a:pathLst>
                <a:path w="399" h="142" extrusionOk="0">
                  <a:moveTo>
                    <a:pt x="127" y="1"/>
                  </a:moveTo>
                  <a:cubicBezTo>
                    <a:pt x="87" y="1"/>
                    <a:pt x="45" y="5"/>
                    <a:pt x="1" y="10"/>
                  </a:cubicBezTo>
                  <a:cubicBezTo>
                    <a:pt x="95" y="88"/>
                    <a:pt x="201" y="142"/>
                    <a:pt x="310" y="142"/>
                  </a:cubicBezTo>
                  <a:cubicBezTo>
                    <a:pt x="339" y="142"/>
                    <a:pt x="369" y="138"/>
                    <a:pt x="399" y="130"/>
                  </a:cubicBezTo>
                  <a:cubicBezTo>
                    <a:pt x="327" y="28"/>
                    <a:pt x="233" y="1"/>
                    <a:pt x="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0" name="Google Shape;28140;p58"/>
            <p:cNvSpPr/>
            <p:nvPr/>
          </p:nvSpPr>
          <p:spPr>
            <a:xfrm>
              <a:off x="5247475" y="15187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41" y="80"/>
                    <a:pt x="80" y="160"/>
                    <a:pt x="180" y="180"/>
                  </a:cubicBezTo>
                  <a:cubicBezTo>
                    <a:pt x="120" y="120"/>
                    <a:pt x="61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1" name="Google Shape;28141;p58"/>
            <p:cNvSpPr/>
            <p:nvPr/>
          </p:nvSpPr>
          <p:spPr>
            <a:xfrm>
              <a:off x="5276325" y="1419750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" y="0"/>
                  </a:moveTo>
                  <a:cubicBezTo>
                    <a:pt x="60" y="80"/>
                    <a:pt x="120" y="139"/>
                    <a:pt x="219" y="139"/>
                  </a:cubicBezTo>
                  <a:cubicBezTo>
                    <a:pt x="180" y="6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2" name="Google Shape;28142;p58"/>
            <p:cNvSpPr/>
            <p:nvPr/>
          </p:nvSpPr>
          <p:spPr>
            <a:xfrm>
              <a:off x="5351425" y="1434475"/>
              <a:ext cx="4500" cy="1700"/>
            </a:xfrm>
            <a:custGeom>
              <a:avLst/>
              <a:gdLst/>
              <a:ahLst/>
              <a:cxnLst/>
              <a:rect l="l" t="t" r="r" b="b"/>
              <a:pathLst>
                <a:path w="180" h="68" extrusionOk="0">
                  <a:moveTo>
                    <a:pt x="92" y="0"/>
                  </a:moveTo>
                  <a:cubicBezTo>
                    <a:pt x="61" y="0"/>
                    <a:pt x="29" y="21"/>
                    <a:pt x="0" y="68"/>
                  </a:cubicBezTo>
                  <a:lnTo>
                    <a:pt x="179" y="68"/>
                  </a:lnTo>
                  <a:cubicBezTo>
                    <a:pt x="158" y="26"/>
                    <a:pt x="126" y="0"/>
                    <a:pt x="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3" name="Google Shape;28143;p58"/>
            <p:cNvSpPr/>
            <p:nvPr/>
          </p:nvSpPr>
          <p:spPr>
            <a:xfrm>
              <a:off x="5162450" y="1398350"/>
              <a:ext cx="6475" cy="3025"/>
            </a:xfrm>
            <a:custGeom>
              <a:avLst/>
              <a:gdLst/>
              <a:ahLst/>
              <a:cxnLst/>
              <a:rect l="l" t="t" r="r" b="b"/>
              <a:pathLst>
                <a:path w="259" h="121" extrusionOk="0">
                  <a:moveTo>
                    <a:pt x="0" y="1"/>
                  </a:moveTo>
                  <a:cubicBezTo>
                    <a:pt x="80" y="41"/>
                    <a:pt x="179" y="60"/>
                    <a:pt x="259" y="120"/>
                  </a:cubicBezTo>
                  <a:cubicBezTo>
                    <a:pt x="199" y="2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4" name="Google Shape;28144;p58"/>
            <p:cNvSpPr/>
            <p:nvPr/>
          </p:nvSpPr>
          <p:spPr>
            <a:xfrm>
              <a:off x="5302675" y="155800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00" y="0"/>
                  </a:moveTo>
                  <a:cubicBezTo>
                    <a:pt x="140" y="0"/>
                    <a:pt x="100" y="20"/>
                    <a:pt x="41" y="40"/>
                  </a:cubicBezTo>
                  <a:cubicBezTo>
                    <a:pt x="21" y="40"/>
                    <a:pt x="21" y="40"/>
                    <a:pt x="1" y="100"/>
                  </a:cubicBezTo>
                  <a:cubicBezTo>
                    <a:pt x="1" y="120"/>
                    <a:pt x="1" y="179"/>
                    <a:pt x="41" y="199"/>
                  </a:cubicBezTo>
                  <a:cubicBezTo>
                    <a:pt x="100" y="179"/>
                    <a:pt x="140" y="179"/>
                    <a:pt x="200" y="179"/>
                  </a:cubicBezTo>
                  <a:lnTo>
                    <a:pt x="260" y="140"/>
                  </a:lnTo>
                  <a:lnTo>
                    <a:pt x="240" y="80"/>
                  </a:lnTo>
                  <a:cubicBezTo>
                    <a:pt x="240" y="40"/>
                    <a:pt x="220" y="2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5" name="Google Shape;28145;p58"/>
            <p:cNvSpPr/>
            <p:nvPr/>
          </p:nvSpPr>
          <p:spPr>
            <a:xfrm>
              <a:off x="5299200" y="1558125"/>
              <a:ext cx="4500" cy="4875"/>
            </a:xfrm>
            <a:custGeom>
              <a:avLst/>
              <a:gdLst/>
              <a:ahLst/>
              <a:cxnLst/>
              <a:rect l="l" t="t" r="r" b="b"/>
              <a:pathLst>
                <a:path w="180" h="195" extrusionOk="0">
                  <a:moveTo>
                    <a:pt x="98" y="0"/>
                  </a:moveTo>
                  <a:cubicBezTo>
                    <a:pt x="65" y="0"/>
                    <a:pt x="31" y="5"/>
                    <a:pt x="1" y="15"/>
                  </a:cubicBezTo>
                  <a:lnTo>
                    <a:pt x="1" y="194"/>
                  </a:lnTo>
                  <a:lnTo>
                    <a:pt x="180" y="194"/>
                  </a:lnTo>
                  <a:lnTo>
                    <a:pt x="180" y="15"/>
                  </a:lnTo>
                  <a:cubicBezTo>
                    <a:pt x="160" y="5"/>
                    <a:pt x="130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6" name="Google Shape;28146;p58"/>
            <p:cNvSpPr/>
            <p:nvPr/>
          </p:nvSpPr>
          <p:spPr>
            <a:xfrm>
              <a:off x="5492650" y="1377600"/>
              <a:ext cx="67675" cy="76450"/>
            </a:xfrm>
            <a:custGeom>
              <a:avLst/>
              <a:gdLst/>
              <a:ahLst/>
              <a:cxnLst/>
              <a:rect l="l" t="t" r="r" b="b"/>
              <a:pathLst>
                <a:path w="2707" h="3058" extrusionOk="0">
                  <a:moveTo>
                    <a:pt x="2251" y="0"/>
                  </a:moveTo>
                  <a:cubicBezTo>
                    <a:pt x="2214" y="0"/>
                    <a:pt x="2179" y="5"/>
                    <a:pt x="2149" y="15"/>
                  </a:cubicBezTo>
                  <a:cubicBezTo>
                    <a:pt x="1314" y="751"/>
                    <a:pt x="677" y="1607"/>
                    <a:pt x="21" y="2462"/>
                  </a:cubicBezTo>
                  <a:cubicBezTo>
                    <a:pt x="1" y="2542"/>
                    <a:pt x="1" y="2641"/>
                    <a:pt x="1" y="2701"/>
                  </a:cubicBezTo>
                  <a:cubicBezTo>
                    <a:pt x="67" y="2900"/>
                    <a:pt x="148" y="3058"/>
                    <a:pt x="335" y="3058"/>
                  </a:cubicBezTo>
                  <a:cubicBezTo>
                    <a:pt x="372" y="3058"/>
                    <a:pt x="413" y="3052"/>
                    <a:pt x="458" y="3039"/>
                  </a:cubicBezTo>
                  <a:cubicBezTo>
                    <a:pt x="498" y="2979"/>
                    <a:pt x="578" y="2939"/>
                    <a:pt x="638" y="2880"/>
                  </a:cubicBezTo>
                  <a:cubicBezTo>
                    <a:pt x="817" y="2740"/>
                    <a:pt x="996" y="2542"/>
                    <a:pt x="1195" y="2382"/>
                  </a:cubicBezTo>
                  <a:cubicBezTo>
                    <a:pt x="1493" y="2223"/>
                    <a:pt x="1672" y="1945"/>
                    <a:pt x="1811" y="1646"/>
                  </a:cubicBezTo>
                  <a:cubicBezTo>
                    <a:pt x="2110" y="1507"/>
                    <a:pt x="2149" y="1189"/>
                    <a:pt x="2368" y="990"/>
                  </a:cubicBezTo>
                  <a:cubicBezTo>
                    <a:pt x="2488" y="791"/>
                    <a:pt x="2587" y="632"/>
                    <a:pt x="2706" y="453"/>
                  </a:cubicBezTo>
                  <a:cubicBezTo>
                    <a:pt x="2686" y="433"/>
                    <a:pt x="2667" y="393"/>
                    <a:pt x="2647" y="353"/>
                  </a:cubicBezTo>
                  <a:cubicBezTo>
                    <a:pt x="2488" y="294"/>
                    <a:pt x="2448" y="154"/>
                    <a:pt x="2368" y="15"/>
                  </a:cubicBezTo>
                  <a:cubicBezTo>
                    <a:pt x="2328" y="5"/>
                    <a:pt x="2289" y="0"/>
                    <a:pt x="2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7" name="Google Shape;28147;p58"/>
            <p:cNvSpPr/>
            <p:nvPr/>
          </p:nvSpPr>
          <p:spPr>
            <a:xfrm>
              <a:off x="5459350" y="1445150"/>
              <a:ext cx="44775" cy="48225"/>
            </a:xfrm>
            <a:custGeom>
              <a:avLst/>
              <a:gdLst/>
              <a:ahLst/>
              <a:cxnLst/>
              <a:rect l="l" t="t" r="r" b="b"/>
              <a:pathLst>
                <a:path w="1791" h="1929" extrusionOk="0">
                  <a:moveTo>
                    <a:pt x="1237" y="0"/>
                  </a:moveTo>
                  <a:cubicBezTo>
                    <a:pt x="946" y="0"/>
                    <a:pt x="819" y="294"/>
                    <a:pt x="637" y="476"/>
                  </a:cubicBezTo>
                  <a:cubicBezTo>
                    <a:pt x="497" y="854"/>
                    <a:pt x="0" y="1053"/>
                    <a:pt x="199" y="1550"/>
                  </a:cubicBezTo>
                  <a:cubicBezTo>
                    <a:pt x="259" y="1729"/>
                    <a:pt x="358" y="1849"/>
                    <a:pt x="537" y="1928"/>
                  </a:cubicBezTo>
                  <a:cubicBezTo>
                    <a:pt x="1015" y="1431"/>
                    <a:pt x="1432" y="934"/>
                    <a:pt x="1790" y="357"/>
                  </a:cubicBezTo>
                  <a:cubicBezTo>
                    <a:pt x="1611" y="317"/>
                    <a:pt x="1512" y="178"/>
                    <a:pt x="1432" y="38"/>
                  </a:cubicBezTo>
                  <a:cubicBezTo>
                    <a:pt x="1360" y="12"/>
                    <a:pt x="1295" y="0"/>
                    <a:pt x="1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8" name="Google Shape;28148;p58"/>
            <p:cNvSpPr/>
            <p:nvPr/>
          </p:nvSpPr>
          <p:spPr>
            <a:xfrm>
              <a:off x="5519025" y="1418750"/>
              <a:ext cx="18925" cy="22400"/>
            </a:xfrm>
            <a:custGeom>
              <a:avLst/>
              <a:gdLst/>
              <a:ahLst/>
              <a:cxnLst/>
              <a:rect l="l" t="t" r="r" b="b"/>
              <a:pathLst>
                <a:path w="757" h="896" extrusionOk="0">
                  <a:moveTo>
                    <a:pt x="736" y="0"/>
                  </a:moveTo>
                  <a:lnTo>
                    <a:pt x="736" y="0"/>
                  </a:lnTo>
                  <a:cubicBezTo>
                    <a:pt x="438" y="140"/>
                    <a:pt x="239" y="418"/>
                    <a:pt x="60" y="716"/>
                  </a:cubicBezTo>
                  <a:lnTo>
                    <a:pt x="0" y="796"/>
                  </a:lnTo>
                  <a:cubicBezTo>
                    <a:pt x="0" y="816"/>
                    <a:pt x="0" y="876"/>
                    <a:pt x="60" y="896"/>
                  </a:cubicBezTo>
                  <a:cubicBezTo>
                    <a:pt x="756" y="716"/>
                    <a:pt x="756" y="716"/>
                    <a:pt x="7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9" name="Google Shape;28149;p58"/>
            <p:cNvSpPr/>
            <p:nvPr/>
          </p:nvSpPr>
          <p:spPr>
            <a:xfrm>
              <a:off x="5537425" y="1402325"/>
              <a:ext cx="16925" cy="16450"/>
            </a:xfrm>
            <a:custGeom>
              <a:avLst/>
              <a:gdLst/>
              <a:ahLst/>
              <a:cxnLst/>
              <a:rect l="l" t="t" r="r" b="b"/>
              <a:pathLst>
                <a:path w="677" h="658" extrusionOk="0">
                  <a:moveTo>
                    <a:pt x="557" y="1"/>
                  </a:moveTo>
                  <a:cubicBezTo>
                    <a:pt x="299" y="160"/>
                    <a:pt x="159" y="399"/>
                    <a:pt x="0" y="657"/>
                  </a:cubicBezTo>
                  <a:cubicBezTo>
                    <a:pt x="358" y="578"/>
                    <a:pt x="677" y="478"/>
                    <a:pt x="5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0" name="Google Shape;28150;p58"/>
            <p:cNvSpPr/>
            <p:nvPr/>
          </p:nvSpPr>
          <p:spPr>
            <a:xfrm>
              <a:off x="5509075" y="1436650"/>
              <a:ext cx="12450" cy="12950"/>
            </a:xfrm>
            <a:custGeom>
              <a:avLst/>
              <a:gdLst/>
              <a:ahLst/>
              <a:cxnLst/>
              <a:rect l="l" t="t" r="r" b="b"/>
              <a:pathLst>
                <a:path w="498" h="518" extrusionOk="0">
                  <a:moveTo>
                    <a:pt x="458" y="0"/>
                  </a:moveTo>
                  <a:cubicBezTo>
                    <a:pt x="259" y="160"/>
                    <a:pt x="60" y="279"/>
                    <a:pt x="0" y="518"/>
                  </a:cubicBezTo>
                  <a:cubicBezTo>
                    <a:pt x="239" y="518"/>
                    <a:pt x="458" y="478"/>
                    <a:pt x="498" y="180"/>
                  </a:cubicBezTo>
                  <a:cubicBezTo>
                    <a:pt x="458" y="120"/>
                    <a:pt x="458" y="60"/>
                    <a:pt x="4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1" name="Google Shape;28151;p58"/>
            <p:cNvSpPr/>
            <p:nvPr/>
          </p:nvSpPr>
          <p:spPr>
            <a:xfrm>
              <a:off x="5564775" y="1376475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0"/>
                  </a:moveTo>
                  <a:cubicBezTo>
                    <a:pt x="60" y="20"/>
                    <a:pt x="0" y="100"/>
                    <a:pt x="0" y="219"/>
                  </a:cubicBezTo>
                  <a:cubicBezTo>
                    <a:pt x="100" y="179"/>
                    <a:pt x="17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2" name="Google Shape;28152;p58"/>
            <p:cNvSpPr/>
            <p:nvPr/>
          </p:nvSpPr>
          <p:spPr>
            <a:xfrm>
              <a:off x="5557800" y="13844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80" y="1"/>
                  </a:moveTo>
                  <a:lnTo>
                    <a:pt x="1" y="80"/>
                  </a:lnTo>
                  <a:lnTo>
                    <a:pt x="41" y="160"/>
                  </a:lnTo>
                  <a:lnTo>
                    <a:pt x="100" y="200"/>
                  </a:lnTo>
                  <a:cubicBezTo>
                    <a:pt x="180" y="160"/>
                    <a:pt x="240" y="100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3" name="Google Shape;28153;p58"/>
            <p:cNvSpPr/>
            <p:nvPr/>
          </p:nvSpPr>
          <p:spPr>
            <a:xfrm>
              <a:off x="5569250" y="13720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60" y="0"/>
                    <a:pt x="20" y="80"/>
                    <a:pt x="0" y="179"/>
                  </a:cubicBezTo>
                  <a:cubicBezTo>
                    <a:pt x="100" y="160"/>
                    <a:pt x="140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4" name="Google Shape;28154;p58"/>
            <p:cNvSpPr/>
            <p:nvPr/>
          </p:nvSpPr>
          <p:spPr>
            <a:xfrm>
              <a:off x="5573725" y="136702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00" y="20"/>
                    <a:pt x="20" y="100"/>
                    <a:pt x="0" y="199"/>
                  </a:cubicBezTo>
                  <a:cubicBezTo>
                    <a:pt x="100" y="180"/>
                    <a:pt x="140" y="12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5" name="Google Shape;28155;p58"/>
            <p:cNvSpPr/>
            <p:nvPr/>
          </p:nvSpPr>
          <p:spPr>
            <a:xfrm>
              <a:off x="5108725" y="1507625"/>
              <a:ext cx="112425" cy="30675"/>
            </a:xfrm>
            <a:custGeom>
              <a:avLst/>
              <a:gdLst/>
              <a:ahLst/>
              <a:cxnLst/>
              <a:rect l="l" t="t" r="r" b="b"/>
              <a:pathLst>
                <a:path w="4497" h="1227" extrusionOk="0">
                  <a:moveTo>
                    <a:pt x="278" y="1"/>
                  </a:moveTo>
                  <a:cubicBezTo>
                    <a:pt x="160" y="1"/>
                    <a:pt x="58" y="55"/>
                    <a:pt x="1" y="265"/>
                  </a:cubicBezTo>
                  <a:cubicBezTo>
                    <a:pt x="1334" y="722"/>
                    <a:pt x="2726" y="921"/>
                    <a:pt x="4119" y="1200"/>
                  </a:cubicBezTo>
                  <a:cubicBezTo>
                    <a:pt x="4160" y="1219"/>
                    <a:pt x="4196" y="1227"/>
                    <a:pt x="4228" y="1227"/>
                  </a:cubicBezTo>
                  <a:cubicBezTo>
                    <a:pt x="4362" y="1227"/>
                    <a:pt x="4416" y="1081"/>
                    <a:pt x="4497" y="1001"/>
                  </a:cubicBezTo>
                  <a:cubicBezTo>
                    <a:pt x="4437" y="901"/>
                    <a:pt x="4377" y="762"/>
                    <a:pt x="4318" y="663"/>
                  </a:cubicBezTo>
                  <a:cubicBezTo>
                    <a:pt x="3502" y="503"/>
                    <a:pt x="2706" y="344"/>
                    <a:pt x="1891" y="265"/>
                  </a:cubicBezTo>
                  <a:lnTo>
                    <a:pt x="1731" y="265"/>
                  </a:lnTo>
                  <a:cubicBezTo>
                    <a:pt x="1552" y="165"/>
                    <a:pt x="1334" y="225"/>
                    <a:pt x="1214" y="46"/>
                  </a:cubicBezTo>
                  <a:cubicBezTo>
                    <a:pt x="1152" y="28"/>
                    <a:pt x="1093" y="18"/>
                    <a:pt x="1039" y="18"/>
                  </a:cubicBezTo>
                  <a:cubicBezTo>
                    <a:pt x="972" y="18"/>
                    <a:pt x="911" y="33"/>
                    <a:pt x="856" y="66"/>
                  </a:cubicBezTo>
                  <a:lnTo>
                    <a:pt x="677" y="66"/>
                  </a:lnTo>
                  <a:cubicBezTo>
                    <a:pt x="553" y="66"/>
                    <a:pt x="406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6" name="Google Shape;28156;p58"/>
            <p:cNvSpPr/>
            <p:nvPr/>
          </p:nvSpPr>
          <p:spPr>
            <a:xfrm>
              <a:off x="5060500" y="1497150"/>
              <a:ext cx="65675" cy="17100"/>
            </a:xfrm>
            <a:custGeom>
              <a:avLst/>
              <a:gdLst/>
              <a:ahLst/>
              <a:cxnLst/>
              <a:rect l="l" t="t" r="r" b="b"/>
              <a:pathLst>
                <a:path w="2627" h="684" extrusionOk="0">
                  <a:moveTo>
                    <a:pt x="404" y="0"/>
                  </a:moveTo>
                  <a:cubicBezTo>
                    <a:pt x="256" y="0"/>
                    <a:pt x="115" y="40"/>
                    <a:pt x="0" y="167"/>
                  </a:cubicBezTo>
                  <a:cubicBezTo>
                    <a:pt x="60" y="167"/>
                    <a:pt x="100" y="186"/>
                    <a:pt x="159" y="186"/>
                  </a:cubicBezTo>
                  <a:cubicBezTo>
                    <a:pt x="279" y="266"/>
                    <a:pt x="438" y="246"/>
                    <a:pt x="537" y="346"/>
                  </a:cubicBezTo>
                  <a:cubicBezTo>
                    <a:pt x="975" y="465"/>
                    <a:pt x="1452" y="564"/>
                    <a:pt x="1930" y="684"/>
                  </a:cubicBezTo>
                  <a:cubicBezTo>
                    <a:pt x="2089" y="445"/>
                    <a:pt x="2387" y="564"/>
                    <a:pt x="2626" y="485"/>
                  </a:cubicBezTo>
                  <a:cubicBezTo>
                    <a:pt x="1989" y="346"/>
                    <a:pt x="1353" y="186"/>
                    <a:pt x="736" y="47"/>
                  </a:cubicBezTo>
                  <a:cubicBezTo>
                    <a:pt x="627" y="22"/>
                    <a:pt x="514" y="0"/>
                    <a:pt x="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7" name="Google Shape;28157;p58"/>
            <p:cNvSpPr/>
            <p:nvPr/>
          </p:nvSpPr>
          <p:spPr>
            <a:xfrm>
              <a:off x="5243500" y="1527650"/>
              <a:ext cx="29875" cy="23675"/>
            </a:xfrm>
            <a:custGeom>
              <a:avLst/>
              <a:gdLst/>
              <a:ahLst/>
              <a:cxnLst/>
              <a:rect l="l" t="t" r="r" b="b"/>
              <a:pathLst>
                <a:path w="1195" h="947" extrusionOk="0">
                  <a:moveTo>
                    <a:pt x="319" y="1"/>
                  </a:moveTo>
                  <a:cubicBezTo>
                    <a:pt x="200" y="240"/>
                    <a:pt x="100" y="458"/>
                    <a:pt x="1" y="697"/>
                  </a:cubicBezTo>
                  <a:cubicBezTo>
                    <a:pt x="220" y="757"/>
                    <a:pt x="478" y="816"/>
                    <a:pt x="697" y="856"/>
                  </a:cubicBezTo>
                  <a:cubicBezTo>
                    <a:pt x="751" y="910"/>
                    <a:pt x="810" y="946"/>
                    <a:pt x="869" y="946"/>
                  </a:cubicBezTo>
                  <a:cubicBezTo>
                    <a:pt x="920" y="946"/>
                    <a:pt x="970" y="920"/>
                    <a:pt x="1015" y="856"/>
                  </a:cubicBezTo>
                  <a:cubicBezTo>
                    <a:pt x="1194" y="240"/>
                    <a:pt x="737" y="140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8" name="Google Shape;28158;p58"/>
            <p:cNvSpPr/>
            <p:nvPr/>
          </p:nvSpPr>
          <p:spPr>
            <a:xfrm>
              <a:off x="5225600" y="1527475"/>
              <a:ext cx="15450" cy="14125"/>
            </a:xfrm>
            <a:custGeom>
              <a:avLst/>
              <a:gdLst/>
              <a:ahLst/>
              <a:cxnLst/>
              <a:rect l="l" t="t" r="r" b="b"/>
              <a:pathLst>
                <a:path w="618" h="565" extrusionOk="0">
                  <a:moveTo>
                    <a:pt x="301" y="1"/>
                  </a:moveTo>
                  <a:cubicBezTo>
                    <a:pt x="195" y="1"/>
                    <a:pt x="84" y="100"/>
                    <a:pt x="1" y="207"/>
                  </a:cubicBezTo>
                  <a:cubicBezTo>
                    <a:pt x="1" y="346"/>
                    <a:pt x="20" y="465"/>
                    <a:pt x="140" y="565"/>
                  </a:cubicBezTo>
                  <a:cubicBezTo>
                    <a:pt x="398" y="545"/>
                    <a:pt x="617" y="445"/>
                    <a:pt x="498" y="167"/>
                  </a:cubicBezTo>
                  <a:cubicBezTo>
                    <a:pt x="442" y="46"/>
                    <a:pt x="372" y="1"/>
                    <a:pt x="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9" name="Google Shape;28159;p58"/>
            <p:cNvSpPr/>
            <p:nvPr/>
          </p:nvSpPr>
          <p:spPr>
            <a:xfrm>
              <a:off x="5212175" y="1532625"/>
              <a:ext cx="9475" cy="7375"/>
            </a:xfrm>
            <a:custGeom>
              <a:avLst/>
              <a:gdLst/>
              <a:ahLst/>
              <a:cxnLst/>
              <a:rect l="l" t="t" r="r" b="b"/>
              <a:pathLst>
                <a:path w="379" h="295" extrusionOk="0">
                  <a:moveTo>
                    <a:pt x="378" y="1"/>
                  </a:moveTo>
                  <a:cubicBezTo>
                    <a:pt x="259" y="41"/>
                    <a:pt x="140" y="120"/>
                    <a:pt x="0" y="200"/>
                  </a:cubicBezTo>
                  <a:cubicBezTo>
                    <a:pt x="92" y="265"/>
                    <a:pt x="162" y="294"/>
                    <a:pt x="216" y="294"/>
                  </a:cubicBezTo>
                  <a:cubicBezTo>
                    <a:pt x="325" y="294"/>
                    <a:pt x="365" y="174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0" name="Google Shape;28160;p58"/>
            <p:cNvSpPr/>
            <p:nvPr/>
          </p:nvSpPr>
          <p:spPr>
            <a:xfrm>
              <a:off x="5260425" y="1549050"/>
              <a:ext cx="7975" cy="3575"/>
            </a:xfrm>
            <a:custGeom>
              <a:avLst/>
              <a:gdLst/>
              <a:ahLst/>
              <a:cxnLst/>
              <a:rect l="l" t="t" r="r" b="b"/>
              <a:pathLst>
                <a:path w="319" h="143" extrusionOk="0">
                  <a:moveTo>
                    <a:pt x="0" y="0"/>
                  </a:moveTo>
                  <a:cubicBezTo>
                    <a:pt x="61" y="92"/>
                    <a:pt x="117" y="142"/>
                    <a:pt x="171" y="142"/>
                  </a:cubicBezTo>
                  <a:cubicBezTo>
                    <a:pt x="221" y="142"/>
                    <a:pt x="270" y="97"/>
                    <a:pt x="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1" name="Google Shape;28161;p58"/>
            <p:cNvSpPr/>
            <p:nvPr/>
          </p:nvSpPr>
          <p:spPr>
            <a:xfrm>
              <a:off x="5064475" y="1501650"/>
              <a:ext cx="9475" cy="4275"/>
            </a:xfrm>
            <a:custGeom>
              <a:avLst/>
              <a:gdLst/>
              <a:ahLst/>
              <a:cxnLst/>
              <a:rect l="l" t="t" r="r" b="b"/>
              <a:pathLst>
                <a:path w="379" h="171" extrusionOk="0">
                  <a:moveTo>
                    <a:pt x="84" y="0"/>
                  </a:moveTo>
                  <a:cubicBezTo>
                    <a:pt x="56" y="0"/>
                    <a:pt x="28" y="2"/>
                    <a:pt x="0" y="6"/>
                  </a:cubicBezTo>
                  <a:cubicBezTo>
                    <a:pt x="84" y="124"/>
                    <a:pt x="182" y="170"/>
                    <a:pt x="306" y="170"/>
                  </a:cubicBezTo>
                  <a:cubicBezTo>
                    <a:pt x="329" y="170"/>
                    <a:pt x="353" y="169"/>
                    <a:pt x="378" y="166"/>
                  </a:cubicBezTo>
                  <a:cubicBezTo>
                    <a:pt x="299" y="38"/>
                    <a:pt x="194" y="0"/>
                    <a:pt x="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2" name="Google Shape;28162;p58"/>
            <p:cNvSpPr/>
            <p:nvPr/>
          </p:nvSpPr>
          <p:spPr>
            <a:xfrm>
              <a:off x="5307650" y="15590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1" y="0"/>
                  </a:moveTo>
                  <a:cubicBezTo>
                    <a:pt x="21" y="60"/>
                    <a:pt x="1" y="80"/>
                    <a:pt x="1" y="139"/>
                  </a:cubicBezTo>
                  <a:cubicBezTo>
                    <a:pt x="61" y="139"/>
                    <a:pt x="120" y="139"/>
                    <a:pt x="200" y="159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3" name="Google Shape;28163;p58"/>
            <p:cNvSpPr/>
            <p:nvPr/>
          </p:nvSpPr>
          <p:spPr>
            <a:xfrm>
              <a:off x="5487700" y="1249900"/>
              <a:ext cx="162150" cy="192550"/>
            </a:xfrm>
            <a:custGeom>
              <a:avLst/>
              <a:gdLst/>
              <a:ahLst/>
              <a:cxnLst/>
              <a:rect l="l" t="t" r="r" b="b"/>
              <a:pathLst>
                <a:path w="6486" h="7702" extrusionOk="0">
                  <a:moveTo>
                    <a:pt x="6396" y="1"/>
                  </a:moveTo>
                  <a:cubicBezTo>
                    <a:pt x="6371" y="1"/>
                    <a:pt x="6346" y="11"/>
                    <a:pt x="6326" y="31"/>
                  </a:cubicBezTo>
                  <a:cubicBezTo>
                    <a:pt x="6246" y="50"/>
                    <a:pt x="6187" y="90"/>
                    <a:pt x="6147" y="110"/>
                  </a:cubicBezTo>
                  <a:cubicBezTo>
                    <a:pt x="6067" y="110"/>
                    <a:pt x="6028" y="150"/>
                    <a:pt x="5988" y="230"/>
                  </a:cubicBezTo>
                  <a:lnTo>
                    <a:pt x="5968" y="249"/>
                  </a:lnTo>
                  <a:cubicBezTo>
                    <a:pt x="5888" y="289"/>
                    <a:pt x="5848" y="309"/>
                    <a:pt x="5769" y="329"/>
                  </a:cubicBezTo>
                  <a:cubicBezTo>
                    <a:pt x="5749" y="349"/>
                    <a:pt x="5689" y="349"/>
                    <a:pt x="5669" y="389"/>
                  </a:cubicBezTo>
                  <a:cubicBezTo>
                    <a:pt x="5590" y="409"/>
                    <a:pt x="5550" y="428"/>
                    <a:pt x="5471" y="448"/>
                  </a:cubicBezTo>
                  <a:cubicBezTo>
                    <a:pt x="5431" y="488"/>
                    <a:pt x="5351" y="528"/>
                    <a:pt x="5291" y="588"/>
                  </a:cubicBezTo>
                  <a:cubicBezTo>
                    <a:pt x="4854" y="1025"/>
                    <a:pt x="4476" y="1523"/>
                    <a:pt x="4098" y="2020"/>
                  </a:cubicBezTo>
                  <a:cubicBezTo>
                    <a:pt x="3402" y="2875"/>
                    <a:pt x="2765" y="3770"/>
                    <a:pt x="2069" y="4606"/>
                  </a:cubicBezTo>
                  <a:cubicBezTo>
                    <a:pt x="1770" y="4924"/>
                    <a:pt x="1552" y="5362"/>
                    <a:pt x="1194" y="5680"/>
                  </a:cubicBezTo>
                  <a:cubicBezTo>
                    <a:pt x="955" y="5998"/>
                    <a:pt x="696" y="6356"/>
                    <a:pt x="398" y="6655"/>
                  </a:cubicBezTo>
                  <a:cubicBezTo>
                    <a:pt x="298" y="6774"/>
                    <a:pt x="199" y="6894"/>
                    <a:pt x="119" y="7013"/>
                  </a:cubicBezTo>
                  <a:cubicBezTo>
                    <a:pt x="80" y="7112"/>
                    <a:pt x="20" y="7252"/>
                    <a:pt x="0" y="7351"/>
                  </a:cubicBezTo>
                  <a:cubicBezTo>
                    <a:pt x="0" y="7431"/>
                    <a:pt x="0" y="7490"/>
                    <a:pt x="20" y="7570"/>
                  </a:cubicBezTo>
                  <a:cubicBezTo>
                    <a:pt x="77" y="7641"/>
                    <a:pt x="134" y="7702"/>
                    <a:pt x="205" y="7702"/>
                  </a:cubicBezTo>
                  <a:cubicBezTo>
                    <a:pt x="233" y="7702"/>
                    <a:pt x="264" y="7692"/>
                    <a:pt x="298" y="7669"/>
                  </a:cubicBezTo>
                  <a:cubicBezTo>
                    <a:pt x="1094" y="6874"/>
                    <a:pt x="1770" y="5998"/>
                    <a:pt x="2487" y="5163"/>
                  </a:cubicBezTo>
                  <a:cubicBezTo>
                    <a:pt x="2745" y="5103"/>
                    <a:pt x="2705" y="4805"/>
                    <a:pt x="2845" y="4725"/>
                  </a:cubicBezTo>
                  <a:lnTo>
                    <a:pt x="2865" y="4705"/>
                  </a:lnTo>
                  <a:cubicBezTo>
                    <a:pt x="2884" y="4626"/>
                    <a:pt x="2944" y="4586"/>
                    <a:pt x="3004" y="4566"/>
                  </a:cubicBezTo>
                  <a:lnTo>
                    <a:pt x="3044" y="4526"/>
                  </a:lnTo>
                  <a:cubicBezTo>
                    <a:pt x="3282" y="4367"/>
                    <a:pt x="3461" y="4128"/>
                    <a:pt x="3561" y="3870"/>
                  </a:cubicBezTo>
                  <a:cubicBezTo>
                    <a:pt x="3601" y="3810"/>
                    <a:pt x="3660" y="3731"/>
                    <a:pt x="3700" y="3671"/>
                  </a:cubicBezTo>
                  <a:cubicBezTo>
                    <a:pt x="3800" y="3591"/>
                    <a:pt x="3780" y="3412"/>
                    <a:pt x="3899" y="3333"/>
                  </a:cubicBezTo>
                  <a:cubicBezTo>
                    <a:pt x="3939" y="3273"/>
                    <a:pt x="3979" y="3213"/>
                    <a:pt x="4058" y="3174"/>
                  </a:cubicBezTo>
                  <a:cubicBezTo>
                    <a:pt x="4794" y="2398"/>
                    <a:pt x="5272" y="1403"/>
                    <a:pt x="6087" y="687"/>
                  </a:cubicBezTo>
                  <a:cubicBezTo>
                    <a:pt x="6266" y="528"/>
                    <a:pt x="6485" y="329"/>
                    <a:pt x="6465" y="31"/>
                  </a:cubicBezTo>
                  <a:cubicBezTo>
                    <a:pt x="6445" y="11"/>
                    <a:pt x="6420" y="1"/>
                    <a:pt x="6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4" name="Google Shape;28164;p58"/>
            <p:cNvSpPr/>
            <p:nvPr/>
          </p:nvSpPr>
          <p:spPr>
            <a:xfrm>
              <a:off x="5564775" y="1346625"/>
              <a:ext cx="17925" cy="16950"/>
            </a:xfrm>
            <a:custGeom>
              <a:avLst/>
              <a:gdLst/>
              <a:ahLst/>
              <a:cxnLst/>
              <a:rect l="l" t="t" r="r" b="b"/>
              <a:pathLst>
                <a:path w="717" h="67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79" y="180"/>
                    <a:pt x="100" y="399"/>
                    <a:pt x="0" y="677"/>
                  </a:cubicBezTo>
                  <a:cubicBezTo>
                    <a:pt x="319" y="538"/>
                    <a:pt x="717" y="498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5" name="Google Shape;28165;p58"/>
            <p:cNvSpPr/>
            <p:nvPr/>
          </p:nvSpPr>
          <p:spPr>
            <a:xfrm>
              <a:off x="5549850" y="1367525"/>
              <a:ext cx="9975" cy="14100"/>
            </a:xfrm>
            <a:custGeom>
              <a:avLst/>
              <a:gdLst/>
              <a:ahLst/>
              <a:cxnLst/>
              <a:rect l="l" t="t" r="r" b="b"/>
              <a:pathLst>
                <a:path w="399" h="564" extrusionOk="0">
                  <a:moveTo>
                    <a:pt x="398" y="0"/>
                  </a:moveTo>
                  <a:lnTo>
                    <a:pt x="398" y="0"/>
                  </a:lnTo>
                  <a:cubicBezTo>
                    <a:pt x="200" y="80"/>
                    <a:pt x="100" y="279"/>
                    <a:pt x="1" y="458"/>
                  </a:cubicBezTo>
                  <a:lnTo>
                    <a:pt x="80" y="537"/>
                  </a:lnTo>
                  <a:cubicBezTo>
                    <a:pt x="113" y="554"/>
                    <a:pt x="139" y="564"/>
                    <a:pt x="160" y="564"/>
                  </a:cubicBezTo>
                  <a:cubicBezTo>
                    <a:pt x="189" y="564"/>
                    <a:pt x="208" y="544"/>
                    <a:pt x="219" y="498"/>
                  </a:cubicBezTo>
                  <a:cubicBezTo>
                    <a:pt x="279" y="339"/>
                    <a:pt x="359" y="179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6" name="Google Shape;28166;p58"/>
            <p:cNvSpPr/>
            <p:nvPr/>
          </p:nvSpPr>
          <p:spPr>
            <a:xfrm>
              <a:off x="5551850" y="1379950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139" y="1"/>
                  </a:moveTo>
                  <a:cubicBezTo>
                    <a:pt x="100" y="1"/>
                    <a:pt x="40" y="1"/>
                    <a:pt x="0" y="40"/>
                  </a:cubicBezTo>
                  <a:cubicBezTo>
                    <a:pt x="0" y="205"/>
                    <a:pt x="27" y="315"/>
                    <a:pt x="148" y="315"/>
                  </a:cubicBezTo>
                  <a:cubicBezTo>
                    <a:pt x="174" y="315"/>
                    <a:pt x="204" y="310"/>
                    <a:pt x="239" y="299"/>
                  </a:cubicBezTo>
                  <a:cubicBezTo>
                    <a:pt x="279" y="279"/>
                    <a:pt x="299" y="239"/>
                    <a:pt x="299" y="180"/>
                  </a:cubicBezTo>
                  <a:cubicBezTo>
                    <a:pt x="239" y="140"/>
                    <a:pt x="199" y="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7" name="Google Shape;28167;p58"/>
            <p:cNvSpPr/>
            <p:nvPr/>
          </p:nvSpPr>
          <p:spPr>
            <a:xfrm>
              <a:off x="5646825" y="1246575"/>
              <a:ext cx="6500" cy="3100"/>
            </a:xfrm>
            <a:custGeom>
              <a:avLst/>
              <a:gdLst/>
              <a:ahLst/>
              <a:cxnLst/>
              <a:rect l="l" t="t" r="r" b="b"/>
              <a:pathLst>
                <a:path w="260" h="124" extrusionOk="0">
                  <a:moveTo>
                    <a:pt x="161" y="1"/>
                  </a:moveTo>
                  <a:cubicBezTo>
                    <a:pt x="87" y="1"/>
                    <a:pt x="44" y="52"/>
                    <a:pt x="1" y="124"/>
                  </a:cubicBezTo>
                  <a:lnTo>
                    <a:pt x="160" y="124"/>
                  </a:lnTo>
                  <a:lnTo>
                    <a:pt x="259" y="24"/>
                  </a:lnTo>
                  <a:cubicBezTo>
                    <a:pt x="221" y="8"/>
                    <a:pt x="189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8" name="Google Shape;28168;p58"/>
            <p:cNvSpPr/>
            <p:nvPr/>
          </p:nvSpPr>
          <p:spPr>
            <a:xfrm>
              <a:off x="5581175" y="1332700"/>
              <a:ext cx="5500" cy="8500"/>
            </a:xfrm>
            <a:custGeom>
              <a:avLst/>
              <a:gdLst/>
              <a:ahLst/>
              <a:cxnLst/>
              <a:rect l="l" t="t" r="r" b="b"/>
              <a:pathLst>
                <a:path w="220" h="3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61" y="80"/>
                    <a:pt x="1" y="180"/>
                    <a:pt x="1" y="339"/>
                  </a:cubicBezTo>
                  <a:cubicBezTo>
                    <a:pt x="140" y="279"/>
                    <a:pt x="220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9" name="Google Shape;28169;p58"/>
            <p:cNvSpPr/>
            <p:nvPr/>
          </p:nvSpPr>
          <p:spPr>
            <a:xfrm>
              <a:off x="5638875" y="1251650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140" y="0"/>
                  </a:moveTo>
                  <a:cubicBezTo>
                    <a:pt x="100" y="0"/>
                    <a:pt x="40" y="0"/>
                    <a:pt x="0" y="20"/>
                  </a:cubicBezTo>
                  <a:lnTo>
                    <a:pt x="0" y="120"/>
                  </a:lnTo>
                  <a:cubicBezTo>
                    <a:pt x="40" y="60"/>
                    <a:pt x="100" y="4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0" name="Google Shape;28170;p58"/>
            <p:cNvSpPr/>
            <p:nvPr/>
          </p:nvSpPr>
          <p:spPr>
            <a:xfrm>
              <a:off x="5560300" y="13635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0"/>
                  </a:moveTo>
                  <a:cubicBezTo>
                    <a:pt x="80" y="0"/>
                    <a:pt x="40" y="60"/>
                    <a:pt x="0" y="13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1" name="Google Shape;28171;p58"/>
            <p:cNvSpPr/>
            <p:nvPr/>
          </p:nvSpPr>
          <p:spPr>
            <a:xfrm>
              <a:off x="5586650" y="132872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40" y="21"/>
                    <a:pt x="1" y="60"/>
                    <a:pt x="1" y="160"/>
                  </a:cubicBezTo>
                  <a:cubicBezTo>
                    <a:pt x="40" y="100"/>
                    <a:pt x="100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2" name="Google Shape;28172;p58"/>
            <p:cNvSpPr/>
            <p:nvPr/>
          </p:nvSpPr>
          <p:spPr>
            <a:xfrm>
              <a:off x="5233050" y="203145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80"/>
                    <a:pt x="21" y="139"/>
                    <a:pt x="41" y="179"/>
                  </a:cubicBezTo>
                  <a:cubicBezTo>
                    <a:pt x="160" y="100"/>
                    <a:pt x="140" y="6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3" name="Google Shape;28173;p58"/>
            <p:cNvSpPr/>
            <p:nvPr/>
          </p:nvSpPr>
          <p:spPr>
            <a:xfrm>
              <a:off x="4890900" y="1466800"/>
              <a:ext cx="26400" cy="5425"/>
            </a:xfrm>
            <a:custGeom>
              <a:avLst/>
              <a:gdLst/>
              <a:ahLst/>
              <a:cxnLst/>
              <a:rect l="l" t="t" r="r" b="b"/>
              <a:pathLst>
                <a:path w="1056" h="217" extrusionOk="0">
                  <a:moveTo>
                    <a:pt x="570" y="0"/>
                  </a:moveTo>
                  <a:cubicBezTo>
                    <a:pt x="436" y="0"/>
                    <a:pt x="298" y="20"/>
                    <a:pt x="162" y="20"/>
                  </a:cubicBezTo>
                  <a:cubicBezTo>
                    <a:pt x="108" y="20"/>
                    <a:pt x="54" y="17"/>
                    <a:pt x="1" y="8"/>
                  </a:cubicBezTo>
                  <a:lnTo>
                    <a:pt x="1" y="8"/>
                  </a:lnTo>
                  <a:cubicBezTo>
                    <a:pt x="120" y="207"/>
                    <a:pt x="359" y="167"/>
                    <a:pt x="518" y="187"/>
                  </a:cubicBezTo>
                  <a:cubicBezTo>
                    <a:pt x="548" y="207"/>
                    <a:pt x="583" y="217"/>
                    <a:pt x="615" y="217"/>
                  </a:cubicBezTo>
                  <a:cubicBezTo>
                    <a:pt x="647" y="217"/>
                    <a:pt x="677" y="207"/>
                    <a:pt x="697" y="187"/>
                  </a:cubicBezTo>
                  <a:lnTo>
                    <a:pt x="1055" y="187"/>
                  </a:lnTo>
                  <a:cubicBezTo>
                    <a:pt x="911" y="34"/>
                    <a:pt x="745" y="0"/>
                    <a:pt x="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4" name="Google Shape;28174;p58"/>
            <p:cNvSpPr/>
            <p:nvPr/>
          </p:nvSpPr>
          <p:spPr>
            <a:xfrm>
              <a:off x="5025675" y="1488875"/>
              <a:ext cx="13450" cy="9025"/>
            </a:xfrm>
            <a:custGeom>
              <a:avLst/>
              <a:gdLst/>
              <a:ahLst/>
              <a:cxnLst/>
              <a:rect l="l" t="t" r="r" b="b"/>
              <a:pathLst>
                <a:path w="538" h="361" extrusionOk="0">
                  <a:moveTo>
                    <a:pt x="40" y="0"/>
                  </a:moveTo>
                  <a:cubicBezTo>
                    <a:pt x="1" y="60"/>
                    <a:pt x="1" y="100"/>
                    <a:pt x="1" y="179"/>
                  </a:cubicBezTo>
                  <a:cubicBezTo>
                    <a:pt x="146" y="270"/>
                    <a:pt x="308" y="361"/>
                    <a:pt x="486" y="361"/>
                  </a:cubicBezTo>
                  <a:cubicBezTo>
                    <a:pt x="503" y="361"/>
                    <a:pt x="520" y="360"/>
                    <a:pt x="538" y="358"/>
                  </a:cubicBezTo>
                  <a:cubicBezTo>
                    <a:pt x="538" y="0"/>
                    <a:pt x="27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5" name="Google Shape;28175;p58"/>
            <p:cNvSpPr/>
            <p:nvPr/>
          </p:nvSpPr>
          <p:spPr>
            <a:xfrm>
              <a:off x="4947600" y="1475950"/>
              <a:ext cx="12950" cy="3750"/>
            </a:xfrm>
            <a:custGeom>
              <a:avLst/>
              <a:gdLst/>
              <a:ahLst/>
              <a:cxnLst/>
              <a:rect l="l" t="t" r="r" b="b"/>
              <a:pathLst>
                <a:path w="518" h="150" extrusionOk="0">
                  <a:moveTo>
                    <a:pt x="1" y="0"/>
                  </a:moveTo>
                  <a:cubicBezTo>
                    <a:pt x="90" y="99"/>
                    <a:pt x="175" y="149"/>
                    <a:pt x="259" y="149"/>
                  </a:cubicBezTo>
                  <a:cubicBezTo>
                    <a:pt x="344" y="149"/>
                    <a:pt x="428" y="99"/>
                    <a:pt x="5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6" name="Google Shape;28176;p58"/>
            <p:cNvSpPr/>
            <p:nvPr/>
          </p:nvSpPr>
          <p:spPr>
            <a:xfrm>
              <a:off x="4968000" y="1478575"/>
              <a:ext cx="9950" cy="5850"/>
            </a:xfrm>
            <a:custGeom>
              <a:avLst/>
              <a:gdLst/>
              <a:ahLst/>
              <a:cxnLst/>
              <a:rect l="l" t="t" r="r" b="b"/>
              <a:pathLst>
                <a:path w="398" h="234" extrusionOk="0">
                  <a:moveTo>
                    <a:pt x="256" y="1"/>
                  </a:moveTo>
                  <a:cubicBezTo>
                    <a:pt x="197" y="1"/>
                    <a:pt x="127" y="32"/>
                    <a:pt x="60" y="74"/>
                  </a:cubicBezTo>
                  <a:cubicBezTo>
                    <a:pt x="60" y="74"/>
                    <a:pt x="20" y="74"/>
                    <a:pt x="0" y="114"/>
                  </a:cubicBezTo>
                  <a:cubicBezTo>
                    <a:pt x="0" y="174"/>
                    <a:pt x="0" y="193"/>
                    <a:pt x="60" y="233"/>
                  </a:cubicBezTo>
                  <a:lnTo>
                    <a:pt x="398" y="233"/>
                  </a:lnTo>
                  <a:cubicBezTo>
                    <a:pt x="398" y="60"/>
                    <a:pt x="338" y="1"/>
                    <a:pt x="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7" name="Google Shape;28177;p58"/>
            <p:cNvSpPr/>
            <p:nvPr/>
          </p:nvSpPr>
          <p:spPr>
            <a:xfrm>
              <a:off x="5004300" y="1484750"/>
              <a:ext cx="5500" cy="4150"/>
            </a:xfrm>
            <a:custGeom>
              <a:avLst/>
              <a:gdLst/>
              <a:ahLst/>
              <a:cxnLst/>
              <a:rect l="l" t="t" r="r" b="b"/>
              <a:pathLst>
                <a:path w="220" h="166" extrusionOk="0">
                  <a:moveTo>
                    <a:pt x="122" y="1"/>
                  </a:moveTo>
                  <a:cubicBezTo>
                    <a:pt x="64" y="1"/>
                    <a:pt x="28" y="64"/>
                    <a:pt x="0" y="145"/>
                  </a:cubicBezTo>
                  <a:cubicBezTo>
                    <a:pt x="40" y="165"/>
                    <a:pt x="100" y="165"/>
                    <a:pt x="140" y="165"/>
                  </a:cubicBezTo>
                  <a:cubicBezTo>
                    <a:pt x="159" y="125"/>
                    <a:pt x="219" y="46"/>
                    <a:pt x="219" y="46"/>
                  </a:cubicBezTo>
                  <a:cubicBezTo>
                    <a:pt x="181" y="14"/>
                    <a:pt x="150" y="1"/>
                    <a:pt x="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8" name="Google Shape;28178;p58"/>
            <p:cNvSpPr/>
            <p:nvPr/>
          </p:nvSpPr>
          <p:spPr>
            <a:xfrm>
              <a:off x="4933175" y="1471950"/>
              <a:ext cx="9975" cy="4000"/>
            </a:xfrm>
            <a:custGeom>
              <a:avLst/>
              <a:gdLst/>
              <a:ahLst/>
              <a:cxnLst/>
              <a:rect l="l" t="t" r="r" b="b"/>
              <a:pathLst>
                <a:path w="399" h="160" extrusionOk="0">
                  <a:moveTo>
                    <a:pt x="60" y="1"/>
                  </a:moveTo>
                  <a:cubicBezTo>
                    <a:pt x="60" y="1"/>
                    <a:pt x="21" y="1"/>
                    <a:pt x="1" y="61"/>
                  </a:cubicBezTo>
                  <a:cubicBezTo>
                    <a:pt x="1" y="80"/>
                    <a:pt x="1" y="140"/>
                    <a:pt x="60" y="160"/>
                  </a:cubicBezTo>
                  <a:lnTo>
                    <a:pt x="399" y="160"/>
                  </a:lnTo>
                  <a:cubicBezTo>
                    <a:pt x="319" y="41"/>
                    <a:pt x="200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9" name="Google Shape;28179;p58"/>
            <p:cNvSpPr/>
            <p:nvPr/>
          </p:nvSpPr>
          <p:spPr>
            <a:xfrm>
              <a:off x="4930200" y="1471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2" y="1"/>
                  </a:moveTo>
                  <a:cubicBezTo>
                    <a:pt x="50" y="1"/>
                    <a:pt x="20" y="6"/>
                    <a:pt x="0" y="16"/>
                  </a:cubicBezTo>
                  <a:cubicBezTo>
                    <a:pt x="40" y="76"/>
                    <a:pt x="120" y="115"/>
                    <a:pt x="179" y="175"/>
                  </a:cubicBezTo>
                  <a:lnTo>
                    <a:pt x="179" y="16"/>
                  </a:lnTo>
                  <a:cubicBezTo>
                    <a:pt x="150" y="6"/>
                    <a:pt x="115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0" name="Google Shape;28180;p58"/>
            <p:cNvSpPr/>
            <p:nvPr/>
          </p:nvSpPr>
          <p:spPr>
            <a:xfrm>
              <a:off x="4903825" y="1471450"/>
              <a:ext cx="4525" cy="2100"/>
            </a:xfrm>
            <a:custGeom>
              <a:avLst/>
              <a:gdLst/>
              <a:ahLst/>
              <a:cxnLst/>
              <a:rect l="l" t="t" r="r" b="b"/>
              <a:pathLst>
                <a:path w="181" h="84" extrusionOk="0">
                  <a:moveTo>
                    <a:pt x="1" y="1"/>
                  </a:moveTo>
                  <a:cubicBezTo>
                    <a:pt x="43" y="53"/>
                    <a:pt x="79" y="83"/>
                    <a:pt x="109" y="83"/>
                  </a:cubicBezTo>
                  <a:cubicBezTo>
                    <a:pt x="138" y="83"/>
                    <a:pt x="161" y="58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1" name="Google Shape;28181;p58"/>
            <p:cNvSpPr/>
            <p:nvPr/>
          </p:nvSpPr>
          <p:spPr>
            <a:xfrm>
              <a:off x="4965000" y="14804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80" y="40"/>
                    <a:pt x="120" y="119"/>
                    <a:pt x="180" y="15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2" name="Google Shape;28182;p58"/>
            <p:cNvSpPr/>
            <p:nvPr/>
          </p:nvSpPr>
          <p:spPr>
            <a:xfrm>
              <a:off x="4886425" y="14635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" y="1"/>
                  </a:moveTo>
                  <a:cubicBezTo>
                    <a:pt x="60" y="40"/>
                    <a:pt x="140" y="100"/>
                    <a:pt x="180" y="140"/>
                  </a:cubicBezTo>
                  <a:cubicBezTo>
                    <a:pt x="160" y="80"/>
                    <a:pt x="10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3" name="Google Shape;28183;p58"/>
            <p:cNvSpPr/>
            <p:nvPr/>
          </p:nvSpPr>
          <p:spPr>
            <a:xfrm>
              <a:off x="5241025" y="1953375"/>
              <a:ext cx="5975" cy="17425"/>
            </a:xfrm>
            <a:custGeom>
              <a:avLst/>
              <a:gdLst/>
              <a:ahLst/>
              <a:cxnLst/>
              <a:rect l="l" t="t" r="r" b="b"/>
              <a:pathLst>
                <a:path w="239" h="697" extrusionOk="0">
                  <a:moveTo>
                    <a:pt x="239" y="0"/>
                  </a:moveTo>
                  <a:cubicBezTo>
                    <a:pt x="199" y="0"/>
                    <a:pt x="139" y="0"/>
                    <a:pt x="100" y="20"/>
                  </a:cubicBezTo>
                  <a:cubicBezTo>
                    <a:pt x="100" y="239"/>
                    <a:pt x="0" y="497"/>
                    <a:pt x="199" y="696"/>
                  </a:cubicBezTo>
                  <a:cubicBezTo>
                    <a:pt x="219" y="477"/>
                    <a:pt x="239" y="219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4" name="Google Shape;28184;p58"/>
            <p:cNvSpPr/>
            <p:nvPr/>
          </p:nvSpPr>
          <p:spPr>
            <a:xfrm>
              <a:off x="5238025" y="1941425"/>
              <a:ext cx="7500" cy="11975"/>
            </a:xfrm>
            <a:custGeom>
              <a:avLst/>
              <a:gdLst/>
              <a:ahLst/>
              <a:cxnLst/>
              <a:rect l="l" t="t" r="r" b="b"/>
              <a:pathLst>
                <a:path w="300" h="479" extrusionOk="0">
                  <a:moveTo>
                    <a:pt x="41" y="1"/>
                  </a:moveTo>
                  <a:cubicBezTo>
                    <a:pt x="41" y="180"/>
                    <a:pt x="1" y="379"/>
                    <a:pt x="200" y="478"/>
                  </a:cubicBezTo>
                  <a:cubicBezTo>
                    <a:pt x="160" y="299"/>
                    <a:pt x="299" y="10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5" name="Google Shape;28185;p58"/>
            <p:cNvSpPr/>
            <p:nvPr/>
          </p:nvSpPr>
          <p:spPr>
            <a:xfrm>
              <a:off x="4718350" y="1436200"/>
              <a:ext cx="63675" cy="15000"/>
            </a:xfrm>
            <a:custGeom>
              <a:avLst/>
              <a:gdLst/>
              <a:ahLst/>
              <a:cxnLst/>
              <a:rect l="l" t="t" r="r" b="b"/>
              <a:pathLst>
                <a:path w="2547" h="600" extrusionOk="0">
                  <a:moveTo>
                    <a:pt x="420" y="1"/>
                  </a:moveTo>
                  <a:cubicBezTo>
                    <a:pt x="270" y="1"/>
                    <a:pt x="124" y="33"/>
                    <a:pt x="0" y="178"/>
                  </a:cubicBezTo>
                  <a:cubicBezTo>
                    <a:pt x="259" y="297"/>
                    <a:pt x="517" y="396"/>
                    <a:pt x="816" y="396"/>
                  </a:cubicBezTo>
                  <a:cubicBezTo>
                    <a:pt x="931" y="429"/>
                    <a:pt x="992" y="600"/>
                    <a:pt x="1134" y="600"/>
                  </a:cubicBezTo>
                  <a:cubicBezTo>
                    <a:pt x="1164" y="600"/>
                    <a:pt x="1196" y="592"/>
                    <a:pt x="1233" y="575"/>
                  </a:cubicBezTo>
                  <a:lnTo>
                    <a:pt x="1293" y="595"/>
                  </a:lnTo>
                  <a:lnTo>
                    <a:pt x="1333" y="575"/>
                  </a:lnTo>
                  <a:cubicBezTo>
                    <a:pt x="1464" y="484"/>
                    <a:pt x="1587" y="409"/>
                    <a:pt x="1724" y="409"/>
                  </a:cubicBezTo>
                  <a:cubicBezTo>
                    <a:pt x="1794" y="409"/>
                    <a:pt x="1868" y="429"/>
                    <a:pt x="1950" y="476"/>
                  </a:cubicBezTo>
                  <a:cubicBezTo>
                    <a:pt x="2036" y="519"/>
                    <a:pt x="2130" y="548"/>
                    <a:pt x="2222" y="548"/>
                  </a:cubicBezTo>
                  <a:cubicBezTo>
                    <a:pt x="2341" y="548"/>
                    <a:pt x="2456" y="500"/>
                    <a:pt x="2546" y="377"/>
                  </a:cubicBezTo>
                  <a:cubicBezTo>
                    <a:pt x="2152" y="323"/>
                    <a:pt x="1741" y="172"/>
                    <a:pt x="1329" y="172"/>
                  </a:cubicBezTo>
                  <a:cubicBezTo>
                    <a:pt x="1284" y="172"/>
                    <a:pt x="1239" y="174"/>
                    <a:pt x="1194" y="178"/>
                  </a:cubicBezTo>
                  <a:lnTo>
                    <a:pt x="1015" y="178"/>
                  </a:lnTo>
                  <a:cubicBezTo>
                    <a:pt x="955" y="118"/>
                    <a:pt x="895" y="78"/>
                    <a:pt x="836" y="18"/>
                  </a:cubicBezTo>
                  <a:cubicBezTo>
                    <a:pt x="815" y="20"/>
                    <a:pt x="795" y="21"/>
                    <a:pt x="775" y="21"/>
                  </a:cubicBezTo>
                  <a:cubicBezTo>
                    <a:pt x="659" y="21"/>
                    <a:pt x="538" y="1"/>
                    <a:pt x="4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6" name="Google Shape;28186;p58"/>
            <p:cNvSpPr/>
            <p:nvPr/>
          </p:nvSpPr>
          <p:spPr>
            <a:xfrm>
              <a:off x="5447400" y="1456050"/>
              <a:ext cx="30875" cy="40300"/>
            </a:xfrm>
            <a:custGeom>
              <a:avLst/>
              <a:gdLst/>
              <a:ahLst/>
              <a:cxnLst/>
              <a:rect l="l" t="t" r="r" b="b"/>
              <a:pathLst>
                <a:path w="1235" h="1612" extrusionOk="0">
                  <a:moveTo>
                    <a:pt x="1035" y="0"/>
                  </a:moveTo>
                  <a:cubicBezTo>
                    <a:pt x="717" y="40"/>
                    <a:pt x="637" y="338"/>
                    <a:pt x="518" y="597"/>
                  </a:cubicBezTo>
                  <a:cubicBezTo>
                    <a:pt x="339" y="816"/>
                    <a:pt x="180" y="1075"/>
                    <a:pt x="1" y="1293"/>
                  </a:cubicBezTo>
                  <a:cubicBezTo>
                    <a:pt x="120" y="1373"/>
                    <a:pt x="140" y="1472"/>
                    <a:pt x="140" y="1612"/>
                  </a:cubicBezTo>
                  <a:cubicBezTo>
                    <a:pt x="399" y="1512"/>
                    <a:pt x="438" y="1214"/>
                    <a:pt x="677" y="1094"/>
                  </a:cubicBezTo>
                  <a:cubicBezTo>
                    <a:pt x="737" y="697"/>
                    <a:pt x="1214" y="518"/>
                    <a:pt x="1234" y="100"/>
                  </a:cubicBezTo>
                  <a:cubicBezTo>
                    <a:pt x="1194" y="40"/>
                    <a:pt x="1115" y="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7" name="Google Shape;28187;p58"/>
            <p:cNvSpPr/>
            <p:nvPr/>
          </p:nvSpPr>
          <p:spPr>
            <a:xfrm>
              <a:off x="5447400" y="1496825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20" y="0"/>
                  </a:moveTo>
                  <a:cubicBezTo>
                    <a:pt x="80" y="80"/>
                    <a:pt x="21" y="140"/>
                    <a:pt x="1" y="199"/>
                  </a:cubicBezTo>
                  <a:cubicBezTo>
                    <a:pt x="40" y="140"/>
                    <a:pt x="100" y="8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8" name="Google Shape;28188;p58"/>
            <p:cNvSpPr/>
            <p:nvPr/>
          </p:nvSpPr>
          <p:spPr>
            <a:xfrm>
              <a:off x="5175875" y="1853400"/>
              <a:ext cx="7475" cy="13450"/>
            </a:xfrm>
            <a:custGeom>
              <a:avLst/>
              <a:gdLst/>
              <a:ahLst/>
              <a:cxnLst/>
              <a:rect l="l" t="t" r="r" b="b"/>
              <a:pathLst>
                <a:path w="299" h="538" extrusionOk="0">
                  <a:moveTo>
                    <a:pt x="60" y="1"/>
                  </a:moveTo>
                  <a:cubicBezTo>
                    <a:pt x="140" y="160"/>
                    <a:pt x="0" y="359"/>
                    <a:pt x="159" y="538"/>
                  </a:cubicBezTo>
                  <a:cubicBezTo>
                    <a:pt x="299" y="319"/>
                    <a:pt x="219" y="140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9" name="Google Shape;28189;p58"/>
            <p:cNvSpPr/>
            <p:nvPr/>
          </p:nvSpPr>
          <p:spPr>
            <a:xfrm>
              <a:off x="5181850" y="182705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0" y="0"/>
                  </a:moveTo>
                  <a:lnTo>
                    <a:pt x="80" y="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0" name="Google Shape;28190;p58"/>
            <p:cNvSpPr/>
            <p:nvPr/>
          </p:nvSpPr>
          <p:spPr>
            <a:xfrm>
              <a:off x="4738225" y="1446100"/>
              <a:ext cx="10475" cy="6575"/>
            </a:xfrm>
            <a:custGeom>
              <a:avLst/>
              <a:gdLst/>
              <a:ahLst/>
              <a:cxnLst/>
              <a:rect l="l" t="t" r="r" b="b"/>
              <a:pathLst>
                <a:path w="41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126"/>
                    <a:pt x="104" y="262"/>
                    <a:pt x="228" y="262"/>
                  </a:cubicBezTo>
                  <a:cubicBezTo>
                    <a:pt x="279" y="262"/>
                    <a:pt x="342" y="238"/>
                    <a:pt x="418" y="179"/>
                  </a:cubicBezTo>
                  <a:cubicBezTo>
                    <a:pt x="299" y="120"/>
                    <a:pt x="14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1" name="Google Shape;28191;p58"/>
            <p:cNvSpPr/>
            <p:nvPr/>
          </p:nvSpPr>
          <p:spPr>
            <a:xfrm>
              <a:off x="5286775" y="1753950"/>
              <a:ext cx="4000" cy="14425"/>
            </a:xfrm>
            <a:custGeom>
              <a:avLst/>
              <a:gdLst/>
              <a:ahLst/>
              <a:cxnLst/>
              <a:rect l="l" t="t" r="r" b="b"/>
              <a:pathLst>
                <a:path w="160" h="577" extrusionOk="0">
                  <a:moveTo>
                    <a:pt x="140" y="0"/>
                  </a:moveTo>
                  <a:cubicBezTo>
                    <a:pt x="80" y="0"/>
                    <a:pt x="40" y="0"/>
                    <a:pt x="0" y="20"/>
                  </a:cubicBezTo>
                  <a:lnTo>
                    <a:pt x="0" y="517"/>
                  </a:lnTo>
                  <a:cubicBezTo>
                    <a:pt x="30" y="557"/>
                    <a:pt x="55" y="577"/>
                    <a:pt x="80" y="577"/>
                  </a:cubicBezTo>
                  <a:cubicBezTo>
                    <a:pt x="105" y="577"/>
                    <a:pt x="130" y="557"/>
                    <a:pt x="160" y="517"/>
                  </a:cubicBezTo>
                  <a:cubicBezTo>
                    <a:pt x="160" y="338"/>
                    <a:pt x="140" y="159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2" name="Google Shape;28192;p58"/>
            <p:cNvSpPr/>
            <p:nvPr/>
          </p:nvSpPr>
          <p:spPr>
            <a:xfrm>
              <a:off x="5286775" y="1766375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0" y="0"/>
                  </a:moveTo>
                  <a:cubicBezTo>
                    <a:pt x="60" y="60"/>
                    <a:pt x="100" y="140"/>
                    <a:pt x="160" y="199"/>
                  </a:cubicBezTo>
                  <a:lnTo>
                    <a:pt x="179" y="159"/>
                  </a:lnTo>
                  <a:cubicBezTo>
                    <a:pt x="179" y="159"/>
                    <a:pt x="199" y="159"/>
                    <a:pt x="199" y="120"/>
                  </a:cubicBezTo>
                  <a:cubicBezTo>
                    <a:pt x="199" y="60"/>
                    <a:pt x="199" y="40"/>
                    <a:pt x="160" y="0"/>
                  </a:cubicBezTo>
                  <a:cubicBezTo>
                    <a:pt x="140" y="7"/>
                    <a:pt x="122" y="9"/>
                    <a:pt x="105" y="9"/>
                  </a:cubicBezTo>
                  <a:cubicBezTo>
                    <a:pt x="71" y="9"/>
                    <a:pt x="4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3" name="Google Shape;28193;p58"/>
            <p:cNvSpPr/>
            <p:nvPr/>
          </p:nvSpPr>
          <p:spPr>
            <a:xfrm>
              <a:off x="5186800" y="1796200"/>
              <a:ext cx="4025" cy="6500"/>
            </a:xfrm>
            <a:custGeom>
              <a:avLst/>
              <a:gdLst/>
              <a:ahLst/>
              <a:cxnLst/>
              <a:rect l="l" t="t" r="r" b="b"/>
              <a:pathLst>
                <a:path w="161" h="260" extrusionOk="0">
                  <a:moveTo>
                    <a:pt x="81" y="1"/>
                  </a:moveTo>
                  <a:cubicBezTo>
                    <a:pt x="61" y="41"/>
                    <a:pt x="1" y="61"/>
                    <a:pt x="1" y="120"/>
                  </a:cubicBezTo>
                  <a:cubicBezTo>
                    <a:pt x="1" y="160"/>
                    <a:pt x="61" y="220"/>
                    <a:pt x="81" y="260"/>
                  </a:cubicBezTo>
                  <a:cubicBezTo>
                    <a:pt x="100" y="240"/>
                    <a:pt x="160" y="180"/>
                    <a:pt x="160" y="140"/>
                  </a:cubicBezTo>
                  <a:cubicBezTo>
                    <a:pt x="160" y="100"/>
                    <a:pt x="100" y="4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4" name="Google Shape;28194;p58"/>
            <p:cNvSpPr/>
            <p:nvPr/>
          </p:nvSpPr>
          <p:spPr>
            <a:xfrm>
              <a:off x="5238525" y="2092600"/>
              <a:ext cx="5000" cy="13475"/>
            </a:xfrm>
            <a:custGeom>
              <a:avLst/>
              <a:gdLst/>
              <a:ahLst/>
              <a:cxnLst/>
              <a:rect l="l" t="t" r="r" b="b"/>
              <a:pathLst>
                <a:path w="200" h="539" extrusionOk="0">
                  <a:moveTo>
                    <a:pt x="1" y="1"/>
                  </a:moveTo>
                  <a:cubicBezTo>
                    <a:pt x="1" y="200"/>
                    <a:pt x="1" y="379"/>
                    <a:pt x="140" y="538"/>
                  </a:cubicBezTo>
                  <a:cubicBezTo>
                    <a:pt x="200" y="339"/>
                    <a:pt x="200" y="14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5" name="Google Shape;28195;p58"/>
            <p:cNvSpPr/>
            <p:nvPr/>
          </p:nvSpPr>
          <p:spPr>
            <a:xfrm>
              <a:off x="5299200" y="1745475"/>
              <a:ext cx="6000" cy="2525"/>
            </a:xfrm>
            <a:custGeom>
              <a:avLst/>
              <a:gdLst/>
              <a:ahLst/>
              <a:cxnLst/>
              <a:rect l="l" t="t" r="r" b="b"/>
              <a:pathLst>
                <a:path w="240" h="101" extrusionOk="0">
                  <a:moveTo>
                    <a:pt x="239" y="1"/>
                  </a:moveTo>
                  <a:cubicBezTo>
                    <a:pt x="160" y="41"/>
                    <a:pt x="80" y="80"/>
                    <a:pt x="1" y="100"/>
                  </a:cubicBezTo>
                  <a:cubicBezTo>
                    <a:pt x="80" y="80"/>
                    <a:pt x="160" y="4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6" name="Google Shape;28196;p58"/>
            <p:cNvSpPr/>
            <p:nvPr/>
          </p:nvSpPr>
          <p:spPr>
            <a:xfrm>
              <a:off x="5592125" y="1250150"/>
              <a:ext cx="24400" cy="21925"/>
            </a:xfrm>
            <a:custGeom>
              <a:avLst/>
              <a:gdLst/>
              <a:ahLst/>
              <a:cxnLst/>
              <a:rect l="l" t="t" r="r" b="b"/>
              <a:pathLst>
                <a:path w="976" h="877" extrusionOk="0">
                  <a:moveTo>
                    <a:pt x="975" y="1"/>
                  </a:moveTo>
                  <a:cubicBezTo>
                    <a:pt x="816" y="1"/>
                    <a:pt x="697" y="21"/>
                    <a:pt x="577" y="21"/>
                  </a:cubicBezTo>
                  <a:cubicBezTo>
                    <a:pt x="319" y="100"/>
                    <a:pt x="299" y="399"/>
                    <a:pt x="120" y="518"/>
                  </a:cubicBezTo>
                  <a:cubicBezTo>
                    <a:pt x="0" y="597"/>
                    <a:pt x="20" y="717"/>
                    <a:pt x="80" y="856"/>
                  </a:cubicBezTo>
                  <a:cubicBezTo>
                    <a:pt x="144" y="870"/>
                    <a:pt x="202" y="877"/>
                    <a:pt x="256" y="877"/>
                  </a:cubicBezTo>
                  <a:cubicBezTo>
                    <a:pt x="651" y="877"/>
                    <a:pt x="780" y="515"/>
                    <a:pt x="955" y="200"/>
                  </a:cubicBezTo>
                  <a:cubicBezTo>
                    <a:pt x="955" y="120"/>
                    <a:pt x="975" y="80"/>
                    <a:pt x="9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7" name="Google Shape;28197;p58"/>
            <p:cNvSpPr/>
            <p:nvPr/>
          </p:nvSpPr>
          <p:spPr>
            <a:xfrm>
              <a:off x="5616500" y="122777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100"/>
                    <a:pt x="0" y="219"/>
                    <a:pt x="20" y="378"/>
                  </a:cubicBezTo>
                  <a:cubicBezTo>
                    <a:pt x="120" y="279"/>
                    <a:pt x="179" y="16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8" name="Google Shape;28198;p58"/>
            <p:cNvSpPr/>
            <p:nvPr/>
          </p:nvSpPr>
          <p:spPr>
            <a:xfrm>
              <a:off x="5575725" y="1255125"/>
              <a:ext cx="43275" cy="48275"/>
            </a:xfrm>
            <a:custGeom>
              <a:avLst/>
              <a:gdLst/>
              <a:ahLst/>
              <a:cxnLst/>
              <a:rect l="l" t="t" r="r" b="b"/>
              <a:pathLst>
                <a:path w="1731" h="1931" extrusionOk="0">
                  <a:moveTo>
                    <a:pt x="1611" y="1"/>
                  </a:moveTo>
                  <a:cubicBezTo>
                    <a:pt x="1333" y="219"/>
                    <a:pt x="1034" y="458"/>
                    <a:pt x="756" y="677"/>
                  </a:cubicBezTo>
                  <a:cubicBezTo>
                    <a:pt x="736" y="677"/>
                    <a:pt x="676" y="697"/>
                    <a:pt x="656" y="717"/>
                  </a:cubicBezTo>
                  <a:cubicBezTo>
                    <a:pt x="438" y="995"/>
                    <a:pt x="159" y="1214"/>
                    <a:pt x="0" y="1552"/>
                  </a:cubicBezTo>
                  <a:cubicBezTo>
                    <a:pt x="0" y="1711"/>
                    <a:pt x="99" y="1851"/>
                    <a:pt x="259" y="1910"/>
                  </a:cubicBezTo>
                  <a:cubicBezTo>
                    <a:pt x="300" y="1924"/>
                    <a:pt x="339" y="1931"/>
                    <a:pt x="375" y="1931"/>
                  </a:cubicBezTo>
                  <a:cubicBezTo>
                    <a:pt x="493" y="1931"/>
                    <a:pt x="585" y="1863"/>
                    <a:pt x="676" y="1771"/>
                  </a:cubicBezTo>
                  <a:cubicBezTo>
                    <a:pt x="1034" y="1294"/>
                    <a:pt x="1432" y="876"/>
                    <a:pt x="1731" y="359"/>
                  </a:cubicBezTo>
                  <a:cubicBezTo>
                    <a:pt x="1731" y="279"/>
                    <a:pt x="1671" y="200"/>
                    <a:pt x="1631" y="160"/>
                  </a:cubicBezTo>
                  <a:cubicBezTo>
                    <a:pt x="1631" y="100"/>
                    <a:pt x="1631" y="60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9" name="Google Shape;28199;p58"/>
            <p:cNvSpPr/>
            <p:nvPr/>
          </p:nvSpPr>
          <p:spPr>
            <a:xfrm>
              <a:off x="5619475" y="1253575"/>
              <a:ext cx="16450" cy="10525"/>
            </a:xfrm>
            <a:custGeom>
              <a:avLst/>
              <a:gdLst/>
              <a:ahLst/>
              <a:cxnLst/>
              <a:rect l="l" t="t" r="r" b="b"/>
              <a:pathLst>
                <a:path w="658" h="421" extrusionOk="0">
                  <a:moveTo>
                    <a:pt x="490" y="1"/>
                  </a:moveTo>
                  <a:cubicBezTo>
                    <a:pt x="310" y="1"/>
                    <a:pt x="142" y="24"/>
                    <a:pt x="20" y="222"/>
                  </a:cubicBezTo>
                  <a:cubicBezTo>
                    <a:pt x="1" y="281"/>
                    <a:pt x="20" y="361"/>
                    <a:pt x="80" y="421"/>
                  </a:cubicBezTo>
                  <a:cubicBezTo>
                    <a:pt x="120" y="421"/>
                    <a:pt x="200" y="421"/>
                    <a:pt x="279" y="381"/>
                  </a:cubicBezTo>
                  <a:cubicBezTo>
                    <a:pt x="319" y="381"/>
                    <a:pt x="379" y="361"/>
                    <a:pt x="398" y="321"/>
                  </a:cubicBezTo>
                  <a:cubicBezTo>
                    <a:pt x="458" y="281"/>
                    <a:pt x="498" y="262"/>
                    <a:pt x="558" y="142"/>
                  </a:cubicBezTo>
                  <a:lnTo>
                    <a:pt x="617" y="162"/>
                  </a:lnTo>
                  <a:cubicBezTo>
                    <a:pt x="617" y="102"/>
                    <a:pt x="657" y="63"/>
                    <a:pt x="657" y="3"/>
                  </a:cubicBezTo>
                  <a:cubicBezTo>
                    <a:pt x="601" y="3"/>
                    <a:pt x="545" y="1"/>
                    <a:pt x="4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0" name="Google Shape;28200;p58"/>
            <p:cNvSpPr/>
            <p:nvPr/>
          </p:nvSpPr>
          <p:spPr>
            <a:xfrm>
              <a:off x="5616500" y="1258100"/>
              <a:ext cx="3500" cy="5700"/>
            </a:xfrm>
            <a:custGeom>
              <a:avLst/>
              <a:gdLst/>
              <a:ahLst/>
              <a:cxnLst/>
              <a:rect l="l" t="t" r="r" b="b"/>
              <a:pathLst>
                <a:path w="140" h="228" extrusionOk="0">
                  <a:moveTo>
                    <a:pt x="0" y="1"/>
                  </a:moveTo>
                  <a:lnTo>
                    <a:pt x="0" y="160"/>
                  </a:lnTo>
                  <a:cubicBezTo>
                    <a:pt x="19" y="207"/>
                    <a:pt x="38" y="227"/>
                    <a:pt x="57" y="227"/>
                  </a:cubicBezTo>
                  <a:cubicBezTo>
                    <a:pt x="78" y="227"/>
                    <a:pt x="99" y="202"/>
                    <a:pt x="120" y="160"/>
                  </a:cubicBezTo>
                  <a:cubicBezTo>
                    <a:pt x="120" y="140"/>
                    <a:pt x="139" y="81"/>
                    <a:pt x="139" y="61"/>
                  </a:cubicBezTo>
                  <a:cubicBezTo>
                    <a:pt x="100" y="61"/>
                    <a:pt x="4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1" name="Google Shape;28201;p58"/>
            <p:cNvSpPr/>
            <p:nvPr/>
          </p:nvSpPr>
          <p:spPr>
            <a:xfrm>
              <a:off x="5634400" y="1255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20" y="1"/>
                  </a:moveTo>
                  <a:cubicBezTo>
                    <a:pt x="20" y="40"/>
                    <a:pt x="0" y="100"/>
                    <a:pt x="0" y="160"/>
                  </a:cubicBezTo>
                  <a:lnTo>
                    <a:pt x="160" y="1"/>
                  </a:lnTo>
                  <a:lnTo>
                    <a:pt x="160" y="1"/>
                  </a:lnTo>
                  <a:cubicBezTo>
                    <a:pt x="140" y="7"/>
                    <a:pt x="124" y="9"/>
                    <a:pt x="110" y="9"/>
                  </a:cubicBezTo>
                  <a:cubicBezTo>
                    <a:pt x="82" y="9"/>
                    <a:pt x="60" y="1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2" name="Google Shape;28202;p58"/>
            <p:cNvSpPr/>
            <p:nvPr/>
          </p:nvSpPr>
          <p:spPr>
            <a:xfrm>
              <a:off x="5541525" y="1254625"/>
              <a:ext cx="28250" cy="34700"/>
            </a:xfrm>
            <a:custGeom>
              <a:avLst/>
              <a:gdLst/>
              <a:ahLst/>
              <a:cxnLst/>
              <a:rect l="l" t="t" r="r" b="b"/>
              <a:pathLst>
                <a:path w="1130" h="1388" extrusionOk="0">
                  <a:moveTo>
                    <a:pt x="1090" y="1"/>
                  </a:moveTo>
                  <a:cubicBezTo>
                    <a:pt x="652" y="339"/>
                    <a:pt x="314" y="777"/>
                    <a:pt x="15" y="1214"/>
                  </a:cubicBezTo>
                  <a:cubicBezTo>
                    <a:pt x="0" y="1336"/>
                    <a:pt x="31" y="1388"/>
                    <a:pt x="118" y="1388"/>
                  </a:cubicBezTo>
                  <a:cubicBezTo>
                    <a:pt x="145" y="1388"/>
                    <a:pt x="177" y="1383"/>
                    <a:pt x="214" y="1373"/>
                  </a:cubicBezTo>
                  <a:cubicBezTo>
                    <a:pt x="513" y="1015"/>
                    <a:pt x="831" y="697"/>
                    <a:pt x="1129" y="339"/>
                  </a:cubicBezTo>
                  <a:cubicBezTo>
                    <a:pt x="1109" y="299"/>
                    <a:pt x="1109" y="220"/>
                    <a:pt x="1090" y="200"/>
                  </a:cubicBezTo>
                  <a:lnTo>
                    <a:pt x="10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3" name="Google Shape;28203;p58"/>
            <p:cNvSpPr/>
            <p:nvPr/>
          </p:nvSpPr>
          <p:spPr>
            <a:xfrm>
              <a:off x="5549725" y="1275525"/>
              <a:ext cx="25025" cy="35250"/>
            </a:xfrm>
            <a:custGeom>
              <a:avLst/>
              <a:gdLst/>
              <a:ahLst/>
              <a:cxnLst/>
              <a:rect l="l" t="t" r="r" b="b"/>
              <a:pathLst>
                <a:path w="1001" h="1410" extrusionOk="0">
                  <a:moveTo>
                    <a:pt x="762" y="0"/>
                  </a:moveTo>
                  <a:cubicBezTo>
                    <a:pt x="423" y="299"/>
                    <a:pt x="304" y="736"/>
                    <a:pt x="65" y="1055"/>
                  </a:cubicBezTo>
                  <a:cubicBezTo>
                    <a:pt x="0" y="1298"/>
                    <a:pt x="81" y="1409"/>
                    <a:pt x="276" y="1409"/>
                  </a:cubicBezTo>
                  <a:cubicBezTo>
                    <a:pt x="319" y="1409"/>
                    <a:pt x="369" y="1404"/>
                    <a:pt x="423" y="1393"/>
                  </a:cubicBezTo>
                  <a:cubicBezTo>
                    <a:pt x="503" y="1353"/>
                    <a:pt x="582" y="1273"/>
                    <a:pt x="622" y="1174"/>
                  </a:cubicBezTo>
                  <a:cubicBezTo>
                    <a:pt x="662" y="1134"/>
                    <a:pt x="702" y="1055"/>
                    <a:pt x="722" y="995"/>
                  </a:cubicBezTo>
                  <a:cubicBezTo>
                    <a:pt x="781" y="935"/>
                    <a:pt x="821" y="836"/>
                    <a:pt x="881" y="756"/>
                  </a:cubicBezTo>
                  <a:cubicBezTo>
                    <a:pt x="921" y="677"/>
                    <a:pt x="980" y="597"/>
                    <a:pt x="1000" y="498"/>
                  </a:cubicBezTo>
                  <a:cubicBezTo>
                    <a:pt x="1000" y="438"/>
                    <a:pt x="960" y="378"/>
                    <a:pt x="901" y="358"/>
                  </a:cubicBezTo>
                  <a:cubicBezTo>
                    <a:pt x="781" y="259"/>
                    <a:pt x="762" y="139"/>
                    <a:pt x="7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4" name="Google Shape;28204;p58"/>
            <p:cNvSpPr/>
            <p:nvPr/>
          </p:nvSpPr>
          <p:spPr>
            <a:xfrm>
              <a:off x="5571725" y="1258100"/>
              <a:ext cx="23400" cy="32375"/>
            </a:xfrm>
            <a:custGeom>
              <a:avLst/>
              <a:gdLst/>
              <a:ahLst/>
              <a:cxnLst/>
              <a:rect l="l" t="t" r="r" b="b"/>
              <a:pathLst>
                <a:path w="936" h="1295" extrusionOk="0">
                  <a:moveTo>
                    <a:pt x="717" y="1"/>
                  </a:moveTo>
                  <a:cubicBezTo>
                    <a:pt x="458" y="359"/>
                    <a:pt x="240" y="697"/>
                    <a:pt x="1" y="1055"/>
                  </a:cubicBezTo>
                  <a:cubicBezTo>
                    <a:pt x="21" y="1095"/>
                    <a:pt x="21" y="1175"/>
                    <a:pt x="21" y="1234"/>
                  </a:cubicBezTo>
                  <a:cubicBezTo>
                    <a:pt x="100" y="1274"/>
                    <a:pt x="140" y="1294"/>
                    <a:pt x="220" y="1294"/>
                  </a:cubicBezTo>
                  <a:cubicBezTo>
                    <a:pt x="498" y="1075"/>
                    <a:pt x="637" y="777"/>
                    <a:pt x="916" y="558"/>
                  </a:cubicBezTo>
                  <a:cubicBezTo>
                    <a:pt x="916" y="439"/>
                    <a:pt x="936" y="339"/>
                    <a:pt x="936" y="200"/>
                  </a:cubicBezTo>
                  <a:cubicBezTo>
                    <a:pt x="876" y="140"/>
                    <a:pt x="797" y="81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5" name="Google Shape;28205;p58"/>
            <p:cNvSpPr/>
            <p:nvPr/>
          </p:nvSpPr>
          <p:spPr>
            <a:xfrm>
              <a:off x="5463325" y="19782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40" y="100"/>
                    <a:pt x="0" y="200"/>
                  </a:cubicBezTo>
                  <a:cubicBezTo>
                    <a:pt x="140" y="180"/>
                    <a:pt x="179" y="12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6" name="Google Shape;28206;p58"/>
            <p:cNvSpPr/>
            <p:nvPr/>
          </p:nvSpPr>
          <p:spPr>
            <a:xfrm>
              <a:off x="5395175" y="201850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1" y="61"/>
                    <a:pt x="1" y="120"/>
                    <a:pt x="21" y="180"/>
                  </a:cubicBezTo>
                  <a:cubicBezTo>
                    <a:pt x="100" y="180"/>
                    <a:pt x="160" y="120"/>
                    <a:pt x="200" y="21"/>
                  </a:cubicBezTo>
                  <a:cubicBezTo>
                    <a:pt x="120" y="21"/>
                    <a:pt x="6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7" name="Google Shape;28207;p58"/>
            <p:cNvSpPr/>
            <p:nvPr/>
          </p:nvSpPr>
          <p:spPr>
            <a:xfrm>
              <a:off x="4666125" y="825450"/>
              <a:ext cx="82075" cy="44000"/>
            </a:xfrm>
            <a:custGeom>
              <a:avLst/>
              <a:gdLst/>
              <a:ahLst/>
              <a:cxnLst/>
              <a:rect l="l" t="t" r="r" b="b"/>
              <a:pathLst>
                <a:path w="3283" h="1760" extrusionOk="0">
                  <a:moveTo>
                    <a:pt x="299" y="0"/>
                  </a:moveTo>
                  <a:lnTo>
                    <a:pt x="0" y="299"/>
                  </a:lnTo>
                  <a:cubicBezTo>
                    <a:pt x="0" y="438"/>
                    <a:pt x="60" y="498"/>
                    <a:pt x="140" y="577"/>
                  </a:cubicBezTo>
                  <a:cubicBezTo>
                    <a:pt x="398" y="776"/>
                    <a:pt x="796" y="776"/>
                    <a:pt x="935" y="1114"/>
                  </a:cubicBezTo>
                  <a:cubicBezTo>
                    <a:pt x="1055" y="1373"/>
                    <a:pt x="1254" y="1472"/>
                    <a:pt x="1512" y="1472"/>
                  </a:cubicBezTo>
                  <a:cubicBezTo>
                    <a:pt x="1536" y="1471"/>
                    <a:pt x="1560" y="1470"/>
                    <a:pt x="1583" y="1470"/>
                  </a:cubicBezTo>
                  <a:cubicBezTo>
                    <a:pt x="1875" y="1470"/>
                    <a:pt x="2151" y="1579"/>
                    <a:pt x="2427" y="1671"/>
                  </a:cubicBezTo>
                  <a:cubicBezTo>
                    <a:pt x="2565" y="1717"/>
                    <a:pt x="2708" y="1759"/>
                    <a:pt x="2845" y="1759"/>
                  </a:cubicBezTo>
                  <a:cubicBezTo>
                    <a:pt x="3003" y="1759"/>
                    <a:pt x="3154" y="1703"/>
                    <a:pt x="3283" y="1532"/>
                  </a:cubicBezTo>
                  <a:cubicBezTo>
                    <a:pt x="2328" y="895"/>
                    <a:pt x="1313" y="478"/>
                    <a:pt x="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8" name="Google Shape;28208;p58"/>
            <p:cNvSpPr/>
            <p:nvPr/>
          </p:nvSpPr>
          <p:spPr>
            <a:xfrm>
              <a:off x="4784475" y="885125"/>
              <a:ext cx="76125" cy="41300"/>
            </a:xfrm>
            <a:custGeom>
              <a:avLst/>
              <a:gdLst/>
              <a:ahLst/>
              <a:cxnLst/>
              <a:rect l="l" t="t" r="r" b="b"/>
              <a:pathLst>
                <a:path w="3045" h="1652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" y="657"/>
                    <a:pt x="876" y="577"/>
                    <a:pt x="936" y="1015"/>
                  </a:cubicBezTo>
                  <a:cubicBezTo>
                    <a:pt x="1373" y="1373"/>
                    <a:pt x="1930" y="1592"/>
                    <a:pt x="2487" y="1652"/>
                  </a:cubicBezTo>
                  <a:cubicBezTo>
                    <a:pt x="2686" y="1632"/>
                    <a:pt x="2925" y="1572"/>
                    <a:pt x="3044" y="1373"/>
                  </a:cubicBezTo>
                  <a:cubicBezTo>
                    <a:pt x="3044" y="1353"/>
                    <a:pt x="3024" y="1293"/>
                    <a:pt x="3024" y="1254"/>
                  </a:cubicBezTo>
                  <a:cubicBezTo>
                    <a:pt x="2746" y="1134"/>
                    <a:pt x="2448" y="995"/>
                    <a:pt x="2149" y="876"/>
                  </a:cubicBezTo>
                  <a:cubicBezTo>
                    <a:pt x="1493" y="597"/>
                    <a:pt x="936" y="179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9" name="Google Shape;28209;p58"/>
            <p:cNvSpPr/>
            <p:nvPr/>
          </p:nvSpPr>
          <p:spPr>
            <a:xfrm>
              <a:off x="4750675" y="873400"/>
              <a:ext cx="62675" cy="48050"/>
            </a:xfrm>
            <a:custGeom>
              <a:avLst/>
              <a:gdLst/>
              <a:ahLst/>
              <a:cxnLst/>
              <a:rect l="l" t="t" r="r" b="b"/>
              <a:pathLst>
                <a:path w="2507" h="1922" extrusionOk="0">
                  <a:moveTo>
                    <a:pt x="319" y="1"/>
                  </a:moveTo>
                  <a:cubicBezTo>
                    <a:pt x="235" y="1"/>
                    <a:pt x="149" y="20"/>
                    <a:pt x="60" y="72"/>
                  </a:cubicBezTo>
                  <a:cubicBezTo>
                    <a:pt x="20" y="151"/>
                    <a:pt x="0" y="231"/>
                    <a:pt x="20" y="310"/>
                  </a:cubicBezTo>
                  <a:cubicBezTo>
                    <a:pt x="100" y="370"/>
                    <a:pt x="159" y="450"/>
                    <a:pt x="259" y="489"/>
                  </a:cubicBezTo>
                  <a:cubicBezTo>
                    <a:pt x="318" y="549"/>
                    <a:pt x="398" y="569"/>
                    <a:pt x="438" y="609"/>
                  </a:cubicBezTo>
                  <a:cubicBezTo>
                    <a:pt x="497" y="629"/>
                    <a:pt x="537" y="668"/>
                    <a:pt x="597" y="708"/>
                  </a:cubicBezTo>
                  <a:cubicBezTo>
                    <a:pt x="637" y="748"/>
                    <a:pt x="657" y="808"/>
                    <a:pt x="657" y="847"/>
                  </a:cubicBezTo>
                  <a:cubicBezTo>
                    <a:pt x="657" y="947"/>
                    <a:pt x="637" y="1026"/>
                    <a:pt x="617" y="1126"/>
                  </a:cubicBezTo>
                  <a:cubicBezTo>
                    <a:pt x="597" y="1225"/>
                    <a:pt x="597" y="1345"/>
                    <a:pt x="597" y="1444"/>
                  </a:cubicBezTo>
                  <a:cubicBezTo>
                    <a:pt x="617" y="1643"/>
                    <a:pt x="637" y="1842"/>
                    <a:pt x="855" y="1922"/>
                  </a:cubicBezTo>
                  <a:cubicBezTo>
                    <a:pt x="935" y="1902"/>
                    <a:pt x="995" y="1862"/>
                    <a:pt x="1034" y="1802"/>
                  </a:cubicBezTo>
                  <a:cubicBezTo>
                    <a:pt x="1114" y="1643"/>
                    <a:pt x="1134" y="1464"/>
                    <a:pt x="1194" y="1325"/>
                  </a:cubicBezTo>
                  <a:cubicBezTo>
                    <a:pt x="1213" y="1265"/>
                    <a:pt x="1253" y="1225"/>
                    <a:pt x="1293" y="1166"/>
                  </a:cubicBezTo>
                  <a:cubicBezTo>
                    <a:pt x="1333" y="1146"/>
                    <a:pt x="1393" y="1126"/>
                    <a:pt x="1432" y="1126"/>
                  </a:cubicBezTo>
                  <a:cubicBezTo>
                    <a:pt x="1492" y="1146"/>
                    <a:pt x="1532" y="1146"/>
                    <a:pt x="1591" y="1166"/>
                  </a:cubicBezTo>
                  <a:lnTo>
                    <a:pt x="1731" y="1245"/>
                  </a:lnTo>
                  <a:cubicBezTo>
                    <a:pt x="1751" y="1265"/>
                    <a:pt x="1790" y="1265"/>
                    <a:pt x="1810" y="1305"/>
                  </a:cubicBezTo>
                  <a:cubicBezTo>
                    <a:pt x="1830" y="1305"/>
                    <a:pt x="1850" y="1325"/>
                    <a:pt x="1890" y="1325"/>
                  </a:cubicBezTo>
                  <a:cubicBezTo>
                    <a:pt x="1950" y="1345"/>
                    <a:pt x="2029" y="1404"/>
                    <a:pt x="2129" y="1424"/>
                  </a:cubicBezTo>
                  <a:cubicBezTo>
                    <a:pt x="2208" y="1424"/>
                    <a:pt x="2248" y="1424"/>
                    <a:pt x="2308" y="1365"/>
                  </a:cubicBezTo>
                  <a:cubicBezTo>
                    <a:pt x="2507" y="1126"/>
                    <a:pt x="2248" y="1066"/>
                    <a:pt x="2129" y="987"/>
                  </a:cubicBezTo>
                  <a:cubicBezTo>
                    <a:pt x="1930" y="847"/>
                    <a:pt x="1631" y="828"/>
                    <a:pt x="1631" y="469"/>
                  </a:cubicBezTo>
                  <a:cubicBezTo>
                    <a:pt x="1532" y="370"/>
                    <a:pt x="1353" y="410"/>
                    <a:pt x="1253" y="290"/>
                  </a:cubicBezTo>
                  <a:cubicBezTo>
                    <a:pt x="1233" y="271"/>
                    <a:pt x="1194" y="271"/>
                    <a:pt x="1134" y="271"/>
                  </a:cubicBezTo>
                  <a:cubicBezTo>
                    <a:pt x="995" y="191"/>
                    <a:pt x="836" y="251"/>
                    <a:pt x="736" y="91"/>
                  </a:cubicBezTo>
                  <a:cubicBezTo>
                    <a:pt x="599" y="54"/>
                    <a:pt x="462" y="1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0" name="Google Shape;28210;p58"/>
            <p:cNvSpPr/>
            <p:nvPr/>
          </p:nvSpPr>
          <p:spPr>
            <a:xfrm>
              <a:off x="4704425" y="855675"/>
              <a:ext cx="65150" cy="24350"/>
            </a:xfrm>
            <a:custGeom>
              <a:avLst/>
              <a:gdLst/>
              <a:ahLst/>
              <a:cxnLst/>
              <a:rect l="l" t="t" r="r" b="b"/>
              <a:pathLst>
                <a:path w="2606" h="974" extrusionOk="0">
                  <a:moveTo>
                    <a:pt x="297" y="0"/>
                  </a:moveTo>
                  <a:cubicBezTo>
                    <a:pt x="199" y="0"/>
                    <a:pt x="99" y="38"/>
                    <a:pt x="0" y="144"/>
                  </a:cubicBezTo>
                  <a:cubicBezTo>
                    <a:pt x="422" y="706"/>
                    <a:pt x="967" y="974"/>
                    <a:pt x="1637" y="974"/>
                  </a:cubicBezTo>
                  <a:cubicBezTo>
                    <a:pt x="1726" y="974"/>
                    <a:pt x="1817" y="969"/>
                    <a:pt x="1910" y="960"/>
                  </a:cubicBezTo>
                  <a:cubicBezTo>
                    <a:pt x="2025" y="844"/>
                    <a:pt x="2167" y="829"/>
                    <a:pt x="2309" y="829"/>
                  </a:cubicBezTo>
                  <a:cubicBezTo>
                    <a:pt x="2359" y="829"/>
                    <a:pt x="2408" y="831"/>
                    <a:pt x="2457" y="831"/>
                  </a:cubicBezTo>
                  <a:cubicBezTo>
                    <a:pt x="2508" y="831"/>
                    <a:pt x="2559" y="829"/>
                    <a:pt x="2606" y="820"/>
                  </a:cubicBezTo>
                  <a:cubicBezTo>
                    <a:pt x="2367" y="582"/>
                    <a:pt x="2049" y="462"/>
                    <a:pt x="1751" y="283"/>
                  </a:cubicBezTo>
                  <a:cubicBezTo>
                    <a:pt x="1630" y="323"/>
                    <a:pt x="1513" y="344"/>
                    <a:pt x="1396" y="344"/>
                  </a:cubicBezTo>
                  <a:cubicBezTo>
                    <a:pt x="1221" y="344"/>
                    <a:pt x="1045" y="299"/>
                    <a:pt x="855" y="204"/>
                  </a:cubicBezTo>
                  <a:cubicBezTo>
                    <a:pt x="683" y="151"/>
                    <a:pt x="493" y="0"/>
                    <a:pt x="2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1" name="Google Shape;28211;p58"/>
            <p:cNvSpPr/>
            <p:nvPr/>
          </p:nvSpPr>
          <p:spPr>
            <a:xfrm>
              <a:off x="4733750" y="832400"/>
              <a:ext cx="22400" cy="14450"/>
            </a:xfrm>
            <a:custGeom>
              <a:avLst/>
              <a:gdLst/>
              <a:ahLst/>
              <a:cxnLst/>
              <a:rect l="l" t="t" r="r" b="b"/>
              <a:pathLst>
                <a:path w="896" h="578" extrusionOk="0">
                  <a:moveTo>
                    <a:pt x="220" y="1"/>
                  </a:moveTo>
                  <a:lnTo>
                    <a:pt x="180" y="80"/>
                  </a:lnTo>
                  <a:cubicBezTo>
                    <a:pt x="100" y="80"/>
                    <a:pt x="21" y="120"/>
                    <a:pt x="1" y="200"/>
                  </a:cubicBezTo>
                  <a:cubicBezTo>
                    <a:pt x="239" y="319"/>
                    <a:pt x="478" y="458"/>
                    <a:pt x="697" y="578"/>
                  </a:cubicBezTo>
                  <a:lnTo>
                    <a:pt x="896" y="37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2" name="Google Shape;28212;p58"/>
            <p:cNvSpPr/>
            <p:nvPr/>
          </p:nvSpPr>
          <p:spPr>
            <a:xfrm>
              <a:off x="4730775" y="833475"/>
              <a:ext cx="7975" cy="3925"/>
            </a:xfrm>
            <a:custGeom>
              <a:avLst/>
              <a:gdLst/>
              <a:ahLst/>
              <a:cxnLst/>
              <a:rect l="l" t="t" r="r" b="b"/>
              <a:pathLst>
                <a:path w="319" h="157" extrusionOk="0">
                  <a:moveTo>
                    <a:pt x="179" y="1"/>
                  </a:moveTo>
                  <a:cubicBezTo>
                    <a:pt x="105" y="1"/>
                    <a:pt x="37" y="38"/>
                    <a:pt x="0" y="137"/>
                  </a:cubicBezTo>
                  <a:lnTo>
                    <a:pt x="60" y="157"/>
                  </a:lnTo>
                  <a:lnTo>
                    <a:pt x="140" y="157"/>
                  </a:lnTo>
                  <a:cubicBezTo>
                    <a:pt x="199" y="117"/>
                    <a:pt x="259" y="77"/>
                    <a:pt x="319" y="37"/>
                  </a:cubicBezTo>
                  <a:cubicBezTo>
                    <a:pt x="273" y="15"/>
                    <a:pt x="225" y="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3" name="Google Shape;28213;p58"/>
            <p:cNvSpPr/>
            <p:nvPr/>
          </p:nvSpPr>
          <p:spPr>
            <a:xfrm>
              <a:off x="4634800" y="8075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0" y="0"/>
                  </a:moveTo>
                  <a:cubicBezTo>
                    <a:pt x="80" y="120"/>
                    <a:pt x="199" y="179"/>
                    <a:pt x="358" y="179"/>
                  </a:cubicBezTo>
                  <a:cubicBezTo>
                    <a:pt x="358" y="120"/>
                    <a:pt x="358" y="80"/>
                    <a:pt x="318" y="20"/>
                  </a:cubicBezTo>
                  <a:cubicBezTo>
                    <a:pt x="219" y="2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4" name="Google Shape;28214;p58"/>
            <p:cNvSpPr/>
            <p:nvPr/>
          </p:nvSpPr>
          <p:spPr>
            <a:xfrm>
              <a:off x="4782000" y="881150"/>
              <a:ext cx="8975" cy="4125"/>
            </a:xfrm>
            <a:custGeom>
              <a:avLst/>
              <a:gdLst/>
              <a:ahLst/>
              <a:cxnLst/>
              <a:rect l="l" t="t" r="r" b="b"/>
              <a:pathLst>
                <a:path w="359" h="165" extrusionOk="0">
                  <a:moveTo>
                    <a:pt x="0" y="0"/>
                  </a:moveTo>
                  <a:cubicBezTo>
                    <a:pt x="67" y="118"/>
                    <a:pt x="162" y="164"/>
                    <a:pt x="286" y="164"/>
                  </a:cubicBezTo>
                  <a:cubicBezTo>
                    <a:pt x="309" y="164"/>
                    <a:pt x="333" y="163"/>
                    <a:pt x="358" y="159"/>
                  </a:cubicBezTo>
                  <a:cubicBezTo>
                    <a:pt x="279" y="2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5" name="Google Shape;28215;p58"/>
            <p:cNvSpPr/>
            <p:nvPr/>
          </p:nvSpPr>
          <p:spPr>
            <a:xfrm>
              <a:off x="4769550" y="876175"/>
              <a:ext cx="9975" cy="4525"/>
            </a:xfrm>
            <a:custGeom>
              <a:avLst/>
              <a:gdLst/>
              <a:ahLst/>
              <a:cxnLst/>
              <a:rect l="l" t="t" r="r" b="b"/>
              <a:pathLst>
                <a:path w="399" h="181" extrusionOk="0">
                  <a:moveTo>
                    <a:pt x="1" y="0"/>
                  </a:moveTo>
                  <a:cubicBezTo>
                    <a:pt x="70" y="138"/>
                    <a:pt x="148" y="180"/>
                    <a:pt x="249" y="180"/>
                  </a:cubicBezTo>
                  <a:cubicBezTo>
                    <a:pt x="294" y="180"/>
                    <a:pt x="343" y="172"/>
                    <a:pt x="399" y="160"/>
                  </a:cubicBezTo>
                  <a:cubicBezTo>
                    <a:pt x="299" y="40"/>
                    <a:pt x="16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6" name="Google Shape;28216;p58"/>
            <p:cNvSpPr/>
            <p:nvPr/>
          </p:nvSpPr>
          <p:spPr>
            <a:xfrm>
              <a:off x="4506975" y="768250"/>
              <a:ext cx="27875" cy="87675"/>
            </a:xfrm>
            <a:custGeom>
              <a:avLst/>
              <a:gdLst/>
              <a:ahLst/>
              <a:cxnLst/>
              <a:rect l="l" t="t" r="r" b="b"/>
              <a:pathLst>
                <a:path w="1115" h="3507" extrusionOk="0">
                  <a:moveTo>
                    <a:pt x="757" y="1"/>
                  </a:moveTo>
                  <a:cubicBezTo>
                    <a:pt x="677" y="478"/>
                    <a:pt x="538" y="916"/>
                    <a:pt x="438" y="1393"/>
                  </a:cubicBezTo>
                  <a:cubicBezTo>
                    <a:pt x="279" y="2069"/>
                    <a:pt x="1" y="2746"/>
                    <a:pt x="80" y="3462"/>
                  </a:cubicBezTo>
                  <a:cubicBezTo>
                    <a:pt x="110" y="3492"/>
                    <a:pt x="135" y="3507"/>
                    <a:pt x="160" y="3507"/>
                  </a:cubicBezTo>
                  <a:cubicBezTo>
                    <a:pt x="185" y="3507"/>
                    <a:pt x="209" y="3492"/>
                    <a:pt x="239" y="3462"/>
                  </a:cubicBezTo>
                  <a:cubicBezTo>
                    <a:pt x="518" y="2428"/>
                    <a:pt x="816" y="1373"/>
                    <a:pt x="1115" y="339"/>
                  </a:cubicBezTo>
                  <a:cubicBezTo>
                    <a:pt x="995" y="200"/>
                    <a:pt x="856" y="100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7" name="Google Shape;28217;p58"/>
            <p:cNvSpPr/>
            <p:nvPr/>
          </p:nvSpPr>
          <p:spPr>
            <a:xfrm>
              <a:off x="4499525" y="879350"/>
              <a:ext cx="10950" cy="28850"/>
            </a:xfrm>
            <a:custGeom>
              <a:avLst/>
              <a:gdLst/>
              <a:ahLst/>
              <a:cxnLst/>
              <a:rect l="l" t="t" r="r" b="b"/>
              <a:pathLst>
                <a:path w="438" h="1154" extrusionOk="0">
                  <a:moveTo>
                    <a:pt x="286" y="0"/>
                  </a:moveTo>
                  <a:cubicBezTo>
                    <a:pt x="252" y="0"/>
                    <a:pt x="220" y="30"/>
                    <a:pt x="199" y="92"/>
                  </a:cubicBezTo>
                  <a:cubicBezTo>
                    <a:pt x="40" y="371"/>
                    <a:pt x="20" y="669"/>
                    <a:pt x="0" y="967"/>
                  </a:cubicBezTo>
                  <a:cubicBezTo>
                    <a:pt x="37" y="1053"/>
                    <a:pt x="104" y="1154"/>
                    <a:pt x="178" y="1154"/>
                  </a:cubicBezTo>
                  <a:cubicBezTo>
                    <a:pt x="224" y="1154"/>
                    <a:pt x="273" y="1114"/>
                    <a:pt x="319" y="1007"/>
                  </a:cubicBezTo>
                  <a:cubicBezTo>
                    <a:pt x="438" y="709"/>
                    <a:pt x="378" y="391"/>
                    <a:pt x="378" y="72"/>
                  </a:cubicBezTo>
                  <a:cubicBezTo>
                    <a:pt x="350" y="25"/>
                    <a:pt x="317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8" name="Google Shape;28218;p58"/>
            <p:cNvSpPr/>
            <p:nvPr/>
          </p:nvSpPr>
          <p:spPr>
            <a:xfrm>
              <a:off x="4502000" y="854300"/>
              <a:ext cx="10975" cy="26875"/>
            </a:xfrm>
            <a:custGeom>
              <a:avLst/>
              <a:gdLst/>
              <a:ahLst/>
              <a:cxnLst/>
              <a:rect l="l" t="t" r="r" b="b"/>
              <a:pathLst>
                <a:path w="439" h="1075" extrusionOk="0">
                  <a:moveTo>
                    <a:pt x="259" y="0"/>
                  </a:moveTo>
                  <a:cubicBezTo>
                    <a:pt x="1" y="318"/>
                    <a:pt x="120" y="716"/>
                    <a:pt x="100" y="1074"/>
                  </a:cubicBezTo>
                  <a:lnTo>
                    <a:pt x="279" y="1074"/>
                  </a:lnTo>
                  <a:cubicBezTo>
                    <a:pt x="319" y="875"/>
                    <a:pt x="279" y="676"/>
                    <a:pt x="438" y="517"/>
                  </a:cubicBezTo>
                  <a:cubicBezTo>
                    <a:pt x="418" y="338"/>
                    <a:pt x="418" y="179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9" name="Google Shape;28219;p58"/>
            <p:cNvSpPr/>
            <p:nvPr/>
          </p:nvSpPr>
          <p:spPr>
            <a:xfrm>
              <a:off x="4517925" y="766000"/>
              <a:ext cx="4000" cy="3275"/>
            </a:xfrm>
            <a:custGeom>
              <a:avLst/>
              <a:gdLst/>
              <a:ahLst/>
              <a:cxnLst/>
              <a:rect l="l" t="t" r="r" b="b"/>
              <a:pathLst>
                <a:path w="160" h="131" extrusionOk="0">
                  <a:moveTo>
                    <a:pt x="59" y="0"/>
                  </a:moveTo>
                  <a:cubicBezTo>
                    <a:pt x="21" y="0"/>
                    <a:pt x="0" y="48"/>
                    <a:pt x="0" y="130"/>
                  </a:cubicBezTo>
                  <a:cubicBezTo>
                    <a:pt x="80" y="91"/>
                    <a:pt x="120" y="71"/>
                    <a:pt x="159" y="71"/>
                  </a:cubicBezTo>
                  <a:cubicBezTo>
                    <a:pt x="119" y="22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0" name="Google Shape;28220;p58"/>
            <p:cNvSpPr/>
            <p:nvPr/>
          </p:nvSpPr>
          <p:spPr>
            <a:xfrm>
              <a:off x="4914775" y="958225"/>
              <a:ext cx="15450" cy="8975"/>
            </a:xfrm>
            <a:custGeom>
              <a:avLst/>
              <a:gdLst/>
              <a:ahLst/>
              <a:cxnLst/>
              <a:rect l="l" t="t" r="r" b="b"/>
              <a:pathLst>
                <a:path w="618" h="359" extrusionOk="0">
                  <a:moveTo>
                    <a:pt x="259" y="1"/>
                  </a:moveTo>
                  <a:cubicBezTo>
                    <a:pt x="219" y="1"/>
                    <a:pt x="140" y="21"/>
                    <a:pt x="100" y="21"/>
                  </a:cubicBezTo>
                  <a:lnTo>
                    <a:pt x="21" y="100"/>
                  </a:lnTo>
                  <a:cubicBezTo>
                    <a:pt x="1" y="219"/>
                    <a:pt x="21" y="299"/>
                    <a:pt x="120" y="359"/>
                  </a:cubicBezTo>
                  <a:cubicBezTo>
                    <a:pt x="259" y="299"/>
                    <a:pt x="418" y="200"/>
                    <a:pt x="617" y="200"/>
                  </a:cubicBezTo>
                  <a:cubicBezTo>
                    <a:pt x="538" y="60"/>
                    <a:pt x="418" y="40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1" name="Google Shape;28221;p58"/>
            <p:cNvSpPr/>
            <p:nvPr/>
          </p:nvSpPr>
          <p:spPr>
            <a:xfrm>
              <a:off x="4619375" y="835900"/>
              <a:ext cx="19425" cy="71125"/>
            </a:xfrm>
            <a:custGeom>
              <a:avLst/>
              <a:gdLst/>
              <a:ahLst/>
              <a:cxnLst/>
              <a:rect l="l" t="t" r="r" b="b"/>
              <a:pathLst>
                <a:path w="777" h="2845" extrusionOk="0">
                  <a:moveTo>
                    <a:pt x="577" y="0"/>
                  </a:moveTo>
                  <a:cubicBezTo>
                    <a:pt x="378" y="378"/>
                    <a:pt x="239" y="756"/>
                    <a:pt x="219" y="1174"/>
                  </a:cubicBezTo>
                  <a:cubicBezTo>
                    <a:pt x="199" y="1313"/>
                    <a:pt x="179" y="1472"/>
                    <a:pt x="100" y="1611"/>
                  </a:cubicBezTo>
                  <a:cubicBezTo>
                    <a:pt x="80" y="1751"/>
                    <a:pt x="80" y="1910"/>
                    <a:pt x="40" y="2049"/>
                  </a:cubicBezTo>
                  <a:cubicBezTo>
                    <a:pt x="20" y="2208"/>
                    <a:pt x="0" y="2347"/>
                    <a:pt x="0" y="2526"/>
                  </a:cubicBezTo>
                  <a:cubicBezTo>
                    <a:pt x="0" y="2626"/>
                    <a:pt x="0" y="2705"/>
                    <a:pt x="20" y="2765"/>
                  </a:cubicBezTo>
                  <a:cubicBezTo>
                    <a:pt x="60" y="2818"/>
                    <a:pt x="100" y="2845"/>
                    <a:pt x="146" y="2845"/>
                  </a:cubicBezTo>
                  <a:cubicBezTo>
                    <a:pt x="168" y="2845"/>
                    <a:pt x="193" y="2838"/>
                    <a:pt x="219" y="2825"/>
                  </a:cubicBezTo>
                  <a:cubicBezTo>
                    <a:pt x="239" y="2626"/>
                    <a:pt x="279" y="2407"/>
                    <a:pt x="299" y="2208"/>
                  </a:cubicBezTo>
                  <a:cubicBezTo>
                    <a:pt x="339" y="2069"/>
                    <a:pt x="339" y="1930"/>
                    <a:pt x="418" y="1810"/>
                  </a:cubicBezTo>
                  <a:cubicBezTo>
                    <a:pt x="537" y="1333"/>
                    <a:pt x="637" y="855"/>
                    <a:pt x="776" y="378"/>
                  </a:cubicBezTo>
                  <a:cubicBezTo>
                    <a:pt x="617" y="318"/>
                    <a:pt x="617" y="159"/>
                    <a:pt x="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2" name="Google Shape;28222;p58"/>
            <p:cNvSpPr/>
            <p:nvPr/>
          </p:nvSpPr>
          <p:spPr>
            <a:xfrm>
              <a:off x="4559200" y="779650"/>
              <a:ext cx="36325" cy="24925"/>
            </a:xfrm>
            <a:custGeom>
              <a:avLst/>
              <a:gdLst/>
              <a:ahLst/>
              <a:cxnLst/>
              <a:rect l="l" t="t" r="r" b="b"/>
              <a:pathLst>
                <a:path w="1453" h="997" extrusionOk="0">
                  <a:moveTo>
                    <a:pt x="118" y="0"/>
                  </a:moveTo>
                  <a:cubicBezTo>
                    <a:pt x="95" y="0"/>
                    <a:pt x="71" y="7"/>
                    <a:pt x="40" y="22"/>
                  </a:cubicBezTo>
                  <a:cubicBezTo>
                    <a:pt x="40" y="22"/>
                    <a:pt x="20" y="42"/>
                    <a:pt x="20" y="102"/>
                  </a:cubicBezTo>
                  <a:cubicBezTo>
                    <a:pt x="0" y="141"/>
                    <a:pt x="20" y="181"/>
                    <a:pt x="60" y="221"/>
                  </a:cubicBezTo>
                  <a:cubicBezTo>
                    <a:pt x="159" y="281"/>
                    <a:pt x="299" y="340"/>
                    <a:pt x="398" y="420"/>
                  </a:cubicBezTo>
                  <a:cubicBezTo>
                    <a:pt x="458" y="480"/>
                    <a:pt x="518" y="500"/>
                    <a:pt x="597" y="539"/>
                  </a:cubicBezTo>
                  <a:cubicBezTo>
                    <a:pt x="856" y="698"/>
                    <a:pt x="1114" y="917"/>
                    <a:pt x="1433" y="997"/>
                  </a:cubicBezTo>
                  <a:cubicBezTo>
                    <a:pt x="1453" y="917"/>
                    <a:pt x="1453" y="818"/>
                    <a:pt x="1453" y="738"/>
                  </a:cubicBezTo>
                  <a:cubicBezTo>
                    <a:pt x="1393" y="698"/>
                    <a:pt x="1333" y="619"/>
                    <a:pt x="1293" y="579"/>
                  </a:cubicBezTo>
                  <a:cubicBezTo>
                    <a:pt x="1134" y="579"/>
                    <a:pt x="1015" y="539"/>
                    <a:pt x="935" y="400"/>
                  </a:cubicBezTo>
                  <a:cubicBezTo>
                    <a:pt x="896" y="320"/>
                    <a:pt x="836" y="281"/>
                    <a:pt x="756" y="221"/>
                  </a:cubicBezTo>
                  <a:cubicBezTo>
                    <a:pt x="597" y="181"/>
                    <a:pt x="418" y="102"/>
                    <a:pt x="239" y="42"/>
                  </a:cubicBezTo>
                  <a:cubicBezTo>
                    <a:pt x="190" y="17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3" name="Google Shape;28223;p58"/>
            <p:cNvSpPr/>
            <p:nvPr/>
          </p:nvSpPr>
          <p:spPr>
            <a:xfrm>
              <a:off x="4651700" y="829350"/>
              <a:ext cx="18425" cy="17700"/>
            </a:xfrm>
            <a:custGeom>
              <a:avLst/>
              <a:gdLst/>
              <a:ahLst/>
              <a:cxnLst/>
              <a:rect l="l" t="t" r="r" b="b"/>
              <a:pathLst>
                <a:path w="737" h="708" extrusionOk="0">
                  <a:moveTo>
                    <a:pt x="213" y="1"/>
                  </a:moveTo>
                  <a:cubicBezTo>
                    <a:pt x="148" y="1"/>
                    <a:pt x="84" y="36"/>
                    <a:pt x="20" y="143"/>
                  </a:cubicBezTo>
                  <a:cubicBezTo>
                    <a:pt x="219" y="282"/>
                    <a:pt x="0" y="600"/>
                    <a:pt x="279" y="700"/>
                  </a:cubicBezTo>
                  <a:cubicBezTo>
                    <a:pt x="294" y="705"/>
                    <a:pt x="310" y="707"/>
                    <a:pt x="327" y="707"/>
                  </a:cubicBezTo>
                  <a:cubicBezTo>
                    <a:pt x="377" y="707"/>
                    <a:pt x="433" y="685"/>
                    <a:pt x="478" y="640"/>
                  </a:cubicBezTo>
                  <a:cubicBezTo>
                    <a:pt x="577" y="541"/>
                    <a:pt x="697" y="441"/>
                    <a:pt x="736" y="322"/>
                  </a:cubicBezTo>
                  <a:lnTo>
                    <a:pt x="577" y="143"/>
                  </a:lnTo>
                  <a:cubicBezTo>
                    <a:pt x="449" y="117"/>
                    <a:pt x="329" y="1"/>
                    <a:pt x="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4" name="Google Shape;28224;p58"/>
            <p:cNvSpPr/>
            <p:nvPr/>
          </p:nvSpPr>
          <p:spPr>
            <a:xfrm>
              <a:off x="4641000" y="823625"/>
              <a:ext cx="6750" cy="6325"/>
            </a:xfrm>
            <a:custGeom>
              <a:avLst/>
              <a:gdLst/>
              <a:ahLst/>
              <a:cxnLst/>
              <a:rect l="l" t="t" r="r" b="b"/>
              <a:pathLst>
                <a:path w="270" h="253" extrusionOk="0">
                  <a:moveTo>
                    <a:pt x="87" y="1"/>
                  </a:moveTo>
                  <a:cubicBezTo>
                    <a:pt x="40" y="1"/>
                    <a:pt x="0" y="43"/>
                    <a:pt x="31" y="73"/>
                  </a:cubicBezTo>
                  <a:cubicBezTo>
                    <a:pt x="50" y="133"/>
                    <a:pt x="130" y="213"/>
                    <a:pt x="170" y="252"/>
                  </a:cubicBezTo>
                  <a:lnTo>
                    <a:pt x="269" y="252"/>
                  </a:lnTo>
                  <a:cubicBezTo>
                    <a:pt x="249" y="133"/>
                    <a:pt x="190" y="34"/>
                    <a:pt x="130" y="14"/>
                  </a:cubicBezTo>
                  <a:cubicBezTo>
                    <a:pt x="116" y="4"/>
                    <a:pt x="101" y="1"/>
                    <a:pt x="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5" name="Google Shape;28225;p58"/>
            <p:cNvSpPr/>
            <p:nvPr/>
          </p:nvSpPr>
          <p:spPr>
            <a:xfrm>
              <a:off x="4578100" y="7851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cubicBezTo>
                    <a:pt x="60" y="80"/>
                    <a:pt x="140" y="119"/>
                    <a:pt x="179" y="179"/>
                  </a:cubicBezTo>
                  <a:cubicBezTo>
                    <a:pt x="179" y="119"/>
                    <a:pt x="179" y="80"/>
                    <a:pt x="159" y="20"/>
                  </a:cubicBezTo>
                  <a:cubicBezTo>
                    <a:pt x="100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6" name="Google Shape;28226;p58"/>
            <p:cNvSpPr/>
            <p:nvPr/>
          </p:nvSpPr>
          <p:spPr>
            <a:xfrm>
              <a:off x="4591525" y="794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160" y="159"/>
                  </a:lnTo>
                  <a:cubicBezTo>
                    <a:pt x="120" y="119"/>
                    <a:pt x="6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7" name="Google Shape;28227;p58"/>
            <p:cNvSpPr/>
            <p:nvPr/>
          </p:nvSpPr>
          <p:spPr>
            <a:xfrm>
              <a:off x="4608925" y="811900"/>
              <a:ext cx="5000" cy="2750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33" y="0"/>
                  </a:moveTo>
                  <a:cubicBezTo>
                    <a:pt x="22" y="0"/>
                    <a:pt x="11" y="2"/>
                    <a:pt x="1" y="5"/>
                  </a:cubicBezTo>
                  <a:cubicBezTo>
                    <a:pt x="34" y="71"/>
                    <a:pt x="80" y="110"/>
                    <a:pt x="152" y="110"/>
                  </a:cubicBezTo>
                  <a:cubicBezTo>
                    <a:pt x="167" y="110"/>
                    <a:pt x="182" y="108"/>
                    <a:pt x="200" y="105"/>
                  </a:cubicBezTo>
                  <a:cubicBezTo>
                    <a:pt x="150" y="39"/>
                    <a:pt x="87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8" name="Google Shape;28228;p58"/>
            <p:cNvSpPr/>
            <p:nvPr/>
          </p:nvSpPr>
          <p:spPr>
            <a:xfrm>
              <a:off x="4599975" y="807550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1" y="0"/>
                  </a:moveTo>
                  <a:cubicBezTo>
                    <a:pt x="17" y="83"/>
                    <a:pt x="75" y="125"/>
                    <a:pt x="152" y="125"/>
                  </a:cubicBezTo>
                  <a:cubicBezTo>
                    <a:pt x="167" y="125"/>
                    <a:pt x="183" y="123"/>
                    <a:pt x="199" y="120"/>
                  </a:cubicBezTo>
                  <a:cubicBezTo>
                    <a:pt x="160" y="2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9" name="Google Shape;28229;p58"/>
            <p:cNvSpPr/>
            <p:nvPr/>
          </p:nvSpPr>
          <p:spPr>
            <a:xfrm>
              <a:off x="4544275" y="776700"/>
              <a:ext cx="10475" cy="3625"/>
            </a:xfrm>
            <a:custGeom>
              <a:avLst/>
              <a:gdLst/>
              <a:ahLst/>
              <a:cxnLst/>
              <a:rect l="l" t="t" r="r" b="b"/>
              <a:pathLst>
                <a:path w="419" h="145" extrusionOk="0">
                  <a:moveTo>
                    <a:pt x="1" y="1"/>
                  </a:moveTo>
                  <a:cubicBezTo>
                    <a:pt x="51" y="101"/>
                    <a:pt x="142" y="145"/>
                    <a:pt x="265" y="145"/>
                  </a:cubicBezTo>
                  <a:cubicBezTo>
                    <a:pt x="288" y="145"/>
                    <a:pt x="313" y="143"/>
                    <a:pt x="339" y="140"/>
                  </a:cubicBezTo>
                  <a:cubicBezTo>
                    <a:pt x="339" y="140"/>
                    <a:pt x="359" y="140"/>
                    <a:pt x="398" y="100"/>
                  </a:cubicBezTo>
                  <a:cubicBezTo>
                    <a:pt x="418" y="61"/>
                    <a:pt x="398" y="2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0" name="Google Shape;28230;p58"/>
            <p:cNvSpPr/>
            <p:nvPr/>
          </p:nvSpPr>
          <p:spPr>
            <a:xfrm>
              <a:off x="4886925" y="938375"/>
              <a:ext cx="28875" cy="13900"/>
            </a:xfrm>
            <a:custGeom>
              <a:avLst/>
              <a:gdLst/>
              <a:ahLst/>
              <a:cxnLst/>
              <a:rect l="l" t="t" r="r" b="b"/>
              <a:pathLst>
                <a:path w="1155" h="556" extrusionOk="0">
                  <a:moveTo>
                    <a:pt x="258" y="0"/>
                  </a:moveTo>
                  <a:cubicBezTo>
                    <a:pt x="163" y="0"/>
                    <a:pt x="79" y="35"/>
                    <a:pt x="1" y="158"/>
                  </a:cubicBezTo>
                  <a:cubicBezTo>
                    <a:pt x="140" y="238"/>
                    <a:pt x="160" y="397"/>
                    <a:pt x="299" y="437"/>
                  </a:cubicBezTo>
                  <a:cubicBezTo>
                    <a:pt x="438" y="496"/>
                    <a:pt x="578" y="536"/>
                    <a:pt x="697" y="556"/>
                  </a:cubicBezTo>
                  <a:cubicBezTo>
                    <a:pt x="776" y="556"/>
                    <a:pt x="836" y="536"/>
                    <a:pt x="876" y="496"/>
                  </a:cubicBezTo>
                  <a:cubicBezTo>
                    <a:pt x="955" y="437"/>
                    <a:pt x="1095" y="516"/>
                    <a:pt x="1154" y="357"/>
                  </a:cubicBezTo>
                  <a:cubicBezTo>
                    <a:pt x="1055" y="317"/>
                    <a:pt x="936" y="238"/>
                    <a:pt x="836" y="198"/>
                  </a:cubicBezTo>
                  <a:cubicBezTo>
                    <a:pt x="717" y="118"/>
                    <a:pt x="578" y="59"/>
                    <a:pt x="498" y="39"/>
                  </a:cubicBezTo>
                  <a:cubicBezTo>
                    <a:pt x="411" y="21"/>
                    <a:pt x="331" y="0"/>
                    <a:pt x="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1" name="Google Shape;28231;p58"/>
            <p:cNvSpPr/>
            <p:nvPr/>
          </p:nvSpPr>
          <p:spPr>
            <a:xfrm>
              <a:off x="4847650" y="918950"/>
              <a:ext cx="22400" cy="9950"/>
            </a:xfrm>
            <a:custGeom>
              <a:avLst/>
              <a:gdLst/>
              <a:ahLst/>
              <a:cxnLst/>
              <a:rect l="l" t="t" r="r" b="b"/>
              <a:pathLst>
                <a:path w="896" h="398" extrusionOk="0">
                  <a:moveTo>
                    <a:pt x="517" y="20"/>
                  </a:moveTo>
                  <a:cubicBezTo>
                    <a:pt x="338" y="40"/>
                    <a:pt x="119" y="0"/>
                    <a:pt x="0" y="199"/>
                  </a:cubicBezTo>
                  <a:cubicBezTo>
                    <a:pt x="159" y="279"/>
                    <a:pt x="318" y="318"/>
                    <a:pt x="497" y="398"/>
                  </a:cubicBezTo>
                  <a:cubicBezTo>
                    <a:pt x="657" y="378"/>
                    <a:pt x="816" y="338"/>
                    <a:pt x="895" y="159"/>
                  </a:cubicBezTo>
                  <a:lnTo>
                    <a:pt x="856" y="159"/>
                  </a:lnTo>
                  <a:cubicBezTo>
                    <a:pt x="756" y="120"/>
                    <a:pt x="597" y="139"/>
                    <a:pt x="517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2" name="Google Shape;28232;p58"/>
            <p:cNvSpPr/>
            <p:nvPr/>
          </p:nvSpPr>
          <p:spPr>
            <a:xfrm>
              <a:off x="4869525" y="948475"/>
              <a:ext cx="47775" cy="142075"/>
            </a:xfrm>
            <a:custGeom>
              <a:avLst/>
              <a:gdLst/>
              <a:ahLst/>
              <a:cxnLst/>
              <a:rect l="l" t="t" r="r" b="b"/>
              <a:pathLst>
                <a:path w="1911" h="5683" extrusionOk="0">
                  <a:moveTo>
                    <a:pt x="1252" y="1"/>
                  </a:moveTo>
                  <a:cubicBezTo>
                    <a:pt x="1166" y="1"/>
                    <a:pt x="1091" y="15"/>
                    <a:pt x="1015" y="52"/>
                  </a:cubicBezTo>
                  <a:cubicBezTo>
                    <a:pt x="538" y="868"/>
                    <a:pt x="398" y="1783"/>
                    <a:pt x="199" y="2658"/>
                  </a:cubicBezTo>
                  <a:cubicBezTo>
                    <a:pt x="179" y="2837"/>
                    <a:pt x="179" y="3036"/>
                    <a:pt x="179" y="3215"/>
                  </a:cubicBezTo>
                  <a:cubicBezTo>
                    <a:pt x="199" y="3534"/>
                    <a:pt x="120" y="3852"/>
                    <a:pt x="60" y="4190"/>
                  </a:cubicBezTo>
                  <a:cubicBezTo>
                    <a:pt x="140" y="4449"/>
                    <a:pt x="0" y="4767"/>
                    <a:pt x="60" y="5026"/>
                  </a:cubicBezTo>
                  <a:cubicBezTo>
                    <a:pt x="120" y="5324"/>
                    <a:pt x="80" y="5662"/>
                    <a:pt x="458" y="5682"/>
                  </a:cubicBezTo>
                  <a:cubicBezTo>
                    <a:pt x="469" y="5683"/>
                    <a:pt x="480" y="5683"/>
                    <a:pt x="491" y="5683"/>
                  </a:cubicBezTo>
                  <a:cubicBezTo>
                    <a:pt x="874" y="5683"/>
                    <a:pt x="836" y="5337"/>
                    <a:pt x="856" y="5085"/>
                  </a:cubicBezTo>
                  <a:lnTo>
                    <a:pt x="856" y="4668"/>
                  </a:lnTo>
                  <a:lnTo>
                    <a:pt x="856" y="4389"/>
                  </a:lnTo>
                  <a:lnTo>
                    <a:pt x="856" y="3832"/>
                  </a:lnTo>
                  <a:cubicBezTo>
                    <a:pt x="1035" y="2639"/>
                    <a:pt x="1234" y="1445"/>
                    <a:pt x="1910" y="411"/>
                  </a:cubicBezTo>
                  <a:lnTo>
                    <a:pt x="1552" y="52"/>
                  </a:lnTo>
                  <a:cubicBezTo>
                    <a:pt x="1512" y="52"/>
                    <a:pt x="1453" y="33"/>
                    <a:pt x="1413" y="13"/>
                  </a:cubicBezTo>
                  <a:cubicBezTo>
                    <a:pt x="1355" y="5"/>
                    <a:pt x="1302" y="1"/>
                    <a:pt x="1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3" name="Google Shape;28233;p58"/>
            <p:cNvSpPr/>
            <p:nvPr/>
          </p:nvSpPr>
          <p:spPr>
            <a:xfrm>
              <a:off x="4552725" y="776700"/>
              <a:ext cx="12950" cy="5650"/>
            </a:xfrm>
            <a:custGeom>
              <a:avLst/>
              <a:gdLst/>
              <a:ahLst/>
              <a:cxnLst/>
              <a:rect l="l" t="t" r="r" b="b"/>
              <a:pathLst>
                <a:path w="518" h="226" extrusionOk="0">
                  <a:moveTo>
                    <a:pt x="1" y="1"/>
                  </a:moveTo>
                  <a:lnTo>
                    <a:pt x="1" y="140"/>
                  </a:lnTo>
                  <a:cubicBezTo>
                    <a:pt x="21" y="200"/>
                    <a:pt x="80" y="200"/>
                    <a:pt x="120" y="200"/>
                  </a:cubicBezTo>
                  <a:cubicBezTo>
                    <a:pt x="153" y="216"/>
                    <a:pt x="186" y="226"/>
                    <a:pt x="218" y="226"/>
                  </a:cubicBezTo>
                  <a:cubicBezTo>
                    <a:pt x="262" y="226"/>
                    <a:pt x="304" y="207"/>
                    <a:pt x="339" y="160"/>
                  </a:cubicBezTo>
                  <a:lnTo>
                    <a:pt x="518" y="160"/>
                  </a:lnTo>
                  <a:cubicBezTo>
                    <a:pt x="518" y="120"/>
                    <a:pt x="518" y="61"/>
                    <a:pt x="498" y="21"/>
                  </a:cubicBezTo>
                  <a:cubicBezTo>
                    <a:pt x="319" y="21"/>
                    <a:pt x="18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4" name="Google Shape;28234;p58"/>
            <p:cNvSpPr/>
            <p:nvPr/>
          </p:nvSpPr>
          <p:spPr>
            <a:xfrm>
              <a:off x="4861075" y="919775"/>
              <a:ext cx="8975" cy="4325"/>
            </a:xfrm>
            <a:custGeom>
              <a:avLst/>
              <a:gdLst/>
              <a:ahLst/>
              <a:cxnLst/>
              <a:rect l="l" t="t" r="r" b="b"/>
              <a:pathLst>
                <a:path w="359" h="173" extrusionOk="0">
                  <a:moveTo>
                    <a:pt x="91" y="1"/>
                  </a:moveTo>
                  <a:cubicBezTo>
                    <a:pt x="62" y="1"/>
                    <a:pt x="32" y="3"/>
                    <a:pt x="0" y="7"/>
                  </a:cubicBezTo>
                  <a:cubicBezTo>
                    <a:pt x="64" y="134"/>
                    <a:pt x="153" y="172"/>
                    <a:pt x="268" y="172"/>
                  </a:cubicBezTo>
                  <a:cubicBezTo>
                    <a:pt x="296" y="172"/>
                    <a:pt x="326" y="170"/>
                    <a:pt x="358" y="166"/>
                  </a:cubicBezTo>
                  <a:cubicBezTo>
                    <a:pt x="295" y="39"/>
                    <a:pt x="206" y="1"/>
                    <a:pt x="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5" name="Google Shape;28235;p58"/>
            <p:cNvSpPr/>
            <p:nvPr/>
          </p:nvSpPr>
          <p:spPr>
            <a:xfrm>
              <a:off x="5742800" y="1632100"/>
              <a:ext cx="8500" cy="4000"/>
            </a:xfrm>
            <a:custGeom>
              <a:avLst/>
              <a:gdLst/>
              <a:ahLst/>
              <a:cxnLst/>
              <a:rect l="l" t="t" r="r" b="b"/>
              <a:pathLst>
                <a:path w="340" h="160" extrusionOk="0">
                  <a:moveTo>
                    <a:pt x="339" y="0"/>
                  </a:moveTo>
                  <a:lnTo>
                    <a:pt x="339" y="0"/>
                  </a:lnTo>
                  <a:cubicBezTo>
                    <a:pt x="200" y="20"/>
                    <a:pt x="61" y="40"/>
                    <a:pt x="1" y="159"/>
                  </a:cubicBezTo>
                  <a:cubicBezTo>
                    <a:pt x="140" y="159"/>
                    <a:pt x="260" y="14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6" name="Google Shape;28236;p58"/>
            <p:cNvSpPr/>
            <p:nvPr/>
          </p:nvSpPr>
          <p:spPr>
            <a:xfrm>
              <a:off x="5760225" y="16326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0"/>
                  </a:moveTo>
                  <a:cubicBezTo>
                    <a:pt x="100" y="20"/>
                    <a:pt x="20" y="80"/>
                    <a:pt x="0" y="179"/>
                  </a:cubicBezTo>
                  <a:cubicBezTo>
                    <a:pt x="40" y="100"/>
                    <a:pt x="120" y="4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7" name="Google Shape;28237;p58"/>
            <p:cNvSpPr/>
            <p:nvPr/>
          </p:nvSpPr>
          <p:spPr>
            <a:xfrm>
              <a:off x="5746800" y="16405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cubicBezTo>
                    <a:pt x="139" y="60"/>
                    <a:pt x="60" y="100"/>
                    <a:pt x="0" y="160"/>
                  </a:cubicBezTo>
                  <a:cubicBezTo>
                    <a:pt x="60" y="160"/>
                    <a:pt x="139" y="180"/>
                    <a:pt x="179" y="180"/>
                  </a:cubicBezTo>
                  <a:cubicBezTo>
                    <a:pt x="159" y="120"/>
                    <a:pt x="179" y="8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8" name="Google Shape;28238;p58"/>
            <p:cNvSpPr/>
            <p:nvPr/>
          </p:nvSpPr>
          <p:spPr>
            <a:xfrm>
              <a:off x="5755750" y="1637075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0" y="40"/>
                    <a:pt x="40" y="100"/>
                    <a:pt x="0" y="139"/>
                  </a:cubicBezTo>
                  <a:cubicBezTo>
                    <a:pt x="80" y="139"/>
                    <a:pt x="139" y="10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9" name="Google Shape;28239;p58"/>
            <p:cNvSpPr/>
            <p:nvPr/>
          </p:nvSpPr>
          <p:spPr>
            <a:xfrm>
              <a:off x="5777625" y="1632100"/>
              <a:ext cx="7475" cy="3500"/>
            </a:xfrm>
            <a:custGeom>
              <a:avLst/>
              <a:gdLst/>
              <a:ahLst/>
              <a:cxnLst/>
              <a:rect l="l" t="t" r="r" b="b"/>
              <a:pathLst>
                <a:path w="299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40"/>
                    <a:pt x="160" y="140"/>
                    <a:pt x="299" y="140"/>
                  </a:cubicBezTo>
                  <a:cubicBezTo>
                    <a:pt x="239" y="20"/>
                    <a:pt x="12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0" name="Google Shape;28240;p58"/>
            <p:cNvSpPr/>
            <p:nvPr/>
          </p:nvSpPr>
          <p:spPr>
            <a:xfrm>
              <a:off x="5711475" y="1818600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359" y="0"/>
                  </a:moveTo>
                  <a:cubicBezTo>
                    <a:pt x="200" y="0"/>
                    <a:pt x="80" y="20"/>
                    <a:pt x="1" y="159"/>
                  </a:cubicBezTo>
                  <a:cubicBezTo>
                    <a:pt x="33" y="167"/>
                    <a:pt x="65" y="171"/>
                    <a:pt x="95" y="171"/>
                  </a:cubicBezTo>
                  <a:cubicBezTo>
                    <a:pt x="213" y="171"/>
                    <a:pt x="311" y="111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1" name="Google Shape;28241;p58"/>
            <p:cNvSpPr/>
            <p:nvPr/>
          </p:nvSpPr>
          <p:spPr>
            <a:xfrm>
              <a:off x="5725400" y="1818600"/>
              <a:ext cx="5500" cy="367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1" y="0"/>
                  </a:moveTo>
                  <a:cubicBezTo>
                    <a:pt x="27" y="65"/>
                    <a:pt x="61" y="146"/>
                    <a:pt x="114" y="146"/>
                  </a:cubicBezTo>
                  <a:cubicBezTo>
                    <a:pt x="143" y="146"/>
                    <a:pt x="178" y="122"/>
                    <a:pt x="22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2" name="Google Shape;28242;p58"/>
            <p:cNvSpPr/>
            <p:nvPr/>
          </p:nvSpPr>
          <p:spPr>
            <a:xfrm>
              <a:off x="5720925" y="18151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100" y="41"/>
                    <a:pt x="21" y="80"/>
                    <a:pt x="1" y="160"/>
                  </a:cubicBezTo>
                  <a:lnTo>
                    <a:pt x="180" y="16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3" name="Google Shape;28243;p58"/>
            <p:cNvSpPr/>
            <p:nvPr/>
          </p:nvSpPr>
          <p:spPr>
            <a:xfrm>
              <a:off x="4261800" y="9890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cubicBezTo>
                    <a:pt x="1" y="99"/>
                    <a:pt x="60" y="159"/>
                    <a:pt x="160" y="179"/>
                  </a:cubicBezTo>
                  <a:cubicBezTo>
                    <a:pt x="100" y="119"/>
                    <a:pt x="60" y="6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4" name="Google Shape;28244;p58"/>
            <p:cNvSpPr/>
            <p:nvPr/>
          </p:nvSpPr>
          <p:spPr>
            <a:xfrm>
              <a:off x="4364250" y="989550"/>
              <a:ext cx="7475" cy="13475"/>
            </a:xfrm>
            <a:custGeom>
              <a:avLst/>
              <a:gdLst/>
              <a:ahLst/>
              <a:cxnLst/>
              <a:rect l="l" t="t" r="r" b="b"/>
              <a:pathLst>
                <a:path w="299" h="539" extrusionOk="0">
                  <a:moveTo>
                    <a:pt x="239" y="1"/>
                  </a:moveTo>
                  <a:lnTo>
                    <a:pt x="239" y="1"/>
                  </a:lnTo>
                  <a:cubicBezTo>
                    <a:pt x="0" y="180"/>
                    <a:pt x="60" y="359"/>
                    <a:pt x="140" y="538"/>
                  </a:cubicBezTo>
                  <a:cubicBezTo>
                    <a:pt x="259" y="379"/>
                    <a:pt x="299" y="24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5" name="Google Shape;28245;p58"/>
            <p:cNvSpPr/>
            <p:nvPr/>
          </p:nvSpPr>
          <p:spPr>
            <a:xfrm>
              <a:off x="4969475" y="1215350"/>
              <a:ext cx="25900" cy="103950"/>
            </a:xfrm>
            <a:custGeom>
              <a:avLst/>
              <a:gdLst/>
              <a:ahLst/>
              <a:cxnLst/>
              <a:rect l="l" t="t" r="r" b="b"/>
              <a:pathLst>
                <a:path w="1036" h="4158" extrusionOk="0">
                  <a:moveTo>
                    <a:pt x="657" y="0"/>
                  </a:moveTo>
                  <a:cubicBezTo>
                    <a:pt x="637" y="199"/>
                    <a:pt x="657" y="418"/>
                    <a:pt x="637" y="597"/>
                  </a:cubicBezTo>
                  <a:cubicBezTo>
                    <a:pt x="359" y="1492"/>
                    <a:pt x="220" y="2447"/>
                    <a:pt x="61" y="3362"/>
                  </a:cubicBezTo>
                  <a:cubicBezTo>
                    <a:pt x="1" y="3740"/>
                    <a:pt x="1" y="3740"/>
                    <a:pt x="339" y="4158"/>
                  </a:cubicBezTo>
                  <a:cubicBezTo>
                    <a:pt x="339" y="2805"/>
                    <a:pt x="757" y="1592"/>
                    <a:pt x="1035" y="318"/>
                  </a:cubicBezTo>
                  <a:cubicBezTo>
                    <a:pt x="916" y="219"/>
                    <a:pt x="797" y="100"/>
                    <a:pt x="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6" name="Google Shape;28246;p58"/>
            <p:cNvSpPr/>
            <p:nvPr/>
          </p:nvSpPr>
          <p:spPr>
            <a:xfrm>
              <a:off x="4785975" y="1272025"/>
              <a:ext cx="82075" cy="42750"/>
            </a:xfrm>
            <a:custGeom>
              <a:avLst/>
              <a:gdLst/>
              <a:ahLst/>
              <a:cxnLst/>
              <a:rect l="l" t="t" r="r" b="b"/>
              <a:pathLst>
                <a:path w="3283" h="1710" extrusionOk="0">
                  <a:moveTo>
                    <a:pt x="199" y="1"/>
                  </a:moveTo>
                  <a:cubicBezTo>
                    <a:pt x="100" y="81"/>
                    <a:pt x="0" y="120"/>
                    <a:pt x="0" y="279"/>
                  </a:cubicBezTo>
                  <a:cubicBezTo>
                    <a:pt x="438" y="677"/>
                    <a:pt x="1075" y="638"/>
                    <a:pt x="1532" y="936"/>
                  </a:cubicBezTo>
                  <a:cubicBezTo>
                    <a:pt x="1890" y="1135"/>
                    <a:pt x="2228" y="1294"/>
                    <a:pt x="2626" y="1374"/>
                  </a:cubicBezTo>
                  <a:cubicBezTo>
                    <a:pt x="2710" y="1542"/>
                    <a:pt x="2837" y="1710"/>
                    <a:pt x="3042" y="1710"/>
                  </a:cubicBezTo>
                  <a:cubicBezTo>
                    <a:pt x="3080" y="1710"/>
                    <a:pt x="3120" y="1704"/>
                    <a:pt x="3163" y="1692"/>
                  </a:cubicBezTo>
                  <a:cubicBezTo>
                    <a:pt x="3283" y="1473"/>
                    <a:pt x="2686" y="1473"/>
                    <a:pt x="3004" y="1195"/>
                  </a:cubicBezTo>
                  <a:cubicBezTo>
                    <a:pt x="2089" y="777"/>
                    <a:pt x="1274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7" name="Google Shape;28247;p58"/>
            <p:cNvSpPr/>
            <p:nvPr/>
          </p:nvSpPr>
          <p:spPr>
            <a:xfrm>
              <a:off x="4716350" y="1137750"/>
              <a:ext cx="77600" cy="33850"/>
            </a:xfrm>
            <a:custGeom>
              <a:avLst/>
              <a:gdLst/>
              <a:ahLst/>
              <a:cxnLst/>
              <a:rect l="l" t="t" r="r" b="b"/>
              <a:pathLst>
                <a:path w="3104" h="1354" extrusionOk="0">
                  <a:moveTo>
                    <a:pt x="717" y="1"/>
                  </a:moveTo>
                  <a:cubicBezTo>
                    <a:pt x="670" y="34"/>
                    <a:pt x="616" y="43"/>
                    <a:pt x="560" y="43"/>
                  </a:cubicBezTo>
                  <a:cubicBezTo>
                    <a:pt x="478" y="43"/>
                    <a:pt x="389" y="23"/>
                    <a:pt x="302" y="23"/>
                  </a:cubicBezTo>
                  <a:cubicBezTo>
                    <a:pt x="192" y="23"/>
                    <a:pt x="85" y="55"/>
                    <a:pt x="0" y="200"/>
                  </a:cubicBezTo>
                  <a:cubicBezTo>
                    <a:pt x="1035" y="478"/>
                    <a:pt x="2010" y="976"/>
                    <a:pt x="3004" y="1354"/>
                  </a:cubicBezTo>
                  <a:cubicBezTo>
                    <a:pt x="3104" y="1214"/>
                    <a:pt x="3104" y="1095"/>
                    <a:pt x="3004" y="976"/>
                  </a:cubicBezTo>
                  <a:cubicBezTo>
                    <a:pt x="2288" y="498"/>
                    <a:pt x="1492" y="299"/>
                    <a:pt x="7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8" name="Google Shape;28248;p58"/>
            <p:cNvSpPr/>
            <p:nvPr/>
          </p:nvSpPr>
          <p:spPr>
            <a:xfrm>
              <a:off x="4995850" y="1249150"/>
              <a:ext cx="21400" cy="78950"/>
            </a:xfrm>
            <a:custGeom>
              <a:avLst/>
              <a:gdLst/>
              <a:ahLst/>
              <a:cxnLst/>
              <a:rect l="l" t="t" r="r" b="b"/>
              <a:pathLst>
                <a:path w="856" h="3158" extrusionOk="0">
                  <a:moveTo>
                    <a:pt x="657" y="1"/>
                  </a:moveTo>
                  <a:cubicBezTo>
                    <a:pt x="378" y="717"/>
                    <a:pt x="239" y="1493"/>
                    <a:pt x="100" y="2209"/>
                  </a:cubicBezTo>
                  <a:cubicBezTo>
                    <a:pt x="40" y="2408"/>
                    <a:pt x="100" y="2607"/>
                    <a:pt x="0" y="2786"/>
                  </a:cubicBezTo>
                  <a:lnTo>
                    <a:pt x="0" y="2945"/>
                  </a:lnTo>
                  <a:cubicBezTo>
                    <a:pt x="61" y="3051"/>
                    <a:pt x="87" y="3158"/>
                    <a:pt x="184" y="3158"/>
                  </a:cubicBezTo>
                  <a:cubicBezTo>
                    <a:pt x="215" y="3158"/>
                    <a:pt x="252" y="3148"/>
                    <a:pt x="299" y="3124"/>
                  </a:cubicBezTo>
                  <a:cubicBezTo>
                    <a:pt x="358" y="2129"/>
                    <a:pt x="736" y="1194"/>
                    <a:pt x="856" y="20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9" name="Google Shape;28249;p58"/>
            <p:cNvSpPr/>
            <p:nvPr/>
          </p:nvSpPr>
          <p:spPr>
            <a:xfrm>
              <a:off x="4626325" y="1123825"/>
              <a:ext cx="10975" cy="84725"/>
            </a:xfrm>
            <a:custGeom>
              <a:avLst/>
              <a:gdLst/>
              <a:ahLst/>
              <a:cxnLst/>
              <a:rect l="l" t="t" r="r" b="b"/>
              <a:pathLst>
                <a:path w="439" h="3389" extrusionOk="0">
                  <a:moveTo>
                    <a:pt x="200" y="1"/>
                  </a:moveTo>
                  <a:cubicBezTo>
                    <a:pt x="120" y="299"/>
                    <a:pt x="120" y="638"/>
                    <a:pt x="140" y="956"/>
                  </a:cubicBezTo>
                  <a:cubicBezTo>
                    <a:pt x="61" y="1155"/>
                    <a:pt x="140" y="1374"/>
                    <a:pt x="21" y="1553"/>
                  </a:cubicBezTo>
                  <a:cubicBezTo>
                    <a:pt x="21" y="2149"/>
                    <a:pt x="1" y="2726"/>
                    <a:pt x="1" y="3283"/>
                  </a:cubicBezTo>
                  <a:cubicBezTo>
                    <a:pt x="25" y="3364"/>
                    <a:pt x="62" y="3389"/>
                    <a:pt x="106" y="3389"/>
                  </a:cubicBezTo>
                  <a:cubicBezTo>
                    <a:pt x="170" y="3389"/>
                    <a:pt x="248" y="3335"/>
                    <a:pt x="319" y="3323"/>
                  </a:cubicBezTo>
                  <a:cubicBezTo>
                    <a:pt x="140" y="2408"/>
                    <a:pt x="439" y="1493"/>
                    <a:pt x="359" y="578"/>
                  </a:cubicBezTo>
                  <a:cubicBezTo>
                    <a:pt x="319" y="379"/>
                    <a:pt x="399" y="16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0" name="Google Shape;28250;p58"/>
            <p:cNvSpPr/>
            <p:nvPr/>
          </p:nvSpPr>
          <p:spPr>
            <a:xfrm>
              <a:off x="5047075" y="1272025"/>
              <a:ext cx="13950" cy="87575"/>
            </a:xfrm>
            <a:custGeom>
              <a:avLst/>
              <a:gdLst/>
              <a:ahLst/>
              <a:cxnLst/>
              <a:rect l="l" t="t" r="r" b="b"/>
              <a:pathLst>
                <a:path w="558" h="3503" extrusionOk="0">
                  <a:moveTo>
                    <a:pt x="199" y="1"/>
                  </a:moveTo>
                  <a:cubicBezTo>
                    <a:pt x="40" y="1175"/>
                    <a:pt x="0" y="2328"/>
                    <a:pt x="318" y="3502"/>
                  </a:cubicBezTo>
                  <a:cubicBezTo>
                    <a:pt x="557" y="3303"/>
                    <a:pt x="338" y="3005"/>
                    <a:pt x="497" y="2786"/>
                  </a:cubicBezTo>
                  <a:cubicBezTo>
                    <a:pt x="378" y="2030"/>
                    <a:pt x="398" y="1294"/>
                    <a:pt x="398" y="538"/>
                  </a:cubicBezTo>
                  <a:cubicBezTo>
                    <a:pt x="338" y="339"/>
                    <a:pt x="398" y="12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1" name="Google Shape;28251;p58"/>
            <p:cNvSpPr/>
            <p:nvPr/>
          </p:nvSpPr>
          <p:spPr>
            <a:xfrm>
              <a:off x="4800400" y="1174850"/>
              <a:ext cx="12950" cy="62900"/>
            </a:xfrm>
            <a:custGeom>
              <a:avLst/>
              <a:gdLst/>
              <a:ahLst/>
              <a:cxnLst/>
              <a:rect l="l" t="t" r="r" b="b"/>
              <a:pathLst>
                <a:path w="518" h="2516" extrusionOk="0">
                  <a:moveTo>
                    <a:pt x="205" y="1"/>
                  </a:moveTo>
                  <a:cubicBezTo>
                    <a:pt x="186" y="1"/>
                    <a:pt x="164" y="3"/>
                    <a:pt x="140" y="9"/>
                  </a:cubicBezTo>
                  <a:cubicBezTo>
                    <a:pt x="120" y="29"/>
                    <a:pt x="120" y="88"/>
                    <a:pt x="100" y="108"/>
                  </a:cubicBezTo>
                  <a:cubicBezTo>
                    <a:pt x="239" y="626"/>
                    <a:pt x="120" y="1183"/>
                    <a:pt x="60" y="1720"/>
                  </a:cubicBezTo>
                  <a:cubicBezTo>
                    <a:pt x="40" y="1998"/>
                    <a:pt x="0" y="2237"/>
                    <a:pt x="140" y="2515"/>
                  </a:cubicBezTo>
                  <a:cubicBezTo>
                    <a:pt x="358" y="1839"/>
                    <a:pt x="498" y="1143"/>
                    <a:pt x="518" y="447"/>
                  </a:cubicBezTo>
                  <a:cubicBezTo>
                    <a:pt x="518" y="407"/>
                    <a:pt x="518" y="347"/>
                    <a:pt x="498" y="307"/>
                  </a:cubicBezTo>
                  <a:cubicBezTo>
                    <a:pt x="354" y="235"/>
                    <a:pt x="389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2" name="Google Shape;28252;p58"/>
            <p:cNvSpPr/>
            <p:nvPr/>
          </p:nvSpPr>
          <p:spPr>
            <a:xfrm>
              <a:off x="4868525" y="1197450"/>
              <a:ext cx="37150" cy="18675"/>
            </a:xfrm>
            <a:custGeom>
              <a:avLst/>
              <a:gdLst/>
              <a:ahLst/>
              <a:cxnLst/>
              <a:rect l="l" t="t" r="r" b="b"/>
              <a:pathLst>
                <a:path w="1486" h="747" extrusionOk="0">
                  <a:moveTo>
                    <a:pt x="60" y="0"/>
                  </a:moveTo>
                  <a:cubicBezTo>
                    <a:pt x="21" y="0"/>
                    <a:pt x="21" y="20"/>
                    <a:pt x="21" y="40"/>
                  </a:cubicBezTo>
                  <a:cubicBezTo>
                    <a:pt x="1" y="80"/>
                    <a:pt x="1" y="119"/>
                    <a:pt x="60" y="179"/>
                  </a:cubicBezTo>
                  <a:cubicBezTo>
                    <a:pt x="319" y="617"/>
                    <a:pt x="856" y="537"/>
                    <a:pt x="1254" y="736"/>
                  </a:cubicBezTo>
                  <a:cubicBezTo>
                    <a:pt x="1281" y="743"/>
                    <a:pt x="1305" y="746"/>
                    <a:pt x="1328" y="746"/>
                  </a:cubicBezTo>
                  <a:cubicBezTo>
                    <a:pt x="1436" y="746"/>
                    <a:pt x="1486" y="666"/>
                    <a:pt x="1453" y="517"/>
                  </a:cubicBezTo>
                  <a:cubicBezTo>
                    <a:pt x="975" y="338"/>
                    <a:pt x="578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3" name="Google Shape;28253;p58"/>
            <p:cNvSpPr/>
            <p:nvPr/>
          </p:nvSpPr>
          <p:spPr>
            <a:xfrm>
              <a:off x="5054525" y="1341650"/>
              <a:ext cx="11700" cy="38500"/>
            </a:xfrm>
            <a:custGeom>
              <a:avLst/>
              <a:gdLst/>
              <a:ahLst/>
              <a:cxnLst/>
              <a:rect l="l" t="t" r="r" b="b"/>
              <a:pathLst>
                <a:path w="468" h="1540" extrusionOk="0">
                  <a:moveTo>
                    <a:pt x="219" y="1"/>
                  </a:moveTo>
                  <a:cubicBezTo>
                    <a:pt x="0" y="200"/>
                    <a:pt x="120" y="478"/>
                    <a:pt x="40" y="717"/>
                  </a:cubicBezTo>
                  <a:cubicBezTo>
                    <a:pt x="40" y="976"/>
                    <a:pt x="80" y="1214"/>
                    <a:pt x="100" y="1493"/>
                  </a:cubicBezTo>
                  <a:cubicBezTo>
                    <a:pt x="174" y="1525"/>
                    <a:pt x="235" y="1539"/>
                    <a:pt x="284" y="1539"/>
                  </a:cubicBezTo>
                  <a:cubicBezTo>
                    <a:pt x="421" y="1539"/>
                    <a:pt x="467" y="1424"/>
                    <a:pt x="438" y="1234"/>
                  </a:cubicBezTo>
                  <a:cubicBezTo>
                    <a:pt x="398" y="817"/>
                    <a:pt x="299" y="419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4" name="Google Shape;28254;p58"/>
            <p:cNvSpPr/>
            <p:nvPr/>
          </p:nvSpPr>
          <p:spPr>
            <a:xfrm>
              <a:off x="4703925" y="1127825"/>
              <a:ext cx="30350" cy="13950"/>
            </a:xfrm>
            <a:custGeom>
              <a:avLst/>
              <a:gdLst/>
              <a:ahLst/>
              <a:cxnLst/>
              <a:rect l="l" t="t" r="r" b="b"/>
              <a:pathLst>
                <a:path w="1214" h="558" extrusionOk="0">
                  <a:moveTo>
                    <a:pt x="0" y="0"/>
                  </a:moveTo>
                  <a:cubicBezTo>
                    <a:pt x="80" y="119"/>
                    <a:pt x="119" y="259"/>
                    <a:pt x="179" y="398"/>
                  </a:cubicBezTo>
                  <a:cubicBezTo>
                    <a:pt x="239" y="517"/>
                    <a:pt x="378" y="557"/>
                    <a:pt x="497" y="557"/>
                  </a:cubicBezTo>
                  <a:cubicBezTo>
                    <a:pt x="564" y="540"/>
                    <a:pt x="634" y="538"/>
                    <a:pt x="704" y="538"/>
                  </a:cubicBezTo>
                  <a:cubicBezTo>
                    <a:pt x="738" y="538"/>
                    <a:pt x="772" y="538"/>
                    <a:pt x="805" y="538"/>
                  </a:cubicBezTo>
                  <a:cubicBezTo>
                    <a:pt x="953" y="538"/>
                    <a:pt x="1097" y="526"/>
                    <a:pt x="1214" y="398"/>
                  </a:cubicBezTo>
                  <a:cubicBezTo>
                    <a:pt x="816" y="298"/>
                    <a:pt x="47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5" name="Google Shape;28255;p58"/>
            <p:cNvSpPr/>
            <p:nvPr/>
          </p:nvSpPr>
          <p:spPr>
            <a:xfrm>
              <a:off x="4840675" y="1185000"/>
              <a:ext cx="29375" cy="17850"/>
            </a:xfrm>
            <a:custGeom>
              <a:avLst/>
              <a:gdLst/>
              <a:ahLst/>
              <a:cxnLst/>
              <a:rect l="l" t="t" r="r" b="b"/>
              <a:pathLst>
                <a:path w="1175" h="714" extrusionOk="0">
                  <a:moveTo>
                    <a:pt x="120" y="1"/>
                  </a:moveTo>
                  <a:cubicBezTo>
                    <a:pt x="100" y="120"/>
                    <a:pt x="40" y="279"/>
                    <a:pt x="1" y="399"/>
                  </a:cubicBezTo>
                  <a:cubicBezTo>
                    <a:pt x="352" y="416"/>
                    <a:pt x="642" y="714"/>
                    <a:pt x="1020" y="714"/>
                  </a:cubicBezTo>
                  <a:cubicBezTo>
                    <a:pt x="1070" y="714"/>
                    <a:pt x="1121" y="709"/>
                    <a:pt x="1174" y="697"/>
                  </a:cubicBezTo>
                  <a:lnTo>
                    <a:pt x="1174" y="498"/>
                  </a:lnTo>
                  <a:cubicBezTo>
                    <a:pt x="816" y="319"/>
                    <a:pt x="478" y="14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6" name="Google Shape;28256;p58"/>
            <p:cNvSpPr/>
            <p:nvPr/>
          </p:nvSpPr>
          <p:spPr>
            <a:xfrm>
              <a:off x="4898875" y="1210375"/>
              <a:ext cx="32350" cy="15400"/>
            </a:xfrm>
            <a:custGeom>
              <a:avLst/>
              <a:gdLst/>
              <a:ahLst/>
              <a:cxnLst/>
              <a:rect l="l" t="t" r="r" b="b"/>
              <a:pathLst>
                <a:path w="1294" h="616" extrusionOk="0">
                  <a:moveTo>
                    <a:pt x="199" y="0"/>
                  </a:moveTo>
                  <a:cubicBezTo>
                    <a:pt x="159" y="80"/>
                    <a:pt x="80" y="159"/>
                    <a:pt x="0" y="219"/>
                  </a:cubicBezTo>
                  <a:cubicBezTo>
                    <a:pt x="380" y="357"/>
                    <a:pt x="731" y="616"/>
                    <a:pt x="1116" y="616"/>
                  </a:cubicBezTo>
                  <a:cubicBezTo>
                    <a:pt x="1174" y="616"/>
                    <a:pt x="1233" y="610"/>
                    <a:pt x="1293" y="597"/>
                  </a:cubicBezTo>
                  <a:cubicBezTo>
                    <a:pt x="955" y="378"/>
                    <a:pt x="637" y="10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7" name="Google Shape;28257;p58"/>
            <p:cNvSpPr/>
            <p:nvPr/>
          </p:nvSpPr>
          <p:spPr>
            <a:xfrm>
              <a:off x="4831225" y="1197925"/>
              <a:ext cx="9475" cy="40325"/>
            </a:xfrm>
            <a:custGeom>
              <a:avLst/>
              <a:gdLst/>
              <a:ahLst/>
              <a:cxnLst/>
              <a:rect l="l" t="t" r="r" b="b"/>
              <a:pathLst>
                <a:path w="379" h="1613" extrusionOk="0">
                  <a:moveTo>
                    <a:pt x="160" y="1"/>
                  </a:moveTo>
                  <a:cubicBezTo>
                    <a:pt x="60" y="478"/>
                    <a:pt x="1" y="936"/>
                    <a:pt x="100" y="1612"/>
                  </a:cubicBezTo>
                  <a:cubicBezTo>
                    <a:pt x="319" y="976"/>
                    <a:pt x="379" y="498"/>
                    <a:pt x="3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8" name="Google Shape;28258;p58"/>
            <p:cNvSpPr/>
            <p:nvPr/>
          </p:nvSpPr>
          <p:spPr>
            <a:xfrm>
              <a:off x="4992350" y="1323750"/>
              <a:ext cx="12475" cy="23900"/>
            </a:xfrm>
            <a:custGeom>
              <a:avLst/>
              <a:gdLst/>
              <a:ahLst/>
              <a:cxnLst/>
              <a:rect l="l" t="t" r="r" b="b"/>
              <a:pathLst>
                <a:path w="499" h="956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20" y="319"/>
                    <a:pt x="1" y="697"/>
                    <a:pt x="399" y="956"/>
                  </a:cubicBezTo>
                  <a:cubicBezTo>
                    <a:pt x="498" y="657"/>
                    <a:pt x="498" y="419"/>
                    <a:pt x="439" y="160"/>
                  </a:cubicBezTo>
                  <a:cubicBezTo>
                    <a:pt x="339" y="100"/>
                    <a:pt x="240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9" name="Google Shape;28259;p58"/>
            <p:cNvSpPr/>
            <p:nvPr/>
          </p:nvSpPr>
          <p:spPr>
            <a:xfrm>
              <a:off x="4791450" y="1161125"/>
              <a:ext cx="16925" cy="16450"/>
            </a:xfrm>
            <a:custGeom>
              <a:avLst/>
              <a:gdLst/>
              <a:ahLst/>
              <a:cxnLst/>
              <a:rect l="l" t="t" r="r" b="b"/>
              <a:pathLst>
                <a:path w="677" h="658" extrusionOk="0">
                  <a:moveTo>
                    <a:pt x="0" y="1"/>
                  </a:moveTo>
                  <a:lnTo>
                    <a:pt x="0" y="399"/>
                  </a:lnTo>
                  <a:cubicBezTo>
                    <a:pt x="139" y="478"/>
                    <a:pt x="319" y="578"/>
                    <a:pt x="458" y="657"/>
                  </a:cubicBezTo>
                  <a:lnTo>
                    <a:pt x="517" y="578"/>
                  </a:lnTo>
                  <a:cubicBezTo>
                    <a:pt x="597" y="538"/>
                    <a:pt x="657" y="478"/>
                    <a:pt x="677" y="399"/>
                  </a:cubicBezTo>
                  <a:lnTo>
                    <a:pt x="677" y="2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0" name="Google Shape;28260;p58"/>
            <p:cNvSpPr/>
            <p:nvPr/>
          </p:nvSpPr>
          <p:spPr>
            <a:xfrm>
              <a:off x="4836200" y="1164025"/>
              <a:ext cx="11475" cy="21000"/>
            </a:xfrm>
            <a:custGeom>
              <a:avLst/>
              <a:gdLst/>
              <a:ahLst/>
              <a:cxnLst/>
              <a:rect l="l" t="t" r="r" b="b"/>
              <a:pathLst>
                <a:path w="459" h="840" extrusionOk="0">
                  <a:moveTo>
                    <a:pt x="278" y="1"/>
                  </a:moveTo>
                  <a:cubicBezTo>
                    <a:pt x="210" y="1"/>
                    <a:pt x="153" y="45"/>
                    <a:pt x="120" y="144"/>
                  </a:cubicBezTo>
                  <a:cubicBezTo>
                    <a:pt x="60" y="382"/>
                    <a:pt x="1" y="661"/>
                    <a:pt x="279" y="840"/>
                  </a:cubicBezTo>
                  <a:cubicBezTo>
                    <a:pt x="279" y="561"/>
                    <a:pt x="160" y="263"/>
                    <a:pt x="458" y="84"/>
                  </a:cubicBezTo>
                  <a:cubicBezTo>
                    <a:pt x="396" y="30"/>
                    <a:pt x="333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1" name="Google Shape;28261;p58"/>
            <p:cNvSpPr/>
            <p:nvPr/>
          </p:nvSpPr>
          <p:spPr>
            <a:xfrm>
              <a:off x="4643750" y="1214700"/>
              <a:ext cx="13950" cy="5025"/>
            </a:xfrm>
            <a:custGeom>
              <a:avLst/>
              <a:gdLst/>
              <a:ahLst/>
              <a:cxnLst/>
              <a:rect l="l" t="t" r="r" b="b"/>
              <a:pathLst>
                <a:path w="558" h="201" extrusionOk="0">
                  <a:moveTo>
                    <a:pt x="125" y="0"/>
                  </a:moveTo>
                  <a:cubicBezTo>
                    <a:pt x="84" y="0"/>
                    <a:pt x="43" y="2"/>
                    <a:pt x="0" y="6"/>
                  </a:cubicBezTo>
                  <a:cubicBezTo>
                    <a:pt x="80" y="165"/>
                    <a:pt x="203" y="201"/>
                    <a:pt x="342" y="201"/>
                  </a:cubicBezTo>
                  <a:cubicBezTo>
                    <a:pt x="411" y="201"/>
                    <a:pt x="484" y="192"/>
                    <a:pt x="557" y="185"/>
                  </a:cubicBezTo>
                  <a:cubicBezTo>
                    <a:pt x="445" y="41"/>
                    <a:pt x="294" y="0"/>
                    <a:pt x="1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2" name="Google Shape;28262;p58"/>
            <p:cNvSpPr/>
            <p:nvPr/>
          </p:nvSpPr>
          <p:spPr>
            <a:xfrm>
              <a:off x="4652200" y="1118875"/>
              <a:ext cx="12950" cy="4875"/>
            </a:xfrm>
            <a:custGeom>
              <a:avLst/>
              <a:gdLst/>
              <a:ahLst/>
              <a:cxnLst/>
              <a:rect l="l" t="t" r="r" b="b"/>
              <a:pathLst>
                <a:path w="518" h="195" extrusionOk="0">
                  <a:moveTo>
                    <a:pt x="0" y="0"/>
                  </a:moveTo>
                  <a:cubicBezTo>
                    <a:pt x="80" y="159"/>
                    <a:pt x="212" y="195"/>
                    <a:pt x="339" y="195"/>
                  </a:cubicBezTo>
                  <a:cubicBezTo>
                    <a:pt x="403" y="195"/>
                    <a:pt x="464" y="186"/>
                    <a:pt x="518" y="179"/>
                  </a:cubicBezTo>
                  <a:cubicBezTo>
                    <a:pt x="398" y="0"/>
                    <a:pt x="19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3" name="Google Shape;28263;p58"/>
            <p:cNvSpPr/>
            <p:nvPr/>
          </p:nvSpPr>
          <p:spPr>
            <a:xfrm>
              <a:off x="4995350" y="1305350"/>
              <a:ext cx="5500" cy="14450"/>
            </a:xfrm>
            <a:custGeom>
              <a:avLst/>
              <a:gdLst/>
              <a:ahLst/>
              <a:cxnLst/>
              <a:rect l="l" t="t" r="r" b="b"/>
              <a:pathLst>
                <a:path w="220" h="578" extrusionOk="0">
                  <a:moveTo>
                    <a:pt x="159" y="1"/>
                  </a:moveTo>
                  <a:lnTo>
                    <a:pt x="159" y="1"/>
                  </a:lnTo>
                  <a:cubicBezTo>
                    <a:pt x="0" y="180"/>
                    <a:pt x="0" y="359"/>
                    <a:pt x="60" y="578"/>
                  </a:cubicBezTo>
                  <a:cubicBezTo>
                    <a:pt x="219" y="399"/>
                    <a:pt x="179" y="2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4" name="Google Shape;28264;p58"/>
            <p:cNvSpPr/>
            <p:nvPr/>
          </p:nvSpPr>
          <p:spPr>
            <a:xfrm>
              <a:off x="4778025" y="1267075"/>
              <a:ext cx="9950" cy="10075"/>
            </a:xfrm>
            <a:custGeom>
              <a:avLst/>
              <a:gdLst/>
              <a:ahLst/>
              <a:cxnLst/>
              <a:rect l="l" t="t" r="r" b="b"/>
              <a:pathLst>
                <a:path w="398" h="403" extrusionOk="0">
                  <a:moveTo>
                    <a:pt x="0" y="0"/>
                  </a:moveTo>
                  <a:lnTo>
                    <a:pt x="0" y="219"/>
                  </a:lnTo>
                  <a:cubicBezTo>
                    <a:pt x="0" y="353"/>
                    <a:pt x="43" y="403"/>
                    <a:pt x="140" y="403"/>
                  </a:cubicBezTo>
                  <a:cubicBezTo>
                    <a:pt x="158" y="403"/>
                    <a:pt x="178" y="401"/>
                    <a:pt x="199" y="398"/>
                  </a:cubicBezTo>
                  <a:cubicBezTo>
                    <a:pt x="259" y="318"/>
                    <a:pt x="338" y="239"/>
                    <a:pt x="398" y="139"/>
                  </a:cubicBezTo>
                  <a:cubicBezTo>
                    <a:pt x="29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5" name="Google Shape;28265;p58"/>
            <p:cNvSpPr/>
            <p:nvPr/>
          </p:nvSpPr>
          <p:spPr>
            <a:xfrm>
              <a:off x="4635275" y="1209875"/>
              <a:ext cx="8975" cy="5150"/>
            </a:xfrm>
            <a:custGeom>
              <a:avLst/>
              <a:gdLst/>
              <a:ahLst/>
              <a:cxnLst/>
              <a:rect l="l" t="t" r="r" b="b"/>
              <a:pathLst>
                <a:path w="359" h="206" extrusionOk="0">
                  <a:moveTo>
                    <a:pt x="1" y="0"/>
                  </a:moveTo>
                  <a:lnTo>
                    <a:pt x="1" y="0"/>
                  </a:lnTo>
                  <a:cubicBezTo>
                    <a:pt x="49" y="162"/>
                    <a:pt x="137" y="205"/>
                    <a:pt x="264" y="205"/>
                  </a:cubicBezTo>
                  <a:cubicBezTo>
                    <a:pt x="294" y="205"/>
                    <a:pt x="325" y="203"/>
                    <a:pt x="359" y="199"/>
                  </a:cubicBezTo>
                  <a:cubicBezTo>
                    <a:pt x="279" y="40"/>
                    <a:pt x="140" y="2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6" name="Google Shape;28266;p58"/>
            <p:cNvSpPr/>
            <p:nvPr/>
          </p:nvSpPr>
          <p:spPr>
            <a:xfrm>
              <a:off x="4938650" y="1337100"/>
              <a:ext cx="8975" cy="4100"/>
            </a:xfrm>
            <a:custGeom>
              <a:avLst/>
              <a:gdLst/>
              <a:ahLst/>
              <a:cxnLst/>
              <a:rect l="l" t="t" r="r" b="b"/>
              <a:pathLst>
                <a:path w="359" h="164" extrusionOk="0">
                  <a:moveTo>
                    <a:pt x="49" y="1"/>
                  </a:moveTo>
                  <a:cubicBezTo>
                    <a:pt x="33" y="1"/>
                    <a:pt x="17" y="2"/>
                    <a:pt x="0" y="4"/>
                  </a:cubicBezTo>
                  <a:cubicBezTo>
                    <a:pt x="80" y="123"/>
                    <a:pt x="199" y="163"/>
                    <a:pt x="359" y="163"/>
                  </a:cubicBezTo>
                  <a:cubicBezTo>
                    <a:pt x="287" y="74"/>
                    <a:pt x="184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7" name="Google Shape;28267;p58"/>
            <p:cNvSpPr/>
            <p:nvPr/>
          </p:nvSpPr>
          <p:spPr>
            <a:xfrm>
              <a:off x="4891400" y="13143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1" y="1"/>
                  </a:moveTo>
                  <a:cubicBezTo>
                    <a:pt x="60" y="180"/>
                    <a:pt x="180" y="200"/>
                    <a:pt x="339" y="200"/>
                  </a:cubicBezTo>
                  <a:cubicBezTo>
                    <a:pt x="259" y="80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8" name="Google Shape;28268;p58"/>
            <p:cNvSpPr/>
            <p:nvPr/>
          </p:nvSpPr>
          <p:spPr>
            <a:xfrm>
              <a:off x="4995350" y="1363550"/>
              <a:ext cx="8975" cy="3175"/>
            </a:xfrm>
            <a:custGeom>
              <a:avLst/>
              <a:gdLst/>
              <a:ahLst/>
              <a:cxnLst/>
              <a:rect l="l" t="t" r="r" b="b"/>
              <a:pathLst>
                <a:path w="359" h="127" extrusionOk="0">
                  <a:moveTo>
                    <a:pt x="0" y="0"/>
                  </a:moveTo>
                  <a:cubicBezTo>
                    <a:pt x="63" y="94"/>
                    <a:pt x="150" y="126"/>
                    <a:pt x="261" y="126"/>
                  </a:cubicBezTo>
                  <a:cubicBezTo>
                    <a:pt x="292" y="126"/>
                    <a:pt x="324" y="124"/>
                    <a:pt x="358" y="120"/>
                  </a:cubicBezTo>
                  <a:cubicBezTo>
                    <a:pt x="279" y="0"/>
                    <a:pt x="15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9" name="Google Shape;28269;p58"/>
            <p:cNvSpPr/>
            <p:nvPr/>
          </p:nvSpPr>
          <p:spPr>
            <a:xfrm>
              <a:off x="4782500" y="1270550"/>
              <a:ext cx="8975" cy="6475"/>
            </a:xfrm>
            <a:custGeom>
              <a:avLst/>
              <a:gdLst/>
              <a:ahLst/>
              <a:cxnLst/>
              <a:rect l="l" t="t" r="r" b="b"/>
              <a:pathLst>
                <a:path w="359" h="259" extrusionOk="0">
                  <a:moveTo>
                    <a:pt x="239" y="0"/>
                  </a:moveTo>
                  <a:cubicBezTo>
                    <a:pt x="159" y="80"/>
                    <a:pt x="80" y="140"/>
                    <a:pt x="0" y="199"/>
                  </a:cubicBezTo>
                  <a:lnTo>
                    <a:pt x="80" y="259"/>
                  </a:lnTo>
                  <a:lnTo>
                    <a:pt x="159" y="239"/>
                  </a:lnTo>
                  <a:cubicBezTo>
                    <a:pt x="199" y="159"/>
                    <a:pt x="279" y="100"/>
                    <a:pt x="358" y="40"/>
                  </a:cubicBezTo>
                  <a:cubicBezTo>
                    <a:pt x="338" y="0"/>
                    <a:pt x="279" y="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0" name="Google Shape;28270;p58"/>
            <p:cNvSpPr/>
            <p:nvPr/>
          </p:nvSpPr>
          <p:spPr>
            <a:xfrm>
              <a:off x="4816300" y="1157925"/>
              <a:ext cx="17950" cy="19800"/>
            </a:xfrm>
            <a:custGeom>
              <a:avLst/>
              <a:gdLst/>
              <a:ahLst/>
              <a:cxnLst/>
              <a:rect l="l" t="t" r="r" b="b"/>
              <a:pathLst>
                <a:path w="718" h="792" extrusionOk="0">
                  <a:moveTo>
                    <a:pt x="247" y="1"/>
                  </a:moveTo>
                  <a:cubicBezTo>
                    <a:pt x="123" y="1"/>
                    <a:pt x="77" y="93"/>
                    <a:pt x="61" y="228"/>
                  </a:cubicBezTo>
                  <a:cubicBezTo>
                    <a:pt x="1" y="567"/>
                    <a:pt x="200" y="726"/>
                    <a:pt x="478" y="785"/>
                  </a:cubicBezTo>
                  <a:cubicBezTo>
                    <a:pt x="493" y="790"/>
                    <a:pt x="508" y="792"/>
                    <a:pt x="521" y="792"/>
                  </a:cubicBezTo>
                  <a:cubicBezTo>
                    <a:pt x="634" y="792"/>
                    <a:pt x="697" y="657"/>
                    <a:pt x="697" y="586"/>
                  </a:cubicBezTo>
                  <a:cubicBezTo>
                    <a:pt x="717" y="228"/>
                    <a:pt x="598" y="49"/>
                    <a:pt x="319" y="10"/>
                  </a:cubicBezTo>
                  <a:cubicBezTo>
                    <a:pt x="292" y="4"/>
                    <a:pt x="268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1" name="Google Shape;28271;p58"/>
            <p:cNvSpPr/>
            <p:nvPr/>
          </p:nvSpPr>
          <p:spPr>
            <a:xfrm>
              <a:off x="4812825" y="1147700"/>
              <a:ext cx="11475" cy="6700"/>
            </a:xfrm>
            <a:custGeom>
              <a:avLst/>
              <a:gdLst/>
              <a:ahLst/>
              <a:cxnLst/>
              <a:rect l="l" t="t" r="r" b="b"/>
              <a:pathLst>
                <a:path w="459" h="268" extrusionOk="0">
                  <a:moveTo>
                    <a:pt x="140" y="1"/>
                  </a:moveTo>
                  <a:cubicBezTo>
                    <a:pt x="1" y="21"/>
                    <a:pt x="21" y="120"/>
                    <a:pt x="40" y="240"/>
                  </a:cubicBezTo>
                  <a:cubicBezTo>
                    <a:pt x="103" y="255"/>
                    <a:pt x="165" y="268"/>
                    <a:pt x="223" y="268"/>
                  </a:cubicBezTo>
                  <a:cubicBezTo>
                    <a:pt x="315" y="268"/>
                    <a:pt x="398" y="237"/>
                    <a:pt x="458" y="140"/>
                  </a:cubicBezTo>
                  <a:cubicBezTo>
                    <a:pt x="359" y="100"/>
                    <a:pt x="239" y="41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2" name="Google Shape;28272;p58"/>
            <p:cNvSpPr/>
            <p:nvPr/>
          </p:nvSpPr>
          <p:spPr>
            <a:xfrm>
              <a:off x="4805375" y="1171075"/>
              <a:ext cx="8475" cy="11475"/>
            </a:xfrm>
            <a:custGeom>
              <a:avLst/>
              <a:gdLst/>
              <a:ahLst/>
              <a:cxnLst/>
              <a:rect l="l" t="t" r="r" b="b"/>
              <a:pathLst>
                <a:path w="339" h="459" extrusionOk="0">
                  <a:moveTo>
                    <a:pt x="139" y="1"/>
                  </a:moveTo>
                  <a:cubicBezTo>
                    <a:pt x="80" y="80"/>
                    <a:pt x="40" y="140"/>
                    <a:pt x="0" y="180"/>
                  </a:cubicBezTo>
                  <a:cubicBezTo>
                    <a:pt x="120" y="239"/>
                    <a:pt x="80" y="458"/>
                    <a:pt x="319" y="458"/>
                  </a:cubicBezTo>
                  <a:cubicBezTo>
                    <a:pt x="319" y="279"/>
                    <a:pt x="338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3" name="Google Shape;28273;p58"/>
            <p:cNvSpPr/>
            <p:nvPr/>
          </p:nvSpPr>
          <p:spPr>
            <a:xfrm>
              <a:off x="5142550" y="1232750"/>
              <a:ext cx="53225" cy="28250"/>
            </a:xfrm>
            <a:custGeom>
              <a:avLst/>
              <a:gdLst/>
              <a:ahLst/>
              <a:cxnLst/>
              <a:rect l="l" t="t" r="r" b="b"/>
              <a:pathLst>
                <a:path w="2129" h="1130" extrusionOk="0">
                  <a:moveTo>
                    <a:pt x="378" y="0"/>
                  </a:moveTo>
                  <a:cubicBezTo>
                    <a:pt x="359" y="40"/>
                    <a:pt x="359" y="120"/>
                    <a:pt x="359" y="179"/>
                  </a:cubicBezTo>
                  <a:cubicBezTo>
                    <a:pt x="259" y="299"/>
                    <a:pt x="80" y="199"/>
                    <a:pt x="0" y="339"/>
                  </a:cubicBezTo>
                  <a:cubicBezTo>
                    <a:pt x="458" y="697"/>
                    <a:pt x="1035" y="836"/>
                    <a:pt x="1552" y="1055"/>
                  </a:cubicBezTo>
                  <a:cubicBezTo>
                    <a:pt x="1671" y="1075"/>
                    <a:pt x="1796" y="1129"/>
                    <a:pt x="1900" y="1129"/>
                  </a:cubicBezTo>
                  <a:cubicBezTo>
                    <a:pt x="2005" y="1129"/>
                    <a:pt x="2089" y="1075"/>
                    <a:pt x="2129" y="876"/>
                  </a:cubicBezTo>
                  <a:cubicBezTo>
                    <a:pt x="2030" y="796"/>
                    <a:pt x="1870" y="816"/>
                    <a:pt x="1771" y="717"/>
                  </a:cubicBezTo>
                  <a:cubicBezTo>
                    <a:pt x="1294" y="478"/>
                    <a:pt x="856" y="259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4" name="Google Shape;28274;p58"/>
            <p:cNvSpPr/>
            <p:nvPr/>
          </p:nvSpPr>
          <p:spPr>
            <a:xfrm>
              <a:off x="5122650" y="1225975"/>
              <a:ext cx="28875" cy="15250"/>
            </a:xfrm>
            <a:custGeom>
              <a:avLst/>
              <a:gdLst/>
              <a:ahLst/>
              <a:cxnLst/>
              <a:rect l="l" t="t" r="r" b="b"/>
              <a:pathLst>
                <a:path w="1155" h="610" extrusionOk="0">
                  <a:moveTo>
                    <a:pt x="214" y="0"/>
                  </a:moveTo>
                  <a:cubicBezTo>
                    <a:pt x="148" y="0"/>
                    <a:pt x="77" y="16"/>
                    <a:pt x="1" y="53"/>
                  </a:cubicBezTo>
                  <a:cubicBezTo>
                    <a:pt x="80" y="311"/>
                    <a:pt x="379" y="212"/>
                    <a:pt x="458" y="411"/>
                  </a:cubicBezTo>
                  <a:cubicBezTo>
                    <a:pt x="578" y="490"/>
                    <a:pt x="677" y="550"/>
                    <a:pt x="796" y="610"/>
                  </a:cubicBezTo>
                  <a:cubicBezTo>
                    <a:pt x="936" y="590"/>
                    <a:pt x="1095" y="590"/>
                    <a:pt x="1155" y="450"/>
                  </a:cubicBezTo>
                  <a:lnTo>
                    <a:pt x="1155" y="450"/>
                  </a:lnTo>
                  <a:cubicBezTo>
                    <a:pt x="1148" y="451"/>
                    <a:pt x="1142" y="451"/>
                    <a:pt x="1136" y="451"/>
                  </a:cubicBezTo>
                  <a:cubicBezTo>
                    <a:pt x="793" y="451"/>
                    <a:pt x="570" y="0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5" name="Google Shape;28275;p58"/>
            <p:cNvSpPr/>
            <p:nvPr/>
          </p:nvSpPr>
          <p:spPr>
            <a:xfrm>
              <a:off x="4578100" y="946250"/>
              <a:ext cx="39800" cy="20450"/>
            </a:xfrm>
            <a:custGeom>
              <a:avLst/>
              <a:gdLst/>
              <a:ahLst/>
              <a:cxnLst/>
              <a:rect l="l" t="t" r="r" b="b"/>
              <a:pathLst>
                <a:path w="1592" h="818" extrusionOk="0">
                  <a:moveTo>
                    <a:pt x="204" y="0"/>
                  </a:moveTo>
                  <a:cubicBezTo>
                    <a:pt x="115" y="0"/>
                    <a:pt x="53" y="35"/>
                    <a:pt x="0" y="141"/>
                  </a:cubicBezTo>
                  <a:cubicBezTo>
                    <a:pt x="498" y="321"/>
                    <a:pt x="995" y="500"/>
                    <a:pt x="1413" y="818"/>
                  </a:cubicBezTo>
                  <a:cubicBezTo>
                    <a:pt x="1492" y="778"/>
                    <a:pt x="1592" y="738"/>
                    <a:pt x="1592" y="639"/>
                  </a:cubicBezTo>
                  <a:cubicBezTo>
                    <a:pt x="1472" y="539"/>
                    <a:pt x="1353" y="420"/>
                    <a:pt x="1214" y="321"/>
                  </a:cubicBezTo>
                  <a:cubicBezTo>
                    <a:pt x="935" y="241"/>
                    <a:pt x="637" y="141"/>
                    <a:pt x="358" y="22"/>
                  </a:cubicBezTo>
                  <a:cubicBezTo>
                    <a:pt x="299" y="9"/>
                    <a:pt x="248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6" name="Google Shape;28276;p58"/>
            <p:cNvSpPr/>
            <p:nvPr/>
          </p:nvSpPr>
          <p:spPr>
            <a:xfrm>
              <a:off x="4613900" y="918050"/>
              <a:ext cx="10475" cy="18325"/>
            </a:xfrm>
            <a:custGeom>
              <a:avLst/>
              <a:gdLst/>
              <a:ahLst/>
              <a:cxnLst/>
              <a:rect l="l" t="t" r="r" b="b"/>
              <a:pathLst>
                <a:path w="419" h="733" extrusionOk="0">
                  <a:moveTo>
                    <a:pt x="198" y="0"/>
                  </a:moveTo>
                  <a:cubicBezTo>
                    <a:pt x="181" y="0"/>
                    <a:pt x="162" y="5"/>
                    <a:pt x="140" y="16"/>
                  </a:cubicBezTo>
                  <a:cubicBezTo>
                    <a:pt x="60" y="76"/>
                    <a:pt x="40" y="175"/>
                    <a:pt x="1" y="275"/>
                  </a:cubicBezTo>
                  <a:lnTo>
                    <a:pt x="1" y="414"/>
                  </a:lnTo>
                  <a:cubicBezTo>
                    <a:pt x="60" y="533"/>
                    <a:pt x="160" y="732"/>
                    <a:pt x="219" y="732"/>
                  </a:cubicBezTo>
                  <a:cubicBezTo>
                    <a:pt x="418" y="673"/>
                    <a:pt x="319" y="474"/>
                    <a:pt x="339" y="335"/>
                  </a:cubicBezTo>
                  <a:cubicBezTo>
                    <a:pt x="339" y="255"/>
                    <a:pt x="319" y="156"/>
                    <a:pt x="319" y="76"/>
                  </a:cubicBezTo>
                  <a:cubicBezTo>
                    <a:pt x="276" y="33"/>
                    <a:pt x="243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7" name="Google Shape;28277;p58"/>
            <p:cNvSpPr/>
            <p:nvPr/>
          </p:nvSpPr>
          <p:spPr>
            <a:xfrm>
              <a:off x="4616875" y="887600"/>
              <a:ext cx="5000" cy="16450"/>
            </a:xfrm>
            <a:custGeom>
              <a:avLst/>
              <a:gdLst/>
              <a:ahLst/>
              <a:cxnLst/>
              <a:rect l="l" t="t" r="r" b="b"/>
              <a:pathLst>
                <a:path w="200" h="658" extrusionOk="0">
                  <a:moveTo>
                    <a:pt x="160" y="1"/>
                  </a:moveTo>
                  <a:cubicBezTo>
                    <a:pt x="21" y="180"/>
                    <a:pt x="80" y="399"/>
                    <a:pt x="1" y="637"/>
                  </a:cubicBezTo>
                  <a:lnTo>
                    <a:pt x="80" y="598"/>
                  </a:lnTo>
                  <a:cubicBezTo>
                    <a:pt x="90" y="637"/>
                    <a:pt x="105" y="657"/>
                    <a:pt x="125" y="657"/>
                  </a:cubicBezTo>
                  <a:cubicBezTo>
                    <a:pt x="145" y="657"/>
                    <a:pt x="170" y="637"/>
                    <a:pt x="200" y="598"/>
                  </a:cubicBezTo>
                  <a:cubicBezTo>
                    <a:pt x="200" y="399"/>
                    <a:pt x="160" y="20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8" name="Google Shape;28278;p58"/>
            <p:cNvSpPr/>
            <p:nvPr/>
          </p:nvSpPr>
          <p:spPr>
            <a:xfrm>
              <a:off x="4622350" y="865225"/>
              <a:ext cx="4000" cy="10975"/>
            </a:xfrm>
            <a:custGeom>
              <a:avLst/>
              <a:gdLst/>
              <a:ahLst/>
              <a:cxnLst/>
              <a:rect l="l" t="t" r="r" b="b"/>
              <a:pathLst>
                <a:path w="160" h="439" extrusionOk="0">
                  <a:moveTo>
                    <a:pt x="120" y="1"/>
                  </a:moveTo>
                  <a:cubicBezTo>
                    <a:pt x="1" y="140"/>
                    <a:pt x="1" y="279"/>
                    <a:pt x="1" y="438"/>
                  </a:cubicBezTo>
                  <a:cubicBezTo>
                    <a:pt x="160" y="339"/>
                    <a:pt x="120" y="18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9" name="Google Shape;28279;p58"/>
            <p:cNvSpPr/>
            <p:nvPr/>
          </p:nvSpPr>
          <p:spPr>
            <a:xfrm>
              <a:off x="4569150" y="789650"/>
              <a:ext cx="4500" cy="3125"/>
            </a:xfrm>
            <a:custGeom>
              <a:avLst/>
              <a:gdLst/>
              <a:ahLst/>
              <a:cxnLst/>
              <a:rect l="l" t="t" r="r" b="b"/>
              <a:pathLst>
                <a:path w="180" h="125" extrusionOk="0">
                  <a:moveTo>
                    <a:pt x="0" y="0"/>
                  </a:moveTo>
                  <a:cubicBezTo>
                    <a:pt x="33" y="83"/>
                    <a:pt x="67" y="124"/>
                    <a:pt x="134" y="124"/>
                  </a:cubicBezTo>
                  <a:cubicBezTo>
                    <a:pt x="148" y="124"/>
                    <a:pt x="163" y="123"/>
                    <a:pt x="179" y="119"/>
                  </a:cubicBezTo>
                  <a:cubicBezTo>
                    <a:pt x="139" y="40"/>
                    <a:pt x="8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0" name="Google Shape;28280;p58"/>
            <p:cNvSpPr/>
            <p:nvPr/>
          </p:nvSpPr>
          <p:spPr>
            <a:xfrm>
              <a:off x="4555725" y="780675"/>
              <a:ext cx="5475" cy="4025"/>
            </a:xfrm>
            <a:custGeom>
              <a:avLst/>
              <a:gdLst/>
              <a:ahLst/>
              <a:cxnLst/>
              <a:rect l="l" t="t" r="r" b="b"/>
              <a:pathLst>
                <a:path w="219" h="161" extrusionOk="0">
                  <a:moveTo>
                    <a:pt x="219" y="1"/>
                  </a:moveTo>
                  <a:cubicBezTo>
                    <a:pt x="159" y="1"/>
                    <a:pt x="80" y="41"/>
                    <a:pt x="0" y="41"/>
                  </a:cubicBezTo>
                  <a:cubicBezTo>
                    <a:pt x="60" y="100"/>
                    <a:pt x="119" y="160"/>
                    <a:pt x="219" y="16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1" name="Google Shape;28281;p58"/>
            <p:cNvSpPr/>
            <p:nvPr/>
          </p:nvSpPr>
          <p:spPr>
            <a:xfrm>
              <a:off x="4835700" y="1044650"/>
              <a:ext cx="78100" cy="61800"/>
            </a:xfrm>
            <a:custGeom>
              <a:avLst/>
              <a:gdLst/>
              <a:ahLst/>
              <a:cxnLst/>
              <a:rect l="l" t="t" r="r" b="b"/>
              <a:pathLst>
                <a:path w="3124" h="2472" extrusionOk="0">
                  <a:moveTo>
                    <a:pt x="2288" y="0"/>
                  </a:moveTo>
                  <a:cubicBezTo>
                    <a:pt x="2259" y="0"/>
                    <a:pt x="2229" y="15"/>
                    <a:pt x="2189" y="45"/>
                  </a:cubicBezTo>
                  <a:cubicBezTo>
                    <a:pt x="2089" y="224"/>
                    <a:pt x="2189" y="423"/>
                    <a:pt x="2070" y="562"/>
                  </a:cubicBezTo>
                  <a:lnTo>
                    <a:pt x="2070" y="761"/>
                  </a:lnTo>
                  <a:cubicBezTo>
                    <a:pt x="2129" y="860"/>
                    <a:pt x="2129" y="960"/>
                    <a:pt x="2089" y="1139"/>
                  </a:cubicBezTo>
                  <a:lnTo>
                    <a:pt x="2089" y="1298"/>
                  </a:lnTo>
                  <a:cubicBezTo>
                    <a:pt x="2089" y="1477"/>
                    <a:pt x="2189" y="1756"/>
                    <a:pt x="1851" y="1756"/>
                  </a:cubicBezTo>
                  <a:cubicBezTo>
                    <a:pt x="1612" y="1736"/>
                    <a:pt x="1532" y="1537"/>
                    <a:pt x="1532" y="1298"/>
                  </a:cubicBezTo>
                  <a:lnTo>
                    <a:pt x="1532" y="264"/>
                  </a:lnTo>
                  <a:cubicBezTo>
                    <a:pt x="1493" y="184"/>
                    <a:pt x="1473" y="65"/>
                    <a:pt x="1334" y="45"/>
                  </a:cubicBezTo>
                  <a:lnTo>
                    <a:pt x="1334" y="45"/>
                  </a:lnTo>
                  <a:cubicBezTo>
                    <a:pt x="1194" y="482"/>
                    <a:pt x="1373" y="960"/>
                    <a:pt x="1274" y="1397"/>
                  </a:cubicBezTo>
                  <a:cubicBezTo>
                    <a:pt x="1210" y="1422"/>
                    <a:pt x="1154" y="1432"/>
                    <a:pt x="1102" y="1432"/>
                  </a:cubicBezTo>
                  <a:cubicBezTo>
                    <a:pt x="944" y="1432"/>
                    <a:pt x="832" y="1338"/>
                    <a:pt x="697" y="1278"/>
                  </a:cubicBezTo>
                  <a:cubicBezTo>
                    <a:pt x="617" y="1238"/>
                    <a:pt x="578" y="1199"/>
                    <a:pt x="498" y="1159"/>
                  </a:cubicBezTo>
                  <a:lnTo>
                    <a:pt x="478" y="1159"/>
                  </a:lnTo>
                  <a:cubicBezTo>
                    <a:pt x="394" y="1159"/>
                    <a:pt x="305" y="1131"/>
                    <a:pt x="231" y="1131"/>
                  </a:cubicBezTo>
                  <a:cubicBezTo>
                    <a:pt x="164" y="1131"/>
                    <a:pt x="109" y="1154"/>
                    <a:pt x="80" y="1238"/>
                  </a:cubicBezTo>
                  <a:cubicBezTo>
                    <a:pt x="1" y="1338"/>
                    <a:pt x="120" y="1437"/>
                    <a:pt x="220" y="1477"/>
                  </a:cubicBezTo>
                  <a:cubicBezTo>
                    <a:pt x="418" y="1557"/>
                    <a:pt x="597" y="1636"/>
                    <a:pt x="796" y="1716"/>
                  </a:cubicBezTo>
                  <a:cubicBezTo>
                    <a:pt x="1413" y="1935"/>
                    <a:pt x="2050" y="2054"/>
                    <a:pt x="2607" y="2472"/>
                  </a:cubicBezTo>
                  <a:cubicBezTo>
                    <a:pt x="2666" y="2472"/>
                    <a:pt x="2726" y="2452"/>
                    <a:pt x="2786" y="2452"/>
                  </a:cubicBezTo>
                  <a:cubicBezTo>
                    <a:pt x="2885" y="2372"/>
                    <a:pt x="3064" y="2452"/>
                    <a:pt x="3124" y="2313"/>
                  </a:cubicBezTo>
                  <a:cubicBezTo>
                    <a:pt x="2507" y="2094"/>
                    <a:pt x="2308" y="1676"/>
                    <a:pt x="2388" y="1059"/>
                  </a:cubicBezTo>
                  <a:cubicBezTo>
                    <a:pt x="2408" y="741"/>
                    <a:pt x="2388" y="383"/>
                    <a:pt x="2388" y="45"/>
                  </a:cubicBezTo>
                  <a:cubicBezTo>
                    <a:pt x="2348" y="15"/>
                    <a:pt x="2318" y="0"/>
                    <a:pt x="22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2" name="Google Shape;28282;p58"/>
            <p:cNvSpPr/>
            <p:nvPr/>
          </p:nvSpPr>
          <p:spPr>
            <a:xfrm>
              <a:off x="4613900" y="944275"/>
              <a:ext cx="62200" cy="52775"/>
            </a:xfrm>
            <a:custGeom>
              <a:avLst/>
              <a:gdLst/>
              <a:ahLst/>
              <a:cxnLst/>
              <a:rect l="l" t="t" r="r" b="b"/>
              <a:pathLst>
                <a:path w="2488" h="2111" extrusionOk="0">
                  <a:moveTo>
                    <a:pt x="956" y="1"/>
                  </a:moveTo>
                  <a:cubicBezTo>
                    <a:pt x="911" y="1"/>
                    <a:pt x="868" y="23"/>
                    <a:pt x="816" y="61"/>
                  </a:cubicBezTo>
                  <a:cubicBezTo>
                    <a:pt x="637" y="201"/>
                    <a:pt x="637" y="380"/>
                    <a:pt x="637" y="579"/>
                  </a:cubicBezTo>
                  <a:cubicBezTo>
                    <a:pt x="637" y="819"/>
                    <a:pt x="572" y="892"/>
                    <a:pt x="482" y="892"/>
                  </a:cubicBezTo>
                  <a:cubicBezTo>
                    <a:pt x="386" y="892"/>
                    <a:pt x="262" y="809"/>
                    <a:pt x="160" y="758"/>
                  </a:cubicBezTo>
                  <a:lnTo>
                    <a:pt x="1" y="917"/>
                  </a:lnTo>
                  <a:cubicBezTo>
                    <a:pt x="756" y="1394"/>
                    <a:pt x="1532" y="1891"/>
                    <a:pt x="2388" y="2110"/>
                  </a:cubicBezTo>
                  <a:cubicBezTo>
                    <a:pt x="2427" y="2071"/>
                    <a:pt x="2487" y="2011"/>
                    <a:pt x="2487" y="1951"/>
                  </a:cubicBezTo>
                  <a:cubicBezTo>
                    <a:pt x="2487" y="1872"/>
                    <a:pt x="2447" y="1792"/>
                    <a:pt x="2427" y="1752"/>
                  </a:cubicBezTo>
                  <a:cubicBezTo>
                    <a:pt x="2408" y="1693"/>
                    <a:pt x="2328" y="1653"/>
                    <a:pt x="2288" y="1613"/>
                  </a:cubicBezTo>
                  <a:lnTo>
                    <a:pt x="1910" y="1394"/>
                  </a:lnTo>
                  <a:cubicBezTo>
                    <a:pt x="1154" y="1215"/>
                    <a:pt x="1294" y="519"/>
                    <a:pt x="1035" y="22"/>
                  </a:cubicBezTo>
                  <a:cubicBezTo>
                    <a:pt x="1007" y="7"/>
                    <a:pt x="981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3" name="Google Shape;28283;p58"/>
            <p:cNvSpPr/>
            <p:nvPr/>
          </p:nvSpPr>
          <p:spPr>
            <a:xfrm>
              <a:off x="4729275" y="1022450"/>
              <a:ext cx="75050" cy="38000"/>
            </a:xfrm>
            <a:custGeom>
              <a:avLst/>
              <a:gdLst/>
              <a:ahLst/>
              <a:cxnLst/>
              <a:rect l="l" t="t" r="r" b="b"/>
              <a:pathLst>
                <a:path w="3002" h="1520" extrusionOk="0">
                  <a:moveTo>
                    <a:pt x="122" y="0"/>
                  </a:moveTo>
                  <a:cubicBezTo>
                    <a:pt x="79" y="0"/>
                    <a:pt x="43" y="25"/>
                    <a:pt x="1" y="77"/>
                  </a:cubicBezTo>
                  <a:cubicBezTo>
                    <a:pt x="856" y="714"/>
                    <a:pt x="1791" y="1172"/>
                    <a:pt x="2786" y="1510"/>
                  </a:cubicBezTo>
                  <a:cubicBezTo>
                    <a:pt x="2816" y="1517"/>
                    <a:pt x="2843" y="1520"/>
                    <a:pt x="2866" y="1520"/>
                  </a:cubicBezTo>
                  <a:cubicBezTo>
                    <a:pt x="2977" y="1520"/>
                    <a:pt x="3001" y="1443"/>
                    <a:pt x="2985" y="1311"/>
                  </a:cubicBezTo>
                  <a:cubicBezTo>
                    <a:pt x="2089" y="873"/>
                    <a:pt x="1174" y="475"/>
                    <a:pt x="259" y="58"/>
                  </a:cubicBezTo>
                  <a:cubicBezTo>
                    <a:pt x="203" y="20"/>
                    <a:pt x="160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4" name="Google Shape;28284;p58"/>
            <p:cNvSpPr/>
            <p:nvPr/>
          </p:nvSpPr>
          <p:spPr>
            <a:xfrm>
              <a:off x="4674075" y="990875"/>
              <a:ext cx="39025" cy="26575"/>
            </a:xfrm>
            <a:custGeom>
              <a:avLst/>
              <a:gdLst/>
              <a:ahLst/>
              <a:cxnLst/>
              <a:rect l="l" t="t" r="r" b="b"/>
              <a:pathLst>
                <a:path w="1561" h="1063" extrusionOk="0">
                  <a:moveTo>
                    <a:pt x="223" y="0"/>
                  </a:moveTo>
                  <a:cubicBezTo>
                    <a:pt x="138" y="0"/>
                    <a:pt x="46" y="26"/>
                    <a:pt x="1" y="87"/>
                  </a:cubicBezTo>
                  <a:lnTo>
                    <a:pt x="1" y="286"/>
                  </a:lnTo>
                  <a:cubicBezTo>
                    <a:pt x="180" y="604"/>
                    <a:pt x="518" y="704"/>
                    <a:pt x="816" y="843"/>
                  </a:cubicBezTo>
                  <a:cubicBezTo>
                    <a:pt x="896" y="883"/>
                    <a:pt x="936" y="923"/>
                    <a:pt x="1015" y="982"/>
                  </a:cubicBezTo>
                  <a:cubicBezTo>
                    <a:pt x="1134" y="1002"/>
                    <a:pt x="1234" y="1002"/>
                    <a:pt x="1353" y="1022"/>
                  </a:cubicBezTo>
                  <a:cubicBezTo>
                    <a:pt x="1404" y="1050"/>
                    <a:pt x="1443" y="1062"/>
                    <a:pt x="1473" y="1062"/>
                  </a:cubicBezTo>
                  <a:cubicBezTo>
                    <a:pt x="1548" y="1062"/>
                    <a:pt x="1561" y="983"/>
                    <a:pt x="1532" y="883"/>
                  </a:cubicBezTo>
                  <a:cubicBezTo>
                    <a:pt x="1512" y="823"/>
                    <a:pt x="1473" y="823"/>
                    <a:pt x="1413" y="823"/>
                  </a:cubicBezTo>
                  <a:cubicBezTo>
                    <a:pt x="1333" y="783"/>
                    <a:pt x="1294" y="744"/>
                    <a:pt x="1214" y="704"/>
                  </a:cubicBezTo>
                  <a:lnTo>
                    <a:pt x="1214" y="644"/>
                  </a:lnTo>
                  <a:cubicBezTo>
                    <a:pt x="1115" y="545"/>
                    <a:pt x="1035" y="445"/>
                    <a:pt x="936" y="386"/>
                  </a:cubicBezTo>
                  <a:lnTo>
                    <a:pt x="876" y="306"/>
                  </a:lnTo>
                  <a:cubicBezTo>
                    <a:pt x="816" y="246"/>
                    <a:pt x="737" y="207"/>
                    <a:pt x="697" y="187"/>
                  </a:cubicBezTo>
                  <a:cubicBezTo>
                    <a:pt x="577" y="107"/>
                    <a:pt x="438" y="27"/>
                    <a:pt x="299" y="8"/>
                  </a:cubicBezTo>
                  <a:cubicBezTo>
                    <a:pt x="275" y="3"/>
                    <a:pt x="250" y="0"/>
                    <a:pt x="2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5" name="Google Shape;28285;p58"/>
            <p:cNvSpPr/>
            <p:nvPr/>
          </p:nvSpPr>
          <p:spPr>
            <a:xfrm>
              <a:off x="4798900" y="1054700"/>
              <a:ext cx="26875" cy="16525"/>
            </a:xfrm>
            <a:custGeom>
              <a:avLst/>
              <a:gdLst/>
              <a:ahLst/>
              <a:cxnLst/>
              <a:rect l="l" t="t" r="r" b="b"/>
              <a:pathLst>
                <a:path w="1075" h="661" extrusionOk="0">
                  <a:moveTo>
                    <a:pt x="200" y="1"/>
                  </a:moveTo>
                  <a:lnTo>
                    <a:pt x="1" y="200"/>
                  </a:lnTo>
                  <a:cubicBezTo>
                    <a:pt x="200" y="339"/>
                    <a:pt x="339" y="478"/>
                    <a:pt x="538" y="598"/>
                  </a:cubicBezTo>
                  <a:cubicBezTo>
                    <a:pt x="616" y="640"/>
                    <a:pt x="689" y="660"/>
                    <a:pt x="755" y="660"/>
                  </a:cubicBezTo>
                  <a:cubicBezTo>
                    <a:pt x="906" y="660"/>
                    <a:pt x="1019" y="553"/>
                    <a:pt x="1075" y="359"/>
                  </a:cubicBezTo>
                  <a:cubicBezTo>
                    <a:pt x="757" y="359"/>
                    <a:pt x="498" y="80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6" name="Google Shape;28286;p58"/>
            <p:cNvSpPr/>
            <p:nvPr/>
          </p:nvSpPr>
          <p:spPr>
            <a:xfrm>
              <a:off x="4707900" y="1011950"/>
              <a:ext cx="27875" cy="12450"/>
            </a:xfrm>
            <a:custGeom>
              <a:avLst/>
              <a:gdLst/>
              <a:ahLst/>
              <a:cxnLst/>
              <a:rect l="l" t="t" r="r" b="b"/>
              <a:pathLst>
                <a:path w="1115" h="498" extrusionOk="0">
                  <a:moveTo>
                    <a:pt x="179" y="0"/>
                  </a:moveTo>
                  <a:cubicBezTo>
                    <a:pt x="140" y="60"/>
                    <a:pt x="60" y="100"/>
                    <a:pt x="0" y="159"/>
                  </a:cubicBezTo>
                  <a:cubicBezTo>
                    <a:pt x="259" y="358"/>
                    <a:pt x="537" y="478"/>
                    <a:pt x="856" y="497"/>
                  </a:cubicBezTo>
                  <a:cubicBezTo>
                    <a:pt x="935" y="497"/>
                    <a:pt x="1035" y="478"/>
                    <a:pt x="1114" y="478"/>
                  </a:cubicBezTo>
                  <a:cubicBezTo>
                    <a:pt x="836" y="239"/>
                    <a:pt x="498" y="139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7" name="Google Shape;28287;p58"/>
            <p:cNvSpPr/>
            <p:nvPr/>
          </p:nvSpPr>
          <p:spPr>
            <a:xfrm>
              <a:off x="4694975" y="1011450"/>
              <a:ext cx="4975" cy="3000"/>
            </a:xfrm>
            <a:custGeom>
              <a:avLst/>
              <a:gdLst/>
              <a:ahLst/>
              <a:cxnLst/>
              <a:rect l="l" t="t" r="r" b="b"/>
              <a:pathLst>
                <a:path w="199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60"/>
                    <a:pt x="139" y="80"/>
                    <a:pt x="199" y="120"/>
                  </a:cubicBezTo>
                  <a:cubicBezTo>
                    <a:pt x="139" y="8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8" name="Google Shape;28288;p58"/>
            <p:cNvSpPr/>
            <p:nvPr/>
          </p:nvSpPr>
          <p:spPr>
            <a:xfrm>
              <a:off x="4626825" y="1148200"/>
              <a:ext cx="5000" cy="14950"/>
            </a:xfrm>
            <a:custGeom>
              <a:avLst/>
              <a:gdLst/>
              <a:ahLst/>
              <a:cxnLst/>
              <a:rect l="l" t="t" r="r" b="b"/>
              <a:pathLst>
                <a:path w="200" h="598" extrusionOk="0">
                  <a:moveTo>
                    <a:pt x="120" y="1"/>
                  </a:moveTo>
                  <a:cubicBezTo>
                    <a:pt x="1" y="180"/>
                    <a:pt x="1" y="379"/>
                    <a:pt x="1" y="597"/>
                  </a:cubicBezTo>
                  <a:cubicBezTo>
                    <a:pt x="200" y="418"/>
                    <a:pt x="120" y="20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9" name="Google Shape;28289;p58"/>
            <p:cNvSpPr/>
            <p:nvPr/>
          </p:nvSpPr>
          <p:spPr>
            <a:xfrm>
              <a:off x="4911800" y="1102950"/>
              <a:ext cx="45600" cy="22000"/>
            </a:xfrm>
            <a:custGeom>
              <a:avLst/>
              <a:gdLst/>
              <a:ahLst/>
              <a:cxnLst/>
              <a:rect l="l" t="t" r="r" b="b"/>
              <a:pathLst>
                <a:path w="1824" h="880" extrusionOk="0">
                  <a:moveTo>
                    <a:pt x="219" y="0"/>
                  </a:moveTo>
                  <a:cubicBezTo>
                    <a:pt x="140" y="40"/>
                    <a:pt x="20" y="80"/>
                    <a:pt x="0" y="199"/>
                  </a:cubicBezTo>
                  <a:cubicBezTo>
                    <a:pt x="498" y="518"/>
                    <a:pt x="995" y="756"/>
                    <a:pt x="1592" y="876"/>
                  </a:cubicBezTo>
                  <a:cubicBezTo>
                    <a:pt x="1613" y="878"/>
                    <a:pt x="1633" y="879"/>
                    <a:pt x="1652" y="879"/>
                  </a:cubicBezTo>
                  <a:cubicBezTo>
                    <a:pt x="1783" y="879"/>
                    <a:pt x="1823" y="814"/>
                    <a:pt x="1771" y="657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0" name="Google Shape;28290;p58"/>
            <p:cNvSpPr/>
            <p:nvPr/>
          </p:nvSpPr>
          <p:spPr>
            <a:xfrm>
              <a:off x="4952075" y="1119350"/>
              <a:ext cx="43300" cy="21925"/>
            </a:xfrm>
            <a:custGeom>
              <a:avLst/>
              <a:gdLst/>
              <a:ahLst/>
              <a:cxnLst/>
              <a:rect l="l" t="t" r="r" b="b"/>
              <a:pathLst>
                <a:path w="1732" h="877" extrusionOk="0">
                  <a:moveTo>
                    <a:pt x="160" y="1"/>
                  </a:moveTo>
                  <a:cubicBezTo>
                    <a:pt x="120" y="80"/>
                    <a:pt x="40" y="140"/>
                    <a:pt x="1" y="220"/>
                  </a:cubicBezTo>
                  <a:cubicBezTo>
                    <a:pt x="359" y="558"/>
                    <a:pt x="836" y="637"/>
                    <a:pt x="1294" y="836"/>
                  </a:cubicBezTo>
                  <a:cubicBezTo>
                    <a:pt x="1347" y="863"/>
                    <a:pt x="1402" y="876"/>
                    <a:pt x="1456" y="876"/>
                  </a:cubicBezTo>
                  <a:cubicBezTo>
                    <a:pt x="1563" y="876"/>
                    <a:pt x="1665" y="823"/>
                    <a:pt x="1731" y="717"/>
                  </a:cubicBezTo>
                  <a:cubicBezTo>
                    <a:pt x="1154" y="578"/>
                    <a:pt x="697" y="22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1" name="Google Shape;28291;p58"/>
            <p:cNvSpPr/>
            <p:nvPr/>
          </p:nvSpPr>
          <p:spPr>
            <a:xfrm>
              <a:off x="5017225" y="1101450"/>
              <a:ext cx="15450" cy="61700"/>
            </a:xfrm>
            <a:custGeom>
              <a:avLst/>
              <a:gdLst/>
              <a:ahLst/>
              <a:cxnLst/>
              <a:rect l="l" t="t" r="r" b="b"/>
              <a:pathLst>
                <a:path w="618" h="2468" extrusionOk="0">
                  <a:moveTo>
                    <a:pt x="299" y="1"/>
                  </a:moveTo>
                  <a:cubicBezTo>
                    <a:pt x="1" y="637"/>
                    <a:pt x="239" y="1294"/>
                    <a:pt x="120" y="1930"/>
                  </a:cubicBezTo>
                  <a:cubicBezTo>
                    <a:pt x="180" y="2129"/>
                    <a:pt x="140" y="2348"/>
                    <a:pt x="319" y="2467"/>
                  </a:cubicBezTo>
                  <a:cubicBezTo>
                    <a:pt x="398" y="2428"/>
                    <a:pt x="478" y="2348"/>
                    <a:pt x="498" y="2249"/>
                  </a:cubicBezTo>
                  <a:cubicBezTo>
                    <a:pt x="498" y="1533"/>
                    <a:pt x="617" y="796"/>
                    <a:pt x="418" y="80"/>
                  </a:cubicBezTo>
                  <a:cubicBezTo>
                    <a:pt x="378" y="60"/>
                    <a:pt x="339" y="41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2" name="Google Shape;28292;p58"/>
            <p:cNvSpPr/>
            <p:nvPr/>
          </p:nvSpPr>
          <p:spPr>
            <a:xfrm>
              <a:off x="5025175" y="1127075"/>
              <a:ext cx="9475" cy="40050"/>
            </a:xfrm>
            <a:custGeom>
              <a:avLst/>
              <a:gdLst/>
              <a:ahLst/>
              <a:cxnLst/>
              <a:rect l="l" t="t" r="r" b="b"/>
              <a:pathLst>
                <a:path w="379" h="1602" extrusionOk="0">
                  <a:moveTo>
                    <a:pt x="277" y="1"/>
                  </a:moveTo>
                  <a:cubicBezTo>
                    <a:pt x="229" y="1"/>
                    <a:pt x="186" y="31"/>
                    <a:pt x="160" y="70"/>
                  </a:cubicBezTo>
                  <a:cubicBezTo>
                    <a:pt x="60" y="508"/>
                    <a:pt x="220" y="965"/>
                    <a:pt x="60" y="1403"/>
                  </a:cubicBezTo>
                  <a:lnTo>
                    <a:pt x="1" y="1442"/>
                  </a:lnTo>
                  <a:cubicBezTo>
                    <a:pt x="1" y="1502"/>
                    <a:pt x="21" y="1542"/>
                    <a:pt x="21" y="1602"/>
                  </a:cubicBezTo>
                  <a:cubicBezTo>
                    <a:pt x="299" y="1562"/>
                    <a:pt x="379" y="1363"/>
                    <a:pt x="379" y="1124"/>
                  </a:cubicBezTo>
                  <a:cubicBezTo>
                    <a:pt x="359" y="766"/>
                    <a:pt x="359" y="408"/>
                    <a:pt x="359" y="30"/>
                  </a:cubicBezTo>
                  <a:cubicBezTo>
                    <a:pt x="331" y="9"/>
                    <a:pt x="303" y="1"/>
                    <a:pt x="2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3" name="Google Shape;28293;p58"/>
            <p:cNvSpPr/>
            <p:nvPr/>
          </p:nvSpPr>
          <p:spPr>
            <a:xfrm>
              <a:off x="4904825" y="1101450"/>
              <a:ext cx="12475" cy="5500"/>
            </a:xfrm>
            <a:custGeom>
              <a:avLst/>
              <a:gdLst/>
              <a:ahLst/>
              <a:cxnLst/>
              <a:rect l="l" t="t" r="r" b="b"/>
              <a:pathLst>
                <a:path w="499" h="220" extrusionOk="0">
                  <a:moveTo>
                    <a:pt x="339" y="1"/>
                  </a:moveTo>
                  <a:cubicBezTo>
                    <a:pt x="220" y="21"/>
                    <a:pt x="60" y="21"/>
                    <a:pt x="1" y="160"/>
                  </a:cubicBezTo>
                  <a:lnTo>
                    <a:pt x="299" y="220"/>
                  </a:lnTo>
                  <a:cubicBezTo>
                    <a:pt x="359" y="180"/>
                    <a:pt x="419" y="100"/>
                    <a:pt x="498" y="60"/>
                  </a:cubicBezTo>
                  <a:cubicBezTo>
                    <a:pt x="438" y="41"/>
                    <a:pt x="399" y="4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4" name="Google Shape;28294;p58"/>
            <p:cNvSpPr/>
            <p:nvPr/>
          </p:nvSpPr>
          <p:spPr>
            <a:xfrm>
              <a:off x="4886925" y="958725"/>
              <a:ext cx="30850" cy="88550"/>
            </a:xfrm>
            <a:custGeom>
              <a:avLst/>
              <a:gdLst/>
              <a:ahLst/>
              <a:cxnLst/>
              <a:rect l="l" t="t" r="r" b="b"/>
              <a:pathLst>
                <a:path w="1234" h="3542" extrusionOk="0">
                  <a:moveTo>
                    <a:pt x="1214" y="1"/>
                  </a:moveTo>
                  <a:cubicBezTo>
                    <a:pt x="975" y="40"/>
                    <a:pt x="856" y="219"/>
                    <a:pt x="776" y="398"/>
                  </a:cubicBezTo>
                  <a:cubicBezTo>
                    <a:pt x="379" y="1373"/>
                    <a:pt x="40" y="2388"/>
                    <a:pt x="1" y="3482"/>
                  </a:cubicBezTo>
                  <a:cubicBezTo>
                    <a:pt x="30" y="3522"/>
                    <a:pt x="55" y="3541"/>
                    <a:pt x="80" y="3541"/>
                  </a:cubicBezTo>
                  <a:cubicBezTo>
                    <a:pt x="105" y="3541"/>
                    <a:pt x="130" y="3522"/>
                    <a:pt x="160" y="3482"/>
                  </a:cubicBezTo>
                  <a:lnTo>
                    <a:pt x="319" y="3482"/>
                  </a:lnTo>
                  <a:cubicBezTo>
                    <a:pt x="538" y="2408"/>
                    <a:pt x="717" y="1333"/>
                    <a:pt x="1234" y="339"/>
                  </a:cubicBezTo>
                  <a:cubicBezTo>
                    <a:pt x="1214" y="239"/>
                    <a:pt x="1214" y="120"/>
                    <a:pt x="1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5" name="Google Shape;28295;p58"/>
            <p:cNvSpPr/>
            <p:nvPr/>
          </p:nvSpPr>
          <p:spPr>
            <a:xfrm>
              <a:off x="5024675" y="1045900"/>
              <a:ext cx="20200" cy="82925"/>
            </a:xfrm>
            <a:custGeom>
              <a:avLst/>
              <a:gdLst/>
              <a:ahLst/>
              <a:cxnLst/>
              <a:rect l="l" t="t" r="r" b="b"/>
              <a:pathLst>
                <a:path w="808" h="3317" extrusionOk="0">
                  <a:moveTo>
                    <a:pt x="675" y="1"/>
                  </a:moveTo>
                  <a:cubicBezTo>
                    <a:pt x="647" y="1"/>
                    <a:pt x="614" y="6"/>
                    <a:pt x="578" y="15"/>
                  </a:cubicBezTo>
                  <a:cubicBezTo>
                    <a:pt x="279" y="731"/>
                    <a:pt x="140" y="1507"/>
                    <a:pt x="1" y="2263"/>
                  </a:cubicBezTo>
                  <a:cubicBezTo>
                    <a:pt x="21" y="2263"/>
                    <a:pt x="41" y="2282"/>
                    <a:pt x="80" y="2282"/>
                  </a:cubicBezTo>
                  <a:cubicBezTo>
                    <a:pt x="220" y="2601"/>
                    <a:pt x="1" y="2999"/>
                    <a:pt x="240" y="3317"/>
                  </a:cubicBezTo>
                  <a:cubicBezTo>
                    <a:pt x="299" y="3297"/>
                    <a:pt x="319" y="3277"/>
                    <a:pt x="379" y="3277"/>
                  </a:cubicBezTo>
                  <a:cubicBezTo>
                    <a:pt x="399" y="2820"/>
                    <a:pt x="419" y="2382"/>
                    <a:pt x="419" y="1924"/>
                  </a:cubicBezTo>
                  <a:cubicBezTo>
                    <a:pt x="538" y="1706"/>
                    <a:pt x="379" y="1427"/>
                    <a:pt x="538" y="1208"/>
                  </a:cubicBezTo>
                  <a:cubicBezTo>
                    <a:pt x="618" y="850"/>
                    <a:pt x="697" y="532"/>
                    <a:pt x="777" y="194"/>
                  </a:cubicBezTo>
                  <a:cubicBezTo>
                    <a:pt x="807" y="56"/>
                    <a:pt x="767" y="1"/>
                    <a:pt x="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6" name="Google Shape;28296;p58"/>
            <p:cNvSpPr/>
            <p:nvPr/>
          </p:nvSpPr>
          <p:spPr>
            <a:xfrm>
              <a:off x="5223125" y="1183775"/>
              <a:ext cx="26375" cy="40550"/>
            </a:xfrm>
            <a:custGeom>
              <a:avLst/>
              <a:gdLst/>
              <a:ahLst/>
              <a:cxnLst/>
              <a:rect l="l" t="t" r="r" b="b"/>
              <a:pathLst>
                <a:path w="1055" h="1622" extrusionOk="0">
                  <a:moveTo>
                    <a:pt x="699" y="0"/>
                  </a:moveTo>
                  <a:cubicBezTo>
                    <a:pt x="662" y="0"/>
                    <a:pt x="627" y="10"/>
                    <a:pt x="597" y="30"/>
                  </a:cubicBezTo>
                  <a:cubicBezTo>
                    <a:pt x="544" y="69"/>
                    <a:pt x="492" y="143"/>
                    <a:pt x="428" y="143"/>
                  </a:cubicBezTo>
                  <a:cubicBezTo>
                    <a:pt x="395" y="143"/>
                    <a:pt x="359" y="124"/>
                    <a:pt x="318" y="70"/>
                  </a:cubicBezTo>
                  <a:cubicBezTo>
                    <a:pt x="298" y="70"/>
                    <a:pt x="259" y="50"/>
                    <a:pt x="239" y="50"/>
                  </a:cubicBezTo>
                  <a:cubicBezTo>
                    <a:pt x="20" y="328"/>
                    <a:pt x="139" y="627"/>
                    <a:pt x="100" y="925"/>
                  </a:cubicBezTo>
                  <a:cubicBezTo>
                    <a:pt x="119" y="1144"/>
                    <a:pt x="0" y="1442"/>
                    <a:pt x="259" y="1621"/>
                  </a:cubicBezTo>
                  <a:cubicBezTo>
                    <a:pt x="301" y="1556"/>
                    <a:pt x="352" y="1535"/>
                    <a:pt x="408" y="1535"/>
                  </a:cubicBezTo>
                  <a:cubicBezTo>
                    <a:pt x="519" y="1535"/>
                    <a:pt x="648" y="1619"/>
                    <a:pt x="752" y="1619"/>
                  </a:cubicBezTo>
                  <a:cubicBezTo>
                    <a:pt x="821" y="1619"/>
                    <a:pt x="879" y="1583"/>
                    <a:pt x="915" y="1462"/>
                  </a:cubicBezTo>
                  <a:cubicBezTo>
                    <a:pt x="1054" y="1064"/>
                    <a:pt x="1035" y="647"/>
                    <a:pt x="935" y="229"/>
                  </a:cubicBezTo>
                  <a:cubicBezTo>
                    <a:pt x="915" y="149"/>
                    <a:pt x="855" y="70"/>
                    <a:pt x="816" y="30"/>
                  </a:cubicBezTo>
                  <a:cubicBezTo>
                    <a:pt x="776" y="10"/>
                    <a:pt x="736" y="0"/>
                    <a:pt x="6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7" name="Google Shape;28297;p58"/>
            <p:cNvSpPr/>
            <p:nvPr/>
          </p:nvSpPr>
          <p:spPr>
            <a:xfrm>
              <a:off x="5228100" y="1214800"/>
              <a:ext cx="18900" cy="35375"/>
            </a:xfrm>
            <a:custGeom>
              <a:avLst/>
              <a:gdLst/>
              <a:ahLst/>
              <a:cxnLst/>
              <a:rect l="l" t="t" r="r" b="b"/>
              <a:pathLst>
                <a:path w="756" h="1415" extrusionOk="0">
                  <a:moveTo>
                    <a:pt x="167" y="1"/>
                  </a:moveTo>
                  <a:cubicBezTo>
                    <a:pt x="164" y="1"/>
                    <a:pt x="161" y="1"/>
                    <a:pt x="159" y="2"/>
                  </a:cubicBezTo>
                  <a:cubicBezTo>
                    <a:pt x="20" y="82"/>
                    <a:pt x="99" y="241"/>
                    <a:pt x="60" y="380"/>
                  </a:cubicBezTo>
                  <a:cubicBezTo>
                    <a:pt x="99" y="420"/>
                    <a:pt x="99" y="480"/>
                    <a:pt x="60" y="539"/>
                  </a:cubicBezTo>
                  <a:cubicBezTo>
                    <a:pt x="199" y="838"/>
                    <a:pt x="0" y="1275"/>
                    <a:pt x="438" y="1415"/>
                  </a:cubicBezTo>
                  <a:cubicBezTo>
                    <a:pt x="577" y="1335"/>
                    <a:pt x="696" y="1216"/>
                    <a:pt x="756" y="1077"/>
                  </a:cubicBezTo>
                  <a:cubicBezTo>
                    <a:pt x="756" y="997"/>
                    <a:pt x="756" y="937"/>
                    <a:pt x="736" y="897"/>
                  </a:cubicBezTo>
                  <a:cubicBezTo>
                    <a:pt x="637" y="738"/>
                    <a:pt x="736" y="599"/>
                    <a:pt x="656" y="440"/>
                  </a:cubicBezTo>
                  <a:lnTo>
                    <a:pt x="597" y="380"/>
                  </a:lnTo>
                  <a:cubicBezTo>
                    <a:pt x="537" y="321"/>
                    <a:pt x="458" y="261"/>
                    <a:pt x="398" y="221"/>
                  </a:cubicBezTo>
                  <a:cubicBezTo>
                    <a:pt x="323" y="146"/>
                    <a:pt x="213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8" name="Google Shape;28298;p58"/>
            <p:cNvSpPr/>
            <p:nvPr/>
          </p:nvSpPr>
          <p:spPr>
            <a:xfrm>
              <a:off x="5223600" y="1227775"/>
              <a:ext cx="15450" cy="30350"/>
            </a:xfrm>
            <a:custGeom>
              <a:avLst/>
              <a:gdLst/>
              <a:ahLst/>
              <a:cxnLst/>
              <a:rect l="l" t="t" r="r" b="b"/>
              <a:pathLst>
                <a:path w="618" h="1214" extrusionOk="0">
                  <a:moveTo>
                    <a:pt x="240" y="1"/>
                  </a:moveTo>
                  <a:cubicBezTo>
                    <a:pt x="1" y="279"/>
                    <a:pt x="220" y="577"/>
                    <a:pt x="180" y="856"/>
                  </a:cubicBezTo>
                  <a:cubicBezTo>
                    <a:pt x="120" y="1174"/>
                    <a:pt x="379" y="1194"/>
                    <a:pt x="598" y="1214"/>
                  </a:cubicBezTo>
                  <a:cubicBezTo>
                    <a:pt x="618" y="1095"/>
                    <a:pt x="618" y="995"/>
                    <a:pt x="618" y="876"/>
                  </a:cubicBezTo>
                  <a:cubicBezTo>
                    <a:pt x="319" y="637"/>
                    <a:pt x="578" y="199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9" name="Google Shape;28299;p58"/>
            <p:cNvSpPr/>
            <p:nvPr/>
          </p:nvSpPr>
          <p:spPr>
            <a:xfrm>
              <a:off x="5222625" y="1267550"/>
              <a:ext cx="27875" cy="19000"/>
            </a:xfrm>
            <a:custGeom>
              <a:avLst/>
              <a:gdLst/>
              <a:ahLst/>
              <a:cxnLst/>
              <a:rect l="l" t="t" r="r" b="b"/>
              <a:pathLst>
                <a:path w="1115" h="760" extrusionOk="0">
                  <a:moveTo>
                    <a:pt x="100" y="1"/>
                  </a:moveTo>
                  <a:cubicBezTo>
                    <a:pt x="80" y="21"/>
                    <a:pt x="60" y="81"/>
                    <a:pt x="40" y="100"/>
                  </a:cubicBezTo>
                  <a:cubicBezTo>
                    <a:pt x="0" y="299"/>
                    <a:pt x="80" y="419"/>
                    <a:pt x="318" y="478"/>
                  </a:cubicBezTo>
                  <a:cubicBezTo>
                    <a:pt x="358" y="618"/>
                    <a:pt x="537" y="578"/>
                    <a:pt x="617" y="697"/>
                  </a:cubicBezTo>
                  <a:lnTo>
                    <a:pt x="637" y="697"/>
                  </a:lnTo>
                  <a:cubicBezTo>
                    <a:pt x="701" y="740"/>
                    <a:pt x="759" y="760"/>
                    <a:pt x="818" y="760"/>
                  </a:cubicBezTo>
                  <a:cubicBezTo>
                    <a:pt x="868" y="760"/>
                    <a:pt x="920" y="745"/>
                    <a:pt x="975" y="717"/>
                  </a:cubicBezTo>
                  <a:cubicBezTo>
                    <a:pt x="1015" y="677"/>
                    <a:pt x="1055" y="657"/>
                    <a:pt x="1114" y="657"/>
                  </a:cubicBezTo>
                  <a:cubicBezTo>
                    <a:pt x="1035" y="419"/>
                    <a:pt x="1035" y="180"/>
                    <a:pt x="816" y="1"/>
                  </a:cubicBezTo>
                  <a:cubicBezTo>
                    <a:pt x="783" y="132"/>
                    <a:pt x="764" y="235"/>
                    <a:pt x="648" y="235"/>
                  </a:cubicBezTo>
                  <a:cubicBezTo>
                    <a:pt x="623" y="235"/>
                    <a:pt x="593" y="230"/>
                    <a:pt x="557" y="22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0" name="Google Shape;28300;p58"/>
            <p:cNvSpPr/>
            <p:nvPr/>
          </p:nvSpPr>
          <p:spPr>
            <a:xfrm>
              <a:off x="5048050" y="1076600"/>
              <a:ext cx="19925" cy="29850"/>
            </a:xfrm>
            <a:custGeom>
              <a:avLst/>
              <a:gdLst/>
              <a:ahLst/>
              <a:cxnLst/>
              <a:rect l="l" t="t" r="r" b="b"/>
              <a:pathLst>
                <a:path w="797" h="1194" extrusionOk="0">
                  <a:moveTo>
                    <a:pt x="359" y="0"/>
                  </a:moveTo>
                  <a:cubicBezTo>
                    <a:pt x="259" y="398"/>
                    <a:pt x="1" y="776"/>
                    <a:pt x="1" y="1194"/>
                  </a:cubicBezTo>
                  <a:cubicBezTo>
                    <a:pt x="140" y="1154"/>
                    <a:pt x="240" y="1074"/>
                    <a:pt x="359" y="1035"/>
                  </a:cubicBezTo>
                  <a:cubicBezTo>
                    <a:pt x="478" y="875"/>
                    <a:pt x="498" y="696"/>
                    <a:pt x="538" y="497"/>
                  </a:cubicBezTo>
                  <a:cubicBezTo>
                    <a:pt x="538" y="318"/>
                    <a:pt x="797" y="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1" name="Google Shape;28301;p58"/>
            <p:cNvSpPr/>
            <p:nvPr/>
          </p:nvSpPr>
          <p:spPr>
            <a:xfrm>
              <a:off x="5056525" y="1060175"/>
              <a:ext cx="12450" cy="28875"/>
            </a:xfrm>
            <a:custGeom>
              <a:avLst/>
              <a:gdLst/>
              <a:ahLst/>
              <a:cxnLst/>
              <a:rect l="l" t="t" r="r" b="b"/>
              <a:pathLst>
                <a:path w="498" h="1155" extrusionOk="0">
                  <a:moveTo>
                    <a:pt x="497" y="1"/>
                  </a:moveTo>
                  <a:lnTo>
                    <a:pt x="497" y="1"/>
                  </a:lnTo>
                  <a:cubicBezTo>
                    <a:pt x="139" y="200"/>
                    <a:pt x="0" y="359"/>
                    <a:pt x="20" y="657"/>
                  </a:cubicBezTo>
                  <a:cubicBezTo>
                    <a:pt x="219" y="757"/>
                    <a:pt x="139" y="995"/>
                    <a:pt x="199" y="1154"/>
                  </a:cubicBezTo>
                  <a:cubicBezTo>
                    <a:pt x="418" y="836"/>
                    <a:pt x="318" y="438"/>
                    <a:pt x="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2" name="Google Shape;28302;p58"/>
            <p:cNvSpPr/>
            <p:nvPr/>
          </p:nvSpPr>
          <p:spPr>
            <a:xfrm>
              <a:off x="5039100" y="1030850"/>
              <a:ext cx="13950" cy="19900"/>
            </a:xfrm>
            <a:custGeom>
              <a:avLst/>
              <a:gdLst/>
              <a:ahLst/>
              <a:cxnLst/>
              <a:rect l="l" t="t" r="r" b="b"/>
              <a:pathLst>
                <a:path w="558" h="796" extrusionOk="0">
                  <a:moveTo>
                    <a:pt x="438" y="0"/>
                  </a:moveTo>
                  <a:cubicBezTo>
                    <a:pt x="140" y="139"/>
                    <a:pt x="60" y="398"/>
                    <a:pt x="1" y="617"/>
                  </a:cubicBezTo>
                  <a:cubicBezTo>
                    <a:pt x="60" y="656"/>
                    <a:pt x="120" y="736"/>
                    <a:pt x="200" y="796"/>
                  </a:cubicBezTo>
                  <a:cubicBezTo>
                    <a:pt x="359" y="577"/>
                    <a:pt x="558" y="338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3" name="Google Shape;28303;p58"/>
            <p:cNvSpPr/>
            <p:nvPr/>
          </p:nvSpPr>
          <p:spPr>
            <a:xfrm>
              <a:off x="5049050" y="1110900"/>
              <a:ext cx="7975" cy="27375"/>
            </a:xfrm>
            <a:custGeom>
              <a:avLst/>
              <a:gdLst/>
              <a:ahLst/>
              <a:cxnLst/>
              <a:rect l="l" t="t" r="r" b="b"/>
              <a:pathLst>
                <a:path w="319" h="1095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319"/>
                    <a:pt x="140" y="717"/>
                    <a:pt x="140" y="1095"/>
                  </a:cubicBezTo>
                  <a:cubicBezTo>
                    <a:pt x="319" y="757"/>
                    <a:pt x="299" y="379"/>
                    <a:pt x="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4" name="Google Shape;28304;p58"/>
            <p:cNvSpPr/>
            <p:nvPr/>
          </p:nvSpPr>
          <p:spPr>
            <a:xfrm>
              <a:off x="5033150" y="1075600"/>
              <a:ext cx="6975" cy="17925"/>
            </a:xfrm>
            <a:custGeom>
              <a:avLst/>
              <a:gdLst/>
              <a:ahLst/>
              <a:cxnLst/>
              <a:rect l="l" t="t" r="r" b="b"/>
              <a:pathLst>
                <a:path w="279" h="717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219"/>
                    <a:pt x="40" y="478"/>
                    <a:pt x="80" y="716"/>
                  </a:cubicBezTo>
                  <a:cubicBezTo>
                    <a:pt x="279" y="518"/>
                    <a:pt x="239" y="27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5" name="Google Shape;28305;p58"/>
            <p:cNvSpPr/>
            <p:nvPr/>
          </p:nvSpPr>
          <p:spPr>
            <a:xfrm>
              <a:off x="5037625" y="1141250"/>
              <a:ext cx="6475" cy="13450"/>
            </a:xfrm>
            <a:custGeom>
              <a:avLst/>
              <a:gdLst/>
              <a:ahLst/>
              <a:cxnLst/>
              <a:rect l="l" t="t" r="r" b="b"/>
              <a:pathLst>
                <a:path w="259" h="538" extrusionOk="0">
                  <a:moveTo>
                    <a:pt x="199" y="0"/>
                  </a:moveTo>
                  <a:cubicBezTo>
                    <a:pt x="0" y="179"/>
                    <a:pt x="20" y="358"/>
                    <a:pt x="199" y="537"/>
                  </a:cubicBezTo>
                  <a:cubicBezTo>
                    <a:pt x="259" y="358"/>
                    <a:pt x="259" y="179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6" name="Google Shape;28306;p58"/>
            <p:cNvSpPr/>
            <p:nvPr/>
          </p:nvSpPr>
          <p:spPr>
            <a:xfrm>
              <a:off x="5042600" y="1106425"/>
              <a:ext cx="4975" cy="13950"/>
            </a:xfrm>
            <a:custGeom>
              <a:avLst/>
              <a:gdLst/>
              <a:ahLst/>
              <a:cxnLst/>
              <a:rect l="l" t="t" r="r" b="b"/>
              <a:pathLst>
                <a:path w="199" h="558" extrusionOk="0">
                  <a:moveTo>
                    <a:pt x="179" y="1"/>
                  </a:moveTo>
                  <a:cubicBezTo>
                    <a:pt x="0" y="160"/>
                    <a:pt x="0" y="359"/>
                    <a:pt x="60" y="558"/>
                  </a:cubicBezTo>
                  <a:cubicBezTo>
                    <a:pt x="179" y="399"/>
                    <a:pt x="199" y="2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7" name="Google Shape;28307;p58"/>
            <p:cNvSpPr/>
            <p:nvPr/>
          </p:nvSpPr>
          <p:spPr>
            <a:xfrm>
              <a:off x="5238525" y="1258100"/>
              <a:ext cx="3525" cy="9000"/>
            </a:xfrm>
            <a:custGeom>
              <a:avLst/>
              <a:gdLst/>
              <a:ahLst/>
              <a:cxnLst/>
              <a:rect l="l" t="t" r="r" b="b"/>
              <a:pathLst>
                <a:path w="141" h="360" extrusionOk="0">
                  <a:moveTo>
                    <a:pt x="1" y="1"/>
                  </a:moveTo>
                  <a:cubicBezTo>
                    <a:pt x="1" y="160"/>
                    <a:pt x="21" y="279"/>
                    <a:pt x="140" y="359"/>
                  </a:cubicBezTo>
                  <a:cubicBezTo>
                    <a:pt x="140" y="240"/>
                    <a:pt x="140" y="8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8" name="Google Shape;28308;p58"/>
            <p:cNvSpPr/>
            <p:nvPr/>
          </p:nvSpPr>
          <p:spPr>
            <a:xfrm>
              <a:off x="5216150" y="12581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40" y="1"/>
                  </a:moveTo>
                  <a:lnTo>
                    <a:pt x="1" y="81"/>
                  </a:lnTo>
                  <a:cubicBezTo>
                    <a:pt x="1" y="160"/>
                    <a:pt x="40" y="200"/>
                    <a:pt x="120" y="220"/>
                  </a:cubicBezTo>
                  <a:cubicBezTo>
                    <a:pt x="140" y="200"/>
                    <a:pt x="200" y="200"/>
                    <a:pt x="219" y="180"/>
                  </a:cubicBezTo>
                  <a:lnTo>
                    <a:pt x="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9" name="Google Shape;28309;p58"/>
            <p:cNvSpPr/>
            <p:nvPr/>
          </p:nvSpPr>
          <p:spPr>
            <a:xfrm>
              <a:off x="5220625" y="1262600"/>
              <a:ext cx="5500" cy="5475"/>
            </a:xfrm>
            <a:custGeom>
              <a:avLst/>
              <a:gdLst/>
              <a:ahLst/>
              <a:cxnLst/>
              <a:rect l="l" t="t" r="r" b="b"/>
              <a:pathLst>
                <a:path w="220" h="219" extrusionOk="0">
                  <a:moveTo>
                    <a:pt x="40" y="0"/>
                  </a:moveTo>
                  <a:lnTo>
                    <a:pt x="1" y="20"/>
                  </a:lnTo>
                  <a:cubicBezTo>
                    <a:pt x="1" y="139"/>
                    <a:pt x="40" y="199"/>
                    <a:pt x="140" y="219"/>
                  </a:cubicBezTo>
                  <a:cubicBezTo>
                    <a:pt x="160" y="219"/>
                    <a:pt x="200" y="199"/>
                    <a:pt x="219" y="179"/>
                  </a:cubicBezTo>
                  <a:cubicBezTo>
                    <a:pt x="140" y="119"/>
                    <a:pt x="100" y="6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0" name="Google Shape;28310;p58"/>
            <p:cNvSpPr/>
            <p:nvPr/>
          </p:nvSpPr>
          <p:spPr>
            <a:xfrm>
              <a:off x="5181350" y="1253625"/>
              <a:ext cx="49250" cy="35350"/>
            </a:xfrm>
            <a:custGeom>
              <a:avLst/>
              <a:gdLst/>
              <a:ahLst/>
              <a:cxnLst/>
              <a:rect l="l" t="t" r="r" b="b"/>
              <a:pathLst>
                <a:path w="1970" h="1414" extrusionOk="0">
                  <a:moveTo>
                    <a:pt x="537" y="1"/>
                  </a:moveTo>
                  <a:cubicBezTo>
                    <a:pt x="418" y="240"/>
                    <a:pt x="199" y="180"/>
                    <a:pt x="0" y="220"/>
                  </a:cubicBezTo>
                  <a:cubicBezTo>
                    <a:pt x="716" y="419"/>
                    <a:pt x="1293" y="856"/>
                    <a:pt x="1771" y="1413"/>
                  </a:cubicBezTo>
                  <a:cubicBezTo>
                    <a:pt x="1771" y="1254"/>
                    <a:pt x="1810" y="1135"/>
                    <a:pt x="1969" y="1035"/>
                  </a:cubicBezTo>
                  <a:cubicBezTo>
                    <a:pt x="1890" y="876"/>
                    <a:pt x="1790" y="757"/>
                    <a:pt x="1711" y="618"/>
                  </a:cubicBezTo>
                  <a:cubicBezTo>
                    <a:pt x="1671" y="538"/>
                    <a:pt x="1611" y="478"/>
                    <a:pt x="1572" y="419"/>
                  </a:cubicBezTo>
                  <a:cubicBezTo>
                    <a:pt x="1492" y="359"/>
                    <a:pt x="1432" y="319"/>
                    <a:pt x="1373" y="24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1" name="Google Shape;28311;p58"/>
            <p:cNvSpPr/>
            <p:nvPr/>
          </p:nvSpPr>
          <p:spPr>
            <a:xfrm>
              <a:off x="5186800" y="125015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1"/>
                  </a:moveTo>
                  <a:cubicBezTo>
                    <a:pt x="81" y="120"/>
                    <a:pt x="200" y="160"/>
                    <a:pt x="359" y="160"/>
                  </a:cubicBezTo>
                  <a:cubicBezTo>
                    <a:pt x="260" y="60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2" name="Google Shape;28312;p58"/>
            <p:cNvSpPr/>
            <p:nvPr/>
          </p:nvSpPr>
          <p:spPr>
            <a:xfrm>
              <a:off x="4739225" y="14366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60"/>
                    <a:pt x="100" y="100"/>
                    <a:pt x="180" y="160"/>
                  </a:cubicBezTo>
                  <a:cubicBezTo>
                    <a:pt x="120" y="100"/>
                    <a:pt x="6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3" name="Google Shape;28313;p58"/>
            <p:cNvSpPr/>
            <p:nvPr/>
          </p:nvSpPr>
          <p:spPr>
            <a:xfrm>
              <a:off x="4078300" y="1154300"/>
              <a:ext cx="22400" cy="4150"/>
            </a:xfrm>
            <a:custGeom>
              <a:avLst/>
              <a:gdLst/>
              <a:ahLst/>
              <a:cxnLst/>
              <a:rect l="l" t="t" r="r" b="b"/>
              <a:pathLst>
                <a:path w="896" h="166" extrusionOk="0">
                  <a:moveTo>
                    <a:pt x="463" y="0"/>
                  </a:moveTo>
                  <a:cubicBezTo>
                    <a:pt x="334" y="0"/>
                    <a:pt x="202" y="18"/>
                    <a:pt x="75" y="18"/>
                  </a:cubicBezTo>
                  <a:cubicBezTo>
                    <a:pt x="50" y="18"/>
                    <a:pt x="25" y="17"/>
                    <a:pt x="0" y="15"/>
                  </a:cubicBezTo>
                  <a:lnTo>
                    <a:pt x="0" y="15"/>
                  </a:lnTo>
                  <a:cubicBezTo>
                    <a:pt x="152" y="134"/>
                    <a:pt x="315" y="165"/>
                    <a:pt x="481" y="165"/>
                  </a:cubicBezTo>
                  <a:cubicBezTo>
                    <a:pt x="619" y="165"/>
                    <a:pt x="759" y="144"/>
                    <a:pt x="895" y="135"/>
                  </a:cubicBezTo>
                  <a:cubicBezTo>
                    <a:pt x="766" y="25"/>
                    <a:pt x="617" y="0"/>
                    <a:pt x="4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4" name="Google Shape;28314;p58"/>
            <p:cNvSpPr/>
            <p:nvPr/>
          </p:nvSpPr>
          <p:spPr>
            <a:xfrm>
              <a:off x="4300600" y="1193450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0" y="1"/>
                  </a:moveTo>
                  <a:cubicBezTo>
                    <a:pt x="40" y="61"/>
                    <a:pt x="120" y="100"/>
                    <a:pt x="159" y="16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5" name="Google Shape;28315;p58"/>
            <p:cNvSpPr/>
            <p:nvPr/>
          </p:nvSpPr>
          <p:spPr>
            <a:xfrm>
              <a:off x="4318000" y="11979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61"/>
                    <a:pt x="120" y="100"/>
                    <a:pt x="160" y="180"/>
                  </a:cubicBezTo>
                  <a:cubicBezTo>
                    <a:pt x="120" y="100"/>
                    <a:pt x="40" y="6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6" name="Google Shape;28316;p58"/>
            <p:cNvSpPr/>
            <p:nvPr/>
          </p:nvSpPr>
          <p:spPr>
            <a:xfrm>
              <a:off x="4759125" y="1268075"/>
              <a:ext cx="68150" cy="30850"/>
            </a:xfrm>
            <a:custGeom>
              <a:avLst/>
              <a:gdLst/>
              <a:ahLst/>
              <a:cxnLst/>
              <a:rect l="l" t="t" r="r" b="b"/>
              <a:pathLst>
                <a:path w="2726" h="1234" extrusionOk="0">
                  <a:moveTo>
                    <a:pt x="211" y="0"/>
                  </a:moveTo>
                  <a:cubicBezTo>
                    <a:pt x="146" y="0"/>
                    <a:pt x="76" y="17"/>
                    <a:pt x="0" y="60"/>
                  </a:cubicBezTo>
                  <a:cubicBezTo>
                    <a:pt x="279" y="239"/>
                    <a:pt x="537" y="378"/>
                    <a:pt x="796" y="537"/>
                  </a:cubicBezTo>
                  <a:cubicBezTo>
                    <a:pt x="875" y="577"/>
                    <a:pt x="915" y="597"/>
                    <a:pt x="995" y="656"/>
                  </a:cubicBezTo>
                  <a:cubicBezTo>
                    <a:pt x="1035" y="656"/>
                    <a:pt x="1094" y="676"/>
                    <a:pt x="1134" y="696"/>
                  </a:cubicBezTo>
                  <a:cubicBezTo>
                    <a:pt x="1214" y="756"/>
                    <a:pt x="1273" y="835"/>
                    <a:pt x="1373" y="835"/>
                  </a:cubicBezTo>
                  <a:lnTo>
                    <a:pt x="1671" y="895"/>
                  </a:lnTo>
                  <a:cubicBezTo>
                    <a:pt x="1711" y="935"/>
                    <a:pt x="1791" y="975"/>
                    <a:pt x="1870" y="994"/>
                  </a:cubicBezTo>
                  <a:cubicBezTo>
                    <a:pt x="1910" y="994"/>
                    <a:pt x="1970" y="1034"/>
                    <a:pt x="1989" y="1054"/>
                  </a:cubicBezTo>
                  <a:cubicBezTo>
                    <a:pt x="2208" y="1094"/>
                    <a:pt x="2467" y="1174"/>
                    <a:pt x="2686" y="1233"/>
                  </a:cubicBezTo>
                  <a:cubicBezTo>
                    <a:pt x="2706" y="1233"/>
                    <a:pt x="2706" y="1193"/>
                    <a:pt x="2726" y="1154"/>
                  </a:cubicBezTo>
                  <a:cubicBezTo>
                    <a:pt x="2726" y="1094"/>
                    <a:pt x="2706" y="1054"/>
                    <a:pt x="2666" y="1034"/>
                  </a:cubicBezTo>
                  <a:cubicBezTo>
                    <a:pt x="2169" y="736"/>
                    <a:pt x="1612" y="557"/>
                    <a:pt x="1074" y="358"/>
                  </a:cubicBezTo>
                  <a:cubicBezTo>
                    <a:pt x="1015" y="358"/>
                    <a:pt x="995" y="338"/>
                    <a:pt x="935" y="298"/>
                  </a:cubicBezTo>
                  <a:cubicBezTo>
                    <a:pt x="856" y="298"/>
                    <a:pt x="796" y="278"/>
                    <a:pt x="776" y="199"/>
                  </a:cubicBezTo>
                  <a:cubicBezTo>
                    <a:pt x="579" y="168"/>
                    <a:pt x="417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7" name="Google Shape;28317;p58"/>
            <p:cNvSpPr/>
            <p:nvPr/>
          </p:nvSpPr>
          <p:spPr>
            <a:xfrm>
              <a:off x="4711875" y="1249650"/>
              <a:ext cx="14450" cy="4000"/>
            </a:xfrm>
            <a:custGeom>
              <a:avLst/>
              <a:gdLst/>
              <a:ahLst/>
              <a:cxnLst/>
              <a:rect l="l" t="t" r="r" b="b"/>
              <a:pathLst>
                <a:path w="578" h="160" extrusionOk="0">
                  <a:moveTo>
                    <a:pt x="60" y="1"/>
                  </a:moveTo>
                  <a:cubicBezTo>
                    <a:pt x="31" y="30"/>
                    <a:pt x="13" y="59"/>
                    <a:pt x="5" y="65"/>
                  </a:cubicBezTo>
                  <a:lnTo>
                    <a:pt x="5" y="65"/>
                  </a:lnTo>
                  <a:lnTo>
                    <a:pt x="0" y="60"/>
                  </a:lnTo>
                  <a:lnTo>
                    <a:pt x="0" y="60"/>
                  </a:lnTo>
                  <a:cubicBezTo>
                    <a:pt x="0" y="64"/>
                    <a:pt x="1" y="66"/>
                    <a:pt x="2" y="66"/>
                  </a:cubicBezTo>
                  <a:cubicBezTo>
                    <a:pt x="3" y="66"/>
                    <a:pt x="4" y="65"/>
                    <a:pt x="5" y="65"/>
                  </a:cubicBezTo>
                  <a:lnTo>
                    <a:pt x="5" y="65"/>
                  </a:lnTo>
                  <a:lnTo>
                    <a:pt x="80" y="140"/>
                  </a:lnTo>
                  <a:cubicBezTo>
                    <a:pt x="259" y="140"/>
                    <a:pt x="398" y="160"/>
                    <a:pt x="577" y="160"/>
                  </a:cubicBezTo>
                  <a:lnTo>
                    <a:pt x="57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8" name="Google Shape;28318;p58"/>
            <p:cNvSpPr/>
            <p:nvPr/>
          </p:nvSpPr>
          <p:spPr>
            <a:xfrm>
              <a:off x="4700925" y="1245775"/>
              <a:ext cx="12475" cy="5550"/>
            </a:xfrm>
            <a:custGeom>
              <a:avLst/>
              <a:gdLst/>
              <a:ahLst/>
              <a:cxnLst/>
              <a:rect l="l" t="t" r="r" b="b"/>
              <a:pathLst>
                <a:path w="499" h="222" extrusionOk="0">
                  <a:moveTo>
                    <a:pt x="227" y="0"/>
                  </a:moveTo>
                  <a:cubicBezTo>
                    <a:pt x="150" y="0"/>
                    <a:pt x="73" y="47"/>
                    <a:pt x="1" y="156"/>
                  </a:cubicBezTo>
                  <a:cubicBezTo>
                    <a:pt x="100" y="156"/>
                    <a:pt x="200" y="156"/>
                    <a:pt x="319" y="176"/>
                  </a:cubicBezTo>
                  <a:cubicBezTo>
                    <a:pt x="336" y="209"/>
                    <a:pt x="360" y="222"/>
                    <a:pt x="386" y="222"/>
                  </a:cubicBezTo>
                  <a:cubicBezTo>
                    <a:pt x="423" y="222"/>
                    <a:pt x="464" y="199"/>
                    <a:pt x="498" y="176"/>
                  </a:cubicBezTo>
                  <a:cubicBezTo>
                    <a:pt x="411" y="67"/>
                    <a:pt x="319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9" name="Google Shape;28319;p58"/>
            <p:cNvSpPr/>
            <p:nvPr/>
          </p:nvSpPr>
          <p:spPr>
            <a:xfrm>
              <a:off x="4726300" y="1254125"/>
              <a:ext cx="5500" cy="3475"/>
            </a:xfrm>
            <a:custGeom>
              <a:avLst/>
              <a:gdLst/>
              <a:ahLst/>
              <a:cxnLst/>
              <a:rect l="l" t="t" r="r" b="b"/>
              <a:pathLst>
                <a:path w="220" h="139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60" y="138"/>
                    <a:pt x="113" y="138"/>
                  </a:cubicBezTo>
                  <a:cubicBezTo>
                    <a:pt x="142" y="138"/>
                    <a:pt x="177" y="117"/>
                    <a:pt x="219" y="6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0" name="Google Shape;28320;p58"/>
            <p:cNvSpPr/>
            <p:nvPr/>
          </p:nvSpPr>
          <p:spPr>
            <a:xfrm>
              <a:off x="4708900" y="1250150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0" y="1"/>
                  </a:moveTo>
                  <a:cubicBezTo>
                    <a:pt x="80" y="60"/>
                    <a:pt x="119" y="100"/>
                    <a:pt x="199" y="160"/>
                  </a:cubicBezTo>
                  <a:cubicBezTo>
                    <a:pt x="179" y="100"/>
                    <a:pt x="179" y="6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1" name="Google Shape;28321;p58"/>
            <p:cNvSpPr/>
            <p:nvPr/>
          </p:nvSpPr>
          <p:spPr>
            <a:xfrm>
              <a:off x="4778525" y="1281475"/>
              <a:ext cx="4975" cy="3025"/>
            </a:xfrm>
            <a:custGeom>
              <a:avLst/>
              <a:gdLst/>
              <a:ahLst/>
              <a:cxnLst/>
              <a:rect l="l" t="t" r="r" b="b"/>
              <a:pathLst>
                <a:path w="199" h="121" extrusionOk="0">
                  <a:moveTo>
                    <a:pt x="0" y="1"/>
                  </a:moveTo>
                  <a:cubicBezTo>
                    <a:pt x="80" y="41"/>
                    <a:pt x="119" y="61"/>
                    <a:pt x="199" y="120"/>
                  </a:cubicBezTo>
                  <a:cubicBezTo>
                    <a:pt x="119" y="61"/>
                    <a:pt x="80" y="4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2" name="Google Shape;28322;p58"/>
            <p:cNvSpPr/>
            <p:nvPr/>
          </p:nvSpPr>
          <p:spPr>
            <a:xfrm>
              <a:off x="4786975" y="128547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0" y="0"/>
                  </a:moveTo>
                  <a:cubicBezTo>
                    <a:pt x="80" y="60"/>
                    <a:pt x="159" y="80"/>
                    <a:pt x="239" y="139"/>
                  </a:cubicBezTo>
                  <a:cubicBezTo>
                    <a:pt x="159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3" name="Google Shape;28323;p58"/>
            <p:cNvSpPr/>
            <p:nvPr/>
          </p:nvSpPr>
          <p:spPr>
            <a:xfrm>
              <a:off x="4776525" y="12894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40"/>
                    <a:pt x="60" y="80"/>
                    <a:pt x="80" y="120"/>
                  </a:cubicBezTo>
                  <a:cubicBezTo>
                    <a:pt x="120" y="120"/>
                    <a:pt x="179" y="100"/>
                    <a:pt x="219" y="100"/>
                  </a:cubicBezTo>
                  <a:cubicBezTo>
                    <a:pt x="160" y="80"/>
                    <a:pt x="80" y="4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4" name="Google Shape;28324;p58"/>
            <p:cNvSpPr/>
            <p:nvPr/>
          </p:nvSpPr>
          <p:spPr>
            <a:xfrm>
              <a:off x="4800400" y="1289950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60"/>
                    <a:pt x="140" y="80"/>
                    <a:pt x="199" y="100"/>
                  </a:cubicBezTo>
                  <a:cubicBezTo>
                    <a:pt x="140" y="8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5" name="Google Shape;28325;p58"/>
            <p:cNvSpPr/>
            <p:nvPr/>
          </p:nvSpPr>
          <p:spPr>
            <a:xfrm>
              <a:off x="5000825" y="147047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0" y="0"/>
                  </a:moveTo>
                  <a:cubicBezTo>
                    <a:pt x="62" y="149"/>
                    <a:pt x="155" y="189"/>
                    <a:pt x="264" y="189"/>
                  </a:cubicBezTo>
                  <a:cubicBezTo>
                    <a:pt x="330" y="189"/>
                    <a:pt x="402" y="174"/>
                    <a:pt x="477" y="159"/>
                  </a:cubicBezTo>
                  <a:lnTo>
                    <a:pt x="477" y="20"/>
                  </a:lnTo>
                  <a:cubicBezTo>
                    <a:pt x="298" y="20"/>
                    <a:pt x="159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6" name="Google Shape;28326;p58"/>
            <p:cNvSpPr/>
            <p:nvPr/>
          </p:nvSpPr>
          <p:spPr>
            <a:xfrm>
              <a:off x="5017225" y="1475025"/>
              <a:ext cx="5000" cy="9700"/>
            </a:xfrm>
            <a:custGeom>
              <a:avLst/>
              <a:gdLst/>
              <a:ahLst/>
              <a:cxnLst/>
              <a:rect l="l" t="t" r="r" b="b"/>
              <a:pathLst>
                <a:path w="200" h="388" extrusionOk="0">
                  <a:moveTo>
                    <a:pt x="47" y="0"/>
                  </a:moveTo>
                  <a:cubicBezTo>
                    <a:pt x="29" y="0"/>
                    <a:pt x="13" y="5"/>
                    <a:pt x="1" y="17"/>
                  </a:cubicBezTo>
                  <a:cubicBezTo>
                    <a:pt x="1" y="156"/>
                    <a:pt x="1" y="355"/>
                    <a:pt x="40" y="375"/>
                  </a:cubicBezTo>
                  <a:cubicBezTo>
                    <a:pt x="60" y="383"/>
                    <a:pt x="76" y="387"/>
                    <a:pt x="91" y="387"/>
                  </a:cubicBezTo>
                  <a:cubicBezTo>
                    <a:pt x="180" y="387"/>
                    <a:pt x="182" y="245"/>
                    <a:pt x="199" y="176"/>
                  </a:cubicBezTo>
                  <a:cubicBezTo>
                    <a:pt x="199" y="136"/>
                    <a:pt x="180" y="77"/>
                    <a:pt x="180" y="37"/>
                  </a:cubicBezTo>
                  <a:cubicBezTo>
                    <a:pt x="138" y="23"/>
                    <a:pt x="88" y="0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7" name="Google Shape;28327;p58"/>
            <p:cNvSpPr/>
            <p:nvPr/>
          </p:nvSpPr>
          <p:spPr>
            <a:xfrm>
              <a:off x="4989875" y="1480900"/>
              <a:ext cx="5500" cy="3525"/>
            </a:xfrm>
            <a:custGeom>
              <a:avLst/>
              <a:gdLst/>
              <a:ahLst/>
              <a:cxnLst/>
              <a:rect l="l" t="t" r="r" b="b"/>
              <a:pathLst>
                <a:path w="220" h="141" extrusionOk="0">
                  <a:moveTo>
                    <a:pt x="40" y="1"/>
                  </a:moveTo>
                  <a:cubicBezTo>
                    <a:pt x="40" y="21"/>
                    <a:pt x="20" y="41"/>
                    <a:pt x="0" y="81"/>
                  </a:cubicBezTo>
                  <a:lnTo>
                    <a:pt x="219" y="140"/>
                  </a:lnTo>
                  <a:cubicBezTo>
                    <a:pt x="199" y="100"/>
                    <a:pt x="120" y="4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8" name="Google Shape;28328;p58"/>
            <p:cNvSpPr/>
            <p:nvPr/>
          </p:nvSpPr>
          <p:spPr>
            <a:xfrm>
              <a:off x="4825750" y="1292925"/>
              <a:ext cx="25900" cy="12975"/>
            </a:xfrm>
            <a:custGeom>
              <a:avLst/>
              <a:gdLst/>
              <a:ahLst/>
              <a:cxnLst/>
              <a:rect l="l" t="t" r="r" b="b"/>
              <a:pathLst>
                <a:path w="1036" h="51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80"/>
                    <a:pt x="21" y="140"/>
                    <a:pt x="21" y="199"/>
                  </a:cubicBezTo>
                  <a:cubicBezTo>
                    <a:pt x="237" y="431"/>
                    <a:pt x="512" y="519"/>
                    <a:pt x="792" y="519"/>
                  </a:cubicBezTo>
                  <a:cubicBezTo>
                    <a:pt x="873" y="519"/>
                    <a:pt x="955" y="511"/>
                    <a:pt x="1035" y="498"/>
                  </a:cubicBezTo>
                  <a:cubicBezTo>
                    <a:pt x="697" y="339"/>
                    <a:pt x="339" y="18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9" name="Google Shape;28329;p58"/>
            <p:cNvSpPr/>
            <p:nvPr/>
          </p:nvSpPr>
          <p:spPr>
            <a:xfrm>
              <a:off x="5785575" y="17718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80" y="0"/>
                  </a:moveTo>
                  <a:cubicBezTo>
                    <a:pt x="80" y="0"/>
                    <a:pt x="21" y="40"/>
                    <a:pt x="1" y="139"/>
                  </a:cubicBezTo>
                  <a:cubicBezTo>
                    <a:pt x="80" y="100"/>
                    <a:pt x="12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0" name="Google Shape;28330;p58"/>
            <p:cNvSpPr/>
            <p:nvPr/>
          </p:nvSpPr>
          <p:spPr>
            <a:xfrm>
              <a:off x="5308150" y="1962800"/>
              <a:ext cx="6000" cy="4025"/>
            </a:xfrm>
            <a:custGeom>
              <a:avLst/>
              <a:gdLst/>
              <a:ahLst/>
              <a:cxnLst/>
              <a:rect l="l" t="t" r="r" b="b"/>
              <a:pathLst>
                <a:path w="240" h="161" extrusionOk="0">
                  <a:moveTo>
                    <a:pt x="1" y="1"/>
                  </a:moveTo>
                  <a:cubicBezTo>
                    <a:pt x="80" y="41"/>
                    <a:pt x="120" y="120"/>
                    <a:pt x="180" y="160"/>
                  </a:cubicBezTo>
                  <a:lnTo>
                    <a:pt x="239" y="21"/>
                  </a:lnTo>
                  <a:cubicBezTo>
                    <a:pt x="140" y="21"/>
                    <a:pt x="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1" name="Google Shape;28331;p58"/>
            <p:cNvSpPr/>
            <p:nvPr/>
          </p:nvSpPr>
          <p:spPr>
            <a:xfrm>
              <a:off x="5247975" y="1948875"/>
              <a:ext cx="29875" cy="22425"/>
            </a:xfrm>
            <a:custGeom>
              <a:avLst/>
              <a:gdLst/>
              <a:ahLst/>
              <a:cxnLst/>
              <a:rect l="l" t="t" r="r" b="b"/>
              <a:pathLst>
                <a:path w="1195" h="897" extrusionOk="0">
                  <a:moveTo>
                    <a:pt x="1015" y="1"/>
                  </a:moveTo>
                  <a:cubicBezTo>
                    <a:pt x="757" y="41"/>
                    <a:pt x="538" y="120"/>
                    <a:pt x="339" y="319"/>
                  </a:cubicBezTo>
                  <a:cubicBezTo>
                    <a:pt x="140" y="478"/>
                    <a:pt x="1" y="697"/>
                    <a:pt x="319" y="896"/>
                  </a:cubicBezTo>
                  <a:cubicBezTo>
                    <a:pt x="458" y="618"/>
                    <a:pt x="717" y="478"/>
                    <a:pt x="1015" y="399"/>
                  </a:cubicBezTo>
                  <a:cubicBezTo>
                    <a:pt x="1055" y="319"/>
                    <a:pt x="1135" y="279"/>
                    <a:pt x="1194" y="200"/>
                  </a:cubicBezTo>
                  <a:cubicBezTo>
                    <a:pt x="1135" y="120"/>
                    <a:pt x="1055" y="81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2" name="Google Shape;28332;p58"/>
            <p:cNvSpPr/>
            <p:nvPr/>
          </p:nvSpPr>
          <p:spPr>
            <a:xfrm>
              <a:off x="5368325" y="1896800"/>
              <a:ext cx="4500" cy="3375"/>
            </a:xfrm>
            <a:custGeom>
              <a:avLst/>
              <a:gdLst/>
              <a:ahLst/>
              <a:cxnLst/>
              <a:rect l="l" t="t" r="r" b="b"/>
              <a:pathLst>
                <a:path w="180" h="135" extrusionOk="0">
                  <a:moveTo>
                    <a:pt x="100" y="0"/>
                  </a:moveTo>
                  <a:cubicBezTo>
                    <a:pt x="75" y="0"/>
                    <a:pt x="51" y="5"/>
                    <a:pt x="21" y="15"/>
                  </a:cubicBezTo>
                  <a:cubicBezTo>
                    <a:pt x="21" y="55"/>
                    <a:pt x="21" y="95"/>
                    <a:pt x="1" y="135"/>
                  </a:cubicBezTo>
                  <a:cubicBezTo>
                    <a:pt x="100" y="135"/>
                    <a:pt x="160" y="95"/>
                    <a:pt x="180" y="15"/>
                  </a:cubicBezTo>
                  <a:cubicBezTo>
                    <a:pt x="150" y="5"/>
                    <a:pt x="125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3" name="Google Shape;28333;p58"/>
            <p:cNvSpPr/>
            <p:nvPr/>
          </p:nvSpPr>
          <p:spPr>
            <a:xfrm>
              <a:off x="5290750" y="1766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0"/>
                  </a:moveTo>
                  <a:lnTo>
                    <a:pt x="1" y="179"/>
                  </a:lnTo>
                  <a:cubicBezTo>
                    <a:pt x="40" y="120"/>
                    <a:pt x="120" y="80"/>
                    <a:pt x="180" y="20"/>
                  </a:cubicBezTo>
                  <a:cubicBezTo>
                    <a:pt x="120" y="20"/>
                    <a:pt x="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4" name="Google Shape;28334;p58"/>
            <p:cNvSpPr/>
            <p:nvPr/>
          </p:nvSpPr>
          <p:spPr>
            <a:xfrm>
              <a:off x="5255950" y="200110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39" y="1"/>
                  </a:moveTo>
                  <a:lnTo>
                    <a:pt x="0" y="160"/>
                  </a:lnTo>
                  <a:cubicBezTo>
                    <a:pt x="99" y="160"/>
                    <a:pt x="139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5" name="Google Shape;28335;p58"/>
            <p:cNvSpPr/>
            <p:nvPr/>
          </p:nvSpPr>
          <p:spPr>
            <a:xfrm>
              <a:off x="5134100" y="949775"/>
              <a:ext cx="26375" cy="29875"/>
            </a:xfrm>
            <a:custGeom>
              <a:avLst/>
              <a:gdLst/>
              <a:ahLst/>
              <a:cxnLst/>
              <a:rect l="l" t="t" r="r" b="b"/>
              <a:pathLst>
                <a:path w="1055" h="1195" extrusionOk="0">
                  <a:moveTo>
                    <a:pt x="0" y="0"/>
                  </a:moveTo>
                  <a:cubicBezTo>
                    <a:pt x="0" y="140"/>
                    <a:pt x="20" y="239"/>
                    <a:pt x="20" y="359"/>
                  </a:cubicBezTo>
                  <a:cubicBezTo>
                    <a:pt x="279" y="637"/>
                    <a:pt x="637" y="776"/>
                    <a:pt x="716" y="1174"/>
                  </a:cubicBezTo>
                  <a:cubicBezTo>
                    <a:pt x="776" y="1194"/>
                    <a:pt x="816" y="1194"/>
                    <a:pt x="876" y="1194"/>
                  </a:cubicBezTo>
                  <a:cubicBezTo>
                    <a:pt x="935" y="1134"/>
                    <a:pt x="995" y="1075"/>
                    <a:pt x="1055" y="1035"/>
                  </a:cubicBezTo>
                  <a:cubicBezTo>
                    <a:pt x="736" y="657"/>
                    <a:pt x="418" y="27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6" name="Google Shape;28336;p58"/>
            <p:cNvSpPr/>
            <p:nvPr/>
          </p:nvSpPr>
          <p:spPr>
            <a:xfrm>
              <a:off x="5110225" y="905025"/>
              <a:ext cx="14950" cy="14925"/>
            </a:xfrm>
            <a:custGeom>
              <a:avLst/>
              <a:gdLst/>
              <a:ahLst/>
              <a:cxnLst/>
              <a:rect l="l" t="t" r="r" b="b"/>
              <a:pathLst>
                <a:path w="598" h="597" extrusionOk="0">
                  <a:moveTo>
                    <a:pt x="438" y="0"/>
                  </a:moveTo>
                  <a:cubicBezTo>
                    <a:pt x="398" y="40"/>
                    <a:pt x="359" y="40"/>
                    <a:pt x="339" y="40"/>
                  </a:cubicBezTo>
                  <a:cubicBezTo>
                    <a:pt x="239" y="60"/>
                    <a:pt x="160" y="80"/>
                    <a:pt x="0" y="100"/>
                  </a:cubicBezTo>
                  <a:cubicBezTo>
                    <a:pt x="80" y="338"/>
                    <a:pt x="239" y="478"/>
                    <a:pt x="398" y="597"/>
                  </a:cubicBezTo>
                  <a:cubicBezTo>
                    <a:pt x="577" y="537"/>
                    <a:pt x="597" y="378"/>
                    <a:pt x="597" y="239"/>
                  </a:cubicBezTo>
                  <a:cubicBezTo>
                    <a:pt x="557" y="159"/>
                    <a:pt x="478" y="8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7" name="Google Shape;28337;p58"/>
            <p:cNvSpPr/>
            <p:nvPr/>
          </p:nvSpPr>
          <p:spPr>
            <a:xfrm>
              <a:off x="5228575" y="1149075"/>
              <a:ext cx="21425" cy="38250"/>
            </a:xfrm>
            <a:custGeom>
              <a:avLst/>
              <a:gdLst/>
              <a:ahLst/>
              <a:cxnLst/>
              <a:rect l="l" t="t" r="r" b="b"/>
              <a:pathLst>
                <a:path w="857" h="1530" extrusionOk="0">
                  <a:moveTo>
                    <a:pt x="657" y="1"/>
                  </a:moveTo>
                  <a:cubicBezTo>
                    <a:pt x="547" y="1"/>
                    <a:pt x="545" y="244"/>
                    <a:pt x="439" y="244"/>
                  </a:cubicBezTo>
                  <a:cubicBezTo>
                    <a:pt x="425" y="240"/>
                    <a:pt x="412" y="237"/>
                    <a:pt x="399" y="237"/>
                  </a:cubicBezTo>
                  <a:cubicBezTo>
                    <a:pt x="354" y="237"/>
                    <a:pt x="315" y="267"/>
                    <a:pt x="299" y="344"/>
                  </a:cubicBezTo>
                  <a:cubicBezTo>
                    <a:pt x="299" y="423"/>
                    <a:pt x="260" y="523"/>
                    <a:pt x="200" y="562"/>
                  </a:cubicBezTo>
                  <a:cubicBezTo>
                    <a:pt x="120" y="781"/>
                    <a:pt x="200" y="1040"/>
                    <a:pt x="41" y="1259"/>
                  </a:cubicBezTo>
                  <a:cubicBezTo>
                    <a:pt x="21" y="1318"/>
                    <a:pt x="21" y="1378"/>
                    <a:pt x="1" y="1438"/>
                  </a:cubicBezTo>
                  <a:lnTo>
                    <a:pt x="41" y="1418"/>
                  </a:lnTo>
                  <a:lnTo>
                    <a:pt x="100" y="1438"/>
                  </a:lnTo>
                  <a:cubicBezTo>
                    <a:pt x="152" y="1500"/>
                    <a:pt x="204" y="1530"/>
                    <a:pt x="256" y="1530"/>
                  </a:cubicBezTo>
                  <a:cubicBezTo>
                    <a:pt x="304" y="1530"/>
                    <a:pt x="351" y="1505"/>
                    <a:pt x="399" y="1458"/>
                  </a:cubicBezTo>
                  <a:cubicBezTo>
                    <a:pt x="498" y="1358"/>
                    <a:pt x="618" y="1259"/>
                    <a:pt x="677" y="1139"/>
                  </a:cubicBezTo>
                  <a:cubicBezTo>
                    <a:pt x="697" y="1060"/>
                    <a:pt x="717" y="1020"/>
                    <a:pt x="737" y="940"/>
                  </a:cubicBezTo>
                  <a:cubicBezTo>
                    <a:pt x="797" y="781"/>
                    <a:pt x="797" y="642"/>
                    <a:pt x="836" y="523"/>
                  </a:cubicBezTo>
                  <a:cubicBezTo>
                    <a:pt x="836" y="364"/>
                    <a:pt x="856" y="224"/>
                    <a:pt x="797" y="85"/>
                  </a:cubicBezTo>
                  <a:cubicBezTo>
                    <a:pt x="736" y="24"/>
                    <a:pt x="691" y="1"/>
                    <a:pt x="6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8" name="Google Shape;28338;p58"/>
            <p:cNvSpPr/>
            <p:nvPr/>
          </p:nvSpPr>
          <p:spPr>
            <a:xfrm>
              <a:off x="5229075" y="1162625"/>
              <a:ext cx="9475" cy="17425"/>
            </a:xfrm>
            <a:custGeom>
              <a:avLst/>
              <a:gdLst/>
              <a:ahLst/>
              <a:cxnLst/>
              <a:rect l="l" t="t" r="r" b="b"/>
              <a:pathLst>
                <a:path w="379" h="697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" y="219"/>
                    <a:pt x="80" y="478"/>
                    <a:pt x="60" y="697"/>
                  </a:cubicBezTo>
                  <a:cubicBezTo>
                    <a:pt x="299" y="518"/>
                    <a:pt x="379" y="259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9" name="Google Shape;28339;p58"/>
            <p:cNvSpPr/>
            <p:nvPr/>
          </p:nvSpPr>
          <p:spPr>
            <a:xfrm>
              <a:off x="5234550" y="1149700"/>
              <a:ext cx="5000" cy="10100"/>
            </a:xfrm>
            <a:custGeom>
              <a:avLst/>
              <a:gdLst/>
              <a:ahLst/>
              <a:cxnLst/>
              <a:rect l="l" t="t" r="r" b="b"/>
              <a:pathLst>
                <a:path w="200" h="404" extrusionOk="0">
                  <a:moveTo>
                    <a:pt x="160" y="0"/>
                  </a:moveTo>
                  <a:cubicBezTo>
                    <a:pt x="1" y="100"/>
                    <a:pt x="1" y="219"/>
                    <a:pt x="1" y="358"/>
                  </a:cubicBezTo>
                  <a:cubicBezTo>
                    <a:pt x="30" y="388"/>
                    <a:pt x="55" y="403"/>
                    <a:pt x="80" y="403"/>
                  </a:cubicBezTo>
                  <a:cubicBezTo>
                    <a:pt x="105" y="403"/>
                    <a:pt x="130" y="388"/>
                    <a:pt x="160" y="358"/>
                  </a:cubicBezTo>
                  <a:cubicBezTo>
                    <a:pt x="180" y="319"/>
                    <a:pt x="180" y="259"/>
                    <a:pt x="200" y="219"/>
                  </a:cubicBezTo>
                  <a:cubicBezTo>
                    <a:pt x="180" y="140"/>
                    <a:pt x="160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0" name="Google Shape;28340;p58"/>
            <p:cNvSpPr/>
            <p:nvPr/>
          </p:nvSpPr>
          <p:spPr>
            <a:xfrm>
              <a:off x="5218650" y="1151200"/>
              <a:ext cx="1000" cy="1500"/>
            </a:xfrm>
            <a:custGeom>
              <a:avLst/>
              <a:gdLst/>
              <a:ahLst/>
              <a:cxnLst/>
              <a:rect l="l" t="t" r="r" b="b"/>
              <a:pathLst>
                <a:path w="40" h="60" extrusionOk="0">
                  <a:moveTo>
                    <a:pt x="0" y="0"/>
                  </a:moveTo>
                  <a:lnTo>
                    <a:pt x="0" y="60"/>
                  </a:lnTo>
                  <a:lnTo>
                    <a:pt x="4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1" name="Google Shape;28341;p58"/>
            <p:cNvSpPr/>
            <p:nvPr/>
          </p:nvSpPr>
          <p:spPr>
            <a:xfrm>
              <a:off x="5233550" y="11586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41" y="0"/>
                  </a:moveTo>
                  <a:cubicBezTo>
                    <a:pt x="1" y="60"/>
                    <a:pt x="1" y="100"/>
                    <a:pt x="21" y="17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2" name="Google Shape;28342;p58"/>
            <p:cNvSpPr/>
            <p:nvPr/>
          </p:nvSpPr>
          <p:spPr>
            <a:xfrm>
              <a:off x="5233550" y="1141250"/>
              <a:ext cx="5000" cy="5000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200" y="0"/>
                  </a:moveTo>
                  <a:cubicBezTo>
                    <a:pt x="140" y="0"/>
                    <a:pt x="61" y="40"/>
                    <a:pt x="1" y="40"/>
                  </a:cubicBezTo>
                  <a:cubicBezTo>
                    <a:pt x="41" y="80"/>
                    <a:pt x="120" y="139"/>
                    <a:pt x="200" y="199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3" name="Google Shape;28343;p58"/>
            <p:cNvSpPr/>
            <p:nvPr/>
          </p:nvSpPr>
          <p:spPr>
            <a:xfrm>
              <a:off x="5241525" y="1150150"/>
              <a:ext cx="82575" cy="75900"/>
            </a:xfrm>
            <a:custGeom>
              <a:avLst/>
              <a:gdLst/>
              <a:ahLst/>
              <a:cxnLst/>
              <a:rect l="l" t="t" r="r" b="b"/>
              <a:pathLst>
                <a:path w="3303" h="3036" extrusionOk="0">
                  <a:moveTo>
                    <a:pt x="2887" y="1"/>
                  </a:moveTo>
                  <a:cubicBezTo>
                    <a:pt x="2716" y="1"/>
                    <a:pt x="2542" y="67"/>
                    <a:pt x="2367" y="122"/>
                  </a:cubicBezTo>
                  <a:cubicBezTo>
                    <a:pt x="1870" y="281"/>
                    <a:pt x="1393" y="420"/>
                    <a:pt x="895" y="539"/>
                  </a:cubicBezTo>
                  <a:cubicBezTo>
                    <a:pt x="787" y="569"/>
                    <a:pt x="700" y="583"/>
                    <a:pt x="632" y="583"/>
                  </a:cubicBezTo>
                  <a:cubicBezTo>
                    <a:pt x="340" y="583"/>
                    <a:pt x="382" y="329"/>
                    <a:pt x="398" y="22"/>
                  </a:cubicBezTo>
                  <a:cubicBezTo>
                    <a:pt x="358" y="22"/>
                    <a:pt x="299" y="22"/>
                    <a:pt x="259" y="42"/>
                  </a:cubicBezTo>
                  <a:cubicBezTo>
                    <a:pt x="259" y="201"/>
                    <a:pt x="219" y="380"/>
                    <a:pt x="199" y="519"/>
                  </a:cubicBezTo>
                  <a:cubicBezTo>
                    <a:pt x="119" y="619"/>
                    <a:pt x="159" y="778"/>
                    <a:pt x="100" y="917"/>
                  </a:cubicBezTo>
                  <a:cubicBezTo>
                    <a:pt x="100" y="977"/>
                    <a:pt x="80" y="1017"/>
                    <a:pt x="60" y="1076"/>
                  </a:cubicBezTo>
                  <a:cubicBezTo>
                    <a:pt x="0" y="1176"/>
                    <a:pt x="0" y="1275"/>
                    <a:pt x="60" y="1395"/>
                  </a:cubicBezTo>
                  <a:cubicBezTo>
                    <a:pt x="60" y="1912"/>
                    <a:pt x="80" y="2429"/>
                    <a:pt x="80" y="2966"/>
                  </a:cubicBezTo>
                  <a:lnTo>
                    <a:pt x="100" y="2966"/>
                  </a:lnTo>
                  <a:cubicBezTo>
                    <a:pt x="138" y="3005"/>
                    <a:pt x="177" y="3036"/>
                    <a:pt x="222" y="3036"/>
                  </a:cubicBezTo>
                  <a:cubicBezTo>
                    <a:pt x="245" y="3036"/>
                    <a:pt x="271" y="3027"/>
                    <a:pt x="299" y="3006"/>
                  </a:cubicBezTo>
                  <a:cubicBezTo>
                    <a:pt x="358" y="2966"/>
                    <a:pt x="378" y="2887"/>
                    <a:pt x="398" y="2807"/>
                  </a:cubicBezTo>
                  <a:cubicBezTo>
                    <a:pt x="418" y="2608"/>
                    <a:pt x="458" y="2429"/>
                    <a:pt x="458" y="2230"/>
                  </a:cubicBezTo>
                  <a:lnTo>
                    <a:pt x="458" y="2011"/>
                  </a:lnTo>
                  <a:lnTo>
                    <a:pt x="458" y="1793"/>
                  </a:lnTo>
                  <a:cubicBezTo>
                    <a:pt x="418" y="1435"/>
                    <a:pt x="557" y="1216"/>
                    <a:pt x="895" y="1096"/>
                  </a:cubicBezTo>
                  <a:cubicBezTo>
                    <a:pt x="1154" y="997"/>
                    <a:pt x="1413" y="937"/>
                    <a:pt x="1611" y="718"/>
                  </a:cubicBezTo>
                  <a:cubicBezTo>
                    <a:pt x="1651" y="699"/>
                    <a:pt x="1691" y="699"/>
                    <a:pt x="1751" y="699"/>
                  </a:cubicBezTo>
                  <a:cubicBezTo>
                    <a:pt x="1810" y="639"/>
                    <a:pt x="1870" y="619"/>
                    <a:pt x="1950" y="579"/>
                  </a:cubicBezTo>
                  <a:cubicBezTo>
                    <a:pt x="2208" y="500"/>
                    <a:pt x="2507" y="420"/>
                    <a:pt x="2785" y="340"/>
                  </a:cubicBezTo>
                  <a:cubicBezTo>
                    <a:pt x="2904" y="241"/>
                    <a:pt x="3064" y="301"/>
                    <a:pt x="3163" y="201"/>
                  </a:cubicBezTo>
                  <a:cubicBezTo>
                    <a:pt x="3203" y="201"/>
                    <a:pt x="3263" y="181"/>
                    <a:pt x="3302" y="181"/>
                  </a:cubicBezTo>
                  <a:cubicBezTo>
                    <a:pt x="3167" y="46"/>
                    <a:pt x="3028" y="1"/>
                    <a:pt x="2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4" name="Google Shape;28344;p58"/>
            <p:cNvSpPr/>
            <p:nvPr/>
          </p:nvSpPr>
          <p:spPr>
            <a:xfrm>
              <a:off x="5251450" y="1145775"/>
              <a:ext cx="9975" cy="4450"/>
            </a:xfrm>
            <a:custGeom>
              <a:avLst/>
              <a:gdLst/>
              <a:ahLst/>
              <a:cxnLst/>
              <a:rect l="l" t="t" r="r" b="b"/>
              <a:pathLst>
                <a:path w="399" h="178" extrusionOk="0">
                  <a:moveTo>
                    <a:pt x="265" y="1"/>
                  </a:moveTo>
                  <a:cubicBezTo>
                    <a:pt x="156" y="1"/>
                    <a:pt x="73" y="47"/>
                    <a:pt x="1" y="177"/>
                  </a:cubicBezTo>
                  <a:cubicBezTo>
                    <a:pt x="120" y="118"/>
                    <a:pt x="279" y="78"/>
                    <a:pt x="399" y="18"/>
                  </a:cubicBezTo>
                  <a:cubicBezTo>
                    <a:pt x="350" y="7"/>
                    <a:pt x="306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5" name="Google Shape;28345;p58"/>
            <p:cNvSpPr/>
            <p:nvPr/>
          </p:nvSpPr>
          <p:spPr>
            <a:xfrm>
              <a:off x="5246000" y="1115375"/>
              <a:ext cx="10950" cy="12475"/>
            </a:xfrm>
            <a:custGeom>
              <a:avLst/>
              <a:gdLst/>
              <a:ahLst/>
              <a:cxnLst/>
              <a:rect l="l" t="t" r="r" b="b"/>
              <a:pathLst>
                <a:path w="438" h="499" extrusionOk="0">
                  <a:moveTo>
                    <a:pt x="20" y="1"/>
                  </a:moveTo>
                  <a:cubicBezTo>
                    <a:pt x="20" y="120"/>
                    <a:pt x="0" y="220"/>
                    <a:pt x="0" y="339"/>
                  </a:cubicBezTo>
                  <a:cubicBezTo>
                    <a:pt x="20" y="399"/>
                    <a:pt x="20" y="438"/>
                    <a:pt x="0" y="478"/>
                  </a:cubicBezTo>
                  <a:cubicBezTo>
                    <a:pt x="40" y="478"/>
                    <a:pt x="120" y="498"/>
                    <a:pt x="199" y="498"/>
                  </a:cubicBezTo>
                  <a:cubicBezTo>
                    <a:pt x="239" y="438"/>
                    <a:pt x="338" y="419"/>
                    <a:pt x="418" y="339"/>
                  </a:cubicBezTo>
                  <a:cubicBezTo>
                    <a:pt x="438" y="299"/>
                    <a:pt x="418" y="239"/>
                    <a:pt x="378" y="200"/>
                  </a:cubicBezTo>
                  <a:cubicBezTo>
                    <a:pt x="279" y="140"/>
                    <a:pt x="139" y="80"/>
                    <a:pt x="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6" name="Google Shape;28346;p58"/>
            <p:cNvSpPr/>
            <p:nvPr/>
          </p:nvSpPr>
          <p:spPr>
            <a:xfrm>
              <a:off x="5254450" y="1110400"/>
              <a:ext cx="168600" cy="17450"/>
            </a:xfrm>
            <a:custGeom>
              <a:avLst/>
              <a:gdLst/>
              <a:ahLst/>
              <a:cxnLst/>
              <a:rect l="l" t="t" r="r" b="b"/>
              <a:pathLst>
                <a:path w="6744" h="698" extrusionOk="0">
                  <a:moveTo>
                    <a:pt x="2845" y="21"/>
                  </a:moveTo>
                  <a:cubicBezTo>
                    <a:pt x="2726" y="80"/>
                    <a:pt x="2626" y="140"/>
                    <a:pt x="2487" y="200"/>
                  </a:cubicBezTo>
                  <a:cubicBezTo>
                    <a:pt x="2427" y="250"/>
                    <a:pt x="2373" y="274"/>
                    <a:pt x="2318" y="274"/>
                  </a:cubicBezTo>
                  <a:cubicBezTo>
                    <a:pt x="2263" y="274"/>
                    <a:pt x="2208" y="250"/>
                    <a:pt x="2149" y="200"/>
                  </a:cubicBezTo>
                  <a:lnTo>
                    <a:pt x="1970" y="200"/>
                  </a:lnTo>
                  <a:cubicBezTo>
                    <a:pt x="1785" y="270"/>
                    <a:pt x="1595" y="289"/>
                    <a:pt x="1405" y="289"/>
                  </a:cubicBezTo>
                  <a:cubicBezTo>
                    <a:pt x="1180" y="289"/>
                    <a:pt x="953" y="263"/>
                    <a:pt x="728" y="263"/>
                  </a:cubicBezTo>
                  <a:cubicBezTo>
                    <a:pt x="550" y="263"/>
                    <a:pt x="373" y="279"/>
                    <a:pt x="199" y="339"/>
                  </a:cubicBezTo>
                  <a:cubicBezTo>
                    <a:pt x="140" y="339"/>
                    <a:pt x="100" y="379"/>
                    <a:pt x="60" y="399"/>
                  </a:cubicBezTo>
                  <a:lnTo>
                    <a:pt x="60" y="538"/>
                  </a:lnTo>
                  <a:lnTo>
                    <a:pt x="40" y="578"/>
                  </a:lnTo>
                  <a:cubicBezTo>
                    <a:pt x="0" y="598"/>
                    <a:pt x="0" y="618"/>
                    <a:pt x="60" y="677"/>
                  </a:cubicBezTo>
                  <a:cubicBezTo>
                    <a:pt x="100" y="697"/>
                    <a:pt x="179" y="697"/>
                    <a:pt x="239" y="697"/>
                  </a:cubicBezTo>
                  <a:lnTo>
                    <a:pt x="438" y="697"/>
                  </a:lnTo>
                  <a:cubicBezTo>
                    <a:pt x="458" y="677"/>
                    <a:pt x="478" y="677"/>
                    <a:pt x="498" y="637"/>
                  </a:cubicBezTo>
                  <a:cubicBezTo>
                    <a:pt x="557" y="598"/>
                    <a:pt x="597" y="578"/>
                    <a:pt x="657" y="538"/>
                  </a:cubicBezTo>
                  <a:cubicBezTo>
                    <a:pt x="836" y="545"/>
                    <a:pt x="1014" y="549"/>
                    <a:pt x="1194" y="549"/>
                  </a:cubicBezTo>
                  <a:cubicBezTo>
                    <a:pt x="2620" y="549"/>
                    <a:pt x="4057" y="341"/>
                    <a:pt x="5505" y="341"/>
                  </a:cubicBezTo>
                  <a:cubicBezTo>
                    <a:pt x="5838" y="341"/>
                    <a:pt x="6171" y="352"/>
                    <a:pt x="6505" y="379"/>
                  </a:cubicBezTo>
                  <a:cubicBezTo>
                    <a:pt x="6545" y="339"/>
                    <a:pt x="6605" y="339"/>
                    <a:pt x="6645" y="319"/>
                  </a:cubicBezTo>
                  <a:cubicBezTo>
                    <a:pt x="6744" y="1"/>
                    <a:pt x="6426" y="140"/>
                    <a:pt x="6326" y="41"/>
                  </a:cubicBezTo>
                  <a:lnTo>
                    <a:pt x="6147" y="41"/>
                  </a:lnTo>
                  <a:cubicBezTo>
                    <a:pt x="6088" y="80"/>
                    <a:pt x="6033" y="100"/>
                    <a:pt x="5978" y="100"/>
                  </a:cubicBezTo>
                  <a:cubicBezTo>
                    <a:pt x="5923" y="100"/>
                    <a:pt x="5869" y="80"/>
                    <a:pt x="5809" y="41"/>
                  </a:cubicBezTo>
                  <a:cubicBezTo>
                    <a:pt x="5779" y="31"/>
                    <a:pt x="5744" y="26"/>
                    <a:pt x="5712" y="26"/>
                  </a:cubicBezTo>
                  <a:cubicBezTo>
                    <a:pt x="5680" y="26"/>
                    <a:pt x="5650" y="31"/>
                    <a:pt x="5630" y="41"/>
                  </a:cubicBezTo>
                  <a:cubicBezTo>
                    <a:pt x="5570" y="80"/>
                    <a:pt x="5516" y="100"/>
                    <a:pt x="5458" y="100"/>
                  </a:cubicBezTo>
                  <a:cubicBezTo>
                    <a:pt x="5401" y="100"/>
                    <a:pt x="5342" y="80"/>
                    <a:pt x="5272" y="41"/>
                  </a:cubicBezTo>
                  <a:lnTo>
                    <a:pt x="5113" y="41"/>
                  </a:lnTo>
                  <a:cubicBezTo>
                    <a:pt x="5043" y="80"/>
                    <a:pt x="4983" y="100"/>
                    <a:pt x="4926" y="100"/>
                  </a:cubicBezTo>
                  <a:cubicBezTo>
                    <a:pt x="4869" y="100"/>
                    <a:pt x="4814" y="80"/>
                    <a:pt x="4755" y="41"/>
                  </a:cubicBezTo>
                  <a:cubicBezTo>
                    <a:pt x="4118" y="41"/>
                    <a:pt x="3482" y="21"/>
                    <a:pt x="2845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7" name="Google Shape;28347;p58"/>
            <p:cNvSpPr/>
            <p:nvPr/>
          </p:nvSpPr>
          <p:spPr>
            <a:xfrm>
              <a:off x="5251450" y="1123825"/>
              <a:ext cx="4525" cy="4500"/>
            </a:xfrm>
            <a:custGeom>
              <a:avLst/>
              <a:gdLst/>
              <a:ahLst/>
              <a:cxnLst/>
              <a:rect l="l" t="t" r="r" b="b"/>
              <a:pathLst>
                <a:path w="181" h="180" extrusionOk="0">
                  <a:moveTo>
                    <a:pt x="180" y="1"/>
                  </a:moveTo>
                  <a:lnTo>
                    <a:pt x="1" y="180"/>
                  </a:lnTo>
                  <a:lnTo>
                    <a:pt x="180" y="180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8" name="Google Shape;28348;p58"/>
            <p:cNvSpPr/>
            <p:nvPr/>
          </p:nvSpPr>
          <p:spPr>
            <a:xfrm>
              <a:off x="5259425" y="1115375"/>
              <a:ext cx="44275" cy="4650"/>
            </a:xfrm>
            <a:custGeom>
              <a:avLst/>
              <a:gdLst/>
              <a:ahLst/>
              <a:cxnLst/>
              <a:rect l="l" t="t" r="r" b="b"/>
              <a:pathLst>
                <a:path w="1771" h="186" extrusionOk="0">
                  <a:moveTo>
                    <a:pt x="1771" y="1"/>
                  </a:moveTo>
                  <a:lnTo>
                    <a:pt x="1771" y="1"/>
                  </a:lnTo>
                  <a:cubicBezTo>
                    <a:pt x="1657" y="16"/>
                    <a:pt x="1543" y="21"/>
                    <a:pt x="1429" y="21"/>
                  </a:cubicBezTo>
                  <a:cubicBezTo>
                    <a:pt x="1205" y="21"/>
                    <a:pt x="983" y="2"/>
                    <a:pt x="762" y="2"/>
                  </a:cubicBezTo>
                  <a:cubicBezTo>
                    <a:pt x="505" y="2"/>
                    <a:pt x="251" y="28"/>
                    <a:pt x="0" y="140"/>
                  </a:cubicBezTo>
                  <a:cubicBezTo>
                    <a:pt x="49" y="137"/>
                    <a:pt x="98" y="135"/>
                    <a:pt x="146" y="135"/>
                  </a:cubicBezTo>
                  <a:cubicBezTo>
                    <a:pt x="438" y="135"/>
                    <a:pt x="728" y="185"/>
                    <a:pt x="1016" y="185"/>
                  </a:cubicBezTo>
                  <a:cubicBezTo>
                    <a:pt x="1270" y="185"/>
                    <a:pt x="1522" y="146"/>
                    <a:pt x="17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9" name="Google Shape;28349;p58"/>
            <p:cNvSpPr/>
            <p:nvPr/>
          </p:nvSpPr>
          <p:spPr>
            <a:xfrm>
              <a:off x="5308150" y="1115375"/>
              <a:ext cx="8475" cy="3025"/>
            </a:xfrm>
            <a:custGeom>
              <a:avLst/>
              <a:gdLst/>
              <a:ahLst/>
              <a:cxnLst/>
              <a:rect l="l" t="t" r="r" b="b"/>
              <a:pathLst>
                <a:path w="339" h="121" extrusionOk="0">
                  <a:moveTo>
                    <a:pt x="1" y="1"/>
                  </a:moveTo>
                  <a:cubicBezTo>
                    <a:pt x="60" y="80"/>
                    <a:pt x="115" y="120"/>
                    <a:pt x="170" y="120"/>
                  </a:cubicBezTo>
                  <a:cubicBezTo>
                    <a:pt x="225" y="120"/>
                    <a:pt x="279" y="80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0" name="Google Shape;28350;p58"/>
            <p:cNvSpPr/>
            <p:nvPr/>
          </p:nvSpPr>
          <p:spPr>
            <a:xfrm>
              <a:off x="5412600" y="1110900"/>
              <a:ext cx="35325" cy="8000"/>
            </a:xfrm>
            <a:custGeom>
              <a:avLst/>
              <a:gdLst/>
              <a:ahLst/>
              <a:cxnLst/>
              <a:rect l="l" t="t" r="r" b="b"/>
              <a:pathLst>
                <a:path w="1413" h="320" extrusionOk="0">
                  <a:moveTo>
                    <a:pt x="677" y="1"/>
                  </a:moveTo>
                  <a:cubicBezTo>
                    <a:pt x="438" y="21"/>
                    <a:pt x="219" y="21"/>
                    <a:pt x="0" y="60"/>
                  </a:cubicBezTo>
                  <a:cubicBezTo>
                    <a:pt x="100" y="120"/>
                    <a:pt x="219" y="220"/>
                    <a:pt x="319" y="319"/>
                  </a:cubicBezTo>
                  <a:lnTo>
                    <a:pt x="1333" y="319"/>
                  </a:lnTo>
                  <a:cubicBezTo>
                    <a:pt x="1373" y="279"/>
                    <a:pt x="1393" y="259"/>
                    <a:pt x="1413" y="200"/>
                  </a:cubicBezTo>
                  <a:cubicBezTo>
                    <a:pt x="1369" y="192"/>
                    <a:pt x="1322" y="190"/>
                    <a:pt x="1275" y="190"/>
                  </a:cubicBezTo>
                  <a:cubicBezTo>
                    <a:pt x="1224" y="190"/>
                    <a:pt x="1171" y="193"/>
                    <a:pt x="1118" y="193"/>
                  </a:cubicBezTo>
                  <a:cubicBezTo>
                    <a:pt x="958" y="193"/>
                    <a:pt x="799" y="172"/>
                    <a:pt x="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1" name="Google Shape;28351;p58"/>
            <p:cNvSpPr/>
            <p:nvPr/>
          </p:nvSpPr>
          <p:spPr>
            <a:xfrm>
              <a:off x="5429500" y="1105925"/>
              <a:ext cx="30850" cy="5450"/>
            </a:xfrm>
            <a:custGeom>
              <a:avLst/>
              <a:gdLst/>
              <a:ahLst/>
              <a:cxnLst/>
              <a:rect l="l" t="t" r="r" b="b"/>
              <a:pathLst>
                <a:path w="1234" h="218" extrusionOk="0">
                  <a:moveTo>
                    <a:pt x="160" y="1"/>
                  </a:moveTo>
                  <a:cubicBezTo>
                    <a:pt x="120" y="80"/>
                    <a:pt x="40" y="120"/>
                    <a:pt x="1" y="180"/>
                  </a:cubicBezTo>
                  <a:cubicBezTo>
                    <a:pt x="217" y="180"/>
                    <a:pt x="434" y="217"/>
                    <a:pt x="648" y="217"/>
                  </a:cubicBezTo>
                  <a:cubicBezTo>
                    <a:pt x="846" y="217"/>
                    <a:pt x="1042" y="185"/>
                    <a:pt x="1234" y="60"/>
                  </a:cubicBezTo>
                  <a:cubicBezTo>
                    <a:pt x="896" y="21"/>
                    <a:pt x="518" y="2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2" name="Google Shape;28352;p58"/>
            <p:cNvSpPr/>
            <p:nvPr/>
          </p:nvSpPr>
          <p:spPr>
            <a:xfrm>
              <a:off x="5373300" y="111140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1" y="1"/>
                  </a:moveTo>
                  <a:cubicBezTo>
                    <a:pt x="60" y="80"/>
                    <a:pt x="115" y="120"/>
                    <a:pt x="172" y="120"/>
                  </a:cubicBezTo>
                  <a:cubicBezTo>
                    <a:pt x="229" y="120"/>
                    <a:pt x="289" y="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3" name="Google Shape;28353;p58"/>
            <p:cNvSpPr/>
            <p:nvPr/>
          </p:nvSpPr>
          <p:spPr>
            <a:xfrm>
              <a:off x="5386225" y="1111650"/>
              <a:ext cx="8975" cy="3200"/>
            </a:xfrm>
            <a:custGeom>
              <a:avLst/>
              <a:gdLst/>
              <a:ahLst/>
              <a:cxnLst/>
              <a:rect l="l" t="t" r="r" b="b"/>
              <a:pathLst>
                <a:path w="359" h="128" extrusionOk="0">
                  <a:moveTo>
                    <a:pt x="172" y="1"/>
                  </a:moveTo>
                  <a:cubicBezTo>
                    <a:pt x="110" y="1"/>
                    <a:pt x="51" y="11"/>
                    <a:pt x="1" y="30"/>
                  </a:cubicBezTo>
                  <a:cubicBezTo>
                    <a:pt x="53" y="92"/>
                    <a:pt x="115" y="128"/>
                    <a:pt x="180" y="128"/>
                  </a:cubicBezTo>
                  <a:cubicBezTo>
                    <a:pt x="240" y="128"/>
                    <a:pt x="302" y="97"/>
                    <a:pt x="359" y="30"/>
                  </a:cubicBezTo>
                  <a:cubicBezTo>
                    <a:pt x="299" y="11"/>
                    <a:pt x="235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4" name="Google Shape;28354;p58"/>
            <p:cNvSpPr/>
            <p:nvPr/>
          </p:nvSpPr>
          <p:spPr>
            <a:xfrm>
              <a:off x="5399675" y="1111400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0" y="1"/>
                  </a:moveTo>
                  <a:cubicBezTo>
                    <a:pt x="60" y="80"/>
                    <a:pt x="114" y="120"/>
                    <a:pt x="169" y="120"/>
                  </a:cubicBezTo>
                  <a:cubicBezTo>
                    <a:pt x="224" y="120"/>
                    <a:pt x="279" y="80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5" name="Google Shape;28355;p58"/>
            <p:cNvSpPr/>
            <p:nvPr/>
          </p:nvSpPr>
          <p:spPr>
            <a:xfrm>
              <a:off x="5240525" y="11153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20" y="21"/>
                    <a:pt x="0" y="41"/>
                    <a:pt x="40" y="80"/>
                  </a:cubicBezTo>
                  <a:cubicBezTo>
                    <a:pt x="60" y="80"/>
                    <a:pt x="60" y="2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6" name="Google Shape;28356;p58"/>
            <p:cNvSpPr/>
            <p:nvPr/>
          </p:nvSpPr>
          <p:spPr>
            <a:xfrm>
              <a:off x="5142550" y="1376525"/>
              <a:ext cx="9975" cy="7925"/>
            </a:xfrm>
            <a:custGeom>
              <a:avLst/>
              <a:gdLst/>
              <a:ahLst/>
              <a:cxnLst/>
              <a:rect l="l" t="t" r="r" b="b"/>
              <a:pathLst>
                <a:path w="399" h="317" extrusionOk="0">
                  <a:moveTo>
                    <a:pt x="274" y="0"/>
                  </a:moveTo>
                  <a:cubicBezTo>
                    <a:pt x="172" y="0"/>
                    <a:pt x="71" y="39"/>
                    <a:pt x="0" y="138"/>
                  </a:cubicBezTo>
                  <a:cubicBezTo>
                    <a:pt x="80" y="297"/>
                    <a:pt x="199" y="317"/>
                    <a:pt x="359" y="317"/>
                  </a:cubicBezTo>
                  <a:cubicBezTo>
                    <a:pt x="378" y="217"/>
                    <a:pt x="398" y="98"/>
                    <a:pt x="398" y="18"/>
                  </a:cubicBezTo>
                  <a:cubicBezTo>
                    <a:pt x="358" y="7"/>
                    <a:pt x="316" y="0"/>
                    <a:pt x="2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7" name="Google Shape;28357;p58"/>
            <p:cNvSpPr/>
            <p:nvPr/>
          </p:nvSpPr>
          <p:spPr>
            <a:xfrm>
              <a:off x="5208200" y="1354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100" y="20"/>
                    <a:pt x="0" y="159"/>
                  </a:cubicBezTo>
                  <a:cubicBezTo>
                    <a:pt x="140" y="159"/>
                    <a:pt x="259" y="12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8" name="Google Shape;28358;p58"/>
            <p:cNvSpPr/>
            <p:nvPr/>
          </p:nvSpPr>
          <p:spPr>
            <a:xfrm>
              <a:off x="5087350" y="1305350"/>
              <a:ext cx="55225" cy="48775"/>
            </a:xfrm>
            <a:custGeom>
              <a:avLst/>
              <a:gdLst/>
              <a:ahLst/>
              <a:cxnLst/>
              <a:rect l="l" t="t" r="r" b="b"/>
              <a:pathLst>
                <a:path w="2209" h="1951" extrusionOk="0">
                  <a:moveTo>
                    <a:pt x="518" y="1"/>
                  </a:moveTo>
                  <a:cubicBezTo>
                    <a:pt x="378" y="1"/>
                    <a:pt x="219" y="60"/>
                    <a:pt x="100" y="160"/>
                  </a:cubicBezTo>
                  <a:cubicBezTo>
                    <a:pt x="40" y="240"/>
                    <a:pt x="40" y="299"/>
                    <a:pt x="100" y="379"/>
                  </a:cubicBezTo>
                  <a:cubicBezTo>
                    <a:pt x="378" y="896"/>
                    <a:pt x="378" y="896"/>
                    <a:pt x="0" y="1393"/>
                  </a:cubicBezTo>
                  <a:cubicBezTo>
                    <a:pt x="100" y="1572"/>
                    <a:pt x="20" y="1771"/>
                    <a:pt x="120" y="1950"/>
                  </a:cubicBezTo>
                  <a:cubicBezTo>
                    <a:pt x="259" y="1950"/>
                    <a:pt x="378" y="1910"/>
                    <a:pt x="498" y="1891"/>
                  </a:cubicBezTo>
                  <a:cubicBezTo>
                    <a:pt x="584" y="1932"/>
                    <a:pt x="663" y="1949"/>
                    <a:pt x="737" y="1949"/>
                  </a:cubicBezTo>
                  <a:cubicBezTo>
                    <a:pt x="1024" y="1949"/>
                    <a:pt x="1235" y="1691"/>
                    <a:pt x="1472" y="1533"/>
                  </a:cubicBezTo>
                  <a:cubicBezTo>
                    <a:pt x="1751" y="1354"/>
                    <a:pt x="2189" y="1393"/>
                    <a:pt x="2208" y="896"/>
                  </a:cubicBezTo>
                  <a:cubicBezTo>
                    <a:pt x="2069" y="876"/>
                    <a:pt x="1930" y="876"/>
                    <a:pt x="1870" y="737"/>
                  </a:cubicBezTo>
                  <a:cubicBezTo>
                    <a:pt x="1791" y="558"/>
                    <a:pt x="1612" y="399"/>
                    <a:pt x="1512" y="200"/>
                  </a:cubicBezTo>
                  <a:cubicBezTo>
                    <a:pt x="1474" y="207"/>
                    <a:pt x="1436" y="211"/>
                    <a:pt x="1398" y="211"/>
                  </a:cubicBezTo>
                  <a:cubicBezTo>
                    <a:pt x="1146" y="211"/>
                    <a:pt x="917" y="58"/>
                    <a:pt x="657" y="41"/>
                  </a:cubicBezTo>
                  <a:cubicBezTo>
                    <a:pt x="617" y="41"/>
                    <a:pt x="577" y="4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9" name="Google Shape;28359;p58"/>
            <p:cNvSpPr/>
            <p:nvPr/>
          </p:nvSpPr>
          <p:spPr>
            <a:xfrm>
              <a:off x="5077900" y="1270400"/>
              <a:ext cx="17925" cy="44425"/>
            </a:xfrm>
            <a:custGeom>
              <a:avLst/>
              <a:gdLst/>
              <a:ahLst/>
              <a:cxnLst/>
              <a:rect l="l" t="t" r="r" b="b"/>
              <a:pathLst>
                <a:path w="717" h="1777" extrusionOk="0">
                  <a:moveTo>
                    <a:pt x="254" y="1"/>
                  </a:moveTo>
                  <a:cubicBezTo>
                    <a:pt x="171" y="1"/>
                    <a:pt x="88" y="57"/>
                    <a:pt x="0" y="205"/>
                  </a:cubicBezTo>
                  <a:lnTo>
                    <a:pt x="0" y="384"/>
                  </a:lnTo>
                  <a:cubicBezTo>
                    <a:pt x="140" y="643"/>
                    <a:pt x="140" y="862"/>
                    <a:pt x="20" y="1081"/>
                  </a:cubicBezTo>
                  <a:cubicBezTo>
                    <a:pt x="0" y="1140"/>
                    <a:pt x="0" y="1200"/>
                    <a:pt x="0" y="1260"/>
                  </a:cubicBezTo>
                  <a:cubicBezTo>
                    <a:pt x="259" y="1359"/>
                    <a:pt x="160" y="1677"/>
                    <a:pt x="359" y="1777"/>
                  </a:cubicBezTo>
                  <a:cubicBezTo>
                    <a:pt x="717" y="1439"/>
                    <a:pt x="279" y="941"/>
                    <a:pt x="518" y="563"/>
                  </a:cubicBezTo>
                  <a:cubicBezTo>
                    <a:pt x="597" y="464"/>
                    <a:pt x="637" y="344"/>
                    <a:pt x="577" y="205"/>
                  </a:cubicBezTo>
                  <a:cubicBezTo>
                    <a:pt x="466" y="93"/>
                    <a:pt x="360" y="1"/>
                    <a:pt x="2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0" name="Google Shape;28360;p58"/>
            <p:cNvSpPr/>
            <p:nvPr/>
          </p:nvSpPr>
          <p:spPr>
            <a:xfrm>
              <a:off x="5082375" y="1284475"/>
              <a:ext cx="11950" cy="30350"/>
            </a:xfrm>
            <a:custGeom>
              <a:avLst/>
              <a:gdLst/>
              <a:ahLst/>
              <a:cxnLst/>
              <a:rect l="l" t="t" r="r" b="b"/>
              <a:pathLst>
                <a:path w="478" h="1214" extrusionOk="0">
                  <a:moveTo>
                    <a:pt x="319" y="0"/>
                  </a:moveTo>
                  <a:cubicBezTo>
                    <a:pt x="0" y="378"/>
                    <a:pt x="279" y="816"/>
                    <a:pt x="160" y="1214"/>
                  </a:cubicBezTo>
                  <a:lnTo>
                    <a:pt x="319" y="1214"/>
                  </a:lnTo>
                  <a:cubicBezTo>
                    <a:pt x="319" y="1134"/>
                    <a:pt x="359" y="1094"/>
                    <a:pt x="378" y="1015"/>
                  </a:cubicBezTo>
                  <a:cubicBezTo>
                    <a:pt x="418" y="975"/>
                    <a:pt x="458" y="895"/>
                    <a:pt x="478" y="816"/>
                  </a:cubicBezTo>
                  <a:cubicBezTo>
                    <a:pt x="478" y="697"/>
                    <a:pt x="458" y="597"/>
                    <a:pt x="378" y="498"/>
                  </a:cubicBezTo>
                  <a:cubicBezTo>
                    <a:pt x="359" y="338"/>
                    <a:pt x="359" y="159"/>
                    <a:pt x="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1" name="Google Shape;28361;p58"/>
            <p:cNvSpPr/>
            <p:nvPr/>
          </p:nvSpPr>
          <p:spPr>
            <a:xfrm>
              <a:off x="5084850" y="1340175"/>
              <a:ext cx="6500" cy="13950"/>
            </a:xfrm>
            <a:custGeom>
              <a:avLst/>
              <a:gdLst/>
              <a:ahLst/>
              <a:cxnLst/>
              <a:rect l="l" t="t" r="r" b="b"/>
              <a:pathLst>
                <a:path w="260" h="558" extrusionOk="0">
                  <a:moveTo>
                    <a:pt x="100" y="0"/>
                  </a:moveTo>
                  <a:lnTo>
                    <a:pt x="100" y="0"/>
                  </a:lnTo>
                  <a:cubicBezTo>
                    <a:pt x="81" y="199"/>
                    <a:pt x="1" y="438"/>
                    <a:pt x="220" y="557"/>
                  </a:cubicBezTo>
                  <a:cubicBezTo>
                    <a:pt x="220" y="358"/>
                    <a:pt x="260" y="17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2" name="Google Shape;28362;p58"/>
            <p:cNvSpPr/>
            <p:nvPr/>
          </p:nvSpPr>
          <p:spPr>
            <a:xfrm>
              <a:off x="5114700" y="1317325"/>
              <a:ext cx="97500" cy="40275"/>
            </a:xfrm>
            <a:custGeom>
              <a:avLst/>
              <a:gdLst/>
              <a:ahLst/>
              <a:cxnLst/>
              <a:rect l="l" t="t" r="r" b="b"/>
              <a:pathLst>
                <a:path w="3900" h="1611" extrusionOk="0">
                  <a:moveTo>
                    <a:pt x="3251" y="1"/>
                  </a:moveTo>
                  <a:cubicBezTo>
                    <a:pt x="2768" y="1"/>
                    <a:pt x="2294" y="120"/>
                    <a:pt x="1811" y="258"/>
                  </a:cubicBezTo>
                  <a:cubicBezTo>
                    <a:pt x="1859" y="292"/>
                    <a:pt x="1903" y="317"/>
                    <a:pt x="1943" y="332"/>
                  </a:cubicBezTo>
                  <a:lnTo>
                    <a:pt x="1943" y="332"/>
                  </a:lnTo>
                  <a:cubicBezTo>
                    <a:pt x="1496" y="446"/>
                    <a:pt x="1107" y="793"/>
                    <a:pt x="657" y="914"/>
                  </a:cubicBezTo>
                  <a:lnTo>
                    <a:pt x="418" y="994"/>
                  </a:lnTo>
                  <a:cubicBezTo>
                    <a:pt x="259" y="1093"/>
                    <a:pt x="180" y="1292"/>
                    <a:pt x="20" y="1412"/>
                  </a:cubicBezTo>
                  <a:cubicBezTo>
                    <a:pt x="0" y="1491"/>
                    <a:pt x="20" y="1571"/>
                    <a:pt x="80" y="1611"/>
                  </a:cubicBezTo>
                  <a:lnTo>
                    <a:pt x="418" y="1611"/>
                  </a:lnTo>
                  <a:cubicBezTo>
                    <a:pt x="478" y="1571"/>
                    <a:pt x="518" y="1511"/>
                    <a:pt x="597" y="1491"/>
                  </a:cubicBezTo>
                  <a:cubicBezTo>
                    <a:pt x="657" y="1471"/>
                    <a:pt x="697" y="1451"/>
                    <a:pt x="756" y="1451"/>
                  </a:cubicBezTo>
                  <a:cubicBezTo>
                    <a:pt x="816" y="1392"/>
                    <a:pt x="876" y="1372"/>
                    <a:pt x="955" y="1312"/>
                  </a:cubicBezTo>
                  <a:cubicBezTo>
                    <a:pt x="1200" y="1256"/>
                    <a:pt x="1446" y="1092"/>
                    <a:pt x="1725" y="1092"/>
                  </a:cubicBezTo>
                  <a:cubicBezTo>
                    <a:pt x="1740" y="1092"/>
                    <a:pt x="1755" y="1092"/>
                    <a:pt x="1771" y="1093"/>
                  </a:cubicBezTo>
                  <a:cubicBezTo>
                    <a:pt x="2149" y="815"/>
                    <a:pt x="2547" y="656"/>
                    <a:pt x="2984" y="576"/>
                  </a:cubicBezTo>
                  <a:cubicBezTo>
                    <a:pt x="3283" y="397"/>
                    <a:pt x="3601" y="258"/>
                    <a:pt x="3899" y="79"/>
                  </a:cubicBezTo>
                  <a:cubicBezTo>
                    <a:pt x="3680" y="24"/>
                    <a:pt x="3465" y="1"/>
                    <a:pt x="3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3" name="Google Shape;28363;p58"/>
            <p:cNvSpPr/>
            <p:nvPr/>
          </p:nvSpPr>
          <p:spPr>
            <a:xfrm>
              <a:off x="5260900" y="1302375"/>
              <a:ext cx="12475" cy="3700"/>
            </a:xfrm>
            <a:custGeom>
              <a:avLst/>
              <a:gdLst/>
              <a:ahLst/>
              <a:cxnLst/>
              <a:rect l="l" t="t" r="r" b="b"/>
              <a:pathLst>
                <a:path w="499" h="148" extrusionOk="0">
                  <a:moveTo>
                    <a:pt x="498" y="0"/>
                  </a:moveTo>
                  <a:cubicBezTo>
                    <a:pt x="319" y="0"/>
                    <a:pt x="140" y="20"/>
                    <a:pt x="1" y="20"/>
                  </a:cubicBezTo>
                  <a:cubicBezTo>
                    <a:pt x="74" y="117"/>
                    <a:pt x="169" y="148"/>
                    <a:pt x="272" y="148"/>
                  </a:cubicBezTo>
                  <a:cubicBezTo>
                    <a:pt x="339" y="148"/>
                    <a:pt x="408" y="135"/>
                    <a:pt x="478" y="120"/>
                  </a:cubicBezTo>
                  <a:cubicBezTo>
                    <a:pt x="498" y="100"/>
                    <a:pt x="498" y="4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4" name="Google Shape;28364;p58"/>
            <p:cNvSpPr/>
            <p:nvPr/>
          </p:nvSpPr>
          <p:spPr>
            <a:xfrm>
              <a:off x="5230575" y="1279500"/>
              <a:ext cx="7475" cy="5500"/>
            </a:xfrm>
            <a:custGeom>
              <a:avLst/>
              <a:gdLst/>
              <a:ahLst/>
              <a:cxnLst/>
              <a:rect l="l" t="t" r="r" b="b"/>
              <a:pathLst>
                <a:path w="29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179"/>
                    <a:pt x="140" y="219"/>
                    <a:pt x="299" y="219"/>
                  </a:cubicBezTo>
                  <a:cubicBezTo>
                    <a:pt x="239" y="100"/>
                    <a:pt x="140" y="2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5" name="Google Shape;28365;p58"/>
            <p:cNvSpPr/>
            <p:nvPr/>
          </p:nvSpPr>
          <p:spPr>
            <a:xfrm>
              <a:off x="5238525" y="1284975"/>
              <a:ext cx="8475" cy="3625"/>
            </a:xfrm>
            <a:custGeom>
              <a:avLst/>
              <a:gdLst/>
              <a:ahLst/>
              <a:cxnLst/>
              <a:rect l="l" t="t" r="r" b="b"/>
              <a:pathLst>
                <a:path w="339" h="145" extrusionOk="0">
                  <a:moveTo>
                    <a:pt x="1" y="0"/>
                  </a:moveTo>
                  <a:cubicBezTo>
                    <a:pt x="53" y="95"/>
                    <a:pt x="111" y="145"/>
                    <a:pt x="172" y="145"/>
                  </a:cubicBezTo>
                  <a:cubicBezTo>
                    <a:pt x="226" y="145"/>
                    <a:pt x="283" y="105"/>
                    <a:pt x="339" y="20"/>
                  </a:cubicBezTo>
                  <a:cubicBezTo>
                    <a:pt x="220" y="2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6" name="Google Shape;28366;p58"/>
            <p:cNvSpPr/>
            <p:nvPr/>
          </p:nvSpPr>
          <p:spPr>
            <a:xfrm>
              <a:off x="5225600" y="12889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" y="0"/>
                  </a:moveTo>
                  <a:cubicBezTo>
                    <a:pt x="20" y="100"/>
                    <a:pt x="60" y="140"/>
                    <a:pt x="160" y="140"/>
                  </a:cubicBezTo>
                  <a:cubicBezTo>
                    <a:pt x="120" y="100"/>
                    <a:pt x="60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7" name="Google Shape;28367;p58"/>
            <p:cNvSpPr/>
            <p:nvPr/>
          </p:nvSpPr>
          <p:spPr>
            <a:xfrm>
              <a:off x="5258925" y="1272475"/>
              <a:ext cx="5500" cy="3075"/>
            </a:xfrm>
            <a:custGeom>
              <a:avLst/>
              <a:gdLst/>
              <a:ahLst/>
              <a:cxnLst/>
              <a:rect l="l" t="t" r="r" b="b"/>
              <a:pathLst>
                <a:path w="220" h="123" extrusionOk="0">
                  <a:moveTo>
                    <a:pt x="100" y="0"/>
                  </a:moveTo>
                  <a:cubicBezTo>
                    <a:pt x="65" y="0"/>
                    <a:pt x="32" y="18"/>
                    <a:pt x="0" y="82"/>
                  </a:cubicBezTo>
                  <a:cubicBezTo>
                    <a:pt x="80" y="82"/>
                    <a:pt x="160" y="102"/>
                    <a:pt x="219" y="122"/>
                  </a:cubicBezTo>
                  <a:cubicBezTo>
                    <a:pt x="219" y="82"/>
                    <a:pt x="199" y="63"/>
                    <a:pt x="199" y="23"/>
                  </a:cubicBezTo>
                  <a:cubicBezTo>
                    <a:pt x="163" y="14"/>
                    <a:pt x="130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8" name="Google Shape;28368;p58"/>
            <p:cNvSpPr/>
            <p:nvPr/>
          </p:nvSpPr>
          <p:spPr>
            <a:xfrm>
              <a:off x="5099775" y="1341175"/>
              <a:ext cx="26400" cy="19450"/>
            </a:xfrm>
            <a:custGeom>
              <a:avLst/>
              <a:gdLst/>
              <a:ahLst/>
              <a:cxnLst/>
              <a:rect l="l" t="t" r="r" b="b"/>
              <a:pathLst>
                <a:path w="1056" h="778" extrusionOk="0">
                  <a:moveTo>
                    <a:pt x="856" y="0"/>
                  </a:moveTo>
                  <a:cubicBezTo>
                    <a:pt x="578" y="139"/>
                    <a:pt x="299" y="318"/>
                    <a:pt x="1" y="497"/>
                  </a:cubicBezTo>
                  <a:lnTo>
                    <a:pt x="1" y="716"/>
                  </a:lnTo>
                  <a:cubicBezTo>
                    <a:pt x="69" y="760"/>
                    <a:pt x="132" y="778"/>
                    <a:pt x="190" y="778"/>
                  </a:cubicBezTo>
                  <a:cubicBezTo>
                    <a:pt x="370" y="778"/>
                    <a:pt x="512" y="612"/>
                    <a:pt x="677" y="537"/>
                  </a:cubicBezTo>
                  <a:cubicBezTo>
                    <a:pt x="796" y="418"/>
                    <a:pt x="916" y="318"/>
                    <a:pt x="1055" y="219"/>
                  </a:cubicBezTo>
                  <a:cubicBezTo>
                    <a:pt x="1055" y="139"/>
                    <a:pt x="1015" y="60"/>
                    <a:pt x="936" y="40"/>
                  </a:cubicBezTo>
                  <a:cubicBezTo>
                    <a:pt x="916" y="20"/>
                    <a:pt x="876" y="20"/>
                    <a:pt x="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9" name="Google Shape;28369;p58"/>
            <p:cNvSpPr/>
            <p:nvPr/>
          </p:nvSpPr>
          <p:spPr>
            <a:xfrm>
              <a:off x="5099775" y="1354600"/>
              <a:ext cx="16950" cy="8725"/>
            </a:xfrm>
            <a:custGeom>
              <a:avLst/>
              <a:gdLst/>
              <a:ahLst/>
              <a:cxnLst/>
              <a:rect l="l" t="t" r="r" b="b"/>
              <a:pathLst>
                <a:path w="678" h="349" extrusionOk="0">
                  <a:moveTo>
                    <a:pt x="677" y="0"/>
                  </a:moveTo>
                  <a:cubicBezTo>
                    <a:pt x="438" y="60"/>
                    <a:pt x="220" y="120"/>
                    <a:pt x="1" y="179"/>
                  </a:cubicBezTo>
                  <a:cubicBezTo>
                    <a:pt x="98" y="306"/>
                    <a:pt x="189" y="349"/>
                    <a:pt x="276" y="349"/>
                  </a:cubicBezTo>
                  <a:cubicBezTo>
                    <a:pt x="420" y="349"/>
                    <a:pt x="553" y="229"/>
                    <a:pt x="677" y="179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0" name="Google Shape;28370;p58"/>
            <p:cNvSpPr/>
            <p:nvPr/>
          </p:nvSpPr>
          <p:spPr>
            <a:xfrm>
              <a:off x="5125150" y="13551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00" y="0"/>
                    <a:pt x="40" y="60"/>
                    <a:pt x="0" y="139"/>
                  </a:cubicBezTo>
                  <a:cubicBezTo>
                    <a:pt x="80" y="80"/>
                    <a:pt x="139" y="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1" name="Google Shape;28371;p58"/>
            <p:cNvSpPr/>
            <p:nvPr/>
          </p:nvSpPr>
          <p:spPr>
            <a:xfrm>
              <a:off x="5134100" y="1350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100" y="0"/>
                    <a:pt x="40" y="60"/>
                    <a:pt x="0" y="139"/>
                  </a:cubicBezTo>
                  <a:cubicBezTo>
                    <a:pt x="4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2" name="Google Shape;28372;p58"/>
            <p:cNvSpPr/>
            <p:nvPr/>
          </p:nvSpPr>
          <p:spPr>
            <a:xfrm>
              <a:off x="5449900" y="1270050"/>
              <a:ext cx="75600" cy="91025"/>
            </a:xfrm>
            <a:custGeom>
              <a:avLst/>
              <a:gdLst/>
              <a:ahLst/>
              <a:cxnLst/>
              <a:rect l="l" t="t" r="r" b="b"/>
              <a:pathLst>
                <a:path w="3024" h="3641" extrusionOk="0">
                  <a:moveTo>
                    <a:pt x="2785" y="0"/>
                  </a:moveTo>
                  <a:cubicBezTo>
                    <a:pt x="2208" y="219"/>
                    <a:pt x="1890" y="717"/>
                    <a:pt x="1631" y="1274"/>
                  </a:cubicBezTo>
                  <a:cubicBezTo>
                    <a:pt x="1134" y="1890"/>
                    <a:pt x="677" y="2527"/>
                    <a:pt x="199" y="3163"/>
                  </a:cubicBezTo>
                  <a:cubicBezTo>
                    <a:pt x="179" y="3223"/>
                    <a:pt x="120" y="3303"/>
                    <a:pt x="80" y="3362"/>
                  </a:cubicBezTo>
                  <a:cubicBezTo>
                    <a:pt x="0" y="3442"/>
                    <a:pt x="0" y="3482"/>
                    <a:pt x="20" y="3561"/>
                  </a:cubicBezTo>
                  <a:cubicBezTo>
                    <a:pt x="80" y="3601"/>
                    <a:pt x="139" y="3641"/>
                    <a:pt x="219" y="3641"/>
                  </a:cubicBezTo>
                  <a:cubicBezTo>
                    <a:pt x="299" y="3641"/>
                    <a:pt x="358" y="3601"/>
                    <a:pt x="418" y="3561"/>
                  </a:cubicBezTo>
                  <a:cubicBezTo>
                    <a:pt x="478" y="3482"/>
                    <a:pt x="517" y="3442"/>
                    <a:pt x="597" y="3382"/>
                  </a:cubicBezTo>
                  <a:cubicBezTo>
                    <a:pt x="1413" y="2348"/>
                    <a:pt x="2208" y="1293"/>
                    <a:pt x="3024" y="259"/>
                  </a:cubicBezTo>
                  <a:cubicBezTo>
                    <a:pt x="2984" y="100"/>
                    <a:pt x="2905" y="20"/>
                    <a:pt x="27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3" name="Google Shape;28373;p58"/>
            <p:cNvSpPr/>
            <p:nvPr/>
          </p:nvSpPr>
          <p:spPr>
            <a:xfrm>
              <a:off x="5393700" y="1357500"/>
              <a:ext cx="64175" cy="68725"/>
            </a:xfrm>
            <a:custGeom>
              <a:avLst/>
              <a:gdLst/>
              <a:ahLst/>
              <a:cxnLst/>
              <a:rect l="l" t="t" r="r" b="b"/>
              <a:pathLst>
                <a:path w="2567" h="2749" extrusionOk="0">
                  <a:moveTo>
                    <a:pt x="2224" y="1"/>
                  </a:moveTo>
                  <a:cubicBezTo>
                    <a:pt x="2197" y="1"/>
                    <a:pt x="2170" y="21"/>
                    <a:pt x="2149" y="63"/>
                  </a:cubicBezTo>
                  <a:cubicBezTo>
                    <a:pt x="1452" y="879"/>
                    <a:pt x="756" y="1675"/>
                    <a:pt x="60" y="2490"/>
                  </a:cubicBezTo>
                  <a:cubicBezTo>
                    <a:pt x="0" y="2669"/>
                    <a:pt x="100" y="2709"/>
                    <a:pt x="219" y="2749"/>
                  </a:cubicBezTo>
                  <a:cubicBezTo>
                    <a:pt x="597" y="2709"/>
                    <a:pt x="776" y="2430"/>
                    <a:pt x="1035" y="2212"/>
                  </a:cubicBezTo>
                  <a:cubicBezTo>
                    <a:pt x="1472" y="1794"/>
                    <a:pt x="1830" y="1316"/>
                    <a:pt x="2169" y="859"/>
                  </a:cubicBezTo>
                  <a:cubicBezTo>
                    <a:pt x="2248" y="759"/>
                    <a:pt x="2248" y="620"/>
                    <a:pt x="2288" y="521"/>
                  </a:cubicBezTo>
                  <a:cubicBezTo>
                    <a:pt x="2368" y="441"/>
                    <a:pt x="2467" y="322"/>
                    <a:pt x="2547" y="222"/>
                  </a:cubicBezTo>
                  <a:cubicBezTo>
                    <a:pt x="2566" y="163"/>
                    <a:pt x="2547" y="103"/>
                    <a:pt x="2527" y="63"/>
                  </a:cubicBezTo>
                  <a:cubicBezTo>
                    <a:pt x="2447" y="43"/>
                    <a:pt x="2368" y="43"/>
                    <a:pt x="2288" y="43"/>
                  </a:cubicBezTo>
                  <a:cubicBezTo>
                    <a:pt x="2269" y="16"/>
                    <a:pt x="2247" y="1"/>
                    <a:pt x="2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4" name="Google Shape;28374;p58"/>
            <p:cNvSpPr/>
            <p:nvPr/>
          </p:nvSpPr>
          <p:spPr>
            <a:xfrm>
              <a:off x="5490175" y="1258100"/>
              <a:ext cx="36825" cy="43800"/>
            </a:xfrm>
            <a:custGeom>
              <a:avLst/>
              <a:gdLst/>
              <a:ahLst/>
              <a:cxnLst/>
              <a:rect l="l" t="t" r="r" b="b"/>
              <a:pathLst>
                <a:path w="1473" h="1752" extrusionOk="0">
                  <a:moveTo>
                    <a:pt x="1373" y="1"/>
                  </a:moveTo>
                  <a:cubicBezTo>
                    <a:pt x="717" y="439"/>
                    <a:pt x="80" y="856"/>
                    <a:pt x="0" y="1752"/>
                  </a:cubicBezTo>
                  <a:cubicBezTo>
                    <a:pt x="418" y="1354"/>
                    <a:pt x="717" y="836"/>
                    <a:pt x="1194" y="478"/>
                  </a:cubicBezTo>
                  <a:cubicBezTo>
                    <a:pt x="1254" y="478"/>
                    <a:pt x="1313" y="459"/>
                    <a:pt x="1353" y="399"/>
                  </a:cubicBezTo>
                  <a:cubicBezTo>
                    <a:pt x="1393" y="359"/>
                    <a:pt x="1413" y="299"/>
                    <a:pt x="1453" y="260"/>
                  </a:cubicBezTo>
                  <a:cubicBezTo>
                    <a:pt x="1453" y="200"/>
                    <a:pt x="1473" y="180"/>
                    <a:pt x="1473" y="160"/>
                  </a:cubicBezTo>
                  <a:cubicBezTo>
                    <a:pt x="1453" y="100"/>
                    <a:pt x="1453" y="81"/>
                    <a:pt x="1453" y="61"/>
                  </a:cubicBezTo>
                  <a:cubicBezTo>
                    <a:pt x="1413" y="61"/>
                    <a:pt x="1393" y="41"/>
                    <a:pt x="1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5" name="Google Shape;28375;p58"/>
            <p:cNvSpPr/>
            <p:nvPr/>
          </p:nvSpPr>
          <p:spPr>
            <a:xfrm>
              <a:off x="5277825" y="1409800"/>
              <a:ext cx="21400" cy="6975"/>
            </a:xfrm>
            <a:custGeom>
              <a:avLst/>
              <a:gdLst/>
              <a:ahLst/>
              <a:cxnLst/>
              <a:rect l="l" t="t" r="r" b="b"/>
              <a:pathLst>
                <a:path w="856" h="279" extrusionOk="0">
                  <a:moveTo>
                    <a:pt x="0" y="0"/>
                  </a:moveTo>
                  <a:cubicBezTo>
                    <a:pt x="156" y="169"/>
                    <a:pt x="329" y="279"/>
                    <a:pt x="525" y="279"/>
                  </a:cubicBezTo>
                  <a:cubicBezTo>
                    <a:pt x="629" y="279"/>
                    <a:pt x="739" y="248"/>
                    <a:pt x="856" y="179"/>
                  </a:cubicBezTo>
                  <a:cubicBezTo>
                    <a:pt x="617" y="0"/>
                    <a:pt x="31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6" name="Google Shape;28376;p58"/>
            <p:cNvSpPr/>
            <p:nvPr/>
          </p:nvSpPr>
          <p:spPr>
            <a:xfrm>
              <a:off x="5299200" y="1414200"/>
              <a:ext cx="26375" cy="5500"/>
            </a:xfrm>
            <a:custGeom>
              <a:avLst/>
              <a:gdLst/>
              <a:ahLst/>
              <a:cxnLst/>
              <a:rect l="l" t="t" r="r" b="b"/>
              <a:pathLst>
                <a:path w="1055" h="220" extrusionOk="0">
                  <a:moveTo>
                    <a:pt x="302" y="0"/>
                  </a:moveTo>
                  <a:cubicBezTo>
                    <a:pt x="202" y="0"/>
                    <a:pt x="101" y="3"/>
                    <a:pt x="1" y="3"/>
                  </a:cubicBezTo>
                  <a:cubicBezTo>
                    <a:pt x="146" y="177"/>
                    <a:pt x="314" y="220"/>
                    <a:pt x="490" y="220"/>
                  </a:cubicBezTo>
                  <a:cubicBezTo>
                    <a:pt x="658" y="220"/>
                    <a:pt x="833" y="181"/>
                    <a:pt x="1001" y="181"/>
                  </a:cubicBezTo>
                  <a:cubicBezTo>
                    <a:pt x="1019" y="181"/>
                    <a:pt x="1037" y="181"/>
                    <a:pt x="1055" y="182"/>
                  </a:cubicBezTo>
                  <a:cubicBezTo>
                    <a:pt x="836" y="22"/>
                    <a:pt x="575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7" name="Google Shape;28377;p58"/>
            <p:cNvSpPr/>
            <p:nvPr/>
          </p:nvSpPr>
          <p:spPr>
            <a:xfrm>
              <a:off x="5332525" y="1419250"/>
              <a:ext cx="19925" cy="4000"/>
            </a:xfrm>
            <a:custGeom>
              <a:avLst/>
              <a:gdLst/>
              <a:ahLst/>
              <a:cxnLst/>
              <a:rect l="l" t="t" r="r" b="b"/>
              <a:pathLst>
                <a:path w="797" h="160" extrusionOk="0">
                  <a:moveTo>
                    <a:pt x="40" y="0"/>
                  </a:moveTo>
                  <a:cubicBezTo>
                    <a:pt x="20" y="0"/>
                    <a:pt x="20" y="20"/>
                    <a:pt x="1" y="60"/>
                  </a:cubicBezTo>
                  <a:cubicBezTo>
                    <a:pt x="1" y="80"/>
                    <a:pt x="20" y="120"/>
                    <a:pt x="60" y="159"/>
                  </a:cubicBezTo>
                  <a:lnTo>
                    <a:pt x="796" y="159"/>
                  </a:lnTo>
                  <a:cubicBezTo>
                    <a:pt x="557" y="0"/>
                    <a:pt x="319" y="0"/>
                    <a:pt x="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8" name="Google Shape;28378;p58"/>
            <p:cNvSpPr/>
            <p:nvPr/>
          </p:nvSpPr>
          <p:spPr>
            <a:xfrm>
              <a:off x="5524975" y="1249650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59" y="1"/>
                  </a:moveTo>
                  <a:cubicBezTo>
                    <a:pt x="160" y="21"/>
                    <a:pt x="21" y="140"/>
                    <a:pt x="1" y="339"/>
                  </a:cubicBezTo>
                  <a:lnTo>
                    <a:pt x="21" y="399"/>
                  </a:lnTo>
                  <a:cubicBezTo>
                    <a:pt x="61" y="399"/>
                    <a:pt x="100" y="419"/>
                    <a:pt x="120" y="419"/>
                  </a:cubicBezTo>
                  <a:cubicBezTo>
                    <a:pt x="180" y="419"/>
                    <a:pt x="200" y="399"/>
                    <a:pt x="220" y="399"/>
                  </a:cubicBezTo>
                  <a:cubicBezTo>
                    <a:pt x="299" y="379"/>
                    <a:pt x="319" y="319"/>
                    <a:pt x="379" y="279"/>
                  </a:cubicBezTo>
                  <a:cubicBezTo>
                    <a:pt x="399" y="220"/>
                    <a:pt x="419" y="200"/>
                    <a:pt x="419" y="180"/>
                  </a:cubicBezTo>
                  <a:lnTo>
                    <a:pt x="419" y="80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9" name="Google Shape;28379;p58"/>
            <p:cNvSpPr/>
            <p:nvPr/>
          </p:nvSpPr>
          <p:spPr>
            <a:xfrm>
              <a:off x="5390225" y="1419750"/>
              <a:ext cx="10950" cy="9950"/>
            </a:xfrm>
            <a:custGeom>
              <a:avLst/>
              <a:gdLst/>
              <a:ahLst/>
              <a:cxnLst/>
              <a:rect l="l" t="t" r="r" b="b"/>
              <a:pathLst>
                <a:path w="438" h="398" extrusionOk="0">
                  <a:moveTo>
                    <a:pt x="199" y="0"/>
                  </a:moveTo>
                  <a:cubicBezTo>
                    <a:pt x="119" y="40"/>
                    <a:pt x="80" y="80"/>
                    <a:pt x="0" y="119"/>
                  </a:cubicBezTo>
                  <a:cubicBezTo>
                    <a:pt x="20" y="179"/>
                    <a:pt x="20" y="259"/>
                    <a:pt x="20" y="318"/>
                  </a:cubicBezTo>
                  <a:cubicBezTo>
                    <a:pt x="40" y="358"/>
                    <a:pt x="100" y="378"/>
                    <a:pt x="119" y="398"/>
                  </a:cubicBezTo>
                  <a:cubicBezTo>
                    <a:pt x="279" y="398"/>
                    <a:pt x="438" y="398"/>
                    <a:pt x="338" y="15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0" name="Google Shape;28380;p58"/>
            <p:cNvSpPr/>
            <p:nvPr/>
          </p:nvSpPr>
          <p:spPr>
            <a:xfrm>
              <a:off x="5325575" y="14187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0" y="0"/>
                  </a:moveTo>
                  <a:cubicBezTo>
                    <a:pt x="80" y="140"/>
                    <a:pt x="199" y="179"/>
                    <a:pt x="338" y="179"/>
                  </a:cubicBezTo>
                  <a:lnTo>
                    <a:pt x="338" y="20"/>
                  </a:lnTo>
                  <a:cubicBezTo>
                    <a:pt x="219" y="20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1" name="Google Shape;28381;p58"/>
            <p:cNvSpPr/>
            <p:nvPr/>
          </p:nvSpPr>
          <p:spPr>
            <a:xfrm>
              <a:off x="5533950" y="1245175"/>
              <a:ext cx="5975" cy="5500"/>
            </a:xfrm>
            <a:custGeom>
              <a:avLst/>
              <a:gdLst/>
              <a:ahLst/>
              <a:cxnLst/>
              <a:rect l="l" t="t" r="r" b="b"/>
              <a:pathLst>
                <a:path w="239" h="220" extrusionOk="0">
                  <a:moveTo>
                    <a:pt x="159" y="1"/>
                  </a:moveTo>
                  <a:lnTo>
                    <a:pt x="0" y="180"/>
                  </a:lnTo>
                  <a:lnTo>
                    <a:pt x="60" y="220"/>
                  </a:lnTo>
                  <a:lnTo>
                    <a:pt x="159" y="220"/>
                  </a:lnTo>
                  <a:lnTo>
                    <a:pt x="239" y="160"/>
                  </a:lnTo>
                  <a:cubicBezTo>
                    <a:pt x="219" y="120"/>
                    <a:pt x="219" y="80"/>
                    <a:pt x="219" y="41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2" name="Google Shape;28382;p58"/>
            <p:cNvSpPr/>
            <p:nvPr/>
          </p:nvSpPr>
          <p:spPr>
            <a:xfrm>
              <a:off x="5446400" y="1354100"/>
              <a:ext cx="5500" cy="4725"/>
            </a:xfrm>
            <a:custGeom>
              <a:avLst/>
              <a:gdLst/>
              <a:ahLst/>
              <a:cxnLst/>
              <a:rect l="l" t="t" r="r" b="b"/>
              <a:pathLst>
                <a:path w="220" h="189" extrusionOk="0">
                  <a:moveTo>
                    <a:pt x="180" y="0"/>
                  </a:moveTo>
                  <a:cubicBezTo>
                    <a:pt x="80" y="20"/>
                    <a:pt x="41" y="80"/>
                    <a:pt x="1" y="179"/>
                  </a:cubicBezTo>
                  <a:cubicBezTo>
                    <a:pt x="27" y="186"/>
                    <a:pt x="52" y="188"/>
                    <a:pt x="74" y="188"/>
                  </a:cubicBezTo>
                  <a:cubicBezTo>
                    <a:pt x="118" y="188"/>
                    <a:pt x="153" y="179"/>
                    <a:pt x="180" y="179"/>
                  </a:cubicBezTo>
                  <a:cubicBezTo>
                    <a:pt x="220" y="120"/>
                    <a:pt x="220" y="8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3" name="Google Shape;28383;p58"/>
            <p:cNvSpPr/>
            <p:nvPr/>
          </p:nvSpPr>
          <p:spPr>
            <a:xfrm>
              <a:off x="5451875" y="1349625"/>
              <a:ext cx="3025" cy="5000"/>
            </a:xfrm>
            <a:custGeom>
              <a:avLst/>
              <a:gdLst/>
              <a:ahLst/>
              <a:cxnLst/>
              <a:rect l="l" t="t" r="r" b="b"/>
              <a:pathLst>
                <a:path w="121" h="200" extrusionOk="0">
                  <a:moveTo>
                    <a:pt x="120" y="0"/>
                  </a:moveTo>
                  <a:cubicBezTo>
                    <a:pt x="21" y="20"/>
                    <a:pt x="1" y="100"/>
                    <a:pt x="1" y="199"/>
                  </a:cubicBezTo>
                  <a:cubicBezTo>
                    <a:pt x="100" y="159"/>
                    <a:pt x="120" y="10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4" name="Google Shape;28384;p58"/>
            <p:cNvSpPr/>
            <p:nvPr/>
          </p:nvSpPr>
          <p:spPr>
            <a:xfrm>
              <a:off x="5542400" y="1237225"/>
              <a:ext cx="14450" cy="13450"/>
            </a:xfrm>
            <a:custGeom>
              <a:avLst/>
              <a:gdLst/>
              <a:ahLst/>
              <a:cxnLst/>
              <a:rect l="l" t="t" r="r" b="b"/>
              <a:pathLst>
                <a:path w="578" h="538" extrusionOk="0">
                  <a:moveTo>
                    <a:pt x="338" y="0"/>
                  </a:moveTo>
                  <a:cubicBezTo>
                    <a:pt x="179" y="80"/>
                    <a:pt x="100" y="199"/>
                    <a:pt x="0" y="339"/>
                  </a:cubicBezTo>
                  <a:cubicBezTo>
                    <a:pt x="0" y="359"/>
                    <a:pt x="20" y="418"/>
                    <a:pt x="20" y="438"/>
                  </a:cubicBezTo>
                  <a:cubicBezTo>
                    <a:pt x="80" y="498"/>
                    <a:pt x="120" y="518"/>
                    <a:pt x="199" y="538"/>
                  </a:cubicBezTo>
                  <a:cubicBezTo>
                    <a:pt x="378" y="478"/>
                    <a:pt x="498" y="339"/>
                    <a:pt x="577" y="199"/>
                  </a:cubicBezTo>
                  <a:cubicBezTo>
                    <a:pt x="498" y="120"/>
                    <a:pt x="458" y="80"/>
                    <a:pt x="3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5" name="Google Shape;28385;p58"/>
            <p:cNvSpPr/>
            <p:nvPr/>
          </p:nvSpPr>
          <p:spPr>
            <a:xfrm>
              <a:off x="5559800" y="1236725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160" y="1"/>
                  </a:moveTo>
                  <a:cubicBezTo>
                    <a:pt x="100" y="40"/>
                    <a:pt x="60" y="100"/>
                    <a:pt x="0" y="120"/>
                  </a:cubicBezTo>
                  <a:cubicBezTo>
                    <a:pt x="80" y="120"/>
                    <a:pt x="120" y="6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6" name="Google Shape;28386;p58"/>
            <p:cNvSpPr/>
            <p:nvPr/>
          </p:nvSpPr>
          <p:spPr>
            <a:xfrm>
              <a:off x="5551850" y="123225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39" y="1"/>
                  </a:moveTo>
                  <a:lnTo>
                    <a:pt x="139" y="1"/>
                  </a:lnTo>
                  <a:cubicBezTo>
                    <a:pt x="100" y="60"/>
                    <a:pt x="40" y="120"/>
                    <a:pt x="0" y="199"/>
                  </a:cubicBezTo>
                  <a:cubicBezTo>
                    <a:pt x="80" y="140"/>
                    <a:pt x="120" y="100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7" name="Google Shape;28387;p58"/>
            <p:cNvSpPr/>
            <p:nvPr/>
          </p:nvSpPr>
          <p:spPr>
            <a:xfrm>
              <a:off x="5538900" y="12456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60" y="1"/>
                  </a:moveTo>
                  <a:cubicBezTo>
                    <a:pt x="120" y="1"/>
                    <a:pt x="61" y="40"/>
                    <a:pt x="21" y="40"/>
                  </a:cubicBezTo>
                  <a:cubicBezTo>
                    <a:pt x="1" y="80"/>
                    <a:pt x="21" y="140"/>
                    <a:pt x="21" y="180"/>
                  </a:cubicBezTo>
                  <a:cubicBezTo>
                    <a:pt x="100" y="180"/>
                    <a:pt x="160" y="160"/>
                    <a:pt x="200" y="6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8" name="Google Shape;28388;p58"/>
            <p:cNvSpPr/>
            <p:nvPr/>
          </p:nvSpPr>
          <p:spPr>
            <a:xfrm>
              <a:off x="5293225" y="1168250"/>
              <a:ext cx="40825" cy="15775"/>
            </a:xfrm>
            <a:custGeom>
              <a:avLst/>
              <a:gdLst/>
              <a:ahLst/>
              <a:cxnLst/>
              <a:rect l="l" t="t" r="r" b="b"/>
              <a:pathLst>
                <a:path w="1633" h="631" extrusionOk="0">
                  <a:moveTo>
                    <a:pt x="1077" y="1"/>
                  </a:moveTo>
                  <a:cubicBezTo>
                    <a:pt x="745" y="1"/>
                    <a:pt x="413" y="108"/>
                    <a:pt x="81" y="134"/>
                  </a:cubicBezTo>
                  <a:cubicBezTo>
                    <a:pt x="21" y="193"/>
                    <a:pt x="1" y="253"/>
                    <a:pt x="21" y="352"/>
                  </a:cubicBezTo>
                  <a:cubicBezTo>
                    <a:pt x="81" y="472"/>
                    <a:pt x="120" y="571"/>
                    <a:pt x="240" y="631"/>
                  </a:cubicBezTo>
                  <a:cubicBezTo>
                    <a:pt x="612" y="469"/>
                    <a:pt x="958" y="281"/>
                    <a:pt x="1353" y="281"/>
                  </a:cubicBezTo>
                  <a:cubicBezTo>
                    <a:pt x="1443" y="281"/>
                    <a:pt x="1536" y="291"/>
                    <a:pt x="1632" y="313"/>
                  </a:cubicBezTo>
                  <a:lnTo>
                    <a:pt x="1632" y="134"/>
                  </a:lnTo>
                  <a:cubicBezTo>
                    <a:pt x="1447" y="34"/>
                    <a:pt x="1262" y="1"/>
                    <a:pt x="10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9" name="Google Shape;28389;p58"/>
            <p:cNvSpPr/>
            <p:nvPr/>
          </p:nvSpPr>
          <p:spPr>
            <a:xfrm>
              <a:off x="5251950" y="1196525"/>
              <a:ext cx="125850" cy="53675"/>
            </a:xfrm>
            <a:custGeom>
              <a:avLst/>
              <a:gdLst/>
              <a:ahLst/>
              <a:cxnLst/>
              <a:rect l="l" t="t" r="r" b="b"/>
              <a:pathLst>
                <a:path w="5034" h="2147" extrusionOk="0">
                  <a:moveTo>
                    <a:pt x="4807" y="1"/>
                  </a:moveTo>
                  <a:cubicBezTo>
                    <a:pt x="4772" y="1"/>
                    <a:pt x="4744" y="29"/>
                    <a:pt x="4715" y="57"/>
                  </a:cubicBezTo>
                  <a:lnTo>
                    <a:pt x="2766" y="733"/>
                  </a:lnTo>
                  <a:cubicBezTo>
                    <a:pt x="2692" y="665"/>
                    <a:pt x="2620" y="641"/>
                    <a:pt x="2548" y="641"/>
                  </a:cubicBezTo>
                  <a:cubicBezTo>
                    <a:pt x="2381" y="641"/>
                    <a:pt x="2215" y="770"/>
                    <a:pt x="2037" y="770"/>
                  </a:cubicBezTo>
                  <a:cubicBezTo>
                    <a:pt x="2002" y="770"/>
                    <a:pt x="1967" y="765"/>
                    <a:pt x="1930" y="753"/>
                  </a:cubicBezTo>
                  <a:cubicBezTo>
                    <a:pt x="1831" y="773"/>
                    <a:pt x="1692" y="773"/>
                    <a:pt x="1672" y="833"/>
                  </a:cubicBezTo>
                  <a:cubicBezTo>
                    <a:pt x="1294" y="1449"/>
                    <a:pt x="657" y="1648"/>
                    <a:pt x="1" y="1808"/>
                  </a:cubicBezTo>
                  <a:cubicBezTo>
                    <a:pt x="1" y="1927"/>
                    <a:pt x="41" y="2026"/>
                    <a:pt x="41" y="2146"/>
                  </a:cubicBezTo>
                  <a:cubicBezTo>
                    <a:pt x="55" y="2146"/>
                    <a:pt x="70" y="2146"/>
                    <a:pt x="84" y="2146"/>
                  </a:cubicBezTo>
                  <a:cubicBezTo>
                    <a:pt x="957" y="2146"/>
                    <a:pt x="1606" y="1565"/>
                    <a:pt x="2428" y="1330"/>
                  </a:cubicBezTo>
                  <a:cubicBezTo>
                    <a:pt x="3064" y="1131"/>
                    <a:pt x="3661" y="753"/>
                    <a:pt x="4337" y="574"/>
                  </a:cubicBezTo>
                  <a:cubicBezTo>
                    <a:pt x="4477" y="316"/>
                    <a:pt x="4875" y="495"/>
                    <a:pt x="5034" y="236"/>
                  </a:cubicBezTo>
                  <a:cubicBezTo>
                    <a:pt x="4934" y="137"/>
                    <a:pt x="4914" y="37"/>
                    <a:pt x="4855" y="17"/>
                  </a:cubicBezTo>
                  <a:cubicBezTo>
                    <a:pt x="4837" y="6"/>
                    <a:pt x="4821" y="1"/>
                    <a:pt x="48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0" name="Google Shape;28390;p58"/>
            <p:cNvSpPr/>
            <p:nvPr/>
          </p:nvSpPr>
          <p:spPr>
            <a:xfrm>
              <a:off x="5299200" y="1205400"/>
              <a:ext cx="21425" cy="13000"/>
            </a:xfrm>
            <a:custGeom>
              <a:avLst/>
              <a:gdLst/>
              <a:ahLst/>
              <a:cxnLst/>
              <a:rect l="l" t="t" r="r" b="b"/>
              <a:pathLst>
                <a:path w="857" h="520" extrusionOk="0">
                  <a:moveTo>
                    <a:pt x="359" y="0"/>
                  </a:moveTo>
                  <a:cubicBezTo>
                    <a:pt x="299" y="20"/>
                    <a:pt x="259" y="20"/>
                    <a:pt x="200" y="40"/>
                  </a:cubicBezTo>
                  <a:cubicBezTo>
                    <a:pt x="180" y="199"/>
                    <a:pt x="160" y="319"/>
                    <a:pt x="1" y="398"/>
                  </a:cubicBezTo>
                  <a:cubicBezTo>
                    <a:pt x="80" y="488"/>
                    <a:pt x="159" y="520"/>
                    <a:pt x="238" y="520"/>
                  </a:cubicBezTo>
                  <a:cubicBezTo>
                    <a:pt x="414" y="520"/>
                    <a:pt x="591" y="368"/>
                    <a:pt x="776" y="368"/>
                  </a:cubicBezTo>
                  <a:cubicBezTo>
                    <a:pt x="802" y="368"/>
                    <a:pt x="829" y="371"/>
                    <a:pt x="856" y="378"/>
                  </a:cubicBezTo>
                  <a:cubicBezTo>
                    <a:pt x="737" y="179"/>
                    <a:pt x="498" y="120"/>
                    <a:pt x="3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1" name="Google Shape;28391;p58"/>
            <p:cNvSpPr/>
            <p:nvPr/>
          </p:nvSpPr>
          <p:spPr>
            <a:xfrm>
              <a:off x="5368825" y="1185000"/>
              <a:ext cx="13950" cy="14075"/>
            </a:xfrm>
            <a:custGeom>
              <a:avLst/>
              <a:gdLst/>
              <a:ahLst/>
              <a:cxnLst/>
              <a:rect l="l" t="t" r="r" b="b"/>
              <a:pathLst>
                <a:path w="558" h="563" extrusionOk="0">
                  <a:moveTo>
                    <a:pt x="1" y="1"/>
                  </a:moveTo>
                  <a:lnTo>
                    <a:pt x="1" y="140"/>
                  </a:lnTo>
                  <a:lnTo>
                    <a:pt x="1" y="498"/>
                  </a:lnTo>
                  <a:cubicBezTo>
                    <a:pt x="60" y="498"/>
                    <a:pt x="120" y="518"/>
                    <a:pt x="180" y="518"/>
                  </a:cubicBezTo>
                  <a:cubicBezTo>
                    <a:pt x="210" y="548"/>
                    <a:pt x="239" y="563"/>
                    <a:pt x="269" y="563"/>
                  </a:cubicBezTo>
                  <a:cubicBezTo>
                    <a:pt x="299" y="563"/>
                    <a:pt x="329" y="548"/>
                    <a:pt x="359" y="518"/>
                  </a:cubicBezTo>
                  <a:cubicBezTo>
                    <a:pt x="558" y="140"/>
                    <a:pt x="20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2" name="Google Shape;28392;p58"/>
            <p:cNvSpPr/>
            <p:nvPr/>
          </p:nvSpPr>
          <p:spPr>
            <a:xfrm>
              <a:off x="5244500" y="1223300"/>
              <a:ext cx="11950" cy="8975"/>
            </a:xfrm>
            <a:custGeom>
              <a:avLst/>
              <a:gdLst/>
              <a:ahLst/>
              <a:cxnLst/>
              <a:rect l="l" t="t" r="r" b="b"/>
              <a:pathLst>
                <a:path w="478" h="359" extrusionOk="0">
                  <a:moveTo>
                    <a:pt x="80" y="0"/>
                  </a:moveTo>
                  <a:lnTo>
                    <a:pt x="80" y="0"/>
                  </a:lnTo>
                  <a:cubicBezTo>
                    <a:pt x="40" y="120"/>
                    <a:pt x="0" y="259"/>
                    <a:pt x="140" y="359"/>
                  </a:cubicBezTo>
                  <a:cubicBezTo>
                    <a:pt x="279" y="359"/>
                    <a:pt x="398" y="319"/>
                    <a:pt x="478" y="199"/>
                  </a:cubicBezTo>
                  <a:cubicBezTo>
                    <a:pt x="359" y="160"/>
                    <a:pt x="259" y="80"/>
                    <a:pt x="160" y="4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3" name="Google Shape;28393;p58"/>
            <p:cNvSpPr/>
            <p:nvPr/>
          </p:nvSpPr>
          <p:spPr>
            <a:xfrm>
              <a:off x="5242025" y="1223300"/>
              <a:ext cx="5975" cy="13950"/>
            </a:xfrm>
            <a:custGeom>
              <a:avLst/>
              <a:gdLst/>
              <a:ahLst/>
              <a:cxnLst/>
              <a:rect l="l" t="t" r="r" b="b"/>
              <a:pathLst>
                <a:path w="239" h="558" extrusionOk="0">
                  <a:moveTo>
                    <a:pt x="60" y="0"/>
                  </a:moveTo>
                  <a:cubicBezTo>
                    <a:pt x="40" y="199"/>
                    <a:pt x="0" y="398"/>
                    <a:pt x="179" y="557"/>
                  </a:cubicBezTo>
                  <a:cubicBezTo>
                    <a:pt x="199" y="478"/>
                    <a:pt x="199" y="438"/>
                    <a:pt x="239" y="359"/>
                  </a:cubicBezTo>
                  <a:cubicBezTo>
                    <a:pt x="199" y="239"/>
                    <a:pt x="199" y="14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4" name="Google Shape;28394;p58"/>
            <p:cNvSpPr/>
            <p:nvPr/>
          </p:nvSpPr>
          <p:spPr>
            <a:xfrm>
              <a:off x="5246975" y="1167600"/>
              <a:ext cx="39825" cy="34825"/>
            </a:xfrm>
            <a:custGeom>
              <a:avLst/>
              <a:gdLst/>
              <a:ahLst/>
              <a:cxnLst/>
              <a:rect l="l" t="t" r="r" b="b"/>
              <a:pathLst>
                <a:path w="1593" h="1393" extrusionOk="0">
                  <a:moveTo>
                    <a:pt x="1393" y="1"/>
                  </a:moveTo>
                  <a:cubicBezTo>
                    <a:pt x="140" y="180"/>
                    <a:pt x="1" y="299"/>
                    <a:pt x="41" y="1214"/>
                  </a:cubicBezTo>
                  <a:cubicBezTo>
                    <a:pt x="180" y="1294"/>
                    <a:pt x="359" y="1333"/>
                    <a:pt x="538" y="1393"/>
                  </a:cubicBezTo>
                  <a:cubicBezTo>
                    <a:pt x="598" y="1333"/>
                    <a:pt x="638" y="1294"/>
                    <a:pt x="558" y="1194"/>
                  </a:cubicBezTo>
                  <a:cubicBezTo>
                    <a:pt x="677" y="916"/>
                    <a:pt x="1075" y="1134"/>
                    <a:pt x="1195" y="836"/>
                  </a:cubicBezTo>
                  <a:lnTo>
                    <a:pt x="1135" y="776"/>
                  </a:lnTo>
                  <a:cubicBezTo>
                    <a:pt x="1055" y="717"/>
                    <a:pt x="956" y="697"/>
                    <a:pt x="856" y="697"/>
                  </a:cubicBezTo>
                  <a:cubicBezTo>
                    <a:pt x="846" y="677"/>
                    <a:pt x="827" y="677"/>
                    <a:pt x="807" y="677"/>
                  </a:cubicBezTo>
                  <a:cubicBezTo>
                    <a:pt x="787" y="677"/>
                    <a:pt x="767" y="677"/>
                    <a:pt x="757" y="657"/>
                  </a:cubicBezTo>
                  <a:cubicBezTo>
                    <a:pt x="1135" y="637"/>
                    <a:pt x="1493" y="657"/>
                    <a:pt x="1592" y="160"/>
                  </a:cubicBezTo>
                  <a:cubicBezTo>
                    <a:pt x="1533" y="120"/>
                    <a:pt x="1473" y="40"/>
                    <a:pt x="1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5" name="Google Shape;28395;p58"/>
            <p:cNvSpPr/>
            <p:nvPr/>
          </p:nvSpPr>
          <p:spPr>
            <a:xfrm>
              <a:off x="5275325" y="1176050"/>
              <a:ext cx="23900" cy="13600"/>
            </a:xfrm>
            <a:custGeom>
              <a:avLst/>
              <a:gdLst/>
              <a:ahLst/>
              <a:cxnLst/>
              <a:rect l="l" t="t" r="r" b="b"/>
              <a:pathLst>
                <a:path w="956" h="544" extrusionOk="0">
                  <a:moveTo>
                    <a:pt x="657" y="1"/>
                  </a:moveTo>
                  <a:cubicBezTo>
                    <a:pt x="598" y="40"/>
                    <a:pt x="538" y="60"/>
                    <a:pt x="458" y="80"/>
                  </a:cubicBezTo>
                  <a:cubicBezTo>
                    <a:pt x="319" y="239"/>
                    <a:pt x="1" y="180"/>
                    <a:pt x="100" y="538"/>
                  </a:cubicBezTo>
                  <a:cubicBezTo>
                    <a:pt x="160" y="542"/>
                    <a:pt x="219" y="544"/>
                    <a:pt x="278" y="544"/>
                  </a:cubicBezTo>
                  <a:cubicBezTo>
                    <a:pt x="529" y="544"/>
                    <a:pt x="762" y="500"/>
                    <a:pt x="956" y="339"/>
                  </a:cubicBezTo>
                  <a:cubicBezTo>
                    <a:pt x="936" y="180"/>
                    <a:pt x="916" y="80"/>
                    <a:pt x="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6" name="Google Shape;28396;p58"/>
            <p:cNvSpPr/>
            <p:nvPr/>
          </p:nvSpPr>
          <p:spPr>
            <a:xfrm>
              <a:off x="5260425" y="119842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40" y="1"/>
                  </a:moveTo>
                  <a:cubicBezTo>
                    <a:pt x="0" y="41"/>
                    <a:pt x="0" y="100"/>
                    <a:pt x="0" y="160"/>
                  </a:cubicBezTo>
                  <a:cubicBezTo>
                    <a:pt x="60" y="150"/>
                    <a:pt x="114" y="145"/>
                    <a:pt x="169" y="145"/>
                  </a:cubicBezTo>
                  <a:cubicBezTo>
                    <a:pt x="224" y="145"/>
                    <a:pt x="279" y="150"/>
                    <a:pt x="338" y="160"/>
                  </a:cubicBezTo>
                  <a:cubicBezTo>
                    <a:pt x="259" y="41"/>
                    <a:pt x="159" y="1"/>
                    <a:pt x="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7" name="Google Shape;28397;p58"/>
            <p:cNvSpPr/>
            <p:nvPr/>
          </p:nvSpPr>
          <p:spPr>
            <a:xfrm>
              <a:off x="5255950" y="1172075"/>
              <a:ext cx="39800" cy="17425"/>
            </a:xfrm>
            <a:custGeom>
              <a:avLst/>
              <a:gdLst/>
              <a:ahLst/>
              <a:cxnLst/>
              <a:rect l="l" t="t" r="r" b="b"/>
              <a:pathLst>
                <a:path w="1592" h="697" extrusionOk="0">
                  <a:moveTo>
                    <a:pt x="1233" y="1"/>
                  </a:moveTo>
                  <a:cubicBezTo>
                    <a:pt x="915" y="398"/>
                    <a:pt x="378" y="219"/>
                    <a:pt x="0" y="498"/>
                  </a:cubicBezTo>
                  <a:cubicBezTo>
                    <a:pt x="54" y="587"/>
                    <a:pt x="135" y="600"/>
                    <a:pt x="221" y="600"/>
                  </a:cubicBezTo>
                  <a:cubicBezTo>
                    <a:pt x="258" y="600"/>
                    <a:pt x="295" y="598"/>
                    <a:pt x="331" y="598"/>
                  </a:cubicBezTo>
                  <a:cubicBezTo>
                    <a:pt x="401" y="598"/>
                    <a:pt x="467" y="607"/>
                    <a:pt x="517" y="657"/>
                  </a:cubicBezTo>
                  <a:cubicBezTo>
                    <a:pt x="637" y="697"/>
                    <a:pt x="776" y="697"/>
                    <a:pt x="895" y="697"/>
                  </a:cubicBezTo>
                  <a:cubicBezTo>
                    <a:pt x="995" y="518"/>
                    <a:pt x="1213" y="438"/>
                    <a:pt x="1393" y="339"/>
                  </a:cubicBezTo>
                  <a:cubicBezTo>
                    <a:pt x="1432" y="259"/>
                    <a:pt x="1492" y="219"/>
                    <a:pt x="1591" y="160"/>
                  </a:cubicBezTo>
                  <a:cubicBezTo>
                    <a:pt x="1572" y="120"/>
                    <a:pt x="1572" y="40"/>
                    <a:pt x="15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8" name="Google Shape;28398;p58"/>
            <p:cNvSpPr/>
            <p:nvPr/>
          </p:nvSpPr>
          <p:spPr>
            <a:xfrm>
              <a:off x="5311650" y="1154675"/>
              <a:ext cx="9450" cy="3675"/>
            </a:xfrm>
            <a:custGeom>
              <a:avLst/>
              <a:gdLst/>
              <a:ahLst/>
              <a:cxnLst/>
              <a:rect l="l" t="t" r="r" b="b"/>
              <a:pathLst>
                <a:path w="378" h="147" extrusionOk="0">
                  <a:moveTo>
                    <a:pt x="378" y="0"/>
                  </a:moveTo>
                  <a:cubicBezTo>
                    <a:pt x="239" y="0"/>
                    <a:pt x="99" y="40"/>
                    <a:pt x="0" y="140"/>
                  </a:cubicBezTo>
                  <a:cubicBezTo>
                    <a:pt x="33" y="144"/>
                    <a:pt x="64" y="146"/>
                    <a:pt x="94" y="146"/>
                  </a:cubicBezTo>
                  <a:cubicBezTo>
                    <a:pt x="208" y="146"/>
                    <a:pt x="299" y="111"/>
                    <a:pt x="3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9" name="Google Shape;28399;p58"/>
            <p:cNvSpPr/>
            <p:nvPr/>
          </p:nvSpPr>
          <p:spPr>
            <a:xfrm>
              <a:off x="5285775" y="11636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20" y="60"/>
                    <a:pt x="40" y="80"/>
                    <a:pt x="1" y="140"/>
                  </a:cubicBezTo>
                  <a:cubicBezTo>
                    <a:pt x="80" y="80"/>
                    <a:pt x="140" y="6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0" name="Google Shape;28400;p58"/>
            <p:cNvSpPr/>
            <p:nvPr/>
          </p:nvSpPr>
          <p:spPr>
            <a:xfrm>
              <a:off x="5265375" y="1126750"/>
              <a:ext cx="33350" cy="7225"/>
            </a:xfrm>
            <a:custGeom>
              <a:avLst/>
              <a:gdLst/>
              <a:ahLst/>
              <a:cxnLst/>
              <a:rect l="l" t="t" r="r" b="b"/>
              <a:pathLst>
                <a:path w="1334" h="289" extrusionOk="0">
                  <a:moveTo>
                    <a:pt x="76" y="1"/>
                  </a:moveTo>
                  <a:cubicBezTo>
                    <a:pt x="49" y="1"/>
                    <a:pt x="22" y="20"/>
                    <a:pt x="1" y="63"/>
                  </a:cubicBezTo>
                  <a:cubicBezTo>
                    <a:pt x="170" y="240"/>
                    <a:pt x="356" y="288"/>
                    <a:pt x="549" y="288"/>
                  </a:cubicBezTo>
                  <a:cubicBezTo>
                    <a:pt x="780" y="288"/>
                    <a:pt x="1020" y="218"/>
                    <a:pt x="1247" y="218"/>
                  </a:cubicBezTo>
                  <a:cubicBezTo>
                    <a:pt x="1276" y="218"/>
                    <a:pt x="1305" y="220"/>
                    <a:pt x="1334" y="222"/>
                  </a:cubicBezTo>
                  <a:cubicBezTo>
                    <a:pt x="1154" y="90"/>
                    <a:pt x="966" y="65"/>
                    <a:pt x="775" y="65"/>
                  </a:cubicBezTo>
                  <a:cubicBezTo>
                    <a:pt x="662" y="65"/>
                    <a:pt x="548" y="74"/>
                    <a:pt x="434" y="74"/>
                  </a:cubicBezTo>
                  <a:cubicBezTo>
                    <a:pt x="336" y="74"/>
                    <a:pt x="237" y="67"/>
                    <a:pt x="140" y="43"/>
                  </a:cubicBezTo>
                  <a:cubicBezTo>
                    <a:pt x="122" y="15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1" name="Google Shape;28401;p58"/>
            <p:cNvSpPr/>
            <p:nvPr/>
          </p:nvSpPr>
          <p:spPr>
            <a:xfrm>
              <a:off x="5265375" y="11253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20" y="1"/>
                  </a:moveTo>
                  <a:cubicBezTo>
                    <a:pt x="120" y="1"/>
                    <a:pt x="41" y="40"/>
                    <a:pt x="1" y="140"/>
                  </a:cubicBezTo>
                  <a:cubicBezTo>
                    <a:pt x="41" y="140"/>
                    <a:pt x="100" y="120"/>
                    <a:pt x="140" y="120"/>
                  </a:cubicBezTo>
                  <a:cubicBezTo>
                    <a:pt x="140" y="80"/>
                    <a:pt x="160" y="2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2" name="Google Shape;28402;p58"/>
            <p:cNvSpPr/>
            <p:nvPr/>
          </p:nvSpPr>
          <p:spPr>
            <a:xfrm>
              <a:off x="5147025" y="1295050"/>
              <a:ext cx="55225" cy="15300"/>
            </a:xfrm>
            <a:custGeom>
              <a:avLst/>
              <a:gdLst/>
              <a:ahLst/>
              <a:cxnLst/>
              <a:rect l="l" t="t" r="r" b="b"/>
              <a:pathLst>
                <a:path w="2209" h="612" extrusionOk="0">
                  <a:moveTo>
                    <a:pt x="1878" y="0"/>
                  </a:moveTo>
                  <a:cubicBezTo>
                    <a:pt x="1312" y="0"/>
                    <a:pt x="768" y="135"/>
                    <a:pt x="1" y="453"/>
                  </a:cubicBezTo>
                  <a:cubicBezTo>
                    <a:pt x="80" y="592"/>
                    <a:pt x="259" y="512"/>
                    <a:pt x="359" y="612"/>
                  </a:cubicBezTo>
                  <a:cubicBezTo>
                    <a:pt x="955" y="453"/>
                    <a:pt x="1572" y="313"/>
                    <a:pt x="2209" y="15"/>
                  </a:cubicBezTo>
                  <a:cubicBezTo>
                    <a:pt x="2097" y="5"/>
                    <a:pt x="1987" y="0"/>
                    <a:pt x="18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3" name="Google Shape;28403;p58"/>
            <p:cNvSpPr/>
            <p:nvPr/>
          </p:nvSpPr>
          <p:spPr>
            <a:xfrm>
              <a:off x="5121175" y="1323750"/>
              <a:ext cx="47750" cy="21425"/>
            </a:xfrm>
            <a:custGeom>
              <a:avLst/>
              <a:gdLst/>
              <a:ahLst/>
              <a:cxnLst/>
              <a:rect l="l" t="t" r="r" b="b"/>
              <a:pathLst>
                <a:path w="1910" h="857" extrusionOk="0">
                  <a:moveTo>
                    <a:pt x="1214" y="1"/>
                  </a:moveTo>
                  <a:cubicBezTo>
                    <a:pt x="1154" y="41"/>
                    <a:pt x="1114" y="100"/>
                    <a:pt x="1035" y="140"/>
                  </a:cubicBezTo>
                  <a:cubicBezTo>
                    <a:pt x="955" y="160"/>
                    <a:pt x="915" y="160"/>
                    <a:pt x="855" y="160"/>
                  </a:cubicBezTo>
                  <a:cubicBezTo>
                    <a:pt x="657" y="498"/>
                    <a:pt x="239" y="438"/>
                    <a:pt x="0" y="657"/>
                  </a:cubicBezTo>
                  <a:lnTo>
                    <a:pt x="20" y="717"/>
                  </a:lnTo>
                  <a:cubicBezTo>
                    <a:pt x="119" y="797"/>
                    <a:pt x="239" y="757"/>
                    <a:pt x="338" y="856"/>
                  </a:cubicBezTo>
                  <a:cubicBezTo>
                    <a:pt x="915" y="677"/>
                    <a:pt x="1452" y="498"/>
                    <a:pt x="1910" y="41"/>
                  </a:cubicBezTo>
                  <a:cubicBezTo>
                    <a:pt x="1790" y="21"/>
                    <a:pt x="1651" y="1"/>
                    <a:pt x="1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4" name="Google Shape;28404;p58"/>
            <p:cNvSpPr/>
            <p:nvPr/>
          </p:nvSpPr>
          <p:spPr>
            <a:xfrm>
              <a:off x="5120675" y="1306200"/>
              <a:ext cx="35325" cy="18075"/>
            </a:xfrm>
            <a:custGeom>
              <a:avLst/>
              <a:gdLst/>
              <a:ahLst/>
              <a:cxnLst/>
              <a:rect l="l" t="t" r="r" b="b"/>
              <a:pathLst>
                <a:path w="1413" h="723" extrusionOk="0">
                  <a:moveTo>
                    <a:pt x="967" y="1"/>
                  </a:moveTo>
                  <a:cubicBezTo>
                    <a:pt x="701" y="1"/>
                    <a:pt x="450" y="152"/>
                    <a:pt x="199" y="206"/>
                  </a:cubicBezTo>
                  <a:cubicBezTo>
                    <a:pt x="0" y="564"/>
                    <a:pt x="199" y="703"/>
                    <a:pt x="557" y="723"/>
                  </a:cubicBezTo>
                  <a:cubicBezTo>
                    <a:pt x="696" y="643"/>
                    <a:pt x="875" y="603"/>
                    <a:pt x="1055" y="524"/>
                  </a:cubicBezTo>
                  <a:cubicBezTo>
                    <a:pt x="1134" y="464"/>
                    <a:pt x="1174" y="385"/>
                    <a:pt x="1234" y="345"/>
                  </a:cubicBezTo>
                  <a:lnTo>
                    <a:pt x="1413" y="166"/>
                  </a:lnTo>
                  <a:cubicBezTo>
                    <a:pt x="1333" y="26"/>
                    <a:pt x="1174" y="26"/>
                    <a:pt x="1055" y="7"/>
                  </a:cubicBezTo>
                  <a:cubicBezTo>
                    <a:pt x="1025" y="3"/>
                    <a:pt x="996" y="1"/>
                    <a:pt x="9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5" name="Google Shape;28405;p58"/>
            <p:cNvSpPr/>
            <p:nvPr/>
          </p:nvSpPr>
          <p:spPr>
            <a:xfrm>
              <a:off x="5099275" y="1286275"/>
              <a:ext cx="38325" cy="16125"/>
            </a:xfrm>
            <a:custGeom>
              <a:avLst/>
              <a:gdLst/>
              <a:ahLst/>
              <a:cxnLst/>
              <a:rect l="l" t="t" r="r" b="b"/>
              <a:pathLst>
                <a:path w="1533" h="645" extrusionOk="0">
                  <a:moveTo>
                    <a:pt x="1349" y="0"/>
                  </a:moveTo>
                  <a:cubicBezTo>
                    <a:pt x="1297" y="0"/>
                    <a:pt x="1241" y="18"/>
                    <a:pt x="1194" y="28"/>
                  </a:cubicBezTo>
                  <a:cubicBezTo>
                    <a:pt x="797" y="147"/>
                    <a:pt x="438" y="426"/>
                    <a:pt x="1" y="446"/>
                  </a:cubicBezTo>
                  <a:cubicBezTo>
                    <a:pt x="21" y="545"/>
                    <a:pt x="100" y="625"/>
                    <a:pt x="200" y="644"/>
                  </a:cubicBezTo>
                  <a:cubicBezTo>
                    <a:pt x="598" y="644"/>
                    <a:pt x="976" y="465"/>
                    <a:pt x="1334" y="366"/>
                  </a:cubicBezTo>
                  <a:cubicBezTo>
                    <a:pt x="1473" y="346"/>
                    <a:pt x="1533" y="227"/>
                    <a:pt x="1493" y="107"/>
                  </a:cubicBezTo>
                  <a:cubicBezTo>
                    <a:pt x="1461" y="23"/>
                    <a:pt x="1407" y="0"/>
                    <a:pt x="1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6" name="Google Shape;28406;p58"/>
            <p:cNvSpPr/>
            <p:nvPr/>
          </p:nvSpPr>
          <p:spPr>
            <a:xfrm>
              <a:off x="5089325" y="1271525"/>
              <a:ext cx="28375" cy="12975"/>
            </a:xfrm>
            <a:custGeom>
              <a:avLst/>
              <a:gdLst/>
              <a:ahLst/>
              <a:cxnLst/>
              <a:rect l="l" t="t" r="r" b="b"/>
              <a:pathLst>
                <a:path w="1135" h="519" extrusionOk="0">
                  <a:moveTo>
                    <a:pt x="849" y="1"/>
                  </a:moveTo>
                  <a:cubicBezTo>
                    <a:pt x="674" y="1"/>
                    <a:pt x="493" y="78"/>
                    <a:pt x="324" y="78"/>
                  </a:cubicBezTo>
                  <a:cubicBezTo>
                    <a:pt x="239" y="78"/>
                    <a:pt x="158" y="59"/>
                    <a:pt x="81" y="1"/>
                  </a:cubicBezTo>
                  <a:cubicBezTo>
                    <a:pt x="81" y="1"/>
                    <a:pt x="41" y="1"/>
                    <a:pt x="21" y="41"/>
                  </a:cubicBezTo>
                  <a:cubicBezTo>
                    <a:pt x="1" y="61"/>
                    <a:pt x="1" y="120"/>
                    <a:pt x="41" y="160"/>
                  </a:cubicBezTo>
                  <a:cubicBezTo>
                    <a:pt x="41" y="299"/>
                    <a:pt x="81" y="399"/>
                    <a:pt x="81" y="518"/>
                  </a:cubicBezTo>
                  <a:cubicBezTo>
                    <a:pt x="439" y="439"/>
                    <a:pt x="836" y="359"/>
                    <a:pt x="1135" y="101"/>
                  </a:cubicBezTo>
                  <a:cubicBezTo>
                    <a:pt x="1043" y="25"/>
                    <a:pt x="947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7" name="Google Shape;28407;p58"/>
            <p:cNvSpPr/>
            <p:nvPr/>
          </p:nvSpPr>
          <p:spPr>
            <a:xfrm>
              <a:off x="5146525" y="1281475"/>
              <a:ext cx="10475" cy="7500"/>
            </a:xfrm>
            <a:custGeom>
              <a:avLst/>
              <a:gdLst/>
              <a:ahLst/>
              <a:cxnLst/>
              <a:rect l="l" t="t" r="r" b="b"/>
              <a:pathLst>
                <a:path w="419" h="300" extrusionOk="0">
                  <a:moveTo>
                    <a:pt x="239" y="1"/>
                  </a:moveTo>
                  <a:cubicBezTo>
                    <a:pt x="120" y="1"/>
                    <a:pt x="21" y="41"/>
                    <a:pt x="1" y="160"/>
                  </a:cubicBezTo>
                  <a:cubicBezTo>
                    <a:pt x="1" y="260"/>
                    <a:pt x="100" y="299"/>
                    <a:pt x="180" y="299"/>
                  </a:cubicBezTo>
                  <a:cubicBezTo>
                    <a:pt x="299" y="260"/>
                    <a:pt x="398" y="220"/>
                    <a:pt x="418" y="120"/>
                  </a:cubicBezTo>
                  <a:cubicBezTo>
                    <a:pt x="418" y="21"/>
                    <a:pt x="319" y="1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8" name="Google Shape;28408;p58"/>
            <p:cNvSpPr/>
            <p:nvPr/>
          </p:nvSpPr>
          <p:spPr>
            <a:xfrm>
              <a:off x="5091325" y="1297400"/>
              <a:ext cx="12950" cy="11775"/>
            </a:xfrm>
            <a:custGeom>
              <a:avLst/>
              <a:gdLst/>
              <a:ahLst/>
              <a:cxnLst/>
              <a:rect l="l" t="t" r="r" b="b"/>
              <a:pathLst>
                <a:path w="518" h="471" extrusionOk="0">
                  <a:moveTo>
                    <a:pt x="1" y="1"/>
                  </a:moveTo>
                  <a:lnTo>
                    <a:pt x="1" y="398"/>
                  </a:lnTo>
                  <a:cubicBezTo>
                    <a:pt x="76" y="446"/>
                    <a:pt x="157" y="471"/>
                    <a:pt x="238" y="471"/>
                  </a:cubicBezTo>
                  <a:cubicBezTo>
                    <a:pt x="326" y="471"/>
                    <a:pt x="415" y="441"/>
                    <a:pt x="498" y="378"/>
                  </a:cubicBezTo>
                  <a:cubicBezTo>
                    <a:pt x="498" y="299"/>
                    <a:pt x="498" y="259"/>
                    <a:pt x="518" y="19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9" name="Google Shape;28409;p58"/>
            <p:cNvSpPr/>
            <p:nvPr/>
          </p:nvSpPr>
          <p:spPr>
            <a:xfrm>
              <a:off x="5077900" y="1266775"/>
              <a:ext cx="13450" cy="9775"/>
            </a:xfrm>
            <a:custGeom>
              <a:avLst/>
              <a:gdLst/>
              <a:ahLst/>
              <a:cxnLst/>
              <a:rect l="l" t="t" r="r" b="b"/>
              <a:pathLst>
                <a:path w="538" h="391" extrusionOk="0">
                  <a:moveTo>
                    <a:pt x="226" y="0"/>
                  </a:moveTo>
                  <a:cubicBezTo>
                    <a:pt x="103" y="0"/>
                    <a:pt x="37" y="147"/>
                    <a:pt x="0" y="390"/>
                  </a:cubicBezTo>
                  <a:cubicBezTo>
                    <a:pt x="97" y="336"/>
                    <a:pt x="194" y="300"/>
                    <a:pt x="285" y="300"/>
                  </a:cubicBezTo>
                  <a:cubicBezTo>
                    <a:pt x="361" y="300"/>
                    <a:pt x="434" y="326"/>
                    <a:pt x="498" y="390"/>
                  </a:cubicBezTo>
                  <a:cubicBezTo>
                    <a:pt x="498" y="310"/>
                    <a:pt x="538" y="251"/>
                    <a:pt x="538" y="191"/>
                  </a:cubicBezTo>
                  <a:cubicBezTo>
                    <a:pt x="406" y="60"/>
                    <a:pt x="305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0" name="Google Shape;28410;p58"/>
            <p:cNvSpPr/>
            <p:nvPr/>
          </p:nvSpPr>
          <p:spPr>
            <a:xfrm>
              <a:off x="5076400" y="1280000"/>
              <a:ext cx="8000" cy="17425"/>
            </a:xfrm>
            <a:custGeom>
              <a:avLst/>
              <a:gdLst/>
              <a:ahLst/>
              <a:cxnLst/>
              <a:rect l="l" t="t" r="r" b="b"/>
              <a:pathLst>
                <a:path w="320" h="697" extrusionOk="0">
                  <a:moveTo>
                    <a:pt x="60" y="0"/>
                  </a:moveTo>
                  <a:cubicBezTo>
                    <a:pt x="1" y="259"/>
                    <a:pt x="21" y="478"/>
                    <a:pt x="60" y="697"/>
                  </a:cubicBezTo>
                  <a:cubicBezTo>
                    <a:pt x="299" y="478"/>
                    <a:pt x="319" y="219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1" name="Google Shape;28411;p58"/>
            <p:cNvSpPr/>
            <p:nvPr/>
          </p:nvSpPr>
          <p:spPr>
            <a:xfrm>
              <a:off x="5147025" y="13148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lnTo>
                    <a:pt x="1" y="180"/>
                  </a:lnTo>
                  <a:cubicBezTo>
                    <a:pt x="80" y="120"/>
                    <a:pt x="120" y="6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2" name="Google Shape;28412;p58"/>
            <p:cNvSpPr/>
            <p:nvPr/>
          </p:nvSpPr>
          <p:spPr>
            <a:xfrm>
              <a:off x="5147525" y="1323750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50" y="23"/>
                    <a:pt x="126" y="45"/>
                    <a:pt x="105" y="65"/>
                  </a:cubicBezTo>
                  <a:lnTo>
                    <a:pt x="105" y="65"/>
                  </a:lnTo>
                  <a:cubicBezTo>
                    <a:pt x="134" y="42"/>
                    <a:pt x="161" y="19"/>
                    <a:pt x="179" y="1"/>
                  </a:cubicBezTo>
                  <a:close/>
                  <a:moveTo>
                    <a:pt x="105" y="65"/>
                  </a:moveTo>
                  <a:cubicBezTo>
                    <a:pt x="70" y="91"/>
                    <a:pt x="33" y="119"/>
                    <a:pt x="0" y="140"/>
                  </a:cubicBezTo>
                  <a:cubicBezTo>
                    <a:pt x="38" y="128"/>
                    <a:pt x="68" y="99"/>
                    <a:pt x="105" y="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3" name="Google Shape;28413;p58"/>
            <p:cNvSpPr/>
            <p:nvPr/>
          </p:nvSpPr>
          <p:spPr>
            <a:xfrm>
              <a:off x="5130125" y="1502525"/>
              <a:ext cx="12450" cy="9375"/>
            </a:xfrm>
            <a:custGeom>
              <a:avLst/>
              <a:gdLst/>
              <a:ahLst/>
              <a:cxnLst/>
              <a:rect l="l" t="t" r="r" b="b"/>
              <a:pathLst>
                <a:path w="498" h="375" extrusionOk="0">
                  <a:moveTo>
                    <a:pt x="220" y="0"/>
                  </a:moveTo>
                  <a:cubicBezTo>
                    <a:pt x="152" y="0"/>
                    <a:pt x="79" y="72"/>
                    <a:pt x="0" y="270"/>
                  </a:cubicBezTo>
                  <a:cubicBezTo>
                    <a:pt x="100" y="270"/>
                    <a:pt x="239" y="310"/>
                    <a:pt x="338" y="329"/>
                  </a:cubicBezTo>
                  <a:cubicBezTo>
                    <a:pt x="362" y="361"/>
                    <a:pt x="386" y="374"/>
                    <a:pt x="409" y="374"/>
                  </a:cubicBezTo>
                  <a:cubicBezTo>
                    <a:pt x="443" y="374"/>
                    <a:pt x="474" y="345"/>
                    <a:pt x="497" y="310"/>
                  </a:cubicBezTo>
                  <a:cubicBezTo>
                    <a:pt x="414" y="166"/>
                    <a:pt x="322" y="0"/>
                    <a:pt x="2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4" name="Google Shape;28414;p58"/>
            <p:cNvSpPr/>
            <p:nvPr/>
          </p:nvSpPr>
          <p:spPr>
            <a:xfrm>
              <a:off x="5138575" y="1509250"/>
              <a:ext cx="12950" cy="4975"/>
            </a:xfrm>
            <a:custGeom>
              <a:avLst/>
              <a:gdLst/>
              <a:ahLst/>
              <a:cxnLst/>
              <a:rect l="l" t="t" r="r" b="b"/>
              <a:pathLst>
                <a:path w="518" h="199" extrusionOk="0">
                  <a:moveTo>
                    <a:pt x="159" y="1"/>
                  </a:moveTo>
                  <a:cubicBezTo>
                    <a:pt x="120" y="41"/>
                    <a:pt x="40" y="41"/>
                    <a:pt x="0" y="60"/>
                  </a:cubicBezTo>
                  <a:cubicBezTo>
                    <a:pt x="86" y="171"/>
                    <a:pt x="195" y="198"/>
                    <a:pt x="307" y="198"/>
                  </a:cubicBezTo>
                  <a:cubicBezTo>
                    <a:pt x="377" y="198"/>
                    <a:pt x="449" y="187"/>
                    <a:pt x="518" y="180"/>
                  </a:cubicBezTo>
                  <a:cubicBezTo>
                    <a:pt x="438" y="60"/>
                    <a:pt x="299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5" name="Google Shape;28415;p58"/>
            <p:cNvSpPr/>
            <p:nvPr/>
          </p:nvSpPr>
          <p:spPr>
            <a:xfrm>
              <a:off x="5155975" y="1506275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20" y="0"/>
                  </a:moveTo>
                  <a:cubicBezTo>
                    <a:pt x="1" y="60"/>
                    <a:pt x="1" y="100"/>
                    <a:pt x="20" y="179"/>
                  </a:cubicBezTo>
                  <a:cubicBezTo>
                    <a:pt x="140" y="120"/>
                    <a:pt x="140" y="60"/>
                    <a:pt x="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6" name="Google Shape;28416;p58"/>
            <p:cNvSpPr/>
            <p:nvPr/>
          </p:nvSpPr>
          <p:spPr>
            <a:xfrm>
              <a:off x="5439450" y="14938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100" y="20"/>
                    <a:pt x="40" y="80"/>
                    <a:pt x="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7" name="Google Shape;28417;p58"/>
            <p:cNvSpPr/>
            <p:nvPr/>
          </p:nvSpPr>
          <p:spPr>
            <a:xfrm>
              <a:off x="5442925" y="1488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0"/>
                  </a:moveTo>
                  <a:cubicBezTo>
                    <a:pt x="100" y="60"/>
                    <a:pt x="60" y="100"/>
                    <a:pt x="1" y="179"/>
                  </a:cubicBezTo>
                  <a:cubicBezTo>
                    <a:pt x="60" y="120"/>
                    <a:pt x="100" y="6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8" name="Google Shape;28418;p58"/>
            <p:cNvSpPr/>
            <p:nvPr/>
          </p:nvSpPr>
          <p:spPr>
            <a:xfrm>
              <a:off x="5385750" y="1409100"/>
              <a:ext cx="66650" cy="71525"/>
            </a:xfrm>
            <a:custGeom>
              <a:avLst/>
              <a:gdLst/>
              <a:ahLst/>
              <a:cxnLst/>
              <a:rect l="l" t="t" r="r" b="b"/>
              <a:pathLst>
                <a:path w="2666" h="2861" extrusionOk="0">
                  <a:moveTo>
                    <a:pt x="2068" y="1"/>
                  </a:moveTo>
                  <a:cubicBezTo>
                    <a:pt x="1982" y="1"/>
                    <a:pt x="1885" y="23"/>
                    <a:pt x="1810" y="68"/>
                  </a:cubicBezTo>
                  <a:cubicBezTo>
                    <a:pt x="1751" y="88"/>
                    <a:pt x="1691" y="128"/>
                    <a:pt x="1611" y="168"/>
                  </a:cubicBezTo>
                  <a:cubicBezTo>
                    <a:pt x="1572" y="187"/>
                    <a:pt x="1552" y="187"/>
                    <a:pt x="1512" y="207"/>
                  </a:cubicBezTo>
                  <a:cubicBezTo>
                    <a:pt x="1452" y="247"/>
                    <a:pt x="1393" y="287"/>
                    <a:pt x="1353" y="327"/>
                  </a:cubicBezTo>
                  <a:cubicBezTo>
                    <a:pt x="1273" y="406"/>
                    <a:pt x="1194" y="486"/>
                    <a:pt x="1174" y="585"/>
                  </a:cubicBezTo>
                  <a:cubicBezTo>
                    <a:pt x="1114" y="685"/>
                    <a:pt x="1054" y="744"/>
                    <a:pt x="975" y="824"/>
                  </a:cubicBezTo>
                  <a:cubicBezTo>
                    <a:pt x="816" y="923"/>
                    <a:pt x="696" y="1023"/>
                    <a:pt x="676" y="1222"/>
                  </a:cubicBezTo>
                  <a:cubicBezTo>
                    <a:pt x="692" y="1283"/>
                    <a:pt x="730" y="1309"/>
                    <a:pt x="765" y="1309"/>
                  </a:cubicBezTo>
                  <a:cubicBezTo>
                    <a:pt x="776" y="1309"/>
                    <a:pt x="786" y="1306"/>
                    <a:pt x="796" y="1301"/>
                  </a:cubicBezTo>
                  <a:lnTo>
                    <a:pt x="796" y="1301"/>
                  </a:lnTo>
                  <a:cubicBezTo>
                    <a:pt x="781" y="1312"/>
                    <a:pt x="767" y="1317"/>
                    <a:pt x="754" y="1317"/>
                  </a:cubicBezTo>
                  <a:cubicBezTo>
                    <a:pt x="707" y="1317"/>
                    <a:pt x="666" y="1266"/>
                    <a:pt x="619" y="1266"/>
                  </a:cubicBezTo>
                  <a:cubicBezTo>
                    <a:pt x="605" y="1266"/>
                    <a:pt x="592" y="1271"/>
                    <a:pt x="577" y="1282"/>
                  </a:cubicBezTo>
                  <a:cubicBezTo>
                    <a:pt x="458" y="1321"/>
                    <a:pt x="318" y="1401"/>
                    <a:pt x="199" y="1401"/>
                  </a:cubicBezTo>
                  <a:cubicBezTo>
                    <a:pt x="159" y="1401"/>
                    <a:pt x="99" y="1461"/>
                    <a:pt x="60" y="1500"/>
                  </a:cubicBezTo>
                  <a:lnTo>
                    <a:pt x="0" y="1480"/>
                  </a:lnTo>
                  <a:lnTo>
                    <a:pt x="0" y="1480"/>
                  </a:lnTo>
                  <a:cubicBezTo>
                    <a:pt x="20" y="1620"/>
                    <a:pt x="60" y="1799"/>
                    <a:pt x="80" y="1978"/>
                  </a:cubicBezTo>
                  <a:lnTo>
                    <a:pt x="159" y="2117"/>
                  </a:lnTo>
                  <a:cubicBezTo>
                    <a:pt x="159" y="2197"/>
                    <a:pt x="159" y="2256"/>
                    <a:pt x="179" y="2296"/>
                  </a:cubicBezTo>
                  <a:lnTo>
                    <a:pt x="99" y="2276"/>
                  </a:lnTo>
                  <a:lnTo>
                    <a:pt x="80" y="2356"/>
                  </a:lnTo>
                  <a:cubicBezTo>
                    <a:pt x="0" y="2555"/>
                    <a:pt x="119" y="2694"/>
                    <a:pt x="199" y="2853"/>
                  </a:cubicBezTo>
                  <a:cubicBezTo>
                    <a:pt x="231" y="2858"/>
                    <a:pt x="261" y="2860"/>
                    <a:pt x="289" y="2860"/>
                  </a:cubicBezTo>
                  <a:cubicBezTo>
                    <a:pt x="594" y="2860"/>
                    <a:pt x="693" y="2583"/>
                    <a:pt x="875" y="2455"/>
                  </a:cubicBezTo>
                  <a:cubicBezTo>
                    <a:pt x="1273" y="2018"/>
                    <a:pt x="1512" y="1500"/>
                    <a:pt x="1890" y="1083"/>
                  </a:cubicBezTo>
                  <a:cubicBezTo>
                    <a:pt x="2049" y="725"/>
                    <a:pt x="2666" y="506"/>
                    <a:pt x="2148" y="8"/>
                  </a:cubicBezTo>
                  <a:cubicBezTo>
                    <a:pt x="2124" y="3"/>
                    <a:pt x="2096" y="1"/>
                    <a:pt x="20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9" name="Google Shape;28419;p58"/>
            <p:cNvSpPr/>
            <p:nvPr/>
          </p:nvSpPr>
          <p:spPr>
            <a:xfrm>
              <a:off x="5383250" y="1432175"/>
              <a:ext cx="52250" cy="75800"/>
            </a:xfrm>
            <a:custGeom>
              <a:avLst/>
              <a:gdLst/>
              <a:ahLst/>
              <a:cxnLst/>
              <a:rect l="l" t="t" r="r" b="b"/>
              <a:pathLst>
                <a:path w="2090" h="3032" extrusionOk="0">
                  <a:moveTo>
                    <a:pt x="1851" y="0"/>
                  </a:moveTo>
                  <a:cubicBezTo>
                    <a:pt x="1254" y="557"/>
                    <a:pt x="955" y="1373"/>
                    <a:pt x="299" y="1930"/>
                  </a:cubicBezTo>
                  <a:cubicBezTo>
                    <a:pt x="219" y="1970"/>
                    <a:pt x="180" y="2049"/>
                    <a:pt x="160" y="2129"/>
                  </a:cubicBezTo>
                  <a:cubicBezTo>
                    <a:pt x="160" y="2248"/>
                    <a:pt x="120" y="2348"/>
                    <a:pt x="100" y="2447"/>
                  </a:cubicBezTo>
                  <a:cubicBezTo>
                    <a:pt x="1" y="2586"/>
                    <a:pt x="20" y="2766"/>
                    <a:pt x="60" y="2945"/>
                  </a:cubicBezTo>
                  <a:cubicBezTo>
                    <a:pt x="91" y="3005"/>
                    <a:pt x="144" y="3031"/>
                    <a:pt x="212" y="3031"/>
                  </a:cubicBezTo>
                  <a:cubicBezTo>
                    <a:pt x="233" y="3031"/>
                    <a:pt x="256" y="3029"/>
                    <a:pt x="279" y="3024"/>
                  </a:cubicBezTo>
                  <a:cubicBezTo>
                    <a:pt x="657" y="2586"/>
                    <a:pt x="876" y="2069"/>
                    <a:pt x="1254" y="1652"/>
                  </a:cubicBezTo>
                  <a:cubicBezTo>
                    <a:pt x="1413" y="1134"/>
                    <a:pt x="1950" y="796"/>
                    <a:pt x="2089" y="259"/>
                  </a:cubicBezTo>
                  <a:cubicBezTo>
                    <a:pt x="2050" y="100"/>
                    <a:pt x="1970" y="40"/>
                    <a:pt x="18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0" name="Google Shape;28420;p58"/>
            <p:cNvSpPr/>
            <p:nvPr/>
          </p:nvSpPr>
          <p:spPr>
            <a:xfrm>
              <a:off x="5381250" y="1504275"/>
              <a:ext cx="19925" cy="15950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128" y="1"/>
                  </a:moveTo>
                  <a:cubicBezTo>
                    <a:pt x="100" y="1"/>
                    <a:pt x="71" y="21"/>
                    <a:pt x="41" y="61"/>
                  </a:cubicBezTo>
                  <a:cubicBezTo>
                    <a:pt x="41" y="259"/>
                    <a:pt x="1" y="478"/>
                    <a:pt x="160" y="637"/>
                  </a:cubicBezTo>
                  <a:lnTo>
                    <a:pt x="200" y="598"/>
                  </a:lnTo>
                  <a:lnTo>
                    <a:pt x="359" y="458"/>
                  </a:lnTo>
                  <a:cubicBezTo>
                    <a:pt x="439" y="339"/>
                    <a:pt x="797" y="180"/>
                    <a:pt x="339" y="61"/>
                  </a:cubicBezTo>
                  <a:lnTo>
                    <a:pt x="200" y="61"/>
                  </a:lnTo>
                  <a:cubicBezTo>
                    <a:pt x="180" y="21"/>
                    <a:pt x="155" y="1"/>
                    <a:pt x="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1" name="Google Shape;28421;p58"/>
            <p:cNvSpPr/>
            <p:nvPr/>
          </p:nvSpPr>
          <p:spPr>
            <a:xfrm>
              <a:off x="5381250" y="14928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80" y="0"/>
                  </a:moveTo>
                  <a:cubicBezTo>
                    <a:pt x="41" y="140"/>
                    <a:pt x="1" y="319"/>
                    <a:pt x="41" y="518"/>
                  </a:cubicBezTo>
                  <a:lnTo>
                    <a:pt x="200" y="518"/>
                  </a:lnTo>
                  <a:cubicBezTo>
                    <a:pt x="200" y="339"/>
                    <a:pt x="180" y="159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2" name="Google Shape;28422;p58"/>
            <p:cNvSpPr/>
            <p:nvPr/>
          </p:nvSpPr>
          <p:spPr>
            <a:xfrm>
              <a:off x="5387225" y="1458025"/>
              <a:ext cx="7975" cy="8975"/>
            </a:xfrm>
            <a:custGeom>
              <a:avLst/>
              <a:gdLst/>
              <a:ahLst/>
              <a:cxnLst/>
              <a:rect l="l" t="t" r="r" b="b"/>
              <a:pathLst>
                <a:path w="319" h="359" extrusionOk="0">
                  <a:moveTo>
                    <a:pt x="21" y="1"/>
                  </a:moveTo>
                  <a:cubicBezTo>
                    <a:pt x="1" y="120"/>
                    <a:pt x="1" y="240"/>
                    <a:pt x="1" y="359"/>
                  </a:cubicBezTo>
                  <a:lnTo>
                    <a:pt x="140" y="359"/>
                  </a:lnTo>
                  <a:cubicBezTo>
                    <a:pt x="220" y="220"/>
                    <a:pt x="319" y="2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3" name="Google Shape;28423;p58"/>
            <p:cNvSpPr/>
            <p:nvPr/>
          </p:nvSpPr>
          <p:spPr>
            <a:xfrm>
              <a:off x="5387225" y="1480425"/>
              <a:ext cx="3500" cy="4975"/>
            </a:xfrm>
            <a:custGeom>
              <a:avLst/>
              <a:gdLst/>
              <a:ahLst/>
              <a:cxnLst/>
              <a:rect l="l" t="t" r="r" b="b"/>
              <a:pathLst>
                <a:path w="140" h="199" extrusionOk="0">
                  <a:moveTo>
                    <a:pt x="140" y="0"/>
                  </a:moveTo>
                  <a:cubicBezTo>
                    <a:pt x="40" y="20"/>
                    <a:pt x="1" y="100"/>
                    <a:pt x="21" y="199"/>
                  </a:cubicBezTo>
                  <a:cubicBezTo>
                    <a:pt x="100" y="139"/>
                    <a:pt x="140" y="10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4" name="Google Shape;28424;p58"/>
            <p:cNvSpPr/>
            <p:nvPr/>
          </p:nvSpPr>
          <p:spPr>
            <a:xfrm>
              <a:off x="5387725" y="1403925"/>
              <a:ext cx="114900" cy="132225"/>
            </a:xfrm>
            <a:custGeom>
              <a:avLst/>
              <a:gdLst/>
              <a:ahLst/>
              <a:cxnLst/>
              <a:rect l="l" t="t" r="r" b="b"/>
              <a:pathLst>
                <a:path w="4596" h="5289" extrusionOk="0">
                  <a:moveTo>
                    <a:pt x="4158" y="0"/>
                  </a:moveTo>
                  <a:cubicBezTo>
                    <a:pt x="3998" y="0"/>
                    <a:pt x="3881" y="107"/>
                    <a:pt x="3800" y="295"/>
                  </a:cubicBezTo>
                  <a:cubicBezTo>
                    <a:pt x="3737" y="422"/>
                    <a:pt x="3673" y="517"/>
                    <a:pt x="3579" y="517"/>
                  </a:cubicBezTo>
                  <a:cubicBezTo>
                    <a:pt x="3525" y="517"/>
                    <a:pt x="3461" y="486"/>
                    <a:pt x="3382" y="414"/>
                  </a:cubicBezTo>
                  <a:cubicBezTo>
                    <a:pt x="3164" y="414"/>
                    <a:pt x="3024" y="613"/>
                    <a:pt x="2905" y="772"/>
                  </a:cubicBezTo>
                  <a:cubicBezTo>
                    <a:pt x="2129" y="1847"/>
                    <a:pt x="1234" y="2881"/>
                    <a:pt x="538" y="4055"/>
                  </a:cubicBezTo>
                  <a:cubicBezTo>
                    <a:pt x="319" y="4413"/>
                    <a:pt x="1" y="4791"/>
                    <a:pt x="319" y="5288"/>
                  </a:cubicBezTo>
                  <a:cubicBezTo>
                    <a:pt x="637" y="5189"/>
                    <a:pt x="796" y="4890"/>
                    <a:pt x="975" y="4651"/>
                  </a:cubicBezTo>
                  <a:cubicBezTo>
                    <a:pt x="1512" y="3896"/>
                    <a:pt x="2030" y="3120"/>
                    <a:pt x="2726" y="2523"/>
                  </a:cubicBezTo>
                  <a:cubicBezTo>
                    <a:pt x="3024" y="2423"/>
                    <a:pt x="3164" y="2105"/>
                    <a:pt x="3362" y="1946"/>
                  </a:cubicBezTo>
                  <a:cubicBezTo>
                    <a:pt x="3522" y="1727"/>
                    <a:pt x="3701" y="1489"/>
                    <a:pt x="3880" y="1230"/>
                  </a:cubicBezTo>
                  <a:cubicBezTo>
                    <a:pt x="3999" y="1011"/>
                    <a:pt x="4198" y="832"/>
                    <a:pt x="4357" y="613"/>
                  </a:cubicBezTo>
                  <a:cubicBezTo>
                    <a:pt x="4457" y="434"/>
                    <a:pt x="4596" y="275"/>
                    <a:pt x="4417" y="76"/>
                  </a:cubicBezTo>
                  <a:cubicBezTo>
                    <a:pt x="4320" y="25"/>
                    <a:pt x="4234" y="0"/>
                    <a:pt x="4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5" name="Google Shape;28425;p58"/>
            <p:cNvSpPr/>
            <p:nvPr/>
          </p:nvSpPr>
          <p:spPr>
            <a:xfrm>
              <a:off x="5385750" y="1416750"/>
              <a:ext cx="81075" cy="119875"/>
            </a:xfrm>
            <a:custGeom>
              <a:avLst/>
              <a:gdLst/>
              <a:ahLst/>
              <a:cxnLst/>
              <a:rect l="l" t="t" r="r" b="b"/>
              <a:pathLst>
                <a:path w="3243" h="4795" extrusionOk="0">
                  <a:moveTo>
                    <a:pt x="3044" y="1"/>
                  </a:moveTo>
                  <a:cubicBezTo>
                    <a:pt x="2646" y="60"/>
                    <a:pt x="2347" y="299"/>
                    <a:pt x="2069" y="558"/>
                  </a:cubicBezTo>
                  <a:cubicBezTo>
                    <a:pt x="2049" y="598"/>
                    <a:pt x="2009" y="677"/>
                    <a:pt x="2049" y="757"/>
                  </a:cubicBezTo>
                  <a:cubicBezTo>
                    <a:pt x="2069" y="856"/>
                    <a:pt x="2089" y="956"/>
                    <a:pt x="2009" y="1015"/>
                  </a:cubicBezTo>
                  <a:cubicBezTo>
                    <a:pt x="1989" y="1075"/>
                    <a:pt x="1950" y="1155"/>
                    <a:pt x="1910" y="1194"/>
                  </a:cubicBezTo>
                  <a:cubicBezTo>
                    <a:pt x="1810" y="1373"/>
                    <a:pt x="1691" y="1552"/>
                    <a:pt x="1552" y="1692"/>
                  </a:cubicBezTo>
                  <a:cubicBezTo>
                    <a:pt x="1492" y="1751"/>
                    <a:pt x="1452" y="1811"/>
                    <a:pt x="1412" y="1871"/>
                  </a:cubicBezTo>
                  <a:cubicBezTo>
                    <a:pt x="1353" y="1970"/>
                    <a:pt x="1273" y="2090"/>
                    <a:pt x="1154" y="2149"/>
                  </a:cubicBezTo>
                  <a:lnTo>
                    <a:pt x="1054" y="2149"/>
                  </a:lnTo>
                  <a:cubicBezTo>
                    <a:pt x="597" y="2507"/>
                    <a:pt x="279" y="2945"/>
                    <a:pt x="179" y="3542"/>
                  </a:cubicBezTo>
                  <a:cubicBezTo>
                    <a:pt x="398" y="3760"/>
                    <a:pt x="0" y="3780"/>
                    <a:pt x="60" y="3940"/>
                  </a:cubicBezTo>
                  <a:cubicBezTo>
                    <a:pt x="99" y="3999"/>
                    <a:pt x="159" y="4059"/>
                    <a:pt x="199" y="4099"/>
                  </a:cubicBezTo>
                  <a:lnTo>
                    <a:pt x="199" y="4795"/>
                  </a:lnTo>
                  <a:cubicBezTo>
                    <a:pt x="279" y="4775"/>
                    <a:pt x="318" y="4775"/>
                    <a:pt x="398" y="4775"/>
                  </a:cubicBezTo>
                  <a:cubicBezTo>
                    <a:pt x="179" y="4198"/>
                    <a:pt x="597" y="3860"/>
                    <a:pt x="875" y="3482"/>
                  </a:cubicBezTo>
                  <a:cubicBezTo>
                    <a:pt x="1611" y="2408"/>
                    <a:pt x="2387" y="1373"/>
                    <a:pt x="3163" y="299"/>
                  </a:cubicBezTo>
                  <a:cubicBezTo>
                    <a:pt x="3243" y="160"/>
                    <a:pt x="3163" y="80"/>
                    <a:pt x="3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6" name="Google Shape;28426;p58"/>
            <p:cNvSpPr/>
            <p:nvPr/>
          </p:nvSpPr>
          <p:spPr>
            <a:xfrm>
              <a:off x="5455850" y="1449075"/>
              <a:ext cx="19925" cy="21925"/>
            </a:xfrm>
            <a:custGeom>
              <a:avLst/>
              <a:gdLst/>
              <a:ahLst/>
              <a:cxnLst/>
              <a:rect l="l" t="t" r="r" b="b"/>
              <a:pathLst>
                <a:path w="797" h="877" extrusionOk="0">
                  <a:moveTo>
                    <a:pt x="498" y="1"/>
                  </a:moveTo>
                  <a:cubicBezTo>
                    <a:pt x="279" y="200"/>
                    <a:pt x="160" y="478"/>
                    <a:pt x="1" y="717"/>
                  </a:cubicBezTo>
                  <a:cubicBezTo>
                    <a:pt x="61" y="777"/>
                    <a:pt x="100" y="816"/>
                    <a:pt x="200" y="876"/>
                  </a:cubicBezTo>
                  <a:cubicBezTo>
                    <a:pt x="379" y="697"/>
                    <a:pt x="578" y="538"/>
                    <a:pt x="757" y="379"/>
                  </a:cubicBezTo>
                  <a:cubicBezTo>
                    <a:pt x="797" y="359"/>
                    <a:pt x="797" y="299"/>
                    <a:pt x="797" y="220"/>
                  </a:cubicBezTo>
                  <a:cubicBezTo>
                    <a:pt x="777" y="200"/>
                    <a:pt x="777" y="180"/>
                    <a:pt x="757" y="140"/>
                  </a:cubicBezTo>
                  <a:cubicBezTo>
                    <a:pt x="697" y="100"/>
                    <a:pt x="657" y="41"/>
                    <a:pt x="598" y="21"/>
                  </a:cubicBezTo>
                  <a:cubicBezTo>
                    <a:pt x="558" y="1"/>
                    <a:pt x="538" y="1"/>
                    <a:pt x="4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7" name="Google Shape;28427;p58"/>
            <p:cNvSpPr/>
            <p:nvPr/>
          </p:nvSpPr>
          <p:spPr>
            <a:xfrm>
              <a:off x="5386225" y="15152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41" y="1"/>
                  </a:moveTo>
                  <a:cubicBezTo>
                    <a:pt x="1" y="40"/>
                    <a:pt x="1" y="100"/>
                    <a:pt x="41" y="140"/>
                  </a:cubicBezTo>
                  <a:lnTo>
                    <a:pt x="100" y="160"/>
                  </a:lnTo>
                  <a:lnTo>
                    <a:pt x="180" y="160"/>
                  </a:lnTo>
                  <a:cubicBezTo>
                    <a:pt x="140" y="100"/>
                    <a:pt x="80" y="40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8" name="Google Shape;28428;p58"/>
            <p:cNvSpPr/>
            <p:nvPr/>
          </p:nvSpPr>
          <p:spPr>
            <a:xfrm>
              <a:off x="5385750" y="1427700"/>
              <a:ext cx="9950" cy="17925"/>
            </a:xfrm>
            <a:custGeom>
              <a:avLst/>
              <a:gdLst/>
              <a:ahLst/>
              <a:cxnLst/>
              <a:rect l="l" t="t" r="r" b="b"/>
              <a:pathLst>
                <a:path w="398" h="717" extrusionOk="0">
                  <a:moveTo>
                    <a:pt x="0" y="0"/>
                  </a:moveTo>
                  <a:cubicBezTo>
                    <a:pt x="20" y="239"/>
                    <a:pt x="20" y="478"/>
                    <a:pt x="60" y="717"/>
                  </a:cubicBezTo>
                  <a:cubicBezTo>
                    <a:pt x="80" y="717"/>
                    <a:pt x="119" y="677"/>
                    <a:pt x="159" y="677"/>
                  </a:cubicBezTo>
                  <a:cubicBezTo>
                    <a:pt x="398" y="518"/>
                    <a:pt x="378" y="279"/>
                    <a:pt x="219" y="4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9" name="Google Shape;28429;p58"/>
            <p:cNvSpPr/>
            <p:nvPr/>
          </p:nvSpPr>
          <p:spPr>
            <a:xfrm>
              <a:off x="5472275" y="1434950"/>
              <a:ext cx="22900" cy="23600"/>
            </a:xfrm>
            <a:custGeom>
              <a:avLst/>
              <a:gdLst/>
              <a:ahLst/>
              <a:cxnLst/>
              <a:rect l="l" t="t" r="r" b="b"/>
              <a:pathLst>
                <a:path w="916" h="944" extrusionOk="0">
                  <a:moveTo>
                    <a:pt x="591" y="1"/>
                  </a:moveTo>
                  <a:cubicBezTo>
                    <a:pt x="550" y="1"/>
                    <a:pt x="511" y="16"/>
                    <a:pt x="478" y="49"/>
                  </a:cubicBezTo>
                  <a:cubicBezTo>
                    <a:pt x="279" y="267"/>
                    <a:pt x="0" y="466"/>
                    <a:pt x="40" y="824"/>
                  </a:cubicBezTo>
                  <a:lnTo>
                    <a:pt x="40" y="944"/>
                  </a:lnTo>
                  <a:cubicBezTo>
                    <a:pt x="120" y="944"/>
                    <a:pt x="179" y="944"/>
                    <a:pt x="239" y="924"/>
                  </a:cubicBezTo>
                  <a:cubicBezTo>
                    <a:pt x="478" y="745"/>
                    <a:pt x="697" y="586"/>
                    <a:pt x="915" y="427"/>
                  </a:cubicBezTo>
                  <a:lnTo>
                    <a:pt x="915" y="248"/>
                  </a:lnTo>
                  <a:lnTo>
                    <a:pt x="697" y="29"/>
                  </a:lnTo>
                  <a:cubicBezTo>
                    <a:pt x="661" y="11"/>
                    <a:pt x="625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0" name="Google Shape;28430;p58"/>
            <p:cNvSpPr/>
            <p:nvPr/>
          </p:nvSpPr>
          <p:spPr>
            <a:xfrm>
              <a:off x="5535425" y="1297400"/>
              <a:ext cx="58225" cy="70100"/>
            </a:xfrm>
            <a:custGeom>
              <a:avLst/>
              <a:gdLst/>
              <a:ahLst/>
              <a:cxnLst/>
              <a:rect l="l" t="t" r="r" b="b"/>
              <a:pathLst>
                <a:path w="2329" h="2804" extrusionOk="0">
                  <a:moveTo>
                    <a:pt x="2169" y="1"/>
                  </a:moveTo>
                  <a:cubicBezTo>
                    <a:pt x="2089" y="80"/>
                    <a:pt x="1990" y="160"/>
                    <a:pt x="1891" y="219"/>
                  </a:cubicBezTo>
                  <a:cubicBezTo>
                    <a:pt x="1871" y="199"/>
                    <a:pt x="1851" y="199"/>
                    <a:pt x="1791" y="199"/>
                  </a:cubicBezTo>
                  <a:cubicBezTo>
                    <a:pt x="1731" y="219"/>
                    <a:pt x="1672" y="259"/>
                    <a:pt x="1632" y="299"/>
                  </a:cubicBezTo>
                  <a:cubicBezTo>
                    <a:pt x="1572" y="359"/>
                    <a:pt x="1532" y="398"/>
                    <a:pt x="1493" y="458"/>
                  </a:cubicBezTo>
                  <a:cubicBezTo>
                    <a:pt x="1453" y="518"/>
                    <a:pt x="1393" y="597"/>
                    <a:pt x="1334" y="677"/>
                  </a:cubicBezTo>
                  <a:lnTo>
                    <a:pt x="1254" y="756"/>
                  </a:lnTo>
                  <a:lnTo>
                    <a:pt x="1095" y="896"/>
                  </a:lnTo>
                  <a:cubicBezTo>
                    <a:pt x="757" y="1274"/>
                    <a:pt x="498" y="1771"/>
                    <a:pt x="160" y="2169"/>
                  </a:cubicBezTo>
                  <a:cubicBezTo>
                    <a:pt x="100" y="2209"/>
                    <a:pt x="60" y="2288"/>
                    <a:pt x="41" y="2368"/>
                  </a:cubicBezTo>
                  <a:cubicBezTo>
                    <a:pt x="41" y="2408"/>
                    <a:pt x="1" y="2447"/>
                    <a:pt x="1" y="2487"/>
                  </a:cubicBezTo>
                  <a:lnTo>
                    <a:pt x="1" y="2606"/>
                  </a:lnTo>
                  <a:cubicBezTo>
                    <a:pt x="32" y="2717"/>
                    <a:pt x="77" y="2803"/>
                    <a:pt x="174" y="2803"/>
                  </a:cubicBezTo>
                  <a:cubicBezTo>
                    <a:pt x="199" y="2803"/>
                    <a:pt x="227" y="2798"/>
                    <a:pt x="259" y="2785"/>
                  </a:cubicBezTo>
                  <a:cubicBezTo>
                    <a:pt x="1075" y="2010"/>
                    <a:pt x="1652" y="1075"/>
                    <a:pt x="2328" y="180"/>
                  </a:cubicBezTo>
                  <a:cubicBezTo>
                    <a:pt x="2328" y="100"/>
                    <a:pt x="2268" y="20"/>
                    <a:pt x="2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1" name="Google Shape;28431;p58"/>
            <p:cNvSpPr/>
            <p:nvPr/>
          </p:nvSpPr>
          <p:spPr>
            <a:xfrm>
              <a:off x="5590125" y="1262600"/>
              <a:ext cx="36350" cy="39300"/>
            </a:xfrm>
            <a:custGeom>
              <a:avLst/>
              <a:gdLst/>
              <a:ahLst/>
              <a:cxnLst/>
              <a:rect l="l" t="t" r="r" b="b"/>
              <a:pathLst>
                <a:path w="1454" h="1572" extrusionOk="0">
                  <a:moveTo>
                    <a:pt x="1055" y="0"/>
                  </a:moveTo>
                  <a:cubicBezTo>
                    <a:pt x="697" y="477"/>
                    <a:pt x="359" y="915"/>
                    <a:pt x="1" y="1393"/>
                  </a:cubicBezTo>
                  <a:cubicBezTo>
                    <a:pt x="61" y="1452"/>
                    <a:pt x="100" y="1512"/>
                    <a:pt x="160" y="1572"/>
                  </a:cubicBezTo>
                  <a:cubicBezTo>
                    <a:pt x="578" y="1054"/>
                    <a:pt x="1035" y="557"/>
                    <a:pt x="1453" y="60"/>
                  </a:cubicBezTo>
                  <a:cubicBezTo>
                    <a:pt x="1374" y="20"/>
                    <a:pt x="1274" y="20"/>
                    <a:pt x="1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2" name="Google Shape;28432;p58"/>
            <p:cNvSpPr/>
            <p:nvPr/>
          </p:nvSpPr>
          <p:spPr>
            <a:xfrm>
              <a:off x="5494150" y="1387050"/>
              <a:ext cx="29875" cy="33975"/>
            </a:xfrm>
            <a:custGeom>
              <a:avLst/>
              <a:gdLst/>
              <a:ahLst/>
              <a:cxnLst/>
              <a:rect l="l" t="t" r="r" b="b"/>
              <a:pathLst>
                <a:path w="1195" h="1359" extrusionOk="0">
                  <a:moveTo>
                    <a:pt x="858" y="0"/>
                  </a:moveTo>
                  <a:cubicBezTo>
                    <a:pt x="816" y="0"/>
                    <a:pt x="776" y="5"/>
                    <a:pt x="737" y="15"/>
                  </a:cubicBezTo>
                  <a:cubicBezTo>
                    <a:pt x="498" y="214"/>
                    <a:pt x="299" y="453"/>
                    <a:pt x="239" y="791"/>
                  </a:cubicBezTo>
                  <a:cubicBezTo>
                    <a:pt x="160" y="950"/>
                    <a:pt x="60" y="1109"/>
                    <a:pt x="1" y="1268"/>
                  </a:cubicBezTo>
                  <a:cubicBezTo>
                    <a:pt x="28" y="1337"/>
                    <a:pt x="84" y="1358"/>
                    <a:pt x="155" y="1358"/>
                  </a:cubicBezTo>
                  <a:cubicBezTo>
                    <a:pt x="187" y="1358"/>
                    <a:pt x="222" y="1354"/>
                    <a:pt x="259" y="1348"/>
                  </a:cubicBezTo>
                  <a:cubicBezTo>
                    <a:pt x="637" y="1069"/>
                    <a:pt x="896" y="691"/>
                    <a:pt x="1115" y="313"/>
                  </a:cubicBezTo>
                  <a:cubicBezTo>
                    <a:pt x="1194" y="174"/>
                    <a:pt x="1115" y="95"/>
                    <a:pt x="995" y="15"/>
                  </a:cubicBezTo>
                  <a:cubicBezTo>
                    <a:pt x="946" y="5"/>
                    <a:pt x="901" y="0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3" name="Google Shape;28433;p58"/>
            <p:cNvSpPr/>
            <p:nvPr/>
          </p:nvSpPr>
          <p:spPr>
            <a:xfrm>
              <a:off x="5514550" y="1361350"/>
              <a:ext cx="27875" cy="33050"/>
            </a:xfrm>
            <a:custGeom>
              <a:avLst/>
              <a:gdLst/>
              <a:ahLst/>
              <a:cxnLst/>
              <a:rect l="l" t="t" r="r" b="b"/>
              <a:pathLst>
                <a:path w="1115" h="1322" extrusionOk="0">
                  <a:moveTo>
                    <a:pt x="824" y="1"/>
                  </a:moveTo>
                  <a:cubicBezTo>
                    <a:pt x="808" y="1"/>
                    <a:pt x="792" y="3"/>
                    <a:pt x="776" y="9"/>
                  </a:cubicBezTo>
                  <a:cubicBezTo>
                    <a:pt x="716" y="29"/>
                    <a:pt x="696" y="29"/>
                    <a:pt x="677" y="48"/>
                  </a:cubicBezTo>
                  <a:lnTo>
                    <a:pt x="517" y="208"/>
                  </a:lnTo>
                  <a:cubicBezTo>
                    <a:pt x="438" y="307"/>
                    <a:pt x="378" y="426"/>
                    <a:pt x="299" y="526"/>
                  </a:cubicBezTo>
                  <a:cubicBezTo>
                    <a:pt x="279" y="566"/>
                    <a:pt x="219" y="625"/>
                    <a:pt x="179" y="665"/>
                  </a:cubicBezTo>
                  <a:lnTo>
                    <a:pt x="100" y="745"/>
                  </a:lnTo>
                  <a:cubicBezTo>
                    <a:pt x="40" y="804"/>
                    <a:pt x="20" y="844"/>
                    <a:pt x="0" y="924"/>
                  </a:cubicBezTo>
                  <a:lnTo>
                    <a:pt x="0" y="1023"/>
                  </a:lnTo>
                  <a:lnTo>
                    <a:pt x="80" y="1103"/>
                  </a:lnTo>
                  <a:cubicBezTo>
                    <a:pt x="139" y="1182"/>
                    <a:pt x="199" y="1242"/>
                    <a:pt x="279" y="1322"/>
                  </a:cubicBezTo>
                  <a:cubicBezTo>
                    <a:pt x="597" y="983"/>
                    <a:pt x="915" y="645"/>
                    <a:pt x="1114" y="227"/>
                  </a:cubicBezTo>
                  <a:cubicBezTo>
                    <a:pt x="1035" y="168"/>
                    <a:pt x="995" y="108"/>
                    <a:pt x="935" y="48"/>
                  </a:cubicBezTo>
                  <a:cubicBezTo>
                    <a:pt x="906" y="19"/>
                    <a:pt x="866" y="1"/>
                    <a:pt x="8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4" name="Google Shape;28434;p58"/>
            <p:cNvSpPr/>
            <p:nvPr/>
          </p:nvSpPr>
          <p:spPr>
            <a:xfrm>
              <a:off x="5480950" y="1418750"/>
              <a:ext cx="19200" cy="18050"/>
            </a:xfrm>
            <a:custGeom>
              <a:avLst/>
              <a:gdLst/>
              <a:ahLst/>
              <a:cxnLst/>
              <a:rect l="l" t="t" r="r" b="b"/>
              <a:pathLst>
                <a:path w="768" h="722" extrusionOk="0">
                  <a:moveTo>
                    <a:pt x="529" y="0"/>
                  </a:moveTo>
                  <a:cubicBezTo>
                    <a:pt x="330" y="140"/>
                    <a:pt x="131" y="299"/>
                    <a:pt x="51" y="518"/>
                  </a:cubicBezTo>
                  <a:cubicBezTo>
                    <a:pt x="1" y="669"/>
                    <a:pt x="50" y="721"/>
                    <a:pt x="176" y="721"/>
                  </a:cubicBezTo>
                  <a:cubicBezTo>
                    <a:pt x="198" y="721"/>
                    <a:pt x="223" y="719"/>
                    <a:pt x="250" y="716"/>
                  </a:cubicBezTo>
                  <a:cubicBezTo>
                    <a:pt x="270" y="697"/>
                    <a:pt x="330" y="677"/>
                    <a:pt x="369" y="677"/>
                  </a:cubicBezTo>
                  <a:cubicBezTo>
                    <a:pt x="369" y="637"/>
                    <a:pt x="389" y="597"/>
                    <a:pt x="389" y="537"/>
                  </a:cubicBezTo>
                  <a:cubicBezTo>
                    <a:pt x="449" y="498"/>
                    <a:pt x="489" y="438"/>
                    <a:pt x="529" y="378"/>
                  </a:cubicBezTo>
                  <a:cubicBezTo>
                    <a:pt x="588" y="239"/>
                    <a:pt x="688" y="140"/>
                    <a:pt x="767" y="20"/>
                  </a:cubicBezTo>
                  <a:cubicBezTo>
                    <a:pt x="688" y="20"/>
                    <a:pt x="588" y="0"/>
                    <a:pt x="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5" name="Google Shape;28435;p58"/>
            <p:cNvSpPr/>
            <p:nvPr/>
          </p:nvSpPr>
          <p:spPr>
            <a:xfrm>
              <a:off x="5629425" y="1258100"/>
              <a:ext cx="4000" cy="3525"/>
            </a:xfrm>
            <a:custGeom>
              <a:avLst/>
              <a:gdLst/>
              <a:ahLst/>
              <a:cxnLst/>
              <a:rect l="l" t="t" r="r" b="b"/>
              <a:pathLst>
                <a:path w="160" h="141" extrusionOk="0">
                  <a:moveTo>
                    <a:pt x="160" y="1"/>
                  </a:moveTo>
                  <a:cubicBezTo>
                    <a:pt x="100" y="41"/>
                    <a:pt x="60" y="81"/>
                    <a:pt x="0" y="140"/>
                  </a:cubicBezTo>
                  <a:cubicBezTo>
                    <a:pt x="80" y="140"/>
                    <a:pt x="120" y="8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6" name="Google Shape;28436;p58"/>
            <p:cNvSpPr/>
            <p:nvPr/>
          </p:nvSpPr>
          <p:spPr>
            <a:xfrm>
              <a:off x="5490175" y="1428200"/>
              <a:ext cx="3000" cy="4000"/>
            </a:xfrm>
            <a:custGeom>
              <a:avLst/>
              <a:gdLst/>
              <a:ahLst/>
              <a:cxnLst/>
              <a:rect l="l" t="t" r="r" b="b"/>
              <a:pathLst>
                <a:path w="120" h="160" extrusionOk="0">
                  <a:moveTo>
                    <a:pt x="120" y="0"/>
                  </a:moveTo>
                  <a:cubicBezTo>
                    <a:pt x="80" y="40"/>
                    <a:pt x="60" y="120"/>
                    <a:pt x="0" y="159"/>
                  </a:cubicBezTo>
                  <a:cubicBezTo>
                    <a:pt x="60" y="120"/>
                    <a:pt x="100" y="4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7" name="Google Shape;28437;p58"/>
            <p:cNvSpPr/>
            <p:nvPr/>
          </p:nvSpPr>
          <p:spPr>
            <a:xfrm>
              <a:off x="5577200" y="1271550"/>
              <a:ext cx="17425" cy="20900"/>
            </a:xfrm>
            <a:custGeom>
              <a:avLst/>
              <a:gdLst/>
              <a:ahLst/>
              <a:cxnLst/>
              <a:rect l="l" t="t" r="r" b="b"/>
              <a:pathLst>
                <a:path w="697" h="836" extrusionOk="0">
                  <a:moveTo>
                    <a:pt x="697" y="0"/>
                  </a:moveTo>
                  <a:cubicBezTo>
                    <a:pt x="259" y="0"/>
                    <a:pt x="200" y="418"/>
                    <a:pt x="1" y="696"/>
                  </a:cubicBezTo>
                  <a:cubicBezTo>
                    <a:pt x="1" y="736"/>
                    <a:pt x="21" y="796"/>
                    <a:pt x="21" y="836"/>
                  </a:cubicBezTo>
                  <a:cubicBezTo>
                    <a:pt x="359" y="637"/>
                    <a:pt x="657" y="438"/>
                    <a:pt x="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8" name="Google Shape;28438;p58"/>
            <p:cNvSpPr/>
            <p:nvPr/>
          </p:nvSpPr>
          <p:spPr>
            <a:xfrm>
              <a:off x="5430000" y="1366775"/>
              <a:ext cx="53225" cy="71025"/>
            </a:xfrm>
            <a:custGeom>
              <a:avLst/>
              <a:gdLst/>
              <a:ahLst/>
              <a:cxnLst/>
              <a:rect l="l" t="t" r="r" b="b"/>
              <a:pathLst>
                <a:path w="2129" h="2841" extrusionOk="0">
                  <a:moveTo>
                    <a:pt x="1639" y="1"/>
                  </a:moveTo>
                  <a:cubicBezTo>
                    <a:pt x="1607" y="1"/>
                    <a:pt x="1572" y="10"/>
                    <a:pt x="1532" y="30"/>
                  </a:cubicBezTo>
                  <a:cubicBezTo>
                    <a:pt x="1313" y="209"/>
                    <a:pt x="1134" y="428"/>
                    <a:pt x="876" y="587"/>
                  </a:cubicBezTo>
                  <a:cubicBezTo>
                    <a:pt x="796" y="627"/>
                    <a:pt x="736" y="687"/>
                    <a:pt x="697" y="727"/>
                  </a:cubicBezTo>
                  <a:lnTo>
                    <a:pt x="617" y="806"/>
                  </a:lnTo>
                  <a:cubicBezTo>
                    <a:pt x="577" y="866"/>
                    <a:pt x="518" y="926"/>
                    <a:pt x="478" y="985"/>
                  </a:cubicBezTo>
                  <a:cubicBezTo>
                    <a:pt x="418" y="1025"/>
                    <a:pt x="378" y="1085"/>
                    <a:pt x="339" y="1164"/>
                  </a:cubicBezTo>
                  <a:cubicBezTo>
                    <a:pt x="239" y="1304"/>
                    <a:pt x="140" y="1463"/>
                    <a:pt x="120" y="1662"/>
                  </a:cubicBezTo>
                  <a:cubicBezTo>
                    <a:pt x="140" y="1681"/>
                    <a:pt x="140" y="1721"/>
                    <a:pt x="180" y="1761"/>
                  </a:cubicBezTo>
                  <a:cubicBezTo>
                    <a:pt x="319" y="1781"/>
                    <a:pt x="498" y="1781"/>
                    <a:pt x="398" y="1980"/>
                  </a:cubicBezTo>
                  <a:cubicBezTo>
                    <a:pt x="299" y="2199"/>
                    <a:pt x="120" y="2418"/>
                    <a:pt x="0" y="2616"/>
                  </a:cubicBezTo>
                  <a:lnTo>
                    <a:pt x="180" y="2795"/>
                  </a:lnTo>
                  <a:cubicBezTo>
                    <a:pt x="199" y="2825"/>
                    <a:pt x="224" y="2840"/>
                    <a:pt x="252" y="2840"/>
                  </a:cubicBezTo>
                  <a:cubicBezTo>
                    <a:pt x="279" y="2840"/>
                    <a:pt x="309" y="2825"/>
                    <a:pt x="339" y="2795"/>
                  </a:cubicBezTo>
                  <a:cubicBezTo>
                    <a:pt x="498" y="2378"/>
                    <a:pt x="1075" y="2497"/>
                    <a:pt x="1194" y="2079"/>
                  </a:cubicBezTo>
                  <a:cubicBezTo>
                    <a:pt x="1572" y="1821"/>
                    <a:pt x="1970" y="1622"/>
                    <a:pt x="1930" y="1085"/>
                  </a:cubicBezTo>
                  <a:cubicBezTo>
                    <a:pt x="1691" y="985"/>
                    <a:pt x="1532" y="826"/>
                    <a:pt x="1811" y="607"/>
                  </a:cubicBezTo>
                  <a:cubicBezTo>
                    <a:pt x="2129" y="369"/>
                    <a:pt x="1910" y="209"/>
                    <a:pt x="1731" y="30"/>
                  </a:cubicBezTo>
                  <a:cubicBezTo>
                    <a:pt x="1701" y="10"/>
                    <a:pt x="1671" y="1"/>
                    <a:pt x="16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9" name="Google Shape;28439;p58"/>
            <p:cNvSpPr/>
            <p:nvPr/>
          </p:nvSpPr>
          <p:spPr>
            <a:xfrm>
              <a:off x="5459850" y="1349750"/>
              <a:ext cx="62200" cy="74500"/>
            </a:xfrm>
            <a:custGeom>
              <a:avLst/>
              <a:gdLst/>
              <a:ahLst/>
              <a:cxnLst/>
              <a:rect l="l" t="t" r="r" b="b"/>
              <a:pathLst>
                <a:path w="2488" h="2980" extrusionOk="0">
                  <a:moveTo>
                    <a:pt x="2375" y="1"/>
                  </a:moveTo>
                  <a:cubicBezTo>
                    <a:pt x="2350" y="1"/>
                    <a:pt x="2321" y="6"/>
                    <a:pt x="2288" y="15"/>
                  </a:cubicBezTo>
                  <a:cubicBezTo>
                    <a:pt x="2069" y="274"/>
                    <a:pt x="1830" y="493"/>
                    <a:pt x="1611" y="711"/>
                  </a:cubicBezTo>
                  <a:cubicBezTo>
                    <a:pt x="1532" y="771"/>
                    <a:pt x="1472" y="811"/>
                    <a:pt x="1412" y="890"/>
                  </a:cubicBezTo>
                  <a:cubicBezTo>
                    <a:pt x="1333" y="950"/>
                    <a:pt x="1293" y="990"/>
                    <a:pt x="1233" y="1069"/>
                  </a:cubicBezTo>
                  <a:cubicBezTo>
                    <a:pt x="1114" y="1149"/>
                    <a:pt x="1174" y="1308"/>
                    <a:pt x="1034" y="1388"/>
                  </a:cubicBezTo>
                  <a:cubicBezTo>
                    <a:pt x="995" y="1467"/>
                    <a:pt x="935" y="1507"/>
                    <a:pt x="875" y="1567"/>
                  </a:cubicBezTo>
                  <a:cubicBezTo>
                    <a:pt x="816" y="1607"/>
                    <a:pt x="776" y="1686"/>
                    <a:pt x="716" y="1746"/>
                  </a:cubicBezTo>
                  <a:cubicBezTo>
                    <a:pt x="537" y="2144"/>
                    <a:pt x="239" y="2402"/>
                    <a:pt x="0" y="2760"/>
                  </a:cubicBezTo>
                  <a:cubicBezTo>
                    <a:pt x="80" y="2840"/>
                    <a:pt x="119" y="2900"/>
                    <a:pt x="199" y="2979"/>
                  </a:cubicBezTo>
                  <a:cubicBezTo>
                    <a:pt x="298" y="2860"/>
                    <a:pt x="418" y="2740"/>
                    <a:pt x="517" y="2601"/>
                  </a:cubicBezTo>
                  <a:cubicBezTo>
                    <a:pt x="1174" y="1786"/>
                    <a:pt x="1790" y="990"/>
                    <a:pt x="2427" y="174"/>
                  </a:cubicBezTo>
                  <a:cubicBezTo>
                    <a:pt x="2488" y="53"/>
                    <a:pt x="2456" y="1"/>
                    <a:pt x="2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0" name="Google Shape;28440;p58"/>
            <p:cNvSpPr/>
            <p:nvPr/>
          </p:nvSpPr>
          <p:spPr>
            <a:xfrm>
              <a:off x="5517025" y="1319775"/>
              <a:ext cx="29875" cy="34350"/>
            </a:xfrm>
            <a:custGeom>
              <a:avLst/>
              <a:gdLst/>
              <a:ahLst/>
              <a:cxnLst/>
              <a:rect l="l" t="t" r="r" b="b"/>
              <a:pathLst>
                <a:path w="1195" h="1374" extrusionOk="0">
                  <a:moveTo>
                    <a:pt x="1015" y="1"/>
                  </a:moveTo>
                  <a:cubicBezTo>
                    <a:pt x="737" y="478"/>
                    <a:pt x="220" y="697"/>
                    <a:pt x="1" y="1214"/>
                  </a:cubicBezTo>
                  <a:cubicBezTo>
                    <a:pt x="80" y="1274"/>
                    <a:pt x="120" y="1314"/>
                    <a:pt x="180" y="1373"/>
                  </a:cubicBezTo>
                  <a:cubicBezTo>
                    <a:pt x="578" y="1075"/>
                    <a:pt x="796" y="617"/>
                    <a:pt x="1115" y="279"/>
                  </a:cubicBezTo>
                  <a:cubicBezTo>
                    <a:pt x="1194" y="180"/>
                    <a:pt x="1135" y="60"/>
                    <a:pt x="10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1" name="Google Shape;28441;p58"/>
            <p:cNvSpPr/>
            <p:nvPr/>
          </p:nvSpPr>
          <p:spPr>
            <a:xfrm>
              <a:off x="5520025" y="1247675"/>
              <a:ext cx="27875" cy="28375"/>
            </a:xfrm>
            <a:custGeom>
              <a:avLst/>
              <a:gdLst/>
              <a:ahLst/>
              <a:cxnLst/>
              <a:rect l="l" t="t" r="r" b="b"/>
              <a:pathLst>
                <a:path w="1115" h="1135" extrusionOk="0">
                  <a:moveTo>
                    <a:pt x="955" y="0"/>
                  </a:moveTo>
                  <a:cubicBezTo>
                    <a:pt x="895" y="20"/>
                    <a:pt x="816" y="80"/>
                    <a:pt x="776" y="100"/>
                  </a:cubicBezTo>
                  <a:lnTo>
                    <a:pt x="756" y="120"/>
                  </a:lnTo>
                  <a:cubicBezTo>
                    <a:pt x="676" y="159"/>
                    <a:pt x="617" y="199"/>
                    <a:pt x="597" y="279"/>
                  </a:cubicBezTo>
                  <a:lnTo>
                    <a:pt x="577" y="299"/>
                  </a:lnTo>
                  <a:cubicBezTo>
                    <a:pt x="497" y="319"/>
                    <a:pt x="458" y="378"/>
                    <a:pt x="418" y="458"/>
                  </a:cubicBezTo>
                  <a:lnTo>
                    <a:pt x="398" y="478"/>
                  </a:lnTo>
                  <a:cubicBezTo>
                    <a:pt x="318" y="498"/>
                    <a:pt x="279" y="537"/>
                    <a:pt x="259" y="617"/>
                  </a:cubicBezTo>
                  <a:lnTo>
                    <a:pt x="219" y="637"/>
                  </a:lnTo>
                  <a:cubicBezTo>
                    <a:pt x="139" y="677"/>
                    <a:pt x="100" y="716"/>
                    <a:pt x="80" y="796"/>
                  </a:cubicBezTo>
                  <a:cubicBezTo>
                    <a:pt x="20" y="816"/>
                    <a:pt x="0" y="876"/>
                    <a:pt x="0" y="915"/>
                  </a:cubicBezTo>
                  <a:lnTo>
                    <a:pt x="219" y="1134"/>
                  </a:lnTo>
                  <a:lnTo>
                    <a:pt x="398" y="975"/>
                  </a:lnTo>
                  <a:cubicBezTo>
                    <a:pt x="477" y="915"/>
                    <a:pt x="517" y="856"/>
                    <a:pt x="577" y="796"/>
                  </a:cubicBezTo>
                  <a:cubicBezTo>
                    <a:pt x="617" y="756"/>
                    <a:pt x="676" y="696"/>
                    <a:pt x="716" y="617"/>
                  </a:cubicBezTo>
                  <a:cubicBezTo>
                    <a:pt x="855" y="478"/>
                    <a:pt x="995" y="299"/>
                    <a:pt x="1114" y="159"/>
                  </a:cubicBezTo>
                  <a:cubicBezTo>
                    <a:pt x="1054" y="100"/>
                    <a:pt x="995" y="60"/>
                    <a:pt x="9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2" name="Google Shape;28442;p58"/>
            <p:cNvSpPr/>
            <p:nvPr/>
          </p:nvSpPr>
          <p:spPr>
            <a:xfrm>
              <a:off x="5528975" y="1284475"/>
              <a:ext cx="17925" cy="23400"/>
            </a:xfrm>
            <a:custGeom>
              <a:avLst/>
              <a:gdLst/>
              <a:ahLst/>
              <a:cxnLst/>
              <a:rect l="l" t="t" r="r" b="b"/>
              <a:pathLst>
                <a:path w="717" h="936" extrusionOk="0">
                  <a:moveTo>
                    <a:pt x="517" y="0"/>
                  </a:moveTo>
                  <a:cubicBezTo>
                    <a:pt x="139" y="199"/>
                    <a:pt x="139" y="617"/>
                    <a:pt x="0" y="935"/>
                  </a:cubicBezTo>
                  <a:cubicBezTo>
                    <a:pt x="358" y="796"/>
                    <a:pt x="517" y="438"/>
                    <a:pt x="716" y="140"/>
                  </a:cubicBezTo>
                  <a:cubicBezTo>
                    <a:pt x="637" y="100"/>
                    <a:pt x="597" y="40"/>
                    <a:pt x="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3" name="Google Shape;28443;p58"/>
            <p:cNvSpPr/>
            <p:nvPr/>
          </p:nvSpPr>
          <p:spPr>
            <a:xfrm>
              <a:off x="5445425" y="1365025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856" y="1"/>
                  </a:moveTo>
                  <a:cubicBezTo>
                    <a:pt x="816" y="41"/>
                    <a:pt x="776" y="41"/>
                    <a:pt x="756" y="61"/>
                  </a:cubicBezTo>
                  <a:cubicBezTo>
                    <a:pt x="597" y="200"/>
                    <a:pt x="418" y="339"/>
                    <a:pt x="259" y="458"/>
                  </a:cubicBezTo>
                  <a:cubicBezTo>
                    <a:pt x="119" y="478"/>
                    <a:pt x="60" y="558"/>
                    <a:pt x="0" y="657"/>
                  </a:cubicBezTo>
                  <a:cubicBezTo>
                    <a:pt x="0" y="737"/>
                    <a:pt x="60" y="777"/>
                    <a:pt x="100" y="836"/>
                  </a:cubicBezTo>
                  <a:cubicBezTo>
                    <a:pt x="179" y="836"/>
                    <a:pt x="219" y="797"/>
                    <a:pt x="299" y="777"/>
                  </a:cubicBezTo>
                  <a:cubicBezTo>
                    <a:pt x="557" y="598"/>
                    <a:pt x="776" y="379"/>
                    <a:pt x="915" y="80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4" name="Google Shape;28444;p58"/>
            <p:cNvSpPr/>
            <p:nvPr/>
          </p:nvSpPr>
          <p:spPr>
            <a:xfrm>
              <a:off x="5472775" y="1346625"/>
              <a:ext cx="15425" cy="14450"/>
            </a:xfrm>
            <a:custGeom>
              <a:avLst/>
              <a:gdLst/>
              <a:ahLst/>
              <a:cxnLst/>
              <a:rect l="l" t="t" r="r" b="b"/>
              <a:pathLst>
                <a:path w="617" h="578" extrusionOk="0">
                  <a:moveTo>
                    <a:pt x="597" y="1"/>
                  </a:moveTo>
                  <a:cubicBezTo>
                    <a:pt x="279" y="41"/>
                    <a:pt x="120" y="259"/>
                    <a:pt x="0" y="478"/>
                  </a:cubicBezTo>
                  <a:cubicBezTo>
                    <a:pt x="60" y="518"/>
                    <a:pt x="100" y="538"/>
                    <a:pt x="199" y="578"/>
                  </a:cubicBezTo>
                  <a:cubicBezTo>
                    <a:pt x="259" y="578"/>
                    <a:pt x="319" y="538"/>
                    <a:pt x="378" y="498"/>
                  </a:cubicBezTo>
                  <a:cubicBezTo>
                    <a:pt x="398" y="319"/>
                    <a:pt x="617" y="22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5" name="Google Shape;28445;p58"/>
            <p:cNvSpPr/>
            <p:nvPr/>
          </p:nvSpPr>
          <p:spPr>
            <a:xfrm>
              <a:off x="5467300" y="1358575"/>
              <a:ext cx="10975" cy="7975"/>
            </a:xfrm>
            <a:custGeom>
              <a:avLst/>
              <a:gdLst/>
              <a:ahLst/>
              <a:cxnLst/>
              <a:rect l="l" t="t" r="r" b="b"/>
              <a:pathLst>
                <a:path w="439" h="319" extrusionOk="0">
                  <a:moveTo>
                    <a:pt x="219" y="0"/>
                  </a:moveTo>
                  <a:cubicBezTo>
                    <a:pt x="179" y="40"/>
                    <a:pt x="100" y="100"/>
                    <a:pt x="40" y="120"/>
                  </a:cubicBezTo>
                  <a:cubicBezTo>
                    <a:pt x="20" y="120"/>
                    <a:pt x="0" y="140"/>
                    <a:pt x="0" y="179"/>
                  </a:cubicBezTo>
                  <a:cubicBezTo>
                    <a:pt x="0" y="239"/>
                    <a:pt x="0" y="259"/>
                    <a:pt x="40" y="319"/>
                  </a:cubicBezTo>
                  <a:lnTo>
                    <a:pt x="219" y="319"/>
                  </a:lnTo>
                  <a:cubicBezTo>
                    <a:pt x="279" y="259"/>
                    <a:pt x="339" y="219"/>
                    <a:pt x="398" y="140"/>
                  </a:cubicBezTo>
                  <a:cubicBezTo>
                    <a:pt x="418" y="140"/>
                    <a:pt x="418" y="120"/>
                    <a:pt x="438" y="100"/>
                  </a:cubicBezTo>
                  <a:cubicBezTo>
                    <a:pt x="438" y="60"/>
                    <a:pt x="438" y="40"/>
                    <a:pt x="3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6" name="Google Shape;28446;p58"/>
            <p:cNvSpPr/>
            <p:nvPr/>
          </p:nvSpPr>
          <p:spPr>
            <a:xfrm>
              <a:off x="5444425" y="1370000"/>
              <a:ext cx="6475" cy="10975"/>
            </a:xfrm>
            <a:custGeom>
              <a:avLst/>
              <a:gdLst/>
              <a:ahLst/>
              <a:cxnLst/>
              <a:rect l="l" t="t" r="r" b="b"/>
              <a:pathLst>
                <a:path w="259" h="439" extrusionOk="0">
                  <a:moveTo>
                    <a:pt x="239" y="1"/>
                  </a:moveTo>
                  <a:cubicBezTo>
                    <a:pt x="159" y="61"/>
                    <a:pt x="120" y="140"/>
                    <a:pt x="60" y="180"/>
                  </a:cubicBezTo>
                  <a:cubicBezTo>
                    <a:pt x="0" y="279"/>
                    <a:pt x="0" y="359"/>
                    <a:pt x="80" y="438"/>
                  </a:cubicBezTo>
                  <a:cubicBezTo>
                    <a:pt x="159" y="379"/>
                    <a:pt x="219" y="299"/>
                    <a:pt x="259" y="259"/>
                  </a:cubicBezTo>
                  <a:cubicBezTo>
                    <a:pt x="259" y="180"/>
                    <a:pt x="259" y="100"/>
                    <a:pt x="2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7" name="Google Shape;28447;p58"/>
            <p:cNvSpPr/>
            <p:nvPr/>
          </p:nvSpPr>
          <p:spPr>
            <a:xfrm>
              <a:off x="5485700" y="1375975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60" y="60"/>
                    <a:pt x="0" y="199"/>
                    <a:pt x="0" y="319"/>
                  </a:cubicBezTo>
                  <a:cubicBezTo>
                    <a:pt x="160" y="259"/>
                    <a:pt x="179" y="14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8" name="Google Shape;28448;p58"/>
            <p:cNvSpPr/>
            <p:nvPr/>
          </p:nvSpPr>
          <p:spPr>
            <a:xfrm>
              <a:off x="5533950" y="12626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39" y="0"/>
                  </a:moveTo>
                  <a:cubicBezTo>
                    <a:pt x="60" y="20"/>
                    <a:pt x="20" y="80"/>
                    <a:pt x="0" y="179"/>
                  </a:cubicBezTo>
                  <a:cubicBezTo>
                    <a:pt x="100" y="159"/>
                    <a:pt x="139" y="99"/>
                    <a:pt x="1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9" name="Google Shape;28449;p58"/>
            <p:cNvSpPr/>
            <p:nvPr/>
          </p:nvSpPr>
          <p:spPr>
            <a:xfrm>
              <a:off x="5529475" y="12675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80" y="21"/>
                    <a:pt x="20" y="81"/>
                    <a:pt x="0" y="180"/>
                  </a:cubicBezTo>
                  <a:cubicBezTo>
                    <a:pt x="99" y="160"/>
                    <a:pt x="139" y="81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0" name="Google Shape;28450;p58"/>
            <p:cNvSpPr/>
            <p:nvPr/>
          </p:nvSpPr>
          <p:spPr>
            <a:xfrm>
              <a:off x="5460325" y="13541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80" y="20"/>
                    <a:pt x="1" y="80"/>
                    <a:pt x="1" y="17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1" name="Google Shape;28451;p58"/>
            <p:cNvSpPr/>
            <p:nvPr/>
          </p:nvSpPr>
          <p:spPr>
            <a:xfrm>
              <a:off x="5481725" y="13844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20" y="60"/>
                    <a:pt x="40" y="100"/>
                    <a:pt x="0" y="180"/>
                  </a:cubicBezTo>
                  <a:cubicBezTo>
                    <a:pt x="100" y="160"/>
                    <a:pt x="140" y="100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2" name="Google Shape;28452;p58"/>
            <p:cNvSpPr/>
            <p:nvPr/>
          </p:nvSpPr>
          <p:spPr>
            <a:xfrm>
              <a:off x="5477250" y="13585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0"/>
                  </a:moveTo>
                  <a:lnTo>
                    <a:pt x="0" y="159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3" name="Google Shape;28453;p58"/>
            <p:cNvSpPr/>
            <p:nvPr/>
          </p:nvSpPr>
          <p:spPr>
            <a:xfrm>
              <a:off x="5472775" y="13625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0"/>
                  </a:moveTo>
                  <a:lnTo>
                    <a:pt x="0" y="179"/>
                  </a:lnTo>
                  <a:cubicBezTo>
                    <a:pt x="100" y="160"/>
                    <a:pt x="159" y="80"/>
                    <a:pt x="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4" name="Google Shape;28454;p58"/>
            <p:cNvSpPr/>
            <p:nvPr/>
          </p:nvSpPr>
          <p:spPr>
            <a:xfrm>
              <a:off x="5463325" y="13625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59" y="60"/>
                    <a:pt x="80" y="100"/>
                    <a:pt x="0" y="160"/>
                  </a:cubicBezTo>
                  <a:cubicBezTo>
                    <a:pt x="80" y="160"/>
                    <a:pt x="140" y="179"/>
                    <a:pt x="199" y="179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5" name="Google Shape;28455;p58"/>
            <p:cNvSpPr/>
            <p:nvPr/>
          </p:nvSpPr>
          <p:spPr>
            <a:xfrm>
              <a:off x="5490675" y="13715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80" y="20"/>
                    <a:pt x="40" y="100"/>
                    <a:pt x="0" y="180"/>
                  </a:cubicBezTo>
                  <a:cubicBezTo>
                    <a:pt x="100" y="140"/>
                    <a:pt x="160" y="10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6" name="Google Shape;28456;p58"/>
            <p:cNvSpPr/>
            <p:nvPr/>
          </p:nvSpPr>
          <p:spPr>
            <a:xfrm>
              <a:off x="5456850" y="1358575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" y="0"/>
                  </a:moveTo>
                  <a:cubicBezTo>
                    <a:pt x="21" y="60"/>
                    <a:pt x="21" y="120"/>
                    <a:pt x="21" y="159"/>
                  </a:cubicBezTo>
                  <a:cubicBezTo>
                    <a:pt x="100" y="140"/>
                    <a:pt x="140" y="10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7" name="Google Shape;28457;p58"/>
            <p:cNvSpPr/>
            <p:nvPr/>
          </p:nvSpPr>
          <p:spPr>
            <a:xfrm>
              <a:off x="5495150" y="13675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00" y="0"/>
                    <a:pt x="20" y="80"/>
                    <a:pt x="0" y="179"/>
                  </a:cubicBezTo>
                  <a:cubicBezTo>
                    <a:pt x="80" y="14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8" name="Google Shape;28458;p58"/>
            <p:cNvSpPr/>
            <p:nvPr/>
          </p:nvSpPr>
          <p:spPr>
            <a:xfrm>
              <a:off x="5477750" y="138890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59" y="1"/>
                  </a:moveTo>
                  <a:cubicBezTo>
                    <a:pt x="100" y="41"/>
                    <a:pt x="60" y="120"/>
                    <a:pt x="0" y="180"/>
                  </a:cubicBezTo>
                  <a:cubicBezTo>
                    <a:pt x="60" y="120"/>
                    <a:pt x="100" y="41"/>
                    <a:pt x="1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9" name="Google Shape;28459;p58"/>
            <p:cNvSpPr/>
            <p:nvPr/>
          </p:nvSpPr>
          <p:spPr>
            <a:xfrm>
              <a:off x="5564275" y="12929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20" y="80"/>
                    <a:pt x="0" y="199"/>
                    <a:pt x="0" y="359"/>
                  </a:cubicBezTo>
                  <a:cubicBezTo>
                    <a:pt x="140" y="279"/>
                    <a:pt x="180" y="1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0" name="Google Shape;28460;p58"/>
            <p:cNvSpPr/>
            <p:nvPr/>
          </p:nvSpPr>
          <p:spPr>
            <a:xfrm>
              <a:off x="5559800" y="1301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40"/>
                    <a:pt x="80" y="120"/>
                    <a:pt x="0" y="180"/>
                  </a:cubicBezTo>
                  <a:cubicBezTo>
                    <a:pt x="80" y="120"/>
                    <a:pt x="120" y="80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1" name="Google Shape;28461;p58"/>
            <p:cNvSpPr/>
            <p:nvPr/>
          </p:nvSpPr>
          <p:spPr>
            <a:xfrm>
              <a:off x="4660650" y="837375"/>
              <a:ext cx="33350" cy="14450"/>
            </a:xfrm>
            <a:custGeom>
              <a:avLst/>
              <a:gdLst/>
              <a:ahLst/>
              <a:cxnLst/>
              <a:rect l="l" t="t" r="r" b="b"/>
              <a:pathLst>
                <a:path w="1334" h="578" extrusionOk="0">
                  <a:moveTo>
                    <a:pt x="359" y="1"/>
                  </a:moveTo>
                  <a:cubicBezTo>
                    <a:pt x="199" y="1"/>
                    <a:pt x="60" y="21"/>
                    <a:pt x="0" y="200"/>
                  </a:cubicBezTo>
                  <a:cubicBezTo>
                    <a:pt x="57" y="185"/>
                    <a:pt x="111" y="179"/>
                    <a:pt x="163" y="179"/>
                  </a:cubicBezTo>
                  <a:cubicBezTo>
                    <a:pt x="546" y="179"/>
                    <a:pt x="806" y="525"/>
                    <a:pt x="1174" y="578"/>
                  </a:cubicBezTo>
                  <a:cubicBezTo>
                    <a:pt x="1333" y="458"/>
                    <a:pt x="1333" y="319"/>
                    <a:pt x="1154" y="259"/>
                  </a:cubicBezTo>
                  <a:cubicBezTo>
                    <a:pt x="896" y="160"/>
                    <a:pt x="637" y="80"/>
                    <a:pt x="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2" name="Google Shape;28462;p58"/>
            <p:cNvSpPr/>
            <p:nvPr/>
          </p:nvSpPr>
          <p:spPr>
            <a:xfrm>
              <a:off x="4775525" y="902525"/>
              <a:ext cx="25900" cy="95025"/>
            </a:xfrm>
            <a:custGeom>
              <a:avLst/>
              <a:gdLst/>
              <a:ahLst/>
              <a:cxnLst/>
              <a:rect l="l" t="t" r="r" b="b"/>
              <a:pathLst>
                <a:path w="1036" h="3801" extrusionOk="0">
                  <a:moveTo>
                    <a:pt x="796" y="1"/>
                  </a:moveTo>
                  <a:cubicBezTo>
                    <a:pt x="498" y="995"/>
                    <a:pt x="299" y="2050"/>
                    <a:pt x="239" y="3084"/>
                  </a:cubicBezTo>
                  <a:cubicBezTo>
                    <a:pt x="239" y="3363"/>
                    <a:pt x="1" y="3681"/>
                    <a:pt x="438" y="3800"/>
                  </a:cubicBezTo>
                  <a:cubicBezTo>
                    <a:pt x="498" y="3561"/>
                    <a:pt x="518" y="3303"/>
                    <a:pt x="558" y="3064"/>
                  </a:cubicBezTo>
                  <a:cubicBezTo>
                    <a:pt x="737" y="2129"/>
                    <a:pt x="936" y="1174"/>
                    <a:pt x="995" y="200"/>
                  </a:cubicBezTo>
                  <a:cubicBezTo>
                    <a:pt x="995" y="200"/>
                    <a:pt x="1015" y="180"/>
                    <a:pt x="1015" y="140"/>
                  </a:cubicBezTo>
                  <a:cubicBezTo>
                    <a:pt x="1035" y="100"/>
                    <a:pt x="1015" y="60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3" name="Google Shape;28463;p58"/>
            <p:cNvSpPr/>
            <p:nvPr/>
          </p:nvSpPr>
          <p:spPr>
            <a:xfrm>
              <a:off x="4759625" y="906000"/>
              <a:ext cx="13950" cy="53250"/>
            </a:xfrm>
            <a:custGeom>
              <a:avLst/>
              <a:gdLst/>
              <a:ahLst/>
              <a:cxnLst/>
              <a:rect l="l" t="t" r="r" b="b"/>
              <a:pathLst>
                <a:path w="558" h="2130" extrusionOk="0">
                  <a:moveTo>
                    <a:pt x="378" y="1"/>
                  </a:moveTo>
                  <a:lnTo>
                    <a:pt x="378" y="1"/>
                  </a:lnTo>
                  <a:cubicBezTo>
                    <a:pt x="100" y="498"/>
                    <a:pt x="199" y="1055"/>
                    <a:pt x="60" y="1592"/>
                  </a:cubicBezTo>
                  <a:cubicBezTo>
                    <a:pt x="179" y="1751"/>
                    <a:pt x="0" y="2010"/>
                    <a:pt x="239" y="2129"/>
                  </a:cubicBezTo>
                  <a:cubicBezTo>
                    <a:pt x="458" y="1632"/>
                    <a:pt x="557" y="1095"/>
                    <a:pt x="557" y="538"/>
                  </a:cubicBezTo>
                  <a:cubicBezTo>
                    <a:pt x="358" y="419"/>
                    <a:pt x="418" y="200"/>
                    <a:pt x="3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4" name="Google Shape;28464;p58"/>
            <p:cNvSpPr/>
            <p:nvPr/>
          </p:nvSpPr>
          <p:spPr>
            <a:xfrm>
              <a:off x="4773050" y="902525"/>
              <a:ext cx="5500" cy="13950"/>
            </a:xfrm>
            <a:custGeom>
              <a:avLst/>
              <a:gdLst/>
              <a:ahLst/>
              <a:cxnLst/>
              <a:rect l="l" t="t" r="r" b="b"/>
              <a:pathLst>
                <a:path w="220" h="558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140"/>
                    <a:pt x="20" y="339"/>
                    <a:pt x="40" y="558"/>
                  </a:cubicBezTo>
                  <a:cubicBezTo>
                    <a:pt x="159" y="399"/>
                    <a:pt x="219" y="200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5" name="Google Shape;28465;p58"/>
            <p:cNvSpPr/>
            <p:nvPr/>
          </p:nvSpPr>
          <p:spPr>
            <a:xfrm>
              <a:off x="4779000" y="894275"/>
              <a:ext cx="8000" cy="4800"/>
            </a:xfrm>
            <a:custGeom>
              <a:avLst/>
              <a:gdLst/>
              <a:ahLst/>
              <a:cxnLst/>
              <a:rect l="l" t="t" r="r" b="b"/>
              <a:pathLst>
                <a:path w="320" h="192" extrusionOk="0">
                  <a:moveTo>
                    <a:pt x="139" y="1"/>
                  </a:moveTo>
                  <a:cubicBezTo>
                    <a:pt x="62" y="1"/>
                    <a:pt x="13" y="70"/>
                    <a:pt x="1" y="191"/>
                  </a:cubicBezTo>
                  <a:cubicBezTo>
                    <a:pt x="100" y="172"/>
                    <a:pt x="220" y="112"/>
                    <a:pt x="319" y="92"/>
                  </a:cubicBezTo>
                  <a:cubicBezTo>
                    <a:pt x="249" y="30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6" name="Google Shape;28466;p58"/>
            <p:cNvSpPr/>
            <p:nvPr/>
          </p:nvSpPr>
          <p:spPr>
            <a:xfrm>
              <a:off x="4769550" y="88960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" y="0"/>
                  </a:moveTo>
                  <a:cubicBezTo>
                    <a:pt x="1" y="100"/>
                    <a:pt x="21" y="219"/>
                    <a:pt x="21" y="359"/>
                  </a:cubicBezTo>
                  <a:cubicBezTo>
                    <a:pt x="200" y="199"/>
                    <a:pt x="200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7" name="Google Shape;28467;p58"/>
            <p:cNvSpPr/>
            <p:nvPr/>
          </p:nvSpPr>
          <p:spPr>
            <a:xfrm>
              <a:off x="4799400" y="9025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60"/>
                    <a:pt x="40" y="140"/>
                    <a:pt x="40" y="200"/>
                  </a:cubicBezTo>
                  <a:cubicBezTo>
                    <a:pt x="100" y="200"/>
                    <a:pt x="160" y="180"/>
                    <a:pt x="180" y="160"/>
                  </a:cubicBezTo>
                  <a:cubicBezTo>
                    <a:pt x="140" y="100"/>
                    <a:pt x="60" y="6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8" name="Google Shape;28468;p58"/>
            <p:cNvSpPr/>
            <p:nvPr/>
          </p:nvSpPr>
          <p:spPr>
            <a:xfrm>
              <a:off x="4790450" y="898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0" y="1"/>
                  </a:moveTo>
                  <a:cubicBezTo>
                    <a:pt x="60" y="40"/>
                    <a:pt x="120" y="120"/>
                    <a:pt x="179" y="160"/>
                  </a:cubicBezTo>
                  <a:cubicBezTo>
                    <a:pt x="179" y="60"/>
                    <a:pt x="12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9" name="Google Shape;28469;p58"/>
            <p:cNvSpPr/>
            <p:nvPr/>
          </p:nvSpPr>
          <p:spPr>
            <a:xfrm>
              <a:off x="4755625" y="881150"/>
              <a:ext cx="5500" cy="3125"/>
            </a:xfrm>
            <a:custGeom>
              <a:avLst/>
              <a:gdLst/>
              <a:ahLst/>
              <a:cxnLst/>
              <a:rect l="l" t="t" r="r" b="b"/>
              <a:pathLst>
                <a:path w="220" h="125" extrusionOk="0">
                  <a:moveTo>
                    <a:pt x="1" y="0"/>
                  </a:moveTo>
                  <a:cubicBezTo>
                    <a:pt x="34" y="83"/>
                    <a:pt x="95" y="125"/>
                    <a:pt x="172" y="125"/>
                  </a:cubicBezTo>
                  <a:cubicBezTo>
                    <a:pt x="187" y="125"/>
                    <a:pt x="203" y="123"/>
                    <a:pt x="220" y="120"/>
                  </a:cubicBezTo>
                  <a:cubicBezTo>
                    <a:pt x="160" y="20"/>
                    <a:pt x="8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0" name="Google Shape;28470;p58"/>
            <p:cNvSpPr/>
            <p:nvPr/>
          </p:nvSpPr>
          <p:spPr>
            <a:xfrm>
              <a:off x="4764600" y="88512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0" y="0"/>
                  </a:moveTo>
                  <a:cubicBezTo>
                    <a:pt x="80" y="60"/>
                    <a:pt x="139" y="100"/>
                    <a:pt x="199" y="160"/>
                  </a:cubicBezTo>
                  <a:cubicBezTo>
                    <a:pt x="159" y="60"/>
                    <a:pt x="10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1" name="Google Shape;28471;p58"/>
            <p:cNvSpPr/>
            <p:nvPr/>
          </p:nvSpPr>
          <p:spPr>
            <a:xfrm>
              <a:off x="4637275" y="832400"/>
              <a:ext cx="23900" cy="77625"/>
            </a:xfrm>
            <a:custGeom>
              <a:avLst/>
              <a:gdLst/>
              <a:ahLst/>
              <a:cxnLst/>
              <a:rect l="l" t="t" r="r" b="b"/>
              <a:pathLst>
                <a:path w="956" h="3105" extrusionOk="0">
                  <a:moveTo>
                    <a:pt x="597" y="1"/>
                  </a:moveTo>
                  <a:cubicBezTo>
                    <a:pt x="697" y="319"/>
                    <a:pt x="617" y="657"/>
                    <a:pt x="577" y="956"/>
                  </a:cubicBezTo>
                  <a:cubicBezTo>
                    <a:pt x="478" y="1493"/>
                    <a:pt x="339" y="2010"/>
                    <a:pt x="219" y="2567"/>
                  </a:cubicBezTo>
                  <a:cubicBezTo>
                    <a:pt x="219" y="2766"/>
                    <a:pt x="1" y="3044"/>
                    <a:pt x="398" y="3104"/>
                  </a:cubicBezTo>
                  <a:cubicBezTo>
                    <a:pt x="617" y="2269"/>
                    <a:pt x="876" y="1413"/>
                    <a:pt x="955" y="518"/>
                  </a:cubicBezTo>
                  <a:cubicBezTo>
                    <a:pt x="717" y="419"/>
                    <a:pt x="836" y="100"/>
                    <a:pt x="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2" name="Google Shape;28472;p58"/>
            <p:cNvSpPr/>
            <p:nvPr/>
          </p:nvSpPr>
          <p:spPr>
            <a:xfrm>
              <a:off x="4632800" y="897050"/>
              <a:ext cx="14450" cy="49275"/>
            </a:xfrm>
            <a:custGeom>
              <a:avLst/>
              <a:gdLst/>
              <a:ahLst/>
              <a:cxnLst/>
              <a:rect l="l" t="t" r="r" b="b"/>
              <a:pathLst>
                <a:path w="578" h="1971" extrusionOk="0">
                  <a:moveTo>
                    <a:pt x="398" y="1"/>
                  </a:moveTo>
                  <a:lnTo>
                    <a:pt x="398" y="1"/>
                  </a:lnTo>
                  <a:cubicBezTo>
                    <a:pt x="180" y="618"/>
                    <a:pt x="0" y="1274"/>
                    <a:pt x="80" y="1970"/>
                  </a:cubicBezTo>
                  <a:lnTo>
                    <a:pt x="259" y="1970"/>
                  </a:lnTo>
                  <a:cubicBezTo>
                    <a:pt x="359" y="1493"/>
                    <a:pt x="478" y="1015"/>
                    <a:pt x="577" y="558"/>
                  </a:cubicBezTo>
                  <a:cubicBezTo>
                    <a:pt x="378" y="399"/>
                    <a:pt x="458" y="180"/>
                    <a:pt x="3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3" name="Google Shape;28473;p58"/>
            <p:cNvSpPr/>
            <p:nvPr/>
          </p:nvSpPr>
          <p:spPr>
            <a:xfrm>
              <a:off x="4616400" y="902025"/>
              <a:ext cx="7975" cy="17450"/>
            </a:xfrm>
            <a:custGeom>
              <a:avLst/>
              <a:gdLst/>
              <a:ahLst/>
              <a:cxnLst/>
              <a:rect l="l" t="t" r="r" b="b"/>
              <a:pathLst>
                <a:path w="319" h="698" extrusionOk="0">
                  <a:moveTo>
                    <a:pt x="99" y="1"/>
                  </a:moveTo>
                  <a:cubicBezTo>
                    <a:pt x="20" y="259"/>
                    <a:pt x="0" y="478"/>
                    <a:pt x="40" y="697"/>
                  </a:cubicBezTo>
                  <a:lnTo>
                    <a:pt x="219" y="697"/>
                  </a:lnTo>
                  <a:cubicBezTo>
                    <a:pt x="239" y="677"/>
                    <a:pt x="239" y="617"/>
                    <a:pt x="239" y="578"/>
                  </a:cubicBezTo>
                  <a:cubicBezTo>
                    <a:pt x="279" y="419"/>
                    <a:pt x="318" y="299"/>
                    <a:pt x="219" y="18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4" name="Google Shape;28474;p58"/>
            <p:cNvSpPr/>
            <p:nvPr/>
          </p:nvSpPr>
          <p:spPr>
            <a:xfrm>
              <a:off x="4621850" y="906500"/>
              <a:ext cx="3525" cy="9975"/>
            </a:xfrm>
            <a:custGeom>
              <a:avLst/>
              <a:gdLst/>
              <a:ahLst/>
              <a:cxnLst/>
              <a:rect l="l" t="t" r="r" b="b"/>
              <a:pathLst>
                <a:path w="141" h="399" extrusionOk="0">
                  <a:moveTo>
                    <a:pt x="1" y="1"/>
                  </a:moveTo>
                  <a:cubicBezTo>
                    <a:pt x="1" y="120"/>
                    <a:pt x="21" y="279"/>
                    <a:pt x="21" y="399"/>
                  </a:cubicBezTo>
                  <a:cubicBezTo>
                    <a:pt x="120" y="299"/>
                    <a:pt x="140" y="140"/>
                    <a:pt x="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5" name="Google Shape;28475;p58"/>
            <p:cNvSpPr/>
            <p:nvPr/>
          </p:nvSpPr>
          <p:spPr>
            <a:xfrm>
              <a:off x="4626325" y="881150"/>
              <a:ext cx="4000" cy="9975"/>
            </a:xfrm>
            <a:custGeom>
              <a:avLst/>
              <a:gdLst/>
              <a:ahLst/>
              <a:cxnLst/>
              <a:rect l="l" t="t" r="r" b="b"/>
              <a:pathLst>
                <a:path w="160" h="399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" y="100"/>
                    <a:pt x="1" y="239"/>
                    <a:pt x="21" y="398"/>
                  </a:cubicBezTo>
                  <a:cubicBezTo>
                    <a:pt x="120" y="259"/>
                    <a:pt x="160" y="14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6" name="Google Shape;28476;p58"/>
            <p:cNvSpPr/>
            <p:nvPr/>
          </p:nvSpPr>
          <p:spPr>
            <a:xfrm>
              <a:off x="4871500" y="941325"/>
              <a:ext cx="25900" cy="75125"/>
            </a:xfrm>
            <a:custGeom>
              <a:avLst/>
              <a:gdLst/>
              <a:ahLst/>
              <a:cxnLst/>
              <a:rect l="l" t="t" r="r" b="b"/>
              <a:pathLst>
                <a:path w="1036" h="3005" extrusionOk="0">
                  <a:moveTo>
                    <a:pt x="578" y="0"/>
                  </a:moveTo>
                  <a:cubicBezTo>
                    <a:pt x="638" y="537"/>
                    <a:pt x="359" y="1035"/>
                    <a:pt x="200" y="1532"/>
                  </a:cubicBezTo>
                  <a:cubicBezTo>
                    <a:pt x="100" y="1711"/>
                    <a:pt x="200" y="1910"/>
                    <a:pt x="81" y="2089"/>
                  </a:cubicBezTo>
                  <a:cubicBezTo>
                    <a:pt x="61" y="2089"/>
                    <a:pt x="61" y="2109"/>
                    <a:pt x="41" y="2129"/>
                  </a:cubicBezTo>
                  <a:cubicBezTo>
                    <a:pt x="41" y="2169"/>
                    <a:pt x="41" y="2208"/>
                    <a:pt x="81" y="2228"/>
                  </a:cubicBezTo>
                  <a:cubicBezTo>
                    <a:pt x="140" y="2308"/>
                    <a:pt x="140" y="2368"/>
                    <a:pt x="81" y="2427"/>
                  </a:cubicBezTo>
                  <a:cubicBezTo>
                    <a:pt x="41" y="2487"/>
                    <a:pt x="1" y="2566"/>
                    <a:pt x="41" y="2626"/>
                  </a:cubicBezTo>
                  <a:cubicBezTo>
                    <a:pt x="81" y="2785"/>
                    <a:pt x="100" y="2925"/>
                    <a:pt x="279" y="3004"/>
                  </a:cubicBezTo>
                  <a:cubicBezTo>
                    <a:pt x="498" y="2109"/>
                    <a:pt x="737" y="1234"/>
                    <a:pt x="956" y="338"/>
                  </a:cubicBezTo>
                  <a:cubicBezTo>
                    <a:pt x="976" y="338"/>
                    <a:pt x="996" y="338"/>
                    <a:pt x="996" y="259"/>
                  </a:cubicBezTo>
                  <a:cubicBezTo>
                    <a:pt x="1035" y="219"/>
                    <a:pt x="996" y="159"/>
                    <a:pt x="956" y="140"/>
                  </a:cubicBezTo>
                  <a:lnTo>
                    <a:pt x="5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7" name="Google Shape;28477;p58"/>
            <p:cNvSpPr/>
            <p:nvPr/>
          </p:nvSpPr>
          <p:spPr>
            <a:xfrm>
              <a:off x="4750175" y="948775"/>
              <a:ext cx="16425" cy="58200"/>
            </a:xfrm>
            <a:custGeom>
              <a:avLst/>
              <a:gdLst/>
              <a:ahLst/>
              <a:cxnLst/>
              <a:rect l="l" t="t" r="r" b="b"/>
              <a:pathLst>
                <a:path w="657" h="2328" extrusionOk="0">
                  <a:moveTo>
                    <a:pt x="438" y="1"/>
                  </a:moveTo>
                  <a:lnTo>
                    <a:pt x="438" y="1"/>
                  </a:lnTo>
                  <a:cubicBezTo>
                    <a:pt x="378" y="80"/>
                    <a:pt x="338" y="120"/>
                    <a:pt x="279" y="200"/>
                  </a:cubicBezTo>
                  <a:cubicBezTo>
                    <a:pt x="338" y="916"/>
                    <a:pt x="0" y="1592"/>
                    <a:pt x="100" y="2288"/>
                  </a:cubicBezTo>
                  <a:cubicBezTo>
                    <a:pt x="146" y="2316"/>
                    <a:pt x="183" y="2328"/>
                    <a:pt x="215" y="2328"/>
                  </a:cubicBezTo>
                  <a:cubicBezTo>
                    <a:pt x="318" y="2328"/>
                    <a:pt x="352" y="2201"/>
                    <a:pt x="398" y="2109"/>
                  </a:cubicBezTo>
                  <a:cubicBezTo>
                    <a:pt x="517" y="1811"/>
                    <a:pt x="358" y="1493"/>
                    <a:pt x="577" y="1214"/>
                  </a:cubicBezTo>
                  <a:cubicBezTo>
                    <a:pt x="617" y="1214"/>
                    <a:pt x="617" y="1214"/>
                    <a:pt x="637" y="1194"/>
                  </a:cubicBezTo>
                  <a:cubicBezTo>
                    <a:pt x="657" y="1174"/>
                    <a:pt x="657" y="1135"/>
                    <a:pt x="617" y="1095"/>
                  </a:cubicBezTo>
                  <a:cubicBezTo>
                    <a:pt x="617" y="995"/>
                    <a:pt x="577" y="876"/>
                    <a:pt x="577" y="737"/>
                  </a:cubicBezTo>
                  <a:cubicBezTo>
                    <a:pt x="418" y="538"/>
                    <a:pt x="637" y="220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8" name="Google Shape;28478;p58"/>
            <p:cNvSpPr/>
            <p:nvPr/>
          </p:nvSpPr>
          <p:spPr>
            <a:xfrm>
              <a:off x="4776025" y="979625"/>
              <a:ext cx="10475" cy="53725"/>
            </a:xfrm>
            <a:custGeom>
              <a:avLst/>
              <a:gdLst/>
              <a:ahLst/>
              <a:cxnLst/>
              <a:rect l="l" t="t" r="r" b="b"/>
              <a:pathLst>
                <a:path w="419" h="2149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99" y="40"/>
                    <a:pt x="140" y="60"/>
                    <a:pt x="100" y="80"/>
                  </a:cubicBezTo>
                  <a:cubicBezTo>
                    <a:pt x="80" y="80"/>
                    <a:pt x="80" y="100"/>
                    <a:pt x="40" y="139"/>
                  </a:cubicBezTo>
                  <a:cubicBezTo>
                    <a:pt x="40" y="159"/>
                    <a:pt x="40" y="199"/>
                    <a:pt x="100" y="239"/>
                  </a:cubicBezTo>
                  <a:cubicBezTo>
                    <a:pt x="100" y="855"/>
                    <a:pt x="1" y="1492"/>
                    <a:pt x="219" y="2148"/>
                  </a:cubicBezTo>
                  <a:cubicBezTo>
                    <a:pt x="299" y="1671"/>
                    <a:pt x="339" y="1194"/>
                    <a:pt x="418" y="736"/>
                  </a:cubicBezTo>
                  <a:cubicBezTo>
                    <a:pt x="140" y="557"/>
                    <a:pt x="339" y="23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9" name="Google Shape;28479;p58"/>
            <p:cNvSpPr/>
            <p:nvPr/>
          </p:nvSpPr>
          <p:spPr>
            <a:xfrm>
              <a:off x="4868525" y="1018000"/>
              <a:ext cx="9475" cy="32250"/>
            </a:xfrm>
            <a:custGeom>
              <a:avLst/>
              <a:gdLst/>
              <a:ahLst/>
              <a:cxnLst/>
              <a:rect l="l" t="t" r="r" b="b"/>
              <a:pathLst>
                <a:path w="379" h="1290" extrusionOk="0">
                  <a:moveTo>
                    <a:pt x="142" y="1"/>
                  </a:moveTo>
                  <a:cubicBezTo>
                    <a:pt x="99" y="1"/>
                    <a:pt x="75" y="33"/>
                    <a:pt x="60" y="76"/>
                  </a:cubicBezTo>
                  <a:cubicBezTo>
                    <a:pt x="21" y="415"/>
                    <a:pt x="21" y="733"/>
                    <a:pt x="1" y="1051"/>
                  </a:cubicBezTo>
                  <a:cubicBezTo>
                    <a:pt x="80" y="1131"/>
                    <a:pt x="120" y="1210"/>
                    <a:pt x="200" y="1290"/>
                  </a:cubicBezTo>
                  <a:cubicBezTo>
                    <a:pt x="359" y="1011"/>
                    <a:pt x="379" y="713"/>
                    <a:pt x="359" y="415"/>
                  </a:cubicBezTo>
                  <a:cubicBezTo>
                    <a:pt x="259" y="275"/>
                    <a:pt x="319" y="116"/>
                    <a:pt x="200" y="17"/>
                  </a:cubicBezTo>
                  <a:cubicBezTo>
                    <a:pt x="177" y="6"/>
                    <a:pt x="158" y="1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0" name="Google Shape;28480;p58"/>
            <p:cNvSpPr/>
            <p:nvPr/>
          </p:nvSpPr>
          <p:spPr>
            <a:xfrm>
              <a:off x="4750675" y="1002000"/>
              <a:ext cx="9950" cy="19425"/>
            </a:xfrm>
            <a:custGeom>
              <a:avLst/>
              <a:gdLst/>
              <a:ahLst/>
              <a:cxnLst/>
              <a:rect l="l" t="t" r="r" b="b"/>
              <a:pathLst>
                <a:path w="398" h="777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59" y="60"/>
                    <a:pt x="159" y="139"/>
                    <a:pt x="60" y="179"/>
                  </a:cubicBezTo>
                  <a:cubicBezTo>
                    <a:pt x="40" y="378"/>
                    <a:pt x="0" y="577"/>
                    <a:pt x="119" y="776"/>
                  </a:cubicBezTo>
                  <a:cubicBezTo>
                    <a:pt x="358" y="577"/>
                    <a:pt x="398" y="299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1" name="Google Shape;28481;p58"/>
            <p:cNvSpPr/>
            <p:nvPr/>
          </p:nvSpPr>
          <p:spPr>
            <a:xfrm>
              <a:off x="4867525" y="10025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259" y="0"/>
                  </a:moveTo>
                  <a:cubicBezTo>
                    <a:pt x="1" y="179"/>
                    <a:pt x="100" y="478"/>
                    <a:pt x="100" y="736"/>
                  </a:cubicBezTo>
                  <a:lnTo>
                    <a:pt x="240" y="657"/>
                  </a:lnTo>
                  <a:cubicBezTo>
                    <a:pt x="399" y="517"/>
                    <a:pt x="339" y="338"/>
                    <a:pt x="299" y="179"/>
                  </a:cubicBezTo>
                  <a:cubicBezTo>
                    <a:pt x="259" y="139"/>
                    <a:pt x="259" y="6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2" name="Google Shape;28482;p58"/>
            <p:cNvSpPr/>
            <p:nvPr/>
          </p:nvSpPr>
          <p:spPr>
            <a:xfrm>
              <a:off x="4873000" y="981100"/>
              <a:ext cx="7000" cy="13450"/>
            </a:xfrm>
            <a:custGeom>
              <a:avLst/>
              <a:gdLst/>
              <a:ahLst/>
              <a:cxnLst/>
              <a:rect l="l" t="t" r="r" b="b"/>
              <a:pathLst>
                <a:path w="280" h="53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21" y="319"/>
                    <a:pt x="40" y="538"/>
                  </a:cubicBezTo>
                  <a:cubicBezTo>
                    <a:pt x="279" y="399"/>
                    <a:pt x="200" y="2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3" name="Google Shape;28483;p58"/>
            <p:cNvSpPr/>
            <p:nvPr/>
          </p:nvSpPr>
          <p:spPr>
            <a:xfrm>
              <a:off x="4695450" y="1003000"/>
              <a:ext cx="9000" cy="4000"/>
            </a:xfrm>
            <a:custGeom>
              <a:avLst/>
              <a:gdLst/>
              <a:ahLst/>
              <a:cxnLst/>
              <a:rect l="l" t="t" r="r" b="b"/>
              <a:pathLst>
                <a:path w="360" h="160" extrusionOk="0">
                  <a:moveTo>
                    <a:pt x="1" y="0"/>
                  </a:moveTo>
                  <a:cubicBezTo>
                    <a:pt x="81" y="119"/>
                    <a:pt x="220" y="139"/>
                    <a:pt x="359" y="15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4" name="Google Shape;28484;p58"/>
            <p:cNvSpPr/>
            <p:nvPr/>
          </p:nvSpPr>
          <p:spPr>
            <a:xfrm>
              <a:off x="4704425" y="1007950"/>
              <a:ext cx="4975" cy="3025"/>
            </a:xfrm>
            <a:custGeom>
              <a:avLst/>
              <a:gdLst/>
              <a:ahLst/>
              <a:cxnLst/>
              <a:rect l="l" t="t" r="r" b="b"/>
              <a:pathLst>
                <a:path w="199" h="121" extrusionOk="0">
                  <a:moveTo>
                    <a:pt x="199" y="120"/>
                  </a:moveTo>
                  <a:cubicBezTo>
                    <a:pt x="119" y="61"/>
                    <a:pt x="80" y="41"/>
                    <a:pt x="0" y="1"/>
                  </a:cubicBezTo>
                  <a:cubicBezTo>
                    <a:pt x="80" y="41"/>
                    <a:pt x="119" y="61"/>
                    <a:pt x="199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5" name="Google Shape;28485;p58"/>
            <p:cNvSpPr/>
            <p:nvPr/>
          </p:nvSpPr>
          <p:spPr>
            <a:xfrm>
              <a:off x="4870525" y="99402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79" y="1"/>
                  </a:moveTo>
                  <a:cubicBezTo>
                    <a:pt x="20" y="61"/>
                    <a:pt x="0" y="10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6" name="Google Shape;28486;p58"/>
            <p:cNvSpPr/>
            <p:nvPr/>
          </p:nvSpPr>
          <p:spPr>
            <a:xfrm>
              <a:off x="4874000" y="99802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140" y="119"/>
                    <a:pt x="14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7" name="Google Shape;28487;p58"/>
            <p:cNvSpPr/>
            <p:nvPr/>
          </p:nvSpPr>
          <p:spPr>
            <a:xfrm>
              <a:off x="4847650" y="10721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19"/>
                    <a:pt x="100" y="139"/>
                    <a:pt x="199" y="139"/>
                  </a:cubicBezTo>
                  <a:cubicBezTo>
                    <a:pt x="119" y="80"/>
                    <a:pt x="40" y="6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8" name="Google Shape;28488;p58"/>
            <p:cNvSpPr/>
            <p:nvPr/>
          </p:nvSpPr>
          <p:spPr>
            <a:xfrm>
              <a:off x="4895375" y="945250"/>
              <a:ext cx="8475" cy="4550"/>
            </a:xfrm>
            <a:custGeom>
              <a:avLst/>
              <a:gdLst/>
              <a:ahLst/>
              <a:cxnLst/>
              <a:rect l="l" t="t" r="r" b="b"/>
              <a:pathLst>
                <a:path w="339" h="182" extrusionOk="0">
                  <a:moveTo>
                    <a:pt x="137" y="0"/>
                  </a:moveTo>
                  <a:cubicBezTo>
                    <a:pt x="94" y="0"/>
                    <a:pt x="47" y="9"/>
                    <a:pt x="1" y="22"/>
                  </a:cubicBezTo>
                  <a:lnTo>
                    <a:pt x="1" y="181"/>
                  </a:lnTo>
                  <a:cubicBezTo>
                    <a:pt x="120" y="181"/>
                    <a:pt x="240" y="162"/>
                    <a:pt x="339" y="142"/>
                  </a:cubicBezTo>
                  <a:cubicBezTo>
                    <a:pt x="299" y="36"/>
                    <a:pt x="224" y="0"/>
                    <a:pt x="1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9" name="Google Shape;28489;p58"/>
            <p:cNvSpPr/>
            <p:nvPr/>
          </p:nvSpPr>
          <p:spPr>
            <a:xfrm>
              <a:off x="4872500" y="1006975"/>
              <a:ext cx="6500" cy="21400"/>
            </a:xfrm>
            <a:custGeom>
              <a:avLst/>
              <a:gdLst/>
              <a:ahLst/>
              <a:cxnLst/>
              <a:rect l="l" t="t" r="r" b="b"/>
              <a:pathLst>
                <a:path w="260" h="856" extrusionOk="0">
                  <a:moveTo>
                    <a:pt x="100" y="0"/>
                  </a:moveTo>
                  <a:cubicBezTo>
                    <a:pt x="1" y="159"/>
                    <a:pt x="21" y="299"/>
                    <a:pt x="41" y="478"/>
                  </a:cubicBezTo>
                  <a:cubicBezTo>
                    <a:pt x="60" y="597"/>
                    <a:pt x="60" y="756"/>
                    <a:pt x="220" y="856"/>
                  </a:cubicBezTo>
                  <a:cubicBezTo>
                    <a:pt x="239" y="696"/>
                    <a:pt x="239" y="517"/>
                    <a:pt x="259" y="378"/>
                  </a:cubicBezTo>
                  <a:cubicBezTo>
                    <a:pt x="239" y="259"/>
                    <a:pt x="220" y="10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0" name="Google Shape;28490;p58"/>
            <p:cNvSpPr/>
            <p:nvPr/>
          </p:nvSpPr>
          <p:spPr>
            <a:xfrm>
              <a:off x="4887425" y="1045750"/>
              <a:ext cx="5000" cy="12475"/>
            </a:xfrm>
            <a:custGeom>
              <a:avLst/>
              <a:gdLst/>
              <a:ahLst/>
              <a:cxnLst/>
              <a:rect l="l" t="t" r="r" b="b"/>
              <a:pathLst>
                <a:path w="200" h="499" extrusionOk="0">
                  <a:moveTo>
                    <a:pt x="20" y="1"/>
                  </a:moveTo>
                  <a:cubicBezTo>
                    <a:pt x="1" y="180"/>
                    <a:pt x="1" y="339"/>
                    <a:pt x="20" y="498"/>
                  </a:cubicBezTo>
                  <a:cubicBezTo>
                    <a:pt x="199" y="379"/>
                    <a:pt x="160" y="180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1" name="Google Shape;28491;p58"/>
            <p:cNvSpPr/>
            <p:nvPr/>
          </p:nvSpPr>
          <p:spPr>
            <a:xfrm>
              <a:off x="4887425" y="1063650"/>
              <a:ext cx="4000" cy="8000"/>
            </a:xfrm>
            <a:custGeom>
              <a:avLst/>
              <a:gdLst/>
              <a:ahLst/>
              <a:cxnLst/>
              <a:rect l="l" t="t" r="r" b="b"/>
              <a:pathLst>
                <a:path w="160" h="320" extrusionOk="0">
                  <a:moveTo>
                    <a:pt x="1" y="1"/>
                  </a:moveTo>
                  <a:lnTo>
                    <a:pt x="1" y="319"/>
                  </a:lnTo>
                  <a:cubicBezTo>
                    <a:pt x="160" y="220"/>
                    <a:pt x="160" y="10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2" name="Google Shape;28492;p58"/>
            <p:cNvSpPr/>
            <p:nvPr/>
          </p:nvSpPr>
          <p:spPr>
            <a:xfrm>
              <a:off x="4665125" y="984575"/>
              <a:ext cx="8975" cy="4525"/>
            </a:xfrm>
            <a:custGeom>
              <a:avLst/>
              <a:gdLst/>
              <a:ahLst/>
              <a:cxnLst/>
              <a:rect l="l" t="t" r="r" b="b"/>
              <a:pathLst>
                <a:path w="359" h="181" extrusionOk="0">
                  <a:moveTo>
                    <a:pt x="1" y="1"/>
                  </a:moveTo>
                  <a:cubicBezTo>
                    <a:pt x="80" y="140"/>
                    <a:pt x="199" y="180"/>
                    <a:pt x="359" y="180"/>
                  </a:cubicBezTo>
                  <a:cubicBezTo>
                    <a:pt x="279" y="21"/>
                    <a:pt x="160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3" name="Google Shape;28493;p58"/>
            <p:cNvSpPr/>
            <p:nvPr/>
          </p:nvSpPr>
          <p:spPr>
            <a:xfrm>
              <a:off x="4674075" y="989075"/>
              <a:ext cx="8475" cy="4975"/>
            </a:xfrm>
            <a:custGeom>
              <a:avLst/>
              <a:gdLst/>
              <a:ahLst/>
              <a:cxnLst/>
              <a:rect l="l" t="t" r="r" b="b"/>
              <a:pathLst>
                <a:path w="339" h="199" extrusionOk="0">
                  <a:moveTo>
                    <a:pt x="1" y="0"/>
                  </a:moveTo>
                  <a:lnTo>
                    <a:pt x="1" y="159"/>
                  </a:lnTo>
                  <a:cubicBezTo>
                    <a:pt x="120" y="179"/>
                    <a:pt x="219" y="179"/>
                    <a:pt x="339" y="199"/>
                  </a:cubicBezTo>
                  <a:cubicBezTo>
                    <a:pt x="279" y="20"/>
                    <a:pt x="140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4" name="Google Shape;28494;p58"/>
            <p:cNvSpPr/>
            <p:nvPr/>
          </p:nvSpPr>
          <p:spPr>
            <a:xfrm>
              <a:off x="4690000" y="998500"/>
              <a:ext cx="5475" cy="3525"/>
            </a:xfrm>
            <a:custGeom>
              <a:avLst/>
              <a:gdLst/>
              <a:ahLst/>
              <a:cxnLst/>
              <a:rect l="l" t="t" r="r" b="b"/>
              <a:pathLst>
                <a:path w="219" h="141" extrusionOk="0">
                  <a:moveTo>
                    <a:pt x="0" y="1"/>
                  </a:moveTo>
                  <a:lnTo>
                    <a:pt x="219" y="140"/>
                  </a:lnTo>
                  <a:cubicBezTo>
                    <a:pt x="17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5" name="Google Shape;28495;p58"/>
            <p:cNvSpPr/>
            <p:nvPr/>
          </p:nvSpPr>
          <p:spPr>
            <a:xfrm>
              <a:off x="5024675" y="1102950"/>
              <a:ext cx="11975" cy="59700"/>
            </a:xfrm>
            <a:custGeom>
              <a:avLst/>
              <a:gdLst/>
              <a:ahLst/>
              <a:cxnLst/>
              <a:rect l="l" t="t" r="r" b="b"/>
              <a:pathLst>
                <a:path w="479" h="2388" extrusionOk="0">
                  <a:moveTo>
                    <a:pt x="100" y="0"/>
                  </a:moveTo>
                  <a:cubicBezTo>
                    <a:pt x="1" y="796"/>
                    <a:pt x="1" y="1592"/>
                    <a:pt x="80" y="2388"/>
                  </a:cubicBezTo>
                  <a:cubicBezTo>
                    <a:pt x="478" y="1990"/>
                    <a:pt x="120" y="1492"/>
                    <a:pt x="279" y="1035"/>
                  </a:cubicBezTo>
                  <a:cubicBezTo>
                    <a:pt x="180" y="717"/>
                    <a:pt x="339" y="319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6" name="Google Shape;28496;p58"/>
            <p:cNvSpPr/>
            <p:nvPr/>
          </p:nvSpPr>
          <p:spPr>
            <a:xfrm>
              <a:off x="5228100" y="1184000"/>
              <a:ext cx="10450" cy="14450"/>
            </a:xfrm>
            <a:custGeom>
              <a:avLst/>
              <a:gdLst/>
              <a:ahLst/>
              <a:cxnLst/>
              <a:rect l="l" t="t" r="r" b="b"/>
              <a:pathLst>
                <a:path w="418" h="578" extrusionOk="0">
                  <a:moveTo>
                    <a:pt x="119" y="1"/>
                  </a:moveTo>
                  <a:cubicBezTo>
                    <a:pt x="119" y="81"/>
                    <a:pt x="99" y="180"/>
                    <a:pt x="60" y="260"/>
                  </a:cubicBezTo>
                  <a:cubicBezTo>
                    <a:pt x="99" y="379"/>
                    <a:pt x="0" y="578"/>
                    <a:pt x="199" y="578"/>
                  </a:cubicBezTo>
                  <a:cubicBezTo>
                    <a:pt x="358" y="578"/>
                    <a:pt x="398" y="399"/>
                    <a:pt x="418" y="279"/>
                  </a:cubicBezTo>
                  <a:lnTo>
                    <a:pt x="418" y="41"/>
                  </a:lnTo>
                  <a:cubicBezTo>
                    <a:pt x="318" y="1"/>
                    <a:pt x="219" y="1"/>
                    <a:pt x="1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7" name="Google Shape;28497;p58"/>
            <p:cNvSpPr/>
            <p:nvPr/>
          </p:nvSpPr>
          <p:spPr>
            <a:xfrm>
              <a:off x="5238525" y="1176050"/>
              <a:ext cx="3525" cy="8975"/>
            </a:xfrm>
            <a:custGeom>
              <a:avLst/>
              <a:gdLst/>
              <a:ahLst/>
              <a:cxnLst/>
              <a:rect l="l" t="t" r="r" b="b"/>
              <a:pathLst>
                <a:path w="141" h="359" extrusionOk="0">
                  <a:moveTo>
                    <a:pt x="140" y="1"/>
                  </a:moveTo>
                  <a:cubicBezTo>
                    <a:pt x="21" y="80"/>
                    <a:pt x="1" y="200"/>
                    <a:pt x="1" y="359"/>
                  </a:cubicBezTo>
                  <a:cubicBezTo>
                    <a:pt x="41" y="359"/>
                    <a:pt x="100" y="339"/>
                    <a:pt x="140" y="339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8" name="Google Shape;28498;p58"/>
            <p:cNvSpPr/>
            <p:nvPr/>
          </p:nvSpPr>
          <p:spPr>
            <a:xfrm>
              <a:off x="5243000" y="1163125"/>
              <a:ext cx="4000" cy="9475"/>
            </a:xfrm>
            <a:custGeom>
              <a:avLst/>
              <a:gdLst/>
              <a:ahLst/>
              <a:cxnLst/>
              <a:rect l="l" t="t" r="r" b="b"/>
              <a:pathLst>
                <a:path w="160" h="379" extrusionOk="0">
                  <a:moveTo>
                    <a:pt x="140" y="0"/>
                  </a:moveTo>
                  <a:lnTo>
                    <a:pt x="140" y="0"/>
                  </a:lnTo>
                  <a:cubicBezTo>
                    <a:pt x="21" y="100"/>
                    <a:pt x="1" y="219"/>
                    <a:pt x="21" y="378"/>
                  </a:cubicBezTo>
                  <a:cubicBezTo>
                    <a:pt x="160" y="279"/>
                    <a:pt x="160" y="16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9" name="Google Shape;28499;p58"/>
            <p:cNvSpPr/>
            <p:nvPr/>
          </p:nvSpPr>
          <p:spPr>
            <a:xfrm>
              <a:off x="5247975" y="1202425"/>
              <a:ext cx="1025" cy="4000"/>
            </a:xfrm>
            <a:custGeom>
              <a:avLst/>
              <a:gdLst/>
              <a:ahLst/>
              <a:cxnLst/>
              <a:rect l="l" t="t" r="r" b="b"/>
              <a:pathLst>
                <a:path w="4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41" y="119"/>
                  </a:lnTo>
                  <a:cubicBezTo>
                    <a:pt x="41" y="80"/>
                    <a:pt x="21" y="4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0" name="Google Shape;28500;p58"/>
            <p:cNvSpPr/>
            <p:nvPr/>
          </p:nvSpPr>
          <p:spPr>
            <a:xfrm>
              <a:off x="5121650" y="1341500"/>
              <a:ext cx="8000" cy="5150"/>
            </a:xfrm>
            <a:custGeom>
              <a:avLst/>
              <a:gdLst/>
              <a:ahLst/>
              <a:cxnLst/>
              <a:rect l="l" t="t" r="r" b="b"/>
              <a:pathLst>
                <a:path w="320" h="206" extrusionOk="0">
                  <a:moveTo>
                    <a:pt x="75" y="0"/>
                  </a:moveTo>
                  <a:cubicBezTo>
                    <a:pt x="50" y="0"/>
                    <a:pt x="26" y="3"/>
                    <a:pt x="1" y="7"/>
                  </a:cubicBezTo>
                  <a:cubicBezTo>
                    <a:pt x="81" y="87"/>
                    <a:pt x="120" y="126"/>
                    <a:pt x="160" y="206"/>
                  </a:cubicBezTo>
                  <a:cubicBezTo>
                    <a:pt x="220" y="186"/>
                    <a:pt x="260" y="146"/>
                    <a:pt x="319" y="146"/>
                  </a:cubicBezTo>
                  <a:cubicBezTo>
                    <a:pt x="256" y="36"/>
                    <a:pt x="168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1" name="Google Shape;28501;p58"/>
            <p:cNvSpPr/>
            <p:nvPr/>
          </p:nvSpPr>
          <p:spPr>
            <a:xfrm>
              <a:off x="5389725" y="1409350"/>
              <a:ext cx="33825" cy="42675"/>
            </a:xfrm>
            <a:custGeom>
              <a:avLst/>
              <a:gdLst/>
              <a:ahLst/>
              <a:cxnLst/>
              <a:rect l="l" t="t" r="r" b="b"/>
              <a:pathLst>
                <a:path w="1353" h="1707" extrusionOk="0">
                  <a:moveTo>
                    <a:pt x="1191" y="0"/>
                  </a:moveTo>
                  <a:cubicBezTo>
                    <a:pt x="1168" y="0"/>
                    <a:pt x="1143" y="6"/>
                    <a:pt x="1114" y="18"/>
                  </a:cubicBezTo>
                  <a:cubicBezTo>
                    <a:pt x="856" y="197"/>
                    <a:pt x="637" y="376"/>
                    <a:pt x="398" y="555"/>
                  </a:cubicBezTo>
                  <a:cubicBezTo>
                    <a:pt x="318" y="675"/>
                    <a:pt x="219" y="715"/>
                    <a:pt x="100" y="774"/>
                  </a:cubicBezTo>
                  <a:cubicBezTo>
                    <a:pt x="40" y="993"/>
                    <a:pt x="20" y="1192"/>
                    <a:pt x="0" y="1411"/>
                  </a:cubicBezTo>
                  <a:cubicBezTo>
                    <a:pt x="28" y="1521"/>
                    <a:pt x="27" y="1706"/>
                    <a:pt x="128" y="1706"/>
                  </a:cubicBezTo>
                  <a:cubicBezTo>
                    <a:pt x="173" y="1706"/>
                    <a:pt x="240" y="1669"/>
                    <a:pt x="338" y="1570"/>
                  </a:cubicBezTo>
                  <a:cubicBezTo>
                    <a:pt x="438" y="1470"/>
                    <a:pt x="517" y="1371"/>
                    <a:pt x="617" y="1272"/>
                  </a:cubicBezTo>
                  <a:cubicBezTo>
                    <a:pt x="657" y="1092"/>
                    <a:pt x="756" y="993"/>
                    <a:pt x="895" y="894"/>
                  </a:cubicBezTo>
                  <a:cubicBezTo>
                    <a:pt x="1035" y="814"/>
                    <a:pt x="1094" y="695"/>
                    <a:pt x="1114" y="555"/>
                  </a:cubicBezTo>
                  <a:cubicBezTo>
                    <a:pt x="1154" y="476"/>
                    <a:pt x="1214" y="416"/>
                    <a:pt x="1253" y="376"/>
                  </a:cubicBezTo>
                  <a:cubicBezTo>
                    <a:pt x="1313" y="317"/>
                    <a:pt x="1353" y="257"/>
                    <a:pt x="1353" y="177"/>
                  </a:cubicBezTo>
                  <a:cubicBezTo>
                    <a:pt x="1321" y="83"/>
                    <a:pt x="1277" y="0"/>
                    <a:pt x="1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2" name="Google Shape;28502;p58"/>
            <p:cNvSpPr/>
            <p:nvPr/>
          </p:nvSpPr>
          <p:spPr>
            <a:xfrm>
              <a:off x="5417075" y="1374475"/>
              <a:ext cx="31350" cy="41600"/>
            </a:xfrm>
            <a:custGeom>
              <a:avLst/>
              <a:gdLst/>
              <a:ahLst/>
              <a:cxnLst/>
              <a:rect l="l" t="t" r="r" b="b"/>
              <a:pathLst>
                <a:path w="1254" h="1664" extrusionOk="0">
                  <a:moveTo>
                    <a:pt x="1174" y="1"/>
                  </a:moveTo>
                  <a:cubicBezTo>
                    <a:pt x="716" y="419"/>
                    <a:pt x="358" y="956"/>
                    <a:pt x="0" y="1453"/>
                  </a:cubicBezTo>
                  <a:cubicBezTo>
                    <a:pt x="40" y="1513"/>
                    <a:pt x="120" y="1572"/>
                    <a:pt x="159" y="1652"/>
                  </a:cubicBezTo>
                  <a:cubicBezTo>
                    <a:pt x="189" y="1659"/>
                    <a:pt x="215" y="1664"/>
                    <a:pt x="236" y="1664"/>
                  </a:cubicBezTo>
                  <a:cubicBezTo>
                    <a:pt x="272" y="1664"/>
                    <a:pt x="291" y="1650"/>
                    <a:pt x="279" y="1612"/>
                  </a:cubicBezTo>
                  <a:cubicBezTo>
                    <a:pt x="358" y="1572"/>
                    <a:pt x="418" y="1513"/>
                    <a:pt x="478" y="1493"/>
                  </a:cubicBezTo>
                  <a:cubicBezTo>
                    <a:pt x="537" y="1433"/>
                    <a:pt x="557" y="1373"/>
                    <a:pt x="577" y="1294"/>
                  </a:cubicBezTo>
                  <a:cubicBezTo>
                    <a:pt x="716" y="1115"/>
                    <a:pt x="876" y="936"/>
                    <a:pt x="1015" y="737"/>
                  </a:cubicBezTo>
                  <a:cubicBezTo>
                    <a:pt x="1055" y="697"/>
                    <a:pt x="1114" y="618"/>
                    <a:pt x="1174" y="578"/>
                  </a:cubicBezTo>
                  <a:cubicBezTo>
                    <a:pt x="1214" y="578"/>
                    <a:pt x="1214" y="538"/>
                    <a:pt x="1234" y="518"/>
                  </a:cubicBezTo>
                  <a:cubicBezTo>
                    <a:pt x="1253" y="478"/>
                    <a:pt x="1234" y="439"/>
                    <a:pt x="1214" y="399"/>
                  </a:cubicBezTo>
                  <a:lnTo>
                    <a:pt x="1214" y="220"/>
                  </a:lnTo>
                  <a:cubicBezTo>
                    <a:pt x="1214" y="140"/>
                    <a:pt x="1174" y="80"/>
                    <a:pt x="11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3" name="Google Shape;28503;p58"/>
            <p:cNvSpPr/>
            <p:nvPr/>
          </p:nvSpPr>
          <p:spPr>
            <a:xfrm>
              <a:off x="5526475" y="125960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21" y="1"/>
                  </a:moveTo>
                  <a:cubicBezTo>
                    <a:pt x="1" y="40"/>
                    <a:pt x="1" y="100"/>
                    <a:pt x="1" y="140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4" name="Google Shape;28504;p58"/>
            <p:cNvSpPr/>
            <p:nvPr/>
          </p:nvSpPr>
          <p:spPr>
            <a:xfrm>
              <a:off x="5522000" y="126407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40" y="1"/>
                  </a:moveTo>
                  <a:cubicBezTo>
                    <a:pt x="40" y="1"/>
                    <a:pt x="1" y="40"/>
                    <a:pt x="1" y="140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5" name="Google Shape;28505;p58"/>
            <p:cNvSpPr/>
            <p:nvPr/>
          </p:nvSpPr>
          <p:spPr>
            <a:xfrm>
              <a:off x="5534925" y="12506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1" y="16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6" name="Google Shape;28506;p58"/>
            <p:cNvSpPr/>
            <p:nvPr/>
          </p:nvSpPr>
          <p:spPr>
            <a:xfrm>
              <a:off x="5530450" y="1255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60" y="1"/>
                    <a:pt x="1" y="60"/>
                    <a:pt x="1" y="16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7" name="Google Shape;28507;p58"/>
            <p:cNvSpPr/>
            <p:nvPr/>
          </p:nvSpPr>
          <p:spPr>
            <a:xfrm>
              <a:off x="5248475" y="1183525"/>
              <a:ext cx="20425" cy="7475"/>
            </a:xfrm>
            <a:custGeom>
              <a:avLst/>
              <a:gdLst/>
              <a:ahLst/>
              <a:cxnLst/>
              <a:rect l="l" t="t" r="r" b="b"/>
              <a:pathLst>
                <a:path w="817" h="299" extrusionOk="0">
                  <a:moveTo>
                    <a:pt x="299" y="20"/>
                  </a:moveTo>
                  <a:cubicBezTo>
                    <a:pt x="200" y="159"/>
                    <a:pt x="1" y="279"/>
                    <a:pt x="339" y="298"/>
                  </a:cubicBezTo>
                  <a:cubicBezTo>
                    <a:pt x="498" y="298"/>
                    <a:pt x="677" y="219"/>
                    <a:pt x="816" y="199"/>
                  </a:cubicBezTo>
                  <a:cubicBezTo>
                    <a:pt x="697" y="0"/>
                    <a:pt x="478" y="60"/>
                    <a:pt x="299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8" name="Google Shape;28508;p58"/>
            <p:cNvSpPr/>
            <p:nvPr/>
          </p:nvSpPr>
          <p:spPr>
            <a:xfrm>
              <a:off x="5290750" y="117605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120" y="60"/>
                    <a:pt x="40" y="100"/>
                    <a:pt x="1" y="180"/>
                  </a:cubicBezTo>
                  <a:cubicBezTo>
                    <a:pt x="40" y="140"/>
                    <a:pt x="120" y="8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9" name="Google Shape;28509;p58"/>
            <p:cNvSpPr/>
            <p:nvPr/>
          </p:nvSpPr>
          <p:spPr>
            <a:xfrm>
              <a:off x="5410600" y="1423725"/>
              <a:ext cx="10475" cy="8475"/>
            </a:xfrm>
            <a:custGeom>
              <a:avLst/>
              <a:gdLst/>
              <a:ahLst/>
              <a:cxnLst/>
              <a:rect l="l" t="t" r="r" b="b"/>
              <a:pathLst>
                <a:path w="419" h="339" extrusionOk="0">
                  <a:moveTo>
                    <a:pt x="219" y="0"/>
                  </a:moveTo>
                  <a:cubicBezTo>
                    <a:pt x="100" y="80"/>
                    <a:pt x="60" y="219"/>
                    <a:pt x="1" y="338"/>
                  </a:cubicBezTo>
                  <a:cubicBezTo>
                    <a:pt x="180" y="299"/>
                    <a:pt x="418" y="279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0" name="Google Shape;28510;p58"/>
            <p:cNvSpPr/>
            <p:nvPr/>
          </p:nvSpPr>
          <p:spPr>
            <a:xfrm>
              <a:off x="5390700" y="1466975"/>
              <a:ext cx="2025" cy="2025"/>
            </a:xfrm>
            <a:custGeom>
              <a:avLst/>
              <a:gdLst/>
              <a:ahLst/>
              <a:cxnLst/>
              <a:rect l="l" t="t" r="r" b="b"/>
              <a:pathLst>
                <a:path w="81" h="81" extrusionOk="0">
                  <a:moveTo>
                    <a:pt x="1" y="1"/>
                  </a:moveTo>
                  <a:cubicBezTo>
                    <a:pt x="1" y="41"/>
                    <a:pt x="21" y="61"/>
                    <a:pt x="21" y="81"/>
                  </a:cubicBezTo>
                  <a:lnTo>
                    <a:pt x="81" y="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1" name="Google Shape;28511;p58"/>
            <p:cNvSpPr/>
            <p:nvPr/>
          </p:nvSpPr>
          <p:spPr>
            <a:xfrm>
              <a:off x="5420550" y="14147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0"/>
                  </a:moveTo>
                  <a:cubicBezTo>
                    <a:pt x="120" y="0"/>
                    <a:pt x="80" y="0"/>
                    <a:pt x="20" y="40"/>
                  </a:cubicBezTo>
                  <a:cubicBezTo>
                    <a:pt x="1" y="80"/>
                    <a:pt x="1" y="139"/>
                    <a:pt x="1" y="179"/>
                  </a:cubicBezTo>
                  <a:cubicBezTo>
                    <a:pt x="80" y="139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2" name="Google Shape;28512;p58"/>
            <p:cNvSpPr/>
            <p:nvPr/>
          </p:nvSpPr>
          <p:spPr>
            <a:xfrm>
              <a:off x="5428500" y="140930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130" y="0"/>
                  </a:moveTo>
                  <a:cubicBezTo>
                    <a:pt x="105" y="0"/>
                    <a:pt x="80" y="20"/>
                    <a:pt x="60" y="60"/>
                  </a:cubicBezTo>
                  <a:cubicBezTo>
                    <a:pt x="41" y="60"/>
                    <a:pt x="41" y="60"/>
                    <a:pt x="1" y="100"/>
                  </a:cubicBezTo>
                  <a:cubicBezTo>
                    <a:pt x="1" y="140"/>
                    <a:pt x="1" y="179"/>
                    <a:pt x="60" y="219"/>
                  </a:cubicBezTo>
                  <a:cubicBezTo>
                    <a:pt x="100" y="179"/>
                    <a:pt x="160" y="100"/>
                    <a:pt x="200" y="60"/>
                  </a:cubicBezTo>
                  <a:cubicBezTo>
                    <a:pt x="180" y="20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3" name="Google Shape;28513;p58"/>
            <p:cNvSpPr/>
            <p:nvPr/>
          </p:nvSpPr>
          <p:spPr>
            <a:xfrm>
              <a:off x="5403650" y="1441125"/>
              <a:ext cx="2000" cy="2050"/>
            </a:xfrm>
            <a:custGeom>
              <a:avLst/>
              <a:gdLst/>
              <a:ahLst/>
              <a:cxnLst/>
              <a:rect l="l" t="t" r="r" b="b"/>
              <a:pathLst>
                <a:path w="80" h="8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57"/>
                    <a:pt x="45" y="81"/>
                    <a:pt x="60" y="81"/>
                  </a:cubicBezTo>
                  <a:cubicBezTo>
                    <a:pt x="72" y="81"/>
                    <a:pt x="80" y="66"/>
                    <a:pt x="80" y="40"/>
                  </a:cubicBezTo>
                  <a:cubicBezTo>
                    <a:pt x="80" y="20"/>
                    <a:pt x="40" y="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4" name="Google Shape;28514;p58"/>
            <p:cNvSpPr/>
            <p:nvPr/>
          </p:nvSpPr>
          <p:spPr>
            <a:xfrm>
              <a:off x="5425025" y="141080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99" y="0"/>
                  </a:moveTo>
                  <a:cubicBezTo>
                    <a:pt x="80" y="0"/>
                    <a:pt x="20" y="60"/>
                    <a:pt x="1" y="159"/>
                  </a:cubicBezTo>
                  <a:lnTo>
                    <a:pt x="199" y="159"/>
                  </a:lnTo>
                  <a:cubicBezTo>
                    <a:pt x="219" y="119"/>
                    <a:pt x="219" y="4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5" name="Google Shape;28515;p58"/>
            <p:cNvSpPr/>
            <p:nvPr/>
          </p:nvSpPr>
          <p:spPr>
            <a:xfrm>
              <a:off x="5412100" y="1436650"/>
              <a:ext cx="28375" cy="35475"/>
            </a:xfrm>
            <a:custGeom>
              <a:avLst/>
              <a:gdLst/>
              <a:ahLst/>
              <a:cxnLst/>
              <a:rect l="l" t="t" r="r" b="b"/>
              <a:pathLst>
                <a:path w="1135" h="1419" extrusionOk="0">
                  <a:moveTo>
                    <a:pt x="856" y="0"/>
                  </a:moveTo>
                  <a:cubicBezTo>
                    <a:pt x="597" y="458"/>
                    <a:pt x="60" y="776"/>
                    <a:pt x="0" y="1373"/>
                  </a:cubicBezTo>
                  <a:lnTo>
                    <a:pt x="0" y="1393"/>
                  </a:lnTo>
                  <a:cubicBezTo>
                    <a:pt x="47" y="1410"/>
                    <a:pt x="87" y="1418"/>
                    <a:pt x="122" y="1418"/>
                  </a:cubicBezTo>
                  <a:cubicBezTo>
                    <a:pt x="328" y="1418"/>
                    <a:pt x="365" y="1157"/>
                    <a:pt x="518" y="1055"/>
                  </a:cubicBezTo>
                  <a:cubicBezTo>
                    <a:pt x="657" y="796"/>
                    <a:pt x="856" y="597"/>
                    <a:pt x="1035" y="359"/>
                  </a:cubicBezTo>
                  <a:cubicBezTo>
                    <a:pt x="1134" y="259"/>
                    <a:pt x="1134" y="120"/>
                    <a:pt x="1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6" name="Google Shape;28516;p58"/>
            <p:cNvSpPr/>
            <p:nvPr/>
          </p:nvSpPr>
          <p:spPr>
            <a:xfrm>
              <a:off x="5467800" y="1431675"/>
              <a:ext cx="18925" cy="23900"/>
            </a:xfrm>
            <a:custGeom>
              <a:avLst/>
              <a:gdLst/>
              <a:ahLst/>
              <a:cxnLst/>
              <a:rect l="l" t="t" r="r" b="b"/>
              <a:pathLst>
                <a:path w="757" h="956" extrusionOk="0">
                  <a:moveTo>
                    <a:pt x="557" y="1"/>
                  </a:moveTo>
                  <a:cubicBezTo>
                    <a:pt x="378" y="219"/>
                    <a:pt x="199" y="478"/>
                    <a:pt x="0" y="697"/>
                  </a:cubicBezTo>
                  <a:lnTo>
                    <a:pt x="80" y="756"/>
                  </a:lnTo>
                  <a:lnTo>
                    <a:pt x="199" y="876"/>
                  </a:lnTo>
                  <a:lnTo>
                    <a:pt x="259" y="955"/>
                  </a:lnTo>
                  <a:cubicBezTo>
                    <a:pt x="418" y="697"/>
                    <a:pt x="577" y="458"/>
                    <a:pt x="756" y="199"/>
                  </a:cubicBezTo>
                  <a:lnTo>
                    <a:pt x="5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7" name="Google Shape;28517;p58"/>
            <p:cNvSpPr/>
            <p:nvPr/>
          </p:nvSpPr>
          <p:spPr>
            <a:xfrm>
              <a:off x="5425525" y="1445600"/>
              <a:ext cx="12950" cy="17425"/>
            </a:xfrm>
            <a:custGeom>
              <a:avLst/>
              <a:gdLst/>
              <a:ahLst/>
              <a:cxnLst/>
              <a:rect l="l" t="t" r="r" b="b"/>
              <a:pathLst>
                <a:path w="518" h="697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19" y="140"/>
                    <a:pt x="0" y="339"/>
                    <a:pt x="0" y="697"/>
                  </a:cubicBezTo>
                  <a:cubicBezTo>
                    <a:pt x="259" y="518"/>
                    <a:pt x="478" y="31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8" name="Google Shape;28518;p58"/>
            <p:cNvSpPr/>
            <p:nvPr/>
          </p:nvSpPr>
          <p:spPr>
            <a:xfrm>
              <a:off x="5412100" y="1463000"/>
              <a:ext cx="12950" cy="14325"/>
            </a:xfrm>
            <a:custGeom>
              <a:avLst/>
              <a:gdLst/>
              <a:ahLst/>
              <a:cxnLst/>
              <a:rect l="l" t="t" r="r" b="b"/>
              <a:pathLst>
                <a:path w="518" h="573" extrusionOk="0">
                  <a:moveTo>
                    <a:pt x="518" y="1"/>
                  </a:moveTo>
                  <a:cubicBezTo>
                    <a:pt x="339" y="120"/>
                    <a:pt x="159" y="220"/>
                    <a:pt x="0" y="339"/>
                  </a:cubicBezTo>
                  <a:cubicBezTo>
                    <a:pt x="32" y="418"/>
                    <a:pt x="26" y="573"/>
                    <a:pt x="112" y="573"/>
                  </a:cubicBezTo>
                  <a:cubicBezTo>
                    <a:pt x="134" y="573"/>
                    <a:pt x="163" y="562"/>
                    <a:pt x="199" y="538"/>
                  </a:cubicBezTo>
                  <a:cubicBezTo>
                    <a:pt x="398" y="419"/>
                    <a:pt x="518" y="240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9" name="Google Shape;28519;p58"/>
            <p:cNvSpPr/>
            <p:nvPr/>
          </p:nvSpPr>
          <p:spPr>
            <a:xfrm>
              <a:off x="5437950" y="14366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1" y="0"/>
                  </a:moveTo>
                  <a:lnTo>
                    <a:pt x="1" y="359"/>
                  </a:lnTo>
                  <a:cubicBezTo>
                    <a:pt x="100" y="219"/>
                    <a:pt x="518" y="10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0" name="Google Shape;28520;p58"/>
            <p:cNvSpPr/>
            <p:nvPr/>
          </p:nvSpPr>
          <p:spPr>
            <a:xfrm>
              <a:off x="5469775" y="1450575"/>
              <a:ext cx="3025" cy="3075"/>
            </a:xfrm>
            <a:custGeom>
              <a:avLst/>
              <a:gdLst/>
              <a:ahLst/>
              <a:cxnLst/>
              <a:rect l="l" t="t" r="r" b="b"/>
              <a:pathLst>
                <a:path w="121" h="123" extrusionOk="0">
                  <a:moveTo>
                    <a:pt x="1" y="0"/>
                  </a:moveTo>
                  <a:cubicBezTo>
                    <a:pt x="1" y="54"/>
                    <a:pt x="17" y="123"/>
                    <a:pt x="91" y="123"/>
                  </a:cubicBezTo>
                  <a:cubicBezTo>
                    <a:pt x="100" y="123"/>
                    <a:pt x="110" y="122"/>
                    <a:pt x="120" y="1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1" name="Google Shape;28521;p58"/>
            <p:cNvSpPr/>
            <p:nvPr/>
          </p:nvSpPr>
          <p:spPr>
            <a:xfrm>
              <a:off x="5572725" y="1306850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239" y="0"/>
                  </a:moveTo>
                  <a:cubicBezTo>
                    <a:pt x="60" y="40"/>
                    <a:pt x="40" y="140"/>
                    <a:pt x="1" y="299"/>
                  </a:cubicBezTo>
                  <a:cubicBezTo>
                    <a:pt x="140" y="239"/>
                    <a:pt x="180" y="140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2" name="Google Shape;28522;p58"/>
            <p:cNvSpPr/>
            <p:nvPr/>
          </p:nvSpPr>
          <p:spPr>
            <a:xfrm>
              <a:off x="5538900" y="1354600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1" y="20"/>
                    <a:pt x="21" y="80"/>
                    <a:pt x="1" y="179"/>
                  </a:cubicBezTo>
                  <a:cubicBezTo>
                    <a:pt x="61" y="159"/>
                    <a:pt x="140" y="80"/>
                    <a:pt x="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3" name="Google Shape;28523;p58"/>
            <p:cNvSpPr/>
            <p:nvPr/>
          </p:nvSpPr>
          <p:spPr>
            <a:xfrm>
              <a:off x="5534425" y="13590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81" y="20"/>
                    <a:pt x="21" y="80"/>
                    <a:pt x="1" y="179"/>
                  </a:cubicBezTo>
                  <a:cubicBezTo>
                    <a:pt x="41" y="179"/>
                    <a:pt x="100" y="139"/>
                    <a:pt x="140" y="139"/>
                  </a:cubicBezTo>
                  <a:cubicBezTo>
                    <a:pt x="180" y="100"/>
                    <a:pt x="180" y="4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4" name="Google Shape;28524;p58"/>
            <p:cNvSpPr/>
            <p:nvPr/>
          </p:nvSpPr>
          <p:spPr>
            <a:xfrm>
              <a:off x="5577700" y="130287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200" y="0"/>
                  </a:moveTo>
                  <a:cubicBezTo>
                    <a:pt x="80" y="0"/>
                    <a:pt x="40" y="80"/>
                    <a:pt x="1" y="179"/>
                  </a:cubicBezTo>
                  <a:cubicBezTo>
                    <a:pt x="100" y="159"/>
                    <a:pt x="180" y="8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5" name="Google Shape;28525;p58"/>
            <p:cNvSpPr/>
            <p:nvPr/>
          </p:nvSpPr>
          <p:spPr>
            <a:xfrm>
              <a:off x="5568750" y="1314800"/>
              <a:ext cx="3500" cy="4500"/>
            </a:xfrm>
            <a:custGeom>
              <a:avLst/>
              <a:gdLst/>
              <a:ahLst/>
              <a:cxnLst/>
              <a:rect l="l" t="t" r="r" b="b"/>
              <a:pathLst>
                <a:path w="140" h="180" extrusionOk="0">
                  <a:moveTo>
                    <a:pt x="1" y="180"/>
                  </a:moveTo>
                  <a:cubicBezTo>
                    <a:pt x="40" y="120"/>
                    <a:pt x="100" y="60"/>
                    <a:pt x="140" y="1"/>
                  </a:cubicBezTo>
                  <a:cubicBezTo>
                    <a:pt x="100" y="60"/>
                    <a:pt x="40" y="120"/>
                    <a:pt x="1" y="1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6" name="Google Shape;28526;p58"/>
            <p:cNvSpPr/>
            <p:nvPr/>
          </p:nvSpPr>
          <p:spPr>
            <a:xfrm>
              <a:off x="5512550" y="1384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1"/>
                  </a:moveTo>
                  <a:cubicBezTo>
                    <a:pt x="80" y="40"/>
                    <a:pt x="21" y="100"/>
                    <a:pt x="1" y="200"/>
                  </a:cubicBezTo>
                  <a:cubicBezTo>
                    <a:pt x="60" y="180"/>
                    <a:pt x="100" y="180"/>
                    <a:pt x="160" y="160"/>
                  </a:cubicBezTo>
                  <a:cubicBezTo>
                    <a:pt x="160" y="100"/>
                    <a:pt x="180" y="6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7" name="Google Shape;28527;p58"/>
            <p:cNvSpPr/>
            <p:nvPr/>
          </p:nvSpPr>
          <p:spPr>
            <a:xfrm>
              <a:off x="5517025" y="13809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80" y="20"/>
                    <a:pt x="21" y="60"/>
                    <a:pt x="1" y="160"/>
                  </a:cubicBezTo>
                  <a:cubicBezTo>
                    <a:pt x="100" y="140"/>
                    <a:pt x="140" y="10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8" name="Google Shape;28528;p58"/>
            <p:cNvSpPr/>
            <p:nvPr/>
          </p:nvSpPr>
          <p:spPr>
            <a:xfrm>
              <a:off x="5521500" y="1375975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40" y="1"/>
                  </a:moveTo>
                  <a:cubicBezTo>
                    <a:pt x="100" y="60"/>
                    <a:pt x="41" y="120"/>
                    <a:pt x="1" y="199"/>
                  </a:cubicBezTo>
                  <a:cubicBezTo>
                    <a:pt x="100" y="160"/>
                    <a:pt x="120" y="100"/>
                    <a:pt x="1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9" name="Google Shape;28529;p58"/>
            <p:cNvSpPr/>
            <p:nvPr/>
          </p:nvSpPr>
          <p:spPr>
            <a:xfrm>
              <a:off x="5529950" y="13635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80" y="0"/>
                  </a:moveTo>
                  <a:lnTo>
                    <a:pt x="180" y="0"/>
                  </a:lnTo>
                  <a:cubicBezTo>
                    <a:pt x="61" y="20"/>
                    <a:pt x="1" y="120"/>
                    <a:pt x="1" y="219"/>
                  </a:cubicBezTo>
                  <a:cubicBezTo>
                    <a:pt x="61" y="139"/>
                    <a:pt x="120" y="60"/>
                    <a:pt x="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0" name="Google Shape;28530;p58"/>
            <p:cNvSpPr/>
            <p:nvPr/>
          </p:nvSpPr>
          <p:spPr>
            <a:xfrm>
              <a:off x="5430000" y="1393375"/>
              <a:ext cx="13450" cy="17450"/>
            </a:xfrm>
            <a:custGeom>
              <a:avLst/>
              <a:gdLst/>
              <a:ahLst/>
              <a:cxnLst/>
              <a:rect l="l" t="t" r="r" b="b"/>
              <a:pathLst>
                <a:path w="538" h="698" extrusionOk="0">
                  <a:moveTo>
                    <a:pt x="518" y="1"/>
                  </a:moveTo>
                  <a:lnTo>
                    <a:pt x="518" y="1"/>
                  </a:lnTo>
                  <a:cubicBezTo>
                    <a:pt x="219" y="120"/>
                    <a:pt x="0" y="319"/>
                    <a:pt x="0" y="697"/>
                  </a:cubicBezTo>
                  <a:lnTo>
                    <a:pt x="180" y="697"/>
                  </a:lnTo>
                  <a:cubicBezTo>
                    <a:pt x="299" y="458"/>
                    <a:pt x="538" y="299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1" name="Google Shape;28531;p58"/>
            <p:cNvSpPr/>
            <p:nvPr/>
          </p:nvSpPr>
          <p:spPr>
            <a:xfrm>
              <a:off x="5447400" y="1384425"/>
              <a:ext cx="5500" cy="4500"/>
            </a:xfrm>
            <a:custGeom>
              <a:avLst/>
              <a:gdLst/>
              <a:ahLst/>
              <a:cxnLst/>
              <a:rect l="l" t="t" r="r" b="b"/>
              <a:pathLst>
                <a:path w="220" h="180" extrusionOk="0">
                  <a:moveTo>
                    <a:pt x="1" y="1"/>
                  </a:moveTo>
                  <a:lnTo>
                    <a:pt x="1" y="180"/>
                  </a:lnTo>
                  <a:cubicBezTo>
                    <a:pt x="80" y="120"/>
                    <a:pt x="140" y="80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2" name="Google Shape;28532;p58"/>
            <p:cNvSpPr/>
            <p:nvPr/>
          </p:nvSpPr>
          <p:spPr>
            <a:xfrm>
              <a:off x="5442425" y="13889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cubicBezTo>
                    <a:pt x="80" y="1"/>
                    <a:pt x="21" y="80"/>
                    <a:pt x="1" y="180"/>
                  </a:cubicBezTo>
                  <a:cubicBezTo>
                    <a:pt x="120" y="180"/>
                    <a:pt x="180" y="100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3" name="Google Shape;28533;p58"/>
            <p:cNvSpPr/>
            <p:nvPr/>
          </p:nvSpPr>
          <p:spPr>
            <a:xfrm>
              <a:off x="4758625" y="945800"/>
              <a:ext cx="7975" cy="21400"/>
            </a:xfrm>
            <a:custGeom>
              <a:avLst/>
              <a:gdLst/>
              <a:ahLst/>
              <a:cxnLst/>
              <a:rect l="l" t="t" r="r" b="b"/>
              <a:pathLst>
                <a:path w="319" h="856" extrusionOk="0">
                  <a:moveTo>
                    <a:pt x="120" y="0"/>
                  </a:moveTo>
                  <a:cubicBezTo>
                    <a:pt x="60" y="40"/>
                    <a:pt x="60" y="80"/>
                    <a:pt x="60" y="140"/>
                  </a:cubicBezTo>
                  <a:cubicBezTo>
                    <a:pt x="179" y="398"/>
                    <a:pt x="0" y="657"/>
                    <a:pt x="239" y="856"/>
                  </a:cubicBezTo>
                  <a:cubicBezTo>
                    <a:pt x="279" y="756"/>
                    <a:pt x="279" y="657"/>
                    <a:pt x="299" y="537"/>
                  </a:cubicBezTo>
                  <a:cubicBezTo>
                    <a:pt x="239" y="339"/>
                    <a:pt x="319" y="120"/>
                    <a:pt x="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21" name="Google Shape;26436;p58"/>
          <p:cNvSpPr txBox="1">
            <a:spLocks/>
          </p:cNvSpPr>
          <p:nvPr/>
        </p:nvSpPr>
        <p:spPr>
          <a:xfrm flipH="1">
            <a:off x="5029200" y="892991"/>
            <a:ext cx="33528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Font typeface="Poppins"/>
              <a:buNone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/>
            <a:r>
              <a:rPr lang="en-US" dirty="0" smtClean="0">
                <a:solidFill>
                  <a:srgbClr val="FF0066"/>
                </a:solidFill>
              </a:rPr>
              <a:t>2. </a:t>
            </a:r>
            <a:r>
              <a:rPr lang="en-US" dirty="0" err="1" smtClean="0">
                <a:solidFill>
                  <a:srgbClr val="FF0066"/>
                </a:solidFill>
              </a:rPr>
              <a:t>Materialisme</a:t>
            </a:r>
            <a:r>
              <a:rPr lang="en-US" dirty="0" smtClean="0">
                <a:solidFill>
                  <a:srgbClr val="FF0066"/>
                </a:solidFill>
              </a:rPr>
              <a:t> : </a:t>
            </a:r>
            <a:r>
              <a:rPr lang="en-US" dirty="0" err="1" smtClean="0">
                <a:solidFill>
                  <a:srgbClr val="FF0066"/>
                </a:solidFill>
              </a:rPr>
              <a:t>menganggap</a:t>
            </a:r>
            <a:r>
              <a:rPr lang="en-US" dirty="0">
                <a:solidFill>
                  <a:srgbClr val="FF0066"/>
                </a:solidFill>
              </a:rPr>
              <a:t> </a:t>
            </a:r>
            <a:r>
              <a:rPr lang="en-US" dirty="0" err="1" smtClean="0">
                <a:solidFill>
                  <a:srgbClr val="FF0066"/>
                </a:solidFill>
              </a:rPr>
              <a:t>dunia</a:t>
            </a:r>
            <a:r>
              <a:rPr lang="en-US" dirty="0" smtClean="0">
                <a:solidFill>
                  <a:srgbClr val="FF0066"/>
                </a:solidFill>
              </a:rPr>
              <a:t> </a:t>
            </a:r>
            <a:r>
              <a:rPr lang="en-US" dirty="0" err="1" smtClean="0">
                <a:solidFill>
                  <a:srgbClr val="FF0066"/>
                </a:solidFill>
              </a:rPr>
              <a:t>ini</a:t>
            </a:r>
            <a:r>
              <a:rPr lang="en-US" dirty="0" smtClean="0">
                <a:solidFill>
                  <a:srgbClr val="FF0066"/>
                </a:solidFill>
              </a:rPr>
              <a:t> </a:t>
            </a:r>
            <a:r>
              <a:rPr lang="en-US" dirty="0" err="1" smtClean="0">
                <a:solidFill>
                  <a:srgbClr val="FF0066"/>
                </a:solidFill>
              </a:rPr>
              <a:t>tidak</a:t>
            </a:r>
            <a:r>
              <a:rPr lang="en-US" dirty="0" smtClean="0">
                <a:solidFill>
                  <a:srgbClr val="FF0066"/>
                </a:solidFill>
              </a:rPr>
              <a:t> </a:t>
            </a:r>
            <a:r>
              <a:rPr lang="en-US" dirty="0" err="1">
                <a:solidFill>
                  <a:srgbClr val="FF0066"/>
                </a:solidFill>
              </a:rPr>
              <a:t>ada</a:t>
            </a:r>
            <a:r>
              <a:rPr lang="en-US" dirty="0">
                <a:solidFill>
                  <a:srgbClr val="FF0066"/>
                </a:solidFill>
              </a:rPr>
              <a:t> </a:t>
            </a:r>
            <a:r>
              <a:rPr lang="en-US" dirty="0" err="1">
                <a:solidFill>
                  <a:srgbClr val="FF0066"/>
                </a:solidFill>
              </a:rPr>
              <a:t>selain</a:t>
            </a:r>
            <a:r>
              <a:rPr lang="en-US" dirty="0">
                <a:solidFill>
                  <a:srgbClr val="FF0066"/>
                </a:solidFill>
              </a:rPr>
              <a:t> </a:t>
            </a:r>
            <a:r>
              <a:rPr lang="en-US" dirty="0" err="1">
                <a:solidFill>
                  <a:srgbClr val="FF0066"/>
                </a:solidFill>
              </a:rPr>
              <a:t>materi</a:t>
            </a:r>
            <a:r>
              <a:rPr lang="en-US" dirty="0">
                <a:solidFill>
                  <a:srgbClr val="FF0066"/>
                </a:solidFill>
              </a:rPr>
              <a:t> </a:t>
            </a:r>
            <a:r>
              <a:rPr lang="en-US" dirty="0" err="1">
                <a:solidFill>
                  <a:srgbClr val="FF0066"/>
                </a:solidFill>
              </a:rPr>
              <a:t>atau</a:t>
            </a:r>
            <a:r>
              <a:rPr lang="en-US" dirty="0">
                <a:solidFill>
                  <a:srgbClr val="FF0066"/>
                </a:solidFill>
              </a:rPr>
              <a:t> nature (</a:t>
            </a:r>
            <a:r>
              <a:rPr lang="en-US" dirty="0" err="1">
                <a:solidFill>
                  <a:srgbClr val="FF0066"/>
                </a:solidFill>
              </a:rPr>
              <a:t>alam</a:t>
            </a:r>
            <a:r>
              <a:rPr lang="en-US" dirty="0">
                <a:solidFill>
                  <a:srgbClr val="FF0066"/>
                </a:solidFill>
              </a:rPr>
              <a:t>) </a:t>
            </a:r>
            <a:r>
              <a:rPr lang="en-US" dirty="0" err="1">
                <a:solidFill>
                  <a:srgbClr val="FF0066"/>
                </a:solidFill>
              </a:rPr>
              <a:t>dan</a:t>
            </a:r>
            <a:r>
              <a:rPr lang="en-US" dirty="0">
                <a:solidFill>
                  <a:srgbClr val="FF0066"/>
                </a:solidFill>
              </a:rPr>
              <a:t> </a:t>
            </a:r>
            <a:r>
              <a:rPr lang="en-US" dirty="0" err="1">
                <a:solidFill>
                  <a:srgbClr val="FF0066"/>
                </a:solidFill>
              </a:rPr>
              <a:t>dunia</a:t>
            </a:r>
            <a:r>
              <a:rPr lang="en-US" dirty="0">
                <a:solidFill>
                  <a:srgbClr val="FF0066"/>
                </a:solidFill>
              </a:rPr>
              <a:t> </a:t>
            </a:r>
            <a:r>
              <a:rPr lang="en-US" dirty="0" err="1">
                <a:solidFill>
                  <a:srgbClr val="FF0066"/>
                </a:solidFill>
              </a:rPr>
              <a:t>fisik</a:t>
            </a:r>
            <a:r>
              <a:rPr lang="en-US" dirty="0">
                <a:solidFill>
                  <a:srgbClr val="FF0066"/>
                </a:solidFill>
              </a:rPr>
              <a:t> </a:t>
            </a:r>
            <a:r>
              <a:rPr lang="en-US" dirty="0" err="1">
                <a:solidFill>
                  <a:srgbClr val="FF0066"/>
                </a:solidFill>
              </a:rPr>
              <a:t>adalah</a:t>
            </a:r>
            <a:r>
              <a:rPr lang="en-US" dirty="0">
                <a:solidFill>
                  <a:srgbClr val="FF0066"/>
                </a:solidFill>
              </a:rPr>
              <a:t> </a:t>
            </a:r>
            <a:r>
              <a:rPr lang="en-US" dirty="0" err="1">
                <a:solidFill>
                  <a:srgbClr val="FF0066"/>
                </a:solidFill>
              </a:rPr>
              <a:t>satu</a:t>
            </a:r>
            <a:r>
              <a:rPr lang="en-US" dirty="0">
                <a:solidFill>
                  <a:srgbClr val="FF0066"/>
                </a:solidFill>
              </a:rPr>
              <a:t>. </a:t>
            </a:r>
            <a:endParaRPr lang="es-ES" dirty="0">
              <a:solidFill>
                <a:srgbClr val="FF0066"/>
              </a:solidFill>
            </a:endParaRPr>
          </a:p>
        </p:txBody>
      </p:sp>
      <p:sp>
        <p:nvSpPr>
          <p:cNvPr id="2122" name="Google Shape;26436;p58"/>
          <p:cNvSpPr txBox="1">
            <a:spLocks/>
          </p:cNvSpPr>
          <p:nvPr/>
        </p:nvSpPr>
        <p:spPr>
          <a:xfrm flipH="1">
            <a:off x="533400" y="1503380"/>
            <a:ext cx="32766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Font typeface="Poppins"/>
              <a:buNone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/>
            <a:r>
              <a:rPr lang="en-US" dirty="0" smtClean="0">
                <a:solidFill>
                  <a:srgbClr val="FF6600"/>
                </a:solidFill>
              </a:rPr>
              <a:t>3. </a:t>
            </a:r>
            <a:r>
              <a:rPr lang="en-US" dirty="0" err="1" smtClean="0">
                <a:solidFill>
                  <a:srgbClr val="FF6600"/>
                </a:solidFill>
              </a:rPr>
              <a:t>Dualisme</a:t>
            </a:r>
            <a:r>
              <a:rPr lang="en-US" dirty="0" smtClean="0">
                <a:solidFill>
                  <a:srgbClr val="FF6600"/>
                </a:solidFill>
              </a:rPr>
              <a:t> : </a:t>
            </a:r>
            <a:r>
              <a:rPr lang="en-US" dirty="0" err="1" smtClean="0">
                <a:solidFill>
                  <a:srgbClr val="FF6600"/>
                </a:solidFill>
              </a:rPr>
              <a:t>memandang</a:t>
            </a:r>
            <a:r>
              <a:rPr lang="en-US" dirty="0" smtClean="0">
                <a:solidFill>
                  <a:srgbClr val="FF6600"/>
                </a:solidFill>
              </a:rPr>
              <a:t> </a:t>
            </a:r>
            <a:r>
              <a:rPr lang="en-US" dirty="0" err="1">
                <a:solidFill>
                  <a:srgbClr val="FF6600"/>
                </a:solidFill>
              </a:rPr>
              <a:t>alam</a:t>
            </a:r>
            <a:r>
              <a:rPr lang="en-US" dirty="0">
                <a:solidFill>
                  <a:srgbClr val="FF6600"/>
                </a:solidFill>
              </a:rPr>
              <a:t> </a:t>
            </a:r>
            <a:r>
              <a:rPr lang="en-US" dirty="0" err="1" smtClean="0">
                <a:solidFill>
                  <a:srgbClr val="FF6600"/>
                </a:solidFill>
              </a:rPr>
              <a:t>terdiri</a:t>
            </a:r>
            <a:r>
              <a:rPr lang="en-US" dirty="0" smtClean="0">
                <a:solidFill>
                  <a:srgbClr val="FF6600"/>
                </a:solidFill>
              </a:rPr>
              <a:t> </a:t>
            </a:r>
            <a:r>
              <a:rPr lang="en-US" dirty="0" err="1">
                <a:solidFill>
                  <a:srgbClr val="FF6600"/>
                </a:solidFill>
              </a:rPr>
              <a:t>atas</a:t>
            </a:r>
            <a:r>
              <a:rPr lang="en-US" dirty="0">
                <a:solidFill>
                  <a:srgbClr val="FF6600"/>
                </a:solidFill>
              </a:rPr>
              <a:t> </a:t>
            </a:r>
            <a:r>
              <a:rPr lang="en-US" dirty="0" err="1" smtClean="0">
                <a:solidFill>
                  <a:srgbClr val="FF6600"/>
                </a:solidFill>
              </a:rPr>
              <a:t>hakikat</a:t>
            </a:r>
            <a:r>
              <a:rPr lang="en-US" dirty="0" smtClean="0">
                <a:solidFill>
                  <a:srgbClr val="FF6600"/>
                </a:solidFill>
              </a:rPr>
              <a:t> </a:t>
            </a:r>
            <a:r>
              <a:rPr lang="en-US" dirty="0" err="1">
                <a:solidFill>
                  <a:srgbClr val="FF6600"/>
                </a:solidFill>
              </a:rPr>
              <a:t>materi</a:t>
            </a:r>
            <a:r>
              <a:rPr lang="en-US" dirty="0">
                <a:solidFill>
                  <a:srgbClr val="FF6600"/>
                </a:solidFill>
              </a:rPr>
              <a:t> </a:t>
            </a:r>
            <a:r>
              <a:rPr lang="en-US" dirty="0" err="1">
                <a:solidFill>
                  <a:srgbClr val="FF6600"/>
                </a:solidFill>
              </a:rPr>
              <a:t>dan</a:t>
            </a:r>
            <a:r>
              <a:rPr lang="en-US" dirty="0">
                <a:solidFill>
                  <a:srgbClr val="FF6600"/>
                </a:solidFill>
              </a:rPr>
              <a:t> </a:t>
            </a:r>
            <a:r>
              <a:rPr lang="en-US" dirty="0" err="1">
                <a:solidFill>
                  <a:srgbClr val="FF6600"/>
                </a:solidFill>
              </a:rPr>
              <a:t>hakikat</a:t>
            </a:r>
            <a:r>
              <a:rPr lang="en-US" dirty="0">
                <a:solidFill>
                  <a:srgbClr val="FF6600"/>
                </a:solidFill>
              </a:rPr>
              <a:t> </a:t>
            </a:r>
            <a:r>
              <a:rPr lang="en-US" dirty="0" err="1" smtClean="0">
                <a:solidFill>
                  <a:srgbClr val="FF6600"/>
                </a:solidFill>
              </a:rPr>
              <a:t>rohani</a:t>
            </a:r>
            <a:r>
              <a:rPr lang="en-US" dirty="0">
                <a:solidFill>
                  <a:srgbClr val="FF6600"/>
                </a:solidFill>
              </a:rPr>
              <a:t>.</a:t>
            </a:r>
            <a:endParaRPr lang="es-ES" dirty="0">
              <a:solidFill>
                <a:srgbClr val="FF6600"/>
              </a:solidFill>
            </a:endParaRPr>
          </a:p>
        </p:txBody>
      </p:sp>
      <p:sp>
        <p:nvSpPr>
          <p:cNvPr id="2123" name="Google Shape;26436;p58"/>
          <p:cNvSpPr txBox="1">
            <a:spLocks/>
          </p:cNvSpPr>
          <p:nvPr/>
        </p:nvSpPr>
        <p:spPr>
          <a:xfrm flipH="1">
            <a:off x="4114800" y="2084167"/>
            <a:ext cx="34290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200"/>
              <a:buFont typeface="Poppins"/>
              <a:buNone/>
              <a:defRPr sz="1400" b="0" i="0" u="none" strike="noStrike" cap="none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Font typeface="Poppins"/>
              <a:buNone/>
              <a:defRPr sz="1000" b="0" i="0" u="none" strike="noStrike" cap="none">
                <a:solidFill>
                  <a:srgbClr val="541C1D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/>
            <a:r>
              <a:rPr lang="en-US" dirty="0" smtClean="0">
                <a:solidFill>
                  <a:srgbClr val="00FF00"/>
                </a:solidFill>
              </a:rPr>
              <a:t>4. </a:t>
            </a:r>
            <a:r>
              <a:rPr lang="en-US" dirty="0" err="1" smtClean="0">
                <a:solidFill>
                  <a:srgbClr val="00FF00"/>
                </a:solidFill>
              </a:rPr>
              <a:t>Empirisme</a:t>
            </a:r>
            <a:r>
              <a:rPr lang="en-US" dirty="0" smtClean="0">
                <a:solidFill>
                  <a:srgbClr val="00FF00"/>
                </a:solidFill>
              </a:rPr>
              <a:t> </a:t>
            </a:r>
            <a:r>
              <a:rPr lang="en-US" dirty="0" err="1">
                <a:solidFill>
                  <a:srgbClr val="00FF00"/>
                </a:solidFill>
              </a:rPr>
              <a:t>berasal</a:t>
            </a:r>
            <a:r>
              <a:rPr lang="en-US" dirty="0">
                <a:solidFill>
                  <a:srgbClr val="00FF00"/>
                </a:solidFill>
              </a:rPr>
              <a:t> </a:t>
            </a:r>
            <a:r>
              <a:rPr lang="en-US" dirty="0" err="1">
                <a:solidFill>
                  <a:srgbClr val="00FF00"/>
                </a:solidFill>
              </a:rPr>
              <a:t>dari</a:t>
            </a:r>
            <a:r>
              <a:rPr lang="en-US" dirty="0">
                <a:solidFill>
                  <a:srgbClr val="00FF00"/>
                </a:solidFill>
              </a:rPr>
              <a:t> </a:t>
            </a:r>
            <a:r>
              <a:rPr lang="en-US" dirty="0" err="1" smtClean="0">
                <a:solidFill>
                  <a:srgbClr val="00FF00"/>
                </a:solidFill>
              </a:rPr>
              <a:t>Yunani</a:t>
            </a:r>
            <a:r>
              <a:rPr lang="en-US" dirty="0" smtClean="0">
                <a:solidFill>
                  <a:srgbClr val="00FF00"/>
                </a:solidFill>
              </a:rPr>
              <a:t> </a:t>
            </a:r>
            <a:r>
              <a:rPr lang="en-US" dirty="0" err="1">
                <a:solidFill>
                  <a:srgbClr val="00FF00"/>
                </a:solidFill>
              </a:rPr>
              <a:t>yaitu</a:t>
            </a:r>
            <a:r>
              <a:rPr lang="en-US" dirty="0">
                <a:solidFill>
                  <a:srgbClr val="00FF00"/>
                </a:solidFill>
              </a:rPr>
              <a:t> “</a:t>
            </a:r>
            <a:r>
              <a:rPr lang="en-US" dirty="0" err="1">
                <a:solidFill>
                  <a:srgbClr val="00FF00"/>
                </a:solidFill>
              </a:rPr>
              <a:t>empiris</a:t>
            </a:r>
            <a:r>
              <a:rPr lang="en-US" dirty="0">
                <a:solidFill>
                  <a:srgbClr val="00FF00"/>
                </a:solidFill>
              </a:rPr>
              <a:t>” </a:t>
            </a:r>
            <a:r>
              <a:rPr lang="en-US" dirty="0" err="1" smtClean="0">
                <a:solidFill>
                  <a:srgbClr val="00FF00"/>
                </a:solidFill>
              </a:rPr>
              <a:t>berarti</a:t>
            </a:r>
            <a:r>
              <a:rPr lang="en-US" dirty="0" smtClean="0">
                <a:solidFill>
                  <a:srgbClr val="00FF00"/>
                </a:solidFill>
              </a:rPr>
              <a:t> </a:t>
            </a:r>
            <a:r>
              <a:rPr lang="en-US" dirty="0" err="1">
                <a:solidFill>
                  <a:srgbClr val="00FF00"/>
                </a:solidFill>
              </a:rPr>
              <a:t>pengalaman</a:t>
            </a:r>
            <a:r>
              <a:rPr lang="en-US" dirty="0">
                <a:solidFill>
                  <a:srgbClr val="00FF00"/>
                </a:solidFill>
              </a:rPr>
              <a:t> </a:t>
            </a:r>
            <a:r>
              <a:rPr lang="en-US" dirty="0" err="1">
                <a:solidFill>
                  <a:srgbClr val="00FF00"/>
                </a:solidFill>
              </a:rPr>
              <a:t>Inderawi</a:t>
            </a:r>
            <a:r>
              <a:rPr lang="en-US" dirty="0">
                <a:solidFill>
                  <a:srgbClr val="00FF00"/>
                </a:solidFill>
              </a:rPr>
              <a:t>. </a:t>
            </a:r>
          </a:p>
        </p:txBody>
      </p:sp>
      <p:sp>
        <p:nvSpPr>
          <p:cNvPr id="2126" name="Google Shape;26436;p58"/>
          <p:cNvSpPr txBox="1">
            <a:spLocks noGrp="1"/>
          </p:cNvSpPr>
          <p:nvPr>
            <p:ph type="subTitle" idx="1"/>
          </p:nvPr>
        </p:nvSpPr>
        <p:spPr>
          <a:xfrm flipH="1">
            <a:off x="1066800" y="2800350"/>
            <a:ext cx="30480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 smtClean="0">
                <a:solidFill>
                  <a:srgbClr val="000000"/>
                </a:solidFill>
              </a:rPr>
              <a:t>5. </a:t>
            </a:r>
            <a:r>
              <a:rPr lang="en-US" dirty="0" err="1" smtClean="0">
                <a:solidFill>
                  <a:srgbClr val="000000"/>
                </a:solidFill>
              </a:rPr>
              <a:t>Rasionalisme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: </a:t>
            </a:r>
            <a:r>
              <a:rPr lang="en-US" dirty="0" err="1" smtClean="0">
                <a:solidFill>
                  <a:srgbClr val="000000"/>
                </a:solidFill>
              </a:rPr>
              <a:t>berdasarkan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ratio, ide-ide yang </a:t>
            </a:r>
            <a:r>
              <a:rPr lang="en-US" dirty="0" err="1">
                <a:solidFill>
                  <a:srgbClr val="000000"/>
                </a:solidFill>
              </a:rPr>
              <a:t>masuk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akal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dirty="0">
              <a:solidFill>
                <a:srgbClr val="000000"/>
              </a:solidFill>
            </a:endParaRPr>
          </a:p>
        </p:txBody>
      </p:sp>
      <p:sp>
        <p:nvSpPr>
          <p:cNvPr id="2127" name="Google Shape;26436;p58"/>
          <p:cNvSpPr txBox="1">
            <a:spLocks noGrp="1"/>
          </p:cNvSpPr>
          <p:nvPr>
            <p:ph type="subTitle" idx="1"/>
          </p:nvPr>
        </p:nvSpPr>
        <p:spPr>
          <a:xfrm flipH="1">
            <a:off x="5029200" y="3257550"/>
            <a:ext cx="30480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 smtClean="0">
                <a:solidFill>
                  <a:srgbClr val="002060"/>
                </a:solidFill>
              </a:rPr>
              <a:t>6. </a:t>
            </a:r>
            <a:r>
              <a:rPr lang="en-US" dirty="0" err="1" smtClean="0">
                <a:solidFill>
                  <a:srgbClr val="002060"/>
                </a:solidFill>
              </a:rPr>
              <a:t>Fenomenalisme</a:t>
            </a:r>
            <a:r>
              <a:rPr lang="en-US" dirty="0">
                <a:solidFill>
                  <a:srgbClr val="002060"/>
                </a:solidFill>
              </a:rPr>
              <a:t> </a:t>
            </a:r>
            <a:r>
              <a:rPr lang="en-US" dirty="0" smtClean="0">
                <a:solidFill>
                  <a:srgbClr val="002060"/>
                </a:solidFill>
              </a:rPr>
              <a:t>: </a:t>
            </a:r>
            <a:r>
              <a:rPr lang="en-US" dirty="0" err="1" smtClean="0">
                <a:solidFill>
                  <a:srgbClr val="002060"/>
                </a:solidFill>
              </a:rPr>
              <a:t>menganggap</a:t>
            </a:r>
            <a:r>
              <a:rPr lang="en-US" dirty="0">
                <a:solidFill>
                  <a:srgbClr val="002060"/>
                </a:solidFill>
              </a:rPr>
              <a:t> </a:t>
            </a:r>
            <a:r>
              <a:rPr lang="en-US" dirty="0" err="1" smtClean="0">
                <a:solidFill>
                  <a:srgbClr val="002060"/>
                </a:solidFill>
              </a:rPr>
              <a:t>sumber</a:t>
            </a:r>
            <a:r>
              <a:rPr lang="en-US" dirty="0" smtClean="0">
                <a:solidFill>
                  <a:srgbClr val="002060"/>
                </a:solidFill>
              </a:rPr>
              <a:t> </a:t>
            </a:r>
            <a:r>
              <a:rPr lang="en-US" dirty="0" err="1">
                <a:solidFill>
                  <a:srgbClr val="002060"/>
                </a:solidFill>
              </a:rPr>
              <a:t>pengetahuan</a:t>
            </a:r>
            <a:r>
              <a:rPr lang="en-US" dirty="0">
                <a:solidFill>
                  <a:srgbClr val="002060"/>
                </a:solidFill>
              </a:rPr>
              <a:t> </a:t>
            </a:r>
            <a:r>
              <a:rPr lang="en-US" dirty="0" err="1">
                <a:solidFill>
                  <a:srgbClr val="002060"/>
                </a:solidFill>
              </a:rPr>
              <a:t>dan</a:t>
            </a:r>
            <a:r>
              <a:rPr lang="en-US" dirty="0">
                <a:solidFill>
                  <a:srgbClr val="002060"/>
                </a:solidFill>
              </a:rPr>
              <a:t> </a:t>
            </a:r>
            <a:r>
              <a:rPr lang="en-US" dirty="0" err="1">
                <a:solidFill>
                  <a:srgbClr val="002060"/>
                </a:solidFill>
              </a:rPr>
              <a:t>kebenaran</a:t>
            </a:r>
            <a:r>
              <a:rPr lang="en-US" dirty="0">
                <a:solidFill>
                  <a:srgbClr val="002060"/>
                </a:solidFill>
              </a:rPr>
              <a:t>. </a:t>
            </a:r>
            <a:endParaRPr dirty="0">
              <a:solidFill>
                <a:srgbClr val="002060"/>
              </a:solidFill>
            </a:endParaRPr>
          </a:p>
        </p:txBody>
      </p:sp>
      <p:sp>
        <p:nvSpPr>
          <p:cNvPr id="2128" name="Google Shape;26436;p58"/>
          <p:cNvSpPr txBox="1">
            <a:spLocks noGrp="1"/>
          </p:cNvSpPr>
          <p:nvPr>
            <p:ph type="subTitle" idx="1"/>
          </p:nvPr>
        </p:nvSpPr>
        <p:spPr>
          <a:xfrm flipH="1">
            <a:off x="2362200" y="4019550"/>
            <a:ext cx="3276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 err="1" smtClean="0">
                <a:solidFill>
                  <a:srgbClr val="FF0000"/>
                </a:solidFill>
              </a:rPr>
              <a:t>Intusionalisme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: </a:t>
            </a:r>
            <a:r>
              <a:rPr lang="en-US" dirty="0" err="1" smtClean="0">
                <a:solidFill>
                  <a:srgbClr val="FF0000"/>
                </a:solidFill>
              </a:rPr>
              <a:t>menganggap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intuisi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(</a:t>
            </a:r>
            <a:r>
              <a:rPr lang="en-US" dirty="0" err="1">
                <a:solidFill>
                  <a:srgbClr val="FF0000"/>
                </a:solidFill>
              </a:rPr>
              <a:t>naluri</a:t>
            </a:r>
            <a:r>
              <a:rPr lang="en-US" dirty="0">
                <a:solidFill>
                  <a:srgbClr val="FF0000"/>
                </a:solidFill>
              </a:rPr>
              <a:t>/</a:t>
            </a:r>
            <a:r>
              <a:rPr lang="en-US" dirty="0" err="1">
                <a:solidFill>
                  <a:srgbClr val="FF0000"/>
                </a:solidFill>
              </a:rPr>
              <a:t>perasaan</a:t>
            </a:r>
            <a:r>
              <a:rPr lang="en-US" dirty="0">
                <a:solidFill>
                  <a:srgbClr val="FF0000"/>
                </a:solidFill>
              </a:rPr>
              <a:t>) </a:t>
            </a:r>
            <a:r>
              <a:rPr lang="en-US" dirty="0" err="1">
                <a:solidFill>
                  <a:srgbClr val="FF0000"/>
                </a:solidFill>
              </a:rPr>
              <a:t>adalah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sumber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pengetahuan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dan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kebenaran</a:t>
            </a:r>
            <a:r>
              <a:rPr lang="en-US" dirty="0">
                <a:solidFill>
                  <a:srgbClr val="FF0000"/>
                </a:solidFill>
              </a:rPr>
              <a:t>. </a:t>
            </a:r>
            <a:endParaRPr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2" name="Google Shape;23444;p48"/>
          <p:cNvGrpSpPr/>
          <p:nvPr/>
        </p:nvGrpSpPr>
        <p:grpSpPr>
          <a:xfrm rot="9096729">
            <a:off x="3085855" y="1377509"/>
            <a:ext cx="2480322" cy="2037582"/>
            <a:chOff x="4078163" y="1016032"/>
            <a:chExt cx="781662" cy="872068"/>
          </a:xfrm>
        </p:grpSpPr>
        <p:sp>
          <p:nvSpPr>
            <p:cNvPr id="7913" name="Google Shape;23445;p48"/>
            <p:cNvSpPr/>
            <p:nvPr/>
          </p:nvSpPr>
          <p:spPr>
            <a:xfrm>
              <a:off x="4078163" y="1016032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23446;p48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23447;p48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23448;p48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23449;p48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23450;p48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23451;p48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23452;p48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23453;p48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23454;p48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9" name="Google Shape;21104;p44"/>
          <p:cNvGrpSpPr/>
          <p:nvPr/>
        </p:nvGrpSpPr>
        <p:grpSpPr>
          <a:xfrm rot="-1674685">
            <a:off x="3405306" y="1450210"/>
            <a:ext cx="1044690" cy="644475"/>
            <a:chOff x="4082775" y="914425"/>
            <a:chExt cx="777050" cy="973675"/>
          </a:xfrm>
        </p:grpSpPr>
        <p:sp>
          <p:nvSpPr>
            <p:cNvPr id="9900" name="Google Shape;21105;p44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21106;p44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21107;p44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21108;p44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21109;p44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21110;p44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21111;p44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21112;p44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21113;p44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21114;p44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5" name="Google Shape;17301;p32"/>
          <p:cNvGrpSpPr/>
          <p:nvPr/>
        </p:nvGrpSpPr>
        <p:grpSpPr>
          <a:xfrm>
            <a:off x="1453182" y="2499312"/>
            <a:ext cx="2590800" cy="2644188"/>
            <a:chOff x="3081050" y="1638925"/>
            <a:chExt cx="2016450" cy="2058250"/>
          </a:xfrm>
        </p:grpSpPr>
        <p:sp>
          <p:nvSpPr>
            <p:cNvPr id="2006" name="Google Shape;17302;p32"/>
            <p:cNvSpPr/>
            <p:nvPr/>
          </p:nvSpPr>
          <p:spPr>
            <a:xfrm>
              <a:off x="3081050" y="3359800"/>
              <a:ext cx="582375" cy="337375"/>
            </a:xfrm>
            <a:custGeom>
              <a:avLst/>
              <a:gdLst/>
              <a:ahLst/>
              <a:cxnLst/>
              <a:rect l="l" t="t" r="r" b="b"/>
              <a:pathLst>
                <a:path w="23295" h="13495" extrusionOk="0">
                  <a:moveTo>
                    <a:pt x="7747" y="1"/>
                  </a:moveTo>
                  <a:lnTo>
                    <a:pt x="7747" y="590"/>
                  </a:lnTo>
                  <a:lnTo>
                    <a:pt x="7096" y="590"/>
                  </a:lnTo>
                  <a:cubicBezTo>
                    <a:pt x="7096" y="590"/>
                    <a:pt x="7158" y="2994"/>
                    <a:pt x="7669" y="3832"/>
                  </a:cubicBezTo>
                  <a:cubicBezTo>
                    <a:pt x="7669" y="3832"/>
                    <a:pt x="1233" y="6096"/>
                    <a:pt x="333" y="11679"/>
                  </a:cubicBezTo>
                  <a:cubicBezTo>
                    <a:pt x="333" y="11679"/>
                    <a:pt x="1" y="13495"/>
                    <a:pt x="2592" y="13495"/>
                  </a:cubicBezTo>
                  <a:cubicBezTo>
                    <a:pt x="2625" y="13495"/>
                    <a:pt x="2658" y="13495"/>
                    <a:pt x="2691" y="13494"/>
                  </a:cubicBezTo>
                  <a:lnTo>
                    <a:pt x="20558" y="13494"/>
                  </a:lnTo>
                  <a:cubicBezTo>
                    <a:pt x="20592" y="13495"/>
                    <a:pt x="20625" y="13495"/>
                    <a:pt x="20658" y="13495"/>
                  </a:cubicBezTo>
                  <a:cubicBezTo>
                    <a:pt x="23294" y="13495"/>
                    <a:pt x="22946" y="11679"/>
                    <a:pt x="22946" y="11679"/>
                  </a:cubicBezTo>
                  <a:cubicBezTo>
                    <a:pt x="22047" y="6096"/>
                    <a:pt x="15626" y="3832"/>
                    <a:pt x="15626" y="3832"/>
                  </a:cubicBezTo>
                  <a:cubicBezTo>
                    <a:pt x="16138" y="2994"/>
                    <a:pt x="16200" y="590"/>
                    <a:pt x="16200" y="590"/>
                  </a:cubicBezTo>
                  <a:lnTo>
                    <a:pt x="15548" y="590"/>
                  </a:lnTo>
                  <a:lnTo>
                    <a:pt x="155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17303;p32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17304;p32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9" name="Google Shape;17396;p35"/>
          <p:cNvSpPr txBox="1">
            <a:spLocks noGrp="1"/>
          </p:cNvSpPr>
          <p:nvPr>
            <p:ph type="title" idx="2"/>
          </p:nvPr>
        </p:nvSpPr>
        <p:spPr>
          <a:xfrm>
            <a:off x="2590800" y="1764566"/>
            <a:ext cx="3733800" cy="12643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rgbClr val="FF0000"/>
                </a:solidFill>
                <a:latin typeface="Impact" pitchFamily="34" charset="0"/>
              </a:rPr>
              <a:t>DAMPAK</a:t>
            </a:r>
            <a:endParaRPr dirty="0">
              <a:solidFill>
                <a:srgbClr val="FF0000"/>
              </a:solidFill>
              <a:latin typeface="Impac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0772409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60" name="Google Shape;23560;p49"/>
          <p:cNvGrpSpPr/>
          <p:nvPr/>
        </p:nvGrpSpPr>
        <p:grpSpPr>
          <a:xfrm rot="-4963398">
            <a:off x="2657996" y="509262"/>
            <a:ext cx="3351123" cy="3879865"/>
            <a:chOff x="2883100" y="4881275"/>
            <a:chExt cx="478100" cy="500425"/>
          </a:xfrm>
        </p:grpSpPr>
        <p:sp>
          <p:nvSpPr>
            <p:cNvPr id="23561" name="Google Shape;23561;p49"/>
            <p:cNvSpPr/>
            <p:nvPr/>
          </p:nvSpPr>
          <p:spPr>
            <a:xfrm>
              <a:off x="2962975" y="4881275"/>
              <a:ext cx="398225" cy="500425"/>
            </a:xfrm>
            <a:custGeom>
              <a:avLst/>
              <a:gdLst/>
              <a:ahLst/>
              <a:cxnLst/>
              <a:rect l="l" t="t" r="r" b="b"/>
              <a:pathLst>
                <a:path w="15929" h="20017" extrusionOk="0">
                  <a:moveTo>
                    <a:pt x="4715" y="11804"/>
                  </a:moveTo>
                  <a:cubicBezTo>
                    <a:pt x="4777" y="11866"/>
                    <a:pt x="4839" y="11913"/>
                    <a:pt x="4917" y="11959"/>
                  </a:cubicBezTo>
                  <a:lnTo>
                    <a:pt x="4808" y="11959"/>
                  </a:lnTo>
                  <a:cubicBezTo>
                    <a:pt x="4777" y="11913"/>
                    <a:pt x="4731" y="11866"/>
                    <a:pt x="4715" y="11804"/>
                  </a:cubicBezTo>
                  <a:close/>
                  <a:moveTo>
                    <a:pt x="10904" y="12393"/>
                  </a:moveTo>
                  <a:lnTo>
                    <a:pt x="10904" y="12424"/>
                  </a:lnTo>
                  <a:cubicBezTo>
                    <a:pt x="10873" y="12409"/>
                    <a:pt x="10857" y="12393"/>
                    <a:pt x="10842" y="12393"/>
                  </a:cubicBezTo>
                  <a:close/>
                  <a:moveTo>
                    <a:pt x="9233" y="0"/>
                  </a:moveTo>
                  <a:cubicBezTo>
                    <a:pt x="9161" y="0"/>
                    <a:pt x="9088" y="26"/>
                    <a:pt x="9011" y="94"/>
                  </a:cubicBezTo>
                  <a:cubicBezTo>
                    <a:pt x="8763" y="374"/>
                    <a:pt x="8655" y="870"/>
                    <a:pt x="8810" y="1304"/>
                  </a:cubicBezTo>
                  <a:cubicBezTo>
                    <a:pt x="8887" y="1459"/>
                    <a:pt x="8980" y="1568"/>
                    <a:pt x="9089" y="1645"/>
                  </a:cubicBezTo>
                  <a:cubicBezTo>
                    <a:pt x="9011" y="1785"/>
                    <a:pt x="8996" y="1955"/>
                    <a:pt x="9058" y="2157"/>
                  </a:cubicBezTo>
                  <a:cubicBezTo>
                    <a:pt x="9045" y="2158"/>
                    <a:pt x="9033" y="2159"/>
                    <a:pt x="9020" y="2159"/>
                  </a:cubicBezTo>
                  <a:cubicBezTo>
                    <a:pt x="8721" y="2159"/>
                    <a:pt x="8318" y="1856"/>
                    <a:pt x="7930" y="1856"/>
                  </a:cubicBezTo>
                  <a:cubicBezTo>
                    <a:pt x="7897" y="1856"/>
                    <a:pt x="7865" y="1858"/>
                    <a:pt x="7833" y="1862"/>
                  </a:cubicBezTo>
                  <a:cubicBezTo>
                    <a:pt x="7662" y="2266"/>
                    <a:pt x="7755" y="3088"/>
                    <a:pt x="6918" y="3119"/>
                  </a:cubicBezTo>
                  <a:cubicBezTo>
                    <a:pt x="6623" y="2721"/>
                    <a:pt x="6214" y="2686"/>
                    <a:pt x="5792" y="2686"/>
                  </a:cubicBezTo>
                  <a:cubicBezTo>
                    <a:pt x="5703" y="2686"/>
                    <a:pt x="5614" y="2688"/>
                    <a:pt x="5525" y="2688"/>
                  </a:cubicBezTo>
                  <a:cubicBezTo>
                    <a:pt x="5212" y="2688"/>
                    <a:pt x="4903" y="2669"/>
                    <a:pt x="4638" y="2498"/>
                  </a:cubicBezTo>
                  <a:lnTo>
                    <a:pt x="4638" y="2498"/>
                  </a:lnTo>
                  <a:cubicBezTo>
                    <a:pt x="3676" y="3817"/>
                    <a:pt x="5398" y="5197"/>
                    <a:pt x="4033" y="6577"/>
                  </a:cubicBezTo>
                  <a:cubicBezTo>
                    <a:pt x="3966" y="6656"/>
                    <a:pt x="3893" y="6681"/>
                    <a:pt x="3817" y="6681"/>
                  </a:cubicBezTo>
                  <a:cubicBezTo>
                    <a:pt x="3694" y="6681"/>
                    <a:pt x="3563" y="6616"/>
                    <a:pt x="3442" y="6616"/>
                  </a:cubicBezTo>
                  <a:cubicBezTo>
                    <a:pt x="3359" y="6616"/>
                    <a:pt x="3280" y="6646"/>
                    <a:pt x="3211" y="6748"/>
                  </a:cubicBezTo>
                  <a:cubicBezTo>
                    <a:pt x="3267" y="6735"/>
                    <a:pt x="3317" y="6729"/>
                    <a:pt x="3362" y="6729"/>
                  </a:cubicBezTo>
                  <a:cubicBezTo>
                    <a:pt x="3885" y="6729"/>
                    <a:pt x="3599" y="7592"/>
                    <a:pt x="4157" y="7663"/>
                  </a:cubicBezTo>
                  <a:cubicBezTo>
                    <a:pt x="4126" y="7911"/>
                    <a:pt x="3599" y="7818"/>
                    <a:pt x="3785" y="8221"/>
                  </a:cubicBezTo>
                  <a:cubicBezTo>
                    <a:pt x="3820" y="8216"/>
                    <a:pt x="3854" y="8214"/>
                    <a:pt x="3886" y="8214"/>
                  </a:cubicBezTo>
                  <a:cubicBezTo>
                    <a:pt x="4335" y="8214"/>
                    <a:pt x="4501" y="8693"/>
                    <a:pt x="4762" y="8997"/>
                  </a:cubicBezTo>
                  <a:cubicBezTo>
                    <a:pt x="4762" y="9012"/>
                    <a:pt x="4762" y="9043"/>
                    <a:pt x="4731" y="9074"/>
                  </a:cubicBezTo>
                  <a:cubicBezTo>
                    <a:pt x="4483" y="9214"/>
                    <a:pt x="4281" y="9400"/>
                    <a:pt x="4188" y="9617"/>
                  </a:cubicBezTo>
                  <a:cubicBezTo>
                    <a:pt x="4017" y="9958"/>
                    <a:pt x="4110" y="10315"/>
                    <a:pt x="4312" y="10656"/>
                  </a:cubicBezTo>
                  <a:cubicBezTo>
                    <a:pt x="4234" y="10858"/>
                    <a:pt x="4234" y="11044"/>
                    <a:pt x="4312" y="11246"/>
                  </a:cubicBezTo>
                  <a:cubicBezTo>
                    <a:pt x="4064" y="10905"/>
                    <a:pt x="3785" y="10610"/>
                    <a:pt x="3335" y="10253"/>
                  </a:cubicBezTo>
                  <a:lnTo>
                    <a:pt x="3335" y="10253"/>
                  </a:lnTo>
                  <a:cubicBezTo>
                    <a:pt x="3459" y="10625"/>
                    <a:pt x="3537" y="11494"/>
                    <a:pt x="4079" y="11866"/>
                  </a:cubicBezTo>
                  <a:cubicBezTo>
                    <a:pt x="3490" y="11494"/>
                    <a:pt x="2404" y="11122"/>
                    <a:pt x="1892" y="10408"/>
                  </a:cubicBezTo>
                  <a:lnTo>
                    <a:pt x="1892" y="10408"/>
                  </a:lnTo>
                  <a:cubicBezTo>
                    <a:pt x="2094" y="11339"/>
                    <a:pt x="3288" y="11804"/>
                    <a:pt x="3164" y="12828"/>
                  </a:cubicBezTo>
                  <a:cubicBezTo>
                    <a:pt x="3009" y="13029"/>
                    <a:pt x="2761" y="13045"/>
                    <a:pt x="2606" y="13091"/>
                  </a:cubicBezTo>
                  <a:cubicBezTo>
                    <a:pt x="2404" y="13246"/>
                    <a:pt x="2637" y="13402"/>
                    <a:pt x="2699" y="13557"/>
                  </a:cubicBezTo>
                  <a:cubicBezTo>
                    <a:pt x="2407" y="13884"/>
                    <a:pt x="2011" y="13949"/>
                    <a:pt x="1584" y="13949"/>
                  </a:cubicBezTo>
                  <a:cubicBezTo>
                    <a:pt x="1304" y="13949"/>
                    <a:pt x="1011" y="13921"/>
                    <a:pt x="725" y="13921"/>
                  </a:cubicBezTo>
                  <a:cubicBezTo>
                    <a:pt x="474" y="13921"/>
                    <a:pt x="228" y="13942"/>
                    <a:pt x="0" y="14022"/>
                  </a:cubicBezTo>
                  <a:cubicBezTo>
                    <a:pt x="47" y="14115"/>
                    <a:pt x="264" y="14208"/>
                    <a:pt x="62" y="14332"/>
                  </a:cubicBezTo>
                  <a:cubicBezTo>
                    <a:pt x="142" y="14314"/>
                    <a:pt x="221" y="14307"/>
                    <a:pt x="300" y="14307"/>
                  </a:cubicBezTo>
                  <a:cubicBezTo>
                    <a:pt x="519" y="14307"/>
                    <a:pt x="737" y="14359"/>
                    <a:pt x="951" y="14359"/>
                  </a:cubicBezTo>
                  <a:cubicBezTo>
                    <a:pt x="1112" y="14359"/>
                    <a:pt x="1272" y="14329"/>
                    <a:pt x="1427" y="14224"/>
                  </a:cubicBezTo>
                  <a:cubicBezTo>
                    <a:pt x="1582" y="14332"/>
                    <a:pt x="1830" y="14379"/>
                    <a:pt x="1784" y="14596"/>
                  </a:cubicBezTo>
                  <a:cubicBezTo>
                    <a:pt x="1618" y="14914"/>
                    <a:pt x="1398" y="14959"/>
                    <a:pt x="1163" y="14959"/>
                  </a:cubicBezTo>
                  <a:cubicBezTo>
                    <a:pt x="1070" y="14959"/>
                    <a:pt x="974" y="14952"/>
                    <a:pt x="878" y="14952"/>
                  </a:cubicBezTo>
                  <a:cubicBezTo>
                    <a:pt x="698" y="14952"/>
                    <a:pt x="519" y="14977"/>
                    <a:pt x="357" y="15123"/>
                  </a:cubicBezTo>
                  <a:cubicBezTo>
                    <a:pt x="264" y="15278"/>
                    <a:pt x="311" y="15480"/>
                    <a:pt x="419" y="15619"/>
                  </a:cubicBezTo>
                  <a:cubicBezTo>
                    <a:pt x="513" y="15649"/>
                    <a:pt x="602" y="15660"/>
                    <a:pt x="686" y="15660"/>
                  </a:cubicBezTo>
                  <a:cubicBezTo>
                    <a:pt x="991" y="15660"/>
                    <a:pt x="1248" y="15510"/>
                    <a:pt x="1571" y="15510"/>
                  </a:cubicBezTo>
                  <a:cubicBezTo>
                    <a:pt x="1629" y="15510"/>
                    <a:pt x="1690" y="15515"/>
                    <a:pt x="1753" y="15526"/>
                  </a:cubicBezTo>
                  <a:cubicBezTo>
                    <a:pt x="2482" y="15573"/>
                    <a:pt x="2482" y="16503"/>
                    <a:pt x="3180" y="16581"/>
                  </a:cubicBezTo>
                  <a:cubicBezTo>
                    <a:pt x="3234" y="16603"/>
                    <a:pt x="3303" y="16617"/>
                    <a:pt x="3371" y="16617"/>
                  </a:cubicBezTo>
                  <a:cubicBezTo>
                    <a:pt x="3499" y="16617"/>
                    <a:pt x="3625" y="16567"/>
                    <a:pt x="3645" y="16426"/>
                  </a:cubicBezTo>
                  <a:cubicBezTo>
                    <a:pt x="4219" y="16519"/>
                    <a:pt x="4777" y="16690"/>
                    <a:pt x="5087" y="17201"/>
                  </a:cubicBezTo>
                  <a:cubicBezTo>
                    <a:pt x="5087" y="17512"/>
                    <a:pt x="4932" y="17822"/>
                    <a:pt x="5041" y="18225"/>
                  </a:cubicBezTo>
                  <a:cubicBezTo>
                    <a:pt x="5041" y="18354"/>
                    <a:pt x="5149" y="18527"/>
                    <a:pt x="5301" y="18527"/>
                  </a:cubicBezTo>
                  <a:cubicBezTo>
                    <a:pt x="5332" y="18527"/>
                    <a:pt x="5364" y="18520"/>
                    <a:pt x="5398" y="18504"/>
                  </a:cubicBezTo>
                  <a:cubicBezTo>
                    <a:pt x="5584" y="18287"/>
                    <a:pt x="5460" y="17915"/>
                    <a:pt x="5336" y="17667"/>
                  </a:cubicBezTo>
                  <a:lnTo>
                    <a:pt x="5336" y="17667"/>
                  </a:lnTo>
                  <a:cubicBezTo>
                    <a:pt x="5770" y="17698"/>
                    <a:pt x="6313" y="18132"/>
                    <a:pt x="6700" y="18473"/>
                  </a:cubicBezTo>
                  <a:cubicBezTo>
                    <a:pt x="6700" y="19156"/>
                    <a:pt x="5801" y="18985"/>
                    <a:pt x="5491" y="19450"/>
                  </a:cubicBezTo>
                  <a:cubicBezTo>
                    <a:pt x="5565" y="19474"/>
                    <a:pt x="5639" y="19484"/>
                    <a:pt x="5714" y="19484"/>
                  </a:cubicBezTo>
                  <a:cubicBezTo>
                    <a:pt x="6152" y="19484"/>
                    <a:pt x="6604" y="19140"/>
                    <a:pt x="7043" y="19140"/>
                  </a:cubicBezTo>
                  <a:cubicBezTo>
                    <a:pt x="7221" y="19140"/>
                    <a:pt x="7397" y="19197"/>
                    <a:pt x="7569" y="19357"/>
                  </a:cubicBezTo>
                  <a:cubicBezTo>
                    <a:pt x="7941" y="19698"/>
                    <a:pt x="7212" y="19698"/>
                    <a:pt x="7367" y="20009"/>
                  </a:cubicBezTo>
                  <a:cubicBezTo>
                    <a:pt x="7393" y="20014"/>
                    <a:pt x="7418" y="20017"/>
                    <a:pt x="7442" y="20017"/>
                  </a:cubicBezTo>
                  <a:cubicBezTo>
                    <a:pt x="7689" y="20017"/>
                    <a:pt x="7900" y="19759"/>
                    <a:pt x="8112" y="19745"/>
                  </a:cubicBezTo>
                  <a:cubicBezTo>
                    <a:pt x="8158" y="19760"/>
                    <a:pt x="8206" y="19765"/>
                    <a:pt x="8255" y="19765"/>
                  </a:cubicBezTo>
                  <a:cubicBezTo>
                    <a:pt x="8422" y="19765"/>
                    <a:pt x="8601" y="19699"/>
                    <a:pt x="8740" y="19699"/>
                  </a:cubicBezTo>
                  <a:cubicBezTo>
                    <a:pt x="8863" y="19699"/>
                    <a:pt x="8955" y="19751"/>
                    <a:pt x="8980" y="19947"/>
                  </a:cubicBezTo>
                  <a:cubicBezTo>
                    <a:pt x="10004" y="19683"/>
                    <a:pt x="11152" y="19993"/>
                    <a:pt x="11943" y="18985"/>
                  </a:cubicBezTo>
                  <a:cubicBezTo>
                    <a:pt x="11965" y="18987"/>
                    <a:pt x="11987" y="18988"/>
                    <a:pt x="12009" y="18988"/>
                  </a:cubicBezTo>
                  <a:cubicBezTo>
                    <a:pt x="12636" y="18988"/>
                    <a:pt x="12790" y="18137"/>
                    <a:pt x="13075" y="17837"/>
                  </a:cubicBezTo>
                  <a:cubicBezTo>
                    <a:pt x="13447" y="17217"/>
                    <a:pt x="13447" y="16566"/>
                    <a:pt x="13323" y="15899"/>
                  </a:cubicBezTo>
                  <a:cubicBezTo>
                    <a:pt x="13943" y="15650"/>
                    <a:pt x="14564" y="15433"/>
                    <a:pt x="14998" y="14937"/>
                  </a:cubicBezTo>
                  <a:cubicBezTo>
                    <a:pt x="15665" y="13882"/>
                    <a:pt x="15929" y="12781"/>
                    <a:pt x="15308" y="11758"/>
                  </a:cubicBezTo>
                  <a:cubicBezTo>
                    <a:pt x="15271" y="11483"/>
                    <a:pt x="15117" y="11418"/>
                    <a:pt x="14930" y="11418"/>
                  </a:cubicBezTo>
                  <a:cubicBezTo>
                    <a:pt x="14762" y="11418"/>
                    <a:pt x="14568" y="11471"/>
                    <a:pt x="14410" y="11471"/>
                  </a:cubicBezTo>
                  <a:cubicBezTo>
                    <a:pt x="14377" y="11471"/>
                    <a:pt x="14345" y="11468"/>
                    <a:pt x="14316" y="11463"/>
                  </a:cubicBezTo>
                  <a:cubicBezTo>
                    <a:pt x="14309" y="11463"/>
                    <a:pt x="14302" y="11463"/>
                    <a:pt x="14296" y="11463"/>
                  </a:cubicBezTo>
                  <a:cubicBezTo>
                    <a:pt x="13328" y="11463"/>
                    <a:pt x="13678" y="10327"/>
                    <a:pt x="13478" y="9757"/>
                  </a:cubicBezTo>
                  <a:cubicBezTo>
                    <a:pt x="13421" y="9566"/>
                    <a:pt x="13258" y="9463"/>
                    <a:pt x="13079" y="9463"/>
                  </a:cubicBezTo>
                  <a:cubicBezTo>
                    <a:pt x="12968" y="9463"/>
                    <a:pt x="12850" y="9503"/>
                    <a:pt x="12749" y="9586"/>
                  </a:cubicBezTo>
                  <a:cubicBezTo>
                    <a:pt x="11865" y="10238"/>
                    <a:pt x="13059" y="11556"/>
                    <a:pt x="12005" y="11804"/>
                  </a:cubicBezTo>
                  <a:cubicBezTo>
                    <a:pt x="11989" y="11773"/>
                    <a:pt x="11974" y="11758"/>
                    <a:pt x="11943" y="11711"/>
                  </a:cubicBezTo>
                  <a:cubicBezTo>
                    <a:pt x="11989" y="11618"/>
                    <a:pt x="12005" y="11525"/>
                    <a:pt x="12005" y="11416"/>
                  </a:cubicBezTo>
                  <a:cubicBezTo>
                    <a:pt x="11974" y="11137"/>
                    <a:pt x="12098" y="10827"/>
                    <a:pt x="11741" y="10672"/>
                  </a:cubicBezTo>
                  <a:cubicBezTo>
                    <a:pt x="11664" y="10517"/>
                    <a:pt x="11586" y="10393"/>
                    <a:pt x="11477" y="10315"/>
                  </a:cubicBezTo>
                  <a:cubicBezTo>
                    <a:pt x="11431" y="10067"/>
                    <a:pt x="11384" y="9819"/>
                    <a:pt x="11322" y="9540"/>
                  </a:cubicBezTo>
                  <a:cubicBezTo>
                    <a:pt x="11664" y="8780"/>
                    <a:pt x="11369" y="7896"/>
                    <a:pt x="11912" y="7151"/>
                  </a:cubicBezTo>
                  <a:cubicBezTo>
                    <a:pt x="12253" y="6639"/>
                    <a:pt x="12935" y="6608"/>
                    <a:pt x="13447" y="6422"/>
                  </a:cubicBezTo>
                  <a:cubicBezTo>
                    <a:pt x="13385" y="5724"/>
                    <a:pt x="14471" y="5802"/>
                    <a:pt x="14378" y="5181"/>
                  </a:cubicBezTo>
                  <a:lnTo>
                    <a:pt x="14378" y="5181"/>
                  </a:lnTo>
                  <a:cubicBezTo>
                    <a:pt x="14274" y="5265"/>
                    <a:pt x="14183" y="5294"/>
                    <a:pt x="14099" y="5294"/>
                  </a:cubicBezTo>
                  <a:cubicBezTo>
                    <a:pt x="13887" y="5294"/>
                    <a:pt x="13718" y="5108"/>
                    <a:pt x="13486" y="5108"/>
                  </a:cubicBezTo>
                  <a:cubicBezTo>
                    <a:pt x="13396" y="5108"/>
                    <a:pt x="13297" y="5135"/>
                    <a:pt x="13183" y="5213"/>
                  </a:cubicBezTo>
                  <a:cubicBezTo>
                    <a:pt x="12842" y="5709"/>
                    <a:pt x="12377" y="5972"/>
                    <a:pt x="11710" y="6143"/>
                  </a:cubicBezTo>
                  <a:cubicBezTo>
                    <a:pt x="11657" y="6155"/>
                    <a:pt x="11609" y="6161"/>
                    <a:pt x="11564" y="6161"/>
                  </a:cubicBezTo>
                  <a:cubicBezTo>
                    <a:pt x="11098" y="6161"/>
                    <a:pt x="11054" y="5543"/>
                    <a:pt x="10842" y="5275"/>
                  </a:cubicBezTo>
                  <a:cubicBezTo>
                    <a:pt x="10935" y="4018"/>
                    <a:pt x="10221" y="2871"/>
                    <a:pt x="9818" y="1754"/>
                  </a:cubicBezTo>
                  <a:cubicBezTo>
                    <a:pt x="9833" y="1754"/>
                    <a:pt x="9849" y="1754"/>
                    <a:pt x="9895" y="1723"/>
                  </a:cubicBezTo>
                  <a:cubicBezTo>
                    <a:pt x="10299" y="1413"/>
                    <a:pt x="10454" y="544"/>
                    <a:pt x="9895" y="218"/>
                  </a:cubicBezTo>
                  <a:cubicBezTo>
                    <a:pt x="9885" y="220"/>
                    <a:pt x="9874" y="220"/>
                    <a:pt x="9863" y="220"/>
                  </a:cubicBezTo>
                  <a:cubicBezTo>
                    <a:pt x="9642" y="220"/>
                    <a:pt x="9444" y="0"/>
                    <a:pt x="9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2" name="Google Shape;23562;p49"/>
            <p:cNvSpPr/>
            <p:nvPr/>
          </p:nvSpPr>
          <p:spPr>
            <a:xfrm>
              <a:off x="3014550" y="4883625"/>
              <a:ext cx="31025" cy="25225"/>
            </a:xfrm>
            <a:custGeom>
              <a:avLst/>
              <a:gdLst/>
              <a:ahLst/>
              <a:cxnLst/>
              <a:rect l="l" t="t" r="r" b="b"/>
              <a:pathLst>
                <a:path w="1241" h="1009" extrusionOk="0">
                  <a:moveTo>
                    <a:pt x="537" y="1"/>
                  </a:moveTo>
                  <a:cubicBezTo>
                    <a:pt x="352" y="1"/>
                    <a:pt x="165" y="70"/>
                    <a:pt x="16" y="140"/>
                  </a:cubicBezTo>
                  <a:cubicBezTo>
                    <a:pt x="0" y="419"/>
                    <a:pt x="186" y="590"/>
                    <a:pt x="372" y="822"/>
                  </a:cubicBezTo>
                  <a:cubicBezTo>
                    <a:pt x="558" y="977"/>
                    <a:pt x="791" y="1008"/>
                    <a:pt x="993" y="1008"/>
                  </a:cubicBezTo>
                  <a:cubicBezTo>
                    <a:pt x="1179" y="915"/>
                    <a:pt x="1241" y="745"/>
                    <a:pt x="1194" y="512"/>
                  </a:cubicBezTo>
                  <a:cubicBezTo>
                    <a:pt x="1148" y="295"/>
                    <a:pt x="1008" y="233"/>
                    <a:pt x="838" y="78"/>
                  </a:cubicBezTo>
                  <a:cubicBezTo>
                    <a:pt x="743" y="22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3" name="Google Shape;23563;p49"/>
            <p:cNvSpPr/>
            <p:nvPr/>
          </p:nvSpPr>
          <p:spPr>
            <a:xfrm>
              <a:off x="2938550" y="4987925"/>
              <a:ext cx="51575" cy="43175"/>
            </a:xfrm>
            <a:custGeom>
              <a:avLst/>
              <a:gdLst/>
              <a:ahLst/>
              <a:cxnLst/>
              <a:rect l="l" t="t" r="r" b="b"/>
              <a:pathLst>
                <a:path w="2063" h="1727" extrusionOk="0">
                  <a:moveTo>
                    <a:pt x="1396" y="0"/>
                  </a:moveTo>
                  <a:cubicBezTo>
                    <a:pt x="931" y="62"/>
                    <a:pt x="341" y="202"/>
                    <a:pt x="0" y="590"/>
                  </a:cubicBezTo>
                  <a:cubicBezTo>
                    <a:pt x="266" y="1137"/>
                    <a:pt x="758" y="1726"/>
                    <a:pt x="1448" y="1726"/>
                  </a:cubicBezTo>
                  <a:cubicBezTo>
                    <a:pt x="1482" y="1726"/>
                    <a:pt x="1516" y="1725"/>
                    <a:pt x="1551" y="1722"/>
                  </a:cubicBezTo>
                  <a:cubicBezTo>
                    <a:pt x="2063" y="1629"/>
                    <a:pt x="2016" y="1148"/>
                    <a:pt x="2016" y="683"/>
                  </a:cubicBezTo>
                  <a:cubicBezTo>
                    <a:pt x="1908" y="435"/>
                    <a:pt x="1660" y="93"/>
                    <a:pt x="13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4" name="Google Shape;23564;p49"/>
            <p:cNvSpPr/>
            <p:nvPr/>
          </p:nvSpPr>
          <p:spPr>
            <a:xfrm>
              <a:off x="2883100" y="5084200"/>
              <a:ext cx="123325" cy="49600"/>
            </a:xfrm>
            <a:custGeom>
              <a:avLst/>
              <a:gdLst/>
              <a:ahLst/>
              <a:cxnLst/>
              <a:rect l="l" t="t" r="r" b="b"/>
              <a:pathLst>
                <a:path w="4933" h="1984" extrusionOk="0">
                  <a:moveTo>
                    <a:pt x="590" y="0"/>
                  </a:moveTo>
                  <a:cubicBezTo>
                    <a:pt x="500" y="0"/>
                    <a:pt x="411" y="21"/>
                    <a:pt x="326" y="89"/>
                  </a:cubicBezTo>
                  <a:cubicBezTo>
                    <a:pt x="0" y="244"/>
                    <a:pt x="388" y="399"/>
                    <a:pt x="373" y="632"/>
                  </a:cubicBezTo>
                  <a:cubicBezTo>
                    <a:pt x="1458" y="1128"/>
                    <a:pt x="2497" y="1593"/>
                    <a:pt x="3769" y="1640"/>
                  </a:cubicBezTo>
                  <a:cubicBezTo>
                    <a:pt x="3910" y="1750"/>
                    <a:pt x="4245" y="1984"/>
                    <a:pt x="4515" y="1984"/>
                  </a:cubicBezTo>
                  <a:cubicBezTo>
                    <a:pt x="4662" y="1984"/>
                    <a:pt x="4789" y="1914"/>
                    <a:pt x="4855" y="1717"/>
                  </a:cubicBezTo>
                  <a:cubicBezTo>
                    <a:pt x="4932" y="1237"/>
                    <a:pt x="4436" y="1252"/>
                    <a:pt x="4172" y="1159"/>
                  </a:cubicBezTo>
                  <a:cubicBezTo>
                    <a:pt x="3102" y="973"/>
                    <a:pt x="2079" y="399"/>
                    <a:pt x="1055" y="42"/>
                  </a:cubicBezTo>
                  <a:cubicBezTo>
                    <a:pt x="1035" y="45"/>
                    <a:pt x="1014" y="46"/>
                    <a:pt x="993" y="46"/>
                  </a:cubicBezTo>
                  <a:cubicBezTo>
                    <a:pt x="863" y="46"/>
                    <a:pt x="726" y="0"/>
                    <a:pt x="5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5" name="Google Shape;23565;p49"/>
            <p:cNvSpPr/>
            <p:nvPr/>
          </p:nvSpPr>
          <p:spPr>
            <a:xfrm>
              <a:off x="3328600" y="5081375"/>
              <a:ext cx="27175" cy="21550"/>
            </a:xfrm>
            <a:custGeom>
              <a:avLst/>
              <a:gdLst/>
              <a:ahLst/>
              <a:cxnLst/>
              <a:rect l="l" t="t" r="r" b="b"/>
              <a:pathLst>
                <a:path w="1087" h="862" extrusionOk="0">
                  <a:moveTo>
                    <a:pt x="342" y="0"/>
                  </a:moveTo>
                  <a:cubicBezTo>
                    <a:pt x="265" y="78"/>
                    <a:pt x="249" y="31"/>
                    <a:pt x="140" y="233"/>
                  </a:cubicBezTo>
                  <a:cubicBezTo>
                    <a:pt x="1" y="497"/>
                    <a:pt x="78" y="512"/>
                    <a:pt x="1" y="729"/>
                  </a:cubicBezTo>
                  <a:cubicBezTo>
                    <a:pt x="92" y="796"/>
                    <a:pt x="183" y="862"/>
                    <a:pt x="303" y="862"/>
                  </a:cubicBezTo>
                  <a:cubicBezTo>
                    <a:pt x="407" y="862"/>
                    <a:pt x="533" y="812"/>
                    <a:pt x="699" y="667"/>
                  </a:cubicBezTo>
                  <a:cubicBezTo>
                    <a:pt x="706" y="713"/>
                    <a:pt x="725" y="789"/>
                    <a:pt x="769" y="789"/>
                  </a:cubicBezTo>
                  <a:cubicBezTo>
                    <a:pt x="813" y="789"/>
                    <a:pt x="884" y="709"/>
                    <a:pt x="993" y="434"/>
                  </a:cubicBezTo>
                  <a:cubicBezTo>
                    <a:pt x="1087" y="155"/>
                    <a:pt x="1074" y="99"/>
                    <a:pt x="1035" y="99"/>
                  </a:cubicBezTo>
                  <a:cubicBezTo>
                    <a:pt x="1009" y="99"/>
                    <a:pt x="972" y="124"/>
                    <a:pt x="947" y="124"/>
                  </a:cubicBezTo>
                  <a:cubicBezTo>
                    <a:pt x="888" y="157"/>
                    <a:pt x="835" y="170"/>
                    <a:pt x="786" y="170"/>
                  </a:cubicBezTo>
                  <a:cubicBezTo>
                    <a:pt x="628" y="170"/>
                    <a:pt x="508" y="36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67" name="Google Shape;23567;p49"/>
          <p:cNvSpPr txBox="1">
            <a:spLocks noGrp="1"/>
          </p:cNvSpPr>
          <p:nvPr>
            <p:ph type="subTitle" idx="1"/>
          </p:nvPr>
        </p:nvSpPr>
        <p:spPr>
          <a:xfrm>
            <a:off x="1981200" y="590550"/>
            <a:ext cx="5622181" cy="12694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 err="1">
                <a:solidFill>
                  <a:srgbClr val="003300"/>
                </a:solidFill>
              </a:rPr>
              <a:t>G</a:t>
            </a:r>
            <a:r>
              <a:rPr lang="en-US" sz="1800" dirty="0" err="1" smtClean="0">
                <a:solidFill>
                  <a:srgbClr val="003300"/>
                </a:solidFill>
              </a:rPr>
              <a:t>aris</a:t>
            </a:r>
            <a:r>
              <a:rPr lang="en-US" sz="1800" dirty="0" smtClean="0">
                <a:solidFill>
                  <a:srgbClr val="003300"/>
                </a:solidFill>
              </a:rPr>
              <a:t> </a:t>
            </a:r>
            <a:r>
              <a:rPr lang="en-US" sz="1800" dirty="0" err="1" smtClean="0">
                <a:solidFill>
                  <a:srgbClr val="003300"/>
                </a:solidFill>
              </a:rPr>
              <a:t>besar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 smtClean="0">
                <a:solidFill>
                  <a:srgbClr val="003300"/>
                </a:solidFill>
              </a:rPr>
              <a:t>terbagi</a:t>
            </a:r>
            <a:r>
              <a:rPr lang="en-US" sz="1800" dirty="0" smtClean="0">
                <a:solidFill>
                  <a:srgbClr val="003300"/>
                </a:solidFill>
              </a:rPr>
              <a:t> 2, </a:t>
            </a:r>
            <a:r>
              <a:rPr lang="en-US" sz="1800" dirty="0" err="1" smtClean="0">
                <a:solidFill>
                  <a:srgbClr val="003300"/>
                </a:solidFill>
              </a:rPr>
              <a:t>yaitu</a:t>
            </a:r>
            <a:r>
              <a:rPr lang="en-US" sz="1800" dirty="0" smtClean="0">
                <a:solidFill>
                  <a:srgbClr val="003300"/>
                </a:solidFill>
              </a:rPr>
              <a:t>:</a:t>
            </a:r>
          </a:p>
          <a:p>
            <a:pPr marL="342900" lvl="0" algn="just" rtl="0">
              <a:spcBef>
                <a:spcPts val="0"/>
              </a:spcBef>
              <a:spcAft>
                <a:spcPts val="1600"/>
              </a:spcAft>
              <a:buAutoNum type="arabicPeriod"/>
            </a:pPr>
            <a:r>
              <a:rPr lang="en-US" sz="1800" dirty="0" err="1" smtClean="0">
                <a:solidFill>
                  <a:srgbClr val="003300"/>
                </a:solidFill>
              </a:rPr>
              <a:t>Berkembangnya</a:t>
            </a:r>
            <a:r>
              <a:rPr lang="en-US" sz="1800" dirty="0" smtClean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paham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liberalisme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dan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nasionalisme</a:t>
            </a:r>
            <a:r>
              <a:rPr lang="en-US" sz="1800" dirty="0">
                <a:solidFill>
                  <a:srgbClr val="003300"/>
                </a:solidFill>
              </a:rPr>
              <a:t>. </a:t>
            </a:r>
            <a:r>
              <a:rPr lang="en-US" sz="1800" dirty="0" err="1">
                <a:solidFill>
                  <a:srgbClr val="003300"/>
                </a:solidFill>
              </a:rPr>
              <a:t>Aufklarung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mendorong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munculnya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ideologi-ideologi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baru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karena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mengedepankan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dan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memaksimalkan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kemampuan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akal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manusia</a:t>
            </a:r>
            <a:r>
              <a:rPr lang="en-US" sz="1800" dirty="0" smtClean="0">
                <a:solidFill>
                  <a:srgbClr val="003300"/>
                </a:solidFill>
              </a:rPr>
              <a:t>.</a:t>
            </a:r>
            <a:endParaRPr lang="en-US" sz="1800" dirty="0">
              <a:solidFill>
                <a:srgbClr val="003300"/>
              </a:solidFill>
            </a:endParaRPr>
          </a:p>
          <a:p>
            <a:pPr lvl="0"/>
            <a:r>
              <a:rPr lang="en-US" sz="1800" dirty="0" smtClean="0">
                <a:solidFill>
                  <a:srgbClr val="003300"/>
                </a:solidFill>
              </a:rPr>
              <a:t>2.	</a:t>
            </a:r>
            <a:r>
              <a:rPr lang="en-US" sz="1800" dirty="0" err="1" smtClean="0">
                <a:solidFill>
                  <a:srgbClr val="003300"/>
                </a:solidFill>
              </a:rPr>
              <a:t>Munculnya</a:t>
            </a:r>
            <a:r>
              <a:rPr lang="en-US" sz="1800" dirty="0" smtClean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penemuan-penemuan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baru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dalam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bidang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ilmu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pengetahuan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dan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teknologi</a:t>
            </a:r>
            <a:r>
              <a:rPr lang="en-US" sz="1800" dirty="0">
                <a:solidFill>
                  <a:srgbClr val="003300"/>
                </a:solidFill>
              </a:rPr>
              <a:t> yang </a:t>
            </a:r>
            <a:r>
              <a:rPr lang="en-US" sz="1800" dirty="0" err="1">
                <a:solidFill>
                  <a:srgbClr val="003300"/>
                </a:solidFill>
              </a:rPr>
              <a:t>berhasil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merevolusi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bidang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iptek</a:t>
            </a:r>
            <a:r>
              <a:rPr lang="en-US" sz="1800" dirty="0">
                <a:solidFill>
                  <a:srgbClr val="003300"/>
                </a:solidFill>
              </a:rPr>
              <a:t> di </a:t>
            </a:r>
            <a:r>
              <a:rPr lang="en-US" sz="1800" dirty="0" err="1">
                <a:solidFill>
                  <a:srgbClr val="003300"/>
                </a:solidFill>
              </a:rPr>
              <a:t>Eropa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dan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bermanfaat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sampai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saat</a:t>
            </a:r>
            <a:r>
              <a:rPr lang="en-US" sz="1800" dirty="0">
                <a:solidFill>
                  <a:srgbClr val="003300"/>
                </a:solidFill>
              </a:rPr>
              <a:t> </a:t>
            </a:r>
            <a:r>
              <a:rPr lang="en-US" sz="1800" dirty="0" err="1">
                <a:solidFill>
                  <a:srgbClr val="003300"/>
                </a:solidFill>
              </a:rPr>
              <a:t>ini</a:t>
            </a:r>
            <a:r>
              <a:rPr lang="en-US" sz="1800" dirty="0">
                <a:solidFill>
                  <a:srgbClr val="003300"/>
                </a:solidFill>
              </a:rPr>
              <a:t> (Putra, 2020: 19</a:t>
            </a:r>
            <a:r>
              <a:rPr lang="en-US" sz="1800" dirty="0" smtClean="0">
                <a:solidFill>
                  <a:srgbClr val="003300"/>
                </a:solidFill>
              </a:rPr>
              <a:t>).</a:t>
            </a:r>
            <a:endParaRPr lang="en-US" sz="1800" dirty="0">
              <a:solidFill>
                <a:srgbClr val="003300"/>
              </a:solidFill>
            </a:endParaRPr>
          </a:p>
        </p:txBody>
      </p:sp>
      <p:grpSp>
        <p:nvGrpSpPr>
          <p:cNvPr id="23568" name="Google Shape;23568;p49"/>
          <p:cNvGrpSpPr/>
          <p:nvPr/>
        </p:nvGrpSpPr>
        <p:grpSpPr>
          <a:xfrm rot="899824" flipH="1">
            <a:off x="7726320" y="2385242"/>
            <a:ext cx="507868" cy="1533522"/>
            <a:chOff x="6572900" y="2209300"/>
            <a:chExt cx="424075" cy="1280375"/>
          </a:xfrm>
        </p:grpSpPr>
        <p:sp>
          <p:nvSpPr>
            <p:cNvPr id="23569" name="Google Shape;23569;p49"/>
            <p:cNvSpPr/>
            <p:nvPr/>
          </p:nvSpPr>
          <p:spPr>
            <a:xfrm>
              <a:off x="6900525" y="2315150"/>
              <a:ext cx="68900" cy="109225"/>
            </a:xfrm>
            <a:custGeom>
              <a:avLst/>
              <a:gdLst/>
              <a:ahLst/>
              <a:cxnLst/>
              <a:rect l="l" t="t" r="r" b="b"/>
              <a:pathLst>
                <a:path w="2756" h="4369" extrusionOk="0">
                  <a:moveTo>
                    <a:pt x="457" y="1"/>
                  </a:moveTo>
                  <a:lnTo>
                    <a:pt x="0" y="3825"/>
                  </a:lnTo>
                  <a:lnTo>
                    <a:pt x="1297" y="4369"/>
                  </a:lnTo>
                  <a:lnTo>
                    <a:pt x="2547" y="2521"/>
                  </a:lnTo>
                  <a:lnTo>
                    <a:pt x="2675" y="2232"/>
                  </a:lnTo>
                  <a:cubicBezTo>
                    <a:pt x="2675" y="2232"/>
                    <a:pt x="2756" y="1748"/>
                    <a:pt x="2440" y="1136"/>
                  </a:cubicBezTo>
                  <a:cubicBezTo>
                    <a:pt x="2144" y="585"/>
                    <a:pt x="457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0" name="Google Shape;23570;p49"/>
            <p:cNvSpPr/>
            <p:nvPr/>
          </p:nvSpPr>
          <p:spPr>
            <a:xfrm>
              <a:off x="6572900" y="2209300"/>
              <a:ext cx="377200" cy="333225"/>
            </a:xfrm>
            <a:custGeom>
              <a:avLst/>
              <a:gdLst/>
              <a:ahLst/>
              <a:cxnLst/>
              <a:rect l="l" t="t" r="r" b="b"/>
              <a:pathLst>
                <a:path w="15088" h="13329" extrusionOk="0">
                  <a:moveTo>
                    <a:pt x="7864" y="0"/>
                  </a:moveTo>
                  <a:cubicBezTo>
                    <a:pt x="7342" y="0"/>
                    <a:pt x="6793" y="26"/>
                    <a:pt x="6217" y="82"/>
                  </a:cubicBezTo>
                  <a:cubicBezTo>
                    <a:pt x="0" y="666"/>
                    <a:pt x="370" y="5364"/>
                    <a:pt x="504" y="6264"/>
                  </a:cubicBezTo>
                  <a:lnTo>
                    <a:pt x="558" y="6412"/>
                  </a:lnTo>
                  <a:cubicBezTo>
                    <a:pt x="558" y="6412"/>
                    <a:pt x="2720" y="13328"/>
                    <a:pt x="10100" y="13328"/>
                  </a:cubicBezTo>
                  <a:cubicBezTo>
                    <a:pt x="10149" y="13328"/>
                    <a:pt x="10199" y="13328"/>
                    <a:pt x="10249" y="13327"/>
                  </a:cubicBezTo>
                  <a:cubicBezTo>
                    <a:pt x="12635" y="13294"/>
                    <a:pt x="12910" y="11392"/>
                    <a:pt x="13448" y="9120"/>
                  </a:cubicBezTo>
                  <a:cubicBezTo>
                    <a:pt x="13764" y="7763"/>
                    <a:pt x="14738" y="5041"/>
                    <a:pt x="15020" y="4215"/>
                  </a:cubicBezTo>
                  <a:cubicBezTo>
                    <a:pt x="15074" y="4060"/>
                    <a:pt x="15088" y="3926"/>
                    <a:pt x="15088" y="3926"/>
                  </a:cubicBezTo>
                  <a:cubicBezTo>
                    <a:pt x="14871" y="1990"/>
                    <a:pt x="12419" y="0"/>
                    <a:pt x="7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1" name="Google Shape;23571;p49"/>
            <p:cNvSpPr/>
            <p:nvPr/>
          </p:nvSpPr>
          <p:spPr>
            <a:xfrm>
              <a:off x="6706300" y="2257125"/>
              <a:ext cx="149050" cy="132825"/>
            </a:xfrm>
            <a:custGeom>
              <a:avLst/>
              <a:gdLst/>
              <a:ahLst/>
              <a:cxnLst/>
              <a:rect l="l" t="t" r="r" b="b"/>
              <a:pathLst>
                <a:path w="5962" h="5313" extrusionOk="0">
                  <a:moveTo>
                    <a:pt x="4433" y="1"/>
                  </a:moveTo>
                  <a:cubicBezTo>
                    <a:pt x="3353" y="1"/>
                    <a:pt x="1720" y="169"/>
                    <a:pt x="619" y="1058"/>
                  </a:cubicBezTo>
                  <a:cubicBezTo>
                    <a:pt x="249" y="1347"/>
                    <a:pt x="74" y="2053"/>
                    <a:pt x="0" y="2644"/>
                  </a:cubicBezTo>
                  <a:lnTo>
                    <a:pt x="142" y="3767"/>
                  </a:lnTo>
                  <a:lnTo>
                    <a:pt x="444" y="4909"/>
                  </a:lnTo>
                  <a:lnTo>
                    <a:pt x="5961" y="5312"/>
                  </a:lnTo>
                  <a:lnTo>
                    <a:pt x="5961" y="5312"/>
                  </a:lnTo>
                  <a:lnTo>
                    <a:pt x="5545" y="64"/>
                  </a:lnTo>
                  <a:cubicBezTo>
                    <a:pt x="5545" y="64"/>
                    <a:pt x="5092" y="1"/>
                    <a:pt x="4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2" name="Google Shape;23572;p49"/>
            <p:cNvSpPr/>
            <p:nvPr/>
          </p:nvSpPr>
          <p:spPr>
            <a:xfrm>
              <a:off x="6705300" y="2307425"/>
              <a:ext cx="244800" cy="196600"/>
            </a:xfrm>
            <a:custGeom>
              <a:avLst/>
              <a:gdLst/>
              <a:ahLst/>
              <a:cxnLst/>
              <a:rect l="l" t="t" r="r" b="b"/>
              <a:pathLst>
                <a:path w="9792" h="7864" extrusionOk="0">
                  <a:moveTo>
                    <a:pt x="9792" y="1"/>
                  </a:moveTo>
                  <a:cubicBezTo>
                    <a:pt x="9791" y="2"/>
                    <a:pt x="9273" y="2756"/>
                    <a:pt x="5121" y="2958"/>
                  </a:cubicBezTo>
                  <a:cubicBezTo>
                    <a:pt x="4914" y="2968"/>
                    <a:pt x="4716" y="2973"/>
                    <a:pt x="4526" y="2973"/>
                  </a:cubicBezTo>
                  <a:cubicBezTo>
                    <a:pt x="384" y="2973"/>
                    <a:pt x="40" y="632"/>
                    <a:pt x="40" y="632"/>
                  </a:cubicBezTo>
                  <a:lnTo>
                    <a:pt x="0" y="7863"/>
                  </a:lnTo>
                  <a:lnTo>
                    <a:pt x="7345" y="6647"/>
                  </a:lnTo>
                  <a:lnTo>
                    <a:pt x="9449" y="3972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3" name="Google Shape;23573;p49"/>
            <p:cNvSpPr/>
            <p:nvPr/>
          </p:nvSpPr>
          <p:spPr>
            <a:xfrm>
              <a:off x="6585500" y="2365900"/>
              <a:ext cx="411475" cy="1123775"/>
            </a:xfrm>
            <a:custGeom>
              <a:avLst/>
              <a:gdLst/>
              <a:ahLst/>
              <a:cxnLst/>
              <a:rect l="l" t="t" r="r" b="b"/>
              <a:pathLst>
                <a:path w="16459" h="44951" extrusionOk="0">
                  <a:moveTo>
                    <a:pt x="0" y="0"/>
                  </a:moveTo>
                  <a:cubicBezTo>
                    <a:pt x="1" y="1"/>
                    <a:pt x="3838" y="14873"/>
                    <a:pt x="3838" y="21478"/>
                  </a:cubicBezTo>
                  <a:cubicBezTo>
                    <a:pt x="3851" y="30000"/>
                    <a:pt x="404" y="41109"/>
                    <a:pt x="404" y="41109"/>
                  </a:cubicBezTo>
                  <a:cubicBezTo>
                    <a:pt x="404" y="41109"/>
                    <a:pt x="894" y="44805"/>
                    <a:pt x="7850" y="44946"/>
                  </a:cubicBezTo>
                  <a:cubicBezTo>
                    <a:pt x="7989" y="44949"/>
                    <a:pt x="8125" y="44950"/>
                    <a:pt x="8259" y="44950"/>
                  </a:cubicBezTo>
                  <a:cubicBezTo>
                    <a:pt x="15526" y="44950"/>
                    <a:pt x="16459" y="40746"/>
                    <a:pt x="16459" y="40746"/>
                  </a:cubicBezTo>
                  <a:cubicBezTo>
                    <a:pt x="16459" y="40746"/>
                    <a:pt x="12588" y="28333"/>
                    <a:pt x="12097" y="19899"/>
                  </a:cubicBezTo>
                  <a:cubicBezTo>
                    <a:pt x="11613" y="11466"/>
                    <a:pt x="15275" y="204"/>
                    <a:pt x="15276" y="202"/>
                  </a:cubicBezTo>
                  <a:lnTo>
                    <a:pt x="15276" y="202"/>
                  </a:lnTo>
                  <a:cubicBezTo>
                    <a:pt x="15275" y="203"/>
                    <a:pt x="14096" y="2950"/>
                    <a:pt x="8187" y="2950"/>
                  </a:cubicBezTo>
                  <a:cubicBezTo>
                    <a:pt x="7787" y="2950"/>
                    <a:pt x="7366" y="2937"/>
                    <a:pt x="6922" y="2910"/>
                  </a:cubicBezTo>
                  <a:cubicBezTo>
                    <a:pt x="1641" y="2594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74" name="Google Shape;23574;p49"/>
          <p:cNvGrpSpPr/>
          <p:nvPr/>
        </p:nvGrpSpPr>
        <p:grpSpPr>
          <a:xfrm rot="-1683134">
            <a:off x="7567870" y="1292956"/>
            <a:ext cx="366835" cy="1107728"/>
            <a:chOff x="6572900" y="2209300"/>
            <a:chExt cx="424075" cy="1280375"/>
          </a:xfrm>
        </p:grpSpPr>
        <p:sp>
          <p:nvSpPr>
            <p:cNvPr id="23575" name="Google Shape;23575;p49"/>
            <p:cNvSpPr/>
            <p:nvPr/>
          </p:nvSpPr>
          <p:spPr>
            <a:xfrm>
              <a:off x="6900525" y="2315150"/>
              <a:ext cx="68900" cy="109225"/>
            </a:xfrm>
            <a:custGeom>
              <a:avLst/>
              <a:gdLst/>
              <a:ahLst/>
              <a:cxnLst/>
              <a:rect l="l" t="t" r="r" b="b"/>
              <a:pathLst>
                <a:path w="2756" h="4369" extrusionOk="0">
                  <a:moveTo>
                    <a:pt x="457" y="1"/>
                  </a:moveTo>
                  <a:lnTo>
                    <a:pt x="0" y="3825"/>
                  </a:lnTo>
                  <a:lnTo>
                    <a:pt x="1297" y="4369"/>
                  </a:lnTo>
                  <a:lnTo>
                    <a:pt x="2547" y="2521"/>
                  </a:lnTo>
                  <a:lnTo>
                    <a:pt x="2675" y="2232"/>
                  </a:lnTo>
                  <a:cubicBezTo>
                    <a:pt x="2675" y="2232"/>
                    <a:pt x="2756" y="1748"/>
                    <a:pt x="2440" y="1136"/>
                  </a:cubicBezTo>
                  <a:cubicBezTo>
                    <a:pt x="2144" y="585"/>
                    <a:pt x="457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6" name="Google Shape;23576;p49"/>
            <p:cNvSpPr/>
            <p:nvPr/>
          </p:nvSpPr>
          <p:spPr>
            <a:xfrm>
              <a:off x="6572900" y="2209300"/>
              <a:ext cx="377200" cy="333225"/>
            </a:xfrm>
            <a:custGeom>
              <a:avLst/>
              <a:gdLst/>
              <a:ahLst/>
              <a:cxnLst/>
              <a:rect l="l" t="t" r="r" b="b"/>
              <a:pathLst>
                <a:path w="15088" h="13329" extrusionOk="0">
                  <a:moveTo>
                    <a:pt x="7864" y="0"/>
                  </a:moveTo>
                  <a:cubicBezTo>
                    <a:pt x="7342" y="0"/>
                    <a:pt x="6793" y="26"/>
                    <a:pt x="6217" y="82"/>
                  </a:cubicBezTo>
                  <a:cubicBezTo>
                    <a:pt x="0" y="666"/>
                    <a:pt x="370" y="5364"/>
                    <a:pt x="504" y="6264"/>
                  </a:cubicBezTo>
                  <a:lnTo>
                    <a:pt x="558" y="6412"/>
                  </a:lnTo>
                  <a:cubicBezTo>
                    <a:pt x="558" y="6412"/>
                    <a:pt x="2720" y="13328"/>
                    <a:pt x="10100" y="13328"/>
                  </a:cubicBezTo>
                  <a:cubicBezTo>
                    <a:pt x="10149" y="13328"/>
                    <a:pt x="10199" y="13328"/>
                    <a:pt x="10249" y="13327"/>
                  </a:cubicBezTo>
                  <a:cubicBezTo>
                    <a:pt x="12635" y="13294"/>
                    <a:pt x="12910" y="11392"/>
                    <a:pt x="13448" y="9120"/>
                  </a:cubicBezTo>
                  <a:cubicBezTo>
                    <a:pt x="13764" y="7763"/>
                    <a:pt x="14738" y="5041"/>
                    <a:pt x="15020" y="4215"/>
                  </a:cubicBezTo>
                  <a:cubicBezTo>
                    <a:pt x="15074" y="4060"/>
                    <a:pt x="15088" y="3926"/>
                    <a:pt x="15088" y="3926"/>
                  </a:cubicBezTo>
                  <a:cubicBezTo>
                    <a:pt x="14871" y="1990"/>
                    <a:pt x="12419" y="0"/>
                    <a:pt x="7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7" name="Google Shape;23577;p49"/>
            <p:cNvSpPr/>
            <p:nvPr/>
          </p:nvSpPr>
          <p:spPr>
            <a:xfrm>
              <a:off x="6706300" y="2257125"/>
              <a:ext cx="149050" cy="132825"/>
            </a:xfrm>
            <a:custGeom>
              <a:avLst/>
              <a:gdLst/>
              <a:ahLst/>
              <a:cxnLst/>
              <a:rect l="l" t="t" r="r" b="b"/>
              <a:pathLst>
                <a:path w="5962" h="5313" extrusionOk="0">
                  <a:moveTo>
                    <a:pt x="4433" y="1"/>
                  </a:moveTo>
                  <a:cubicBezTo>
                    <a:pt x="3353" y="1"/>
                    <a:pt x="1720" y="169"/>
                    <a:pt x="619" y="1058"/>
                  </a:cubicBezTo>
                  <a:cubicBezTo>
                    <a:pt x="249" y="1347"/>
                    <a:pt x="74" y="2053"/>
                    <a:pt x="0" y="2644"/>
                  </a:cubicBezTo>
                  <a:lnTo>
                    <a:pt x="142" y="3767"/>
                  </a:lnTo>
                  <a:lnTo>
                    <a:pt x="444" y="4909"/>
                  </a:lnTo>
                  <a:lnTo>
                    <a:pt x="5961" y="5312"/>
                  </a:lnTo>
                  <a:lnTo>
                    <a:pt x="5961" y="5312"/>
                  </a:lnTo>
                  <a:lnTo>
                    <a:pt x="5545" y="64"/>
                  </a:lnTo>
                  <a:cubicBezTo>
                    <a:pt x="5545" y="64"/>
                    <a:pt x="5092" y="1"/>
                    <a:pt x="4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8" name="Google Shape;23578;p49"/>
            <p:cNvSpPr/>
            <p:nvPr/>
          </p:nvSpPr>
          <p:spPr>
            <a:xfrm>
              <a:off x="6705300" y="2307425"/>
              <a:ext cx="244800" cy="196600"/>
            </a:xfrm>
            <a:custGeom>
              <a:avLst/>
              <a:gdLst/>
              <a:ahLst/>
              <a:cxnLst/>
              <a:rect l="l" t="t" r="r" b="b"/>
              <a:pathLst>
                <a:path w="9792" h="7864" extrusionOk="0">
                  <a:moveTo>
                    <a:pt x="9792" y="1"/>
                  </a:moveTo>
                  <a:cubicBezTo>
                    <a:pt x="9791" y="2"/>
                    <a:pt x="9273" y="2756"/>
                    <a:pt x="5121" y="2958"/>
                  </a:cubicBezTo>
                  <a:cubicBezTo>
                    <a:pt x="4914" y="2968"/>
                    <a:pt x="4716" y="2973"/>
                    <a:pt x="4526" y="2973"/>
                  </a:cubicBezTo>
                  <a:cubicBezTo>
                    <a:pt x="384" y="2973"/>
                    <a:pt x="40" y="632"/>
                    <a:pt x="40" y="632"/>
                  </a:cubicBezTo>
                  <a:lnTo>
                    <a:pt x="0" y="7863"/>
                  </a:lnTo>
                  <a:lnTo>
                    <a:pt x="7345" y="6647"/>
                  </a:lnTo>
                  <a:lnTo>
                    <a:pt x="9449" y="3972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9" name="Google Shape;23579;p49"/>
            <p:cNvSpPr/>
            <p:nvPr/>
          </p:nvSpPr>
          <p:spPr>
            <a:xfrm>
              <a:off x="6585500" y="2365900"/>
              <a:ext cx="411475" cy="1123775"/>
            </a:xfrm>
            <a:custGeom>
              <a:avLst/>
              <a:gdLst/>
              <a:ahLst/>
              <a:cxnLst/>
              <a:rect l="l" t="t" r="r" b="b"/>
              <a:pathLst>
                <a:path w="16459" h="44951" extrusionOk="0">
                  <a:moveTo>
                    <a:pt x="0" y="0"/>
                  </a:moveTo>
                  <a:cubicBezTo>
                    <a:pt x="1" y="1"/>
                    <a:pt x="3838" y="14873"/>
                    <a:pt x="3838" y="21478"/>
                  </a:cubicBezTo>
                  <a:cubicBezTo>
                    <a:pt x="3851" y="30000"/>
                    <a:pt x="404" y="41109"/>
                    <a:pt x="404" y="41109"/>
                  </a:cubicBezTo>
                  <a:cubicBezTo>
                    <a:pt x="404" y="41109"/>
                    <a:pt x="894" y="44805"/>
                    <a:pt x="7850" y="44946"/>
                  </a:cubicBezTo>
                  <a:cubicBezTo>
                    <a:pt x="7989" y="44949"/>
                    <a:pt x="8125" y="44950"/>
                    <a:pt x="8259" y="44950"/>
                  </a:cubicBezTo>
                  <a:cubicBezTo>
                    <a:pt x="15526" y="44950"/>
                    <a:pt x="16459" y="40746"/>
                    <a:pt x="16459" y="40746"/>
                  </a:cubicBezTo>
                  <a:cubicBezTo>
                    <a:pt x="16459" y="40746"/>
                    <a:pt x="12588" y="28333"/>
                    <a:pt x="12097" y="19899"/>
                  </a:cubicBezTo>
                  <a:cubicBezTo>
                    <a:pt x="11613" y="11466"/>
                    <a:pt x="15275" y="204"/>
                    <a:pt x="15276" y="202"/>
                  </a:cubicBezTo>
                  <a:lnTo>
                    <a:pt x="15276" y="202"/>
                  </a:lnTo>
                  <a:cubicBezTo>
                    <a:pt x="15275" y="203"/>
                    <a:pt x="14096" y="2950"/>
                    <a:pt x="8187" y="2950"/>
                  </a:cubicBezTo>
                  <a:cubicBezTo>
                    <a:pt x="7787" y="2950"/>
                    <a:pt x="7366" y="2937"/>
                    <a:pt x="6922" y="2910"/>
                  </a:cubicBezTo>
                  <a:cubicBezTo>
                    <a:pt x="1641" y="2594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80" name="Google Shape;23580;p49"/>
          <p:cNvGrpSpPr/>
          <p:nvPr/>
        </p:nvGrpSpPr>
        <p:grpSpPr>
          <a:xfrm rot="-9523597">
            <a:off x="7911042" y="-183240"/>
            <a:ext cx="467417" cy="1411354"/>
            <a:chOff x="6572900" y="2209300"/>
            <a:chExt cx="424075" cy="1280375"/>
          </a:xfrm>
        </p:grpSpPr>
        <p:sp>
          <p:nvSpPr>
            <p:cNvPr id="23581" name="Google Shape;23581;p49"/>
            <p:cNvSpPr/>
            <p:nvPr/>
          </p:nvSpPr>
          <p:spPr>
            <a:xfrm>
              <a:off x="6900525" y="2315150"/>
              <a:ext cx="68900" cy="109225"/>
            </a:xfrm>
            <a:custGeom>
              <a:avLst/>
              <a:gdLst/>
              <a:ahLst/>
              <a:cxnLst/>
              <a:rect l="l" t="t" r="r" b="b"/>
              <a:pathLst>
                <a:path w="2756" h="4369" extrusionOk="0">
                  <a:moveTo>
                    <a:pt x="457" y="1"/>
                  </a:moveTo>
                  <a:lnTo>
                    <a:pt x="0" y="3825"/>
                  </a:lnTo>
                  <a:lnTo>
                    <a:pt x="1297" y="4369"/>
                  </a:lnTo>
                  <a:lnTo>
                    <a:pt x="2547" y="2521"/>
                  </a:lnTo>
                  <a:lnTo>
                    <a:pt x="2675" y="2232"/>
                  </a:lnTo>
                  <a:cubicBezTo>
                    <a:pt x="2675" y="2232"/>
                    <a:pt x="2756" y="1748"/>
                    <a:pt x="2440" y="1136"/>
                  </a:cubicBezTo>
                  <a:cubicBezTo>
                    <a:pt x="2144" y="585"/>
                    <a:pt x="457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2" name="Google Shape;23582;p49"/>
            <p:cNvSpPr/>
            <p:nvPr/>
          </p:nvSpPr>
          <p:spPr>
            <a:xfrm>
              <a:off x="6572900" y="2209300"/>
              <a:ext cx="377200" cy="333225"/>
            </a:xfrm>
            <a:custGeom>
              <a:avLst/>
              <a:gdLst/>
              <a:ahLst/>
              <a:cxnLst/>
              <a:rect l="l" t="t" r="r" b="b"/>
              <a:pathLst>
                <a:path w="15088" h="13329" extrusionOk="0">
                  <a:moveTo>
                    <a:pt x="7864" y="0"/>
                  </a:moveTo>
                  <a:cubicBezTo>
                    <a:pt x="7342" y="0"/>
                    <a:pt x="6793" y="26"/>
                    <a:pt x="6217" y="82"/>
                  </a:cubicBezTo>
                  <a:cubicBezTo>
                    <a:pt x="0" y="666"/>
                    <a:pt x="370" y="5364"/>
                    <a:pt x="504" y="6264"/>
                  </a:cubicBezTo>
                  <a:lnTo>
                    <a:pt x="558" y="6412"/>
                  </a:lnTo>
                  <a:cubicBezTo>
                    <a:pt x="558" y="6412"/>
                    <a:pt x="2720" y="13328"/>
                    <a:pt x="10100" y="13328"/>
                  </a:cubicBezTo>
                  <a:cubicBezTo>
                    <a:pt x="10149" y="13328"/>
                    <a:pt x="10199" y="13328"/>
                    <a:pt x="10249" y="13327"/>
                  </a:cubicBezTo>
                  <a:cubicBezTo>
                    <a:pt x="12635" y="13294"/>
                    <a:pt x="12910" y="11392"/>
                    <a:pt x="13448" y="9120"/>
                  </a:cubicBezTo>
                  <a:cubicBezTo>
                    <a:pt x="13764" y="7763"/>
                    <a:pt x="14738" y="5041"/>
                    <a:pt x="15020" y="4215"/>
                  </a:cubicBezTo>
                  <a:cubicBezTo>
                    <a:pt x="15074" y="4060"/>
                    <a:pt x="15088" y="3926"/>
                    <a:pt x="15088" y="3926"/>
                  </a:cubicBezTo>
                  <a:cubicBezTo>
                    <a:pt x="14871" y="1990"/>
                    <a:pt x="12419" y="0"/>
                    <a:pt x="7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3" name="Google Shape;23583;p49"/>
            <p:cNvSpPr/>
            <p:nvPr/>
          </p:nvSpPr>
          <p:spPr>
            <a:xfrm>
              <a:off x="6706300" y="2257125"/>
              <a:ext cx="149050" cy="132825"/>
            </a:xfrm>
            <a:custGeom>
              <a:avLst/>
              <a:gdLst/>
              <a:ahLst/>
              <a:cxnLst/>
              <a:rect l="l" t="t" r="r" b="b"/>
              <a:pathLst>
                <a:path w="5962" h="5313" extrusionOk="0">
                  <a:moveTo>
                    <a:pt x="4433" y="1"/>
                  </a:moveTo>
                  <a:cubicBezTo>
                    <a:pt x="3353" y="1"/>
                    <a:pt x="1720" y="169"/>
                    <a:pt x="619" y="1058"/>
                  </a:cubicBezTo>
                  <a:cubicBezTo>
                    <a:pt x="249" y="1347"/>
                    <a:pt x="74" y="2053"/>
                    <a:pt x="0" y="2644"/>
                  </a:cubicBezTo>
                  <a:lnTo>
                    <a:pt x="142" y="3767"/>
                  </a:lnTo>
                  <a:lnTo>
                    <a:pt x="444" y="4909"/>
                  </a:lnTo>
                  <a:lnTo>
                    <a:pt x="5961" y="5312"/>
                  </a:lnTo>
                  <a:lnTo>
                    <a:pt x="5961" y="5312"/>
                  </a:lnTo>
                  <a:lnTo>
                    <a:pt x="5545" y="64"/>
                  </a:lnTo>
                  <a:cubicBezTo>
                    <a:pt x="5545" y="64"/>
                    <a:pt x="5092" y="1"/>
                    <a:pt x="44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4" name="Google Shape;23584;p49"/>
            <p:cNvSpPr/>
            <p:nvPr/>
          </p:nvSpPr>
          <p:spPr>
            <a:xfrm>
              <a:off x="6705300" y="2307425"/>
              <a:ext cx="244800" cy="196600"/>
            </a:xfrm>
            <a:custGeom>
              <a:avLst/>
              <a:gdLst/>
              <a:ahLst/>
              <a:cxnLst/>
              <a:rect l="l" t="t" r="r" b="b"/>
              <a:pathLst>
                <a:path w="9792" h="7864" extrusionOk="0">
                  <a:moveTo>
                    <a:pt x="9792" y="1"/>
                  </a:moveTo>
                  <a:cubicBezTo>
                    <a:pt x="9791" y="2"/>
                    <a:pt x="9273" y="2756"/>
                    <a:pt x="5121" y="2958"/>
                  </a:cubicBezTo>
                  <a:cubicBezTo>
                    <a:pt x="4914" y="2968"/>
                    <a:pt x="4716" y="2973"/>
                    <a:pt x="4526" y="2973"/>
                  </a:cubicBezTo>
                  <a:cubicBezTo>
                    <a:pt x="384" y="2973"/>
                    <a:pt x="40" y="632"/>
                    <a:pt x="40" y="632"/>
                  </a:cubicBezTo>
                  <a:lnTo>
                    <a:pt x="0" y="7863"/>
                  </a:lnTo>
                  <a:lnTo>
                    <a:pt x="7345" y="6647"/>
                  </a:lnTo>
                  <a:lnTo>
                    <a:pt x="9449" y="3972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5" name="Google Shape;23585;p49"/>
            <p:cNvSpPr/>
            <p:nvPr/>
          </p:nvSpPr>
          <p:spPr>
            <a:xfrm>
              <a:off x="6585500" y="2365900"/>
              <a:ext cx="411475" cy="1123775"/>
            </a:xfrm>
            <a:custGeom>
              <a:avLst/>
              <a:gdLst/>
              <a:ahLst/>
              <a:cxnLst/>
              <a:rect l="l" t="t" r="r" b="b"/>
              <a:pathLst>
                <a:path w="16459" h="44951" extrusionOk="0">
                  <a:moveTo>
                    <a:pt x="0" y="0"/>
                  </a:moveTo>
                  <a:cubicBezTo>
                    <a:pt x="1" y="1"/>
                    <a:pt x="3838" y="14873"/>
                    <a:pt x="3838" y="21478"/>
                  </a:cubicBezTo>
                  <a:cubicBezTo>
                    <a:pt x="3851" y="30000"/>
                    <a:pt x="404" y="41109"/>
                    <a:pt x="404" y="41109"/>
                  </a:cubicBezTo>
                  <a:cubicBezTo>
                    <a:pt x="404" y="41109"/>
                    <a:pt x="894" y="44805"/>
                    <a:pt x="7850" y="44946"/>
                  </a:cubicBezTo>
                  <a:cubicBezTo>
                    <a:pt x="7989" y="44949"/>
                    <a:pt x="8125" y="44950"/>
                    <a:pt x="8259" y="44950"/>
                  </a:cubicBezTo>
                  <a:cubicBezTo>
                    <a:pt x="15526" y="44950"/>
                    <a:pt x="16459" y="40746"/>
                    <a:pt x="16459" y="40746"/>
                  </a:cubicBezTo>
                  <a:cubicBezTo>
                    <a:pt x="16459" y="40746"/>
                    <a:pt x="12588" y="28333"/>
                    <a:pt x="12097" y="19899"/>
                  </a:cubicBezTo>
                  <a:cubicBezTo>
                    <a:pt x="11613" y="11466"/>
                    <a:pt x="15275" y="204"/>
                    <a:pt x="15276" y="202"/>
                  </a:cubicBezTo>
                  <a:lnTo>
                    <a:pt x="15276" y="202"/>
                  </a:lnTo>
                  <a:cubicBezTo>
                    <a:pt x="15275" y="203"/>
                    <a:pt x="14096" y="2950"/>
                    <a:pt x="8187" y="2950"/>
                  </a:cubicBezTo>
                  <a:cubicBezTo>
                    <a:pt x="7787" y="2950"/>
                    <a:pt x="7366" y="2937"/>
                    <a:pt x="6922" y="2910"/>
                  </a:cubicBezTo>
                  <a:cubicBezTo>
                    <a:pt x="1641" y="2594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86" name="Google Shape;23586;p49"/>
          <p:cNvGrpSpPr/>
          <p:nvPr/>
        </p:nvGrpSpPr>
        <p:grpSpPr>
          <a:xfrm rot="-753037">
            <a:off x="8067665" y="3994801"/>
            <a:ext cx="712900" cy="2152553"/>
            <a:chOff x="6572900" y="2209300"/>
            <a:chExt cx="424075" cy="1280375"/>
          </a:xfrm>
        </p:grpSpPr>
        <p:sp>
          <p:nvSpPr>
            <p:cNvPr id="23587" name="Google Shape;23587;p49"/>
            <p:cNvSpPr/>
            <p:nvPr/>
          </p:nvSpPr>
          <p:spPr>
            <a:xfrm>
              <a:off x="6900525" y="2315150"/>
              <a:ext cx="68900" cy="109225"/>
            </a:xfrm>
            <a:custGeom>
              <a:avLst/>
              <a:gdLst/>
              <a:ahLst/>
              <a:cxnLst/>
              <a:rect l="l" t="t" r="r" b="b"/>
              <a:pathLst>
                <a:path w="2756" h="4369" extrusionOk="0">
                  <a:moveTo>
                    <a:pt x="457" y="1"/>
                  </a:moveTo>
                  <a:lnTo>
                    <a:pt x="0" y="3825"/>
                  </a:lnTo>
                  <a:lnTo>
                    <a:pt x="1297" y="4369"/>
                  </a:lnTo>
                  <a:lnTo>
                    <a:pt x="2547" y="2521"/>
                  </a:lnTo>
                  <a:lnTo>
                    <a:pt x="2675" y="2232"/>
                  </a:lnTo>
                  <a:cubicBezTo>
                    <a:pt x="2675" y="2232"/>
                    <a:pt x="2756" y="1748"/>
                    <a:pt x="2440" y="1136"/>
                  </a:cubicBezTo>
                  <a:cubicBezTo>
                    <a:pt x="2144" y="585"/>
                    <a:pt x="457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8" name="Google Shape;23588;p49"/>
            <p:cNvSpPr/>
            <p:nvPr/>
          </p:nvSpPr>
          <p:spPr>
            <a:xfrm>
              <a:off x="6572900" y="2209300"/>
              <a:ext cx="377200" cy="333225"/>
            </a:xfrm>
            <a:custGeom>
              <a:avLst/>
              <a:gdLst/>
              <a:ahLst/>
              <a:cxnLst/>
              <a:rect l="l" t="t" r="r" b="b"/>
              <a:pathLst>
                <a:path w="15088" h="13329" extrusionOk="0">
                  <a:moveTo>
                    <a:pt x="7864" y="0"/>
                  </a:moveTo>
                  <a:cubicBezTo>
                    <a:pt x="7342" y="0"/>
                    <a:pt x="6793" y="26"/>
                    <a:pt x="6217" y="82"/>
                  </a:cubicBezTo>
                  <a:cubicBezTo>
                    <a:pt x="0" y="666"/>
                    <a:pt x="370" y="5364"/>
                    <a:pt x="504" y="6264"/>
                  </a:cubicBezTo>
                  <a:lnTo>
                    <a:pt x="558" y="6412"/>
                  </a:lnTo>
                  <a:cubicBezTo>
                    <a:pt x="558" y="6412"/>
                    <a:pt x="2720" y="13328"/>
                    <a:pt x="10100" y="13328"/>
                  </a:cubicBezTo>
                  <a:cubicBezTo>
                    <a:pt x="10149" y="13328"/>
                    <a:pt x="10199" y="13328"/>
                    <a:pt x="10249" y="13327"/>
                  </a:cubicBezTo>
                  <a:cubicBezTo>
                    <a:pt x="12635" y="13294"/>
                    <a:pt x="12910" y="11392"/>
                    <a:pt x="13448" y="9120"/>
                  </a:cubicBezTo>
                  <a:cubicBezTo>
                    <a:pt x="13764" y="7763"/>
                    <a:pt x="14738" y="5041"/>
                    <a:pt x="15020" y="4215"/>
                  </a:cubicBezTo>
                  <a:cubicBezTo>
                    <a:pt x="15074" y="4060"/>
                    <a:pt x="15088" y="3926"/>
                    <a:pt x="15088" y="3926"/>
                  </a:cubicBezTo>
                  <a:cubicBezTo>
                    <a:pt x="14871" y="1990"/>
                    <a:pt x="12419" y="0"/>
                    <a:pt x="7864" y="0"/>
                  </a:cubicBezTo>
                  <a:close/>
                </a:path>
              </a:pathLst>
            </a:custGeom>
            <a:solidFill>
              <a:srgbClr val="B28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9" name="Google Shape;23589;p49"/>
            <p:cNvSpPr/>
            <p:nvPr/>
          </p:nvSpPr>
          <p:spPr>
            <a:xfrm>
              <a:off x="6706300" y="2257125"/>
              <a:ext cx="149050" cy="132825"/>
            </a:xfrm>
            <a:custGeom>
              <a:avLst/>
              <a:gdLst/>
              <a:ahLst/>
              <a:cxnLst/>
              <a:rect l="l" t="t" r="r" b="b"/>
              <a:pathLst>
                <a:path w="5962" h="5313" extrusionOk="0">
                  <a:moveTo>
                    <a:pt x="4433" y="1"/>
                  </a:moveTo>
                  <a:cubicBezTo>
                    <a:pt x="3353" y="1"/>
                    <a:pt x="1720" y="169"/>
                    <a:pt x="619" y="1058"/>
                  </a:cubicBezTo>
                  <a:cubicBezTo>
                    <a:pt x="249" y="1347"/>
                    <a:pt x="74" y="2053"/>
                    <a:pt x="0" y="2644"/>
                  </a:cubicBezTo>
                  <a:lnTo>
                    <a:pt x="142" y="3767"/>
                  </a:lnTo>
                  <a:lnTo>
                    <a:pt x="444" y="4909"/>
                  </a:lnTo>
                  <a:lnTo>
                    <a:pt x="5961" y="5312"/>
                  </a:lnTo>
                  <a:lnTo>
                    <a:pt x="5961" y="5312"/>
                  </a:lnTo>
                  <a:lnTo>
                    <a:pt x="5545" y="64"/>
                  </a:lnTo>
                  <a:cubicBezTo>
                    <a:pt x="5545" y="64"/>
                    <a:pt x="5092" y="1"/>
                    <a:pt x="4433" y="1"/>
                  </a:cubicBezTo>
                  <a:close/>
                </a:path>
              </a:pathLst>
            </a:custGeom>
            <a:solidFill>
              <a:srgbClr val="C19B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0" name="Google Shape;23590;p49"/>
            <p:cNvSpPr/>
            <p:nvPr/>
          </p:nvSpPr>
          <p:spPr>
            <a:xfrm>
              <a:off x="6705300" y="2307425"/>
              <a:ext cx="244800" cy="196600"/>
            </a:xfrm>
            <a:custGeom>
              <a:avLst/>
              <a:gdLst/>
              <a:ahLst/>
              <a:cxnLst/>
              <a:rect l="l" t="t" r="r" b="b"/>
              <a:pathLst>
                <a:path w="9792" h="7864" extrusionOk="0">
                  <a:moveTo>
                    <a:pt x="9792" y="1"/>
                  </a:moveTo>
                  <a:cubicBezTo>
                    <a:pt x="9791" y="2"/>
                    <a:pt x="9273" y="2756"/>
                    <a:pt x="5121" y="2958"/>
                  </a:cubicBezTo>
                  <a:cubicBezTo>
                    <a:pt x="4914" y="2968"/>
                    <a:pt x="4716" y="2973"/>
                    <a:pt x="4526" y="2973"/>
                  </a:cubicBezTo>
                  <a:cubicBezTo>
                    <a:pt x="384" y="2973"/>
                    <a:pt x="40" y="632"/>
                    <a:pt x="40" y="632"/>
                  </a:cubicBezTo>
                  <a:lnTo>
                    <a:pt x="0" y="7863"/>
                  </a:lnTo>
                  <a:lnTo>
                    <a:pt x="7345" y="6647"/>
                  </a:lnTo>
                  <a:lnTo>
                    <a:pt x="9449" y="3972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1" name="Google Shape;23591;p49"/>
            <p:cNvSpPr/>
            <p:nvPr/>
          </p:nvSpPr>
          <p:spPr>
            <a:xfrm>
              <a:off x="6585500" y="2365900"/>
              <a:ext cx="411475" cy="1123775"/>
            </a:xfrm>
            <a:custGeom>
              <a:avLst/>
              <a:gdLst/>
              <a:ahLst/>
              <a:cxnLst/>
              <a:rect l="l" t="t" r="r" b="b"/>
              <a:pathLst>
                <a:path w="16459" h="44951" extrusionOk="0">
                  <a:moveTo>
                    <a:pt x="0" y="0"/>
                  </a:moveTo>
                  <a:cubicBezTo>
                    <a:pt x="1" y="1"/>
                    <a:pt x="3838" y="14873"/>
                    <a:pt x="3838" y="21478"/>
                  </a:cubicBezTo>
                  <a:cubicBezTo>
                    <a:pt x="3851" y="30000"/>
                    <a:pt x="404" y="41109"/>
                    <a:pt x="404" y="41109"/>
                  </a:cubicBezTo>
                  <a:cubicBezTo>
                    <a:pt x="404" y="41109"/>
                    <a:pt x="894" y="44805"/>
                    <a:pt x="7850" y="44946"/>
                  </a:cubicBezTo>
                  <a:cubicBezTo>
                    <a:pt x="7989" y="44949"/>
                    <a:pt x="8125" y="44950"/>
                    <a:pt x="8259" y="44950"/>
                  </a:cubicBezTo>
                  <a:cubicBezTo>
                    <a:pt x="15526" y="44950"/>
                    <a:pt x="16459" y="40746"/>
                    <a:pt x="16459" y="40746"/>
                  </a:cubicBezTo>
                  <a:cubicBezTo>
                    <a:pt x="16459" y="40746"/>
                    <a:pt x="12588" y="28333"/>
                    <a:pt x="12097" y="19899"/>
                  </a:cubicBezTo>
                  <a:cubicBezTo>
                    <a:pt x="11613" y="11466"/>
                    <a:pt x="15275" y="204"/>
                    <a:pt x="15276" y="202"/>
                  </a:cubicBezTo>
                  <a:lnTo>
                    <a:pt x="15276" y="202"/>
                  </a:lnTo>
                  <a:cubicBezTo>
                    <a:pt x="15275" y="203"/>
                    <a:pt x="14096" y="2950"/>
                    <a:pt x="8187" y="2950"/>
                  </a:cubicBezTo>
                  <a:cubicBezTo>
                    <a:pt x="7787" y="2950"/>
                    <a:pt x="7366" y="2937"/>
                    <a:pt x="6922" y="2910"/>
                  </a:cubicBezTo>
                  <a:cubicBezTo>
                    <a:pt x="1641" y="2594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3" name="Google Shape;17443;p39"/>
          <p:cNvSpPr txBox="1">
            <a:spLocks noGrp="1"/>
          </p:cNvSpPr>
          <p:nvPr>
            <p:ph type="title"/>
          </p:nvPr>
        </p:nvSpPr>
        <p:spPr>
          <a:xfrm>
            <a:off x="876175" y="1820575"/>
            <a:ext cx="7224000" cy="12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dirty="0" smtClean="0">
                <a:solidFill>
                  <a:srgbClr val="FF0066"/>
                </a:solidFill>
                <a:latin typeface="Algerian" pitchFamily="82" charset="0"/>
              </a:rPr>
              <a:t>KESIMPULAN</a:t>
            </a:r>
            <a:endParaRPr sz="7200" dirty="0">
              <a:solidFill>
                <a:srgbClr val="FF0066"/>
              </a:solidFill>
              <a:latin typeface="Algerian" pitchFamily="82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0" name="Google Shape;23860;p52"/>
          <p:cNvSpPr txBox="1">
            <a:spLocks noGrp="1"/>
          </p:cNvSpPr>
          <p:nvPr>
            <p:ph type="body" idx="1"/>
          </p:nvPr>
        </p:nvSpPr>
        <p:spPr>
          <a:xfrm>
            <a:off x="1010150" y="524090"/>
            <a:ext cx="7218340" cy="424311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>
              <a:buNone/>
            </a:pP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Abad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pencerahan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(1685-1815)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adalah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periode</a:t>
            </a:r>
            <a:r>
              <a:rPr lang="en-US" sz="1800" dirty="0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dalam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sejarah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manusia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yang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ditandai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dengan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optimisme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yang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tinggi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pada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kemampuan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rasio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manusia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untuk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menciptakan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kemajuan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.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Nama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pencerahan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diberikan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untuk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zaman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ini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dikarenakan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manusia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mulai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mencari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cahaya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baru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melalui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rasionya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sendiri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. Abad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pencerahan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berlangsung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pada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abad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XVII-XVII (1685-1815). Negara-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negara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pelopornya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adalah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id-ID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Jerman,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Inggris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Prancis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. Di Negara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ini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lahir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banyak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ilmuwan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pemikir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atau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filsuf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yang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gagasan-gagasannya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sangat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berperan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memicu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lahirnya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abad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pencerahan</a:t>
            </a:r>
            <a:r>
              <a:rPr lang="en-US" sz="1800" dirty="0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.</a:t>
            </a:r>
            <a:endParaRPr lang="en-US" sz="1800" dirty="0">
              <a:solidFill>
                <a:schemeClr val="accent1">
                  <a:lumMod val="10000"/>
                </a:schemeClr>
              </a:solidFill>
              <a:latin typeface="Bahnschrift SemiBold Condensed" pitchFamily="34" charset="0"/>
            </a:endParaRPr>
          </a:p>
          <a:p>
            <a:pPr marL="139700" indent="0">
              <a:buNone/>
            </a:pPr>
            <a:endParaRPr lang="en-US" sz="1800" dirty="0">
              <a:solidFill>
                <a:schemeClr val="accent1">
                  <a:lumMod val="10000"/>
                </a:schemeClr>
              </a:solidFill>
              <a:latin typeface="Bahnschrift SemiBold Condensed" pitchFamily="34" charset="0"/>
            </a:endParaRPr>
          </a:p>
          <a:p>
            <a:pPr marL="139700" indent="0">
              <a:buNone/>
            </a:pP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Secara</a:t>
            </a:r>
            <a:r>
              <a:rPr lang="en-US" sz="1800" dirty="0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garis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besar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pengaruh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Aufklarung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bagi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dunia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terbagi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menjadi</a:t>
            </a:r>
            <a:r>
              <a:rPr lang="en-US" sz="1800" dirty="0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dua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yaitu</a:t>
            </a:r>
            <a:r>
              <a:rPr lang="id-ID" sz="1800" b="1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,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Berkembangnya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paham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liberalisme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nasionalisme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.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Aufklarung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mendorong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munculnya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ideologi-ideologi</a:t>
            </a:r>
            <a:r>
              <a:rPr lang="en-US" sz="1800" dirty="0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baru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karena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mengedepankan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memaksimalkan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kemampuan</a:t>
            </a:r>
            <a:r>
              <a:rPr lang="en-US" sz="1800" dirty="0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akal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manusia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Munculnya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penemuan-penemuan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baru</a:t>
            </a:r>
            <a:r>
              <a:rPr lang="en-US" sz="1800" dirty="0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dalam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bidang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ilmu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pengetahuan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teknologi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yang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berhasil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merevolusi</a:t>
            </a:r>
            <a:r>
              <a:rPr lang="en-US" sz="1800" dirty="0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bidang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iptek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di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Eropa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dan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bermanfaat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sampai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saat</a:t>
            </a:r>
            <a:r>
              <a:rPr lang="en-US" sz="1800" dirty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 </a:t>
            </a:r>
            <a:r>
              <a:rPr lang="en-US" sz="1800" dirty="0" err="1" smtClean="0">
                <a:solidFill>
                  <a:schemeClr val="accent1">
                    <a:lumMod val="10000"/>
                  </a:schemeClr>
                </a:solidFill>
                <a:latin typeface="Bahnschrift SemiBold Condensed" pitchFamily="34" charset="0"/>
              </a:rPr>
              <a:t>ini</a:t>
            </a:r>
            <a:endParaRPr lang="en-US" sz="1800" dirty="0">
              <a:solidFill>
                <a:schemeClr val="accent1">
                  <a:lumMod val="10000"/>
                </a:schemeClr>
              </a:solidFill>
              <a:latin typeface="Bahnschrift SemiBold Condensed" pitchFamily="34" charset="0"/>
            </a:endParaRPr>
          </a:p>
        </p:txBody>
      </p:sp>
      <p:grpSp>
        <p:nvGrpSpPr>
          <p:cNvPr id="23861" name="Google Shape;23861;p52"/>
          <p:cNvGrpSpPr/>
          <p:nvPr/>
        </p:nvGrpSpPr>
        <p:grpSpPr>
          <a:xfrm>
            <a:off x="24875" y="2993444"/>
            <a:ext cx="1531915" cy="1730993"/>
            <a:chOff x="2299675" y="1481450"/>
            <a:chExt cx="2777725" cy="3138700"/>
          </a:xfrm>
        </p:grpSpPr>
        <p:sp>
          <p:nvSpPr>
            <p:cNvPr id="23862" name="Google Shape;23862;p52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52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52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52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52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52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68" name="Google Shape;23868;p52"/>
          <p:cNvGrpSpPr/>
          <p:nvPr/>
        </p:nvGrpSpPr>
        <p:grpSpPr>
          <a:xfrm rot="1609375">
            <a:off x="-357665" y="993000"/>
            <a:ext cx="1186845" cy="1341079"/>
            <a:chOff x="2299675" y="1481450"/>
            <a:chExt cx="2777725" cy="3138700"/>
          </a:xfrm>
        </p:grpSpPr>
        <p:sp>
          <p:nvSpPr>
            <p:cNvPr id="23869" name="Google Shape;23869;p52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52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52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52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52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52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75" name="Google Shape;23875;p52"/>
          <p:cNvGrpSpPr/>
          <p:nvPr/>
        </p:nvGrpSpPr>
        <p:grpSpPr>
          <a:xfrm rot="-1609375" flipH="1">
            <a:off x="7619825" y="-253198"/>
            <a:ext cx="1186845" cy="1341079"/>
            <a:chOff x="2299675" y="1481450"/>
            <a:chExt cx="2777725" cy="3138700"/>
          </a:xfrm>
        </p:grpSpPr>
        <p:sp>
          <p:nvSpPr>
            <p:cNvPr id="23876" name="Google Shape;23876;p52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52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52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52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52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52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83" name="Google Shape;23883;p52"/>
          <p:cNvGrpSpPr/>
          <p:nvPr/>
        </p:nvGrpSpPr>
        <p:grpSpPr>
          <a:xfrm rot="368092" flipH="1">
            <a:off x="6826484" y="3686698"/>
            <a:ext cx="1941436" cy="845024"/>
            <a:chOff x="4877525" y="2444450"/>
            <a:chExt cx="1514450" cy="659175"/>
          </a:xfrm>
        </p:grpSpPr>
        <p:sp>
          <p:nvSpPr>
            <p:cNvPr id="23884" name="Google Shape;23884;p52"/>
            <p:cNvSpPr/>
            <p:nvPr/>
          </p:nvSpPr>
          <p:spPr>
            <a:xfrm>
              <a:off x="4904575" y="2630175"/>
              <a:ext cx="226000" cy="203875"/>
            </a:xfrm>
            <a:custGeom>
              <a:avLst/>
              <a:gdLst/>
              <a:ahLst/>
              <a:cxnLst/>
              <a:rect l="l" t="t" r="r" b="b"/>
              <a:pathLst>
                <a:path w="9040" h="8155" extrusionOk="0">
                  <a:moveTo>
                    <a:pt x="4295" y="0"/>
                  </a:moveTo>
                  <a:lnTo>
                    <a:pt x="1553" y="632"/>
                  </a:lnTo>
                  <a:cubicBezTo>
                    <a:pt x="894" y="1103"/>
                    <a:pt x="0" y="1358"/>
                    <a:pt x="235" y="4658"/>
                  </a:cubicBezTo>
                  <a:cubicBezTo>
                    <a:pt x="411" y="7143"/>
                    <a:pt x="3391" y="8155"/>
                    <a:pt x="5543" y="8155"/>
                  </a:cubicBezTo>
                  <a:cubicBezTo>
                    <a:pt x="5945" y="8155"/>
                    <a:pt x="6319" y="8119"/>
                    <a:pt x="6640" y="8051"/>
                  </a:cubicBezTo>
                  <a:cubicBezTo>
                    <a:pt x="8663" y="7621"/>
                    <a:pt x="9039" y="7252"/>
                    <a:pt x="9039" y="7252"/>
                  </a:cubicBezTo>
                  <a:lnTo>
                    <a:pt x="7487" y="598"/>
                  </a:lnTo>
                  <a:lnTo>
                    <a:pt x="42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52"/>
            <p:cNvSpPr/>
            <p:nvPr/>
          </p:nvSpPr>
          <p:spPr>
            <a:xfrm>
              <a:off x="4877525" y="2691650"/>
              <a:ext cx="203300" cy="162750"/>
            </a:xfrm>
            <a:custGeom>
              <a:avLst/>
              <a:gdLst/>
              <a:ahLst/>
              <a:cxnLst/>
              <a:rect l="l" t="t" r="r" b="b"/>
              <a:pathLst>
                <a:path w="8132" h="6510" extrusionOk="0">
                  <a:moveTo>
                    <a:pt x="5239" y="1"/>
                  </a:moveTo>
                  <a:cubicBezTo>
                    <a:pt x="3666" y="1"/>
                    <a:pt x="1191" y="354"/>
                    <a:pt x="585" y="1506"/>
                  </a:cubicBezTo>
                  <a:cubicBezTo>
                    <a:pt x="0" y="2649"/>
                    <a:pt x="618" y="6345"/>
                    <a:pt x="3831" y="6506"/>
                  </a:cubicBezTo>
                  <a:cubicBezTo>
                    <a:pt x="3869" y="6509"/>
                    <a:pt x="3906" y="6510"/>
                    <a:pt x="3943" y="6510"/>
                  </a:cubicBezTo>
                  <a:cubicBezTo>
                    <a:pt x="4265" y="6510"/>
                    <a:pt x="4532" y="6431"/>
                    <a:pt x="4753" y="6431"/>
                  </a:cubicBezTo>
                  <a:cubicBezTo>
                    <a:pt x="4804" y="6431"/>
                    <a:pt x="4853" y="6435"/>
                    <a:pt x="4899" y="6446"/>
                  </a:cubicBezTo>
                  <a:cubicBezTo>
                    <a:pt x="4899" y="6446"/>
                    <a:pt x="6949" y="5357"/>
                    <a:pt x="7453" y="5357"/>
                  </a:cubicBezTo>
                  <a:cubicBezTo>
                    <a:pt x="7971" y="5357"/>
                    <a:pt x="8132" y="4127"/>
                    <a:pt x="7897" y="2104"/>
                  </a:cubicBezTo>
                  <a:cubicBezTo>
                    <a:pt x="7661" y="82"/>
                    <a:pt x="7393" y="250"/>
                    <a:pt x="6217" y="62"/>
                  </a:cubicBezTo>
                  <a:cubicBezTo>
                    <a:pt x="5979" y="23"/>
                    <a:pt x="5638" y="1"/>
                    <a:pt x="5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52"/>
            <p:cNvSpPr/>
            <p:nvPr/>
          </p:nvSpPr>
          <p:spPr>
            <a:xfrm>
              <a:off x="4909775" y="2712325"/>
              <a:ext cx="213575" cy="142350"/>
            </a:xfrm>
            <a:custGeom>
              <a:avLst/>
              <a:gdLst/>
              <a:ahLst/>
              <a:cxnLst/>
              <a:rect l="l" t="t" r="r" b="b"/>
              <a:pathLst>
                <a:path w="8543" h="5694" extrusionOk="0">
                  <a:moveTo>
                    <a:pt x="7366" y="1"/>
                  </a:moveTo>
                  <a:lnTo>
                    <a:pt x="1" y="4396"/>
                  </a:lnTo>
                  <a:cubicBezTo>
                    <a:pt x="1" y="4396"/>
                    <a:pt x="619" y="5195"/>
                    <a:pt x="1371" y="5518"/>
                  </a:cubicBezTo>
                  <a:cubicBezTo>
                    <a:pt x="1681" y="5654"/>
                    <a:pt x="2114" y="5694"/>
                    <a:pt x="2517" y="5694"/>
                  </a:cubicBezTo>
                  <a:cubicBezTo>
                    <a:pt x="3091" y="5694"/>
                    <a:pt x="3603" y="5612"/>
                    <a:pt x="3603" y="5612"/>
                  </a:cubicBezTo>
                  <a:lnTo>
                    <a:pt x="8542" y="3253"/>
                  </a:lnTo>
                  <a:lnTo>
                    <a:pt x="73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52"/>
            <p:cNvSpPr/>
            <p:nvPr/>
          </p:nvSpPr>
          <p:spPr>
            <a:xfrm>
              <a:off x="4906925" y="2650325"/>
              <a:ext cx="200950" cy="155275"/>
            </a:xfrm>
            <a:custGeom>
              <a:avLst/>
              <a:gdLst/>
              <a:ahLst/>
              <a:cxnLst/>
              <a:rect l="l" t="t" r="r" b="b"/>
              <a:pathLst>
                <a:path w="8038" h="6211" extrusionOk="0">
                  <a:moveTo>
                    <a:pt x="28" y="2529"/>
                  </a:moveTo>
                  <a:cubicBezTo>
                    <a:pt x="10" y="2541"/>
                    <a:pt x="0" y="2548"/>
                    <a:pt x="0" y="2548"/>
                  </a:cubicBezTo>
                  <a:cubicBezTo>
                    <a:pt x="9" y="2542"/>
                    <a:pt x="19" y="2536"/>
                    <a:pt x="28" y="2529"/>
                  </a:cubicBezTo>
                  <a:close/>
                  <a:moveTo>
                    <a:pt x="5188" y="1"/>
                  </a:moveTo>
                  <a:cubicBezTo>
                    <a:pt x="5188" y="1"/>
                    <a:pt x="1183" y="1786"/>
                    <a:pt x="28" y="2529"/>
                  </a:cubicBezTo>
                  <a:lnTo>
                    <a:pt x="28" y="2529"/>
                  </a:lnTo>
                  <a:cubicBezTo>
                    <a:pt x="112" y="2479"/>
                    <a:pt x="383" y="2340"/>
                    <a:pt x="839" y="2340"/>
                  </a:cubicBezTo>
                  <a:cubicBezTo>
                    <a:pt x="1286" y="2340"/>
                    <a:pt x="1912" y="2473"/>
                    <a:pt x="2715" y="2951"/>
                  </a:cubicBezTo>
                  <a:cubicBezTo>
                    <a:pt x="4698" y="4134"/>
                    <a:pt x="3938" y="6210"/>
                    <a:pt x="3938" y="6210"/>
                  </a:cubicBezTo>
                  <a:lnTo>
                    <a:pt x="8038" y="4584"/>
                  </a:lnTo>
                  <a:cubicBezTo>
                    <a:pt x="8038" y="4584"/>
                    <a:pt x="7662" y="1896"/>
                    <a:pt x="6768" y="1345"/>
                  </a:cubicBezTo>
                  <a:cubicBezTo>
                    <a:pt x="5887" y="801"/>
                    <a:pt x="5188" y="1"/>
                    <a:pt x="5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52"/>
            <p:cNvSpPr/>
            <p:nvPr/>
          </p:nvSpPr>
          <p:spPr>
            <a:xfrm>
              <a:off x="4943050" y="2444450"/>
              <a:ext cx="1448925" cy="654700"/>
            </a:xfrm>
            <a:custGeom>
              <a:avLst/>
              <a:gdLst/>
              <a:ahLst/>
              <a:cxnLst/>
              <a:rect l="l" t="t" r="r" b="b"/>
              <a:pathLst>
                <a:path w="57957" h="26188" extrusionOk="0">
                  <a:moveTo>
                    <a:pt x="27702" y="1"/>
                  </a:moveTo>
                  <a:cubicBezTo>
                    <a:pt x="26690" y="1"/>
                    <a:pt x="25874" y="239"/>
                    <a:pt x="25874" y="239"/>
                  </a:cubicBezTo>
                  <a:lnTo>
                    <a:pt x="0" y="8075"/>
                  </a:lnTo>
                  <a:cubicBezTo>
                    <a:pt x="0" y="8075"/>
                    <a:pt x="253" y="8030"/>
                    <a:pt x="643" y="8030"/>
                  </a:cubicBezTo>
                  <a:cubicBezTo>
                    <a:pt x="1451" y="8030"/>
                    <a:pt x="2847" y="8220"/>
                    <a:pt x="3804" y="9385"/>
                  </a:cubicBezTo>
                  <a:cubicBezTo>
                    <a:pt x="7668" y="14103"/>
                    <a:pt x="2265" y="16341"/>
                    <a:pt x="2265" y="16341"/>
                  </a:cubicBezTo>
                  <a:cubicBezTo>
                    <a:pt x="2265" y="16341"/>
                    <a:pt x="5155" y="17651"/>
                    <a:pt x="9086" y="19096"/>
                  </a:cubicBezTo>
                  <a:lnTo>
                    <a:pt x="9422" y="18585"/>
                  </a:lnTo>
                  <a:lnTo>
                    <a:pt x="10417" y="18538"/>
                  </a:lnTo>
                  <a:lnTo>
                    <a:pt x="10934" y="17779"/>
                  </a:lnTo>
                  <a:lnTo>
                    <a:pt x="10699" y="18773"/>
                  </a:lnTo>
                  <a:lnTo>
                    <a:pt x="9711" y="19009"/>
                  </a:lnTo>
                  <a:lnTo>
                    <a:pt x="9644" y="19298"/>
                  </a:lnTo>
                  <a:cubicBezTo>
                    <a:pt x="9879" y="19385"/>
                    <a:pt x="10121" y="19479"/>
                    <a:pt x="10363" y="19573"/>
                  </a:cubicBezTo>
                  <a:lnTo>
                    <a:pt x="10598" y="19197"/>
                  </a:lnTo>
                  <a:lnTo>
                    <a:pt x="11734" y="19056"/>
                  </a:lnTo>
                  <a:lnTo>
                    <a:pt x="12063" y="18256"/>
                  </a:lnTo>
                  <a:lnTo>
                    <a:pt x="13286" y="18209"/>
                  </a:lnTo>
                  <a:lnTo>
                    <a:pt x="12345" y="18585"/>
                  </a:lnTo>
                  <a:cubicBezTo>
                    <a:pt x="12345" y="18585"/>
                    <a:pt x="12675" y="19486"/>
                    <a:pt x="12487" y="19486"/>
                  </a:cubicBezTo>
                  <a:cubicBezTo>
                    <a:pt x="12305" y="19486"/>
                    <a:pt x="11405" y="19533"/>
                    <a:pt x="11405" y="19533"/>
                  </a:cubicBezTo>
                  <a:lnTo>
                    <a:pt x="11311" y="19922"/>
                  </a:lnTo>
                  <a:cubicBezTo>
                    <a:pt x="14247" y="20991"/>
                    <a:pt x="17513" y="22154"/>
                    <a:pt x="20504" y="23182"/>
                  </a:cubicBezTo>
                  <a:cubicBezTo>
                    <a:pt x="20806" y="23054"/>
                    <a:pt x="21640" y="22839"/>
                    <a:pt x="21640" y="22839"/>
                  </a:cubicBezTo>
                  <a:lnTo>
                    <a:pt x="21640" y="22080"/>
                  </a:lnTo>
                  <a:lnTo>
                    <a:pt x="23333" y="22369"/>
                  </a:lnTo>
                  <a:lnTo>
                    <a:pt x="22157" y="22456"/>
                  </a:lnTo>
                  <a:lnTo>
                    <a:pt x="22534" y="23310"/>
                  </a:lnTo>
                  <a:lnTo>
                    <a:pt x="21929" y="23659"/>
                  </a:lnTo>
                  <a:cubicBezTo>
                    <a:pt x="22097" y="23719"/>
                    <a:pt x="22265" y="23767"/>
                    <a:pt x="22426" y="23827"/>
                  </a:cubicBezTo>
                  <a:cubicBezTo>
                    <a:pt x="22755" y="23558"/>
                    <a:pt x="23387" y="23021"/>
                    <a:pt x="23387" y="23021"/>
                  </a:cubicBezTo>
                  <a:lnTo>
                    <a:pt x="23387" y="23021"/>
                  </a:lnTo>
                  <a:lnTo>
                    <a:pt x="22782" y="23948"/>
                  </a:lnTo>
                  <a:cubicBezTo>
                    <a:pt x="22917" y="23988"/>
                    <a:pt x="23051" y="24035"/>
                    <a:pt x="23185" y="24082"/>
                  </a:cubicBezTo>
                  <a:lnTo>
                    <a:pt x="24193" y="23491"/>
                  </a:lnTo>
                  <a:lnTo>
                    <a:pt x="24570" y="22174"/>
                  </a:lnTo>
                  <a:lnTo>
                    <a:pt x="25793" y="21703"/>
                  </a:lnTo>
                  <a:lnTo>
                    <a:pt x="26646" y="20709"/>
                  </a:lnTo>
                  <a:lnTo>
                    <a:pt x="26216" y="21845"/>
                  </a:lnTo>
                  <a:lnTo>
                    <a:pt x="25134" y="22456"/>
                  </a:lnTo>
                  <a:lnTo>
                    <a:pt x="24946" y="23780"/>
                  </a:lnTo>
                  <a:lnTo>
                    <a:pt x="24059" y="24365"/>
                  </a:lnTo>
                  <a:cubicBezTo>
                    <a:pt x="26411" y="25131"/>
                    <a:pt x="28360" y="25695"/>
                    <a:pt x="29476" y="25904"/>
                  </a:cubicBezTo>
                  <a:cubicBezTo>
                    <a:pt x="30552" y="26102"/>
                    <a:pt x="31923" y="26187"/>
                    <a:pt x="33433" y="26187"/>
                  </a:cubicBezTo>
                  <a:cubicBezTo>
                    <a:pt x="39071" y="26187"/>
                    <a:pt x="46648" y="25001"/>
                    <a:pt x="48058" y="24116"/>
                  </a:cubicBezTo>
                  <a:cubicBezTo>
                    <a:pt x="48716" y="23699"/>
                    <a:pt x="50215" y="21603"/>
                    <a:pt x="51861" y="19109"/>
                  </a:cubicBezTo>
                  <a:lnTo>
                    <a:pt x="50887" y="18975"/>
                  </a:lnTo>
                  <a:lnTo>
                    <a:pt x="50746" y="18175"/>
                  </a:lnTo>
                  <a:lnTo>
                    <a:pt x="50746" y="18175"/>
                  </a:lnTo>
                  <a:cubicBezTo>
                    <a:pt x="50746" y="18175"/>
                    <a:pt x="51451" y="18505"/>
                    <a:pt x="51646" y="18505"/>
                  </a:cubicBezTo>
                  <a:cubicBezTo>
                    <a:pt x="51747" y="18505"/>
                    <a:pt x="51989" y="18565"/>
                    <a:pt x="52191" y="18612"/>
                  </a:cubicBezTo>
                  <a:cubicBezTo>
                    <a:pt x="52480" y="18175"/>
                    <a:pt x="52762" y="17732"/>
                    <a:pt x="53051" y="17288"/>
                  </a:cubicBezTo>
                  <a:lnTo>
                    <a:pt x="53051" y="17288"/>
                  </a:lnTo>
                  <a:lnTo>
                    <a:pt x="52211" y="17611"/>
                  </a:lnTo>
                  <a:lnTo>
                    <a:pt x="52063" y="16858"/>
                  </a:lnTo>
                  <a:lnTo>
                    <a:pt x="51021" y="17705"/>
                  </a:lnTo>
                  <a:lnTo>
                    <a:pt x="50840" y="16952"/>
                  </a:lnTo>
                  <a:lnTo>
                    <a:pt x="49899" y="17234"/>
                  </a:lnTo>
                  <a:lnTo>
                    <a:pt x="50799" y="16482"/>
                  </a:lnTo>
                  <a:cubicBezTo>
                    <a:pt x="50799" y="16480"/>
                    <a:pt x="50799" y="16480"/>
                    <a:pt x="50801" y="16480"/>
                  </a:cubicBezTo>
                  <a:cubicBezTo>
                    <a:pt x="50827" y="16480"/>
                    <a:pt x="51203" y="16694"/>
                    <a:pt x="51370" y="16694"/>
                  </a:cubicBezTo>
                  <a:cubicBezTo>
                    <a:pt x="51383" y="16694"/>
                    <a:pt x="51394" y="16693"/>
                    <a:pt x="51404" y="16690"/>
                  </a:cubicBezTo>
                  <a:cubicBezTo>
                    <a:pt x="51545" y="16636"/>
                    <a:pt x="52157" y="16025"/>
                    <a:pt x="52157" y="16025"/>
                  </a:cubicBezTo>
                  <a:lnTo>
                    <a:pt x="52674" y="16495"/>
                  </a:lnTo>
                  <a:lnTo>
                    <a:pt x="53723" y="16193"/>
                  </a:lnTo>
                  <a:cubicBezTo>
                    <a:pt x="55954" y="12658"/>
                    <a:pt x="57957" y="9278"/>
                    <a:pt x="57957" y="9277"/>
                  </a:cubicBezTo>
                  <a:lnTo>
                    <a:pt x="57957" y="9277"/>
                  </a:lnTo>
                  <a:cubicBezTo>
                    <a:pt x="57956" y="9278"/>
                    <a:pt x="55752" y="9540"/>
                    <a:pt x="52600" y="9566"/>
                  </a:cubicBezTo>
                  <a:lnTo>
                    <a:pt x="51727" y="10272"/>
                  </a:lnTo>
                  <a:lnTo>
                    <a:pt x="51962" y="11314"/>
                  </a:lnTo>
                  <a:lnTo>
                    <a:pt x="50786" y="11979"/>
                  </a:lnTo>
                  <a:lnTo>
                    <a:pt x="50786" y="11979"/>
                  </a:lnTo>
                  <a:lnTo>
                    <a:pt x="51404" y="11220"/>
                  </a:lnTo>
                  <a:lnTo>
                    <a:pt x="51021" y="9997"/>
                  </a:lnTo>
                  <a:lnTo>
                    <a:pt x="51539" y="9566"/>
                  </a:lnTo>
                  <a:cubicBezTo>
                    <a:pt x="51324" y="9566"/>
                    <a:pt x="51109" y="9553"/>
                    <a:pt x="50887" y="9553"/>
                  </a:cubicBezTo>
                  <a:lnTo>
                    <a:pt x="50027" y="10608"/>
                  </a:lnTo>
                  <a:lnTo>
                    <a:pt x="50437" y="9546"/>
                  </a:lnTo>
                  <a:cubicBezTo>
                    <a:pt x="50269" y="9540"/>
                    <a:pt x="50094" y="9540"/>
                    <a:pt x="49926" y="9533"/>
                  </a:cubicBezTo>
                  <a:lnTo>
                    <a:pt x="49173" y="10279"/>
                  </a:lnTo>
                  <a:lnTo>
                    <a:pt x="49321" y="11031"/>
                  </a:lnTo>
                  <a:lnTo>
                    <a:pt x="48279" y="11932"/>
                  </a:lnTo>
                  <a:lnTo>
                    <a:pt x="48279" y="11932"/>
                  </a:lnTo>
                  <a:lnTo>
                    <a:pt x="48797" y="11085"/>
                  </a:lnTo>
                  <a:lnTo>
                    <a:pt x="48420" y="10144"/>
                  </a:lnTo>
                  <a:lnTo>
                    <a:pt x="48871" y="9486"/>
                  </a:lnTo>
                  <a:cubicBezTo>
                    <a:pt x="47627" y="9412"/>
                    <a:pt x="46337" y="9298"/>
                    <a:pt x="45027" y="9109"/>
                  </a:cubicBezTo>
                  <a:cubicBezTo>
                    <a:pt x="38420" y="8169"/>
                    <a:pt x="31156" y="5904"/>
                    <a:pt x="31156" y="5904"/>
                  </a:cubicBezTo>
                  <a:cubicBezTo>
                    <a:pt x="31156" y="5904"/>
                    <a:pt x="32567" y="3639"/>
                    <a:pt x="30779" y="1280"/>
                  </a:cubicBezTo>
                  <a:cubicBezTo>
                    <a:pt x="29998" y="253"/>
                    <a:pt x="28746" y="1"/>
                    <a:pt x="27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52"/>
            <p:cNvSpPr/>
            <p:nvPr/>
          </p:nvSpPr>
          <p:spPr>
            <a:xfrm>
              <a:off x="5000000" y="2543975"/>
              <a:ext cx="735400" cy="308825"/>
            </a:xfrm>
            <a:custGeom>
              <a:avLst/>
              <a:gdLst/>
              <a:ahLst/>
              <a:cxnLst/>
              <a:rect l="l" t="t" r="r" b="b"/>
              <a:pathLst>
                <a:path w="29416" h="12353" extrusionOk="0">
                  <a:moveTo>
                    <a:pt x="29415" y="1"/>
                  </a:moveTo>
                  <a:lnTo>
                    <a:pt x="2635" y="9960"/>
                  </a:lnTo>
                  <a:cubicBezTo>
                    <a:pt x="2635" y="9960"/>
                    <a:pt x="2420" y="10384"/>
                    <a:pt x="1869" y="10989"/>
                  </a:cubicBezTo>
                  <a:cubicBezTo>
                    <a:pt x="1223" y="11701"/>
                    <a:pt x="0" y="12353"/>
                    <a:pt x="0" y="12353"/>
                  </a:cubicBezTo>
                  <a:lnTo>
                    <a:pt x="28898" y="1903"/>
                  </a:lnTo>
                  <a:cubicBezTo>
                    <a:pt x="28898" y="1903"/>
                    <a:pt x="29106" y="1553"/>
                    <a:pt x="29214" y="1177"/>
                  </a:cubicBezTo>
                  <a:cubicBezTo>
                    <a:pt x="29409" y="505"/>
                    <a:pt x="29415" y="1"/>
                    <a:pt x="29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52"/>
            <p:cNvSpPr/>
            <p:nvPr/>
          </p:nvSpPr>
          <p:spPr>
            <a:xfrm>
              <a:off x="5653225" y="2951400"/>
              <a:ext cx="500175" cy="152225"/>
            </a:xfrm>
            <a:custGeom>
              <a:avLst/>
              <a:gdLst/>
              <a:ahLst/>
              <a:cxnLst/>
              <a:rect l="l" t="t" r="r" b="b"/>
              <a:pathLst>
                <a:path w="20007" h="6089" extrusionOk="0">
                  <a:moveTo>
                    <a:pt x="8347" y="1"/>
                  </a:moveTo>
                  <a:cubicBezTo>
                    <a:pt x="8347" y="1"/>
                    <a:pt x="7305" y="1365"/>
                    <a:pt x="5094" y="3159"/>
                  </a:cubicBezTo>
                  <a:cubicBezTo>
                    <a:pt x="2883" y="4947"/>
                    <a:pt x="135" y="5283"/>
                    <a:pt x="0" y="5323"/>
                  </a:cubicBezTo>
                  <a:cubicBezTo>
                    <a:pt x="0" y="5323"/>
                    <a:pt x="1845" y="6088"/>
                    <a:pt x="6492" y="6088"/>
                  </a:cubicBezTo>
                  <a:cubicBezTo>
                    <a:pt x="7608" y="6088"/>
                    <a:pt x="8884" y="6044"/>
                    <a:pt x="10336" y="5935"/>
                  </a:cubicBezTo>
                  <a:cubicBezTo>
                    <a:pt x="17836" y="5370"/>
                    <a:pt x="20006" y="3576"/>
                    <a:pt x="20007" y="3576"/>
                  </a:cubicBezTo>
                  <a:lnTo>
                    <a:pt x="20007" y="3576"/>
                  </a:lnTo>
                  <a:cubicBezTo>
                    <a:pt x="20006" y="3576"/>
                    <a:pt x="18835" y="4058"/>
                    <a:pt x="17053" y="4058"/>
                  </a:cubicBezTo>
                  <a:cubicBezTo>
                    <a:pt x="15803" y="4058"/>
                    <a:pt x="14252" y="3821"/>
                    <a:pt x="12594" y="3011"/>
                  </a:cubicBezTo>
                  <a:lnTo>
                    <a:pt x="11983" y="3623"/>
                  </a:lnTo>
                  <a:lnTo>
                    <a:pt x="10753" y="3536"/>
                  </a:lnTo>
                  <a:lnTo>
                    <a:pt x="10585" y="3818"/>
                  </a:lnTo>
                  <a:lnTo>
                    <a:pt x="9241" y="4033"/>
                  </a:lnTo>
                  <a:lnTo>
                    <a:pt x="10282" y="3562"/>
                  </a:lnTo>
                  <a:lnTo>
                    <a:pt x="10544" y="2998"/>
                  </a:lnTo>
                  <a:lnTo>
                    <a:pt x="11344" y="3206"/>
                  </a:lnTo>
                  <a:lnTo>
                    <a:pt x="11794" y="2601"/>
                  </a:lnTo>
                  <a:cubicBezTo>
                    <a:pt x="9328" y="1244"/>
                    <a:pt x="8347" y="1"/>
                    <a:pt x="8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11" name="Google Shape;21311;p46"/>
          <p:cNvPicPr preferRelativeResize="0"/>
          <p:nvPr/>
        </p:nvPicPr>
        <p:blipFill rotWithShape="1">
          <a:blip r:embed="rId3">
            <a:alphaModFix/>
          </a:blip>
          <a:srcRect l="22516"/>
          <a:stretch/>
        </p:blipFill>
        <p:spPr>
          <a:xfrm>
            <a:off x="3164700" y="0"/>
            <a:ext cx="5979600" cy="51435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pic>
      <p:grpSp>
        <p:nvGrpSpPr>
          <p:cNvPr id="21312" name="Google Shape;21312;p46"/>
          <p:cNvGrpSpPr/>
          <p:nvPr/>
        </p:nvGrpSpPr>
        <p:grpSpPr>
          <a:xfrm>
            <a:off x="127135" y="-1370866"/>
            <a:ext cx="10708726" cy="7890050"/>
            <a:chOff x="127135" y="-1370866"/>
            <a:chExt cx="10708726" cy="7890050"/>
          </a:xfrm>
        </p:grpSpPr>
        <p:grpSp>
          <p:nvGrpSpPr>
            <p:cNvPr id="21313" name="Google Shape;21313;p46"/>
            <p:cNvGrpSpPr/>
            <p:nvPr/>
          </p:nvGrpSpPr>
          <p:grpSpPr>
            <a:xfrm rot="-10482561">
              <a:off x="1490776" y="1069862"/>
              <a:ext cx="2153132" cy="3290725"/>
              <a:chOff x="4082775" y="914425"/>
              <a:chExt cx="777050" cy="973675"/>
            </a:xfrm>
          </p:grpSpPr>
          <p:sp>
            <p:nvSpPr>
              <p:cNvPr id="21314" name="Google Shape;21314;p46"/>
              <p:cNvSpPr/>
              <p:nvPr/>
            </p:nvSpPr>
            <p:spPr>
              <a:xfrm>
                <a:off x="4082775" y="914425"/>
                <a:ext cx="665375" cy="778900"/>
              </a:xfrm>
              <a:custGeom>
                <a:avLst/>
                <a:gdLst/>
                <a:ahLst/>
                <a:cxnLst/>
                <a:rect l="l" t="t" r="r" b="b"/>
                <a:pathLst>
                  <a:path w="26615" h="31156" extrusionOk="0">
                    <a:moveTo>
                      <a:pt x="24598" y="27170"/>
                    </a:moveTo>
                    <a:lnTo>
                      <a:pt x="24598" y="27170"/>
                    </a:lnTo>
                    <a:cubicBezTo>
                      <a:pt x="24594" y="27175"/>
                      <a:pt x="24589" y="27181"/>
                      <a:pt x="24585" y="27187"/>
                    </a:cubicBezTo>
                    <a:lnTo>
                      <a:pt x="24585" y="27187"/>
                    </a:lnTo>
                    <a:cubicBezTo>
                      <a:pt x="24590" y="27181"/>
                      <a:pt x="24594" y="27175"/>
                      <a:pt x="24598" y="27170"/>
                    </a:cubicBezTo>
                    <a:close/>
                    <a:moveTo>
                      <a:pt x="9983" y="1"/>
                    </a:moveTo>
                    <a:cubicBezTo>
                      <a:pt x="9865" y="1"/>
                      <a:pt x="9748" y="4"/>
                      <a:pt x="9631" y="12"/>
                    </a:cubicBezTo>
                    <a:cubicBezTo>
                      <a:pt x="9190" y="517"/>
                      <a:pt x="8635" y="807"/>
                      <a:pt x="8057" y="807"/>
                    </a:cubicBezTo>
                    <a:cubicBezTo>
                      <a:pt x="7782" y="807"/>
                      <a:pt x="7503" y="742"/>
                      <a:pt x="7227" y="602"/>
                    </a:cubicBezTo>
                    <a:lnTo>
                      <a:pt x="7227" y="602"/>
                    </a:lnTo>
                    <a:cubicBezTo>
                      <a:pt x="7440" y="1226"/>
                      <a:pt x="6821" y="1783"/>
                      <a:pt x="6162" y="1783"/>
                    </a:cubicBezTo>
                    <a:cubicBezTo>
                      <a:pt x="6052" y="1783"/>
                      <a:pt x="5940" y="1767"/>
                      <a:pt x="5832" y="1734"/>
                    </a:cubicBezTo>
                    <a:lnTo>
                      <a:pt x="5832" y="1734"/>
                    </a:lnTo>
                    <a:lnTo>
                      <a:pt x="6018" y="2494"/>
                    </a:lnTo>
                    <a:cubicBezTo>
                      <a:pt x="5915" y="2464"/>
                      <a:pt x="5824" y="2450"/>
                      <a:pt x="5742" y="2450"/>
                    </a:cubicBezTo>
                    <a:cubicBezTo>
                      <a:pt x="4963" y="2450"/>
                      <a:pt x="5030" y="3678"/>
                      <a:pt x="4039" y="3678"/>
                    </a:cubicBezTo>
                    <a:cubicBezTo>
                      <a:pt x="4002" y="3678"/>
                      <a:pt x="3964" y="3676"/>
                      <a:pt x="3924" y="3672"/>
                    </a:cubicBezTo>
                    <a:lnTo>
                      <a:pt x="3924" y="3672"/>
                    </a:lnTo>
                    <a:cubicBezTo>
                      <a:pt x="3955" y="4262"/>
                      <a:pt x="4451" y="3890"/>
                      <a:pt x="4467" y="4448"/>
                    </a:cubicBezTo>
                    <a:cubicBezTo>
                      <a:pt x="3257" y="5223"/>
                      <a:pt x="3350" y="6356"/>
                      <a:pt x="1861" y="6805"/>
                    </a:cubicBezTo>
                    <a:lnTo>
                      <a:pt x="2823" y="7581"/>
                    </a:lnTo>
                    <a:cubicBezTo>
                      <a:pt x="1861" y="9597"/>
                      <a:pt x="1396" y="12079"/>
                      <a:pt x="0" y="13583"/>
                    </a:cubicBezTo>
                    <a:cubicBezTo>
                      <a:pt x="529" y="13541"/>
                      <a:pt x="921" y="13231"/>
                      <a:pt x="1324" y="13231"/>
                    </a:cubicBezTo>
                    <a:cubicBezTo>
                      <a:pt x="1511" y="13231"/>
                      <a:pt x="1701" y="13298"/>
                      <a:pt x="1908" y="13490"/>
                    </a:cubicBezTo>
                    <a:cubicBezTo>
                      <a:pt x="2094" y="14607"/>
                      <a:pt x="1117" y="15677"/>
                      <a:pt x="1644" y="16747"/>
                    </a:cubicBezTo>
                    <a:cubicBezTo>
                      <a:pt x="962" y="17352"/>
                      <a:pt x="0" y="18515"/>
                      <a:pt x="16" y="19074"/>
                    </a:cubicBezTo>
                    <a:cubicBezTo>
                      <a:pt x="744" y="18314"/>
                      <a:pt x="2140" y="18158"/>
                      <a:pt x="2482" y="17042"/>
                    </a:cubicBezTo>
                    <a:cubicBezTo>
                      <a:pt x="2517" y="16912"/>
                      <a:pt x="2586" y="16860"/>
                      <a:pt x="2666" y="16860"/>
                    </a:cubicBezTo>
                    <a:cubicBezTo>
                      <a:pt x="2864" y="16860"/>
                      <a:pt x="3135" y="17176"/>
                      <a:pt x="3179" y="17429"/>
                    </a:cubicBezTo>
                    <a:cubicBezTo>
                      <a:pt x="4668" y="18251"/>
                      <a:pt x="2575" y="19446"/>
                      <a:pt x="2714" y="20345"/>
                    </a:cubicBezTo>
                    <a:cubicBezTo>
                      <a:pt x="2816" y="20414"/>
                      <a:pt x="2923" y="20445"/>
                      <a:pt x="3029" y="20445"/>
                    </a:cubicBezTo>
                    <a:cubicBezTo>
                      <a:pt x="3568" y="20445"/>
                      <a:pt x="4102" y="19656"/>
                      <a:pt x="4064" y="19074"/>
                    </a:cubicBezTo>
                    <a:cubicBezTo>
                      <a:pt x="4220" y="18997"/>
                      <a:pt x="4357" y="18964"/>
                      <a:pt x="4479" y="18964"/>
                    </a:cubicBezTo>
                    <a:cubicBezTo>
                      <a:pt x="5179" y="18964"/>
                      <a:pt x="5424" y="20022"/>
                      <a:pt x="6153" y="20022"/>
                    </a:cubicBezTo>
                    <a:cubicBezTo>
                      <a:pt x="6175" y="20022"/>
                      <a:pt x="6197" y="20021"/>
                      <a:pt x="6219" y="20020"/>
                    </a:cubicBezTo>
                    <a:lnTo>
                      <a:pt x="6219" y="20020"/>
                    </a:lnTo>
                    <a:cubicBezTo>
                      <a:pt x="6235" y="20655"/>
                      <a:pt x="6049" y="21183"/>
                      <a:pt x="5770" y="21726"/>
                    </a:cubicBezTo>
                    <a:cubicBezTo>
                      <a:pt x="5886" y="21775"/>
                      <a:pt x="5986" y="21797"/>
                      <a:pt x="6073" y="21797"/>
                    </a:cubicBezTo>
                    <a:cubicBezTo>
                      <a:pt x="6613" y="21797"/>
                      <a:pt x="6661" y="20952"/>
                      <a:pt x="7088" y="20578"/>
                    </a:cubicBezTo>
                    <a:cubicBezTo>
                      <a:pt x="7383" y="20687"/>
                      <a:pt x="7848" y="20888"/>
                      <a:pt x="7801" y="21105"/>
                    </a:cubicBezTo>
                    <a:cubicBezTo>
                      <a:pt x="7290" y="21400"/>
                      <a:pt x="6917" y="21819"/>
                      <a:pt x="6933" y="22393"/>
                    </a:cubicBezTo>
                    <a:cubicBezTo>
                      <a:pt x="7094" y="22458"/>
                      <a:pt x="7228" y="22487"/>
                      <a:pt x="7340" y="22487"/>
                    </a:cubicBezTo>
                    <a:cubicBezTo>
                      <a:pt x="8190" y="22487"/>
                      <a:pt x="7809" y="20833"/>
                      <a:pt x="8685" y="20764"/>
                    </a:cubicBezTo>
                    <a:lnTo>
                      <a:pt x="8685" y="20764"/>
                    </a:lnTo>
                    <a:cubicBezTo>
                      <a:pt x="8096" y="22858"/>
                      <a:pt x="10717" y="21384"/>
                      <a:pt x="10360" y="23277"/>
                    </a:cubicBezTo>
                    <a:cubicBezTo>
                      <a:pt x="10640" y="22734"/>
                      <a:pt x="10360" y="22005"/>
                      <a:pt x="10857" y="21415"/>
                    </a:cubicBezTo>
                    <a:cubicBezTo>
                      <a:pt x="11927" y="21881"/>
                      <a:pt x="11880" y="24300"/>
                      <a:pt x="13648" y="24672"/>
                    </a:cubicBezTo>
                    <a:cubicBezTo>
                      <a:pt x="13681" y="24681"/>
                      <a:pt x="13712" y="24685"/>
                      <a:pt x="13742" y="24685"/>
                    </a:cubicBezTo>
                    <a:cubicBezTo>
                      <a:pt x="14046" y="24685"/>
                      <a:pt x="14255" y="24296"/>
                      <a:pt x="14579" y="24254"/>
                    </a:cubicBezTo>
                    <a:cubicBezTo>
                      <a:pt x="15417" y="24533"/>
                      <a:pt x="15618" y="25370"/>
                      <a:pt x="15587" y="26084"/>
                    </a:cubicBezTo>
                    <a:lnTo>
                      <a:pt x="16828" y="26316"/>
                    </a:lnTo>
                    <a:cubicBezTo>
                      <a:pt x="16626" y="26859"/>
                      <a:pt x="16363" y="27464"/>
                      <a:pt x="16595" y="28007"/>
                    </a:cubicBezTo>
                    <a:cubicBezTo>
                      <a:pt x="16799" y="28133"/>
                      <a:pt x="16998" y="28182"/>
                      <a:pt x="17193" y="28182"/>
                    </a:cubicBezTo>
                    <a:cubicBezTo>
                      <a:pt x="17894" y="28182"/>
                      <a:pt x="18556" y="27549"/>
                      <a:pt x="19254" y="27549"/>
                    </a:cubicBezTo>
                    <a:cubicBezTo>
                      <a:pt x="19415" y="27549"/>
                      <a:pt x="19578" y="27583"/>
                      <a:pt x="19744" y="27666"/>
                    </a:cubicBezTo>
                    <a:cubicBezTo>
                      <a:pt x="20162" y="27092"/>
                      <a:pt x="19046" y="27278"/>
                      <a:pt x="19247" y="26751"/>
                    </a:cubicBezTo>
                    <a:cubicBezTo>
                      <a:pt x="19201" y="26037"/>
                      <a:pt x="21574" y="25665"/>
                      <a:pt x="21651" y="24362"/>
                    </a:cubicBezTo>
                    <a:cubicBezTo>
                      <a:pt x="21822" y="24199"/>
                      <a:pt x="21972" y="24133"/>
                      <a:pt x="22108" y="24133"/>
                    </a:cubicBezTo>
                    <a:cubicBezTo>
                      <a:pt x="22551" y="24133"/>
                      <a:pt x="22849" y="24834"/>
                      <a:pt x="23264" y="25107"/>
                    </a:cubicBezTo>
                    <a:cubicBezTo>
                      <a:pt x="22908" y="25929"/>
                      <a:pt x="22039" y="25929"/>
                      <a:pt x="21496" y="26518"/>
                    </a:cubicBezTo>
                    <a:lnTo>
                      <a:pt x="22753" y="26316"/>
                    </a:lnTo>
                    <a:cubicBezTo>
                      <a:pt x="23812" y="26415"/>
                      <a:pt x="23405" y="27801"/>
                      <a:pt x="24203" y="27801"/>
                    </a:cubicBezTo>
                    <a:cubicBezTo>
                      <a:pt x="24281" y="27801"/>
                      <a:pt x="24370" y="27788"/>
                      <a:pt x="24474" y="27759"/>
                    </a:cubicBezTo>
                    <a:cubicBezTo>
                      <a:pt x="24519" y="27550"/>
                      <a:pt x="24477" y="27340"/>
                      <a:pt x="24585" y="27187"/>
                    </a:cubicBezTo>
                    <a:lnTo>
                      <a:pt x="24585" y="27187"/>
                    </a:lnTo>
                    <a:cubicBezTo>
                      <a:pt x="24485" y="27320"/>
                      <a:pt x="24368" y="27471"/>
                      <a:pt x="24225" y="27471"/>
                    </a:cubicBezTo>
                    <a:cubicBezTo>
                      <a:pt x="24172" y="27471"/>
                      <a:pt x="24116" y="27450"/>
                      <a:pt x="24055" y="27402"/>
                    </a:cubicBezTo>
                    <a:cubicBezTo>
                      <a:pt x="23931" y="26782"/>
                      <a:pt x="24614" y="26472"/>
                      <a:pt x="24660" y="26316"/>
                    </a:cubicBezTo>
                    <a:lnTo>
                      <a:pt x="24660" y="26316"/>
                    </a:lnTo>
                    <a:cubicBezTo>
                      <a:pt x="24970" y="26921"/>
                      <a:pt x="24428" y="27588"/>
                      <a:pt x="24831" y="27867"/>
                    </a:cubicBezTo>
                    <a:lnTo>
                      <a:pt x="25001" y="26766"/>
                    </a:lnTo>
                    <a:cubicBezTo>
                      <a:pt x="25157" y="28240"/>
                      <a:pt x="26056" y="30240"/>
                      <a:pt x="26614" y="31155"/>
                    </a:cubicBezTo>
                    <a:cubicBezTo>
                      <a:pt x="26242" y="29263"/>
                      <a:pt x="25684" y="27076"/>
                      <a:pt x="24350" y="25805"/>
                    </a:cubicBezTo>
                    <a:cubicBezTo>
                      <a:pt x="22427" y="25029"/>
                      <a:pt x="24273" y="23525"/>
                      <a:pt x="24288" y="22315"/>
                    </a:cubicBezTo>
                    <a:cubicBezTo>
                      <a:pt x="23497" y="22206"/>
                      <a:pt x="23233" y="21555"/>
                      <a:pt x="23342" y="20811"/>
                    </a:cubicBezTo>
                    <a:cubicBezTo>
                      <a:pt x="23504" y="20676"/>
                      <a:pt x="23638" y="20622"/>
                      <a:pt x="23753" y="20622"/>
                    </a:cubicBezTo>
                    <a:cubicBezTo>
                      <a:pt x="24186" y="20622"/>
                      <a:pt x="24356" y="21371"/>
                      <a:pt x="24736" y="21371"/>
                    </a:cubicBezTo>
                    <a:cubicBezTo>
                      <a:pt x="24838" y="21371"/>
                      <a:pt x="24954" y="21318"/>
                      <a:pt x="25095" y="21183"/>
                    </a:cubicBezTo>
                    <a:cubicBezTo>
                      <a:pt x="24521" y="20640"/>
                      <a:pt x="24040" y="20299"/>
                      <a:pt x="23388" y="19880"/>
                    </a:cubicBezTo>
                    <a:lnTo>
                      <a:pt x="22846" y="16049"/>
                    </a:lnTo>
                    <a:lnTo>
                      <a:pt x="22846" y="16049"/>
                    </a:lnTo>
                    <a:cubicBezTo>
                      <a:pt x="22886" y="16057"/>
                      <a:pt x="22926" y="16061"/>
                      <a:pt x="22965" y="16061"/>
                    </a:cubicBezTo>
                    <a:cubicBezTo>
                      <a:pt x="23441" y="16061"/>
                      <a:pt x="23832" y="15485"/>
                      <a:pt x="23761" y="15041"/>
                    </a:cubicBezTo>
                    <a:lnTo>
                      <a:pt x="23761" y="15041"/>
                    </a:lnTo>
                    <a:cubicBezTo>
                      <a:pt x="23480" y="15085"/>
                      <a:pt x="23223" y="15117"/>
                      <a:pt x="22977" y="15117"/>
                    </a:cubicBezTo>
                    <a:cubicBezTo>
                      <a:pt x="22446" y="15117"/>
                      <a:pt x="21964" y="14970"/>
                      <a:pt x="21403" y="14483"/>
                    </a:cubicBezTo>
                    <a:cubicBezTo>
                      <a:pt x="21372" y="13909"/>
                      <a:pt x="20659" y="13521"/>
                      <a:pt x="21326" y="13133"/>
                    </a:cubicBezTo>
                    <a:lnTo>
                      <a:pt x="21326" y="13133"/>
                    </a:lnTo>
                    <a:cubicBezTo>
                      <a:pt x="21580" y="13232"/>
                      <a:pt x="21834" y="13498"/>
                      <a:pt x="22135" y="13498"/>
                    </a:cubicBezTo>
                    <a:cubicBezTo>
                      <a:pt x="22165" y="13498"/>
                      <a:pt x="22195" y="13496"/>
                      <a:pt x="22225" y="13490"/>
                    </a:cubicBezTo>
                    <a:cubicBezTo>
                      <a:pt x="20659" y="11582"/>
                      <a:pt x="21062" y="8760"/>
                      <a:pt x="19465" y="6728"/>
                    </a:cubicBezTo>
                    <a:cubicBezTo>
                      <a:pt x="19728" y="6107"/>
                      <a:pt x="20969" y="6340"/>
                      <a:pt x="20705" y="5518"/>
                    </a:cubicBezTo>
                    <a:lnTo>
                      <a:pt x="20705" y="5518"/>
                    </a:lnTo>
                    <a:cubicBezTo>
                      <a:pt x="20508" y="5574"/>
                      <a:pt x="20319" y="5598"/>
                      <a:pt x="20138" y="5598"/>
                    </a:cubicBezTo>
                    <a:cubicBezTo>
                      <a:pt x="19763" y="5598"/>
                      <a:pt x="19422" y="5494"/>
                      <a:pt x="19108" y="5348"/>
                    </a:cubicBezTo>
                    <a:cubicBezTo>
                      <a:pt x="18643" y="4277"/>
                      <a:pt x="17262" y="3579"/>
                      <a:pt x="17092" y="2540"/>
                    </a:cubicBezTo>
                    <a:cubicBezTo>
                      <a:pt x="16975" y="2573"/>
                      <a:pt x="16869" y="2587"/>
                      <a:pt x="16770" y="2587"/>
                    </a:cubicBezTo>
                    <a:cubicBezTo>
                      <a:pt x="15945" y="2587"/>
                      <a:pt x="15682" y="1562"/>
                      <a:pt x="14731" y="1562"/>
                    </a:cubicBezTo>
                    <a:cubicBezTo>
                      <a:pt x="14663" y="1562"/>
                      <a:pt x="14592" y="1568"/>
                      <a:pt x="14517" y="1579"/>
                    </a:cubicBezTo>
                    <a:cubicBezTo>
                      <a:pt x="14207" y="1424"/>
                      <a:pt x="14595" y="1082"/>
                      <a:pt x="14269" y="850"/>
                    </a:cubicBezTo>
                    <a:cubicBezTo>
                      <a:pt x="13217" y="619"/>
                      <a:pt x="11524" y="1"/>
                      <a:pt x="99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5" name="Google Shape;21315;p46"/>
              <p:cNvSpPr/>
              <p:nvPr/>
            </p:nvSpPr>
            <p:spPr>
              <a:xfrm>
                <a:off x="4676775" y="1262850"/>
                <a:ext cx="372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74" extrusionOk="0">
                    <a:moveTo>
                      <a:pt x="422" y="0"/>
                    </a:moveTo>
                    <a:cubicBezTo>
                      <a:pt x="265" y="0"/>
                      <a:pt x="117" y="69"/>
                      <a:pt x="1" y="251"/>
                    </a:cubicBezTo>
                    <a:cubicBezTo>
                      <a:pt x="193" y="663"/>
                      <a:pt x="324" y="965"/>
                      <a:pt x="781" y="965"/>
                    </a:cubicBezTo>
                    <a:cubicBezTo>
                      <a:pt x="841" y="965"/>
                      <a:pt x="906" y="960"/>
                      <a:pt x="978" y="949"/>
                    </a:cubicBezTo>
                    <a:cubicBezTo>
                      <a:pt x="1002" y="966"/>
                      <a:pt x="1032" y="974"/>
                      <a:pt x="1064" y="974"/>
                    </a:cubicBezTo>
                    <a:cubicBezTo>
                      <a:pt x="1239" y="974"/>
                      <a:pt x="1489" y="743"/>
                      <a:pt x="1319" y="468"/>
                    </a:cubicBezTo>
                    <a:cubicBezTo>
                      <a:pt x="1110" y="291"/>
                      <a:pt x="746" y="0"/>
                      <a:pt x="4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6" name="Google Shape;21316;p46"/>
              <p:cNvSpPr/>
              <p:nvPr/>
            </p:nvSpPr>
            <p:spPr>
              <a:xfrm>
                <a:off x="4739600" y="1433900"/>
                <a:ext cx="120225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4809" h="4671" extrusionOk="0">
                    <a:moveTo>
                      <a:pt x="1225" y="1"/>
                    </a:moveTo>
                    <a:cubicBezTo>
                      <a:pt x="0" y="2032"/>
                      <a:pt x="2420" y="3366"/>
                      <a:pt x="3738" y="4514"/>
                    </a:cubicBezTo>
                    <a:cubicBezTo>
                      <a:pt x="3811" y="4623"/>
                      <a:pt x="3961" y="4670"/>
                      <a:pt x="4119" y="4670"/>
                    </a:cubicBezTo>
                    <a:cubicBezTo>
                      <a:pt x="4367" y="4670"/>
                      <a:pt x="4634" y="4554"/>
                      <a:pt x="4653" y="4374"/>
                    </a:cubicBezTo>
                    <a:cubicBezTo>
                      <a:pt x="4808" y="3087"/>
                      <a:pt x="3149" y="2978"/>
                      <a:pt x="2435" y="2094"/>
                    </a:cubicBezTo>
                    <a:cubicBezTo>
                      <a:pt x="2327" y="1334"/>
                      <a:pt x="1939" y="249"/>
                      <a:pt x="12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7" name="Google Shape;21317;p46"/>
              <p:cNvSpPr/>
              <p:nvPr/>
            </p:nvSpPr>
            <p:spPr>
              <a:xfrm>
                <a:off x="4200500" y="1612050"/>
                <a:ext cx="21175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552" extrusionOk="0">
                    <a:moveTo>
                      <a:pt x="541" y="0"/>
                    </a:moveTo>
                    <a:cubicBezTo>
                      <a:pt x="1" y="0"/>
                      <a:pt x="846" y="407"/>
                      <a:pt x="130" y="536"/>
                    </a:cubicBezTo>
                    <a:cubicBezTo>
                      <a:pt x="156" y="547"/>
                      <a:pt x="184" y="551"/>
                      <a:pt x="214" y="551"/>
                    </a:cubicBezTo>
                    <a:cubicBezTo>
                      <a:pt x="456" y="551"/>
                      <a:pt x="800" y="243"/>
                      <a:pt x="704" y="9"/>
                    </a:cubicBezTo>
                    <a:cubicBezTo>
                      <a:pt x="639" y="3"/>
                      <a:pt x="585" y="0"/>
                      <a:pt x="5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8" name="Google Shape;21318;p46"/>
              <p:cNvSpPr/>
              <p:nvPr/>
            </p:nvSpPr>
            <p:spPr>
              <a:xfrm>
                <a:off x="4439375" y="1679950"/>
                <a:ext cx="229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14" extrusionOk="0">
                    <a:moveTo>
                      <a:pt x="201" y="1"/>
                    </a:moveTo>
                    <a:cubicBezTo>
                      <a:pt x="171" y="1"/>
                      <a:pt x="141" y="3"/>
                      <a:pt x="113" y="7"/>
                    </a:cubicBezTo>
                    <a:cubicBezTo>
                      <a:pt x="153" y="179"/>
                      <a:pt x="1" y="589"/>
                      <a:pt x="158" y="589"/>
                    </a:cubicBezTo>
                    <a:cubicBezTo>
                      <a:pt x="185" y="589"/>
                      <a:pt x="221" y="577"/>
                      <a:pt x="268" y="550"/>
                    </a:cubicBezTo>
                    <a:lnTo>
                      <a:pt x="439" y="317"/>
                    </a:lnTo>
                    <a:lnTo>
                      <a:pt x="439" y="317"/>
                    </a:lnTo>
                    <a:cubicBezTo>
                      <a:pt x="529" y="362"/>
                      <a:pt x="575" y="697"/>
                      <a:pt x="411" y="803"/>
                    </a:cubicBezTo>
                    <a:lnTo>
                      <a:pt x="411" y="803"/>
                    </a:lnTo>
                    <a:lnTo>
                      <a:pt x="718" y="628"/>
                    </a:lnTo>
                    <a:cubicBezTo>
                      <a:pt x="915" y="206"/>
                      <a:pt x="500" y="1"/>
                      <a:pt x="201" y="1"/>
                    </a:cubicBezTo>
                    <a:close/>
                    <a:moveTo>
                      <a:pt x="411" y="803"/>
                    </a:moveTo>
                    <a:lnTo>
                      <a:pt x="393" y="814"/>
                    </a:lnTo>
                    <a:cubicBezTo>
                      <a:pt x="399" y="810"/>
                      <a:pt x="405" y="807"/>
                      <a:pt x="411" y="8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9" name="Google Shape;21319;p46"/>
              <p:cNvSpPr/>
              <p:nvPr/>
            </p:nvSpPr>
            <p:spPr>
              <a:xfrm>
                <a:off x="4422800" y="1712675"/>
                <a:ext cx="32600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6" extrusionOk="0">
                    <a:moveTo>
                      <a:pt x="1211" y="1"/>
                    </a:moveTo>
                    <a:lnTo>
                      <a:pt x="621" y="1288"/>
                    </a:lnTo>
                    <a:lnTo>
                      <a:pt x="420" y="823"/>
                    </a:lnTo>
                    <a:cubicBezTo>
                      <a:pt x="420" y="1257"/>
                      <a:pt x="1" y="1319"/>
                      <a:pt x="420" y="1676"/>
                    </a:cubicBezTo>
                    <a:cubicBezTo>
                      <a:pt x="854" y="1335"/>
                      <a:pt x="1304" y="606"/>
                      <a:pt x="12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0" name="Google Shape;21320;p46"/>
              <p:cNvSpPr/>
              <p:nvPr/>
            </p:nvSpPr>
            <p:spPr>
              <a:xfrm>
                <a:off x="4377825" y="1732850"/>
                <a:ext cx="622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83" extrusionOk="0">
                    <a:moveTo>
                      <a:pt x="78" y="0"/>
                    </a:moveTo>
                    <a:lnTo>
                      <a:pt x="1" y="435"/>
                    </a:lnTo>
                    <a:lnTo>
                      <a:pt x="63" y="357"/>
                    </a:lnTo>
                    <a:lnTo>
                      <a:pt x="249" y="68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1" name="Google Shape;21321;p46"/>
              <p:cNvSpPr/>
              <p:nvPr/>
            </p:nvSpPr>
            <p:spPr>
              <a:xfrm>
                <a:off x="4367450" y="1760225"/>
                <a:ext cx="1417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00" extrusionOk="0">
                    <a:moveTo>
                      <a:pt x="382" y="1"/>
                    </a:moveTo>
                    <a:cubicBezTo>
                      <a:pt x="0" y="1"/>
                      <a:pt x="107" y="800"/>
                      <a:pt x="346" y="800"/>
                    </a:cubicBezTo>
                    <a:cubicBezTo>
                      <a:pt x="373" y="800"/>
                      <a:pt x="401" y="789"/>
                      <a:pt x="431" y="767"/>
                    </a:cubicBezTo>
                    <a:cubicBezTo>
                      <a:pt x="566" y="497"/>
                      <a:pt x="431" y="50"/>
                      <a:pt x="496" y="21"/>
                    </a:cubicBezTo>
                    <a:lnTo>
                      <a:pt x="496" y="21"/>
                    </a:lnTo>
                    <a:cubicBezTo>
                      <a:pt x="510" y="26"/>
                      <a:pt x="525" y="31"/>
                      <a:pt x="540" y="38"/>
                    </a:cubicBezTo>
                    <a:cubicBezTo>
                      <a:pt x="524" y="25"/>
                      <a:pt x="512" y="20"/>
                      <a:pt x="503" y="20"/>
                    </a:cubicBezTo>
                    <a:cubicBezTo>
                      <a:pt x="501" y="20"/>
                      <a:pt x="498" y="20"/>
                      <a:pt x="496" y="21"/>
                    </a:cubicBezTo>
                    <a:lnTo>
                      <a:pt x="496" y="21"/>
                    </a:lnTo>
                    <a:cubicBezTo>
                      <a:pt x="454" y="7"/>
                      <a:pt x="416" y="1"/>
                      <a:pt x="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2" name="Google Shape;21322;p46"/>
              <p:cNvSpPr/>
              <p:nvPr/>
            </p:nvSpPr>
            <p:spPr>
              <a:xfrm>
                <a:off x="4598825" y="1811950"/>
                <a:ext cx="225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55" extrusionOk="0">
                    <a:moveTo>
                      <a:pt x="436" y="0"/>
                    </a:moveTo>
                    <a:cubicBezTo>
                      <a:pt x="451" y="202"/>
                      <a:pt x="668" y="590"/>
                      <a:pt x="311" y="652"/>
                    </a:cubicBezTo>
                    <a:lnTo>
                      <a:pt x="79" y="481"/>
                    </a:lnTo>
                    <a:lnTo>
                      <a:pt x="79" y="481"/>
                    </a:lnTo>
                    <a:cubicBezTo>
                      <a:pt x="1" y="625"/>
                      <a:pt x="273" y="954"/>
                      <a:pt x="482" y="954"/>
                    </a:cubicBezTo>
                    <a:cubicBezTo>
                      <a:pt x="521" y="954"/>
                      <a:pt x="559" y="943"/>
                      <a:pt x="591" y="915"/>
                    </a:cubicBezTo>
                    <a:cubicBezTo>
                      <a:pt x="544" y="636"/>
                      <a:pt x="901" y="156"/>
                      <a:pt x="4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3" name="Google Shape;21323;p46"/>
              <p:cNvSpPr/>
              <p:nvPr/>
            </p:nvSpPr>
            <p:spPr>
              <a:xfrm>
                <a:off x="4625250" y="1866250"/>
                <a:ext cx="2015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874" extrusionOk="0">
                    <a:moveTo>
                      <a:pt x="334" y="0"/>
                    </a:moveTo>
                    <a:cubicBezTo>
                      <a:pt x="241" y="0"/>
                      <a:pt x="139" y="66"/>
                      <a:pt x="30" y="232"/>
                    </a:cubicBezTo>
                    <a:cubicBezTo>
                      <a:pt x="1" y="451"/>
                      <a:pt x="136" y="874"/>
                      <a:pt x="486" y="874"/>
                    </a:cubicBezTo>
                    <a:cubicBezTo>
                      <a:pt x="509" y="874"/>
                      <a:pt x="532" y="872"/>
                      <a:pt x="557" y="868"/>
                    </a:cubicBezTo>
                    <a:lnTo>
                      <a:pt x="805" y="620"/>
                    </a:lnTo>
                    <a:cubicBezTo>
                      <a:pt x="709" y="340"/>
                      <a:pt x="544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24" name="Google Shape;21324;p46"/>
            <p:cNvGrpSpPr/>
            <p:nvPr/>
          </p:nvGrpSpPr>
          <p:grpSpPr>
            <a:xfrm rot="2700000">
              <a:off x="7834628" y="2824082"/>
              <a:ext cx="2153103" cy="3290717"/>
              <a:chOff x="4082775" y="914425"/>
              <a:chExt cx="777050" cy="973675"/>
            </a:xfrm>
          </p:grpSpPr>
          <p:sp>
            <p:nvSpPr>
              <p:cNvPr id="21325" name="Google Shape;21325;p46"/>
              <p:cNvSpPr/>
              <p:nvPr/>
            </p:nvSpPr>
            <p:spPr>
              <a:xfrm>
                <a:off x="4082775" y="914425"/>
                <a:ext cx="665375" cy="778900"/>
              </a:xfrm>
              <a:custGeom>
                <a:avLst/>
                <a:gdLst/>
                <a:ahLst/>
                <a:cxnLst/>
                <a:rect l="l" t="t" r="r" b="b"/>
                <a:pathLst>
                  <a:path w="26615" h="31156" extrusionOk="0">
                    <a:moveTo>
                      <a:pt x="24598" y="27170"/>
                    </a:moveTo>
                    <a:lnTo>
                      <a:pt x="24598" y="27170"/>
                    </a:lnTo>
                    <a:cubicBezTo>
                      <a:pt x="24594" y="27175"/>
                      <a:pt x="24589" y="27181"/>
                      <a:pt x="24585" y="27187"/>
                    </a:cubicBezTo>
                    <a:lnTo>
                      <a:pt x="24585" y="27187"/>
                    </a:lnTo>
                    <a:cubicBezTo>
                      <a:pt x="24590" y="27181"/>
                      <a:pt x="24594" y="27175"/>
                      <a:pt x="24598" y="27170"/>
                    </a:cubicBezTo>
                    <a:close/>
                    <a:moveTo>
                      <a:pt x="9983" y="1"/>
                    </a:moveTo>
                    <a:cubicBezTo>
                      <a:pt x="9865" y="1"/>
                      <a:pt x="9748" y="4"/>
                      <a:pt x="9631" y="12"/>
                    </a:cubicBezTo>
                    <a:cubicBezTo>
                      <a:pt x="9190" y="517"/>
                      <a:pt x="8635" y="807"/>
                      <a:pt x="8057" y="807"/>
                    </a:cubicBezTo>
                    <a:cubicBezTo>
                      <a:pt x="7782" y="807"/>
                      <a:pt x="7503" y="742"/>
                      <a:pt x="7227" y="602"/>
                    </a:cubicBezTo>
                    <a:lnTo>
                      <a:pt x="7227" y="602"/>
                    </a:lnTo>
                    <a:cubicBezTo>
                      <a:pt x="7440" y="1226"/>
                      <a:pt x="6821" y="1783"/>
                      <a:pt x="6162" y="1783"/>
                    </a:cubicBezTo>
                    <a:cubicBezTo>
                      <a:pt x="6052" y="1783"/>
                      <a:pt x="5940" y="1767"/>
                      <a:pt x="5832" y="1734"/>
                    </a:cubicBezTo>
                    <a:lnTo>
                      <a:pt x="5832" y="1734"/>
                    </a:lnTo>
                    <a:lnTo>
                      <a:pt x="6018" y="2494"/>
                    </a:lnTo>
                    <a:cubicBezTo>
                      <a:pt x="5915" y="2464"/>
                      <a:pt x="5824" y="2450"/>
                      <a:pt x="5742" y="2450"/>
                    </a:cubicBezTo>
                    <a:cubicBezTo>
                      <a:pt x="4963" y="2450"/>
                      <a:pt x="5030" y="3678"/>
                      <a:pt x="4039" y="3678"/>
                    </a:cubicBezTo>
                    <a:cubicBezTo>
                      <a:pt x="4002" y="3678"/>
                      <a:pt x="3964" y="3676"/>
                      <a:pt x="3924" y="3672"/>
                    </a:cubicBezTo>
                    <a:lnTo>
                      <a:pt x="3924" y="3672"/>
                    </a:lnTo>
                    <a:cubicBezTo>
                      <a:pt x="3955" y="4262"/>
                      <a:pt x="4451" y="3890"/>
                      <a:pt x="4467" y="4448"/>
                    </a:cubicBezTo>
                    <a:cubicBezTo>
                      <a:pt x="3257" y="5223"/>
                      <a:pt x="3350" y="6356"/>
                      <a:pt x="1861" y="6805"/>
                    </a:cubicBezTo>
                    <a:lnTo>
                      <a:pt x="2823" y="7581"/>
                    </a:lnTo>
                    <a:cubicBezTo>
                      <a:pt x="1861" y="9597"/>
                      <a:pt x="1396" y="12079"/>
                      <a:pt x="0" y="13583"/>
                    </a:cubicBezTo>
                    <a:cubicBezTo>
                      <a:pt x="529" y="13541"/>
                      <a:pt x="921" y="13231"/>
                      <a:pt x="1324" y="13231"/>
                    </a:cubicBezTo>
                    <a:cubicBezTo>
                      <a:pt x="1511" y="13231"/>
                      <a:pt x="1701" y="13298"/>
                      <a:pt x="1908" y="13490"/>
                    </a:cubicBezTo>
                    <a:cubicBezTo>
                      <a:pt x="2094" y="14607"/>
                      <a:pt x="1117" y="15677"/>
                      <a:pt x="1644" y="16747"/>
                    </a:cubicBezTo>
                    <a:cubicBezTo>
                      <a:pt x="962" y="17352"/>
                      <a:pt x="0" y="18515"/>
                      <a:pt x="16" y="19074"/>
                    </a:cubicBezTo>
                    <a:cubicBezTo>
                      <a:pt x="744" y="18314"/>
                      <a:pt x="2140" y="18158"/>
                      <a:pt x="2482" y="17042"/>
                    </a:cubicBezTo>
                    <a:cubicBezTo>
                      <a:pt x="2517" y="16912"/>
                      <a:pt x="2586" y="16860"/>
                      <a:pt x="2666" y="16860"/>
                    </a:cubicBezTo>
                    <a:cubicBezTo>
                      <a:pt x="2864" y="16860"/>
                      <a:pt x="3135" y="17176"/>
                      <a:pt x="3179" y="17429"/>
                    </a:cubicBezTo>
                    <a:cubicBezTo>
                      <a:pt x="4668" y="18251"/>
                      <a:pt x="2575" y="19446"/>
                      <a:pt x="2714" y="20345"/>
                    </a:cubicBezTo>
                    <a:cubicBezTo>
                      <a:pt x="2816" y="20414"/>
                      <a:pt x="2923" y="20445"/>
                      <a:pt x="3029" y="20445"/>
                    </a:cubicBezTo>
                    <a:cubicBezTo>
                      <a:pt x="3568" y="20445"/>
                      <a:pt x="4102" y="19656"/>
                      <a:pt x="4064" y="19074"/>
                    </a:cubicBezTo>
                    <a:cubicBezTo>
                      <a:pt x="4220" y="18997"/>
                      <a:pt x="4357" y="18964"/>
                      <a:pt x="4479" y="18964"/>
                    </a:cubicBezTo>
                    <a:cubicBezTo>
                      <a:pt x="5179" y="18964"/>
                      <a:pt x="5424" y="20022"/>
                      <a:pt x="6153" y="20022"/>
                    </a:cubicBezTo>
                    <a:cubicBezTo>
                      <a:pt x="6175" y="20022"/>
                      <a:pt x="6197" y="20021"/>
                      <a:pt x="6219" y="20020"/>
                    </a:cubicBezTo>
                    <a:lnTo>
                      <a:pt x="6219" y="20020"/>
                    </a:lnTo>
                    <a:cubicBezTo>
                      <a:pt x="6235" y="20655"/>
                      <a:pt x="6049" y="21183"/>
                      <a:pt x="5770" y="21726"/>
                    </a:cubicBezTo>
                    <a:cubicBezTo>
                      <a:pt x="5886" y="21775"/>
                      <a:pt x="5986" y="21797"/>
                      <a:pt x="6073" y="21797"/>
                    </a:cubicBezTo>
                    <a:cubicBezTo>
                      <a:pt x="6613" y="21797"/>
                      <a:pt x="6661" y="20952"/>
                      <a:pt x="7088" y="20578"/>
                    </a:cubicBezTo>
                    <a:cubicBezTo>
                      <a:pt x="7383" y="20687"/>
                      <a:pt x="7848" y="20888"/>
                      <a:pt x="7801" y="21105"/>
                    </a:cubicBezTo>
                    <a:cubicBezTo>
                      <a:pt x="7290" y="21400"/>
                      <a:pt x="6917" y="21819"/>
                      <a:pt x="6933" y="22393"/>
                    </a:cubicBezTo>
                    <a:cubicBezTo>
                      <a:pt x="7094" y="22458"/>
                      <a:pt x="7228" y="22487"/>
                      <a:pt x="7340" y="22487"/>
                    </a:cubicBezTo>
                    <a:cubicBezTo>
                      <a:pt x="8190" y="22487"/>
                      <a:pt x="7809" y="20833"/>
                      <a:pt x="8685" y="20764"/>
                    </a:cubicBezTo>
                    <a:lnTo>
                      <a:pt x="8685" y="20764"/>
                    </a:lnTo>
                    <a:cubicBezTo>
                      <a:pt x="8096" y="22858"/>
                      <a:pt x="10717" y="21384"/>
                      <a:pt x="10360" y="23277"/>
                    </a:cubicBezTo>
                    <a:cubicBezTo>
                      <a:pt x="10640" y="22734"/>
                      <a:pt x="10360" y="22005"/>
                      <a:pt x="10857" y="21415"/>
                    </a:cubicBezTo>
                    <a:cubicBezTo>
                      <a:pt x="11927" y="21881"/>
                      <a:pt x="11880" y="24300"/>
                      <a:pt x="13648" y="24672"/>
                    </a:cubicBezTo>
                    <a:cubicBezTo>
                      <a:pt x="13681" y="24681"/>
                      <a:pt x="13712" y="24685"/>
                      <a:pt x="13742" y="24685"/>
                    </a:cubicBezTo>
                    <a:cubicBezTo>
                      <a:pt x="14046" y="24685"/>
                      <a:pt x="14255" y="24296"/>
                      <a:pt x="14579" y="24254"/>
                    </a:cubicBezTo>
                    <a:cubicBezTo>
                      <a:pt x="15417" y="24533"/>
                      <a:pt x="15618" y="25370"/>
                      <a:pt x="15587" y="26084"/>
                    </a:cubicBezTo>
                    <a:lnTo>
                      <a:pt x="16828" y="26316"/>
                    </a:lnTo>
                    <a:cubicBezTo>
                      <a:pt x="16626" y="26859"/>
                      <a:pt x="16363" y="27464"/>
                      <a:pt x="16595" y="28007"/>
                    </a:cubicBezTo>
                    <a:cubicBezTo>
                      <a:pt x="16799" y="28133"/>
                      <a:pt x="16998" y="28182"/>
                      <a:pt x="17193" y="28182"/>
                    </a:cubicBezTo>
                    <a:cubicBezTo>
                      <a:pt x="17894" y="28182"/>
                      <a:pt x="18556" y="27549"/>
                      <a:pt x="19254" y="27549"/>
                    </a:cubicBezTo>
                    <a:cubicBezTo>
                      <a:pt x="19415" y="27549"/>
                      <a:pt x="19578" y="27583"/>
                      <a:pt x="19744" y="27666"/>
                    </a:cubicBezTo>
                    <a:cubicBezTo>
                      <a:pt x="20162" y="27092"/>
                      <a:pt x="19046" y="27278"/>
                      <a:pt x="19247" y="26751"/>
                    </a:cubicBezTo>
                    <a:cubicBezTo>
                      <a:pt x="19201" y="26037"/>
                      <a:pt x="21574" y="25665"/>
                      <a:pt x="21651" y="24362"/>
                    </a:cubicBezTo>
                    <a:cubicBezTo>
                      <a:pt x="21822" y="24199"/>
                      <a:pt x="21972" y="24133"/>
                      <a:pt x="22108" y="24133"/>
                    </a:cubicBezTo>
                    <a:cubicBezTo>
                      <a:pt x="22551" y="24133"/>
                      <a:pt x="22849" y="24834"/>
                      <a:pt x="23264" y="25107"/>
                    </a:cubicBezTo>
                    <a:cubicBezTo>
                      <a:pt x="22908" y="25929"/>
                      <a:pt x="22039" y="25929"/>
                      <a:pt x="21496" y="26518"/>
                    </a:cubicBezTo>
                    <a:lnTo>
                      <a:pt x="22753" y="26316"/>
                    </a:lnTo>
                    <a:cubicBezTo>
                      <a:pt x="23812" y="26415"/>
                      <a:pt x="23405" y="27801"/>
                      <a:pt x="24203" y="27801"/>
                    </a:cubicBezTo>
                    <a:cubicBezTo>
                      <a:pt x="24281" y="27801"/>
                      <a:pt x="24370" y="27788"/>
                      <a:pt x="24474" y="27759"/>
                    </a:cubicBezTo>
                    <a:cubicBezTo>
                      <a:pt x="24519" y="27550"/>
                      <a:pt x="24477" y="27340"/>
                      <a:pt x="24585" y="27187"/>
                    </a:cubicBezTo>
                    <a:lnTo>
                      <a:pt x="24585" y="27187"/>
                    </a:lnTo>
                    <a:cubicBezTo>
                      <a:pt x="24485" y="27320"/>
                      <a:pt x="24368" y="27471"/>
                      <a:pt x="24225" y="27471"/>
                    </a:cubicBezTo>
                    <a:cubicBezTo>
                      <a:pt x="24172" y="27471"/>
                      <a:pt x="24116" y="27450"/>
                      <a:pt x="24055" y="27402"/>
                    </a:cubicBezTo>
                    <a:cubicBezTo>
                      <a:pt x="23931" y="26782"/>
                      <a:pt x="24614" y="26472"/>
                      <a:pt x="24660" y="26316"/>
                    </a:cubicBezTo>
                    <a:lnTo>
                      <a:pt x="24660" y="26316"/>
                    </a:lnTo>
                    <a:cubicBezTo>
                      <a:pt x="24970" y="26921"/>
                      <a:pt x="24428" y="27588"/>
                      <a:pt x="24831" y="27867"/>
                    </a:cubicBezTo>
                    <a:lnTo>
                      <a:pt x="25001" y="26766"/>
                    </a:lnTo>
                    <a:cubicBezTo>
                      <a:pt x="25157" y="28240"/>
                      <a:pt x="26056" y="30240"/>
                      <a:pt x="26614" y="31155"/>
                    </a:cubicBezTo>
                    <a:cubicBezTo>
                      <a:pt x="26242" y="29263"/>
                      <a:pt x="25684" y="27076"/>
                      <a:pt x="24350" y="25805"/>
                    </a:cubicBezTo>
                    <a:cubicBezTo>
                      <a:pt x="22427" y="25029"/>
                      <a:pt x="24273" y="23525"/>
                      <a:pt x="24288" y="22315"/>
                    </a:cubicBezTo>
                    <a:cubicBezTo>
                      <a:pt x="23497" y="22206"/>
                      <a:pt x="23233" y="21555"/>
                      <a:pt x="23342" y="20811"/>
                    </a:cubicBezTo>
                    <a:cubicBezTo>
                      <a:pt x="23504" y="20676"/>
                      <a:pt x="23638" y="20622"/>
                      <a:pt x="23753" y="20622"/>
                    </a:cubicBezTo>
                    <a:cubicBezTo>
                      <a:pt x="24186" y="20622"/>
                      <a:pt x="24356" y="21371"/>
                      <a:pt x="24736" y="21371"/>
                    </a:cubicBezTo>
                    <a:cubicBezTo>
                      <a:pt x="24838" y="21371"/>
                      <a:pt x="24954" y="21318"/>
                      <a:pt x="25095" y="21183"/>
                    </a:cubicBezTo>
                    <a:cubicBezTo>
                      <a:pt x="24521" y="20640"/>
                      <a:pt x="24040" y="20299"/>
                      <a:pt x="23388" y="19880"/>
                    </a:cubicBezTo>
                    <a:lnTo>
                      <a:pt x="22846" y="16049"/>
                    </a:lnTo>
                    <a:lnTo>
                      <a:pt x="22846" y="16049"/>
                    </a:lnTo>
                    <a:cubicBezTo>
                      <a:pt x="22886" y="16057"/>
                      <a:pt x="22926" y="16061"/>
                      <a:pt x="22965" y="16061"/>
                    </a:cubicBezTo>
                    <a:cubicBezTo>
                      <a:pt x="23441" y="16061"/>
                      <a:pt x="23832" y="15485"/>
                      <a:pt x="23761" y="15041"/>
                    </a:cubicBezTo>
                    <a:lnTo>
                      <a:pt x="23761" y="15041"/>
                    </a:lnTo>
                    <a:cubicBezTo>
                      <a:pt x="23480" y="15085"/>
                      <a:pt x="23223" y="15117"/>
                      <a:pt x="22977" y="15117"/>
                    </a:cubicBezTo>
                    <a:cubicBezTo>
                      <a:pt x="22446" y="15117"/>
                      <a:pt x="21964" y="14970"/>
                      <a:pt x="21403" y="14483"/>
                    </a:cubicBezTo>
                    <a:cubicBezTo>
                      <a:pt x="21372" y="13909"/>
                      <a:pt x="20659" y="13521"/>
                      <a:pt x="21326" y="13133"/>
                    </a:cubicBezTo>
                    <a:lnTo>
                      <a:pt x="21326" y="13133"/>
                    </a:lnTo>
                    <a:cubicBezTo>
                      <a:pt x="21580" y="13232"/>
                      <a:pt x="21834" y="13498"/>
                      <a:pt x="22135" y="13498"/>
                    </a:cubicBezTo>
                    <a:cubicBezTo>
                      <a:pt x="22165" y="13498"/>
                      <a:pt x="22195" y="13496"/>
                      <a:pt x="22225" y="13490"/>
                    </a:cubicBezTo>
                    <a:cubicBezTo>
                      <a:pt x="20659" y="11582"/>
                      <a:pt x="21062" y="8760"/>
                      <a:pt x="19465" y="6728"/>
                    </a:cubicBezTo>
                    <a:cubicBezTo>
                      <a:pt x="19728" y="6107"/>
                      <a:pt x="20969" y="6340"/>
                      <a:pt x="20705" y="5518"/>
                    </a:cubicBezTo>
                    <a:lnTo>
                      <a:pt x="20705" y="5518"/>
                    </a:lnTo>
                    <a:cubicBezTo>
                      <a:pt x="20508" y="5574"/>
                      <a:pt x="20319" y="5598"/>
                      <a:pt x="20138" y="5598"/>
                    </a:cubicBezTo>
                    <a:cubicBezTo>
                      <a:pt x="19763" y="5598"/>
                      <a:pt x="19422" y="5494"/>
                      <a:pt x="19108" y="5348"/>
                    </a:cubicBezTo>
                    <a:cubicBezTo>
                      <a:pt x="18643" y="4277"/>
                      <a:pt x="17262" y="3579"/>
                      <a:pt x="17092" y="2540"/>
                    </a:cubicBezTo>
                    <a:cubicBezTo>
                      <a:pt x="16975" y="2573"/>
                      <a:pt x="16869" y="2587"/>
                      <a:pt x="16770" y="2587"/>
                    </a:cubicBezTo>
                    <a:cubicBezTo>
                      <a:pt x="15945" y="2587"/>
                      <a:pt x="15682" y="1562"/>
                      <a:pt x="14731" y="1562"/>
                    </a:cubicBezTo>
                    <a:cubicBezTo>
                      <a:pt x="14663" y="1562"/>
                      <a:pt x="14592" y="1568"/>
                      <a:pt x="14517" y="1579"/>
                    </a:cubicBezTo>
                    <a:cubicBezTo>
                      <a:pt x="14207" y="1424"/>
                      <a:pt x="14595" y="1082"/>
                      <a:pt x="14269" y="850"/>
                    </a:cubicBezTo>
                    <a:cubicBezTo>
                      <a:pt x="13217" y="619"/>
                      <a:pt x="11524" y="1"/>
                      <a:pt x="99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6" name="Google Shape;21326;p46"/>
              <p:cNvSpPr/>
              <p:nvPr/>
            </p:nvSpPr>
            <p:spPr>
              <a:xfrm>
                <a:off x="4676775" y="1262850"/>
                <a:ext cx="372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74" extrusionOk="0">
                    <a:moveTo>
                      <a:pt x="422" y="0"/>
                    </a:moveTo>
                    <a:cubicBezTo>
                      <a:pt x="265" y="0"/>
                      <a:pt x="117" y="69"/>
                      <a:pt x="1" y="251"/>
                    </a:cubicBezTo>
                    <a:cubicBezTo>
                      <a:pt x="193" y="663"/>
                      <a:pt x="324" y="965"/>
                      <a:pt x="781" y="965"/>
                    </a:cubicBezTo>
                    <a:cubicBezTo>
                      <a:pt x="841" y="965"/>
                      <a:pt x="906" y="960"/>
                      <a:pt x="978" y="949"/>
                    </a:cubicBezTo>
                    <a:cubicBezTo>
                      <a:pt x="1002" y="966"/>
                      <a:pt x="1032" y="974"/>
                      <a:pt x="1064" y="974"/>
                    </a:cubicBezTo>
                    <a:cubicBezTo>
                      <a:pt x="1239" y="974"/>
                      <a:pt x="1489" y="743"/>
                      <a:pt x="1319" y="468"/>
                    </a:cubicBezTo>
                    <a:cubicBezTo>
                      <a:pt x="1110" y="291"/>
                      <a:pt x="746" y="0"/>
                      <a:pt x="4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7" name="Google Shape;21327;p46"/>
              <p:cNvSpPr/>
              <p:nvPr/>
            </p:nvSpPr>
            <p:spPr>
              <a:xfrm>
                <a:off x="4739600" y="1433900"/>
                <a:ext cx="120225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4809" h="4671" extrusionOk="0">
                    <a:moveTo>
                      <a:pt x="1225" y="1"/>
                    </a:moveTo>
                    <a:cubicBezTo>
                      <a:pt x="0" y="2032"/>
                      <a:pt x="2420" y="3366"/>
                      <a:pt x="3738" y="4514"/>
                    </a:cubicBezTo>
                    <a:cubicBezTo>
                      <a:pt x="3811" y="4623"/>
                      <a:pt x="3961" y="4670"/>
                      <a:pt x="4119" y="4670"/>
                    </a:cubicBezTo>
                    <a:cubicBezTo>
                      <a:pt x="4367" y="4670"/>
                      <a:pt x="4634" y="4554"/>
                      <a:pt x="4653" y="4374"/>
                    </a:cubicBezTo>
                    <a:cubicBezTo>
                      <a:pt x="4808" y="3087"/>
                      <a:pt x="3149" y="2978"/>
                      <a:pt x="2435" y="2094"/>
                    </a:cubicBezTo>
                    <a:cubicBezTo>
                      <a:pt x="2327" y="1334"/>
                      <a:pt x="1939" y="249"/>
                      <a:pt x="12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8" name="Google Shape;21328;p46"/>
              <p:cNvSpPr/>
              <p:nvPr/>
            </p:nvSpPr>
            <p:spPr>
              <a:xfrm>
                <a:off x="4200500" y="1612050"/>
                <a:ext cx="21175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552" extrusionOk="0">
                    <a:moveTo>
                      <a:pt x="541" y="0"/>
                    </a:moveTo>
                    <a:cubicBezTo>
                      <a:pt x="1" y="0"/>
                      <a:pt x="846" y="407"/>
                      <a:pt x="130" y="536"/>
                    </a:cubicBezTo>
                    <a:cubicBezTo>
                      <a:pt x="156" y="547"/>
                      <a:pt x="184" y="551"/>
                      <a:pt x="214" y="551"/>
                    </a:cubicBezTo>
                    <a:cubicBezTo>
                      <a:pt x="456" y="551"/>
                      <a:pt x="800" y="243"/>
                      <a:pt x="704" y="9"/>
                    </a:cubicBezTo>
                    <a:cubicBezTo>
                      <a:pt x="639" y="3"/>
                      <a:pt x="585" y="0"/>
                      <a:pt x="5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9" name="Google Shape;21329;p46"/>
              <p:cNvSpPr/>
              <p:nvPr/>
            </p:nvSpPr>
            <p:spPr>
              <a:xfrm>
                <a:off x="4439375" y="1679950"/>
                <a:ext cx="229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14" extrusionOk="0">
                    <a:moveTo>
                      <a:pt x="201" y="1"/>
                    </a:moveTo>
                    <a:cubicBezTo>
                      <a:pt x="171" y="1"/>
                      <a:pt x="141" y="3"/>
                      <a:pt x="113" y="7"/>
                    </a:cubicBezTo>
                    <a:cubicBezTo>
                      <a:pt x="153" y="179"/>
                      <a:pt x="1" y="589"/>
                      <a:pt x="158" y="589"/>
                    </a:cubicBezTo>
                    <a:cubicBezTo>
                      <a:pt x="185" y="589"/>
                      <a:pt x="221" y="577"/>
                      <a:pt x="268" y="550"/>
                    </a:cubicBezTo>
                    <a:lnTo>
                      <a:pt x="439" y="317"/>
                    </a:lnTo>
                    <a:lnTo>
                      <a:pt x="439" y="317"/>
                    </a:lnTo>
                    <a:cubicBezTo>
                      <a:pt x="529" y="362"/>
                      <a:pt x="575" y="697"/>
                      <a:pt x="411" y="803"/>
                    </a:cubicBezTo>
                    <a:lnTo>
                      <a:pt x="411" y="803"/>
                    </a:lnTo>
                    <a:lnTo>
                      <a:pt x="718" y="628"/>
                    </a:lnTo>
                    <a:cubicBezTo>
                      <a:pt x="915" y="206"/>
                      <a:pt x="500" y="1"/>
                      <a:pt x="201" y="1"/>
                    </a:cubicBezTo>
                    <a:close/>
                    <a:moveTo>
                      <a:pt x="411" y="803"/>
                    </a:moveTo>
                    <a:lnTo>
                      <a:pt x="393" y="814"/>
                    </a:lnTo>
                    <a:cubicBezTo>
                      <a:pt x="399" y="810"/>
                      <a:pt x="405" y="807"/>
                      <a:pt x="411" y="8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0" name="Google Shape;21330;p46"/>
              <p:cNvSpPr/>
              <p:nvPr/>
            </p:nvSpPr>
            <p:spPr>
              <a:xfrm>
                <a:off x="4422800" y="1712675"/>
                <a:ext cx="32600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6" extrusionOk="0">
                    <a:moveTo>
                      <a:pt x="1211" y="1"/>
                    </a:moveTo>
                    <a:lnTo>
                      <a:pt x="621" y="1288"/>
                    </a:lnTo>
                    <a:lnTo>
                      <a:pt x="420" y="823"/>
                    </a:lnTo>
                    <a:cubicBezTo>
                      <a:pt x="420" y="1257"/>
                      <a:pt x="1" y="1319"/>
                      <a:pt x="420" y="1676"/>
                    </a:cubicBezTo>
                    <a:cubicBezTo>
                      <a:pt x="854" y="1335"/>
                      <a:pt x="1304" y="606"/>
                      <a:pt x="12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1" name="Google Shape;21331;p46"/>
              <p:cNvSpPr/>
              <p:nvPr/>
            </p:nvSpPr>
            <p:spPr>
              <a:xfrm>
                <a:off x="4377825" y="1732850"/>
                <a:ext cx="622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83" extrusionOk="0">
                    <a:moveTo>
                      <a:pt x="78" y="0"/>
                    </a:moveTo>
                    <a:lnTo>
                      <a:pt x="1" y="435"/>
                    </a:lnTo>
                    <a:lnTo>
                      <a:pt x="63" y="357"/>
                    </a:lnTo>
                    <a:lnTo>
                      <a:pt x="249" y="68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2" name="Google Shape;21332;p46"/>
              <p:cNvSpPr/>
              <p:nvPr/>
            </p:nvSpPr>
            <p:spPr>
              <a:xfrm>
                <a:off x="4367450" y="1760225"/>
                <a:ext cx="1417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00" extrusionOk="0">
                    <a:moveTo>
                      <a:pt x="382" y="1"/>
                    </a:moveTo>
                    <a:cubicBezTo>
                      <a:pt x="0" y="1"/>
                      <a:pt x="107" y="800"/>
                      <a:pt x="346" y="800"/>
                    </a:cubicBezTo>
                    <a:cubicBezTo>
                      <a:pt x="373" y="800"/>
                      <a:pt x="401" y="789"/>
                      <a:pt x="431" y="767"/>
                    </a:cubicBezTo>
                    <a:cubicBezTo>
                      <a:pt x="566" y="497"/>
                      <a:pt x="431" y="50"/>
                      <a:pt x="496" y="21"/>
                    </a:cubicBezTo>
                    <a:lnTo>
                      <a:pt x="496" y="21"/>
                    </a:lnTo>
                    <a:cubicBezTo>
                      <a:pt x="510" y="26"/>
                      <a:pt x="525" y="31"/>
                      <a:pt x="540" y="38"/>
                    </a:cubicBezTo>
                    <a:cubicBezTo>
                      <a:pt x="524" y="25"/>
                      <a:pt x="512" y="20"/>
                      <a:pt x="503" y="20"/>
                    </a:cubicBezTo>
                    <a:cubicBezTo>
                      <a:pt x="501" y="20"/>
                      <a:pt x="498" y="20"/>
                      <a:pt x="496" y="21"/>
                    </a:cubicBezTo>
                    <a:lnTo>
                      <a:pt x="496" y="21"/>
                    </a:lnTo>
                    <a:cubicBezTo>
                      <a:pt x="454" y="7"/>
                      <a:pt x="416" y="1"/>
                      <a:pt x="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3" name="Google Shape;21333;p46"/>
              <p:cNvSpPr/>
              <p:nvPr/>
            </p:nvSpPr>
            <p:spPr>
              <a:xfrm>
                <a:off x="4598825" y="1811950"/>
                <a:ext cx="225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55" extrusionOk="0">
                    <a:moveTo>
                      <a:pt x="436" y="0"/>
                    </a:moveTo>
                    <a:cubicBezTo>
                      <a:pt x="451" y="202"/>
                      <a:pt x="668" y="590"/>
                      <a:pt x="311" y="652"/>
                    </a:cubicBezTo>
                    <a:lnTo>
                      <a:pt x="79" y="481"/>
                    </a:lnTo>
                    <a:lnTo>
                      <a:pt x="79" y="481"/>
                    </a:lnTo>
                    <a:cubicBezTo>
                      <a:pt x="1" y="625"/>
                      <a:pt x="273" y="954"/>
                      <a:pt x="482" y="954"/>
                    </a:cubicBezTo>
                    <a:cubicBezTo>
                      <a:pt x="521" y="954"/>
                      <a:pt x="559" y="943"/>
                      <a:pt x="591" y="915"/>
                    </a:cubicBezTo>
                    <a:cubicBezTo>
                      <a:pt x="544" y="636"/>
                      <a:pt x="901" y="156"/>
                      <a:pt x="4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4" name="Google Shape;21334;p46"/>
              <p:cNvSpPr/>
              <p:nvPr/>
            </p:nvSpPr>
            <p:spPr>
              <a:xfrm>
                <a:off x="4625250" y="1866250"/>
                <a:ext cx="2015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874" extrusionOk="0">
                    <a:moveTo>
                      <a:pt x="334" y="0"/>
                    </a:moveTo>
                    <a:cubicBezTo>
                      <a:pt x="241" y="0"/>
                      <a:pt x="139" y="66"/>
                      <a:pt x="30" y="232"/>
                    </a:cubicBezTo>
                    <a:cubicBezTo>
                      <a:pt x="1" y="451"/>
                      <a:pt x="136" y="874"/>
                      <a:pt x="486" y="874"/>
                    </a:cubicBezTo>
                    <a:cubicBezTo>
                      <a:pt x="509" y="874"/>
                      <a:pt x="532" y="872"/>
                      <a:pt x="557" y="868"/>
                    </a:cubicBezTo>
                    <a:lnTo>
                      <a:pt x="805" y="620"/>
                    </a:lnTo>
                    <a:cubicBezTo>
                      <a:pt x="709" y="340"/>
                      <a:pt x="544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35" name="Google Shape;21335;p46"/>
            <p:cNvGrpSpPr/>
            <p:nvPr/>
          </p:nvGrpSpPr>
          <p:grpSpPr>
            <a:xfrm rot="-5400000">
              <a:off x="6770609" y="3638914"/>
              <a:ext cx="2153128" cy="3290827"/>
              <a:chOff x="4082775" y="914425"/>
              <a:chExt cx="777050" cy="973675"/>
            </a:xfrm>
          </p:grpSpPr>
          <p:sp>
            <p:nvSpPr>
              <p:cNvPr id="21336" name="Google Shape;21336;p46"/>
              <p:cNvSpPr/>
              <p:nvPr/>
            </p:nvSpPr>
            <p:spPr>
              <a:xfrm>
                <a:off x="4082775" y="914425"/>
                <a:ext cx="665375" cy="778900"/>
              </a:xfrm>
              <a:custGeom>
                <a:avLst/>
                <a:gdLst/>
                <a:ahLst/>
                <a:cxnLst/>
                <a:rect l="l" t="t" r="r" b="b"/>
                <a:pathLst>
                  <a:path w="26615" h="31156" extrusionOk="0">
                    <a:moveTo>
                      <a:pt x="24598" y="27170"/>
                    </a:moveTo>
                    <a:lnTo>
                      <a:pt x="24598" y="27170"/>
                    </a:lnTo>
                    <a:cubicBezTo>
                      <a:pt x="24594" y="27175"/>
                      <a:pt x="24589" y="27181"/>
                      <a:pt x="24585" y="27187"/>
                    </a:cubicBezTo>
                    <a:lnTo>
                      <a:pt x="24585" y="27187"/>
                    </a:lnTo>
                    <a:cubicBezTo>
                      <a:pt x="24590" y="27181"/>
                      <a:pt x="24594" y="27175"/>
                      <a:pt x="24598" y="27170"/>
                    </a:cubicBezTo>
                    <a:close/>
                    <a:moveTo>
                      <a:pt x="9983" y="1"/>
                    </a:moveTo>
                    <a:cubicBezTo>
                      <a:pt x="9865" y="1"/>
                      <a:pt x="9748" y="4"/>
                      <a:pt x="9631" y="12"/>
                    </a:cubicBezTo>
                    <a:cubicBezTo>
                      <a:pt x="9190" y="517"/>
                      <a:pt x="8635" y="807"/>
                      <a:pt x="8057" y="807"/>
                    </a:cubicBezTo>
                    <a:cubicBezTo>
                      <a:pt x="7782" y="807"/>
                      <a:pt x="7503" y="742"/>
                      <a:pt x="7227" y="602"/>
                    </a:cubicBezTo>
                    <a:lnTo>
                      <a:pt x="7227" y="602"/>
                    </a:lnTo>
                    <a:cubicBezTo>
                      <a:pt x="7440" y="1226"/>
                      <a:pt x="6821" y="1783"/>
                      <a:pt x="6162" y="1783"/>
                    </a:cubicBezTo>
                    <a:cubicBezTo>
                      <a:pt x="6052" y="1783"/>
                      <a:pt x="5940" y="1767"/>
                      <a:pt x="5832" y="1734"/>
                    </a:cubicBezTo>
                    <a:lnTo>
                      <a:pt x="5832" y="1734"/>
                    </a:lnTo>
                    <a:lnTo>
                      <a:pt x="6018" y="2494"/>
                    </a:lnTo>
                    <a:cubicBezTo>
                      <a:pt x="5915" y="2464"/>
                      <a:pt x="5824" y="2450"/>
                      <a:pt x="5742" y="2450"/>
                    </a:cubicBezTo>
                    <a:cubicBezTo>
                      <a:pt x="4963" y="2450"/>
                      <a:pt x="5030" y="3678"/>
                      <a:pt x="4039" y="3678"/>
                    </a:cubicBezTo>
                    <a:cubicBezTo>
                      <a:pt x="4002" y="3678"/>
                      <a:pt x="3964" y="3676"/>
                      <a:pt x="3924" y="3672"/>
                    </a:cubicBezTo>
                    <a:lnTo>
                      <a:pt x="3924" y="3672"/>
                    </a:lnTo>
                    <a:cubicBezTo>
                      <a:pt x="3955" y="4262"/>
                      <a:pt x="4451" y="3890"/>
                      <a:pt x="4467" y="4448"/>
                    </a:cubicBezTo>
                    <a:cubicBezTo>
                      <a:pt x="3257" y="5223"/>
                      <a:pt x="3350" y="6356"/>
                      <a:pt x="1861" y="6805"/>
                    </a:cubicBezTo>
                    <a:lnTo>
                      <a:pt x="2823" y="7581"/>
                    </a:lnTo>
                    <a:cubicBezTo>
                      <a:pt x="1861" y="9597"/>
                      <a:pt x="1396" y="12079"/>
                      <a:pt x="0" y="13583"/>
                    </a:cubicBezTo>
                    <a:cubicBezTo>
                      <a:pt x="529" y="13541"/>
                      <a:pt x="921" y="13231"/>
                      <a:pt x="1324" y="13231"/>
                    </a:cubicBezTo>
                    <a:cubicBezTo>
                      <a:pt x="1511" y="13231"/>
                      <a:pt x="1701" y="13298"/>
                      <a:pt x="1908" y="13490"/>
                    </a:cubicBezTo>
                    <a:cubicBezTo>
                      <a:pt x="2094" y="14607"/>
                      <a:pt x="1117" y="15677"/>
                      <a:pt x="1644" y="16747"/>
                    </a:cubicBezTo>
                    <a:cubicBezTo>
                      <a:pt x="962" y="17352"/>
                      <a:pt x="0" y="18515"/>
                      <a:pt x="16" y="19074"/>
                    </a:cubicBezTo>
                    <a:cubicBezTo>
                      <a:pt x="744" y="18314"/>
                      <a:pt x="2140" y="18158"/>
                      <a:pt x="2482" y="17042"/>
                    </a:cubicBezTo>
                    <a:cubicBezTo>
                      <a:pt x="2517" y="16912"/>
                      <a:pt x="2586" y="16860"/>
                      <a:pt x="2666" y="16860"/>
                    </a:cubicBezTo>
                    <a:cubicBezTo>
                      <a:pt x="2864" y="16860"/>
                      <a:pt x="3135" y="17176"/>
                      <a:pt x="3179" y="17429"/>
                    </a:cubicBezTo>
                    <a:cubicBezTo>
                      <a:pt x="4668" y="18251"/>
                      <a:pt x="2575" y="19446"/>
                      <a:pt x="2714" y="20345"/>
                    </a:cubicBezTo>
                    <a:cubicBezTo>
                      <a:pt x="2816" y="20414"/>
                      <a:pt x="2923" y="20445"/>
                      <a:pt x="3029" y="20445"/>
                    </a:cubicBezTo>
                    <a:cubicBezTo>
                      <a:pt x="3568" y="20445"/>
                      <a:pt x="4102" y="19656"/>
                      <a:pt x="4064" y="19074"/>
                    </a:cubicBezTo>
                    <a:cubicBezTo>
                      <a:pt x="4220" y="18997"/>
                      <a:pt x="4357" y="18964"/>
                      <a:pt x="4479" y="18964"/>
                    </a:cubicBezTo>
                    <a:cubicBezTo>
                      <a:pt x="5179" y="18964"/>
                      <a:pt x="5424" y="20022"/>
                      <a:pt x="6153" y="20022"/>
                    </a:cubicBezTo>
                    <a:cubicBezTo>
                      <a:pt x="6175" y="20022"/>
                      <a:pt x="6197" y="20021"/>
                      <a:pt x="6219" y="20020"/>
                    </a:cubicBezTo>
                    <a:lnTo>
                      <a:pt x="6219" y="20020"/>
                    </a:lnTo>
                    <a:cubicBezTo>
                      <a:pt x="6235" y="20655"/>
                      <a:pt x="6049" y="21183"/>
                      <a:pt x="5770" y="21726"/>
                    </a:cubicBezTo>
                    <a:cubicBezTo>
                      <a:pt x="5886" y="21775"/>
                      <a:pt x="5986" y="21797"/>
                      <a:pt x="6073" y="21797"/>
                    </a:cubicBezTo>
                    <a:cubicBezTo>
                      <a:pt x="6613" y="21797"/>
                      <a:pt x="6661" y="20952"/>
                      <a:pt x="7088" y="20578"/>
                    </a:cubicBezTo>
                    <a:cubicBezTo>
                      <a:pt x="7383" y="20687"/>
                      <a:pt x="7848" y="20888"/>
                      <a:pt x="7801" y="21105"/>
                    </a:cubicBezTo>
                    <a:cubicBezTo>
                      <a:pt x="7290" y="21400"/>
                      <a:pt x="6917" y="21819"/>
                      <a:pt x="6933" y="22393"/>
                    </a:cubicBezTo>
                    <a:cubicBezTo>
                      <a:pt x="7094" y="22458"/>
                      <a:pt x="7228" y="22487"/>
                      <a:pt x="7340" y="22487"/>
                    </a:cubicBezTo>
                    <a:cubicBezTo>
                      <a:pt x="8190" y="22487"/>
                      <a:pt x="7809" y="20833"/>
                      <a:pt x="8685" y="20764"/>
                    </a:cubicBezTo>
                    <a:lnTo>
                      <a:pt x="8685" y="20764"/>
                    </a:lnTo>
                    <a:cubicBezTo>
                      <a:pt x="8096" y="22858"/>
                      <a:pt x="10717" y="21384"/>
                      <a:pt x="10360" y="23277"/>
                    </a:cubicBezTo>
                    <a:cubicBezTo>
                      <a:pt x="10640" y="22734"/>
                      <a:pt x="10360" y="22005"/>
                      <a:pt x="10857" y="21415"/>
                    </a:cubicBezTo>
                    <a:cubicBezTo>
                      <a:pt x="11927" y="21881"/>
                      <a:pt x="11880" y="24300"/>
                      <a:pt x="13648" y="24672"/>
                    </a:cubicBezTo>
                    <a:cubicBezTo>
                      <a:pt x="13681" y="24681"/>
                      <a:pt x="13712" y="24685"/>
                      <a:pt x="13742" y="24685"/>
                    </a:cubicBezTo>
                    <a:cubicBezTo>
                      <a:pt x="14046" y="24685"/>
                      <a:pt x="14255" y="24296"/>
                      <a:pt x="14579" y="24254"/>
                    </a:cubicBezTo>
                    <a:cubicBezTo>
                      <a:pt x="15417" y="24533"/>
                      <a:pt x="15618" y="25370"/>
                      <a:pt x="15587" y="26084"/>
                    </a:cubicBezTo>
                    <a:lnTo>
                      <a:pt x="16828" y="26316"/>
                    </a:lnTo>
                    <a:cubicBezTo>
                      <a:pt x="16626" y="26859"/>
                      <a:pt x="16363" y="27464"/>
                      <a:pt x="16595" y="28007"/>
                    </a:cubicBezTo>
                    <a:cubicBezTo>
                      <a:pt x="16799" y="28133"/>
                      <a:pt x="16998" y="28182"/>
                      <a:pt x="17193" y="28182"/>
                    </a:cubicBezTo>
                    <a:cubicBezTo>
                      <a:pt x="17894" y="28182"/>
                      <a:pt x="18556" y="27549"/>
                      <a:pt x="19254" y="27549"/>
                    </a:cubicBezTo>
                    <a:cubicBezTo>
                      <a:pt x="19415" y="27549"/>
                      <a:pt x="19578" y="27583"/>
                      <a:pt x="19744" y="27666"/>
                    </a:cubicBezTo>
                    <a:cubicBezTo>
                      <a:pt x="20162" y="27092"/>
                      <a:pt x="19046" y="27278"/>
                      <a:pt x="19247" y="26751"/>
                    </a:cubicBezTo>
                    <a:cubicBezTo>
                      <a:pt x="19201" y="26037"/>
                      <a:pt x="21574" y="25665"/>
                      <a:pt x="21651" y="24362"/>
                    </a:cubicBezTo>
                    <a:cubicBezTo>
                      <a:pt x="21822" y="24199"/>
                      <a:pt x="21972" y="24133"/>
                      <a:pt x="22108" y="24133"/>
                    </a:cubicBezTo>
                    <a:cubicBezTo>
                      <a:pt x="22551" y="24133"/>
                      <a:pt x="22849" y="24834"/>
                      <a:pt x="23264" y="25107"/>
                    </a:cubicBezTo>
                    <a:cubicBezTo>
                      <a:pt x="22908" y="25929"/>
                      <a:pt x="22039" y="25929"/>
                      <a:pt x="21496" y="26518"/>
                    </a:cubicBezTo>
                    <a:lnTo>
                      <a:pt x="22753" y="26316"/>
                    </a:lnTo>
                    <a:cubicBezTo>
                      <a:pt x="23812" y="26415"/>
                      <a:pt x="23405" y="27801"/>
                      <a:pt x="24203" y="27801"/>
                    </a:cubicBezTo>
                    <a:cubicBezTo>
                      <a:pt x="24281" y="27801"/>
                      <a:pt x="24370" y="27788"/>
                      <a:pt x="24474" y="27759"/>
                    </a:cubicBezTo>
                    <a:cubicBezTo>
                      <a:pt x="24519" y="27550"/>
                      <a:pt x="24477" y="27340"/>
                      <a:pt x="24585" y="27187"/>
                    </a:cubicBezTo>
                    <a:lnTo>
                      <a:pt x="24585" y="27187"/>
                    </a:lnTo>
                    <a:cubicBezTo>
                      <a:pt x="24485" y="27320"/>
                      <a:pt x="24368" y="27471"/>
                      <a:pt x="24225" y="27471"/>
                    </a:cubicBezTo>
                    <a:cubicBezTo>
                      <a:pt x="24172" y="27471"/>
                      <a:pt x="24116" y="27450"/>
                      <a:pt x="24055" y="27402"/>
                    </a:cubicBezTo>
                    <a:cubicBezTo>
                      <a:pt x="23931" y="26782"/>
                      <a:pt x="24614" y="26472"/>
                      <a:pt x="24660" y="26316"/>
                    </a:cubicBezTo>
                    <a:lnTo>
                      <a:pt x="24660" y="26316"/>
                    </a:lnTo>
                    <a:cubicBezTo>
                      <a:pt x="24970" y="26921"/>
                      <a:pt x="24428" y="27588"/>
                      <a:pt x="24831" y="27867"/>
                    </a:cubicBezTo>
                    <a:lnTo>
                      <a:pt x="25001" y="26766"/>
                    </a:lnTo>
                    <a:cubicBezTo>
                      <a:pt x="25157" y="28240"/>
                      <a:pt x="26056" y="30240"/>
                      <a:pt x="26614" y="31155"/>
                    </a:cubicBezTo>
                    <a:cubicBezTo>
                      <a:pt x="26242" y="29263"/>
                      <a:pt x="25684" y="27076"/>
                      <a:pt x="24350" y="25805"/>
                    </a:cubicBezTo>
                    <a:cubicBezTo>
                      <a:pt x="22427" y="25029"/>
                      <a:pt x="24273" y="23525"/>
                      <a:pt x="24288" y="22315"/>
                    </a:cubicBezTo>
                    <a:cubicBezTo>
                      <a:pt x="23497" y="22206"/>
                      <a:pt x="23233" y="21555"/>
                      <a:pt x="23342" y="20811"/>
                    </a:cubicBezTo>
                    <a:cubicBezTo>
                      <a:pt x="23504" y="20676"/>
                      <a:pt x="23638" y="20622"/>
                      <a:pt x="23753" y="20622"/>
                    </a:cubicBezTo>
                    <a:cubicBezTo>
                      <a:pt x="24186" y="20622"/>
                      <a:pt x="24356" y="21371"/>
                      <a:pt x="24736" y="21371"/>
                    </a:cubicBezTo>
                    <a:cubicBezTo>
                      <a:pt x="24838" y="21371"/>
                      <a:pt x="24954" y="21318"/>
                      <a:pt x="25095" y="21183"/>
                    </a:cubicBezTo>
                    <a:cubicBezTo>
                      <a:pt x="24521" y="20640"/>
                      <a:pt x="24040" y="20299"/>
                      <a:pt x="23388" y="19880"/>
                    </a:cubicBezTo>
                    <a:lnTo>
                      <a:pt x="22846" y="16049"/>
                    </a:lnTo>
                    <a:lnTo>
                      <a:pt x="22846" y="16049"/>
                    </a:lnTo>
                    <a:cubicBezTo>
                      <a:pt x="22886" y="16057"/>
                      <a:pt x="22926" y="16061"/>
                      <a:pt x="22965" y="16061"/>
                    </a:cubicBezTo>
                    <a:cubicBezTo>
                      <a:pt x="23441" y="16061"/>
                      <a:pt x="23832" y="15485"/>
                      <a:pt x="23761" y="15041"/>
                    </a:cubicBezTo>
                    <a:lnTo>
                      <a:pt x="23761" y="15041"/>
                    </a:lnTo>
                    <a:cubicBezTo>
                      <a:pt x="23480" y="15085"/>
                      <a:pt x="23223" y="15117"/>
                      <a:pt x="22977" y="15117"/>
                    </a:cubicBezTo>
                    <a:cubicBezTo>
                      <a:pt x="22446" y="15117"/>
                      <a:pt x="21964" y="14970"/>
                      <a:pt x="21403" y="14483"/>
                    </a:cubicBezTo>
                    <a:cubicBezTo>
                      <a:pt x="21372" y="13909"/>
                      <a:pt x="20659" y="13521"/>
                      <a:pt x="21326" y="13133"/>
                    </a:cubicBezTo>
                    <a:lnTo>
                      <a:pt x="21326" y="13133"/>
                    </a:lnTo>
                    <a:cubicBezTo>
                      <a:pt x="21580" y="13232"/>
                      <a:pt x="21834" y="13498"/>
                      <a:pt x="22135" y="13498"/>
                    </a:cubicBezTo>
                    <a:cubicBezTo>
                      <a:pt x="22165" y="13498"/>
                      <a:pt x="22195" y="13496"/>
                      <a:pt x="22225" y="13490"/>
                    </a:cubicBezTo>
                    <a:cubicBezTo>
                      <a:pt x="20659" y="11582"/>
                      <a:pt x="21062" y="8760"/>
                      <a:pt x="19465" y="6728"/>
                    </a:cubicBezTo>
                    <a:cubicBezTo>
                      <a:pt x="19728" y="6107"/>
                      <a:pt x="20969" y="6340"/>
                      <a:pt x="20705" y="5518"/>
                    </a:cubicBezTo>
                    <a:lnTo>
                      <a:pt x="20705" y="5518"/>
                    </a:lnTo>
                    <a:cubicBezTo>
                      <a:pt x="20508" y="5574"/>
                      <a:pt x="20319" y="5598"/>
                      <a:pt x="20138" y="5598"/>
                    </a:cubicBezTo>
                    <a:cubicBezTo>
                      <a:pt x="19763" y="5598"/>
                      <a:pt x="19422" y="5494"/>
                      <a:pt x="19108" y="5348"/>
                    </a:cubicBezTo>
                    <a:cubicBezTo>
                      <a:pt x="18643" y="4277"/>
                      <a:pt x="17262" y="3579"/>
                      <a:pt x="17092" y="2540"/>
                    </a:cubicBezTo>
                    <a:cubicBezTo>
                      <a:pt x="16975" y="2573"/>
                      <a:pt x="16869" y="2587"/>
                      <a:pt x="16770" y="2587"/>
                    </a:cubicBezTo>
                    <a:cubicBezTo>
                      <a:pt x="15945" y="2587"/>
                      <a:pt x="15682" y="1562"/>
                      <a:pt x="14731" y="1562"/>
                    </a:cubicBezTo>
                    <a:cubicBezTo>
                      <a:pt x="14663" y="1562"/>
                      <a:pt x="14592" y="1568"/>
                      <a:pt x="14517" y="1579"/>
                    </a:cubicBezTo>
                    <a:cubicBezTo>
                      <a:pt x="14207" y="1424"/>
                      <a:pt x="14595" y="1082"/>
                      <a:pt x="14269" y="850"/>
                    </a:cubicBezTo>
                    <a:cubicBezTo>
                      <a:pt x="13217" y="619"/>
                      <a:pt x="11524" y="1"/>
                      <a:pt x="99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7" name="Google Shape;21337;p46"/>
              <p:cNvSpPr/>
              <p:nvPr/>
            </p:nvSpPr>
            <p:spPr>
              <a:xfrm>
                <a:off x="4676775" y="1262850"/>
                <a:ext cx="372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74" extrusionOk="0">
                    <a:moveTo>
                      <a:pt x="422" y="0"/>
                    </a:moveTo>
                    <a:cubicBezTo>
                      <a:pt x="265" y="0"/>
                      <a:pt x="117" y="69"/>
                      <a:pt x="1" y="251"/>
                    </a:cubicBezTo>
                    <a:cubicBezTo>
                      <a:pt x="193" y="663"/>
                      <a:pt x="324" y="965"/>
                      <a:pt x="781" y="965"/>
                    </a:cubicBezTo>
                    <a:cubicBezTo>
                      <a:pt x="841" y="965"/>
                      <a:pt x="906" y="960"/>
                      <a:pt x="978" y="949"/>
                    </a:cubicBezTo>
                    <a:cubicBezTo>
                      <a:pt x="1002" y="966"/>
                      <a:pt x="1032" y="974"/>
                      <a:pt x="1064" y="974"/>
                    </a:cubicBezTo>
                    <a:cubicBezTo>
                      <a:pt x="1239" y="974"/>
                      <a:pt x="1489" y="743"/>
                      <a:pt x="1319" y="468"/>
                    </a:cubicBezTo>
                    <a:cubicBezTo>
                      <a:pt x="1110" y="291"/>
                      <a:pt x="746" y="0"/>
                      <a:pt x="4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8" name="Google Shape;21338;p46"/>
              <p:cNvSpPr/>
              <p:nvPr/>
            </p:nvSpPr>
            <p:spPr>
              <a:xfrm>
                <a:off x="4739600" y="1433900"/>
                <a:ext cx="120225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4809" h="4671" extrusionOk="0">
                    <a:moveTo>
                      <a:pt x="1225" y="1"/>
                    </a:moveTo>
                    <a:cubicBezTo>
                      <a:pt x="0" y="2032"/>
                      <a:pt x="2420" y="3366"/>
                      <a:pt x="3738" y="4514"/>
                    </a:cubicBezTo>
                    <a:cubicBezTo>
                      <a:pt x="3811" y="4623"/>
                      <a:pt x="3961" y="4670"/>
                      <a:pt x="4119" y="4670"/>
                    </a:cubicBezTo>
                    <a:cubicBezTo>
                      <a:pt x="4367" y="4670"/>
                      <a:pt x="4634" y="4554"/>
                      <a:pt x="4653" y="4374"/>
                    </a:cubicBezTo>
                    <a:cubicBezTo>
                      <a:pt x="4808" y="3087"/>
                      <a:pt x="3149" y="2978"/>
                      <a:pt x="2435" y="2094"/>
                    </a:cubicBezTo>
                    <a:cubicBezTo>
                      <a:pt x="2327" y="1334"/>
                      <a:pt x="1939" y="249"/>
                      <a:pt x="12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9" name="Google Shape;21339;p46"/>
              <p:cNvSpPr/>
              <p:nvPr/>
            </p:nvSpPr>
            <p:spPr>
              <a:xfrm>
                <a:off x="4200500" y="1612050"/>
                <a:ext cx="21175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552" extrusionOk="0">
                    <a:moveTo>
                      <a:pt x="541" y="0"/>
                    </a:moveTo>
                    <a:cubicBezTo>
                      <a:pt x="1" y="0"/>
                      <a:pt x="846" y="407"/>
                      <a:pt x="130" y="536"/>
                    </a:cubicBezTo>
                    <a:cubicBezTo>
                      <a:pt x="156" y="547"/>
                      <a:pt x="184" y="551"/>
                      <a:pt x="214" y="551"/>
                    </a:cubicBezTo>
                    <a:cubicBezTo>
                      <a:pt x="456" y="551"/>
                      <a:pt x="800" y="243"/>
                      <a:pt x="704" y="9"/>
                    </a:cubicBezTo>
                    <a:cubicBezTo>
                      <a:pt x="639" y="3"/>
                      <a:pt x="585" y="0"/>
                      <a:pt x="5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0" name="Google Shape;21340;p46"/>
              <p:cNvSpPr/>
              <p:nvPr/>
            </p:nvSpPr>
            <p:spPr>
              <a:xfrm>
                <a:off x="4439375" y="1679950"/>
                <a:ext cx="229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14" extrusionOk="0">
                    <a:moveTo>
                      <a:pt x="201" y="1"/>
                    </a:moveTo>
                    <a:cubicBezTo>
                      <a:pt x="171" y="1"/>
                      <a:pt x="141" y="3"/>
                      <a:pt x="113" y="7"/>
                    </a:cubicBezTo>
                    <a:cubicBezTo>
                      <a:pt x="153" y="179"/>
                      <a:pt x="1" y="589"/>
                      <a:pt x="158" y="589"/>
                    </a:cubicBezTo>
                    <a:cubicBezTo>
                      <a:pt x="185" y="589"/>
                      <a:pt x="221" y="577"/>
                      <a:pt x="268" y="550"/>
                    </a:cubicBezTo>
                    <a:lnTo>
                      <a:pt x="439" y="317"/>
                    </a:lnTo>
                    <a:lnTo>
                      <a:pt x="439" y="317"/>
                    </a:lnTo>
                    <a:cubicBezTo>
                      <a:pt x="529" y="362"/>
                      <a:pt x="575" y="697"/>
                      <a:pt x="411" y="803"/>
                    </a:cubicBezTo>
                    <a:lnTo>
                      <a:pt x="411" y="803"/>
                    </a:lnTo>
                    <a:lnTo>
                      <a:pt x="718" y="628"/>
                    </a:lnTo>
                    <a:cubicBezTo>
                      <a:pt x="915" y="206"/>
                      <a:pt x="500" y="1"/>
                      <a:pt x="201" y="1"/>
                    </a:cubicBezTo>
                    <a:close/>
                    <a:moveTo>
                      <a:pt x="411" y="803"/>
                    </a:moveTo>
                    <a:lnTo>
                      <a:pt x="393" y="814"/>
                    </a:lnTo>
                    <a:cubicBezTo>
                      <a:pt x="399" y="810"/>
                      <a:pt x="405" y="807"/>
                      <a:pt x="411" y="8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1" name="Google Shape;21341;p46"/>
              <p:cNvSpPr/>
              <p:nvPr/>
            </p:nvSpPr>
            <p:spPr>
              <a:xfrm>
                <a:off x="4422800" y="1712675"/>
                <a:ext cx="32600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6" extrusionOk="0">
                    <a:moveTo>
                      <a:pt x="1211" y="1"/>
                    </a:moveTo>
                    <a:lnTo>
                      <a:pt x="621" y="1288"/>
                    </a:lnTo>
                    <a:lnTo>
                      <a:pt x="420" y="823"/>
                    </a:lnTo>
                    <a:cubicBezTo>
                      <a:pt x="420" y="1257"/>
                      <a:pt x="1" y="1319"/>
                      <a:pt x="420" y="1676"/>
                    </a:cubicBezTo>
                    <a:cubicBezTo>
                      <a:pt x="854" y="1335"/>
                      <a:pt x="1304" y="606"/>
                      <a:pt x="12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2" name="Google Shape;21342;p46"/>
              <p:cNvSpPr/>
              <p:nvPr/>
            </p:nvSpPr>
            <p:spPr>
              <a:xfrm>
                <a:off x="4377825" y="1732850"/>
                <a:ext cx="622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83" extrusionOk="0">
                    <a:moveTo>
                      <a:pt x="78" y="0"/>
                    </a:moveTo>
                    <a:lnTo>
                      <a:pt x="1" y="435"/>
                    </a:lnTo>
                    <a:lnTo>
                      <a:pt x="63" y="357"/>
                    </a:lnTo>
                    <a:lnTo>
                      <a:pt x="249" y="68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3" name="Google Shape;21343;p46"/>
              <p:cNvSpPr/>
              <p:nvPr/>
            </p:nvSpPr>
            <p:spPr>
              <a:xfrm>
                <a:off x="4367450" y="1760225"/>
                <a:ext cx="1417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00" extrusionOk="0">
                    <a:moveTo>
                      <a:pt x="382" y="1"/>
                    </a:moveTo>
                    <a:cubicBezTo>
                      <a:pt x="0" y="1"/>
                      <a:pt x="107" y="800"/>
                      <a:pt x="346" y="800"/>
                    </a:cubicBezTo>
                    <a:cubicBezTo>
                      <a:pt x="373" y="800"/>
                      <a:pt x="401" y="789"/>
                      <a:pt x="431" y="767"/>
                    </a:cubicBezTo>
                    <a:cubicBezTo>
                      <a:pt x="566" y="497"/>
                      <a:pt x="431" y="50"/>
                      <a:pt x="496" y="21"/>
                    </a:cubicBezTo>
                    <a:lnTo>
                      <a:pt x="496" y="21"/>
                    </a:lnTo>
                    <a:cubicBezTo>
                      <a:pt x="510" y="26"/>
                      <a:pt x="525" y="31"/>
                      <a:pt x="540" y="38"/>
                    </a:cubicBezTo>
                    <a:cubicBezTo>
                      <a:pt x="524" y="25"/>
                      <a:pt x="512" y="20"/>
                      <a:pt x="503" y="20"/>
                    </a:cubicBezTo>
                    <a:cubicBezTo>
                      <a:pt x="501" y="20"/>
                      <a:pt x="498" y="20"/>
                      <a:pt x="496" y="21"/>
                    </a:cubicBezTo>
                    <a:lnTo>
                      <a:pt x="496" y="21"/>
                    </a:lnTo>
                    <a:cubicBezTo>
                      <a:pt x="454" y="7"/>
                      <a:pt x="416" y="1"/>
                      <a:pt x="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4" name="Google Shape;21344;p46"/>
              <p:cNvSpPr/>
              <p:nvPr/>
            </p:nvSpPr>
            <p:spPr>
              <a:xfrm>
                <a:off x="4598825" y="1811950"/>
                <a:ext cx="225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55" extrusionOk="0">
                    <a:moveTo>
                      <a:pt x="436" y="0"/>
                    </a:moveTo>
                    <a:cubicBezTo>
                      <a:pt x="451" y="202"/>
                      <a:pt x="668" y="590"/>
                      <a:pt x="311" y="652"/>
                    </a:cubicBezTo>
                    <a:lnTo>
                      <a:pt x="79" y="481"/>
                    </a:lnTo>
                    <a:lnTo>
                      <a:pt x="79" y="481"/>
                    </a:lnTo>
                    <a:cubicBezTo>
                      <a:pt x="1" y="625"/>
                      <a:pt x="273" y="954"/>
                      <a:pt x="482" y="954"/>
                    </a:cubicBezTo>
                    <a:cubicBezTo>
                      <a:pt x="521" y="954"/>
                      <a:pt x="559" y="943"/>
                      <a:pt x="591" y="915"/>
                    </a:cubicBezTo>
                    <a:cubicBezTo>
                      <a:pt x="544" y="636"/>
                      <a:pt x="901" y="156"/>
                      <a:pt x="4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5" name="Google Shape;21345;p46"/>
              <p:cNvSpPr/>
              <p:nvPr/>
            </p:nvSpPr>
            <p:spPr>
              <a:xfrm>
                <a:off x="4625250" y="1866250"/>
                <a:ext cx="2015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874" extrusionOk="0">
                    <a:moveTo>
                      <a:pt x="334" y="0"/>
                    </a:moveTo>
                    <a:cubicBezTo>
                      <a:pt x="241" y="0"/>
                      <a:pt x="139" y="66"/>
                      <a:pt x="30" y="232"/>
                    </a:cubicBezTo>
                    <a:cubicBezTo>
                      <a:pt x="1" y="451"/>
                      <a:pt x="136" y="874"/>
                      <a:pt x="486" y="874"/>
                    </a:cubicBezTo>
                    <a:cubicBezTo>
                      <a:pt x="509" y="874"/>
                      <a:pt x="532" y="872"/>
                      <a:pt x="557" y="868"/>
                    </a:cubicBezTo>
                    <a:lnTo>
                      <a:pt x="805" y="620"/>
                    </a:lnTo>
                    <a:cubicBezTo>
                      <a:pt x="709" y="340"/>
                      <a:pt x="544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46" name="Google Shape;21346;p46"/>
            <p:cNvGrpSpPr/>
            <p:nvPr/>
          </p:nvGrpSpPr>
          <p:grpSpPr>
            <a:xfrm rot="2700000">
              <a:off x="3759523" y="-1151675"/>
              <a:ext cx="1523135" cy="2180442"/>
              <a:chOff x="2807100" y="2138800"/>
              <a:chExt cx="649550" cy="735875"/>
            </a:xfrm>
          </p:grpSpPr>
          <p:sp>
            <p:nvSpPr>
              <p:cNvPr id="21347" name="Google Shape;21347;p46"/>
              <p:cNvSpPr/>
              <p:nvPr/>
            </p:nvSpPr>
            <p:spPr>
              <a:xfrm>
                <a:off x="2807100" y="2263275"/>
                <a:ext cx="649550" cy="611400"/>
              </a:xfrm>
              <a:custGeom>
                <a:avLst/>
                <a:gdLst/>
                <a:ahLst/>
                <a:cxnLst/>
                <a:rect l="l" t="t" r="r" b="b"/>
                <a:pathLst>
                  <a:path w="25982" h="24456" extrusionOk="0">
                    <a:moveTo>
                      <a:pt x="8314" y="9306"/>
                    </a:moveTo>
                    <a:cubicBezTo>
                      <a:pt x="8329" y="9415"/>
                      <a:pt x="8329" y="9539"/>
                      <a:pt x="8360" y="9648"/>
                    </a:cubicBezTo>
                    <a:cubicBezTo>
                      <a:pt x="8314" y="9617"/>
                      <a:pt x="8283" y="9585"/>
                      <a:pt x="8252" y="9554"/>
                    </a:cubicBezTo>
                    <a:cubicBezTo>
                      <a:pt x="8283" y="9461"/>
                      <a:pt x="8298" y="9384"/>
                      <a:pt x="8314" y="9306"/>
                    </a:cubicBezTo>
                    <a:close/>
                    <a:moveTo>
                      <a:pt x="13820" y="16441"/>
                    </a:moveTo>
                    <a:cubicBezTo>
                      <a:pt x="13820" y="16456"/>
                      <a:pt x="13835" y="16472"/>
                      <a:pt x="13866" y="16487"/>
                    </a:cubicBezTo>
                    <a:lnTo>
                      <a:pt x="13820" y="16534"/>
                    </a:lnTo>
                    <a:lnTo>
                      <a:pt x="13820" y="16441"/>
                    </a:lnTo>
                    <a:close/>
                    <a:moveTo>
                      <a:pt x="18209" y="1"/>
                    </a:moveTo>
                    <a:cubicBezTo>
                      <a:pt x="15860" y="260"/>
                      <a:pt x="16061" y="3384"/>
                      <a:pt x="13368" y="3384"/>
                    </a:cubicBezTo>
                    <a:cubicBezTo>
                      <a:pt x="13323" y="3384"/>
                      <a:pt x="13277" y="3383"/>
                      <a:pt x="13230" y="3382"/>
                    </a:cubicBezTo>
                    <a:cubicBezTo>
                      <a:pt x="12702" y="3382"/>
                      <a:pt x="12812" y="2661"/>
                      <a:pt x="12328" y="2661"/>
                    </a:cubicBezTo>
                    <a:cubicBezTo>
                      <a:pt x="12300" y="2661"/>
                      <a:pt x="12270" y="2663"/>
                      <a:pt x="12238" y="2668"/>
                    </a:cubicBezTo>
                    <a:cubicBezTo>
                      <a:pt x="13137" y="3289"/>
                      <a:pt x="11710" y="3878"/>
                      <a:pt x="12207" y="4591"/>
                    </a:cubicBezTo>
                    <a:cubicBezTo>
                      <a:pt x="12160" y="4628"/>
                      <a:pt x="12111" y="4642"/>
                      <a:pt x="12060" y="4642"/>
                    </a:cubicBezTo>
                    <a:cubicBezTo>
                      <a:pt x="11891" y="4642"/>
                      <a:pt x="11701" y="4489"/>
                      <a:pt x="11531" y="4489"/>
                    </a:cubicBezTo>
                    <a:cubicBezTo>
                      <a:pt x="11425" y="4489"/>
                      <a:pt x="11326" y="4550"/>
                      <a:pt x="11245" y="4746"/>
                    </a:cubicBezTo>
                    <a:cubicBezTo>
                      <a:pt x="11865" y="5227"/>
                      <a:pt x="11478" y="5925"/>
                      <a:pt x="11353" y="6546"/>
                    </a:cubicBezTo>
                    <a:cubicBezTo>
                      <a:pt x="11338" y="6561"/>
                      <a:pt x="11291" y="6592"/>
                      <a:pt x="11260" y="6608"/>
                    </a:cubicBezTo>
                    <a:cubicBezTo>
                      <a:pt x="11034" y="6529"/>
                      <a:pt x="10817" y="6490"/>
                      <a:pt x="10607" y="6490"/>
                    </a:cubicBezTo>
                    <a:cubicBezTo>
                      <a:pt x="10443" y="6490"/>
                      <a:pt x="10284" y="6514"/>
                      <a:pt x="10128" y="6561"/>
                    </a:cubicBezTo>
                    <a:cubicBezTo>
                      <a:pt x="9616" y="6716"/>
                      <a:pt x="9322" y="7166"/>
                      <a:pt x="9151" y="7724"/>
                    </a:cubicBezTo>
                    <a:cubicBezTo>
                      <a:pt x="8856" y="7833"/>
                      <a:pt x="8655" y="8035"/>
                      <a:pt x="8500" y="8298"/>
                    </a:cubicBezTo>
                    <a:cubicBezTo>
                      <a:pt x="8624" y="7693"/>
                      <a:pt x="8686" y="7088"/>
                      <a:pt x="8608" y="6251"/>
                    </a:cubicBezTo>
                    <a:lnTo>
                      <a:pt x="8608" y="6251"/>
                    </a:lnTo>
                    <a:cubicBezTo>
                      <a:pt x="8329" y="6763"/>
                      <a:pt x="7461" y="7693"/>
                      <a:pt x="7616" y="8639"/>
                    </a:cubicBezTo>
                    <a:cubicBezTo>
                      <a:pt x="7414" y="7647"/>
                      <a:pt x="6747" y="6127"/>
                      <a:pt x="6995" y="4840"/>
                    </a:cubicBezTo>
                    <a:lnTo>
                      <a:pt x="6995" y="4840"/>
                    </a:lnTo>
                    <a:cubicBezTo>
                      <a:pt x="6220" y="5987"/>
                      <a:pt x="6871" y="7709"/>
                      <a:pt x="5677" y="8608"/>
                    </a:cubicBezTo>
                    <a:cubicBezTo>
                      <a:pt x="5666" y="8609"/>
                      <a:pt x="5654" y="8609"/>
                      <a:pt x="5643" y="8609"/>
                    </a:cubicBezTo>
                    <a:cubicBezTo>
                      <a:pt x="5303" y="8609"/>
                      <a:pt x="5035" y="8387"/>
                      <a:pt x="4855" y="8252"/>
                    </a:cubicBezTo>
                    <a:cubicBezTo>
                      <a:pt x="4842" y="8250"/>
                      <a:pt x="4830" y="8250"/>
                      <a:pt x="4818" y="8250"/>
                    </a:cubicBezTo>
                    <a:cubicBezTo>
                      <a:pt x="4516" y="8250"/>
                      <a:pt x="4541" y="8616"/>
                      <a:pt x="4452" y="8810"/>
                    </a:cubicBezTo>
                    <a:cubicBezTo>
                      <a:pt x="4434" y="8811"/>
                      <a:pt x="4416" y="8811"/>
                      <a:pt x="4399" y="8811"/>
                    </a:cubicBezTo>
                    <a:cubicBezTo>
                      <a:pt x="3011" y="8811"/>
                      <a:pt x="2467" y="7003"/>
                      <a:pt x="1272" y="6391"/>
                    </a:cubicBezTo>
                    <a:lnTo>
                      <a:pt x="1272" y="6391"/>
                    </a:lnTo>
                    <a:cubicBezTo>
                      <a:pt x="1203" y="6502"/>
                      <a:pt x="1308" y="6775"/>
                      <a:pt x="1096" y="6775"/>
                    </a:cubicBezTo>
                    <a:cubicBezTo>
                      <a:pt x="1071" y="6775"/>
                      <a:pt x="1043" y="6771"/>
                      <a:pt x="1009" y="6763"/>
                    </a:cubicBezTo>
                    <a:lnTo>
                      <a:pt x="1009" y="6763"/>
                    </a:lnTo>
                    <a:cubicBezTo>
                      <a:pt x="1567" y="7166"/>
                      <a:pt x="1722" y="7941"/>
                      <a:pt x="2451" y="8112"/>
                    </a:cubicBezTo>
                    <a:cubicBezTo>
                      <a:pt x="2513" y="8360"/>
                      <a:pt x="2684" y="8701"/>
                      <a:pt x="2435" y="8888"/>
                    </a:cubicBezTo>
                    <a:cubicBezTo>
                      <a:pt x="2322" y="8916"/>
                      <a:pt x="2221" y="8929"/>
                      <a:pt x="2130" y="8929"/>
                    </a:cubicBezTo>
                    <a:cubicBezTo>
                      <a:pt x="1337" y="8929"/>
                      <a:pt x="1300" y="7949"/>
                      <a:pt x="466" y="7879"/>
                    </a:cubicBezTo>
                    <a:cubicBezTo>
                      <a:pt x="202" y="7941"/>
                      <a:pt x="78" y="8190"/>
                      <a:pt x="0" y="8438"/>
                    </a:cubicBezTo>
                    <a:cubicBezTo>
                      <a:pt x="326" y="9120"/>
                      <a:pt x="1024" y="9167"/>
                      <a:pt x="1412" y="9787"/>
                    </a:cubicBezTo>
                    <a:cubicBezTo>
                      <a:pt x="2110" y="10609"/>
                      <a:pt x="1117" y="11524"/>
                      <a:pt x="1707" y="12346"/>
                    </a:cubicBezTo>
                    <a:cubicBezTo>
                      <a:pt x="1780" y="12529"/>
                      <a:pt x="1958" y="12740"/>
                      <a:pt x="2158" y="12740"/>
                    </a:cubicBezTo>
                    <a:cubicBezTo>
                      <a:pt x="2213" y="12740"/>
                      <a:pt x="2270" y="12724"/>
                      <a:pt x="2327" y="12687"/>
                    </a:cubicBezTo>
                    <a:cubicBezTo>
                      <a:pt x="2761" y="13385"/>
                      <a:pt x="3133" y="14161"/>
                      <a:pt x="2901" y="14983"/>
                    </a:cubicBezTo>
                    <a:cubicBezTo>
                      <a:pt x="2575" y="15293"/>
                      <a:pt x="2094" y="15417"/>
                      <a:pt x="1784" y="15960"/>
                    </a:cubicBezTo>
                    <a:cubicBezTo>
                      <a:pt x="1598" y="16115"/>
                      <a:pt x="1520" y="16503"/>
                      <a:pt x="1815" y="16611"/>
                    </a:cubicBezTo>
                    <a:cubicBezTo>
                      <a:pt x="2218" y="16580"/>
                      <a:pt x="2513" y="16084"/>
                      <a:pt x="2653" y="15712"/>
                    </a:cubicBezTo>
                    <a:cubicBezTo>
                      <a:pt x="3040" y="16224"/>
                      <a:pt x="3102" y="17201"/>
                      <a:pt x="3133" y="17961"/>
                    </a:cubicBezTo>
                    <a:cubicBezTo>
                      <a:pt x="2964" y="18119"/>
                      <a:pt x="2798" y="18179"/>
                      <a:pt x="2631" y="18179"/>
                    </a:cubicBezTo>
                    <a:cubicBezTo>
                      <a:pt x="2118" y="18179"/>
                      <a:pt x="1606" y="17610"/>
                      <a:pt x="1027" y="17610"/>
                    </a:cubicBezTo>
                    <a:cubicBezTo>
                      <a:pt x="985" y="17610"/>
                      <a:pt x="943" y="17613"/>
                      <a:pt x="900" y="17619"/>
                    </a:cubicBezTo>
                    <a:cubicBezTo>
                      <a:pt x="1350" y="18566"/>
                      <a:pt x="3071" y="18426"/>
                      <a:pt x="3056" y="19744"/>
                    </a:cubicBezTo>
                    <a:cubicBezTo>
                      <a:pt x="3056" y="20023"/>
                      <a:pt x="2958" y="20091"/>
                      <a:pt x="2826" y="20091"/>
                    </a:cubicBezTo>
                    <a:cubicBezTo>
                      <a:pt x="2702" y="20091"/>
                      <a:pt x="2549" y="20031"/>
                      <a:pt x="2420" y="20031"/>
                    </a:cubicBezTo>
                    <a:cubicBezTo>
                      <a:pt x="2320" y="20031"/>
                      <a:pt x="2234" y="20067"/>
                      <a:pt x="2187" y="20194"/>
                    </a:cubicBezTo>
                    <a:cubicBezTo>
                      <a:pt x="2404" y="20566"/>
                      <a:pt x="2947" y="20489"/>
                      <a:pt x="3211" y="20721"/>
                    </a:cubicBezTo>
                    <a:cubicBezTo>
                      <a:pt x="3428" y="21202"/>
                      <a:pt x="4312" y="21295"/>
                      <a:pt x="3831" y="21854"/>
                    </a:cubicBezTo>
                    <a:cubicBezTo>
                      <a:pt x="5099" y="22644"/>
                      <a:pt x="5879" y="24094"/>
                      <a:pt x="7592" y="24094"/>
                    </a:cubicBezTo>
                    <a:cubicBezTo>
                      <a:pt x="7660" y="24094"/>
                      <a:pt x="7730" y="24092"/>
                      <a:pt x="7802" y="24087"/>
                    </a:cubicBezTo>
                    <a:cubicBezTo>
                      <a:pt x="8015" y="24365"/>
                      <a:pt x="8293" y="24455"/>
                      <a:pt x="8589" y="24455"/>
                    </a:cubicBezTo>
                    <a:cubicBezTo>
                      <a:pt x="9136" y="24455"/>
                      <a:pt x="9746" y="24149"/>
                      <a:pt x="10128" y="24149"/>
                    </a:cubicBezTo>
                    <a:cubicBezTo>
                      <a:pt x="11167" y="23932"/>
                      <a:pt x="11865" y="23280"/>
                      <a:pt x="12439" y="22505"/>
                    </a:cubicBezTo>
                    <a:cubicBezTo>
                      <a:pt x="13297" y="22889"/>
                      <a:pt x="14084" y="23330"/>
                      <a:pt x="15002" y="23330"/>
                    </a:cubicBezTo>
                    <a:cubicBezTo>
                      <a:pt x="15047" y="23330"/>
                      <a:pt x="15092" y="23329"/>
                      <a:pt x="15138" y="23327"/>
                    </a:cubicBezTo>
                    <a:cubicBezTo>
                      <a:pt x="16921" y="23017"/>
                      <a:pt x="18348" y="22195"/>
                      <a:pt x="18845" y="20504"/>
                    </a:cubicBezTo>
                    <a:cubicBezTo>
                      <a:pt x="19387" y="19868"/>
                      <a:pt x="18457" y="19574"/>
                      <a:pt x="18178" y="19139"/>
                    </a:cubicBezTo>
                    <a:cubicBezTo>
                      <a:pt x="17170" y="18100"/>
                      <a:pt x="18767" y="17356"/>
                      <a:pt x="19170" y="16565"/>
                    </a:cubicBezTo>
                    <a:cubicBezTo>
                      <a:pt x="19403" y="16162"/>
                      <a:pt x="19108" y="15696"/>
                      <a:pt x="18643" y="15619"/>
                    </a:cubicBezTo>
                    <a:cubicBezTo>
                      <a:pt x="18562" y="15604"/>
                      <a:pt x="18485" y="15597"/>
                      <a:pt x="18410" y="15597"/>
                    </a:cubicBezTo>
                    <a:cubicBezTo>
                      <a:pt x="17271" y="15597"/>
                      <a:pt x="16889" y="17211"/>
                      <a:pt x="16043" y="17211"/>
                    </a:cubicBezTo>
                    <a:cubicBezTo>
                      <a:pt x="15888" y="17211"/>
                      <a:pt x="15718" y="17157"/>
                      <a:pt x="15526" y="17030"/>
                    </a:cubicBezTo>
                    <a:cubicBezTo>
                      <a:pt x="15541" y="16968"/>
                      <a:pt x="15557" y="16937"/>
                      <a:pt x="15557" y="16891"/>
                    </a:cubicBezTo>
                    <a:cubicBezTo>
                      <a:pt x="15696" y="16844"/>
                      <a:pt x="15820" y="16782"/>
                      <a:pt x="15929" y="16658"/>
                    </a:cubicBezTo>
                    <a:cubicBezTo>
                      <a:pt x="16177" y="16332"/>
                      <a:pt x="16673" y="16177"/>
                      <a:pt x="16472" y="15634"/>
                    </a:cubicBezTo>
                    <a:cubicBezTo>
                      <a:pt x="16565" y="15402"/>
                      <a:pt x="16611" y="15215"/>
                      <a:pt x="16611" y="15014"/>
                    </a:cubicBezTo>
                    <a:cubicBezTo>
                      <a:pt x="16828" y="14704"/>
                      <a:pt x="17061" y="14393"/>
                      <a:pt x="17263" y="14083"/>
                    </a:cubicBezTo>
                    <a:cubicBezTo>
                      <a:pt x="18395" y="13680"/>
                      <a:pt x="19046" y="12501"/>
                      <a:pt x="20396" y="12346"/>
                    </a:cubicBezTo>
                    <a:cubicBezTo>
                      <a:pt x="20474" y="12334"/>
                      <a:pt x="20551" y="12328"/>
                      <a:pt x="20627" y="12328"/>
                    </a:cubicBezTo>
                    <a:cubicBezTo>
                      <a:pt x="21417" y="12328"/>
                      <a:pt x="22053" y="12949"/>
                      <a:pt x="22675" y="13246"/>
                    </a:cubicBezTo>
                    <a:cubicBezTo>
                      <a:pt x="22846" y="13060"/>
                      <a:pt x="23036" y="12998"/>
                      <a:pt x="23235" y="12998"/>
                    </a:cubicBezTo>
                    <a:cubicBezTo>
                      <a:pt x="23638" y="12998"/>
                      <a:pt x="24075" y="13252"/>
                      <a:pt x="24450" y="13252"/>
                    </a:cubicBezTo>
                    <a:cubicBezTo>
                      <a:pt x="24632" y="13252"/>
                      <a:pt x="24799" y="13192"/>
                      <a:pt x="24940" y="13013"/>
                    </a:cubicBezTo>
                    <a:cubicBezTo>
                      <a:pt x="24071" y="12889"/>
                      <a:pt x="24630" y="11989"/>
                      <a:pt x="23746" y="11803"/>
                    </a:cubicBezTo>
                    <a:cubicBezTo>
                      <a:pt x="23609" y="11821"/>
                      <a:pt x="23474" y="11829"/>
                      <a:pt x="23341" y="11829"/>
                    </a:cubicBezTo>
                    <a:cubicBezTo>
                      <a:pt x="22642" y="11829"/>
                      <a:pt x="21983" y="11592"/>
                      <a:pt x="21280" y="11136"/>
                    </a:cubicBezTo>
                    <a:cubicBezTo>
                      <a:pt x="20551" y="10640"/>
                      <a:pt x="21280" y="9880"/>
                      <a:pt x="21342" y="9337"/>
                    </a:cubicBezTo>
                    <a:cubicBezTo>
                      <a:pt x="22769" y="8190"/>
                      <a:pt x="23296" y="6266"/>
                      <a:pt x="24118" y="4746"/>
                    </a:cubicBezTo>
                    <a:cubicBezTo>
                      <a:pt x="24133" y="4762"/>
                      <a:pt x="24180" y="4778"/>
                      <a:pt x="24195" y="4793"/>
                    </a:cubicBezTo>
                    <a:cubicBezTo>
                      <a:pt x="24253" y="4803"/>
                      <a:pt x="24313" y="4808"/>
                      <a:pt x="24374" y="4808"/>
                    </a:cubicBezTo>
                    <a:cubicBezTo>
                      <a:pt x="25086" y="4808"/>
                      <a:pt x="25981" y="4160"/>
                      <a:pt x="25824" y="3289"/>
                    </a:cubicBezTo>
                    <a:cubicBezTo>
                      <a:pt x="25467" y="2994"/>
                      <a:pt x="25700" y="2296"/>
                      <a:pt x="25079" y="2234"/>
                    </a:cubicBezTo>
                    <a:cubicBezTo>
                      <a:pt x="24537" y="2265"/>
                      <a:pt x="23885" y="2606"/>
                      <a:pt x="23575" y="3211"/>
                    </a:cubicBezTo>
                    <a:cubicBezTo>
                      <a:pt x="23466" y="3444"/>
                      <a:pt x="23451" y="3676"/>
                      <a:pt x="23497" y="3862"/>
                    </a:cubicBezTo>
                    <a:cubicBezTo>
                      <a:pt x="23280" y="3940"/>
                      <a:pt x="23063" y="4064"/>
                      <a:pt x="22908" y="4312"/>
                    </a:cubicBezTo>
                    <a:cubicBezTo>
                      <a:pt x="22536" y="4002"/>
                      <a:pt x="22489" y="3134"/>
                      <a:pt x="22040" y="2730"/>
                    </a:cubicBezTo>
                    <a:cubicBezTo>
                      <a:pt x="21608" y="2871"/>
                      <a:pt x="21108" y="3357"/>
                      <a:pt x="20552" y="3357"/>
                    </a:cubicBezTo>
                    <a:cubicBezTo>
                      <a:pt x="20309" y="3357"/>
                      <a:pt x="20055" y="3264"/>
                      <a:pt x="19791" y="3009"/>
                    </a:cubicBezTo>
                    <a:cubicBezTo>
                      <a:pt x="20070" y="1676"/>
                      <a:pt x="18441" y="1179"/>
                      <a:pt x="182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8" name="Google Shape;21348;p46"/>
              <p:cNvSpPr/>
              <p:nvPr/>
            </p:nvSpPr>
            <p:spPr>
              <a:xfrm>
                <a:off x="3250675" y="2138800"/>
                <a:ext cx="3297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319" h="1931" extrusionOk="0">
                    <a:moveTo>
                      <a:pt x="357" y="1"/>
                    </a:moveTo>
                    <a:cubicBezTo>
                      <a:pt x="47" y="218"/>
                      <a:pt x="47" y="606"/>
                      <a:pt x="0" y="1040"/>
                    </a:cubicBezTo>
                    <a:cubicBezTo>
                      <a:pt x="16" y="1381"/>
                      <a:pt x="233" y="1676"/>
                      <a:pt x="404" y="1893"/>
                    </a:cubicBezTo>
                    <a:cubicBezTo>
                      <a:pt x="474" y="1919"/>
                      <a:pt x="541" y="1931"/>
                      <a:pt x="606" y="1931"/>
                    </a:cubicBezTo>
                    <a:cubicBezTo>
                      <a:pt x="813" y="1931"/>
                      <a:pt x="991" y="1810"/>
                      <a:pt x="1133" y="1645"/>
                    </a:cubicBezTo>
                    <a:cubicBezTo>
                      <a:pt x="1319" y="1350"/>
                      <a:pt x="1257" y="1149"/>
                      <a:pt x="1241" y="807"/>
                    </a:cubicBezTo>
                    <a:cubicBezTo>
                      <a:pt x="1164" y="373"/>
                      <a:pt x="714" y="110"/>
                      <a:pt x="3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9" name="Google Shape;21349;p46"/>
              <p:cNvSpPr/>
              <p:nvPr/>
            </p:nvSpPr>
            <p:spPr>
              <a:xfrm>
                <a:off x="3048275" y="2170950"/>
                <a:ext cx="67500" cy="74250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970" extrusionOk="0">
                    <a:moveTo>
                      <a:pt x="580" y="1"/>
                    </a:moveTo>
                    <a:cubicBezTo>
                      <a:pt x="557" y="1"/>
                      <a:pt x="535" y="1"/>
                      <a:pt x="512" y="2"/>
                    </a:cubicBezTo>
                    <a:cubicBezTo>
                      <a:pt x="156" y="871"/>
                      <a:pt x="0" y="2065"/>
                      <a:pt x="822" y="2794"/>
                    </a:cubicBezTo>
                    <a:cubicBezTo>
                      <a:pt x="988" y="2918"/>
                      <a:pt x="1142" y="2969"/>
                      <a:pt x="1289" y="2969"/>
                    </a:cubicBezTo>
                    <a:cubicBezTo>
                      <a:pt x="1693" y="2969"/>
                      <a:pt x="2040" y="2581"/>
                      <a:pt x="2404" y="2251"/>
                    </a:cubicBezTo>
                    <a:cubicBezTo>
                      <a:pt x="2591" y="1910"/>
                      <a:pt x="2699" y="1305"/>
                      <a:pt x="2528" y="917"/>
                    </a:cubicBezTo>
                    <a:cubicBezTo>
                      <a:pt x="2016" y="496"/>
                      <a:pt x="1329" y="1"/>
                      <a:pt x="5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0" name="Google Shape;21350;p46"/>
              <p:cNvSpPr/>
              <p:nvPr/>
            </p:nvSpPr>
            <p:spPr>
              <a:xfrm>
                <a:off x="2910250" y="2203025"/>
                <a:ext cx="97325" cy="164050"/>
              </a:xfrm>
              <a:custGeom>
                <a:avLst/>
                <a:gdLst/>
                <a:ahLst/>
                <a:cxnLst/>
                <a:rect l="l" t="t" r="r" b="b"/>
                <a:pathLst>
                  <a:path w="3893" h="6562" extrusionOk="0">
                    <a:moveTo>
                      <a:pt x="375" y="0"/>
                    </a:moveTo>
                    <a:cubicBezTo>
                      <a:pt x="101" y="0"/>
                      <a:pt x="240" y="442"/>
                      <a:pt x="0" y="642"/>
                    </a:cubicBezTo>
                    <a:cubicBezTo>
                      <a:pt x="543" y="2302"/>
                      <a:pt x="1086" y="3884"/>
                      <a:pt x="2295" y="5249"/>
                    </a:cubicBezTo>
                    <a:cubicBezTo>
                      <a:pt x="2322" y="5625"/>
                      <a:pt x="2454" y="6561"/>
                      <a:pt x="3014" y="6561"/>
                    </a:cubicBezTo>
                    <a:cubicBezTo>
                      <a:pt x="3100" y="6561"/>
                      <a:pt x="3196" y="6539"/>
                      <a:pt x="3304" y="6490"/>
                    </a:cubicBezTo>
                    <a:cubicBezTo>
                      <a:pt x="3893" y="6086"/>
                      <a:pt x="3397" y="5590"/>
                      <a:pt x="3226" y="5202"/>
                    </a:cubicBezTo>
                    <a:cubicBezTo>
                      <a:pt x="2342" y="3884"/>
                      <a:pt x="1954" y="2224"/>
                      <a:pt x="1303" y="751"/>
                    </a:cubicBezTo>
                    <a:cubicBezTo>
                      <a:pt x="1055" y="549"/>
                      <a:pt x="977" y="100"/>
                      <a:pt x="543" y="38"/>
                    </a:cubicBezTo>
                    <a:cubicBezTo>
                      <a:pt x="474" y="12"/>
                      <a:pt x="419" y="0"/>
                      <a:pt x="3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1" name="Google Shape;21351;p46"/>
              <p:cNvSpPr/>
              <p:nvPr/>
            </p:nvSpPr>
            <p:spPr>
              <a:xfrm>
                <a:off x="3343725" y="2675025"/>
                <a:ext cx="488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299" extrusionOk="0">
                    <a:moveTo>
                      <a:pt x="892" y="0"/>
                    </a:moveTo>
                    <a:cubicBezTo>
                      <a:pt x="838" y="0"/>
                      <a:pt x="761" y="12"/>
                      <a:pt x="637" y="48"/>
                    </a:cubicBezTo>
                    <a:cubicBezTo>
                      <a:pt x="249" y="141"/>
                      <a:pt x="280" y="234"/>
                      <a:pt x="1" y="374"/>
                    </a:cubicBezTo>
                    <a:cubicBezTo>
                      <a:pt x="16" y="700"/>
                      <a:pt x="78" y="994"/>
                      <a:pt x="745" y="1072"/>
                    </a:cubicBezTo>
                    <a:cubicBezTo>
                      <a:pt x="694" y="1144"/>
                      <a:pt x="601" y="1298"/>
                      <a:pt x="777" y="1298"/>
                    </a:cubicBezTo>
                    <a:cubicBezTo>
                      <a:pt x="865" y="1298"/>
                      <a:pt x="1022" y="1259"/>
                      <a:pt x="1288" y="1149"/>
                    </a:cubicBezTo>
                    <a:cubicBezTo>
                      <a:pt x="1955" y="855"/>
                      <a:pt x="1629" y="855"/>
                      <a:pt x="1583" y="793"/>
                    </a:cubicBezTo>
                    <a:cubicBezTo>
                      <a:pt x="1179" y="669"/>
                      <a:pt x="1273" y="296"/>
                      <a:pt x="1117" y="48"/>
                    </a:cubicBezTo>
                    <a:cubicBezTo>
                      <a:pt x="1014" y="48"/>
                      <a:pt x="1000" y="0"/>
                      <a:pt x="8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52" name="Google Shape;21352;p46"/>
            <p:cNvGrpSpPr/>
            <p:nvPr/>
          </p:nvGrpSpPr>
          <p:grpSpPr>
            <a:xfrm rot="-5738910">
              <a:off x="4068044" y="4132129"/>
              <a:ext cx="1956069" cy="2573955"/>
              <a:chOff x="2807100" y="2138800"/>
              <a:chExt cx="649550" cy="735875"/>
            </a:xfrm>
          </p:grpSpPr>
          <p:sp>
            <p:nvSpPr>
              <p:cNvPr id="21353" name="Google Shape;21353;p46"/>
              <p:cNvSpPr/>
              <p:nvPr/>
            </p:nvSpPr>
            <p:spPr>
              <a:xfrm>
                <a:off x="2807100" y="2263275"/>
                <a:ext cx="649550" cy="611400"/>
              </a:xfrm>
              <a:custGeom>
                <a:avLst/>
                <a:gdLst/>
                <a:ahLst/>
                <a:cxnLst/>
                <a:rect l="l" t="t" r="r" b="b"/>
                <a:pathLst>
                  <a:path w="25982" h="24456" extrusionOk="0">
                    <a:moveTo>
                      <a:pt x="8314" y="9306"/>
                    </a:moveTo>
                    <a:cubicBezTo>
                      <a:pt x="8329" y="9415"/>
                      <a:pt x="8329" y="9539"/>
                      <a:pt x="8360" y="9648"/>
                    </a:cubicBezTo>
                    <a:cubicBezTo>
                      <a:pt x="8314" y="9617"/>
                      <a:pt x="8283" y="9585"/>
                      <a:pt x="8252" y="9554"/>
                    </a:cubicBezTo>
                    <a:cubicBezTo>
                      <a:pt x="8283" y="9461"/>
                      <a:pt x="8298" y="9384"/>
                      <a:pt x="8314" y="9306"/>
                    </a:cubicBezTo>
                    <a:close/>
                    <a:moveTo>
                      <a:pt x="13820" y="16441"/>
                    </a:moveTo>
                    <a:cubicBezTo>
                      <a:pt x="13820" y="16456"/>
                      <a:pt x="13835" y="16472"/>
                      <a:pt x="13866" y="16487"/>
                    </a:cubicBezTo>
                    <a:lnTo>
                      <a:pt x="13820" y="16534"/>
                    </a:lnTo>
                    <a:lnTo>
                      <a:pt x="13820" y="16441"/>
                    </a:lnTo>
                    <a:close/>
                    <a:moveTo>
                      <a:pt x="18209" y="1"/>
                    </a:moveTo>
                    <a:cubicBezTo>
                      <a:pt x="15860" y="260"/>
                      <a:pt x="16061" y="3384"/>
                      <a:pt x="13368" y="3384"/>
                    </a:cubicBezTo>
                    <a:cubicBezTo>
                      <a:pt x="13323" y="3384"/>
                      <a:pt x="13277" y="3383"/>
                      <a:pt x="13230" y="3382"/>
                    </a:cubicBezTo>
                    <a:cubicBezTo>
                      <a:pt x="12702" y="3382"/>
                      <a:pt x="12812" y="2661"/>
                      <a:pt x="12328" y="2661"/>
                    </a:cubicBezTo>
                    <a:cubicBezTo>
                      <a:pt x="12300" y="2661"/>
                      <a:pt x="12270" y="2663"/>
                      <a:pt x="12238" y="2668"/>
                    </a:cubicBezTo>
                    <a:cubicBezTo>
                      <a:pt x="13137" y="3289"/>
                      <a:pt x="11710" y="3878"/>
                      <a:pt x="12207" y="4591"/>
                    </a:cubicBezTo>
                    <a:cubicBezTo>
                      <a:pt x="12160" y="4628"/>
                      <a:pt x="12111" y="4642"/>
                      <a:pt x="12060" y="4642"/>
                    </a:cubicBezTo>
                    <a:cubicBezTo>
                      <a:pt x="11891" y="4642"/>
                      <a:pt x="11701" y="4489"/>
                      <a:pt x="11531" y="4489"/>
                    </a:cubicBezTo>
                    <a:cubicBezTo>
                      <a:pt x="11425" y="4489"/>
                      <a:pt x="11326" y="4550"/>
                      <a:pt x="11245" y="4746"/>
                    </a:cubicBezTo>
                    <a:cubicBezTo>
                      <a:pt x="11865" y="5227"/>
                      <a:pt x="11478" y="5925"/>
                      <a:pt x="11353" y="6546"/>
                    </a:cubicBezTo>
                    <a:cubicBezTo>
                      <a:pt x="11338" y="6561"/>
                      <a:pt x="11291" y="6592"/>
                      <a:pt x="11260" y="6608"/>
                    </a:cubicBezTo>
                    <a:cubicBezTo>
                      <a:pt x="11034" y="6529"/>
                      <a:pt x="10817" y="6490"/>
                      <a:pt x="10607" y="6490"/>
                    </a:cubicBezTo>
                    <a:cubicBezTo>
                      <a:pt x="10443" y="6490"/>
                      <a:pt x="10284" y="6514"/>
                      <a:pt x="10128" y="6561"/>
                    </a:cubicBezTo>
                    <a:cubicBezTo>
                      <a:pt x="9616" y="6716"/>
                      <a:pt x="9322" y="7166"/>
                      <a:pt x="9151" y="7724"/>
                    </a:cubicBezTo>
                    <a:cubicBezTo>
                      <a:pt x="8856" y="7833"/>
                      <a:pt x="8655" y="8035"/>
                      <a:pt x="8500" y="8298"/>
                    </a:cubicBezTo>
                    <a:cubicBezTo>
                      <a:pt x="8624" y="7693"/>
                      <a:pt x="8686" y="7088"/>
                      <a:pt x="8608" y="6251"/>
                    </a:cubicBezTo>
                    <a:lnTo>
                      <a:pt x="8608" y="6251"/>
                    </a:lnTo>
                    <a:cubicBezTo>
                      <a:pt x="8329" y="6763"/>
                      <a:pt x="7461" y="7693"/>
                      <a:pt x="7616" y="8639"/>
                    </a:cubicBezTo>
                    <a:cubicBezTo>
                      <a:pt x="7414" y="7647"/>
                      <a:pt x="6747" y="6127"/>
                      <a:pt x="6995" y="4840"/>
                    </a:cubicBezTo>
                    <a:lnTo>
                      <a:pt x="6995" y="4840"/>
                    </a:lnTo>
                    <a:cubicBezTo>
                      <a:pt x="6220" y="5987"/>
                      <a:pt x="6871" y="7709"/>
                      <a:pt x="5677" y="8608"/>
                    </a:cubicBezTo>
                    <a:cubicBezTo>
                      <a:pt x="5666" y="8609"/>
                      <a:pt x="5654" y="8609"/>
                      <a:pt x="5643" y="8609"/>
                    </a:cubicBezTo>
                    <a:cubicBezTo>
                      <a:pt x="5303" y="8609"/>
                      <a:pt x="5035" y="8387"/>
                      <a:pt x="4855" y="8252"/>
                    </a:cubicBezTo>
                    <a:cubicBezTo>
                      <a:pt x="4842" y="8250"/>
                      <a:pt x="4830" y="8250"/>
                      <a:pt x="4818" y="8250"/>
                    </a:cubicBezTo>
                    <a:cubicBezTo>
                      <a:pt x="4516" y="8250"/>
                      <a:pt x="4541" y="8616"/>
                      <a:pt x="4452" y="8810"/>
                    </a:cubicBezTo>
                    <a:cubicBezTo>
                      <a:pt x="4434" y="8811"/>
                      <a:pt x="4416" y="8811"/>
                      <a:pt x="4399" y="8811"/>
                    </a:cubicBezTo>
                    <a:cubicBezTo>
                      <a:pt x="3011" y="8811"/>
                      <a:pt x="2467" y="7003"/>
                      <a:pt x="1272" y="6391"/>
                    </a:cubicBezTo>
                    <a:lnTo>
                      <a:pt x="1272" y="6391"/>
                    </a:lnTo>
                    <a:cubicBezTo>
                      <a:pt x="1203" y="6502"/>
                      <a:pt x="1308" y="6775"/>
                      <a:pt x="1096" y="6775"/>
                    </a:cubicBezTo>
                    <a:cubicBezTo>
                      <a:pt x="1071" y="6775"/>
                      <a:pt x="1043" y="6771"/>
                      <a:pt x="1009" y="6763"/>
                    </a:cubicBezTo>
                    <a:lnTo>
                      <a:pt x="1009" y="6763"/>
                    </a:lnTo>
                    <a:cubicBezTo>
                      <a:pt x="1567" y="7166"/>
                      <a:pt x="1722" y="7941"/>
                      <a:pt x="2451" y="8112"/>
                    </a:cubicBezTo>
                    <a:cubicBezTo>
                      <a:pt x="2513" y="8360"/>
                      <a:pt x="2684" y="8701"/>
                      <a:pt x="2435" y="8888"/>
                    </a:cubicBezTo>
                    <a:cubicBezTo>
                      <a:pt x="2322" y="8916"/>
                      <a:pt x="2221" y="8929"/>
                      <a:pt x="2130" y="8929"/>
                    </a:cubicBezTo>
                    <a:cubicBezTo>
                      <a:pt x="1337" y="8929"/>
                      <a:pt x="1300" y="7949"/>
                      <a:pt x="466" y="7879"/>
                    </a:cubicBezTo>
                    <a:cubicBezTo>
                      <a:pt x="202" y="7941"/>
                      <a:pt x="78" y="8190"/>
                      <a:pt x="0" y="8438"/>
                    </a:cubicBezTo>
                    <a:cubicBezTo>
                      <a:pt x="326" y="9120"/>
                      <a:pt x="1024" y="9167"/>
                      <a:pt x="1412" y="9787"/>
                    </a:cubicBezTo>
                    <a:cubicBezTo>
                      <a:pt x="2110" y="10609"/>
                      <a:pt x="1117" y="11524"/>
                      <a:pt x="1707" y="12346"/>
                    </a:cubicBezTo>
                    <a:cubicBezTo>
                      <a:pt x="1780" y="12529"/>
                      <a:pt x="1958" y="12740"/>
                      <a:pt x="2158" y="12740"/>
                    </a:cubicBezTo>
                    <a:cubicBezTo>
                      <a:pt x="2213" y="12740"/>
                      <a:pt x="2270" y="12724"/>
                      <a:pt x="2327" y="12687"/>
                    </a:cubicBezTo>
                    <a:cubicBezTo>
                      <a:pt x="2761" y="13385"/>
                      <a:pt x="3133" y="14161"/>
                      <a:pt x="2901" y="14983"/>
                    </a:cubicBezTo>
                    <a:cubicBezTo>
                      <a:pt x="2575" y="15293"/>
                      <a:pt x="2094" y="15417"/>
                      <a:pt x="1784" y="15960"/>
                    </a:cubicBezTo>
                    <a:cubicBezTo>
                      <a:pt x="1598" y="16115"/>
                      <a:pt x="1520" y="16503"/>
                      <a:pt x="1815" y="16611"/>
                    </a:cubicBezTo>
                    <a:cubicBezTo>
                      <a:pt x="2218" y="16580"/>
                      <a:pt x="2513" y="16084"/>
                      <a:pt x="2653" y="15712"/>
                    </a:cubicBezTo>
                    <a:cubicBezTo>
                      <a:pt x="3040" y="16224"/>
                      <a:pt x="3102" y="17201"/>
                      <a:pt x="3133" y="17961"/>
                    </a:cubicBezTo>
                    <a:cubicBezTo>
                      <a:pt x="2964" y="18119"/>
                      <a:pt x="2798" y="18179"/>
                      <a:pt x="2631" y="18179"/>
                    </a:cubicBezTo>
                    <a:cubicBezTo>
                      <a:pt x="2118" y="18179"/>
                      <a:pt x="1606" y="17610"/>
                      <a:pt x="1027" y="17610"/>
                    </a:cubicBezTo>
                    <a:cubicBezTo>
                      <a:pt x="985" y="17610"/>
                      <a:pt x="943" y="17613"/>
                      <a:pt x="900" y="17619"/>
                    </a:cubicBezTo>
                    <a:cubicBezTo>
                      <a:pt x="1350" y="18566"/>
                      <a:pt x="3071" y="18426"/>
                      <a:pt x="3056" y="19744"/>
                    </a:cubicBezTo>
                    <a:cubicBezTo>
                      <a:pt x="3056" y="20023"/>
                      <a:pt x="2958" y="20091"/>
                      <a:pt x="2826" y="20091"/>
                    </a:cubicBezTo>
                    <a:cubicBezTo>
                      <a:pt x="2702" y="20091"/>
                      <a:pt x="2549" y="20031"/>
                      <a:pt x="2420" y="20031"/>
                    </a:cubicBezTo>
                    <a:cubicBezTo>
                      <a:pt x="2320" y="20031"/>
                      <a:pt x="2234" y="20067"/>
                      <a:pt x="2187" y="20194"/>
                    </a:cubicBezTo>
                    <a:cubicBezTo>
                      <a:pt x="2404" y="20566"/>
                      <a:pt x="2947" y="20489"/>
                      <a:pt x="3211" y="20721"/>
                    </a:cubicBezTo>
                    <a:cubicBezTo>
                      <a:pt x="3428" y="21202"/>
                      <a:pt x="4312" y="21295"/>
                      <a:pt x="3831" y="21854"/>
                    </a:cubicBezTo>
                    <a:cubicBezTo>
                      <a:pt x="5099" y="22644"/>
                      <a:pt x="5879" y="24094"/>
                      <a:pt x="7592" y="24094"/>
                    </a:cubicBezTo>
                    <a:cubicBezTo>
                      <a:pt x="7660" y="24094"/>
                      <a:pt x="7730" y="24092"/>
                      <a:pt x="7802" y="24087"/>
                    </a:cubicBezTo>
                    <a:cubicBezTo>
                      <a:pt x="8015" y="24365"/>
                      <a:pt x="8293" y="24455"/>
                      <a:pt x="8589" y="24455"/>
                    </a:cubicBezTo>
                    <a:cubicBezTo>
                      <a:pt x="9136" y="24455"/>
                      <a:pt x="9746" y="24149"/>
                      <a:pt x="10128" y="24149"/>
                    </a:cubicBezTo>
                    <a:cubicBezTo>
                      <a:pt x="11167" y="23932"/>
                      <a:pt x="11865" y="23280"/>
                      <a:pt x="12439" y="22505"/>
                    </a:cubicBezTo>
                    <a:cubicBezTo>
                      <a:pt x="13297" y="22889"/>
                      <a:pt x="14084" y="23330"/>
                      <a:pt x="15002" y="23330"/>
                    </a:cubicBezTo>
                    <a:cubicBezTo>
                      <a:pt x="15047" y="23330"/>
                      <a:pt x="15092" y="23329"/>
                      <a:pt x="15138" y="23327"/>
                    </a:cubicBezTo>
                    <a:cubicBezTo>
                      <a:pt x="16921" y="23017"/>
                      <a:pt x="18348" y="22195"/>
                      <a:pt x="18845" y="20504"/>
                    </a:cubicBezTo>
                    <a:cubicBezTo>
                      <a:pt x="19387" y="19868"/>
                      <a:pt x="18457" y="19574"/>
                      <a:pt x="18178" y="19139"/>
                    </a:cubicBezTo>
                    <a:cubicBezTo>
                      <a:pt x="17170" y="18100"/>
                      <a:pt x="18767" y="17356"/>
                      <a:pt x="19170" y="16565"/>
                    </a:cubicBezTo>
                    <a:cubicBezTo>
                      <a:pt x="19403" y="16162"/>
                      <a:pt x="19108" y="15696"/>
                      <a:pt x="18643" y="15619"/>
                    </a:cubicBezTo>
                    <a:cubicBezTo>
                      <a:pt x="18562" y="15604"/>
                      <a:pt x="18485" y="15597"/>
                      <a:pt x="18410" y="15597"/>
                    </a:cubicBezTo>
                    <a:cubicBezTo>
                      <a:pt x="17271" y="15597"/>
                      <a:pt x="16889" y="17211"/>
                      <a:pt x="16043" y="17211"/>
                    </a:cubicBezTo>
                    <a:cubicBezTo>
                      <a:pt x="15888" y="17211"/>
                      <a:pt x="15718" y="17157"/>
                      <a:pt x="15526" y="17030"/>
                    </a:cubicBezTo>
                    <a:cubicBezTo>
                      <a:pt x="15541" y="16968"/>
                      <a:pt x="15557" y="16937"/>
                      <a:pt x="15557" y="16891"/>
                    </a:cubicBezTo>
                    <a:cubicBezTo>
                      <a:pt x="15696" y="16844"/>
                      <a:pt x="15820" y="16782"/>
                      <a:pt x="15929" y="16658"/>
                    </a:cubicBezTo>
                    <a:cubicBezTo>
                      <a:pt x="16177" y="16332"/>
                      <a:pt x="16673" y="16177"/>
                      <a:pt x="16472" y="15634"/>
                    </a:cubicBezTo>
                    <a:cubicBezTo>
                      <a:pt x="16565" y="15402"/>
                      <a:pt x="16611" y="15215"/>
                      <a:pt x="16611" y="15014"/>
                    </a:cubicBezTo>
                    <a:cubicBezTo>
                      <a:pt x="16828" y="14704"/>
                      <a:pt x="17061" y="14393"/>
                      <a:pt x="17263" y="14083"/>
                    </a:cubicBezTo>
                    <a:cubicBezTo>
                      <a:pt x="18395" y="13680"/>
                      <a:pt x="19046" y="12501"/>
                      <a:pt x="20396" y="12346"/>
                    </a:cubicBezTo>
                    <a:cubicBezTo>
                      <a:pt x="20474" y="12334"/>
                      <a:pt x="20551" y="12328"/>
                      <a:pt x="20627" y="12328"/>
                    </a:cubicBezTo>
                    <a:cubicBezTo>
                      <a:pt x="21417" y="12328"/>
                      <a:pt x="22053" y="12949"/>
                      <a:pt x="22675" y="13246"/>
                    </a:cubicBezTo>
                    <a:cubicBezTo>
                      <a:pt x="22846" y="13060"/>
                      <a:pt x="23036" y="12998"/>
                      <a:pt x="23235" y="12998"/>
                    </a:cubicBezTo>
                    <a:cubicBezTo>
                      <a:pt x="23638" y="12998"/>
                      <a:pt x="24075" y="13252"/>
                      <a:pt x="24450" y="13252"/>
                    </a:cubicBezTo>
                    <a:cubicBezTo>
                      <a:pt x="24632" y="13252"/>
                      <a:pt x="24799" y="13192"/>
                      <a:pt x="24940" y="13013"/>
                    </a:cubicBezTo>
                    <a:cubicBezTo>
                      <a:pt x="24071" y="12889"/>
                      <a:pt x="24630" y="11989"/>
                      <a:pt x="23746" y="11803"/>
                    </a:cubicBezTo>
                    <a:cubicBezTo>
                      <a:pt x="23609" y="11821"/>
                      <a:pt x="23474" y="11829"/>
                      <a:pt x="23341" y="11829"/>
                    </a:cubicBezTo>
                    <a:cubicBezTo>
                      <a:pt x="22642" y="11829"/>
                      <a:pt x="21983" y="11592"/>
                      <a:pt x="21280" y="11136"/>
                    </a:cubicBezTo>
                    <a:cubicBezTo>
                      <a:pt x="20551" y="10640"/>
                      <a:pt x="21280" y="9880"/>
                      <a:pt x="21342" y="9337"/>
                    </a:cubicBezTo>
                    <a:cubicBezTo>
                      <a:pt x="22769" y="8190"/>
                      <a:pt x="23296" y="6266"/>
                      <a:pt x="24118" y="4746"/>
                    </a:cubicBezTo>
                    <a:cubicBezTo>
                      <a:pt x="24133" y="4762"/>
                      <a:pt x="24180" y="4778"/>
                      <a:pt x="24195" y="4793"/>
                    </a:cubicBezTo>
                    <a:cubicBezTo>
                      <a:pt x="24253" y="4803"/>
                      <a:pt x="24313" y="4808"/>
                      <a:pt x="24374" y="4808"/>
                    </a:cubicBezTo>
                    <a:cubicBezTo>
                      <a:pt x="25086" y="4808"/>
                      <a:pt x="25981" y="4160"/>
                      <a:pt x="25824" y="3289"/>
                    </a:cubicBezTo>
                    <a:cubicBezTo>
                      <a:pt x="25467" y="2994"/>
                      <a:pt x="25700" y="2296"/>
                      <a:pt x="25079" y="2234"/>
                    </a:cubicBezTo>
                    <a:cubicBezTo>
                      <a:pt x="24537" y="2265"/>
                      <a:pt x="23885" y="2606"/>
                      <a:pt x="23575" y="3211"/>
                    </a:cubicBezTo>
                    <a:cubicBezTo>
                      <a:pt x="23466" y="3444"/>
                      <a:pt x="23451" y="3676"/>
                      <a:pt x="23497" y="3862"/>
                    </a:cubicBezTo>
                    <a:cubicBezTo>
                      <a:pt x="23280" y="3940"/>
                      <a:pt x="23063" y="4064"/>
                      <a:pt x="22908" y="4312"/>
                    </a:cubicBezTo>
                    <a:cubicBezTo>
                      <a:pt x="22536" y="4002"/>
                      <a:pt x="22489" y="3134"/>
                      <a:pt x="22040" y="2730"/>
                    </a:cubicBezTo>
                    <a:cubicBezTo>
                      <a:pt x="21608" y="2871"/>
                      <a:pt x="21108" y="3357"/>
                      <a:pt x="20552" y="3357"/>
                    </a:cubicBezTo>
                    <a:cubicBezTo>
                      <a:pt x="20309" y="3357"/>
                      <a:pt x="20055" y="3264"/>
                      <a:pt x="19791" y="3009"/>
                    </a:cubicBezTo>
                    <a:cubicBezTo>
                      <a:pt x="20070" y="1676"/>
                      <a:pt x="18441" y="1179"/>
                      <a:pt x="182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4" name="Google Shape;21354;p46"/>
              <p:cNvSpPr/>
              <p:nvPr/>
            </p:nvSpPr>
            <p:spPr>
              <a:xfrm>
                <a:off x="3250675" y="2138800"/>
                <a:ext cx="32975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1319" h="1931" extrusionOk="0">
                    <a:moveTo>
                      <a:pt x="357" y="1"/>
                    </a:moveTo>
                    <a:cubicBezTo>
                      <a:pt x="47" y="218"/>
                      <a:pt x="47" y="606"/>
                      <a:pt x="0" y="1040"/>
                    </a:cubicBezTo>
                    <a:cubicBezTo>
                      <a:pt x="16" y="1381"/>
                      <a:pt x="233" y="1676"/>
                      <a:pt x="404" y="1893"/>
                    </a:cubicBezTo>
                    <a:cubicBezTo>
                      <a:pt x="474" y="1919"/>
                      <a:pt x="541" y="1931"/>
                      <a:pt x="606" y="1931"/>
                    </a:cubicBezTo>
                    <a:cubicBezTo>
                      <a:pt x="813" y="1931"/>
                      <a:pt x="991" y="1810"/>
                      <a:pt x="1133" y="1645"/>
                    </a:cubicBezTo>
                    <a:cubicBezTo>
                      <a:pt x="1319" y="1350"/>
                      <a:pt x="1257" y="1149"/>
                      <a:pt x="1241" y="807"/>
                    </a:cubicBezTo>
                    <a:cubicBezTo>
                      <a:pt x="1164" y="373"/>
                      <a:pt x="714" y="110"/>
                      <a:pt x="3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5" name="Google Shape;21355;p46"/>
              <p:cNvSpPr/>
              <p:nvPr/>
            </p:nvSpPr>
            <p:spPr>
              <a:xfrm>
                <a:off x="3048275" y="2170950"/>
                <a:ext cx="67500" cy="74250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970" extrusionOk="0">
                    <a:moveTo>
                      <a:pt x="580" y="1"/>
                    </a:moveTo>
                    <a:cubicBezTo>
                      <a:pt x="557" y="1"/>
                      <a:pt x="535" y="1"/>
                      <a:pt x="512" y="2"/>
                    </a:cubicBezTo>
                    <a:cubicBezTo>
                      <a:pt x="156" y="871"/>
                      <a:pt x="0" y="2065"/>
                      <a:pt x="822" y="2794"/>
                    </a:cubicBezTo>
                    <a:cubicBezTo>
                      <a:pt x="988" y="2918"/>
                      <a:pt x="1142" y="2969"/>
                      <a:pt x="1289" y="2969"/>
                    </a:cubicBezTo>
                    <a:cubicBezTo>
                      <a:pt x="1693" y="2969"/>
                      <a:pt x="2040" y="2581"/>
                      <a:pt x="2404" y="2251"/>
                    </a:cubicBezTo>
                    <a:cubicBezTo>
                      <a:pt x="2591" y="1910"/>
                      <a:pt x="2699" y="1305"/>
                      <a:pt x="2528" y="917"/>
                    </a:cubicBezTo>
                    <a:cubicBezTo>
                      <a:pt x="2016" y="496"/>
                      <a:pt x="1329" y="1"/>
                      <a:pt x="5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6" name="Google Shape;21356;p46"/>
              <p:cNvSpPr/>
              <p:nvPr/>
            </p:nvSpPr>
            <p:spPr>
              <a:xfrm>
                <a:off x="2910250" y="2203025"/>
                <a:ext cx="97325" cy="164050"/>
              </a:xfrm>
              <a:custGeom>
                <a:avLst/>
                <a:gdLst/>
                <a:ahLst/>
                <a:cxnLst/>
                <a:rect l="l" t="t" r="r" b="b"/>
                <a:pathLst>
                  <a:path w="3893" h="6562" extrusionOk="0">
                    <a:moveTo>
                      <a:pt x="375" y="0"/>
                    </a:moveTo>
                    <a:cubicBezTo>
                      <a:pt x="101" y="0"/>
                      <a:pt x="240" y="442"/>
                      <a:pt x="0" y="642"/>
                    </a:cubicBezTo>
                    <a:cubicBezTo>
                      <a:pt x="543" y="2302"/>
                      <a:pt x="1086" y="3884"/>
                      <a:pt x="2295" y="5249"/>
                    </a:cubicBezTo>
                    <a:cubicBezTo>
                      <a:pt x="2322" y="5625"/>
                      <a:pt x="2454" y="6561"/>
                      <a:pt x="3014" y="6561"/>
                    </a:cubicBezTo>
                    <a:cubicBezTo>
                      <a:pt x="3100" y="6561"/>
                      <a:pt x="3196" y="6539"/>
                      <a:pt x="3304" y="6490"/>
                    </a:cubicBezTo>
                    <a:cubicBezTo>
                      <a:pt x="3893" y="6086"/>
                      <a:pt x="3397" y="5590"/>
                      <a:pt x="3226" y="5202"/>
                    </a:cubicBezTo>
                    <a:cubicBezTo>
                      <a:pt x="2342" y="3884"/>
                      <a:pt x="1954" y="2224"/>
                      <a:pt x="1303" y="751"/>
                    </a:cubicBezTo>
                    <a:cubicBezTo>
                      <a:pt x="1055" y="549"/>
                      <a:pt x="977" y="100"/>
                      <a:pt x="543" y="38"/>
                    </a:cubicBezTo>
                    <a:cubicBezTo>
                      <a:pt x="474" y="12"/>
                      <a:pt x="419" y="0"/>
                      <a:pt x="3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7" name="Google Shape;21357;p46"/>
              <p:cNvSpPr/>
              <p:nvPr/>
            </p:nvSpPr>
            <p:spPr>
              <a:xfrm>
                <a:off x="3343725" y="2675025"/>
                <a:ext cx="488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1299" extrusionOk="0">
                    <a:moveTo>
                      <a:pt x="892" y="0"/>
                    </a:moveTo>
                    <a:cubicBezTo>
                      <a:pt x="838" y="0"/>
                      <a:pt x="761" y="12"/>
                      <a:pt x="637" y="48"/>
                    </a:cubicBezTo>
                    <a:cubicBezTo>
                      <a:pt x="249" y="141"/>
                      <a:pt x="280" y="234"/>
                      <a:pt x="1" y="374"/>
                    </a:cubicBezTo>
                    <a:cubicBezTo>
                      <a:pt x="16" y="700"/>
                      <a:pt x="78" y="994"/>
                      <a:pt x="745" y="1072"/>
                    </a:cubicBezTo>
                    <a:cubicBezTo>
                      <a:pt x="694" y="1144"/>
                      <a:pt x="601" y="1298"/>
                      <a:pt x="777" y="1298"/>
                    </a:cubicBezTo>
                    <a:cubicBezTo>
                      <a:pt x="865" y="1298"/>
                      <a:pt x="1022" y="1259"/>
                      <a:pt x="1288" y="1149"/>
                    </a:cubicBezTo>
                    <a:cubicBezTo>
                      <a:pt x="1955" y="855"/>
                      <a:pt x="1629" y="855"/>
                      <a:pt x="1583" y="793"/>
                    </a:cubicBezTo>
                    <a:cubicBezTo>
                      <a:pt x="1179" y="669"/>
                      <a:pt x="1273" y="296"/>
                      <a:pt x="1117" y="48"/>
                    </a:cubicBezTo>
                    <a:cubicBezTo>
                      <a:pt x="1014" y="48"/>
                      <a:pt x="1000" y="0"/>
                      <a:pt x="8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58" name="Google Shape;21358;p46"/>
            <p:cNvGrpSpPr/>
            <p:nvPr/>
          </p:nvGrpSpPr>
          <p:grpSpPr>
            <a:xfrm rot="1948579">
              <a:off x="1021530" y="224710"/>
              <a:ext cx="2863047" cy="4165360"/>
              <a:chOff x="4082775" y="914425"/>
              <a:chExt cx="777050" cy="973675"/>
            </a:xfrm>
          </p:grpSpPr>
          <p:sp>
            <p:nvSpPr>
              <p:cNvPr id="21359" name="Google Shape;21359;p46"/>
              <p:cNvSpPr/>
              <p:nvPr/>
            </p:nvSpPr>
            <p:spPr>
              <a:xfrm>
                <a:off x="4082775" y="914425"/>
                <a:ext cx="665375" cy="778900"/>
              </a:xfrm>
              <a:custGeom>
                <a:avLst/>
                <a:gdLst/>
                <a:ahLst/>
                <a:cxnLst/>
                <a:rect l="l" t="t" r="r" b="b"/>
                <a:pathLst>
                  <a:path w="26615" h="31156" extrusionOk="0">
                    <a:moveTo>
                      <a:pt x="24598" y="27170"/>
                    </a:moveTo>
                    <a:lnTo>
                      <a:pt x="24598" y="27170"/>
                    </a:lnTo>
                    <a:cubicBezTo>
                      <a:pt x="24594" y="27175"/>
                      <a:pt x="24589" y="27181"/>
                      <a:pt x="24585" y="27187"/>
                    </a:cubicBezTo>
                    <a:lnTo>
                      <a:pt x="24585" y="27187"/>
                    </a:lnTo>
                    <a:cubicBezTo>
                      <a:pt x="24590" y="27181"/>
                      <a:pt x="24594" y="27175"/>
                      <a:pt x="24598" y="27170"/>
                    </a:cubicBezTo>
                    <a:close/>
                    <a:moveTo>
                      <a:pt x="9983" y="1"/>
                    </a:moveTo>
                    <a:cubicBezTo>
                      <a:pt x="9865" y="1"/>
                      <a:pt x="9748" y="4"/>
                      <a:pt x="9631" y="12"/>
                    </a:cubicBezTo>
                    <a:cubicBezTo>
                      <a:pt x="9190" y="517"/>
                      <a:pt x="8635" y="807"/>
                      <a:pt x="8057" y="807"/>
                    </a:cubicBezTo>
                    <a:cubicBezTo>
                      <a:pt x="7782" y="807"/>
                      <a:pt x="7503" y="742"/>
                      <a:pt x="7227" y="602"/>
                    </a:cubicBezTo>
                    <a:lnTo>
                      <a:pt x="7227" y="602"/>
                    </a:lnTo>
                    <a:cubicBezTo>
                      <a:pt x="7440" y="1226"/>
                      <a:pt x="6821" y="1783"/>
                      <a:pt x="6162" y="1783"/>
                    </a:cubicBezTo>
                    <a:cubicBezTo>
                      <a:pt x="6052" y="1783"/>
                      <a:pt x="5940" y="1767"/>
                      <a:pt x="5832" y="1734"/>
                    </a:cubicBezTo>
                    <a:lnTo>
                      <a:pt x="5832" y="1734"/>
                    </a:lnTo>
                    <a:lnTo>
                      <a:pt x="6018" y="2494"/>
                    </a:lnTo>
                    <a:cubicBezTo>
                      <a:pt x="5915" y="2464"/>
                      <a:pt x="5824" y="2450"/>
                      <a:pt x="5742" y="2450"/>
                    </a:cubicBezTo>
                    <a:cubicBezTo>
                      <a:pt x="4963" y="2450"/>
                      <a:pt x="5030" y="3678"/>
                      <a:pt x="4039" y="3678"/>
                    </a:cubicBezTo>
                    <a:cubicBezTo>
                      <a:pt x="4002" y="3678"/>
                      <a:pt x="3964" y="3676"/>
                      <a:pt x="3924" y="3672"/>
                    </a:cubicBezTo>
                    <a:lnTo>
                      <a:pt x="3924" y="3672"/>
                    </a:lnTo>
                    <a:cubicBezTo>
                      <a:pt x="3955" y="4262"/>
                      <a:pt x="4451" y="3890"/>
                      <a:pt x="4467" y="4448"/>
                    </a:cubicBezTo>
                    <a:cubicBezTo>
                      <a:pt x="3257" y="5223"/>
                      <a:pt x="3350" y="6356"/>
                      <a:pt x="1861" y="6805"/>
                    </a:cubicBezTo>
                    <a:lnTo>
                      <a:pt x="2823" y="7581"/>
                    </a:lnTo>
                    <a:cubicBezTo>
                      <a:pt x="1861" y="9597"/>
                      <a:pt x="1396" y="12079"/>
                      <a:pt x="0" y="13583"/>
                    </a:cubicBezTo>
                    <a:cubicBezTo>
                      <a:pt x="529" y="13541"/>
                      <a:pt x="921" y="13231"/>
                      <a:pt x="1324" y="13231"/>
                    </a:cubicBezTo>
                    <a:cubicBezTo>
                      <a:pt x="1511" y="13231"/>
                      <a:pt x="1701" y="13298"/>
                      <a:pt x="1908" y="13490"/>
                    </a:cubicBezTo>
                    <a:cubicBezTo>
                      <a:pt x="2094" y="14607"/>
                      <a:pt x="1117" y="15677"/>
                      <a:pt x="1644" y="16747"/>
                    </a:cubicBezTo>
                    <a:cubicBezTo>
                      <a:pt x="962" y="17352"/>
                      <a:pt x="0" y="18515"/>
                      <a:pt x="16" y="19074"/>
                    </a:cubicBezTo>
                    <a:cubicBezTo>
                      <a:pt x="744" y="18314"/>
                      <a:pt x="2140" y="18158"/>
                      <a:pt x="2482" y="17042"/>
                    </a:cubicBezTo>
                    <a:cubicBezTo>
                      <a:pt x="2517" y="16912"/>
                      <a:pt x="2586" y="16860"/>
                      <a:pt x="2666" y="16860"/>
                    </a:cubicBezTo>
                    <a:cubicBezTo>
                      <a:pt x="2864" y="16860"/>
                      <a:pt x="3135" y="17176"/>
                      <a:pt x="3179" y="17429"/>
                    </a:cubicBezTo>
                    <a:cubicBezTo>
                      <a:pt x="4668" y="18251"/>
                      <a:pt x="2575" y="19446"/>
                      <a:pt x="2714" y="20345"/>
                    </a:cubicBezTo>
                    <a:cubicBezTo>
                      <a:pt x="2816" y="20414"/>
                      <a:pt x="2923" y="20445"/>
                      <a:pt x="3029" y="20445"/>
                    </a:cubicBezTo>
                    <a:cubicBezTo>
                      <a:pt x="3568" y="20445"/>
                      <a:pt x="4102" y="19656"/>
                      <a:pt x="4064" y="19074"/>
                    </a:cubicBezTo>
                    <a:cubicBezTo>
                      <a:pt x="4220" y="18997"/>
                      <a:pt x="4357" y="18964"/>
                      <a:pt x="4479" y="18964"/>
                    </a:cubicBezTo>
                    <a:cubicBezTo>
                      <a:pt x="5179" y="18964"/>
                      <a:pt x="5424" y="20022"/>
                      <a:pt x="6153" y="20022"/>
                    </a:cubicBezTo>
                    <a:cubicBezTo>
                      <a:pt x="6175" y="20022"/>
                      <a:pt x="6197" y="20021"/>
                      <a:pt x="6219" y="20020"/>
                    </a:cubicBezTo>
                    <a:lnTo>
                      <a:pt x="6219" y="20020"/>
                    </a:lnTo>
                    <a:cubicBezTo>
                      <a:pt x="6235" y="20655"/>
                      <a:pt x="6049" y="21183"/>
                      <a:pt x="5770" y="21726"/>
                    </a:cubicBezTo>
                    <a:cubicBezTo>
                      <a:pt x="5886" y="21775"/>
                      <a:pt x="5986" y="21797"/>
                      <a:pt x="6073" y="21797"/>
                    </a:cubicBezTo>
                    <a:cubicBezTo>
                      <a:pt x="6613" y="21797"/>
                      <a:pt x="6661" y="20952"/>
                      <a:pt x="7088" y="20578"/>
                    </a:cubicBezTo>
                    <a:cubicBezTo>
                      <a:pt x="7383" y="20687"/>
                      <a:pt x="7848" y="20888"/>
                      <a:pt x="7801" y="21105"/>
                    </a:cubicBezTo>
                    <a:cubicBezTo>
                      <a:pt x="7290" y="21400"/>
                      <a:pt x="6917" y="21819"/>
                      <a:pt x="6933" y="22393"/>
                    </a:cubicBezTo>
                    <a:cubicBezTo>
                      <a:pt x="7094" y="22458"/>
                      <a:pt x="7228" y="22487"/>
                      <a:pt x="7340" y="22487"/>
                    </a:cubicBezTo>
                    <a:cubicBezTo>
                      <a:pt x="8190" y="22487"/>
                      <a:pt x="7809" y="20833"/>
                      <a:pt x="8685" y="20764"/>
                    </a:cubicBezTo>
                    <a:lnTo>
                      <a:pt x="8685" y="20764"/>
                    </a:lnTo>
                    <a:cubicBezTo>
                      <a:pt x="8096" y="22858"/>
                      <a:pt x="10717" y="21384"/>
                      <a:pt x="10360" y="23277"/>
                    </a:cubicBezTo>
                    <a:cubicBezTo>
                      <a:pt x="10640" y="22734"/>
                      <a:pt x="10360" y="22005"/>
                      <a:pt x="10857" y="21415"/>
                    </a:cubicBezTo>
                    <a:cubicBezTo>
                      <a:pt x="11927" y="21881"/>
                      <a:pt x="11880" y="24300"/>
                      <a:pt x="13648" y="24672"/>
                    </a:cubicBezTo>
                    <a:cubicBezTo>
                      <a:pt x="13681" y="24681"/>
                      <a:pt x="13712" y="24685"/>
                      <a:pt x="13742" y="24685"/>
                    </a:cubicBezTo>
                    <a:cubicBezTo>
                      <a:pt x="14046" y="24685"/>
                      <a:pt x="14255" y="24296"/>
                      <a:pt x="14579" y="24254"/>
                    </a:cubicBezTo>
                    <a:cubicBezTo>
                      <a:pt x="15417" y="24533"/>
                      <a:pt x="15618" y="25370"/>
                      <a:pt x="15587" y="26084"/>
                    </a:cubicBezTo>
                    <a:lnTo>
                      <a:pt x="16828" y="26316"/>
                    </a:lnTo>
                    <a:cubicBezTo>
                      <a:pt x="16626" y="26859"/>
                      <a:pt x="16363" y="27464"/>
                      <a:pt x="16595" y="28007"/>
                    </a:cubicBezTo>
                    <a:cubicBezTo>
                      <a:pt x="16799" y="28133"/>
                      <a:pt x="16998" y="28182"/>
                      <a:pt x="17193" y="28182"/>
                    </a:cubicBezTo>
                    <a:cubicBezTo>
                      <a:pt x="17894" y="28182"/>
                      <a:pt x="18556" y="27549"/>
                      <a:pt x="19254" y="27549"/>
                    </a:cubicBezTo>
                    <a:cubicBezTo>
                      <a:pt x="19415" y="27549"/>
                      <a:pt x="19578" y="27583"/>
                      <a:pt x="19744" y="27666"/>
                    </a:cubicBezTo>
                    <a:cubicBezTo>
                      <a:pt x="20162" y="27092"/>
                      <a:pt x="19046" y="27278"/>
                      <a:pt x="19247" y="26751"/>
                    </a:cubicBezTo>
                    <a:cubicBezTo>
                      <a:pt x="19201" y="26037"/>
                      <a:pt x="21574" y="25665"/>
                      <a:pt x="21651" y="24362"/>
                    </a:cubicBezTo>
                    <a:cubicBezTo>
                      <a:pt x="21822" y="24199"/>
                      <a:pt x="21972" y="24133"/>
                      <a:pt x="22108" y="24133"/>
                    </a:cubicBezTo>
                    <a:cubicBezTo>
                      <a:pt x="22551" y="24133"/>
                      <a:pt x="22849" y="24834"/>
                      <a:pt x="23264" y="25107"/>
                    </a:cubicBezTo>
                    <a:cubicBezTo>
                      <a:pt x="22908" y="25929"/>
                      <a:pt x="22039" y="25929"/>
                      <a:pt x="21496" y="26518"/>
                    </a:cubicBezTo>
                    <a:lnTo>
                      <a:pt x="22753" y="26316"/>
                    </a:lnTo>
                    <a:cubicBezTo>
                      <a:pt x="23812" y="26415"/>
                      <a:pt x="23405" y="27801"/>
                      <a:pt x="24203" y="27801"/>
                    </a:cubicBezTo>
                    <a:cubicBezTo>
                      <a:pt x="24281" y="27801"/>
                      <a:pt x="24370" y="27788"/>
                      <a:pt x="24474" y="27759"/>
                    </a:cubicBezTo>
                    <a:cubicBezTo>
                      <a:pt x="24519" y="27550"/>
                      <a:pt x="24477" y="27340"/>
                      <a:pt x="24585" y="27187"/>
                    </a:cubicBezTo>
                    <a:lnTo>
                      <a:pt x="24585" y="27187"/>
                    </a:lnTo>
                    <a:cubicBezTo>
                      <a:pt x="24485" y="27320"/>
                      <a:pt x="24368" y="27471"/>
                      <a:pt x="24225" y="27471"/>
                    </a:cubicBezTo>
                    <a:cubicBezTo>
                      <a:pt x="24172" y="27471"/>
                      <a:pt x="24116" y="27450"/>
                      <a:pt x="24055" y="27402"/>
                    </a:cubicBezTo>
                    <a:cubicBezTo>
                      <a:pt x="23931" y="26782"/>
                      <a:pt x="24614" y="26472"/>
                      <a:pt x="24660" y="26316"/>
                    </a:cubicBezTo>
                    <a:lnTo>
                      <a:pt x="24660" y="26316"/>
                    </a:lnTo>
                    <a:cubicBezTo>
                      <a:pt x="24970" y="26921"/>
                      <a:pt x="24428" y="27588"/>
                      <a:pt x="24831" y="27867"/>
                    </a:cubicBezTo>
                    <a:lnTo>
                      <a:pt x="25001" y="26766"/>
                    </a:lnTo>
                    <a:cubicBezTo>
                      <a:pt x="25157" y="28240"/>
                      <a:pt x="26056" y="30240"/>
                      <a:pt x="26614" y="31155"/>
                    </a:cubicBezTo>
                    <a:cubicBezTo>
                      <a:pt x="26242" y="29263"/>
                      <a:pt x="25684" y="27076"/>
                      <a:pt x="24350" y="25805"/>
                    </a:cubicBezTo>
                    <a:cubicBezTo>
                      <a:pt x="22427" y="25029"/>
                      <a:pt x="24273" y="23525"/>
                      <a:pt x="24288" y="22315"/>
                    </a:cubicBezTo>
                    <a:cubicBezTo>
                      <a:pt x="23497" y="22206"/>
                      <a:pt x="23233" y="21555"/>
                      <a:pt x="23342" y="20811"/>
                    </a:cubicBezTo>
                    <a:cubicBezTo>
                      <a:pt x="23504" y="20676"/>
                      <a:pt x="23638" y="20622"/>
                      <a:pt x="23753" y="20622"/>
                    </a:cubicBezTo>
                    <a:cubicBezTo>
                      <a:pt x="24186" y="20622"/>
                      <a:pt x="24356" y="21371"/>
                      <a:pt x="24736" y="21371"/>
                    </a:cubicBezTo>
                    <a:cubicBezTo>
                      <a:pt x="24838" y="21371"/>
                      <a:pt x="24954" y="21318"/>
                      <a:pt x="25095" y="21183"/>
                    </a:cubicBezTo>
                    <a:cubicBezTo>
                      <a:pt x="24521" y="20640"/>
                      <a:pt x="24040" y="20299"/>
                      <a:pt x="23388" y="19880"/>
                    </a:cubicBezTo>
                    <a:lnTo>
                      <a:pt x="22846" y="16049"/>
                    </a:lnTo>
                    <a:lnTo>
                      <a:pt x="22846" y="16049"/>
                    </a:lnTo>
                    <a:cubicBezTo>
                      <a:pt x="22886" y="16057"/>
                      <a:pt x="22926" y="16061"/>
                      <a:pt x="22965" y="16061"/>
                    </a:cubicBezTo>
                    <a:cubicBezTo>
                      <a:pt x="23441" y="16061"/>
                      <a:pt x="23832" y="15485"/>
                      <a:pt x="23761" y="15041"/>
                    </a:cubicBezTo>
                    <a:lnTo>
                      <a:pt x="23761" y="15041"/>
                    </a:lnTo>
                    <a:cubicBezTo>
                      <a:pt x="23480" y="15085"/>
                      <a:pt x="23223" y="15117"/>
                      <a:pt x="22977" y="15117"/>
                    </a:cubicBezTo>
                    <a:cubicBezTo>
                      <a:pt x="22446" y="15117"/>
                      <a:pt x="21964" y="14970"/>
                      <a:pt x="21403" y="14483"/>
                    </a:cubicBezTo>
                    <a:cubicBezTo>
                      <a:pt x="21372" y="13909"/>
                      <a:pt x="20659" y="13521"/>
                      <a:pt x="21326" y="13133"/>
                    </a:cubicBezTo>
                    <a:lnTo>
                      <a:pt x="21326" y="13133"/>
                    </a:lnTo>
                    <a:cubicBezTo>
                      <a:pt x="21580" y="13232"/>
                      <a:pt x="21834" y="13498"/>
                      <a:pt x="22135" y="13498"/>
                    </a:cubicBezTo>
                    <a:cubicBezTo>
                      <a:pt x="22165" y="13498"/>
                      <a:pt x="22195" y="13496"/>
                      <a:pt x="22225" y="13490"/>
                    </a:cubicBezTo>
                    <a:cubicBezTo>
                      <a:pt x="20659" y="11582"/>
                      <a:pt x="21062" y="8760"/>
                      <a:pt x="19465" y="6728"/>
                    </a:cubicBezTo>
                    <a:cubicBezTo>
                      <a:pt x="19728" y="6107"/>
                      <a:pt x="20969" y="6340"/>
                      <a:pt x="20705" y="5518"/>
                    </a:cubicBezTo>
                    <a:lnTo>
                      <a:pt x="20705" y="5518"/>
                    </a:lnTo>
                    <a:cubicBezTo>
                      <a:pt x="20508" y="5574"/>
                      <a:pt x="20319" y="5598"/>
                      <a:pt x="20138" y="5598"/>
                    </a:cubicBezTo>
                    <a:cubicBezTo>
                      <a:pt x="19763" y="5598"/>
                      <a:pt x="19422" y="5494"/>
                      <a:pt x="19108" y="5348"/>
                    </a:cubicBezTo>
                    <a:cubicBezTo>
                      <a:pt x="18643" y="4277"/>
                      <a:pt x="17262" y="3579"/>
                      <a:pt x="17092" y="2540"/>
                    </a:cubicBezTo>
                    <a:cubicBezTo>
                      <a:pt x="16975" y="2573"/>
                      <a:pt x="16869" y="2587"/>
                      <a:pt x="16770" y="2587"/>
                    </a:cubicBezTo>
                    <a:cubicBezTo>
                      <a:pt x="15945" y="2587"/>
                      <a:pt x="15682" y="1562"/>
                      <a:pt x="14731" y="1562"/>
                    </a:cubicBezTo>
                    <a:cubicBezTo>
                      <a:pt x="14663" y="1562"/>
                      <a:pt x="14592" y="1568"/>
                      <a:pt x="14517" y="1579"/>
                    </a:cubicBezTo>
                    <a:cubicBezTo>
                      <a:pt x="14207" y="1424"/>
                      <a:pt x="14595" y="1082"/>
                      <a:pt x="14269" y="850"/>
                    </a:cubicBezTo>
                    <a:cubicBezTo>
                      <a:pt x="13217" y="619"/>
                      <a:pt x="11524" y="1"/>
                      <a:pt x="99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0" name="Google Shape;21360;p46"/>
              <p:cNvSpPr/>
              <p:nvPr/>
            </p:nvSpPr>
            <p:spPr>
              <a:xfrm>
                <a:off x="4676775" y="1262850"/>
                <a:ext cx="372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74" extrusionOk="0">
                    <a:moveTo>
                      <a:pt x="422" y="0"/>
                    </a:moveTo>
                    <a:cubicBezTo>
                      <a:pt x="265" y="0"/>
                      <a:pt x="117" y="69"/>
                      <a:pt x="1" y="251"/>
                    </a:cubicBezTo>
                    <a:cubicBezTo>
                      <a:pt x="193" y="663"/>
                      <a:pt x="324" y="965"/>
                      <a:pt x="781" y="965"/>
                    </a:cubicBezTo>
                    <a:cubicBezTo>
                      <a:pt x="841" y="965"/>
                      <a:pt x="906" y="960"/>
                      <a:pt x="978" y="949"/>
                    </a:cubicBezTo>
                    <a:cubicBezTo>
                      <a:pt x="1002" y="966"/>
                      <a:pt x="1032" y="974"/>
                      <a:pt x="1064" y="974"/>
                    </a:cubicBezTo>
                    <a:cubicBezTo>
                      <a:pt x="1239" y="974"/>
                      <a:pt x="1489" y="743"/>
                      <a:pt x="1319" y="468"/>
                    </a:cubicBezTo>
                    <a:cubicBezTo>
                      <a:pt x="1110" y="291"/>
                      <a:pt x="746" y="0"/>
                      <a:pt x="4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1" name="Google Shape;21361;p46"/>
              <p:cNvSpPr/>
              <p:nvPr/>
            </p:nvSpPr>
            <p:spPr>
              <a:xfrm>
                <a:off x="4739600" y="1433900"/>
                <a:ext cx="120225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4809" h="4671" extrusionOk="0">
                    <a:moveTo>
                      <a:pt x="1225" y="1"/>
                    </a:moveTo>
                    <a:cubicBezTo>
                      <a:pt x="0" y="2032"/>
                      <a:pt x="2420" y="3366"/>
                      <a:pt x="3738" y="4514"/>
                    </a:cubicBezTo>
                    <a:cubicBezTo>
                      <a:pt x="3811" y="4623"/>
                      <a:pt x="3961" y="4670"/>
                      <a:pt x="4119" y="4670"/>
                    </a:cubicBezTo>
                    <a:cubicBezTo>
                      <a:pt x="4367" y="4670"/>
                      <a:pt x="4634" y="4554"/>
                      <a:pt x="4653" y="4374"/>
                    </a:cubicBezTo>
                    <a:cubicBezTo>
                      <a:pt x="4808" y="3087"/>
                      <a:pt x="3149" y="2978"/>
                      <a:pt x="2435" y="2094"/>
                    </a:cubicBezTo>
                    <a:cubicBezTo>
                      <a:pt x="2327" y="1334"/>
                      <a:pt x="1939" y="249"/>
                      <a:pt x="12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2" name="Google Shape;21362;p46"/>
              <p:cNvSpPr/>
              <p:nvPr/>
            </p:nvSpPr>
            <p:spPr>
              <a:xfrm>
                <a:off x="4200500" y="1612050"/>
                <a:ext cx="21175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552" extrusionOk="0">
                    <a:moveTo>
                      <a:pt x="541" y="0"/>
                    </a:moveTo>
                    <a:cubicBezTo>
                      <a:pt x="1" y="0"/>
                      <a:pt x="846" y="407"/>
                      <a:pt x="130" y="536"/>
                    </a:cubicBezTo>
                    <a:cubicBezTo>
                      <a:pt x="156" y="547"/>
                      <a:pt x="184" y="551"/>
                      <a:pt x="214" y="551"/>
                    </a:cubicBezTo>
                    <a:cubicBezTo>
                      <a:pt x="456" y="551"/>
                      <a:pt x="800" y="243"/>
                      <a:pt x="704" y="9"/>
                    </a:cubicBezTo>
                    <a:cubicBezTo>
                      <a:pt x="639" y="3"/>
                      <a:pt x="585" y="0"/>
                      <a:pt x="5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3" name="Google Shape;21363;p46"/>
              <p:cNvSpPr/>
              <p:nvPr/>
            </p:nvSpPr>
            <p:spPr>
              <a:xfrm>
                <a:off x="4439375" y="1679950"/>
                <a:ext cx="229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14" extrusionOk="0">
                    <a:moveTo>
                      <a:pt x="201" y="1"/>
                    </a:moveTo>
                    <a:cubicBezTo>
                      <a:pt x="171" y="1"/>
                      <a:pt x="141" y="3"/>
                      <a:pt x="113" y="7"/>
                    </a:cubicBezTo>
                    <a:cubicBezTo>
                      <a:pt x="153" y="179"/>
                      <a:pt x="1" y="589"/>
                      <a:pt x="158" y="589"/>
                    </a:cubicBezTo>
                    <a:cubicBezTo>
                      <a:pt x="185" y="589"/>
                      <a:pt x="221" y="577"/>
                      <a:pt x="268" y="550"/>
                    </a:cubicBezTo>
                    <a:lnTo>
                      <a:pt x="439" y="317"/>
                    </a:lnTo>
                    <a:lnTo>
                      <a:pt x="439" y="317"/>
                    </a:lnTo>
                    <a:cubicBezTo>
                      <a:pt x="529" y="362"/>
                      <a:pt x="575" y="697"/>
                      <a:pt x="411" y="803"/>
                    </a:cubicBezTo>
                    <a:lnTo>
                      <a:pt x="411" y="803"/>
                    </a:lnTo>
                    <a:lnTo>
                      <a:pt x="718" y="628"/>
                    </a:lnTo>
                    <a:cubicBezTo>
                      <a:pt x="915" y="206"/>
                      <a:pt x="500" y="1"/>
                      <a:pt x="201" y="1"/>
                    </a:cubicBezTo>
                    <a:close/>
                    <a:moveTo>
                      <a:pt x="411" y="803"/>
                    </a:moveTo>
                    <a:lnTo>
                      <a:pt x="393" y="814"/>
                    </a:lnTo>
                    <a:cubicBezTo>
                      <a:pt x="399" y="810"/>
                      <a:pt x="405" y="807"/>
                      <a:pt x="411" y="8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4" name="Google Shape;21364;p46"/>
              <p:cNvSpPr/>
              <p:nvPr/>
            </p:nvSpPr>
            <p:spPr>
              <a:xfrm>
                <a:off x="4422800" y="1712675"/>
                <a:ext cx="32600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6" extrusionOk="0">
                    <a:moveTo>
                      <a:pt x="1211" y="1"/>
                    </a:moveTo>
                    <a:lnTo>
                      <a:pt x="621" y="1288"/>
                    </a:lnTo>
                    <a:lnTo>
                      <a:pt x="420" y="823"/>
                    </a:lnTo>
                    <a:cubicBezTo>
                      <a:pt x="420" y="1257"/>
                      <a:pt x="1" y="1319"/>
                      <a:pt x="420" y="1676"/>
                    </a:cubicBezTo>
                    <a:cubicBezTo>
                      <a:pt x="854" y="1335"/>
                      <a:pt x="1304" y="606"/>
                      <a:pt x="12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5" name="Google Shape;21365;p46"/>
              <p:cNvSpPr/>
              <p:nvPr/>
            </p:nvSpPr>
            <p:spPr>
              <a:xfrm>
                <a:off x="4377825" y="1732850"/>
                <a:ext cx="622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83" extrusionOk="0">
                    <a:moveTo>
                      <a:pt x="78" y="0"/>
                    </a:moveTo>
                    <a:lnTo>
                      <a:pt x="1" y="435"/>
                    </a:lnTo>
                    <a:lnTo>
                      <a:pt x="63" y="357"/>
                    </a:lnTo>
                    <a:lnTo>
                      <a:pt x="249" y="68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6" name="Google Shape;21366;p46"/>
              <p:cNvSpPr/>
              <p:nvPr/>
            </p:nvSpPr>
            <p:spPr>
              <a:xfrm>
                <a:off x="4367450" y="1760225"/>
                <a:ext cx="1417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00" extrusionOk="0">
                    <a:moveTo>
                      <a:pt x="382" y="1"/>
                    </a:moveTo>
                    <a:cubicBezTo>
                      <a:pt x="0" y="1"/>
                      <a:pt x="107" y="800"/>
                      <a:pt x="346" y="800"/>
                    </a:cubicBezTo>
                    <a:cubicBezTo>
                      <a:pt x="373" y="800"/>
                      <a:pt x="401" y="789"/>
                      <a:pt x="431" y="767"/>
                    </a:cubicBezTo>
                    <a:cubicBezTo>
                      <a:pt x="566" y="497"/>
                      <a:pt x="431" y="50"/>
                      <a:pt x="496" y="21"/>
                    </a:cubicBezTo>
                    <a:lnTo>
                      <a:pt x="496" y="21"/>
                    </a:lnTo>
                    <a:cubicBezTo>
                      <a:pt x="510" y="26"/>
                      <a:pt x="525" y="31"/>
                      <a:pt x="540" y="38"/>
                    </a:cubicBezTo>
                    <a:cubicBezTo>
                      <a:pt x="524" y="25"/>
                      <a:pt x="512" y="20"/>
                      <a:pt x="503" y="20"/>
                    </a:cubicBezTo>
                    <a:cubicBezTo>
                      <a:pt x="501" y="20"/>
                      <a:pt x="498" y="20"/>
                      <a:pt x="496" y="21"/>
                    </a:cubicBezTo>
                    <a:lnTo>
                      <a:pt x="496" y="21"/>
                    </a:lnTo>
                    <a:cubicBezTo>
                      <a:pt x="454" y="7"/>
                      <a:pt x="416" y="1"/>
                      <a:pt x="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7" name="Google Shape;21367;p46"/>
              <p:cNvSpPr/>
              <p:nvPr/>
            </p:nvSpPr>
            <p:spPr>
              <a:xfrm>
                <a:off x="4598825" y="1811950"/>
                <a:ext cx="225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55" extrusionOk="0">
                    <a:moveTo>
                      <a:pt x="436" y="0"/>
                    </a:moveTo>
                    <a:cubicBezTo>
                      <a:pt x="451" y="202"/>
                      <a:pt x="668" y="590"/>
                      <a:pt x="311" y="652"/>
                    </a:cubicBezTo>
                    <a:lnTo>
                      <a:pt x="79" y="481"/>
                    </a:lnTo>
                    <a:lnTo>
                      <a:pt x="79" y="481"/>
                    </a:lnTo>
                    <a:cubicBezTo>
                      <a:pt x="1" y="625"/>
                      <a:pt x="273" y="954"/>
                      <a:pt x="482" y="954"/>
                    </a:cubicBezTo>
                    <a:cubicBezTo>
                      <a:pt x="521" y="954"/>
                      <a:pt x="559" y="943"/>
                      <a:pt x="591" y="915"/>
                    </a:cubicBezTo>
                    <a:cubicBezTo>
                      <a:pt x="544" y="636"/>
                      <a:pt x="901" y="156"/>
                      <a:pt x="4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8" name="Google Shape;21368;p46"/>
              <p:cNvSpPr/>
              <p:nvPr/>
            </p:nvSpPr>
            <p:spPr>
              <a:xfrm>
                <a:off x="4625250" y="1866250"/>
                <a:ext cx="2015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874" extrusionOk="0">
                    <a:moveTo>
                      <a:pt x="334" y="0"/>
                    </a:moveTo>
                    <a:cubicBezTo>
                      <a:pt x="241" y="0"/>
                      <a:pt x="139" y="66"/>
                      <a:pt x="30" y="232"/>
                    </a:cubicBezTo>
                    <a:cubicBezTo>
                      <a:pt x="1" y="451"/>
                      <a:pt x="136" y="874"/>
                      <a:pt x="486" y="874"/>
                    </a:cubicBezTo>
                    <a:cubicBezTo>
                      <a:pt x="509" y="874"/>
                      <a:pt x="532" y="872"/>
                      <a:pt x="557" y="868"/>
                    </a:cubicBezTo>
                    <a:lnTo>
                      <a:pt x="805" y="620"/>
                    </a:lnTo>
                    <a:cubicBezTo>
                      <a:pt x="709" y="340"/>
                      <a:pt x="544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369" name="Google Shape;21369;p46"/>
            <p:cNvGrpSpPr/>
            <p:nvPr/>
          </p:nvGrpSpPr>
          <p:grpSpPr>
            <a:xfrm rot="-3388506">
              <a:off x="2630474" y="2903107"/>
              <a:ext cx="2153175" cy="3290667"/>
              <a:chOff x="4082775" y="914425"/>
              <a:chExt cx="777050" cy="973675"/>
            </a:xfrm>
          </p:grpSpPr>
          <p:sp>
            <p:nvSpPr>
              <p:cNvPr id="21370" name="Google Shape;21370;p46"/>
              <p:cNvSpPr/>
              <p:nvPr/>
            </p:nvSpPr>
            <p:spPr>
              <a:xfrm>
                <a:off x="4082775" y="914425"/>
                <a:ext cx="665375" cy="778900"/>
              </a:xfrm>
              <a:custGeom>
                <a:avLst/>
                <a:gdLst/>
                <a:ahLst/>
                <a:cxnLst/>
                <a:rect l="l" t="t" r="r" b="b"/>
                <a:pathLst>
                  <a:path w="26615" h="31156" extrusionOk="0">
                    <a:moveTo>
                      <a:pt x="24598" y="27170"/>
                    </a:moveTo>
                    <a:lnTo>
                      <a:pt x="24598" y="27170"/>
                    </a:lnTo>
                    <a:cubicBezTo>
                      <a:pt x="24594" y="27175"/>
                      <a:pt x="24589" y="27181"/>
                      <a:pt x="24585" y="27187"/>
                    </a:cubicBezTo>
                    <a:lnTo>
                      <a:pt x="24585" y="27187"/>
                    </a:lnTo>
                    <a:cubicBezTo>
                      <a:pt x="24590" y="27181"/>
                      <a:pt x="24594" y="27175"/>
                      <a:pt x="24598" y="27170"/>
                    </a:cubicBezTo>
                    <a:close/>
                    <a:moveTo>
                      <a:pt x="9983" y="1"/>
                    </a:moveTo>
                    <a:cubicBezTo>
                      <a:pt x="9865" y="1"/>
                      <a:pt x="9748" y="4"/>
                      <a:pt x="9631" y="12"/>
                    </a:cubicBezTo>
                    <a:cubicBezTo>
                      <a:pt x="9190" y="517"/>
                      <a:pt x="8635" y="807"/>
                      <a:pt x="8057" y="807"/>
                    </a:cubicBezTo>
                    <a:cubicBezTo>
                      <a:pt x="7782" y="807"/>
                      <a:pt x="7503" y="742"/>
                      <a:pt x="7227" y="602"/>
                    </a:cubicBezTo>
                    <a:lnTo>
                      <a:pt x="7227" y="602"/>
                    </a:lnTo>
                    <a:cubicBezTo>
                      <a:pt x="7440" y="1226"/>
                      <a:pt x="6821" y="1783"/>
                      <a:pt x="6162" y="1783"/>
                    </a:cubicBezTo>
                    <a:cubicBezTo>
                      <a:pt x="6052" y="1783"/>
                      <a:pt x="5940" y="1767"/>
                      <a:pt x="5832" y="1734"/>
                    </a:cubicBezTo>
                    <a:lnTo>
                      <a:pt x="5832" y="1734"/>
                    </a:lnTo>
                    <a:lnTo>
                      <a:pt x="6018" y="2494"/>
                    </a:lnTo>
                    <a:cubicBezTo>
                      <a:pt x="5915" y="2464"/>
                      <a:pt x="5824" y="2450"/>
                      <a:pt x="5742" y="2450"/>
                    </a:cubicBezTo>
                    <a:cubicBezTo>
                      <a:pt x="4963" y="2450"/>
                      <a:pt x="5030" y="3678"/>
                      <a:pt x="4039" y="3678"/>
                    </a:cubicBezTo>
                    <a:cubicBezTo>
                      <a:pt x="4002" y="3678"/>
                      <a:pt x="3964" y="3676"/>
                      <a:pt x="3924" y="3672"/>
                    </a:cubicBezTo>
                    <a:lnTo>
                      <a:pt x="3924" y="3672"/>
                    </a:lnTo>
                    <a:cubicBezTo>
                      <a:pt x="3955" y="4262"/>
                      <a:pt x="4451" y="3890"/>
                      <a:pt x="4467" y="4448"/>
                    </a:cubicBezTo>
                    <a:cubicBezTo>
                      <a:pt x="3257" y="5223"/>
                      <a:pt x="3350" y="6356"/>
                      <a:pt x="1861" y="6805"/>
                    </a:cubicBezTo>
                    <a:lnTo>
                      <a:pt x="2823" y="7581"/>
                    </a:lnTo>
                    <a:cubicBezTo>
                      <a:pt x="1861" y="9597"/>
                      <a:pt x="1396" y="12079"/>
                      <a:pt x="0" y="13583"/>
                    </a:cubicBezTo>
                    <a:cubicBezTo>
                      <a:pt x="529" y="13541"/>
                      <a:pt x="921" y="13231"/>
                      <a:pt x="1324" y="13231"/>
                    </a:cubicBezTo>
                    <a:cubicBezTo>
                      <a:pt x="1511" y="13231"/>
                      <a:pt x="1701" y="13298"/>
                      <a:pt x="1908" y="13490"/>
                    </a:cubicBezTo>
                    <a:cubicBezTo>
                      <a:pt x="2094" y="14607"/>
                      <a:pt x="1117" y="15677"/>
                      <a:pt x="1644" y="16747"/>
                    </a:cubicBezTo>
                    <a:cubicBezTo>
                      <a:pt x="962" y="17352"/>
                      <a:pt x="0" y="18515"/>
                      <a:pt x="16" y="19074"/>
                    </a:cubicBezTo>
                    <a:cubicBezTo>
                      <a:pt x="744" y="18314"/>
                      <a:pt x="2140" y="18158"/>
                      <a:pt x="2482" y="17042"/>
                    </a:cubicBezTo>
                    <a:cubicBezTo>
                      <a:pt x="2517" y="16912"/>
                      <a:pt x="2586" y="16860"/>
                      <a:pt x="2666" y="16860"/>
                    </a:cubicBezTo>
                    <a:cubicBezTo>
                      <a:pt x="2864" y="16860"/>
                      <a:pt x="3135" y="17176"/>
                      <a:pt x="3179" y="17429"/>
                    </a:cubicBezTo>
                    <a:cubicBezTo>
                      <a:pt x="4668" y="18251"/>
                      <a:pt x="2575" y="19446"/>
                      <a:pt x="2714" y="20345"/>
                    </a:cubicBezTo>
                    <a:cubicBezTo>
                      <a:pt x="2816" y="20414"/>
                      <a:pt x="2923" y="20445"/>
                      <a:pt x="3029" y="20445"/>
                    </a:cubicBezTo>
                    <a:cubicBezTo>
                      <a:pt x="3568" y="20445"/>
                      <a:pt x="4102" y="19656"/>
                      <a:pt x="4064" y="19074"/>
                    </a:cubicBezTo>
                    <a:cubicBezTo>
                      <a:pt x="4220" y="18997"/>
                      <a:pt x="4357" y="18964"/>
                      <a:pt x="4479" y="18964"/>
                    </a:cubicBezTo>
                    <a:cubicBezTo>
                      <a:pt x="5179" y="18964"/>
                      <a:pt x="5424" y="20022"/>
                      <a:pt x="6153" y="20022"/>
                    </a:cubicBezTo>
                    <a:cubicBezTo>
                      <a:pt x="6175" y="20022"/>
                      <a:pt x="6197" y="20021"/>
                      <a:pt x="6219" y="20020"/>
                    </a:cubicBezTo>
                    <a:lnTo>
                      <a:pt x="6219" y="20020"/>
                    </a:lnTo>
                    <a:cubicBezTo>
                      <a:pt x="6235" y="20655"/>
                      <a:pt x="6049" y="21183"/>
                      <a:pt x="5770" y="21726"/>
                    </a:cubicBezTo>
                    <a:cubicBezTo>
                      <a:pt x="5886" y="21775"/>
                      <a:pt x="5986" y="21797"/>
                      <a:pt x="6073" y="21797"/>
                    </a:cubicBezTo>
                    <a:cubicBezTo>
                      <a:pt x="6613" y="21797"/>
                      <a:pt x="6661" y="20952"/>
                      <a:pt x="7088" y="20578"/>
                    </a:cubicBezTo>
                    <a:cubicBezTo>
                      <a:pt x="7383" y="20687"/>
                      <a:pt x="7848" y="20888"/>
                      <a:pt x="7801" y="21105"/>
                    </a:cubicBezTo>
                    <a:cubicBezTo>
                      <a:pt x="7290" y="21400"/>
                      <a:pt x="6917" y="21819"/>
                      <a:pt x="6933" y="22393"/>
                    </a:cubicBezTo>
                    <a:cubicBezTo>
                      <a:pt x="7094" y="22458"/>
                      <a:pt x="7228" y="22487"/>
                      <a:pt x="7340" y="22487"/>
                    </a:cubicBezTo>
                    <a:cubicBezTo>
                      <a:pt x="8190" y="22487"/>
                      <a:pt x="7809" y="20833"/>
                      <a:pt x="8685" y="20764"/>
                    </a:cubicBezTo>
                    <a:lnTo>
                      <a:pt x="8685" y="20764"/>
                    </a:lnTo>
                    <a:cubicBezTo>
                      <a:pt x="8096" y="22858"/>
                      <a:pt x="10717" y="21384"/>
                      <a:pt x="10360" y="23277"/>
                    </a:cubicBezTo>
                    <a:cubicBezTo>
                      <a:pt x="10640" y="22734"/>
                      <a:pt x="10360" y="22005"/>
                      <a:pt x="10857" y="21415"/>
                    </a:cubicBezTo>
                    <a:cubicBezTo>
                      <a:pt x="11927" y="21881"/>
                      <a:pt x="11880" y="24300"/>
                      <a:pt x="13648" y="24672"/>
                    </a:cubicBezTo>
                    <a:cubicBezTo>
                      <a:pt x="13681" y="24681"/>
                      <a:pt x="13712" y="24685"/>
                      <a:pt x="13742" y="24685"/>
                    </a:cubicBezTo>
                    <a:cubicBezTo>
                      <a:pt x="14046" y="24685"/>
                      <a:pt x="14255" y="24296"/>
                      <a:pt x="14579" y="24254"/>
                    </a:cubicBezTo>
                    <a:cubicBezTo>
                      <a:pt x="15417" y="24533"/>
                      <a:pt x="15618" y="25370"/>
                      <a:pt x="15587" y="26084"/>
                    </a:cubicBezTo>
                    <a:lnTo>
                      <a:pt x="16828" y="26316"/>
                    </a:lnTo>
                    <a:cubicBezTo>
                      <a:pt x="16626" y="26859"/>
                      <a:pt x="16363" y="27464"/>
                      <a:pt x="16595" y="28007"/>
                    </a:cubicBezTo>
                    <a:cubicBezTo>
                      <a:pt x="16799" y="28133"/>
                      <a:pt x="16998" y="28182"/>
                      <a:pt x="17193" y="28182"/>
                    </a:cubicBezTo>
                    <a:cubicBezTo>
                      <a:pt x="17894" y="28182"/>
                      <a:pt x="18556" y="27549"/>
                      <a:pt x="19254" y="27549"/>
                    </a:cubicBezTo>
                    <a:cubicBezTo>
                      <a:pt x="19415" y="27549"/>
                      <a:pt x="19578" y="27583"/>
                      <a:pt x="19744" y="27666"/>
                    </a:cubicBezTo>
                    <a:cubicBezTo>
                      <a:pt x="20162" y="27092"/>
                      <a:pt x="19046" y="27278"/>
                      <a:pt x="19247" y="26751"/>
                    </a:cubicBezTo>
                    <a:cubicBezTo>
                      <a:pt x="19201" y="26037"/>
                      <a:pt x="21574" y="25665"/>
                      <a:pt x="21651" y="24362"/>
                    </a:cubicBezTo>
                    <a:cubicBezTo>
                      <a:pt x="21822" y="24199"/>
                      <a:pt x="21972" y="24133"/>
                      <a:pt x="22108" y="24133"/>
                    </a:cubicBezTo>
                    <a:cubicBezTo>
                      <a:pt x="22551" y="24133"/>
                      <a:pt x="22849" y="24834"/>
                      <a:pt x="23264" y="25107"/>
                    </a:cubicBezTo>
                    <a:cubicBezTo>
                      <a:pt x="22908" y="25929"/>
                      <a:pt x="22039" y="25929"/>
                      <a:pt x="21496" y="26518"/>
                    </a:cubicBezTo>
                    <a:lnTo>
                      <a:pt x="22753" y="26316"/>
                    </a:lnTo>
                    <a:cubicBezTo>
                      <a:pt x="23812" y="26415"/>
                      <a:pt x="23405" y="27801"/>
                      <a:pt x="24203" y="27801"/>
                    </a:cubicBezTo>
                    <a:cubicBezTo>
                      <a:pt x="24281" y="27801"/>
                      <a:pt x="24370" y="27788"/>
                      <a:pt x="24474" y="27759"/>
                    </a:cubicBezTo>
                    <a:cubicBezTo>
                      <a:pt x="24519" y="27550"/>
                      <a:pt x="24477" y="27340"/>
                      <a:pt x="24585" y="27187"/>
                    </a:cubicBezTo>
                    <a:lnTo>
                      <a:pt x="24585" y="27187"/>
                    </a:lnTo>
                    <a:cubicBezTo>
                      <a:pt x="24485" y="27320"/>
                      <a:pt x="24368" y="27471"/>
                      <a:pt x="24225" y="27471"/>
                    </a:cubicBezTo>
                    <a:cubicBezTo>
                      <a:pt x="24172" y="27471"/>
                      <a:pt x="24116" y="27450"/>
                      <a:pt x="24055" y="27402"/>
                    </a:cubicBezTo>
                    <a:cubicBezTo>
                      <a:pt x="23931" y="26782"/>
                      <a:pt x="24614" y="26472"/>
                      <a:pt x="24660" y="26316"/>
                    </a:cubicBezTo>
                    <a:lnTo>
                      <a:pt x="24660" y="26316"/>
                    </a:lnTo>
                    <a:cubicBezTo>
                      <a:pt x="24970" y="26921"/>
                      <a:pt x="24428" y="27588"/>
                      <a:pt x="24831" y="27867"/>
                    </a:cubicBezTo>
                    <a:lnTo>
                      <a:pt x="25001" y="26766"/>
                    </a:lnTo>
                    <a:cubicBezTo>
                      <a:pt x="25157" y="28240"/>
                      <a:pt x="26056" y="30240"/>
                      <a:pt x="26614" y="31155"/>
                    </a:cubicBezTo>
                    <a:cubicBezTo>
                      <a:pt x="26242" y="29263"/>
                      <a:pt x="25684" y="27076"/>
                      <a:pt x="24350" y="25805"/>
                    </a:cubicBezTo>
                    <a:cubicBezTo>
                      <a:pt x="22427" y="25029"/>
                      <a:pt x="24273" y="23525"/>
                      <a:pt x="24288" y="22315"/>
                    </a:cubicBezTo>
                    <a:cubicBezTo>
                      <a:pt x="23497" y="22206"/>
                      <a:pt x="23233" y="21555"/>
                      <a:pt x="23342" y="20811"/>
                    </a:cubicBezTo>
                    <a:cubicBezTo>
                      <a:pt x="23504" y="20676"/>
                      <a:pt x="23638" y="20622"/>
                      <a:pt x="23753" y="20622"/>
                    </a:cubicBezTo>
                    <a:cubicBezTo>
                      <a:pt x="24186" y="20622"/>
                      <a:pt x="24356" y="21371"/>
                      <a:pt x="24736" y="21371"/>
                    </a:cubicBezTo>
                    <a:cubicBezTo>
                      <a:pt x="24838" y="21371"/>
                      <a:pt x="24954" y="21318"/>
                      <a:pt x="25095" y="21183"/>
                    </a:cubicBezTo>
                    <a:cubicBezTo>
                      <a:pt x="24521" y="20640"/>
                      <a:pt x="24040" y="20299"/>
                      <a:pt x="23388" y="19880"/>
                    </a:cubicBezTo>
                    <a:lnTo>
                      <a:pt x="22846" y="16049"/>
                    </a:lnTo>
                    <a:lnTo>
                      <a:pt x="22846" y="16049"/>
                    </a:lnTo>
                    <a:cubicBezTo>
                      <a:pt x="22886" y="16057"/>
                      <a:pt x="22926" y="16061"/>
                      <a:pt x="22965" y="16061"/>
                    </a:cubicBezTo>
                    <a:cubicBezTo>
                      <a:pt x="23441" y="16061"/>
                      <a:pt x="23832" y="15485"/>
                      <a:pt x="23761" y="15041"/>
                    </a:cubicBezTo>
                    <a:lnTo>
                      <a:pt x="23761" y="15041"/>
                    </a:lnTo>
                    <a:cubicBezTo>
                      <a:pt x="23480" y="15085"/>
                      <a:pt x="23223" y="15117"/>
                      <a:pt x="22977" y="15117"/>
                    </a:cubicBezTo>
                    <a:cubicBezTo>
                      <a:pt x="22446" y="15117"/>
                      <a:pt x="21964" y="14970"/>
                      <a:pt x="21403" y="14483"/>
                    </a:cubicBezTo>
                    <a:cubicBezTo>
                      <a:pt x="21372" y="13909"/>
                      <a:pt x="20659" y="13521"/>
                      <a:pt x="21326" y="13133"/>
                    </a:cubicBezTo>
                    <a:lnTo>
                      <a:pt x="21326" y="13133"/>
                    </a:lnTo>
                    <a:cubicBezTo>
                      <a:pt x="21580" y="13232"/>
                      <a:pt x="21834" y="13498"/>
                      <a:pt x="22135" y="13498"/>
                    </a:cubicBezTo>
                    <a:cubicBezTo>
                      <a:pt x="22165" y="13498"/>
                      <a:pt x="22195" y="13496"/>
                      <a:pt x="22225" y="13490"/>
                    </a:cubicBezTo>
                    <a:cubicBezTo>
                      <a:pt x="20659" y="11582"/>
                      <a:pt x="21062" y="8760"/>
                      <a:pt x="19465" y="6728"/>
                    </a:cubicBezTo>
                    <a:cubicBezTo>
                      <a:pt x="19728" y="6107"/>
                      <a:pt x="20969" y="6340"/>
                      <a:pt x="20705" y="5518"/>
                    </a:cubicBezTo>
                    <a:lnTo>
                      <a:pt x="20705" y="5518"/>
                    </a:lnTo>
                    <a:cubicBezTo>
                      <a:pt x="20508" y="5574"/>
                      <a:pt x="20319" y="5598"/>
                      <a:pt x="20138" y="5598"/>
                    </a:cubicBezTo>
                    <a:cubicBezTo>
                      <a:pt x="19763" y="5598"/>
                      <a:pt x="19422" y="5494"/>
                      <a:pt x="19108" y="5348"/>
                    </a:cubicBezTo>
                    <a:cubicBezTo>
                      <a:pt x="18643" y="4277"/>
                      <a:pt x="17262" y="3579"/>
                      <a:pt x="17092" y="2540"/>
                    </a:cubicBezTo>
                    <a:cubicBezTo>
                      <a:pt x="16975" y="2573"/>
                      <a:pt x="16869" y="2587"/>
                      <a:pt x="16770" y="2587"/>
                    </a:cubicBezTo>
                    <a:cubicBezTo>
                      <a:pt x="15945" y="2587"/>
                      <a:pt x="15682" y="1562"/>
                      <a:pt x="14731" y="1562"/>
                    </a:cubicBezTo>
                    <a:cubicBezTo>
                      <a:pt x="14663" y="1562"/>
                      <a:pt x="14592" y="1568"/>
                      <a:pt x="14517" y="1579"/>
                    </a:cubicBezTo>
                    <a:cubicBezTo>
                      <a:pt x="14207" y="1424"/>
                      <a:pt x="14595" y="1082"/>
                      <a:pt x="14269" y="850"/>
                    </a:cubicBezTo>
                    <a:cubicBezTo>
                      <a:pt x="13217" y="619"/>
                      <a:pt x="11524" y="1"/>
                      <a:pt x="99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1" name="Google Shape;21371;p46"/>
              <p:cNvSpPr/>
              <p:nvPr/>
            </p:nvSpPr>
            <p:spPr>
              <a:xfrm>
                <a:off x="4676775" y="1262850"/>
                <a:ext cx="372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74" extrusionOk="0">
                    <a:moveTo>
                      <a:pt x="422" y="0"/>
                    </a:moveTo>
                    <a:cubicBezTo>
                      <a:pt x="265" y="0"/>
                      <a:pt x="117" y="69"/>
                      <a:pt x="1" y="251"/>
                    </a:cubicBezTo>
                    <a:cubicBezTo>
                      <a:pt x="193" y="663"/>
                      <a:pt x="324" y="965"/>
                      <a:pt x="781" y="965"/>
                    </a:cubicBezTo>
                    <a:cubicBezTo>
                      <a:pt x="841" y="965"/>
                      <a:pt x="906" y="960"/>
                      <a:pt x="978" y="949"/>
                    </a:cubicBezTo>
                    <a:cubicBezTo>
                      <a:pt x="1002" y="966"/>
                      <a:pt x="1032" y="974"/>
                      <a:pt x="1064" y="974"/>
                    </a:cubicBezTo>
                    <a:cubicBezTo>
                      <a:pt x="1239" y="974"/>
                      <a:pt x="1489" y="743"/>
                      <a:pt x="1319" y="468"/>
                    </a:cubicBezTo>
                    <a:cubicBezTo>
                      <a:pt x="1110" y="291"/>
                      <a:pt x="746" y="0"/>
                      <a:pt x="4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2" name="Google Shape;21372;p46"/>
              <p:cNvSpPr/>
              <p:nvPr/>
            </p:nvSpPr>
            <p:spPr>
              <a:xfrm>
                <a:off x="4739600" y="1433900"/>
                <a:ext cx="120225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4809" h="4671" extrusionOk="0">
                    <a:moveTo>
                      <a:pt x="1225" y="1"/>
                    </a:moveTo>
                    <a:cubicBezTo>
                      <a:pt x="0" y="2032"/>
                      <a:pt x="2420" y="3366"/>
                      <a:pt x="3738" y="4514"/>
                    </a:cubicBezTo>
                    <a:cubicBezTo>
                      <a:pt x="3811" y="4623"/>
                      <a:pt x="3961" y="4670"/>
                      <a:pt x="4119" y="4670"/>
                    </a:cubicBezTo>
                    <a:cubicBezTo>
                      <a:pt x="4367" y="4670"/>
                      <a:pt x="4634" y="4554"/>
                      <a:pt x="4653" y="4374"/>
                    </a:cubicBezTo>
                    <a:cubicBezTo>
                      <a:pt x="4808" y="3087"/>
                      <a:pt x="3149" y="2978"/>
                      <a:pt x="2435" y="2094"/>
                    </a:cubicBezTo>
                    <a:cubicBezTo>
                      <a:pt x="2327" y="1334"/>
                      <a:pt x="1939" y="249"/>
                      <a:pt x="12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3" name="Google Shape;21373;p46"/>
              <p:cNvSpPr/>
              <p:nvPr/>
            </p:nvSpPr>
            <p:spPr>
              <a:xfrm>
                <a:off x="4200500" y="1612050"/>
                <a:ext cx="21175" cy="138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552" extrusionOk="0">
                    <a:moveTo>
                      <a:pt x="541" y="0"/>
                    </a:moveTo>
                    <a:cubicBezTo>
                      <a:pt x="1" y="0"/>
                      <a:pt x="846" y="407"/>
                      <a:pt x="130" y="536"/>
                    </a:cubicBezTo>
                    <a:cubicBezTo>
                      <a:pt x="156" y="547"/>
                      <a:pt x="184" y="551"/>
                      <a:pt x="214" y="551"/>
                    </a:cubicBezTo>
                    <a:cubicBezTo>
                      <a:pt x="456" y="551"/>
                      <a:pt x="800" y="243"/>
                      <a:pt x="704" y="9"/>
                    </a:cubicBezTo>
                    <a:cubicBezTo>
                      <a:pt x="639" y="3"/>
                      <a:pt x="585" y="0"/>
                      <a:pt x="5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4" name="Google Shape;21374;p46"/>
              <p:cNvSpPr/>
              <p:nvPr/>
            </p:nvSpPr>
            <p:spPr>
              <a:xfrm>
                <a:off x="4439375" y="1679950"/>
                <a:ext cx="229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916" h="814" extrusionOk="0">
                    <a:moveTo>
                      <a:pt x="201" y="1"/>
                    </a:moveTo>
                    <a:cubicBezTo>
                      <a:pt x="171" y="1"/>
                      <a:pt x="141" y="3"/>
                      <a:pt x="113" y="7"/>
                    </a:cubicBezTo>
                    <a:cubicBezTo>
                      <a:pt x="153" y="179"/>
                      <a:pt x="1" y="589"/>
                      <a:pt x="158" y="589"/>
                    </a:cubicBezTo>
                    <a:cubicBezTo>
                      <a:pt x="185" y="589"/>
                      <a:pt x="221" y="577"/>
                      <a:pt x="268" y="550"/>
                    </a:cubicBezTo>
                    <a:lnTo>
                      <a:pt x="439" y="317"/>
                    </a:lnTo>
                    <a:lnTo>
                      <a:pt x="439" y="317"/>
                    </a:lnTo>
                    <a:cubicBezTo>
                      <a:pt x="529" y="362"/>
                      <a:pt x="575" y="697"/>
                      <a:pt x="411" y="803"/>
                    </a:cubicBezTo>
                    <a:lnTo>
                      <a:pt x="411" y="803"/>
                    </a:lnTo>
                    <a:lnTo>
                      <a:pt x="718" y="628"/>
                    </a:lnTo>
                    <a:cubicBezTo>
                      <a:pt x="915" y="206"/>
                      <a:pt x="500" y="1"/>
                      <a:pt x="201" y="1"/>
                    </a:cubicBezTo>
                    <a:close/>
                    <a:moveTo>
                      <a:pt x="411" y="803"/>
                    </a:moveTo>
                    <a:lnTo>
                      <a:pt x="393" y="814"/>
                    </a:lnTo>
                    <a:cubicBezTo>
                      <a:pt x="399" y="810"/>
                      <a:pt x="405" y="807"/>
                      <a:pt x="411" y="8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5" name="Google Shape;21375;p46"/>
              <p:cNvSpPr/>
              <p:nvPr/>
            </p:nvSpPr>
            <p:spPr>
              <a:xfrm>
                <a:off x="4422800" y="1712675"/>
                <a:ext cx="32600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6" extrusionOk="0">
                    <a:moveTo>
                      <a:pt x="1211" y="1"/>
                    </a:moveTo>
                    <a:lnTo>
                      <a:pt x="621" y="1288"/>
                    </a:lnTo>
                    <a:lnTo>
                      <a:pt x="420" y="823"/>
                    </a:lnTo>
                    <a:cubicBezTo>
                      <a:pt x="420" y="1257"/>
                      <a:pt x="1" y="1319"/>
                      <a:pt x="420" y="1676"/>
                    </a:cubicBezTo>
                    <a:cubicBezTo>
                      <a:pt x="854" y="1335"/>
                      <a:pt x="1304" y="606"/>
                      <a:pt x="12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6" name="Google Shape;21376;p46"/>
              <p:cNvSpPr/>
              <p:nvPr/>
            </p:nvSpPr>
            <p:spPr>
              <a:xfrm>
                <a:off x="4377825" y="1732850"/>
                <a:ext cx="622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683" extrusionOk="0">
                    <a:moveTo>
                      <a:pt x="78" y="0"/>
                    </a:moveTo>
                    <a:lnTo>
                      <a:pt x="1" y="435"/>
                    </a:lnTo>
                    <a:lnTo>
                      <a:pt x="63" y="357"/>
                    </a:lnTo>
                    <a:lnTo>
                      <a:pt x="249" y="68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7" name="Google Shape;21377;p46"/>
              <p:cNvSpPr/>
              <p:nvPr/>
            </p:nvSpPr>
            <p:spPr>
              <a:xfrm>
                <a:off x="4367450" y="1760225"/>
                <a:ext cx="1417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00" extrusionOk="0">
                    <a:moveTo>
                      <a:pt x="382" y="1"/>
                    </a:moveTo>
                    <a:cubicBezTo>
                      <a:pt x="0" y="1"/>
                      <a:pt x="107" y="800"/>
                      <a:pt x="346" y="800"/>
                    </a:cubicBezTo>
                    <a:cubicBezTo>
                      <a:pt x="373" y="800"/>
                      <a:pt x="401" y="789"/>
                      <a:pt x="431" y="767"/>
                    </a:cubicBezTo>
                    <a:cubicBezTo>
                      <a:pt x="566" y="497"/>
                      <a:pt x="431" y="50"/>
                      <a:pt x="496" y="21"/>
                    </a:cubicBezTo>
                    <a:lnTo>
                      <a:pt x="496" y="21"/>
                    </a:lnTo>
                    <a:cubicBezTo>
                      <a:pt x="510" y="26"/>
                      <a:pt x="525" y="31"/>
                      <a:pt x="540" y="38"/>
                    </a:cubicBezTo>
                    <a:cubicBezTo>
                      <a:pt x="524" y="25"/>
                      <a:pt x="512" y="20"/>
                      <a:pt x="503" y="20"/>
                    </a:cubicBezTo>
                    <a:cubicBezTo>
                      <a:pt x="501" y="20"/>
                      <a:pt x="498" y="20"/>
                      <a:pt x="496" y="21"/>
                    </a:cubicBezTo>
                    <a:lnTo>
                      <a:pt x="496" y="21"/>
                    </a:lnTo>
                    <a:cubicBezTo>
                      <a:pt x="454" y="7"/>
                      <a:pt x="416" y="1"/>
                      <a:pt x="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8" name="Google Shape;21378;p46"/>
              <p:cNvSpPr/>
              <p:nvPr/>
            </p:nvSpPr>
            <p:spPr>
              <a:xfrm>
                <a:off x="4598825" y="1811950"/>
                <a:ext cx="225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55" extrusionOk="0">
                    <a:moveTo>
                      <a:pt x="436" y="0"/>
                    </a:moveTo>
                    <a:cubicBezTo>
                      <a:pt x="451" y="202"/>
                      <a:pt x="668" y="590"/>
                      <a:pt x="311" y="652"/>
                    </a:cubicBezTo>
                    <a:lnTo>
                      <a:pt x="79" y="481"/>
                    </a:lnTo>
                    <a:lnTo>
                      <a:pt x="79" y="481"/>
                    </a:lnTo>
                    <a:cubicBezTo>
                      <a:pt x="1" y="625"/>
                      <a:pt x="273" y="954"/>
                      <a:pt x="482" y="954"/>
                    </a:cubicBezTo>
                    <a:cubicBezTo>
                      <a:pt x="521" y="954"/>
                      <a:pt x="559" y="943"/>
                      <a:pt x="591" y="915"/>
                    </a:cubicBezTo>
                    <a:cubicBezTo>
                      <a:pt x="544" y="636"/>
                      <a:pt x="901" y="156"/>
                      <a:pt x="4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9" name="Google Shape;21379;p46"/>
              <p:cNvSpPr/>
              <p:nvPr/>
            </p:nvSpPr>
            <p:spPr>
              <a:xfrm>
                <a:off x="4625250" y="1866250"/>
                <a:ext cx="20150" cy="2185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874" extrusionOk="0">
                    <a:moveTo>
                      <a:pt x="334" y="0"/>
                    </a:moveTo>
                    <a:cubicBezTo>
                      <a:pt x="241" y="0"/>
                      <a:pt x="139" y="66"/>
                      <a:pt x="30" y="232"/>
                    </a:cubicBezTo>
                    <a:cubicBezTo>
                      <a:pt x="1" y="451"/>
                      <a:pt x="136" y="874"/>
                      <a:pt x="486" y="874"/>
                    </a:cubicBezTo>
                    <a:cubicBezTo>
                      <a:pt x="509" y="874"/>
                      <a:pt x="532" y="872"/>
                      <a:pt x="557" y="868"/>
                    </a:cubicBezTo>
                    <a:lnTo>
                      <a:pt x="805" y="620"/>
                    </a:lnTo>
                    <a:cubicBezTo>
                      <a:pt x="709" y="340"/>
                      <a:pt x="544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1380" name="Google Shape;21380;p46"/>
          <p:cNvSpPr txBox="1">
            <a:spLocks noGrp="1"/>
          </p:cNvSpPr>
          <p:nvPr>
            <p:ph type="ctrTitle"/>
          </p:nvPr>
        </p:nvSpPr>
        <p:spPr>
          <a:xfrm flipH="1">
            <a:off x="994526" y="863243"/>
            <a:ext cx="2444400" cy="134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 smtClean="0">
                <a:latin typeface="Algerian" pitchFamily="82" charset="0"/>
              </a:rPr>
              <a:t>THANK YOU</a:t>
            </a:r>
            <a:endParaRPr sz="5400" dirty="0">
              <a:latin typeface="Algerian" pitchFamily="82" charset="0"/>
            </a:endParaRPr>
          </a:p>
        </p:txBody>
      </p:sp>
      <p:sp>
        <p:nvSpPr>
          <p:cNvPr id="21381" name="Google Shape;21381;p46"/>
          <p:cNvSpPr txBox="1">
            <a:spLocks noGrp="1"/>
          </p:cNvSpPr>
          <p:nvPr>
            <p:ph type="subTitle" idx="1"/>
          </p:nvPr>
        </p:nvSpPr>
        <p:spPr>
          <a:xfrm flipH="1">
            <a:off x="381000" y="2532363"/>
            <a:ext cx="2883768" cy="181913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dirty="0" smtClean="0">
                <a:solidFill>
                  <a:srgbClr val="FF0066"/>
                </a:solidFill>
                <a:latin typeface="Algerian" pitchFamily="82" charset="0"/>
              </a:rPr>
              <a:t>GRATIAS TIBI</a:t>
            </a:r>
            <a:endParaRPr sz="4800" dirty="0">
              <a:solidFill>
                <a:srgbClr val="FF0066"/>
              </a:solidFill>
              <a:latin typeface="Algerian" pitchFamily="82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36;p28"/>
          <p:cNvSpPr txBox="1">
            <a:spLocks/>
          </p:cNvSpPr>
          <p:nvPr/>
        </p:nvSpPr>
        <p:spPr>
          <a:xfrm>
            <a:off x="1219200" y="1530715"/>
            <a:ext cx="6858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2400" dirty="0" smtClean="0">
                <a:solidFill>
                  <a:srgbClr val="FF0066"/>
                </a:solidFill>
                <a:latin typeface="Bernard MT Condensed" pitchFamily="18" charset="0"/>
              </a:rPr>
              <a:t>01</a:t>
            </a:r>
            <a:endParaRPr lang="en" sz="2400" dirty="0">
              <a:solidFill>
                <a:srgbClr val="FF0066"/>
              </a:solidFill>
              <a:latin typeface="Bernard MT Condensed" pitchFamily="18" charset="0"/>
            </a:endParaRPr>
          </a:p>
        </p:txBody>
      </p:sp>
      <p:sp>
        <p:nvSpPr>
          <p:cNvPr id="10" name="Google Shape;136;p28"/>
          <p:cNvSpPr txBox="1">
            <a:spLocks/>
          </p:cNvSpPr>
          <p:nvPr/>
        </p:nvSpPr>
        <p:spPr>
          <a:xfrm>
            <a:off x="7086600" y="1731394"/>
            <a:ext cx="751118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2400" dirty="0" smtClean="0">
                <a:solidFill>
                  <a:srgbClr val="00B0F0"/>
                </a:solidFill>
                <a:latin typeface="Bernard MT Condensed" pitchFamily="18" charset="0"/>
              </a:rPr>
              <a:t>02</a:t>
            </a:r>
            <a:endParaRPr lang="en" sz="2400" dirty="0">
              <a:solidFill>
                <a:srgbClr val="00B0F0"/>
              </a:solidFill>
              <a:latin typeface="Bernard MT Condensed" pitchFamily="18" charset="0"/>
            </a:endParaRPr>
          </a:p>
        </p:txBody>
      </p:sp>
      <p:sp>
        <p:nvSpPr>
          <p:cNvPr id="11" name="Google Shape;136;p28"/>
          <p:cNvSpPr txBox="1">
            <a:spLocks/>
          </p:cNvSpPr>
          <p:nvPr/>
        </p:nvSpPr>
        <p:spPr>
          <a:xfrm>
            <a:off x="6412173" y="2266950"/>
            <a:ext cx="674427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2400" dirty="0" smtClean="0">
                <a:solidFill>
                  <a:srgbClr val="FF0000"/>
                </a:solidFill>
                <a:latin typeface="Bernard MT Condensed" pitchFamily="18" charset="0"/>
              </a:rPr>
              <a:t>04</a:t>
            </a:r>
            <a:endParaRPr lang="en" sz="2400" dirty="0">
              <a:solidFill>
                <a:srgbClr val="FF0000"/>
              </a:solidFill>
              <a:latin typeface="Bernard MT Condensed" pitchFamily="18" charset="0"/>
            </a:endParaRPr>
          </a:p>
        </p:txBody>
      </p:sp>
      <p:grpSp>
        <p:nvGrpSpPr>
          <p:cNvPr id="817" name="Google Shape;36912;p61"/>
          <p:cNvGrpSpPr/>
          <p:nvPr/>
        </p:nvGrpSpPr>
        <p:grpSpPr>
          <a:xfrm>
            <a:off x="-852491" y="2170706"/>
            <a:ext cx="2322279" cy="2578158"/>
            <a:chOff x="2299675" y="1481450"/>
            <a:chExt cx="2777725" cy="3138700"/>
          </a:xfrm>
        </p:grpSpPr>
        <p:sp>
          <p:nvSpPr>
            <p:cNvPr id="818" name="Google Shape;36913;p61"/>
            <p:cNvSpPr/>
            <p:nvPr/>
          </p:nvSpPr>
          <p:spPr>
            <a:xfrm>
              <a:off x="2299675" y="1579200"/>
              <a:ext cx="354250" cy="512875"/>
            </a:xfrm>
            <a:custGeom>
              <a:avLst/>
              <a:gdLst/>
              <a:ahLst/>
              <a:cxnLst/>
              <a:rect l="l" t="t" r="r" b="b"/>
              <a:pathLst>
                <a:path w="14170" h="20515" extrusionOk="0">
                  <a:moveTo>
                    <a:pt x="3192" y="0"/>
                  </a:moveTo>
                  <a:cubicBezTo>
                    <a:pt x="3192" y="0"/>
                    <a:pt x="1" y="4025"/>
                    <a:pt x="1108" y="11537"/>
                  </a:cubicBezTo>
                  <a:cubicBezTo>
                    <a:pt x="2295" y="19665"/>
                    <a:pt x="5694" y="20514"/>
                    <a:pt x="7063" y="20514"/>
                  </a:cubicBezTo>
                  <a:cubicBezTo>
                    <a:pt x="7425" y="20514"/>
                    <a:pt x="7645" y="20455"/>
                    <a:pt x="7645" y="20455"/>
                  </a:cubicBezTo>
                  <a:lnTo>
                    <a:pt x="14169" y="19503"/>
                  </a:lnTo>
                  <a:lnTo>
                    <a:pt x="13681" y="3417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36914;p61"/>
            <p:cNvSpPr/>
            <p:nvPr/>
          </p:nvSpPr>
          <p:spPr>
            <a:xfrm>
              <a:off x="2408325" y="1939350"/>
              <a:ext cx="76225" cy="74450"/>
            </a:xfrm>
            <a:custGeom>
              <a:avLst/>
              <a:gdLst/>
              <a:ahLst/>
              <a:cxnLst/>
              <a:rect l="l" t="t" r="r" b="b"/>
              <a:pathLst>
                <a:path w="3049" h="2978" extrusionOk="0">
                  <a:moveTo>
                    <a:pt x="834" y="1"/>
                  </a:moveTo>
                  <a:cubicBezTo>
                    <a:pt x="834" y="1"/>
                    <a:pt x="0" y="477"/>
                    <a:pt x="0" y="1430"/>
                  </a:cubicBezTo>
                  <a:cubicBezTo>
                    <a:pt x="0" y="2382"/>
                    <a:pt x="417" y="2977"/>
                    <a:pt x="417" y="2977"/>
                  </a:cubicBezTo>
                  <a:lnTo>
                    <a:pt x="3048" y="2144"/>
                  </a:lnTo>
                  <a:lnTo>
                    <a:pt x="2751" y="656"/>
                  </a:lnTo>
                  <a:cubicBezTo>
                    <a:pt x="2751" y="656"/>
                    <a:pt x="2048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36915;p61"/>
            <p:cNvSpPr/>
            <p:nvPr/>
          </p:nvSpPr>
          <p:spPr>
            <a:xfrm>
              <a:off x="2409225" y="1898875"/>
              <a:ext cx="238725" cy="193050"/>
            </a:xfrm>
            <a:custGeom>
              <a:avLst/>
              <a:gdLst/>
              <a:ahLst/>
              <a:cxnLst/>
              <a:rect l="l" t="t" r="r" b="b"/>
              <a:pathLst>
                <a:path w="9549" h="7722" extrusionOk="0">
                  <a:moveTo>
                    <a:pt x="9549" y="1"/>
                  </a:moveTo>
                  <a:lnTo>
                    <a:pt x="9549" y="1"/>
                  </a:lnTo>
                  <a:cubicBezTo>
                    <a:pt x="9549" y="1"/>
                    <a:pt x="5084" y="262"/>
                    <a:pt x="3179" y="310"/>
                  </a:cubicBezTo>
                  <a:cubicBezTo>
                    <a:pt x="596" y="382"/>
                    <a:pt x="0" y="2548"/>
                    <a:pt x="0" y="2548"/>
                  </a:cubicBezTo>
                  <a:cubicBezTo>
                    <a:pt x="310" y="2163"/>
                    <a:pt x="794" y="1934"/>
                    <a:pt x="1248" y="1934"/>
                  </a:cubicBezTo>
                  <a:cubicBezTo>
                    <a:pt x="1944" y="1934"/>
                    <a:pt x="2569" y="2474"/>
                    <a:pt x="2381" y="3822"/>
                  </a:cubicBezTo>
                  <a:cubicBezTo>
                    <a:pt x="2072" y="6049"/>
                    <a:pt x="310" y="6847"/>
                    <a:pt x="310" y="6847"/>
                  </a:cubicBezTo>
                  <a:cubicBezTo>
                    <a:pt x="310" y="6847"/>
                    <a:pt x="1001" y="7722"/>
                    <a:pt x="2561" y="7722"/>
                  </a:cubicBezTo>
                  <a:cubicBezTo>
                    <a:pt x="2774" y="7722"/>
                    <a:pt x="3004" y="7705"/>
                    <a:pt x="3251" y="7668"/>
                  </a:cubicBezTo>
                  <a:cubicBezTo>
                    <a:pt x="6168" y="7239"/>
                    <a:pt x="8537" y="6989"/>
                    <a:pt x="9013" y="6037"/>
                  </a:cubicBezTo>
                  <a:cubicBezTo>
                    <a:pt x="9489" y="5084"/>
                    <a:pt x="9549" y="1"/>
                    <a:pt x="9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36916;p61"/>
            <p:cNvSpPr/>
            <p:nvPr/>
          </p:nvSpPr>
          <p:spPr>
            <a:xfrm>
              <a:off x="2371125" y="1481450"/>
              <a:ext cx="2550625" cy="3130300"/>
            </a:xfrm>
            <a:custGeom>
              <a:avLst/>
              <a:gdLst/>
              <a:ahLst/>
              <a:cxnLst/>
              <a:rect l="l" t="t" r="r" b="b"/>
              <a:pathLst>
                <a:path w="102025" h="125212" extrusionOk="0">
                  <a:moveTo>
                    <a:pt x="75406" y="0"/>
                  </a:moveTo>
                  <a:cubicBezTo>
                    <a:pt x="74507" y="0"/>
                    <a:pt x="73364" y="323"/>
                    <a:pt x="71914" y="1112"/>
                  </a:cubicBezTo>
                  <a:cubicBezTo>
                    <a:pt x="71914" y="1112"/>
                    <a:pt x="63296" y="5022"/>
                    <a:pt x="51184" y="5022"/>
                  </a:cubicBezTo>
                  <a:cubicBezTo>
                    <a:pt x="50233" y="5022"/>
                    <a:pt x="49260" y="4998"/>
                    <a:pt x="48268" y="4946"/>
                  </a:cubicBezTo>
                  <a:cubicBezTo>
                    <a:pt x="35354" y="4257"/>
                    <a:pt x="18577" y="2285"/>
                    <a:pt x="10762" y="2285"/>
                  </a:cubicBezTo>
                  <a:cubicBezTo>
                    <a:pt x="10334" y="2285"/>
                    <a:pt x="9933" y="2291"/>
                    <a:pt x="9561" y="2303"/>
                  </a:cubicBezTo>
                  <a:cubicBezTo>
                    <a:pt x="2381" y="2541"/>
                    <a:pt x="619" y="3017"/>
                    <a:pt x="0" y="4470"/>
                  </a:cubicBezTo>
                  <a:cubicBezTo>
                    <a:pt x="0" y="4470"/>
                    <a:pt x="125" y="4187"/>
                    <a:pt x="442" y="4187"/>
                  </a:cubicBezTo>
                  <a:cubicBezTo>
                    <a:pt x="1001" y="4187"/>
                    <a:pt x="2162" y="5070"/>
                    <a:pt x="4298" y="9959"/>
                  </a:cubicBezTo>
                  <a:cubicBezTo>
                    <a:pt x="7656" y="17602"/>
                    <a:pt x="10752" y="45320"/>
                    <a:pt x="11478" y="51999"/>
                  </a:cubicBezTo>
                  <a:cubicBezTo>
                    <a:pt x="12192" y="58679"/>
                    <a:pt x="12192" y="64191"/>
                    <a:pt x="13145" y="65144"/>
                  </a:cubicBezTo>
                  <a:cubicBezTo>
                    <a:pt x="14097" y="66096"/>
                    <a:pt x="34647" y="73026"/>
                    <a:pt x="34647" y="73026"/>
                  </a:cubicBezTo>
                  <a:cubicBezTo>
                    <a:pt x="34647" y="73026"/>
                    <a:pt x="14823" y="68251"/>
                    <a:pt x="13621" y="68251"/>
                  </a:cubicBezTo>
                  <a:cubicBezTo>
                    <a:pt x="12430" y="68251"/>
                    <a:pt x="12192" y="70406"/>
                    <a:pt x="12907" y="73026"/>
                  </a:cubicBezTo>
                  <a:cubicBezTo>
                    <a:pt x="13621" y="75669"/>
                    <a:pt x="15776" y="86408"/>
                    <a:pt x="15776" y="90945"/>
                  </a:cubicBezTo>
                  <a:cubicBezTo>
                    <a:pt x="15776" y="95493"/>
                    <a:pt x="16014" y="98124"/>
                    <a:pt x="17919" y="100505"/>
                  </a:cubicBezTo>
                  <a:cubicBezTo>
                    <a:pt x="19824" y="102887"/>
                    <a:pt x="35124" y="103851"/>
                    <a:pt x="35124" y="103851"/>
                  </a:cubicBezTo>
                  <a:lnTo>
                    <a:pt x="19824" y="104089"/>
                  </a:lnTo>
                  <a:cubicBezTo>
                    <a:pt x="19824" y="104089"/>
                    <a:pt x="19824" y="106244"/>
                    <a:pt x="21491" y="110292"/>
                  </a:cubicBezTo>
                  <a:cubicBezTo>
                    <a:pt x="23158" y="114364"/>
                    <a:pt x="28182" y="123913"/>
                    <a:pt x="32730" y="125104"/>
                  </a:cubicBezTo>
                  <a:cubicBezTo>
                    <a:pt x="33010" y="125177"/>
                    <a:pt x="33376" y="125211"/>
                    <a:pt x="33820" y="125211"/>
                  </a:cubicBezTo>
                  <a:cubicBezTo>
                    <a:pt x="40591" y="125211"/>
                    <a:pt x="65468" y="117222"/>
                    <a:pt x="76462" y="117222"/>
                  </a:cubicBezTo>
                  <a:cubicBezTo>
                    <a:pt x="88166" y="117222"/>
                    <a:pt x="102025" y="116984"/>
                    <a:pt x="102025" y="116984"/>
                  </a:cubicBezTo>
                  <a:cubicBezTo>
                    <a:pt x="102025" y="116984"/>
                    <a:pt x="98203" y="98589"/>
                    <a:pt x="91500" y="79241"/>
                  </a:cubicBezTo>
                  <a:cubicBezTo>
                    <a:pt x="84820" y="59893"/>
                    <a:pt x="77403" y="33128"/>
                    <a:pt x="76926" y="24770"/>
                  </a:cubicBezTo>
                  <a:cubicBezTo>
                    <a:pt x="76450" y="16400"/>
                    <a:pt x="76688" y="11864"/>
                    <a:pt x="76926" y="8042"/>
                  </a:cubicBezTo>
                  <a:lnTo>
                    <a:pt x="76926" y="8042"/>
                  </a:lnTo>
                  <a:cubicBezTo>
                    <a:pt x="76926" y="8042"/>
                    <a:pt x="68568" y="10197"/>
                    <a:pt x="63556" y="10673"/>
                  </a:cubicBezTo>
                  <a:cubicBezTo>
                    <a:pt x="58531" y="11149"/>
                    <a:pt x="54471" y="11149"/>
                    <a:pt x="54471" y="11149"/>
                  </a:cubicBezTo>
                  <a:cubicBezTo>
                    <a:pt x="54471" y="11149"/>
                    <a:pt x="67140" y="9244"/>
                    <a:pt x="72866" y="7792"/>
                  </a:cubicBezTo>
                  <a:lnTo>
                    <a:pt x="78593" y="6363"/>
                  </a:lnTo>
                  <a:cubicBezTo>
                    <a:pt x="78593" y="6363"/>
                    <a:pt x="79403" y="0"/>
                    <a:pt x="75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36917;p61"/>
            <p:cNvSpPr/>
            <p:nvPr/>
          </p:nvSpPr>
          <p:spPr>
            <a:xfrm>
              <a:off x="3242950" y="4093375"/>
              <a:ext cx="352750" cy="354650"/>
            </a:xfrm>
            <a:custGeom>
              <a:avLst/>
              <a:gdLst/>
              <a:ahLst/>
              <a:cxnLst/>
              <a:rect l="l" t="t" r="r" b="b"/>
              <a:pathLst>
                <a:path w="14110" h="14186" extrusionOk="0">
                  <a:moveTo>
                    <a:pt x="6297" y="1"/>
                  </a:moveTo>
                  <a:cubicBezTo>
                    <a:pt x="4576" y="1"/>
                    <a:pt x="2423" y="338"/>
                    <a:pt x="1548" y="1874"/>
                  </a:cubicBezTo>
                  <a:cubicBezTo>
                    <a:pt x="1" y="4625"/>
                    <a:pt x="2144" y="14185"/>
                    <a:pt x="2144" y="14185"/>
                  </a:cubicBezTo>
                  <a:cubicBezTo>
                    <a:pt x="2144" y="14185"/>
                    <a:pt x="4894" y="9768"/>
                    <a:pt x="7156" y="9411"/>
                  </a:cubicBezTo>
                  <a:cubicBezTo>
                    <a:pt x="9418" y="9054"/>
                    <a:pt x="13252" y="8935"/>
                    <a:pt x="13252" y="8935"/>
                  </a:cubicBezTo>
                  <a:cubicBezTo>
                    <a:pt x="13252" y="8935"/>
                    <a:pt x="14110" y="922"/>
                    <a:pt x="8728" y="208"/>
                  </a:cubicBezTo>
                  <a:cubicBezTo>
                    <a:pt x="8728" y="208"/>
                    <a:pt x="7645" y="1"/>
                    <a:pt x="6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36918;p61"/>
            <p:cNvSpPr/>
            <p:nvPr/>
          </p:nvSpPr>
          <p:spPr>
            <a:xfrm>
              <a:off x="3095025" y="3852250"/>
              <a:ext cx="1982375" cy="767900"/>
            </a:xfrm>
            <a:custGeom>
              <a:avLst/>
              <a:gdLst/>
              <a:ahLst/>
              <a:cxnLst/>
              <a:rect l="l" t="t" r="r" b="b"/>
              <a:pathLst>
                <a:path w="79295" h="30716" extrusionOk="0">
                  <a:moveTo>
                    <a:pt x="65002" y="1"/>
                  </a:moveTo>
                  <a:cubicBezTo>
                    <a:pt x="61013" y="1"/>
                    <a:pt x="57507" y="1197"/>
                    <a:pt x="57507" y="1197"/>
                  </a:cubicBezTo>
                  <a:cubicBezTo>
                    <a:pt x="57507" y="1197"/>
                    <a:pt x="17205" y="7721"/>
                    <a:pt x="13228" y="8519"/>
                  </a:cubicBezTo>
                  <a:cubicBezTo>
                    <a:pt x="9263" y="9329"/>
                    <a:pt x="7501" y="10674"/>
                    <a:pt x="7144" y="12448"/>
                  </a:cubicBezTo>
                  <a:cubicBezTo>
                    <a:pt x="7144" y="12448"/>
                    <a:pt x="9386" y="10060"/>
                    <a:pt x="11417" y="10060"/>
                  </a:cubicBezTo>
                  <a:cubicBezTo>
                    <a:pt x="12557" y="10060"/>
                    <a:pt x="13631" y="10812"/>
                    <a:pt x="14204" y="13162"/>
                  </a:cubicBezTo>
                  <a:cubicBezTo>
                    <a:pt x="15800" y="19687"/>
                    <a:pt x="11502" y="29724"/>
                    <a:pt x="6561" y="29879"/>
                  </a:cubicBezTo>
                  <a:cubicBezTo>
                    <a:pt x="6392" y="29884"/>
                    <a:pt x="6227" y="29887"/>
                    <a:pt x="6066" y="29887"/>
                  </a:cubicBezTo>
                  <a:cubicBezTo>
                    <a:pt x="1511" y="29887"/>
                    <a:pt x="1" y="27689"/>
                    <a:pt x="0" y="27688"/>
                  </a:cubicBezTo>
                  <a:lnTo>
                    <a:pt x="0" y="27688"/>
                  </a:lnTo>
                  <a:cubicBezTo>
                    <a:pt x="1" y="27689"/>
                    <a:pt x="1714" y="30716"/>
                    <a:pt x="6543" y="30716"/>
                  </a:cubicBezTo>
                  <a:cubicBezTo>
                    <a:pt x="6854" y="30716"/>
                    <a:pt x="7177" y="30703"/>
                    <a:pt x="7513" y="30676"/>
                  </a:cubicBezTo>
                  <a:cubicBezTo>
                    <a:pt x="14978" y="30081"/>
                    <a:pt x="28682" y="26212"/>
                    <a:pt x="39839" y="24616"/>
                  </a:cubicBezTo>
                  <a:cubicBezTo>
                    <a:pt x="49340" y="23256"/>
                    <a:pt x="64527" y="22830"/>
                    <a:pt x="70569" y="22830"/>
                  </a:cubicBezTo>
                  <a:cubicBezTo>
                    <a:pt x="71614" y="22830"/>
                    <a:pt x="72386" y="22843"/>
                    <a:pt x="72807" y="22866"/>
                  </a:cubicBezTo>
                  <a:cubicBezTo>
                    <a:pt x="72832" y="22867"/>
                    <a:pt x="72858" y="22868"/>
                    <a:pt x="72884" y="22868"/>
                  </a:cubicBezTo>
                  <a:cubicBezTo>
                    <a:pt x="75741" y="22868"/>
                    <a:pt x="79295" y="14345"/>
                    <a:pt x="75188" y="5495"/>
                  </a:cubicBezTo>
                  <a:cubicBezTo>
                    <a:pt x="73153" y="1115"/>
                    <a:pt x="68852" y="1"/>
                    <a:pt x="65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" name="Google Shape;36893;p60"/>
          <p:cNvGrpSpPr/>
          <p:nvPr/>
        </p:nvGrpSpPr>
        <p:grpSpPr>
          <a:xfrm rot="-9375658">
            <a:off x="3474373" y="1297001"/>
            <a:ext cx="3248379" cy="3077845"/>
            <a:chOff x="4082775" y="914425"/>
            <a:chExt cx="777050" cy="973675"/>
          </a:xfrm>
        </p:grpSpPr>
        <p:sp>
          <p:nvSpPr>
            <p:cNvPr id="829" name="Google Shape;36894;p60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36895;p60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36896;p60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36897;p60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36898;p60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36899;p60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36900;p60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36901;p60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36902;p60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36903;p60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" name="Google Shape;17248;p31"/>
          <p:cNvSpPr txBox="1">
            <a:spLocks noGrp="1"/>
          </p:cNvSpPr>
          <p:nvPr>
            <p:ph type="body" idx="1"/>
          </p:nvPr>
        </p:nvSpPr>
        <p:spPr>
          <a:xfrm>
            <a:off x="938645" y="1959994"/>
            <a:ext cx="3276600" cy="37732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buNone/>
            </a:pPr>
            <a:r>
              <a:rPr lang="en-US" sz="2000" dirty="0">
                <a:solidFill>
                  <a:srgbClr val="FF0066"/>
                </a:solidFill>
                <a:latin typeface="Bernard MT Condensed" pitchFamily="18" charset="0"/>
              </a:rPr>
              <a:t>Meta Iskar</a:t>
            </a:r>
            <a:r>
              <a:rPr lang="id-ID" sz="2000" dirty="0">
                <a:solidFill>
                  <a:srgbClr val="FF0066"/>
                </a:solidFill>
                <a:latin typeface="Bernard MT Condensed" pitchFamily="18" charset="0"/>
              </a:rPr>
              <a:t>i</a:t>
            </a:r>
            <a:r>
              <a:rPr lang="en-US" sz="2000" dirty="0" err="1" smtClean="0">
                <a:solidFill>
                  <a:srgbClr val="FF0066"/>
                </a:solidFill>
                <a:latin typeface="Bernard MT Condensed" pitchFamily="18" charset="0"/>
              </a:rPr>
              <a:t>na</a:t>
            </a:r>
            <a:r>
              <a:rPr lang="en-US" sz="2000" dirty="0" smtClean="0">
                <a:solidFill>
                  <a:srgbClr val="FF0066"/>
                </a:solidFill>
                <a:latin typeface="Bernard MT Condensed" pitchFamily="18" charset="0"/>
              </a:rPr>
              <a:t>	1913033023</a:t>
            </a:r>
            <a:endParaRPr lang="en-US" sz="2000" dirty="0">
              <a:solidFill>
                <a:srgbClr val="FF0066"/>
              </a:solidFill>
              <a:latin typeface="Bernard MT Condensed" pitchFamily="18" charset="0"/>
            </a:endParaRPr>
          </a:p>
        </p:txBody>
      </p:sp>
      <p:sp>
        <p:nvSpPr>
          <p:cNvPr id="843" name="Google Shape;17248;p31"/>
          <p:cNvSpPr txBox="1">
            <a:spLocks/>
          </p:cNvSpPr>
          <p:nvPr/>
        </p:nvSpPr>
        <p:spPr>
          <a:xfrm>
            <a:off x="266700" y="3113844"/>
            <a:ext cx="4191000" cy="3773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800"/>
              <a:buFont typeface="Lora"/>
              <a:buChar char="●"/>
              <a:defRPr sz="1100" b="0" i="0" u="none" strike="noStrike" cap="none">
                <a:solidFill>
                  <a:srgbClr val="5A3015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100" b="0" i="0" u="none" strike="noStrike" cap="none">
                <a:solidFill>
                  <a:srgbClr val="5A3015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>
              <a:buNone/>
            </a:pPr>
            <a:r>
              <a:rPr lang="en-US" sz="2000" dirty="0" err="1">
                <a:solidFill>
                  <a:srgbClr val="00FF00"/>
                </a:solidFill>
                <a:latin typeface="Bernard MT Condensed" pitchFamily="18" charset="0"/>
              </a:rPr>
              <a:t>Dandi</a:t>
            </a:r>
            <a:r>
              <a:rPr lang="en-US" sz="2000" dirty="0">
                <a:solidFill>
                  <a:srgbClr val="00FF00"/>
                </a:solidFill>
                <a:latin typeface="Bernard MT Condensed" pitchFamily="18" charset="0"/>
              </a:rPr>
              <a:t> </a:t>
            </a:r>
            <a:r>
              <a:rPr lang="en-US" sz="2000" dirty="0" err="1">
                <a:solidFill>
                  <a:srgbClr val="00FF00"/>
                </a:solidFill>
                <a:latin typeface="Bernard MT Condensed" pitchFamily="18" charset="0"/>
              </a:rPr>
              <a:t>Bagas</a:t>
            </a:r>
            <a:r>
              <a:rPr lang="en-US" sz="2000" dirty="0">
                <a:solidFill>
                  <a:srgbClr val="00FF00"/>
                </a:solidFill>
                <a:latin typeface="Bernard MT Condensed" pitchFamily="18" charset="0"/>
              </a:rPr>
              <a:t> </a:t>
            </a:r>
            <a:r>
              <a:rPr lang="en-US" sz="2000" dirty="0" err="1" smtClean="0">
                <a:solidFill>
                  <a:srgbClr val="00FF00"/>
                </a:solidFill>
                <a:latin typeface="Bernard MT Condensed" pitchFamily="18" charset="0"/>
              </a:rPr>
              <a:t>Pramestu</a:t>
            </a:r>
            <a:r>
              <a:rPr lang="en-US" sz="2000" dirty="0">
                <a:solidFill>
                  <a:srgbClr val="00FF00"/>
                </a:solidFill>
                <a:latin typeface="Bernard MT Condensed" pitchFamily="18" charset="0"/>
              </a:rPr>
              <a:t>	</a:t>
            </a:r>
            <a:r>
              <a:rPr lang="en-US" sz="2000" dirty="0" smtClean="0">
                <a:solidFill>
                  <a:srgbClr val="00FF00"/>
                </a:solidFill>
                <a:latin typeface="Bernard MT Condensed" pitchFamily="18" charset="0"/>
              </a:rPr>
              <a:t>2013033017</a:t>
            </a:r>
            <a:endParaRPr lang="en-US" sz="2000" dirty="0">
              <a:solidFill>
                <a:srgbClr val="00FF00"/>
              </a:solidFill>
              <a:latin typeface="Bernard MT Condensed" pitchFamily="18" charset="0"/>
            </a:endParaRPr>
          </a:p>
        </p:txBody>
      </p:sp>
      <p:sp>
        <p:nvSpPr>
          <p:cNvPr id="844" name="Google Shape;136;p28"/>
          <p:cNvSpPr txBox="1">
            <a:spLocks/>
          </p:cNvSpPr>
          <p:nvPr/>
        </p:nvSpPr>
        <p:spPr>
          <a:xfrm>
            <a:off x="609600" y="3480106"/>
            <a:ext cx="6858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2400" dirty="0" smtClean="0">
                <a:solidFill>
                  <a:srgbClr val="00FF00"/>
                </a:solidFill>
                <a:latin typeface="Bernard MT Condensed" pitchFamily="18" charset="0"/>
              </a:rPr>
              <a:t>03</a:t>
            </a:r>
            <a:endParaRPr lang="en" sz="2400" dirty="0">
              <a:solidFill>
                <a:srgbClr val="00FF00"/>
              </a:solidFill>
              <a:latin typeface="Bernard MT Condensed" pitchFamily="18" charset="0"/>
            </a:endParaRPr>
          </a:p>
        </p:txBody>
      </p:sp>
      <p:grpSp>
        <p:nvGrpSpPr>
          <p:cNvPr id="850" name="Google Shape;23918;p54"/>
          <p:cNvGrpSpPr/>
          <p:nvPr/>
        </p:nvGrpSpPr>
        <p:grpSpPr>
          <a:xfrm>
            <a:off x="2900309" y="590550"/>
            <a:ext cx="3511864" cy="2523294"/>
            <a:chOff x="4082775" y="914425"/>
            <a:chExt cx="777050" cy="973675"/>
          </a:xfrm>
        </p:grpSpPr>
        <p:sp>
          <p:nvSpPr>
            <p:cNvPr id="851" name="Google Shape;23919;p54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23920;p54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23921;p54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23922;p54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23923;p54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23924;p54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23925;p54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23926;p54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23927;p54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23928;p54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" name="Google Shape;17248;p31"/>
          <p:cNvSpPr txBox="1">
            <a:spLocks/>
          </p:cNvSpPr>
          <p:nvPr/>
        </p:nvSpPr>
        <p:spPr>
          <a:xfrm>
            <a:off x="2971800" y="4248150"/>
            <a:ext cx="3276600" cy="3773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800"/>
              <a:buFont typeface="Lora"/>
              <a:buChar char="●"/>
              <a:defRPr sz="1100" b="0" i="0" u="none" strike="noStrike" cap="none">
                <a:solidFill>
                  <a:srgbClr val="5A3015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100" b="0" i="0" u="none" strike="noStrike" cap="none">
                <a:solidFill>
                  <a:srgbClr val="5A3015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>
              <a:buNone/>
            </a:pPr>
            <a:r>
              <a:rPr lang="en-US" sz="2000" dirty="0" err="1">
                <a:solidFill>
                  <a:srgbClr val="0000FF"/>
                </a:solidFill>
                <a:latin typeface="Bernard MT Condensed" pitchFamily="18" charset="0"/>
              </a:rPr>
              <a:t>Afaf</a:t>
            </a:r>
            <a:r>
              <a:rPr lang="en-US" sz="2000" dirty="0">
                <a:solidFill>
                  <a:srgbClr val="0000FF"/>
                </a:solidFill>
                <a:latin typeface="Bernard MT Condensed" pitchFamily="18" charset="0"/>
              </a:rPr>
              <a:t> </a:t>
            </a:r>
            <a:r>
              <a:rPr lang="en-US" sz="2000" dirty="0" err="1" smtClean="0">
                <a:solidFill>
                  <a:srgbClr val="0000FF"/>
                </a:solidFill>
                <a:latin typeface="Bernard MT Condensed" pitchFamily="18" charset="0"/>
              </a:rPr>
              <a:t>Nafisah</a:t>
            </a:r>
            <a:r>
              <a:rPr lang="en-US" sz="2000" dirty="0">
                <a:solidFill>
                  <a:srgbClr val="0000FF"/>
                </a:solidFill>
                <a:latin typeface="Bernard MT Condensed" pitchFamily="18" charset="0"/>
              </a:rPr>
              <a:t>	</a:t>
            </a:r>
            <a:r>
              <a:rPr lang="en-US" sz="2000" dirty="0" smtClean="0">
                <a:solidFill>
                  <a:srgbClr val="0000FF"/>
                </a:solidFill>
                <a:latin typeface="Bernard MT Condensed" pitchFamily="18" charset="0"/>
              </a:rPr>
              <a:t>2013033059</a:t>
            </a:r>
            <a:endParaRPr lang="en-US" sz="2000" dirty="0">
              <a:solidFill>
                <a:srgbClr val="0000FF"/>
              </a:solidFill>
              <a:latin typeface="Bernard MT Condensed" pitchFamily="18" charset="0"/>
            </a:endParaRPr>
          </a:p>
        </p:txBody>
      </p:sp>
      <p:sp>
        <p:nvSpPr>
          <p:cNvPr id="863" name="Google Shape;17249;p31"/>
          <p:cNvSpPr txBox="1">
            <a:spLocks noGrp="1"/>
          </p:cNvSpPr>
          <p:nvPr>
            <p:ph type="title"/>
          </p:nvPr>
        </p:nvSpPr>
        <p:spPr>
          <a:xfrm>
            <a:off x="2057399" y="382675"/>
            <a:ext cx="5181601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 err="1" smtClean="0">
                <a:solidFill>
                  <a:schemeClr val="tx2">
                    <a:lumMod val="20000"/>
                    <a:lumOff val="80000"/>
                  </a:schemeClr>
                </a:solidFill>
                <a:latin typeface="Imprint MT Shadow" pitchFamily="82" charset="0"/>
              </a:rPr>
              <a:t>Kelompok</a:t>
            </a:r>
            <a:r>
              <a:rPr lang="en-US" sz="3600" dirty="0" smtClean="0">
                <a:solidFill>
                  <a:schemeClr val="tx2">
                    <a:lumMod val="20000"/>
                    <a:lumOff val="80000"/>
                  </a:schemeClr>
                </a:solidFill>
                <a:latin typeface="Imprint MT Shadow" pitchFamily="82" charset="0"/>
              </a:rPr>
              <a:t> 10</a:t>
            </a:r>
            <a:endParaRPr sz="3600" dirty="0">
              <a:solidFill>
                <a:schemeClr val="tx2">
                  <a:lumMod val="20000"/>
                  <a:lumOff val="80000"/>
                </a:schemeClr>
              </a:solidFill>
              <a:latin typeface="Imprint MT Shadow" pitchFamily="82" charset="0"/>
            </a:endParaRPr>
          </a:p>
        </p:txBody>
      </p:sp>
      <p:grpSp>
        <p:nvGrpSpPr>
          <p:cNvPr id="46" name="Google Shape;36919;p61"/>
          <p:cNvGrpSpPr/>
          <p:nvPr/>
        </p:nvGrpSpPr>
        <p:grpSpPr>
          <a:xfrm rot="194149" flipH="1">
            <a:off x="7829191" y="794926"/>
            <a:ext cx="795976" cy="2206267"/>
            <a:chOff x="6572900" y="2209300"/>
            <a:chExt cx="424075" cy="1280375"/>
          </a:xfrm>
        </p:grpSpPr>
        <p:sp>
          <p:nvSpPr>
            <p:cNvPr id="47" name="Google Shape;36920;p61"/>
            <p:cNvSpPr/>
            <p:nvPr/>
          </p:nvSpPr>
          <p:spPr>
            <a:xfrm>
              <a:off x="6900525" y="2315150"/>
              <a:ext cx="68900" cy="109225"/>
            </a:xfrm>
            <a:custGeom>
              <a:avLst/>
              <a:gdLst/>
              <a:ahLst/>
              <a:cxnLst/>
              <a:rect l="l" t="t" r="r" b="b"/>
              <a:pathLst>
                <a:path w="2756" h="4369" extrusionOk="0">
                  <a:moveTo>
                    <a:pt x="457" y="1"/>
                  </a:moveTo>
                  <a:lnTo>
                    <a:pt x="0" y="3825"/>
                  </a:lnTo>
                  <a:lnTo>
                    <a:pt x="1297" y="4369"/>
                  </a:lnTo>
                  <a:lnTo>
                    <a:pt x="2547" y="2521"/>
                  </a:lnTo>
                  <a:lnTo>
                    <a:pt x="2675" y="2232"/>
                  </a:lnTo>
                  <a:cubicBezTo>
                    <a:pt x="2675" y="2232"/>
                    <a:pt x="2756" y="1748"/>
                    <a:pt x="2440" y="1136"/>
                  </a:cubicBezTo>
                  <a:cubicBezTo>
                    <a:pt x="2144" y="585"/>
                    <a:pt x="457" y="1"/>
                    <a:pt x="457" y="1"/>
                  </a:cubicBezTo>
                  <a:close/>
                </a:path>
              </a:pathLst>
            </a:custGeom>
            <a:solidFill>
              <a:srgbClr val="C19B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6921;p61"/>
            <p:cNvSpPr/>
            <p:nvPr/>
          </p:nvSpPr>
          <p:spPr>
            <a:xfrm>
              <a:off x="6572900" y="2209300"/>
              <a:ext cx="377200" cy="333225"/>
            </a:xfrm>
            <a:custGeom>
              <a:avLst/>
              <a:gdLst/>
              <a:ahLst/>
              <a:cxnLst/>
              <a:rect l="l" t="t" r="r" b="b"/>
              <a:pathLst>
                <a:path w="15088" h="13329" extrusionOk="0">
                  <a:moveTo>
                    <a:pt x="7864" y="0"/>
                  </a:moveTo>
                  <a:cubicBezTo>
                    <a:pt x="7342" y="0"/>
                    <a:pt x="6793" y="26"/>
                    <a:pt x="6217" y="82"/>
                  </a:cubicBezTo>
                  <a:cubicBezTo>
                    <a:pt x="0" y="666"/>
                    <a:pt x="370" y="5364"/>
                    <a:pt x="504" y="6264"/>
                  </a:cubicBezTo>
                  <a:lnTo>
                    <a:pt x="558" y="6412"/>
                  </a:lnTo>
                  <a:cubicBezTo>
                    <a:pt x="558" y="6412"/>
                    <a:pt x="2720" y="13328"/>
                    <a:pt x="10100" y="13328"/>
                  </a:cubicBezTo>
                  <a:cubicBezTo>
                    <a:pt x="10149" y="13328"/>
                    <a:pt x="10199" y="13328"/>
                    <a:pt x="10249" y="13327"/>
                  </a:cubicBezTo>
                  <a:cubicBezTo>
                    <a:pt x="12635" y="13294"/>
                    <a:pt x="12910" y="11392"/>
                    <a:pt x="13448" y="9120"/>
                  </a:cubicBezTo>
                  <a:cubicBezTo>
                    <a:pt x="13764" y="7763"/>
                    <a:pt x="14738" y="5041"/>
                    <a:pt x="15020" y="4215"/>
                  </a:cubicBezTo>
                  <a:cubicBezTo>
                    <a:pt x="15074" y="4060"/>
                    <a:pt x="15088" y="3926"/>
                    <a:pt x="15088" y="3926"/>
                  </a:cubicBezTo>
                  <a:cubicBezTo>
                    <a:pt x="14871" y="1990"/>
                    <a:pt x="12419" y="0"/>
                    <a:pt x="7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6922;p61"/>
            <p:cNvSpPr/>
            <p:nvPr/>
          </p:nvSpPr>
          <p:spPr>
            <a:xfrm>
              <a:off x="6706300" y="2257125"/>
              <a:ext cx="149050" cy="132825"/>
            </a:xfrm>
            <a:custGeom>
              <a:avLst/>
              <a:gdLst/>
              <a:ahLst/>
              <a:cxnLst/>
              <a:rect l="l" t="t" r="r" b="b"/>
              <a:pathLst>
                <a:path w="5962" h="5313" extrusionOk="0">
                  <a:moveTo>
                    <a:pt x="4433" y="1"/>
                  </a:moveTo>
                  <a:cubicBezTo>
                    <a:pt x="3353" y="1"/>
                    <a:pt x="1720" y="169"/>
                    <a:pt x="619" y="1058"/>
                  </a:cubicBezTo>
                  <a:cubicBezTo>
                    <a:pt x="249" y="1347"/>
                    <a:pt x="74" y="2053"/>
                    <a:pt x="0" y="2644"/>
                  </a:cubicBezTo>
                  <a:lnTo>
                    <a:pt x="142" y="3767"/>
                  </a:lnTo>
                  <a:lnTo>
                    <a:pt x="444" y="4909"/>
                  </a:lnTo>
                  <a:lnTo>
                    <a:pt x="5961" y="5312"/>
                  </a:lnTo>
                  <a:lnTo>
                    <a:pt x="5961" y="5312"/>
                  </a:lnTo>
                  <a:lnTo>
                    <a:pt x="5545" y="64"/>
                  </a:lnTo>
                  <a:cubicBezTo>
                    <a:pt x="5545" y="64"/>
                    <a:pt x="5092" y="1"/>
                    <a:pt x="4433" y="1"/>
                  </a:cubicBezTo>
                  <a:close/>
                </a:path>
              </a:pathLst>
            </a:custGeom>
            <a:solidFill>
              <a:srgbClr val="F2DAB8">
                <a:alpha val="24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6923;p61"/>
            <p:cNvSpPr/>
            <p:nvPr/>
          </p:nvSpPr>
          <p:spPr>
            <a:xfrm>
              <a:off x="6705300" y="2307425"/>
              <a:ext cx="244800" cy="196600"/>
            </a:xfrm>
            <a:custGeom>
              <a:avLst/>
              <a:gdLst/>
              <a:ahLst/>
              <a:cxnLst/>
              <a:rect l="l" t="t" r="r" b="b"/>
              <a:pathLst>
                <a:path w="9792" h="7864" extrusionOk="0">
                  <a:moveTo>
                    <a:pt x="9792" y="1"/>
                  </a:moveTo>
                  <a:cubicBezTo>
                    <a:pt x="9791" y="2"/>
                    <a:pt x="9273" y="2756"/>
                    <a:pt x="5121" y="2958"/>
                  </a:cubicBezTo>
                  <a:cubicBezTo>
                    <a:pt x="4914" y="2968"/>
                    <a:pt x="4716" y="2973"/>
                    <a:pt x="4526" y="2973"/>
                  </a:cubicBezTo>
                  <a:cubicBezTo>
                    <a:pt x="384" y="2973"/>
                    <a:pt x="40" y="632"/>
                    <a:pt x="40" y="632"/>
                  </a:cubicBezTo>
                  <a:lnTo>
                    <a:pt x="0" y="7863"/>
                  </a:lnTo>
                  <a:lnTo>
                    <a:pt x="7345" y="6647"/>
                  </a:lnTo>
                  <a:lnTo>
                    <a:pt x="9449" y="3972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6924;p61"/>
            <p:cNvSpPr/>
            <p:nvPr/>
          </p:nvSpPr>
          <p:spPr>
            <a:xfrm>
              <a:off x="6585500" y="2365900"/>
              <a:ext cx="411475" cy="1123775"/>
            </a:xfrm>
            <a:custGeom>
              <a:avLst/>
              <a:gdLst/>
              <a:ahLst/>
              <a:cxnLst/>
              <a:rect l="l" t="t" r="r" b="b"/>
              <a:pathLst>
                <a:path w="16459" h="44951" extrusionOk="0">
                  <a:moveTo>
                    <a:pt x="0" y="0"/>
                  </a:moveTo>
                  <a:cubicBezTo>
                    <a:pt x="1" y="1"/>
                    <a:pt x="3838" y="14873"/>
                    <a:pt x="3838" y="21478"/>
                  </a:cubicBezTo>
                  <a:cubicBezTo>
                    <a:pt x="3851" y="30000"/>
                    <a:pt x="404" y="41109"/>
                    <a:pt x="404" y="41109"/>
                  </a:cubicBezTo>
                  <a:cubicBezTo>
                    <a:pt x="404" y="41109"/>
                    <a:pt x="894" y="44805"/>
                    <a:pt x="7850" y="44946"/>
                  </a:cubicBezTo>
                  <a:cubicBezTo>
                    <a:pt x="7989" y="44949"/>
                    <a:pt x="8125" y="44950"/>
                    <a:pt x="8259" y="44950"/>
                  </a:cubicBezTo>
                  <a:cubicBezTo>
                    <a:pt x="15526" y="44950"/>
                    <a:pt x="16459" y="40746"/>
                    <a:pt x="16459" y="40746"/>
                  </a:cubicBezTo>
                  <a:cubicBezTo>
                    <a:pt x="16459" y="40746"/>
                    <a:pt x="12588" y="28333"/>
                    <a:pt x="12097" y="19899"/>
                  </a:cubicBezTo>
                  <a:cubicBezTo>
                    <a:pt x="11613" y="11466"/>
                    <a:pt x="15275" y="204"/>
                    <a:pt x="15276" y="202"/>
                  </a:cubicBezTo>
                  <a:lnTo>
                    <a:pt x="15276" y="202"/>
                  </a:lnTo>
                  <a:cubicBezTo>
                    <a:pt x="15275" y="203"/>
                    <a:pt x="14096" y="2950"/>
                    <a:pt x="8187" y="2950"/>
                  </a:cubicBezTo>
                  <a:cubicBezTo>
                    <a:pt x="7787" y="2950"/>
                    <a:pt x="7366" y="2937"/>
                    <a:pt x="6922" y="2910"/>
                  </a:cubicBezTo>
                  <a:cubicBezTo>
                    <a:pt x="1641" y="2594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17248;p31"/>
          <p:cNvSpPr txBox="1">
            <a:spLocks/>
          </p:cNvSpPr>
          <p:nvPr/>
        </p:nvSpPr>
        <p:spPr>
          <a:xfrm>
            <a:off x="4457700" y="2668661"/>
            <a:ext cx="4656368" cy="3773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800"/>
              <a:buFont typeface="Lora"/>
              <a:buChar char="●"/>
              <a:defRPr sz="1100" b="0" i="0" u="none" strike="noStrike" cap="none">
                <a:solidFill>
                  <a:srgbClr val="5A3015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100" b="0" i="0" u="none" strike="noStrike" cap="none">
                <a:solidFill>
                  <a:srgbClr val="5A3015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>
              <a:buNone/>
            </a:pPr>
            <a:r>
              <a:rPr lang="en-US" sz="2400" dirty="0">
                <a:solidFill>
                  <a:srgbClr val="FF0000"/>
                </a:solidFill>
                <a:latin typeface="Bernard MT Condensed" pitchFamily="18" charset="0"/>
              </a:rPr>
              <a:t>Arum </a:t>
            </a:r>
            <a:r>
              <a:rPr lang="en-US" sz="2400" dirty="0" err="1">
                <a:solidFill>
                  <a:srgbClr val="FF0000"/>
                </a:solidFill>
                <a:latin typeface="Bernard MT Condensed" pitchFamily="18" charset="0"/>
              </a:rPr>
              <a:t>Mita</a:t>
            </a:r>
            <a:r>
              <a:rPr lang="en-US" sz="2400" dirty="0">
                <a:solidFill>
                  <a:srgbClr val="FF0000"/>
                </a:solidFill>
                <a:latin typeface="Bernard MT Condensed" pitchFamily="18" charset="0"/>
              </a:rPr>
              <a:t> </a:t>
            </a:r>
            <a:r>
              <a:rPr lang="en-US" sz="2400" dirty="0" err="1" smtClean="0">
                <a:solidFill>
                  <a:srgbClr val="FF0000"/>
                </a:solidFill>
                <a:latin typeface="Bernard MT Condensed" pitchFamily="18" charset="0"/>
              </a:rPr>
              <a:t>Prameswari</a:t>
            </a:r>
            <a:r>
              <a:rPr lang="en-US" sz="2400" dirty="0">
                <a:solidFill>
                  <a:srgbClr val="FF0000"/>
                </a:solidFill>
                <a:latin typeface="Bernard MT Condensed" pitchFamily="18" charset="0"/>
              </a:rPr>
              <a:t>	</a:t>
            </a:r>
            <a:r>
              <a:rPr lang="en-US" sz="2400" dirty="0" smtClean="0">
                <a:solidFill>
                  <a:srgbClr val="FF0000"/>
                </a:solidFill>
                <a:latin typeface="Bernard MT Condensed" pitchFamily="18" charset="0"/>
              </a:rPr>
              <a:t>2013033051</a:t>
            </a:r>
            <a:endParaRPr lang="en-US" sz="2400" dirty="0">
              <a:solidFill>
                <a:srgbClr val="FF0000"/>
              </a:solidFill>
              <a:latin typeface="Bernard MT Condensed" pitchFamily="18" charset="0"/>
            </a:endParaRPr>
          </a:p>
        </p:txBody>
      </p:sp>
      <p:sp>
        <p:nvSpPr>
          <p:cNvPr id="53" name="Google Shape;17248;p31"/>
          <p:cNvSpPr txBox="1">
            <a:spLocks/>
          </p:cNvSpPr>
          <p:nvPr/>
        </p:nvSpPr>
        <p:spPr>
          <a:xfrm>
            <a:off x="5486399" y="1381991"/>
            <a:ext cx="3352799" cy="3773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800"/>
              <a:buFont typeface="Lora"/>
              <a:buChar char="●"/>
              <a:defRPr sz="1100" b="0" i="0" u="none" strike="noStrike" cap="none">
                <a:solidFill>
                  <a:srgbClr val="5A3015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100" b="0" i="0" u="none" strike="noStrike" cap="none">
                <a:solidFill>
                  <a:srgbClr val="5A3015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●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A3015"/>
              </a:buClr>
              <a:buSzPts val="1400"/>
              <a:buFont typeface="Lora"/>
              <a:buChar char="○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A3015"/>
              </a:buClr>
              <a:buSzPts val="1400"/>
              <a:buFont typeface="Lora"/>
              <a:buChar char="■"/>
              <a:defRPr sz="1400" b="0" i="0" u="none" strike="noStrike" cap="none">
                <a:solidFill>
                  <a:srgbClr val="5A3015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indent="0">
              <a:buNone/>
            </a:pPr>
            <a:r>
              <a:rPr lang="en-US" sz="2000" dirty="0" err="1">
                <a:solidFill>
                  <a:srgbClr val="00B0F0"/>
                </a:solidFill>
                <a:latin typeface="Bernard MT Condensed" pitchFamily="18" charset="0"/>
              </a:rPr>
              <a:t>Yesi</a:t>
            </a:r>
            <a:r>
              <a:rPr lang="en-US" sz="2000" dirty="0">
                <a:solidFill>
                  <a:srgbClr val="00B0F0"/>
                </a:solidFill>
                <a:latin typeface="Bernard MT Condensed" pitchFamily="18" charset="0"/>
              </a:rPr>
              <a:t> </a:t>
            </a:r>
            <a:r>
              <a:rPr lang="en-US" sz="2000" dirty="0" err="1">
                <a:solidFill>
                  <a:srgbClr val="00B0F0"/>
                </a:solidFill>
                <a:latin typeface="Bernard MT Condensed" pitchFamily="18" charset="0"/>
              </a:rPr>
              <a:t>Oktania</a:t>
            </a:r>
            <a:r>
              <a:rPr lang="en-US" sz="2000" dirty="0">
                <a:solidFill>
                  <a:srgbClr val="00B0F0"/>
                </a:solidFill>
                <a:latin typeface="Bernard MT Condensed" pitchFamily="18" charset="0"/>
              </a:rPr>
              <a:t> </a:t>
            </a:r>
            <a:r>
              <a:rPr lang="en-US" sz="2000" dirty="0" err="1" smtClean="0">
                <a:solidFill>
                  <a:srgbClr val="00B0F0"/>
                </a:solidFill>
                <a:latin typeface="Bernard MT Condensed" pitchFamily="18" charset="0"/>
              </a:rPr>
              <a:t>Putri</a:t>
            </a:r>
            <a:r>
              <a:rPr lang="en-US" sz="2000" dirty="0">
                <a:solidFill>
                  <a:srgbClr val="00B0F0"/>
                </a:solidFill>
                <a:latin typeface="Bernard MT Condensed" pitchFamily="18" charset="0"/>
              </a:rPr>
              <a:t>	</a:t>
            </a:r>
            <a:r>
              <a:rPr lang="en-US" sz="2000" dirty="0" smtClean="0">
                <a:solidFill>
                  <a:srgbClr val="00B0F0"/>
                </a:solidFill>
                <a:latin typeface="Bernard MT Condensed" pitchFamily="18" charset="0"/>
              </a:rPr>
              <a:t>1953033006</a:t>
            </a:r>
            <a:endParaRPr lang="en-US" sz="2000" dirty="0">
              <a:solidFill>
                <a:srgbClr val="00B0F0"/>
              </a:solidFill>
              <a:latin typeface="Bernard MT Condensed" pitchFamily="18" charset="0"/>
            </a:endParaRPr>
          </a:p>
        </p:txBody>
      </p:sp>
      <p:sp>
        <p:nvSpPr>
          <p:cNvPr id="54" name="Google Shape;136;p28"/>
          <p:cNvSpPr txBox="1">
            <a:spLocks/>
          </p:cNvSpPr>
          <p:nvPr/>
        </p:nvSpPr>
        <p:spPr>
          <a:xfrm>
            <a:off x="4191000" y="3845112"/>
            <a:ext cx="7041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2400" dirty="0" smtClean="0">
                <a:solidFill>
                  <a:srgbClr val="0000FF"/>
                </a:solidFill>
                <a:latin typeface="Bernard MT Condensed" pitchFamily="18" charset="0"/>
              </a:rPr>
              <a:t>06</a:t>
            </a:r>
            <a:endParaRPr lang="en" sz="2400" dirty="0">
              <a:solidFill>
                <a:srgbClr val="0000FF"/>
              </a:solidFill>
              <a:latin typeface="Bernard MT Condensed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0" grpId="0"/>
      <p:bldP spid="11" grpId="0"/>
      <p:bldP spid="842" grpId="0" build="p"/>
      <p:bldP spid="843" grpId="0"/>
      <p:bldP spid="844" grpId="0"/>
      <p:bldP spid="861" grpId="0"/>
      <p:bldP spid="863" grpId="0"/>
      <p:bldP spid="52" grpId="0"/>
      <p:bldP spid="53" grpId="0"/>
      <p:bldP spid="5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7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8" name="Google Shape;17438;p38"/>
          <p:cNvSpPr txBox="1">
            <a:spLocks noGrp="1"/>
          </p:cNvSpPr>
          <p:nvPr>
            <p:ph type="ctrTitle"/>
          </p:nvPr>
        </p:nvSpPr>
        <p:spPr>
          <a:xfrm>
            <a:off x="5701145" y="971550"/>
            <a:ext cx="3352800" cy="161822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dirty="0" smtClean="0">
                <a:solidFill>
                  <a:srgbClr val="00FF00"/>
                </a:solidFill>
                <a:latin typeface="Algerian" pitchFamily="82" charset="0"/>
              </a:rPr>
              <a:t>ANY QUESTION</a:t>
            </a:r>
            <a:endParaRPr sz="4800" dirty="0">
              <a:solidFill>
                <a:srgbClr val="00FF00"/>
              </a:solidFill>
              <a:latin typeface="Algerian" pitchFamily="82" charset="0"/>
            </a:endParaRPr>
          </a:p>
        </p:txBody>
      </p:sp>
      <p:sp>
        <p:nvSpPr>
          <p:cNvPr id="3" name="Google Shape;17438;p38"/>
          <p:cNvSpPr txBox="1">
            <a:spLocks/>
          </p:cNvSpPr>
          <p:nvPr/>
        </p:nvSpPr>
        <p:spPr>
          <a:xfrm>
            <a:off x="5715000" y="2724151"/>
            <a:ext cx="34290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obster"/>
              <a:buNone/>
              <a:defRPr sz="36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en-US" dirty="0" smtClean="0">
                <a:solidFill>
                  <a:srgbClr val="0000FF"/>
                </a:solidFill>
                <a:latin typeface="Algerian" pitchFamily="82" charset="0"/>
              </a:rPr>
              <a:t>INTERROGARE</a:t>
            </a:r>
            <a:endParaRPr lang="en-US" dirty="0">
              <a:solidFill>
                <a:srgbClr val="0000FF"/>
              </a:solidFill>
              <a:latin typeface="Algerian" pitchFamily="82" charset="0"/>
            </a:endParaRPr>
          </a:p>
        </p:txBody>
      </p:sp>
    </p:spTree>
  </p:cSld>
  <p:clrMapOvr>
    <a:masterClrMapping/>
  </p:clrMapOvr>
  <p:transition spd="slow">
    <p:cover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77" name="Google Shape;17377;p34"/>
          <p:cNvGrpSpPr/>
          <p:nvPr/>
        </p:nvGrpSpPr>
        <p:grpSpPr>
          <a:xfrm rot="7790148">
            <a:off x="3748515" y="423222"/>
            <a:ext cx="2602298" cy="3069001"/>
            <a:chOff x="4082775" y="914425"/>
            <a:chExt cx="777050" cy="973675"/>
          </a:xfrm>
        </p:grpSpPr>
        <p:sp>
          <p:nvSpPr>
            <p:cNvPr id="17378" name="Google Shape;17378;p34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34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34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34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34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34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34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34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34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34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88" name="Google Shape;17388;p34"/>
          <p:cNvSpPr txBox="1">
            <a:spLocks noGrp="1"/>
          </p:cNvSpPr>
          <p:nvPr>
            <p:ph type="subTitle" idx="1"/>
          </p:nvPr>
        </p:nvSpPr>
        <p:spPr>
          <a:xfrm flipH="1">
            <a:off x="2971800" y="209550"/>
            <a:ext cx="3124200" cy="43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 smtClean="0">
                <a:latin typeface="Bernard MT Condensed" pitchFamily="18" charset="0"/>
              </a:rPr>
              <a:t>PEMBAHASAN</a:t>
            </a:r>
            <a:endParaRPr sz="3600" dirty="0">
              <a:latin typeface="Bernard MT Condensed" pitchFamily="18" charset="0"/>
            </a:endParaRPr>
          </a:p>
        </p:txBody>
      </p:sp>
      <p:sp>
        <p:nvSpPr>
          <p:cNvPr id="15" name=" 3"/>
          <p:cNvSpPr>
            <a:spLocks/>
          </p:cNvSpPr>
          <p:nvPr/>
        </p:nvSpPr>
        <p:spPr bwMode="auto">
          <a:xfrm>
            <a:off x="3835357" y="1057228"/>
            <a:ext cx="1543050" cy="657225"/>
          </a:xfrm>
          <a:prstGeom prst="roundRect">
            <a:avLst>
              <a:gd name="adj" fmla="val 0"/>
            </a:avLst>
          </a:prstGeom>
          <a:ln>
            <a:headEnd/>
            <a:tailEnd/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ot="0" vert="horz" wrap="square" lIns="91440" tIns="45720" rIns="91440" bIns="45720" anchor="ctr" anchorCtr="0" upright="1">
            <a:no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</a:pPr>
            <a:r>
              <a:rPr lang="id-ID" sz="1200" b="1" dirty="0">
                <a:effectLst/>
                <a:latin typeface="Times New Roman"/>
                <a:ea typeface="Calibri"/>
                <a:cs typeface="Times New Roman"/>
              </a:rPr>
              <a:t>Zaman Aufklarung</a:t>
            </a:r>
            <a:endParaRPr lang="en-US" sz="1100" dirty="0">
              <a:effectLst/>
              <a:ea typeface="Calibri"/>
              <a:cs typeface="Times New Roman"/>
            </a:endParaRPr>
          </a:p>
        </p:txBody>
      </p:sp>
      <p:sp>
        <p:nvSpPr>
          <p:cNvPr id="16" name=" 7"/>
          <p:cNvSpPr>
            <a:spLocks/>
          </p:cNvSpPr>
          <p:nvPr/>
        </p:nvSpPr>
        <p:spPr bwMode="auto">
          <a:xfrm>
            <a:off x="609600" y="2320116"/>
            <a:ext cx="1543050" cy="762000"/>
          </a:xfrm>
          <a:prstGeom prst="roundRect">
            <a:avLst>
              <a:gd name="adj" fmla="val 0"/>
            </a:avLst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vert="horz" wrap="square" lIns="91440" tIns="45720" rIns="91440" bIns="45720" anchor="ctr" anchorCtr="0" upright="1">
            <a:no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 sz="1200" b="1" dirty="0" err="1">
                <a:effectLst/>
                <a:latin typeface="Times New Roman"/>
                <a:ea typeface="Calibri"/>
                <a:cs typeface="Times New Roman"/>
              </a:rPr>
              <a:t>Latar</a:t>
            </a:r>
            <a:r>
              <a:rPr lang="en-US" sz="1200" b="1" dirty="0">
                <a:effectLst/>
                <a:latin typeface="Times New Roman"/>
                <a:ea typeface="Calibri"/>
                <a:cs typeface="Times New Roman"/>
              </a:rPr>
              <a:t> </a:t>
            </a:r>
            <a:r>
              <a:rPr lang="en-US" sz="1200" b="1" dirty="0" err="1" smtClean="0">
                <a:effectLst/>
                <a:latin typeface="Times New Roman"/>
                <a:ea typeface="Calibri"/>
                <a:cs typeface="Times New Roman"/>
              </a:rPr>
              <a:t>Belakang</a:t>
            </a:r>
            <a:endParaRPr lang="en-US" sz="1100" dirty="0">
              <a:effectLst/>
              <a:ea typeface="Calibri"/>
              <a:cs typeface="Times New Roman"/>
            </a:endParaRPr>
          </a:p>
        </p:txBody>
      </p:sp>
      <p:sp>
        <p:nvSpPr>
          <p:cNvPr id="18" name="AutoShape 4"/>
          <p:cNvSpPr>
            <a:spLocks/>
          </p:cNvSpPr>
          <p:nvPr/>
        </p:nvSpPr>
        <p:spPr bwMode="auto">
          <a:xfrm>
            <a:off x="7041655" y="2309794"/>
            <a:ext cx="1569807" cy="714375"/>
          </a:xfrm>
          <a:prstGeom prst="roundRect">
            <a:avLst>
              <a:gd name="adj" fmla="val 0"/>
            </a:avLst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 sz="1200" b="1" dirty="0" err="1" smtClean="0">
                <a:effectLst/>
                <a:latin typeface="Times New Roman"/>
                <a:ea typeface="Calibri"/>
                <a:cs typeface="Times New Roman"/>
              </a:rPr>
              <a:t>Aliran-Aliran</a:t>
            </a:r>
            <a:r>
              <a:rPr lang="en-US" sz="1200" b="1" dirty="0" smtClean="0">
                <a:effectLst/>
                <a:latin typeface="Times New Roman"/>
                <a:ea typeface="Calibri"/>
                <a:cs typeface="Times New Roman"/>
              </a:rPr>
              <a:t> Yang </a:t>
            </a:r>
            <a:r>
              <a:rPr lang="en-US" sz="1200" b="1" dirty="0" err="1" smtClean="0">
                <a:effectLst/>
                <a:latin typeface="Times New Roman"/>
                <a:ea typeface="Calibri"/>
                <a:cs typeface="Times New Roman"/>
              </a:rPr>
              <a:t>Berkembang</a:t>
            </a:r>
            <a:endParaRPr lang="en-US" sz="1100" dirty="0">
              <a:effectLst/>
              <a:ea typeface="Calibri"/>
              <a:cs typeface="Times New Roman"/>
            </a:endParaRPr>
          </a:p>
        </p:txBody>
      </p:sp>
      <p:sp>
        <p:nvSpPr>
          <p:cNvPr id="19" name=" 12"/>
          <p:cNvSpPr>
            <a:spLocks/>
          </p:cNvSpPr>
          <p:nvPr/>
        </p:nvSpPr>
        <p:spPr bwMode="auto">
          <a:xfrm>
            <a:off x="3835411" y="2691140"/>
            <a:ext cx="1542942" cy="708714"/>
          </a:xfrm>
          <a:prstGeom prst="roundRect">
            <a:avLst>
              <a:gd name="adj" fmla="val 0"/>
            </a:avLst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</a:pPr>
            <a:r>
              <a:rPr lang="id-ID" sz="1200" b="1" dirty="0">
                <a:effectLst/>
                <a:latin typeface="Times New Roman"/>
                <a:ea typeface="Calibri"/>
                <a:cs typeface="Times New Roman"/>
              </a:rPr>
              <a:t>Negara-Negara </a:t>
            </a:r>
            <a:r>
              <a:rPr lang="id-ID" sz="1200" b="1" dirty="0" smtClean="0">
                <a:effectLst/>
                <a:latin typeface="Times New Roman"/>
                <a:ea typeface="Calibri"/>
                <a:cs typeface="Times New Roman"/>
              </a:rPr>
              <a:t>Pencetak</a:t>
            </a:r>
            <a:endParaRPr lang="en-US" sz="1100" dirty="0">
              <a:effectLst/>
              <a:ea typeface="Calibri"/>
              <a:cs typeface="Times New Roman"/>
            </a:endParaRPr>
          </a:p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</a:pPr>
            <a:r>
              <a:rPr lang="id-ID" sz="1100" b="1" dirty="0">
                <a:effectLst/>
                <a:ea typeface="Calibri"/>
                <a:cs typeface="Times New Roman"/>
              </a:rPr>
              <a:t> </a:t>
            </a:r>
            <a:endParaRPr lang="en-US" sz="1100" dirty="0">
              <a:effectLst/>
              <a:ea typeface="Calibri"/>
              <a:cs typeface="Times New Roman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2267405" y="3642572"/>
            <a:ext cx="1550634" cy="739234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</a:pPr>
            <a:r>
              <a:rPr lang="id-ID" sz="1100" b="1" dirty="0">
                <a:effectLst/>
                <a:latin typeface="Times New Roman"/>
                <a:ea typeface="Calibri"/>
                <a:cs typeface="Times New Roman"/>
              </a:rPr>
              <a:t>Tokoh-Tokoh </a:t>
            </a:r>
            <a:r>
              <a:rPr lang="id-ID" sz="1100" b="1" dirty="0" smtClean="0">
                <a:effectLst/>
                <a:latin typeface="Times New Roman"/>
                <a:ea typeface="Calibri"/>
                <a:cs typeface="Times New Roman"/>
              </a:rPr>
              <a:t>Aufklarung</a:t>
            </a:r>
            <a:endParaRPr lang="en-US" sz="1100" dirty="0">
              <a:effectLst/>
              <a:ea typeface="Calibri"/>
              <a:cs typeface="Times New Roman"/>
            </a:endParaRPr>
          </a:p>
        </p:txBody>
      </p:sp>
      <p:sp>
        <p:nvSpPr>
          <p:cNvPr id="22" name=" 23"/>
          <p:cNvSpPr>
            <a:spLocks/>
          </p:cNvSpPr>
          <p:nvPr/>
        </p:nvSpPr>
        <p:spPr bwMode="auto">
          <a:xfrm>
            <a:off x="5485703" y="3655002"/>
            <a:ext cx="1569807" cy="714375"/>
          </a:xfrm>
          <a:prstGeom prst="roundRect">
            <a:avLst>
              <a:gd name="adj" fmla="val 0"/>
            </a:avLst>
          </a:prstGeom>
          <a:ln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vert="horz" wrap="square" lIns="91440" tIns="45720" rIns="91440" bIns="45720" anchor="t" anchorCtr="0" upright="1">
            <a:no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</a:pPr>
            <a:r>
              <a:rPr lang="en-US" sz="1200" b="1" dirty="0" err="1">
                <a:effectLst/>
                <a:latin typeface="Times New Roman"/>
                <a:ea typeface="Calibri"/>
                <a:cs typeface="Times New Roman"/>
              </a:rPr>
              <a:t>Dampak</a:t>
            </a:r>
            <a:r>
              <a:rPr lang="en-US" sz="1200" b="1" dirty="0">
                <a:effectLst/>
                <a:latin typeface="Times New Roman"/>
                <a:ea typeface="Calibri"/>
                <a:cs typeface="Times New Roman"/>
              </a:rPr>
              <a:t> </a:t>
            </a:r>
            <a:r>
              <a:rPr lang="en-US" sz="1200" b="1" dirty="0" err="1">
                <a:effectLst/>
                <a:latin typeface="Times New Roman"/>
                <a:ea typeface="Calibri"/>
                <a:cs typeface="Times New Roman"/>
              </a:rPr>
              <a:t>Adanya</a:t>
            </a:r>
            <a:r>
              <a:rPr lang="en-US" sz="1200" b="1" dirty="0">
                <a:effectLst/>
                <a:latin typeface="Times New Roman"/>
                <a:ea typeface="Calibri"/>
                <a:cs typeface="Times New Roman"/>
              </a:rPr>
              <a:t> </a:t>
            </a:r>
            <a:r>
              <a:rPr lang="en-US" sz="1200" b="1" dirty="0" err="1">
                <a:effectLst/>
                <a:latin typeface="Times New Roman"/>
                <a:ea typeface="Calibri"/>
                <a:cs typeface="Times New Roman"/>
              </a:rPr>
              <a:t>Zaman</a:t>
            </a:r>
            <a:r>
              <a:rPr lang="en-US" sz="1200" b="1" dirty="0">
                <a:effectLst/>
                <a:latin typeface="Times New Roman"/>
                <a:ea typeface="Calibri"/>
                <a:cs typeface="Times New Roman"/>
              </a:rPr>
              <a:t> </a:t>
            </a:r>
            <a:r>
              <a:rPr lang="en-US" sz="1200" b="1" dirty="0" err="1" smtClean="0">
                <a:effectLst/>
                <a:latin typeface="Times New Roman"/>
                <a:ea typeface="Calibri"/>
                <a:cs typeface="Times New Roman"/>
              </a:rPr>
              <a:t>Aufklarung</a:t>
            </a:r>
            <a:endParaRPr lang="en-US" sz="1100" dirty="0">
              <a:effectLst/>
              <a:ea typeface="Calibri"/>
              <a:cs typeface="Times New Roman"/>
            </a:endParaRPr>
          </a:p>
        </p:txBody>
      </p:sp>
      <p:cxnSp>
        <p:nvCxnSpPr>
          <p:cNvPr id="54" name="Straight Arrow Connector 53"/>
          <p:cNvCxnSpPr>
            <a:endCxn id="19" idx="0"/>
          </p:cNvCxnSpPr>
          <p:nvPr/>
        </p:nvCxnSpPr>
        <p:spPr>
          <a:xfrm flipH="1">
            <a:off x="4606882" y="1757299"/>
            <a:ext cx="20782" cy="93384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7401" name="Straight Connector 17400"/>
          <p:cNvCxnSpPr/>
          <p:nvPr/>
        </p:nvCxnSpPr>
        <p:spPr>
          <a:xfrm flipV="1">
            <a:off x="1676400" y="2890954"/>
            <a:ext cx="0" cy="19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03" name="Straight Connector 17402"/>
          <p:cNvCxnSpPr/>
          <p:nvPr/>
        </p:nvCxnSpPr>
        <p:spPr>
          <a:xfrm flipH="1">
            <a:off x="1373332" y="2010768"/>
            <a:ext cx="6453226" cy="0"/>
          </a:xfrm>
          <a:prstGeom prst="line">
            <a:avLst/>
          </a:prstGeom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>
            <a:off x="1373331" y="2010768"/>
            <a:ext cx="0" cy="27426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77" name="Straight Arrow Connector 76"/>
          <p:cNvCxnSpPr/>
          <p:nvPr/>
        </p:nvCxnSpPr>
        <p:spPr>
          <a:xfrm>
            <a:off x="7842079" y="2010768"/>
            <a:ext cx="0" cy="30185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58" name="Straight Arrow Connector 57"/>
          <p:cNvCxnSpPr/>
          <p:nvPr/>
        </p:nvCxnSpPr>
        <p:spPr>
          <a:xfrm>
            <a:off x="3042722" y="2021167"/>
            <a:ext cx="0" cy="160179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1" name="Straight Arrow Connector 100"/>
          <p:cNvCxnSpPr/>
          <p:nvPr/>
        </p:nvCxnSpPr>
        <p:spPr>
          <a:xfrm>
            <a:off x="6286110" y="2040775"/>
            <a:ext cx="0" cy="160179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88" grpId="0" build="p"/>
      <p:bldP spid="15" grpId="0" animBg="1"/>
      <p:bldP spid="16" grpId="0" animBg="1"/>
      <p:bldP spid="18" grpId="0" animBg="1"/>
      <p:bldP spid="19" grpId="0" animBg="1"/>
      <p:bldP spid="20" grpId="0" animBg="1"/>
      <p:bldP spid="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2" name="Google Shape;23444;p48"/>
          <p:cNvGrpSpPr/>
          <p:nvPr/>
        </p:nvGrpSpPr>
        <p:grpSpPr>
          <a:xfrm rot="9096729">
            <a:off x="2011642" y="-313941"/>
            <a:ext cx="2480322" cy="2037582"/>
            <a:chOff x="4078163" y="1016032"/>
            <a:chExt cx="781662" cy="872068"/>
          </a:xfrm>
        </p:grpSpPr>
        <p:sp>
          <p:nvSpPr>
            <p:cNvPr id="7913" name="Google Shape;23445;p48"/>
            <p:cNvSpPr/>
            <p:nvPr/>
          </p:nvSpPr>
          <p:spPr>
            <a:xfrm>
              <a:off x="4078163" y="1016032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23446;p48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23447;p48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23448;p48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23449;p48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23450;p48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23451;p48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23452;p48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23453;p48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23454;p48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3" name="Google Shape;32820;p60"/>
          <p:cNvGrpSpPr/>
          <p:nvPr/>
        </p:nvGrpSpPr>
        <p:grpSpPr>
          <a:xfrm>
            <a:off x="2819400" y="285750"/>
            <a:ext cx="1643477" cy="1122753"/>
            <a:chOff x="1094375" y="742900"/>
            <a:chExt cx="2133000" cy="1457175"/>
          </a:xfrm>
        </p:grpSpPr>
        <p:sp>
          <p:nvSpPr>
            <p:cNvPr id="7924" name="Google Shape;32821;p60"/>
            <p:cNvSpPr/>
            <p:nvPr/>
          </p:nvSpPr>
          <p:spPr>
            <a:xfrm>
              <a:off x="1851800" y="2095575"/>
              <a:ext cx="278025" cy="55725"/>
            </a:xfrm>
            <a:custGeom>
              <a:avLst/>
              <a:gdLst/>
              <a:ahLst/>
              <a:cxnLst/>
              <a:rect l="l" t="t" r="r" b="b"/>
              <a:pathLst>
                <a:path w="11121" h="2229" extrusionOk="0">
                  <a:moveTo>
                    <a:pt x="779" y="1"/>
                  </a:moveTo>
                  <a:cubicBezTo>
                    <a:pt x="587" y="1"/>
                    <a:pt x="394" y="27"/>
                    <a:pt x="199" y="101"/>
                  </a:cubicBezTo>
                  <a:cubicBezTo>
                    <a:pt x="40" y="180"/>
                    <a:pt x="1" y="320"/>
                    <a:pt x="20" y="479"/>
                  </a:cubicBezTo>
                  <a:cubicBezTo>
                    <a:pt x="100" y="717"/>
                    <a:pt x="378" y="618"/>
                    <a:pt x="498" y="737"/>
                  </a:cubicBezTo>
                  <a:cubicBezTo>
                    <a:pt x="512" y="730"/>
                    <a:pt x="530" y="725"/>
                    <a:pt x="548" y="725"/>
                  </a:cubicBezTo>
                  <a:cubicBezTo>
                    <a:pt x="579" y="725"/>
                    <a:pt x="612" y="739"/>
                    <a:pt x="637" y="777"/>
                  </a:cubicBezTo>
                  <a:cubicBezTo>
                    <a:pt x="1333" y="916"/>
                    <a:pt x="2069" y="1016"/>
                    <a:pt x="2785" y="1095"/>
                  </a:cubicBezTo>
                  <a:lnTo>
                    <a:pt x="2825" y="1076"/>
                  </a:lnTo>
                  <a:lnTo>
                    <a:pt x="2885" y="1095"/>
                  </a:lnTo>
                  <a:cubicBezTo>
                    <a:pt x="3036" y="1185"/>
                    <a:pt x="3198" y="1208"/>
                    <a:pt x="3365" y="1208"/>
                  </a:cubicBezTo>
                  <a:cubicBezTo>
                    <a:pt x="3544" y="1208"/>
                    <a:pt x="3727" y="1181"/>
                    <a:pt x="3907" y="1181"/>
                  </a:cubicBezTo>
                  <a:cubicBezTo>
                    <a:pt x="4047" y="1181"/>
                    <a:pt x="4186" y="1197"/>
                    <a:pt x="4317" y="1255"/>
                  </a:cubicBezTo>
                  <a:lnTo>
                    <a:pt x="4317" y="1215"/>
                  </a:lnTo>
                  <a:cubicBezTo>
                    <a:pt x="4434" y="1345"/>
                    <a:pt x="4566" y="1381"/>
                    <a:pt x="4704" y="1381"/>
                  </a:cubicBezTo>
                  <a:cubicBezTo>
                    <a:pt x="4881" y="1381"/>
                    <a:pt x="5067" y="1321"/>
                    <a:pt x="5244" y="1321"/>
                  </a:cubicBezTo>
                  <a:cubicBezTo>
                    <a:pt x="5351" y="1321"/>
                    <a:pt x="5455" y="1343"/>
                    <a:pt x="5551" y="1414"/>
                  </a:cubicBezTo>
                  <a:cubicBezTo>
                    <a:pt x="5661" y="1546"/>
                    <a:pt x="5787" y="1581"/>
                    <a:pt x="5919" y="1581"/>
                  </a:cubicBezTo>
                  <a:cubicBezTo>
                    <a:pt x="6063" y="1581"/>
                    <a:pt x="6214" y="1539"/>
                    <a:pt x="6356" y="1539"/>
                  </a:cubicBezTo>
                  <a:cubicBezTo>
                    <a:pt x="6436" y="1539"/>
                    <a:pt x="6513" y="1552"/>
                    <a:pt x="6585" y="1593"/>
                  </a:cubicBezTo>
                  <a:lnTo>
                    <a:pt x="6565" y="1593"/>
                  </a:lnTo>
                  <a:cubicBezTo>
                    <a:pt x="7003" y="1792"/>
                    <a:pt x="7480" y="1672"/>
                    <a:pt x="7958" y="1772"/>
                  </a:cubicBezTo>
                  <a:cubicBezTo>
                    <a:pt x="8554" y="2090"/>
                    <a:pt x="9231" y="2011"/>
                    <a:pt x="9867" y="2110"/>
                  </a:cubicBezTo>
                  <a:lnTo>
                    <a:pt x="9847" y="2110"/>
                  </a:lnTo>
                  <a:cubicBezTo>
                    <a:pt x="9976" y="2204"/>
                    <a:pt x="10120" y="2228"/>
                    <a:pt x="10267" y="2228"/>
                  </a:cubicBezTo>
                  <a:cubicBezTo>
                    <a:pt x="10420" y="2228"/>
                    <a:pt x="10576" y="2203"/>
                    <a:pt x="10724" y="2203"/>
                  </a:cubicBezTo>
                  <a:cubicBezTo>
                    <a:pt x="10764" y="2203"/>
                    <a:pt x="10803" y="2205"/>
                    <a:pt x="10842" y="2209"/>
                  </a:cubicBezTo>
                  <a:cubicBezTo>
                    <a:pt x="10941" y="2209"/>
                    <a:pt x="11021" y="2190"/>
                    <a:pt x="11081" y="2130"/>
                  </a:cubicBezTo>
                  <a:cubicBezTo>
                    <a:pt x="11081" y="2090"/>
                    <a:pt x="11121" y="2070"/>
                    <a:pt x="11121" y="2011"/>
                  </a:cubicBezTo>
                  <a:cubicBezTo>
                    <a:pt x="11081" y="1831"/>
                    <a:pt x="11041" y="1692"/>
                    <a:pt x="10882" y="1573"/>
                  </a:cubicBezTo>
                  <a:cubicBezTo>
                    <a:pt x="10838" y="1544"/>
                    <a:pt x="10773" y="1525"/>
                    <a:pt x="10710" y="1525"/>
                  </a:cubicBezTo>
                  <a:cubicBezTo>
                    <a:pt x="10687" y="1525"/>
                    <a:pt x="10664" y="1528"/>
                    <a:pt x="10643" y="1533"/>
                  </a:cubicBezTo>
                  <a:cubicBezTo>
                    <a:pt x="10490" y="1601"/>
                    <a:pt x="10348" y="1644"/>
                    <a:pt x="10216" y="1644"/>
                  </a:cubicBezTo>
                  <a:cubicBezTo>
                    <a:pt x="10041" y="1644"/>
                    <a:pt x="9885" y="1567"/>
                    <a:pt x="9748" y="1374"/>
                  </a:cubicBezTo>
                  <a:cubicBezTo>
                    <a:pt x="9688" y="1294"/>
                    <a:pt x="9648" y="1235"/>
                    <a:pt x="9589" y="1195"/>
                  </a:cubicBezTo>
                  <a:cubicBezTo>
                    <a:pt x="9511" y="1150"/>
                    <a:pt x="9439" y="1124"/>
                    <a:pt x="9362" y="1124"/>
                  </a:cubicBezTo>
                  <a:cubicBezTo>
                    <a:pt x="9303" y="1124"/>
                    <a:pt x="9241" y="1140"/>
                    <a:pt x="9171" y="1175"/>
                  </a:cubicBezTo>
                  <a:cubicBezTo>
                    <a:pt x="9104" y="1247"/>
                    <a:pt x="9053" y="1274"/>
                    <a:pt x="9012" y="1274"/>
                  </a:cubicBezTo>
                  <a:cubicBezTo>
                    <a:pt x="8880" y="1274"/>
                    <a:pt x="8851" y="991"/>
                    <a:pt x="8723" y="991"/>
                  </a:cubicBezTo>
                  <a:cubicBezTo>
                    <a:pt x="8714" y="991"/>
                    <a:pt x="8704" y="993"/>
                    <a:pt x="8694" y="996"/>
                  </a:cubicBezTo>
                  <a:cubicBezTo>
                    <a:pt x="6466" y="538"/>
                    <a:pt x="4158" y="419"/>
                    <a:pt x="1890" y="141"/>
                  </a:cubicBezTo>
                  <a:cubicBezTo>
                    <a:pt x="1522" y="101"/>
                    <a:pt x="1153" y="1"/>
                    <a:pt x="7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32822;p60"/>
            <p:cNvSpPr/>
            <p:nvPr/>
          </p:nvSpPr>
          <p:spPr>
            <a:xfrm>
              <a:off x="1640950" y="2067925"/>
              <a:ext cx="213850" cy="44475"/>
            </a:xfrm>
            <a:custGeom>
              <a:avLst/>
              <a:gdLst/>
              <a:ahLst/>
              <a:cxnLst/>
              <a:rect l="l" t="t" r="r" b="b"/>
              <a:pathLst>
                <a:path w="8554" h="1779" extrusionOk="0">
                  <a:moveTo>
                    <a:pt x="2011" y="1"/>
                  </a:moveTo>
                  <a:cubicBezTo>
                    <a:pt x="1791" y="1"/>
                    <a:pt x="1624" y="238"/>
                    <a:pt x="1410" y="238"/>
                  </a:cubicBezTo>
                  <a:cubicBezTo>
                    <a:pt x="1391" y="238"/>
                    <a:pt x="1372" y="236"/>
                    <a:pt x="1353" y="232"/>
                  </a:cubicBezTo>
                  <a:cubicBezTo>
                    <a:pt x="1154" y="232"/>
                    <a:pt x="955" y="232"/>
                    <a:pt x="756" y="292"/>
                  </a:cubicBezTo>
                  <a:cubicBezTo>
                    <a:pt x="517" y="351"/>
                    <a:pt x="259" y="391"/>
                    <a:pt x="60" y="550"/>
                  </a:cubicBezTo>
                  <a:cubicBezTo>
                    <a:pt x="0" y="650"/>
                    <a:pt x="0" y="709"/>
                    <a:pt x="99" y="749"/>
                  </a:cubicBezTo>
                  <a:cubicBezTo>
                    <a:pt x="121" y="742"/>
                    <a:pt x="138" y="737"/>
                    <a:pt x="152" y="737"/>
                  </a:cubicBezTo>
                  <a:cubicBezTo>
                    <a:pt x="176" y="737"/>
                    <a:pt x="194" y="751"/>
                    <a:pt x="219" y="789"/>
                  </a:cubicBezTo>
                  <a:cubicBezTo>
                    <a:pt x="346" y="857"/>
                    <a:pt x="483" y="867"/>
                    <a:pt x="622" y="867"/>
                  </a:cubicBezTo>
                  <a:cubicBezTo>
                    <a:pt x="682" y="867"/>
                    <a:pt x="742" y="865"/>
                    <a:pt x="802" y="865"/>
                  </a:cubicBezTo>
                  <a:cubicBezTo>
                    <a:pt x="930" y="865"/>
                    <a:pt x="1057" y="874"/>
                    <a:pt x="1174" y="928"/>
                  </a:cubicBezTo>
                  <a:cubicBezTo>
                    <a:pt x="1253" y="948"/>
                    <a:pt x="1353" y="948"/>
                    <a:pt x="1452" y="988"/>
                  </a:cubicBezTo>
                  <a:cubicBezTo>
                    <a:pt x="1635" y="1058"/>
                    <a:pt x="1819" y="1239"/>
                    <a:pt x="2030" y="1239"/>
                  </a:cubicBezTo>
                  <a:cubicBezTo>
                    <a:pt x="2117" y="1239"/>
                    <a:pt x="2209" y="1208"/>
                    <a:pt x="2308" y="1127"/>
                  </a:cubicBezTo>
                  <a:cubicBezTo>
                    <a:pt x="2397" y="1107"/>
                    <a:pt x="2487" y="1097"/>
                    <a:pt x="2576" y="1097"/>
                  </a:cubicBezTo>
                  <a:cubicBezTo>
                    <a:pt x="2666" y="1097"/>
                    <a:pt x="2755" y="1107"/>
                    <a:pt x="2845" y="1127"/>
                  </a:cubicBezTo>
                  <a:cubicBezTo>
                    <a:pt x="2994" y="1202"/>
                    <a:pt x="3150" y="1218"/>
                    <a:pt x="3308" y="1218"/>
                  </a:cubicBezTo>
                  <a:cubicBezTo>
                    <a:pt x="3422" y="1218"/>
                    <a:pt x="3537" y="1210"/>
                    <a:pt x="3652" y="1210"/>
                  </a:cubicBezTo>
                  <a:cubicBezTo>
                    <a:pt x="3801" y="1210"/>
                    <a:pt x="3951" y="1223"/>
                    <a:pt x="4098" y="1286"/>
                  </a:cubicBezTo>
                  <a:cubicBezTo>
                    <a:pt x="4143" y="1268"/>
                    <a:pt x="4183" y="1259"/>
                    <a:pt x="4224" y="1259"/>
                  </a:cubicBezTo>
                  <a:cubicBezTo>
                    <a:pt x="4273" y="1259"/>
                    <a:pt x="4322" y="1273"/>
                    <a:pt x="4376" y="1306"/>
                  </a:cubicBezTo>
                  <a:cubicBezTo>
                    <a:pt x="4522" y="1379"/>
                    <a:pt x="4675" y="1397"/>
                    <a:pt x="4830" y="1397"/>
                  </a:cubicBezTo>
                  <a:cubicBezTo>
                    <a:pt x="4977" y="1397"/>
                    <a:pt x="5125" y="1381"/>
                    <a:pt x="5274" y="1381"/>
                  </a:cubicBezTo>
                  <a:cubicBezTo>
                    <a:pt x="5441" y="1381"/>
                    <a:pt x="5607" y="1401"/>
                    <a:pt x="5769" y="1485"/>
                  </a:cubicBezTo>
                  <a:cubicBezTo>
                    <a:pt x="5888" y="1505"/>
                    <a:pt x="5988" y="1505"/>
                    <a:pt x="6127" y="1505"/>
                  </a:cubicBezTo>
                  <a:cubicBezTo>
                    <a:pt x="6252" y="1575"/>
                    <a:pt x="6389" y="1591"/>
                    <a:pt x="6532" y="1591"/>
                  </a:cubicBezTo>
                  <a:cubicBezTo>
                    <a:pt x="6655" y="1591"/>
                    <a:pt x="6782" y="1579"/>
                    <a:pt x="6909" y="1579"/>
                  </a:cubicBezTo>
                  <a:cubicBezTo>
                    <a:pt x="7055" y="1579"/>
                    <a:pt x="7201" y="1595"/>
                    <a:pt x="7340" y="1664"/>
                  </a:cubicBezTo>
                  <a:cubicBezTo>
                    <a:pt x="7539" y="1744"/>
                    <a:pt x="7743" y="1779"/>
                    <a:pt x="7947" y="1779"/>
                  </a:cubicBezTo>
                  <a:cubicBezTo>
                    <a:pt x="8151" y="1779"/>
                    <a:pt x="8355" y="1744"/>
                    <a:pt x="8554" y="1684"/>
                  </a:cubicBezTo>
                  <a:lnTo>
                    <a:pt x="8554" y="1366"/>
                  </a:lnTo>
                  <a:cubicBezTo>
                    <a:pt x="7838" y="869"/>
                    <a:pt x="6962" y="889"/>
                    <a:pt x="6187" y="690"/>
                  </a:cubicBezTo>
                  <a:cubicBezTo>
                    <a:pt x="4854" y="451"/>
                    <a:pt x="3481" y="550"/>
                    <a:pt x="2188" y="53"/>
                  </a:cubicBezTo>
                  <a:cubicBezTo>
                    <a:pt x="2125" y="16"/>
                    <a:pt x="2066" y="1"/>
                    <a:pt x="2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32823;p60"/>
            <p:cNvSpPr/>
            <p:nvPr/>
          </p:nvSpPr>
          <p:spPr>
            <a:xfrm>
              <a:off x="1399250" y="2045375"/>
              <a:ext cx="259625" cy="41175"/>
            </a:xfrm>
            <a:custGeom>
              <a:avLst/>
              <a:gdLst/>
              <a:ahLst/>
              <a:cxnLst/>
              <a:rect l="l" t="t" r="r" b="b"/>
              <a:pathLst>
                <a:path w="10385" h="1647" extrusionOk="0">
                  <a:moveTo>
                    <a:pt x="836" y="120"/>
                  </a:moveTo>
                  <a:cubicBezTo>
                    <a:pt x="517" y="199"/>
                    <a:pt x="0" y="0"/>
                    <a:pt x="179" y="657"/>
                  </a:cubicBezTo>
                  <a:cubicBezTo>
                    <a:pt x="299" y="836"/>
                    <a:pt x="517" y="756"/>
                    <a:pt x="677" y="836"/>
                  </a:cubicBezTo>
                  <a:cubicBezTo>
                    <a:pt x="764" y="804"/>
                    <a:pt x="852" y="791"/>
                    <a:pt x="939" y="791"/>
                  </a:cubicBezTo>
                  <a:cubicBezTo>
                    <a:pt x="1070" y="791"/>
                    <a:pt x="1202" y="820"/>
                    <a:pt x="1333" y="856"/>
                  </a:cubicBezTo>
                  <a:cubicBezTo>
                    <a:pt x="1515" y="920"/>
                    <a:pt x="1702" y="937"/>
                    <a:pt x="1893" y="937"/>
                  </a:cubicBezTo>
                  <a:cubicBezTo>
                    <a:pt x="2084" y="937"/>
                    <a:pt x="2279" y="920"/>
                    <a:pt x="2472" y="920"/>
                  </a:cubicBezTo>
                  <a:cubicBezTo>
                    <a:pt x="2678" y="920"/>
                    <a:pt x="2883" y="939"/>
                    <a:pt x="3084" y="1015"/>
                  </a:cubicBezTo>
                  <a:cubicBezTo>
                    <a:pt x="3352" y="1104"/>
                    <a:pt x="3626" y="1124"/>
                    <a:pt x="3901" y="1124"/>
                  </a:cubicBezTo>
                  <a:cubicBezTo>
                    <a:pt x="4114" y="1124"/>
                    <a:pt x="4328" y="1112"/>
                    <a:pt x="4539" y="1112"/>
                  </a:cubicBezTo>
                  <a:cubicBezTo>
                    <a:pt x="4781" y="1112"/>
                    <a:pt x="5020" y="1127"/>
                    <a:pt x="5252" y="1194"/>
                  </a:cubicBezTo>
                  <a:cubicBezTo>
                    <a:pt x="5372" y="1166"/>
                    <a:pt x="5492" y="1151"/>
                    <a:pt x="5614" y="1151"/>
                  </a:cubicBezTo>
                  <a:cubicBezTo>
                    <a:pt x="5755" y="1151"/>
                    <a:pt x="5898" y="1171"/>
                    <a:pt x="6048" y="1214"/>
                  </a:cubicBezTo>
                  <a:cubicBezTo>
                    <a:pt x="6170" y="1298"/>
                    <a:pt x="6301" y="1317"/>
                    <a:pt x="6435" y="1317"/>
                  </a:cubicBezTo>
                  <a:cubicBezTo>
                    <a:pt x="6551" y="1317"/>
                    <a:pt x="6669" y="1303"/>
                    <a:pt x="6786" y="1303"/>
                  </a:cubicBezTo>
                  <a:cubicBezTo>
                    <a:pt x="6887" y="1303"/>
                    <a:pt x="6986" y="1313"/>
                    <a:pt x="7082" y="1353"/>
                  </a:cubicBezTo>
                  <a:cubicBezTo>
                    <a:pt x="7200" y="1449"/>
                    <a:pt x="7334" y="1471"/>
                    <a:pt x="7473" y="1471"/>
                  </a:cubicBezTo>
                  <a:cubicBezTo>
                    <a:pt x="7593" y="1471"/>
                    <a:pt x="7717" y="1454"/>
                    <a:pt x="7838" y="1454"/>
                  </a:cubicBezTo>
                  <a:cubicBezTo>
                    <a:pt x="7956" y="1454"/>
                    <a:pt x="8071" y="1470"/>
                    <a:pt x="8176" y="1532"/>
                  </a:cubicBezTo>
                  <a:cubicBezTo>
                    <a:pt x="8276" y="1532"/>
                    <a:pt x="8375" y="1552"/>
                    <a:pt x="8474" y="1552"/>
                  </a:cubicBezTo>
                  <a:cubicBezTo>
                    <a:pt x="8663" y="1621"/>
                    <a:pt x="8857" y="1646"/>
                    <a:pt x="9051" y="1646"/>
                  </a:cubicBezTo>
                  <a:cubicBezTo>
                    <a:pt x="9245" y="1646"/>
                    <a:pt x="9439" y="1621"/>
                    <a:pt x="9628" y="1592"/>
                  </a:cubicBezTo>
                  <a:cubicBezTo>
                    <a:pt x="9887" y="1512"/>
                    <a:pt x="10185" y="1631"/>
                    <a:pt x="10384" y="1373"/>
                  </a:cubicBezTo>
                  <a:cubicBezTo>
                    <a:pt x="10324" y="995"/>
                    <a:pt x="9947" y="1035"/>
                    <a:pt x="9688" y="1015"/>
                  </a:cubicBezTo>
                  <a:cubicBezTo>
                    <a:pt x="8455" y="915"/>
                    <a:pt x="7241" y="617"/>
                    <a:pt x="5988" y="517"/>
                  </a:cubicBezTo>
                  <a:cubicBezTo>
                    <a:pt x="5760" y="531"/>
                    <a:pt x="5532" y="607"/>
                    <a:pt x="5305" y="607"/>
                  </a:cubicBezTo>
                  <a:cubicBezTo>
                    <a:pt x="5194" y="607"/>
                    <a:pt x="5084" y="589"/>
                    <a:pt x="4973" y="537"/>
                  </a:cubicBezTo>
                  <a:cubicBezTo>
                    <a:pt x="4794" y="497"/>
                    <a:pt x="4615" y="458"/>
                    <a:pt x="4456" y="458"/>
                  </a:cubicBezTo>
                  <a:cubicBezTo>
                    <a:pt x="4277" y="458"/>
                    <a:pt x="4098" y="438"/>
                    <a:pt x="3919" y="438"/>
                  </a:cubicBezTo>
                  <a:cubicBezTo>
                    <a:pt x="2904" y="239"/>
                    <a:pt x="1870" y="318"/>
                    <a:pt x="836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32824;p60"/>
            <p:cNvSpPr/>
            <p:nvPr/>
          </p:nvSpPr>
          <p:spPr>
            <a:xfrm>
              <a:off x="2643525" y="748950"/>
              <a:ext cx="238250" cy="29975"/>
            </a:xfrm>
            <a:custGeom>
              <a:avLst/>
              <a:gdLst/>
              <a:ahLst/>
              <a:cxnLst/>
              <a:rect l="l" t="t" r="r" b="b"/>
              <a:pathLst>
                <a:path w="9530" h="1199" extrusionOk="0">
                  <a:moveTo>
                    <a:pt x="8185" y="1"/>
                  </a:moveTo>
                  <a:cubicBezTo>
                    <a:pt x="8078" y="1"/>
                    <a:pt x="7970" y="16"/>
                    <a:pt x="7858" y="76"/>
                  </a:cubicBezTo>
                  <a:cubicBezTo>
                    <a:pt x="7783" y="114"/>
                    <a:pt x="7715" y="128"/>
                    <a:pt x="7645" y="128"/>
                  </a:cubicBezTo>
                  <a:cubicBezTo>
                    <a:pt x="7605" y="128"/>
                    <a:pt x="7564" y="123"/>
                    <a:pt x="7520" y="116"/>
                  </a:cubicBezTo>
                  <a:cubicBezTo>
                    <a:pt x="7450" y="46"/>
                    <a:pt x="7388" y="15"/>
                    <a:pt x="7335" y="15"/>
                  </a:cubicBezTo>
                  <a:cubicBezTo>
                    <a:pt x="7253" y="15"/>
                    <a:pt x="7190" y="87"/>
                    <a:pt x="7142" y="196"/>
                  </a:cubicBezTo>
                  <a:cubicBezTo>
                    <a:pt x="7242" y="415"/>
                    <a:pt x="7441" y="415"/>
                    <a:pt x="7620" y="434"/>
                  </a:cubicBezTo>
                  <a:cubicBezTo>
                    <a:pt x="7557" y="434"/>
                    <a:pt x="7493" y="438"/>
                    <a:pt x="7429" y="438"/>
                  </a:cubicBezTo>
                  <a:cubicBezTo>
                    <a:pt x="7269" y="438"/>
                    <a:pt x="7111" y="417"/>
                    <a:pt x="6983" y="275"/>
                  </a:cubicBezTo>
                  <a:cubicBezTo>
                    <a:pt x="6903" y="176"/>
                    <a:pt x="6764" y="136"/>
                    <a:pt x="6625" y="116"/>
                  </a:cubicBezTo>
                  <a:cubicBezTo>
                    <a:pt x="6372" y="154"/>
                    <a:pt x="6119" y="162"/>
                    <a:pt x="5866" y="162"/>
                  </a:cubicBezTo>
                  <a:cubicBezTo>
                    <a:pt x="5690" y="162"/>
                    <a:pt x="5514" y="158"/>
                    <a:pt x="5338" y="158"/>
                  </a:cubicBezTo>
                  <a:cubicBezTo>
                    <a:pt x="4971" y="158"/>
                    <a:pt x="4604" y="175"/>
                    <a:pt x="4238" y="275"/>
                  </a:cubicBezTo>
                  <a:cubicBezTo>
                    <a:pt x="4208" y="295"/>
                    <a:pt x="4188" y="305"/>
                    <a:pt x="4168" y="305"/>
                  </a:cubicBezTo>
                  <a:cubicBezTo>
                    <a:pt x="4148" y="305"/>
                    <a:pt x="4128" y="295"/>
                    <a:pt x="4099" y="275"/>
                  </a:cubicBezTo>
                  <a:cubicBezTo>
                    <a:pt x="3813" y="335"/>
                    <a:pt x="3519" y="348"/>
                    <a:pt x="3223" y="348"/>
                  </a:cubicBezTo>
                  <a:cubicBezTo>
                    <a:pt x="2985" y="348"/>
                    <a:pt x="2746" y="340"/>
                    <a:pt x="2507" y="340"/>
                  </a:cubicBezTo>
                  <a:cubicBezTo>
                    <a:pt x="2150" y="340"/>
                    <a:pt x="1795" y="359"/>
                    <a:pt x="1453" y="454"/>
                  </a:cubicBezTo>
                  <a:lnTo>
                    <a:pt x="1473" y="454"/>
                  </a:lnTo>
                  <a:cubicBezTo>
                    <a:pt x="1413" y="474"/>
                    <a:pt x="1373" y="514"/>
                    <a:pt x="1353" y="554"/>
                  </a:cubicBezTo>
                  <a:cubicBezTo>
                    <a:pt x="1294" y="554"/>
                    <a:pt x="1214" y="534"/>
                    <a:pt x="1174" y="534"/>
                  </a:cubicBezTo>
                  <a:cubicBezTo>
                    <a:pt x="1068" y="514"/>
                    <a:pt x="964" y="507"/>
                    <a:pt x="862" y="507"/>
                  </a:cubicBezTo>
                  <a:cubicBezTo>
                    <a:pt x="657" y="507"/>
                    <a:pt x="458" y="534"/>
                    <a:pt x="259" y="534"/>
                  </a:cubicBezTo>
                  <a:cubicBezTo>
                    <a:pt x="80" y="574"/>
                    <a:pt x="1" y="733"/>
                    <a:pt x="1" y="932"/>
                  </a:cubicBezTo>
                  <a:cubicBezTo>
                    <a:pt x="60" y="1011"/>
                    <a:pt x="140" y="1071"/>
                    <a:pt x="200" y="1111"/>
                  </a:cubicBezTo>
                  <a:cubicBezTo>
                    <a:pt x="299" y="1151"/>
                    <a:pt x="379" y="1171"/>
                    <a:pt x="478" y="1171"/>
                  </a:cubicBezTo>
                  <a:cubicBezTo>
                    <a:pt x="935" y="1188"/>
                    <a:pt x="1393" y="1198"/>
                    <a:pt x="1852" y="1198"/>
                  </a:cubicBezTo>
                  <a:cubicBezTo>
                    <a:pt x="2973" y="1198"/>
                    <a:pt x="4098" y="1135"/>
                    <a:pt x="5213" y="952"/>
                  </a:cubicBezTo>
                  <a:cubicBezTo>
                    <a:pt x="5324" y="803"/>
                    <a:pt x="5435" y="752"/>
                    <a:pt x="5545" y="752"/>
                  </a:cubicBezTo>
                  <a:cubicBezTo>
                    <a:pt x="5728" y="752"/>
                    <a:pt x="5906" y="897"/>
                    <a:pt x="6068" y="972"/>
                  </a:cubicBezTo>
                  <a:cubicBezTo>
                    <a:pt x="6638" y="1015"/>
                    <a:pt x="7213" y="1052"/>
                    <a:pt x="7785" y="1052"/>
                  </a:cubicBezTo>
                  <a:cubicBezTo>
                    <a:pt x="8271" y="1052"/>
                    <a:pt x="8755" y="1025"/>
                    <a:pt x="9231" y="952"/>
                  </a:cubicBezTo>
                  <a:cubicBezTo>
                    <a:pt x="9330" y="932"/>
                    <a:pt x="9390" y="872"/>
                    <a:pt x="9450" y="812"/>
                  </a:cubicBezTo>
                  <a:cubicBezTo>
                    <a:pt x="9529" y="315"/>
                    <a:pt x="8833" y="534"/>
                    <a:pt x="8813" y="136"/>
                  </a:cubicBezTo>
                  <a:cubicBezTo>
                    <a:pt x="8753" y="57"/>
                    <a:pt x="8694" y="37"/>
                    <a:pt x="8614" y="17"/>
                  </a:cubicBezTo>
                  <a:cubicBezTo>
                    <a:pt x="8589" y="19"/>
                    <a:pt x="8564" y="19"/>
                    <a:pt x="8539" y="19"/>
                  </a:cubicBezTo>
                  <a:cubicBezTo>
                    <a:pt x="8419" y="19"/>
                    <a:pt x="8302" y="1"/>
                    <a:pt x="8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32825;p60"/>
            <p:cNvSpPr/>
            <p:nvPr/>
          </p:nvSpPr>
          <p:spPr>
            <a:xfrm>
              <a:off x="2226775" y="2148125"/>
              <a:ext cx="197950" cy="47150"/>
            </a:xfrm>
            <a:custGeom>
              <a:avLst/>
              <a:gdLst/>
              <a:ahLst/>
              <a:cxnLst/>
              <a:rect l="l" t="t" r="r" b="b"/>
              <a:pathLst>
                <a:path w="7918" h="1886" extrusionOk="0">
                  <a:moveTo>
                    <a:pt x="1386" y="1"/>
                  </a:moveTo>
                  <a:cubicBezTo>
                    <a:pt x="1209" y="1"/>
                    <a:pt x="1038" y="27"/>
                    <a:pt x="856" y="88"/>
                  </a:cubicBezTo>
                  <a:cubicBezTo>
                    <a:pt x="597" y="227"/>
                    <a:pt x="319" y="326"/>
                    <a:pt x="60" y="505"/>
                  </a:cubicBezTo>
                  <a:cubicBezTo>
                    <a:pt x="1" y="585"/>
                    <a:pt x="1" y="664"/>
                    <a:pt x="60" y="724"/>
                  </a:cubicBezTo>
                  <a:cubicBezTo>
                    <a:pt x="235" y="815"/>
                    <a:pt x="419" y="837"/>
                    <a:pt x="607" y="837"/>
                  </a:cubicBezTo>
                  <a:cubicBezTo>
                    <a:pt x="787" y="837"/>
                    <a:pt x="970" y="817"/>
                    <a:pt x="1151" y="817"/>
                  </a:cubicBezTo>
                  <a:cubicBezTo>
                    <a:pt x="1321" y="817"/>
                    <a:pt x="1489" y="834"/>
                    <a:pt x="1652" y="903"/>
                  </a:cubicBezTo>
                  <a:cubicBezTo>
                    <a:pt x="1676" y="895"/>
                    <a:pt x="1694" y="890"/>
                    <a:pt x="1711" y="890"/>
                  </a:cubicBezTo>
                  <a:cubicBezTo>
                    <a:pt x="1735" y="890"/>
                    <a:pt x="1756" y="900"/>
                    <a:pt x="1791" y="923"/>
                  </a:cubicBezTo>
                  <a:cubicBezTo>
                    <a:pt x="1885" y="1000"/>
                    <a:pt x="1993" y="1011"/>
                    <a:pt x="2104" y="1011"/>
                  </a:cubicBezTo>
                  <a:cubicBezTo>
                    <a:pt x="2148" y="1011"/>
                    <a:pt x="2192" y="1009"/>
                    <a:pt x="2236" y="1009"/>
                  </a:cubicBezTo>
                  <a:cubicBezTo>
                    <a:pt x="2339" y="1009"/>
                    <a:pt x="2439" y="1019"/>
                    <a:pt x="2527" y="1082"/>
                  </a:cubicBezTo>
                  <a:cubicBezTo>
                    <a:pt x="2626" y="1082"/>
                    <a:pt x="2726" y="1102"/>
                    <a:pt x="2825" y="1102"/>
                  </a:cubicBezTo>
                  <a:cubicBezTo>
                    <a:pt x="2937" y="1172"/>
                    <a:pt x="3057" y="1188"/>
                    <a:pt x="3183" y="1188"/>
                  </a:cubicBezTo>
                  <a:cubicBezTo>
                    <a:pt x="3291" y="1188"/>
                    <a:pt x="3403" y="1176"/>
                    <a:pt x="3515" y="1176"/>
                  </a:cubicBezTo>
                  <a:cubicBezTo>
                    <a:pt x="3645" y="1176"/>
                    <a:pt x="3775" y="1192"/>
                    <a:pt x="3900" y="1261"/>
                  </a:cubicBezTo>
                  <a:cubicBezTo>
                    <a:pt x="4516" y="1659"/>
                    <a:pt x="5212" y="1420"/>
                    <a:pt x="5869" y="1599"/>
                  </a:cubicBezTo>
                  <a:cubicBezTo>
                    <a:pt x="5905" y="1582"/>
                    <a:pt x="5949" y="1572"/>
                    <a:pt x="5993" y="1572"/>
                  </a:cubicBezTo>
                  <a:cubicBezTo>
                    <a:pt x="6048" y="1572"/>
                    <a:pt x="6104" y="1586"/>
                    <a:pt x="6147" y="1619"/>
                  </a:cubicBezTo>
                  <a:cubicBezTo>
                    <a:pt x="6307" y="1759"/>
                    <a:pt x="6525" y="1619"/>
                    <a:pt x="6685" y="1778"/>
                  </a:cubicBezTo>
                  <a:cubicBezTo>
                    <a:pt x="6779" y="1863"/>
                    <a:pt x="6882" y="1886"/>
                    <a:pt x="6990" y="1886"/>
                  </a:cubicBezTo>
                  <a:cubicBezTo>
                    <a:pt x="7110" y="1886"/>
                    <a:pt x="7235" y="1858"/>
                    <a:pt x="7361" y="1858"/>
                  </a:cubicBezTo>
                  <a:cubicBezTo>
                    <a:pt x="7560" y="1679"/>
                    <a:pt x="7918" y="1679"/>
                    <a:pt x="7918" y="1301"/>
                  </a:cubicBezTo>
                  <a:cubicBezTo>
                    <a:pt x="7759" y="1062"/>
                    <a:pt x="7480" y="1062"/>
                    <a:pt x="7222" y="1003"/>
                  </a:cubicBezTo>
                  <a:cubicBezTo>
                    <a:pt x="5332" y="664"/>
                    <a:pt x="3442" y="326"/>
                    <a:pt x="1552" y="8"/>
                  </a:cubicBezTo>
                  <a:cubicBezTo>
                    <a:pt x="1496" y="3"/>
                    <a:pt x="1441" y="1"/>
                    <a:pt x="1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32826;p60"/>
            <p:cNvSpPr/>
            <p:nvPr/>
          </p:nvSpPr>
          <p:spPr>
            <a:xfrm>
              <a:off x="1177450" y="1404800"/>
              <a:ext cx="127325" cy="146250"/>
            </a:xfrm>
            <a:custGeom>
              <a:avLst/>
              <a:gdLst/>
              <a:ahLst/>
              <a:cxnLst/>
              <a:rect l="l" t="t" r="r" b="b"/>
              <a:pathLst>
                <a:path w="5093" h="5850" extrusionOk="0">
                  <a:moveTo>
                    <a:pt x="4709" y="1"/>
                  </a:moveTo>
                  <a:cubicBezTo>
                    <a:pt x="4625" y="1"/>
                    <a:pt x="4532" y="22"/>
                    <a:pt x="4436" y="61"/>
                  </a:cubicBezTo>
                  <a:cubicBezTo>
                    <a:pt x="4118" y="180"/>
                    <a:pt x="3780" y="160"/>
                    <a:pt x="3481" y="280"/>
                  </a:cubicBezTo>
                  <a:cubicBezTo>
                    <a:pt x="3382" y="241"/>
                    <a:pt x="3289" y="225"/>
                    <a:pt x="3200" y="225"/>
                  </a:cubicBezTo>
                  <a:cubicBezTo>
                    <a:pt x="2787" y="225"/>
                    <a:pt x="2465" y="572"/>
                    <a:pt x="2089" y="638"/>
                  </a:cubicBezTo>
                  <a:lnTo>
                    <a:pt x="2109" y="598"/>
                  </a:lnTo>
                  <a:lnTo>
                    <a:pt x="2109" y="598"/>
                  </a:lnTo>
                  <a:cubicBezTo>
                    <a:pt x="1830" y="797"/>
                    <a:pt x="1492" y="777"/>
                    <a:pt x="1213" y="956"/>
                  </a:cubicBezTo>
                  <a:lnTo>
                    <a:pt x="1233" y="956"/>
                  </a:lnTo>
                  <a:cubicBezTo>
                    <a:pt x="736" y="1036"/>
                    <a:pt x="438" y="1255"/>
                    <a:pt x="418" y="1831"/>
                  </a:cubicBezTo>
                  <a:cubicBezTo>
                    <a:pt x="418" y="2249"/>
                    <a:pt x="239" y="2667"/>
                    <a:pt x="179" y="3085"/>
                  </a:cubicBezTo>
                  <a:lnTo>
                    <a:pt x="219" y="3144"/>
                  </a:lnTo>
                  <a:lnTo>
                    <a:pt x="179" y="3184"/>
                  </a:lnTo>
                  <a:cubicBezTo>
                    <a:pt x="0" y="3423"/>
                    <a:pt x="99" y="3662"/>
                    <a:pt x="99" y="3920"/>
                  </a:cubicBezTo>
                  <a:cubicBezTo>
                    <a:pt x="199" y="4238"/>
                    <a:pt x="40" y="4577"/>
                    <a:pt x="99" y="4915"/>
                  </a:cubicBezTo>
                  <a:cubicBezTo>
                    <a:pt x="139" y="5253"/>
                    <a:pt x="20" y="5671"/>
                    <a:pt x="458" y="5850"/>
                  </a:cubicBezTo>
                  <a:cubicBezTo>
                    <a:pt x="736" y="5671"/>
                    <a:pt x="736" y="5412"/>
                    <a:pt x="736" y="5154"/>
                  </a:cubicBezTo>
                  <a:cubicBezTo>
                    <a:pt x="736" y="4517"/>
                    <a:pt x="895" y="3841"/>
                    <a:pt x="915" y="3184"/>
                  </a:cubicBezTo>
                  <a:cubicBezTo>
                    <a:pt x="955" y="2329"/>
                    <a:pt x="1333" y="1871"/>
                    <a:pt x="2168" y="1633"/>
                  </a:cubicBezTo>
                  <a:cubicBezTo>
                    <a:pt x="3123" y="1354"/>
                    <a:pt x="4138" y="1155"/>
                    <a:pt x="4993" y="578"/>
                  </a:cubicBezTo>
                  <a:cubicBezTo>
                    <a:pt x="5033" y="499"/>
                    <a:pt x="5093" y="439"/>
                    <a:pt x="5093" y="340"/>
                  </a:cubicBezTo>
                  <a:cubicBezTo>
                    <a:pt x="5025" y="97"/>
                    <a:pt x="4885" y="1"/>
                    <a:pt x="47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32827;p60"/>
            <p:cNvSpPr/>
            <p:nvPr/>
          </p:nvSpPr>
          <p:spPr>
            <a:xfrm>
              <a:off x="1406200" y="1066700"/>
              <a:ext cx="28875" cy="150775"/>
            </a:xfrm>
            <a:custGeom>
              <a:avLst/>
              <a:gdLst/>
              <a:ahLst/>
              <a:cxnLst/>
              <a:rect l="l" t="t" r="r" b="b"/>
              <a:pathLst>
                <a:path w="1155" h="6031" extrusionOk="0">
                  <a:moveTo>
                    <a:pt x="687" y="1"/>
                  </a:moveTo>
                  <a:cubicBezTo>
                    <a:pt x="647" y="1"/>
                    <a:pt x="605" y="20"/>
                    <a:pt x="558" y="58"/>
                  </a:cubicBezTo>
                  <a:cubicBezTo>
                    <a:pt x="458" y="138"/>
                    <a:pt x="418" y="197"/>
                    <a:pt x="399" y="297"/>
                  </a:cubicBezTo>
                  <a:lnTo>
                    <a:pt x="418" y="356"/>
                  </a:lnTo>
                  <a:lnTo>
                    <a:pt x="399" y="396"/>
                  </a:lnTo>
                  <a:cubicBezTo>
                    <a:pt x="1" y="1968"/>
                    <a:pt x="100" y="3539"/>
                    <a:pt x="219" y="5111"/>
                  </a:cubicBezTo>
                  <a:lnTo>
                    <a:pt x="219" y="5270"/>
                  </a:lnTo>
                  <a:cubicBezTo>
                    <a:pt x="160" y="5330"/>
                    <a:pt x="120" y="5409"/>
                    <a:pt x="100" y="5449"/>
                  </a:cubicBezTo>
                  <a:cubicBezTo>
                    <a:pt x="60" y="5528"/>
                    <a:pt x="21" y="5568"/>
                    <a:pt x="1" y="5648"/>
                  </a:cubicBezTo>
                  <a:cubicBezTo>
                    <a:pt x="1" y="5727"/>
                    <a:pt x="21" y="5807"/>
                    <a:pt x="60" y="5847"/>
                  </a:cubicBezTo>
                  <a:cubicBezTo>
                    <a:pt x="120" y="5887"/>
                    <a:pt x="200" y="5946"/>
                    <a:pt x="259" y="5966"/>
                  </a:cubicBezTo>
                  <a:cubicBezTo>
                    <a:pt x="349" y="6006"/>
                    <a:pt x="438" y="6031"/>
                    <a:pt x="523" y="6031"/>
                  </a:cubicBezTo>
                  <a:cubicBezTo>
                    <a:pt x="607" y="6031"/>
                    <a:pt x="687" y="6006"/>
                    <a:pt x="757" y="5946"/>
                  </a:cubicBezTo>
                  <a:cubicBezTo>
                    <a:pt x="936" y="5747"/>
                    <a:pt x="955" y="5528"/>
                    <a:pt x="995" y="5270"/>
                  </a:cubicBezTo>
                  <a:cubicBezTo>
                    <a:pt x="916" y="3758"/>
                    <a:pt x="1154" y="2266"/>
                    <a:pt x="1115" y="754"/>
                  </a:cubicBezTo>
                  <a:cubicBezTo>
                    <a:pt x="1035" y="535"/>
                    <a:pt x="955" y="277"/>
                    <a:pt x="816" y="78"/>
                  </a:cubicBezTo>
                  <a:cubicBezTo>
                    <a:pt x="774" y="25"/>
                    <a:pt x="732" y="1"/>
                    <a:pt x="6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32828;p60"/>
            <p:cNvSpPr/>
            <p:nvPr/>
          </p:nvSpPr>
          <p:spPr>
            <a:xfrm>
              <a:off x="2073100" y="770525"/>
              <a:ext cx="222325" cy="28225"/>
            </a:xfrm>
            <a:custGeom>
              <a:avLst/>
              <a:gdLst/>
              <a:ahLst/>
              <a:cxnLst/>
              <a:rect l="l" t="t" r="r" b="b"/>
              <a:pathLst>
                <a:path w="8893" h="1129" extrusionOk="0">
                  <a:moveTo>
                    <a:pt x="4795" y="546"/>
                  </a:moveTo>
                  <a:lnTo>
                    <a:pt x="4795" y="546"/>
                  </a:lnTo>
                  <a:cubicBezTo>
                    <a:pt x="4749" y="549"/>
                    <a:pt x="4702" y="552"/>
                    <a:pt x="4656" y="555"/>
                  </a:cubicBezTo>
                  <a:lnTo>
                    <a:pt x="4656" y="555"/>
                  </a:lnTo>
                  <a:cubicBezTo>
                    <a:pt x="4702" y="551"/>
                    <a:pt x="4749" y="548"/>
                    <a:pt x="4795" y="546"/>
                  </a:cubicBezTo>
                  <a:close/>
                  <a:moveTo>
                    <a:pt x="8099" y="0"/>
                  </a:moveTo>
                  <a:cubicBezTo>
                    <a:pt x="7982" y="0"/>
                    <a:pt x="7867" y="19"/>
                    <a:pt x="7759" y="89"/>
                  </a:cubicBezTo>
                  <a:cubicBezTo>
                    <a:pt x="7747" y="112"/>
                    <a:pt x="7722" y="122"/>
                    <a:pt x="7695" y="122"/>
                  </a:cubicBezTo>
                  <a:cubicBezTo>
                    <a:pt x="7676" y="122"/>
                    <a:pt x="7656" y="117"/>
                    <a:pt x="7640" y="109"/>
                  </a:cubicBezTo>
                  <a:cubicBezTo>
                    <a:pt x="7412" y="177"/>
                    <a:pt x="7179" y="187"/>
                    <a:pt x="6944" y="187"/>
                  </a:cubicBezTo>
                  <a:cubicBezTo>
                    <a:pt x="6841" y="187"/>
                    <a:pt x="6737" y="185"/>
                    <a:pt x="6634" y="185"/>
                  </a:cubicBezTo>
                  <a:cubicBezTo>
                    <a:pt x="6356" y="185"/>
                    <a:pt x="6079" y="200"/>
                    <a:pt x="5809" y="308"/>
                  </a:cubicBezTo>
                  <a:cubicBezTo>
                    <a:pt x="5745" y="325"/>
                    <a:pt x="5683" y="332"/>
                    <a:pt x="5622" y="332"/>
                  </a:cubicBezTo>
                  <a:cubicBezTo>
                    <a:pt x="5474" y="332"/>
                    <a:pt x="5333" y="290"/>
                    <a:pt x="5193" y="248"/>
                  </a:cubicBezTo>
                  <a:cubicBezTo>
                    <a:pt x="5034" y="228"/>
                    <a:pt x="4865" y="228"/>
                    <a:pt x="4695" y="228"/>
                  </a:cubicBezTo>
                  <a:cubicBezTo>
                    <a:pt x="4526" y="228"/>
                    <a:pt x="4357" y="228"/>
                    <a:pt x="4198" y="208"/>
                  </a:cubicBezTo>
                  <a:cubicBezTo>
                    <a:pt x="4104" y="200"/>
                    <a:pt x="3996" y="177"/>
                    <a:pt x="3894" y="177"/>
                  </a:cubicBezTo>
                  <a:cubicBezTo>
                    <a:pt x="3737" y="177"/>
                    <a:pt x="3598" y="233"/>
                    <a:pt x="3562" y="487"/>
                  </a:cubicBezTo>
                  <a:cubicBezTo>
                    <a:pt x="3598" y="501"/>
                    <a:pt x="3635" y="514"/>
                    <a:pt x="3672" y="525"/>
                  </a:cubicBezTo>
                  <a:lnTo>
                    <a:pt x="3672" y="525"/>
                  </a:lnTo>
                  <a:cubicBezTo>
                    <a:pt x="3478" y="500"/>
                    <a:pt x="3282" y="462"/>
                    <a:pt x="3084" y="407"/>
                  </a:cubicBezTo>
                  <a:cubicBezTo>
                    <a:pt x="2956" y="384"/>
                    <a:pt x="2821" y="374"/>
                    <a:pt x="2687" y="374"/>
                  </a:cubicBezTo>
                  <a:cubicBezTo>
                    <a:pt x="2592" y="374"/>
                    <a:pt x="2498" y="379"/>
                    <a:pt x="2408" y="387"/>
                  </a:cubicBezTo>
                  <a:cubicBezTo>
                    <a:pt x="2221" y="477"/>
                    <a:pt x="2034" y="504"/>
                    <a:pt x="1848" y="504"/>
                  </a:cubicBezTo>
                  <a:cubicBezTo>
                    <a:pt x="1556" y="504"/>
                    <a:pt x="1264" y="438"/>
                    <a:pt x="973" y="438"/>
                  </a:cubicBezTo>
                  <a:cubicBezTo>
                    <a:pt x="914" y="438"/>
                    <a:pt x="855" y="440"/>
                    <a:pt x="796" y="447"/>
                  </a:cubicBezTo>
                  <a:lnTo>
                    <a:pt x="578" y="367"/>
                  </a:lnTo>
                  <a:cubicBezTo>
                    <a:pt x="504" y="420"/>
                    <a:pt x="436" y="444"/>
                    <a:pt x="371" y="444"/>
                  </a:cubicBezTo>
                  <a:cubicBezTo>
                    <a:pt x="312" y="444"/>
                    <a:pt x="256" y="425"/>
                    <a:pt x="200" y="387"/>
                  </a:cubicBezTo>
                  <a:cubicBezTo>
                    <a:pt x="120" y="387"/>
                    <a:pt x="80" y="447"/>
                    <a:pt x="21" y="506"/>
                  </a:cubicBezTo>
                  <a:cubicBezTo>
                    <a:pt x="1" y="646"/>
                    <a:pt x="1" y="745"/>
                    <a:pt x="80" y="865"/>
                  </a:cubicBezTo>
                  <a:cubicBezTo>
                    <a:pt x="180" y="964"/>
                    <a:pt x="279" y="1044"/>
                    <a:pt x="399" y="1083"/>
                  </a:cubicBezTo>
                  <a:cubicBezTo>
                    <a:pt x="488" y="1113"/>
                    <a:pt x="583" y="1128"/>
                    <a:pt x="675" y="1128"/>
                  </a:cubicBezTo>
                  <a:cubicBezTo>
                    <a:pt x="767" y="1128"/>
                    <a:pt x="856" y="1113"/>
                    <a:pt x="936" y="1083"/>
                  </a:cubicBezTo>
                  <a:cubicBezTo>
                    <a:pt x="1174" y="1024"/>
                    <a:pt x="1413" y="1004"/>
                    <a:pt x="1649" y="1004"/>
                  </a:cubicBezTo>
                  <a:cubicBezTo>
                    <a:pt x="1886" y="1004"/>
                    <a:pt x="2119" y="1024"/>
                    <a:pt x="2348" y="1044"/>
                  </a:cubicBezTo>
                  <a:cubicBezTo>
                    <a:pt x="2600" y="1035"/>
                    <a:pt x="2851" y="1032"/>
                    <a:pt x="3102" y="1032"/>
                  </a:cubicBezTo>
                  <a:cubicBezTo>
                    <a:pt x="3813" y="1032"/>
                    <a:pt x="4520" y="1057"/>
                    <a:pt x="5226" y="1057"/>
                  </a:cubicBezTo>
                  <a:cubicBezTo>
                    <a:pt x="5985" y="1057"/>
                    <a:pt x="6743" y="1028"/>
                    <a:pt x="7500" y="904"/>
                  </a:cubicBezTo>
                  <a:cubicBezTo>
                    <a:pt x="7662" y="831"/>
                    <a:pt x="7803" y="680"/>
                    <a:pt x="7986" y="680"/>
                  </a:cubicBezTo>
                  <a:cubicBezTo>
                    <a:pt x="8050" y="680"/>
                    <a:pt x="8119" y="699"/>
                    <a:pt x="8197" y="745"/>
                  </a:cubicBezTo>
                  <a:cubicBezTo>
                    <a:pt x="8274" y="761"/>
                    <a:pt x="8351" y="770"/>
                    <a:pt x="8427" y="770"/>
                  </a:cubicBezTo>
                  <a:cubicBezTo>
                    <a:pt x="8547" y="770"/>
                    <a:pt x="8664" y="746"/>
                    <a:pt x="8773" y="685"/>
                  </a:cubicBezTo>
                  <a:cubicBezTo>
                    <a:pt x="8893" y="506"/>
                    <a:pt x="8793" y="308"/>
                    <a:pt x="8853" y="148"/>
                  </a:cubicBezTo>
                  <a:cubicBezTo>
                    <a:pt x="8793" y="69"/>
                    <a:pt x="8734" y="9"/>
                    <a:pt x="8654" y="9"/>
                  </a:cubicBezTo>
                  <a:cubicBezTo>
                    <a:pt x="8602" y="20"/>
                    <a:pt x="8549" y="23"/>
                    <a:pt x="8495" y="23"/>
                  </a:cubicBezTo>
                  <a:cubicBezTo>
                    <a:pt x="8363" y="23"/>
                    <a:pt x="8230" y="0"/>
                    <a:pt x="8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32829;p60"/>
            <p:cNvSpPr/>
            <p:nvPr/>
          </p:nvSpPr>
          <p:spPr>
            <a:xfrm>
              <a:off x="3000600" y="1488500"/>
              <a:ext cx="178575" cy="40300"/>
            </a:xfrm>
            <a:custGeom>
              <a:avLst/>
              <a:gdLst/>
              <a:ahLst/>
              <a:cxnLst/>
              <a:rect l="l" t="t" r="r" b="b"/>
              <a:pathLst>
                <a:path w="7143" h="1612" extrusionOk="0">
                  <a:moveTo>
                    <a:pt x="349" y="0"/>
                  </a:moveTo>
                  <a:cubicBezTo>
                    <a:pt x="304" y="0"/>
                    <a:pt x="259" y="5"/>
                    <a:pt x="219" y="15"/>
                  </a:cubicBezTo>
                  <a:cubicBezTo>
                    <a:pt x="100" y="55"/>
                    <a:pt x="21" y="174"/>
                    <a:pt x="1" y="294"/>
                  </a:cubicBezTo>
                  <a:cubicBezTo>
                    <a:pt x="1" y="393"/>
                    <a:pt x="21" y="473"/>
                    <a:pt x="100" y="513"/>
                  </a:cubicBezTo>
                  <a:cubicBezTo>
                    <a:pt x="279" y="612"/>
                    <a:pt x="438" y="692"/>
                    <a:pt x="637" y="731"/>
                  </a:cubicBezTo>
                  <a:cubicBezTo>
                    <a:pt x="796" y="791"/>
                    <a:pt x="975" y="791"/>
                    <a:pt x="1115" y="811"/>
                  </a:cubicBezTo>
                  <a:cubicBezTo>
                    <a:pt x="1314" y="811"/>
                    <a:pt x="1512" y="890"/>
                    <a:pt x="1711" y="930"/>
                  </a:cubicBezTo>
                  <a:cubicBezTo>
                    <a:pt x="2487" y="1169"/>
                    <a:pt x="3283" y="1209"/>
                    <a:pt x="4059" y="1328"/>
                  </a:cubicBezTo>
                  <a:lnTo>
                    <a:pt x="4556" y="1328"/>
                  </a:lnTo>
                  <a:cubicBezTo>
                    <a:pt x="4589" y="1324"/>
                    <a:pt x="4621" y="1322"/>
                    <a:pt x="4653" y="1322"/>
                  </a:cubicBezTo>
                  <a:cubicBezTo>
                    <a:pt x="4948" y="1322"/>
                    <a:pt x="5202" y="1479"/>
                    <a:pt x="5471" y="1587"/>
                  </a:cubicBezTo>
                  <a:cubicBezTo>
                    <a:pt x="5548" y="1602"/>
                    <a:pt x="5628" y="1612"/>
                    <a:pt x="5709" y="1612"/>
                  </a:cubicBezTo>
                  <a:cubicBezTo>
                    <a:pt x="5837" y="1612"/>
                    <a:pt x="5966" y="1588"/>
                    <a:pt x="6088" y="1527"/>
                  </a:cubicBezTo>
                  <a:cubicBezTo>
                    <a:pt x="6386" y="1308"/>
                    <a:pt x="6764" y="1368"/>
                    <a:pt x="7063" y="1169"/>
                  </a:cubicBezTo>
                  <a:cubicBezTo>
                    <a:pt x="7142" y="1089"/>
                    <a:pt x="7142" y="1010"/>
                    <a:pt x="7102" y="910"/>
                  </a:cubicBezTo>
                  <a:cubicBezTo>
                    <a:pt x="6685" y="711"/>
                    <a:pt x="6247" y="711"/>
                    <a:pt x="5789" y="632"/>
                  </a:cubicBezTo>
                  <a:cubicBezTo>
                    <a:pt x="4822" y="480"/>
                    <a:pt x="3855" y="292"/>
                    <a:pt x="2854" y="292"/>
                  </a:cubicBezTo>
                  <a:cubicBezTo>
                    <a:pt x="2805" y="292"/>
                    <a:pt x="2755" y="293"/>
                    <a:pt x="2706" y="294"/>
                  </a:cubicBezTo>
                  <a:cubicBezTo>
                    <a:pt x="2567" y="250"/>
                    <a:pt x="2432" y="241"/>
                    <a:pt x="2297" y="241"/>
                  </a:cubicBezTo>
                  <a:cubicBezTo>
                    <a:pt x="2196" y="241"/>
                    <a:pt x="2096" y="246"/>
                    <a:pt x="1994" y="246"/>
                  </a:cubicBezTo>
                  <a:cubicBezTo>
                    <a:pt x="1921" y="246"/>
                    <a:pt x="1846" y="243"/>
                    <a:pt x="1771" y="234"/>
                  </a:cubicBezTo>
                  <a:cubicBezTo>
                    <a:pt x="1711" y="214"/>
                    <a:pt x="1632" y="194"/>
                    <a:pt x="1572" y="174"/>
                  </a:cubicBezTo>
                  <a:cubicBezTo>
                    <a:pt x="1493" y="174"/>
                    <a:pt x="1413" y="174"/>
                    <a:pt x="1333" y="194"/>
                  </a:cubicBezTo>
                  <a:lnTo>
                    <a:pt x="1294" y="194"/>
                  </a:lnTo>
                  <a:cubicBezTo>
                    <a:pt x="1015" y="95"/>
                    <a:pt x="717" y="35"/>
                    <a:pt x="478" y="15"/>
                  </a:cubicBezTo>
                  <a:cubicBezTo>
                    <a:pt x="438" y="5"/>
                    <a:pt x="394" y="0"/>
                    <a:pt x="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32830;p60"/>
            <p:cNvSpPr/>
            <p:nvPr/>
          </p:nvSpPr>
          <p:spPr>
            <a:xfrm>
              <a:off x="1189875" y="2025150"/>
              <a:ext cx="174575" cy="32300"/>
            </a:xfrm>
            <a:custGeom>
              <a:avLst/>
              <a:gdLst/>
              <a:ahLst/>
              <a:cxnLst/>
              <a:rect l="l" t="t" r="r" b="b"/>
              <a:pathLst>
                <a:path w="6983" h="1292" extrusionOk="0">
                  <a:moveTo>
                    <a:pt x="2202" y="1"/>
                  </a:moveTo>
                  <a:cubicBezTo>
                    <a:pt x="1848" y="1"/>
                    <a:pt x="1494" y="42"/>
                    <a:pt x="1134" y="73"/>
                  </a:cubicBezTo>
                  <a:cubicBezTo>
                    <a:pt x="796" y="212"/>
                    <a:pt x="398" y="153"/>
                    <a:pt x="60" y="352"/>
                  </a:cubicBezTo>
                  <a:cubicBezTo>
                    <a:pt x="0" y="431"/>
                    <a:pt x="0" y="511"/>
                    <a:pt x="60" y="570"/>
                  </a:cubicBezTo>
                  <a:cubicBezTo>
                    <a:pt x="159" y="610"/>
                    <a:pt x="239" y="610"/>
                    <a:pt x="339" y="630"/>
                  </a:cubicBezTo>
                  <a:cubicBezTo>
                    <a:pt x="657" y="909"/>
                    <a:pt x="1035" y="849"/>
                    <a:pt x="1413" y="869"/>
                  </a:cubicBezTo>
                  <a:cubicBezTo>
                    <a:pt x="1518" y="879"/>
                    <a:pt x="1622" y="883"/>
                    <a:pt x="1727" y="883"/>
                  </a:cubicBezTo>
                  <a:cubicBezTo>
                    <a:pt x="1986" y="883"/>
                    <a:pt x="2246" y="860"/>
                    <a:pt x="2505" y="860"/>
                  </a:cubicBezTo>
                  <a:cubicBezTo>
                    <a:pt x="2738" y="860"/>
                    <a:pt x="2970" y="879"/>
                    <a:pt x="3203" y="948"/>
                  </a:cubicBezTo>
                  <a:cubicBezTo>
                    <a:pt x="3241" y="933"/>
                    <a:pt x="3276" y="927"/>
                    <a:pt x="3311" y="927"/>
                  </a:cubicBezTo>
                  <a:cubicBezTo>
                    <a:pt x="3366" y="927"/>
                    <a:pt x="3420" y="944"/>
                    <a:pt x="3482" y="968"/>
                  </a:cubicBezTo>
                  <a:cubicBezTo>
                    <a:pt x="3592" y="1044"/>
                    <a:pt x="3712" y="1063"/>
                    <a:pt x="3836" y="1063"/>
                  </a:cubicBezTo>
                  <a:cubicBezTo>
                    <a:pt x="3953" y="1063"/>
                    <a:pt x="4073" y="1046"/>
                    <a:pt x="4191" y="1046"/>
                  </a:cubicBezTo>
                  <a:cubicBezTo>
                    <a:pt x="4309" y="1046"/>
                    <a:pt x="4426" y="1063"/>
                    <a:pt x="4536" y="1127"/>
                  </a:cubicBezTo>
                  <a:cubicBezTo>
                    <a:pt x="4561" y="1119"/>
                    <a:pt x="4582" y="1114"/>
                    <a:pt x="4603" y="1114"/>
                  </a:cubicBezTo>
                  <a:cubicBezTo>
                    <a:pt x="4632" y="1114"/>
                    <a:pt x="4660" y="1124"/>
                    <a:pt x="4695" y="1147"/>
                  </a:cubicBezTo>
                  <a:cubicBezTo>
                    <a:pt x="4840" y="1213"/>
                    <a:pt x="4987" y="1230"/>
                    <a:pt x="5136" y="1230"/>
                  </a:cubicBezTo>
                  <a:cubicBezTo>
                    <a:pt x="5312" y="1230"/>
                    <a:pt x="5489" y="1205"/>
                    <a:pt x="5664" y="1205"/>
                  </a:cubicBezTo>
                  <a:cubicBezTo>
                    <a:pt x="5746" y="1205"/>
                    <a:pt x="5828" y="1211"/>
                    <a:pt x="5908" y="1227"/>
                  </a:cubicBezTo>
                  <a:cubicBezTo>
                    <a:pt x="6090" y="1236"/>
                    <a:pt x="6281" y="1292"/>
                    <a:pt x="6460" y="1292"/>
                  </a:cubicBezTo>
                  <a:cubicBezTo>
                    <a:pt x="6655" y="1292"/>
                    <a:pt x="6838" y="1227"/>
                    <a:pt x="6983" y="968"/>
                  </a:cubicBezTo>
                  <a:cubicBezTo>
                    <a:pt x="5988" y="252"/>
                    <a:pt x="4814" y="332"/>
                    <a:pt x="3700" y="252"/>
                  </a:cubicBezTo>
                  <a:cubicBezTo>
                    <a:pt x="3590" y="264"/>
                    <a:pt x="3443" y="434"/>
                    <a:pt x="3336" y="434"/>
                  </a:cubicBezTo>
                  <a:cubicBezTo>
                    <a:pt x="3269" y="434"/>
                    <a:pt x="3218" y="367"/>
                    <a:pt x="3203" y="153"/>
                  </a:cubicBezTo>
                  <a:cubicBezTo>
                    <a:pt x="2866" y="37"/>
                    <a:pt x="2534" y="1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32831;p60"/>
            <p:cNvSpPr/>
            <p:nvPr/>
          </p:nvSpPr>
          <p:spPr>
            <a:xfrm>
              <a:off x="2786750" y="2048675"/>
              <a:ext cx="118900" cy="50950"/>
            </a:xfrm>
            <a:custGeom>
              <a:avLst/>
              <a:gdLst/>
              <a:ahLst/>
              <a:cxnLst/>
              <a:rect l="l" t="t" r="r" b="b"/>
              <a:pathLst>
                <a:path w="4756" h="2038" extrusionOk="0">
                  <a:moveTo>
                    <a:pt x="4140" y="0"/>
                  </a:moveTo>
                  <a:cubicBezTo>
                    <a:pt x="4100" y="0"/>
                    <a:pt x="4059" y="3"/>
                    <a:pt x="4019" y="7"/>
                  </a:cubicBezTo>
                  <a:cubicBezTo>
                    <a:pt x="2965" y="286"/>
                    <a:pt x="1891" y="644"/>
                    <a:pt x="836" y="1042"/>
                  </a:cubicBezTo>
                  <a:cubicBezTo>
                    <a:pt x="598" y="1340"/>
                    <a:pt x="100" y="1241"/>
                    <a:pt x="1" y="1659"/>
                  </a:cubicBezTo>
                  <a:cubicBezTo>
                    <a:pt x="21" y="1738"/>
                    <a:pt x="41" y="1798"/>
                    <a:pt x="100" y="1877"/>
                  </a:cubicBezTo>
                  <a:cubicBezTo>
                    <a:pt x="202" y="1997"/>
                    <a:pt x="305" y="2037"/>
                    <a:pt x="410" y="2037"/>
                  </a:cubicBezTo>
                  <a:cubicBezTo>
                    <a:pt x="634" y="2037"/>
                    <a:pt x="866" y="1852"/>
                    <a:pt x="1106" y="1852"/>
                  </a:cubicBezTo>
                  <a:cubicBezTo>
                    <a:pt x="1129" y="1852"/>
                    <a:pt x="1152" y="1854"/>
                    <a:pt x="1174" y="1857"/>
                  </a:cubicBezTo>
                  <a:cubicBezTo>
                    <a:pt x="1200" y="1854"/>
                    <a:pt x="1227" y="1853"/>
                    <a:pt x="1255" y="1853"/>
                  </a:cubicBezTo>
                  <a:cubicBezTo>
                    <a:pt x="1286" y="1853"/>
                    <a:pt x="1317" y="1854"/>
                    <a:pt x="1349" y="1854"/>
                  </a:cubicBezTo>
                  <a:cubicBezTo>
                    <a:pt x="1446" y="1854"/>
                    <a:pt x="1547" y="1843"/>
                    <a:pt x="1632" y="1758"/>
                  </a:cubicBezTo>
                  <a:cubicBezTo>
                    <a:pt x="1731" y="1678"/>
                    <a:pt x="1891" y="1698"/>
                    <a:pt x="1990" y="1599"/>
                  </a:cubicBezTo>
                  <a:cubicBezTo>
                    <a:pt x="2002" y="1576"/>
                    <a:pt x="2027" y="1566"/>
                    <a:pt x="2054" y="1566"/>
                  </a:cubicBezTo>
                  <a:cubicBezTo>
                    <a:pt x="2073" y="1566"/>
                    <a:pt x="2093" y="1571"/>
                    <a:pt x="2109" y="1579"/>
                  </a:cubicBezTo>
                  <a:cubicBezTo>
                    <a:pt x="2288" y="1479"/>
                    <a:pt x="2507" y="1579"/>
                    <a:pt x="2686" y="1440"/>
                  </a:cubicBezTo>
                  <a:cubicBezTo>
                    <a:pt x="2699" y="1402"/>
                    <a:pt x="2712" y="1388"/>
                    <a:pt x="2734" y="1388"/>
                  </a:cubicBezTo>
                  <a:cubicBezTo>
                    <a:pt x="2747" y="1388"/>
                    <a:pt x="2764" y="1393"/>
                    <a:pt x="2786" y="1400"/>
                  </a:cubicBezTo>
                  <a:cubicBezTo>
                    <a:pt x="2885" y="1380"/>
                    <a:pt x="2965" y="1340"/>
                    <a:pt x="3024" y="1261"/>
                  </a:cubicBezTo>
                  <a:cubicBezTo>
                    <a:pt x="3104" y="1161"/>
                    <a:pt x="3263" y="1181"/>
                    <a:pt x="3363" y="1102"/>
                  </a:cubicBezTo>
                  <a:cubicBezTo>
                    <a:pt x="3377" y="1073"/>
                    <a:pt x="3401" y="1045"/>
                    <a:pt x="3435" y="1045"/>
                  </a:cubicBezTo>
                  <a:cubicBezTo>
                    <a:pt x="3449" y="1045"/>
                    <a:pt x="3465" y="1050"/>
                    <a:pt x="3482" y="1062"/>
                  </a:cubicBezTo>
                  <a:cubicBezTo>
                    <a:pt x="3721" y="962"/>
                    <a:pt x="3999" y="942"/>
                    <a:pt x="4298" y="783"/>
                  </a:cubicBezTo>
                  <a:cubicBezTo>
                    <a:pt x="4397" y="743"/>
                    <a:pt x="4497" y="664"/>
                    <a:pt x="4576" y="564"/>
                  </a:cubicBezTo>
                  <a:cubicBezTo>
                    <a:pt x="4656" y="405"/>
                    <a:pt x="4755" y="266"/>
                    <a:pt x="4556" y="107"/>
                  </a:cubicBezTo>
                  <a:cubicBezTo>
                    <a:pt x="4417" y="30"/>
                    <a:pt x="4279" y="0"/>
                    <a:pt x="4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32832;p60"/>
            <p:cNvSpPr/>
            <p:nvPr/>
          </p:nvSpPr>
          <p:spPr>
            <a:xfrm>
              <a:off x="1857275" y="779525"/>
              <a:ext cx="189500" cy="50750"/>
            </a:xfrm>
            <a:custGeom>
              <a:avLst/>
              <a:gdLst/>
              <a:ahLst/>
              <a:cxnLst/>
              <a:rect l="l" t="t" r="r" b="b"/>
              <a:pathLst>
                <a:path w="7580" h="2030" extrusionOk="0">
                  <a:moveTo>
                    <a:pt x="7097" y="0"/>
                  </a:moveTo>
                  <a:cubicBezTo>
                    <a:pt x="7007" y="0"/>
                    <a:pt x="6919" y="26"/>
                    <a:pt x="6843" y="87"/>
                  </a:cubicBezTo>
                  <a:cubicBezTo>
                    <a:pt x="6755" y="161"/>
                    <a:pt x="6658" y="178"/>
                    <a:pt x="6558" y="178"/>
                  </a:cubicBezTo>
                  <a:cubicBezTo>
                    <a:pt x="6475" y="178"/>
                    <a:pt x="6391" y="167"/>
                    <a:pt x="6308" y="167"/>
                  </a:cubicBezTo>
                  <a:cubicBezTo>
                    <a:pt x="6196" y="167"/>
                    <a:pt x="6086" y="188"/>
                    <a:pt x="5988" y="286"/>
                  </a:cubicBezTo>
                  <a:lnTo>
                    <a:pt x="6008" y="286"/>
                  </a:lnTo>
                  <a:cubicBezTo>
                    <a:pt x="5889" y="345"/>
                    <a:pt x="5749" y="345"/>
                    <a:pt x="5650" y="425"/>
                  </a:cubicBezTo>
                  <a:cubicBezTo>
                    <a:pt x="5609" y="439"/>
                    <a:pt x="5586" y="462"/>
                    <a:pt x="5557" y="462"/>
                  </a:cubicBezTo>
                  <a:cubicBezTo>
                    <a:pt x="5544" y="462"/>
                    <a:pt x="5529" y="457"/>
                    <a:pt x="5511" y="445"/>
                  </a:cubicBezTo>
                  <a:cubicBezTo>
                    <a:pt x="5398" y="505"/>
                    <a:pt x="5279" y="518"/>
                    <a:pt x="5156" y="518"/>
                  </a:cubicBezTo>
                  <a:cubicBezTo>
                    <a:pt x="5058" y="518"/>
                    <a:pt x="4959" y="509"/>
                    <a:pt x="4859" y="509"/>
                  </a:cubicBezTo>
                  <a:cubicBezTo>
                    <a:pt x="4709" y="509"/>
                    <a:pt x="4560" y="528"/>
                    <a:pt x="4417" y="624"/>
                  </a:cubicBezTo>
                  <a:lnTo>
                    <a:pt x="4456" y="624"/>
                  </a:lnTo>
                  <a:cubicBezTo>
                    <a:pt x="4277" y="743"/>
                    <a:pt x="4058" y="644"/>
                    <a:pt x="3899" y="783"/>
                  </a:cubicBezTo>
                  <a:cubicBezTo>
                    <a:pt x="3800" y="783"/>
                    <a:pt x="3700" y="803"/>
                    <a:pt x="3601" y="803"/>
                  </a:cubicBezTo>
                  <a:cubicBezTo>
                    <a:pt x="3521" y="858"/>
                    <a:pt x="3430" y="872"/>
                    <a:pt x="3334" y="872"/>
                  </a:cubicBezTo>
                  <a:cubicBezTo>
                    <a:pt x="3241" y="872"/>
                    <a:pt x="3142" y="859"/>
                    <a:pt x="3045" y="859"/>
                  </a:cubicBezTo>
                  <a:cubicBezTo>
                    <a:pt x="2919" y="859"/>
                    <a:pt x="2795" y="881"/>
                    <a:pt x="2686" y="982"/>
                  </a:cubicBezTo>
                  <a:cubicBezTo>
                    <a:pt x="2623" y="998"/>
                    <a:pt x="2558" y="1001"/>
                    <a:pt x="2492" y="1001"/>
                  </a:cubicBezTo>
                  <a:cubicBezTo>
                    <a:pt x="2443" y="1001"/>
                    <a:pt x="2393" y="999"/>
                    <a:pt x="2344" y="999"/>
                  </a:cubicBezTo>
                  <a:cubicBezTo>
                    <a:pt x="2209" y="999"/>
                    <a:pt x="2078" y="1013"/>
                    <a:pt x="1970" y="1121"/>
                  </a:cubicBezTo>
                  <a:cubicBezTo>
                    <a:pt x="1890" y="1121"/>
                    <a:pt x="1791" y="1141"/>
                    <a:pt x="1691" y="1141"/>
                  </a:cubicBezTo>
                  <a:cubicBezTo>
                    <a:pt x="1604" y="1205"/>
                    <a:pt x="1500" y="1211"/>
                    <a:pt x="1392" y="1211"/>
                  </a:cubicBezTo>
                  <a:cubicBezTo>
                    <a:pt x="1365" y="1211"/>
                    <a:pt x="1338" y="1211"/>
                    <a:pt x="1311" y="1211"/>
                  </a:cubicBezTo>
                  <a:cubicBezTo>
                    <a:pt x="1174" y="1211"/>
                    <a:pt x="1035" y="1221"/>
                    <a:pt x="915" y="1340"/>
                  </a:cubicBezTo>
                  <a:cubicBezTo>
                    <a:pt x="852" y="1408"/>
                    <a:pt x="770" y="1427"/>
                    <a:pt x="680" y="1427"/>
                  </a:cubicBezTo>
                  <a:cubicBezTo>
                    <a:pt x="574" y="1427"/>
                    <a:pt x="458" y="1401"/>
                    <a:pt x="350" y="1401"/>
                  </a:cubicBezTo>
                  <a:cubicBezTo>
                    <a:pt x="201" y="1401"/>
                    <a:pt x="68" y="1449"/>
                    <a:pt x="0" y="1678"/>
                  </a:cubicBezTo>
                  <a:cubicBezTo>
                    <a:pt x="100" y="1837"/>
                    <a:pt x="279" y="1937"/>
                    <a:pt x="458" y="1996"/>
                  </a:cubicBezTo>
                  <a:cubicBezTo>
                    <a:pt x="551" y="2020"/>
                    <a:pt x="651" y="2029"/>
                    <a:pt x="754" y="2029"/>
                  </a:cubicBezTo>
                  <a:cubicBezTo>
                    <a:pt x="827" y="2029"/>
                    <a:pt x="901" y="2025"/>
                    <a:pt x="975" y="2016"/>
                  </a:cubicBezTo>
                  <a:cubicBezTo>
                    <a:pt x="3104" y="1599"/>
                    <a:pt x="5272" y="1221"/>
                    <a:pt x="7361" y="624"/>
                  </a:cubicBezTo>
                  <a:cubicBezTo>
                    <a:pt x="7440" y="584"/>
                    <a:pt x="7520" y="524"/>
                    <a:pt x="7560" y="445"/>
                  </a:cubicBezTo>
                  <a:cubicBezTo>
                    <a:pt x="7579" y="345"/>
                    <a:pt x="7560" y="286"/>
                    <a:pt x="7520" y="206"/>
                  </a:cubicBezTo>
                  <a:cubicBezTo>
                    <a:pt x="7440" y="107"/>
                    <a:pt x="7321" y="27"/>
                    <a:pt x="7182" y="7"/>
                  </a:cubicBezTo>
                  <a:cubicBezTo>
                    <a:pt x="7153" y="2"/>
                    <a:pt x="7125" y="0"/>
                    <a:pt x="7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32833;p60"/>
            <p:cNvSpPr/>
            <p:nvPr/>
          </p:nvSpPr>
          <p:spPr>
            <a:xfrm>
              <a:off x="1706075" y="818225"/>
              <a:ext cx="161675" cy="44550"/>
            </a:xfrm>
            <a:custGeom>
              <a:avLst/>
              <a:gdLst/>
              <a:ahLst/>
              <a:cxnLst/>
              <a:rect l="l" t="t" r="r" b="b"/>
              <a:pathLst>
                <a:path w="6467" h="1782" extrusionOk="0">
                  <a:moveTo>
                    <a:pt x="5436" y="0"/>
                  </a:moveTo>
                  <a:cubicBezTo>
                    <a:pt x="5128" y="0"/>
                    <a:pt x="4826" y="67"/>
                    <a:pt x="4517" y="269"/>
                  </a:cubicBezTo>
                  <a:cubicBezTo>
                    <a:pt x="4484" y="302"/>
                    <a:pt x="4457" y="317"/>
                    <a:pt x="4429" y="317"/>
                  </a:cubicBezTo>
                  <a:cubicBezTo>
                    <a:pt x="4407" y="317"/>
                    <a:pt x="4384" y="307"/>
                    <a:pt x="4357" y="289"/>
                  </a:cubicBezTo>
                  <a:cubicBezTo>
                    <a:pt x="4218" y="429"/>
                    <a:pt x="3979" y="329"/>
                    <a:pt x="3820" y="448"/>
                  </a:cubicBezTo>
                  <a:cubicBezTo>
                    <a:pt x="3797" y="472"/>
                    <a:pt x="3774" y="481"/>
                    <a:pt x="3746" y="481"/>
                  </a:cubicBezTo>
                  <a:cubicBezTo>
                    <a:pt x="3727" y="481"/>
                    <a:pt x="3706" y="477"/>
                    <a:pt x="3681" y="468"/>
                  </a:cubicBezTo>
                  <a:cubicBezTo>
                    <a:pt x="2925" y="568"/>
                    <a:pt x="2129" y="588"/>
                    <a:pt x="1393" y="966"/>
                  </a:cubicBezTo>
                  <a:cubicBezTo>
                    <a:pt x="1312" y="1047"/>
                    <a:pt x="1210" y="1059"/>
                    <a:pt x="1105" y="1059"/>
                  </a:cubicBezTo>
                  <a:cubicBezTo>
                    <a:pt x="1066" y="1059"/>
                    <a:pt x="1027" y="1057"/>
                    <a:pt x="988" y="1057"/>
                  </a:cubicBezTo>
                  <a:cubicBezTo>
                    <a:pt x="879" y="1057"/>
                    <a:pt x="775" y="1070"/>
                    <a:pt x="697" y="1165"/>
                  </a:cubicBezTo>
                  <a:lnTo>
                    <a:pt x="737" y="1165"/>
                  </a:lnTo>
                  <a:cubicBezTo>
                    <a:pt x="692" y="1220"/>
                    <a:pt x="625" y="1235"/>
                    <a:pt x="550" y="1235"/>
                  </a:cubicBezTo>
                  <a:cubicBezTo>
                    <a:pt x="465" y="1235"/>
                    <a:pt x="369" y="1216"/>
                    <a:pt x="282" y="1216"/>
                  </a:cubicBezTo>
                  <a:cubicBezTo>
                    <a:pt x="140" y="1216"/>
                    <a:pt x="19" y="1265"/>
                    <a:pt x="1" y="1523"/>
                  </a:cubicBezTo>
                  <a:cubicBezTo>
                    <a:pt x="180" y="1682"/>
                    <a:pt x="399" y="1761"/>
                    <a:pt x="657" y="1781"/>
                  </a:cubicBezTo>
                  <a:cubicBezTo>
                    <a:pt x="2488" y="1483"/>
                    <a:pt x="4318" y="1045"/>
                    <a:pt x="6108" y="588"/>
                  </a:cubicBezTo>
                  <a:cubicBezTo>
                    <a:pt x="6267" y="568"/>
                    <a:pt x="6406" y="448"/>
                    <a:pt x="6466" y="269"/>
                  </a:cubicBezTo>
                  <a:cubicBezTo>
                    <a:pt x="6367" y="130"/>
                    <a:pt x="6227" y="90"/>
                    <a:pt x="6068" y="70"/>
                  </a:cubicBezTo>
                  <a:cubicBezTo>
                    <a:pt x="5852" y="30"/>
                    <a:pt x="5643" y="0"/>
                    <a:pt x="5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32834;p60"/>
            <p:cNvSpPr/>
            <p:nvPr/>
          </p:nvSpPr>
          <p:spPr>
            <a:xfrm>
              <a:off x="2492350" y="761650"/>
              <a:ext cx="149225" cy="23350"/>
            </a:xfrm>
            <a:custGeom>
              <a:avLst/>
              <a:gdLst/>
              <a:ahLst/>
              <a:cxnLst/>
              <a:rect l="l" t="t" r="r" b="b"/>
              <a:pathLst>
                <a:path w="5969" h="934" extrusionOk="0">
                  <a:moveTo>
                    <a:pt x="4253" y="0"/>
                  </a:moveTo>
                  <a:cubicBezTo>
                    <a:pt x="3993" y="0"/>
                    <a:pt x="3735" y="26"/>
                    <a:pt x="3482" y="125"/>
                  </a:cubicBezTo>
                  <a:cubicBezTo>
                    <a:pt x="3462" y="135"/>
                    <a:pt x="3447" y="140"/>
                    <a:pt x="3429" y="140"/>
                  </a:cubicBezTo>
                  <a:cubicBezTo>
                    <a:pt x="3412" y="140"/>
                    <a:pt x="3392" y="135"/>
                    <a:pt x="3362" y="125"/>
                  </a:cubicBezTo>
                  <a:cubicBezTo>
                    <a:pt x="3248" y="127"/>
                    <a:pt x="3133" y="128"/>
                    <a:pt x="3019" y="128"/>
                  </a:cubicBezTo>
                  <a:cubicBezTo>
                    <a:pt x="2640" y="128"/>
                    <a:pt x="2261" y="120"/>
                    <a:pt x="1881" y="120"/>
                  </a:cubicBezTo>
                  <a:cubicBezTo>
                    <a:pt x="1258" y="120"/>
                    <a:pt x="632" y="143"/>
                    <a:pt x="0" y="265"/>
                  </a:cubicBezTo>
                  <a:cubicBezTo>
                    <a:pt x="0" y="702"/>
                    <a:pt x="378" y="702"/>
                    <a:pt x="657" y="822"/>
                  </a:cubicBezTo>
                  <a:cubicBezTo>
                    <a:pt x="1160" y="897"/>
                    <a:pt x="1675" y="914"/>
                    <a:pt x="2192" y="914"/>
                  </a:cubicBezTo>
                  <a:cubicBezTo>
                    <a:pt x="2636" y="914"/>
                    <a:pt x="3081" y="901"/>
                    <a:pt x="3521" y="901"/>
                  </a:cubicBezTo>
                  <a:cubicBezTo>
                    <a:pt x="3886" y="901"/>
                    <a:pt x="4260" y="934"/>
                    <a:pt x="4635" y="934"/>
                  </a:cubicBezTo>
                  <a:cubicBezTo>
                    <a:pt x="5036" y="934"/>
                    <a:pt x="5438" y="896"/>
                    <a:pt x="5829" y="742"/>
                  </a:cubicBezTo>
                  <a:cubicBezTo>
                    <a:pt x="5928" y="663"/>
                    <a:pt x="5948" y="603"/>
                    <a:pt x="5968" y="503"/>
                  </a:cubicBezTo>
                  <a:cubicBezTo>
                    <a:pt x="5769" y="225"/>
                    <a:pt x="5332" y="404"/>
                    <a:pt x="5192" y="26"/>
                  </a:cubicBezTo>
                  <a:cubicBezTo>
                    <a:pt x="5152" y="27"/>
                    <a:pt x="5111" y="28"/>
                    <a:pt x="5070" y="28"/>
                  </a:cubicBezTo>
                  <a:cubicBezTo>
                    <a:pt x="4797" y="28"/>
                    <a:pt x="4523" y="0"/>
                    <a:pt x="4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32835;p60"/>
            <p:cNvSpPr/>
            <p:nvPr/>
          </p:nvSpPr>
          <p:spPr>
            <a:xfrm>
              <a:off x="3071225" y="1971375"/>
              <a:ext cx="103950" cy="49150"/>
            </a:xfrm>
            <a:custGeom>
              <a:avLst/>
              <a:gdLst/>
              <a:ahLst/>
              <a:cxnLst/>
              <a:rect l="l" t="t" r="r" b="b"/>
              <a:pathLst>
                <a:path w="4158" h="1966" extrusionOk="0">
                  <a:moveTo>
                    <a:pt x="3761" y="0"/>
                  </a:moveTo>
                  <a:cubicBezTo>
                    <a:pt x="3584" y="0"/>
                    <a:pt x="3416" y="81"/>
                    <a:pt x="3263" y="175"/>
                  </a:cubicBezTo>
                  <a:cubicBezTo>
                    <a:pt x="3163" y="215"/>
                    <a:pt x="3064" y="275"/>
                    <a:pt x="2964" y="334"/>
                  </a:cubicBezTo>
                  <a:cubicBezTo>
                    <a:pt x="2885" y="374"/>
                    <a:pt x="2845" y="414"/>
                    <a:pt x="2765" y="434"/>
                  </a:cubicBezTo>
                  <a:cubicBezTo>
                    <a:pt x="2567" y="513"/>
                    <a:pt x="2348" y="533"/>
                    <a:pt x="2149" y="593"/>
                  </a:cubicBezTo>
                  <a:cubicBezTo>
                    <a:pt x="1691" y="673"/>
                    <a:pt x="1254" y="891"/>
                    <a:pt x="796" y="1031"/>
                  </a:cubicBezTo>
                  <a:cubicBezTo>
                    <a:pt x="657" y="1090"/>
                    <a:pt x="538" y="1130"/>
                    <a:pt x="378" y="1190"/>
                  </a:cubicBezTo>
                  <a:cubicBezTo>
                    <a:pt x="299" y="1210"/>
                    <a:pt x="259" y="1269"/>
                    <a:pt x="179" y="1289"/>
                  </a:cubicBezTo>
                  <a:cubicBezTo>
                    <a:pt x="80" y="1369"/>
                    <a:pt x="40" y="1428"/>
                    <a:pt x="0" y="1568"/>
                  </a:cubicBezTo>
                  <a:cubicBezTo>
                    <a:pt x="49" y="1700"/>
                    <a:pt x="104" y="1760"/>
                    <a:pt x="197" y="1760"/>
                  </a:cubicBezTo>
                  <a:cubicBezTo>
                    <a:pt x="259" y="1760"/>
                    <a:pt x="336" y="1734"/>
                    <a:pt x="438" y="1687"/>
                  </a:cubicBezTo>
                  <a:cubicBezTo>
                    <a:pt x="640" y="1581"/>
                    <a:pt x="871" y="1497"/>
                    <a:pt x="1109" y="1497"/>
                  </a:cubicBezTo>
                  <a:cubicBezTo>
                    <a:pt x="1315" y="1497"/>
                    <a:pt x="1527" y="1560"/>
                    <a:pt x="1731" y="1727"/>
                  </a:cubicBezTo>
                  <a:cubicBezTo>
                    <a:pt x="1791" y="1806"/>
                    <a:pt x="1870" y="1966"/>
                    <a:pt x="1970" y="1966"/>
                  </a:cubicBezTo>
                  <a:cubicBezTo>
                    <a:pt x="2169" y="1966"/>
                    <a:pt x="2169" y="1806"/>
                    <a:pt x="2129" y="1667"/>
                  </a:cubicBezTo>
                  <a:cubicBezTo>
                    <a:pt x="2069" y="1508"/>
                    <a:pt x="2049" y="1389"/>
                    <a:pt x="2189" y="1289"/>
                  </a:cubicBezTo>
                  <a:cubicBezTo>
                    <a:pt x="2203" y="1279"/>
                    <a:pt x="2218" y="1274"/>
                    <a:pt x="2233" y="1274"/>
                  </a:cubicBezTo>
                  <a:cubicBezTo>
                    <a:pt x="2317" y="1274"/>
                    <a:pt x="2399" y="1420"/>
                    <a:pt x="2472" y="1420"/>
                  </a:cubicBezTo>
                  <a:cubicBezTo>
                    <a:pt x="2506" y="1420"/>
                    <a:pt x="2538" y="1387"/>
                    <a:pt x="2567" y="1289"/>
                  </a:cubicBezTo>
                  <a:cubicBezTo>
                    <a:pt x="2626" y="1170"/>
                    <a:pt x="2547" y="971"/>
                    <a:pt x="2746" y="931"/>
                  </a:cubicBezTo>
                  <a:cubicBezTo>
                    <a:pt x="2845" y="931"/>
                    <a:pt x="2825" y="1090"/>
                    <a:pt x="2865" y="1130"/>
                  </a:cubicBezTo>
                  <a:cubicBezTo>
                    <a:pt x="2936" y="1201"/>
                    <a:pt x="3037" y="1211"/>
                    <a:pt x="3140" y="1211"/>
                  </a:cubicBezTo>
                  <a:cubicBezTo>
                    <a:pt x="3182" y="1211"/>
                    <a:pt x="3223" y="1210"/>
                    <a:pt x="3263" y="1210"/>
                  </a:cubicBezTo>
                  <a:cubicBezTo>
                    <a:pt x="3322" y="1170"/>
                    <a:pt x="3322" y="1090"/>
                    <a:pt x="3263" y="1031"/>
                  </a:cubicBezTo>
                  <a:lnTo>
                    <a:pt x="3442" y="871"/>
                  </a:lnTo>
                  <a:cubicBezTo>
                    <a:pt x="3561" y="513"/>
                    <a:pt x="4158" y="613"/>
                    <a:pt x="4138" y="135"/>
                  </a:cubicBezTo>
                  <a:cubicBezTo>
                    <a:pt x="4009" y="38"/>
                    <a:pt x="3882" y="0"/>
                    <a:pt x="37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32836;p60"/>
            <p:cNvSpPr/>
            <p:nvPr/>
          </p:nvSpPr>
          <p:spPr>
            <a:xfrm>
              <a:off x="1250050" y="1253150"/>
              <a:ext cx="50750" cy="123550"/>
            </a:xfrm>
            <a:custGeom>
              <a:avLst/>
              <a:gdLst/>
              <a:ahLst/>
              <a:cxnLst/>
              <a:rect l="l" t="t" r="r" b="b"/>
              <a:pathLst>
                <a:path w="2030" h="4942" extrusionOk="0">
                  <a:moveTo>
                    <a:pt x="896" y="0"/>
                  </a:moveTo>
                  <a:lnTo>
                    <a:pt x="896" y="0"/>
                  </a:lnTo>
                  <a:cubicBezTo>
                    <a:pt x="0" y="279"/>
                    <a:pt x="418" y="995"/>
                    <a:pt x="319" y="1552"/>
                  </a:cubicBezTo>
                  <a:cubicBezTo>
                    <a:pt x="279" y="1671"/>
                    <a:pt x="279" y="1830"/>
                    <a:pt x="339" y="1950"/>
                  </a:cubicBezTo>
                  <a:cubicBezTo>
                    <a:pt x="339" y="2069"/>
                    <a:pt x="378" y="2168"/>
                    <a:pt x="378" y="2268"/>
                  </a:cubicBezTo>
                  <a:cubicBezTo>
                    <a:pt x="577" y="2725"/>
                    <a:pt x="339" y="3223"/>
                    <a:pt x="518" y="3680"/>
                  </a:cubicBezTo>
                  <a:cubicBezTo>
                    <a:pt x="537" y="3819"/>
                    <a:pt x="537" y="3919"/>
                    <a:pt x="577" y="4018"/>
                  </a:cubicBezTo>
                  <a:cubicBezTo>
                    <a:pt x="592" y="4061"/>
                    <a:pt x="606" y="4094"/>
                    <a:pt x="643" y="4094"/>
                  </a:cubicBezTo>
                  <a:cubicBezTo>
                    <a:pt x="657" y="4094"/>
                    <a:pt x="674" y="4089"/>
                    <a:pt x="697" y="4078"/>
                  </a:cubicBezTo>
                  <a:cubicBezTo>
                    <a:pt x="776" y="4058"/>
                    <a:pt x="796" y="4018"/>
                    <a:pt x="796" y="3939"/>
                  </a:cubicBezTo>
                  <a:lnTo>
                    <a:pt x="876" y="3939"/>
                  </a:lnTo>
                  <a:lnTo>
                    <a:pt x="836" y="4018"/>
                  </a:lnTo>
                  <a:cubicBezTo>
                    <a:pt x="796" y="4058"/>
                    <a:pt x="736" y="4118"/>
                    <a:pt x="697" y="4178"/>
                  </a:cubicBezTo>
                  <a:lnTo>
                    <a:pt x="697" y="4257"/>
                  </a:lnTo>
                  <a:lnTo>
                    <a:pt x="736" y="4337"/>
                  </a:lnTo>
                  <a:lnTo>
                    <a:pt x="796" y="4376"/>
                  </a:lnTo>
                  <a:lnTo>
                    <a:pt x="796" y="4456"/>
                  </a:lnTo>
                  <a:cubicBezTo>
                    <a:pt x="816" y="4555"/>
                    <a:pt x="896" y="4635"/>
                    <a:pt x="935" y="4715"/>
                  </a:cubicBezTo>
                  <a:lnTo>
                    <a:pt x="935" y="4735"/>
                  </a:lnTo>
                  <a:cubicBezTo>
                    <a:pt x="1015" y="4754"/>
                    <a:pt x="1075" y="4814"/>
                    <a:pt x="1094" y="4874"/>
                  </a:cubicBezTo>
                  <a:lnTo>
                    <a:pt x="1114" y="4914"/>
                  </a:lnTo>
                  <a:cubicBezTo>
                    <a:pt x="1157" y="4928"/>
                    <a:pt x="1199" y="4942"/>
                    <a:pt x="1248" y="4942"/>
                  </a:cubicBezTo>
                  <a:cubicBezTo>
                    <a:pt x="1268" y="4942"/>
                    <a:pt x="1290" y="4939"/>
                    <a:pt x="1313" y="4933"/>
                  </a:cubicBezTo>
                  <a:cubicBezTo>
                    <a:pt x="1512" y="4774"/>
                    <a:pt x="1811" y="4814"/>
                    <a:pt x="1990" y="4615"/>
                  </a:cubicBezTo>
                  <a:cubicBezTo>
                    <a:pt x="2010" y="4555"/>
                    <a:pt x="2029" y="4476"/>
                    <a:pt x="2029" y="4416"/>
                  </a:cubicBezTo>
                  <a:cubicBezTo>
                    <a:pt x="1990" y="4337"/>
                    <a:pt x="1970" y="4277"/>
                    <a:pt x="1890" y="4237"/>
                  </a:cubicBezTo>
                  <a:cubicBezTo>
                    <a:pt x="1711" y="4158"/>
                    <a:pt x="1572" y="4038"/>
                    <a:pt x="1492" y="3859"/>
                  </a:cubicBezTo>
                  <a:cubicBezTo>
                    <a:pt x="1313" y="3382"/>
                    <a:pt x="1273" y="2865"/>
                    <a:pt x="1114" y="2367"/>
                  </a:cubicBezTo>
                  <a:cubicBezTo>
                    <a:pt x="876" y="1591"/>
                    <a:pt x="1134" y="776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32837;p60"/>
            <p:cNvSpPr/>
            <p:nvPr/>
          </p:nvSpPr>
          <p:spPr>
            <a:xfrm>
              <a:off x="1094375" y="1750850"/>
              <a:ext cx="23400" cy="134050"/>
            </a:xfrm>
            <a:custGeom>
              <a:avLst/>
              <a:gdLst/>
              <a:ahLst/>
              <a:cxnLst/>
              <a:rect l="l" t="t" r="r" b="b"/>
              <a:pathLst>
                <a:path w="936" h="5362" extrusionOk="0">
                  <a:moveTo>
                    <a:pt x="384" y="1"/>
                  </a:moveTo>
                  <a:cubicBezTo>
                    <a:pt x="171" y="1"/>
                    <a:pt x="180" y="288"/>
                    <a:pt x="100" y="462"/>
                  </a:cubicBezTo>
                  <a:cubicBezTo>
                    <a:pt x="61" y="641"/>
                    <a:pt x="61" y="820"/>
                    <a:pt x="80" y="979"/>
                  </a:cubicBezTo>
                  <a:cubicBezTo>
                    <a:pt x="180" y="1218"/>
                    <a:pt x="61" y="1437"/>
                    <a:pt x="80" y="1656"/>
                  </a:cubicBezTo>
                  <a:cubicBezTo>
                    <a:pt x="100" y="2730"/>
                    <a:pt x="1" y="3804"/>
                    <a:pt x="339" y="4839"/>
                  </a:cubicBezTo>
                  <a:lnTo>
                    <a:pt x="339" y="5018"/>
                  </a:lnTo>
                  <a:cubicBezTo>
                    <a:pt x="267" y="5198"/>
                    <a:pt x="260" y="5361"/>
                    <a:pt x="466" y="5361"/>
                  </a:cubicBezTo>
                  <a:cubicBezTo>
                    <a:pt x="488" y="5361"/>
                    <a:pt x="512" y="5360"/>
                    <a:pt x="538" y="5356"/>
                  </a:cubicBezTo>
                  <a:cubicBezTo>
                    <a:pt x="737" y="5137"/>
                    <a:pt x="757" y="4839"/>
                    <a:pt x="856" y="4560"/>
                  </a:cubicBezTo>
                  <a:cubicBezTo>
                    <a:pt x="936" y="3068"/>
                    <a:pt x="836" y="1556"/>
                    <a:pt x="598" y="64"/>
                  </a:cubicBezTo>
                  <a:cubicBezTo>
                    <a:pt x="508" y="20"/>
                    <a:pt x="439" y="1"/>
                    <a:pt x="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32838;p60"/>
            <p:cNvSpPr/>
            <p:nvPr/>
          </p:nvSpPr>
          <p:spPr>
            <a:xfrm>
              <a:off x="1578275" y="852300"/>
              <a:ext cx="141275" cy="45900"/>
            </a:xfrm>
            <a:custGeom>
              <a:avLst/>
              <a:gdLst/>
              <a:ahLst/>
              <a:cxnLst/>
              <a:rect l="l" t="t" r="r" b="b"/>
              <a:pathLst>
                <a:path w="5651" h="1836" extrusionOk="0">
                  <a:moveTo>
                    <a:pt x="4775" y="1"/>
                  </a:moveTo>
                  <a:cubicBezTo>
                    <a:pt x="4596" y="80"/>
                    <a:pt x="4417" y="60"/>
                    <a:pt x="4258" y="120"/>
                  </a:cubicBezTo>
                  <a:cubicBezTo>
                    <a:pt x="4178" y="160"/>
                    <a:pt x="4118" y="180"/>
                    <a:pt x="4059" y="199"/>
                  </a:cubicBezTo>
                  <a:cubicBezTo>
                    <a:pt x="3959" y="319"/>
                    <a:pt x="3800" y="319"/>
                    <a:pt x="3661" y="319"/>
                  </a:cubicBezTo>
                  <a:cubicBezTo>
                    <a:pt x="3502" y="359"/>
                    <a:pt x="3362" y="299"/>
                    <a:pt x="3223" y="418"/>
                  </a:cubicBezTo>
                  <a:cubicBezTo>
                    <a:pt x="2825" y="597"/>
                    <a:pt x="2328" y="398"/>
                    <a:pt x="2010" y="796"/>
                  </a:cubicBezTo>
                  <a:cubicBezTo>
                    <a:pt x="1632" y="896"/>
                    <a:pt x="1274" y="975"/>
                    <a:pt x="935" y="1154"/>
                  </a:cubicBezTo>
                  <a:cubicBezTo>
                    <a:pt x="851" y="1222"/>
                    <a:pt x="748" y="1232"/>
                    <a:pt x="643" y="1232"/>
                  </a:cubicBezTo>
                  <a:cubicBezTo>
                    <a:pt x="598" y="1232"/>
                    <a:pt x="552" y="1230"/>
                    <a:pt x="508" y="1230"/>
                  </a:cubicBezTo>
                  <a:cubicBezTo>
                    <a:pt x="411" y="1230"/>
                    <a:pt x="317" y="1239"/>
                    <a:pt x="239" y="1294"/>
                  </a:cubicBezTo>
                  <a:cubicBezTo>
                    <a:pt x="226" y="1307"/>
                    <a:pt x="202" y="1330"/>
                    <a:pt x="170" y="1330"/>
                  </a:cubicBezTo>
                  <a:cubicBezTo>
                    <a:pt x="155" y="1330"/>
                    <a:pt x="138" y="1326"/>
                    <a:pt x="120" y="1313"/>
                  </a:cubicBezTo>
                  <a:cubicBezTo>
                    <a:pt x="20" y="1373"/>
                    <a:pt x="1" y="1413"/>
                    <a:pt x="40" y="1512"/>
                  </a:cubicBezTo>
                  <a:cubicBezTo>
                    <a:pt x="180" y="1672"/>
                    <a:pt x="299" y="1751"/>
                    <a:pt x="478" y="1791"/>
                  </a:cubicBezTo>
                  <a:cubicBezTo>
                    <a:pt x="583" y="1822"/>
                    <a:pt x="684" y="1835"/>
                    <a:pt x="782" y="1835"/>
                  </a:cubicBezTo>
                  <a:cubicBezTo>
                    <a:pt x="1001" y="1835"/>
                    <a:pt x="1207" y="1768"/>
                    <a:pt x="1413" y="1672"/>
                  </a:cubicBezTo>
                  <a:cubicBezTo>
                    <a:pt x="1592" y="1592"/>
                    <a:pt x="1771" y="1512"/>
                    <a:pt x="1930" y="1492"/>
                  </a:cubicBezTo>
                  <a:cubicBezTo>
                    <a:pt x="1990" y="1492"/>
                    <a:pt x="2069" y="1473"/>
                    <a:pt x="2129" y="1453"/>
                  </a:cubicBezTo>
                  <a:cubicBezTo>
                    <a:pt x="2268" y="1393"/>
                    <a:pt x="2408" y="1373"/>
                    <a:pt x="2527" y="1313"/>
                  </a:cubicBezTo>
                  <a:cubicBezTo>
                    <a:pt x="2606" y="1294"/>
                    <a:pt x="2666" y="1274"/>
                    <a:pt x="2726" y="1254"/>
                  </a:cubicBezTo>
                  <a:cubicBezTo>
                    <a:pt x="2905" y="1194"/>
                    <a:pt x="3064" y="1174"/>
                    <a:pt x="3223" y="1115"/>
                  </a:cubicBezTo>
                  <a:cubicBezTo>
                    <a:pt x="3382" y="1095"/>
                    <a:pt x="3482" y="1015"/>
                    <a:pt x="3601" y="955"/>
                  </a:cubicBezTo>
                  <a:cubicBezTo>
                    <a:pt x="3720" y="896"/>
                    <a:pt x="3860" y="836"/>
                    <a:pt x="3979" y="816"/>
                  </a:cubicBezTo>
                  <a:lnTo>
                    <a:pt x="4277" y="756"/>
                  </a:lnTo>
                  <a:cubicBezTo>
                    <a:pt x="4397" y="697"/>
                    <a:pt x="4556" y="677"/>
                    <a:pt x="4675" y="657"/>
                  </a:cubicBezTo>
                  <a:lnTo>
                    <a:pt x="4974" y="577"/>
                  </a:lnTo>
                  <a:cubicBezTo>
                    <a:pt x="5153" y="518"/>
                    <a:pt x="5312" y="498"/>
                    <a:pt x="5491" y="418"/>
                  </a:cubicBezTo>
                  <a:cubicBezTo>
                    <a:pt x="5551" y="398"/>
                    <a:pt x="5590" y="359"/>
                    <a:pt x="5650" y="279"/>
                  </a:cubicBezTo>
                  <a:cubicBezTo>
                    <a:pt x="5511" y="80"/>
                    <a:pt x="5292" y="120"/>
                    <a:pt x="5093" y="100"/>
                  </a:cubicBezTo>
                  <a:cubicBezTo>
                    <a:pt x="5013" y="20"/>
                    <a:pt x="4914" y="20"/>
                    <a:pt x="4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32839;p60"/>
            <p:cNvSpPr/>
            <p:nvPr/>
          </p:nvSpPr>
          <p:spPr>
            <a:xfrm>
              <a:off x="1318175" y="1205075"/>
              <a:ext cx="94025" cy="35150"/>
            </a:xfrm>
            <a:custGeom>
              <a:avLst/>
              <a:gdLst/>
              <a:ahLst/>
              <a:cxnLst/>
              <a:rect l="l" t="t" r="r" b="b"/>
              <a:pathLst>
                <a:path w="3761" h="1406" extrusionOk="0">
                  <a:moveTo>
                    <a:pt x="3297" y="1"/>
                  </a:moveTo>
                  <a:cubicBezTo>
                    <a:pt x="3205" y="1"/>
                    <a:pt x="3119" y="20"/>
                    <a:pt x="3044" y="73"/>
                  </a:cubicBezTo>
                  <a:cubicBezTo>
                    <a:pt x="2945" y="173"/>
                    <a:pt x="2786" y="133"/>
                    <a:pt x="2686" y="212"/>
                  </a:cubicBezTo>
                  <a:lnTo>
                    <a:pt x="2348" y="212"/>
                  </a:lnTo>
                  <a:cubicBezTo>
                    <a:pt x="2348" y="212"/>
                    <a:pt x="2348" y="192"/>
                    <a:pt x="2288" y="192"/>
                  </a:cubicBezTo>
                  <a:cubicBezTo>
                    <a:pt x="2268" y="192"/>
                    <a:pt x="2229" y="212"/>
                    <a:pt x="2189" y="232"/>
                  </a:cubicBezTo>
                  <a:cubicBezTo>
                    <a:pt x="1791" y="371"/>
                    <a:pt x="1393" y="411"/>
                    <a:pt x="995" y="570"/>
                  </a:cubicBezTo>
                  <a:cubicBezTo>
                    <a:pt x="896" y="590"/>
                    <a:pt x="796" y="590"/>
                    <a:pt x="697" y="610"/>
                  </a:cubicBezTo>
                  <a:cubicBezTo>
                    <a:pt x="578" y="670"/>
                    <a:pt x="438" y="670"/>
                    <a:pt x="299" y="729"/>
                  </a:cubicBezTo>
                  <a:cubicBezTo>
                    <a:pt x="259" y="769"/>
                    <a:pt x="180" y="769"/>
                    <a:pt x="140" y="769"/>
                  </a:cubicBezTo>
                  <a:cubicBezTo>
                    <a:pt x="60" y="809"/>
                    <a:pt x="40" y="869"/>
                    <a:pt x="40" y="928"/>
                  </a:cubicBezTo>
                  <a:cubicBezTo>
                    <a:pt x="80" y="1088"/>
                    <a:pt x="1" y="1227"/>
                    <a:pt x="140" y="1366"/>
                  </a:cubicBezTo>
                  <a:cubicBezTo>
                    <a:pt x="200" y="1386"/>
                    <a:pt x="279" y="1406"/>
                    <a:pt x="359" y="1406"/>
                  </a:cubicBezTo>
                  <a:cubicBezTo>
                    <a:pt x="1154" y="1267"/>
                    <a:pt x="1930" y="1028"/>
                    <a:pt x="2726" y="889"/>
                  </a:cubicBezTo>
                  <a:cubicBezTo>
                    <a:pt x="3084" y="809"/>
                    <a:pt x="3581" y="789"/>
                    <a:pt x="3760" y="272"/>
                  </a:cubicBezTo>
                  <a:lnTo>
                    <a:pt x="3542" y="33"/>
                  </a:lnTo>
                  <a:cubicBezTo>
                    <a:pt x="3459" y="15"/>
                    <a:pt x="3376" y="1"/>
                    <a:pt x="3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32840;p60"/>
            <p:cNvSpPr/>
            <p:nvPr/>
          </p:nvSpPr>
          <p:spPr>
            <a:xfrm>
              <a:off x="2538600" y="2142175"/>
              <a:ext cx="59200" cy="28575"/>
            </a:xfrm>
            <a:custGeom>
              <a:avLst/>
              <a:gdLst/>
              <a:ahLst/>
              <a:cxnLst/>
              <a:rect l="l" t="t" r="r" b="b"/>
              <a:pathLst>
                <a:path w="2368" h="1143" extrusionOk="0">
                  <a:moveTo>
                    <a:pt x="1898" y="0"/>
                  </a:moveTo>
                  <a:cubicBezTo>
                    <a:pt x="1868" y="0"/>
                    <a:pt x="1839" y="3"/>
                    <a:pt x="1811" y="7"/>
                  </a:cubicBezTo>
                  <a:cubicBezTo>
                    <a:pt x="1592" y="27"/>
                    <a:pt x="1393" y="47"/>
                    <a:pt x="1174" y="87"/>
                  </a:cubicBezTo>
                  <a:cubicBezTo>
                    <a:pt x="697" y="206"/>
                    <a:pt x="140" y="186"/>
                    <a:pt x="0" y="823"/>
                  </a:cubicBezTo>
                  <a:cubicBezTo>
                    <a:pt x="62" y="1054"/>
                    <a:pt x="207" y="1142"/>
                    <a:pt x="381" y="1142"/>
                  </a:cubicBezTo>
                  <a:cubicBezTo>
                    <a:pt x="431" y="1142"/>
                    <a:pt x="484" y="1135"/>
                    <a:pt x="537" y="1121"/>
                  </a:cubicBezTo>
                  <a:cubicBezTo>
                    <a:pt x="677" y="1101"/>
                    <a:pt x="816" y="1101"/>
                    <a:pt x="935" y="1022"/>
                  </a:cubicBezTo>
                  <a:cubicBezTo>
                    <a:pt x="963" y="994"/>
                    <a:pt x="992" y="966"/>
                    <a:pt x="1027" y="966"/>
                  </a:cubicBezTo>
                  <a:cubicBezTo>
                    <a:pt x="1041" y="966"/>
                    <a:pt x="1057" y="970"/>
                    <a:pt x="1075" y="982"/>
                  </a:cubicBezTo>
                  <a:cubicBezTo>
                    <a:pt x="1194" y="902"/>
                    <a:pt x="1353" y="922"/>
                    <a:pt x="1472" y="823"/>
                  </a:cubicBezTo>
                  <a:cubicBezTo>
                    <a:pt x="1494" y="790"/>
                    <a:pt x="1522" y="775"/>
                    <a:pt x="1550" y="775"/>
                  </a:cubicBezTo>
                  <a:cubicBezTo>
                    <a:pt x="1572" y="775"/>
                    <a:pt x="1594" y="785"/>
                    <a:pt x="1612" y="803"/>
                  </a:cubicBezTo>
                  <a:cubicBezTo>
                    <a:pt x="1711" y="743"/>
                    <a:pt x="1850" y="704"/>
                    <a:pt x="1970" y="644"/>
                  </a:cubicBezTo>
                  <a:cubicBezTo>
                    <a:pt x="2208" y="524"/>
                    <a:pt x="2368" y="385"/>
                    <a:pt x="2189" y="87"/>
                  </a:cubicBezTo>
                  <a:cubicBezTo>
                    <a:pt x="2097" y="26"/>
                    <a:pt x="1995" y="0"/>
                    <a:pt x="18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32841;p60"/>
            <p:cNvSpPr/>
            <p:nvPr/>
          </p:nvSpPr>
          <p:spPr>
            <a:xfrm>
              <a:off x="1126700" y="1947850"/>
              <a:ext cx="37625" cy="65825"/>
            </a:xfrm>
            <a:custGeom>
              <a:avLst/>
              <a:gdLst/>
              <a:ahLst/>
              <a:cxnLst/>
              <a:rect l="l" t="t" r="r" b="b"/>
              <a:pathLst>
                <a:path w="1505" h="2633" extrusionOk="0">
                  <a:moveTo>
                    <a:pt x="236" y="1"/>
                  </a:moveTo>
                  <a:cubicBezTo>
                    <a:pt x="161" y="1"/>
                    <a:pt x="95" y="46"/>
                    <a:pt x="41" y="181"/>
                  </a:cubicBezTo>
                  <a:cubicBezTo>
                    <a:pt x="41" y="281"/>
                    <a:pt x="1" y="420"/>
                    <a:pt x="81" y="539"/>
                  </a:cubicBezTo>
                  <a:cubicBezTo>
                    <a:pt x="140" y="579"/>
                    <a:pt x="140" y="639"/>
                    <a:pt x="140" y="679"/>
                  </a:cubicBezTo>
                  <a:cubicBezTo>
                    <a:pt x="200" y="818"/>
                    <a:pt x="200" y="957"/>
                    <a:pt x="279" y="1076"/>
                  </a:cubicBezTo>
                  <a:lnTo>
                    <a:pt x="279" y="1116"/>
                  </a:lnTo>
                  <a:cubicBezTo>
                    <a:pt x="399" y="1196"/>
                    <a:pt x="359" y="1355"/>
                    <a:pt x="478" y="1434"/>
                  </a:cubicBezTo>
                  <a:cubicBezTo>
                    <a:pt x="558" y="1554"/>
                    <a:pt x="538" y="1713"/>
                    <a:pt x="657" y="1812"/>
                  </a:cubicBezTo>
                  <a:cubicBezTo>
                    <a:pt x="737" y="1852"/>
                    <a:pt x="777" y="1932"/>
                    <a:pt x="856" y="1991"/>
                  </a:cubicBezTo>
                  <a:cubicBezTo>
                    <a:pt x="876" y="2051"/>
                    <a:pt x="936" y="2111"/>
                    <a:pt x="976" y="2111"/>
                  </a:cubicBezTo>
                  <a:lnTo>
                    <a:pt x="996" y="2131"/>
                  </a:lnTo>
                  <a:cubicBezTo>
                    <a:pt x="1055" y="2210"/>
                    <a:pt x="1115" y="2250"/>
                    <a:pt x="1115" y="2350"/>
                  </a:cubicBezTo>
                  <a:cubicBezTo>
                    <a:pt x="1155" y="2449"/>
                    <a:pt x="1175" y="2529"/>
                    <a:pt x="1195" y="2628"/>
                  </a:cubicBezTo>
                  <a:cubicBezTo>
                    <a:pt x="1218" y="2631"/>
                    <a:pt x="1240" y="2632"/>
                    <a:pt x="1260" y="2632"/>
                  </a:cubicBezTo>
                  <a:cubicBezTo>
                    <a:pt x="1504" y="2632"/>
                    <a:pt x="1456" y="2416"/>
                    <a:pt x="1493" y="2250"/>
                  </a:cubicBezTo>
                  <a:cubicBezTo>
                    <a:pt x="1493" y="2171"/>
                    <a:pt x="1493" y="2111"/>
                    <a:pt x="1473" y="2031"/>
                  </a:cubicBezTo>
                  <a:cubicBezTo>
                    <a:pt x="1453" y="1932"/>
                    <a:pt x="1393" y="1832"/>
                    <a:pt x="1354" y="1733"/>
                  </a:cubicBezTo>
                  <a:cubicBezTo>
                    <a:pt x="1314" y="1653"/>
                    <a:pt x="1274" y="1614"/>
                    <a:pt x="1254" y="1534"/>
                  </a:cubicBezTo>
                  <a:lnTo>
                    <a:pt x="1095" y="1236"/>
                  </a:lnTo>
                  <a:cubicBezTo>
                    <a:pt x="896" y="858"/>
                    <a:pt x="856" y="420"/>
                    <a:pt x="538" y="122"/>
                  </a:cubicBezTo>
                  <a:cubicBezTo>
                    <a:pt x="429" y="67"/>
                    <a:pt x="326" y="1"/>
                    <a:pt x="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32842;p60"/>
            <p:cNvSpPr/>
            <p:nvPr/>
          </p:nvSpPr>
          <p:spPr>
            <a:xfrm>
              <a:off x="1280375" y="1364050"/>
              <a:ext cx="52250" cy="23650"/>
            </a:xfrm>
            <a:custGeom>
              <a:avLst/>
              <a:gdLst/>
              <a:ahLst/>
              <a:cxnLst/>
              <a:rect l="l" t="t" r="r" b="b"/>
              <a:pathLst>
                <a:path w="2090" h="946" extrusionOk="0">
                  <a:moveTo>
                    <a:pt x="1095" y="0"/>
                  </a:moveTo>
                  <a:cubicBezTo>
                    <a:pt x="976" y="0"/>
                    <a:pt x="876" y="60"/>
                    <a:pt x="777" y="139"/>
                  </a:cubicBezTo>
                  <a:cubicBezTo>
                    <a:pt x="684" y="170"/>
                    <a:pt x="579" y="238"/>
                    <a:pt x="471" y="238"/>
                  </a:cubicBezTo>
                  <a:cubicBezTo>
                    <a:pt x="440" y="238"/>
                    <a:pt x="410" y="232"/>
                    <a:pt x="379" y="219"/>
                  </a:cubicBezTo>
                  <a:cubicBezTo>
                    <a:pt x="336" y="207"/>
                    <a:pt x="298" y="201"/>
                    <a:pt x="266" y="201"/>
                  </a:cubicBezTo>
                  <a:cubicBezTo>
                    <a:pt x="88" y="201"/>
                    <a:pt x="54" y="369"/>
                    <a:pt x="21" y="537"/>
                  </a:cubicBezTo>
                  <a:lnTo>
                    <a:pt x="1" y="617"/>
                  </a:lnTo>
                  <a:lnTo>
                    <a:pt x="60" y="676"/>
                  </a:lnTo>
                  <a:cubicBezTo>
                    <a:pt x="200" y="836"/>
                    <a:pt x="438" y="716"/>
                    <a:pt x="617" y="836"/>
                  </a:cubicBezTo>
                  <a:lnTo>
                    <a:pt x="677" y="836"/>
                  </a:lnTo>
                  <a:cubicBezTo>
                    <a:pt x="755" y="813"/>
                    <a:pt x="839" y="785"/>
                    <a:pt x="919" y="785"/>
                  </a:cubicBezTo>
                  <a:cubicBezTo>
                    <a:pt x="982" y="785"/>
                    <a:pt x="1042" y="803"/>
                    <a:pt x="1095" y="856"/>
                  </a:cubicBezTo>
                  <a:cubicBezTo>
                    <a:pt x="1150" y="924"/>
                    <a:pt x="1214" y="945"/>
                    <a:pt x="1288" y="945"/>
                  </a:cubicBezTo>
                  <a:cubicBezTo>
                    <a:pt x="1321" y="945"/>
                    <a:pt x="1356" y="941"/>
                    <a:pt x="1393" y="935"/>
                  </a:cubicBezTo>
                  <a:cubicBezTo>
                    <a:pt x="1552" y="696"/>
                    <a:pt x="2090" y="796"/>
                    <a:pt x="1970" y="299"/>
                  </a:cubicBezTo>
                  <a:cubicBezTo>
                    <a:pt x="1811" y="179"/>
                    <a:pt x="1612" y="100"/>
                    <a:pt x="1453" y="40"/>
                  </a:cubicBezTo>
                  <a:cubicBezTo>
                    <a:pt x="1354" y="0"/>
                    <a:pt x="1214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32843;p60"/>
            <p:cNvSpPr/>
            <p:nvPr/>
          </p:nvSpPr>
          <p:spPr>
            <a:xfrm>
              <a:off x="1098375" y="1683875"/>
              <a:ext cx="20900" cy="79050"/>
            </a:xfrm>
            <a:custGeom>
              <a:avLst/>
              <a:gdLst/>
              <a:ahLst/>
              <a:cxnLst/>
              <a:rect l="l" t="t" r="r" b="b"/>
              <a:pathLst>
                <a:path w="836" h="3162" extrusionOk="0">
                  <a:moveTo>
                    <a:pt x="350" y="0"/>
                  </a:moveTo>
                  <a:cubicBezTo>
                    <a:pt x="307" y="0"/>
                    <a:pt x="270" y="25"/>
                    <a:pt x="239" y="78"/>
                  </a:cubicBezTo>
                  <a:lnTo>
                    <a:pt x="239" y="157"/>
                  </a:lnTo>
                  <a:lnTo>
                    <a:pt x="219" y="217"/>
                  </a:lnTo>
                  <a:cubicBezTo>
                    <a:pt x="0" y="774"/>
                    <a:pt x="279" y="1371"/>
                    <a:pt x="40" y="1948"/>
                  </a:cubicBezTo>
                  <a:lnTo>
                    <a:pt x="40" y="3161"/>
                  </a:lnTo>
                  <a:cubicBezTo>
                    <a:pt x="239" y="3042"/>
                    <a:pt x="139" y="2743"/>
                    <a:pt x="398" y="2644"/>
                  </a:cubicBezTo>
                  <a:cubicBezTo>
                    <a:pt x="836" y="2226"/>
                    <a:pt x="816" y="1709"/>
                    <a:pt x="736" y="1152"/>
                  </a:cubicBezTo>
                  <a:cubicBezTo>
                    <a:pt x="597" y="774"/>
                    <a:pt x="696" y="376"/>
                    <a:pt x="477" y="58"/>
                  </a:cubicBezTo>
                  <a:cubicBezTo>
                    <a:pt x="431" y="20"/>
                    <a:pt x="388" y="0"/>
                    <a:pt x="3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32844;p60"/>
            <p:cNvSpPr/>
            <p:nvPr/>
          </p:nvSpPr>
          <p:spPr>
            <a:xfrm>
              <a:off x="2125825" y="2131025"/>
              <a:ext cx="51750" cy="26750"/>
            </a:xfrm>
            <a:custGeom>
              <a:avLst/>
              <a:gdLst/>
              <a:ahLst/>
              <a:cxnLst/>
              <a:rect l="l" t="t" r="r" b="b"/>
              <a:pathLst>
                <a:path w="2070" h="1070" extrusionOk="0">
                  <a:moveTo>
                    <a:pt x="637" y="1"/>
                  </a:moveTo>
                  <a:cubicBezTo>
                    <a:pt x="582" y="1"/>
                    <a:pt x="528" y="6"/>
                    <a:pt x="478" y="16"/>
                  </a:cubicBezTo>
                  <a:cubicBezTo>
                    <a:pt x="398" y="16"/>
                    <a:pt x="319" y="55"/>
                    <a:pt x="279" y="95"/>
                  </a:cubicBezTo>
                  <a:cubicBezTo>
                    <a:pt x="279" y="135"/>
                    <a:pt x="239" y="155"/>
                    <a:pt x="219" y="175"/>
                  </a:cubicBezTo>
                  <a:cubicBezTo>
                    <a:pt x="199" y="254"/>
                    <a:pt x="219" y="334"/>
                    <a:pt x="239" y="374"/>
                  </a:cubicBezTo>
                  <a:cubicBezTo>
                    <a:pt x="279" y="433"/>
                    <a:pt x="299" y="493"/>
                    <a:pt x="279" y="553"/>
                  </a:cubicBezTo>
                  <a:cubicBezTo>
                    <a:pt x="219" y="593"/>
                    <a:pt x="179" y="632"/>
                    <a:pt x="120" y="672"/>
                  </a:cubicBezTo>
                  <a:lnTo>
                    <a:pt x="100" y="712"/>
                  </a:lnTo>
                  <a:cubicBezTo>
                    <a:pt x="0" y="791"/>
                    <a:pt x="20" y="851"/>
                    <a:pt x="120" y="871"/>
                  </a:cubicBezTo>
                  <a:lnTo>
                    <a:pt x="100" y="871"/>
                  </a:lnTo>
                  <a:cubicBezTo>
                    <a:pt x="241" y="975"/>
                    <a:pt x="397" y="999"/>
                    <a:pt x="556" y="999"/>
                  </a:cubicBezTo>
                  <a:cubicBezTo>
                    <a:pt x="687" y="999"/>
                    <a:pt x="821" y="983"/>
                    <a:pt x="953" y="983"/>
                  </a:cubicBezTo>
                  <a:cubicBezTo>
                    <a:pt x="1091" y="983"/>
                    <a:pt x="1226" y="1000"/>
                    <a:pt x="1353" y="1070"/>
                  </a:cubicBezTo>
                  <a:cubicBezTo>
                    <a:pt x="1363" y="1060"/>
                    <a:pt x="1373" y="1055"/>
                    <a:pt x="1388" y="1055"/>
                  </a:cubicBezTo>
                  <a:cubicBezTo>
                    <a:pt x="1403" y="1055"/>
                    <a:pt x="1423" y="1060"/>
                    <a:pt x="1453" y="1070"/>
                  </a:cubicBezTo>
                  <a:cubicBezTo>
                    <a:pt x="1572" y="990"/>
                    <a:pt x="1711" y="1050"/>
                    <a:pt x="1850" y="951"/>
                  </a:cubicBezTo>
                  <a:cubicBezTo>
                    <a:pt x="1890" y="811"/>
                    <a:pt x="1910" y="692"/>
                    <a:pt x="2010" y="593"/>
                  </a:cubicBezTo>
                  <a:cubicBezTo>
                    <a:pt x="2069" y="513"/>
                    <a:pt x="2069" y="473"/>
                    <a:pt x="2069" y="394"/>
                  </a:cubicBezTo>
                  <a:cubicBezTo>
                    <a:pt x="2010" y="314"/>
                    <a:pt x="1970" y="274"/>
                    <a:pt x="1910" y="254"/>
                  </a:cubicBezTo>
                  <a:cubicBezTo>
                    <a:pt x="1811" y="195"/>
                    <a:pt x="1711" y="175"/>
                    <a:pt x="1612" y="175"/>
                  </a:cubicBezTo>
                  <a:cubicBezTo>
                    <a:pt x="1393" y="175"/>
                    <a:pt x="1194" y="155"/>
                    <a:pt x="995" y="75"/>
                  </a:cubicBezTo>
                  <a:cubicBezTo>
                    <a:pt x="955" y="55"/>
                    <a:pt x="876" y="16"/>
                    <a:pt x="796" y="16"/>
                  </a:cubicBezTo>
                  <a:cubicBezTo>
                    <a:pt x="746" y="6"/>
                    <a:pt x="692" y="1"/>
                    <a:pt x="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32845;p60"/>
            <p:cNvSpPr/>
            <p:nvPr/>
          </p:nvSpPr>
          <p:spPr>
            <a:xfrm>
              <a:off x="1557875" y="888175"/>
              <a:ext cx="29875" cy="54650"/>
            </a:xfrm>
            <a:custGeom>
              <a:avLst/>
              <a:gdLst/>
              <a:ahLst/>
              <a:cxnLst/>
              <a:rect l="l" t="t" r="r" b="b"/>
              <a:pathLst>
                <a:path w="1195" h="2186" extrusionOk="0">
                  <a:moveTo>
                    <a:pt x="468" y="0"/>
                  </a:moveTo>
                  <a:cubicBezTo>
                    <a:pt x="383" y="0"/>
                    <a:pt x="303" y="22"/>
                    <a:pt x="240" y="117"/>
                  </a:cubicBezTo>
                  <a:lnTo>
                    <a:pt x="260" y="77"/>
                  </a:lnTo>
                  <a:lnTo>
                    <a:pt x="260" y="77"/>
                  </a:lnTo>
                  <a:cubicBezTo>
                    <a:pt x="1" y="316"/>
                    <a:pt x="279" y="555"/>
                    <a:pt x="240" y="774"/>
                  </a:cubicBezTo>
                  <a:cubicBezTo>
                    <a:pt x="240" y="833"/>
                    <a:pt x="220" y="913"/>
                    <a:pt x="220" y="953"/>
                  </a:cubicBezTo>
                  <a:cubicBezTo>
                    <a:pt x="100" y="1211"/>
                    <a:pt x="160" y="1510"/>
                    <a:pt x="140" y="1768"/>
                  </a:cubicBezTo>
                  <a:cubicBezTo>
                    <a:pt x="226" y="1940"/>
                    <a:pt x="238" y="2186"/>
                    <a:pt x="470" y="2186"/>
                  </a:cubicBezTo>
                  <a:cubicBezTo>
                    <a:pt x="507" y="2186"/>
                    <a:pt x="549" y="2180"/>
                    <a:pt x="598" y="2166"/>
                  </a:cubicBezTo>
                  <a:cubicBezTo>
                    <a:pt x="817" y="1927"/>
                    <a:pt x="757" y="1609"/>
                    <a:pt x="797" y="1311"/>
                  </a:cubicBezTo>
                  <a:cubicBezTo>
                    <a:pt x="797" y="1032"/>
                    <a:pt x="896" y="774"/>
                    <a:pt x="1055" y="555"/>
                  </a:cubicBezTo>
                  <a:cubicBezTo>
                    <a:pt x="1135" y="455"/>
                    <a:pt x="1194" y="356"/>
                    <a:pt x="1115" y="237"/>
                  </a:cubicBezTo>
                  <a:cubicBezTo>
                    <a:pt x="956" y="177"/>
                    <a:pt x="836" y="77"/>
                    <a:pt x="697" y="18"/>
                  </a:cubicBezTo>
                  <a:cubicBezTo>
                    <a:pt x="622" y="18"/>
                    <a:pt x="543" y="0"/>
                    <a:pt x="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32846;p60"/>
            <p:cNvSpPr/>
            <p:nvPr/>
          </p:nvSpPr>
          <p:spPr>
            <a:xfrm>
              <a:off x="2966775" y="859275"/>
              <a:ext cx="26900" cy="56700"/>
            </a:xfrm>
            <a:custGeom>
              <a:avLst/>
              <a:gdLst/>
              <a:ahLst/>
              <a:cxnLst/>
              <a:rect l="l" t="t" r="r" b="b"/>
              <a:pathLst>
                <a:path w="1076" h="2268" extrusionOk="0">
                  <a:moveTo>
                    <a:pt x="359" y="0"/>
                  </a:moveTo>
                  <a:cubicBezTo>
                    <a:pt x="61" y="179"/>
                    <a:pt x="200" y="497"/>
                    <a:pt x="100" y="716"/>
                  </a:cubicBezTo>
                  <a:cubicBezTo>
                    <a:pt x="81" y="796"/>
                    <a:pt x="81" y="875"/>
                    <a:pt x="61" y="935"/>
                  </a:cubicBezTo>
                  <a:cubicBezTo>
                    <a:pt x="61" y="1094"/>
                    <a:pt x="1" y="1273"/>
                    <a:pt x="140" y="1393"/>
                  </a:cubicBezTo>
                  <a:lnTo>
                    <a:pt x="160" y="1432"/>
                  </a:lnTo>
                  <a:lnTo>
                    <a:pt x="160" y="1512"/>
                  </a:lnTo>
                  <a:cubicBezTo>
                    <a:pt x="200" y="1611"/>
                    <a:pt x="260" y="1671"/>
                    <a:pt x="299" y="1731"/>
                  </a:cubicBezTo>
                  <a:cubicBezTo>
                    <a:pt x="359" y="1770"/>
                    <a:pt x="359" y="1790"/>
                    <a:pt x="359" y="1830"/>
                  </a:cubicBezTo>
                  <a:cubicBezTo>
                    <a:pt x="379" y="1969"/>
                    <a:pt x="458" y="2029"/>
                    <a:pt x="538" y="2089"/>
                  </a:cubicBezTo>
                  <a:cubicBezTo>
                    <a:pt x="578" y="2168"/>
                    <a:pt x="638" y="2208"/>
                    <a:pt x="697" y="2268"/>
                  </a:cubicBezTo>
                  <a:lnTo>
                    <a:pt x="737" y="2228"/>
                  </a:lnTo>
                  <a:cubicBezTo>
                    <a:pt x="1075" y="2208"/>
                    <a:pt x="996" y="1989"/>
                    <a:pt x="976" y="1770"/>
                  </a:cubicBezTo>
                  <a:cubicBezTo>
                    <a:pt x="876" y="1472"/>
                    <a:pt x="936" y="1134"/>
                    <a:pt x="677" y="895"/>
                  </a:cubicBezTo>
                  <a:cubicBezTo>
                    <a:pt x="478" y="637"/>
                    <a:pt x="737" y="298"/>
                    <a:pt x="498" y="40"/>
                  </a:cubicBezTo>
                  <a:cubicBezTo>
                    <a:pt x="458" y="40"/>
                    <a:pt x="399" y="2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32847;p60"/>
            <p:cNvSpPr/>
            <p:nvPr/>
          </p:nvSpPr>
          <p:spPr>
            <a:xfrm>
              <a:off x="2643525" y="2118950"/>
              <a:ext cx="62700" cy="24175"/>
            </a:xfrm>
            <a:custGeom>
              <a:avLst/>
              <a:gdLst/>
              <a:ahLst/>
              <a:cxnLst/>
              <a:rect l="l" t="t" r="r" b="b"/>
              <a:pathLst>
                <a:path w="2508" h="967" extrusionOk="0">
                  <a:moveTo>
                    <a:pt x="450" y="0"/>
                  </a:moveTo>
                  <a:cubicBezTo>
                    <a:pt x="276" y="0"/>
                    <a:pt x="114" y="58"/>
                    <a:pt x="1" y="260"/>
                  </a:cubicBezTo>
                  <a:cubicBezTo>
                    <a:pt x="200" y="459"/>
                    <a:pt x="299" y="737"/>
                    <a:pt x="478" y="956"/>
                  </a:cubicBezTo>
                  <a:cubicBezTo>
                    <a:pt x="498" y="954"/>
                    <a:pt x="518" y="953"/>
                    <a:pt x="538" y="953"/>
                  </a:cubicBezTo>
                  <a:cubicBezTo>
                    <a:pt x="619" y="953"/>
                    <a:pt x="702" y="966"/>
                    <a:pt x="784" y="966"/>
                  </a:cubicBezTo>
                  <a:cubicBezTo>
                    <a:pt x="886" y="966"/>
                    <a:pt x="985" y="946"/>
                    <a:pt x="1075" y="857"/>
                  </a:cubicBezTo>
                  <a:cubicBezTo>
                    <a:pt x="1214" y="717"/>
                    <a:pt x="1453" y="837"/>
                    <a:pt x="1592" y="717"/>
                  </a:cubicBezTo>
                  <a:cubicBezTo>
                    <a:pt x="1636" y="688"/>
                    <a:pt x="1669" y="670"/>
                    <a:pt x="1707" y="670"/>
                  </a:cubicBezTo>
                  <a:cubicBezTo>
                    <a:pt x="1721" y="670"/>
                    <a:pt x="1735" y="672"/>
                    <a:pt x="1751" y="678"/>
                  </a:cubicBezTo>
                  <a:cubicBezTo>
                    <a:pt x="1848" y="607"/>
                    <a:pt x="1961" y="603"/>
                    <a:pt x="2074" y="603"/>
                  </a:cubicBezTo>
                  <a:cubicBezTo>
                    <a:pt x="2089" y="603"/>
                    <a:pt x="2103" y="603"/>
                    <a:pt x="2117" y="603"/>
                  </a:cubicBezTo>
                  <a:cubicBezTo>
                    <a:pt x="2244" y="603"/>
                    <a:pt x="2368" y="598"/>
                    <a:pt x="2467" y="499"/>
                  </a:cubicBezTo>
                  <a:lnTo>
                    <a:pt x="2447" y="499"/>
                  </a:lnTo>
                  <a:cubicBezTo>
                    <a:pt x="2467" y="459"/>
                    <a:pt x="2487" y="439"/>
                    <a:pt x="2507" y="419"/>
                  </a:cubicBezTo>
                  <a:cubicBezTo>
                    <a:pt x="2487" y="379"/>
                    <a:pt x="2487" y="339"/>
                    <a:pt x="2467" y="320"/>
                  </a:cubicBezTo>
                  <a:cubicBezTo>
                    <a:pt x="2447" y="280"/>
                    <a:pt x="2388" y="260"/>
                    <a:pt x="2368" y="240"/>
                  </a:cubicBezTo>
                  <a:cubicBezTo>
                    <a:pt x="2288" y="220"/>
                    <a:pt x="2209" y="180"/>
                    <a:pt x="2149" y="180"/>
                  </a:cubicBezTo>
                  <a:lnTo>
                    <a:pt x="1890" y="180"/>
                  </a:lnTo>
                  <a:cubicBezTo>
                    <a:pt x="1831" y="180"/>
                    <a:pt x="1751" y="180"/>
                    <a:pt x="1672" y="220"/>
                  </a:cubicBezTo>
                  <a:cubicBezTo>
                    <a:pt x="1585" y="256"/>
                    <a:pt x="1503" y="270"/>
                    <a:pt x="1423" y="270"/>
                  </a:cubicBezTo>
                  <a:cubicBezTo>
                    <a:pt x="1190" y="270"/>
                    <a:pt x="979" y="145"/>
                    <a:pt x="757" y="41"/>
                  </a:cubicBezTo>
                  <a:cubicBezTo>
                    <a:pt x="655" y="19"/>
                    <a:pt x="550" y="0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32848;p60"/>
            <p:cNvSpPr/>
            <p:nvPr/>
          </p:nvSpPr>
          <p:spPr>
            <a:xfrm>
              <a:off x="1115775" y="1918050"/>
              <a:ext cx="27875" cy="37325"/>
            </a:xfrm>
            <a:custGeom>
              <a:avLst/>
              <a:gdLst/>
              <a:ahLst/>
              <a:cxnLst/>
              <a:rect l="l" t="t" r="r" b="b"/>
              <a:pathLst>
                <a:path w="1115" h="1493" extrusionOk="0">
                  <a:moveTo>
                    <a:pt x="284" y="1"/>
                  </a:moveTo>
                  <a:cubicBezTo>
                    <a:pt x="117" y="1"/>
                    <a:pt x="104" y="199"/>
                    <a:pt x="40" y="359"/>
                  </a:cubicBezTo>
                  <a:cubicBezTo>
                    <a:pt x="40" y="438"/>
                    <a:pt x="20" y="498"/>
                    <a:pt x="20" y="558"/>
                  </a:cubicBezTo>
                  <a:lnTo>
                    <a:pt x="20" y="597"/>
                  </a:lnTo>
                  <a:lnTo>
                    <a:pt x="0" y="637"/>
                  </a:lnTo>
                  <a:cubicBezTo>
                    <a:pt x="20" y="717"/>
                    <a:pt x="80" y="776"/>
                    <a:pt x="120" y="856"/>
                  </a:cubicBezTo>
                  <a:cubicBezTo>
                    <a:pt x="179" y="916"/>
                    <a:pt x="179" y="995"/>
                    <a:pt x="179" y="1035"/>
                  </a:cubicBezTo>
                  <a:cubicBezTo>
                    <a:pt x="279" y="1154"/>
                    <a:pt x="219" y="1314"/>
                    <a:pt x="338" y="1413"/>
                  </a:cubicBezTo>
                  <a:lnTo>
                    <a:pt x="398" y="1493"/>
                  </a:lnTo>
                  <a:lnTo>
                    <a:pt x="478" y="1493"/>
                  </a:lnTo>
                  <a:cubicBezTo>
                    <a:pt x="521" y="1389"/>
                    <a:pt x="572" y="1356"/>
                    <a:pt x="625" y="1356"/>
                  </a:cubicBezTo>
                  <a:cubicBezTo>
                    <a:pt x="695" y="1356"/>
                    <a:pt x="768" y="1410"/>
                    <a:pt x="836" y="1433"/>
                  </a:cubicBezTo>
                  <a:cubicBezTo>
                    <a:pt x="1114" y="856"/>
                    <a:pt x="816" y="438"/>
                    <a:pt x="438" y="40"/>
                  </a:cubicBezTo>
                  <a:cubicBezTo>
                    <a:pt x="375" y="13"/>
                    <a:pt x="325" y="1"/>
                    <a:pt x="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32849;p60"/>
            <p:cNvSpPr/>
            <p:nvPr/>
          </p:nvSpPr>
          <p:spPr>
            <a:xfrm>
              <a:off x="1283875" y="1226150"/>
              <a:ext cx="36325" cy="22050"/>
            </a:xfrm>
            <a:custGeom>
              <a:avLst/>
              <a:gdLst/>
              <a:ahLst/>
              <a:cxnLst/>
              <a:rect l="l" t="t" r="r" b="b"/>
              <a:pathLst>
                <a:path w="1453" h="882" extrusionOk="0">
                  <a:moveTo>
                    <a:pt x="1194" y="1"/>
                  </a:moveTo>
                  <a:cubicBezTo>
                    <a:pt x="1164" y="1"/>
                    <a:pt x="1134" y="16"/>
                    <a:pt x="1114" y="46"/>
                  </a:cubicBezTo>
                  <a:cubicBezTo>
                    <a:pt x="1074" y="85"/>
                    <a:pt x="1015" y="85"/>
                    <a:pt x="955" y="85"/>
                  </a:cubicBezTo>
                  <a:cubicBezTo>
                    <a:pt x="637" y="145"/>
                    <a:pt x="318" y="185"/>
                    <a:pt x="80" y="463"/>
                  </a:cubicBezTo>
                  <a:lnTo>
                    <a:pt x="119" y="463"/>
                  </a:lnTo>
                  <a:cubicBezTo>
                    <a:pt x="40" y="523"/>
                    <a:pt x="0" y="583"/>
                    <a:pt x="60" y="662"/>
                  </a:cubicBezTo>
                  <a:cubicBezTo>
                    <a:pt x="159" y="782"/>
                    <a:pt x="298" y="861"/>
                    <a:pt x="477" y="881"/>
                  </a:cubicBezTo>
                  <a:cubicBezTo>
                    <a:pt x="875" y="881"/>
                    <a:pt x="1214" y="762"/>
                    <a:pt x="1452" y="443"/>
                  </a:cubicBezTo>
                  <a:lnTo>
                    <a:pt x="1452" y="284"/>
                  </a:lnTo>
                  <a:cubicBezTo>
                    <a:pt x="1452" y="185"/>
                    <a:pt x="1373" y="145"/>
                    <a:pt x="1273" y="46"/>
                  </a:cubicBezTo>
                  <a:cubicBezTo>
                    <a:pt x="1253" y="16"/>
                    <a:pt x="1223" y="1"/>
                    <a:pt x="1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32850;p60"/>
            <p:cNvSpPr/>
            <p:nvPr/>
          </p:nvSpPr>
          <p:spPr>
            <a:xfrm>
              <a:off x="2896675" y="848675"/>
              <a:ext cx="30350" cy="12800"/>
            </a:xfrm>
            <a:custGeom>
              <a:avLst/>
              <a:gdLst/>
              <a:ahLst/>
              <a:cxnLst/>
              <a:rect l="l" t="t" r="r" b="b"/>
              <a:pathLst>
                <a:path w="1214" h="512" extrusionOk="0">
                  <a:moveTo>
                    <a:pt x="1102" y="1"/>
                  </a:moveTo>
                  <a:cubicBezTo>
                    <a:pt x="1093" y="1"/>
                    <a:pt x="1084" y="2"/>
                    <a:pt x="1074" y="6"/>
                  </a:cubicBezTo>
                  <a:cubicBezTo>
                    <a:pt x="716" y="126"/>
                    <a:pt x="318" y="6"/>
                    <a:pt x="0" y="245"/>
                  </a:cubicBezTo>
                  <a:cubicBezTo>
                    <a:pt x="60" y="404"/>
                    <a:pt x="179" y="444"/>
                    <a:pt x="318" y="504"/>
                  </a:cubicBezTo>
                  <a:cubicBezTo>
                    <a:pt x="338" y="509"/>
                    <a:pt x="358" y="511"/>
                    <a:pt x="377" y="511"/>
                  </a:cubicBezTo>
                  <a:cubicBezTo>
                    <a:pt x="435" y="511"/>
                    <a:pt x="487" y="489"/>
                    <a:pt x="517" y="444"/>
                  </a:cubicBezTo>
                  <a:lnTo>
                    <a:pt x="1054" y="444"/>
                  </a:lnTo>
                  <a:cubicBezTo>
                    <a:pt x="1094" y="364"/>
                    <a:pt x="1154" y="325"/>
                    <a:pt x="1214" y="265"/>
                  </a:cubicBezTo>
                  <a:cubicBezTo>
                    <a:pt x="1214" y="157"/>
                    <a:pt x="1181" y="1"/>
                    <a:pt x="1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32851;p60"/>
            <p:cNvSpPr/>
            <p:nvPr/>
          </p:nvSpPr>
          <p:spPr>
            <a:xfrm>
              <a:off x="1375375" y="2045400"/>
              <a:ext cx="45775" cy="17400"/>
            </a:xfrm>
            <a:custGeom>
              <a:avLst/>
              <a:gdLst/>
              <a:ahLst/>
              <a:cxnLst/>
              <a:rect l="l" t="t" r="r" b="b"/>
              <a:pathLst>
                <a:path w="1831" h="696" extrusionOk="0">
                  <a:moveTo>
                    <a:pt x="1391" y="0"/>
                  </a:moveTo>
                  <a:cubicBezTo>
                    <a:pt x="1277" y="0"/>
                    <a:pt x="1155" y="24"/>
                    <a:pt x="1035" y="39"/>
                  </a:cubicBezTo>
                  <a:cubicBezTo>
                    <a:pt x="756" y="238"/>
                    <a:pt x="378" y="298"/>
                    <a:pt x="80" y="457"/>
                  </a:cubicBezTo>
                  <a:cubicBezTo>
                    <a:pt x="0" y="536"/>
                    <a:pt x="0" y="616"/>
                    <a:pt x="100" y="656"/>
                  </a:cubicBezTo>
                  <a:cubicBezTo>
                    <a:pt x="166" y="639"/>
                    <a:pt x="235" y="630"/>
                    <a:pt x="304" y="630"/>
                  </a:cubicBezTo>
                  <a:cubicBezTo>
                    <a:pt x="400" y="630"/>
                    <a:pt x="496" y="649"/>
                    <a:pt x="577" y="695"/>
                  </a:cubicBezTo>
                  <a:lnTo>
                    <a:pt x="1273" y="695"/>
                  </a:lnTo>
                  <a:cubicBezTo>
                    <a:pt x="1187" y="523"/>
                    <a:pt x="1176" y="365"/>
                    <a:pt x="1382" y="365"/>
                  </a:cubicBezTo>
                  <a:cubicBezTo>
                    <a:pt x="1413" y="365"/>
                    <a:pt x="1450" y="369"/>
                    <a:pt x="1492" y="377"/>
                  </a:cubicBezTo>
                  <a:cubicBezTo>
                    <a:pt x="1592" y="377"/>
                    <a:pt x="1731" y="337"/>
                    <a:pt x="1830" y="337"/>
                  </a:cubicBezTo>
                  <a:cubicBezTo>
                    <a:pt x="1744" y="65"/>
                    <a:pt x="1580" y="0"/>
                    <a:pt x="1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32852;p60"/>
            <p:cNvSpPr/>
            <p:nvPr/>
          </p:nvSpPr>
          <p:spPr>
            <a:xfrm>
              <a:off x="1422625" y="1048750"/>
              <a:ext cx="19900" cy="32350"/>
            </a:xfrm>
            <a:custGeom>
              <a:avLst/>
              <a:gdLst/>
              <a:ahLst/>
              <a:cxnLst/>
              <a:rect l="l" t="t" r="r" b="b"/>
              <a:pathLst>
                <a:path w="796" h="1294" extrusionOk="0">
                  <a:moveTo>
                    <a:pt x="215" y="1"/>
                  </a:moveTo>
                  <a:cubicBezTo>
                    <a:pt x="161" y="1"/>
                    <a:pt x="120" y="32"/>
                    <a:pt x="80" y="100"/>
                  </a:cubicBezTo>
                  <a:cubicBezTo>
                    <a:pt x="100" y="279"/>
                    <a:pt x="139" y="438"/>
                    <a:pt x="40" y="597"/>
                  </a:cubicBezTo>
                  <a:lnTo>
                    <a:pt x="0" y="677"/>
                  </a:lnTo>
                  <a:lnTo>
                    <a:pt x="60" y="716"/>
                  </a:lnTo>
                  <a:cubicBezTo>
                    <a:pt x="80" y="915"/>
                    <a:pt x="40" y="1174"/>
                    <a:pt x="259" y="1293"/>
                  </a:cubicBezTo>
                  <a:cubicBezTo>
                    <a:pt x="796" y="1154"/>
                    <a:pt x="577" y="716"/>
                    <a:pt x="557" y="338"/>
                  </a:cubicBezTo>
                  <a:cubicBezTo>
                    <a:pt x="497" y="219"/>
                    <a:pt x="438" y="100"/>
                    <a:pt x="298" y="20"/>
                  </a:cubicBezTo>
                  <a:cubicBezTo>
                    <a:pt x="267" y="7"/>
                    <a:pt x="240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32853;p60"/>
            <p:cNvSpPr/>
            <p:nvPr/>
          </p:nvSpPr>
          <p:spPr>
            <a:xfrm>
              <a:off x="2428700" y="2182600"/>
              <a:ext cx="39800" cy="17475"/>
            </a:xfrm>
            <a:custGeom>
              <a:avLst/>
              <a:gdLst/>
              <a:ahLst/>
              <a:cxnLst/>
              <a:rect l="l" t="t" r="r" b="b"/>
              <a:pathLst>
                <a:path w="1592" h="699" extrusionOk="0">
                  <a:moveTo>
                    <a:pt x="288" y="1"/>
                  </a:moveTo>
                  <a:cubicBezTo>
                    <a:pt x="211" y="1"/>
                    <a:pt x="133" y="29"/>
                    <a:pt x="60" y="121"/>
                  </a:cubicBezTo>
                  <a:cubicBezTo>
                    <a:pt x="0" y="300"/>
                    <a:pt x="0" y="479"/>
                    <a:pt x="139" y="618"/>
                  </a:cubicBezTo>
                  <a:cubicBezTo>
                    <a:pt x="236" y="661"/>
                    <a:pt x="333" y="698"/>
                    <a:pt x="429" y="698"/>
                  </a:cubicBezTo>
                  <a:cubicBezTo>
                    <a:pt x="512" y="698"/>
                    <a:pt x="594" y="672"/>
                    <a:pt x="676" y="598"/>
                  </a:cubicBezTo>
                  <a:cubicBezTo>
                    <a:pt x="935" y="598"/>
                    <a:pt x="1213" y="578"/>
                    <a:pt x="1492" y="578"/>
                  </a:cubicBezTo>
                  <a:cubicBezTo>
                    <a:pt x="1591" y="519"/>
                    <a:pt x="1591" y="459"/>
                    <a:pt x="1532" y="380"/>
                  </a:cubicBezTo>
                  <a:cubicBezTo>
                    <a:pt x="1273" y="161"/>
                    <a:pt x="855" y="200"/>
                    <a:pt x="557" y="61"/>
                  </a:cubicBezTo>
                  <a:cubicBezTo>
                    <a:pt x="471" y="40"/>
                    <a:pt x="380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32854;p60"/>
            <p:cNvSpPr/>
            <p:nvPr/>
          </p:nvSpPr>
          <p:spPr>
            <a:xfrm>
              <a:off x="2703700" y="2111025"/>
              <a:ext cx="41800" cy="18550"/>
            </a:xfrm>
            <a:custGeom>
              <a:avLst/>
              <a:gdLst/>
              <a:ahLst/>
              <a:cxnLst/>
              <a:rect l="l" t="t" r="r" b="b"/>
              <a:pathLst>
                <a:path w="1672" h="742" extrusionOk="0">
                  <a:moveTo>
                    <a:pt x="1373" y="0"/>
                  </a:moveTo>
                  <a:cubicBezTo>
                    <a:pt x="936" y="60"/>
                    <a:pt x="458" y="99"/>
                    <a:pt x="80" y="398"/>
                  </a:cubicBezTo>
                  <a:cubicBezTo>
                    <a:pt x="40" y="458"/>
                    <a:pt x="1" y="557"/>
                    <a:pt x="40" y="637"/>
                  </a:cubicBezTo>
                  <a:lnTo>
                    <a:pt x="80" y="676"/>
                  </a:lnTo>
                  <a:cubicBezTo>
                    <a:pt x="170" y="716"/>
                    <a:pt x="249" y="741"/>
                    <a:pt x="329" y="741"/>
                  </a:cubicBezTo>
                  <a:cubicBezTo>
                    <a:pt x="408" y="741"/>
                    <a:pt x="488" y="716"/>
                    <a:pt x="578" y="656"/>
                  </a:cubicBezTo>
                  <a:cubicBezTo>
                    <a:pt x="737" y="497"/>
                    <a:pt x="956" y="637"/>
                    <a:pt x="1095" y="497"/>
                  </a:cubicBezTo>
                  <a:cubicBezTo>
                    <a:pt x="1137" y="483"/>
                    <a:pt x="1179" y="469"/>
                    <a:pt x="1214" y="469"/>
                  </a:cubicBezTo>
                  <a:cubicBezTo>
                    <a:pt x="1229" y="469"/>
                    <a:pt x="1242" y="472"/>
                    <a:pt x="1254" y="477"/>
                  </a:cubicBezTo>
                  <a:cubicBezTo>
                    <a:pt x="1373" y="398"/>
                    <a:pt x="1552" y="438"/>
                    <a:pt x="1652" y="338"/>
                  </a:cubicBezTo>
                  <a:lnTo>
                    <a:pt x="1632" y="338"/>
                  </a:lnTo>
                  <a:cubicBezTo>
                    <a:pt x="1672" y="259"/>
                    <a:pt x="1672" y="179"/>
                    <a:pt x="1632" y="99"/>
                  </a:cubicBezTo>
                  <a:cubicBezTo>
                    <a:pt x="1552" y="60"/>
                    <a:pt x="1453" y="0"/>
                    <a:pt x="1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32855;p60"/>
            <p:cNvSpPr/>
            <p:nvPr/>
          </p:nvSpPr>
          <p:spPr>
            <a:xfrm>
              <a:off x="2089025" y="780675"/>
              <a:ext cx="43775" cy="5950"/>
            </a:xfrm>
            <a:custGeom>
              <a:avLst/>
              <a:gdLst/>
              <a:ahLst/>
              <a:cxnLst/>
              <a:rect l="l" t="t" r="r" b="b"/>
              <a:pathLst>
                <a:path w="1751" h="238" extrusionOk="0">
                  <a:moveTo>
                    <a:pt x="1393" y="1"/>
                  </a:moveTo>
                  <a:cubicBezTo>
                    <a:pt x="1353" y="41"/>
                    <a:pt x="1273" y="41"/>
                    <a:pt x="1234" y="41"/>
                  </a:cubicBezTo>
                  <a:cubicBezTo>
                    <a:pt x="1083" y="82"/>
                    <a:pt x="938" y="95"/>
                    <a:pt x="795" y="95"/>
                  </a:cubicBezTo>
                  <a:cubicBezTo>
                    <a:pt x="556" y="95"/>
                    <a:pt x="326" y="58"/>
                    <a:pt x="96" y="58"/>
                  </a:cubicBezTo>
                  <a:cubicBezTo>
                    <a:pt x="64" y="58"/>
                    <a:pt x="32" y="59"/>
                    <a:pt x="0" y="61"/>
                  </a:cubicBezTo>
                  <a:cubicBezTo>
                    <a:pt x="283" y="178"/>
                    <a:pt x="566" y="237"/>
                    <a:pt x="851" y="237"/>
                  </a:cubicBezTo>
                  <a:cubicBezTo>
                    <a:pt x="1147" y="237"/>
                    <a:pt x="1447" y="173"/>
                    <a:pt x="1751" y="41"/>
                  </a:cubicBezTo>
                  <a:cubicBezTo>
                    <a:pt x="1632" y="41"/>
                    <a:pt x="1532" y="1"/>
                    <a:pt x="1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32856;p60"/>
            <p:cNvSpPr/>
            <p:nvPr/>
          </p:nvSpPr>
          <p:spPr>
            <a:xfrm>
              <a:off x="2976725" y="943475"/>
              <a:ext cx="31375" cy="19750"/>
            </a:xfrm>
            <a:custGeom>
              <a:avLst/>
              <a:gdLst/>
              <a:ahLst/>
              <a:cxnLst/>
              <a:rect l="l" t="t" r="r" b="b"/>
              <a:pathLst>
                <a:path w="1255" h="790" extrusionOk="0">
                  <a:moveTo>
                    <a:pt x="853" y="0"/>
                  </a:moveTo>
                  <a:cubicBezTo>
                    <a:pt x="724" y="0"/>
                    <a:pt x="569" y="50"/>
                    <a:pt x="438" y="93"/>
                  </a:cubicBezTo>
                  <a:cubicBezTo>
                    <a:pt x="339" y="312"/>
                    <a:pt x="41" y="352"/>
                    <a:pt x="1" y="630"/>
                  </a:cubicBezTo>
                  <a:cubicBezTo>
                    <a:pt x="41" y="710"/>
                    <a:pt x="80" y="750"/>
                    <a:pt x="160" y="790"/>
                  </a:cubicBezTo>
                  <a:lnTo>
                    <a:pt x="200" y="790"/>
                  </a:lnTo>
                  <a:cubicBezTo>
                    <a:pt x="379" y="730"/>
                    <a:pt x="578" y="790"/>
                    <a:pt x="737" y="650"/>
                  </a:cubicBezTo>
                  <a:cubicBezTo>
                    <a:pt x="936" y="531"/>
                    <a:pt x="1254" y="412"/>
                    <a:pt x="1095" y="133"/>
                  </a:cubicBezTo>
                  <a:cubicBezTo>
                    <a:pt x="1050" y="34"/>
                    <a:pt x="960" y="0"/>
                    <a:pt x="8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32857;p60"/>
            <p:cNvSpPr/>
            <p:nvPr/>
          </p:nvSpPr>
          <p:spPr>
            <a:xfrm>
              <a:off x="2984200" y="903525"/>
              <a:ext cx="13950" cy="20900"/>
            </a:xfrm>
            <a:custGeom>
              <a:avLst/>
              <a:gdLst/>
              <a:ahLst/>
              <a:cxnLst/>
              <a:rect l="l" t="t" r="r" b="b"/>
              <a:pathLst>
                <a:path w="558" h="836" extrusionOk="0">
                  <a:moveTo>
                    <a:pt x="159" y="0"/>
                  </a:moveTo>
                  <a:cubicBezTo>
                    <a:pt x="100" y="140"/>
                    <a:pt x="199" y="339"/>
                    <a:pt x="40" y="458"/>
                  </a:cubicBezTo>
                  <a:cubicBezTo>
                    <a:pt x="40" y="538"/>
                    <a:pt x="0" y="597"/>
                    <a:pt x="0" y="657"/>
                  </a:cubicBezTo>
                  <a:lnTo>
                    <a:pt x="179" y="836"/>
                  </a:lnTo>
                  <a:cubicBezTo>
                    <a:pt x="478" y="816"/>
                    <a:pt x="557" y="657"/>
                    <a:pt x="458" y="398"/>
                  </a:cubicBezTo>
                  <a:cubicBezTo>
                    <a:pt x="398" y="259"/>
                    <a:pt x="378" y="120"/>
                    <a:pt x="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32858;p60"/>
            <p:cNvSpPr/>
            <p:nvPr/>
          </p:nvSpPr>
          <p:spPr>
            <a:xfrm>
              <a:off x="2786250" y="2092875"/>
              <a:ext cx="28875" cy="10400"/>
            </a:xfrm>
            <a:custGeom>
              <a:avLst/>
              <a:gdLst/>
              <a:ahLst/>
              <a:cxnLst/>
              <a:rect l="l" t="t" r="r" b="b"/>
              <a:pathLst>
                <a:path w="1155" h="416" extrusionOk="0">
                  <a:moveTo>
                    <a:pt x="1000" y="0"/>
                  </a:moveTo>
                  <a:cubicBezTo>
                    <a:pt x="795" y="0"/>
                    <a:pt x="580" y="128"/>
                    <a:pt x="372" y="128"/>
                  </a:cubicBezTo>
                  <a:cubicBezTo>
                    <a:pt x="280" y="128"/>
                    <a:pt x="189" y="103"/>
                    <a:pt x="100" y="30"/>
                  </a:cubicBezTo>
                  <a:cubicBezTo>
                    <a:pt x="1" y="129"/>
                    <a:pt x="1" y="249"/>
                    <a:pt x="41" y="368"/>
                  </a:cubicBezTo>
                  <a:cubicBezTo>
                    <a:pt x="135" y="389"/>
                    <a:pt x="229" y="415"/>
                    <a:pt x="321" y="415"/>
                  </a:cubicBezTo>
                  <a:cubicBezTo>
                    <a:pt x="403" y="415"/>
                    <a:pt x="483" y="394"/>
                    <a:pt x="558" y="328"/>
                  </a:cubicBezTo>
                  <a:cubicBezTo>
                    <a:pt x="600" y="314"/>
                    <a:pt x="622" y="300"/>
                    <a:pt x="653" y="300"/>
                  </a:cubicBezTo>
                  <a:cubicBezTo>
                    <a:pt x="666" y="300"/>
                    <a:pt x="680" y="302"/>
                    <a:pt x="697" y="308"/>
                  </a:cubicBezTo>
                  <a:cubicBezTo>
                    <a:pt x="797" y="308"/>
                    <a:pt x="836" y="229"/>
                    <a:pt x="916" y="189"/>
                  </a:cubicBezTo>
                  <a:cubicBezTo>
                    <a:pt x="943" y="175"/>
                    <a:pt x="990" y="152"/>
                    <a:pt x="1036" y="152"/>
                  </a:cubicBezTo>
                  <a:cubicBezTo>
                    <a:pt x="1056" y="152"/>
                    <a:pt x="1076" y="157"/>
                    <a:pt x="1095" y="169"/>
                  </a:cubicBezTo>
                  <a:lnTo>
                    <a:pt x="1155" y="109"/>
                  </a:lnTo>
                  <a:lnTo>
                    <a:pt x="1155" y="30"/>
                  </a:lnTo>
                  <a:cubicBezTo>
                    <a:pt x="1104" y="9"/>
                    <a:pt x="1052" y="0"/>
                    <a:pt x="10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32859;p60"/>
            <p:cNvSpPr/>
            <p:nvPr/>
          </p:nvSpPr>
          <p:spPr>
            <a:xfrm>
              <a:off x="2752950" y="2097550"/>
              <a:ext cx="31850" cy="13000"/>
            </a:xfrm>
            <a:custGeom>
              <a:avLst/>
              <a:gdLst/>
              <a:ahLst/>
              <a:cxnLst/>
              <a:rect l="l" t="t" r="r" b="b"/>
              <a:pathLst>
                <a:path w="1274" h="520" extrusionOk="0">
                  <a:moveTo>
                    <a:pt x="659" y="1"/>
                  </a:moveTo>
                  <a:cubicBezTo>
                    <a:pt x="383" y="1"/>
                    <a:pt x="151" y="128"/>
                    <a:pt x="0" y="519"/>
                  </a:cubicBezTo>
                  <a:cubicBezTo>
                    <a:pt x="239" y="499"/>
                    <a:pt x="458" y="499"/>
                    <a:pt x="676" y="479"/>
                  </a:cubicBezTo>
                  <a:cubicBezTo>
                    <a:pt x="796" y="420"/>
                    <a:pt x="955" y="440"/>
                    <a:pt x="1054" y="340"/>
                  </a:cubicBezTo>
                  <a:cubicBezTo>
                    <a:pt x="1068" y="326"/>
                    <a:pt x="1102" y="312"/>
                    <a:pt x="1135" y="312"/>
                  </a:cubicBezTo>
                  <a:cubicBezTo>
                    <a:pt x="1149" y="312"/>
                    <a:pt x="1162" y="314"/>
                    <a:pt x="1174" y="320"/>
                  </a:cubicBezTo>
                  <a:cubicBezTo>
                    <a:pt x="1273" y="241"/>
                    <a:pt x="1273" y="181"/>
                    <a:pt x="1174" y="101"/>
                  </a:cubicBezTo>
                  <a:cubicBezTo>
                    <a:pt x="992" y="43"/>
                    <a:pt x="818" y="1"/>
                    <a:pt x="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32860;p60"/>
            <p:cNvSpPr/>
            <p:nvPr/>
          </p:nvSpPr>
          <p:spPr>
            <a:xfrm>
              <a:off x="2877275" y="854775"/>
              <a:ext cx="27875" cy="9975"/>
            </a:xfrm>
            <a:custGeom>
              <a:avLst/>
              <a:gdLst/>
              <a:ahLst/>
              <a:cxnLst/>
              <a:rect l="l" t="t" r="r" b="b"/>
              <a:pathLst>
                <a:path w="1115" h="399" extrusionOk="0">
                  <a:moveTo>
                    <a:pt x="776" y="1"/>
                  </a:moveTo>
                  <a:cubicBezTo>
                    <a:pt x="537" y="21"/>
                    <a:pt x="279" y="81"/>
                    <a:pt x="80" y="220"/>
                  </a:cubicBezTo>
                  <a:cubicBezTo>
                    <a:pt x="20" y="260"/>
                    <a:pt x="0" y="299"/>
                    <a:pt x="80" y="359"/>
                  </a:cubicBezTo>
                  <a:cubicBezTo>
                    <a:pt x="199" y="359"/>
                    <a:pt x="319" y="379"/>
                    <a:pt x="458" y="379"/>
                  </a:cubicBezTo>
                  <a:lnTo>
                    <a:pt x="597" y="379"/>
                  </a:lnTo>
                  <a:cubicBezTo>
                    <a:pt x="756" y="260"/>
                    <a:pt x="995" y="399"/>
                    <a:pt x="1114" y="200"/>
                  </a:cubicBezTo>
                  <a:cubicBezTo>
                    <a:pt x="1055" y="61"/>
                    <a:pt x="895" y="2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32861;p60"/>
            <p:cNvSpPr/>
            <p:nvPr/>
          </p:nvSpPr>
          <p:spPr>
            <a:xfrm>
              <a:off x="2886225" y="924900"/>
              <a:ext cx="23400" cy="13600"/>
            </a:xfrm>
            <a:custGeom>
              <a:avLst/>
              <a:gdLst/>
              <a:ahLst/>
              <a:cxnLst/>
              <a:rect l="l" t="t" r="r" b="b"/>
              <a:pathLst>
                <a:path w="936" h="544" extrusionOk="0">
                  <a:moveTo>
                    <a:pt x="597" y="1"/>
                  </a:moveTo>
                  <a:cubicBezTo>
                    <a:pt x="537" y="61"/>
                    <a:pt x="478" y="100"/>
                    <a:pt x="418" y="160"/>
                  </a:cubicBezTo>
                  <a:cubicBezTo>
                    <a:pt x="378" y="160"/>
                    <a:pt x="299" y="180"/>
                    <a:pt x="239" y="180"/>
                  </a:cubicBezTo>
                  <a:lnTo>
                    <a:pt x="80" y="359"/>
                  </a:lnTo>
                  <a:cubicBezTo>
                    <a:pt x="0" y="399"/>
                    <a:pt x="0" y="478"/>
                    <a:pt x="80" y="538"/>
                  </a:cubicBezTo>
                  <a:cubicBezTo>
                    <a:pt x="109" y="542"/>
                    <a:pt x="137" y="543"/>
                    <a:pt x="164" y="543"/>
                  </a:cubicBezTo>
                  <a:cubicBezTo>
                    <a:pt x="442" y="543"/>
                    <a:pt x="664" y="377"/>
                    <a:pt x="935" y="359"/>
                  </a:cubicBezTo>
                  <a:cubicBezTo>
                    <a:pt x="895" y="240"/>
                    <a:pt x="816" y="140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32862;p60"/>
            <p:cNvSpPr/>
            <p:nvPr/>
          </p:nvSpPr>
          <p:spPr>
            <a:xfrm>
              <a:off x="3010050" y="1489375"/>
              <a:ext cx="22900" cy="4750"/>
            </a:xfrm>
            <a:custGeom>
              <a:avLst/>
              <a:gdLst/>
              <a:ahLst/>
              <a:cxnLst/>
              <a:rect l="l" t="t" r="r" b="b"/>
              <a:pathLst>
                <a:path w="916" h="190" extrusionOk="0">
                  <a:moveTo>
                    <a:pt x="697" y="0"/>
                  </a:moveTo>
                  <a:cubicBezTo>
                    <a:pt x="438" y="40"/>
                    <a:pt x="219" y="40"/>
                    <a:pt x="1" y="40"/>
                  </a:cubicBezTo>
                  <a:cubicBezTo>
                    <a:pt x="130" y="159"/>
                    <a:pt x="279" y="189"/>
                    <a:pt x="436" y="189"/>
                  </a:cubicBezTo>
                  <a:cubicBezTo>
                    <a:pt x="592" y="189"/>
                    <a:pt x="757" y="159"/>
                    <a:pt x="916" y="159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32863;p60"/>
            <p:cNvSpPr/>
            <p:nvPr/>
          </p:nvSpPr>
          <p:spPr>
            <a:xfrm>
              <a:off x="2513725" y="2172025"/>
              <a:ext cx="18925" cy="9625"/>
            </a:xfrm>
            <a:custGeom>
              <a:avLst/>
              <a:gdLst/>
              <a:ahLst/>
              <a:cxnLst/>
              <a:rect l="l" t="t" r="r" b="b"/>
              <a:pathLst>
                <a:path w="757" h="385" extrusionOk="0">
                  <a:moveTo>
                    <a:pt x="365" y="1"/>
                  </a:moveTo>
                  <a:cubicBezTo>
                    <a:pt x="208" y="1"/>
                    <a:pt x="68" y="57"/>
                    <a:pt x="1" y="285"/>
                  </a:cubicBezTo>
                  <a:cubicBezTo>
                    <a:pt x="21" y="325"/>
                    <a:pt x="60" y="345"/>
                    <a:pt x="80" y="385"/>
                  </a:cubicBezTo>
                  <a:cubicBezTo>
                    <a:pt x="220" y="345"/>
                    <a:pt x="399" y="345"/>
                    <a:pt x="558" y="325"/>
                  </a:cubicBezTo>
                  <a:cubicBezTo>
                    <a:pt x="581" y="302"/>
                    <a:pt x="611" y="292"/>
                    <a:pt x="640" y="292"/>
                  </a:cubicBezTo>
                  <a:cubicBezTo>
                    <a:pt x="661" y="292"/>
                    <a:pt x="680" y="297"/>
                    <a:pt x="697" y="305"/>
                  </a:cubicBezTo>
                  <a:cubicBezTo>
                    <a:pt x="697" y="246"/>
                    <a:pt x="717" y="226"/>
                    <a:pt x="757" y="186"/>
                  </a:cubicBezTo>
                  <a:cubicBezTo>
                    <a:pt x="717" y="106"/>
                    <a:pt x="637" y="47"/>
                    <a:pt x="597" y="27"/>
                  </a:cubicBezTo>
                  <a:cubicBezTo>
                    <a:pt x="520" y="14"/>
                    <a:pt x="44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32864;p60"/>
            <p:cNvSpPr/>
            <p:nvPr/>
          </p:nvSpPr>
          <p:spPr>
            <a:xfrm>
              <a:off x="2627625" y="2136675"/>
              <a:ext cx="17425" cy="8675"/>
            </a:xfrm>
            <a:custGeom>
              <a:avLst/>
              <a:gdLst/>
              <a:ahLst/>
              <a:cxnLst/>
              <a:rect l="l" t="t" r="r" b="b"/>
              <a:pathLst>
                <a:path w="697" h="347" extrusionOk="0">
                  <a:moveTo>
                    <a:pt x="313" y="0"/>
                  </a:moveTo>
                  <a:cubicBezTo>
                    <a:pt x="184" y="0"/>
                    <a:pt x="73" y="87"/>
                    <a:pt x="0" y="327"/>
                  </a:cubicBezTo>
                  <a:cubicBezTo>
                    <a:pt x="179" y="327"/>
                    <a:pt x="338" y="347"/>
                    <a:pt x="517" y="347"/>
                  </a:cubicBezTo>
                  <a:cubicBezTo>
                    <a:pt x="531" y="333"/>
                    <a:pt x="565" y="318"/>
                    <a:pt x="598" y="318"/>
                  </a:cubicBezTo>
                  <a:cubicBezTo>
                    <a:pt x="612" y="318"/>
                    <a:pt x="625" y="321"/>
                    <a:pt x="637" y="327"/>
                  </a:cubicBezTo>
                  <a:cubicBezTo>
                    <a:pt x="637" y="267"/>
                    <a:pt x="657" y="227"/>
                    <a:pt x="696" y="168"/>
                  </a:cubicBezTo>
                  <a:cubicBezTo>
                    <a:pt x="564" y="73"/>
                    <a:pt x="431" y="0"/>
                    <a:pt x="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32865;p60"/>
            <p:cNvSpPr/>
            <p:nvPr/>
          </p:nvSpPr>
          <p:spPr>
            <a:xfrm>
              <a:off x="2965800" y="863750"/>
              <a:ext cx="9950" cy="19125"/>
            </a:xfrm>
            <a:custGeom>
              <a:avLst/>
              <a:gdLst/>
              <a:ahLst/>
              <a:cxnLst/>
              <a:rect l="l" t="t" r="r" b="b"/>
              <a:pathLst>
                <a:path w="398" h="765" extrusionOk="0">
                  <a:moveTo>
                    <a:pt x="120" y="0"/>
                  </a:moveTo>
                  <a:cubicBezTo>
                    <a:pt x="80" y="20"/>
                    <a:pt x="40" y="20"/>
                    <a:pt x="0" y="40"/>
                  </a:cubicBezTo>
                  <a:cubicBezTo>
                    <a:pt x="0" y="199"/>
                    <a:pt x="20" y="358"/>
                    <a:pt x="20" y="537"/>
                  </a:cubicBezTo>
                  <a:lnTo>
                    <a:pt x="80" y="597"/>
                  </a:lnTo>
                  <a:lnTo>
                    <a:pt x="80" y="657"/>
                  </a:lnTo>
                  <a:cubicBezTo>
                    <a:pt x="80" y="724"/>
                    <a:pt x="98" y="764"/>
                    <a:pt x="135" y="764"/>
                  </a:cubicBezTo>
                  <a:cubicBezTo>
                    <a:pt x="152" y="764"/>
                    <a:pt x="174" y="755"/>
                    <a:pt x="199" y="736"/>
                  </a:cubicBezTo>
                  <a:cubicBezTo>
                    <a:pt x="219" y="716"/>
                    <a:pt x="219" y="696"/>
                    <a:pt x="239" y="657"/>
                  </a:cubicBezTo>
                  <a:cubicBezTo>
                    <a:pt x="279" y="418"/>
                    <a:pt x="398" y="159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32866;p60"/>
            <p:cNvSpPr/>
            <p:nvPr/>
          </p:nvSpPr>
          <p:spPr>
            <a:xfrm>
              <a:off x="2931475" y="848025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145" y="1"/>
                  </a:moveTo>
                  <a:cubicBezTo>
                    <a:pt x="44" y="1"/>
                    <a:pt x="14" y="146"/>
                    <a:pt x="1" y="291"/>
                  </a:cubicBezTo>
                  <a:lnTo>
                    <a:pt x="180" y="291"/>
                  </a:lnTo>
                  <a:cubicBezTo>
                    <a:pt x="279" y="271"/>
                    <a:pt x="279" y="172"/>
                    <a:pt x="359" y="132"/>
                  </a:cubicBezTo>
                  <a:cubicBezTo>
                    <a:pt x="265" y="38"/>
                    <a:pt x="196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32867;p60"/>
            <p:cNvSpPr/>
            <p:nvPr/>
          </p:nvSpPr>
          <p:spPr>
            <a:xfrm>
              <a:off x="2927000" y="2051125"/>
              <a:ext cx="14950" cy="7200"/>
            </a:xfrm>
            <a:custGeom>
              <a:avLst/>
              <a:gdLst/>
              <a:ahLst/>
              <a:cxnLst/>
              <a:rect l="l" t="t" r="r" b="b"/>
              <a:pathLst>
                <a:path w="598" h="288" extrusionOk="0">
                  <a:moveTo>
                    <a:pt x="238" y="1"/>
                  </a:moveTo>
                  <a:cubicBezTo>
                    <a:pt x="121" y="1"/>
                    <a:pt x="35" y="62"/>
                    <a:pt x="1" y="267"/>
                  </a:cubicBezTo>
                  <a:cubicBezTo>
                    <a:pt x="140" y="267"/>
                    <a:pt x="239" y="287"/>
                    <a:pt x="359" y="287"/>
                  </a:cubicBezTo>
                  <a:cubicBezTo>
                    <a:pt x="370" y="264"/>
                    <a:pt x="396" y="254"/>
                    <a:pt x="423" y="254"/>
                  </a:cubicBezTo>
                  <a:cubicBezTo>
                    <a:pt x="442" y="254"/>
                    <a:pt x="461" y="259"/>
                    <a:pt x="478" y="267"/>
                  </a:cubicBezTo>
                  <a:cubicBezTo>
                    <a:pt x="577" y="208"/>
                    <a:pt x="597" y="168"/>
                    <a:pt x="538" y="69"/>
                  </a:cubicBezTo>
                  <a:cubicBezTo>
                    <a:pt x="427" y="35"/>
                    <a:pt x="324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32868;p60"/>
            <p:cNvSpPr/>
            <p:nvPr/>
          </p:nvSpPr>
          <p:spPr>
            <a:xfrm>
              <a:off x="3142825" y="2006075"/>
              <a:ext cx="8000" cy="12950"/>
            </a:xfrm>
            <a:custGeom>
              <a:avLst/>
              <a:gdLst/>
              <a:ahLst/>
              <a:cxnLst/>
              <a:rect l="l" t="t" r="r" b="b"/>
              <a:pathLst>
                <a:path w="320" h="518" extrusionOk="0">
                  <a:moveTo>
                    <a:pt x="220" y="1"/>
                  </a:moveTo>
                  <a:cubicBezTo>
                    <a:pt x="1" y="180"/>
                    <a:pt x="1" y="359"/>
                    <a:pt x="220" y="518"/>
                  </a:cubicBezTo>
                  <a:cubicBezTo>
                    <a:pt x="319" y="399"/>
                    <a:pt x="319" y="299"/>
                    <a:pt x="220" y="18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32869;p60"/>
            <p:cNvSpPr/>
            <p:nvPr/>
          </p:nvSpPr>
          <p:spPr>
            <a:xfrm>
              <a:off x="3161725" y="1902150"/>
              <a:ext cx="10475" cy="6975"/>
            </a:xfrm>
            <a:custGeom>
              <a:avLst/>
              <a:gdLst/>
              <a:ahLst/>
              <a:cxnLst/>
              <a:rect l="l" t="t" r="r" b="b"/>
              <a:pathLst>
                <a:path w="419" h="279" extrusionOk="0">
                  <a:moveTo>
                    <a:pt x="1" y="0"/>
                  </a:moveTo>
                  <a:lnTo>
                    <a:pt x="1" y="159"/>
                  </a:lnTo>
                  <a:cubicBezTo>
                    <a:pt x="41" y="199"/>
                    <a:pt x="100" y="259"/>
                    <a:pt x="160" y="279"/>
                  </a:cubicBezTo>
                  <a:cubicBezTo>
                    <a:pt x="240" y="279"/>
                    <a:pt x="319" y="259"/>
                    <a:pt x="359" y="199"/>
                  </a:cubicBezTo>
                  <a:cubicBezTo>
                    <a:pt x="419" y="139"/>
                    <a:pt x="399" y="6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32870;p60"/>
            <p:cNvSpPr/>
            <p:nvPr/>
          </p:nvSpPr>
          <p:spPr>
            <a:xfrm>
              <a:off x="1670775" y="858200"/>
              <a:ext cx="9975" cy="5725"/>
            </a:xfrm>
            <a:custGeom>
              <a:avLst/>
              <a:gdLst/>
              <a:ahLst/>
              <a:cxnLst/>
              <a:rect l="l" t="t" r="r" b="b"/>
              <a:pathLst>
                <a:path w="399" h="229" extrusionOk="0">
                  <a:moveTo>
                    <a:pt x="317" y="0"/>
                  </a:moveTo>
                  <a:cubicBezTo>
                    <a:pt x="289" y="0"/>
                    <a:pt x="256" y="15"/>
                    <a:pt x="219" y="43"/>
                  </a:cubicBezTo>
                  <a:cubicBezTo>
                    <a:pt x="191" y="57"/>
                    <a:pt x="153" y="71"/>
                    <a:pt x="119" y="71"/>
                  </a:cubicBezTo>
                  <a:cubicBezTo>
                    <a:pt x="105" y="71"/>
                    <a:pt x="92" y="69"/>
                    <a:pt x="80" y="63"/>
                  </a:cubicBezTo>
                  <a:lnTo>
                    <a:pt x="1" y="222"/>
                  </a:lnTo>
                  <a:cubicBezTo>
                    <a:pt x="32" y="226"/>
                    <a:pt x="63" y="228"/>
                    <a:pt x="94" y="228"/>
                  </a:cubicBezTo>
                  <a:cubicBezTo>
                    <a:pt x="214" y="228"/>
                    <a:pt x="319" y="190"/>
                    <a:pt x="398" y="63"/>
                  </a:cubicBezTo>
                  <a:cubicBezTo>
                    <a:pt x="377" y="20"/>
                    <a:pt x="350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32871;p60"/>
            <p:cNvSpPr/>
            <p:nvPr/>
          </p:nvSpPr>
          <p:spPr>
            <a:xfrm>
              <a:off x="3174675" y="1902150"/>
              <a:ext cx="4500" cy="4825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0" y="0"/>
                  </a:moveTo>
                  <a:lnTo>
                    <a:pt x="0" y="159"/>
                  </a:lnTo>
                  <a:cubicBezTo>
                    <a:pt x="23" y="183"/>
                    <a:pt x="54" y="192"/>
                    <a:pt x="90" y="192"/>
                  </a:cubicBezTo>
                  <a:cubicBezTo>
                    <a:pt x="117" y="192"/>
                    <a:pt x="146" y="187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32872;p60"/>
            <p:cNvSpPr/>
            <p:nvPr/>
          </p:nvSpPr>
          <p:spPr>
            <a:xfrm>
              <a:off x="3033925" y="1490350"/>
              <a:ext cx="6000" cy="3525"/>
            </a:xfrm>
            <a:custGeom>
              <a:avLst/>
              <a:gdLst/>
              <a:ahLst/>
              <a:cxnLst/>
              <a:rect l="l" t="t" r="r" b="b"/>
              <a:pathLst>
                <a:path w="240" h="141" extrusionOk="0">
                  <a:moveTo>
                    <a:pt x="179" y="1"/>
                  </a:moveTo>
                  <a:cubicBezTo>
                    <a:pt x="140" y="41"/>
                    <a:pt x="80" y="61"/>
                    <a:pt x="0" y="120"/>
                  </a:cubicBezTo>
                  <a:cubicBezTo>
                    <a:pt x="80" y="120"/>
                    <a:pt x="160" y="140"/>
                    <a:pt x="239" y="140"/>
                  </a:cubicBezTo>
                  <a:cubicBezTo>
                    <a:pt x="199" y="100"/>
                    <a:pt x="199" y="4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32873;p60"/>
            <p:cNvSpPr/>
            <p:nvPr/>
          </p:nvSpPr>
          <p:spPr>
            <a:xfrm>
              <a:off x="2679825" y="956725"/>
              <a:ext cx="152225" cy="67675"/>
            </a:xfrm>
            <a:custGeom>
              <a:avLst/>
              <a:gdLst/>
              <a:ahLst/>
              <a:cxnLst/>
              <a:rect l="l" t="t" r="r" b="b"/>
              <a:pathLst>
                <a:path w="6089" h="2707" extrusionOk="0">
                  <a:moveTo>
                    <a:pt x="4278" y="1"/>
                  </a:moveTo>
                  <a:cubicBezTo>
                    <a:pt x="3263" y="21"/>
                    <a:pt x="2308" y="279"/>
                    <a:pt x="1493" y="896"/>
                  </a:cubicBezTo>
                  <a:cubicBezTo>
                    <a:pt x="1651" y="1130"/>
                    <a:pt x="1845" y="1185"/>
                    <a:pt x="2050" y="1185"/>
                  </a:cubicBezTo>
                  <a:cubicBezTo>
                    <a:pt x="2233" y="1185"/>
                    <a:pt x="2426" y="1141"/>
                    <a:pt x="2611" y="1141"/>
                  </a:cubicBezTo>
                  <a:cubicBezTo>
                    <a:pt x="2713" y="1141"/>
                    <a:pt x="2811" y="1154"/>
                    <a:pt x="2905" y="1195"/>
                  </a:cubicBezTo>
                  <a:cubicBezTo>
                    <a:pt x="2925" y="1195"/>
                    <a:pt x="2985" y="1214"/>
                    <a:pt x="2985" y="1214"/>
                  </a:cubicBezTo>
                  <a:lnTo>
                    <a:pt x="2945" y="1294"/>
                  </a:lnTo>
                  <a:cubicBezTo>
                    <a:pt x="2905" y="1294"/>
                    <a:pt x="2826" y="1314"/>
                    <a:pt x="2786" y="1314"/>
                  </a:cubicBezTo>
                  <a:cubicBezTo>
                    <a:pt x="2706" y="1314"/>
                    <a:pt x="2666" y="1354"/>
                    <a:pt x="2587" y="1354"/>
                  </a:cubicBezTo>
                  <a:cubicBezTo>
                    <a:pt x="2487" y="1374"/>
                    <a:pt x="2348" y="1393"/>
                    <a:pt x="2249" y="1453"/>
                  </a:cubicBezTo>
                  <a:cubicBezTo>
                    <a:pt x="1851" y="1672"/>
                    <a:pt x="1433" y="1652"/>
                    <a:pt x="1015" y="1752"/>
                  </a:cubicBezTo>
                  <a:cubicBezTo>
                    <a:pt x="816" y="1811"/>
                    <a:pt x="618" y="1871"/>
                    <a:pt x="438" y="1950"/>
                  </a:cubicBezTo>
                  <a:cubicBezTo>
                    <a:pt x="299" y="2010"/>
                    <a:pt x="140" y="2090"/>
                    <a:pt x="41" y="2209"/>
                  </a:cubicBezTo>
                  <a:cubicBezTo>
                    <a:pt x="1" y="2348"/>
                    <a:pt x="1" y="2448"/>
                    <a:pt x="41" y="2567"/>
                  </a:cubicBezTo>
                  <a:cubicBezTo>
                    <a:pt x="140" y="2667"/>
                    <a:pt x="240" y="2706"/>
                    <a:pt x="359" y="2706"/>
                  </a:cubicBezTo>
                  <a:cubicBezTo>
                    <a:pt x="438" y="2706"/>
                    <a:pt x="518" y="2706"/>
                    <a:pt x="598" y="2687"/>
                  </a:cubicBezTo>
                  <a:cubicBezTo>
                    <a:pt x="757" y="2647"/>
                    <a:pt x="936" y="2587"/>
                    <a:pt x="1115" y="2567"/>
                  </a:cubicBezTo>
                  <a:cubicBezTo>
                    <a:pt x="1194" y="2567"/>
                    <a:pt x="1234" y="2547"/>
                    <a:pt x="1314" y="2507"/>
                  </a:cubicBezTo>
                  <a:lnTo>
                    <a:pt x="1692" y="2368"/>
                  </a:lnTo>
                  <a:cubicBezTo>
                    <a:pt x="1751" y="2348"/>
                    <a:pt x="1811" y="2309"/>
                    <a:pt x="1891" y="2289"/>
                  </a:cubicBezTo>
                  <a:cubicBezTo>
                    <a:pt x="2090" y="2209"/>
                    <a:pt x="2289" y="2249"/>
                    <a:pt x="2487" y="2189"/>
                  </a:cubicBezTo>
                  <a:cubicBezTo>
                    <a:pt x="2547" y="2189"/>
                    <a:pt x="2607" y="2169"/>
                    <a:pt x="2686" y="2149"/>
                  </a:cubicBezTo>
                  <a:cubicBezTo>
                    <a:pt x="2865" y="2090"/>
                    <a:pt x="3025" y="2070"/>
                    <a:pt x="3204" y="2010"/>
                  </a:cubicBezTo>
                  <a:cubicBezTo>
                    <a:pt x="3283" y="1990"/>
                    <a:pt x="3323" y="1950"/>
                    <a:pt x="3403" y="1911"/>
                  </a:cubicBezTo>
                  <a:cubicBezTo>
                    <a:pt x="3500" y="1822"/>
                    <a:pt x="3606" y="1793"/>
                    <a:pt x="3714" y="1793"/>
                  </a:cubicBezTo>
                  <a:cubicBezTo>
                    <a:pt x="3848" y="1793"/>
                    <a:pt x="3986" y="1838"/>
                    <a:pt x="4119" y="1871"/>
                  </a:cubicBezTo>
                  <a:cubicBezTo>
                    <a:pt x="4238" y="1871"/>
                    <a:pt x="4377" y="1851"/>
                    <a:pt x="4477" y="1811"/>
                  </a:cubicBezTo>
                  <a:cubicBezTo>
                    <a:pt x="4676" y="1771"/>
                    <a:pt x="4835" y="1712"/>
                    <a:pt x="5034" y="1712"/>
                  </a:cubicBezTo>
                  <a:cubicBezTo>
                    <a:pt x="5173" y="1712"/>
                    <a:pt x="5272" y="1692"/>
                    <a:pt x="5392" y="1672"/>
                  </a:cubicBezTo>
                  <a:cubicBezTo>
                    <a:pt x="5511" y="1612"/>
                    <a:pt x="5630" y="1592"/>
                    <a:pt x="5710" y="1493"/>
                  </a:cubicBezTo>
                  <a:lnTo>
                    <a:pt x="6088" y="1354"/>
                  </a:lnTo>
                  <a:lnTo>
                    <a:pt x="6088" y="1214"/>
                  </a:lnTo>
                  <a:cubicBezTo>
                    <a:pt x="6088" y="976"/>
                    <a:pt x="6008" y="777"/>
                    <a:pt x="5750" y="677"/>
                  </a:cubicBezTo>
                  <a:cubicBezTo>
                    <a:pt x="5718" y="672"/>
                    <a:pt x="5686" y="670"/>
                    <a:pt x="5654" y="670"/>
                  </a:cubicBezTo>
                  <a:cubicBezTo>
                    <a:pt x="5568" y="670"/>
                    <a:pt x="5484" y="688"/>
                    <a:pt x="5412" y="717"/>
                  </a:cubicBezTo>
                  <a:cubicBezTo>
                    <a:pt x="5292" y="777"/>
                    <a:pt x="5173" y="797"/>
                    <a:pt x="5073" y="916"/>
                  </a:cubicBezTo>
                  <a:cubicBezTo>
                    <a:pt x="5073" y="969"/>
                    <a:pt x="5065" y="996"/>
                    <a:pt x="5035" y="996"/>
                  </a:cubicBezTo>
                  <a:cubicBezTo>
                    <a:pt x="5020" y="996"/>
                    <a:pt x="5001" y="989"/>
                    <a:pt x="4974" y="976"/>
                  </a:cubicBezTo>
                  <a:cubicBezTo>
                    <a:pt x="4914" y="916"/>
                    <a:pt x="4855" y="896"/>
                    <a:pt x="4795" y="876"/>
                  </a:cubicBezTo>
                  <a:cubicBezTo>
                    <a:pt x="4755" y="866"/>
                    <a:pt x="4725" y="861"/>
                    <a:pt x="4696" y="861"/>
                  </a:cubicBezTo>
                  <a:cubicBezTo>
                    <a:pt x="4666" y="861"/>
                    <a:pt x="4636" y="866"/>
                    <a:pt x="4596" y="876"/>
                  </a:cubicBezTo>
                  <a:cubicBezTo>
                    <a:pt x="4497" y="896"/>
                    <a:pt x="4402" y="906"/>
                    <a:pt x="4308" y="906"/>
                  </a:cubicBezTo>
                  <a:cubicBezTo>
                    <a:pt x="4213" y="906"/>
                    <a:pt x="4119" y="896"/>
                    <a:pt x="4019" y="876"/>
                  </a:cubicBezTo>
                  <a:cubicBezTo>
                    <a:pt x="3920" y="876"/>
                    <a:pt x="3820" y="856"/>
                    <a:pt x="3741" y="777"/>
                  </a:cubicBezTo>
                  <a:cubicBezTo>
                    <a:pt x="3780" y="618"/>
                    <a:pt x="3920" y="578"/>
                    <a:pt x="4019" y="478"/>
                  </a:cubicBezTo>
                  <a:cubicBezTo>
                    <a:pt x="4178" y="419"/>
                    <a:pt x="4357" y="359"/>
                    <a:pt x="4516" y="299"/>
                  </a:cubicBezTo>
                  <a:cubicBezTo>
                    <a:pt x="4576" y="120"/>
                    <a:pt x="4437" y="61"/>
                    <a:pt x="4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32874;p60"/>
            <p:cNvSpPr/>
            <p:nvPr/>
          </p:nvSpPr>
          <p:spPr>
            <a:xfrm>
              <a:off x="2500800" y="1394850"/>
              <a:ext cx="107950" cy="44725"/>
            </a:xfrm>
            <a:custGeom>
              <a:avLst/>
              <a:gdLst/>
              <a:ahLst/>
              <a:cxnLst/>
              <a:rect l="l" t="t" r="r" b="b"/>
              <a:pathLst>
                <a:path w="4318" h="1789" extrusionOk="0">
                  <a:moveTo>
                    <a:pt x="3993" y="1"/>
                  </a:moveTo>
                  <a:cubicBezTo>
                    <a:pt x="2556" y="1"/>
                    <a:pt x="1288" y="490"/>
                    <a:pt x="0" y="1036"/>
                  </a:cubicBezTo>
                  <a:cubicBezTo>
                    <a:pt x="20" y="1434"/>
                    <a:pt x="339" y="1553"/>
                    <a:pt x="577" y="1752"/>
                  </a:cubicBezTo>
                  <a:cubicBezTo>
                    <a:pt x="662" y="1778"/>
                    <a:pt x="745" y="1789"/>
                    <a:pt x="825" y="1789"/>
                  </a:cubicBezTo>
                  <a:cubicBezTo>
                    <a:pt x="1177" y="1789"/>
                    <a:pt x="1490" y="1582"/>
                    <a:pt x="1831" y="1533"/>
                  </a:cubicBezTo>
                  <a:cubicBezTo>
                    <a:pt x="2268" y="1334"/>
                    <a:pt x="2785" y="1354"/>
                    <a:pt x="3124" y="976"/>
                  </a:cubicBezTo>
                  <a:cubicBezTo>
                    <a:pt x="3502" y="817"/>
                    <a:pt x="3860" y="678"/>
                    <a:pt x="4218" y="539"/>
                  </a:cubicBezTo>
                  <a:cubicBezTo>
                    <a:pt x="4317" y="300"/>
                    <a:pt x="4277" y="161"/>
                    <a:pt x="4078" y="1"/>
                  </a:cubicBezTo>
                  <a:cubicBezTo>
                    <a:pt x="4050" y="1"/>
                    <a:pt x="4021" y="1"/>
                    <a:pt x="39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32875;p60"/>
            <p:cNvSpPr/>
            <p:nvPr/>
          </p:nvSpPr>
          <p:spPr>
            <a:xfrm>
              <a:off x="2624625" y="1172575"/>
              <a:ext cx="115900" cy="34350"/>
            </a:xfrm>
            <a:custGeom>
              <a:avLst/>
              <a:gdLst/>
              <a:ahLst/>
              <a:cxnLst/>
              <a:rect l="l" t="t" r="r" b="b"/>
              <a:pathLst>
                <a:path w="4636" h="1374" extrusionOk="0">
                  <a:moveTo>
                    <a:pt x="4158" y="0"/>
                  </a:moveTo>
                  <a:cubicBezTo>
                    <a:pt x="3203" y="20"/>
                    <a:pt x="2288" y="319"/>
                    <a:pt x="1334" y="538"/>
                  </a:cubicBezTo>
                  <a:cubicBezTo>
                    <a:pt x="916" y="617"/>
                    <a:pt x="399" y="498"/>
                    <a:pt x="60" y="916"/>
                  </a:cubicBezTo>
                  <a:cubicBezTo>
                    <a:pt x="1" y="1274"/>
                    <a:pt x="299" y="1274"/>
                    <a:pt x="458" y="1373"/>
                  </a:cubicBezTo>
                  <a:cubicBezTo>
                    <a:pt x="1910" y="1293"/>
                    <a:pt x="3283" y="916"/>
                    <a:pt x="4636" y="518"/>
                  </a:cubicBezTo>
                  <a:lnTo>
                    <a:pt x="4636" y="398"/>
                  </a:lnTo>
                  <a:cubicBezTo>
                    <a:pt x="4596" y="279"/>
                    <a:pt x="4536" y="140"/>
                    <a:pt x="4417" y="80"/>
                  </a:cubicBezTo>
                  <a:cubicBezTo>
                    <a:pt x="4337" y="40"/>
                    <a:pt x="4258" y="20"/>
                    <a:pt x="4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32876;p60"/>
            <p:cNvSpPr/>
            <p:nvPr/>
          </p:nvSpPr>
          <p:spPr>
            <a:xfrm>
              <a:off x="2695750" y="1333250"/>
              <a:ext cx="91025" cy="43250"/>
            </a:xfrm>
            <a:custGeom>
              <a:avLst/>
              <a:gdLst/>
              <a:ahLst/>
              <a:cxnLst/>
              <a:rect l="l" t="t" r="r" b="b"/>
              <a:pathLst>
                <a:path w="3641" h="1730" extrusionOk="0">
                  <a:moveTo>
                    <a:pt x="2139" y="1"/>
                  </a:moveTo>
                  <a:cubicBezTo>
                    <a:pt x="1968" y="1"/>
                    <a:pt x="1791" y="19"/>
                    <a:pt x="1632" y="19"/>
                  </a:cubicBezTo>
                  <a:cubicBezTo>
                    <a:pt x="1552" y="58"/>
                    <a:pt x="1552" y="118"/>
                    <a:pt x="1552" y="178"/>
                  </a:cubicBezTo>
                  <a:cubicBezTo>
                    <a:pt x="1658" y="507"/>
                    <a:pt x="1569" y="579"/>
                    <a:pt x="1422" y="579"/>
                  </a:cubicBezTo>
                  <a:cubicBezTo>
                    <a:pt x="1320" y="579"/>
                    <a:pt x="1189" y="544"/>
                    <a:pt x="1075" y="536"/>
                  </a:cubicBezTo>
                  <a:cubicBezTo>
                    <a:pt x="1024" y="529"/>
                    <a:pt x="970" y="524"/>
                    <a:pt x="916" y="524"/>
                  </a:cubicBezTo>
                  <a:cubicBezTo>
                    <a:pt x="822" y="524"/>
                    <a:pt x="725" y="538"/>
                    <a:pt x="637" y="576"/>
                  </a:cubicBezTo>
                  <a:cubicBezTo>
                    <a:pt x="557" y="635"/>
                    <a:pt x="538" y="675"/>
                    <a:pt x="498" y="755"/>
                  </a:cubicBezTo>
                  <a:cubicBezTo>
                    <a:pt x="498" y="1073"/>
                    <a:pt x="100" y="1133"/>
                    <a:pt x="40" y="1411"/>
                  </a:cubicBezTo>
                  <a:cubicBezTo>
                    <a:pt x="0" y="1471"/>
                    <a:pt x="0" y="1550"/>
                    <a:pt x="0" y="1630"/>
                  </a:cubicBezTo>
                  <a:cubicBezTo>
                    <a:pt x="40" y="1670"/>
                    <a:pt x="60" y="1710"/>
                    <a:pt x="80" y="1729"/>
                  </a:cubicBezTo>
                  <a:cubicBezTo>
                    <a:pt x="259" y="1710"/>
                    <a:pt x="398" y="1710"/>
                    <a:pt x="577" y="1650"/>
                  </a:cubicBezTo>
                  <a:cubicBezTo>
                    <a:pt x="1453" y="1451"/>
                    <a:pt x="2288" y="1232"/>
                    <a:pt x="3163" y="1013"/>
                  </a:cubicBezTo>
                  <a:cubicBezTo>
                    <a:pt x="3283" y="914"/>
                    <a:pt x="3641" y="1013"/>
                    <a:pt x="3541" y="655"/>
                  </a:cubicBezTo>
                  <a:cubicBezTo>
                    <a:pt x="3445" y="566"/>
                    <a:pt x="3329" y="546"/>
                    <a:pt x="3207" y="546"/>
                  </a:cubicBezTo>
                  <a:cubicBezTo>
                    <a:pt x="3111" y="546"/>
                    <a:pt x="3011" y="558"/>
                    <a:pt x="2914" y="558"/>
                  </a:cubicBezTo>
                  <a:cubicBezTo>
                    <a:pt x="2751" y="558"/>
                    <a:pt x="2597" y="524"/>
                    <a:pt x="2487" y="337"/>
                  </a:cubicBezTo>
                  <a:cubicBezTo>
                    <a:pt x="2527" y="218"/>
                    <a:pt x="2626" y="39"/>
                    <a:pt x="2388" y="19"/>
                  </a:cubicBezTo>
                  <a:cubicBezTo>
                    <a:pt x="2308" y="5"/>
                    <a:pt x="2224" y="1"/>
                    <a:pt x="2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32877;p60"/>
            <p:cNvSpPr/>
            <p:nvPr/>
          </p:nvSpPr>
          <p:spPr>
            <a:xfrm>
              <a:off x="2461025" y="1428700"/>
              <a:ext cx="87550" cy="46775"/>
            </a:xfrm>
            <a:custGeom>
              <a:avLst/>
              <a:gdLst/>
              <a:ahLst/>
              <a:cxnLst/>
              <a:rect l="l" t="t" r="r" b="b"/>
              <a:pathLst>
                <a:path w="3502" h="1871" extrusionOk="0">
                  <a:moveTo>
                    <a:pt x="3342" y="0"/>
                  </a:moveTo>
                  <a:cubicBezTo>
                    <a:pt x="2964" y="120"/>
                    <a:pt x="2526" y="219"/>
                    <a:pt x="2129" y="338"/>
                  </a:cubicBezTo>
                  <a:cubicBezTo>
                    <a:pt x="2109" y="338"/>
                    <a:pt x="2069" y="338"/>
                    <a:pt x="2009" y="378"/>
                  </a:cubicBezTo>
                  <a:cubicBezTo>
                    <a:pt x="1731" y="498"/>
                    <a:pt x="1472" y="517"/>
                    <a:pt x="1174" y="537"/>
                  </a:cubicBezTo>
                  <a:cubicBezTo>
                    <a:pt x="995" y="577"/>
                    <a:pt x="855" y="637"/>
                    <a:pt x="756" y="776"/>
                  </a:cubicBezTo>
                  <a:cubicBezTo>
                    <a:pt x="617" y="1134"/>
                    <a:pt x="139" y="1234"/>
                    <a:pt x="0" y="1612"/>
                  </a:cubicBezTo>
                  <a:cubicBezTo>
                    <a:pt x="0" y="1771"/>
                    <a:pt x="60" y="1830"/>
                    <a:pt x="199" y="1870"/>
                  </a:cubicBezTo>
                  <a:cubicBezTo>
                    <a:pt x="1233" y="1413"/>
                    <a:pt x="2308" y="975"/>
                    <a:pt x="3342" y="517"/>
                  </a:cubicBezTo>
                  <a:cubicBezTo>
                    <a:pt x="3481" y="338"/>
                    <a:pt x="3501" y="179"/>
                    <a:pt x="3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32878;p60"/>
            <p:cNvSpPr/>
            <p:nvPr/>
          </p:nvSpPr>
          <p:spPr>
            <a:xfrm>
              <a:off x="2425200" y="1546300"/>
              <a:ext cx="89050" cy="34600"/>
            </a:xfrm>
            <a:custGeom>
              <a:avLst/>
              <a:gdLst/>
              <a:ahLst/>
              <a:cxnLst/>
              <a:rect l="l" t="t" r="r" b="b"/>
              <a:pathLst>
                <a:path w="3562" h="1384" extrusionOk="0">
                  <a:moveTo>
                    <a:pt x="3150" y="0"/>
                  </a:moveTo>
                  <a:cubicBezTo>
                    <a:pt x="3115" y="0"/>
                    <a:pt x="3080" y="4"/>
                    <a:pt x="3044" y="11"/>
                  </a:cubicBezTo>
                  <a:cubicBezTo>
                    <a:pt x="2567" y="369"/>
                    <a:pt x="1970" y="289"/>
                    <a:pt x="1473" y="548"/>
                  </a:cubicBezTo>
                  <a:cubicBezTo>
                    <a:pt x="1433" y="608"/>
                    <a:pt x="1373" y="667"/>
                    <a:pt x="1294" y="687"/>
                  </a:cubicBezTo>
                  <a:cubicBezTo>
                    <a:pt x="1135" y="707"/>
                    <a:pt x="976" y="707"/>
                    <a:pt x="796" y="747"/>
                  </a:cubicBezTo>
                  <a:cubicBezTo>
                    <a:pt x="737" y="767"/>
                    <a:pt x="677" y="806"/>
                    <a:pt x="598" y="866"/>
                  </a:cubicBezTo>
                  <a:cubicBezTo>
                    <a:pt x="558" y="846"/>
                    <a:pt x="478" y="846"/>
                    <a:pt x="438" y="846"/>
                  </a:cubicBezTo>
                  <a:cubicBezTo>
                    <a:pt x="374" y="819"/>
                    <a:pt x="313" y="804"/>
                    <a:pt x="257" y="804"/>
                  </a:cubicBezTo>
                  <a:cubicBezTo>
                    <a:pt x="193" y="804"/>
                    <a:pt x="134" y="824"/>
                    <a:pt x="80" y="866"/>
                  </a:cubicBezTo>
                  <a:cubicBezTo>
                    <a:pt x="41" y="906"/>
                    <a:pt x="1" y="966"/>
                    <a:pt x="41" y="1045"/>
                  </a:cubicBezTo>
                  <a:cubicBezTo>
                    <a:pt x="60" y="1085"/>
                    <a:pt x="140" y="1145"/>
                    <a:pt x="180" y="1165"/>
                  </a:cubicBezTo>
                  <a:cubicBezTo>
                    <a:pt x="319" y="1204"/>
                    <a:pt x="419" y="1284"/>
                    <a:pt x="538" y="1363"/>
                  </a:cubicBezTo>
                  <a:cubicBezTo>
                    <a:pt x="558" y="1363"/>
                    <a:pt x="598" y="1383"/>
                    <a:pt x="637" y="1383"/>
                  </a:cubicBezTo>
                  <a:cubicBezTo>
                    <a:pt x="1334" y="1204"/>
                    <a:pt x="2070" y="1085"/>
                    <a:pt x="2666" y="647"/>
                  </a:cubicBezTo>
                  <a:cubicBezTo>
                    <a:pt x="2965" y="468"/>
                    <a:pt x="3422" y="568"/>
                    <a:pt x="3562" y="150"/>
                  </a:cubicBezTo>
                  <a:cubicBezTo>
                    <a:pt x="3447" y="68"/>
                    <a:pt x="3307" y="0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32879;p60"/>
            <p:cNvSpPr/>
            <p:nvPr/>
          </p:nvSpPr>
          <p:spPr>
            <a:xfrm>
              <a:off x="2913075" y="946300"/>
              <a:ext cx="76125" cy="25875"/>
            </a:xfrm>
            <a:custGeom>
              <a:avLst/>
              <a:gdLst/>
              <a:ahLst/>
              <a:cxnLst/>
              <a:rect l="l" t="t" r="r" b="b"/>
              <a:pathLst>
                <a:path w="3045" h="1035" extrusionOk="0">
                  <a:moveTo>
                    <a:pt x="2945" y="0"/>
                  </a:moveTo>
                  <a:lnTo>
                    <a:pt x="2945" y="0"/>
                  </a:lnTo>
                  <a:cubicBezTo>
                    <a:pt x="2149" y="219"/>
                    <a:pt x="1333" y="80"/>
                    <a:pt x="538" y="199"/>
                  </a:cubicBezTo>
                  <a:cubicBezTo>
                    <a:pt x="498" y="239"/>
                    <a:pt x="418" y="299"/>
                    <a:pt x="359" y="338"/>
                  </a:cubicBezTo>
                  <a:cubicBezTo>
                    <a:pt x="20" y="557"/>
                    <a:pt x="1" y="816"/>
                    <a:pt x="359" y="1035"/>
                  </a:cubicBezTo>
                  <a:cubicBezTo>
                    <a:pt x="1055" y="915"/>
                    <a:pt x="1751" y="816"/>
                    <a:pt x="2447" y="696"/>
                  </a:cubicBezTo>
                  <a:cubicBezTo>
                    <a:pt x="2507" y="637"/>
                    <a:pt x="2587" y="597"/>
                    <a:pt x="2626" y="537"/>
                  </a:cubicBezTo>
                  <a:cubicBezTo>
                    <a:pt x="2726" y="338"/>
                    <a:pt x="3044" y="279"/>
                    <a:pt x="29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32880;p60"/>
            <p:cNvSpPr/>
            <p:nvPr/>
          </p:nvSpPr>
          <p:spPr>
            <a:xfrm>
              <a:off x="2735525" y="1154700"/>
              <a:ext cx="111925" cy="32175"/>
            </a:xfrm>
            <a:custGeom>
              <a:avLst/>
              <a:gdLst/>
              <a:ahLst/>
              <a:cxnLst/>
              <a:rect l="l" t="t" r="r" b="b"/>
              <a:pathLst>
                <a:path w="4477" h="1287" extrusionOk="0">
                  <a:moveTo>
                    <a:pt x="4258" y="1"/>
                  </a:moveTo>
                  <a:cubicBezTo>
                    <a:pt x="4162" y="1"/>
                    <a:pt x="4071" y="40"/>
                    <a:pt x="3979" y="79"/>
                  </a:cubicBezTo>
                  <a:cubicBezTo>
                    <a:pt x="3860" y="139"/>
                    <a:pt x="3761" y="158"/>
                    <a:pt x="3661" y="178"/>
                  </a:cubicBezTo>
                  <a:cubicBezTo>
                    <a:pt x="3462" y="178"/>
                    <a:pt x="3263" y="218"/>
                    <a:pt x="3084" y="258"/>
                  </a:cubicBezTo>
                  <a:cubicBezTo>
                    <a:pt x="2826" y="337"/>
                    <a:pt x="2527" y="337"/>
                    <a:pt x="2249" y="337"/>
                  </a:cubicBezTo>
                  <a:cubicBezTo>
                    <a:pt x="2070" y="357"/>
                    <a:pt x="1930" y="357"/>
                    <a:pt x="1751" y="417"/>
                  </a:cubicBezTo>
                  <a:cubicBezTo>
                    <a:pt x="1552" y="497"/>
                    <a:pt x="1314" y="497"/>
                    <a:pt x="1095" y="497"/>
                  </a:cubicBezTo>
                  <a:cubicBezTo>
                    <a:pt x="1042" y="505"/>
                    <a:pt x="987" y="507"/>
                    <a:pt x="932" y="507"/>
                  </a:cubicBezTo>
                  <a:cubicBezTo>
                    <a:pt x="819" y="507"/>
                    <a:pt x="703" y="496"/>
                    <a:pt x="592" y="496"/>
                  </a:cubicBezTo>
                  <a:cubicBezTo>
                    <a:pt x="345" y="496"/>
                    <a:pt x="120" y="550"/>
                    <a:pt x="1" y="894"/>
                  </a:cubicBezTo>
                  <a:lnTo>
                    <a:pt x="61" y="934"/>
                  </a:lnTo>
                  <a:cubicBezTo>
                    <a:pt x="154" y="981"/>
                    <a:pt x="250" y="994"/>
                    <a:pt x="342" y="994"/>
                  </a:cubicBezTo>
                  <a:cubicBezTo>
                    <a:pt x="463" y="994"/>
                    <a:pt x="577" y="971"/>
                    <a:pt x="668" y="971"/>
                  </a:cubicBezTo>
                  <a:cubicBezTo>
                    <a:pt x="685" y="971"/>
                    <a:pt x="702" y="972"/>
                    <a:pt x="717" y="974"/>
                  </a:cubicBezTo>
                  <a:cubicBezTo>
                    <a:pt x="699" y="1009"/>
                    <a:pt x="667" y="1020"/>
                    <a:pt x="626" y="1020"/>
                  </a:cubicBezTo>
                  <a:cubicBezTo>
                    <a:pt x="562" y="1020"/>
                    <a:pt x="478" y="994"/>
                    <a:pt x="400" y="994"/>
                  </a:cubicBezTo>
                  <a:cubicBezTo>
                    <a:pt x="303" y="994"/>
                    <a:pt x="214" y="1034"/>
                    <a:pt x="180" y="1213"/>
                  </a:cubicBezTo>
                  <a:lnTo>
                    <a:pt x="200" y="1253"/>
                  </a:lnTo>
                  <a:cubicBezTo>
                    <a:pt x="323" y="1277"/>
                    <a:pt x="447" y="1287"/>
                    <a:pt x="570" y="1287"/>
                  </a:cubicBezTo>
                  <a:cubicBezTo>
                    <a:pt x="844" y="1287"/>
                    <a:pt x="1119" y="1240"/>
                    <a:pt x="1393" y="1213"/>
                  </a:cubicBezTo>
                  <a:cubicBezTo>
                    <a:pt x="1467" y="1146"/>
                    <a:pt x="1552" y="1132"/>
                    <a:pt x="1640" y="1132"/>
                  </a:cubicBezTo>
                  <a:cubicBezTo>
                    <a:pt x="1708" y="1132"/>
                    <a:pt x="1779" y="1141"/>
                    <a:pt x="1849" y="1141"/>
                  </a:cubicBezTo>
                  <a:cubicBezTo>
                    <a:pt x="1932" y="1141"/>
                    <a:pt x="2014" y="1128"/>
                    <a:pt x="2090" y="1074"/>
                  </a:cubicBezTo>
                  <a:cubicBezTo>
                    <a:pt x="2368" y="914"/>
                    <a:pt x="2666" y="934"/>
                    <a:pt x="2965" y="914"/>
                  </a:cubicBezTo>
                  <a:cubicBezTo>
                    <a:pt x="3044" y="914"/>
                    <a:pt x="3084" y="914"/>
                    <a:pt x="3144" y="894"/>
                  </a:cubicBezTo>
                  <a:cubicBezTo>
                    <a:pt x="3144" y="875"/>
                    <a:pt x="3149" y="865"/>
                    <a:pt x="3161" y="865"/>
                  </a:cubicBezTo>
                  <a:cubicBezTo>
                    <a:pt x="3174" y="865"/>
                    <a:pt x="3194" y="875"/>
                    <a:pt x="3223" y="894"/>
                  </a:cubicBezTo>
                  <a:cubicBezTo>
                    <a:pt x="3235" y="883"/>
                    <a:pt x="3247" y="878"/>
                    <a:pt x="3258" y="878"/>
                  </a:cubicBezTo>
                  <a:cubicBezTo>
                    <a:pt x="3287" y="878"/>
                    <a:pt x="3315" y="906"/>
                    <a:pt x="3343" y="934"/>
                  </a:cubicBezTo>
                  <a:cubicBezTo>
                    <a:pt x="3366" y="958"/>
                    <a:pt x="3403" y="967"/>
                    <a:pt x="3446" y="967"/>
                  </a:cubicBezTo>
                  <a:cubicBezTo>
                    <a:pt x="3476" y="967"/>
                    <a:pt x="3509" y="962"/>
                    <a:pt x="3542" y="954"/>
                  </a:cubicBezTo>
                  <a:cubicBezTo>
                    <a:pt x="3741" y="954"/>
                    <a:pt x="3880" y="855"/>
                    <a:pt x="4039" y="755"/>
                  </a:cubicBezTo>
                  <a:cubicBezTo>
                    <a:pt x="4218" y="616"/>
                    <a:pt x="4457" y="536"/>
                    <a:pt x="4477" y="258"/>
                  </a:cubicBezTo>
                  <a:cubicBezTo>
                    <a:pt x="4477" y="158"/>
                    <a:pt x="4457" y="119"/>
                    <a:pt x="4417" y="39"/>
                  </a:cubicBezTo>
                  <a:cubicBezTo>
                    <a:pt x="4362" y="12"/>
                    <a:pt x="4309" y="1"/>
                    <a:pt x="4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32881;p60"/>
            <p:cNvSpPr/>
            <p:nvPr/>
          </p:nvSpPr>
          <p:spPr>
            <a:xfrm>
              <a:off x="2721600" y="1469850"/>
              <a:ext cx="65675" cy="34825"/>
            </a:xfrm>
            <a:custGeom>
              <a:avLst/>
              <a:gdLst/>
              <a:ahLst/>
              <a:cxnLst/>
              <a:rect l="l" t="t" r="r" b="b"/>
              <a:pathLst>
                <a:path w="2627" h="1393" extrusionOk="0">
                  <a:moveTo>
                    <a:pt x="2219" y="0"/>
                  </a:moveTo>
                  <a:cubicBezTo>
                    <a:pt x="2124" y="0"/>
                    <a:pt x="2030" y="25"/>
                    <a:pt x="1930" y="65"/>
                  </a:cubicBezTo>
                  <a:cubicBezTo>
                    <a:pt x="1632" y="145"/>
                    <a:pt x="1354" y="184"/>
                    <a:pt x="1095" y="264"/>
                  </a:cubicBezTo>
                  <a:cubicBezTo>
                    <a:pt x="956" y="423"/>
                    <a:pt x="717" y="284"/>
                    <a:pt x="558" y="443"/>
                  </a:cubicBezTo>
                  <a:cubicBezTo>
                    <a:pt x="458" y="562"/>
                    <a:pt x="319" y="523"/>
                    <a:pt x="220" y="582"/>
                  </a:cubicBezTo>
                  <a:cubicBezTo>
                    <a:pt x="180" y="622"/>
                    <a:pt x="140" y="642"/>
                    <a:pt x="80" y="642"/>
                  </a:cubicBezTo>
                  <a:cubicBezTo>
                    <a:pt x="21" y="662"/>
                    <a:pt x="1" y="702"/>
                    <a:pt x="1" y="801"/>
                  </a:cubicBezTo>
                  <a:cubicBezTo>
                    <a:pt x="266" y="1204"/>
                    <a:pt x="424" y="1393"/>
                    <a:pt x="686" y="1393"/>
                  </a:cubicBezTo>
                  <a:cubicBezTo>
                    <a:pt x="915" y="1393"/>
                    <a:pt x="1223" y="1249"/>
                    <a:pt x="1751" y="980"/>
                  </a:cubicBezTo>
                  <a:cubicBezTo>
                    <a:pt x="1867" y="914"/>
                    <a:pt x="1968" y="876"/>
                    <a:pt x="2079" y="876"/>
                  </a:cubicBezTo>
                  <a:cubicBezTo>
                    <a:pt x="2102" y="876"/>
                    <a:pt x="2125" y="877"/>
                    <a:pt x="2149" y="881"/>
                  </a:cubicBezTo>
                  <a:cubicBezTo>
                    <a:pt x="2190" y="892"/>
                    <a:pt x="2227" y="897"/>
                    <a:pt x="2262" y="897"/>
                  </a:cubicBezTo>
                  <a:cubicBezTo>
                    <a:pt x="2347" y="897"/>
                    <a:pt x="2417" y="869"/>
                    <a:pt x="2487" y="841"/>
                  </a:cubicBezTo>
                  <a:cubicBezTo>
                    <a:pt x="2527" y="781"/>
                    <a:pt x="2587" y="702"/>
                    <a:pt x="2587" y="642"/>
                  </a:cubicBezTo>
                  <a:cubicBezTo>
                    <a:pt x="2587" y="463"/>
                    <a:pt x="2627" y="264"/>
                    <a:pt x="2507" y="85"/>
                  </a:cubicBezTo>
                  <a:cubicBezTo>
                    <a:pt x="2408" y="25"/>
                    <a:pt x="2313" y="0"/>
                    <a:pt x="2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32882;p60"/>
            <p:cNvSpPr/>
            <p:nvPr/>
          </p:nvSpPr>
          <p:spPr>
            <a:xfrm>
              <a:off x="2849425" y="956250"/>
              <a:ext cx="70150" cy="27150"/>
            </a:xfrm>
            <a:custGeom>
              <a:avLst/>
              <a:gdLst/>
              <a:ahLst/>
              <a:cxnLst/>
              <a:rect l="l" t="t" r="r" b="b"/>
              <a:pathLst>
                <a:path w="2806" h="1086" extrusionOk="0">
                  <a:moveTo>
                    <a:pt x="2089" y="0"/>
                  </a:moveTo>
                  <a:cubicBezTo>
                    <a:pt x="1393" y="100"/>
                    <a:pt x="697" y="219"/>
                    <a:pt x="0" y="318"/>
                  </a:cubicBezTo>
                  <a:cubicBezTo>
                    <a:pt x="137" y="835"/>
                    <a:pt x="414" y="1085"/>
                    <a:pt x="838" y="1085"/>
                  </a:cubicBezTo>
                  <a:cubicBezTo>
                    <a:pt x="969" y="1085"/>
                    <a:pt x="1114" y="1061"/>
                    <a:pt x="1273" y="1015"/>
                  </a:cubicBezTo>
                  <a:cubicBezTo>
                    <a:pt x="1791" y="975"/>
                    <a:pt x="2308" y="895"/>
                    <a:pt x="2805" y="676"/>
                  </a:cubicBezTo>
                  <a:cubicBezTo>
                    <a:pt x="2646" y="398"/>
                    <a:pt x="2387" y="179"/>
                    <a:pt x="2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32883;p60"/>
            <p:cNvSpPr/>
            <p:nvPr/>
          </p:nvSpPr>
          <p:spPr>
            <a:xfrm>
              <a:off x="2762400" y="1207375"/>
              <a:ext cx="33825" cy="90575"/>
            </a:xfrm>
            <a:custGeom>
              <a:avLst/>
              <a:gdLst/>
              <a:ahLst/>
              <a:cxnLst/>
              <a:rect l="l" t="t" r="r" b="b"/>
              <a:pathLst>
                <a:path w="1353" h="3623" extrusionOk="0">
                  <a:moveTo>
                    <a:pt x="696" y="1"/>
                  </a:moveTo>
                  <a:cubicBezTo>
                    <a:pt x="676" y="41"/>
                    <a:pt x="676" y="100"/>
                    <a:pt x="637" y="140"/>
                  </a:cubicBezTo>
                  <a:cubicBezTo>
                    <a:pt x="0" y="518"/>
                    <a:pt x="378" y="1095"/>
                    <a:pt x="398" y="1612"/>
                  </a:cubicBezTo>
                  <a:cubicBezTo>
                    <a:pt x="259" y="1871"/>
                    <a:pt x="458" y="2110"/>
                    <a:pt x="418" y="2368"/>
                  </a:cubicBezTo>
                  <a:cubicBezTo>
                    <a:pt x="398" y="2627"/>
                    <a:pt x="398" y="2925"/>
                    <a:pt x="159" y="3124"/>
                  </a:cubicBezTo>
                  <a:lnTo>
                    <a:pt x="159" y="3104"/>
                  </a:lnTo>
                  <a:cubicBezTo>
                    <a:pt x="100" y="3184"/>
                    <a:pt x="100" y="3263"/>
                    <a:pt x="119" y="3323"/>
                  </a:cubicBezTo>
                  <a:cubicBezTo>
                    <a:pt x="219" y="3482"/>
                    <a:pt x="398" y="3502"/>
                    <a:pt x="557" y="3582"/>
                  </a:cubicBezTo>
                  <a:cubicBezTo>
                    <a:pt x="612" y="3609"/>
                    <a:pt x="666" y="3622"/>
                    <a:pt x="719" y="3622"/>
                  </a:cubicBezTo>
                  <a:cubicBezTo>
                    <a:pt x="821" y="3622"/>
                    <a:pt x="916" y="3574"/>
                    <a:pt x="995" y="3482"/>
                  </a:cubicBezTo>
                  <a:cubicBezTo>
                    <a:pt x="1054" y="3422"/>
                    <a:pt x="1054" y="3363"/>
                    <a:pt x="1015" y="3303"/>
                  </a:cubicBezTo>
                  <a:cubicBezTo>
                    <a:pt x="915" y="3204"/>
                    <a:pt x="955" y="3064"/>
                    <a:pt x="875" y="2965"/>
                  </a:cubicBezTo>
                  <a:cubicBezTo>
                    <a:pt x="676" y="2388"/>
                    <a:pt x="716" y="1811"/>
                    <a:pt x="855" y="1234"/>
                  </a:cubicBezTo>
                  <a:cubicBezTo>
                    <a:pt x="915" y="936"/>
                    <a:pt x="975" y="677"/>
                    <a:pt x="1054" y="399"/>
                  </a:cubicBezTo>
                  <a:cubicBezTo>
                    <a:pt x="1114" y="279"/>
                    <a:pt x="1353" y="200"/>
                    <a:pt x="1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32884;p60"/>
            <p:cNvSpPr/>
            <p:nvPr/>
          </p:nvSpPr>
          <p:spPr>
            <a:xfrm>
              <a:off x="2434150" y="1498325"/>
              <a:ext cx="64675" cy="44775"/>
            </a:xfrm>
            <a:custGeom>
              <a:avLst/>
              <a:gdLst/>
              <a:ahLst/>
              <a:cxnLst/>
              <a:rect l="l" t="t" r="r" b="b"/>
              <a:pathLst>
                <a:path w="2587" h="1791" extrusionOk="0">
                  <a:moveTo>
                    <a:pt x="1990" y="0"/>
                  </a:moveTo>
                  <a:cubicBezTo>
                    <a:pt x="1811" y="219"/>
                    <a:pt x="1612" y="418"/>
                    <a:pt x="1354" y="497"/>
                  </a:cubicBezTo>
                  <a:cubicBezTo>
                    <a:pt x="1155" y="617"/>
                    <a:pt x="896" y="537"/>
                    <a:pt x="717" y="657"/>
                  </a:cubicBezTo>
                  <a:cubicBezTo>
                    <a:pt x="498" y="975"/>
                    <a:pt x="100" y="1094"/>
                    <a:pt x="1" y="1492"/>
                  </a:cubicBezTo>
                  <a:cubicBezTo>
                    <a:pt x="1" y="1572"/>
                    <a:pt x="1" y="1631"/>
                    <a:pt x="61" y="1711"/>
                  </a:cubicBezTo>
                  <a:cubicBezTo>
                    <a:pt x="120" y="1771"/>
                    <a:pt x="200" y="1791"/>
                    <a:pt x="279" y="1791"/>
                  </a:cubicBezTo>
                  <a:cubicBezTo>
                    <a:pt x="458" y="1791"/>
                    <a:pt x="598" y="1731"/>
                    <a:pt x="757" y="1711"/>
                  </a:cubicBezTo>
                  <a:cubicBezTo>
                    <a:pt x="1274" y="1512"/>
                    <a:pt x="1751" y="1234"/>
                    <a:pt x="2249" y="995"/>
                  </a:cubicBezTo>
                  <a:cubicBezTo>
                    <a:pt x="2368" y="875"/>
                    <a:pt x="2587" y="776"/>
                    <a:pt x="2547" y="517"/>
                  </a:cubicBezTo>
                  <a:cubicBezTo>
                    <a:pt x="2289" y="398"/>
                    <a:pt x="2269" y="80"/>
                    <a:pt x="19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32885;p60"/>
            <p:cNvSpPr/>
            <p:nvPr/>
          </p:nvSpPr>
          <p:spPr>
            <a:xfrm>
              <a:off x="2599775" y="1379450"/>
              <a:ext cx="51250" cy="28875"/>
            </a:xfrm>
            <a:custGeom>
              <a:avLst/>
              <a:gdLst/>
              <a:ahLst/>
              <a:cxnLst/>
              <a:rect l="l" t="t" r="r" b="b"/>
              <a:pathLst>
                <a:path w="2050" h="1155" extrusionOk="0">
                  <a:moveTo>
                    <a:pt x="1890" y="1"/>
                  </a:moveTo>
                  <a:cubicBezTo>
                    <a:pt x="1731" y="1"/>
                    <a:pt x="1631" y="60"/>
                    <a:pt x="1512" y="100"/>
                  </a:cubicBezTo>
                  <a:cubicBezTo>
                    <a:pt x="1432" y="120"/>
                    <a:pt x="1333" y="180"/>
                    <a:pt x="1253" y="180"/>
                  </a:cubicBezTo>
                  <a:cubicBezTo>
                    <a:pt x="1214" y="180"/>
                    <a:pt x="1154" y="180"/>
                    <a:pt x="1114" y="160"/>
                  </a:cubicBezTo>
                  <a:cubicBezTo>
                    <a:pt x="1054" y="120"/>
                    <a:pt x="975" y="100"/>
                    <a:pt x="935" y="100"/>
                  </a:cubicBezTo>
                  <a:cubicBezTo>
                    <a:pt x="895" y="100"/>
                    <a:pt x="816" y="100"/>
                    <a:pt x="756" y="120"/>
                  </a:cubicBezTo>
                  <a:cubicBezTo>
                    <a:pt x="716" y="120"/>
                    <a:pt x="637" y="160"/>
                    <a:pt x="597" y="180"/>
                  </a:cubicBezTo>
                  <a:cubicBezTo>
                    <a:pt x="497" y="220"/>
                    <a:pt x="398" y="259"/>
                    <a:pt x="299" y="299"/>
                  </a:cubicBezTo>
                  <a:cubicBezTo>
                    <a:pt x="139" y="399"/>
                    <a:pt x="0" y="498"/>
                    <a:pt x="40" y="717"/>
                  </a:cubicBezTo>
                  <a:cubicBezTo>
                    <a:pt x="219" y="816"/>
                    <a:pt x="239" y="976"/>
                    <a:pt x="259" y="1155"/>
                  </a:cubicBezTo>
                  <a:cubicBezTo>
                    <a:pt x="816" y="1055"/>
                    <a:pt x="1393" y="995"/>
                    <a:pt x="1810" y="617"/>
                  </a:cubicBezTo>
                  <a:cubicBezTo>
                    <a:pt x="1830" y="518"/>
                    <a:pt x="1910" y="438"/>
                    <a:pt x="1989" y="399"/>
                  </a:cubicBezTo>
                  <a:cubicBezTo>
                    <a:pt x="2049" y="319"/>
                    <a:pt x="2049" y="220"/>
                    <a:pt x="2029" y="120"/>
                  </a:cubicBezTo>
                  <a:cubicBezTo>
                    <a:pt x="2009" y="80"/>
                    <a:pt x="1950" y="21"/>
                    <a:pt x="18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32886;p60"/>
            <p:cNvSpPr/>
            <p:nvPr/>
          </p:nvSpPr>
          <p:spPr>
            <a:xfrm>
              <a:off x="2737525" y="1284975"/>
              <a:ext cx="51750" cy="43100"/>
            </a:xfrm>
            <a:custGeom>
              <a:avLst/>
              <a:gdLst/>
              <a:ahLst/>
              <a:cxnLst/>
              <a:rect l="l" t="t" r="r" b="b"/>
              <a:pathLst>
                <a:path w="2070" h="1724" extrusionOk="0">
                  <a:moveTo>
                    <a:pt x="1154" y="0"/>
                  </a:moveTo>
                  <a:cubicBezTo>
                    <a:pt x="816" y="239"/>
                    <a:pt x="319" y="80"/>
                    <a:pt x="0" y="458"/>
                  </a:cubicBezTo>
                  <a:cubicBezTo>
                    <a:pt x="186" y="523"/>
                    <a:pt x="363" y="540"/>
                    <a:pt x="533" y="540"/>
                  </a:cubicBezTo>
                  <a:cubicBezTo>
                    <a:pt x="728" y="540"/>
                    <a:pt x="914" y="517"/>
                    <a:pt x="1095" y="517"/>
                  </a:cubicBezTo>
                  <a:cubicBezTo>
                    <a:pt x="1313" y="557"/>
                    <a:pt x="1492" y="597"/>
                    <a:pt x="1512" y="856"/>
                  </a:cubicBezTo>
                  <a:cubicBezTo>
                    <a:pt x="1457" y="933"/>
                    <a:pt x="1401" y="974"/>
                    <a:pt x="1339" y="974"/>
                  </a:cubicBezTo>
                  <a:cubicBezTo>
                    <a:pt x="1290" y="974"/>
                    <a:pt x="1236" y="948"/>
                    <a:pt x="1174" y="895"/>
                  </a:cubicBezTo>
                  <a:lnTo>
                    <a:pt x="995" y="895"/>
                  </a:lnTo>
                  <a:cubicBezTo>
                    <a:pt x="896" y="995"/>
                    <a:pt x="896" y="1114"/>
                    <a:pt x="955" y="1253"/>
                  </a:cubicBezTo>
                  <a:cubicBezTo>
                    <a:pt x="1004" y="1302"/>
                    <a:pt x="1070" y="1309"/>
                    <a:pt x="1140" y="1309"/>
                  </a:cubicBezTo>
                  <a:cubicBezTo>
                    <a:pt x="1170" y="1309"/>
                    <a:pt x="1201" y="1308"/>
                    <a:pt x="1231" y="1308"/>
                  </a:cubicBezTo>
                  <a:cubicBezTo>
                    <a:pt x="1333" y="1308"/>
                    <a:pt x="1433" y="1323"/>
                    <a:pt x="1492" y="1452"/>
                  </a:cubicBezTo>
                  <a:cubicBezTo>
                    <a:pt x="1531" y="1657"/>
                    <a:pt x="1609" y="1723"/>
                    <a:pt x="1708" y="1723"/>
                  </a:cubicBezTo>
                  <a:cubicBezTo>
                    <a:pt x="1811" y="1723"/>
                    <a:pt x="1938" y="1652"/>
                    <a:pt x="2069" y="1592"/>
                  </a:cubicBezTo>
                  <a:cubicBezTo>
                    <a:pt x="2010" y="1353"/>
                    <a:pt x="1751" y="1114"/>
                    <a:pt x="2010" y="875"/>
                  </a:cubicBezTo>
                  <a:cubicBezTo>
                    <a:pt x="2010" y="696"/>
                    <a:pt x="1990" y="517"/>
                    <a:pt x="1990" y="358"/>
                  </a:cubicBezTo>
                  <a:lnTo>
                    <a:pt x="1492" y="358"/>
                  </a:lnTo>
                  <a:cubicBezTo>
                    <a:pt x="1413" y="219"/>
                    <a:pt x="1214" y="358"/>
                    <a:pt x="1154" y="199"/>
                  </a:cubicBezTo>
                  <a:lnTo>
                    <a:pt x="11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32887;p60"/>
            <p:cNvSpPr/>
            <p:nvPr/>
          </p:nvSpPr>
          <p:spPr>
            <a:xfrm>
              <a:off x="2826050" y="964200"/>
              <a:ext cx="54725" cy="27375"/>
            </a:xfrm>
            <a:custGeom>
              <a:avLst/>
              <a:gdLst/>
              <a:ahLst/>
              <a:cxnLst/>
              <a:rect l="l" t="t" r="r" b="b"/>
              <a:pathLst>
                <a:path w="2189" h="1095" extrusionOk="0">
                  <a:moveTo>
                    <a:pt x="935" y="0"/>
                  </a:moveTo>
                  <a:cubicBezTo>
                    <a:pt x="716" y="0"/>
                    <a:pt x="518" y="0"/>
                    <a:pt x="358" y="120"/>
                  </a:cubicBezTo>
                  <a:cubicBezTo>
                    <a:pt x="358" y="418"/>
                    <a:pt x="0" y="677"/>
                    <a:pt x="219" y="995"/>
                  </a:cubicBezTo>
                  <a:lnTo>
                    <a:pt x="259" y="1055"/>
                  </a:lnTo>
                  <a:cubicBezTo>
                    <a:pt x="617" y="1015"/>
                    <a:pt x="995" y="1094"/>
                    <a:pt x="1313" y="876"/>
                  </a:cubicBezTo>
                  <a:cubicBezTo>
                    <a:pt x="1612" y="876"/>
                    <a:pt x="1910" y="876"/>
                    <a:pt x="2188" y="697"/>
                  </a:cubicBezTo>
                  <a:cubicBezTo>
                    <a:pt x="1910" y="617"/>
                    <a:pt x="1532" y="776"/>
                    <a:pt x="1413" y="319"/>
                  </a:cubicBezTo>
                  <a:cubicBezTo>
                    <a:pt x="1353" y="120"/>
                    <a:pt x="1035" y="179"/>
                    <a:pt x="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32888;p60"/>
            <p:cNvSpPr/>
            <p:nvPr/>
          </p:nvSpPr>
          <p:spPr>
            <a:xfrm>
              <a:off x="2570850" y="1466700"/>
              <a:ext cx="58275" cy="27175"/>
            </a:xfrm>
            <a:custGeom>
              <a:avLst/>
              <a:gdLst/>
              <a:ahLst/>
              <a:cxnLst/>
              <a:rect l="l" t="t" r="r" b="b"/>
              <a:pathLst>
                <a:path w="2331" h="1087" extrusionOk="0">
                  <a:moveTo>
                    <a:pt x="2168" y="0"/>
                  </a:moveTo>
                  <a:cubicBezTo>
                    <a:pt x="2143" y="0"/>
                    <a:pt x="2117" y="14"/>
                    <a:pt x="2092" y="52"/>
                  </a:cubicBezTo>
                  <a:cubicBezTo>
                    <a:pt x="1456" y="211"/>
                    <a:pt x="779" y="410"/>
                    <a:pt x="123" y="609"/>
                  </a:cubicBezTo>
                  <a:cubicBezTo>
                    <a:pt x="83" y="609"/>
                    <a:pt x="63" y="688"/>
                    <a:pt x="23" y="748"/>
                  </a:cubicBezTo>
                  <a:cubicBezTo>
                    <a:pt x="1" y="793"/>
                    <a:pt x="46" y="798"/>
                    <a:pt x="97" y="798"/>
                  </a:cubicBezTo>
                  <a:cubicBezTo>
                    <a:pt x="114" y="798"/>
                    <a:pt x="131" y="798"/>
                    <a:pt x="148" y="798"/>
                  </a:cubicBezTo>
                  <a:cubicBezTo>
                    <a:pt x="212" y="798"/>
                    <a:pt x="252" y="808"/>
                    <a:pt x="123" y="907"/>
                  </a:cubicBezTo>
                  <a:cubicBezTo>
                    <a:pt x="123" y="987"/>
                    <a:pt x="143" y="1046"/>
                    <a:pt x="202" y="1086"/>
                  </a:cubicBezTo>
                  <a:cubicBezTo>
                    <a:pt x="918" y="987"/>
                    <a:pt x="1515" y="469"/>
                    <a:pt x="2231" y="370"/>
                  </a:cubicBezTo>
                  <a:cubicBezTo>
                    <a:pt x="2331" y="330"/>
                    <a:pt x="2331" y="290"/>
                    <a:pt x="2271" y="211"/>
                  </a:cubicBezTo>
                  <a:lnTo>
                    <a:pt x="2271" y="72"/>
                  </a:lnTo>
                  <a:cubicBezTo>
                    <a:pt x="2271" y="52"/>
                    <a:pt x="2251" y="52"/>
                    <a:pt x="2211" y="12"/>
                  </a:cubicBezTo>
                  <a:cubicBezTo>
                    <a:pt x="2197" y="5"/>
                    <a:pt x="2182" y="0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32889;p60"/>
            <p:cNvSpPr/>
            <p:nvPr/>
          </p:nvSpPr>
          <p:spPr>
            <a:xfrm>
              <a:off x="2779800" y="1307350"/>
              <a:ext cx="39800" cy="41950"/>
            </a:xfrm>
            <a:custGeom>
              <a:avLst/>
              <a:gdLst/>
              <a:ahLst/>
              <a:cxnLst/>
              <a:rect l="l" t="t" r="r" b="b"/>
              <a:pathLst>
                <a:path w="1592" h="1678" extrusionOk="0">
                  <a:moveTo>
                    <a:pt x="319" y="0"/>
                  </a:moveTo>
                  <a:cubicBezTo>
                    <a:pt x="100" y="20"/>
                    <a:pt x="0" y="160"/>
                    <a:pt x="0" y="378"/>
                  </a:cubicBezTo>
                  <a:cubicBezTo>
                    <a:pt x="0" y="617"/>
                    <a:pt x="179" y="677"/>
                    <a:pt x="378" y="717"/>
                  </a:cubicBezTo>
                  <a:cubicBezTo>
                    <a:pt x="517" y="697"/>
                    <a:pt x="677" y="697"/>
                    <a:pt x="856" y="697"/>
                  </a:cubicBezTo>
                  <a:cubicBezTo>
                    <a:pt x="1114" y="975"/>
                    <a:pt x="895" y="1194"/>
                    <a:pt x="816" y="1453"/>
                  </a:cubicBezTo>
                  <a:cubicBezTo>
                    <a:pt x="816" y="1552"/>
                    <a:pt x="856" y="1592"/>
                    <a:pt x="915" y="1651"/>
                  </a:cubicBezTo>
                  <a:cubicBezTo>
                    <a:pt x="973" y="1668"/>
                    <a:pt x="1027" y="1678"/>
                    <a:pt x="1078" y="1678"/>
                  </a:cubicBezTo>
                  <a:cubicBezTo>
                    <a:pt x="1150" y="1678"/>
                    <a:pt x="1215" y="1658"/>
                    <a:pt x="1273" y="1612"/>
                  </a:cubicBezTo>
                  <a:cubicBezTo>
                    <a:pt x="1353" y="1552"/>
                    <a:pt x="1373" y="1492"/>
                    <a:pt x="1413" y="1413"/>
                  </a:cubicBezTo>
                  <a:cubicBezTo>
                    <a:pt x="1592" y="1154"/>
                    <a:pt x="1393" y="796"/>
                    <a:pt x="1552" y="518"/>
                  </a:cubicBezTo>
                  <a:cubicBezTo>
                    <a:pt x="1513" y="233"/>
                    <a:pt x="1365" y="176"/>
                    <a:pt x="1184" y="176"/>
                  </a:cubicBezTo>
                  <a:cubicBezTo>
                    <a:pt x="1087" y="176"/>
                    <a:pt x="980" y="192"/>
                    <a:pt x="876" y="199"/>
                  </a:cubicBezTo>
                  <a:cubicBezTo>
                    <a:pt x="781" y="231"/>
                    <a:pt x="680" y="279"/>
                    <a:pt x="589" y="279"/>
                  </a:cubicBezTo>
                  <a:cubicBezTo>
                    <a:pt x="508" y="279"/>
                    <a:pt x="434" y="241"/>
                    <a:pt x="378" y="120"/>
                  </a:cubicBezTo>
                  <a:cubicBezTo>
                    <a:pt x="378" y="80"/>
                    <a:pt x="358" y="2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32890;p60"/>
            <p:cNvSpPr/>
            <p:nvPr/>
          </p:nvSpPr>
          <p:spPr>
            <a:xfrm>
              <a:off x="2814600" y="1119150"/>
              <a:ext cx="42300" cy="39525"/>
            </a:xfrm>
            <a:custGeom>
              <a:avLst/>
              <a:gdLst/>
              <a:ahLst/>
              <a:cxnLst/>
              <a:rect l="l" t="t" r="r" b="b"/>
              <a:pathLst>
                <a:path w="1692" h="1581" extrusionOk="0">
                  <a:moveTo>
                    <a:pt x="402" y="1"/>
                  </a:moveTo>
                  <a:cubicBezTo>
                    <a:pt x="262" y="1"/>
                    <a:pt x="175" y="83"/>
                    <a:pt x="100" y="188"/>
                  </a:cubicBezTo>
                  <a:cubicBezTo>
                    <a:pt x="1" y="347"/>
                    <a:pt x="1" y="526"/>
                    <a:pt x="60" y="685"/>
                  </a:cubicBezTo>
                  <a:cubicBezTo>
                    <a:pt x="100" y="825"/>
                    <a:pt x="160" y="944"/>
                    <a:pt x="220" y="1043"/>
                  </a:cubicBezTo>
                  <a:cubicBezTo>
                    <a:pt x="437" y="1405"/>
                    <a:pt x="752" y="1421"/>
                    <a:pt x="1092" y="1421"/>
                  </a:cubicBezTo>
                  <a:cubicBezTo>
                    <a:pt x="1126" y="1421"/>
                    <a:pt x="1160" y="1421"/>
                    <a:pt x="1194" y="1421"/>
                  </a:cubicBezTo>
                  <a:cubicBezTo>
                    <a:pt x="1194" y="1461"/>
                    <a:pt x="1214" y="1541"/>
                    <a:pt x="1214" y="1580"/>
                  </a:cubicBezTo>
                  <a:cubicBezTo>
                    <a:pt x="1692" y="1441"/>
                    <a:pt x="1612" y="1063"/>
                    <a:pt x="1652" y="685"/>
                  </a:cubicBezTo>
                  <a:cubicBezTo>
                    <a:pt x="1561" y="550"/>
                    <a:pt x="1455" y="513"/>
                    <a:pt x="1341" y="513"/>
                  </a:cubicBezTo>
                  <a:cubicBezTo>
                    <a:pt x="1204" y="513"/>
                    <a:pt x="1057" y="566"/>
                    <a:pt x="916" y="566"/>
                  </a:cubicBezTo>
                  <a:cubicBezTo>
                    <a:pt x="916" y="566"/>
                    <a:pt x="896" y="586"/>
                    <a:pt x="856" y="586"/>
                  </a:cubicBezTo>
                  <a:cubicBezTo>
                    <a:pt x="796" y="586"/>
                    <a:pt x="777" y="566"/>
                    <a:pt x="757" y="526"/>
                  </a:cubicBezTo>
                  <a:cubicBezTo>
                    <a:pt x="518" y="427"/>
                    <a:pt x="697" y="168"/>
                    <a:pt x="558" y="29"/>
                  </a:cubicBezTo>
                  <a:cubicBezTo>
                    <a:pt x="499" y="9"/>
                    <a:pt x="448" y="1"/>
                    <a:pt x="4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32891;p60"/>
            <p:cNvSpPr/>
            <p:nvPr/>
          </p:nvSpPr>
          <p:spPr>
            <a:xfrm>
              <a:off x="2442625" y="1519200"/>
              <a:ext cx="51225" cy="32350"/>
            </a:xfrm>
            <a:custGeom>
              <a:avLst/>
              <a:gdLst/>
              <a:ahLst/>
              <a:cxnLst/>
              <a:rect l="l" t="t" r="r" b="b"/>
              <a:pathLst>
                <a:path w="2049" h="1294" extrusionOk="0">
                  <a:moveTo>
                    <a:pt x="1850" y="1"/>
                  </a:moveTo>
                  <a:cubicBezTo>
                    <a:pt x="1333" y="259"/>
                    <a:pt x="816" y="478"/>
                    <a:pt x="279" y="737"/>
                  </a:cubicBezTo>
                  <a:cubicBezTo>
                    <a:pt x="179" y="796"/>
                    <a:pt x="60" y="856"/>
                    <a:pt x="0" y="995"/>
                  </a:cubicBezTo>
                  <a:cubicBezTo>
                    <a:pt x="33" y="1144"/>
                    <a:pt x="39" y="1293"/>
                    <a:pt x="177" y="1293"/>
                  </a:cubicBezTo>
                  <a:cubicBezTo>
                    <a:pt x="205" y="1293"/>
                    <a:pt x="238" y="1287"/>
                    <a:pt x="279" y="1274"/>
                  </a:cubicBezTo>
                  <a:cubicBezTo>
                    <a:pt x="915" y="1055"/>
                    <a:pt x="1512" y="776"/>
                    <a:pt x="2049" y="399"/>
                  </a:cubicBezTo>
                  <a:lnTo>
                    <a:pt x="2049" y="299"/>
                  </a:lnTo>
                  <a:cubicBezTo>
                    <a:pt x="2029" y="200"/>
                    <a:pt x="1969" y="140"/>
                    <a:pt x="1930" y="60"/>
                  </a:cubicBezTo>
                  <a:cubicBezTo>
                    <a:pt x="1910" y="40"/>
                    <a:pt x="1870" y="40"/>
                    <a:pt x="18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32892;p60"/>
            <p:cNvSpPr/>
            <p:nvPr/>
          </p:nvSpPr>
          <p:spPr>
            <a:xfrm>
              <a:off x="2774825" y="1340650"/>
              <a:ext cx="58700" cy="27900"/>
            </a:xfrm>
            <a:custGeom>
              <a:avLst/>
              <a:gdLst/>
              <a:ahLst/>
              <a:cxnLst/>
              <a:rect l="l" t="t" r="r" b="b"/>
              <a:pathLst>
                <a:path w="2348" h="1116" extrusionOk="0">
                  <a:moveTo>
                    <a:pt x="1737" y="1"/>
                  </a:moveTo>
                  <a:cubicBezTo>
                    <a:pt x="1629" y="1"/>
                    <a:pt x="1521" y="34"/>
                    <a:pt x="1413" y="121"/>
                  </a:cubicBezTo>
                  <a:cubicBezTo>
                    <a:pt x="1413" y="140"/>
                    <a:pt x="1393" y="180"/>
                    <a:pt x="1373" y="220"/>
                  </a:cubicBezTo>
                  <a:cubicBezTo>
                    <a:pt x="1331" y="279"/>
                    <a:pt x="1288" y="299"/>
                    <a:pt x="1243" y="299"/>
                  </a:cubicBezTo>
                  <a:cubicBezTo>
                    <a:pt x="1182" y="299"/>
                    <a:pt x="1115" y="263"/>
                    <a:pt x="1035" y="240"/>
                  </a:cubicBezTo>
                  <a:cubicBezTo>
                    <a:pt x="998" y="228"/>
                    <a:pt x="963" y="223"/>
                    <a:pt x="928" y="223"/>
                  </a:cubicBezTo>
                  <a:cubicBezTo>
                    <a:pt x="735" y="223"/>
                    <a:pt x="564" y="382"/>
                    <a:pt x="378" y="399"/>
                  </a:cubicBezTo>
                  <a:cubicBezTo>
                    <a:pt x="239" y="498"/>
                    <a:pt x="120" y="638"/>
                    <a:pt x="0" y="737"/>
                  </a:cubicBezTo>
                  <a:cubicBezTo>
                    <a:pt x="199" y="777"/>
                    <a:pt x="418" y="717"/>
                    <a:pt x="537" y="936"/>
                  </a:cubicBezTo>
                  <a:cubicBezTo>
                    <a:pt x="601" y="1013"/>
                    <a:pt x="674" y="1040"/>
                    <a:pt x="752" y="1040"/>
                  </a:cubicBezTo>
                  <a:cubicBezTo>
                    <a:pt x="920" y="1040"/>
                    <a:pt x="1111" y="915"/>
                    <a:pt x="1280" y="915"/>
                  </a:cubicBezTo>
                  <a:cubicBezTo>
                    <a:pt x="1374" y="915"/>
                    <a:pt x="1461" y="954"/>
                    <a:pt x="1532" y="1075"/>
                  </a:cubicBezTo>
                  <a:cubicBezTo>
                    <a:pt x="1711" y="1075"/>
                    <a:pt x="1890" y="1115"/>
                    <a:pt x="2069" y="1115"/>
                  </a:cubicBezTo>
                  <a:cubicBezTo>
                    <a:pt x="2288" y="757"/>
                    <a:pt x="2348" y="419"/>
                    <a:pt x="2010" y="61"/>
                  </a:cubicBezTo>
                  <a:cubicBezTo>
                    <a:pt x="1919" y="24"/>
                    <a:pt x="1828" y="1"/>
                    <a:pt x="1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32893;p60"/>
            <p:cNvSpPr/>
            <p:nvPr/>
          </p:nvSpPr>
          <p:spPr>
            <a:xfrm>
              <a:off x="2807150" y="1064775"/>
              <a:ext cx="20400" cy="60075"/>
            </a:xfrm>
            <a:custGeom>
              <a:avLst/>
              <a:gdLst/>
              <a:ahLst/>
              <a:cxnLst/>
              <a:rect l="l" t="t" r="r" b="b"/>
              <a:pathLst>
                <a:path w="816" h="2403" extrusionOk="0">
                  <a:moveTo>
                    <a:pt x="403" y="1"/>
                  </a:moveTo>
                  <a:cubicBezTo>
                    <a:pt x="355" y="1"/>
                    <a:pt x="289" y="17"/>
                    <a:pt x="199" y="55"/>
                  </a:cubicBezTo>
                  <a:cubicBezTo>
                    <a:pt x="80" y="254"/>
                    <a:pt x="80" y="513"/>
                    <a:pt x="20" y="732"/>
                  </a:cubicBezTo>
                  <a:cubicBezTo>
                    <a:pt x="0" y="811"/>
                    <a:pt x="0" y="871"/>
                    <a:pt x="0" y="951"/>
                  </a:cubicBezTo>
                  <a:cubicBezTo>
                    <a:pt x="60" y="1169"/>
                    <a:pt x="80" y="1408"/>
                    <a:pt x="80" y="1627"/>
                  </a:cubicBezTo>
                  <a:cubicBezTo>
                    <a:pt x="80" y="1826"/>
                    <a:pt x="100" y="2025"/>
                    <a:pt x="179" y="2204"/>
                  </a:cubicBezTo>
                  <a:cubicBezTo>
                    <a:pt x="259" y="2303"/>
                    <a:pt x="358" y="2363"/>
                    <a:pt x="478" y="2403"/>
                  </a:cubicBezTo>
                  <a:cubicBezTo>
                    <a:pt x="597" y="2323"/>
                    <a:pt x="697" y="2263"/>
                    <a:pt x="816" y="2204"/>
                  </a:cubicBezTo>
                  <a:cubicBezTo>
                    <a:pt x="756" y="1627"/>
                    <a:pt x="697" y="1050"/>
                    <a:pt x="617" y="513"/>
                  </a:cubicBezTo>
                  <a:cubicBezTo>
                    <a:pt x="433" y="446"/>
                    <a:pt x="656" y="1"/>
                    <a:pt x="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32894;p60"/>
            <p:cNvSpPr/>
            <p:nvPr/>
          </p:nvSpPr>
          <p:spPr>
            <a:xfrm>
              <a:off x="2804175" y="994025"/>
              <a:ext cx="19400" cy="82600"/>
            </a:xfrm>
            <a:custGeom>
              <a:avLst/>
              <a:gdLst/>
              <a:ahLst/>
              <a:cxnLst/>
              <a:rect l="l" t="t" r="r" b="b"/>
              <a:pathLst>
                <a:path w="776" h="3304" extrusionOk="0">
                  <a:moveTo>
                    <a:pt x="736" y="1"/>
                  </a:moveTo>
                  <a:lnTo>
                    <a:pt x="736" y="1"/>
                  </a:lnTo>
                  <a:cubicBezTo>
                    <a:pt x="617" y="21"/>
                    <a:pt x="497" y="21"/>
                    <a:pt x="378" y="61"/>
                  </a:cubicBezTo>
                  <a:cubicBezTo>
                    <a:pt x="0" y="976"/>
                    <a:pt x="179" y="1950"/>
                    <a:pt x="219" y="2905"/>
                  </a:cubicBezTo>
                  <a:cubicBezTo>
                    <a:pt x="219" y="2945"/>
                    <a:pt x="318" y="2965"/>
                    <a:pt x="378" y="2965"/>
                  </a:cubicBezTo>
                  <a:cubicBezTo>
                    <a:pt x="400" y="2921"/>
                    <a:pt x="434" y="2890"/>
                    <a:pt x="466" y="2890"/>
                  </a:cubicBezTo>
                  <a:cubicBezTo>
                    <a:pt x="493" y="2890"/>
                    <a:pt x="519" y="2911"/>
                    <a:pt x="537" y="2965"/>
                  </a:cubicBezTo>
                  <a:cubicBezTo>
                    <a:pt x="597" y="3084"/>
                    <a:pt x="617" y="3243"/>
                    <a:pt x="736" y="3303"/>
                  </a:cubicBezTo>
                  <a:cubicBezTo>
                    <a:pt x="696" y="2607"/>
                    <a:pt x="776" y="1891"/>
                    <a:pt x="637" y="1175"/>
                  </a:cubicBezTo>
                  <a:cubicBezTo>
                    <a:pt x="577" y="797"/>
                    <a:pt x="517" y="379"/>
                    <a:pt x="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32895;p60"/>
            <p:cNvSpPr/>
            <p:nvPr/>
          </p:nvSpPr>
          <p:spPr>
            <a:xfrm>
              <a:off x="2421225" y="1473950"/>
              <a:ext cx="56725" cy="31050"/>
            </a:xfrm>
            <a:custGeom>
              <a:avLst/>
              <a:gdLst/>
              <a:ahLst/>
              <a:cxnLst/>
              <a:rect l="l" t="t" r="r" b="b"/>
              <a:pathLst>
                <a:path w="2269" h="1242" extrusionOk="0">
                  <a:moveTo>
                    <a:pt x="1473" y="0"/>
                  </a:moveTo>
                  <a:cubicBezTo>
                    <a:pt x="1015" y="80"/>
                    <a:pt x="597" y="199"/>
                    <a:pt x="219" y="478"/>
                  </a:cubicBezTo>
                  <a:cubicBezTo>
                    <a:pt x="140" y="557"/>
                    <a:pt x="80" y="657"/>
                    <a:pt x="21" y="776"/>
                  </a:cubicBezTo>
                  <a:cubicBezTo>
                    <a:pt x="1" y="876"/>
                    <a:pt x="1" y="955"/>
                    <a:pt x="21" y="1015"/>
                  </a:cubicBezTo>
                  <a:cubicBezTo>
                    <a:pt x="136" y="1183"/>
                    <a:pt x="263" y="1241"/>
                    <a:pt x="395" y="1241"/>
                  </a:cubicBezTo>
                  <a:cubicBezTo>
                    <a:pt x="559" y="1241"/>
                    <a:pt x="730" y="1152"/>
                    <a:pt x="896" y="1075"/>
                  </a:cubicBezTo>
                  <a:cubicBezTo>
                    <a:pt x="1113" y="984"/>
                    <a:pt x="1331" y="811"/>
                    <a:pt x="1593" y="811"/>
                  </a:cubicBezTo>
                  <a:cubicBezTo>
                    <a:pt x="1619" y="811"/>
                    <a:pt x="1645" y="812"/>
                    <a:pt x="1672" y="816"/>
                  </a:cubicBezTo>
                  <a:cubicBezTo>
                    <a:pt x="1731" y="816"/>
                    <a:pt x="1791" y="816"/>
                    <a:pt x="1871" y="776"/>
                  </a:cubicBezTo>
                  <a:cubicBezTo>
                    <a:pt x="1970" y="597"/>
                    <a:pt x="2268" y="577"/>
                    <a:pt x="2189" y="279"/>
                  </a:cubicBezTo>
                  <a:cubicBezTo>
                    <a:pt x="2010" y="259"/>
                    <a:pt x="1811" y="299"/>
                    <a:pt x="1672" y="120"/>
                  </a:cubicBezTo>
                  <a:cubicBezTo>
                    <a:pt x="1612" y="60"/>
                    <a:pt x="1572" y="20"/>
                    <a:pt x="1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32896;p60"/>
            <p:cNvSpPr/>
            <p:nvPr/>
          </p:nvSpPr>
          <p:spPr>
            <a:xfrm>
              <a:off x="2488375" y="1502300"/>
              <a:ext cx="48250" cy="26375"/>
            </a:xfrm>
            <a:custGeom>
              <a:avLst/>
              <a:gdLst/>
              <a:ahLst/>
              <a:cxnLst/>
              <a:rect l="l" t="t" r="r" b="b"/>
              <a:pathLst>
                <a:path w="1930" h="1055" extrusionOk="0">
                  <a:moveTo>
                    <a:pt x="1731" y="0"/>
                  </a:moveTo>
                  <a:cubicBezTo>
                    <a:pt x="1356" y="214"/>
                    <a:pt x="966" y="364"/>
                    <a:pt x="530" y="364"/>
                  </a:cubicBezTo>
                  <a:cubicBezTo>
                    <a:pt x="480" y="364"/>
                    <a:pt x="429" y="362"/>
                    <a:pt x="378" y="358"/>
                  </a:cubicBezTo>
                  <a:cubicBezTo>
                    <a:pt x="239" y="458"/>
                    <a:pt x="120" y="577"/>
                    <a:pt x="0" y="677"/>
                  </a:cubicBezTo>
                  <a:lnTo>
                    <a:pt x="0" y="736"/>
                  </a:lnTo>
                  <a:cubicBezTo>
                    <a:pt x="100" y="776"/>
                    <a:pt x="120" y="895"/>
                    <a:pt x="120" y="995"/>
                  </a:cubicBezTo>
                  <a:lnTo>
                    <a:pt x="199" y="1055"/>
                  </a:lnTo>
                  <a:cubicBezTo>
                    <a:pt x="776" y="836"/>
                    <a:pt x="1413" y="756"/>
                    <a:pt x="1930" y="378"/>
                  </a:cubicBezTo>
                  <a:cubicBezTo>
                    <a:pt x="1930" y="219"/>
                    <a:pt x="1830" y="12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32897;p60"/>
            <p:cNvSpPr/>
            <p:nvPr/>
          </p:nvSpPr>
          <p:spPr>
            <a:xfrm>
              <a:off x="2545050" y="1419250"/>
              <a:ext cx="45800" cy="22400"/>
            </a:xfrm>
            <a:custGeom>
              <a:avLst/>
              <a:gdLst/>
              <a:ahLst/>
              <a:cxnLst/>
              <a:rect l="l" t="t" r="r" b="b"/>
              <a:pathLst>
                <a:path w="1832" h="896" extrusionOk="0">
                  <a:moveTo>
                    <a:pt x="1354" y="0"/>
                  </a:moveTo>
                  <a:cubicBezTo>
                    <a:pt x="856" y="0"/>
                    <a:pt x="419" y="179"/>
                    <a:pt x="1" y="378"/>
                  </a:cubicBezTo>
                  <a:lnTo>
                    <a:pt x="1" y="895"/>
                  </a:lnTo>
                  <a:cubicBezTo>
                    <a:pt x="518" y="816"/>
                    <a:pt x="956" y="577"/>
                    <a:pt x="1413" y="398"/>
                  </a:cubicBezTo>
                  <a:cubicBezTo>
                    <a:pt x="1831" y="219"/>
                    <a:pt x="1314" y="159"/>
                    <a:pt x="1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32898;p60"/>
            <p:cNvSpPr/>
            <p:nvPr/>
          </p:nvSpPr>
          <p:spPr>
            <a:xfrm>
              <a:off x="2403825" y="1539600"/>
              <a:ext cx="37825" cy="58700"/>
            </a:xfrm>
            <a:custGeom>
              <a:avLst/>
              <a:gdLst/>
              <a:ahLst/>
              <a:cxnLst/>
              <a:rect l="l" t="t" r="r" b="b"/>
              <a:pathLst>
                <a:path w="1513" h="2348" extrusionOk="0">
                  <a:moveTo>
                    <a:pt x="776" y="0"/>
                  </a:moveTo>
                  <a:cubicBezTo>
                    <a:pt x="697" y="0"/>
                    <a:pt x="617" y="40"/>
                    <a:pt x="557" y="80"/>
                  </a:cubicBezTo>
                  <a:cubicBezTo>
                    <a:pt x="518" y="140"/>
                    <a:pt x="498" y="199"/>
                    <a:pt x="478" y="279"/>
                  </a:cubicBezTo>
                  <a:cubicBezTo>
                    <a:pt x="418" y="478"/>
                    <a:pt x="418" y="657"/>
                    <a:pt x="418" y="856"/>
                  </a:cubicBezTo>
                  <a:cubicBezTo>
                    <a:pt x="398" y="1134"/>
                    <a:pt x="478" y="1433"/>
                    <a:pt x="398" y="1711"/>
                  </a:cubicBezTo>
                  <a:cubicBezTo>
                    <a:pt x="319" y="1751"/>
                    <a:pt x="219" y="1751"/>
                    <a:pt x="120" y="1771"/>
                  </a:cubicBezTo>
                  <a:cubicBezTo>
                    <a:pt x="40" y="1811"/>
                    <a:pt x="20" y="1850"/>
                    <a:pt x="0" y="1930"/>
                  </a:cubicBezTo>
                  <a:cubicBezTo>
                    <a:pt x="20" y="2228"/>
                    <a:pt x="160" y="2348"/>
                    <a:pt x="438" y="2348"/>
                  </a:cubicBezTo>
                  <a:cubicBezTo>
                    <a:pt x="915" y="2328"/>
                    <a:pt x="1035" y="1731"/>
                    <a:pt x="1512" y="1671"/>
                  </a:cubicBezTo>
                  <a:cubicBezTo>
                    <a:pt x="1492" y="1651"/>
                    <a:pt x="1472" y="1612"/>
                    <a:pt x="1433" y="1592"/>
                  </a:cubicBezTo>
                  <a:cubicBezTo>
                    <a:pt x="1313" y="1472"/>
                    <a:pt x="1114" y="1472"/>
                    <a:pt x="995" y="1333"/>
                  </a:cubicBezTo>
                  <a:lnTo>
                    <a:pt x="935" y="1273"/>
                  </a:lnTo>
                  <a:lnTo>
                    <a:pt x="796" y="1134"/>
                  </a:lnTo>
                  <a:cubicBezTo>
                    <a:pt x="796" y="995"/>
                    <a:pt x="816" y="895"/>
                    <a:pt x="816" y="776"/>
                  </a:cubicBezTo>
                  <a:cubicBezTo>
                    <a:pt x="856" y="736"/>
                    <a:pt x="896" y="677"/>
                    <a:pt x="935" y="637"/>
                  </a:cubicBezTo>
                  <a:cubicBezTo>
                    <a:pt x="1015" y="557"/>
                    <a:pt x="1035" y="478"/>
                    <a:pt x="1055" y="378"/>
                  </a:cubicBezTo>
                  <a:cubicBezTo>
                    <a:pt x="1055" y="299"/>
                    <a:pt x="1035" y="239"/>
                    <a:pt x="1015" y="179"/>
                  </a:cubicBezTo>
                  <a:lnTo>
                    <a:pt x="935" y="100"/>
                  </a:lnTo>
                  <a:cubicBezTo>
                    <a:pt x="896" y="60"/>
                    <a:pt x="836" y="40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32899;p60"/>
            <p:cNvSpPr/>
            <p:nvPr/>
          </p:nvSpPr>
          <p:spPr>
            <a:xfrm>
              <a:off x="2769850" y="1356275"/>
              <a:ext cx="48350" cy="19750"/>
            </a:xfrm>
            <a:custGeom>
              <a:avLst/>
              <a:gdLst/>
              <a:ahLst/>
              <a:cxnLst/>
              <a:rect l="l" t="t" r="r" b="b"/>
              <a:pathLst>
                <a:path w="1934" h="790" extrusionOk="0">
                  <a:moveTo>
                    <a:pt x="1627" y="0"/>
                  </a:moveTo>
                  <a:cubicBezTo>
                    <a:pt x="1587" y="0"/>
                    <a:pt x="1542" y="4"/>
                    <a:pt x="1492" y="13"/>
                  </a:cubicBezTo>
                  <a:cubicBezTo>
                    <a:pt x="1262" y="51"/>
                    <a:pt x="1033" y="292"/>
                    <a:pt x="749" y="292"/>
                  </a:cubicBezTo>
                  <a:cubicBezTo>
                    <a:pt x="739" y="292"/>
                    <a:pt x="728" y="292"/>
                    <a:pt x="717" y="291"/>
                  </a:cubicBezTo>
                  <a:cubicBezTo>
                    <a:pt x="518" y="450"/>
                    <a:pt x="199" y="411"/>
                    <a:pt x="0" y="629"/>
                  </a:cubicBezTo>
                  <a:cubicBezTo>
                    <a:pt x="80" y="749"/>
                    <a:pt x="259" y="709"/>
                    <a:pt x="339" y="789"/>
                  </a:cubicBezTo>
                  <a:cubicBezTo>
                    <a:pt x="357" y="789"/>
                    <a:pt x="375" y="790"/>
                    <a:pt x="393" y="790"/>
                  </a:cubicBezTo>
                  <a:cubicBezTo>
                    <a:pt x="868" y="790"/>
                    <a:pt x="1290" y="545"/>
                    <a:pt x="1711" y="430"/>
                  </a:cubicBezTo>
                  <a:cubicBezTo>
                    <a:pt x="1934" y="156"/>
                    <a:pt x="1876" y="0"/>
                    <a:pt x="1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32900;p60"/>
            <p:cNvSpPr/>
            <p:nvPr/>
          </p:nvSpPr>
          <p:spPr>
            <a:xfrm>
              <a:off x="2613225" y="1498325"/>
              <a:ext cx="42750" cy="18450"/>
            </a:xfrm>
            <a:custGeom>
              <a:avLst/>
              <a:gdLst/>
              <a:ahLst/>
              <a:cxnLst/>
              <a:rect l="l" t="t" r="r" b="b"/>
              <a:pathLst>
                <a:path w="1710" h="738" extrusionOk="0">
                  <a:moveTo>
                    <a:pt x="1611" y="0"/>
                  </a:moveTo>
                  <a:cubicBezTo>
                    <a:pt x="1093" y="80"/>
                    <a:pt x="516" y="0"/>
                    <a:pt x="59" y="338"/>
                  </a:cubicBezTo>
                  <a:cubicBezTo>
                    <a:pt x="59" y="509"/>
                    <a:pt x="1" y="737"/>
                    <a:pt x="233" y="737"/>
                  </a:cubicBezTo>
                  <a:cubicBezTo>
                    <a:pt x="272" y="737"/>
                    <a:pt x="320" y="731"/>
                    <a:pt x="377" y="716"/>
                  </a:cubicBezTo>
                  <a:cubicBezTo>
                    <a:pt x="616" y="637"/>
                    <a:pt x="875" y="617"/>
                    <a:pt x="1093" y="517"/>
                  </a:cubicBezTo>
                  <a:lnTo>
                    <a:pt x="1272" y="517"/>
                  </a:lnTo>
                  <a:cubicBezTo>
                    <a:pt x="1312" y="438"/>
                    <a:pt x="1312" y="338"/>
                    <a:pt x="1451" y="338"/>
                  </a:cubicBezTo>
                  <a:lnTo>
                    <a:pt x="1611" y="338"/>
                  </a:lnTo>
                  <a:cubicBezTo>
                    <a:pt x="1710" y="239"/>
                    <a:pt x="1710" y="120"/>
                    <a:pt x="16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32901;p60"/>
            <p:cNvSpPr/>
            <p:nvPr/>
          </p:nvSpPr>
          <p:spPr>
            <a:xfrm>
              <a:off x="2648500" y="1365375"/>
              <a:ext cx="48275" cy="24775"/>
            </a:xfrm>
            <a:custGeom>
              <a:avLst/>
              <a:gdLst/>
              <a:ahLst/>
              <a:cxnLst/>
              <a:rect l="l" t="t" r="r" b="b"/>
              <a:pathLst>
                <a:path w="1931" h="991" extrusionOk="0">
                  <a:moveTo>
                    <a:pt x="1279" y="0"/>
                  </a:moveTo>
                  <a:cubicBezTo>
                    <a:pt x="1165" y="0"/>
                    <a:pt x="1074" y="36"/>
                    <a:pt x="995" y="146"/>
                  </a:cubicBezTo>
                  <a:cubicBezTo>
                    <a:pt x="975" y="186"/>
                    <a:pt x="995" y="265"/>
                    <a:pt x="975" y="285"/>
                  </a:cubicBezTo>
                  <a:cubicBezTo>
                    <a:pt x="964" y="308"/>
                    <a:pt x="957" y="316"/>
                    <a:pt x="954" y="316"/>
                  </a:cubicBezTo>
                  <a:cubicBezTo>
                    <a:pt x="944" y="316"/>
                    <a:pt x="950" y="265"/>
                    <a:pt x="936" y="265"/>
                  </a:cubicBezTo>
                  <a:cubicBezTo>
                    <a:pt x="856" y="246"/>
                    <a:pt x="796" y="226"/>
                    <a:pt x="717" y="226"/>
                  </a:cubicBezTo>
                  <a:cubicBezTo>
                    <a:pt x="478" y="265"/>
                    <a:pt x="259" y="365"/>
                    <a:pt x="60" y="544"/>
                  </a:cubicBezTo>
                  <a:cubicBezTo>
                    <a:pt x="60" y="584"/>
                    <a:pt x="40" y="623"/>
                    <a:pt x="1" y="643"/>
                  </a:cubicBezTo>
                  <a:cubicBezTo>
                    <a:pt x="40" y="743"/>
                    <a:pt x="40" y="862"/>
                    <a:pt x="40" y="982"/>
                  </a:cubicBezTo>
                  <a:cubicBezTo>
                    <a:pt x="95" y="988"/>
                    <a:pt x="148" y="990"/>
                    <a:pt x="201" y="990"/>
                  </a:cubicBezTo>
                  <a:cubicBezTo>
                    <a:pt x="839" y="990"/>
                    <a:pt x="1342" y="575"/>
                    <a:pt x="1930" y="464"/>
                  </a:cubicBezTo>
                  <a:lnTo>
                    <a:pt x="1871" y="405"/>
                  </a:lnTo>
                  <a:cubicBezTo>
                    <a:pt x="1711" y="265"/>
                    <a:pt x="1572" y="126"/>
                    <a:pt x="1373" y="7"/>
                  </a:cubicBezTo>
                  <a:cubicBezTo>
                    <a:pt x="1340" y="3"/>
                    <a:pt x="1309" y="0"/>
                    <a:pt x="1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32902;p60"/>
            <p:cNvSpPr/>
            <p:nvPr/>
          </p:nvSpPr>
          <p:spPr>
            <a:xfrm>
              <a:off x="2447100" y="1492850"/>
              <a:ext cx="39800" cy="22900"/>
            </a:xfrm>
            <a:custGeom>
              <a:avLst/>
              <a:gdLst/>
              <a:ahLst/>
              <a:cxnLst/>
              <a:rect l="l" t="t" r="r" b="b"/>
              <a:pathLst>
                <a:path w="1592" h="916" extrusionOk="0">
                  <a:moveTo>
                    <a:pt x="935" y="0"/>
                  </a:moveTo>
                  <a:cubicBezTo>
                    <a:pt x="895" y="0"/>
                    <a:pt x="855" y="0"/>
                    <a:pt x="796" y="40"/>
                  </a:cubicBezTo>
                  <a:cubicBezTo>
                    <a:pt x="497" y="140"/>
                    <a:pt x="100" y="60"/>
                    <a:pt x="0" y="518"/>
                  </a:cubicBezTo>
                  <a:cubicBezTo>
                    <a:pt x="0" y="597"/>
                    <a:pt x="40" y="657"/>
                    <a:pt x="60" y="736"/>
                  </a:cubicBezTo>
                  <a:cubicBezTo>
                    <a:pt x="279" y="896"/>
                    <a:pt x="577" y="756"/>
                    <a:pt x="796" y="915"/>
                  </a:cubicBezTo>
                  <a:cubicBezTo>
                    <a:pt x="1154" y="816"/>
                    <a:pt x="1591" y="796"/>
                    <a:pt x="1472" y="219"/>
                  </a:cubicBezTo>
                  <a:cubicBezTo>
                    <a:pt x="1293" y="199"/>
                    <a:pt x="1094" y="239"/>
                    <a:pt x="975" y="40"/>
                  </a:cubicBezTo>
                  <a:cubicBezTo>
                    <a:pt x="975" y="20"/>
                    <a:pt x="975" y="20"/>
                    <a:pt x="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32903;p60"/>
            <p:cNvSpPr/>
            <p:nvPr/>
          </p:nvSpPr>
          <p:spPr>
            <a:xfrm>
              <a:off x="2569775" y="1513675"/>
              <a:ext cx="40450" cy="20700"/>
            </a:xfrm>
            <a:custGeom>
              <a:avLst/>
              <a:gdLst/>
              <a:ahLst/>
              <a:cxnLst/>
              <a:rect l="l" t="t" r="r" b="b"/>
              <a:pathLst>
                <a:path w="1618" h="828" extrusionOk="0">
                  <a:moveTo>
                    <a:pt x="1451" y="0"/>
                  </a:moveTo>
                  <a:cubicBezTo>
                    <a:pt x="1394" y="0"/>
                    <a:pt x="1341" y="30"/>
                    <a:pt x="1300" y="82"/>
                  </a:cubicBezTo>
                  <a:cubicBezTo>
                    <a:pt x="842" y="122"/>
                    <a:pt x="424" y="202"/>
                    <a:pt x="46" y="421"/>
                  </a:cubicBezTo>
                  <a:cubicBezTo>
                    <a:pt x="62" y="565"/>
                    <a:pt x="0" y="827"/>
                    <a:pt x="197" y="827"/>
                  </a:cubicBezTo>
                  <a:cubicBezTo>
                    <a:pt x="244" y="827"/>
                    <a:pt x="305" y="813"/>
                    <a:pt x="385" y="779"/>
                  </a:cubicBezTo>
                  <a:cubicBezTo>
                    <a:pt x="762" y="620"/>
                    <a:pt x="1101" y="301"/>
                    <a:pt x="1538" y="301"/>
                  </a:cubicBezTo>
                  <a:cubicBezTo>
                    <a:pt x="1558" y="301"/>
                    <a:pt x="1598" y="162"/>
                    <a:pt x="1618" y="82"/>
                  </a:cubicBezTo>
                  <a:cubicBezTo>
                    <a:pt x="1561" y="25"/>
                    <a:pt x="1504" y="0"/>
                    <a:pt x="1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32904;p60"/>
            <p:cNvSpPr/>
            <p:nvPr/>
          </p:nvSpPr>
          <p:spPr>
            <a:xfrm>
              <a:off x="2788750" y="1186550"/>
              <a:ext cx="28375" cy="30300"/>
            </a:xfrm>
            <a:custGeom>
              <a:avLst/>
              <a:gdLst/>
              <a:ahLst/>
              <a:cxnLst/>
              <a:rect l="l" t="t" r="r" b="b"/>
              <a:pathLst>
                <a:path w="1135" h="1212" extrusionOk="0">
                  <a:moveTo>
                    <a:pt x="590" y="0"/>
                  </a:moveTo>
                  <a:cubicBezTo>
                    <a:pt x="567" y="0"/>
                    <a:pt x="543" y="6"/>
                    <a:pt x="518" y="18"/>
                  </a:cubicBezTo>
                  <a:cubicBezTo>
                    <a:pt x="339" y="58"/>
                    <a:pt x="299" y="177"/>
                    <a:pt x="339" y="337"/>
                  </a:cubicBezTo>
                  <a:cubicBezTo>
                    <a:pt x="438" y="555"/>
                    <a:pt x="418" y="734"/>
                    <a:pt x="159" y="814"/>
                  </a:cubicBezTo>
                  <a:cubicBezTo>
                    <a:pt x="80" y="933"/>
                    <a:pt x="40" y="1073"/>
                    <a:pt x="0" y="1212"/>
                  </a:cubicBezTo>
                  <a:cubicBezTo>
                    <a:pt x="140" y="1152"/>
                    <a:pt x="319" y="1112"/>
                    <a:pt x="498" y="1073"/>
                  </a:cubicBezTo>
                  <a:cubicBezTo>
                    <a:pt x="1035" y="894"/>
                    <a:pt x="1134" y="575"/>
                    <a:pt x="796" y="158"/>
                  </a:cubicBezTo>
                  <a:cubicBezTo>
                    <a:pt x="749" y="79"/>
                    <a:pt x="677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32905;p60"/>
            <p:cNvSpPr/>
            <p:nvPr/>
          </p:nvSpPr>
          <p:spPr>
            <a:xfrm>
              <a:off x="2771350" y="1389400"/>
              <a:ext cx="46275" cy="26375"/>
            </a:xfrm>
            <a:custGeom>
              <a:avLst/>
              <a:gdLst/>
              <a:ahLst/>
              <a:cxnLst/>
              <a:rect l="l" t="t" r="r" b="b"/>
              <a:pathLst>
                <a:path w="1851" h="1055" extrusionOk="0">
                  <a:moveTo>
                    <a:pt x="1731" y="1"/>
                  </a:moveTo>
                  <a:lnTo>
                    <a:pt x="1731" y="1"/>
                  </a:lnTo>
                  <a:cubicBezTo>
                    <a:pt x="1412" y="100"/>
                    <a:pt x="1094" y="219"/>
                    <a:pt x="756" y="319"/>
                  </a:cubicBezTo>
                  <a:cubicBezTo>
                    <a:pt x="358" y="418"/>
                    <a:pt x="119" y="677"/>
                    <a:pt x="0" y="1055"/>
                  </a:cubicBezTo>
                  <a:cubicBezTo>
                    <a:pt x="476" y="936"/>
                    <a:pt x="895" y="540"/>
                    <a:pt x="1429" y="540"/>
                  </a:cubicBezTo>
                  <a:cubicBezTo>
                    <a:pt x="1519" y="540"/>
                    <a:pt x="1613" y="552"/>
                    <a:pt x="1711" y="578"/>
                  </a:cubicBezTo>
                  <a:cubicBezTo>
                    <a:pt x="1850" y="379"/>
                    <a:pt x="1830" y="200"/>
                    <a:pt x="17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32906;p60"/>
            <p:cNvSpPr/>
            <p:nvPr/>
          </p:nvSpPr>
          <p:spPr>
            <a:xfrm>
              <a:off x="2822575" y="1441275"/>
              <a:ext cx="36825" cy="27225"/>
            </a:xfrm>
            <a:custGeom>
              <a:avLst/>
              <a:gdLst/>
              <a:ahLst/>
              <a:cxnLst/>
              <a:rect l="l" t="t" r="r" b="b"/>
              <a:pathLst>
                <a:path w="1473" h="1089" extrusionOk="0">
                  <a:moveTo>
                    <a:pt x="504" y="0"/>
                  </a:moveTo>
                  <a:cubicBezTo>
                    <a:pt x="464" y="0"/>
                    <a:pt x="422" y="5"/>
                    <a:pt x="378" y="14"/>
                  </a:cubicBezTo>
                  <a:cubicBezTo>
                    <a:pt x="438" y="293"/>
                    <a:pt x="139" y="333"/>
                    <a:pt x="0" y="512"/>
                  </a:cubicBezTo>
                  <a:cubicBezTo>
                    <a:pt x="40" y="969"/>
                    <a:pt x="338" y="1069"/>
                    <a:pt x="736" y="1089"/>
                  </a:cubicBezTo>
                  <a:cubicBezTo>
                    <a:pt x="1094" y="949"/>
                    <a:pt x="1472" y="850"/>
                    <a:pt x="1233" y="313"/>
                  </a:cubicBezTo>
                  <a:cubicBezTo>
                    <a:pt x="989" y="225"/>
                    <a:pt x="791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32907;p60"/>
            <p:cNvSpPr/>
            <p:nvPr/>
          </p:nvSpPr>
          <p:spPr>
            <a:xfrm>
              <a:off x="2816800" y="1419400"/>
              <a:ext cx="40100" cy="31625"/>
            </a:xfrm>
            <a:custGeom>
              <a:avLst/>
              <a:gdLst/>
              <a:ahLst/>
              <a:cxnLst/>
              <a:rect l="l" t="t" r="r" b="b"/>
              <a:pathLst>
                <a:path w="1604" h="1265" extrusionOk="0">
                  <a:moveTo>
                    <a:pt x="176" y="1"/>
                  </a:moveTo>
                  <a:cubicBezTo>
                    <a:pt x="55" y="1"/>
                    <a:pt x="1" y="66"/>
                    <a:pt x="32" y="253"/>
                  </a:cubicBezTo>
                  <a:cubicBezTo>
                    <a:pt x="112" y="551"/>
                    <a:pt x="390" y="690"/>
                    <a:pt x="589" y="889"/>
                  </a:cubicBezTo>
                  <a:cubicBezTo>
                    <a:pt x="800" y="960"/>
                    <a:pt x="934" y="1264"/>
                    <a:pt x="1182" y="1264"/>
                  </a:cubicBezTo>
                  <a:cubicBezTo>
                    <a:pt x="1215" y="1264"/>
                    <a:pt x="1249" y="1259"/>
                    <a:pt x="1285" y="1247"/>
                  </a:cubicBezTo>
                  <a:cubicBezTo>
                    <a:pt x="1385" y="1148"/>
                    <a:pt x="1524" y="1188"/>
                    <a:pt x="1604" y="1108"/>
                  </a:cubicBezTo>
                  <a:lnTo>
                    <a:pt x="1604" y="949"/>
                  </a:lnTo>
                  <a:cubicBezTo>
                    <a:pt x="1027" y="850"/>
                    <a:pt x="609" y="492"/>
                    <a:pt x="291" y="14"/>
                  </a:cubicBezTo>
                  <a:cubicBezTo>
                    <a:pt x="248" y="6"/>
                    <a:pt x="210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32908;p60"/>
            <p:cNvSpPr/>
            <p:nvPr/>
          </p:nvSpPr>
          <p:spPr>
            <a:xfrm>
              <a:off x="2666900" y="1398350"/>
              <a:ext cx="47775" cy="14950"/>
            </a:xfrm>
            <a:custGeom>
              <a:avLst/>
              <a:gdLst/>
              <a:ahLst/>
              <a:cxnLst/>
              <a:rect l="l" t="t" r="r" b="b"/>
              <a:pathLst>
                <a:path w="1911" h="598" extrusionOk="0">
                  <a:moveTo>
                    <a:pt x="1197" y="9"/>
                  </a:moveTo>
                  <a:cubicBezTo>
                    <a:pt x="787" y="9"/>
                    <a:pt x="431" y="176"/>
                    <a:pt x="1" y="538"/>
                  </a:cubicBezTo>
                  <a:cubicBezTo>
                    <a:pt x="737" y="399"/>
                    <a:pt x="1353" y="598"/>
                    <a:pt x="1910" y="200"/>
                  </a:cubicBezTo>
                  <a:cubicBezTo>
                    <a:pt x="1791" y="1"/>
                    <a:pt x="1532" y="160"/>
                    <a:pt x="1393" y="21"/>
                  </a:cubicBezTo>
                  <a:cubicBezTo>
                    <a:pt x="1326" y="13"/>
                    <a:pt x="1261" y="9"/>
                    <a:pt x="119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32909;p60"/>
            <p:cNvSpPr/>
            <p:nvPr/>
          </p:nvSpPr>
          <p:spPr>
            <a:xfrm>
              <a:off x="2535600" y="1489050"/>
              <a:ext cx="35350" cy="17750"/>
            </a:xfrm>
            <a:custGeom>
              <a:avLst/>
              <a:gdLst/>
              <a:ahLst/>
              <a:cxnLst/>
              <a:rect l="l" t="t" r="r" b="b"/>
              <a:pathLst>
                <a:path w="1414" h="710" extrusionOk="0">
                  <a:moveTo>
                    <a:pt x="1031" y="1"/>
                  </a:moveTo>
                  <a:cubicBezTo>
                    <a:pt x="611" y="1"/>
                    <a:pt x="276" y="166"/>
                    <a:pt x="1" y="510"/>
                  </a:cubicBezTo>
                  <a:cubicBezTo>
                    <a:pt x="140" y="709"/>
                    <a:pt x="379" y="590"/>
                    <a:pt x="518" y="689"/>
                  </a:cubicBezTo>
                  <a:cubicBezTo>
                    <a:pt x="817" y="550"/>
                    <a:pt x="1175" y="610"/>
                    <a:pt x="1413" y="371"/>
                  </a:cubicBezTo>
                  <a:cubicBezTo>
                    <a:pt x="1413" y="212"/>
                    <a:pt x="1334" y="113"/>
                    <a:pt x="1234" y="13"/>
                  </a:cubicBezTo>
                  <a:cubicBezTo>
                    <a:pt x="1164" y="5"/>
                    <a:pt x="1096" y="1"/>
                    <a:pt x="10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32910;p60"/>
            <p:cNvSpPr/>
            <p:nvPr/>
          </p:nvSpPr>
          <p:spPr>
            <a:xfrm>
              <a:off x="2672875" y="1215350"/>
              <a:ext cx="51750" cy="12950"/>
            </a:xfrm>
            <a:custGeom>
              <a:avLst/>
              <a:gdLst/>
              <a:ahLst/>
              <a:cxnLst/>
              <a:rect l="l" t="t" r="r" b="b"/>
              <a:pathLst>
                <a:path w="2070" h="518" extrusionOk="0">
                  <a:moveTo>
                    <a:pt x="1313" y="0"/>
                  </a:moveTo>
                  <a:cubicBezTo>
                    <a:pt x="1179" y="78"/>
                    <a:pt x="1034" y="95"/>
                    <a:pt x="887" y="95"/>
                  </a:cubicBezTo>
                  <a:cubicBezTo>
                    <a:pt x="767" y="95"/>
                    <a:pt x="646" y="84"/>
                    <a:pt x="526" y="84"/>
                  </a:cubicBezTo>
                  <a:cubicBezTo>
                    <a:pt x="379" y="84"/>
                    <a:pt x="234" y="101"/>
                    <a:pt x="100" y="179"/>
                  </a:cubicBezTo>
                  <a:cubicBezTo>
                    <a:pt x="40" y="219"/>
                    <a:pt x="0" y="279"/>
                    <a:pt x="0" y="358"/>
                  </a:cubicBezTo>
                  <a:cubicBezTo>
                    <a:pt x="0" y="418"/>
                    <a:pt x="40" y="478"/>
                    <a:pt x="100" y="517"/>
                  </a:cubicBezTo>
                  <a:cubicBezTo>
                    <a:pt x="540" y="375"/>
                    <a:pt x="1001" y="355"/>
                    <a:pt x="1453" y="355"/>
                  </a:cubicBezTo>
                  <a:cubicBezTo>
                    <a:pt x="1634" y="355"/>
                    <a:pt x="1813" y="358"/>
                    <a:pt x="1990" y="358"/>
                  </a:cubicBezTo>
                  <a:cubicBezTo>
                    <a:pt x="2069" y="299"/>
                    <a:pt x="2069" y="239"/>
                    <a:pt x="2029" y="159"/>
                  </a:cubicBezTo>
                  <a:cubicBezTo>
                    <a:pt x="1970" y="80"/>
                    <a:pt x="1830" y="60"/>
                    <a:pt x="1731" y="20"/>
                  </a:cubicBezTo>
                  <a:cubicBezTo>
                    <a:pt x="1592" y="0"/>
                    <a:pt x="1472" y="0"/>
                    <a:pt x="1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32911;p60"/>
            <p:cNvSpPr/>
            <p:nvPr/>
          </p:nvSpPr>
          <p:spPr>
            <a:xfrm>
              <a:off x="2717725" y="1381450"/>
              <a:ext cx="40200" cy="17725"/>
            </a:xfrm>
            <a:custGeom>
              <a:avLst/>
              <a:gdLst/>
              <a:ahLst/>
              <a:cxnLst/>
              <a:rect l="l" t="t" r="r" b="b"/>
              <a:pathLst>
                <a:path w="1608" h="709" extrusionOk="0">
                  <a:moveTo>
                    <a:pt x="1091" y="0"/>
                  </a:moveTo>
                  <a:cubicBezTo>
                    <a:pt x="792" y="120"/>
                    <a:pt x="494" y="219"/>
                    <a:pt x="196" y="319"/>
                  </a:cubicBezTo>
                  <a:cubicBezTo>
                    <a:pt x="156" y="398"/>
                    <a:pt x="96" y="438"/>
                    <a:pt x="17" y="498"/>
                  </a:cubicBezTo>
                  <a:cubicBezTo>
                    <a:pt x="1" y="642"/>
                    <a:pt x="10" y="708"/>
                    <a:pt x="118" y="708"/>
                  </a:cubicBezTo>
                  <a:cubicBezTo>
                    <a:pt x="144" y="708"/>
                    <a:pt x="176" y="704"/>
                    <a:pt x="216" y="697"/>
                  </a:cubicBezTo>
                  <a:cubicBezTo>
                    <a:pt x="295" y="697"/>
                    <a:pt x="355" y="697"/>
                    <a:pt x="395" y="677"/>
                  </a:cubicBezTo>
                  <a:cubicBezTo>
                    <a:pt x="514" y="577"/>
                    <a:pt x="673" y="597"/>
                    <a:pt x="773" y="518"/>
                  </a:cubicBezTo>
                  <a:cubicBezTo>
                    <a:pt x="1071" y="498"/>
                    <a:pt x="1389" y="418"/>
                    <a:pt x="1608" y="179"/>
                  </a:cubicBezTo>
                  <a:cubicBezTo>
                    <a:pt x="1588" y="120"/>
                    <a:pt x="1568" y="100"/>
                    <a:pt x="1509" y="80"/>
                  </a:cubicBezTo>
                  <a:cubicBezTo>
                    <a:pt x="1466" y="52"/>
                    <a:pt x="1416" y="46"/>
                    <a:pt x="1364" y="46"/>
                  </a:cubicBezTo>
                  <a:cubicBezTo>
                    <a:pt x="1329" y="46"/>
                    <a:pt x="1294" y="48"/>
                    <a:pt x="1259" y="48"/>
                  </a:cubicBezTo>
                  <a:cubicBezTo>
                    <a:pt x="1198" y="48"/>
                    <a:pt x="1140" y="41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32912;p60"/>
            <p:cNvSpPr/>
            <p:nvPr/>
          </p:nvSpPr>
          <p:spPr>
            <a:xfrm>
              <a:off x="2705200" y="1211675"/>
              <a:ext cx="50750" cy="12925"/>
            </a:xfrm>
            <a:custGeom>
              <a:avLst/>
              <a:gdLst/>
              <a:ahLst/>
              <a:cxnLst/>
              <a:rect l="l" t="t" r="r" b="b"/>
              <a:pathLst>
                <a:path w="2030" h="517" extrusionOk="0">
                  <a:moveTo>
                    <a:pt x="1635" y="0"/>
                  </a:moveTo>
                  <a:cubicBezTo>
                    <a:pt x="1417" y="0"/>
                    <a:pt x="1201" y="45"/>
                    <a:pt x="995" y="127"/>
                  </a:cubicBezTo>
                  <a:cubicBezTo>
                    <a:pt x="934" y="155"/>
                    <a:pt x="874" y="168"/>
                    <a:pt x="818" y="168"/>
                  </a:cubicBezTo>
                  <a:cubicBezTo>
                    <a:pt x="709" y="168"/>
                    <a:pt x="609" y="119"/>
                    <a:pt x="518" y="28"/>
                  </a:cubicBezTo>
                  <a:cubicBezTo>
                    <a:pt x="458" y="48"/>
                    <a:pt x="378" y="48"/>
                    <a:pt x="299" y="68"/>
                  </a:cubicBezTo>
                  <a:cubicBezTo>
                    <a:pt x="0" y="227"/>
                    <a:pt x="319" y="247"/>
                    <a:pt x="358" y="346"/>
                  </a:cubicBezTo>
                  <a:lnTo>
                    <a:pt x="717" y="346"/>
                  </a:lnTo>
                  <a:cubicBezTo>
                    <a:pt x="994" y="405"/>
                    <a:pt x="1251" y="517"/>
                    <a:pt x="1533" y="517"/>
                  </a:cubicBezTo>
                  <a:cubicBezTo>
                    <a:pt x="1635" y="517"/>
                    <a:pt x="1740" y="502"/>
                    <a:pt x="1850" y="465"/>
                  </a:cubicBezTo>
                  <a:cubicBezTo>
                    <a:pt x="1910" y="446"/>
                    <a:pt x="1990" y="366"/>
                    <a:pt x="2010" y="267"/>
                  </a:cubicBezTo>
                  <a:cubicBezTo>
                    <a:pt x="2029" y="167"/>
                    <a:pt x="2010" y="107"/>
                    <a:pt x="1930" y="28"/>
                  </a:cubicBezTo>
                  <a:cubicBezTo>
                    <a:pt x="1831" y="9"/>
                    <a:pt x="1733" y="0"/>
                    <a:pt x="1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32913;p60"/>
            <p:cNvSpPr/>
            <p:nvPr/>
          </p:nvSpPr>
          <p:spPr>
            <a:xfrm>
              <a:off x="2807650" y="1453800"/>
              <a:ext cx="33825" cy="24125"/>
            </a:xfrm>
            <a:custGeom>
              <a:avLst/>
              <a:gdLst/>
              <a:ahLst/>
              <a:cxnLst/>
              <a:rect l="l" t="t" r="r" b="b"/>
              <a:pathLst>
                <a:path w="1353" h="965" extrusionOk="0">
                  <a:moveTo>
                    <a:pt x="366" y="1"/>
                  </a:moveTo>
                  <a:cubicBezTo>
                    <a:pt x="333" y="1"/>
                    <a:pt x="299" y="11"/>
                    <a:pt x="259" y="31"/>
                  </a:cubicBezTo>
                  <a:cubicBezTo>
                    <a:pt x="179" y="90"/>
                    <a:pt x="140" y="170"/>
                    <a:pt x="60" y="210"/>
                  </a:cubicBezTo>
                  <a:cubicBezTo>
                    <a:pt x="140" y="409"/>
                    <a:pt x="0" y="588"/>
                    <a:pt x="0" y="747"/>
                  </a:cubicBezTo>
                  <a:cubicBezTo>
                    <a:pt x="40" y="826"/>
                    <a:pt x="60" y="906"/>
                    <a:pt x="100" y="946"/>
                  </a:cubicBezTo>
                  <a:cubicBezTo>
                    <a:pt x="149" y="959"/>
                    <a:pt x="197" y="964"/>
                    <a:pt x="244" y="964"/>
                  </a:cubicBezTo>
                  <a:cubicBezTo>
                    <a:pt x="483" y="964"/>
                    <a:pt x="702" y="820"/>
                    <a:pt x="935" y="787"/>
                  </a:cubicBezTo>
                  <a:cubicBezTo>
                    <a:pt x="1094" y="707"/>
                    <a:pt x="1333" y="687"/>
                    <a:pt x="1353" y="409"/>
                  </a:cubicBezTo>
                  <a:lnTo>
                    <a:pt x="1353" y="409"/>
                  </a:lnTo>
                  <a:cubicBezTo>
                    <a:pt x="1317" y="415"/>
                    <a:pt x="1283" y="417"/>
                    <a:pt x="1251" y="417"/>
                  </a:cubicBezTo>
                  <a:cubicBezTo>
                    <a:pt x="955" y="417"/>
                    <a:pt x="776" y="190"/>
                    <a:pt x="597" y="11"/>
                  </a:cubicBezTo>
                  <a:cubicBezTo>
                    <a:pt x="557" y="11"/>
                    <a:pt x="498" y="11"/>
                    <a:pt x="458" y="31"/>
                  </a:cubicBezTo>
                  <a:cubicBezTo>
                    <a:pt x="428" y="11"/>
                    <a:pt x="39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32914;p60"/>
            <p:cNvSpPr/>
            <p:nvPr/>
          </p:nvSpPr>
          <p:spPr>
            <a:xfrm>
              <a:off x="2822575" y="1336700"/>
              <a:ext cx="14425" cy="36025"/>
            </a:xfrm>
            <a:custGeom>
              <a:avLst/>
              <a:gdLst/>
              <a:ahLst/>
              <a:cxnLst/>
              <a:rect l="l" t="t" r="r" b="b"/>
              <a:pathLst>
                <a:path w="577" h="1441" extrusionOk="0">
                  <a:moveTo>
                    <a:pt x="199" y="0"/>
                  </a:moveTo>
                  <a:cubicBezTo>
                    <a:pt x="100" y="20"/>
                    <a:pt x="40" y="80"/>
                    <a:pt x="0" y="199"/>
                  </a:cubicBezTo>
                  <a:cubicBezTo>
                    <a:pt x="338" y="497"/>
                    <a:pt x="40" y="915"/>
                    <a:pt x="159" y="1233"/>
                  </a:cubicBezTo>
                  <a:cubicBezTo>
                    <a:pt x="215" y="1289"/>
                    <a:pt x="212" y="1440"/>
                    <a:pt x="273" y="1440"/>
                  </a:cubicBezTo>
                  <a:cubicBezTo>
                    <a:pt x="299" y="1440"/>
                    <a:pt x="337" y="1411"/>
                    <a:pt x="398" y="1333"/>
                  </a:cubicBezTo>
                  <a:cubicBezTo>
                    <a:pt x="477" y="1213"/>
                    <a:pt x="577" y="1054"/>
                    <a:pt x="537" y="895"/>
                  </a:cubicBezTo>
                  <a:cubicBezTo>
                    <a:pt x="438" y="776"/>
                    <a:pt x="438" y="656"/>
                    <a:pt x="537" y="537"/>
                  </a:cubicBezTo>
                  <a:cubicBezTo>
                    <a:pt x="557" y="279"/>
                    <a:pt x="438" y="10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32915;p60"/>
            <p:cNvSpPr/>
            <p:nvPr/>
          </p:nvSpPr>
          <p:spPr>
            <a:xfrm>
              <a:off x="2724600" y="1416250"/>
              <a:ext cx="28850" cy="14950"/>
            </a:xfrm>
            <a:custGeom>
              <a:avLst/>
              <a:gdLst/>
              <a:ahLst/>
              <a:cxnLst/>
              <a:rect l="l" t="t" r="r" b="b"/>
              <a:pathLst>
                <a:path w="1154" h="598" extrusionOk="0">
                  <a:moveTo>
                    <a:pt x="836" y="1"/>
                  </a:moveTo>
                  <a:cubicBezTo>
                    <a:pt x="537" y="180"/>
                    <a:pt x="139" y="140"/>
                    <a:pt x="0" y="598"/>
                  </a:cubicBezTo>
                  <a:cubicBezTo>
                    <a:pt x="696" y="538"/>
                    <a:pt x="696" y="538"/>
                    <a:pt x="1154" y="180"/>
                  </a:cubicBezTo>
                  <a:cubicBezTo>
                    <a:pt x="1114" y="1"/>
                    <a:pt x="935" y="4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32916;p60"/>
            <p:cNvSpPr/>
            <p:nvPr/>
          </p:nvSpPr>
          <p:spPr>
            <a:xfrm>
              <a:off x="2836000" y="1137275"/>
              <a:ext cx="22900" cy="35325"/>
            </a:xfrm>
            <a:custGeom>
              <a:avLst/>
              <a:gdLst/>
              <a:ahLst/>
              <a:cxnLst/>
              <a:rect l="l" t="t" r="r" b="b"/>
              <a:pathLst>
                <a:path w="916" h="1413" extrusionOk="0">
                  <a:moveTo>
                    <a:pt x="716" y="0"/>
                  </a:moveTo>
                  <a:lnTo>
                    <a:pt x="716" y="0"/>
                  </a:lnTo>
                  <a:cubicBezTo>
                    <a:pt x="617" y="279"/>
                    <a:pt x="617" y="617"/>
                    <a:pt x="358" y="855"/>
                  </a:cubicBezTo>
                  <a:cubicBezTo>
                    <a:pt x="239" y="1034"/>
                    <a:pt x="120" y="1214"/>
                    <a:pt x="0" y="1412"/>
                  </a:cubicBezTo>
                  <a:cubicBezTo>
                    <a:pt x="756" y="1233"/>
                    <a:pt x="915" y="935"/>
                    <a:pt x="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32917;p60"/>
            <p:cNvSpPr/>
            <p:nvPr/>
          </p:nvSpPr>
          <p:spPr>
            <a:xfrm>
              <a:off x="2688300" y="1471925"/>
              <a:ext cx="23875" cy="17475"/>
            </a:xfrm>
            <a:custGeom>
              <a:avLst/>
              <a:gdLst/>
              <a:ahLst/>
              <a:cxnLst/>
              <a:rect l="l" t="t" r="r" b="b"/>
              <a:pathLst>
                <a:path w="955" h="699" extrusionOk="0">
                  <a:moveTo>
                    <a:pt x="714" y="1"/>
                  </a:moveTo>
                  <a:cubicBezTo>
                    <a:pt x="442" y="1"/>
                    <a:pt x="166" y="28"/>
                    <a:pt x="0" y="360"/>
                  </a:cubicBezTo>
                  <a:cubicBezTo>
                    <a:pt x="0" y="499"/>
                    <a:pt x="40" y="638"/>
                    <a:pt x="179" y="698"/>
                  </a:cubicBezTo>
                  <a:cubicBezTo>
                    <a:pt x="239" y="638"/>
                    <a:pt x="298" y="579"/>
                    <a:pt x="358" y="519"/>
                  </a:cubicBezTo>
                  <a:lnTo>
                    <a:pt x="696" y="519"/>
                  </a:lnTo>
                  <a:lnTo>
                    <a:pt x="875" y="360"/>
                  </a:lnTo>
                  <a:lnTo>
                    <a:pt x="875" y="181"/>
                  </a:lnTo>
                  <a:cubicBezTo>
                    <a:pt x="955" y="141"/>
                    <a:pt x="955" y="62"/>
                    <a:pt x="875" y="2"/>
                  </a:cubicBezTo>
                  <a:cubicBezTo>
                    <a:pt x="822" y="2"/>
                    <a:pt x="768" y="1"/>
                    <a:pt x="7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32918;p60"/>
            <p:cNvSpPr/>
            <p:nvPr/>
          </p:nvSpPr>
          <p:spPr>
            <a:xfrm>
              <a:off x="2901150" y="954350"/>
              <a:ext cx="21900" cy="19125"/>
            </a:xfrm>
            <a:custGeom>
              <a:avLst/>
              <a:gdLst/>
              <a:ahLst/>
              <a:cxnLst/>
              <a:rect l="l" t="t" r="r" b="b"/>
              <a:pathLst>
                <a:path w="876" h="765" extrusionOk="0">
                  <a:moveTo>
                    <a:pt x="511" y="0"/>
                  </a:moveTo>
                  <a:cubicBezTo>
                    <a:pt x="337" y="0"/>
                    <a:pt x="165" y="17"/>
                    <a:pt x="0" y="76"/>
                  </a:cubicBezTo>
                  <a:cubicBezTo>
                    <a:pt x="100" y="454"/>
                    <a:pt x="378" y="653"/>
                    <a:pt x="716" y="752"/>
                  </a:cubicBezTo>
                  <a:cubicBezTo>
                    <a:pt x="738" y="760"/>
                    <a:pt x="757" y="764"/>
                    <a:pt x="776" y="764"/>
                  </a:cubicBezTo>
                  <a:cubicBezTo>
                    <a:pt x="808" y="764"/>
                    <a:pt x="838" y="751"/>
                    <a:pt x="875" y="713"/>
                  </a:cubicBezTo>
                  <a:cubicBezTo>
                    <a:pt x="696" y="494"/>
                    <a:pt x="716" y="255"/>
                    <a:pt x="875" y="16"/>
                  </a:cubicBezTo>
                  <a:cubicBezTo>
                    <a:pt x="754" y="8"/>
                    <a:pt x="632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32919;p60"/>
            <p:cNvSpPr/>
            <p:nvPr/>
          </p:nvSpPr>
          <p:spPr>
            <a:xfrm>
              <a:off x="2770350" y="1463500"/>
              <a:ext cx="33850" cy="16700"/>
            </a:xfrm>
            <a:custGeom>
              <a:avLst/>
              <a:gdLst/>
              <a:ahLst/>
              <a:cxnLst/>
              <a:rect l="l" t="t" r="r" b="b"/>
              <a:pathLst>
                <a:path w="1354" h="668" extrusionOk="0">
                  <a:moveTo>
                    <a:pt x="1075" y="1"/>
                  </a:moveTo>
                  <a:cubicBezTo>
                    <a:pt x="677" y="1"/>
                    <a:pt x="358" y="140"/>
                    <a:pt x="0" y="319"/>
                  </a:cubicBezTo>
                  <a:cubicBezTo>
                    <a:pt x="179" y="379"/>
                    <a:pt x="438" y="299"/>
                    <a:pt x="557" y="518"/>
                  </a:cubicBezTo>
                  <a:cubicBezTo>
                    <a:pt x="672" y="613"/>
                    <a:pt x="791" y="667"/>
                    <a:pt x="908" y="667"/>
                  </a:cubicBezTo>
                  <a:cubicBezTo>
                    <a:pt x="1035" y="667"/>
                    <a:pt x="1159" y="603"/>
                    <a:pt x="1273" y="458"/>
                  </a:cubicBezTo>
                  <a:cubicBezTo>
                    <a:pt x="1353" y="259"/>
                    <a:pt x="1194" y="140"/>
                    <a:pt x="1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32920;p60"/>
            <p:cNvSpPr/>
            <p:nvPr/>
          </p:nvSpPr>
          <p:spPr>
            <a:xfrm>
              <a:off x="2627125" y="1460225"/>
              <a:ext cx="20900" cy="15850"/>
            </a:xfrm>
            <a:custGeom>
              <a:avLst/>
              <a:gdLst/>
              <a:ahLst/>
              <a:cxnLst/>
              <a:rect l="l" t="t" r="r" b="b"/>
              <a:pathLst>
                <a:path w="836" h="634" extrusionOk="0">
                  <a:moveTo>
                    <a:pt x="581" y="1"/>
                  </a:moveTo>
                  <a:cubicBezTo>
                    <a:pt x="288" y="1"/>
                    <a:pt x="212" y="358"/>
                    <a:pt x="20" y="470"/>
                  </a:cubicBezTo>
                  <a:cubicBezTo>
                    <a:pt x="20" y="530"/>
                    <a:pt x="0" y="569"/>
                    <a:pt x="0" y="629"/>
                  </a:cubicBezTo>
                  <a:cubicBezTo>
                    <a:pt x="32" y="632"/>
                    <a:pt x="63" y="633"/>
                    <a:pt x="93" y="633"/>
                  </a:cubicBezTo>
                  <a:cubicBezTo>
                    <a:pt x="470" y="633"/>
                    <a:pt x="670" y="404"/>
                    <a:pt x="836" y="72"/>
                  </a:cubicBezTo>
                  <a:cubicBezTo>
                    <a:pt x="735" y="22"/>
                    <a:pt x="651" y="1"/>
                    <a:pt x="5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32921;p60"/>
            <p:cNvSpPr/>
            <p:nvPr/>
          </p:nvSpPr>
          <p:spPr>
            <a:xfrm>
              <a:off x="2640775" y="1220325"/>
              <a:ext cx="34600" cy="8975"/>
            </a:xfrm>
            <a:custGeom>
              <a:avLst/>
              <a:gdLst/>
              <a:ahLst/>
              <a:cxnLst/>
              <a:rect l="l" t="t" r="r" b="b"/>
              <a:pathLst>
                <a:path w="1384" h="359" extrusionOk="0">
                  <a:moveTo>
                    <a:pt x="170" y="0"/>
                  </a:moveTo>
                  <a:cubicBezTo>
                    <a:pt x="0" y="217"/>
                    <a:pt x="59" y="325"/>
                    <a:pt x="205" y="325"/>
                  </a:cubicBezTo>
                  <a:cubicBezTo>
                    <a:pt x="247" y="325"/>
                    <a:pt x="296" y="316"/>
                    <a:pt x="349" y="299"/>
                  </a:cubicBezTo>
                  <a:cubicBezTo>
                    <a:pt x="509" y="259"/>
                    <a:pt x="658" y="224"/>
                    <a:pt x="799" y="224"/>
                  </a:cubicBezTo>
                  <a:cubicBezTo>
                    <a:pt x="941" y="224"/>
                    <a:pt x="1075" y="259"/>
                    <a:pt x="1205" y="358"/>
                  </a:cubicBezTo>
                  <a:cubicBezTo>
                    <a:pt x="1264" y="299"/>
                    <a:pt x="1344" y="259"/>
                    <a:pt x="1384" y="199"/>
                  </a:cubicBezTo>
                  <a:lnTo>
                    <a:pt x="13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32922;p60"/>
            <p:cNvSpPr/>
            <p:nvPr/>
          </p:nvSpPr>
          <p:spPr>
            <a:xfrm>
              <a:off x="2748950" y="1372000"/>
              <a:ext cx="30375" cy="12950"/>
            </a:xfrm>
            <a:custGeom>
              <a:avLst/>
              <a:gdLst/>
              <a:ahLst/>
              <a:cxnLst/>
              <a:rect l="l" t="t" r="r" b="b"/>
              <a:pathLst>
                <a:path w="1215" h="518" extrusionOk="0">
                  <a:moveTo>
                    <a:pt x="856" y="0"/>
                  </a:moveTo>
                  <a:cubicBezTo>
                    <a:pt x="618" y="219"/>
                    <a:pt x="220" y="100"/>
                    <a:pt x="1" y="319"/>
                  </a:cubicBezTo>
                  <a:cubicBezTo>
                    <a:pt x="61" y="478"/>
                    <a:pt x="220" y="398"/>
                    <a:pt x="339" y="458"/>
                  </a:cubicBezTo>
                  <a:lnTo>
                    <a:pt x="359" y="518"/>
                  </a:lnTo>
                  <a:cubicBezTo>
                    <a:pt x="677" y="518"/>
                    <a:pt x="956" y="378"/>
                    <a:pt x="1214" y="160"/>
                  </a:cubicBezTo>
                  <a:cubicBezTo>
                    <a:pt x="1135" y="20"/>
                    <a:pt x="1015" y="0"/>
                    <a:pt x="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32923;p60"/>
            <p:cNvSpPr/>
            <p:nvPr/>
          </p:nvSpPr>
          <p:spPr>
            <a:xfrm>
              <a:off x="2811125" y="1389350"/>
              <a:ext cx="17650" cy="19625"/>
            </a:xfrm>
            <a:custGeom>
              <a:avLst/>
              <a:gdLst/>
              <a:ahLst/>
              <a:cxnLst/>
              <a:rect l="l" t="t" r="r" b="b"/>
              <a:pathLst>
                <a:path w="706" h="785" extrusionOk="0">
                  <a:moveTo>
                    <a:pt x="367" y="1"/>
                  </a:moveTo>
                  <a:cubicBezTo>
                    <a:pt x="345" y="1"/>
                    <a:pt x="323" y="1"/>
                    <a:pt x="299" y="3"/>
                  </a:cubicBezTo>
                  <a:lnTo>
                    <a:pt x="120" y="3"/>
                  </a:lnTo>
                  <a:cubicBezTo>
                    <a:pt x="1" y="202"/>
                    <a:pt x="40" y="381"/>
                    <a:pt x="100" y="580"/>
                  </a:cubicBezTo>
                  <a:cubicBezTo>
                    <a:pt x="100" y="599"/>
                    <a:pt x="120" y="659"/>
                    <a:pt x="120" y="699"/>
                  </a:cubicBezTo>
                  <a:cubicBezTo>
                    <a:pt x="175" y="754"/>
                    <a:pt x="235" y="784"/>
                    <a:pt x="295" y="784"/>
                  </a:cubicBezTo>
                  <a:cubicBezTo>
                    <a:pt x="345" y="784"/>
                    <a:pt x="393" y="764"/>
                    <a:pt x="438" y="719"/>
                  </a:cubicBezTo>
                  <a:cubicBezTo>
                    <a:pt x="498" y="599"/>
                    <a:pt x="518" y="500"/>
                    <a:pt x="558" y="401"/>
                  </a:cubicBezTo>
                  <a:cubicBezTo>
                    <a:pt x="705" y="123"/>
                    <a:pt x="647" y="1"/>
                    <a:pt x="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32924;p60"/>
            <p:cNvSpPr/>
            <p:nvPr/>
          </p:nvSpPr>
          <p:spPr>
            <a:xfrm>
              <a:off x="2465500" y="1480900"/>
              <a:ext cx="30350" cy="12975"/>
            </a:xfrm>
            <a:custGeom>
              <a:avLst/>
              <a:gdLst/>
              <a:ahLst/>
              <a:cxnLst/>
              <a:rect l="l" t="t" r="r" b="b"/>
              <a:pathLst>
                <a:path w="1214" h="519" extrusionOk="0">
                  <a:moveTo>
                    <a:pt x="418" y="1"/>
                  </a:moveTo>
                  <a:cubicBezTo>
                    <a:pt x="259" y="140"/>
                    <a:pt x="0" y="200"/>
                    <a:pt x="40" y="498"/>
                  </a:cubicBezTo>
                  <a:cubicBezTo>
                    <a:pt x="119" y="518"/>
                    <a:pt x="159" y="518"/>
                    <a:pt x="239" y="518"/>
                  </a:cubicBezTo>
                  <a:cubicBezTo>
                    <a:pt x="298" y="518"/>
                    <a:pt x="338" y="518"/>
                    <a:pt x="398" y="498"/>
                  </a:cubicBezTo>
                  <a:cubicBezTo>
                    <a:pt x="438" y="439"/>
                    <a:pt x="497" y="399"/>
                    <a:pt x="557" y="339"/>
                  </a:cubicBezTo>
                  <a:cubicBezTo>
                    <a:pt x="557" y="319"/>
                    <a:pt x="577" y="319"/>
                    <a:pt x="617" y="299"/>
                  </a:cubicBezTo>
                  <a:cubicBezTo>
                    <a:pt x="633" y="291"/>
                    <a:pt x="650" y="286"/>
                    <a:pt x="666" y="286"/>
                  </a:cubicBezTo>
                  <a:cubicBezTo>
                    <a:pt x="690" y="286"/>
                    <a:pt x="713" y="296"/>
                    <a:pt x="736" y="319"/>
                  </a:cubicBezTo>
                  <a:cubicBezTo>
                    <a:pt x="796" y="369"/>
                    <a:pt x="851" y="394"/>
                    <a:pt x="905" y="394"/>
                  </a:cubicBezTo>
                  <a:cubicBezTo>
                    <a:pt x="960" y="394"/>
                    <a:pt x="1015" y="369"/>
                    <a:pt x="1074" y="319"/>
                  </a:cubicBezTo>
                  <a:cubicBezTo>
                    <a:pt x="1174" y="220"/>
                    <a:pt x="1214" y="100"/>
                    <a:pt x="10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32925;p60"/>
            <p:cNvSpPr/>
            <p:nvPr/>
          </p:nvSpPr>
          <p:spPr>
            <a:xfrm>
              <a:off x="2810125" y="1319775"/>
              <a:ext cx="17425" cy="23525"/>
            </a:xfrm>
            <a:custGeom>
              <a:avLst/>
              <a:gdLst/>
              <a:ahLst/>
              <a:cxnLst/>
              <a:rect l="l" t="t" r="r" b="b"/>
              <a:pathLst>
                <a:path w="697" h="941" extrusionOk="0">
                  <a:moveTo>
                    <a:pt x="299" y="1"/>
                  </a:moveTo>
                  <a:cubicBezTo>
                    <a:pt x="41" y="259"/>
                    <a:pt x="180" y="657"/>
                    <a:pt x="1" y="916"/>
                  </a:cubicBezTo>
                  <a:cubicBezTo>
                    <a:pt x="55" y="934"/>
                    <a:pt x="110" y="941"/>
                    <a:pt x="163" y="941"/>
                  </a:cubicBezTo>
                  <a:cubicBezTo>
                    <a:pt x="285" y="941"/>
                    <a:pt x="401" y="904"/>
                    <a:pt x="498" y="876"/>
                  </a:cubicBezTo>
                  <a:cubicBezTo>
                    <a:pt x="578" y="816"/>
                    <a:pt x="637" y="757"/>
                    <a:pt x="697" y="677"/>
                  </a:cubicBezTo>
                  <a:cubicBezTo>
                    <a:pt x="538" y="478"/>
                    <a:pt x="239" y="359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32926;p60"/>
            <p:cNvSpPr/>
            <p:nvPr/>
          </p:nvSpPr>
          <p:spPr>
            <a:xfrm>
              <a:off x="2797200" y="1458525"/>
              <a:ext cx="22900" cy="15325"/>
            </a:xfrm>
            <a:custGeom>
              <a:avLst/>
              <a:gdLst/>
              <a:ahLst/>
              <a:cxnLst/>
              <a:rect l="l" t="t" r="r" b="b"/>
              <a:pathLst>
                <a:path w="916" h="613" extrusionOk="0">
                  <a:moveTo>
                    <a:pt x="498" y="1"/>
                  </a:moveTo>
                  <a:cubicBezTo>
                    <a:pt x="319" y="80"/>
                    <a:pt x="180" y="120"/>
                    <a:pt x="1" y="200"/>
                  </a:cubicBezTo>
                  <a:cubicBezTo>
                    <a:pt x="1" y="339"/>
                    <a:pt x="20" y="478"/>
                    <a:pt x="180" y="538"/>
                  </a:cubicBezTo>
                  <a:cubicBezTo>
                    <a:pt x="229" y="588"/>
                    <a:pt x="284" y="612"/>
                    <a:pt x="341" y="612"/>
                  </a:cubicBezTo>
                  <a:cubicBezTo>
                    <a:pt x="398" y="612"/>
                    <a:pt x="458" y="588"/>
                    <a:pt x="518" y="538"/>
                  </a:cubicBezTo>
                  <a:cubicBezTo>
                    <a:pt x="916" y="140"/>
                    <a:pt x="916" y="140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32927;p60"/>
            <p:cNvSpPr/>
            <p:nvPr/>
          </p:nvSpPr>
          <p:spPr>
            <a:xfrm>
              <a:off x="2776325" y="1237725"/>
              <a:ext cx="7975" cy="42800"/>
            </a:xfrm>
            <a:custGeom>
              <a:avLst/>
              <a:gdLst/>
              <a:ahLst/>
              <a:cxnLst/>
              <a:rect l="l" t="t" r="r" b="b"/>
              <a:pathLst>
                <a:path w="319" h="1712" extrusionOk="0">
                  <a:moveTo>
                    <a:pt x="298" y="0"/>
                  </a:moveTo>
                  <a:cubicBezTo>
                    <a:pt x="40" y="577"/>
                    <a:pt x="0" y="1134"/>
                    <a:pt x="318" y="1711"/>
                  </a:cubicBezTo>
                  <a:cubicBezTo>
                    <a:pt x="318" y="1154"/>
                    <a:pt x="318" y="577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32928;p60"/>
            <p:cNvSpPr/>
            <p:nvPr/>
          </p:nvSpPr>
          <p:spPr>
            <a:xfrm>
              <a:off x="2744975" y="1411275"/>
              <a:ext cx="25400" cy="9975"/>
            </a:xfrm>
            <a:custGeom>
              <a:avLst/>
              <a:gdLst/>
              <a:ahLst/>
              <a:cxnLst/>
              <a:rect l="l" t="t" r="r" b="b"/>
              <a:pathLst>
                <a:path w="1016" h="399" extrusionOk="0">
                  <a:moveTo>
                    <a:pt x="359" y="1"/>
                  </a:moveTo>
                  <a:cubicBezTo>
                    <a:pt x="240" y="1"/>
                    <a:pt x="120" y="41"/>
                    <a:pt x="1" y="160"/>
                  </a:cubicBezTo>
                  <a:cubicBezTo>
                    <a:pt x="80" y="319"/>
                    <a:pt x="220" y="339"/>
                    <a:pt x="339" y="379"/>
                  </a:cubicBezTo>
                  <a:cubicBezTo>
                    <a:pt x="598" y="319"/>
                    <a:pt x="836" y="399"/>
                    <a:pt x="1015" y="160"/>
                  </a:cubicBezTo>
                  <a:cubicBezTo>
                    <a:pt x="797" y="134"/>
                    <a:pt x="578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32929;p60"/>
            <p:cNvSpPr/>
            <p:nvPr/>
          </p:nvSpPr>
          <p:spPr>
            <a:xfrm>
              <a:off x="2426700" y="1538950"/>
              <a:ext cx="22900" cy="16750"/>
            </a:xfrm>
            <a:custGeom>
              <a:avLst/>
              <a:gdLst/>
              <a:ahLst/>
              <a:cxnLst/>
              <a:rect l="l" t="t" r="r" b="b"/>
              <a:pathLst>
                <a:path w="916" h="670" extrusionOk="0">
                  <a:moveTo>
                    <a:pt x="221" y="0"/>
                  </a:moveTo>
                  <a:cubicBezTo>
                    <a:pt x="176" y="0"/>
                    <a:pt x="129" y="10"/>
                    <a:pt x="80" y="26"/>
                  </a:cubicBezTo>
                  <a:cubicBezTo>
                    <a:pt x="0" y="86"/>
                    <a:pt x="0" y="166"/>
                    <a:pt x="60" y="245"/>
                  </a:cubicBezTo>
                  <a:lnTo>
                    <a:pt x="80" y="285"/>
                  </a:lnTo>
                  <a:cubicBezTo>
                    <a:pt x="160" y="364"/>
                    <a:pt x="219" y="444"/>
                    <a:pt x="299" y="484"/>
                  </a:cubicBezTo>
                  <a:cubicBezTo>
                    <a:pt x="359" y="504"/>
                    <a:pt x="378" y="504"/>
                    <a:pt x="398" y="524"/>
                  </a:cubicBezTo>
                  <a:cubicBezTo>
                    <a:pt x="458" y="524"/>
                    <a:pt x="518" y="583"/>
                    <a:pt x="577" y="603"/>
                  </a:cubicBezTo>
                  <a:cubicBezTo>
                    <a:pt x="601" y="650"/>
                    <a:pt x="638" y="669"/>
                    <a:pt x="676" y="669"/>
                  </a:cubicBezTo>
                  <a:cubicBezTo>
                    <a:pt x="704" y="669"/>
                    <a:pt x="732" y="659"/>
                    <a:pt x="756" y="643"/>
                  </a:cubicBezTo>
                  <a:lnTo>
                    <a:pt x="916" y="464"/>
                  </a:lnTo>
                  <a:cubicBezTo>
                    <a:pt x="776" y="384"/>
                    <a:pt x="756" y="265"/>
                    <a:pt x="756" y="106"/>
                  </a:cubicBezTo>
                  <a:cubicBezTo>
                    <a:pt x="756" y="86"/>
                    <a:pt x="717" y="66"/>
                    <a:pt x="717" y="66"/>
                  </a:cubicBezTo>
                  <a:cubicBezTo>
                    <a:pt x="708" y="48"/>
                    <a:pt x="695" y="38"/>
                    <a:pt x="678" y="38"/>
                  </a:cubicBezTo>
                  <a:cubicBezTo>
                    <a:pt x="657" y="38"/>
                    <a:pt x="630" y="53"/>
                    <a:pt x="597" y="86"/>
                  </a:cubicBezTo>
                  <a:cubicBezTo>
                    <a:pt x="518" y="66"/>
                    <a:pt x="478" y="66"/>
                    <a:pt x="418" y="66"/>
                  </a:cubicBezTo>
                  <a:cubicBezTo>
                    <a:pt x="348" y="19"/>
                    <a:pt x="285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32930;p60"/>
            <p:cNvSpPr/>
            <p:nvPr/>
          </p:nvSpPr>
          <p:spPr>
            <a:xfrm>
              <a:off x="2531625" y="1500400"/>
              <a:ext cx="16950" cy="10875"/>
            </a:xfrm>
            <a:custGeom>
              <a:avLst/>
              <a:gdLst/>
              <a:ahLst/>
              <a:cxnLst/>
              <a:rect l="l" t="t" r="r" b="b"/>
              <a:pathLst>
                <a:path w="678" h="435" extrusionOk="0">
                  <a:moveTo>
                    <a:pt x="538" y="1"/>
                  </a:moveTo>
                  <a:cubicBezTo>
                    <a:pt x="445" y="1"/>
                    <a:pt x="325" y="85"/>
                    <a:pt x="234" y="85"/>
                  </a:cubicBezTo>
                  <a:cubicBezTo>
                    <a:pt x="206" y="85"/>
                    <a:pt x="181" y="77"/>
                    <a:pt x="160" y="56"/>
                  </a:cubicBezTo>
                  <a:cubicBezTo>
                    <a:pt x="120" y="56"/>
                    <a:pt x="89" y="74"/>
                    <a:pt x="55" y="74"/>
                  </a:cubicBezTo>
                  <a:cubicBezTo>
                    <a:pt x="38" y="74"/>
                    <a:pt x="21" y="70"/>
                    <a:pt x="1" y="56"/>
                  </a:cubicBezTo>
                  <a:lnTo>
                    <a:pt x="1" y="56"/>
                  </a:lnTo>
                  <a:cubicBezTo>
                    <a:pt x="1" y="235"/>
                    <a:pt x="61" y="355"/>
                    <a:pt x="200" y="434"/>
                  </a:cubicBezTo>
                  <a:cubicBezTo>
                    <a:pt x="359" y="355"/>
                    <a:pt x="538" y="295"/>
                    <a:pt x="677" y="216"/>
                  </a:cubicBezTo>
                  <a:cubicBezTo>
                    <a:pt x="663" y="48"/>
                    <a:pt x="608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32931;p60"/>
            <p:cNvSpPr/>
            <p:nvPr/>
          </p:nvSpPr>
          <p:spPr>
            <a:xfrm>
              <a:off x="2608225" y="1196825"/>
              <a:ext cx="27875" cy="15050"/>
            </a:xfrm>
            <a:custGeom>
              <a:avLst/>
              <a:gdLst/>
              <a:ahLst/>
              <a:cxnLst/>
              <a:rect l="l" t="t" r="r" b="b"/>
              <a:pathLst>
                <a:path w="1115" h="602" extrusionOk="0">
                  <a:moveTo>
                    <a:pt x="657" y="0"/>
                  </a:moveTo>
                  <a:cubicBezTo>
                    <a:pt x="617" y="0"/>
                    <a:pt x="577" y="15"/>
                    <a:pt x="537" y="45"/>
                  </a:cubicBezTo>
                  <a:cubicBezTo>
                    <a:pt x="378" y="224"/>
                    <a:pt x="0" y="224"/>
                    <a:pt x="80" y="602"/>
                  </a:cubicBezTo>
                  <a:cubicBezTo>
                    <a:pt x="299" y="602"/>
                    <a:pt x="498" y="562"/>
                    <a:pt x="716" y="562"/>
                  </a:cubicBezTo>
                  <a:cubicBezTo>
                    <a:pt x="816" y="423"/>
                    <a:pt x="975" y="423"/>
                    <a:pt x="1114" y="403"/>
                  </a:cubicBezTo>
                  <a:cubicBezTo>
                    <a:pt x="995" y="304"/>
                    <a:pt x="895" y="164"/>
                    <a:pt x="776" y="45"/>
                  </a:cubicBezTo>
                  <a:cubicBezTo>
                    <a:pt x="736" y="15"/>
                    <a:pt x="697" y="0"/>
                    <a:pt x="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32932;p60"/>
            <p:cNvSpPr/>
            <p:nvPr/>
          </p:nvSpPr>
          <p:spPr>
            <a:xfrm>
              <a:off x="2812125" y="1406800"/>
              <a:ext cx="11950" cy="17950"/>
            </a:xfrm>
            <a:custGeom>
              <a:avLst/>
              <a:gdLst/>
              <a:ahLst/>
              <a:cxnLst/>
              <a:rect l="l" t="t" r="r" b="b"/>
              <a:pathLst>
                <a:path w="478" h="718" extrusionOk="0">
                  <a:moveTo>
                    <a:pt x="80" y="1"/>
                  </a:moveTo>
                  <a:cubicBezTo>
                    <a:pt x="60" y="260"/>
                    <a:pt x="0" y="518"/>
                    <a:pt x="219" y="717"/>
                  </a:cubicBezTo>
                  <a:cubicBezTo>
                    <a:pt x="319" y="657"/>
                    <a:pt x="398" y="578"/>
                    <a:pt x="478" y="498"/>
                  </a:cubicBezTo>
                  <a:cubicBezTo>
                    <a:pt x="458" y="359"/>
                    <a:pt x="418" y="180"/>
                    <a:pt x="398" y="21"/>
                  </a:cubicBezTo>
                  <a:cubicBezTo>
                    <a:pt x="299" y="1"/>
                    <a:pt x="179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32933;p60"/>
            <p:cNvSpPr/>
            <p:nvPr/>
          </p:nvSpPr>
          <p:spPr>
            <a:xfrm>
              <a:off x="2788750" y="1173525"/>
              <a:ext cx="21400" cy="8275"/>
            </a:xfrm>
            <a:custGeom>
              <a:avLst/>
              <a:gdLst/>
              <a:ahLst/>
              <a:cxnLst/>
              <a:rect l="l" t="t" r="r" b="b"/>
              <a:pathLst>
                <a:path w="856" h="331" extrusionOk="0">
                  <a:moveTo>
                    <a:pt x="559" y="0"/>
                  </a:moveTo>
                  <a:cubicBezTo>
                    <a:pt x="351" y="0"/>
                    <a:pt x="181" y="204"/>
                    <a:pt x="0" y="301"/>
                  </a:cubicBezTo>
                  <a:cubicBezTo>
                    <a:pt x="113" y="316"/>
                    <a:pt x="226" y="331"/>
                    <a:pt x="337" y="331"/>
                  </a:cubicBezTo>
                  <a:cubicBezTo>
                    <a:pt x="519" y="331"/>
                    <a:pt x="695" y="290"/>
                    <a:pt x="856" y="141"/>
                  </a:cubicBezTo>
                  <a:cubicBezTo>
                    <a:pt x="747" y="39"/>
                    <a:pt x="650" y="0"/>
                    <a:pt x="5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32934;p60"/>
            <p:cNvSpPr/>
            <p:nvPr/>
          </p:nvSpPr>
          <p:spPr>
            <a:xfrm>
              <a:off x="2492350" y="1476425"/>
              <a:ext cx="13450" cy="12925"/>
            </a:xfrm>
            <a:custGeom>
              <a:avLst/>
              <a:gdLst/>
              <a:ahLst/>
              <a:cxnLst/>
              <a:rect l="l" t="t" r="r" b="b"/>
              <a:pathLst>
                <a:path w="538" h="517" extrusionOk="0">
                  <a:moveTo>
                    <a:pt x="358" y="1"/>
                  </a:moveTo>
                  <a:cubicBezTo>
                    <a:pt x="259" y="41"/>
                    <a:pt x="140" y="120"/>
                    <a:pt x="0" y="180"/>
                  </a:cubicBezTo>
                  <a:lnTo>
                    <a:pt x="0" y="498"/>
                  </a:lnTo>
                  <a:cubicBezTo>
                    <a:pt x="84" y="506"/>
                    <a:pt x="165" y="516"/>
                    <a:pt x="240" y="516"/>
                  </a:cubicBezTo>
                  <a:cubicBezTo>
                    <a:pt x="360" y="516"/>
                    <a:pt x="464" y="489"/>
                    <a:pt x="537" y="379"/>
                  </a:cubicBezTo>
                  <a:cubicBezTo>
                    <a:pt x="537" y="220"/>
                    <a:pt x="458" y="100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32935;p60"/>
            <p:cNvSpPr/>
            <p:nvPr/>
          </p:nvSpPr>
          <p:spPr>
            <a:xfrm>
              <a:off x="2701725" y="1393875"/>
              <a:ext cx="21400" cy="9975"/>
            </a:xfrm>
            <a:custGeom>
              <a:avLst/>
              <a:gdLst/>
              <a:ahLst/>
              <a:cxnLst/>
              <a:rect l="l" t="t" r="r" b="b"/>
              <a:pathLst>
                <a:path w="856" h="399" extrusionOk="0">
                  <a:moveTo>
                    <a:pt x="657" y="1"/>
                  </a:moveTo>
                  <a:cubicBezTo>
                    <a:pt x="458" y="120"/>
                    <a:pt x="239" y="200"/>
                    <a:pt x="0" y="200"/>
                  </a:cubicBezTo>
                  <a:cubicBezTo>
                    <a:pt x="119" y="399"/>
                    <a:pt x="338" y="339"/>
                    <a:pt x="517" y="379"/>
                  </a:cubicBezTo>
                  <a:cubicBezTo>
                    <a:pt x="657" y="339"/>
                    <a:pt x="796" y="319"/>
                    <a:pt x="856" y="20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32936;p60"/>
            <p:cNvSpPr/>
            <p:nvPr/>
          </p:nvSpPr>
          <p:spPr>
            <a:xfrm>
              <a:off x="2770350" y="1178925"/>
              <a:ext cx="17425" cy="5850"/>
            </a:xfrm>
            <a:custGeom>
              <a:avLst/>
              <a:gdLst/>
              <a:ahLst/>
              <a:cxnLst/>
              <a:rect l="l" t="t" r="r" b="b"/>
              <a:pathLst>
                <a:path w="697" h="234" extrusionOk="0">
                  <a:moveTo>
                    <a:pt x="290" y="0"/>
                  </a:moveTo>
                  <a:cubicBezTo>
                    <a:pt x="182" y="0"/>
                    <a:pt x="79" y="46"/>
                    <a:pt x="0" y="204"/>
                  </a:cubicBezTo>
                  <a:cubicBezTo>
                    <a:pt x="130" y="204"/>
                    <a:pt x="254" y="234"/>
                    <a:pt x="371" y="234"/>
                  </a:cubicBezTo>
                  <a:cubicBezTo>
                    <a:pt x="488" y="234"/>
                    <a:pt x="597" y="204"/>
                    <a:pt x="697" y="85"/>
                  </a:cubicBezTo>
                  <a:cubicBezTo>
                    <a:pt x="574" y="74"/>
                    <a:pt x="427" y="0"/>
                    <a:pt x="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32937;p60"/>
            <p:cNvSpPr/>
            <p:nvPr/>
          </p:nvSpPr>
          <p:spPr>
            <a:xfrm>
              <a:off x="2566450" y="1487425"/>
              <a:ext cx="9475" cy="10925"/>
            </a:xfrm>
            <a:custGeom>
              <a:avLst/>
              <a:gdLst/>
              <a:ahLst/>
              <a:cxnLst/>
              <a:rect l="l" t="t" r="r" b="b"/>
              <a:pathLst>
                <a:path w="379" h="437" extrusionOk="0">
                  <a:moveTo>
                    <a:pt x="260" y="1"/>
                  </a:moveTo>
                  <a:cubicBezTo>
                    <a:pt x="225" y="1"/>
                    <a:pt x="187" y="21"/>
                    <a:pt x="140" y="58"/>
                  </a:cubicBezTo>
                  <a:cubicBezTo>
                    <a:pt x="80" y="58"/>
                    <a:pt x="40" y="58"/>
                    <a:pt x="0" y="78"/>
                  </a:cubicBezTo>
                  <a:cubicBezTo>
                    <a:pt x="0" y="237"/>
                    <a:pt x="20" y="357"/>
                    <a:pt x="179" y="436"/>
                  </a:cubicBezTo>
                  <a:cubicBezTo>
                    <a:pt x="259" y="376"/>
                    <a:pt x="299" y="337"/>
                    <a:pt x="378" y="257"/>
                  </a:cubicBezTo>
                  <a:lnTo>
                    <a:pt x="378" y="78"/>
                  </a:lnTo>
                  <a:cubicBezTo>
                    <a:pt x="336" y="26"/>
                    <a:pt x="300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32938;p60"/>
            <p:cNvSpPr/>
            <p:nvPr/>
          </p:nvSpPr>
          <p:spPr>
            <a:xfrm>
              <a:off x="2501800" y="1475950"/>
              <a:ext cx="10950" cy="9450"/>
            </a:xfrm>
            <a:custGeom>
              <a:avLst/>
              <a:gdLst/>
              <a:ahLst/>
              <a:cxnLst/>
              <a:rect l="l" t="t" r="r" b="b"/>
              <a:pathLst>
                <a:path w="438" h="378" extrusionOk="0">
                  <a:moveTo>
                    <a:pt x="0" y="0"/>
                  </a:moveTo>
                  <a:cubicBezTo>
                    <a:pt x="0" y="139"/>
                    <a:pt x="40" y="298"/>
                    <a:pt x="179" y="378"/>
                  </a:cubicBezTo>
                  <a:cubicBezTo>
                    <a:pt x="438" y="119"/>
                    <a:pt x="25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32939;p60"/>
            <p:cNvSpPr/>
            <p:nvPr/>
          </p:nvSpPr>
          <p:spPr>
            <a:xfrm>
              <a:off x="2712650" y="1465625"/>
              <a:ext cx="10475" cy="11575"/>
            </a:xfrm>
            <a:custGeom>
              <a:avLst/>
              <a:gdLst/>
              <a:ahLst/>
              <a:cxnLst/>
              <a:rect l="l" t="t" r="r" b="b"/>
              <a:pathLst>
                <a:path w="419" h="463" extrusionOk="0">
                  <a:moveTo>
                    <a:pt x="259" y="1"/>
                  </a:moveTo>
                  <a:cubicBezTo>
                    <a:pt x="156" y="1"/>
                    <a:pt x="123" y="168"/>
                    <a:pt x="80" y="254"/>
                  </a:cubicBezTo>
                  <a:cubicBezTo>
                    <a:pt x="1" y="314"/>
                    <a:pt x="1" y="393"/>
                    <a:pt x="80" y="433"/>
                  </a:cubicBezTo>
                  <a:cubicBezTo>
                    <a:pt x="100" y="453"/>
                    <a:pt x="130" y="463"/>
                    <a:pt x="162" y="463"/>
                  </a:cubicBezTo>
                  <a:cubicBezTo>
                    <a:pt x="195" y="463"/>
                    <a:pt x="230" y="453"/>
                    <a:pt x="259" y="433"/>
                  </a:cubicBezTo>
                  <a:cubicBezTo>
                    <a:pt x="299" y="353"/>
                    <a:pt x="359" y="314"/>
                    <a:pt x="419" y="254"/>
                  </a:cubicBezTo>
                  <a:lnTo>
                    <a:pt x="419" y="95"/>
                  </a:lnTo>
                  <a:cubicBezTo>
                    <a:pt x="351" y="27"/>
                    <a:pt x="29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32940;p60"/>
            <p:cNvSpPr/>
            <p:nvPr/>
          </p:nvSpPr>
          <p:spPr>
            <a:xfrm>
              <a:off x="2658450" y="1456400"/>
              <a:ext cx="6500" cy="5150"/>
            </a:xfrm>
            <a:custGeom>
              <a:avLst/>
              <a:gdLst/>
              <a:ahLst/>
              <a:cxnLst/>
              <a:rect l="l" t="t" r="r" b="b"/>
              <a:pathLst>
                <a:path w="260" h="206" extrusionOk="0">
                  <a:moveTo>
                    <a:pt x="142" y="1"/>
                  </a:moveTo>
                  <a:cubicBezTo>
                    <a:pt x="107" y="1"/>
                    <a:pt x="40" y="33"/>
                    <a:pt x="40" y="66"/>
                  </a:cubicBezTo>
                  <a:cubicBezTo>
                    <a:pt x="0" y="126"/>
                    <a:pt x="60" y="205"/>
                    <a:pt x="160" y="205"/>
                  </a:cubicBezTo>
                  <a:cubicBezTo>
                    <a:pt x="179" y="205"/>
                    <a:pt x="239" y="126"/>
                    <a:pt x="259" y="106"/>
                  </a:cubicBezTo>
                  <a:cubicBezTo>
                    <a:pt x="241" y="70"/>
                    <a:pt x="208" y="3"/>
                    <a:pt x="172" y="3"/>
                  </a:cubicBezTo>
                  <a:cubicBezTo>
                    <a:pt x="168" y="3"/>
                    <a:pt x="164" y="4"/>
                    <a:pt x="160" y="6"/>
                  </a:cubicBezTo>
                  <a:cubicBezTo>
                    <a:pt x="156" y="3"/>
                    <a:pt x="150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32941;p60"/>
            <p:cNvSpPr/>
            <p:nvPr/>
          </p:nvSpPr>
          <p:spPr>
            <a:xfrm>
              <a:off x="2662425" y="1484400"/>
              <a:ext cx="8475" cy="7475"/>
            </a:xfrm>
            <a:custGeom>
              <a:avLst/>
              <a:gdLst/>
              <a:ahLst/>
              <a:cxnLst/>
              <a:rect l="l" t="t" r="r" b="b"/>
              <a:pathLst>
                <a:path w="339" h="299" extrusionOk="0">
                  <a:moveTo>
                    <a:pt x="160" y="0"/>
                  </a:moveTo>
                  <a:cubicBezTo>
                    <a:pt x="120" y="40"/>
                    <a:pt x="80" y="40"/>
                    <a:pt x="20" y="40"/>
                  </a:cubicBezTo>
                  <a:cubicBezTo>
                    <a:pt x="1" y="139"/>
                    <a:pt x="1" y="259"/>
                    <a:pt x="120" y="299"/>
                  </a:cubicBezTo>
                  <a:cubicBezTo>
                    <a:pt x="160" y="299"/>
                    <a:pt x="239" y="279"/>
                    <a:pt x="259" y="259"/>
                  </a:cubicBezTo>
                  <a:cubicBezTo>
                    <a:pt x="339" y="159"/>
                    <a:pt x="259" y="6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32942;p60"/>
            <p:cNvSpPr/>
            <p:nvPr/>
          </p:nvSpPr>
          <p:spPr>
            <a:xfrm>
              <a:off x="2448575" y="1468850"/>
              <a:ext cx="17425" cy="9100"/>
            </a:xfrm>
            <a:custGeom>
              <a:avLst/>
              <a:gdLst/>
              <a:ahLst/>
              <a:cxnLst/>
              <a:rect l="l" t="t" r="r" b="b"/>
              <a:pathLst>
                <a:path w="697" h="364" extrusionOk="0">
                  <a:moveTo>
                    <a:pt x="259" y="1"/>
                  </a:moveTo>
                  <a:cubicBezTo>
                    <a:pt x="175" y="1"/>
                    <a:pt x="90" y="35"/>
                    <a:pt x="1" y="105"/>
                  </a:cubicBezTo>
                  <a:cubicBezTo>
                    <a:pt x="13" y="294"/>
                    <a:pt x="90" y="363"/>
                    <a:pt x="195" y="363"/>
                  </a:cubicBezTo>
                  <a:cubicBezTo>
                    <a:pt x="256" y="363"/>
                    <a:pt x="326" y="340"/>
                    <a:pt x="399" y="304"/>
                  </a:cubicBezTo>
                  <a:cubicBezTo>
                    <a:pt x="478" y="304"/>
                    <a:pt x="518" y="304"/>
                    <a:pt x="578" y="324"/>
                  </a:cubicBezTo>
                  <a:cubicBezTo>
                    <a:pt x="617" y="304"/>
                    <a:pt x="677" y="284"/>
                    <a:pt x="697" y="264"/>
                  </a:cubicBezTo>
                  <a:cubicBezTo>
                    <a:pt x="617" y="204"/>
                    <a:pt x="578" y="165"/>
                    <a:pt x="518" y="105"/>
                  </a:cubicBezTo>
                  <a:cubicBezTo>
                    <a:pt x="428" y="35"/>
                    <a:pt x="344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32943;p60"/>
            <p:cNvSpPr/>
            <p:nvPr/>
          </p:nvSpPr>
          <p:spPr>
            <a:xfrm>
              <a:off x="2744975" y="1380950"/>
              <a:ext cx="11975" cy="4600"/>
            </a:xfrm>
            <a:custGeom>
              <a:avLst/>
              <a:gdLst/>
              <a:ahLst/>
              <a:cxnLst/>
              <a:rect l="l" t="t" r="r" b="b"/>
              <a:pathLst>
                <a:path w="479" h="184" extrusionOk="0">
                  <a:moveTo>
                    <a:pt x="120" y="0"/>
                  </a:moveTo>
                  <a:cubicBezTo>
                    <a:pt x="100" y="0"/>
                    <a:pt x="60" y="0"/>
                    <a:pt x="1" y="20"/>
                  </a:cubicBezTo>
                  <a:cubicBezTo>
                    <a:pt x="67" y="141"/>
                    <a:pt x="151" y="183"/>
                    <a:pt x="243" y="183"/>
                  </a:cubicBezTo>
                  <a:cubicBezTo>
                    <a:pt x="318" y="183"/>
                    <a:pt x="398" y="155"/>
                    <a:pt x="478" y="120"/>
                  </a:cubicBezTo>
                  <a:cubicBezTo>
                    <a:pt x="379" y="20"/>
                    <a:pt x="259" y="2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32944;p60"/>
            <p:cNvSpPr/>
            <p:nvPr/>
          </p:nvSpPr>
          <p:spPr>
            <a:xfrm>
              <a:off x="2826550" y="1120350"/>
              <a:ext cx="5975" cy="12475"/>
            </a:xfrm>
            <a:custGeom>
              <a:avLst/>
              <a:gdLst/>
              <a:ahLst/>
              <a:cxnLst/>
              <a:rect l="l" t="t" r="r" b="b"/>
              <a:pathLst>
                <a:path w="239" h="499" extrusionOk="0">
                  <a:moveTo>
                    <a:pt x="40" y="1"/>
                  </a:moveTo>
                  <a:cubicBezTo>
                    <a:pt x="20" y="200"/>
                    <a:pt x="0" y="399"/>
                    <a:pt x="239" y="498"/>
                  </a:cubicBezTo>
                  <a:cubicBezTo>
                    <a:pt x="199" y="319"/>
                    <a:pt x="199" y="12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32945;p60"/>
            <p:cNvSpPr/>
            <p:nvPr/>
          </p:nvSpPr>
          <p:spPr>
            <a:xfrm>
              <a:off x="2789250" y="1309825"/>
              <a:ext cx="12450" cy="5700"/>
            </a:xfrm>
            <a:custGeom>
              <a:avLst/>
              <a:gdLst/>
              <a:ahLst/>
              <a:cxnLst/>
              <a:rect l="l" t="t" r="r" b="b"/>
              <a:pathLst>
                <a:path w="498" h="228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69"/>
                    <a:pt x="126" y="228"/>
                    <a:pt x="204" y="228"/>
                  </a:cubicBezTo>
                  <a:cubicBezTo>
                    <a:pt x="293" y="228"/>
                    <a:pt x="392" y="154"/>
                    <a:pt x="498" y="80"/>
                  </a:cubicBezTo>
                  <a:cubicBezTo>
                    <a:pt x="319" y="61"/>
                    <a:pt x="139" y="2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32946;p60"/>
            <p:cNvSpPr/>
            <p:nvPr/>
          </p:nvSpPr>
          <p:spPr>
            <a:xfrm>
              <a:off x="2423725" y="1552100"/>
              <a:ext cx="12950" cy="6925"/>
            </a:xfrm>
            <a:custGeom>
              <a:avLst/>
              <a:gdLst/>
              <a:ahLst/>
              <a:cxnLst/>
              <a:rect l="l" t="t" r="r" b="b"/>
              <a:pathLst>
                <a:path w="518" h="277" extrusionOk="0">
                  <a:moveTo>
                    <a:pt x="276" y="1"/>
                  </a:moveTo>
                  <a:cubicBezTo>
                    <a:pt x="171" y="1"/>
                    <a:pt x="81" y="50"/>
                    <a:pt x="0" y="117"/>
                  </a:cubicBezTo>
                  <a:cubicBezTo>
                    <a:pt x="20" y="157"/>
                    <a:pt x="20" y="236"/>
                    <a:pt x="20" y="276"/>
                  </a:cubicBezTo>
                  <a:cubicBezTo>
                    <a:pt x="199" y="256"/>
                    <a:pt x="398" y="276"/>
                    <a:pt x="517" y="117"/>
                  </a:cubicBezTo>
                  <a:lnTo>
                    <a:pt x="438" y="37"/>
                  </a:lnTo>
                  <a:cubicBezTo>
                    <a:pt x="380" y="12"/>
                    <a:pt x="326" y="1"/>
                    <a:pt x="2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32947;p60"/>
            <p:cNvSpPr/>
            <p:nvPr/>
          </p:nvSpPr>
          <p:spPr>
            <a:xfrm>
              <a:off x="2705700" y="1212675"/>
              <a:ext cx="8975" cy="7175"/>
            </a:xfrm>
            <a:custGeom>
              <a:avLst/>
              <a:gdLst/>
              <a:ahLst/>
              <a:cxnLst/>
              <a:rect l="l" t="t" r="r" b="b"/>
              <a:pathLst>
                <a:path w="359" h="287" extrusionOk="0">
                  <a:moveTo>
                    <a:pt x="211" y="1"/>
                  </a:moveTo>
                  <a:cubicBezTo>
                    <a:pt x="117" y="1"/>
                    <a:pt x="47" y="30"/>
                    <a:pt x="0" y="107"/>
                  </a:cubicBezTo>
                  <a:cubicBezTo>
                    <a:pt x="80" y="266"/>
                    <a:pt x="199" y="286"/>
                    <a:pt x="358" y="286"/>
                  </a:cubicBezTo>
                  <a:cubicBezTo>
                    <a:pt x="338" y="207"/>
                    <a:pt x="338" y="107"/>
                    <a:pt x="299" y="8"/>
                  </a:cubicBezTo>
                  <a:cubicBezTo>
                    <a:pt x="267" y="3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32948;p60"/>
            <p:cNvSpPr/>
            <p:nvPr/>
          </p:nvSpPr>
          <p:spPr>
            <a:xfrm>
              <a:off x="2569925" y="1485500"/>
              <a:ext cx="8400" cy="4875"/>
            </a:xfrm>
            <a:custGeom>
              <a:avLst/>
              <a:gdLst/>
              <a:ahLst/>
              <a:cxnLst/>
              <a:rect l="l" t="t" r="r" b="b"/>
              <a:pathLst>
                <a:path w="336" h="195" extrusionOk="0">
                  <a:moveTo>
                    <a:pt x="230" y="0"/>
                  </a:moveTo>
                  <a:cubicBezTo>
                    <a:pt x="179" y="0"/>
                    <a:pt x="112" y="18"/>
                    <a:pt x="64" y="18"/>
                  </a:cubicBezTo>
                  <a:cubicBezTo>
                    <a:pt x="56" y="18"/>
                    <a:pt x="48" y="17"/>
                    <a:pt x="40" y="16"/>
                  </a:cubicBezTo>
                  <a:cubicBezTo>
                    <a:pt x="20" y="56"/>
                    <a:pt x="20" y="115"/>
                    <a:pt x="1" y="155"/>
                  </a:cubicBezTo>
                  <a:cubicBezTo>
                    <a:pt x="100" y="155"/>
                    <a:pt x="160" y="195"/>
                    <a:pt x="239" y="195"/>
                  </a:cubicBezTo>
                  <a:cubicBezTo>
                    <a:pt x="336" y="34"/>
                    <a:pt x="299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32949;p60"/>
            <p:cNvSpPr/>
            <p:nvPr/>
          </p:nvSpPr>
          <p:spPr>
            <a:xfrm>
              <a:off x="2428200" y="1564125"/>
              <a:ext cx="8475" cy="3350"/>
            </a:xfrm>
            <a:custGeom>
              <a:avLst/>
              <a:gdLst/>
              <a:ahLst/>
              <a:cxnLst/>
              <a:rect l="l" t="t" r="r" b="b"/>
              <a:pathLst>
                <a:path w="339" h="134" extrusionOk="0">
                  <a:moveTo>
                    <a:pt x="164" y="0"/>
                  </a:moveTo>
                  <a:cubicBezTo>
                    <a:pt x="100" y="0"/>
                    <a:pt x="44" y="46"/>
                    <a:pt x="0" y="133"/>
                  </a:cubicBezTo>
                  <a:cubicBezTo>
                    <a:pt x="120" y="133"/>
                    <a:pt x="219" y="93"/>
                    <a:pt x="338" y="93"/>
                  </a:cubicBezTo>
                  <a:cubicBezTo>
                    <a:pt x="276" y="31"/>
                    <a:pt x="217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32950;p60"/>
            <p:cNvSpPr/>
            <p:nvPr/>
          </p:nvSpPr>
          <p:spPr>
            <a:xfrm>
              <a:off x="2484400" y="1488875"/>
              <a:ext cx="8975" cy="3750"/>
            </a:xfrm>
            <a:custGeom>
              <a:avLst/>
              <a:gdLst/>
              <a:ahLst/>
              <a:cxnLst/>
              <a:rect l="l" t="t" r="r" b="b"/>
              <a:pathLst>
                <a:path w="359" h="150" extrusionOk="0">
                  <a:moveTo>
                    <a:pt x="0" y="0"/>
                  </a:moveTo>
                  <a:cubicBezTo>
                    <a:pt x="50" y="100"/>
                    <a:pt x="109" y="149"/>
                    <a:pt x="172" y="149"/>
                  </a:cubicBezTo>
                  <a:cubicBezTo>
                    <a:pt x="234" y="149"/>
                    <a:pt x="298" y="10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32951;p60"/>
            <p:cNvSpPr/>
            <p:nvPr/>
          </p:nvSpPr>
          <p:spPr>
            <a:xfrm>
              <a:off x="2831525" y="13501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79" y="0"/>
                  </a:moveTo>
                  <a:cubicBezTo>
                    <a:pt x="0" y="139"/>
                    <a:pt x="0" y="239"/>
                    <a:pt x="179" y="358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32952;p60"/>
            <p:cNvSpPr/>
            <p:nvPr/>
          </p:nvSpPr>
          <p:spPr>
            <a:xfrm>
              <a:off x="2601250" y="1511250"/>
              <a:ext cx="8975" cy="4500"/>
            </a:xfrm>
            <a:custGeom>
              <a:avLst/>
              <a:gdLst/>
              <a:ahLst/>
              <a:cxnLst/>
              <a:rect l="l" t="t" r="r" b="b"/>
              <a:pathLst>
                <a:path w="359" h="180" extrusionOk="0">
                  <a:moveTo>
                    <a:pt x="359" y="0"/>
                  </a:moveTo>
                  <a:cubicBezTo>
                    <a:pt x="200" y="0"/>
                    <a:pt x="80" y="60"/>
                    <a:pt x="1" y="179"/>
                  </a:cubicBezTo>
                  <a:lnTo>
                    <a:pt x="359" y="179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32953;p60"/>
            <p:cNvSpPr/>
            <p:nvPr/>
          </p:nvSpPr>
          <p:spPr>
            <a:xfrm>
              <a:off x="2727575" y="1393875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379" y="1"/>
                  </a:moveTo>
                  <a:cubicBezTo>
                    <a:pt x="219" y="1"/>
                    <a:pt x="100" y="21"/>
                    <a:pt x="1" y="140"/>
                  </a:cubicBezTo>
                  <a:cubicBezTo>
                    <a:pt x="30" y="150"/>
                    <a:pt x="61" y="155"/>
                    <a:pt x="93" y="155"/>
                  </a:cubicBezTo>
                  <a:cubicBezTo>
                    <a:pt x="194" y="155"/>
                    <a:pt x="303" y="106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32954;p60"/>
            <p:cNvSpPr/>
            <p:nvPr/>
          </p:nvSpPr>
          <p:spPr>
            <a:xfrm>
              <a:off x="2784275" y="128050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0"/>
                  </a:moveTo>
                  <a:cubicBezTo>
                    <a:pt x="0" y="139"/>
                    <a:pt x="20" y="259"/>
                    <a:pt x="140" y="358"/>
                  </a:cubicBezTo>
                  <a:cubicBezTo>
                    <a:pt x="179" y="199"/>
                    <a:pt x="179" y="8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32955;p60"/>
            <p:cNvSpPr/>
            <p:nvPr/>
          </p:nvSpPr>
          <p:spPr>
            <a:xfrm>
              <a:off x="2645525" y="138940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60" y="60"/>
                    <a:pt x="0" y="120"/>
                    <a:pt x="0" y="219"/>
                  </a:cubicBezTo>
                  <a:cubicBezTo>
                    <a:pt x="60" y="160"/>
                    <a:pt x="100" y="8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32956;p60"/>
            <p:cNvSpPr/>
            <p:nvPr/>
          </p:nvSpPr>
          <p:spPr>
            <a:xfrm>
              <a:off x="2623150" y="1465225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90" y="1"/>
                  </a:moveTo>
                  <a:cubicBezTo>
                    <a:pt x="65" y="1"/>
                    <a:pt x="37" y="25"/>
                    <a:pt x="0" y="71"/>
                  </a:cubicBezTo>
                  <a:cubicBezTo>
                    <a:pt x="60" y="111"/>
                    <a:pt x="119" y="111"/>
                    <a:pt x="179" y="111"/>
                  </a:cubicBezTo>
                  <a:cubicBezTo>
                    <a:pt x="147" y="35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32957;p60"/>
            <p:cNvSpPr/>
            <p:nvPr/>
          </p:nvSpPr>
          <p:spPr>
            <a:xfrm>
              <a:off x="2423225" y="156745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0" y="0"/>
                  </a:moveTo>
                  <a:cubicBezTo>
                    <a:pt x="20" y="100"/>
                    <a:pt x="40" y="140"/>
                    <a:pt x="139" y="140"/>
                  </a:cubicBezTo>
                  <a:cubicBezTo>
                    <a:pt x="159" y="100"/>
                    <a:pt x="159" y="4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32958;p60"/>
            <p:cNvSpPr/>
            <p:nvPr/>
          </p:nvSpPr>
          <p:spPr>
            <a:xfrm>
              <a:off x="2479900" y="1487050"/>
              <a:ext cx="4525" cy="2350"/>
            </a:xfrm>
            <a:custGeom>
              <a:avLst/>
              <a:gdLst/>
              <a:ahLst/>
              <a:cxnLst/>
              <a:rect l="l" t="t" r="r" b="b"/>
              <a:pathLst>
                <a:path w="181" h="94" extrusionOk="0">
                  <a:moveTo>
                    <a:pt x="87" y="1"/>
                  </a:moveTo>
                  <a:cubicBezTo>
                    <a:pt x="58" y="1"/>
                    <a:pt x="32" y="31"/>
                    <a:pt x="1" y="93"/>
                  </a:cubicBezTo>
                  <a:cubicBezTo>
                    <a:pt x="61" y="93"/>
                    <a:pt x="120" y="93"/>
                    <a:pt x="180" y="73"/>
                  </a:cubicBezTo>
                  <a:cubicBezTo>
                    <a:pt x="142" y="26"/>
                    <a:pt x="11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32959;p60"/>
            <p:cNvSpPr/>
            <p:nvPr/>
          </p:nvSpPr>
          <p:spPr>
            <a:xfrm>
              <a:off x="2475425" y="1490350"/>
              <a:ext cx="4025" cy="3525"/>
            </a:xfrm>
            <a:custGeom>
              <a:avLst/>
              <a:gdLst/>
              <a:ahLst/>
              <a:cxnLst/>
              <a:rect l="l" t="t" r="r" b="b"/>
              <a:pathLst>
                <a:path w="161" h="14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20" y="21"/>
                    <a:pt x="61" y="61"/>
                    <a:pt x="1" y="140"/>
                  </a:cubicBezTo>
                  <a:cubicBezTo>
                    <a:pt x="41" y="100"/>
                    <a:pt x="120" y="4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32960;p60"/>
            <p:cNvSpPr/>
            <p:nvPr/>
          </p:nvSpPr>
          <p:spPr>
            <a:xfrm>
              <a:off x="2441125" y="1563475"/>
              <a:ext cx="5000" cy="3000"/>
            </a:xfrm>
            <a:custGeom>
              <a:avLst/>
              <a:gdLst/>
              <a:ahLst/>
              <a:cxnLst/>
              <a:rect l="l" t="t" r="r" b="b"/>
              <a:pathLst>
                <a:path w="200" h="120" extrusionOk="0">
                  <a:moveTo>
                    <a:pt x="199" y="0"/>
                  </a:moveTo>
                  <a:cubicBezTo>
                    <a:pt x="120" y="40"/>
                    <a:pt x="40" y="100"/>
                    <a:pt x="0" y="119"/>
                  </a:cubicBezTo>
                  <a:cubicBezTo>
                    <a:pt x="4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32961;p60"/>
            <p:cNvSpPr/>
            <p:nvPr/>
          </p:nvSpPr>
          <p:spPr>
            <a:xfrm>
              <a:off x="2441125" y="1554025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0" y="0"/>
                  </a:moveTo>
                  <a:cubicBezTo>
                    <a:pt x="22" y="76"/>
                    <a:pt x="49" y="110"/>
                    <a:pt x="83" y="110"/>
                  </a:cubicBezTo>
                  <a:cubicBezTo>
                    <a:pt x="111" y="110"/>
                    <a:pt x="143" y="86"/>
                    <a:pt x="179" y="40"/>
                  </a:cubicBezTo>
                  <a:cubicBezTo>
                    <a:pt x="120" y="0"/>
                    <a:pt x="4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32962;p60"/>
            <p:cNvSpPr/>
            <p:nvPr/>
          </p:nvSpPr>
          <p:spPr>
            <a:xfrm>
              <a:off x="2434650" y="1551025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80" y="1"/>
                  </a:moveTo>
                  <a:cubicBezTo>
                    <a:pt x="1" y="60"/>
                    <a:pt x="1" y="80"/>
                    <a:pt x="60" y="120"/>
                  </a:cubicBezTo>
                  <a:lnTo>
                    <a:pt x="80" y="160"/>
                  </a:lnTo>
                  <a:cubicBezTo>
                    <a:pt x="160" y="120"/>
                    <a:pt x="200" y="120"/>
                    <a:pt x="259" y="120"/>
                  </a:cubicBezTo>
                  <a:cubicBezTo>
                    <a:pt x="200" y="41"/>
                    <a:pt x="180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32963;p60"/>
            <p:cNvSpPr/>
            <p:nvPr/>
          </p:nvSpPr>
          <p:spPr>
            <a:xfrm>
              <a:off x="2458025" y="15585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0" y="60"/>
                    <a:pt x="60" y="100"/>
                    <a:pt x="1" y="159"/>
                  </a:cubicBezTo>
                  <a:cubicBezTo>
                    <a:pt x="100" y="120"/>
                    <a:pt x="140" y="8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32964;p60"/>
            <p:cNvSpPr/>
            <p:nvPr/>
          </p:nvSpPr>
          <p:spPr>
            <a:xfrm>
              <a:off x="2718125" y="138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1"/>
                  </a:moveTo>
                  <a:lnTo>
                    <a:pt x="1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32965;p60"/>
            <p:cNvSpPr/>
            <p:nvPr/>
          </p:nvSpPr>
          <p:spPr>
            <a:xfrm>
              <a:off x="2832025" y="1132300"/>
              <a:ext cx="4000" cy="2975"/>
            </a:xfrm>
            <a:custGeom>
              <a:avLst/>
              <a:gdLst/>
              <a:ahLst/>
              <a:cxnLst/>
              <a:rect l="l" t="t" r="r" b="b"/>
              <a:pathLst>
                <a:path w="160" h="119" extrusionOk="0">
                  <a:moveTo>
                    <a:pt x="0" y="0"/>
                  </a:moveTo>
                  <a:cubicBezTo>
                    <a:pt x="11" y="78"/>
                    <a:pt x="35" y="118"/>
                    <a:pt x="67" y="118"/>
                  </a:cubicBezTo>
                  <a:cubicBezTo>
                    <a:pt x="93" y="118"/>
                    <a:pt x="124" y="93"/>
                    <a:pt x="159" y="40"/>
                  </a:cubicBezTo>
                  <a:cubicBezTo>
                    <a:pt x="99" y="2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32966;p60"/>
            <p:cNvSpPr/>
            <p:nvPr/>
          </p:nvSpPr>
          <p:spPr>
            <a:xfrm>
              <a:off x="2818575" y="1177050"/>
              <a:ext cx="5000" cy="1950"/>
            </a:xfrm>
            <a:custGeom>
              <a:avLst/>
              <a:gdLst/>
              <a:ahLst/>
              <a:cxnLst/>
              <a:rect l="l" t="t" r="r" b="b"/>
              <a:pathLst>
                <a:path w="200" h="78" extrusionOk="0">
                  <a:moveTo>
                    <a:pt x="1" y="0"/>
                  </a:moveTo>
                  <a:cubicBezTo>
                    <a:pt x="32" y="53"/>
                    <a:pt x="64" y="78"/>
                    <a:pt x="98" y="78"/>
                  </a:cubicBezTo>
                  <a:cubicBezTo>
                    <a:pt x="129" y="78"/>
                    <a:pt x="162" y="58"/>
                    <a:pt x="200" y="20"/>
                  </a:cubicBezTo>
                  <a:cubicBezTo>
                    <a:pt x="140" y="20"/>
                    <a:pt x="6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32967;p60"/>
            <p:cNvSpPr/>
            <p:nvPr/>
          </p:nvSpPr>
          <p:spPr>
            <a:xfrm>
              <a:off x="2814100" y="1452000"/>
              <a:ext cx="5000" cy="2075"/>
            </a:xfrm>
            <a:custGeom>
              <a:avLst/>
              <a:gdLst/>
              <a:ahLst/>
              <a:cxnLst/>
              <a:rect l="l" t="t" r="r" b="b"/>
              <a:pathLst>
                <a:path w="200" h="83" extrusionOk="0">
                  <a:moveTo>
                    <a:pt x="90" y="0"/>
                  </a:moveTo>
                  <a:cubicBezTo>
                    <a:pt x="53" y="0"/>
                    <a:pt x="22" y="31"/>
                    <a:pt x="1" y="83"/>
                  </a:cubicBezTo>
                  <a:lnTo>
                    <a:pt x="200" y="83"/>
                  </a:lnTo>
                  <a:cubicBezTo>
                    <a:pt x="162" y="26"/>
                    <a:pt x="124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32968;p60"/>
            <p:cNvSpPr/>
            <p:nvPr/>
          </p:nvSpPr>
          <p:spPr>
            <a:xfrm>
              <a:off x="2814100" y="1174450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83" y="0"/>
                  </a:moveTo>
                  <a:cubicBezTo>
                    <a:pt x="51" y="0"/>
                    <a:pt x="21" y="35"/>
                    <a:pt x="1" y="104"/>
                  </a:cubicBezTo>
                  <a:cubicBezTo>
                    <a:pt x="41" y="114"/>
                    <a:pt x="71" y="119"/>
                    <a:pt x="98" y="119"/>
                  </a:cubicBezTo>
                  <a:cubicBezTo>
                    <a:pt x="125" y="119"/>
                    <a:pt x="150" y="114"/>
                    <a:pt x="180" y="104"/>
                  </a:cubicBezTo>
                  <a:cubicBezTo>
                    <a:pt x="150" y="35"/>
                    <a:pt x="115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32969;p60"/>
            <p:cNvSpPr/>
            <p:nvPr/>
          </p:nvSpPr>
          <p:spPr>
            <a:xfrm>
              <a:off x="2725575" y="873675"/>
              <a:ext cx="98000" cy="29875"/>
            </a:xfrm>
            <a:custGeom>
              <a:avLst/>
              <a:gdLst/>
              <a:ahLst/>
              <a:cxnLst/>
              <a:rect l="l" t="t" r="r" b="b"/>
              <a:pathLst>
                <a:path w="3920" h="1195" extrusionOk="0">
                  <a:moveTo>
                    <a:pt x="3562" y="1"/>
                  </a:moveTo>
                  <a:cubicBezTo>
                    <a:pt x="2368" y="240"/>
                    <a:pt x="1175" y="518"/>
                    <a:pt x="81" y="1055"/>
                  </a:cubicBezTo>
                  <a:cubicBezTo>
                    <a:pt x="1" y="1095"/>
                    <a:pt x="1" y="1135"/>
                    <a:pt x="81" y="1194"/>
                  </a:cubicBezTo>
                  <a:cubicBezTo>
                    <a:pt x="1393" y="956"/>
                    <a:pt x="2647" y="518"/>
                    <a:pt x="3920" y="140"/>
                  </a:cubicBezTo>
                  <a:lnTo>
                    <a:pt x="3860" y="100"/>
                  </a:lnTo>
                  <a:cubicBezTo>
                    <a:pt x="3761" y="61"/>
                    <a:pt x="3641" y="61"/>
                    <a:pt x="3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32970;p60"/>
            <p:cNvSpPr/>
            <p:nvPr/>
          </p:nvSpPr>
          <p:spPr>
            <a:xfrm>
              <a:off x="2654475" y="842950"/>
              <a:ext cx="83075" cy="30875"/>
            </a:xfrm>
            <a:custGeom>
              <a:avLst/>
              <a:gdLst/>
              <a:ahLst/>
              <a:cxnLst/>
              <a:rect l="l" t="t" r="r" b="b"/>
              <a:pathLst>
                <a:path w="3323" h="1235" extrusionOk="0">
                  <a:moveTo>
                    <a:pt x="2727" y="1"/>
                  </a:moveTo>
                  <a:cubicBezTo>
                    <a:pt x="2078" y="1"/>
                    <a:pt x="1506" y="390"/>
                    <a:pt x="895" y="454"/>
                  </a:cubicBezTo>
                  <a:cubicBezTo>
                    <a:pt x="617" y="554"/>
                    <a:pt x="319" y="534"/>
                    <a:pt x="60" y="693"/>
                  </a:cubicBezTo>
                  <a:cubicBezTo>
                    <a:pt x="0" y="872"/>
                    <a:pt x="0" y="1051"/>
                    <a:pt x="100" y="1190"/>
                  </a:cubicBezTo>
                  <a:cubicBezTo>
                    <a:pt x="130" y="1220"/>
                    <a:pt x="164" y="1235"/>
                    <a:pt x="202" y="1235"/>
                  </a:cubicBezTo>
                  <a:cubicBezTo>
                    <a:pt x="239" y="1235"/>
                    <a:pt x="279" y="1220"/>
                    <a:pt x="319" y="1190"/>
                  </a:cubicBezTo>
                  <a:cubicBezTo>
                    <a:pt x="1254" y="792"/>
                    <a:pt x="2288" y="653"/>
                    <a:pt x="3243" y="295"/>
                  </a:cubicBezTo>
                  <a:cubicBezTo>
                    <a:pt x="3322" y="195"/>
                    <a:pt x="3303" y="136"/>
                    <a:pt x="3203" y="76"/>
                  </a:cubicBezTo>
                  <a:cubicBezTo>
                    <a:pt x="3039" y="23"/>
                    <a:pt x="2881" y="1"/>
                    <a:pt x="2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32971;p60"/>
            <p:cNvSpPr/>
            <p:nvPr/>
          </p:nvSpPr>
          <p:spPr>
            <a:xfrm>
              <a:off x="2651000" y="867225"/>
              <a:ext cx="71625" cy="36825"/>
            </a:xfrm>
            <a:custGeom>
              <a:avLst/>
              <a:gdLst/>
              <a:ahLst/>
              <a:cxnLst/>
              <a:rect l="l" t="t" r="r" b="b"/>
              <a:pathLst>
                <a:path w="2865" h="1473" extrusionOk="0">
                  <a:moveTo>
                    <a:pt x="2865" y="0"/>
                  </a:moveTo>
                  <a:cubicBezTo>
                    <a:pt x="2188" y="398"/>
                    <a:pt x="1572" y="319"/>
                    <a:pt x="975" y="518"/>
                  </a:cubicBezTo>
                  <a:cubicBezTo>
                    <a:pt x="895" y="551"/>
                    <a:pt x="811" y="573"/>
                    <a:pt x="735" y="573"/>
                  </a:cubicBezTo>
                  <a:cubicBezTo>
                    <a:pt x="581" y="573"/>
                    <a:pt x="458" y="484"/>
                    <a:pt x="458" y="219"/>
                  </a:cubicBezTo>
                  <a:cubicBezTo>
                    <a:pt x="431" y="212"/>
                    <a:pt x="409" y="210"/>
                    <a:pt x="389" y="210"/>
                  </a:cubicBezTo>
                  <a:cubicBezTo>
                    <a:pt x="349" y="210"/>
                    <a:pt x="318" y="219"/>
                    <a:pt x="279" y="219"/>
                  </a:cubicBezTo>
                  <a:cubicBezTo>
                    <a:pt x="0" y="498"/>
                    <a:pt x="60" y="816"/>
                    <a:pt x="80" y="1154"/>
                  </a:cubicBezTo>
                  <a:cubicBezTo>
                    <a:pt x="100" y="1214"/>
                    <a:pt x="159" y="1313"/>
                    <a:pt x="199" y="1393"/>
                  </a:cubicBezTo>
                  <a:cubicBezTo>
                    <a:pt x="252" y="1446"/>
                    <a:pt x="305" y="1472"/>
                    <a:pt x="364" y="1472"/>
                  </a:cubicBezTo>
                  <a:cubicBezTo>
                    <a:pt x="394" y="1472"/>
                    <a:pt x="424" y="1466"/>
                    <a:pt x="458" y="1452"/>
                  </a:cubicBezTo>
                  <a:cubicBezTo>
                    <a:pt x="736" y="1194"/>
                    <a:pt x="1074" y="1055"/>
                    <a:pt x="1333" y="776"/>
                  </a:cubicBezTo>
                  <a:cubicBezTo>
                    <a:pt x="1751" y="418"/>
                    <a:pt x="2427" y="697"/>
                    <a:pt x="2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32972;p60"/>
            <p:cNvSpPr/>
            <p:nvPr/>
          </p:nvSpPr>
          <p:spPr>
            <a:xfrm>
              <a:off x="2955350" y="777200"/>
              <a:ext cx="28375" cy="43300"/>
            </a:xfrm>
            <a:custGeom>
              <a:avLst/>
              <a:gdLst/>
              <a:ahLst/>
              <a:cxnLst/>
              <a:rect l="l" t="t" r="r" b="b"/>
              <a:pathLst>
                <a:path w="1135" h="1732" extrusionOk="0">
                  <a:moveTo>
                    <a:pt x="617" y="1"/>
                  </a:moveTo>
                  <a:cubicBezTo>
                    <a:pt x="557" y="41"/>
                    <a:pt x="518" y="60"/>
                    <a:pt x="438" y="60"/>
                  </a:cubicBezTo>
                  <a:cubicBezTo>
                    <a:pt x="358" y="60"/>
                    <a:pt x="319" y="60"/>
                    <a:pt x="259" y="21"/>
                  </a:cubicBezTo>
                  <a:cubicBezTo>
                    <a:pt x="199" y="41"/>
                    <a:pt x="140" y="100"/>
                    <a:pt x="60" y="120"/>
                  </a:cubicBezTo>
                  <a:cubicBezTo>
                    <a:pt x="0" y="200"/>
                    <a:pt x="0" y="259"/>
                    <a:pt x="100" y="319"/>
                  </a:cubicBezTo>
                  <a:cubicBezTo>
                    <a:pt x="122" y="319"/>
                    <a:pt x="144" y="319"/>
                    <a:pt x="167" y="319"/>
                  </a:cubicBezTo>
                  <a:cubicBezTo>
                    <a:pt x="445" y="319"/>
                    <a:pt x="722" y="336"/>
                    <a:pt x="538" y="796"/>
                  </a:cubicBezTo>
                  <a:cubicBezTo>
                    <a:pt x="458" y="975"/>
                    <a:pt x="438" y="1174"/>
                    <a:pt x="398" y="1334"/>
                  </a:cubicBezTo>
                  <a:cubicBezTo>
                    <a:pt x="418" y="1393"/>
                    <a:pt x="438" y="1413"/>
                    <a:pt x="458" y="1433"/>
                  </a:cubicBezTo>
                  <a:cubicBezTo>
                    <a:pt x="597" y="1532"/>
                    <a:pt x="657" y="1672"/>
                    <a:pt x="796" y="1731"/>
                  </a:cubicBezTo>
                  <a:cubicBezTo>
                    <a:pt x="1035" y="1373"/>
                    <a:pt x="915" y="896"/>
                    <a:pt x="1134" y="518"/>
                  </a:cubicBezTo>
                  <a:cubicBezTo>
                    <a:pt x="1095" y="319"/>
                    <a:pt x="935" y="140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32973;p60"/>
            <p:cNvSpPr/>
            <p:nvPr/>
          </p:nvSpPr>
          <p:spPr>
            <a:xfrm>
              <a:off x="2668900" y="899550"/>
              <a:ext cx="58700" cy="22400"/>
            </a:xfrm>
            <a:custGeom>
              <a:avLst/>
              <a:gdLst/>
              <a:ahLst/>
              <a:cxnLst/>
              <a:rect l="l" t="t" r="r" b="b"/>
              <a:pathLst>
                <a:path w="2348" h="896" extrusionOk="0">
                  <a:moveTo>
                    <a:pt x="2348" y="0"/>
                  </a:moveTo>
                  <a:cubicBezTo>
                    <a:pt x="2049" y="60"/>
                    <a:pt x="1771" y="100"/>
                    <a:pt x="1492" y="140"/>
                  </a:cubicBezTo>
                  <a:cubicBezTo>
                    <a:pt x="1373" y="219"/>
                    <a:pt x="1253" y="219"/>
                    <a:pt x="1134" y="279"/>
                  </a:cubicBezTo>
                  <a:cubicBezTo>
                    <a:pt x="795" y="297"/>
                    <a:pt x="520" y="507"/>
                    <a:pt x="194" y="507"/>
                  </a:cubicBezTo>
                  <a:cubicBezTo>
                    <a:pt x="157" y="507"/>
                    <a:pt x="119" y="504"/>
                    <a:pt x="80" y="498"/>
                  </a:cubicBezTo>
                  <a:cubicBezTo>
                    <a:pt x="40" y="557"/>
                    <a:pt x="0" y="597"/>
                    <a:pt x="40" y="677"/>
                  </a:cubicBezTo>
                  <a:cubicBezTo>
                    <a:pt x="80" y="776"/>
                    <a:pt x="159" y="856"/>
                    <a:pt x="259" y="896"/>
                  </a:cubicBezTo>
                  <a:cubicBezTo>
                    <a:pt x="338" y="896"/>
                    <a:pt x="378" y="876"/>
                    <a:pt x="438" y="816"/>
                  </a:cubicBezTo>
                  <a:cubicBezTo>
                    <a:pt x="577" y="677"/>
                    <a:pt x="796" y="776"/>
                    <a:pt x="955" y="677"/>
                  </a:cubicBezTo>
                  <a:cubicBezTo>
                    <a:pt x="1432" y="518"/>
                    <a:pt x="1930" y="418"/>
                    <a:pt x="2348" y="120"/>
                  </a:cubicBezTo>
                  <a:lnTo>
                    <a:pt x="23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32974;p60"/>
            <p:cNvSpPr/>
            <p:nvPr/>
          </p:nvSpPr>
          <p:spPr>
            <a:xfrm>
              <a:off x="2751950" y="818200"/>
              <a:ext cx="57700" cy="22000"/>
            </a:xfrm>
            <a:custGeom>
              <a:avLst/>
              <a:gdLst/>
              <a:ahLst/>
              <a:cxnLst/>
              <a:rect l="l" t="t" r="r" b="b"/>
              <a:pathLst>
                <a:path w="2308" h="880" extrusionOk="0">
                  <a:moveTo>
                    <a:pt x="1881" y="0"/>
                  </a:moveTo>
                  <a:cubicBezTo>
                    <a:pt x="1733" y="0"/>
                    <a:pt x="1582" y="72"/>
                    <a:pt x="1436" y="72"/>
                  </a:cubicBezTo>
                  <a:cubicBezTo>
                    <a:pt x="1394" y="72"/>
                    <a:pt x="1354" y="66"/>
                    <a:pt x="1313" y="52"/>
                  </a:cubicBezTo>
                  <a:cubicBezTo>
                    <a:pt x="1015" y="91"/>
                    <a:pt x="716" y="191"/>
                    <a:pt x="438" y="270"/>
                  </a:cubicBezTo>
                  <a:cubicBezTo>
                    <a:pt x="279" y="350"/>
                    <a:pt x="120" y="430"/>
                    <a:pt x="20" y="569"/>
                  </a:cubicBezTo>
                  <a:cubicBezTo>
                    <a:pt x="0" y="668"/>
                    <a:pt x="20" y="748"/>
                    <a:pt x="80" y="827"/>
                  </a:cubicBezTo>
                  <a:cubicBezTo>
                    <a:pt x="156" y="865"/>
                    <a:pt x="231" y="879"/>
                    <a:pt x="307" y="879"/>
                  </a:cubicBezTo>
                  <a:cubicBezTo>
                    <a:pt x="351" y="879"/>
                    <a:pt x="394" y="874"/>
                    <a:pt x="438" y="867"/>
                  </a:cubicBezTo>
                  <a:cubicBezTo>
                    <a:pt x="577" y="867"/>
                    <a:pt x="697" y="867"/>
                    <a:pt x="816" y="827"/>
                  </a:cubicBezTo>
                  <a:cubicBezTo>
                    <a:pt x="1313" y="708"/>
                    <a:pt x="1830" y="648"/>
                    <a:pt x="2308" y="449"/>
                  </a:cubicBezTo>
                  <a:cubicBezTo>
                    <a:pt x="2268" y="350"/>
                    <a:pt x="2208" y="231"/>
                    <a:pt x="2169" y="131"/>
                  </a:cubicBezTo>
                  <a:cubicBezTo>
                    <a:pt x="2075" y="30"/>
                    <a:pt x="1978" y="0"/>
                    <a:pt x="1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32975;p60"/>
            <p:cNvSpPr/>
            <p:nvPr/>
          </p:nvSpPr>
          <p:spPr>
            <a:xfrm>
              <a:off x="2778300" y="808050"/>
              <a:ext cx="58700" cy="16450"/>
            </a:xfrm>
            <a:custGeom>
              <a:avLst/>
              <a:gdLst/>
              <a:ahLst/>
              <a:cxnLst/>
              <a:rect l="l" t="t" r="r" b="b"/>
              <a:pathLst>
                <a:path w="2348" h="658" extrusionOk="0">
                  <a:moveTo>
                    <a:pt x="1970" y="0"/>
                  </a:moveTo>
                  <a:cubicBezTo>
                    <a:pt x="1393" y="100"/>
                    <a:pt x="816" y="239"/>
                    <a:pt x="239" y="338"/>
                  </a:cubicBezTo>
                  <a:cubicBezTo>
                    <a:pt x="204" y="318"/>
                    <a:pt x="175" y="309"/>
                    <a:pt x="150" y="309"/>
                  </a:cubicBezTo>
                  <a:cubicBezTo>
                    <a:pt x="79" y="309"/>
                    <a:pt x="45" y="383"/>
                    <a:pt x="1" y="458"/>
                  </a:cubicBezTo>
                  <a:cubicBezTo>
                    <a:pt x="1" y="577"/>
                    <a:pt x="120" y="637"/>
                    <a:pt x="219" y="657"/>
                  </a:cubicBezTo>
                  <a:cubicBezTo>
                    <a:pt x="233" y="657"/>
                    <a:pt x="246" y="658"/>
                    <a:pt x="258" y="658"/>
                  </a:cubicBezTo>
                  <a:cubicBezTo>
                    <a:pt x="495" y="658"/>
                    <a:pt x="709" y="520"/>
                    <a:pt x="963" y="520"/>
                  </a:cubicBezTo>
                  <a:cubicBezTo>
                    <a:pt x="1012" y="520"/>
                    <a:pt x="1062" y="525"/>
                    <a:pt x="1115" y="537"/>
                  </a:cubicBezTo>
                  <a:cubicBezTo>
                    <a:pt x="1473" y="338"/>
                    <a:pt x="1950" y="438"/>
                    <a:pt x="2348" y="179"/>
                  </a:cubicBezTo>
                  <a:cubicBezTo>
                    <a:pt x="2268" y="40"/>
                    <a:pt x="2069" y="100"/>
                    <a:pt x="1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32976;p60"/>
            <p:cNvSpPr/>
            <p:nvPr/>
          </p:nvSpPr>
          <p:spPr>
            <a:xfrm>
              <a:off x="2820575" y="861250"/>
              <a:ext cx="51750" cy="16450"/>
            </a:xfrm>
            <a:custGeom>
              <a:avLst/>
              <a:gdLst/>
              <a:ahLst/>
              <a:cxnLst/>
              <a:rect l="l" t="t" r="r" b="b"/>
              <a:pathLst>
                <a:path w="2070" h="658" extrusionOk="0">
                  <a:moveTo>
                    <a:pt x="1990" y="1"/>
                  </a:moveTo>
                  <a:cubicBezTo>
                    <a:pt x="1373" y="239"/>
                    <a:pt x="657" y="40"/>
                    <a:pt x="80" y="438"/>
                  </a:cubicBezTo>
                  <a:cubicBezTo>
                    <a:pt x="0" y="498"/>
                    <a:pt x="0" y="558"/>
                    <a:pt x="80" y="617"/>
                  </a:cubicBezTo>
                  <a:lnTo>
                    <a:pt x="120" y="657"/>
                  </a:lnTo>
                  <a:cubicBezTo>
                    <a:pt x="737" y="498"/>
                    <a:pt x="1413" y="418"/>
                    <a:pt x="2010" y="120"/>
                  </a:cubicBezTo>
                  <a:cubicBezTo>
                    <a:pt x="2069" y="60"/>
                    <a:pt x="2069" y="20"/>
                    <a:pt x="19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32977;p60"/>
            <p:cNvSpPr/>
            <p:nvPr/>
          </p:nvSpPr>
          <p:spPr>
            <a:xfrm>
              <a:off x="2909100" y="780200"/>
              <a:ext cx="48750" cy="14425"/>
            </a:xfrm>
            <a:custGeom>
              <a:avLst/>
              <a:gdLst/>
              <a:ahLst/>
              <a:cxnLst/>
              <a:rect l="l" t="t" r="r" b="b"/>
              <a:pathLst>
                <a:path w="1950" h="577" extrusionOk="0">
                  <a:moveTo>
                    <a:pt x="1910" y="0"/>
                  </a:moveTo>
                  <a:cubicBezTo>
                    <a:pt x="1274" y="20"/>
                    <a:pt x="617" y="199"/>
                    <a:pt x="0" y="378"/>
                  </a:cubicBezTo>
                  <a:cubicBezTo>
                    <a:pt x="20" y="478"/>
                    <a:pt x="120" y="497"/>
                    <a:pt x="199" y="577"/>
                  </a:cubicBezTo>
                  <a:cubicBezTo>
                    <a:pt x="816" y="577"/>
                    <a:pt x="1373" y="398"/>
                    <a:pt x="1950" y="199"/>
                  </a:cubicBezTo>
                  <a:cubicBezTo>
                    <a:pt x="1910" y="119"/>
                    <a:pt x="1910" y="80"/>
                    <a:pt x="1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32978;p60"/>
            <p:cNvSpPr/>
            <p:nvPr/>
          </p:nvSpPr>
          <p:spPr>
            <a:xfrm>
              <a:off x="2662925" y="886625"/>
              <a:ext cx="27875" cy="16925"/>
            </a:xfrm>
            <a:custGeom>
              <a:avLst/>
              <a:gdLst/>
              <a:ahLst/>
              <a:cxnLst/>
              <a:rect l="l" t="t" r="r" b="b"/>
              <a:pathLst>
                <a:path w="1115" h="677" extrusionOk="0">
                  <a:moveTo>
                    <a:pt x="876" y="0"/>
                  </a:moveTo>
                  <a:cubicBezTo>
                    <a:pt x="418" y="0"/>
                    <a:pt x="120" y="219"/>
                    <a:pt x="0" y="676"/>
                  </a:cubicBezTo>
                  <a:cubicBezTo>
                    <a:pt x="398" y="637"/>
                    <a:pt x="756" y="497"/>
                    <a:pt x="1114" y="398"/>
                  </a:cubicBezTo>
                  <a:cubicBezTo>
                    <a:pt x="1114" y="179"/>
                    <a:pt x="916" y="119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32979;p60"/>
            <p:cNvSpPr/>
            <p:nvPr/>
          </p:nvSpPr>
          <p:spPr>
            <a:xfrm>
              <a:off x="2812125" y="824350"/>
              <a:ext cx="37325" cy="9725"/>
            </a:xfrm>
            <a:custGeom>
              <a:avLst/>
              <a:gdLst/>
              <a:ahLst/>
              <a:cxnLst/>
              <a:rect l="l" t="t" r="r" b="b"/>
              <a:pathLst>
                <a:path w="1493" h="389" extrusionOk="0">
                  <a:moveTo>
                    <a:pt x="1186" y="1"/>
                  </a:moveTo>
                  <a:cubicBezTo>
                    <a:pt x="798" y="1"/>
                    <a:pt x="423" y="105"/>
                    <a:pt x="60" y="184"/>
                  </a:cubicBezTo>
                  <a:cubicBezTo>
                    <a:pt x="0" y="243"/>
                    <a:pt x="0" y="323"/>
                    <a:pt x="60" y="382"/>
                  </a:cubicBezTo>
                  <a:cubicBezTo>
                    <a:pt x="109" y="386"/>
                    <a:pt x="157" y="388"/>
                    <a:pt x="205" y="388"/>
                  </a:cubicBezTo>
                  <a:cubicBezTo>
                    <a:pt x="660" y="388"/>
                    <a:pt x="1060" y="223"/>
                    <a:pt x="1492" y="24"/>
                  </a:cubicBezTo>
                  <a:cubicBezTo>
                    <a:pt x="1389" y="8"/>
                    <a:pt x="1287" y="1"/>
                    <a:pt x="1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32980;p60"/>
            <p:cNvSpPr/>
            <p:nvPr/>
          </p:nvSpPr>
          <p:spPr>
            <a:xfrm>
              <a:off x="2768850" y="829425"/>
              <a:ext cx="42800" cy="12950"/>
            </a:xfrm>
            <a:custGeom>
              <a:avLst/>
              <a:gdLst/>
              <a:ahLst/>
              <a:cxnLst/>
              <a:rect l="l" t="t" r="r" b="b"/>
              <a:pathLst>
                <a:path w="1712" h="518" extrusionOk="0">
                  <a:moveTo>
                    <a:pt x="1632" y="0"/>
                  </a:moveTo>
                  <a:cubicBezTo>
                    <a:pt x="1095" y="20"/>
                    <a:pt x="558" y="140"/>
                    <a:pt x="60" y="319"/>
                  </a:cubicBezTo>
                  <a:cubicBezTo>
                    <a:pt x="1" y="398"/>
                    <a:pt x="1" y="438"/>
                    <a:pt x="60" y="518"/>
                  </a:cubicBezTo>
                  <a:cubicBezTo>
                    <a:pt x="617" y="518"/>
                    <a:pt x="1115" y="279"/>
                    <a:pt x="1632" y="179"/>
                  </a:cubicBezTo>
                  <a:cubicBezTo>
                    <a:pt x="1711" y="120"/>
                    <a:pt x="1711" y="40"/>
                    <a:pt x="1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32981;p60"/>
            <p:cNvSpPr/>
            <p:nvPr/>
          </p:nvSpPr>
          <p:spPr>
            <a:xfrm>
              <a:off x="2869800" y="790625"/>
              <a:ext cx="41300" cy="13950"/>
            </a:xfrm>
            <a:custGeom>
              <a:avLst/>
              <a:gdLst/>
              <a:ahLst/>
              <a:cxnLst/>
              <a:rect l="l" t="t" r="r" b="b"/>
              <a:pathLst>
                <a:path w="1652" h="558" extrusionOk="0">
                  <a:moveTo>
                    <a:pt x="1453" y="1"/>
                  </a:moveTo>
                  <a:cubicBezTo>
                    <a:pt x="956" y="41"/>
                    <a:pt x="458" y="100"/>
                    <a:pt x="1" y="299"/>
                  </a:cubicBezTo>
                  <a:cubicBezTo>
                    <a:pt x="61" y="458"/>
                    <a:pt x="200" y="498"/>
                    <a:pt x="379" y="538"/>
                  </a:cubicBezTo>
                  <a:cubicBezTo>
                    <a:pt x="379" y="558"/>
                    <a:pt x="399" y="558"/>
                    <a:pt x="458" y="558"/>
                  </a:cubicBezTo>
                  <a:cubicBezTo>
                    <a:pt x="498" y="558"/>
                    <a:pt x="538" y="518"/>
                    <a:pt x="578" y="498"/>
                  </a:cubicBezTo>
                  <a:cubicBezTo>
                    <a:pt x="896" y="259"/>
                    <a:pt x="1334" y="438"/>
                    <a:pt x="1652" y="180"/>
                  </a:cubicBezTo>
                  <a:cubicBezTo>
                    <a:pt x="1632" y="80"/>
                    <a:pt x="1533" y="61"/>
                    <a:pt x="1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32982;p60"/>
            <p:cNvSpPr/>
            <p:nvPr/>
          </p:nvSpPr>
          <p:spPr>
            <a:xfrm>
              <a:off x="2827525" y="799575"/>
              <a:ext cx="41800" cy="13000"/>
            </a:xfrm>
            <a:custGeom>
              <a:avLst/>
              <a:gdLst/>
              <a:ahLst/>
              <a:cxnLst/>
              <a:rect l="l" t="t" r="r" b="b"/>
              <a:pathLst>
                <a:path w="1672" h="520" extrusionOk="0">
                  <a:moveTo>
                    <a:pt x="1573" y="1"/>
                  </a:moveTo>
                  <a:cubicBezTo>
                    <a:pt x="1055" y="120"/>
                    <a:pt x="538" y="220"/>
                    <a:pt x="1" y="339"/>
                  </a:cubicBezTo>
                  <a:cubicBezTo>
                    <a:pt x="81" y="498"/>
                    <a:pt x="240" y="498"/>
                    <a:pt x="379" y="518"/>
                  </a:cubicBezTo>
                  <a:cubicBezTo>
                    <a:pt x="392" y="519"/>
                    <a:pt x="405" y="519"/>
                    <a:pt x="417" y="519"/>
                  </a:cubicBezTo>
                  <a:cubicBezTo>
                    <a:pt x="751" y="519"/>
                    <a:pt x="1033" y="306"/>
                    <a:pt x="1396" y="306"/>
                  </a:cubicBezTo>
                  <a:cubicBezTo>
                    <a:pt x="1446" y="306"/>
                    <a:pt x="1499" y="310"/>
                    <a:pt x="1553" y="319"/>
                  </a:cubicBezTo>
                  <a:cubicBezTo>
                    <a:pt x="1632" y="299"/>
                    <a:pt x="1652" y="240"/>
                    <a:pt x="1672" y="180"/>
                  </a:cubicBezTo>
                  <a:cubicBezTo>
                    <a:pt x="1652" y="100"/>
                    <a:pt x="1632" y="41"/>
                    <a:pt x="15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32983;p60"/>
            <p:cNvSpPr/>
            <p:nvPr/>
          </p:nvSpPr>
          <p:spPr>
            <a:xfrm>
              <a:off x="2958825" y="811525"/>
              <a:ext cx="14450" cy="52725"/>
            </a:xfrm>
            <a:custGeom>
              <a:avLst/>
              <a:gdLst/>
              <a:ahLst/>
              <a:cxnLst/>
              <a:rect l="l" t="t" r="r" b="b"/>
              <a:pathLst>
                <a:path w="578" h="2109" extrusionOk="0">
                  <a:moveTo>
                    <a:pt x="279" y="0"/>
                  </a:moveTo>
                  <a:cubicBezTo>
                    <a:pt x="60" y="697"/>
                    <a:pt x="1" y="1413"/>
                    <a:pt x="279" y="2109"/>
                  </a:cubicBezTo>
                  <a:lnTo>
                    <a:pt x="359" y="2089"/>
                  </a:lnTo>
                  <a:cubicBezTo>
                    <a:pt x="558" y="1393"/>
                    <a:pt x="578" y="716"/>
                    <a:pt x="359" y="40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32984;p60"/>
            <p:cNvSpPr/>
            <p:nvPr/>
          </p:nvSpPr>
          <p:spPr>
            <a:xfrm>
              <a:off x="2736025" y="836800"/>
              <a:ext cx="28375" cy="13525"/>
            </a:xfrm>
            <a:custGeom>
              <a:avLst/>
              <a:gdLst/>
              <a:ahLst/>
              <a:cxnLst/>
              <a:rect l="l" t="t" r="r" b="b"/>
              <a:pathLst>
                <a:path w="1135" h="541" extrusionOk="0">
                  <a:moveTo>
                    <a:pt x="431" y="1"/>
                  </a:moveTo>
                  <a:cubicBezTo>
                    <a:pt x="225" y="1"/>
                    <a:pt x="57" y="71"/>
                    <a:pt x="1" y="382"/>
                  </a:cubicBezTo>
                  <a:lnTo>
                    <a:pt x="1" y="541"/>
                  </a:lnTo>
                  <a:cubicBezTo>
                    <a:pt x="359" y="501"/>
                    <a:pt x="737" y="422"/>
                    <a:pt x="1055" y="243"/>
                  </a:cubicBezTo>
                  <a:cubicBezTo>
                    <a:pt x="1135" y="183"/>
                    <a:pt x="1135" y="123"/>
                    <a:pt x="1055" y="44"/>
                  </a:cubicBezTo>
                  <a:cubicBezTo>
                    <a:pt x="956" y="44"/>
                    <a:pt x="836" y="24"/>
                    <a:pt x="697" y="24"/>
                  </a:cubicBezTo>
                  <a:cubicBezTo>
                    <a:pt x="605" y="12"/>
                    <a:pt x="515" y="1"/>
                    <a:pt x="4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32985;p60"/>
            <p:cNvSpPr/>
            <p:nvPr/>
          </p:nvSpPr>
          <p:spPr>
            <a:xfrm>
              <a:off x="2653975" y="903525"/>
              <a:ext cx="16925" cy="15025"/>
            </a:xfrm>
            <a:custGeom>
              <a:avLst/>
              <a:gdLst/>
              <a:ahLst/>
              <a:cxnLst/>
              <a:rect l="l" t="t" r="r" b="b"/>
              <a:pathLst>
                <a:path w="677" h="601" extrusionOk="0">
                  <a:moveTo>
                    <a:pt x="219" y="0"/>
                  </a:moveTo>
                  <a:cubicBezTo>
                    <a:pt x="0" y="140"/>
                    <a:pt x="40" y="319"/>
                    <a:pt x="140" y="518"/>
                  </a:cubicBezTo>
                  <a:cubicBezTo>
                    <a:pt x="220" y="571"/>
                    <a:pt x="301" y="601"/>
                    <a:pt x="379" y="601"/>
                  </a:cubicBezTo>
                  <a:cubicBezTo>
                    <a:pt x="476" y="601"/>
                    <a:pt x="569" y="557"/>
                    <a:pt x="657" y="458"/>
                  </a:cubicBezTo>
                  <a:cubicBezTo>
                    <a:pt x="657" y="438"/>
                    <a:pt x="677" y="398"/>
                    <a:pt x="677" y="339"/>
                  </a:cubicBezTo>
                  <a:cubicBezTo>
                    <a:pt x="637" y="160"/>
                    <a:pt x="259" y="319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32986;p60"/>
            <p:cNvSpPr/>
            <p:nvPr/>
          </p:nvSpPr>
          <p:spPr>
            <a:xfrm>
              <a:off x="2870800" y="85975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213" y="0"/>
                  </a:moveTo>
                  <a:cubicBezTo>
                    <a:pt x="137" y="0"/>
                    <a:pt x="65" y="22"/>
                    <a:pt x="1" y="61"/>
                  </a:cubicBezTo>
                  <a:lnTo>
                    <a:pt x="1" y="180"/>
                  </a:lnTo>
                  <a:cubicBezTo>
                    <a:pt x="120" y="160"/>
                    <a:pt x="219" y="160"/>
                    <a:pt x="339" y="160"/>
                  </a:cubicBezTo>
                  <a:lnTo>
                    <a:pt x="339" y="21"/>
                  </a:lnTo>
                  <a:cubicBezTo>
                    <a:pt x="297" y="7"/>
                    <a:pt x="254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32987;p60"/>
            <p:cNvSpPr/>
            <p:nvPr/>
          </p:nvSpPr>
          <p:spPr>
            <a:xfrm>
              <a:off x="2814600" y="872200"/>
              <a:ext cx="8000" cy="4650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319" y="0"/>
                  </a:moveTo>
                  <a:cubicBezTo>
                    <a:pt x="200" y="0"/>
                    <a:pt x="100" y="20"/>
                    <a:pt x="1" y="20"/>
                  </a:cubicBezTo>
                  <a:cubicBezTo>
                    <a:pt x="64" y="147"/>
                    <a:pt x="141" y="186"/>
                    <a:pt x="240" y="186"/>
                  </a:cubicBezTo>
                  <a:cubicBezTo>
                    <a:pt x="265" y="186"/>
                    <a:pt x="291" y="183"/>
                    <a:pt x="319" y="17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32988;p60"/>
            <p:cNvSpPr/>
            <p:nvPr/>
          </p:nvSpPr>
          <p:spPr>
            <a:xfrm>
              <a:off x="2905625" y="789650"/>
              <a:ext cx="7975" cy="5475"/>
            </a:xfrm>
            <a:custGeom>
              <a:avLst/>
              <a:gdLst/>
              <a:ahLst/>
              <a:cxnLst/>
              <a:rect l="l" t="t" r="r" b="b"/>
              <a:pathLst>
                <a:path w="319" h="219" extrusionOk="0">
                  <a:moveTo>
                    <a:pt x="119" y="0"/>
                  </a:moveTo>
                  <a:cubicBezTo>
                    <a:pt x="100" y="0"/>
                    <a:pt x="40" y="20"/>
                    <a:pt x="0" y="40"/>
                  </a:cubicBezTo>
                  <a:cubicBezTo>
                    <a:pt x="60" y="100"/>
                    <a:pt x="119" y="179"/>
                    <a:pt x="199" y="219"/>
                  </a:cubicBezTo>
                  <a:cubicBezTo>
                    <a:pt x="239" y="219"/>
                    <a:pt x="299" y="219"/>
                    <a:pt x="318" y="199"/>
                  </a:cubicBezTo>
                  <a:cubicBezTo>
                    <a:pt x="299" y="100"/>
                    <a:pt x="219" y="4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32989;p60"/>
            <p:cNvSpPr/>
            <p:nvPr/>
          </p:nvSpPr>
          <p:spPr>
            <a:xfrm>
              <a:off x="2762400" y="837375"/>
              <a:ext cx="7975" cy="5500"/>
            </a:xfrm>
            <a:custGeom>
              <a:avLst/>
              <a:gdLst/>
              <a:ahLst/>
              <a:cxnLst/>
              <a:rect l="l" t="t" r="r" b="b"/>
              <a:pathLst>
                <a:path w="319" h="220" extrusionOk="0">
                  <a:moveTo>
                    <a:pt x="318" y="1"/>
                  </a:moveTo>
                  <a:cubicBezTo>
                    <a:pt x="219" y="1"/>
                    <a:pt x="100" y="21"/>
                    <a:pt x="0" y="21"/>
                  </a:cubicBezTo>
                  <a:lnTo>
                    <a:pt x="0" y="220"/>
                  </a:lnTo>
                  <a:cubicBezTo>
                    <a:pt x="100" y="220"/>
                    <a:pt x="219" y="200"/>
                    <a:pt x="318" y="200"/>
                  </a:cubicBezTo>
                  <a:lnTo>
                    <a:pt x="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32990;p60"/>
            <p:cNvSpPr/>
            <p:nvPr/>
          </p:nvSpPr>
          <p:spPr>
            <a:xfrm>
              <a:off x="2696750" y="903150"/>
              <a:ext cx="8975" cy="3550"/>
            </a:xfrm>
            <a:custGeom>
              <a:avLst/>
              <a:gdLst/>
              <a:ahLst/>
              <a:cxnLst/>
              <a:rect l="l" t="t" r="r" b="b"/>
              <a:pathLst>
                <a:path w="359" h="142" extrusionOk="0">
                  <a:moveTo>
                    <a:pt x="269" y="1"/>
                  </a:moveTo>
                  <a:cubicBezTo>
                    <a:pt x="179" y="1"/>
                    <a:pt x="90" y="45"/>
                    <a:pt x="0" y="135"/>
                  </a:cubicBezTo>
                  <a:cubicBezTo>
                    <a:pt x="30" y="139"/>
                    <a:pt x="59" y="142"/>
                    <a:pt x="87" y="142"/>
                  </a:cubicBezTo>
                  <a:cubicBezTo>
                    <a:pt x="190" y="142"/>
                    <a:pt x="280" y="109"/>
                    <a:pt x="358" y="15"/>
                  </a:cubicBezTo>
                  <a:cubicBezTo>
                    <a:pt x="328" y="6"/>
                    <a:pt x="299" y="1"/>
                    <a:pt x="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32991;p60"/>
            <p:cNvSpPr/>
            <p:nvPr/>
          </p:nvSpPr>
          <p:spPr>
            <a:xfrm>
              <a:off x="2810125" y="8289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60" y="1"/>
                  </a:moveTo>
                  <a:cubicBezTo>
                    <a:pt x="100" y="1"/>
                    <a:pt x="60" y="20"/>
                    <a:pt x="1" y="20"/>
                  </a:cubicBezTo>
                  <a:lnTo>
                    <a:pt x="1" y="199"/>
                  </a:lnTo>
                  <a:lnTo>
                    <a:pt x="180" y="199"/>
                  </a:lnTo>
                  <a:cubicBezTo>
                    <a:pt x="160" y="120"/>
                    <a:pt x="160" y="6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32992;p60"/>
            <p:cNvSpPr/>
            <p:nvPr/>
          </p:nvSpPr>
          <p:spPr>
            <a:xfrm>
              <a:off x="2680825" y="916950"/>
              <a:ext cx="61200" cy="31625"/>
            </a:xfrm>
            <a:custGeom>
              <a:avLst/>
              <a:gdLst/>
              <a:ahLst/>
              <a:cxnLst/>
              <a:rect l="l" t="t" r="r" b="b"/>
              <a:pathLst>
                <a:path w="2448" h="1265" extrusionOk="0">
                  <a:moveTo>
                    <a:pt x="2348" y="1"/>
                  </a:moveTo>
                  <a:lnTo>
                    <a:pt x="100" y="518"/>
                  </a:lnTo>
                  <a:cubicBezTo>
                    <a:pt x="1" y="737"/>
                    <a:pt x="239" y="916"/>
                    <a:pt x="200" y="1115"/>
                  </a:cubicBezTo>
                  <a:cubicBezTo>
                    <a:pt x="283" y="1222"/>
                    <a:pt x="367" y="1265"/>
                    <a:pt x="459" y="1265"/>
                  </a:cubicBezTo>
                  <a:cubicBezTo>
                    <a:pt x="520" y="1265"/>
                    <a:pt x="585" y="1246"/>
                    <a:pt x="657" y="1214"/>
                  </a:cubicBezTo>
                  <a:cubicBezTo>
                    <a:pt x="896" y="1214"/>
                    <a:pt x="1135" y="1115"/>
                    <a:pt x="1353" y="1015"/>
                  </a:cubicBezTo>
                  <a:cubicBezTo>
                    <a:pt x="1378" y="815"/>
                    <a:pt x="1301" y="764"/>
                    <a:pt x="1165" y="764"/>
                  </a:cubicBezTo>
                  <a:cubicBezTo>
                    <a:pt x="1086" y="764"/>
                    <a:pt x="986" y="782"/>
                    <a:pt x="876" y="796"/>
                  </a:cubicBezTo>
                  <a:cubicBezTo>
                    <a:pt x="1294" y="717"/>
                    <a:pt x="1632" y="597"/>
                    <a:pt x="1970" y="558"/>
                  </a:cubicBezTo>
                  <a:cubicBezTo>
                    <a:pt x="2089" y="518"/>
                    <a:pt x="2229" y="478"/>
                    <a:pt x="2328" y="418"/>
                  </a:cubicBezTo>
                  <a:cubicBezTo>
                    <a:pt x="2368" y="379"/>
                    <a:pt x="2408" y="299"/>
                    <a:pt x="2447" y="219"/>
                  </a:cubicBezTo>
                  <a:cubicBezTo>
                    <a:pt x="2447" y="120"/>
                    <a:pt x="2388" y="60"/>
                    <a:pt x="2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32993;p60"/>
            <p:cNvSpPr/>
            <p:nvPr/>
          </p:nvSpPr>
          <p:spPr>
            <a:xfrm>
              <a:off x="2812625" y="940025"/>
              <a:ext cx="49250" cy="14750"/>
            </a:xfrm>
            <a:custGeom>
              <a:avLst/>
              <a:gdLst/>
              <a:ahLst/>
              <a:cxnLst/>
              <a:rect l="l" t="t" r="r" b="b"/>
              <a:pathLst>
                <a:path w="1970" h="590" extrusionOk="0">
                  <a:moveTo>
                    <a:pt x="1502" y="1"/>
                  </a:moveTo>
                  <a:cubicBezTo>
                    <a:pt x="994" y="1"/>
                    <a:pt x="521" y="233"/>
                    <a:pt x="0" y="371"/>
                  </a:cubicBezTo>
                  <a:cubicBezTo>
                    <a:pt x="40" y="490"/>
                    <a:pt x="100" y="570"/>
                    <a:pt x="239" y="589"/>
                  </a:cubicBezTo>
                  <a:cubicBezTo>
                    <a:pt x="856" y="530"/>
                    <a:pt x="1432" y="351"/>
                    <a:pt x="1970" y="72"/>
                  </a:cubicBezTo>
                  <a:cubicBezTo>
                    <a:pt x="1809" y="22"/>
                    <a:pt x="1654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32994;p60"/>
            <p:cNvSpPr/>
            <p:nvPr/>
          </p:nvSpPr>
          <p:spPr>
            <a:xfrm>
              <a:off x="2760900" y="904725"/>
              <a:ext cx="50250" cy="20400"/>
            </a:xfrm>
            <a:custGeom>
              <a:avLst/>
              <a:gdLst/>
              <a:ahLst/>
              <a:cxnLst/>
              <a:rect l="l" t="t" r="r" b="b"/>
              <a:pathLst>
                <a:path w="2010" h="816" extrusionOk="0">
                  <a:moveTo>
                    <a:pt x="1460" y="1"/>
                  </a:moveTo>
                  <a:cubicBezTo>
                    <a:pt x="1265" y="1"/>
                    <a:pt x="1070" y="99"/>
                    <a:pt x="876" y="112"/>
                  </a:cubicBezTo>
                  <a:cubicBezTo>
                    <a:pt x="577" y="271"/>
                    <a:pt x="239" y="211"/>
                    <a:pt x="0" y="490"/>
                  </a:cubicBezTo>
                  <a:cubicBezTo>
                    <a:pt x="40" y="708"/>
                    <a:pt x="199" y="768"/>
                    <a:pt x="418" y="808"/>
                  </a:cubicBezTo>
                  <a:cubicBezTo>
                    <a:pt x="462" y="813"/>
                    <a:pt x="506" y="815"/>
                    <a:pt x="549" y="815"/>
                  </a:cubicBezTo>
                  <a:cubicBezTo>
                    <a:pt x="1011" y="815"/>
                    <a:pt x="1419" y="546"/>
                    <a:pt x="1910" y="509"/>
                  </a:cubicBezTo>
                  <a:cubicBezTo>
                    <a:pt x="1970" y="470"/>
                    <a:pt x="2010" y="390"/>
                    <a:pt x="1950" y="291"/>
                  </a:cubicBezTo>
                  <a:lnTo>
                    <a:pt x="1771" y="112"/>
                  </a:lnTo>
                  <a:cubicBezTo>
                    <a:pt x="1667" y="29"/>
                    <a:pt x="1563" y="1"/>
                    <a:pt x="1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32995;p60"/>
            <p:cNvSpPr/>
            <p:nvPr/>
          </p:nvSpPr>
          <p:spPr>
            <a:xfrm>
              <a:off x="2740000" y="905375"/>
              <a:ext cx="42800" cy="19350"/>
            </a:xfrm>
            <a:custGeom>
              <a:avLst/>
              <a:gdLst/>
              <a:ahLst/>
              <a:cxnLst/>
              <a:rect l="l" t="t" r="r" b="b"/>
              <a:pathLst>
                <a:path w="1712" h="774" extrusionOk="0">
                  <a:moveTo>
                    <a:pt x="1577" y="1"/>
                  </a:moveTo>
                  <a:cubicBezTo>
                    <a:pt x="1507" y="1"/>
                    <a:pt x="1418" y="36"/>
                    <a:pt x="1334" y="46"/>
                  </a:cubicBezTo>
                  <a:cubicBezTo>
                    <a:pt x="876" y="125"/>
                    <a:pt x="399" y="165"/>
                    <a:pt x="1" y="444"/>
                  </a:cubicBezTo>
                  <a:lnTo>
                    <a:pt x="1" y="623"/>
                  </a:lnTo>
                  <a:cubicBezTo>
                    <a:pt x="150" y="722"/>
                    <a:pt x="289" y="773"/>
                    <a:pt x="417" y="773"/>
                  </a:cubicBezTo>
                  <a:cubicBezTo>
                    <a:pt x="597" y="773"/>
                    <a:pt x="757" y="673"/>
                    <a:pt x="896" y="464"/>
                  </a:cubicBezTo>
                  <a:cubicBezTo>
                    <a:pt x="1175" y="364"/>
                    <a:pt x="1453" y="285"/>
                    <a:pt x="1712" y="225"/>
                  </a:cubicBezTo>
                  <a:cubicBezTo>
                    <a:pt x="1712" y="46"/>
                    <a:pt x="1656" y="1"/>
                    <a:pt x="1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32996;p60"/>
            <p:cNvSpPr/>
            <p:nvPr/>
          </p:nvSpPr>
          <p:spPr>
            <a:xfrm>
              <a:off x="2814100" y="890100"/>
              <a:ext cx="40325" cy="12725"/>
            </a:xfrm>
            <a:custGeom>
              <a:avLst/>
              <a:gdLst/>
              <a:ahLst/>
              <a:cxnLst/>
              <a:rect l="l" t="t" r="r" b="b"/>
              <a:pathLst>
                <a:path w="1613" h="509" extrusionOk="0">
                  <a:moveTo>
                    <a:pt x="1612" y="60"/>
                  </a:moveTo>
                  <a:cubicBezTo>
                    <a:pt x="1075" y="199"/>
                    <a:pt x="498" y="0"/>
                    <a:pt x="1" y="339"/>
                  </a:cubicBezTo>
                  <a:cubicBezTo>
                    <a:pt x="21" y="438"/>
                    <a:pt x="120" y="458"/>
                    <a:pt x="200" y="498"/>
                  </a:cubicBezTo>
                  <a:cubicBezTo>
                    <a:pt x="285" y="504"/>
                    <a:pt x="370" y="508"/>
                    <a:pt x="453" y="508"/>
                  </a:cubicBezTo>
                  <a:cubicBezTo>
                    <a:pt x="878" y="508"/>
                    <a:pt x="1280" y="409"/>
                    <a:pt x="1612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32997;p60"/>
            <p:cNvSpPr/>
            <p:nvPr/>
          </p:nvSpPr>
          <p:spPr>
            <a:xfrm>
              <a:off x="2764875" y="914125"/>
              <a:ext cx="53025" cy="17425"/>
            </a:xfrm>
            <a:custGeom>
              <a:avLst/>
              <a:gdLst/>
              <a:ahLst/>
              <a:cxnLst/>
              <a:rect l="l" t="t" r="r" b="b"/>
              <a:pathLst>
                <a:path w="2121" h="697" extrusionOk="0">
                  <a:moveTo>
                    <a:pt x="2003" y="1"/>
                  </a:moveTo>
                  <a:cubicBezTo>
                    <a:pt x="1948" y="1"/>
                    <a:pt x="1875" y="32"/>
                    <a:pt x="1791" y="74"/>
                  </a:cubicBezTo>
                  <a:cubicBezTo>
                    <a:pt x="1726" y="64"/>
                    <a:pt x="1662" y="59"/>
                    <a:pt x="1598" y="59"/>
                  </a:cubicBezTo>
                  <a:cubicBezTo>
                    <a:pt x="1149" y="59"/>
                    <a:pt x="712" y="273"/>
                    <a:pt x="259" y="273"/>
                  </a:cubicBezTo>
                  <a:cubicBezTo>
                    <a:pt x="160" y="332"/>
                    <a:pt x="20" y="372"/>
                    <a:pt x="1" y="511"/>
                  </a:cubicBezTo>
                  <a:cubicBezTo>
                    <a:pt x="1" y="591"/>
                    <a:pt x="40" y="671"/>
                    <a:pt x="120" y="690"/>
                  </a:cubicBezTo>
                  <a:cubicBezTo>
                    <a:pt x="184" y="690"/>
                    <a:pt x="247" y="697"/>
                    <a:pt x="310" y="697"/>
                  </a:cubicBezTo>
                  <a:cubicBezTo>
                    <a:pt x="403" y="697"/>
                    <a:pt x="494" y="683"/>
                    <a:pt x="577" y="611"/>
                  </a:cubicBezTo>
                  <a:cubicBezTo>
                    <a:pt x="717" y="472"/>
                    <a:pt x="935" y="571"/>
                    <a:pt x="1095" y="472"/>
                  </a:cubicBezTo>
                  <a:cubicBezTo>
                    <a:pt x="1413" y="372"/>
                    <a:pt x="1751" y="233"/>
                    <a:pt x="2109" y="233"/>
                  </a:cubicBezTo>
                  <a:cubicBezTo>
                    <a:pt x="2121" y="60"/>
                    <a:pt x="207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32998;p60"/>
            <p:cNvSpPr/>
            <p:nvPr/>
          </p:nvSpPr>
          <p:spPr>
            <a:xfrm>
              <a:off x="2774325" y="898550"/>
              <a:ext cx="44275" cy="11475"/>
            </a:xfrm>
            <a:custGeom>
              <a:avLst/>
              <a:gdLst/>
              <a:ahLst/>
              <a:cxnLst/>
              <a:rect l="l" t="t" r="r" b="b"/>
              <a:pathLst>
                <a:path w="1771" h="459" extrusionOk="0">
                  <a:moveTo>
                    <a:pt x="1592" y="1"/>
                  </a:moveTo>
                  <a:cubicBezTo>
                    <a:pt x="1035" y="20"/>
                    <a:pt x="498" y="140"/>
                    <a:pt x="0" y="299"/>
                  </a:cubicBezTo>
                  <a:cubicBezTo>
                    <a:pt x="120" y="339"/>
                    <a:pt x="259" y="339"/>
                    <a:pt x="339" y="458"/>
                  </a:cubicBezTo>
                  <a:cubicBezTo>
                    <a:pt x="605" y="405"/>
                    <a:pt x="872" y="336"/>
                    <a:pt x="1138" y="336"/>
                  </a:cubicBezTo>
                  <a:cubicBezTo>
                    <a:pt x="1170" y="336"/>
                    <a:pt x="1202" y="337"/>
                    <a:pt x="1234" y="339"/>
                  </a:cubicBezTo>
                  <a:cubicBezTo>
                    <a:pt x="1373" y="160"/>
                    <a:pt x="1592" y="199"/>
                    <a:pt x="1771" y="160"/>
                  </a:cubicBezTo>
                  <a:lnTo>
                    <a:pt x="15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32999;p60"/>
            <p:cNvSpPr/>
            <p:nvPr/>
          </p:nvSpPr>
          <p:spPr>
            <a:xfrm>
              <a:off x="2719125" y="944800"/>
              <a:ext cx="40300" cy="16700"/>
            </a:xfrm>
            <a:custGeom>
              <a:avLst/>
              <a:gdLst/>
              <a:ahLst/>
              <a:cxnLst/>
              <a:rect l="l" t="t" r="r" b="b"/>
              <a:pathLst>
                <a:path w="1612" h="668" extrusionOk="0">
                  <a:moveTo>
                    <a:pt x="1532" y="1"/>
                  </a:moveTo>
                  <a:cubicBezTo>
                    <a:pt x="1492" y="40"/>
                    <a:pt x="1413" y="40"/>
                    <a:pt x="1353" y="60"/>
                  </a:cubicBezTo>
                  <a:cubicBezTo>
                    <a:pt x="915" y="180"/>
                    <a:pt x="438" y="299"/>
                    <a:pt x="0" y="438"/>
                  </a:cubicBezTo>
                  <a:cubicBezTo>
                    <a:pt x="0" y="616"/>
                    <a:pt x="55" y="667"/>
                    <a:pt x="128" y="667"/>
                  </a:cubicBezTo>
                  <a:cubicBezTo>
                    <a:pt x="193" y="667"/>
                    <a:pt x="273" y="626"/>
                    <a:pt x="339" y="597"/>
                  </a:cubicBezTo>
                  <a:cubicBezTo>
                    <a:pt x="736" y="478"/>
                    <a:pt x="1114" y="359"/>
                    <a:pt x="1512" y="239"/>
                  </a:cubicBezTo>
                  <a:cubicBezTo>
                    <a:pt x="1592" y="180"/>
                    <a:pt x="1612" y="140"/>
                    <a:pt x="1512" y="80"/>
                  </a:cubicBezTo>
                  <a:lnTo>
                    <a:pt x="15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33000;p60"/>
            <p:cNvSpPr/>
            <p:nvPr/>
          </p:nvSpPr>
          <p:spPr>
            <a:xfrm>
              <a:off x="2810125" y="911825"/>
              <a:ext cx="24400" cy="8550"/>
            </a:xfrm>
            <a:custGeom>
              <a:avLst/>
              <a:gdLst/>
              <a:ahLst/>
              <a:cxnLst/>
              <a:rect l="l" t="t" r="r" b="b"/>
              <a:pathLst>
                <a:path w="976" h="342" extrusionOk="0">
                  <a:moveTo>
                    <a:pt x="375" y="0"/>
                  </a:moveTo>
                  <a:cubicBezTo>
                    <a:pt x="246" y="0"/>
                    <a:pt x="120" y="7"/>
                    <a:pt x="1" y="7"/>
                  </a:cubicBezTo>
                  <a:lnTo>
                    <a:pt x="1" y="166"/>
                  </a:lnTo>
                  <a:cubicBezTo>
                    <a:pt x="140" y="186"/>
                    <a:pt x="259" y="186"/>
                    <a:pt x="339" y="325"/>
                  </a:cubicBezTo>
                  <a:cubicBezTo>
                    <a:pt x="353" y="324"/>
                    <a:pt x="367" y="323"/>
                    <a:pt x="381" y="323"/>
                  </a:cubicBezTo>
                  <a:cubicBezTo>
                    <a:pt x="465" y="323"/>
                    <a:pt x="556" y="342"/>
                    <a:pt x="643" y="342"/>
                  </a:cubicBezTo>
                  <a:cubicBezTo>
                    <a:pt x="774" y="342"/>
                    <a:pt x="897" y="299"/>
                    <a:pt x="975" y="86"/>
                  </a:cubicBezTo>
                  <a:cubicBezTo>
                    <a:pt x="773" y="15"/>
                    <a:pt x="570" y="0"/>
                    <a:pt x="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33001;p60"/>
            <p:cNvSpPr/>
            <p:nvPr/>
          </p:nvSpPr>
          <p:spPr>
            <a:xfrm>
              <a:off x="2665900" y="927975"/>
              <a:ext cx="23400" cy="14925"/>
            </a:xfrm>
            <a:custGeom>
              <a:avLst/>
              <a:gdLst/>
              <a:ahLst/>
              <a:cxnLst/>
              <a:rect l="l" t="t" r="r" b="b"/>
              <a:pathLst>
                <a:path w="936" h="597" extrusionOk="0">
                  <a:moveTo>
                    <a:pt x="106" y="1"/>
                  </a:moveTo>
                  <a:cubicBezTo>
                    <a:pt x="79" y="1"/>
                    <a:pt x="55" y="29"/>
                    <a:pt x="41" y="57"/>
                  </a:cubicBezTo>
                  <a:cubicBezTo>
                    <a:pt x="1" y="276"/>
                    <a:pt x="80" y="415"/>
                    <a:pt x="339" y="415"/>
                  </a:cubicBezTo>
                  <a:cubicBezTo>
                    <a:pt x="458" y="415"/>
                    <a:pt x="598" y="415"/>
                    <a:pt x="677" y="534"/>
                  </a:cubicBezTo>
                  <a:cubicBezTo>
                    <a:pt x="709" y="577"/>
                    <a:pt x="741" y="597"/>
                    <a:pt x="776" y="597"/>
                  </a:cubicBezTo>
                  <a:cubicBezTo>
                    <a:pt x="807" y="597"/>
                    <a:pt x="839" y="582"/>
                    <a:pt x="876" y="554"/>
                  </a:cubicBezTo>
                  <a:cubicBezTo>
                    <a:pt x="936" y="375"/>
                    <a:pt x="777" y="236"/>
                    <a:pt x="737" y="57"/>
                  </a:cubicBezTo>
                  <a:cubicBezTo>
                    <a:pt x="598" y="57"/>
                    <a:pt x="498" y="37"/>
                    <a:pt x="359" y="37"/>
                  </a:cubicBezTo>
                  <a:lnTo>
                    <a:pt x="180" y="37"/>
                  </a:lnTo>
                  <a:cubicBezTo>
                    <a:pt x="180" y="37"/>
                    <a:pt x="180" y="17"/>
                    <a:pt x="140" y="17"/>
                  </a:cubicBezTo>
                  <a:cubicBezTo>
                    <a:pt x="128" y="5"/>
                    <a:pt x="11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33002;p60"/>
            <p:cNvSpPr/>
            <p:nvPr/>
          </p:nvSpPr>
          <p:spPr>
            <a:xfrm>
              <a:off x="2865825" y="933150"/>
              <a:ext cx="22400" cy="9500"/>
            </a:xfrm>
            <a:custGeom>
              <a:avLst/>
              <a:gdLst/>
              <a:ahLst/>
              <a:cxnLst/>
              <a:rect l="l" t="t" r="r" b="b"/>
              <a:pathLst>
                <a:path w="896" h="380" extrusionOk="0">
                  <a:moveTo>
                    <a:pt x="492" y="0"/>
                  </a:moveTo>
                  <a:cubicBezTo>
                    <a:pt x="317" y="0"/>
                    <a:pt x="146" y="34"/>
                    <a:pt x="1" y="168"/>
                  </a:cubicBezTo>
                  <a:cubicBezTo>
                    <a:pt x="21" y="307"/>
                    <a:pt x="140" y="307"/>
                    <a:pt x="200" y="367"/>
                  </a:cubicBezTo>
                  <a:cubicBezTo>
                    <a:pt x="248" y="375"/>
                    <a:pt x="296" y="379"/>
                    <a:pt x="344" y="379"/>
                  </a:cubicBezTo>
                  <a:cubicBezTo>
                    <a:pt x="529" y="379"/>
                    <a:pt x="706" y="319"/>
                    <a:pt x="896" y="208"/>
                  </a:cubicBezTo>
                  <a:lnTo>
                    <a:pt x="896" y="29"/>
                  </a:lnTo>
                  <a:cubicBezTo>
                    <a:pt x="766" y="20"/>
                    <a:pt x="628" y="0"/>
                    <a:pt x="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33003;p60"/>
            <p:cNvSpPr/>
            <p:nvPr/>
          </p:nvSpPr>
          <p:spPr>
            <a:xfrm>
              <a:off x="2771825" y="941075"/>
              <a:ext cx="12475" cy="8725"/>
            </a:xfrm>
            <a:custGeom>
              <a:avLst/>
              <a:gdLst/>
              <a:ahLst/>
              <a:cxnLst/>
              <a:rect l="l" t="t" r="r" b="b"/>
              <a:pathLst>
                <a:path w="499" h="349" extrusionOk="0">
                  <a:moveTo>
                    <a:pt x="404" y="0"/>
                  </a:moveTo>
                  <a:cubicBezTo>
                    <a:pt x="379" y="0"/>
                    <a:pt x="359" y="10"/>
                    <a:pt x="339" y="30"/>
                  </a:cubicBezTo>
                  <a:cubicBezTo>
                    <a:pt x="220" y="30"/>
                    <a:pt x="120" y="50"/>
                    <a:pt x="1" y="50"/>
                  </a:cubicBezTo>
                  <a:cubicBezTo>
                    <a:pt x="1" y="189"/>
                    <a:pt x="1" y="329"/>
                    <a:pt x="200" y="348"/>
                  </a:cubicBezTo>
                  <a:cubicBezTo>
                    <a:pt x="419" y="348"/>
                    <a:pt x="478" y="229"/>
                    <a:pt x="498" y="30"/>
                  </a:cubicBezTo>
                  <a:cubicBezTo>
                    <a:pt x="459" y="10"/>
                    <a:pt x="429" y="0"/>
                    <a:pt x="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33004;p60"/>
            <p:cNvSpPr/>
            <p:nvPr/>
          </p:nvSpPr>
          <p:spPr>
            <a:xfrm>
              <a:off x="2804175" y="949775"/>
              <a:ext cx="14925" cy="9475"/>
            </a:xfrm>
            <a:custGeom>
              <a:avLst/>
              <a:gdLst/>
              <a:ahLst/>
              <a:cxnLst/>
              <a:rect l="l" t="t" r="r" b="b"/>
              <a:pathLst>
                <a:path w="597" h="379" extrusionOk="0">
                  <a:moveTo>
                    <a:pt x="378" y="0"/>
                  </a:moveTo>
                  <a:cubicBezTo>
                    <a:pt x="279" y="40"/>
                    <a:pt x="179" y="40"/>
                    <a:pt x="60" y="60"/>
                  </a:cubicBezTo>
                  <a:cubicBezTo>
                    <a:pt x="60" y="100"/>
                    <a:pt x="40" y="140"/>
                    <a:pt x="20" y="180"/>
                  </a:cubicBezTo>
                  <a:cubicBezTo>
                    <a:pt x="0" y="259"/>
                    <a:pt x="0" y="339"/>
                    <a:pt x="60" y="378"/>
                  </a:cubicBezTo>
                  <a:cubicBezTo>
                    <a:pt x="119" y="378"/>
                    <a:pt x="179" y="378"/>
                    <a:pt x="219" y="359"/>
                  </a:cubicBezTo>
                  <a:cubicBezTo>
                    <a:pt x="338" y="279"/>
                    <a:pt x="497" y="299"/>
                    <a:pt x="597" y="239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33005;p60"/>
            <p:cNvSpPr/>
            <p:nvPr/>
          </p:nvSpPr>
          <p:spPr>
            <a:xfrm>
              <a:off x="2678850" y="916425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28" y="1"/>
                  </a:moveTo>
                  <a:cubicBezTo>
                    <a:pt x="280" y="1"/>
                    <a:pt x="127" y="14"/>
                    <a:pt x="0" y="141"/>
                  </a:cubicBezTo>
                  <a:cubicBezTo>
                    <a:pt x="78" y="155"/>
                    <a:pt x="154" y="167"/>
                    <a:pt x="225" y="167"/>
                  </a:cubicBezTo>
                  <a:cubicBezTo>
                    <a:pt x="351" y="167"/>
                    <a:pt x="461" y="129"/>
                    <a:pt x="537" y="2"/>
                  </a:cubicBezTo>
                  <a:cubicBezTo>
                    <a:pt x="501" y="2"/>
                    <a:pt x="465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33006;p60"/>
            <p:cNvSpPr/>
            <p:nvPr/>
          </p:nvSpPr>
          <p:spPr>
            <a:xfrm>
              <a:off x="2861850" y="936850"/>
              <a:ext cx="8975" cy="5500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160" y="0"/>
                  </a:moveTo>
                  <a:cubicBezTo>
                    <a:pt x="80" y="60"/>
                    <a:pt x="1" y="100"/>
                    <a:pt x="1" y="219"/>
                  </a:cubicBezTo>
                  <a:cubicBezTo>
                    <a:pt x="120" y="199"/>
                    <a:pt x="219" y="199"/>
                    <a:pt x="359" y="19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33007;p60"/>
            <p:cNvSpPr/>
            <p:nvPr/>
          </p:nvSpPr>
          <p:spPr>
            <a:xfrm>
              <a:off x="2929000" y="742900"/>
              <a:ext cx="50250" cy="21425"/>
            </a:xfrm>
            <a:custGeom>
              <a:avLst/>
              <a:gdLst/>
              <a:ahLst/>
              <a:cxnLst/>
              <a:rect l="l" t="t" r="r" b="b"/>
              <a:pathLst>
                <a:path w="2010" h="857" extrusionOk="0">
                  <a:moveTo>
                    <a:pt x="1691" y="0"/>
                  </a:moveTo>
                  <a:cubicBezTo>
                    <a:pt x="1253" y="219"/>
                    <a:pt x="696" y="0"/>
                    <a:pt x="279" y="358"/>
                  </a:cubicBezTo>
                  <a:cubicBezTo>
                    <a:pt x="159" y="497"/>
                    <a:pt x="0" y="617"/>
                    <a:pt x="100" y="856"/>
                  </a:cubicBezTo>
                  <a:cubicBezTo>
                    <a:pt x="183" y="856"/>
                    <a:pt x="266" y="856"/>
                    <a:pt x="348" y="856"/>
                  </a:cubicBezTo>
                  <a:cubicBezTo>
                    <a:pt x="676" y="856"/>
                    <a:pt x="995" y="844"/>
                    <a:pt x="1313" y="716"/>
                  </a:cubicBezTo>
                  <a:cubicBezTo>
                    <a:pt x="1313" y="696"/>
                    <a:pt x="1333" y="676"/>
                    <a:pt x="1373" y="657"/>
                  </a:cubicBezTo>
                  <a:cubicBezTo>
                    <a:pt x="1388" y="633"/>
                    <a:pt x="1407" y="622"/>
                    <a:pt x="1425" y="622"/>
                  </a:cubicBezTo>
                  <a:cubicBezTo>
                    <a:pt x="1453" y="622"/>
                    <a:pt x="1480" y="648"/>
                    <a:pt x="1492" y="696"/>
                  </a:cubicBezTo>
                  <a:cubicBezTo>
                    <a:pt x="1890" y="676"/>
                    <a:pt x="2009" y="497"/>
                    <a:pt x="1870" y="119"/>
                  </a:cubicBezTo>
                  <a:cubicBezTo>
                    <a:pt x="1810" y="80"/>
                    <a:pt x="1751" y="60"/>
                    <a:pt x="1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33008;p60"/>
            <p:cNvSpPr/>
            <p:nvPr/>
          </p:nvSpPr>
          <p:spPr>
            <a:xfrm>
              <a:off x="2965800" y="745875"/>
              <a:ext cx="45275" cy="31350"/>
            </a:xfrm>
            <a:custGeom>
              <a:avLst/>
              <a:gdLst/>
              <a:ahLst/>
              <a:cxnLst/>
              <a:rect l="l" t="t" r="r" b="b"/>
              <a:pathLst>
                <a:path w="1811" h="1254" extrusionOk="0">
                  <a:moveTo>
                    <a:pt x="378" y="0"/>
                  </a:moveTo>
                  <a:cubicBezTo>
                    <a:pt x="378" y="279"/>
                    <a:pt x="239" y="478"/>
                    <a:pt x="0" y="577"/>
                  </a:cubicBezTo>
                  <a:cubicBezTo>
                    <a:pt x="90" y="631"/>
                    <a:pt x="168" y="653"/>
                    <a:pt x="244" y="653"/>
                  </a:cubicBezTo>
                  <a:cubicBezTo>
                    <a:pt x="337" y="653"/>
                    <a:pt x="428" y="621"/>
                    <a:pt x="537" y="577"/>
                  </a:cubicBezTo>
                  <a:cubicBezTo>
                    <a:pt x="733" y="468"/>
                    <a:pt x="858" y="407"/>
                    <a:pt x="950" y="407"/>
                  </a:cubicBezTo>
                  <a:cubicBezTo>
                    <a:pt x="1091" y="407"/>
                    <a:pt x="1153" y="550"/>
                    <a:pt x="1273" y="876"/>
                  </a:cubicBezTo>
                  <a:cubicBezTo>
                    <a:pt x="1313" y="995"/>
                    <a:pt x="1393" y="1134"/>
                    <a:pt x="1432" y="1254"/>
                  </a:cubicBezTo>
                  <a:cubicBezTo>
                    <a:pt x="1810" y="1134"/>
                    <a:pt x="1790" y="836"/>
                    <a:pt x="1711" y="557"/>
                  </a:cubicBezTo>
                  <a:cubicBezTo>
                    <a:pt x="1631" y="279"/>
                    <a:pt x="1492" y="40"/>
                    <a:pt x="1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33009;p60"/>
            <p:cNvSpPr/>
            <p:nvPr/>
          </p:nvSpPr>
          <p:spPr>
            <a:xfrm>
              <a:off x="2738025" y="794600"/>
              <a:ext cx="69150" cy="17950"/>
            </a:xfrm>
            <a:custGeom>
              <a:avLst/>
              <a:gdLst/>
              <a:ahLst/>
              <a:cxnLst/>
              <a:rect l="l" t="t" r="r" b="b"/>
              <a:pathLst>
                <a:path w="2766" h="718" extrusionOk="0">
                  <a:moveTo>
                    <a:pt x="2547" y="1"/>
                  </a:moveTo>
                  <a:cubicBezTo>
                    <a:pt x="1731" y="160"/>
                    <a:pt x="935" y="339"/>
                    <a:pt x="100" y="518"/>
                  </a:cubicBezTo>
                  <a:cubicBezTo>
                    <a:pt x="0" y="578"/>
                    <a:pt x="0" y="618"/>
                    <a:pt x="140" y="717"/>
                  </a:cubicBezTo>
                  <a:lnTo>
                    <a:pt x="796" y="717"/>
                  </a:lnTo>
                  <a:cubicBezTo>
                    <a:pt x="880" y="633"/>
                    <a:pt x="979" y="616"/>
                    <a:pt x="1081" y="616"/>
                  </a:cubicBezTo>
                  <a:cubicBezTo>
                    <a:pt x="1146" y="616"/>
                    <a:pt x="1213" y="623"/>
                    <a:pt x="1278" y="623"/>
                  </a:cubicBezTo>
                  <a:cubicBezTo>
                    <a:pt x="1353" y="623"/>
                    <a:pt x="1425" y="614"/>
                    <a:pt x="1492" y="578"/>
                  </a:cubicBezTo>
                  <a:cubicBezTo>
                    <a:pt x="1552" y="538"/>
                    <a:pt x="1631" y="538"/>
                    <a:pt x="1671" y="538"/>
                  </a:cubicBezTo>
                  <a:cubicBezTo>
                    <a:pt x="1990" y="279"/>
                    <a:pt x="2447" y="478"/>
                    <a:pt x="2765" y="220"/>
                  </a:cubicBezTo>
                  <a:cubicBezTo>
                    <a:pt x="2745" y="100"/>
                    <a:pt x="2626" y="81"/>
                    <a:pt x="25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33010;p60"/>
            <p:cNvSpPr/>
            <p:nvPr/>
          </p:nvSpPr>
          <p:spPr>
            <a:xfrm>
              <a:off x="2965300" y="810800"/>
              <a:ext cx="12450" cy="69375"/>
            </a:xfrm>
            <a:custGeom>
              <a:avLst/>
              <a:gdLst/>
              <a:ahLst/>
              <a:cxnLst/>
              <a:rect l="l" t="t" r="r" b="b"/>
              <a:pathLst>
                <a:path w="498" h="2775" extrusionOk="0">
                  <a:moveTo>
                    <a:pt x="271" y="1"/>
                  </a:moveTo>
                  <a:cubicBezTo>
                    <a:pt x="224" y="1"/>
                    <a:pt x="157" y="21"/>
                    <a:pt x="60" y="69"/>
                  </a:cubicBezTo>
                  <a:cubicBezTo>
                    <a:pt x="0" y="765"/>
                    <a:pt x="20" y="1442"/>
                    <a:pt x="60" y="2118"/>
                  </a:cubicBezTo>
                  <a:cubicBezTo>
                    <a:pt x="239" y="2277"/>
                    <a:pt x="219" y="2536"/>
                    <a:pt x="239" y="2775"/>
                  </a:cubicBezTo>
                  <a:cubicBezTo>
                    <a:pt x="498" y="2536"/>
                    <a:pt x="299" y="2198"/>
                    <a:pt x="398" y="1939"/>
                  </a:cubicBezTo>
                  <a:cubicBezTo>
                    <a:pt x="418" y="1879"/>
                    <a:pt x="398" y="1840"/>
                    <a:pt x="358" y="1780"/>
                  </a:cubicBezTo>
                  <a:cubicBezTo>
                    <a:pt x="239" y="1382"/>
                    <a:pt x="239" y="964"/>
                    <a:pt x="358" y="566"/>
                  </a:cubicBezTo>
                  <a:cubicBezTo>
                    <a:pt x="398" y="487"/>
                    <a:pt x="398" y="447"/>
                    <a:pt x="398" y="387"/>
                  </a:cubicBezTo>
                  <a:cubicBezTo>
                    <a:pt x="319" y="308"/>
                    <a:pt x="455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33011;p60"/>
            <p:cNvSpPr/>
            <p:nvPr/>
          </p:nvSpPr>
          <p:spPr>
            <a:xfrm>
              <a:off x="2896175" y="750850"/>
              <a:ext cx="40300" cy="24100"/>
            </a:xfrm>
            <a:custGeom>
              <a:avLst/>
              <a:gdLst/>
              <a:ahLst/>
              <a:cxnLst/>
              <a:rect l="l" t="t" r="r" b="b"/>
              <a:pathLst>
                <a:path w="1612" h="964" extrusionOk="0">
                  <a:moveTo>
                    <a:pt x="1592" y="0"/>
                  </a:moveTo>
                  <a:cubicBezTo>
                    <a:pt x="1532" y="0"/>
                    <a:pt x="1472" y="0"/>
                    <a:pt x="1413" y="40"/>
                  </a:cubicBezTo>
                  <a:cubicBezTo>
                    <a:pt x="1413" y="60"/>
                    <a:pt x="1413" y="60"/>
                    <a:pt x="1353" y="80"/>
                  </a:cubicBezTo>
                  <a:cubicBezTo>
                    <a:pt x="1313" y="80"/>
                    <a:pt x="1293" y="80"/>
                    <a:pt x="1234" y="40"/>
                  </a:cubicBezTo>
                  <a:lnTo>
                    <a:pt x="1074" y="40"/>
                  </a:lnTo>
                  <a:cubicBezTo>
                    <a:pt x="597" y="140"/>
                    <a:pt x="159" y="279"/>
                    <a:pt x="0" y="776"/>
                  </a:cubicBezTo>
                  <a:cubicBezTo>
                    <a:pt x="44" y="917"/>
                    <a:pt x="105" y="964"/>
                    <a:pt x="181" y="964"/>
                  </a:cubicBezTo>
                  <a:cubicBezTo>
                    <a:pt x="244" y="964"/>
                    <a:pt x="317" y="932"/>
                    <a:pt x="398" y="896"/>
                  </a:cubicBezTo>
                  <a:cubicBezTo>
                    <a:pt x="736" y="776"/>
                    <a:pt x="1094" y="697"/>
                    <a:pt x="1413" y="498"/>
                  </a:cubicBezTo>
                  <a:cubicBezTo>
                    <a:pt x="1492" y="358"/>
                    <a:pt x="1611" y="199"/>
                    <a:pt x="15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33012;p60"/>
            <p:cNvSpPr/>
            <p:nvPr/>
          </p:nvSpPr>
          <p:spPr>
            <a:xfrm>
              <a:off x="2801175" y="784550"/>
              <a:ext cx="40800" cy="15550"/>
            </a:xfrm>
            <a:custGeom>
              <a:avLst/>
              <a:gdLst/>
              <a:ahLst/>
              <a:cxnLst/>
              <a:rect l="l" t="t" r="r" b="b"/>
              <a:pathLst>
                <a:path w="1632" h="622" extrusionOk="0">
                  <a:moveTo>
                    <a:pt x="1396" y="0"/>
                  </a:moveTo>
                  <a:cubicBezTo>
                    <a:pt x="1333" y="0"/>
                    <a:pt x="1274" y="15"/>
                    <a:pt x="1214" y="45"/>
                  </a:cubicBezTo>
                  <a:cubicBezTo>
                    <a:pt x="816" y="144"/>
                    <a:pt x="399" y="284"/>
                    <a:pt x="1" y="403"/>
                  </a:cubicBezTo>
                  <a:lnTo>
                    <a:pt x="219" y="622"/>
                  </a:lnTo>
                  <a:cubicBezTo>
                    <a:pt x="697" y="542"/>
                    <a:pt x="1135" y="502"/>
                    <a:pt x="1552" y="304"/>
                  </a:cubicBezTo>
                  <a:cubicBezTo>
                    <a:pt x="1632" y="224"/>
                    <a:pt x="1632" y="144"/>
                    <a:pt x="1592" y="45"/>
                  </a:cubicBezTo>
                  <a:cubicBezTo>
                    <a:pt x="1522" y="15"/>
                    <a:pt x="1458" y="0"/>
                    <a:pt x="1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33013;p60"/>
            <p:cNvSpPr/>
            <p:nvPr/>
          </p:nvSpPr>
          <p:spPr>
            <a:xfrm>
              <a:off x="2870800" y="767250"/>
              <a:ext cx="35350" cy="16275"/>
            </a:xfrm>
            <a:custGeom>
              <a:avLst/>
              <a:gdLst/>
              <a:ahLst/>
              <a:cxnLst/>
              <a:rect l="l" t="t" r="r" b="b"/>
              <a:pathLst>
                <a:path w="1414" h="651" extrusionOk="0">
                  <a:moveTo>
                    <a:pt x="896" y="1"/>
                  </a:moveTo>
                  <a:cubicBezTo>
                    <a:pt x="717" y="21"/>
                    <a:pt x="597" y="100"/>
                    <a:pt x="498" y="220"/>
                  </a:cubicBezTo>
                  <a:cubicBezTo>
                    <a:pt x="319" y="279"/>
                    <a:pt x="160" y="339"/>
                    <a:pt x="1" y="419"/>
                  </a:cubicBezTo>
                  <a:cubicBezTo>
                    <a:pt x="1" y="592"/>
                    <a:pt x="54" y="651"/>
                    <a:pt x="134" y="651"/>
                  </a:cubicBezTo>
                  <a:cubicBezTo>
                    <a:pt x="192" y="651"/>
                    <a:pt x="264" y="620"/>
                    <a:pt x="339" y="578"/>
                  </a:cubicBezTo>
                  <a:cubicBezTo>
                    <a:pt x="458" y="578"/>
                    <a:pt x="558" y="538"/>
                    <a:pt x="657" y="538"/>
                  </a:cubicBezTo>
                  <a:cubicBezTo>
                    <a:pt x="796" y="478"/>
                    <a:pt x="936" y="498"/>
                    <a:pt x="1035" y="399"/>
                  </a:cubicBezTo>
                  <a:cubicBezTo>
                    <a:pt x="1194" y="379"/>
                    <a:pt x="1314" y="319"/>
                    <a:pt x="1413" y="220"/>
                  </a:cubicBezTo>
                  <a:cubicBezTo>
                    <a:pt x="1294" y="180"/>
                    <a:pt x="1194" y="140"/>
                    <a:pt x="1055" y="100"/>
                  </a:cubicBezTo>
                  <a:cubicBezTo>
                    <a:pt x="1035" y="21"/>
                    <a:pt x="995" y="1"/>
                    <a:pt x="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33014;p60"/>
            <p:cNvSpPr/>
            <p:nvPr/>
          </p:nvSpPr>
          <p:spPr>
            <a:xfrm>
              <a:off x="2974250" y="774150"/>
              <a:ext cx="17425" cy="16000"/>
            </a:xfrm>
            <a:custGeom>
              <a:avLst/>
              <a:gdLst/>
              <a:ahLst/>
              <a:cxnLst/>
              <a:rect l="l" t="t" r="r" b="b"/>
              <a:pathLst>
                <a:path w="697" h="640" extrusionOk="0">
                  <a:moveTo>
                    <a:pt x="444" y="1"/>
                  </a:moveTo>
                  <a:cubicBezTo>
                    <a:pt x="346" y="1"/>
                    <a:pt x="229" y="68"/>
                    <a:pt x="124" y="68"/>
                  </a:cubicBezTo>
                  <a:cubicBezTo>
                    <a:pt x="109" y="68"/>
                    <a:pt x="94" y="66"/>
                    <a:pt x="80" y="63"/>
                  </a:cubicBezTo>
                  <a:cubicBezTo>
                    <a:pt x="60" y="63"/>
                    <a:pt x="40" y="103"/>
                    <a:pt x="0" y="103"/>
                  </a:cubicBezTo>
                  <a:cubicBezTo>
                    <a:pt x="40" y="361"/>
                    <a:pt x="0" y="620"/>
                    <a:pt x="378" y="640"/>
                  </a:cubicBezTo>
                  <a:cubicBezTo>
                    <a:pt x="557" y="521"/>
                    <a:pt x="697" y="342"/>
                    <a:pt x="597" y="123"/>
                  </a:cubicBezTo>
                  <a:cubicBezTo>
                    <a:pt x="561" y="29"/>
                    <a:pt x="507" y="1"/>
                    <a:pt x="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33015;p60"/>
            <p:cNvSpPr/>
            <p:nvPr/>
          </p:nvSpPr>
          <p:spPr>
            <a:xfrm>
              <a:off x="2853400" y="777700"/>
              <a:ext cx="25875" cy="9550"/>
            </a:xfrm>
            <a:custGeom>
              <a:avLst/>
              <a:gdLst/>
              <a:ahLst/>
              <a:cxnLst/>
              <a:rect l="l" t="t" r="r" b="b"/>
              <a:pathLst>
                <a:path w="1035" h="382" extrusionOk="0">
                  <a:moveTo>
                    <a:pt x="697" y="1"/>
                  </a:moveTo>
                  <a:cubicBezTo>
                    <a:pt x="458" y="60"/>
                    <a:pt x="239" y="120"/>
                    <a:pt x="0" y="160"/>
                  </a:cubicBezTo>
                  <a:cubicBezTo>
                    <a:pt x="0" y="332"/>
                    <a:pt x="59" y="382"/>
                    <a:pt x="138" y="382"/>
                  </a:cubicBezTo>
                  <a:cubicBezTo>
                    <a:pt x="204" y="382"/>
                    <a:pt x="286" y="346"/>
                    <a:pt x="358" y="319"/>
                  </a:cubicBezTo>
                  <a:cubicBezTo>
                    <a:pt x="577" y="299"/>
                    <a:pt x="836" y="319"/>
                    <a:pt x="1035" y="160"/>
                  </a:cubicBezTo>
                  <a:cubicBezTo>
                    <a:pt x="915" y="160"/>
                    <a:pt x="756" y="120"/>
                    <a:pt x="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33016;p60"/>
            <p:cNvSpPr/>
            <p:nvPr/>
          </p:nvSpPr>
          <p:spPr>
            <a:xfrm>
              <a:off x="2967275" y="824950"/>
              <a:ext cx="7000" cy="30350"/>
            </a:xfrm>
            <a:custGeom>
              <a:avLst/>
              <a:gdLst/>
              <a:ahLst/>
              <a:cxnLst/>
              <a:rect l="l" t="t" r="r" b="b"/>
              <a:pathLst>
                <a:path w="280" h="1214" extrusionOk="0">
                  <a:moveTo>
                    <a:pt x="279" y="0"/>
                  </a:moveTo>
                  <a:cubicBezTo>
                    <a:pt x="41" y="398"/>
                    <a:pt x="1" y="816"/>
                    <a:pt x="279" y="1214"/>
                  </a:cubicBezTo>
                  <a:lnTo>
                    <a:pt x="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33017;p60"/>
            <p:cNvSpPr/>
            <p:nvPr/>
          </p:nvSpPr>
          <p:spPr>
            <a:xfrm>
              <a:off x="2839975" y="781675"/>
              <a:ext cx="22400" cy="9975"/>
            </a:xfrm>
            <a:custGeom>
              <a:avLst/>
              <a:gdLst/>
              <a:ahLst/>
              <a:cxnLst/>
              <a:rect l="l" t="t" r="r" b="b"/>
              <a:pathLst>
                <a:path w="896" h="399" extrusionOk="0">
                  <a:moveTo>
                    <a:pt x="199" y="1"/>
                  </a:moveTo>
                  <a:cubicBezTo>
                    <a:pt x="120" y="41"/>
                    <a:pt x="40" y="60"/>
                    <a:pt x="0" y="160"/>
                  </a:cubicBezTo>
                  <a:lnTo>
                    <a:pt x="0" y="399"/>
                  </a:lnTo>
                  <a:cubicBezTo>
                    <a:pt x="299" y="299"/>
                    <a:pt x="617" y="359"/>
                    <a:pt x="895" y="200"/>
                  </a:cubicBezTo>
                  <a:cubicBezTo>
                    <a:pt x="776" y="160"/>
                    <a:pt x="617" y="140"/>
                    <a:pt x="537" y="21"/>
                  </a:cubicBezTo>
                  <a:cubicBezTo>
                    <a:pt x="438" y="21"/>
                    <a:pt x="338" y="2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33018;p60"/>
            <p:cNvSpPr/>
            <p:nvPr/>
          </p:nvSpPr>
          <p:spPr>
            <a:xfrm>
              <a:off x="2866325" y="798100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140" y="0"/>
                  </a:moveTo>
                  <a:cubicBezTo>
                    <a:pt x="100" y="0"/>
                    <a:pt x="40" y="40"/>
                    <a:pt x="1" y="60"/>
                  </a:cubicBezTo>
                  <a:lnTo>
                    <a:pt x="1" y="239"/>
                  </a:lnTo>
                  <a:cubicBezTo>
                    <a:pt x="180" y="199"/>
                    <a:pt x="319" y="199"/>
                    <a:pt x="498" y="179"/>
                  </a:cubicBezTo>
                  <a:cubicBezTo>
                    <a:pt x="418" y="40"/>
                    <a:pt x="279" y="4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33019;p60"/>
            <p:cNvSpPr/>
            <p:nvPr/>
          </p:nvSpPr>
          <p:spPr>
            <a:xfrm>
              <a:off x="2887225" y="777075"/>
              <a:ext cx="9475" cy="3950"/>
            </a:xfrm>
            <a:custGeom>
              <a:avLst/>
              <a:gdLst/>
              <a:ahLst/>
              <a:cxnLst/>
              <a:rect l="l" t="t" r="r" b="b"/>
              <a:pathLst>
                <a:path w="379" h="158" extrusionOk="0">
                  <a:moveTo>
                    <a:pt x="304" y="1"/>
                  </a:moveTo>
                  <a:cubicBezTo>
                    <a:pt x="181" y="1"/>
                    <a:pt x="83" y="45"/>
                    <a:pt x="0" y="145"/>
                  </a:cubicBezTo>
                  <a:cubicBezTo>
                    <a:pt x="33" y="153"/>
                    <a:pt x="65" y="157"/>
                    <a:pt x="95" y="157"/>
                  </a:cubicBezTo>
                  <a:cubicBezTo>
                    <a:pt x="208" y="157"/>
                    <a:pt x="299" y="100"/>
                    <a:pt x="378" y="6"/>
                  </a:cubicBezTo>
                  <a:cubicBezTo>
                    <a:pt x="352" y="2"/>
                    <a:pt x="327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33020;p60"/>
            <p:cNvSpPr/>
            <p:nvPr/>
          </p:nvSpPr>
          <p:spPr>
            <a:xfrm>
              <a:off x="2965300" y="776975"/>
              <a:ext cx="5500" cy="3725"/>
            </a:xfrm>
            <a:custGeom>
              <a:avLst/>
              <a:gdLst/>
              <a:ahLst/>
              <a:cxnLst/>
              <a:rect l="l" t="t" r="r" b="b"/>
              <a:pathLst>
                <a:path w="220" h="149" extrusionOk="0">
                  <a:moveTo>
                    <a:pt x="151" y="1"/>
                  </a:moveTo>
                  <a:cubicBezTo>
                    <a:pt x="111" y="1"/>
                    <a:pt x="80" y="10"/>
                    <a:pt x="40" y="10"/>
                  </a:cubicBezTo>
                  <a:cubicBezTo>
                    <a:pt x="0" y="50"/>
                    <a:pt x="0" y="109"/>
                    <a:pt x="60" y="149"/>
                  </a:cubicBezTo>
                  <a:lnTo>
                    <a:pt x="219" y="10"/>
                  </a:lnTo>
                  <a:cubicBezTo>
                    <a:pt x="193" y="3"/>
                    <a:pt x="170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33021;p60"/>
            <p:cNvSpPr/>
            <p:nvPr/>
          </p:nvSpPr>
          <p:spPr>
            <a:xfrm>
              <a:off x="2961825" y="777200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79" y="1"/>
                  </a:moveTo>
                  <a:cubicBezTo>
                    <a:pt x="139" y="21"/>
                    <a:pt x="60" y="21"/>
                    <a:pt x="0" y="21"/>
                  </a:cubicBezTo>
                  <a:cubicBezTo>
                    <a:pt x="80" y="41"/>
                    <a:pt x="139" y="100"/>
                    <a:pt x="199" y="140"/>
                  </a:cubicBezTo>
                  <a:cubicBezTo>
                    <a:pt x="179" y="100"/>
                    <a:pt x="179" y="4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33022;p60"/>
            <p:cNvSpPr/>
            <p:nvPr/>
          </p:nvSpPr>
          <p:spPr>
            <a:xfrm>
              <a:off x="2961825" y="757375"/>
              <a:ext cx="4500" cy="2950"/>
            </a:xfrm>
            <a:custGeom>
              <a:avLst/>
              <a:gdLst/>
              <a:ahLst/>
              <a:cxnLst/>
              <a:rect l="l" t="t" r="r" b="b"/>
              <a:pathLst>
                <a:path w="180" h="118" extrusionOk="0">
                  <a:moveTo>
                    <a:pt x="94" y="1"/>
                  </a:moveTo>
                  <a:cubicBezTo>
                    <a:pt x="61" y="1"/>
                    <a:pt x="34" y="49"/>
                    <a:pt x="0" y="117"/>
                  </a:cubicBezTo>
                  <a:cubicBezTo>
                    <a:pt x="60" y="117"/>
                    <a:pt x="99" y="117"/>
                    <a:pt x="179" y="97"/>
                  </a:cubicBezTo>
                  <a:cubicBezTo>
                    <a:pt x="145" y="29"/>
                    <a:pt x="118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33023;p60"/>
            <p:cNvSpPr/>
            <p:nvPr/>
          </p:nvSpPr>
          <p:spPr>
            <a:xfrm>
              <a:off x="2993650" y="1999625"/>
              <a:ext cx="50250" cy="30100"/>
            </a:xfrm>
            <a:custGeom>
              <a:avLst/>
              <a:gdLst/>
              <a:ahLst/>
              <a:cxnLst/>
              <a:rect l="l" t="t" r="r" b="b"/>
              <a:pathLst>
                <a:path w="2010" h="1204" extrusionOk="0">
                  <a:moveTo>
                    <a:pt x="1771" y="0"/>
                  </a:moveTo>
                  <a:cubicBezTo>
                    <a:pt x="1611" y="0"/>
                    <a:pt x="1472" y="40"/>
                    <a:pt x="1313" y="80"/>
                  </a:cubicBezTo>
                  <a:lnTo>
                    <a:pt x="1094" y="159"/>
                  </a:lnTo>
                  <a:cubicBezTo>
                    <a:pt x="975" y="219"/>
                    <a:pt x="875" y="239"/>
                    <a:pt x="756" y="259"/>
                  </a:cubicBezTo>
                  <a:cubicBezTo>
                    <a:pt x="398" y="358"/>
                    <a:pt x="60" y="438"/>
                    <a:pt x="0" y="875"/>
                  </a:cubicBezTo>
                  <a:cubicBezTo>
                    <a:pt x="43" y="1091"/>
                    <a:pt x="139" y="1203"/>
                    <a:pt x="294" y="1203"/>
                  </a:cubicBezTo>
                  <a:cubicBezTo>
                    <a:pt x="353" y="1203"/>
                    <a:pt x="421" y="1187"/>
                    <a:pt x="497" y="1154"/>
                  </a:cubicBezTo>
                  <a:cubicBezTo>
                    <a:pt x="676" y="1134"/>
                    <a:pt x="816" y="1134"/>
                    <a:pt x="975" y="1114"/>
                  </a:cubicBezTo>
                  <a:cubicBezTo>
                    <a:pt x="975" y="1054"/>
                    <a:pt x="975" y="995"/>
                    <a:pt x="995" y="955"/>
                  </a:cubicBezTo>
                  <a:cubicBezTo>
                    <a:pt x="1087" y="839"/>
                    <a:pt x="1206" y="825"/>
                    <a:pt x="1325" y="825"/>
                  </a:cubicBezTo>
                  <a:cubicBezTo>
                    <a:pt x="1367" y="825"/>
                    <a:pt x="1408" y="826"/>
                    <a:pt x="1448" y="826"/>
                  </a:cubicBezTo>
                  <a:cubicBezTo>
                    <a:pt x="1491" y="826"/>
                    <a:pt x="1533" y="824"/>
                    <a:pt x="1572" y="816"/>
                  </a:cubicBezTo>
                  <a:cubicBezTo>
                    <a:pt x="1582" y="821"/>
                    <a:pt x="1594" y="823"/>
                    <a:pt x="1607" y="823"/>
                  </a:cubicBezTo>
                  <a:cubicBezTo>
                    <a:pt x="1641" y="823"/>
                    <a:pt x="1676" y="805"/>
                    <a:pt x="1691" y="776"/>
                  </a:cubicBezTo>
                  <a:cubicBezTo>
                    <a:pt x="1870" y="617"/>
                    <a:pt x="2009" y="438"/>
                    <a:pt x="1930" y="159"/>
                  </a:cubicBezTo>
                  <a:cubicBezTo>
                    <a:pt x="1910" y="80"/>
                    <a:pt x="1850" y="40"/>
                    <a:pt x="17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33024;p60"/>
            <p:cNvSpPr/>
            <p:nvPr/>
          </p:nvSpPr>
          <p:spPr>
            <a:xfrm>
              <a:off x="3035925" y="1998800"/>
              <a:ext cx="40025" cy="20225"/>
            </a:xfrm>
            <a:custGeom>
              <a:avLst/>
              <a:gdLst/>
              <a:ahLst/>
              <a:cxnLst/>
              <a:rect l="l" t="t" r="r" b="b"/>
              <a:pathLst>
                <a:path w="1601" h="809" extrusionOk="0">
                  <a:moveTo>
                    <a:pt x="1322" y="1"/>
                  </a:moveTo>
                  <a:cubicBezTo>
                    <a:pt x="1266" y="1"/>
                    <a:pt x="1208" y="8"/>
                    <a:pt x="1154" y="13"/>
                  </a:cubicBezTo>
                  <a:cubicBezTo>
                    <a:pt x="938" y="13"/>
                    <a:pt x="737" y="82"/>
                    <a:pt x="526" y="82"/>
                  </a:cubicBezTo>
                  <a:cubicBezTo>
                    <a:pt x="484" y="82"/>
                    <a:pt x="441" y="79"/>
                    <a:pt x="398" y="73"/>
                  </a:cubicBezTo>
                  <a:cubicBezTo>
                    <a:pt x="375" y="61"/>
                    <a:pt x="353" y="56"/>
                    <a:pt x="332" y="56"/>
                  </a:cubicBezTo>
                  <a:cubicBezTo>
                    <a:pt x="282" y="56"/>
                    <a:pt x="235" y="84"/>
                    <a:pt x="179" y="113"/>
                  </a:cubicBezTo>
                  <a:cubicBezTo>
                    <a:pt x="119" y="371"/>
                    <a:pt x="60" y="590"/>
                    <a:pt x="0" y="809"/>
                  </a:cubicBezTo>
                  <a:cubicBezTo>
                    <a:pt x="451" y="790"/>
                    <a:pt x="831" y="487"/>
                    <a:pt x="1308" y="487"/>
                  </a:cubicBezTo>
                  <a:cubicBezTo>
                    <a:pt x="1336" y="487"/>
                    <a:pt x="1364" y="488"/>
                    <a:pt x="1393" y="491"/>
                  </a:cubicBezTo>
                  <a:lnTo>
                    <a:pt x="1572" y="312"/>
                  </a:lnTo>
                  <a:cubicBezTo>
                    <a:pt x="1601" y="51"/>
                    <a:pt x="1471" y="1"/>
                    <a:pt x="13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33025;p60"/>
            <p:cNvSpPr/>
            <p:nvPr/>
          </p:nvSpPr>
          <p:spPr>
            <a:xfrm>
              <a:off x="3018500" y="2016950"/>
              <a:ext cx="14450" cy="6575"/>
            </a:xfrm>
            <a:custGeom>
              <a:avLst/>
              <a:gdLst/>
              <a:ahLst/>
              <a:cxnLst/>
              <a:rect l="l" t="t" r="r" b="b"/>
              <a:pathLst>
                <a:path w="578" h="263" extrusionOk="0">
                  <a:moveTo>
                    <a:pt x="269" y="0"/>
                  </a:moveTo>
                  <a:cubicBezTo>
                    <a:pt x="151" y="0"/>
                    <a:pt x="57" y="71"/>
                    <a:pt x="1" y="262"/>
                  </a:cubicBezTo>
                  <a:cubicBezTo>
                    <a:pt x="37" y="262"/>
                    <a:pt x="73" y="263"/>
                    <a:pt x="109" y="263"/>
                  </a:cubicBezTo>
                  <a:cubicBezTo>
                    <a:pt x="271" y="263"/>
                    <a:pt x="431" y="249"/>
                    <a:pt x="578" y="103"/>
                  </a:cubicBezTo>
                  <a:cubicBezTo>
                    <a:pt x="465" y="42"/>
                    <a:pt x="360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33026;p60"/>
            <p:cNvSpPr/>
            <p:nvPr/>
          </p:nvSpPr>
          <p:spPr>
            <a:xfrm>
              <a:off x="3111000" y="2015025"/>
              <a:ext cx="2525" cy="1525"/>
            </a:xfrm>
            <a:custGeom>
              <a:avLst/>
              <a:gdLst/>
              <a:ahLst/>
              <a:cxnLst/>
              <a:rect l="l" t="t" r="r" b="b"/>
              <a:pathLst>
                <a:path w="101" h="61" extrusionOk="0">
                  <a:moveTo>
                    <a:pt x="100" y="1"/>
                  </a:moveTo>
                  <a:lnTo>
                    <a:pt x="100" y="1"/>
                  </a:lnTo>
                  <a:cubicBezTo>
                    <a:pt x="41" y="21"/>
                    <a:pt x="1" y="41"/>
                    <a:pt x="60" y="60"/>
                  </a:cubicBezTo>
                  <a:cubicBezTo>
                    <a:pt x="80" y="60"/>
                    <a:pt x="80" y="2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33027;p60"/>
            <p:cNvSpPr/>
            <p:nvPr/>
          </p:nvSpPr>
          <p:spPr>
            <a:xfrm>
              <a:off x="2090525" y="2127000"/>
              <a:ext cx="30350" cy="16850"/>
            </a:xfrm>
            <a:custGeom>
              <a:avLst/>
              <a:gdLst/>
              <a:ahLst/>
              <a:cxnLst/>
              <a:rect l="l" t="t" r="r" b="b"/>
              <a:pathLst>
                <a:path w="1214" h="674" extrusionOk="0">
                  <a:moveTo>
                    <a:pt x="615" y="0"/>
                  </a:moveTo>
                  <a:cubicBezTo>
                    <a:pt x="456" y="0"/>
                    <a:pt x="305" y="30"/>
                    <a:pt x="179" y="157"/>
                  </a:cubicBezTo>
                  <a:cubicBezTo>
                    <a:pt x="119" y="216"/>
                    <a:pt x="0" y="296"/>
                    <a:pt x="20" y="336"/>
                  </a:cubicBezTo>
                  <a:cubicBezTo>
                    <a:pt x="139" y="674"/>
                    <a:pt x="497" y="515"/>
                    <a:pt x="736" y="634"/>
                  </a:cubicBezTo>
                  <a:cubicBezTo>
                    <a:pt x="770" y="651"/>
                    <a:pt x="803" y="659"/>
                    <a:pt x="834" y="659"/>
                  </a:cubicBezTo>
                  <a:cubicBezTo>
                    <a:pt x="982" y="659"/>
                    <a:pt x="1091" y="484"/>
                    <a:pt x="1174" y="336"/>
                  </a:cubicBezTo>
                  <a:cubicBezTo>
                    <a:pt x="1213" y="256"/>
                    <a:pt x="1194" y="197"/>
                    <a:pt x="1114" y="117"/>
                  </a:cubicBezTo>
                  <a:cubicBezTo>
                    <a:pt x="1034" y="57"/>
                    <a:pt x="975" y="37"/>
                    <a:pt x="895" y="17"/>
                  </a:cubicBezTo>
                  <a:cubicBezTo>
                    <a:pt x="801" y="10"/>
                    <a:pt x="707" y="0"/>
                    <a:pt x="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33028;p60"/>
            <p:cNvSpPr/>
            <p:nvPr/>
          </p:nvSpPr>
          <p:spPr>
            <a:xfrm>
              <a:off x="2071625" y="2127925"/>
              <a:ext cx="12450" cy="11025"/>
            </a:xfrm>
            <a:custGeom>
              <a:avLst/>
              <a:gdLst/>
              <a:ahLst/>
              <a:cxnLst/>
              <a:rect l="l" t="t" r="r" b="b"/>
              <a:pathLst>
                <a:path w="498" h="441" extrusionOk="0">
                  <a:moveTo>
                    <a:pt x="179" y="0"/>
                  </a:moveTo>
                  <a:cubicBezTo>
                    <a:pt x="139" y="120"/>
                    <a:pt x="0" y="219"/>
                    <a:pt x="139" y="378"/>
                  </a:cubicBezTo>
                  <a:cubicBezTo>
                    <a:pt x="171" y="421"/>
                    <a:pt x="209" y="441"/>
                    <a:pt x="249" y="441"/>
                  </a:cubicBezTo>
                  <a:cubicBezTo>
                    <a:pt x="284" y="441"/>
                    <a:pt x="321" y="426"/>
                    <a:pt x="358" y="398"/>
                  </a:cubicBezTo>
                  <a:cubicBezTo>
                    <a:pt x="497" y="279"/>
                    <a:pt x="378" y="160"/>
                    <a:pt x="358" y="20"/>
                  </a:cubicBezTo>
                  <a:cubicBezTo>
                    <a:pt x="298" y="20"/>
                    <a:pt x="23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33029;p60"/>
            <p:cNvSpPr/>
            <p:nvPr/>
          </p:nvSpPr>
          <p:spPr>
            <a:xfrm>
              <a:off x="2123825" y="213637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1" y="1"/>
                  </a:moveTo>
                  <a:cubicBezTo>
                    <a:pt x="1" y="140"/>
                    <a:pt x="41" y="279"/>
                    <a:pt x="160" y="379"/>
                  </a:cubicBezTo>
                  <a:lnTo>
                    <a:pt x="240" y="359"/>
                  </a:lnTo>
                  <a:cubicBezTo>
                    <a:pt x="299" y="299"/>
                    <a:pt x="339" y="259"/>
                    <a:pt x="339" y="219"/>
                  </a:cubicBezTo>
                  <a:cubicBezTo>
                    <a:pt x="359" y="160"/>
                    <a:pt x="359" y="100"/>
                    <a:pt x="359" y="60"/>
                  </a:cubicBezTo>
                  <a:cubicBezTo>
                    <a:pt x="259" y="40"/>
                    <a:pt x="140" y="4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33030;p60"/>
            <p:cNvSpPr/>
            <p:nvPr/>
          </p:nvSpPr>
          <p:spPr>
            <a:xfrm>
              <a:off x="2127800" y="2143300"/>
              <a:ext cx="9475" cy="5525"/>
            </a:xfrm>
            <a:custGeom>
              <a:avLst/>
              <a:gdLst/>
              <a:ahLst/>
              <a:cxnLst/>
              <a:rect l="l" t="t" r="r" b="b"/>
              <a:pathLst>
                <a:path w="379" h="221" extrusionOk="0">
                  <a:moveTo>
                    <a:pt x="225" y="0"/>
                  </a:moveTo>
                  <a:cubicBezTo>
                    <a:pt x="167" y="0"/>
                    <a:pt x="97" y="24"/>
                    <a:pt x="21" y="62"/>
                  </a:cubicBezTo>
                  <a:lnTo>
                    <a:pt x="1" y="82"/>
                  </a:lnTo>
                  <a:cubicBezTo>
                    <a:pt x="1" y="102"/>
                    <a:pt x="21" y="161"/>
                    <a:pt x="21" y="201"/>
                  </a:cubicBezTo>
                  <a:cubicBezTo>
                    <a:pt x="140" y="201"/>
                    <a:pt x="240" y="221"/>
                    <a:pt x="379" y="221"/>
                  </a:cubicBezTo>
                  <a:cubicBezTo>
                    <a:pt x="379" y="61"/>
                    <a:pt x="318" y="0"/>
                    <a:pt x="2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33031;p60"/>
            <p:cNvSpPr/>
            <p:nvPr/>
          </p:nvSpPr>
          <p:spPr>
            <a:xfrm>
              <a:off x="1657350" y="2015525"/>
              <a:ext cx="34825" cy="67700"/>
            </a:xfrm>
            <a:custGeom>
              <a:avLst/>
              <a:gdLst/>
              <a:ahLst/>
              <a:cxnLst/>
              <a:rect l="l" t="t" r="r" b="b"/>
              <a:pathLst>
                <a:path w="1393" h="2708" extrusionOk="0">
                  <a:moveTo>
                    <a:pt x="398" y="1"/>
                  </a:moveTo>
                  <a:cubicBezTo>
                    <a:pt x="0" y="60"/>
                    <a:pt x="199" y="319"/>
                    <a:pt x="239" y="518"/>
                  </a:cubicBezTo>
                  <a:cubicBezTo>
                    <a:pt x="219" y="916"/>
                    <a:pt x="518" y="1194"/>
                    <a:pt x="637" y="1532"/>
                  </a:cubicBezTo>
                  <a:cubicBezTo>
                    <a:pt x="756" y="1851"/>
                    <a:pt x="1154" y="2209"/>
                    <a:pt x="756" y="2607"/>
                  </a:cubicBezTo>
                  <a:cubicBezTo>
                    <a:pt x="827" y="2677"/>
                    <a:pt x="888" y="2707"/>
                    <a:pt x="941" y="2707"/>
                  </a:cubicBezTo>
                  <a:cubicBezTo>
                    <a:pt x="1023" y="2707"/>
                    <a:pt x="1086" y="2636"/>
                    <a:pt x="1134" y="2527"/>
                  </a:cubicBezTo>
                  <a:cubicBezTo>
                    <a:pt x="1174" y="2408"/>
                    <a:pt x="1214" y="2308"/>
                    <a:pt x="1313" y="2229"/>
                  </a:cubicBezTo>
                  <a:cubicBezTo>
                    <a:pt x="1393" y="1990"/>
                    <a:pt x="1254" y="1791"/>
                    <a:pt x="1154" y="1592"/>
                  </a:cubicBezTo>
                  <a:cubicBezTo>
                    <a:pt x="916" y="1055"/>
                    <a:pt x="637" y="518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33032;p60"/>
            <p:cNvSpPr/>
            <p:nvPr/>
          </p:nvSpPr>
          <p:spPr>
            <a:xfrm>
              <a:off x="1509775" y="2013975"/>
              <a:ext cx="37200" cy="52825"/>
            </a:xfrm>
            <a:custGeom>
              <a:avLst/>
              <a:gdLst/>
              <a:ahLst/>
              <a:cxnLst/>
              <a:rect l="l" t="t" r="r" b="b"/>
              <a:pathLst>
                <a:path w="1488" h="2113" extrusionOk="0">
                  <a:moveTo>
                    <a:pt x="364" y="0"/>
                  </a:moveTo>
                  <a:cubicBezTo>
                    <a:pt x="113" y="0"/>
                    <a:pt x="0" y="107"/>
                    <a:pt x="55" y="381"/>
                  </a:cubicBezTo>
                  <a:cubicBezTo>
                    <a:pt x="75" y="799"/>
                    <a:pt x="194" y="1097"/>
                    <a:pt x="632" y="1336"/>
                  </a:cubicBezTo>
                  <a:cubicBezTo>
                    <a:pt x="970" y="1495"/>
                    <a:pt x="930" y="1694"/>
                    <a:pt x="572" y="1952"/>
                  </a:cubicBezTo>
                  <a:cubicBezTo>
                    <a:pt x="696" y="2068"/>
                    <a:pt x="816" y="2112"/>
                    <a:pt x="935" y="2112"/>
                  </a:cubicBezTo>
                  <a:cubicBezTo>
                    <a:pt x="1122" y="2112"/>
                    <a:pt x="1305" y="2002"/>
                    <a:pt x="1487" y="1893"/>
                  </a:cubicBezTo>
                  <a:cubicBezTo>
                    <a:pt x="1268" y="1197"/>
                    <a:pt x="652" y="719"/>
                    <a:pt x="433" y="3"/>
                  </a:cubicBezTo>
                  <a:cubicBezTo>
                    <a:pt x="409" y="1"/>
                    <a:pt x="386" y="0"/>
                    <a:pt x="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33033;p60"/>
            <p:cNvSpPr/>
            <p:nvPr/>
          </p:nvSpPr>
          <p:spPr>
            <a:xfrm>
              <a:off x="1485775" y="2023975"/>
              <a:ext cx="25875" cy="38825"/>
            </a:xfrm>
            <a:custGeom>
              <a:avLst/>
              <a:gdLst/>
              <a:ahLst/>
              <a:cxnLst/>
              <a:rect l="l" t="t" r="r" b="b"/>
              <a:pathLst>
                <a:path w="1035" h="1553" extrusionOk="0">
                  <a:moveTo>
                    <a:pt x="140" y="1"/>
                  </a:moveTo>
                  <a:cubicBezTo>
                    <a:pt x="120" y="1"/>
                    <a:pt x="80" y="41"/>
                    <a:pt x="60" y="60"/>
                  </a:cubicBezTo>
                  <a:cubicBezTo>
                    <a:pt x="40" y="100"/>
                    <a:pt x="20" y="160"/>
                    <a:pt x="0" y="240"/>
                  </a:cubicBezTo>
                  <a:lnTo>
                    <a:pt x="0" y="339"/>
                  </a:lnTo>
                  <a:cubicBezTo>
                    <a:pt x="0" y="777"/>
                    <a:pt x="339" y="1095"/>
                    <a:pt x="458" y="1493"/>
                  </a:cubicBezTo>
                  <a:cubicBezTo>
                    <a:pt x="657" y="1513"/>
                    <a:pt x="836" y="1513"/>
                    <a:pt x="1035" y="1552"/>
                  </a:cubicBezTo>
                  <a:cubicBezTo>
                    <a:pt x="577" y="1135"/>
                    <a:pt x="637" y="399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33034;p60"/>
            <p:cNvSpPr/>
            <p:nvPr/>
          </p:nvSpPr>
          <p:spPr>
            <a:xfrm>
              <a:off x="2861850" y="750550"/>
              <a:ext cx="61200" cy="19225"/>
            </a:xfrm>
            <a:custGeom>
              <a:avLst/>
              <a:gdLst/>
              <a:ahLst/>
              <a:cxnLst/>
              <a:rect l="l" t="t" r="r" b="b"/>
              <a:pathLst>
                <a:path w="2448" h="769" extrusionOk="0">
                  <a:moveTo>
                    <a:pt x="1543" y="1"/>
                  </a:moveTo>
                  <a:cubicBezTo>
                    <a:pt x="1027" y="1"/>
                    <a:pt x="518" y="14"/>
                    <a:pt x="1" y="52"/>
                  </a:cubicBezTo>
                  <a:lnTo>
                    <a:pt x="1" y="191"/>
                  </a:lnTo>
                  <a:cubicBezTo>
                    <a:pt x="279" y="390"/>
                    <a:pt x="697" y="211"/>
                    <a:pt x="876" y="589"/>
                  </a:cubicBezTo>
                  <a:cubicBezTo>
                    <a:pt x="932" y="653"/>
                    <a:pt x="1000" y="666"/>
                    <a:pt x="1072" y="666"/>
                  </a:cubicBezTo>
                  <a:cubicBezTo>
                    <a:pt x="1120" y="666"/>
                    <a:pt x="1170" y="660"/>
                    <a:pt x="1219" y="660"/>
                  </a:cubicBezTo>
                  <a:cubicBezTo>
                    <a:pt x="1280" y="660"/>
                    <a:pt x="1340" y="669"/>
                    <a:pt x="1393" y="709"/>
                  </a:cubicBezTo>
                  <a:lnTo>
                    <a:pt x="1413" y="768"/>
                  </a:lnTo>
                  <a:cubicBezTo>
                    <a:pt x="1851" y="649"/>
                    <a:pt x="2010" y="172"/>
                    <a:pt x="2447" y="12"/>
                  </a:cubicBezTo>
                  <a:cubicBezTo>
                    <a:pt x="2142" y="5"/>
                    <a:pt x="1841" y="1"/>
                    <a:pt x="15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33035;p60"/>
            <p:cNvSpPr/>
            <p:nvPr/>
          </p:nvSpPr>
          <p:spPr>
            <a:xfrm>
              <a:off x="2814100" y="754325"/>
              <a:ext cx="40825" cy="10250"/>
            </a:xfrm>
            <a:custGeom>
              <a:avLst/>
              <a:gdLst/>
              <a:ahLst/>
              <a:cxnLst/>
              <a:rect l="l" t="t" r="r" b="b"/>
              <a:pathLst>
                <a:path w="1633" h="410" extrusionOk="0">
                  <a:moveTo>
                    <a:pt x="279" y="1"/>
                  </a:moveTo>
                  <a:cubicBezTo>
                    <a:pt x="180" y="21"/>
                    <a:pt x="100" y="21"/>
                    <a:pt x="1" y="40"/>
                  </a:cubicBezTo>
                  <a:cubicBezTo>
                    <a:pt x="203" y="285"/>
                    <a:pt x="512" y="410"/>
                    <a:pt x="833" y="410"/>
                  </a:cubicBezTo>
                  <a:cubicBezTo>
                    <a:pt x="1112" y="410"/>
                    <a:pt x="1400" y="315"/>
                    <a:pt x="1632" y="120"/>
                  </a:cubicBezTo>
                  <a:cubicBezTo>
                    <a:pt x="1439" y="45"/>
                    <a:pt x="1246" y="29"/>
                    <a:pt x="1055" y="29"/>
                  </a:cubicBezTo>
                  <a:cubicBezTo>
                    <a:pt x="923" y="29"/>
                    <a:pt x="792" y="36"/>
                    <a:pt x="662" y="36"/>
                  </a:cubicBezTo>
                  <a:cubicBezTo>
                    <a:pt x="533" y="36"/>
                    <a:pt x="405" y="29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33036;p60"/>
            <p:cNvSpPr/>
            <p:nvPr/>
          </p:nvSpPr>
          <p:spPr>
            <a:xfrm>
              <a:off x="2861850" y="755100"/>
              <a:ext cx="24900" cy="11675"/>
            </a:xfrm>
            <a:custGeom>
              <a:avLst/>
              <a:gdLst/>
              <a:ahLst/>
              <a:cxnLst/>
              <a:rect l="l" t="t" r="r" b="b"/>
              <a:pathLst>
                <a:path w="996" h="467" extrusionOk="0">
                  <a:moveTo>
                    <a:pt x="518" y="1"/>
                  </a:moveTo>
                  <a:cubicBezTo>
                    <a:pt x="345" y="1"/>
                    <a:pt x="173" y="9"/>
                    <a:pt x="1" y="9"/>
                  </a:cubicBezTo>
                  <a:cubicBezTo>
                    <a:pt x="80" y="467"/>
                    <a:pt x="478" y="228"/>
                    <a:pt x="697" y="368"/>
                  </a:cubicBezTo>
                  <a:cubicBezTo>
                    <a:pt x="697" y="387"/>
                    <a:pt x="717" y="387"/>
                    <a:pt x="776" y="407"/>
                  </a:cubicBezTo>
                  <a:cubicBezTo>
                    <a:pt x="816" y="407"/>
                    <a:pt x="856" y="387"/>
                    <a:pt x="876" y="328"/>
                  </a:cubicBezTo>
                  <a:cubicBezTo>
                    <a:pt x="896" y="208"/>
                    <a:pt x="995" y="29"/>
                    <a:pt x="776" y="9"/>
                  </a:cubicBezTo>
                  <a:cubicBezTo>
                    <a:pt x="690" y="3"/>
                    <a:pt x="604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33037;p60"/>
            <p:cNvSpPr/>
            <p:nvPr/>
          </p:nvSpPr>
          <p:spPr>
            <a:xfrm>
              <a:off x="2776825" y="759750"/>
              <a:ext cx="15425" cy="8525"/>
            </a:xfrm>
            <a:custGeom>
              <a:avLst/>
              <a:gdLst/>
              <a:ahLst/>
              <a:cxnLst/>
              <a:rect l="l" t="t" r="r" b="b"/>
              <a:pathLst>
                <a:path w="617" h="341" extrusionOk="0">
                  <a:moveTo>
                    <a:pt x="261" y="1"/>
                  </a:moveTo>
                  <a:cubicBezTo>
                    <a:pt x="0" y="1"/>
                    <a:pt x="6" y="136"/>
                    <a:pt x="99" y="341"/>
                  </a:cubicBezTo>
                  <a:lnTo>
                    <a:pt x="438" y="341"/>
                  </a:lnTo>
                  <a:cubicBezTo>
                    <a:pt x="497" y="201"/>
                    <a:pt x="617" y="22"/>
                    <a:pt x="318" y="2"/>
                  </a:cubicBezTo>
                  <a:cubicBezTo>
                    <a:pt x="298" y="1"/>
                    <a:pt x="279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33038;p60"/>
            <p:cNvSpPr/>
            <p:nvPr/>
          </p:nvSpPr>
          <p:spPr>
            <a:xfrm>
              <a:off x="2878275" y="761800"/>
              <a:ext cx="17925" cy="10675"/>
            </a:xfrm>
            <a:custGeom>
              <a:avLst/>
              <a:gdLst/>
              <a:ahLst/>
              <a:cxnLst/>
              <a:rect l="l" t="t" r="r" b="b"/>
              <a:pathLst>
                <a:path w="717" h="427" extrusionOk="0">
                  <a:moveTo>
                    <a:pt x="199" y="60"/>
                  </a:moveTo>
                  <a:cubicBezTo>
                    <a:pt x="139" y="100"/>
                    <a:pt x="99" y="100"/>
                    <a:pt x="40" y="100"/>
                  </a:cubicBezTo>
                  <a:cubicBezTo>
                    <a:pt x="40" y="139"/>
                    <a:pt x="20" y="199"/>
                    <a:pt x="0" y="239"/>
                  </a:cubicBezTo>
                  <a:lnTo>
                    <a:pt x="159" y="418"/>
                  </a:lnTo>
                  <a:cubicBezTo>
                    <a:pt x="196" y="424"/>
                    <a:pt x="231" y="427"/>
                    <a:pt x="263" y="427"/>
                  </a:cubicBezTo>
                  <a:cubicBezTo>
                    <a:pt x="442" y="427"/>
                    <a:pt x="565" y="343"/>
                    <a:pt x="716" y="259"/>
                  </a:cubicBezTo>
                  <a:cubicBezTo>
                    <a:pt x="617" y="0"/>
                    <a:pt x="358" y="119"/>
                    <a:pt x="199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33039;p60"/>
            <p:cNvSpPr/>
            <p:nvPr/>
          </p:nvSpPr>
          <p:spPr>
            <a:xfrm>
              <a:off x="2633075" y="764275"/>
              <a:ext cx="16450" cy="9350"/>
            </a:xfrm>
            <a:custGeom>
              <a:avLst/>
              <a:gdLst/>
              <a:ahLst/>
              <a:cxnLst/>
              <a:rect l="l" t="t" r="r" b="b"/>
              <a:pathLst>
                <a:path w="658" h="374" extrusionOk="0">
                  <a:moveTo>
                    <a:pt x="120" y="1"/>
                  </a:moveTo>
                  <a:cubicBezTo>
                    <a:pt x="1" y="160"/>
                    <a:pt x="180" y="219"/>
                    <a:pt x="279" y="319"/>
                  </a:cubicBezTo>
                  <a:lnTo>
                    <a:pt x="319" y="359"/>
                  </a:lnTo>
                  <a:cubicBezTo>
                    <a:pt x="349" y="369"/>
                    <a:pt x="369" y="373"/>
                    <a:pt x="389" y="373"/>
                  </a:cubicBezTo>
                  <a:cubicBezTo>
                    <a:pt x="409" y="373"/>
                    <a:pt x="429" y="369"/>
                    <a:pt x="458" y="359"/>
                  </a:cubicBezTo>
                  <a:cubicBezTo>
                    <a:pt x="518" y="239"/>
                    <a:pt x="578" y="140"/>
                    <a:pt x="657" y="20"/>
                  </a:cubicBezTo>
                  <a:cubicBezTo>
                    <a:pt x="478" y="20"/>
                    <a:pt x="299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33040;p60"/>
            <p:cNvSpPr/>
            <p:nvPr/>
          </p:nvSpPr>
          <p:spPr>
            <a:xfrm>
              <a:off x="2678850" y="764275"/>
              <a:ext cx="6475" cy="3125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28"/>
                    <a:pt x="92" y="125"/>
                    <a:pt x="157" y="125"/>
                  </a:cubicBezTo>
                  <a:cubicBezTo>
                    <a:pt x="185" y="125"/>
                    <a:pt x="217" y="108"/>
                    <a:pt x="259" y="60"/>
                  </a:cubicBezTo>
                  <a:cubicBezTo>
                    <a:pt x="159" y="40"/>
                    <a:pt x="80" y="2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33041;p60"/>
            <p:cNvSpPr/>
            <p:nvPr/>
          </p:nvSpPr>
          <p:spPr>
            <a:xfrm>
              <a:off x="2700225" y="765275"/>
              <a:ext cx="3000" cy="2000"/>
            </a:xfrm>
            <a:custGeom>
              <a:avLst/>
              <a:gdLst/>
              <a:ahLst/>
              <a:cxnLst/>
              <a:rect l="l" t="t" r="r" b="b"/>
              <a:pathLst>
                <a:path w="120" h="80" extrusionOk="0">
                  <a:moveTo>
                    <a:pt x="80" y="0"/>
                  </a:moveTo>
                  <a:cubicBezTo>
                    <a:pt x="60" y="0"/>
                    <a:pt x="20" y="20"/>
                    <a:pt x="0" y="60"/>
                  </a:cubicBezTo>
                  <a:cubicBezTo>
                    <a:pt x="0" y="60"/>
                    <a:pt x="20" y="80"/>
                    <a:pt x="60" y="80"/>
                  </a:cubicBezTo>
                  <a:cubicBezTo>
                    <a:pt x="80" y="80"/>
                    <a:pt x="100" y="60"/>
                    <a:pt x="120" y="6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33042;p60"/>
            <p:cNvSpPr/>
            <p:nvPr/>
          </p:nvSpPr>
          <p:spPr>
            <a:xfrm>
              <a:off x="2644025" y="773225"/>
              <a:ext cx="7000" cy="2125"/>
            </a:xfrm>
            <a:custGeom>
              <a:avLst/>
              <a:gdLst/>
              <a:ahLst/>
              <a:cxnLst/>
              <a:rect l="l" t="t" r="r" b="b"/>
              <a:pathLst>
                <a:path w="280" h="85" extrusionOk="0">
                  <a:moveTo>
                    <a:pt x="1" y="1"/>
                  </a:moveTo>
                  <a:cubicBezTo>
                    <a:pt x="53" y="61"/>
                    <a:pt x="93" y="84"/>
                    <a:pt x="131" y="84"/>
                  </a:cubicBezTo>
                  <a:cubicBezTo>
                    <a:pt x="179" y="84"/>
                    <a:pt x="223" y="46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33043;p60"/>
            <p:cNvSpPr/>
            <p:nvPr/>
          </p:nvSpPr>
          <p:spPr>
            <a:xfrm>
              <a:off x="2174550" y="2143700"/>
              <a:ext cx="72650" cy="22050"/>
            </a:xfrm>
            <a:custGeom>
              <a:avLst/>
              <a:gdLst/>
              <a:ahLst/>
              <a:cxnLst/>
              <a:rect l="l" t="t" r="r" b="b"/>
              <a:pathLst>
                <a:path w="2906" h="882" extrusionOk="0">
                  <a:moveTo>
                    <a:pt x="508" y="1"/>
                  </a:moveTo>
                  <a:cubicBezTo>
                    <a:pt x="364" y="1"/>
                    <a:pt x="220" y="26"/>
                    <a:pt x="80" y="66"/>
                  </a:cubicBezTo>
                  <a:lnTo>
                    <a:pt x="41" y="145"/>
                  </a:lnTo>
                  <a:cubicBezTo>
                    <a:pt x="1" y="245"/>
                    <a:pt x="41" y="364"/>
                    <a:pt x="21" y="463"/>
                  </a:cubicBezTo>
                  <a:cubicBezTo>
                    <a:pt x="339" y="682"/>
                    <a:pt x="777" y="523"/>
                    <a:pt x="1115" y="762"/>
                  </a:cubicBezTo>
                  <a:cubicBezTo>
                    <a:pt x="1433" y="762"/>
                    <a:pt x="1771" y="782"/>
                    <a:pt x="2109" y="782"/>
                  </a:cubicBezTo>
                  <a:cubicBezTo>
                    <a:pt x="2408" y="742"/>
                    <a:pt x="2806" y="881"/>
                    <a:pt x="2846" y="384"/>
                  </a:cubicBezTo>
                  <a:cubicBezTo>
                    <a:pt x="2905" y="324"/>
                    <a:pt x="2885" y="265"/>
                    <a:pt x="2806" y="265"/>
                  </a:cubicBezTo>
                  <a:cubicBezTo>
                    <a:pt x="2763" y="269"/>
                    <a:pt x="2721" y="272"/>
                    <a:pt x="2679" y="272"/>
                  </a:cubicBezTo>
                  <a:cubicBezTo>
                    <a:pt x="2544" y="272"/>
                    <a:pt x="2415" y="246"/>
                    <a:pt x="2308" y="185"/>
                  </a:cubicBezTo>
                  <a:cubicBezTo>
                    <a:pt x="2129" y="125"/>
                    <a:pt x="1911" y="165"/>
                    <a:pt x="1751" y="125"/>
                  </a:cubicBezTo>
                  <a:cubicBezTo>
                    <a:pt x="1741" y="135"/>
                    <a:pt x="1722" y="140"/>
                    <a:pt x="1702" y="140"/>
                  </a:cubicBezTo>
                  <a:cubicBezTo>
                    <a:pt x="1682" y="140"/>
                    <a:pt x="1662" y="135"/>
                    <a:pt x="1652" y="125"/>
                  </a:cubicBezTo>
                  <a:cubicBezTo>
                    <a:pt x="1612" y="145"/>
                    <a:pt x="1572" y="155"/>
                    <a:pt x="1533" y="155"/>
                  </a:cubicBezTo>
                  <a:cubicBezTo>
                    <a:pt x="1493" y="155"/>
                    <a:pt x="1453" y="145"/>
                    <a:pt x="1413" y="125"/>
                  </a:cubicBezTo>
                  <a:cubicBezTo>
                    <a:pt x="1342" y="134"/>
                    <a:pt x="1267" y="143"/>
                    <a:pt x="1193" y="143"/>
                  </a:cubicBezTo>
                  <a:cubicBezTo>
                    <a:pt x="1102" y="143"/>
                    <a:pt x="1013" y="129"/>
                    <a:pt x="936" y="86"/>
                  </a:cubicBezTo>
                  <a:cubicBezTo>
                    <a:pt x="797" y="26"/>
                    <a:pt x="652" y="1"/>
                    <a:pt x="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33044;p60"/>
            <p:cNvSpPr/>
            <p:nvPr/>
          </p:nvSpPr>
          <p:spPr>
            <a:xfrm>
              <a:off x="2410775" y="2183125"/>
              <a:ext cx="21425" cy="15175"/>
            </a:xfrm>
            <a:custGeom>
              <a:avLst/>
              <a:gdLst/>
              <a:ahLst/>
              <a:cxnLst/>
              <a:rect l="l" t="t" r="r" b="b"/>
              <a:pathLst>
                <a:path w="857" h="607" extrusionOk="0">
                  <a:moveTo>
                    <a:pt x="558" y="0"/>
                  </a:moveTo>
                  <a:cubicBezTo>
                    <a:pt x="319" y="60"/>
                    <a:pt x="1" y="0"/>
                    <a:pt x="1" y="378"/>
                  </a:cubicBezTo>
                  <a:cubicBezTo>
                    <a:pt x="120" y="418"/>
                    <a:pt x="260" y="418"/>
                    <a:pt x="339" y="557"/>
                  </a:cubicBezTo>
                  <a:cubicBezTo>
                    <a:pt x="452" y="570"/>
                    <a:pt x="565" y="606"/>
                    <a:pt x="673" y="606"/>
                  </a:cubicBezTo>
                  <a:cubicBezTo>
                    <a:pt x="736" y="606"/>
                    <a:pt x="798" y="594"/>
                    <a:pt x="856" y="557"/>
                  </a:cubicBezTo>
                  <a:lnTo>
                    <a:pt x="856" y="60"/>
                  </a:lnTo>
                  <a:cubicBezTo>
                    <a:pt x="757" y="40"/>
                    <a:pt x="657" y="40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33045;p60"/>
            <p:cNvSpPr/>
            <p:nvPr/>
          </p:nvSpPr>
          <p:spPr>
            <a:xfrm>
              <a:off x="1173450" y="1501300"/>
              <a:ext cx="26900" cy="84075"/>
            </a:xfrm>
            <a:custGeom>
              <a:avLst/>
              <a:gdLst/>
              <a:ahLst/>
              <a:cxnLst/>
              <a:rect l="l" t="t" r="r" b="b"/>
              <a:pathLst>
                <a:path w="1076" h="3363" extrusionOk="0">
                  <a:moveTo>
                    <a:pt x="299" y="1"/>
                  </a:moveTo>
                  <a:cubicBezTo>
                    <a:pt x="1" y="816"/>
                    <a:pt x="200" y="1612"/>
                    <a:pt x="299" y="2447"/>
                  </a:cubicBezTo>
                  <a:cubicBezTo>
                    <a:pt x="558" y="2706"/>
                    <a:pt x="319" y="2766"/>
                    <a:pt x="120" y="2805"/>
                  </a:cubicBezTo>
                  <a:cubicBezTo>
                    <a:pt x="21" y="3044"/>
                    <a:pt x="180" y="3163"/>
                    <a:pt x="299" y="3303"/>
                  </a:cubicBezTo>
                  <a:cubicBezTo>
                    <a:pt x="399" y="3343"/>
                    <a:pt x="498" y="3343"/>
                    <a:pt x="598" y="3362"/>
                  </a:cubicBezTo>
                  <a:cubicBezTo>
                    <a:pt x="1075" y="3343"/>
                    <a:pt x="916" y="3044"/>
                    <a:pt x="856" y="2766"/>
                  </a:cubicBezTo>
                  <a:cubicBezTo>
                    <a:pt x="856" y="2487"/>
                    <a:pt x="856" y="2189"/>
                    <a:pt x="677" y="1950"/>
                  </a:cubicBezTo>
                  <a:cubicBezTo>
                    <a:pt x="339" y="1691"/>
                    <a:pt x="558" y="1313"/>
                    <a:pt x="478" y="955"/>
                  </a:cubicBezTo>
                  <a:cubicBezTo>
                    <a:pt x="419" y="657"/>
                    <a:pt x="598" y="279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33046;p60"/>
            <p:cNvSpPr/>
            <p:nvPr/>
          </p:nvSpPr>
          <p:spPr>
            <a:xfrm>
              <a:off x="1262475" y="1394375"/>
              <a:ext cx="55725" cy="25400"/>
            </a:xfrm>
            <a:custGeom>
              <a:avLst/>
              <a:gdLst/>
              <a:ahLst/>
              <a:cxnLst/>
              <a:rect l="l" t="t" r="r" b="b"/>
              <a:pathLst>
                <a:path w="2229" h="1016" extrusionOk="0">
                  <a:moveTo>
                    <a:pt x="1632" y="1"/>
                  </a:moveTo>
                  <a:cubicBezTo>
                    <a:pt x="1532" y="120"/>
                    <a:pt x="1413" y="160"/>
                    <a:pt x="1274" y="160"/>
                  </a:cubicBezTo>
                  <a:cubicBezTo>
                    <a:pt x="1135" y="319"/>
                    <a:pt x="916" y="299"/>
                    <a:pt x="737" y="319"/>
                  </a:cubicBezTo>
                  <a:cubicBezTo>
                    <a:pt x="717" y="359"/>
                    <a:pt x="697" y="398"/>
                    <a:pt x="697" y="398"/>
                  </a:cubicBezTo>
                  <a:cubicBezTo>
                    <a:pt x="637" y="379"/>
                    <a:pt x="617" y="359"/>
                    <a:pt x="578" y="319"/>
                  </a:cubicBezTo>
                  <a:lnTo>
                    <a:pt x="399" y="319"/>
                  </a:lnTo>
                  <a:cubicBezTo>
                    <a:pt x="319" y="458"/>
                    <a:pt x="200" y="498"/>
                    <a:pt x="40" y="558"/>
                  </a:cubicBezTo>
                  <a:cubicBezTo>
                    <a:pt x="40" y="697"/>
                    <a:pt x="21" y="876"/>
                    <a:pt x="1" y="1015"/>
                  </a:cubicBezTo>
                  <a:cubicBezTo>
                    <a:pt x="418" y="717"/>
                    <a:pt x="975" y="856"/>
                    <a:pt x="1393" y="597"/>
                  </a:cubicBezTo>
                  <a:cubicBezTo>
                    <a:pt x="1397" y="595"/>
                    <a:pt x="1402" y="594"/>
                    <a:pt x="1408" y="594"/>
                  </a:cubicBezTo>
                  <a:cubicBezTo>
                    <a:pt x="1454" y="594"/>
                    <a:pt x="1541" y="661"/>
                    <a:pt x="1612" y="697"/>
                  </a:cubicBezTo>
                  <a:cubicBezTo>
                    <a:pt x="1831" y="558"/>
                    <a:pt x="2229" y="577"/>
                    <a:pt x="2129" y="160"/>
                  </a:cubicBezTo>
                  <a:cubicBezTo>
                    <a:pt x="1970" y="100"/>
                    <a:pt x="1811" y="60"/>
                    <a:pt x="16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33047;p60"/>
            <p:cNvSpPr/>
            <p:nvPr/>
          </p:nvSpPr>
          <p:spPr>
            <a:xfrm>
              <a:off x="1302275" y="1382425"/>
              <a:ext cx="36825" cy="32375"/>
            </a:xfrm>
            <a:custGeom>
              <a:avLst/>
              <a:gdLst/>
              <a:ahLst/>
              <a:cxnLst/>
              <a:rect l="l" t="t" r="r" b="b"/>
              <a:pathLst>
                <a:path w="1473" h="1295" extrusionOk="0">
                  <a:moveTo>
                    <a:pt x="1021" y="1"/>
                  </a:moveTo>
                  <a:cubicBezTo>
                    <a:pt x="916" y="1"/>
                    <a:pt x="802" y="44"/>
                    <a:pt x="676" y="140"/>
                  </a:cubicBezTo>
                  <a:cubicBezTo>
                    <a:pt x="736" y="300"/>
                    <a:pt x="716" y="479"/>
                    <a:pt x="537" y="598"/>
                  </a:cubicBezTo>
                  <a:cubicBezTo>
                    <a:pt x="478" y="876"/>
                    <a:pt x="139" y="896"/>
                    <a:pt x="20" y="1155"/>
                  </a:cubicBezTo>
                  <a:cubicBezTo>
                    <a:pt x="20" y="1195"/>
                    <a:pt x="20" y="1254"/>
                    <a:pt x="0" y="1294"/>
                  </a:cubicBezTo>
                  <a:cubicBezTo>
                    <a:pt x="617" y="1175"/>
                    <a:pt x="1034" y="757"/>
                    <a:pt x="1472" y="339"/>
                  </a:cubicBezTo>
                  <a:cubicBezTo>
                    <a:pt x="1347" y="127"/>
                    <a:pt x="1198" y="1"/>
                    <a:pt x="10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33048;p60"/>
            <p:cNvSpPr/>
            <p:nvPr/>
          </p:nvSpPr>
          <p:spPr>
            <a:xfrm>
              <a:off x="3096100" y="1562325"/>
              <a:ext cx="63175" cy="174725"/>
            </a:xfrm>
            <a:custGeom>
              <a:avLst/>
              <a:gdLst/>
              <a:ahLst/>
              <a:cxnLst/>
              <a:rect l="l" t="t" r="r" b="b"/>
              <a:pathLst>
                <a:path w="2527" h="6989" extrusionOk="0">
                  <a:moveTo>
                    <a:pt x="2029" y="1"/>
                  </a:moveTo>
                  <a:cubicBezTo>
                    <a:pt x="1876" y="1"/>
                    <a:pt x="1722" y="38"/>
                    <a:pt x="1572" y="66"/>
                  </a:cubicBezTo>
                  <a:cubicBezTo>
                    <a:pt x="1432" y="106"/>
                    <a:pt x="1293" y="106"/>
                    <a:pt x="1154" y="106"/>
                  </a:cubicBezTo>
                  <a:cubicBezTo>
                    <a:pt x="1118" y="108"/>
                    <a:pt x="1083" y="108"/>
                    <a:pt x="1046" y="108"/>
                  </a:cubicBezTo>
                  <a:cubicBezTo>
                    <a:pt x="935" y="108"/>
                    <a:pt x="821" y="102"/>
                    <a:pt x="708" y="102"/>
                  </a:cubicBezTo>
                  <a:cubicBezTo>
                    <a:pt x="445" y="102"/>
                    <a:pt x="190" y="136"/>
                    <a:pt x="0" y="364"/>
                  </a:cubicBezTo>
                  <a:cubicBezTo>
                    <a:pt x="40" y="703"/>
                    <a:pt x="298" y="663"/>
                    <a:pt x="497" y="703"/>
                  </a:cubicBezTo>
                  <a:cubicBezTo>
                    <a:pt x="696" y="742"/>
                    <a:pt x="855" y="802"/>
                    <a:pt x="875" y="1041"/>
                  </a:cubicBezTo>
                  <a:cubicBezTo>
                    <a:pt x="875" y="1200"/>
                    <a:pt x="895" y="1339"/>
                    <a:pt x="975" y="1498"/>
                  </a:cubicBezTo>
                  <a:cubicBezTo>
                    <a:pt x="975" y="2553"/>
                    <a:pt x="895" y="3587"/>
                    <a:pt x="239" y="4482"/>
                  </a:cubicBezTo>
                  <a:cubicBezTo>
                    <a:pt x="159" y="4741"/>
                    <a:pt x="159" y="5019"/>
                    <a:pt x="358" y="5238"/>
                  </a:cubicBezTo>
                  <a:cubicBezTo>
                    <a:pt x="385" y="5242"/>
                    <a:pt x="409" y="5243"/>
                    <a:pt x="430" y="5243"/>
                  </a:cubicBezTo>
                  <a:cubicBezTo>
                    <a:pt x="488" y="5243"/>
                    <a:pt x="527" y="5231"/>
                    <a:pt x="553" y="5212"/>
                  </a:cubicBezTo>
                  <a:lnTo>
                    <a:pt x="553" y="5212"/>
                  </a:lnTo>
                  <a:cubicBezTo>
                    <a:pt x="484" y="5559"/>
                    <a:pt x="448" y="5978"/>
                    <a:pt x="398" y="6412"/>
                  </a:cubicBezTo>
                  <a:cubicBezTo>
                    <a:pt x="378" y="6670"/>
                    <a:pt x="279" y="6969"/>
                    <a:pt x="696" y="6989"/>
                  </a:cubicBezTo>
                  <a:cubicBezTo>
                    <a:pt x="836" y="6710"/>
                    <a:pt x="855" y="6432"/>
                    <a:pt x="875" y="6173"/>
                  </a:cubicBezTo>
                  <a:cubicBezTo>
                    <a:pt x="895" y="5676"/>
                    <a:pt x="975" y="5198"/>
                    <a:pt x="1034" y="4701"/>
                  </a:cubicBezTo>
                  <a:cubicBezTo>
                    <a:pt x="1154" y="3488"/>
                    <a:pt x="1552" y="2294"/>
                    <a:pt x="1870" y="1061"/>
                  </a:cubicBezTo>
                  <a:cubicBezTo>
                    <a:pt x="1950" y="722"/>
                    <a:pt x="2148" y="364"/>
                    <a:pt x="2526" y="205"/>
                  </a:cubicBezTo>
                  <a:cubicBezTo>
                    <a:pt x="2369" y="47"/>
                    <a:pt x="2200" y="1"/>
                    <a:pt x="20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33049;p60"/>
            <p:cNvSpPr/>
            <p:nvPr/>
          </p:nvSpPr>
          <p:spPr>
            <a:xfrm>
              <a:off x="3129400" y="1541575"/>
              <a:ext cx="87550" cy="29875"/>
            </a:xfrm>
            <a:custGeom>
              <a:avLst/>
              <a:gdLst/>
              <a:ahLst/>
              <a:cxnLst/>
              <a:rect l="l" t="t" r="r" b="b"/>
              <a:pathLst>
                <a:path w="3502" h="1195" extrusionOk="0">
                  <a:moveTo>
                    <a:pt x="2925" y="1"/>
                  </a:moveTo>
                  <a:lnTo>
                    <a:pt x="2925" y="1"/>
                  </a:lnTo>
                  <a:cubicBezTo>
                    <a:pt x="2030" y="299"/>
                    <a:pt x="1055" y="140"/>
                    <a:pt x="200" y="498"/>
                  </a:cubicBezTo>
                  <a:cubicBezTo>
                    <a:pt x="120" y="578"/>
                    <a:pt x="41" y="637"/>
                    <a:pt x="21" y="737"/>
                  </a:cubicBezTo>
                  <a:cubicBezTo>
                    <a:pt x="1" y="956"/>
                    <a:pt x="120" y="1075"/>
                    <a:pt x="240" y="1194"/>
                  </a:cubicBezTo>
                  <a:cubicBezTo>
                    <a:pt x="460" y="1092"/>
                    <a:pt x="680" y="1032"/>
                    <a:pt x="909" y="1032"/>
                  </a:cubicBezTo>
                  <a:cubicBezTo>
                    <a:pt x="990" y="1032"/>
                    <a:pt x="1071" y="1040"/>
                    <a:pt x="1155" y="1055"/>
                  </a:cubicBezTo>
                  <a:cubicBezTo>
                    <a:pt x="1266" y="1059"/>
                    <a:pt x="1378" y="1061"/>
                    <a:pt x="1490" y="1061"/>
                  </a:cubicBezTo>
                  <a:cubicBezTo>
                    <a:pt x="1955" y="1061"/>
                    <a:pt x="2420" y="1020"/>
                    <a:pt x="2885" y="876"/>
                  </a:cubicBezTo>
                  <a:cubicBezTo>
                    <a:pt x="3502" y="478"/>
                    <a:pt x="3502" y="379"/>
                    <a:pt x="29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33050;p60"/>
            <p:cNvSpPr/>
            <p:nvPr/>
          </p:nvSpPr>
          <p:spPr>
            <a:xfrm>
              <a:off x="3165225" y="1511750"/>
              <a:ext cx="49250" cy="22225"/>
            </a:xfrm>
            <a:custGeom>
              <a:avLst/>
              <a:gdLst/>
              <a:ahLst/>
              <a:cxnLst/>
              <a:rect l="l" t="t" r="r" b="b"/>
              <a:pathLst>
                <a:path w="1970" h="889" extrusionOk="0">
                  <a:moveTo>
                    <a:pt x="1572" y="0"/>
                  </a:moveTo>
                  <a:cubicBezTo>
                    <a:pt x="1512" y="17"/>
                    <a:pt x="1451" y="22"/>
                    <a:pt x="1389" y="22"/>
                  </a:cubicBezTo>
                  <a:cubicBezTo>
                    <a:pt x="1291" y="22"/>
                    <a:pt x="1190" y="9"/>
                    <a:pt x="1091" y="9"/>
                  </a:cubicBezTo>
                  <a:cubicBezTo>
                    <a:pt x="960" y="9"/>
                    <a:pt x="832" y="32"/>
                    <a:pt x="716" y="140"/>
                  </a:cubicBezTo>
                  <a:lnTo>
                    <a:pt x="676" y="179"/>
                  </a:lnTo>
                  <a:cubicBezTo>
                    <a:pt x="671" y="185"/>
                    <a:pt x="663" y="187"/>
                    <a:pt x="653" y="187"/>
                  </a:cubicBezTo>
                  <a:cubicBezTo>
                    <a:pt x="627" y="187"/>
                    <a:pt x="592" y="169"/>
                    <a:pt x="577" y="140"/>
                  </a:cubicBezTo>
                  <a:cubicBezTo>
                    <a:pt x="497" y="159"/>
                    <a:pt x="418" y="159"/>
                    <a:pt x="358" y="179"/>
                  </a:cubicBezTo>
                  <a:cubicBezTo>
                    <a:pt x="80" y="358"/>
                    <a:pt x="0" y="577"/>
                    <a:pt x="219" y="856"/>
                  </a:cubicBezTo>
                  <a:cubicBezTo>
                    <a:pt x="266" y="879"/>
                    <a:pt x="312" y="889"/>
                    <a:pt x="363" y="889"/>
                  </a:cubicBezTo>
                  <a:cubicBezTo>
                    <a:pt x="399" y="889"/>
                    <a:pt x="436" y="884"/>
                    <a:pt x="478" y="876"/>
                  </a:cubicBezTo>
                  <a:cubicBezTo>
                    <a:pt x="756" y="697"/>
                    <a:pt x="1094" y="756"/>
                    <a:pt x="1393" y="677"/>
                  </a:cubicBezTo>
                  <a:cubicBezTo>
                    <a:pt x="1651" y="597"/>
                    <a:pt x="1969" y="577"/>
                    <a:pt x="1771" y="179"/>
                  </a:cubicBezTo>
                  <a:cubicBezTo>
                    <a:pt x="1691" y="140"/>
                    <a:pt x="1651" y="60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33051;p60"/>
            <p:cNvSpPr/>
            <p:nvPr/>
          </p:nvSpPr>
          <p:spPr>
            <a:xfrm>
              <a:off x="3197050" y="1525900"/>
              <a:ext cx="21900" cy="37600"/>
            </a:xfrm>
            <a:custGeom>
              <a:avLst/>
              <a:gdLst/>
              <a:ahLst/>
              <a:cxnLst/>
              <a:rect l="l" t="t" r="r" b="b"/>
              <a:pathLst>
                <a:path w="876" h="1504" extrusionOk="0">
                  <a:moveTo>
                    <a:pt x="453" y="1"/>
                  </a:moveTo>
                  <a:cubicBezTo>
                    <a:pt x="419" y="1"/>
                    <a:pt x="381" y="5"/>
                    <a:pt x="338" y="11"/>
                  </a:cubicBezTo>
                  <a:cubicBezTo>
                    <a:pt x="279" y="71"/>
                    <a:pt x="239" y="131"/>
                    <a:pt x="239" y="210"/>
                  </a:cubicBezTo>
                  <a:cubicBezTo>
                    <a:pt x="299" y="290"/>
                    <a:pt x="338" y="329"/>
                    <a:pt x="398" y="389"/>
                  </a:cubicBezTo>
                  <a:cubicBezTo>
                    <a:pt x="358" y="379"/>
                    <a:pt x="319" y="374"/>
                    <a:pt x="281" y="374"/>
                  </a:cubicBezTo>
                  <a:cubicBezTo>
                    <a:pt x="244" y="374"/>
                    <a:pt x="209" y="379"/>
                    <a:pt x="179" y="389"/>
                  </a:cubicBezTo>
                  <a:cubicBezTo>
                    <a:pt x="40" y="508"/>
                    <a:pt x="0" y="628"/>
                    <a:pt x="140" y="787"/>
                  </a:cubicBezTo>
                  <a:cubicBezTo>
                    <a:pt x="597" y="1006"/>
                    <a:pt x="597" y="1006"/>
                    <a:pt x="140" y="1503"/>
                  </a:cubicBezTo>
                  <a:cubicBezTo>
                    <a:pt x="836" y="1384"/>
                    <a:pt x="876" y="1364"/>
                    <a:pt x="796" y="727"/>
                  </a:cubicBezTo>
                  <a:cubicBezTo>
                    <a:pt x="756" y="508"/>
                    <a:pt x="716" y="310"/>
                    <a:pt x="677" y="91"/>
                  </a:cubicBezTo>
                  <a:cubicBezTo>
                    <a:pt x="594" y="22"/>
                    <a:pt x="531" y="1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33052;p60"/>
            <p:cNvSpPr/>
            <p:nvPr/>
          </p:nvSpPr>
          <p:spPr>
            <a:xfrm>
              <a:off x="3174175" y="1516225"/>
              <a:ext cx="40800" cy="19625"/>
            </a:xfrm>
            <a:custGeom>
              <a:avLst/>
              <a:gdLst/>
              <a:ahLst/>
              <a:cxnLst/>
              <a:rect l="l" t="t" r="r" b="b"/>
              <a:pathLst>
                <a:path w="1632" h="785" extrusionOk="0">
                  <a:moveTo>
                    <a:pt x="1393" y="0"/>
                  </a:moveTo>
                  <a:cubicBezTo>
                    <a:pt x="1343" y="261"/>
                    <a:pt x="1178" y="297"/>
                    <a:pt x="1002" y="297"/>
                  </a:cubicBezTo>
                  <a:cubicBezTo>
                    <a:pt x="934" y="297"/>
                    <a:pt x="865" y="292"/>
                    <a:pt x="801" y="292"/>
                  </a:cubicBezTo>
                  <a:cubicBezTo>
                    <a:pt x="764" y="292"/>
                    <a:pt x="729" y="293"/>
                    <a:pt x="696" y="299"/>
                  </a:cubicBezTo>
                  <a:cubicBezTo>
                    <a:pt x="627" y="314"/>
                    <a:pt x="552" y="315"/>
                    <a:pt x="479" y="315"/>
                  </a:cubicBezTo>
                  <a:cubicBezTo>
                    <a:pt x="464" y="315"/>
                    <a:pt x="449" y="315"/>
                    <a:pt x="435" y="315"/>
                  </a:cubicBezTo>
                  <a:cubicBezTo>
                    <a:pt x="230" y="315"/>
                    <a:pt x="42" y="325"/>
                    <a:pt x="0" y="617"/>
                  </a:cubicBezTo>
                  <a:cubicBezTo>
                    <a:pt x="156" y="738"/>
                    <a:pt x="307" y="785"/>
                    <a:pt x="454" y="785"/>
                  </a:cubicBezTo>
                  <a:cubicBezTo>
                    <a:pt x="719" y="785"/>
                    <a:pt x="971" y="631"/>
                    <a:pt x="1214" y="478"/>
                  </a:cubicBezTo>
                  <a:lnTo>
                    <a:pt x="1592" y="478"/>
                  </a:lnTo>
                  <a:cubicBezTo>
                    <a:pt x="1592" y="299"/>
                    <a:pt x="1631" y="100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33053;p60"/>
            <p:cNvSpPr/>
            <p:nvPr/>
          </p:nvSpPr>
          <p:spPr>
            <a:xfrm>
              <a:off x="2767350" y="971250"/>
              <a:ext cx="56725" cy="12250"/>
            </a:xfrm>
            <a:custGeom>
              <a:avLst/>
              <a:gdLst/>
              <a:ahLst/>
              <a:cxnLst/>
              <a:rect l="l" t="t" r="r" b="b"/>
              <a:pathLst>
                <a:path w="2269" h="490" extrusionOk="0">
                  <a:moveTo>
                    <a:pt x="2104" y="0"/>
                  </a:moveTo>
                  <a:cubicBezTo>
                    <a:pt x="2029" y="0"/>
                    <a:pt x="1938" y="28"/>
                    <a:pt x="1851" y="37"/>
                  </a:cubicBezTo>
                  <a:cubicBezTo>
                    <a:pt x="1592" y="76"/>
                    <a:pt x="1314" y="76"/>
                    <a:pt x="1075" y="96"/>
                  </a:cubicBezTo>
                  <a:cubicBezTo>
                    <a:pt x="1000" y="145"/>
                    <a:pt x="919" y="161"/>
                    <a:pt x="836" y="161"/>
                  </a:cubicBezTo>
                  <a:cubicBezTo>
                    <a:pt x="676" y="161"/>
                    <a:pt x="506" y="101"/>
                    <a:pt x="348" y="101"/>
                  </a:cubicBezTo>
                  <a:cubicBezTo>
                    <a:pt x="222" y="101"/>
                    <a:pt x="103" y="139"/>
                    <a:pt x="1" y="275"/>
                  </a:cubicBezTo>
                  <a:cubicBezTo>
                    <a:pt x="59" y="427"/>
                    <a:pt x="152" y="483"/>
                    <a:pt x="263" y="483"/>
                  </a:cubicBezTo>
                  <a:cubicBezTo>
                    <a:pt x="341" y="483"/>
                    <a:pt x="428" y="456"/>
                    <a:pt x="518" y="415"/>
                  </a:cubicBezTo>
                  <a:cubicBezTo>
                    <a:pt x="618" y="464"/>
                    <a:pt x="727" y="489"/>
                    <a:pt x="839" y="489"/>
                  </a:cubicBezTo>
                  <a:cubicBezTo>
                    <a:pt x="951" y="489"/>
                    <a:pt x="1065" y="464"/>
                    <a:pt x="1175" y="415"/>
                  </a:cubicBezTo>
                  <a:cubicBezTo>
                    <a:pt x="1254" y="395"/>
                    <a:pt x="1294" y="395"/>
                    <a:pt x="1374" y="395"/>
                  </a:cubicBezTo>
                  <a:cubicBezTo>
                    <a:pt x="1513" y="315"/>
                    <a:pt x="1692" y="335"/>
                    <a:pt x="1891" y="255"/>
                  </a:cubicBezTo>
                  <a:cubicBezTo>
                    <a:pt x="2010" y="236"/>
                    <a:pt x="2149" y="236"/>
                    <a:pt x="2269" y="236"/>
                  </a:cubicBezTo>
                  <a:cubicBezTo>
                    <a:pt x="2269" y="46"/>
                    <a:pt x="2200" y="0"/>
                    <a:pt x="2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33054;p60"/>
            <p:cNvSpPr/>
            <p:nvPr/>
          </p:nvSpPr>
          <p:spPr>
            <a:xfrm>
              <a:off x="2812125" y="966675"/>
              <a:ext cx="32350" cy="22425"/>
            </a:xfrm>
            <a:custGeom>
              <a:avLst/>
              <a:gdLst/>
              <a:ahLst/>
              <a:cxnLst/>
              <a:rect l="l" t="t" r="r" b="b"/>
              <a:pathLst>
                <a:path w="1294" h="897" extrusionOk="0">
                  <a:moveTo>
                    <a:pt x="895" y="21"/>
                  </a:moveTo>
                  <a:cubicBezTo>
                    <a:pt x="597" y="61"/>
                    <a:pt x="279" y="1"/>
                    <a:pt x="0" y="200"/>
                  </a:cubicBezTo>
                  <a:cubicBezTo>
                    <a:pt x="159" y="220"/>
                    <a:pt x="319" y="220"/>
                    <a:pt x="418" y="399"/>
                  </a:cubicBezTo>
                  <a:cubicBezTo>
                    <a:pt x="657" y="498"/>
                    <a:pt x="518" y="797"/>
                    <a:pt x="756" y="896"/>
                  </a:cubicBezTo>
                  <a:cubicBezTo>
                    <a:pt x="776" y="618"/>
                    <a:pt x="876" y="419"/>
                    <a:pt x="1075" y="220"/>
                  </a:cubicBezTo>
                  <a:cubicBezTo>
                    <a:pt x="1293" y="21"/>
                    <a:pt x="975" y="100"/>
                    <a:pt x="895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33055;p60"/>
            <p:cNvSpPr/>
            <p:nvPr/>
          </p:nvSpPr>
          <p:spPr>
            <a:xfrm>
              <a:off x="2761900" y="968550"/>
              <a:ext cx="30850" cy="8600"/>
            </a:xfrm>
            <a:custGeom>
              <a:avLst/>
              <a:gdLst/>
              <a:ahLst/>
              <a:cxnLst/>
              <a:rect l="l" t="t" r="r" b="b"/>
              <a:pathLst>
                <a:path w="1234" h="344" extrusionOk="0">
                  <a:moveTo>
                    <a:pt x="517" y="0"/>
                  </a:moveTo>
                  <a:cubicBezTo>
                    <a:pt x="448" y="0"/>
                    <a:pt x="378" y="5"/>
                    <a:pt x="318" y="25"/>
                  </a:cubicBezTo>
                  <a:cubicBezTo>
                    <a:pt x="159" y="85"/>
                    <a:pt x="0" y="145"/>
                    <a:pt x="159" y="344"/>
                  </a:cubicBezTo>
                  <a:cubicBezTo>
                    <a:pt x="256" y="317"/>
                    <a:pt x="355" y="310"/>
                    <a:pt x="455" y="310"/>
                  </a:cubicBezTo>
                  <a:cubicBezTo>
                    <a:pt x="552" y="310"/>
                    <a:pt x="649" y="316"/>
                    <a:pt x="745" y="316"/>
                  </a:cubicBezTo>
                  <a:cubicBezTo>
                    <a:pt x="917" y="316"/>
                    <a:pt x="1084" y="296"/>
                    <a:pt x="1233" y="184"/>
                  </a:cubicBezTo>
                  <a:cubicBezTo>
                    <a:pt x="1074" y="125"/>
                    <a:pt x="836" y="204"/>
                    <a:pt x="716" y="5"/>
                  </a:cubicBezTo>
                  <a:cubicBezTo>
                    <a:pt x="657" y="5"/>
                    <a:pt x="587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33056;p60"/>
            <p:cNvSpPr/>
            <p:nvPr/>
          </p:nvSpPr>
          <p:spPr>
            <a:xfrm>
              <a:off x="2787750" y="953750"/>
              <a:ext cx="18425" cy="10475"/>
            </a:xfrm>
            <a:custGeom>
              <a:avLst/>
              <a:gdLst/>
              <a:ahLst/>
              <a:cxnLst/>
              <a:rect l="l" t="t" r="r" b="b"/>
              <a:pathLst>
                <a:path w="737" h="419" extrusionOk="0">
                  <a:moveTo>
                    <a:pt x="677" y="21"/>
                  </a:moveTo>
                  <a:cubicBezTo>
                    <a:pt x="458" y="80"/>
                    <a:pt x="180" y="1"/>
                    <a:pt x="1" y="200"/>
                  </a:cubicBezTo>
                  <a:cubicBezTo>
                    <a:pt x="60" y="279"/>
                    <a:pt x="120" y="339"/>
                    <a:pt x="199" y="418"/>
                  </a:cubicBezTo>
                  <a:cubicBezTo>
                    <a:pt x="398" y="398"/>
                    <a:pt x="597" y="398"/>
                    <a:pt x="737" y="219"/>
                  </a:cubicBezTo>
                  <a:cubicBezTo>
                    <a:pt x="697" y="180"/>
                    <a:pt x="697" y="100"/>
                    <a:pt x="677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33057;p60"/>
            <p:cNvSpPr/>
            <p:nvPr/>
          </p:nvSpPr>
          <p:spPr>
            <a:xfrm>
              <a:off x="2809625" y="955650"/>
              <a:ext cx="9475" cy="3725"/>
            </a:xfrm>
            <a:custGeom>
              <a:avLst/>
              <a:gdLst/>
              <a:ahLst/>
              <a:cxnLst/>
              <a:rect l="l" t="t" r="r" b="b"/>
              <a:pathLst>
                <a:path w="379" h="149" extrusionOk="0">
                  <a:moveTo>
                    <a:pt x="259" y="1"/>
                  </a:moveTo>
                  <a:cubicBezTo>
                    <a:pt x="157" y="1"/>
                    <a:pt x="74" y="56"/>
                    <a:pt x="1" y="143"/>
                  </a:cubicBezTo>
                  <a:cubicBezTo>
                    <a:pt x="27" y="147"/>
                    <a:pt x="53" y="148"/>
                    <a:pt x="77" y="148"/>
                  </a:cubicBezTo>
                  <a:cubicBezTo>
                    <a:pt x="199" y="148"/>
                    <a:pt x="296" y="107"/>
                    <a:pt x="379" y="24"/>
                  </a:cubicBezTo>
                  <a:cubicBezTo>
                    <a:pt x="336" y="8"/>
                    <a:pt x="296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33058;p60"/>
            <p:cNvSpPr/>
            <p:nvPr/>
          </p:nvSpPr>
          <p:spPr>
            <a:xfrm>
              <a:off x="1419625" y="1202900"/>
              <a:ext cx="189000" cy="39325"/>
            </a:xfrm>
            <a:custGeom>
              <a:avLst/>
              <a:gdLst/>
              <a:ahLst/>
              <a:cxnLst/>
              <a:rect l="l" t="t" r="r" b="b"/>
              <a:pathLst>
                <a:path w="7560" h="1573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80" y="200"/>
                    <a:pt x="220" y="419"/>
                    <a:pt x="1" y="538"/>
                  </a:cubicBezTo>
                  <a:cubicBezTo>
                    <a:pt x="41" y="936"/>
                    <a:pt x="180" y="1294"/>
                    <a:pt x="617" y="1373"/>
                  </a:cubicBezTo>
                  <a:cubicBezTo>
                    <a:pt x="1095" y="1473"/>
                    <a:pt x="1592" y="1572"/>
                    <a:pt x="2070" y="1572"/>
                  </a:cubicBezTo>
                  <a:lnTo>
                    <a:pt x="7480" y="1572"/>
                  </a:lnTo>
                  <a:cubicBezTo>
                    <a:pt x="7540" y="1513"/>
                    <a:pt x="7560" y="1473"/>
                    <a:pt x="7540" y="1393"/>
                  </a:cubicBezTo>
                  <a:cubicBezTo>
                    <a:pt x="7480" y="1314"/>
                    <a:pt x="7441" y="1274"/>
                    <a:pt x="7381" y="1234"/>
                  </a:cubicBezTo>
                  <a:cubicBezTo>
                    <a:pt x="7281" y="1194"/>
                    <a:pt x="7242" y="1095"/>
                    <a:pt x="7182" y="1015"/>
                  </a:cubicBezTo>
                  <a:lnTo>
                    <a:pt x="7043" y="876"/>
                  </a:lnTo>
                  <a:cubicBezTo>
                    <a:pt x="6978" y="839"/>
                    <a:pt x="6921" y="823"/>
                    <a:pt x="6871" y="823"/>
                  </a:cubicBezTo>
                  <a:cubicBezTo>
                    <a:pt x="6706" y="823"/>
                    <a:pt x="6608" y="988"/>
                    <a:pt x="6486" y="1095"/>
                  </a:cubicBezTo>
                  <a:cubicBezTo>
                    <a:pt x="6268" y="1168"/>
                    <a:pt x="6051" y="1190"/>
                    <a:pt x="5832" y="1190"/>
                  </a:cubicBezTo>
                  <a:cubicBezTo>
                    <a:pt x="5484" y="1190"/>
                    <a:pt x="5133" y="1133"/>
                    <a:pt x="4776" y="1133"/>
                  </a:cubicBezTo>
                  <a:cubicBezTo>
                    <a:pt x="4756" y="1133"/>
                    <a:pt x="4735" y="1133"/>
                    <a:pt x="4715" y="1134"/>
                  </a:cubicBezTo>
                  <a:lnTo>
                    <a:pt x="4715" y="1134"/>
                  </a:lnTo>
                  <a:cubicBezTo>
                    <a:pt x="4802" y="1129"/>
                    <a:pt x="4888" y="1112"/>
                    <a:pt x="4974" y="1095"/>
                  </a:cubicBezTo>
                  <a:cubicBezTo>
                    <a:pt x="5114" y="1072"/>
                    <a:pt x="5267" y="1062"/>
                    <a:pt x="5422" y="1062"/>
                  </a:cubicBezTo>
                  <a:cubicBezTo>
                    <a:pt x="5532" y="1062"/>
                    <a:pt x="5643" y="1067"/>
                    <a:pt x="5750" y="1075"/>
                  </a:cubicBezTo>
                  <a:cubicBezTo>
                    <a:pt x="5869" y="1095"/>
                    <a:pt x="5969" y="1115"/>
                    <a:pt x="6088" y="1115"/>
                  </a:cubicBezTo>
                  <a:cubicBezTo>
                    <a:pt x="6167" y="1115"/>
                    <a:pt x="6247" y="1095"/>
                    <a:pt x="6307" y="1075"/>
                  </a:cubicBezTo>
                  <a:cubicBezTo>
                    <a:pt x="6406" y="996"/>
                    <a:pt x="6486" y="896"/>
                    <a:pt x="6486" y="777"/>
                  </a:cubicBezTo>
                  <a:cubicBezTo>
                    <a:pt x="6466" y="757"/>
                    <a:pt x="6466" y="697"/>
                    <a:pt x="6446" y="677"/>
                  </a:cubicBezTo>
                  <a:cubicBezTo>
                    <a:pt x="5987" y="713"/>
                    <a:pt x="5526" y="723"/>
                    <a:pt x="5064" y="723"/>
                  </a:cubicBezTo>
                  <a:cubicBezTo>
                    <a:pt x="4479" y="723"/>
                    <a:pt x="3894" y="707"/>
                    <a:pt x="3311" y="707"/>
                  </a:cubicBezTo>
                  <a:cubicBezTo>
                    <a:pt x="3076" y="707"/>
                    <a:pt x="2841" y="710"/>
                    <a:pt x="2607" y="717"/>
                  </a:cubicBezTo>
                  <a:cubicBezTo>
                    <a:pt x="2567" y="816"/>
                    <a:pt x="2448" y="916"/>
                    <a:pt x="2428" y="1095"/>
                  </a:cubicBezTo>
                  <a:cubicBezTo>
                    <a:pt x="2368" y="976"/>
                    <a:pt x="2527" y="876"/>
                    <a:pt x="2467" y="737"/>
                  </a:cubicBezTo>
                  <a:cubicBezTo>
                    <a:pt x="2207" y="723"/>
                    <a:pt x="1946" y="700"/>
                    <a:pt x="1685" y="700"/>
                  </a:cubicBezTo>
                  <a:cubicBezTo>
                    <a:pt x="1568" y="700"/>
                    <a:pt x="1451" y="705"/>
                    <a:pt x="1334" y="717"/>
                  </a:cubicBezTo>
                  <a:cubicBezTo>
                    <a:pt x="1255" y="728"/>
                    <a:pt x="1181" y="733"/>
                    <a:pt x="1110" y="733"/>
                  </a:cubicBezTo>
                  <a:cubicBezTo>
                    <a:pt x="646" y="733"/>
                    <a:pt x="355" y="502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33059;p60"/>
            <p:cNvSpPr/>
            <p:nvPr/>
          </p:nvSpPr>
          <p:spPr>
            <a:xfrm>
              <a:off x="1406700" y="120242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" y="0"/>
                  </a:moveTo>
                  <a:cubicBezTo>
                    <a:pt x="1" y="40"/>
                    <a:pt x="1" y="99"/>
                    <a:pt x="1" y="159"/>
                  </a:cubicBezTo>
                  <a:cubicBezTo>
                    <a:pt x="100" y="139"/>
                    <a:pt x="180" y="9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33060;p60"/>
            <p:cNvSpPr/>
            <p:nvPr/>
          </p:nvSpPr>
          <p:spPr>
            <a:xfrm>
              <a:off x="2292925" y="772725"/>
              <a:ext cx="94025" cy="14325"/>
            </a:xfrm>
            <a:custGeom>
              <a:avLst/>
              <a:gdLst/>
              <a:ahLst/>
              <a:cxnLst/>
              <a:rect l="l" t="t" r="r" b="b"/>
              <a:pathLst>
                <a:path w="3761" h="573" extrusionOk="0">
                  <a:moveTo>
                    <a:pt x="3661" y="1"/>
                  </a:moveTo>
                  <a:lnTo>
                    <a:pt x="3661" y="1"/>
                  </a:lnTo>
                  <a:cubicBezTo>
                    <a:pt x="3541" y="21"/>
                    <a:pt x="3442" y="21"/>
                    <a:pt x="3303" y="21"/>
                  </a:cubicBezTo>
                  <a:cubicBezTo>
                    <a:pt x="3263" y="100"/>
                    <a:pt x="3163" y="120"/>
                    <a:pt x="3084" y="160"/>
                  </a:cubicBezTo>
                  <a:cubicBezTo>
                    <a:pt x="3064" y="160"/>
                    <a:pt x="3044" y="180"/>
                    <a:pt x="3004" y="180"/>
                  </a:cubicBezTo>
                  <a:lnTo>
                    <a:pt x="2845" y="180"/>
                  </a:lnTo>
                  <a:cubicBezTo>
                    <a:pt x="2746" y="160"/>
                    <a:pt x="2686" y="100"/>
                    <a:pt x="2626" y="21"/>
                  </a:cubicBezTo>
                  <a:cubicBezTo>
                    <a:pt x="2235" y="12"/>
                    <a:pt x="1843" y="3"/>
                    <a:pt x="1452" y="3"/>
                  </a:cubicBezTo>
                  <a:cubicBezTo>
                    <a:pt x="968" y="3"/>
                    <a:pt x="484" y="16"/>
                    <a:pt x="0" y="60"/>
                  </a:cubicBezTo>
                  <a:lnTo>
                    <a:pt x="0" y="120"/>
                  </a:lnTo>
                  <a:lnTo>
                    <a:pt x="0" y="200"/>
                  </a:lnTo>
                  <a:cubicBezTo>
                    <a:pt x="100" y="319"/>
                    <a:pt x="279" y="359"/>
                    <a:pt x="358" y="518"/>
                  </a:cubicBezTo>
                  <a:cubicBezTo>
                    <a:pt x="772" y="550"/>
                    <a:pt x="1189" y="572"/>
                    <a:pt x="1607" y="572"/>
                  </a:cubicBezTo>
                  <a:cubicBezTo>
                    <a:pt x="2233" y="572"/>
                    <a:pt x="2861" y="522"/>
                    <a:pt x="3482" y="379"/>
                  </a:cubicBezTo>
                  <a:cubicBezTo>
                    <a:pt x="3581" y="259"/>
                    <a:pt x="3760" y="180"/>
                    <a:pt x="3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33061;p60"/>
            <p:cNvSpPr/>
            <p:nvPr/>
          </p:nvSpPr>
          <p:spPr>
            <a:xfrm>
              <a:off x="2042775" y="776950"/>
              <a:ext cx="34825" cy="20725"/>
            </a:xfrm>
            <a:custGeom>
              <a:avLst/>
              <a:gdLst/>
              <a:ahLst/>
              <a:cxnLst/>
              <a:rect l="l" t="t" r="r" b="b"/>
              <a:pathLst>
                <a:path w="1393" h="829" extrusionOk="0">
                  <a:moveTo>
                    <a:pt x="716" y="1"/>
                  </a:moveTo>
                  <a:cubicBezTo>
                    <a:pt x="513" y="1"/>
                    <a:pt x="309" y="51"/>
                    <a:pt x="100" y="150"/>
                  </a:cubicBezTo>
                  <a:cubicBezTo>
                    <a:pt x="0" y="230"/>
                    <a:pt x="0" y="289"/>
                    <a:pt x="100" y="349"/>
                  </a:cubicBezTo>
                  <a:cubicBezTo>
                    <a:pt x="120" y="548"/>
                    <a:pt x="697" y="249"/>
                    <a:pt x="438" y="707"/>
                  </a:cubicBezTo>
                  <a:cubicBezTo>
                    <a:pt x="569" y="795"/>
                    <a:pt x="701" y="828"/>
                    <a:pt x="832" y="828"/>
                  </a:cubicBezTo>
                  <a:cubicBezTo>
                    <a:pt x="999" y="828"/>
                    <a:pt x="1166" y="774"/>
                    <a:pt x="1333" y="707"/>
                  </a:cubicBezTo>
                  <a:cubicBezTo>
                    <a:pt x="1393" y="647"/>
                    <a:pt x="1393" y="588"/>
                    <a:pt x="1333" y="528"/>
                  </a:cubicBezTo>
                  <a:lnTo>
                    <a:pt x="1333" y="150"/>
                  </a:lnTo>
                  <a:cubicBezTo>
                    <a:pt x="1124" y="51"/>
                    <a:pt x="920" y="1"/>
                    <a:pt x="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33062;p60"/>
            <p:cNvSpPr/>
            <p:nvPr/>
          </p:nvSpPr>
          <p:spPr>
            <a:xfrm>
              <a:off x="2149700" y="780675"/>
              <a:ext cx="47275" cy="5475"/>
            </a:xfrm>
            <a:custGeom>
              <a:avLst/>
              <a:gdLst/>
              <a:ahLst/>
              <a:cxnLst/>
              <a:rect l="l" t="t" r="r" b="b"/>
              <a:pathLst>
                <a:path w="1891" h="219" extrusionOk="0">
                  <a:moveTo>
                    <a:pt x="458" y="1"/>
                  </a:moveTo>
                  <a:cubicBezTo>
                    <a:pt x="319" y="1"/>
                    <a:pt x="139" y="41"/>
                    <a:pt x="0" y="41"/>
                  </a:cubicBezTo>
                  <a:cubicBezTo>
                    <a:pt x="244" y="175"/>
                    <a:pt x="491" y="218"/>
                    <a:pt x="740" y="218"/>
                  </a:cubicBezTo>
                  <a:cubicBezTo>
                    <a:pt x="1121" y="218"/>
                    <a:pt x="1505" y="117"/>
                    <a:pt x="1890" y="81"/>
                  </a:cubicBezTo>
                  <a:lnTo>
                    <a:pt x="4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33063;p60"/>
            <p:cNvSpPr/>
            <p:nvPr/>
          </p:nvSpPr>
          <p:spPr>
            <a:xfrm>
              <a:off x="2093500" y="789925"/>
              <a:ext cx="36825" cy="4350"/>
            </a:xfrm>
            <a:custGeom>
              <a:avLst/>
              <a:gdLst/>
              <a:ahLst/>
              <a:cxnLst/>
              <a:rect l="l" t="t" r="r" b="b"/>
              <a:pathLst>
                <a:path w="1473" h="174" extrusionOk="0">
                  <a:moveTo>
                    <a:pt x="654" y="0"/>
                  </a:moveTo>
                  <a:cubicBezTo>
                    <a:pt x="434" y="0"/>
                    <a:pt x="215" y="34"/>
                    <a:pt x="0" y="168"/>
                  </a:cubicBezTo>
                  <a:cubicBezTo>
                    <a:pt x="71" y="162"/>
                    <a:pt x="142" y="160"/>
                    <a:pt x="213" y="160"/>
                  </a:cubicBezTo>
                  <a:cubicBezTo>
                    <a:pt x="391" y="160"/>
                    <a:pt x="568" y="173"/>
                    <a:pt x="744" y="173"/>
                  </a:cubicBezTo>
                  <a:cubicBezTo>
                    <a:pt x="990" y="173"/>
                    <a:pt x="1234" y="148"/>
                    <a:pt x="1472" y="29"/>
                  </a:cubicBezTo>
                  <a:lnTo>
                    <a:pt x="1472" y="29"/>
                  </a:lnTo>
                  <a:cubicBezTo>
                    <a:pt x="1424" y="33"/>
                    <a:pt x="1375" y="34"/>
                    <a:pt x="1326" y="34"/>
                  </a:cubicBezTo>
                  <a:cubicBezTo>
                    <a:pt x="1101" y="34"/>
                    <a:pt x="877" y="0"/>
                    <a:pt x="6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33064;p60"/>
            <p:cNvSpPr/>
            <p:nvPr/>
          </p:nvSpPr>
          <p:spPr>
            <a:xfrm>
              <a:off x="2288950" y="777050"/>
              <a:ext cx="16150" cy="8150"/>
            </a:xfrm>
            <a:custGeom>
              <a:avLst/>
              <a:gdLst/>
              <a:ahLst/>
              <a:cxnLst/>
              <a:rect l="l" t="t" r="r" b="b"/>
              <a:pathLst>
                <a:path w="646" h="326" extrusionOk="0">
                  <a:moveTo>
                    <a:pt x="400" y="1"/>
                  </a:moveTo>
                  <a:cubicBezTo>
                    <a:pt x="338" y="1"/>
                    <a:pt x="268" y="9"/>
                    <a:pt x="207" y="9"/>
                  </a:cubicBezTo>
                  <a:cubicBezTo>
                    <a:pt x="190" y="9"/>
                    <a:pt x="174" y="8"/>
                    <a:pt x="159" y="7"/>
                  </a:cubicBezTo>
                  <a:cubicBezTo>
                    <a:pt x="0" y="126"/>
                    <a:pt x="139" y="226"/>
                    <a:pt x="159" y="325"/>
                  </a:cubicBezTo>
                  <a:lnTo>
                    <a:pt x="517" y="325"/>
                  </a:lnTo>
                  <a:cubicBezTo>
                    <a:pt x="645" y="43"/>
                    <a:pt x="543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33065;p60"/>
            <p:cNvSpPr/>
            <p:nvPr/>
          </p:nvSpPr>
          <p:spPr>
            <a:xfrm>
              <a:off x="2267050" y="779050"/>
              <a:ext cx="8500" cy="8500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67" y="1"/>
                  </a:moveTo>
                  <a:cubicBezTo>
                    <a:pt x="21" y="1"/>
                    <a:pt x="19" y="157"/>
                    <a:pt x="1" y="265"/>
                  </a:cubicBezTo>
                  <a:cubicBezTo>
                    <a:pt x="61" y="315"/>
                    <a:pt x="115" y="339"/>
                    <a:pt x="170" y="339"/>
                  </a:cubicBezTo>
                  <a:cubicBezTo>
                    <a:pt x="225" y="339"/>
                    <a:pt x="279" y="315"/>
                    <a:pt x="339" y="265"/>
                  </a:cubicBezTo>
                  <a:cubicBezTo>
                    <a:pt x="339" y="165"/>
                    <a:pt x="339" y="26"/>
                    <a:pt x="220" y="6"/>
                  </a:cubicBezTo>
                  <a:cubicBezTo>
                    <a:pt x="200" y="2"/>
                    <a:pt x="183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33066;p60"/>
            <p:cNvSpPr/>
            <p:nvPr/>
          </p:nvSpPr>
          <p:spPr>
            <a:xfrm>
              <a:off x="2205900" y="779100"/>
              <a:ext cx="8975" cy="5350"/>
            </a:xfrm>
            <a:custGeom>
              <a:avLst/>
              <a:gdLst/>
              <a:ahLst/>
              <a:cxnLst/>
              <a:rect l="l" t="t" r="r" b="b"/>
              <a:pathLst>
                <a:path w="359" h="214" extrusionOk="0">
                  <a:moveTo>
                    <a:pt x="232" y="1"/>
                  </a:moveTo>
                  <a:cubicBezTo>
                    <a:pt x="162" y="1"/>
                    <a:pt x="85" y="40"/>
                    <a:pt x="0" y="64"/>
                  </a:cubicBezTo>
                  <a:cubicBezTo>
                    <a:pt x="70" y="163"/>
                    <a:pt x="134" y="213"/>
                    <a:pt x="194" y="213"/>
                  </a:cubicBezTo>
                  <a:cubicBezTo>
                    <a:pt x="254" y="213"/>
                    <a:pt x="308" y="163"/>
                    <a:pt x="358" y="64"/>
                  </a:cubicBezTo>
                  <a:cubicBezTo>
                    <a:pt x="319" y="17"/>
                    <a:pt x="277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33067;p60"/>
            <p:cNvSpPr/>
            <p:nvPr/>
          </p:nvSpPr>
          <p:spPr>
            <a:xfrm>
              <a:off x="2080575" y="781800"/>
              <a:ext cx="4500" cy="1400"/>
            </a:xfrm>
            <a:custGeom>
              <a:avLst/>
              <a:gdLst/>
              <a:ahLst/>
              <a:cxnLst/>
              <a:rect l="l" t="t" r="r" b="b"/>
              <a:pathLst>
                <a:path w="180" h="56" extrusionOk="0">
                  <a:moveTo>
                    <a:pt x="82" y="1"/>
                  </a:moveTo>
                  <a:cubicBezTo>
                    <a:pt x="50" y="1"/>
                    <a:pt x="20" y="6"/>
                    <a:pt x="0" y="16"/>
                  </a:cubicBezTo>
                  <a:cubicBezTo>
                    <a:pt x="0" y="16"/>
                    <a:pt x="20" y="55"/>
                    <a:pt x="40" y="55"/>
                  </a:cubicBezTo>
                  <a:cubicBezTo>
                    <a:pt x="100" y="55"/>
                    <a:pt x="120" y="36"/>
                    <a:pt x="179" y="16"/>
                  </a:cubicBezTo>
                  <a:cubicBezTo>
                    <a:pt x="149" y="6"/>
                    <a:pt x="11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33068;p60"/>
            <p:cNvSpPr/>
            <p:nvPr/>
          </p:nvSpPr>
          <p:spPr>
            <a:xfrm>
              <a:off x="2076100" y="790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1"/>
                  </a:moveTo>
                  <a:lnTo>
                    <a:pt x="0" y="80"/>
                  </a:lnTo>
                  <a:lnTo>
                    <a:pt x="0" y="160"/>
                  </a:lnTo>
                  <a:cubicBezTo>
                    <a:pt x="60" y="160"/>
                    <a:pt x="100" y="160"/>
                    <a:pt x="179" y="1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33069;p60"/>
            <p:cNvSpPr/>
            <p:nvPr/>
          </p:nvSpPr>
          <p:spPr>
            <a:xfrm>
              <a:off x="3152775" y="1515650"/>
              <a:ext cx="21425" cy="19625"/>
            </a:xfrm>
            <a:custGeom>
              <a:avLst/>
              <a:gdLst/>
              <a:ahLst/>
              <a:cxnLst/>
              <a:rect l="l" t="t" r="r" b="b"/>
              <a:pathLst>
                <a:path w="857" h="785" extrusionOk="0">
                  <a:moveTo>
                    <a:pt x="384" y="0"/>
                  </a:moveTo>
                  <a:cubicBezTo>
                    <a:pt x="207" y="0"/>
                    <a:pt x="54" y="65"/>
                    <a:pt x="1" y="381"/>
                  </a:cubicBezTo>
                  <a:cubicBezTo>
                    <a:pt x="21" y="401"/>
                    <a:pt x="21" y="441"/>
                    <a:pt x="60" y="481"/>
                  </a:cubicBezTo>
                  <a:cubicBezTo>
                    <a:pt x="186" y="625"/>
                    <a:pt x="329" y="785"/>
                    <a:pt x="546" y="785"/>
                  </a:cubicBezTo>
                  <a:cubicBezTo>
                    <a:pt x="569" y="785"/>
                    <a:pt x="593" y="783"/>
                    <a:pt x="617" y="779"/>
                  </a:cubicBezTo>
                  <a:cubicBezTo>
                    <a:pt x="677" y="739"/>
                    <a:pt x="697" y="720"/>
                    <a:pt x="717" y="700"/>
                  </a:cubicBezTo>
                  <a:cubicBezTo>
                    <a:pt x="697" y="441"/>
                    <a:pt x="777" y="242"/>
                    <a:pt x="856" y="23"/>
                  </a:cubicBezTo>
                  <a:lnTo>
                    <a:pt x="856" y="23"/>
                  </a:lnTo>
                  <a:cubicBezTo>
                    <a:pt x="826" y="29"/>
                    <a:pt x="794" y="32"/>
                    <a:pt x="761" y="32"/>
                  </a:cubicBezTo>
                  <a:cubicBezTo>
                    <a:pt x="641" y="32"/>
                    <a:pt x="507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33070;p60"/>
            <p:cNvSpPr/>
            <p:nvPr/>
          </p:nvSpPr>
          <p:spPr>
            <a:xfrm>
              <a:off x="3121950" y="1523675"/>
              <a:ext cx="35325" cy="16950"/>
            </a:xfrm>
            <a:custGeom>
              <a:avLst/>
              <a:gdLst/>
              <a:ahLst/>
              <a:cxnLst/>
              <a:rect l="l" t="t" r="r" b="b"/>
              <a:pathLst>
                <a:path w="1413" h="678" extrusionOk="0">
                  <a:moveTo>
                    <a:pt x="518" y="1"/>
                  </a:moveTo>
                  <a:cubicBezTo>
                    <a:pt x="498" y="1"/>
                    <a:pt x="458" y="1"/>
                    <a:pt x="438" y="21"/>
                  </a:cubicBezTo>
                  <a:cubicBezTo>
                    <a:pt x="299" y="60"/>
                    <a:pt x="140" y="100"/>
                    <a:pt x="20" y="180"/>
                  </a:cubicBezTo>
                  <a:cubicBezTo>
                    <a:pt x="0" y="259"/>
                    <a:pt x="0" y="319"/>
                    <a:pt x="40" y="399"/>
                  </a:cubicBezTo>
                  <a:cubicBezTo>
                    <a:pt x="299" y="617"/>
                    <a:pt x="637" y="597"/>
                    <a:pt x="955" y="677"/>
                  </a:cubicBezTo>
                  <a:cubicBezTo>
                    <a:pt x="1095" y="677"/>
                    <a:pt x="1214" y="617"/>
                    <a:pt x="1313" y="518"/>
                  </a:cubicBezTo>
                  <a:cubicBezTo>
                    <a:pt x="1413" y="359"/>
                    <a:pt x="1393" y="180"/>
                    <a:pt x="1234" y="21"/>
                  </a:cubicBezTo>
                  <a:cubicBezTo>
                    <a:pt x="995" y="21"/>
                    <a:pt x="756" y="1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33071;p60"/>
            <p:cNvSpPr/>
            <p:nvPr/>
          </p:nvSpPr>
          <p:spPr>
            <a:xfrm>
              <a:off x="3039900" y="1493850"/>
              <a:ext cx="22400" cy="6000"/>
            </a:xfrm>
            <a:custGeom>
              <a:avLst/>
              <a:gdLst/>
              <a:ahLst/>
              <a:cxnLst/>
              <a:rect l="l" t="t" r="r" b="b"/>
              <a:pathLst>
                <a:path w="896" h="240" extrusionOk="0">
                  <a:moveTo>
                    <a:pt x="0" y="0"/>
                  </a:moveTo>
                  <a:lnTo>
                    <a:pt x="0" y="0"/>
                  </a:lnTo>
                  <a:cubicBezTo>
                    <a:pt x="86" y="187"/>
                    <a:pt x="195" y="240"/>
                    <a:pt x="315" y="240"/>
                  </a:cubicBezTo>
                  <a:cubicBezTo>
                    <a:pt x="473" y="240"/>
                    <a:pt x="647" y="148"/>
                    <a:pt x="807" y="148"/>
                  </a:cubicBezTo>
                  <a:cubicBezTo>
                    <a:pt x="837" y="148"/>
                    <a:pt x="867" y="152"/>
                    <a:pt x="895" y="159"/>
                  </a:cubicBezTo>
                  <a:cubicBezTo>
                    <a:pt x="763" y="37"/>
                    <a:pt x="622" y="12"/>
                    <a:pt x="478" y="12"/>
                  </a:cubicBezTo>
                  <a:cubicBezTo>
                    <a:pt x="385" y="12"/>
                    <a:pt x="291" y="23"/>
                    <a:pt x="197" y="23"/>
                  </a:cubicBezTo>
                  <a:cubicBezTo>
                    <a:pt x="131" y="23"/>
                    <a:pt x="65" y="1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33072;p60"/>
            <p:cNvSpPr/>
            <p:nvPr/>
          </p:nvSpPr>
          <p:spPr>
            <a:xfrm>
              <a:off x="3113500" y="1515600"/>
              <a:ext cx="21900" cy="10600"/>
            </a:xfrm>
            <a:custGeom>
              <a:avLst/>
              <a:gdLst/>
              <a:ahLst/>
              <a:cxnLst/>
              <a:rect l="l" t="t" r="r" b="b"/>
              <a:pathLst>
                <a:path w="876" h="424" extrusionOk="0">
                  <a:moveTo>
                    <a:pt x="358" y="1"/>
                  </a:moveTo>
                  <a:cubicBezTo>
                    <a:pt x="243" y="1"/>
                    <a:pt x="122" y="18"/>
                    <a:pt x="0" y="25"/>
                  </a:cubicBezTo>
                  <a:cubicBezTo>
                    <a:pt x="100" y="224"/>
                    <a:pt x="398" y="105"/>
                    <a:pt x="498" y="304"/>
                  </a:cubicBezTo>
                  <a:cubicBezTo>
                    <a:pt x="498" y="383"/>
                    <a:pt x="537" y="423"/>
                    <a:pt x="597" y="423"/>
                  </a:cubicBezTo>
                  <a:cubicBezTo>
                    <a:pt x="697" y="423"/>
                    <a:pt x="796" y="403"/>
                    <a:pt x="876" y="324"/>
                  </a:cubicBezTo>
                  <a:lnTo>
                    <a:pt x="856" y="324"/>
                  </a:lnTo>
                  <a:cubicBezTo>
                    <a:pt x="741" y="56"/>
                    <a:pt x="561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33073;p60"/>
            <p:cNvSpPr/>
            <p:nvPr/>
          </p:nvSpPr>
          <p:spPr>
            <a:xfrm>
              <a:off x="3024975" y="1502700"/>
              <a:ext cx="14950" cy="3725"/>
            </a:xfrm>
            <a:custGeom>
              <a:avLst/>
              <a:gdLst/>
              <a:ahLst/>
              <a:cxnLst/>
              <a:rect l="l" t="t" r="r" b="b"/>
              <a:pathLst>
                <a:path w="598" h="149" extrusionOk="0">
                  <a:moveTo>
                    <a:pt x="274" y="0"/>
                  </a:moveTo>
                  <a:cubicBezTo>
                    <a:pt x="186" y="0"/>
                    <a:pt x="93" y="16"/>
                    <a:pt x="0" y="24"/>
                  </a:cubicBezTo>
                  <a:cubicBezTo>
                    <a:pt x="133" y="107"/>
                    <a:pt x="293" y="148"/>
                    <a:pt x="481" y="148"/>
                  </a:cubicBezTo>
                  <a:cubicBezTo>
                    <a:pt x="519" y="148"/>
                    <a:pt x="557" y="147"/>
                    <a:pt x="597" y="143"/>
                  </a:cubicBezTo>
                  <a:cubicBezTo>
                    <a:pt x="505" y="29"/>
                    <a:pt x="394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33074;p60"/>
            <p:cNvSpPr/>
            <p:nvPr/>
          </p:nvSpPr>
          <p:spPr>
            <a:xfrm>
              <a:off x="2994150" y="1488875"/>
              <a:ext cx="11450" cy="8975"/>
            </a:xfrm>
            <a:custGeom>
              <a:avLst/>
              <a:gdLst/>
              <a:ahLst/>
              <a:cxnLst/>
              <a:rect l="l" t="t" r="r" b="b"/>
              <a:pathLst>
                <a:path w="458" h="359" extrusionOk="0">
                  <a:moveTo>
                    <a:pt x="99" y="0"/>
                  </a:moveTo>
                  <a:cubicBezTo>
                    <a:pt x="0" y="100"/>
                    <a:pt x="0" y="219"/>
                    <a:pt x="99" y="358"/>
                  </a:cubicBezTo>
                  <a:lnTo>
                    <a:pt x="279" y="358"/>
                  </a:lnTo>
                  <a:cubicBezTo>
                    <a:pt x="338" y="259"/>
                    <a:pt x="378" y="120"/>
                    <a:pt x="458" y="20"/>
                  </a:cubicBezTo>
                  <a:cubicBezTo>
                    <a:pt x="338" y="20"/>
                    <a:pt x="239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33075;p60"/>
            <p:cNvSpPr/>
            <p:nvPr/>
          </p:nvSpPr>
          <p:spPr>
            <a:xfrm>
              <a:off x="3001100" y="1498100"/>
              <a:ext cx="12950" cy="3825"/>
            </a:xfrm>
            <a:custGeom>
              <a:avLst/>
              <a:gdLst/>
              <a:ahLst/>
              <a:cxnLst/>
              <a:rect l="l" t="t" r="r" b="b"/>
              <a:pathLst>
                <a:path w="518" h="153" extrusionOk="0">
                  <a:moveTo>
                    <a:pt x="206" y="1"/>
                  </a:moveTo>
                  <a:cubicBezTo>
                    <a:pt x="138" y="1"/>
                    <a:pt x="68" y="9"/>
                    <a:pt x="1" y="9"/>
                  </a:cubicBezTo>
                  <a:cubicBezTo>
                    <a:pt x="111" y="133"/>
                    <a:pt x="240" y="152"/>
                    <a:pt x="362" y="152"/>
                  </a:cubicBezTo>
                  <a:cubicBezTo>
                    <a:pt x="416" y="152"/>
                    <a:pt x="469" y="148"/>
                    <a:pt x="518" y="148"/>
                  </a:cubicBezTo>
                  <a:cubicBezTo>
                    <a:pt x="431" y="24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33076;p60"/>
            <p:cNvSpPr/>
            <p:nvPr/>
          </p:nvSpPr>
          <p:spPr>
            <a:xfrm>
              <a:off x="3105525" y="1515725"/>
              <a:ext cx="4525" cy="2000"/>
            </a:xfrm>
            <a:custGeom>
              <a:avLst/>
              <a:gdLst/>
              <a:ahLst/>
              <a:cxnLst/>
              <a:rect l="l" t="t" r="r" b="b"/>
              <a:pathLst>
                <a:path w="181" h="80" extrusionOk="0">
                  <a:moveTo>
                    <a:pt x="1" y="0"/>
                  </a:moveTo>
                  <a:cubicBezTo>
                    <a:pt x="21" y="20"/>
                    <a:pt x="61" y="80"/>
                    <a:pt x="61" y="80"/>
                  </a:cubicBezTo>
                  <a:cubicBezTo>
                    <a:pt x="81" y="80"/>
                    <a:pt x="120" y="40"/>
                    <a:pt x="180" y="20"/>
                  </a:cubicBezTo>
                  <a:cubicBezTo>
                    <a:pt x="100" y="0"/>
                    <a:pt x="6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33077;p60"/>
            <p:cNvSpPr/>
            <p:nvPr/>
          </p:nvSpPr>
          <p:spPr>
            <a:xfrm>
              <a:off x="1335075" y="2050350"/>
              <a:ext cx="63700" cy="9475"/>
            </a:xfrm>
            <a:custGeom>
              <a:avLst/>
              <a:gdLst/>
              <a:ahLst/>
              <a:cxnLst/>
              <a:rect l="l" t="t" r="r" b="b"/>
              <a:pathLst>
                <a:path w="2548" h="379" extrusionOk="0">
                  <a:moveTo>
                    <a:pt x="1155" y="0"/>
                  </a:moveTo>
                  <a:cubicBezTo>
                    <a:pt x="985" y="132"/>
                    <a:pt x="801" y="157"/>
                    <a:pt x="615" y="157"/>
                  </a:cubicBezTo>
                  <a:cubicBezTo>
                    <a:pt x="505" y="157"/>
                    <a:pt x="393" y="148"/>
                    <a:pt x="284" y="148"/>
                  </a:cubicBezTo>
                  <a:cubicBezTo>
                    <a:pt x="188" y="148"/>
                    <a:pt x="93" y="155"/>
                    <a:pt x="1" y="179"/>
                  </a:cubicBezTo>
                  <a:cubicBezTo>
                    <a:pt x="61" y="219"/>
                    <a:pt x="81" y="279"/>
                    <a:pt x="100" y="318"/>
                  </a:cubicBezTo>
                  <a:cubicBezTo>
                    <a:pt x="598" y="338"/>
                    <a:pt x="1095" y="338"/>
                    <a:pt x="1592" y="378"/>
                  </a:cubicBezTo>
                  <a:cubicBezTo>
                    <a:pt x="1771" y="338"/>
                    <a:pt x="1931" y="318"/>
                    <a:pt x="2110" y="318"/>
                  </a:cubicBezTo>
                  <a:cubicBezTo>
                    <a:pt x="2368" y="318"/>
                    <a:pt x="2507" y="239"/>
                    <a:pt x="25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33078;p60"/>
            <p:cNvSpPr/>
            <p:nvPr/>
          </p:nvSpPr>
          <p:spPr>
            <a:xfrm>
              <a:off x="1189875" y="2029625"/>
              <a:ext cx="25875" cy="6825"/>
            </a:xfrm>
            <a:custGeom>
              <a:avLst/>
              <a:gdLst/>
              <a:ahLst/>
              <a:cxnLst/>
              <a:rect l="l" t="t" r="r" b="b"/>
              <a:pathLst>
                <a:path w="1035" h="273" extrusionOk="0">
                  <a:moveTo>
                    <a:pt x="212" y="1"/>
                  </a:moveTo>
                  <a:cubicBezTo>
                    <a:pt x="111" y="1"/>
                    <a:pt x="30" y="58"/>
                    <a:pt x="0" y="272"/>
                  </a:cubicBezTo>
                  <a:cubicBezTo>
                    <a:pt x="67" y="252"/>
                    <a:pt x="136" y="246"/>
                    <a:pt x="207" y="246"/>
                  </a:cubicBezTo>
                  <a:cubicBezTo>
                    <a:pt x="341" y="246"/>
                    <a:pt x="479" y="270"/>
                    <a:pt x="613" y="270"/>
                  </a:cubicBezTo>
                  <a:cubicBezTo>
                    <a:pt x="763" y="270"/>
                    <a:pt x="908" y="240"/>
                    <a:pt x="1035" y="113"/>
                  </a:cubicBezTo>
                  <a:cubicBezTo>
                    <a:pt x="876" y="113"/>
                    <a:pt x="716" y="73"/>
                    <a:pt x="557" y="73"/>
                  </a:cubicBezTo>
                  <a:cubicBezTo>
                    <a:pt x="446" y="63"/>
                    <a:pt x="318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33079;p60"/>
            <p:cNvSpPr/>
            <p:nvPr/>
          </p:nvSpPr>
          <p:spPr>
            <a:xfrm>
              <a:off x="1267450" y="2035700"/>
              <a:ext cx="9975" cy="6350"/>
            </a:xfrm>
            <a:custGeom>
              <a:avLst/>
              <a:gdLst/>
              <a:ahLst/>
              <a:cxnLst/>
              <a:rect l="l" t="t" r="r" b="b"/>
              <a:pathLst>
                <a:path w="399" h="254" extrusionOk="0">
                  <a:moveTo>
                    <a:pt x="288" y="1"/>
                  </a:moveTo>
                  <a:cubicBezTo>
                    <a:pt x="273" y="1"/>
                    <a:pt x="257" y="3"/>
                    <a:pt x="239" y="9"/>
                  </a:cubicBezTo>
                  <a:cubicBezTo>
                    <a:pt x="180" y="89"/>
                    <a:pt x="1" y="9"/>
                    <a:pt x="20" y="168"/>
                  </a:cubicBezTo>
                  <a:cubicBezTo>
                    <a:pt x="20" y="188"/>
                    <a:pt x="100" y="208"/>
                    <a:pt x="140" y="228"/>
                  </a:cubicBezTo>
                  <a:cubicBezTo>
                    <a:pt x="183" y="245"/>
                    <a:pt x="219" y="253"/>
                    <a:pt x="249" y="253"/>
                  </a:cubicBezTo>
                  <a:cubicBezTo>
                    <a:pt x="355" y="253"/>
                    <a:pt x="383" y="153"/>
                    <a:pt x="398" y="29"/>
                  </a:cubicBezTo>
                  <a:cubicBezTo>
                    <a:pt x="356" y="15"/>
                    <a:pt x="324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33080;p60"/>
            <p:cNvSpPr/>
            <p:nvPr/>
          </p:nvSpPr>
          <p:spPr>
            <a:xfrm>
              <a:off x="2896675" y="2018500"/>
              <a:ext cx="109425" cy="46225"/>
            </a:xfrm>
            <a:custGeom>
              <a:avLst/>
              <a:gdLst/>
              <a:ahLst/>
              <a:cxnLst/>
              <a:rect l="l" t="t" r="r" b="b"/>
              <a:pathLst>
                <a:path w="4377" h="1849" extrusionOk="0">
                  <a:moveTo>
                    <a:pt x="3979" y="1"/>
                  </a:moveTo>
                  <a:cubicBezTo>
                    <a:pt x="2944" y="299"/>
                    <a:pt x="1890" y="677"/>
                    <a:pt x="875" y="1075"/>
                  </a:cubicBezTo>
                  <a:cubicBezTo>
                    <a:pt x="716" y="1214"/>
                    <a:pt x="497" y="1095"/>
                    <a:pt x="358" y="1214"/>
                  </a:cubicBezTo>
                  <a:cubicBezTo>
                    <a:pt x="298" y="1294"/>
                    <a:pt x="199" y="1314"/>
                    <a:pt x="179" y="1413"/>
                  </a:cubicBezTo>
                  <a:cubicBezTo>
                    <a:pt x="119" y="1553"/>
                    <a:pt x="60" y="1652"/>
                    <a:pt x="0" y="1771"/>
                  </a:cubicBezTo>
                  <a:cubicBezTo>
                    <a:pt x="63" y="1824"/>
                    <a:pt x="132" y="1849"/>
                    <a:pt x="200" y="1849"/>
                  </a:cubicBezTo>
                  <a:cubicBezTo>
                    <a:pt x="261" y="1849"/>
                    <a:pt x="322" y="1829"/>
                    <a:pt x="378" y="1791"/>
                  </a:cubicBezTo>
                  <a:cubicBezTo>
                    <a:pt x="497" y="1592"/>
                    <a:pt x="756" y="1752"/>
                    <a:pt x="915" y="1612"/>
                  </a:cubicBezTo>
                  <a:cubicBezTo>
                    <a:pt x="1015" y="1592"/>
                    <a:pt x="1114" y="1592"/>
                    <a:pt x="1214" y="1572"/>
                  </a:cubicBezTo>
                  <a:cubicBezTo>
                    <a:pt x="1325" y="1434"/>
                    <a:pt x="1455" y="1401"/>
                    <a:pt x="1592" y="1401"/>
                  </a:cubicBezTo>
                  <a:cubicBezTo>
                    <a:pt x="1651" y="1401"/>
                    <a:pt x="1711" y="1407"/>
                    <a:pt x="1771" y="1413"/>
                  </a:cubicBezTo>
                  <a:cubicBezTo>
                    <a:pt x="1870" y="1413"/>
                    <a:pt x="1969" y="1393"/>
                    <a:pt x="2069" y="1393"/>
                  </a:cubicBezTo>
                  <a:cubicBezTo>
                    <a:pt x="2208" y="1214"/>
                    <a:pt x="2387" y="1214"/>
                    <a:pt x="2586" y="1214"/>
                  </a:cubicBezTo>
                  <a:cubicBezTo>
                    <a:pt x="3143" y="856"/>
                    <a:pt x="3839" y="797"/>
                    <a:pt x="4376" y="399"/>
                  </a:cubicBezTo>
                  <a:cubicBezTo>
                    <a:pt x="4138" y="379"/>
                    <a:pt x="3998" y="240"/>
                    <a:pt x="39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33081;p60"/>
            <p:cNvSpPr/>
            <p:nvPr/>
          </p:nvSpPr>
          <p:spPr>
            <a:xfrm>
              <a:off x="2679325" y="2085050"/>
              <a:ext cx="110450" cy="42400"/>
            </a:xfrm>
            <a:custGeom>
              <a:avLst/>
              <a:gdLst/>
              <a:ahLst/>
              <a:cxnLst/>
              <a:rect l="l" t="t" r="r" b="b"/>
              <a:pathLst>
                <a:path w="4418" h="1696" extrusionOk="0">
                  <a:moveTo>
                    <a:pt x="4147" y="1"/>
                  </a:moveTo>
                  <a:cubicBezTo>
                    <a:pt x="4042" y="1"/>
                    <a:pt x="3941" y="39"/>
                    <a:pt x="3840" y="84"/>
                  </a:cubicBezTo>
                  <a:cubicBezTo>
                    <a:pt x="3522" y="303"/>
                    <a:pt x="3124" y="303"/>
                    <a:pt x="2766" y="422"/>
                  </a:cubicBezTo>
                  <a:cubicBezTo>
                    <a:pt x="2627" y="621"/>
                    <a:pt x="2408" y="502"/>
                    <a:pt x="2229" y="601"/>
                  </a:cubicBezTo>
                  <a:cubicBezTo>
                    <a:pt x="2172" y="732"/>
                    <a:pt x="2078" y="759"/>
                    <a:pt x="1975" y="759"/>
                  </a:cubicBezTo>
                  <a:cubicBezTo>
                    <a:pt x="1903" y="759"/>
                    <a:pt x="1825" y="745"/>
                    <a:pt x="1753" y="745"/>
                  </a:cubicBezTo>
                  <a:cubicBezTo>
                    <a:pt x="1677" y="745"/>
                    <a:pt x="1607" y="760"/>
                    <a:pt x="1553" y="820"/>
                  </a:cubicBezTo>
                  <a:cubicBezTo>
                    <a:pt x="1334" y="979"/>
                    <a:pt x="1095" y="1079"/>
                    <a:pt x="817" y="1099"/>
                  </a:cubicBezTo>
                  <a:cubicBezTo>
                    <a:pt x="697" y="1099"/>
                    <a:pt x="578" y="1138"/>
                    <a:pt x="478" y="1198"/>
                  </a:cubicBezTo>
                  <a:lnTo>
                    <a:pt x="260" y="1278"/>
                  </a:lnTo>
                  <a:cubicBezTo>
                    <a:pt x="1" y="1477"/>
                    <a:pt x="160" y="1576"/>
                    <a:pt x="339" y="1695"/>
                  </a:cubicBezTo>
                  <a:lnTo>
                    <a:pt x="518" y="1695"/>
                  </a:lnTo>
                  <a:cubicBezTo>
                    <a:pt x="518" y="1676"/>
                    <a:pt x="518" y="1676"/>
                    <a:pt x="558" y="1636"/>
                  </a:cubicBezTo>
                  <a:cubicBezTo>
                    <a:pt x="618" y="1636"/>
                    <a:pt x="638" y="1636"/>
                    <a:pt x="697" y="1695"/>
                  </a:cubicBezTo>
                  <a:lnTo>
                    <a:pt x="856" y="1695"/>
                  </a:lnTo>
                  <a:cubicBezTo>
                    <a:pt x="936" y="1676"/>
                    <a:pt x="976" y="1596"/>
                    <a:pt x="1035" y="1536"/>
                  </a:cubicBezTo>
                  <a:cubicBezTo>
                    <a:pt x="1513" y="1417"/>
                    <a:pt x="1950" y="1298"/>
                    <a:pt x="2428" y="1178"/>
                  </a:cubicBezTo>
                  <a:cubicBezTo>
                    <a:pt x="2607" y="1039"/>
                    <a:pt x="2826" y="1178"/>
                    <a:pt x="2965" y="1019"/>
                  </a:cubicBezTo>
                  <a:cubicBezTo>
                    <a:pt x="3251" y="764"/>
                    <a:pt x="3576" y="663"/>
                    <a:pt x="3929" y="663"/>
                  </a:cubicBezTo>
                  <a:cubicBezTo>
                    <a:pt x="4017" y="663"/>
                    <a:pt x="4107" y="669"/>
                    <a:pt x="4198" y="681"/>
                  </a:cubicBezTo>
                  <a:cubicBezTo>
                    <a:pt x="4238" y="681"/>
                    <a:pt x="4298" y="681"/>
                    <a:pt x="4338" y="641"/>
                  </a:cubicBezTo>
                  <a:cubicBezTo>
                    <a:pt x="4377" y="542"/>
                    <a:pt x="4377" y="442"/>
                    <a:pt x="4417" y="283"/>
                  </a:cubicBezTo>
                  <a:cubicBezTo>
                    <a:pt x="4417" y="204"/>
                    <a:pt x="4397" y="144"/>
                    <a:pt x="4397" y="84"/>
                  </a:cubicBezTo>
                  <a:cubicBezTo>
                    <a:pt x="4311" y="24"/>
                    <a:pt x="4228" y="1"/>
                    <a:pt x="4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33082;p60"/>
            <p:cNvSpPr/>
            <p:nvPr/>
          </p:nvSpPr>
          <p:spPr>
            <a:xfrm>
              <a:off x="2774325" y="2078375"/>
              <a:ext cx="30850" cy="9775"/>
            </a:xfrm>
            <a:custGeom>
              <a:avLst/>
              <a:gdLst/>
              <a:ahLst/>
              <a:cxnLst/>
              <a:rect l="l" t="t" r="r" b="b"/>
              <a:pathLst>
                <a:path w="1234" h="391" extrusionOk="0">
                  <a:moveTo>
                    <a:pt x="1106" y="0"/>
                  </a:moveTo>
                  <a:cubicBezTo>
                    <a:pt x="1060" y="0"/>
                    <a:pt x="1018" y="21"/>
                    <a:pt x="975" y="53"/>
                  </a:cubicBezTo>
                  <a:lnTo>
                    <a:pt x="995" y="53"/>
                  </a:lnTo>
                  <a:cubicBezTo>
                    <a:pt x="617" y="73"/>
                    <a:pt x="279" y="93"/>
                    <a:pt x="0" y="391"/>
                  </a:cubicBezTo>
                  <a:lnTo>
                    <a:pt x="538" y="391"/>
                  </a:lnTo>
                  <a:cubicBezTo>
                    <a:pt x="796" y="272"/>
                    <a:pt x="1114" y="331"/>
                    <a:pt x="1234" y="53"/>
                  </a:cubicBezTo>
                  <a:cubicBezTo>
                    <a:pt x="1188" y="16"/>
                    <a:pt x="1146" y="0"/>
                    <a:pt x="1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33083;p60"/>
            <p:cNvSpPr/>
            <p:nvPr/>
          </p:nvSpPr>
          <p:spPr>
            <a:xfrm>
              <a:off x="2887225" y="2047850"/>
              <a:ext cx="18425" cy="6000"/>
            </a:xfrm>
            <a:custGeom>
              <a:avLst/>
              <a:gdLst/>
              <a:ahLst/>
              <a:cxnLst/>
              <a:rect l="l" t="t" r="r" b="b"/>
              <a:pathLst>
                <a:path w="737" h="240" extrusionOk="0">
                  <a:moveTo>
                    <a:pt x="736" y="40"/>
                  </a:moveTo>
                  <a:cubicBezTo>
                    <a:pt x="458" y="60"/>
                    <a:pt x="199" y="1"/>
                    <a:pt x="0" y="219"/>
                  </a:cubicBezTo>
                  <a:cubicBezTo>
                    <a:pt x="179" y="219"/>
                    <a:pt x="378" y="239"/>
                    <a:pt x="557" y="239"/>
                  </a:cubicBezTo>
                  <a:cubicBezTo>
                    <a:pt x="637" y="180"/>
                    <a:pt x="676" y="120"/>
                    <a:pt x="736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33084;p60"/>
            <p:cNvSpPr/>
            <p:nvPr/>
          </p:nvSpPr>
          <p:spPr>
            <a:xfrm>
              <a:off x="2892200" y="206277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179" y="0"/>
                  </a:moveTo>
                  <a:cubicBezTo>
                    <a:pt x="139" y="40"/>
                    <a:pt x="60" y="100"/>
                    <a:pt x="0" y="179"/>
                  </a:cubicBezTo>
                  <a:cubicBezTo>
                    <a:pt x="139" y="179"/>
                    <a:pt x="239" y="199"/>
                    <a:pt x="358" y="199"/>
                  </a:cubicBezTo>
                  <a:cubicBezTo>
                    <a:pt x="386" y="186"/>
                    <a:pt x="422" y="162"/>
                    <a:pt x="456" y="162"/>
                  </a:cubicBezTo>
                  <a:cubicBezTo>
                    <a:pt x="471" y="162"/>
                    <a:pt x="485" y="167"/>
                    <a:pt x="497" y="179"/>
                  </a:cubicBezTo>
                  <a:cubicBezTo>
                    <a:pt x="517" y="120"/>
                    <a:pt x="557" y="80"/>
                    <a:pt x="557" y="20"/>
                  </a:cubicBezTo>
                  <a:cubicBezTo>
                    <a:pt x="438" y="20"/>
                    <a:pt x="298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33085;p60"/>
            <p:cNvSpPr/>
            <p:nvPr/>
          </p:nvSpPr>
          <p:spPr>
            <a:xfrm>
              <a:off x="2045250" y="782350"/>
              <a:ext cx="17450" cy="12275"/>
            </a:xfrm>
            <a:custGeom>
              <a:avLst/>
              <a:gdLst/>
              <a:ahLst/>
              <a:cxnLst/>
              <a:rect l="l" t="t" r="r" b="b"/>
              <a:pathLst>
                <a:path w="698" h="491" extrusionOk="0">
                  <a:moveTo>
                    <a:pt x="514" y="0"/>
                  </a:moveTo>
                  <a:cubicBezTo>
                    <a:pt x="440" y="0"/>
                    <a:pt x="350" y="80"/>
                    <a:pt x="259" y="93"/>
                  </a:cubicBezTo>
                  <a:cubicBezTo>
                    <a:pt x="200" y="113"/>
                    <a:pt x="100" y="113"/>
                    <a:pt x="21" y="133"/>
                  </a:cubicBezTo>
                  <a:cubicBezTo>
                    <a:pt x="21" y="212"/>
                    <a:pt x="1" y="272"/>
                    <a:pt x="21" y="332"/>
                  </a:cubicBezTo>
                  <a:cubicBezTo>
                    <a:pt x="100" y="491"/>
                    <a:pt x="220" y="491"/>
                    <a:pt x="359" y="491"/>
                  </a:cubicBezTo>
                  <a:cubicBezTo>
                    <a:pt x="637" y="491"/>
                    <a:pt x="697" y="292"/>
                    <a:pt x="617" y="93"/>
                  </a:cubicBezTo>
                  <a:cubicBezTo>
                    <a:pt x="590" y="23"/>
                    <a:pt x="554" y="0"/>
                    <a:pt x="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33086;p60"/>
            <p:cNvSpPr/>
            <p:nvPr/>
          </p:nvSpPr>
          <p:spPr>
            <a:xfrm>
              <a:off x="2036300" y="78067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359" y="1"/>
                  </a:moveTo>
                  <a:cubicBezTo>
                    <a:pt x="259" y="1"/>
                    <a:pt x="160" y="41"/>
                    <a:pt x="1" y="41"/>
                  </a:cubicBezTo>
                  <a:cubicBezTo>
                    <a:pt x="100" y="160"/>
                    <a:pt x="220" y="180"/>
                    <a:pt x="359" y="200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33087;p60"/>
            <p:cNvSpPr/>
            <p:nvPr/>
          </p:nvSpPr>
          <p:spPr>
            <a:xfrm>
              <a:off x="3179650" y="1514475"/>
              <a:ext cx="3500" cy="3375"/>
            </a:xfrm>
            <a:custGeom>
              <a:avLst/>
              <a:gdLst/>
              <a:ahLst/>
              <a:cxnLst/>
              <a:rect l="l" t="t" r="r" b="b"/>
              <a:pathLst>
                <a:path w="140" h="135" extrusionOk="0">
                  <a:moveTo>
                    <a:pt x="70" y="1"/>
                  </a:moveTo>
                  <a:cubicBezTo>
                    <a:pt x="45" y="1"/>
                    <a:pt x="20" y="11"/>
                    <a:pt x="0" y="31"/>
                  </a:cubicBezTo>
                  <a:cubicBezTo>
                    <a:pt x="20" y="100"/>
                    <a:pt x="45" y="135"/>
                    <a:pt x="70" y="135"/>
                  </a:cubicBezTo>
                  <a:cubicBezTo>
                    <a:pt x="95" y="135"/>
                    <a:pt x="119" y="100"/>
                    <a:pt x="139" y="31"/>
                  </a:cubicBezTo>
                  <a:cubicBezTo>
                    <a:pt x="119" y="1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33088;p60"/>
            <p:cNvSpPr/>
            <p:nvPr/>
          </p:nvSpPr>
          <p:spPr>
            <a:xfrm>
              <a:off x="3097575" y="1680825"/>
              <a:ext cx="18425" cy="123700"/>
            </a:xfrm>
            <a:custGeom>
              <a:avLst/>
              <a:gdLst/>
              <a:ahLst/>
              <a:cxnLst/>
              <a:rect l="l" t="t" r="r" b="b"/>
              <a:pathLst>
                <a:path w="737" h="4948" extrusionOk="0">
                  <a:moveTo>
                    <a:pt x="597" y="1"/>
                  </a:moveTo>
                  <a:lnTo>
                    <a:pt x="597" y="1"/>
                  </a:lnTo>
                  <a:cubicBezTo>
                    <a:pt x="438" y="160"/>
                    <a:pt x="498" y="399"/>
                    <a:pt x="299" y="498"/>
                  </a:cubicBezTo>
                  <a:cubicBezTo>
                    <a:pt x="180" y="538"/>
                    <a:pt x="100" y="598"/>
                    <a:pt x="100" y="757"/>
                  </a:cubicBezTo>
                  <a:lnTo>
                    <a:pt x="100" y="976"/>
                  </a:lnTo>
                  <a:cubicBezTo>
                    <a:pt x="100" y="1095"/>
                    <a:pt x="120" y="1194"/>
                    <a:pt x="120" y="1334"/>
                  </a:cubicBezTo>
                  <a:cubicBezTo>
                    <a:pt x="200" y="1891"/>
                    <a:pt x="1" y="2448"/>
                    <a:pt x="1" y="2985"/>
                  </a:cubicBezTo>
                  <a:cubicBezTo>
                    <a:pt x="21" y="3204"/>
                    <a:pt x="60" y="3442"/>
                    <a:pt x="100" y="3661"/>
                  </a:cubicBezTo>
                  <a:cubicBezTo>
                    <a:pt x="120" y="3840"/>
                    <a:pt x="140" y="4039"/>
                    <a:pt x="140" y="4198"/>
                  </a:cubicBezTo>
                  <a:cubicBezTo>
                    <a:pt x="140" y="4357"/>
                    <a:pt x="180" y="4516"/>
                    <a:pt x="220" y="4656"/>
                  </a:cubicBezTo>
                  <a:cubicBezTo>
                    <a:pt x="259" y="4755"/>
                    <a:pt x="339" y="4855"/>
                    <a:pt x="438" y="4914"/>
                  </a:cubicBezTo>
                  <a:cubicBezTo>
                    <a:pt x="485" y="4938"/>
                    <a:pt x="532" y="4947"/>
                    <a:pt x="574" y="4947"/>
                  </a:cubicBezTo>
                  <a:cubicBezTo>
                    <a:pt x="604" y="4947"/>
                    <a:pt x="632" y="4942"/>
                    <a:pt x="657" y="4934"/>
                  </a:cubicBezTo>
                  <a:cubicBezTo>
                    <a:pt x="717" y="4875"/>
                    <a:pt x="737" y="4795"/>
                    <a:pt x="737" y="4735"/>
                  </a:cubicBezTo>
                  <a:cubicBezTo>
                    <a:pt x="697" y="4556"/>
                    <a:pt x="737" y="4357"/>
                    <a:pt x="697" y="4178"/>
                  </a:cubicBezTo>
                  <a:cubicBezTo>
                    <a:pt x="498" y="3581"/>
                    <a:pt x="538" y="3025"/>
                    <a:pt x="657" y="2448"/>
                  </a:cubicBezTo>
                  <a:lnTo>
                    <a:pt x="657" y="2269"/>
                  </a:lnTo>
                  <a:cubicBezTo>
                    <a:pt x="438" y="2129"/>
                    <a:pt x="518" y="1930"/>
                    <a:pt x="558" y="1731"/>
                  </a:cubicBezTo>
                  <a:cubicBezTo>
                    <a:pt x="737" y="1155"/>
                    <a:pt x="637" y="578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33089;p60"/>
            <p:cNvSpPr/>
            <p:nvPr/>
          </p:nvSpPr>
          <p:spPr>
            <a:xfrm>
              <a:off x="3105525" y="1807775"/>
              <a:ext cx="29375" cy="73500"/>
            </a:xfrm>
            <a:custGeom>
              <a:avLst/>
              <a:gdLst/>
              <a:ahLst/>
              <a:cxnLst/>
              <a:rect l="l" t="t" r="r" b="b"/>
              <a:pathLst>
                <a:path w="1175" h="2940" extrusionOk="0">
                  <a:moveTo>
                    <a:pt x="322" y="0"/>
                  </a:moveTo>
                  <a:cubicBezTo>
                    <a:pt x="279" y="0"/>
                    <a:pt x="240" y="5"/>
                    <a:pt x="200" y="15"/>
                  </a:cubicBezTo>
                  <a:cubicBezTo>
                    <a:pt x="120" y="75"/>
                    <a:pt x="81" y="115"/>
                    <a:pt x="61" y="194"/>
                  </a:cubicBezTo>
                  <a:cubicBezTo>
                    <a:pt x="1" y="453"/>
                    <a:pt x="100" y="692"/>
                    <a:pt x="61" y="950"/>
                  </a:cubicBezTo>
                  <a:cubicBezTo>
                    <a:pt x="61" y="1070"/>
                    <a:pt x="120" y="1189"/>
                    <a:pt x="200" y="1308"/>
                  </a:cubicBezTo>
                  <a:cubicBezTo>
                    <a:pt x="260" y="1388"/>
                    <a:pt x="319" y="1468"/>
                    <a:pt x="379" y="1547"/>
                  </a:cubicBezTo>
                  <a:cubicBezTo>
                    <a:pt x="439" y="1666"/>
                    <a:pt x="439" y="1786"/>
                    <a:pt x="478" y="1905"/>
                  </a:cubicBezTo>
                  <a:cubicBezTo>
                    <a:pt x="498" y="2064"/>
                    <a:pt x="498" y="2204"/>
                    <a:pt x="558" y="2343"/>
                  </a:cubicBezTo>
                  <a:cubicBezTo>
                    <a:pt x="598" y="2462"/>
                    <a:pt x="618" y="2562"/>
                    <a:pt x="677" y="2661"/>
                  </a:cubicBezTo>
                  <a:cubicBezTo>
                    <a:pt x="717" y="2780"/>
                    <a:pt x="777" y="2880"/>
                    <a:pt x="896" y="2940"/>
                  </a:cubicBezTo>
                  <a:cubicBezTo>
                    <a:pt x="976" y="2940"/>
                    <a:pt x="1055" y="2900"/>
                    <a:pt x="1095" y="2840"/>
                  </a:cubicBezTo>
                  <a:cubicBezTo>
                    <a:pt x="1175" y="2681"/>
                    <a:pt x="1095" y="2502"/>
                    <a:pt x="1095" y="2363"/>
                  </a:cubicBezTo>
                  <a:cubicBezTo>
                    <a:pt x="1095" y="2243"/>
                    <a:pt x="1095" y="2144"/>
                    <a:pt x="1055" y="2005"/>
                  </a:cubicBezTo>
                  <a:cubicBezTo>
                    <a:pt x="817" y="1806"/>
                    <a:pt x="1016" y="1487"/>
                    <a:pt x="876" y="1269"/>
                  </a:cubicBezTo>
                  <a:lnTo>
                    <a:pt x="896" y="1209"/>
                  </a:lnTo>
                  <a:lnTo>
                    <a:pt x="876" y="1169"/>
                  </a:lnTo>
                  <a:cubicBezTo>
                    <a:pt x="677" y="831"/>
                    <a:pt x="797" y="354"/>
                    <a:pt x="459" y="15"/>
                  </a:cubicBezTo>
                  <a:cubicBezTo>
                    <a:pt x="409" y="5"/>
                    <a:pt x="364" y="0"/>
                    <a:pt x="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33090;p60"/>
            <p:cNvSpPr/>
            <p:nvPr/>
          </p:nvSpPr>
          <p:spPr>
            <a:xfrm>
              <a:off x="3111000" y="1800250"/>
              <a:ext cx="16950" cy="36775"/>
            </a:xfrm>
            <a:custGeom>
              <a:avLst/>
              <a:gdLst/>
              <a:ahLst/>
              <a:cxnLst/>
              <a:rect l="l" t="t" r="r" b="b"/>
              <a:pathLst>
                <a:path w="678" h="1471" extrusionOk="0">
                  <a:moveTo>
                    <a:pt x="206" y="0"/>
                  </a:moveTo>
                  <a:cubicBezTo>
                    <a:pt x="169" y="0"/>
                    <a:pt x="132" y="25"/>
                    <a:pt x="100" y="78"/>
                  </a:cubicBezTo>
                  <a:cubicBezTo>
                    <a:pt x="1" y="197"/>
                    <a:pt x="1" y="296"/>
                    <a:pt x="100" y="436"/>
                  </a:cubicBezTo>
                  <a:cubicBezTo>
                    <a:pt x="458" y="694"/>
                    <a:pt x="299" y="1192"/>
                    <a:pt x="657" y="1470"/>
                  </a:cubicBezTo>
                  <a:cubicBezTo>
                    <a:pt x="677" y="973"/>
                    <a:pt x="558" y="495"/>
                    <a:pt x="299" y="58"/>
                  </a:cubicBezTo>
                  <a:cubicBezTo>
                    <a:pt x="271" y="20"/>
                    <a:pt x="238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33091;p60"/>
            <p:cNvSpPr/>
            <p:nvPr/>
          </p:nvSpPr>
          <p:spPr>
            <a:xfrm>
              <a:off x="3106025" y="1740500"/>
              <a:ext cx="8500" cy="43800"/>
            </a:xfrm>
            <a:custGeom>
              <a:avLst/>
              <a:gdLst/>
              <a:ahLst/>
              <a:cxnLst/>
              <a:rect l="l" t="t" r="r" b="b"/>
              <a:pathLst>
                <a:path w="340" h="1752" extrusionOk="0">
                  <a:moveTo>
                    <a:pt x="299" y="1"/>
                  </a:moveTo>
                  <a:cubicBezTo>
                    <a:pt x="41" y="598"/>
                    <a:pt x="1" y="1175"/>
                    <a:pt x="339" y="1751"/>
                  </a:cubicBezTo>
                  <a:cubicBezTo>
                    <a:pt x="339" y="1175"/>
                    <a:pt x="339" y="598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33092;p60"/>
            <p:cNvSpPr/>
            <p:nvPr/>
          </p:nvSpPr>
          <p:spPr>
            <a:xfrm>
              <a:off x="3128425" y="1865425"/>
              <a:ext cx="14425" cy="25300"/>
            </a:xfrm>
            <a:custGeom>
              <a:avLst/>
              <a:gdLst/>
              <a:ahLst/>
              <a:cxnLst/>
              <a:rect l="l" t="t" r="r" b="b"/>
              <a:pathLst>
                <a:path w="577" h="1012" extrusionOk="0">
                  <a:moveTo>
                    <a:pt x="177" y="0"/>
                  </a:moveTo>
                  <a:cubicBezTo>
                    <a:pt x="156" y="0"/>
                    <a:pt x="128" y="29"/>
                    <a:pt x="100" y="57"/>
                  </a:cubicBezTo>
                  <a:lnTo>
                    <a:pt x="100" y="574"/>
                  </a:lnTo>
                  <a:cubicBezTo>
                    <a:pt x="60" y="653"/>
                    <a:pt x="0" y="733"/>
                    <a:pt x="0" y="833"/>
                  </a:cubicBezTo>
                  <a:cubicBezTo>
                    <a:pt x="40" y="912"/>
                    <a:pt x="80" y="972"/>
                    <a:pt x="179" y="1012"/>
                  </a:cubicBezTo>
                  <a:cubicBezTo>
                    <a:pt x="378" y="1012"/>
                    <a:pt x="577" y="972"/>
                    <a:pt x="477" y="713"/>
                  </a:cubicBezTo>
                  <a:cubicBezTo>
                    <a:pt x="477" y="653"/>
                    <a:pt x="477" y="614"/>
                    <a:pt x="438" y="574"/>
                  </a:cubicBezTo>
                  <a:cubicBezTo>
                    <a:pt x="298" y="474"/>
                    <a:pt x="358" y="315"/>
                    <a:pt x="279" y="176"/>
                  </a:cubicBezTo>
                  <a:cubicBezTo>
                    <a:pt x="298" y="136"/>
                    <a:pt x="298" y="77"/>
                    <a:pt x="259" y="57"/>
                  </a:cubicBezTo>
                  <a:lnTo>
                    <a:pt x="199" y="17"/>
                  </a:lnTo>
                  <a:cubicBezTo>
                    <a:pt x="193" y="5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33093;p60"/>
            <p:cNvSpPr/>
            <p:nvPr/>
          </p:nvSpPr>
          <p:spPr>
            <a:xfrm>
              <a:off x="3109525" y="1784275"/>
              <a:ext cx="9950" cy="17925"/>
            </a:xfrm>
            <a:custGeom>
              <a:avLst/>
              <a:gdLst/>
              <a:ahLst/>
              <a:cxnLst/>
              <a:rect l="l" t="t" r="r" b="b"/>
              <a:pathLst>
                <a:path w="398" h="717" extrusionOk="0">
                  <a:moveTo>
                    <a:pt x="219" y="0"/>
                  </a:moveTo>
                  <a:cubicBezTo>
                    <a:pt x="0" y="239"/>
                    <a:pt x="199" y="478"/>
                    <a:pt x="199" y="717"/>
                  </a:cubicBezTo>
                  <a:cubicBezTo>
                    <a:pt x="259" y="697"/>
                    <a:pt x="318" y="697"/>
                    <a:pt x="398" y="697"/>
                  </a:cubicBezTo>
                  <a:cubicBezTo>
                    <a:pt x="358" y="438"/>
                    <a:pt x="358" y="199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33094;p60"/>
            <p:cNvSpPr/>
            <p:nvPr/>
          </p:nvSpPr>
          <p:spPr>
            <a:xfrm>
              <a:off x="3123450" y="1839475"/>
              <a:ext cx="9475" cy="18925"/>
            </a:xfrm>
            <a:custGeom>
              <a:avLst/>
              <a:gdLst/>
              <a:ahLst/>
              <a:cxnLst/>
              <a:rect l="l" t="t" r="r" b="b"/>
              <a:pathLst>
                <a:path w="379" h="757" extrusionOk="0">
                  <a:moveTo>
                    <a:pt x="159" y="1"/>
                  </a:moveTo>
                  <a:cubicBezTo>
                    <a:pt x="159" y="259"/>
                    <a:pt x="0" y="558"/>
                    <a:pt x="338" y="757"/>
                  </a:cubicBezTo>
                  <a:cubicBezTo>
                    <a:pt x="378" y="478"/>
                    <a:pt x="358" y="219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33095;p60"/>
            <p:cNvSpPr/>
            <p:nvPr/>
          </p:nvSpPr>
          <p:spPr>
            <a:xfrm>
              <a:off x="3130900" y="185737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40" y="1"/>
                  </a:moveTo>
                  <a:cubicBezTo>
                    <a:pt x="40" y="140"/>
                    <a:pt x="1" y="259"/>
                    <a:pt x="1" y="379"/>
                  </a:cubicBezTo>
                  <a:lnTo>
                    <a:pt x="180" y="379"/>
                  </a:lnTo>
                  <a:cubicBezTo>
                    <a:pt x="180" y="259"/>
                    <a:pt x="199" y="10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33096;p60"/>
            <p:cNvSpPr/>
            <p:nvPr/>
          </p:nvSpPr>
          <p:spPr>
            <a:xfrm>
              <a:off x="3135375" y="1869825"/>
              <a:ext cx="4500" cy="9950"/>
            </a:xfrm>
            <a:custGeom>
              <a:avLst/>
              <a:gdLst/>
              <a:ahLst/>
              <a:cxnLst/>
              <a:rect l="l" t="t" r="r" b="b"/>
              <a:pathLst>
                <a:path w="180" h="398" extrusionOk="0">
                  <a:moveTo>
                    <a:pt x="20" y="0"/>
                  </a:moveTo>
                  <a:lnTo>
                    <a:pt x="20" y="0"/>
                  </a:lnTo>
                  <a:cubicBezTo>
                    <a:pt x="1" y="159"/>
                    <a:pt x="20" y="298"/>
                    <a:pt x="180" y="398"/>
                  </a:cubicBezTo>
                  <a:lnTo>
                    <a:pt x="180" y="8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33097;p60"/>
            <p:cNvSpPr/>
            <p:nvPr/>
          </p:nvSpPr>
          <p:spPr>
            <a:xfrm>
              <a:off x="3181625" y="1910500"/>
              <a:ext cx="45750" cy="56325"/>
            </a:xfrm>
            <a:custGeom>
              <a:avLst/>
              <a:gdLst/>
              <a:ahLst/>
              <a:cxnLst/>
              <a:rect l="l" t="t" r="r" b="b"/>
              <a:pathLst>
                <a:path w="1830" h="2253" extrusionOk="0">
                  <a:moveTo>
                    <a:pt x="979" y="1827"/>
                  </a:moveTo>
                  <a:cubicBezTo>
                    <a:pt x="989" y="1827"/>
                    <a:pt x="1001" y="1830"/>
                    <a:pt x="1015" y="1834"/>
                  </a:cubicBezTo>
                  <a:cubicBezTo>
                    <a:pt x="974" y="1848"/>
                    <a:pt x="952" y="1871"/>
                    <a:pt x="936" y="1897"/>
                  </a:cubicBezTo>
                  <a:lnTo>
                    <a:pt x="936" y="1897"/>
                  </a:lnTo>
                  <a:cubicBezTo>
                    <a:pt x="938" y="1848"/>
                    <a:pt x="950" y="1827"/>
                    <a:pt x="979" y="1827"/>
                  </a:cubicBezTo>
                  <a:close/>
                  <a:moveTo>
                    <a:pt x="1375" y="0"/>
                  </a:moveTo>
                  <a:cubicBezTo>
                    <a:pt x="1349" y="0"/>
                    <a:pt x="1322" y="2"/>
                    <a:pt x="1294" y="4"/>
                  </a:cubicBezTo>
                  <a:cubicBezTo>
                    <a:pt x="1194" y="64"/>
                    <a:pt x="1134" y="163"/>
                    <a:pt x="1115" y="263"/>
                  </a:cubicBezTo>
                  <a:cubicBezTo>
                    <a:pt x="1095" y="362"/>
                    <a:pt x="1095" y="462"/>
                    <a:pt x="1055" y="561"/>
                  </a:cubicBezTo>
                  <a:cubicBezTo>
                    <a:pt x="1015" y="740"/>
                    <a:pt x="896" y="840"/>
                    <a:pt x="737" y="919"/>
                  </a:cubicBezTo>
                  <a:cubicBezTo>
                    <a:pt x="538" y="1039"/>
                    <a:pt x="339" y="1158"/>
                    <a:pt x="239" y="1397"/>
                  </a:cubicBezTo>
                  <a:cubicBezTo>
                    <a:pt x="140" y="1715"/>
                    <a:pt x="1" y="2033"/>
                    <a:pt x="418" y="2252"/>
                  </a:cubicBezTo>
                  <a:lnTo>
                    <a:pt x="597" y="2252"/>
                  </a:lnTo>
                  <a:cubicBezTo>
                    <a:pt x="715" y="2168"/>
                    <a:pt x="804" y="2084"/>
                    <a:pt x="888" y="1977"/>
                  </a:cubicBezTo>
                  <a:lnTo>
                    <a:pt x="888" y="1977"/>
                  </a:lnTo>
                  <a:cubicBezTo>
                    <a:pt x="875" y="2022"/>
                    <a:pt x="905" y="2068"/>
                    <a:pt x="936" y="2113"/>
                  </a:cubicBezTo>
                  <a:cubicBezTo>
                    <a:pt x="1155" y="2145"/>
                    <a:pt x="1318" y="2167"/>
                    <a:pt x="1438" y="2167"/>
                  </a:cubicBezTo>
                  <a:cubicBezTo>
                    <a:pt x="1765" y="2167"/>
                    <a:pt x="1775" y="2004"/>
                    <a:pt x="1731" y="1437"/>
                  </a:cubicBezTo>
                  <a:cubicBezTo>
                    <a:pt x="1731" y="1138"/>
                    <a:pt x="1791" y="860"/>
                    <a:pt x="1811" y="601"/>
                  </a:cubicBezTo>
                  <a:cubicBezTo>
                    <a:pt x="1829" y="249"/>
                    <a:pt x="1727" y="0"/>
                    <a:pt x="1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33098;p60"/>
            <p:cNvSpPr/>
            <p:nvPr/>
          </p:nvSpPr>
          <p:spPr>
            <a:xfrm>
              <a:off x="3120950" y="1945400"/>
              <a:ext cx="71150" cy="40200"/>
            </a:xfrm>
            <a:custGeom>
              <a:avLst/>
              <a:gdLst/>
              <a:ahLst/>
              <a:cxnLst/>
              <a:rect l="l" t="t" r="r" b="b"/>
              <a:pathLst>
                <a:path w="2846" h="1608" extrusionOk="0">
                  <a:moveTo>
                    <a:pt x="2845" y="1"/>
                  </a:moveTo>
                  <a:cubicBezTo>
                    <a:pt x="2189" y="1"/>
                    <a:pt x="1652" y="319"/>
                    <a:pt x="1135" y="578"/>
                  </a:cubicBezTo>
                  <a:cubicBezTo>
                    <a:pt x="1035" y="677"/>
                    <a:pt x="896" y="777"/>
                    <a:pt x="776" y="836"/>
                  </a:cubicBezTo>
                  <a:cubicBezTo>
                    <a:pt x="697" y="856"/>
                    <a:pt x="657" y="876"/>
                    <a:pt x="578" y="916"/>
                  </a:cubicBezTo>
                  <a:cubicBezTo>
                    <a:pt x="458" y="956"/>
                    <a:pt x="299" y="1015"/>
                    <a:pt x="180" y="1055"/>
                  </a:cubicBezTo>
                  <a:cubicBezTo>
                    <a:pt x="140" y="1095"/>
                    <a:pt x="60" y="1135"/>
                    <a:pt x="40" y="1214"/>
                  </a:cubicBezTo>
                  <a:cubicBezTo>
                    <a:pt x="1" y="1294"/>
                    <a:pt x="40" y="1353"/>
                    <a:pt x="80" y="1413"/>
                  </a:cubicBezTo>
                  <a:cubicBezTo>
                    <a:pt x="140" y="1453"/>
                    <a:pt x="200" y="1473"/>
                    <a:pt x="279" y="1513"/>
                  </a:cubicBezTo>
                  <a:cubicBezTo>
                    <a:pt x="430" y="1513"/>
                    <a:pt x="590" y="1607"/>
                    <a:pt x="747" y="1607"/>
                  </a:cubicBezTo>
                  <a:cubicBezTo>
                    <a:pt x="818" y="1607"/>
                    <a:pt x="888" y="1588"/>
                    <a:pt x="956" y="1532"/>
                  </a:cubicBezTo>
                  <a:cubicBezTo>
                    <a:pt x="995" y="1453"/>
                    <a:pt x="1075" y="1413"/>
                    <a:pt x="1174" y="1393"/>
                  </a:cubicBezTo>
                  <a:cubicBezTo>
                    <a:pt x="1493" y="1294"/>
                    <a:pt x="1791" y="1155"/>
                    <a:pt x="2149" y="1155"/>
                  </a:cubicBezTo>
                  <a:cubicBezTo>
                    <a:pt x="2368" y="1055"/>
                    <a:pt x="2627" y="936"/>
                    <a:pt x="2845" y="836"/>
                  </a:cubicBezTo>
                  <a:cubicBezTo>
                    <a:pt x="2587" y="558"/>
                    <a:pt x="2806" y="259"/>
                    <a:pt x="2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33099;p60"/>
            <p:cNvSpPr/>
            <p:nvPr/>
          </p:nvSpPr>
          <p:spPr>
            <a:xfrm>
              <a:off x="3153275" y="1906625"/>
              <a:ext cx="60700" cy="30350"/>
            </a:xfrm>
            <a:custGeom>
              <a:avLst/>
              <a:gdLst/>
              <a:ahLst/>
              <a:cxnLst/>
              <a:rect l="l" t="t" r="r" b="b"/>
              <a:pathLst>
                <a:path w="2428" h="1214" extrusionOk="0">
                  <a:moveTo>
                    <a:pt x="657" y="0"/>
                  </a:moveTo>
                  <a:cubicBezTo>
                    <a:pt x="597" y="0"/>
                    <a:pt x="518" y="20"/>
                    <a:pt x="478" y="60"/>
                  </a:cubicBezTo>
                  <a:cubicBezTo>
                    <a:pt x="558" y="318"/>
                    <a:pt x="1" y="179"/>
                    <a:pt x="120" y="517"/>
                  </a:cubicBezTo>
                  <a:cubicBezTo>
                    <a:pt x="276" y="720"/>
                    <a:pt x="492" y="764"/>
                    <a:pt x="713" y="764"/>
                  </a:cubicBezTo>
                  <a:cubicBezTo>
                    <a:pt x="774" y="764"/>
                    <a:pt x="835" y="760"/>
                    <a:pt x="896" y="756"/>
                  </a:cubicBezTo>
                  <a:cubicBezTo>
                    <a:pt x="938" y="752"/>
                    <a:pt x="980" y="751"/>
                    <a:pt x="1021" y="751"/>
                  </a:cubicBezTo>
                  <a:cubicBezTo>
                    <a:pt x="1422" y="751"/>
                    <a:pt x="1757" y="925"/>
                    <a:pt x="2010" y="1214"/>
                  </a:cubicBezTo>
                  <a:cubicBezTo>
                    <a:pt x="2209" y="1154"/>
                    <a:pt x="2368" y="1054"/>
                    <a:pt x="2368" y="816"/>
                  </a:cubicBezTo>
                  <a:cubicBezTo>
                    <a:pt x="2308" y="716"/>
                    <a:pt x="2308" y="617"/>
                    <a:pt x="2388" y="557"/>
                  </a:cubicBezTo>
                  <a:cubicBezTo>
                    <a:pt x="2428" y="418"/>
                    <a:pt x="2428" y="298"/>
                    <a:pt x="2428" y="179"/>
                  </a:cubicBezTo>
                  <a:cubicBezTo>
                    <a:pt x="2070" y="100"/>
                    <a:pt x="1751" y="60"/>
                    <a:pt x="1373" y="20"/>
                  </a:cubicBezTo>
                  <a:cubicBezTo>
                    <a:pt x="1306" y="65"/>
                    <a:pt x="1232" y="104"/>
                    <a:pt x="1159" y="104"/>
                  </a:cubicBezTo>
                  <a:cubicBezTo>
                    <a:pt x="1103" y="104"/>
                    <a:pt x="1047" y="81"/>
                    <a:pt x="995" y="20"/>
                  </a:cubicBezTo>
                  <a:cubicBezTo>
                    <a:pt x="956" y="20"/>
                    <a:pt x="876" y="0"/>
                    <a:pt x="816" y="0"/>
                  </a:cubicBezTo>
                  <a:cubicBezTo>
                    <a:pt x="786" y="10"/>
                    <a:pt x="757" y="15"/>
                    <a:pt x="729" y="15"/>
                  </a:cubicBezTo>
                  <a:cubicBezTo>
                    <a:pt x="702" y="15"/>
                    <a:pt x="677" y="10"/>
                    <a:pt x="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33100;p60"/>
            <p:cNvSpPr/>
            <p:nvPr/>
          </p:nvSpPr>
          <p:spPr>
            <a:xfrm>
              <a:off x="3196550" y="1958325"/>
              <a:ext cx="8475" cy="8125"/>
            </a:xfrm>
            <a:custGeom>
              <a:avLst/>
              <a:gdLst/>
              <a:ahLst/>
              <a:cxnLst/>
              <a:rect l="l" t="t" r="r" b="b"/>
              <a:pathLst>
                <a:path w="339" h="325" extrusionOk="0">
                  <a:moveTo>
                    <a:pt x="339" y="1"/>
                  </a:moveTo>
                  <a:cubicBezTo>
                    <a:pt x="160" y="81"/>
                    <a:pt x="60" y="200"/>
                    <a:pt x="0" y="319"/>
                  </a:cubicBezTo>
                  <a:cubicBezTo>
                    <a:pt x="24" y="323"/>
                    <a:pt x="46" y="324"/>
                    <a:pt x="67" y="324"/>
                  </a:cubicBezTo>
                  <a:cubicBezTo>
                    <a:pt x="173" y="324"/>
                    <a:pt x="256" y="283"/>
                    <a:pt x="339" y="20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33101;p60"/>
            <p:cNvSpPr/>
            <p:nvPr/>
          </p:nvSpPr>
          <p:spPr>
            <a:xfrm>
              <a:off x="3179150" y="1906625"/>
              <a:ext cx="8975" cy="2475"/>
            </a:xfrm>
            <a:custGeom>
              <a:avLst/>
              <a:gdLst/>
              <a:ahLst/>
              <a:cxnLst/>
              <a:rect l="l" t="t" r="r" b="b"/>
              <a:pathLst>
                <a:path w="359" h="99" extrusionOk="0">
                  <a:moveTo>
                    <a:pt x="0" y="0"/>
                  </a:moveTo>
                  <a:cubicBezTo>
                    <a:pt x="53" y="71"/>
                    <a:pt x="106" y="98"/>
                    <a:pt x="159" y="98"/>
                  </a:cubicBezTo>
                  <a:cubicBezTo>
                    <a:pt x="226" y="98"/>
                    <a:pt x="292" y="55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33102;p60"/>
            <p:cNvSpPr/>
            <p:nvPr/>
          </p:nvSpPr>
          <p:spPr>
            <a:xfrm>
              <a:off x="2379950" y="764775"/>
              <a:ext cx="126350" cy="17650"/>
            </a:xfrm>
            <a:custGeom>
              <a:avLst/>
              <a:gdLst/>
              <a:ahLst/>
              <a:cxnLst/>
              <a:rect l="l" t="t" r="r" b="b"/>
              <a:pathLst>
                <a:path w="5054" h="706" extrusionOk="0">
                  <a:moveTo>
                    <a:pt x="3641" y="0"/>
                  </a:moveTo>
                  <a:cubicBezTo>
                    <a:pt x="2487" y="40"/>
                    <a:pt x="1353" y="120"/>
                    <a:pt x="199" y="179"/>
                  </a:cubicBezTo>
                  <a:cubicBezTo>
                    <a:pt x="199" y="219"/>
                    <a:pt x="199" y="239"/>
                    <a:pt x="180" y="299"/>
                  </a:cubicBezTo>
                  <a:cubicBezTo>
                    <a:pt x="140" y="438"/>
                    <a:pt x="60" y="577"/>
                    <a:pt x="1" y="697"/>
                  </a:cubicBezTo>
                  <a:cubicBezTo>
                    <a:pt x="319" y="697"/>
                    <a:pt x="646" y="705"/>
                    <a:pt x="976" y="705"/>
                  </a:cubicBezTo>
                  <a:cubicBezTo>
                    <a:pt x="1141" y="705"/>
                    <a:pt x="1307" y="703"/>
                    <a:pt x="1473" y="697"/>
                  </a:cubicBezTo>
                  <a:cubicBezTo>
                    <a:pt x="1814" y="674"/>
                    <a:pt x="2155" y="671"/>
                    <a:pt x="2496" y="671"/>
                  </a:cubicBezTo>
                  <a:cubicBezTo>
                    <a:pt x="2632" y="671"/>
                    <a:pt x="2768" y="671"/>
                    <a:pt x="2905" y="671"/>
                  </a:cubicBezTo>
                  <a:cubicBezTo>
                    <a:pt x="3621" y="671"/>
                    <a:pt x="4337" y="657"/>
                    <a:pt x="5053" y="478"/>
                  </a:cubicBezTo>
                  <a:cubicBezTo>
                    <a:pt x="4954" y="279"/>
                    <a:pt x="4636" y="378"/>
                    <a:pt x="4536" y="140"/>
                  </a:cubicBezTo>
                  <a:cubicBezTo>
                    <a:pt x="4458" y="114"/>
                    <a:pt x="4378" y="107"/>
                    <a:pt x="4299" y="107"/>
                  </a:cubicBezTo>
                  <a:cubicBezTo>
                    <a:pt x="4207" y="107"/>
                    <a:pt x="4116" y="116"/>
                    <a:pt x="4025" y="116"/>
                  </a:cubicBezTo>
                  <a:cubicBezTo>
                    <a:pt x="3893" y="116"/>
                    <a:pt x="3763" y="96"/>
                    <a:pt x="36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33103;p60"/>
            <p:cNvSpPr/>
            <p:nvPr/>
          </p:nvSpPr>
          <p:spPr>
            <a:xfrm>
              <a:off x="2623150" y="764275"/>
              <a:ext cx="16925" cy="8300"/>
            </a:xfrm>
            <a:custGeom>
              <a:avLst/>
              <a:gdLst/>
              <a:ahLst/>
              <a:cxnLst/>
              <a:rect l="l" t="t" r="r" b="b"/>
              <a:pathLst>
                <a:path w="677" h="332" extrusionOk="0">
                  <a:moveTo>
                    <a:pt x="179" y="1"/>
                  </a:moveTo>
                  <a:cubicBezTo>
                    <a:pt x="119" y="60"/>
                    <a:pt x="0" y="160"/>
                    <a:pt x="0" y="239"/>
                  </a:cubicBezTo>
                  <a:cubicBezTo>
                    <a:pt x="11" y="314"/>
                    <a:pt x="62" y="332"/>
                    <a:pt x="122" y="332"/>
                  </a:cubicBezTo>
                  <a:cubicBezTo>
                    <a:pt x="174" y="332"/>
                    <a:pt x="233" y="319"/>
                    <a:pt x="279" y="319"/>
                  </a:cubicBezTo>
                  <a:cubicBezTo>
                    <a:pt x="318" y="325"/>
                    <a:pt x="363" y="328"/>
                    <a:pt x="408" y="328"/>
                  </a:cubicBezTo>
                  <a:cubicBezTo>
                    <a:pt x="500" y="328"/>
                    <a:pt x="597" y="319"/>
                    <a:pt x="676" y="319"/>
                  </a:cubicBezTo>
                  <a:cubicBezTo>
                    <a:pt x="617" y="219"/>
                    <a:pt x="577" y="100"/>
                    <a:pt x="517" y="1"/>
                  </a:cubicBezTo>
                  <a:cubicBezTo>
                    <a:pt x="438" y="1"/>
                    <a:pt x="367" y="9"/>
                    <a:pt x="293" y="9"/>
                  </a:cubicBezTo>
                  <a:cubicBezTo>
                    <a:pt x="256" y="9"/>
                    <a:pt x="219" y="7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33104;p60"/>
            <p:cNvSpPr/>
            <p:nvPr/>
          </p:nvSpPr>
          <p:spPr>
            <a:xfrm>
              <a:off x="3043875" y="1975475"/>
              <a:ext cx="85050" cy="32075"/>
            </a:xfrm>
            <a:custGeom>
              <a:avLst/>
              <a:gdLst/>
              <a:ahLst/>
              <a:cxnLst/>
              <a:rect l="l" t="t" r="r" b="b"/>
              <a:pathLst>
                <a:path w="3402" h="1283" extrusionOk="0">
                  <a:moveTo>
                    <a:pt x="2756" y="1"/>
                  </a:moveTo>
                  <a:cubicBezTo>
                    <a:pt x="2727" y="1"/>
                    <a:pt x="2697" y="4"/>
                    <a:pt x="2666" y="11"/>
                  </a:cubicBezTo>
                  <a:cubicBezTo>
                    <a:pt x="2527" y="31"/>
                    <a:pt x="2387" y="71"/>
                    <a:pt x="2288" y="170"/>
                  </a:cubicBezTo>
                  <a:cubicBezTo>
                    <a:pt x="1890" y="349"/>
                    <a:pt x="1472" y="528"/>
                    <a:pt x="1075" y="707"/>
                  </a:cubicBezTo>
                  <a:cubicBezTo>
                    <a:pt x="993" y="789"/>
                    <a:pt x="895" y="804"/>
                    <a:pt x="794" y="804"/>
                  </a:cubicBezTo>
                  <a:cubicBezTo>
                    <a:pt x="736" y="804"/>
                    <a:pt x="677" y="799"/>
                    <a:pt x="620" y="799"/>
                  </a:cubicBezTo>
                  <a:cubicBezTo>
                    <a:pt x="533" y="799"/>
                    <a:pt x="449" y="810"/>
                    <a:pt x="378" y="867"/>
                  </a:cubicBezTo>
                  <a:cubicBezTo>
                    <a:pt x="279" y="966"/>
                    <a:pt x="140" y="966"/>
                    <a:pt x="0" y="1026"/>
                  </a:cubicBezTo>
                  <a:cubicBezTo>
                    <a:pt x="89" y="1202"/>
                    <a:pt x="201" y="1283"/>
                    <a:pt x="337" y="1283"/>
                  </a:cubicBezTo>
                  <a:cubicBezTo>
                    <a:pt x="416" y="1283"/>
                    <a:pt x="502" y="1256"/>
                    <a:pt x="597" y="1205"/>
                  </a:cubicBezTo>
                  <a:cubicBezTo>
                    <a:pt x="709" y="1126"/>
                    <a:pt x="840" y="1048"/>
                    <a:pt x="969" y="1048"/>
                  </a:cubicBezTo>
                  <a:cubicBezTo>
                    <a:pt x="1069" y="1048"/>
                    <a:pt x="1167" y="1095"/>
                    <a:pt x="1254" y="1225"/>
                  </a:cubicBezTo>
                  <a:cubicBezTo>
                    <a:pt x="1293" y="1205"/>
                    <a:pt x="1373" y="1205"/>
                    <a:pt x="1433" y="1185"/>
                  </a:cubicBezTo>
                  <a:cubicBezTo>
                    <a:pt x="1532" y="1105"/>
                    <a:pt x="1671" y="1145"/>
                    <a:pt x="1751" y="1026"/>
                  </a:cubicBezTo>
                  <a:cubicBezTo>
                    <a:pt x="2288" y="946"/>
                    <a:pt x="2825" y="767"/>
                    <a:pt x="3342" y="548"/>
                  </a:cubicBezTo>
                  <a:cubicBezTo>
                    <a:pt x="3402" y="429"/>
                    <a:pt x="3402" y="310"/>
                    <a:pt x="3322" y="190"/>
                  </a:cubicBezTo>
                  <a:lnTo>
                    <a:pt x="3143" y="190"/>
                  </a:lnTo>
                  <a:cubicBezTo>
                    <a:pt x="3012" y="75"/>
                    <a:pt x="2894" y="1"/>
                    <a:pt x="2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33105;p60"/>
            <p:cNvSpPr/>
            <p:nvPr/>
          </p:nvSpPr>
          <p:spPr>
            <a:xfrm>
              <a:off x="3126925" y="1980725"/>
              <a:ext cx="17425" cy="9475"/>
            </a:xfrm>
            <a:custGeom>
              <a:avLst/>
              <a:gdLst/>
              <a:ahLst/>
              <a:cxnLst/>
              <a:rect l="l" t="t" r="r" b="b"/>
              <a:pathLst>
                <a:path w="697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119"/>
                    <a:pt x="20" y="239"/>
                    <a:pt x="20" y="378"/>
                  </a:cubicBezTo>
                  <a:cubicBezTo>
                    <a:pt x="259" y="338"/>
                    <a:pt x="518" y="338"/>
                    <a:pt x="697" y="179"/>
                  </a:cubicBezTo>
                  <a:cubicBezTo>
                    <a:pt x="458" y="119"/>
                    <a:pt x="21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33106;p60"/>
            <p:cNvSpPr/>
            <p:nvPr/>
          </p:nvSpPr>
          <p:spPr>
            <a:xfrm>
              <a:off x="3079675" y="2001100"/>
              <a:ext cx="7975" cy="4175"/>
            </a:xfrm>
            <a:custGeom>
              <a:avLst/>
              <a:gdLst/>
              <a:ahLst/>
              <a:cxnLst/>
              <a:rect l="l" t="t" r="r" b="b"/>
              <a:pathLst>
                <a:path w="319" h="167" extrusionOk="0">
                  <a:moveTo>
                    <a:pt x="319" y="1"/>
                  </a:moveTo>
                  <a:cubicBezTo>
                    <a:pt x="200" y="1"/>
                    <a:pt x="60" y="21"/>
                    <a:pt x="1" y="160"/>
                  </a:cubicBezTo>
                  <a:cubicBezTo>
                    <a:pt x="24" y="164"/>
                    <a:pt x="48" y="166"/>
                    <a:pt x="72" y="166"/>
                  </a:cubicBezTo>
                  <a:cubicBezTo>
                    <a:pt x="166" y="166"/>
                    <a:pt x="255" y="128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33107;p60"/>
            <p:cNvSpPr/>
            <p:nvPr/>
          </p:nvSpPr>
          <p:spPr>
            <a:xfrm>
              <a:off x="3144325" y="19807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219" y="0"/>
                  </a:moveTo>
                  <a:cubicBezTo>
                    <a:pt x="120" y="0"/>
                    <a:pt x="40" y="40"/>
                    <a:pt x="1" y="139"/>
                  </a:cubicBezTo>
                  <a:cubicBezTo>
                    <a:pt x="120" y="139"/>
                    <a:pt x="200" y="10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33108;p60"/>
            <p:cNvSpPr/>
            <p:nvPr/>
          </p:nvSpPr>
          <p:spPr>
            <a:xfrm>
              <a:off x="1251050" y="1242200"/>
              <a:ext cx="43275" cy="52250"/>
            </a:xfrm>
            <a:custGeom>
              <a:avLst/>
              <a:gdLst/>
              <a:ahLst/>
              <a:cxnLst/>
              <a:rect l="l" t="t" r="r" b="b"/>
              <a:pathLst>
                <a:path w="1731" h="2090" extrusionOk="0">
                  <a:moveTo>
                    <a:pt x="1353" y="0"/>
                  </a:moveTo>
                  <a:cubicBezTo>
                    <a:pt x="1253" y="20"/>
                    <a:pt x="1154" y="20"/>
                    <a:pt x="1054" y="40"/>
                  </a:cubicBezTo>
                  <a:cubicBezTo>
                    <a:pt x="955" y="140"/>
                    <a:pt x="816" y="199"/>
                    <a:pt x="676" y="199"/>
                  </a:cubicBezTo>
                  <a:cubicBezTo>
                    <a:pt x="159" y="438"/>
                    <a:pt x="0" y="836"/>
                    <a:pt x="179" y="1353"/>
                  </a:cubicBezTo>
                  <a:cubicBezTo>
                    <a:pt x="259" y="1592"/>
                    <a:pt x="299" y="1831"/>
                    <a:pt x="358" y="2089"/>
                  </a:cubicBezTo>
                  <a:cubicBezTo>
                    <a:pt x="597" y="1811"/>
                    <a:pt x="478" y="1492"/>
                    <a:pt x="497" y="1194"/>
                  </a:cubicBezTo>
                  <a:cubicBezTo>
                    <a:pt x="537" y="896"/>
                    <a:pt x="557" y="617"/>
                    <a:pt x="935" y="538"/>
                  </a:cubicBezTo>
                  <a:cubicBezTo>
                    <a:pt x="1194" y="398"/>
                    <a:pt x="1452" y="279"/>
                    <a:pt x="1731" y="140"/>
                  </a:cubicBezTo>
                  <a:cubicBezTo>
                    <a:pt x="1651" y="0"/>
                    <a:pt x="1492" y="0"/>
                    <a:pt x="1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33109;p60"/>
            <p:cNvSpPr/>
            <p:nvPr/>
          </p:nvSpPr>
          <p:spPr>
            <a:xfrm>
              <a:off x="1266850" y="1349950"/>
              <a:ext cx="6600" cy="9150"/>
            </a:xfrm>
            <a:custGeom>
              <a:avLst/>
              <a:gdLst/>
              <a:ahLst/>
              <a:cxnLst/>
              <a:rect l="l" t="t" r="r" b="b"/>
              <a:pathLst>
                <a:path w="264" h="366" extrusionOk="0">
                  <a:moveTo>
                    <a:pt x="101" y="1"/>
                  </a:moveTo>
                  <a:cubicBezTo>
                    <a:pt x="1" y="1"/>
                    <a:pt x="88" y="198"/>
                    <a:pt x="25" y="246"/>
                  </a:cubicBezTo>
                  <a:lnTo>
                    <a:pt x="25" y="306"/>
                  </a:lnTo>
                  <a:lnTo>
                    <a:pt x="64" y="365"/>
                  </a:lnTo>
                  <a:cubicBezTo>
                    <a:pt x="124" y="306"/>
                    <a:pt x="164" y="246"/>
                    <a:pt x="224" y="206"/>
                  </a:cubicBezTo>
                  <a:cubicBezTo>
                    <a:pt x="263" y="166"/>
                    <a:pt x="263" y="87"/>
                    <a:pt x="224" y="47"/>
                  </a:cubicBezTo>
                  <a:cubicBezTo>
                    <a:pt x="166" y="14"/>
                    <a:pt x="127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33110;p60"/>
            <p:cNvSpPr/>
            <p:nvPr/>
          </p:nvSpPr>
          <p:spPr>
            <a:xfrm>
              <a:off x="1285350" y="1358900"/>
              <a:ext cx="12950" cy="5675"/>
            </a:xfrm>
            <a:custGeom>
              <a:avLst/>
              <a:gdLst/>
              <a:ahLst/>
              <a:cxnLst/>
              <a:rect l="l" t="t" r="r" b="b"/>
              <a:pathLst>
                <a:path w="518" h="227" extrusionOk="0">
                  <a:moveTo>
                    <a:pt x="197" y="1"/>
                  </a:moveTo>
                  <a:cubicBezTo>
                    <a:pt x="133" y="1"/>
                    <a:pt x="67" y="7"/>
                    <a:pt x="1" y="7"/>
                  </a:cubicBezTo>
                  <a:cubicBezTo>
                    <a:pt x="120" y="226"/>
                    <a:pt x="359" y="127"/>
                    <a:pt x="518" y="186"/>
                  </a:cubicBezTo>
                  <a:cubicBezTo>
                    <a:pt x="438" y="27"/>
                    <a:pt x="3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33111;p60"/>
            <p:cNvSpPr/>
            <p:nvPr/>
          </p:nvSpPr>
          <p:spPr>
            <a:xfrm>
              <a:off x="1298275" y="1362300"/>
              <a:ext cx="9800" cy="4750"/>
            </a:xfrm>
            <a:custGeom>
              <a:avLst/>
              <a:gdLst/>
              <a:ahLst/>
              <a:cxnLst/>
              <a:rect l="l" t="t" r="r" b="b"/>
              <a:pathLst>
                <a:path w="392" h="190" extrusionOk="0">
                  <a:moveTo>
                    <a:pt x="261" y="0"/>
                  </a:moveTo>
                  <a:cubicBezTo>
                    <a:pt x="238" y="0"/>
                    <a:pt x="211" y="4"/>
                    <a:pt x="180" y="10"/>
                  </a:cubicBezTo>
                  <a:cubicBezTo>
                    <a:pt x="100" y="10"/>
                    <a:pt x="61" y="50"/>
                    <a:pt x="1" y="50"/>
                  </a:cubicBezTo>
                  <a:cubicBezTo>
                    <a:pt x="1" y="90"/>
                    <a:pt x="41" y="170"/>
                    <a:pt x="41" y="189"/>
                  </a:cubicBezTo>
                  <a:lnTo>
                    <a:pt x="359" y="189"/>
                  </a:lnTo>
                  <a:cubicBezTo>
                    <a:pt x="392" y="75"/>
                    <a:pt x="370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33112;p60"/>
            <p:cNvSpPr/>
            <p:nvPr/>
          </p:nvSpPr>
          <p:spPr>
            <a:xfrm>
              <a:off x="1272925" y="135012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100" y="139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33113;p60"/>
            <p:cNvSpPr/>
            <p:nvPr/>
          </p:nvSpPr>
          <p:spPr>
            <a:xfrm>
              <a:off x="2927000" y="750850"/>
              <a:ext cx="4500" cy="2625"/>
            </a:xfrm>
            <a:custGeom>
              <a:avLst/>
              <a:gdLst/>
              <a:ahLst/>
              <a:cxnLst/>
              <a:rect l="l" t="t" r="r" b="b"/>
              <a:pathLst>
                <a:path w="180" h="105" extrusionOk="0">
                  <a:moveTo>
                    <a:pt x="1" y="0"/>
                  </a:moveTo>
                  <a:cubicBezTo>
                    <a:pt x="30" y="70"/>
                    <a:pt x="65" y="105"/>
                    <a:pt x="97" y="105"/>
                  </a:cubicBezTo>
                  <a:cubicBezTo>
                    <a:pt x="130" y="105"/>
                    <a:pt x="160" y="7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33114;p60"/>
            <p:cNvSpPr/>
            <p:nvPr/>
          </p:nvSpPr>
          <p:spPr>
            <a:xfrm>
              <a:off x="1105325" y="1866825"/>
              <a:ext cx="13950" cy="21900"/>
            </a:xfrm>
            <a:custGeom>
              <a:avLst/>
              <a:gdLst/>
              <a:ahLst/>
              <a:cxnLst/>
              <a:rect l="l" t="t" r="r" b="b"/>
              <a:pathLst>
                <a:path w="558" h="876" extrusionOk="0">
                  <a:moveTo>
                    <a:pt x="259" y="1"/>
                  </a:moveTo>
                  <a:cubicBezTo>
                    <a:pt x="1" y="200"/>
                    <a:pt x="120" y="498"/>
                    <a:pt x="60" y="757"/>
                  </a:cubicBezTo>
                  <a:cubicBezTo>
                    <a:pt x="40" y="796"/>
                    <a:pt x="60" y="836"/>
                    <a:pt x="100" y="876"/>
                  </a:cubicBezTo>
                  <a:cubicBezTo>
                    <a:pt x="558" y="717"/>
                    <a:pt x="299" y="399"/>
                    <a:pt x="299" y="120"/>
                  </a:cubicBezTo>
                  <a:cubicBezTo>
                    <a:pt x="299" y="80"/>
                    <a:pt x="299" y="60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33115;p60"/>
            <p:cNvSpPr/>
            <p:nvPr/>
          </p:nvSpPr>
          <p:spPr>
            <a:xfrm>
              <a:off x="1098850" y="177632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20"/>
                    <a:pt x="1" y="219"/>
                    <a:pt x="1" y="338"/>
                  </a:cubicBezTo>
                  <a:cubicBezTo>
                    <a:pt x="180" y="219"/>
                    <a:pt x="180" y="12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33116;p60"/>
            <p:cNvSpPr/>
            <p:nvPr/>
          </p:nvSpPr>
          <p:spPr>
            <a:xfrm>
              <a:off x="1632475" y="881975"/>
              <a:ext cx="13950" cy="9850"/>
            </a:xfrm>
            <a:custGeom>
              <a:avLst/>
              <a:gdLst/>
              <a:ahLst/>
              <a:cxnLst/>
              <a:rect l="l" t="t" r="r" b="b"/>
              <a:pathLst>
                <a:path w="558" h="394" extrusionOk="0">
                  <a:moveTo>
                    <a:pt x="299" y="0"/>
                  </a:moveTo>
                  <a:cubicBezTo>
                    <a:pt x="181" y="0"/>
                    <a:pt x="79" y="33"/>
                    <a:pt x="1" y="126"/>
                  </a:cubicBezTo>
                  <a:cubicBezTo>
                    <a:pt x="61" y="186"/>
                    <a:pt x="120" y="266"/>
                    <a:pt x="200" y="305"/>
                  </a:cubicBezTo>
                  <a:cubicBezTo>
                    <a:pt x="285" y="357"/>
                    <a:pt x="359" y="393"/>
                    <a:pt x="418" y="393"/>
                  </a:cubicBezTo>
                  <a:cubicBezTo>
                    <a:pt x="496" y="393"/>
                    <a:pt x="546" y="328"/>
                    <a:pt x="558" y="146"/>
                  </a:cubicBezTo>
                  <a:cubicBezTo>
                    <a:pt x="518" y="107"/>
                    <a:pt x="438" y="67"/>
                    <a:pt x="399" y="7"/>
                  </a:cubicBezTo>
                  <a:cubicBezTo>
                    <a:pt x="364" y="3"/>
                    <a:pt x="331" y="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33117;p60"/>
            <p:cNvSpPr/>
            <p:nvPr/>
          </p:nvSpPr>
          <p:spPr>
            <a:xfrm>
              <a:off x="1645425" y="877650"/>
              <a:ext cx="13450" cy="4175"/>
            </a:xfrm>
            <a:custGeom>
              <a:avLst/>
              <a:gdLst/>
              <a:ahLst/>
              <a:cxnLst/>
              <a:rect l="l" t="t" r="r" b="b"/>
              <a:pathLst>
                <a:path w="538" h="167" extrusionOk="0">
                  <a:moveTo>
                    <a:pt x="437" y="0"/>
                  </a:moveTo>
                  <a:cubicBezTo>
                    <a:pt x="299" y="0"/>
                    <a:pt x="143" y="13"/>
                    <a:pt x="0" y="140"/>
                  </a:cubicBezTo>
                  <a:cubicBezTo>
                    <a:pt x="71" y="155"/>
                    <a:pt x="143" y="166"/>
                    <a:pt x="211" y="166"/>
                  </a:cubicBezTo>
                  <a:cubicBezTo>
                    <a:pt x="334" y="166"/>
                    <a:pt x="448" y="129"/>
                    <a:pt x="537" y="1"/>
                  </a:cubicBezTo>
                  <a:cubicBezTo>
                    <a:pt x="505" y="1"/>
                    <a:pt x="472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33118;p60"/>
            <p:cNvSpPr/>
            <p:nvPr/>
          </p:nvSpPr>
          <p:spPr>
            <a:xfrm>
              <a:off x="1702600" y="859675"/>
              <a:ext cx="14450" cy="4175"/>
            </a:xfrm>
            <a:custGeom>
              <a:avLst/>
              <a:gdLst/>
              <a:ahLst/>
              <a:cxnLst/>
              <a:rect l="l" t="t" r="r" b="b"/>
              <a:pathLst>
                <a:path w="578" h="167" extrusionOk="0">
                  <a:moveTo>
                    <a:pt x="401" y="1"/>
                  </a:moveTo>
                  <a:cubicBezTo>
                    <a:pt x="250" y="1"/>
                    <a:pt x="100" y="21"/>
                    <a:pt x="1" y="163"/>
                  </a:cubicBezTo>
                  <a:cubicBezTo>
                    <a:pt x="28" y="166"/>
                    <a:pt x="56" y="167"/>
                    <a:pt x="82" y="167"/>
                  </a:cubicBezTo>
                  <a:cubicBezTo>
                    <a:pt x="265" y="167"/>
                    <a:pt x="421" y="108"/>
                    <a:pt x="578" y="4"/>
                  </a:cubicBezTo>
                  <a:cubicBezTo>
                    <a:pt x="521" y="4"/>
                    <a:pt x="461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33119;p60"/>
            <p:cNvSpPr/>
            <p:nvPr/>
          </p:nvSpPr>
          <p:spPr>
            <a:xfrm>
              <a:off x="1683200" y="856275"/>
              <a:ext cx="14950" cy="3400"/>
            </a:xfrm>
            <a:custGeom>
              <a:avLst/>
              <a:gdLst/>
              <a:ahLst/>
              <a:cxnLst/>
              <a:rect l="l" t="t" r="r" b="b"/>
              <a:pathLst>
                <a:path w="598" h="136" extrusionOk="0">
                  <a:moveTo>
                    <a:pt x="100" y="1"/>
                  </a:moveTo>
                  <a:cubicBezTo>
                    <a:pt x="80" y="40"/>
                    <a:pt x="41" y="100"/>
                    <a:pt x="1" y="120"/>
                  </a:cubicBezTo>
                  <a:cubicBezTo>
                    <a:pt x="89" y="120"/>
                    <a:pt x="182" y="136"/>
                    <a:pt x="273" y="136"/>
                  </a:cubicBezTo>
                  <a:cubicBezTo>
                    <a:pt x="386" y="136"/>
                    <a:pt x="498" y="111"/>
                    <a:pt x="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33120;p60"/>
            <p:cNvSpPr/>
            <p:nvPr/>
          </p:nvSpPr>
          <p:spPr>
            <a:xfrm>
              <a:off x="1615575" y="886125"/>
              <a:ext cx="12950" cy="3725"/>
            </a:xfrm>
            <a:custGeom>
              <a:avLst/>
              <a:gdLst/>
              <a:ahLst/>
              <a:cxnLst/>
              <a:rect l="l" t="t" r="r" b="b"/>
              <a:pathLst>
                <a:path w="518" h="149" extrusionOk="0">
                  <a:moveTo>
                    <a:pt x="518" y="0"/>
                  </a:moveTo>
                  <a:cubicBezTo>
                    <a:pt x="319" y="0"/>
                    <a:pt x="140" y="0"/>
                    <a:pt x="0" y="139"/>
                  </a:cubicBezTo>
                  <a:cubicBezTo>
                    <a:pt x="52" y="145"/>
                    <a:pt x="104" y="149"/>
                    <a:pt x="155" y="149"/>
                  </a:cubicBezTo>
                  <a:cubicBezTo>
                    <a:pt x="298" y="149"/>
                    <a:pt x="430" y="118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33121;p60"/>
            <p:cNvSpPr/>
            <p:nvPr/>
          </p:nvSpPr>
          <p:spPr>
            <a:xfrm>
              <a:off x="1576775" y="890100"/>
              <a:ext cx="12475" cy="5425"/>
            </a:xfrm>
            <a:custGeom>
              <a:avLst/>
              <a:gdLst/>
              <a:ahLst/>
              <a:cxnLst/>
              <a:rect l="l" t="t" r="r" b="b"/>
              <a:pathLst>
                <a:path w="499" h="217" extrusionOk="0">
                  <a:moveTo>
                    <a:pt x="160" y="0"/>
                  </a:moveTo>
                  <a:cubicBezTo>
                    <a:pt x="100" y="0"/>
                    <a:pt x="61" y="0"/>
                    <a:pt x="1" y="20"/>
                  </a:cubicBezTo>
                  <a:cubicBezTo>
                    <a:pt x="80" y="160"/>
                    <a:pt x="259" y="160"/>
                    <a:pt x="379" y="199"/>
                  </a:cubicBezTo>
                  <a:cubicBezTo>
                    <a:pt x="391" y="212"/>
                    <a:pt x="403" y="216"/>
                    <a:pt x="416" y="216"/>
                  </a:cubicBezTo>
                  <a:cubicBezTo>
                    <a:pt x="443" y="216"/>
                    <a:pt x="471" y="193"/>
                    <a:pt x="498" y="179"/>
                  </a:cubicBezTo>
                  <a:cubicBezTo>
                    <a:pt x="458" y="0"/>
                    <a:pt x="279" y="4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33122;p60"/>
            <p:cNvSpPr/>
            <p:nvPr/>
          </p:nvSpPr>
          <p:spPr>
            <a:xfrm>
              <a:off x="1685200" y="864500"/>
              <a:ext cx="10475" cy="3625"/>
            </a:xfrm>
            <a:custGeom>
              <a:avLst/>
              <a:gdLst/>
              <a:ahLst/>
              <a:cxnLst/>
              <a:rect l="l" t="t" r="r" b="b"/>
              <a:pathLst>
                <a:path w="419" h="145" extrusionOk="0">
                  <a:moveTo>
                    <a:pt x="300" y="0"/>
                  </a:moveTo>
                  <a:cubicBezTo>
                    <a:pt x="195" y="0"/>
                    <a:pt x="87" y="28"/>
                    <a:pt x="0" y="129"/>
                  </a:cubicBezTo>
                  <a:cubicBezTo>
                    <a:pt x="35" y="139"/>
                    <a:pt x="71" y="144"/>
                    <a:pt x="108" y="144"/>
                  </a:cubicBezTo>
                  <a:cubicBezTo>
                    <a:pt x="217" y="144"/>
                    <a:pt x="329" y="99"/>
                    <a:pt x="418" y="10"/>
                  </a:cubicBezTo>
                  <a:cubicBezTo>
                    <a:pt x="380" y="4"/>
                    <a:pt x="340" y="0"/>
                    <a:pt x="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33123;p60"/>
            <p:cNvSpPr/>
            <p:nvPr/>
          </p:nvSpPr>
          <p:spPr>
            <a:xfrm>
              <a:off x="1668300" y="868975"/>
              <a:ext cx="10450" cy="4050"/>
            </a:xfrm>
            <a:custGeom>
              <a:avLst/>
              <a:gdLst/>
              <a:ahLst/>
              <a:cxnLst/>
              <a:rect l="l" t="t" r="r" b="b"/>
              <a:pathLst>
                <a:path w="418" h="162" extrusionOk="0">
                  <a:moveTo>
                    <a:pt x="291" y="1"/>
                  </a:moveTo>
                  <a:cubicBezTo>
                    <a:pt x="172" y="1"/>
                    <a:pt x="59" y="32"/>
                    <a:pt x="0" y="149"/>
                  </a:cubicBezTo>
                  <a:cubicBezTo>
                    <a:pt x="33" y="157"/>
                    <a:pt x="66" y="161"/>
                    <a:pt x="97" y="161"/>
                  </a:cubicBezTo>
                  <a:cubicBezTo>
                    <a:pt x="217" y="161"/>
                    <a:pt x="323" y="104"/>
                    <a:pt x="418" y="10"/>
                  </a:cubicBezTo>
                  <a:cubicBezTo>
                    <a:pt x="376" y="5"/>
                    <a:pt x="333" y="1"/>
                    <a:pt x="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33124;p60"/>
            <p:cNvSpPr/>
            <p:nvPr/>
          </p:nvSpPr>
          <p:spPr>
            <a:xfrm>
              <a:off x="1315700" y="1227775"/>
              <a:ext cx="8975" cy="5500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159" y="1"/>
                  </a:moveTo>
                  <a:cubicBezTo>
                    <a:pt x="100" y="1"/>
                    <a:pt x="60" y="20"/>
                    <a:pt x="0" y="60"/>
                  </a:cubicBezTo>
                  <a:cubicBezTo>
                    <a:pt x="80" y="100"/>
                    <a:pt x="139" y="180"/>
                    <a:pt x="179" y="219"/>
                  </a:cubicBezTo>
                  <a:cubicBezTo>
                    <a:pt x="358" y="120"/>
                    <a:pt x="259" y="8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33125;p60"/>
            <p:cNvSpPr/>
            <p:nvPr/>
          </p:nvSpPr>
          <p:spPr>
            <a:xfrm>
              <a:off x="2986675" y="941500"/>
              <a:ext cx="41800" cy="17750"/>
            </a:xfrm>
            <a:custGeom>
              <a:avLst/>
              <a:gdLst/>
              <a:ahLst/>
              <a:cxnLst/>
              <a:rect l="l" t="t" r="r" b="b"/>
              <a:pathLst>
                <a:path w="1672" h="710" extrusionOk="0">
                  <a:moveTo>
                    <a:pt x="793" y="0"/>
                  </a:moveTo>
                  <a:cubicBezTo>
                    <a:pt x="526" y="0"/>
                    <a:pt x="263" y="29"/>
                    <a:pt x="1" y="172"/>
                  </a:cubicBezTo>
                  <a:cubicBezTo>
                    <a:pt x="60" y="190"/>
                    <a:pt x="120" y="194"/>
                    <a:pt x="179" y="194"/>
                  </a:cubicBezTo>
                  <a:cubicBezTo>
                    <a:pt x="219" y="194"/>
                    <a:pt x="258" y="192"/>
                    <a:pt x="297" y="192"/>
                  </a:cubicBezTo>
                  <a:cubicBezTo>
                    <a:pt x="394" y="192"/>
                    <a:pt x="488" y="202"/>
                    <a:pt x="578" y="272"/>
                  </a:cubicBezTo>
                  <a:lnTo>
                    <a:pt x="200" y="709"/>
                  </a:lnTo>
                  <a:lnTo>
                    <a:pt x="896" y="709"/>
                  </a:lnTo>
                  <a:cubicBezTo>
                    <a:pt x="1035" y="530"/>
                    <a:pt x="1194" y="570"/>
                    <a:pt x="1353" y="530"/>
                  </a:cubicBezTo>
                  <a:cubicBezTo>
                    <a:pt x="1493" y="530"/>
                    <a:pt x="1652" y="491"/>
                    <a:pt x="1652" y="312"/>
                  </a:cubicBezTo>
                  <a:cubicBezTo>
                    <a:pt x="1672" y="113"/>
                    <a:pt x="1493" y="13"/>
                    <a:pt x="1333" y="13"/>
                  </a:cubicBezTo>
                  <a:cubicBezTo>
                    <a:pt x="1150" y="13"/>
                    <a:pt x="971" y="0"/>
                    <a:pt x="7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33126;p60"/>
            <p:cNvSpPr/>
            <p:nvPr/>
          </p:nvSpPr>
          <p:spPr>
            <a:xfrm>
              <a:off x="2358575" y="771250"/>
              <a:ext cx="13950" cy="9450"/>
            </a:xfrm>
            <a:custGeom>
              <a:avLst/>
              <a:gdLst/>
              <a:ahLst/>
              <a:cxnLst/>
              <a:rect l="l" t="t" r="r" b="b"/>
              <a:pathLst>
                <a:path w="558" h="378" extrusionOk="0">
                  <a:moveTo>
                    <a:pt x="251" y="0"/>
                  </a:moveTo>
                  <a:cubicBezTo>
                    <a:pt x="164" y="0"/>
                    <a:pt x="80" y="20"/>
                    <a:pt x="0" y="60"/>
                  </a:cubicBezTo>
                  <a:cubicBezTo>
                    <a:pt x="0" y="279"/>
                    <a:pt x="100" y="378"/>
                    <a:pt x="318" y="378"/>
                  </a:cubicBezTo>
                  <a:cubicBezTo>
                    <a:pt x="378" y="358"/>
                    <a:pt x="438" y="279"/>
                    <a:pt x="517" y="239"/>
                  </a:cubicBezTo>
                  <a:cubicBezTo>
                    <a:pt x="557" y="179"/>
                    <a:pt x="557" y="119"/>
                    <a:pt x="517" y="60"/>
                  </a:cubicBezTo>
                  <a:cubicBezTo>
                    <a:pt x="428" y="20"/>
                    <a:pt x="338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33127;p60"/>
            <p:cNvSpPr/>
            <p:nvPr/>
          </p:nvSpPr>
          <p:spPr>
            <a:xfrm>
              <a:off x="2371500" y="7722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1"/>
                  </a:moveTo>
                  <a:cubicBezTo>
                    <a:pt x="120" y="21"/>
                    <a:pt x="40" y="21"/>
                    <a:pt x="0" y="21"/>
                  </a:cubicBezTo>
                  <a:lnTo>
                    <a:pt x="0" y="200"/>
                  </a:lnTo>
                  <a:cubicBezTo>
                    <a:pt x="40" y="120"/>
                    <a:pt x="100" y="8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33128;p60"/>
            <p:cNvSpPr/>
            <p:nvPr/>
          </p:nvSpPr>
          <p:spPr>
            <a:xfrm>
              <a:off x="1168000" y="2021750"/>
              <a:ext cx="35825" cy="14725"/>
            </a:xfrm>
            <a:custGeom>
              <a:avLst/>
              <a:gdLst/>
              <a:ahLst/>
              <a:cxnLst/>
              <a:rect l="l" t="t" r="r" b="b"/>
              <a:pathLst>
                <a:path w="1433" h="589" extrusionOk="0">
                  <a:moveTo>
                    <a:pt x="192" y="0"/>
                  </a:moveTo>
                  <a:cubicBezTo>
                    <a:pt x="81" y="0"/>
                    <a:pt x="0" y="66"/>
                    <a:pt x="0" y="269"/>
                  </a:cubicBezTo>
                  <a:cubicBezTo>
                    <a:pt x="163" y="562"/>
                    <a:pt x="419" y="588"/>
                    <a:pt x="703" y="588"/>
                  </a:cubicBezTo>
                  <a:cubicBezTo>
                    <a:pt x="766" y="588"/>
                    <a:pt x="830" y="587"/>
                    <a:pt x="895" y="587"/>
                  </a:cubicBezTo>
                  <a:cubicBezTo>
                    <a:pt x="995" y="348"/>
                    <a:pt x="1253" y="488"/>
                    <a:pt x="1432" y="388"/>
                  </a:cubicBezTo>
                  <a:cubicBezTo>
                    <a:pt x="1094" y="269"/>
                    <a:pt x="736" y="149"/>
                    <a:pt x="398" y="50"/>
                  </a:cubicBezTo>
                  <a:cubicBezTo>
                    <a:pt x="326" y="21"/>
                    <a:pt x="254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33129;p60"/>
            <p:cNvSpPr/>
            <p:nvPr/>
          </p:nvSpPr>
          <p:spPr>
            <a:xfrm>
              <a:off x="1156550" y="2001100"/>
              <a:ext cx="21400" cy="27375"/>
            </a:xfrm>
            <a:custGeom>
              <a:avLst/>
              <a:gdLst/>
              <a:ahLst/>
              <a:cxnLst/>
              <a:rect l="l" t="t" r="r" b="b"/>
              <a:pathLst>
                <a:path w="856" h="1095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00" y="180"/>
                    <a:pt x="180" y="399"/>
                    <a:pt x="1" y="518"/>
                  </a:cubicBezTo>
                  <a:cubicBezTo>
                    <a:pt x="160" y="717"/>
                    <a:pt x="299" y="896"/>
                    <a:pt x="458" y="1095"/>
                  </a:cubicBezTo>
                  <a:cubicBezTo>
                    <a:pt x="538" y="956"/>
                    <a:pt x="677" y="896"/>
                    <a:pt x="856" y="876"/>
                  </a:cubicBezTo>
                  <a:cubicBezTo>
                    <a:pt x="438" y="757"/>
                    <a:pt x="359" y="319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33130;p60"/>
            <p:cNvSpPr/>
            <p:nvPr/>
          </p:nvSpPr>
          <p:spPr>
            <a:xfrm>
              <a:off x="1148100" y="1997625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0"/>
                  </a:moveTo>
                  <a:cubicBezTo>
                    <a:pt x="0" y="60"/>
                    <a:pt x="40" y="120"/>
                    <a:pt x="140" y="1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33131;p60"/>
            <p:cNvSpPr/>
            <p:nvPr/>
          </p:nvSpPr>
          <p:spPr>
            <a:xfrm>
              <a:off x="1151575" y="20016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80"/>
                    <a:pt x="80" y="160"/>
                    <a:pt x="140" y="219"/>
                  </a:cubicBezTo>
                  <a:cubicBezTo>
                    <a:pt x="140" y="140"/>
                    <a:pt x="100" y="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33132;p60"/>
            <p:cNvSpPr/>
            <p:nvPr/>
          </p:nvSpPr>
          <p:spPr>
            <a:xfrm>
              <a:off x="1434050" y="1036875"/>
              <a:ext cx="78100" cy="23075"/>
            </a:xfrm>
            <a:custGeom>
              <a:avLst/>
              <a:gdLst/>
              <a:ahLst/>
              <a:cxnLst/>
              <a:rect l="l" t="t" r="r" b="b"/>
              <a:pathLst>
                <a:path w="3124" h="923" extrusionOk="0">
                  <a:moveTo>
                    <a:pt x="2673" y="1"/>
                  </a:moveTo>
                  <a:cubicBezTo>
                    <a:pt x="2503" y="1"/>
                    <a:pt x="2333" y="45"/>
                    <a:pt x="2173" y="45"/>
                  </a:cubicBezTo>
                  <a:cubicBezTo>
                    <a:pt x="2138" y="45"/>
                    <a:pt x="2103" y="43"/>
                    <a:pt x="2069" y="38"/>
                  </a:cubicBezTo>
                  <a:cubicBezTo>
                    <a:pt x="1854" y="177"/>
                    <a:pt x="1630" y="195"/>
                    <a:pt x="1403" y="195"/>
                  </a:cubicBezTo>
                  <a:cubicBezTo>
                    <a:pt x="1323" y="195"/>
                    <a:pt x="1244" y="193"/>
                    <a:pt x="1164" y="193"/>
                  </a:cubicBezTo>
                  <a:cubicBezTo>
                    <a:pt x="1114" y="193"/>
                    <a:pt x="1065" y="194"/>
                    <a:pt x="1015" y="197"/>
                  </a:cubicBezTo>
                  <a:cubicBezTo>
                    <a:pt x="936" y="276"/>
                    <a:pt x="896" y="336"/>
                    <a:pt x="816" y="376"/>
                  </a:cubicBezTo>
                  <a:cubicBezTo>
                    <a:pt x="816" y="396"/>
                    <a:pt x="796" y="435"/>
                    <a:pt x="757" y="455"/>
                  </a:cubicBezTo>
                  <a:cubicBezTo>
                    <a:pt x="737" y="469"/>
                    <a:pt x="719" y="475"/>
                    <a:pt x="704" y="475"/>
                  </a:cubicBezTo>
                  <a:cubicBezTo>
                    <a:pt x="673" y="475"/>
                    <a:pt x="650" y="449"/>
                    <a:pt x="637" y="396"/>
                  </a:cubicBezTo>
                  <a:cubicBezTo>
                    <a:pt x="478" y="376"/>
                    <a:pt x="299" y="376"/>
                    <a:pt x="120" y="356"/>
                  </a:cubicBezTo>
                  <a:cubicBezTo>
                    <a:pt x="1" y="455"/>
                    <a:pt x="100" y="595"/>
                    <a:pt x="100" y="734"/>
                  </a:cubicBezTo>
                  <a:cubicBezTo>
                    <a:pt x="187" y="882"/>
                    <a:pt x="320" y="923"/>
                    <a:pt x="460" y="923"/>
                  </a:cubicBezTo>
                  <a:cubicBezTo>
                    <a:pt x="546" y="923"/>
                    <a:pt x="634" y="908"/>
                    <a:pt x="717" y="893"/>
                  </a:cubicBezTo>
                  <a:cubicBezTo>
                    <a:pt x="1413" y="793"/>
                    <a:pt x="2089" y="674"/>
                    <a:pt x="2766" y="575"/>
                  </a:cubicBezTo>
                  <a:cubicBezTo>
                    <a:pt x="2885" y="415"/>
                    <a:pt x="3124" y="296"/>
                    <a:pt x="2905" y="38"/>
                  </a:cubicBezTo>
                  <a:cubicBezTo>
                    <a:pt x="2829" y="10"/>
                    <a:pt x="2751" y="1"/>
                    <a:pt x="2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33133;p60"/>
            <p:cNvSpPr/>
            <p:nvPr/>
          </p:nvSpPr>
          <p:spPr>
            <a:xfrm>
              <a:off x="1503175" y="1033325"/>
              <a:ext cx="74625" cy="17925"/>
            </a:xfrm>
            <a:custGeom>
              <a:avLst/>
              <a:gdLst/>
              <a:ahLst/>
              <a:cxnLst/>
              <a:rect l="l" t="t" r="r" b="b"/>
              <a:pathLst>
                <a:path w="2985" h="717" extrusionOk="0">
                  <a:moveTo>
                    <a:pt x="2607" y="0"/>
                  </a:moveTo>
                  <a:cubicBezTo>
                    <a:pt x="2590" y="170"/>
                    <a:pt x="2515" y="224"/>
                    <a:pt x="2346" y="224"/>
                  </a:cubicBezTo>
                  <a:cubicBezTo>
                    <a:pt x="2316" y="224"/>
                    <a:pt x="2284" y="222"/>
                    <a:pt x="2249" y="219"/>
                  </a:cubicBezTo>
                  <a:cubicBezTo>
                    <a:pt x="1900" y="160"/>
                    <a:pt x="1547" y="135"/>
                    <a:pt x="1194" y="135"/>
                  </a:cubicBezTo>
                  <a:cubicBezTo>
                    <a:pt x="841" y="135"/>
                    <a:pt x="488" y="160"/>
                    <a:pt x="140" y="199"/>
                  </a:cubicBezTo>
                  <a:lnTo>
                    <a:pt x="1" y="717"/>
                  </a:lnTo>
                  <a:cubicBezTo>
                    <a:pt x="916" y="677"/>
                    <a:pt x="1831" y="617"/>
                    <a:pt x="2726" y="538"/>
                  </a:cubicBezTo>
                  <a:cubicBezTo>
                    <a:pt x="2885" y="319"/>
                    <a:pt x="2985" y="100"/>
                    <a:pt x="26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33134;p60"/>
            <p:cNvSpPr/>
            <p:nvPr/>
          </p:nvSpPr>
          <p:spPr>
            <a:xfrm>
              <a:off x="1566825" y="954050"/>
              <a:ext cx="16450" cy="92725"/>
            </a:xfrm>
            <a:custGeom>
              <a:avLst/>
              <a:gdLst/>
              <a:ahLst/>
              <a:cxnLst/>
              <a:rect l="l" t="t" r="r" b="b"/>
              <a:pathLst>
                <a:path w="658" h="3709" extrusionOk="0">
                  <a:moveTo>
                    <a:pt x="430" y="1"/>
                  </a:moveTo>
                  <a:cubicBezTo>
                    <a:pt x="397" y="1"/>
                    <a:pt x="366" y="11"/>
                    <a:pt x="339" y="28"/>
                  </a:cubicBezTo>
                  <a:cubicBezTo>
                    <a:pt x="140" y="307"/>
                    <a:pt x="200" y="645"/>
                    <a:pt x="140" y="943"/>
                  </a:cubicBezTo>
                  <a:cubicBezTo>
                    <a:pt x="140" y="1023"/>
                    <a:pt x="100" y="1103"/>
                    <a:pt x="100" y="1182"/>
                  </a:cubicBezTo>
                  <a:cubicBezTo>
                    <a:pt x="1" y="1481"/>
                    <a:pt x="260" y="1819"/>
                    <a:pt x="41" y="2117"/>
                  </a:cubicBezTo>
                  <a:lnTo>
                    <a:pt x="41" y="2296"/>
                  </a:lnTo>
                  <a:cubicBezTo>
                    <a:pt x="160" y="2475"/>
                    <a:pt x="160" y="2634"/>
                    <a:pt x="41" y="2813"/>
                  </a:cubicBezTo>
                  <a:cubicBezTo>
                    <a:pt x="41" y="2913"/>
                    <a:pt x="61" y="3052"/>
                    <a:pt x="61" y="3171"/>
                  </a:cubicBezTo>
                  <a:cubicBezTo>
                    <a:pt x="260" y="3311"/>
                    <a:pt x="200" y="3510"/>
                    <a:pt x="180" y="3709"/>
                  </a:cubicBezTo>
                  <a:cubicBezTo>
                    <a:pt x="657" y="3649"/>
                    <a:pt x="459" y="3351"/>
                    <a:pt x="399" y="3112"/>
                  </a:cubicBezTo>
                  <a:cubicBezTo>
                    <a:pt x="538" y="2097"/>
                    <a:pt x="558" y="1083"/>
                    <a:pt x="558" y="48"/>
                  </a:cubicBezTo>
                  <a:cubicBezTo>
                    <a:pt x="514" y="15"/>
                    <a:pt x="470" y="1"/>
                    <a:pt x="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33135;p60"/>
            <p:cNvSpPr/>
            <p:nvPr/>
          </p:nvSpPr>
          <p:spPr>
            <a:xfrm>
              <a:off x="1560875" y="933850"/>
              <a:ext cx="17425" cy="70150"/>
            </a:xfrm>
            <a:custGeom>
              <a:avLst/>
              <a:gdLst/>
              <a:ahLst/>
              <a:cxnLst/>
              <a:rect l="l" t="t" r="r" b="b"/>
              <a:pathLst>
                <a:path w="697" h="2806" extrusionOk="0">
                  <a:moveTo>
                    <a:pt x="120" y="1"/>
                  </a:moveTo>
                  <a:cubicBezTo>
                    <a:pt x="0" y="916"/>
                    <a:pt x="120" y="1831"/>
                    <a:pt x="120" y="2766"/>
                  </a:cubicBezTo>
                  <a:cubicBezTo>
                    <a:pt x="159" y="2786"/>
                    <a:pt x="199" y="2786"/>
                    <a:pt x="239" y="2806"/>
                  </a:cubicBezTo>
                  <a:cubicBezTo>
                    <a:pt x="458" y="2567"/>
                    <a:pt x="299" y="2189"/>
                    <a:pt x="438" y="1911"/>
                  </a:cubicBezTo>
                  <a:cubicBezTo>
                    <a:pt x="657" y="1572"/>
                    <a:pt x="418" y="1135"/>
                    <a:pt x="597" y="797"/>
                  </a:cubicBezTo>
                  <a:cubicBezTo>
                    <a:pt x="637" y="717"/>
                    <a:pt x="657" y="637"/>
                    <a:pt x="697" y="578"/>
                  </a:cubicBezTo>
                  <a:cubicBezTo>
                    <a:pt x="637" y="439"/>
                    <a:pt x="557" y="379"/>
                    <a:pt x="418" y="339"/>
                  </a:cubicBezTo>
                  <a:cubicBezTo>
                    <a:pt x="319" y="220"/>
                    <a:pt x="219" y="120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33136;p60"/>
            <p:cNvSpPr/>
            <p:nvPr/>
          </p:nvSpPr>
          <p:spPr>
            <a:xfrm>
              <a:off x="1564350" y="981600"/>
              <a:ext cx="11475" cy="26375"/>
            </a:xfrm>
            <a:custGeom>
              <a:avLst/>
              <a:gdLst/>
              <a:ahLst/>
              <a:cxnLst/>
              <a:rect l="l" t="t" r="r" b="b"/>
              <a:pathLst>
                <a:path w="459" h="1055" extrusionOk="0">
                  <a:moveTo>
                    <a:pt x="299" y="1"/>
                  </a:moveTo>
                  <a:cubicBezTo>
                    <a:pt x="1" y="259"/>
                    <a:pt x="199" y="597"/>
                    <a:pt x="100" y="896"/>
                  </a:cubicBezTo>
                  <a:lnTo>
                    <a:pt x="100" y="975"/>
                  </a:lnTo>
                  <a:lnTo>
                    <a:pt x="140" y="1055"/>
                  </a:lnTo>
                  <a:cubicBezTo>
                    <a:pt x="279" y="1015"/>
                    <a:pt x="458" y="995"/>
                    <a:pt x="398" y="816"/>
                  </a:cubicBezTo>
                  <a:cubicBezTo>
                    <a:pt x="299" y="558"/>
                    <a:pt x="458" y="259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33137;p60"/>
            <p:cNvSpPr/>
            <p:nvPr/>
          </p:nvSpPr>
          <p:spPr>
            <a:xfrm>
              <a:off x="1568325" y="101145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" y="0"/>
                  </a:moveTo>
                  <a:lnTo>
                    <a:pt x="1" y="517"/>
                  </a:lnTo>
                  <a:cubicBezTo>
                    <a:pt x="219" y="358"/>
                    <a:pt x="200" y="17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33138;p60"/>
            <p:cNvSpPr/>
            <p:nvPr/>
          </p:nvSpPr>
          <p:spPr>
            <a:xfrm>
              <a:off x="2583350" y="2126425"/>
              <a:ext cx="77600" cy="32850"/>
            </a:xfrm>
            <a:custGeom>
              <a:avLst/>
              <a:gdLst/>
              <a:ahLst/>
              <a:cxnLst/>
              <a:rect l="l" t="t" r="r" b="b"/>
              <a:pathLst>
                <a:path w="3104" h="1314" extrusionOk="0">
                  <a:moveTo>
                    <a:pt x="2408" y="1"/>
                  </a:moveTo>
                  <a:cubicBezTo>
                    <a:pt x="2420" y="1"/>
                    <a:pt x="2433" y="2"/>
                    <a:pt x="2446" y="3"/>
                  </a:cubicBezTo>
                  <a:lnTo>
                    <a:pt x="2446" y="3"/>
                  </a:lnTo>
                  <a:cubicBezTo>
                    <a:pt x="2446" y="2"/>
                    <a:pt x="2447" y="2"/>
                    <a:pt x="2447" y="1"/>
                  </a:cubicBezTo>
                  <a:close/>
                  <a:moveTo>
                    <a:pt x="2446" y="3"/>
                  </a:moveTo>
                  <a:cubicBezTo>
                    <a:pt x="2306" y="238"/>
                    <a:pt x="2049" y="81"/>
                    <a:pt x="1890" y="200"/>
                  </a:cubicBezTo>
                  <a:cubicBezTo>
                    <a:pt x="1831" y="239"/>
                    <a:pt x="1791" y="239"/>
                    <a:pt x="1751" y="279"/>
                  </a:cubicBezTo>
                  <a:cubicBezTo>
                    <a:pt x="1592" y="359"/>
                    <a:pt x="1393" y="259"/>
                    <a:pt x="1254" y="399"/>
                  </a:cubicBezTo>
                  <a:cubicBezTo>
                    <a:pt x="1135" y="518"/>
                    <a:pt x="975" y="478"/>
                    <a:pt x="836" y="558"/>
                  </a:cubicBezTo>
                  <a:cubicBezTo>
                    <a:pt x="800" y="550"/>
                    <a:pt x="765" y="546"/>
                    <a:pt x="731" y="546"/>
                  </a:cubicBezTo>
                  <a:cubicBezTo>
                    <a:pt x="595" y="546"/>
                    <a:pt x="474" y="609"/>
                    <a:pt x="379" y="737"/>
                  </a:cubicBezTo>
                  <a:cubicBezTo>
                    <a:pt x="399" y="1015"/>
                    <a:pt x="120" y="1075"/>
                    <a:pt x="1" y="1314"/>
                  </a:cubicBezTo>
                  <a:cubicBezTo>
                    <a:pt x="180" y="1314"/>
                    <a:pt x="339" y="1274"/>
                    <a:pt x="518" y="1274"/>
                  </a:cubicBezTo>
                  <a:cubicBezTo>
                    <a:pt x="757" y="1154"/>
                    <a:pt x="995" y="1035"/>
                    <a:pt x="1214" y="916"/>
                  </a:cubicBezTo>
                  <a:cubicBezTo>
                    <a:pt x="1314" y="816"/>
                    <a:pt x="1493" y="856"/>
                    <a:pt x="1592" y="757"/>
                  </a:cubicBezTo>
                  <a:cubicBezTo>
                    <a:pt x="1615" y="762"/>
                    <a:pt x="1634" y="765"/>
                    <a:pt x="1649" y="765"/>
                  </a:cubicBezTo>
                  <a:cubicBezTo>
                    <a:pt x="1687" y="765"/>
                    <a:pt x="1709" y="751"/>
                    <a:pt x="1751" y="737"/>
                  </a:cubicBezTo>
                  <a:cubicBezTo>
                    <a:pt x="1862" y="603"/>
                    <a:pt x="1986" y="582"/>
                    <a:pt x="2119" y="582"/>
                  </a:cubicBezTo>
                  <a:cubicBezTo>
                    <a:pt x="2182" y="582"/>
                    <a:pt x="2247" y="587"/>
                    <a:pt x="2314" y="587"/>
                  </a:cubicBezTo>
                  <a:cubicBezTo>
                    <a:pt x="2358" y="587"/>
                    <a:pt x="2402" y="585"/>
                    <a:pt x="2447" y="578"/>
                  </a:cubicBezTo>
                  <a:cubicBezTo>
                    <a:pt x="2447" y="558"/>
                    <a:pt x="2467" y="558"/>
                    <a:pt x="2487" y="538"/>
                  </a:cubicBezTo>
                  <a:cubicBezTo>
                    <a:pt x="2512" y="530"/>
                    <a:pt x="2530" y="525"/>
                    <a:pt x="2545" y="525"/>
                  </a:cubicBezTo>
                  <a:cubicBezTo>
                    <a:pt x="2567" y="525"/>
                    <a:pt x="2583" y="534"/>
                    <a:pt x="2607" y="558"/>
                  </a:cubicBezTo>
                  <a:lnTo>
                    <a:pt x="2786" y="558"/>
                  </a:lnTo>
                  <a:cubicBezTo>
                    <a:pt x="2825" y="399"/>
                    <a:pt x="3104" y="379"/>
                    <a:pt x="3044" y="160"/>
                  </a:cubicBezTo>
                  <a:cubicBezTo>
                    <a:pt x="2991" y="54"/>
                    <a:pt x="2894" y="45"/>
                    <a:pt x="2800" y="45"/>
                  </a:cubicBezTo>
                  <a:cubicBezTo>
                    <a:pt x="2781" y="45"/>
                    <a:pt x="2762" y="45"/>
                    <a:pt x="2744" y="45"/>
                  </a:cubicBezTo>
                  <a:cubicBezTo>
                    <a:pt x="2716" y="45"/>
                    <a:pt x="2690" y="44"/>
                    <a:pt x="2666" y="40"/>
                  </a:cubicBezTo>
                  <a:cubicBezTo>
                    <a:pt x="2599" y="40"/>
                    <a:pt x="2518" y="12"/>
                    <a:pt x="2446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33139;p60"/>
            <p:cNvSpPr/>
            <p:nvPr/>
          </p:nvSpPr>
          <p:spPr>
            <a:xfrm>
              <a:off x="2529650" y="2160750"/>
              <a:ext cx="24875" cy="15425"/>
            </a:xfrm>
            <a:custGeom>
              <a:avLst/>
              <a:gdLst/>
              <a:ahLst/>
              <a:cxnLst/>
              <a:rect l="l" t="t" r="r" b="b"/>
              <a:pathLst>
                <a:path w="995" h="617" extrusionOk="0">
                  <a:moveTo>
                    <a:pt x="418" y="0"/>
                  </a:moveTo>
                  <a:cubicBezTo>
                    <a:pt x="358" y="0"/>
                    <a:pt x="338" y="0"/>
                    <a:pt x="279" y="20"/>
                  </a:cubicBezTo>
                  <a:cubicBezTo>
                    <a:pt x="80" y="159"/>
                    <a:pt x="0" y="338"/>
                    <a:pt x="80" y="577"/>
                  </a:cubicBezTo>
                  <a:lnTo>
                    <a:pt x="140" y="617"/>
                  </a:lnTo>
                  <a:cubicBezTo>
                    <a:pt x="406" y="598"/>
                    <a:pt x="636" y="397"/>
                    <a:pt x="917" y="397"/>
                  </a:cubicBezTo>
                  <a:cubicBezTo>
                    <a:pt x="929" y="397"/>
                    <a:pt x="942" y="397"/>
                    <a:pt x="955" y="398"/>
                  </a:cubicBezTo>
                  <a:cubicBezTo>
                    <a:pt x="955" y="358"/>
                    <a:pt x="975" y="299"/>
                    <a:pt x="995" y="259"/>
                  </a:cubicBezTo>
                  <a:cubicBezTo>
                    <a:pt x="776" y="219"/>
                    <a:pt x="537" y="259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33140;p60"/>
            <p:cNvSpPr/>
            <p:nvPr/>
          </p:nvSpPr>
          <p:spPr>
            <a:xfrm>
              <a:off x="2570425" y="2145325"/>
              <a:ext cx="13450" cy="3725"/>
            </a:xfrm>
            <a:custGeom>
              <a:avLst/>
              <a:gdLst/>
              <a:ahLst/>
              <a:cxnLst/>
              <a:rect l="l" t="t" r="r" b="b"/>
              <a:pathLst>
                <a:path w="538" h="149" extrusionOk="0">
                  <a:moveTo>
                    <a:pt x="538" y="1"/>
                  </a:moveTo>
                  <a:cubicBezTo>
                    <a:pt x="339" y="1"/>
                    <a:pt x="140" y="21"/>
                    <a:pt x="0" y="140"/>
                  </a:cubicBezTo>
                  <a:cubicBezTo>
                    <a:pt x="75" y="140"/>
                    <a:pt x="150" y="148"/>
                    <a:pt x="221" y="148"/>
                  </a:cubicBezTo>
                  <a:cubicBezTo>
                    <a:pt x="340" y="148"/>
                    <a:pt x="451" y="125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33141;p60"/>
            <p:cNvSpPr/>
            <p:nvPr/>
          </p:nvSpPr>
          <p:spPr>
            <a:xfrm>
              <a:off x="1156050" y="199165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" y="1"/>
                  </a:moveTo>
                  <a:cubicBezTo>
                    <a:pt x="1" y="100"/>
                    <a:pt x="21" y="180"/>
                    <a:pt x="120" y="239"/>
                  </a:cubicBezTo>
                  <a:cubicBezTo>
                    <a:pt x="120" y="140"/>
                    <a:pt x="80" y="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33142;p60"/>
            <p:cNvSpPr/>
            <p:nvPr/>
          </p:nvSpPr>
          <p:spPr>
            <a:xfrm>
              <a:off x="1151575" y="19837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" y="0"/>
                  </a:moveTo>
                  <a:cubicBezTo>
                    <a:pt x="1" y="100"/>
                    <a:pt x="60" y="180"/>
                    <a:pt x="140" y="219"/>
                  </a:cubicBezTo>
                  <a:cubicBezTo>
                    <a:pt x="140" y="120"/>
                    <a:pt x="80" y="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33143;p60"/>
            <p:cNvSpPr/>
            <p:nvPr/>
          </p:nvSpPr>
          <p:spPr>
            <a:xfrm>
              <a:off x="1302750" y="1353575"/>
              <a:ext cx="373525" cy="45825"/>
            </a:xfrm>
            <a:custGeom>
              <a:avLst/>
              <a:gdLst/>
              <a:ahLst/>
              <a:cxnLst/>
              <a:rect l="l" t="t" r="r" b="b"/>
              <a:pathLst>
                <a:path w="14941" h="1833" extrusionOk="0">
                  <a:moveTo>
                    <a:pt x="756" y="1"/>
                  </a:moveTo>
                  <a:cubicBezTo>
                    <a:pt x="504" y="1"/>
                    <a:pt x="252" y="47"/>
                    <a:pt x="21" y="220"/>
                  </a:cubicBezTo>
                  <a:cubicBezTo>
                    <a:pt x="21" y="260"/>
                    <a:pt x="1" y="340"/>
                    <a:pt x="1" y="399"/>
                  </a:cubicBezTo>
                  <a:lnTo>
                    <a:pt x="180" y="558"/>
                  </a:lnTo>
                  <a:cubicBezTo>
                    <a:pt x="279" y="558"/>
                    <a:pt x="359" y="598"/>
                    <a:pt x="498" y="598"/>
                  </a:cubicBezTo>
                  <a:cubicBezTo>
                    <a:pt x="777" y="698"/>
                    <a:pt x="1075" y="618"/>
                    <a:pt x="1314" y="757"/>
                  </a:cubicBezTo>
                  <a:cubicBezTo>
                    <a:pt x="1413" y="757"/>
                    <a:pt x="1493" y="797"/>
                    <a:pt x="1592" y="797"/>
                  </a:cubicBezTo>
                  <a:cubicBezTo>
                    <a:pt x="1644" y="800"/>
                    <a:pt x="1695" y="800"/>
                    <a:pt x="1748" y="800"/>
                  </a:cubicBezTo>
                  <a:cubicBezTo>
                    <a:pt x="1927" y="800"/>
                    <a:pt x="2112" y="789"/>
                    <a:pt x="2297" y="789"/>
                  </a:cubicBezTo>
                  <a:cubicBezTo>
                    <a:pt x="2496" y="789"/>
                    <a:pt x="2695" y="802"/>
                    <a:pt x="2885" y="857"/>
                  </a:cubicBezTo>
                  <a:cubicBezTo>
                    <a:pt x="2965" y="897"/>
                    <a:pt x="3064" y="897"/>
                    <a:pt x="3124" y="916"/>
                  </a:cubicBezTo>
                  <a:cubicBezTo>
                    <a:pt x="3204" y="916"/>
                    <a:pt x="3303" y="936"/>
                    <a:pt x="3383" y="936"/>
                  </a:cubicBezTo>
                  <a:lnTo>
                    <a:pt x="3860" y="936"/>
                  </a:lnTo>
                  <a:cubicBezTo>
                    <a:pt x="4019" y="936"/>
                    <a:pt x="4218" y="996"/>
                    <a:pt x="4397" y="1036"/>
                  </a:cubicBezTo>
                  <a:cubicBezTo>
                    <a:pt x="4477" y="1056"/>
                    <a:pt x="4556" y="1095"/>
                    <a:pt x="4636" y="1095"/>
                  </a:cubicBezTo>
                  <a:cubicBezTo>
                    <a:pt x="4775" y="1115"/>
                    <a:pt x="4934" y="1115"/>
                    <a:pt x="5074" y="1115"/>
                  </a:cubicBezTo>
                  <a:cubicBezTo>
                    <a:pt x="5233" y="1115"/>
                    <a:pt x="5352" y="1095"/>
                    <a:pt x="5491" y="1036"/>
                  </a:cubicBezTo>
                  <a:cubicBezTo>
                    <a:pt x="5546" y="981"/>
                    <a:pt x="5601" y="951"/>
                    <a:pt x="5662" y="951"/>
                  </a:cubicBezTo>
                  <a:cubicBezTo>
                    <a:pt x="5712" y="951"/>
                    <a:pt x="5767" y="971"/>
                    <a:pt x="5830" y="1016"/>
                  </a:cubicBezTo>
                  <a:cubicBezTo>
                    <a:pt x="5869" y="1036"/>
                    <a:pt x="5949" y="1056"/>
                    <a:pt x="6009" y="1056"/>
                  </a:cubicBezTo>
                  <a:lnTo>
                    <a:pt x="6247" y="1056"/>
                  </a:lnTo>
                  <a:cubicBezTo>
                    <a:pt x="6347" y="1056"/>
                    <a:pt x="6466" y="1036"/>
                    <a:pt x="6566" y="1016"/>
                  </a:cubicBezTo>
                  <a:cubicBezTo>
                    <a:pt x="6604" y="1014"/>
                    <a:pt x="6641" y="1014"/>
                    <a:pt x="6679" y="1014"/>
                  </a:cubicBezTo>
                  <a:cubicBezTo>
                    <a:pt x="7136" y="1014"/>
                    <a:pt x="7578" y="1117"/>
                    <a:pt x="8038" y="1135"/>
                  </a:cubicBezTo>
                  <a:cubicBezTo>
                    <a:pt x="8058" y="1135"/>
                    <a:pt x="8117" y="1155"/>
                    <a:pt x="8137" y="1155"/>
                  </a:cubicBezTo>
                  <a:cubicBezTo>
                    <a:pt x="8157" y="1195"/>
                    <a:pt x="8217" y="1195"/>
                    <a:pt x="8237" y="1195"/>
                  </a:cubicBezTo>
                  <a:cubicBezTo>
                    <a:pt x="8276" y="1195"/>
                    <a:pt x="8356" y="1195"/>
                    <a:pt x="8435" y="1155"/>
                  </a:cubicBezTo>
                  <a:cubicBezTo>
                    <a:pt x="8443" y="1159"/>
                    <a:pt x="8450" y="1161"/>
                    <a:pt x="8456" y="1161"/>
                  </a:cubicBezTo>
                  <a:cubicBezTo>
                    <a:pt x="8503" y="1161"/>
                    <a:pt x="8519" y="1067"/>
                    <a:pt x="8575" y="1067"/>
                  </a:cubicBezTo>
                  <a:cubicBezTo>
                    <a:pt x="8591" y="1067"/>
                    <a:pt x="8610" y="1075"/>
                    <a:pt x="8634" y="1095"/>
                  </a:cubicBezTo>
                  <a:cubicBezTo>
                    <a:pt x="8654" y="1115"/>
                    <a:pt x="8674" y="1115"/>
                    <a:pt x="8714" y="1135"/>
                  </a:cubicBezTo>
                  <a:lnTo>
                    <a:pt x="8813" y="1135"/>
                  </a:lnTo>
                  <a:cubicBezTo>
                    <a:pt x="8833" y="1135"/>
                    <a:pt x="8853" y="1115"/>
                    <a:pt x="8873" y="1115"/>
                  </a:cubicBezTo>
                  <a:cubicBezTo>
                    <a:pt x="8903" y="1080"/>
                    <a:pt x="8927" y="1067"/>
                    <a:pt x="8949" y="1067"/>
                  </a:cubicBezTo>
                  <a:cubicBezTo>
                    <a:pt x="8998" y="1067"/>
                    <a:pt x="9030" y="1135"/>
                    <a:pt x="9072" y="1135"/>
                  </a:cubicBezTo>
                  <a:cubicBezTo>
                    <a:pt x="9112" y="1155"/>
                    <a:pt x="9152" y="1155"/>
                    <a:pt x="9172" y="1155"/>
                  </a:cubicBezTo>
                  <a:lnTo>
                    <a:pt x="9370" y="1155"/>
                  </a:lnTo>
                  <a:cubicBezTo>
                    <a:pt x="9569" y="1155"/>
                    <a:pt x="9728" y="1255"/>
                    <a:pt x="9868" y="1334"/>
                  </a:cubicBezTo>
                  <a:cubicBezTo>
                    <a:pt x="10862" y="1633"/>
                    <a:pt x="11857" y="1692"/>
                    <a:pt x="12891" y="1732"/>
                  </a:cubicBezTo>
                  <a:cubicBezTo>
                    <a:pt x="12968" y="1719"/>
                    <a:pt x="13046" y="1713"/>
                    <a:pt x="13124" y="1713"/>
                  </a:cubicBezTo>
                  <a:cubicBezTo>
                    <a:pt x="13488" y="1713"/>
                    <a:pt x="13864" y="1833"/>
                    <a:pt x="14252" y="1833"/>
                  </a:cubicBezTo>
                  <a:cubicBezTo>
                    <a:pt x="14276" y="1833"/>
                    <a:pt x="14300" y="1832"/>
                    <a:pt x="14324" y="1832"/>
                  </a:cubicBezTo>
                  <a:cubicBezTo>
                    <a:pt x="14543" y="1832"/>
                    <a:pt x="14781" y="1812"/>
                    <a:pt x="14940" y="1613"/>
                  </a:cubicBezTo>
                  <a:cubicBezTo>
                    <a:pt x="14244" y="1354"/>
                    <a:pt x="13528" y="1255"/>
                    <a:pt x="12792" y="1255"/>
                  </a:cubicBezTo>
                  <a:cubicBezTo>
                    <a:pt x="11897" y="1235"/>
                    <a:pt x="10962" y="1155"/>
                    <a:pt x="10106" y="916"/>
                  </a:cubicBezTo>
                  <a:cubicBezTo>
                    <a:pt x="10047" y="757"/>
                    <a:pt x="9967" y="698"/>
                    <a:pt x="9848" y="618"/>
                  </a:cubicBezTo>
                  <a:cubicBezTo>
                    <a:pt x="9609" y="519"/>
                    <a:pt x="9331" y="519"/>
                    <a:pt x="9072" y="519"/>
                  </a:cubicBezTo>
                  <a:cubicBezTo>
                    <a:pt x="9016" y="523"/>
                    <a:pt x="8958" y="526"/>
                    <a:pt x="8900" y="526"/>
                  </a:cubicBezTo>
                  <a:cubicBezTo>
                    <a:pt x="8713" y="526"/>
                    <a:pt x="8523" y="500"/>
                    <a:pt x="8356" y="439"/>
                  </a:cubicBezTo>
                  <a:cubicBezTo>
                    <a:pt x="8157" y="399"/>
                    <a:pt x="7958" y="359"/>
                    <a:pt x="7759" y="359"/>
                  </a:cubicBezTo>
                  <a:lnTo>
                    <a:pt x="6188" y="359"/>
                  </a:lnTo>
                  <a:cubicBezTo>
                    <a:pt x="6014" y="359"/>
                    <a:pt x="5840" y="377"/>
                    <a:pt x="5667" y="377"/>
                  </a:cubicBezTo>
                  <a:cubicBezTo>
                    <a:pt x="5522" y="377"/>
                    <a:pt x="5377" y="365"/>
                    <a:pt x="5233" y="320"/>
                  </a:cubicBezTo>
                  <a:cubicBezTo>
                    <a:pt x="5153" y="300"/>
                    <a:pt x="5074" y="260"/>
                    <a:pt x="4994" y="260"/>
                  </a:cubicBezTo>
                  <a:lnTo>
                    <a:pt x="4676" y="260"/>
                  </a:lnTo>
                  <a:cubicBezTo>
                    <a:pt x="4596" y="260"/>
                    <a:pt x="4517" y="260"/>
                    <a:pt x="4457" y="300"/>
                  </a:cubicBezTo>
                  <a:cubicBezTo>
                    <a:pt x="4298" y="300"/>
                    <a:pt x="4159" y="240"/>
                    <a:pt x="3999" y="220"/>
                  </a:cubicBezTo>
                  <a:cubicBezTo>
                    <a:pt x="3880" y="200"/>
                    <a:pt x="3761" y="161"/>
                    <a:pt x="3641" y="161"/>
                  </a:cubicBezTo>
                  <a:cubicBezTo>
                    <a:pt x="3333" y="151"/>
                    <a:pt x="3035" y="151"/>
                    <a:pt x="2739" y="151"/>
                  </a:cubicBezTo>
                  <a:cubicBezTo>
                    <a:pt x="2443" y="151"/>
                    <a:pt x="2149" y="151"/>
                    <a:pt x="1851" y="141"/>
                  </a:cubicBezTo>
                  <a:cubicBezTo>
                    <a:pt x="1672" y="141"/>
                    <a:pt x="1473" y="101"/>
                    <a:pt x="1294" y="41"/>
                  </a:cubicBezTo>
                  <a:cubicBezTo>
                    <a:pt x="1119" y="25"/>
                    <a:pt x="938" y="1"/>
                    <a:pt x="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33144;p60"/>
            <p:cNvSpPr/>
            <p:nvPr/>
          </p:nvSpPr>
          <p:spPr>
            <a:xfrm>
              <a:off x="1316675" y="1369975"/>
              <a:ext cx="38825" cy="20950"/>
            </a:xfrm>
            <a:custGeom>
              <a:avLst/>
              <a:gdLst/>
              <a:ahLst/>
              <a:cxnLst/>
              <a:rect l="l" t="t" r="r" b="b"/>
              <a:pathLst>
                <a:path w="1553" h="838" extrusionOk="0">
                  <a:moveTo>
                    <a:pt x="731" y="1"/>
                  </a:moveTo>
                  <a:cubicBezTo>
                    <a:pt x="649" y="1"/>
                    <a:pt x="578" y="12"/>
                    <a:pt x="518" y="101"/>
                  </a:cubicBezTo>
                  <a:cubicBezTo>
                    <a:pt x="439" y="260"/>
                    <a:pt x="339" y="360"/>
                    <a:pt x="140" y="360"/>
                  </a:cubicBezTo>
                  <a:cubicBezTo>
                    <a:pt x="1" y="360"/>
                    <a:pt x="21" y="479"/>
                    <a:pt x="1" y="579"/>
                  </a:cubicBezTo>
                  <a:cubicBezTo>
                    <a:pt x="21" y="638"/>
                    <a:pt x="61" y="638"/>
                    <a:pt x="120" y="638"/>
                  </a:cubicBezTo>
                  <a:cubicBezTo>
                    <a:pt x="145" y="635"/>
                    <a:pt x="170" y="633"/>
                    <a:pt x="195" y="633"/>
                  </a:cubicBezTo>
                  <a:cubicBezTo>
                    <a:pt x="442" y="633"/>
                    <a:pt x="663" y="801"/>
                    <a:pt x="916" y="837"/>
                  </a:cubicBezTo>
                  <a:cubicBezTo>
                    <a:pt x="1015" y="798"/>
                    <a:pt x="1095" y="778"/>
                    <a:pt x="1214" y="778"/>
                  </a:cubicBezTo>
                  <a:cubicBezTo>
                    <a:pt x="1493" y="499"/>
                    <a:pt x="1553" y="280"/>
                    <a:pt x="1135" y="81"/>
                  </a:cubicBezTo>
                  <a:cubicBezTo>
                    <a:pt x="1115" y="62"/>
                    <a:pt x="1055" y="62"/>
                    <a:pt x="1035" y="42"/>
                  </a:cubicBezTo>
                  <a:cubicBezTo>
                    <a:pt x="956" y="2"/>
                    <a:pt x="896" y="2"/>
                    <a:pt x="817" y="2"/>
                  </a:cubicBezTo>
                  <a:cubicBezTo>
                    <a:pt x="787" y="2"/>
                    <a:pt x="758" y="1"/>
                    <a:pt x="7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33145;p60"/>
            <p:cNvSpPr/>
            <p:nvPr/>
          </p:nvSpPr>
          <p:spPr>
            <a:xfrm>
              <a:off x="1314700" y="1368525"/>
              <a:ext cx="24900" cy="5000"/>
            </a:xfrm>
            <a:custGeom>
              <a:avLst/>
              <a:gdLst/>
              <a:ahLst/>
              <a:cxnLst/>
              <a:rect l="l" t="t" r="r" b="b"/>
              <a:pathLst>
                <a:path w="996" h="200" extrusionOk="0">
                  <a:moveTo>
                    <a:pt x="0" y="0"/>
                  </a:moveTo>
                  <a:cubicBezTo>
                    <a:pt x="140" y="199"/>
                    <a:pt x="398" y="139"/>
                    <a:pt x="597" y="159"/>
                  </a:cubicBezTo>
                  <a:cubicBezTo>
                    <a:pt x="697" y="139"/>
                    <a:pt x="796" y="139"/>
                    <a:pt x="896" y="120"/>
                  </a:cubicBezTo>
                  <a:cubicBezTo>
                    <a:pt x="975" y="120"/>
                    <a:pt x="995" y="60"/>
                    <a:pt x="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33146;p60"/>
            <p:cNvSpPr/>
            <p:nvPr/>
          </p:nvSpPr>
          <p:spPr>
            <a:xfrm>
              <a:off x="1107825" y="1869825"/>
              <a:ext cx="17925" cy="57200"/>
            </a:xfrm>
            <a:custGeom>
              <a:avLst/>
              <a:gdLst/>
              <a:ahLst/>
              <a:cxnLst/>
              <a:rect l="l" t="t" r="r" b="b"/>
              <a:pathLst>
                <a:path w="717" h="228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19" y="259"/>
                    <a:pt x="239" y="557"/>
                    <a:pt x="0" y="756"/>
                  </a:cubicBezTo>
                  <a:cubicBezTo>
                    <a:pt x="20" y="875"/>
                    <a:pt x="20" y="975"/>
                    <a:pt x="60" y="1074"/>
                  </a:cubicBezTo>
                  <a:cubicBezTo>
                    <a:pt x="259" y="1452"/>
                    <a:pt x="159" y="1930"/>
                    <a:pt x="418" y="2288"/>
                  </a:cubicBezTo>
                  <a:cubicBezTo>
                    <a:pt x="517" y="2188"/>
                    <a:pt x="617" y="2069"/>
                    <a:pt x="716" y="1969"/>
                  </a:cubicBezTo>
                  <a:cubicBezTo>
                    <a:pt x="696" y="1930"/>
                    <a:pt x="696" y="1850"/>
                    <a:pt x="696" y="1790"/>
                  </a:cubicBezTo>
                  <a:cubicBezTo>
                    <a:pt x="597" y="1691"/>
                    <a:pt x="617" y="1552"/>
                    <a:pt x="537" y="1432"/>
                  </a:cubicBezTo>
                  <a:cubicBezTo>
                    <a:pt x="418" y="955"/>
                    <a:pt x="398" y="458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33147;p60"/>
            <p:cNvSpPr/>
            <p:nvPr/>
          </p:nvSpPr>
          <p:spPr>
            <a:xfrm>
              <a:off x="1103825" y="1680325"/>
              <a:ext cx="15450" cy="30375"/>
            </a:xfrm>
            <a:custGeom>
              <a:avLst/>
              <a:gdLst/>
              <a:ahLst/>
              <a:cxnLst/>
              <a:rect l="l" t="t" r="r" b="b"/>
              <a:pathLst>
                <a:path w="618" h="1215" extrusionOk="0">
                  <a:moveTo>
                    <a:pt x="160" y="1"/>
                  </a:moveTo>
                  <a:lnTo>
                    <a:pt x="120" y="80"/>
                  </a:lnTo>
                  <a:lnTo>
                    <a:pt x="120" y="160"/>
                  </a:lnTo>
                  <a:cubicBezTo>
                    <a:pt x="220" y="498"/>
                    <a:pt x="1" y="916"/>
                    <a:pt x="319" y="1214"/>
                  </a:cubicBezTo>
                  <a:cubicBezTo>
                    <a:pt x="379" y="797"/>
                    <a:pt x="618" y="339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33148;p60"/>
            <p:cNvSpPr/>
            <p:nvPr/>
          </p:nvSpPr>
          <p:spPr>
            <a:xfrm>
              <a:off x="2128300" y="2140850"/>
              <a:ext cx="15450" cy="7975"/>
            </a:xfrm>
            <a:custGeom>
              <a:avLst/>
              <a:gdLst/>
              <a:ahLst/>
              <a:cxnLst/>
              <a:rect l="l" t="t" r="r" b="b"/>
              <a:pathLst>
                <a:path w="618" h="319" extrusionOk="0">
                  <a:moveTo>
                    <a:pt x="140" y="1"/>
                  </a:moveTo>
                  <a:lnTo>
                    <a:pt x="1" y="160"/>
                  </a:lnTo>
                  <a:cubicBezTo>
                    <a:pt x="140" y="160"/>
                    <a:pt x="279" y="200"/>
                    <a:pt x="359" y="319"/>
                  </a:cubicBezTo>
                  <a:cubicBezTo>
                    <a:pt x="478" y="319"/>
                    <a:pt x="598" y="299"/>
                    <a:pt x="618" y="180"/>
                  </a:cubicBezTo>
                  <a:cubicBezTo>
                    <a:pt x="618" y="60"/>
                    <a:pt x="498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33149;p60"/>
            <p:cNvSpPr/>
            <p:nvPr/>
          </p:nvSpPr>
          <p:spPr>
            <a:xfrm>
              <a:off x="2166900" y="2145700"/>
              <a:ext cx="13150" cy="8800"/>
            </a:xfrm>
            <a:custGeom>
              <a:avLst/>
              <a:gdLst/>
              <a:ahLst/>
              <a:cxnLst/>
              <a:rect l="l" t="t" r="r" b="b"/>
              <a:pathLst>
                <a:path w="526" h="352" extrusionOk="0">
                  <a:moveTo>
                    <a:pt x="265" y="1"/>
                  </a:moveTo>
                  <a:cubicBezTo>
                    <a:pt x="0" y="1"/>
                    <a:pt x="171" y="194"/>
                    <a:pt x="207" y="304"/>
                  </a:cubicBezTo>
                  <a:cubicBezTo>
                    <a:pt x="222" y="333"/>
                    <a:pt x="247" y="351"/>
                    <a:pt x="283" y="351"/>
                  </a:cubicBezTo>
                  <a:cubicBezTo>
                    <a:pt x="296" y="351"/>
                    <a:pt x="311" y="349"/>
                    <a:pt x="327" y="344"/>
                  </a:cubicBezTo>
                  <a:cubicBezTo>
                    <a:pt x="526" y="224"/>
                    <a:pt x="446" y="125"/>
                    <a:pt x="347" y="6"/>
                  </a:cubicBezTo>
                  <a:cubicBezTo>
                    <a:pt x="316" y="2"/>
                    <a:pt x="289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33150;p60"/>
            <p:cNvSpPr/>
            <p:nvPr/>
          </p:nvSpPr>
          <p:spPr>
            <a:xfrm>
              <a:off x="1571800" y="915525"/>
              <a:ext cx="11975" cy="30300"/>
            </a:xfrm>
            <a:custGeom>
              <a:avLst/>
              <a:gdLst/>
              <a:ahLst/>
              <a:cxnLst/>
              <a:rect l="l" t="t" r="r" b="b"/>
              <a:pathLst>
                <a:path w="479" h="1212" extrusionOk="0">
                  <a:moveTo>
                    <a:pt x="181" y="0"/>
                  </a:moveTo>
                  <a:cubicBezTo>
                    <a:pt x="146" y="0"/>
                    <a:pt x="108" y="20"/>
                    <a:pt x="61" y="58"/>
                  </a:cubicBezTo>
                  <a:cubicBezTo>
                    <a:pt x="41" y="376"/>
                    <a:pt x="41" y="734"/>
                    <a:pt x="1" y="1052"/>
                  </a:cubicBezTo>
                  <a:cubicBezTo>
                    <a:pt x="61" y="1112"/>
                    <a:pt x="140" y="1152"/>
                    <a:pt x="180" y="1211"/>
                  </a:cubicBezTo>
                  <a:cubicBezTo>
                    <a:pt x="478" y="853"/>
                    <a:pt x="379" y="475"/>
                    <a:pt x="299" y="77"/>
                  </a:cubicBezTo>
                  <a:cubicBezTo>
                    <a:pt x="257" y="25"/>
                    <a:pt x="221" y="0"/>
                    <a:pt x="1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33151;p60"/>
            <p:cNvSpPr/>
            <p:nvPr/>
          </p:nvSpPr>
          <p:spPr>
            <a:xfrm>
              <a:off x="1573300" y="899050"/>
              <a:ext cx="8475" cy="17925"/>
            </a:xfrm>
            <a:custGeom>
              <a:avLst/>
              <a:gdLst/>
              <a:ahLst/>
              <a:cxnLst/>
              <a:rect l="l" t="t" r="r" b="b"/>
              <a:pathLst>
                <a:path w="339" h="717" extrusionOk="0">
                  <a:moveTo>
                    <a:pt x="339" y="0"/>
                  </a:moveTo>
                  <a:lnTo>
                    <a:pt x="339" y="0"/>
                  </a:lnTo>
                  <a:cubicBezTo>
                    <a:pt x="80" y="179"/>
                    <a:pt x="1" y="418"/>
                    <a:pt x="1" y="717"/>
                  </a:cubicBezTo>
                  <a:cubicBezTo>
                    <a:pt x="14" y="717"/>
                    <a:pt x="45" y="708"/>
                    <a:pt x="76" y="708"/>
                  </a:cubicBezTo>
                  <a:cubicBezTo>
                    <a:pt x="91" y="708"/>
                    <a:pt x="107" y="710"/>
                    <a:pt x="120" y="717"/>
                  </a:cubicBezTo>
                  <a:cubicBezTo>
                    <a:pt x="219" y="697"/>
                    <a:pt x="299" y="617"/>
                    <a:pt x="339" y="498"/>
                  </a:cubicBezTo>
                  <a:cubicBezTo>
                    <a:pt x="299" y="339"/>
                    <a:pt x="279" y="179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33152;p60"/>
            <p:cNvSpPr/>
            <p:nvPr/>
          </p:nvSpPr>
          <p:spPr>
            <a:xfrm>
              <a:off x="2918550" y="1477750"/>
              <a:ext cx="78100" cy="20100"/>
            </a:xfrm>
            <a:custGeom>
              <a:avLst/>
              <a:gdLst/>
              <a:ahLst/>
              <a:cxnLst/>
              <a:rect l="l" t="t" r="r" b="b"/>
              <a:pathLst>
                <a:path w="3124" h="804" extrusionOk="0">
                  <a:moveTo>
                    <a:pt x="227" y="0"/>
                  </a:moveTo>
                  <a:cubicBezTo>
                    <a:pt x="111" y="0"/>
                    <a:pt x="20" y="62"/>
                    <a:pt x="0" y="306"/>
                  </a:cubicBezTo>
                  <a:cubicBezTo>
                    <a:pt x="1015" y="565"/>
                    <a:pt x="2069" y="763"/>
                    <a:pt x="3123" y="803"/>
                  </a:cubicBezTo>
                  <a:lnTo>
                    <a:pt x="3123" y="445"/>
                  </a:lnTo>
                  <a:cubicBezTo>
                    <a:pt x="2765" y="167"/>
                    <a:pt x="2268" y="445"/>
                    <a:pt x="1910" y="107"/>
                  </a:cubicBezTo>
                  <a:cubicBezTo>
                    <a:pt x="1492" y="107"/>
                    <a:pt x="1035" y="67"/>
                    <a:pt x="617" y="67"/>
                  </a:cubicBezTo>
                  <a:cubicBezTo>
                    <a:pt x="495" y="67"/>
                    <a:pt x="34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33153;p60"/>
            <p:cNvSpPr/>
            <p:nvPr/>
          </p:nvSpPr>
          <p:spPr>
            <a:xfrm>
              <a:off x="2848925" y="1454050"/>
              <a:ext cx="84575" cy="31900"/>
            </a:xfrm>
            <a:custGeom>
              <a:avLst/>
              <a:gdLst/>
              <a:ahLst/>
              <a:cxnLst/>
              <a:rect l="l" t="t" r="r" b="b"/>
              <a:pathLst>
                <a:path w="3383" h="1276" extrusionOk="0">
                  <a:moveTo>
                    <a:pt x="537" y="1"/>
                  </a:moveTo>
                  <a:cubicBezTo>
                    <a:pt x="319" y="279"/>
                    <a:pt x="20" y="498"/>
                    <a:pt x="0" y="876"/>
                  </a:cubicBezTo>
                  <a:cubicBezTo>
                    <a:pt x="879" y="1048"/>
                    <a:pt x="1740" y="1275"/>
                    <a:pt x="2653" y="1275"/>
                  </a:cubicBezTo>
                  <a:cubicBezTo>
                    <a:pt x="2690" y="1275"/>
                    <a:pt x="2728" y="1275"/>
                    <a:pt x="2765" y="1274"/>
                  </a:cubicBezTo>
                  <a:cubicBezTo>
                    <a:pt x="2905" y="1015"/>
                    <a:pt x="3163" y="1075"/>
                    <a:pt x="3382" y="1055"/>
                  </a:cubicBezTo>
                  <a:cubicBezTo>
                    <a:pt x="2706" y="896"/>
                    <a:pt x="2029" y="717"/>
                    <a:pt x="1373" y="598"/>
                  </a:cubicBezTo>
                  <a:cubicBezTo>
                    <a:pt x="1315" y="611"/>
                    <a:pt x="1263" y="618"/>
                    <a:pt x="1215" y="618"/>
                  </a:cubicBezTo>
                  <a:cubicBezTo>
                    <a:pt x="847" y="618"/>
                    <a:pt x="731" y="247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33154;p60"/>
            <p:cNvSpPr/>
            <p:nvPr/>
          </p:nvSpPr>
          <p:spPr>
            <a:xfrm>
              <a:off x="2666400" y="2113500"/>
              <a:ext cx="23400" cy="18400"/>
            </a:xfrm>
            <a:custGeom>
              <a:avLst/>
              <a:gdLst/>
              <a:ahLst/>
              <a:cxnLst/>
              <a:rect l="l" t="t" r="r" b="b"/>
              <a:pathLst>
                <a:path w="936" h="736" extrusionOk="0">
                  <a:moveTo>
                    <a:pt x="876" y="0"/>
                  </a:moveTo>
                  <a:cubicBezTo>
                    <a:pt x="578" y="140"/>
                    <a:pt x="259" y="140"/>
                    <a:pt x="1" y="378"/>
                  </a:cubicBezTo>
                  <a:cubicBezTo>
                    <a:pt x="139" y="620"/>
                    <a:pt x="204" y="736"/>
                    <a:pt x="354" y="736"/>
                  </a:cubicBezTo>
                  <a:cubicBezTo>
                    <a:pt x="463" y="736"/>
                    <a:pt x="616" y="675"/>
                    <a:pt x="876" y="557"/>
                  </a:cubicBezTo>
                  <a:cubicBezTo>
                    <a:pt x="856" y="418"/>
                    <a:pt x="677" y="339"/>
                    <a:pt x="876" y="199"/>
                  </a:cubicBezTo>
                  <a:cubicBezTo>
                    <a:pt x="936" y="140"/>
                    <a:pt x="936" y="8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33155;p60"/>
            <p:cNvSpPr/>
            <p:nvPr/>
          </p:nvSpPr>
          <p:spPr>
            <a:xfrm>
              <a:off x="2701725" y="21234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19" y="60"/>
                    <a:pt x="40" y="100"/>
                    <a:pt x="0" y="159"/>
                  </a:cubicBezTo>
                  <a:lnTo>
                    <a:pt x="119" y="159"/>
                  </a:lnTo>
                  <a:cubicBezTo>
                    <a:pt x="139" y="100"/>
                    <a:pt x="159" y="6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33156;p60"/>
            <p:cNvSpPr/>
            <p:nvPr/>
          </p:nvSpPr>
          <p:spPr>
            <a:xfrm>
              <a:off x="2692775" y="2125425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119" y="1"/>
                  </a:moveTo>
                  <a:cubicBezTo>
                    <a:pt x="80" y="21"/>
                    <a:pt x="60" y="41"/>
                    <a:pt x="0" y="80"/>
                  </a:cubicBezTo>
                  <a:cubicBezTo>
                    <a:pt x="60" y="80"/>
                    <a:pt x="100" y="80"/>
                    <a:pt x="179" y="41"/>
                  </a:cubicBezTo>
                  <a:cubicBezTo>
                    <a:pt x="159" y="41"/>
                    <a:pt x="11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33157;p60"/>
            <p:cNvSpPr/>
            <p:nvPr/>
          </p:nvSpPr>
          <p:spPr>
            <a:xfrm>
              <a:off x="3114000" y="1892700"/>
              <a:ext cx="56700" cy="28850"/>
            </a:xfrm>
            <a:custGeom>
              <a:avLst/>
              <a:gdLst/>
              <a:ahLst/>
              <a:cxnLst/>
              <a:rect l="l" t="t" r="r" b="b"/>
              <a:pathLst>
                <a:path w="2268" h="1154" extrusionOk="0">
                  <a:moveTo>
                    <a:pt x="946" y="0"/>
                  </a:moveTo>
                  <a:cubicBezTo>
                    <a:pt x="893" y="0"/>
                    <a:pt x="831" y="18"/>
                    <a:pt x="756" y="60"/>
                  </a:cubicBezTo>
                  <a:cubicBezTo>
                    <a:pt x="577" y="358"/>
                    <a:pt x="0" y="478"/>
                    <a:pt x="199" y="915"/>
                  </a:cubicBezTo>
                  <a:cubicBezTo>
                    <a:pt x="288" y="1102"/>
                    <a:pt x="436" y="1153"/>
                    <a:pt x="607" y="1153"/>
                  </a:cubicBezTo>
                  <a:cubicBezTo>
                    <a:pt x="819" y="1153"/>
                    <a:pt x="1064" y="1074"/>
                    <a:pt x="1273" y="1074"/>
                  </a:cubicBezTo>
                  <a:cubicBezTo>
                    <a:pt x="1452" y="1074"/>
                    <a:pt x="1592" y="1015"/>
                    <a:pt x="1731" y="875"/>
                  </a:cubicBezTo>
                  <a:lnTo>
                    <a:pt x="1970" y="875"/>
                  </a:lnTo>
                  <a:cubicBezTo>
                    <a:pt x="1982" y="873"/>
                    <a:pt x="1995" y="872"/>
                    <a:pt x="2009" y="872"/>
                  </a:cubicBezTo>
                  <a:cubicBezTo>
                    <a:pt x="2051" y="872"/>
                    <a:pt x="2098" y="880"/>
                    <a:pt x="2139" y="880"/>
                  </a:cubicBezTo>
                  <a:cubicBezTo>
                    <a:pt x="2193" y="880"/>
                    <a:pt x="2238" y="865"/>
                    <a:pt x="2248" y="796"/>
                  </a:cubicBezTo>
                  <a:cubicBezTo>
                    <a:pt x="2268" y="736"/>
                    <a:pt x="2149" y="637"/>
                    <a:pt x="2069" y="557"/>
                  </a:cubicBezTo>
                  <a:cubicBezTo>
                    <a:pt x="2029" y="557"/>
                    <a:pt x="1950" y="537"/>
                    <a:pt x="1890" y="537"/>
                  </a:cubicBezTo>
                  <a:cubicBezTo>
                    <a:pt x="1862" y="548"/>
                    <a:pt x="1834" y="553"/>
                    <a:pt x="1807" y="553"/>
                  </a:cubicBezTo>
                  <a:cubicBezTo>
                    <a:pt x="1735" y="553"/>
                    <a:pt x="1663" y="521"/>
                    <a:pt x="1592" y="478"/>
                  </a:cubicBezTo>
                  <a:cubicBezTo>
                    <a:pt x="1568" y="483"/>
                    <a:pt x="1546" y="486"/>
                    <a:pt x="1525" y="486"/>
                  </a:cubicBezTo>
                  <a:cubicBezTo>
                    <a:pt x="1251" y="486"/>
                    <a:pt x="1225" y="0"/>
                    <a:pt x="9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33158;p60"/>
            <p:cNvSpPr/>
            <p:nvPr/>
          </p:nvSpPr>
          <p:spPr>
            <a:xfrm>
              <a:off x="3129900" y="1883750"/>
              <a:ext cx="24400" cy="25500"/>
            </a:xfrm>
            <a:custGeom>
              <a:avLst/>
              <a:gdLst/>
              <a:ahLst/>
              <a:cxnLst/>
              <a:rect l="l" t="t" r="r" b="b"/>
              <a:pathLst>
                <a:path w="976" h="1020" extrusionOk="0">
                  <a:moveTo>
                    <a:pt x="418" y="0"/>
                  </a:moveTo>
                  <a:cubicBezTo>
                    <a:pt x="379" y="139"/>
                    <a:pt x="239" y="219"/>
                    <a:pt x="80" y="219"/>
                  </a:cubicBezTo>
                  <a:cubicBezTo>
                    <a:pt x="21" y="279"/>
                    <a:pt x="1" y="318"/>
                    <a:pt x="21" y="398"/>
                  </a:cubicBezTo>
                  <a:cubicBezTo>
                    <a:pt x="50" y="418"/>
                    <a:pt x="80" y="428"/>
                    <a:pt x="110" y="428"/>
                  </a:cubicBezTo>
                  <a:cubicBezTo>
                    <a:pt x="140" y="428"/>
                    <a:pt x="170" y="418"/>
                    <a:pt x="200" y="398"/>
                  </a:cubicBezTo>
                  <a:cubicBezTo>
                    <a:pt x="418" y="477"/>
                    <a:pt x="379" y="716"/>
                    <a:pt x="498" y="875"/>
                  </a:cubicBezTo>
                  <a:cubicBezTo>
                    <a:pt x="583" y="970"/>
                    <a:pt x="660" y="1020"/>
                    <a:pt x="734" y="1020"/>
                  </a:cubicBezTo>
                  <a:cubicBezTo>
                    <a:pt x="815" y="1020"/>
                    <a:pt x="892" y="960"/>
                    <a:pt x="975" y="836"/>
                  </a:cubicBezTo>
                  <a:cubicBezTo>
                    <a:pt x="876" y="497"/>
                    <a:pt x="598" y="279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33159;p60"/>
            <p:cNvSpPr/>
            <p:nvPr/>
          </p:nvSpPr>
          <p:spPr>
            <a:xfrm>
              <a:off x="2821075" y="1446600"/>
              <a:ext cx="42800" cy="34325"/>
            </a:xfrm>
            <a:custGeom>
              <a:avLst/>
              <a:gdLst/>
              <a:ahLst/>
              <a:cxnLst/>
              <a:rect l="l" t="t" r="r" b="b"/>
              <a:pathLst>
                <a:path w="1712" h="1373" extrusionOk="0">
                  <a:moveTo>
                    <a:pt x="1453" y="0"/>
                  </a:moveTo>
                  <a:cubicBezTo>
                    <a:pt x="1333" y="0"/>
                    <a:pt x="1214" y="0"/>
                    <a:pt x="1134" y="159"/>
                  </a:cubicBezTo>
                  <a:cubicBezTo>
                    <a:pt x="1353" y="498"/>
                    <a:pt x="1333" y="557"/>
                    <a:pt x="816" y="697"/>
                  </a:cubicBezTo>
                  <a:cubicBezTo>
                    <a:pt x="657" y="876"/>
                    <a:pt x="438" y="816"/>
                    <a:pt x="259" y="876"/>
                  </a:cubicBezTo>
                  <a:cubicBezTo>
                    <a:pt x="140" y="1094"/>
                    <a:pt x="0" y="1313"/>
                    <a:pt x="418" y="1373"/>
                  </a:cubicBezTo>
                  <a:cubicBezTo>
                    <a:pt x="637" y="1293"/>
                    <a:pt x="896" y="1254"/>
                    <a:pt x="1114" y="1174"/>
                  </a:cubicBezTo>
                  <a:cubicBezTo>
                    <a:pt x="1453" y="975"/>
                    <a:pt x="1711" y="716"/>
                    <a:pt x="1651" y="299"/>
                  </a:cubicBezTo>
                  <a:cubicBezTo>
                    <a:pt x="1592" y="199"/>
                    <a:pt x="1512" y="80"/>
                    <a:pt x="14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33160;p60"/>
            <p:cNvSpPr/>
            <p:nvPr/>
          </p:nvSpPr>
          <p:spPr>
            <a:xfrm>
              <a:off x="1127700" y="1571425"/>
              <a:ext cx="50250" cy="39750"/>
            </a:xfrm>
            <a:custGeom>
              <a:avLst/>
              <a:gdLst/>
              <a:ahLst/>
              <a:cxnLst/>
              <a:rect l="l" t="t" r="r" b="b"/>
              <a:pathLst>
                <a:path w="2010" h="1590" extrusionOk="0">
                  <a:moveTo>
                    <a:pt x="1294" y="20"/>
                  </a:moveTo>
                  <a:cubicBezTo>
                    <a:pt x="498" y="60"/>
                    <a:pt x="418" y="100"/>
                    <a:pt x="418" y="697"/>
                  </a:cubicBezTo>
                  <a:cubicBezTo>
                    <a:pt x="359" y="776"/>
                    <a:pt x="299" y="816"/>
                    <a:pt x="259" y="896"/>
                  </a:cubicBezTo>
                  <a:cubicBezTo>
                    <a:pt x="140" y="975"/>
                    <a:pt x="180" y="1114"/>
                    <a:pt x="100" y="1214"/>
                  </a:cubicBezTo>
                  <a:cubicBezTo>
                    <a:pt x="60" y="1254"/>
                    <a:pt x="41" y="1293"/>
                    <a:pt x="41" y="1353"/>
                  </a:cubicBezTo>
                  <a:cubicBezTo>
                    <a:pt x="21" y="1453"/>
                    <a:pt x="1" y="1552"/>
                    <a:pt x="100" y="1572"/>
                  </a:cubicBezTo>
                  <a:cubicBezTo>
                    <a:pt x="128" y="1584"/>
                    <a:pt x="155" y="1590"/>
                    <a:pt x="180" y="1590"/>
                  </a:cubicBezTo>
                  <a:cubicBezTo>
                    <a:pt x="279" y="1590"/>
                    <a:pt x="355" y="1504"/>
                    <a:pt x="418" y="1393"/>
                  </a:cubicBezTo>
                  <a:lnTo>
                    <a:pt x="418" y="1373"/>
                  </a:lnTo>
                  <a:cubicBezTo>
                    <a:pt x="558" y="1293"/>
                    <a:pt x="498" y="1134"/>
                    <a:pt x="598" y="1055"/>
                  </a:cubicBezTo>
                  <a:cubicBezTo>
                    <a:pt x="677" y="955"/>
                    <a:pt x="657" y="776"/>
                    <a:pt x="816" y="717"/>
                  </a:cubicBezTo>
                  <a:cubicBezTo>
                    <a:pt x="953" y="612"/>
                    <a:pt x="1108" y="589"/>
                    <a:pt x="1270" y="589"/>
                  </a:cubicBezTo>
                  <a:cubicBezTo>
                    <a:pt x="1403" y="589"/>
                    <a:pt x="1540" y="605"/>
                    <a:pt x="1675" y="605"/>
                  </a:cubicBezTo>
                  <a:cubicBezTo>
                    <a:pt x="1783" y="605"/>
                    <a:pt x="1889" y="594"/>
                    <a:pt x="1990" y="557"/>
                  </a:cubicBezTo>
                  <a:cubicBezTo>
                    <a:pt x="2010" y="0"/>
                    <a:pt x="1413" y="339"/>
                    <a:pt x="129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33161;p60"/>
            <p:cNvSpPr/>
            <p:nvPr/>
          </p:nvSpPr>
          <p:spPr>
            <a:xfrm>
              <a:off x="1156050" y="1572425"/>
              <a:ext cx="26375" cy="12950"/>
            </a:xfrm>
            <a:custGeom>
              <a:avLst/>
              <a:gdLst/>
              <a:ahLst/>
              <a:cxnLst/>
              <a:rect l="l" t="t" r="r" b="b"/>
              <a:pathLst>
                <a:path w="1055" h="518" extrusionOk="0">
                  <a:moveTo>
                    <a:pt x="160" y="0"/>
                  </a:moveTo>
                  <a:cubicBezTo>
                    <a:pt x="80" y="159"/>
                    <a:pt x="1" y="338"/>
                    <a:pt x="299" y="338"/>
                  </a:cubicBezTo>
                  <a:cubicBezTo>
                    <a:pt x="332" y="338"/>
                    <a:pt x="366" y="338"/>
                    <a:pt x="400" y="338"/>
                  </a:cubicBezTo>
                  <a:cubicBezTo>
                    <a:pt x="569" y="338"/>
                    <a:pt x="740" y="352"/>
                    <a:pt x="856" y="517"/>
                  </a:cubicBezTo>
                  <a:cubicBezTo>
                    <a:pt x="896" y="498"/>
                    <a:pt x="955" y="498"/>
                    <a:pt x="1015" y="498"/>
                  </a:cubicBezTo>
                  <a:cubicBezTo>
                    <a:pt x="1055" y="299"/>
                    <a:pt x="955" y="139"/>
                    <a:pt x="856" y="0"/>
                  </a:cubicBezTo>
                  <a:lnTo>
                    <a:pt x="677" y="0"/>
                  </a:lnTo>
                  <a:cubicBezTo>
                    <a:pt x="617" y="50"/>
                    <a:pt x="563" y="75"/>
                    <a:pt x="505" y="75"/>
                  </a:cubicBezTo>
                  <a:cubicBezTo>
                    <a:pt x="448" y="75"/>
                    <a:pt x="389" y="5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33162;p60"/>
            <p:cNvSpPr/>
            <p:nvPr/>
          </p:nvSpPr>
          <p:spPr>
            <a:xfrm>
              <a:off x="1164000" y="1572425"/>
              <a:ext cx="8975" cy="2625"/>
            </a:xfrm>
            <a:custGeom>
              <a:avLst/>
              <a:gdLst/>
              <a:ahLst/>
              <a:cxnLst/>
              <a:rect l="l" t="t" r="r" b="b"/>
              <a:pathLst>
                <a:path w="359" h="105" extrusionOk="0">
                  <a:moveTo>
                    <a:pt x="1" y="0"/>
                  </a:moveTo>
                  <a:cubicBezTo>
                    <a:pt x="61" y="70"/>
                    <a:pt x="115" y="105"/>
                    <a:pt x="172" y="105"/>
                  </a:cubicBezTo>
                  <a:cubicBezTo>
                    <a:pt x="230" y="105"/>
                    <a:pt x="289" y="7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33163;p60"/>
            <p:cNvSpPr/>
            <p:nvPr/>
          </p:nvSpPr>
          <p:spPr>
            <a:xfrm>
              <a:off x="1134175" y="1588825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00" y="40"/>
                    <a:pt x="60" y="40"/>
                    <a:pt x="0" y="60"/>
                  </a:cubicBezTo>
                  <a:lnTo>
                    <a:pt x="0" y="200"/>
                  </a:lnTo>
                  <a:cubicBezTo>
                    <a:pt x="80" y="160"/>
                    <a:pt x="159" y="10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33164;p60"/>
            <p:cNvSpPr/>
            <p:nvPr/>
          </p:nvSpPr>
          <p:spPr>
            <a:xfrm>
              <a:off x="2905625" y="2058400"/>
              <a:ext cx="13450" cy="4900"/>
            </a:xfrm>
            <a:custGeom>
              <a:avLst/>
              <a:gdLst/>
              <a:ahLst/>
              <a:cxnLst/>
              <a:rect l="l" t="t" r="r" b="b"/>
              <a:pathLst>
                <a:path w="538" h="196" extrusionOk="0">
                  <a:moveTo>
                    <a:pt x="336" y="1"/>
                  </a:moveTo>
                  <a:cubicBezTo>
                    <a:pt x="203" y="1"/>
                    <a:pt x="80" y="36"/>
                    <a:pt x="0" y="195"/>
                  </a:cubicBezTo>
                  <a:cubicBezTo>
                    <a:pt x="219" y="195"/>
                    <a:pt x="398" y="136"/>
                    <a:pt x="537" y="16"/>
                  </a:cubicBezTo>
                  <a:cubicBezTo>
                    <a:pt x="471" y="10"/>
                    <a:pt x="402" y="1"/>
                    <a:pt x="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33165;p60"/>
            <p:cNvSpPr/>
            <p:nvPr/>
          </p:nvSpPr>
          <p:spPr>
            <a:xfrm>
              <a:off x="1429075" y="104575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20" y="21"/>
                    <a:pt x="120" y="21"/>
                    <a:pt x="21" y="21"/>
                  </a:cubicBezTo>
                  <a:cubicBezTo>
                    <a:pt x="21" y="60"/>
                    <a:pt x="1" y="120"/>
                    <a:pt x="1" y="180"/>
                  </a:cubicBezTo>
                  <a:cubicBezTo>
                    <a:pt x="40" y="240"/>
                    <a:pt x="120" y="299"/>
                    <a:pt x="200" y="379"/>
                  </a:cubicBezTo>
                  <a:lnTo>
                    <a:pt x="319" y="379"/>
                  </a:lnTo>
                  <a:cubicBezTo>
                    <a:pt x="518" y="279"/>
                    <a:pt x="379" y="12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33166;p60"/>
            <p:cNvSpPr/>
            <p:nvPr/>
          </p:nvSpPr>
          <p:spPr>
            <a:xfrm>
              <a:off x="1450950" y="1046250"/>
              <a:ext cx="4025" cy="5500"/>
            </a:xfrm>
            <a:custGeom>
              <a:avLst/>
              <a:gdLst/>
              <a:ahLst/>
              <a:cxnLst/>
              <a:rect l="l" t="t" r="r" b="b"/>
              <a:pathLst>
                <a:path w="161" h="220" extrusionOk="0">
                  <a:moveTo>
                    <a:pt x="160" y="1"/>
                  </a:moveTo>
                  <a:cubicBezTo>
                    <a:pt x="120" y="21"/>
                    <a:pt x="41" y="21"/>
                    <a:pt x="1" y="21"/>
                  </a:cubicBezTo>
                  <a:cubicBezTo>
                    <a:pt x="21" y="100"/>
                    <a:pt x="1" y="200"/>
                    <a:pt x="100" y="22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33167;p60"/>
            <p:cNvSpPr/>
            <p:nvPr/>
          </p:nvSpPr>
          <p:spPr>
            <a:xfrm>
              <a:off x="2440625" y="2172175"/>
              <a:ext cx="75125" cy="22400"/>
            </a:xfrm>
            <a:custGeom>
              <a:avLst/>
              <a:gdLst/>
              <a:ahLst/>
              <a:cxnLst/>
              <a:rect l="l" t="t" r="r" b="b"/>
              <a:pathLst>
                <a:path w="3005" h="896" extrusionOk="0">
                  <a:moveTo>
                    <a:pt x="2626" y="1"/>
                  </a:moveTo>
                  <a:cubicBezTo>
                    <a:pt x="2527" y="1"/>
                    <a:pt x="2487" y="21"/>
                    <a:pt x="2427" y="100"/>
                  </a:cubicBezTo>
                  <a:cubicBezTo>
                    <a:pt x="2427" y="120"/>
                    <a:pt x="2407" y="120"/>
                    <a:pt x="2407" y="180"/>
                  </a:cubicBezTo>
                  <a:cubicBezTo>
                    <a:pt x="2403" y="185"/>
                    <a:pt x="2396" y="187"/>
                    <a:pt x="2389" y="187"/>
                  </a:cubicBezTo>
                  <a:cubicBezTo>
                    <a:pt x="2368" y="187"/>
                    <a:pt x="2338" y="165"/>
                    <a:pt x="2308" y="120"/>
                  </a:cubicBezTo>
                  <a:cubicBezTo>
                    <a:pt x="2268" y="110"/>
                    <a:pt x="2228" y="105"/>
                    <a:pt x="2191" y="105"/>
                  </a:cubicBezTo>
                  <a:cubicBezTo>
                    <a:pt x="2154" y="105"/>
                    <a:pt x="2119" y="110"/>
                    <a:pt x="2089" y="120"/>
                  </a:cubicBezTo>
                  <a:cubicBezTo>
                    <a:pt x="1930" y="319"/>
                    <a:pt x="1691" y="200"/>
                    <a:pt x="1512" y="299"/>
                  </a:cubicBezTo>
                  <a:cubicBezTo>
                    <a:pt x="1492" y="299"/>
                    <a:pt x="1433" y="299"/>
                    <a:pt x="1413" y="319"/>
                  </a:cubicBezTo>
                  <a:cubicBezTo>
                    <a:pt x="1314" y="417"/>
                    <a:pt x="1200" y="431"/>
                    <a:pt x="1082" y="431"/>
                  </a:cubicBezTo>
                  <a:cubicBezTo>
                    <a:pt x="1035" y="431"/>
                    <a:pt x="988" y="429"/>
                    <a:pt x="941" y="429"/>
                  </a:cubicBezTo>
                  <a:cubicBezTo>
                    <a:pt x="843" y="429"/>
                    <a:pt x="746" y="439"/>
                    <a:pt x="657" y="498"/>
                  </a:cubicBezTo>
                  <a:cubicBezTo>
                    <a:pt x="637" y="488"/>
                    <a:pt x="622" y="483"/>
                    <a:pt x="605" y="483"/>
                  </a:cubicBezTo>
                  <a:cubicBezTo>
                    <a:pt x="587" y="483"/>
                    <a:pt x="567" y="488"/>
                    <a:pt x="538" y="498"/>
                  </a:cubicBezTo>
                  <a:cubicBezTo>
                    <a:pt x="538" y="518"/>
                    <a:pt x="518" y="578"/>
                    <a:pt x="498" y="578"/>
                  </a:cubicBezTo>
                  <a:cubicBezTo>
                    <a:pt x="479" y="582"/>
                    <a:pt x="464" y="585"/>
                    <a:pt x="450" y="585"/>
                  </a:cubicBezTo>
                  <a:cubicBezTo>
                    <a:pt x="408" y="585"/>
                    <a:pt x="389" y="559"/>
                    <a:pt x="359" y="498"/>
                  </a:cubicBezTo>
                  <a:cubicBezTo>
                    <a:pt x="314" y="482"/>
                    <a:pt x="270" y="473"/>
                    <a:pt x="229" y="473"/>
                  </a:cubicBezTo>
                  <a:cubicBezTo>
                    <a:pt x="120" y="473"/>
                    <a:pt x="29" y="533"/>
                    <a:pt x="0" y="677"/>
                  </a:cubicBezTo>
                  <a:cubicBezTo>
                    <a:pt x="339" y="896"/>
                    <a:pt x="736" y="816"/>
                    <a:pt x="1114" y="876"/>
                  </a:cubicBezTo>
                  <a:cubicBezTo>
                    <a:pt x="1125" y="881"/>
                    <a:pt x="1136" y="884"/>
                    <a:pt x="1146" y="884"/>
                  </a:cubicBezTo>
                  <a:cubicBezTo>
                    <a:pt x="1176" y="884"/>
                    <a:pt x="1205" y="865"/>
                    <a:pt x="1234" y="836"/>
                  </a:cubicBezTo>
                  <a:cubicBezTo>
                    <a:pt x="1313" y="757"/>
                    <a:pt x="1413" y="752"/>
                    <a:pt x="1512" y="752"/>
                  </a:cubicBezTo>
                  <a:cubicBezTo>
                    <a:pt x="1527" y="752"/>
                    <a:pt x="1541" y="752"/>
                    <a:pt x="1555" y="752"/>
                  </a:cubicBezTo>
                  <a:cubicBezTo>
                    <a:pt x="1640" y="752"/>
                    <a:pt x="1723" y="748"/>
                    <a:pt x="1791" y="697"/>
                  </a:cubicBezTo>
                  <a:lnTo>
                    <a:pt x="1751" y="697"/>
                  </a:lnTo>
                  <a:cubicBezTo>
                    <a:pt x="1828" y="586"/>
                    <a:pt x="1931" y="567"/>
                    <a:pt x="2039" y="567"/>
                  </a:cubicBezTo>
                  <a:cubicBezTo>
                    <a:pt x="2096" y="567"/>
                    <a:pt x="2154" y="572"/>
                    <a:pt x="2210" y="572"/>
                  </a:cubicBezTo>
                  <a:cubicBezTo>
                    <a:pt x="2296" y="572"/>
                    <a:pt x="2379" y="560"/>
                    <a:pt x="2447" y="498"/>
                  </a:cubicBezTo>
                  <a:cubicBezTo>
                    <a:pt x="2514" y="498"/>
                    <a:pt x="2580" y="503"/>
                    <a:pt x="2645" y="503"/>
                  </a:cubicBezTo>
                  <a:cubicBezTo>
                    <a:pt x="2774" y="503"/>
                    <a:pt x="2898" y="485"/>
                    <a:pt x="3004" y="379"/>
                  </a:cubicBezTo>
                  <a:lnTo>
                    <a:pt x="2945" y="299"/>
                  </a:lnTo>
                  <a:cubicBezTo>
                    <a:pt x="2885" y="180"/>
                    <a:pt x="2726" y="100"/>
                    <a:pt x="26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33168;p60"/>
            <p:cNvSpPr/>
            <p:nvPr/>
          </p:nvSpPr>
          <p:spPr>
            <a:xfrm>
              <a:off x="2740000" y="2110500"/>
              <a:ext cx="13450" cy="4525"/>
            </a:xfrm>
            <a:custGeom>
              <a:avLst/>
              <a:gdLst/>
              <a:ahLst/>
              <a:cxnLst/>
              <a:rect l="l" t="t" r="r" b="b"/>
              <a:pathLst>
                <a:path w="538" h="181" extrusionOk="0">
                  <a:moveTo>
                    <a:pt x="431" y="0"/>
                  </a:moveTo>
                  <a:cubicBezTo>
                    <a:pt x="275" y="0"/>
                    <a:pt x="131" y="14"/>
                    <a:pt x="1" y="160"/>
                  </a:cubicBezTo>
                  <a:cubicBezTo>
                    <a:pt x="80" y="160"/>
                    <a:pt x="160" y="180"/>
                    <a:pt x="220" y="180"/>
                  </a:cubicBezTo>
                  <a:cubicBezTo>
                    <a:pt x="319" y="180"/>
                    <a:pt x="419" y="160"/>
                    <a:pt x="518" y="160"/>
                  </a:cubicBezTo>
                  <a:cubicBezTo>
                    <a:pt x="518" y="101"/>
                    <a:pt x="538" y="41"/>
                    <a:pt x="538" y="1"/>
                  </a:cubicBezTo>
                  <a:cubicBezTo>
                    <a:pt x="502" y="1"/>
                    <a:pt x="466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33169;p60"/>
            <p:cNvSpPr/>
            <p:nvPr/>
          </p:nvSpPr>
          <p:spPr>
            <a:xfrm>
              <a:off x="2484400" y="2183925"/>
              <a:ext cx="17425" cy="5200"/>
            </a:xfrm>
            <a:custGeom>
              <a:avLst/>
              <a:gdLst/>
              <a:ahLst/>
              <a:cxnLst/>
              <a:rect l="l" t="t" r="r" b="b"/>
              <a:pathLst>
                <a:path w="697" h="208" extrusionOk="0">
                  <a:moveTo>
                    <a:pt x="389" y="1"/>
                  </a:moveTo>
                  <a:cubicBezTo>
                    <a:pt x="244" y="1"/>
                    <a:pt x="105" y="32"/>
                    <a:pt x="0" y="207"/>
                  </a:cubicBezTo>
                  <a:cubicBezTo>
                    <a:pt x="239" y="207"/>
                    <a:pt x="458" y="167"/>
                    <a:pt x="676" y="147"/>
                  </a:cubicBezTo>
                  <a:cubicBezTo>
                    <a:pt x="676" y="88"/>
                    <a:pt x="676" y="48"/>
                    <a:pt x="696" y="8"/>
                  </a:cubicBezTo>
                  <a:lnTo>
                    <a:pt x="696" y="8"/>
                  </a:lnTo>
                  <a:cubicBezTo>
                    <a:pt x="676" y="10"/>
                    <a:pt x="655" y="11"/>
                    <a:pt x="634" y="11"/>
                  </a:cubicBezTo>
                  <a:cubicBezTo>
                    <a:pt x="554" y="11"/>
                    <a:pt x="471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33170;p60"/>
            <p:cNvSpPr/>
            <p:nvPr/>
          </p:nvSpPr>
          <p:spPr>
            <a:xfrm>
              <a:off x="2614675" y="2145325"/>
              <a:ext cx="8975" cy="3500"/>
            </a:xfrm>
            <a:custGeom>
              <a:avLst/>
              <a:gdLst/>
              <a:ahLst/>
              <a:cxnLst/>
              <a:rect l="l" t="t" r="r" b="b"/>
              <a:pathLst>
                <a:path w="359" h="140" extrusionOk="0">
                  <a:moveTo>
                    <a:pt x="359" y="1"/>
                  </a:moveTo>
                  <a:cubicBezTo>
                    <a:pt x="220" y="1"/>
                    <a:pt x="80" y="1"/>
                    <a:pt x="1" y="140"/>
                  </a:cubicBezTo>
                  <a:lnTo>
                    <a:pt x="319" y="140"/>
                  </a:lnTo>
                  <a:cubicBezTo>
                    <a:pt x="319" y="100"/>
                    <a:pt x="339" y="40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33171;p60"/>
            <p:cNvSpPr/>
            <p:nvPr/>
          </p:nvSpPr>
          <p:spPr>
            <a:xfrm>
              <a:off x="1107325" y="1605750"/>
              <a:ext cx="30350" cy="105450"/>
            </a:xfrm>
            <a:custGeom>
              <a:avLst/>
              <a:gdLst/>
              <a:ahLst/>
              <a:cxnLst/>
              <a:rect l="l" t="t" r="r" b="b"/>
              <a:pathLst>
                <a:path w="1214" h="4218" extrusionOk="0">
                  <a:moveTo>
                    <a:pt x="836" y="0"/>
                  </a:moveTo>
                  <a:cubicBezTo>
                    <a:pt x="776" y="0"/>
                    <a:pt x="756" y="20"/>
                    <a:pt x="716" y="40"/>
                  </a:cubicBezTo>
                  <a:cubicBezTo>
                    <a:pt x="716" y="199"/>
                    <a:pt x="657" y="318"/>
                    <a:pt x="537" y="398"/>
                  </a:cubicBezTo>
                  <a:cubicBezTo>
                    <a:pt x="497" y="716"/>
                    <a:pt x="358" y="995"/>
                    <a:pt x="179" y="1273"/>
                  </a:cubicBezTo>
                  <a:cubicBezTo>
                    <a:pt x="139" y="1572"/>
                    <a:pt x="279" y="1890"/>
                    <a:pt x="40" y="2168"/>
                  </a:cubicBezTo>
                  <a:cubicBezTo>
                    <a:pt x="40" y="2427"/>
                    <a:pt x="0" y="2725"/>
                    <a:pt x="0" y="3004"/>
                  </a:cubicBezTo>
                  <a:cubicBezTo>
                    <a:pt x="338" y="3382"/>
                    <a:pt x="60" y="3819"/>
                    <a:pt x="179" y="4217"/>
                  </a:cubicBezTo>
                  <a:cubicBezTo>
                    <a:pt x="478" y="3700"/>
                    <a:pt x="318" y="3103"/>
                    <a:pt x="438" y="2566"/>
                  </a:cubicBezTo>
                  <a:cubicBezTo>
                    <a:pt x="637" y="1691"/>
                    <a:pt x="915" y="875"/>
                    <a:pt x="1214" y="60"/>
                  </a:cubicBezTo>
                  <a:lnTo>
                    <a:pt x="1214" y="60"/>
                  </a:lnTo>
                  <a:cubicBezTo>
                    <a:pt x="1134" y="71"/>
                    <a:pt x="1054" y="122"/>
                    <a:pt x="982" y="122"/>
                  </a:cubicBezTo>
                  <a:cubicBezTo>
                    <a:pt x="928" y="122"/>
                    <a:pt x="878" y="93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33172;p60"/>
            <p:cNvSpPr/>
            <p:nvPr/>
          </p:nvSpPr>
          <p:spPr>
            <a:xfrm>
              <a:off x="2645025" y="2138950"/>
              <a:ext cx="4000" cy="1925"/>
            </a:xfrm>
            <a:custGeom>
              <a:avLst/>
              <a:gdLst/>
              <a:ahLst/>
              <a:cxnLst/>
              <a:rect l="l" t="t" r="r" b="b"/>
              <a:pathLst>
                <a:path w="160" h="77" extrusionOk="0">
                  <a:moveTo>
                    <a:pt x="66" y="1"/>
                  </a:moveTo>
                  <a:cubicBezTo>
                    <a:pt x="29" y="1"/>
                    <a:pt x="15" y="34"/>
                    <a:pt x="0" y="77"/>
                  </a:cubicBezTo>
                  <a:cubicBezTo>
                    <a:pt x="40" y="77"/>
                    <a:pt x="120" y="77"/>
                    <a:pt x="160" y="57"/>
                  </a:cubicBezTo>
                  <a:cubicBezTo>
                    <a:pt x="140" y="57"/>
                    <a:pt x="140" y="17"/>
                    <a:pt x="120" y="17"/>
                  </a:cubicBezTo>
                  <a:cubicBezTo>
                    <a:pt x="97" y="6"/>
                    <a:pt x="80" y="1"/>
                    <a:pt x="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33173;p60"/>
            <p:cNvSpPr/>
            <p:nvPr/>
          </p:nvSpPr>
          <p:spPr>
            <a:xfrm>
              <a:off x="2506275" y="2160800"/>
              <a:ext cx="30350" cy="18875"/>
            </a:xfrm>
            <a:custGeom>
              <a:avLst/>
              <a:gdLst/>
              <a:ahLst/>
              <a:cxnLst/>
              <a:rect l="l" t="t" r="r" b="b"/>
              <a:pathLst>
                <a:path w="1214" h="755" extrusionOk="0">
                  <a:moveTo>
                    <a:pt x="1071" y="0"/>
                  </a:moveTo>
                  <a:cubicBezTo>
                    <a:pt x="1001" y="0"/>
                    <a:pt x="935" y="38"/>
                    <a:pt x="876" y="98"/>
                  </a:cubicBezTo>
                  <a:cubicBezTo>
                    <a:pt x="796" y="157"/>
                    <a:pt x="716" y="237"/>
                    <a:pt x="617" y="237"/>
                  </a:cubicBezTo>
                  <a:cubicBezTo>
                    <a:pt x="418" y="297"/>
                    <a:pt x="199" y="376"/>
                    <a:pt x="0" y="456"/>
                  </a:cubicBezTo>
                  <a:cubicBezTo>
                    <a:pt x="0" y="655"/>
                    <a:pt x="120" y="754"/>
                    <a:pt x="319" y="754"/>
                  </a:cubicBezTo>
                  <a:cubicBezTo>
                    <a:pt x="438" y="595"/>
                    <a:pt x="601" y="577"/>
                    <a:pt x="768" y="577"/>
                  </a:cubicBezTo>
                  <a:cubicBezTo>
                    <a:pt x="816" y="577"/>
                    <a:pt x="863" y="579"/>
                    <a:pt x="910" y="579"/>
                  </a:cubicBezTo>
                  <a:cubicBezTo>
                    <a:pt x="946" y="579"/>
                    <a:pt x="981" y="578"/>
                    <a:pt x="1015" y="575"/>
                  </a:cubicBezTo>
                  <a:cubicBezTo>
                    <a:pt x="1114" y="436"/>
                    <a:pt x="1214" y="257"/>
                    <a:pt x="1214" y="58"/>
                  </a:cubicBezTo>
                  <a:cubicBezTo>
                    <a:pt x="1166" y="18"/>
                    <a:pt x="1117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33174;p60"/>
            <p:cNvSpPr/>
            <p:nvPr/>
          </p:nvSpPr>
          <p:spPr>
            <a:xfrm>
              <a:off x="2470950" y="2188300"/>
              <a:ext cx="13475" cy="4300"/>
            </a:xfrm>
            <a:custGeom>
              <a:avLst/>
              <a:gdLst/>
              <a:ahLst/>
              <a:cxnLst/>
              <a:rect l="l" t="t" r="r" b="b"/>
              <a:pathLst>
                <a:path w="539" h="172" extrusionOk="0">
                  <a:moveTo>
                    <a:pt x="360" y="0"/>
                  </a:moveTo>
                  <a:cubicBezTo>
                    <a:pt x="225" y="0"/>
                    <a:pt x="98" y="32"/>
                    <a:pt x="1" y="171"/>
                  </a:cubicBezTo>
                  <a:cubicBezTo>
                    <a:pt x="180" y="171"/>
                    <a:pt x="339" y="171"/>
                    <a:pt x="498" y="152"/>
                  </a:cubicBezTo>
                  <a:cubicBezTo>
                    <a:pt x="518" y="112"/>
                    <a:pt x="538" y="72"/>
                    <a:pt x="538" y="12"/>
                  </a:cubicBezTo>
                  <a:cubicBezTo>
                    <a:pt x="478" y="6"/>
                    <a:pt x="418" y="0"/>
                    <a:pt x="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33175;p60"/>
            <p:cNvSpPr/>
            <p:nvPr/>
          </p:nvSpPr>
          <p:spPr>
            <a:xfrm>
              <a:off x="1129200" y="1593800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40" y="1"/>
                  </a:moveTo>
                  <a:cubicBezTo>
                    <a:pt x="0" y="140"/>
                    <a:pt x="0" y="239"/>
                    <a:pt x="0" y="339"/>
                  </a:cubicBezTo>
                  <a:cubicBezTo>
                    <a:pt x="160" y="279"/>
                    <a:pt x="179" y="16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33176;p60"/>
            <p:cNvSpPr/>
            <p:nvPr/>
          </p:nvSpPr>
          <p:spPr>
            <a:xfrm>
              <a:off x="2171075" y="1289800"/>
              <a:ext cx="297925" cy="70275"/>
            </a:xfrm>
            <a:custGeom>
              <a:avLst/>
              <a:gdLst/>
              <a:ahLst/>
              <a:cxnLst/>
              <a:rect l="l" t="t" r="r" b="b"/>
              <a:pathLst>
                <a:path w="11917" h="2811" extrusionOk="0">
                  <a:moveTo>
                    <a:pt x="11125" y="1"/>
                  </a:moveTo>
                  <a:cubicBezTo>
                    <a:pt x="11020" y="1"/>
                    <a:pt x="10912" y="12"/>
                    <a:pt x="10802" y="26"/>
                  </a:cubicBezTo>
                  <a:cubicBezTo>
                    <a:pt x="10723" y="26"/>
                    <a:pt x="10623" y="66"/>
                    <a:pt x="10544" y="86"/>
                  </a:cubicBezTo>
                  <a:cubicBezTo>
                    <a:pt x="10245" y="165"/>
                    <a:pt x="9927" y="205"/>
                    <a:pt x="9629" y="205"/>
                  </a:cubicBezTo>
                  <a:cubicBezTo>
                    <a:pt x="7898" y="404"/>
                    <a:pt x="6147" y="722"/>
                    <a:pt x="4457" y="1180"/>
                  </a:cubicBezTo>
                  <a:cubicBezTo>
                    <a:pt x="4278" y="1279"/>
                    <a:pt x="4079" y="1359"/>
                    <a:pt x="3860" y="1359"/>
                  </a:cubicBezTo>
                  <a:cubicBezTo>
                    <a:pt x="3681" y="1359"/>
                    <a:pt x="3542" y="1379"/>
                    <a:pt x="3362" y="1399"/>
                  </a:cubicBezTo>
                  <a:cubicBezTo>
                    <a:pt x="3084" y="1478"/>
                    <a:pt x="2786" y="1518"/>
                    <a:pt x="2527" y="1598"/>
                  </a:cubicBezTo>
                  <a:cubicBezTo>
                    <a:pt x="2268" y="1677"/>
                    <a:pt x="2050" y="1697"/>
                    <a:pt x="1791" y="1757"/>
                  </a:cubicBezTo>
                  <a:cubicBezTo>
                    <a:pt x="1552" y="1796"/>
                    <a:pt x="1333" y="1876"/>
                    <a:pt x="1075" y="1896"/>
                  </a:cubicBezTo>
                  <a:cubicBezTo>
                    <a:pt x="975" y="1896"/>
                    <a:pt x="896" y="1916"/>
                    <a:pt x="836" y="1936"/>
                  </a:cubicBezTo>
                  <a:cubicBezTo>
                    <a:pt x="538" y="2075"/>
                    <a:pt x="100" y="1936"/>
                    <a:pt x="1" y="2393"/>
                  </a:cubicBezTo>
                  <a:lnTo>
                    <a:pt x="200" y="2592"/>
                  </a:lnTo>
                  <a:cubicBezTo>
                    <a:pt x="398" y="2811"/>
                    <a:pt x="677" y="2811"/>
                    <a:pt x="995" y="2811"/>
                  </a:cubicBezTo>
                  <a:cubicBezTo>
                    <a:pt x="1095" y="2811"/>
                    <a:pt x="1174" y="2811"/>
                    <a:pt x="1274" y="2791"/>
                  </a:cubicBezTo>
                  <a:cubicBezTo>
                    <a:pt x="1433" y="2751"/>
                    <a:pt x="1552" y="2712"/>
                    <a:pt x="1672" y="2672"/>
                  </a:cubicBezTo>
                  <a:cubicBezTo>
                    <a:pt x="3343" y="2334"/>
                    <a:pt x="4954" y="1896"/>
                    <a:pt x="6625" y="1578"/>
                  </a:cubicBezTo>
                  <a:cubicBezTo>
                    <a:pt x="7515" y="1520"/>
                    <a:pt x="8387" y="1179"/>
                    <a:pt x="9313" y="1179"/>
                  </a:cubicBezTo>
                  <a:cubicBezTo>
                    <a:pt x="9339" y="1179"/>
                    <a:pt x="9364" y="1179"/>
                    <a:pt x="9390" y="1180"/>
                  </a:cubicBezTo>
                  <a:cubicBezTo>
                    <a:pt x="9649" y="1100"/>
                    <a:pt x="9907" y="1041"/>
                    <a:pt x="10186" y="1021"/>
                  </a:cubicBezTo>
                  <a:cubicBezTo>
                    <a:pt x="10623" y="921"/>
                    <a:pt x="11081" y="921"/>
                    <a:pt x="11518" y="881"/>
                  </a:cubicBezTo>
                  <a:cubicBezTo>
                    <a:pt x="11717" y="862"/>
                    <a:pt x="11877" y="802"/>
                    <a:pt x="11916" y="583"/>
                  </a:cubicBezTo>
                  <a:cubicBezTo>
                    <a:pt x="11737" y="484"/>
                    <a:pt x="11698" y="364"/>
                    <a:pt x="11698" y="185"/>
                  </a:cubicBezTo>
                  <a:cubicBezTo>
                    <a:pt x="11515" y="42"/>
                    <a:pt x="11324" y="1"/>
                    <a:pt x="11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33177;p60"/>
            <p:cNvSpPr/>
            <p:nvPr/>
          </p:nvSpPr>
          <p:spPr>
            <a:xfrm>
              <a:off x="2206875" y="1289950"/>
              <a:ext cx="208900" cy="47475"/>
            </a:xfrm>
            <a:custGeom>
              <a:avLst/>
              <a:gdLst/>
              <a:ahLst/>
              <a:cxnLst/>
              <a:rect l="l" t="t" r="r" b="b"/>
              <a:pathLst>
                <a:path w="8356" h="1899" extrusionOk="0">
                  <a:moveTo>
                    <a:pt x="7083" y="0"/>
                  </a:moveTo>
                  <a:cubicBezTo>
                    <a:pt x="7007" y="58"/>
                    <a:pt x="6923" y="74"/>
                    <a:pt x="6835" y="74"/>
                  </a:cubicBezTo>
                  <a:cubicBezTo>
                    <a:pt x="6733" y="74"/>
                    <a:pt x="6626" y="53"/>
                    <a:pt x="6522" y="53"/>
                  </a:cubicBezTo>
                  <a:cubicBezTo>
                    <a:pt x="6410" y="53"/>
                    <a:pt x="6302" y="77"/>
                    <a:pt x="6207" y="179"/>
                  </a:cubicBezTo>
                  <a:cubicBezTo>
                    <a:pt x="6179" y="193"/>
                    <a:pt x="6141" y="207"/>
                    <a:pt x="6107" y="207"/>
                  </a:cubicBezTo>
                  <a:cubicBezTo>
                    <a:pt x="6093" y="207"/>
                    <a:pt x="6080" y="205"/>
                    <a:pt x="6068" y="199"/>
                  </a:cubicBezTo>
                  <a:cubicBezTo>
                    <a:pt x="4198" y="259"/>
                    <a:pt x="2408" y="856"/>
                    <a:pt x="538" y="955"/>
                  </a:cubicBezTo>
                  <a:cubicBezTo>
                    <a:pt x="439" y="975"/>
                    <a:pt x="359" y="1015"/>
                    <a:pt x="299" y="1054"/>
                  </a:cubicBezTo>
                  <a:cubicBezTo>
                    <a:pt x="220" y="1094"/>
                    <a:pt x="140" y="1154"/>
                    <a:pt x="100" y="1194"/>
                  </a:cubicBezTo>
                  <a:cubicBezTo>
                    <a:pt x="1" y="1353"/>
                    <a:pt x="1" y="1492"/>
                    <a:pt x="41" y="1671"/>
                  </a:cubicBezTo>
                  <a:cubicBezTo>
                    <a:pt x="100" y="1790"/>
                    <a:pt x="220" y="1850"/>
                    <a:pt x="319" y="1890"/>
                  </a:cubicBezTo>
                  <a:cubicBezTo>
                    <a:pt x="409" y="1890"/>
                    <a:pt x="504" y="1898"/>
                    <a:pt x="598" y="1898"/>
                  </a:cubicBezTo>
                  <a:cubicBezTo>
                    <a:pt x="756" y="1898"/>
                    <a:pt x="911" y="1875"/>
                    <a:pt x="1035" y="1751"/>
                  </a:cubicBezTo>
                  <a:cubicBezTo>
                    <a:pt x="1003" y="1702"/>
                    <a:pt x="970" y="1666"/>
                    <a:pt x="937" y="1666"/>
                  </a:cubicBezTo>
                  <a:cubicBezTo>
                    <a:pt x="930" y="1666"/>
                    <a:pt x="923" y="1668"/>
                    <a:pt x="916" y="1671"/>
                  </a:cubicBezTo>
                  <a:cubicBezTo>
                    <a:pt x="905" y="1673"/>
                    <a:pt x="896" y="1674"/>
                    <a:pt x="888" y="1674"/>
                  </a:cubicBezTo>
                  <a:cubicBezTo>
                    <a:pt x="826" y="1674"/>
                    <a:pt x="867" y="1611"/>
                    <a:pt x="956" y="1611"/>
                  </a:cubicBezTo>
                  <a:cubicBezTo>
                    <a:pt x="982" y="1615"/>
                    <a:pt x="1009" y="1616"/>
                    <a:pt x="1034" y="1616"/>
                  </a:cubicBezTo>
                  <a:cubicBezTo>
                    <a:pt x="1260" y="1616"/>
                    <a:pt x="1454" y="1508"/>
                    <a:pt x="1668" y="1508"/>
                  </a:cubicBezTo>
                  <a:cubicBezTo>
                    <a:pt x="1739" y="1508"/>
                    <a:pt x="1813" y="1520"/>
                    <a:pt x="1891" y="1552"/>
                  </a:cubicBezTo>
                  <a:lnTo>
                    <a:pt x="2388" y="1552"/>
                  </a:lnTo>
                  <a:cubicBezTo>
                    <a:pt x="2527" y="1393"/>
                    <a:pt x="2786" y="1512"/>
                    <a:pt x="2885" y="1393"/>
                  </a:cubicBezTo>
                  <a:cubicBezTo>
                    <a:pt x="4636" y="915"/>
                    <a:pt x="6466" y="657"/>
                    <a:pt x="8256" y="318"/>
                  </a:cubicBezTo>
                  <a:cubicBezTo>
                    <a:pt x="8356" y="0"/>
                    <a:pt x="7998" y="159"/>
                    <a:pt x="7918" y="20"/>
                  </a:cubicBezTo>
                  <a:cubicBezTo>
                    <a:pt x="7660" y="0"/>
                    <a:pt x="7361" y="0"/>
                    <a:pt x="7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33178;p60"/>
            <p:cNvSpPr/>
            <p:nvPr/>
          </p:nvSpPr>
          <p:spPr>
            <a:xfrm>
              <a:off x="2572425" y="1335450"/>
              <a:ext cx="147225" cy="46300"/>
            </a:xfrm>
            <a:custGeom>
              <a:avLst/>
              <a:gdLst/>
              <a:ahLst/>
              <a:cxnLst/>
              <a:rect l="l" t="t" r="r" b="b"/>
              <a:pathLst>
                <a:path w="5889" h="1852" extrusionOk="0">
                  <a:moveTo>
                    <a:pt x="5587" y="0"/>
                  </a:moveTo>
                  <a:cubicBezTo>
                    <a:pt x="5495" y="0"/>
                    <a:pt x="5401" y="20"/>
                    <a:pt x="5311" y="50"/>
                  </a:cubicBezTo>
                  <a:cubicBezTo>
                    <a:pt x="3620" y="269"/>
                    <a:pt x="1950" y="667"/>
                    <a:pt x="279" y="965"/>
                  </a:cubicBezTo>
                  <a:cubicBezTo>
                    <a:pt x="139" y="1065"/>
                    <a:pt x="0" y="1164"/>
                    <a:pt x="159" y="1383"/>
                  </a:cubicBezTo>
                  <a:cubicBezTo>
                    <a:pt x="205" y="1460"/>
                    <a:pt x="278" y="1481"/>
                    <a:pt x="360" y="1481"/>
                  </a:cubicBezTo>
                  <a:cubicBezTo>
                    <a:pt x="464" y="1481"/>
                    <a:pt x="583" y="1447"/>
                    <a:pt x="684" y="1447"/>
                  </a:cubicBezTo>
                  <a:cubicBezTo>
                    <a:pt x="815" y="1447"/>
                    <a:pt x="915" y="1503"/>
                    <a:pt x="915" y="1761"/>
                  </a:cubicBezTo>
                  <a:cubicBezTo>
                    <a:pt x="1050" y="1828"/>
                    <a:pt x="1198" y="1851"/>
                    <a:pt x="1351" y="1851"/>
                  </a:cubicBezTo>
                  <a:cubicBezTo>
                    <a:pt x="1469" y="1851"/>
                    <a:pt x="1590" y="1838"/>
                    <a:pt x="1711" y="1820"/>
                  </a:cubicBezTo>
                  <a:cubicBezTo>
                    <a:pt x="2228" y="1641"/>
                    <a:pt x="2825" y="1741"/>
                    <a:pt x="3262" y="1363"/>
                  </a:cubicBezTo>
                  <a:cubicBezTo>
                    <a:pt x="3227" y="1116"/>
                    <a:pt x="3213" y="1015"/>
                    <a:pt x="3058" y="1015"/>
                  </a:cubicBezTo>
                  <a:cubicBezTo>
                    <a:pt x="2952" y="1015"/>
                    <a:pt x="2779" y="1063"/>
                    <a:pt x="2487" y="1144"/>
                  </a:cubicBezTo>
                  <a:cubicBezTo>
                    <a:pt x="3024" y="886"/>
                    <a:pt x="3620" y="965"/>
                    <a:pt x="4177" y="846"/>
                  </a:cubicBezTo>
                  <a:cubicBezTo>
                    <a:pt x="4396" y="786"/>
                    <a:pt x="4615" y="726"/>
                    <a:pt x="4834" y="687"/>
                  </a:cubicBezTo>
                  <a:cubicBezTo>
                    <a:pt x="5192" y="488"/>
                    <a:pt x="5888" y="866"/>
                    <a:pt x="5888" y="70"/>
                  </a:cubicBezTo>
                  <a:lnTo>
                    <a:pt x="5848" y="70"/>
                  </a:lnTo>
                  <a:cubicBezTo>
                    <a:pt x="5769" y="20"/>
                    <a:pt x="5679" y="0"/>
                    <a:pt x="5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33179;p60"/>
            <p:cNvSpPr/>
            <p:nvPr/>
          </p:nvSpPr>
          <p:spPr>
            <a:xfrm>
              <a:off x="2197925" y="1323750"/>
              <a:ext cx="164650" cy="38100"/>
            </a:xfrm>
            <a:custGeom>
              <a:avLst/>
              <a:gdLst/>
              <a:ahLst/>
              <a:cxnLst/>
              <a:rect l="l" t="t" r="r" b="b"/>
              <a:pathLst>
                <a:path w="6586" h="1524" extrusionOk="0">
                  <a:moveTo>
                    <a:pt x="5531" y="1"/>
                  </a:moveTo>
                  <a:cubicBezTo>
                    <a:pt x="3780" y="240"/>
                    <a:pt x="2070" y="717"/>
                    <a:pt x="359" y="1095"/>
                  </a:cubicBezTo>
                  <a:cubicBezTo>
                    <a:pt x="279" y="1135"/>
                    <a:pt x="200" y="1194"/>
                    <a:pt x="120" y="1214"/>
                  </a:cubicBezTo>
                  <a:cubicBezTo>
                    <a:pt x="100" y="1234"/>
                    <a:pt x="61" y="1234"/>
                    <a:pt x="1" y="1254"/>
                  </a:cubicBezTo>
                  <a:cubicBezTo>
                    <a:pt x="74" y="1465"/>
                    <a:pt x="177" y="1524"/>
                    <a:pt x="290" y="1524"/>
                  </a:cubicBezTo>
                  <a:cubicBezTo>
                    <a:pt x="423" y="1524"/>
                    <a:pt x="568" y="1444"/>
                    <a:pt x="697" y="1433"/>
                  </a:cubicBezTo>
                  <a:cubicBezTo>
                    <a:pt x="956" y="1413"/>
                    <a:pt x="1174" y="1413"/>
                    <a:pt x="1393" y="1354"/>
                  </a:cubicBezTo>
                  <a:cubicBezTo>
                    <a:pt x="2647" y="1115"/>
                    <a:pt x="3880" y="856"/>
                    <a:pt x="5093" y="518"/>
                  </a:cubicBezTo>
                  <a:cubicBezTo>
                    <a:pt x="5591" y="359"/>
                    <a:pt x="6148" y="538"/>
                    <a:pt x="6585" y="200"/>
                  </a:cubicBezTo>
                  <a:lnTo>
                    <a:pt x="6526" y="120"/>
                  </a:lnTo>
                  <a:cubicBezTo>
                    <a:pt x="6376" y="41"/>
                    <a:pt x="6227" y="26"/>
                    <a:pt x="6078" y="26"/>
                  </a:cubicBezTo>
                  <a:cubicBezTo>
                    <a:pt x="5989" y="26"/>
                    <a:pt x="5899" y="31"/>
                    <a:pt x="5809" y="31"/>
                  </a:cubicBezTo>
                  <a:cubicBezTo>
                    <a:pt x="5750" y="31"/>
                    <a:pt x="5690" y="29"/>
                    <a:pt x="5630" y="21"/>
                  </a:cubicBezTo>
                  <a:cubicBezTo>
                    <a:pt x="5591" y="1"/>
                    <a:pt x="5551" y="1"/>
                    <a:pt x="55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33180;p60"/>
            <p:cNvSpPr/>
            <p:nvPr/>
          </p:nvSpPr>
          <p:spPr>
            <a:xfrm>
              <a:off x="2216825" y="1281750"/>
              <a:ext cx="142275" cy="37550"/>
            </a:xfrm>
            <a:custGeom>
              <a:avLst/>
              <a:gdLst/>
              <a:ahLst/>
              <a:cxnLst/>
              <a:rect l="l" t="t" r="r" b="b"/>
              <a:pathLst>
                <a:path w="5691" h="1502" extrusionOk="0">
                  <a:moveTo>
                    <a:pt x="3768" y="296"/>
                  </a:moveTo>
                  <a:cubicBezTo>
                    <a:pt x="3780" y="296"/>
                    <a:pt x="3857" y="397"/>
                    <a:pt x="3780" y="428"/>
                  </a:cubicBezTo>
                  <a:cubicBezTo>
                    <a:pt x="3697" y="428"/>
                    <a:pt x="3614" y="429"/>
                    <a:pt x="3532" y="433"/>
                  </a:cubicBezTo>
                  <a:lnTo>
                    <a:pt x="3532" y="433"/>
                  </a:lnTo>
                  <a:cubicBezTo>
                    <a:pt x="3615" y="406"/>
                    <a:pt x="3699" y="366"/>
                    <a:pt x="3780" y="328"/>
                  </a:cubicBezTo>
                  <a:cubicBezTo>
                    <a:pt x="3767" y="305"/>
                    <a:pt x="3764" y="296"/>
                    <a:pt x="3768" y="296"/>
                  </a:cubicBezTo>
                  <a:close/>
                  <a:moveTo>
                    <a:pt x="4892" y="0"/>
                  </a:moveTo>
                  <a:cubicBezTo>
                    <a:pt x="4725" y="0"/>
                    <a:pt x="4523" y="49"/>
                    <a:pt x="4238" y="129"/>
                  </a:cubicBezTo>
                  <a:cubicBezTo>
                    <a:pt x="4172" y="139"/>
                    <a:pt x="4106" y="142"/>
                    <a:pt x="4039" y="142"/>
                  </a:cubicBezTo>
                  <a:cubicBezTo>
                    <a:pt x="3893" y="142"/>
                    <a:pt x="3744" y="127"/>
                    <a:pt x="3597" y="127"/>
                  </a:cubicBezTo>
                  <a:cubicBezTo>
                    <a:pt x="3400" y="127"/>
                    <a:pt x="3205" y="155"/>
                    <a:pt x="3024" y="288"/>
                  </a:cubicBezTo>
                  <a:cubicBezTo>
                    <a:pt x="3090" y="378"/>
                    <a:pt x="3162" y="429"/>
                    <a:pt x="3237" y="451"/>
                  </a:cubicBezTo>
                  <a:lnTo>
                    <a:pt x="3237" y="451"/>
                  </a:lnTo>
                  <a:cubicBezTo>
                    <a:pt x="2550" y="510"/>
                    <a:pt x="1876" y="664"/>
                    <a:pt x="1214" y="806"/>
                  </a:cubicBezTo>
                  <a:lnTo>
                    <a:pt x="995" y="885"/>
                  </a:lnTo>
                  <a:cubicBezTo>
                    <a:pt x="836" y="925"/>
                    <a:pt x="697" y="985"/>
                    <a:pt x="538" y="1004"/>
                  </a:cubicBezTo>
                  <a:cubicBezTo>
                    <a:pt x="399" y="1024"/>
                    <a:pt x="220" y="1024"/>
                    <a:pt x="100" y="1124"/>
                  </a:cubicBezTo>
                  <a:cubicBezTo>
                    <a:pt x="41" y="1184"/>
                    <a:pt x="1" y="1243"/>
                    <a:pt x="1" y="1323"/>
                  </a:cubicBezTo>
                  <a:cubicBezTo>
                    <a:pt x="21" y="1402"/>
                    <a:pt x="41" y="1442"/>
                    <a:pt x="120" y="1502"/>
                  </a:cubicBezTo>
                  <a:cubicBezTo>
                    <a:pt x="319" y="1382"/>
                    <a:pt x="558" y="1382"/>
                    <a:pt x="796" y="1382"/>
                  </a:cubicBezTo>
                  <a:cubicBezTo>
                    <a:pt x="2448" y="1323"/>
                    <a:pt x="4059" y="925"/>
                    <a:pt x="5690" y="507"/>
                  </a:cubicBezTo>
                  <a:cubicBezTo>
                    <a:pt x="5363" y="143"/>
                    <a:pt x="5179" y="0"/>
                    <a:pt x="4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33181;p60"/>
            <p:cNvSpPr/>
            <p:nvPr/>
          </p:nvSpPr>
          <p:spPr>
            <a:xfrm>
              <a:off x="2177550" y="1385350"/>
              <a:ext cx="182525" cy="22725"/>
            </a:xfrm>
            <a:custGeom>
              <a:avLst/>
              <a:gdLst/>
              <a:ahLst/>
              <a:cxnLst/>
              <a:rect l="l" t="t" r="r" b="b"/>
              <a:pathLst>
                <a:path w="7301" h="909" extrusionOk="0">
                  <a:moveTo>
                    <a:pt x="6969" y="1"/>
                  </a:moveTo>
                  <a:cubicBezTo>
                    <a:pt x="6876" y="1"/>
                    <a:pt x="6780" y="21"/>
                    <a:pt x="6684" y="63"/>
                  </a:cubicBezTo>
                  <a:cubicBezTo>
                    <a:pt x="6571" y="116"/>
                    <a:pt x="6454" y="130"/>
                    <a:pt x="6335" y="130"/>
                  </a:cubicBezTo>
                  <a:cubicBezTo>
                    <a:pt x="6216" y="130"/>
                    <a:pt x="6094" y="116"/>
                    <a:pt x="5972" y="116"/>
                  </a:cubicBezTo>
                  <a:cubicBezTo>
                    <a:pt x="5851" y="116"/>
                    <a:pt x="5729" y="130"/>
                    <a:pt x="5610" y="183"/>
                  </a:cubicBezTo>
                  <a:cubicBezTo>
                    <a:pt x="4118" y="342"/>
                    <a:pt x="2626" y="342"/>
                    <a:pt x="1134" y="362"/>
                  </a:cubicBezTo>
                  <a:cubicBezTo>
                    <a:pt x="1005" y="297"/>
                    <a:pt x="884" y="270"/>
                    <a:pt x="769" y="270"/>
                  </a:cubicBezTo>
                  <a:cubicBezTo>
                    <a:pt x="530" y="270"/>
                    <a:pt x="315" y="386"/>
                    <a:pt x="100" y="521"/>
                  </a:cubicBezTo>
                  <a:cubicBezTo>
                    <a:pt x="20" y="640"/>
                    <a:pt x="0" y="759"/>
                    <a:pt x="100" y="879"/>
                  </a:cubicBezTo>
                  <a:cubicBezTo>
                    <a:pt x="139" y="899"/>
                    <a:pt x="169" y="909"/>
                    <a:pt x="197" y="909"/>
                  </a:cubicBezTo>
                  <a:cubicBezTo>
                    <a:pt x="224" y="909"/>
                    <a:pt x="249" y="899"/>
                    <a:pt x="279" y="879"/>
                  </a:cubicBezTo>
                  <a:cubicBezTo>
                    <a:pt x="279" y="859"/>
                    <a:pt x="279" y="859"/>
                    <a:pt x="319" y="839"/>
                  </a:cubicBezTo>
                  <a:cubicBezTo>
                    <a:pt x="336" y="833"/>
                    <a:pt x="350" y="831"/>
                    <a:pt x="362" y="831"/>
                  </a:cubicBezTo>
                  <a:cubicBezTo>
                    <a:pt x="392" y="831"/>
                    <a:pt x="410" y="845"/>
                    <a:pt x="438" y="859"/>
                  </a:cubicBezTo>
                  <a:cubicBezTo>
                    <a:pt x="468" y="869"/>
                    <a:pt x="503" y="874"/>
                    <a:pt x="535" y="874"/>
                  </a:cubicBezTo>
                  <a:cubicBezTo>
                    <a:pt x="567" y="874"/>
                    <a:pt x="597" y="869"/>
                    <a:pt x="617" y="859"/>
                  </a:cubicBezTo>
                  <a:cubicBezTo>
                    <a:pt x="746" y="789"/>
                    <a:pt x="871" y="784"/>
                    <a:pt x="995" y="784"/>
                  </a:cubicBezTo>
                  <a:cubicBezTo>
                    <a:pt x="1016" y="784"/>
                    <a:pt x="1036" y="784"/>
                    <a:pt x="1057" y="784"/>
                  </a:cubicBezTo>
                  <a:cubicBezTo>
                    <a:pt x="1161" y="784"/>
                    <a:pt x="1265" y="781"/>
                    <a:pt x="1373" y="740"/>
                  </a:cubicBezTo>
                  <a:cubicBezTo>
                    <a:pt x="1746" y="725"/>
                    <a:pt x="2120" y="722"/>
                    <a:pt x="2495" y="722"/>
                  </a:cubicBezTo>
                  <a:cubicBezTo>
                    <a:pt x="2682" y="722"/>
                    <a:pt x="2869" y="723"/>
                    <a:pt x="3057" y="723"/>
                  </a:cubicBezTo>
                  <a:cubicBezTo>
                    <a:pt x="3993" y="723"/>
                    <a:pt x="4929" y="707"/>
                    <a:pt x="5849" y="521"/>
                  </a:cubicBezTo>
                  <a:cubicBezTo>
                    <a:pt x="5882" y="465"/>
                    <a:pt x="5941" y="440"/>
                    <a:pt x="6004" y="440"/>
                  </a:cubicBezTo>
                  <a:cubicBezTo>
                    <a:pt x="6053" y="440"/>
                    <a:pt x="6104" y="455"/>
                    <a:pt x="6147" y="481"/>
                  </a:cubicBezTo>
                  <a:cubicBezTo>
                    <a:pt x="6286" y="481"/>
                    <a:pt x="6406" y="481"/>
                    <a:pt x="6565" y="421"/>
                  </a:cubicBezTo>
                  <a:lnTo>
                    <a:pt x="6644" y="421"/>
                  </a:lnTo>
                  <a:cubicBezTo>
                    <a:pt x="6694" y="441"/>
                    <a:pt x="6734" y="451"/>
                    <a:pt x="6774" y="451"/>
                  </a:cubicBezTo>
                  <a:cubicBezTo>
                    <a:pt x="6813" y="451"/>
                    <a:pt x="6853" y="441"/>
                    <a:pt x="6903" y="421"/>
                  </a:cubicBezTo>
                  <a:cubicBezTo>
                    <a:pt x="7002" y="421"/>
                    <a:pt x="7102" y="381"/>
                    <a:pt x="7201" y="381"/>
                  </a:cubicBezTo>
                  <a:cubicBezTo>
                    <a:pt x="7301" y="262"/>
                    <a:pt x="7301" y="163"/>
                    <a:pt x="7201" y="43"/>
                  </a:cubicBezTo>
                  <a:cubicBezTo>
                    <a:pt x="7128" y="16"/>
                    <a:pt x="7049" y="1"/>
                    <a:pt x="69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33182;p60"/>
            <p:cNvSpPr/>
            <p:nvPr/>
          </p:nvSpPr>
          <p:spPr>
            <a:xfrm>
              <a:off x="2318775" y="1233450"/>
              <a:ext cx="110925" cy="29650"/>
            </a:xfrm>
            <a:custGeom>
              <a:avLst/>
              <a:gdLst/>
              <a:ahLst/>
              <a:cxnLst/>
              <a:rect l="l" t="t" r="r" b="b"/>
              <a:pathLst>
                <a:path w="4437" h="1186" extrusionOk="0">
                  <a:moveTo>
                    <a:pt x="3132" y="0"/>
                  </a:moveTo>
                  <a:cubicBezTo>
                    <a:pt x="3079" y="0"/>
                    <a:pt x="3023" y="5"/>
                    <a:pt x="2965" y="12"/>
                  </a:cubicBezTo>
                  <a:cubicBezTo>
                    <a:pt x="2905" y="12"/>
                    <a:pt x="2845" y="52"/>
                    <a:pt x="2766" y="72"/>
                  </a:cubicBezTo>
                  <a:cubicBezTo>
                    <a:pt x="2567" y="151"/>
                    <a:pt x="2348" y="151"/>
                    <a:pt x="2149" y="191"/>
                  </a:cubicBezTo>
                  <a:cubicBezTo>
                    <a:pt x="2089" y="191"/>
                    <a:pt x="2010" y="211"/>
                    <a:pt x="1930" y="251"/>
                  </a:cubicBezTo>
                  <a:cubicBezTo>
                    <a:pt x="1612" y="311"/>
                    <a:pt x="1314" y="271"/>
                    <a:pt x="995" y="311"/>
                  </a:cubicBezTo>
                  <a:cubicBezTo>
                    <a:pt x="617" y="410"/>
                    <a:pt x="200" y="450"/>
                    <a:pt x="1" y="868"/>
                  </a:cubicBezTo>
                  <a:cubicBezTo>
                    <a:pt x="21" y="1086"/>
                    <a:pt x="160" y="1166"/>
                    <a:pt x="359" y="1186"/>
                  </a:cubicBezTo>
                  <a:lnTo>
                    <a:pt x="637" y="1186"/>
                  </a:lnTo>
                  <a:cubicBezTo>
                    <a:pt x="1353" y="1086"/>
                    <a:pt x="2109" y="1027"/>
                    <a:pt x="2806" y="788"/>
                  </a:cubicBezTo>
                  <a:cubicBezTo>
                    <a:pt x="2834" y="774"/>
                    <a:pt x="2872" y="760"/>
                    <a:pt x="2906" y="760"/>
                  </a:cubicBezTo>
                  <a:cubicBezTo>
                    <a:pt x="2920" y="760"/>
                    <a:pt x="2933" y="762"/>
                    <a:pt x="2945" y="768"/>
                  </a:cubicBezTo>
                  <a:cubicBezTo>
                    <a:pt x="2826" y="808"/>
                    <a:pt x="2746" y="888"/>
                    <a:pt x="2806" y="1027"/>
                  </a:cubicBezTo>
                  <a:cubicBezTo>
                    <a:pt x="3402" y="1027"/>
                    <a:pt x="3999" y="947"/>
                    <a:pt x="4437" y="490"/>
                  </a:cubicBezTo>
                  <a:cubicBezTo>
                    <a:pt x="4359" y="479"/>
                    <a:pt x="4283" y="476"/>
                    <a:pt x="4210" y="476"/>
                  </a:cubicBezTo>
                  <a:cubicBezTo>
                    <a:pt x="4044" y="476"/>
                    <a:pt x="3887" y="494"/>
                    <a:pt x="3726" y="494"/>
                  </a:cubicBezTo>
                  <a:cubicBezTo>
                    <a:pt x="3685" y="494"/>
                    <a:pt x="3643" y="493"/>
                    <a:pt x="3601" y="490"/>
                  </a:cubicBezTo>
                  <a:cubicBezTo>
                    <a:pt x="3343" y="490"/>
                    <a:pt x="3442" y="331"/>
                    <a:pt x="3522" y="191"/>
                  </a:cubicBezTo>
                  <a:cubicBezTo>
                    <a:pt x="3502" y="132"/>
                    <a:pt x="3442" y="72"/>
                    <a:pt x="3402" y="52"/>
                  </a:cubicBezTo>
                  <a:cubicBezTo>
                    <a:pt x="3314" y="14"/>
                    <a:pt x="3226" y="0"/>
                    <a:pt x="3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33183;p60"/>
            <p:cNvSpPr/>
            <p:nvPr/>
          </p:nvSpPr>
          <p:spPr>
            <a:xfrm>
              <a:off x="2434150" y="1334200"/>
              <a:ext cx="99500" cy="20425"/>
            </a:xfrm>
            <a:custGeom>
              <a:avLst/>
              <a:gdLst/>
              <a:ahLst/>
              <a:cxnLst/>
              <a:rect l="l" t="t" r="r" b="b"/>
              <a:pathLst>
                <a:path w="3980" h="817" extrusionOk="0">
                  <a:moveTo>
                    <a:pt x="3562" y="1"/>
                  </a:moveTo>
                  <a:cubicBezTo>
                    <a:pt x="2507" y="40"/>
                    <a:pt x="1473" y="100"/>
                    <a:pt x="438" y="299"/>
                  </a:cubicBezTo>
                  <a:cubicBezTo>
                    <a:pt x="339" y="478"/>
                    <a:pt x="1" y="498"/>
                    <a:pt x="100" y="816"/>
                  </a:cubicBezTo>
                  <a:cubicBezTo>
                    <a:pt x="777" y="717"/>
                    <a:pt x="1473" y="697"/>
                    <a:pt x="2129" y="538"/>
                  </a:cubicBezTo>
                  <a:cubicBezTo>
                    <a:pt x="2287" y="505"/>
                    <a:pt x="2450" y="498"/>
                    <a:pt x="2615" y="498"/>
                  </a:cubicBezTo>
                  <a:cubicBezTo>
                    <a:pt x="2753" y="498"/>
                    <a:pt x="2892" y="503"/>
                    <a:pt x="3030" y="503"/>
                  </a:cubicBezTo>
                  <a:cubicBezTo>
                    <a:pt x="3333" y="503"/>
                    <a:pt x="3631" y="478"/>
                    <a:pt x="3900" y="319"/>
                  </a:cubicBezTo>
                  <a:cubicBezTo>
                    <a:pt x="3979" y="219"/>
                    <a:pt x="3979" y="140"/>
                    <a:pt x="3880" y="80"/>
                  </a:cubicBezTo>
                  <a:cubicBezTo>
                    <a:pt x="3860" y="80"/>
                    <a:pt x="3800" y="100"/>
                    <a:pt x="3761" y="100"/>
                  </a:cubicBezTo>
                  <a:cubicBezTo>
                    <a:pt x="3701" y="80"/>
                    <a:pt x="3621" y="1"/>
                    <a:pt x="3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33184;p60"/>
            <p:cNvSpPr/>
            <p:nvPr/>
          </p:nvSpPr>
          <p:spPr>
            <a:xfrm>
              <a:off x="2358575" y="1376475"/>
              <a:ext cx="114400" cy="17425"/>
            </a:xfrm>
            <a:custGeom>
              <a:avLst/>
              <a:gdLst/>
              <a:ahLst/>
              <a:cxnLst/>
              <a:rect l="l" t="t" r="r" b="b"/>
              <a:pathLst>
                <a:path w="4576" h="697" extrusionOk="0">
                  <a:moveTo>
                    <a:pt x="3641" y="0"/>
                  </a:moveTo>
                  <a:cubicBezTo>
                    <a:pt x="2427" y="120"/>
                    <a:pt x="1214" y="219"/>
                    <a:pt x="0" y="339"/>
                  </a:cubicBezTo>
                  <a:lnTo>
                    <a:pt x="0" y="697"/>
                  </a:lnTo>
                  <a:cubicBezTo>
                    <a:pt x="438" y="697"/>
                    <a:pt x="875" y="677"/>
                    <a:pt x="1353" y="677"/>
                  </a:cubicBezTo>
                  <a:cubicBezTo>
                    <a:pt x="1492" y="607"/>
                    <a:pt x="1638" y="591"/>
                    <a:pt x="1786" y="591"/>
                  </a:cubicBezTo>
                  <a:cubicBezTo>
                    <a:pt x="1915" y="591"/>
                    <a:pt x="2044" y="603"/>
                    <a:pt x="2173" y="603"/>
                  </a:cubicBezTo>
                  <a:cubicBezTo>
                    <a:pt x="2321" y="603"/>
                    <a:pt x="2467" y="587"/>
                    <a:pt x="2606" y="518"/>
                  </a:cubicBezTo>
                  <a:lnTo>
                    <a:pt x="3302" y="518"/>
                  </a:lnTo>
                  <a:cubicBezTo>
                    <a:pt x="3477" y="535"/>
                    <a:pt x="3655" y="556"/>
                    <a:pt x="3831" y="556"/>
                  </a:cubicBezTo>
                  <a:cubicBezTo>
                    <a:pt x="4058" y="556"/>
                    <a:pt x="4283" y="521"/>
                    <a:pt x="4496" y="398"/>
                  </a:cubicBezTo>
                  <a:cubicBezTo>
                    <a:pt x="4575" y="319"/>
                    <a:pt x="4575" y="239"/>
                    <a:pt x="4536" y="140"/>
                  </a:cubicBezTo>
                  <a:cubicBezTo>
                    <a:pt x="4456" y="67"/>
                    <a:pt x="4368" y="46"/>
                    <a:pt x="4275" y="46"/>
                  </a:cubicBezTo>
                  <a:cubicBezTo>
                    <a:pt x="4152" y="46"/>
                    <a:pt x="4022" y="82"/>
                    <a:pt x="3897" y="82"/>
                  </a:cubicBezTo>
                  <a:cubicBezTo>
                    <a:pt x="3808" y="82"/>
                    <a:pt x="3721" y="64"/>
                    <a:pt x="36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33185;p60"/>
            <p:cNvSpPr/>
            <p:nvPr/>
          </p:nvSpPr>
          <p:spPr>
            <a:xfrm>
              <a:off x="2291925" y="1354575"/>
              <a:ext cx="73125" cy="18500"/>
            </a:xfrm>
            <a:custGeom>
              <a:avLst/>
              <a:gdLst/>
              <a:ahLst/>
              <a:cxnLst/>
              <a:rect l="l" t="t" r="r" b="b"/>
              <a:pathLst>
                <a:path w="2925" h="740" extrusionOk="0">
                  <a:moveTo>
                    <a:pt x="2557" y="0"/>
                  </a:moveTo>
                  <a:cubicBezTo>
                    <a:pt x="1666" y="0"/>
                    <a:pt x="862" y="232"/>
                    <a:pt x="40" y="518"/>
                  </a:cubicBezTo>
                  <a:cubicBezTo>
                    <a:pt x="1" y="598"/>
                    <a:pt x="1" y="678"/>
                    <a:pt x="80" y="717"/>
                  </a:cubicBezTo>
                  <a:cubicBezTo>
                    <a:pt x="223" y="732"/>
                    <a:pt x="364" y="739"/>
                    <a:pt x="505" y="739"/>
                  </a:cubicBezTo>
                  <a:cubicBezTo>
                    <a:pt x="1288" y="739"/>
                    <a:pt x="2050" y="528"/>
                    <a:pt x="2825" y="359"/>
                  </a:cubicBezTo>
                  <a:cubicBezTo>
                    <a:pt x="2925" y="160"/>
                    <a:pt x="2786" y="81"/>
                    <a:pt x="2666" y="1"/>
                  </a:cubicBezTo>
                  <a:cubicBezTo>
                    <a:pt x="2630" y="0"/>
                    <a:pt x="2593" y="0"/>
                    <a:pt x="2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33186;p60"/>
            <p:cNvSpPr/>
            <p:nvPr/>
          </p:nvSpPr>
          <p:spPr>
            <a:xfrm>
              <a:off x="2406300" y="1280350"/>
              <a:ext cx="85575" cy="17575"/>
            </a:xfrm>
            <a:custGeom>
              <a:avLst/>
              <a:gdLst/>
              <a:ahLst/>
              <a:cxnLst/>
              <a:rect l="l" t="t" r="r" b="b"/>
              <a:pathLst>
                <a:path w="3423" h="703" extrusionOk="0">
                  <a:moveTo>
                    <a:pt x="2826" y="1"/>
                  </a:moveTo>
                  <a:cubicBezTo>
                    <a:pt x="1872" y="1"/>
                    <a:pt x="920" y="168"/>
                    <a:pt x="1" y="384"/>
                  </a:cubicBezTo>
                  <a:cubicBezTo>
                    <a:pt x="100" y="484"/>
                    <a:pt x="220" y="583"/>
                    <a:pt x="319" y="683"/>
                  </a:cubicBezTo>
                  <a:cubicBezTo>
                    <a:pt x="340" y="681"/>
                    <a:pt x="362" y="680"/>
                    <a:pt x="383" y="680"/>
                  </a:cubicBezTo>
                  <a:cubicBezTo>
                    <a:pt x="512" y="680"/>
                    <a:pt x="645" y="702"/>
                    <a:pt x="777" y="702"/>
                  </a:cubicBezTo>
                  <a:cubicBezTo>
                    <a:pt x="931" y="702"/>
                    <a:pt x="1085" y="673"/>
                    <a:pt x="1234" y="543"/>
                  </a:cubicBezTo>
                  <a:lnTo>
                    <a:pt x="2607" y="543"/>
                  </a:lnTo>
                  <a:cubicBezTo>
                    <a:pt x="2706" y="454"/>
                    <a:pt x="2826" y="444"/>
                    <a:pt x="2947" y="444"/>
                  </a:cubicBezTo>
                  <a:cubicBezTo>
                    <a:pt x="2982" y="444"/>
                    <a:pt x="3017" y="445"/>
                    <a:pt x="3052" y="445"/>
                  </a:cubicBezTo>
                  <a:cubicBezTo>
                    <a:pt x="3139" y="445"/>
                    <a:pt x="3225" y="440"/>
                    <a:pt x="3303" y="404"/>
                  </a:cubicBezTo>
                  <a:cubicBezTo>
                    <a:pt x="3422" y="185"/>
                    <a:pt x="3263" y="106"/>
                    <a:pt x="3124" y="6"/>
                  </a:cubicBezTo>
                  <a:cubicBezTo>
                    <a:pt x="3025" y="2"/>
                    <a:pt x="2926" y="1"/>
                    <a:pt x="2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33187;p60"/>
            <p:cNvSpPr/>
            <p:nvPr/>
          </p:nvSpPr>
          <p:spPr>
            <a:xfrm>
              <a:off x="2358575" y="1345975"/>
              <a:ext cx="65650" cy="17600"/>
            </a:xfrm>
            <a:custGeom>
              <a:avLst/>
              <a:gdLst/>
              <a:ahLst/>
              <a:cxnLst/>
              <a:rect l="l" t="t" r="r" b="b"/>
              <a:pathLst>
                <a:path w="2626" h="704" extrusionOk="0">
                  <a:moveTo>
                    <a:pt x="1748" y="1"/>
                  </a:moveTo>
                  <a:cubicBezTo>
                    <a:pt x="1154" y="1"/>
                    <a:pt x="559" y="112"/>
                    <a:pt x="0" y="345"/>
                  </a:cubicBezTo>
                  <a:cubicBezTo>
                    <a:pt x="40" y="465"/>
                    <a:pt x="120" y="564"/>
                    <a:pt x="159" y="703"/>
                  </a:cubicBezTo>
                  <a:cubicBezTo>
                    <a:pt x="995" y="604"/>
                    <a:pt x="1810" y="504"/>
                    <a:pt x="2626" y="365"/>
                  </a:cubicBezTo>
                  <a:cubicBezTo>
                    <a:pt x="2626" y="285"/>
                    <a:pt x="2586" y="246"/>
                    <a:pt x="2527" y="186"/>
                  </a:cubicBezTo>
                  <a:cubicBezTo>
                    <a:pt x="2427" y="146"/>
                    <a:pt x="2328" y="106"/>
                    <a:pt x="2248" y="27"/>
                  </a:cubicBezTo>
                  <a:cubicBezTo>
                    <a:pt x="2082" y="9"/>
                    <a:pt x="1915" y="1"/>
                    <a:pt x="17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33188;p60"/>
            <p:cNvSpPr/>
            <p:nvPr/>
          </p:nvSpPr>
          <p:spPr>
            <a:xfrm>
              <a:off x="2208375" y="1368525"/>
              <a:ext cx="62200" cy="18375"/>
            </a:xfrm>
            <a:custGeom>
              <a:avLst/>
              <a:gdLst/>
              <a:ahLst/>
              <a:cxnLst/>
              <a:rect l="l" t="t" r="r" b="b"/>
              <a:pathLst>
                <a:path w="2488" h="735" extrusionOk="0">
                  <a:moveTo>
                    <a:pt x="2348" y="0"/>
                  </a:moveTo>
                  <a:cubicBezTo>
                    <a:pt x="1572" y="100"/>
                    <a:pt x="796" y="120"/>
                    <a:pt x="80" y="458"/>
                  </a:cubicBezTo>
                  <a:cubicBezTo>
                    <a:pt x="1" y="537"/>
                    <a:pt x="1" y="617"/>
                    <a:pt x="80" y="696"/>
                  </a:cubicBezTo>
                  <a:cubicBezTo>
                    <a:pt x="277" y="722"/>
                    <a:pt x="470" y="734"/>
                    <a:pt x="663" y="734"/>
                  </a:cubicBezTo>
                  <a:cubicBezTo>
                    <a:pt x="1230" y="734"/>
                    <a:pt x="1783" y="626"/>
                    <a:pt x="2348" y="418"/>
                  </a:cubicBezTo>
                  <a:cubicBezTo>
                    <a:pt x="2487" y="299"/>
                    <a:pt x="2467" y="139"/>
                    <a:pt x="2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33189;p60"/>
            <p:cNvSpPr/>
            <p:nvPr/>
          </p:nvSpPr>
          <p:spPr>
            <a:xfrm>
              <a:off x="2336175" y="1311775"/>
              <a:ext cx="79600" cy="16975"/>
            </a:xfrm>
            <a:custGeom>
              <a:avLst/>
              <a:gdLst/>
              <a:ahLst/>
              <a:cxnLst/>
              <a:rect l="l" t="t" r="r" b="b"/>
              <a:pathLst>
                <a:path w="3184" h="679" extrusionOk="0">
                  <a:moveTo>
                    <a:pt x="2322" y="0"/>
                  </a:moveTo>
                  <a:cubicBezTo>
                    <a:pt x="2285" y="0"/>
                    <a:pt x="2248" y="7"/>
                    <a:pt x="2209" y="22"/>
                  </a:cubicBezTo>
                  <a:cubicBezTo>
                    <a:pt x="1493" y="281"/>
                    <a:pt x="737" y="301"/>
                    <a:pt x="1" y="480"/>
                  </a:cubicBezTo>
                  <a:cubicBezTo>
                    <a:pt x="21" y="500"/>
                    <a:pt x="41" y="520"/>
                    <a:pt x="61" y="520"/>
                  </a:cubicBezTo>
                  <a:cubicBezTo>
                    <a:pt x="168" y="563"/>
                    <a:pt x="281" y="572"/>
                    <a:pt x="396" y="572"/>
                  </a:cubicBezTo>
                  <a:cubicBezTo>
                    <a:pt x="484" y="572"/>
                    <a:pt x="573" y="567"/>
                    <a:pt x="660" y="567"/>
                  </a:cubicBezTo>
                  <a:cubicBezTo>
                    <a:pt x="775" y="567"/>
                    <a:pt x="888" y="576"/>
                    <a:pt x="996" y="619"/>
                  </a:cubicBezTo>
                  <a:cubicBezTo>
                    <a:pt x="1016" y="639"/>
                    <a:pt x="1035" y="679"/>
                    <a:pt x="1055" y="679"/>
                  </a:cubicBezTo>
                  <a:cubicBezTo>
                    <a:pt x="1771" y="679"/>
                    <a:pt x="2488" y="540"/>
                    <a:pt x="3184" y="341"/>
                  </a:cubicBezTo>
                  <a:cubicBezTo>
                    <a:pt x="3104" y="162"/>
                    <a:pt x="2925" y="162"/>
                    <a:pt x="2766" y="142"/>
                  </a:cubicBezTo>
                  <a:cubicBezTo>
                    <a:pt x="2606" y="110"/>
                    <a:pt x="2472" y="0"/>
                    <a:pt x="2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33190;p60"/>
            <p:cNvSpPr/>
            <p:nvPr/>
          </p:nvSpPr>
          <p:spPr>
            <a:xfrm>
              <a:off x="2491850" y="1201750"/>
              <a:ext cx="67150" cy="23125"/>
            </a:xfrm>
            <a:custGeom>
              <a:avLst/>
              <a:gdLst/>
              <a:ahLst/>
              <a:cxnLst/>
              <a:rect l="l" t="t" r="r" b="b"/>
              <a:pathLst>
                <a:path w="2686" h="925" extrusionOk="0">
                  <a:moveTo>
                    <a:pt x="1322" y="1"/>
                  </a:moveTo>
                  <a:cubicBezTo>
                    <a:pt x="1084" y="1"/>
                    <a:pt x="854" y="63"/>
                    <a:pt x="637" y="226"/>
                  </a:cubicBezTo>
                  <a:cubicBezTo>
                    <a:pt x="597" y="624"/>
                    <a:pt x="0" y="504"/>
                    <a:pt x="40" y="922"/>
                  </a:cubicBezTo>
                  <a:cubicBezTo>
                    <a:pt x="97" y="923"/>
                    <a:pt x="154" y="924"/>
                    <a:pt x="211" y="924"/>
                  </a:cubicBezTo>
                  <a:cubicBezTo>
                    <a:pt x="1049" y="924"/>
                    <a:pt x="1885" y="790"/>
                    <a:pt x="2686" y="604"/>
                  </a:cubicBezTo>
                  <a:cubicBezTo>
                    <a:pt x="2487" y="325"/>
                    <a:pt x="2169" y="266"/>
                    <a:pt x="1930" y="107"/>
                  </a:cubicBezTo>
                  <a:cubicBezTo>
                    <a:pt x="1723" y="43"/>
                    <a:pt x="1519" y="1"/>
                    <a:pt x="13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33191;p60"/>
            <p:cNvSpPr/>
            <p:nvPr/>
          </p:nvSpPr>
          <p:spPr>
            <a:xfrm>
              <a:off x="2187975" y="1267075"/>
              <a:ext cx="90050" cy="27375"/>
            </a:xfrm>
            <a:custGeom>
              <a:avLst/>
              <a:gdLst/>
              <a:ahLst/>
              <a:cxnLst/>
              <a:rect l="l" t="t" r="r" b="b"/>
              <a:pathLst>
                <a:path w="3602" h="1095" extrusionOk="0">
                  <a:moveTo>
                    <a:pt x="3005" y="0"/>
                  </a:moveTo>
                  <a:cubicBezTo>
                    <a:pt x="2607" y="0"/>
                    <a:pt x="2229" y="179"/>
                    <a:pt x="1851" y="179"/>
                  </a:cubicBezTo>
                  <a:cubicBezTo>
                    <a:pt x="1234" y="358"/>
                    <a:pt x="498" y="179"/>
                    <a:pt x="1" y="716"/>
                  </a:cubicBezTo>
                  <a:cubicBezTo>
                    <a:pt x="1" y="1034"/>
                    <a:pt x="279" y="1034"/>
                    <a:pt x="498" y="1094"/>
                  </a:cubicBezTo>
                  <a:cubicBezTo>
                    <a:pt x="896" y="1074"/>
                    <a:pt x="1274" y="935"/>
                    <a:pt x="1672" y="915"/>
                  </a:cubicBezTo>
                  <a:cubicBezTo>
                    <a:pt x="1851" y="895"/>
                    <a:pt x="1990" y="836"/>
                    <a:pt x="2129" y="776"/>
                  </a:cubicBezTo>
                  <a:cubicBezTo>
                    <a:pt x="2268" y="738"/>
                    <a:pt x="2383" y="724"/>
                    <a:pt x="2499" y="724"/>
                  </a:cubicBezTo>
                  <a:cubicBezTo>
                    <a:pt x="2566" y="724"/>
                    <a:pt x="2634" y="729"/>
                    <a:pt x="2706" y="736"/>
                  </a:cubicBezTo>
                  <a:cubicBezTo>
                    <a:pt x="2726" y="736"/>
                    <a:pt x="2786" y="776"/>
                    <a:pt x="2806" y="776"/>
                  </a:cubicBezTo>
                  <a:cubicBezTo>
                    <a:pt x="2945" y="736"/>
                    <a:pt x="3045" y="736"/>
                    <a:pt x="3164" y="716"/>
                  </a:cubicBezTo>
                  <a:cubicBezTo>
                    <a:pt x="3204" y="696"/>
                    <a:pt x="3243" y="637"/>
                    <a:pt x="3224" y="597"/>
                  </a:cubicBezTo>
                  <a:lnTo>
                    <a:pt x="3184" y="517"/>
                  </a:lnTo>
                  <a:cubicBezTo>
                    <a:pt x="3212" y="481"/>
                    <a:pt x="3244" y="471"/>
                    <a:pt x="3275" y="471"/>
                  </a:cubicBezTo>
                  <a:cubicBezTo>
                    <a:pt x="3314" y="471"/>
                    <a:pt x="3353" y="487"/>
                    <a:pt x="3386" y="487"/>
                  </a:cubicBezTo>
                  <a:cubicBezTo>
                    <a:pt x="3399" y="487"/>
                    <a:pt x="3412" y="485"/>
                    <a:pt x="3423" y="477"/>
                  </a:cubicBezTo>
                  <a:cubicBezTo>
                    <a:pt x="3602" y="20"/>
                    <a:pt x="3582" y="20"/>
                    <a:pt x="3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33192;p60"/>
            <p:cNvSpPr/>
            <p:nvPr/>
          </p:nvSpPr>
          <p:spPr>
            <a:xfrm>
              <a:off x="2240200" y="1288950"/>
              <a:ext cx="76625" cy="17925"/>
            </a:xfrm>
            <a:custGeom>
              <a:avLst/>
              <a:gdLst/>
              <a:ahLst/>
              <a:cxnLst/>
              <a:rect l="l" t="t" r="r" b="b"/>
              <a:pathLst>
                <a:path w="3065" h="717" extrusionOk="0">
                  <a:moveTo>
                    <a:pt x="2109" y="0"/>
                  </a:moveTo>
                  <a:cubicBezTo>
                    <a:pt x="1950" y="20"/>
                    <a:pt x="1771" y="20"/>
                    <a:pt x="1612" y="60"/>
                  </a:cubicBezTo>
                  <a:cubicBezTo>
                    <a:pt x="1513" y="159"/>
                    <a:pt x="1373" y="120"/>
                    <a:pt x="1274" y="219"/>
                  </a:cubicBezTo>
                  <a:cubicBezTo>
                    <a:pt x="1095" y="219"/>
                    <a:pt x="936" y="239"/>
                    <a:pt x="777" y="239"/>
                  </a:cubicBezTo>
                  <a:cubicBezTo>
                    <a:pt x="687" y="299"/>
                    <a:pt x="593" y="304"/>
                    <a:pt x="498" y="304"/>
                  </a:cubicBezTo>
                  <a:cubicBezTo>
                    <a:pt x="479" y="304"/>
                    <a:pt x="460" y="304"/>
                    <a:pt x="441" y="304"/>
                  </a:cubicBezTo>
                  <a:cubicBezTo>
                    <a:pt x="366" y="304"/>
                    <a:pt x="291" y="307"/>
                    <a:pt x="220" y="339"/>
                  </a:cubicBezTo>
                  <a:cubicBezTo>
                    <a:pt x="80" y="418"/>
                    <a:pt x="1" y="537"/>
                    <a:pt x="60" y="716"/>
                  </a:cubicBezTo>
                  <a:cubicBezTo>
                    <a:pt x="1055" y="537"/>
                    <a:pt x="2070" y="398"/>
                    <a:pt x="3064" y="219"/>
                  </a:cubicBezTo>
                  <a:cubicBezTo>
                    <a:pt x="3044" y="159"/>
                    <a:pt x="3044" y="120"/>
                    <a:pt x="3044" y="60"/>
                  </a:cubicBezTo>
                  <a:cubicBezTo>
                    <a:pt x="2746" y="40"/>
                    <a:pt x="2408" y="20"/>
                    <a:pt x="2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33193;p60"/>
            <p:cNvSpPr/>
            <p:nvPr/>
          </p:nvSpPr>
          <p:spPr>
            <a:xfrm>
              <a:off x="2757925" y="1325250"/>
              <a:ext cx="51725" cy="28975"/>
            </a:xfrm>
            <a:custGeom>
              <a:avLst/>
              <a:gdLst/>
              <a:ahLst/>
              <a:cxnLst/>
              <a:rect l="l" t="t" r="r" b="b"/>
              <a:pathLst>
                <a:path w="2069" h="1159" extrusionOk="0">
                  <a:moveTo>
                    <a:pt x="1691" y="1"/>
                  </a:moveTo>
                  <a:cubicBezTo>
                    <a:pt x="1751" y="259"/>
                    <a:pt x="1691" y="438"/>
                    <a:pt x="1392" y="478"/>
                  </a:cubicBezTo>
                  <a:cubicBezTo>
                    <a:pt x="1054" y="538"/>
                    <a:pt x="696" y="637"/>
                    <a:pt x="358" y="697"/>
                  </a:cubicBezTo>
                  <a:cubicBezTo>
                    <a:pt x="279" y="756"/>
                    <a:pt x="279" y="836"/>
                    <a:pt x="279" y="896"/>
                  </a:cubicBezTo>
                  <a:cubicBezTo>
                    <a:pt x="259" y="836"/>
                    <a:pt x="259" y="756"/>
                    <a:pt x="179" y="697"/>
                  </a:cubicBezTo>
                  <a:cubicBezTo>
                    <a:pt x="151" y="683"/>
                    <a:pt x="103" y="669"/>
                    <a:pt x="56" y="669"/>
                  </a:cubicBezTo>
                  <a:cubicBezTo>
                    <a:pt x="37" y="669"/>
                    <a:pt x="17" y="671"/>
                    <a:pt x="0" y="677"/>
                  </a:cubicBezTo>
                  <a:cubicBezTo>
                    <a:pt x="0" y="963"/>
                    <a:pt x="57" y="1158"/>
                    <a:pt x="283" y="1158"/>
                  </a:cubicBezTo>
                  <a:cubicBezTo>
                    <a:pt x="356" y="1158"/>
                    <a:pt x="446" y="1138"/>
                    <a:pt x="557" y="1095"/>
                  </a:cubicBezTo>
                  <a:cubicBezTo>
                    <a:pt x="696" y="1055"/>
                    <a:pt x="875" y="1055"/>
                    <a:pt x="1054" y="1035"/>
                  </a:cubicBezTo>
                  <a:cubicBezTo>
                    <a:pt x="1114" y="1067"/>
                    <a:pt x="1169" y="1080"/>
                    <a:pt x="1222" y="1080"/>
                  </a:cubicBezTo>
                  <a:cubicBezTo>
                    <a:pt x="1398" y="1080"/>
                    <a:pt x="1547" y="933"/>
                    <a:pt x="1731" y="856"/>
                  </a:cubicBezTo>
                  <a:cubicBezTo>
                    <a:pt x="1850" y="558"/>
                    <a:pt x="2069" y="259"/>
                    <a:pt x="1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33194;p60"/>
            <p:cNvSpPr/>
            <p:nvPr/>
          </p:nvSpPr>
          <p:spPr>
            <a:xfrm>
              <a:off x="2132275" y="1310825"/>
              <a:ext cx="25900" cy="65175"/>
            </a:xfrm>
            <a:custGeom>
              <a:avLst/>
              <a:gdLst/>
              <a:ahLst/>
              <a:cxnLst/>
              <a:rect l="l" t="t" r="r" b="b"/>
              <a:pathLst>
                <a:path w="1036" h="2607" extrusionOk="0">
                  <a:moveTo>
                    <a:pt x="459" y="1"/>
                  </a:moveTo>
                  <a:cubicBezTo>
                    <a:pt x="41" y="140"/>
                    <a:pt x="1" y="478"/>
                    <a:pt x="41" y="836"/>
                  </a:cubicBezTo>
                  <a:cubicBezTo>
                    <a:pt x="100" y="1154"/>
                    <a:pt x="140" y="1453"/>
                    <a:pt x="61" y="1771"/>
                  </a:cubicBezTo>
                  <a:cubicBezTo>
                    <a:pt x="41" y="2209"/>
                    <a:pt x="260" y="2467"/>
                    <a:pt x="657" y="2607"/>
                  </a:cubicBezTo>
                  <a:cubicBezTo>
                    <a:pt x="797" y="2607"/>
                    <a:pt x="936" y="2567"/>
                    <a:pt x="1035" y="2467"/>
                  </a:cubicBezTo>
                  <a:cubicBezTo>
                    <a:pt x="956" y="2149"/>
                    <a:pt x="717" y="1930"/>
                    <a:pt x="717" y="1572"/>
                  </a:cubicBezTo>
                  <a:cubicBezTo>
                    <a:pt x="737" y="1512"/>
                    <a:pt x="757" y="1453"/>
                    <a:pt x="757" y="1433"/>
                  </a:cubicBezTo>
                  <a:cubicBezTo>
                    <a:pt x="797" y="1314"/>
                    <a:pt x="797" y="1194"/>
                    <a:pt x="797" y="1095"/>
                  </a:cubicBezTo>
                  <a:cubicBezTo>
                    <a:pt x="797" y="1035"/>
                    <a:pt x="797" y="955"/>
                    <a:pt x="757" y="876"/>
                  </a:cubicBezTo>
                  <a:cubicBezTo>
                    <a:pt x="697" y="578"/>
                    <a:pt x="817" y="200"/>
                    <a:pt x="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33195;p60"/>
            <p:cNvSpPr/>
            <p:nvPr/>
          </p:nvSpPr>
          <p:spPr>
            <a:xfrm>
              <a:off x="2153675" y="1379025"/>
              <a:ext cx="56725" cy="20125"/>
            </a:xfrm>
            <a:custGeom>
              <a:avLst/>
              <a:gdLst/>
              <a:ahLst/>
              <a:cxnLst/>
              <a:rect l="l" t="t" r="r" b="b"/>
              <a:pathLst>
                <a:path w="2269" h="805" extrusionOk="0">
                  <a:moveTo>
                    <a:pt x="1775" y="1"/>
                  </a:moveTo>
                  <a:cubicBezTo>
                    <a:pt x="1432" y="1"/>
                    <a:pt x="1095" y="87"/>
                    <a:pt x="758" y="87"/>
                  </a:cubicBezTo>
                  <a:cubicBezTo>
                    <a:pt x="698" y="87"/>
                    <a:pt x="637" y="84"/>
                    <a:pt x="577" y="77"/>
                  </a:cubicBezTo>
                  <a:cubicBezTo>
                    <a:pt x="552" y="40"/>
                    <a:pt x="511" y="26"/>
                    <a:pt x="464" y="26"/>
                  </a:cubicBezTo>
                  <a:cubicBezTo>
                    <a:pt x="437" y="26"/>
                    <a:pt x="407" y="30"/>
                    <a:pt x="378" y="38"/>
                  </a:cubicBezTo>
                  <a:cubicBezTo>
                    <a:pt x="339" y="296"/>
                    <a:pt x="0" y="316"/>
                    <a:pt x="0" y="595"/>
                  </a:cubicBezTo>
                  <a:cubicBezTo>
                    <a:pt x="60" y="634"/>
                    <a:pt x="100" y="714"/>
                    <a:pt x="179" y="734"/>
                  </a:cubicBezTo>
                  <a:cubicBezTo>
                    <a:pt x="316" y="780"/>
                    <a:pt x="453" y="804"/>
                    <a:pt x="589" y="804"/>
                  </a:cubicBezTo>
                  <a:cubicBezTo>
                    <a:pt x="751" y="804"/>
                    <a:pt x="913" y="770"/>
                    <a:pt x="1075" y="694"/>
                  </a:cubicBezTo>
                  <a:cubicBezTo>
                    <a:pt x="1393" y="535"/>
                    <a:pt x="1791" y="634"/>
                    <a:pt x="2089" y="416"/>
                  </a:cubicBezTo>
                  <a:cubicBezTo>
                    <a:pt x="2149" y="376"/>
                    <a:pt x="2228" y="336"/>
                    <a:pt x="2268" y="296"/>
                  </a:cubicBezTo>
                  <a:lnTo>
                    <a:pt x="2268" y="77"/>
                  </a:lnTo>
                  <a:cubicBezTo>
                    <a:pt x="2102" y="20"/>
                    <a:pt x="1938" y="1"/>
                    <a:pt x="1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33196;p60"/>
            <p:cNvSpPr/>
            <p:nvPr/>
          </p:nvSpPr>
          <p:spPr>
            <a:xfrm>
              <a:off x="2449575" y="1369750"/>
              <a:ext cx="74125" cy="17150"/>
            </a:xfrm>
            <a:custGeom>
              <a:avLst/>
              <a:gdLst/>
              <a:ahLst/>
              <a:cxnLst/>
              <a:rect l="l" t="t" r="r" b="b"/>
              <a:pathLst>
                <a:path w="2965" h="686" extrusionOk="0">
                  <a:moveTo>
                    <a:pt x="2641" y="1"/>
                  </a:moveTo>
                  <a:cubicBezTo>
                    <a:pt x="2489" y="1"/>
                    <a:pt x="2326" y="71"/>
                    <a:pt x="2169" y="71"/>
                  </a:cubicBezTo>
                  <a:cubicBezTo>
                    <a:pt x="1453" y="90"/>
                    <a:pt x="717" y="90"/>
                    <a:pt x="1" y="289"/>
                  </a:cubicBezTo>
                  <a:cubicBezTo>
                    <a:pt x="136" y="435"/>
                    <a:pt x="288" y="461"/>
                    <a:pt x="445" y="461"/>
                  </a:cubicBezTo>
                  <a:cubicBezTo>
                    <a:pt x="530" y="461"/>
                    <a:pt x="617" y="454"/>
                    <a:pt x="703" y="454"/>
                  </a:cubicBezTo>
                  <a:cubicBezTo>
                    <a:pt x="761" y="454"/>
                    <a:pt x="819" y="457"/>
                    <a:pt x="876" y="468"/>
                  </a:cubicBezTo>
                  <a:cubicBezTo>
                    <a:pt x="1094" y="643"/>
                    <a:pt x="1336" y="686"/>
                    <a:pt x="1582" y="686"/>
                  </a:cubicBezTo>
                  <a:cubicBezTo>
                    <a:pt x="1785" y="686"/>
                    <a:pt x="1991" y="656"/>
                    <a:pt x="2189" y="647"/>
                  </a:cubicBezTo>
                  <a:cubicBezTo>
                    <a:pt x="2487" y="568"/>
                    <a:pt x="2805" y="488"/>
                    <a:pt x="2965" y="190"/>
                  </a:cubicBezTo>
                  <a:cubicBezTo>
                    <a:pt x="2869" y="42"/>
                    <a:pt x="2759" y="1"/>
                    <a:pt x="2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33197;p60"/>
            <p:cNvSpPr/>
            <p:nvPr/>
          </p:nvSpPr>
          <p:spPr>
            <a:xfrm>
              <a:off x="2416250" y="1210150"/>
              <a:ext cx="70150" cy="21125"/>
            </a:xfrm>
            <a:custGeom>
              <a:avLst/>
              <a:gdLst/>
              <a:ahLst/>
              <a:cxnLst/>
              <a:rect l="l" t="t" r="r" b="b"/>
              <a:pathLst>
                <a:path w="2806" h="845" extrusionOk="0">
                  <a:moveTo>
                    <a:pt x="2055" y="1"/>
                  </a:moveTo>
                  <a:cubicBezTo>
                    <a:pt x="1868" y="1"/>
                    <a:pt x="1677" y="29"/>
                    <a:pt x="1493" y="29"/>
                  </a:cubicBezTo>
                  <a:cubicBezTo>
                    <a:pt x="1413" y="69"/>
                    <a:pt x="1314" y="89"/>
                    <a:pt x="1234" y="109"/>
                  </a:cubicBezTo>
                  <a:cubicBezTo>
                    <a:pt x="916" y="228"/>
                    <a:pt x="538" y="168"/>
                    <a:pt x="220" y="288"/>
                  </a:cubicBezTo>
                  <a:cubicBezTo>
                    <a:pt x="140" y="308"/>
                    <a:pt x="100" y="387"/>
                    <a:pt x="41" y="447"/>
                  </a:cubicBezTo>
                  <a:cubicBezTo>
                    <a:pt x="1" y="745"/>
                    <a:pt x="140" y="845"/>
                    <a:pt x="418" y="845"/>
                  </a:cubicBezTo>
                  <a:cubicBezTo>
                    <a:pt x="558" y="825"/>
                    <a:pt x="697" y="825"/>
                    <a:pt x="816" y="805"/>
                  </a:cubicBezTo>
                  <a:cubicBezTo>
                    <a:pt x="1393" y="686"/>
                    <a:pt x="1990" y="666"/>
                    <a:pt x="2547" y="586"/>
                  </a:cubicBezTo>
                  <a:cubicBezTo>
                    <a:pt x="2607" y="586"/>
                    <a:pt x="2666" y="586"/>
                    <a:pt x="2706" y="566"/>
                  </a:cubicBezTo>
                  <a:cubicBezTo>
                    <a:pt x="2786" y="487"/>
                    <a:pt x="2806" y="407"/>
                    <a:pt x="2766" y="308"/>
                  </a:cubicBezTo>
                  <a:cubicBezTo>
                    <a:pt x="2559" y="54"/>
                    <a:pt x="2311" y="1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33198;p60"/>
            <p:cNvSpPr/>
            <p:nvPr/>
          </p:nvSpPr>
          <p:spPr>
            <a:xfrm>
              <a:off x="2329725" y="1250250"/>
              <a:ext cx="67650" cy="16850"/>
            </a:xfrm>
            <a:custGeom>
              <a:avLst/>
              <a:gdLst/>
              <a:ahLst/>
              <a:cxnLst/>
              <a:rect l="l" t="t" r="r" b="b"/>
              <a:pathLst>
                <a:path w="2706" h="674" extrusionOk="0">
                  <a:moveTo>
                    <a:pt x="2454" y="0"/>
                  </a:moveTo>
                  <a:cubicBezTo>
                    <a:pt x="1726" y="0"/>
                    <a:pt x="1043" y="386"/>
                    <a:pt x="313" y="386"/>
                  </a:cubicBezTo>
                  <a:cubicBezTo>
                    <a:pt x="243" y="386"/>
                    <a:pt x="171" y="383"/>
                    <a:pt x="100" y="375"/>
                  </a:cubicBezTo>
                  <a:lnTo>
                    <a:pt x="100" y="375"/>
                  </a:lnTo>
                  <a:cubicBezTo>
                    <a:pt x="0" y="554"/>
                    <a:pt x="160" y="593"/>
                    <a:pt x="279" y="673"/>
                  </a:cubicBezTo>
                  <a:cubicBezTo>
                    <a:pt x="975" y="574"/>
                    <a:pt x="1671" y="454"/>
                    <a:pt x="2368" y="355"/>
                  </a:cubicBezTo>
                  <a:cubicBezTo>
                    <a:pt x="2407" y="176"/>
                    <a:pt x="2686" y="275"/>
                    <a:pt x="2706" y="17"/>
                  </a:cubicBezTo>
                  <a:cubicBezTo>
                    <a:pt x="2621" y="5"/>
                    <a:pt x="2537" y="0"/>
                    <a:pt x="2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33199;p60"/>
            <p:cNvSpPr/>
            <p:nvPr/>
          </p:nvSpPr>
          <p:spPr>
            <a:xfrm>
              <a:off x="2195450" y="1286950"/>
              <a:ext cx="63675" cy="22900"/>
            </a:xfrm>
            <a:custGeom>
              <a:avLst/>
              <a:gdLst/>
              <a:ahLst/>
              <a:cxnLst/>
              <a:rect l="l" t="t" r="r" b="b"/>
              <a:pathLst>
                <a:path w="2547" h="916" extrusionOk="0">
                  <a:moveTo>
                    <a:pt x="1751" y="1"/>
                  </a:moveTo>
                  <a:cubicBezTo>
                    <a:pt x="1612" y="21"/>
                    <a:pt x="1512" y="21"/>
                    <a:pt x="1413" y="21"/>
                  </a:cubicBezTo>
                  <a:cubicBezTo>
                    <a:pt x="1194" y="41"/>
                    <a:pt x="995" y="120"/>
                    <a:pt x="796" y="160"/>
                  </a:cubicBezTo>
                  <a:cubicBezTo>
                    <a:pt x="657" y="239"/>
                    <a:pt x="518" y="299"/>
                    <a:pt x="378" y="299"/>
                  </a:cubicBezTo>
                  <a:cubicBezTo>
                    <a:pt x="259" y="319"/>
                    <a:pt x="160" y="359"/>
                    <a:pt x="80" y="458"/>
                  </a:cubicBezTo>
                  <a:cubicBezTo>
                    <a:pt x="0" y="558"/>
                    <a:pt x="0" y="657"/>
                    <a:pt x="60" y="796"/>
                  </a:cubicBezTo>
                  <a:cubicBezTo>
                    <a:pt x="120" y="896"/>
                    <a:pt x="219" y="916"/>
                    <a:pt x="358" y="916"/>
                  </a:cubicBezTo>
                  <a:cubicBezTo>
                    <a:pt x="478" y="896"/>
                    <a:pt x="577" y="856"/>
                    <a:pt x="677" y="836"/>
                  </a:cubicBezTo>
                  <a:cubicBezTo>
                    <a:pt x="776" y="816"/>
                    <a:pt x="876" y="796"/>
                    <a:pt x="975" y="796"/>
                  </a:cubicBezTo>
                  <a:lnTo>
                    <a:pt x="1174" y="796"/>
                  </a:lnTo>
                  <a:cubicBezTo>
                    <a:pt x="1273" y="796"/>
                    <a:pt x="1373" y="777"/>
                    <a:pt x="1472" y="737"/>
                  </a:cubicBezTo>
                  <a:cubicBezTo>
                    <a:pt x="1572" y="717"/>
                    <a:pt x="1671" y="657"/>
                    <a:pt x="1751" y="617"/>
                  </a:cubicBezTo>
                  <a:cubicBezTo>
                    <a:pt x="1811" y="578"/>
                    <a:pt x="1910" y="538"/>
                    <a:pt x="1990" y="478"/>
                  </a:cubicBezTo>
                  <a:cubicBezTo>
                    <a:pt x="2189" y="438"/>
                    <a:pt x="2387" y="498"/>
                    <a:pt x="2547" y="299"/>
                  </a:cubicBezTo>
                  <a:cubicBezTo>
                    <a:pt x="2288" y="239"/>
                    <a:pt x="2049" y="339"/>
                    <a:pt x="1870" y="140"/>
                  </a:cubicBezTo>
                  <a:cubicBezTo>
                    <a:pt x="1870" y="80"/>
                    <a:pt x="1811" y="21"/>
                    <a:pt x="1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33200;p60"/>
            <p:cNvSpPr/>
            <p:nvPr/>
          </p:nvSpPr>
          <p:spPr>
            <a:xfrm>
              <a:off x="2483900" y="1277900"/>
              <a:ext cx="52225" cy="13700"/>
            </a:xfrm>
            <a:custGeom>
              <a:avLst/>
              <a:gdLst/>
              <a:ahLst/>
              <a:cxnLst/>
              <a:rect l="l" t="t" r="r" b="b"/>
              <a:pathLst>
                <a:path w="2089" h="548" extrusionOk="0">
                  <a:moveTo>
                    <a:pt x="1186" y="1"/>
                  </a:moveTo>
                  <a:cubicBezTo>
                    <a:pt x="790" y="1"/>
                    <a:pt x="391" y="78"/>
                    <a:pt x="0" y="104"/>
                  </a:cubicBezTo>
                  <a:cubicBezTo>
                    <a:pt x="60" y="243"/>
                    <a:pt x="119" y="343"/>
                    <a:pt x="179" y="462"/>
                  </a:cubicBezTo>
                  <a:cubicBezTo>
                    <a:pt x="253" y="518"/>
                    <a:pt x="331" y="547"/>
                    <a:pt x="412" y="547"/>
                  </a:cubicBezTo>
                  <a:cubicBezTo>
                    <a:pt x="504" y="547"/>
                    <a:pt x="600" y="508"/>
                    <a:pt x="696" y="422"/>
                  </a:cubicBezTo>
                  <a:lnTo>
                    <a:pt x="856" y="422"/>
                  </a:lnTo>
                  <a:cubicBezTo>
                    <a:pt x="915" y="373"/>
                    <a:pt x="975" y="348"/>
                    <a:pt x="1035" y="348"/>
                  </a:cubicBezTo>
                  <a:cubicBezTo>
                    <a:pt x="1094" y="348"/>
                    <a:pt x="1154" y="373"/>
                    <a:pt x="1214" y="422"/>
                  </a:cubicBezTo>
                  <a:lnTo>
                    <a:pt x="1572" y="422"/>
                  </a:lnTo>
                  <a:cubicBezTo>
                    <a:pt x="1711" y="263"/>
                    <a:pt x="1950" y="403"/>
                    <a:pt x="2089" y="263"/>
                  </a:cubicBezTo>
                  <a:cubicBezTo>
                    <a:pt x="2009" y="164"/>
                    <a:pt x="1950" y="104"/>
                    <a:pt x="1810" y="84"/>
                  </a:cubicBezTo>
                  <a:cubicBezTo>
                    <a:pt x="1604" y="22"/>
                    <a:pt x="1396" y="1"/>
                    <a:pt x="1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33201;p60"/>
            <p:cNvSpPr/>
            <p:nvPr/>
          </p:nvSpPr>
          <p:spPr>
            <a:xfrm>
              <a:off x="2703200" y="1311150"/>
              <a:ext cx="71650" cy="13125"/>
            </a:xfrm>
            <a:custGeom>
              <a:avLst/>
              <a:gdLst/>
              <a:ahLst/>
              <a:cxnLst/>
              <a:rect l="l" t="t" r="r" b="b"/>
              <a:pathLst>
                <a:path w="2866" h="525" extrusionOk="0">
                  <a:moveTo>
                    <a:pt x="1198" y="1"/>
                  </a:moveTo>
                  <a:cubicBezTo>
                    <a:pt x="873" y="1"/>
                    <a:pt x="590" y="224"/>
                    <a:pt x="258" y="224"/>
                  </a:cubicBezTo>
                  <a:cubicBezTo>
                    <a:pt x="207" y="224"/>
                    <a:pt x="154" y="219"/>
                    <a:pt x="100" y="206"/>
                  </a:cubicBezTo>
                  <a:lnTo>
                    <a:pt x="100" y="206"/>
                  </a:lnTo>
                  <a:cubicBezTo>
                    <a:pt x="1" y="525"/>
                    <a:pt x="379" y="366"/>
                    <a:pt x="458" y="525"/>
                  </a:cubicBezTo>
                  <a:cubicBezTo>
                    <a:pt x="959" y="400"/>
                    <a:pt x="1460" y="329"/>
                    <a:pt x="1966" y="329"/>
                  </a:cubicBezTo>
                  <a:cubicBezTo>
                    <a:pt x="2264" y="329"/>
                    <a:pt x="2563" y="354"/>
                    <a:pt x="2865" y="405"/>
                  </a:cubicBezTo>
                  <a:cubicBezTo>
                    <a:pt x="2786" y="127"/>
                    <a:pt x="2547" y="206"/>
                    <a:pt x="2348" y="167"/>
                  </a:cubicBezTo>
                  <a:cubicBezTo>
                    <a:pt x="2288" y="127"/>
                    <a:pt x="2229" y="67"/>
                    <a:pt x="2149" y="67"/>
                  </a:cubicBezTo>
                  <a:cubicBezTo>
                    <a:pt x="2070" y="67"/>
                    <a:pt x="1990" y="107"/>
                    <a:pt x="1930" y="107"/>
                  </a:cubicBezTo>
                  <a:cubicBezTo>
                    <a:pt x="1891" y="99"/>
                    <a:pt x="1848" y="97"/>
                    <a:pt x="1805" y="97"/>
                  </a:cubicBezTo>
                  <a:cubicBezTo>
                    <a:pt x="1740" y="97"/>
                    <a:pt x="1672" y="102"/>
                    <a:pt x="1605" y="102"/>
                  </a:cubicBezTo>
                  <a:cubicBezTo>
                    <a:pt x="1493" y="102"/>
                    <a:pt x="1383" y="87"/>
                    <a:pt x="1294" y="8"/>
                  </a:cubicBezTo>
                  <a:cubicBezTo>
                    <a:pt x="1261" y="3"/>
                    <a:pt x="1229" y="1"/>
                    <a:pt x="1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33202;p60"/>
            <p:cNvSpPr/>
            <p:nvPr/>
          </p:nvSpPr>
          <p:spPr>
            <a:xfrm>
              <a:off x="2149700" y="1332225"/>
              <a:ext cx="48750" cy="17925"/>
            </a:xfrm>
            <a:custGeom>
              <a:avLst/>
              <a:gdLst/>
              <a:ahLst/>
              <a:cxnLst/>
              <a:rect l="l" t="t" r="r" b="b"/>
              <a:pathLst>
                <a:path w="1950" h="717" extrusionOk="0">
                  <a:moveTo>
                    <a:pt x="1413" y="0"/>
                  </a:moveTo>
                  <a:cubicBezTo>
                    <a:pt x="1015" y="99"/>
                    <a:pt x="597" y="99"/>
                    <a:pt x="219" y="298"/>
                  </a:cubicBezTo>
                  <a:cubicBezTo>
                    <a:pt x="139" y="358"/>
                    <a:pt x="100" y="398"/>
                    <a:pt x="40" y="477"/>
                  </a:cubicBezTo>
                  <a:cubicBezTo>
                    <a:pt x="20" y="497"/>
                    <a:pt x="20" y="557"/>
                    <a:pt x="0" y="577"/>
                  </a:cubicBezTo>
                  <a:cubicBezTo>
                    <a:pt x="20" y="617"/>
                    <a:pt x="20" y="676"/>
                    <a:pt x="20" y="716"/>
                  </a:cubicBezTo>
                  <a:lnTo>
                    <a:pt x="856" y="716"/>
                  </a:lnTo>
                  <a:cubicBezTo>
                    <a:pt x="1114" y="477"/>
                    <a:pt x="1532" y="676"/>
                    <a:pt x="1791" y="418"/>
                  </a:cubicBezTo>
                  <a:cubicBezTo>
                    <a:pt x="1950" y="60"/>
                    <a:pt x="1711" y="0"/>
                    <a:pt x="14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33203;p60"/>
            <p:cNvSpPr/>
            <p:nvPr/>
          </p:nvSpPr>
          <p:spPr>
            <a:xfrm>
              <a:off x="2540575" y="1197400"/>
              <a:ext cx="42300" cy="22450"/>
            </a:xfrm>
            <a:custGeom>
              <a:avLst/>
              <a:gdLst/>
              <a:ahLst/>
              <a:cxnLst/>
              <a:rect l="l" t="t" r="r" b="b"/>
              <a:pathLst>
                <a:path w="1692" h="898" extrusionOk="0">
                  <a:moveTo>
                    <a:pt x="668" y="0"/>
                  </a:moveTo>
                  <a:cubicBezTo>
                    <a:pt x="415" y="0"/>
                    <a:pt x="185" y="97"/>
                    <a:pt x="1" y="400"/>
                  </a:cubicBezTo>
                  <a:cubicBezTo>
                    <a:pt x="41" y="897"/>
                    <a:pt x="478" y="698"/>
                    <a:pt x="737" y="778"/>
                  </a:cubicBezTo>
                  <a:cubicBezTo>
                    <a:pt x="836" y="738"/>
                    <a:pt x="936" y="738"/>
                    <a:pt x="1035" y="738"/>
                  </a:cubicBezTo>
                  <a:cubicBezTo>
                    <a:pt x="1294" y="619"/>
                    <a:pt x="1692" y="579"/>
                    <a:pt x="1334" y="141"/>
                  </a:cubicBezTo>
                  <a:cubicBezTo>
                    <a:pt x="1107" y="69"/>
                    <a:pt x="880" y="0"/>
                    <a:pt x="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33204;p60"/>
            <p:cNvSpPr/>
            <p:nvPr/>
          </p:nvSpPr>
          <p:spPr>
            <a:xfrm>
              <a:off x="2423225" y="1306350"/>
              <a:ext cx="37825" cy="12975"/>
            </a:xfrm>
            <a:custGeom>
              <a:avLst/>
              <a:gdLst/>
              <a:ahLst/>
              <a:cxnLst/>
              <a:rect l="l" t="t" r="r" b="b"/>
              <a:pathLst>
                <a:path w="1513" h="519" extrusionOk="0">
                  <a:moveTo>
                    <a:pt x="653" y="0"/>
                  </a:moveTo>
                  <a:cubicBezTo>
                    <a:pt x="431" y="0"/>
                    <a:pt x="217" y="40"/>
                    <a:pt x="20" y="200"/>
                  </a:cubicBezTo>
                  <a:cubicBezTo>
                    <a:pt x="0" y="339"/>
                    <a:pt x="60" y="438"/>
                    <a:pt x="199" y="518"/>
                  </a:cubicBezTo>
                  <a:cubicBezTo>
                    <a:pt x="275" y="518"/>
                    <a:pt x="350" y="518"/>
                    <a:pt x="425" y="518"/>
                  </a:cubicBezTo>
                  <a:cubicBezTo>
                    <a:pt x="762" y="518"/>
                    <a:pt x="1087" y="505"/>
                    <a:pt x="1413" y="359"/>
                  </a:cubicBezTo>
                  <a:cubicBezTo>
                    <a:pt x="1512" y="259"/>
                    <a:pt x="1512" y="140"/>
                    <a:pt x="1413" y="40"/>
                  </a:cubicBezTo>
                  <a:cubicBezTo>
                    <a:pt x="1389" y="41"/>
                    <a:pt x="1365" y="42"/>
                    <a:pt x="1341" y="42"/>
                  </a:cubicBezTo>
                  <a:cubicBezTo>
                    <a:pt x="1111" y="42"/>
                    <a:pt x="878" y="0"/>
                    <a:pt x="6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33205;p60"/>
            <p:cNvSpPr/>
            <p:nvPr/>
          </p:nvSpPr>
          <p:spPr>
            <a:xfrm>
              <a:off x="2577875" y="1193950"/>
              <a:ext cx="46275" cy="19975"/>
            </a:xfrm>
            <a:custGeom>
              <a:avLst/>
              <a:gdLst/>
              <a:ahLst/>
              <a:cxnLst/>
              <a:rect l="l" t="t" r="r" b="b"/>
              <a:pathLst>
                <a:path w="1851" h="799" extrusionOk="0">
                  <a:moveTo>
                    <a:pt x="1274" y="1"/>
                  </a:moveTo>
                  <a:cubicBezTo>
                    <a:pt x="916" y="100"/>
                    <a:pt x="498" y="41"/>
                    <a:pt x="140" y="220"/>
                  </a:cubicBezTo>
                  <a:cubicBezTo>
                    <a:pt x="41" y="279"/>
                    <a:pt x="1" y="359"/>
                    <a:pt x="1" y="458"/>
                  </a:cubicBezTo>
                  <a:cubicBezTo>
                    <a:pt x="136" y="728"/>
                    <a:pt x="311" y="799"/>
                    <a:pt x="500" y="799"/>
                  </a:cubicBezTo>
                  <a:cubicBezTo>
                    <a:pt x="707" y="799"/>
                    <a:pt x="929" y="714"/>
                    <a:pt x="1131" y="714"/>
                  </a:cubicBezTo>
                  <a:cubicBezTo>
                    <a:pt x="1153" y="714"/>
                    <a:pt x="1174" y="715"/>
                    <a:pt x="1194" y="717"/>
                  </a:cubicBezTo>
                  <a:cubicBezTo>
                    <a:pt x="1205" y="722"/>
                    <a:pt x="1214" y="725"/>
                    <a:pt x="1223" y="725"/>
                  </a:cubicBezTo>
                  <a:cubicBezTo>
                    <a:pt x="1246" y="725"/>
                    <a:pt x="1265" y="706"/>
                    <a:pt x="1294" y="677"/>
                  </a:cubicBezTo>
                  <a:cubicBezTo>
                    <a:pt x="1413" y="458"/>
                    <a:pt x="1851" y="558"/>
                    <a:pt x="1811" y="160"/>
                  </a:cubicBezTo>
                  <a:cubicBezTo>
                    <a:pt x="1672" y="21"/>
                    <a:pt x="1473" y="2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33206;p60"/>
            <p:cNvSpPr/>
            <p:nvPr/>
          </p:nvSpPr>
          <p:spPr>
            <a:xfrm>
              <a:off x="2124825" y="1370500"/>
              <a:ext cx="42800" cy="28875"/>
            </a:xfrm>
            <a:custGeom>
              <a:avLst/>
              <a:gdLst/>
              <a:ahLst/>
              <a:cxnLst/>
              <a:rect l="l" t="t" r="r" b="b"/>
              <a:pathLst>
                <a:path w="1712" h="1155" extrusionOk="0">
                  <a:moveTo>
                    <a:pt x="239" y="1"/>
                  </a:moveTo>
                  <a:cubicBezTo>
                    <a:pt x="160" y="41"/>
                    <a:pt x="120" y="60"/>
                    <a:pt x="60" y="140"/>
                  </a:cubicBezTo>
                  <a:cubicBezTo>
                    <a:pt x="1" y="339"/>
                    <a:pt x="60" y="498"/>
                    <a:pt x="100" y="697"/>
                  </a:cubicBezTo>
                  <a:cubicBezTo>
                    <a:pt x="339" y="836"/>
                    <a:pt x="518" y="1075"/>
                    <a:pt x="816" y="1155"/>
                  </a:cubicBezTo>
                  <a:cubicBezTo>
                    <a:pt x="882" y="1007"/>
                    <a:pt x="934" y="900"/>
                    <a:pt x="1083" y="900"/>
                  </a:cubicBezTo>
                  <a:cubicBezTo>
                    <a:pt x="1115" y="900"/>
                    <a:pt x="1152" y="905"/>
                    <a:pt x="1194" y="916"/>
                  </a:cubicBezTo>
                  <a:lnTo>
                    <a:pt x="1194" y="757"/>
                  </a:lnTo>
                  <a:cubicBezTo>
                    <a:pt x="1314" y="657"/>
                    <a:pt x="1433" y="578"/>
                    <a:pt x="1512" y="438"/>
                  </a:cubicBezTo>
                  <a:cubicBezTo>
                    <a:pt x="1592" y="399"/>
                    <a:pt x="1632" y="399"/>
                    <a:pt x="1711" y="379"/>
                  </a:cubicBezTo>
                  <a:cubicBezTo>
                    <a:pt x="1592" y="279"/>
                    <a:pt x="1453" y="160"/>
                    <a:pt x="1333" y="60"/>
                  </a:cubicBezTo>
                  <a:lnTo>
                    <a:pt x="995" y="60"/>
                  </a:lnTo>
                  <a:cubicBezTo>
                    <a:pt x="907" y="167"/>
                    <a:pt x="826" y="204"/>
                    <a:pt x="747" y="204"/>
                  </a:cubicBezTo>
                  <a:cubicBezTo>
                    <a:pt x="575" y="204"/>
                    <a:pt x="416" y="28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33207;p60"/>
            <p:cNvSpPr/>
            <p:nvPr/>
          </p:nvSpPr>
          <p:spPr>
            <a:xfrm>
              <a:off x="2749950" y="1210875"/>
              <a:ext cx="28875" cy="36500"/>
            </a:xfrm>
            <a:custGeom>
              <a:avLst/>
              <a:gdLst/>
              <a:ahLst/>
              <a:cxnLst/>
              <a:rect l="l" t="t" r="r" b="b"/>
              <a:pathLst>
                <a:path w="1155" h="1460" extrusionOk="0">
                  <a:moveTo>
                    <a:pt x="1154" y="0"/>
                  </a:moveTo>
                  <a:cubicBezTo>
                    <a:pt x="1055" y="0"/>
                    <a:pt x="956" y="40"/>
                    <a:pt x="856" y="40"/>
                  </a:cubicBezTo>
                  <a:cubicBezTo>
                    <a:pt x="697" y="159"/>
                    <a:pt x="518" y="80"/>
                    <a:pt x="359" y="139"/>
                  </a:cubicBezTo>
                  <a:cubicBezTo>
                    <a:pt x="279" y="139"/>
                    <a:pt x="200" y="159"/>
                    <a:pt x="160" y="199"/>
                  </a:cubicBezTo>
                  <a:cubicBezTo>
                    <a:pt x="160" y="259"/>
                    <a:pt x="120" y="299"/>
                    <a:pt x="120" y="358"/>
                  </a:cubicBezTo>
                  <a:cubicBezTo>
                    <a:pt x="359" y="478"/>
                    <a:pt x="1" y="597"/>
                    <a:pt x="120" y="756"/>
                  </a:cubicBezTo>
                  <a:cubicBezTo>
                    <a:pt x="279" y="915"/>
                    <a:pt x="558" y="875"/>
                    <a:pt x="677" y="1074"/>
                  </a:cubicBezTo>
                  <a:cubicBezTo>
                    <a:pt x="816" y="1154"/>
                    <a:pt x="856" y="1253"/>
                    <a:pt x="856" y="1393"/>
                  </a:cubicBezTo>
                  <a:cubicBezTo>
                    <a:pt x="856" y="1413"/>
                    <a:pt x="876" y="1413"/>
                    <a:pt x="896" y="1452"/>
                  </a:cubicBezTo>
                  <a:cubicBezTo>
                    <a:pt x="901" y="1457"/>
                    <a:pt x="908" y="1460"/>
                    <a:pt x="917" y="1460"/>
                  </a:cubicBezTo>
                  <a:cubicBezTo>
                    <a:pt x="943" y="1460"/>
                    <a:pt x="980" y="1437"/>
                    <a:pt x="995" y="1393"/>
                  </a:cubicBezTo>
                  <a:cubicBezTo>
                    <a:pt x="916" y="915"/>
                    <a:pt x="876" y="458"/>
                    <a:pt x="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33208;p60"/>
            <p:cNvSpPr/>
            <p:nvPr/>
          </p:nvSpPr>
          <p:spPr>
            <a:xfrm>
              <a:off x="2282975" y="1253150"/>
              <a:ext cx="45775" cy="25200"/>
            </a:xfrm>
            <a:custGeom>
              <a:avLst/>
              <a:gdLst/>
              <a:ahLst/>
              <a:cxnLst/>
              <a:rect l="l" t="t" r="r" b="b"/>
              <a:pathLst>
                <a:path w="1831" h="1008" extrusionOk="0">
                  <a:moveTo>
                    <a:pt x="1274" y="0"/>
                  </a:moveTo>
                  <a:cubicBezTo>
                    <a:pt x="1174" y="20"/>
                    <a:pt x="1075" y="80"/>
                    <a:pt x="975" y="119"/>
                  </a:cubicBezTo>
                  <a:cubicBezTo>
                    <a:pt x="657" y="279"/>
                    <a:pt x="299" y="279"/>
                    <a:pt x="60" y="517"/>
                  </a:cubicBezTo>
                  <a:cubicBezTo>
                    <a:pt x="0" y="597"/>
                    <a:pt x="0" y="676"/>
                    <a:pt x="0" y="756"/>
                  </a:cubicBezTo>
                  <a:cubicBezTo>
                    <a:pt x="80" y="895"/>
                    <a:pt x="239" y="955"/>
                    <a:pt x="378" y="995"/>
                  </a:cubicBezTo>
                  <a:cubicBezTo>
                    <a:pt x="403" y="1003"/>
                    <a:pt x="428" y="1008"/>
                    <a:pt x="454" y="1008"/>
                  </a:cubicBezTo>
                  <a:cubicBezTo>
                    <a:pt x="491" y="1008"/>
                    <a:pt x="531" y="998"/>
                    <a:pt x="577" y="975"/>
                  </a:cubicBezTo>
                  <a:cubicBezTo>
                    <a:pt x="756" y="915"/>
                    <a:pt x="975" y="955"/>
                    <a:pt x="1075" y="756"/>
                  </a:cubicBezTo>
                  <a:lnTo>
                    <a:pt x="1274" y="756"/>
                  </a:lnTo>
                  <a:cubicBezTo>
                    <a:pt x="1393" y="517"/>
                    <a:pt x="1831" y="657"/>
                    <a:pt x="1791" y="279"/>
                  </a:cubicBezTo>
                  <a:cubicBezTo>
                    <a:pt x="1671" y="259"/>
                    <a:pt x="1532" y="239"/>
                    <a:pt x="1453" y="100"/>
                  </a:cubicBezTo>
                  <a:cubicBezTo>
                    <a:pt x="1393" y="40"/>
                    <a:pt x="1353" y="0"/>
                    <a:pt x="1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33209;p60"/>
            <p:cNvSpPr/>
            <p:nvPr/>
          </p:nvSpPr>
          <p:spPr>
            <a:xfrm>
              <a:off x="2723100" y="1226350"/>
              <a:ext cx="43800" cy="14550"/>
            </a:xfrm>
            <a:custGeom>
              <a:avLst/>
              <a:gdLst/>
              <a:ahLst/>
              <a:cxnLst/>
              <a:rect l="l" t="t" r="r" b="b"/>
              <a:pathLst>
                <a:path w="1752" h="582" extrusionOk="0">
                  <a:moveTo>
                    <a:pt x="874" y="0"/>
                  </a:moveTo>
                  <a:cubicBezTo>
                    <a:pt x="756" y="0"/>
                    <a:pt x="632" y="35"/>
                    <a:pt x="498" y="117"/>
                  </a:cubicBezTo>
                  <a:cubicBezTo>
                    <a:pt x="339" y="237"/>
                    <a:pt x="1" y="356"/>
                    <a:pt x="478" y="535"/>
                  </a:cubicBezTo>
                  <a:cubicBezTo>
                    <a:pt x="579" y="569"/>
                    <a:pt x="678" y="581"/>
                    <a:pt x="778" y="581"/>
                  </a:cubicBezTo>
                  <a:cubicBezTo>
                    <a:pt x="1090" y="581"/>
                    <a:pt x="1399" y="455"/>
                    <a:pt x="1731" y="455"/>
                  </a:cubicBezTo>
                  <a:cubicBezTo>
                    <a:pt x="1751" y="58"/>
                    <a:pt x="1433" y="137"/>
                    <a:pt x="1194" y="77"/>
                  </a:cubicBezTo>
                  <a:cubicBezTo>
                    <a:pt x="1089" y="30"/>
                    <a:pt x="984" y="0"/>
                    <a:pt x="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33210;p60"/>
            <p:cNvSpPr/>
            <p:nvPr/>
          </p:nvSpPr>
          <p:spPr>
            <a:xfrm>
              <a:off x="2526175" y="1359075"/>
              <a:ext cx="53225" cy="17975"/>
            </a:xfrm>
            <a:custGeom>
              <a:avLst/>
              <a:gdLst/>
              <a:ahLst/>
              <a:cxnLst/>
              <a:rect l="l" t="t" r="r" b="b"/>
              <a:pathLst>
                <a:path w="2129" h="719" extrusionOk="0">
                  <a:moveTo>
                    <a:pt x="1770" y="0"/>
                  </a:moveTo>
                  <a:cubicBezTo>
                    <a:pt x="1591" y="120"/>
                    <a:pt x="1373" y="40"/>
                    <a:pt x="1194" y="120"/>
                  </a:cubicBezTo>
                  <a:cubicBezTo>
                    <a:pt x="796" y="120"/>
                    <a:pt x="418" y="199"/>
                    <a:pt x="40" y="338"/>
                  </a:cubicBezTo>
                  <a:cubicBezTo>
                    <a:pt x="0" y="617"/>
                    <a:pt x="199" y="637"/>
                    <a:pt x="378" y="696"/>
                  </a:cubicBezTo>
                  <a:cubicBezTo>
                    <a:pt x="462" y="712"/>
                    <a:pt x="542" y="718"/>
                    <a:pt x="622" y="718"/>
                  </a:cubicBezTo>
                  <a:cubicBezTo>
                    <a:pt x="752" y="718"/>
                    <a:pt x="879" y="701"/>
                    <a:pt x="1015" y="677"/>
                  </a:cubicBezTo>
                  <a:cubicBezTo>
                    <a:pt x="1134" y="637"/>
                    <a:pt x="1273" y="597"/>
                    <a:pt x="1392" y="577"/>
                  </a:cubicBezTo>
                  <a:cubicBezTo>
                    <a:pt x="1591" y="517"/>
                    <a:pt x="1810" y="517"/>
                    <a:pt x="1930" y="318"/>
                  </a:cubicBezTo>
                  <a:cubicBezTo>
                    <a:pt x="2009" y="219"/>
                    <a:pt x="2069" y="120"/>
                    <a:pt x="2129" y="20"/>
                  </a:cubicBezTo>
                  <a:cubicBezTo>
                    <a:pt x="2009" y="20"/>
                    <a:pt x="1910" y="20"/>
                    <a:pt x="1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33211;p60"/>
            <p:cNvSpPr/>
            <p:nvPr/>
          </p:nvSpPr>
          <p:spPr>
            <a:xfrm>
              <a:off x="2174550" y="1354600"/>
              <a:ext cx="40825" cy="12150"/>
            </a:xfrm>
            <a:custGeom>
              <a:avLst/>
              <a:gdLst/>
              <a:ahLst/>
              <a:cxnLst/>
              <a:rect l="l" t="t" r="r" b="b"/>
              <a:pathLst>
                <a:path w="1633" h="486" extrusionOk="0">
                  <a:moveTo>
                    <a:pt x="61" y="0"/>
                  </a:moveTo>
                  <a:cubicBezTo>
                    <a:pt x="41" y="40"/>
                    <a:pt x="41" y="80"/>
                    <a:pt x="21" y="120"/>
                  </a:cubicBezTo>
                  <a:cubicBezTo>
                    <a:pt x="1" y="179"/>
                    <a:pt x="21" y="199"/>
                    <a:pt x="61" y="219"/>
                  </a:cubicBezTo>
                  <a:cubicBezTo>
                    <a:pt x="61" y="279"/>
                    <a:pt x="41" y="318"/>
                    <a:pt x="1" y="318"/>
                  </a:cubicBezTo>
                  <a:lnTo>
                    <a:pt x="1" y="398"/>
                  </a:lnTo>
                  <a:cubicBezTo>
                    <a:pt x="160" y="460"/>
                    <a:pt x="318" y="486"/>
                    <a:pt x="476" y="486"/>
                  </a:cubicBezTo>
                  <a:cubicBezTo>
                    <a:pt x="872" y="486"/>
                    <a:pt x="1262" y="327"/>
                    <a:pt x="1632" y="199"/>
                  </a:cubicBezTo>
                  <a:cubicBezTo>
                    <a:pt x="1577" y="189"/>
                    <a:pt x="1519" y="188"/>
                    <a:pt x="1459" y="188"/>
                  </a:cubicBezTo>
                  <a:cubicBezTo>
                    <a:pt x="1439" y="188"/>
                    <a:pt x="1419" y="188"/>
                    <a:pt x="1399" y="188"/>
                  </a:cubicBezTo>
                  <a:cubicBezTo>
                    <a:pt x="1236" y="188"/>
                    <a:pt x="1068" y="179"/>
                    <a:pt x="936" y="20"/>
                  </a:cubicBezTo>
                  <a:cubicBezTo>
                    <a:pt x="637" y="20"/>
                    <a:pt x="339" y="2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33212;p60"/>
            <p:cNvSpPr/>
            <p:nvPr/>
          </p:nvSpPr>
          <p:spPr>
            <a:xfrm>
              <a:off x="2490850" y="1297900"/>
              <a:ext cx="43300" cy="13650"/>
            </a:xfrm>
            <a:custGeom>
              <a:avLst/>
              <a:gdLst/>
              <a:ahLst/>
              <a:cxnLst/>
              <a:rect l="l" t="t" r="r" b="b"/>
              <a:pathLst>
                <a:path w="1732" h="546" extrusionOk="0">
                  <a:moveTo>
                    <a:pt x="1115" y="0"/>
                  </a:moveTo>
                  <a:cubicBezTo>
                    <a:pt x="1035" y="140"/>
                    <a:pt x="876" y="80"/>
                    <a:pt x="796" y="140"/>
                  </a:cubicBezTo>
                  <a:lnTo>
                    <a:pt x="617" y="140"/>
                  </a:lnTo>
                  <a:cubicBezTo>
                    <a:pt x="523" y="98"/>
                    <a:pt x="434" y="72"/>
                    <a:pt x="345" y="72"/>
                  </a:cubicBezTo>
                  <a:cubicBezTo>
                    <a:pt x="265" y="72"/>
                    <a:pt x="185" y="93"/>
                    <a:pt x="100" y="140"/>
                  </a:cubicBezTo>
                  <a:lnTo>
                    <a:pt x="80" y="140"/>
                  </a:lnTo>
                  <a:cubicBezTo>
                    <a:pt x="21" y="179"/>
                    <a:pt x="1" y="219"/>
                    <a:pt x="21" y="299"/>
                  </a:cubicBezTo>
                  <a:cubicBezTo>
                    <a:pt x="80" y="358"/>
                    <a:pt x="120" y="398"/>
                    <a:pt x="180" y="438"/>
                  </a:cubicBezTo>
                  <a:cubicBezTo>
                    <a:pt x="239" y="438"/>
                    <a:pt x="339" y="438"/>
                    <a:pt x="418" y="498"/>
                  </a:cubicBezTo>
                  <a:cubicBezTo>
                    <a:pt x="522" y="532"/>
                    <a:pt x="624" y="546"/>
                    <a:pt x="725" y="546"/>
                  </a:cubicBezTo>
                  <a:cubicBezTo>
                    <a:pt x="1035" y="546"/>
                    <a:pt x="1342" y="418"/>
                    <a:pt x="1672" y="358"/>
                  </a:cubicBezTo>
                  <a:cubicBezTo>
                    <a:pt x="1731" y="239"/>
                    <a:pt x="1731" y="100"/>
                    <a:pt x="1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33213;p60"/>
            <p:cNvSpPr/>
            <p:nvPr/>
          </p:nvSpPr>
          <p:spPr>
            <a:xfrm>
              <a:off x="2458025" y="1303825"/>
              <a:ext cx="38825" cy="11500"/>
            </a:xfrm>
            <a:custGeom>
              <a:avLst/>
              <a:gdLst/>
              <a:ahLst/>
              <a:cxnLst/>
              <a:rect l="l" t="t" r="r" b="b"/>
              <a:pathLst>
                <a:path w="1553" h="460" extrusionOk="0">
                  <a:moveTo>
                    <a:pt x="1034" y="1"/>
                  </a:moveTo>
                  <a:cubicBezTo>
                    <a:pt x="913" y="1"/>
                    <a:pt x="790" y="12"/>
                    <a:pt x="669" y="12"/>
                  </a:cubicBezTo>
                  <a:cubicBezTo>
                    <a:pt x="611" y="12"/>
                    <a:pt x="554" y="10"/>
                    <a:pt x="498" y="2"/>
                  </a:cubicBezTo>
                  <a:lnTo>
                    <a:pt x="399" y="2"/>
                  </a:lnTo>
                  <a:cubicBezTo>
                    <a:pt x="299" y="121"/>
                    <a:pt x="140" y="121"/>
                    <a:pt x="1" y="141"/>
                  </a:cubicBezTo>
                  <a:lnTo>
                    <a:pt x="1" y="460"/>
                  </a:lnTo>
                  <a:cubicBezTo>
                    <a:pt x="92" y="453"/>
                    <a:pt x="184" y="451"/>
                    <a:pt x="276" y="451"/>
                  </a:cubicBezTo>
                  <a:cubicBezTo>
                    <a:pt x="438" y="451"/>
                    <a:pt x="600" y="457"/>
                    <a:pt x="758" y="457"/>
                  </a:cubicBezTo>
                  <a:cubicBezTo>
                    <a:pt x="1039" y="457"/>
                    <a:pt x="1310" y="436"/>
                    <a:pt x="1552" y="320"/>
                  </a:cubicBezTo>
                  <a:cubicBezTo>
                    <a:pt x="1552" y="221"/>
                    <a:pt x="1453" y="221"/>
                    <a:pt x="1393" y="161"/>
                  </a:cubicBezTo>
                  <a:lnTo>
                    <a:pt x="1393" y="62"/>
                  </a:lnTo>
                  <a:cubicBezTo>
                    <a:pt x="1279" y="13"/>
                    <a:pt x="1158" y="1"/>
                    <a:pt x="1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33214;p60"/>
            <p:cNvSpPr/>
            <p:nvPr/>
          </p:nvSpPr>
          <p:spPr>
            <a:xfrm>
              <a:off x="2722100" y="1220325"/>
              <a:ext cx="44800" cy="12450"/>
            </a:xfrm>
            <a:custGeom>
              <a:avLst/>
              <a:gdLst/>
              <a:ahLst/>
              <a:cxnLst/>
              <a:rect l="l" t="t" r="r" b="b"/>
              <a:pathLst>
                <a:path w="1792" h="498" extrusionOk="0">
                  <a:moveTo>
                    <a:pt x="1214" y="0"/>
                  </a:moveTo>
                  <a:cubicBezTo>
                    <a:pt x="816" y="0"/>
                    <a:pt x="418" y="20"/>
                    <a:pt x="21" y="20"/>
                  </a:cubicBezTo>
                  <a:cubicBezTo>
                    <a:pt x="21" y="80"/>
                    <a:pt x="1" y="119"/>
                    <a:pt x="1" y="179"/>
                  </a:cubicBezTo>
                  <a:cubicBezTo>
                    <a:pt x="29" y="182"/>
                    <a:pt x="58" y="183"/>
                    <a:pt x="87" y="183"/>
                  </a:cubicBezTo>
                  <a:cubicBezTo>
                    <a:pt x="125" y="183"/>
                    <a:pt x="164" y="181"/>
                    <a:pt x="202" y="181"/>
                  </a:cubicBezTo>
                  <a:cubicBezTo>
                    <a:pt x="334" y="181"/>
                    <a:pt x="458" y="199"/>
                    <a:pt x="538" y="358"/>
                  </a:cubicBezTo>
                  <a:cubicBezTo>
                    <a:pt x="652" y="455"/>
                    <a:pt x="758" y="497"/>
                    <a:pt x="861" y="497"/>
                  </a:cubicBezTo>
                  <a:cubicBezTo>
                    <a:pt x="990" y="497"/>
                    <a:pt x="1112" y="430"/>
                    <a:pt x="1234" y="318"/>
                  </a:cubicBezTo>
                  <a:cubicBezTo>
                    <a:pt x="1254" y="199"/>
                    <a:pt x="1791" y="80"/>
                    <a:pt x="1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33215;p60"/>
            <p:cNvSpPr/>
            <p:nvPr/>
          </p:nvSpPr>
          <p:spPr>
            <a:xfrm>
              <a:off x="2695250" y="1233175"/>
              <a:ext cx="27875" cy="12525"/>
            </a:xfrm>
            <a:custGeom>
              <a:avLst/>
              <a:gdLst/>
              <a:ahLst/>
              <a:cxnLst/>
              <a:rect l="l" t="t" r="r" b="b"/>
              <a:pathLst>
                <a:path w="1115" h="501" extrusionOk="0">
                  <a:moveTo>
                    <a:pt x="887" y="0"/>
                  </a:moveTo>
                  <a:cubicBezTo>
                    <a:pt x="877" y="0"/>
                    <a:pt x="866" y="1"/>
                    <a:pt x="856" y="3"/>
                  </a:cubicBezTo>
                  <a:cubicBezTo>
                    <a:pt x="577" y="103"/>
                    <a:pt x="279" y="103"/>
                    <a:pt x="80" y="361"/>
                  </a:cubicBezTo>
                  <a:cubicBezTo>
                    <a:pt x="1" y="401"/>
                    <a:pt x="1" y="461"/>
                    <a:pt x="60" y="501"/>
                  </a:cubicBezTo>
                  <a:cubicBezTo>
                    <a:pt x="359" y="481"/>
                    <a:pt x="657" y="481"/>
                    <a:pt x="916" y="461"/>
                  </a:cubicBezTo>
                  <a:cubicBezTo>
                    <a:pt x="1055" y="421"/>
                    <a:pt x="1115" y="322"/>
                    <a:pt x="1095" y="182"/>
                  </a:cubicBezTo>
                  <a:cubicBezTo>
                    <a:pt x="1077" y="75"/>
                    <a:pt x="979" y="0"/>
                    <a:pt x="8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33216;p60"/>
            <p:cNvSpPr/>
            <p:nvPr/>
          </p:nvSpPr>
          <p:spPr>
            <a:xfrm>
              <a:off x="2267050" y="1366200"/>
              <a:ext cx="26400" cy="13275"/>
            </a:xfrm>
            <a:custGeom>
              <a:avLst/>
              <a:gdLst/>
              <a:ahLst/>
              <a:cxnLst/>
              <a:rect l="l" t="t" r="r" b="b"/>
              <a:pathLst>
                <a:path w="1056" h="531" extrusionOk="0">
                  <a:moveTo>
                    <a:pt x="726" y="0"/>
                  </a:moveTo>
                  <a:cubicBezTo>
                    <a:pt x="483" y="0"/>
                    <a:pt x="237" y="51"/>
                    <a:pt x="1" y="93"/>
                  </a:cubicBezTo>
                  <a:lnTo>
                    <a:pt x="1" y="511"/>
                  </a:lnTo>
                  <a:cubicBezTo>
                    <a:pt x="379" y="451"/>
                    <a:pt x="737" y="531"/>
                    <a:pt x="1055" y="232"/>
                  </a:cubicBezTo>
                  <a:cubicBezTo>
                    <a:pt x="1035" y="193"/>
                    <a:pt x="1035" y="113"/>
                    <a:pt x="1035" y="33"/>
                  </a:cubicBezTo>
                  <a:cubicBezTo>
                    <a:pt x="934" y="10"/>
                    <a:pt x="830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33217;p60"/>
            <p:cNvSpPr/>
            <p:nvPr/>
          </p:nvSpPr>
          <p:spPr>
            <a:xfrm>
              <a:off x="2533125" y="1331300"/>
              <a:ext cx="35825" cy="10875"/>
            </a:xfrm>
            <a:custGeom>
              <a:avLst/>
              <a:gdLst/>
              <a:ahLst/>
              <a:cxnLst/>
              <a:rect l="l" t="t" r="r" b="b"/>
              <a:pathLst>
                <a:path w="1433" h="435" extrusionOk="0">
                  <a:moveTo>
                    <a:pt x="1065" y="1"/>
                  </a:moveTo>
                  <a:cubicBezTo>
                    <a:pt x="861" y="1"/>
                    <a:pt x="655" y="74"/>
                    <a:pt x="453" y="74"/>
                  </a:cubicBezTo>
                  <a:cubicBezTo>
                    <a:pt x="401" y="74"/>
                    <a:pt x="350" y="69"/>
                    <a:pt x="299" y="57"/>
                  </a:cubicBezTo>
                  <a:cubicBezTo>
                    <a:pt x="219" y="156"/>
                    <a:pt x="1" y="216"/>
                    <a:pt x="120" y="435"/>
                  </a:cubicBezTo>
                  <a:cubicBezTo>
                    <a:pt x="219" y="380"/>
                    <a:pt x="324" y="363"/>
                    <a:pt x="430" y="363"/>
                  </a:cubicBezTo>
                  <a:cubicBezTo>
                    <a:pt x="617" y="363"/>
                    <a:pt x="810" y="416"/>
                    <a:pt x="995" y="416"/>
                  </a:cubicBezTo>
                  <a:cubicBezTo>
                    <a:pt x="1127" y="416"/>
                    <a:pt x="1255" y="389"/>
                    <a:pt x="1373" y="296"/>
                  </a:cubicBezTo>
                  <a:cubicBezTo>
                    <a:pt x="1433" y="216"/>
                    <a:pt x="1433" y="136"/>
                    <a:pt x="1333" y="57"/>
                  </a:cubicBezTo>
                  <a:cubicBezTo>
                    <a:pt x="1245" y="15"/>
                    <a:pt x="1155" y="1"/>
                    <a:pt x="1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33218;p60"/>
            <p:cNvSpPr/>
            <p:nvPr/>
          </p:nvSpPr>
          <p:spPr>
            <a:xfrm>
              <a:off x="2264575" y="1259150"/>
              <a:ext cx="21900" cy="23925"/>
            </a:xfrm>
            <a:custGeom>
              <a:avLst/>
              <a:gdLst/>
              <a:ahLst/>
              <a:cxnLst/>
              <a:rect l="l" t="t" r="r" b="b"/>
              <a:pathLst>
                <a:path w="876" h="957" extrusionOk="0">
                  <a:moveTo>
                    <a:pt x="372" y="1"/>
                  </a:moveTo>
                  <a:cubicBezTo>
                    <a:pt x="263" y="1"/>
                    <a:pt x="164" y="34"/>
                    <a:pt x="80" y="118"/>
                  </a:cubicBezTo>
                  <a:cubicBezTo>
                    <a:pt x="0" y="237"/>
                    <a:pt x="0" y="357"/>
                    <a:pt x="100" y="476"/>
                  </a:cubicBezTo>
                  <a:cubicBezTo>
                    <a:pt x="166" y="476"/>
                    <a:pt x="250" y="414"/>
                    <a:pt x="311" y="414"/>
                  </a:cubicBezTo>
                  <a:cubicBezTo>
                    <a:pt x="341" y="414"/>
                    <a:pt x="365" y="430"/>
                    <a:pt x="378" y="476"/>
                  </a:cubicBezTo>
                  <a:cubicBezTo>
                    <a:pt x="398" y="675"/>
                    <a:pt x="199" y="655"/>
                    <a:pt x="80" y="675"/>
                  </a:cubicBezTo>
                  <a:lnTo>
                    <a:pt x="40" y="755"/>
                  </a:lnTo>
                  <a:lnTo>
                    <a:pt x="100" y="834"/>
                  </a:lnTo>
                  <a:lnTo>
                    <a:pt x="120" y="914"/>
                  </a:lnTo>
                  <a:cubicBezTo>
                    <a:pt x="216" y="935"/>
                    <a:pt x="311" y="956"/>
                    <a:pt x="404" y="956"/>
                  </a:cubicBezTo>
                  <a:cubicBezTo>
                    <a:pt x="485" y="956"/>
                    <a:pt x="563" y="940"/>
                    <a:pt x="637" y="894"/>
                  </a:cubicBezTo>
                  <a:cubicBezTo>
                    <a:pt x="697" y="894"/>
                    <a:pt x="736" y="854"/>
                    <a:pt x="796" y="854"/>
                  </a:cubicBezTo>
                  <a:cubicBezTo>
                    <a:pt x="836" y="834"/>
                    <a:pt x="876" y="814"/>
                    <a:pt x="876" y="735"/>
                  </a:cubicBezTo>
                  <a:cubicBezTo>
                    <a:pt x="836" y="635"/>
                    <a:pt x="776" y="596"/>
                    <a:pt x="816" y="496"/>
                  </a:cubicBezTo>
                  <a:lnTo>
                    <a:pt x="816" y="397"/>
                  </a:lnTo>
                  <a:cubicBezTo>
                    <a:pt x="796" y="237"/>
                    <a:pt x="717" y="138"/>
                    <a:pt x="597" y="39"/>
                  </a:cubicBezTo>
                  <a:cubicBezTo>
                    <a:pt x="519" y="15"/>
                    <a:pt x="443" y="1"/>
                    <a:pt x="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33219;p60"/>
            <p:cNvSpPr/>
            <p:nvPr/>
          </p:nvSpPr>
          <p:spPr>
            <a:xfrm>
              <a:off x="2730075" y="1254625"/>
              <a:ext cx="32350" cy="11975"/>
            </a:xfrm>
            <a:custGeom>
              <a:avLst/>
              <a:gdLst/>
              <a:ahLst/>
              <a:cxnLst/>
              <a:rect l="l" t="t" r="r" b="b"/>
              <a:pathLst>
                <a:path w="1294" h="479" extrusionOk="0">
                  <a:moveTo>
                    <a:pt x="915" y="1"/>
                  </a:moveTo>
                  <a:cubicBezTo>
                    <a:pt x="597" y="1"/>
                    <a:pt x="298" y="41"/>
                    <a:pt x="0" y="478"/>
                  </a:cubicBezTo>
                  <a:cubicBezTo>
                    <a:pt x="517" y="319"/>
                    <a:pt x="915" y="478"/>
                    <a:pt x="1293" y="220"/>
                  </a:cubicBezTo>
                  <a:cubicBezTo>
                    <a:pt x="1293" y="200"/>
                    <a:pt x="1273" y="140"/>
                    <a:pt x="1293" y="140"/>
                  </a:cubicBezTo>
                  <a:cubicBezTo>
                    <a:pt x="1253" y="100"/>
                    <a:pt x="1174" y="60"/>
                    <a:pt x="1114" y="41"/>
                  </a:cubicBezTo>
                  <a:cubicBezTo>
                    <a:pt x="1054" y="21"/>
                    <a:pt x="995" y="1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33220;p60"/>
            <p:cNvSpPr/>
            <p:nvPr/>
          </p:nvSpPr>
          <p:spPr>
            <a:xfrm>
              <a:off x="2436150" y="1223300"/>
              <a:ext cx="44275" cy="8100"/>
            </a:xfrm>
            <a:custGeom>
              <a:avLst/>
              <a:gdLst/>
              <a:ahLst/>
              <a:cxnLst/>
              <a:rect l="l" t="t" r="r" b="b"/>
              <a:pathLst>
                <a:path w="1771" h="324" extrusionOk="0">
                  <a:moveTo>
                    <a:pt x="1017" y="0"/>
                  </a:moveTo>
                  <a:cubicBezTo>
                    <a:pt x="674" y="0"/>
                    <a:pt x="334" y="50"/>
                    <a:pt x="0" y="199"/>
                  </a:cubicBezTo>
                  <a:cubicBezTo>
                    <a:pt x="150" y="289"/>
                    <a:pt x="299" y="324"/>
                    <a:pt x="446" y="324"/>
                  </a:cubicBezTo>
                  <a:cubicBezTo>
                    <a:pt x="592" y="324"/>
                    <a:pt x="736" y="289"/>
                    <a:pt x="876" y="239"/>
                  </a:cubicBezTo>
                  <a:cubicBezTo>
                    <a:pt x="1174" y="140"/>
                    <a:pt x="1492" y="259"/>
                    <a:pt x="1771" y="60"/>
                  </a:cubicBezTo>
                  <a:cubicBezTo>
                    <a:pt x="1519" y="27"/>
                    <a:pt x="1267" y="0"/>
                    <a:pt x="10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33221;p60"/>
            <p:cNvSpPr/>
            <p:nvPr/>
          </p:nvSpPr>
          <p:spPr>
            <a:xfrm>
              <a:off x="2566450" y="1202425"/>
              <a:ext cx="41300" cy="13450"/>
            </a:xfrm>
            <a:custGeom>
              <a:avLst/>
              <a:gdLst/>
              <a:ahLst/>
              <a:cxnLst/>
              <a:rect l="l" t="t" r="r" b="b"/>
              <a:pathLst>
                <a:path w="1652" h="538" extrusionOk="0">
                  <a:moveTo>
                    <a:pt x="478" y="0"/>
                  </a:moveTo>
                  <a:cubicBezTo>
                    <a:pt x="418" y="0"/>
                    <a:pt x="378" y="0"/>
                    <a:pt x="358" y="40"/>
                  </a:cubicBezTo>
                  <a:cubicBezTo>
                    <a:pt x="378" y="318"/>
                    <a:pt x="100" y="378"/>
                    <a:pt x="0" y="537"/>
                  </a:cubicBezTo>
                  <a:cubicBezTo>
                    <a:pt x="120" y="524"/>
                    <a:pt x="239" y="521"/>
                    <a:pt x="358" y="521"/>
                  </a:cubicBezTo>
                  <a:cubicBezTo>
                    <a:pt x="517" y="521"/>
                    <a:pt x="676" y="527"/>
                    <a:pt x="833" y="527"/>
                  </a:cubicBezTo>
                  <a:cubicBezTo>
                    <a:pt x="1109" y="527"/>
                    <a:pt x="1383" y="507"/>
                    <a:pt x="1651" y="398"/>
                  </a:cubicBezTo>
                  <a:cubicBezTo>
                    <a:pt x="1393" y="398"/>
                    <a:pt x="1154" y="378"/>
                    <a:pt x="895" y="378"/>
                  </a:cubicBezTo>
                  <a:cubicBezTo>
                    <a:pt x="677" y="378"/>
                    <a:pt x="557" y="239"/>
                    <a:pt x="518" y="20"/>
                  </a:cubicBezTo>
                  <a:cubicBezTo>
                    <a:pt x="518" y="0"/>
                    <a:pt x="498" y="0"/>
                    <a:pt x="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33222;p60"/>
            <p:cNvSpPr/>
            <p:nvPr/>
          </p:nvSpPr>
          <p:spPr>
            <a:xfrm>
              <a:off x="2416250" y="1341650"/>
              <a:ext cx="29875" cy="14450"/>
            </a:xfrm>
            <a:custGeom>
              <a:avLst/>
              <a:gdLst/>
              <a:ahLst/>
              <a:cxnLst/>
              <a:rect l="l" t="t" r="r" b="b"/>
              <a:pathLst>
                <a:path w="1195" h="578" extrusionOk="0">
                  <a:moveTo>
                    <a:pt x="1174" y="1"/>
                  </a:moveTo>
                  <a:cubicBezTo>
                    <a:pt x="1035" y="21"/>
                    <a:pt x="916" y="21"/>
                    <a:pt x="796" y="41"/>
                  </a:cubicBezTo>
                  <a:cubicBezTo>
                    <a:pt x="708" y="78"/>
                    <a:pt x="619" y="84"/>
                    <a:pt x="531" y="84"/>
                  </a:cubicBezTo>
                  <a:cubicBezTo>
                    <a:pt x="481" y="84"/>
                    <a:pt x="431" y="82"/>
                    <a:pt x="382" y="82"/>
                  </a:cubicBezTo>
                  <a:cubicBezTo>
                    <a:pt x="285" y="82"/>
                    <a:pt x="191" y="91"/>
                    <a:pt x="100" y="140"/>
                  </a:cubicBezTo>
                  <a:lnTo>
                    <a:pt x="120" y="160"/>
                  </a:lnTo>
                  <a:cubicBezTo>
                    <a:pt x="1" y="339"/>
                    <a:pt x="140" y="419"/>
                    <a:pt x="239" y="498"/>
                  </a:cubicBezTo>
                  <a:lnTo>
                    <a:pt x="319" y="578"/>
                  </a:lnTo>
                  <a:cubicBezTo>
                    <a:pt x="498" y="538"/>
                    <a:pt x="637" y="538"/>
                    <a:pt x="816" y="518"/>
                  </a:cubicBezTo>
                  <a:cubicBezTo>
                    <a:pt x="936" y="339"/>
                    <a:pt x="1194" y="279"/>
                    <a:pt x="1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33223;p60"/>
            <p:cNvSpPr/>
            <p:nvPr/>
          </p:nvSpPr>
          <p:spPr>
            <a:xfrm>
              <a:off x="2761400" y="1245675"/>
              <a:ext cx="13950" cy="24400"/>
            </a:xfrm>
            <a:custGeom>
              <a:avLst/>
              <a:gdLst/>
              <a:ahLst/>
              <a:cxnLst/>
              <a:rect l="l" t="t" r="r" b="b"/>
              <a:pathLst>
                <a:path w="558" h="976" extrusionOk="0">
                  <a:moveTo>
                    <a:pt x="358" y="1"/>
                  </a:moveTo>
                  <a:cubicBezTo>
                    <a:pt x="239" y="60"/>
                    <a:pt x="120" y="100"/>
                    <a:pt x="40" y="200"/>
                  </a:cubicBezTo>
                  <a:cubicBezTo>
                    <a:pt x="20" y="299"/>
                    <a:pt x="0" y="418"/>
                    <a:pt x="40" y="538"/>
                  </a:cubicBezTo>
                  <a:lnTo>
                    <a:pt x="60" y="597"/>
                  </a:lnTo>
                  <a:cubicBezTo>
                    <a:pt x="77" y="596"/>
                    <a:pt x="94" y="595"/>
                    <a:pt x="110" y="595"/>
                  </a:cubicBezTo>
                  <a:cubicBezTo>
                    <a:pt x="315" y="595"/>
                    <a:pt x="418" y="714"/>
                    <a:pt x="418" y="936"/>
                  </a:cubicBezTo>
                  <a:cubicBezTo>
                    <a:pt x="418" y="956"/>
                    <a:pt x="438" y="956"/>
                    <a:pt x="458" y="975"/>
                  </a:cubicBezTo>
                  <a:cubicBezTo>
                    <a:pt x="498" y="975"/>
                    <a:pt x="537" y="956"/>
                    <a:pt x="557" y="896"/>
                  </a:cubicBezTo>
                  <a:cubicBezTo>
                    <a:pt x="557" y="597"/>
                    <a:pt x="537" y="299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33224;p60"/>
            <p:cNvSpPr/>
            <p:nvPr/>
          </p:nvSpPr>
          <p:spPr>
            <a:xfrm>
              <a:off x="2178050" y="1388900"/>
              <a:ext cx="27875" cy="9975"/>
            </a:xfrm>
            <a:custGeom>
              <a:avLst/>
              <a:gdLst/>
              <a:ahLst/>
              <a:cxnLst/>
              <a:rect l="l" t="t" r="r" b="b"/>
              <a:pathLst>
                <a:path w="1115" h="399" extrusionOk="0">
                  <a:moveTo>
                    <a:pt x="1094" y="1"/>
                  </a:moveTo>
                  <a:cubicBezTo>
                    <a:pt x="1016" y="25"/>
                    <a:pt x="934" y="32"/>
                    <a:pt x="849" y="32"/>
                  </a:cubicBezTo>
                  <a:cubicBezTo>
                    <a:pt x="752" y="32"/>
                    <a:pt x="652" y="23"/>
                    <a:pt x="553" y="23"/>
                  </a:cubicBezTo>
                  <a:cubicBezTo>
                    <a:pt x="386" y="23"/>
                    <a:pt x="221" y="48"/>
                    <a:pt x="80" y="180"/>
                  </a:cubicBezTo>
                  <a:cubicBezTo>
                    <a:pt x="20" y="220"/>
                    <a:pt x="0" y="279"/>
                    <a:pt x="0" y="319"/>
                  </a:cubicBezTo>
                  <a:lnTo>
                    <a:pt x="80" y="399"/>
                  </a:lnTo>
                  <a:cubicBezTo>
                    <a:pt x="418" y="399"/>
                    <a:pt x="776" y="299"/>
                    <a:pt x="1114" y="180"/>
                  </a:cubicBezTo>
                  <a:cubicBezTo>
                    <a:pt x="1114" y="120"/>
                    <a:pt x="1094" y="41"/>
                    <a:pt x="10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33225;p60"/>
            <p:cNvSpPr/>
            <p:nvPr/>
          </p:nvSpPr>
          <p:spPr>
            <a:xfrm>
              <a:off x="2406300" y="1311325"/>
              <a:ext cx="21925" cy="8975"/>
            </a:xfrm>
            <a:custGeom>
              <a:avLst/>
              <a:gdLst/>
              <a:ahLst/>
              <a:cxnLst/>
              <a:rect l="l" t="t" r="r" b="b"/>
              <a:pathLst>
                <a:path w="877" h="359" extrusionOk="0">
                  <a:moveTo>
                    <a:pt x="697" y="1"/>
                  </a:moveTo>
                  <a:cubicBezTo>
                    <a:pt x="640" y="14"/>
                    <a:pt x="583" y="17"/>
                    <a:pt x="527" y="17"/>
                  </a:cubicBezTo>
                  <a:cubicBezTo>
                    <a:pt x="464" y="17"/>
                    <a:pt x="401" y="13"/>
                    <a:pt x="341" y="13"/>
                  </a:cubicBezTo>
                  <a:cubicBezTo>
                    <a:pt x="213" y="13"/>
                    <a:pt x="96" y="33"/>
                    <a:pt x="1" y="160"/>
                  </a:cubicBezTo>
                  <a:cubicBezTo>
                    <a:pt x="80" y="319"/>
                    <a:pt x="240" y="339"/>
                    <a:pt x="399" y="359"/>
                  </a:cubicBezTo>
                  <a:cubicBezTo>
                    <a:pt x="538" y="339"/>
                    <a:pt x="717" y="339"/>
                    <a:pt x="876" y="319"/>
                  </a:cubicBezTo>
                  <a:cubicBezTo>
                    <a:pt x="876" y="160"/>
                    <a:pt x="816" y="60"/>
                    <a:pt x="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33226;p60"/>
            <p:cNvSpPr/>
            <p:nvPr/>
          </p:nvSpPr>
          <p:spPr>
            <a:xfrm>
              <a:off x="2689775" y="1336700"/>
              <a:ext cx="36825" cy="18800"/>
            </a:xfrm>
            <a:custGeom>
              <a:avLst/>
              <a:gdLst/>
              <a:ahLst/>
              <a:cxnLst/>
              <a:rect l="l" t="t" r="r" b="b"/>
              <a:pathLst>
                <a:path w="1473" h="752" extrusionOk="0">
                  <a:moveTo>
                    <a:pt x="1294" y="0"/>
                  </a:moveTo>
                  <a:cubicBezTo>
                    <a:pt x="1274" y="0"/>
                    <a:pt x="1214" y="0"/>
                    <a:pt x="1194" y="20"/>
                  </a:cubicBezTo>
                  <a:cubicBezTo>
                    <a:pt x="1194" y="318"/>
                    <a:pt x="975" y="378"/>
                    <a:pt x="737" y="398"/>
                  </a:cubicBezTo>
                  <a:lnTo>
                    <a:pt x="1" y="398"/>
                  </a:lnTo>
                  <a:cubicBezTo>
                    <a:pt x="96" y="662"/>
                    <a:pt x="224" y="752"/>
                    <a:pt x="374" y="752"/>
                  </a:cubicBezTo>
                  <a:cubicBezTo>
                    <a:pt x="507" y="752"/>
                    <a:pt x="657" y="681"/>
                    <a:pt x="816" y="597"/>
                  </a:cubicBezTo>
                  <a:lnTo>
                    <a:pt x="1334" y="597"/>
                  </a:lnTo>
                  <a:lnTo>
                    <a:pt x="1413" y="517"/>
                  </a:lnTo>
                  <a:cubicBezTo>
                    <a:pt x="1433" y="438"/>
                    <a:pt x="1473" y="398"/>
                    <a:pt x="1473" y="318"/>
                  </a:cubicBezTo>
                  <a:cubicBezTo>
                    <a:pt x="1473" y="239"/>
                    <a:pt x="1473" y="199"/>
                    <a:pt x="1433" y="119"/>
                  </a:cubicBezTo>
                  <a:cubicBezTo>
                    <a:pt x="1413" y="40"/>
                    <a:pt x="1373" y="20"/>
                    <a:pt x="1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33227;p60"/>
            <p:cNvSpPr/>
            <p:nvPr/>
          </p:nvSpPr>
          <p:spPr>
            <a:xfrm>
              <a:off x="2674375" y="1315300"/>
              <a:ext cx="25375" cy="13150"/>
            </a:xfrm>
            <a:custGeom>
              <a:avLst/>
              <a:gdLst/>
              <a:ahLst/>
              <a:cxnLst/>
              <a:rect l="l" t="t" r="r" b="b"/>
              <a:pathLst>
                <a:path w="1015" h="526" extrusionOk="0">
                  <a:moveTo>
                    <a:pt x="915" y="1"/>
                  </a:moveTo>
                  <a:cubicBezTo>
                    <a:pt x="637" y="200"/>
                    <a:pt x="298" y="160"/>
                    <a:pt x="0" y="259"/>
                  </a:cubicBezTo>
                  <a:cubicBezTo>
                    <a:pt x="152" y="452"/>
                    <a:pt x="304" y="525"/>
                    <a:pt x="458" y="525"/>
                  </a:cubicBezTo>
                  <a:cubicBezTo>
                    <a:pt x="607" y="525"/>
                    <a:pt x="759" y="456"/>
                    <a:pt x="915" y="359"/>
                  </a:cubicBezTo>
                  <a:cubicBezTo>
                    <a:pt x="1015" y="239"/>
                    <a:pt x="1015" y="100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33228;p60"/>
            <p:cNvSpPr/>
            <p:nvPr/>
          </p:nvSpPr>
          <p:spPr>
            <a:xfrm>
              <a:off x="2761900" y="1268050"/>
              <a:ext cx="15925" cy="17450"/>
            </a:xfrm>
            <a:custGeom>
              <a:avLst/>
              <a:gdLst/>
              <a:ahLst/>
              <a:cxnLst/>
              <a:rect l="l" t="t" r="r" b="b"/>
              <a:pathLst>
                <a:path w="637" h="698" extrusionOk="0">
                  <a:moveTo>
                    <a:pt x="378" y="1"/>
                  </a:moveTo>
                  <a:cubicBezTo>
                    <a:pt x="0" y="140"/>
                    <a:pt x="139" y="438"/>
                    <a:pt x="139" y="697"/>
                  </a:cubicBezTo>
                  <a:cubicBezTo>
                    <a:pt x="637" y="657"/>
                    <a:pt x="497" y="279"/>
                    <a:pt x="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33229;p60"/>
            <p:cNvSpPr/>
            <p:nvPr/>
          </p:nvSpPr>
          <p:spPr>
            <a:xfrm>
              <a:off x="2483900" y="1209875"/>
              <a:ext cx="25375" cy="14450"/>
            </a:xfrm>
            <a:custGeom>
              <a:avLst/>
              <a:gdLst/>
              <a:ahLst/>
              <a:cxnLst/>
              <a:rect l="l" t="t" r="r" b="b"/>
              <a:pathLst>
                <a:path w="1015" h="578" extrusionOk="0">
                  <a:moveTo>
                    <a:pt x="657" y="0"/>
                  </a:moveTo>
                  <a:cubicBezTo>
                    <a:pt x="378" y="60"/>
                    <a:pt x="119" y="120"/>
                    <a:pt x="0" y="418"/>
                  </a:cubicBezTo>
                  <a:lnTo>
                    <a:pt x="0" y="498"/>
                  </a:lnTo>
                  <a:lnTo>
                    <a:pt x="0" y="577"/>
                  </a:lnTo>
                  <a:lnTo>
                    <a:pt x="338" y="557"/>
                  </a:lnTo>
                  <a:cubicBezTo>
                    <a:pt x="438" y="438"/>
                    <a:pt x="577" y="398"/>
                    <a:pt x="716" y="398"/>
                  </a:cubicBezTo>
                  <a:cubicBezTo>
                    <a:pt x="1015" y="398"/>
                    <a:pt x="915" y="199"/>
                    <a:pt x="875" y="40"/>
                  </a:cubicBezTo>
                  <a:cubicBezTo>
                    <a:pt x="796" y="20"/>
                    <a:pt x="716" y="0"/>
                    <a:pt x="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33230;p60"/>
            <p:cNvSpPr/>
            <p:nvPr/>
          </p:nvSpPr>
          <p:spPr>
            <a:xfrm>
              <a:off x="2503775" y="1367850"/>
              <a:ext cx="33850" cy="11625"/>
            </a:xfrm>
            <a:custGeom>
              <a:avLst/>
              <a:gdLst/>
              <a:ahLst/>
              <a:cxnLst/>
              <a:rect l="l" t="t" r="r" b="b"/>
              <a:pathLst>
                <a:path w="1354" h="465" extrusionOk="0">
                  <a:moveTo>
                    <a:pt x="590" y="0"/>
                  </a:moveTo>
                  <a:cubicBezTo>
                    <a:pt x="383" y="0"/>
                    <a:pt x="188" y="34"/>
                    <a:pt x="1" y="147"/>
                  </a:cubicBezTo>
                  <a:cubicBezTo>
                    <a:pt x="87" y="173"/>
                    <a:pt x="178" y="175"/>
                    <a:pt x="268" y="175"/>
                  </a:cubicBezTo>
                  <a:cubicBezTo>
                    <a:pt x="286" y="175"/>
                    <a:pt x="305" y="175"/>
                    <a:pt x="323" y="175"/>
                  </a:cubicBezTo>
                  <a:cubicBezTo>
                    <a:pt x="485" y="175"/>
                    <a:pt x="645" y="182"/>
                    <a:pt x="777" y="326"/>
                  </a:cubicBezTo>
                  <a:cubicBezTo>
                    <a:pt x="777" y="345"/>
                    <a:pt x="797" y="385"/>
                    <a:pt x="816" y="425"/>
                  </a:cubicBezTo>
                  <a:cubicBezTo>
                    <a:pt x="896" y="445"/>
                    <a:pt x="976" y="465"/>
                    <a:pt x="1035" y="465"/>
                  </a:cubicBezTo>
                  <a:cubicBezTo>
                    <a:pt x="1214" y="445"/>
                    <a:pt x="1354" y="385"/>
                    <a:pt x="1314" y="186"/>
                  </a:cubicBezTo>
                  <a:cubicBezTo>
                    <a:pt x="1175" y="186"/>
                    <a:pt x="1055" y="147"/>
                    <a:pt x="976" y="27"/>
                  </a:cubicBezTo>
                  <a:cubicBezTo>
                    <a:pt x="842" y="12"/>
                    <a:pt x="714" y="0"/>
                    <a:pt x="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33231;p60"/>
            <p:cNvSpPr/>
            <p:nvPr/>
          </p:nvSpPr>
          <p:spPr>
            <a:xfrm>
              <a:off x="2469975" y="1298675"/>
              <a:ext cx="22400" cy="7475"/>
            </a:xfrm>
            <a:custGeom>
              <a:avLst/>
              <a:gdLst/>
              <a:ahLst/>
              <a:cxnLst/>
              <a:rect l="l" t="t" r="r" b="b"/>
              <a:pathLst>
                <a:path w="896" h="299" extrusionOk="0">
                  <a:moveTo>
                    <a:pt x="471" y="1"/>
                  </a:moveTo>
                  <a:cubicBezTo>
                    <a:pt x="314" y="1"/>
                    <a:pt x="160" y="62"/>
                    <a:pt x="0" y="168"/>
                  </a:cubicBezTo>
                  <a:cubicBezTo>
                    <a:pt x="151" y="266"/>
                    <a:pt x="320" y="298"/>
                    <a:pt x="488" y="298"/>
                  </a:cubicBezTo>
                  <a:cubicBezTo>
                    <a:pt x="628" y="298"/>
                    <a:pt x="768" y="275"/>
                    <a:pt x="895" y="248"/>
                  </a:cubicBezTo>
                  <a:lnTo>
                    <a:pt x="895" y="148"/>
                  </a:lnTo>
                  <a:cubicBezTo>
                    <a:pt x="747" y="47"/>
                    <a:pt x="608" y="1"/>
                    <a:pt x="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33232;p60"/>
            <p:cNvSpPr/>
            <p:nvPr/>
          </p:nvSpPr>
          <p:spPr>
            <a:xfrm>
              <a:off x="2314300" y="1259375"/>
              <a:ext cx="22400" cy="12200"/>
            </a:xfrm>
            <a:custGeom>
              <a:avLst/>
              <a:gdLst/>
              <a:ahLst/>
              <a:cxnLst/>
              <a:rect l="l" t="t" r="r" b="b"/>
              <a:pathLst>
                <a:path w="896" h="488" extrusionOk="0">
                  <a:moveTo>
                    <a:pt x="648" y="1"/>
                  </a:moveTo>
                  <a:cubicBezTo>
                    <a:pt x="609" y="1"/>
                    <a:pt x="578" y="10"/>
                    <a:pt x="538" y="10"/>
                  </a:cubicBezTo>
                  <a:cubicBezTo>
                    <a:pt x="418" y="209"/>
                    <a:pt x="1" y="109"/>
                    <a:pt x="21" y="487"/>
                  </a:cubicBezTo>
                  <a:cubicBezTo>
                    <a:pt x="319" y="427"/>
                    <a:pt x="597" y="388"/>
                    <a:pt x="896" y="328"/>
                  </a:cubicBezTo>
                  <a:cubicBezTo>
                    <a:pt x="816" y="228"/>
                    <a:pt x="777" y="109"/>
                    <a:pt x="717" y="10"/>
                  </a:cubicBezTo>
                  <a:cubicBezTo>
                    <a:pt x="690" y="3"/>
                    <a:pt x="668" y="1"/>
                    <a:pt x="6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33233;p60"/>
            <p:cNvSpPr/>
            <p:nvPr/>
          </p:nvSpPr>
          <p:spPr>
            <a:xfrm>
              <a:off x="2531625" y="1298750"/>
              <a:ext cx="14450" cy="8625"/>
            </a:xfrm>
            <a:custGeom>
              <a:avLst/>
              <a:gdLst/>
              <a:ahLst/>
              <a:cxnLst/>
              <a:rect l="l" t="t" r="r" b="b"/>
              <a:pathLst>
                <a:path w="578" h="345" extrusionOk="0">
                  <a:moveTo>
                    <a:pt x="203" y="1"/>
                  </a:moveTo>
                  <a:cubicBezTo>
                    <a:pt x="136" y="1"/>
                    <a:pt x="66" y="6"/>
                    <a:pt x="1" y="6"/>
                  </a:cubicBezTo>
                  <a:cubicBezTo>
                    <a:pt x="1" y="126"/>
                    <a:pt x="41" y="225"/>
                    <a:pt x="41" y="344"/>
                  </a:cubicBezTo>
                  <a:cubicBezTo>
                    <a:pt x="74" y="336"/>
                    <a:pt x="109" y="334"/>
                    <a:pt x="146" y="334"/>
                  </a:cubicBezTo>
                  <a:cubicBezTo>
                    <a:pt x="191" y="334"/>
                    <a:pt x="239" y="337"/>
                    <a:pt x="286" y="337"/>
                  </a:cubicBezTo>
                  <a:cubicBezTo>
                    <a:pt x="388" y="337"/>
                    <a:pt x="492" y="322"/>
                    <a:pt x="578" y="225"/>
                  </a:cubicBezTo>
                  <a:cubicBezTo>
                    <a:pt x="508" y="30"/>
                    <a:pt x="360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33234;p60"/>
            <p:cNvSpPr/>
            <p:nvPr/>
          </p:nvSpPr>
          <p:spPr>
            <a:xfrm>
              <a:off x="2426200" y="1228275"/>
              <a:ext cx="31850" cy="5450"/>
            </a:xfrm>
            <a:custGeom>
              <a:avLst/>
              <a:gdLst/>
              <a:ahLst/>
              <a:cxnLst/>
              <a:rect l="l" t="t" r="r" b="b"/>
              <a:pathLst>
                <a:path w="1274" h="218" extrusionOk="0">
                  <a:moveTo>
                    <a:pt x="398" y="0"/>
                  </a:moveTo>
                  <a:cubicBezTo>
                    <a:pt x="319" y="0"/>
                    <a:pt x="239" y="26"/>
                    <a:pt x="160" y="26"/>
                  </a:cubicBezTo>
                  <a:cubicBezTo>
                    <a:pt x="140" y="26"/>
                    <a:pt x="120" y="24"/>
                    <a:pt x="100" y="20"/>
                  </a:cubicBezTo>
                  <a:cubicBezTo>
                    <a:pt x="80" y="60"/>
                    <a:pt x="20" y="80"/>
                    <a:pt x="1" y="100"/>
                  </a:cubicBezTo>
                  <a:cubicBezTo>
                    <a:pt x="20" y="120"/>
                    <a:pt x="40" y="179"/>
                    <a:pt x="80" y="199"/>
                  </a:cubicBezTo>
                  <a:cubicBezTo>
                    <a:pt x="133" y="191"/>
                    <a:pt x="186" y="188"/>
                    <a:pt x="240" y="188"/>
                  </a:cubicBezTo>
                  <a:cubicBezTo>
                    <a:pt x="407" y="188"/>
                    <a:pt x="577" y="218"/>
                    <a:pt x="745" y="218"/>
                  </a:cubicBezTo>
                  <a:cubicBezTo>
                    <a:pt x="925" y="218"/>
                    <a:pt x="1104" y="183"/>
                    <a:pt x="1274" y="40"/>
                  </a:cubicBezTo>
                  <a:cubicBezTo>
                    <a:pt x="975" y="40"/>
                    <a:pt x="697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33235;p60"/>
            <p:cNvSpPr/>
            <p:nvPr/>
          </p:nvSpPr>
          <p:spPr>
            <a:xfrm>
              <a:off x="2362550" y="1286650"/>
              <a:ext cx="21900" cy="7800"/>
            </a:xfrm>
            <a:custGeom>
              <a:avLst/>
              <a:gdLst/>
              <a:ahLst/>
              <a:cxnLst/>
              <a:rect l="l" t="t" r="r" b="b"/>
              <a:pathLst>
                <a:path w="876" h="312" extrusionOk="0">
                  <a:moveTo>
                    <a:pt x="338" y="1"/>
                  </a:moveTo>
                  <a:cubicBezTo>
                    <a:pt x="206" y="1"/>
                    <a:pt x="86" y="70"/>
                    <a:pt x="0" y="311"/>
                  </a:cubicBezTo>
                  <a:cubicBezTo>
                    <a:pt x="61" y="289"/>
                    <a:pt x="126" y="283"/>
                    <a:pt x="193" y="283"/>
                  </a:cubicBezTo>
                  <a:cubicBezTo>
                    <a:pt x="291" y="283"/>
                    <a:pt x="393" y="297"/>
                    <a:pt x="492" y="297"/>
                  </a:cubicBezTo>
                  <a:cubicBezTo>
                    <a:pt x="632" y="297"/>
                    <a:pt x="766" y="269"/>
                    <a:pt x="876" y="132"/>
                  </a:cubicBezTo>
                  <a:cubicBezTo>
                    <a:pt x="706" y="121"/>
                    <a:pt x="511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33236;p60"/>
            <p:cNvSpPr/>
            <p:nvPr/>
          </p:nvSpPr>
          <p:spPr>
            <a:xfrm>
              <a:off x="2470475" y="1288950"/>
              <a:ext cx="30850" cy="5175"/>
            </a:xfrm>
            <a:custGeom>
              <a:avLst/>
              <a:gdLst/>
              <a:ahLst/>
              <a:cxnLst/>
              <a:rect l="l" t="t" r="r" b="b"/>
              <a:pathLst>
                <a:path w="1234" h="207" extrusionOk="0">
                  <a:moveTo>
                    <a:pt x="716" y="20"/>
                  </a:moveTo>
                  <a:cubicBezTo>
                    <a:pt x="497" y="100"/>
                    <a:pt x="219" y="0"/>
                    <a:pt x="0" y="199"/>
                  </a:cubicBezTo>
                  <a:cubicBezTo>
                    <a:pt x="62" y="190"/>
                    <a:pt x="124" y="187"/>
                    <a:pt x="187" y="187"/>
                  </a:cubicBezTo>
                  <a:cubicBezTo>
                    <a:pt x="343" y="187"/>
                    <a:pt x="500" y="207"/>
                    <a:pt x="654" y="207"/>
                  </a:cubicBezTo>
                  <a:cubicBezTo>
                    <a:pt x="855" y="207"/>
                    <a:pt x="1051" y="174"/>
                    <a:pt x="1233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33237;p60"/>
            <p:cNvSpPr/>
            <p:nvPr/>
          </p:nvSpPr>
          <p:spPr>
            <a:xfrm>
              <a:off x="2696750" y="1315800"/>
              <a:ext cx="16925" cy="8475"/>
            </a:xfrm>
            <a:custGeom>
              <a:avLst/>
              <a:gdLst/>
              <a:ahLst/>
              <a:cxnLst/>
              <a:rect l="l" t="t" r="r" b="b"/>
              <a:pathLst>
                <a:path w="677" h="339" extrusionOk="0">
                  <a:moveTo>
                    <a:pt x="0" y="1"/>
                  </a:moveTo>
                  <a:cubicBezTo>
                    <a:pt x="20" y="120"/>
                    <a:pt x="20" y="239"/>
                    <a:pt x="20" y="339"/>
                  </a:cubicBezTo>
                  <a:lnTo>
                    <a:pt x="677" y="339"/>
                  </a:lnTo>
                  <a:cubicBezTo>
                    <a:pt x="557" y="239"/>
                    <a:pt x="458" y="120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33238;p60"/>
            <p:cNvSpPr/>
            <p:nvPr/>
          </p:nvSpPr>
          <p:spPr>
            <a:xfrm>
              <a:off x="2318275" y="1385100"/>
              <a:ext cx="26900" cy="4400"/>
            </a:xfrm>
            <a:custGeom>
              <a:avLst/>
              <a:gdLst/>
              <a:ahLst/>
              <a:cxnLst/>
              <a:rect l="l" t="t" r="r" b="b"/>
              <a:pathLst>
                <a:path w="1076" h="176" extrusionOk="0">
                  <a:moveTo>
                    <a:pt x="631" y="1"/>
                  </a:moveTo>
                  <a:cubicBezTo>
                    <a:pt x="415" y="1"/>
                    <a:pt x="201" y="35"/>
                    <a:pt x="1" y="153"/>
                  </a:cubicBezTo>
                  <a:cubicBezTo>
                    <a:pt x="26" y="151"/>
                    <a:pt x="52" y="151"/>
                    <a:pt x="78" y="151"/>
                  </a:cubicBezTo>
                  <a:cubicBezTo>
                    <a:pt x="241" y="151"/>
                    <a:pt x="411" y="175"/>
                    <a:pt x="577" y="175"/>
                  </a:cubicBezTo>
                  <a:cubicBezTo>
                    <a:pt x="752" y="175"/>
                    <a:pt x="923" y="148"/>
                    <a:pt x="1075" y="33"/>
                  </a:cubicBezTo>
                  <a:cubicBezTo>
                    <a:pt x="929" y="17"/>
                    <a:pt x="779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33239;p60"/>
            <p:cNvSpPr/>
            <p:nvPr/>
          </p:nvSpPr>
          <p:spPr>
            <a:xfrm>
              <a:off x="2404325" y="1229275"/>
              <a:ext cx="23900" cy="10450"/>
            </a:xfrm>
            <a:custGeom>
              <a:avLst/>
              <a:gdLst/>
              <a:ahLst/>
              <a:cxnLst/>
              <a:rect l="l" t="t" r="r" b="b"/>
              <a:pathLst>
                <a:path w="956" h="418" extrusionOk="0">
                  <a:moveTo>
                    <a:pt x="299" y="0"/>
                  </a:moveTo>
                  <a:cubicBezTo>
                    <a:pt x="219" y="20"/>
                    <a:pt x="159" y="40"/>
                    <a:pt x="80" y="100"/>
                  </a:cubicBezTo>
                  <a:cubicBezTo>
                    <a:pt x="60" y="120"/>
                    <a:pt x="20" y="159"/>
                    <a:pt x="0" y="199"/>
                  </a:cubicBezTo>
                  <a:cubicBezTo>
                    <a:pt x="20" y="239"/>
                    <a:pt x="20" y="259"/>
                    <a:pt x="60" y="318"/>
                  </a:cubicBezTo>
                  <a:lnTo>
                    <a:pt x="100" y="358"/>
                  </a:lnTo>
                  <a:cubicBezTo>
                    <a:pt x="378" y="299"/>
                    <a:pt x="697" y="418"/>
                    <a:pt x="955" y="159"/>
                  </a:cubicBezTo>
                  <a:lnTo>
                    <a:pt x="895" y="100"/>
                  </a:lnTo>
                  <a:cubicBezTo>
                    <a:pt x="697" y="60"/>
                    <a:pt x="498" y="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33240;p60"/>
            <p:cNvSpPr/>
            <p:nvPr/>
          </p:nvSpPr>
          <p:spPr>
            <a:xfrm>
              <a:off x="2566450" y="1332700"/>
              <a:ext cx="16425" cy="6500"/>
            </a:xfrm>
            <a:custGeom>
              <a:avLst/>
              <a:gdLst/>
              <a:ahLst/>
              <a:cxnLst/>
              <a:rect l="l" t="t" r="r" b="b"/>
              <a:pathLst>
                <a:path w="657" h="260" extrusionOk="0">
                  <a:moveTo>
                    <a:pt x="0" y="1"/>
                  </a:moveTo>
                  <a:cubicBezTo>
                    <a:pt x="0" y="80"/>
                    <a:pt x="20" y="160"/>
                    <a:pt x="20" y="240"/>
                  </a:cubicBezTo>
                  <a:cubicBezTo>
                    <a:pt x="239" y="140"/>
                    <a:pt x="498" y="26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33241;p60"/>
            <p:cNvSpPr/>
            <p:nvPr/>
          </p:nvSpPr>
          <p:spPr>
            <a:xfrm>
              <a:off x="2735525" y="1309825"/>
              <a:ext cx="19425" cy="5400"/>
            </a:xfrm>
            <a:custGeom>
              <a:avLst/>
              <a:gdLst/>
              <a:ahLst/>
              <a:cxnLst/>
              <a:rect l="l" t="t" r="r" b="b"/>
              <a:pathLst>
                <a:path w="777" h="216" extrusionOk="0">
                  <a:moveTo>
                    <a:pt x="717" y="1"/>
                  </a:moveTo>
                  <a:cubicBezTo>
                    <a:pt x="478" y="1"/>
                    <a:pt x="259" y="21"/>
                    <a:pt x="1" y="21"/>
                  </a:cubicBezTo>
                  <a:cubicBezTo>
                    <a:pt x="97" y="182"/>
                    <a:pt x="223" y="215"/>
                    <a:pt x="355" y="215"/>
                  </a:cubicBezTo>
                  <a:cubicBezTo>
                    <a:pt x="451" y="215"/>
                    <a:pt x="550" y="198"/>
                    <a:pt x="645" y="198"/>
                  </a:cubicBezTo>
                  <a:cubicBezTo>
                    <a:pt x="662" y="198"/>
                    <a:pt x="680" y="198"/>
                    <a:pt x="697" y="200"/>
                  </a:cubicBezTo>
                  <a:cubicBezTo>
                    <a:pt x="777" y="160"/>
                    <a:pt x="777" y="100"/>
                    <a:pt x="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33242;p60"/>
            <p:cNvSpPr/>
            <p:nvPr/>
          </p:nvSpPr>
          <p:spPr>
            <a:xfrm>
              <a:off x="2418750" y="1342375"/>
              <a:ext cx="17425" cy="3800"/>
            </a:xfrm>
            <a:custGeom>
              <a:avLst/>
              <a:gdLst/>
              <a:ahLst/>
              <a:cxnLst/>
              <a:rect l="l" t="t" r="r" b="b"/>
              <a:pathLst>
                <a:path w="697" h="152" extrusionOk="0">
                  <a:moveTo>
                    <a:pt x="391" y="1"/>
                  </a:moveTo>
                  <a:cubicBezTo>
                    <a:pt x="257" y="1"/>
                    <a:pt x="125" y="20"/>
                    <a:pt x="0" y="111"/>
                  </a:cubicBezTo>
                  <a:cubicBezTo>
                    <a:pt x="100" y="129"/>
                    <a:pt x="212" y="152"/>
                    <a:pt x="324" y="152"/>
                  </a:cubicBezTo>
                  <a:cubicBezTo>
                    <a:pt x="456" y="152"/>
                    <a:pt x="588" y="120"/>
                    <a:pt x="696" y="12"/>
                  </a:cubicBezTo>
                  <a:cubicBezTo>
                    <a:pt x="594" y="12"/>
                    <a:pt x="492" y="1"/>
                    <a:pt x="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33243;p60"/>
            <p:cNvSpPr/>
            <p:nvPr/>
          </p:nvSpPr>
          <p:spPr>
            <a:xfrm>
              <a:off x="2754925" y="1250150"/>
              <a:ext cx="11975" cy="8975"/>
            </a:xfrm>
            <a:custGeom>
              <a:avLst/>
              <a:gdLst/>
              <a:ahLst/>
              <a:cxnLst/>
              <a:rect l="l" t="t" r="r" b="b"/>
              <a:pathLst>
                <a:path w="479" h="359" extrusionOk="0">
                  <a:moveTo>
                    <a:pt x="279" y="1"/>
                  </a:moveTo>
                  <a:cubicBezTo>
                    <a:pt x="219" y="1"/>
                    <a:pt x="180" y="1"/>
                    <a:pt x="120" y="60"/>
                  </a:cubicBezTo>
                  <a:cubicBezTo>
                    <a:pt x="1" y="180"/>
                    <a:pt x="1" y="279"/>
                    <a:pt x="160" y="359"/>
                  </a:cubicBezTo>
                  <a:cubicBezTo>
                    <a:pt x="200" y="359"/>
                    <a:pt x="219" y="319"/>
                    <a:pt x="279" y="319"/>
                  </a:cubicBezTo>
                  <a:cubicBezTo>
                    <a:pt x="359" y="220"/>
                    <a:pt x="478" y="100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33244;p60"/>
            <p:cNvSpPr/>
            <p:nvPr/>
          </p:nvSpPr>
          <p:spPr>
            <a:xfrm>
              <a:off x="2492350" y="1298525"/>
              <a:ext cx="13450" cy="3375"/>
            </a:xfrm>
            <a:custGeom>
              <a:avLst/>
              <a:gdLst/>
              <a:ahLst/>
              <a:cxnLst/>
              <a:rect l="l" t="t" r="r" b="b"/>
              <a:pathLst>
                <a:path w="538" h="135" extrusionOk="0">
                  <a:moveTo>
                    <a:pt x="269" y="0"/>
                  </a:moveTo>
                  <a:cubicBezTo>
                    <a:pt x="179" y="0"/>
                    <a:pt x="90" y="45"/>
                    <a:pt x="0" y="135"/>
                  </a:cubicBezTo>
                  <a:lnTo>
                    <a:pt x="537" y="135"/>
                  </a:lnTo>
                  <a:cubicBezTo>
                    <a:pt x="448" y="45"/>
                    <a:pt x="358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33245;p60"/>
            <p:cNvSpPr/>
            <p:nvPr/>
          </p:nvSpPr>
          <p:spPr>
            <a:xfrm>
              <a:off x="2415750" y="1346150"/>
              <a:ext cx="7500" cy="8025"/>
            </a:xfrm>
            <a:custGeom>
              <a:avLst/>
              <a:gdLst/>
              <a:ahLst/>
              <a:cxnLst/>
              <a:rect l="l" t="t" r="r" b="b"/>
              <a:pathLst>
                <a:path w="300" h="321" extrusionOk="0">
                  <a:moveTo>
                    <a:pt x="140" y="0"/>
                  </a:moveTo>
                  <a:cubicBezTo>
                    <a:pt x="61" y="0"/>
                    <a:pt x="21" y="0"/>
                    <a:pt x="1" y="20"/>
                  </a:cubicBezTo>
                  <a:cubicBezTo>
                    <a:pt x="1" y="204"/>
                    <a:pt x="52" y="320"/>
                    <a:pt x="250" y="320"/>
                  </a:cubicBezTo>
                  <a:cubicBezTo>
                    <a:pt x="266" y="320"/>
                    <a:pt x="282" y="320"/>
                    <a:pt x="299" y="318"/>
                  </a:cubicBezTo>
                  <a:cubicBezTo>
                    <a:pt x="240" y="199"/>
                    <a:pt x="200" y="99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33246;p60"/>
            <p:cNvSpPr/>
            <p:nvPr/>
          </p:nvSpPr>
          <p:spPr>
            <a:xfrm>
              <a:off x="2284475" y="1274325"/>
              <a:ext cx="12950" cy="6850"/>
            </a:xfrm>
            <a:custGeom>
              <a:avLst/>
              <a:gdLst/>
              <a:ahLst/>
              <a:cxnLst/>
              <a:rect l="l" t="t" r="r" b="b"/>
              <a:pathLst>
                <a:path w="518" h="274" extrusionOk="0">
                  <a:moveTo>
                    <a:pt x="166" y="1"/>
                  </a:moveTo>
                  <a:cubicBezTo>
                    <a:pt x="116" y="1"/>
                    <a:pt x="68" y="31"/>
                    <a:pt x="20" y="108"/>
                  </a:cubicBezTo>
                  <a:cubicBezTo>
                    <a:pt x="20" y="148"/>
                    <a:pt x="0" y="207"/>
                    <a:pt x="0" y="247"/>
                  </a:cubicBezTo>
                  <a:cubicBezTo>
                    <a:pt x="64" y="261"/>
                    <a:pt x="131" y="273"/>
                    <a:pt x="197" y="273"/>
                  </a:cubicBezTo>
                  <a:cubicBezTo>
                    <a:pt x="314" y="273"/>
                    <a:pt x="428" y="236"/>
                    <a:pt x="517" y="108"/>
                  </a:cubicBezTo>
                  <a:cubicBezTo>
                    <a:pt x="478" y="108"/>
                    <a:pt x="398" y="88"/>
                    <a:pt x="338" y="88"/>
                  </a:cubicBezTo>
                  <a:cubicBezTo>
                    <a:pt x="276" y="36"/>
                    <a:pt x="220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33247;p60"/>
            <p:cNvSpPr/>
            <p:nvPr/>
          </p:nvSpPr>
          <p:spPr>
            <a:xfrm>
              <a:off x="2267050" y="1281475"/>
              <a:ext cx="12975" cy="3525"/>
            </a:xfrm>
            <a:custGeom>
              <a:avLst/>
              <a:gdLst/>
              <a:ahLst/>
              <a:cxnLst/>
              <a:rect l="l" t="t" r="r" b="b"/>
              <a:pathLst>
                <a:path w="519" h="141" extrusionOk="0">
                  <a:moveTo>
                    <a:pt x="518" y="1"/>
                  </a:moveTo>
                  <a:cubicBezTo>
                    <a:pt x="339" y="1"/>
                    <a:pt x="180" y="21"/>
                    <a:pt x="1" y="21"/>
                  </a:cubicBezTo>
                  <a:lnTo>
                    <a:pt x="1" y="140"/>
                  </a:lnTo>
                  <a:cubicBezTo>
                    <a:pt x="37" y="140"/>
                    <a:pt x="73" y="141"/>
                    <a:pt x="110" y="141"/>
                  </a:cubicBezTo>
                  <a:cubicBezTo>
                    <a:pt x="257" y="141"/>
                    <a:pt x="407" y="128"/>
                    <a:pt x="5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33248;p60"/>
            <p:cNvSpPr/>
            <p:nvPr/>
          </p:nvSpPr>
          <p:spPr>
            <a:xfrm>
              <a:off x="2705200" y="1333075"/>
              <a:ext cx="13950" cy="3650"/>
            </a:xfrm>
            <a:custGeom>
              <a:avLst/>
              <a:gdLst/>
              <a:ahLst/>
              <a:cxnLst/>
              <a:rect l="l" t="t" r="r" b="b"/>
              <a:pathLst>
                <a:path w="558" h="146" extrusionOk="0">
                  <a:moveTo>
                    <a:pt x="286" y="1"/>
                  </a:moveTo>
                  <a:cubicBezTo>
                    <a:pt x="194" y="1"/>
                    <a:pt x="100" y="46"/>
                    <a:pt x="0" y="125"/>
                  </a:cubicBezTo>
                  <a:cubicBezTo>
                    <a:pt x="179" y="125"/>
                    <a:pt x="378" y="145"/>
                    <a:pt x="557" y="145"/>
                  </a:cubicBezTo>
                  <a:cubicBezTo>
                    <a:pt x="468" y="46"/>
                    <a:pt x="378" y="1"/>
                    <a:pt x="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33249;p60"/>
            <p:cNvSpPr/>
            <p:nvPr/>
          </p:nvSpPr>
          <p:spPr>
            <a:xfrm>
              <a:off x="2722100" y="1333150"/>
              <a:ext cx="14450" cy="7050"/>
            </a:xfrm>
            <a:custGeom>
              <a:avLst/>
              <a:gdLst/>
              <a:ahLst/>
              <a:cxnLst/>
              <a:rect l="l" t="t" r="r" b="b"/>
              <a:pathLst>
                <a:path w="578" h="282" extrusionOk="0">
                  <a:moveTo>
                    <a:pt x="379" y="1"/>
                  </a:moveTo>
                  <a:cubicBezTo>
                    <a:pt x="248" y="1"/>
                    <a:pt x="120" y="36"/>
                    <a:pt x="1" y="142"/>
                  </a:cubicBezTo>
                  <a:lnTo>
                    <a:pt x="41" y="182"/>
                  </a:lnTo>
                  <a:cubicBezTo>
                    <a:pt x="130" y="242"/>
                    <a:pt x="220" y="281"/>
                    <a:pt x="304" y="281"/>
                  </a:cubicBezTo>
                  <a:cubicBezTo>
                    <a:pt x="389" y="281"/>
                    <a:pt x="468" y="242"/>
                    <a:pt x="538" y="142"/>
                  </a:cubicBezTo>
                  <a:cubicBezTo>
                    <a:pt x="538" y="82"/>
                    <a:pt x="578" y="62"/>
                    <a:pt x="578" y="23"/>
                  </a:cubicBezTo>
                  <a:cubicBezTo>
                    <a:pt x="511" y="9"/>
                    <a:pt x="445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33250;p60"/>
            <p:cNvSpPr/>
            <p:nvPr/>
          </p:nvSpPr>
          <p:spPr>
            <a:xfrm>
              <a:off x="2690275" y="1241925"/>
              <a:ext cx="7000" cy="6375"/>
            </a:xfrm>
            <a:custGeom>
              <a:avLst/>
              <a:gdLst/>
              <a:ahLst/>
              <a:cxnLst/>
              <a:rect l="l" t="t" r="r" b="b"/>
              <a:pathLst>
                <a:path w="280" h="255" extrusionOk="0">
                  <a:moveTo>
                    <a:pt x="140" y="0"/>
                  </a:moveTo>
                  <a:cubicBezTo>
                    <a:pt x="79" y="0"/>
                    <a:pt x="23" y="20"/>
                    <a:pt x="1" y="111"/>
                  </a:cubicBezTo>
                  <a:cubicBezTo>
                    <a:pt x="1" y="131"/>
                    <a:pt x="40" y="210"/>
                    <a:pt x="80" y="230"/>
                  </a:cubicBezTo>
                  <a:cubicBezTo>
                    <a:pt x="108" y="247"/>
                    <a:pt x="132" y="254"/>
                    <a:pt x="152" y="254"/>
                  </a:cubicBezTo>
                  <a:cubicBezTo>
                    <a:pt x="204" y="254"/>
                    <a:pt x="236" y="208"/>
                    <a:pt x="279" y="151"/>
                  </a:cubicBezTo>
                  <a:lnTo>
                    <a:pt x="279" y="11"/>
                  </a:lnTo>
                  <a:cubicBezTo>
                    <a:pt x="236" y="11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33251;p60"/>
            <p:cNvSpPr/>
            <p:nvPr/>
          </p:nvSpPr>
          <p:spPr>
            <a:xfrm>
              <a:off x="2541575" y="1277000"/>
              <a:ext cx="6000" cy="5500"/>
            </a:xfrm>
            <a:custGeom>
              <a:avLst/>
              <a:gdLst/>
              <a:ahLst/>
              <a:cxnLst/>
              <a:rect l="l" t="t" r="r" b="b"/>
              <a:pathLst>
                <a:path w="240" h="220" extrusionOk="0">
                  <a:moveTo>
                    <a:pt x="140" y="1"/>
                  </a:moveTo>
                  <a:cubicBezTo>
                    <a:pt x="100" y="1"/>
                    <a:pt x="40" y="41"/>
                    <a:pt x="1" y="80"/>
                  </a:cubicBezTo>
                  <a:cubicBezTo>
                    <a:pt x="1" y="120"/>
                    <a:pt x="21" y="180"/>
                    <a:pt x="60" y="220"/>
                  </a:cubicBezTo>
                  <a:cubicBezTo>
                    <a:pt x="100" y="200"/>
                    <a:pt x="160" y="200"/>
                    <a:pt x="180" y="120"/>
                  </a:cubicBezTo>
                  <a:cubicBezTo>
                    <a:pt x="239" y="80"/>
                    <a:pt x="200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33252;p60"/>
            <p:cNvSpPr/>
            <p:nvPr/>
          </p:nvSpPr>
          <p:spPr>
            <a:xfrm>
              <a:off x="2556500" y="1359200"/>
              <a:ext cx="14450" cy="4050"/>
            </a:xfrm>
            <a:custGeom>
              <a:avLst/>
              <a:gdLst/>
              <a:ahLst/>
              <a:cxnLst/>
              <a:rect l="l" t="t" r="r" b="b"/>
              <a:pathLst>
                <a:path w="578" h="162" extrusionOk="0">
                  <a:moveTo>
                    <a:pt x="428" y="0"/>
                  </a:moveTo>
                  <a:cubicBezTo>
                    <a:pt x="280" y="0"/>
                    <a:pt x="135" y="45"/>
                    <a:pt x="0" y="134"/>
                  </a:cubicBezTo>
                  <a:cubicBezTo>
                    <a:pt x="75" y="149"/>
                    <a:pt x="149" y="161"/>
                    <a:pt x="222" y="161"/>
                  </a:cubicBezTo>
                  <a:cubicBezTo>
                    <a:pt x="345" y="161"/>
                    <a:pt x="465" y="127"/>
                    <a:pt x="577" y="15"/>
                  </a:cubicBezTo>
                  <a:cubicBezTo>
                    <a:pt x="528" y="5"/>
                    <a:pt x="478" y="0"/>
                    <a:pt x="4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33253;p60"/>
            <p:cNvSpPr/>
            <p:nvPr/>
          </p:nvSpPr>
          <p:spPr>
            <a:xfrm>
              <a:off x="2523175" y="1284475"/>
              <a:ext cx="12950" cy="5075"/>
            </a:xfrm>
            <a:custGeom>
              <a:avLst/>
              <a:gdLst/>
              <a:ahLst/>
              <a:cxnLst/>
              <a:rect l="l" t="t" r="r" b="b"/>
              <a:pathLst>
                <a:path w="518" h="203" extrusionOk="0">
                  <a:moveTo>
                    <a:pt x="518" y="20"/>
                  </a:moveTo>
                  <a:cubicBezTo>
                    <a:pt x="339" y="40"/>
                    <a:pt x="120" y="0"/>
                    <a:pt x="1" y="199"/>
                  </a:cubicBezTo>
                  <a:cubicBezTo>
                    <a:pt x="54" y="199"/>
                    <a:pt x="107" y="202"/>
                    <a:pt x="158" y="202"/>
                  </a:cubicBezTo>
                  <a:cubicBezTo>
                    <a:pt x="300" y="202"/>
                    <a:pt x="430" y="181"/>
                    <a:pt x="518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33254;p60"/>
            <p:cNvSpPr/>
            <p:nvPr/>
          </p:nvSpPr>
          <p:spPr>
            <a:xfrm>
              <a:off x="2531125" y="1332550"/>
              <a:ext cx="9475" cy="9625"/>
            </a:xfrm>
            <a:custGeom>
              <a:avLst/>
              <a:gdLst/>
              <a:ahLst/>
              <a:cxnLst/>
              <a:rect l="l" t="t" r="r" b="b"/>
              <a:pathLst>
                <a:path w="379" h="385" extrusionOk="0">
                  <a:moveTo>
                    <a:pt x="303" y="1"/>
                  </a:moveTo>
                  <a:cubicBezTo>
                    <a:pt x="198" y="1"/>
                    <a:pt x="81" y="39"/>
                    <a:pt x="1" y="166"/>
                  </a:cubicBezTo>
                  <a:cubicBezTo>
                    <a:pt x="1" y="246"/>
                    <a:pt x="21" y="305"/>
                    <a:pt x="21" y="385"/>
                  </a:cubicBezTo>
                  <a:lnTo>
                    <a:pt x="200" y="385"/>
                  </a:lnTo>
                  <a:cubicBezTo>
                    <a:pt x="260" y="266"/>
                    <a:pt x="319" y="146"/>
                    <a:pt x="379" y="7"/>
                  </a:cubicBezTo>
                  <a:cubicBezTo>
                    <a:pt x="355" y="3"/>
                    <a:pt x="330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33255;p60"/>
            <p:cNvSpPr/>
            <p:nvPr/>
          </p:nvSpPr>
          <p:spPr>
            <a:xfrm>
              <a:off x="2510250" y="1297900"/>
              <a:ext cx="8475" cy="4125"/>
            </a:xfrm>
            <a:custGeom>
              <a:avLst/>
              <a:gdLst/>
              <a:ahLst/>
              <a:cxnLst/>
              <a:rect l="l" t="t" r="r" b="b"/>
              <a:pathLst>
                <a:path w="339" h="165" extrusionOk="0">
                  <a:moveTo>
                    <a:pt x="339" y="0"/>
                  </a:moveTo>
                  <a:cubicBezTo>
                    <a:pt x="219" y="0"/>
                    <a:pt x="100" y="40"/>
                    <a:pt x="0" y="160"/>
                  </a:cubicBezTo>
                  <a:cubicBezTo>
                    <a:pt x="22" y="163"/>
                    <a:pt x="44" y="164"/>
                    <a:pt x="65" y="164"/>
                  </a:cubicBezTo>
                  <a:cubicBezTo>
                    <a:pt x="176" y="164"/>
                    <a:pt x="272" y="118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33256;p60"/>
            <p:cNvSpPr/>
            <p:nvPr/>
          </p:nvSpPr>
          <p:spPr>
            <a:xfrm>
              <a:off x="2439125" y="1247175"/>
              <a:ext cx="2525" cy="2500"/>
            </a:xfrm>
            <a:custGeom>
              <a:avLst/>
              <a:gdLst/>
              <a:ahLst/>
              <a:cxnLst/>
              <a:rect l="l" t="t" r="r" b="b"/>
              <a:pathLst>
                <a:path w="101" h="100" extrusionOk="0">
                  <a:moveTo>
                    <a:pt x="80" y="0"/>
                  </a:moveTo>
                  <a:cubicBezTo>
                    <a:pt x="41" y="0"/>
                    <a:pt x="21" y="0"/>
                    <a:pt x="1" y="20"/>
                  </a:cubicBezTo>
                  <a:cubicBezTo>
                    <a:pt x="1" y="40"/>
                    <a:pt x="21" y="80"/>
                    <a:pt x="21" y="100"/>
                  </a:cubicBezTo>
                  <a:cubicBezTo>
                    <a:pt x="60" y="80"/>
                    <a:pt x="100" y="80"/>
                    <a:pt x="100" y="80"/>
                  </a:cubicBezTo>
                  <a:cubicBezTo>
                    <a:pt x="100" y="4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33257;p60"/>
            <p:cNvSpPr/>
            <p:nvPr/>
          </p:nvSpPr>
          <p:spPr>
            <a:xfrm>
              <a:off x="2493350" y="1307425"/>
              <a:ext cx="7975" cy="4425"/>
            </a:xfrm>
            <a:custGeom>
              <a:avLst/>
              <a:gdLst/>
              <a:ahLst/>
              <a:cxnLst/>
              <a:rect l="l" t="t" r="r" b="b"/>
              <a:pathLst>
                <a:path w="319" h="177" extrusionOk="0">
                  <a:moveTo>
                    <a:pt x="112" y="0"/>
                  </a:moveTo>
                  <a:cubicBezTo>
                    <a:pt x="76" y="0"/>
                    <a:pt x="38" y="6"/>
                    <a:pt x="0" y="17"/>
                  </a:cubicBezTo>
                  <a:cubicBezTo>
                    <a:pt x="40" y="77"/>
                    <a:pt x="119" y="117"/>
                    <a:pt x="179" y="176"/>
                  </a:cubicBezTo>
                  <a:cubicBezTo>
                    <a:pt x="206" y="176"/>
                    <a:pt x="241" y="168"/>
                    <a:pt x="273" y="168"/>
                  </a:cubicBezTo>
                  <a:cubicBezTo>
                    <a:pt x="290" y="168"/>
                    <a:pt x="305" y="170"/>
                    <a:pt x="318" y="176"/>
                  </a:cubicBezTo>
                  <a:cubicBezTo>
                    <a:pt x="289" y="46"/>
                    <a:pt x="208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33258;p60"/>
            <p:cNvSpPr/>
            <p:nvPr/>
          </p:nvSpPr>
          <p:spPr>
            <a:xfrm>
              <a:off x="2505775" y="1286275"/>
              <a:ext cx="9475" cy="3200"/>
            </a:xfrm>
            <a:custGeom>
              <a:avLst/>
              <a:gdLst/>
              <a:ahLst/>
              <a:cxnLst/>
              <a:rect l="l" t="t" r="r" b="b"/>
              <a:pathLst>
                <a:path w="379" h="128" extrusionOk="0">
                  <a:moveTo>
                    <a:pt x="176" y="0"/>
                  </a:moveTo>
                  <a:cubicBezTo>
                    <a:pt x="116" y="0"/>
                    <a:pt x="58" y="40"/>
                    <a:pt x="0" y="127"/>
                  </a:cubicBezTo>
                  <a:lnTo>
                    <a:pt x="378" y="127"/>
                  </a:lnTo>
                  <a:cubicBezTo>
                    <a:pt x="307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33259;p60"/>
            <p:cNvSpPr/>
            <p:nvPr/>
          </p:nvSpPr>
          <p:spPr>
            <a:xfrm>
              <a:off x="2752950" y="1307350"/>
              <a:ext cx="7475" cy="7850"/>
            </a:xfrm>
            <a:custGeom>
              <a:avLst/>
              <a:gdLst/>
              <a:ahLst/>
              <a:cxnLst/>
              <a:rect l="l" t="t" r="r" b="b"/>
              <a:pathLst>
                <a:path w="299" h="314" extrusionOk="0">
                  <a:moveTo>
                    <a:pt x="199" y="0"/>
                  </a:moveTo>
                  <a:cubicBezTo>
                    <a:pt x="139" y="0"/>
                    <a:pt x="60" y="20"/>
                    <a:pt x="40" y="100"/>
                  </a:cubicBezTo>
                  <a:cubicBezTo>
                    <a:pt x="0" y="179"/>
                    <a:pt x="0" y="219"/>
                    <a:pt x="0" y="299"/>
                  </a:cubicBezTo>
                  <a:cubicBezTo>
                    <a:pt x="40" y="309"/>
                    <a:pt x="75" y="314"/>
                    <a:pt x="107" y="314"/>
                  </a:cubicBezTo>
                  <a:cubicBezTo>
                    <a:pt x="139" y="314"/>
                    <a:pt x="169" y="309"/>
                    <a:pt x="199" y="299"/>
                  </a:cubicBezTo>
                  <a:cubicBezTo>
                    <a:pt x="298" y="199"/>
                    <a:pt x="298" y="10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33260;p60"/>
            <p:cNvSpPr/>
            <p:nvPr/>
          </p:nvSpPr>
          <p:spPr>
            <a:xfrm>
              <a:off x="2752950" y="1251650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199" y="0"/>
                  </a:moveTo>
                  <a:cubicBezTo>
                    <a:pt x="139" y="20"/>
                    <a:pt x="80" y="60"/>
                    <a:pt x="0" y="120"/>
                  </a:cubicBezTo>
                  <a:cubicBezTo>
                    <a:pt x="60" y="219"/>
                    <a:pt x="100" y="299"/>
                    <a:pt x="239" y="299"/>
                  </a:cubicBezTo>
                  <a:cubicBezTo>
                    <a:pt x="239" y="199"/>
                    <a:pt x="199" y="10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33261;p60"/>
            <p:cNvSpPr/>
            <p:nvPr/>
          </p:nvSpPr>
          <p:spPr>
            <a:xfrm>
              <a:off x="2757925" y="1307150"/>
              <a:ext cx="4500" cy="8175"/>
            </a:xfrm>
            <a:custGeom>
              <a:avLst/>
              <a:gdLst/>
              <a:ahLst/>
              <a:cxnLst/>
              <a:rect l="l" t="t" r="r" b="b"/>
              <a:pathLst>
                <a:path w="180" h="327" extrusionOk="0">
                  <a:moveTo>
                    <a:pt x="118" y="0"/>
                  </a:moveTo>
                  <a:cubicBezTo>
                    <a:pt x="74" y="0"/>
                    <a:pt x="42" y="14"/>
                    <a:pt x="0" y="28"/>
                  </a:cubicBezTo>
                  <a:lnTo>
                    <a:pt x="0" y="327"/>
                  </a:lnTo>
                  <a:lnTo>
                    <a:pt x="179" y="327"/>
                  </a:lnTo>
                  <a:lnTo>
                    <a:pt x="179" y="8"/>
                  </a:lnTo>
                  <a:cubicBezTo>
                    <a:pt x="156" y="3"/>
                    <a:pt x="13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33262;p60"/>
            <p:cNvSpPr/>
            <p:nvPr/>
          </p:nvSpPr>
          <p:spPr>
            <a:xfrm>
              <a:off x="2766375" y="1305350"/>
              <a:ext cx="8475" cy="5125"/>
            </a:xfrm>
            <a:custGeom>
              <a:avLst/>
              <a:gdLst/>
              <a:ahLst/>
              <a:cxnLst/>
              <a:rect l="l" t="t" r="r" b="b"/>
              <a:pathLst>
                <a:path w="339" h="205" extrusionOk="0">
                  <a:moveTo>
                    <a:pt x="338" y="1"/>
                  </a:moveTo>
                  <a:lnTo>
                    <a:pt x="338" y="1"/>
                  </a:lnTo>
                  <a:cubicBezTo>
                    <a:pt x="239" y="41"/>
                    <a:pt x="120" y="41"/>
                    <a:pt x="0" y="60"/>
                  </a:cubicBezTo>
                  <a:cubicBezTo>
                    <a:pt x="62" y="158"/>
                    <a:pt x="120" y="204"/>
                    <a:pt x="173" y="204"/>
                  </a:cubicBezTo>
                  <a:cubicBezTo>
                    <a:pt x="238" y="204"/>
                    <a:pt x="294" y="133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33263;p60"/>
            <p:cNvSpPr/>
            <p:nvPr/>
          </p:nvSpPr>
          <p:spPr>
            <a:xfrm>
              <a:off x="2761900" y="134215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0" y="1"/>
                  </a:moveTo>
                  <a:cubicBezTo>
                    <a:pt x="20" y="100"/>
                    <a:pt x="0" y="180"/>
                    <a:pt x="100" y="220"/>
                  </a:cubicBezTo>
                  <a:cubicBezTo>
                    <a:pt x="139" y="160"/>
                    <a:pt x="159" y="8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33264;p60"/>
            <p:cNvSpPr/>
            <p:nvPr/>
          </p:nvSpPr>
          <p:spPr>
            <a:xfrm>
              <a:off x="2272025" y="1289825"/>
              <a:ext cx="8500" cy="4275"/>
            </a:xfrm>
            <a:custGeom>
              <a:avLst/>
              <a:gdLst/>
              <a:ahLst/>
              <a:cxnLst/>
              <a:rect l="l" t="t" r="r" b="b"/>
              <a:pathLst>
                <a:path w="340" h="171" extrusionOk="0">
                  <a:moveTo>
                    <a:pt x="272" y="0"/>
                  </a:moveTo>
                  <a:cubicBezTo>
                    <a:pt x="152" y="0"/>
                    <a:pt x="34" y="47"/>
                    <a:pt x="1" y="164"/>
                  </a:cubicBezTo>
                  <a:cubicBezTo>
                    <a:pt x="25" y="168"/>
                    <a:pt x="50" y="171"/>
                    <a:pt x="76" y="171"/>
                  </a:cubicBezTo>
                  <a:cubicBezTo>
                    <a:pt x="180" y="171"/>
                    <a:pt x="291" y="132"/>
                    <a:pt x="339" y="5"/>
                  </a:cubicBezTo>
                  <a:cubicBezTo>
                    <a:pt x="317" y="2"/>
                    <a:pt x="294" y="0"/>
                    <a:pt x="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33265;p60"/>
            <p:cNvSpPr/>
            <p:nvPr/>
          </p:nvSpPr>
          <p:spPr>
            <a:xfrm>
              <a:off x="2239700" y="128282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221" y="0"/>
                  </a:moveTo>
                  <a:cubicBezTo>
                    <a:pt x="176" y="0"/>
                    <a:pt x="130" y="10"/>
                    <a:pt x="80" y="27"/>
                  </a:cubicBezTo>
                  <a:cubicBezTo>
                    <a:pt x="1" y="86"/>
                    <a:pt x="1" y="166"/>
                    <a:pt x="41" y="225"/>
                  </a:cubicBezTo>
                  <a:lnTo>
                    <a:pt x="41" y="305"/>
                  </a:lnTo>
                  <a:cubicBezTo>
                    <a:pt x="180" y="285"/>
                    <a:pt x="279" y="285"/>
                    <a:pt x="399" y="265"/>
                  </a:cubicBezTo>
                  <a:cubicBezTo>
                    <a:pt x="478" y="206"/>
                    <a:pt x="478" y="146"/>
                    <a:pt x="419" y="66"/>
                  </a:cubicBezTo>
                  <a:cubicBezTo>
                    <a:pt x="349" y="20"/>
                    <a:pt x="286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33266;p60"/>
            <p:cNvSpPr/>
            <p:nvPr/>
          </p:nvSpPr>
          <p:spPr>
            <a:xfrm>
              <a:off x="2249650" y="1283275"/>
              <a:ext cx="8475" cy="6200"/>
            </a:xfrm>
            <a:custGeom>
              <a:avLst/>
              <a:gdLst/>
              <a:ahLst/>
              <a:cxnLst/>
              <a:rect l="l" t="t" r="r" b="b"/>
              <a:pathLst>
                <a:path w="339" h="248" extrusionOk="0">
                  <a:moveTo>
                    <a:pt x="181" y="1"/>
                  </a:moveTo>
                  <a:cubicBezTo>
                    <a:pt x="126" y="1"/>
                    <a:pt x="73" y="25"/>
                    <a:pt x="21" y="88"/>
                  </a:cubicBezTo>
                  <a:cubicBezTo>
                    <a:pt x="21" y="148"/>
                    <a:pt x="1" y="188"/>
                    <a:pt x="1" y="247"/>
                  </a:cubicBezTo>
                  <a:cubicBezTo>
                    <a:pt x="120" y="247"/>
                    <a:pt x="239" y="247"/>
                    <a:pt x="339" y="128"/>
                  </a:cubicBezTo>
                  <a:lnTo>
                    <a:pt x="339" y="48"/>
                  </a:lnTo>
                  <a:cubicBezTo>
                    <a:pt x="283" y="20"/>
                    <a:pt x="231" y="1"/>
                    <a:pt x="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33267;p60"/>
            <p:cNvSpPr/>
            <p:nvPr/>
          </p:nvSpPr>
          <p:spPr>
            <a:xfrm>
              <a:off x="2172075" y="1357575"/>
              <a:ext cx="5000" cy="7000"/>
            </a:xfrm>
            <a:custGeom>
              <a:avLst/>
              <a:gdLst/>
              <a:ahLst/>
              <a:cxnLst/>
              <a:rect l="l" t="t" r="r" b="b"/>
              <a:pathLst>
                <a:path w="200" h="280" extrusionOk="0">
                  <a:moveTo>
                    <a:pt x="100" y="1"/>
                  </a:moveTo>
                  <a:cubicBezTo>
                    <a:pt x="0" y="100"/>
                    <a:pt x="0" y="180"/>
                    <a:pt x="100" y="279"/>
                  </a:cubicBezTo>
                  <a:lnTo>
                    <a:pt x="160" y="199"/>
                  </a:lnTo>
                  <a:cubicBezTo>
                    <a:pt x="199" y="160"/>
                    <a:pt x="199" y="140"/>
                    <a:pt x="160" y="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33268;p60"/>
            <p:cNvSpPr/>
            <p:nvPr/>
          </p:nvSpPr>
          <p:spPr>
            <a:xfrm>
              <a:off x="2420725" y="1542950"/>
              <a:ext cx="170125" cy="71850"/>
            </a:xfrm>
            <a:custGeom>
              <a:avLst/>
              <a:gdLst/>
              <a:ahLst/>
              <a:cxnLst/>
              <a:rect l="l" t="t" r="r" b="b"/>
              <a:pathLst>
                <a:path w="6805" h="2874" extrusionOk="0">
                  <a:moveTo>
                    <a:pt x="5573" y="858"/>
                  </a:moveTo>
                  <a:cubicBezTo>
                    <a:pt x="5433" y="928"/>
                    <a:pt x="5289" y="1005"/>
                    <a:pt x="5133" y="1080"/>
                  </a:cubicBezTo>
                  <a:cubicBezTo>
                    <a:pt x="5286" y="1000"/>
                    <a:pt x="5431" y="926"/>
                    <a:pt x="5573" y="858"/>
                  </a:cubicBezTo>
                  <a:close/>
                  <a:moveTo>
                    <a:pt x="6471" y="0"/>
                  </a:moveTo>
                  <a:cubicBezTo>
                    <a:pt x="6374" y="0"/>
                    <a:pt x="6271" y="38"/>
                    <a:pt x="6167" y="85"/>
                  </a:cubicBezTo>
                  <a:cubicBezTo>
                    <a:pt x="5571" y="244"/>
                    <a:pt x="4994" y="523"/>
                    <a:pt x="4417" y="781"/>
                  </a:cubicBezTo>
                  <a:cubicBezTo>
                    <a:pt x="2985" y="1418"/>
                    <a:pt x="1493" y="1935"/>
                    <a:pt x="1" y="2393"/>
                  </a:cubicBezTo>
                  <a:cubicBezTo>
                    <a:pt x="1" y="2532"/>
                    <a:pt x="1" y="2671"/>
                    <a:pt x="100" y="2771"/>
                  </a:cubicBezTo>
                  <a:cubicBezTo>
                    <a:pt x="277" y="2843"/>
                    <a:pt x="450" y="2874"/>
                    <a:pt x="619" y="2874"/>
                  </a:cubicBezTo>
                  <a:cubicBezTo>
                    <a:pt x="963" y="2874"/>
                    <a:pt x="1292" y="2745"/>
                    <a:pt x="1612" y="2572"/>
                  </a:cubicBezTo>
                  <a:cubicBezTo>
                    <a:pt x="1811" y="2492"/>
                    <a:pt x="1970" y="2413"/>
                    <a:pt x="2149" y="2313"/>
                  </a:cubicBezTo>
                  <a:cubicBezTo>
                    <a:pt x="2152" y="2314"/>
                    <a:pt x="2155" y="2314"/>
                    <a:pt x="2158" y="2314"/>
                  </a:cubicBezTo>
                  <a:cubicBezTo>
                    <a:pt x="2223" y="2314"/>
                    <a:pt x="2296" y="2185"/>
                    <a:pt x="2366" y="2185"/>
                  </a:cubicBezTo>
                  <a:cubicBezTo>
                    <a:pt x="2401" y="2185"/>
                    <a:pt x="2435" y="2217"/>
                    <a:pt x="2467" y="2313"/>
                  </a:cubicBezTo>
                  <a:cubicBezTo>
                    <a:pt x="2547" y="2432"/>
                    <a:pt x="2467" y="2592"/>
                    <a:pt x="2547" y="2711"/>
                  </a:cubicBezTo>
                  <a:cubicBezTo>
                    <a:pt x="3940" y="2333"/>
                    <a:pt x="5193" y="1617"/>
                    <a:pt x="6526" y="1120"/>
                  </a:cubicBezTo>
                  <a:cubicBezTo>
                    <a:pt x="6804" y="921"/>
                    <a:pt x="6804" y="722"/>
                    <a:pt x="6486" y="582"/>
                  </a:cubicBezTo>
                  <a:cubicBezTo>
                    <a:pt x="6334" y="582"/>
                    <a:pt x="6192" y="609"/>
                    <a:pt x="6053" y="652"/>
                  </a:cubicBezTo>
                  <a:lnTo>
                    <a:pt x="6053" y="652"/>
                  </a:lnTo>
                  <a:cubicBezTo>
                    <a:pt x="6239" y="585"/>
                    <a:pt x="6426" y="533"/>
                    <a:pt x="6625" y="503"/>
                  </a:cubicBezTo>
                  <a:cubicBezTo>
                    <a:pt x="6724" y="423"/>
                    <a:pt x="6784" y="324"/>
                    <a:pt x="6764" y="185"/>
                  </a:cubicBezTo>
                  <a:cubicBezTo>
                    <a:pt x="6680" y="48"/>
                    <a:pt x="6579" y="0"/>
                    <a:pt x="6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33269;p60"/>
            <p:cNvSpPr/>
            <p:nvPr/>
          </p:nvSpPr>
          <p:spPr>
            <a:xfrm>
              <a:off x="2639550" y="1487375"/>
              <a:ext cx="151200" cy="48925"/>
            </a:xfrm>
            <a:custGeom>
              <a:avLst/>
              <a:gdLst/>
              <a:ahLst/>
              <a:cxnLst/>
              <a:rect l="l" t="t" r="r" b="b"/>
              <a:pathLst>
                <a:path w="6048" h="1957" extrusionOk="0">
                  <a:moveTo>
                    <a:pt x="5272" y="1"/>
                  </a:moveTo>
                  <a:cubicBezTo>
                    <a:pt x="5217" y="1"/>
                    <a:pt x="5163" y="20"/>
                    <a:pt x="5113" y="60"/>
                  </a:cubicBezTo>
                  <a:cubicBezTo>
                    <a:pt x="4631" y="351"/>
                    <a:pt x="4342" y="495"/>
                    <a:pt x="4097" y="495"/>
                  </a:cubicBezTo>
                  <a:cubicBezTo>
                    <a:pt x="3856" y="495"/>
                    <a:pt x="3658" y="356"/>
                    <a:pt x="3362" y="80"/>
                  </a:cubicBezTo>
                  <a:cubicBezTo>
                    <a:pt x="3323" y="120"/>
                    <a:pt x="3243" y="120"/>
                    <a:pt x="3203" y="120"/>
                  </a:cubicBezTo>
                  <a:cubicBezTo>
                    <a:pt x="2925" y="239"/>
                    <a:pt x="2626" y="359"/>
                    <a:pt x="2348" y="478"/>
                  </a:cubicBezTo>
                  <a:cubicBezTo>
                    <a:pt x="2109" y="677"/>
                    <a:pt x="1771" y="737"/>
                    <a:pt x="1473" y="836"/>
                  </a:cubicBezTo>
                  <a:cubicBezTo>
                    <a:pt x="1333" y="975"/>
                    <a:pt x="1134" y="975"/>
                    <a:pt x="935" y="975"/>
                  </a:cubicBezTo>
                  <a:cubicBezTo>
                    <a:pt x="836" y="1115"/>
                    <a:pt x="737" y="1154"/>
                    <a:pt x="577" y="1154"/>
                  </a:cubicBezTo>
                  <a:lnTo>
                    <a:pt x="1" y="1453"/>
                  </a:lnTo>
                  <a:cubicBezTo>
                    <a:pt x="148" y="1619"/>
                    <a:pt x="193" y="1956"/>
                    <a:pt x="485" y="1956"/>
                  </a:cubicBezTo>
                  <a:cubicBezTo>
                    <a:pt x="508" y="1956"/>
                    <a:pt x="532" y="1954"/>
                    <a:pt x="558" y="1950"/>
                  </a:cubicBezTo>
                  <a:cubicBezTo>
                    <a:pt x="836" y="1910"/>
                    <a:pt x="1115" y="1771"/>
                    <a:pt x="1353" y="1672"/>
                  </a:cubicBezTo>
                  <a:cubicBezTo>
                    <a:pt x="1401" y="1655"/>
                    <a:pt x="1437" y="1647"/>
                    <a:pt x="1465" y="1647"/>
                  </a:cubicBezTo>
                  <a:cubicBezTo>
                    <a:pt x="1603" y="1647"/>
                    <a:pt x="1546" y="1818"/>
                    <a:pt x="1612" y="1851"/>
                  </a:cubicBezTo>
                  <a:cubicBezTo>
                    <a:pt x="3004" y="1373"/>
                    <a:pt x="4357" y="876"/>
                    <a:pt x="5769" y="418"/>
                  </a:cubicBezTo>
                  <a:cubicBezTo>
                    <a:pt x="5829" y="359"/>
                    <a:pt x="5889" y="319"/>
                    <a:pt x="6008" y="259"/>
                  </a:cubicBezTo>
                  <a:cubicBezTo>
                    <a:pt x="6048" y="180"/>
                    <a:pt x="6048" y="120"/>
                    <a:pt x="6008" y="40"/>
                  </a:cubicBezTo>
                  <a:cubicBezTo>
                    <a:pt x="6008" y="40"/>
                    <a:pt x="5988" y="20"/>
                    <a:pt x="5929" y="20"/>
                  </a:cubicBezTo>
                  <a:cubicBezTo>
                    <a:pt x="5889" y="20"/>
                    <a:pt x="5829" y="20"/>
                    <a:pt x="5789" y="60"/>
                  </a:cubicBezTo>
                  <a:lnTo>
                    <a:pt x="5431" y="60"/>
                  </a:lnTo>
                  <a:cubicBezTo>
                    <a:pt x="5382" y="20"/>
                    <a:pt x="5327" y="1"/>
                    <a:pt x="5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33270;p60"/>
            <p:cNvSpPr/>
            <p:nvPr/>
          </p:nvSpPr>
          <p:spPr>
            <a:xfrm>
              <a:off x="2604750" y="1523375"/>
              <a:ext cx="62675" cy="36525"/>
            </a:xfrm>
            <a:custGeom>
              <a:avLst/>
              <a:gdLst/>
              <a:ahLst/>
              <a:cxnLst/>
              <a:rect l="l" t="t" r="r" b="b"/>
              <a:pathLst>
                <a:path w="2507" h="1461" extrusionOk="0">
                  <a:moveTo>
                    <a:pt x="1468" y="1"/>
                  </a:moveTo>
                  <a:cubicBezTo>
                    <a:pt x="1445" y="1"/>
                    <a:pt x="1420" y="5"/>
                    <a:pt x="1393" y="13"/>
                  </a:cubicBezTo>
                  <a:cubicBezTo>
                    <a:pt x="1375" y="11"/>
                    <a:pt x="1358" y="10"/>
                    <a:pt x="1342" y="10"/>
                  </a:cubicBezTo>
                  <a:cubicBezTo>
                    <a:pt x="1169" y="10"/>
                    <a:pt x="1039" y="101"/>
                    <a:pt x="875" y="192"/>
                  </a:cubicBezTo>
                  <a:cubicBezTo>
                    <a:pt x="756" y="490"/>
                    <a:pt x="517" y="709"/>
                    <a:pt x="279" y="968"/>
                  </a:cubicBezTo>
                  <a:cubicBezTo>
                    <a:pt x="65" y="1214"/>
                    <a:pt x="1" y="1460"/>
                    <a:pt x="310" y="1460"/>
                  </a:cubicBezTo>
                  <a:cubicBezTo>
                    <a:pt x="375" y="1460"/>
                    <a:pt x="457" y="1449"/>
                    <a:pt x="557" y="1425"/>
                  </a:cubicBezTo>
                  <a:cubicBezTo>
                    <a:pt x="1233" y="1206"/>
                    <a:pt x="1910" y="968"/>
                    <a:pt x="2507" y="590"/>
                  </a:cubicBezTo>
                  <a:cubicBezTo>
                    <a:pt x="2387" y="371"/>
                    <a:pt x="2129" y="490"/>
                    <a:pt x="1950" y="391"/>
                  </a:cubicBezTo>
                  <a:cubicBezTo>
                    <a:pt x="1928" y="396"/>
                    <a:pt x="1909" y="398"/>
                    <a:pt x="1891" y="398"/>
                  </a:cubicBezTo>
                  <a:cubicBezTo>
                    <a:pt x="1665" y="398"/>
                    <a:pt x="1699" y="1"/>
                    <a:pt x="1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33271;p60"/>
            <p:cNvSpPr/>
            <p:nvPr/>
          </p:nvSpPr>
          <p:spPr>
            <a:xfrm>
              <a:off x="2575400" y="1528150"/>
              <a:ext cx="56725" cy="35350"/>
            </a:xfrm>
            <a:custGeom>
              <a:avLst/>
              <a:gdLst/>
              <a:ahLst/>
              <a:cxnLst/>
              <a:rect l="l" t="t" r="r" b="b"/>
              <a:pathLst>
                <a:path w="2269" h="1414" extrusionOk="0">
                  <a:moveTo>
                    <a:pt x="2089" y="1"/>
                  </a:moveTo>
                  <a:lnTo>
                    <a:pt x="2089" y="1"/>
                  </a:lnTo>
                  <a:cubicBezTo>
                    <a:pt x="1890" y="21"/>
                    <a:pt x="1691" y="1"/>
                    <a:pt x="1592" y="200"/>
                  </a:cubicBezTo>
                  <a:cubicBezTo>
                    <a:pt x="1579" y="344"/>
                    <a:pt x="1514" y="410"/>
                    <a:pt x="1414" y="410"/>
                  </a:cubicBezTo>
                  <a:cubicBezTo>
                    <a:pt x="1362" y="410"/>
                    <a:pt x="1301" y="393"/>
                    <a:pt x="1234" y="359"/>
                  </a:cubicBezTo>
                  <a:cubicBezTo>
                    <a:pt x="796" y="399"/>
                    <a:pt x="398" y="498"/>
                    <a:pt x="0" y="697"/>
                  </a:cubicBezTo>
                  <a:cubicBezTo>
                    <a:pt x="160" y="717"/>
                    <a:pt x="418" y="677"/>
                    <a:pt x="537" y="896"/>
                  </a:cubicBezTo>
                  <a:cubicBezTo>
                    <a:pt x="637" y="1015"/>
                    <a:pt x="796" y="1095"/>
                    <a:pt x="915" y="1174"/>
                  </a:cubicBezTo>
                  <a:cubicBezTo>
                    <a:pt x="1035" y="1234"/>
                    <a:pt x="1114" y="1373"/>
                    <a:pt x="1234" y="1413"/>
                  </a:cubicBezTo>
                  <a:cubicBezTo>
                    <a:pt x="1413" y="1413"/>
                    <a:pt x="1612" y="1413"/>
                    <a:pt x="1771" y="1234"/>
                  </a:cubicBezTo>
                  <a:cubicBezTo>
                    <a:pt x="1472" y="1174"/>
                    <a:pt x="1293" y="1015"/>
                    <a:pt x="1671" y="836"/>
                  </a:cubicBezTo>
                  <a:cubicBezTo>
                    <a:pt x="2069" y="637"/>
                    <a:pt x="2268" y="438"/>
                    <a:pt x="2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33272;p60"/>
            <p:cNvSpPr/>
            <p:nvPr/>
          </p:nvSpPr>
          <p:spPr>
            <a:xfrm>
              <a:off x="2541575" y="1529150"/>
              <a:ext cx="24400" cy="13650"/>
            </a:xfrm>
            <a:custGeom>
              <a:avLst/>
              <a:gdLst/>
              <a:ahLst/>
              <a:cxnLst/>
              <a:rect l="l" t="t" r="r" b="b"/>
              <a:pathLst>
                <a:path w="976" h="546" extrusionOk="0">
                  <a:moveTo>
                    <a:pt x="498" y="1"/>
                  </a:moveTo>
                  <a:lnTo>
                    <a:pt x="498" y="1"/>
                  </a:lnTo>
                  <a:cubicBezTo>
                    <a:pt x="558" y="359"/>
                    <a:pt x="80" y="180"/>
                    <a:pt x="1" y="498"/>
                  </a:cubicBezTo>
                  <a:cubicBezTo>
                    <a:pt x="92" y="531"/>
                    <a:pt x="175" y="545"/>
                    <a:pt x="251" y="545"/>
                  </a:cubicBezTo>
                  <a:cubicBezTo>
                    <a:pt x="540" y="545"/>
                    <a:pt x="739" y="341"/>
                    <a:pt x="975" y="199"/>
                  </a:cubicBezTo>
                  <a:cubicBezTo>
                    <a:pt x="856" y="1"/>
                    <a:pt x="637" y="100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33273;p60"/>
            <p:cNvSpPr/>
            <p:nvPr/>
          </p:nvSpPr>
          <p:spPr>
            <a:xfrm>
              <a:off x="2511250" y="1541975"/>
              <a:ext cx="22900" cy="9075"/>
            </a:xfrm>
            <a:custGeom>
              <a:avLst/>
              <a:gdLst/>
              <a:ahLst/>
              <a:cxnLst/>
              <a:rect l="l" t="t" r="r" b="b"/>
              <a:pathLst>
                <a:path w="916" h="363" extrusionOk="0">
                  <a:moveTo>
                    <a:pt x="674" y="1"/>
                  </a:moveTo>
                  <a:cubicBezTo>
                    <a:pt x="483" y="1"/>
                    <a:pt x="296" y="176"/>
                    <a:pt x="0" y="363"/>
                  </a:cubicBezTo>
                  <a:cubicBezTo>
                    <a:pt x="79" y="347"/>
                    <a:pt x="153" y="342"/>
                    <a:pt x="224" y="342"/>
                  </a:cubicBezTo>
                  <a:cubicBezTo>
                    <a:pt x="340" y="342"/>
                    <a:pt x="446" y="356"/>
                    <a:pt x="541" y="356"/>
                  </a:cubicBezTo>
                  <a:cubicBezTo>
                    <a:pt x="682" y="356"/>
                    <a:pt x="800" y="327"/>
                    <a:pt x="895" y="184"/>
                  </a:cubicBezTo>
                  <a:cubicBezTo>
                    <a:pt x="915" y="164"/>
                    <a:pt x="876" y="64"/>
                    <a:pt x="836" y="45"/>
                  </a:cubicBezTo>
                  <a:cubicBezTo>
                    <a:pt x="780" y="14"/>
                    <a:pt x="726" y="1"/>
                    <a:pt x="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33274;p60"/>
            <p:cNvSpPr/>
            <p:nvPr/>
          </p:nvSpPr>
          <p:spPr>
            <a:xfrm>
              <a:off x="2606225" y="1532625"/>
              <a:ext cx="14950" cy="8700"/>
            </a:xfrm>
            <a:custGeom>
              <a:avLst/>
              <a:gdLst/>
              <a:ahLst/>
              <a:cxnLst/>
              <a:rect l="l" t="t" r="r" b="b"/>
              <a:pathLst>
                <a:path w="598" h="348" extrusionOk="0">
                  <a:moveTo>
                    <a:pt x="339" y="1"/>
                  </a:moveTo>
                  <a:cubicBezTo>
                    <a:pt x="200" y="60"/>
                    <a:pt x="100" y="120"/>
                    <a:pt x="1" y="160"/>
                  </a:cubicBezTo>
                  <a:cubicBezTo>
                    <a:pt x="95" y="281"/>
                    <a:pt x="189" y="347"/>
                    <a:pt x="295" y="347"/>
                  </a:cubicBezTo>
                  <a:cubicBezTo>
                    <a:pt x="346" y="347"/>
                    <a:pt x="400" y="332"/>
                    <a:pt x="458" y="299"/>
                  </a:cubicBezTo>
                  <a:cubicBezTo>
                    <a:pt x="518" y="239"/>
                    <a:pt x="598" y="160"/>
                    <a:pt x="558" y="100"/>
                  </a:cubicBezTo>
                  <a:cubicBezTo>
                    <a:pt x="498" y="41"/>
                    <a:pt x="399" y="2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33275;p60"/>
            <p:cNvSpPr/>
            <p:nvPr/>
          </p:nvSpPr>
          <p:spPr>
            <a:xfrm>
              <a:off x="2642525" y="863750"/>
              <a:ext cx="42300" cy="166125"/>
            </a:xfrm>
            <a:custGeom>
              <a:avLst/>
              <a:gdLst/>
              <a:ahLst/>
              <a:cxnLst/>
              <a:rect l="l" t="t" r="r" b="b"/>
              <a:pathLst>
                <a:path w="1692" h="6645" extrusionOk="0">
                  <a:moveTo>
                    <a:pt x="458" y="0"/>
                  </a:moveTo>
                  <a:cubicBezTo>
                    <a:pt x="1" y="418"/>
                    <a:pt x="538" y="1074"/>
                    <a:pt x="100" y="1512"/>
                  </a:cubicBezTo>
                  <a:cubicBezTo>
                    <a:pt x="21" y="1591"/>
                    <a:pt x="140" y="1651"/>
                    <a:pt x="140" y="1731"/>
                  </a:cubicBezTo>
                  <a:cubicBezTo>
                    <a:pt x="240" y="3083"/>
                    <a:pt x="200" y="4436"/>
                    <a:pt x="797" y="5689"/>
                  </a:cubicBezTo>
                  <a:cubicBezTo>
                    <a:pt x="876" y="5868"/>
                    <a:pt x="717" y="5968"/>
                    <a:pt x="618" y="6067"/>
                  </a:cubicBezTo>
                  <a:cubicBezTo>
                    <a:pt x="498" y="6226"/>
                    <a:pt x="498" y="6406"/>
                    <a:pt x="637" y="6585"/>
                  </a:cubicBezTo>
                  <a:cubicBezTo>
                    <a:pt x="717" y="6624"/>
                    <a:pt x="802" y="6644"/>
                    <a:pt x="886" y="6644"/>
                  </a:cubicBezTo>
                  <a:cubicBezTo>
                    <a:pt x="971" y="6644"/>
                    <a:pt x="1055" y="6624"/>
                    <a:pt x="1135" y="6585"/>
                  </a:cubicBezTo>
                  <a:cubicBezTo>
                    <a:pt x="1314" y="6485"/>
                    <a:pt x="1513" y="6386"/>
                    <a:pt x="1692" y="6266"/>
                  </a:cubicBezTo>
                  <a:cubicBezTo>
                    <a:pt x="1692" y="6127"/>
                    <a:pt x="1672" y="6028"/>
                    <a:pt x="1672" y="5908"/>
                  </a:cubicBezTo>
                  <a:cubicBezTo>
                    <a:pt x="1592" y="5749"/>
                    <a:pt x="1473" y="5689"/>
                    <a:pt x="1393" y="5550"/>
                  </a:cubicBezTo>
                  <a:cubicBezTo>
                    <a:pt x="1314" y="5391"/>
                    <a:pt x="1294" y="5212"/>
                    <a:pt x="1393" y="5033"/>
                  </a:cubicBezTo>
                  <a:cubicBezTo>
                    <a:pt x="1393" y="4953"/>
                    <a:pt x="1393" y="4894"/>
                    <a:pt x="1373" y="4814"/>
                  </a:cubicBezTo>
                  <a:cubicBezTo>
                    <a:pt x="1194" y="4635"/>
                    <a:pt x="996" y="4496"/>
                    <a:pt x="916" y="4237"/>
                  </a:cubicBezTo>
                  <a:cubicBezTo>
                    <a:pt x="876" y="4058"/>
                    <a:pt x="737" y="3919"/>
                    <a:pt x="677" y="3760"/>
                  </a:cubicBezTo>
                  <a:lnTo>
                    <a:pt x="677" y="2447"/>
                  </a:lnTo>
                  <a:cubicBezTo>
                    <a:pt x="737" y="2328"/>
                    <a:pt x="737" y="2188"/>
                    <a:pt x="677" y="2049"/>
                  </a:cubicBezTo>
                  <a:cubicBezTo>
                    <a:pt x="618" y="1910"/>
                    <a:pt x="618" y="1731"/>
                    <a:pt x="677" y="1572"/>
                  </a:cubicBezTo>
                  <a:cubicBezTo>
                    <a:pt x="637" y="1512"/>
                    <a:pt x="637" y="1452"/>
                    <a:pt x="618" y="1373"/>
                  </a:cubicBezTo>
                  <a:cubicBezTo>
                    <a:pt x="419" y="935"/>
                    <a:pt x="697" y="438"/>
                    <a:pt x="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33276;p60"/>
            <p:cNvSpPr/>
            <p:nvPr/>
          </p:nvSpPr>
          <p:spPr>
            <a:xfrm>
              <a:off x="2793225" y="995525"/>
              <a:ext cx="23400" cy="90050"/>
            </a:xfrm>
            <a:custGeom>
              <a:avLst/>
              <a:gdLst/>
              <a:ahLst/>
              <a:cxnLst/>
              <a:rect l="l" t="t" r="r" b="b"/>
              <a:pathLst>
                <a:path w="936" h="3602" extrusionOk="0">
                  <a:moveTo>
                    <a:pt x="537" y="1"/>
                  </a:moveTo>
                  <a:cubicBezTo>
                    <a:pt x="458" y="21"/>
                    <a:pt x="438" y="40"/>
                    <a:pt x="498" y="120"/>
                  </a:cubicBezTo>
                  <a:cubicBezTo>
                    <a:pt x="776" y="538"/>
                    <a:pt x="796" y="936"/>
                    <a:pt x="498" y="1353"/>
                  </a:cubicBezTo>
                  <a:cubicBezTo>
                    <a:pt x="378" y="1532"/>
                    <a:pt x="358" y="1692"/>
                    <a:pt x="498" y="1851"/>
                  </a:cubicBezTo>
                  <a:cubicBezTo>
                    <a:pt x="876" y="2328"/>
                    <a:pt x="319" y="2328"/>
                    <a:pt x="160" y="2547"/>
                  </a:cubicBezTo>
                  <a:cubicBezTo>
                    <a:pt x="0" y="2726"/>
                    <a:pt x="40" y="2905"/>
                    <a:pt x="160" y="3084"/>
                  </a:cubicBezTo>
                  <a:cubicBezTo>
                    <a:pt x="206" y="3077"/>
                    <a:pt x="250" y="3074"/>
                    <a:pt x="290" y="3074"/>
                  </a:cubicBezTo>
                  <a:cubicBezTo>
                    <a:pt x="592" y="3074"/>
                    <a:pt x="712" y="3268"/>
                    <a:pt x="677" y="3601"/>
                  </a:cubicBezTo>
                  <a:cubicBezTo>
                    <a:pt x="935" y="3422"/>
                    <a:pt x="816" y="3144"/>
                    <a:pt x="856" y="2905"/>
                  </a:cubicBezTo>
                  <a:cubicBezTo>
                    <a:pt x="796" y="2885"/>
                    <a:pt x="756" y="2825"/>
                    <a:pt x="756" y="2786"/>
                  </a:cubicBezTo>
                  <a:cubicBezTo>
                    <a:pt x="935" y="1851"/>
                    <a:pt x="856" y="916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33277;p60"/>
            <p:cNvSpPr/>
            <p:nvPr/>
          </p:nvSpPr>
          <p:spPr>
            <a:xfrm>
              <a:off x="2677850" y="979650"/>
              <a:ext cx="84075" cy="15650"/>
            </a:xfrm>
            <a:custGeom>
              <a:avLst/>
              <a:gdLst/>
              <a:ahLst/>
              <a:cxnLst/>
              <a:rect l="l" t="t" r="r" b="b"/>
              <a:pathLst>
                <a:path w="3363" h="626" extrusionOk="0">
                  <a:moveTo>
                    <a:pt x="376" y="0"/>
                  </a:moveTo>
                  <a:cubicBezTo>
                    <a:pt x="244" y="0"/>
                    <a:pt x="125" y="58"/>
                    <a:pt x="20" y="198"/>
                  </a:cubicBezTo>
                  <a:cubicBezTo>
                    <a:pt x="20" y="258"/>
                    <a:pt x="0" y="278"/>
                    <a:pt x="0" y="317"/>
                  </a:cubicBezTo>
                  <a:cubicBezTo>
                    <a:pt x="20" y="377"/>
                    <a:pt x="20" y="397"/>
                    <a:pt x="40" y="457"/>
                  </a:cubicBezTo>
                  <a:cubicBezTo>
                    <a:pt x="120" y="496"/>
                    <a:pt x="199" y="556"/>
                    <a:pt x="279" y="576"/>
                  </a:cubicBezTo>
                  <a:cubicBezTo>
                    <a:pt x="448" y="616"/>
                    <a:pt x="622" y="626"/>
                    <a:pt x="796" y="626"/>
                  </a:cubicBezTo>
                  <a:cubicBezTo>
                    <a:pt x="970" y="626"/>
                    <a:pt x="1144" y="616"/>
                    <a:pt x="1313" y="616"/>
                  </a:cubicBezTo>
                  <a:cubicBezTo>
                    <a:pt x="1592" y="616"/>
                    <a:pt x="1870" y="616"/>
                    <a:pt x="2109" y="556"/>
                  </a:cubicBezTo>
                  <a:cubicBezTo>
                    <a:pt x="2328" y="496"/>
                    <a:pt x="2527" y="397"/>
                    <a:pt x="2765" y="397"/>
                  </a:cubicBezTo>
                  <a:cubicBezTo>
                    <a:pt x="2815" y="397"/>
                    <a:pt x="2867" y="399"/>
                    <a:pt x="2920" y="399"/>
                  </a:cubicBezTo>
                  <a:cubicBezTo>
                    <a:pt x="3079" y="399"/>
                    <a:pt x="3243" y="377"/>
                    <a:pt x="3362" y="198"/>
                  </a:cubicBezTo>
                  <a:cubicBezTo>
                    <a:pt x="3137" y="54"/>
                    <a:pt x="2903" y="16"/>
                    <a:pt x="2665" y="16"/>
                  </a:cubicBezTo>
                  <a:cubicBezTo>
                    <a:pt x="2407" y="16"/>
                    <a:pt x="2145" y="60"/>
                    <a:pt x="1888" y="60"/>
                  </a:cubicBezTo>
                  <a:cubicBezTo>
                    <a:pt x="1795" y="60"/>
                    <a:pt x="1703" y="55"/>
                    <a:pt x="1612" y="39"/>
                  </a:cubicBezTo>
                  <a:lnTo>
                    <a:pt x="1572" y="79"/>
                  </a:lnTo>
                  <a:cubicBezTo>
                    <a:pt x="1555" y="87"/>
                    <a:pt x="1542" y="92"/>
                    <a:pt x="1530" y="92"/>
                  </a:cubicBezTo>
                  <a:cubicBezTo>
                    <a:pt x="1512" y="92"/>
                    <a:pt x="1496" y="82"/>
                    <a:pt x="1472" y="59"/>
                  </a:cubicBezTo>
                  <a:cubicBezTo>
                    <a:pt x="1413" y="79"/>
                    <a:pt x="1333" y="79"/>
                    <a:pt x="1293" y="79"/>
                  </a:cubicBezTo>
                  <a:cubicBezTo>
                    <a:pt x="1208" y="150"/>
                    <a:pt x="1102" y="160"/>
                    <a:pt x="998" y="160"/>
                  </a:cubicBezTo>
                  <a:cubicBezTo>
                    <a:pt x="957" y="160"/>
                    <a:pt x="915" y="158"/>
                    <a:pt x="876" y="158"/>
                  </a:cubicBezTo>
                  <a:cubicBezTo>
                    <a:pt x="816" y="118"/>
                    <a:pt x="756" y="99"/>
                    <a:pt x="677" y="79"/>
                  </a:cubicBezTo>
                  <a:cubicBezTo>
                    <a:pt x="570" y="29"/>
                    <a:pt x="469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33278;p60"/>
            <p:cNvSpPr/>
            <p:nvPr/>
          </p:nvSpPr>
          <p:spPr>
            <a:xfrm>
              <a:off x="2705200" y="991425"/>
              <a:ext cx="35325" cy="12075"/>
            </a:xfrm>
            <a:custGeom>
              <a:avLst/>
              <a:gdLst/>
              <a:ahLst/>
              <a:cxnLst/>
              <a:rect l="l" t="t" r="r" b="b"/>
              <a:pathLst>
                <a:path w="1413" h="483" extrusionOk="0">
                  <a:moveTo>
                    <a:pt x="1178" y="1"/>
                  </a:moveTo>
                  <a:cubicBezTo>
                    <a:pt x="946" y="1"/>
                    <a:pt x="729" y="115"/>
                    <a:pt x="506" y="115"/>
                  </a:cubicBezTo>
                  <a:cubicBezTo>
                    <a:pt x="470" y="115"/>
                    <a:pt x="434" y="112"/>
                    <a:pt x="398" y="105"/>
                  </a:cubicBezTo>
                  <a:cubicBezTo>
                    <a:pt x="219" y="125"/>
                    <a:pt x="80" y="185"/>
                    <a:pt x="0" y="364"/>
                  </a:cubicBezTo>
                  <a:cubicBezTo>
                    <a:pt x="0" y="403"/>
                    <a:pt x="20" y="423"/>
                    <a:pt x="20" y="483"/>
                  </a:cubicBezTo>
                  <a:cubicBezTo>
                    <a:pt x="82" y="480"/>
                    <a:pt x="144" y="480"/>
                    <a:pt x="207" y="480"/>
                  </a:cubicBezTo>
                  <a:cubicBezTo>
                    <a:pt x="258" y="480"/>
                    <a:pt x="309" y="480"/>
                    <a:pt x="360" y="480"/>
                  </a:cubicBezTo>
                  <a:cubicBezTo>
                    <a:pt x="734" y="480"/>
                    <a:pt x="1108" y="460"/>
                    <a:pt x="1413" y="125"/>
                  </a:cubicBezTo>
                  <a:cubicBezTo>
                    <a:pt x="1393" y="105"/>
                    <a:pt x="1373" y="85"/>
                    <a:pt x="1353" y="25"/>
                  </a:cubicBezTo>
                  <a:cubicBezTo>
                    <a:pt x="1293" y="8"/>
                    <a:pt x="1235" y="1"/>
                    <a:pt x="1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33279;p60"/>
            <p:cNvSpPr/>
            <p:nvPr/>
          </p:nvSpPr>
          <p:spPr>
            <a:xfrm>
              <a:off x="2742500" y="985575"/>
              <a:ext cx="24875" cy="8975"/>
            </a:xfrm>
            <a:custGeom>
              <a:avLst/>
              <a:gdLst/>
              <a:ahLst/>
              <a:cxnLst/>
              <a:rect l="l" t="t" r="r" b="b"/>
              <a:pathLst>
                <a:path w="995" h="359" extrusionOk="0">
                  <a:moveTo>
                    <a:pt x="776" y="1"/>
                  </a:moveTo>
                  <a:cubicBezTo>
                    <a:pt x="557" y="1"/>
                    <a:pt x="358" y="21"/>
                    <a:pt x="120" y="41"/>
                  </a:cubicBezTo>
                  <a:cubicBezTo>
                    <a:pt x="0" y="239"/>
                    <a:pt x="199" y="259"/>
                    <a:pt x="299" y="359"/>
                  </a:cubicBezTo>
                  <a:lnTo>
                    <a:pt x="418" y="359"/>
                  </a:lnTo>
                  <a:cubicBezTo>
                    <a:pt x="455" y="313"/>
                    <a:pt x="492" y="296"/>
                    <a:pt x="529" y="296"/>
                  </a:cubicBezTo>
                  <a:cubicBezTo>
                    <a:pt x="572" y="296"/>
                    <a:pt x="614" y="318"/>
                    <a:pt x="657" y="339"/>
                  </a:cubicBezTo>
                  <a:cubicBezTo>
                    <a:pt x="756" y="239"/>
                    <a:pt x="995" y="200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33280;p60"/>
            <p:cNvSpPr/>
            <p:nvPr/>
          </p:nvSpPr>
          <p:spPr>
            <a:xfrm>
              <a:off x="2762400" y="995250"/>
              <a:ext cx="21900" cy="7775"/>
            </a:xfrm>
            <a:custGeom>
              <a:avLst/>
              <a:gdLst/>
              <a:ahLst/>
              <a:cxnLst/>
              <a:rect l="l" t="t" r="r" b="b"/>
              <a:pathLst>
                <a:path w="876" h="311" extrusionOk="0">
                  <a:moveTo>
                    <a:pt x="435" y="1"/>
                  </a:moveTo>
                  <a:cubicBezTo>
                    <a:pt x="262" y="1"/>
                    <a:pt x="112" y="86"/>
                    <a:pt x="0" y="310"/>
                  </a:cubicBezTo>
                  <a:cubicBezTo>
                    <a:pt x="75" y="300"/>
                    <a:pt x="150" y="299"/>
                    <a:pt x="226" y="299"/>
                  </a:cubicBezTo>
                  <a:cubicBezTo>
                    <a:pt x="252" y="299"/>
                    <a:pt x="277" y="299"/>
                    <a:pt x="302" y="299"/>
                  </a:cubicBezTo>
                  <a:cubicBezTo>
                    <a:pt x="504" y="299"/>
                    <a:pt x="703" y="290"/>
                    <a:pt x="875" y="131"/>
                  </a:cubicBezTo>
                  <a:cubicBezTo>
                    <a:pt x="719" y="53"/>
                    <a:pt x="570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33281;p60"/>
            <p:cNvSpPr/>
            <p:nvPr/>
          </p:nvSpPr>
          <p:spPr>
            <a:xfrm>
              <a:off x="2670875" y="1020400"/>
              <a:ext cx="23900" cy="7975"/>
            </a:xfrm>
            <a:custGeom>
              <a:avLst/>
              <a:gdLst/>
              <a:ahLst/>
              <a:cxnLst/>
              <a:rect l="l" t="t" r="r" b="b"/>
              <a:pathLst>
                <a:path w="956" h="319" extrusionOk="0">
                  <a:moveTo>
                    <a:pt x="558" y="0"/>
                  </a:moveTo>
                  <a:cubicBezTo>
                    <a:pt x="299" y="20"/>
                    <a:pt x="100" y="80"/>
                    <a:pt x="1" y="319"/>
                  </a:cubicBezTo>
                  <a:cubicBezTo>
                    <a:pt x="319" y="259"/>
                    <a:pt x="657" y="239"/>
                    <a:pt x="956" y="20"/>
                  </a:cubicBezTo>
                  <a:cubicBezTo>
                    <a:pt x="836" y="20"/>
                    <a:pt x="677" y="0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33282;p60"/>
            <p:cNvSpPr/>
            <p:nvPr/>
          </p:nvSpPr>
          <p:spPr>
            <a:xfrm>
              <a:off x="2723100" y="1007150"/>
              <a:ext cx="21900" cy="4900"/>
            </a:xfrm>
            <a:custGeom>
              <a:avLst/>
              <a:gdLst/>
              <a:ahLst/>
              <a:cxnLst/>
              <a:rect l="l" t="t" r="r" b="b"/>
              <a:pathLst>
                <a:path w="876" h="196" extrusionOk="0">
                  <a:moveTo>
                    <a:pt x="393" y="0"/>
                  </a:moveTo>
                  <a:cubicBezTo>
                    <a:pt x="245" y="0"/>
                    <a:pt x="106" y="38"/>
                    <a:pt x="1" y="192"/>
                  </a:cubicBezTo>
                  <a:cubicBezTo>
                    <a:pt x="86" y="192"/>
                    <a:pt x="171" y="195"/>
                    <a:pt x="256" y="195"/>
                  </a:cubicBezTo>
                  <a:cubicBezTo>
                    <a:pt x="468" y="195"/>
                    <a:pt x="677" y="175"/>
                    <a:pt x="876" y="33"/>
                  </a:cubicBezTo>
                  <a:lnTo>
                    <a:pt x="876" y="33"/>
                  </a:lnTo>
                  <a:cubicBezTo>
                    <a:pt x="859" y="34"/>
                    <a:pt x="843" y="35"/>
                    <a:pt x="826" y="35"/>
                  </a:cubicBezTo>
                  <a:cubicBezTo>
                    <a:pt x="685" y="35"/>
                    <a:pt x="535" y="0"/>
                    <a:pt x="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33283;p60"/>
            <p:cNvSpPr/>
            <p:nvPr/>
          </p:nvSpPr>
          <p:spPr>
            <a:xfrm>
              <a:off x="2672375" y="1002750"/>
              <a:ext cx="20900" cy="10200"/>
            </a:xfrm>
            <a:custGeom>
              <a:avLst/>
              <a:gdLst/>
              <a:ahLst/>
              <a:cxnLst/>
              <a:rect l="l" t="t" r="r" b="b"/>
              <a:pathLst>
                <a:path w="836" h="408" extrusionOk="0">
                  <a:moveTo>
                    <a:pt x="368" y="0"/>
                  </a:moveTo>
                  <a:cubicBezTo>
                    <a:pt x="244" y="0"/>
                    <a:pt x="120" y="40"/>
                    <a:pt x="0" y="129"/>
                  </a:cubicBezTo>
                  <a:cubicBezTo>
                    <a:pt x="40" y="408"/>
                    <a:pt x="239" y="348"/>
                    <a:pt x="438" y="368"/>
                  </a:cubicBezTo>
                  <a:cubicBezTo>
                    <a:pt x="597" y="348"/>
                    <a:pt x="736" y="328"/>
                    <a:pt x="836" y="209"/>
                  </a:cubicBezTo>
                  <a:cubicBezTo>
                    <a:pt x="796" y="169"/>
                    <a:pt x="776" y="129"/>
                    <a:pt x="736" y="109"/>
                  </a:cubicBezTo>
                  <a:cubicBezTo>
                    <a:pt x="617" y="40"/>
                    <a:pt x="493" y="0"/>
                    <a:pt x="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33284;p60"/>
            <p:cNvSpPr/>
            <p:nvPr/>
          </p:nvSpPr>
          <p:spPr>
            <a:xfrm>
              <a:off x="2731550" y="985675"/>
              <a:ext cx="17925" cy="8875"/>
            </a:xfrm>
            <a:custGeom>
              <a:avLst/>
              <a:gdLst/>
              <a:ahLst/>
              <a:cxnLst/>
              <a:rect l="l" t="t" r="r" b="b"/>
              <a:pathLst>
                <a:path w="717" h="355" extrusionOk="0">
                  <a:moveTo>
                    <a:pt x="294" y="1"/>
                  </a:moveTo>
                  <a:cubicBezTo>
                    <a:pt x="189" y="1"/>
                    <a:pt x="89" y="28"/>
                    <a:pt x="1" y="116"/>
                  </a:cubicBezTo>
                  <a:cubicBezTo>
                    <a:pt x="40" y="315"/>
                    <a:pt x="259" y="216"/>
                    <a:pt x="339" y="335"/>
                  </a:cubicBezTo>
                  <a:lnTo>
                    <a:pt x="359" y="355"/>
                  </a:lnTo>
                  <a:cubicBezTo>
                    <a:pt x="458" y="355"/>
                    <a:pt x="597" y="335"/>
                    <a:pt x="717" y="335"/>
                  </a:cubicBezTo>
                  <a:lnTo>
                    <a:pt x="558" y="37"/>
                  </a:lnTo>
                  <a:cubicBezTo>
                    <a:pt x="469" y="19"/>
                    <a:pt x="380" y="1"/>
                    <a:pt x="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33285;p60"/>
            <p:cNvSpPr/>
            <p:nvPr/>
          </p:nvSpPr>
          <p:spPr>
            <a:xfrm>
              <a:off x="2801675" y="976825"/>
              <a:ext cx="12450" cy="8775"/>
            </a:xfrm>
            <a:custGeom>
              <a:avLst/>
              <a:gdLst/>
              <a:ahLst/>
              <a:cxnLst/>
              <a:rect l="l" t="t" r="r" b="b"/>
              <a:pathLst>
                <a:path w="498" h="351" extrusionOk="0">
                  <a:moveTo>
                    <a:pt x="324" y="1"/>
                  </a:moveTo>
                  <a:cubicBezTo>
                    <a:pt x="196" y="1"/>
                    <a:pt x="84" y="33"/>
                    <a:pt x="1" y="172"/>
                  </a:cubicBezTo>
                  <a:cubicBezTo>
                    <a:pt x="40" y="251"/>
                    <a:pt x="100" y="291"/>
                    <a:pt x="180" y="351"/>
                  </a:cubicBezTo>
                  <a:lnTo>
                    <a:pt x="498" y="13"/>
                  </a:lnTo>
                  <a:cubicBezTo>
                    <a:pt x="438" y="7"/>
                    <a:pt x="380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33286;p60"/>
            <p:cNvSpPr/>
            <p:nvPr/>
          </p:nvSpPr>
          <p:spPr>
            <a:xfrm>
              <a:off x="2744975" y="1003050"/>
              <a:ext cx="17450" cy="5000"/>
            </a:xfrm>
            <a:custGeom>
              <a:avLst/>
              <a:gdLst/>
              <a:ahLst/>
              <a:cxnLst/>
              <a:rect l="l" t="t" r="r" b="b"/>
              <a:pathLst>
                <a:path w="698" h="200" extrusionOk="0">
                  <a:moveTo>
                    <a:pt x="388" y="1"/>
                  </a:moveTo>
                  <a:cubicBezTo>
                    <a:pt x="244" y="1"/>
                    <a:pt x="105" y="34"/>
                    <a:pt x="1" y="197"/>
                  </a:cubicBezTo>
                  <a:cubicBezTo>
                    <a:pt x="70" y="197"/>
                    <a:pt x="137" y="200"/>
                    <a:pt x="203" y="200"/>
                  </a:cubicBezTo>
                  <a:cubicBezTo>
                    <a:pt x="384" y="200"/>
                    <a:pt x="551" y="178"/>
                    <a:pt x="697" y="18"/>
                  </a:cubicBezTo>
                  <a:cubicBezTo>
                    <a:pt x="598" y="18"/>
                    <a:pt x="491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33287;p60"/>
            <p:cNvSpPr/>
            <p:nvPr/>
          </p:nvSpPr>
          <p:spPr>
            <a:xfrm>
              <a:off x="2779800" y="981600"/>
              <a:ext cx="16425" cy="4125"/>
            </a:xfrm>
            <a:custGeom>
              <a:avLst/>
              <a:gdLst/>
              <a:ahLst/>
              <a:cxnLst/>
              <a:rect l="l" t="t" r="r" b="b"/>
              <a:pathLst>
                <a:path w="657" h="165" extrusionOk="0">
                  <a:moveTo>
                    <a:pt x="0" y="1"/>
                  </a:moveTo>
                  <a:cubicBezTo>
                    <a:pt x="110" y="110"/>
                    <a:pt x="214" y="165"/>
                    <a:pt x="321" y="165"/>
                  </a:cubicBezTo>
                  <a:cubicBezTo>
                    <a:pt x="428" y="165"/>
                    <a:pt x="537" y="11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33288;p60"/>
            <p:cNvSpPr/>
            <p:nvPr/>
          </p:nvSpPr>
          <p:spPr>
            <a:xfrm>
              <a:off x="2792225" y="994225"/>
              <a:ext cx="13950" cy="3825"/>
            </a:xfrm>
            <a:custGeom>
              <a:avLst/>
              <a:gdLst/>
              <a:ahLst/>
              <a:cxnLst/>
              <a:rect l="l" t="t" r="r" b="b"/>
              <a:pathLst>
                <a:path w="558" h="153" extrusionOk="0">
                  <a:moveTo>
                    <a:pt x="370" y="0"/>
                  </a:moveTo>
                  <a:cubicBezTo>
                    <a:pt x="237" y="0"/>
                    <a:pt x="109" y="30"/>
                    <a:pt x="1" y="152"/>
                  </a:cubicBezTo>
                  <a:lnTo>
                    <a:pt x="518" y="152"/>
                  </a:lnTo>
                  <a:cubicBezTo>
                    <a:pt x="518" y="92"/>
                    <a:pt x="518" y="73"/>
                    <a:pt x="558" y="13"/>
                  </a:cubicBezTo>
                  <a:cubicBezTo>
                    <a:pt x="495" y="7"/>
                    <a:pt x="432" y="0"/>
                    <a:pt x="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33289;p60"/>
            <p:cNvSpPr/>
            <p:nvPr/>
          </p:nvSpPr>
          <p:spPr>
            <a:xfrm>
              <a:off x="2696750" y="1016100"/>
              <a:ext cx="14925" cy="4325"/>
            </a:xfrm>
            <a:custGeom>
              <a:avLst/>
              <a:gdLst/>
              <a:ahLst/>
              <a:cxnLst/>
              <a:rect l="l" t="t" r="r" b="b"/>
              <a:pathLst>
                <a:path w="597" h="173" extrusionOk="0">
                  <a:moveTo>
                    <a:pt x="347" y="0"/>
                  </a:moveTo>
                  <a:cubicBezTo>
                    <a:pt x="220" y="0"/>
                    <a:pt x="96" y="29"/>
                    <a:pt x="0" y="172"/>
                  </a:cubicBezTo>
                  <a:cubicBezTo>
                    <a:pt x="219" y="172"/>
                    <a:pt x="418" y="172"/>
                    <a:pt x="597" y="13"/>
                  </a:cubicBezTo>
                  <a:cubicBezTo>
                    <a:pt x="517" y="13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33290;p60"/>
            <p:cNvSpPr/>
            <p:nvPr/>
          </p:nvSpPr>
          <p:spPr>
            <a:xfrm>
              <a:off x="2692275" y="1000175"/>
              <a:ext cx="13450" cy="7800"/>
            </a:xfrm>
            <a:custGeom>
              <a:avLst/>
              <a:gdLst/>
              <a:ahLst/>
              <a:cxnLst/>
              <a:rect l="l" t="t" r="r" b="b"/>
              <a:pathLst>
                <a:path w="538" h="312" extrusionOk="0">
                  <a:moveTo>
                    <a:pt x="253" y="1"/>
                  </a:moveTo>
                  <a:cubicBezTo>
                    <a:pt x="144" y="1"/>
                    <a:pt x="56" y="73"/>
                    <a:pt x="0" y="252"/>
                  </a:cubicBezTo>
                  <a:lnTo>
                    <a:pt x="20" y="312"/>
                  </a:lnTo>
                  <a:cubicBezTo>
                    <a:pt x="219" y="272"/>
                    <a:pt x="418" y="312"/>
                    <a:pt x="537" y="133"/>
                  </a:cubicBezTo>
                  <a:lnTo>
                    <a:pt x="537" y="113"/>
                  </a:lnTo>
                  <a:cubicBezTo>
                    <a:pt x="433" y="44"/>
                    <a:pt x="337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33291;p60"/>
            <p:cNvSpPr/>
            <p:nvPr/>
          </p:nvSpPr>
          <p:spPr>
            <a:xfrm>
              <a:off x="2805150" y="985575"/>
              <a:ext cx="6000" cy="3025"/>
            </a:xfrm>
            <a:custGeom>
              <a:avLst/>
              <a:gdLst/>
              <a:ahLst/>
              <a:cxnLst/>
              <a:rect l="l" t="t" r="r" b="b"/>
              <a:pathLst>
                <a:path w="240" h="121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41"/>
                    <a:pt x="140" y="100"/>
                    <a:pt x="180" y="120"/>
                  </a:cubicBezTo>
                  <a:cubicBezTo>
                    <a:pt x="180" y="100"/>
                    <a:pt x="200" y="60"/>
                    <a:pt x="240" y="41"/>
                  </a:cubicBezTo>
                  <a:cubicBezTo>
                    <a:pt x="160" y="21"/>
                    <a:pt x="80" y="2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33292;p60"/>
            <p:cNvSpPr/>
            <p:nvPr/>
          </p:nvSpPr>
          <p:spPr>
            <a:xfrm>
              <a:off x="2714650" y="1011775"/>
              <a:ext cx="8475" cy="4175"/>
            </a:xfrm>
            <a:custGeom>
              <a:avLst/>
              <a:gdLst/>
              <a:ahLst/>
              <a:cxnLst/>
              <a:rect l="l" t="t" r="r" b="b"/>
              <a:pathLst>
                <a:path w="339" h="167" extrusionOk="0">
                  <a:moveTo>
                    <a:pt x="256" y="1"/>
                  </a:moveTo>
                  <a:cubicBezTo>
                    <a:pt x="147" y="1"/>
                    <a:pt x="48" y="39"/>
                    <a:pt x="0" y="166"/>
                  </a:cubicBezTo>
                  <a:cubicBezTo>
                    <a:pt x="120" y="166"/>
                    <a:pt x="279" y="146"/>
                    <a:pt x="339" y="7"/>
                  </a:cubicBezTo>
                  <a:cubicBezTo>
                    <a:pt x="311" y="3"/>
                    <a:pt x="283" y="1"/>
                    <a:pt x="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33293;p60"/>
            <p:cNvSpPr/>
            <p:nvPr/>
          </p:nvSpPr>
          <p:spPr>
            <a:xfrm>
              <a:off x="2752950" y="992100"/>
              <a:ext cx="5975" cy="1950"/>
            </a:xfrm>
            <a:custGeom>
              <a:avLst/>
              <a:gdLst/>
              <a:ahLst/>
              <a:cxnLst/>
              <a:rect l="l" t="t" r="r" b="b"/>
              <a:pathLst>
                <a:path w="239" h="78" extrusionOk="0">
                  <a:moveTo>
                    <a:pt x="126" y="1"/>
                  </a:moveTo>
                  <a:cubicBezTo>
                    <a:pt x="84" y="1"/>
                    <a:pt x="42" y="25"/>
                    <a:pt x="0" y="78"/>
                  </a:cubicBezTo>
                  <a:cubicBezTo>
                    <a:pt x="80" y="78"/>
                    <a:pt x="159" y="78"/>
                    <a:pt x="239" y="58"/>
                  </a:cubicBezTo>
                  <a:cubicBezTo>
                    <a:pt x="201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33294;p60"/>
            <p:cNvSpPr/>
            <p:nvPr/>
          </p:nvSpPr>
          <p:spPr>
            <a:xfrm>
              <a:off x="2412275" y="1424225"/>
              <a:ext cx="101975" cy="53225"/>
            </a:xfrm>
            <a:custGeom>
              <a:avLst/>
              <a:gdLst/>
              <a:ahLst/>
              <a:cxnLst/>
              <a:rect l="l" t="t" r="r" b="b"/>
              <a:pathLst>
                <a:path w="4079" h="2129" extrusionOk="0">
                  <a:moveTo>
                    <a:pt x="3561" y="0"/>
                  </a:moveTo>
                  <a:cubicBezTo>
                    <a:pt x="2766" y="299"/>
                    <a:pt x="1870" y="318"/>
                    <a:pt x="1095" y="716"/>
                  </a:cubicBezTo>
                  <a:cubicBezTo>
                    <a:pt x="987" y="777"/>
                    <a:pt x="884" y="803"/>
                    <a:pt x="785" y="803"/>
                  </a:cubicBezTo>
                  <a:cubicBezTo>
                    <a:pt x="593" y="803"/>
                    <a:pt x="417" y="702"/>
                    <a:pt x="259" y="557"/>
                  </a:cubicBezTo>
                  <a:cubicBezTo>
                    <a:pt x="1" y="995"/>
                    <a:pt x="140" y="1492"/>
                    <a:pt x="140" y="1970"/>
                  </a:cubicBezTo>
                  <a:cubicBezTo>
                    <a:pt x="160" y="2029"/>
                    <a:pt x="200" y="2089"/>
                    <a:pt x="279" y="2129"/>
                  </a:cubicBezTo>
                  <a:cubicBezTo>
                    <a:pt x="379" y="2129"/>
                    <a:pt x="438" y="2109"/>
                    <a:pt x="498" y="2069"/>
                  </a:cubicBezTo>
                  <a:cubicBezTo>
                    <a:pt x="657" y="1791"/>
                    <a:pt x="836" y="1592"/>
                    <a:pt x="1174" y="1572"/>
                  </a:cubicBezTo>
                  <a:cubicBezTo>
                    <a:pt x="1751" y="1413"/>
                    <a:pt x="2368" y="1413"/>
                    <a:pt x="2865" y="1015"/>
                  </a:cubicBezTo>
                  <a:cubicBezTo>
                    <a:pt x="2945" y="875"/>
                    <a:pt x="3084" y="875"/>
                    <a:pt x="3203" y="856"/>
                  </a:cubicBezTo>
                  <a:cubicBezTo>
                    <a:pt x="3502" y="756"/>
                    <a:pt x="3840" y="756"/>
                    <a:pt x="4079" y="517"/>
                  </a:cubicBezTo>
                  <a:cubicBezTo>
                    <a:pt x="4059" y="199"/>
                    <a:pt x="3880" y="20"/>
                    <a:pt x="35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33295;p60"/>
            <p:cNvSpPr/>
            <p:nvPr/>
          </p:nvSpPr>
          <p:spPr>
            <a:xfrm>
              <a:off x="2736525" y="1176550"/>
              <a:ext cx="16925" cy="7000"/>
            </a:xfrm>
            <a:custGeom>
              <a:avLst/>
              <a:gdLst/>
              <a:ahLst/>
              <a:cxnLst/>
              <a:rect l="l" t="t" r="r" b="b"/>
              <a:pathLst>
                <a:path w="677" h="280" extrusionOk="0">
                  <a:moveTo>
                    <a:pt x="429" y="0"/>
                  </a:moveTo>
                  <a:cubicBezTo>
                    <a:pt x="293" y="0"/>
                    <a:pt x="157" y="28"/>
                    <a:pt x="21" y="40"/>
                  </a:cubicBezTo>
                  <a:cubicBezTo>
                    <a:pt x="1" y="160"/>
                    <a:pt x="1" y="259"/>
                    <a:pt x="140" y="279"/>
                  </a:cubicBezTo>
                  <a:cubicBezTo>
                    <a:pt x="259" y="120"/>
                    <a:pt x="538" y="239"/>
                    <a:pt x="677" y="40"/>
                  </a:cubicBezTo>
                  <a:cubicBezTo>
                    <a:pt x="594" y="10"/>
                    <a:pt x="512" y="0"/>
                    <a:pt x="4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33296;p60"/>
            <p:cNvSpPr/>
            <p:nvPr/>
          </p:nvSpPr>
          <p:spPr>
            <a:xfrm>
              <a:off x="2723100" y="1336200"/>
              <a:ext cx="24900" cy="18575"/>
            </a:xfrm>
            <a:custGeom>
              <a:avLst/>
              <a:gdLst/>
              <a:ahLst/>
              <a:cxnLst/>
              <a:rect l="l" t="t" r="r" b="b"/>
              <a:pathLst>
                <a:path w="996" h="743" extrusionOk="0">
                  <a:moveTo>
                    <a:pt x="498" y="0"/>
                  </a:moveTo>
                  <a:cubicBezTo>
                    <a:pt x="339" y="20"/>
                    <a:pt x="180" y="20"/>
                    <a:pt x="1" y="40"/>
                  </a:cubicBezTo>
                  <a:cubicBezTo>
                    <a:pt x="1" y="159"/>
                    <a:pt x="1" y="259"/>
                    <a:pt x="40" y="398"/>
                  </a:cubicBezTo>
                  <a:cubicBezTo>
                    <a:pt x="80" y="438"/>
                    <a:pt x="80" y="517"/>
                    <a:pt x="40" y="557"/>
                  </a:cubicBezTo>
                  <a:cubicBezTo>
                    <a:pt x="179" y="664"/>
                    <a:pt x="341" y="742"/>
                    <a:pt x="492" y="742"/>
                  </a:cubicBezTo>
                  <a:cubicBezTo>
                    <a:pt x="622" y="742"/>
                    <a:pt x="744" y="684"/>
                    <a:pt x="836" y="537"/>
                  </a:cubicBezTo>
                  <a:cubicBezTo>
                    <a:pt x="995" y="299"/>
                    <a:pt x="796" y="60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33297;p60"/>
            <p:cNvSpPr/>
            <p:nvPr/>
          </p:nvSpPr>
          <p:spPr>
            <a:xfrm>
              <a:off x="2665400" y="1354800"/>
              <a:ext cx="53750" cy="19400"/>
            </a:xfrm>
            <a:custGeom>
              <a:avLst/>
              <a:gdLst/>
              <a:ahLst/>
              <a:cxnLst/>
              <a:rect l="l" t="t" r="r" b="b"/>
              <a:pathLst>
                <a:path w="2150" h="776" extrusionOk="0">
                  <a:moveTo>
                    <a:pt x="1514" y="0"/>
                  </a:moveTo>
                  <a:cubicBezTo>
                    <a:pt x="1337" y="0"/>
                    <a:pt x="1152" y="14"/>
                    <a:pt x="976" y="52"/>
                  </a:cubicBezTo>
                  <a:cubicBezTo>
                    <a:pt x="697" y="151"/>
                    <a:pt x="419" y="151"/>
                    <a:pt x="160" y="251"/>
                  </a:cubicBezTo>
                  <a:cubicBezTo>
                    <a:pt x="81" y="271"/>
                    <a:pt x="21" y="350"/>
                    <a:pt x="1" y="410"/>
                  </a:cubicBezTo>
                  <a:cubicBezTo>
                    <a:pt x="1" y="569"/>
                    <a:pt x="100" y="649"/>
                    <a:pt x="220" y="669"/>
                  </a:cubicBezTo>
                  <a:lnTo>
                    <a:pt x="220" y="768"/>
                  </a:lnTo>
                  <a:cubicBezTo>
                    <a:pt x="239" y="773"/>
                    <a:pt x="256" y="775"/>
                    <a:pt x="273" y="775"/>
                  </a:cubicBezTo>
                  <a:cubicBezTo>
                    <a:pt x="326" y="775"/>
                    <a:pt x="368" y="749"/>
                    <a:pt x="399" y="688"/>
                  </a:cubicBezTo>
                  <a:cubicBezTo>
                    <a:pt x="478" y="549"/>
                    <a:pt x="598" y="549"/>
                    <a:pt x="757" y="549"/>
                  </a:cubicBezTo>
                  <a:cubicBezTo>
                    <a:pt x="858" y="650"/>
                    <a:pt x="990" y="678"/>
                    <a:pt x="1139" y="678"/>
                  </a:cubicBezTo>
                  <a:cubicBezTo>
                    <a:pt x="1195" y="678"/>
                    <a:pt x="1254" y="674"/>
                    <a:pt x="1314" y="669"/>
                  </a:cubicBezTo>
                  <a:cubicBezTo>
                    <a:pt x="1493" y="489"/>
                    <a:pt x="1652" y="310"/>
                    <a:pt x="1950" y="310"/>
                  </a:cubicBezTo>
                  <a:cubicBezTo>
                    <a:pt x="2050" y="310"/>
                    <a:pt x="2149" y="211"/>
                    <a:pt x="2050" y="92"/>
                  </a:cubicBezTo>
                  <a:cubicBezTo>
                    <a:pt x="1990" y="52"/>
                    <a:pt x="1891" y="52"/>
                    <a:pt x="1811" y="12"/>
                  </a:cubicBezTo>
                  <a:cubicBezTo>
                    <a:pt x="1717" y="5"/>
                    <a:pt x="1617" y="0"/>
                    <a:pt x="1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33298;p60"/>
            <p:cNvSpPr/>
            <p:nvPr/>
          </p:nvSpPr>
          <p:spPr>
            <a:xfrm>
              <a:off x="2674375" y="1347125"/>
              <a:ext cx="35825" cy="12475"/>
            </a:xfrm>
            <a:custGeom>
              <a:avLst/>
              <a:gdLst/>
              <a:ahLst/>
              <a:cxnLst/>
              <a:rect l="l" t="t" r="r" b="b"/>
              <a:pathLst>
                <a:path w="1433" h="499" extrusionOk="0">
                  <a:moveTo>
                    <a:pt x="597" y="1"/>
                  </a:moveTo>
                  <a:cubicBezTo>
                    <a:pt x="398" y="60"/>
                    <a:pt x="199" y="120"/>
                    <a:pt x="0" y="180"/>
                  </a:cubicBezTo>
                  <a:cubicBezTo>
                    <a:pt x="0" y="220"/>
                    <a:pt x="0" y="299"/>
                    <a:pt x="40" y="359"/>
                  </a:cubicBezTo>
                  <a:cubicBezTo>
                    <a:pt x="99" y="399"/>
                    <a:pt x="139" y="419"/>
                    <a:pt x="219" y="458"/>
                  </a:cubicBezTo>
                  <a:cubicBezTo>
                    <a:pt x="318" y="478"/>
                    <a:pt x="418" y="498"/>
                    <a:pt x="517" y="498"/>
                  </a:cubicBezTo>
                  <a:lnTo>
                    <a:pt x="617" y="498"/>
                  </a:lnTo>
                  <a:cubicBezTo>
                    <a:pt x="689" y="478"/>
                    <a:pt x="763" y="473"/>
                    <a:pt x="838" y="473"/>
                  </a:cubicBezTo>
                  <a:cubicBezTo>
                    <a:pt x="899" y="473"/>
                    <a:pt x="960" y="476"/>
                    <a:pt x="1020" y="476"/>
                  </a:cubicBezTo>
                  <a:cubicBezTo>
                    <a:pt x="1172" y="476"/>
                    <a:pt x="1316" y="456"/>
                    <a:pt x="1432" y="319"/>
                  </a:cubicBezTo>
                  <a:cubicBezTo>
                    <a:pt x="1432" y="279"/>
                    <a:pt x="1432" y="200"/>
                    <a:pt x="1412" y="180"/>
                  </a:cubicBezTo>
                  <a:cubicBezTo>
                    <a:pt x="1344" y="156"/>
                    <a:pt x="1274" y="149"/>
                    <a:pt x="1203" y="149"/>
                  </a:cubicBezTo>
                  <a:cubicBezTo>
                    <a:pt x="1122" y="149"/>
                    <a:pt x="1040" y="158"/>
                    <a:pt x="961" y="158"/>
                  </a:cubicBezTo>
                  <a:cubicBezTo>
                    <a:pt x="827" y="158"/>
                    <a:pt x="701" y="133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33299;p60"/>
            <p:cNvSpPr/>
            <p:nvPr/>
          </p:nvSpPr>
          <p:spPr>
            <a:xfrm>
              <a:off x="2684300" y="1367975"/>
              <a:ext cx="12975" cy="8525"/>
            </a:xfrm>
            <a:custGeom>
              <a:avLst/>
              <a:gdLst/>
              <a:ahLst/>
              <a:cxnLst/>
              <a:rect l="l" t="t" r="r" b="b"/>
              <a:pathLst>
                <a:path w="519" h="341" extrusionOk="0">
                  <a:moveTo>
                    <a:pt x="181" y="1"/>
                  </a:moveTo>
                  <a:cubicBezTo>
                    <a:pt x="124" y="1"/>
                    <a:pt x="65" y="9"/>
                    <a:pt x="1" y="22"/>
                  </a:cubicBezTo>
                  <a:cubicBezTo>
                    <a:pt x="1" y="325"/>
                    <a:pt x="192" y="341"/>
                    <a:pt x="389" y="341"/>
                  </a:cubicBezTo>
                  <a:cubicBezTo>
                    <a:pt x="412" y="341"/>
                    <a:pt x="435" y="340"/>
                    <a:pt x="458" y="340"/>
                  </a:cubicBezTo>
                  <a:cubicBezTo>
                    <a:pt x="498" y="261"/>
                    <a:pt x="518" y="221"/>
                    <a:pt x="518" y="161"/>
                  </a:cubicBezTo>
                  <a:cubicBezTo>
                    <a:pt x="410" y="40"/>
                    <a:pt x="302" y="1"/>
                    <a:pt x="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33300;p60"/>
            <p:cNvSpPr/>
            <p:nvPr/>
          </p:nvSpPr>
          <p:spPr>
            <a:xfrm>
              <a:off x="2749950" y="1353100"/>
              <a:ext cx="2525" cy="3000"/>
            </a:xfrm>
            <a:custGeom>
              <a:avLst/>
              <a:gdLst/>
              <a:ahLst/>
              <a:cxnLst/>
              <a:rect l="l" t="t" r="r" b="b"/>
              <a:pathLst>
                <a:path w="101" h="120" extrusionOk="0">
                  <a:moveTo>
                    <a:pt x="41" y="0"/>
                  </a:moveTo>
                  <a:cubicBezTo>
                    <a:pt x="41" y="0"/>
                    <a:pt x="21" y="40"/>
                    <a:pt x="1" y="40"/>
                  </a:cubicBezTo>
                  <a:lnTo>
                    <a:pt x="80" y="120"/>
                  </a:lnTo>
                  <a:cubicBezTo>
                    <a:pt x="80" y="120"/>
                    <a:pt x="100" y="80"/>
                    <a:pt x="100" y="60"/>
                  </a:cubicBezTo>
                  <a:cubicBezTo>
                    <a:pt x="80" y="40"/>
                    <a:pt x="80" y="2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33301;p60"/>
            <p:cNvSpPr/>
            <p:nvPr/>
          </p:nvSpPr>
          <p:spPr>
            <a:xfrm>
              <a:off x="2426200" y="1449575"/>
              <a:ext cx="57725" cy="28100"/>
            </a:xfrm>
            <a:custGeom>
              <a:avLst/>
              <a:gdLst/>
              <a:ahLst/>
              <a:cxnLst/>
              <a:rect l="l" t="t" r="r" b="b"/>
              <a:pathLst>
                <a:path w="2309" h="1124" extrusionOk="0">
                  <a:moveTo>
                    <a:pt x="2308" y="1"/>
                  </a:moveTo>
                  <a:lnTo>
                    <a:pt x="2308" y="1"/>
                  </a:lnTo>
                  <a:cubicBezTo>
                    <a:pt x="1652" y="60"/>
                    <a:pt x="1035" y="259"/>
                    <a:pt x="418" y="399"/>
                  </a:cubicBezTo>
                  <a:cubicBezTo>
                    <a:pt x="140" y="538"/>
                    <a:pt x="1" y="757"/>
                    <a:pt x="160" y="975"/>
                  </a:cubicBezTo>
                  <a:cubicBezTo>
                    <a:pt x="253" y="1083"/>
                    <a:pt x="349" y="1124"/>
                    <a:pt x="444" y="1124"/>
                  </a:cubicBezTo>
                  <a:cubicBezTo>
                    <a:pt x="612" y="1124"/>
                    <a:pt x="776" y="998"/>
                    <a:pt x="916" y="896"/>
                  </a:cubicBezTo>
                  <a:cubicBezTo>
                    <a:pt x="1095" y="896"/>
                    <a:pt x="1234" y="876"/>
                    <a:pt x="1413" y="876"/>
                  </a:cubicBezTo>
                  <a:cubicBezTo>
                    <a:pt x="1612" y="498"/>
                    <a:pt x="2268" y="558"/>
                    <a:pt x="2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33302;p60"/>
            <p:cNvSpPr/>
            <p:nvPr/>
          </p:nvSpPr>
          <p:spPr>
            <a:xfrm>
              <a:off x="2493350" y="1437150"/>
              <a:ext cx="21900" cy="8900"/>
            </a:xfrm>
            <a:custGeom>
              <a:avLst/>
              <a:gdLst/>
              <a:ahLst/>
              <a:cxnLst/>
              <a:rect l="l" t="t" r="r" b="b"/>
              <a:pathLst>
                <a:path w="876" h="356" extrusionOk="0">
                  <a:moveTo>
                    <a:pt x="875" y="0"/>
                  </a:moveTo>
                  <a:cubicBezTo>
                    <a:pt x="577" y="80"/>
                    <a:pt x="239" y="120"/>
                    <a:pt x="0" y="339"/>
                  </a:cubicBezTo>
                  <a:cubicBezTo>
                    <a:pt x="78" y="348"/>
                    <a:pt x="158" y="356"/>
                    <a:pt x="238" y="356"/>
                  </a:cubicBezTo>
                  <a:cubicBezTo>
                    <a:pt x="484" y="356"/>
                    <a:pt x="725" y="286"/>
                    <a:pt x="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33303;p60"/>
            <p:cNvSpPr/>
            <p:nvPr/>
          </p:nvSpPr>
          <p:spPr>
            <a:xfrm>
              <a:off x="2427775" y="1571550"/>
              <a:ext cx="11875" cy="8375"/>
            </a:xfrm>
            <a:custGeom>
              <a:avLst/>
              <a:gdLst/>
              <a:ahLst/>
              <a:cxnLst/>
              <a:rect l="l" t="t" r="r" b="b"/>
              <a:pathLst>
                <a:path w="475" h="335" extrusionOk="0">
                  <a:moveTo>
                    <a:pt x="243" y="1"/>
                  </a:moveTo>
                  <a:cubicBezTo>
                    <a:pt x="180" y="1"/>
                    <a:pt x="108" y="16"/>
                    <a:pt x="37" y="35"/>
                  </a:cubicBezTo>
                  <a:cubicBezTo>
                    <a:pt x="1" y="276"/>
                    <a:pt x="89" y="335"/>
                    <a:pt x="212" y="335"/>
                  </a:cubicBezTo>
                  <a:cubicBezTo>
                    <a:pt x="292" y="335"/>
                    <a:pt x="388" y="310"/>
                    <a:pt x="475" y="294"/>
                  </a:cubicBezTo>
                  <a:cubicBezTo>
                    <a:pt x="475" y="66"/>
                    <a:pt x="375" y="1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33304;p60"/>
            <p:cNvSpPr/>
            <p:nvPr/>
          </p:nvSpPr>
          <p:spPr>
            <a:xfrm>
              <a:off x="2488375" y="1557800"/>
              <a:ext cx="4975" cy="5200"/>
            </a:xfrm>
            <a:custGeom>
              <a:avLst/>
              <a:gdLst/>
              <a:ahLst/>
              <a:cxnLst/>
              <a:rect l="l" t="t" r="r" b="b"/>
              <a:pathLst>
                <a:path w="199" h="208" extrusionOk="0">
                  <a:moveTo>
                    <a:pt x="123" y="1"/>
                  </a:moveTo>
                  <a:cubicBezTo>
                    <a:pt x="105" y="1"/>
                    <a:pt x="78" y="9"/>
                    <a:pt x="40" y="28"/>
                  </a:cubicBezTo>
                  <a:cubicBezTo>
                    <a:pt x="0" y="48"/>
                    <a:pt x="80" y="148"/>
                    <a:pt x="139" y="207"/>
                  </a:cubicBezTo>
                  <a:cubicBezTo>
                    <a:pt x="123" y="143"/>
                    <a:pt x="19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33305;p60"/>
            <p:cNvSpPr/>
            <p:nvPr/>
          </p:nvSpPr>
          <p:spPr>
            <a:xfrm>
              <a:off x="2791725" y="1164375"/>
              <a:ext cx="22400" cy="4175"/>
            </a:xfrm>
            <a:custGeom>
              <a:avLst/>
              <a:gdLst/>
              <a:ahLst/>
              <a:cxnLst/>
              <a:rect l="l" t="t" r="r" b="b"/>
              <a:pathLst>
                <a:path w="896" h="167" extrusionOk="0">
                  <a:moveTo>
                    <a:pt x="532" y="1"/>
                  </a:moveTo>
                  <a:cubicBezTo>
                    <a:pt x="349" y="1"/>
                    <a:pt x="168" y="22"/>
                    <a:pt x="1" y="130"/>
                  </a:cubicBezTo>
                  <a:cubicBezTo>
                    <a:pt x="154" y="139"/>
                    <a:pt x="302" y="167"/>
                    <a:pt x="445" y="167"/>
                  </a:cubicBezTo>
                  <a:cubicBezTo>
                    <a:pt x="601" y="167"/>
                    <a:pt x="751" y="134"/>
                    <a:pt x="896" y="10"/>
                  </a:cubicBezTo>
                  <a:cubicBezTo>
                    <a:pt x="777" y="10"/>
                    <a:pt x="654" y="1"/>
                    <a:pt x="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33306;p60"/>
            <p:cNvSpPr/>
            <p:nvPr/>
          </p:nvSpPr>
          <p:spPr>
            <a:xfrm>
              <a:off x="2765375" y="1168350"/>
              <a:ext cx="13950" cy="3925"/>
            </a:xfrm>
            <a:custGeom>
              <a:avLst/>
              <a:gdLst/>
              <a:ahLst/>
              <a:cxnLst/>
              <a:rect l="l" t="t" r="r" b="b"/>
              <a:pathLst>
                <a:path w="558" h="157" extrusionOk="0">
                  <a:moveTo>
                    <a:pt x="395" y="1"/>
                  </a:moveTo>
                  <a:cubicBezTo>
                    <a:pt x="252" y="1"/>
                    <a:pt x="116" y="29"/>
                    <a:pt x="0" y="130"/>
                  </a:cubicBezTo>
                  <a:cubicBezTo>
                    <a:pt x="89" y="145"/>
                    <a:pt x="167" y="157"/>
                    <a:pt x="239" y="157"/>
                  </a:cubicBezTo>
                  <a:cubicBezTo>
                    <a:pt x="358" y="157"/>
                    <a:pt x="458" y="123"/>
                    <a:pt x="557" y="10"/>
                  </a:cubicBezTo>
                  <a:cubicBezTo>
                    <a:pt x="503" y="5"/>
                    <a:pt x="448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33307;p60"/>
            <p:cNvSpPr/>
            <p:nvPr/>
          </p:nvSpPr>
          <p:spPr>
            <a:xfrm>
              <a:off x="2829525" y="1160150"/>
              <a:ext cx="6500" cy="3000"/>
            </a:xfrm>
            <a:custGeom>
              <a:avLst/>
              <a:gdLst/>
              <a:ahLst/>
              <a:cxnLst/>
              <a:rect l="l" t="t" r="r" b="b"/>
              <a:pathLst>
                <a:path w="260" h="120" extrusionOk="0">
                  <a:moveTo>
                    <a:pt x="259" y="0"/>
                  </a:moveTo>
                  <a:lnTo>
                    <a:pt x="259" y="0"/>
                  </a:lnTo>
                  <a:cubicBezTo>
                    <a:pt x="180" y="40"/>
                    <a:pt x="80" y="80"/>
                    <a:pt x="1" y="119"/>
                  </a:cubicBezTo>
                  <a:cubicBezTo>
                    <a:pt x="100" y="119"/>
                    <a:pt x="199" y="8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33308;p60"/>
            <p:cNvSpPr/>
            <p:nvPr/>
          </p:nvSpPr>
          <p:spPr>
            <a:xfrm>
              <a:off x="2783775" y="1468975"/>
              <a:ext cx="47275" cy="25400"/>
            </a:xfrm>
            <a:custGeom>
              <a:avLst/>
              <a:gdLst/>
              <a:ahLst/>
              <a:cxnLst/>
              <a:rect l="l" t="t" r="r" b="b"/>
              <a:pathLst>
                <a:path w="1891" h="1016" extrusionOk="0">
                  <a:moveTo>
                    <a:pt x="1731" y="1"/>
                  </a:moveTo>
                  <a:lnTo>
                    <a:pt x="1731" y="1"/>
                  </a:lnTo>
                  <a:cubicBezTo>
                    <a:pt x="1512" y="100"/>
                    <a:pt x="1254" y="199"/>
                    <a:pt x="1035" y="299"/>
                  </a:cubicBezTo>
                  <a:cubicBezTo>
                    <a:pt x="697" y="378"/>
                    <a:pt x="259" y="359"/>
                    <a:pt x="20" y="697"/>
                  </a:cubicBezTo>
                  <a:cubicBezTo>
                    <a:pt x="20" y="756"/>
                    <a:pt x="0" y="776"/>
                    <a:pt x="0" y="816"/>
                  </a:cubicBezTo>
                  <a:lnTo>
                    <a:pt x="199" y="816"/>
                  </a:lnTo>
                  <a:cubicBezTo>
                    <a:pt x="239" y="876"/>
                    <a:pt x="279" y="916"/>
                    <a:pt x="319" y="1015"/>
                  </a:cubicBezTo>
                  <a:cubicBezTo>
                    <a:pt x="856" y="916"/>
                    <a:pt x="1413" y="796"/>
                    <a:pt x="1890" y="498"/>
                  </a:cubicBezTo>
                  <a:cubicBezTo>
                    <a:pt x="1711" y="378"/>
                    <a:pt x="1731" y="199"/>
                    <a:pt x="17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33309;p60"/>
            <p:cNvSpPr/>
            <p:nvPr/>
          </p:nvSpPr>
          <p:spPr>
            <a:xfrm>
              <a:off x="2779300" y="1471950"/>
              <a:ext cx="30850" cy="13950"/>
            </a:xfrm>
            <a:custGeom>
              <a:avLst/>
              <a:gdLst/>
              <a:ahLst/>
              <a:cxnLst/>
              <a:rect l="l" t="t" r="r" b="b"/>
              <a:pathLst>
                <a:path w="1234" h="558" extrusionOk="0">
                  <a:moveTo>
                    <a:pt x="896" y="1"/>
                  </a:moveTo>
                  <a:cubicBezTo>
                    <a:pt x="787" y="157"/>
                    <a:pt x="642" y="183"/>
                    <a:pt x="492" y="183"/>
                  </a:cubicBezTo>
                  <a:cubicBezTo>
                    <a:pt x="420" y="183"/>
                    <a:pt x="347" y="177"/>
                    <a:pt x="276" y="177"/>
                  </a:cubicBezTo>
                  <a:cubicBezTo>
                    <a:pt x="250" y="177"/>
                    <a:pt x="225" y="178"/>
                    <a:pt x="199" y="180"/>
                  </a:cubicBezTo>
                  <a:cubicBezTo>
                    <a:pt x="140" y="299"/>
                    <a:pt x="0" y="439"/>
                    <a:pt x="199" y="558"/>
                  </a:cubicBezTo>
                  <a:cubicBezTo>
                    <a:pt x="518" y="439"/>
                    <a:pt x="876" y="279"/>
                    <a:pt x="1214" y="160"/>
                  </a:cubicBezTo>
                  <a:cubicBezTo>
                    <a:pt x="1214" y="100"/>
                    <a:pt x="1214" y="61"/>
                    <a:pt x="1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33310;p60"/>
            <p:cNvSpPr/>
            <p:nvPr/>
          </p:nvSpPr>
          <p:spPr>
            <a:xfrm>
              <a:off x="2766875" y="1485325"/>
              <a:ext cx="7975" cy="3575"/>
            </a:xfrm>
            <a:custGeom>
              <a:avLst/>
              <a:gdLst/>
              <a:ahLst/>
              <a:cxnLst/>
              <a:rect l="l" t="t" r="r" b="b"/>
              <a:pathLst>
                <a:path w="319" h="143" extrusionOk="0">
                  <a:moveTo>
                    <a:pt x="171" y="0"/>
                  </a:moveTo>
                  <a:cubicBezTo>
                    <a:pt x="117" y="0"/>
                    <a:pt x="61" y="50"/>
                    <a:pt x="0" y="142"/>
                  </a:cubicBezTo>
                  <a:lnTo>
                    <a:pt x="318" y="142"/>
                  </a:lnTo>
                  <a:cubicBezTo>
                    <a:pt x="270" y="45"/>
                    <a:pt x="22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33311;p60"/>
            <p:cNvSpPr/>
            <p:nvPr/>
          </p:nvSpPr>
          <p:spPr>
            <a:xfrm>
              <a:off x="2868825" y="968175"/>
              <a:ext cx="19400" cy="7175"/>
            </a:xfrm>
            <a:custGeom>
              <a:avLst/>
              <a:gdLst/>
              <a:ahLst/>
              <a:cxnLst/>
              <a:rect l="l" t="t" r="r" b="b"/>
              <a:pathLst>
                <a:path w="776" h="287" extrusionOk="0">
                  <a:moveTo>
                    <a:pt x="776" y="1"/>
                  </a:moveTo>
                  <a:lnTo>
                    <a:pt x="776" y="1"/>
                  </a:lnTo>
                  <a:cubicBezTo>
                    <a:pt x="537" y="20"/>
                    <a:pt x="298" y="20"/>
                    <a:pt x="0" y="20"/>
                  </a:cubicBezTo>
                  <a:cubicBezTo>
                    <a:pt x="162" y="202"/>
                    <a:pt x="306" y="287"/>
                    <a:pt x="432" y="287"/>
                  </a:cubicBezTo>
                  <a:cubicBezTo>
                    <a:pt x="568" y="287"/>
                    <a:pt x="683" y="187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33312;p60"/>
            <p:cNvSpPr/>
            <p:nvPr/>
          </p:nvSpPr>
          <p:spPr>
            <a:xfrm>
              <a:off x="2888200" y="964475"/>
              <a:ext cx="5175" cy="3725"/>
            </a:xfrm>
            <a:custGeom>
              <a:avLst/>
              <a:gdLst/>
              <a:ahLst/>
              <a:cxnLst/>
              <a:rect l="l" t="t" r="r" b="b"/>
              <a:pathLst>
                <a:path w="207" h="149" extrusionOk="0">
                  <a:moveTo>
                    <a:pt x="144" y="0"/>
                  </a:moveTo>
                  <a:cubicBezTo>
                    <a:pt x="105" y="0"/>
                    <a:pt x="18" y="81"/>
                    <a:pt x="1" y="149"/>
                  </a:cubicBezTo>
                  <a:cubicBezTo>
                    <a:pt x="10" y="140"/>
                    <a:pt x="26" y="138"/>
                    <a:pt x="45" y="138"/>
                  </a:cubicBezTo>
                  <a:cubicBezTo>
                    <a:pt x="63" y="138"/>
                    <a:pt x="83" y="140"/>
                    <a:pt x="103" y="140"/>
                  </a:cubicBezTo>
                  <a:cubicBezTo>
                    <a:pt x="159" y="140"/>
                    <a:pt x="206" y="125"/>
                    <a:pt x="160" y="9"/>
                  </a:cubicBezTo>
                  <a:cubicBezTo>
                    <a:pt x="157" y="3"/>
                    <a:pt x="151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33313;p60"/>
            <p:cNvSpPr/>
            <p:nvPr/>
          </p:nvSpPr>
          <p:spPr>
            <a:xfrm>
              <a:off x="2755925" y="1208975"/>
              <a:ext cx="15450" cy="6900"/>
            </a:xfrm>
            <a:custGeom>
              <a:avLst/>
              <a:gdLst/>
              <a:ahLst/>
              <a:cxnLst/>
              <a:rect l="l" t="t" r="r" b="b"/>
              <a:pathLst>
                <a:path w="618" h="276" extrusionOk="0">
                  <a:moveTo>
                    <a:pt x="375" y="1"/>
                  </a:moveTo>
                  <a:cubicBezTo>
                    <a:pt x="276" y="1"/>
                    <a:pt x="178" y="33"/>
                    <a:pt x="80" y="76"/>
                  </a:cubicBezTo>
                  <a:cubicBezTo>
                    <a:pt x="0" y="156"/>
                    <a:pt x="0" y="215"/>
                    <a:pt x="80" y="255"/>
                  </a:cubicBezTo>
                  <a:cubicBezTo>
                    <a:pt x="154" y="263"/>
                    <a:pt x="233" y="275"/>
                    <a:pt x="309" y="275"/>
                  </a:cubicBezTo>
                  <a:cubicBezTo>
                    <a:pt x="437" y="275"/>
                    <a:pt x="555" y="239"/>
                    <a:pt x="617" y="76"/>
                  </a:cubicBezTo>
                  <a:cubicBezTo>
                    <a:pt x="536" y="22"/>
                    <a:pt x="455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33314;p60"/>
            <p:cNvSpPr/>
            <p:nvPr/>
          </p:nvSpPr>
          <p:spPr>
            <a:xfrm>
              <a:off x="2752950" y="1211850"/>
              <a:ext cx="4975" cy="4025"/>
            </a:xfrm>
            <a:custGeom>
              <a:avLst/>
              <a:gdLst/>
              <a:ahLst/>
              <a:cxnLst/>
              <a:rect l="l" t="t" r="r" b="b"/>
              <a:pathLst>
                <a:path w="199" h="161" extrusionOk="0">
                  <a:moveTo>
                    <a:pt x="199" y="1"/>
                  </a:moveTo>
                  <a:cubicBezTo>
                    <a:pt x="139" y="1"/>
                    <a:pt x="80" y="1"/>
                    <a:pt x="0" y="21"/>
                  </a:cubicBezTo>
                  <a:cubicBezTo>
                    <a:pt x="0" y="61"/>
                    <a:pt x="40" y="120"/>
                    <a:pt x="40" y="160"/>
                  </a:cubicBezTo>
                  <a:lnTo>
                    <a:pt x="199" y="160"/>
                  </a:lnTo>
                  <a:lnTo>
                    <a:pt x="1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33315;p60"/>
            <p:cNvSpPr/>
            <p:nvPr/>
          </p:nvSpPr>
          <p:spPr>
            <a:xfrm>
              <a:off x="2765375" y="1289450"/>
              <a:ext cx="9475" cy="4700"/>
            </a:xfrm>
            <a:custGeom>
              <a:avLst/>
              <a:gdLst/>
              <a:ahLst/>
              <a:cxnLst/>
              <a:rect l="l" t="t" r="r" b="b"/>
              <a:pathLst>
                <a:path w="379" h="188" extrusionOk="0">
                  <a:moveTo>
                    <a:pt x="0" y="0"/>
                  </a:moveTo>
                  <a:cubicBezTo>
                    <a:pt x="0" y="153"/>
                    <a:pt x="57" y="188"/>
                    <a:pt x="128" y="188"/>
                  </a:cubicBezTo>
                  <a:cubicBezTo>
                    <a:pt x="189" y="188"/>
                    <a:pt x="262" y="162"/>
                    <a:pt x="318" y="162"/>
                  </a:cubicBezTo>
                  <a:cubicBezTo>
                    <a:pt x="341" y="162"/>
                    <a:pt x="362" y="166"/>
                    <a:pt x="378" y="179"/>
                  </a:cubicBezTo>
                  <a:cubicBezTo>
                    <a:pt x="299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33316;p60"/>
            <p:cNvSpPr/>
            <p:nvPr/>
          </p:nvSpPr>
          <p:spPr>
            <a:xfrm>
              <a:off x="2417250" y="1514225"/>
              <a:ext cx="37325" cy="31350"/>
            </a:xfrm>
            <a:custGeom>
              <a:avLst/>
              <a:gdLst/>
              <a:ahLst/>
              <a:cxnLst/>
              <a:rect l="l" t="t" r="r" b="b"/>
              <a:pathLst>
                <a:path w="1493" h="1254" extrusionOk="0">
                  <a:moveTo>
                    <a:pt x="398" y="1"/>
                  </a:moveTo>
                  <a:cubicBezTo>
                    <a:pt x="299" y="1"/>
                    <a:pt x="239" y="60"/>
                    <a:pt x="180" y="100"/>
                  </a:cubicBezTo>
                  <a:cubicBezTo>
                    <a:pt x="1" y="438"/>
                    <a:pt x="1" y="757"/>
                    <a:pt x="239" y="1075"/>
                  </a:cubicBezTo>
                  <a:cubicBezTo>
                    <a:pt x="299" y="1135"/>
                    <a:pt x="359" y="1194"/>
                    <a:pt x="438" y="1254"/>
                  </a:cubicBezTo>
                  <a:lnTo>
                    <a:pt x="438" y="1095"/>
                  </a:lnTo>
                  <a:cubicBezTo>
                    <a:pt x="498" y="956"/>
                    <a:pt x="657" y="975"/>
                    <a:pt x="776" y="936"/>
                  </a:cubicBezTo>
                  <a:cubicBezTo>
                    <a:pt x="935" y="558"/>
                    <a:pt x="1492" y="558"/>
                    <a:pt x="1492" y="80"/>
                  </a:cubicBezTo>
                  <a:cubicBezTo>
                    <a:pt x="1446" y="34"/>
                    <a:pt x="1391" y="24"/>
                    <a:pt x="1332" y="24"/>
                  </a:cubicBezTo>
                  <a:cubicBezTo>
                    <a:pt x="1285" y="24"/>
                    <a:pt x="1235" y="30"/>
                    <a:pt x="1187" y="30"/>
                  </a:cubicBezTo>
                  <a:cubicBezTo>
                    <a:pt x="1141" y="30"/>
                    <a:pt x="1096" y="24"/>
                    <a:pt x="1055" y="1"/>
                  </a:cubicBezTo>
                  <a:cubicBezTo>
                    <a:pt x="920" y="46"/>
                    <a:pt x="798" y="84"/>
                    <a:pt x="678" y="84"/>
                  </a:cubicBezTo>
                  <a:cubicBezTo>
                    <a:pt x="585" y="84"/>
                    <a:pt x="494" y="6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33317;p60"/>
            <p:cNvSpPr/>
            <p:nvPr/>
          </p:nvSpPr>
          <p:spPr>
            <a:xfrm>
              <a:off x="2443600" y="1507600"/>
              <a:ext cx="23400" cy="11200"/>
            </a:xfrm>
            <a:custGeom>
              <a:avLst/>
              <a:gdLst/>
              <a:ahLst/>
              <a:cxnLst/>
              <a:rect l="l" t="t" r="r" b="b"/>
              <a:pathLst>
                <a:path w="936" h="448" extrusionOk="0">
                  <a:moveTo>
                    <a:pt x="723" y="0"/>
                  </a:moveTo>
                  <a:cubicBezTo>
                    <a:pt x="673" y="0"/>
                    <a:pt x="612" y="15"/>
                    <a:pt x="538" y="47"/>
                  </a:cubicBezTo>
                  <a:cubicBezTo>
                    <a:pt x="438" y="107"/>
                    <a:pt x="319" y="67"/>
                    <a:pt x="220" y="107"/>
                  </a:cubicBezTo>
                  <a:cubicBezTo>
                    <a:pt x="80" y="107"/>
                    <a:pt x="1" y="146"/>
                    <a:pt x="41" y="306"/>
                  </a:cubicBezTo>
                  <a:cubicBezTo>
                    <a:pt x="90" y="377"/>
                    <a:pt x="138" y="399"/>
                    <a:pt x="183" y="399"/>
                  </a:cubicBezTo>
                  <a:cubicBezTo>
                    <a:pt x="265" y="399"/>
                    <a:pt x="342" y="325"/>
                    <a:pt x="419" y="325"/>
                  </a:cubicBezTo>
                  <a:cubicBezTo>
                    <a:pt x="524" y="372"/>
                    <a:pt x="630" y="447"/>
                    <a:pt x="732" y="447"/>
                  </a:cubicBezTo>
                  <a:cubicBezTo>
                    <a:pt x="802" y="447"/>
                    <a:pt x="871" y="411"/>
                    <a:pt x="936" y="306"/>
                  </a:cubicBezTo>
                  <a:cubicBezTo>
                    <a:pt x="921" y="115"/>
                    <a:pt x="863" y="0"/>
                    <a:pt x="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33318;p60"/>
            <p:cNvSpPr/>
            <p:nvPr/>
          </p:nvSpPr>
          <p:spPr>
            <a:xfrm>
              <a:off x="2440625" y="15376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1"/>
                  </a:moveTo>
                  <a:cubicBezTo>
                    <a:pt x="219" y="1"/>
                    <a:pt x="80" y="21"/>
                    <a:pt x="0" y="140"/>
                  </a:cubicBezTo>
                  <a:cubicBezTo>
                    <a:pt x="60" y="160"/>
                    <a:pt x="120" y="160"/>
                    <a:pt x="199" y="160"/>
                  </a:cubicBezTo>
                  <a:cubicBezTo>
                    <a:pt x="239" y="100"/>
                    <a:pt x="299" y="4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33319;p60"/>
            <p:cNvSpPr/>
            <p:nvPr/>
          </p:nvSpPr>
          <p:spPr>
            <a:xfrm>
              <a:off x="2610200" y="1385550"/>
              <a:ext cx="9475" cy="387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267" y="1"/>
                  </a:moveTo>
                  <a:cubicBezTo>
                    <a:pt x="156" y="1"/>
                    <a:pt x="61" y="49"/>
                    <a:pt x="1" y="155"/>
                  </a:cubicBezTo>
                  <a:cubicBezTo>
                    <a:pt x="140" y="155"/>
                    <a:pt x="259" y="135"/>
                    <a:pt x="379" y="15"/>
                  </a:cubicBezTo>
                  <a:cubicBezTo>
                    <a:pt x="340" y="6"/>
                    <a:pt x="303" y="1"/>
                    <a:pt x="2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33320;p60"/>
            <p:cNvSpPr/>
            <p:nvPr/>
          </p:nvSpPr>
          <p:spPr>
            <a:xfrm>
              <a:off x="2634575" y="1377700"/>
              <a:ext cx="10475" cy="7250"/>
            </a:xfrm>
            <a:custGeom>
              <a:avLst/>
              <a:gdLst/>
              <a:ahLst/>
              <a:cxnLst/>
              <a:rect l="l" t="t" r="r" b="b"/>
              <a:pathLst>
                <a:path w="419" h="290" extrusionOk="0">
                  <a:moveTo>
                    <a:pt x="247" y="1"/>
                  </a:moveTo>
                  <a:cubicBezTo>
                    <a:pt x="180" y="1"/>
                    <a:pt x="115" y="22"/>
                    <a:pt x="60" y="91"/>
                  </a:cubicBezTo>
                  <a:cubicBezTo>
                    <a:pt x="40" y="130"/>
                    <a:pt x="21" y="170"/>
                    <a:pt x="1" y="190"/>
                  </a:cubicBezTo>
                  <a:cubicBezTo>
                    <a:pt x="21" y="250"/>
                    <a:pt x="40" y="270"/>
                    <a:pt x="60" y="290"/>
                  </a:cubicBezTo>
                  <a:cubicBezTo>
                    <a:pt x="219" y="290"/>
                    <a:pt x="339" y="250"/>
                    <a:pt x="418" y="130"/>
                  </a:cubicBezTo>
                  <a:cubicBezTo>
                    <a:pt x="398" y="91"/>
                    <a:pt x="359" y="71"/>
                    <a:pt x="339" y="11"/>
                  </a:cubicBezTo>
                  <a:cubicBezTo>
                    <a:pt x="308" y="5"/>
                    <a:pt x="277" y="1"/>
                    <a:pt x="2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33321;p60"/>
            <p:cNvSpPr/>
            <p:nvPr/>
          </p:nvSpPr>
          <p:spPr>
            <a:xfrm>
              <a:off x="2618675" y="1382050"/>
              <a:ext cx="8975" cy="3900"/>
            </a:xfrm>
            <a:custGeom>
              <a:avLst/>
              <a:gdLst/>
              <a:ahLst/>
              <a:cxnLst/>
              <a:rect l="l" t="t" r="r" b="b"/>
              <a:pathLst>
                <a:path w="359" h="156" extrusionOk="0">
                  <a:moveTo>
                    <a:pt x="174" y="1"/>
                  </a:moveTo>
                  <a:cubicBezTo>
                    <a:pt x="111" y="1"/>
                    <a:pt x="53" y="50"/>
                    <a:pt x="0" y="155"/>
                  </a:cubicBezTo>
                  <a:cubicBezTo>
                    <a:pt x="139" y="155"/>
                    <a:pt x="239" y="116"/>
                    <a:pt x="358" y="116"/>
                  </a:cubicBezTo>
                  <a:cubicBezTo>
                    <a:pt x="292" y="40"/>
                    <a:pt x="231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33322;p60"/>
            <p:cNvSpPr/>
            <p:nvPr/>
          </p:nvSpPr>
          <p:spPr>
            <a:xfrm>
              <a:off x="2644025" y="13759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40" y="1"/>
                  </a:moveTo>
                  <a:cubicBezTo>
                    <a:pt x="40" y="1"/>
                    <a:pt x="1" y="100"/>
                    <a:pt x="40" y="160"/>
                  </a:cubicBezTo>
                  <a:lnTo>
                    <a:pt x="60" y="199"/>
                  </a:lnTo>
                  <a:lnTo>
                    <a:pt x="219" y="199"/>
                  </a:lnTo>
                  <a:lnTo>
                    <a:pt x="259" y="140"/>
                  </a:lnTo>
                  <a:cubicBezTo>
                    <a:pt x="259" y="60"/>
                    <a:pt x="200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33323;p60"/>
            <p:cNvSpPr/>
            <p:nvPr/>
          </p:nvSpPr>
          <p:spPr>
            <a:xfrm>
              <a:off x="2627625" y="1384925"/>
              <a:ext cx="5975" cy="4000"/>
            </a:xfrm>
            <a:custGeom>
              <a:avLst/>
              <a:gdLst/>
              <a:ahLst/>
              <a:cxnLst/>
              <a:rect l="l" t="t" r="r" b="b"/>
              <a:pathLst>
                <a:path w="239" h="160" extrusionOk="0">
                  <a:moveTo>
                    <a:pt x="0" y="1"/>
                  </a:moveTo>
                  <a:cubicBezTo>
                    <a:pt x="20" y="60"/>
                    <a:pt x="60" y="100"/>
                    <a:pt x="119" y="160"/>
                  </a:cubicBezTo>
                  <a:cubicBezTo>
                    <a:pt x="239" y="140"/>
                    <a:pt x="239" y="80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33324;p60"/>
            <p:cNvSpPr/>
            <p:nvPr/>
          </p:nvSpPr>
          <p:spPr>
            <a:xfrm>
              <a:off x="2630100" y="1383850"/>
              <a:ext cx="5500" cy="5075"/>
            </a:xfrm>
            <a:custGeom>
              <a:avLst/>
              <a:gdLst/>
              <a:ahLst/>
              <a:cxnLst/>
              <a:rect l="l" t="t" r="r" b="b"/>
              <a:pathLst>
                <a:path w="220" h="203" extrusionOk="0">
                  <a:moveTo>
                    <a:pt x="108" y="1"/>
                  </a:moveTo>
                  <a:cubicBezTo>
                    <a:pt x="87" y="1"/>
                    <a:pt x="66" y="7"/>
                    <a:pt x="40" y="24"/>
                  </a:cubicBezTo>
                  <a:lnTo>
                    <a:pt x="20" y="44"/>
                  </a:lnTo>
                  <a:cubicBezTo>
                    <a:pt x="20" y="103"/>
                    <a:pt x="20" y="143"/>
                    <a:pt x="1" y="203"/>
                  </a:cubicBezTo>
                  <a:cubicBezTo>
                    <a:pt x="120" y="203"/>
                    <a:pt x="200" y="143"/>
                    <a:pt x="219" y="44"/>
                  </a:cubicBezTo>
                  <a:lnTo>
                    <a:pt x="200" y="24"/>
                  </a:lnTo>
                  <a:cubicBezTo>
                    <a:pt x="165" y="12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33325;p60"/>
            <p:cNvSpPr/>
            <p:nvPr/>
          </p:nvSpPr>
          <p:spPr>
            <a:xfrm>
              <a:off x="2852400" y="982100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60" y="1"/>
                  </a:moveTo>
                  <a:cubicBezTo>
                    <a:pt x="60" y="40"/>
                    <a:pt x="40" y="60"/>
                    <a:pt x="1" y="80"/>
                  </a:cubicBezTo>
                  <a:lnTo>
                    <a:pt x="239" y="160"/>
                  </a:lnTo>
                  <a:cubicBezTo>
                    <a:pt x="180" y="100"/>
                    <a:pt x="140" y="60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33326;p60"/>
            <p:cNvSpPr/>
            <p:nvPr/>
          </p:nvSpPr>
          <p:spPr>
            <a:xfrm>
              <a:off x="2801175" y="1346150"/>
              <a:ext cx="7975" cy="3300"/>
            </a:xfrm>
            <a:custGeom>
              <a:avLst/>
              <a:gdLst/>
              <a:ahLst/>
              <a:cxnLst/>
              <a:rect l="l" t="t" r="r" b="b"/>
              <a:pathLst>
                <a:path w="319" h="132" extrusionOk="0">
                  <a:moveTo>
                    <a:pt x="319" y="0"/>
                  </a:moveTo>
                  <a:cubicBezTo>
                    <a:pt x="219" y="0"/>
                    <a:pt x="100" y="0"/>
                    <a:pt x="1" y="20"/>
                  </a:cubicBezTo>
                  <a:cubicBezTo>
                    <a:pt x="67" y="75"/>
                    <a:pt x="128" y="131"/>
                    <a:pt x="186" y="131"/>
                  </a:cubicBezTo>
                  <a:cubicBezTo>
                    <a:pt x="231" y="131"/>
                    <a:pt x="275" y="96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33327;p60"/>
            <p:cNvSpPr/>
            <p:nvPr/>
          </p:nvSpPr>
          <p:spPr>
            <a:xfrm>
              <a:off x="2818100" y="1137750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40" y="1"/>
                  </a:moveTo>
                  <a:lnTo>
                    <a:pt x="40" y="1"/>
                  </a:lnTo>
                  <a:cubicBezTo>
                    <a:pt x="0" y="120"/>
                    <a:pt x="60" y="180"/>
                    <a:pt x="159" y="220"/>
                  </a:cubicBezTo>
                  <a:cubicBezTo>
                    <a:pt x="159" y="120"/>
                    <a:pt x="139" y="41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33328;p60"/>
            <p:cNvSpPr/>
            <p:nvPr/>
          </p:nvSpPr>
          <p:spPr>
            <a:xfrm>
              <a:off x="2488875" y="1520575"/>
              <a:ext cx="6975" cy="7100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2" y="0"/>
                  </a:moveTo>
                  <a:cubicBezTo>
                    <a:pt x="85" y="0"/>
                    <a:pt x="40" y="5"/>
                    <a:pt x="0" y="5"/>
                  </a:cubicBezTo>
                  <a:cubicBezTo>
                    <a:pt x="0" y="125"/>
                    <a:pt x="0" y="224"/>
                    <a:pt x="119" y="284"/>
                  </a:cubicBezTo>
                  <a:cubicBezTo>
                    <a:pt x="179" y="204"/>
                    <a:pt x="279" y="125"/>
                    <a:pt x="199" y="25"/>
                  </a:cubicBezTo>
                  <a:cubicBezTo>
                    <a:pt x="189" y="5"/>
                    <a:pt x="159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33329;p60"/>
            <p:cNvSpPr/>
            <p:nvPr/>
          </p:nvSpPr>
          <p:spPr>
            <a:xfrm>
              <a:off x="2770575" y="1086050"/>
              <a:ext cx="44550" cy="17800"/>
            </a:xfrm>
            <a:custGeom>
              <a:avLst/>
              <a:gdLst/>
              <a:ahLst/>
              <a:cxnLst/>
              <a:rect l="l" t="t" r="r" b="b"/>
              <a:pathLst>
                <a:path w="1782" h="712" extrusionOk="0">
                  <a:moveTo>
                    <a:pt x="1583" y="0"/>
                  </a:moveTo>
                  <a:lnTo>
                    <a:pt x="1225" y="159"/>
                  </a:lnTo>
                  <a:cubicBezTo>
                    <a:pt x="1175" y="209"/>
                    <a:pt x="1125" y="234"/>
                    <a:pt x="1070" y="234"/>
                  </a:cubicBezTo>
                  <a:cubicBezTo>
                    <a:pt x="1016" y="234"/>
                    <a:pt x="956" y="209"/>
                    <a:pt x="886" y="159"/>
                  </a:cubicBezTo>
                  <a:cubicBezTo>
                    <a:pt x="588" y="199"/>
                    <a:pt x="329" y="279"/>
                    <a:pt x="31" y="318"/>
                  </a:cubicBezTo>
                  <a:cubicBezTo>
                    <a:pt x="0" y="458"/>
                    <a:pt x="29" y="537"/>
                    <a:pt x="128" y="537"/>
                  </a:cubicBezTo>
                  <a:cubicBezTo>
                    <a:pt x="157" y="537"/>
                    <a:pt x="190" y="531"/>
                    <a:pt x="230" y="517"/>
                  </a:cubicBezTo>
                  <a:cubicBezTo>
                    <a:pt x="443" y="630"/>
                    <a:pt x="664" y="711"/>
                    <a:pt x="882" y="711"/>
                  </a:cubicBezTo>
                  <a:cubicBezTo>
                    <a:pt x="1011" y="711"/>
                    <a:pt x="1139" y="683"/>
                    <a:pt x="1264" y="617"/>
                  </a:cubicBezTo>
                  <a:cubicBezTo>
                    <a:pt x="1324" y="584"/>
                    <a:pt x="1379" y="570"/>
                    <a:pt x="1432" y="570"/>
                  </a:cubicBezTo>
                  <a:cubicBezTo>
                    <a:pt x="1539" y="570"/>
                    <a:pt x="1636" y="623"/>
                    <a:pt x="1742" y="676"/>
                  </a:cubicBezTo>
                  <a:cubicBezTo>
                    <a:pt x="1782" y="418"/>
                    <a:pt x="1682" y="219"/>
                    <a:pt x="15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33330;p60"/>
            <p:cNvSpPr/>
            <p:nvPr/>
          </p:nvSpPr>
          <p:spPr>
            <a:xfrm>
              <a:off x="2416250" y="1488050"/>
              <a:ext cx="50750" cy="28275"/>
            </a:xfrm>
            <a:custGeom>
              <a:avLst/>
              <a:gdLst/>
              <a:ahLst/>
              <a:cxnLst/>
              <a:rect l="l" t="t" r="r" b="b"/>
              <a:pathLst>
                <a:path w="2030" h="1131" extrusionOk="0">
                  <a:moveTo>
                    <a:pt x="1671" y="0"/>
                  </a:moveTo>
                  <a:cubicBezTo>
                    <a:pt x="1561" y="0"/>
                    <a:pt x="1444" y="49"/>
                    <a:pt x="1314" y="133"/>
                  </a:cubicBezTo>
                  <a:cubicBezTo>
                    <a:pt x="1087" y="288"/>
                    <a:pt x="881" y="535"/>
                    <a:pt x="623" y="535"/>
                  </a:cubicBezTo>
                  <a:cubicBezTo>
                    <a:pt x="518" y="535"/>
                    <a:pt x="405" y="494"/>
                    <a:pt x="279" y="391"/>
                  </a:cubicBezTo>
                  <a:cubicBezTo>
                    <a:pt x="249" y="361"/>
                    <a:pt x="215" y="347"/>
                    <a:pt x="177" y="347"/>
                  </a:cubicBezTo>
                  <a:cubicBezTo>
                    <a:pt x="140" y="347"/>
                    <a:pt x="100" y="361"/>
                    <a:pt x="60" y="391"/>
                  </a:cubicBezTo>
                  <a:cubicBezTo>
                    <a:pt x="1" y="491"/>
                    <a:pt x="1" y="590"/>
                    <a:pt x="21" y="710"/>
                  </a:cubicBezTo>
                  <a:cubicBezTo>
                    <a:pt x="120" y="889"/>
                    <a:pt x="299" y="948"/>
                    <a:pt x="438" y="1048"/>
                  </a:cubicBezTo>
                  <a:lnTo>
                    <a:pt x="478" y="1107"/>
                  </a:lnTo>
                  <a:cubicBezTo>
                    <a:pt x="531" y="1123"/>
                    <a:pt x="580" y="1130"/>
                    <a:pt x="626" y="1130"/>
                  </a:cubicBezTo>
                  <a:cubicBezTo>
                    <a:pt x="921" y="1130"/>
                    <a:pt x="1075" y="835"/>
                    <a:pt x="1334" y="749"/>
                  </a:cubicBezTo>
                  <a:cubicBezTo>
                    <a:pt x="1413" y="391"/>
                    <a:pt x="1871" y="451"/>
                    <a:pt x="2030" y="212"/>
                  </a:cubicBezTo>
                  <a:cubicBezTo>
                    <a:pt x="1913" y="64"/>
                    <a:pt x="1797" y="0"/>
                    <a:pt x="1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33331;p60"/>
            <p:cNvSpPr/>
            <p:nvPr/>
          </p:nvSpPr>
          <p:spPr>
            <a:xfrm>
              <a:off x="2422225" y="1459500"/>
              <a:ext cx="36325" cy="29900"/>
            </a:xfrm>
            <a:custGeom>
              <a:avLst/>
              <a:gdLst/>
              <a:ahLst/>
              <a:cxnLst/>
              <a:rect l="l" t="t" r="r" b="b"/>
              <a:pathLst>
                <a:path w="1453" h="1196" extrusionOk="0">
                  <a:moveTo>
                    <a:pt x="536" y="1"/>
                  </a:moveTo>
                  <a:cubicBezTo>
                    <a:pt x="98" y="1"/>
                    <a:pt x="60" y="311"/>
                    <a:pt x="40" y="678"/>
                  </a:cubicBezTo>
                  <a:cubicBezTo>
                    <a:pt x="0" y="877"/>
                    <a:pt x="40" y="1076"/>
                    <a:pt x="199" y="1195"/>
                  </a:cubicBezTo>
                  <a:cubicBezTo>
                    <a:pt x="617" y="1036"/>
                    <a:pt x="1035" y="877"/>
                    <a:pt x="1453" y="698"/>
                  </a:cubicBezTo>
                  <a:cubicBezTo>
                    <a:pt x="1313" y="678"/>
                    <a:pt x="1174" y="678"/>
                    <a:pt x="1095" y="539"/>
                  </a:cubicBezTo>
                  <a:cubicBezTo>
                    <a:pt x="929" y="547"/>
                    <a:pt x="798" y="553"/>
                    <a:pt x="697" y="553"/>
                  </a:cubicBezTo>
                  <a:cubicBezTo>
                    <a:pt x="311" y="553"/>
                    <a:pt x="357" y="458"/>
                    <a:pt x="577" y="2"/>
                  </a:cubicBezTo>
                  <a:cubicBezTo>
                    <a:pt x="563" y="1"/>
                    <a:pt x="549" y="1"/>
                    <a:pt x="5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33332;p60"/>
            <p:cNvSpPr/>
            <p:nvPr/>
          </p:nvSpPr>
          <p:spPr>
            <a:xfrm>
              <a:off x="2414275" y="1476425"/>
              <a:ext cx="14450" cy="17950"/>
            </a:xfrm>
            <a:custGeom>
              <a:avLst/>
              <a:gdLst/>
              <a:ahLst/>
              <a:cxnLst/>
              <a:rect l="l" t="t" r="r" b="b"/>
              <a:pathLst>
                <a:path w="578" h="718" extrusionOk="0">
                  <a:moveTo>
                    <a:pt x="378" y="1"/>
                  </a:moveTo>
                  <a:cubicBezTo>
                    <a:pt x="318" y="1"/>
                    <a:pt x="279" y="1"/>
                    <a:pt x="259" y="61"/>
                  </a:cubicBezTo>
                  <a:cubicBezTo>
                    <a:pt x="0" y="279"/>
                    <a:pt x="179" y="478"/>
                    <a:pt x="299" y="677"/>
                  </a:cubicBezTo>
                  <a:cubicBezTo>
                    <a:pt x="318" y="677"/>
                    <a:pt x="378" y="697"/>
                    <a:pt x="398" y="717"/>
                  </a:cubicBezTo>
                  <a:cubicBezTo>
                    <a:pt x="458" y="657"/>
                    <a:pt x="497" y="598"/>
                    <a:pt x="557" y="518"/>
                  </a:cubicBezTo>
                  <a:cubicBezTo>
                    <a:pt x="517" y="319"/>
                    <a:pt x="577" y="120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33333;p60"/>
            <p:cNvSpPr/>
            <p:nvPr/>
          </p:nvSpPr>
          <p:spPr>
            <a:xfrm>
              <a:off x="2416750" y="1492850"/>
              <a:ext cx="7000" cy="5500"/>
            </a:xfrm>
            <a:custGeom>
              <a:avLst/>
              <a:gdLst/>
              <a:ahLst/>
              <a:cxnLst/>
              <a:rect l="l" t="t" r="r" b="b"/>
              <a:pathLst>
                <a:path w="280" h="220" extrusionOk="0">
                  <a:moveTo>
                    <a:pt x="200" y="0"/>
                  </a:moveTo>
                  <a:cubicBezTo>
                    <a:pt x="80" y="20"/>
                    <a:pt x="1" y="100"/>
                    <a:pt x="100" y="219"/>
                  </a:cubicBezTo>
                  <a:cubicBezTo>
                    <a:pt x="160" y="219"/>
                    <a:pt x="200" y="199"/>
                    <a:pt x="259" y="199"/>
                  </a:cubicBezTo>
                  <a:cubicBezTo>
                    <a:pt x="279" y="140"/>
                    <a:pt x="279" y="100"/>
                    <a:pt x="239" y="40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33334;p60"/>
            <p:cNvSpPr/>
            <p:nvPr/>
          </p:nvSpPr>
          <p:spPr>
            <a:xfrm>
              <a:off x="2402325" y="1473250"/>
              <a:ext cx="19925" cy="115100"/>
            </a:xfrm>
            <a:custGeom>
              <a:avLst/>
              <a:gdLst/>
              <a:ahLst/>
              <a:cxnLst/>
              <a:rect l="l" t="t" r="r" b="b"/>
              <a:pathLst>
                <a:path w="797" h="4604" extrusionOk="0">
                  <a:moveTo>
                    <a:pt x="490" y="1"/>
                  </a:moveTo>
                  <a:cubicBezTo>
                    <a:pt x="442" y="1"/>
                    <a:pt x="393" y="11"/>
                    <a:pt x="339" y="28"/>
                  </a:cubicBezTo>
                  <a:cubicBezTo>
                    <a:pt x="200" y="207"/>
                    <a:pt x="339" y="426"/>
                    <a:pt x="200" y="605"/>
                  </a:cubicBezTo>
                  <a:cubicBezTo>
                    <a:pt x="160" y="904"/>
                    <a:pt x="1" y="1202"/>
                    <a:pt x="60" y="1441"/>
                  </a:cubicBezTo>
                  <a:cubicBezTo>
                    <a:pt x="259" y="2435"/>
                    <a:pt x="60" y="3430"/>
                    <a:pt x="180" y="4425"/>
                  </a:cubicBezTo>
                  <a:cubicBezTo>
                    <a:pt x="200" y="4465"/>
                    <a:pt x="259" y="4465"/>
                    <a:pt x="299" y="4484"/>
                  </a:cubicBezTo>
                  <a:cubicBezTo>
                    <a:pt x="379" y="4425"/>
                    <a:pt x="438" y="4365"/>
                    <a:pt x="359" y="4266"/>
                  </a:cubicBezTo>
                  <a:lnTo>
                    <a:pt x="359" y="4266"/>
                  </a:lnTo>
                  <a:cubicBezTo>
                    <a:pt x="458" y="4325"/>
                    <a:pt x="399" y="4465"/>
                    <a:pt x="458" y="4524"/>
                  </a:cubicBezTo>
                  <a:cubicBezTo>
                    <a:pt x="478" y="4564"/>
                    <a:pt x="478" y="4584"/>
                    <a:pt x="498" y="4604"/>
                  </a:cubicBezTo>
                  <a:cubicBezTo>
                    <a:pt x="637" y="4604"/>
                    <a:pt x="777" y="4584"/>
                    <a:pt x="737" y="4385"/>
                  </a:cubicBezTo>
                  <a:cubicBezTo>
                    <a:pt x="657" y="4067"/>
                    <a:pt x="657" y="3728"/>
                    <a:pt x="677" y="3410"/>
                  </a:cubicBezTo>
                  <a:cubicBezTo>
                    <a:pt x="558" y="3191"/>
                    <a:pt x="558" y="2933"/>
                    <a:pt x="677" y="2714"/>
                  </a:cubicBezTo>
                  <a:cubicBezTo>
                    <a:pt x="757" y="2237"/>
                    <a:pt x="757" y="1799"/>
                    <a:pt x="677" y="1321"/>
                  </a:cubicBezTo>
                  <a:cubicBezTo>
                    <a:pt x="697" y="1222"/>
                    <a:pt x="697" y="1103"/>
                    <a:pt x="697" y="1003"/>
                  </a:cubicBezTo>
                  <a:cubicBezTo>
                    <a:pt x="737" y="924"/>
                    <a:pt x="777" y="844"/>
                    <a:pt x="796" y="784"/>
                  </a:cubicBezTo>
                  <a:cubicBezTo>
                    <a:pt x="777" y="585"/>
                    <a:pt x="737" y="347"/>
                    <a:pt x="697" y="88"/>
                  </a:cubicBezTo>
                  <a:lnTo>
                    <a:pt x="657" y="48"/>
                  </a:lnTo>
                  <a:cubicBezTo>
                    <a:pt x="602" y="15"/>
                    <a:pt x="548" y="1"/>
                    <a:pt x="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33335;p60"/>
            <p:cNvSpPr/>
            <p:nvPr/>
          </p:nvSpPr>
          <p:spPr>
            <a:xfrm>
              <a:off x="2413775" y="1506275"/>
              <a:ext cx="14450" cy="35050"/>
            </a:xfrm>
            <a:custGeom>
              <a:avLst/>
              <a:gdLst/>
              <a:ahLst/>
              <a:cxnLst/>
              <a:rect l="l" t="t" r="r" b="b"/>
              <a:pathLst>
                <a:path w="578" h="1402" extrusionOk="0">
                  <a:moveTo>
                    <a:pt x="219" y="0"/>
                  </a:moveTo>
                  <a:cubicBezTo>
                    <a:pt x="0" y="478"/>
                    <a:pt x="140" y="916"/>
                    <a:pt x="219" y="1393"/>
                  </a:cubicBezTo>
                  <a:cubicBezTo>
                    <a:pt x="239" y="1400"/>
                    <a:pt x="257" y="1402"/>
                    <a:pt x="274" y="1402"/>
                  </a:cubicBezTo>
                  <a:cubicBezTo>
                    <a:pt x="307" y="1402"/>
                    <a:pt x="338" y="1393"/>
                    <a:pt x="378" y="1393"/>
                  </a:cubicBezTo>
                  <a:cubicBezTo>
                    <a:pt x="418" y="1015"/>
                    <a:pt x="219" y="617"/>
                    <a:pt x="537" y="319"/>
                  </a:cubicBezTo>
                  <a:cubicBezTo>
                    <a:pt x="577" y="80"/>
                    <a:pt x="438" y="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33336;p60"/>
            <p:cNvSpPr/>
            <p:nvPr/>
          </p:nvSpPr>
          <p:spPr>
            <a:xfrm>
              <a:off x="2413275" y="1541575"/>
              <a:ext cx="6000" cy="17450"/>
            </a:xfrm>
            <a:custGeom>
              <a:avLst/>
              <a:gdLst/>
              <a:ahLst/>
              <a:cxnLst/>
              <a:rect l="l" t="t" r="r" b="b"/>
              <a:pathLst>
                <a:path w="240" h="698" extrusionOk="0">
                  <a:moveTo>
                    <a:pt x="219" y="1"/>
                  </a:moveTo>
                  <a:cubicBezTo>
                    <a:pt x="0" y="240"/>
                    <a:pt x="0" y="478"/>
                    <a:pt x="219" y="697"/>
                  </a:cubicBezTo>
                  <a:cubicBezTo>
                    <a:pt x="219" y="458"/>
                    <a:pt x="239" y="240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33337;p60"/>
            <p:cNvSpPr/>
            <p:nvPr/>
          </p:nvSpPr>
          <p:spPr>
            <a:xfrm>
              <a:off x="2422725" y="1547350"/>
              <a:ext cx="13950" cy="6700"/>
            </a:xfrm>
            <a:custGeom>
              <a:avLst/>
              <a:gdLst/>
              <a:ahLst/>
              <a:cxnLst/>
              <a:rect l="l" t="t" r="r" b="b"/>
              <a:pathLst>
                <a:path w="558" h="268" extrusionOk="0">
                  <a:moveTo>
                    <a:pt x="329" y="1"/>
                  </a:moveTo>
                  <a:cubicBezTo>
                    <a:pt x="278" y="1"/>
                    <a:pt x="226" y="21"/>
                    <a:pt x="179" y="68"/>
                  </a:cubicBezTo>
                  <a:cubicBezTo>
                    <a:pt x="100" y="128"/>
                    <a:pt x="40" y="168"/>
                    <a:pt x="0" y="267"/>
                  </a:cubicBezTo>
                  <a:lnTo>
                    <a:pt x="537" y="267"/>
                  </a:lnTo>
                  <a:cubicBezTo>
                    <a:pt x="557" y="227"/>
                    <a:pt x="557" y="188"/>
                    <a:pt x="557" y="148"/>
                  </a:cubicBezTo>
                  <a:lnTo>
                    <a:pt x="498" y="68"/>
                  </a:lnTo>
                  <a:cubicBezTo>
                    <a:pt x="445" y="26"/>
                    <a:pt x="387" y="1"/>
                    <a:pt x="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33338;p60"/>
            <p:cNvSpPr/>
            <p:nvPr/>
          </p:nvSpPr>
          <p:spPr>
            <a:xfrm>
              <a:off x="2409800" y="1580375"/>
              <a:ext cx="6975" cy="8800"/>
            </a:xfrm>
            <a:custGeom>
              <a:avLst/>
              <a:gdLst/>
              <a:ahLst/>
              <a:cxnLst/>
              <a:rect l="l" t="t" r="r" b="b"/>
              <a:pathLst>
                <a:path w="279" h="352" extrusionOk="0">
                  <a:moveTo>
                    <a:pt x="100" y="0"/>
                  </a:moveTo>
                  <a:cubicBezTo>
                    <a:pt x="60" y="80"/>
                    <a:pt x="40" y="140"/>
                    <a:pt x="0" y="219"/>
                  </a:cubicBezTo>
                  <a:cubicBezTo>
                    <a:pt x="31" y="298"/>
                    <a:pt x="63" y="351"/>
                    <a:pt x="133" y="351"/>
                  </a:cubicBezTo>
                  <a:cubicBezTo>
                    <a:pt x="152" y="351"/>
                    <a:pt x="174" y="347"/>
                    <a:pt x="199" y="339"/>
                  </a:cubicBezTo>
                  <a:cubicBezTo>
                    <a:pt x="179" y="219"/>
                    <a:pt x="279" y="8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33339;p60"/>
            <p:cNvSpPr/>
            <p:nvPr/>
          </p:nvSpPr>
          <p:spPr>
            <a:xfrm>
              <a:off x="2428200" y="1545900"/>
              <a:ext cx="7975" cy="4175"/>
            </a:xfrm>
            <a:custGeom>
              <a:avLst/>
              <a:gdLst/>
              <a:ahLst/>
              <a:cxnLst/>
              <a:rect l="l" t="t" r="r" b="b"/>
              <a:pathLst>
                <a:path w="319" h="167" extrusionOk="0">
                  <a:moveTo>
                    <a:pt x="81" y="1"/>
                  </a:moveTo>
                  <a:cubicBezTo>
                    <a:pt x="55" y="1"/>
                    <a:pt x="28" y="3"/>
                    <a:pt x="0" y="7"/>
                  </a:cubicBezTo>
                  <a:lnTo>
                    <a:pt x="0" y="86"/>
                  </a:lnTo>
                  <a:lnTo>
                    <a:pt x="0" y="166"/>
                  </a:lnTo>
                  <a:lnTo>
                    <a:pt x="318" y="166"/>
                  </a:lnTo>
                  <a:cubicBezTo>
                    <a:pt x="271" y="39"/>
                    <a:pt x="185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33340;p60"/>
            <p:cNvSpPr/>
            <p:nvPr/>
          </p:nvSpPr>
          <p:spPr>
            <a:xfrm>
              <a:off x="2614200" y="1365225"/>
              <a:ext cx="56700" cy="15750"/>
            </a:xfrm>
            <a:custGeom>
              <a:avLst/>
              <a:gdLst/>
              <a:ahLst/>
              <a:cxnLst/>
              <a:rect l="l" t="t" r="r" b="b"/>
              <a:pathLst>
                <a:path w="2268" h="630" extrusionOk="0">
                  <a:moveTo>
                    <a:pt x="1823" y="0"/>
                  </a:moveTo>
                  <a:cubicBezTo>
                    <a:pt x="1737" y="0"/>
                    <a:pt x="1647" y="25"/>
                    <a:pt x="1552" y="72"/>
                  </a:cubicBezTo>
                  <a:cubicBezTo>
                    <a:pt x="1074" y="291"/>
                    <a:pt x="477" y="172"/>
                    <a:pt x="0" y="450"/>
                  </a:cubicBezTo>
                  <a:cubicBezTo>
                    <a:pt x="40" y="455"/>
                    <a:pt x="81" y="457"/>
                    <a:pt x="121" y="457"/>
                  </a:cubicBezTo>
                  <a:cubicBezTo>
                    <a:pt x="235" y="457"/>
                    <a:pt x="349" y="443"/>
                    <a:pt x="459" y="443"/>
                  </a:cubicBezTo>
                  <a:cubicBezTo>
                    <a:pt x="620" y="443"/>
                    <a:pt x="771" y="474"/>
                    <a:pt x="895" y="629"/>
                  </a:cubicBezTo>
                  <a:cubicBezTo>
                    <a:pt x="1015" y="590"/>
                    <a:pt x="1094" y="590"/>
                    <a:pt x="1233" y="590"/>
                  </a:cubicBezTo>
                  <a:cubicBezTo>
                    <a:pt x="1233" y="570"/>
                    <a:pt x="1253" y="550"/>
                    <a:pt x="1273" y="550"/>
                  </a:cubicBezTo>
                  <a:cubicBezTo>
                    <a:pt x="1333" y="570"/>
                    <a:pt x="1373" y="570"/>
                    <a:pt x="1432" y="590"/>
                  </a:cubicBezTo>
                  <a:cubicBezTo>
                    <a:pt x="1731" y="570"/>
                    <a:pt x="2009" y="431"/>
                    <a:pt x="2268" y="252"/>
                  </a:cubicBezTo>
                  <a:cubicBezTo>
                    <a:pt x="2228" y="192"/>
                    <a:pt x="2148" y="152"/>
                    <a:pt x="2089" y="92"/>
                  </a:cubicBezTo>
                  <a:cubicBezTo>
                    <a:pt x="2006" y="30"/>
                    <a:pt x="191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33341;p60"/>
            <p:cNvSpPr/>
            <p:nvPr/>
          </p:nvSpPr>
          <p:spPr>
            <a:xfrm>
              <a:off x="2670875" y="1371500"/>
              <a:ext cx="4500" cy="5850"/>
            </a:xfrm>
            <a:custGeom>
              <a:avLst/>
              <a:gdLst/>
              <a:ahLst/>
              <a:cxnLst/>
              <a:rect l="l" t="t" r="r" b="b"/>
              <a:pathLst>
                <a:path w="180" h="234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40" y="20"/>
                    <a:pt x="60" y="40"/>
                    <a:pt x="1" y="80"/>
                  </a:cubicBezTo>
                  <a:cubicBezTo>
                    <a:pt x="34" y="130"/>
                    <a:pt x="12" y="234"/>
                    <a:pt x="83" y="234"/>
                  </a:cubicBezTo>
                  <a:cubicBezTo>
                    <a:pt x="98" y="234"/>
                    <a:pt x="116" y="230"/>
                    <a:pt x="140" y="219"/>
                  </a:cubicBezTo>
                  <a:cubicBezTo>
                    <a:pt x="160" y="219"/>
                    <a:pt x="160" y="8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33342;p60"/>
            <p:cNvSpPr/>
            <p:nvPr/>
          </p:nvSpPr>
          <p:spPr>
            <a:xfrm>
              <a:off x="2428200" y="1507650"/>
              <a:ext cx="21400" cy="16000"/>
            </a:xfrm>
            <a:custGeom>
              <a:avLst/>
              <a:gdLst/>
              <a:ahLst/>
              <a:cxnLst/>
              <a:rect l="l" t="t" r="r" b="b"/>
              <a:pathLst>
                <a:path w="856" h="640" extrusionOk="0">
                  <a:moveTo>
                    <a:pt x="780" y="1"/>
                  </a:moveTo>
                  <a:cubicBezTo>
                    <a:pt x="478" y="1"/>
                    <a:pt x="239" y="215"/>
                    <a:pt x="0" y="343"/>
                  </a:cubicBezTo>
                  <a:cubicBezTo>
                    <a:pt x="108" y="540"/>
                    <a:pt x="168" y="639"/>
                    <a:pt x="251" y="639"/>
                  </a:cubicBezTo>
                  <a:cubicBezTo>
                    <a:pt x="336" y="639"/>
                    <a:pt x="445" y="535"/>
                    <a:pt x="657" y="323"/>
                  </a:cubicBezTo>
                  <a:cubicBezTo>
                    <a:pt x="736" y="244"/>
                    <a:pt x="796" y="204"/>
                    <a:pt x="836" y="124"/>
                  </a:cubicBezTo>
                  <a:cubicBezTo>
                    <a:pt x="856" y="65"/>
                    <a:pt x="856" y="45"/>
                    <a:pt x="856" y="5"/>
                  </a:cubicBezTo>
                  <a:cubicBezTo>
                    <a:pt x="830" y="2"/>
                    <a:pt x="805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33343;p60"/>
            <p:cNvSpPr/>
            <p:nvPr/>
          </p:nvSpPr>
          <p:spPr>
            <a:xfrm>
              <a:off x="2662925" y="831425"/>
              <a:ext cx="90525" cy="27925"/>
            </a:xfrm>
            <a:custGeom>
              <a:avLst/>
              <a:gdLst/>
              <a:ahLst/>
              <a:cxnLst/>
              <a:rect l="l" t="t" r="r" b="b"/>
              <a:pathLst>
                <a:path w="3621" h="1117" extrusionOk="0">
                  <a:moveTo>
                    <a:pt x="3384" y="1"/>
                  </a:moveTo>
                  <a:cubicBezTo>
                    <a:pt x="3233" y="1"/>
                    <a:pt x="3072" y="107"/>
                    <a:pt x="2927" y="107"/>
                  </a:cubicBezTo>
                  <a:cubicBezTo>
                    <a:pt x="2906" y="107"/>
                    <a:pt x="2885" y="105"/>
                    <a:pt x="2865" y="99"/>
                  </a:cubicBezTo>
                  <a:cubicBezTo>
                    <a:pt x="2686" y="119"/>
                    <a:pt x="2567" y="159"/>
                    <a:pt x="2388" y="159"/>
                  </a:cubicBezTo>
                  <a:cubicBezTo>
                    <a:pt x="2308" y="159"/>
                    <a:pt x="2228" y="199"/>
                    <a:pt x="2169" y="219"/>
                  </a:cubicBezTo>
                  <a:cubicBezTo>
                    <a:pt x="1990" y="239"/>
                    <a:pt x="1831" y="318"/>
                    <a:pt x="1711" y="398"/>
                  </a:cubicBezTo>
                  <a:cubicBezTo>
                    <a:pt x="1194" y="438"/>
                    <a:pt x="697" y="617"/>
                    <a:pt x="180" y="716"/>
                  </a:cubicBezTo>
                  <a:cubicBezTo>
                    <a:pt x="0" y="1094"/>
                    <a:pt x="398" y="955"/>
                    <a:pt x="498" y="1114"/>
                  </a:cubicBezTo>
                  <a:cubicBezTo>
                    <a:pt x="517" y="1116"/>
                    <a:pt x="537" y="1117"/>
                    <a:pt x="556" y="1117"/>
                  </a:cubicBezTo>
                  <a:cubicBezTo>
                    <a:pt x="752" y="1117"/>
                    <a:pt x="935" y="1031"/>
                    <a:pt x="1134" y="995"/>
                  </a:cubicBezTo>
                  <a:cubicBezTo>
                    <a:pt x="1694" y="864"/>
                    <a:pt x="2237" y="593"/>
                    <a:pt x="2811" y="593"/>
                  </a:cubicBezTo>
                  <a:cubicBezTo>
                    <a:pt x="2849" y="593"/>
                    <a:pt x="2887" y="594"/>
                    <a:pt x="2925" y="597"/>
                  </a:cubicBezTo>
                  <a:cubicBezTo>
                    <a:pt x="3104" y="358"/>
                    <a:pt x="3422" y="438"/>
                    <a:pt x="3621" y="239"/>
                  </a:cubicBezTo>
                  <a:lnTo>
                    <a:pt x="3621" y="139"/>
                  </a:lnTo>
                  <a:cubicBezTo>
                    <a:pt x="3549" y="34"/>
                    <a:pt x="3468" y="1"/>
                    <a:pt x="33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33344;p60"/>
            <p:cNvSpPr/>
            <p:nvPr/>
          </p:nvSpPr>
          <p:spPr>
            <a:xfrm>
              <a:off x="2649000" y="858350"/>
              <a:ext cx="11475" cy="40225"/>
            </a:xfrm>
            <a:custGeom>
              <a:avLst/>
              <a:gdLst/>
              <a:ahLst/>
              <a:cxnLst/>
              <a:rect l="l" t="t" r="r" b="b"/>
              <a:pathLst>
                <a:path w="459" h="1609" extrusionOk="0">
                  <a:moveTo>
                    <a:pt x="253" y="1"/>
                  </a:moveTo>
                  <a:cubicBezTo>
                    <a:pt x="228" y="1"/>
                    <a:pt x="194" y="29"/>
                    <a:pt x="180" y="57"/>
                  </a:cubicBezTo>
                  <a:lnTo>
                    <a:pt x="180" y="216"/>
                  </a:lnTo>
                  <a:cubicBezTo>
                    <a:pt x="259" y="674"/>
                    <a:pt x="1" y="1171"/>
                    <a:pt x="339" y="1609"/>
                  </a:cubicBezTo>
                  <a:cubicBezTo>
                    <a:pt x="458" y="1270"/>
                    <a:pt x="279" y="932"/>
                    <a:pt x="359" y="554"/>
                  </a:cubicBezTo>
                  <a:cubicBezTo>
                    <a:pt x="359" y="415"/>
                    <a:pt x="339" y="236"/>
                    <a:pt x="339" y="57"/>
                  </a:cubicBezTo>
                  <a:lnTo>
                    <a:pt x="279" y="17"/>
                  </a:lnTo>
                  <a:cubicBezTo>
                    <a:pt x="273" y="5"/>
                    <a:pt x="26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33345;p60"/>
            <p:cNvSpPr/>
            <p:nvPr/>
          </p:nvSpPr>
          <p:spPr>
            <a:xfrm>
              <a:off x="2658450" y="915950"/>
              <a:ext cx="16425" cy="9975"/>
            </a:xfrm>
            <a:custGeom>
              <a:avLst/>
              <a:gdLst/>
              <a:ahLst/>
              <a:cxnLst/>
              <a:rect l="l" t="t" r="r" b="b"/>
              <a:pathLst>
                <a:path w="657" h="399" extrusionOk="0">
                  <a:moveTo>
                    <a:pt x="0" y="1"/>
                  </a:moveTo>
                  <a:lnTo>
                    <a:pt x="0" y="399"/>
                  </a:lnTo>
                  <a:cubicBezTo>
                    <a:pt x="239" y="319"/>
                    <a:pt x="438" y="220"/>
                    <a:pt x="657" y="160"/>
                  </a:cubicBezTo>
                  <a:cubicBezTo>
                    <a:pt x="597" y="100"/>
                    <a:pt x="538" y="41"/>
                    <a:pt x="4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33346;p60"/>
            <p:cNvSpPr/>
            <p:nvPr/>
          </p:nvSpPr>
          <p:spPr>
            <a:xfrm>
              <a:off x="2726075" y="826450"/>
              <a:ext cx="36350" cy="11450"/>
            </a:xfrm>
            <a:custGeom>
              <a:avLst/>
              <a:gdLst/>
              <a:ahLst/>
              <a:cxnLst/>
              <a:rect l="l" t="t" r="r" b="b"/>
              <a:pathLst>
                <a:path w="1454" h="458" extrusionOk="0">
                  <a:moveTo>
                    <a:pt x="1274" y="0"/>
                  </a:moveTo>
                  <a:cubicBezTo>
                    <a:pt x="856" y="100"/>
                    <a:pt x="399" y="100"/>
                    <a:pt x="1" y="298"/>
                  </a:cubicBezTo>
                  <a:cubicBezTo>
                    <a:pt x="41" y="398"/>
                    <a:pt x="140" y="398"/>
                    <a:pt x="200" y="458"/>
                  </a:cubicBezTo>
                  <a:cubicBezTo>
                    <a:pt x="518" y="418"/>
                    <a:pt x="816" y="398"/>
                    <a:pt x="1095" y="338"/>
                  </a:cubicBezTo>
                  <a:cubicBezTo>
                    <a:pt x="1234" y="259"/>
                    <a:pt x="1354" y="219"/>
                    <a:pt x="1453" y="159"/>
                  </a:cubicBezTo>
                  <a:cubicBezTo>
                    <a:pt x="1453" y="40"/>
                    <a:pt x="1354" y="40"/>
                    <a:pt x="1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33347;p60"/>
            <p:cNvSpPr/>
            <p:nvPr/>
          </p:nvSpPr>
          <p:spPr>
            <a:xfrm>
              <a:off x="2757925" y="819975"/>
              <a:ext cx="25875" cy="9975"/>
            </a:xfrm>
            <a:custGeom>
              <a:avLst/>
              <a:gdLst/>
              <a:ahLst/>
              <a:cxnLst/>
              <a:rect l="l" t="t" r="r" b="b"/>
              <a:pathLst>
                <a:path w="1035" h="399" extrusionOk="0">
                  <a:moveTo>
                    <a:pt x="855" y="0"/>
                  </a:moveTo>
                  <a:cubicBezTo>
                    <a:pt x="736" y="0"/>
                    <a:pt x="637" y="20"/>
                    <a:pt x="537" y="20"/>
                  </a:cubicBezTo>
                  <a:cubicBezTo>
                    <a:pt x="398" y="120"/>
                    <a:pt x="279" y="100"/>
                    <a:pt x="159" y="160"/>
                  </a:cubicBezTo>
                  <a:lnTo>
                    <a:pt x="0" y="219"/>
                  </a:lnTo>
                  <a:lnTo>
                    <a:pt x="179" y="398"/>
                  </a:lnTo>
                  <a:cubicBezTo>
                    <a:pt x="477" y="378"/>
                    <a:pt x="756" y="319"/>
                    <a:pt x="1034" y="180"/>
                  </a:cubicBezTo>
                  <a:cubicBezTo>
                    <a:pt x="975" y="100"/>
                    <a:pt x="895" y="60"/>
                    <a:pt x="8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33348;p60"/>
            <p:cNvSpPr/>
            <p:nvPr/>
          </p:nvSpPr>
          <p:spPr>
            <a:xfrm>
              <a:off x="2662425" y="964700"/>
              <a:ext cx="39325" cy="22400"/>
            </a:xfrm>
            <a:custGeom>
              <a:avLst/>
              <a:gdLst/>
              <a:ahLst/>
              <a:cxnLst/>
              <a:rect l="l" t="t" r="r" b="b"/>
              <a:pathLst>
                <a:path w="1573" h="896" extrusionOk="0">
                  <a:moveTo>
                    <a:pt x="1035" y="0"/>
                  </a:moveTo>
                  <a:cubicBezTo>
                    <a:pt x="677" y="0"/>
                    <a:pt x="319" y="40"/>
                    <a:pt x="40" y="338"/>
                  </a:cubicBezTo>
                  <a:cubicBezTo>
                    <a:pt x="1" y="697"/>
                    <a:pt x="239" y="776"/>
                    <a:pt x="518" y="856"/>
                  </a:cubicBezTo>
                  <a:cubicBezTo>
                    <a:pt x="518" y="876"/>
                    <a:pt x="518" y="876"/>
                    <a:pt x="538" y="895"/>
                  </a:cubicBezTo>
                  <a:cubicBezTo>
                    <a:pt x="597" y="895"/>
                    <a:pt x="637" y="876"/>
                    <a:pt x="677" y="836"/>
                  </a:cubicBezTo>
                  <a:cubicBezTo>
                    <a:pt x="749" y="664"/>
                    <a:pt x="846" y="616"/>
                    <a:pt x="951" y="616"/>
                  </a:cubicBezTo>
                  <a:cubicBezTo>
                    <a:pt x="1077" y="616"/>
                    <a:pt x="1214" y="686"/>
                    <a:pt x="1333" y="697"/>
                  </a:cubicBezTo>
                  <a:cubicBezTo>
                    <a:pt x="1373" y="677"/>
                    <a:pt x="1393" y="637"/>
                    <a:pt x="1413" y="597"/>
                  </a:cubicBezTo>
                  <a:cubicBezTo>
                    <a:pt x="1572" y="358"/>
                    <a:pt x="1333" y="279"/>
                    <a:pt x="1214" y="159"/>
                  </a:cubicBezTo>
                  <a:cubicBezTo>
                    <a:pt x="1194" y="80"/>
                    <a:pt x="1115" y="40"/>
                    <a:pt x="1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33349;p60"/>
            <p:cNvSpPr/>
            <p:nvPr/>
          </p:nvSpPr>
          <p:spPr>
            <a:xfrm>
              <a:off x="2690775" y="955750"/>
              <a:ext cx="37325" cy="13450"/>
            </a:xfrm>
            <a:custGeom>
              <a:avLst/>
              <a:gdLst/>
              <a:ahLst/>
              <a:cxnLst/>
              <a:rect l="l" t="t" r="r" b="b"/>
              <a:pathLst>
                <a:path w="1493" h="538" extrusionOk="0">
                  <a:moveTo>
                    <a:pt x="1134" y="0"/>
                  </a:moveTo>
                  <a:cubicBezTo>
                    <a:pt x="836" y="40"/>
                    <a:pt x="557" y="100"/>
                    <a:pt x="239" y="159"/>
                  </a:cubicBezTo>
                  <a:cubicBezTo>
                    <a:pt x="100" y="239"/>
                    <a:pt x="0" y="299"/>
                    <a:pt x="40" y="458"/>
                  </a:cubicBezTo>
                  <a:cubicBezTo>
                    <a:pt x="60" y="498"/>
                    <a:pt x="60" y="517"/>
                    <a:pt x="80" y="537"/>
                  </a:cubicBezTo>
                  <a:cubicBezTo>
                    <a:pt x="557" y="438"/>
                    <a:pt x="1055" y="418"/>
                    <a:pt x="1492" y="199"/>
                  </a:cubicBezTo>
                  <a:cubicBezTo>
                    <a:pt x="1353" y="159"/>
                    <a:pt x="1194" y="139"/>
                    <a:pt x="1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33350;p60"/>
            <p:cNvSpPr/>
            <p:nvPr/>
          </p:nvSpPr>
          <p:spPr>
            <a:xfrm>
              <a:off x="2757425" y="946850"/>
              <a:ext cx="6250" cy="4475"/>
            </a:xfrm>
            <a:custGeom>
              <a:avLst/>
              <a:gdLst/>
              <a:ahLst/>
              <a:cxnLst/>
              <a:rect l="l" t="t" r="r" b="b"/>
              <a:pathLst>
                <a:path w="250" h="179" extrusionOk="0">
                  <a:moveTo>
                    <a:pt x="118" y="0"/>
                  </a:moveTo>
                  <a:cubicBezTo>
                    <a:pt x="79" y="0"/>
                    <a:pt x="36" y="9"/>
                    <a:pt x="0" y="18"/>
                  </a:cubicBezTo>
                  <a:lnTo>
                    <a:pt x="0" y="177"/>
                  </a:lnTo>
                  <a:cubicBezTo>
                    <a:pt x="22" y="177"/>
                    <a:pt x="47" y="178"/>
                    <a:pt x="72" y="178"/>
                  </a:cubicBezTo>
                  <a:cubicBezTo>
                    <a:pt x="160" y="178"/>
                    <a:pt x="250" y="166"/>
                    <a:pt x="219" y="58"/>
                  </a:cubicBezTo>
                  <a:cubicBezTo>
                    <a:pt x="208" y="14"/>
                    <a:pt x="16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33351;p60"/>
            <p:cNvSpPr/>
            <p:nvPr/>
          </p:nvSpPr>
          <p:spPr>
            <a:xfrm>
              <a:off x="2699725" y="981600"/>
              <a:ext cx="10475" cy="3875"/>
            </a:xfrm>
            <a:custGeom>
              <a:avLst/>
              <a:gdLst/>
              <a:ahLst/>
              <a:cxnLst/>
              <a:rect l="l" t="t" r="r" b="b"/>
              <a:pathLst>
                <a:path w="419" h="155" extrusionOk="0">
                  <a:moveTo>
                    <a:pt x="100" y="1"/>
                  </a:moveTo>
                  <a:cubicBezTo>
                    <a:pt x="1" y="21"/>
                    <a:pt x="1" y="80"/>
                    <a:pt x="40" y="140"/>
                  </a:cubicBezTo>
                  <a:cubicBezTo>
                    <a:pt x="79" y="150"/>
                    <a:pt x="116" y="155"/>
                    <a:pt x="152" y="155"/>
                  </a:cubicBezTo>
                  <a:cubicBezTo>
                    <a:pt x="264" y="155"/>
                    <a:pt x="358" y="106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33352;p60"/>
            <p:cNvSpPr/>
            <p:nvPr/>
          </p:nvSpPr>
          <p:spPr>
            <a:xfrm>
              <a:off x="2694750" y="980600"/>
              <a:ext cx="7500" cy="4500"/>
            </a:xfrm>
            <a:custGeom>
              <a:avLst/>
              <a:gdLst/>
              <a:ahLst/>
              <a:cxnLst/>
              <a:rect l="l" t="t" r="r" b="b"/>
              <a:pathLst>
                <a:path w="300" h="180" extrusionOk="0">
                  <a:moveTo>
                    <a:pt x="120" y="1"/>
                  </a:moveTo>
                  <a:lnTo>
                    <a:pt x="80" y="41"/>
                  </a:lnTo>
                  <a:cubicBezTo>
                    <a:pt x="1" y="120"/>
                    <a:pt x="21" y="160"/>
                    <a:pt x="100" y="180"/>
                  </a:cubicBezTo>
                  <a:lnTo>
                    <a:pt x="239" y="180"/>
                  </a:lnTo>
                  <a:cubicBezTo>
                    <a:pt x="279" y="140"/>
                    <a:pt x="279" y="100"/>
                    <a:pt x="299" y="41"/>
                  </a:cubicBezTo>
                  <a:cubicBezTo>
                    <a:pt x="239" y="41"/>
                    <a:pt x="180" y="2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33353;p60"/>
            <p:cNvSpPr/>
            <p:nvPr/>
          </p:nvSpPr>
          <p:spPr>
            <a:xfrm>
              <a:off x="2714650" y="980175"/>
              <a:ext cx="3500" cy="3125"/>
            </a:xfrm>
            <a:custGeom>
              <a:avLst/>
              <a:gdLst/>
              <a:ahLst/>
              <a:cxnLst/>
              <a:rect l="l" t="t" r="r" b="b"/>
              <a:pathLst>
                <a:path w="140" h="125" extrusionOk="0">
                  <a:moveTo>
                    <a:pt x="98" y="1"/>
                  </a:moveTo>
                  <a:cubicBezTo>
                    <a:pt x="65" y="1"/>
                    <a:pt x="28" y="24"/>
                    <a:pt x="0" y="38"/>
                  </a:cubicBezTo>
                  <a:cubicBezTo>
                    <a:pt x="29" y="95"/>
                    <a:pt x="58" y="125"/>
                    <a:pt x="82" y="125"/>
                  </a:cubicBezTo>
                  <a:cubicBezTo>
                    <a:pt x="108" y="125"/>
                    <a:pt x="129" y="90"/>
                    <a:pt x="140" y="18"/>
                  </a:cubicBezTo>
                  <a:cubicBezTo>
                    <a:pt x="127" y="6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33354;p60"/>
            <p:cNvSpPr/>
            <p:nvPr/>
          </p:nvSpPr>
          <p:spPr>
            <a:xfrm>
              <a:off x="2657450" y="958525"/>
              <a:ext cx="39825" cy="15150"/>
            </a:xfrm>
            <a:custGeom>
              <a:avLst/>
              <a:gdLst/>
              <a:ahLst/>
              <a:cxnLst/>
              <a:rect l="l" t="t" r="r" b="b"/>
              <a:pathLst>
                <a:path w="1593" h="606" extrusionOk="0">
                  <a:moveTo>
                    <a:pt x="1484" y="1"/>
                  </a:moveTo>
                  <a:cubicBezTo>
                    <a:pt x="1457" y="1"/>
                    <a:pt x="1429" y="11"/>
                    <a:pt x="1393" y="28"/>
                  </a:cubicBezTo>
                  <a:cubicBezTo>
                    <a:pt x="1333" y="48"/>
                    <a:pt x="1294" y="68"/>
                    <a:pt x="1234" y="68"/>
                  </a:cubicBezTo>
                  <a:cubicBezTo>
                    <a:pt x="1194" y="98"/>
                    <a:pt x="1164" y="113"/>
                    <a:pt x="1135" y="113"/>
                  </a:cubicBezTo>
                  <a:cubicBezTo>
                    <a:pt x="1105" y="113"/>
                    <a:pt x="1075" y="98"/>
                    <a:pt x="1035" y="68"/>
                  </a:cubicBezTo>
                  <a:cubicBezTo>
                    <a:pt x="996" y="66"/>
                    <a:pt x="957" y="65"/>
                    <a:pt x="916" y="65"/>
                  </a:cubicBezTo>
                  <a:cubicBezTo>
                    <a:pt x="779" y="65"/>
                    <a:pt x="636" y="76"/>
                    <a:pt x="493" y="76"/>
                  </a:cubicBezTo>
                  <a:cubicBezTo>
                    <a:pt x="339" y="76"/>
                    <a:pt x="186" y="63"/>
                    <a:pt x="40" y="9"/>
                  </a:cubicBezTo>
                  <a:lnTo>
                    <a:pt x="40" y="9"/>
                  </a:lnTo>
                  <a:cubicBezTo>
                    <a:pt x="21" y="247"/>
                    <a:pt x="1" y="446"/>
                    <a:pt x="239" y="605"/>
                  </a:cubicBezTo>
                  <a:cubicBezTo>
                    <a:pt x="617" y="526"/>
                    <a:pt x="1015" y="426"/>
                    <a:pt x="1393" y="347"/>
                  </a:cubicBezTo>
                  <a:cubicBezTo>
                    <a:pt x="1473" y="247"/>
                    <a:pt x="1513" y="148"/>
                    <a:pt x="1592" y="48"/>
                  </a:cubicBezTo>
                  <a:cubicBezTo>
                    <a:pt x="1548" y="15"/>
                    <a:pt x="1517" y="1"/>
                    <a:pt x="1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33355;p60"/>
            <p:cNvSpPr/>
            <p:nvPr/>
          </p:nvSpPr>
          <p:spPr>
            <a:xfrm>
              <a:off x="2716150" y="921850"/>
              <a:ext cx="49250" cy="20000"/>
            </a:xfrm>
            <a:custGeom>
              <a:avLst/>
              <a:gdLst/>
              <a:ahLst/>
              <a:cxnLst/>
              <a:rect l="l" t="t" r="r" b="b"/>
              <a:pathLst>
                <a:path w="1970" h="800" extrusionOk="0">
                  <a:moveTo>
                    <a:pt x="1568" y="1"/>
                  </a:moveTo>
                  <a:cubicBezTo>
                    <a:pt x="1372" y="1"/>
                    <a:pt x="1177" y="67"/>
                    <a:pt x="975" y="163"/>
                  </a:cubicBezTo>
                  <a:cubicBezTo>
                    <a:pt x="855" y="202"/>
                    <a:pt x="736" y="202"/>
                    <a:pt x="617" y="222"/>
                  </a:cubicBezTo>
                  <a:cubicBezTo>
                    <a:pt x="358" y="322"/>
                    <a:pt x="0" y="381"/>
                    <a:pt x="80" y="799"/>
                  </a:cubicBezTo>
                  <a:cubicBezTo>
                    <a:pt x="438" y="720"/>
                    <a:pt x="756" y="680"/>
                    <a:pt x="1114" y="600"/>
                  </a:cubicBezTo>
                  <a:cubicBezTo>
                    <a:pt x="1273" y="481"/>
                    <a:pt x="1452" y="481"/>
                    <a:pt x="1651" y="461"/>
                  </a:cubicBezTo>
                  <a:cubicBezTo>
                    <a:pt x="1770" y="401"/>
                    <a:pt x="1910" y="362"/>
                    <a:pt x="1969" y="282"/>
                  </a:cubicBezTo>
                  <a:lnTo>
                    <a:pt x="1969" y="103"/>
                  </a:lnTo>
                  <a:cubicBezTo>
                    <a:pt x="1833" y="31"/>
                    <a:pt x="1701" y="1"/>
                    <a:pt x="15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33356;p60"/>
            <p:cNvSpPr/>
            <p:nvPr/>
          </p:nvSpPr>
          <p:spPr>
            <a:xfrm>
              <a:off x="2694750" y="924900"/>
              <a:ext cx="39325" cy="17450"/>
            </a:xfrm>
            <a:custGeom>
              <a:avLst/>
              <a:gdLst/>
              <a:ahLst/>
              <a:cxnLst/>
              <a:rect l="l" t="t" r="r" b="b"/>
              <a:pathLst>
                <a:path w="1573" h="698" extrusionOk="0">
                  <a:moveTo>
                    <a:pt x="1493" y="1"/>
                  </a:moveTo>
                  <a:cubicBezTo>
                    <a:pt x="936" y="1"/>
                    <a:pt x="518" y="379"/>
                    <a:pt x="1" y="498"/>
                  </a:cubicBezTo>
                  <a:cubicBezTo>
                    <a:pt x="66" y="534"/>
                    <a:pt x="138" y="543"/>
                    <a:pt x="213" y="543"/>
                  </a:cubicBezTo>
                  <a:cubicBezTo>
                    <a:pt x="303" y="543"/>
                    <a:pt x="396" y="529"/>
                    <a:pt x="485" y="529"/>
                  </a:cubicBezTo>
                  <a:cubicBezTo>
                    <a:pt x="612" y="529"/>
                    <a:pt x="729" y="558"/>
                    <a:pt x="816" y="697"/>
                  </a:cubicBezTo>
                  <a:cubicBezTo>
                    <a:pt x="856" y="697"/>
                    <a:pt x="916" y="697"/>
                    <a:pt x="955" y="677"/>
                  </a:cubicBezTo>
                  <a:cubicBezTo>
                    <a:pt x="1035" y="399"/>
                    <a:pt x="1333" y="379"/>
                    <a:pt x="1493" y="180"/>
                  </a:cubicBezTo>
                  <a:cubicBezTo>
                    <a:pt x="1572" y="140"/>
                    <a:pt x="1572" y="6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33357;p60"/>
            <p:cNvSpPr/>
            <p:nvPr/>
          </p:nvSpPr>
          <p:spPr>
            <a:xfrm>
              <a:off x="2674375" y="941825"/>
              <a:ext cx="23375" cy="9275"/>
            </a:xfrm>
            <a:custGeom>
              <a:avLst/>
              <a:gdLst/>
              <a:ahLst/>
              <a:cxnLst/>
              <a:rect l="l" t="t" r="r" b="b"/>
              <a:pathLst>
                <a:path w="935" h="371" extrusionOk="0">
                  <a:moveTo>
                    <a:pt x="358" y="0"/>
                  </a:moveTo>
                  <a:cubicBezTo>
                    <a:pt x="159" y="20"/>
                    <a:pt x="0" y="100"/>
                    <a:pt x="239" y="279"/>
                  </a:cubicBezTo>
                  <a:cubicBezTo>
                    <a:pt x="334" y="340"/>
                    <a:pt x="438" y="370"/>
                    <a:pt x="542" y="370"/>
                  </a:cubicBezTo>
                  <a:cubicBezTo>
                    <a:pt x="676" y="370"/>
                    <a:pt x="812" y="320"/>
                    <a:pt x="935" y="219"/>
                  </a:cubicBezTo>
                  <a:cubicBezTo>
                    <a:pt x="816" y="179"/>
                    <a:pt x="637" y="199"/>
                    <a:pt x="557" y="20"/>
                  </a:cubicBezTo>
                  <a:cubicBezTo>
                    <a:pt x="497" y="0"/>
                    <a:pt x="438" y="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33358;p60"/>
            <p:cNvSpPr/>
            <p:nvPr/>
          </p:nvSpPr>
          <p:spPr>
            <a:xfrm>
              <a:off x="2683325" y="959725"/>
              <a:ext cx="5000" cy="1875"/>
            </a:xfrm>
            <a:custGeom>
              <a:avLst/>
              <a:gdLst/>
              <a:ahLst/>
              <a:cxnLst/>
              <a:rect l="l" t="t" r="r" b="b"/>
              <a:pathLst>
                <a:path w="200" h="75" extrusionOk="0">
                  <a:moveTo>
                    <a:pt x="0" y="0"/>
                  </a:moveTo>
                  <a:cubicBezTo>
                    <a:pt x="40" y="50"/>
                    <a:pt x="70" y="75"/>
                    <a:pt x="100" y="75"/>
                  </a:cubicBezTo>
                  <a:cubicBezTo>
                    <a:pt x="129" y="75"/>
                    <a:pt x="159" y="5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33359;p60"/>
            <p:cNvSpPr/>
            <p:nvPr/>
          </p:nvSpPr>
          <p:spPr>
            <a:xfrm>
              <a:off x="2692775" y="956675"/>
              <a:ext cx="4500" cy="307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94" y="0"/>
                  </a:moveTo>
                  <a:cubicBezTo>
                    <a:pt x="68" y="0"/>
                    <a:pt x="39" y="35"/>
                    <a:pt x="0" y="102"/>
                  </a:cubicBezTo>
                  <a:cubicBezTo>
                    <a:pt x="60" y="102"/>
                    <a:pt x="119" y="122"/>
                    <a:pt x="179" y="122"/>
                  </a:cubicBezTo>
                  <a:cubicBezTo>
                    <a:pt x="148" y="40"/>
                    <a:pt x="123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33360;p60"/>
            <p:cNvSpPr/>
            <p:nvPr/>
          </p:nvSpPr>
          <p:spPr>
            <a:xfrm>
              <a:off x="2738025" y="916950"/>
              <a:ext cx="33350" cy="11950"/>
            </a:xfrm>
            <a:custGeom>
              <a:avLst/>
              <a:gdLst/>
              <a:ahLst/>
              <a:cxnLst/>
              <a:rect l="l" t="t" r="r" b="b"/>
              <a:pathLst>
                <a:path w="1334" h="478" extrusionOk="0">
                  <a:moveTo>
                    <a:pt x="975" y="1"/>
                  </a:moveTo>
                  <a:cubicBezTo>
                    <a:pt x="717" y="69"/>
                    <a:pt x="475" y="168"/>
                    <a:pt x="208" y="168"/>
                  </a:cubicBezTo>
                  <a:cubicBezTo>
                    <a:pt x="166" y="168"/>
                    <a:pt x="123" y="165"/>
                    <a:pt x="80" y="160"/>
                  </a:cubicBezTo>
                  <a:lnTo>
                    <a:pt x="80" y="299"/>
                  </a:lnTo>
                  <a:cubicBezTo>
                    <a:pt x="0" y="359"/>
                    <a:pt x="0" y="418"/>
                    <a:pt x="80" y="478"/>
                  </a:cubicBezTo>
                  <a:cubicBezTo>
                    <a:pt x="334" y="351"/>
                    <a:pt x="627" y="312"/>
                    <a:pt x="907" y="312"/>
                  </a:cubicBezTo>
                  <a:cubicBezTo>
                    <a:pt x="977" y="312"/>
                    <a:pt x="1047" y="315"/>
                    <a:pt x="1114" y="319"/>
                  </a:cubicBezTo>
                  <a:cubicBezTo>
                    <a:pt x="1194" y="259"/>
                    <a:pt x="1273" y="200"/>
                    <a:pt x="1333" y="160"/>
                  </a:cubicBezTo>
                  <a:cubicBezTo>
                    <a:pt x="1194" y="160"/>
                    <a:pt x="1055" y="120"/>
                    <a:pt x="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33361;p60"/>
            <p:cNvSpPr/>
            <p:nvPr/>
          </p:nvSpPr>
          <p:spPr>
            <a:xfrm>
              <a:off x="2731550" y="92440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cubicBezTo>
                    <a:pt x="239" y="1"/>
                    <a:pt x="120" y="21"/>
                    <a:pt x="1" y="21"/>
                  </a:cubicBezTo>
                  <a:lnTo>
                    <a:pt x="1" y="200"/>
                  </a:lnTo>
                  <a:cubicBezTo>
                    <a:pt x="120" y="200"/>
                    <a:pt x="220" y="180"/>
                    <a:pt x="339" y="18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33362;p60"/>
            <p:cNvSpPr/>
            <p:nvPr/>
          </p:nvSpPr>
          <p:spPr>
            <a:xfrm>
              <a:off x="1907500" y="1041700"/>
              <a:ext cx="290950" cy="25250"/>
            </a:xfrm>
            <a:custGeom>
              <a:avLst/>
              <a:gdLst/>
              <a:ahLst/>
              <a:cxnLst/>
              <a:rect l="l" t="t" r="r" b="b"/>
              <a:pathLst>
                <a:path w="11638" h="1010" extrusionOk="0">
                  <a:moveTo>
                    <a:pt x="11049" y="0"/>
                  </a:moveTo>
                  <a:cubicBezTo>
                    <a:pt x="10009" y="0"/>
                    <a:pt x="8969" y="202"/>
                    <a:pt x="7929" y="202"/>
                  </a:cubicBezTo>
                  <a:cubicBezTo>
                    <a:pt x="7753" y="202"/>
                    <a:pt x="7577" y="196"/>
                    <a:pt x="7401" y="183"/>
                  </a:cubicBezTo>
                  <a:cubicBezTo>
                    <a:pt x="7051" y="159"/>
                    <a:pt x="6688" y="150"/>
                    <a:pt x="6327" y="150"/>
                  </a:cubicBezTo>
                  <a:cubicBezTo>
                    <a:pt x="6072" y="150"/>
                    <a:pt x="5818" y="155"/>
                    <a:pt x="5570" y="163"/>
                  </a:cubicBezTo>
                  <a:cubicBezTo>
                    <a:pt x="4945" y="197"/>
                    <a:pt x="4320" y="208"/>
                    <a:pt x="3694" y="208"/>
                  </a:cubicBezTo>
                  <a:cubicBezTo>
                    <a:pt x="2682" y="208"/>
                    <a:pt x="1670" y="180"/>
                    <a:pt x="658" y="180"/>
                  </a:cubicBezTo>
                  <a:cubicBezTo>
                    <a:pt x="485" y="180"/>
                    <a:pt x="313" y="181"/>
                    <a:pt x="140" y="183"/>
                  </a:cubicBezTo>
                  <a:cubicBezTo>
                    <a:pt x="80" y="262"/>
                    <a:pt x="40" y="342"/>
                    <a:pt x="40" y="441"/>
                  </a:cubicBezTo>
                  <a:cubicBezTo>
                    <a:pt x="0" y="581"/>
                    <a:pt x="60" y="700"/>
                    <a:pt x="160" y="799"/>
                  </a:cubicBezTo>
                  <a:cubicBezTo>
                    <a:pt x="279" y="879"/>
                    <a:pt x="398" y="899"/>
                    <a:pt x="538" y="939"/>
                  </a:cubicBezTo>
                  <a:cubicBezTo>
                    <a:pt x="594" y="943"/>
                    <a:pt x="651" y="946"/>
                    <a:pt x="709" y="946"/>
                  </a:cubicBezTo>
                  <a:cubicBezTo>
                    <a:pt x="897" y="946"/>
                    <a:pt x="1091" y="920"/>
                    <a:pt x="1274" y="859"/>
                  </a:cubicBezTo>
                  <a:cubicBezTo>
                    <a:pt x="1397" y="752"/>
                    <a:pt x="1506" y="703"/>
                    <a:pt x="1605" y="703"/>
                  </a:cubicBezTo>
                  <a:cubicBezTo>
                    <a:pt x="1746" y="703"/>
                    <a:pt x="1865" y="803"/>
                    <a:pt x="1970" y="978"/>
                  </a:cubicBezTo>
                  <a:cubicBezTo>
                    <a:pt x="2044" y="1001"/>
                    <a:pt x="2118" y="1009"/>
                    <a:pt x="2192" y="1009"/>
                  </a:cubicBezTo>
                  <a:cubicBezTo>
                    <a:pt x="2376" y="1009"/>
                    <a:pt x="2561" y="959"/>
                    <a:pt x="2746" y="959"/>
                  </a:cubicBezTo>
                  <a:lnTo>
                    <a:pt x="3323" y="959"/>
                  </a:lnTo>
                  <a:cubicBezTo>
                    <a:pt x="4417" y="959"/>
                    <a:pt x="5511" y="963"/>
                    <a:pt x="6607" y="963"/>
                  </a:cubicBezTo>
                  <a:cubicBezTo>
                    <a:pt x="7704" y="963"/>
                    <a:pt x="8803" y="959"/>
                    <a:pt x="9907" y="939"/>
                  </a:cubicBezTo>
                  <a:cubicBezTo>
                    <a:pt x="10404" y="799"/>
                    <a:pt x="10922" y="839"/>
                    <a:pt x="11399" y="600"/>
                  </a:cubicBezTo>
                  <a:cubicBezTo>
                    <a:pt x="11638" y="362"/>
                    <a:pt x="11498" y="183"/>
                    <a:pt x="11280" y="4"/>
                  </a:cubicBezTo>
                  <a:cubicBezTo>
                    <a:pt x="11203" y="1"/>
                    <a:pt x="11126" y="0"/>
                    <a:pt x="11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33363;p60"/>
            <p:cNvSpPr/>
            <p:nvPr/>
          </p:nvSpPr>
          <p:spPr>
            <a:xfrm>
              <a:off x="1963700" y="996850"/>
              <a:ext cx="169100" cy="24350"/>
            </a:xfrm>
            <a:custGeom>
              <a:avLst/>
              <a:gdLst/>
              <a:ahLst/>
              <a:cxnLst/>
              <a:rect l="l" t="t" r="r" b="b"/>
              <a:pathLst>
                <a:path w="6764" h="974" extrusionOk="0">
                  <a:moveTo>
                    <a:pt x="5865" y="0"/>
                  </a:moveTo>
                  <a:cubicBezTo>
                    <a:pt x="5483" y="0"/>
                    <a:pt x="5096" y="84"/>
                    <a:pt x="4715" y="107"/>
                  </a:cubicBezTo>
                  <a:cubicBezTo>
                    <a:pt x="3521" y="246"/>
                    <a:pt x="2328" y="27"/>
                    <a:pt x="1174" y="385"/>
                  </a:cubicBezTo>
                  <a:cubicBezTo>
                    <a:pt x="1043" y="444"/>
                    <a:pt x="901" y="480"/>
                    <a:pt x="757" y="480"/>
                  </a:cubicBezTo>
                  <a:cubicBezTo>
                    <a:pt x="704" y="480"/>
                    <a:pt x="650" y="475"/>
                    <a:pt x="597" y="465"/>
                  </a:cubicBezTo>
                  <a:cubicBezTo>
                    <a:pt x="418" y="465"/>
                    <a:pt x="259" y="465"/>
                    <a:pt x="120" y="564"/>
                  </a:cubicBezTo>
                  <a:cubicBezTo>
                    <a:pt x="0" y="763"/>
                    <a:pt x="160" y="843"/>
                    <a:pt x="299" y="942"/>
                  </a:cubicBezTo>
                  <a:cubicBezTo>
                    <a:pt x="589" y="964"/>
                    <a:pt x="879" y="973"/>
                    <a:pt x="1169" y="973"/>
                  </a:cubicBezTo>
                  <a:cubicBezTo>
                    <a:pt x="2636" y="973"/>
                    <a:pt x="4105" y="740"/>
                    <a:pt x="5586" y="740"/>
                  </a:cubicBezTo>
                  <a:cubicBezTo>
                    <a:pt x="5680" y="740"/>
                    <a:pt x="5774" y="741"/>
                    <a:pt x="5869" y="743"/>
                  </a:cubicBezTo>
                  <a:cubicBezTo>
                    <a:pt x="5968" y="743"/>
                    <a:pt x="6088" y="664"/>
                    <a:pt x="6187" y="604"/>
                  </a:cubicBezTo>
                  <a:cubicBezTo>
                    <a:pt x="6247" y="604"/>
                    <a:pt x="6286" y="604"/>
                    <a:pt x="6306" y="584"/>
                  </a:cubicBezTo>
                  <a:cubicBezTo>
                    <a:pt x="6465" y="564"/>
                    <a:pt x="6645" y="544"/>
                    <a:pt x="6764" y="405"/>
                  </a:cubicBezTo>
                  <a:cubicBezTo>
                    <a:pt x="6764" y="345"/>
                    <a:pt x="6744" y="266"/>
                    <a:pt x="6684" y="186"/>
                  </a:cubicBezTo>
                  <a:cubicBezTo>
                    <a:pt x="6417" y="44"/>
                    <a:pt x="6142" y="0"/>
                    <a:pt x="5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33364;p60"/>
            <p:cNvSpPr/>
            <p:nvPr/>
          </p:nvSpPr>
          <p:spPr>
            <a:xfrm>
              <a:off x="2409800" y="1026975"/>
              <a:ext cx="126825" cy="21475"/>
            </a:xfrm>
            <a:custGeom>
              <a:avLst/>
              <a:gdLst/>
              <a:ahLst/>
              <a:cxnLst/>
              <a:rect l="l" t="t" r="r" b="b"/>
              <a:pathLst>
                <a:path w="5073" h="859" extrusionOk="0">
                  <a:moveTo>
                    <a:pt x="4694" y="0"/>
                  </a:moveTo>
                  <a:cubicBezTo>
                    <a:pt x="4578" y="0"/>
                    <a:pt x="4442" y="28"/>
                    <a:pt x="4297" y="56"/>
                  </a:cubicBezTo>
                  <a:cubicBezTo>
                    <a:pt x="4191" y="40"/>
                    <a:pt x="4087" y="34"/>
                    <a:pt x="3984" y="34"/>
                  </a:cubicBezTo>
                  <a:cubicBezTo>
                    <a:pt x="3406" y="34"/>
                    <a:pt x="2859" y="235"/>
                    <a:pt x="2268" y="235"/>
                  </a:cubicBezTo>
                  <a:cubicBezTo>
                    <a:pt x="1984" y="335"/>
                    <a:pt x="1687" y="352"/>
                    <a:pt x="1389" y="352"/>
                  </a:cubicBezTo>
                  <a:cubicBezTo>
                    <a:pt x="1246" y="352"/>
                    <a:pt x="1103" y="348"/>
                    <a:pt x="961" y="348"/>
                  </a:cubicBezTo>
                  <a:cubicBezTo>
                    <a:pt x="756" y="348"/>
                    <a:pt x="554" y="356"/>
                    <a:pt x="358" y="394"/>
                  </a:cubicBezTo>
                  <a:cubicBezTo>
                    <a:pt x="279" y="533"/>
                    <a:pt x="0" y="473"/>
                    <a:pt x="40" y="692"/>
                  </a:cubicBezTo>
                  <a:cubicBezTo>
                    <a:pt x="54" y="834"/>
                    <a:pt x="160" y="855"/>
                    <a:pt x="262" y="855"/>
                  </a:cubicBezTo>
                  <a:cubicBezTo>
                    <a:pt x="303" y="855"/>
                    <a:pt x="344" y="851"/>
                    <a:pt x="378" y="851"/>
                  </a:cubicBezTo>
                  <a:cubicBezTo>
                    <a:pt x="408" y="856"/>
                    <a:pt x="440" y="859"/>
                    <a:pt x="474" y="859"/>
                  </a:cubicBezTo>
                  <a:cubicBezTo>
                    <a:pt x="575" y="859"/>
                    <a:pt x="686" y="836"/>
                    <a:pt x="776" y="792"/>
                  </a:cubicBezTo>
                  <a:lnTo>
                    <a:pt x="816" y="792"/>
                  </a:lnTo>
                  <a:cubicBezTo>
                    <a:pt x="900" y="834"/>
                    <a:pt x="978" y="859"/>
                    <a:pt x="1057" y="859"/>
                  </a:cubicBezTo>
                  <a:cubicBezTo>
                    <a:pt x="1127" y="859"/>
                    <a:pt x="1198" y="839"/>
                    <a:pt x="1273" y="792"/>
                  </a:cubicBezTo>
                  <a:cubicBezTo>
                    <a:pt x="2546" y="772"/>
                    <a:pt x="3839" y="772"/>
                    <a:pt x="5073" y="473"/>
                  </a:cubicBezTo>
                  <a:cubicBezTo>
                    <a:pt x="5060" y="97"/>
                    <a:pt x="4912" y="0"/>
                    <a:pt x="4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33365;p60"/>
            <p:cNvSpPr/>
            <p:nvPr/>
          </p:nvSpPr>
          <p:spPr>
            <a:xfrm>
              <a:off x="2338675" y="841425"/>
              <a:ext cx="142750" cy="19075"/>
            </a:xfrm>
            <a:custGeom>
              <a:avLst/>
              <a:gdLst/>
              <a:ahLst/>
              <a:cxnLst/>
              <a:rect l="l" t="t" r="r" b="b"/>
              <a:pathLst>
                <a:path w="5710" h="763" extrusionOk="0">
                  <a:moveTo>
                    <a:pt x="5241" y="0"/>
                  </a:moveTo>
                  <a:cubicBezTo>
                    <a:pt x="4729" y="0"/>
                    <a:pt x="4212" y="86"/>
                    <a:pt x="3720" y="197"/>
                  </a:cubicBezTo>
                  <a:cubicBezTo>
                    <a:pt x="3665" y="263"/>
                    <a:pt x="3604" y="305"/>
                    <a:pt x="3539" y="305"/>
                  </a:cubicBezTo>
                  <a:cubicBezTo>
                    <a:pt x="3488" y="305"/>
                    <a:pt x="3435" y="278"/>
                    <a:pt x="3382" y="217"/>
                  </a:cubicBezTo>
                  <a:lnTo>
                    <a:pt x="3024" y="217"/>
                  </a:lnTo>
                  <a:cubicBezTo>
                    <a:pt x="2945" y="316"/>
                    <a:pt x="2885" y="436"/>
                    <a:pt x="2726" y="436"/>
                  </a:cubicBezTo>
                  <a:cubicBezTo>
                    <a:pt x="2805" y="396"/>
                    <a:pt x="2925" y="356"/>
                    <a:pt x="2845" y="217"/>
                  </a:cubicBezTo>
                  <a:cubicBezTo>
                    <a:pt x="2696" y="204"/>
                    <a:pt x="2547" y="198"/>
                    <a:pt x="2398" y="198"/>
                  </a:cubicBezTo>
                  <a:cubicBezTo>
                    <a:pt x="1632" y="198"/>
                    <a:pt x="866" y="346"/>
                    <a:pt x="100" y="396"/>
                  </a:cubicBezTo>
                  <a:cubicBezTo>
                    <a:pt x="0" y="714"/>
                    <a:pt x="339" y="595"/>
                    <a:pt x="418" y="714"/>
                  </a:cubicBezTo>
                  <a:cubicBezTo>
                    <a:pt x="565" y="751"/>
                    <a:pt x="714" y="763"/>
                    <a:pt x="864" y="763"/>
                  </a:cubicBezTo>
                  <a:cubicBezTo>
                    <a:pt x="1121" y="763"/>
                    <a:pt x="1380" y="727"/>
                    <a:pt x="1632" y="714"/>
                  </a:cubicBezTo>
                  <a:cubicBezTo>
                    <a:pt x="1656" y="678"/>
                    <a:pt x="1695" y="619"/>
                    <a:pt x="1735" y="619"/>
                  </a:cubicBezTo>
                  <a:cubicBezTo>
                    <a:pt x="1761" y="619"/>
                    <a:pt x="1787" y="644"/>
                    <a:pt x="1811" y="714"/>
                  </a:cubicBezTo>
                  <a:cubicBezTo>
                    <a:pt x="2139" y="704"/>
                    <a:pt x="2467" y="704"/>
                    <a:pt x="2798" y="704"/>
                  </a:cubicBezTo>
                  <a:cubicBezTo>
                    <a:pt x="3129" y="704"/>
                    <a:pt x="3462" y="704"/>
                    <a:pt x="3800" y="694"/>
                  </a:cubicBezTo>
                  <a:cubicBezTo>
                    <a:pt x="3851" y="689"/>
                    <a:pt x="3902" y="687"/>
                    <a:pt x="3953" y="687"/>
                  </a:cubicBezTo>
                  <a:cubicBezTo>
                    <a:pt x="4141" y="687"/>
                    <a:pt x="4332" y="713"/>
                    <a:pt x="4521" y="713"/>
                  </a:cubicBezTo>
                  <a:cubicBezTo>
                    <a:pt x="4702" y="713"/>
                    <a:pt x="4881" y="689"/>
                    <a:pt x="5053" y="595"/>
                  </a:cubicBezTo>
                  <a:cubicBezTo>
                    <a:pt x="5133" y="595"/>
                    <a:pt x="5212" y="555"/>
                    <a:pt x="5252" y="535"/>
                  </a:cubicBezTo>
                  <a:cubicBezTo>
                    <a:pt x="5371" y="495"/>
                    <a:pt x="5451" y="436"/>
                    <a:pt x="5531" y="396"/>
                  </a:cubicBezTo>
                  <a:cubicBezTo>
                    <a:pt x="5630" y="276"/>
                    <a:pt x="5710" y="157"/>
                    <a:pt x="5630" y="18"/>
                  </a:cubicBezTo>
                  <a:cubicBezTo>
                    <a:pt x="5501" y="6"/>
                    <a:pt x="5371" y="0"/>
                    <a:pt x="5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33366;p60"/>
            <p:cNvSpPr/>
            <p:nvPr/>
          </p:nvSpPr>
          <p:spPr>
            <a:xfrm>
              <a:off x="2188475" y="1036800"/>
              <a:ext cx="98500" cy="24225"/>
            </a:xfrm>
            <a:custGeom>
              <a:avLst/>
              <a:gdLst/>
              <a:ahLst/>
              <a:cxnLst/>
              <a:rect l="l" t="t" r="r" b="b"/>
              <a:pathLst>
                <a:path w="3940" h="969" extrusionOk="0">
                  <a:moveTo>
                    <a:pt x="3641" y="1"/>
                  </a:moveTo>
                  <a:cubicBezTo>
                    <a:pt x="2428" y="140"/>
                    <a:pt x="1194" y="1"/>
                    <a:pt x="1" y="200"/>
                  </a:cubicBezTo>
                  <a:cubicBezTo>
                    <a:pt x="61" y="359"/>
                    <a:pt x="140" y="538"/>
                    <a:pt x="180" y="697"/>
                  </a:cubicBezTo>
                  <a:cubicBezTo>
                    <a:pt x="403" y="909"/>
                    <a:pt x="649" y="969"/>
                    <a:pt x="905" y="969"/>
                  </a:cubicBezTo>
                  <a:cubicBezTo>
                    <a:pt x="1129" y="969"/>
                    <a:pt x="1361" y="924"/>
                    <a:pt x="1592" y="896"/>
                  </a:cubicBezTo>
                  <a:cubicBezTo>
                    <a:pt x="1891" y="816"/>
                    <a:pt x="2189" y="757"/>
                    <a:pt x="2487" y="697"/>
                  </a:cubicBezTo>
                  <a:cubicBezTo>
                    <a:pt x="2676" y="647"/>
                    <a:pt x="2865" y="549"/>
                    <a:pt x="3053" y="549"/>
                  </a:cubicBezTo>
                  <a:cubicBezTo>
                    <a:pt x="3163" y="549"/>
                    <a:pt x="3273" y="582"/>
                    <a:pt x="3383" y="677"/>
                  </a:cubicBezTo>
                  <a:cubicBezTo>
                    <a:pt x="3442" y="717"/>
                    <a:pt x="3522" y="757"/>
                    <a:pt x="3582" y="757"/>
                  </a:cubicBezTo>
                  <a:cubicBezTo>
                    <a:pt x="3721" y="717"/>
                    <a:pt x="3780" y="677"/>
                    <a:pt x="3860" y="578"/>
                  </a:cubicBezTo>
                  <a:cubicBezTo>
                    <a:pt x="3940" y="379"/>
                    <a:pt x="3860" y="200"/>
                    <a:pt x="3741" y="60"/>
                  </a:cubicBezTo>
                  <a:cubicBezTo>
                    <a:pt x="3721" y="41"/>
                    <a:pt x="3661" y="41"/>
                    <a:pt x="3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33367;p60"/>
            <p:cNvSpPr/>
            <p:nvPr/>
          </p:nvSpPr>
          <p:spPr>
            <a:xfrm>
              <a:off x="1862750" y="874650"/>
              <a:ext cx="150200" cy="20850"/>
            </a:xfrm>
            <a:custGeom>
              <a:avLst/>
              <a:gdLst/>
              <a:ahLst/>
              <a:cxnLst/>
              <a:rect l="l" t="t" r="r" b="b"/>
              <a:pathLst>
                <a:path w="6008" h="834" extrusionOk="0">
                  <a:moveTo>
                    <a:pt x="3147" y="1"/>
                  </a:moveTo>
                  <a:cubicBezTo>
                    <a:pt x="2517" y="1"/>
                    <a:pt x="1891" y="126"/>
                    <a:pt x="1273" y="260"/>
                  </a:cubicBezTo>
                  <a:cubicBezTo>
                    <a:pt x="1194" y="318"/>
                    <a:pt x="1109" y="337"/>
                    <a:pt x="1023" y="337"/>
                  </a:cubicBezTo>
                  <a:cubicBezTo>
                    <a:pt x="872" y="337"/>
                    <a:pt x="716" y="280"/>
                    <a:pt x="577" y="280"/>
                  </a:cubicBezTo>
                  <a:lnTo>
                    <a:pt x="60" y="280"/>
                  </a:lnTo>
                  <a:cubicBezTo>
                    <a:pt x="0" y="519"/>
                    <a:pt x="139" y="658"/>
                    <a:pt x="338" y="758"/>
                  </a:cubicBezTo>
                  <a:cubicBezTo>
                    <a:pt x="578" y="818"/>
                    <a:pt x="822" y="833"/>
                    <a:pt x="1068" y="833"/>
                  </a:cubicBezTo>
                  <a:cubicBezTo>
                    <a:pt x="1337" y="833"/>
                    <a:pt x="1608" y="815"/>
                    <a:pt x="1880" y="815"/>
                  </a:cubicBezTo>
                  <a:cubicBezTo>
                    <a:pt x="1936" y="815"/>
                    <a:pt x="1993" y="815"/>
                    <a:pt x="2049" y="817"/>
                  </a:cubicBezTo>
                  <a:cubicBezTo>
                    <a:pt x="2268" y="797"/>
                    <a:pt x="2487" y="778"/>
                    <a:pt x="2646" y="579"/>
                  </a:cubicBezTo>
                  <a:cubicBezTo>
                    <a:pt x="2725" y="459"/>
                    <a:pt x="2487" y="419"/>
                    <a:pt x="2566" y="300"/>
                  </a:cubicBezTo>
                  <a:lnTo>
                    <a:pt x="2566" y="300"/>
                  </a:lnTo>
                  <a:cubicBezTo>
                    <a:pt x="2566" y="419"/>
                    <a:pt x="2666" y="459"/>
                    <a:pt x="2745" y="519"/>
                  </a:cubicBezTo>
                  <a:lnTo>
                    <a:pt x="2885" y="598"/>
                  </a:lnTo>
                  <a:cubicBezTo>
                    <a:pt x="3253" y="658"/>
                    <a:pt x="3621" y="688"/>
                    <a:pt x="3986" y="688"/>
                  </a:cubicBezTo>
                  <a:cubicBezTo>
                    <a:pt x="4352" y="688"/>
                    <a:pt x="4715" y="658"/>
                    <a:pt x="5073" y="598"/>
                  </a:cubicBezTo>
                  <a:cubicBezTo>
                    <a:pt x="5371" y="459"/>
                    <a:pt x="5769" y="519"/>
                    <a:pt x="6008" y="61"/>
                  </a:cubicBezTo>
                  <a:cubicBezTo>
                    <a:pt x="5746" y="30"/>
                    <a:pt x="5511" y="4"/>
                    <a:pt x="5284" y="4"/>
                  </a:cubicBezTo>
                  <a:cubicBezTo>
                    <a:pt x="5080" y="4"/>
                    <a:pt x="4882" y="25"/>
                    <a:pt x="4675" y="81"/>
                  </a:cubicBezTo>
                  <a:cubicBezTo>
                    <a:pt x="4635" y="81"/>
                    <a:pt x="4575" y="81"/>
                    <a:pt x="4536" y="101"/>
                  </a:cubicBezTo>
                  <a:cubicBezTo>
                    <a:pt x="4450" y="158"/>
                    <a:pt x="4374" y="183"/>
                    <a:pt x="4300" y="183"/>
                  </a:cubicBezTo>
                  <a:cubicBezTo>
                    <a:pt x="4219" y="183"/>
                    <a:pt x="4141" y="153"/>
                    <a:pt x="4058" y="101"/>
                  </a:cubicBezTo>
                  <a:cubicBezTo>
                    <a:pt x="3754" y="30"/>
                    <a:pt x="3450" y="1"/>
                    <a:pt x="3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33368;p60"/>
            <p:cNvSpPr/>
            <p:nvPr/>
          </p:nvSpPr>
          <p:spPr>
            <a:xfrm>
              <a:off x="2070125" y="862750"/>
              <a:ext cx="119875" cy="20300"/>
            </a:xfrm>
            <a:custGeom>
              <a:avLst/>
              <a:gdLst/>
              <a:ahLst/>
              <a:cxnLst/>
              <a:rect l="l" t="t" r="r" b="b"/>
              <a:pathLst>
                <a:path w="4795" h="812" extrusionOk="0">
                  <a:moveTo>
                    <a:pt x="3502" y="0"/>
                  </a:moveTo>
                  <a:cubicBezTo>
                    <a:pt x="2348" y="0"/>
                    <a:pt x="1214" y="80"/>
                    <a:pt x="60" y="239"/>
                  </a:cubicBezTo>
                  <a:cubicBezTo>
                    <a:pt x="0" y="398"/>
                    <a:pt x="60" y="537"/>
                    <a:pt x="160" y="617"/>
                  </a:cubicBezTo>
                  <a:cubicBezTo>
                    <a:pt x="239" y="677"/>
                    <a:pt x="319" y="756"/>
                    <a:pt x="418" y="776"/>
                  </a:cubicBezTo>
                  <a:cubicBezTo>
                    <a:pt x="656" y="801"/>
                    <a:pt x="893" y="811"/>
                    <a:pt x="1128" y="811"/>
                  </a:cubicBezTo>
                  <a:cubicBezTo>
                    <a:pt x="2214" y="811"/>
                    <a:pt x="3282" y="593"/>
                    <a:pt x="4377" y="577"/>
                  </a:cubicBezTo>
                  <a:cubicBezTo>
                    <a:pt x="4536" y="577"/>
                    <a:pt x="4695" y="498"/>
                    <a:pt x="4795" y="319"/>
                  </a:cubicBezTo>
                  <a:cubicBezTo>
                    <a:pt x="4795" y="159"/>
                    <a:pt x="4675" y="80"/>
                    <a:pt x="4516" y="60"/>
                  </a:cubicBezTo>
                  <a:cubicBezTo>
                    <a:pt x="4367" y="50"/>
                    <a:pt x="4218" y="50"/>
                    <a:pt x="4068" y="50"/>
                  </a:cubicBezTo>
                  <a:cubicBezTo>
                    <a:pt x="3919" y="50"/>
                    <a:pt x="3770" y="50"/>
                    <a:pt x="3621" y="40"/>
                  </a:cubicBezTo>
                  <a:cubicBezTo>
                    <a:pt x="3581" y="40"/>
                    <a:pt x="3541" y="0"/>
                    <a:pt x="3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33369;p60"/>
            <p:cNvSpPr/>
            <p:nvPr/>
          </p:nvSpPr>
          <p:spPr>
            <a:xfrm>
              <a:off x="2318775" y="1036800"/>
              <a:ext cx="110425" cy="20025"/>
            </a:xfrm>
            <a:custGeom>
              <a:avLst/>
              <a:gdLst/>
              <a:ahLst/>
              <a:cxnLst/>
              <a:rect l="l" t="t" r="r" b="b"/>
              <a:pathLst>
                <a:path w="4417" h="801" extrusionOk="0">
                  <a:moveTo>
                    <a:pt x="41" y="1"/>
                  </a:moveTo>
                  <a:cubicBezTo>
                    <a:pt x="41" y="60"/>
                    <a:pt x="21" y="80"/>
                    <a:pt x="1" y="120"/>
                  </a:cubicBezTo>
                  <a:cubicBezTo>
                    <a:pt x="239" y="498"/>
                    <a:pt x="737" y="478"/>
                    <a:pt x="1055" y="717"/>
                  </a:cubicBezTo>
                  <a:cubicBezTo>
                    <a:pt x="1292" y="774"/>
                    <a:pt x="1526" y="801"/>
                    <a:pt x="1759" y="801"/>
                  </a:cubicBezTo>
                  <a:cubicBezTo>
                    <a:pt x="2173" y="801"/>
                    <a:pt x="2585" y="718"/>
                    <a:pt x="3005" y="578"/>
                  </a:cubicBezTo>
                  <a:cubicBezTo>
                    <a:pt x="3482" y="478"/>
                    <a:pt x="3979" y="578"/>
                    <a:pt x="4417" y="399"/>
                  </a:cubicBezTo>
                  <a:cubicBezTo>
                    <a:pt x="4317" y="399"/>
                    <a:pt x="4198" y="379"/>
                    <a:pt x="4099" y="379"/>
                  </a:cubicBezTo>
                  <a:cubicBezTo>
                    <a:pt x="4077" y="379"/>
                    <a:pt x="4056" y="380"/>
                    <a:pt x="4037" y="380"/>
                  </a:cubicBezTo>
                  <a:cubicBezTo>
                    <a:pt x="3577" y="380"/>
                    <a:pt x="4000" y="155"/>
                    <a:pt x="4019" y="41"/>
                  </a:cubicBezTo>
                  <a:cubicBezTo>
                    <a:pt x="3884" y="34"/>
                    <a:pt x="3748" y="32"/>
                    <a:pt x="3613" y="32"/>
                  </a:cubicBezTo>
                  <a:cubicBezTo>
                    <a:pt x="2854" y="32"/>
                    <a:pt x="2096" y="113"/>
                    <a:pt x="1342" y="113"/>
                  </a:cubicBezTo>
                  <a:cubicBezTo>
                    <a:pt x="906" y="113"/>
                    <a:pt x="472" y="86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33370;p60"/>
            <p:cNvSpPr/>
            <p:nvPr/>
          </p:nvSpPr>
          <p:spPr>
            <a:xfrm>
              <a:off x="2294900" y="851300"/>
              <a:ext cx="54750" cy="79975"/>
            </a:xfrm>
            <a:custGeom>
              <a:avLst/>
              <a:gdLst/>
              <a:ahLst/>
              <a:cxnLst/>
              <a:rect l="l" t="t" r="r" b="b"/>
              <a:pathLst>
                <a:path w="2190" h="3199" extrusionOk="0">
                  <a:moveTo>
                    <a:pt x="1851" y="1"/>
                  </a:moveTo>
                  <a:cubicBezTo>
                    <a:pt x="1791" y="1"/>
                    <a:pt x="1712" y="1"/>
                    <a:pt x="1692" y="41"/>
                  </a:cubicBezTo>
                  <a:cubicBezTo>
                    <a:pt x="1692" y="60"/>
                    <a:pt x="1692" y="60"/>
                    <a:pt x="1632" y="100"/>
                  </a:cubicBezTo>
                  <a:cubicBezTo>
                    <a:pt x="1592" y="100"/>
                    <a:pt x="1572" y="100"/>
                    <a:pt x="1513" y="41"/>
                  </a:cubicBezTo>
                  <a:cubicBezTo>
                    <a:pt x="1393" y="41"/>
                    <a:pt x="1294" y="60"/>
                    <a:pt x="1175" y="60"/>
                  </a:cubicBezTo>
                  <a:cubicBezTo>
                    <a:pt x="1095" y="100"/>
                    <a:pt x="1015" y="160"/>
                    <a:pt x="916" y="160"/>
                  </a:cubicBezTo>
                  <a:cubicBezTo>
                    <a:pt x="777" y="140"/>
                    <a:pt x="647" y="130"/>
                    <a:pt x="518" y="130"/>
                  </a:cubicBezTo>
                  <a:cubicBezTo>
                    <a:pt x="389" y="130"/>
                    <a:pt x="260" y="140"/>
                    <a:pt x="120" y="160"/>
                  </a:cubicBezTo>
                  <a:cubicBezTo>
                    <a:pt x="21" y="299"/>
                    <a:pt x="1" y="418"/>
                    <a:pt x="80" y="558"/>
                  </a:cubicBezTo>
                  <a:cubicBezTo>
                    <a:pt x="419" y="816"/>
                    <a:pt x="379" y="1194"/>
                    <a:pt x="399" y="1552"/>
                  </a:cubicBezTo>
                  <a:cubicBezTo>
                    <a:pt x="458" y="2070"/>
                    <a:pt x="299" y="2627"/>
                    <a:pt x="598" y="3124"/>
                  </a:cubicBezTo>
                  <a:cubicBezTo>
                    <a:pt x="657" y="3174"/>
                    <a:pt x="727" y="3198"/>
                    <a:pt x="797" y="3198"/>
                  </a:cubicBezTo>
                  <a:cubicBezTo>
                    <a:pt x="866" y="3198"/>
                    <a:pt x="936" y="3174"/>
                    <a:pt x="996" y="3124"/>
                  </a:cubicBezTo>
                  <a:cubicBezTo>
                    <a:pt x="996" y="2527"/>
                    <a:pt x="996" y="1950"/>
                    <a:pt x="1015" y="1373"/>
                  </a:cubicBezTo>
                  <a:cubicBezTo>
                    <a:pt x="1055" y="518"/>
                    <a:pt x="1095" y="498"/>
                    <a:pt x="1930" y="359"/>
                  </a:cubicBezTo>
                  <a:cubicBezTo>
                    <a:pt x="2010" y="339"/>
                    <a:pt x="2110" y="339"/>
                    <a:pt x="2189" y="319"/>
                  </a:cubicBezTo>
                  <a:cubicBezTo>
                    <a:pt x="2070" y="200"/>
                    <a:pt x="1970" y="100"/>
                    <a:pt x="1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33371;p60"/>
            <p:cNvSpPr/>
            <p:nvPr/>
          </p:nvSpPr>
          <p:spPr>
            <a:xfrm>
              <a:off x="1749350" y="881125"/>
              <a:ext cx="107950" cy="19175"/>
            </a:xfrm>
            <a:custGeom>
              <a:avLst/>
              <a:gdLst/>
              <a:ahLst/>
              <a:cxnLst/>
              <a:rect l="l" t="t" r="r" b="b"/>
              <a:pathLst>
                <a:path w="4318" h="767" extrusionOk="0">
                  <a:moveTo>
                    <a:pt x="1314" y="220"/>
                  </a:moveTo>
                  <a:lnTo>
                    <a:pt x="1314" y="220"/>
                  </a:lnTo>
                  <a:cubicBezTo>
                    <a:pt x="1425" y="250"/>
                    <a:pt x="1539" y="260"/>
                    <a:pt x="1655" y="262"/>
                  </a:cubicBezTo>
                  <a:lnTo>
                    <a:pt x="1655" y="262"/>
                  </a:lnTo>
                  <a:cubicBezTo>
                    <a:pt x="1605" y="269"/>
                    <a:pt x="1555" y="274"/>
                    <a:pt x="1507" y="274"/>
                  </a:cubicBezTo>
                  <a:cubicBezTo>
                    <a:pt x="1436" y="274"/>
                    <a:pt x="1369" y="262"/>
                    <a:pt x="1314" y="220"/>
                  </a:cubicBezTo>
                  <a:close/>
                  <a:moveTo>
                    <a:pt x="829" y="1"/>
                  </a:moveTo>
                  <a:cubicBezTo>
                    <a:pt x="549" y="1"/>
                    <a:pt x="272" y="30"/>
                    <a:pt x="1" y="160"/>
                  </a:cubicBezTo>
                  <a:cubicBezTo>
                    <a:pt x="140" y="439"/>
                    <a:pt x="398" y="598"/>
                    <a:pt x="657" y="698"/>
                  </a:cubicBezTo>
                  <a:cubicBezTo>
                    <a:pt x="897" y="724"/>
                    <a:pt x="1132" y="767"/>
                    <a:pt x="1359" y="767"/>
                  </a:cubicBezTo>
                  <a:cubicBezTo>
                    <a:pt x="1640" y="767"/>
                    <a:pt x="1907" y="701"/>
                    <a:pt x="2149" y="459"/>
                  </a:cubicBezTo>
                  <a:cubicBezTo>
                    <a:pt x="2102" y="336"/>
                    <a:pt x="2031" y="280"/>
                    <a:pt x="1948" y="258"/>
                  </a:cubicBezTo>
                  <a:lnTo>
                    <a:pt x="1948" y="258"/>
                  </a:lnTo>
                  <a:cubicBezTo>
                    <a:pt x="1997" y="257"/>
                    <a:pt x="2046" y="256"/>
                    <a:pt x="2095" y="256"/>
                  </a:cubicBezTo>
                  <a:cubicBezTo>
                    <a:pt x="2146" y="256"/>
                    <a:pt x="2197" y="257"/>
                    <a:pt x="2248" y="260"/>
                  </a:cubicBezTo>
                  <a:cubicBezTo>
                    <a:pt x="2278" y="260"/>
                    <a:pt x="2303" y="250"/>
                    <a:pt x="2328" y="250"/>
                  </a:cubicBezTo>
                  <a:cubicBezTo>
                    <a:pt x="2353" y="250"/>
                    <a:pt x="2378" y="260"/>
                    <a:pt x="2408" y="300"/>
                  </a:cubicBezTo>
                  <a:cubicBezTo>
                    <a:pt x="2308" y="300"/>
                    <a:pt x="2288" y="359"/>
                    <a:pt x="2248" y="439"/>
                  </a:cubicBezTo>
                  <a:cubicBezTo>
                    <a:pt x="2583" y="655"/>
                    <a:pt x="2912" y="760"/>
                    <a:pt x="3239" y="760"/>
                  </a:cubicBezTo>
                  <a:cubicBezTo>
                    <a:pt x="3574" y="760"/>
                    <a:pt x="3906" y="650"/>
                    <a:pt x="4238" y="439"/>
                  </a:cubicBezTo>
                  <a:cubicBezTo>
                    <a:pt x="4317" y="300"/>
                    <a:pt x="4317" y="160"/>
                    <a:pt x="4218" y="41"/>
                  </a:cubicBezTo>
                  <a:cubicBezTo>
                    <a:pt x="3502" y="41"/>
                    <a:pt x="2786" y="16"/>
                    <a:pt x="2069" y="16"/>
                  </a:cubicBezTo>
                  <a:cubicBezTo>
                    <a:pt x="1890" y="16"/>
                    <a:pt x="1711" y="17"/>
                    <a:pt x="1532" y="21"/>
                  </a:cubicBezTo>
                  <a:cubicBezTo>
                    <a:pt x="1297" y="21"/>
                    <a:pt x="1062" y="1"/>
                    <a:pt x="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33372;p60"/>
            <p:cNvSpPr/>
            <p:nvPr/>
          </p:nvSpPr>
          <p:spPr>
            <a:xfrm>
              <a:off x="2588825" y="1013925"/>
              <a:ext cx="69150" cy="20125"/>
            </a:xfrm>
            <a:custGeom>
              <a:avLst/>
              <a:gdLst/>
              <a:ahLst/>
              <a:cxnLst/>
              <a:rect l="l" t="t" r="r" b="b"/>
              <a:pathLst>
                <a:path w="2766" h="805" extrusionOk="0">
                  <a:moveTo>
                    <a:pt x="2746" y="60"/>
                  </a:moveTo>
                  <a:cubicBezTo>
                    <a:pt x="1890" y="120"/>
                    <a:pt x="995" y="1"/>
                    <a:pt x="160" y="279"/>
                  </a:cubicBezTo>
                  <a:cubicBezTo>
                    <a:pt x="0" y="458"/>
                    <a:pt x="0" y="597"/>
                    <a:pt x="160" y="776"/>
                  </a:cubicBezTo>
                  <a:cubicBezTo>
                    <a:pt x="308" y="796"/>
                    <a:pt x="455" y="805"/>
                    <a:pt x="600" y="805"/>
                  </a:cubicBezTo>
                  <a:cubicBezTo>
                    <a:pt x="1333" y="805"/>
                    <a:pt x="2035" y="594"/>
                    <a:pt x="2766" y="578"/>
                  </a:cubicBezTo>
                  <a:cubicBezTo>
                    <a:pt x="2746" y="399"/>
                    <a:pt x="2746" y="219"/>
                    <a:pt x="2746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33373;p60"/>
            <p:cNvSpPr/>
            <p:nvPr/>
          </p:nvSpPr>
          <p:spPr>
            <a:xfrm>
              <a:off x="2518200" y="1021250"/>
              <a:ext cx="74625" cy="17625"/>
            </a:xfrm>
            <a:custGeom>
              <a:avLst/>
              <a:gdLst/>
              <a:ahLst/>
              <a:cxnLst/>
              <a:rect l="l" t="t" r="r" b="b"/>
              <a:pathLst>
                <a:path w="2985" h="705" extrusionOk="0">
                  <a:moveTo>
                    <a:pt x="2721" y="1"/>
                  </a:moveTo>
                  <a:cubicBezTo>
                    <a:pt x="1815" y="1"/>
                    <a:pt x="908" y="177"/>
                    <a:pt x="1" y="304"/>
                  </a:cubicBezTo>
                  <a:cubicBezTo>
                    <a:pt x="299" y="324"/>
                    <a:pt x="617" y="364"/>
                    <a:pt x="737" y="702"/>
                  </a:cubicBezTo>
                  <a:cubicBezTo>
                    <a:pt x="818" y="700"/>
                    <a:pt x="899" y="699"/>
                    <a:pt x="981" y="699"/>
                  </a:cubicBezTo>
                  <a:cubicBezTo>
                    <a:pt x="1182" y="699"/>
                    <a:pt x="1384" y="704"/>
                    <a:pt x="1586" y="704"/>
                  </a:cubicBezTo>
                  <a:cubicBezTo>
                    <a:pt x="2063" y="704"/>
                    <a:pt x="2535" y="678"/>
                    <a:pt x="2985" y="503"/>
                  </a:cubicBezTo>
                  <a:lnTo>
                    <a:pt x="2985" y="6"/>
                  </a:lnTo>
                  <a:cubicBezTo>
                    <a:pt x="2897" y="3"/>
                    <a:pt x="2809" y="1"/>
                    <a:pt x="2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33374;p60"/>
            <p:cNvSpPr/>
            <p:nvPr/>
          </p:nvSpPr>
          <p:spPr>
            <a:xfrm>
              <a:off x="1708075" y="1035550"/>
              <a:ext cx="161150" cy="21925"/>
            </a:xfrm>
            <a:custGeom>
              <a:avLst/>
              <a:gdLst/>
              <a:ahLst/>
              <a:cxnLst/>
              <a:rect l="l" t="t" r="r" b="b"/>
              <a:pathLst>
                <a:path w="6446" h="877" extrusionOk="0">
                  <a:moveTo>
                    <a:pt x="968" y="1"/>
                  </a:moveTo>
                  <a:cubicBezTo>
                    <a:pt x="702" y="1"/>
                    <a:pt x="438" y="51"/>
                    <a:pt x="180" y="150"/>
                  </a:cubicBezTo>
                  <a:cubicBezTo>
                    <a:pt x="20" y="250"/>
                    <a:pt x="1" y="409"/>
                    <a:pt x="40" y="548"/>
                  </a:cubicBezTo>
                  <a:cubicBezTo>
                    <a:pt x="120" y="707"/>
                    <a:pt x="239" y="727"/>
                    <a:pt x="398" y="747"/>
                  </a:cubicBezTo>
                  <a:cubicBezTo>
                    <a:pt x="617" y="747"/>
                    <a:pt x="876" y="787"/>
                    <a:pt x="1095" y="827"/>
                  </a:cubicBezTo>
                  <a:cubicBezTo>
                    <a:pt x="1668" y="865"/>
                    <a:pt x="2239" y="877"/>
                    <a:pt x="2810" y="877"/>
                  </a:cubicBezTo>
                  <a:cubicBezTo>
                    <a:pt x="3722" y="877"/>
                    <a:pt x="4632" y="846"/>
                    <a:pt x="5551" y="846"/>
                  </a:cubicBezTo>
                  <a:cubicBezTo>
                    <a:pt x="5789" y="827"/>
                    <a:pt x="6068" y="827"/>
                    <a:pt x="6287" y="707"/>
                  </a:cubicBezTo>
                  <a:cubicBezTo>
                    <a:pt x="6386" y="648"/>
                    <a:pt x="6446" y="548"/>
                    <a:pt x="6386" y="449"/>
                  </a:cubicBezTo>
                  <a:cubicBezTo>
                    <a:pt x="5153" y="449"/>
                    <a:pt x="3939" y="449"/>
                    <a:pt x="2686" y="429"/>
                  </a:cubicBezTo>
                  <a:cubicBezTo>
                    <a:pt x="2559" y="429"/>
                    <a:pt x="2425" y="449"/>
                    <a:pt x="2295" y="449"/>
                  </a:cubicBezTo>
                  <a:cubicBezTo>
                    <a:pt x="2139" y="449"/>
                    <a:pt x="1990" y="420"/>
                    <a:pt x="1870" y="289"/>
                  </a:cubicBezTo>
                  <a:cubicBezTo>
                    <a:pt x="1851" y="230"/>
                    <a:pt x="1811" y="210"/>
                    <a:pt x="1771" y="150"/>
                  </a:cubicBezTo>
                  <a:cubicBezTo>
                    <a:pt x="1502" y="51"/>
                    <a:pt x="1234" y="1"/>
                    <a:pt x="9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33375;p60"/>
            <p:cNvSpPr/>
            <p:nvPr/>
          </p:nvSpPr>
          <p:spPr>
            <a:xfrm>
              <a:off x="2246675" y="968000"/>
              <a:ext cx="71125" cy="45450"/>
            </a:xfrm>
            <a:custGeom>
              <a:avLst/>
              <a:gdLst/>
              <a:ahLst/>
              <a:cxnLst/>
              <a:rect l="l" t="t" r="r" b="b"/>
              <a:pathLst>
                <a:path w="2845" h="1818" extrusionOk="0">
                  <a:moveTo>
                    <a:pt x="1742" y="0"/>
                  </a:moveTo>
                  <a:cubicBezTo>
                    <a:pt x="1715" y="0"/>
                    <a:pt x="1684" y="3"/>
                    <a:pt x="1651" y="8"/>
                  </a:cubicBezTo>
                  <a:cubicBezTo>
                    <a:pt x="1492" y="206"/>
                    <a:pt x="1452" y="445"/>
                    <a:pt x="1433" y="704"/>
                  </a:cubicBezTo>
                  <a:cubicBezTo>
                    <a:pt x="1452" y="953"/>
                    <a:pt x="1489" y="1202"/>
                    <a:pt x="1136" y="1202"/>
                  </a:cubicBezTo>
                  <a:cubicBezTo>
                    <a:pt x="1123" y="1202"/>
                    <a:pt x="1109" y="1202"/>
                    <a:pt x="1094" y="1201"/>
                  </a:cubicBezTo>
                  <a:cubicBezTo>
                    <a:pt x="971" y="1187"/>
                    <a:pt x="852" y="1176"/>
                    <a:pt x="737" y="1176"/>
                  </a:cubicBezTo>
                  <a:cubicBezTo>
                    <a:pt x="519" y="1176"/>
                    <a:pt x="315" y="1217"/>
                    <a:pt x="120" y="1360"/>
                  </a:cubicBezTo>
                  <a:cubicBezTo>
                    <a:pt x="0" y="1718"/>
                    <a:pt x="418" y="1619"/>
                    <a:pt x="458" y="1798"/>
                  </a:cubicBezTo>
                  <a:cubicBezTo>
                    <a:pt x="1114" y="1798"/>
                    <a:pt x="1751" y="1818"/>
                    <a:pt x="2407" y="1818"/>
                  </a:cubicBezTo>
                  <a:cubicBezTo>
                    <a:pt x="2447" y="1818"/>
                    <a:pt x="2507" y="1758"/>
                    <a:pt x="2547" y="1738"/>
                  </a:cubicBezTo>
                  <a:cubicBezTo>
                    <a:pt x="2726" y="1639"/>
                    <a:pt x="2845" y="1539"/>
                    <a:pt x="2726" y="1320"/>
                  </a:cubicBezTo>
                  <a:cubicBezTo>
                    <a:pt x="2407" y="1141"/>
                    <a:pt x="2129" y="923"/>
                    <a:pt x="2089" y="505"/>
                  </a:cubicBezTo>
                  <a:cubicBezTo>
                    <a:pt x="2034" y="286"/>
                    <a:pt x="2047" y="0"/>
                    <a:pt x="1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33376;p60"/>
            <p:cNvSpPr/>
            <p:nvPr/>
          </p:nvSpPr>
          <p:spPr>
            <a:xfrm>
              <a:off x="2503275" y="857400"/>
              <a:ext cx="15950" cy="98400"/>
            </a:xfrm>
            <a:custGeom>
              <a:avLst/>
              <a:gdLst/>
              <a:ahLst/>
              <a:cxnLst/>
              <a:rect l="l" t="t" r="r" b="b"/>
              <a:pathLst>
                <a:path w="638" h="3936" extrusionOk="0">
                  <a:moveTo>
                    <a:pt x="426" y="0"/>
                  </a:moveTo>
                  <a:cubicBezTo>
                    <a:pt x="384" y="0"/>
                    <a:pt x="339" y="5"/>
                    <a:pt x="299" y="15"/>
                  </a:cubicBezTo>
                  <a:cubicBezTo>
                    <a:pt x="279" y="75"/>
                    <a:pt x="240" y="95"/>
                    <a:pt x="220" y="115"/>
                  </a:cubicBezTo>
                  <a:cubicBezTo>
                    <a:pt x="220" y="473"/>
                    <a:pt x="299" y="811"/>
                    <a:pt x="220" y="1149"/>
                  </a:cubicBezTo>
                  <a:cubicBezTo>
                    <a:pt x="21" y="2064"/>
                    <a:pt x="1" y="2979"/>
                    <a:pt x="100" y="3934"/>
                  </a:cubicBezTo>
                  <a:cubicBezTo>
                    <a:pt x="114" y="3935"/>
                    <a:pt x="127" y="3935"/>
                    <a:pt x="139" y="3935"/>
                  </a:cubicBezTo>
                  <a:cubicBezTo>
                    <a:pt x="415" y="3935"/>
                    <a:pt x="376" y="3727"/>
                    <a:pt x="299" y="3536"/>
                  </a:cubicBezTo>
                  <a:cubicBezTo>
                    <a:pt x="419" y="2383"/>
                    <a:pt x="518" y="1249"/>
                    <a:pt x="638" y="95"/>
                  </a:cubicBezTo>
                  <a:cubicBezTo>
                    <a:pt x="618" y="75"/>
                    <a:pt x="578" y="55"/>
                    <a:pt x="538" y="15"/>
                  </a:cubicBezTo>
                  <a:cubicBezTo>
                    <a:pt x="508" y="5"/>
                    <a:pt x="468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33377;p60"/>
            <p:cNvSpPr/>
            <p:nvPr/>
          </p:nvSpPr>
          <p:spPr>
            <a:xfrm>
              <a:off x="1891100" y="1006925"/>
              <a:ext cx="73625" cy="17475"/>
            </a:xfrm>
            <a:custGeom>
              <a:avLst/>
              <a:gdLst/>
              <a:ahLst/>
              <a:cxnLst/>
              <a:rect l="l" t="t" r="r" b="b"/>
              <a:pathLst>
                <a:path w="2945" h="699" extrusionOk="0">
                  <a:moveTo>
                    <a:pt x="1943" y="1"/>
                  </a:moveTo>
                  <a:cubicBezTo>
                    <a:pt x="1328" y="1"/>
                    <a:pt x="724" y="149"/>
                    <a:pt x="119" y="281"/>
                  </a:cubicBezTo>
                  <a:cubicBezTo>
                    <a:pt x="0" y="400"/>
                    <a:pt x="0" y="559"/>
                    <a:pt x="99" y="679"/>
                  </a:cubicBezTo>
                  <a:cubicBezTo>
                    <a:pt x="756" y="679"/>
                    <a:pt x="1412" y="679"/>
                    <a:pt x="2089" y="698"/>
                  </a:cubicBezTo>
                  <a:cubicBezTo>
                    <a:pt x="2387" y="698"/>
                    <a:pt x="2646" y="659"/>
                    <a:pt x="2845" y="400"/>
                  </a:cubicBezTo>
                  <a:cubicBezTo>
                    <a:pt x="2924" y="340"/>
                    <a:pt x="2944" y="261"/>
                    <a:pt x="2904" y="141"/>
                  </a:cubicBezTo>
                  <a:cubicBezTo>
                    <a:pt x="2580" y="40"/>
                    <a:pt x="2260" y="1"/>
                    <a:pt x="19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33378;p60"/>
            <p:cNvSpPr/>
            <p:nvPr/>
          </p:nvSpPr>
          <p:spPr>
            <a:xfrm>
              <a:off x="1979125" y="872000"/>
              <a:ext cx="96500" cy="19425"/>
            </a:xfrm>
            <a:custGeom>
              <a:avLst/>
              <a:gdLst/>
              <a:ahLst/>
              <a:cxnLst/>
              <a:rect l="l" t="t" r="r" b="b"/>
              <a:pathLst>
                <a:path w="3860" h="777" extrusionOk="0">
                  <a:moveTo>
                    <a:pt x="3089" y="1"/>
                  </a:moveTo>
                  <a:cubicBezTo>
                    <a:pt x="2752" y="1"/>
                    <a:pt x="2413" y="59"/>
                    <a:pt x="2072" y="59"/>
                  </a:cubicBezTo>
                  <a:cubicBezTo>
                    <a:pt x="1912" y="59"/>
                    <a:pt x="1752" y="46"/>
                    <a:pt x="1591" y="8"/>
                  </a:cubicBezTo>
                  <a:cubicBezTo>
                    <a:pt x="1518" y="11"/>
                    <a:pt x="1443" y="12"/>
                    <a:pt x="1368" y="12"/>
                  </a:cubicBezTo>
                  <a:cubicBezTo>
                    <a:pt x="1267" y="12"/>
                    <a:pt x="1166" y="10"/>
                    <a:pt x="1064" y="10"/>
                  </a:cubicBezTo>
                  <a:cubicBezTo>
                    <a:pt x="707" y="10"/>
                    <a:pt x="345" y="28"/>
                    <a:pt x="0" y="187"/>
                  </a:cubicBezTo>
                  <a:lnTo>
                    <a:pt x="1194" y="187"/>
                  </a:lnTo>
                  <a:cubicBezTo>
                    <a:pt x="895" y="466"/>
                    <a:pt x="557" y="267"/>
                    <a:pt x="398" y="525"/>
                  </a:cubicBezTo>
                  <a:cubicBezTo>
                    <a:pt x="825" y="706"/>
                    <a:pt x="1247" y="777"/>
                    <a:pt x="1663" y="777"/>
                  </a:cubicBezTo>
                  <a:cubicBezTo>
                    <a:pt x="2391" y="777"/>
                    <a:pt x="3103" y="562"/>
                    <a:pt x="3800" y="346"/>
                  </a:cubicBezTo>
                  <a:cubicBezTo>
                    <a:pt x="3839" y="346"/>
                    <a:pt x="3859" y="247"/>
                    <a:pt x="3859" y="207"/>
                  </a:cubicBezTo>
                  <a:lnTo>
                    <a:pt x="3839" y="147"/>
                  </a:lnTo>
                  <a:cubicBezTo>
                    <a:pt x="3591" y="33"/>
                    <a:pt x="3341" y="1"/>
                    <a:pt x="3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33379;p60"/>
            <p:cNvSpPr/>
            <p:nvPr/>
          </p:nvSpPr>
          <p:spPr>
            <a:xfrm>
              <a:off x="1633475" y="886125"/>
              <a:ext cx="82575" cy="12950"/>
            </a:xfrm>
            <a:custGeom>
              <a:avLst/>
              <a:gdLst/>
              <a:ahLst/>
              <a:cxnLst/>
              <a:rect l="l" t="t" r="r" b="b"/>
              <a:pathLst>
                <a:path w="3303" h="518" extrusionOk="0">
                  <a:moveTo>
                    <a:pt x="518" y="0"/>
                  </a:moveTo>
                  <a:cubicBezTo>
                    <a:pt x="418" y="120"/>
                    <a:pt x="299" y="139"/>
                    <a:pt x="160" y="139"/>
                  </a:cubicBezTo>
                  <a:cubicBezTo>
                    <a:pt x="100" y="219"/>
                    <a:pt x="60" y="299"/>
                    <a:pt x="1" y="338"/>
                  </a:cubicBezTo>
                  <a:cubicBezTo>
                    <a:pt x="66" y="485"/>
                    <a:pt x="157" y="498"/>
                    <a:pt x="254" y="498"/>
                  </a:cubicBezTo>
                  <a:cubicBezTo>
                    <a:pt x="275" y="498"/>
                    <a:pt x="297" y="498"/>
                    <a:pt x="319" y="498"/>
                  </a:cubicBezTo>
                  <a:cubicBezTo>
                    <a:pt x="634" y="439"/>
                    <a:pt x="943" y="418"/>
                    <a:pt x="1251" y="418"/>
                  </a:cubicBezTo>
                  <a:cubicBezTo>
                    <a:pt x="1780" y="418"/>
                    <a:pt x="2305" y="480"/>
                    <a:pt x="2845" y="517"/>
                  </a:cubicBezTo>
                  <a:cubicBezTo>
                    <a:pt x="3104" y="398"/>
                    <a:pt x="3303" y="259"/>
                    <a:pt x="2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33380;p60"/>
            <p:cNvSpPr/>
            <p:nvPr/>
          </p:nvSpPr>
          <p:spPr>
            <a:xfrm>
              <a:off x="2164625" y="996475"/>
              <a:ext cx="68250" cy="19525"/>
            </a:xfrm>
            <a:custGeom>
              <a:avLst/>
              <a:gdLst/>
              <a:ahLst/>
              <a:cxnLst/>
              <a:rect l="l" t="t" r="r" b="b"/>
              <a:pathLst>
                <a:path w="2730" h="781" extrusionOk="0">
                  <a:moveTo>
                    <a:pt x="1237" y="0"/>
                  </a:moveTo>
                  <a:cubicBezTo>
                    <a:pt x="845" y="0"/>
                    <a:pt x="452" y="61"/>
                    <a:pt x="60" y="221"/>
                  </a:cubicBezTo>
                  <a:cubicBezTo>
                    <a:pt x="0" y="380"/>
                    <a:pt x="0" y="520"/>
                    <a:pt x="119" y="659"/>
                  </a:cubicBezTo>
                  <a:cubicBezTo>
                    <a:pt x="159" y="659"/>
                    <a:pt x="219" y="659"/>
                    <a:pt x="259" y="619"/>
                  </a:cubicBezTo>
                  <a:cubicBezTo>
                    <a:pt x="442" y="721"/>
                    <a:pt x="630" y="781"/>
                    <a:pt x="815" y="781"/>
                  </a:cubicBezTo>
                  <a:cubicBezTo>
                    <a:pt x="992" y="781"/>
                    <a:pt x="1167" y="726"/>
                    <a:pt x="1333" y="599"/>
                  </a:cubicBezTo>
                  <a:cubicBezTo>
                    <a:pt x="1518" y="599"/>
                    <a:pt x="1713" y="679"/>
                    <a:pt x="1905" y="679"/>
                  </a:cubicBezTo>
                  <a:cubicBezTo>
                    <a:pt x="2000" y="679"/>
                    <a:pt x="2095" y="659"/>
                    <a:pt x="2188" y="599"/>
                  </a:cubicBezTo>
                  <a:cubicBezTo>
                    <a:pt x="2280" y="630"/>
                    <a:pt x="2362" y="646"/>
                    <a:pt x="2432" y="646"/>
                  </a:cubicBezTo>
                  <a:cubicBezTo>
                    <a:pt x="2632" y="646"/>
                    <a:pt x="2730" y="511"/>
                    <a:pt x="2686" y="201"/>
                  </a:cubicBezTo>
                  <a:cubicBezTo>
                    <a:pt x="2203" y="92"/>
                    <a:pt x="1720" y="0"/>
                    <a:pt x="12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33381;p60"/>
            <p:cNvSpPr/>
            <p:nvPr/>
          </p:nvSpPr>
          <p:spPr>
            <a:xfrm>
              <a:off x="2157150" y="859225"/>
              <a:ext cx="78100" cy="15675"/>
            </a:xfrm>
            <a:custGeom>
              <a:avLst/>
              <a:gdLst/>
              <a:ahLst/>
              <a:cxnLst/>
              <a:rect l="l" t="t" r="r" b="b"/>
              <a:pathLst>
                <a:path w="3124" h="627" extrusionOk="0">
                  <a:moveTo>
                    <a:pt x="1834" y="1"/>
                  </a:moveTo>
                  <a:cubicBezTo>
                    <a:pt x="1220" y="1"/>
                    <a:pt x="610" y="35"/>
                    <a:pt x="1" y="181"/>
                  </a:cubicBezTo>
                  <a:cubicBezTo>
                    <a:pt x="40" y="181"/>
                    <a:pt x="60" y="201"/>
                    <a:pt x="100" y="221"/>
                  </a:cubicBezTo>
                  <a:cubicBezTo>
                    <a:pt x="180" y="274"/>
                    <a:pt x="266" y="287"/>
                    <a:pt x="355" y="287"/>
                  </a:cubicBezTo>
                  <a:cubicBezTo>
                    <a:pt x="444" y="287"/>
                    <a:pt x="536" y="274"/>
                    <a:pt x="628" y="274"/>
                  </a:cubicBezTo>
                  <a:cubicBezTo>
                    <a:pt x="719" y="274"/>
                    <a:pt x="810" y="287"/>
                    <a:pt x="896" y="340"/>
                  </a:cubicBezTo>
                  <a:cubicBezTo>
                    <a:pt x="1035" y="340"/>
                    <a:pt x="1154" y="380"/>
                    <a:pt x="1314" y="380"/>
                  </a:cubicBezTo>
                  <a:cubicBezTo>
                    <a:pt x="1587" y="552"/>
                    <a:pt x="1865" y="626"/>
                    <a:pt x="2149" y="626"/>
                  </a:cubicBezTo>
                  <a:cubicBezTo>
                    <a:pt x="2422" y="626"/>
                    <a:pt x="2701" y="557"/>
                    <a:pt x="2985" y="440"/>
                  </a:cubicBezTo>
                  <a:cubicBezTo>
                    <a:pt x="3104" y="320"/>
                    <a:pt x="3124" y="181"/>
                    <a:pt x="3004" y="22"/>
                  </a:cubicBezTo>
                  <a:cubicBezTo>
                    <a:pt x="2612" y="14"/>
                    <a:pt x="2222" y="1"/>
                    <a:pt x="1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33382;p60"/>
            <p:cNvSpPr/>
            <p:nvPr/>
          </p:nvSpPr>
          <p:spPr>
            <a:xfrm>
              <a:off x="2556500" y="974650"/>
              <a:ext cx="58700" cy="24100"/>
            </a:xfrm>
            <a:custGeom>
              <a:avLst/>
              <a:gdLst/>
              <a:ahLst/>
              <a:cxnLst/>
              <a:rect l="l" t="t" r="r" b="b"/>
              <a:pathLst>
                <a:path w="2348" h="964" extrusionOk="0">
                  <a:moveTo>
                    <a:pt x="2069" y="0"/>
                  </a:moveTo>
                  <a:lnTo>
                    <a:pt x="1990" y="60"/>
                  </a:lnTo>
                  <a:cubicBezTo>
                    <a:pt x="1970" y="179"/>
                    <a:pt x="1950" y="358"/>
                    <a:pt x="1771" y="378"/>
                  </a:cubicBezTo>
                  <a:cubicBezTo>
                    <a:pt x="1274" y="478"/>
                    <a:pt x="756" y="537"/>
                    <a:pt x="259" y="597"/>
                  </a:cubicBezTo>
                  <a:cubicBezTo>
                    <a:pt x="199" y="676"/>
                    <a:pt x="160" y="736"/>
                    <a:pt x="80" y="776"/>
                  </a:cubicBezTo>
                  <a:cubicBezTo>
                    <a:pt x="0" y="836"/>
                    <a:pt x="20" y="895"/>
                    <a:pt x="80" y="955"/>
                  </a:cubicBezTo>
                  <a:cubicBezTo>
                    <a:pt x="165" y="960"/>
                    <a:pt x="250" y="964"/>
                    <a:pt x="336" y="964"/>
                  </a:cubicBezTo>
                  <a:cubicBezTo>
                    <a:pt x="595" y="964"/>
                    <a:pt x="856" y="930"/>
                    <a:pt x="1095" y="796"/>
                  </a:cubicBezTo>
                  <a:lnTo>
                    <a:pt x="1174" y="796"/>
                  </a:lnTo>
                  <a:cubicBezTo>
                    <a:pt x="1224" y="786"/>
                    <a:pt x="1269" y="781"/>
                    <a:pt x="1308" y="781"/>
                  </a:cubicBezTo>
                  <a:cubicBezTo>
                    <a:pt x="1348" y="781"/>
                    <a:pt x="1383" y="786"/>
                    <a:pt x="1413" y="796"/>
                  </a:cubicBezTo>
                  <a:lnTo>
                    <a:pt x="1492" y="836"/>
                  </a:lnTo>
                  <a:cubicBezTo>
                    <a:pt x="1592" y="836"/>
                    <a:pt x="1691" y="796"/>
                    <a:pt x="1791" y="796"/>
                  </a:cubicBezTo>
                  <a:cubicBezTo>
                    <a:pt x="1907" y="895"/>
                    <a:pt x="2005" y="946"/>
                    <a:pt x="2087" y="946"/>
                  </a:cubicBezTo>
                  <a:cubicBezTo>
                    <a:pt x="2201" y="946"/>
                    <a:pt x="2281" y="846"/>
                    <a:pt x="2328" y="637"/>
                  </a:cubicBezTo>
                  <a:cubicBezTo>
                    <a:pt x="2348" y="438"/>
                    <a:pt x="2248" y="259"/>
                    <a:pt x="2149" y="80"/>
                  </a:cubicBezTo>
                  <a:lnTo>
                    <a:pt x="20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33383;p60"/>
            <p:cNvSpPr/>
            <p:nvPr/>
          </p:nvSpPr>
          <p:spPr>
            <a:xfrm>
              <a:off x="2551525" y="833275"/>
              <a:ext cx="56725" cy="17500"/>
            </a:xfrm>
            <a:custGeom>
              <a:avLst/>
              <a:gdLst/>
              <a:ahLst/>
              <a:cxnLst/>
              <a:rect l="l" t="t" r="r" b="b"/>
              <a:pathLst>
                <a:path w="2269" h="700" extrusionOk="0">
                  <a:moveTo>
                    <a:pt x="1219" y="1"/>
                  </a:moveTo>
                  <a:cubicBezTo>
                    <a:pt x="886" y="1"/>
                    <a:pt x="567" y="35"/>
                    <a:pt x="259" y="185"/>
                  </a:cubicBezTo>
                  <a:cubicBezTo>
                    <a:pt x="100" y="244"/>
                    <a:pt x="1" y="324"/>
                    <a:pt x="60" y="483"/>
                  </a:cubicBezTo>
                  <a:cubicBezTo>
                    <a:pt x="202" y="635"/>
                    <a:pt x="344" y="699"/>
                    <a:pt x="494" y="699"/>
                  </a:cubicBezTo>
                  <a:cubicBezTo>
                    <a:pt x="638" y="699"/>
                    <a:pt x="790" y="640"/>
                    <a:pt x="955" y="543"/>
                  </a:cubicBezTo>
                  <a:cubicBezTo>
                    <a:pt x="1333" y="344"/>
                    <a:pt x="1870" y="483"/>
                    <a:pt x="2268" y="25"/>
                  </a:cubicBezTo>
                  <a:lnTo>
                    <a:pt x="2268" y="25"/>
                  </a:lnTo>
                  <a:cubicBezTo>
                    <a:pt x="2222" y="27"/>
                    <a:pt x="2177" y="27"/>
                    <a:pt x="2131" y="27"/>
                  </a:cubicBezTo>
                  <a:cubicBezTo>
                    <a:pt x="1813" y="27"/>
                    <a:pt x="1511" y="1"/>
                    <a:pt x="1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33384;p60"/>
            <p:cNvSpPr/>
            <p:nvPr/>
          </p:nvSpPr>
          <p:spPr>
            <a:xfrm>
              <a:off x="2232250" y="854275"/>
              <a:ext cx="63175" cy="15625"/>
            </a:xfrm>
            <a:custGeom>
              <a:avLst/>
              <a:gdLst/>
              <a:ahLst/>
              <a:cxnLst/>
              <a:rect l="l" t="t" r="r" b="b"/>
              <a:pathLst>
                <a:path w="2527" h="625" extrusionOk="0">
                  <a:moveTo>
                    <a:pt x="1519" y="1"/>
                  </a:moveTo>
                  <a:cubicBezTo>
                    <a:pt x="1008" y="1"/>
                    <a:pt x="500" y="38"/>
                    <a:pt x="0" y="200"/>
                  </a:cubicBezTo>
                  <a:lnTo>
                    <a:pt x="0" y="538"/>
                  </a:lnTo>
                  <a:cubicBezTo>
                    <a:pt x="61" y="599"/>
                    <a:pt x="110" y="625"/>
                    <a:pt x="166" y="625"/>
                  </a:cubicBezTo>
                  <a:cubicBezTo>
                    <a:pt x="183" y="625"/>
                    <a:pt x="200" y="622"/>
                    <a:pt x="219" y="618"/>
                  </a:cubicBezTo>
                  <a:cubicBezTo>
                    <a:pt x="499" y="594"/>
                    <a:pt x="765" y="585"/>
                    <a:pt x="1029" y="585"/>
                  </a:cubicBezTo>
                  <a:cubicBezTo>
                    <a:pt x="1216" y="585"/>
                    <a:pt x="1402" y="590"/>
                    <a:pt x="1592" y="598"/>
                  </a:cubicBezTo>
                  <a:cubicBezTo>
                    <a:pt x="1695" y="609"/>
                    <a:pt x="1785" y="621"/>
                    <a:pt x="1877" y="621"/>
                  </a:cubicBezTo>
                  <a:cubicBezTo>
                    <a:pt x="1945" y="621"/>
                    <a:pt x="2013" y="615"/>
                    <a:pt x="2089" y="598"/>
                  </a:cubicBezTo>
                  <a:cubicBezTo>
                    <a:pt x="2308" y="459"/>
                    <a:pt x="2527" y="339"/>
                    <a:pt x="2427" y="21"/>
                  </a:cubicBezTo>
                  <a:cubicBezTo>
                    <a:pt x="2124" y="14"/>
                    <a:pt x="1821" y="1"/>
                    <a:pt x="15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33385;p60"/>
            <p:cNvSpPr/>
            <p:nvPr/>
          </p:nvSpPr>
          <p:spPr>
            <a:xfrm>
              <a:off x="2603250" y="893575"/>
              <a:ext cx="12450" cy="83075"/>
            </a:xfrm>
            <a:custGeom>
              <a:avLst/>
              <a:gdLst/>
              <a:ahLst/>
              <a:cxnLst/>
              <a:rect l="l" t="t" r="r" b="b"/>
              <a:pathLst>
                <a:path w="498" h="3323" extrusionOk="0">
                  <a:moveTo>
                    <a:pt x="259" y="1"/>
                  </a:moveTo>
                  <a:cubicBezTo>
                    <a:pt x="0" y="1095"/>
                    <a:pt x="80" y="2209"/>
                    <a:pt x="120" y="3323"/>
                  </a:cubicBezTo>
                  <a:lnTo>
                    <a:pt x="279" y="3323"/>
                  </a:lnTo>
                  <a:cubicBezTo>
                    <a:pt x="498" y="2885"/>
                    <a:pt x="219" y="2388"/>
                    <a:pt x="438" y="1950"/>
                  </a:cubicBezTo>
                  <a:lnTo>
                    <a:pt x="438" y="916"/>
                  </a:lnTo>
                  <a:cubicBezTo>
                    <a:pt x="398" y="856"/>
                    <a:pt x="398" y="796"/>
                    <a:pt x="438" y="737"/>
                  </a:cubicBezTo>
                  <a:cubicBezTo>
                    <a:pt x="438" y="637"/>
                    <a:pt x="478" y="518"/>
                    <a:pt x="478" y="418"/>
                  </a:cubicBezTo>
                  <a:cubicBezTo>
                    <a:pt x="458" y="239"/>
                    <a:pt x="418" y="60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33386;p60"/>
            <p:cNvSpPr/>
            <p:nvPr/>
          </p:nvSpPr>
          <p:spPr>
            <a:xfrm>
              <a:off x="2476425" y="837700"/>
              <a:ext cx="62200" cy="22575"/>
            </a:xfrm>
            <a:custGeom>
              <a:avLst/>
              <a:gdLst/>
              <a:ahLst/>
              <a:cxnLst/>
              <a:rect l="l" t="t" r="r" b="b"/>
              <a:pathLst>
                <a:path w="2488" h="903" extrusionOk="0">
                  <a:moveTo>
                    <a:pt x="1242" y="0"/>
                  </a:moveTo>
                  <a:cubicBezTo>
                    <a:pt x="878" y="0"/>
                    <a:pt x="514" y="33"/>
                    <a:pt x="160" y="187"/>
                  </a:cubicBezTo>
                  <a:cubicBezTo>
                    <a:pt x="100" y="286"/>
                    <a:pt x="60" y="405"/>
                    <a:pt x="1" y="505"/>
                  </a:cubicBezTo>
                  <a:cubicBezTo>
                    <a:pt x="76" y="575"/>
                    <a:pt x="145" y="600"/>
                    <a:pt x="212" y="600"/>
                  </a:cubicBezTo>
                  <a:cubicBezTo>
                    <a:pt x="380" y="600"/>
                    <a:pt x="534" y="442"/>
                    <a:pt x="729" y="442"/>
                  </a:cubicBezTo>
                  <a:cubicBezTo>
                    <a:pt x="745" y="442"/>
                    <a:pt x="761" y="443"/>
                    <a:pt x="777" y="445"/>
                  </a:cubicBezTo>
                  <a:cubicBezTo>
                    <a:pt x="896" y="405"/>
                    <a:pt x="1055" y="405"/>
                    <a:pt x="1194" y="405"/>
                  </a:cubicBezTo>
                  <a:cubicBezTo>
                    <a:pt x="1493" y="405"/>
                    <a:pt x="1552" y="704"/>
                    <a:pt x="1692" y="883"/>
                  </a:cubicBezTo>
                  <a:lnTo>
                    <a:pt x="1771" y="903"/>
                  </a:lnTo>
                  <a:cubicBezTo>
                    <a:pt x="1990" y="883"/>
                    <a:pt x="2209" y="883"/>
                    <a:pt x="2448" y="863"/>
                  </a:cubicBezTo>
                  <a:cubicBezTo>
                    <a:pt x="2467" y="644"/>
                    <a:pt x="2388" y="405"/>
                    <a:pt x="2487" y="207"/>
                  </a:cubicBezTo>
                  <a:lnTo>
                    <a:pt x="2487" y="107"/>
                  </a:lnTo>
                  <a:cubicBezTo>
                    <a:pt x="2467" y="67"/>
                    <a:pt x="2448" y="47"/>
                    <a:pt x="2408" y="8"/>
                  </a:cubicBezTo>
                  <a:cubicBezTo>
                    <a:pt x="2299" y="16"/>
                    <a:pt x="2188" y="20"/>
                    <a:pt x="2078" y="20"/>
                  </a:cubicBezTo>
                  <a:cubicBezTo>
                    <a:pt x="1802" y="20"/>
                    <a:pt x="1522" y="0"/>
                    <a:pt x="12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33387;p60"/>
            <p:cNvSpPr/>
            <p:nvPr/>
          </p:nvSpPr>
          <p:spPr>
            <a:xfrm>
              <a:off x="1705600" y="885125"/>
              <a:ext cx="57700" cy="16000"/>
            </a:xfrm>
            <a:custGeom>
              <a:avLst/>
              <a:gdLst/>
              <a:ahLst/>
              <a:cxnLst/>
              <a:rect l="l" t="t" r="r" b="b"/>
              <a:pathLst>
                <a:path w="2308" h="640" extrusionOk="0">
                  <a:moveTo>
                    <a:pt x="1751" y="0"/>
                  </a:moveTo>
                  <a:cubicBezTo>
                    <a:pt x="1174" y="0"/>
                    <a:pt x="617" y="20"/>
                    <a:pt x="60" y="20"/>
                  </a:cubicBezTo>
                  <a:cubicBezTo>
                    <a:pt x="100" y="160"/>
                    <a:pt x="259" y="279"/>
                    <a:pt x="20" y="378"/>
                  </a:cubicBezTo>
                  <a:cubicBezTo>
                    <a:pt x="0" y="478"/>
                    <a:pt x="20" y="557"/>
                    <a:pt x="80" y="597"/>
                  </a:cubicBezTo>
                  <a:cubicBezTo>
                    <a:pt x="141" y="628"/>
                    <a:pt x="201" y="639"/>
                    <a:pt x="262" y="639"/>
                  </a:cubicBezTo>
                  <a:cubicBezTo>
                    <a:pt x="399" y="639"/>
                    <a:pt x="532" y="579"/>
                    <a:pt x="657" y="538"/>
                  </a:cubicBezTo>
                  <a:cubicBezTo>
                    <a:pt x="752" y="479"/>
                    <a:pt x="847" y="458"/>
                    <a:pt x="943" y="458"/>
                  </a:cubicBezTo>
                  <a:cubicBezTo>
                    <a:pt x="1108" y="458"/>
                    <a:pt x="1276" y="520"/>
                    <a:pt x="1452" y="557"/>
                  </a:cubicBezTo>
                  <a:cubicBezTo>
                    <a:pt x="1566" y="565"/>
                    <a:pt x="1677" y="577"/>
                    <a:pt x="1784" y="577"/>
                  </a:cubicBezTo>
                  <a:cubicBezTo>
                    <a:pt x="1976" y="577"/>
                    <a:pt x="2154" y="537"/>
                    <a:pt x="2308" y="359"/>
                  </a:cubicBezTo>
                  <a:cubicBezTo>
                    <a:pt x="2188" y="140"/>
                    <a:pt x="1989" y="20"/>
                    <a:pt x="17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33388;p60"/>
            <p:cNvSpPr/>
            <p:nvPr/>
          </p:nvSpPr>
          <p:spPr>
            <a:xfrm>
              <a:off x="1866725" y="1044525"/>
              <a:ext cx="44775" cy="21400"/>
            </a:xfrm>
            <a:custGeom>
              <a:avLst/>
              <a:gdLst/>
              <a:ahLst/>
              <a:cxnLst/>
              <a:rect l="l" t="t" r="r" b="b"/>
              <a:pathLst>
                <a:path w="1791" h="856" extrusionOk="0">
                  <a:moveTo>
                    <a:pt x="1425" y="0"/>
                  </a:moveTo>
                  <a:cubicBezTo>
                    <a:pt x="1363" y="0"/>
                    <a:pt x="1303" y="30"/>
                    <a:pt x="1254" y="90"/>
                  </a:cubicBezTo>
                  <a:cubicBezTo>
                    <a:pt x="1224" y="119"/>
                    <a:pt x="1189" y="134"/>
                    <a:pt x="1152" y="134"/>
                  </a:cubicBezTo>
                  <a:cubicBezTo>
                    <a:pt x="1114" y="134"/>
                    <a:pt x="1074" y="119"/>
                    <a:pt x="1035" y="90"/>
                  </a:cubicBezTo>
                  <a:cubicBezTo>
                    <a:pt x="1015" y="100"/>
                    <a:pt x="995" y="104"/>
                    <a:pt x="975" y="104"/>
                  </a:cubicBezTo>
                  <a:cubicBezTo>
                    <a:pt x="955" y="104"/>
                    <a:pt x="935" y="100"/>
                    <a:pt x="915" y="90"/>
                  </a:cubicBezTo>
                  <a:cubicBezTo>
                    <a:pt x="876" y="119"/>
                    <a:pt x="831" y="134"/>
                    <a:pt x="786" y="134"/>
                  </a:cubicBezTo>
                  <a:cubicBezTo>
                    <a:pt x="741" y="134"/>
                    <a:pt x="697" y="119"/>
                    <a:pt x="657" y="90"/>
                  </a:cubicBezTo>
                  <a:cubicBezTo>
                    <a:pt x="557" y="70"/>
                    <a:pt x="458" y="70"/>
                    <a:pt x="358" y="70"/>
                  </a:cubicBezTo>
                  <a:cubicBezTo>
                    <a:pt x="358" y="50"/>
                    <a:pt x="358" y="50"/>
                    <a:pt x="319" y="30"/>
                  </a:cubicBezTo>
                  <a:cubicBezTo>
                    <a:pt x="279" y="30"/>
                    <a:pt x="239" y="30"/>
                    <a:pt x="199" y="70"/>
                  </a:cubicBezTo>
                  <a:lnTo>
                    <a:pt x="40" y="70"/>
                  </a:lnTo>
                  <a:cubicBezTo>
                    <a:pt x="20" y="109"/>
                    <a:pt x="0" y="169"/>
                    <a:pt x="0" y="229"/>
                  </a:cubicBezTo>
                  <a:cubicBezTo>
                    <a:pt x="140" y="527"/>
                    <a:pt x="398" y="647"/>
                    <a:pt x="697" y="786"/>
                  </a:cubicBezTo>
                  <a:cubicBezTo>
                    <a:pt x="853" y="821"/>
                    <a:pt x="1017" y="855"/>
                    <a:pt x="1180" y="855"/>
                  </a:cubicBezTo>
                  <a:cubicBezTo>
                    <a:pt x="1391" y="855"/>
                    <a:pt x="1600" y="797"/>
                    <a:pt x="1791" y="607"/>
                  </a:cubicBezTo>
                  <a:cubicBezTo>
                    <a:pt x="1791" y="487"/>
                    <a:pt x="1751" y="348"/>
                    <a:pt x="1751" y="229"/>
                  </a:cubicBezTo>
                  <a:cubicBezTo>
                    <a:pt x="1711" y="169"/>
                    <a:pt x="1651" y="149"/>
                    <a:pt x="1612" y="90"/>
                  </a:cubicBezTo>
                  <a:cubicBezTo>
                    <a:pt x="1552" y="30"/>
                    <a:pt x="1487" y="0"/>
                    <a:pt x="14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33389;p60"/>
            <p:cNvSpPr/>
            <p:nvPr/>
          </p:nvSpPr>
          <p:spPr>
            <a:xfrm>
              <a:off x="2467975" y="923725"/>
              <a:ext cx="17425" cy="57225"/>
            </a:xfrm>
            <a:custGeom>
              <a:avLst/>
              <a:gdLst/>
              <a:ahLst/>
              <a:cxnLst/>
              <a:rect l="l" t="t" r="r" b="b"/>
              <a:pathLst>
                <a:path w="697" h="2289" extrusionOk="0">
                  <a:moveTo>
                    <a:pt x="357" y="0"/>
                  </a:moveTo>
                  <a:cubicBezTo>
                    <a:pt x="325" y="0"/>
                    <a:pt x="303" y="19"/>
                    <a:pt x="259" y="48"/>
                  </a:cubicBezTo>
                  <a:cubicBezTo>
                    <a:pt x="40" y="704"/>
                    <a:pt x="1" y="1321"/>
                    <a:pt x="418" y="1918"/>
                  </a:cubicBezTo>
                  <a:cubicBezTo>
                    <a:pt x="498" y="1997"/>
                    <a:pt x="458" y="2137"/>
                    <a:pt x="498" y="2236"/>
                  </a:cubicBezTo>
                  <a:cubicBezTo>
                    <a:pt x="519" y="2268"/>
                    <a:pt x="552" y="2289"/>
                    <a:pt x="584" y="2289"/>
                  </a:cubicBezTo>
                  <a:cubicBezTo>
                    <a:pt x="611" y="2289"/>
                    <a:pt x="639" y="2273"/>
                    <a:pt x="657" y="2236"/>
                  </a:cubicBezTo>
                  <a:cubicBezTo>
                    <a:pt x="697" y="2216"/>
                    <a:pt x="657" y="2176"/>
                    <a:pt x="637" y="2117"/>
                  </a:cubicBezTo>
                  <a:cubicBezTo>
                    <a:pt x="597" y="1420"/>
                    <a:pt x="518" y="724"/>
                    <a:pt x="458" y="28"/>
                  </a:cubicBezTo>
                  <a:cubicBezTo>
                    <a:pt x="458" y="28"/>
                    <a:pt x="458" y="8"/>
                    <a:pt x="398" y="8"/>
                  </a:cubicBezTo>
                  <a:cubicBezTo>
                    <a:pt x="382" y="3"/>
                    <a:pt x="369" y="0"/>
                    <a:pt x="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33390;p60"/>
            <p:cNvSpPr/>
            <p:nvPr/>
          </p:nvSpPr>
          <p:spPr>
            <a:xfrm>
              <a:off x="2304350" y="933275"/>
              <a:ext cx="18425" cy="44250"/>
            </a:xfrm>
            <a:custGeom>
              <a:avLst/>
              <a:gdLst/>
              <a:ahLst/>
              <a:cxnLst/>
              <a:rect l="l" t="t" r="r" b="b"/>
              <a:pathLst>
                <a:path w="737" h="1770" extrusionOk="0">
                  <a:moveTo>
                    <a:pt x="539" y="1"/>
                  </a:moveTo>
                  <a:cubicBezTo>
                    <a:pt x="201" y="1"/>
                    <a:pt x="213" y="334"/>
                    <a:pt x="100" y="541"/>
                  </a:cubicBezTo>
                  <a:cubicBezTo>
                    <a:pt x="1" y="959"/>
                    <a:pt x="21" y="1357"/>
                    <a:pt x="319" y="1715"/>
                  </a:cubicBezTo>
                  <a:cubicBezTo>
                    <a:pt x="396" y="1753"/>
                    <a:pt x="455" y="1770"/>
                    <a:pt x="500" y="1770"/>
                  </a:cubicBezTo>
                  <a:cubicBezTo>
                    <a:pt x="687" y="1770"/>
                    <a:pt x="641" y="1493"/>
                    <a:pt x="737" y="1397"/>
                  </a:cubicBezTo>
                  <a:cubicBezTo>
                    <a:pt x="737" y="919"/>
                    <a:pt x="737" y="442"/>
                    <a:pt x="598" y="4"/>
                  </a:cubicBezTo>
                  <a:cubicBezTo>
                    <a:pt x="577" y="2"/>
                    <a:pt x="558" y="1"/>
                    <a:pt x="5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33391;p60"/>
            <p:cNvSpPr/>
            <p:nvPr/>
          </p:nvSpPr>
          <p:spPr>
            <a:xfrm>
              <a:off x="2356025" y="934350"/>
              <a:ext cx="38375" cy="25875"/>
            </a:xfrm>
            <a:custGeom>
              <a:avLst/>
              <a:gdLst/>
              <a:ahLst/>
              <a:cxnLst/>
              <a:rect l="l" t="t" r="r" b="b"/>
              <a:pathLst>
                <a:path w="1535" h="1035" extrusionOk="0">
                  <a:moveTo>
                    <a:pt x="977" y="1"/>
                  </a:moveTo>
                  <a:cubicBezTo>
                    <a:pt x="560" y="160"/>
                    <a:pt x="261" y="419"/>
                    <a:pt x="62" y="797"/>
                  </a:cubicBezTo>
                  <a:cubicBezTo>
                    <a:pt x="0" y="952"/>
                    <a:pt x="60" y="1035"/>
                    <a:pt x="174" y="1035"/>
                  </a:cubicBezTo>
                  <a:cubicBezTo>
                    <a:pt x="206" y="1035"/>
                    <a:pt x="242" y="1028"/>
                    <a:pt x="281" y="1015"/>
                  </a:cubicBezTo>
                  <a:cubicBezTo>
                    <a:pt x="639" y="657"/>
                    <a:pt x="1037" y="359"/>
                    <a:pt x="1534" y="180"/>
                  </a:cubicBezTo>
                  <a:cubicBezTo>
                    <a:pt x="1467" y="35"/>
                    <a:pt x="1369" y="15"/>
                    <a:pt x="1257" y="15"/>
                  </a:cubicBezTo>
                  <a:cubicBezTo>
                    <a:pt x="1215" y="15"/>
                    <a:pt x="1171" y="18"/>
                    <a:pt x="1126" y="18"/>
                  </a:cubicBezTo>
                  <a:cubicBezTo>
                    <a:pt x="1077" y="18"/>
                    <a:pt x="1027" y="14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33392;p60"/>
            <p:cNvSpPr/>
            <p:nvPr/>
          </p:nvSpPr>
          <p:spPr>
            <a:xfrm>
              <a:off x="2532125" y="839875"/>
              <a:ext cx="43800" cy="19900"/>
            </a:xfrm>
            <a:custGeom>
              <a:avLst/>
              <a:gdLst/>
              <a:ahLst/>
              <a:cxnLst/>
              <a:rect l="l" t="t" r="r" b="b"/>
              <a:pathLst>
                <a:path w="1752" h="796" extrusionOk="0">
                  <a:moveTo>
                    <a:pt x="515" y="0"/>
                  </a:moveTo>
                  <a:cubicBezTo>
                    <a:pt x="399" y="0"/>
                    <a:pt x="279" y="40"/>
                    <a:pt x="160" y="120"/>
                  </a:cubicBezTo>
                  <a:lnTo>
                    <a:pt x="160" y="100"/>
                  </a:lnTo>
                  <a:lnTo>
                    <a:pt x="160" y="100"/>
                  </a:lnTo>
                  <a:cubicBezTo>
                    <a:pt x="1" y="259"/>
                    <a:pt x="60" y="398"/>
                    <a:pt x="200" y="517"/>
                  </a:cubicBezTo>
                  <a:cubicBezTo>
                    <a:pt x="458" y="677"/>
                    <a:pt x="777" y="577"/>
                    <a:pt x="995" y="796"/>
                  </a:cubicBezTo>
                  <a:lnTo>
                    <a:pt x="1194" y="796"/>
                  </a:lnTo>
                  <a:cubicBezTo>
                    <a:pt x="1353" y="657"/>
                    <a:pt x="1612" y="617"/>
                    <a:pt x="1731" y="458"/>
                  </a:cubicBezTo>
                  <a:cubicBezTo>
                    <a:pt x="1731" y="398"/>
                    <a:pt x="1751" y="358"/>
                    <a:pt x="1751" y="299"/>
                  </a:cubicBezTo>
                  <a:cubicBezTo>
                    <a:pt x="1674" y="278"/>
                    <a:pt x="1596" y="273"/>
                    <a:pt x="1517" y="273"/>
                  </a:cubicBezTo>
                  <a:cubicBezTo>
                    <a:pt x="1453" y="273"/>
                    <a:pt x="1389" y="276"/>
                    <a:pt x="1325" y="276"/>
                  </a:cubicBezTo>
                  <a:cubicBezTo>
                    <a:pt x="1163" y="276"/>
                    <a:pt x="1004" y="257"/>
                    <a:pt x="856" y="120"/>
                  </a:cubicBezTo>
                  <a:cubicBezTo>
                    <a:pt x="747" y="40"/>
                    <a:pt x="632" y="0"/>
                    <a:pt x="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33393;p60"/>
            <p:cNvSpPr/>
            <p:nvPr/>
          </p:nvSpPr>
          <p:spPr>
            <a:xfrm>
              <a:off x="2316800" y="993200"/>
              <a:ext cx="32350" cy="18775"/>
            </a:xfrm>
            <a:custGeom>
              <a:avLst/>
              <a:gdLst/>
              <a:ahLst/>
              <a:cxnLst/>
              <a:rect l="l" t="t" r="r" b="b"/>
              <a:pathLst>
                <a:path w="1294" h="751" extrusionOk="0">
                  <a:moveTo>
                    <a:pt x="316" y="1"/>
                  </a:moveTo>
                  <a:cubicBezTo>
                    <a:pt x="285" y="1"/>
                    <a:pt x="252" y="6"/>
                    <a:pt x="219" y="14"/>
                  </a:cubicBezTo>
                  <a:cubicBezTo>
                    <a:pt x="120" y="133"/>
                    <a:pt x="40" y="253"/>
                    <a:pt x="20" y="432"/>
                  </a:cubicBezTo>
                  <a:cubicBezTo>
                    <a:pt x="20" y="551"/>
                    <a:pt x="0" y="690"/>
                    <a:pt x="120" y="750"/>
                  </a:cubicBezTo>
                  <a:cubicBezTo>
                    <a:pt x="178" y="747"/>
                    <a:pt x="238" y="746"/>
                    <a:pt x="299" y="746"/>
                  </a:cubicBezTo>
                  <a:cubicBezTo>
                    <a:pt x="347" y="746"/>
                    <a:pt x="395" y="747"/>
                    <a:pt x="443" y="747"/>
                  </a:cubicBezTo>
                  <a:cubicBezTo>
                    <a:pt x="727" y="747"/>
                    <a:pt x="1021" y="732"/>
                    <a:pt x="1293" y="531"/>
                  </a:cubicBezTo>
                  <a:cubicBezTo>
                    <a:pt x="1015" y="233"/>
                    <a:pt x="497" y="591"/>
                    <a:pt x="438" y="34"/>
                  </a:cubicBezTo>
                  <a:cubicBezTo>
                    <a:pt x="403" y="11"/>
                    <a:pt x="361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33394;p60"/>
            <p:cNvSpPr/>
            <p:nvPr/>
          </p:nvSpPr>
          <p:spPr>
            <a:xfrm>
              <a:off x="2219325" y="999325"/>
              <a:ext cx="38800" cy="14925"/>
            </a:xfrm>
            <a:custGeom>
              <a:avLst/>
              <a:gdLst/>
              <a:ahLst/>
              <a:cxnLst/>
              <a:rect l="l" t="t" r="r" b="b"/>
              <a:pathLst>
                <a:path w="1552" h="597" extrusionOk="0">
                  <a:moveTo>
                    <a:pt x="859" y="0"/>
                  </a:moveTo>
                  <a:cubicBezTo>
                    <a:pt x="741" y="0"/>
                    <a:pt x="629" y="55"/>
                    <a:pt x="517" y="167"/>
                  </a:cubicBezTo>
                  <a:cubicBezTo>
                    <a:pt x="418" y="386"/>
                    <a:pt x="239" y="485"/>
                    <a:pt x="0" y="485"/>
                  </a:cubicBezTo>
                  <a:cubicBezTo>
                    <a:pt x="168" y="569"/>
                    <a:pt x="336" y="597"/>
                    <a:pt x="504" y="597"/>
                  </a:cubicBezTo>
                  <a:cubicBezTo>
                    <a:pt x="818" y="597"/>
                    <a:pt x="1131" y="501"/>
                    <a:pt x="1445" y="501"/>
                  </a:cubicBezTo>
                  <a:cubicBezTo>
                    <a:pt x="1481" y="501"/>
                    <a:pt x="1516" y="502"/>
                    <a:pt x="1552" y="505"/>
                  </a:cubicBezTo>
                  <a:cubicBezTo>
                    <a:pt x="1432" y="386"/>
                    <a:pt x="1333" y="266"/>
                    <a:pt x="1214" y="147"/>
                  </a:cubicBezTo>
                  <a:cubicBezTo>
                    <a:pt x="1087" y="50"/>
                    <a:pt x="971" y="0"/>
                    <a:pt x="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33395;p60"/>
            <p:cNvSpPr/>
            <p:nvPr/>
          </p:nvSpPr>
          <p:spPr>
            <a:xfrm>
              <a:off x="2473450" y="881150"/>
              <a:ext cx="12950" cy="40300"/>
            </a:xfrm>
            <a:custGeom>
              <a:avLst/>
              <a:gdLst/>
              <a:ahLst/>
              <a:cxnLst/>
              <a:rect l="l" t="t" r="r" b="b"/>
              <a:pathLst>
                <a:path w="518" h="1612" extrusionOk="0">
                  <a:moveTo>
                    <a:pt x="219" y="0"/>
                  </a:moveTo>
                  <a:cubicBezTo>
                    <a:pt x="0" y="319"/>
                    <a:pt x="40" y="697"/>
                    <a:pt x="80" y="1055"/>
                  </a:cubicBezTo>
                  <a:cubicBezTo>
                    <a:pt x="259" y="1194"/>
                    <a:pt x="80" y="1452"/>
                    <a:pt x="279" y="1612"/>
                  </a:cubicBezTo>
                  <a:cubicBezTo>
                    <a:pt x="518" y="1154"/>
                    <a:pt x="398" y="657"/>
                    <a:pt x="418" y="199"/>
                  </a:cubicBezTo>
                  <a:cubicBezTo>
                    <a:pt x="339" y="140"/>
                    <a:pt x="339" y="2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33396;p60"/>
            <p:cNvSpPr/>
            <p:nvPr/>
          </p:nvSpPr>
          <p:spPr>
            <a:xfrm>
              <a:off x="2519200" y="786725"/>
              <a:ext cx="39325" cy="8125"/>
            </a:xfrm>
            <a:custGeom>
              <a:avLst/>
              <a:gdLst/>
              <a:ahLst/>
              <a:cxnLst/>
              <a:rect l="l" t="t" r="r" b="b"/>
              <a:pathLst>
                <a:path w="1573" h="325" extrusionOk="0">
                  <a:moveTo>
                    <a:pt x="935" y="0"/>
                  </a:moveTo>
                  <a:cubicBezTo>
                    <a:pt x="554" y="0"/>
                    <a:pt x="329" y="97"/>
                    <a:pt x="1" y="316"/>
                  </a:cubicBezTo>
                  <a:cubicBezTo>
                    <a:pt x="179" y="316"/>
                    <a:pt x="355" y="324"/>
                    <a:pt x="528" y="324"/>
                  </a:cubicBezTo>
                  <a:cubicBezTo>
                    <a:pt x="895" y="324"/>
                    <a:pt x="1247" y="287"/>
                    <a:pt x="1572" y="57"/>
                  </a:cubicBezTo>
                  <a:cubicBezTo>
                    <a:pt x="1312" y="20"/>
                    <a:pt x="1107" y="0"/>
                    <a:pt x="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33397;p60"/>
            <p:cNvSpPr/>
            <p:nvPr/>
          </p:nvSpPr>
          <p:spPr>
            <a:xfrm>
              <a:off x="2019400" y="868700"/>
              <a:ext cx="56225" cy="8650"/>
            </a:xfrm>
            <a:custGeom>
              <a:avLst/>
              <a:gdLst/>
              <a:ahLst/>
              <a:cxnLst/>
              <a:rect l="l" t="t" r="r" b="b"/>
              <a:pathLst>
                <a:path w="2249" h="346" extrusionOk="0">
                  <a:moveTo>
                    <a:pt x="1751" y="1"/>
                  </a:moveTo>
                  <a:cubicBezTo>
                    <a:pt x="1595" y="75"/>
                    <a:pt x="1433" y="95"/>
                    <a:pt x="1268" y="95"/>
                  </a:cubicBezTo>
                  <a:cubicBezTo>
                    <a:pt x="1091" y="95"/>
                    <a:pt x="910" y="73"/>
                    <a:pt x="731" y="73"/>
                  </a:cubicBezTo>
                  <a:cubicBezTo>
                    <a:pt x="585" y="73"/>
                    <a:pt x="440" y="87"/>
                    <a:pt x="299" y="140"/>
                  </a:cubicBezTo>
                  <a:cubicBezTo>
                    <a:pt x="199" y="160"/>
                    <a:pt x="100" y="160"/>
                    <a:pt x="0" y="160"/>
                  </a:cubicBezTo>
                  <a:cubicBezTo>
                    <a:pt x="106" y="319"/>
                    <a:pt x="248" y="346"/>
                    <a:pt x="401" y="346"/>
                  </a:cubicBezTo>
                  <a:cubicBezTo>
                    <a:pt x="478" y="346"/>
                    <a:pt x="557" y="339"/>
                    <a:pt x="637" y="339"/>
                  </a:cubicBezTo>
                  <a:cubicBezTo>
                    <a:pt x="1174" y="339"/>
                    <a:pt x="1691" y="319"/>
                    <a:pt x="2248" y="319"/>
                  </a:cubicBezTo>
                  <a:cubicBezTo>
                    <a:pt x="2189" y="220"/>
                    <a:pt x="2149" y="100"/>
                    <a:pt x="2089" y="21"/>
                  </a:cubicBezTo>
                  <a:cubicBezTo>
                    <a:pt x="1970" y="1"/>
                    <a:pt x="1870" y="1"/>
                    <a:pt x="1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33398;p60"/>
            <p:cNvSpPr/>
            <p:nvPr/>
          </p:nvSpPr>
          <p:spPr>
            <a:xfrm>
              <a:off x="1778200" y="1029125"/>
              <a:ext cx="51750" cy="13125"/>
            </a:xfrm>
            <a:custGeom>
              <a:avLst/>
              <a:gdLst/>
              <a:ahLst/>
              <a:cxnLst/>
              <a:rect l="l" t="t" r="r" b="b"/>
              <a:pathLst>
                <a:path w="2070" h="525" extrusionOk="0">
                  <a:moveTo>
                    <a:pt x="1603" y="0"/>
                  </a:moveTo>
                  <a:cubicBezTo>
                    <a:pt x="1550" y="0"/>
                    <a:pt x="1506" y="9"/>
                    <a:pt x="1453" y="9"/>
                  </a:cubicBezTo>
                  <a:cubicBezTo>
                    <a:pt x="1373" y="9"/>
                    <a:pt x="1293" y="49"/>
                    <a:pt x="1234" y="69"/>
                  </a:cubicBezTo>
                  <a:cubicBezTo>
                    <a:pt x="1110" y="103"/>
                    <a:pt x="989" y="114"/>
                    <a:pt x="868" y="114"/>
                  </a:cubicBezTo>
                  <a:cubicBezTo>
                    <a:pt x="673" y="114"/>
                    <a:pt x="480" y="86"/>
                    <a:pt x="281" y="86"/>
                  </a:cubicBezTo>
                  <a:cubicBezTo>
                    <a:pt x="248" y="86"/>
                    <a:pt x="214" y="87"/>
                    <a:pt x="179" y="89"/>
                  </a:cubicBezTo>
                  <a:cubicBezTo>
                    <a:pt x="100" y="129"/>
                    <a:pt x="60" y="188"/>
                    <a:pt x="40" y="268"/>
                  </a:cubicBezTo>
                  <a:cubicBezTo>
                    <a:pt x="0" y="348"/>
                    <a:pt x="40" y="407"/>
                    <a:pt x="80" y="487"/>
                  </a:cubicBezTo>
                  <a:cubicBezTo>
                    <a:pt x="420" y="487"/>
                    <a:pt x="755" y="524"/>
                    <a:pt x="1085" y="524"/>
                  </a:cubicBezTo>
                  <a:cubicBezTo>
                    <a:pt x="1391" y="524"/>
                    <a:pt x="1693" y="492"/>
                    <a:pt x="1990" y="367"/>
                  </a:cubicBezTo>
                  <a:cubicBezTo>
                    <a:pt x="2029" y="348"/>
                    <a:pt x="2029" y="308"/>
                    <a:pt x="2069" y="268"/>
                  </a:cubicBezTo>
                  <a:cubicBezTo>
                    <a:pt x="2029" y="89"/>
                    <a:pt x="1870" y="29"/>
                    <a:pt x="1691" y="9"/>
                  </a:cubicBezTo>
                  <a:cubicBezTo>
                    <a:pt x="1658" y="3"/>
                    <a:pt x="1629" y="0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33399;p60"/>
            <p:cNvSpPr/>
            <p:nvPr/>
          </p:nvSpPr>
          <p:spPr>
            <a:xfrm>
              <a:off x="2662925" y="838875"/>
              <a:ext cx="47275" cy="12950"/>
            </a:xfrm>
            <a:custGeom>
              <a:avLst/>
              <a:gdLst/>
              <a:ahLst/>
              <a:cxnLst/>
              <a:rect l="l" t="t" r="r" b="b"/>
              <a:pathLst>
                <a:path w="1891" h="518" extrusionOk="0">
                  <a:moveTo>
                    <a:pt x="1552" y="0"/>
                  </a:moveTo>
                  <a:cubicBezTo>
                    <a:pt x="1015" y="120"/>
                    <a:pt x="478" y="120"/>
                    <a:pt x="0" y="438"/>
                  </a:cubicBezTo>
                  <a:cubicBezTo>
                    <a:pt x="60" y="458"/>
                    <a:pt x="80" y="498"/>
                    <a:pt x="120" y="518"/>
                  </a:cubicBezTo>
                  <a:cubicBezTo>
                    <a:pt x="756" y="458"/>
                    <a:pt x="1313" y="339"/>
                    <a:pt x="1890" y="140"/>
                  </a:cubicBezTo>
                  <a:cubicBezTo>
                    <a:pt x="1811" y="0"/>
                    <a:pt x="1632" y="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33400;p60"/>
            <p:cNvSpPr/>
            <p:nvPr/>
          </p:nvSpPr>
          <p:spPr>
            <a:xfrm>
              <a:off x="2419250" y="1033150"/>
              <a:ext cx="47750" cy="6975"/>
            </a:xfrm>
            <a:custGeom>
              <a:avLst/>
              <a:gdLst/>
              <a:ahLst/>
              <a:cxnLst/>
              <a:rect l="l" t="t" r="r" b="b"/>
              <a:pathLst>
                <a:path w="1910" h="279" extrusionOk="0">
                  <a:moveTo>
                    <a:pt x="1269" y="1"/>
                  </a:moveTo>
                  <a:cubicBezTo>
                    <a:pt x="840" y="1"/>
                    <a:pt x="411" y="27"/>
                    <a:pt x="0" y="187"/>
                  </a:cubicBezTo>
                  <a:cubicBezTo>
                    <a:pt x="249" y="247"/>
                    <a:pt x="494" y="278"/>
                    <a:pt x="737" y="278"/>
                  </a:cubicBezTo>
                  <a:cubicBezTo>
                    <a:pt x="1136" y="278"/>
                    <a:pt x="1527" y="193"/>
                    <a:pt x="1910" y="7"/>
                  </a:cubicBezTo>
                  <a:cubicBezTo>
                    <a:pt x="1698" y="7"/>
                    <a:pt x="1483" y="1"/>
                    <a:pt x="1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33401;p60"/>
            <p:cNvSpPr/>
            <p:nvPr/>
          </p:nvSpPr>
          <p:spPr>
            <a:xfrm>
              <a:off x="2118850" y="998625"/>
              <a:ext cx="38325" cy="16600"/>
            </a:xfrm>
            <a:custGeom>
              <a:avLst/>
              <a:gdLst/>
              <a:ahLst/>
              <a:cxnLst/>
              <a:rect l="l" t="t" r="r" b="b"/>
              <a:pathLst>
                <a:path w="1533" h="664" extrusionOk="0">
                  <a:moveTo>
                    <a:pt x="1026" y="0"/>
                  </a:moveTo>
                  <a:cubicBezTo>
                    <a:pt x="839" y="0"/>
                    <a:pt x="677" y="96"/>
                    <a:pt x="558" y="334"/>
                  </a:cubicBezTo>
                  <a:cubicBezTo>
                    <a:pt x="478" y="334"/>
                    <a:pt x="439" y="374"/>
                    <a:pt x="359" y="374"/>
                  </a:cubicBezTo>
                  <a:cubicBezTo>
                    <a:pt x="279" y="434"/>
                    <a:pt x="160" y="434"/>
                    <a:pt x="80" y="513"/>
                  </a:cubicBezTo>
                  <a:lnTo>
                    <a:pt x="1" y="533"/>
                  </a:lnTo>
                  <a:cubicBezTo>
                    <a:pt x="138" y="630"/>
                    <a:pt x="274" y="663"/>
                    <a:pt x="411" y="663"/>
                  </a:cubicBezTo>
                  <a:cubicBezTo>
                    <a:pt x="710" y="663"/>
                    <a:pt x="1010" y="503"/>
                    <a:pt x="1310" y="503"/>
                  </a:cubicBezTo>
                  <a:cubicBezTo>
                    <a:pt x="1351" y="503"/>
                    <a:pt x="1392" y="506"/>
                    <a:pt x="1433" y="513"/>
                  </a:cubicBezTo>
                  <a:cubicBezTo>
                    <a:pt x="1533" y="394"/>
                    <a:pt x="1533" y="235"/>
                    <a:pt x="1433" y="115"/>
                  </a:cubicBezTo>
                  <a:cubicBezTo>
                    <a:pt x="1289" y="43"/>
                    <a:pt x="1152" y="0"/>
                    <a:pt x="1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33402;p60"/>
            <p:cNvSpPr/>
            <p:nvPr/>
          </p:nvSpPr>
          <p:spPr>
            <a:xfrm>
              <a:off x="2380950" y="926600"/>
              <a:ext cx="33350" cy="12750"/>
            </a:xfrm>
            <a:custGeom>
              <a:avLst/>
              <a:gdLst/>
              <a:ahLst/>
              <a:cxnLst/>
              <a:rect l="l" t="t" r="r" b="b"/>
              <a:pathLst>
                <a:path w="1334" h="510" extrusionOk="0">
                  <a:moveTo>
                    <a:pt x="880" y="0"/>
                  </a:moveTo>
                  <a:cubicBezTo>
                    <a:pt x="570" y="0"/>
                    <a:pt x="296" y="178"/>
                    <a:pt x="0" y="311"/>
                  </a:cubicBezTo>
                  <a:cubicBezTo>
                    <a:pt x="140" y="510"/>
                    <a:pt x="339" y="430"/>
                    <a:pt x="537" y="490"/>
                  </a:cubicBezTo>
                  <a:cubicBezTo>
                    <a:pt x="637" y="470"/>
                    <a:pt x="736" y="470"/>
                    <a:pt x="836" y="430"/>
                  </a:cubicBezTo>
                  <a:cubicBezTo>
                    <a:pt x="935" y="291"/>
                    <a:pt x="1333" y="430"/>
                    <a:pt x="1214" y="72"/>
                  </a:cubicBezTo>
                  <a:cubicBezTo>
                    <a:pt x="1097" y="21"/>
                    <a:pt x="986" y="0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33403;p60"/>
            <p:cNvSpPr/>
            <p:nvPr/>
          </p:nvSpPr>
          <p:spPr>
            <a:xfrm>
              <a:off x="2504275" y="945800"/>
              <a:ext cx="13950" cy="35325"/>
            </a:xfrm>
            <a:custGeom>
              <a:avLst/>
              <a:gdLst/>
              <a:ahLst/>
              <a:cxnLst/>
              <a:rect l="l" t="t" r="r" b="b"/>
              <a:pathLst>
                <a:path w="558" h="1413" extrusionOk="0">
                  <a:moveTo>
                    <a:pt x="279" y="0"/>
                  </a:moveTo>
                  <a:cubicBezTo>
                    <a:pt x="239" y="140"/>
                    <a:pt x="200" y="319"/>
                    <a:pt x="60" y="398"/>
                  </a:cubicBezTo>
                  <a:cubicBezTo>
                    <a:pt x="1" y="796"/>
                    <a:pt x="100" y="1114"/>
                    <a:pt x="399" y="1413"/>
                  </a:cubicBezTo>
                  <a:cubicBezTo>
                    <a:pt x="359" y="935"/>
                    <a:pt x="558" y="438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33404;p60"/>
            <p:cNvSpPr/>
            <p:nvPr/>
          </p:nvSpPr>
          <p:spPr>
            <a:xfrm>
              <a:off x="2465500" y="853000"/>
              <a:ext cx="23400" cy="33150"/>
            </a:xfrm>
            <a:custGeom>
              <a:avLst/>
              <a:gdLst/>
              <a:ahLst/>
              <a:cxnLst/>
              <a:rect l="l" t="t" r="r" b="b"/>
              <a:pathLst>
                <a:path w="936" h="1326" extrusionOk="0">
                  <a:moveTo>
                    <a:pt x="438" y="0"/>
                  </a:moveTo>
                  <a:cubicBezTo>
                    <a:pt x="316" y="0"/>
                    <a:pt x="190" y="29"/>
                    <a:pt x="60" y="72"/>
                  </a:cubicBezTo>
                  <a:lnTo>
                    <a:pt x="0" y="152"/>
                  </a:lnTo>
                  <a:cubicBezTo>
                    <a:pt x="418" y="251"/>
                    <a:pt x="736" y="430"/>
                    <a:pt x="537" y="947"/>
                  </a:cubicBezTo>
                  <a:lnTo>
                    <a:pt x="537" y="1126"/>
                  </a:lnTo>
                  <a:lnTo>
                    <a:pt x="736" y="1325"/>
                  </a:lnTo>
                  <a:cubicBezTo>
                    <a:pt x="816" y="967"/>
                    <a:pt x="895" y="629"/>
                    <a:pt x="935" y="291"/>
                  </a:cubicBezTo>
                  <a:cubicBezTo>
                    <a:pt x="915" y="251"/>
                    <a:pt x="915" y="231"/>
                    <a:pt x="895" y="171"/>
                  </a:cubicBezTo>
                  <a:cubicBezTo>
                    <a:pt x="749" y="48"/>
                    <a:pt x="597" y="0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33405;p60"/>
            <p:cNvSpPr/>
            <p:nvPr/>
          </p:nvSpPr>
          <p:spPr>
            <a:xfrm>
              <a:off x="2310325" y="967175"/>
              <a:ext cx="19425" cy="26875"/>
            </a:xfrm>
            <a:custGeom>
              <a:avLst/>
              <a:gdLst/>
              <a:ahLst/>
              <a:cxnLst/>
              <a:rect l="l" t="t" r="r" b="b"/>
              <a:pathLst>
                <a:path w="777" h="1075" extrusionOk="0">
                  <a:moveTo>
                    <a:pt x="538" y="1"/>
                  </a:moveTo>
                  <a:cubicBezTo>
                    <a:pt x="398" y="120"/>
                    <a:pt x="299" y="220"/>
                    <a:pt x="200" y="359"/>
                  </a:cubicBezTo>
                  <a:cubicBezTo>
                    <a:pt x="1" y="757"/>
                    <a:pt x="100" y="975"/>
                    <a:pt x="538" y="1075"/>
                  </a:cubicBezTo>
                  <a:lnTo>
                    <a:pt x="697" y="1075"/>
                  </a:lnTo>
                  <a:cubicBezTo>
                    <a:pt x="776" y="697"/>
                    <a:pt x="577" y="379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33406;p60"/>
            <p:cNvSpPr/>
            <p:nvPr/>
          </p:nvSpPr>
          <p:spPr>
            <a:xfrm>
              <a:off x="2279500" y="1032575"/>
              <a:ext cx="40300" cy="11975"/>
            </a:xfrm>
            <a:custGeom>
              <a:avLst/>
              <a:gdLst/>
              <a:ahLst/>
              <a:cxnLst/>
              <a:rect l="l" t="t" r="r" b="b"/>
              <a:pathLst>
                <a:path w="1612" h="479" extrusionOk="0">
                  <a:moveTo>
                    <a:pt x="940" y="0"/>
                  </a:moveTo>
                  <a:cubicBezTo>
                    <a:pt x="627" y="0"/>
                    <a:pt x="314" y="88"/>
                    <a:pt x="0" y="170"/>
                  </a:cubicBezTo>
                  <a:lnTo>
                    <a:pt x="80" y="249"/>
                  </a:lnTo>
                  <a:cubicBezTo>
                    <a:pt x="313" y="408"/>
                    <a:pt x="546" y="479"/>
                    <a:pt x="780" y="479"/>
                  </a:cubicBezTo>
                  <a:cubicBezTo>
                    <a:pt x="1044" y="479"/>
                    <a:pt x="1308" y="388"/>
                    <a:pt x="1572" y="229"/>
                  </a:cubicBezTo>
                  <a:lnTo>
                    <a:pt x="1612" y="170"/>
                  </a:lnTo>
                  <a:cubicBezTo>
                    <a:pt x="1388" y="45"/>
                    <a:pt x="1164" y="0"/>
                    <a:pt x="9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33407;p60"/>
            <p:cNvSpPr/>
            <p:nvPr/>
          </p:nvSpPr>
          <p:spPr>
            <a:xfrm>
              <a:off x="2479900" y="977125"/>
              <a:ext cx="16950" cy="28875"/>
            </a:xfrm>
            <a:custGeom>
              <a:avLst/>
              <a:gdLst/>
              <a:ahLst/>
              <a:cxnLst/>
              <a:rect l="l" t="t" r="r" b="b"/>
              <a:pathLst>
                <a:path w="678" h="1155" extrusionOk="0">
                  <a:moveTo>
                    <a:pt x="160" y="1"/>
                  </a:moveTo>
                  <a:cubicBezTo>
                    <a:pt x="100" y="60"/>
                    <a:pt x="61" y="80"/>
                    <a:pt x="1" y="140"/>
                  </a:cubicBezTo>
                  <a:cubicBezTo>
                    <a:pt x="160" y="478"/>
                    <a:pt x="140" y="936"/>
                    <a:pt x="677" y="1154"/>
                  </a:cubicBezTo>
                  <a:cubicBezTo>
                    <a:pt x="478" y="697"/>
                    <a:pt x="419" y="339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33408;p60"/>
            <p:cNvSpPr/>
            <p:nvPr/>
          </p:nvSpPr>
          <p:spPr>
            <a:xfrm>
              <a:off x="2486875" y="842850"/>
              <a:ext cx="26875" cy="17425"/>
            </a:xfrm>
            <a:custGeom>
              <a:avLst/>
              <a:gdLst/>
              <a:ahLst/>
              <a:cxnLst/>
              <a:rect l="l" t="t" r="r" b="b"/>
              <a:pathLst>
                <a:path w="1075" h="697" extrusionOk="0">
                  <a:moveTo>
                    <a:pt x="219" y="1"/>
                  </a:moveTo>
                  <a:cubicBezTo>
                    <a:pt x="180" y="60"/>
                    <a:pt x="160" y="100"/>
                    <a:pt x="180" y="199"/>
                  </a:cubicBezTo>
                  <a:cubicBezTo>
                    <a:pt x="180" y="339"/>
                    <a:pt x="140" y="398"/>
                    <a:pt x="60" y="478"/>
                  </a:cubicBezTo>
                  <a:cubicBezTo>
                    <a:pt x="0" y="538"/>
                    <a:pt x="0" y="597"/>
                    <a:pt x="20" y="677"/>
                  </a:cubicBezTo>
                  <a:cubicBezTo>
                    <a:pt x="60" y="677"/>
                    <a:pt x="80" y="697"/>
                    <a:pt x="100" y="697"/>
                  </a:cubicBezTo>
                  <a:lnTo>
                    <a:pt x="896" y="697"/>
                  </a:lnTo>
                  <a:lnTo>
                    <a:pt x="975" y="677"/>
                  </a:lnTo>
                  <a:cubicBezTo>
                    <a:pt x="1075" y="398"/>
                    <a:pt x="955" y="199"/>
                    <a:pt x="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33409;p60"/>
            <p:cNvSpPr/>
            <p:nvPr/>
          </p:nvSpPr>
          <p:spPr>
            <a:xfrm>
              <a:off x="2351100" y="954250"/>
              <a:ext cx="16850" cy="23975"/>
            </a:xfrm>
            <a:custGeom>
              <a:avLst/>
              <a:gdLst/>
              <a:ahLst/>
              <a:cxnLst/>
              <a:rect l="l" t="t" r="r" b="b"/>
              <a:pathLst>
                <a:path w="674" h="959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" y="378"/>
                    <a:pt x="120" y="677"/>
                    <a:pt x="438" y="955"/>
                  </a:cubicBezTo>
                  <a:cubicBezTo>
                    <a:pt x="456" y="957"/>
                    <a:pt x="473" y="958"/>
                    <a:pt x="489" y="958"/>
                  </a:cubicBezTo>
                  <a:cubicBezTo>
                    <a:pt x="628" y="958"/>
                    <a:pt x="673" y="878"/>
                    <a:pt x="637" y="717"/>
                  </a:cubicBezTo>
                  <a:cubicBezTo>
                    <a:pt x="518" y="577"/>
                    <a:pt x="458" y="418"/>
                    <a:pt x="478" y="21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33410;p60"/>
            <p:cNvSpPr/>
            <p:nvPr/>
          </p:nvSpPr>
          <p:spPr>
            <a:xfrm>
              <a:off x="2535125" y="994025"/>
              <a:ext cx="22900" cy="7300"/>
            </a:xfrm>
            <a:custGeom>
              <a:avLst/>
              <a:gdLst/>
              <a:ahLst/>
              <a:cxnLst/>
              <a:rect l="l" t="t" r="r" b="b"/>
              <a:pathLst>
                <a:path w="916" h="292" extrusionOk="0">
                  <a:moveTo>
                    <a:pt x="915" y="1"/>
                  </a:moveTo>
                  <a:cubicBezTo>
                    <a:pt x="852" y="14"/>
                    <a:pt x="785" y="16"/>
                    <a:pt x="717" y="16"/>
                  </a:cubicBezTo>
                  <a:cubicBezTo>
                    <a:pt x="662" y="16"/>
                    <a:pt x="606" y="15"/>
                    <a:pt x="550" y="15"/>
                  </a:cubicBezTo>
                  <a:cubicBezTo>
                    <a:pt x="348" y="15"/>
                    <a:pt x="147" y="39"/>
                    <a:pt x="0" y="260"/>
                  </a:cubicBezTo>
                  <a:cubicBezTo>
                    <a:pt x="58" y="218"/>
                    <a:pt x="119" y="203"/>
                    <a:pt x="183" y="203"/>
                  </a:cubicBezTo>
                  <a:cubicBezTo>
                    <a:pt x="338" y="203"/>
                    <a:pt x="505" y="291"/>
                    <a:pt x="663" y="291"/>
                  </a:cubicBezTo>
                  <a:cubicBezTo>
                    <a:pt x="751" y="291"/>
                    <a:pt x="836" y="264"/>
                    <a:pt x="915" y="180"/>
                  </a:cubicBezTo>
                  <a:lnTo>
                    <a:pt x="9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33411;p60"/>
            <p:cNvSpPr/>
            <p:nvPr/>
          </p:nvSpPr>
          <p:spPr>
            <a:xfrm>
              <a:off x="2710175" y="807425"/>
              <a:ext cx="30350" cy="9050"/>
            </a:xfrm>
            <a:custGeom>
              <a:avLst/>
              <a:gdLst/>
              <a:ahLst/>
              <a:cxnLst/>
              <a:rect l="l" t="t" r="r" b="b"/>
              <a:pathLst>
                <a:path w="1214" h="362" extrusionOk="0">
                  <a:moveTo>
                    <a:pt x="1124" y="1"/>
                  </a:moveTo>
                  <a:cubicBezTo>
                    <a:pt x="766" y="1"/>
                    <a:pt x="460" y="209"/>
                    <a:pt x="0" y="264"/>
                  </a:cubicBezTo>
                  <a:cubicBezTo>
                    <a:pt x="216" y="330"/>
                    <a:pt x="404" y="362"/>
                    <a:pt x="575" y="362"/>
                  </a:cubicBezTo>
                  <a:cubicBezTo>
                    <a:pt x="813" y="362"/>
                    <a:pt x="1017" y="300"/>
                    <a:pt x="1214" y="184"/>
                  </a:cubicBezTo>
                  <a:lnTo>
                    <a:pt x="1214" y="5"/>
                  </a:lnTo>
                  <a:cubicBezTo>
                    <a:pt x="1183" y="2"/>
                    <a:pt x="1154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33412;p60"/>
            <p:cNvSpPr/>
            <p:nvPr/>
          </p:nvSpPr>
          <p:spPr>
            <a:xfrm>
              <a:off x="2401825" y="928400"/>
              <a:ext cx="16950" cy="24875"/>
            </a:xfrm>
            <a:custGeom>
              <a:avLst/>
              <a:gdLst/>
              <a:ahLst/>
              <a:cxnLst/>
              <a:rect l="l" t="t" r="r" b="b"/>
              <a:pathLst>
                <a:path w="678" h="995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19" y="199"/>
                    <a:pt x="100" y="219"/>
                    <a:pt x="1" y="358"/>
                  </a:cubicBezTo>
                  <a:cubicBezTo>
                    <a:pt x="11" y="358"/>
                    <a:pt x="20" y="358"/>
                    <a:pt x="29" y="358"/>
                  </a:cubicBezTo>
                  <a:cubicBezTo>
                    <a:pt x="464" y="358"/>
                    <a:pt x="125" y="819"/>
                    <a:pt x="359" y="995"/>
                  </a:cubicBezTo>
                  <a:cubicBezTo>
                    <a:pt x="598" y="637"/>
                    <a:pt x="677" y="318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33413;p60"/>
            <p:cNvSpPr/>
            <p:nvPr/>
          </p:nvSpPr>
          <p:spPr>
            <a:xfrm>
              <a:off x="2562475" y="851300"/>
              <a:ext cx="25375" cy="8475"/>
            </a:xfrm>
            <a:custGeom>
              <a:avLst/>
              <a:gdLst/>
              <a:ahLst/>
              <a:cxnLst/>
              <a:rect l="l" t="t" r="r" b="b"/>
              <a:pathLst>
                <a:path w="1015" h="339" extrusionOk="0">
                  <a:moveTo>
                    <a:pt x="517" y="1"/>
                  </a:moveTo>
                  <a:cubicBezTo>
                    <a:pt x="259" y="1"/>
                    <a:pt x="100" y="100"/>
                    <a:pt x="0" y="339"/>
                  </a:cubicBezTo>
                  <a:lnTo>
                    <a:pt x="1015" y="339"/>
                  </a:lnTo>
                  <a:cubicBezTo>
                    <a:pt x="736" y="140"/>
                    <a:pt x="637" y="60"/>
                    <a:pt x="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33414;p60"/>
            <p:cNvSpPr/>
            <p:nvPr/>
          </p:nvSpPr>
          <p:spPr>
            <a:xfrm>
              <a:off x="2526175" y="842350"/>
              <a:ext cx="21400" cy="16950"/>
            </a:xfrm>
            <a:custGeom>
              <a:avLst/>
              <a:gdLst/>
              <a:ahLst/>
              <a:cxnLst/>
              <a:rect l="l" t="t" r="r" b="b"/>
              <a:pathLst>
                <a:path w="856" h="678" extrusionOk="0">
                  <a:moveTo>
                    <a:pt x="418" y="1"/>
                  </a:moveTo>
                  <a:cubicBezTo>
                    <a:pt x="0" y="319"/>
                    <a:pt x="0" y="319"/>
                    <a:pt x="418" y="677"/>
                  </a:cubicBezTo>
                  <a:lnTo>
                    <a:pt x="756" y="677"/>
                  </a:lnTo>
                  <a:cubicBezTo>
                    <a:pt x="855" y="478"/>
                    <a:pt x="676" y="458"/>
                    <a:pt x="577" y="379"/>
                  </a:cubicBezTo>
                  <a:cubicBezTo>
                    <a:pt x="418" y="279"/>
                    <a:pt x="418" y="160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33415;p60"/>
            <p:cNvSpPr/>
            <p:nvPr/>
          </p:nvSpPr>
          <p:spPr>
            <a:xfrm>
              <a:off x="2026850" y="868675"/>
              <a:ext cx="36325" cy="4825"/>
            </a:xfrm>
            <a:custGeom>
              <a:avLst/>
              <a:gdLst/>
              <a:ahLst/>
              <a:cxnLst/>
              <a:rect l="l" t="t" r="r" b="b"/>
              <a:pathLst>
                <a:path w="1453" h="193" extrusionOk="0">
                  <a:moveTo>
                    <a:pt x="579" y="1"/>
                  </a:moveTo>
                  <a:cubicBezTo>
                    <a:pt x="381" y="1"/>
                    <a:pt x="186" y="29"/>
                    <a:pt x="1" y="141"/>
                  </a:cubicBezTo>
                  <a:cubicBezTo>
                    <a:pt x="22" y="140"/>
                    <a:pt x="44" y="140"/>
                    <a:pt x="65" y="140"/>
                  </a:cubicBezTo>
                  <a:cubicBezTo>
                    <a:pt x="311" y="140"/>
                    <a:pt x="565" y="193"/>
                    <a:pt x="815" y="193"/>
                  </a:cubicBezTo>
                  <a:cubicBezTo>
                    <a:pt x="1034" y="193"/>
                    <a:pt x="1249" y="152"/>
                    <a:pt x="1453" y="2"/>
                  </a:cubicBezTo>
                  <a:lnTo>
                    <a:pt x="1453" y="2"/>
                  </a:lnTo>
                  <a:cubicBezTo>
                    <a:pt x="1360" y="21"/>
                    <a:pt x="1265" y="28"/>
                    <a:pt x="1169" y="28"/>
                  </a:cubicBezTo>
                  <a:cubicBezTo>
                    <a:pt x="974" y="28"/>
                    <a:pt x="775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33416;p60"/>
            <p:cNvSpPr/>
            <p:nvPr/>
          </p:nvSpPr>
          <p:spPr>
            <a:xfrm>
              <a:off x="2606225" y="941825"/>
              <a:ext cx="11975" cy="34825"/>
            </a:xfrm>
            <a:custGeom>
              <a:avLst/>
              <a:gdLst/>
              <a:ahLst/>
              <a:cxnLst/>
              <a:rect l="l" t="t" r="r" b="b"/>
              <a:pathLst>
                <a:path w="479" h="1393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" y="418"/>
                    <a:pt x="200" y="915"/>
                    <a:pt x="160" y="1393"/>
                  </a:cubicBezTo>
                  <a:cubicBezTo>
                    <a:pt x="478" y="975"/>
                    <a:pt x="279" y="478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33417;p60"/>
            <p:cNvSpPr/>
            <p:nvPr/>
          </p:nvSpPr>
          <p:spPr>
            <a:xfrm>
              <a:off x="2609700" y="888125"/>
              <a:ext cx="13950" cy="15425"/>
            </a:xfrm>
            <a:custGeom>
              <a:avLst/>
              <a:gdLst/>
              <a:ahLst/>
              <a:cxnLst/>
              <a:rect l="l" t="t" r="r" b="b"/>
              <a:pathLst>
                <a:path w="558" h="617" extrusionOk="0">
                  <a:moveTo>
                    <a:pt x="127" y="0"/>
                  </a:moveTo>
                  <a:cubicBezTo>
                    <a:pt x="74" y="0"/>
                    <a:pt x="27" y="46"/>
                    <a:pt x="1" y="179"/>
                  </a:cubicBezTo>
                  <a:cubicBezTo>
                    <a:pt x="21" y="358"/>
                    <a:pt x="41" y="517"/>
                    <a:pt x="220" y="616"/>
                  </a:cubicBezTo>
                  <a:cubicBezTo>
                    <a:pt x="399" y="517"/>
                    <a:pt x="558" y="358"/>
                    <a:pt x="339" y="139"/>
                  </a:cubicBezTo>
                  <a:cubicBezTo>
                    <a:pt x="273" y="73"/>
                    <a:pt x="194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33418;p60"/>
            <p:cNvSpPr/>
            <p:nvPr/>
          </p:nvSpPr>
          <p:spPr>
            <a:xfrm>
              <a:off x="2153675" y="1000375"/>
              <a:ext cx="13950" cy="13900"/>
            </a:xfrm>
            <a:custGeom>
              <a:avLst/>
              <a:gdLst/>
              <a:ahLst/>
              <a:cxnLst/>
              <a:rect l="l" t="t" r="r" b="b"/>
              <a:pathLst>
                <a:path w="558" h="556" extrusionOk="0">
                  <a:moveTo>
                    <a:pt x="269" y="1"/>
                  </a:moveTo>
                  <a:cubicBezTo>
                    <a:pt x="179" y="1"/>
                    <a:pt x="90" y="45"/>
                    <a:pt x="0" y="145"/>
                  </a:cubicBezTo>
                  <a:lnTo>
                    <a:pt x="0" y="443"/>
                  </a:lnTo>
                  <a:cubicBezTo>
                    <a:pt x="15" y="440"/>
                    <a:pt x="29" y="439"/>
                    <a:pt x="43" y="439"/>
                  </a:cubicBezTo>
                  <a:cubicBezTo>
                    <a:pt x="176" y="439"/>
                    <a:pt x="293" y="555"/>
                    <a:pt x="420" y="555"/>
                  </a:cubicBezTo>
                  <a:cubicBezTo>
                    <a:pt x="464" y="555"/>
                    <a:pt x="510" y="541"/>
                    <a:pt x="557" y="503"/>
                  </a:cubicBezTo>
                  <a:cubicBezTo>
                    <a:pt x="537" y="364"/>
                    <a:pt x="537" y="244"/>
                    <a:pt x="537" y="125"/>
                  </a:cubicBezTo>
                  <a:cubicBezTo>
                    <a:pt x="448" y="45"/>
                    <a:pt x="358" y="1"/>
                    <a:pt x="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33419;p60"/>
            <p:cNvSpPr/>
            <p:nvPr/>
          </p:nvSpPr>
          <p:spPr>
            <a:xfrm>
              <a:off x="2284475" y="855275"/>
              <a:ext cx="14925" cy="19800"/>
            </a:xfrm>
            <a:custGeom>
              <a:avLst/>
              <a:gdLst/>
              <a:ahLst/>
              <a:cxnLst/>
              <a:rect l="l" t="t" r="r" b="b"/>
              <a:pathLst>
                <a:path w="597" h="792" extrusionOk="0">
                  <a:moveTo>
                    <a:pt x="338" y="1"/>
                  </a:moveTo>
                  <a:cubicBezTo>
                    <a:pt x="219" y="180"/>
                    <a:pt x="120" y="359"/>
                    <a:pt x="0" y="538"/>
                  </a:cubicBezTo>
                  <a:cubicBezTo>
                    <a:pt x="0" y="558"/>
                    <a:pt x="20" y="578"/>
                    <a:pt x="20" y="657"/>
                  </a:cubicBezTo>
                  <a:cubicBezTo>
                    <a:pt x="60" y="697"/>
                    <a:pt x="120" y="757"/>
                    <a:pt x="159" y="777"/>
                  </a:cubicBezTo>
                  <a:cubicBezTo>
                    <a:pt x="199" y="787"/>
                    <a:pt x="234" y="792"/>
                    <a:pt x="266" y="792"/>
                  </a:cubicBezTo>
                  <a:cubicBezTo>
                    <a:pt x="299" y="792"/>
                    <a:pt x="328" y="787"/>
                    <a:pt x="358" y="777"/>
                  </a:cubicBezTo>
                  <a:cubicBezTo>
                    <a:pt x="438" y="737"/>
                    <a:pt x="517" y="657"/>
                    <a:pt x="577" y="578"/>
                  </a:cubicBezTo>
                  <a:cubicBezTo>
                    <a:pt x="597" y="538"/>
                    <a:pt x="577" y="458"/>
                    <a:pt x="537" y="399"/>
                  </a:cubicBezTo>
                  <a:cubicBezTo>
                    <a:pt x="537" y="279"/>
                    <a:pt x="517" y="140"/>
                    <a:pt x="5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33420;p60"/>
            <p:cNvSpPr/>
            <p:nvPr/>
          </p:nvSpPr>
          <p:spPr>
            <a:xfrm>
              <a:off x="2362050" y="972150"/>
              <a:ext cx="19425" cy="9725"/>
            </a:xfrm>
            <a:custGeom>
              <a:avLst/>
              <a:gdLst/>
              <a:ahLst/>
              <a:cxnLst/>
              <a:rect l="l" t="t" r="r" b="b"/>
              <a:pathLst>
                <a:path w="777" h="389" extrusionOk="0">
                  <a:moveTo>
                    <a:pt x="199" y="1"/>
                  </a:moveTo>
                  <a:cubicBezTo>
                    <a:pt x="120" y="80"/>
                    <a:pt x="80" y="160"/>
                    <a:pt x="0" y="239"/>
                  </a:cubicBezTo>
                  <a:cubicBezTo>
                    <a:pt x="110" y="349"/>
                    <a:pt x="229" y="389"/>
                    <a:pt x="358" y="389"/>
                  </a:cubicBezTo>
                  <a:cubicBezTo>
                    <a:pt x="488" y="389"/>
                    <a:pt x="627" y="349"/>
                    <a:pt x="776" y="299"/>
                  </a:cubicBezTo>
                  <a:cubicBezTo>
                    <a:pt x="577" y="100"/>
                    <a:pt x="398" y="2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33421;p60"/>
            <p:cNvSpPr/>
            <p:nvPr/>
          </p:nvSpPr>
          <p:spPr>
            <a:xfrm>
              <a:off x="1831400" y="1030075"/>
              <a:ext cx="23400" cy="11900"/>
            </a:xfrm>
            <a:custGeom>
              <a:avLst/>
              <a:gdLst/>
              <a:ahLst/>
              <a:cxnLst/>
              <a:rect l="l" t="t" r="r" b="b"/>
              <a:pathLst>
                <a:path w="936" h="476" extrusionOk="0">
                  <a:moveTo>
                    <a:pt x="347" y="0"/>
                  </a:moveTo>
                  <a:cubicBezTo>
                    <a:pt x="227" y="0"/>
                    <a:pt x="110" y="62"/>
                    <a:pt x="1" y="230"/>
                  </a:cubicBezTo>
                  <a:cubicBezTo>
                    <a:pt x="21" y="250"/>
                    <a:pt x="41" y="310"/>
                    <a:pt x="61" y="329"/>
                  </a:cubicBezTo>
                  <a:cubicBezTo>
                    <a:pt x="235" y="399"/>
                    <a:pt x="409" y="476"/>
                    <a:pt x="580" y="476"/>
                  </a:cubicBezTo>
                  <a:cubicBezTo>
                    <a:pt x="701" y="476"/>
                    <a:pt x="820" y="437"/>
                    <a:pt x="936" y="329"/>
                  </a:cubicBezTo>
                  <a:cubicBezTo>
                    <a:pt x="916" y="270"/>
                    <a:pt x="896" y="250"/>
                    <a:pt x="856" y="230"/>
                  </a:cubicBezTo>
                  <a:cubicBezTo>
                    <a:pt x="684" y="115"/>
                    <a:pt x="512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33422;p60"/>
            <p:cNvSpPr/>
            <p:nvPr/>
          </p:nvSpPr>
          <p:spPr>
            <a:xfrm>
              <a:off x="1862250" y="1012225"/>
              <a:ext cx="25375" cy="14150"/>
            </a:xfrm>
            <a:custGeom>
              <a:avLst/>
              <a:gdLst/>
              <a:ahLst/>
              <a:cxnLst/>
              <a:rect l="l" t="t" r="r" b="b"/>
              <a:pathLst>
                <a:path w="1015" h="566" extrusionOk="0">
                  <a:moveTo>
                    <a:pt x="510" y="0"/>
                  </a:moveTo>
                  <a:cubicBezTo>
                    <a:pt x="392" y="0"/>
                    <a:pt x="274" y="25"/>
                    <a:pt x="159" y="69"/>
                  </a:cubicBezTo>
                  <a:cubicBezTo>
                    <a:pt x="60" y="89"/>
                    <a:pt x="0" y="168"/>
                    <a:pt x="0" y="268"/>
                  </a:cubicBezTo>
                  <a:cubicBezTo>
                    <a:pt x="120" y="546"/>
                    <a:pt x="398" y="486"/>
                    <a:pt x="617" y="566"/>
                  </a:cubicBezTo>
                  <a:lnTo>
                    <a:pt x="756" y="566"/>
                  </a:lnTo>
                  <a:cubicBezTo>
                    <a:pt x="796" y="546"/>
                    <a:pt x="876" y="526"/>
                    <a:pt x="915" y="486"/>
                  </a:cubicBezTo>
                  <a:cubicBezTo>
                    <a:pt x="1015" y="367"/>
                    <a:pt x="995" y="228"/>
                    <a:pt x="955" y="128"/>
                  </a:cubicBezTo>
                  <a:cubicBezTo>
                    <a:pt x="811" y="39"/>
                    <a:pt x="660" y="0"/>
                    <a:pt x="5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33423;p60"/>
            <p:cNvSpPr/>
            <p:nvPr/>
          </p:nvSpPr>
          <p:spPr>
            <a:xfrm>
              <a:off x="1861750" y="1022425"/>
              <a:ext cx="18425" cy="10925"/>
            </a:xfrm>
            <a:custGeom>
              <a:avLst/>
              <a:gdLst/>
              <a:ahLst/>
              <a:cxnLst/>
              <a:rect l="l" t="t" r="r" b="b"/>
              <a:pathLst>
                <a:path w="737" h="437" extrusionOk="0">
                  <a:moveTo>
                    <a:pt x="453" y="1"/>
                  </a:moveTo>
                  <a:cubicBezTo>
                    <a:pt x="343" y="1"/>
                    <a:pt x="228" y="19"/>
                    <a:pt x="120" y="19"/>
                  </a:cubicBezTo>
                  <a:cubicBezTo>
                    <a:pt x="40" y="39"/>
                    <a:pt x="0" y="78"/>
                    <a:pt x="0" y="178"/>
                  </a:cubicBezTo>
                  <a:cubicBezTo>
                    <a:pt x="20" y="218"/>
                    <a:pt x="40" y="257"/>
                    <a:pt x="80" y="277"/>
                  </a:cubicBezTo>
                  <a:cubicBezTo>
                    <a:pt x="219" y="277"/>
                    <a:pt x="319" y="317"/>
                    <a:pt x="398" y="436"/>
                  </a:cubicBezTo>
                  <a:cubicBezTo>
                    <a:pt x="597" y="436"/>
                    <a:pt x="736" y="357"/>
                    <a:pt x="716" y="138"/>
                  </a:cubicBezTo>
                  <a:lnTo>
                    <a:pt x="716" y="59"/>
                  </a:lnTo>
                  <a:cubicBezTo>
                    <a:pt x="635" y="13"/>
                    <a:pt x="546" y="1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33424;p60"/>
            <p:cNvSpPr/>
            <p:nvPr/>
          </p:nvSpPr>
          <p:spPr>
            <a:xfrm>
              <a:off x="2540100" y="851625"/>
              <a:ext cx="17425" cy="8150"/>
            </a:xfrm>
            <a:custGeom>
              <a:avLst/>
              <a:gdLst/>
              <a:ahLst/>
              <a:cxnLst/>
              <a:rect l="l" t="t" r="r" b="b"/>
              <a:pathLst>
                <a:path w="697" h="326" extrusionOk="0">
                  <a:moveTo>
                    <a:pt x="170" y="1"/>
                  </a:moveTo>
                  <a:cubicBezTo>
                    <a:pt x="115" y="1"/>
                    <a:pt x="58" y="4"/>
                    <a:pt x="0" y="8"/>
                  </a:cubicBezTo>
                  <a:cubicBezTo>
                    <a:pt x="60" y="107"/>
                    <a:pt x="119" y="207"/>
                    <a:pt x="159" y="306"/>
                  </a:cubicBezTo>
                  <a:cubicBezTo>
                    <a:pt x="338" y="306"/>
                    <a:pt x="537" y="306"/>
                    <a:pt x="696" y="326"/>
                  </a:cubicBezTo>
                  <a:cubicBezTo>
                    <a:pt x="584" y="54"/>
                    <a:pt x="395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33425;p60"/>
            <p:cNvSpPr/>
            <p:nvPr/>
          </p:nvSpPr>
          <p:spPr>
            <a:xfrm>
              <a:off x="2394875" y="847325"/>
              <a:ext cx="19925" cy="11475"/>
            </a:xfrm>
            <a:custGeom>
              <a:avLst/>
              <a:gdLst/>
              <a:ahLst/>
              <a:cxnLst/>
              <a:rect l="l" t="t" r="r" b="b"/>
              <a:pathLst>
                <a:path w="797" h="459" extrusionOk="0">
                  <a:moveTo>
                    <a:pt x="637" y="1"/>
                  </a:moveTo>
                  <a:cubicBezTo>
                    <a:pt x="537" y="200"/>
                    <a:pt x="219" y="80"/>
                    <a:pt x="0" y="379"/>
                  </a:cubicBezTo>
                  <a:cubicBezTo>
                    <a:pt x="378" y="279"/>
                    <a:pt x="716" y="458"/>
                    <a:pt x="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33426;p60"/>
            <p:cNvSpPr/>
            <p:nvPr/>
          </p:nvSpPr>
          <p:spPr>
            <a:xfrm>
              <a:off x="2419725" y="845775"/>
              <a:ext cx="12475" cy="9075"/>
            </a:xfrm>
            <a:custGeom>
              <a:avLst/>
              <a:gdLst/>
              <a:ahLst/>
              <a:cxnLst/>
              <a:rect l="l" t="t" r="r" b="b"/>
              <a:pathLst>
                <a:path w="499" h="363" extrusionOk="0">
                  <a:moveTo>
                    <a:pt x="334" y="0"/>
                  </a:moveTo>
                  <a:cubicBezTo>
                    <a:pt x="272" y="0"/>
                    <a:pt x="213" y="20"/>
                    <a:pt x="160" y="63"/>
                  </a:cubicBezTo>
                  <a:cubicBezTo>
                    <a:pt x="140" y="162"/>
                    <a:pt x="1" y="341"/>
                    <a:pt x="220" y="361"/>
                  </a:cubicBezTo>
                  <a:cubicBezTo>
                    <a:pt x="231" y="362"/>
                    <a:pt x="242" y="363"/>
                    <a:pt x="252" y="363"/>
                  </a:cubicBezTo>
                  <a:cubicBezTo>
                    <a:pt x="425" y="363"/>
                    <a:pt x="480" y="212"/>
                    <a:pt x="498" y="43"/>
                  </a:cubicBezTo>
                  <a:cubicBezTo>
                    <a:pt x="443" y="15"/>
                    <a:pt x="387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33427;p60"/>
            <p:cNvSpPr/>
            <p:nvPr/>
          </p:nvSpPr>
          <p:spPr>
            <a:xfrm>
              <a:off x="2471450" y="907500"/>
              <a:ext cx="9975" cy="18425"/>
            </a:xfrm>
            <a:custGeom>
              <a:avLst/>
              <a:gdLst/>
              <a:ahLst/>
              <a:cxnLst/>
              <a:rect l="l" t="t" r="r" b="b"/>
              <a:pathLst>
                <a:path w="399" h="737" extrusionOk="0">
                  <a:moveTo>
                    <a:pt x="160" y="1"/>
                  </a:moveTo>
                  <a:cubicBezTo>
                    <a:pt x="180" y="239"/>
                    <a:pt x="1" y="478"/>
                    <a:pt x="120" y="737"/>
                  </a:cubicBezTo>
                  <a:cubicBezTo>
                    <a:pt x="200" y="697"/>
                    <a:pt x="259" y="697"/>
                    <a:pt x="319" y="697"/>
                  </a:cubicBezTo>
                  <a:cubicBezTo>
                    <a:pt x="359" y="657"/>
                    <a:pt x="359" y="597"/>
                    <a:pt x="359" y="558"/>
                  </a:cubicBezTo>
                  <a:cubicBezTo>
                    <a:pt x="299" y="359"/>
                    <a:pt x="399" y="14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33428;p60"/>
            <p:cNvSpPr/>
            <p:nvPr/>
          </p:nvSpPr>
          <p:spPr>
            <a:xfrm>
              <a:off x="2304850" y="928900"/>
              <a:ext cx="14950" cy="17425"/>
            </a:xfrm>
            <a:custGeom>
              <a:avLst/>
              <a:gdLst/>
              <a:ahLst/>
              <a:cxnLst/>
              <a:rect l="l" t="t" r="r" b="b"/>
              <a:pathLst>
                <a:path w="598" h="697" extrusionOk="0">
                  <a:moveTo>
                    <a:pt x="220" y="0"/>
                  </a:moveTo>
                  <a:cubicBezTo>
                    <a:pt x="1" y="219"/>
                    <a:pt x="1" y="438"/>
                    <a:pt x="200" y="696"/>
                  </a:cubicBezTo>
                  <a:cubicBezTo>
                    <a:pt x="458" y="597"/>
                    <a:pt x="359" y="278"/>
                    <a:pt x="578" y="179"/>
                  </a:cubicBezTo>
                  <a:cubicBezTo>
                    <a:pt x="598" y="119"/>
                    <a:pt x="598" y="80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33429;p60"/>
            <p:cNvSpPr/>
            <p:nvPr/>
          </p:nvSpPr>
          <p:spPr>
            <a:xfrm>
              <a:off x="2536600" y="837075"/>
              <a:ext cx="21925" cy="5800"/>
            </a:xfrm>
            <a:custGeom>
              <a:avLst/>
              <a:gdLst/>
              <a:ahLst/>
              <a:cxnLst/>
              <a:rect l="l" t="t" r="r" b="b"/>
              <a:pathLst>
                <a:path w="877" h="232" extrusionOk="0">
                  <a:moveTo>
                    <a:pt x="681" y="0"/>
                  </a:moveTo>
                  <a:cubicBezTo>
                    <a:pt x="623" y="0"/>
                    <a:pt x="563" y="14"/>
                    <a:pt x="498" y="33"/>
                  </a:cubicBezTo>
                  <a:lnTo>
                    <a:pt x="379" y="33"/>
                  </a:lnTo>
                  <a:cubicBezTo>
                    <a:pt x="339" y="23"/>
                    <a:pt x="304" y="18"/>
                    <a:pt x="269" y="18"/>
                  </a:cubicBezTo>
                  <a:cubicBezTo>
                    <a:pt x="234" y="18"/>
                    <a:pt x="200" y="23"/>
                    <a:pt x="160" y="33"/>
                  </a:cubicBezTo>
                  <a:cubicBezTo>
                    <a:pt x="100" y="33"/>
                    <a:pt x="60" y="33"/>
                    <a:pt x="1" y="72"/>
                  </a:cubicBezTo>
                  <a:lnTo>
                    <a:pt x="1" y="232"/>
                  </a:lnTo>
                  <a:lnTo>
                    <a:pt x="677" y="232"/>
                  </a:lnTo>
                  <a:cubicBezTo>
                    <a:pt x="717" y="172"/>
                    <a:pt x="796" y="92"/>
                    <a:pt x="876" y="72"/>
                  </a:cubicBezTo>
                  <a:cubicBezTo>
                    <a:pt x="812" y="19"/>
                    <a:pt x="748" y="0"/>
                    <a:pt x="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33430;p60"/>
            <p:cNvSpPr/>
            <p:nvPr/>
          </p:nvSpPr>
          <p:spPr>
            <a:xfrm>
              <a:off x="1854275" y="882150"/>
              <a:ext cx="12975" cy="10700"/>
            </a:xfrm>
            <a:custGeom>
              <a:avLst/>
              <a:gdLst/>
              <a:ahLst/>
              <a:cxnLst/>
              <a:rect l="l" t="t" r="r" b="b"/>
              <a:pathLst>
                <a:path w="519" h="428" extrusionOk="0">
                  <a:moveTo>
                    <a:pt x="1" y="0"/>
                  </a:moveTo>
                  <a:lnTo>
                    <a:pt x="1" y="318"/>
                  </a:lnTo>
                  <a:cubicBezTo>
                    <a:pt x="100" y="388"/>
                    <a:pt x="195" y="428"/>
                    <a:pt x="282" y="428"/>
                  </a:cubicBezTo>
                  <a:cubicBezTo>
                    <a:pt x="369" y="428"/>
                    <a:pt x="449" y="388"/>
                    <a:pt x="518" y="298"/>
                  </a:cubicBezTo>
                  <a:cubicBezTo>
                    <a:pt x="478" y="199"/>
                    <a:pt x="399" y="10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33431;p60"/>
            <p:cNvSpPr/>
            <p:nvPr/>
          </p:nvSpPr>
          <p:spPr>
            <a:xfrm>
              <a:off x="1876675" y="879450"/>
              <a:ext cx="17425" cy="6250"/>
            </a:xfrm>
            <a:custGeom>
              <a:avLst/>
              <a:gdLst/>
              <a:ahLst/>
              <a:cxnLst/>
              <a:rect l="l" t="t" r="r" b="b"/>
              <a:pathLst>
                <a:path w="697" h="250" extrusionOk="0">
                  <a:moveTo>
                    <a:pt x="274" y="1"/>
                  </a:moveTo>
                  <a:cubicBezTo>
                    <a:pt x="181" y="1"/>
                    <a:pt x="90" y="23"/>
                    <a:pt x="0" y="88"/>
                  </a:cubicBezTo>
                  <a:cubicBezTo>
                    <a:pt x="117" y="195"/>
                    <a:pt x="234" y="250"/>
                    <a:pt x="348" y="250"/>
                  </a:cubicBezTo>
                  <a:cubicBezTo>
                    <a:pt x="468" y="250"/>
                    <a:pt x="585" y="190"/>
                    <a:pt x="696" y="68"/>
                  </a:cubicBezTo>
                  <a:cubicBezTo>
                    <a:pt x="544" y="45"/>
                    <a:pt x="406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33432;p60"/>
            <p:cNvSpPr/>
            <p:nvPr/>
          </p:nvSpPr>
          <p:spPr>
            <a:xfrm>
              <a:off x="1885125" y="1014975"/>
              <a:ext cx="8975" cy="9425"/>
            </a:xfrm>
            <a:custGeom>
              <a:avLst/>
              <a:gdLst/>
              <a:ahLst/>
              <a:cxnLst/>
              <a:rect l="l" t="t" r="r" b="b"/>
              <a:pathLst>
                <a:path w="359" h="377" extrusionOk="0">
                  <a:moveTo>
                    <a:pt x="184" y="1"/>
                  </a:moveTo>
                  <a:cubicBezTo>
                    <a:pt x="127" y="1"/>
                    <a:pt x="66" y="21"/>
                    <a:pt x="0" y="58"/>
                  </a:cubicBezTo>
                  <a:lnTo>
                    <a:pt x="0" y="376"/>
                  </a:lnTo>
                  <a:lnTo>
                    <a:pt x="358" y="376"/>
                  </a:lnTo>
                  <a:lnTo>
                    <a:pt x="358" y="78"/>
                  </a:lnTo>
                  <a:cubicBezTo>
                    <a:pt x="306" y="26"/>
                    <a:pt x="248" y="1"/>
                    <a:pt x="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33433;p60"/>
            <p:cNvSpPr/>
            <p:nvPr/>
          </p:nvSpPr>
          <p:spPr>
            <a:xfrm>
              <a:off x="1763275" y="1034150"/>
              <a:ext cx="16925" cy="7150"/>
            </a:xfrm>
            <a:custGeom>
              <a:avLst/>
              <a:gdLst/>
              <a:ahLst/>
              <a:cxnLst/>
              <a:rect l="l" t="t" r="r" b="b"/>
              <a:pathLst>
                <a:path w="677" h="286" extrusionOk="0">
                  <a:moveTo>
                    <a:pt x="335" y="0"/>
                  </a:moveTo>
                  <a:cubicBezTo>
                    <a:pt x="250" y="0"/>
                    <a:pt x="165" y="24"/>
                    <a:pt x="80" y="67"/>
                  </a:cubicBezTo>
                  <a:cubicBezTo>
                    <a:pt x="1" y="107"/>
                    <a:pt x="1" y="206"/>
                    <a:pt x="40" y="286"/>
                  </a:cubicBezTo>
                  <a:lnTo>
                    <a:pt x="677" y="286"/>
                  </a:lnTo>
                  <a:lnTo>
                    <a:pt x="677" y="147"/>
                  </a:lnTo>
                  <a:cubicBezTo>
                    <a:pt x="563" y="44"/>
                    <a:pt x="449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33434;p60"/>
            <p:cNvSpPr/>
            <p:nvPr/>
          </p:nvSpPr>
          <p:spPr>
            <a:xfrm>
              <a:off x="2701725" y="835775"/>
              <a:ext cx="16425" cy="6600"/>
            </a:xfrm>
            <a:custGeom>
              <a:avLst/>
              <a:gdLst/>
              <a:ahLst/>
              <a:cxnLst/>
              <a:rect l="l" t="t" r="r" b="b"/>
              <a:pathLst>
                <a:path w="657" h="264" extrusionOk="0">
                  <a:moveTo>
                    <a:pt x="405" y="0"/>
                  </a:moveTo>
                  <a:cubicBezTo>
                    <a:pt x="318" y="0"/>
                    <a:pt x="229" y="25"/>
                    <a:pt x="139" y="65"/>
                  </a:cubicBezTo>
                  <a:cubicBezTo>
                    <a:pt x="80" y="65"/>
                    <a:pt x="40" y="85"/>
                    <a:pt x="0" y="124"/>
                  </a:cubicBezTo>
                  <a:cubicBezTo>
                    <a:pt x="60" y="244"/>
                    <a:pt x="219" y="244"/>
                    <a:pt x="338" y="264"/>
                  </a:cubicBezTo>
                  <a:cubicBezTo>
                    <a:pt x="458" y="244"/>
                    <a:pt x="617" y="244"/>
                    <a:pt x="657" y="85"/>
                  </a:cubicBezTo>
                  <a:cubicBezTo>
                    <a:pt x="577" y="25"/>
                    <a:pt x="492" y="0"/>
                    <a:pt x="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33435;p60"/>
            <p:cNvSpPr/>
            <p:nvPr/>
          </p:nvSpPr>
          <p:spPr>
            <a:xfrm>
              <a:off x="2311325" y="1002000"/>
              <a:ext cx="8475" cy="11850"/>
            </a:xfrm>
            <a:custGeom>
              <a:avLst/>
              <a:gdLst/>
              <a:ahLst/>
              <a:cxnLst/>
              <a:rect l="l" t="t" r="r" b="b"/>
              <a:pathLst>
                <a:path w="339" h="474" extrusionOk="0">
                  <a:moveTo>
                    <a:pt x="259" y="0"/>
                  </a:moveTo>
                  <a:cubicBezTo>
                    <a:pt x="239" y="0"/>
                    <a:pt x="179" y="0"/>
                    <a:pt x="160" y="60"/>
                  </a:cubicBezTo>
                  <a:cubicBezTo>
                    <a:pt x="120" y="179"/>
                    <a:pt x="40" y="279"/>
                    <a:pt x="0" y="378"/>
                  </a:cubicBezTo>
                  <a:cubicBezTo>
                    <a:pt x="40" y="450"/>
                    <a:pt x="84" y="474"/>
                    <a:pt x="129" y="474"/>
                  </a:cubicBezTo>
                  <a:cubicBezTo>
                    <a:pt x="196" y="474"/>
                    <a:pt x="267" y="422"/>
                    <a:pt x="339" y="398"/>
                  </a:cubicBezTo>
                  <a:cubicBezTo>
                    <a:pt x="319" y="279"/>
                    <a:pt x="319" y="179"/>
                    <a:pt x="319" y="60"/>
                  </a:cubicBezTo>
                  <a:cubicBezTo>
                    <a:pt x="319" y="40"/>
                    <a:pt x="299" y="4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33436;p60"/>
            <p:cNvSpPr/>
            <p:nvPr/>
          </p:nvSpPr>
          <p:spPr>
            <a:xfrm>
              <a:off x="2379950" y="852650"/>
              <a:ext cx="8475" cy="6650"/>
            </a:xfrm>
            <a:custGeom>
              <a:avLst/>
              <a:gdLst/>
              <a:ahLst/>
              <a:cxnLst/>
              <a:rect l="l" t="t" r="r" b="b"/>
              <a:pathLst>
                <a:path w="339" h="266" extrusionOk="0">
                  <a:moveTo>
                    <a:pt x="158" y="1"/>
                  </a:moveTo>
                  <a:cubicBezTo>
                    <a:pt x="40" y="1"/>
                    <a:pt x="36" y="157"/>
                    <a:pt x="1" y="265"/>
                  </a:cubicBezTo>
                  <a:lnTo>
                    <a:pt x="180" y="265"/>
                  </a:lnTo>
                  <a:cubicBezTo>
                    <a:pt x="199" y="185"/>
                    <a:pt x="339" y="46"/>
                    <a:pt x="199" y="6"/>
                  </a:cubicBezTo>
                  <a:cubicBezTo>
                    <a:pt x="184" y="3"/>
                    <a:pt x="170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33437;p60"/>
            <p:cNvSpPr/>
            <p:nvPr/>
          </p:nvSpPr>
          <p:spPr>
            <a:xfrm>
              <a:off x="2705700" y="833500"/>
              <a:ext cx="14950" cy="4400"/>
            </a:xfrm>
            <a:custGeom>
              <a:avLst/>
              <a:gdLst/>
              <a:ahLst/>
              <a:cxnLst/>
              <a:rect l="l" t="t" r="r" b="b"/>
              <a:pathLst>
                <a:path w="598" h="176" extrusionOk="0">
                  <a:moveTo>
                    <a:pt x="341" y="1"/>
                  </a:moveTo>
                  <a:cubicBezTo>
                    <a:pt x="218" y="1"/>
                    <a:pt x="101" y="42"/>
                    <a:pt x="0" y="156"/>
                  </a:cubicBezTo>
                  <a:cubicBezTo>
                    <a:pt x="179" y="156"/>
                    <a:pt x="358" y="176"/>
                    <a:pt x="537" y="176"/>
                  </a:cubicBezTo>
                  <a:cubicBezTo>
                    <a:pt x="577" y="136"/>
                    <a:pt x="597" y="76"/>
                    <a:pt x="557" y="36"/>
                  </a:cubicBezTo>
                  <a:cubicBezTo>
                    <a:pt x="484" y="15"/>
                    <a:pt x="412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33438;p60"/>
            <p:cNvSpPr/>
            <p:nvPr/>
          </p:nvSpPr>
          <p:spPr>
            <a:xfrm>
              <a:off x="2718125" y="832900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39" y="1"/>
                  </a:moveTo>
                  <a:cubicBezTo>
                    <a:pt x="239" y="40"/>
                    <a:pt x="140" y="40"/>
                    <a:pt x="40" y="60"/>
                  </a:cubicBezTo>
                  <a:cubicBezTo>
                    <a:pt x="40" y="100"/>
                    <a:pt x="1" y="160"/>
                    <a:pt x="1" y="200"/>
                  </a:cubicBezTo>
                  <a:cubicBezTo>
                    <a:pt x="180" y="200"/>
                    <a:pt x="359" y="200"/>
                    <a:pt x="538" y="180"/>
                  </a:cubicBezTo>
                  <a:cubicBezTo>
                    <a:pt x="458" y="140"/>
                    <a:pt x="398" y="6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33439;p60"/>
            <p:cNvSpPr/>
            <p:nvPr/>
          </p:nvSpPr>
          <p:spPr>
            <a:xfrm>
              <a:off x="1963200" y="876050"/>
              <a:ext cx="12950" cy="5300"/>
            </a:xfrm>
            <a:custGeom>
              <a:avLst/>
              <a:gdLst/>
              <a:ahLst/>
              <a:cxnLst/>
              <a:rect l="l" t="t" r="r" b="b"/>
              <a:pathLst>
                <a:path w="518" h="212" extrusionOk="0">
                  <a:moveTo>
                    <a:pt x="304" y="1"/>
                  </a:moveTo>
                  <a:cubicBezTo>
                    <a:pt x="199" y="1"/>
                    <a:pt x="96" y="29"/>
                    <a:pt x="0" y="65"/>
                  </a:cubicBezTo>
                  <a:cubicBezTo>
                    <a:pt x="98" y="162"/>
                    <a:pt x="180" y="212"/>
                    <a:pt x="261" y="212"/>
                  </a:cubicBezTo>
                  <a:cubicBezTo>
                    <a:pt x="345" y="212"/>
                    <a:pt x="426" y="157"/>
                    <a:pt x="518" y="45"/>
                  </a:cubicBezTo>
                  <a:cubicBezTo>
                    <a:pt x="446" y="13"/>
                    <a:pt x="374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33440;p60"/>
            <p:cNvSpPr/>
            <p:nvPr/>
          </p:nvSpPr>
          <p:spPr>
            <a:xfrm>
              <a:off x="1962200" y="1010750"/>
              <a:ext cx="8975" cy="9725"/>
            </a:xfrm>
            <a:custGeom>
              <a:avLst/>
              <a:gdLst/>
              <a:ahLst/>
              <a:cxnLst/>
              <a:rect l="l" t="t" r="r" b="b"/>
              <a:pathLst>
                <a:path w="359" h="389" extrusionOk="0">
                  <a:moveTo>
                    <a:pt x="108" y="0"/>
                  </a:moveTo>
                  <a:cubicBezTo>
                    <a:pt x="80" y="0"/>
                    <a:pt x="55" y="19"/>
                    <a:pt x="40" y="48"/>
                  </a:cubicBezTo>
                  <a:cubicBezTo>
                    <a:pt x="40" y="128"/>
                    <a:pt x="1" y="187"/>
                    <a:pt x="1" y="247"/>
                  </a:cubicBezTo>
                  <a:cubicBezTo>
                    <a:pt x="48" y="352"/>
                    <a:pt x="122" y="389"/>
                    <a:pt x="200" y="389"/>
                  </a:cubicBezTo>
                  <a:cubicBezTo>
                    <a:pt x="254" y="389"/>
                    <a:pt x="310" y="371"/>
                    <a:pt x="359" y="346"/>
                  </a:cubicBezTo>
                  <a:cubicBezTo>
                    <a:pt x="299" y="227"/>
                    <a:pt x="220" y="128"/>
                    <a:pt x="180" y="28"/>
                  </a:cubicBezTo>
                  <a:cubicBezTo>
                    <a:pt x="180" y="28"/>
                    <a:pt x="180" y="8"/>
                    <a:pt x="140" y="8"/>
                  </a:cubicBezTo>
                  <a:cubicBezTo>
                    <a:pt x="129" y="3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33441;p60"/>
            <p:cNvSpPr/>
            <p:nvPr/>
          </p:nvSpPr>
          <p:spPr>
            <a:xfrm>
              <a:off x="1853800" y="1028650"/>
              <a:ext cx="10450" cy="9675"/>
            </a:xfrm>
            <a:custGeom>
              <a:avLst/>
              <a:gdLst/>
              <a:ahLst/>
              <a:cxnLst/>
              <a:rect l="l" t="t" r="r" b="b"/>
              <a:pathLst>
                <a:path w="418" h="387" extrusionOk="0">
                  <a:moveTo>
                    <a:pt x="267" y="1"/>
                  </a:moveTo>
                  <a:cubicBezTo>
                    <a:pt x="76" y="1"/>
                    <a:pt x="0" y="118"/>
                    <a:pt x="0" y="327"/>
                  </a:cubicBezTo>
                  <a:lnTo>
                    <a:pt x="40" y="386"/>
                  </a:lnTo>
                  <a:cubicBezTo>
                    <a:pt x="259" y="367"/>
                    <a:pt x="358" y="227"/>
                    <a:pt x="418" y="28"/>
                  </a:cubicBezTo>
                  <a:lnTo>
                    <a:pt x="358" y="8"/>
                  </a:lnTo>
                  <a:cubicBezTo>
                    <a:pt x="325" y="3"/>
                    <a:pt x="295" y="1"/>
                    <a:pt x="2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33442;p60"/>
            <p:cNvSpPr/>
            <p:nvPr/>
          </p:nvSpPr>
          <p:spPr>
            <a:xfrm>
              <a:off x="2583350" y="992100"/>
              <a:ext cx="9975" cy="5775"/>
            </a:xfrm>
            <a:custGeom>
              <a:avLst/>
              <a:gdLst/>
              <a:ahLst/>
              <a:cxnLst/>
              <a:rect l="l" t="t" r="r" b="b"/>
              <a:pathLst>
                <a:path w="399" h="231" extrusionOk="0">
                  <a:moveTo>
                    <a:pt x="218" y="1"/>
                  </a:moveTo>
                  <a:cubicBezTo>
                    <a:pt x="169" y="1"/>
                    <a:pt x="117" y="20"/>
                    <a:pt x="60" y="58"/>
                  </a:cubicBezTo>
                  <a:lnTo>
                    <a:pt x="1" y="98"/>
                  </a:lnTo>
                  <a:cubicBezTo>
                    <a:pt x="66" y="185"/>
                    <a:pt x="138" y="231"/>
                    <a:pt x="212" y="231"/>
                  </a:cubicBezTo>
                  <a:cubicBezTo>
                    <a:pt x="273" y="231"/>
                    <a:pt x="336" y="200"/>
                    <a:pt x="399" y="138"/>
                  </a:cubicBezTo>
                  <a:lnTo>
                    <a:pt x="379" y="78"/>
                  </a:lnTo>
                  <a:cubicBezTo>
                    <a:pt x="326" y="25"/>
                    <a:pt x="274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33443;p60"/>
            <p:cNvSpPr/>
            <p:nvPr/>
          </p:nvSpPr>
          <p:spPr>
            <a:xfrm>
              <a:off x="2548550" y="834250"/>
              <a:ext cx="9475" cy="3650"/>
            </a:xfrm>
            <a:custGeom>
              <a:avLst/>
              <a:gdLst/>
              <a:ahLst/>
              <a:cxnLst/>
              <a:rect l="l" t="t" r="r" b="b"/>
              <a:pathLst>
                <a:path w="379" h="146" extrusionOk="0">
                  <a:moveTo>
                    <a:pt x="222" y="1"/>
                  </a:moveTo>
                  <a:cubicBezTo>
                    <a:pt x="157" y="1"/>
                    <a:pt x="84" y="52"/>
                    <a:pt x="0" y="126"/>
                  </a:cubicBezTo>
                  <a:cubicBezTo>
                    <a:pt x="120" y="126"/>
                    <a:pt x="239" y="146"/>
                    <a:pt x="378" y="146"/>
                  </a:cubicBezTo>
                  <a:cubicBezTo>
                    <a:pt x="331" y="42"/>
                    <a:pt x="280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33444;p60"/>
            <p:cNvSpPr/>
            <p:nvPr/>
          </p:nvSpPr>
          <p:spPr>
            <a:xfrm>
              <a:off x="2761900" y="820300"/>
              <a:ext cx="9475" cy="3775"/>
            </a:xfrm>
            <a:custGeom>
              <a:avLst/>
              <a:gdLst/>
              <a:ahLst/>
              <a:cxnLst/>
              <a:rect l="l" t="t" r="r" b="b"/>
              <a:pathLst>
                <a:path w="379" h="151" extrusionOk="0">
                  <a:moveTo>
                    <a:pt x="284" y="1"/>
                  </a:moveTo>
                  <a:cubicBezTo>
                    <a:pt x="170" y="1"/>
                    <a:pt x="79" y="36"/>
                    <a:pt x="0" y="147"/>
                  </a:cubicBezTo>
                  <a:cubicBezTo>
                    <a:pt x="18" y="149"/>
                    <a:pt x="36" y="150"/>
                    <a:pt x="54" y="150"/>
                  </a:cubicBezTo>
                  <a:cubicBezTo>
                    <a:pt x="175" y="150"/>
                    <a:pt x="291" y="94"/>
                    <a:pt x="378" y="7"/>
                  </a:cubicBezTo>
                  <a:cubicBezTo>
                    <a:pt x="345" y="3"/>
                    <a:pt x="314" y="1"/>
                    <a:pt x="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33445;p60"/>
            <p:cNvSpPr/>
            <p:nvPr/>
          </p:nvSpPr>
          <p:spPr>
            <a:xfrm>
              <a:off x="1752825" y="1035075"/>
              <a:ext cx="10475" cy="7225"/>
            </a:xfrm>
            <a:custGeom>
              <a:avLst/>
              <a:gdLst/>
              <a:ahLst/>
              <a:cxnLst/>
              <a:rect l="l" t="t" r="r" b="b"/>
              <a:pathLst>
                <a:path w="419" h="289" extrusionOk="0">
                  <a:moveTo>
                    <a:pt x="190" y="0"/>
                  </a:moveTo>
                  <a:cubicBezTo>
                    <a:pt x="155" y="0"/>
                    <a:pt x="120" y="10"/>
                    <a:pt x="80" y="30"/>
                  </a:cubicBezTo>
                  <a:cubicBezTo>
                    <a:pt x="21" y="70"/>
                    <a:pt x="1" y="149"/>
                    <a:pt x="1" y="229"/>
                  </a:cubicBezTo>
                  <a:lnTo>
                    <a:pt x="80" y="289"/>
                  </a:lnTo>
                  <a:cubicBezTo>
                    <a:pt x="200" y="289"/>
                    <a:pt x="299" y="269"/>
                    <a:pt x="419" y="269"/>
                  </a:cubicBezTo>
                  <a:cubicBezTo>
                    <a:pt x="419" y="229"/>
                    <a:pt x="399" y="169"/>
                    <a:pt x="399" y="129"/>
                  </a:cubicBezTo>
                  <a:lnTo>
                    <a:pt x="299" y="30"/>
                  </a:lnTo>
                  <a:cubicBezTo>
                    <a:pt x="259" y="10"/>
                    <a:pt x="225" y="0"/>
                    <a:pt x="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33446;p60"/>
            <p:cNvSpPr/>
            <p:nvPr/>
          </p:nvSpPr>
          <p:spPr>
            <a:xfrm>
              <a:off x="1897550" y="1042900"/>
              <a:ext cx="8975" cy="3375"/>
            </a:xfrm>
            <a:custGeom>
              <a:avLst/>
              <a:gdLst/>
              <a:ahLst/>
              <a:cxnLst/>
              <a:rect l="l" t="t" r="r" b="b"/>
              <a:pathLst>
                <a:path w="359" h="135" extrusionOk="0">
                  <a:moveTo>
                    <a:pt x="187" y="0"/>
                  </a:moveTo>
                  <a:cubicBezTo>
                    <a:pt x="130" y="0"/>
                    <a:pt x="70" y="45"/>
                    <a:pt x="1" y="135"/>
                  </a:cubicBezTo>
                  <a:lnTo>
                    <a:pt x="359" y="135"/>
                  </a:lnTo>
                  <a:cubicBezTo>
                    <a:pt x="299" y="45"/>
                    <a:pt x="244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33447;p60"/>
            <p:cNvSpPr/>
            <p:nvPr/>
          </p:nvSpPr>
          <p:spPr>
            <a:xfrm>
              <a:off x="2267050" y="785650"/>
              <a:ext cx="8500" cy="2825"/>
            </a:xfrm>
            <a:custGeom>
              <a:avLst/>
              <a:gdLst/>
              <a:ahLst/>
              <a:cxnLst/>
              <a:rect l="l" t="t" r="r" b="b"/>
              <a:pathLst>
                <a:path w="340" h="113" extrusionOk="0">
                  <a:moveTo>
                    <a:pt x="1" y="1"/>
                  </a:moveTo>
                  <a:cubicBezTo>
                    <a:pt x="59" y="78"/>
                    <a:pt x="112" y="113"/>
                    <a:pt x="165" y="113"/>
                  </a:cubicBezTo>
                  <a:cubicBezTo>
                    <a:pt x="221" y="113"/>
                    <a:pt x="277" y="73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33448;p60"/>
            <p:cNvSpPr/>
            <p:nvPr/>
          </p:nvSpPr>
          <p:spPr>
            <a:xfrm>
              <a:off x="2558000" y="9905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cubicBezTo>
                    <a:pt x="119" y="40"/>
                    <a:pt x="40" y="100"/>
                    <a:pt x="0" y="16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33449;p60"/>
            <p:cNvSpPr/>
            <p:nvPr/>
          </p:nvSpPr>
          <p:spPr>
            <a:xfrm>
              <a:off x="2540100" y="835525"/>
              <a:ext cx="5475" cy="1875"/>
            </a:xfrm>
            <a:custGeom>
              <a:avLst/>
              <a:gdLst/>
              <a:ahLst/>
              <a:cxnLst/>
              <a:rect l="l" t="t" r="r" b="b"/>
              <a:pathLst>
                <a:path w="219" h="75" extrusionOk="0">
                  <a:moveTo>
                    <a:pt x="102" y="0"/>
                  </a:moveTo>
                  <a:cubicBezTo>
                    <a:pt x="65" y="0"/>
                    <a:pt x="30" y="25"/>
                    <a:pt x="0" y="75"/>
                  </a:cubicBezTo>
                  <a:lnTo>
                    <a:pt x="219" y="75"/>
                  </a:lnTo>
                  <a:cubicBezTo>
                    <a:pt x="179" y="25"/>
                    <a:pt x="13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33450;p60"/>
            <p:cNvSpPr/>
            <p:nvPr/>
          </p:nvSpPr>
          <p:spPr>
            <a:xfrm>
              <a:off x="1884125" y="104675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" y="1"/>
                  </a:moveTo>
                  <a:cubicBezTo>
                    <a:pt x="50" y="50"/>
                    <a:pt x="95" y="75"/>
                    <a:pt x="135" y="75"/>
                  </a:cubicBezTo>
                  <a:cubicBezTo>
                    <a:pt x="175" y="75"/>
                    <a:pt x="209" y="50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33451;p60"/>
            <p:cNvSpPr/>
            <p:nvPr/>
          </p:nvSpPr>
          <p:spPr>
            <a:xfrm>
              <a:off x="1871700" y="1044025"/>
              <a:ext cx="4500" cy="2250"/>
            </a:xfrm>
            <a:custGeom>
              <a:avLst/>
              <a:gdLst/>
              <a:ahLst/>
              <a:cxnLst/>
              <a:rect l="l" t="t" r="r" b="b"/>
              <a:pathLst>
                <a:path w="180" h="90" extrusionOk="0">
                  <a:moveTo>
                    <a:pt x="97" y="0"/>
                  </a:moveTo>
                  <a:cubicBezTo>
                    <a:pt x="70" y="0"/>
                    <a:pt x="40" y="30"/>
                    <a:pt x="0" y="90"/>
                  </a:cubicBezTo>
                  <a:lnTo>
                    <a:pt x="179" y="90"/>
                  </a:lnTo>
                  <a:cubicBezTo>
                    <a:pt x="149" y="3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33452;p60"/>
            <p:cNvSpPr/>
            <p:nvPr/>
          </p:nvSpPr>
          <p:spPr>
            <a:xfrm>
              <a:off x="1869200" y="1033325"/>
              <a:ext cx="2525" cy="2025"/>
            </a:xfrm>
            <a:custGeom>
              <a:avLst/>
              <a:gdLst/>
              <a:ahLst/>
              <a:cxnLst/>
              <a:rect l="l" t="t" r="r" b="b"/>
              <a:pathLst>
                <a:path w="101" h="81" extrusionOk="0">
                  <a:moveTo>
                    <a:pt x="100" y="0"/>
                  </a:moveTo>
                  <a:lnTo>
                    <a:pt x="100" y="0"/>
                  </a:lnTo>
                  <a:cubicBezTo>
                    <a:pt x="21" y="20"/>
                    <a:pt x="1" y="40"/>
                    <a:pt x="41" y="80"/>
                  </a:cubicBezTo>
                  <a:cubicBezTo>
                    <a:pt x="80" y="80"/>
                    <a:pt x="80" y="2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33453;p60"/>
            <p:cNvSpPr/>
            <p:nvPr/>
          </p:nvSpPr>
          <p:spPr>
            <a:xfrm>
              <a:off x="1906500" y="104625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1" y="1"/>
                  </a:moveTo>
                  <a:cubicBezTo>
                    <a:pt x="40" y="40"/>
                    <a:pt x="100" y="80"/>
                    <a:pt x="140" y="120"/>
                  </a:cubicBezTo>
                  <a:cubicBezTo>
                    <a:pt x="180" y="80"/>
                    <a:pt x="180" y="4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33454;p60"/>
            <p:cNvSpPr/>
            <p:nvPr/>
          </p:nvSpPr>
          <p:spPr>
            <a:xfrm>
              <a:off x="1892575" y="10467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" y="1"/>
                  </a:moveTo>
                  <a:cubicBezTo>
                    <a:pt x="44" y="54"/>
                    <a:pt x="87" y="91"/>
                    <a:pt x="130" y="91"/>
                  </a:cubicBezTo>
                  <a:cubicBezTo>
                    <a:pt x="166" y="91"/>
                    <a:pt x="203" y="65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33455;p60"/>
            <p:cNvSpPr/>
            <p:nvPr/>
          </p:nvSpPr>
          <p:spPr>
            <a:xfrm>
              <a:off x="1827425" y="1036125"/>
              <a:ext cx="5500" cy="4050"/>
            </a:xfrm>
            <a:custGeom>
              <a:avLst/>
              <a:gdLst/>
              <a:ahLst/>
              <a:cxnLst/>
              <a:rect l="l" t="t" r="r" b="b"/>
              <a:pathLst>
                <a:path w="220" h="162" extrusionOk="0">
                  <a:moveTo>
                    <a:pt x="105" y="0"/>
                  </a:moveTo>
                  <a:cubicBezTo>
                    <a:pt x="88" y="0"/>
                    <a:pt x="65" y="23"/>
                    <a:pt x="21" y="68"/>
                  </a:cubicBezTo>
                  <a:lnTo>
                    <a:pt x="1" y="87"/>
                  </a:lnTo>
                  <a:cubicBezTo>
                    <a:pt x="41" y="137"/>
                    <a:pt x="80" y="162"/>
                    <a:pt x="118" y="162"/>
                  </a:cubicBezTo>
                  <a:cubicBezTo>
                    <a:pt x="155" y="162"/>
                    <a:pt x="190" y="137"/>
                    <a:pt x="220" y="87"/>
                  </a:cubicBezTo>
                  <a:lnTo>
                    <a:pt x="180" y="68"/>
                  </a:lnTo>
                  <a:cubicBezTo>
                    <a:pt x="180" y="28"/>
                    <a:pt x="160" y="28"/>
                    <a:pt x="120" y="8"/>
                  </a:cubicBezTo>
                  <a:cubicBezTo>
                    <a:pt x="115" y="3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33456;p60"/>
            <p:cNvSpPr/>
            <p:nvPr/>
          </p:nvSpPr>
          <p:spPr>
            <a:xfrm>
              <a:off x="2612200" y="911975"/>
              <a:ext cx="2500" cy="4500"/>
            </a:xfrm>
            <a:custGeom>
              <a:avLst/>
              <a:gdLst/>
              <a:ahLst/>
              <a:cxnLst/>
              <a:rect l="l" t="t" r="r" b="b"/>
              <a:pathLst>
                <a:path w="100" h="180" extrusionOk="0">
                  <a:moveTo>
                    <a:pt x="100" y="1"/>
                  </a:moveTo>
                  <a:cubicBezTo>
                    <a:pt x="0" y="60"/>
                    <a:pt x="0" y="120"/>
                    <a:pt x="100" y="1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33457;p60"/>
            <p:cNvSpPr/>
            <p:nvPr/>
          </p:nvSpPr>
          <p:spPr>
            <a:xfrm>
              <a:off x="2332200" y="850300"/>
              <a:ext cx="4500" cy="2775"/>
            </a:xfrm>
            <a:custGeom>
              <a:avLst/>
              <a:gdLst/>
              <a:ahLst/>
              <a:cxnLst/>
              <a:rect l="l" t="t" r="r" b="b"/>
              <a:pathLst>
                <a:path w="180" h="111" extrusionOk="0">
                  <a:moveTo>
                    <a:pt x="1" y="1"/>
                  </a:moveTo>
                  <a:cubicBezTo>
                    <a:pt x="21" y="41"/>
                    <a:pt x="21" y="81"/>
                    <a:pt x="61" y="81"/>
                  </a:cubicBezTo>
                  <a:cubicBezTo>
                    <a:pt x="74" y="101"/>
                    <a:pt x="91" y="110"/>
                    <a:pt x="107" y="110"/>
                  </a:cubicBezTo>
                  <a:cubicBezTo>
                    <a:pt x="137" y="110"/>
                    <a:pt x="167" y="80"/>
                    <a:pt x="180" y="41"/>
                  </a:cubicBezTo>
                  <a:cubicBezTo>
                    <a:pt x="120" y="41"/>
                    <a:pt x="61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33458;p60"/>
            <p:cNvSpPr/>
            <p:nvPr/>
          </p:nvSpPr>
          <p:spPr>
            <a:xfrm>
              <a:off x="2317300" y="851800"/>
              <a:ext cx="6475" cy="2650"/>
            </a:xfrm>
            <a:custGeom>
              <a:avLst/>
              <a:gdLst/>
              <a:ahLst/>
              <a:cxnLst/>
              <a:rect l="l" t="t" r="r" b="b"/>
              <a:pathLst>
                <a:path w="259" h="106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59" y="40"/>
                    <a:pt x="80" y="80"/>
                    <a:pt x="0" y="100"/>
                  </a:cubicBezTo>
                  <a:cubicBezTo>
                    <a:pt x="17" y="104"/>
                    <a:pt x="34" y="105"/>
                    <a:pt x="51" y="105"/>
                  </a:cubicBezTo>
                  <a:cubicBezTo>
                    <a:pt x="132" y="105"/>
                    <a:pt x="209" y="67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33459;p60"/>
            <p:cNvSpPr/>
            <p:nvPr/>
          </p:nvSpPr>
          <p:spPr>
            <a:xfrm>
              <a:off x="3026475" y="2003100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358" y="0"/>
                  </a:moveTo>
                  <a:cubicBezTo>
                    <a:pt x="239" y="0"/>
                    <a:pt x="100" y="20"/>
                    <a:pt x="0" y="120"/>
                  </a:cubicBezTo>
                  <a:cubicBezTo>
                    <a:pt x="159" y="120"/>
                    <a:pt x="279" y="12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33460;p60"/>
            <p:cNvSpPr/>
            <p:nvPr/>
          </p:nvSpPr>
          <p:spPr>
            <a:xfrm>
              <a:off x="3016525" y="2007250"/>
              <a:ext cx="5975" cy="2825"/>
            </a:xfrm>
            <a:custGeom>
              <a:avLst/>
              <a:gdLst/>
              <a:ahLst/>
              <a:cxnLst/>
              <a:rect l="l" t="t" r="r" b="b"/>
              <a:pathLst>
                <a:path w="239" h="113" extrusionOk="0">
                  <a:moveTo>
                    <a:pt x="176" y="1"/>
                  </a:moveTo>
                  <a:cubicBezTo>
                    <a:pt x="106" y="1"/>
                    <a:pt x="47" y="51"/>
                    <a:pt x="0" y="113"/>
                  </a:cubicBezTo>
                  <a:cubicBezTo>
                    <a:pt x="100" y="113"/>
                    <a:pt x="179" y="73"/>
                    <a:pt x="239" y="13"/>
                  </a:cubicBezTo>
                  <a:cubicBezTo>
                    <a:pt x="217" y="5"/>
                    <a:pt x="196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33461;p60"/>
            <p:cNvSpPr/>
            <p:nvPr/>
          </p:nvSpPr>
          <p:spPr>
            <a:xfrm>
              <a:off x="1188375" y="1570925"/>
              <a:ext cx="183050" cy="37325"/>
            </a:xfrm>
            <a:custGeom>
              <a:avLst/>
              <a:gdLst/>
              <a:ahLst/>
              <a:cxnLst/>
              <a:rect l="l" t="t" r="r" b="b"/>
              <a:pathLst>
                <a:path w="7322" h="1493" extrusionOk="0">
                  <a:moveTo>
                    <a:pt x="239" y="1"/>
                  </a:moveTo>
                  <a:cubicBezTo>
                    <a:pt x="219" y="219"/>
                    <a:pt x="239" y="478"/>
                    <a:pt x="1" y="597"/>
                  </a:cubicBezTo>
                  <a:cubicBezTo>
                    <a:pt x="160" y="756"/>
                    <a:pt x="299" y="916"/>
                    <a:pt x="418" y="1035"/>
                  </a:cubicBezTo>
                  <a:cubicBezTo>
                    <a:pt x="418" y="1075"/>
                    <a:pt x="458" y="1095"/>
                    <a:pt x="478" y="1115"/>
                  </a:cubicBezTo>
                  <a:cubicBezTo>
                    <a:pt x="490" y="1126"/>
                    <a:pt x="501" y="1131"/>
                    <a:pt x="513" y="1131"/>
                  </a:cubicBezTo>
                  <a:cubicBezTo>
                    <a:pt x="541" y="1131"/>
                    <a:pt x="569" y="1103"/>
                    <a:pt x="597" y="1075"/>
                  </a:cubicBezTo>
                  <a:cubicBezTo>
                    <a:pt x="717" y="1075"/>
                    <a:pt x="816" y="1055"/>
                    <a:pt x="955" y="1055"/>
                  </a:cubicBezTo>
                  <a:cubicBezTo>
                    <a:pt x="975" y="1015"/>
                    <a:pt x="1015" y="975"/>
                    <a:pt x="1075" y="975"/>
                  </a:cubicBezTo>
                  <a:cubicBezTo>
                    <a:pt x="1154" y="995"/>
                    <a:pt x="1154" y="1055"/>
                    <a:pt x="1095" y="1095"/>
                  </a:cubicBezTo>
                  <a:cubicBezTo>
                    <a:pt x="1310" y="1260"/>
                    <a:pt x="1553" y="1274"/>
                    <a:pt x="1778" y="1274"/>
                  </a:cubicBezTo>
                  <a:cubicBezTo>
                    <a:pt x="1823" y="1274"/>
                    <a:pt x="1867" y="1274"/>
                    <a:pt x="1910" y="1274"/>
                  </a:cubicBezTo>
                  <a:cubicBezTo>
                    <a:pt x="3164" y="1294"/>
                    <a:pt x="4377" y="1294"/>
                    <a:pt x="5590" y="1294"/>
                  </a:cubicBezTo>
                  <a:cubicBezTo>
                    <a:pt x="5829" y="1373"/>
                    <a:pt x="6028" y="1492"/>
                    <a:pt x="6267" y="1492"/>
                  </a:cubicBezTo>
                  <a:cubicBezTo>
                    <a:pt x="6466" y="1492"/>
                    <a:pt x="6665" y="1492"/>
                    <a:pt x="6844" y="1473"/>
                  </a:cubicBezTo>
                  <a:cubicBezTo>
                    <a:pt x="6963" y="1473"/>
                    <a:pt x="7102" y="1413"/>
                    <a:pt x="7222" y="1313"/>
                  </a:cubicBezTo>
                  <a:cubicBezTo>
                    <a:pt x="7321" y="1095"/>
                    <a:pt x="7182" y="955"/>
                    <a:pt x="7063" y="816"/>
                  </a:cubicBezTo>
                  <a:cubicBezTo>
                    <a:pt x="6923" y="697"/>
                    <a:pt x="6744" y="617"/>
                    <a:pt x="6565" y="577"/>
                  </a:cubicBezTo>
                  <a:cubicBezTo>
                    <a:pt x="6184" y="549"/>
                    <a:pt x="5808" y="498"/>
                    <a:pt x="5439" y="498"/>
                  </a:cubicBezTo>
                  <a:cubicBezTo>
                    <a:pt x="5036" y="498"/>
                    <a:pt x="4642" y="558"/>
                    <a:pt x="4258" y="776"/>
                  </a:cubicBezTo>
                  <a:lnTo>
                    <a:pt x="2288" y="776"/>
                  </a:lnTo>
                  <a:cubicBezTo>
                    <a:pt x="2225" y="776"/>
                    <a:pt x="2163" y="777"/>
                    <a:pt x="2102" y="777"/>
                  </a:cubicBezTo>
                  <a:cubicBezTo>
                    <a:pt x="1785" y="777"/>
                    <a:pt x="1514" y="749"/>
                    <a:pt x="1314" y="398"/>
                  </a:cubicBezTo>
                  <a:cubicBezTo>
                    <a:pt x="1212" y="229"/>
                    <a:pt x="1053" y="175"/>
                    <a:pt x="885" y="175"/>
                  </a:cubicBezTo>
                  <a:cubicBezTo>
                    <a:pt x="855" y="175"/>
                    <a:pt x="826" y="177"/>
                    <a:pt x="796" y="180"/>
                  </a:cubicBezTo>
                  <a:cubicBezTo>
                    <a:pt x="763" y="183"/>
                    <a:pt x="730" y="184"/>
                    <a:pt x="698" y="184"/>
                  </a:cubicBezTo>
                  <a:cubicBezTo>
                    <a:pt x="523" y="184"/>
                    <a:pt x="374" y="135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33462;p60"/>
            <p:cNvSpPr/>
            <p:nvPr/>
          </p:nvSpPr>
          <p:spPr>
            <a:xfrm>
              <a:off x="1161025" y="1793725"/>
              <a:ext cx="114400" cy="87050"/>
            </a:xfrm>
            <a:custGeom>
              <a:avLst/>
              <a:gdLst/>
              <a:ahLst/>
              <a:cxnLst/>
              <a:rect l="l" t="t" r="r" b="b"/>
              <a:pathLst>
                <a:path w="4576" h="3482" extrusionOk="0">
                  <a:moveTo>
                    <a:pt x="4476" y="0"/>
                  </a:moveTo>
                  <a:cubicBezTo>
                    <a:pt x="4277" y="20"/>
                    <a:pt x="4059" y="0"/>
                    <a:pt x="3880" y="40"/>
                  </a:cubicBezTo>
                  <a:cubicBezTo>
                    <a:pt x="2984" y="299"/>
                    <a:pt x="2189" y="756"/>
                    <a:pt x="1393" y="1234"/>
                  </a:cubicBezTo>
                  <a:cubicBezTo>
                    <a:pt x="975" y="1492"/>
                    <a:pt x="458" y="1652"/>
                    <a:pt x="279" y="2209"/>
                  </a:cubicBezTo>
                  <a:cubicBezTo>
                    <a:pt x="199" y="2328"/>
                    <a:pt x="219" y="2487"/>
                    <a:pt x="120" y="2606"/>
                  </a:cubicBezTo>
                  <a:cubicBezTo>
                    <a:pt x="1" y="2885"/>
                    <a:pt x="1" y="3183"/>
                    <a:pt x="120" y="3482"/>
                  </a:cubicBezTo>
                  <a:cubicBezTo>
                    <a:pt x="657" y="3442"/>
                    <a:pt x="239" y="2945"/>
                    <a:pt x="478" y="2785"/>
                  </a:cubicBezTo>
                  <a:cubicBezTo>
                    <a:pt x="816" y="1831"/>
                    <a:pt x="1612" y="1453"/>
                    <a:pt x="2408" y="1055"/>
                  </a:cubicBezTo>
                  <a:cubicBezTo>
                    <a:pt x="2965" y="796"/>
                    <a:pt x="3561" y="597"/>
                    <a:pt x="4138" y="339"/>
                  </a:cubicBezTo>
                  <a:cubicBezTo>
                    <a:pt x="4198" y="199"/>
                    <a:pt x="4576" y="319"/>
                    <a:pt x="4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33463;p60"/>
            <p:cNvSpPr/>
            <p:nvPr/>
          </p:nvSpPr>
          <p:spPr>
            <a:xfrm>
              <a:off x="1531525" y="1622000"/>
              <a:ext cx="147225" cy="23275"/>
            </a:xfrm>
            <a:custGeom>
              <a:avLst/>
              <a:gdLst/>
              <a:ahLst/>
              <a:cxnLst/>
              <a:rect l="l" t="t" r="r" b="b"/>
              <a:pathLst>
                <a:path w="5889" h="931" extrusionOk="0">
                  <a:moveTo>
                    <a:pt x="2071" y="0"/>
                  </a:moveTo>
                  <a:cubicBezTo>
                    <a:pt x="1701" y="0"/>
                    <a:pt x="1329" y="21"/>
                    <a:pt x="955" y="66"/>
                  </a:cubicBezTo>
                  <a:cubicBezTo>
                    <a:pt x="617" y="205"/>
                    <a:pt x="219" y="126"/>
                    <a:pt x="1" y="444"/>
                  </a:cubicBezTo>
                  <a:cubicBezTo>
                    <a:pt x="132" y="552"/>
                    <a:pt x="285" y="573"/>
                    <a:pt x="442" y="573"/>
                  </a:cubicBezTo>
                  <a:cubicBezTo>
                    <a:pt x="546" y="573"/>
                    <a:pt x="653" y="563"/>
                    <a:pt x="757" y="563"/>
                  </a:cubicBezTo>
                  <a:cubicBezTo>
                    <a:pt x="1910" y="603"/>
                    <a:pt x="3084" y="723"/>
                    <a:pt x="4258" y="822"/>
                  </a:cubicBezTo>
                  <a:cubicBezTo>
                    <a:pt x="4691" y="855"/>
                    <a:pt x="5111" y="931"/>
                    <a:pt x="5540" y="931"/>
                  </a:cubicBezTo>
                  <a:cubicBezTo>
                    <a:pt x="5623" y="931"/>
                    <a:pt x="5706" y="928"/>
                    <a:pt x="5789" y="922"/>
                  </a:cubicBezTo>
                  <a:cubicBezTo>
                    <a:pt x="5889" y="762"/>
                    <a:pt x="5889" y="643"/>
                    <a:pt x="5750" y="524"/>
                  </a:cubicBezTo>
                  <a:cubicBezTo>
                    <a:pt x="4538" y="232"/>
                    <a:pt x="3315" y="0"/>
                    <a:pt x="2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33464;p60"/>
            <p:cNvSpPr/>
            <p:nvPr/>
          </p:nvSpPr>
          <p:spPr>
            <a:xfrm>
              <a:off x="1650375" y="1805150"/>
              <a:ext cx="25400" cy="133200"/>
            </a:xfrm>
            <a:custGeom>
              <a:avLst/>
              <a:gdLst/>
              <a:ahLst/>
              <a:cxnLst/>
              <a:rect l="l" t="t" r="r" b="b"/>
              <a:pathLst>
                <a:path w="1016" h="5328" extrusionOk="0">
                  <a:moveTo>
                    <a:pt x="449" y="1"/>
                  </a:moveTo>
                  <a:cubicBezTo>
                    <a:pt x="385" y="1"/>
                    <a:pt x="327" y="67"/>
                    <a:pt x="279" y="240"/>
                  </a:cubicBezTo>
                  <a:cubicBezTo>
                    <a:pt x="339" y="498"/>
                    <a:pt x="339" y="777"/>
                    <a:pt x="339" y="1055"/>
                  </a:cubicBezTo>
                  <a:cubicBezTo>
                    <a:pt x="339" y="1234"/>
                    <a:pt x="339" y="1433"/>
                    <a:pt x="279" y="1592"/>
                  </a:cubicBezTo>
                  <a:cubicBezTo>
                    <a:pt x="240" y="1652"/>
                    <a:pt x="200" y="1732"/>
                    <a:pt x="140" y="1771"/>
                  </a:cubicBezTo>
                  <a:cubicBezTo>
                    <a:pt x="140" y="2249"/>
                    <a:pt x="1" y="2806"/>
                    <a:pt x="200" y="3224"/>
                  </a:cubicBezTo>
                  <a:cubicBezTo>
                    <a:pt x="538" y="3880"/>
                    <a:pt x="478" y="4556"/>
                    <a:pt x="518" y="5233"/>
                  </a:cubicBezTo>
                  <a:cubicBezTo>
                    <a:pt x="558" y="5233"/>
                    <a:pt x="618" y="5253"/>
                    <a:pt x="677" y="5253"/>
                  </a:cubicBezTo>
                  <a:cubicBezTo>
                    <a:pt x="737" y="5302"/>
                    <a:pt x="792" y="5327"/>
                    <a:pt x="846" y="5327"/>
                  </a:cubicBezTo>
                  <a:cubicBezTo>
                    <a:pt x="901" y="5327"/>
                    <a:pt x="956" y="5302"/>
                    <a:pt x="1015" y="5253"/>
                  </a:cubicBezTo>
                  <a:cubicBezTo>
                    <a:pt x="936" y="4517"/>
                    <a:pt x="896" y="3741"/>
                    <a:pt x="677" y="2985"/>
                  </a:cubicBezTo>
                  <a:cubicBezTo>
                    <a:pt x="598" y="2885"/>
                    <a:pt x="558" y="2786"/>
                    <a:pt x="677" y="2647"/>
                  </a:cubicBezTo>
                  <a:cubicBezTo>
                    <a:pt x="717" y="1831"/>
                    <a:pt x="717" y="996"/>
                    <a:pt x="677" y="180"/>
                  </a:cubicBezTo>
                  <a:cubicBezTo>
                    <a:pt x="595" y="77"/>
                    <a:pt x="518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33465;p60"/>
            <p:cNvSpPr/>
            <p:nvPr/>
          </p:nvSpPr>
          <p:spPr>
            <a:xfrm>
              <a:off x="1333100" y="1613700"/>
              <a:ext cx="135800" cy="19550"/>
            </a:xfrm>
            <a:custGeom>
              <a:avLst/>
              <a:gdLst/>
              <a:ahLst/>
              <a:cxnLst/>
              <a:rect l="l" t="t" r="r" b="b"/>
              <a:pathLst>
                <a:path w="5432" h="782" extrusionOk="0">
                  <a:moveTo>
                    <a:pt x="319" y="0"/>
                  </a:moveTo>
                  <a:cubicBezTo>
                    <a:pt x="40" y="140"/>
                    <a:pt x="0" y="338"/>
                    <a:pt x="179" y="577"/>
                  </a:cubicBezTo>
                  <a:cubicBezTo>
                    <a:pt x="1418" y="626"/>
                    <a:pt x="2643" y="782"/>
                    <a:pt x="3888" y="782"/>
                  </a:cubicBezTo>
                  <a:cubicBezTo>
                    <a:pt x="4163" y="782"/>
                    <a:pt x="4438" y="774"/>
                    <a:pt x="4715" y="756"/>
                  </a:cubicBezTo>
                  <a:cubicBezTo>
                    <a:pt x="4778" y="687"/>
                    <a:pt x="4857" y="671"/>
                    <a:pt x="4941" y="671"/>
                  </a:cubicBezTo>
                  <a:cubicBezTo>
                    <a:pt x="5007" y="671"/>
                    <a:pt x="5076" y="681"/>
                    <a:pt x="5142" y="681"/>
                  </a:cubicBezTo>
                  <a:cubicBezTo>
                    <a:pt x="5256" y="681"/>
                    <a:pt x="5362" y="652"/>
                    <a:pt x="5431" y="498"/>
                  </a:cubicBezTo>
                  <a:cubicBezTo>
                    <a:pt x="5272" y="215"/>
                    <a:pt x="4987" y="199"/>
                    <a:pt x="4716" y="199"/>
                  </a:cubicBezTo>
                  <a:cubicBezTo>
                    <a:pt x="4682" y="199"/>
                    <a:pt x="4649" y="199"/>
                    <a:pt x="4616" y="199"/>
                  </a:cubicBezTo>
                  <a:cubicBezTo>
                    <a:pt x="4485" y="203"/>
                    <a:pt x="4354" y="204"/>
                    <a:pt x="4224" y="204"/>
                  </a:cubicBezTo>
                  <a:cubicBezTo>
                    <a:pt x="2909" y="204"/>
                    <a:pt x="1622" y="36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33466;p60"/>
            <p:cNvSpPr/>
            <p:nvPr/>
          </p:nvSpPr>
          <p:spPr>
            <a:xfrm>
              <a:off x="1657850" y="1674500"/>
              <a:ext cx="33350" cy="86300"/>
            </a:xfrm>
            <a:custGeom>
              <a:avLst/>
              <a:gdLst/>
              <a:ahLst/>
              <a:cxnLst/>
              <a:rect l="l" t="t" r="r" b="b"/>
              <a:pathLst>
                <a:path w="1334" h="3452" extrusionOk="0">
                  <a:moveTo>
                    <a:pt x="1114" y="0"/>
                  </a:moveTo>
                  <a:cubicBezTo>
                    <a:pt x="1085" y="0"/>
                    <a:pt x="1055" y="5"/>
                    <a:pt x="1015" y="15"/>
                  </a:cubicBezTo>
                  <a:cubicBezTo>
                    <a:pt x="975" y="35"/>
                    <a:pt x="915" y="95"/>
                    <a:pt x="876" y="134"/>
                  </a:cubicBezTo>
                  <a:cubicBezTo>
                    <a:pt x="816" y="254"/>
                    <a:pt x="677" y="313"/>
                    <a:pt x="597" y="413"/>
                  </a:cubicBezTo>
                  <a:cubicBezTo>
                    <a:pt x="398" y="1388"/>
                    <a:pt x="199" y="2382"/>
                    <a:pt x="0" y="3337"/>
                  </a:cubicBezTo>
                  <a:cubicBezTo>
                    <a:pt x="59" y="3411"/>
                    <a:pt x="129" y="3452"/>
                    <a:pt x="210" y="3452"/>
                  </a:cubicBezTo>
                  <a:cubicBezTo>
                    <a:pt x="238" y="3452"/>
                    <a:pt x="268" y="3447"/>
                    <a:pt x="299" y="3437"/>
                  </a:cubicBezTo>
                  <a:cubicBezTo>
                    <a:pt x="438" y="3437"/>
                    <a:pt x="398" y="3198"/>
                    <a:pt x="577" y="3198"/>
                  </a:cubicBezTo>
                  <a:cubicBezTo>
                    <a:pt x="597" y="3178"/>
                    <a:pt x="637" y="3138"/>
                    <a:pt x="697" y="3118"/>
                  </a:cubicBezTo>
                  <a:cubicBezTo>
                    <a:pt x="697" y="2502"/>
                    <a:pt x="995" y="1925"/>
                    <a:pt x="915" y="1308"/>
                  </a:cubicBezTo>
                  <a:cubicBezTo>
                    <a:pt x="1075" y="1109"/>
                    <a:pt x="836" y="791"/>
                    <a:pt x="1094" y="592"/>
                  </a:cubicBezTo>
                  <a:lnTo>
                    <a:pt x="1094" y="612"/>
                  </a:lnTo>
                  <a:cubicBezTo>
                    <a:pt x="1114" y="532"/>
                    <a:pt x="1194" y="453"/>
                    <a:pt x="1234" y="413"/>
                  </a:cubicBezTo>
                  <a:cubicBezTo>
                    <a:pt x="1293" y="393"/>
                    <a:pt x="1293" y="333"/>
                    <a:pt x="1293" y="294"/>
                  </a:cubicBezTo>
                  <a:cubicBezTo>
                    <a:pt x="1333" y="194"/>
                    <a:pt x="1313" y="95"/>
                    <a:pt x="1214" y="15"/>
                  </a:cubicBezTo>
                  <a:cubicBezTo>
                    <a:pt x="1174" y="5"/>
                    <a:pt x="1144" y="0"/>
                    <a:pt x="1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33467;p60"/>
            <p:cNvSpPr/>
            <p:nvPr/>
          </p:nvSpPr>
          <p:spPr>
            <a:xfrm>
              <a:off x="1472350" y="1866900"/>
              <a:ext cx="30850" cy="96850"/>
            </a:xfrm>
            <a:custGeom>
              <a:avLst/>
              <a:gdLst/>
              <a:ahLst/>
              <a:cxnLst/>
              <a:rect l="l" t="t" r="r" b="b"/>
              <a:pathLst>
                <a:path w="1234" h="3874" extrusionOk="0">
                  <a:moveTo>
                    <a:pt x="250" y="0"/>
                  </a:moveTo>
                  <a:cubicBezTo>
                    <a:pt x="30" y="0"/>
                    <a:pt x="123" y="288"/>
                    <a:pt x="0" y="376"/>
                  </a:cubicBezTo>
                  <a:lnTo>
                    <a:pt x="0" y="714"/>
                  </a:lnTo>
                  <a:cubicBezTo>
                    <a:pt x="100" y="813"/>
                    <a:pt x="80" y="972"/>
                    <a:pt x="160" y="1092"/>
                  </a:cubicBezTo>
                  <a:cubicBezTo>
                    <a:pt x="160" y="1947"/>
                    <a:pt x="478" y="2703"/>
                    <a:pt x="577" y="3539"/>
                  </a:cubicBezTo>
                  <a:cubicBezTo>
                    <a:pt x="597" y="3678"/>
                    <a:pt x="736" y="3777"/>
                    <a:pt x="856" y="3857"/>
                  </a:cubicBezTo>
                  <a:cubicBezTo>
                    <a:pt x="895" y="3868"/>
                    <a:pt x="927" y="3873"/>
                    <a:pt x="955" y="3873"/>
                  </a:cubicBezTo>
                  <a:cubicBezTo>
                    <a:pt x="1170" y="3873"/>
                    <a:pt x="1093" y="3567"/>
                    <a:pt x="1234" y="3479"/>
                  </a:cubicBezTo>
                  <a:cubicBezTo>
                    <a:pt x="1234" y="3360"/>
                    <a:pt x="1194" y="3240"/>
                    <a:pt x="1075" y="3141"/>
                  </a:cubicBezTo>
                  <a:cubicBezTo>
                    <a:pt x="876" y="3041"/>
                    <a:pt x="896" y="2842"/>
                    <a:pt x="876" y="2643"/>
                  </a:cubicBezTo>
                  <a:cubicBezTo>
                    <a:pt x="955" y="1708"/>
                    <a:pt x="398" y="913"/>
                    <a:pt x="358" y="18"/>
                  </a:cubicBezTo>
                  <a:cubicBezTo>
                    <a:pt x="315" y="6"/>
                    <a:pt x="280" y="0"/>
                    <a:pt x="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33468;p60"/>
            <p:cNvSpPr/>
            <p:nvPr/>
          </p:nvSpPr>
          <p:spPr>
            <a:xfrm>
              <a:off x="1676250" y="1626075"/>
              <a:ext cx="62175" cy="37225"/>
            </a:xfrm>
            <a:custGeom>
              <a:avLst/>
              <a:gdLst/>
              <a:ahLst/>
              <a:cxnLst/>
              <a:rect l="l" t="t" r="r" b="b"/>
              <a:pathLst>
                <a:path w="2487" h="1489" extrusionOk="0">
                  <a:moveTo>
                    <a:pt x="1327" y="1"/>
                  </a:moveTo>
                  <a:cubicBezTo>
                    <a:pt x="894" y="1"/>
                    <a:pt x="453" y="197"/>
                    <a:pt x="0" y="460"/>
                  </a:cubicBezTo>
                  <a:lnTo>
                    <a:pt x="0" y="759"/>
                  </a:lnTo>
                  <a:cubicBezTo>
                    <a:pt x="239" y="798"/>
                    <a:pt x="498" y="778"/>
                    <a:pt x="537" y="1097"/>
                  </a:cubicBezTo>
                  <a:cubicBezTo>
                    <a:pt x="470" y="1350"/>
                    <a:pt x="560" y="1488"/>
                    <a:pt x="758" y="1488"/>
                  </a:cubicBezTo>
                  <a:cubicBezTo>
                    <a:pt x="794" y="1488"/>
                    <a:pt x="833" y="1484"/>
                    <a:pt x="876" y="1475"/>
                  </a:cubicBezTo>
                  <a:cubicBezTo>
                    <a:pt x="1012" y="1031"/>
                    <a:pt x="1296" y="821"/>
                    <a:pt x="1713" y="821"/>
                  </a:cubicBezTo>
                  <a:cubicBezTo>
                    <a:pt x="1782" y="821"/>
                    <a:pt x="1854" y="827"/>
                    <a:pt x="1930" y="838"/>
                  </a:cubicBezTo>
                  <a:cubicBezTo>
                    <a:pt x="1953" y="841"/>
                    <a:pt x="1976" y="842"/>
                    <a:pt x="1999" y="842"/>
                  </a:cubicBezTo>
                  <a:cubicBezTo>
                    <a:pt x="2140" y="842"/>
                    <a:pt x="2294" y="798"/>
                    <a:pt x="2447" y="798"/>
                  </a:cubicBezTo>
                  <a:cubicBezTo>
                    <a:pt x="2487" y="739"/>
                    <a:pt x="2487" y="639"/>
                    <a:pt x="2467" y="560"/>
                  </a:cubicBezTo>
                  <a:cubicBezTo>
                    <a:pt x="2092" y="157"/>
                    <a:pt x="1713" y="1"/>
                    <a:pt x="1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33469;p60"/>
            <p:cNvSpPr/>
            <p:nvPr/>
          </p:nvSpPr>
          <p:spPr>
            <a:xfrm>
              <a:off x="1493725" y="1954350"/>
              <a:ext cx="26875" cy="70650"/>
            </a:xfrm>
            <a:custGeom>
              <a:avLst/>
              <a:gdLst/>
              <a:ahLst/>
              <a:cxnLst/>
              <a:rect l="l" t="t" r="r" b="b"/>
              <a:pathLst>
                <a:path w="1075" h="2826" extrusionOk="0">
                  <a:moveTo>
                    <a:pt x="379" y="1"/>
                  </a:moveTo>
                  <a:cubicBezTo>
                    <a:pt x="239" y="100"/>
                    <a:pt x="120" y="240"/>
                    <a:pt x="1" y="359"/>
                  </a:cubicBezTo>
                  <a:cubicBezTo>
                    <a:pt x="140" y="1174"/>
                    <a:pt x="239" y="2030"/>
                    <a:pt x="697" y="2826"/>
                  </a:cubicBezTo>
                  <a:cubicBezTo>
                    <a:pt x="796" y="2647"/>
                    <a:pt x="896" y="2487"/>
                    <a:pt x="1075" y="2448"/>
                  </a:cubicBezTo>
                  <a:cubicBezTo>
                    <a:pt x="836" y="1632"/>
                    <a:pt x="598" y="836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33470;p60"/>
            <p:cNvSpPr/>
            <p:nvPr/>
          </p:nvSpPr>
          <p:spPr>
            <a:xfrm>
              <a:off x="1302275" y="1636075"/>
              <a:ext cx="25875" cy="88550"/>
            </a:xfrm>
            <a:custGeom>
              <a:avLst/>
              <a:gdLst/>
              <a:ahLst/>
              <a:cxnLst/>
              <a:rect l="l" t="t" r="r" b="b"/>
              <a:pathLst>
                <a:path w="1035" h="3542" extrusionOk="0">
                  <a:moveTo>
                    <a:pt x="816" y="0"/>
                  </a:moveTo>
                  <a:cubicBezTo>
                    <a:pt x="796" y="0"/>
                    <a:pt x="736" y="0"/>
                    <a:pt x="716" y="60"/>
                  </a:cubicBezTo>
                  <a:cubicBezTo>
                    <a:pt x="537" y="697"/>
                    <a:pt x="398" y="1353"/>
                    <a:pt x="179" y="1970"/>
                  </a:cubicBezTo>
                  <a:cubicBezTo>
                    <a:pt x="0" y="2467"/>
                    <a:pt x="60" y="2945"/>
                    <a:pt x="119" y="3541"/>
                  </a:cubicBezTo>
                  <a:cubicBezTo>
                    <a:pt x="458" y="3084"/>
                    <a:pt x="378" y="2646"/>
                    <a:pt x="438" y="2268"/>
                  </a:cubicBezTo>
                  <a:cubicBezTo>
                    <a:pt x="597" y="1632"/>
                    <a:pt x="995" y="1055"/>
                    <a:pt x="1034" y="378"/>
                  </a:cubicBezTo>
                  <a:cubicBezTo>
                    <a:pt x="975" y="259"/>
                    <a:pt x="1034" y="100"/>
                    <a:pt x="895" y="40"/>
                  </a:cubicBezTo>
                  <a:cubicBezTo>
                    <a:pt x="895" y="0"/>
                    <a:pt x="875" y="0"/>
                    <a:pt x="8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33471;p60"/>
            <p:cNvSpPr/>
            <p:nvPr/>
          </p:nvSpPr>
          <p:spPr>
            <a:xfrm>
              <a:off x="1438525" y="1869825"/>
              <a:ext cx="25400" cy="81075"/>
            </a:xfrm>
            <a:custGeom>
              <a:avLst/>
              <a:gdLst/>
              <a:ahLst/>
              <a:cxnLst/>
              <a:rect l="l" t="t" r="r" b="b"/>
              <a:pathLst>
                <a:path w="1016" h="3243" extrusionOk="0">
                  <a:moveTo>
                    <a:pt x="160" y="0"/>
                  </a:moveTo>
                  <a:cubicBezTo>
                    <a:pt x="1" y="80"/>
                    <a:pt x="100" y="279"/>
                    <a:pt x="1" y="378"/>
                  </a:cubicBezTo>
                  <a:cubicBezTo>
                    <a:pt x="100" y="995"/>
                    <a:pt x="219" y="1591"/>
                    <a:pt x="299" y="2188"/>
                  </a:cubicBezTo>
                  <a:cubicBezTo>
                    <a:pt x="319" y="2467"/>
                    <a:pt x="399" y="2686"/>
                    <a:pt x="637" y="2845"/>
                  </a:cubicBezTo>
                  <a:cubicBezTo>
                    <a:pt x="737" y="2924"/>
                    <a:pt x="737" y="3044"/>
                    <a:pt x="757" y="3103"/>
                  </a:cubicBezTo>
                  <a:cubicBezTo>
                    <a:pt x="796" y="3183"/>
                    <a:pt x="856" y="3243"/>
                    <a:pt x="936" y="3243"/>
                  </a:cubicBezTo>
                  <a:lnTo>
                    <a:pt x="1015" y="3163"/>
                  </a:lnTo>
                  <a:cubicBezTo>
                    <a:pt x="836" y="2089"/>
                    <a:pt x="518" y="1054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33472;p60"/>
            <p:cNvSpPr/>
            <p:nvPr/>
          </p:nvSpPr>
          <p:spPr>
            <a:xfrm>
              <a:off x="1223200" y="1902625"/>
              <a:ext cx="91025" cy="16950"/>
            </a:xfrm>
            <a:custGeom>
              <a:avLst/>
              <a:gdLst/>
              <a:ahLst/>
              <a:cxnLst/>
              <a:rect l="l" t="t" r="r" b="b"/>
              <a:pathLst>
                <a:path w="3641" h="678" extrusionOk="0">
                  <a:moveTo>
                    <a:pt x="3382" y="1"/>
                  </a:moveTo>
                  <a:cubicBezTo>
                    <a:pt x="3117" y="77"/>
                    <a:pt x="2833" y="261"/>
                    <a:pt x="2600" y="261"/>
                  </a:cubicBezTo>
                  <a:cubicBezTo>
                    <a:pt x="2589" y="261"/>
                    <a:pt x="2578" y="261"/>
                    <a:pt x="2566" y="260"/>
                  </a:cubicBezTo>
                  <a:cubicBezTo>
                    <a:pt x="2484" y="248"/>
                    <a:pt x="2402" y="243"/>
                    <a:pt x="2319" y="243"/>
                  </a:cubicBezTo>
                  <a:cubicBezTo>
                    <a:pt x="1841" y="243"/>
                    <a:pt x="1355" y="406"/>
                    <a:pt x="868" y="406"/>
                  </a:cubicBezTo>
                  <a:cubicBezTo>
                    <a:pt x="705" y="406"/>
                    <a:pt x="541" y="388"/>
                    <a:pt x="378" y="339"/>
                  </a:cubicBezTo>
                  <a:cubicBezTo>
                    <a:pt x="363" y="337"/>
                    <a:pt x="348" y="335"/>
                    <a:pt x="333" y="335"/>
                  </a:cubicBezTo>
                  <a:cubicBezTo>
                    <a:pt x="233" y="335"/>
                    <a:pt x="149" y="392"/>
                    <a:pt x="80" y="478"/>
                  </a:cubicBezTo>
                  <a:cubicBezTo>
                    <a:pt x="0" y="558"/>
                    <a:pt x="20" y="618"/>
                    <a:pt x="80" y="677"/>
                  </a:cubicBezTo>
                  <a:cubicBezTo>
                    <a:pt x="875" y="677"/>
                    <a:pt x="1691" y="657"/>
                    <a:pt x="2487" y="657"/>
                  </a:cubicBezTo>
                  <a:cubicBezTo>
                    <a:pt x="2805" y="458"/>
                    <a:pt x="3183" y="439"/>
                    <a:pt x="3541" y="319"/>
                  </a:cubicBezTo>
                  <a:cubicBezTo>
                    <a:pt x="3641" y="260"/>
                    <a:pt x="3641" y="180"/>
                    <a:pt x="3561" y="160"/>
                  </a:cubicBezTo>
                  <a:cubicBezTo>
                    <a:pt x="3501" y="100"/>
                    <a:pt x="3442" y="61"/>
                    <a:pt x="3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33473;p60"/>
            <p:cNvSpPr/>
            <p:nvPr/>
          </p:nvSpPr>
          <p:spPr>
            <a:xfrm>
              <a:off x="1655350" y="1756725"/>
              <a:ext cx="16450" cy="55125"/>
            </a:xfrm>
            <a:custGeom>
              <a:avLst/>
              <a:gdLst/>
              <a:ahLst/>
              <a:cxnLst/>
              <a:rect l="l" t="t" r="r" b="b"/>
              <a:pathLst>
                <a:path w="658" h="2205" extrusionOk="0">
                  <a:moveTo>
                    <a:pt x="595" y="1"/>
                  </a:moveTo>
                  <a:cubicBezTo>
                    <a:pt x="569" y="1"/>
                    <a:pt x="533" y="19"/>
                    <a:pt x="518" y="48"/>
                  </a:cubicBezTo>
                  <a:lnTo>
                    <a:pt x="120" y="48"/>
                  </a:lnTo>
                  <a:cubicBezTo>
                    <a:pt x="1" y="187"/>
                    <a:pt x="21" y="307"/>
                    <a:pt x="41" y="426"/>
                  </a:cubicBezTo>
                  <a:cubicBezTo>
                    <a:pt x="1" y="1003"/>
                    <a:pt x="220" y="1580"/>
                    <a:pt x="21" y="2137"/>
                  </a:cubicBezTo>
                  <a:lnTo>
                    <a:pt x="61" y="2197"/>
                  </a:lnTo>
                  <a:cubicBezTo>
                    <a:pt x="71" y="2202"/>
                    <a:pt x="80" y="2204"/>
                    <a:pt x="90" y="2204"/>
                  </a:cubicBezTo>
                  <a:cubicBezTo>
                    <a:pt x="119" y="2204"/>
                    <a:pt x="145" y="2182"/>
                    <a:pt x="160" y="2137"/>
                  </a:cubicBezTo>
                  <a:cubicBezTo>
                    <a:pt x="196" y="2066"/>
                    <a:pt x="236" y="2043"/>
                    <a:pt x="278" y="2043"/>
                  </a:cubicBezTo>
                  <a:cubicBezTo>
                    <a:pt x="354" y="2043"/>
                    <a:pt x="434" y="2117"/>
                    <a:pt x="498" y="2117"/>
                  </a:cubicBezTo>
                  <a:cubicBezTo>
                    <a:pt x="538" y="1421"/>
                    <a:pt x="618" y="744"/>
                    <a:pt x="657" y="48"/>
                  </a:cubicBezTo>
                  <a:lnTo>
                    <a:pt x="618" y="8"/>
                  </a:lnTo>
                  <a:cubicBezTo>
                    <a:pt x="612" y="3"/>
                    <a:pt x="604" y="1"/>
                    <a:pt x="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33474;p60"/>
            <p:cNvSpPr/>
            <p:nvPr/>
          </p:nvSpPr>
          <p:spPr>
            <a:xfrm>
              <a:off x="2056200" y="2023000"/>
              <a:ext cx="31850" cy="74600"/>
            </a:xfrm>
            <a:custGeom>
              <a:avLst/>
              <a:gdLst/>
              <a:ahLst/>
              <a:cxnLst/>
              <a:rect l="l" t="t" r="r" b="b"/>
              <a:pathLst>
                <a:path w="1274" h="2984" extrusionOk="0">
                  <a:moveTo>
                    <a:pt x="345" y="1"/>
                  </a:moveTo>
                  <a:cubicBezTo>
                    <a:pt x="138" y="1"/>
                    <a:pt x="186" y="257"/>
                    <a:pt x="100" y="378"/>
                  </a:cubicBezTo>
                  <a:cubicBezTo>
                    <a:pt x="179" y="676"/>
                    <a:pt x="0" y="995"/>
                    <a:pt x="279" y="1233"/>
                  </a:cubicBezTo>
                  <a:cubicBezTo>
                    <a:pt x="279" y="1293"/>
                    <a:pt x="279" y="1373"/>
                    <a:pt x="259" y="1432"/>
                  </a:cubicBezTo>
                  <a:cubicBezTo>
                    <a:pt x="697" y="1850"/>
                    <a:pt x="557" y="2526"/>
                    <a:pt x="955" y="2984"/>
                  </a:cubicBezTo>
                  <a:cubicBezTo>
                    <a:pt x="1274" y="2984"/>
                    <a:pt x="1214" y="2825"/>
                    <a:pt x="1114" y="2626"/>
                  </a:cubicBezTo>
                  <a:lnTo>
                    <a:pt x="1114" y="2606"/>
                  </a:lnTo>
                  <a:cubicBezTo>
                    <a:pt x="1055" y="2586"/>
                    <a:pt x="1015" y="2526"/>
                    <a:pt x="995" y="2487"/>
                  </a:cubicBezTo>
                  <a:cubicBezTo>
                    <a:pt x="995" y="2407"/>
                    <a:pt x="975" y="2327"/>
                    <a:pt x="955" y="2268"/>
                  </a:cubicBezTo>
                  <a:cubicBezTo>
                    <a:pt x="896" y="2228"/>
                    <a:pt x="876" y="2188"/>
                    <a:pt x="856" y="2129"/>
                  </a:cubicBezTo>
                  <a:cubicBezTo>
                    <a:pt x="955" y="1830"/>
                    <a:pt x="856" y="1532"/>
                    <a:pt x="776" y="1273"/>
                  </a:cubicBezTo>
                  <a:cubicBezTo>
                    <a:pt x="717" y="1213"/>
                    <a:pt x="697" y="1174"/>
                    <a:pt x="677" y="1094"/>
                  </a:cubicBezTo>
                  <a:cubicBezTo>
                    <a:pt x="657" y="836"/>
                    <a:pt x="617" y="617"/>
                    <a:pt x="597" y="378"/>
                  </a:cubicBezTo>
                  <a:cubicBezTo>
                    <a:pt x="518" y="279"/>
                    <a:pt x="518" y="139"/>
                    <a:pt x="498" y="20"/>
                  </a:cubicBezTo>
                  <a:lnTo>
                    <a:pt x="458" y="20"/>
                  </a:lnTo>
                  <a:cubicBezTo>
                    <a:pt x="414" y="7"/>
                    <a:pt x="376" y="1"/>
                    <a:pt x="3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33475;p60"/>
            <p:cNvSpPr/>
            <p:nvPr/>
          </p:nvSpPr>
          <p:spPr>
            <a:xfrm>
              <a:off x="1450950" y="1621150"/>
              <a:ext cx="104475" cy="13750"/>
            </a:xfrm>
            <a:custGeom>
              <a:avLst/>
              <a:gdLst/>
              <a:ahLst/>
              <a:cxnLst/>
              <a:rect l="l" t="t" r="r" b="b"/>
              <a:pathLst>
                <a:path w="4179" h="550" extrusionOk="0">
                  <a:moveTo>
                    <a:pt x="1035" y="1"/>
                  </a:moveTo>
                  <a:cubicBezTo>
                    <a:pt x="896" y="1"/>
                    <a:pt x="757" y="100"/>
                    <a:pt x="717" y="259"/>
                  </a:cubicBezTo>
                  <a:cubicBezTo>
                    <a:pt x="459" y="359"/>
                    <a:pt x="200" y="200"/>
                    <a:pt x="1" y="458"/>
                  </a:cubicBezTo>
                  <a:cubicBezTo>
                    <a:pt x="429" y="528"/>
                    <a:pt x="851" y="550"/>
                    <a:pt x="1272" y="550"/>
                  </a:cubicBezTo>
                  <a:cubicBezTo>
                    <a:pt x="1926" y="550"/>
                    <a:pt x="2578" y="498"/>
                    <a:pt x="3244" y="498"/>
                  </a:cubicBezTo>
                  <a:cubicBezTo>
                    <a:pt x="3330" y="469"/>
                    <a:pt x="3422" y="464"/>
                    <a:pt x="3517" y="464"/>
                  </a:cubicBezTo>
                  <a:cubicBezTo>
                    <a:pt x="3576" y="464"/>
                    <a:pt x="3635" y="466"/>
                    <a:pt x="3694" y="466"/>
                  </a:cubicBezTo>
                  <a:cubicBezTo>
                    <a:pt x="3870" y="466"/>
                    <a:pt x="4041" y="447"/>
                    <a:pt x="4178" y="299"/>
                  </a:cubicBezTo>
                  <a:cubicBezTo>
                    <a:pt x="4019" y="100"/>
                    <a:pt x="3820" y="80"/>
                    <a:pt x="3621" y="60"/>
                  </a:cubicBezTo>
                  <a:cubicBezTo>
                    <a:pt x="3289" y="23"/>
                    <a:pt x="2962" y="13"/>
                    <a:pt x="2637" y="13"/>
                  </a:cubicBezTo>
                  <a:cubicBezTo>
                    <a:pt x="2336" y="13"/>
                    <a:pt x="2036" y="21"/>
                    <a:pt x="1734" y="21"/>
                  </a:cubicBezTo>
                  <a:cubicBezTo>
                    <a:pt x="1503" y="21"/>
                    <a:pt x="1271" y="17"/>
                    <a:pt x="10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33476;p60"/>
            <p:cNvSpPr/>
            <p:nvPr/>
          </p:nvSpPr>
          <p:spPr>
            <a:xfrm>
              <a:off x="1401225" y="1833625"/>
              <a:ext cx="18925" cy="59675"/>
            </a:xfrm>
            <a:custGeom>
              <a:avLst/>
              <a:gdLst/>
              <a:ahLst/>
              <a:cxnLst/>
              <a:rect l="l" t="t" r="r" b="b"/>
              <a:pathLst>
                <a:path w="757" h="2387" extrusionOk="0">
                  <a:moveTo>
                    <a:pt x="308" y="0"/>
                  </a:moveTo>
                  <a:cubicBezTo>
                    <a:pt x="281" y="0"/>
                    <a:pt x="252" y="5"/>
                    <a:pt x="220" y="16"/>
                  </a:cubicBezTo>
                  <a:cubicBezTo>
                    <a:pt x="1" y="95"/>
                    <a:pt x="80" y="314"/>
                    <a:pt x="140" y="453"/>
                  </a:cubicBezTo>
                  <a:cubicBezTo>
                    <a:pt x="239" y="831"/>
                    <a:pt x="339" y="1189"/>
                    <a:pt x="60" y="1528"/>
                  </a:cubicBezTo>
                  <a:lnTo>
                    <a:pt x="60" y="1846"/>
                  </a:lnTo>
                  <a:lnTo>
                    <a:pt x="60" y="2164"/>
                  </a:lnTo>
                  <a:cubicBezTo>
                    <a:pt x="25" y="2321"/>
                    <a:pt x="98" y="2387"/>
                    <a:pt x="211" y="2387"/>
                  </a:cubicBezTo>
                  <a:cubicBezTo>
                    <a:pt x="226" y="2387"/>
                    <a:pt x="242" y="2385"/>
                    <a:pt x="259" y="2383"/>
                  </a:cubicBezTo>
                  <a:cubicBezTo>
                    <a:pt x="478" y="1727"/>
                    <a:pt x="757" y="1090"/>
                    <a:pt x="578" y="394"/>
                  </a:cubicBezTo>
                  <a:cubicBezTo>
                    <a:pt x="543" y="204"/>
                    <a:pt x="479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33477;p60"/>
            <p:cNvSpPr/>
            <p:nvPr/>
          </p:nvSpPr>
          <p:spPr>
            <a:xfrm>
              <a:off x="1462400" y="1980725"/>
              <a:ext cx="27375" cy="51725"/>
            </a:xfrm>
            <a:custGeom>
              <a:avLst/>
              <a:gdLst/>
              <a:ahLst/>
              <a:cxnLst/>
              <a:rect l="l" t="t" r="r" b="b"/>
              <a:pathLst>
                <a:path w="1095" h="2069" extrusionOk="0">
                  <a:moveTo>
                    <a:pt x="558" y="0"/>
                  </a:moveTo>
                  <a:cubicBezTo>
                    <a:pt x="1" y="80"/>
                    <a:pt x="1" y="100"/>
                    <a:pt x="378" y="875"/>
                  </a:cubicBezTo>
                  <a:cubicBezTo>
                    <a:pt x="538" y="1074"/>
                    <a:pt x="577" y="1293"/>
                    <a:pt x="577" y="1512"/>
                  </a:cubicBezTo>
                  <a:cubicBezTo>
                    <a:pt x="597" y="1771"/>
                    <a:pt x="697" y="1930"/>
                    <a:pt x="935" y="2069"/>
                  </a:cubicBezTo>
                  <a:cubicBezTo>
                    <a:pt x="1035" y="1970"/>
                    <a:pt x="975" y="1790"/>
                    <a:pt x="1075" y="1711"/>
                  </a:cubicBezTo>
                  <a:lnTo>
                    <a:pt x="1075" y="1731"/>
                  </a:lnTo>
                  <a:cubicBezTo>
                    <a:pt x="1095" y="1094"/>
                    <a:pt x="756" y="577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33478;p60"/>
            <p:cNvSpPr/>
            <p:nvPr/>
          </p:nvSpPr>
          <p:spPr>
            <a:xfrm>
              <a:off x="1448975" y="1945400"/>
              <a:ext cx="27375" cy="57225"/>
            </a:xfrm>
            <a:custGeom>
              <a:avLst/>
              <a:gdLst/>
              <a:ahLst/>
              <a:cxnLst/>
              <a:rect l="l" t="t" r="r" b="b"/>
              <a:pathLst>
                <a:path w="1095" h="2289" extrusionOk="0">
                  <a:moveTo>
                    <a:pt x="199" y="1"/>
                  </a:moveTo>
                  <a:lnTo>
                    <a:pt x="199" y="1"/>
                  </a:lnTo>
                  <a:cubicBezTo>
                    <a:pt x="0" y="160"/>
                    <a:pt x="120" y="359"/>
                    <a:pt x="219" y="538"/>
                  </a:cubicBezTo>
                  <a:cubicBezTo>
                    <a:pt x="299" y="598"/>
                    <a:pt x="339" y="657"/>
                    <a:pt x="398" y="717"/>
                  </a:cubicBezTo>
                  <a:cubicBezTo>
                    <a:pt x="538" y="1234"/>
                    <a:pt x="398" y="1851"/>
                    <a:pt x="896" y="2288"/>
                  </a:cubicBezTo>
                  <a:cubicBezTo>
                    <a:pt x="876" y="2109"/>
                    <a:pt x="816" y="1950"/>
                    <a:pt x="796" y="1791"/>
                  </a:cubicBezTo>
                  <a:cubicBezTo>
                    <a:pt x="736" y="1532"/>
                    <a:pt x="836" y="1413"/>
                    <a:pt x="1095" y="1393"/>
                  </a:cubicBezTo>
                  <a:cubicBezTo>
                    <a:pt x="1015" y="1015"/>
                    <a:pt x="995" y="598"/>
                    <a:pt x="597" y="359"/>
                  </a:cubicBezTo>
                  <a:cubicBezTo>
                    <a:pt x="518" y="319"/>
                    <a:pt x="478" y="259"/>
                    <a:pt x="398" y="220"/>
                  </a:cubicBezTo>
                  <a:cubicBezTo>
                    <a:pt x="319" y="140"/>
                    <a:pt x="319" y="2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33479;p60"/>
            <p:cNvSpPr/>
            <p:nvPr/>
          </p:nvSpPr>
          <p:spPr>
            <a:xfrm>
              <a:off x="1623525" y="1919550"/>
              <a:ext cx="22400" cy="66175"/>
            </a:xfrm>
            <a:custGeom>
              <a:avLst/>
              <a:gdLst/>
              <a:ahLst/>
              <a:cxnLst/>
              <a:rect l="l" t="t" r="r" b="b"/>
              <a:pathLst>
                <a:path w="896" h="2647" extrusionOk="0">
                  <a:moveTo>
                    <a:pt x="41" y="0"/>
                  </a:moveTo>
                  <a:cubicBezTo>
                    <a:pt x="21" y="299"/>
                    <a:pt x="21" y="577"/>
                    <a:pt x="1" y="856"/>
                  </a:cubicBezTo>
                  <a:cubicBezTo>
                    <a:pt x="1" y="935"/>
                    <a:pt x="21" y="975"/>
                    <a:pt x="21" y="1015"/>
                  </a:cubicBezTo>
                  <a:lnTo>
                    <a:pt x="21" y="1094"/>
                  </a:lnTo>
                  <a:lnTo>
                    <a:pt x="21" y="1174"/>
                  </a:lnTo>
                  <a:lnTo>
                    <a:pt x="1" y="1254"/>
                  </a:lnTo>
                  <a:cubicBezTo>
                    <a:pt x="220" y="1731"/>
                    <a:pt x="319" y="2248"/>
                    <a:pt x="697" y="2646"/>
                  </a:cubicBezTo>
                  <a:cubicBezTo>
                    <a:pt x="896" y="2447"/>
                    <a:pt x="856" y="2248"/>
                    <a:pt x="757" y="2049"/>
                  </a:cubicBezTo>
                  <a:cubicBezTo>
                    <a:pt x="617" y="1333"/>
                    <a:pt x="419" y="637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33480;p60"/>
            <p:cNvSpPr/>
            <p:nvPr/>
          </p:nvSpPr>
          <p:spPr>
            <a:xfrm>
              <a:off x="1141125" y="1788750"/>
              <a:ext cx="45300" cy="45800"/>
            </a:xfrm>
            <a:custGeom>
              <a:avLst/>
              <a:gdLst/>
              <a:ahLst/>
              <a:cxnLst/>
              <a:rect l="l" t="t" r="r" b="b"/>
              <a:pathLst>
                <a:path w="1812" h="1832" extrusionOk="0">
                  <a:moveTo>
                    <a:pt x="1592" y="1"/>
                  </a:moveTo>
                  <a:cubicBezTo>
                    <a:pt x="916" y="299"/>
                    <a:pt x="478" y="836"/>
                    <a:pt x="61" y="1413"/>
                  </a:cubicBezTo>
                  <a:cubicBezTo>
                    <a:pt x="1" y="1492"/>
                    <a:pt x="1" y="1532"/>
                    <a:pt x="61" y="1592"/>
                  </a:cubicBezTo>
                  <a:cubicBezTo>
                    <a:pt x="73" y="1727"/>
                    <a:pt x="130" y="1831"/>
                    <a:pt x="196" y="1831"/>
                  </a:cubicBezTo>
                  <a:cubicBezTo>
                    <a:pt x="237" y="1831"/>
                    <a:pt x="281" y="1791"/>
                    <a:pt x="319" y="1691"/>
                  </a:cubicBezTo>
                  <a:cubicBezTo>
                    <a:pt x="458" y="1333"/>
                    <a:pt x="697" y="1134"/>
                    <a:pt x="956" y="916"/>
                  </a:cubicBezTo>
                  <a:cubicBezTo>
                    <a:pt x="1214" y="657"/>
                    <a:pt x="1612" y="538"/>
                    <a:pt x="1811" y="219"/>
                  </a:cubicBezTo>
                  <a:cubicBezTo>
                    <a:pt x="1791" y="100"/>
                    <a:pt x="1712" y="20"/>
                    <a:pt x="1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33481;p60"/>
            <p:cNvSpPr/>
            <p:nvPr/>
          </p:nvSpPr>
          <p:spPr>
            <a:xfrm>
              <a:off x="1319675" y="1603250"/>
              <a:ext cx="28375" cy="42300"/>
            </a:xfrm>
            <a:custGeom>
              <a:avLst/>
              <a:gdLst/>
              <a:ahLst/>
              <a:cxnLst/>
              <a:rect l="l" t="t" r="r" b="b"/>
              <a:pathLst>
                <a:path w="1135" h="1692" extrusionOk="0">
                  <a:moveTo>
                    <a:pt x="299" y="1"/>
                  </a:moveTo>
                  <a:cubicBezTo>
                    <a:pt x="617" y="199"/>
                    <a:pt x="378" y="418"/>
                    <a:pt x="319" y="617"/>
                  </a:cubicBezTo>
                  <a:cubicBezTo>
                    <a:pt x="120" y="856"/>
                    <a:pt x="0" y="1075"/>
                    <a:pt x="140" y="1373"/>
                  </a:cubicBezTo>
                  <a:cubicBezTo>
                    <a:pt x="179" y="1492"/>
                    <a:pt x="219" y="1612"/>
                    <a:pt x="338" y="1691"/>
                  </a:cubicBezTo>
                  <a:cubicBezTo>
                    <a:pt x="518" y="1473"/>
                    <a:pt x="518" y="1174"/>
                    <a:pt x="697" y="1015"/>
                  </a:cubicBezTo>
                  <a:cubicBezTo>
                    <a:pt x="716" y="816"/>
                    <a:pt x="677" y="617"/>
                    <a:pt x="876" y="498"/>
                  </a:cubicBezTo>
                  <a:cubicBezTo>
                    <a:pt x="1035" y="379"/>
                    <a:pt x="1134" y="219"/>
                    <a:pt x="10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33482;p60"/>
            <p:cNvSpPr/>
            <p:nvPr/>
          </p:nvSpPr>
          <p:spPr>
            <a:xfrm>
              <a:off x="1460900" y="1791225"/>
              <a:ext cx="17600" cy="58750"/>
            </a:xfrm>
            <a:custGeom>
              <a:avLst/>
              <a:gdLst/>
              <a:ahLst/>
              <a:cxnLst/>
              <a:rect l="l" t="t" r="r" b="b"/>
              <a:pathLst>
                <a:path w="704" h="2350" extrusionOk="0">
                  <a:moveTo>
                    <a:pt x="61" y="1"/>
                  </a:moveTo>
                  <a:lnTo>
                    <a:pt x="61" y="1"/>
                  </a:lnTo>
                  <a:cubicBezTo>
                    <a:pt x="299" y="836"/>
                    <a:pt x="1" y="1612"/>
                    <a:pt x="299" y="2348"/>
                  </a:cubicBezTo>
                  <a:cubicBezTo>
                    <a:pt x="309" y="2349"/>
                    <a:pt x="318" y="2349"/>
                    <a:pt x="327" y="2349"/>
                  </a:cubicBezTo>
                  <a:cubicBezTo>
                    <a:pt x="703" y="2349"/>
                    <a:pt x="424" y="1948"/>
                    <a:pt x="637" y="1851"/>
                  </a:cubicBezTo>
                  <a:cubicBezTo>
                    <a:pt x="419" y="1453"/>
                    <a:pt x="458" y="1016"/>
                    <a:pt x="458" y="598"/>
                  </a:cubicBezTo>
                  <a:cubicBezTo>
                    <a:pt x="458" y="359"/>
                    <a:pt x="458" y="140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33483;p60"/>
            <p:cNvSpPr/>
            <p:nvPr/>
          </p:nvSpPr>
          <p:spPr>
            <a:xfrm>
              <a:off x="1185900" y="1903125"/>
              <a:ext cx="38800" cy="18600"/>
            </a:xfrm>
            <a:custGeom>
              <a:avLst/>
              <a:gdLst/>
              <a:ahLst/>
              <a:cxnLst/>
              <a:rect l="l" t="t" r="r" b="b"/>
              <a:pathLst>
                <a:path w="1552" h="744" extrusionOk="0">
                  <a:moveTo>
                    <a:pt x="159" y="1"/>
                  </a:moveTo>
                  <a:cubicBezTo>
                    <a:pt x="0" y="140"/>
                    <a:pt x="0" y="319"/>
                    <a:pt x="159" y="458"/>
                  </a:cubicBezTo>
                  <a:cubicBezTo>
                    <a:pt x="428" y="650"/>
                    <a:pt x="720" y="743"/>
                    <a:pt x="1027" y="743"/>
                  </a:cubicBezTo>
                  <a:cubicBezTo>
                    <a:pt x="1198" y="743"/>
                    <a:pt x="1374" y="714"/>
                    <a:pt x="1552" y="657"/>
                  </a:cubicBezTo>
                  <a:lnTo>
                    <a:pt x="1552" y="458"/>
                  </a:lnTo>
                  <a:cubicBezTo>
                    <a:pt x="1094" y="299"/>
                    <a:pt x="617" y="14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33484;p60"/>
            <p:cNvSpPr/>
            <p:nvPr/>
          </p:nvSpPr>
          <p:spPr>
            <a:xfrm>
              <a:off x="1163525" y="1862850"/>
              <a:ext cx="20400" cy="48275"/>
            </a:xfrm>
            <a:custGeom>
              <a:avLst/>
              <a:gdLst/>
              <a:ahLst/>
              <a:cxnLst/>
              <a:rect l="l" t="t" r="r" b="b"/>
              <a:pathLst>
                <a:path w="816" h="1931" extrusionOk="0">
                  <a:moveTo>
                    <a:pt x="358" y="1"/>
                  </a:moveTo>
                  <a:lnTo>
                    <a:pt x="358" y="1"/>
                  </a:lnTo>
                  <a:cubicBezTo>
                    <a:pt x="80" y="160"/>
                    <a:pt x="298" y="558"/>
                    <a:pt x="0" y="717"/>
                  </a:cubicBezTo>
                  <a:cubicBezTo>
                    <a:pt x="80" y="1214"/>
                    <a:pt x="398" y="1552"/>
                    <a:pt x="716" y="1930"/>
                  </a:cubicBezTo>
                  <a:cubicBezTo>
                    <a:pt x="816" y="1811"/>
                    <a:pt x="816" y="1672"/>
                    <a:pt x="716" y="1532"/>
                  </a:cubicBezTo>
                  <a:cubicBezTo>
                    <a:pt x="756" y="1274"/>
                    <a:pt x="617" y="1075"/>
                    <a:pt x="517" y="876"/>
                  </a:cubicBezTo>
                  <a:cubicBezTo>
                    <a:pt x="219" y="637"/>
                    <a:pt x="418" y="299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33485;p60"/>
            <p:cNvSpPr/>
            <p:nvPr/>
          </p:nvSpPr>
          <p:spPr>
            <a:xfrm>
              <a:off x="1606125" y="1847425"/>
              <a:ext cx="19925" cy="41300"/>
            </a:xfrm>
            <a:custGeom>
              <a:avLst/>
              <a:gdLst/>
              <a:ahLst/>
              <a:cxnLst/>
              <a:rect l="l" t="t" r="r" b="b"/>
              <a:pathLst>
                <a:path w="797" h="1652" extrusionOk="0">
                  <a:moveTo>
                    <a:pt x="299" y="1"/>
                  </a:moveTo>
                  <a:cubicBezTo>
                    <a:pt x="219" y="41"/>
                    <a:pt x="100" y="100"/>
                    <a:pt x="100" y="160"/>
                  </a:cubicBezTo>
                  <a:cubicBezTo>
                    <a:pt x="80" y="478"/>
                    <a:pt x="1" y="836"/>
                    <a:pt x="199" y="1115"/>
                  </a:cubicBezTo>
                  <a:cubicBezTo>
                    <a:pt x="398" y="1274"/>
                    <a:pt x="199" y="1553"/>
                    <a:pt x="418" y="1652"/>
                  </a:cubicBezTo>
                  <a:cubicBezTo>
                    <a:pt x="796" y="1115"/>
                    <a:pt x="378" y="598"/>
                    <a:pt x="418" y="80"/>
                  </a:cubicBezTo>
                  <a:cubicBezTo>
                    <a:pt x="418" y="61"/>
                    <a:pt x="319" y="1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33486;p60"/>
            <p:cNvSpPr/>
            <p:nvPr/>
          </p:nvSpPr>
          <p:spPr>
            <a:xfrm>
              <a:off x="1363925" y="1906125"/>
              <a:ext cx="33850" cy="25875"/>
            </a:xfrm>
            <a:custGeom>
              <a:avLst/>
              <a:gdLst/>
              <a:ahLst/>
              <a:cxnLst/>
              <a:rect l="l" t="t" r="r" b="b"/>
              <a:pathLst>
                <a:path w="1354" h="1035" extrusionOk="0">
                  <a:moveTo>
                    <a:pt x="1015" y="0"/>
                  </a:moveTo>
                  <a:cubicBezTo>
                    <a:pt x="697" y="338"/>
                    <a:pt x="339" y="696"/>
                    <a:pt x="1" y="1035"/>
                  </a:cubicBezTo>
                  <a:cubicBezTo>
                    <a:pt x="617" y="1015"/>
                    <a:pt x="1095" y="736"/>
                    <a:pt x="1353" y="179"/>
                  </a:cubicBezTo>
                  <a:cubicBezTo>
                    <a:pt x="1274" y="40"/>
                    <a:pt x="1155" y="0"/>
                    <a:pt x="10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33487;p60"/>
            <p:cNvSpPr/>
            <p:nvPr/>
          </p:nvSpPr>
          <p:spPr>
            <a:xfrm>
              <a:off x="1297800" y="1793725"/>
              <a:ext cx="49250" cy="16425"/>
            </a:xfrm>
            <a:custGeom>
              <a:avLst/>
              <a:gdLst/>
              <a:ahLst/>
              <a:cxnLst/>
              <a:rect l="l" t="t" r="r" b="b"/>
              <a:pathLst>
                <a:path w="1970" h="657" extrusionOk="0">
                  <a:moveTo>
                    <a:pt x="378" y="0"/>
                  </a:moveTo>
                  <a:cubicBezTo>
                    <a:pt x="279" y="120"/>
                    <a:pt x="80" y="20"/>
                    <a:pt x="0" y="199"/>
                  </a:cubicBezTo>
                  <a:cubicBezTo>
                    <a:pt x="597" y="339"/>
                    <a:pt x="1194" y="518"/>
                    <a:pt x="1790" y="657"/>
                  </a:cubicBezTo>
                  <a:cubicBezTo>
                    <a:pt x="1870" y="617"/>
                    <a:pt x="1969" y="597"/>
                    <a:pt x="1969" y="498"/>
                  </a:cubicBezTo>
                  <a:cubicBezTo>
                    <a:pt x="1472" y="199"/>
                    <a:pt x="915" y="12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33488;p60"/>
            <p:cNvSpPr/>
            <p:nvPr/>
          </p:nvSpPr>
          <p:spPr>
            <a:xfrm>
              <a:off x="1466875" y="1837000"/>
              <a:ext cx="13950" cy="39300"/>
            </a:xfrm>
            <a:custGeom>
              <a:avLst/>
              <a:gdLst/>
              <a:ahLst/>
              <a:cxnLst/>
              <a:rect l="l" t="t" r="r" b="b"/>
              <a:pathLst>
                <a:path w="558" h="1572" extrusionOk="0">
                  <a:moveTo>
                    <a:pt x="379" y="0"/>
                  </a:moveTo>
                  <a:cubicBezTo>
                    <a:pt x="160" y="100"/>
                    <a:pt x="259" y="418"/>
                    <a:pt x="60" y="517"/>
                  </a:cubicBezTo>
                  <a:cubicBezTo>
                    <a:pt x="20" y="875"/>
                    <a:pt x="1" y="1253"/>
                    <a:pt x="199" y="1572"/>
                  </a:cubicBezTo>
                  <a:lnTo>
                    <a:pt x="558" y="1214"/>
                  </a:lnTo>
                  <a:cubicBezTo>
                    <a:pt x="359" y="816"/>
                    <a:pt x="398" y="398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33489;p60"/>
            <p:cNvSpPr/>
            <p:nvPr/>
          </p:nvSpPr>
          <p:spPr>
            <a:xfrm>
              <a:off x="1181425" y="1781150"/>
              <a:ext cx="37325" cy="13100"/>
            </a:xfrm>
            <a:custGeom>
              <a:avLst/>
              <a:gdLst/>
              <a:ahLst/>
              <a:cxnLst/>
              <a:rect l="l" t="t" r="r" b="b"/>
              <a:pathLst>
                <a:path w="1493" h="524" extrusionOk="0">
                  <a:moveTo>
                    <a:pt x="1092" y="0"/>
                  </a:moveTo>
                  <a:cubicBezTo>
                    <a:pt x="693" y="0"/>
                    <a:pt x="339" y="146"/>
                    <a:pt x="0" y="324"/>
                  </a:cubicBezTo>
                  <a:cubicBezTo>
                    <a:pt x="80" y="364"/>
                    <a:pt x="139" y="444"/>
                    <a:pt x="199" y="523"/>
                  </a:cubicBezTo>
                  <a:cubicBezTo>
                    <a:pt x="520" y="371"/>
                    <a:pt x="855" y="320"/>
                    <a:pt x="1204" y="320"/>
                  </a:cubicBezTo>
                  <a:cubicBezTo>
                    <a:pt x="1267" y="320"/>
                    <a:pt x="1329" y="321"/>
                    <a:pt x="1393" y="324"/>
                  </a:cubicBezTo>
                  <a:cubicBezTo>
                    <a:pt x="1492" y="125"/>
                    <a:pt x="1353" y="66"/>
                    <a:pt x="1233" y="6"/>
                  </a:cubicBezTo>
                  <a:cubicBezTo>
                    <a:pt x="1186" y="2"/>
                    <a:pt x="1139" y="0"/>
                    <a:pt x="10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33490;p60"/>
            <p:cNvSpPr/>
            <p:nvPr/>
          </p:nvSpPr>
          <p:spPr>
            <a:xfrm>
              <a:off x="1263475" y="1791175"/>
              <a:ext cx="43775" cy="11025"/>
            </a:xfrm>
            <a:custGeom>
              <a:avLst/>
              <a:gdLst/>
              <a:ahLst/>
              <a:cxnLst/>
              <a:rect l="l" t="t" r="r" b="b"/>
              <a:pathLst>
                <a:path w="1751" h="441" extrusionOk="0">
                  <a:moveTo>
                    <a:pt x="1311" y="1"/>
                  </a:moveTo>
                  <a:cubicBezTo>
                    <a:pt x="1016" y="1"/>
                    <a:pt x="718" y="104"/>
                    <a:pt x="412" y="104"/>
                  </a:cubicBezTo>
                  <a:cubicBezTo>
                    <a:pt x="394" y="104"/>
                    <a:pt x="377" y="103"/>
                    <a:pt x="359" y="102"/>
                  </a:cubicBezTo>
                  <a:lnTo>
                    <a:pt x="0" y="441"/>
                  </a:lnTo>
                  <a:cubicBezTo>
                    <a:pt x="478" y="401"/>
                    <a:pt x="935" y="341"/>
                    <a:pt x="1373" y="301"/>
                  </a:cubicBezTo>
                  <a:cubicBezTo>
                    <a:pt x="1492" y="262"/>
                    <a:pt x="1671" y="242"/>
                    <a:pt x="1751" y="102"/>
                  </a:cubicBezTo>
                  <a:cubicBezTo>
                    <a:pt x="1605" y="26"/>
                    <a:pt x="1458" y="1"/>
                    <a:pt x="1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33491;p60"/>
            <p:cNvSpPr/>
            <p:nvPr/>
          </p:nvSpPr>
          <p:spPr>
            <a:xfrm>
              <a:off x="1296300" y="1618175"/>
              <a:ext cx="31850" cy="18925"/>
            </a:xfrm>
            <a:custGeom>
              <a:avLst/>
              <a:gdLst/>
              <a:ahLst/>
              <a:cxnLst/>
              <a:rect l="l" t="t" r="r" b="b"/>
              <a:pathLst>
                <a:path w="1274" h="757" extrusionOk="0">
                  <a:moveTo>
                    <a:pt x="1273" y="0"/>
                  </a:moveTo>
                  <a:lnTo>
                    <a:pt x="1273" y="0"/>
                  </a:lnTo>
                  <a:cubicBezTo>
                    <a:pt x="876" y="20"/>
                    <a:pt x="478" y="60"/>
                    <a:pt x="0" y="80"/>
                  </a:cubicBezTo>
                  <a:cubicBezTo>
                    <a:pt x="378" y="378"/>
                    <a:pt x="955" y="179"/>
                    <a:pt x="975" y="756"/>
                  </a:cubicBezTo>
                  <a:lnTo>
                    <a:pt x="1114" y="756"/>
                  </a:lnTo>
                  <a:cubicBezTo>
                    <a:pt x="1154" y="498"/>
                    <a:pt x="1234" y="259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33492;p60"/>
            <p:cNvSpPr/>
            <p:nvPr/>
          </p:nvSpPr>
          <p:spPr>
            <a:xfrm>
              <a:off x="1172950" y="1597575"/>
              <a:ext cx="39825" cy="13900"/>
            </a:xfrm>
            <a:custGeom>
              <a:avLst/>
              <a:gdLst/>
              <a:ahLst/>
              <a:cxnLst/>
              <a:rect l="l" t="t" r="r" b="b"/>
              <a:pathLst>
                <a:path w="1593" h="556" extrusionOk="0">
                  <a:moveTo>
                    <a:pt x="1091" y="0"/>
                  </a:moveTo>
                  <a:cubicBezTo>
                    <a:pt x="1072" y="0"/>
                    <a:pt x="1053" y="3"/>
                    <a:pt x="1035" y="9"/>
                  </a:cubicBezTo>
                  <a:cubicBezTo>
                    <a:pt x="951" y="194"/>
                    <a:pt x="782" y="208"/>
                    <a:pt x="623" y="208"/>
                  </a:cubicBezTo>
                  <a:cubicBezTo>
                    <a:pt x="594" y="208"/>
                    <a:pt x="566" y="208"/>
                    <a:pt x="538" y="208"/>
                  </a:cubicBezTo>
                  <a:cubicBezTo>
                    <a:pt x="485" y="208"/>
                    <a:pt x="431" y="205"/>
                    <a:pt x="377" y="205"/>
                  </a:cubicBezTo>
                  <a:cubicBezTo>
                    <a:pt x="230" y="205"/>
                    <a:pt x="89" y="226"/>
                    <a:pt x="1" y="387"/>
                  </a:cubicBezTo>
                  <a:cubicBezTo>
                    <a:pt x="79" y="445"/>
                    <a:pt x="171" y="459"/>
                    <a:pt x="268" y="459"/>
                  </a:cubicBezTo>
                  <a:cubicBezTo>
                    <a:pt x="360" y="459"/>
                    <a:pt x="455" y="447"/>
                    <a:pt x="548" y="447"/>
                  </a:cubicBezTo>
                  <a:cubicBezTo>
                    <a:pt x="660" y="447"/>
                    <a:pt x="768" y="465"/>
                    <a:pt x="856" y="546"/>
                  </a:cubicBezTo>
                  <a:cubicBezTo>
                    <a:pt x="926" y="552"/>
                    <a:pt x="995" y="556"/>
                    <a:pt x="1064" y="556"/>
                  </a:cubicBezTo>
                  <a:cubicBezTo>
                    <a:pt x="1235" y="556"/>
                    <a:pt x="1409" y="531"/>
                    <a:pt x="1592" y="446"/>
                  </a:cubicBezTo>
                  <a:cubicBezTo>
                    <a:pt x="1354" y="387"/>
                    <a:pt x="1195" y="287"/>
                    <a:pt x="1214" y="29"/>
                  </a:cubicBezTo>
                  <a:cubicBezTo>
                    <a:pt x="1186" y="15"/>
                    <a:pt x="1138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33493;p60"/>
            <p:cNvSpPr/>
            <p:nvPr/>
          </p:nvSpPr>
          <p:spPr>
            <a:xfrm>
              <a:off x="1672775" y="1952875"/>
              <a:ext cx="15925" cy="29850"/>
            </a:xfrm>
            <a:custGeom>
              <a:avLst/>
              <a:gdLst/>
              <a:ahLst/>
              <a:cxnLst/>
              <a:rect l="l" t="t" r="r" b="b"/>
              <a:pathLst>
                <a:path w="637" h="1194" extrusionOk="0">
                  <a:moveTo>
                    <a:pt x="211" y="1"/>
                  </a:moveTo>
                  <a:cubicBezTo>
                    <a:pt x="111" y="1"/>
                    <a:pt x="61" y="127"/>
                    <a:pt x="0" y="219"/>
                  </a:cubicBezTo>
                  <a:cubicBezTo>
                    <a:pt x="159" y="458"/>
                    <a:pt x="100" y="816"/>
                    <a:pt x="239" y="1194"/>
                  </a:cubicBezTo>
                  <a:cubicBezTo>
                    <a:pt x="497" y="756"/>
                    <a:pt x="637" y="418"/>
                    <a:pt x="318" y="40"/>
                  </a:cubicBezTo>
                  <a:cubicBezTo>
                    <a:pt x="277" y="12"/>
                    <a:pt x="242" y="1"/>
                    <a:pt x="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33494;p60"/>
            <p:cNvSpPr/>
            <p:nvPr/>
          </p:nvSpPr>
          <p:spPr>
            <a:xfrm>
              <a:off x="1432075" y="1819075"/>
              <a:ext cx="10450" cy="32725"/>
            </a:xfrm>
            <a:custGeom>
              <a:avLst/>
              <a:gdLst/>
              <a:ahLst/>
              <a:cxnLst/>
              <a:rect l="l" t="t" r="r" b="b"/>
              <a:pathLst>
                <a:path w="418" h="1309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419"/>
                    <a:pt x="60" y="817"/>
                    <a:pt x="80" y="1234"/>
                  </a:cubicBezTo>
                  <a:cubicBezTo>
                    <a:pt x="129" y="1284"/>
                    <a:pt x="179" y="1309"/>
                    <a:pt x="229" y="1309"/>
                  </a:cubicBezTo>
                  <a:cubicBezTo>
                    <a:pt x="279" y="1309"/>
                    <a:pt x="328" y="1284"/>
                    <a:pt x="378" y="1234"/>
                  </a:cubicBezTo>
                  <a:cubicBezTo>
                    <a:pt x="418" y="797"/>
                    <a:pt x="318" y="37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33495;p60"/>
            <p:cNvSpPr/>
            <p:nvPr/>
          </p:nvSpPr>
          <p:spPr>
            <a:xfrm>
              <a:off x="1389800" y="1888700"/>
              <a:ext cx="17925" cy="21925"/>
            </a:xfrm>
            <a:custGeom>
              <a:avLst/>
              <a:gdLst/>
              <a:ahLst/>
              <a:cxnLst/>
              <a:rect l="l" t="t" r="r" b="b"/>
              <a:pathLst>
                <a:path w="717" h="877" extrusionOk="0">
                  <a:moveTo>
                    <a:pt x="517" y="1"/>
                  </a:moveTo>
                  <a:cubicBezTo>
                    <a:pt x="219" y="140"/>
                    <a:pt x="159" y="439"/>
                    <a:pt x="0" y="697"/>
                  </a:cubicBezTo>
                  <a:cubicBezTo>
                    <a:pt x="80" y="836"/>
                    <a:pt x="199" y="876"/>
                    <a:pt x="358" y="876"/>
                  </a:cubicBezTo>
                  <a:cubicBezTo>
                    <a:pt x="458" y="638"/>
                    <a:pt x="716" y="498"/>
                    <a:pt x="716" y="200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33496;p60"/>
            <p:cNvSpPr/>
            <p:nvPr/>
          </p:nvSpPr>
          <p:spPr>
            <a:xfrm>
              <a:off x="2080575" y="2088625"/>
              <a:ext cx="18425" cy="34350"/>
            </a:xfrm>
            <a:custGeom>
              <a:avLst/>
              <a:gdLst/>
              <a:ahLst/>
              <a:cxnLst/>
              <a:rect l="l" t="t" r="r" b="b"/>
              <a:pathLst>
                <a:path w="737" h="1374" extrusionOk="0">
                  <a:moveTo>
                    <a:pt x="179" y="1"/>
                  </a:moveTo>
                  <a:cubicBezTo>
                    <a:pt x="179" y="160"/>
                    <a:pt x="139" y="279"/>
                    <a:pt x="0" y="359"/>
                  </a:cubicBezTo>
                  <a:cubicBezTo>
                    <a:pt x="100" y="737"/>
                    <a:pt x="497" y="976"/>
                    <a:pt x="517" y="1373"/>
                  </a:cubicBezTo>
                  <a:cubicBezTo>
                    <a:pt x="696" y="1274"/>
                    <a:pt x="736" y="1095"/>
                    <a:pt x="637" y="956"/>
                  </a:cubicBezTo>
                  <a:cubicBezTo>
                    <a:pt x="458" y="657"/>
                    <a:pt x="418" y="279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33497;p60"/>
            <p:cNvSpPr/>
            <p:nvPr/>
          </p:nvSpPr>
          <p:spPr>
            <a:xfrm>
              <a:off x="1681225" y="1653475"/>
              <a:ext cx="16425" cy="28375"/>
            </a:xfrm>
            <a:custGeom>
              <a:avLst/>
              <a:gdLst/>
              <a:ahLst/>
              <a:cxnLst/>
              <a:rect l="l" t="t" r="r" b="b"/>
              <a:pathLst>
                <a:path w="657" h="1135" extrusionOk="0">
                  <a:moveTo>
                    <a:pt x="299" y="1"/>
                  </a:moveTo>
                  <a:cubicBezTo>
                    <a:pt x="179" y="100"/>
                    <a:pt x="159" y="239"/>
                    <a:pt x="159" y="379"/>
                  </a:cubicBezTo>
                  <a:cubicBezTo>
                    <a:pt x="60" y="558"/>
                    <a:pt x="0" y="737"/>
                    <a:pt x="159" y="896"/>
                  </a:cubicBezTo>
                  <a:cubicBezTo>
                    <a:pt x="239" y="975"/>
                    <a:pt x="279" y="1055"/>
                    <a:pt x="358" y="1135"/>
                  </a:cubicBezTo>
                  <a:cubicBezTo>
                    <a:pt x="557" y="916"/>
                    <a:pt x="657" y="677"/>
                    <a:pt x="657" y="379"/>
                  </a:cubicBezTo>
                  <a:cubicBezTo>
                    <a:pt x="478" y="299"/>
                    <a:pt x="378" y="18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33498;p60"/>
            <p:cNvSpPr/>
            <p:nvPr/>
          </p:nvSpPr>
          <p:spPr>
            <a:xfrm>
              <a:off x="1640950" y="1970775"/>
              <a:ext cx="16925" cy="28375"/>
            </a:xfrm>
            <a:custGeom>
              <a:avLst/>
              <a:gdLst/>
              <a:ahLst/>
              <a:cxnLst/>
              <a:rect l="l" t="t" r="r" b="b"/>
              <a:pathLst>
                <a:path w="677" h="1135" extrusionOk="0">
                  <a:moveTo>
                    <a:pt x="20" y="0"/>
                  </a:moveTo>
                  <a:cubicBezTo>
                    <a:pt x="20" y="199"/>
                    <a:pt x="0" y="398"/>
                    <a:pt x="0" y="597"/>
                  </a:cubicBezTo>
                  <a:cubicBezTo>
                    <a:pt x="80" y="876"/>
                    <a:pt x="318" y="935"/>
                    <a:pt x="517" y="1094"/>
                  </a:cubicBezTo>
                  <a:lnTo>
                    <a:pt x="577" y="1134"/>
                  </a:lnTo>
                  <a:cubicBezTo>
                    <a:pt x="617" y="1134"/>
                    <a:pt x="656" y="1114"/>
                    <a:pt x="676" y="1074"/>
                  </a:cubicBezTo>
                  <a:cubicBezTo>
                    <a:pt x="398" y="776"/>
                    <a:pt x="438" y="239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33499;p60"/>
            <p:cNvSpPr/>
            <p:nvPr/>
          </p:nvSpPr>
          <p:spPr>
            <a:xfrm>
              <a:off x="1350000" y="1811125"/>
              <a:ext cx="21425" cy="22900"/>
            </a:xfrm>
            <a:custGeom>
              <a:avLst/>
              <a:gdLst/>
              <a:ahLst/>
              <a:cxnLst/>
              <a:rect l="l" t="t" r="r" b="b"/>
              <a:pathLst>
                <a:path w="857" h="916" extrusionOk="0">
                  <a:moveTo>
                    <a:pt x="180" y="1"/>
                  </a:moveTo>
                  <a:cubicBezTo>
                    <a:pt x="100" y="40"/>
                    <a:pt x="1" y="60"/>
                    <a:pt x="1" y="160"/>
                  </a:cubicBezTo>
                  <a:cubicBezTo>
                    <a:pt x="279" y="359"/>
                    <a:pt x="319" y="757"/>
                    <a:pt x="677" y="916"/>
                  </a:cubicBezTo>
                  <a:cubicBezTo>
                    <a:pt x="856" y="399"/>
                    <a:pt x="419" y="239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33500;p60"/>
            <p:cNvSpPr/>
            <p:nvPr/>
          </p:nvSpPr>
          <p:spPr>
            <a:xfrm>
              <a:off x="1648400" y="1997625"/>
              <a:ext cx="18925" cy="30850"/>
            </a:xfrm>
            <a:custGeom>
              <a:avLst/>
              <a:gdLst/>
              <a:ahLst/>
              <a:cxnLst/>
              <a:rect l="l" t="t" r="r" b="b"/>
              <a:pathLst>
                <a:path w="757" h="1234" extrusionOk="0">
                  <a:moveTo>
                    <a:pt x="259" y="0"/>
                  </a:moveTo>
                  <a:cubicBezTo>
                    <a:pt x="140" y="160"/>
                    <a:pt x="0" y="359"/>
                    <a:pt x="199" y="518"/>
                  </a:cubicBezTo>
                  <a:cubicBezTo>
                    <a:pt x="458" y="717"/>
                    <a:pt x="378" y="1055"/>
                    <a:pt x="597" y="1234"/>
                  </a:cubicBezTo>
                  <a:cubicBezTo>
                    <a:pt x="617" y="1055"/>
                    <a:pt x="577" y="856"/>
                    <a:pt x="756" y="717"/>
                  </a:cubicBezTo>
                  <a:cubicBezTo>
                    <a:pt x="577" y="498"/>
                    <a:pt x="478" y="259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33501;p60"/>
            <p:cNvSpPr/>
            <p:nvPr/>
          </p:nvSpPr>
          <p:spPr>
            <a:xfrm>
              <a:off x="1431075" y="1849925"/>
              <a:ext cx="11450" cy="26375"/>
            </a:xfrm>
            <a:custGeom>
              <a:avLst/>
              <a:gdLst/>
              <a:ahLst/>
              <a:cxnLst/>
              <a:rect l="l" t="t" r="r" b="b"/>
              <a:pathLst>
                <a:path w="458" h="1055" extrusionOk="0">
                  <a:moveTo>
                    <a:pt x="120" y="0"/>
                  </a:moveTo>
                  <a:cubicBezTo>
                    <a:pt x="100" y="358"/>
                    <a:pt x="0" y="736"/>
                    <a:pt x="259" y="1055"/>
                  </a:cubicBezTo>
                  <a:cubicBezTo>
                    <a:pt x="418" y="975"/>
                    <a:pt x="338" y="776"/>
                    <a:pt x="458" y="677"/>
                  </a:cubicBezTo>
                  <a:cubicBezTo>
                    <a:pt x="458" y="458"/>
                    <a:pt x="438" y="239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33502;p60"/>
            <p:cNvSpPr/>
            <p:nvPr/>
          </p:nvSpPr>
          <p:spPr>
            <a:xfrm>
              <a:off x="1607625" y="1875275"/>
              <a:ext cx="12450" cy="30875"/>
            </a:xfrm>
            <a:custGeom>
              <a:avLst/>
              <a:gdLst/>
              <a:ahLst/>
              <a:cxnLst/>
              <a:rect l="l" t="t" r="r" b="b"/>
              <a:pathLst>
                <a:path w="498" h="1235" extrusionOk="0">
                  <a:moveTo>
                    <a:pt x="139" y="1"/>
                  </a:moveTo>
                  <a:cubicBezTo>
                    <a:pt x="120" y="240"/>
                    <a:pt x="120" y="478"/>
                    <a:pt x="60" y="677"/>
                  </a:cubicBezTo>
                  <a:cubicBezTo>
                    <a:pt x="0" y="956"/>
                    <a:pt x="100" y="1135"/>
                    <a:pt x="338" y="1234"/>
                  </a:cubicBezTo>
                  <a:cubicBezTo>
                    <a:pt x="338" y="996"/>
                    <a:pt x="498" y="777"/>
                    <a:pt x="358" y="558"/>
                  </a:cubicBezTo>
                  <a:cubicBezTo>
                    <a:pt x="318" y="359"/>
                    <a:pt x="358" y="140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33503;p60"/>
            <p:cNvSpPr/>
            <p:nvPr/>
          </p:nvSpPr>
          <p:spPr>
            <a:xfrm>
              <a:off x="1667300" y="1936450"/>
              <a:ext cx="13950" cy="21425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0" y="1"/>
                  </a:moveTo>
                  <a:cubicBezTo>
                    <a:pt x="159" y="259"/>
                    <a:pt x="159" y="558"/>
                    <a:pt x="199" y="856"/>
                  </a:cubicBezTo>
                  <a:cubicBezTo>
                    <a:pt x="319" y="796"/>
                    <a:pt x="418" y="757"/>
                    <a:pt x="537" y="697"/>
                  </a:cubicBezTo>
                  <a:cubicBezTo>
                    <a:pt x="557" y="458"/>
                    <a:pt x="498" y="219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33504;p60"/>
            <p:cNvSpPr/>
            <p:nvPr/>
          </p:nvSpPr>
          <p:spPr>
            <a:xfrm>
              <a:off x="1652875" y="1811125"/>
              <a:ext cx="11450" cy="23275"/>
            </a:xfrm>
            <a:custGeom>
              <a:avLst/>
              <a:gdLst/>
              <a:ahLst/>
              <a:cxnLst/>
              <a:rect l="l" t="t" r="r" b="b"/>
              <a:pathLst>
                <a:path w="458" h="931" extrusionOk="0">
                  <a:moveTo>
                    <a:pt x="80" y="1"/>
                  </a:moveTo>
                  <a:cubicBezTo>
                    <a:pt x="0" y="259"/>
                    <a:pt x="40" y="558"/>
                    <a:pt x="100" y="856"/>
                  </a:cubicBezTo>
                  <a:cubicBezTo>
                    <a:pt x="150" y="906"/>
                    <a:pt x="204" y="931"/>
                    <a:pt x="259" y="931"/>
                  </a:cubicBezTo>
                  <a:cubicBezTo>
                    <a:pt x="314" y="931"/>
                    <a:pt x="368" y="906"/>
                    <a:pt x="418" y="856"/>
                  </a:cubicBezTo>
                  <a:cubicBezTo>
                    <a:pt x="458" y="538"/>
                    <a:pt x="418" y="259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33505;p60"/>
            <p:cNvSpPr/>
            <p:nvPr/>
          </p:nvSpPr>
          <p:spPr>
            <a:xfrm>
              <a:off x="1614175" y="1905025"/>
              <a:ext cx="15675" cy="14075"/>
            </a:xfrm>
            <a:custGeom>
              <a:avLst/>
              <a:gdLst/>
              <a:ahLst/>
              <a:cxnLst/>
              <a:rect l="l" t="t" r="r" b="b"/>
              <a:pathLst>
                <a:path w="627" h="563" extrusionOk="0">
                  <a:moveTo>
                    <a:pt x="300" y="1"/>
                  </a:moveTo>
                  <a:cubicBezTo>
                    <a:pt x="242" y="1"/>
                    <a:pt x="163" y="14"/>
                    <a:pt x="56" y="44"/>
                  </a:cubicBezTo>
                  <a:cubicBezTo>
                    <a:pt x="56" y="275"/>
                    <a:pt x="1" y="562"/>
                    <a:pt x="358" y="562"/>
                  </a:cubicBezTo>
                  <a:cubicBezTo>
                    <a:pt x="370" y="562"/>
                    <a:pt x="382" y="562"/>
                    <a:pt x="395" y="561"/>
                  </a:cubicBezTo>
                  <a:cubicBezTo>
                    <a:pt x="310" y="410"/>
                    <a:pt x="626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33506;p60"/>
            <p:cNvSpPr/>
            <p:nvPr/>
          </p:nvSpPr>
          <p:spPr>
            <a:xfrm>
              <a:off x="1673275" y="1662925"/>
              <a:ext cx="11950" cy="22400"/>
            </a:xfrm>
            <a:custGeom>
              <a:avLst/>
              <a:gdLst/>
              <a:ahLst/>
              <a:cxnLst/>
              <a:rect l="l" t="t" r="r" b="b"/>
              <a:pathLst>
                <a:path w="478" h="896" extrusionOk="0">
                  <a:moveTo>
                    <a:pt x="477" y="1"/>
                  </a:moveTo>
                  <a:cubicBezTo>
                    <a:pt x="219" y="259"/>
                    <a:pt x="99" y="558"/>
                    <a:pt x="0" y="896"/>
                  </a:cubicBezTo>
                  <a:cubicBezTo>
                    <a:pt x="119" y="876"/>
                    <a:pt x="259" y="836"/>
                    <a:pt x="318" y="697"/>
                  </a:cubicBezTo>
                  <a:cubicBezTo>
                    <a:pt x="378" y="617"/>
                    <a:pt x="418" y="578"/>
                    <a:pt x="477" y="518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33507;p60"/>
            <p:cNvSpPr/>
            <p:nvPr/>
          </p:nvSpPr>
          <p:spPr>
            <a:xfrm>
              <a:off x="1488250" y="1932975"/>
              <a:ext cx="10475" cy="14050"/>
            </a:xfrm>
            <a:custGeom>
              <a:avLst/>
              <a:gdLst/>
              <a:ahLst/>
              <a:cxnLst/>
              <a:rect l="l" t="t" r="r" b="b"/>
              <a:pathLst>
                <a:path w="419" h="562" extrusionOk="0">
                  <a:moveTo>
                    <a:pt x="220" y="0"/>
                  </a:moveTo>
                  <a:cubicBezTo>
                    <a:pt x="41" y="140"/>
                    <a:pt x="1" y="339"/>
                    <a:pt x="120" y="518"/>
                  </a:cubicBezTo>
                  <a:cubicBezTo>
                    <a:pt x="133" y="550"/>
                    <a:pt x="158" y="561"/>
                    <a:pt x="190" y="561"/>
                  </a:cubicBezTo>
                  <a:cubicBezTo>
                    <a:pt x="257" y="561"/>
                    <a:pt x="351" y="511"/>
                    <a:pt x="419" y="498"/>
                  </a:cubicBezTo>
                  <a:cubicBezTo>
                    <a:pt x="419" y="299"/>
                    <a:pt x="419" y="100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33508;p60"/>
            <p:cNvSpPr/>
            <p:nvPr/>
          </p:nvSpPr>
          <p:spPr>
            <a:xfrm>
              <a:off x="1181425" y="1900150"/>
              <a:ext cx="8475" cy="14700"/>
            </a:xfrm>
            <a:custGeom>
              <a:avLst/>
              <a:gdLst/>
              <a:ahLst/>
              <a:cxnLst/>
              <a:rect l="l" t="t" r="r" b="b"/>
              <a:pathLst>
                <a:path w="339" h="588" extrusionOk="0">
                  <a:moveTo>
                    <a:pt x="0" y="1"/>
                  </a:moveTo>
                  <a:lnTo>
                    <a:pt x="0" y="418"/>
                  </a:lnTo>
                  <a:cubicBezTo>
                    <a:pt x="66" y="516"/>
                    <a:pt x="158" y="588"/>
                    <a:pt x="266" y="588"/>
                  </a:cubicBezTo>
                  <a:cubicBezTo>
                    <a:pt x="290" y="588"/>
                    <a:pt x="314" y="584"/>
                    <a:pt x="338" y="577"/>
                  </a:cubicBezTo>
                  <a:lnTo>
                    <a:pt x="338" y="100"/>
                  </a:lnTo>
                  <a:cubicBezTo>
                    <a:pt x="239" y="80"/>
                    <a:pt x="100" y="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33509;p60"/>
            <p:cNvSpPr/>
            <p:nvPr/>
          </p:nvSpPr>
          <p:spPr>
            <a:xfrm>
              <a:off x="1171350" y="1606225"/>
              <a:ext cx="23025" cy="4725"/>
            </a:xfrm>
            <a:custGeom>
              <a:avLst/>
              <a:gdLst/>
              <a:ahLst/>
              <a:cxnLst/>
              <a:rect l="l" t="t" r="r" b="b"/>
              <a:pathLst>
                <a:path w="921" h="189" extrusionOk="0">
                  <a:moveTo>
                    <a:pt x="515" y="1"/>
                  </a:moveTo>
                  <a:cubicBezTo>
                    <a:pt x="417" y="1"/>
                    <a:pt x="316" y="14"/>
                    <a:pt x="215" y="14"/>
                  </a:cubicBezTo>
                  <a:cubicBezTo>
                    <a:pt x="165" y="14"/>
                    <a:pt x="115" y="11"/>
                    <a:pt x="65" y="1"/>
                  </a:cubicBezTo>
                  <a:lnTo>
                    <a:pt x="65" y="1"/>
                  </a:lnTo>
                  <a:cubicBezTo>
                    <a:pt x="1" y="145"/>
                    <a:pt x="66" y="186"/>
                    <a:pt x="146" y="186"/>
                  </a:cubicBezTo>
                  <a:cubicBezTo>
                    <a:pt x="165" y="186"/>
                    <a:pt x="185" y="184"/>
                    <a:pt x="204" y="180"/>
                  </a:cubicBezTo>
                  <a:cubicBezTo>
                    <a:pt x="290" y="187"/>
                    <a:pt x="372" y="189"/>
                    <a:pt x="452" y="189"/>
                  </a:cubicBezTo>
                  <a:cubicBezTo>
                    <a:pt x="611" y="189"/>
                    <a:pt x="761" y="180"/>
                    <a:pt x="920" y="180"/>
                  </a:cubicBezTo>
                  <a:cubicBezTo>
                    <a:pt x="801" y="31"/>
                    <a:pt x="662" y="1"/>
                    <a:pt x="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33510;p60"/>
            <p:cNvSpPr/>
            <p:nvPr/>
          </p:nvSpPr>
          <p:spPr>
            <a:xfrm>
              <a:off x="1211250" y="1778100"/>
              <a:ext cx="13700" cy="10675"/>
            </a:xfrm>
            <a:custGeom>
              <a:avLst/>
              <a:gdLst/>
              <a:ahLst/>
              <a:cxnLst/>
              <a:rect l="l" t="t" r="r" b="b"/>
              <a:pathLst>
                <a:path w="548" h="427" extrusionOk="0">
                  <a:moveTo>
                    <a:pt x="290" y="0"/>
                  </a:moveTo>
                  <a:cubicBezTo>
                    <a:pt x="200" y="0"/>
                    <a:pt x="98" y="56"/>
                    <a:pt x="1" y="88"/>
                  </a:cubicBezTo>
                  <a:cubicBezTo>
                    <a:pt x="60" y="228"/>
                    <a:pt x="140" y="327"/>
                    <a:pt x="180" y="427"/>
                  </a:cubicBezTo>
                  <a:cubicBezTo>
                    <a:pt x="197" y="427"/>
                    <a:pt x="216" y="427"/>
                    <a:pt x="236" y="427"/>
                  </a:cubicBezTo>
                  <a:cubicBezTo>
                    <a:pt x="374" y="427"/>
                    <a:pt x="548" y="412"/>
                    <a:pt x="478" y="168"/>
                  </a:cubicBezTo>
                  <a:cubicBezTo>
                    <a:pt x="433" y="40"/>
                    <a:pt x="366" y="0"/>
                    <a:pt x="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33511;p60"/>
            <p:cNvSpPr/>
            <p:nvPr/>
          </p:nvSpPr>
          <p:spPr>
            <a:xfrm>
              <a:off x="1653875" y="1832525"/>
              <a:ext cx="11450" cy="16925"/>
            </a:xfrm>
            <a:custGeom>
              <a:avLst/>
              <a:gdLst/>
              <a:ahLst/>
              <a:cxnLst/>
              <a:rect l="l" t="t" r="r" b="b"/>
              <a:pathLst>
                <a:path w="458" h="677" extrusionOk="0">
                  <a:moveTo>
                    <a:pt x="40" y="0"/>
                  </a:moveTo>
                  <a:cubicBezTo>
                    <a:pt x="40" y="60"/>
                    <a:pt x="40" y="100"/>
                    <a:pt x="0" y="179"/>
                  </a:cubicBezTo>
                  <a:cubicBezTo>
                    <a:pt x="139" y="338"/>
                    <a:pt x="0" y="557"/>
                    <a:pt x="179" y="676"/>
                  </a:cubicBezTo>
                  <a:cubicBezTo>
                    <a:pt x="458" y="497"/>
                    <a:pt x="338" y="219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33512;p60"/>
            <p:cNvSpPr/>
            <p:nvPr/>
          </p:nvSpPr>
          <p:spPr>
            <a:xfrm>
              <a:off x="1158050" y="1858375"/>
              <a:ext cx="5975" cy="21400"/>
            </a:xfrm>
            <a:custGeom>
              <a:avLst/>
              <a:gdLst/>
              <a:ahLst/>
              <a:cxnLst/>
              <a:rect l="l" t="t" r="r" b="b"/>
              <a:pathLst>
                <a:path w="239" h="856" extrusionOk="0">
                  <a:moveTo>
                    <a:pt x="239" y="1"/>
                  </a:moveTo>
                  <a:cubicBezTo>
                    <a:pt x="0" y="299"/>
                    <a:pt x="20" y="597"/>
                    <a:pt x="239" y="856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33513;p60"/>
            <p:cNvSpPr/>
            <p:nvPr/>
          </p:nvSpPr>
          <p:spPr>
            <a:xfrm>
              <a:off x="1311725" y="1902475"/>
              <a:ext cx="14925" cy="8150"/>
            </a:xfrm>
            <a:custGeom>
              <a:avLst/>
              <a:gdLst/>
              <a:ahLst/>
              <a:cxnLst/>
              <a:rect l="l" t="t" r="r" b="b"/>
              <a:pathLst>
                <a:path w="597" h="326" extrusionOk="0">
                  <a:moveTo>
                    <a:pt x="410" y="0"/>
                  </a:moveTo>
                  <a:cubicBezTo>
                    <a:pt x="260" y="0"/>
                    <a:pt x="151" y="132"/>
                    <a:pt x="20" y="146"/>
                  </a:cubicBezTo>
                  <a:cubicBezTo>
                    <a:pt x="0" y="186"/>
                    <a:pt x="0" y="266"/>
                    <a:pt x="0" y="325"/>
                  </a:cubicBezTo>
                  <a:cubicBezTo>
                    <a:pt x="219" y="325"/>
                    <a:pt x="438" y="246"/>
                    <a:pt x="597" y="67"/>
                  </a:cubicBezTo>
                  <a:cubicBezTo>
                    <a:pt x="527" y="18"/>
                    <a:pt x="466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33514;p60"/>
            <p:cNvSpPr/>
            <p:nvPr/>
          </p:nvSpPr>
          <p:spPr>
            <a:xfrm>
              <a:off x="1212250" y="1590775"/>
              <a:ext cx="9975" cy="7525"/>
            </a:xfrm>
            <a:custGeom>
              <a:avLst/>
              <a:gdLst/>
              <a:ahLst/>
              <a:cxnLst/>
              <a:rect l="l" t="t" r="r" b="b"/>
              <a:pathLst>
                <a:path w="399" h="301" extrusionOk="0">
                  <a:moveTo>
                    <a:pt x="187" y="0"/>
                  </a:moveTo>
                  <a:cubicBezTo>
                    <a:pt x="38" y="0"/>
                    <a:pt x="19" y="132"/>
                    <a:pt x="0" y="281"/>
                  </a:cubicBezTo>
                  <a:cubicBezTo>
                    <a:pt x="20" y="301"/>
                    <a:pt x="60" y="301"/>
                    <a:pt x="120" y="301"/>
                  </a:cubicBezTo>
                  <a:cubicBezTo>
                    <a:pt x="219" y="281"/>
                    <a:pt x="359" y="301"/>
                    <a:pt x="359" y="161"/>
                  </a:cubicBezTo>
                  <a:cubicBezTo>
                    <a:pt x="398" y="102"/>
                    <a:pt x="259" y="2"/>
                    <a:pt x="219" y="2"/>
                  </a:cubicBezTo>
                  <a:cubicBezTo>
                    <a:pt x="208" y="1"/>
                    <a:pt x="197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33515;p60"/>
            <p:cNvSpPr/>
            <p:nvPr/>
          </p:nvSpPr>
          <p:spPr>
            <a:xfrm>
              <a:off x="1342050" y="1806150"/>
              <a:ext cx="12450" cy="9975"/>
            </a:xfrm>
            <a:custGeom>
              <a:avLst/>
              <a:gdLst/>
              <a:ahLst/>
              <a:cxnLst/>
              <a:rect l="l" t="t" r="r" b="b"/>
              <a:pathLst>
                <a:path w="498" h="399" extrusionOk="0">
                  <a:moveTo>
                    <a:pt x="199" y="1"/>
                  </a:moveTo>
                  <a:cubicBezTo>
                    <a:pt x="120" y="41"/>
                    <a:pt x="80" y="120"/>
                    <a:pt x="0" y="160"/>
                  </a:cubicBezTo>
                  <a:cubicBezTo>
                    <a:pt x="120" y="239"/>
                    <a:pt x="219" y="319"/>
                    <a:pt x="319" y="399"/>
                  </a:cubicBezTo>
                  <a:cubicBezTo>
                    <a:pt x="378" y="319"/>
                    <a:pt x="438" y="259"/>
                    <a:pt x="498" y="200"/>
                  </a:cubicBezTo>
                  <a:cubicBezTo>
                    <a:pt x="398" y="120"/>
                    <a:pt x="299" y="6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33516;p60"/>
            <p:cNvSpPr/>
            <p:nvPr/>
          </p:nvSpPr>
          <p:spPr>
            <a:xfrm>
              <a:off x="1651875" y="1837000"/>
              <a:ext cx="7975" cy="12950"/>
            </a:xfrm>
            <a:custGeom>
              <a:avLst/>
              <a:gdLst/>
              <a:ahLst/>
              <a:cxnLst/>
              <a:rect l="l" t="t" r="r" b="b"/>
              <a:pathLst>
                <a:path w="319" h="518" extrusionOk="0">
                  <a:moveTo>
                    <a:pt x="120" y="0"/>
                  </a:moveTo>
                  <a:cubicBezTo>
                    <a:pt x="1" y="179"/>
                    <a:pt x="1" y="358"/>
                    <a:pt x="120" y="517"/>
                  </a:cubicBezTo>
                  <a:cubicBezTo>
                    <a:pt x="160" y="517"/>
                    <a:pt x="239" y="497"/>
                    <a:pt x="279" y="497"/>
                  </a:cubicBezTo>
                  <a:cubicBezTo>
                    <a:pt x="279" y="318"/>
                    <a:pt x="319" y="119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33517;p60"/>
            <p:cNvSpPr/>
            <p:nvPr/>
          </p:nvSpPr>
          <p:spPr>
            <a:xfrm>
              <a:off x="1437025" y="1866825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200" y="1"/>
                  </a:moveTo>
                  <a:cubicBezTo>
                    <a:pt x="61" y="80"/>
                    <a:pt x="21" y="220"/>
                    <a:pt x="1" y="379"/>
                  </a:cubicBezTo>
                  <a:cubicBezTo>
                    <a:pt x="1" y="418"/>
                    <a:pt x="21" y="478"/>
                    <a:pt x="41" y="518"/>
                  </a:cubicBezTo>
                  <a:cubicBezTo>
                    <a:pt x="180" y="418"/>
                    <a:pt x="180" y="279"/>
                    <a:pt x="220" y="160"/>
                  </a:cubicBezTo>
                  <a:cubicBezTo>
                    <a:pt x="220" y="100"/>
                    <a:pt x="220" y="6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33518;p60"/>
            <p:cNvSpPr/>
            <p:nvPr/>
          </p:nvSpPr>
          <p:spPr>
            <a:xfrm>
              <a:off x="1661325" y="1871800"/>
              <a:ext cx="6000" cy="7975"/>
            </a:xfrm>
            <a:custGeom>
              <a:avLst/>
              <a:gdLst/>
              <a:ahLst/>
              <a:cxnLst/>
              <a:rect l="l" t="t" r="r" b="b"/>
              <a:pathLst>
                <a:path w="240" h="319" extrusionOk="0">
                  <a:moveTo>
                    <a:pt x="200" y="1"/>
                  </a:moveTo>
                  <a:cubicBezTo>
                    <a:pt x="120" y="21"/>
                    <a:pt x="1" y="1"/>
                    <a:pt x="1" y="100"/>
                  </a:cubicBezTo>
                  <a:cubicBezTo>
                    <a:pt x="1" y="219"/>
                    <a:pt x="120" y="279"/>
                    <a:pt x="239" y="319"/>
                  </a:cubicBezTo>
                  <a:cubicBezTo>
                    <a:pt x="239" y="219"/>
                    <a:pt x="239" y="10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33519;p60"/>
            <p:cNvSpPr/>
            <p:nvPr/>
          </p:nvSpPr>
          <p:spPr>
            <a:xfrm>
              <a:off x="1620050" y="1939450"/>
              <a:ext cx="6500" cy="10450"/>
            </a:xfrm>
            <a:custGeom>
              <a:avLst/>
              <a:gdLst/>
              <a:ahLst/>
              <a:cxnLst/>
              <a:rect l="l" t="t" r="r" b="b"/>
              <a:pathLst>
                <a:path w="260" h="418" extrusionOk="0">
                  <a:moveTo>
                    <a:pt x="140" y="0"/>
                  </a:moveTo>
                  <a:cubicBezTo>
                    <a:pt x="1" y="159"/>
                    <a:pt x="1" y="298"/>
                    <a:pt x="140" y="418"/>
                  </a:cubicBezTo>
                  <a:lnTo>
                    <a:pt x="180" y="358"/>
                  </a:lnTo>
                  <a:cubicBezTo>
                    <a:pt x="259" y="259"/>
                    <a:pt x="259" y="159"/>
                    <a:pt x="180" y="60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33520;p60"/>
            <p:cNvSpPr/>
            <p:nvPr/>
          </p:nvSpPr>
          <p:spPr>
            <a:xfrm>
              <a:off x="1120750" y="1905625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0" y="0"/>
                  </a:moveTo>
                  <a:cubicBezTo>
                    <a:pt x="0" y="140"/>
                    <a:pt x="20" y="259"/>
                    <a:pt x="139" y="358"/>
                  </a:cubicBezTo>
                  <a:cubicBezTo>
                    <a:pt x="179" y="219"/>
                    <a:pt x="100" y="1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33521;p60"/>
            <p:cNvSpPr/>
            <p:nvPr/>
          </p:nvSpPr>
          <p:spPr>
            <a:xfrm>
              <a:off x="1667075" y="1753175"/>
              <a:ext cx="5725" cy="5750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76" y="1"/>
                  </a:moveTo>
                  <a:cubicBezTo>
                    <a:pt x="0" y="1"/>
                    <a:pt x="59" y="171"/>
                    <a:pt x="29" y="230"/>
                  </a:cubicBezTo>
                  <a:lnTo>
                    <a:pt x="168" y="230"/>
                  </a:lnTo>
                  <a:cubicBezTo>
                    <a:pt x="208" y="170"/>
                    <a:pt x="228" y="131"/>
                    <a:pt x="208" y="71"/>
                  </a:cubicBezTo>
                  <a:cubicBezTo>
                    <a:pt x="143" y="20"/>
                    <a:pt x="10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33522;p60"/>
            <p:cNvSpPr/>
            <p:nvPr/>
          </p:nvSpPr>
          <p:spPr>
            <a:xfrm>
              <a:off x="1142625" y="1589325"/>
              <a:ext cx="5500" cy="8475"/>
            </a:xfrm>
            <a:custGeom>
              <a:avLst/>
              <a:gdLst/>
              <a:ahLst/>
              <a:cxnLst/>
              <a:rect l="l" t="t" r="r" b="b"/>
              <a:pathLst>
                <a:path w="220" h="339" extrusionOk="0">
                  <a:moveTo>
                    <a:pt x="219" y="1"/>
                  </a:moveTo>
                  <a:lnTo>
                    <a:pt x="219" y="1"/>
                  </a:lnTo>
                  <a:cubicBezTo>
                    <a:pt x="40" y="60"/>
                    <a:pt x="1" y="180"/>
                    <a:pt x="1" y="339"/>
                  </a:cubicBezTo>
                  <a:cubicBezTo>
                    <a:pt x="120" y="259"/>
                    <a:pt x="160" y="160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33523;p60"/>
            <p:cNvSpPr/>
            <p:nvPr/>
          </p:nvSpPr>
          <p:spPr>
            <a:xfrm>
              <a:off x="1138150" y="159777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20" y="80"/>
                    <a:pt x="0" y="180"/>
                    <a:pt x="0" y="319"/>
                  </a:cubicBezTo>
                  <a:lnTo>
                    <a:pt x="120" y="31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40" y="319"/>
                  </a:lnTo>
                  <a:cubicBezTo>
                    <a:pt x="140" y="200"/>
                    <a:pt x="180" y="10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33524;p60"/>
            <p:cNvSpPr/>
            <p:nvPr/>
          </p:nvSpPr>
          <p:spPr>
            <a:xfrm>
              <a:off x="1164000" y="1848925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1" y="100"/>
                    <a:pt x="1" y="219"/>
                    <a:pt x="1" y="379"/>
                  </a:cubicBezTo>
                  <a:cubicBezTo>
                    <a:pt x="160" y="299"/>
                    <a:pt x="180" y="14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33525;p60"/>
            <p:cNvSpPr/>
            <p:nvPr/>
          </p:nvSpPr>
          <p:spPr>
            <a:xfrm>
              <a:off x="1471850" y="1884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180"/>
                    <a:pt x="60" y="299"/>
                    <a:pt x="180" y="379"/>
                  </a:cubicBezTo>
                  <a:cubicBezTo>
                    <a:pt x="199" y="220"/>
                    <a:pt x="180" y="8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33526;p60"/>
            <p:cNvSpPr/>
            <p:nvPr/>
          </p:nvSpPr>
          <p:spPr>
            <a:xfrm>
              <a:off x="1454450" y="1940925"/>
              <a:ext cx="5000" cy="8475"/>
            </a:xfrm>
            <a:custGeom>
              <a:avLst/>
              <a:gdLst/>
              <a:ahLst/>
              <a:cxnLst/>
              <a:rect l="l" t="t" r="r" b="b"/>
              <a:pathLst>
                <a:path w="200" h="339" extrusionOk="0">
                  <a:moveTo>
                    <a:pt x="20" y="1"/>
                  </a:moveTo>
                  <a:cubicBezTo>
                    <a:pt x="0" y="21"/>
                    <a:pt x="0" y="80"/>
                    <a:pt x="0" y="120"/>
                  </a:cubicBezTo>
                  <a:cubicBezTo>
                    <a:pt x="80" y="200"/>
                    <a:pt x="120" y="279"/>
                    <a:pt x="199" y="339"/>
                  </a:cubicBezTo>
                  <a:cubicBezTo>
                    <a:pt x="199" y="200"/>
                    <a:pt x="159" y="80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33527;p60"/>
            <p:cNvSpPr/>
            <p:nvPr/>
          </p:nvSpPr>
          <p:spPr>
            <a:xfrm>
              <a:off x="1459425" y="19498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1"/>
                  </a:moveTo>
                  <a:cubicBezTo>
                    <a:pt x="60" y="60"/>
                    <a:pt x="120" y="120"/>
                    <a:pt x="199" y="160"/>
                  </a:cubicBezTo>
                  <a:cubicBezTo>
                    <a:pt x="199" y="120"/>
                    <a:pt x="199" y="4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33528;p60"/>
            <p:cNvSpPr/>
            <p:nvPr/>
          </p:nvSpPr>
          <p:spPr>
            <a:xfrm>
              <a:off x="1454950" y="19583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cubicBezTo>
                    <a:pt x="0" y="100"/>
                    <a:pt x="60" y="160"/>
                    <a:pt x="179" y="16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33529;p60"/>
            <p:cNvSpPr/>
            <p:nvPr/>
          </p:nvSpPr>
          <p:spPr>
            <a:xfrm>
              <a:off x="1361450" y="1931975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100" y="1"/>
                  </a:moveTo>
                  <a:cubicBezTo>
                    <a:pt x="20" y="40"/>
                    <a:pt x="0" y="60"/>
                    <a:pt x="40" y="80"/>
                  </a:cubicBezTo>
                  <a:cubicBezTo>
                    <a:pt x="60" y="80"/>
                    <a:pt x="60" y="40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33530;p60"/>
            <p:cNvSpPr/>
            <p:nvPr/>
          </p:nvSpPr>
          <p:spPr>
            <a:xfrm>
              <a:off x="1307725" y="19021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cubicBezTo>
                    <a:pt x="61" y="60"/>
                    <a:pt x="120" y="100"/>
                    <a:pt x="180" y="159"/>
                  </a:cubicBezTo>
                  <a:cubicBezTo>
                    <a:pt x="160" y="60"/>
                    <a:pt x="80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33531;p60"/>
            <p:cNvSpPr/>
            <p:nvPr/>
          </p:nvSpPr>
          <p:spPr>
            <a:xfrm>
              <a:off x="2554500" y="1603950"/>
              <a:ext cx="317325" cy="83225"/>
            </a:xfrm>
            <a:custGeom>
              <a:avLst/>
              <a:gdLst/>
              <a:ahLst/>
              <a:cxnLst/>
              <a:rect l="l" t="t" r="r" b="b"/>
              <a:pathLst>
                <a:path w="12693" h="3329" extrusionOk="0">
                  <a:moveTo>
                    <a:pt x="12445" y="1"/>
                  </a:moveTo>
                  <a:cubicBezTo>
                    <a:pt x="12328" y="1"/>
                    <a:pt x="12186" y="61"/>
                    <a:pt x="12076" y="72"/>
                  </a:cubicBezTo>
                  <a:cubicBezTo>
                    <a:pt x="11933" y="72"/>
                    <a:pt x="11777" y="47"/>
                    <a:pt x="11649" y="47"/>
                  </a:cubicBezTo>
                  <a:cubicBezTo>
                    <a:pt x="11617" y="47"/>
                    <a:pt x="11586" y="48"/>
                    <a:pt x="11559" y="52"/>
                  </a:cubicBezTo>
                  <a:cubicBezTo>
                    <a:pt x="10206" y="331"/>
                    <a:pt x="8833" y="589"/>
                    <a:pt x="7500" y="927"/>
                  </a:cubicBezTo>
                  <a:cubicBezTo>
                    <a:pt x="6128" y="1246"/>
                    <a:pt x="4815" y="1624"/>
                    <a:pt x="3442" y="1842"/>
                  </a:cubicBezTo>
                  <a:cubicBezTo>
                    <a:pt x="3263" y="1962"/>
                    <a:pt x="3064" y="2021"/>
                    <a:pt x="2925" y="2041"/>
                  </a:cubicBezTo>
                  <a:cubicBezTo>
                    <a:pt x="1950" y="2320"/>
                    <a:pt x="976" y="2618"/>
                    <a:pt x="1" y="2877"/>
                  </a:cubicBezTo>
                  <a:cubicBezTo>
                    <a:pt x="37" y="3235"/>
                    <a:pt x="201" y="3328"/>
                    <a:pt x="405" y="3328"/>
                  </a:cubicBezTo>
                  <a:cubicBezTo>
                    <a:pt x="540" y="3328"/>
                    <a:pt x="693" y="3287"/>
                    <a:pt x="836" y="3255"/>
                  </a:cubicBezTo>
                  <a:cubicBezTo>
                    <a:pt x="1632" y="3076"/>
                    <a:pt x="2368" y="2777"/>
                    <a:pt x="3204" y="2758"/>
                  </a:cubicBezTo>
                  <a:cubicBezTo>
                    <a:pt x="4715" y="2519"/>
                    <a:pt x="6188" y="1962"/>
                    <a:pt x="7699" y="1663"/>
                  </a:cubicBezTo>
                  <a:cubicBezTo>
                    <a:pt x="8933" y="1445"/>
                    <a:pt x="10186" y="1246"/>
                    <a:pt x="11380" y="828"/>
                  </a:cubicBezTo>
                  <a:cubicBezTo>
                    <a:pt x="11658" y="669"/>
                    <a:pt x="11956" y="649"/>
                    <a:pt x="12255" y="530"/>
                  </a:cubicBezTo>
                  <a:cubicBezTo>
                    <a:pt x="12414" y="450"/>
                    <a:pt x="12692" y="390"/>
                    <a:pt x="12653" y="171"/>
                  </a:cubicBezTo>
                  <a:cubicBezTo>
                    <a:pt x="12617" y="39"/>
                    <a:pt x="12539" y="1"/>
                    <a:pt x="12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33532;p60"/>
            <p:cNvSpPr/>
            <p:nvPr/>
          </p:nvSpPr>
          <p:spPr>
            <a:xfrm>
              <a:off x="2917050" y="1525675"/>
              <a:ext cx="227300" cy="46775"/>
            </a:xfrm>
            <a:custGeom>
              <a:avLst/>
              <a:gdLst/>
              <a:ahLst/>
              <a:cxnLst/>
              <a:rect l="l" t="t" r="r" b="b"/>
              <a:pathLst>
                <a:path w="9092" h="1871" extrusionOk="0">
                  <a:moveTo>
                    <a:pt x="7689" y="0"/>
                  </a:moveTo>
                  <a:cubicBezTo>
                    <a:pt x="7515" y="0"/>
                    <a:pt x="7341" y="30"/>
                    <a:pt x="7162" y="60"/>
                  </a:cubicBezTo>
                  <a:cubicBezTo>
                    <a:pt x="7063" y="60"/>
                    <a:pt x="6943" y="100"/>
                    <a:pt x="6844" y="100"/>
                  </a:cubicBezTo>
                  <a:cubicBezTo>
                    <a:pt x="6804" y="100"/>
                    <a:pt x="6764" y="120"/>
                    <a:pt x="6764" y="179"/>
                  </a:cubicBezTo>
                  <a:cubicBezTo>
                    <a:pt x="6758" y="199"/>
                    <a:pt x="6751" y="206"/>
                    <a:pt x="6744" y="206"/>
                  </a:cubicBezTo>
                  <a:cubicBezTo>
                    <a:pt x="6731" y="206"/>
                    <a:pt x="6718" y="179"/>
                    <a:pt x="6705" y="179"/>
                  </a:cubicBezTo>
                  <a:cubicBezTo>
                    <a:pt x="6643" y="179"/>
                    <a:pt x="6581" y="171"/>
                    <a:pt x="6521" y="171"/>
                  </a:cubicBezTo>
                  <a:cubicBezTo>
                    <a:pt x="6445" y="171"/>
                    <a:pt x="6373" y="184"/>
                    <a:pt x="6307" y="239"/>
                  </a:cubicBezTo>
                  <a:cubicBezTo>
                    <a:pt x="6167" y="319"/>
                    <a:pt x="6048" y="378"/>
                    <a:pt x="5929" y="418"/>
                  </a:cubicBezTo>
                  <a:cubicBezTo>
                    <a:pt x="5921" y="486"/>
                    <a:pt x="5905" y="508"/>
                    <a:pt x="5884" y="508"/>
                  </a:cubicBezTo>
                  <a:cubicBezTo>
                    <a:pt x="5851" y="508"/>
                    <a:pt x="5806" y="450"/>
                    <a:pt x="5770" y="438"/>
                  </a:cubicBezTo>
                  <a:cubicBezTo>
                    <a:pt x="5691" y="415"/>
                    <a:pt x="5612" y="406"/>
                    <a:pt x="5532" y="406"/>
                  </a:cubicBezTo>
                  <a:cubicBezTo>
                    <a:pt x="5268" y="406"/>
                    <a:pt x="5000" y="507"/>
                    <a:pt x="4755" y="537"/>
                  </a:cubicBezTo>
                  <a:cubicBezTo>
                    <a:pt x="3164" y="756"/>
                    <a:pt x="1572" y="1094"/>
                    <a:pt x="1" y="1452"/>
                  </a:cubicBezTo>
                  <a:cubicBezTo>
                    <a:pt x="60" y="1512"/>
                    <a:pt x="80" y="1552"/>
                    <a:pt x="160" y="1592"/>
                  </a:cubicBezTo>
                  <a:cubicBezTo>
                    <a:pt x="259" y="1631"/>
                    <a:pt x="399" y="1612"/>
                    <a:pt x="359" y="1791"/>
                  </a:cubicBezTo>
                  <a:lnTo>
                    <a:pt x="399" y="1870"/>
                  </a:lnTo>
                  <a:cubicBezTo>
                    <a:pt x="1075" y="1731"/>
                    <a:pt x="1771" y="1671"/>
                    <a:pt x="2447" y="1512"/>
                  </a:cubicBezTo>
                  <a:cubicBezTo>
                    <a:pt x="4636" y="1074"/>
                    <a:pt x="6844" y="637"/>
                    <a:pt x="9092" y="478"/>
                  </a:cubicBezTo>
                  <a:cubicBezTo>
                    <a:pt x="8893" y="120"/>
                    <a:pt x="8435" y="418"/>
                    <a:pt x="8216" y="120"/>
                  </a:cubicBezTo>
                  <a:cubicBezTo>
                    <a:pt x="8037" y="30"/>
                    <a:pt x="7863" y="0"/>
                    <a:pt x="7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33533;p60"/>
            <p:cNvSpPr/>
            <p:nvPr/>
          </p:nvSpPr>
          <p:spPr>
            <a:xfrm>
              <a:off x="1914450" y="1650500"/>
              <a:ext cx="188525" cy="39800"/>
            </a:xfrm>
            <a:custGeom>
              <a:avLst/>
              <a:gdLst/>
              <a:ahLst/>
              <a:cxnLst/>
              <a:rect l="l" t="t" r="r" b="b"/>
              <a:pathLst>
                <a:path w="7541" h="1592" extrusionOk="0">
                  <a:moveTo>
                    <a:pt x="1508" y="218"/>
                  </a:moveTo>
                  <a:cubicBezTo>
                    <a:pt x="1516" y="218"/>
                    <a:pt x="1525" y="218"/>
                    <a:pt x="1533" y="219"/>
                  </a:cubicBezTo>
                  <a:cubicBezTo>
                    <a:pt x="1465" y="238"/>
                    <a:pt x="1396" y="246"/>
                    <a:pt x="1326" y="246"/>
                  </a:cubicBezTo>
                  <a:cubicBezTo>
                    <a:pt x="1326" y="246"/>
                    <a:pt x="1326" y="246"/>
                    <a:pt x="1326" y="246"/>
                  </a:cubicBezTo>
                  <a:lnTo>
                    <a:pt x="1326" y="246"/>
                  </a:lnTo>
                  <a:cubicBezTo>
                    <a:pt x="1388" y="236"/>
                    <a:pt x="1453" y="218"/>
                    <a:pt x="1508" y="218"/>
                  </a:cubicBezTo>
                  <a:close/>
                  <a:moveTo>
                    <a:pt x="1075" y="0"/>
                  </a:moveTo>
                  <a:lnTo>
                    <a:pt x="1075" y="0"/>
                  </a:lnTo>
                  <a:cubicBezTo>
                    <a:pt x="1082" y="144"/>
                    <a:pt x="1123" y="210"/>
                    <a:pt x="1180" y="236"/>
                  </a:cubicBezTo>
                  <a:lnTo>
                    <a:pt x="1180" y="236"/>
                  </a:lnTo>
                  <a:cubicBezTo>
                    <a:pt x="964" y="211"/>
                    <a:pt x="744" y="141"/>
                    <a:pt x="529" y="141"/>
                  </a:cubicBezTo>
                  <a:cubicBezTo>
                    <a:pt x="347" y="141"/>
                    <a:pt x="169" y="190"/>
                    <a:pt x="1" y="358"/>
                  </a:cubicBezTo>
                  <a:cubicBezTo>
                    <a:pt x="156" y="467"/>
                    <a:pt x="334" y="479"/>
                    <a:pt x="519" y="479"/>
                  </a:cubicBezTo>
                  <a:cubicBezTo>
                    <a:pt x="571" y="479"/>
                    <a:pt x="624" y="478"/>
                    <a:pt x="677" y="478"/>
                  </a:cubicBezTo>
                  <a:cubicBezTo>
                    <a:pt x="1413" y="478"/>
                    <a:pt x="2169" y="498"/>
                    <a:pt x="2905" y="498"/>
                  </a:cubicBezTo>
                  <a:cubicBezTo>
                    <a:pt x="3761" y="518"/>
                    <a:pt x="4616" y="518"/>
                    <a:pt x="5471" y="657"/>
                  </a:cubicBezTo>
                  <a:cubicBezTo>
                    <a:pt x="5969" y="716"/>
                    <a:pt x="5969" y="716"/>
                    <a:pt x="5670" y="1214"/>
                  </a:cubicBezTo>
                  <a:lnTo>
                    <a:pt x="5591" y="1373"/>
                  </a:lnTo>
                  <a:cubicBezTo>
                    <a:pt x="5750" y="1552"/>
                    <a:pt x="5949" y="1592"/>
                    <a:pt x="6168" y="1592"/>
                  </a:cubicBezTo>
                  <a:cubicBezTo>
                    <a:pt x="6387" y="1393"/>
                    <a:pt x="6486" y="1094"/>
                    <a:pt x="6645" y="856"/>
                  </a:cubicBezTo>
                  <a:cubicBezTo>
                    <a:pt x="6625" y="756"/>
                    <a:pt x="6625" y="657"/>
                    <a:pt x="6705" y="597"/>
                  </a:cubicBezTo>
                  <a:cubicBezTo>
                    <a:pt x="6728" y="592"/>
                    <a:pt x="6751" y="590"/>
                    <a:pt x="6772" y="590"/>
                  </a:cubicBezTo>
                  <a:cubicBezTo>
                    <a:pt x="6842" y="590"/>
                    <a:pt x="6903" y="616"/>
                    <a:pt x="6963" y="677"/>
                  </a:cubicBezTo>
                  <a:lnTo>
                    <a:pt x="7302" y="677"/>
                  </a:lnTo>
                  <a:cubicBezTo>
                    <a:pt x="7381" y="597"/>
                    <a:pt x="7501" y="577"/>
                    <a:pt x="7540" y="438"/>
                  </a:cubicBezTo>
                  <a:cubicBezTo>
                    <a:pt x="7160" y="210"/>
                    <a:pt x="6747" y="176"/>
                    <a:pt x="6328" y="176"/>
                  </a:cubicBezTo>
                  <a:cubicBezTo>
                    <a:pt x="6148" y="176"/>
                    <a:pt x="5967" y="182"/>
                    <a:pt x="5786" y="182"/>
                  </a:cubicBezTo>
                  <a:cubicBezTo>
                    <a:pt x="5728" y="182"/>
                    <a:pt x="5669" y="181"/>
                    <a:pt x="5611" y="179"/>
                  </a:cubicBezTo>
                  <a:cubicBezTo>
                    <a:pt x="4099" y="120"/>
                    <a:pt x="2587" y="80"/>
                    <a:pt x="1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33534;p60"/>
            <p:cNvSpPr/>
            <p:nvPr/>
          </p:nvSpPr>
          <p:spPr>
            <a:xfrm>
              <a:off x="2830525" y="1983200"/>
              <a:ext cx="144750" cy="55300"/>
            </a:xfrm>
            <a:custGeom>
              <a:avLst/>
              <a:gdLst/>
              <a:ahLst/>
              <a:cxnLst/>
              <a:rect l="l" t="t" r="r" b="b"/>
              <a:pathLst>
                <a:path w="5790" h="2212" extrusionOk="0">
                  <a:moveTo>
                    <a:pt x="5531" y="1"/>
                  </a:moveTo>
                  <a:cubicBezTo>
                    <a:pt x="4019" y="200"/>
                    <a:pt x="2646" y="836"/>
                    <a:pt x="1254" y="1413"/>
                  </a:cubicBezTo>
                  <a:cubicBezTo>
                    <a:pt x="1244" y="1554"/>
                    <a:pt x="1199" y="1597"/>
                    <a:pt x="1142" y="1597"/>
                  </a:cubicBezTo>
                  <a:cubicBezTo>
                    <a:pt x="1078" y="1597"/>
                    <a:pt x="998" y="1544"/>
                    <a:pt x="935" y="1512"/>
                  </a:cubicBezTo>
                  <a:cubicBezTo>
                    <a:pt x="577" y="1572"/>
                    <a:pt x="140" y="1453"/>
                    <a:pt x="0" y="1990"/>
                  </a:cubicBezTo>
                  <a:cubicBezTo>
                    <a:pt x="219" y="2209"/>
                    <a:pt x="498" y="2109"/>
                    <a:pt x="756" y="2189"/>
                  </a:cubicBezTo>
                  <a:cubicBezTo>
                    <a:pt x="836" y="2205"/>
                    <a:pt x="913" y="2212"/>
                    <a:pt x="990" y="2212"/>
                  </a:cubicBezTo>
                  <a:cubicBezTo>
                    <a:pt x="1486" y="2212"/>
                    <a:pt x="1925" y="1912"/>
                    <a:pt x="2407" y="1791"/>
                  </a:cubicBezTo>
                  <a:cubicBezTo>
                    <a:pt x="3541" y="1493"/>
                    <a:pt x="4695" y="1075"/>
                    <a:pt x="5749" y="577"/>
                  </a:cubicBezTo>
                  <a:cubicBezTo>
                    <a:pt x="5789" y="319"/>
                    <a:pt x="5789" y="100"/>
                    <a:pt x="55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33535;p60"/>
            <p:cNvSpPr/>
            <p:nvPr/>
          </p:nvSpPr>
          <p:spPr>
            <a:xfrm>
              <a:off x="2737525" y="1572175"/>
              <a:ext cx="144250" cy="38075"/>
            </a:xfrm>
            <a:custGeom>
              <a:avLst/>
              <a:gdLst/>
              <a:ahLst/>
              <a:cxnLst/>
              <a:rect l="l" t="t" r="r" b="b"/>
              <a:pathLst>
                <a:path w="5770" h="1523" extrusionOk="0">
                  <a:moveTo>
                    <a:pt x="5426" y="1"/>
                  </a:moveTo>
                  <a:cubicBezTo>
                    <a:pt x="5197" y="1"/>
                    <a:pt x="4976" y="71"/>
                    <a:pt x="4755" y="130"/>
                  </a:cubicBezTo>
                  <a:cubicBezTo>
                    <a:pt x="3800" y="368"/>
                    <a:pt x="2845" y="527"/>
                    <a:pt x="1890" y="706"/>
                  </a:cubicBezTo>
                  <a:cubicBezTo>
                    <a:pt x="1393" y="766"/>
                    <a:pt x="896" y="905"/>
                    <a:pt x="398" y="1005"/>
                  </a:cubicBezTo>
                  <a:cubicBezTo>
                    <a:pt x="458" y="1244"/>
                    <a:pt x="0" y="1224"/>
                    <a:pt x="120" y="1522"/>
                  </a:cubicBezTo>
                  <a:cubicBezTo>
                    <a:pt x="1870" y="1303"/>
                    <a:pt x="3601" y="905"/>
                    <a:pt x="5332" y="527"/>
                  </a:cubicBezTo>
                  <a:cubicBezTo>
                    <a:pt x="5431" y="368"/>
                    <a:pt x="5630" y="448"/>
                    <a:pt x="5729" y="348"/>
                  </a:cubicBezTo>
                  <a:cubicBezTo>
                    <a:pt x="5769" y="229"/>
                    <a:pt x="5769" y="130"/>
                    <a:pt x="5670" y="30"/>
                  </a:cubicBezTo>
                  <a:cubicBezTo>
                    <a:pt x="5587" y="9"/>
                    <a:pt x="5506" y="1"/>
                    <a:pt x="5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33536;p60"/>
            <p:cNvSpPr/>
            <p:nvPr/>
          </p:nvSpPr>
          <p:spPr>
            <a:xfrm>
              <a:off x="2350100" y="1861500"/>
              <a:ext cx="36350" cy="93750"/>
            </a:xfrm>
            <a:custGeom>
              <a:avLst/>
              <a:gdLst/>
              <a:ahLst/>
              <a:cxnLst/>
              <a:rect l="l" t="t" r="r" b="b"/>
              <a:pathLst>
                <a:path w="1454" h="3750" extrusionOk="0">
                  <a:moveTo>
                    <a:pt x="794" y="1"/>
                  </a:moveTo>
                  <a:cubicBezTo>
                    <a:pt x="729" y="1"/>
                    <a:pt x="658" y="29"/>
                    <a:pt x="578" y="94"/>
                  </a:cubicBezTo>
                  <a:cubicBezTo>
                    <a:pt x="558" y="174"/>
                    <a:pt x="538" y="214"/>
                    <a:pt x="459" y="214"/>
                  </a:cubicBezTo>
                  <a:lnTo>
                    <a:pt x="299" y="134"/>
                  </a:lnTo>
                  <a:cubicBezTo>
                    <a:pt x="240" y="134"/>
                    <a:pt x="180" y="174"/>
                    <a:pt x="160" y="214"/>
                  </a:cubicBezTo>
                  <a:cubicBezTo>
                    <a:pt x="61" y="910"/>
                    <a:pt x="1" y="1606"/>
                    <a:pt x="1" y="2302"/>
                  </a:cubicBezTo>
                  <a:cubicBezTo>
                    <a:pt x="140" y="2462"/>
                    <a:pt x="41" y="2680"/>
                    <a:pt x="140" y="2800"/>
                  </a:cubicBezTo>
                  <a:cubicBezTo>
                    <a:pt x="180" y="2840"/>
                    <a:pt x="260" y="2879"/>
                    <a:pt x="339" y="2879"/>
                  </a:cubicBezTo>
                  <a:cubicBezTo>
                    <a:pt x="439" y="2840"/>
                    <a:pt x="498" y="2780"/>
                    <a:pt x="558" y="2680"/>
                  </a:cubicBezTo>
                  <a:cubicBezTo>
                    <a:pt x="578" y="2601"/>
                    <a:pt x="598" y="2541"/>
                    <a:pt x="578" y="2481"/>
                  </a:cubicBezTo>
                  <a:cubicBezTo>
                    <a:pt x="578" y="2455"/>
                    <a:pt x="576" y="2436"/>
                    <a:pt x="571" y="2419"/>
                  </a:cubicBezTo>
                  <a:lnTo>
                    <a:pt x="571" y="2419"/>
                  </a:lnTo>
                  <a:cubicBezTo>
                    <a:pt x="688" y="2645"/>
                    <a:pt x="463" y="2872"/>
                    <a:pt x="498" y="3098"/>
                  </a:cubicBezTo>
                  <a:cubicBezTo>
                    <a:pt x="538" y="3377"/>
                    <a:pt x="638" y="3615"/>
                    <a:pt x="896" y="3735"/>
                  </a:cubicBezTo>
                  <a:cubicBezTo>
                    <a:pt x="932" y="3745"/>
                    <a:pt x="968" y="3750"/>
                    <a:pt x="1003" y="3750"/>
                  </a:cubicBezTo>
                  <a:cubicBezTo>
                    <a:pt x="1105" y="3750"/>
                    <a:pt x="1200" y="3709"/>
                    <a:pt x="1274" y="3635"/>
                  </a:cubicBezTo>
                  <a:cubicBezTo>
                    <a:pt x="1453" y="3377"/>
                    <a:pt x="1453" y="3078"/>
                    <a:pt x="1234" y="2800"/>
                  </a:cubicBezTo>
                  <a:cubicBezTo>
                    <a:pt x="1188" y="2777"/>
                    <a:pt x="1142" y="2754"/>
                    <a:pt x="1097" y="2754"/>
                  </a:cubicBezTo>
                  <a:cubicBezTo>
                    <a:pt x="1063" y="2754"/>
                    <a:pt x="1029" y="2766"/>
                    <a:pt x="996" y="2800"/>
                  </a:cubicBezTo>
                  <a:cubicBezTo>
                    <a:pt x="956" y="2680"/>
                    <a:pt x="1075" y="2680"/>
                    <a:pt x="1095" y="2621"/>
                  </a:cubicBezTo>
                  <a:cubicBezTo>
                    <a:pt x="1195" y="2481"/>
                    <a:pt x="1254" y="2283"/>
                    <a:pt x="1294" y="2103"/>
                  </a:cubicBezTo>
                  <a:lnTo>
                    <a:pt x="1294" y="1885"/>
                  </a:lnTo>
                  <a:cubicBezTo>
                    <a:pt x="1234" y="1606"/>
                    <a:pt x="1195" y="1308"/>
                    <a:pt x="1274" y="1009"/>
                  </a:cubicBezTo>
                  <a:lnTo>
                    <a:pt x="1274" y="791"/>
                  </a:lnTo>
                  <a:cubicBezTo>
                    <a:pt x="1274" y="711"/>
                    <a:pt x="1254" y="631"/>
                    <a:pt x="1195" y="592"/>
                  </a:cubicBezTo>
                  <a:cubicBezTo>
                    <a:pt x="1135" y="492"/>
                    <a:pt x="1095" y="333"/>
                    <a:pt x="1075" y="214"/>
                  </a:cubicBezTo>
                  <a:cubicBezTo>
                    <a:pt x="999" y="87"/>
                    <a:pt x="90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33537;p60"/>
            <p:cNvSpPr/>
            <p:nvPr/>
          </p:nvSpPr>
          <p:spPr>
            <a:xfrm>
              <a:off x="2443600" y="2115000"/>
              <a:ext cx="143250" cy="47750"/>
            </a:xfrm>
            <a:custGeom>
              <a:avLst/>
              <a:gdLst/>
              <a:ahLst/>
              <a:cxnLst/>
              <a:rect l="l" t="t" r="r" b="b"/>
              <a:pathLst>
                <a:path w="5730" h="1910" extrusionOk="0">
                  <a:moveTo>
                    <a:pt x="5332" y="0"/>
                  </a:moveTo>
                  <a:cubicBezTo>
                    <a:pt x="5233" y="0"/>
                    <a:pt x="5173" y="0"/>
                    <a:pt x="5093" y="20"/>
                  </a:cubicBezTo>
                  <a:cubicBezTo>
                    <a:pt x="4934" y="80"/>
                    <a:pt x="4795" y="100"/>
                    <a:pt x="4636" y="120"/>
                  </a:cubicBezTo>
                  <a:cubicBezTo>
                    <a:pt x="4576" y="120"/>
                    <a:pt x="4497" y="120"/>
                    <a:pt x="4417" y="139"/>
                  </a:cubicBezTo>
                  <a:cubicBezTo>
                    <a:pt x="4019" y="219"/>
                    <a:pt x="3661" y="398"/>
                    <a:pt x="3243" y="497"/>
                  </a:cubicBezTo>
                  <a:cubicBezTo>
                    <a:pt x="2464" y="687"/>
                    <a:pt x="1758" y="1077"/>
                    <a:pt x="934" y="1077"/>
                  </a:cubicBezTo>
                  <a:cubicBezTo>
                    <a:pt x="895" y="1077"/>
                    <a:pt x="856" y="1076"/>
                    <a:pt x="816" y="1074"/>
                  </a:cubicBezTo>
                  <a:cubicBezTo>
                    <a:pt x="792" y="1071"/>
                    <a:pt x="768" y="1069"/>
                    <a:pt x="746" y="1069"/>
                  </a:cubicBezTo>
                  <a:cubicBezTo>
                    <a:pt x="528" y="1069"/>
                    <a:pt x="386" y="1234"/>
                    <a:pt x="259" y="1432"/>
                  </a:cubicBezTo>
                  <a:cubicBezTo>
                    <a:pt x="259" y="1611"/>
                    <a:pt x="1" y="1890"/>
                    <a:pt x="419" y="1910"/>
                  </a:cubicBezTo>
                  <a:cubicBezTo>
                    <a:pt x="1930" y="1731"/>
                    <a:pt x="3363" y="1273"/>
                    <a:pt x="4775" y="736"/>
                  </a:cubicBezTo>
                  <a:cubicBezTo>
                    <a:pt x="4840" y="598"/>
                    <a:pt x="4951" y="579"/>
                    <a:pt x="5068" y="579"/>
                  </a:cubicBezTo>
                  <a:cubicBezTo>
                    <a:pt x="5111" y="579"/>
                    <a:pt x="5155" y="582"/>
                    <a:pt x="5198" y="582"/>
                  </a:cubicBezTo>
                  <a:cubicBezTo>
                    <a:pt x="5289" y="582"/>
                    <a:pt x="5373" y="570"/>
                    <a:pt x="5432" y="497"/>
                  </a:cubicBezTo>
                  <a:cubicBezTo>
                    <a:pt x="5670" y="299"/>
                    <a:pt x="5730" y="100"/>
                    <a:pt x="5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33538;p60"/>
            <p:cNvSpPr/>
            <p:nvPr/>
          </p:nvSpPr>
          <p:spPr>
            <a:xfrm>
              <a:off x="2971750" y="1948875"/>
              <a:ext cx="111425" cy="44300"/>
            </a:xfrm>
            <a:custGeom>
              <a:avLst/>
              <a:gdLst/>
              <a:ahLst/>
              <a:cxnLst/>
              <a:rect l="l" t="t" r="r" b="b"/>
              <a:pathLst>
                <a:path w="4457" h="1772" extrusionOk="0">
                  <a:moveTo>
                    <a:pt x="3681" y="1"/>
                  </a:moveTo>
                  <a:cubicBezTo>
                    <a:pt x="2448" y="279"/>
                    <a:pt x="1254" y="677"/>
                    <a:pt x="100" y="1254"/>
                  </a:cubicBezTo>
                  <a:cubicBezTo>
                    <a:pt x="1" y="1573"/>
                    <a:pt x="399" y="1573"/>
                    <a:pt x="458" y="1771"/>
                  </a:cubicBezTo>
                  <a:cubicBezTo>
                    <a:pt x="1652" y="1493"/>
                    <a:pt x="2826" y="1214"/>
                    <a:pt x="3940" y="717"/>
                  </a:cubicBezTo>
                  <a:cubicBezTo>
                    <a:pt x="4039" y="538"/>
                    <a:pt x="4457" y="618"/>
                    <a:pt x="4337" y="279"/>
                  </a:cubicBezTo>
                  <a:cubicBezTo>
                    <a:pt x="4238" y="1"/>
                    <a:pt x="3940" y="21"/>
                    <a:pt x="3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33539;p60"/>
            <p:cNvSpPr/>
            <p:nvPr/>
          </p:nvSpPr>
          <p:spPr>
            <a:xfrm>
              <a:off x="2064650" y="1654625"/>
              <a:ext cx="63675" cy="164575"/>
            </a:xfrm>
            <a:custGeom>
              <a:avLst/>
              <a:gdLst/>
              <a:ahLst/>
              <a:cxnLst/>
              <a:rect l="l" t="t" r="r" b="b"/>
              <a:pathLst>
                <a:path w="2547" h="6583" extrusionOk="0">
                  <a:moveTo>
                    <a:pt x="2231" y="0"/>
                  </a:moveTo>
                  <a:cubicBezTo>
                    <a:pt x="2163" y="0"/>
                    <a:pt x="2100" y="64"/>
                    <a:pt x="2030" y="134"/>
                  </a:cubicBezTo>
                  <a:cubicBezTo>
                    <a:pt x="1791" y="253"/>
                    <a:pt x="1672" y="432"/>
                    <a:pt x="1831" y="691"/>
                  </a:cubicBezTo>
                  <a:cubicBezTo>
                    <a:pt x="1771" y="910"/>
                    <a:pt x="1691" y="1108"/>
                    <a:pt x="1652" y="1307"/>
                  </a:cubicBezTo>
                  <a:cubicBezTo>
                    <a:pt x="1632" y="1407"/>
                    <a:pt x="1572" y="1486"/>
                    <a:pt x="1493" y="1526"/>
                  </a:cubicBezTo>
                  <a:cubicBezTo>
                    <a:pt x="1413" y="1626"/>
                    <a:pt x="1453" y="1785"/>
                    <a:pt x="1333" y="1884"/>
                  </a:cubicBezTo>
                  <a:cubicBezTo>
                    <a:pt x="1274" y="1944"/>
                    <a:pt x="1254" y="2043"/>
                    <a:pt x="1254" y="2143"/>
                  </a:cubicBezTo>
                  <a:cubicBezTo>
                    <a:pt x="1254" y="2242"/>
                    <a:pt x="1234" y="2342"/>
                    <a:pt x="1134" y="2402"/>
                  </a:cubicBezTo>
                  <a:cubicBezTo>
                    <a:pt x="995" y="2581"/>
                    <a:pt x="1134" y="2799"/>
                    <a:pt x="975" y="2939"/>
                  </a:cubicBezTo>
                  <a:lnTo>
                    <a:pt x="955" y="2998"/>
                  </a:lnTo>
                  <a:lnTo>
                    <a:pt x="955" y="3038"/>
                  </a:lnTo>
                  <a:cubicBezTo>
                    <a:pt x="955" y="3138"/>
                    <a:pt x="876" y="3217"/>
                    <a:pt x="816" y="3297"/>
                  </a:cubicBezTo>
                  <a:lnTo>
                    <a:pt x="776" y="3336"/>
                  </a:lnTo>
                  <a:lnTo>
                    <a:pt x="776" y="3396"/>
                  </a:lnTo>
                  <a:cubicBezTo>
                    <a:pt x="737" y="3516"/>
                    <a:pt x="757" y="3695"/>
                    <a:pt x="697" y="3794"/>
                  </a:cubicBezTo>
                  <a:cubicBezTo>
                    <a:pt x="558" y="3933"/>
                    <a:pt x="697" y="4192"/>
                    <a:pt x="498" y="4311"/>
                  </a:cubicBezTo>
                  <a:lnTo>
                    <a:pt x="498" y="4291"/>
                  </a:lnTo>
                  <a:cubicBezTo>
                    <a:pt x="379" y="4470"/>
                    <a:pt x="498" y="4689"/>
                    <a:pt x="339" y="4828"/>
                  </a:cubicBezTo>
                  <a:lnTo>
                    <a:pt x="339" y="4809"/>
                  </a:lnTo>
                  <a:lnTo>
                    <a:pt x="339" y="4809"/>
                  </a:lnTo>
                  <a:cubicBezTo>
                    <a:pt x="160" y="5027"/>
                    <a:pt x="359" y="5326"/>
                    <a:pt x="160" y="5525"/>
                  </a:cubicBezTo>
                  <a:lnTo>
                    <a:pt x="140" y="5584"/>
                  </a:lnTo>
                  <a:lnTo>
                    <a:pt x="140" y="5624"/>
                  </a:lnTo>
                  <a:cubicBezTo>
                    <a:pt x="80" y="5763"/>
                    <a:pt x="100" y="5903"/>
                    <a:pt x="1" y="6022"/>
                  </a:cubicBezTo>
                  <a:lnTo>
                    <a:pt x="1" y="6559"/>
                  </a:lnTo>
                  <a:cubicBezTo>
                    <a:pt x="49" y="6575"/>
                    <a:pt x="92" y="6582"/>
                    <a:pt x="131" y="6582"/>
                  </a:cubicBezTo>
                  <a:cubicBezTo>
                    <a:pt x="332" y="6582"/>
                    <a:pt x="421" y="6388"/>
                    <a:pt x="538" y="6221"/>
                  </a:cubicBezTo>
                  <a:cubicBezTo>
                    <a:pt x="538" y="5923"/>
                    <a:pt x="597" y="5624"/>
                    <a:pt x="677" y="5366"/>
                  </a:cubicBezTo>
                  <a:cubicBezTo>
                    <a:pt x="757" y="5107"/>
                    <a:pt x="856" y="4868"/>
                    <a:pt x="896" y="4610"/>
                  </a:cubicBezTo>
                  <a:cubicBezTo>
                    <a:pt x="955" y="4411"/>
                    <a:pt x="1035" y="4192"/>
                    <a:pt x="1174" y="4013"/>
                  </a:cubicBezTo>
                  <a:cubicBezTo>
                    <a:pt x="1234" y="3973"/>
                    <a:pt x="1254" y="3893"/>
                    <a:pt x="1254" y="3814"/>
                  </a:cubicBezTo>
                  <a:cubicBezTo>
                    <a:pt x="1194" y="3675"/>
                    <a:pt x="1254" y="3535"/>
                    <a:pt x="1353" y="3416"/>
                  </a:cubicBezTo>
                  <a:lnTo>
                    <a:pt x="1433" y="3416"/>
                  </a:lnTo>
                  <a:lnTo>
                    <a:pt x="1433" y="3197"/>
                  </a:lnTo>
                  <a:cubicBezTo>
                    <a:pt x="1433" y="3098"/>
                    <a:pt x="1433" y="2978"/>
                    <a:pt x="1493" y="2899"/>
                  </a:cubicBezTo>
                  <a:lnTo>
                    <a:pt x="1572" y="2899"/>
                  </a:lnTo>
                  <a:cubicBezTo>
                    <a:pt x="1592" y="2819"/>
                    <a:pt x="1592" y="2740"/>
                    <a:pt x="1592" y="2680"/>
                  </a:cubicBezTo>
                  <a:cubicBezTo>
                    <a:pt x="1592" y="2501"/>
                    <a:pt x="1632" y="2322"/>
                    <a:pt x="1731" y="2143"/>
                  </a:cubicBezTo>
                  <a:cubicBezTo>
                    <a:pt x="1771" y="2043"/>
                    <a:pt x="1831" y="1944"/>
                    <a:pt x="1890" y="1884"/>
                  </a:cubicBezTo>
                  <a:cubicBezTo>
                    <a:pt x="1950" y="1745"/>
                    <a:pt x="1970" y="1626"/>
                    <a:pt x="2069" y="1526"/>
                  </a:cubicBezTo>
                  <a:cubicBezTo>
                    <a:pt x="2129" y="1427"/>
                    <a:pt x="2089" y="1288"/>
                    <a:pt x="2189" y="1188"/>
                  </a:cubicBezTo>
                  <a:lnTo>
                    <a:pt x="2268" y="1188"/>
                  </a:lnTo>
                  <a:cubicBezTo>
                    <a:pt x="2288" y="1108"/>
                    <a:pt x="2328" y="1029"/>
                    <a:pt x="2368" y="989"/>
                  </a:cubicBezTo>
                  <a:cubicBezTo>
                    <a:pt x="2348" y="929"/>
                    <a:pt x="2348" y="890"/>
                    <a:pt x="2388" y="830"/>
                  </a:cubicBezTo>
                  <a:cubicBezTo>
                    <a:pt x="2447" y="750"/>
                    <a:pt x="2487" y="691"/>
                    <a:pt x="2527" y="611"/>
                  </a:cubicBezTo>
                  <a:cubicBezTo>
                    <a:pt x="2547" y="432"/>
                    <a:pt x="2467" y="253"/>
                    <a:pt x="2388" y="114"/>
                  </a:cubicBezTo>
                  <a:cubicBezTo>
                    <a:pt x="2330" y="32"/>
                    <a:pt x="2280" y="0"/>
                    <a:pt x="2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33540;p60"/>
            <p:cNvSpPr/>
            <p:nvPr/>
          </p:nvSpPr>
          <p:spPr>
            <a:xfrm>
              <a:off x="2368525" y="1962225"/>
              <a:ext cx="42275" cy="128425"/>
            </a:xfrm>
            <a:custGeom>
              <a:avLst/>
              <a:gdLst/>
              <a:ahLst/>
              <a:cxnLst/>
              <a:rect l="l" t="t" r="r" b="b"/>
              <a:pathLst>
                <a:path w="1691" h="5137" extrusionOk="0">
                  <a:moveTo>
                    <a:pt x="536" y="0"/>
                  </a:moveTo>
                  <a:cubicBezTo>
                    <a:pt x="325" y="0"/>
                    <a:pt x="391" y="412"/>
                    <a:pt x="175" y="412"/>
                  </a:cubicBezTo>
                  <a:cubicBezTo>
                    <a:pt x="144" y="412"/>
                    <a:pt x="106" y="403"/>
                    <a:pt x="60" y="382"/>
                  </a:cubicBezTo>
                  <a:lnTo>
                    <a:pt x="60" y="382"/>
                  </a:lnTo>
                  <a:cubicBezTo>
                    <a:pt x="0" y="482"/>
                    <a:pt x="20" y="621"/>
                    <a:pt x="99" y="720"/>
                  </a:cubicBezTo>
                  <a:cubicBezTo>
                    <a:pt x="259" y="2153"/>
                    <a:pt x="517" y="3605"/>
                    <a:pt x="1134" y="4918"/>
                  </a:cubicBezTo>
                  <a:cubicBezTo>
                    <a:pt x="1144" y="4916"/>
                    <a:pt x="1154" y="4916"/>
                    <a:pt x="1163" y="4916"/>
                  </a:cubicBezTo>
                  <a:cubicBezTo>
                    <a:pt x="1288" y="4916"/>
                    <a:pt x="1258" y="5042"/>
                    <a:pt x="1333" y="5117"/>
                  </a:cubicBezTo>
                  <a:cubicBezTo>
                    <a:pt x="1353" y="5117"/>
                    <a:pt x="1412" y="5136"/>
                    <a:pt x="1432" y="5136"/>
                  </a:cubicBezTo>
                  <a:cubicBezTo>
                    <a:pt x="1452" y="5117"/>
                    <a:pt x="1512" y="5097"/>
                    <a:pt x="1532" y="5097"/>
                  </a:cubicBezTo>
                  <a:cubicBezTo>
                    <a:pt x="1591" y="5037"/>
                    <a:pt x="1611" y="4957"/>
                    <a:pt x="1631" y="4898"/>
                  </a:cubicBezTo>
                  <a:cubicBezTo>
                    <a:pt x="1691" y="4619"/>
                    <a:pt x="1591" y="4361"/>
                    <a:pt x="1452" y="4122"/>
                  </a:cubicBezTo>
                  <a:cubicBezTo>
                    <a:pt x="1353" y="3943"/>
                    <a:pt x="1353" y="3744"/>
                    <a:pt x="1333" y="3545"/>
                  </a:cubicBezTo>
                  <a:cubicBezTo>
                    <a:pt x="1333" y="3426"/>
                    <a:pt x="1313" y="3306"/>
                    <a:pt x="1253" y="3167"/>
                  </a:cubicBezTo>
                  <a:cubicBezTo>
                    <a:pt x="1114" y="2749"/>
                    <a:pt x="1094" y="2332"/>
                    <a:pt x="1034" y="1914"/>
                  </a:cubicBezTo>
                  <a:cubicBezTo>
                    <a:pt x="955" y="1277"/>
                    <a:pt x="1015" y="581"/>
                    <a:pt x="637" y="24"/>
                  </a:cubicBezTo>
                  <a:cubicBezTo>
                    <a:pt x="597" y="7"/>
                    <a:pt x="564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33541;p60"/>
            <p:cNvSpPr/>
            <p:nvPr/>
          </p:nvSpPr>
          <p:spPr>
            <a:xfrm>
              <a:off x="2049225" y="1910525"/>
              <a:ext cx="18425" cy="121450"/>
            </a:xfrm>
            <a:custGeom>
              <a:avLst/>
              <a:gdLst/>
              <a:ahLst/>
              <a:cxnLst/>
              <a:rect l="l" t="t" r="r" b="b"/>
              <a:pathLst>
                <a:path w="737" h="4858" extrusionOk="0">
                  <a:moveTo>
                    <a:pt x="375" y="1297"/>
                  </a:moveTo>
                  <a:lnTo>
                    <a:pt x="375" y="1297"/>
                  </a:lnTo>
                  <a:cubicBezTo>
                    <a:pt x="383" y="1434"/>
                    <a:pt x="386" y="1568"/>
                    <a:pt x="379" y="1694"/>
                  </a:cubicBezTo>
                  <a:cubicBezTo>
                    <a:pt x="335" y="1581"/>
                    <a:pt x="368" y="1437"/>
                    <a:pt x="375" y="1297"/>
                  </a:cubicBezTo>
                  <a:close/>
                  <a:moveTo>
                    <a:pt x="617" y="0"/>
                  </a:moveTo>
                  <a:cubicBezTo>
                    <a:pt x="249" y="0"/>
                    <a:pt x="339" y="354"/>
                    <a:pt x="339" y="600"/>
                  </a:cubicBezTo>
                  <a:cubicBezTo>
                    <a:pt x="339" y="773"/>
                    <a:pt x="353" y="956"/>
                    <a:pt x="365" y="1137"/>
                  </a:cubicBezTo>
                  <a:lnTo>
                    <a:pt x="365" y="1137"/>
                  </a:lnTo>
                  <a:cubicBezTo>
                    <a:pt x="339" y="1021"/>
                    <a:pt x="262" y="920"/>
                    <a:pt x="61" y="859"/>
                  </a:cubicBezTo>
                  <a:cubicBezTo>
                    <a:pt x="61" y="1296"/>
                    <a:pt x="1" y="1734"/>
                    <a:pt x="61" y="2152"/>
                  </a:cubicBezTo>
                  <a:cubicBezTo>
                    <a:pt x="160" y="3067"/>
                    <a:pt x="61" y="4002"/>
                    <a:pt x="379" y="4857"/>
                  </a:cubicBezTo>
                  <a:lnTo>
                    <a:pt x="737" y="4519"/>
                  </a:lnTo>
                  <a:cubicBezTo>
                    <a:pt x="697" y="3007"/>
                    <a:pt x="697" y="1515"/>
                    <a:pt x="677" y="3"/>
                  </a:cubicBezTo>
                  <a:cubicBezTo>
                    <a:pt x="656" y="1"/>
                    <a:pt x="636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33542;p60"/>
            <p:cNvSpPr/>
            <p:nvPr/>
          </p:nvSpPr>
          <p:spPr>
            <a:xfrm>
              <a:off x="2267050" y="1682825"/>
              <a:ext cx="53250" cy="104950"/>
            </a:xfrm>
            <a:custGeom>
              <a:avLst/>
              <a:gdLst/>
              <a:ahLst/>
              <a:cxnLst/>
              <a:rect l="l" t="t" r="r" b="b"/>
              <a:pathLst>
                <a:path w="2130" h="4198" extrusionOk="0">
                  <a:moveTo>
                    <a:pt x="1891" y="0"/>
                  </a:moveTo>
                  <a:cubicBezTo>
                    <a:pt x="1831" y="0"/>
                    <a:pt x="1791" y="0"/>
                    <a:pt x="1771" y="60"/>
                  </a:cubicBezTo>
                  <a:cubicBezTo>
                    <a:pt x="1632" y="160"/>
                    <a:pt x="1473" y="219"/>
                    <a:pt x="1433" y="358"/>
                  </a:cubicBezTo>
                  <a:cubicBezTo>
                    <a:pt x="1135" y="1373"/>
                    <a:pt x="538" y="2288"/>
                    <a:pt x="319" y="3342"/>
                  </a:cubicBezTo>
                  <a:cubicBezTo>
                    <a:pt x="339" y="3641"/>
                    <a:pt x="1" y="3999"/>
                    <a:pt x="498" y="4198"/>
                  </a:cubicBezTo>
                  <a:cubicBezTo>
                    <a:pt x="1035" y="2885"/>
                    <a:pt x="1592" y="1592"/>
                    <a:pt x="2129" y="279"/>
                  </a:cubicBezTo>
                  <a:cubicBezTo>
                    <a:pt x="2129" y="259"/>
                    <a:pt x="2110" y="199"/>
                    <a:pt x="2110" y="179"/>
                  </a:cubicBezTo>
                  <a:lnTo>
                    <a:pt x="1970" y="20"/>
                  </a:lnTo>
                  <a:cubicBezTo>
                    <a:pt x="1970" y="0"/>
                    <a:pt x="1931" y="0"/>
                    <a:pt x="1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33543;p60"/>
            <p:cNvSpPr/>
            <p:nvPr/>
          </p:nvSpPr>
          <p:spPr>
            <a:xfrm>
              <a:off x="2575400" y="2085650"/>
              <a:ext cx="83075" cy="42800"/>
            </a:xfrm>
            <a:custGeom>
              <a:avLst/>
              <a:gdLst/>
              <a:ahLst/>
              <a:cxnLst/>
              <a:rect l="l" t="t" r="r" b="b"/>
              <a:pathLst>
                <a:path w="3323" h="1712" extrusionOk="0">
                  <a:moveTo>
                    <a:pt x="2805" y="0"/>
                  </a:moveTo>
                  <a:cubicBezTo>
                    <a:pt x="2109" y="180"/>
                    <a:pt x="1333" y="20"/>
                    <a:pt x="736" y="557"/>
                  </a:cubicBezTo>
                  <a:cubicBezTo>
                    <a:pt x="637" y="955"/>
                    <a:pt x="20" y="876"/>
                    <a:pt x="0" y="1353"/>
                  </a:cubicBezTo>
                  <a:cubicBezTo>
                    <a:pt x="28" y="1350"/>
                    <a:pt x="53" y="1348"/>
                    <a:pt x="75" y="1348"/>
                  </a:cubicBezTo>
                  <a:cubicBezTo>
                    <a:pt x="305" y="1348"/>
                    <a:pt x="236" y="1530"/>
                    <a:pt x="199" y="1711"/>
                  </a:cubicBezTo>
                  <a:cubicBezTo>
                    <a:pt x="1234" y="1413"/>
                    <a:pt x="2308" y="1154"/>
                    <a:pt x="3322" y="617"/>
                  </a:cubicBezTo>
                  <a:lnTo>
                    <a:pt x="3263" y="557"/>
                  </a:lnTo>
                  <a:cubicBezTo>
                    <a:pt x="2984" y="518"/>
                    <a:pt x="2825" y="398"/>
                    <a:pt x="3004" y="120"/>
                  </a:cubicBezTo>
                  <a:cubicBezTo>
                    <a:pt x="2964" y="80"/>
                    <a:pt x="2885" y="20"/>
                    <a:pt x="2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33544;p60"/>
            <p:cNvSpPr/>
            <p:nvPr/>
          </p:nvSpPr>
          <p:spPr>
            <a:xfrm>
              <a:off x="2618175" y="1603875"/>
              <a:ext cx="104950" cy="29250"/>
            </a:xfrm>
            <a:custGeom>
              <a:avLst/>
              <a:gdLst/>
              <a:ahLst/>
              <a:cxnLst/>
              <a:rect l="l" t="t" r="r" b="b"/>
              <a:pathLst>
                <a:path w="4198" h="1170" extrusionOk="0">
                  <a:moveTo>
                    <a:pt x="3936" y="0"/>
                  </a:moveTo>
                  <a:cubicBezTo>
                    <a:pt x="3798" y="0"/>
                    <a:pt x="3630" y="76"/>
                    <a:pt x="3503" y="76"/>
                  </a:cubicBezTo>
                  <a:cubicBezTo>
                    <a:pt x="3496" y="76"/>
                    <a:pt x="3489" y="76"/>
                    <a:pt x="3481" y="75"/>
                  </a:cubicBezTo>
                  <a:cubicBezTo>
                    <a:pt x="2347" y="314"/>
                    <a:pt x="1174" y="552"/>
                    <a:pt x="20" y="771"/>
                  </a:cubicBezTo>
                  <a:cubicBezTo>
                    <a:pt x="0" y="950"/>
                    <a:pt x="120" y="1050"/>
                    <a:pt x="219" y="1149"/>
                  </a:cubicBezTo>
                  <a:cubicBezTo>
                    <a:pt x="345" y="1162"/>
                    <a:pt x="467" y="1169"/>
                    <a:pt x="587" y="1169"/>
                  </a:cubicBezTo>
                  <a:cubicBezTo>
                    <a:pt x="827" y="1169"/>
                    <a:pt x="1061" y="1143"/>
                    <a:pt x="1313" y="1090"/>
                  </a:cubicBezTo>
                  <a:cubicBezTo>
                    <a:pt x="2268" y="871"/>
                    <a:pt x="3243" y="652"/>
                    <a:pt x="4198" y="433"/>
                  </a:cubicBezTo>
                  <a:cubicBezTo>
                    <a:pt x="4198" y="85"/>
                    <a:pt x="4083" y="0"/>
                    <a:pt x="3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33545;p60"/>
            <p:cNvSpPr/>
            <p:nvPr/>
          </p:nvSpPr>
          <p:spPr>
            <a:xfrm>
              <a:off x="2456550" y="1625125"/>
              <a:ext cx="163625" cy="31425"/>
            </a:xfrm>
            <a:custGeom>
              <a:avLst/>
              <a:gdLst/>
              <a:ahLst/>
              <a:cxnLst/>
              <a:rect l="l" t="t" r="r" b="b"/>
              <a:pathLst>
                <a:path w="6545" h="1257" extrusionOk="0">
                  <a:moveTo>
                    <a:pt x="6286" y="1"/>
                  </a:moveTo>
                  <a:cubicBezTo>
                    <a:pt x="5471" y="1"/>
                    <a:pt x="4655" y="220"/>
                    <a:pt x="3859" y="359"/>
                  </a:cubicBezTo>
                  <a:cubicBezTo>
                    <a:pt x="3680" y="498"/>
                    <a:pt x="3461" y="399"/>
                    <a:pt x="3282" y="498"/>
                  </a:cubicBezTo>
                  <a:cubicBezTo>
                    <a:pt x="3264" y="480"/>
                    <a:pt x="3243" y="470"/>
                    <a:pt x="3222" y="470"/>
                  </a:cubicBezTo>
                  <a:cubicBezTo>
                    <a:pt x="3197" y="470"/>
                    <a:pt x="3174" y="485"/>
                    <a:pt x="3163" y="518"/>
                  </a:cubicBezTo>
                  <a:cubicBezTo>
                    <a:pt x="3060" y="584"/>
                    <a:pt x="2948" y="599"/>
                    <a:pt x="2835" y="599"/>
                  </a:cubicBezTo>
                  <a:cubicBezTo>
                    <a:pt x="2747" y="599"/>
                    <a:pt x="2658" y="590"/>
                    <a:pt x="2571" y="590"/>
                  </a:cubicBezTo>
                  <a:cubicBezTo>
                    <a:pt x="2466" y="590"/>
                    <a:pt x="2363" y="603"/>
                    <a:pt x="2268" y="657"/>
                  </a:cubicBezTo>
                  <a:cubicBezTo>
                    <a:pt x="2246" y="650"/>
                    <a:pt x="2227" y="645"/>
                    <a:pt x="2208" y="645"/>
                  </a:cubicBezTo>
                  <a:cubicBezTo>
                    <a:pt x="2176" y="645"/>
                    <a:pt x="2146" y="659"/>
                    <a:pt x="2109" y="697"/>
                  </a:cubicBezTo>
                  <a:cubicBezTo>
                    <a:pt x="1930" y="816"/>
                    <a:pt x="1711" y="717"/>
                    <a:pt x="1532" y="816"/>
                  </a:cubicBezTo>
                  <a:cubicBezTo>
                    <a:pt x="1414" y="793"/>
                    <a:pt x="1302" y="779"/>
                    <a:pt x="1194" y="779"/>
                  </a:cubicBezTo>
                  <a:cubicBezTo>
                    <a:pt x="1029" y="779"/>
                    <a:pt x="872" y="812"/>
                    <a:pt x="716" y="896"/>
                  </a:cubicBezTo>
                  <a:cubicBezTo>
                    <a:pt x="659" y="925"/>
                    <a:pt x="595" y="932"/>
                    <a:pt x="528" y="932"/>
                  </a:cubicBezTo>
                  <a:cubicBezTo>
                    <a:pt x="461" y="932"/>
                    <a:pt x="391" y="925"/>
                    <a:pt x="322" y="925"/>
                  </a:cubicBezTo>
                  <a:cubicBezTo>
                    <a:pt x="222" y="925"/>
                    <a:pt x="124" y="940"/>
                    <a:pt x="40" y="1015"/>
                  </a:cubicBezTo>
                  <a:cubicBezTo>
                    <a:pt x="0" y="1055"/>
                    <a:pt x="0" y="1115"/>
                    <a:pt x="40" y="1155"/>
                  </a:cubicBezTo>
                  <a:cubicBezTo>
                    <a:pt x="163" y="1231"/>
                    <a:pt x="278" y="1257"/>
                    <a:pt x="392" y="1257"/>
                  </a:cubicBezTo>
                  <a:cubicBezTo>
                    <a:pt x="517" y="1257"/>
                    <a:pt x="641" y="1226"/>
                    <a:pt x="776" y="1194"/>
                  </a:cubicBezTo>
                  <a:cubicBezTo>
                    <a:pt x="895" y="1155"/>
                    <a:pt x="995" y="1155"/>
                    <a:pt x="1094" y="1135"/>
                  </a:cubicBezTo>
                  <a:cubicBezTo>
                    <a:pt x="1254" y="1062"/>
                    <a:pt x="1421" y="1045"/>
                    <a:pt x="1592" y="1045"/>
                  </a:cubicBezTo>
                  <a:cubicBezTo>
                    <a:pt x="1742" y="1045"/>
                    <a:pt x="1894" y="1058"/>
                    <a:pt x="2046" y="1058"/>
                  </a:cubicBezTo>
                  <a:cubicBezTo>
                    <a:pt x="2194" y="1058"/>
                    <a:pt x="2343" y="1046"/>
                    <a:pt x="2487" y="995"/>
                  </a:cubicBezTo>
                  <a:cubicBezTo>
                    <a:pt x="2601" y="905"/>
                    <a:pt x="2726" y="889"/>
                    <a:pt x="2853" y="889"/>
                  </a:cubicBezTo>
                  <a:cubicBezTo>
                    <a:pt x="2922" y="889"/>
                    <a:pt x="2991" y="894"/>
                    <a:pt x="3059" y="894"/>
                  </a:cubicBezTo>
                  <a:cubicBezTo>
                    <a:pt x="3171" y="894"/>
                    <a:pt x="3280" y="882"/>
                    <a:pt x="3382" y="816"/>
                  </a:cubicBezTo>
                  <a:cubicBezTo>
                    <a:pt x="3399" y="822"/>
                    <a:pt x="3415" y="825"/>
                    <a:pt x="3430" y="825"/>
                  </a:cubicBezTo>
                  <a:cubicBezTo>
                    <a:pt x="3466" y="825"/>
                    <a:pt x="3499" y="811"/>
                    <a:pt x="3541" y="797"/>
                  </a:cubicBezTo>
                  <a:cubicBezTo>
                    <a:pt x="3628" y="733"/>
                    <a:pt x="3729" y="720"/>
                    <a:pt x="3832" y="720"/>
                  </a:cubicBezTo>
                  <a:cubicBezTo>
                    <a:pt x="3900" y="720"/>
                    <a:pt x="3970" y="726"/>
                    <a:pt x="4038" y="726"/>
                  </a:cubicBezTo>
                  <a:cubicBezTo>
                    <a:pt x="4122" y="726"/>
                    <a:pt x="4204" y="717"/>
                    <a:pt x="4277" y="677"/>
                  </a:cubicBezTo>
                  <a:cubicBezTo>
                    <a:pt x="4376" y="677"/>
                    <a:pt x="4476" y="637"/>
                    <a:pt x="4575" y="637"/>
                  </a:cubicBezTo>
                  <a:cubicBezTo>
                    <a:pt x="4754" y="518"/>
                    <a:pt x="4993" y="617"/>
                    <a:pt x="5172" y="518"/>
                  </a:cubicBezTo>
                  <a:cubicBezTo>
                    <a:pt x="5650" y="478"/>
                    <a:pt x="6127" y="538"/>
                    <a:pt x="6545" y="339"/>
                  </a:cubicBezTo>
                  <a:cubicBezTo>
                    <a:pt x="6525" y="180"/>
                    <a:pt x="6405" y="41"/>
                    <a:pt x="6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33546;p60"/>
            <p:cNvSpPr/>
            <p:nvPr/>
          </p:nvSpPr>
          <p:spPr>
            <a:xfrm>
              <a:off x="2052725" y="1810125"/>
              <a:ext cx="25375" cy="89125"/>
            </a:xfrm>
            <a:custGeom>
              <a:avLst/>
              <a:gdLst/>
              <a:ahLst/>
              <a:cxnLst/>
              <a:rect l="l" t="t" r="r" b="b"/>
              <a:pathLst>
                <a:path w="1015" h="3565" extrusionOk="0">
                  <a:moveTo>
                    <a:pt x="895" y="1"/>
                  </a:moveTo>
                  <a:cubicBezTo>
                    <a:pt x="736" y="140"/>
                    <a:pt x="557" y="260"/>
                    <a:pt x="418" y="379"/>
                  </a:cubicBezTo>
                  <a:cubicBezTo>
                    <a:pt x="120" y="1393"/>
                    <a:pt x="0" y="2448"/>
                    <a:pt x="40" y="3542"/>
                  </a:cubicBezTo>
                  <a:cubicBezTo>
                    <a:pt x="117" y="3558"/>
                    <a:pt x="181" y="3565"/>
                    <a:pt x="234" y="3565"/>
                  </a:cubicBezTo>
                  <a:cubicBezTo>
                    <a:pt x="721" y="3565"/>
                    <a:pt x="322" y="2971"/>
                    <a:pt x="537" y="2846"/>
                  </a:cubicBezTo>
                  <a:cubicBezTo>
                    <a:pt x="597" y="2806"/>
                    <a:pt x="617" y="2806"/>
                    <a:pt x="637" y="2806"/>
                  </a:cubicBezTo>
                  <a:cubicBezTo>
                    <a:pt x="657" y="2686"/>
                    <a:pt x="657" y="2567"/>
                    <a:pt x="736" y="2448"/>
                  </a:cubicBezTo>
                  <a:cubicBezTo>
                    <a:pt x="716" y="2169"/>
                    <a:pt x="657" y="1871"/>
                    <a:pt x="796" y="1592"/>
                  </a:cubicBezTo>
                  <a:cubicBezTo>
                    <a:pt x="895" y="1374"/>
                    <a:pt x="796" y="1095"/>
                    <a:pt x="915" y="876"/>
                  </a:cubicBezTo>
                  <a:cubicBezTo>
                    <a:pt x="915" y="697"/>
                    <a:pt x="935" y="558"/>
                    <a:pt x="955" y="379"/>
                  </a:cubicBezTo>
                  <a:cubicBezTo>
                    <a:pt x="1015" y="279"/>
                    <a:pt x="1015" y="160"/>
                    <a:pt x="995" y="61"/>
                  </a:cubicBezTo>
                  <a:cubicBezTo>
                    <a:pt x="955" y="41"/>
                    <a:pt x="915" y="41"/>
                    <a:pt x="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33547;p60"/>
            <p:cNvSpPr/>
            <p:nvPr/>
          </p:nvSpPr>
          <p:spPr>
            <a:xfrm>
              <a:off x="2057700" y="1623775"/>
              <a:ext cx="110925" cy="25750"/>
            </a:xfrm>
            <a:custGeom>
              <a:avLst/>
              <a:gdLst/>
              <a:ahLst/>
              <a:cxnLst/>
              <a:rect l="l" t="t" r="r" b="b"/>
              <a:pathLst>
                <a:path w="4437" h="1030" extrusionOk="0">
                  <a:moveTo>
                    <a:pt x="1592" y="1"/>
                  </a:moveTo>
                  <a:cubicBezTo>
                    <a:pt x="1482" y="1"/>
                    <a:pt x="1369" y="11"/>
                    <a:pt x="1253" y="35"/>
                  </a:cubicBezTo>
                  <a:cubicBezTo>
                    <a:pt x="1194" y="35"/>
                    <a:pt x="1134" y="55"/>
                    <a:pt x="1054" y="95"/>
                  </a:cubicBezTo>
                  <a:cubicBezTo>
                    <a:pt x="915" y="194"/>
                    <a:pt x="756" y="333"/>
                    <a:pt x="597" y="333"/>
                  </a:cubicBezTo>
                  <a:cubicBezTo>
                    <a:pt x="497" y="353"/>
                    <a:pt x="358" y="353"/>
                    <a:pt x="259" y="373"/>
                  </a:cubicBezTo>
                  <a:cubicBezTo>
                    <a:pt x="159" y="393"/>
                    <a:pt x="60" y="453"/>
                    <a:pt x="0" y="552"/>
                  </a:cubicBezTo>
                  <a:cubicBezTo>
                    <a:pt x="1432" y="831"/>
                    <a:pt x="2904" y="870"/>
                    <a:pt x="4376" y="1030"/>
                  </a:cubicBezTo>
                  <a:cubicBezTo>
                    <a:pt x="4436" y="851"/>
                    <a:pt x="4337" y="731"/>
                    <a:pt x="4217" y="632"/>
                  </a:cubicBezTo>
                  <a:cubicBezTo>
                    <a:pt x="4098" y="552"/>
                    <a:pt x="3979" y="473"/>
                    <a:pt x="3899" y="353"/>
                  </a:cubicBezTo>
                  <a:cubicBezTo>
                    <a:pt x="3839" y="294"/>
                    <a:pt x="3800" y="254"/>
                    <a:pt x="3720" y="234"/>
                  </a:cubicBezTo>
                  <a:cubicBezTo>
                    <a:pt x="3632" y="196"/>
                    <a:pt x="3543" y="182"/>
                    <a:pt x="3455" y="182"/>
                  </a:cubicBezTo>
                  <a:cubicBezTo>
                    <a:pt x="3404" y="182"/>
                    <a:pt x="3353" y="187"/>
                    <a:pt x="3302" y="194"/>
                  </a:cubicBezTo>
                  <a:cubicBezTo>
                    <a:pt x="3223" y="234"/>
                    <a:pt x="3183" y="234"/>
                    <a:pt x="3103" y="254"/>
                  </a:cubicBezTo>
                  <a:cubicBezTo>
                    <a:pt x="3072" y="257"/>
                    <a:pt x="3041" y="259"/>
                    <a:pt x="3012" y="259"/>
                  </a:cubicBezTo>
                  <a:cubicBezTo>
                    <a:pt x="2874" y="259"/>
                    <a:pt x="2753" y="223"/>
                    <a:pt x="2606" y="174"/>
                  </a:cubicBezTo>
                  <a:cubicBezTo>
                    <a:pt x="2260" y="99"/>
                    <a:pt x="1936" y="1"/>
                    <a:pt x="1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33548;p60"/>
            <p:cNvSpPr/>
            <p:nvPr/>
          </p:nvSpPr>
          <p:spPr>
            <a:xfrm>
              <a:off x="2510250" y="1667400"/>
              <a:ext cx="122375" cy="33400"/>
            </a:xfrm>
            <a:custGeom>
              <a:avLst/>
              <a:gdLst/>
              <a:ahLst/>
              <a:cxnLst/>
              <a:rect l="l" t="t" r="r" b="b"/>
              <a:pathLst>
                <a:path w="4895" h="1336" extrusionOk="0">
                  <a:moveTo>
                    <a:pt x="4641" y="1"/>
                  </a:moveTo>
                  <a:cubicBezTo>
                    <a:pt x="4474" y="1"/>
                    <a:pt x="4311" y="27"/>
                    <a:pt x="4138" y="80"/>
                  </a:cubicBezTo>
                  <a:cubicBezTo>
                    <a:pt x="3541" y="239"/>
                    <a:pt x="2945" y="379"/>
                    <a:pt x="2348" y="578"/>
                  </a:cubicBezTo>
                  <a:cubicBezTo>
                    <a:pt x="2256" y="596"/>
                    <a:pt x="2173" y="609"/>
                    <a:pt x="2099" y="609"/>
                  </a:cubicBezTo>
                  <a:cubicBezTo>
                    <a:pt x="1934" y="609"/>
                    <a:pt x="1814" y="545"/>
                    <a:pt x="1731" y="339"/>
                  </a:cubicBezTo>
                  <a:cubicBezTo>
                    <a:pt x="1214" y="498"/>
                    <a:pt x="657" y="438"/>
                    <a:pt x="140" y="697"/>
                  </a:cubicBezTo>
                  <a:cubicBezTo>
                    <a:pt x="40" y="975"/>
                    <a:pt x="0" y="1214"/>
                    <a:pt x="339" y="1334"/>
                  </a:cubicBezTo>
                  <a:cubicBezTo>
                    <a:pt x="382" y="1335"/>
                    <a:pt x="426" y="1335"/>
                    <a:pt x="469" y="1335"/>
                  </a:cubicBezTo>
                  <a:cubicBezTo>
                    <a:pt x="1908" y="1335"/>
                    <a:pt x="3204" y="707"/>
                    <a:pt x="4556" y="379"/>
                  </a:cubicBezTo>
                  <a:cubicBezTo>
                    <a:pt x="4715" y="339"/>
                    <a:pt x="4854" y="220"/>
                    <a:pt x="4894" y="21"/>
                  </a:cubicBezTo>
                  <a:cubicBezTo>
                    <a:pt x="4808" y="7"/>
                    <a:pt x="4724" y="1"/>
                    <a:pt x="4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33549;p60"/>
            <p:cNvSpPr/>
            <p:nvPr/>
          </p:nvSpPr>
          <p:spPr>
            <a:xfrm>
              <a:off x="2648500" y="2055925"/>
              <a:ext cx="113925" cy="45675"/>
            </a:xfrm>
            <a:custGeom>
              <a:avLst/>
              <a:gdLst/>
              <a:ahLst/>
              <a:cxnLst/>
              <a:rect l="l" t="t" r="r" b="b"/>
              <a:pathLst>
                <a:path w="4557" h="1827" extrusionOk="0">
                  <a:moveTo>
                    <a:pt x="4121" y="1"/>
                  </a:moveTo>
                  <a:cubicBezTo>
                    <a:pt x="4084" y="1"/>
                    <a:pt x="4049" y="6"/>
                    <a:pt x="4019" y="16"/>
                  </a:cubicBezTo>
                  <a:cubicBezTo>
                    <a:pt x="3860" y="75"/>
                    <a:pt x="3740" y="95"/>
                    <a:pt x="3621" y="135"/>
                  </a:cubicBezTo>
                  <a:cubicBezTo>
                    <a:pt x="3561" y="175"/>
                    <a:pt x="3482" y="195"/>
                    <a:pt x="3442" y="215"/>
                  </a:cubicBezTo>
                  <a:cubicBezTo>
                    <a:pt x="3362" y="274"/>
                    <a:pt x="3263" y="294"/>
                    <a:pt x="3183" y="334"/>
                  </a:cubicBezTo>
                  <a:cubicBezTo>
                    <a:pt x="3144" y="374"/>
                    <a:pt x="3064" y="394"/>
                    <a:pt x="3024" y="414"/>
                  </a:cubicBezTo>
                  <a:lnTo>
                    <a:pt x="2646" y="493"/>
                  </a:lnTo>
                  <a:cubicBezTo>
                    <a:pt x="2587" y="493"/>
                    <a:pt x="2527" y="513"/>
                    <a:pt x="2467" y="533"/>
                  </a:cubicBezTo>
                  <a:cubicBezTo>
                    <a:pt x="2348" y="593"/>
                    <a:pt x="2229" y="632"/>
                    <a:pt x="2089" y="672"/>
                  </a:cubicBezTo>
                  <a:cubicBezTo>
                    <a:pt x="2030" y="692"/>
                    <a:pt x="1970" y="692"/>
                    <a:pt x="1890" y="712"/>
                  </a:cubicBezTo>
                  <a:lnTo>
                    <a:pt x="1572" y="712"/>
                  </a:lnTo>
                  <a:cubicBezTo>
                    <a:pt x="1035" y="812"/>
                    <a:pt x="398" y="772"/>
                    <a:pt x="1" y="1309"/>
                  </a:cubicBezTo>
                  <a:lnTo>
                    <a:pt x="80" y="1329"/>
                  </a:lnTo>
                  <a:cubicBezTo>
                    <a:pt x="219" y="1468"/>
                    <a:pt x="359" y="1587"/>
                    <a:pt x="379" y="1786"/>
                  </a:cubicBezTo>
                  <a:lnTo>
                    <a:pt x="379" y="1826"/>
                  </a:lnTo>
                  <a:cubicBezTo>
                    <a:pt x="717" y="1707"/>
                    <a:pt x="1075" y="1607"/>
                    <a:pt x="1433" y="1488"/>
                  </a:cubicBezTo>
                  <a:cubicBezTo>
                    <a:pt x="1691" y="1309"/>
                    <a:pt x="2030" y="1269"/>
                    <a:pt x="2268" y="1170"/>
                  </a:cubicBezTo>
                  <a:cubicBezTo>
                    <a:pt x="2428" y="971"/>
                    <a:pt x="2646" y="1090"/>
                    <a:pt x="2825" y="991"/>
                  </a:cubicBezTo>
                  <a:cubicBezTo>
                    <a:pt x="2945" y="772"/>
                    <a:pt x="3183" y="951"/>
                    <a:pt x="3343" y="792"/>
                  </a:cubicBezTo>
                  <a:cubicBezTo>
                    <a:pt x="3482" y="593"/>
                    <a:pt x="3740" y="732"/>
                    <a:pt x="3880" y="613"/>
                  </a:cubicBezTo>
                  <a:cubicBezTo>
                    <a:pt x="3904" y="621"/>
                    <a:pt x="3926" y="626"/>
                    <a:pt x="3946" y="626"/>
                  </a:cubicBezTo>
                  <a:cubicBezTo>
                    <a:pt x="3976" y="626"/>
                    <a:pt x="4004" y="616"/>
                    <a:pt x="4039" y="593"/>
                  </a:cubicBezTo>
                  <a:cubicBezTo>
                    <a:pt x="4118" y="533"/>
                    <a:pt x="4158" y="493"/>
                    <a:pt x="4258" y="473"/>
                  </a:cubicBezTo>
                  <a:cubicBezTo>
                    <a:pt x="4274" y="479"/>
                    <a:pt x="4288" y="481"/>
                    <a:pt x="4301" y="481"/>
                  </a:cubicBezTo>
                  <a:cubicBezTo>
                    <a:pt x="4337" y="481"/>
                    <a:pt x="4362" y="463"/>
                    <a:pt x="4377" y="434"/>
                  </a:cubicBezTo>
                  <a:cubicBezTo>
                    <a:pt x="4556" y="235"/>
                    <a:pt x="4437" y="115"/>
                    <a:pt x="4238" y="16"/>
                  </a:cubicBezTo>
                  <a:cubicBezTo>
                    <a:pt x="4198" y="6"/>
                    <a:pt x="4158" y="1"/>
                    <a:pt x="4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33550;p60"/>
            <p:cNvSpPr/>
            <p:nvPr/>
          </p:nvSpPr>
          <p:spPr>
            <a:xfrm>
              <a:off x="2376525" y="1682100"/>
              <a:ext cx="37775" cy="91150"/>
            </a:xfrm>
            <a:custGeom>
              <a:avLst/>
              <a:gdLst/>
              <a:ahLst/>
              <a:cxnLst/>
              <a:rect l="l" t="t" r="r" b="b"/>
              <a:pathLst>
                <a:path w="1511" h="3646" extrusionOk="0">
                  <a:moveTo>
                    <a:pt x="1076" y="1"/>
                  </a:moveTo>
                  <a:cubicBezTo>
                    <a:pt x="926" y="1"/>
                    <a:pt x="779" y="119"/>
                    <a:pt x="675" y="288"/>
                  </a:cubicBezTo>
                  <a:cubicBezTo>
                    <a:pt x="714" y="1024"/>
                    <a:pt x="237" y="1621"/>
                    <a:pt x="98" y="2317"/>
                  </a:cubicBezTo>
                  <a:cubicBezTo>
                    <a:pt x="118" y="2397"/>
                    <a:pt x="118" y="2436"/>
                    <a:pt x="138" y="2536"/>
                  </a:cubicBezTo>
                  <a:cubicBezTo>
                    <a:pt x="138" y="2695"/>
                    <a:pt x="118" y="2834"/>
                    <a:pt x="78" y="2974"/>
                  </a:cubicBezTo>
                  <a:cubicBezTo>
                    <a:pt x="38" y="3033"/>
                    <a:pt x="38" y="3113"/>
                    <a:pt x="18" y="3192"/>
                  </a:cubicBezTo>
                  <a:cubicBezTo>
                    <a:pt x="1" y="3434"/>
                    <a:pt x="59" y="3645"/>
                    <a:pt x="308" y="3645"/>
                  </a:cubicBezTo>
                  <a:cubicBezTo>
                    <a:pt x="346" y="3645"/>
                    <a:pt x="388" y="3641"/>
                    <a:pt x="436" y="3630"/>
                  </a:cubicBezTo>
                  <a:cubicBezTo>
                    <a:pt x="774" y="3411"/>
                    <a:pt x="814" y="3033"/>
                    <a:pt x="834" y="2715"/>
                  </a:cubicBezTo>
                  <a:cubicBezTo>
                    <a:pt x="913" y="2078"/>
                    <a:pt x="973" y="1422"/>
                    <a:pt x="1192" y="805"/>
                  </a:cubicBezTo>
                  <a:cubicBezTo>
                    <a:pt x="1311" y="586"/>
                    <a:pt x="1510" y="308"/>
                    <a:pt x="1311" y="109"/>
                  </a:cubicBezTo>
                  <a:cubicBezTo>
                    <a:pt x="1236" y="33"/>
                    <a:pt x="1155" y="1"/>
                    <a:pt x="1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33551;p60"/>
            <p:cNvSpPr/>
            <p:nvPr/>
          </p:nvSpPr>
          <p:spPr>
            <a:xfrm>
              <a:off x="1882125" y="1633125"/>
              <a:ext cx="76625" cy="43100"/>
            </a:xfrm>
            <a:custGeom>
              <a:avLst/>
              <a:gdLst/>
              <a:ahLst/>
              <a:cxnLst/>
              <a:rect l="l" t="t" r="r" b="b"/>
              <a:pathLst>
                <a:path w="3065" h="1724" extrusionOk="0">
                  <a:moveTo>
                    <a:pt x="998" y="1"/>
                  </a:moveTo>
                  <a:cubicBezTo>
                    <a:pt x="951" y="1"/>
                    <a:pt x="903" y="7"/>
                    <a:pt x="856" y="19"/>
                  </a:cubicBezTo>
                  <a:cubicBezTo>
                    <a:pt x="657" y="99"/>
                    <a:pt x="478" y="218"/>
                    <a:pt x="359" y="397"/>
                  </a:cubicBezTo>
                  <a:cubicBezTo>
                    <a:pt x="260" y="616"/>
                    <a:pt x="1" y="775"/>
                    <a:pt x="100" y="1034"/>
                  </a:cubicBezTo>
                  <a:cubicBezTo>
                    <a:pt x="180" y="1073"/>
                    <a:pt x="180" y="1113"/>
                    <a:pt x="120" y="1193"/>
                  </a:cubicBezTo>
                  <a:lnTo>
                    <a:pt x="100" y="1272"/>
                  </a:lnTo>
                  <a:lnTo>
                    <a:pt x="100" y="1352"/>
                  </a:lnTo>
                  <a:cubicBezTo>
                    <a:pt x="67" y="1588"/>
                    <a:pt x="147" y="1724"/>
                    <a:pt x="354" y="1724"/>
                  </a:cubicBezTo>
                  <a:cubicBezTo>
                    <a:pt x="391" y="1724"/>
                    <a:pt x="433" y="1719"/>
                    <a:pt x="478" y="1710"/>
                  </a:cubicBezTo>
                  <a:cubicBezTo>
                    <a:pt x="588" y="1344"/>
                    <a:pt x="765" y="1046"/>
                    <a:pt x="1178" y="1046"/>
                  </a:cubicBezTo>
                  <a:cubicBezTo>
                    <a:pt x="1215" y="1046"/>
                    <a:pt x="1253" y="1049"/>
                    <a:pt x="1294" y="1053"/>
                  </a:cubicBezTo>
                  <a:lnTo>
                    <a:pt x="3064" y="1053"/>
                  </a:lnTo>
                  <a:cubicBezTo>
                    <a:pt x="2706" y="815"/>
                    <a:pt x="2468" y="894"/>
                    <a:pt x="2368" y="695"/>
                  </a:cubicBezTo>
                  <a:cubicBezTo>
                    <a:pt x="2269" y="675"/>
                    <a:pt x="2149" y="675"/>
                    <a:pt x="2010" y="675"/>
                  </a:cubicBezTo>
                  <a:cubicBezTo>
                    <a:pt x="2010" y="695"/>
                    <a:pt x="2010" y="715"/>
                    <a:pt x="1970" y="715"/>
                  </a:cubicBezTo>
                  <a:cubicBezTo>
                    <a:pt x="1950" y="715"/>
                    <a:pt x="1891" y="695"/>
                    <a:pt x="1871" y="636"/>
                  </a:cubicBezTo>
                  <a:cubicBezTo>
                    <a:pt x="1572" y="596"/>
                    <a:pt x="1214" y="616"/>
                    <a:pt x="1314" y="138"/>
                  </a:cubicBezTo>
                  <a:cubicBezTo>
                    <a:pt x="1229" y="40"/>
                    <a:pt x="1115" y="1"/>
                    <a:pt x="9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33552;p60"/>
            <p:cNvSpPr/>
            <p:nvPr/>
          </p:nvSpPr>
          <p:spPr>
            <a:xfrm>
              <a:off x="2250150" y="1766375"/>
              <a:ext cx="29375" cy="97125"/>
            </a:xfrm>
            <a:custGeom>
              <a:avLst/>
              <a:gdLst/>
              <a:ahLst/>
              <a:cxnLst/>
              <a:rect l="l" t="t" r="r" b="b"/>
              <a:pathLst>
                <a:path w="1175" h="3885" extrusionOk="0">
                  <a:moveTo>
                    <a:pt x="995" y="0"/>
                  </a:moveTo>
                  <a:cubicBezTo>
                    <a:pt x="359" y="1214"/>
                    <a:pt x="80" y="2507"/>
                    <a:pt x="1" y="3879"/>
                  </a:cubicBezTo>
                  <a:cubicBezTo>
                    <a:pt x="24" y="3883"/>
                    <a:pt x="46" y="3884"/>
                    <a:pt x="66" y="3884"/>
                  </a:cubicBezTo>
                  <a:cubicBezTo>
                    <a:pt x="400" y="3884"/>
                    <a:pt x="254" y="3436"/>
                    <a:pt x="498" y="3342"/>
                  </a:cubicBezTo>
                  <a:cubicBezTo>
                    <a:pt x="717" y="2845"/>
                    <a:pt x="856" y="2328"/>
                    <a:pt x="876" y="1791"/>
                  </a:cubicBezTo>
                  <a:cubicBezTo>
                    <a:pt x="776" y="1492"/>
                    <a:pt x="856" y="1254"/>
                    <a:pt x="1075" y="1094"/>
                  </a:cubicBezTo>
                  <a:cubicBezTo>
                    <a:pt x="1154" y="1055"/>
                    <a:pt x="1174" y="995"/>
                    <a:pt x="1174" y="896"/>
                  </a:cubicBezTo>
                  <a:cubicBezTo>
                    <a:pt x="896" y="617"/>
                    <a:pt x="1095" y="299"/>
                    <a:pt x="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33553;p60"/>
            <p:cNvSpPr/>
            <p:nvPr/>
          </p:nvSpPr>
          <p:spPr>
            <a:xfrm>
              <a:off x="2238225" y="1871300"/>
              <a:ext cx="23400" cy="107950"/>
            </a:xfrm>
            <a:custGeom>
              <a:avLst/>
              <a:gdLst/>
              <a:ahLst/>
              <a:cxnLst/>
              <a:rect l="l" t="t" r="r" b="b"/>
              <a:pathLst>
                <a:path w="936" h="4318" extrusionOk="0">
                  <a:moveTo>
                    <a:pt x="776" y="1"/>
                  </a:moveTo>
                  <a:cubicBezTo>
                    <a:pt x="378" y="1"/>
                    <a:pt x="657" y="418"/>
                    <a:pt x="458" y="518"/>
                  </a:cubicBezTo>
                  <a:cubicBezTo>
                    <a:pt x="0" y="1791"/>
                    <a:pt x="0" y="3044"/>
                    <a:pt x="378" y="4317"/>
                  </a:cubicBezTo>
                  <a:cubicBezTo>
                    <a:pt x="398" y="3522"/>
                    <a:pt x="557" y="2746"/>
                    <a:pt x="597" y="1950"/>
                  </a:cubicBezTo>
                  <a:cubicBezTo>
                    <a:pt x="657" y="1294"/>
                    <a:pt x="935" y="657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33554;p60"/>
            <p:cNvSpPr/>
            <p:nvPr/>
          </p:nvSpPr>
          <p:spPr>
            <a:xfrm>
              <a:off x="1966175" y="1613500"/>
              <a:ext cx="105475" cy="24100"/>
            </a:xfrm>
            <a:custGeom>
              <a:avLst/>
              <a:gdLst/>
              <a:ahLst/>
              <a:cxnLst/>
              <a:rect l="l" t="t" r="r" b="b"/>
              <a:pathLst>
                <a:path w="4219" h="964" extrusionOk="0">
                  <a:moveTo>
                    <a:pt x="1385" y="0"/>
                  </a:moveTo>
                  <a:cubicBezTo>
                    <a:pt x="1340" y="0"/>
                    <a:pt x="1292" y="19"/>
                    <a:pt x="1234" y="48"/>
                  </a:cubicBezTo>
                  <a:cubicBezTo>
                    <a:pt x="1135" y="108"/>
                    <a:pt x="1075" y="207"/>
                    <a:pt x="976" y="287"/>
                  </a:cubicBezTo>
                  <a:cubicBezTo>
                    <a:pt x="932" y="320"/>
                    <a:pt x="882" y="334"/>
                    <a:pt x="833" y="334"/>
                  </a:cubicBezTo>
                  <a:cubicBezTo>
                    <a:pt x="793" y="334"/>
                    <a:pt x="753" y="325"/>
                    <a:pt x="717" y="307"/>
                  </a:cubicBezTo>
                  <a:cubicBezTo>
                    <a:pt x="677" y="287"/>
                    <a:pt x="598" y="267"/>
                    <a:pt x="538" y="267"/>
                  </a:cubicBezTo>
                  <a:lnTo>
                    <a:pt x="339" y="267"/>
                  </a:lnTo>
                  <a:cubicBezTo>
                    <a:pt x="279" y="267"/>
                    <a:pt x="220" y="287"/>
                    <a:pt x="140" y="307"/>
                  </a:cubicBezTo>
                  <a:cubicBezTo>
                    <a:pt x="80" y="346"/>
                    <a:pt x="21" y="386"/>
                    <a:pt x="1" y="466"/>
                  </a:cubicBezTo>
                  <a:cubicBezTo>
                    <a:pt x="1" y="744"/>
                    <a:pt x="299" y="645"/>
                    <a:pt x="399" y="764"/>
                  </a:cubicBezTo>
                  <a:cubicBezTo>
                    <a:pt x="1493" y="804"/>
                    <a:pt x="2567" y="884"/>
                    <a:pt x="3661" y="963"/>
                  </a:cubicBezTo>
                  <a:cubicBezTo>
                    <a:pt x="3800" y="943"/>
                    <a:pt x="3920" y="943"/>
                    <a:pt x="4079" y="903"/>
                  </a:cubicBezTo>
                  <a:cubicBezTo>
                    <a:pt x="4218" y="545"/>
                    <a:pt x="3920" y="486"/>
                    <a:pt x="3701" y="406"/>
                  </a:cubicBezTo>
                  <a:cubicBezTo>
                    <a:pt x="3583" y="361"/>
                    <a:pt x="3466" y="347"/>
                    <a:pt x="3348" y="347"/>
                  </a:cubicBezTo>
                  <a:cubicBezTo>
                    <a:pt x="3115" y="347"/>
                    <a:pt x="2881" y="404"/>
                    <a:pt x="2641" y="404"/>
                  </a:cubicBezTo>
                  <a:cubicBezTo>
                    <a:pt x="2570" y="404"/>
                    <a:pt x="2499" y="399"/>
                    <a:pt x="2428" y="386"/>
                  </a:cubicBezTo>
                  <a:cubicBezTo>
                    <a:pt x="2288" y="366"/>
                    <a:pt x="2129" y="346"/>
                    <a:pt x="2010" y="287"/>
                  </a:cubicBezTo>
                  <a:cubicBezTo>
                    <a:pt x="1811" y="187"/>
                    <a:pt x="1632" y="68"/>
                    <a:pt x="1433" y="8"/>
                  </a:cubicBezTo>
                  <a:cubicBezTo>
                    <a:pt x="1417" y="3"/>
                    <a:pt x="1401" y="0"/>
                    <a:pt x="1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33555;p60"/>
            <p:cNvSpPr/>
            <p:nvPr/>
          </p:nvSpPr>
          <p:spPr>
            <a:xfrm>
              <a:off x="2385925" y="1707425"/>
              <a:ext cx="55725" cy="91625"/>
            </a:xfrm>
            <a:custGeom>
              <a:avLst/>
              <a:gdLst/>
              <a:ahLst/>
              <a:cxnLst/>
              <a:rect l="l" t="t" r="r" b="b"/>
              <a:pathLst>
                <a:path w="2229" h="3665" extrusionOk="0">
                  <a:moveTo>
                    <a:pt x="1968" y="1"/>
                  </a:moveTo>
                  <a:cubicBezTo>
                    <a:pt x="1880" y="1"/>
                    <a:pt x="1786" y="44"/>
                    <a:pt x="1691" y="110"/>
                  </a:cubicBezTo>
                  <a:cubicBezTo>
                    <a:pt x="1552" y="230"/>
                    <a:pt x="1452" y="369"/>
                    <a:pt x="1353" y="488"/>
                  </a:cubicBezTo>
                  <a:cubicBezTo>
                    <a:pt x="1055" y="628"/>
                    <a:pt x="1114" y="966"/>
                    <a:pt x="995" y="1205"/>
                  </a:cubicBezTo>
                  <a:cubicBezTo>
                    <a:pt x="995" y="1264"/>
                    <a:pt x="955" y="1304"/>
                    <a:pt x="935" y="1364"/>
                  </a:cubicBezTo>
                  <a:cubicBezTo>
                    <a:pt x="915" y="1423"/>
                    <a:pt x="856" y="1483"/>
                    <a:pt x="836" y="1523"/>
                  </a:cubicBezTo>
                  <a:cubicBezTo>
                    <a:pt x="219" y="1921"/>
                    <a:pt x="259" y="2677"/>
                    <a:pt x="0" y="3254"/>
                  </a:cubicBezTo>
                  <a:cubicBezTo>
                    <a:pt x="0" y="3313"/>
                    <a:pt x="20" y="3413"/>
                    <a:pt x="40" y="3492"/>
                  </a:cubicBezTo>
                  <a:cubicBezTo>
                    <a:pt x="104" y="3607"/>
                    <a:pt x="184" y="3665"/>
                    <a:pt x="292" y="3665"/>
                  </a:cubicBezTo>
                  <a:cubicBezTo>
                    <a:pt x="351" y="3665"/>
                    <a:pt x="419" y="3647"/>
                    <a:pt x="498" y="3612"/>
                  </a:cubicBezTo>
                  <a:cubicBezTo>
                    <a:pt x="915" y="2856"/>
                    <a:pt x="1234" y="2060"/>
                    <a:pt x="1631" y="1264"/>
                  </a:cubicBezTo>
                  <a:cubicBezTo>
                    <a:pt x="1811" y="886"/>
                    <a:pt x="2188" y="608"/>
                    <a:pt x="2228" y="190"/>
                  </a:cubicBezTo>
                  <a:cubicBezTo>
                    <a:pt x="2155" y="54"/>
                    <a:pt x="2065" y="1"/>
                    <a:pt x="19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33556;p60"/>
            <p:cNvSpPr/>
            <p:nvPr/>
          </p:nvSpPr>
          <p:spPr>
            <a:xfrm>
              <a:off x="1898550" y="1615175"/>
              <a:ext cx="77600" cy="22425"/>
            </a:xfrm>
            <a:custGeom>
              <a:avLst/>
              <a:gdLst/>
              <a:ahLst/>
              <a:cxnLst/>
              <a:rect l="l" t="t" r="r" b="b"/>
              <a:pathLst>
                <a:path w="3104" h="897" extrusionOk="0">
                  <a:moveTo>
                    <a:pt x="657" y="1"/>
                  </a:moveTo>
                  <a:cubicBezTo>
                    <a:pt x="538" y="1"/>
                    <a:pt x="438" y="21"/>
                    <a:pt x="319" y="41"/>
                  </a:cubicBezTo>
                  <a:cubicBezTo>
                    <a:pt x="239" y="81"/>
                    <a:pt x="160" y="100"/>
                    <a:pt x="120" y="140"/>
                  </a:cubicBezTo>
                  <a:cubicBezTo>
                    <a:pt x="20" y="399"/>
                    <a:pt x="0" y="638"/>
                    <a:pt x="140" y="896"/>
                  </a:cubicBezTo>
                  <a:lnTo>
                    <a:pt x="637" y="896"/>
                  </a:lnTo>
                  <a:cubicBezTo>
                    <a:pt x="764" y="719"/>
                    <a:pt x="922" y="687"/>
                    <a:pt x="1083" y="687"/>
                  </a:cubicBezTo>
                  <a:cubicBezTo>
                    <a:pt x="1174" y="687"/>
                    <a:pt x="1266" y="697"/>
                    <a:pt x="1353" y="697"/>
                  </a:cubicBezTo>
                  <a:lnTo>
                    <a:pt x="3104" y="697"/>
                  </a:lnTo>
                  <a:lnTo>
                    <a:pt x="2746" y="339"/>
                  </a:lnTo>
                  <a:cubicBezTo>
                    <a:pt x="2635" y="118"/>
                    <a:pt x="2457" y="100"/>
                    <a:pt x="2269" y="100"/>
                  </a:cubicBezTo>
                  <a:cubicBezTo>
                    <a:pt x="2232" y="100"/>
                    <a:pt x="2194" y="100"/>
                    <a:pt x="2156" y="100"/>
                  </a:cubicBezTo>
                  <a:cubicBezTo>
                    <a:pt x="2043" y="100"/>
                    <a:pt x="1930" y="94"/>
                    <a:pt x="1831" y="41"/>
                  </a:cubicBezTo>
                  <a:cubicBezTo>
                    <a:pt x="1711" y="21"/>
                    <a:pt x="1612" y="1"/>
                    <a:pt x="14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33557;p60"/>
            <p:cNvSpPr/>
            <p:nvPr/>
          </p:nvSpPr>
          <p:spPr>
            <a:xfrm>
              <a:off x="2308825" y="1626250"/>
              <a:ext cx="98000" cy="19725"/>
            </a:xfrm>
            <a:custGeom>
              <a:avLst/>
              <a:gdLst/>
              <a:ahLst/>
              <a:cxnLst/>
              <a:rect l="l" t="t" r="r" b="b"/>
              <a:pathLst>
                <a:path w="3920" h="789" extrusionOk="0">
                  <a:moveTo>
                    <a:pt x="2848" y="1"/>
                  </a:moveTo>
                  <a:cubicBezTo>
                    <a:pt x="2557" y="1"/>
                    <a:pt x="2269" y="25"/>
                    <a:pt x="1990" y="55"/>
                  </a:cubicBezTo>
                  <a:cubicBezTo>
                    <a:pt x="1950" y="75"/>
                    <a:pt x="1930" y="75"/>
                    <a:pt x="1950" y="95"/>
                  </a:cubicBezTo>
                  <a:cubicBezTo>
                    <a:pt x="1920" y="120"/>
                    <a:pt x="1889" y="129"/>
                    <a:pt x="1859" y="129"/>
                  </a:cubicBezTo>
                  <a:cubicBezTo>
                    <a:pt x="1793" y="129"/>
                    <a:pt x="1733" y="83"/>
                    <a:pt x="1692" y="55"/>
                  </a:cubicBezTo>
                  <a:cubicBezTo>
                    <a:pt x="1662" y="45"/>
                    <a:pt x="1627" y="40"/>
                    <a:pt x="1592" y="40"/>
                  </a:cubicBezTo>
                  <a:cubicBezTo>
                    <a:pt x="1558" y="40"/>
                    <a:pt x="1523" y="45"/>
                    <a:pt x="1493" y="55"/>
                  </a:cubicBezTo>
                  <a:cubicBezTo>
                    <a:pt x="1294" y="135"/>
                    <a:pt x="1115" y="234"/>
                    <a:pt x="896" y="234"/>
                  </a:cubicBezTo>
                  <a:cubicBezTo>
                    <a:pt x="697" y="234"/>
                    <a:pt x="558" y="95"/>
                    <a:pt x="419" y="35"/>
                  </a:cubicBezTo>
                  <a:cubicBezTo>
                    <a:pt x="339" y="35"/>
                    <a:pt x="260" y="35"/>
                    <a:pt x="220" y="75"/>
                  </a:cubicBezTo>
                  <a:cubicBezTo>
                    <a:pt x="100" y="234"/>
                    <a:pt x="1" y="393"/>
                    <a:pt x="100" y="592"/>
                  </a:cubicBezTo>
                  <a:cubicBezTo>
                    <a:pt x="956" y="652"/>
                    <a:pt x="1851" y="632"/>
                    <a:pt x="2746" y="752"/>
                  </a:cubicBezTo>
                  <a:cubicBezTo>
                    <a:pt x="2842" y="761"/>
                    <a:pt x="2951" y="789"/>
                    <a:pt x="3056" y="789"/>
                  </a:cubicBezTo>
                  <a:cubicBezTo>
                    <a:pt x="3170" y="789"/>
                    <a:pt x="3280" y="756"/>
                    <a:pt x="3363" y="632"/>
                  </a:cubicBezTo>
                  <a:cubicBezTo>
                    <a:pt x="3283" y="473"/>
                    <a:pt x="3124" y="453"/>
                    <a:pt x="2945" y="433"/>
                  </a:cubicBezTo>
                  <a:cubicBezTo>
                    <a:pt x="3104" y="433"/>
                    <a:pt x="3243" y="473"/>
                    <a:pt x="3363" y="592"/>
                  </a:cubicBezTo>
                  <a:lnTo>
                    <a:pt x="3900" y="374"/>
                  </a:lnTo>
                  <a:cubicBezTo>
                    <a:pt x="3920" y="254"/>
                    <a:pt x="3840" y="155"/>
                    <a:pt x="3721" y="95"/>
                  </a:cubicBezTo>
                  <a:cubicBezTo>
                    <a:pt x="3432" y="25"/>
                    <a:pt x="3139" y="1"/>
                    <a:pt x="2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33558;p60"/>
            <p:cNvSpPr/>
            <p:nvPr/>
          </p:nvSpPr>
          <p:spPr>
            <a:xfrm>
              <a:off x="2748950" y="2037900"/>
              <a:ext cx="66175" cy="28375"/>
            </a:xfrm>
            <a:custGeom>
              <a:avLst/>
              <a:gdLst/>
              <a:ahLst/>
              <a:cxnLst/>
              <a:rect l="l" t="t" r="r" b="b"/>
              <a:pathLst>
                <a:path w="2647" h="1135" extrusionOk="0">
                  <a:moveTo>
                    <a:pt x="2388" y="1"/>
                  </a:moveTo>
                  <a:cubicBezTo>
                    <a:pt x="1513" y="80"/>
                    <a:pt x="638" y="41"/>
                    <a:pt x="1" y="796"/>
                  </a:cubicBezTo>
                  <a:cubicBezTo>
                    <a:pt x="180" y="816"/>
                    <a:pt x="339" y="916"/>
                    <a:pt x="339" y="1135"/>
                  </a:cubicBezTo>
                  <a:cubicBezTo>
                    <a:pt x="1155" y="1075"/>
                    <a:pt x="1931" y="896"/>
                    <a:pt x="2647" y="478"/>
                  </a:cubicBezTo>
                  <a:cubicBezTo>
                    <a:pt x="2647" y="240"/>
                    <a:pt x="2587" y="100"/>
                    <a:pt x="2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33559;p60"/>
            <p:cNvSpPr/>
            <p:nvPr/>
          </p:nvSpPr>
          <p:spPr>
            <a:xfrm>
              <a:off x="2349625" y="1988175"/>
              <a:ext cx="15925" cy="78175"/>
            </a:xfrm>
            <a:custGeom>
              <a:avLst/>
              <a:gdLst/>
              <a:ahLst/>
              <a:cxnLst/>
              <a:rect l="l" t="t" r="r" b="b"/>
              <a:pathLst>
                <a:path w="637" h="3127" extrusionOk="0">
                  <a:moveTo>
                    <a:pt x="418" y="1"/>
                  </a:moveTo>
                  <a:cubicBezTo>
                    <a:pt x="338" y="1"/>
                    <a:pt x="298" y="40"/>
                    <a:pt x="239" y="120"/>
                  </a:cubicBezTo>
                  <a:cubicBezTo>
                    <a:pt x="159" y="378"/>
                    <a:pt x="219" y="677"/>
                    <a:pt x="20" y="896"/>
                  </a:cubicBezTo>
                  <a:cubicBezTo>
                    <a:pt x="0" y="1632"/>
                    <a:pt x="0" y="2388"/>
                    <a:pt x="199" y="3124"/>
                  </a:cubicBezTo>
                  <a:cubicBezTo>
                    <a:pt x="219" y="3126"/>
                    <a:pt x="237" y="3126"/>
                    <a:pt x="254" y="3126"/>
                  </a:cubicBezTo>
                  <a:cubicBezTo>
                    <a:pt x="595" y="3126"/>
                    <a:pt x="385" y="2759"/>
                    <a:pt x="517" y="2626"/>
                  </a:cubicBezTo>
                  <a:cubicBezTo>
                    <a:pt x="478" y="1771"/>
                    <a:pt x="637" y="876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33560;p60"/>
            <p:cNvSpPr/>
            <p:nvPr/>
          </p:nvSpPr>
          <p:spPr>
            <a:xfrm>
              <a:off x="2049225" y="1879750"/>
              <a:ext cx="19925" cy="78600"/>
            </a:xfrm>
            <a:custGeom>
              <a:avLst/>
              <a:gdLst/>
              <a:ahLst/>
              <a:cxnLst/>
              <a:rect l="l" t="t" r="r" b="b"/>
              <a:pathLst>
                <a:path w="797" h="3144" extrusionOk="0">
                  <a:moveTo>
                    <a:pt x="677" y="1"/>
                  </a:moveTo>
                  <a:cubicBezTo>
                    <a:pt x="558" y="100"/>
                    <a:pt x="538" y="220"/>
                    <a:pt x="538" y="379"/>
                  </a:cubicBezTo>
                  <a:cubicBezTo>
                    <a:pt x="538" y="598"/>
                    <a:pt x="399" y="677"/>
                    <a:pt x="200" y="697"/>
                  </a:cubicBezTo>
                  <a:cubicBezTo>
                    <a:pt x="1" y="1155"/>
                    <a:pt x="140" y="1652"/>
                    <a:pt x="1" y="2070"/>
                  </a:cubicBezTo>
                  <a:cubicBezTo>
                    <a:pt x="299" y="2348"/>
                    <a:pt x="1" y="2865"/>
                    <a:pt x="478" y="3144"/>
                  </a:cubicBezTo>
                  <a:cubicBezTo>
                    <a:pt x="478" y="2647"/>
                    <a:pt x="538" y="2169"/>
                    <a:pt x="478" y="1692"/>
                  </a:cubicBezTo>
                  <a:cubicBezTo>
                    <a:pt x="478" y="1473"/>
                    <a:pt x="478" y="1314"/>
                    <a:pt x="677" y="1194"/>
                  </a:cubicBezTo>
                  <a:cubicBezTo>
                    <a:pt x="697" y="1075"/>
                    <a:pt x="737" y="976"/>
                    <a:pt x="757" y="856"/>
                  </a:cubicBezTo>
                  <a:cubicBezTo>
                    <a:pt x="797" y="757"/>
                    <a:pt x="797" y="618"/>
                    <a:pt x="757" y="538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33561;p60"/>
            <p:cNvSpPr/>
            <p:nvPr/>
          </p:nvSpPr>
          <p:spPr>
            <a:xfrm>
              <a:off x="2428200" y="1694250"/>
              <a:ext cx="66150" cy="26375"/>
            </a:xfrm>
            <a:custGeom>
              <a:avLst/>
              <a:gdLst/>
              <a:ahLst/>
              <a:cxnLst/>
              <a:rect l="l" t="t" r="r" b="b"/>
              <a:pathLst>
                <a:path w="2646" h="1055" extrusionOk="0">
                  <a:moveTo>
                    <a:pt x="1910" y="1"/>
                  </a:moveTo>
                  <a:cubicBezTo>
                    <a:pt x="1372" y="59"/>
                    <a:pt x="890" y="320"/>
                    <a:pt x="374" y="320"/>
                  </a:cubicBezTo>
                  <a:cubicBezTo>
                    <a:pt x="355" y="320"/>
                    <a:pt x="337" y="320"/>
                    <a:pt x="318" y="319"/>
                  </a:cubicBezTo>
                  <a:cubicBezTo>
                    <a:pt x="139" y="319"/>
                    <a:pt x="20" y="458"/>
                    <a:pt x="0" y="657"/>
                  </a:cubicBezTo>
                  <a:cubicBezTo>
                    <a:pt x="33" y="657"/>
                    <a:pt x="66" y="657"/>
                    <a:pt x="99" y="657"/>
                  </a:cubicBezTo>
                  <a:cubicBezTo>
                    <a:pt x="263" y="657"/>
                    <a:pt x="418" y="671"/>
                    <a:pt x="517" y="836"/>
                  </a:cubicBezTo>
                  <a:cubicBezTo>
                    <a:pt x="716" y="994"/>
                    <a:pt x="908" y="1055"/>
                    <a:pt x="1095" y="1055"/>
                  </a:cubicBezTo>
                  <a:cubicBezTo>
                    <a:pt x="1356" y="1055"/>
                    <a:pt x="1607" y="936"/>
                    <a:pt x="1850" y="797"/>
                  </a:cubicBezTo>
                  <a:cubicBezTo>
                    <a:pt x="2029" y="637"/>
                    <a:pt x="2228" y="538"/>
                    <a:pt x="2447" y="458"/>
                  </a:cubicBezTo>
                  <a:cubicBezTo>
                    <a:pt x="2527" y="439"/>
                    <a:pt x="2586" y="399"/>
                    <a:pt x="2626" y="319"/>
                  </a:cubicBezTo>
                  <a:cubicBezTo>
                    <a:pt x="2646" y="240"/>
                    <a:pt x="2626" y="160"/>
                    <a:pt x="2586" y="120"/>
                  </a:cubicBezTo>
                  <a:cubicBezTo>
                    <a:pt x="2504" y="61"/>
                    <a:pt x="2428" y="44"/>
                    <a:pt x="2352" y="44"/>
                  </a:cubicBezTo>
                  <a:cubicBezTo>
                    <a:pt x="2299" y="44"/>
                    <a:pt x="2245" y="52"/>
                    <a:pt x="2188" y="61"/>
                  </a:cubicBezTo>
                  <a:cubicBezTo>
                    <a:pt x="2069" y="61"/>
                    <a:pt x="1989" y="61"/>
                    <a:pt x="19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33562;p60"/>
            <p:cNvSpPr/>
            <p:nvPr/>
          </p:nvSpPr>
          <p:spPr>
            <a:xfrm>
              <a:off x="2227775" y="1619400"/>
              <a:ext cx="61700" cy="21175"/>
            </a:xfrm>
            <a:custGeom>
              <a:avLst/>
              <a:gdLst/>
              <a:ahLst/>
              <a:cxnLst/>
              <a:rect l="l" t="t" r="r" b="b"/>
              <a:pathLst>
                <a:path w="2468" h="847" extrusionOk="0">
                  <a:moveTo>
                    <a:pt x="1708" y="1"/>
                  </a:moveTo>
                  <a:cubicBezTo>
                    <a:pt x="1433" y="1"/>
                    <a:pt x="1153" y="35"/>
                    <a:pt x="875" y="35"/>
                  </a:cubicBezTo>
                  <a:cubicBezTo>
                    <a:pt x="755" y="35"/>
                    <a:pt x="636" y="29"/>
                    <a:pt x="518" y="11"/>
                  </a:cubicBezTo>
                  <a:cubicBezTo>
                    <a:pt x="498" y="31"/>
                    <a:pt x="478" y="51"/>
                    <a:pt x="458" y="51"/>
                  </a:cubicBezTo>
                  <a:cubicBezTo>
                    <a:pt x="418" y="289"/>
                    <a:pt x="279" y="488"/>
                    <a:pt x="60" y="628"/>
                  </a:cubicBezTo>
                  <a:cubicBezTo>
                    <a:pt x="0" y="687"/>
                    <a:pt x="0" y="747"/>
                    <a:pt x="60" y="827"/>
                  </a:cubicBezTo>
                  <a:cubicBezTo>
                    <a:pt x="776" y="846"/>
                    <a:pt x="1512" y="846"/>
                    <a:pt x="2268" y="846"/>
                  </a:cubicBezTo>
                  <a:cubicBezTo>
                    <a:pt x="2308" y="787"/>
                    <a:pt x="2368" y="747"/>
                    <a:pt x="2388" y="687"/>
                  </a:cubicBezTo>
                  <a:cubicBezTo>
                    <a:pt x="2407" y="628"/>
                    <a:pt x="2447" y="528"/>
                    <a:pt x="2447" y="429"/>
                  </a:cubicBezTo>
                  <a:cubicBezTo>
                    <a:pt x="2467" y="369"/>
                    <a:pt x="2467" y="289"/>
                    <a:pt x="2467" y="250"/>
                  </a:cubicBezTo>
                  <a:lnTo>
                    <a:pt x="2467" y="150"/>
                  </a:lnTo>
                  <a:cubicBezTo>
                    <a:pt x="2222" y="32"/>
                    <a:pt x="1967" y="1"/>
                    <a:pt x="17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33563;p60"/>
            <p:cNvSpPr/>
            <p:nvPr/>
          </p:nvSpPr>
          <p:spPr>
            <a:xfrm>
              <a:off x="2229750" y="1715025"/>
              <a:ext cx="34775" cy="86675"/>
            </a:xfrm>
            <a:custGeom>
              <a:avLst/>
              <a:gdLst/>
              <a:ahLst/>
              <a:cxnLst/>
              <a:rect l="l" t="t" r="r" b="b"/>
              <a:pathLst>
                <a:path w="1391" h="3467" extrusionOk="0">
                  <a:moveTo>
                    <a:pt x="1208" y="1"/>
                  </a:moveTo>
                  <a:cubicBezTo>
                    <a:pt x="1186" y="1"/>
                    <a:pt x="1161" y="2"/>
                    <a:pt x="1135" y="5"/>
                  </a:cubicBezTo>
                  <a:cubicBezTo>
                    <a:pt x="1035" y="582"/>
                    <a:pt x="677" y="1060"/>
                    <a:pt x="598" y="1657"/>
                  </a:cubicBezTo>
                  <a:cubicBezTo>
                    <a:pt x="598" y="1776"/>
                    <a:pt x="518" y="1855"/>
                    <a:pt x="439" y="1875"/>
                  </a:cubicBezTo>
                  <a:cubicBezTo>
                    <a:pt x="319" y="2015"/>
                    <a:pt x="419" y="2213"/>
                    <a:pt x="339" y="2393"/>
                  </a:cubicBezTo>
                  <a:lnTo>
                    <a:pt x="279" y="2691"/>
                  </a:lnTo>
                  <a:cubicBezTo>
                    <a:pt x="279" y="2969"/>
                    <a:pt x="1" y="3288"/>
                    <a:pt x="439" y="3467"/>
                  </a:cubicBezTo>
                  <a:cubicBezTo>
                    <a:pt x="478" y="3387"/>
                    <a:pt x="478" y="3288"/>
                    <a:pt x="498" y="3188"/>
                  </a:cubicBezTo>
                  <a:cubicBezTo>
                    <a:pt x="578" y="3069"/>
                    <a:pt x="538" y="2910"/>
                    <a:pt x="638" y="2790"/>
                  </a:cubicBezTo>
                  <a:cubicBezTo>
                    <a:pt x="677" y="2770"/>
                    <a:pt x="677" y="2711"/>
                    <a:pt x="677" y="2671"/>
                  </a:cubicBezTo>
                  <a:cubicBezTo>
                    <a:pt x="717" y="2572"/>
                    <a:pt x="697" y="2412"/>
                    <a:pt x="797" y="2293"/>
                  </a:cubicBezTo>
                  <a:cubicBezTo>
                    <a:pt x="817" y="2194"/>
                    <a:pt x="817" y="2114"/>
                    <a:pt x="836" y="2015"/>
                  </a:cubicBezTo>
                  <a:cubicBezTo>
                    <a:pt x="876" y="1875"/>
                    <a:pt x="876" y="1696"/>
                    <a:pt x="996" y="1597"/>
                  </a:cubicBezTo>
                  <a:cubicBezTo>
                    <a:pt x="1294" y="1199"/>
                    <a:pt x="1334" y="702"/>
                    <a:pt x="1374" y="224"/>
                  </a:cubicBezTo>
                  <a:cubicBezTo>
                    <a:pt x="1390" y="55"/>
                    <a:pt x="1335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33564;p60"/>
            <p:cNvSpPr/>
            <p:nvPr/>
          </p:nvSpPr>
          <p:spPr>
            <a:xfrm>
              <a:off x="2354100" y="1806050"/>
              <a:ext cx="27875" cy="60800"/>
            </a:xfrm>
            <a:custGeom>
              <a:avLst/>
              <a:gdLst/>
              <a:ahLst/>
              <a:cxnLst/>
              <a:rect l="l" t="t" r="r" b="b"/>
              <a:pathLst>
                <a:path w="1115" h="2432" extrusionOk="0">
                  <a:moveTo>
                    <a:pt x="842" y="0"/>
                  </a:moveTo>
                  <a:cubicBezTo>
                    <a:pt x="393" y="0"/>
                    <a:pt x="526" y="533"/>
                    <a:pt x="299" y="741"/>
                  </a:cubicBezTo>
                  <a:cubicBezTo>
                    <a:pt x="279" y="820"/>
                    <a:pt x="299" y="920"/>
                    <a:pt x="318" y="999"/>
                  </a:cubicBezTo>
                  <a:lnTo>
                    <a:pt x="239" y="960"/>
                  </a:lnTo>
                  <a:lnTo>
                    <a:pt x="199" y="1039"/>
                  </a:lnTo>
                  <a:cubicBezTo>
                    <a:pt x="199" y="1139"/>
                    <a:pt x="179" y="1258"/>
                    <a:pt x="179" y="1357"/>
                  </a:cubicBezTo>
                  <a:cubicBezTo>
                    <a:pt x="20" y="1596"/>
                    <a:pt x="179" y="1855"/>
                    <a:pt x="20" y="2094"/>
                  </a:cubicBezTo>
                  <a:cubicBezTo>
                    <a:pt x="20" y="2213"/>
                    <a:pt x="0" y="2312"/>
                    <a:pt x="0" y="2432"/>
                  </a:cubicBezTo>
                  <a:lnTo>
                    <a:pt x="179" y="2432"/>
                  </a:lnTo>
                  <a:cubicBezTo>
                    <a:pt x="1114" y="2014"/>
                    <a:pt x="1094" y="1159"/>
                    <a:pt x="1074" y="323"/>
                  </a:cubicBezTo>
                  <a:cubicBezTo>
                    <a:pt x="1035" y="204"/>
                    <a:pt x="995" y="104"/>
                    <a:pt x="915" y="5"/>
                  </a:cubicBezTo>
                  <a:cubicBezTo>
                    <a:pt x="889" y="2"/>
                    <a:pt x="865" y="0"/>
                    <a:pt x="8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33565;p60"/>
            <p:cNvSpPr/>
            <p:nvPr/>
          </p:nvSpPr>
          <p:spPr>
            <a:xfrm>
              <a:off x="2162625" y="1638075"/>
              <a:ext cx="82575" cy="18050"/>
            </a:xfrm>
            <a:custGeom>
              <a:avLst/>
              <a:gdLst/>
              <a:ahLst/>
              <a:cxnLst/>
              <a:rect l="l" t="t" r="r" b="b"/>
              <a:pathLst>
                <a:path w="3303" h="722" extrusionOk="0">
                  <a:moveTo>
                    <a:pt x="378" y="0"/>
                  </a:moveTo>
                  <a:cubicBezTo>
                    <a:pt x="219" y="0"/>
                    <a:pt x="100" y="0"/>
                    <a:pt x="0" y="159"/>
                  </a:cubicBezTo>
                  <a:cubicBezTo>
                    <a:pt x="80" y="259"/>
                    <a:pt x="120" y="358"/>
                    <a:pt x="179" y="458"/>
                  </a:cubicBezTo>
                  <a:cubicBezTo>
                    <a:pt x="933" y="493"/>
                    <a:pt x="1672" y="667"/>
                    <a:pt x="2408" y="667"/>
                  </a:cubicBezTo>
                  <a:cubicBezTo>
                    <a:pt x="2507" y="667"/>
                    <a:pt x="2607" y="664"/>
                    <a:pt x="2706" y="656"/>
                  </a:cubicBezTo>
                  <a:cubicBezTo>
                    <a:pt x="2820" y="656"/>
                    <a:pt x="2956" y="721"/>
                    <a:pt x="3071" y="721"/>
                  </a:cubicBezTo>
                  <a:cubicBezTo>
                    <a:pt x="3176" y="721"/>
                    <a:pt x="3265" y="667"/>
                    <a:pt x="3303" y="458"/>
                  </a:cubicBezTo>
                  <a:cubicBezTo>
                    <a:pt x="3096" y="316"/>
                    <a:pt x="2877" y="306"/>
                    <a:pt x="2656" y="306"/>
                  </a:cubicBezTo>
                  <a:cubicBezTo>
                    <a:pt x="2618" y="306"/>
                    <a:pt x="2580" y="306"/>
                    <a:pt x="2542" y="306"/>
                  </a:cubicBezTo>
                  <a:cubicBezTo>
                    <a:pt x="2397" y="306"/>
                    <a:pt x="2252" y="301"/>
                    <a:pt x="2109" y="259"/>
                  </a:cubicBezTo>
                  <a:cubicBezTo>
                    <a:pt x="1890" y="20"/>
                    <a:pt x="1592" y="80"/>
                    <a:pt x="1313" y="60"/>
                  </a:cubicBezTo>
                  <a:cubicBezTo>
                    <a:pt x="1194" y="60"/>
                    <a:pt x="1095" y="60"/>
                    <a:pt x="975" y="20"/>
                  </a:cubicBezTo>
                  <a:lnTo>
                    <a:pt x="736" y="20"/>
                  </a:lnTo>
                  <a:cubicBezTo>
                    <a:pt x="684" y="55"/>
                    <a:pt x="632" y="71"/>
                    <a:pt x="579" y="71"/>
                  </a:cubicBezTo>
                  <a:cubicBezTo>
                    <a:pt x="512" y="71"/>
                    <a:pt x="445" y="45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33566;p60"/>
            <p:cNvSpPr/>
            <p:nvPr/>
          </p:nvSpPr>
          <p:spPr>
            <a:xfrm>
              <a:off x="2359075" y="1758900"/>
              <a:ext cx="25375" cy="73650"/>
            </a:xfrm>
            <a:custGeom>
              <a:avLst/>
              <a:gdLst/>
              <a:ahLst/>
              <a:cxnLst/>
              <a:rect l="l" t="t" r="r" b="b"/>
              <a:pathLst>
                <a:path w="1015" h="2946" extrusionOk="0">
                  <a:moveTo>
                    <a:pt x="657" y="1"/>
                  </a:moveTo>
                  <a:cubicBezTo>
                    <a:pt x="398" y="956"/>
                    <a:pt x="100" y="1931"/>
                    <a:pt x="0" y="2945"/>
                  </a:cubicBezTo>
                  <a:lnTo>
                    <a:pt x="139" y="2945"/>
                  </a:lnTo>
                  <a:cubicBezTo>
                    <a:pt x="199" y="2547"/>
                    <a:pt x="398" y="2209"/>
                    <a:pt x="657" y="1911"/>
                  </a:cubicBezTo>
                  <a:cubicBezTo>
                    <a:pt x="816" y="1831"/>
                    <a:pt x="915" y="1692"/>
                    <a:pt x="955" y="1533"/>
                  </a:cubicBezTo>
                  <a:cubicBezTo>
                    <a:pt x="1015" y="1393"/>
                    <a:pt x="935" y="1214"/>
                    <a:pt x="915" y="1055"/>
                  </a:cubicBezTo>
                  <a:cubicBezTo>
                    <a:pt x="855" y="916"/>
                    <a:pt x="855" y="737"/>
                    <a:pt x="816" y="598"/>
                  </a:cubicBezTo>
                  <a:cubicBezTo>
                    <a:pt x="716" y="399"/>
                    <a:pt x="836" y="16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33567;p60"/>
            <p:cNvSpPr/>
            <p:nvPr/>
          </p:nvSpPr>
          <p:spPr>
            <a:xfrm>
              <a:off x="2309325" y="1658200"/>
              <a:ext cx="85575" cy="9200"/>
            </a:xfrm>
            <a:custGeom>
              <a:avLst/>
              <a:gdLst/>
              <a:ahLst/>
              <a:cxnLst/>
              <a:rect l="l" t="t" r="r" b="b"/>
              <a:pathLst>
                <a:path w="3423" h="368" extrusionOk="0">
                  <a:moveTo>
                    <a:pt x="2502" y="1"/>
                  </a:moveTo>
                  <a:cubicBezTo>
                    <a:pt x="2259" y="1"/>
                    <a:pt x="2013" y="33"/>
                    <a:pt x="1771" y="50"/>
                  </a:cubicBezTo>
                  <a:cubicBezTo>
                    <a:pt x="1605" y="108"/>
                    <a:pt x="1436" y="124"/>
                    <a:pt x="1265" y="124"/>
                  </a:cubicBezTo>
                  <a:cubicBezTo>
                    <a:pt x="1047" y="124"/>
                    <a:pt x="827" y="98"/>
                    <a:pt x="608" y="98"/>
                  </a:cubicBezTo>
                  <a:cubicBezTo>
                    <a:pt x="403" y="98"/>
                    <a:pt x="199" y="120"/>
                    <a:pt x="1" y="210"/>
                  </a:cubicBezTo>
                  <a:cubicBezTo>
                    <a:pt x="520" y="328"/>
                    <a:pt x="1044" y="367"/>
                    <a:pt x="1568" y="367"/>
                  </a:cubicBezTo>
                  <a:cubicBezTo>
                    <a:pt x="2187" y="367"/>
                    <a:pt x="2808" y="312"/>
                    <a:pt x="3422" y="269"/>
                  </a:cubicBezTo>
                  <a:cubicBezTo>
                    <a:pt x="3130" y="56"/>
                    <a:pt x="2818" y="1"/>
                    <a:pt x="2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33568;p60"/>
            <p:cNvSpPr/>
            <p:nvPr/>
          </p:nvSpPr>
          <p:spPr>
            <a:xfrm>
              <a:off x="2344150" y="1936675"/>
              <a:ext cx="28375" cy="52575"/>
            </a:xfrm>
            <a:custGeom>
              <a:avLst/>
              <a:gdLst/>
              <a:ahLst/>
              <a:cxnLst/>
              <a:rect l="l" t="t" r="r" b="b"/>
              <a:pathLst>
                <a:path w="1135" h="2103" extrusionOk="0">
                  <a:moveTo>
                    <a:pt x="566" y="1"/>
                  </a:moveTo>
                  <a:cubicBezTo>
                    <a:pt x="442" y="1"/>
                    <a:pt x="325" y="115"/>
                    <a:pt x="199" y="191"/>
                  </a:cubicBezTo>
                  <a:cubicBezTo>
                    <a:pt x="0" y="648"/>
                    <a:pt x="319" y="1106"/>
                    <a:pt x="199" y="1563"/>
                  </a:cubicBezTo>
                  <a:cubicBezTo>
                    <a:pt x="486" y="1640"/>
                    <a:pt x="148" y="2103"/>
                    <a:pt x="493" y="2103"/>
                  </a:cubicBezTo>
                  <a:cubicBezTo>
                    <a:pt x="507" y="2103"/>
                    <a:pt x="521" y="2102"/>
                    <a:pt x="537" y="2100"/>
                  </a:cubicBezTo>
                  <a:cubicBezTo>
                    <a:pt x="577" y="2080"/>
                    <a:pt x="597" y="2080"/>
                    <a:pt x="617" y="2061"/>
                  </a:cubicBezTo>
                  <a:cubicBezTo>
                    <a:pt x="677" y="1901"/>
                    <a:pt x="716" y="1742"/>
                    <a:pt x="776" y="1583"/>
                  </a:cubicBezTo>
                  <a:cubicBezTo>
                    <a:pt x="1134" y="1106"/>
                    <a:pt x="816" y="608"/>
                    <a:pt x="796" y="151"/>
                  </a:cubicBezTo>
                  <a:cubicBezTo>
                    <a:pt x="715" y="40"/>
                    <a:pt x="63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33569;p60"/>
            <p:cNvSpPr/>
            <p:nvPr/>
          </p:nvSpPr>
          <p:spPr>
            <a:xfrm>
              <a:off x="2414275" y="2113500"/>
              <a:ext cx="39800" cy="52975"/>
            </a:xfrm>
            <a:custGeom>
              <a:avLst/>
              <a:gdLst/>
              <a:ahLst/>
              <a:cxnLst/>
              <a:rect l="l" t="t" r="r" b="b"/>
              <a:pathLst>
                <a:path w="1592" h="2119" extrusionOk="0">
                  <a:moveTo>
                    <a:pt x="179" y="0"/>
                  </a:moveTo>
                  <a:cubicBezTo>
                    <a:pt x="0" y="160"/>
                    <a:pt x="0" y="359"/>
                    <a:pt x="20" y="557"/>
                  </a:cubicBezTo>
                  <a:cubicBezTo>
                    <a:pt x="358" y="995"/>
                    <a:pt x="657" y="1433"/>
                    <a:pt x="975" y="1870"/>
                  </a:cubicBezTo>
                  <a:cubicBezTo>
                    <a:pt x="1086" y="2006"/>
                    <a:pt x="1204" y="2119"/>
                    <a:pt x="1335" y="2119"/>
                  </a:cubicBezTo>
                  <a:cubicBezTo>
                    <a:pt x="1416" y="2119"/>
                    <a:pt x="1501" y="2076"/>
                    <a:pt x="1592" y="1970"/>
                  </a:cubicBezTo>
                  <a:cubicBezTo>
                    <a:pt x="1413" y="1851"/>
                    <a:pt x="1592" y="1691"/>
                    <a:pt x="1572" y="1572"/>
                  </a:cubicBezTo>
                  <a:cubicBezTo>
                    <a:pt x="1094" y="1055"/>
                    <a:pt x="796" y="398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33570;p60"/>
            <p:cNvSpPr/>
            <p:nvPr/>
          </p:nvSpPr>
          <p:spPr>
            <a:xfrm>
              <a:off x="2214850" y="1782775"/>
              <a:ext cx="25375" cy="96900"/>
            </a:xfrm>
            <a:custGeom>
              <a:avLst/>
              <a:gdLst/>
              <a:ahLst/>
              <a:cxnLst/>
              <a:rect l="l" t="t" r="r" b="b"/>
              <a:pathLst>
                <a:path w="1015" h="3876" extrusionOk="0">
                  <a:moveTo>
                    <a:pt x="836" y="1"/>
                  </a:moveTo>
                  <a:cubicBezTo>
                    <a:pt x="696" y="657"/>
                    <a:pt x="318" y="1234"/>
                    <a:pt x="279" y="1930"/>
                  </a:cubicBezTo>
                  <a:cubicBezTo>
                    <a:pt x="239" y="2070"/>
                    <a:pt x="239" y="2209"/>
                    <a:pt x="179" y="2348"/>
                  </a:cubicBezTo>
                  <a:cubicBezTo>
                    <a:pt x="199" y="2428"/>
                    <a:pt x="199" y="2468"/>
                    <a:pt x="199" y="2547"/>
                  </a:cubicBezTo>
                  <a:cubicBezTo>
                    <a:pt x="279" y="2766"/>
                    <a:pt x="318" y="2985"/>
                    <a:pt x="179" y="3204"/>
                  </a:cubicBezTo>
                  <a:cubicBezTo>
                    <a:pt x="139" y="3243"/>
                    <a:pt x="139" y="3283"/>
                    <a:pt x="139" y="3343"/>
                  </a:cubicBezTo>
                  <a:cubicBezTo>
                    <a:pt x="100" y="3522"/>
                    <a:pt x="0" y="3820"/>
                    <a:pt x="199" y="3860"/>
                  </a:cubicBezTo>
                  <a:cubicBezTo>
                    <a:pt x="241" y="3870"/>
                    <a:pt x="275" y="3875"/>
                    <a:pt x="303" y="3875"/>
                  </a:cubicBezTo>
                  <a:cubicBezTo>
                    <a:pt x="548" y="3875"/>
                    <a:pt x="355" y="3525"/>
                    <a:pt x="497" y="3383"/>
                  </a:cubicBezTo>
                  <a:cubicBezTo>
                    <a:pt x="517" y="3223"/>
                    <a:pt x="517" y="3064"/>
                    <a:pt x="537" y="2885"/>
                  </a:cubicBezTo>
                  <a:cubicBezTo>
                    <a:pt x="617" y="2766"/>
                    <a:pt x="617" y="2627"/>
                    <a:pt x="537" y="2468"/>
                  </a:cubicBezTo>
                  <a:lnTo>
                    <a:pt x="537" y="2388"/>
                  </a:lnTo>
                  <a:cubicBezTo>
                    <a:pt x="617" y="1970"/>
                    <a:pt x="637" y="1533"/>
                    <a:pt x="875" y="1135"/>
                  </a:cubicBezTo>
                  <a:cubicBezTo>
                    <a:pt x="915" y="995"/>
                    <a:pt x="975" y="896"/>
                    <a:pt x="1015" y="777"/>
                  </a:cubicBezTo>
                  <a:cubicBezTo>
                    <a:pt x="796" y="558"/>
                    <a:pt x="895" y="259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33571;p60"/>
            <p:cNvSpPr/>
            <p:nvPr/>
          </p:nvSpPr>
          <p:spPr>
            <a:xfrm>
              <a:off x="2148700" y="1628125"/>
              <a:ext cx="78600" cy="16925"/>
            </a:xfrm>
            <a:custGeom>
              <a:avLst/>
              <a:gdLst/>
              <a:ahLst/>
              <a:cxnLst/>
              <a:rect l="l" t="t" r="r" b="b"/>
              <a:pathLst>
                <a:path w="3144" h="677" extrusionOk="0">
                  <a:moveTo>
                    <a:pt x="677" y="0"/>
                  </a:moveTo>
                  <a:cubicBezTo>
                    <a:pt x="498" y="20"/>
                    <a:pt x="339" y="20"/>
                    <a:pt x="199" y="199"/>
                  </a:cubicBezTo>
                  <a:cubicBezTo>
                    <a:pt x="0" y="617"/>
                    <a:pt x="398" y="478"/>
                    <a:pt x="557" y="557"/>
                  </a:cubicBezTo>
                  <a:lnTo>
                    <a:pt x="1075" y="557"/>
                  </a:lnTo>
                  <a:cubicBezTo>
                    <a:pt x="1121" y="580"/>
                    <a:pt x="1154" y="590"/>
                    <a:pt x="1174" y="590"/>
                  </a:cubicBezTo>
                  <a:cubicBezTo>
                    <a:pt x="1187" y="590"/>
                    <a:pt x="1194" y="585"/>
                    <a:pt x="1194" y="577"/>
                  </a:cubicBezTo>
                  <a:lnTo>
                    <a:pt x="1373" y="577"/>
                  </a:lnTo>
                  <a:cubicBezTo>
                    <a:pt x="1453" y="597"/>
                    <a:pt x="1492" y="677"/>
                    <a:pt x="1592" y="677"/>
                  </a:cubicBezTo>
                  <a:lnTo>
                    <a:pt x="2586" y="677"/>
                  </a:lnTo>
                  <a:cubicBezTo>
                    <a:pt x="2746" y="497"/>
                    <a:pt x="2964" y="557"/>
                    <a:pt x="3143" y="497"/>
                  </a:cubicBezTo>
                  <a:cubicBezTo>
                    <a:pt x="3124" y="458"/>
                    <a:pt x="3124" y="398"/>
                    <a:pt x="3084" y="358"/>
                  </a:cubicBezTo>
                  <a:cubicBezTo>
                    <a:pt x="3064" y="318"/>
                    <a:pt x="3044" y="279"/>
                    <a:pt x="3024" y="259"/>
                  </a:cubicBezTo>
                  <a:cubicBezTo>
                    <a:pt x="2925" y="199"/>
                    <a:pt x="2785" y="159"/>
                    <a:pt x="2666" y="159"/>
                  </a:cubicBezTo>
                  <a:cubicBezTo>
                    <a:pt x="2487" y="120"/>
                    <a:pt x="2348" y="120"/>
                    <a:pt x="2169" y="120"/>
                  </a:cubicBezTo>
                  <a:cubicBezTo>
                    <a:pt x="2095" y="116"/>
                    <a:pt x="2020" y="115"/>
                    <a:pt x="1945" y="115"/>
                  </a:cubicBezTo>
                  <a:cubicBezTo>
                    <a:pt x="1862" y="115"/>
                    <a:pt x="1778" y="116"/>
                    <a:pt x="1694" y="116"/>
                  </a:cubicBezTo>
                  <a:cubicBezTo>
                    <a:pt x="1438" y="116"/>
                    <a:pt x="1179" y="105"/>
                    <a:pt x="935" y="20"/>
                  </a:cubicBezTo>
                  <a:cubicBezTo>
                    <a:pt x="856" y="20"/>
                    <a:pt x="776" y="0"/>
                    <a:pt x="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33572;p60"/>
            <p:cNvSpPr/>
            <p:nvPr/>
          </p:nvSpPr>
          <p:spPr>
            <a:xfrm>
              <a:off x="2223300" y="1676375"/>
              <a:ext cx="61200" cy="26575"/>
            </a:xfrm>
            <a:custGeom>
              <a:avLst/>
              <a:gdLst/>
              <a:ahLst/>
              <a:cxnLst/>
              <a:rect l="l" t="t" r="r" b="b"/>
              <a:pathLst>
                <a:path w="2448" h="1063" extrusionOk="0">
                  <a:moveTo>
                    <a:pt x="867" y="0"/>
                  </a:moveTo>
                  <a:cubicBezTo>
                    <a:pt x="758" y="0"/>
                    <a:pt x="648" y="6"/>
                    <a:pt x="537" y="20"/>
                  </a:cubicBezTo>
                  <a:cubicBezTo>
                    <a:pt x="487" y="70"/>
                    <a:pt x="421" y="79"/>
                    <a:pt x="350" y="79"/>
                  </a:cubicBezTo>
                  <a:cubicBezTo>
                    <a:pt x="314" y="79"/>
                    <a:pt x="276" y="76"/>
                    <a:pt x="238" y="76"/>
                  </a:cubicBezTo>
                  <a:cubicBezTo>
                    <a:pt x="149" y="76"/>
                    <a:pt x="63" y="90"/>
                    <a:pt x="0" y="179"/>
                  </a:cubicBezTo>
                  <a:cubicBezTo>
                    <a:pt x="185" y="320"/>
                    <a:pt x="376" y="349"/>
                    <a:pt x="572" y="349"/>
                  </a:cubicBezTo>
                  <a:cubicBezTo>
                    <a:pt x="705" y="349"/>
                    <a:pt x="841" y="336"/>
                    <a:pt x="979" y="336"/>
                  </a:cubicBezTo>
                  <a:cubicBezTo>
                    <a:pt x="1011" y="336"/>
                    <a:pt x="1043" y="336"/>
                    <a:pt x="1075" y="338"/>
                  </a:cubicBezTo>
                  <a:cubicBezTo>
                    <a:pt x="1671" y="378"/>
                    <a:pt x="1671" y="358"/>
                    <a:pt x="1751" y="1034"/>
                  </a:cubicBezTo>
                  <a:cubicBezTo>
                    <a:pt x="1784" y="1054"/>
                    <a:pt x="1813" y="1062"/>
                    <a:pt x="1837" y="1062"/>
                  </a:cubicBezTo>
                  <a:cubicBezTo>
                    <a:pt x="1955" y="1062"/>
                    <a:pt x="1987" y="874"/>
                    <a:pt x="2078" y="874"/>
                  </a:cubicBezTo>
                  <a:cubicBezTo>
                    <a:pt x="2081" y="874"/>
                    <a:pt x="2085" y="874"/>
                    <a:pt x="2089" y="875"/>
                  </a:cubicBezTo>
                  <a:cubicBezTo>
                    <a:pt x="2387" y="616"/>
                    <a:pt x="2447" y="378"/>
                    <a:pt x="1990" y="219"/>
                  </a:cubicBezTo>
                  <a:cubicBezTo>
                    <a:pt x="1633" y="79"/>
                    <a:pt x="1253" y="0"/>
                    <a:pt x="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33573;p60"/>
            <p:cNvSpPr/>
            <p:nvPr/>
          </p:nvSpPr>
          <p:spPr>
            <a:xfrm>
              <a:off x="3065250" y="1940425"/>
              <a:ext cx="44300" cy="26750"/>
            </a:xfrm>
            <a:custGeom>
              <a:avLst/>
              <a:gdLst/>
              <a:ahLst/>
              <a:cxnLst/>
              <a:rect l="l" t="t" r="r" b="b"/>
              <a:pathLst>
                <a:path w="1772" h="1070" extrusionOk="0">
                  <a:moveTo>
                    <a:pt x="1375" y="0"/>
                  </a:moveTo>
                  <a:cubicBezTo>
                    <a:pt x="854" y="0"/>
                    <a:pt x="350" y="31"/>
                    <a:pt x="1" y="538"/>
                  </a:cubicBezTo>
                  <a:cubicBezTo>
                    <a:pt x="498" y="617"/>
                    <a:pt x="498" y="598"/>
                    <a:pt x="200" y="995"/>
                  </a:cubicBezTo>
                  <a:lnTo>
                    <a:pt x="200" y="1055"/>
                  </a:lnTo>
                  <a:cubicBezTo>
                    <a:pt x="240" y="1065"/>
                    <a:pt x="279" y="1070"/>
                    <a:pt x="317" y="1070"/>
                  </a:cubicBezTo>
                  <a:cubicBezTo>
                    <a:pt x="563" y="1070"/>
                    <a:pt x="774" y="892"/>
                    <a:pt x="983" y="892"/>
                  </a:cubicBezTo>
                  <a:cubicBezTo>
                    <a:pt x="1000" y="892"/>
                    <a:pt x="1018" y="893"/>
                    <a:pt x="1035" y="896"/>
                  </a:cubicBezTo>
                  <a:cubicBezTo>
                    <a:pt x="1234" y="737"/>
                    <a:pt x="1632" y="916"/>
                    <a:pt x="1711" y="518"/>
                  </a:cubicBezTo>
                  <a:cubicBezTo>
                    <a:pt x="1771" y="319"/>
                    <a:pt x="1731" y="140"/>
                    <a:pt x="1592" y="1"/>
                  </a:cubicBezTo>
                  <a:cubicBezTo>
                    <a:pt x="1520" y="1"/>
                    <a:pt x="1447" y="0"/>
                    <a:pt x="1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33574;p60"/>
            <p:cNvSpPr/>
            <p:nvPr/>
          </p:nvSpPr>
          <p:spPr>
            <a:xfrm>
              <a:off x="2206875" y="1897175"/>
              <a:ext cx="12975" cy="75975"/>
            </a:xfrm>
            <a:custGeom>
              <a:avLst/>
              <a:gdLst/>
              <a:ahLst/>
              <a:cxnLst/>
              <a:rect l="l" t="t" r="r" b="b"/>
              <a:pathLst>
                <a:path w="519" h="3039" extrusionOk="0">
                  <a:moveTo>
                    <a:pt x="319" y="0"/>
                  </a:moveTo>
                  <a:cubicBezTo>
                    <a:pt x="1" y="975"/>
                    <a:pt x="140" y="1970"/>
                    <a:pt x="140" y="2964"/>
                  </a:cubicBezTo>
                  <a:cubicBezTo>
                    <a:pt x="200" y="3014"/>
                    <a:pt x="264" y="3039"/>
                    <a:pt x="329" y="3039"/>
                  </a:cubicBezTo>
                  <a:cubicBezTo>
                    <a:pt x="394" y="3039"/>
                    <a:pt x="458" y="3014"/>
                    <a:pt x="518" y="2964"/>
                  </a:cubicBezTo>
                  <a:cubicBezTo>
                    <a:pt x="518" y="2387"/>
                    <a:pt x="478" y="1790"/>
                    <a:pt x="478" y="1233"/>
                  </a:cubicBezTo>
                  <a:cubicBezTo>
                    <a:pt x="339" y="895"/>
                    <a:pt x="419" y="557"/>
                    <a:pt x="439" y="239"/>
                  </a:cubicBezTo>
                  <a:cubicBezTo>
                    <a:pt x="419" y="139"/>
                    <a:pt x="399" y="6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33575;p60"/>
            <p:cNvSpPr/>
            <p:nvPr/>
          </p:nvSpPr>
          <p:spPr>
            <a:xfrm>
              <a:off x="2286950" y="1622475"/>
              <a:ext cx="70650" cy="18100"/>
            </a:xfrm>
            <a:custGeom>
              <a:avLst/>
              <a:gdLst/>
              <a:ahLst/>
              <a:cxnLst/>
              <a:rect l="l" t="t" r="r" b="b"/>
              <a:pathLst>
                <a:path w="2826" h="724" extrusionOk="0">
                  <a:moveTo>
                    <a:pt x="2325" y="1"/>
                  </a:moveTo>
                  <a:cubicBezTo>
                    <a:pt x="2279" y="1"/>
                    <a:pt x="2234" y="3"/>
                    <a:pt x="2189" y="7"/>
                  </a:cubicBezTo>
                  <a:cubicBezTo>
                    <a:pt x="1957" y="41"/>
                    <a:pt x="1720" y="52"/>
                    <a:pt x="1482" y="52"/>
                  </a:cubicBezTo>
                  <a:cubicBezTo>
                    <a:pt x="1006" y="52"/>
                    <a:pt x="524" y="7"/>
                    <a:pt x="60" y="7"/>
                  </a:cubicBezTo>
                  <a:lnTo>
                    <a:pt x="21" y="47"/>
                  </a:lnTo>
                  <a:cubicBezTo>
                    <a:pt x="1" y="127"/>
                    <a:pt x="1" y="186"/>
                    <a:pt x="21" y="246"/>
                  </a:cubicBezTo>
                  <a:cubicBezTo>
                    <a:pt x="60" y="346"/>
                    <a:pt x="40" y="445"/>
                    <a:pt x="21" y="544"/>
                  </a:cubicBezTo>
                  <a:cubicBezTo>
                    <a:pt x="1" y="624"/>
                    <a:pt x="21" y="684"/>
                    <a:pt x="60" y="723"/>
                  </a:cubicBezTo>
                  <a:lnTo>
                    <a:pt x="757" y="723"/>
                  </a:lnTo>
                  <a:cubicBezTo>
                    <a:pt x="836" y="525"/>
                    <a:pt x="936" y="346"/>
                    <a:pt x="1115" y="226"/>
                  </a:cubicBezTo>
                  <a:cubicBezTo>
                    <a:pt x="1194" y="246"/>
                    <a:pt x="1234" y="246"/>
                    <a:pt x="1314" y="246"/>
                  </a:cubicBezTo>
                  <a:cubicBezTo>
                    <a:pt x="1413" y="346"/>
                    <a:pt x="1532" y="405"/>
                    <a:pt x="1691" y="405"/>
                  </a:cubicBezTo>
                  <a:cubicBezTo>
                    <a:pt x="1735" y="409"/>
                    <a:pt x="1779" y="412"/>
                    <a:pt x="1823" y="412"/>
                  </a:cubicBezTo>
                  <a:cubicBezTo>
                    <a:pt x="1997" y="412"/>
                    <a:pt x="2169" y="373"/>
                    <a:pt x="2328" y="246"/>
                  </a:cubicBezTo>
                  <a:lnTo>
                    <a:pt x="2527" y="246"/>
                  </a:lnTo>
                  <a:cubicBezTo>
                    <a:pt x="2567" y="286"/>
                    <a:pt x="2617" y="311"/>
                    <a:pt x="2666" y="311"/>
                  </a:cubicBezTo>
                  <a:cubicBezTo>
                    <a:pt x="2716" y="311"/>
                    <a:pt x="2766" y="286"/>
                    <a:pt x="2805" y="226"/>
                  </a:cubicBezTo>
                  <a:lnTo>
                    <a:pt x="2825" y="147"/>
                  </a:lnTo>
                  <a:cubicBezTo>
                    <a:pt x="2668" y="36"/>
                    <a:pt x="2497" y="1"/>
                    <a:pt x="2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33576;p60"/>
            <p:cNvSpPr/>
            <p:nvPr/>
          </p:nvSpPr>
          <p:spPr>
            <a:xfrm>
              <a:off x="2397350" y="2086450"/>
              <a:ext cx="28375" cy="41000"/>
            </a:xfrm>
            <a:custGeom>
              <a:avLst/>
              <a:gdLst/>
              <a:ahLst/>
              <a:cxnLst/>
              <a:rect l="l" t="t" r="r" b="b"/>
              <a:pathLst>
                <a:path w="1135" h="1640" extrusionOk="0">
                  <a:moveTo>
                    <a:pt x="85" y="1"/>
                  </a:moveTo>
                  <a:cubicBezTo>
                    <a:pt x="68" y="1"/>
                    <a:pt x="46" y="23"/>
                    <a:pt x="1" y="68"/>
                  </a:cubicBezTo>
                  <a:cubicBezTo>
                    <a:pt x="60" y="506"/>
                    <a:pt x="359" y="884"/>
                    <a:pt x="498" y="1281"/>
                  </a:cubicBezTo>
                  <a:cubicBezTo>
                    <a:pt x="637" y="1361"/>
                    <a:pt x="578" y="1540"/>
                    <a:pt x="697" y="1600"/>
                  </a:cubicBezTo>
                  <a:lnTo>
                    <a:pt x="697" y="1639"/>
                  </a:lnTo>
                  <a:cubicBezTo>
                    <a:pt x="896" y="1480"/>
                    <a:pt x="856" y="1262"/>
                    <a:pt x="876" y="1082"/>
                  </a:cubicBezTo>
                  <a:cubicBezTo>
                    <a:pt x="1135" y="565"/>
                    <a:pt x="876" y="247"/>
                    <a:pt x="359" y="48"/>
                  </a:cubicBezTo>
                  <a:lnTo>
                    <a:pt x="299" y="88"/>
                  </a:lnTo>
                  <a:cubicBezTo>
                    <a:pt x="299" y="108"/>
                    <a:pt x="279" y="108"/>
                    <a:pt x="259" y="108"/>
                  </a:cubicBezTo>
                  <a:cubicBezTo>
                    <a:pt x="200" y="108"/>
                    <a:pt x="180" y="108"/>
                    <a:pt x="160" y="68"/>
                  </a:cubicBezTo>
                  <a:lnTo>
                    <a:pt x="100" y="8"/>
                  </a:lnTo>
                  <a:cubicBezTo>
                    <a:pt x="95" y="3"/>
                    <a:pt x="90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33577;p60"/>
            <p:cNvSpPr/>
            <p:nvPr/>
          </p:nvSpPr>
          <p:spPr>
            <a:xfrm>
              <a:off x="2352600" y="2053825"/>
              <a:ext cx="17425" cy="48250"/>
            </a:xfrm>
            <a:custGeom>
              <a:avLst/>
              <a:gdLst/>
              <a:ahLst/>
              <a:cxnLst/>
              <a:rect l="l" t="t" r="r" b="b"/>
              <a:pathLst>
                <a:path w="697" h="1930" extrusionOk="0">
                  <a:moveTo>
                    <a:pt x="398" y="0"/>
                  </a:moveTo>
                  <a:cubicBezTo>
                    <a:pt x="179" y="100"/>
                    <a:pt x="299" y="398"/>
                    <a:pt x="80" y="498"/>
                  </a:cubicBezTo>
                  <a:cubicBezTo>
                    <a:pt x="0" y="995"/>
                    <a:pt x="120" y="1433"/>
                    <a:pt x="557" y="1930"/>
                  </a:cubicBezTo>
                  <a:cubicBezTo>
                    <a:pt x="597" y="1174"/>
                    <a:pt x="697" y="577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33578;p60"/>
            <p:cNvSpPr/>
            <p:nvPr/>
          </p:nvSpPr>
          <p:spPr>
            <a:xfrm>
              <a:off x="2446600" y="1599275"/>
              <a:ext cx="42300" cy="24400"/>
            </a:xfrm>
            <a:custGeom>
              <a:avLst/>
              <a:gdLst/>
              <a:ahLst/>
              <a:cxnLst/>
              <a:rect l="l" t="t" r="r" b="b"/>
              <a:pathLst>
                <a:path w="1692" h="976" extrusionOk="0">
                  <a:moveTo>
                    <a:pt x="1293" y="0"/>
                  </a:moveTo>
                  <a:cubicBezTo>
                    <a:pt x="1253" y="0"/>
                    <a:pt x="1174" y="40"/>
                    <a:pt x="1114" y="60"/>
                  </a:cubicBezTo>
                  <a:cubicBezTo>
                    <a:pt x="1054" y="80"/>
                    <a:pt x="955" y="100"/>
                    <a:pt x="875" y="160"/>
                  </a:cubicBezTo>
                  <a:cubicBezTo>
                    <a:pt x="796" y="179"/>
                    <a:pt x="756" y="219"/>
                    <a:pt x="696" y="239"/>
                  </a:cubicBezTo>
                  <a:cubicBezTo>
                    <a:pt x="617" y="259"/>
                    <a:pt x="517" y="279"/>
                    <a:pt x="418" y="319"/>
                  </a:cubicBezTo>
                  <a:cubicBezTo>
                    <a:pt x="279" y="378"/>
                    <a:pt x="100" y="458"/>
                    <a:pt x="20" y="657"/>
                  </a:cubicBezTo>
                  <a:cubicBezTo>
                    <a:pt x="0" y="776"/>
                    <a:pt x="20" y="915"/>
                    <a:pt x="120" y="975"/>
                  </a:cubicBezTo>
                  <a:cubicBezTo>
                    <a:pt x="637" y="935"/>
                    <a:pt x="1094" y="736"/>
                    <a:pt x="1512" y="478"/>
                  </a:cubicBezTo>
                  <a:cubicBezTo>
                    <a:pt x="1552" y="358"/>
                    <a:pt x="1691" y="179"/>
                    <a:pt x="1472" y="80"/>
                  </a:cubicBezTo>
                  <a:cubicBezTo>
                    <a:pt x="1413" y="40"/>
                    <a:pt x="1373" y="20"/>
                    <a:pt x="1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33579;p60"/>
            <p:cNvSpPr/>
            <p:nvPr/>
          </p:nvSpPr>
          <p:spPr>
            <a:xfrm>
              <a:off x="2257375" y="1653700"/>
              <a:ext cx="57950" cy="9300"/>
            </a:xfrm>
            <a:custGeom>
              <a:avLst/>
              <a:gdLst/>
              <a:ahLst/>
              <a:cxnLst/>
              <a:rect l="l" t="t" r="r" b="b"/>
              <a:pathLst>
                <a:path w="2318" h="372" extrusionOk="0">
                  <a:moveTo>
                    <a:pt x="102" y="0"/>
                  </a:moveTo>
                  <a:cubicBezTo>
                    <a:pt x="14" y="0"/>
                    <a:pt x="1" y="74"/>
                    <a:pt x="30" y="191"/>
                  </a:cubicBezTo>
                  <a:cubicBezTo>
                    <a:pt x="643" y="246"/>
                    <a:pt x="1222" y="372"/>
                    <a:pt x="1830" y="372"/>
                  </a:cubicBezTo>
                  <a:cubicBezTo>
                    <a:pt x="1873" y="372"/>
                    <a:pt x="1916" y="371"/>
                    <a:pt x="1959" y="370"/>
                  </a:cubicBezTo>
                  <a:cubicBezTo>
                    <a:pt x="2059" y="250"/>
                    <a:pt x="2258" y="330"/>
                    <a:pt x="2318" y="191"/>
                  </a:cubicBezTo>
                  <a:cubicBezTo>
                    <a:pt x="1816" y="69"/>
                    <a:pt x="1268" y="17"/>
                    <a:pt x="727" y="17"/>
                  </a:cubicBezTo>
                  <a:cubicBezTo>
                    <a:pt x="560" y="17"/>
                    <a:pt x="393" y="22"/>
                    <a:pt x="229" y="31"/>
                  </a:cubicBezTo>
                  <a:cubicBezTo>
                    <a:pt x="175" y="10"/>
                    <a:pt x="134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33580;p60"/>
            <p:cNvSpPr/>
            <p:nvPr/>
          </p:nvSpPr>
          <p:spPr>
            <a:xfrm>
              <a:off x="3092100" y="1950375"/>
              <a:ext cx="37325" cy="29375"/>
            </a:xfrm>
            <a:custGeom>
              <a:avLst/>
              <a:gdLst/>
              <a:ahLst/>
              <a:cxnLst/>
              <a:rect l="l" t="t" r="r" b="b"/>
              <a:pathLst>
                <a:path w="1493" h="1175" extrusionOk="0">
                  <a:moveTo>
                    <a:pt x="915" y="1"/>
                  </a:moveTo>
                  <a:cubicBezTo>
                    <a:pt x="780" y="1"/>
                    <a:pt x="659" y="51"/>
                    <a:pt x="538" y="160"/>
                  </a:cubicBezTo>
                  <a:cubicBezTo>
                    <a:pt x="399" y="339"/>
                    <a:pt x="120" y="259"/>
                    <a:pt x="1" y="478"/>
                  </a:cubicBezTo>
                  <a:cubicBezTo>
                    <a:pt x="439" y="538"/>
                    <a:pt x="319" y="896"/>
                    <a:pt x="359" y="1174"/>
                  </a:cubicBezTo>
                  <a:lnTo>
                    <a:pt x="717" y="1174"/>
                  </a:lnTo>
                  <a:cubicBezTo>
                    <a:pt x="757" y="1154"/>
                    <a:pt x="816" y="1115"/>
                    <a:pt x="816" y="1035"/>
                  </a:cubicBezTo>
                  <a:cubicBezTo>
                    <a:pt x="852" y="922"/>
                    <a:pt x="879" y="884"/>
                    <a:pt x="901" y="884"/>
                  </a:cubicBezTo>
                  <a:cubicBezTo>
                    <a:pt x="948" y="884"/>
                    <a:pt x="975" y="1060"/>
                    <a:pt x="1021" y="1060"/>
                  </a:cubicBezTo>
                  <a:cubicBezTo>
                    <a:pt x="1026" y="1060"/>
                    <a:pt x="1030" y="1059"/>
                    <a:pt x="1035" y="1055"/>
                  </a:cubicBezTo>
                  <a:cubicBezTo>
                    <a:pt x="1035" y="1055"/>
                    <a:pt x="1055" y="1075"/>
                    <a:pt x="1115" y="1075"/>
                  </a:cubicBezTo>
                  <a:cubicBezTo>
                    <a:pt x="1135" y="1075"/>
                    <a:pt x="1194" y="1075"/>
                    <a:pt x="1234" y="1035"/>
                  </a:cubicBezTo>
                  <a:cubicBezTo>
                    <a:pt x="1254" y="1015"/>
                    <a:pt x="1314" y="1015"/>
                    <a:pt x="1354" y="1015"/>
                  </a:cubicBezTo>
                  <a:cubicBezTo>
                    <a:pt x="1453" y="956"/>
                    <a:pt x="1493" y="876"/>
                    <a:pt x="1493" y="776"/>
                  </a:cubicBezTo>
                  <a:cubicBezTo>
                    <a:pt x="1453" y="518"/>
                    <a:pt x="1433" y="239"/>
                    <a:pt x="1194" y="60"/>
                  </a:cubicBezTo>
                  <a:cubicBezTo>
                    <a:pt x="1093" y="21"/>
                    <a:pt x="1001" y="1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33581;p60"/>
            <p:cNvSpPr/>
            <p:nvPr/>
          </p:nvSpPr>
          <p:spPr>
            <a:xfrm>
              <a:off x="2212350" y="1866325"/>
              <a:ext cx="15450" cy="40800"/>
            </a:xfrm>
            <a:custGeom>
              <a:avLst/>
              <a:gdLst/>
              <a:ahLst/>
              <a:cxnLst/>
              <a:rect l="l" t="t" r="r" b="b"/>
              <a:pathLst>
                <a:path w="618" h="1632" extrusionOk="0">
                  <a:moveTo>
                    <a:pt x="239" y="1"/>
                  </a:moveTo>
                  <a:cubicBezTo>
                    <a:pt x="1" y="399"/>
                    <a:pt x="120" y="816"/>
                    <a:pt x="100" y="1234"/>
                  </a:cubicBezTo>
                  <a:cubicBezTo>
                    <a:pt x="100" y="1314"/>
                    <a:pt x="120" y="1393"/>
                    <a:pt x="120" y="1473"/>
                  </a:cubicBezTo>
                  <a:cubicBezTo>
                    <a:pt x="180" y="1533"/>
                    <a:pt x="220" y="1592"/>
                    <a:pt x="299" y="1632"/>
                  </a:cubicBezTo>
                  <a:cubicBezTo>
                    <a:pt x="478" y="1115"/>
                    <a:pt x="617" y="598"/>
                    <a:pt x="597" y="41"/>
                  </a:cubicBezTo>
                  <a:lnTo>
                    <a:pt x="597" y="41"/>
                  </a:lnTo>
                  <a:cubicBezTo>
                    <a:pt x="578" y="100"/>
                    <a:pt x="518" y="120"/>
                    <a:pt x="498" y="180"/>
                  </a:cubicBezTo>
                  <a:cubicBezTo>
                    <a:pt x="441" y="236"/>
                    <a:pt x="474" y="400"/>
                    <a:pt x="342" y="400"/>
                  </a:cubicBezTo>
                  <a:cubicBezTo>
                    <a:pt x="335" y="400"/>
                    <a:pt x="327" y="400"/>
                    <a:pt x="319" y="399"/>
                  </a:cubicBezTo>
                  <a:cubicBezTo>
                    <a:pt x="299" y="399"/>
                    <a:pt x="279" y="240"/>
                    <a:pt x="279" y="180"/>
                  </a:cubicBezTo>
                  <a:cubicBezTo>
                    <a:pt x="239" y="100"/>
                    <a:pt x="239" y="4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33582;p60"/>
            <p:cNvSpPr/>
            <p:nvPr/>
          </p:nvSpPr>
          <p:spPr>
            <a:xfrm>
              <a:off x="2123825" y="1657950"/>
              <a:ext cx="39825" cy="15950"/>
            </a:xfrm>
            <a:custGeom>
              <a:avLst/>
              <a:gdLst/>
              <a:ahLst/>
              <a:cxnLst/>
              <a:rect l="l" t="t" r="r" b="b"/>
              <a:pathLst>
                <a:path w="1593" h="638" extrusionOk="0">
                  <a:moveTo>
                    <a:pt x="1" y="1"/>
                  </a:moveTo>
                  <a:lnTo>
                    <a:pt x="1" y="578"/>
                  </a:lnTo>
                  <a:cubicBezTo>
                    <a:pt x="133" y="624"/>
                    <a:pt x="265" y="637"/>
                    <a:pt x="395" y="637"/>
                  </a:cubicBezTo>
                  <a:cubicBezTo>
                    <a:pt x="565" y="637"/>
                    <a:pt x="731" y="615"/>
                    <a:pt x="888" y="615"/>
                  </a:cubicBezTo>
                  <a:cubicBezTo>
                    <a:pt x="918" y="615"/>
                    <a:pt x="947" y="615"/>
                    <a:pt x="976" y="617"/>
                  </a:cubicBezTo>
                  <a:cubicBezTo>
                    <a:pt x="1155" y="617"/>
                    <a:pt x="1294" y="538"/>
                    <a:pt x="1453" y="498"/>
                  </a:cubicBezTo>
                  <a:cubicBezTo>
                    <a:pt x="1533" y="478"/>
                    <a:pt x="1572" y="399"/>
                    <a:pt x="1592" y="319"/>
                  </a:cubicBezTo>
                  <a:cubicBezTo>
                    <a:pt x="1095" y="1"/>
                    <a:pt x="498" y="29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33583;p60"/>
            <p:cNvSpPr/>
            <p:nvPr/>
          </p:nvSpPr>
          <p:spPr>
            <a:xfrm>
              <a:off x="2654475" y="1517700"/>
              <a:ext cx="33350" cy="20425"/>
            </a:xfrm>
            <a:custGeom>
              <a:avLst/>
              <a:gdLst/>
              <a:ahLst/>
              <a:cxnLst/>
              <a:rect l="l" t="t" r="r" b="b"/>
              <a:pathLst>
                <a:path w="1334" h="817" extrusionOk="0">
                  <a:moveTo>
                    <a:pt x="1194" y="1"/>
                  </a:moveTo>
                  <a:lnTo>
                    <a:pt x="1194" y="1"/>
                  </a:lnTo>
                  <a:cubicBezTo>
                    <a:pt x="816" y="339"/>
                    <a:pt x="319" y="220"/>
                    <a:pt x="0" y="598"/>
                  </a:cubicBezTo>
                  <a:cubicBezTo>
                    <a:pt x="120" y="817"/>
                    <a:pt x="338" y="737"/>
                    <a:pt x="537" y="797"/>
                  </a:cubicBezTo>
                  <a:cubicBezTo>
                    <a:pt x="572" y="801"/>
                    <a:pt x="607" y="803"/>
                    <a:pt x="641" y="803"/>
                  </a:cubicBezTo>
                  <a:cubicBezTo>
                    <a:pt x="784" y="803"/>
                    <a:pt x="922" y="762"/>
                    <a:pt x="1035" y="618"/>
                  </a:cubicBezTo>
                  <a:cubicBezTo>
                    <a:pt x="1035" y="419"/>
                    <a:pt x="1333" y="319"/>
                    <a:pt x="1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33584;p60"/>
            <p:cNvSpPr/>
            <p:nvPr/>
          </p:nvSpPr>
          <p:spPr>
            <a:xfrm>
              <a:off x="2160625" y="1665425"/>
              <a:ext cx="47275" cy="12725"/>
            </a:xfrm>
            <a:custGeom>
              <a:avLst/>
              <a:gdLst/>
              <a:ahLst/>
              <a:cxnLst/>
              <a:rect l="l" t="t" r="r" b="b"/>
              <a:pathLst>
                <a:path w="1891" h="509" extrusionOk="0">
                  <a:moveTo>
                    <a:pt x="100" y="0"/>
                  </a:moveTo>
                  <a:cubicBezTo>
                    <a:pt x="100" y="20"/>
                    <a:pt x="80" y="60"/>
                    <a:pt x="61" y="80"/>
                  </a:cubicBezTo>
                  <a:cubicBezTo>
                    <a:pt x="1" y="119"/>
                    <a:pt x="1" y="199"/>
                    <a:pt x="21" y="259"/>
                  </a:cubicBezTo>
                  <a:cubicBezTo>
                    <a:pt x="100" y="318"/>
                    <a:pt x="200" y="358"/>
                    <a:pt x="259" y="418"/>
                  </a:cubicBezTo>
                  <a:cubicBezTo>
                    <a:pt x="657" y="458"/>
                    <a:pt x="1055" y="458"/>
                    <a:pt x="1453" y="458"/>
                  </a:cubicBezTo>
                  <a:cubicBezTo>
                    <a:pt x="1519" y="491"/>
                    <a:pt x="1579" y="509"/>
                    <a:pt x="1632" y="509"/>
                  </a:cubicBezTo>
                  <a:cubicBezTo>
                    <a:pt x="1738" y="509"/>
                    <a:pt x="1818" y="438"/>
                    <a:pt x="1871" y="279"/>
                  </a:cubicBezTo>
                  <a:cubicBezTo>
                    <a:pt x="1891" y="179"/>
                    <a:pt x="1831" y="100"/>
                    <a:pt x="1771" y="60"/>
                  </a:cubicBezTo>
                  <a:cubicBezTo>
                    <a:pt x="1611" y="115"/>
                    <a:pt x="1452" y="135"/>
                    <a:pt x="1295" y="135"/>
                  </a:cubicBezTo>
                  <a:cubicBezTo>
                    <a:pt x="887" y="135"/>
                    <a:pt x="488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33585;p60"/>
            <p:cNvSpPr/>
            <p:nvPr/>
          </p:nvSpPr>
          <p:spPr>
            <a:xfrm>
              <a:off x="2362050" y="1935450"/>
              <a:ext cx="14450" cy="44800"/>
            </a:xfrm>
            <a:custGeom>
              <a:avLst/>
              <a:gdLst/>
              <a:ahLst/>
              <a:cxnLst/>
              <a:rect l="l" t="t" r="r" b="b"/>
              <a:pathLst>
                <a:path w="578" h="1792" extrusionOk="0">
                  <a:moveTo>
                    <a:pt x="100" y="1"/>
                  </a:moveTo>
                  <a:cubicBezTo>
                    <a:pt x="60" y="21"/>
                    <a:pt x="20" y="21"/>
                    <a:pt x="0" y="41"/>
                  </a:cubicBezTo>
                  <a:cubicBezTo>
                    <a:pt x="20" y="558"/>
                    <a:pt x="20" y="1115"/>
                    <a:pt x="60" y="1632"/>
                  </a:cubicBezTo>
                  <a:cubicBezTo>
                    <a:pt x="160" y="1692"/>
                    <a:pt x="239" y="1732"/>
                    <a:pt x="378" y="1791"/>
                  </a:cubicBezTo>
                  <a:cubicBezTo>
                    <a:pt x="398" y="1652"/>
                    <a:pt x="398" y="1553"/>
                    <a:pt x="418" y="1433"/>
                  </a:cubicBezTo>
                  <a:cubicBezTo>
                    <a:pt x="577" y="1194"/>
                    <a:pt x="577" y="956"/>
                    <a:pt x="398" y="737"/>
                  </a:cubicBezTo>
                  <a:cubicBezTo>
                    <a:pt x="319" y="518"/>
                    <a:pt x="259" y="259"/>
                    <a:pt x="179" y="41"/>
                  </a:cubicBezTo>
                  <a:cubicBezTo>
                    <a:pt x="160" y="41"/>
                    <a:pt x="120" y="2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33586;p60"/>
            <p:cNvSpPr/>
            <p:nvPr/>
          </p:nvSpPr>
          <p:spPr>
            <a:xfrm>
              <a:off x="2243200" y="1847950"/>
              <a:ext cx="19900" cy="36300"/>
            </a:xfrm>
            <a:custGeom>
              <a:avLst/>
              <a:gdLst/>
              <a:ahLst/>
              <a:cxnLst/>
              <a:rect l="l" t="t" r="r" b="b"/>
              <a:pathLst>
                <a:path w="796" h="1452" extrusionOk="0">
                  <a:moveTo>
                    <a:pt x="564" y="1"/>
                  </a:moveTo>
                  <a:cubicBezTo>
                    <a:pt x="480" y="1"/>
                    <a:pt x="418" y="54"/>
                    <a:pt x="418" y="219"/>
                  </a:cubicBezTo>
                  <a:cubicBezTo>
                    <a:pt x="418" y="358"/>
                    <a:pt x="378" y="517"/>
                    <a:pt x="259" y="577"/>
                  </a:cubicBezTo>
                  <a:cubicBezTo>
                    <a:pt x="0" y="875"/>
                    <a:pt x="199" y="1154"/>
                    <a:pt x="259" y="1452"/>
                  </a:cubicBezTo>
                  <a:cubicBezTo>
                    <a:pt x="477" y="1352"/>
                    <a:pt x="378" y="1054"/>
                    <a:pt x="577" y="935"/>
                  </a:cubicBezTo>
                  <a:cubicBezTo>
                    <a:pt x="637" y="656"/>
                    <a:pt x="796" y="378"/>
                    <a:pt x="756" y="59"/>
                  </a:cubicBezTo>
                  <a:cubicBezTo>
                    <a:pt x="691" y="27"/>
                    <a:pt x="622" y="1"/>
                    <a:pt x="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33587;p60"/>
            <p:cNvSpPr/>
            <p:nvPr/>
          </p:nvSpPr>
          <p:spPr>
            <a:xfrm>
              <a:off x="2478925" y="1684325"/>
              <a:ext cx="39300" cy="16625"/>
            </a:xfrm>
            <a:custGeom>
              <a:avLst/>
              <a:gdLst/>
              <a:ahLst/>
              <a:cxnLst/>
              <a:rect l="l" t="t" r="r" b="b"/>
              <a:pathLst>
                <a:path w="1572" h="665" extrusionOk="0">
                  <a:moveTo>
                    <a:pt x="1273" y="0"/>
                  </a:moveTo>
                  <a:cubicBezTo>
                    <a:pt x="1094" y="139"/>
                    <a:pt x="875" y="40"/>
                    <a:pt x="696" y="139"/>
                  </a:cubicBezTo>
                  <a:cubicBezTo>
                    <a:pt x="478" y="139"/>
                    <a:pt x="259" y="159"/>
                    <a:pt x="40" y="338"/>
                  </a:cubicBezTo>
                  <a:cubicBezTo>
                    <a:pt x="0" y="398"/>
                    <a:pt x="0" y="458"/>
                    <a:pt x="40" y="517"/>
                  </a:cubicBezTo>
                  <a:cubicBezTo>
                    <a:pt x="219" y="537"/>
                    <a:pt x="398" y="537"/>
                    <a:pt x="577" y="537"/>
                  </a:cubicBezTo>
                  <a:cubicBezTo>
                    <a:pt x="673" y="633"/>
                    <a:pt x="773" y="664"/>
                    <a:pt x="880" y="664"/>
                  </a:cubicBezTo>
                  <a:cubicBezTo>
                    <a:pt x="996" y="664"/>
                    <a:pt x="1119" y="628"/>
                    <a:pt x="1253" y="597"/>
                  </a:cubicBezTo>
                  <a:cubicBezTo>
                    <a:pt x="1313" y="557"/>
                    <a:pt x="1393" y="537"/>
                    <a:pt x="1452" y="497"/>
                  </a:cubicBezTo>
                  <a:cubicBezTo>
                    <a:pt x="1572" y="318"/>
                    <a:pt x="1532" y="159"/>
                    <a:pt x="1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33588;p60"/>
            <p:cNvSpPr/>
            <p:nvPr/>
          </p:nvSpPr>
          <p:spPr>
            <a:xfrm>
              <a:off x="2809625" y="2029950"/>
              <a:ext cx="31375" cy="19425"/>
            </a:xfrm>
            <a:custGeom>
              <a:avLst/>
              <a:gdLst/>
              <a:ahLst/>
              <a:cxnLst/>
              <a:rect l="l" t="t" r="r" b="b"/>
              <a:pathLst>
                <a:path w="1255" h="777" extrusionOk="0">
                  <a:moveTo>
                    <a:pt x="677" y="20"/>
                  </a:moveTo>
                  <a:cubicBezTo>
                    <a:pt x="379" y="40"/>
                    <a:pt x="61" y="1"/>
                    <a:pt x="1" y="418"/>
                  </a:cubicBezTo>
                  <a:cubicBezTo>
                    <a:pt x="1" y="558"/>
                    <a:pt x="61" y="717"/>
                    <a:pt x="200" y="776"/>
                  </a:cubicBezTo>
                  <a:cubicBezTo>
                    <a:pt x="578" y="737"/>
                    <a:pt x="956" y="657"/>
                    <a:pt x="1254" y="438"/>
                  </a:cubicBezTo>
                  <a:cubicBezTo>
                    <a:pt x="1115" y="219"/>
                    <a:pt x="816" y="219"/>
                    <a:pt x="677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33589;p60"/>
            <p:cNvSpPr/>
            <p:nvPr/>
          </p:nvSpPr>
          <p:spPr>
            <a:xfrm>
              <a:off x="2401325" y="1613200"/>
              <a:ext cx="47775" cy="22950"/>
            </a:xfrm>
            <a:custGeom>
              <a:avLst/>
              <a:gdLst/>
              <a:ahLst/>
              <a:cxnLst/>
              <a:rect l="l" t="t" r="r" b="b"/>
              <a:pathLst>
                <a:path w="1911" h="918" extrusionOk="0">
                  <a:moveTo>
                    <a:pt x="1732" y="0"/>
                  </a:moveTo>
                  <a:lnTo>
                    <a:pt x="1433" y="80"/>
                  </a:lnTo>
                  <a:cubicBezTo>
                    <a:pt x="1334" y="100"/>
                    <a:pt x="1234" y="160"/>
                    <a:pt x="1155" y="199"/>
                  </a:cubicBezTo>
                  <a:lnTo>
                    <a:pt x="1195" y="259"/>
                  </a:lnTo>
                  <a:cubicBezTo>
                    <a:pt x="1075" y="358"/>
                    <a:pt x="916" y="319"/>
                    <a:pt x="797" y="398"/>
                  </a:cubicBezTo>
                  <a:cubicBezTo>
                    <a:pt x="737" y="398"/>
                    <a:pt x="697" y="398"/>
                    <a:pt x="657" y="458"/>
                  </a:cubicBezTo>
                  <a:cubicBezTo>
                    <a:pt x="518" y="557"/>
                    <a:pt x="299" y="458"/>
                    <a:pt x="120" y="577"/>
                  </a:cubicBezTo>
                  <a:cubicBezTo>
                    <a:pt x="109" y="571"/>
                    <a:pt x="95" y="569"/>
                    <a:pt x="82" y="569"/>
                  </a:cubicBezTo>
                  <a:cubicBezTo>
                    <a:pt x="49" y="569"/>
                    <a:pt x="15" y="583"/>
                    <a:pt x="1" y="597"/>
                  </a:cubicBezTo>
                  <a:cubicBezTo>
                    <a:pt x="41" y="677"/>
                    <a:pt x="120" y="776"/>
                    <a:pt x="160" y="876"/>
                  </a:cubicBezTo>
                  <a:cubicBezTo>
                    <a:pt x="246" y="900"/>
                    <a:pt x="317" y="917"/>
                    <a:pt x="387" y="917"/>
                  </a:cubicBezTo>
                  <a:cubicBezTo>
                    <a:pt x="430" y="917"/>
                    <a:pt x="473" y="911"/>
                    <a:pt x="518" y="896"/>
                  </a:cubicBezTo>
                  <a:cubicBezTo>
                    <a:pt x="618" y="816"/>
                    <a:pt x="757" y="856"/>
                    <a:pt x="856" y="776"/>
                  </a:cubicBezTo>
                  <a:cubicBezTo>
                    <a:pt x="996" y="597"/>
                    <a:pt x="1234" y="717"/>
                    <a:pt x="1393" y="597"/>
                  </a:cubicBezTo>
                  <a:cubicBezTo>
                    <a:pt x="1513" y="418"/>
                    <a:pt x="1751" y="577"/>
                    <a:pt x="1911" y="418"/>
                  </a:cubicBezTo>
                  <a:lnTo>
                    <a:pt x="1911" y="100"/>
                  </a:lnTo>
                  <a:cubicBezTo>
                    <a:pt x="1891" y="60"/>
                    <a:pt x="1831" y="0"/>
                    <a:pt x="17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33590;p60"/>
            <p:cNvSpPr/>
            <p:nvPr/>
          </p:nvSpPr>
          <p:spPr>
            <a:xfrm>
              <a:off x="2210375" y="1971275"/>
              <a:ext cx="12450" cy="34825"/>
            </a:xfrm>
            <a:custGeom>
              <a:avLst/>
              <a:gdLst/>
              <a:ahLst/>
              <a:cxnLst/>
              <a:rect l="l" t="t" r="r" b="b"/>
              <a:pathLst>
                <a:path w="498" h="1393" extrusionOk="0">
                  <a:moveTo>
                    <a:pt x="0" y="0"/>
                  </a:moveTo>
                  <a:lnTo>
                    <a:pt x="0" y="1015"/>
                  </a:lnTo>
                  <a:cubicBezTo>
                    <a:pt x="0" y="1253"/>
                    <a:pt x="100" y="1393"/>
                    <a:pt x="358" y="1393"/>
                  </a:cubicBezTo>
                  <a:cubicBezTo>
                    <a:pt x="318" y="1174"/>
                    <a:pt x="497" y="915"/>
                    <a:pt x="358" y="696"/>
                  </a:cubicBezTo>
                  <a:cubicBezTo>
                    <a:pt x="219" y="517"/>
                    <a:pt x="219" y="358"/>
                    <a:pt x="358" y="179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33591;p60"/>
            <p:cNvSpPr/>
            <p:nvPr/>
          </p:nvSpPr>
          <p:spPr>
            <a:xfrm>
              <a:off x="2687800" y="2104850"/>
              <a:ext cx="30350" cy="13650"/>
            </a:xfrm>
            <a:custGeom>
              <a:avLst/>
              <a:gdLst/>
              <a:ahLst/>
              <a:cxnLst/>
              <a:rect l="l" t="t" r="r" b="b"/>
              <a:pathLst>
                <a:path w="1214" h="546" extrusionOk="0">
                  <a:moveTo>
                    <a:pt x="993" y="1"/>
                  </a:moveTo>
                  <a:cubicBezTo>
                    <a:pt x="626" y="1"/>
                    <a:pt x="334" y="230"/>
                    <a:pt x="0" y="346"/>
                  </a:cubicBezTo>
                  <a:cubicBezTo>
                    <a:pt x="20" y="426"/>
                    <a:pt x="20" y="486"/>
                    <a:pt x="20" y="545"/>
                  </a:cubicBezTo>
                  <a:cubicBezTo>
                    <a:pt x="80" y="545"/>
                    <a:pt x="119" y="545"/>
                    <a:pt x="179" y="526"/>
                  </a:cubicBezTo>
                  <a:cubicBezTo>
                    <a:pt x="219" y="466"/>
                    <a:pt x="299" y="426"/>
                    <a:pt x="338" y="366"/>
                  </a:cubicBezTo>
                  <a:cubicBezTo>
                    <a:pt x="374" y="359"/>
                    <a:pt x="411" y="357"/>
                    <a:pt x="451" y="357"/>
                  </a:cubicBezTo>
                  <a:cubicBezTo>
                    <a:pt x="562" y="357"/>
                    <a:pt x="686" y="378"/>
                    <a:pt x="802" y="378"/>
                  </a:cubicBezTo>
                  <a:cubicBezTo>
                    <a:pt x="992" y="378"/>
                    <a:pt x="1159" y="322"/>
                    <a:pt x="1214" y="28"/>
                  </a:cubicBezTo>
                  <a:cubicBezTo>
                    <a:pt x="1137" y="9"/>
                    <a:pt x="1064" y="1"/>
                    <a:pt x="9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33592;p60"/>
            <p:cNvSpPr/>
            <p:nvPr/>
          </p:nvSpPr>
          <p:spPr>
            <a:xfrm>
              <a:off x="2583850" y="1553650"/>
              <a:ext cx="21900" cy="17800"/>
            </a:xfrm>
            <a:custGeom>
              <a:avLst/>
              <a:gdLst/>
              <a:ahLst/>
              <a:cxnLst/>
              <a:rect l="l" t="t" r="r" b="b"/>
              <a:pathLst>
                <a:path w="876" h="712" extrusionOk="0">
                  <a:moveTo>
                    <a:pt x="564" y="0"/>
                  </a:moveTo>
                  <a:cubicBezTo>
                    <a:pt x="389" y="0"/>
                    <a:pt x="224" y="98"/>
                    <a:pt x="60" y="115"/>
                  </a:cubicBezTo>
                  <a:cubicBezTo>
                    <a:pt x="60" y="154"/>
                    <a:pt x="40" y="194"/>
                    <a:pt x="1" y="214"/>
                  </a:cubicBezTo>
                  <a:cubicBezTo>
                    <a:pt x="140" y="393"/>
                    <a:pt x="100" y="552"/>
                    <a:pt x="1" y="711"/>
                  </a:cubicBezTo>
                  <a:cubicBezTo>
                    <a:pt x="339" y="692"/>
                    <a:pt x="637" y="612"/>
                    <a:pt x="876" y="393"/>
                  </a:cubicBezTo>
                  <a:cubicBezTo>
                    <a:pt x="876" y="254"/>
                    <a:pt x="836" y="95"/>
                    <a:pt x="677" y="15"/>
                  </a:cubicBezTo>
                  <a:cubicBezTo>
                    <a:pt x="639" y="5"/>
                    <a:pt x="601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33593;p60"/>
            <p:cNvSpPr/>
            <p:nvPr/>
          </p:nvSpPr>
          <p:spPr>
            <a:xfrm>
              <a:off x="2349125" y="1975750"/>
              <a:ext cx="10450" cy="34825"/>
            </a:xfrm>
            <a:custGeom>
              <a:avLst/>
              <a:gdLst/>
              <a:ahLst/>
              <a:cxnLst/>
              <a:rect l="l" t="t" r="r" b="b"/>
              <a:pathLst>
                <a:path w="418" h="1393" extrusionOk="0">
                  <a:moveTo>
                    <a:pt x="0" y="0"/>
                  </a:moveTo>
                  <a:cubicBezTo>
                    <a:pt x="0" y="438"/>
                    <a:pt x="20" y="915"/>
                    <a:pt x="20" y="1393"/>
                  </a:cubicBezTo>
                  <a:cubicBezTo>
                    <a:pt x="418" y="1214"/>
                    <a:pt x="338" y="875"/>
                    <a:pt x="338" y="537"/>
                  </a:cubicBezTo>
                  <a:cubicBezTo>
                    <a:pt x="239" y="458"/>
                    <a:pt x="219" y="378"/>
                    <a:pt x="239" y="239"/>
                  </a:cubicBezTo>
                  <a:cubicBezTo>
                    <a:pt x="299" y="2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33594;p60"/>
            <p:cNvSpPr/>
            <p:nvPr/>
          </p:nvSpPr>
          <p:spPr>
            <a:xfrm>
              <a:off x="2258100" y="1696650"/>
              <a:ext cx="18425" cy="24000"/>
            </a:xfrm>
            <a:custGeom>
              <a:avLst/>
              <a:gdLst/>
              <a:ahLst/>
              <a:cxnLst/>
              <a:rect l="l" t="t" r="r" b="b"/>
              <a:pathLst>
                <a:path w="737" h="960" extrusionOk="0">
                  <a:moveTo>
                    <a:pt x="611" y="0"/>
                  </a:moveTo>
                  <a:cubicBezTo>
                    <a:pt x="500" y="0"/>
                    <a:pt x="500" y="226"/>
                    <a:pt x="382" y="226"/>
                  </a:cubicBezTo>
                  <a:cubicBezTo>
                    <a:pt x="375" y="226"/>
                    <a:pt x="367" y="225"/>
                    <a:pt x="359" y="223"/>
                  </a:cubicBezTo>
                  <a:cubicBezTo>
                    <a:pt x="180" y="343"/>
                    <a:pt x="100" y="541"/>
                    <a:pt x="1" y="740"/>
                  </a:cubicBezTo>
                  <a:lnTo>
                    <a:pt x="240" y="959"/>
                  </a:lnTo>
                  <a:cubicBezTo>
                    <a:pt x="558" y="740"/>
                    <a:pt x="657" y="422"/>
                    <a:pt x="737" y="64"/>
                  </a:cubicBezTo>
                  <a:cubicBezTo>
                    <a:pt x="683" y="18"/>
                    <a:pt x="642" y="0"/>
                    <a:pt x="6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33595;p60"/>
            <p:cNvSpPr/>
            <p:nvPr/>
          </p:nvSpPr>
          <p:spPr>
            <a:xfrm>
              <a:off x="2311325" y="1671550"/>
              <a:ext cx="19925" cy="18250"/>
            </a:xfrm>
            <a:custGeom>
              <a:avLst/>
              <a:gdLst/>
              <a:ahLst/>
              <a:cxnLst/>
              <a:rect l="l" t="t" r="r" b="b"/>
              <a:pathLst>
                <a:path w="797" h="730" extrusionOk="0">
                  <a:moveTo>
                    <a:pt x="403" y="1"/>
                  </a:moveTo>
                  <a:cubicBezTo>
                    <a:pt x="253" y="1"/>
                    <a:pt x="117" y="119"/>
                    <a:pt x="40" y="272"/>
                  </a:cubicBezTo>
                  <a:cubicBezTo>
                    <a:pt x="20" y="352"/>
                    <a:pt x="20" y="451"/>
                    <a:pt x="0" y="531"/>
                  </a:cubicBezTo>
                  <a:lnTo>
                    <a:pt x="140" y="531"/>
                  </a:lnTo>
                  <a:cubicBezTo>
                    <a:pt x="149" y="529"/>
                    <a:pt x="157" y="529"/>
                    <a:pt x="164" y="529"/>
                  </a:cubicBezTo>
                  <a:cubicBezTo>
                    <a:pt x="256" y="529"/>
                    <a:pt x="244" y="633"/>
                    <a:pt x="299" y="670"/>
                  </a:cubicBezTo>
                  <a:cubicBezTo>
                    <a:pt x="319" y="670"/>
                    <a:pt x="339" y="690"/>
                    <a:pt x="358" y="730"/>
                  </a:cubicBezTo>
                  <a:cubicBezTo>
                    <a:pt x="418" y="670"/>
                    <a:pt x="498" y="630"/>
                    <a:pt x="537" y="551"/>
                  </a:cubicBezTo>
                  <a:cubicBezTo>
                    <a:pt x="637" y="372"/>
                    <a:pt x="796" y="153"/>
                    <a:pt x="537" y="34"/>
                  </a:cubicBezTo>
                  <a:cubicBezTo>
                    <a:pt x="492" y="11"/>
                    <a:pt x="447" y="1"/>
                    <a:pt x="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33596;p60"/>
            <p:cNvSpPr/>
            <p:nvPr/>
          </p:nvSpPr>
          <p:spPr>
            <a:xfrm>
              <a:off x="2196950" y="1671300"/>
              <a:ext cx="38800" cy="9550"/>
            </a:xfrm>
            <a:custGeom>
              <a:avLst/>
              <a:gdLst/>
              <a:ahLst/>
              <a:cxnLst/>
              <a:rect l="l" t="t" r="r" b="b"/>
              <a:pathLst>
                <a:path w="1552" h="382" extrusionOk="0">
                  <a:moveTo>
                    <a:pt x="449" y="0"/>
                  </a:moveTo>
                  <a:cubicBezTo>
                    <a:pt x="419" y="0"/>
                    <a:pt x="388" y="7"/>
                    <a:pt x="358" y="24"/>
                  </a:cubicBezTo>
                  <a:cubicBezTo>
                    <a:pt x="298" y="163"/>
                    <a:pt x="139" y="183"/>
                    <a:pt x="0" y="223"/>
                  </a:cubicBezTo>
                  <a:cubicBezTo>
                    <a:pt x="178" y="356"/>
                    <a:pt x="381" y="378"/>
                    <a:pt x="581" y="378"/>
                  </a:cubicBezTo>
                  <a:cubicBezTo>
                    <a:pt x="676" y="378"/>
                    <a:pt x="771" y="373"/>
                    <a:pt x="861" y="373"/>
                  </a:cubicBezTo>
                  <a:cubicBezTo>
                    <a:pt x="921" y="373"/>
                    <a:pt x="979" y="375"/>
                    <a:pt x="1034" y="382"/>
                  </a:cubicBezTo>
                  <a:cubicBezTo>
                    <a:pt x="1060" y="379"/>
                    <a:pt x="1086" y="378"/>
                    <a:pt x="1113" y="378"/>
                  </a:cubicBezTo>
                  <a:cubicBezTo>
                    <a:pt x="1149" y="378"/>
                    <a:pt x="1185" y="380"/>
                    <a:pt x="1222" y="380"/>
                  </a:cubicBezTo>
                  <a:cubicBezTo>
                    <a:pt x="1348" y="380"/>
                    <a:pt x="1472" y="362"/>
                    <a:pt x="1552" y="203"/>
                  </a:cubicBezTo>
                  <a:cubicBezTo>
                    <a:pt x="1333" y="203"/>
                    <a:pt x="1114" y="143"/>
                    <a:pt x="895" y="44"/>
                  </a:cubicBezTo>
                  <a:cubicBezTo>
                    <a:pt x="856" y="75"/>
                    <a:pt x="816" y="86"/>
                    <a:pt x="776" y="86"/>
                  </a:cubicBezTo>
                  <a:cubicBezTo>
                    <a:pt x="667" y="86"/>
                    <a:pt x="558" y="0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33597;p60"/>
            <p:cNvSpPr/>
            <p:nvPr/>
          </p:nvSpPr>
          <p:spPr>
            <a:xfrm>
              <a:off x="2306350" y="1658175"/>
              <a:ext cx="47275" cy="5900"/>
            </a:xfrm>
            <a:custGeom>
              <a:avLst/>
              <a:gdLst/>
              <a:ahLst/>
              <a:cxnLst/>
              <a:rect l="l" t="t" r="r" b="b"/>
              <a:pathLst>
                <a:path w="1891" h="236" extrusionOk="0">
                  <a:moveTo>
                    <a:pt x="866" y="1"/>
                  </a:moveTo>
                  <a:cubicBezTo>
                    <a:pt x="694" y="1"/>
                    <a:pt x="524" y="5"/>
                    <a:pt x="359" y="12"/>
                  </a:cubicBezTo>
                  <a:cubicBezTo>
                    <a:pt x="219" y="51"/>
                    <a:pt x="60" y="51"/>
                    <a:pt x="0" y="191"/>
                  </a:cubicBezTo>
                  <a:cubicBezTo>
                    <a:pt x="33" y="207"/>
                    <a:pt x="52" y="236"/>
                    <a:pt x="90" y="236"/>
                  </a:cubicBezTo>
                  <a:cubicBezTo>
                    <a:pt x="98" y="236"/>
                    <a:pt x="108" y="234"/>
                    <a:pt x="120" y="230"/>
                  </a:cubicBezTo>
                  <a:cubicBezTo>
                    <a:pt x="252" y="199"/>
                    <a:pt x="386" y="189"/>
                    <a:pt x="522" y="189"/>
                  </a:cubicBezTo>
                  <a:cubicBezTo>
                    <a:pt x="747" y="189"/>
                    <a:pt x="976" y="216"/>
                    <a:pt x="1203" y="216"/>
                  </a:cubicBezTo>
                  <a:cubicBezTo>
                    <a:pt x="1435" y="216"/>
                    <a:pt x="1666" y="187"/>
                    <a:pt x="1890" y="71"/>
                  </a:cubicBezTo>
                  <a:cubicBezTo>
                    <a:pt x="1559" y="18"/>
                    <a:pt x="1209" y="1"/>
                    <a:pt x="8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33598;p60"/>
            <p:cNvSpPr/>
            <p:nvPr/>
          </p:nvSpPr>
          <p:spPr>
            <a:xfrm>
              <a:off x="2724500" y="1597275"/>
              <a:ext cx="32450" cy="15500"/>
            </a:xfrm>
            <a:custGeom>
              <a:avLst/>
              <a:gdLst/>
              <a:ahLst/>
              <a:cxnLst/>
              <a:rect l="l" t="t" r="r" b="b"/>
              <a:pathLst>
                <a:path w="1298" h="620" extrusionOk="0">
                  <a:moveTo>
                    <a:pt x="919" y="1"/>
                  </a:moveTo>
                  <a:cubicBezTo>
                    <a:pt x="820" y="1"/>
                    <a:pt x="720" y="21"/>
                    <a:pt x="641" y="41"/>
                  </a:cubicBezTo>
                  <a:cubicBezTo>
                    <a:pt x="502" y="180"/>
                    <a:pt x="243" y="61"/>
                    <a:pt x="104" y="180"/>
                  </a:cubicBezTo>
                  <a:cubicBezTo>
                    <a:pt x="1" y="459"/>
                    <a:pt x="50" y="619"/>
                    <a:pt x="243" y="619"/>
                  </a:cubicBezTo>
                  <a:cubicBezTo>
                    <a:pt x="312" y="619"/>
                    <a:pt x="398" y="599"/>
                    <a:pt x="502" y="558"/>
                  </a:cubicBezTo>
                  <a:cubicBezTo>
                    <a:pt x="541" y="558"/>
                    <a:pt x="601" y="558"/>
                    <a:pt x="641" y="518"/>
                  </a:cubicBezTo>
                  <a:cubicBezTo>
                    <a:pt x="700" y="399"/>
                    <a:pt x="800" y="319"/>
                    <a:pt x="939" y="259"/>
                  </a:cubicBezTo>
                  <a:cubicBezTo>
                    <a:pt x="1297" y="160"/>
                    <a:pt x="1019" y="61"/>
                    <a:pt x="9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33599;p60"/>
            <p:cNvSpPr/>
            <p:nvPr/>
          </p:nvSpPr>
          <p:spPr>
            <a:xfrm>
              <a:off x="2230250" y="1649425"/>
              <a:ext cx="32850" cy="9150"/>
            </a:xfrm>
            <a:custGeom>
              <a:avLst/>
              <a:gdLst/>
              <a:ahLst/>
              <a:cxnLst/>
              <a:rect l="l" t="t" r="r" b="b"/>
              <a:pathLst>
                <a:path w="1314" h="366" extrusionOk="0">
                  <a:moveTo>
                    <a:pt x="805" y="0"/>
                  </a:moveTo>
                  <a:cubicBezTo>
                    <a:pt x="739" y="0"/>
                    <a:pt x="670" y="8"/>
                    <a:pt x="598" y="23"/>
                  </a:cubicBezTo>
                  <a:cubicBezTo>
                    <a:pt x="458" y="242"/>
                    <a:pt x="200" y="163"/>
                    <a:pt x="1" y="222"/>
                  </a:cubicBezTo>
                  <a:cubicBezTo>
                    <a:pt x="207" y="337"/>
                    <a:pt x="427" y="366"/>
                    <a:pt x="644" y="366"/>
                  </a:cubicBezTo>
                  <a:cubicBezTo>
                    <a:pt x="804" y="366"/>
                    <a:pt x="963" y="350"/>
                    <a:pt x="1115" y="342"/>
                  </a:cubicBezTo>
                  <a:cubicBezTo>
                    <a:pt x="1194" y="302"/>
                    <a:pt x="1254" y="222"/>
                    <a:pt x="1314" y="163"/>
                  </a:cubicBezTo>
                  <a:cubicBezTo>
                    <a:pt x="1152" y="60"/>
                    <a:pt x="991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33600;p60"/>
            <p:cNvSpPr/>
            <p:nvPr/>
          </p:nvSpPr>
          <p:spPr>
            <a:xfrm>
              <a:off x="2896675" y="1561475"/>
              <a:ext cx="30350" cy="14675"/>
            </a:xfrm>
            <a:custGeom>
              <a:avLst/>
              <a:gdLst/>
              <a:ahLst/>
              <a:cxnLst/>
              <a:rect l="l" t="t" r="r" b="b"/>
              <a:pathLst>
                <a:path w="1214" h="587" extrusionOk="0">
                  <a:moveTo>
                    <a:pt x="855" y="40"/>
                  </a:moveTo>
                  <a:cubicBezTo>
                    <a:pt x="577" y="80"/>
                    <a:pt x="259" y="1"/>
                    <a:pt x="0" y="199"/>
                  </a:cubicBezTo>
                  <a:cubicBezTo>
                    <a:pt x="0" y="259"/>
                    <a:pt x="20" y="279"/>
                    <a:pt x="60" y="299"/>
                  </a:cubicBezTo>
                  <a:cubicBezTo>
                    <a:pt x="199" y="438"/>
                    <a:pt x="398" y="438"/>
                    <a:pt x="517" y="577"/>
                  </a:cubicBezTo>
                  <a:cubicBezTo>
                    <a:pt x="585" y="583"/>
                    <a:pt x="651" y="586"/>
                    <a:pt x="715" y="586"/>
                  </a:cubicBezTo>
                  <a:cubicBezTo>
                    <a:pt x="898" y="586"/>
                    <a:pt x="1067" y="556"/>
                    <a:pt x="1214" y="438"/>
                  </a:cubicBezTo>
                  <a:lnTo>
                    <a:pt x="1214" y="359"/>
                  </a:lnTo>
                  <a:cubicBezTo>
                    <a:pt x="1114" y="259"/>
                    <a:pt x="915" y="279"/>
                    <a:pt x="915" y="60"/>
                  </a:cubicBezTo>
                  <a:cubicBezTo>
                    <a:pt x="895" y="60"/>
                    <a:pt x="875" y="40"/>
                    <a:pt x="855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33601;p60"/>
            <p:cNvSpPr/>
            <p:nvPr/>
          </p:nvSpPr>
          <p:spPr>
            <a:xfrm>
              <a:off x="2827050" y="2030950"/>
              <a:ext cx="21900" cy="11450"/>
            </a:xfrm>
            <a:custGeom>
              <a:avLst/>
              <a:gdLst/>
              <a:ahLst/>
              <a:cxnLst/>
              <a:rect l="l" t="t" r="r" b="b"/>
              <a:pathLst>
                <a:path w="876" h="458" extrusionOk="0">
                  <a:moveTo>
                    <a:pt x="80" y="0"/>
                  </a:moveTo>
                  <a:cubicBezTo>
                    <a:pt x="60" y="0"/>
                    <a:pt x="20" y="20"/>
                    <a:pt x="0" y="100"/>
                  </a:cubicBezTo>
                  <a:cubicBezTo>
                    <a:pt x="60" y="458"/>
                    <a:pt x="318" y="378"/>
                    <a:pt x="557" y="398"/>
                  </a:cubicBezTo>
                  <a:cubicBezTo>
                    <a:pt x="580" y="401"/>
                    <a:pt x="602" y="403"/>
                    <a:pt x="623" y="403"/>
                  </a:cubicBezTo>
                  <a:cubicBezTo>
                    <a:pt x="733" y="403"/>
                    <a:pt x="825" y="359"/>
                    <a:pt x="875" y="259"/>
                  </a:cubicBezTo>
                  <a:cubicBezTo>
                    <a:pt x="769" y="58"/>
                    <a:pt x="620" y="33"/>
                    <a:pt x="467" y="33"/>
                  </a:cubicBezTo>
                  <a:cubicBezTo>
                    <a:pt x="416" y="33"/>
                    <a:pt x="364" y="35"/>
                    <a:pt x="312" y="35"/>
                  </a:cubicBezTo>
                  <a:cubicBezTo>
                    <a:pt x="260" y="35"/>
                    <a:pt x="208" y="32"/>
                    <a:pt x="159" y="20"/>
                  </a:cubicBezTo>
                  <a:cubicBezTo>
                    <a:pt x="159" y="0"/>
                    <a:pt x="119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33602;p60"/>
            <p:cNvSpPr/>
            <p:nvPr/>
          </p:nvSpPr>
          <p:spPr>
            <a:xfrm>
              <a:off x="2704700" y="1600775"/>
              <a:ext cx="32350" cy="13500"/>
            </a:xfrm>
            <a:custGeom>
              <a:avLst/>
              <a:gdLst/>
              <a:ahLst/>
              <a:cxnLst/>
              <a:rect l="l" t="t" r="r" b="b"/>
              <a:pathLst>
                <a:path w="1294" h="540" extrusionOk="0">
                  <a:moveTo>
                    <a:pt x="896" y="20"/>
                  </a:moveTo>
                  <a:cubicBezTo>
                    <a:pt x="597" y="80"/>
                    <a:pt x="279" y="0"/>
                    <a:pt x="0" y="179"/>
                  </a:cubicBezTo>
                  <a:cubicBezTo>
                    <a:pt x="67" y="198"/>
                    <a:pt x="137" y="201"/>
                    <a:pt x="208" y="201"/>
                  </a:cubicBezTo>
                  <a:cubicBezTo>
                    <a:pt x="244" y="201"/>
                    <a:pt x="280" y="200"/>
                    <a:pt x="315" y="200"/>
                  </a:cubicBezTo>
                  <a:cubicBezTo>
                    <a:pt x="502" y="200"/>
                    <a:pt x="673" y="224"/>
                    <a:pt x="737" y="517"/>
                  </a:cubicBezTo>
                  <a:cubicBezTo>
                    <a:pt x="803" y="531"/>
                    <a:pt x="869" y="539"/>
                    <a:pt x="934" y="539"/>
                  </a:cubicBezTo>
                  <a:cubicBezTo>
                    <a:pt x="1064" y="539"/>
                    <a:pt x="1187" y="504"/>
                    <a:pt x="1294" y="398"/>
                  </a:cubicBezTo>
                  <a:cubicBezTo>
                    <a:pt x="1035" y="398"/>
                    <a:pt x="916" y="279"/>
                    <a:pt x="896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33603;p60"/>
            <p:cNvSpPr/>
            <p:nvPr/>
          </p:nvSpPr>
          <p:spPr>
            <a:xfrm>
              <a:off x="2217325" y="2018025"/>
              <a:ext cx="11975" cy="24375"/>
            </a:xfrm>
            <a:custGeom>
              <a:avLst/>
              <a:gdLst/>
              <a:ahLst/>
              <a:cxnLst/>
              <a:rect l="l" t="t" r="r" b="b"/>
              <a:pathLst>
                <a:path w="479" h="975" extrusionOk="0">
                  <a:moveTo>
                    <a:pt x="180" y="0"/>
                  </a:moveTo>
                  <a:cubicBezTo>
                    <a:pt x="120" y="0"/>
                    <a:pt x="60" y="20"/>
                    <a:pt x="40" y="60"/>
                  </a:cubicBezTo>
                  <a:cubicBezTo>
                    <a:pt x="80" y="398"/>
                    <a:pt x="1" y="716"/>
                    <a:pt x="379" y="975"/>
                  </a:cubicBezTo>
                  <a:cubicBezTo>
                    <a:pt x="478" y="617"/>
                    <a:pt x="398" y="318"/>
                    <a:pt x="239" y="40"/>
                  </a:cubicBezTo>
                  <a:cubicBezTo>
                    <a:pt x="239" y="20"/>
                    <a:pt x="219" y="2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33604;p60"/>
            <p:cNvSpPr/>
            <p:nvPr/>
          </p:nvSpPr>
          <p:spPr>
            <a:xfrm>
              <a:off x="2747975" y="2088125"/>
              <a:ext cx="26875" cy="9300"/>
            </a:xfrm>
            <a:custGeom>
              <a:avLst/>
              <a:gdLst/>
              <a:ahLst/>
              <a:cxnLst/>
              <a:rect l="l" t="t" r="r" b="b"/>
              <a:pathLst>
                <a:path w="1075" h="372" extrusionOk="0">
                  <a:moveTo>
                    <a:pt x="1074" y="1"/>
                  </a:moveTo>
                  <a:cubicBezTo>
                    <a:pt x="696" y="21"/>
                    <a:pt x="299" y="21"/>
                    <a:pt x="0" y="359"/>
                  </a:cubicBezTo>
                  <a:cubicBezTo>
                    <a:pt x="85" y="367"/>
                    <a:pt x="167" y="371"/>
                    <a:pt x="246" y="371"/>
                  </a:cubicBezTo>
                  <a:cubicBezTo>
                    <a:pt x="574" y="371"/>
                    <a:pt x="850" y="290"/>
                    <a:pt x="10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33605;p60"/>
            <p:cNvSpPr/>
            <p:nvPr/>
          </p:nvSpPr>
          <p:spPr>
            <a:xfrm>
              <a:off x="2483900" y="1649275"/>
              <a:ext cx="34825" cy="5150"/>
            </a:xfrm>
            <a:custGeom>
              <a:avLst/>
              <a:gdLst/>
              <a:ahLst/>
              <a:cxnLst/>
              <a:rect l="l" t="t" r="r" b="b"/>
              <a:pathLst>
                <a:path w="1393" h="206" extrusionOk="0">
                  <a:moveTo>
                    <a:pt x="632" y="1"/>
                  </a:moveTo>
                  <a:cubicBezTo>
                    <a:pt x="420" y="1"/>
                    <a:pt x="206" y="35"/>
                    <a:pt x="0" y="169"/>
                  </a:cubicBezTo>
                  <a:cubicBezTo>
                    <a:pt x="201" y="185"/>
                    <a:pt x="406" y="206"/>
                    <a:pt x="607" y="206"/>
                  </a:cubicBezTo>
                  <a:cubicBezTo>
                    <a:pt x="883" y="206"/>
                    <a:pt x="1151" y="168"/>
                    <a:pt x="1393" y="29"/>
                  </a:cubicBezTo>
                  <a:lnTo>
                    <a:pt x="1393" y="29"/>
                  </a:lnTo>
                  <a:cubicBezTo>
                    <a:pt x="1350" y="33"/>
                    <a:pt x="1306" y="35"/>
                    <a:pt x="1262" y="35"/>
                  </a:cubicBezTo>
                  <a:cubicBezTo>
                    <a:pt x="1059" y="35"/>
                    <a:pt x="846" y="1"/>
                    <a:pt x="6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33606;p60"/>
            <p:cNvSpPr/>
            <p:nvPr/>
          </p:nvSpPr>
          <p:spPr>
            <a:xfrm>
              <a:off x="2226775" y="1811125"/>
              <a:ext cx="9975" cy="31350"/>
            </a:xfrm>
            <a:custGeom>
              <a:avLst/>
              <a:gdLst/>
              <a:ahLst/>
              <a:cxnLst/>
              <a:rect l="l" t="t" r="r" b="b"/>
              <a:pathLst>
                <a:path w="399" h="1254" extrusionOk="0">
                  <a:moveTo>
                    <a:pt x="398" y="1"/>
                  </a:moveTo>
                  <a:cubicBezTo>
                    <a:pt x="1" y="339"/>
                    <a:pt x="20" y="816"/>
                    <a:pt x="60" y="1254"/>
                  </a:cubicBezTo>
                  <a:cubicBezTo>
                    <a:pt x="299" y="856"/>
                    <a:pt x="359" y="418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33607;p60"/>
            <p:cNvSpPr/>
            <p:nvPr/>
          </p:nvSpPr>
          <p:spPr>
            <a:xfrm>
              <a:off x="3096100" y="1522675"/>
              <a:ext cx="32350" cy="6000"/>
            </a:xfrm>
            <a:custGeom>
              <a:avLst/>
              <a:gdLst/>
              <a:ahLst/>
              <a:cxnLst/>
              <a:rect l="l" t="t" r="r" b="b"/>
              <a:pathLst>
                <a:path w="1294" h="240" extrusionOk="0">
                  <a:moveTo>
                    <a:pt x="1194" y="1"/>
                  </a:moveTo>
                  <a:cubicBezTo>
                    <a:pt x="1088" y="33"/>
                    <a:pt x="979" y="40"/>
                    <a:pt x="870" y="40"/>
                  </a:cubicBezTo>
                  <a:cubicBezTo>
                    <a:pt x="764" y="40"/>
                    <a:pt x="657" y="33"/>
                    <a:pt x="552" y="33"/>
                  </a:cubicBezTo>
                  <a:cubicBezTo>
                    <a:pt x="358" y="33"/>
                    <a:pt x="170" y="58"/>
                    <a:pt x="0" y="200"/>
                  </a:cubicBezTo>
                  <a:cubicBezTo>
                    <a:pt x="358" y="220"/>
                    <a:pt x="696" y="220"/>
                    <a:pt x="1054" y="240"/>
                  </a:cubicBezTo>
                  <a:cubicBezTo>
                    <a:pt x="1094" y="220"/>
                    <a:pt x="1154" y="220"/>
                    <a:pt x="1194" y="200"/>
                  </a:cubicBezTo>
                  <a:cubicBezTo>
                    <a:pt x="1273" y="160"/>
                    <a:pt x="1293" y="140"/>
                    <a:pt x="1253" y="61"/>
                  </a:cubicBezTo>
                  <a:cubicBezTo>
                    <a:pt x="1253" y="41"/>
                    <a:pt x="1233" y="21"/>
                    <a:pt x="1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33608;p60"/>
            <p:cNvSpPr/>
            <p:nvPr/>
          </p:nvSpPr>
          <p:spPr>
            <a:xfrm>
              <a:off x="2968775" y="1981225"/>
              <a:ext cx="19425" cy="15425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166" y="92"/>
                  </a:moveTo>
                  <a:cubicBezTo>
                    <a:pt x="129" y="92"/>
                    <a:pt x="80" y="114"/>
                    <a:pt x="20" y="159"/>
                  </a:cubicBezTo>
                  <a:cubicBezTo>
                    <a:pt x="20" y="318"/>
                    <a:pt x="1" y="497"/>
                    <a:pt x="180" y="617"/>
                  </a:cubicBezTo>
                  <a:lnTo>
                    <a:pt x="199" y="617"/>
                  </a:lnTo>
                  <a:cubicBezTo>
                    <a:pt x="268" y="582"/>
                    <a:pt x="277" y="489"/>
                    <a:pt x="355" y="489"/>
                  </a:cubicBezTo>
                  <a:cubicBezTo>
                    <a:pt x="367" y="489"/>
                    <a:pt x="382" y="492"/>
                    <a:pt x="398" y="497"/>
                  </a:cubicBezTo>
                  <a:cubicBezTo>
                    <a:pt x="431" y="506"/>
                    <a:pt x="457" y="510"/>
                    <a:pt x="481" y="510"/>
                  </a:cubicBezTo>
                  <a:cubicBezTo>
                    <a:pt x="514" y="510"/>
                    <a:pt x="542" y="501"/>
                    <a:pt x="577" y="477"/>
                  </a:cubicBezTo>
                  <a:cubicBezTo>
                    <a:pt x="776" y="0"/>
                    <a:pt x="378" y="179"/>
                    <a:pt x="199" y="99"/>
                  </a:cubicBezTo>
                  <a:cubicBezTo>
                    <a:pt x="189" y="95"/>
                    <a:pt x="178" y="92"/>
                    <a:pt x="166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33609;p60"/>
            <p:cNvSpPr/>
            <p:nvPr/>
          </p:nvSpPr>
          <p:spPr>
            <a:xfrm>
              <a:off x="2301875" y="1628625"/>
              <a:ext cx="13450" cy="12450"/>
            </a:xfrm>
            <a:custGeom>
              <a:avLst/>
              <a:gdLst/>
              <a:ahLst/>
              <a:cxnLst/>
              <a:rect l="l" t="t" r="r" b="b"/>
              <a:pathLst>
                <a:path w="538" h="498" extrusionOk="0">
                  <a:moveTo>
                    <a:pt x="518" y="0"/>
                  </a:moveTo>
                  <a:lnTo>
                    <a:pt x="518" y="0"/>
                  </a:lnTo>
                  <a:cubicBezTo>
                    <a:pt x="0" y="40"/>
                    <a:pt x="0" y="40"/>
                    <a:pt x="179" y="497"/>
                  </a:cubicBezTo>
                  <a:lnTo>
                    <a:pt x="339" y="497"/>
                  </a:lnTo>
                  <a:cubicBezTo>
                    <a:pt x="418" y="338"/>
                    <a:pt x="538" y="199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33610;p60"/>
            <p:cNvSpPr/>
            <p:nvPr/>
          </p:nvSpPr>
          <p:spPr>
            <a:xfrm>
              <a:off x="2264575" y="1793725"/>
              <a:ext cx="11950" cy="17425"/>
            </a:xfrm>
            <a:custGeom>
              <a:avLst/>
              <a:gdLst/>
              <a:ahLst/>
              <a:cxnLst/>
              <a:rect l="l" t="t" r="r" b="b"/>
              <a:pathLst>
                <a:path w="478" h="697" extrusionOk="0">
                  <a:moveTo>
                    <a:pt x="478" y="0"/>
                  </a:moveTo>
                  <a:lnTo>
                    <a:pt x="478" y="0"/>
                  </a:lnTo>
                  <a:cubicBezTo>
                    <a:pt x="20" y="160"/>
                    <a:pt x="0" y="219"/>
                    <a:pt x="279" y="697"/>
                  </a:cubicBezTo>
                  <a:cubicBezTo>
                    <a:pt x="398" y="458"/>
                    <a:pt x="478" y="239"/>
                    <a:pt x="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33611;p60"/>
            <p:cNvSpPr/>
            <p:nvPr/>
          </p:nvSpPr>
          <p:spPr>
            <a:xfrm>
              <a:off x="2097975" y="1658450"/>
              <a:ext cx="17425" cy="13950"/>
            </a:xfrm>
            <a:custGeom>
              <a:avLst/>
              <a:gdLst/>
              <a:ahLst/>
              <a:cxnLst/>
              <a:rect l="l" t="t" r="r" b="b"/>
              <a:pathLst>
                <a:path w="697" h="558" extrusionOk="0">
                  <a:moveTo>
                    <a:pt x="697" y="1"/>
                  </a:moveTo>
                  <a:cubicBezTo>
                    <a:pt x="518" y="60"/>
                    <a:pt x="378" y="100"/>
                    <a:pt x="219" y="120"/>
                  </a:cubicBezTo>
                  <a:lnTo>
                    <a:pt x="0" y="359"/>
                  </a:lnTo>
                  <a:cubicBezTo>
                    <a:pt x="160" y="398"/>
                    <a:pt x="339" y="398"/>
                    <a:pt x="498" y="558"/>
                  </a:cubicBezTo>
                  <a:cubicBezTo>
                    <a:pt x="577" y="379"/>
                    <a:pt x="617" y="180"/>
                    <a:pt x="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33612;p60"/>
            <p:cNvSpPr/>
            <p:nvPr/>
          </p:nvSpPr>
          <p:spPr>
            <a:xfrm>
              <a:off x="2211850" y="1903125"/>
              <a:ext cx="8975" cy="23900"/>
            </a:xfrm>
            <a:custGeom>
              <a:avLst/>
              <a:gdLst/>
              <a:ahLst/>
              <a:cxnLst/>
              <a:rect l="l" t="t" r="r" b="b"/>
              <a:pathLst>
                <a:path w="359" h="956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60" y="319"/>
                    <a:pt x="1" y="697"/>
                    <a:pt x="299" y="956"/>
                  </a:cubicBezTo>
                  <a:cubicBezTo>
                    <a:pt x="359" y="697"/>
                    <a:pt x="339" y="419"/>
                    <a:pt x="319" y="140"/>
                  </a:cubicBezTo>
                  <a:cubicBezTo>
                    <a:pt x="259" y="100"/>
                    <a:pt x="200" y="4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33613;p60"/>
            <p:cNvSpPr/>
            <p:nvPr/>
          </p:nvSpPr>
          <p:spPr>
            <a:xfrm>
              <a:off x="2071625" y="1787750"/>
              <a:ext cx="10450" cy="24575"/>
            </a:xfrm>
            <a:custGeom>
              <a:avLst/>
              <a:gdLst/>
              <a:ahLst/>
              <a:cxnLst/>
              <a:rect l="l" t="t" r="r" b="b"/>
              <a:pathLst>
                <a:path w="418" h="983" extrusionOk="0">
                  <a:moveTo>
                    <a:pt x="298" y="1"/>
                  </a:moveTo>
                  <a:cubicBezTo>
                    <a:pt x="259" y="1"/>
                    <a:pt x="219" y="41"/>
                    <a:pt x="179" y="80"/>
                  </a:cubicBezTo>
                  <a:cubicBezTo>
                    <a:pt x="239" y="359"/>
                    <a:pt x="0" y="637"/>
                    <a:pt x="139" y="896"/>
                  </a:cubicBezTo>
                  <a:lnTo>
                    <a:pt x="179" y="956"/>
                  </a:lnTo>
                  <a:cubicBezTo>
                    <a:pt x="179" y="956"/>
                    <a:pt x="199" y="975"/>
                    <a:pt x="259" y="975"/>
                  </a:cubicBezTo>
                  <a:cubicBezTo>
                    <a:pt x="263" y="980"/>
                    <a:pt x="268" y="983"/>
                    <a:pt x="273" y="983"/>
                  </a:cubicBezTo>
                  <a:cubicBezTo>
                    <a:pt x="289" y="983"/>
                    <a:pt x="308" y="957"/>
                    <a:pt x="338" y="896"/>
                  </a:cubicBezTo>
                  <a:cubicBezTo>
                    <a:pt x="358" y="737"/>
                    <a:pt x="358" y="578"/>
                    <a:pt x="378" y="399"/>
                  </a:cubicBezTo>
                  <a:cubicBezTo>
                    <a:pt x="418" y="279"/>
                    <a:pt x="418" y="180"/>
                    <a:pt x="378" y="60"/>
                  </a:cubicBezTo>
                  <a:cubicBezTo>
                    <a:pt x="378" y="21"/>
                    <a:pt x="358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33614;p60"/>
            <p:cNvSpPr/>
            <p:nvPr/>
          </p:nvSpPr>
          <p:spPr>
            <a:xfrm>
              <a:off x="2375975" y="1752950"/>
              <a:ext cx="8975" cy="25250"/>
            </a:xfrm>
            <a:custGeom>
              <a:avLst/>
              <a:gdLst/>
              <a:ahLst/>
              <a:cxnLst/>
              <a:rect l="l" t="t" r="r" b="b"/>
              <a:pathLst>
                <a:path w="359" h="1010" extrusionOk="0">
                  <a:moveTo>
                    <a:pt x="120" y="0"/>
                  </a:moveTo>
                  <a:cubicBezTo>
                    <a:pt x="100" y="0"/>
                    <a:pt x="40" y="0"/>
                    <a:pt x="20" y="60"/>
                  </a:cubicBezTo>
                  <a:cubicBezTo>
                    <a:pt x="0" y="100"/>
                    <a:pt x="0" y="159"/>
                    <a:pt x="0" y="199"/>
                  </a:cubicBezTo>
                  <a:lnTo>
                    <a:pt x="0" y="935"/>
                  </a:lnTo>
                  <a:cubicBezTo>
                    <a:pt x="50" y="985"/>
                    <a:pt x="105" y="1010"/>
                    <a:pt x="160" y="1010"/>
                  </a:cubicBezTo>
                  <a:cubicBezTo>
                    <a:pt x="214" y="1010"/>
                    <a:pt x="269" y="985"/>
                    <a:pt x="319" y="935"/>
                  </a:cubicBezTo>
                  <a:cubicBezTo>
                    <a:pt x="358" y="876"/>
                    <a:pt x="358" y="836"/>
                    <a:pt x="358" y="776"/>
                  </a:cubicBezTo>
                  <a:cubicBezTo>
                    <a:pt x="100" y="577"/>
                    <a:pt x="199" y="299"/>
                    <a:pt x="160" y="60"/>
                  </a:cubicBezTo>
                  <a:cubicBezTo>
                    <a:pt x="160" y="40"/>
                    <a:pt x="140" y="4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33615;p60"/>
            <p:cNvSpPr/>
            <p:nvPr/>
          </p:nvSpPr>
          <p:spPr>
            <a:xfrm>
              <a:off x="2684300" y="2084425"/>
              <a:ext cx="21425" cy="8700"/>
            </a:xfrm>
            <a:custGeom>
              <a:avLst/>
              <a:gdLst/>
              <a:ahLst/>
              <a:cxnLst/>
              <a:rect l="l" t="t" r="r" b="b"/>
              <a:pathLst>
                <a:path w="857" h="348" extrusionOk="0">
                  <a:moveTo>
                    <a:pt x="701" y="0"/>
                  </a:moveTo>
                  <a:cubicBezTo>
                    <a:pt x="427" y="0"/>
                    <a:pt x="185" y="96"/>
                    <a:pt x="1" y="348"/>
                  </a:cubicBezTo>
                  <a:cubicBezTo>
                    <a:pt x="319" y="328"/>
                    <a:pt x="637" y="308"/>
                    <a:pt x="856" y="10"/>
                  </a:cubicBezTo>
                  <a:cubicBezTo>
                    <a:pt x="803" y="3"/>
                    <a:pt x="751" y="0"/>
                    <a:pt x="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33616;p60"/>
            <p:cNvSpPr/>
            <p:nvPr/>
          </p:nvSpPr>
          <p:spPr>
            <a:xfrm>
              <a:off x="2719125" y="2099075"/>
              <a:ext cx="16425" cy="8750"/>
            </a:xfrm>
            <a:custGeom>
              <a:avLst/>
              <a:gdLst/>
              <a:ahLst/>
              <a:cxnLst/>
              <a:rect l="l" t="t" r="r" b="b"/>
              <a:pathLst>
                <a:path w="657" h="350" extrusionOk="0">
                  <a:moveTo>
                    <a:pt x="657" y="60"/>
                  </a:moveTo>
                  <a:lnTo>
                    <a:pt x="657" y="60"/>
                  </a:lnTo>
                  <a:cubicBezTo>
                    <a:pt x="438" y="180"/>
                    <a:pt x="140" y="1"/>
                    <a:pt x="0" y="279"/>
                  </a:cubicBezTo>
                  <a:cubicBezTo>
                    <a:pt x="125" y="279"/>
                    <a:pt x="270" y="349"/>
                    <a:pt x="395" y="349"/>
                  </a:cubicBezTo>
                  <a:cubicBezTo>
                    <a:pt x="511" y="349"/>
                    <a:pt x="609" y="289"/>
                    <a:pt x="657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33617;p60"/>
            <p:cNvSpPr/>
            <p:nvPr/>
          </p:nvSpPr>
          <p:spPr>
            <a:xfrm>
              <a:off x="2348625" y="1930475"/>
              <a:ext cx="15425" cy="10975"/>
            </a:xfrm>
            <a:custGeom>
              <a:avLst/>
              <a:gdLst/>
              <a:ahLst/>
              <a:cxnLst/>
              <a:rect l="l" t="t" r="r" b="b"/>
              <a:pathLst>
                <a:path w="617" h="439" extrusionOk="0">
                  <a:moveTo>
                    <a:pt x="140" y="1"/>
                  </a:moveTo>
                  <a:cubicBezTo>
                    <a:pt x="120" y="1"/>
                    <a:pt x="60" y="21"/>
                    <a:pt x="40" y="61"/>
                  </a:cubicBezTo>
                  <a:lnTo>
                    <a:pt x="20" y="140"/>
                  </a:lnTo>
                  <a:lnTo>
                    <a:pt x="20" y="220"/>
                  </a:lnTo>
                  <a:cubicBezTo>
                    <a:pt x="0" y="279"/>
                    <a:pt x="0" y="359"/>
                    <a:pt x="40" y="439"/>
                  </a:cubicBezTo>
                  <a:cubicBezTo>
                    <a:pt x="219" y="439"/>
                    <a:pt x="378" y="339"/>
                    <a:pt x="537" y="240"/>
                  </a:cubicBezTo>
                  <a:lnTo>
                    <a:pt x="557" y="220"/>
                  </a:lnTo>
                  <a:cubicBezTo>
                    <a:pt x="617" y="160"/>
                    <a:pt x="617" y="100"/>
                    <a:pt x="557" y="21"/>
                  </a:cubicBezTo>
                  <a:cubicBezTo>
                    <a:pt x="557" y="21"/>
                    <a:pt x="537" y="1"/>
                    <a:pt x="478" y="1"/>
                  </a:cubicBezTo>
                  <a:cubicBezTo>
                    <a:pt x="438" y="1"/>
                    <a:pt x="418" y="1"/>
                    <a:pt x="358" y="41"/>
                  </a:cubicBezTo>
                  <a:lnTo>
                    <a:pt x="179" y="41"/>
                  </a:lnTo>
                  <a:cubicBezTo>
                    <a:pt x="179" y="41"/>
                    <a:pt x="179" y="2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33618;p60"/>
            <p:cNvSpPr/>
            <p:nvPr/>
          </p:nvSpPr>
          <p:spPr>
            <a:xfrm>
              <a:off x="2076100" y="1771350"/>
              <a:ext cx="11450" cy="18625"/>
            </a:xfrm>
            <a:custGeom>
              <a:avLst/>
              <a:gdLst/>
              <a:ahLst/>
              <a:cxnLst/>
              <a:rect l="l" t="t" r="r" b="b"/>
              <a:pathLst>
                <a:path w="458" h="745" extrusionOk="0">
                  <a:moveTo>
                    <a:pt x="318" y="0"/>
                  </a:moveTo>
                  <a:cubicBezTo>
                    <a:pt x="119" y="199"/>
                    <a:pt x="139" y="498"/>
                    <a:pt x="0" y="716"/>
                  </a:cubicBezTo>
                  <a:lnTo>
                    <a:pt x="199" y="716"/>
                  </a:lnTo>
                  <a:cubicBezTo>
                    <a:pt x="199" y="730"/>
                    <a:pt x="209" y="745"/>
                    <a:pt x="229" y="745"/>
                  </a:cubicBezTo>
                  <a:cubicBezTo>
                    <a:pt x="237" y="745"/>
                    <a:pt x="247" y="742"/>
                    <a:pt x="259" y="736"/>
                  </a:cubicBezTo>
                  <a:cubicBezTo>
                    <a:pt x="262" y="740"/>
                    <a:pt x="266" y="741"/>
                    <a:pt x="269" y="741"/>
                  </a:cubicBezTo>
                  <a:cubicBezTo>
                    <a:pt x="286" y="741"/>
                    <a:pt x="302" y="706"/>
                    <a:pt x="318" y="657"/>
                  </a:cubicBezTo>
                  <a:cubicBezTo>
                    <a:pt x="299" y="617"/>
                    <a:pt x="318" y="557"/>
                    <a:pt x="358" y="517"/>
                  </a:cubicBezTo>
                  <a:cubicBezTo>
                    <a:pt x="458" y="358"/>
                    <a:pt x="398" y="219"/>
                    <a:pt x="398" y="60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33619;p60"/>
            <p:cNvSpPr/>
            <p:nvPr/>
          </p:nvSpPr>
          <p:spPr>
            <a:xfrm>
              <a:off x="2084050" y="1754425"/>
              <a:ext cx="11450" cy="19425"/>
            </a:xfrm>
            <a:custGeom>
              <a:avLst/>
              <a:gdLst/>
              <a:ahLst/>
              <a:cxnLst/>
              <a:rect l="l" t="t" r="r" b="b"/>
              <a:pathLst>
                <a:path w="458" h="777" extrusionOk="0">
                  <a:moveTo>
                    <a:pt x="358" y="1"/>
                  </a:moveTo>
                  <a:cubicBezTo>
                    <a:pt x="60" y="120"/>
                    <a:pt x="0" y="399"/>
                    <a:pt x="0" y="677"/>
                  </a:cubicBezTo>
                  <a:lnTo>
                    <a:pt x="60" y="717"/>
                  </a:lnTo>
                  <a:cubicBezTo>
                    <a:pt x="60" y="737"/>
                    <a:pt x="80" y="777"/>
                    <a:pt x="140" y="777"/>
                  </a:cubicBezTo>
                  <a:cubicBezTo>
                    <a:pt x="160" y="777"/>
                    <a:pt x="179" y="737"/>
                    <a:pt x="199" y="697"/>
                  </a:cubicBezTo>
                  <a:cubicBezTo>
                    <a:pt x="199" y="618"/>
                    <a:pt x="239" y="578"/>
                    <a:pt x="259" y="518"/>
                  </a:cubicBezTo>
                  <a:cubicBezTo>
                    <a:pt x="279" y="439"/>
                    <a:pt x="299" y="399"/>
                    <a:pt x="358" y="319"/>
                  </a:cubicBezTo>
                  <a:cubicBezTo>
                    <a:pt x="339" y="240"/>
                    <a:pt x="339" y="220"/>
                    <a:pt x="378" y="180"/>
                  </a:cubicBezTo>
                  <a:cubicBezTo>
                    <a:pt x="458" y="100"/>
                    <a:pt x="438" y="4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33620;p60"/>
            <p:cNvSpPr/>
            <p:nvPr/>
          </p:nvSpPr>
          <p:spPr>
            <a:xfrm>
              <a:off x="2513725" y="1637550"/>
              <a:ext cx="22400" cy="4200"/>
            </a:xfrm>
            <a:custGeom>
              <a:avLst/>
              <a:gdLst/>
              <a:ahLst/>
              <a:cxnLst/>
              <a:rect l="l" t="t" r="r" b="b"/>
              <a:pathLst>
                <a:path w="896" h="168" extrusionOk="0">
                  <a:moveTo>
                    <a:pt x="715" y="0"/>
                  </a:moveTo>
                  <a:cubicBezTo>
                    <a:pt x="472" y="0"/>
                    <a:pt x="223" y="13"/>
                    <a:pt x="1" y="140"/>
                  </a:cubicBezTo>
                  <a:cubicBezTo>
                    <a:pt x="19" y="139"/>
                    <a:pt x="38" y="139"/>
                    <a:pt x="57" y="139"/>
                  </a:cubicBezTo>
                  <a:cubicBezTo>
                    <a:pt x="194" y="139"/>
                    <a:pt x="334" y="168"/>
                    <a:pt x="472" y="168"/>
                  </a:cubicBezTo>
                  <a:cubicBezTo>
                    <a:pt x="618" y="168"/>
                    <a:pt x="762" y="135"/>
                    <a:pt x="896" y="1"/>
                  </a:cubicBezTo>
                  <a:cubicBezTo>
                    <a:pt x="836" y="1"/>
                    <a:pt x="776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33621;p60"/>
            <p:cNvSpPr/>
            <p:nvPr/>
          </p:nvSpPr>
          <p:spPr>
            <a:xfrm>
              <a:off x="2518700" y="1645825"/>
              <a:ext cx="22400" cy="5200"/>
            </a:xfrm>
            <a:custGeom>
              <a:avLst/>
              <a:gdLst/>
              <a:ahLst/>
              <a:cxnLst/>
              <a:rect l="l" t="t" r="r" b="b"/>
              <a:pathLst>
                <a:path w="896" h="208" extrusionOk="0">
                  <a:moveTo>
                    <a:pt x="452" y="1"/>
                  </a:moveTo>
                  <a:cubicBezTo>
                    <a:pt x="291" y="1"/>
                    <a:pt x="135" y="32"/>
                    <a:pt x="1" y="187"/>
                  </a:cubicBezTo>
                  <a:cubicBezTo>
                    <a:pt x="319" y="167"/>
                    <a:pt x="657" y="207"/>
                    <a:pt x="896" y="8"/>
                  </a:cubicBezTo>
                  <a:lnTo>
                    <a:pt x="896" y="8"/>
                  </a:lnTo>
                  <a:cubicBezTo>
                    <a:pt x="858" y="13"/>
                    <a:pt x="820" y="15"/>
                    <a:pt x="781" y="15"/>
                  </a:cubicBezTo>
                  <a:cubicBezTo>
                    <a:pt x="673" y="15"/>
                    <a:pt x="561" y="1"/>
                    <a:pt x="4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33622;p60"/>
            <p:cNvSpPr/>
            <p:nvPr/>
          </p:nvSpPr>
          <p:spPr>
            <a:xfrm>
              <a:off x="2545050" y="1641100"/>
              <a:ext cx="18425" cy="3975"/>
            </a:xfrm>
            <a:custGeom>
              <a:avLst/>
              <a:gdLst/>
              <a:ahLst/>
              <a:cxnLst/>
              <a:rect l="l" t="t" r="r" b="b"/>
              <a:pathLst>
                <a:path w="737" h="159" extrusionOk="0">
                  <a:moveTo>
                    <a:pt x="347" y="1"/>
                  </a:moveTo>
                  <a:cubicBezTo>
                    <a:pt x="225" y="1"/>
                    <a:pt x="106" y="33"/>
                    <a:pt x="1" y="158"/>
                  </a:cubicBezTo>
                  <a:cubicBezTo>
                    <a:pt x="58" y="158"/>
                    <a:pt x="116" y="159"/>
                    <a:pt x="173" y="159"/>
                  </a:cubicBezTo>
                  <a:cubicBezTo>
                    <a:pt x="373" y="159"/>
                    <a:pt x="567" y="146"/>
                    <a:pt x="737" y="38"/>
                  </a:cubicBezTo>
                  <a:cubicBezTo>
                    <a:pt x="613" y="38"/>
                    <a:pt x="479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33623;p60"/>
            <p:cNvSpPr/>
            <p:nvPr/>
          </p:nvSpPr>
          <p:spPr>
            <a:xfrm>
              <a:off x="2562975" y="2127625"/>
              <a:ext cx="17425" cy="6775"/>
            </a:xfrm>
            <a:custGeom>
              <a:avLst/>
              <a:gdLst/>
              <a:ahLst/>
              <a:cxnLst/>
              <a:rect l="l" t="t" r="r" b="b"/>
              <a:pathLst>
                <a:path w="697" h="271" extrusionOk="0">
                  <a:moveTo>
                    <a:pt x="359" y="0"/>
                  </a:moveTo>
                  <a:cubicBezTo>
                    <a:pt x="212" y="0"/>
                    <a:pt x="80" y="37"/>
                    <a:pt x="0" y="231"/>
                  </a:cubicBezTo>
                  <a:cubicBezTo>
                    <a:pt x="219" y="132"/>
                    <a:pt x="517" y="271"/>
                    <a:pt x="696" y="12"/>
                  </a:cubicBezTo>
                  <a:lnTo>
                    <a:pt x="696" y="12"/>
                  </a:lnTo>
                  <a:cubicBezTo>
                    <a:pt x="677" y="14"/>
                    <a:pt x="658" y="14"/>
                    <a:pt x="639" y="14"/>
                  </a:cubicBezTo>
                  <a:cubicBezTo>
                    <a:pt x="546" y="14"/>
                    <a:pt x="450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33624;p60"/>
            <p:cNvSpPr/>
            <p:nvPr/>
          </p:nvSpPr>
          <p:spPr>
            <a:xfrm>
              <a:off x="2614675" y="1623350"/>
              <a:ext cx="8500" cy="10250"/>
            </a:xfrm>
            <a:custGeom>
              <a:avLst/>
              <a:gdLst/>
              <a:ahLst/>
              <a:cxnLst/>
              <a:rect l="l" t="t" r="r" b="b"/>
              <a:pathLst>
                <a:path w="340" h="410" extrusionOk="0">
                  <a:moveTo>
                    <a:pt x="82" y="0"/>
                  </a:moveTo>
                  <a:cubicBezTo>
                    <a:pt x="51" y="0"/>
                    <a:pt x="26" y="14"/>
                    <a:pt x="1" y="52"/>
                  </a:cubicBezTo>
                  <a:cubicBezTo>
                    <a:pt x="21" y="191"/>
                    <a:pt x="61" y="350"/>
                    <a:pt x="220" y="410"/>
                  </a:cubicBezTo>
                  <a:cubicBezTo>
                    <a:pt x="260" y="410"/>
                    <a:pt x="299" y="410"/>
                    <a:pt x="339" y="390"/>
                  </a:cubicBezTo>
                  <a:cubicBezTo>
                    <a:pt x="339" y="251"/>
                    <a:pt x="299" y="92"/>
                    <a:pt x="140" y="12"/>
                  </a:cubicBezTo>
                  <a:cubicBezTo>
                    <a:pt x="118" y="5"/>
                    <a:pt x="99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33625;p60"/>
            <p:cNvSpPr/>
            <p:nvPr/>
          </p:nvSpPr>
          <p:spPr>
            <a:xfrm>
              <a:off x="2214850" y="2006075"/>
              <a:ext cx="9475" cy="13950"/>
            </a:xfrm>
            <a:custGeom>
              <a:avLst/>
              <a:gdLst/>
              <a:ahLst/>
              <a:cxnLst/>
              <a:rect l="l" t="t" r="r" b="b"/>
              <a:pathLst>
                <a:path w="379" h="558" extrusionOk="0">
                  <a:moveTo>
                    <a:pt x="159" y="1"/>
                  </a:moveTo>
                  <a:lnTo>
                    <a:pt x="159" y="1"/>
                  </a:lnTo>
                  <a:cubicBezTo>
                    <a:pt x="199" y="180"/>
                    <a:pt x="0" y="359"/>
                    <a:pt x="139" y="558"/>
                  </a:cubicBezTo>
                  <a:cubicBezTo>
                    <a:pt x="219" y="518"/>
                    <a:pt x="279" y="518"/>
                    <a:pt x="338" y="518"/>
                  </a:cubicBezTo>
                  <a:cubicBezTo>
                    <a:pt x="338" y="319"/>
                    <a:pt x="378" y="12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33626;p60"/>
            <p:cNvSpPr/>
            <p:nvPr/>
          </p:nvSpPr>
          <p:spPr>
            <a:xfrm>
              <a:off x="2205400" y="1667350"/>
              <a:ext cx="14450" cy="7400"/>
            </a:xfrm>
            <a:custGeom>
              <a:avLst/>
              <a:gdLst/>
              <a:ahLst/>
              <a:cxnLst/>
              <a:rect l="l" t="t" r="r" b="b"/>
              <a:pathLst>
                <a:path w="578" h="296" extrusionOk="0">
                  <a:moveTo>
                    <a:pt x="49" y="1"/>
                  </a:moveTo>
                  <a:cubicBezTo>
                    <a:pt x="33" y="1"/>
                    <a:pt x="17" y="1"/>
                    <a:pt x="0" y="3"/>
                  </a:cubicBezTo>
                  <a:cubicBezTo>
                    <a:pt x="20" y="42"/>
                    <a:pt x="20" y="102"/>
                    <a:pt x="60" y="142"/>
                  </a:cubicBezTo>
                  <a:cubicBezTo>
                    <a:pt x="163" y="194"/>
                    <a:pt x="275" y="295"/>
                    <a:pt x="389" y="295"/>
                  </a:cubicBezTo>
                  <a:cubicBezTo>
                    <a:pt x="451" y="295"/>
                    <a:pt x="514" y="266"/>
                    <a:pt x="577" y="182"/>
                  </a:cubicBezTo>
                  <a:cubicBezTo>
                    <a:pt x="393" y="108"/>
                    <a:pt x="243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33627;p60"/>
            <p:cNvSpPr/>
            <p:nvPr/>
          </p:nvSpPr>
          <p:spPr>
            <a:xfrm>
              <a:off x="3052825" y="1992975"/>
              <a:ext cx="17425" cy="4700"/>
            </a:xfrm>
            <a:custGeom>
              <a:avLst/>
              <a:gdLst/>
              <a:ahLst/>
              <a:cxnLst/>
              <a:rect l="l" t="t" r="r" b="b"/>
              <a:pathLst>
                <a:path w="697" h="188" extrusionOk="0">
                  <a:moveTo>
                    <a:pt x="445" y="1"/>
                  </a:moveTo>
                  <a:cubicBezTo>
                    <a:pt x="283" y="1"/>
                    <a:pt x="133" y="27"/>
                    <a:pt x="0" y="186"/>
                  </a:cubicBezTo>
                  <a:cubicBezTo>
                    <a:pt x="36" y="181"/>
                    <a:pt x="72" y="179"/>
                    <a:pt x="108" y="179"/>
                  </a:cubicBezTo>
                  <a:cubicBezTo>
                    <a:pt x="184" y="179"/>
                    <a:pt x="261" y="187"/>
                    <a:pt x="336" y="187"/>
                  </a:cubicBezTo>
                  <a:cubicBezTo>
                    <a:pt x="471" y="187"/>
                    <a:pt x="599" y="160"/>
                    <a:pt x="697" y="7"/>
                  </a:cubicBezTo>
                  <a:cubicBezTo>
                    <a:pt x="610" y="7"/>
                    <a:pt x="526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33628;p60"/>
            <p:cNvSpPr/>
            <p:nvPr/>
          </p:nvSpPr>
          <p:spPr>
            <a:xfrm>
              <a:off x="2219825" y="1845950"/>
              <a:ext cx="5475" cy="16425"/>
            </a:xfrm>
            <a:custGeom>
              <a:avLst/>
              <a:gdLst/>
              <a:ahLst/>
              <a:cxnLst/>
              <a:rect l="l" t="t" r="r" b="b"/>
              <a:pathLst>
                <a:path w="219" h="657" extrusionOk="0">
                  <a:moveTo>
                    <a:pt x="20" y="0"/>
                  </a:moveTo>
                  <a:cubicBezTo>
                    <a:pt x="20" y="219"/>
                    <a:pt x="0" y="438"/>
                    <a:pt x="0" y="657"/>
                  </a:cubicBezTo>
                  <a:cubicBezTo>
                    <a:pt x="219" y="458"/>
                    <a:pt x="199" y="239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33629;p60"/>
            <p:cNvSpPr/>
            <p:nvPr/>
          </p:nvSpPr>
          <p:spPr>
            <a:xfrm>
              <a:off x="2354100" y="1839975"/>
              <a:ext cx="5975" cy="17925"/>
            </a:xfrm>
            <a:custGeom>
              <a:avLst/>
              <a:gdLst/>
              <a:ahLst/>
              <a:cxnLst/>
              <a:rect l="l" t="t" r="r" b="b"/>
              <a:pathLst>
                <a:path w="239" h="717" extrusionOk="0">
                  <a:moveTo>
                    <a:pt x="139" y="0"/>
                  </a:moveTo>
                  <a:lnTo>
                    <a:pt x="139" y="0"/>
                  </a:lnTo>
                  <a:cubicBezTo>
                    <a:pt x="20" y="239"/>
                    <a:pt x="20" y="478"/>
                    <a:pt x="0" y="717"/>
                  </a:cubicBezTo>
                  <a:cubicBezTo>
                    <a:pt x="239" y="538"/>
                    <a:pt x="139" y="259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33630;p60"/>
            <p:cNvSpPr/>
            <p:nvPr/>
          </p:nvSpPr>
          <p:spPr>
            <a:xfrm>
              <a:off x="2458525" y="1654475"/>
              <a:ext cx="17925" cy="4450"/>
            </a:xfrm>
            <a:custGeom>
              <a:avLst/>
              <a:gdLst/>
              <a:ahLst/>
              <a:cxnLst/>
              <a:rect l="l" t="t" r="r" b="b"/>
              <a:pathLst>
                <a:path w="717" h="178" extrusionOk="0">
                  <a:moveTo>
                    <a:pt x="1" y="0"/>
                  </a:moveTo>
                  <a:cubicBezTo>
                    <a:pt x="96" y="131"/>
                    <a:pt x="199" y="177"/>
                    <a:pt x="305" y="177"/>
                  </a:cubicBezTo>
                  <a:cubicBezTo>
                    <a:pt x="441" y="177"/>
                    <a:pt x="582" y="99"/>
                    <a:pt x="717" y="20"/>
                  </a:cubicBezTo>
                  <a:cubicBezTo>
                    <a:pt x="458" y="20"/>
                    <a:pt x="23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33631;p60"/>
            <p:cNvSpPr/>
            <p:nvPr/>
          </p:nvSpPr>
          <p:spPr>
            <a:xfrm>
              <a:off x="2458525" y="1645675"/>
              <a:ext cx="16925" cy="4550"/>
            </a:xfrm>
            <a:custGeom>
              <a:avLst/>
              <a:gdLst/>
              <a:ahLst/>
              <a:cxnLst/>
              <a:rect l="l" t="t" r="r" b="b"/>
              <a:pathLst>
                <a:path w="677" h="182" extrusionOk="0">
                  <a:moveTo>
                    <a:pt x="285" y="1"/>
                  </a:moveTo>
                  <a:cubicBezTo>
                    <a:pt x="180" y="1"/>
                    <a:pt x="82" y="38"/>
                    <a:pt x="1" y="173"/>
                  </a:cubicBezTo>
                  <a:cubicBezTo>
                    <a:pt x="23" y="171"/>
                    <a:pt x="45" y="171"/>
                    <a:pt x="68" y="171"/>
                  </a:cubicBezTo>
                  <a:cubicBezTo>
                    <a:pt x="152" y="171"/>
                    <a:pt x="239" y="181"/>
                    <a:pt x="325" y="181"/>
                  </a:cubicBezTo>
                  <a:cubicBezTo>
                    <a:pt x="449" y="181"/>
                    <a:pt x="572" y="160"/>
                    <a:pt x="677" y="54"/>
                  </a:cubicBezTo>
                  <a:cubicBezTo>
                    <a:pt x="547" y="54"/>
                    <a:pt x="411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33632;p60"/>
            <p:cNvSpPr/>
            <p:nvPr/>
          </p:nvSpPr>
          <p:spPr>
            <a:xfrm>
              <a:off x="2457025" y="2179525"/>
              <a:ext cx="18925" cy="5050"/>
            </a:xfrm>
            <a:custGeom>
              <a:avLst/>
              <a:gdLst/>
              <a:ahLst/>
              <a:cxnLst/>
              <a:rect l="l" t="t" r="r" b="b"/>
              <a:pathLst>
                <a:path w="757" h="202" extrusionOk="0">
                  <a:moveTo>
                    <a:pt x="630" y="0"/>
                  </a:moveTo>
                  <a:cubicBezTo>
                    <a:pt x="404" y="0"/>
                    <a:pt x="203" y="50"/>
                    <a:pt x="1" y="184"/>
                  </a:cubicBezTo>
                  <a:cubicBezTo>
                    <a:pt x="109" y="184"/>
                    <a:pt x="223" y="202"/>
                    <a:pt x="335" y="202"/>
                  </a:cubicBezTo>
                  <a:cubicBezTo>
                    <a:pt x="491" y="202"/>
                    <a:pt x="641" y="168"/>
                    <a:pt x="757" y="5"/>
                  </a:cubicBezTo>
                  <a:cubicBezTo>
                    <a:pt x="714" y="2"/>
                    <a:pt x="672" y="0"/>
                    <a:pt x="6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33633;p60"/>
            <p:cNvSpPr/>
            <p:nvPr/>
          </p:nvSpPr>
          <p:spPr>
            <a:xfrm>
              <a:off x="2100450" y="1706700"/>
              <a:ext cx="8000" cy="18425"/>
            </a:xfrm>
            <a:custGeom>
              <a:avLst/>
              <a:gdLst/>
              <a:ahLst/>
              <a:cxnLst/>
              <a:rect l="l" t="t" r="r" b="b"/>
              <a:pathLst>
                <a:path w="320" h="737" extrusionOk="0">
                  <a:moveTo>
                    <a:pt x="220" y="0"/>
                  </a:moveTo>
                  <a:cubicBezTo>
                    <a:pt x="1" y="219"/>
                    <a:pt x="100" y="498"/>
                    <a:pt x="100" y="736"/>
                  </a:cubicBezTo>
                  <a:cubicBezTo>
                    <a:pt x="140" y="736"/>
                    <a:pt x="200" y="716"/>
                    <a:pt x="220" y="657"/>
                  </a:cubicBezTo>
                  <a:cubicBezTo>
                    <a:pt x="200" y="557"/>
                    <a:pt x="220" y="438"/>
                    <a:pt x="299" y="338"/>
                  </a:cubicBezTo>
                  <a:cubicBezTo>
                    <a:pt x="319" y="259"/>
                    <a:pt x="319" y="219"/>
                    <a:pt x="319" y="139"/>
                  </a:cubicBezTo>
                  <a:cubicBezTo>
                    <a:pt x="319" y="60"/>
                    <a:pt x="299" y="20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33634;p60"/>
            <p:cNvSpPr/>
            <p:nvPr/>
          </p:nvSpPr>
          <p:spPr>
            <a:xfrm>
              <a:off x="2879250" y="1570225"/>
              <a:ext cx="11975" cy="12300"/>
            </a:xfrm>
            <a:custGeom>
              <a:avLst/>
              <a:gdLst/>
              <a:ahLst/>
              <a:cxnLst/>
              <a:rect l="l" t="t" r="r" b="b"/>
              <a:pathLst>
                <a:path w="479" h="492" extrusionOk="0">
                  <a:moveTo>
                    <a:pt x="275" y="1"/>
                  </a:moveTo>
                  <a:cubicBezTo>
                    <a:pt x="241" y="1"/>
                    <a:pt x="205" y="11"/>
                    <a:pt x="160" y="29"/>
                  </a:cubicBezTo>
                  <a:cubicBezTo>
                    <a:pt x="100" y="29"/>
                    <a:pt x="60" y="48"/>
                    <a:pt x="1" y="88"/>
                  </a:cubicBezTo>
                  <a:lnTo>
                    <a:pt x="1" y="406"/>
                  </a:lnTo>
                  <a:cubicBezTo>
                    <a:pt x="60" y="466"/>
                    <a:pt x="125" y="491"/>
                    <a:pt x="190" y="491"/>
                  </a:cubicBezTo>
                  <a:cubicBezTo>
                    <a:pt x="254" y="491"/>
                    <a:pt x="319" y="466"/>
                    <a:pt x="379" y="426"/>
                  </a:cubicBezTo>
                  <a:cubicBezTo>
                    <a:pt x="458" y="307"/>
                    <a:pt x="478" y="188"/>
                    <a:pt x="399" y="48"/>
                  </a:cubicBezTo>
                  <a:cubicBezTo>
                    <a:pt x="355" y="16"/>
                    <a:pt x="317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33635;p60"/>
            <p:cNvSpPr/>
            <p:nvPr/>
          </p:nvSpPr>
          <p:spPr>
            <a:xfrm>
              <a:off x="2735025" y="2095925"/>
              <a:ext cx="13950" cy="5175"/>
            </a:xfrm>
            <a:custGeom>
              <a:avLst/>
              <a:gdLst/>
              <a:ahLst/>
              <a:cxnLst/>
              <a:rect l="l" t="t" r="r" b="b"/>
              <a:pathLst>
                <a:path w="558" h="207" extrusionOk="0">
                  <a:moveTo>
                    <a:pt x="352" y="1"/>
                  </a:moveTo>
                  <a:cubicBezTo>
                    <a:pt x="213" y="1"/>
                    <a:pt x="81" y="27"/>
                    <a:pt x="1" y="186"/>
                  </a:cubicBezTo>
                  <a:cubicBezTo>
                    <a:pt x="82" y="194"/>
                    <a:pt x="161" y="207"/>
                    <a:pt x="235" y="207"/>
                  </a:cubicBezTo>
                  <a:cubicBezTo>
                    <a:pt x="359" y="207"/>
                    <a:pt x="470" y="170"/>
                    <a:pt x="558" y="7"/>
                  </a:cubicBezTo>
                  <a:cubicBezTo>
                    <a:pt x="492" y="7"/>
                    <a:pt x="421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33636;p60"/>
            <p:cNvSpPr/>
            <p:nvPr/>
          </p:nvSpPr>
          <p:spPr>
            <a:xfrm>
              <a:off x="2732050" y="2070950"/>
              <a:ext cx="13450" cy="4775"/>
            </a:xfrm>
            <a:custGeom>
              <a:avLst/>
              <a:gdLst/>
              <a:ahLst/>
              <a:cxnLst/>
              <a:rect l="l" t="t" r="r" b="b"/>
              <a:pathLst>
                <a:path w="538" h="191" extrusionOk="0">
                  <a:moveTo>
                    <a:pt x="363" y="0"/>
                  </a:moveTo>
                  <a:cubicBezTo>
                    <a:pt x="221" y="0"/>
                    <a:pt x="85" y="35"/>
                    <a:pt x="1" y="191"/>
                  </a:cubicBezTo>
                  <a:cubicBezTo>
                    <a:pt x="200" y="191"/>
                    <a:pt x="398" y="171"/>
                    <a:pt x="538" y="12"/>
                  </a:cubicBezTo>
                  <a:cubicBezTo>
                    <a:pt x="480" y="6"/>
                    <a:pt x="421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33637;p60"/>
            <p:cNvSpPr/>
            <p:nvPr/>
          </p:nvSpPr>
          <p:spPr>
            <a:xfrm>
              <a:off x="2905125" y="2045375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537" y="0"/>
                  </a:moveTo>
                  <a:cubicBezTo>
                    <a:pt x="338" y="20"/>
                    <a:pt x="139" y="0"/>
                    <a:pt x="0" y="159"/>
                  </a:cubicBezTo>
                  <a:cubicBezTo>
                    <a:pt x="76" y="173"/>
                    <a:pt x="149" y="184"/>
                    <a:pt x="217" y="184"/>
                  </a:cubicBezTo>
                  <a:cubicBezTo>
                    <a:pt x="347" y="184"/>
                    <a:pt x="459" y="143"/>
                    <a:pt x="5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33638;p60"/>
            <p:cNvSpPr/>
            <p:nvPr/>
          </p:nvSpPr>
          <p:spPr>
            <a:xfrm>
              <a:off x="2882250" y="1567450"/>
              <a:ext cx="14925" cy="6425"/>
            </a:xfrm>
            <a:custGeom>
              <a:avLst/>
              <a:gdLst/>
              <a:ahLst/>
              <a:cxnLst/>
              <a:rect l="l" t="t" r="r" b="b"/>
              <a:pathLst>
                <a:path w="597" h="257" extrusionOk="0">
                  <a:moveTo>
                    <a:pt x="557" y="0"/>
                  </a:moveTo>
                  <a:cubicBezTo>
                    <a:pt x="530" y="3"/>
                    <a:pt x="504" y="4"/>
                    <a:pt x="477" y="4"/>
                  </a:cubicBezTo>
                  <a:cubicBezTo>
                    <a:pt x="426" y="4"/>
                    <a:pt x="375" y="1"/>
                    <a:pt x="326" y="1"/>
                  </a:cubicBezTo>
                  <a:cubicBezTo>
                    <a:pt x="208" y="1"/>
                    <a:pt x="97" y="19"/>
                    <a:pt x="0" y="140"/>
                  </a:cubicBezTo>
                  <a:cubicBezTo>
                    <a:pt x="80" y="159"/>
                    <a:pt x="139" y="199"/>
                    <a:pt x="199" y="219"/>
                  </a:cubicBezTo>
                  <a:cubicBezTo>
                    <a:pt x="261" y="244"/>
                    <a:pt x="318" y="257"/>
                    <a:pt x="370" y="257"/>
                  </a:cubicBezTo>
                  <a:cubicBezTo>
                    <a:pt x="485" y="257"/>
                    <a:pt x="569" y="191"/>
                    <a:pt x="597" y="40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33639;p60"/>
            <p:cNvSpPr/>
            <p:nvPr/>
          </p:nvSpPr>
          <p:spPr>
            <a:xfrm>
              <a:off x="2213350" y="1975750"/>
              <a:ext cx="6000" cy="12950"/>
            </a:xfrm>
            <a:custGeom>
              <a:avLst/>
              <a:gdLst/>
              <a:ahLst/>
              <a:cxnLst/>
              <a:rect l="l" t="t" r="r" b="b"/>
              <a:pathLst>
                <a:path w="240" h="518" extrusionOk="0">
                  <a:moveTo>
                    <a:pt x="239" y="0"/>
                  </a:moveTo>
                  <a:cubicBezTo>
                    <a:pt x="0" y="179"/>
                    <a:pt x="0" y="338"/>
                    <a:pt x="239" y="517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33640;p60"/>
            <p:cNvSpPr/>
            <p:nvPr/>
          </p:nvSpPr>
          <p:spPr>
            <a:xfrm>
              <a:off x="2436650" y="1624000"/>
              <a:ext cx="12950" cy="4650"/>
            </a:xfrm>
            <a:custGeom>
              <a:avLst/>
              <a:gdLst/>
              <a:ahLst/>
              <a:cxnLst/>
              <a:rect l="l" t="t" r="r" b="b"/>
              <a:pathLst>
                <a:path w="518" h="186" extrusionOk="0">
                  <a:moveTo>
                    <a:pt x="315" y="1"/>
                  </a:moveTo>
                  <a:cubicBezTo>
                    <a:pt x="191" y="1"/>
                    <a:pt x="78" y="42"/>
                    <a:pt x="0" y="185"/>
                  </a:cubicBezTo>
                  <a:cubicBezTo>
                    <a:pt x="199" y="185"/>
                    <a:pt x="378" y="145"/>
                    <a:pt x="518" y="26"/>
                  </a:cubicBezTo>
                  <a:cubicBezTo>
                    <a:pt x="449" y="12"/>
                    <a:pt x="380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33641;p60"/>
            <p:cNvSpPr/>
            <p:nvPr/>
          </p:nvSpPr>
          <p:spPr>
            <a:xfrm>
              <a:off x="2088025" y="1741500"/>
              <a:ext cx="9975" cy="10175"/>
            </a:xfrm>
            <a:custGeom>
              <a:avLst/>
              <a:gdLst/>
              <a:ahLst/>
              <a:cxnLst/>
              <a:rect l="l" t="t" r="r" b="b"/>
              <a:pathLst>
                <a:path w="399" h="407" extrusionOk="0">
                  <a:moveTo>
                    <a:pt x="398" y="1"/>
                  </a:moveTo>
                  <a:cubicBezTo>
                    <a:pt x="239" y="100"/>
                    <a:pt x="1" y="140"/>
                    <a:pt x="279" y="359"/>
                  </a:cubicBezTo>
                  <a:cubicBezTo>
                    <a:pt x="279" y="359"/>
                    <a:pt x="279" y="399"/>
                    <a:pt x="319" y="399"/>
                  </a:cubicBezTo>
                  <a:cubicBezTo>
                    <a:pt x="324" y="404"/>
                    <a:pt x="330" y="406"/>
                    <a:pt x="337" y="406"/>
                  </a:cubicBezTo>
                  <a:cubicBezTo>
                    <a:pt x="357" y="406"/>
                    <a:pt x="383" y="384"/>
                    <a:pt x="398" y="33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33642;p60"/>
            <p:cNvSpPr/>
            <p:nvPr/>
          </p:nvSpPr>
          <p:spPr>
            <a:xfrm>
              <a:off x="2495825" y="1684800"/>
              <a:ext cx="14450" cy="4725"/>
            </a:xfrm>
            <a:custGeom>
              <a:avLst/>
              <a:gdLst/>
              <a:ahLst/>
              <a:cxnLst/>
              <a:rect l="l" t="t" r="r" b="b"/>
              <a:pathLst>
                <a:path w="578" h="189" extrusionOk="0">
                  <a:moveTo>
                    <a:pt x="385" y="0"/>
                  </a:moveTo>
                  <a:cubicBezTo>
                    <a:pt x="248" y="0"/>
                    <a:pt x="124" y="43"/>
                    <a:pt x="1" y="180"/>
                  </a:cubicBezTo>
                  <a:cubicBezTo>
                    <a:pt x="55" y="185"/>
                    <a:pt x="109" y="189"/>
                    <a:pt x="161" y="189"/>
                  </a:cubicBezTo>
                  <a:cubicBezTo>
                    <a:pt x="316" y="189"/>
                    <a:pt x="458" y="155"/>
                    <a:pt x="577" y="21"/>
                  </a:cubicBezTo>
                  <a:cubicBezTo>
                    <a:pt x="510" y="9"/>
                    <a:pt x="446" y="0"/>
                    <a:pt x="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33643;p60"/>
            <p:cNvSpPr/>
            <p:nvPr/>
          </p:nvSpPr>
          <p:spPr>
            <a:xfrm>
              <a:off x="2495825" y="1641925"/>
              <a:ext cx="14450" cy="3725"/>
            </a:xfrm>
            <a:custGeom>
              <a:avLst/>
              <a:gdLst/>
              <a:ahLst/>
              <a:cxnLst/>
              <a:rect l="l" t="t" r="r" b="b"/>
              <a:pathLst>
                <a:path w="578" h="149" extrusionOk="0">
                  <a:moveTo>
                    <a:pt x="370" y="1"/>
                  </a:moveTo>
                  <a:cubicBezTo>
                    <a:pt x="239" y="1"/>
                    <a:pt x="120" y="18"/>
                    <a:pt x="1" y="125"/>
                  </a:cubicBezTo>
                  <a:cubicBezTo>
                    <a:pt x="85" y="133"/>
                    <a:pt x="173" y="149"/>
                    <a:pt x="258" y="149"/>
                  </a:cubicBezTo>
                  <a:cubicBezTo>
                    <a:pt x="374" y="149"/>
                    <a:pt x="486" y="120"/>
                    <a:pt x="577" y="5"/>
                  </a:cubicBezTo>
                  <a:cubicBezTo>
                    <a:pt x="504" y="5"/>
                    <a:pt x="436" y="1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33644;p60"/>
            <p:cNvSpPr/>
            <p:nvPr/>
          </p:nvSpPr>
          <p:spPr>
            <a:xfrm>
              <a:off x="2478425" y="2175175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557" y="0"/>
                  </a:moveTo>
                  <a:cubicBezTo>
                    <a:pt x="378" y="0"/>
                    <a:pt x="179" y="60"/>
                    <a:pt x="0" y="179"/>
                  </a:cubicBezTo>
                  <a:cubicBezTo>
                    <a:pt x="74" y="187"/>
                    <a:pt x="154" y="199"/>
                    <a:pt x="230" y="199"/>
                  </a:cubicBezTo>
                  <a:cubicBezTo>
                    <a:pt x="360" y="199"/>
                    <a:pt x="482" y="163"/>
                    <a:pt x="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33645;p60"/>
            <p:cNvSpPr/>
            <p:nvPr/>
          </p:nvSpPr>
          <p:spPr>
            <a:xfrm>
              <a:off x="2349625" y="191905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0" y="0"/>
                  </a:moveTo>
                  <a:lnTo>
                    <a:pt x="0" y="518"/>
                  </a:lnTo>
                  <a:lnTo>
                    <a:pt x="179" y="518"/>
                  </a:lnTo>
                  <a:cubicBezTo>
                    <a:pt x="179" y="358"/>
                    <a:pt x="199" y="16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33646;p60"/>
            <p:cNvSpPr/>
            <p:nvPr/>
          </p:nvSpPr>
          <p:spPr>
            <a:xfrm>
              <a:off x="2374975" y="1740025"/>
              <a:ext cx="8475" cy="14425"/>
            </a:xfrm>
            <a:custGeom>
              <a:avLst/>
              <a:gdLst/>
              <a:ahLst/>
              <a:cxnLst/>
              <a:rect l="l" t="t" r="r" b="b"/>
              <a:pathLst>
                <a:path w="339" h="577" extrusionOk="0">
                  <a:moveTo>
                    <a:pt x="160" y="0"/>
                  </a:moveTo>
                  <a:cubicBezTo>
                    <a:pt x="1" y="179"/>
                    <a:pt x="1" y="378"/>
                    <a:pt x="60" y="577"/>
                  </a:cubicBezTo>
                  <a:lnTo>
                    <a:pt x="200" y="577"/>
                  </a:lnTo>
                  <a:cubicBezTo>
                    <a:pt x="339" y="418"/>
                    <a:pt x="299" y="259"/>
                    <a:pt x="219" y="8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33647;p60"/>
            <p:cNvSpPr/>
            <p:nvPr/>
          </p:nvSpPr>
          <p:spPr>
            <a:xfrm>
              <a:off x="2423725" y="1628325"/>
              <a:ext cx="12950" cy="5275"/>
            </a:xfrm>
            <a:custGeom>
              <a:avLst/>
              <a:gdLst/>
              <a:ahLst/>
              <a:cxnLst/>
              <a:rect l="l" t="t" r="r" b="b"/>
              <a:pathLst>
                <a:path w="518" h="211" extrusionOk="0">
                  <a:moveTo>
                    <a:pt x="347" y="1"/>
                  </a:moveTo>
                  <a:cubicBezTo>
                    <a:pt x="210" y="1"/>
                    <a:pt x="85" y="35"/>
                    <a:pt x="0" y="191"/>
                  </a:cubicBezTo>
                  <a:cubicBezTo>
                    <a:pt x="45" y="205"/>
                    <a:pt x="89" y="211"/>
                    <a:pt x="131" y="211"/>
                  </a:cubicBezTo>
                  <a:cubicBezTo>
                    <a:pt x="278" y="211"/>
                    <a:pt x="409" y="135"/>
                    <a:pt x="517" y="12"/>
                  </a:cubicBezTo>
                  <a:cubicBezTo>
                    <a:pt x="460" y="6"/>
                    <a:pt x="402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33648;p60"/>
            <p:cNvSpPr/>
            <p:nvPr/>
          </p:nvSpPr>
          <p:spPr>
            <a:xfrm>
              <a:off x="2237225" y="1762400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40" y="0"/>
                  </a:moveTo>
                  <a:lnTo>
                    <a:pt x="140" y="0"/>
                  </a:lnTo>
                  <a:cubicBezTo>
                    <a:pt x="100" y="20"/>
                    <a:pt x="40" y="20"/>
                    <a:pt x="20" y="40"/>
                  </a:cubicBezTo>
                  <a:lnTo>
                    <a:pt x="20" y="120"/>
                  </a:lnTo>
                  <a:lnTo>
                    <a:pt x="0" y="199"/>
                  </a:lnTo>
                  <a:cubicBezTo>
                    <a:pt x="0" y="299"/>
                    <a:pt x="20" y="418"/>
                    <a:pt x="40" y="517"/>
                  </a:cubicBezTo>
                  <a:cubicBezTo>
                    <a:pt x="199" y="378"/>
                    <a:pt x="140" y="179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33649;p60"/>
            <p:cNvSpPr/>
            <p:nvPr/>
          </p:nvSpPr>
          <p:spPr>
            <a:xfrm>
              <a:off x="2705700" y="2080175"/>
              <a:ext cx="13950" cy="5500"/>
            </a:xfrm>
            <a:custGeom>
              <a:avLst/>
              <a:gdLst/>
              <a:ahLst/>
              <a:cxnLst/>
              <a:rect l="l" t="t" r="r" b="b"/>
              <a:pathLst>
                <a:path w="558" h="220" extrusionOk="0">
                  <a:moveTo>
                    <a:pt x="324" y="0"/>
                  </a:moveTo>
                  <a:cubicBezTo>
                    <a:pt x="199" y="0"/>
                    <a:pt x="88" y="37"/>
                    <a:pt x="0" y="200"/>
                  </a:cubicBezTo>
                  <a:cubicBezTo>
                    <a:pt x="199" y="180"/>
                    <a:pt x="398" y="219"/>
                    <a:pt x="557" y="21"/>
                  </a:cubicBezTo>
                  <a:cubicBezTo>
                    <a:pt x="476" y="13"/>
                    <a:pt x="397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33650;p60"/>
            <p:cNvSpPr/>
            <p:nvPr/>
          </p:nvSpPr>
          <p:spPr>
            <a:xfrm>
              <a:off x="2719125" y="2075550"/>
              <a:ext cx="12950" cy="5150"/>
            </a:xfrm>
            <a:custGeom>
              <a:avLst/>
              <a:gdLst/>
              <a:ahLst/>
              <a:cxnLst/>
              <a:rect l="l" t="t" r="r" b="b"/>
              <a:pathLst>
                <a:path w="518" h="206" extrusionOk="0">
                  <a:moveTo>
                    <a:pt x="328" y="1"/>
                  </a:moveTo>
                  <a:cubicBezTo>
                    <a:pt x="192" y="1"/>
                    <a:pt x="68" y="29"/>
                    <a:pt x="0" y="206"/>
                  </a:cubicBezTo>
                  <a:cubicBezTo>
                    <a:pt x="199" y="206"/>
                    <a:pt x="378" y="186"/>
                    <a:pt x="518" y="7"/>
                  </a:cubicBezTo>
                  <a:cubicBezTo>
                    <a:pt x="455" y="7"/>
                    <a:pt x="390" y="1"/>
                    <a:pt x="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33651;p60"/>
            <p:cNvSpPr/>
            <p:nvPr/>
          </p:nvSpPr>
          <p:spPr>
            <a:xfrm>
              <a:off x="2727075" y="1598250"/>
              <a:ext cx="13450" cy="4325"/>
            </a:xfrm>
            <a:custGeom>
              <a:avLst/>
              <a:gdLst/>
              <a:ahLst/>
              <a:cxnLst/>
              <a:rect l="l" t="t" r="r" b="b"/>
              <a:pathLst>
                <a:path w="538" h="173" extrusionOk="0">
                  <a:moveTo>
                    <a:pt x="430" y="1"/>
                  </a:moveTo>
                  <a:cubicBezTo>
                    <a:pt x="268" y="1"/>
                    <a:pt x="115" y="14"/>
                    <a:pt x="1" y="161"/>
                  </a:cubicBezTo>
                  <a:cubicBezTo>
                    <a:pt x="61" y="167"/>
                    <a:pt x="122" y="173"/>
                    <a:pt x="183" y="173"/>
                  </a:cubicBezTo>
                  <a:cubicBezTo>
                    <a:pt x="322" y="173"/>
                    <a:pt x="454" y="141"/>
                    <a:pt x="538" y="2"/>
                  </a:cubicBezTo>
                  <a:cubicBezTo>
                    <a:pt x="502" y="2"/>
                    <a:pt x="465" y="1"/>
                    <a:pt x="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33652;p60"/>
            <p:cNvSpPr/>
            <p:nvPr/>
          </p:nvSpPr>
          <p:spPr>
            <a:xfrm>
              <a:off x="2539100" y="1633100"/>
              <a:ext cx="14450" cy="3800"/>
            </a:xfrm>
            <a:custGeom>
              <a:avLst/>
              <a:gdLst/>
              <a:ahLst/>
              <a:cxnLst/>
              <a:rect l="l" t="t" r="r" b="b"/>
              <a:pathLst>
                <a:path w="578" h="152" extrusionOk="0">
                  <a:moveTo>
                    <a:pt x="577" y="0"/>
                  </a:moveTo>
                  <a:cubicBezTo>
                    <a:pt x="378" y="0"/>
                    <a:pt x="179" y="0"/>
                    <a:pt x="0" y="119"/>
                  </a:cubicBezTo>
                  <a:cubicBezTo>
                    <a:pt x="81" y="136"/>
                    <a:pt x="166" y="152"/>
                    <a:pt x="248" y="152"/>
                  </a:cubicBezTo>
                  <a:cubicBezTo>
                    <a:pt x="368" y="152"/>
                    <a:pt x="483" y="118"/>
                    <a:pt x="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33653;p60"/>
            <p:cNvSpPr/>
            <p:nvPr/>
          </p:nvSpPr>
          <p:spPr>
            <a:xfrm>
              <a:off x="2614675" y="2132875"/>
              <a:ext cx="12475" cy="3150"/>
            </a:xfrm>
            <a:custGeom>
              <a:avLst/>
              <a:gdLst/>
              <a:ahLst/>
              <a:cxnLst/>
              <a:rect l="l" t="t" r="r" b="b"/>
              <a:pathLst>
                <a:path w="499" h="126" extrusionOk="0">
                  <a:moveTo>
                    <a:pt x="379" y="0"/>
                  </a:moveTo>
                  <a:cubicBezTo>
                    <a:pt x="242" y="0"/>
                    <a:pt x="109" y="12"/>
                    <a:pt x="1" y="121"/>
                  </a:cubicBezTo>
                  <a:cubicBezTo>
                    <a:pt x="54" y="121"/>
                    <a:pt x="109" y="125"/>
                    <a:pt x="165" y="125"/>
                  </a:cubicBezTo>
                  <a:cubicBezTo>
                    <a:pt x="277" y="125"/>
                    <a:pt x="392" y="107"/>
                    <a:pt x="498" y="1"/>
                  </a:cubicBezTo>
                  <a:cubicBezTo>
                    <a:pt x="458" y="1"/>
                    <a:pt x="419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33654;p60"/>
            <p:cNvSpPr/>
            <p:nvPr/>
          </p:nvSpPr>
          <p:spPr>
            <a:xfrm>
              <a:off x="2631100" y="2126925"/>
              <a:ext cx="13950" cy="5050"/>
            </a:xfrm>
            <a:custGeom>
              <a:avLst/>
              <a:gdLst/>
              <a:ahLst/>
              <a:cxnLst/>
              <a:rect l="l" t="t" r="r" b="b"/>
              <a:pathLst>
                <a:path w="558" h="202" extrusionOk="0">
                  <a:moveTo>
                    <a:pt x="557" y="1"/>
                  </a:moveTo>
                  <a:lnTo>
                    <a:pt x="557" y="1"/>
                  </a:lnTo>
                  <a:cubicBezTo>
                    <a:pt x="358" y="20"/>
                    <a:pt x="140" y="1"/>
                    <a:pt x="0" y="200"/>
                  </a:cubicBezTo>
                  <a:cubicBezTo>
                    <a:pt x="50" y="200"/>
                    <a:pt x="101" y="202"/>
                    <a:pt x="152" y="202"/>
                  </a:cubicBezTo>
                  <a:cubicBezTo>
                    <a:pt x="304" y="202"/>
                    <a:pt x="453" y="180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33655;p60"/>
            <p:cNvSpPr/>
            <p:nvPr/>
          </p:nvSpPr>
          <p:spPr>
            <a:xfrm>
              <a:off x="2570925" y="1637475"/>
              <a:ext cx="14950" cy="4600"/>
            </a:xfrm>
            <a:custGeom>
              <a:avLst/>
              <a:gdLst/>
              <a:ahLst/>
              <a:cxnLst/>
              <a:rect l="l" t="t" r="r" b="b"/>
              <a:pathLst>
                <a:path w="598" h="184" extrusionOk="0">
                  <a:moveTo>
                    <a:pt x="323" y="0"/>
                  </a:moveTo>
                  <a:cubicBezTo>
                    <a:pt x="204" y="0"/>
                    <a:pt x="92" y="29"/>
                    <a:pt x="0" y="143"/>
                  </a:cubicBezTo>
                  <a:cubicBezTo>
                    <a:pt x="179" y="143"/>
                    <a:pt x="339" y="143"/>
                    <a:pt x="498" y="183"/>
                  </a:cubicBezTo>
                  <a:cubicBezTo>
                    <a:pt x="518" y="123"/>
                    <a:pt x="577" y="64"/>
                    <a:pt x="597" y="24"/>
                  </a:cubicBezTo>
                  <a:cubicBezTo>
                    <a:pt x="504" y="16"/>
                    <a:pt x="412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33656;p60"/>
            <p:cNvSpPr/>
            <p:nvPr/>
          </p:nvSpPr>
          <p:spPr>
            <a:xfrm>
              <a:off x="3075200" y="1528350"/>
              <a:ext cx="12950" cy="4300"/>
            </a:xfrm>
            <a:custGeom>
              <a:avLst/>
              <a:gdLst/>
              <a:ahLst/>
              <a:cxnLst/>
              <a:rect l="l" t="t" r="r" b="b"/>
              <a:pathLst>
                <a:path w="518" h="172" extrusionOk="0">
                  <a:moveTo>
                    <a:pt x="340" y="1"/>
                  </a:moveTo>
                  <a:cubicBezTo>
                    <a:pt x="206" y="1"/>
                    <a:pt x="84" y="33"/>
                    <a:pt x="1" y="172"/>
                  </a:cubicBezTo>
                  <a:lnTo>
                    <a:pt x="498" y="172"/>
                  </a:lnTo>
                  <a:cubicBezTo>
                    <a:pt x="498" y="112"/>
                    <a:pt x="498" y="72"/>
                    <a:pt x="518" y="13"/>
                  </a:cubicBezTo>
                  <a:cubicBezTo>
                    <a:pt x="458" y="7"/>
                    <a:pt x="398" y="1"/>
                    <a:pt x="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33657;p60"/>
            <p:cNvSpPr/>
            <p:nvPr/>
          </p:nvSpPr>
          <p:spPr>
            <a:xfrm>
              <a:off x="2414775" y="1632925"/>
              <a:ext cx="8975" cy="3475"/>
            </a:xfrm>
            <a:custGeom>
              <a:avLst/>
              <a:gdLst/>
              <a:ahLst/>
              <a:cxnLst/>
              <a:rect l="l" t="t" r="r" b="b"/>
              <a:pathLst>
                <a:path w="359" h="139" extrusionOk="0">
                  <a:moveTo>
                    <a:pt x="271" y="0"/>
                  </a:moveTo>
                  <a:cubicBezTo>
                    <a:pt x="168" y="0"/>
                    <a:pt x="78" y="33"/>
                    <a:pt x="0" y="126"/>
                  </a:cubicBezTo>
                  <a:cubicBezTo>
                    <a:pt x="34" y="135"/>
                    <a:pt x="65" y="139"/>
                    <a:pt x="94" y="139"/>
                  </a:cubicBezTo>
                  <a:cubicBezTo>
                    <a:pt x="202" y="139"/>
                    <a:pt x="280" y="85"/>
                    <a:pt x="358" y="7"/>
                  </a:cubicBezTo>
                  <a:cubicBezTo>
                    <a:pt x="328" y="3"/>
                    <a:pt x="299" y="0"/>
                    <a:pt x="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33658;p60"/>
            <p:cNvSpPr/>
            <p:nvPr/>
          </p:nvSpPr>
          <p:spPr>
            <a:xfrm>
              <a:off x="2396375" y="2083175"/>
              <a:ext cx="5475" cy="5475"/>
            </a:xfrm>
            <a:custGeom>
              <a:avLst/>
              <a:gdLst/>
              <a:ahLst/>
              <a:cxnLst/>
              <a:rect l="l" t="t" r="r" b="b"/>
              <a:pathLst>
                <a:path w="219" h="219" extrusionOk="0">
                  <a:moveTo>
                    <a:pt x="139" y="0"/>
                  </a:moveTo>
                  <a:cubicBezTo>
                    <a:pt x="119" y="20"/>
                    <a:pt x="80" y="40"/>
                    <a:pt x="20" y="80"/>
                  </a:cubicBezTo>
                  <a:cubicBezTo>
                    <a:pt x="0" y="119"/>
                    <a:pt x="20" y="179"/>
                    <a:pt x="40" y="219"/>
                  </a:cubicBezTo>
                  <a:lnTo>
                    <a:pt x="219" y="219"/>
                  </a:lnTo>
                  <a:cubicBezTo>
                    <a:pt x="199" y="139"/>
                    <a:pt x="179" y="6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33659;p60"/>
            <p:cNvSpPr/>
            <p:nvPr/>
          </p:nvSpPr>
          <p:spPr>
            <a:xfrm>
              <a:off x="2409800" y="2119475"/>
              <a:ext cx="5000" cy="7975"/>
            </a:xfrm>
            <a:custGeom>
              <a:avLst/>
              <a:gdLst/>
              <a:ahLst/>
              <a:cxnLst/>
              <a:rect l="l" t="t" r="r" b="b"/>
              <a:pathLst>
                <a:path w="200" h="319" extrusionOk="0">
                  <a:moveTo>
                    <a:pt x="0" y="0"/>
                  </a:moveTo>
                  <a:cubicBezTo>
                    <a:pt x="0" y="120"/>
                    <a:pt x="80" y="239"/>
                    <a:pt x="199" y="318"/>
                  </a:cubicBezTo>
                  <a:cubicBezTo>
                    <a:pt x="179" y="159"/>
                    <a:pt x="15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33660;p60"/>
            <p:cNvSpPr/>
            <p:nvPr/>
          </p:nvSpPr>
          <p:spPr>
            <a:xfrm>
              <a:off x="3043875" y="1997625"/>
              <a:ext cx="9475" cy="3675"/>
            </a:xfrm>
            <a:custGeom>
              <a:avLst/>
              <a:gdLst/>
              <a:ahLst/>
              <a:cxnLst/>
              <a:rect l="l" t="t" r="r" b="b"/>
              <a:pathLst>
                <a:path w="379" h="147" extrusionOk="0">
                  <a:moveTo>
                    <a:pt x="378" y="0"/>
                  </a:moveTo>
                  <a:cubicBezTo>
                    <a:pt x="239" y="0"/>
                    <a:pt x="80" y="0"/>
                    <a:pt x="0" y="140"/>
                  </a:cubicBezTo>
                  <a:cubicBezTo>
                    <a:pt x="33" y="144"/>
                    <a:pt x="65" y="146"/>
                    <a:pt x="96" y="146"/>
                  </a:cubicBezTo>
                  <a:cubicBezTo>
                    <a:pt x="215" y="146"/>
                    <a:pt x="315" y="111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33661;p60"/>
            <p:cNvSpPr/>
            <p:nvPr/>
          </p:nvSpPr>
          <p:spPr>
            <a:xfrm>
              <a:off x="2974250" y="1991150"/>
              <a:ext cx="5000" cy="5500"/>
            </a:xfrm>
            <a:custGeom>
              <a:avLst/>
              <a:gdLst/>
              <a:ahLst/>
              <a:cxnLst/>
              <a:rect l="l" t="t" r="r" b="b"/>
              <a:pathLst>
                <a:path w="200" h="220" extrusionOk="0">
                  <a:moveTo>
                    <a:pt x="80" y="1"/>
                  </a:moveTo>
                  <a:lnTo>
                    <a:pt x="0" y="220"/>
                  </a:lnTo>
                  <a:cubicBezTo>
                    <a:pt x="100" y="220"/>
                    <a:pt x="179" y="200"/>
                    <a:pt x="199" y="100"/>
                  </a:cubicBezTo>
                  <a:cubicBezTo>
                    <a:pt x="159" y="80"/>
                    <a:pt x="140" y="2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33662;p60"/>
            <p:cNvSpPr/>
            <p:nvPr/>
          </p:nvSpPr>
          <p:spPr>
            <a:xfrm>
              <a:off x="3061275" y="1536325"/>
              <a:ext cx="6500" cy="4825"/>
            </a:xfrm>
            <a:custGeom>
              <a:avLst/>
              <a:gdLst/>
              <a:ahLst/>
              <a:cxnLst/>
              <a:rect l="l" t="t" r="r" b="b"/>
              <a:pathLst>
                <a:path w="260" h="193" extrusionOk="0">
                  <a:moveTo>
                    <a:pt x="100" y="0"/>
                  </a:moveTo>
                  <a:cubicBezTo>
                    <a:pt x="68" y="0"/>
                    <a:pt x="38" y="14"/>
                    <a:pt x="1" y="52"/>
                  </a:cubicBezTo>
                  <a:cubicBezTo>
                    <a:pt x="57" y="122"/>
                    <a:pt x="103" y="192"/>
                    <a:pt x="168" y="192"/>
                  </a:cubicBezTo>
                  <a:cubicBezTo>
                    <a:pt x="194" y="192"/>
                    <a:pt x="224" y="180"/>
                    <a:pt x="259" y="151"/>
                  </a:cubicBezTo>
                  <a:cubicBezTo>
                    <a:pt x="239" y="91"/>
                    <a:pt x="180" y="72"/>
                    <a:pt x="160" y="12"/>
                  </a:cubicBezTo>
                  <a:cubicBezTo>
                    <a:pt x="138" y="5"/>
                    <a:pt x="119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33663;p60"/>
            <p:cNvSpPr/>
            <p:nvPr/>
          </p:nvSpPr>
          <p:spPr>
            <a:xfrm>
              <a:off x="2604250" y="2136375"/>
              <a:ext cx="10450" cy="4175"/>
            </a:xfrm>
            <a:custGeom>
              <a:avLst/>
              <a:gdLst/>
              <a:ahLst/>
              <a:cxnLst/>
              <a:rect l="l" t="t" r="r" b="b"/>
              <a:pathLst>
                <a:path w="418" h="167" extrusionOk="0">
                  <a:moveTo>
                    <a:pt x="418" y="1"/>
                  </a:moveTo>
                  <a:cubicBezTo>
                    <a:pt x="259" y="1"/>
                    <a:pt x="120" y="40"/>
                    <a:pt x="0" y="160"/>
                  </a:cubicBezTo>
                  <a:cubicBezTo>
                    <a:pt x="32" y="164"/>
                    <a:pt x="64" y="166"/>
                    <a:pt x="95" y="166"/>
                  </a:cubicBezTo>
                  <a:cubicBezTo>
                    <a:pt x="221" y="166"/>
                    <a:pt x="338" y="128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33664;p60"/>
            <p:cNvSpPr/>
            <p:nvPr/>
          </p:nvSpPr>
          <p:spPr>
            <a:xfrm>
              <a:off x="2105925" y="1701225"/>
              <a:ext cx="7000" cy="10975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160" y="0"/>
                  </a:moveTo>
                  <a:cubicBezTo>
                    <a:pt x="100" y="80"/>
                    <a:pt x="60" y="140"/>
                    <a:pt x="1" y="219"/>
                  </a:cubicBezTo>
                  <a:cubicBezTo>
                    <a:pt x="21" y="259"/>
                    <a:pt x="21" y="339"/>
                    <a:pt x="60" y="418"/>
                  </a:cubicBezTo>
                  <a:cubicBezTo>
                    <a:pt x="74" y="431"/>
                    <a:pt x="89" y="438"/>
                    <a:pt x="105" y="438"/>
                  </a:cubicBezTo>
                  <a:cubicBezTo>
                    <a:pt x="136" y="438"/>
                    <a:pt x="166" y="412"/>
                    <a:pt x="180" y="358"/>
                  </a:cubicBezTo>
                  <a:cubicBezTo>
                    <a:pt x="200" y="299"/>
                    <a:pt x="200" y="239"/>
                    <a:pt x="219" y="179"/>
                  </a:cubicBezTo>
                  <a:cubicBezTo>
                    <a:pt x="259" y="140"/>
                    <a:pt x="279" y="6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33665;p60"/>
            <p:cNvSpPr/>
            <p:nvPr/>
          </p:nvSpPr>
          <p:spPr>
            <a:xfrm>
              <a:off x="2097975" y="17280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79" y="1"/>
                  </a:moveTo>
                  <a:cubicBezTo>
                    <a:pt x="0" y="100"/>
                    <a:pt x="0" y="259"/>
                    <a:pt x="20" y="398"/>
                  </a:cubicBezTo>
                  <a:cubicBezTo>
                    <a:pt x="80" y="398"/>
                    <a:pt x="120" y="379"/>
                    <a:pt x="179" y="33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33666;p60"/>
            <p:cNvSpPr/>
            <p:nvPr/>
          </p:nvSpPr>
          <p:spPr>
            <a:xfrm>
              <a:off x="2109900" y="1692775"/>
              <a:ext cx="7500" cy="10150"/>
            </a:xfrm>
            <a:custGeom>
              <a:avLst/>
              <a:gdLst/>
              <a:ahLst/>
              <a:cxnLst/>
              <a:rect l="l" t="t" r="r" b="b"/>
              <a:pathLst>
                <a:path w="300" h="406" extrusionOk="0">
                  <a:moveTo>
                    <a:pt x="160" y="0"/>
                  </a:moveTo>
                  <a:cubicBezTo>
                    <a:pt x="120" y="120"/>
                    <a:pt x="41" y="219"/>
                    <a:pt x="1" y="358"/>
                  </a:cubicBezTo>
                  <a:lnTo>
                    <a:pt x="41" y="398"/>
                  </a:lnTo>
                  <a:cubicBezTo>
                    <a:pt x="59" y="403"/>
                    <a:pt x="76" y="405"/>
                    <a:pt x="91" y="405"/>
                  </a:cubicBezTo>
                  <a:cubicBezTo>
                    <a:pt x="139" y="405"/>
                    <a:pt x="169" y="379"/>
                    <a:pt x="200" y="319"/>
                  </a:cubicBezTo>
                  <a:cubicBezTo>
                    <a:pt x="200" y="279"/>
                    <a:pt x="200" y="219"/>
                    <a:pt x="240" y="199"/>
                  </a:cubicBezTo>
                  <a:cubicBezTo>
                    <a:pt x="259" y="159"/>
                    <a:pt x="299" y="100"/>
                    <a:pt x="259" y="20"/>
                  </a:cubicBezTo>
                  <a:cubicBezTo>
                    <a:pt x="240" y="0"/>
                    <a:pt x="200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33667;p60"/>
            <p:cNvSpPr/>
            <p:nvPr/>
          </p:nvSpPr>
          <p:spPr>
            <a:xfrm>
              <a:off x="2113875" y="1685300"/>
              <a:ext cx="5000" cy="9175"/>
            </a:xfrm>
            <a:custGeom>
              <a:avLst/>
              <a:gdLst/>
              <a:ahLst/>
              <a:cxnLst/>
              <a:rect l="l" t="t" r="r" b="b"/>
              <a:pathLst>
                <a:path w="200" h="367" extrusionOk="0">
                  <a:moveTo>
                    <a:pt x="200" y="1"/>
                  </a:moveTo>
                  <a:cubicBezTo>
                    <a:pt x="81" y="61"/>
                    <a:pt x="41" y="180"/>
                    <a:pt x="1" y="299"/>
                  </a:cubicBezTo>
                  <a:lnTo>
                    <a:pt x="61" y="359"/>
                  </a:lnTo>
                  <a:cubicBezTo>
                    <a:pt x="79" y="364"/>
                    <a:pt x="96" y="366"/>
                    <a:pt x="111" y="366"/>
                  </a:cubicBezTo>
                  <a:cubicBezTo>
                    <a:pt x="158" y="366"/>
                    <a:pt x="185" y="340"/>
                    <a:pt x="200" y="279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33668;p60"/>
            <p:cNvSpPr/>
            <p:nvPr/>
          </p:nvSpPr>
          <p:spPr>
            <a:xfrm>
              <a:off x="2249650" y="1754425"/>
              <a:ext cx="5000" cy="10475"/>
            </a:xfrm>
            <a:custGeom>
              <a:avLst/>
              <a:gdLst/>
              <a:ahLst/>
              <a:cxnLst/>
              <a:rect l="l" t="t" r="r" b="b"/>
              <a:pathLst>
                <a:path w="200" h="419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00"/>
                    <a:pt x="1" y="240"/>
                    <a:pt x="21" y="419"/>
                  </a:cubicBezTo>
                  <a:cubicBezTo>
                    <a:pt x="140" y="299"/>
                    <a:pt x="200" y="18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33669;p60"/>
            <p:cNvSpPr/>
            <p:nvPr/>
          </p:nvSpPr>
          <p:spPr>
            <a:xfrm>
              <a:off x="2240700" y="1784775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1" y="100"/>
                    <a:pt x="1" y="259"/>
                    <a:pt x="40" y="398"/>
                  </a:cubicBezTo>
                  <a:cubicBezTo>
                    <a:pt x="160" y="299"/>
                    <a:pt x="180" y="16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33670;p60"/>
            <p:cNvSpPr/>
            <p:nvPr/>
          </p:nvSpPr>
          <p:spPr>
            <a:xfrm>
              <a:off x="2245175" y="1772350"/>
              <a:ext cx="4500" cy="9475"/>
            </a:xfrm>
            <a:custGeom>
              <a:avLst/>
              <a:gdLst/>
              <a:ahLst/>
              <a:cxnLst/>
              <a:rect l="l" t="t" r="r" b="b"/>
              <a:pathLst>
                <a:path w="180" h="379" extrusionOk="0">
                  <a:moveTo>
                    <a:pt x="160" y="0"/>
                  </a:moveTo>
                  <a:lnTo>
                    <a:pt x="160" y="0"/>
                  </a:lnTo>
                  <a:cubicBezTo>
                    <a:pt x="21" y="80"/>
                    <a:pt x="1" y="219"/>
                    <a:pt x="21" y="378"/>
                  </a:cubicBezTo>
                  <a:cubicBezTo>
                    <a:pt x="120" y="259"/>
                    <a:pt x="180" y="119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33671;p60"/>
            <p:cNvSpPr/>
            <p:nvPr/>
          </p:nvSpPr>
          <p:spPr>
            <a:xfrm>
              <a:off x="2228275" y="1844450"/>
              <a:ext cx="3500" cy="10475"/>
            </a:xfrm>
            <a:custGeom>
              <a:avLst/>
              <a:gdLst/>
              <a:ahLst/>
              <a:cxnLst/>
              <a:rect l="l" t="t" r="r" b="b"/>
              <a:pathLst>
                <a:path w="140" h="419" extrusionOk="0">
                  <a:moveTo>
                    <a:pt x="0" y="1"/>
                  </a:moveTo>
                  <a:lnTo>
                    <a:pt x="0" y="418"/>
                  </a:lnTo>
                  <a:cubicBezTo>
                    <a:pt x="140" y="279"/>
                    <a:pt x="140" y="16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33672;p60"/>
            <p:cNvSpPr/>
            <p:nvPr/>
          </p:nvSpPr>
          <p:spPr>
            <a:xfrm>
              <a:off x="2219325" y="1831025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39" y="0"/>
                  </a:moveTo>
                  <a:lnTo>
                    <a:pt x="139" y="0"/>
                  </a:lnTo>
                  <a:cubicBezTo>
                    <a:pt x="20" y="100"/>
                    <a:pt x="0" y="239"/>
                    <a:pt x="40" y="418"/>
                  </a:cubicBezTo>
                  <a:cubicBezTo>
                    <a:pt x="159" y="279"/>
                    <a:pt x="159" y="14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33673;p60"/>
            <p:cNvSpPr/>
            <p:nvPr/>
          </p:nvSpPr>
          <p:spPr>
            <a:xfrm>
              <a:off x="1928375" y="1649500"/>
              <a:ext cx="4025" cy="2525"/>
            </a:xfrm>
            <a:custGeom>
              <a:avLst/>
              <a:gdLst/>
              <a:ahLst/>
              <a:cxnLst/>
              <a:rect l="l" t="t" r="r" b="b"/>
              <a:pathLst>
                <a:path w="161" h="101" extrusionOk="0">
                  <a:moveTo>
                    <a:pt x="1" y="1"/>
                  </a:moveTo>
                  <a:cubicBezTo>
                    <a:pt x="23" y="65"/>
                    <a:pt x="50" y="101"/>
                    <a:pt x="80" y="101"/>
                  </a:cubicBezTo>
                  <a:cubicBezTo>
                    <a:pt x="105" y="101"/>
                    <a:pt x="133" y="75"/>
                    <a:pt x="160" y="20"/>
                  </a:cubicBezTo>
                  <a:cubicBezTo>
                    <a:pt x="120" y="1"/>
                    <a:pt x="6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33674;p60"/>
            <p:cNvSpPr/>
            <p:nvPr/>
          </p:nvSpPr>
          <p:spPr>
            <a:xfrm>
              <a:off x="2521200" y="2163125"/>
              <a:ext cx="6475" cy="3600"/>
            </a:xfrm>
            <a:custGeom>
              <a:avLst/>
              <a:gdLst/>
              <a:ahLst/>
              <a:cxnLst/>
              <a:rect l="l" t="t" r="r" b="b"/>
              <a:pathLst>
                <a:path w="259" h="144" extrusionOk="0">
                  <a:moveTo>
                    <a:pt x="221" y="1"/>
                  </a:moveTo>
                  <a:cubicBezTo>
                    <a:pt x="139" y="1"/>
                    <a:pt x="69" y="57"/>
                    <a:pt x="0" y="144"/>
                  </a:cubicBezTo>
                  <a:cubicBezTo>
                    <a:pt x="100" y="144"/>
                    <a:pt x="199" y="84"/>
                    <a:pt x="259" y="5"/>
                  </a:cubicBezTo>
                  <a:cubicBezTo>
                    <a:pt x="246" y="2"/>
                    <a:pt x="233" y="1"/>
                    <a:pt x="2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33675;p60"/>
            <p:cNvSpPr/>
            <p:nvPr/>
          </p:nvSpPr>
          <p:spPr>
            <a:xfrm>
              <a:off x="2284475" y="1636000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1" y="1"/>
                  </a:moveTo>
                  <a:cubicBezTo>
                    <a:pt x="65" y="1"/>
                    <a:pt x="37" y="16"/>
                    <a:pt x="0" y="43"/>
                  </a:cubicBezTo>
                  <a:lnTo>
                    <a:pt x="0" y="202"/>
                  </a:lnTo>
                  <a:lnTo>
                    <a:pt x="179" y="202"/>
                  </a:lnTo>
                  <a:lnTo>
                    <a:pt x="179" y="63"/>
                  </a:lnTo>
                  <a:cubicBezTo>
                    <a:pt x="147" y="20"/>
                    <a:pt x="12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33676;p60"/>
            <p:cNvSpPr/>
            <p:nvPr/>
          </p:nvSpPr>
          <p:spPr>
            <a:xfrm>
              <a:off x="2346625" y="1935950"/>
              <a:ext cx="3025" cy="5500"/>
            </a:xfrm>
            <a:custGeom>
              <a:avLst/>
              <a:gdLst/>
              <a:ahLst/>
              <a:cxnLst/>
              <a:rect l="l" t="t" r="r" b="b"/>
              <a:pathLst>
                <a:path w="121" h="220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" y="60"/>
                    <a:pt x="1" y="140"/>
                    <a:pt x="120" y="220"/>
                  </a:cubicBezTo>
                  <a:cubicBezTo>
                    <a:pt x="100" y="140"/>
                    <a:pt x="100" y="80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33677;p60"/>
            <p:cNvSpPr/>
            <p:nvPr/>
          </p:nvSpPr>
          <p:spPr>
            <a:xfrm>
              <a:off x="2475425" y="1693275"/>
              <a:ext cx="4025" cy="4500"/>
            </a:xfrm>
            <a:custGeom>
              <a:avLst/>
              <a:gdLst/>
              <a:ahLst/>
              <a:cxnLst/>
              <a:rect l="l" t="t" r="r" b="b"/>
              <a:pathLst>
                <a:path w="161" h="180" extrusionOk="0">
                  <a:moveTo>
                    <a:pt x="160" y="0"/>
                  </a:moveTo>
                  <a:cubicBezTo>
                    <a:pt x="120" y="0"/>
                    <a:pt x="61" y="0"/>
                    <a:pt x="1" y="40"/>
                  </a:cubicBezTo>
                  <a:cubicBezTo>
                    <a:pt x="41" y="80"/>
                    <a:pt x="120" y="139"/>
                    <a:pt x="160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33678;p60"/>
            <p:cNvSpPr/>
            <p:nvPr/>
          </p:nvSpPr>
          <p:spPr>
            <a:xfrm>
              <a:off x="2497825" y="2174250"/>
              <a:ext cx="3500" cy="3425"/>
            </a:xfrm>
            <a:custGeom>
              <a:avLst/>
              <a:gdLst/>
              <a:ahLst/>
              <a:cxnLst/>
              <a:rect l="l" t="t" r="r" b="b"/>
              <a:pathLst>
                <a:path w="140" h="137" extrusionOk="0">
                  <a:moveTo>
                    <a:pt x="98" y="0"/>
                  </a:moveTo>
                  <a:cubicBezTo>
                    <a:pt x="64" y="0"/>
                    <a:pt x="28" y="23"/>
                    <a:pt x="0" y="37"/>
                  </a:cubicBezTo>
                  <a:cubicBezTo>
                    <a:pt x="20" y="57"/>
                    <a:pt x="40" y="117"/>
                    <a:pt x="60" y="137"/>
                  </a:cubicBezTo>
                  <a:cubicBezTo>
                    <a:pt x="100" y="97"/>
                    <a:pt x="119" y="57"/>
                    <a:pt x="139" y="17"/>
                  </a:cubicBezTo>
                  <a:cubicBezTo>
                    <a:pt x="127" y="5"/>
                    <a:pt x="113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33679;p60"/>
            <p:cNvSpPr/>
            <p:nvPr/>
          </p:nvSpPr>
          <p:spPr>
            <a:xfrm>
              <a:off x="2491850" y="2172750"/>
              <a:ext cx="6000" cy="2450"/>
            </a:xfrm>
            <a:custGeom>
              <a:avLst/>
              <a:gdLst/>
              <a:ahLst/>
              <a:cxnLst/>
              <a:rect l="l" t="t" r="r" b="b"/>
              <a:pathLst>
                <a:path w="240" h="98" extrusionOk="0">
                  <a:moveTo>
                    <a:pt x="124" y="0"/>
                  </a:moveTo>
                  <a:cubicBezTo>
                    <a:pt x="83" y="0"/>
                    <a:pt x="42" y="35"/>
                    <a:pt x="0" y="97"/>
                  </a:cubicBezTo>
                  <a:lnTo>
                    <a:pt x="239" y="97"/>
                  </a:lnTo>
                  <a:cubicBezTo>
                    <a:pt x="201" y="30"/>
                    <a:pt x="163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33680;p60"/>
            <p:cNvSpPr/>
            <p:nvPr/>
          </p:nvSpPr>
          <p:spPr>
            <a:xfrm>
              <a:off x="2449575" y="2184125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32" y="62"/>
                    <a:pt x="68" y="97"/>
                    <a:pt x="101" y="97"/>
                  </a:cubicBezTo>
                  <a:cubicBezTo>
                    <a:pt x="132" y="97"/>
                    <a:pt x="160" y="67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33681;p60"/>
            <p:cNvSpPr/>
            <p:nvPr/>
          </p:nvSpPr>
          <p:spPr>
            <a:xfrm>
              <a:off x="2455050" y="165050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40" y="0"/>
                  </a:moveTo>
                  <a:cubicBezTo>
                    <a:pt x="0" y="60"/>
                    <a:pt x="0" y="100"/>
                    <a:pt x="140" y="15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33682;p60"/>
            <p:cNvSpPr/>
            <p:nvPr/>
          </p:nvSpPr>
          <p:spPr>
            <a:xfrm>
              <a:off x="2749450" y="2067750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220" y="0"/>
                  </a:moveTo>
                  <a:cubicBezTo>
                    <a:pt x="120" y="0"/>
                    <a:pt x="41" y="40"/>
                    <a:pt x="1" y="120"/>
                  </a:cubicBezTo>
                  <a:cubicBezTo>
                    <a:pt x="100" y="120"/>
                    <a:pt x="160" y="80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33683;p60"/>
            <p:cNvSpPr/>
            <p:nvPr/>
          </p:nvSpPr>
          <p:spPr>
            <a:xfrm>
              <a:off x="2783775" y="149435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cubicBezTo>
                    <a:pt x="80" y="0"/>
                    <a:pt x="40" y="60"/>
                    <a:pt x="0" y="139"/>
                  </a:cubicBezTo>
                  <a:cubicBezTo>
                    <a:pt x="100" y="139"/>
                    <a:pt x="160" y="8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33684;p60"/>
            <p:cNvSpPr/>
            <p:nvPr/>
          </p:nvSpPr>
          <p:spPr>
            <a:xfrm>
              <a:off x="2788750" y="1489375"/>
              <a:ext cx="4000" cy="5425"/>
            </a:xfrm>
            <a:custGeom>
              <a:avLst/>
              <a:gdLst/>
              <a:ahLst/>
              <a:cxnLst/>
              <a:rect l="l" t="t" r="r" b="b"/>
              <a:pathLst>
                <a:path w="160" h="217" extrusionOk="0">
                  <a:moveTo>
                    <a:pt x="0" y="0"/>
                  </a:moveTo>
                  <a:cubicBezTo>
                    <a:pt x="0" y="60"/>
                    <a:pt x="0" y="139"/>
                    <a:pt x="20" y="199"/>
                  </a:cubicBezTo>
                  <a:cubicBezTo>
                    <a:pt x="33" y="211"/>
                    <a:pt x="47" y="216"/>
                    <a:pt x="62" y="216"/>
                  </a:cubicBezTo>
                  <a:cubicBezTo>
                    <a:pt x="95" y="216"/>
                    <a:pt x="132" y="193"/>
                    <a:pt x="159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33685;p60"/>
            <p:cNvSpPr/>
            <p:nvPr/>
          </p:nvSpPr>
          <p:spPr>
            <a:xfrm>
              <a:off x="2799200" y="207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33686;p60"/>
            <p:cNvSpPr/>
            <p:nvPr/>
          </p:nvSpPr>
          <p:spPr>
            <a:xfrm>
              <a:off x="1354975" y="1575400"/>
              <a:ext cx="160175" cy="39075"/>
            </a:xfrm>
            <a:custGeom>
              <a:avLst/>
              <a:gdLst/>
              <a:ahLst/>
              <a:cxnLst/>
              <a:rect l="l" t="t" r="r" b="b"/>
              <a:pathLst>
                <a:path w="6407" h="1563" extrusionOk="0">
                  <a:moveTo>
                    <a:pt x="2467" y="1"/>
                  </a:moveTo>
                  <a:cubicBezTo>
                    <a:pt x="2408" y="20"/>
                    <a:pt x="2368" y="40"/>
                    <a:pt x="2348" y="120"/>
                  </a:cubicBezTo>
                  <a:cubicBezTo>
                    <a:pt x="2308" y="219"/>
                    <a:pt x="2348" y="319"/>
                    <a:pt x="2448" y="379"/>
                  </a:cubicBezTo>
                  <a:cubicBezTo>
                    <a:pt x="2547" y="438"/>
                    <a:pt x="2686" y="478"/>
                    <a:pt x="2746" y="677"/>
                  </a:cubicBezTo>
                  <a:cubicBezTo>
                    <a:pt x="2673" y="680"/>
                    <a:pt x="2600" y="681"/>
                    <a:pt x="2527" y="681"/>
                  </a:cubicBezTo>
                  <a:cubicBezTo>
                    <a:pt x="1833" y="681"/>
                    <a:pt x="1159" y="553"/>
                    <a:pt x="480" y="553"/>
                  </a:cubicBezTo>
                  <a:cubicBezTo>
                    <a:pt x="320" y="553"/>
                    <a:pt x="161" y="560"/>
                    <a:pt x="1" y="577"/>
                  </a:cubicBezTo>
                  <a:cubicBezTo>
                    <a:pt x="100" y="717"/>
                    <a:pt x="220" y="717"/>
                    <a:pt x="379" y="737"/>
                  </a:cubicBezTo>
                  <a:cubicBezTo>
                    <a:pt x="677" y="836"/>
                    <a:pt x="697" y="1214"/>
                    <a:pt x="936" y="1373"/>
                  </a:cubicBezTo>
                  <a:cubicBezTo>
                    <a:pt x="1811" y="1502"/>
                    <a:pt x="2681" y="1562"/>
                    <a:pt x="3552" y="1562"/>
                  </a:cubicBezTo>
                  <a:cubicBezTo>
                    <a:pt x="4422" y="1562"/>
                    <a:pt x="5292" y="1502"/>
                    <a:pt x="6167" y="1393"/>
                  </a:cubicBezTo>
                  <a:cubicBezTo>
                    <a:pt x="6406" y="1234"/>
                    <a:pt x="6406" y="1035"/>
                    <a:pt x="6346" y="816"/>
                  </a:cubicBezTo>
                  <a:lnTo>
                    <a:pt x="6227" y="697"/>
                  </a:lnTo>
                  <a:cubicBezTo>
                    <a:pt x="6167" y="697"/>
                    <a:pt x="6108" y="697"/>
                    <a:pt x="6088" y="717"/>
                  </a:cubicBezTo>
                  <a:cubicBezTo>
                    <a:pt x="5501" y="332"/>
                    <a:pt x="4847" y="217"/>
                    <a:pt x="4140" y="217"/>
                  </a:cubicBezTo>
                  <a:cubicBezTo>
                    <a:pt x="4080" y="217"/>
                    <a:pt x="4020" y="218"/>
                    <a:pt x="3959" y="219"/>
                  </a:cubicBezTo>
                  <a:cubicBezTo>
                    <a:pt x="3641" y="219"/>
                    <a:pt x="3343" y="199"/>
                    <a:pt x="3004" y="199"/>
                  </a:cubicBezTo>
                  <a:cubicBezTo>
                    <a:pt x="2786" y="199"/>
                    <a:pt x="2607" y="180"/>
                    <a:pt x="2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33687;p60"/>
            <p:cNvSpPr/>
            <p:nvPr/>
          </p:nvSpPr>
          <p:spPr>
            <a:xfrm>
              <a:off x="1466875" y="1378400"/>
              <a:ext cx="158675" cy="27950"/>
            </a:xfrm>
            <a:custGeom>
              <a:avLst/>
              <a:gdLst/>
              <a:ahLst/>
              <a:cxnLst/>
              <a:rect l="l" t="t" r="r" b="b"/>
              <a:pathLst>
                <a:path w="6347" h="1118" extrusionOk="0">
                  <a:moveTo>
                    <a:pt x="2938" y="0"/>
                  </a:moveTo>
                  <a:cubicBezTo>
                    <a:pt x="2855" y="0"/>
                    <a:pt x="2778" y="40"/>
                    <a:pt x="2706" y="122"/>
                  </a:cubicBezTo>
                  <a:cubicBezTo>
                    <a:pt x="2676" y="142"/>
                    <a:pt x="2646" y="152"/>
                    <a:pt x="2614" y="152"/>
                  </a:cubicBezTo>
                  <a:cubicBezTo>
                    <a:pt x="2582" y="152"/>
                    <a:pt x="2547" y="142"/>
                    <a:pt x="2507" y="122"/>
                  </a:cubicBezTo>
                  <a:cubicBezTo>
                    <a:pt x="2507" y="102"/>
                    <a:pt x="2487" y="102"/>
                    <a:pt x="2467" y="63"/>
                  </a:cubicBezTo>
                  <a:cubicBezTo>
                    <a:pt x="2462" y="58"/>
                    <a:pt x="2455" y="55"/>
                    <a:pt x="2446" y="55"/>
                  </a:cubicBezTo>
                  <a:cubicBezTo>
                    <a:pt x="2420" y="55"/>
                    <a:pt x="2383" y="78"/>
                    <a:pt x="2368" y="122"/>
                  </a:cubicBezTo>
                  <a:cubicBezTo>
                    <a:pt x="2328" y="142"/>
                    <a:pt x="2288" y="152"/>
                    <a:pt x="2251" y="152"/>
                  </a:cubicBezTo>
                  <a:cubicBezTo>
                    <a:pt x="2214" y="152"/>
                    <a:pt x="2179" y="142"/>
                    <a:pt x="2149" y="122"/>
                  </a:cubicBezTo>
                  <a:cubicBezTo>
                    <a:pt x="2149" y="102"/>
                    <a:pt x="2109" y="102"/>
                    <a:pt x="2089" y="63"/>
                  </a:cubicBezTo>
                  <a:cubicBezTo>
                    <a:pt x="2079" y="58"/>
                    <a:pt x="2069" y="55"/>
                    <a:pt x="2059" y="55"/>
                  </a:cubicBezTo>
                  <a:cubicBezTo>
                    <a:pt x="2030" y="55"/>
                    <a:pt x="2000" y="78"/>
                    <a:pt x="1970" y="122"/>
                  </a:cubicBezTo>
                  <a:cubicBezTo>
                    <a:pt x="1940" y="132"/>
                    <a:pt x="1920" y="137"/>
                    <a:pt x="1903" y="137"/>
                  </a:cubicBezTo>
                  <a:cubicBezTo>
                    <a:pt x="1885" y="137"/>
                    <a:pt x="1870" y="132"/>
                    <a:pt x="1851" y="122"/>
                  </a:cubicBezTo>
                  <a:cubicBezTo>
                    <a:pt x="1793" y="145"/>
                    <a:pt x="1742" y="168"/>
                    <a:pt x="1694" y="168"/>
                  </a:cubicBezTo>
                  <a:cubicBezTo>
                    <a:pt x="1659" y="168"/>
                    <a:pt x="1626" y="156"/>
                    <a:pt x="1592" y="122"/>
                  </a:cubicBezTo>
                  <a:lnTo>
                    <a:pt x="1612" y="122"/>
                  </a:lnTo>
                  <a:cubicBezTo>
                    <a:pt x="1452" y="24"/>
                    <a:pt x="1283" y="2"/>
                    <a:pt x="1111" y="2"/>
                  </a:cubicBezTo>
                  <a:cubicBezTo>
                    <a:pt x="967" y="2"/>
                    <a:pt x="821" y="17"/>
                    <a:pt x="674" y="17"/>
                  </a:cubicBezTo>
                  <a:cubicBezTo>
                    <a:pt x="602" y="17"/>
                    <a:pt x="530" y="14"/>
                    <a:pt x="458" y="3"/>
                  </a:cubicBezTo>
                  <a:cubicBezTo>
                    <a:pt x="60" y="23"/>
                    <a:pt x="259" y="500"/>
                    <a:pt x="1" y="640"/>
                  </a:cubicBezTo>
                  <a:cubicBezTo>
                    <a:pt x="180" y="747"/>
                    <a:pt x="366" y="769"/>
                    <a:pt x="559" y="769"/>
                  </a:cubicBezTo>
                  <a:cubicBezTo>
                    <a:pt x="688" y="769"/>
                    <a:pt x="820" y="759"/>
                    <a:pt x="955" y="759"/>
                  </a:cubicBezTo>
                  <a:cubicBezTo>
                    <a:pt x="995" y="719"/>
                    <a:pt x="1055" y="699"/>
                    <a:pt x="1095" y="640"/>
                  </a:cubicBezTo>
                  <a:cubicBezTo>
                    <a:pt x="1139" y="620"/>
                    <a:pt x="1178" y="611"/>
                    <a:pt x="1213" y="611"/>
                  </a:cubicBezTo>
                  <a:cubicBezTo>
                    <a:pt x="1323" y="611"/>
                    <a:pt x="1398" y="694"/>
                    <a:pt x="1473" y="799"/>
                  </a:cubicBezTo>
                  <a:cubicBezTo>
                    <a:pt x="1552" y="839"/>
                    <a:pt x="1592" y="898"/>
                    <a:pt x="1672" y="938"/>
                  </a:cubicBezTo>
                  <a:lnTo>
                    <a:pt x="1652" y="938"/>
                  </a:lnTo>
                  <a:cubicBezTo>
                    <a:pt x="3144" y="998"/>
                    <a:pt x="4655" y="1057"/>
                    <a:pt x="6147" y="1117"/>
                  </a:cubicBezTo>
                  <a:cubicBezTo>
                    <a:pt x="6227" y="1018"/>
                    <a:pt x="6227" y="898"/>
                    <a:pt x="6267" y="759"/>
                  </a:cubicBezTo>
                  <a:cubicBezTo>
                    <a:pt x="6326" y="719"/>
                    <a:pt x="6326" y="640"/>
                    <a:pt x="6346" y="600"/>
                  </a:cubicBezTo>
                  <a:cubicBezTo>
                    <a:pt x="6245" y="454"/>
                    <a:pt x="6125" y="422"/>
                    <a:pt x="5996" y="422"/>
                  </a:cubicBezTo>
                  <a:cubicBezTo>
                    <a:pt x="5897" y="422"/>
                    <a:pt x="5794" y="441"/>
                    <a:pt x="5690" y="441"/>
                  </a:cubicBezTo>
                  <a:cubicBezTo>
                    <a:pt x="5598" y="447"/>
                    <a:pt x="5507" y="450"/>
                    <a:pt x="5415" y="450"/>
                  </a:cubicBezTo>
                  <a:cubicBezTo>
                    <a:pt x="4655" y="450"/>
                    <a:pt x="3911" y="245"/>
                    <a:pt x="3183" y="102"/>
                  </a:cubicBezTo>
                  <a:cubicBezTo>
                    <a:pt x="3097" y="35"/>
                    <a:pt x="3015" y="0"/>
                    <a:pt x="29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33688;p60"/>
            <p:cNvSpPr/>
            <p:nvPr/>
          </p:nvSpPr>
          <p:spPr>
            <a:xfrm>
              <a:off x="1343050" y="1370375"/>
              <a:ext cx="135775" cy="26175"/>
            </a:xfrm>
            <a:custGeom>
              <a:avLst/>
              <a:gdLst/>
              <a:ahLst/>
              <a:cxnLst/>
              <a:rect l="l" t="t" r="r" b="b"/>
              <a:pathLst>
                <a:path w="5431" h="1047" extrusionOk="0">
                  <a:moveTo>
                    <a:pt x="694" y="1"/>
                  </a:moveTo>
                  <a:cubicBezTo>
                    <a:pt x="463" y="1"/>
                    <a:pt x="229" y="26"/>
                    <a:pt x="0" y="65"/>
                  </a:cubicBezTo>
                  <a:cubicBezTo>
                    <a:pt x="179" y="264"/>
                    <a:pt x="259" y="483"/>
                    <a:pt x="159" y="762"/>
                  </a:cubicBezTo>
                  <a:cubicBezTo>
                    <a:pt x="597" y="782"/>
                    <a:pt x="1074" y="821"/>
                    <a:pt x="1532" y="861"/>
                  </a:cubicBezTo>
                  <a:cubicBezTo>
                    <a:pt x="2288" y="967"/>
                    <a:pt x="3053" y="1047"/>
                    <a:pt x="3815" y="1047"/>
                  </a:cubicBezTo>
                  <a:cubicBezTo>
                    <a:pt x="4195" y="1047"/>
                    <a:pt x="4576" y="1027"/>
                    <a:pt x="4954" y="980"/>
                  </a:cubicBezTo>
                  <a:cubicBezTo>
                    <a:pt x="5431" y="881"/>
                    <a:pt x="5431" y="881"/>
                    <a:pt x="5212" y="364"/>
                  </a:cubicBezTo>
                  <a:cubicBezTo>
                    <a:pt x="5179" y="231"/>
                    <a:pt x="5121" y="178"/>
                    <a:pt x="5045" y="178"/>
                  </a:cubicBezTo>
                  <a:cubicBezTo>
                    <a:pt x="4985" y="178"/>
                    <a:pt x="4914" y="211"/>
                    <a:pt x="4834" y="264"/>
                  </a:cubicBezTo>
                  <a:cubicBezTo>
                    <a:pt x="4735" y="264"/>
                    <a:pt x="4615" y="284"/>
                    <a:pt x="4516" y="284"/>
                  </a:cubicBezTo>
                  <a:cubicBezTo>
                    <a:pt x="4479" y="321"/>
                    <a:pt x="4438" y="337"/>
                    <a:pt x="4396" y="337"/>
                  </a:cubicBezTo>
                  <a:cubicBezTo>
                    <a:pt x="4348" y="337"/>
                    <a:pt x="4300" y="316"/>
                    <a:pt x="4257" y="284"/>
                  </a:cubicBezTo>
                  <a:cubicBezTo>
                    <a:pt x="4247" y="294"/>
                    <a:pt x="4237" y="299"/>
                    <a:pt x="4223" y="299"/>
                  </a:cubicBezTo>
                  <a:cubicBezTo>
                    <a:pt x="4208" y="299"/>
                    <a:pt x="4188" y="294"/>
                    <a:pt x="4158" y="284"/>
                  </a:cubicBezTo>
                  <a:lnTo>
                    <a:pt x="3481" y="284"/>
                  </a:lnTo>
                  <a:cubicBezTo>
                    <a:pt x="3382" y="334"/>
                    <a:pt x="3283" y="359"/>
                    <a:pt x="3183" y="359"/>
                  </a:cubicBezTo>
                  <a:cubicBezTo>
                    <a:pt x="3084" y="359"/>
                    <a:pt x="2984" y="334"/>
                    <a:pt x="2885" y="284"/>
                  </a:cubicBezTo>
                  <a:cubicBezTo>
                    <a:pt x="2868" y="292"/>
                    <a:pt x="2848" y="297"/>
                    <a:pt x="2829" y="297"/>
                  </a:cubicBezTo>
                  <a:cubicBezTo>
                    <a:pt x="2802" y="297"/>
                    <a:pt x="2777" y="288"/>
                    <a:pt x="2765" y="264"/>
                  </a:cubicBezTo>
                  <a:cubicBezTo>
                    <a:pt x="2586" y="145"/>
                    <a:pt x="2368" y="205"/>
                    <a:pt x="2169" y="105"/>
                  </a:cubicBezTo>
                  <a:cubicBezTo>
                    <a:pt x="2109" y="135"/>
                    <a:pt x="2039" y="150"/>
                    <a:pt x="1970" y="150"/>
                  </a:cubicBezTo>
                  <a:cubicBezTo>
                    <a:pt x="1900" y="150"/>
                    <a:pt x="1830" y="135"/>
                    <a:pt x="1771" y="105"/>
                  </a:cubicBezTo>
                  <a:cubicBezTo>
                    <a:pt x="1731" y="135"/>
                    <a:pt x="1686" y="150"/>
                    <a:pt x="1639" y="150"/>
                  </a:cubicBezTo>
                  <a:cubicBezTo>
                    <a:pt x="1592" y="150"/>
                    <a:pt x="1542" y="135"/>
                    <a:pt x="1492" y="105"/>
                  </a:cubicBezTo>
                  <a:cubicBezTo>
                    <a:pt x="1474" y="123"/>
                    <a:pt x="1452" y="133"/>
                    <a:pt x="1432" y="133"/>
                  </a:cubicBezTo>
                  <a:cubicBezTo>
                    <a:pt x="1407" y="133"/>
                    <a:pt x="1384" y="118"/>
                    <a:pt x="1373" y="85"/>
                  </a:cubicBezTo>
                  <a:cubicBezTo>
                    <a:pt x="1154" y="26"/>
                    <a:pt x="925" y="1"/>
                    <a:pt x="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33689;p60"/>
            <p:cNvSpPr/>
            <p:nvPr/>
          </p:nvSpPr>
          <p:spPr>
            <a:xfrm>
              <a:off x="1519100" y="1558400"/>
              <a:ext cx="174575" cy="42150"/>
            </a:xfrm>
            <a:custGeom>
              <a:avLst/>
              <a:gdLst/>
              <a:ahLst/>
              <a:cxnLst/>
              <a:rect l="l" t="t" r="r" b="b"/>
              <a:pathLst>
                <a:path w="6983" h="1686" extrusionOk="0">
                  <a:moveTo>
                    <a:pt x="3259" y="0"/>
                  </a:moveTo>
                  <a:cubicBezTo>
                    <a:pt x="3005" y="0"/>
                    <a:pt x="3141" y="236"/>
                    <a:pt x="3104" y="402"/>
                  </a:cubicBezTo>
                  <a:cubicBezTo>
                    <a:pt x="3070" y="537"/>
                    <a:pt x="3150" y="742"/>
                    <a:pt x="2959" y="742"/>
                  </a:cubicBezTo>
                  <a:cubicBezTo>
                    <a:pt x="2924" y="742"/>
                    <a:pt x="2880" y="736"/>
                    <a:pt x="2825" y="720"/>
                  </a:cubicBezTo>
                  <a:cubicBezTo>
                    <a:pt x="2765" y="720"/>
                    <a:pt x="2698" y="709"/>
                    <a:pt x="2638" y="709"/>
                  </a:cubicBezTo>
                  <a:cubicBezTo>
                    <a:pt x="2558" y="709"/>
                    <a:pt x="2490" y="729"/>
                    <a:pt x="2467" y="820"/>
                  </a:cubicBezTo>
                  <a:cubicBezTo>
                    <a:pt x="2427" y="919"/>
                    <a:pt x="2686" y="1059"/>
                    <a:pt x="2487" y="1178"/>
                  </a:cubicBezTo>
                  <a:cubicBezTo>
                    <a:pt x="2444" y="1199"/>
                    <a:pt x="2406" y="1209"/>
                    <a:pt x="2371" y="1209"/>
                  </a:cubicBezTo>
                  <a:cubicBezTo>
                    <a:pt x="2246" y="1209"/>
                    <a:pt x="2171" y="1084"/>
                    <a:pt x="2109" y="959"/>
                  </a:cubicBezTo>
                  <a:cubicBezTo>
                    <a:pt x="2057" y="829"/>
                    <a:pt x="1979" y="750"/>
                    <a:pt x="1881" y="750"/>
                  </a:cubicBezTo>
                  <a:cubicBezTo>
                    <a:pt x="1830" y="750"/>
                    <a:pt x="1773" y="772"/>
                    <a:pt x="1711" y="820"/>
                  </a:cubicBezTo>
                  <a:cubicBezTo>
                    <a:pt x="1592" y="959"/>
                    <a:pt x="1830" y="1078"/>
                    <a:pt x="1771" y="1218"/>
                  </a:cubicBezTo>
                  <a:lnTo>
                    <a:pt x="219" y="1218"/>
                  </a:lnTo>
                  <a:cubicBezTo>
                    <a:pt x="140" y="1218"/>
                    <a:pt x="100" y="1257"/>
                    <a:pt x="20" y="1257"/>
                  </a:cubicBezTo>
                  <a:cubicBezTo>
                    <a:pt x="0" y="1317"/>
                    <a:pt x="20" y="1397"/>
                    <a:pt x="80" y="1476"/>
                  </a:cubicBezTo>
                  <a:cubicBezTo>
                    <a:pt x="120" y="1516"/>
                    <a:pt x="219" y="1556"/>
                    <a:pt x="299" y="1576"/>
                  </a:cubicBezTo>
                  <a:cubicBezTo>
                    <a:pt x="378" y="1596"/>
                    <a:pt x="438" y="1616"/>
                    <a:pt x="537" y="1616"/>
                  </a:cubicBezTo>
                  <a:lnTo>
                    <a:pt x="816" y="1616"/>
                  </a:lnTo>
                  <a:cubicBezTo>
                    <a:pt x="1234" y="1616"/>
                    <a:pt x="1671" y="1616"/>
                    <a:pt x="2089" y="1655"/>
                  </a:cubicBezTo>
                  <a:cubicBezTo>
                    <a:pt x="2394" y="1662"/>
                    <a:pt x="2703" y="1664"/>
                    <a:pt x="3015" y="1664"/>
                  </a:cubicBezTo>
                  <a:cubicBezTo>
                    <a:pt x="3638" y="1664"/>
                    <a:pt x="4271" y="1655"/>
                    <a:pt x="4894" y="1655"/>
                  </a:cubicBezTo>
                  <a:cubicBezTo>
                    <a:pt x="4968" y="1649"/>
                    <a:pt x="5042" y="1646"/>
                    <a:pt x="5116" y="1646"/>
                  </a:cubicBezTo>
                  <a:cubicBezTo>
                    <a:pt x="5408" y="1646"/>
                    <a:pt x="5702" y="1685"/>
                    <a:pt x="5992" y="1685"/>
                  </a:cubicBezTo>
                  <a:cubicBezTo>
                    <a:pt x="6324" y="1685"/>
                    <a:pt x="6650" y="1635"/>
                    <a:pt x="6963" y="1417"/>
                  </a:cubicBezTo>
                  <a:cubicBezTo>
                    <a:pt x="6963" y="1297"/>
                    <a:pt x="6983" y="1198"/>
                    <a:pt x="6983" y="1078"/>
                  </a:cubicBezTo>
                  <a:cubicBezTo>
                    <a:pt x="6983" y="1019"/>
                    <a:pt x="6963" y="999"/>
                    <a:pt x="6963" y="959"/>
                  </a:cubicBezTo>
                  <a:cubicBezTo>
                    <a:pt x="6765" y="739"/>
                    <a:pt x="6524" y="671"/>
                    <a:pt x="6282" y="671"/>
                  </a:cubicBezTo>
                  <a:cubicBezTo>
                    <a:pt x="6085" y="671"/>
                    <a:pt x="5887" y="716"/>
                    <a:pt x="5709" y="760"/>
                  </a:cubicBezTo>
                  <a:cubicBezTo>
                    <a:pt x="5635" y="777"/>
                    <a:pt x="5585" y="784"/>
                    <a:pt x="5552" y="784"/>
                  </a:cubicBezTo>
                  <a:cubicBezTo>
                    <a:pt x="5364" y="784"/>
                    <a:pt x="5754" y="555"/>
                    <a:pt x="5653" y="555"/>
                  </a:cubicBezTo>
                  <a:cubicBezTo>
                    <a:pt x="5643" y="555"/>
                    <a:pt x="5629" y="557"/>
                    <a:pt x="5610" y="561"/>
                  </a:cubicBezTo>
                  <a:cubicBezTo>
                    <a:pt x="5491" y="577"/>
                    <a:pt x="5371" y="583"/>
                    <a:pt x="5250" y="583"/>
                  </a:cubicBezTo>
                  <a:cubicBezTo>
                    <a:pt x="4958" y="583"/>
                    <a:pt x="4660" y="550"/>
                    <a:pt x="4360" y="550"/>
                  </a:cubicBezTo>
                  <a:cubicBezTo>
                    <a:pt x="4016" y="550"/>
                    <a:pt x="3669" y="593"/>
                    <a:pt x="3322" y="780"/>
                  </a:cubicBezTo>
                  <a:lnTo>
                    <a:pt x="3322" y="4"/>
                  </a:lnTo>
                  <a:cubicBezTo>
                    <a:pt x="3299" y="1"/>
                    <a:pt x="3278" y="0"/>
                    <a:pt x="3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33690;p60"/>
            <p:cNvSpPr/>
            <p:nvPr/>
          </p:nvSpPr>
          <p:spPr>
            <a:xfrm>
              <a:off x="1765775" y="1403325"/>
              <a:ext cx="132800" cy="24400"/>
            </a:xfrm>
            <a:custGeom>
              <a:avLst/>
              <a:gdLst/>
              <a:ahLst/>
              <a:cxnLst/>
              <a:rect l="l" t="t" r="r" b="b"/>
              <a:pathLst>
                <a:path w="5312" h="976" extrusionOk="0">
                  <a:moveTo>
                    <a:pt x="438" y="1"/>
                  </a:moveTo>
                  <a:cubicBezTo>
                    <a:pt x="438" y="140"/>
                    <a:pt x="279" y="299"/>
                    <a:pt x="20" y="359"/>
                  </a:cubicBezTo>
                  <a:cubicBezTo>
                    <a:pt x="0" y="379"/>
                    <a:pt x="0" y="458"/>
                    <a:pt x="60" y="518"/>
                  </a:cubicBezTo>
                  <a:cubicBezTo>
                    <a:pt x="119" y="558"/>
                    <a:pt x="199" y="637"/>
                    <a:pt x="279" y="637"/>
                  </a:cubicBezTo>
                  <a:cubicBezTo>
                    <a:pt x="1711" y="757"/>
                    <a:pt x="3143" y="876"/>
                    <a:pt x="4575" y="975"/>
                  </a:cubicBezTo>
                  <a:cubicBezTo>
                    <a:pt x="4635" y="956"/>
                    <a:pt x="4655" y="916"/>
                    <a:pt x="4655" y="836"/>
                  </a:cubicBezTo>
                  <a:cubicBezTo>
                    <a:pt x="4689" y="785"/>
                    <a:pt x="4727" y="770"/>
                    <a:pt x="4765" y="770"/>
                  </a:cubicBezTo>
                  <a:cubicBezTo>
                    <a:pt x="4816" y="770"/>
                    <a:pt x="4868" y="796"/>
                    <a:pt x="4914" y="796"/>
                  </a:cubicBezTo>
                  <a:cubicBezTo>
                    <a:pt x="5073" y="757"/>
                    <a:pt x="5311" y="796"/>
                    <a:pt x="5272" y="498"/>
                  </a:cubicBezTo>
                  <a:cubicBezTo>
                    <a:pt x="5009" y="396"/>
                    <a:pt x="4725" y="294"/>
                    <a:pt x="4435" y="294"/>
                  </a:cubicBezTo>
                  <a:cubicBezTo>
                    <a:pt x="4330" y="294"/>
                    <a:pt x="4224" y="307"/>
                    <a:pt x="4118" y="339"/>
                  </a:cubicBezTo>
                  <a:cubicBezTo>
                    <a:pt x="4054" y="364"/>
                    <a:pt x="3992" y="374"/>
                    <a:pt x="3931" y="374"/>
                  </a:cubicBezTo>
                  <a:cubicBezTo>
                    <a:pt x="3802" y="374"/>
                    <a:pt x="3676" y="332"/>
                    <a:pt x="3541" y="319"/>
                  </a:cubicBezTo>
                  <a:cubicBezTo>
                    <a:pt x="2526" y="140"/>
                    <a:pt x="1472" y="21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33691;p60"/>
            <p:cNvSpPr/>
            <p:nvPr/>
          </p:nvSpPr>
          <p:spPr>
            <a:xfrm>
              <a:off x="1416650" y="1449075"/>
              <a:ext cx="95500" cy="110925"/>
            </a:xfrm>
            <a:custGeom>
              <a:avLst/>
              <a:gdLst/>
              <a:ahLst/>
              <a:cxnLst/>
              <a:rect l="l" t="t" r="r" b="b"/>
              <a:pathLst>
                <a:path w="3820" h="4437" extrusionOk="0">
                  <a:moveTo>
                    <a:pt x="3561" y="1"/>
                  </a:moveTo>
                  <a:cubicBezTo>
                    <a:pt x="3521" y="1"/>
                    <a:pt x="3482" y="1"/>
                    <a:pt x="3462" y="60"/>
                  </a:cubicBezTo>
                  <a:cubicBezTo>
                    <a:pt x="2527" y="299"/>
                    <a:pt x="1592" y="319"/>
                    <a:pt x="677" y="399"/>
                  </a:cubicBezTo>
                  <a:cubicBezTo>
                    <a:pt x="557" y="458"/>
                    <a:pt x="423" y="458"/>
                    <a:pt x="301" y="458"/>
                  </a:cubicBezTo>
                  <a:cubicBezTo>
                    <a:pt x="179" y="458"/>
                    <a:pt x="70" y="458"/>
                    <a:pt x="0" y="518"/>
                  </a:cubicBezTo>
                  <a:cubicBezTo>
                    <a:pt x="0" y="657"/>
                    <a:pt x="25" y="737"/>
                    <a:pt x="120" y="737"/>
                  </a:cubicBezTo>
                  <a:cubicBezTo>
                    <a:pt x="147" y="737"/>
                    <a:pt x="180" y="730"/>
                    <a:pt x="219" y="717"/>
                  </a:cubicBezTo>
                  <a:cubicBezTo>
                    <a:pt x="305" y="714"/>
                    <a:pt x="390" y="714"/>
                    <a:pt x="475" y="714"/>
                  </a:cubicBezTo>
                  <a:cubicBezTo>
                    <a:pt x="769" y="714"/>
                    <a:pt x="1062" y="725"/>
                    <a:pt x="1353" y="725"/>
                  </a:cubicBezTo>
                  <a:cubicBezTo>
                    <a:pt x="1667" y="725"/>
                    <a:pt x="1980" y="712"/>
                    <a:pt x="2288" y="657"/>
                  </a:cubicBezTo>
                  <a:cubicBezTo>
                    <a:pt x="2647" y="586"/>
                    <a:pt x="2901" y="543"/>
                    <a:pt x="3079" y="543"/>
                  </a:cubicBezTo>
                  <a:cubicBezTo>
                    <a:pt x="3552" y="543"/>
                    <a:pt x="3496" y="852"/>
                    <a:pt x="3482" y="1791"/>
                  </a:cubicBezTo>
                  <a:cubicBezTo>
                    <a:pt x="3482" y="1851"/>
                    <a:pt x="3462" y="1910"/>
                    <a:pt x="3462" y="1970"/>
                  </a:cubicBezTo>
                  <a:cubicBezTo>
                    <a:pt x="3502" y="2786"/>
                    <a:pt x="3283" y="3641"/>
                    <a:pt x="3621" y="4437"/>
                  </a:cubicBezTo>
                  <a:cubicBezTo>
                    <a:pt x="3820" y="4099"/>
                    <a:pt x="3760" y="3780"/>
                    <a:pt x="3681" y="3442"/>
                  </a:cubicBezTo>
                  <a:cubicBezTo>
                    <a:pt x="3820" y="2467"/>
                    <a:pt x="3800" y="1473"/>
                    <a:pt x="3820" y="498"/>
                  </a:cubicBezTo>
                  <a:cubicBezTo>
                    <a:pt x="3820" y="299"/>
                    <a:pt x="3700" y="180"/>
                    <a:pt x="3601" y="60"/>
                  </a:cubicBezTo>
                  <a:cubicBezTo>
                    <a:pt x="3601" y="21"/>
                    <a:pt x="3581" y="21"/>
                    <a:pt x="35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33692;p60"/>
            <p:cNvSpPr/>
            <p:nvPr/>
          </p:nvSpPr>
          <p:spPr>
            <a:xfrm>
              <a:off x="1650875" y="1392400"/>
              <a:ext cx="111925" cy="22500"/>
            </a:xfrm>
            <a:custGeom>
              <a:avLst/>
              <a:gdLst/>
              <a:ahLst/>
              <a:cxnLst/>
              <a:rect l="l" t="t" r="r" b="b"/>
              <a:pathLst>
                <a:path w="4477" h="900" extrusionOk="0">
                  <a:moveTo>
                    <a:pt x="1314" y="0"/>
                  </a:moveTo>
                  <a:cubicBezTo>
                    <a:pt x="1274" y="0"/>
                    <a:pt x="1254" y="0"/>
                    <a:pt x="1194" y="60"/>
                  </a:cubicBezTo>
                  <a:cubicBezTo>
                    <a:pt x="1155" y="60"/>
                    <a:pt x="1075" y="40"/>
                    <a:pt x="1015" y="40"/>
                  </a:cubicBezTo>
                  <a:cubicBezTo>
                    <a:pt x="797" y="40"/>
                    <a:pt x="558" y="60"/>
                    <a:pt x="319" y="60"/>
                  </a:cubicBezTo>
                  <a:cubicBezTo>
                    <a:pt x="220" y="259"/>
                    <a:pt x="41" y="398"/>
                    <a:pt x="1" y="557"/>
                  </a:cubicBezTo>
                  <a:cubicBezTo>
                    <a:pt x="153" y="671"/>
                    <a:pt x="319" y="699"/>
                    <a:pt x="492" y="699"/>
                  </a:cubicBezTo>
                  <a:cubicBezTo>
                    <a:pt x="655" y="699"/>
                    <a:pt x="824" y="674"/>
                    <a:pt x="995" y="674"/>
                  </a:cubicBezTo>
                  <a:cubicBezTo>
                    <a:pt x="1021" y="674"/>
                    <a:pt x="1048" y="675"/>
                    <a:pt x="1075" y="676"/>
                  </a:cubicBezTo>
                  <a:cubicBezTo>
                    <a:pt x="1095" y="676"/>
                    <a:pt x="1115" y="656"/>
                    <a:pt x="1135" y="637"/>
                  </a:cubicBezTo>
                  <a:cubicBezTo>
                    <a:pt x="1115" y="577"/>
                    <a:pt x="1115" y="557"/>
                    <a:pt x="1115" y="537"/>
                  </a:cubicBezTo>
                  <a:cubicBezTo>
                    <a:pt x="1095" y="477"/>
                    <a:pt x="1075" y="418"/>
                    <a:pt x="1015" y="378"/>
                  </a:cubicBezTo>
                  <a:cubicBezTo>
                    <a:pt x="995" y="318"/>
                    <a:pt x="936" y="298"/>
                    <a:pt x="896" y="279"/>
                  </a:cubicBezTo>
                  <a:cubicBezTo>
                    <a:pt x="896" y="227"/>
                    <a:pt x="874" y="209"/>
                    <a:pt x="858" y="203"/>
                  </a:cubicBezTo>
                  <a:lnTo>
                    <a:pt x="858" y="203"/>
                  </a:lnTo>
                  <a:cubicBezTo>
                    <a:pt x="867" y="203"/>
                    <a:pt x="879" y="202"/>
                    <a:pt x="896" y="199"/>
                  </a:cubicBezTo>
                  <a:cubicBezTo>
                    <a:pt x="896" y="199"/>
                    <a:pt x="936" y="298"/>
                    <a:pt x="995" y="318"/>
                  </a:cubicBezTo>
                  <a:cubicBezTo>
                    <a:pt x="1075" y="398"/>
                    <a:pt x="1115" y="477"/>
                    <a:pt x="1135" y="557"/>
                  </a:cubicBezTo>
                  <a:cubicBezTo>
                    <a:pt x="1135" y="597"/>
                    <a:pt x="1175" y="656"/>
                    <a:pt x="1214" y="696"/>
                  </a:cubicBezTo>
                  <a:cubicBezTo>
                    <a:pt x="2109" y="848"/>
                    <a:pt x="2989" y="900"/>
                    <a:pt x="3880" y="900"/>
                  </a:cubicBezTo>
                  <a:cubicBezTo>
                    <a:pt x="4039" y="900"/>
                    <a:pt x="4198" y="898"/>
                    <a:pt x="4357" y="895"/>
                  </a:cubicBezTo>
                  <a:cubicBezTo>
                    <a:pt x="4477" y="656"/>
                    <a:pt x="4298" y="537"/>
                    <a:pt x="4178" y="378"/>
                  </a:cubicBezTo>
                  <a:cubicBezTo>
                    <a:pt x="3979" y="239"/>
                    <a:pt x="3721" y="259"/>
                    <a:pt x="3482" y="199"/>
                  </a:cubicBezTo>
                  <a:cubicBezTo>
                    <a:pt x="3393" y="139"/>
                    <a:pt x="3303" y="109"/>
                    <a:pt x="3216" y="109"/>
                  </a:cubicBezTo>
                  <a:cubicBezTo>
                    <a:pt x="3129" y="109"/>
                    <a:pt x="3044" y="139"/>
                    <a:pt x="2965" y="199"/>
                  </a:cubicBezTo>
                  <a:lnTo>
                    <a:pt x="2786" y="199"/>
                  </a:lnTo>
                  <a:cubicBezTo>
                    <a:pt x="2633" y="129"/>
                    <a:pt x="2477" y="110"/>
                    <a:pt x="2323" y="110"/>
                  </a:cubicBezTo>
                  <a:cubicBezTo>
                    <a:pt x="2140" y="110"/>
                    <a:pt x="1959" y="136"/>
                    <a:pt x="1782" y="136"/>
                  </a:cubicBezTo>
                  <a:cubicBezTo>
                    <a:pt x="1642" y="136"/>
                    <a:pt x="1505" y="119"/>
                    <a:pt x="1373" y="60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33693;p60"/>
            <p:cNvSpPr/>
            <p:nvPr/>
          </p:nvSpPr>
          <p:spPr>
            <a:xfrm>
              <a:off x="1879650" y="1415750"/>
              <a:ext cx="130825" cy="22425"/>
            </a:xfrm>
            <a:custGeom>
              <a:avLst/>
              <a:gdLst/>
              <a:ahLst/>
              <a:cxnLst/>
              <a:rect l="l" t="t" r="r" b="b"/>
              <a:pathLst>
                <a:path w="5233" h="897" extrusionOk="0">
                  <a:moveTo>
                    <a:pt x="717" y="1"/>
                  </a:moveTo>
                  <a:cubicBezTo>
                    <a:pt x="631" y="143"/>
                    <a:pt x="506" y="163"/>
                    <a:pt x="375" y="163"/>
                  </a:cubicBezTo>
                  <a:cubicBezTo>
                    <a:pt x="323" y="163"/>
                    <a:pt x="270" y="160"/>
                    <a:pt x="219" y="160"/>
                  </a:cubicBezTo>
                  <a:cubicBezTo>
                    <a:pt x="120" y="160"/>
                    <a:pt x="60" y="240"/>
                    <a:pt x="0" y="339"/>
                  </a:cubicBezTo>
                  <a:lnTo>
                    <a:pt x="0" y="478"/>
                  </a:lnTo>
                  <a:cubicBezTo>
                    <a:pt x="745" y="614"/>
                    <a:pt x="1490" y="706"/>
                    <a:pt x="2222" y="706"/>
                  </a:cubicBezTo>
                  <a:cubicBezTo>
                    <a:pt x="2351" y="706"/>
                    <a:pt x="2479" y="703"/>
                    <a:pt x="2606" y="697"/>
                  </a:cubicBezTo>
                  <a:cubicBezTo>
                    <a:pt x="3382" y="797"/>
                    <a:pt x="4158" y="697"/>
                    <a:pt x="4894" y="896"/>
                  </a:cubicBezTo>
                  <a:cubicBezTo>
                    <a:pt x="5232" y="439"/>
                    <a:pt x="5153" y="240"/>
                    <a:pt x="4576" y="240"/>
                  </a:cubicBezTo>
                  <a:cubicBezTo>
                    <a:pt x="4367" y="240"/>
                    <a:pt x="4158" y="260"/>
                    <a:pt x="3952" y="260"/>
                  </a:cubicBezTo>
                  <a:cubicBezTo>
                    <a:pt x="3745" y="260"/>
                    <a:pt x="3541" y="240"/>
                    <a:pt x="3342" y="160"/>
                  </a:cubicBezTo>
                  <a:cubicBezTo>
                    <a:pt x="2828" y="32"/>
                    <a:pt x="2314" y="20"/>
                    <a:pt x="1801" y="20"/>
                  </a:cubicBezTo>
                  <a:cubicBezTo>
                    <a:pt x="1684" y="20"/>
                    <a:pt x="1567" y="20"/>
                    <a:pt x="1451" y="20"/>
                  </a:cubicBezTo>
                  <a:cubicBezTo>
                    <a:pt x="1206" y="20"/>
                    <a:pt x="961" y="18"/>
                    <a:pt x="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33694;p60"/>
            <p:cNvSpPr/>
            <p:nvPr/>
          </p:nvSpPr>
          <p:spPr>
            <a:xfrm>
              <a:off x="1804050" y="1585350"/>
              <a:ext cx="86075" cy="22450"/>
            </a:xfrm>
            <a:custGeom>
              <a:avLst/>
              <a:gdLst/>
              <a:ahLst/>
              <a:cxnLst/>
              <a:rect l="l" t="t" r="r" b="b"/>
              <a:pathLst>
                <a:path w="3443" h="898" extrusionOk="0">
                  <a:moveTo>
                    <a:pt x="120" y="0"/>
                  </a:moveTo>
                  <a:cubicBezTo>
                    <a:pt x="21" y="100"/>
                    <a:pt x="1" y="219"/>
                    <a:pt x="60" y="319"/>
                  </a:cubicBezTo>
                  <a:cubicBezTo>
                    <a:pt x="120" y="438"/>
                    <a:pt x="220" y="518"/>
                    <a:pt x="319" y="597"/>
                  </a:cubicBezTo>
                  <a:cubicBezTo>
                    <a:pt x="637" y="796"/>
                    <a:pt x="1035" y="736"/>
                    <a:pt x="1393" y="836"/>
                  </a:cubicBezTo>
                  <a:cubicBezTo>
                    <a:pt x="1685" y="889"/>
                    <a:pt x="1968" y="898"/>
                    <a:pt x="2260" y="898"/>
                  </a:cubicBezTo>
                  <a:cubicBezTo>
                    <a:pt x="2406" y="898"/>
                    <a:pt x="2554" y="896"/>
                    <a:pt x="2706" y="896"/>
                  </a:cubicBezTo>
                  <a:cubicBezTo>
                    <a:pt x="2826" y="896"/>
                    <a:pt x="2985" y="856"/>
                    <a:pt x="3104" y="816"/>
                  </a:cubicBezTo>
                  <a:cubicBezTo>
                    <a:pt x="3184" y="796"/>
                    <a:pt x="3243" y="717"/>
                    <a:pt x="3303" y="637"/>
                  </a:cubicBezTo>
                  <a:cubicBezTo>
                    <a:pt x="3442" y="498"/>
                    <a:pt x="2686" y="518"/>
                    <a:pt x="3223" y="299"/>
                  </a:cubicBezTo>
                  <a:cubicBezTo>
                    <a:pt x="3343" y="199"/>
                    <a:pt x="3383" y="100"/>
                    <a:pt x="3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33695;p60"/>
            <p:cNvSpPr/>
            <p:nvPr/>
          </p:nvSpPr>
          <p:spPr>
            <a:xfrm>
              <a:off x="1880150" y="1600400"/>
              <a:ext cx="144250" cy="23275"/>
            </a:xfrm>
            <a:custGeom>
              <a:avLst/>
              <a:gdLst/>
              <a:ahLst/>
              <a:cxnLst/>
              <a:rect l="l" t="t" r="r" b="b"/>
              <a:pathLst>
                <a:path w="5770" h="931" extrusionOk="0">
                  <a:moveTo>
                    <a:pt x="3999" y="0"/>
                  </a:moveTo>
                  <a:cubicBezTo>
                    <a:pt x="3939" y="0"/>
                    <a:pt x="3879" y="25"/>
                    <a:pt x="3820" y="75"/>
                  </a:cubicBezTo>
                  <a:cubicBezTo>
                    <a:pt x="3541" y="75"/>
                    <a:pt x="3243" y="95"/>
                    <a:pt x="2964" y="95"/>
                  </a:cubicBezTo>
                  <a:cubicBezTo>
                    <a:pt x="2049" y="75"/>
                    <a:pt x="1154" y="75"/>
                    <a:pt x="239" y="35"/>
                  </a:cubicBezTo>
                  <a:cubicBezTo>
                    <a:pt x="160" y="75"/>
                    <a:pt x="80" y="75"/>
                    <a:pt x="0" y="95"/>
                  </a:cubicBezTo>
                  <a:cubicBezTo>
                    <a:pt x="0" y="313"/>
                    <a:pt x="160" y="373"/>
                    <a:pt x="299" y="393"/>
                  </a:cubicBezTo>
                  <a:cubicBezTo>
                    <a:pt x="677" y="453"/>
                    <a:pt x="1094" y="353"/>
                    <a:pt x="1393" y="711"/>
                  </a:cubicBezTo>
                  <a:lnTo>
                    <a:pt x="1751" y="711"/>
                  </a:lnTo>
                  <a:cubicBezTo>
                    <a:pt x="1831" y="652"/>
                    <a:pt x="1850" y="612"/>
                    <a:pt x="1850" y="512"/>
                  </a:cubicBezTo>
                  <a:cubicBezTo>
                    <a:pt x="1850" y="493"/>
                    <a:pt x="1831" y="433"/>
                    <a:pt x="1831" y="433"/>
                  </a:cubicBezTo>
                  <a:lnTo>
                    <a:pt x="1870" y="433"/>
                  </a:lnTo>
                  <a:cubicBezTo>
                    <a:pt x="1930" y="433"/>
                    <a:pt x="2029" y="433"/>
                    <a:pt x="2089" y="413"/>
                  </a:cubicBezTo>
                  <a:cubicBezTo>
                    <a:pt x="2149" y="413"/>
                    <a:pt x="2228" y="393"/>
                    <a:pt x="2268" y="393"/>
                  </a:cubicBezTo>
                  <a:cubicBezTo>
                    <a:pt x="2301" y="380"/>
                    <a:pt x="2332" y="375"/>
                    <a:pt x="2362" y="375"/>
                  </a:cubicBezTo>
                  <a:cubicBezTo>
                    <a:pt x="2423" y="375"/>
                    <a:pt x="2480" y="393"/>
                    <a:pt x="2547" y="393"/>
                  </a:cubicBezTo>
                  <a:cubicBezTo>
                    <a:pt x="2626" y="413"/>
                    <a:pt x="2726" y="453"/>
                    <a:pt x="2785" y="493"/>
                  </a:cubicBezTo>
                  <a:cubicBezTo>
                    <a:pt x="2845" y="512"/>
                    <a:pt x="2925" y="532"/>
                    <a:pt x="2964" y="552"/>
                  </a:cubicBezTo>
                  <a:cubicBezTo>
                    <a:pt x="3143" y="592"/>
                    <a:pt x="3283" y="632"/>
                    <a:pt x="3462" y="632"/>
                  </a:cubicBezTo>
                  <a:cubicBezTo>
                    <a:pt x="3541" y="612"/>
                    <a:pt x="3621" y="592"/>
                    <a:pt x="3661" y="532"/>
                  </a:cubicBezTo>
                  <a:cubicBezTo>
                    <a:pt x="3712" y="507"/>
                    <a:pt x="3770" y="499"/>
                    <a:pt x="3831" y="499"/>
                  </a:cubicBezTo>
                  <a:cubicBezTo>
                    <a:pt x="3913" y="499"/>
                    <a:pt x="3999" y="512"/>
                    <a:pt x="4078" y="512"/>
                  </a:cubicBezTo>
                  <a:cubicBezTo>
                    <a:pt x="4108" y="522"/>
                    <a:pt x="4143" y="527"/>
                    <a:pt x="4178" y="527"/>
                  </a:cubicBezTo>
                  <a:cubicBezTo>
                    <a:pt x="4213" y="527"/>
                    <a:pt x="4247" y="522"/>
                    <a:pt x="4277" y="512"/>
                  </a:cubicBezTo>
                  <a:cubicBezTo>
                    <a:pt x="4337" y="493"/>
                    <a:pt x="4417" y="493"/>
                    <a:pt x="4456" y="473"/>
                  </a:cubicBezTo>
                  <a:lnTo>
                    <a:pt x="4635" y="473"/>
                  </a:lnTo>
                  <a:cubicBezTo>
                    <a:pt x="4715" y="493"/>
                    <a:pt x="4755" y="493"/>
                    <a:pt x="4814" y="493"/>
                  </a:cubicBezTo>
                  <a:lnTo>
                    <a:pt x="4874" y="512"/>
                  </a:lnTo>
                  <a:lnTo>
                    <a:pt x="4854" y="592"/>
                  </a:lnTo>
                  <a:cubicBezTo>
                    <a:pt x="4974" y="791"/>
                    <a:pt x="5212" y="831"/>
                    <a:pt x="5371" y="930"/>
                  </a:cubicBezTo>
                  <a:cubicBezTo>
                    <a:pt x="5451" y="890"/>
                    <a:pt x="5471" y="791"/>
                    <a:pt x="5471" y="691"/>
                  </a:cubicBezTo>
                  <a:cubicBezTo>
                    <a:pt x="5471" y="612"/>
                    <a:pt x="5451" y="572"/>
                    <a:pt x="5411" y="512"/>
                  </a:cubicBezTo>
                  <a:cubicBezTo>
                    <a:pt x="5422" y="475"/>
                    <a:pt x="5436" y="462"/>
                    <a:pt x="5451" y="462"/>
                  </a:cubicBezTo>
                  <a:cubicBezTo>
                    <a:pt x="5484" y="462"/>
                    <a:pt x="5523" y="524"/>
                    <a:pt x="5552" y="524"/>
                  </a:cubicBezTo>
                  <a:cubicBezTo>
                    <a:pt x="5559" y="524"/>
                    <a:pt x="5565" y="521"/>
                    <a:pt x="5570" y="512"/>
                  </a:cubicBezTo>
                  <a:cubicBezTo>
                    <a:pt x="5670" y="493"/>
                    <a:pt x="5769" y="433"/>
                    <a:pt x="5769" y="313"/>
                  </a:cubicBezTo>
                  <a:cubicBezTo>
                    <a:pt x="5741" y="242"/>
                    <a:pt x="5692" y="182"/>
                    <a:pt x="5623" y="182"/>
                  </a:cubicBezTo>
                  <a:cubicBezTo>
                    <a:pt x="5596" y="182"/>
                    <a:pt x="5565" y="191"/>
                    <a:pt x="5531" y="214"/>
                  </a:cubicBezTo>
                  <a:cubicBezTo>
                    <a:pt x="5309" y="98"/>
                    <a:pt x="5071" y="77"/>
                    <a:pt x="4827" y="77"/>
                  </a:cubicBezTo>
                  <a:cubicBezTo>
                    <a:pt x="4690" y="77"/>
                    <a:pt x="4551" y="84"/>
                    <a:pt x="4413" y="84"/>
                  </a:cubicBezTo>
                  <a:cubicBezTo>
                    <a:pt x="4334" y="84"/>
                    <a:pt x="4256" y="82"/>
                    <a:pt x="4178" y="75"/>
                  </a:cubicBezTo>
                  <a:cubicBezTo>
                    <a:pt x="4118" y="25"/>
                    <a:pt x="4059" y="0"/>
                    <a:pt x="39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33696;p60"/>
            <p:cNvSpPr/>
            <p:nvPr/>
          </p:nvSpPr>
          <p:spPr>
            <a:xfrm>
              <a:off x="1307250" y="1419675"/>
              <a:ext cx="100475" cy="17225"/>
            </a:xfrm>
            <a:custGeom>
              <a:avLst/>
              <a:gdLst/>
              <a:ahLst/>
              <a:cxnLst/>
              <a:rect l="l" t="t" r="r" b="b"/>
              <a:pathLst>
                <a:path w="4019" h="689" extrusionOk="0">
                  <a:moveTo>
                    <a:pt x="397" y="1"/>
                  </a:moveTo>
                  <a:cubicBezTo>
                    <a:pt x="249" y="1"/>
                    <a:pt x="91" y="99"/>
                    <a:pt x="0" y="282"/>
                  </a:cubicBezTo>
                  <a:cubicBezTo>
                    <a:pt x="597" y="361"/>
                    <a:pt x="1194" y="381"/>
                    <a:pt x="1770" y="540"/>
                  </a:cubicBezTo>
                  <a:cubicBezTo>
                    <a:pt x="2226" y="658"/>
                    <a:pt x="2693" y="689"/>
                    <a:pt x="3162" y="689"/>
                  </a:cubicBezTo>
                  <a:cubicBezTo>
                    <a:pt x="3328" y="689"/>
                    <a:pt x="3494" y="685"/>
                    <a:pt x="3660" y="679"/>
                  </a:cubicBezTo>
                  <a:cubicBezTo>
                    <a:pt x="3680" y="381"/>
                    <a:pt x="3461" y="481"/>
                    <a:pt x="3282" y="441"/>
                  </a:cubicBezTo>
                  <a:lnTo>
                    <a:pt x="3051" y="441"/>
                  </a:lnTo>
                  <a:cubicBezTo>
                    <a:pt x="3110" y="435"/>
                    <a:pt x="3171" y="431"/>
                    <a:pt x="3234" y="431"/>
                  </a:cubicBezTo>
                  <a:cubicBezTo>
                    <a:pt x="3283" y="431"/>
                    <a:pt x="3333" y="434"/>
                    <a:pt x="3382" y="441"/>
                  </a:cubicBezTo>
                  <a:cubicBezTo>
                    <a:pt x="3496" y="441"/>
                    <a:pt x="3621" y="473"/>
                    <a:pt x="3737" y="473"/>
                  </a:cubicBezTo>
                  <a:cubicBezTo>
                    <a:pt x="3843" y="473"/>
                    <a:pt x="3942" y="446"/>
                    <a:pt x="4018" y="341"/>
                  </a:cubicBezTo>
                  <a:cubicBezTo>
                    <a:pt x="2865" y="63"/>
                    <a:pt x="1631" y="162"/>
                    <a:pt x="438" y="3"/>
                  </a:cubicBezTo>
                  <a:cubicBezTo>
                    <a:pt x="424" y="1"/>
                    <a:pt x="411" y="1"/>
                    <a:pt x="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33697;p60"/>
            <p:cNvSpPr/>
            <p:nvPr/>
          </p:nvSpPr>
          <p:spPr>
            <a:xfrm>
              <a:off x="1645425" y="1464000"/>
              <a:ext cx="79075" cy="48775"/>
            </a:xfrm>
            <a:custGeom>
              <a:avLst/>
              <a:gdLst/>
              <a:ahLst/>
              <a:cxnLst/>
              <a:rect l="l" t="t" r="r" b="b"/>
              <a:pathLst>
                <a:path w="3163" h="1951" extrusionOk="0">
                  <a:moveTo>
                    <a:pt x="915" y="1"/>
                  </a:moveTo>
                  <a:cubicBezTo>
                    <a:pt x="836" y="145"/>
                    <a:pt x="740" y="238"/>
                    <a:pt x="615" y="238"/>
                  </a:cubicBezTo>
                  <a:cubicBezTo>
                    <a:pt x="550" y="238"/>
                    <a:pt x="479" y="214"/>
                    <a:pt x="398" y="160"/>
                  </a:cubicBezTo>
                  <a:lnTo>
                    <a:pt x="298" y="160"/>
                  </a:lnTo>
                  <a:cubicBezTo>
                    <a:pt x="199" y="180"/>
                    <a:pt x="119" y="200"/>
                    <a:pt x="40" y="279"/>
                  </a:cubicBezTo>
                  <a:cubicBezTo>
                    <a:pt x="20" y="299"/>
                    <a:pt x="20" y="319"/>
                    <a:pt x="0" y="359"/>
                  </a:cubicBezTo>
                  <a:cubicBezTo>
                    <a:pt x="183" y="485"/>
                    <a:pt x="386" y="538"/>
                    <a:pt x="582" y="538"/>
                  </a:cubicBezTo>
                  <a:cubicBezTo>
                    <a:pt x="727" y="538"/>
                    <a:pt x="868" y="509"/>
                    <a:pt x="995" y="458"/>
                  </a:cubicBezTo>
                  <a:cubicBezTo>
                    <a:pt x="1302" y="325"/>
                    <a:pt x="1604" y="281"/>
                    <a:pt x="1906" y="281"/>
                  </a:cubicBezTo>
                  <a:cubicBezTo>
                    <a:pt x="2191" y="281"/>
                    <a:pt x="2476" y="320"/>
                    <a:pt x="2765" y="359"/>
                  </a:cubicBezTo>
                  <a:cubicBezTo>
                    <a:pt x="2904" y="816"/>
                    <a:pt x="2725" y="1274"/>
                    <a:pt x="2666" y="1711"/>
                  </a:cubicBezTo>
                  <a:cubicBezTo>
                    <a:pt x="2705" y="1791"/>
                    <a:pt x="2725" y="1890"/>
                    <a:pt x="2865" y="1950"/>
                  </a:cubicBezTo>
                  <a:cubicBezTo>
                    <a:pt x="3064" y="1473"/>
                    <a:pt x="2964" y="955"/>
                    <a:pt x="3163" y="498"/>
                  </a:cubicBezTo>
                  <a:cubicBezTo>
                    <a:pt x="3064" y="379"/>
                    <a:pt x="3163" y="160"/>
                    <a:pt x="3004" y="20"/>
                  </a:cubicBezTo>
                  <a:cubicBezTo>
                    <a:pt x="2586" y="20"/>
                    <a:pt x="2168" y="1"/>
                    <a:pt x="1731" y="1"/>
                  </a:cubicBezTo>
                  <a:cubicBezTo>
                    <a:pt x="1558" y="1"/>
                    <a:pt x="1377" y="98"/>
                    <a:pt x="1193" y="98"/>
                  </a:cubicBezTo>
                  <a:cubicBezTo>
                    <a:pt x="1101" y="98"/>
                    <a:pt x="1008" y="74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33698;p60"/>
            <p:cNvSpPr/>
            <p:nvPr/>
          </p:nvSpPr>
          <p:spPr>
            <a:xfrm>
              <a:off x="1406200" y="1462025"/>
              <a:ext cx="14950" cy="106450"/>
            </a:xfrm>
            <a:custGeom>
              <a:avLst/>
              <a:gdLst/>
              <a:ahLst/>
              <a:cxnLst/>
              <a:rect l="l" t="t" r="r" b="b"/>
              <a:pathLst>
                <a:path w="598" h="4258" extrusionOk="0">
                  <a:moveTo>
                    <a:pt x="299" y="0"/>
                  </a:moveTo>
                  <a:cubicBezTo>
                    <a:pt x="259" y="40"/>
                    <a:pt x="219" y="40"/>
                    <a:pt x="200" y="60"/>
                  </a:cubicBezTo>
                  <a:cubicBezTo>
                    <a:pt x="259" y="1174"/>
                    <a:pt x="219" y="2327"/>
                    <a:pt x="60" y="3441"/>
                  </a:cubicBezTo>
                  <a:cubicBezTo>
                    <a:pt x="40" y="3720"/>
                    <a:pt x="1" y="4018"/>
                    <a:pt x="200" y="4257"/>
                  </a:cubicBezTo>
                  <a:cubicBezTo>
                    <a:pt x="319" y="4237"/>
                    <a:pt x="339" y="4138"/>
                    <a:pt x="399" y="4058"/>
                  </a:cubicBezTo>
                  <a:cubicBezTo>
                    <a:pt x="438" y="2785"/>
                    <a:pt x="518" y="1492"/>
                    <a:pt x="597" y="239"/>
                  </a:cubicBezTo>
                  <a:cubicBezTo>
                    <a:pt x="518" y="159"/>
                    <a:pt x="458" y="99"/>
                    <a:pt x="399" y="60"/>
                  </a:cubicBezTo>
                  <a:cubicBezTo>
                    <a:pt x="339" y="60"/>
                    <a:pt x="319" y="4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33699;p60"/>
            <p:cNvSpPr/>
            <p:nvPr/>
          </p:nvSpPr>
          <p:spPr>
            <a:xfrm>
              <a:off x="1827425" y="1444500"/>
              <a:ext cx="76125" cy="23625"/>
            </a:xfrm>
            <a:custGeom>
              <a:avLst/>
              <a:gdLst/>
              <a:ahLst/>
              <a:cxnLst/>
              <a:rect l="l" t="t" r="r" b="b"/>
              <a:pathLst>
                <a:path w="3045" h="945" extrusionOk="0">
                  <a:moveTo>
                    <a:pt x="2844" y="1"/>
                  </a:moveTo>
                  <a:cubicBezTo>
                    <a:pt x="2788" y="1"/>
                    <a:pt x="2722" y="23"/>
                    <a:pt x="2646" y="64"/>
                  </a:cubicBezTo>
                  <a:cubicBezTo>
                    <a:pt x="2610" y="77"/>
                    <a:pt x="2566" y="126"/>
                    <a:pt x="2533" y="126"/>
                  </a:cubicBezTo>
                  <a:cubicBezTo>
                    <a:pt x="2512" y="126"/>
                    <a:pt x="2495" y="106"/>
                    <a:pt x="2487" y="45"/>
                  </a:cubicBezTo>
                  <a:cubicBezTo>
                    <a:pt x="1672" y="45"/>
                    <a:pt x="856" y="64"/>
                    <a:pt x="21" y="64"/>
                  </a:cubicBezTo>
                  <a:cubicBezTo>
                    <a:pt x="21" y="104"/>
                    <a:pt x="1" y="144"/>
                    <a:pt x="1" y="184"/>
                  </a:cubicBezTo>
                  <a:cubicBezTo>
                    <a:pt x="138" y="466"/>
                    <a:pt x="315" y="542"/>
                    <a:pt x="507" y="542"/>
                  </a:cubicBezTo>
                  <a:cubicBezTo>
                    <a:pt x="734" y="542"/>
                    <a:pt x="981" y="437"/>
                    <a:pt x="1208" y="437"/>
                  </a:cubicBezTo>
                  <a:cubicBezTo>
                    <a:pt x="1237" y="437"/>
                    <a:pt x="1266" y="439"/>
                    <a:pt x="1294" y="442"/>
                  </a:cubicBezTo>
                  <a:lnTo>
                    <a:pt x="2587" y="442"/>
                  </a:lnTo>
                  <a:cubicBezTo>
                    <a:pt x="2870" y="461"/>
                    <a:pt x="2581" y="944"/>
                    <a:pt x="2922" y="944"/>
                  </a:cubicBezTo>
                  <a:cubicBezTo>
                    <a:pt x="2941" y="944"/>
                    <a:pt x="2962" y="943"/>
                    <a:pt x="2985" y="940"/>
                  </a:cubicBezTo>
                  <a:cubicBezTo>
                    <a:pt x="3005" y="701"/>
                    <a:pt x="3044" y="482"/>
                    <a:pt x="3044" y="263"/>
                  </a:cubicBezTo>
                  <a:cubicBezTo>
                    <a:pt x="3018" y="81"/>
                    <a:pt x="2950" y="1"/>
                    <a:pt x="2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33700;p60"/>
            <p:cNvSpPr/>
            <p:nvPr/>
          </p:nvSpPr>
          <p:spPr>
            <a:xfrm>
              <a:off x="1762775" y="1447525"/>
              <a:ext cx="97000" cy="12675"/>
            </a:xfrm>
            <a:custGeom>
              <a:avLst/>
              <a:gdLst/>
              <a:ahLst/>
              <a:cxnLst/>
              <a:rect l="l" t="t" r="r" b="b"/>
              <a:pathLst>
                <a:path w="3880" h="507" extrusionOk="0">
                  <a:moveTo>
                    <a:pt x="194" y="0"/>
                  </a:moveTo>
                  <a:cubicBezTo>
                    <a:pt x="65" y="0"/>
                    <a:pt x="1" y="122"/>
                    <a:pt x="1" y="282"/>
                  </a:cubicBezTo>
                  <a:cubicBezTo>
                    <a:pt x="569" y="448"/>
                    <a:pt x="1136" y="506"/>
                    <a:pt x="1704" y="506"/>
                  </a:cubicBezTo>
                  <a:cubicBezTo>
                    <a:pt x="2429" y="506"/>
                    <a:pt x="3155" y="411"/>
                    <a:pt x="3880" y="321"/>
                  </a:cubicBezTo>
                  <a:cubicBezTo>
                    <a:pt x="3797" y="294"/>
                    <a:pt x="3711" y="285"/>
                    <a:pt x="3624" y="285"/>
                  </a:cubicBezTo>
                  <a:cubicBezTo>
                    <a:pt x="3467" y="285"/>
                    <a:pt x="3306" y="313"/>
                    <a:pt x="3149" y="313"/>
                  </a:cubicBezTo>
                  <a:cubicBezTo>
                    <a:pt x="2950" y="313"/>
                    <a:pt x="2756" y="268"/>
                    <a:pt x="2587" y="63"/>
                  </a:cubicBezTo>
                  <a:cubicBezTo>
                    <a:pt x="2547" y="63"/>
                    <a:pt x="2487" y="63"/>
                    <a:pt x="2448" y="122"/>
                  </a:cubicBezTo>
                  <a:cubicBezTo>
                    <a:pt x="2275" y="199"/>
                    <a:pt x="2108" y="230"/>
                    <a:pt x="1940" y="230"/>
                  </a:cubicBezTo>
                  <a:cubicBezTo>
                    <a:pt x="1760" y="230"/>
                    <a:pt x="1579" y="194"/>
                    <a:pt x="1393" y="142"/>
                  </a:cubicBezTo>
                  <a:cubicBezTo>
                    <a:pt x="1055" y="43"/>
                    <a:pt x="677" y="142"/>
                    <a:pt x="299" y="23"/>
                  </a:cubicBezTo>
                  <a:cubicBezTo>
                    <a:pt x="260" y="7"/>
                    <a:pt x="225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33701;p60"/>
            <p:cNvSpPr/>
            <p:nvPr/>
          </p:nvSpPr>
          <p:spPr>
            <a:xfrm>
              <a:off x="1617575" y="1390375"/>
              <a:ext cx="45775" cy="16450"/>
            </a:xfrm>
            <a:custGeom>
              <a:avLst/>
              <a:gdLst/>
              <a:ahLst/>
              <a:cxnLst/>
              <a:rect l="l" t="t" r="r" b="b"/>
              <a:pathLst>
                <a:path w="1831" h="658" extrusionOk="0">
                  <a:moveTo>
                    <a:pt x="636" y="1"/>
                  </a:moveTo>
                  <a:cubicBezTo>
                    <a:pt x="524" y="1"/>
                    <a:pt x="411" y="22"/>
                    <a:pt x="298" y="81"/>
                  </a:cubicBezTo>
                  <a:cubicBezTo>
                    <a:pt x="219" y="81"/>
                    <a:pt x="159" y="121"/>
                    <a:pt x="100" y="121"/>
                  </a:cubicBezTo>
                  <a:cubicBezTo>
                    <a:pt x="0" y="340"/>
                    <a:pt x="159" y="479"/>
                    <a:pt x="259" y="638"/>
                  </a:cubicBezTo>
                  <a:cubicBezTo>
                    <a:pt x="617" y="638"/>
                    <a:pt x="935" y="658"/>
                    <a:pt x="1293" y="658"/>
                  </a:cubicBezTo>
                  <a:cubicBezTo>
                    <a:pt x="1830" y="578"/>
                    <a:pt x="1830" y="578"/>
                    <a:pt x="1651" y="141"/>
                  </a:cubicBezTo>
                  <a:lnTo>
                    <a:pt x="1651" y="141"/>
                  </a:lnTo>
                  <a:cubicBezTo>
                    <a:pt x="1608" y="149"/>
                    <a:pt x="1565" y="152"/>
                    <a:pt x="1522" y="152"/>
                  </a:cubicBezTo>
                  <a:cubicBezTo>
                    <a:pt x="1232" y="152"/>
                    <a:pt x="935" y="1"/>
                    <a:pt x="6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33702;p60"/>
            <p:cNvSpPr/>
            <p:nvPr/>
          </p:nvSpPr>
          <p:spPr>
            <a:xfrm>
              <a:off x="1428075" y="1428450"/>
              <a:ext cx="64200" cy="9900"/>
            </a:xfrm>
            <a:custGeom>
              <a:avLst/>
              <a:gdLst/>
              <a:ahLst/>
              <a:cxnLst/>
              <a:rect l="l" t="t" r="r" b="b"/>
              <a:pathLst>
                <a:path w="2568" h="396" extrusionOk="0">
                  <a:moveTo>
                    <a:pt x="620" y="0"/>
                  </a:moveTo>
                  <a:cubicBezTo>
                    <a:pt x="540" y="0"/>
                    <a:pt x="459" y="3"/>
                    <a:pt x="379" y="10"/>
                  </a:cubicBezTo>
                  <a:cubicBezTo>
                    <a:pt x="260" y="130"/>
                    <a:pt x="41" y="149"/>
                    <a:pt x="1" y="388"/>
                  </a:cubicBezTo>
                  <a:cubicBezTo>
                    <a:pt x="317" y="366"/>
                    <a:pt x="634" y="350"/>
                    <a:pt x="950" y="350"/>
                  </a:cubicBezTo>
                  <a:cubicBezTo>
                    <a:pt x="1211" y="350"/>
                    <a:pt x="1471" y="361"/>
                    <a:pt x="1732" y="388"/>
                  </a:cubicBezTo>
                  <a:cubicBezTo>
                    <a:pt x="1796" y="393"/>
                    <a:pt x="1860" y="396"/>
                    <a:pt x="1922" y="396"/>
                  </a:cubicBezTo>
                  <a:cubicBezTo>
                    <a:pt x="2110" y="396"/>
                    <a:pt x="2289" y="373"/>
                    <a:pt x="2468" y="328"/>
                  </a:cubicBezTo>
                  <a:cubicBezTo>
                    <a:pt x="2567" y="229"/>
                    <a:pt x="2567" y="130"/>
                    <a:pt x="2468" y="30"/>
                  </a:cubicBezTo>
                  <a:cubicBezTo>
                    <a:pt x="2288" y="71"/>
                    <a:pt x="2108" y="86"/>
                    <a:pt x="1928" y="86"/>
                  </a:cubicBezTo>
                  <a:cubicBezTo>
                    <a:pt x="1492" y="86"/>
                    <a:pt x="1056" y="0"/>
                    <a:pt x="6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33703;p60"/>
            <p:cNvSpPr/>
            <p:nvPr/>
          </p:nvSpPr>
          <p:spPr>
            <a:xfrm>
              <a:off x="1897550" y="1496150"/>
              <a:ext cx="15950" cy="78775"/>
            </a:xfrm>
            <a:custGeom>
              <a:avLst/>
              <a:gdLst/>
              <a:ahLst/>
              <a:cxnLst/>
              <a:rect l="l" t="t" r="r" b="b"/>
              <a:pathLst>
                <a:path w="638" h="3151" extrusionOk="0">
                  <a:moveTo>
                    <a:pt x="101" y="0"/>
                  </a:moveTo>
                  <a:cubicBezTo>
                    <a:pt x="68" y="0"/>
                    <a:pt x="45" y="23"/>
                    <a:pt x="1" y="67"/>
                  </a:cubicBezTo>
                  <a:cubicBezTo>
                    <a:pt x="1" y="923"/>
                    <a:pt x="40" y="1778"/>
                    <a:pt x="40" y="2653"/>
                  </a:cubicBezTo>
                  <a:cubicBezTo>
                    <a:pt x="180" y="2793"/>
                    <a:pt x="180" y="2992"/>
                    <a:pt x="200" y="3151"/>
                  </a:cubicBezTo>
                  <a:cubicBezTo>
                    <a:pt x="637" y="3091"/>
                    <a:pt x="379" y="2852"/>
                    <a:pt x="379" y="2653"/>
                  </a:cubicBezTo>
                  <a:cubicBezTo>
                    <a:pt x="339" y="1778"/>
                    <a:pt x="259" y="923"/>
                    <a:pt x="180" y="67"/>
                  </a:cubicBezTo>
                  <a:lnTo>
                    <a:pt x="140" y="8"/>
                  </a:lnTo>
                  <a:cubicBezTo>
                    <a:pt x="125" y="3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33704;p60"/>
            <p:cNvSpPr/>
            <p:nvPr/>
          </p:nvSpPr>
          <p:spPr>
            <a:xfrm>
              <a:off x="1583250" y="1459525"/>
              <a:ext cx="45775" cy="14350"/>
            </a:xfrm>
            <a:custGeom>
              <a:avLst/>
              <a:gdLst/>
              <a:ahLst/>
              <a:cxnLst/>
              <a:rect l="l" t="t" r="r" b="b"/>
              <a:pathLst>
                <a:path w="1831" h="574" extrusionOk="0">
                  <a:moveTo>
                    <a:pt x="418" y="1"/>
                  </a:moveTo>
                  <a:cubicBezTo>
                    <a:pt x="219" y="40"/>
                    <a:pt x="0" y="60"/>
                    <a:pt x="0" y="299"/>
                  </a:cubicBezTo>
                  <a:cubicBezTo>
                    <a:pt x="0" y="478"/>
                    <a:pt x="124" y="500"/>
                    <a:pt x="261" y="500"/>
                  </a:cubicBezTo>
                  <a:cubicBezTo>
                    <a:pt x="306" y="500"/>
                    <a:pt x="354" y="498"/>
                    <a:pt x="398" y="498"/>
                  </a:cubicBezTo>
                  <a:cubicBezTo>
                    <a:pt x="691" y="498"/>
                    <a:pt x="995" y="573"/>
                    <a:pt x="1302" y="573"/>
                  </a:cubicBezTo>
                  <a:cubicBezTo>
                    <a:pt x="1412" y="573"/>
                    <a:pt x="1522" y="564"/>
                    <a:pt x="1632" y="538"/>
                  </a:cubicBezTo>
                  <a:cubicBezTo>
                    <a:pt x="1731" y="498"/>
                    <a:pt x="1811" y="438"/>
                    <a:pt x="1831" y="339"/>
                  </a:cubicBezTo>
                  <a:cubicBezTo>
                    <a:pt x="1751" y="211"/>
                    <a:pt x="1621" y="199"/>
                    <a:pt x="1490" y="199"/>
                  </a:cubicBezTo>
                  <a:cubicBezTo>
                    <a:pt x="1457" y="199"/>
                    <a:pt x="1425" y="199"/>
                    <a:pt x="1393" y="199"/>
                  </a:cubicBezTo>
                  <a:cubicBezTo>
                    <a:pt x="1303" y="199"/>
                    <a:pt x="1216" y="202"/>
                    <a:pt x="1132" y="202"/>
                  </a:cubicBezTo>
                  <a:cubicBezTo>
                    <a:pt x="877" y="202"/>
                    <a:pt x="642" y="180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33705;p60"/>
            <p:cNvSpPr/>
            <p:nvPr/>
          </p:nvSpPr>
          <p:spPr>
            <a:xfrm>
              <a:off x="1945800" y="1430250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164" y="0"/>
                  </a:moveTo>
                  <a:cubicBezTo>
                    <a:pt x="774" y="0"/>
                    <a:pt x="385" y="77"/>
                    <a:pt x="0" y="117"/>
                  </a:cubicBezTo>
                  <a:cubicBezTo>
                    <a:pt x="20" y="157"/>
                    <a:pt x="20" y="217"/>
                    <a:pt x="60" y="256"/>
                  </a:cubicBezTo>
                  <a:cubicBezTo>
                    <a:pt x="612" y="256"/>
                    <a:pt x="1164" y="357"/>
                    <a:pt x="1724" y="357"/>
                  </a:cubicBezTo>
                  <a:cubicBezTo>
                    <a:pt x="1911" y="357"/>
                    <a:pt x="2099" y="346"/>
                    <a:pt x="2288" y="316"/>
                  </a:cubicBezTo>
                  <a:cubicBezTo>
                    <a:pt x="1916" y="72"/>
                    <a:pt x="1540" y="0"/>
                    <a:pt x="1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33706;p60"/>
            <p:cNvSpPr/>
            <p:nvPr/>
          </p:nvSpPr>
          <p:spPr>
            <a:xfrm>
              <a:off x="1272925" y="1446175"/>
              <a:ext cx="37325" cy="13125"/>
            </a:xfrm>
            <a:custGeom>
              <a:avLst/>
              <a:gdLst/>
              <a:ahLst/>
              <a:cxnLst/>
              <a:rect l="l" t="t" r="r" b="b"/>
              <a:pathLst>
                <a:path w="1493" h="525" extrusionOk="0">
                  <a:moveTo>
                    <a:pt x="1191" y="0"/>
                  </a:moveTo>
                  <a:cubicBezTo>
                    <a:pt x="823" y="0"/>
                    <a:pt x="212" y="234"/>
                    <a:pt x="0" y="495"/>
                  </a:cubicBezTo>
                  <a:cubicBezTo>
                    <a:pt x="60" y="495"/>
                    <a:pt x="100" y="515"/>
                    <a:pt x="160" y="515"/>
                  </a:cubicBezTo>
                  <a:cubicBezTo>
                    <a:pt x="195" y="513"/>
                    <a:pt x="232" y="512"/>
                    <a:pt x="268" y="512"/>
                  </a:cubicBezTo>
                  <a:cubicBezTo>
                    <a:pt x="414" y="512"/>
                    <a:pt x="565" y="525"/>
                    <a:pt x="717" y="525"/>
                  </a:cubicBezTo>
                  <a:cubicBezTo>
                    <a:pt x="906" y="525"/>
                    <a:pt x="1095" y="505"/>
                    <a:pt x="1274" y="415"/>
                  </a:cubicBezTo>
                  <a:cubicBezTo>
                    <a:pt x="1373" y="395"/>
                    <a:pt x="1492" y="316"/>
                    <a:pt x="1472" y="176"/>
                  </a:cubicBezTo>
                  <a:cubicBezTo>
                    <a:pt x="1472" y="117"/>
                    <a:pt x="1453" y="77"/>
                    <a:pt x="1393" y="37"/>
                  </a:cubicBezTo>
                  <a:cubicBezTo>
                    <a:pt x="1342" y="12"/>
                    <a:pt x="1273" y="0"/>
                    <a:pt x="1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33707;p60"/>
            <p:cNvSpPr/>
            <p:nvPr/>
          </p:nvSpPr>
          <p:spPr>
            <a:xfrm>
              <a:off x="1387800" y="1428200"/>
              <a:ext cx="49750" cy="9975"/>
            </a:xfrm>
            <a:custGeom>
              <a:avLst/>
              <a:gdLst/>
              <a:ahLst/>
              <a:cxnLst/>
              <a:rect l="l" t="t" r="r" b="b"/>
              <a:pathLst>
                <a:path w="1990" h="399" extrusionOk="0">
                  <a:moveTo>
                    <a:pt x="776" y="0"/>
                  </a:moveTo>
                  <a:cubicBezTo>
                    <a:pt x="558" y="0"/>
                    <a:pt x="299" y="20"/>
                    <a:pt x="60" y="20"/>
                  </a:cubicBezTo>
                  <a:cubicBezTo>
                    <a:pt x="1" y="60"/>
                    <a:pt x="1" y="120"/>
                    <a:pt x="60" y="159"/>
                  </a:cubicBezTo>
                  <a:cubicBezTo>
                    <a:pt x="200" y="199"/>
                    <a:pt x="359" y="219"/>
                    <a:pt x="438" y="338"/>
                  </a:cubicBezTo>
                  <a:cubicBezTo>
                    <a:pt x="836" y="358"/>
                    <a:pt x="1234" y="358"/>
                    <a:pt x="1632" y="398"/>
                  </a:cubicBezTo>
                  <a:cubicBezTo>
                    <a:pt x="1791" y="319"/>
                    <a:pt x="1950" y="219"/>
                    <a:pt x="1990" y="20"/>
                  </a:cubicBezTo>
                  <a:cubicBezTo>
                    <a:pt x="1592" y="0"/>
                    <a:pt x="1194" y="0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33708;p60"/>
            <p:cNvSpPr/>
            <p:nvPr/>
          </p:nvSpPr>
          <p:spPr>
            <a:xfrm>
              <a:off x="1363925" y="1449450"/>
              <a:ext cx="53750" cy="14075"/>
            </a:xfrm>
            <a:custGeom>
              <a:avLst/>
              <a:gdLst/>
              <a:ahLst/>
              <a:cxnLst/>
              <a:rect l="l" t="t" r="r" b="b"/>
              <a:pathLst>
                <a:path w="2150" h="563" extrusionOk="0">
                  <a:moveTo>
                    <a:pt x="400" y="0"/>
                  </a:moveTo>
                  <a:cubicBezTo>
                    <a:pt x="219" y="0"/>
                    <a:pt x="57" y="82"/>
                    <a:pt x="1" y="384"/>
                  </a:cubicBezTo>
                  <a:cubicBezTo>
                    <a:pt x="289" y="375"/>
                    <a:pt x="581" y="345"/>
                    <a:pt x="869" y="345"/>
                  </a:cubicBezTo>
                  <a:cubicBezTo>
                    <a:pt x="1219" y="345"/>
                    <a:pt x="1564" y="388"/>
                    <a:pt x="1891" y="563"/>
                  </a:cubicBezTo>
                  <a:lnTo>
                    <a:pt x="1930" y="563"/>
                  </a:lnTo>
                  <a:cubicBezTo>
                    <a:pt x="2010" y="463"/>
                    <a:pt x="2149" y="384"/>
                    <a:pt x="2090" y="244"/>
                  </a:cubicBezTo>
                  <a:cubicBezTo>
                    <a:pt x="1652" y="185"/>
                    <a:pt x="1234" y="205"/>
                    <a:pt x="816" y="85"/>
                  </a:cubicBezTo>
                  <a:cubicBezTo>
                    <a:pt x="694" y="50"/>
                    <a:pt x="541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33709;p60"/>
            <p:cNvSpPr/>
            <p:nvPr/>
          </p:nvSpPr>
          <p:spPr>
            <a:xfrm>
              <a:off x="1517100" y="1425200"/>
              <a:ext cx="32350" cy="11625"/>
            </a:xfrm>
            <a:custGeom>
              <a:avLst/>
              <a:gdLst/>
              <a:ahLst/>
              <a:cxnLst/>
              <a:rect l="l" t="t" r="r" b="b"/>
              <a:pathLst>
                <a:path w="1294" h="465" extrusionOk="0">
                  <a:moveTo>
                    <a:pt x="905" y="0"/>
                  </a:moveTo>
                  <a:cubicBezTo>
                    <a:pt x="697" y="0"/>
                    <a:pt x="495" y="141"/>
                    <a:pt x="277" y="141"/>
                  </a:cubicBezTo>
                  <a:cubicBezTo>
                    <a:pt x="232" y="141"/>
                    <a:pt x="187" y="135"/>
                    <a:pt x="140" y="120"/>
                  </a:cubicBezTo>
                  <a:cubicBezTo>
                    <a:pt x="41" y="240"/>
                    <a:pt x="1" y="359"/>
                    <a:pt x="100" y="458"/>
                  </a:cubicBezTo>
                  <a:cubicBezTo>
                    <a:pt x="192" y="418"/>
                    <a:pt x="284" y="405"/>
                    <a:pt x="376" y="405"/>
                  </a:cubicBezTo>
                  <a:cubicBezTo>
                    <a:pt x="568" y="405"/>
                    <a:pt x="758" y="464"/>
                    <a:pt x="941" y="464"/>
                  </a:cubicBezTo>
                  <a:cubicBezTo>
                    <a:pt x="973" y="464"/>
                    <a:pt x="1004" y="463"/>
                    <a:pt x="1035" y="458"/>
                  </a:cubicBezTo>
                  <a:cubicBezTo>
                    <a:pt x="1135" y="439"/>
                    <a:pt x="1254" y="439"/>
                    <a:pt x="1274" y="279"/>
                  </a:cubicBezTo>
                  <a:cubicBezTo>
                    <a:pt x="1294" y="120"/>
                    <a:pt x="1154" y="41"/>
                    <a:pt x="1035" y="21"/>
                  </a:cubicBezTo>
                  <a:cubicBezTo>
                    <a:pt x="991" y="6"/>
                    <a:pt x="948" y="0"/>
                    <a:pt x="9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33710;p60"/>
            <p:cNvSpPr/>
            <p:nvPr/>
          </p:nvSpPr>
          <p:spPr>
            <a:xfrm>
              <a:off x="1559375" y="1425900"/>
              <a:ext cx="28875" cy="11850"/>
            </a:xfrm>
            <a:custGeom>
              <a:avLst/>
              <a:gdLst/>
              <a:ahLst/>
              <a:cxnLst/>
              <a:rect l="l" t="t" r="r" b="b"/>
              <a:pathLst>
                <a:path w="1155" h="474" extrusionOk="0">
                  <a:moveTo>
                    <a:pt x="443" y="0"/>
                  </a:moveTo>
                  <a:cubicBezTo>
                    <a:pt x="307" y="0"/>
                    <a:pt x="174" y="28"/>
                    <a:pt x="40" y="72"/>
                  </a:cubicBezTo>
                  <a:cubicBezTo>
                    <a:pt x="1" y="72"/>
                    <a:pt x="1" y="291"/>
                    <a:pt x="40" y="311"/>
                  </a:cubicBezTo>
                  <a:cubicBezTo>
                    <a:pt x="199" y="423"/>
                    <a:pt x="352" y="473"/>
                    <a:pt x="518" y="473"/>
                  </a:cubicBezTo>
                  <a:cubicBezTo>
                    <a:pt x="707" y="473"/>
                    <a:pt x="911" y="408"/>
                    <a:pt x="1154" y="291"/>
                  </a:cubicBezTo>
                  <a:cubicBezTo>
                    <a:pt x="905" y="79"/>
                    <a:pt x="671" y="0"/>
                    <a:pt x="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33711;p60"/>
            <p:cNvSpPr/>
            <p:nvPr/>
          </p:nvSpPr>
          <p:spPr>
            <a:xfrm>
              <a:off x="1969175" y="1550525"/>
              <a:ext cx="15425" cy="51750"/>
            </a:xfrm>
            <a:custGeom>
              <a:avLst/>
              <a:gdLst/>
              <a:ahLst/>
              <a:cxnLst/>
              <a:rect l="l" t="t" r="r" b="b"/>
              <a:pathLst>
                <a:path w="617" h="207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0" y="637"/>
                    <a:pt x="378" y="1274"/>
                    <a:pt x="259" y="1911"/>
                  </a:cubicBezTo>
                  <a:lnTo>
                    <a:pt x="259" y="1990"/>
                  </a:lnTo>
                  <a:lnTo>
                    <a:pt x="259" y="2070"/>
                  </a:lnTo>
                  <a:lnTo>
                    <a:pt x="617" y="2070"/>
                  </a:lnTo>
                  <a:cubicBezTo>
                    <a:pt x="478" y="1612"/>
                    <a:pt x="478" y="1135"/>
                    <a:pt x="458" y="677"/>
                  </a:cubicBezTo>
                  <a:cubicBezTo>
                    <a:pt x="199" y="518"/>
                    <a:pt x="597" y="80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33712;p60"/>
            <p:cNvSpPr/>
            <p:nvPr/>
          </p:nvSpPr>
          <p:spPr>
            <a:xfrm>
              <a:off x="1892075" y="1455550"/>
              <a:ext cx="9975" cy="42800"/>
            </a:xfrm>
            <a:custGeom>
              <a:avLst/>
              <a:gdLst/>
              <a:ahLst/>
              <a:cxnLst/>
              <a:rect l="l" t="t" r="r" b="b"/>
              <a:pathLst>
                <a:path w="399" h="1712" extrusionOk="0">
                  <a:moveTo>
                    <a:pt x="1" y="0"/>
                  </a:moveTo>
                  <a:lnTo>
                    <a:pt x="220" y="1711"/>
                  </a:lnTo>
                  <a:lnTo>
                    <a:pt x="399" y="1711"/>
                  </a:lnTo>
                  <a:lnTo>
                    <a:pt x="399" y="498"/>
                  </a:lnTo>
                  <a:cubicBezTo>
                    <a:pt x="180" y="378"/>
                    <a:pt x="299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33713;p60"/>
            <p:cNvSpPr/>
            <p:nvPr/>
          </p:nvSpPr>
          <p:spPr>
            <a:xfrm>
              <a:off x="1320175" y="1447000"/>
              <a:ext cx="22400" cy="12175"/>
            </a:xfrm>
            <a:custGeom>
              <a:avLst/>
              <a:gdLst/>
              <a:ahLst/>
              <a:cxnLst/>
              <a:rect l="l" t="t" r="r" b="b"/>
              <a:pathLst>
                <a:path w="896" h="487" extrusionOk="0">
                  <a:moveTo>
                    <a:pt x="419" y="1"/>
                  </a:moveTo>
                  <a:cubicBezTo>
                    <a:pt x="295" y="1"/>
                    <a:pt x="170" y="105"/>
                    <a:pt x="0" y="303"/>
                  </a:cubicBezTo>
                  <a:cubicBezTo>
                    <a:pt x="120" y="362"/>
                    <a:pt x="219" y="442"/>
                    <a:pt x="358" y="482"/>
                  </a:cubicBezTo>
                  <a:cubicBezTo>
                    <a:pt x="383" y="479"/>
                    <a:pt x="408" y="478"/>
                    <a:pt x="433" y="478"/>
                  </a:cubicBezTo>
                  <a:cubicBezTo>
                    <a:pt x="507" y="478"/>
                    <a:pt x="580" y="487"/>
                    <a:pt x="649" y="487"/>
                  </a:cubicBezTo>
                  <a:cubicBezTo>
                    <a:pt x="741" y="487"/>
                    <a:pt x="826" y="472"/>
                    <a:pt x="895" y="402"/>
                  </a:cubicBezTo>
                  <a:cubicBezTo>
                    <a:pt x="696" y="130"/>
                    <a:pt x="558" y="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33714;p60"/>
            <p:cNvSpPr/>
            <p:nvPr/>
          </p:nvSpPr>
          <p:spPr>
            <a:xfrm>
              <a:off x="1624025" y="1464000"/>
              <a:ext cx="31350" cy="13025"/>
            </a:xfrm>
            <a:custGeom>
              <a:avLst/>
              <a:gdLst/>
              <a:ahLst/>
              <a:cxnLst/>
              <a:rect l="l" t="t" r="r" b="b"/>
              <a:pathLst>
                <a:path w="1254" h="521" extrusionOk="0">
                  <a:moveTo>
                    <a:pt x="919" y="0"/>
                  </a:moveTo>
                  <a:cubicBezTo>
                    <a:pt x="696" y="0"/>
                    <a:pt x="476" y="162"/>
                    <a:pt x="249" y="162"/>
                  </a:cubicBezTo>
                  <a:cubicBezTo>
                    <a:pt x="233" y="162"/>
                    <a:pt x="216" y="162"/>
                    <a:pt x="200" y="160"/>
                  </a:cubicBezTo>
                  <a:lnTo>
                    <a:pt x="1" y="359"/>
                  </a:lnTo>
                  <a:cubicBezTo>
                    <a:pt x="112" y="478"/>
                    <a:pt x="226" y="521"/>
                    <a:pt x="341" y="521"/>
                  </a:cubicBezTo>
                  <a:cubicBezTo>
                    <a:pt x="514" y="521"/>
                    <a:pt x="689" y="423"/>
                    <a:pt x="856" y="339"/>
                  </a:cubicBezTo>
                  <a:lnTo>
                    <a:pt x="896" y="299"/>
                  </a:lnTo>
                  <a:cubicBezTo>
                    <a:pt x="995" y="219"/>
                    <a:pt x="1095" y="259"/>
                    <a:pt x="1174" y="180"/>
                  </a:cubicBezTo>
                  <a:lnTo>
                    <a:pt x="1254" y="160"/>
                  </a:lnTo>
                  <a:cubicBezTo>
                    <a:pt x="1141" y="40"/>
                    <a:pt x="1029" y="0"/>
                    <a:pt x="9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33715;p60"/>
            <p:cNvSpPr/>
            <p:nvPr/>
          </p:nvSpPr>
          <p:spPr>
            <a:xfrm>
              <a:off x="1754825" y="1400700"/>
              <a:ext cx="27250" cy="15825"/>
            </a:xfrm>
            <a:custGeom>
              <a:avLst/>
              <a:gdLst/>
              <a:ahLst/>
              <a:cxnLst/>
              <a:rect l="l" t="t" r="r" b="b"/>
              <a:pathLst>
                <a:path w="1090" h="633" extrusionOk="0">
                  <a:moveTo>
                    <a:pt x="663" y="0"/>
                  </a:moveTo>
                  <a:cubicBezTo>
                    <a:pt x="615" y="0"/>
                    <a:pt x="568" y="12"/>
                    <a:pt x="518" y="46"/>
                  </a:cubicBezTo>
                  <a:cubicBezTo>
                    <a:pt x="455" y="98"/>
                    <a:pt x="398" y="128"/>
                    <a:pt x="341" y="128"/>
                  </a:cubicBezTo>
                  <a:cubicBezTo>
                    <a:pt x="289" y="128"/>
                    <a:pt x="236" y="103"/>
                    <a:pt x="179" y="46"/>
                  </a:cubicBezTo>
                  <a:cubicBezTo>
                    <a:pt x="120" y="66"/>
                    <a:pt x="40" y="66"/>
                    <a:pt x="0" y="66"/>
                  </a:cubicBezTo>
                  <a:cubicBezTo>
                    <a:pt x="80" y="245"/>
                    <a:pt x="120" y="424"/>
                    <a:pt x="179" y="603"/>
                  </a:cubicBezTo>
                  <a:cubicBezTo>
                    <a:pt x="199" y="623"/>
                    <a:pt x="229" y="633"/>
                    <a:pt x="262" y="633"/>
                  </a:cubicBezTo>
                  <a:cubicBezTo>
                    <a:pt x="294" y="633"/>
                    <a:pt x="329" y="623"/>
                    <a:pt x="359" y="603"/>
                  </a:cubicBezTo>
                  <a:cubicBezTo>
                    <a:pt x="378" y="613"/>
                    <a:pt x="398" y="618"/>
                    <a:pt x="421" y="618"/>
                  </a:cubicBezTo>
                  <a:cubicBezTo>
                    <a:pt x="443" y="618"/>
                    <a:pt x="468" y="613"/>
                    <a:pt x="498" y="603"/>
                  </a:cubicBezTo>
                  <a:cubicBezTo>
                    <a:pt x="527" y="529"/>
                    <a:pt x="579" y="488"/>
                    <a:pt x="636" y="488"/>
                  </a:cubicBezTo>
                  <a:cubicBezTo>
                    <a:pt x="656" y="488"/>
                    <a:pt x="676" y="493"/>
                    <a:pt x="697" y="504"/>
                  </a:cubicBezTo>
                  <a:cubicBezTo>
                    <a:pt x="796" y="528"/>
                    <a:pt x="872" y="541"/>
                    <a:pt x="926" y="541"/>
                  </a:cubicBezTo>
                  <a:cubicBezTo>
                    <a:pt x="1090" y="541"/>
                    <a:pt x="1060" y="429"/>
                    <a:pt x="896" y="205"/>
                  </a:cubicBezTo>
                  <a:cubicBezTo>
                    <a:pt x="876" y="165"/>
                    <a:pt x="876" y="106"/>
                    <a:pt x="876" y="46"/>
                  </a:cubicBezTo>
                  <a:cubicBezTo>
                    <a:pt x="795" y="23"/>
                    <a:pt x="728" y="0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33716;p60"/>
            <p:cNvSpPr/>
            <p:nvPr/>
          </p:nvSpPr>
          <p:spPr>
            <a:xfrm>
              <a:off x="1769750" y="1580525"/>
              <a:ext cx="24875" cy="15350"/>
            </a:xfrm>
            <a:custGeom>
              <a:avLst/>
              <a:gdLst/>
              <a:ahLst/>
              <a:cxnLst/>
              <a:rect l="l" t="t" r="r" b="b"/>
              <a:pathLst>
                <a:path w="995" h="614" extrusionOk="0">
                  <a:moveTo>
                    <a:pt x="196" y="1"/>
                  </a:moveTo>
                  <a:cubicBezTo>
                    <a:pt x="124" y="1"/>
                    <a:pt x="57" y="17"/>
                    <a:pt x="0" y="74"/>
                  </a:cubicBezTo>
                  <a:cubicBezTo>
                    <a:pt x="20" y="333"/>
                    <a:pt x="279" y="392"/>
                    <a:pt x="438" y="512"/>
                  </a:cubicBezTo>
                  <a:cubicBezTo>
                    <a:pt x="524" y="584"/>
                    <a:pt x="597" y="614"/>
                    <a:pt x="663" y="614"/>
                  </a:cubicBezTo>
                  <a:cubicBezTo>
                    <a:pt x="780" y="614"/>
                    <a:pt x="873" y="519"/>
                    <a:pt x="975" y="392"/>
                  </a:cubicBezTo>
                  <a:cubicBezTo>
                    <a:pt x="995" y="313"/>
                    <a:pt x="995" y="233"/>
                    <a:pt x="975" y="174"/>
                  </a:cubicBezTo>
                  <a:cubicBezTo>
                    <a:pt x="816" y="114"/>
                    <a:pt x="696" y="74"/>
                    <a:pt x="577" y="14"/>
                  </a:cubicBezTo>
                  <a:cubicBezTo>
                    <a:pt x="546" y="25"/>
                    <a:pt x="513" y="28"/>
                    <a:pt x="479" y="28"/>
                  </a:cubicBezTo>
                  <a:cubicBezTo>
                    <a:pt x="388" y="28"/>
                    <a:pt x="288" y="1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33717;p60"/>
            <p:cNvSpPr/>
            <p:nvPr/>
          </p:nvSpPr>
          <p:spPr>
            <a:xfrm>
              <a:off x="1489750" y="1427800"/>
              <a:ext cx="28875" cy="8875"/>
            </a:xfrm>
            <a:custGeom>
              <a:avLst/>
              <a:gdLst/>
              <a:ahLst/>
              <a:cxnLst/>
              <a:rect l="l" t="t" r="r" b="b"/>
              <a:pathLst>
                <a:path w="1155" h="355" extrusionOk="0">
                  <a:moveTo>
                    <a:pt x="354" y="1"/>
                  </a:moveTo>
                  <a:cubicBezTo>
                    <a:pt x="237" y="1"/>
                    <a:pt x="120" y="10"/>
                    <a:pt x="1" y="36"/>
                  </a:cubicBezTo>
                  <a:lnTo>
                    <a:pt x="1" y="354"/>
                  </a:lnTo>
                  <a:cubicBezTo>
                    <a:pt x="359" y="354"/>
                    <a:pt x="697" y="354"/>
                    <a:pt x="1055" y="335"/>
                  </a:cubicBezTo>
                  <a:cubicBezTo>
                    <a:pt x="1154" y="235"/>
                    <a:pt x="1135" y="136"/>
                    <a:pt x="1055" y="36"/>
                  </a:cubicBezTo>
                  <a:cubicBezTo>
                    <a:pt x="816" y="36"/>
                    <a:pt x="586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33718;p60"/>
            <p:cNvSpPr/>
            <p:nvPr/>
          </p:nvSpPr>
          <p:spPr>
            <a:xfrm>
              <a:off x="1686200" y="1423625"/>
              <a:ext cx="33825" cy="13550"/>
            </a:xfrm>
            <a:custGeom>
              <a:avLst/>
              <a:gdLst/>
              <a:ahLst/>
              <a:cxnLst/>
              <a:rect l="l" t="t" r="r" b="b"/>
              <a:pathLst>
                <a:path w="1353" h="542" extrusionOk="0">
                  <a:moveTo>
                    <a:pt x="592" y="1"/>
                  </a:moveTo>
                  <a:cubicBezTo>
                    <a:pt x="561" y="1"/>
                    <a:pt x="529" y="2"/>
                    <a:pt x="498" y="4"/>
                  </a:cubicBezTo>
                  <a:cubicBezTo>
                    <a:pt x="438" y="144"/>
                    <a:pt x="299" y="183"/>
                    <a:pt x="159" y="183"/>
                  </a:cubicBezTo>
                  <a:cubicBezTo>
                    <a:pt x="0" y="382"/>
                    <a:pt x="199" y="422"/>
                    <a:pt x="299" y="521"/>
                  </a:cubicBezTo>
                  <a:cubicBezTo>
                    <a:pt x="481" y="473"/>
                    <a:pt x="655" y="365"/>
                    <a:pt x="831" y="365"/>
                  </a:cubicBezTo>
                  <a:cubicBezTo>
                    <a:pt x="944" y="365"/>
                    <a:pt x="1057" y="409"/>
                    <a:pt x="1174" y="541"/>
                  </a:cubicBezTo>
                  <a:cubicBezTo>
                    <a:pt x="1293" y="442"/>
                    <a:pt x="1353" y="323"/>
                    <a:pt x="1234" y="203"/>
                  </a:cubicBezTo>
                  <a:cubicBezTo>
                    <a:pt x="1024" y="64"/>
                    <a:pt x="815" y="1"/>
                    <a:pt x="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33719;p60"/>
            <p:cNvSpPr/>
            <p:nvPr/>
          </p:nvSpPr>
          <p:spPr>
            <a:xfrm>
              <a:off x="1655850" y="1424775"/>
              <a:ext cx="31375" cy="12400"/>
            </a:xfrm>
            <a:custGeom>
              <a:avLst/>
              <a:gdLst/>
              <a:ahLst/>
              <a:cxnLst/>
              <a:rect l="l" t="t" r="r" b="b"/>
              <a:pathLst>
                <a:path w="1255" h="496" extrusionOk="0">
                  <a:moveTo>
                    <a:pt x="719" y="0"/>
                  </a:moveTo>
                  <a:cubicBezTo>
                    <a:pt x="576" y="0"/>
                    <a:pt x="435" y="50"/>
                    <a:pt x="299" y="157"/>
                  </a:cubicBezTo>
                  <a:cubicBezTo>
                    <a:pt x="1" y="396"/>
                    <a:pt x="279" y="456"/>
                    <a:pt x="478" y="495"/>
                  </a:cubicBezTo>
                  <a:cubicBezTo>
                    <a:pt x="576" y="365"/>
                    <a:pt x="691" y="336"/>
                    <a:pt x="818" y="336"/>
                  </a:cubicBezTo>
                  <a:cubicBezTo>
                    <a:pt x="924" y="336"/>
                    <a:pt x="1037" y="356"/>
                    <a:pt x="1155" y="356"/>
                  </a:cubicBezTo>
                  <a:cubicBezTo>
                    <a:pt x="1254" y="277"/>
                    <a:pt x="1254" y="237"/>
                    <a:pt x="1174" y="157"/>
                  </a:cubicBezTo>
                  <a:cubicBezTo>
                    <a:pt x="1022" y="55"/>
                    <a:pt x="869" y="0"/>
                    <a:pt x="7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33720;p60"/>
            <p:cNvSpPr/>
            <p:nvPr/>
          </p:nvSpPr>
          <p:spPr>
            <a:xfrm>
              <a:off x="1503175" y="1535625"/>
              <a:ext cx="10475" cy="40800"/>
            </a:xfrm>
            <a:custGeom>
              <a:avLst/>
              <a:gdLst/>
              <a:ahLst/>
              <a:cxnLst/>
              <a:rect l="l" t="t" r="r" b="b"/>
              <a:pathLst>
                <a:path w="419" h="1632" extrusionOk="0">
                  <a:moveTo>
                    <a:pt x="200" y="0"/>
                  </a:moveTo>
                  <a:cubicBezTo>
                    <a:pt x="160" y="318"/>
                    <a:pt x="160" y="657"/>
                    <a:pt x="140" y="995"/>
                  </a:cubicBezTo>
                  <a:cubicBezTo>
                    <a:pt x="140" y="1174"/>
                    <a:pt x="1" y="1413"/>
                    <a:pt x="319" y="1631"/>
                  </a:cubicBezTo>
                  <a:cubicBezTo>
                    <a:pt x="418" y="1015"/>
                    <a:pt x="359" y="497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33721;p60"/>
            <p:cNvSpPr/>
            <p:nvPr/>
          </p:nvSpPr>
          <p:spPr>
            <a:xfrm>
              <a:off x="1246075" y="1445250"/>
              <a:ext cx="15725" cy="9350"/>
            </a:xfrm>
            <a:custGeom>
              <a:avLst/>
              <a:gdLst/>
              <a:ahLst/>
              <a:cxnLst/>
              <a:rect l="l" t="t" r="r" b="b"/>
              <a:pathLst>
                <a:path w="629" h="374" extrusionOk="0">
                  <a:moveTo>
                    <a:pt x="368" y="1"/>
                  </a:moveTo>
                  <a:cubicBezTo>
                    <a:pt x="280" y="1"/>
                    <a:pt x="180" y="30"/>
                    <a:pt x="100" y="74"/>
                  </a:cubicBezTo>
                  <a:cubicBezTo>
                    <a:pt x="80" y="114"/>
                    <a:pt x="20" y="154"/>
                    <a:pt x="0" y="213"/>
                  </a:cubicBezTo>
                  <a:lnTo>
                    <a:pt x="179" y="373"/>
                  </a:lnTo>
                  <a:cubicBezTo>
                    <a:pt x="199" y="370"/>
                    <a:pt x="220" y="370"/>
                    <a:pt x="241" y="370"/>
                  </a:cubicBezTo>
                  <a:cubicBezTo>
                    <a:pt x="290" y="370"/>
                    <a:pt x="342" y="373"/>
                    <a:pt x="391" y="373"/>
                  </a:cubicBezTo>
                  <a:cubicBezTo>
                    <a:pt x="522" y="373"/>
                    <a:pt x="629" y="347"/>
                    <a:pt x="577" y="154"/>
                  </a:cubicBezTo>
                  <a:cubicBezTo>
                    <a:pt x="566" y="44"/>
                    <a:pt x="477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33722;p60"/>
            <p:cNvSpPr/>
            <p:nvPr/>
          </p:nvSpPr>
          <p:spPr>
            <a:xfrm>
              <a:off x="1412675" y="1454550"/>
              <a:ext cx="20900" cy="9975"/>
            </a:xfrm>
            <a:custGeom>
              <a:avLst/>
              <a:gdLst/>
              <a:ahLst/>
              <a:cxnLst/>
              <a:rect l="l" t="t" r="r" b="b"/>
              <a:pathLst>
                <a:path w="836" h="399" extrusionOk="0">
                  <a:moveTo>
                    <a:pt x="159" y="1"/>
                  </a:moveTo>
                  <a:cubicBezTo>
                    <a:pt x="100" y="140"/>
                    <a:pt x="60" y="239"/>
                    <a:pt x="0" y="339"/>
                  </a:cubicBezTo>
                  <a:cubicBezTo>
                    <a:pt x="60" y="359"/>
                    <a:pt x="80" y="359"/>
                    <a:pt x="140" y="359"/>
                  </a:cubicBezTo>
                  <a:cubicBezTo>
                    <a:pt x="358" y="299"/>
                    <a:pt x="657" y="398"/>
                    <a:pt x="836" y="160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33723;p60"/>
            <p:cNvSpPr/>
            <p:nvPr/>
          </p:nvSpPr>
          <p:spPr>
            <a:xfrm>
              <a:off x="1902525" y="1562975"/>
              <a:ext cx="9475" cy="20125"/>
            </a:xfrm>
            <a:custGeom>
              <a:avLst/>
              <a:gdLst/>
              <a:ahLst/>
              <a:cxnLst/>
              <a:rect l="l" t="t" r="r" b="b"/>
              <a:pathLst>
                <a:path w="379" h="805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60" y="179"/>
                    <a:pt x="239" y="378"/>
                    <a:pt x="40" y="498"/>
                  </a:cubicBezTo>
                  <a:cubicBezTo>
                    <a:pt x="1" y="617"/>
                    <a:pt x="1" y="736"/>
                    <a:pt x="160" y="796"/>
                  </a:cubicBezTo>
                  <a:cubicBezTo>
                    <a:pt x="178" y="802"/>
                    <a:pt x="195" y="805"/>
                    <a:pt x="210" y="805"/>
                  </a:cubicBezTo>
                  <a:cubicBezTo>
                    <a:pt x="296" y="805"/>
                    <a:pt x="342" y="718"/>
                    <a:pt x="359" y="617"/>
                  </a:cubicBezTo>
                  <a:cubicBezTo>
                    <a:pt x="379" y="398"/>
                    <a:pt x="379" y="17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33724;p60"/>
            <p:cNvSpPr/>
            <p:nvPr/>
          </p:nvSpPr>
          <p:spPr>
            <a:xfrm>
              <a:off x="1489750" y="1386775"/>
              <a:ext cx="13450" cy="12100"/>
            </a:xfrm>
            <a:custGeom>
              <a:avLst/>
              <a:gdLst/>
              <a:ahLst/>
              <a:cxnLst/>
              <a:rect l="l" t="t" r="r" b="b"/>
              <a:pathLst>
                <a:path w="538" h="484" extrusionOk="0">
                  <a:moveTo>
                    <a:pt x="177" y="0"/>
                  </a:moveTo>
                  <a:cubicBezTo>
                    <a:pt x="20" y="0"/>
                    <a:pt x="18" y="142"/>
                    <a:pt x="1" y="285"/>
                  </a:cubicBezTo>
                  <a:cubicBezTo>
                    <a:pt x="60" y="324"/>
                    <a:pt x="100" y="404"/>
                    <a:pt x="180" y="464"/>
                  </a:cubicBezTo>
                  <a:cubicBezTo>
                    <a:pt x="299" y="484"/>
                    <a:pt x="398" y="484"/>
                    <a:pt x="538" y="484"/>
                  </a:cubicBezTo>
                  <a:cubicBezTo>
                    <a:pt x="498" y="265"/>
                    <a:pt x="458" y="66"/>
                    <a:pt x="239" y="6"/>
                  </a:cubicBezTo>
                  <a:cubicBezTo>
                    <a:pt x="216" y="2"/>
                    <a:pt x="19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33725;p60"/>
            <p:cNvSpPr/>
            <p:nvPr/>
          </p:nvSpPr>
          <p:spPr>
            <a:xfrm>
              <a:off x="1798100" y="1449050"/>
              <a:ext cx="26375" cy="5900"/>
            </a:xfrm>
            <a:custGeom>
              <a:avLst/>
              <a:gdLst/>
              <a:ahLst/>
              <a:cxnLst/>
              <a:rect l="l" t="t" r="r" b="b"/>
              <a:pathLst>
                <a:path w="1055" h="236" extrusionOk="0">
                  <a:moveTo>
                    <a:pt x="680" y="1"/>
                  </a:moveTo>
                  <a:cubicBezTo>
                    <a:pt x="454" y="1"/>
                    <a:pt x="231" y="23"/>
                    <a:pt x="0" y="61"/>
                  </a:cubicBezTo>
                  <a:cubicBezTo>
                    <a:pt x="172" y="176"/>
                    <a:pt x="340" y="236"/>
                    <a:pt x="507" y="236"/>
                  </a:cubicBezTo>
                  <a:cubicBezTo>
                    <a:pt x="688" y="236"/>
                    <a:pt x="868" y="166"/>
                    <a:pt x="1054" y="22"/>
                  </a:cubicBezTo>
                  <a:cubicBezTo>
                    <a:pt x="928" y="8"/>
                    <a:pt x="803" y="1"/>
                    <a:pt x="6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33726;p60"/>
            <p:cNvSpPr/>
            <p:nvPr/>
          </p:nvSpPr>
          <p:spPr>
            <a:xfrm>
              <a:off x="1757300" y="1454550"/>
              <a:ext cx="12475" cy="22400"/>
            </a:xfrm>
            <a:custGeom>
              <a:avLst/>
              <a:gdLst/>
              <a:ahLst/>
              <a:cxnLst/>
              <a:rect l="l" t="t" r="r" b="b"/>
              <a:pathLst>
                <a:path w="499" h="896" extrusionOk="0">
                  <a:moveTo>
                    <a:pt x="240" y="1"/>
                  </a:moveTo>
                  <a:cubicBezTo>
                    <a:pt x="200" y="1"/>
                    <a:pt x="120" y="1"/>
                    <a:pt x="61" y="60"/>
                  </a:cubicBezTo>
                  <a:cubicBezTo>
                    <a:pt x="1" y="339"/>
                    <a:pt x="21" y="637"/>
                    <a:pt x="61" y="896"/>
                  </a:cubicBezTo>
                  <a:cubicBezTo>
                    <a:pt x="498" y="856"/>
                    <a:pt x="260" y="558"/>
                    <a:pt x="260" y="339"/>
                  </a:cubicBezTo>
                  <a:cubicBezTo>
                    <a:pt x="260" y="200"/>
                    <a:pt x="240" y="100"/>
                    <a:pt x="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33727;p60"/>
            <p:cNvSpPr/>
            <p:nvPr/>
          </p:nvSpPr>
          <p:spPr>
            <a:xfrm>
              <a:off x="1793125" y="1585350"/>
              <a:ext cx="13450" cy="10650"/>
            </a:xfrm>
            <a:custGeom>
              <a:avLst/>
              <a:gdLst/>
              <a:ahLst/>
              <a:cxnLst/>
              <a:rect l="l" t="t" r="r" b="b"/>
              <a:pathLst>
                <a:path w="538" h="426" extrusionOk="0">
                  <a:moveTo>
                    <a:pt x="0" y="0"/>
                  </a:moveTo>
                  <a:lnTo>
                    <a:pt x="0" y="179"/>
                  </a:lnTo>
                  <a:cubicBezTo>
                    <a:pt x="40" y="199"/>
                    <a:pt x="40" y="239"/>
                    <a:pt x="60" y="279"/>
                  </a:cubicBezTo>
                  <a:cubicBezTo>
                    <a:pt x="100" y="339"/>
                    <a:pt x="159" y="398"/>
                    <a:pt x="239" y="418"/>
                  </a:cubicBezTo>
                  <a:cubicBezTo>
                    <a:pt x="266" y="423"/>
                    <a:pt x="292" y="425"/>
                    <a:pt x="316" y="425"/>
                  </a:cubicBezTo>
                  <a:cubicBezTo>
                    <a:pt x="402" y="425"/>
                    <a:pt x="476" y="396"/>
                    <a:pt x="537" y="319"/>
                  </a:cubicBezTo>
                  <a:lnTo>
                    <a:pt x="537" y="20"/>
                  </a:lnTo>
                  <a:cubicBezTo>
                    <a:pt x="358" y="2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33728;p60"/>
            <p:cNvSpPr/>
            <p:nvPr/>
          </p:nvSpPr>
          <p:spPr>
            <a:xfrm>
              <a:off x="1884125" y="1585025"/>
              <a:ext cx="10475" cy="8300"/>
            </a:xfrm>
            <a:custGeom>
              <a:avLst/>
              <a:gdLst/>
              <a:ahLst/>
              <a:cxnLst/>
              <a:rect l="l" t="t" r="r" b="b"/>
              <a:pathLst>
                <a:path w="419" h="332" extrusionOk="0">
                  <a:moveTo>
                    <a:pt x="262" y="1"/>
                  </a:moveTo>
                  <a:cubicBezTo>
                    <a:pt x="178" y="1"/>
                    <a:pt x="73" y="33"/>
                    <a:pt x="1" y="33"/>
                  </a:cubicBezTo>
                  <a:lnTo>
                    <a:pt x="1" y="332"/>
                  </a:lnTo>
                  <a:cubicBezTo>
                    <a:pt x="180" y="332"/>
                    <a:pt x="418" y="332"/>
                    <a:pt x="398" y="133"/>
                  </a:cubicBezTo>
                  <a:cubicBezTo>
                    <a:pt x="398" y="28"/>
                    <a:pt x="339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33729;p60"/>
            <p:cNvSpPr/>
            <p:nvPr/>
          </p:nvSpPr>
          <p:spPr>
            <a:xfrm>
              <a:off x="1408700" y="1563475"/>
              <a:ext cx="8475" cy="15050"/>
            </a:xfrm>
            <a:custGeom>
              <a:avLst/>
              <a:gdLst/>
              <a:ahLst/>
              <a:cxnLst/>
              <a:rect l="l" t="t" r="r" b="b"/>
              <a:pathLst>
                <a:path w="339" h="602" extrusionOk="0">
                  <a:moveTo>
                    <a:pt x="299" y="0"/>
                  </a:moveTo>
                  <a:lnTo>
                    <a:pt x="100" y="199"/>
                  </a:lnTo>
                  <a:cubicBezTo>
                    <a:pt x="40" y="299"/>
                    <a:pt x="20" y="398"/>
                    <a:pt x="0" y="517"/>
                  </a:cubicBezTo>
                  <a:cubicBezTo>
                    <a:pt x="61" y="578"/>
                    <a:pt x="122" y="602"/>
                    <a:pt x="183" y="602"/>
                  </a:cubicBezTo>
                  <a:cubicBezTo>
                    <a:pt x="221" y="602"/>
                    <a:pt x="260" y="592"/>
                    <a:pt x="299" y="577"/>
                  </a:cubicBezTo>
                  <a:cubicBezTo>
                    <a:pt x="318" y="517"/>
                    <a:pt x="318" y="497"/>
                    <a:pt x="338" y="478"/>
                  </a:cubicBezTo>
                  <a:cubicBezTo>
                    <a:pt x="318" y="318"/>
                    <a:pt x="318" y="159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33730;p60"/>
            <p:cNvSpPr/>
            <p:nvPr/>
          </p:nvSpPr>
          <p:spPr>
            <a:xfrm>
              <a:off x="1611600" y="1393875"/>
              <a:ext cx="12450" cy="12950"/>
            </a:xfrm>
            <a:custGeom>
              <a:avLst/>
              <a:gdLst/>
              <a:ahLst/>
              <a:cxnLst/>
              <a:rect l="l" t="t" r="r" b="b"/>
              <a:pathLst>
                <a:path w="498" h="518" extrusionOk="0">
                  <a:moveTo>
                    <a:pt x="339" y="1"/>
                  </a:moveTo>
                  <a:cubicBezTo>
                    <a:pt x="0" y="180"/>
                    <a:pt x="299" y="339"/>
                    <a:pt x="339" y="518"/>
                  </a:cubicBezTo>
                  <a:lnTo>
                    <a:pt x="498" y="518"/>
                  </a:lnTo>
                  <a:cubicBezTo>
                    <a:pt x="458" y="339"/>
                    <a:pt x="378" y="18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33731;p60"/>
            <p:cNvSpPr/>
            <p:nvPr/>
          </p:nvSpPr>
          <p:spPr>
            <a:xfrm>
              <a:off x="1601150" y="1428700"/>
              <a:ext cx="12950" cy="6925"/>
            </a:xfrm>
            <a:custGeom>
              <a:avLst/>
              <a:gdLst/>
              <a:ahLst/>
              <a:cxnLst/>
              <a:rect l="l" t="t" r="r" b="b"/>
              <a:pathLst>
                <a:path w="518" h="277" extrusionOk="0">
                  <a:moveTo>
                    <a:pt x="40" y="0"/>
                  </a:moveTo>
                  <a:cubicBezTo>
                    <a:pt x="1" y="80"/>
                    <a:pt x="1" y="120"/>
                    <a:pt x="40" y="139"/>
                  </a:cubicBezTo>
                  <a:lnTo>
                    <a:pt x="200" y="219"/>
                  </a:lnTo>
                  <a:cubicBezTo>
                    <a:pt x="263" y="232"/>
                    <a:pt x="334" y="277"/>
                    <a:pt x="393" y="277"/>
                  </a:cubicBezTo>
                  <a:cubicBezTo>
                    <a:pt x="427" y="277"/>
                    <a:pt x="456" y="262"/>
                    <a:pt x="478" y="219"/>
                  </a:cubicBezTo>
                  <a:cubicBezTo>
                    <a:pt x="518" y="120"/>
                    <a:pt x="398" y="40"/>
                    <a:pt x="299" y="20"/>
                  </a:cubicBezTo>
                  <a:cubicBezTo>
                    <a:pt x="219" y="0"/>
                    <a:pt x="120" y="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33732;p60"/>
            <p:cNvSpPr/>
            <p:nvPr/>
          </p:nvSpPr>
          <p:spPr>
            <a:xfrm>
              <a:off x="1593700" y="1426700"/>
              <a:ext cx="8475" cy="7625"/>
            </a:xfrm>
            <a:custGeom>
              <a:avLst/>
              <a:gdLst/>
              <a:ahLst/>
              <a:cxnLst/>
              <a:rect l="l" t="t" r="r" b="b"/>
              <a:pathLst>
                <a:path w="339" h="305" extrusionOk="0">
                  <a:moveTo>
                    <a:pt x="100" y="1"/>
                  </a:moveTo>
                  <a:cubicBezTo>
                    <a:pt x="0" y="21"/>
                    <a:pt x="20" y="120"/>
                    <a:pt x="80" y="200"/>
                  </a:cubicBezTo>
                  <a:cubicBezTo>
                    <a:pt x="116" y="248"/>
                    <a:pt x="167" y="304"/>
                    <a:pt x="225" y="304"/>
                  </a:cubicBezTo>
                  <a:cubicBezTo>
                    <a:pt x="261" y="304"/>
                    <a:pt x="300" y="281"/>
                    <a:pt x="338" y="219"/>
                  </a:cubicBezTo>
                  <a:lnTo>
                    <a:pt x="338" y="80"/>
                  </a:lnTo>
                  <a:cubicBezTo>
                    <a:pt x="279" y="60"/>
                    <a:pt x="179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33733;p60"/>
            <p:cNvSpPr/>
            <p:nvPr/>
          </p:nvSpPr>
          <p:spPr>
            <a:xfrm>
              <a:off x="1684700" y="1428700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180" y="0"/>
                  </a:moveTo>
                  <a:cubicBezTo>
                    <a:pt x="140" y="20"/>
                    <a:pt x="60" y="20"/>
                    <a:pt x="20" y="20"/>
                  </a:cubicBezTo>
                  <a:cubicBezTo>
                    <a:pt x="1" y="80"/>
                    <a:pt x="1" y="139"/>
                    <a:pt x="1" y="199"/>
                  </a:cubicBezTo>
                  <a:cubicBezTo>
                    <a:pt x="100" y="338"/>
                    <a:pt x="219" y="338"/>
                    <a:pt x="339" y="338"/>
                  </a:cubicBezTo>
                  <a:cubicBezTo>
                    <a:pt x="299" y="219"/>
                    <a:pt x="239" y="12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33734;p60"/>
            <p:cNvSpPr/>
            <p:nvPr/>
          </p:nvSpPr>
          <p:spPr>
            <a:xfrm>
              <a:off x="1887100" y="1445600"/>
              <a:ext cx="6500" cy="4050"/>
            </a:xfrm>
            <a:custGeom>
              <a:avLst/>
              <a:gdLst/>
              <a:ahLst/>
              <a:cxnLst/>
              <a:rect l="l" t="t" r="r" b="b"/>
              <a:pathLst>
                <a:path w="260" h="162" extrusionOk="0">
                  <a:moveTo>
                    <a:pt x="100" y="1"/>
                  </a:moveTo>
                  <a:cubicBezTo>
                    <a:pt x="80" y="40"/>
                    <a:pt x="21" y="60"/>
                    <a:pt x="1" y="120"/>
                  </a:cubicBezTo>
                  <a:cubicBezTo>
                    <a:pt x="36" y="149"/>
                    <a:pt x="67" y="161"/>
                    <a:pt x="96" y="161"/>
                  </a:cubicBezTo>
                  <a:cubicBezTo>
                    <a:pt x="165" y="161"/>
                    <a:pt x="217" y="91"/>
                    <a:pt x="259" y="20"/>
                  </a:cubicBezTo>
                  <a:cubicBezTo>
                    <a:pt x="200" y="1"/>
                    <a:pt x="180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33735;p60"/>
            <p:cNvSpPr/>
            <p:nvPr/>
          </p:nvSpPr>
          <p:spPr>
            <a:xfrm>
              <a:off x="1511150" y="1589825"/>
              <a:ext cx="9950" cy="6000"/>
            </a:xfrm>
            <a:custGeom>
              <a:avLst/>
              <a:gdLst/>
              <a:ahLst/>
              <a:cxnLst/>
              <a:rect l="l" t="t" r="r" b="b"/>
              <a:pathLst>
                <a:path w="398" h="240" extrusionOk="0">
                  <a:moveTo>
                    <a:pt x="338" y="0"/>
                  </a:moveTo>
                  <a:cubicBezTo>
                    <a:pt x="199" y="0"/>
                    <a:pt x="80" y="0"/>
                    <a:pt x="0" y="120"/>
                  </a:cubicBezTo>
                  <a:lnTo>
                    <a:pt x="40" y="160"/>
                  </a:lnTo>
                  <a:cubicBezTo>
                    <a:pt x="99" y="219"/>
                    <a:pt x="139" y="239"/>
                    <a:pt x="219" y="239"/>
                  </a:cubicBezTo>
                  <a:cubicBezTo>
                    <a:pt x="298" y="239"/>
                    <a:pt x="338" y="199"/>
                    <a:pt x="398" y="140"/>
                  </a:cubicBezTo>
                  <a:cubicBezTo>
                    <a:pt x="378" y="100"/>
                    <a:pt x="378" y="40"/>
                    <a:pt x="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33736;p60"/>
            <p:cNvSpPr/>
            <p:nvPr/>
          </p:nvSpPr>
          <p:spPr>
            <a:xfrm>
              <a:off x="1516100" y="142720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20" y="1"/>
                  </a:moveTo>
                  <a:cubicBezTo>
                    <a:pt x="81" y="1"/>
                    <a:pt x="21" y="1"/>
                    <a:pt x="1" y="60"/>
                  </a:cubicBezTo>
                  <a:lnTo>
                    <a:pt x="1" y="80"/>
                  </a:lnTo>
                  <a:lnTo>
                    <a:pt x="1" y="378"/>
                  </a:lnTo>
                  <a:lnTo>
                    <a:pt x="180" y="378"/>
                  </a:lnTo>
                  <a:cubicBezTo>
                    <a:pt x="200" y="279"/>
                    <a:pt x="200" y="160"/>
                    <a:pt x="200" y="40"/>
                  </a:cubicBezTo>
                  <a:cubicBezTo>
                    <a:pt x="200" y="40"/>
                    <a:pt x="180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33737;p60"/>
            <p:cNvSpPr/>
            <p:nvPr/>
          </p:nvSpPr>
          <p:spPr>
            <a:xfrm>
              <a:off x="1676250" y="1405825"/>
              <a:ext cx="4000" cy="5575"/>
            </a:xfrm>
            <a:custGeom>
              <a:avLst/>
              <a:gdLst/>
              <a:ahLst/>
              <a:cxnLst/>
              <a:rect l="l" t="t" r="r" b="b"/>
              <a:pathLst>
                <a:path w="160" h="223" extrusionOk="0">
                  <a:moveTo>
                    <a:pt x="100" y="0"/>
                  </a:moveTo>
                  <a:cubicBezTo>
                    <a:pt x="80" y="0"/>
                    <a:pt x="60" y="0"/>
                    <a:pt x="0" y="40"/>
                  </a:cubicBezTo>
                  <a:lnTo>
                    <a:pt x="0" y="199"/>
                  </a:lnTo>
                  <a:cubicBezTo>
                    <a:pt x="35" y="211"/>
                    <a:pt x="76" y="222"/>
                    <a:pt x="108" y="222"/>
                  </a:cubicBezTo>
                  <a:cubicBezTo>
                    <a:pt x="132" y="222"/>
                    <a:pt x="151" y="216"/>
                    <a:pt x="160" y="199"/>
                  </a:cubicBezTo>
                  <a:lnTo>
                    <a:pt x="160" y="40"/>
                  </a:lnTo>
                  <a:cubicBezTo>
                    <a:pt x="160" y="20"/>
                    <a:pt x="140" y="2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33738;p60"/>
            <p:cNvSpPr/>
            <p:nvPr/>
          </p:nvSpPr>
          <p:spPr>
            <a:xfrm>
              <a:off x="1758300" y="14157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" y="1"/>
                  </a:moveTo>
                  <a:cubicBezTo>
                    <a:pt x="40" y="61"/>
                    <a:pt x="80" y="90"/>
                    <a:pt x="120" y="90"/>
                  </a:cubicBezTo>
                  <a:cubicBezTo>
                    <a:pt x="160" y="90"/>
                    <a:pt x="200" y="6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33739;p60"/>
            <p:cNvSpPr/>
            <p:nvPr/>
          </p:nvSpPr>
          <p:spPr>
            <a:xfrm>
              <a:off x="1489750" y="139387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" y="1"/>
                  </a:moveTo>
                  <a:lnTo>
                    <a:pt x="1" y="140"/>
                  </a:lnTo>
                  <a:cubicBezTo>
                    <a:pt x="60" y="140"/>
                    <a:pt x="140" y="180"/>
                    <a:pt x="180" y="18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33740;p60"/>
            <p:cNvSpPr/>
            <p:nvPr/>
          </p:nvSpPr>
          <p:spPr>
            <a:xfrm>
              <a:off x="1516100" y="142472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" y="0"/>
                  </a:moveTo>
                  <a:lnTo>
                    <a:pt x="1" y="80"/>
                  </a:lnTo>
                  <a:lnTo>
                    <a:pt x="1" y="159"/>
                  </a:lnTo>
                  <a:cubicBezTo>
                    <a:pt x="41" y="139"/>
                    <a:pt x="120" y="139"/>
                    <a:pt x="180" y="139"/>
                  </a:cubicBezTo>
                  <a:cubicBezTo>
                    <a:pt x="120" y="80"/>
                    <a:pt x="41" y="4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33741;p60"/>
            <p:cNvSpPr/>
            <p:nvPr/>
          </p:nvSpPr>
          <p:spPr>
            <a:xfrm>
              <a:off x="3025475" y="1562525"/>
              <a:ext cx="102975" cy="22375"/>
            </a:xfrm>
            <a:custGeom>
              <a:avLst/>
              <a:gdLst/>
              <a:ahLst/>
              <a:cxnLst/>
              <a:rect l="l" t="t" r="r" b="b"/>
              <a:pathLst>
                <a:path w="4119" h="895" extrusionOk="0">
                  <a:moveTo>
                    <a:pt x="3235" y="0"/>
                  </a:moveTo>
                  <a:cubicBezTo>
                    <a:pt x="2157" y="0"/>
                    <a:pt x="1081" y="269"/>
                    <a:pt x="20" y="356"/>
                  </a:cubicBezTo>
                  <a:cubicBezTo>
                    <a:pt x="20" y="416"/>
                    <a:pt x="80" y="456"/>
                    <a:pt x="120" y="476"/>
                  </a:cubicBezTo>
                  <a:cubicBezTo>
                    <a:pt x="319" y="635"/>
                    <a:pt x="40" y="615"/>
                    <a:pt x="40" y="695"/>
                  </a:cubicBezTo>
                  <a:cubicBezTo>
                    <a:pt x="0" y="754"/>
                    <a:pt x="0" y="814"/>
                    <a:pt x="40" y="894"/>
                  </a:cubicBezTo>
                  <a:cubicBezTo>
                    <a:pt x="75" y="894"/>
                    <a:pt x="110" y="895"/>
                    <a:pt x="145" y="895"/>
                  </a:cubicBezTo>
                  <a:cubicBezTo>
                    <a:pt x="1062" y="895"/>
                    <a:pt x="1944" y="650"/>
                    <a:pt x="2825" y="535"/>
                  </a:cubicBezTo>
                  <a:cubicBezTo>
                    <a:pt x="3006" y="393"/>
                    <a:pt x="3210" y="364"/>
                    <a:pt x="3419" y="364"/>
                  </a:cubicBezTo>
                  <a:cubicBezTo>
                    <a:pt x="3561" y="364"/>
                    <a:pt x="3705" y="377"/>
                    <a:pt x="3846" y="377"/>
                  </a:cubicBezTo>
                  <a:cubicBezTo>
                    <a:pt x="3931" y="377"/>
                    <a:pt x="4016" y="372"/>
                    <a:pt x="4098" y="356"/>
                  </a:cubicBezTo>
                  <a:cubicBezTo>
                    <a:pt x="4118" y="58"/>
                    <a:pt x="3899" y="58"/>
                    <a:pt x="3700" y="18"/>
                  </a:cubicBezTo>
                  <a:cubicBezTo>
                    <a:pt x="3545" y="6"/>
                    <a:pt x="3390" y="0"/>
                    <a:pt x="3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33742;p60"/>
            <p:cNvSpPr/>
            <p:nvPr/>
          </p:nvSpPr>
          <p:spPr>
            <a:xfrm>
              <a:off x="3105050" y="1602125"/>
              <a:ext cx="25100" cy="69775"/>
            </a:xfrm>
            <a:custGeom>
              <a:avLst/>
              <a:gdLst/>
              <a:ahLst/>
              <a:cxnLst/>
              <a:rect l="l" t="t" r="r" b="b"/>
              <a:pathLst>
                <a:path w="1004" h="2791" extrusionOk="0">
                  <a:moveTo>
                    <a:pt x="905" y="0"/>
                  </a:moveTo>
                  <a:cubicBezTo>
                    <a:pt x="845" y="0"/>
                    <a:pt x="766" y="28"/>
                    <a:pt x="703" y="28"/>
                  </a:cubicBezTo>
                  <a:cubicBezTo>
                    <a:pt x="694" y="28"/>
                    <a:pt x="685" y="27"/>
                    <a:pt x="676" y="26"/>
                  </a:cubicBezTo>
                  <a:cubicBezTo>
                    <a:pt x="637" y="65"/>
                    <a:pt x="637" y="105"/>
                    <a:pt x="617" y="125"/>
                  </a:cubicBezTo>
                  <a:cubicBezTo>
                    <a:pt x="617" y="225"/>
                    <a:pt x="617" y="324"/>
                    <a:pt x="537" y="404"/>
                  </a:cubicBezTo>
                  <a:cubicBezTo>
                    <a:pt x="517" y="483"/>
                    <a:pt x="517" y="603"/>
                    <a:pt x="497" y="702"/>
                  </a:cubicBezTo>
                  <a:cubicBezTo>
                    <a:pt x="497" y="742"/>
                    <a:pt x="478" y="801"/>
                    <a:pt x="438" y="841"/>
                  </a:cubicBezTo>
                  <a:cubicBezTo>
                    <a:pt x="438" y="921"/>
                    <a:pt x="418" y="980"/>
                    <a:pt x="378" y="1060"/>
                  </a:cubicBezTo>
                  <a:cubicBezTo>
                    <a:pt x="338" y="1160"/>
                    <a:pt x="338" y="1239"/>
                    <a:pt x="318" y="1339"/>
                  </a:cubicBezTo>
                  <a:cubicBezTo>
                    <a:pt x="199" y="1597"/>
                    <a:pt x="318" y="1856"/>
                    <a:pt x="199" y="2114"/>
                  </a:cubicBezTo>
                  <a:lnTo>
                    <a:pt x="179" y="2194"/>
                  </a:lnTo>
                  <a:lnTo>
                    <a:pt x="179" y="2254"/>
                  </a:lnTo>
                  <a:cubicBezTo>
                    <a:pt x="80" y="2353"/>
                    <a:pt x="119" y="2512"/>
                    <a:pt x="20" y="2612"/>
                  </a:cubicBezTo>
                  <a:cubicBezTo>
                    <a:pt x="0" y="2651"/>
                    <a:pt x="0" y="2731"/>
                    <a:pt x="0" y="2791"/>
                  </a:cubicBezTo>
                  <a:cubicBezTo>
                    <a:pt x="438" y="2751"/>
                    <a:pt x="637" y="2453"/>
                    <a:pt x="577" y="2114"/>
                  </a:cubicBezTo>
                  <a:cubicBezTo>
                    <a:pt x="537" y="1836"/>
                    <a:pt x="637" y="1617"/>
                    <a:pt x="696" y="1358"/>
                  </a:cubicBezTo>
                  <a:cubicBezTo>
                    <a:pt x="796" y="961"/>
                    <a:pt x="935" y="543"/>
                    <a:pt x="995" y="125"/>
                  </a:cubicBezTo>
                  <a:cubicBezTo>
                    <a:pt x="1004" y="26"/>
                    <a:pt x="963" y="0"/>
                    <a:pt x="9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33743;p60"/>
            <p:cNvSpPr/>
            <p:nvPr/>
          </p:nvSpPr>
          <p:spPr>
            <a:xfrm>
              <a:off x="3117475" y="1561475"/>
              <a:ext cx="17925" cy="9975"/>
            </a:xfrm>
            <a:custGeom>
              <a:avLst/>
              <a:gdLst/>
              <a:ahLst/>
              <a:cxnLst/>
              <a:rect l="l" t="t" r="r" b="b"/>
              <a:pathLst>
                <a:path w="717" h="399" extrusionOk="0">
                  <a:moveTo>
                    <a:pt x="259" y="1"/>
                  </a:moveTo>
                  <a:cubicBezTo>
                    <a:pt x="174" y="1"/>
                    <a:pt x="90" y="20"/>
                    <a:pt x="0" y="60"/>
                  </a:cubicBezTo>
                  <a:cubicBezTo>
                    <a:pt x="140" y="180"/>
                    <a:pt x="279" y="279"/>
                    <a:pt x="398" y="398"/>
                  </a:cubicBezTo>
                  <a:lnTo>
                    <a:pt x="697" y="398"/>
                  </a:lnTo>
                  <a:cubicBezTo>
                    <a:pt x="717" y="259"/>
                    <a:pt x="677" y="140"/>
                    <a:pt x="518" y="60"/>
                  </a:cubicBezTo>
                  <a:cubicBezTo>
                    <a:pt x="428" y="20"/>
                    <a:pt x="344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33744;p60"/>
            <p:cNvSpPr/>
            <p:nvPr/>
          </p:nvSpPr>
          <p:spPr>
            <a:xfrm>
              <a:off x="3116975" y="1589825"/>
              <a:ext cx="5500" cy="14350"/>
            </a:xfrm>
            <a:custGeom>
              <a:avLst/>
              <a:gdLst/>
              <a:ahLst/>
              <a:cxnLst/>
              <a:rect l="l" t="t" r="r" b="b"/>
              <a:pathLst>
                <a:path w="220" h="574" extrusionOk="0">
                  <a:moveTo>
                    <a:pt x="199" y="0"/>
                  </a:moveTo>
                  <a:cubicBezTo>
                    <a:pt x="1" y="140"/>
                    <a:pt x="40" y="319"/>
                    <a:pt x="60" y="518"/>
                  </a:cubicBezTo>
                  <a:cubicBezTo>
                    <a:pt x="60" y="518"/>
                    <a:pt x="100" y="538"/>
                    <a:pt x="140" y="557"/>
                  </a:cubicBezTo>
                  <a:cubicBezTo>
                    <a:pt x="145" y="569"/>
                    <a:pt x="152" y="573"/>
                    <a:pt x="160" y="573"/>
                  </a:cubicBezTo>
                  <a:cubicBezTo>
                    <a:pt x="180" y="573"/>
                    <a:pt x="205" y="541"/>
                    <a:pt x="219" y="498"/>
                  </a:cubicBezTo>
                  <a:cubicBezTo>
                    <a:pt x="219" y="319"/>
                    <a:pt x="199" y="1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33745;p60"/>
            <p:cNvSpPr/>
            <p:nvPr/>
          </p:nvSpPr>
          <p:spPr>
            <a:xfrm>
              <a:off x="3117975" y="1558700"/>
              <a:ext cx="13950" cy="4300"/>
            </a:xfrm>
            <a:custGeom>
              <a:avLst/>
              <a:gdLst/>
              <a:ahLst/>
              <a:cxnLst/>
              <a:rect l="l" t="t" r="r" b="b"/>
              <a:pathLst>
                <a:path w="558" h="172" extrusionOk="0">
                  <a:moveTo>
                    <a:pt x="378" y="0"/>
                  </a:moveTo>
                  <a:cubicBezTo>
                    <a:pt x="242" y="0"/>
                    <a:pt x="111" y="32"/>
                    <a:pt x="0" y="171"/>
                  </a:cubicBezTo>
                  <a:lnTo>
                    <a:pt x="518" y="171"/>
                  </a:lnTo>
                  <a:cubicBezTo>
                    <a:pt x="518" y="112"/>
                    <a:pt x="518" y="72"/>
                    <a:pt x="557" y="12"/>
                  </a:cubicBezTo>
                  <a:cubicBezTo>
                    <a:pt x="497" y="6"/>
                    <a:pt x="437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33746;p60"/>
            <p:cNvSpPr/>
            <p:nvPr/>
          </p:nvSpPr>
          <p:spPr>
            <a:xfrm>
              <a:off x="3205000" y="1533125"/>
              <a:ext cx="2500" cy="3500"/>
            </a:xfrm>
            <a:custGeom>
              <a:avLst/>
              <a:gdLst/>
              <a:ahLst/>
              <a:cxnLst/>
              <a:rect l="l" t="t" r="r" b="b"/>
              <a:pathLst>
                <a:path w="100" h="140" extrusionOk="0">
                  <a:moveTo>
                    <a:pt x="20" y="1"/>
                  </a:moveTo>
                  <a:lnTo>
                    <a:pt x="1" y="80"/>
                  </a:lnTo>
                  <a:lnTo>
                    <a:pt x="1" y="140"/>
                  </a:lnTo>
                  <a:cubicBezTo>
                    <a:pt x="80" y="120"/>
                    <a:pt x="100" y="80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33747;p60"/>
            <p:cNvSpPr/>
            <p:nvPr/>
          </p:nvSpPr>
          <p:spPr>
            <a:xfrm>
              <a:off x="1436050" y="1259100"/>
              <a:ext cx="288950" cy="13900"/>
            </a:xfrm>
            <a:custGeom>
              <a:avLst/>
              <a:gdLst/>
              <a:ahLst/>
              <a:cxnLst/>
              <a:rect l="l" t="t" r="r" b="b"/>
              <a:pathLst>
                <a:path w="11558" h="556" extrusionOk="0">
                  <a:moveTo>
                    <a:pt x="1432" y="1"/>
                  </a:moveTo>
                  <a:cubicBezTo>
                    <a:pt x="1328" y="77"/>
                    <a:pt x="1215" y="102"/>
                    <a:pt x="1098" y="102"/>
                  </a:cubicBezTo>
                  <a:cubicBezTo>
                    <a:pt x="879" y="102"/>
                    <a:pt x="647" y="15"/>
                    <a:pt x="428" y="15"/>
                  </a:cubicBezTo>
                  <a:cubicBezTo>
                    <a:pt x="276" y="15"/>
                    <a:pt x="130" y="57"/>
                    <a:pt x="0" y="200"/>
                  </a:cubicBezTo>
                  <a:cubicBezTo>
                    <a:pt x="100" y="220"/>
                    <a:pt x="219" y="299"/>
                    <a:pt x="318" y="299"/>
                  </a:cubicBezTo>
                  <a:cubicBezTo>
                    <a:pt x="2447" y="359"/>
                    <a:pt x="4595" y="458"/>
                    <a:pt x="6704" y="458"/>
                  </a:cubicBezTo>
                  <a:cubicBezTo>
                    <a:pt x="7460" y="458"/>
                    <a:pt x="8216" y="498"/>
                    <a:pt x="8992" y="518"/>
                  </a:cubicBezTo>
                  <a:cubicBezTo>
                    <a:pt x="9383" y="528"/>
                    <a:pt x="9784" y="555"/>
                    <a:pt x="10185" y="555"/>
                  </a:cubicBezTo>
                  <a:cubicBezTo>
                    <a:pt x="10620" y="555"/>
                    <a:pt x="11054" y="523"/>
                    <a:pt x="11478" y="399"/>
                  </a:cubicBezTo>
                  <a:cubicBezTo>
                    <a:pt x="11498" y="359"/>
                    <a:pt x="11538" y="319"/>
                    <a:pt x="11558" y="299"/>
                  </a:cubicBezTo>
                  <a:cubicBezTo>
                    <a:pt x="11558" y="259"/>
                    <a:pt x="11538" y="220"/>
                    <a:pt x="11498" y="200"/>
                  </a:cubicBezTo>
                  <a:cubicBezTo>
                    <a:pt x="10730" y="114"/>
                    <a:pt x="9954" y="104"/>
                    <a:pt x="9175" y="104"/>
                  </a:cubicBezTo>
                  <a:cubicBezTo>
                    <a:pt x="8918" y="104"/>
                    <a:pt x="8661" y="105"/>
                    <a:pt x="8404" y="105"/>
                  </a:cubicBezTo>
                  <a:cubicBezTo>
                    <a:pt x="8169" y="105"/>
                    <a:pt x="7934" y="104"/>
                    <a:pt x="7699" y="100"/>
                  </a:cubicBezTo>
                  <a:lnTo>
                    <a:pt x="3004" y="21"/>
                  </a:lnTo>
                  <a:cubicBezTo>
                    <a:pt x="2947" y="68"/>
                    <a:pt x="2895" y="93"/>
                    <a:pt x="2840" y="93"/>
                  </a:cubicBezTo>
                  <a:cubicBezTo>
                    <a:pt x="2781" y="93"/>
                    <a:pt x="2719" y="63"/>
                    <a:pt x="2646" y="1"/>
                  </a:cubicBezTo>
                  <a:cubicBezTo>
                    <a:pt x="2487" y="1"/>
                    <a:pt x="2308" y="21"/>
                    <a:pt x="2129" y="21"/>
                  </a:cubicBezTo>
                  <a:cubicBezTo>
                    <a:pt x="2109" y="41"/>
                    <a:pt x="2084" y="51"/>
                    <a:pt x="2054" y="51"/>
                  </a:cubicBezTo>
                  <a:cubicBezTo>
                    <a:pt x="2024" y="51"/>
                    <a:pt x="1989" y="41"/>
                    <a:pt x="1950" y="21"/>
                  </a:cubicBezTo>
                  <a:lnTo>
                    <a:pt x="1751" y="21"/>
                  </a:lnTo>
                  <a:cubicBezTo>
                    <a:pt x="1751" y="21"/>
                    <a:pt x="1751" y="41"/>
                    <a:pt x="1711" y="41"/>
                  </a:cubicBezTo>
                  <a:cubicBezTo>
                    <a:pt x="1691" y="41"/>
                    <a:pt x="1631" y="41"/>
                    <a:pt x="1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33748;p60"/>
            <p:cNvSpPr/>
            <p:nvPr/>
          </p:nvSpPr>
          <p:spPr>
            <a:xfrm>
              <a:off x="1302750" y="1333200"/>
              <a:ext cx="153200" cy="29875"/>
            </a:xfrm>
            <a:custGeom>
              <a:avLst/>
              <a:gdLst/>
              <a:ahLst/>
              <a:cxnLst/>
              <a:rect l="l" t="t" r="r" b="b"/>
              <a:pathLst>
                <a:path w="6128" h="1195" extrusionOk="0">
                  <a:moveTo>
                    <a:pt x="4497" y="1"/>
                  </a:moveTo>
                  <a:cubicBezTo>
                    <a:pt x="4402" y="230"/>
                    <a:pt x="4226" y="276"/>
                    <a:pt x="4035" y="276"/>
                  </a:cubicBezTo>
                  <a:cubicBezTo>
                    <a:pt x="3945" y="276"/>
                    <a:pt x="3851" y="266"/>
                    <a:pt x="3761" y="259"/>
                  </a:cubicBezTo>
                  <a:cubicBezTo>
                    <a:pt x="2945" y="200"/>
                    <a:pt x="2090" y="160"/>
                    <a:pt x="1274" y="100"/>
                  </a:cubicBezTo>
                  <a:cubicBezTo>
                    <a:pt x="1155" y="100"/>
                    <a:pt x="1055" y="80"/>
                    <a:pt x="916" y="60"/>
                  </a:cubicBezTo>
                  <a:cubicBezTo>
                    <a:pt x="856" y="51"/>
                    <a:pt x="802" y="46"/>
                    <a:pt x="747" y="46"/>
                  </a:cubicBezTo>
                  <a:cubicBezTo>
                    <a:pt x="692" y="46"/>
                    <a:pt x="638" y="51"/>
                    <a:pt x="578" y="60"/>
                  </a:cubicBezTo>
                  <a:cubicBezTo>
                    <a:pt x="459" y="100"/>
                    <a:pt x="379" y="160"/>
                    <a:pt x="299" y="259"/>
                  </a:cubicBezTo>
                  <a:cubicBezTo>
                    <a:pt x="260" y="299"/>
                    <a:pt x="220" y="379"/>
                    <a:pt x="200" y="458"/>
                  </a:cubicBezTo>
                  <a:cubicBezTo>
                    <a:pt x="180" y="598"/>
                    <a:pt x="160" y="737"/>
                    <a:pt x="21" y="836"/>
                  </a:cubicBezTo>
                  <a:cubicBezTo>
                    <a:pt x="21" y="916"/>
                    <a:pt x="1" y="956"/>
                    <a:pt x="1" y="1035"/>
                  </a:cubicBezTo>
                  <a:lnTo>
                    <a:pt x="1413" y="1115"/>
                  </a:lnTo>
                  <a:cubicBezTo>
                    <a:pt x="1493" y="1055"/>
                    <a:pt x="1553" y="1035"/>
                    <a:pt x="1592" y="976"/>
                  </a:cubicBezTo>
                  <a:cubicBezTo>
                    <a:pt x="1680" y="961"/>
                    <a:pt x="1757" y="914"/>
                    <a:pt x="1847" y="914"/>
                  </a:cubicBezTo>
                  <a:cubicBezTo>
                    <a:pt x="1880" y="914"/>
                    <a:pt x="1914" y="920"/>
                    <a:pt x="1950" y="936"/>
                  </a:cubicBezTo>
                  <a:cubicBezTo>
                    <a:pt x="1871" y="936"/>
                    <a:pt x="1791" y="956"/>
                    <a:pt x="1712" y="995"/>
                  </a:cubicBezTo>
                  <a:cubicBezTo>
                    <a:pt x="1692" y="1075"/>
                    <a:pt x="1692" y="1155"/>
                    <a:pt x="1771" y="1194"/>
                  </a:cubicBezTo>
                  <a:cubicBezTo>
                    <a:pt x="2468" y="1174"/>
                    <a:pt x="3164" y="1174"/>
                    <a:pt x="3860" y="1174"/>
                  </a:cubicBezTo>
                  <a:cubicBezTo>
                    <a:pt x="4055" y="980"/>
                    <a:pt x="4279" y="950"/>
                    <a:pt x="4519" y="950"/>
                  </a:cubicBezTo>
                  <a:cubicBezTo>
                    <a:pt x="4622" y="950"/>
                    <a:pt x="4727" y="956"/>
                    <a:pt x="4835" y="956"/>
                  </a:cubicBezTo>
                  <a:cubicBezTo>
                    <a:pt x="5026" y="956"/>
                    <a:pt x="5230" y="981"/>
                    <a:pt x="5426" y="981"/>
                  </a:cubicBezTo>
                  <a:cubicBezTo>
                    <a:pt x="5475" y="981"/>
                    <a:pt x="5523" y="980"/>
                    <a:pt x="5571" y="976"/>
                  </a:cubicBezTo>
                  <a:cubicBezTo>
                    <a:pt x="5889" y="956"/>
                    <a:pt x="6128" y="856"/>
                    <a:pt x="5949" y="458"/>
                  </a:cubicBezTo>
                  <a:cubicBezTo>
                    <a:pt x="5631" y="240"/>
                    <a:pt x="5173" y="339"/>
                    <a:pt x="4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33749;p60"/>
            <p:cNvSpPr/>
            <p:nvPr/>
          </p:nvSpPr>
          <p:spPr>
            <a:xfrm>
              <a:off x="1703150" y="1213075"/>
              <a:ext cx="118825" cy="33625"/>
            </a:xfrm>
            <a:custGeom>
              <a:avLst/>
              <a:gdLst/>
              <a:ahLst/>
              <a:cxnLst/>
              <a:rect l="l" t="t" r="r" b="b"/>
              <a:pathLst>
                <a:path w="4753" h="1345" extrusionOk="0">
                  <a:moveTo>
                    <a:pt x="2701" y="0"/>
                  </a:moveTo>
                  <a:cubicBezTo>
                    <a:pt x="1968" y="0"/>
                    <a:pt x="1235" y="69"/>
                    <a:pt x="496" y="91"/>
                  </a:cubicBezTo>
                  <a:cubicBezTo>
                    <a:pt x="377" y="151"/>
                    <a:pt x="257" y="211"/>
                    <a:pt x="158" y="310"/>
                  </a:cubicBezTo>
                  <a:cubicBezTo>
                    <a:pt x="0" y="808"/>
                    <a:pt x="145" y="935"/>
                    <a:pt x="399" y="935"/>
                  </a:cubicBezTo>
                  <a:cubicBezTo>
                    <a:pt x="531" y="935"/>
                    <a:pt x="691" y="901"/>
                    <a:pt x="854" y="867"/>
                  </a:cubicBezTo>
                  <a:cubicBezTo>
                    <a:pt x="949" y="891"/>
                    <a:pt x="1043" y="921"/>
                    <a:pt x="1142" y="921"/>
                  </a:cubicBezTo>
                  <a:cubicBezTo>
                    <a:pt x="1210" y="921"/>
                    <a:pt x="1279" y="907"/>
                    <a:pt x="1351" y="867"/>
                  </a:cubicBezTo>
                  <a:cubicBezTo>
                    <a:pt x="1391" y="847"/>
                    <a:pt x="1451" y="807"/>
                    <a:pt x="1510" y="807"/>
                  </a:cubicBezTo>
                  <a:cubicBezTo>
                    <a:pt x="1429" y="933"/>
                    <a:pt x="1340" y="971"/>
                    <a:pt x="1247" y="971"/>
                  </a:cubicBezTo>
                  <a:cubicBezTo>
                    <a:pt x="1107" y="971"/>
                    <a:pt x="959" y="883"/>
                    <a:pt x="821" y="883"/>
                  </a:cubicBezTo>
                  <a:cubicBezTo>
                    <a:pt x="806" y="883"/>
                    <a:pt x="790" y="884"/>
                    <a:pt x="774" y="887"/>
                  </a:cubicBezTo>
                  <a:cubicBezTo>
                    <a:pt x="675" y="947"/>
                    <a:pt x="595" y="1006"/>
                    <a:pt x="675" y="1165"/>
                  </a:cubicBezTo>
                  <a:cubicBezTo>
                    <a:pt x="1002" y="1281"/>
                    <a:pt x="1340" y="1302"/>
                    <a:pt x="1681" y="1302"/>
                  </a:cubicBezTo>
                  <a:cubicBezTo>
                    <a:pt x="1873" y="1302"/>
                    <a:pt x="2066" y="1296"/>
                    <a:pt x="2258" y="1296"/>
                  </a:cubicBezTo>
                  <a:cubicBezTo>
                    <a:pt x="2367" y="1296"/>
                    <a:pt x="2476" y="1298"/>
                    <a:pt x="2585" y="1305"/>
                  </a:cubicBezTo>
                  <a:cubicBezTo>
                    <a:pt x="2664" y="1165"/>
                    <a:pt x="2565" y="1066"/>
                    <a:pt x="2505" y="947"/>
                  </a:cubicBezTo>
                  <a:cubicBezTo>
                    <a:pt x="2475" y="857"/>
                    <a:pt x="2485" y="832"/>
                    <a:pt x="2510" y="832"/>
                  </a:cubicBezTo>
                  <a:cubicBezTo>
                    <a:pt x="2535" y="832"/>
                    <a:pt x="2575" y="857"/>
                    <a:pt x="2605" y="867"/>
                  </a:cubicBezTo>
                  <a:cubicBezTo>
                    <a:pt x="2634" y="877"/>
                    <a:pt x="2669" y="882"/>
                    <a:pt x="2702" y="882"/>
                  </a:cubicBezTo>
                  <a:cubicBezTo>
                    <a:pt x="2734" y="882"/>
                    <a:pt x="2764" y="877"/>
                    <a:pt x="2784" y="867"/>
                  </a:cubicBezTo>
                  <a:cubicBezTo>
                    <a:pt x="2833" y="859"/>
                    <a:pt x="2879" y="854"/>
                    <a:pt x="2926" y="854"/>
                  </a:cubicBezTo>
                  <a:cubicBezTo>
                    <a:pt x="2992" y="854"/>
                    <a:pt x="3060" y="864"/>
                    <a:pt x="3142" y="887"/>
                  </a:cubicBezTo>
                  <a:cubicBezTo>
                    <a:pt x="3175" y="894"/>
                    <a:pt x="3208" y="896"/>
                    <a:pt x="3242" y="896"/>
                  </a:cubicBezTo>
                  <a:cubicBezTo>
                    <a:pt x="3310" y="896"/>
                    <a:pt x="3380" y="887"/>
                    <a:pt x="3460" y="887"/>
                  </a:cubicBezTo>
                  <a:lnTo>
                    <a:pt x="3480" y="887"/>
                  </a:lnTo>
                  <a:cubicBezTo>
                    <a:pt x="3261" y="966"/>
                    <a:pt x="3102" y="1046"/>
                    <a:pt x="3281" y="1305"/>
                  </a:cubicBezTo>
                  <a:cubicBezTo>
                    <a:pt x="3393" y="1335"/>
                    <a:pt x="3503" y="1345"/>
                    <a:pt x="3612" y="1345"/>
                  </a:cubicBezTo>
                  <a:cubicBezTo>
                    <a:pt x="3792" y="1345"/>
                    <a:pt x="3970" y="1317"/>
                    <a:pt x="4156" y="1305"/>
                  </a:cubicBezTo>
                  <a:cubicBezTo>
                    <a:pt x="4295" y="1185"/>
                    <a:pt x="4375" y="1006"/>
                    <a:pt x="4494" y="867"/>
                  </a:cubicBezTo>
                  <a:cubicBezTo>
                    <a:pt x="4594" y="748"/>
                    <a:pt x="4753" y="608"/>
                    <a:pt x="4693" y="409"/>
                  </a:cubicBezTo>
                  <a:cubicBezTo>
                    <a:pt x="4653" y="350"/>
                    <a:pt x="4594" y="270"/>
                    <a:pt x="4534" y="211"/>
                  </a:cubicBezTo>
                  <a:cubicBezTo>
                    <a:pt x="3920" y="48"/>
                    <a:pt x="3310" y="0"/>
                    <a:pt x="2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33750;p60"/>
            <p:cNvSpPr/>
            <p:nvPr/>
          </p:nvSpPr>
          <p:spPr>
            <a:xfrm>
              <a:off x="1807050" y="1217775"/>
              <a:ext cx="83575" cy="32900"/>
            </a:xfrm>
            <a:custGeom>
              <a:avLst/>
              <a:gdLst/>
              <a:ahLst/>
              <a:cxnLst/>
              <a:rect l="l" t="t" r="r" b="b"/>
              <a:pathLst>
                <a:path w="3343" h="1316" extrusionOk="0">
                  <a:moveTo>
                    <a:pt x="1346" y="0"/>
                  </a:moveTo>
                  <a:cubicBezTo>
                    <a:pt x="1062" y="0"/>
                    <a:pt x="782" y="58"/>
                    <a:pt x="517" y="261"/>
                  </a:cubicBezTo>
                  <a:lnTo>
                    <a:pt x="517" y="460"/>
                  </a:lnTo>
                  <a:cubicBezTo>
                    <a:pt x="497" y="530"/>
                    <a:pt x="443" y="535"/>
                    <a:pt x="383" y="535"/>
                  </a:cubicBezTo>
                  <a:cubicBezTo>
                    <a:pt x="373" y="535"/>
                    <a:pt x="363" y="535"/>
                    <a:pt x="353" y="535"/>
                  </a:cubicBezTo>
                  <a:cubicBezTo>
                    <a:pt x="303" y="535"/>
                    <a:pt x="252" y="538"/>
                    <a:pt x="219" y="580"/>
                  </a:cubicBezTo>
                  <a:cubicBezTo>
                    <a:pt x="0" y="699"/>
                    <a:pt x="0" y="898"/>
                    <a:pt x="0" y="1117"/>
                  </a:cubicBezTo>
                  <a:cubicBezTo>
                    <a:pt x="853" y="1182"/>
                    <a:pt x="1707" y="1316"/>
                    <a:pt x="2571" y="1316"/>
                  </a:cubicBezTo>
                  <a:cubicBezTo>
                    <a:pt x="2755" y="1316"/>
                    <a:pt x="2939" y="1310"/>
                    <a:pt x="3123" y="1296"/>
                  </a:cubicBezTo>
                  <a:cubicBezTo>
                    <a:pt x="3342" y="1017"/>
                    <a:pt x="3342" y="719"/>
                    <a:pt x="3183" y="420"/>
                  </a:cubicBezTo>
                  <a:cubicBezTo>
                    <a:pt x="2885" y="182"/>
                    <a:pt x="2507" y="182"/>
                    <a:pt x="2168" y="82"/>
                  </a:cubicBezTo>
                  <a:cubicBezTo>
                    <a:pt x="1896" y="53"/>
                    <a:pt x="1619" y="0"/>
                    <a:pt x="13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33751;p60"/>
            <p:cNvSpPr/>
            <p:nvPr/>
          </p:nvSpPr>
          <p:spPr>
            <a:xfrm>
              <a:off x="1952250" y="1226400"/>
              <a:ext cx="107950" cy="23775"/>
            </a:xfrm>
            <a:custGeom>
              <a:avLst/>
              <a:gdLst/>
              <a:ahLst/>
              <a:cxnLst/>
              <a:rect l="l" t="t" r="r" b="b"/>
              <a:pathLst>
                <a:path w="4318" h="951" extrusionOk="0">
                  <a:moveTo>
                    <a:pt x="2298" y="1"/>
                  </a:moveTo>
                  <a:cubicBezTo>
                    <a:pt x="1682" y="1"/>
                    <a:pt x="1065" y="46"/>
                    <a:pt x="458" y="115"/>
                  </a:cubicBezTo>
                  <a:cubicBezTo>
                    <a:pt x="1" y="712"/>
                    <a:pt x="1" y="712"/>
                    <a:pt x="956" y="931"/>
                  </a:cubicBezTo>
                  <a:cubicBezTo>
                    <a:pt x="2050" y="931"/>
                    <a:pt x="3164" y="951"/>
                    <a:pt x="4258" y="951"/>
                  </a:cubicBezTo>
                  <a:cubicBezTo>
                    <a:pt x="4139" y="712"/>
                    <a:pt x="4318" y="374"/>
                    <a:pt x="4139" y="155"/>
                  </a:cubicBezTo>
                  <a:cubicBezTo>
                    <a:pt x="3532" y="46"/>
                    <a:pt x="2915" y="1"/>
                    <a:pt x="2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33752;p60"/>
            <p:cNvSpPr/>
            <p:nvPr/>
          </p:nvSpPr>
          <p:spPr>
            <a:xfrm>
              <a:off x="2114875" y="1293075"/>
              <a:ext cx="37825" cy="97850"/>
            </a:xfrm>
            <a:custGeom>
              <a:avLst/>
              <a:gdLst/>
              <a:ahLst/>
              <a:cxnLst/>
              <a:rect l="l" t="t" r="r" b="b"/>
              <a:pathLst>
                <a:path w="1513" h="3914" extrusionOk="0">
                  <a:moveTo>
                    <a:pt x="1106" y="1"/>
                  </a:moveTo>
                  <a:cubicBezTo>
                    <a:pt x="1030" y="1"/>
                    <a:pt x="947" y="25"/>
                    <a:pt x="856" y="74"/>
                  </a:cubicBezTo>
                  <a:cubicBezTo>
                    <a:pt x="790" y="162"/>
                    <a:pt x="706" y="189"/>
                    <a:pt x="620" y="189"/>
                  </a:cubicBezTo>
                  <a:cubicBezTo>
                    <a:pt x="551" y="189"/>
                    <a:pt x="481" y="171"/>
                    <a:pt x="418" y="154"/>
                  </a:cubicBezTo>
                  <a:cubicBezTo>
                    <a:pt x="339" y="154"/>
                    <a:pt x="299" y="193"/>
                    <a:pt x="259" y="273"/>
                  </a:cubicBezTo>
                  <a:cubicBezTo>
                    <a:pt x="220" y="551"/>
                    <a:pt x="319" y="830"/>
                    <a:pt x="200" y="1069"/>
                  </a:cubicBezTo>
                  <a:cubicBezTo>
                    <a:pt x="200" y="1984"/>
                    <a:pt x="1" y="2939"/>
                    <a:pt x="359" y="3834"/>
                  </a:cubicBezTo>
                  <a:lnTo>
                    <a:pt x="438" y="3913"/>
                  </a:lnTo>
                  <a:cubicBezTo>
                    <a:pt x="458" y="3913"/>
                    <a:pt x="498" y="3874"/>
                    <a:pt x="518" y="3854"/>
                  </a:cubicBezTo>
                  <a:cubicBezTo>
                    <a:pt x="538" y="3615"/>
                    <a:pt x="538" y="3376"/>
                    <a:pt x="558" y="3138"/>
                  </a:cubicBezTo>
                  <a:cubicBezTo>
                    <a:pt x="816" y="2958"/>
                    <a:pt x="558" y="2620"/>
                    <a:pt x="796" y="2441"/>
                  </a:cubicBezTo>
                  <a:lnTo>
                    <a:pt x="796" y="2441"/>
                  </a:lnTo>
                  <a:cubicBezTo>
                    <a:pt x="816" y="2461"/>
                    <a:pt x="836" y="2461"/>
                    <a:pt x="856" y="2481"/>
                  </a:cubicBezTo>
                  <a:cubicBezTo>
                    <a:pt x="1155" y="2262"/>
                    <a:pt x="1095" y="1964"/>
                    <a:pt x="995" y="1725"/>
                  </a:cubicBezTo>
                  <a:cubicBezTo>
                    <a:pt x="856" y="1327"/>
                    <a:pt x="936" y="989"/>
                    <a:pt x="1194" y="691"/>
                  </a:cubicBezTo>
                  <a:cubicBezTo>
                    <a:pt x="1453" y="671"/>
                    <a:pt x="1513" y="492"/>
                    <a:pt x="1453" y="253"/>
                  </a:cubicBezTo>
                  <a:cubicBezTo>
                    <a:pt x="1362" y="85"/>
                    <a:pt x="1247" y="1"/>
                    <a:pt x="1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33753;p60"/>
            <p:cNvSpPr/>
            <p:nvPr/>
          </p:nvSpPr>
          <p:spPr>
            <a:xfrm>
              <a:off x="1469850" y="1293950"/>
              <a:ext cx="84075" cy="26025"/>
            </a:xfrm>
            <a:custGeom>
              <a:avLst/>
              <a:gdLst/>
              <a:ahLst/>
              <a:cxnLst/>
              <a:rect l="l" t="t" r="r" b="b"/>
              <a:pathLst>
                <a:path w="3363" h="1041" extrusionOk="0">
                  <a:moveTo>
                    <a:pt x="1006" y="1"/>
                  </a:moveTo>
                  <a:cubicBezTo>
                    <a:pt x="883" y="1"/>
                    <a:pt x="760" y="6"/>
                    <a:pt x="637" y="19"/>
                  </a:cubicBezTo>
                  <a:cubicBezTo>
                    <a:pt x="558" y="99"/>
                    <a:pt x="538" y="158"/>
                    <a:pt x="538" y="258"/>
                  </a:cubicBezTo>
                  <a:cubicBezTo>
                    <a:pt x="578" y="536"/>
                    <a:pt x="299" y="357"/>
                    <a:pt x="240" y="497"/>
                  </a:cubicBezTo>
                  <a:cubicBezTo>
                    <a:pt x="140" y="616"/>
                    <a:pt x="1" y="715"/>
                    <a:pt x="140" y="894"/>
                  </a:cubicBezTo>
                  <a:cubicBezTo>
                    <a:pt x="771" y="1005"/>
                    <a:pt x="1402" y="1040"/>
                    <a:pt x="2043" y="1040"/>
                  </a:cubicBezTo>
                  <a:cubicBezTo>
                    <a:pt x="2210" y="1040"/>
                    <a:pt x="2378" y="1038"/>
                    <a:pt x="2547" y="1034"/>
                  </a:cubicBezTo>
                  <a:cubicBezTo>
                    <a:pt x="2667" y="755"/>
                    <a:pt x="3363" y="715"/>
                    <a:pt x="2885" y="198"/>
                  </a:cubicBezTo>
                  <a:cubicBezTo>
                    <a:pt x="2269" y="148"/>
                    <a:pt x="1639" y="1"/>
                    <a:pt x="10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33754;p60"/>
            <p:cNvSpPr/>
            <p:nvPr/>
          </p:nvSpPr>
          <p:spPr>
            <a:xfrm>
              <a:off x="1422625" y="1335500"/>
              <a:ext cx="94500" cy="33175"/>
            </a:xfrm>
            <a:custGeom>
              <a:avLst/>
              <a:gdLst/>
              <a:ahLst/>
              <a:cxnLst/>
              <a:rect l="l" t="t" r="r" b="b"/>
              <a:pathLst>
                <a:path w="3780" h="1327" extrusionOk="0">
                  <a:moveTo>
                    <a:pt x="1211" y="0"/>
                  </a:moveTo>
                  <a:cubicBezTo>
                    <a:pt x="1182" y="0"/>
                    <a:pt x="1150" y="10"/>
                    <a:pt x="1114" y="28"/>
                  </a:cubicBezTo>
                  <a:cubicBezTo>
                    <a:pt x="1035" y="167"/>
                    <a:pt x="1114" y="287"/>
                    <a:pt x="1094" y="446"/>
                  </a:cubicBezTo>
                  <a:cubicBezTo>
                    <a:pt x="1094" y="663"/>
                    <a:pt x="1022" y="771"/>
                    <a:pt x="868" y="771"/>
                  </a:cubicBezTo>
                  <a:cubicBezTo>
                    <a:pt x="824" y="771"/>
                    <a:pt x="774" y="762"/>
                    <a:pt x="716" y="744"/>
                  </a:cubicBezTo>
                  <a:cubicBezTo>
                    <a:pt x="613" y="707"/>
                    <a:pt x="510" y="687"/>
                    <a:pt x="408" y="687"/>
                  </a:cubicBezTo>
                  <a:cubicBezTo>
                    <a:pt x="295" y="687"/>
                    <a:pt x="185" y="712"/>
                    <a:pt x="80" y="764"/>
                  </a:cubicBezTo>
                  <a:cubicBezTo>
                    <a:pt x="0" y="824"/>
                    <a:pt x="0" y="864"/>
                    <a:pt x="20" y="943"/>
                  </a:cubicBezTo>
                  <a:cubicBezTo>
                    <a:pt x="100" y="1023"/>
                    <a:pt x="199" y="1043"/>
                    <a:pt x="279" y="1122"/>
                  </a:cubicBezTo>
                  <a:lnTo>
                    <a:pt x="279" y="1142"/>
                  </a:lnTo>
                  <a:cubicBezTo>
                    <a:pt x="389" y="1181"/>
                    <a:pt x="503" y="1192"/>
                    <a:pt x="618" y="1192"/>
                  </a:cubicBezTo>
                  <a:cubicBezTo>
                    <a:pt x="770" y="1192"/>
                    <a:pt x="924" y="1173"/>
                    <a:pt x="1076" y="1173"/>
                  </a:cubicBezTo>
                  <a:cubicBezTo>
                    <a:pt x="1224" y="1173"/>
                    <a:pt x="1371" y="1191"/>
                    <a:pt x="1512" y="1261"/>
                  </a:cubicBezTo>
                  <a:cubicBezTo>
                    <a:pt x="1538" y="1261"/>
                    <a:pt x="1565" y="1253"/>
                    <a:pt x="1586" y="1253"/>
                  </a:cubicBezTo>
                  <a:cubicBezTo>
                    <a:pt x="1596" y="1253"/>
                    <a:pt x="1605" y="1255"/>
                    <a:pt x="1611" y="1261"/>
                  </a:cubicBezTo>
                  <a:cubicBezTo>
                    <a:pt x="1657" y="1239"/>
                    <a:pt x="1703" y="1216"/>
                    <a:pt x="1749" y="1216"/>
                  </a:cubicBezTo>
                  <a:cubicBezTo>
                    <a:pt x="1783" y="1216"/>
                    <a:pt x="1816" y="1228"/>
                    <a:pt x="1850" y="1261"/>
                  </a:cubicBezTo>
                  <a:lnTo>
                    <a:pt x="2288" y="1261"/>
                  </a:lnTo>
                  <a:cubicBezTo>
                    <a:pt x="2338" y="1242"/>
                    <a:pt x="2382" y="1232"/>
                    <a:pt x="2427" y="1232"/>
                  </a:cubicBezTo>
                  <a:cubicBezTo>
                    <a:pt x="2472" y="1232"/>
                    <a:pt x="2517" y="1242"/>
                    <a:pt x="2566" y="1261"/>
                  </a:cubicBezTo>
                  <a:lnTo>
                    <a:pt x="2646" y="1261"/>
                  </a:lnTo>
                  <a:cubicBezTo>
                    <a:pt x="2680" y="1239"/>
                    <a:pt x="2728" y="1216"/>
                    <a:pt x="2778" y="1216"/>
                  </a:cubicBezTo>
                  <a:cubicBezTo>
                    <a:pt x="2814" y="1216"/>
                    <a:pt x="2851" y="1228"/>
                    <a:pt x="2885" y="1261"/>
                  </a:cubicBezTo>
                  <a:cubicBezTo>
                    <a:pt x="3004" y="1251"/>
                    <a:pt x="3130" y="1234"/>
                    <a:pt x="3255" y="1234"/>
                  </a:cubicBezTo>
                  <a:cubicBezTo>
                    <a:pt x="3359" y="1234"/>
                    <a:pt x="3462" y="1245"/>
                    <a:pt x="3561" y="1281"/>
                  </a:cubicBezTo>
                  <a:cubicBezTo>
                    <a:pt x="3601" y="1311"/>
                    <a:pt x="3631" y="1326"/>
                    <a:pt x="3660" y="1326"/>
                  </a:cubicBezTo>
                  <a:cubicBezTo>
                    <a:pt x="3690" y="1326"/>
                    <a:pt x="3720" y="1311"/>
                    <a:pt x="3760" y="1281"/>
                  </a:cubicBezTo>
                  <a:cubicBezTo>
                    <a:pt x="3780" y="1202"/>
                    <a:pt x="3780" y="1142"/>
                    <a:pt x="3760" y="1063"/>
                  </a:cubicBezTo>
                  <a:cubicBezTo>
                    <a:pt x="3601" y="923"/>
                    <a:pt x="3402" y="884"/>
                    <a:pt x="3243" y="764"/>
                  </a:cubicBezTo>
                  <a:cubicBezTo>
                    <a:pt x="3163" y="724"/>
                    <a:pt x="3083" y="685"/>
                    <a:pt x="3044" y="625"/>
                  </a:cubicBezTo>
                  <a:cubicBezTo>
                    <a:pt x="3103" y="565"/>
                    <a:pt x="3203" y="585"/>
                    <a:pt x="3263" y="525"/>
                  </a:cubicBezTo>
                  <a:cubicBezTo>
                    <a:pt x="3302" y="366"/>
                    <a:pt x="3302" y="247"/>
                    <a:pt x="3163" y="148"/>
                  </a:cubicBezTo>
                  <a:cubicBezTo>
                    <a:pt x="3134" y="136"/>
                    <a:pt x="3103" y="131"/>
                    <a:pt x="3072" y="131"/>
                  </a:cubicBezTo>
                  <a:cubicBezTo>
                    <a:pt x="2995" y="131"/>
                    <a:pt x="2915" y="159"/>
                    <a:pt x="2845" y="187"/>
                  </a:cubicBezTo>
                  <a:cubicBezTo>
                    <a:pt x="2745" y="207"/>
                    <a:pt x="2606" y="207"/>
                    <a:pt x="2507" y="207"/>
                  </a:cubicBezTo>
                  <a:cubicBezTo>
                    <a:pt x="2367" y="247"/>
                    <a:pt x="2208" y="247"/>
                    <a:pt x="2069" y="287"/>
                  </a:cubicBezTo>
                  <a:cubicBezTo>
                    <a:pt x="1989" y="327"/>
                    <a:pt x="1950" y="366"/>
                    <a:pt x="1910" y="426"/>
                  </a:cubicBezTo>
                  <a:lnTo>
                    <a:pt x="1910" y="486"/>
                  </a:lnTo>
                  <a:lnTo>
                    <a:pt x="1950" y="565"/>
                  </a:lnTo>
                  <a:cubicBezTo>
                    <a:pt x="2049" y="565"/>
                    <a:pt x="2049" y="565"/>
                    <a:pt x="1950" y="585"/>
                  </a:cubicBezTo>
                  <a:lnTo>
                    <a:pt x="1910" y="545"/>
                  </a:lnTo>
                  <a:cubicBezTo>
                    <a:pt x="1890" y="486"/>
                    <a:pt x="1890" y="446"/>
                    <a:pt x="1870" y="386"/>
                  </a:cubicBezTo>
                  <a:cubicBezTo>
                    <a:pt x="1850" y="346"/>
                    <a:pt x="1790" y="346"/>
                    <a:pt x="1711" y="346"/>
                  </a:cubicBezTo>
                  <a:lnTo>
                    <a:pt x="1671" y="386"/>
                  </a:lnTo>
                  <a:lnTo>
                    <a:pt x="1592" y="366"/>
                  </a:lnTo>
                  <a:cubicBezTo>
                    <a:pt x="1651" y="287"/>
                    <a:pt x="1691" y="247"/>
                    <a:pt x="1711" y="167"/>
                  </a:cubicBezTo>
                  <a:lnTo>
                    <a:pt x="1711" y="88"/>
                  </a:lnTo>
                  <a:cubicBezTo>
                    <a:pt x="1691" y="68"/>
                    <a:pt x="1671" y="68"/>
                    <a:pt x="1651" y="48"/>
                  </a:cubicBezTo>
                  <a:lnTo>
                    <a:pt x="1313" y="48"/>
                  </a:lnTo>
                  <a:cubicBezTo>
                    <a:pt x="1280" y="15"/>
                    <a:pt x="1247" y="0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33755;p60"/>
            <p:cNvSpPr/>
            <p:nvPr/>
          </p:nvSpPr>
          <p:spPr>
            <a:xfrm>
              <a:off x="2108925" y="1426700"/>
              <a:ext cx="99475" cy="22900"/>
            </a:xfrm>
            <a:custGeom>
              <a:avLst/>
              <a:gdLst/>
              <a:ahLst/>
              <a:cxnLst/>
              <a:rect l="l" t="t" r="r" b="b"/>
              <a:pathLst>
                <a:path w="3979" h="916" extrusionOk="0">
                  <a:moveTo>
                    <a:pt x="3720" y="1"/>
                  </a:moveTo>
                  <a:cubicBezTo>
                    <a:pt x="3660" y="1"/>
                    <a:pt x="3601" y="21"/>
                    <a:pt x="3541" y="60"/>
                  </a:cubicBezTo>
                  <a:cubicBezTo>
                    <a:pt x="3260" y="60"/>
                    <a:pt x="2974" y="53"/>
                    <a:pt x="2688" y="53"/>
                  </a:cubicBezTo>
                  <a:cubicBezTo>
                    <a:pt x="2163" y="53"/>
                    <a:pt x="1636" y="78"/>
                    <a:pt x="1134" y="219"/>
                  </a:cubicBezTo>
                  <a:cubicBezTo>
                    <a:pt x="1080" y="295"/>
                    <a:pt x="1014" y="329"/>
                    <a:pt x="947" y="329"/>
                  </a:cubicBezTo>
                  <a:cubicBezTo>
                    <a:pt x="889" y="329"/>
                    <a:pt x="831" y="305"/>
                    <a:pt x="776" y="259"/>
                  </a:cubicBezTo>
                  <a:lnTo>
                    <a:pt x="597" y="259"/>
                  </a:lnTo>
                  <a:cubicBezTo>
                    <a:pt x="537" y="309"/>
                    <a:pt x="472" y="319"/>
                    <a:pt x="403" y="319"/>
                  </a:cubicBezTo>
                  <a:cubicBezTo>
                    <a:pt x="356" y="319"/>
                    <a:pt x="308" y="314"/>
                    <a:pt x="257" y="314"/>
                  </a:cubicBezTo>
                  <a:cubicBezTo>
                    <a:pt x="232" y="314"/>
                    <a:pt x="206" y="316"/>
                    <a:pt x="179" y="319"/>
                  </a:cubicBezTo>
                  <a:cubicBezTo>
                    <a:pt x="99" y="359"/>
                    <a:pt x="40" y="379"/>
                    <a:pt x="0" y="458"/>
                  </a:cubicBezTo>
                  <a:cubicBezTo>
                    <a:pt x="0" y="518"/>
                    <a:pt x="0" y="597"/>
                    <a:pt x="40" y="677"/>
                  </a:cubicBezTo>
                  <a:cubicBezTo>
                    <a:pt x="80" y="776"/>
                    <a:pt x="179" y="856"/>
                    <a:pt x="259" y="916"/>
                  </a:cubicBezTo>
                  <a:lnTo>
                    <a:pt x="438" y="916"/>
                  </a:lnTo>
                  <a:cubicBezTo>
                    <a:pt x="557" y="856"/>
                    <a:pt x="696" y="856"/>
                    <a:pt x="836" y="796"/>
                  </a:cubicBezTo>
                  <a:cubicBezTo>
                    <a:pt x="1552" y="717"/>
                    <a:pt x="2268" y="677"/>
                    <a:pt x="2984" y="617"/>
                  </a:cubicBezTo>
                  <a:cubicBezTo>
                    <a:pt x="3086" y="654"/>
                    <a:pt x="3186" y="672"/>
                    <a:pt x="3282" y="672"/>
                  </a:cubicBezTo>
                  <a:cubicBezTo>
                    <a:pt x="3449" y="672"/>
                    <a:pt x="3609" y="619"/>
                    <a:pt x="3760" y="518"/>
                  </a:cubicBezTo>
                  <a:cubicBezTo>
                    <a:pt x="3879" y="398"/>
                    <a:pt x="3979" y="259"/>
                    <a:pt x="3899" y="60"/>
                  </a:cubicBezTo>
                  <a:cubicBezTo>
                    <a:pt x="3839" y="21"/>
                    <a:pt x="3780" y="1"/>
                    <a:pt x="37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33756;p60"/>
            <p:cNvSpPr/>
            <p:nvPr/>
          </p:nvSpPr>
          <p:spPr>
            <a:xfrm>
              <a:off x="1636450" y="1352100"/>
              <a:ext cx="77125" cy="32850"/>
            </a:xfrm>
            <a:custGeom>
              <a:avLst/>
              <a:gdLst/>
              <a:ahLst/>
              <a:cxnLst/>
              <a:rect l="l" t="t" r="r" b="b"/>
              <a:pathLst>
                <a:path w="3085" h="1314" extrusionOk="0">
                  <a:moveTo>
                    <a:pt x="1254" y="1"/>
                  </a:moveTo>
                  <a:cubicBezTo>
                    <a:pt x="1175" y="60"/>
                    <a:pt x="1155" y="120"/>
                    <a:pt x="1155" y="220"/>
                  </a:cubicBezTo>
                  <a:cubicBezTo>
                    <a:pt x="1155" y="279"/>
                    <a:pt x="1175" y="319"/>
                    <a:pt x="1175" y="379"/>
                  </a:cubicBezTo>
                  <a:cubicBezTo>
                    <a:pt x="1175" y="439"/>
                    <a:pt x="1140" y="465"/>
                    <a:pt x="1106" y="465"/>
                  </a:cubicBezTo>
                  <a:cubicBezTo>
                    <a:pt x="1095" y="465"/>
                    <a:pt x="1085" y="463"/>
                    <a:pt x="1075" y="458"/>
                  </a:cubicBezTo>
                  <a:cubicBezTo>
                    <a:pt x="986" y="413"/>
                    <a:pt x="874" y="391"/>
                    <a:pt x="765" y="391"/>
                  </a:cubicBezTo>
                  <a:cubicBezTo>
                    <a:pt x="728" y="391"/>
                    <a:pt x="692" y="394"/>
                    <a:pt x="657" y="399"/>
                  </a:cubicBezTo>
                  <a:cubicBezTo>
                    <a:pt x="478" y="458"/>
                    <a:pt x="339" y="578"/>
                    <a:pt x="180" y="677"/>
                  </a:cubicBezTo>
                  <a:lnTo>
                    <a:pt x="41" y="816"/>
                  </a:lnTo>
                  <a:cubicBezTo>
                    <a:pt x="41" y="856"/>
                    <a:pt x="1" y="896"/>
                    <a:pt x="1" y="916"/>
                  </a:cubicBezTo>
                  <a:cubicBezTo>
                    <a:pt x="1" y="956"/>
                    <a:pt x="41" y="995"/>
                    <a:pt x="41" y="1015"/>
                  </a:cubicBezTo>
                  <a:cubicBezTo>
                    <a:pt x="71" y="1045"/>
                    <a:pt x="100" y="1060"/>
                    <a:pt x="133" y="1060"/>
                  </a:cubicBezTo>
                  <a:cubicBezTo>
                    <a:pt x="165" y="1060"/>
                    <a:pt x="200" y="1045"/>
                    <a:pt x="240" y="1015"/>
                  </a:cubicBezTo>
                  <a:cubicBezTo>
                    <a:pt x="279" y="995"/>
                    <a:pt x="359" y="995"/>
                    <a:pt x="399" y="995"/>
                  </a:cubicBezTo>
                  <a:cubicBezTo>
                    <a:pt x="593" y="1056"/>
                    <a:pt x="790" y="1072"/>
                    <a:pt x="987" y="1072"/>
                  </a:cubicBezTo>
                  <a:cubicBezTo>
                    <a:pt x="1212" y="1072"/>
                    <a:pt x="1438" y="1051"/>
                    <a:pt x="1663" y="1051"/>
                  </a:cubicBezTo>
                  <a:cubicBezTo>
                    <a:pt x="1886" y="1051"/>
                    <a:pt x="2108" y="1072"/>
                    <a:pt x="2328" y="1154"/>
                  </a:cubicBezTo>
                  <a:lnTo>
                    <a:pt x="2468" y="1154"/>
                  </a:lnTo>
                  <a:cubicBezTo>
                    <a:pt x="2607" y="1274"/>
                    <a:pt x="2786" y="1214"/>
                    <a:pt x="2945" y="1314"/>
                  </a:cubicBezTo>
                  <a:cubicBezTo>
                    <a:pt x="3045" y="1254"/>
                    <a:pt x="3064" y="1115"/>
                    <a:pt x="3064" y="995"/>
                  </a:cubicBezTo>
                  <a:cubicBezTo>
                    <a:pt x="3025" y="777"/>
                    <a:pt x="2786" y="677"/>
                    <a:pt x="2686" y="478"/>
                  </a:cubicBezTo>
                  <a:cubicBezTo>
                    <a:pt x="2671" y="417"/>
                    <a:pt x="2656" y="391"/>
                    <a:pt x="2623" y="391"/>
                  </a:cubicBezTo>
                  <a:cubicBezTo>
                    <a:pt x="2613" y="391"/>
                    <a:pt x="2601" y="394"/>
                    <a:pt x="2587" y="399"/>
                  </a:cubicBezTo>
                  <a:cubicBezTo>
                    <a:pt x="2606" y="373"/>
                    <a:pt x="2621" y="364"/>
                    <a:pt x="2633" y="364"/>
                  </a:cubicBezTo>
                  <a:cubicBezTo>
                    <a:pt x="2659" y="364"/>
                    <a:pt x="2673" y="405"/>
                    <a:pt x="2686" y="418"/>
                  </a:cubicBezTo>
                  <a:cubicBezTo>
                    <a:pt x="2766" y="418"/>
                    <a:pt x="2846" y="399"/>
                    <a:pt x="2885" y="379"/>
                  </a:cubicBezTo>
                  <a:cubicBezTo>
                    <a:pt x="2985" y="259"/>
                    <a:pt x="3084" y="160"/>
                    <a:pt x="29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33757;p60"/>
            <p:cNvSpPr/>
            <p:nvPr/>
          </p:nvSpPr>
          <p:spPr>
            <a:xfrm>
              <a:off x="1723500" y="1263075"/>
              <a:ext cx="167000" cy="13475"/>
            </a:xfrm>
            <a:custGeom>
              <a:avLst/>
              <a:gdLst/>
              <a:ahLst/>
              <a:cxnLst/>
              <a:rect l="l" t="t" r="r" b="b"/>
              <a:pathLst>
                <a:path w="6680" h="539" extrusionOk="0">
                  <a:moveTo>
                    <a:pt x="378" y="1"/>
                  </a:moveTo>
                  <a:cubicBezTo>
                    <a:pt x="299" y="140"/>
                    <a:pt x="159" y="80"/>
                    <a:pt x="60" y="160"/>
                  </a:cubicBezTo>
                  <a:lnTo>
                    <a:pt x="0" y="240"/>
                  </a:lnTo>
                  <a:cubicBezTo>
                    <a:pt x="188" y="354"/>
                    <a:pt x="375" y="382"/>
                    <a:pt x="566" y="382"/>
                  </a:cubicBezTo>
                  <a:cubicBezTo>
                    <a:pt x="739" y="382"/>
                    <a:pt x="914" y="359"/>
                    <a:pt x="1094" y="359"/>
                  </a:cubicBezTo>
                  <a:cubicBezTo>
                    <a:pt x="2546" y="399"/>
                    <a:pt x="3979" y="339"/>
                    <a:pt x="5391" y="538"/>
                  </a:cubicBezTo>
                  <a:cubicBezTo>
                    <a:pt x="5531" y="464"/>
                    <a:pt x="5679" y="446"/>
                    <a:pt x="5827" y="446"/>
                  </a:cubicBezTo>
                  <a:cubicBezTo>
                    <a:pt x="5965" y="446"/>
                    <a:pt x="6104" y="461"/>
                    <a:pt x="6237" y="461"/>
                  </a:cubicBezTo>
                  <a:cubicBezTo>
                    <a:pt x="6267" y="461"/>
                    <a:pt x="6297" y="460"/>
                    <a:pt x="6326" y="458"/>
                  </a:cubicBezTo>
                  <a:cubicBezTo>
                    <a:pt x="6348" y="458"/>
                    <a:pt x="6371" y="459"/>
                    <a:pt x="6393" y="459"/>
                  </a:cubicBezTo>
                  <a:cubicBezTo>
                    <a:pt x="6546" y="459"/>
                    <a:pt x="6679" y="444"/>
                    <a:pt x="6644" y="200"/>
                  </a:cubicBezTo>
                  <a:cubicBezTo>
                    <a:pt x="5284" y="123"/>
                    <a:pt x="3936" y="9"/>
                    <a:pt x="2581" y="9"/>
                  </a:cubicBezTo>
                  <a:cubicBezTo>
                    <a:pt x="2192" y="9"/>
                    <a:pt x="1803" y="19"/>
                    <a:pt x="1413" y="41"/>
                  </a:cubicBezTo>
                  <a:cubicBezTo>
                    <a:pt x="1269" y="108"/>
                    <a:pt x="1135" y="138"/>
                    <a:pt x="1001" y="138"/>
                  </a:cubicBezTo>
                  <a:cubicBezTo>
                    <a:pt x="856" y="138"/>
                    <a:pt x="712" y="103"/>
                    <a:pt x="557" y="41"/>
                  </a:cubicBezTo>
                  <a:cubicBezTo>
                    <a:pt x="498" y="1"/>
                    <a:pt x="418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33758;p60"/>
            <p:cNvSpPr/>
            <p:nvPr/>
          </p:nvSpPr>
          <p:spPr>
            <a:xfrm>
              <a:off x="1295300" y="1324750"/>
              <a:ext cx="128325" cy="21700"/>
            </a:xfrm>
            <a:custGeom>
              <a:avLst/>
              <a:gdLst/>
              <a:ahLst/>
              <a:cxnLst/>
              <a:rect l="l" t="t" r="r" b="b"/>
              <a:pathLst>
                <a:path w="5133" h="868" extrusionOk="0">
                  <a:moveTo>
                    <a:pt x="478" y="1"/>
                  </a:moveTo>
                  <a:cubicBezTo>
                    <a:pt x="1" y="100"/>
                    <a:pt x="379" y="418"/>
                    <a:pt x="319" y="657"/>
                  </a:cubicBezTo>
                  <a:cubicBezTo>
                    <a:pt x="359" y="717"/>
                    <a:pt x="398" y="757"/>
                    <a:pt x="478" y="776"/>
                  </a:cubicBezTo>
                  <a:cubicBezTo>
                    <a:pt x="558" y="776"/>
                    <a:pt x="597" y="717"/>
                    <a:pt x="657" y="677"/>
                  </a:cubicBezTo>
                  <a:cubicBezTo>
                    <a:pt x="717" y="617"/>
                    <a:pt x="776" y="558"/>
                    <a:pt x="876" y="558"/>
                  </a:cubicBezTo>
                  <a:cubicBezTo>
                    <a:pt x="955" y="558"/>
                    <a:pt x="1055" y="518"/>
                    <a:pt x="1154" y="518"/>
                  </a:cubicBezTo>
                  <a:cubicBezTo>
                    <a:pt x="1214" y="558"/>
                    <a:pt x="1294" y="597"/>
                    <a:pt x="1373" y="657"/>
                  </a:cubicBezTo>
                  <a:cubicBezTo>
                    <a:pt x="2169" y="677"/>
                    <a:pt x="2965" y="717"/>
                    <a:pt x="3760" y="816"/>
                  </a:cubicBezTo>
                  <a:cubicBezTo>
                    <a:pt x="3949" y="854"/>
                    <a:pt x="4147" y="868"/>
                    <a:pt x="4347" y="868"/>
                  </a:cubicBezTo>
                  <a:cubicBezTo>
                    <a:pt x="4462" y="868"/>
                    <a:pt x="4579" y="863"/>
                    <a:pt x="4695" y="856"/>
                  </a:cubicBezTo>
                  <a:cubicBezTo>
                    <a:pt x="5133" y="796"/>
                    <a:pt x="4934" y="578"/>
                    <a:pt x="4795" y="379"/>
                  </a:cubicBezTo>
                  <a:lnTo>
                    <a:pt x="4655" y="379"/>
                  </a:lnTo>
                  <a:cubicBezTo>
                    <a:pt x="4593" y="421"/>
                    <a:pt x="4524" y="446"/>
                    <a:pt x="4456" y="446"/>
                  </a:cubicBezTo>
                  <a:cubicBezTo>
                    <a:pt x="4395" y="446"/>
                    <a:pt x="4334" y="426"/>
                    <a:pt x="4278" y="379"/>
                  </a:cubicBezTo>
                  <a:cubicBezTo>
                    <a:pt x="3661" y="359"/>
                    <a:pt x="3064" y="359"/>
                    <a:pt x="2447" y="319"/>
                  </a:cubicBezTo>
                  <a:cubicBezTo>
                    <a:pt x="2368" y="289"/>
                    <a:pt x="2293" y="274"/>
                    <a:pt x="2219" y="274"/>
                  </a:cubicBezTo>
                  <a:cubicBezTo>
                    <a:pt x="2144" y="274"/>
                    <a:pt x="2069" y="289"/>
                    <a:pt x="1990" y="319"/>
                  </a:cubicBezTo>
                  <a:lnTo>
                    <a:pt x="1910" y="319"/>
                  </a:lnTo>
                  <a:cubicBezTo>
                    <a:pt x="1801" y="267"/>
                    <a:pt x="1683" y="256"/>
                    <a:pt x="1563" y="256"/>
                  </a:cubicBezTo>
                  <a:cubicBezTo>
                    <a:pt x="1458" y="256"/>
                    <a:pt x="1351" y="264"/>
                    <a:pt x="1246" y="264"/>
                  </a:cubicBezTo>
                  <a:cubicBezTo>
                    <a:pt x="1097" y="264"/>
                    <a:pt x="950" y="247"/>
                    <a:pt x="816" y="160"/>
                  </a:cubicBezTo>
                  <a:cubicBezTo>
                    <a:pt x="717" y="80"/>
                    <a:pt x="577" y="100"/>
                    <a:pt x="4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33759;p60"/>
            <p:cNvSpPr/>
            <p:nvPr/>
          </p:nvSpPr>
          <p:spPr>
            <a:xfrm>
              <a:off x="1963700" y="1419750"/>
              <a:ext cx="105450" cy="21800"/>
            </a:xfrm>
            <a:custGeom>
              <a:avLst/>
              <a:gdLst/>
              <a:ahLst/>
              <a:cxnLst/>
              <a:rect l="l" t="t" r="r" b="b"/>
              <a:pathLst>
                <a:path w="4218" h="872" extrusionOk="0">
                  <a:moveTo>
                    <a:pt x="1303" y="0"/>
                  </a:moveTo>
                  <a:cubicBezTo>
                    <a:pt x="1015" y="0"/>
                    <a:pt x="726" y="13"/>
                    <a:pt x="437" y="13"/>
                  </a:cubicBezTo>
                  <a:cubicBezTo>
                    <a:pt x="292" y="13"/>
                    <a:pt x="146" y="10"/>
                    <a:pt x="0" y="0"/>
                  </a:cubicBezTo>
                  <a:lnTo>
                    <a:pt x="0" y="0"/>
                  </a:lnTo>
                  <a:cubicBezTo>
                    <a:pt x="181" y="159"/>
                    <a:pt x="389" y="200"/>
                    <a:pt x="599" y="200"/>
                  </a:cubicBezTo>
                  <a:cubicBezTo>
                    <a:pt x="782" y="200"/>
                    <a:pt x="967" y="169"/>
                    <a:pt x="1134" y="159"/>
                  </a:cubicBezTo>
                  <a:cubicBezTo>
                    <a:pt x="1154" y="158"/>
                    <a:pt x="1172" y="158"/>
                    <a:pt x="1190" y="158"/>
                  </a:cubicBezTo>
                  <a:cubicBezTo>
                    <a:pt x="1630" y="158"/>
                    <a:pt x="1610" y="392"/>
                    <a:pt x="1572" y="736"/>
                  </a:cubicBezTo>
                  <a:cubicBezTo>
                    <a:pt x="2039" y="779"/>
                    <a:pt x="2525" y="871"/>
                    <a:pt x="3032" y="871"/>
                  </a:cubicBezTo>
                  <a:cubicBezTo>
                    <a:pt x="3238" y="871"/>
                    <a:pt x="3448" y="856"/>
                    <a:pt x="3661" y="816"/>
                  </a:cubicBezTo>
                  <a:cubicBezTo>
                    <a:pt x="3705" y="786"/>
                    <a:pt x="3757" y="779"/>
                    <a:pt x="3811" y="779"/>
                  </a:cubicBezTo>
                  <a:cubicBezTo>
                    <a:pt x="3871" y="779"/>
                    <a:pt x="3933" y="788"/>
                    <a:pt x="3989" y="788"/>
                  </a:cubicBezTo>
                  <a:cubicBezTo>
                    <a:pt x="4021" y="788"/>
                    <a:pt x="4051" y="785"/>
                    <a:pt x="4078" y="776"/>
                  </a:cubicBezTo>
                  <a:cubicBezTo>
                    <a:pt x="4158" y="756"/>
                    <a:pt x="4198" y="696"/>
                    <a:pt x="4218" y="637"/>
                  </a:cubicBezTo>
                  <a:cubicBezTo>
                    <a:pt x="4218" y="557"/>
                    <a:pt x="4198" y="478"/>
                    <a:pt x="4158" y="438"/>
                  </a:cubicBezTo>
                  <a:cubicBezTo>
                    <a:pt x="4038" y="378"/>
                    <a:pt x="3907" y="284"/>
                    <a:pt x="3764" y="284"/>
                  </a:cubicBezTo>
                  <a:cubicBezTo>
                    <a:pt x="3718" y="284"/>
                    <a:pt x="3670" y="294"/>
                    <a:pt x="3621" y="318"/>
                  </a:cubicBezTo>
                  <a:lnTo>
                    <a:pt x="3501" y="318"/>
                  </a:lnTo>
                  <a:cubicBezTo>
                    <a:pt x="3406" y="264"/>
                    <a:pt x="3303" y="251"/>
                    <a:pt x="3198" y="251"/>
                  </a:cubicBezTo>
                  <a:cubicBezTo>
                    <a:pt x="3111" y="251"/>
                    <a:pt x="3022" y="260"/>
                    <a:pt x="2934" y="260"/>
                  </a:cubicBezTo>
                  <a:cubicBezTo>
                    <a:pt x="2821" y="260"/>
                    <a:pt x="2709" y="245"/>
                    <a:pt x="2606" y="179"/>
                  </a:cubicBezTo>
                  <a:cubicBezTo>
                    <a:pt x="2169" y="30"/>
                    <a:pt x="1736" y="0"/>
                    <a:pt x="13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33760;p60"/>
            <p:cNvSpPr/>
            <p:nvPr/>
          </p:nvSpPr>
          <p:spPr>
            <a:xfrm>
              <a:off x="1502175" y="1340900"/>
              <a:ext cx="84575" cy="33700"/>
            </a:xfrm>
            <a:custGeom>
              <a:avLst/>
              <a:gdLst/>
              <a:ahLst/>
              <a:cxnLst/>
              <a:rect l="l" t="t" r="r" b="b"/>
              <a:pathLst>
                <a:path w="3383" h="1348" extrusionOk="0">
                  <a:moveTo>
                    <a:pt x="1236" y="276"/>
                  </a:moveTo>
                  <a:cubicBezTo>
                    <a:pt x="1234" y="286"/>
                    <a:pt x="1238" y="303"/>
                    <a:pt x="1254" y="329"/>
                  </a:cubicBezTo>
                  <a:cubicBezTo>
                    <a:pt x="1261" y="336"/>
                    <a:pt x="1263" y="338"/>
                    <a:pt x="1260" y="338"/>
                  </a:cubicBezTo>
                  <a:cubicBezTo>
                    <a:pt x="1254" y="338"/>
                    <a:pt x="1228" y="329"/>
                    <a:pt x="1175" y="329"/>
                  </a:cubicBezTo>
                  <a:cubicBezTo>
                    <a:pt x="1153" y="329"/>
                    <a:pt x="1132" y="332"/>
                    <a:pt x="1114" y="338"/>
                  </a:cubicBezTo>
                  <a:lnTo>
                    <a:pt x="1114" y="338"/>
                  </a:lnTo>
                  <a:cubicBezTo>
                    <a:pt x="1149" y="308"/>
                    <a:pt x="1189" y="286"/>
                    <a:pt x="1236" y="276"/>
                  </a:cubicBezTo>
                  <a:close/>
                  <a:moveTo>
                    <a:pt x="655" y="0"/>
                  </a:moveTo>
                  <a:cubicBezTo>
                    <a:pt x="516" y="0"/>
                    <a:pt x="377" y="9"/>
                    <a:pt x="240" y="31"/>
                  </a:cubicBezTo>
                  <a:cubicBezTo>
                    <a:pt x="160" y="71"/>
                    <a:pt x="140" y="150"/>
                    <a:pt x="140" y="230"/>
                  </a:cubicBezTo>
                  <a:cubicBezTo>
                    <a:pt x="81" y="488"/>
                    <a:pt x="1" y="747"/>
                    <a:pt x="478" y="827"/>
                  </a:cubicBezTo>
                  <a:cubicBezTo>
                    <a:pt x="506" y="831"/>
                    <a:pt x="533" y="834"/>
                    <a:pt x="558" y="834"/>
                  </a:cubicBezTo>
                  <a:cubicBezTo>
                    <a:pt x="792" y="834"/>
                    <a:pt x="889" y="637"/>
                    <a:pt x="998" y="476"/>
                  </a:cubicBezTo>
                  <a:lnTo>
                    <a:pt x="998" y="476"/>
                  </a:lnTo>
                  <a:cubicBezTo>
                    <a:pt x="997" y="480"/>
                    <a:pt x="996" y="484"/>
                    <a:pt x="996" y="488"/>
                  </a:cubicBezTo>
                  <a:cubicBezTo>
                    <a:pt x="1035" y="568"/>
                    <a:pt x="1075" y="568"/>
                    <a:pt x="1095" y="628"/>
                  </a:cubicBezTo>
                  <a:cubicBezTo>
                    <a:pt x="1130" y="680"/>
                    <a:pt x="1123" y="690"/>
                    <a:pt x="1104" y="690"/>
                  </a:cubicBezTo>
                  <a:cubicBezTo>
                    <a:pt x="1091" y="690"/>
                    <a:pt x="1074" y="686"/>
                    <a:pt x="1061" y="686"/>
                  </a:cubicBezTo>
                  <a:cubicBezTo>
                    <a:pt x="1046" y="686"/>
                    <a:pt x="1035" y="691"/>
                    <a:pt x="1035" y="707"/>
                  </a:cubicBezTo>
                  <a:cubicBezTo>
                    <a:pt x="896" y="847"/>
                    <a:pt x="677" y="767"/>
                    <a:pt x="558" y="926"/>
                  </a:cubicBezTo>
                  <a:cubicBezTo>
                    <a:pt x="538" y="966"/>
                    <a:pt x="538" y="1026"/>
                    <a:pt x="538" y="1065"/>
                  </a:cubicBezTo>
                  <a:cubicBezTo>
                    <a:pt x="677" y="1244"/>
                    <a:pt x="936" y="1105"/>
                    <a:pt x="1095" y="1244"/>
                  </a:cubicBezTo>
                  <a:cubicBezTo>
                    <a:pt x="1374" y="1264"/>
                    <a:pt x="1672" y="1264"/>
                    <a:pt x="1950" y="1304"/>
                  </a:cubicBezTo>
                  <a:cubicBezTo>
                    <a:pt x="2050" y="1344"/>
                    <a:pt x="2169" y="1344"/>
                    <a:pt x="2289" y="1344"/>
                  </a:cubicBezTo>
                  <a:cubicBezTo>
                    <a:pt x="2344" y="1344"/>
                    <a:pt x="2397" y="1347"/>
                    <a:pt x="2446" y="1347"/>
                  </a:cubicBezTo>
                  <a:cubicBezTo>
                    <a:pt x="2520" y="1347"/>
                    <a:pt x="2587" y="1340"/>
                    <a:pt x="2647" y="1304"/>
                  </a:cubicBezTo>
                  <a:lnTo>
                    <a:pt x="2826" y="1304"/>
                  </a:lnTo>
                  <a:cubicBezTo>
                    <a:pt x="2885" y="1340"/>
                    <a:pt x="2959" y="1347"/>
                    <a:pt x="3035" y="1347"/>
                  </a:cubicBezTo>
                  <a:cubicBezTo>
                    <a:pt x="3085" y="1347"/>
                    <a:pt x="3136" y="1344"/>
                    <a:pt x="3184" y="1344"/>
                  </a:cubicBezTo>
                  <a:cubicBezTo>
                    <a:pt x="3283" y="1344"/>
                    <a:pt x="3363" y="1304"/>
                    <a:pt x="3383" y="1205"/>
                  </a:cubicBezTo>
                  <a:cubicBezTo>
                    <a:pt x="3383" y="1105"/>
                    <a:pt x="3343" y="1026"/>
                    <a:pt x="3263" y="966"/>
                  </a:cubicBezTo>
                  <a:cubicBezTo>
                    <a:pt x="3064" y="886"/>
                    <a:pt x="2865" y="866"/>
                    <a:pt x="2647" y="866"/>
                  </a:cubicBezTo>
                  <a:cubicBezTo>
                    <a:pt x="2622" y="865"/>
                    <a:pt x="2597" y="865"/>
                    <a:pt x="2573" y="865"/>
                  </a:cubicBezTo>
                  <a:cubicBezTo>
                    <a:pt x="2340" y="865"/>
                    <a:pt x="2133" y="921"/>
                    <a:pt x="1977" y="969"/>
                  </a:cubicBezTo>
                  <a:lnTo>
                    <a:pt x="1977" y="969"/>
                  </a:lnTo>
                  <a:cubicBezTo>
                    <a:pt x="2119" y="852"/>
                    <a:pt x="2160" y="571"/>
                    <a:pt x="2189" y="290"/>
                  </a:cubicBezTo>
                  <a:cubicBezTo>
                    <a:pt x="2189" y="230"/>
                    <a:pt x="2169" y="150"/>
                    <a:pt x="2129" y="71"/>
                  </a:cubicBezTo>
                  <a:cubicBezTo>
                    <a:pt x="2064" y="75"/>
                    <a:pt x="1998" y="77"/>
                    <a:pt x="1933" y="77"/>
                  </a:cubicBezTo>
                  <a:cubicBezTo>
                    <a:pt x="1504" y="77"/>
                    <a:pt x="1076" y="0"/>
                    <a:pt x="6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33761;p60"/>
            <p:cNvSpPr/>
            <p:nvPr/>
          </p:nvSpPr>
          <p:spPr>
            <a:xfrm>
              <a:off x="1884625" y="1220950"/>
              <a:ext cx="91025" cy="28725"/>
            </a:xfrm>
            <a:custGeom>
              <a:avLst/>
              <a:gdLst/>
              <a:ahLst/>
              <a:cxnLst/>
              <a:rect l="l" t="t" r="r" b="b"/>
              <a:pathLst>
                <a:path w="3641" h="1149" extrusionOk="0">
                  <a:moveTo>
                    <a:pt x="811" y="0"/>
                  </a:moveTo>
                  <a:cubicBezTo>
                    <a:pt x="533" y="0"/>
                    <a:pt x="259" y="75"/>
                    <a:pt x="0" y="274"/>
                  </a:cubicBezTo>
                  <a:lnTo>
                    <a:pt x="0" y="1129"/>
                  </a:lnTo>
                  <a:lnTo>
                    <a:pt x="179" y="1129"/>
                  </a:lnTo>
                  <a:cubicBezTo>
                    <a:pt x="259" y="1049"/>
                    <a:pt x="299" y="930"/>
                    <a:pt x="378" y="850"/>
                  </a:cubicBezTo>
                  <a:cubicBezTo>
                    <a:pt x="393" y="836"/>
                    <a:pt x="386" y="688"/>
                    <a:pt x="439" y="688"/>
                  </a:cubicBezTo>
                  <a:cubicBezTo>
                    <a:pt x="457" y="688"/>
                    <a:pt x="482" y="705"/>
                    <a:pt x="518" y="751"/>
                  </a:cubicBezTo>
                  <a:cubicBezTo>
                    <a:pt x="677" y="910"/>
                    <a:pt x="458" y="870"/>
                    <a:pt x="398" y="910"/>
                  </a:cubicBezTo>
                  <a:cubicBezTo>
                    <a:pt x="319" y="990"/>
                    <a:pt x="299" y="1049"/>
                    <a:pt x="358" y="1149"/>
                  </a:cubicBezTo>
                  <a:cubicBezTo>
                    <a:pt x="1453" y="1149"/>
                    <a:pt x="2547" y="1129"/>
                    <a:pt x="3641" y="1129"/>
                  </a:cubicBezTo>
                  <a:cubicBezTo>
                    <a:pt x="3502" y="1049"/>
                    <a:pt x="3402" y="910"/>
                    <a:pt x="3283" y="910"/>
                  </a:cubicBezTo>
                  <a:cubicBezTo>
                    <a:pt x="2984" y="910"/>
                    <a:pt x="2945" y="751"/>
                    <a:pt x="2964" y="492"/>
                  </a:cubicBezTo>
                  <a:cubicBezTo>
                    <a:pt x="2905" y="453"/>
                    <a:pt x="2845" y="453"/>
                    <a:pt x="2746" y="413"/>
                  </a:cubicBezTo>
                  <a:cubicBezTo>
                    <a:pt x="2422" y="623"/>
                    <a:pt x="2191" y="732"/>
                    <a:pt x="2025" y="732"/>
                  </a:cubicBezTo>
                  <a:cubicBezTo>
                    <a:pt x="1813" y="732"/>
                    <a:pt x="1707" y="553"/>
                    <a:pt x="1652" y="174"/>
                  </a:cubicBezTo>
                  <a:cubicBezTo>
                    <a:pt x="1373" y="75"/>
                    <a:pt x="1090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33762;p60"/>
            <p:cNvSpPr/>
            <p:nvPr/>
          </p:nvSpPr>
          <p:spPr>
            <a:xfrm>
              <a:off x="1596675" y="1348575"/>
              <a:ext cx="73625" cy="29175"/>
            </a:xfrm>
            <a:custGeom>
              <a:avLst/>
              <a:gdLst/>
              <a:ahLst/>
              <a:cxnLst/>
              <a:rect l="l" t="t" r="r" b="b"/>
              <a:pathLst>
                <a:path w="2945" h="1167" extrusionOk="0">
                  <a:moveTo>
                    <a:pt x="2189" y="1"/>
                  </a:moveTo>
                  <a:cubicBezTo>
                    <a:pt x="1950" y="1"/>
                    <a:pt x="1711" y="22"/>
                    <a:pt x="1473" y="22"/>
                  </a:cubicBezTo>
                  <a:cubicBezTo>
                    <a:pt x="1433" y="42"/>
                    <a:pt x="1393" y="42"/>
                    <a:pt x="1373" y="62"/>
                  </a:cubicBezTo>
                  <a:cubicBezTo>
                    <a:pt x="1294" y="162"/>
                    <a:pt x="1194" y="201"/>
                    <a:pt x="1095" y="221"/>
                  </a:cubicBezTo>
                  <a:cubicBezTo>
                    <a:pt x="637" y="261"/>
                    <a:pt x="379" y="639"/>
                    <a:pt x="40" y="858"/>
                  </a:cubicBezTo>
                  <a:cubicBezTo>
                    <a:pt x="1" y="937"/>
                    <a:pt x="1" y="1017"/>
                    <a:pt x="80" y="1057"/>
                  </a:cubicBezTo>
                  <a:cubicBezTo>
                    <a:pt x="259" y="1097"/>
                    <a:pt x="398" y="1097"/>
                    <a:pt x="577" y="1116"/>
                  </a:cubicBezTo>
                  <a:cubicBezTo>
                    <a:pt x="597" y="1136"/>
                    <a:pt x="627" y="1146"/>
                    <a:pt x="659" y="1146"/>
                  </a:cubicBezTo>
                  <a:cubicBezTo>
                    <a:pt x="692" y="1146"/>
                    <a:pt x="727" y="1136"/>
                    <a:pt x="756" y="1116"/>
                  </a:cubicBezTo>
                  <a:cubicBezTo>
                    <a:pt x="916" y="1097"/>
                    <a:pt x="1095" y="1097"/>
                    <a:pt x="1274" y="1097"/>
                  </a:cubicBezTo>
                  <a:cubicBezTo>
                    <a:pt x="1328" y="1142"/>
                    <a:pt x="1383" y="1167"/>
                    <a:pt x="1436" y="1167"/>
                  </a:cubicBezTo>
                  <a:cubicBezTo>
                    <a:pt x="1498" y="1167"/>
                    <a:pt x="1558" y="1132"/>
                    <a:pt x="1612" y="1057"/>
                  </a:cubicBezTo>
                  <a:lnTo>
                    <a:pt x="1612" y="918"/>
                  </a:lnTo>
                  <a:lnTo>
                    <a:pt x="1831" y="918"/>
                  </a:lnTo>
                  <a:cubicBezTo>
                    <a:pt x="1870" y="798"/>
                    <a:pt x="1950" y="619"/>
                    <a:pt x="2109" y="599"/>
                  </a:cubicBezTo>
                  <a:cubicBezTo>
                    <a:pt x="2368" y="659"/>
                    <a:pt x="2587" y="719"/>
                    <a:pt x="2845" y="758"/>
                  </a:cubicBezTo>
                  <a:cubicBezTo>
                    <a:pt x="2945" y="659"/>
                    <a:pt x="2945" y="559"/>
                    <a:pt x="2885" y="420"/>
                  </a:cubicBezTo>
                  <a:lnTo>
                    <a:pt x="2845" y="361"/>
                  </a:lnTo>
                  <a:cubicBezTo>
                    <a:pt x="2825" y="241"/>
                    <a:pt x="2288" y="361"/>
                    <a:pt x="2666" y="42"/>
                  </a:cubicBezTo>
                  <a:cubicBezTo>
                    <a:pt x="2507" y="10"/>
                    <a:pt x="2348" y="1"/>
                    <a:pt x="2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33763;p60"/>
            <p:cNvSpPr/>
            <p:nvPr/>
          </p:nvSpPr>
          <p:spPr>
            <a:xfrm>
              <a:off x="2183500" y="1423000"/>
              <a:ext cx="72150" cy="23350"/>
            </a:xfrm>
            <a:custGeom>
              <a:avLst/>
              <a:gdLst/>
              <a:ahLst/>
              <a:cxnLst/>
              <a:rect l="l" t="t" r="r" b="b"/>
              <a:pathLst>
                <a:path w="2886" h="934" extrusionOk="0">
                  <a:moveTo>
                    <a:pt x="1088" y="1"/>
                  </a:moveTo>
                  <a:cubicBezTo>
                    <a:pt x="900" y="1"/>
                    <a:pt x="719" y="34"/>
                    <a:pt x="558" y="169"/>
                  </a:cubicBezTo>
                  <a:cubicBezTo>
                    <a:pt x="657" y="188"/>
                    <a:pt x="777" y="188"/>
                    <a:pt x="896" y="228"/>
                  </a:cubicBezTo>
                  <a:cubicBezTo>
                    <a:pt x="1393" y="626"/>
                    <a:pt x="598" y="348"/>
                    <a:pt x="737" y="546"/>
                  </a:cubicBezTo>
                  <a:cubicBezTo>
                    <a:pt x="478" y="626"/>
                    <a:pt x="260" y="686"/>
                    <a:pt x="1" y="765"/>
                  </a:cubicBezTo>
                  <a:cubicBezTo>
                    <a:pt x="431" y="882"/>
                    <a:pt x="858" y="934"/>
                    <a:pt x="1287" y="934"/>
                  </a:cubicBezTo>
                  <a:cubicBezTo>
                    <a:pt x="1811" y="934"/>
                    <a:pt x="2339" y="857"/>
                    <a:pt x="2885" y="726"/>
                  </a:cubicBezTo>
                  <a:cubicBezTo>
                    <a:pt x="2885" y="626"/>
                    <a:pt x="2607" y="686"/>
                    <a:pt x="2746" y="527"/>
                  </a:cubicBezTo>
                  <a:cubicBezTo>
                    <a:pt x="2746" y="467"/>
                    <a:pt x="2746" y="407"/>
                    <a:pt x="2706" y="348"/>
                  </a:cubicBezTo>
                  <a:cubicBezTo>
                    <a:pt x="2667" y="308"/>
                    <a:pt x="2627" y="248"/>
                    <a:pt x="2547" y="228"/>
                  </a:cubicBezTo>
                  <a:cubicBezTo>
                    <a:pt x="2289" y="129"/>
                    <a:pt x="1990" y="228"/>
                    <a:pt x="1791" y="29"/>
                  </a:cubicBezTo>
                  <a:cubicBezTo>
                    <a:pt x="1750" y="33"/>
                    <a:pt x="1709" y="35"/>
                    <a:pt x="1667" y="35"/>
                  </a:cubicBezTo>
                  <a:cubicBezTo>
                    <a:pt x="1475" y="35"/>
                    <a:pt x="1278" y="1"/>
                    <a:pt x="10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33764;p60"/>
            <p:cNvSpPr/>
            <p:nvPr/>
          </p:nvSpPr>
          <p:spPr>
            <a:xfrm>
              <a:off x="2260600" y="1409800"/>
              <a:ext cx="90525" cy="31350"/>
            </a:xfrm>
            <a:custGeom>
              <a:avLst/>
              <a:gdLst/>
              <a:ahLst/>
              <a:cxnLst/>
              <a:rect l="l" t="t" r="r" b="b"/>
              <a:pathLst>
                <a:path w="3621" h="1254" extrusionOk="0">
                  <a:moveTo>
                    <a:pt x="3382" y="0"/>
                  </a:moveTo>
                  <a:cubicBezTo>
                    <a:pt x="3104" y="179"/>
                    <a:pt x="2785" y="100"/>
                    <a:pt x="2507" y="199"/>
                  </a:cubicBezTo>
                  <a:cubicBezTo>
                    <a:pt x="2427" y="199"/>
                    <a:pt x="2356" y="243"/>
                    <a:pt x="2283" y="243"/>
                  </a:cubicBezTo>
                  <a:cubicBezTo>
                    <a:pt x="2246" y="243"/>
                    <a:pt x="2208" y="232"/>
                    <a:pt x="2169" y="199"/>
                  </a:cubicBezTo>
                  <a:cubicBezTo>
                    <a:pt x="1803" y="364"/>
                    <a:pt x="1424" y="383"/>
                    <a:pt x="1044" y="383"/>
                  </a:cubicBezTo>
                  <a:cubicBezTo>
                    <a:pt x="934" y="383"/>
                    <a:pt x="824" y="381"/>
                    <a:pt x="715" y="381"/>
                  </a:cubicBezTo>
                  <a:cubicBezTo>
                    <a:pt x="562" y="381"/>
                    <a:pt x="410" y="384"/>
                    <a:pt x="259" y="398"/>
                  </a:cubicBezTo>
                  <a:cubicBezTo>
                    <a:pt x="319" y="637"/>
                    <a:pt x="179" y="736"/>
                    <a:pt x="60" y="856"/>
                  </a:cubicBezTo>
                  <a:cubicBezTo>
                    <a:pt x="20" y="935"/>
                    <a:pt x="0" y="995"/>
                    <a:pt x="20" y="1074"/>
                  </a:cubicBezTo>
                  <a:cubicBezTo>
                    <a:pt x="80" y="1154"/>
                    <a:pt x="159" y="1174"/>
                    <a:pt x="219" y="1194"/>
                  </a:cubicBezTo>
                  <a:cubicBezTo>
                    <a:pt x="329" y="1234"/>
                    <a:pt x="428" y="1254"/>
                    <a:pt x="525" y="1254"/>
                  </a:cubicBezTo>
                  <a:cubicBezTo>
                    <a:pt x="622" y="1254"/>
                    <a:pt x="716" y="1234"/>
                    <a:pt x="816" y="1194"/>
                  </a:cubicBezTo>
                  <a:cubicBezTo>
                    <a:pt x="1114" y="995"/>
                    <a:pt x="1472" y="955"/>
                    <a:pt x="1811" y="955"/>
                  </a:cubicBezTo>
                  <a:cubicBezTo>
                    <a:pt x="1890" y="935"/>
                    <a:pt x="1970" y="935"/>
                    <a:pt x="2049" y="895"/>
                  </a:cubicBezTo>
                  <a:cubicBezTo>
                    <a:pt x="2268" y="856"/>
                    <a:pt x="2467" y="736"/>
                    <a:pt x="2666" y="577"/>
                  </a:cubicBezTo>
                  <a:cubicBezTo>
                    <a:pt x="2964" y="438"/>
                    <a:pt x="3263" y="438"/>
                    <a:pt x="3561" y="378"/>
                  </a:cubicBezTo>
                  <a:cubicBezTo>
                    <a:pt x="3621" y="259"/>
                    <a:pt x="3561" y="159"/>
                    <a:pt x="3482" y="60"/>
                  </a:cubicBezTo>
                  <a:cubicBezTo>
                    <a:pt x="3462" y="20"/>
                    <a:pt x="3402" y="20"/>
                    <a:pt x="3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33765;p60"/>
            <p:cNvSpPr/>
            <p:nvPr/>
          </p:nvSpPr>
          <p:spPr>
            <a:xfrm>
              <a:off x="1533525" y="1297825"/>
              <a:ext cx="48250" cy="21975"/>
            </a:xfrm>
            <a:custGeom>
              <a:avLst/>
              <a:gdLst/>
              <a:ahLst/>
              <a:cxnLst/>
              <a:rect l="l" t="t" r="r" b="b"/>
              <a:pathLst>
                <a:path w="1930" h="879" extrusionOk="0">
                  <a:moveTo>
                    <a:pt x="725" y="0"/>
                  </a:moveTo>
                  <a:cubicBezTo>
                    <a:pt x="596" y="0"/>
                    <a:pt x="467" y="3"/>
                    <a:pt x="338" y="3"/>
                  </a:cubicBezTo>
                  <a:cubicBezTo>
                    <a:pt x="398" y="163"/>
                    <a:pt x="478" y="282"/>
                    <a:pt x="299" y="381"/>
                  </a:cubicBezTo>
                  <a:cubicBezTo>
                    <a:pt x="100" y="501"/>
                    <a:pt x="0" y="660"/>
                    <a:pt x="0" y="879"/>
                  </a:cubicBezTo>
                  <a:cubicBezTo>
                    <a:pt x="497" y="879"/>
                    <a:pt x="1015" y="879"/>
                    <a:pt x="1572" y="859"/>
                  </a:cubicBezTo>
                  <a:cubicBezTo>
                    <a:pt x="1671" y="660"/>
                    <a:pt x="1870" y="560"/>
                    <a:pt x="1930" y="342"/>
                  </a:cubicBezTo>
                  <a:cubicBezTo>
                    <a:pt x="1578" y="36"/>
                    <a:pt x="1155" y="0"/>
                    <a:pt x="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33766;p60"/>
            <p:cNvSpPr/>
            <p:nvPr/>
          </p:nvSpPr>
          <p:spPr>
            <a:xfrm>
              <a:off x="2148200" y="1240625"/>
              <a:ext cx="71150" cy="34600"/>
            </a:xfrm>
            <a:custGeom>
              <a:avLst/>
              <a:gdLst/>
              <a:ahLst/>
              <a:cxnLst/>
              <a:rect l="l" t="t" r="r" b="b"/>
              <a:pathLst>
                <a:path w="2846" h="1384" extrusionOk="0">
                  <a:moveTo>
                    <a:pt x="1995" y="1"/>
                  </a:moveTo>
                  <a:cubicBezTo>
                    <a:pt x="1967" y="1"/>
                    <a:pt x="1939" y="2"/>
                    <a:pt x="1910" y="4"/>
                  </a:cubicBezTo>
                  <a:cubicBezTo>
                    <a:pt x="1811" y="44"/>
                    <a:pt x="1751" y="63"/>
                    <a:pt x="1672" y="83"/>
                  </a:cubicBezTo>
                  <a:cubicBezTo>
                    <a:pt x="1612" y="143"/>
                    <a:pt x="1572" y="183"/>
                    <a:pt x="1552" y="262"/>
                  </a:cubicBezTo>
                  <a:cubicBezTo>
                    <a:pt x="1552" y="342"/>
                    <a:pt x="1572" y="382"/>
                    <a:pt x="1612" y="441"/>
                  </a:cubicBezTo>
                  <a:cubicBezTo>
                    <a:pt x="1675" y="479"/>
                    <a:pt x="1690" y="493"/>
                    <a:pt x="1672" y="493"/>
                  </a:cubicBezTo>
                  <a:cubicBezTo>
                    <a:pt x="1662" y="493"/>
                    <a:pt x="1641" y="488"/>
                    <a:pt x="1612" y="481"/>
                  </a:cubicBezTo>
                  <a:cubicBezTo>
                    <a:pt x="1593" y="479"/>
                    <a:pt x="1575" y="479"/>
                    <a:pt x="1556" y="479"/>
                  </a:cubicBezTo>
                  <a:cubicBezTo>
                    <a:pt x="1363" y="479"/>
                    <a:pt x="1202" y="573"/>
                    <a:pt x="1075" y="700"/>
                  </a:cubicBezTo>
                  <a:cubicBezTo>
                    <a:pt x="717" y="839"/>
                    <a:pt x="319" y="839"/>
                    <a:pt x="1" y="1058"/>
                  </a:cubicBezTo>
                  <a:cubicBezTo>
                    <a:pt x="20" y="1197"/>
                    <a:pt x="120" y="1297"/>
                    <a:pt x="259" y="1356"/>
                  </a:cubicBezTo>
                  <a:cubicBezTo>
                    <a:pt x="389" y="1375"/>
                    <a:pt x="517" y="1383"/>
                    <a:pt x="643" y="1383"/>
                  </a:cubicBezTo>
                  <a:cubicBezTo>
                    <a:pt x="1194" y="1383"/>
                    <a:pt x="1718" y="1227"/>
                    <a:pt x="2268" y="1098"/>
                  </a:cubicBezTo>
                  <a:cubicBezTo>
                    <a:pt x="2686" y="998"/>
                    <a:pt x="2845" y="760"/>
                    <a:pt x="2646" y="342"/>
                  </a:cubicBezTo>
                  <a:cubicBezTo>
                    <a:pt x="2484" y="90"/>
                    <a:pt x="2257" y="1"/>
                    <a:pt x="19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33767;p60"/>
            <p:cNvSpPr/>
            <p:nvPr/>
          </p:nvSpPr>
          <p:spPr>
            <a:xfrm>
              <a:off x="1583250" y="1346500"/>
              <a:ext cx="48275" cy="27700"/>
            </a:xfrm>
            <a:custGeom>
              <a:avLst/>
              <a:gdLst/>
              <a:ahLst/>
              <a:cxnLst/>
              <a:rect l="l" t="t" r="r" b="b"/>
              <a:pathLst>
                <a:path w="1931" h="1108" extrusionOk="0">
                  <a:moveTo>
                    <a:pt x="759" y="0"/>
                  </a:moveTo>
                  <a:cubicBezTo>
                    <a:pt x="596" y="0"/>
                    <a:pt x="431" y="9"/>
                    <a:pt x="267" y="9"/>
                  </a:cubicBezTo>
                  <a:cubicBezTo>
                    <a:pt x="218" y="9"/>
                    <a:pt x="169" y="8"/>
                    <a:pt x="120" y="6"/>
                  </a:cubicBezTo>
                  <a:lnTo>
                    <a:pt x="120" y="6"/>
                  </a:lnTo>
                  <a:cubicBezTo>
                    <a:pt x="160" y="284"/>
                    <a:pt x="0" y="583"/>
                    <a:pt x="120" y="841"/>
                  </a:cubicBezTo>
                  <a:lnTo>
                    <a:pt x="120" y="1020"/>
                  </a:lnTo>
                  <a:cubicBezTo>
                    <a:pt x="120" y="1081"/>
                    <a:pt x="143" y="1107"/>
                    <a:pt x="189" y="1107"/>
                  </a:cubicBezTo>
                  <a:cubicBezTo>
                    <a:pt x="204" y="1107"/>
                    <a:pt x="220" y="1105"/>
                    <a:pt x="239" y="1100"/>
                  </a:cubicBezTo>
                  <a:cubicBezTo>
                    <a:pt x="239" y="1080"/>
                    <a:pt x="279" y="1080"/>
                    <a:pt x="319" y="1040"/>
                  </a:cubicBezTo>
                  <a:cubicBezTo>
                    <a:pt x="340" y="1026"/>
                    <a:pt x="359" y="1020"/>
                    <a:pt x="375" y="1020"/>
                  </a:cubicBezTo>
                  <a:cubicBezTo>
                    <a:pt x="404" y="1020"/>
                    <a:pt x="425" y="1042"/>
                    <a:pt x="438" y="1080"/>
                  </a:cubicBezTo>
                  <a:cubicBezTo>
                    <a:pt x="459" y="1094"/>
                    <a:pt x="478" y="1101"/>
                    <a:pt x="496" y="1101"/>
                  </a:cubicBezTo>
                  <a:cubicBezTo>
                    <a:pt x="528" y="1101"/>
                    <a:pt x="559" y="1079"/>
                    <a:pt x="597" y="1040"/>
                  </a:cubicBezTo>
                  <a:cubicBezTo>
                    <a:pt x="896" y="1040"/>
                    <a:pt x="1174" y="1001"/>
                    <a:pt x="1313" y="702"/>
                  </a:cubicBezTo>
                  <a:cubicBezTo>
                    <a:pt x="1413" y="483"/>
                    <a:pt x="1632" y="523"/>
                    <a:pt x="1831" y="503"/>
                  </a:cubicBezTo>
                  <a:cubicBezTo>
                    <a:pt x="1910" y="404"/>
                    <a:pt x="1910" y="284"/>
                    <a:pt x="1930" y="205"/>
                  </a:cubicBezTo>
                  <a:cubicBezTo>
                    <a:pt x="1910" y="205"/>
                    <a:pt x="1850" y="185"/>
                    <a:pt x="1831" y="145"/>
                  </a:cubicBezTo>
                  <a:cubicBezTo>
                    <a:pt x="1791" y="145"/>
                    <a:pt x="1731" y="145"/>
                    <a:pt x="1691" y="185"/>
                  </a:cubicBezTo>
                  <a:cubicBezTo>
                    <a:pt x="1652" y="225"/>
                    <a:pt x="1612" y="245"/>
                    <a:pt x="1552" y="245"/>
                  </a:cubicBezTo>
                  <a:lnTo>
                    <a:pt x="1512" y="304"/>
                  </a:lnTo>
                  <a:lnTo>
                    <a:pt x="1512" y="225"/>
                  </a:lnTo>
                  <a:lnTo>
                    <a:pt x="1532" y="145"/>
                  </a:lnTo>
                  <a:cubicBezTo>
                    <a:pt x="1288" y="23"/>
                    <a:pt x="1026" y="0"/>
                    <a:pt x="7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33768;p60"/>
            <p:cNvSpPr/>
            <p:nvPr/>
          </p:nvSpPr>
          <p:spPr>
            <a:xfrm>
              <a:off x="2084050" y="1289450"/>
              <a:ext cx="15925" cy="121375"/>
            </a:xfrm>
            <a:custGeom>
              <a:avLst/>
              <a:gdLst/>
              <a:ahLst/>
              <a:cxnLst/>
              <a:rect l="l" t="t" r="r" b="b"/>
              <a:pathLst>
                <a:path w="637" h="4855" extrusionOk="0">
                  <a:moveTo>
                    <a:pt x="409" y="1"/>
                  </a:moveTo>
                  <a:cubicBezTo>
                    <a:pt x="335" y="1"/>
                    <a:pt x="255" y="68"/>
                    <a:pt x="199" y="179"/>
                  </a:cubicBezTo>
                  <a:cubicBezTo>
                    <a:pt x="358" y="338"/>
                    <a:pt x="179" y="517"/>
                    <a:pt x="199" y="696"/>
                  </a:cubicBezTo>
                  <a:cubicBezTo>
                    <a:pt x="0" y="1612"/>
                    <a:pt x="239" y="2566"/>
                    <a:pt x="40" y="3481"/>
                  </a:cubicBezTo>
                  <a:cubicBezTo>
                    <a:pt x="0" y="3959"/>
                    <a:pt x="80" y="4397"/>
                    <a:pt x="199" y="4854"/>
                  </a:cubicBezTo>
                  <a:cubicBezTo>
                    <a:pt x="637" y="4794"/>
                    <a:pt x="438" y="4556"/>
                    <a:pt x="378" y="4317"/>
                  </a:cubicBezTo>
                  <a:cubicBezTo>
                    <a:pt x="398" y="3183"/>
                    <a:pt x="279" y="2029"/>
                    <a:pt x="538" y="915"/>
                  </a:cubicBezTo>
                  <a:cubicBezTo>
                    <a:pt x="577" y="677"/>
                    <a:pt x="597" y="378"/>
                    <a:pt x="557" y="139"/>
                  </a:cubicBezTo>
                  <a:cubicBezTo>
                    <a:pt x="522" y="43"/>
                    <a:pt x="468" y="1"/>
                    <a:pt x="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33769;p60"/>
            <p:cNvSpPr/>
            <p:nvPr/>
          </p:nvSpPr>
          <p:spPr>
            <a:xfrm>
              <a:off x="1696625" y="1354400"/>
              <a:ext cx="49275" cy="31325"/>
            </a:xfrm>
            <a:custGeom>
              <a:avLst/>
              <a:gdLst/>
              <a:ahLst/>
              <a:cxnLst/>
              <a:rect l="l" t="t" r="r" b="b"/>
              <a:pathLst>
                <a:path w="1971" h="1253" extrusionOk="0">
                  <a:moveTo>
                    <a:pt x="956" y="1"/>
                  </a:moveTo>
                  <a:cubicBezTo>
                    <a:pt x="778" y="1"/>
                    <a:pt x="593" y="47"/>
                    <a:pt x="399" y="167"/>
                  </a:cubicBezTo>
                  <a:cubicBezTo>
                    <a:pt x="339" y="187"/>
                    <a:pt x="279" y="187"/>
                    <a:pt x="240" y="187"/>
                  </a:cubicBezTo>
                  <a:cubicBezTo>
                    <a:pt x="1" y="585"/>
                    <a:pt x="279" y="665"/>
                    <a:pt x="578" y="704"/>
                  </a:cubicBezTo>
                  <a:cubicBezTo>
                    <a:pt x="737" y="824"/>
                    <a:pt x="697" y="923"/>
                    <a:pt x="578" y="1062"/>
                  </a:cubicBezTo>
                  <a:lnTo>
                    <a:pt x="61" y="1062"/>
                  </a:lnTo>
                  <a:cubicBezTo>
                    <a:pt x="276" y="1193"/>
                    <a:pt x="471" y="1252"/>
                    <a:pt x="654" y="1252"/>
                  </a:cubicBezTo>
                  <a:cubicBezTo>
                    <a:pt x="1113" y="1252"/>
                    <a:pt x="1501" y="881"/>
                    <a:pt x="1970" y="326"/>
                  </a:cubicBezTo>
                  <a:cubicBezTo>
                    <a:pt x="1640" y="181"/>
                    <a:pt x="1310" y="1"/>
                    <a:pt x="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33770;p60"/>
            <p:cNvSpPr/>
            <p:nvPr/>
          </p:nvSpPr>
          <p:spPr>
            <a:xfrm>
              <a:off x="1307450" y="1282800"/>
              <a:ext cx="78875" cy="20550"/>
            </a:xfrm>
            <a:custGeom>
              <a:avLst/>
              <a:gdLst/>
              <a:ahLst/>
              <a:cxnLst/>
              <a:rect l="l" t="t" r="r" b="b"/>
              <a:pathLst>
                <a:path w="3155" h="822" extrusionOk="0">
                  <a:moveTo>
                    <a:pt x="237" y="0"/>
                  </a:moveTo>
                  <a:cubicBezTo>
                    <a:pt x="118" y="0"/>
                    <a:pt x="0" y="46"/>
                    <a:pt x="32" y="266"/>
                  </a:cubicBezTo>
                  <a:cubicBezTo>
                    <a:pt x="211" y="704"/>
                    <a:pt x="629" y="644"/>
                    <a:pt x="987" y="684"/>
                  </a:cubicBezTo>
                  <a:lnTo>
                    <a:pt x="1265" y="684"/>
                  </a:lnTo>
                  <a:cubicBezTo>
                    <a:pt x="1617" y="697"/>
                    <a:pt x="1978" y="821"/>
                    <a:pt x="2336" y="821"/>
                  </a:cubicBezTo>
                  <a:cubicBezTo>
                    <a:pt x="2524" y="821"/>
                    <a:pt x="2711" y="787"/>
                    <a:pt x="2896" y="684"/>
                  </a:cubicBezTo>
                  <a:cubicBezTo>
                    <a:pt x="3155" y="306"/>
                    <a:pt x="2678" y="405"/>
                    <a:pt x="2598" y="266"/>
                  </a:cubicBezTo>
                  <a:cubicBezTo>
                    <a:pt x="1862" y="67"/>
                    <a:pt x="1086" y="147"/>
                    <a:pt x="330" y="8"/>
                  </a:cubicBezTo>
                  <a:cubicBezTo>
                    <a:pt x="301" y="3"/>
                    <a:pt x="269" y="0"/>
                    <a:pt x="2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33771;p60"/>
            <p:cNvSpPr/>
            <p:nvPr/>
          </p:nvSpPr>
          <p:spPr>
            <a:xfrm>
              <a:off x="1307725" y="1294425"/>
              <a:ext cx="71650" cy="18800"/>
            </a:xfrm>
            <a:custGeom>
              <a:avLst/>
              <a:gdLst/>
              <a:ahLst/>
              <a:cxnLst/>
              <a:rect l="l" t="t" r="r" b="b"/>
              <a:pathLst>
                <a:path w="2866" h="752" extrusionOk="0">
                  <a:moveTo>
                    <a:pt x="996" y="0"/>
                  </a:moveTo>
                  <a:cubicBezTo>
                    <a:pt x="905" y="97"/>
                    <a:pt x="805" y="125"/>
                    <a:pt x="702" y="125"/>
                  </a:cubicBezTo>
                  <a:cubicBezTo>
                    <a:pt x="549" y="125"/>
                    <a:pt x="387" y="62"/>
                    <a:pt x="236" y="62"/>
                  </a:cubicBezTo>
                  <a:cubicBezTo>
                    <a:pt x="154" y="62"/>
                    <a:pt x="74" y="81"/>
                    <a:pt x="1" y="139"/>
                  </a:cubicBezTo>
                  <a:cubicBezTo>
                    <a:pt x="160" y="577"/>
                    <a:pt x="498" y="597"/>
                    <a:pt x="856" y="617"/>
                  </a:cubicBezTo>
                  <a:cubicBezTo>
                    <a:pt x="1373" y="677"/>
                    <a:pt x="1891" y="677"/>
                    <a:pt x="2408" y="696"/>
                  </a:cubicBezTo>
                  <a:cubicBezTo>
                    <a:pt x="2482" y="729"/>
                    <a:pt x="2552" y="752"/>
                    <a:pt x="2614" y="752"/>
                  </a:cubicBezTo>
                  <a:cubicBezTo>
                    <a:pt x="2701" y="752"/>
                    <a:pt x="2771" y="706"/>
                    <a:pt x="2806" y="577"/>
                  </a:cubicBezTo>
                  <a:cubicBezTo>
                    <a:pt x="2865" y="338"/>
                    <a:pt x="2746" y="239"/>
                    <a:pt x="2547" y="239"/>
                  </a:cubicBezTo>
                  <a:cubicBezTo>
                    <a:pt x="2471" y="236"/>
                    <a:pt x="2395" y="235"/>
                    <a:pt x="2320" y="235"/>
                  </a:cubicBezTo>
                  <a:cubicBezTo>
                    <a:pt x="2283" y="235"/>
                    <a:pt x="2245" y="235"/>
                    <a:pt x="2208" y="235"/>
                  </a:cubicBezTo>
                  <a:cubicBezTo>
                    <a:pt x="1873" y="235"/>
                    <a:pt x="1553" y="224"/>
                    <a:pt x="1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33772;p60"/>
            <p:cNvSpPr/>
            <p:nvPr/>
          </p:nvSpPr>
          <p:spPr>
            <a:xfrm>
              <a:off x="1422625" y="1290450"/>
              <a:ext cx="62175" cy="18775"/>
            </a:xfrm>
            <a:custGeom>
              <a:avLst/>
              <a:gdLst/>
              <a:ahLst/>
              <a:cxnLst/>
              <a:rect l="l" t="t" r="r" b="b"/>
              <a:pathLst>
                <a:path w="2487" h="751" extrusionOk="0">
                  <a:moveTo>
                    <a:pt x="60" y="0"/>
                  </a:moveTo>
                  <a:cubicBezTo>
                    <a:pt x="0" y="60"/>
                    <a:pt x="0" y="139"/>
                    <a:pt x="40" y="199"/>
                  </a:cubicBezTo>
                  <a:cubicBezTo>
                    <a:pt x="80" y="298"/>
                    <a:pt x="159" y="378"/>
                    <a:pt x="259" y="458"/>
                  </a:cubicBezTo>
                  <a:cubicBezTo>
                    <a:pt x="577" y="696"/>
                    <a:pt x="975" y="597"/>
                    <a:pt x="1333" y="736"/>
                  </a:cubicBezTo>
                  <a:cubicBezTo>
                    <a:pt x="1363" y="746"/>
                    <a:pt x="1398" y="751"/>
                    <a:pt x="1435" y="751"/>
                  </a:cubicBezTo>
                  <a:cubicBezTo>
                    <a:pt x="1472" y="751"/>
                    <a:pt x="1512" y="746"/>
                    <a:pt x="1552" y="736"/>
                  </a:cubicBezTo>
                  <a:cubicBezTo>
                    <a:pt x="1771" y="676"/>
                    <a:pt x="1989" y="656"/>
                    <a:pt x="2188" y="577"/>
                  </a:cubicBezTo>
                  <a:cubicBezTo>
                    <a:pt x="2288" y="557"/>
                    <a:pt x="2427" y="577"/>
                    <a:pt x="2487" y="477"/>
                  </a:cubicBezTo>
                  <a:lnTo>
                    <a:pt x="2487" y="159"/>
                  </a:lnTo>
                  <a:cubicBezTo>
                    <a:pt x="2109" y="36"/>
                    <a:pt x="1727" y="12"/>
                    <a:pt x="1342" y="12"/>
                  </a:cubicBezTo>
                  <a:cubicBezTo>
                    <a:pt x="1093" y="12"/>
                    <a:pt x="843" y="22"/>
                    <a:pt x="592" y="22"/>
                  </a:cubicBezTo>
                  <a:cubicBezTo>
                    <a:pt x="415" y="22"/>
                    <a:pt x="237" y="17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33773;p60"/>
            <p:cNvSpPr/>
            <p:nvPr/>
          </p:nvSpPr>
          <p:spPr>
            <a:xfrm>
              <a:off x="1958725" y="1336700"/>
              <a:ext cx="34825" cy="33325"/>
            </a:xfrm>
            <a:custGeom>
              <a:avLst/>
              <a:gdLst/>
              <a:ahLst/>
              <a:cxnLst/>
              <a:rect l="l" t="t" r="r" b="b"/>
              <a:pathLst>
                <a:path w="1393" h="1333" extrusionOk="0">
                  <a:moveTo>
                    <a:pt x="736" y="0"/>
                  </a:moveTo>
                  <a:cubicBezTo>
                    <a:pt x="219" y="20"/>
                    <a:pt x="40" y="418"/>
                    <a:pt x="20" y="816"/>
                  </a:cubicBezTo>
                  <a:cubicBezTo>
                    <a:pt x="0" y="1273"/>
                    <a:pt x="418" y="1194"/>
                    <a:pt x="717" y="1273"/>
                  </a:cubicBezTo>
                  <a:cubicBezTo>
                    <a:pt x="816" y="1293"/>
                    <a:pt x="896" y="1313"/>
                    <a:pt x="975" y="1333"/>
                  </a:cubicBezTo>
                  <a:cubicBezTo>
                    <a:pt x="995" y="1333"/>
                    <a:pt x="1035" y="1293"/>
                    <a:pt x="1075" y="1273"/>
                  </a:cubicBezTo>
                  <a:cubicBezTo>
                    <a:pt x="995" y="1015"/>
                    <a:pt x="637" y="1034"/>
                    <a:pt x="597" y="796"/>
                  </a:cubicBezTo>
                  <a:cubicBezTo>
                    <a:pt x="697" y="378"/>
                    <a:pt x="1174" y="438"/>
                    <a:pt x="1393" y="199"/>
                  </a:cubicBezTo>
                  <a:cubicBezTo>
                    <a:pt x="1274" y="0"/>
                    <a:pt x="1035" y="40"/>
                    <a:pt x="8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33774;p60"/>
            <p:cNvSpPr/>
            <p:nvPr/>
          </p:nvSpPr>
          <p:spPr>
            <a:xfrm>
              <a:off x="2043275" y="1228525"/>
              <a:ext cx="63175" cy="22150"/>
            </a:xfrm>
            <a:custGeom>
              <a:avLst/>
              <a:gdLst/>
              <a:ahLst/>
              <a:cxnLst/>
              <a:rect l="l" t="t" r="r" b="b"/>
              <a:pathLst>
                <a:path w="2527" h="886" extrusionOk="0">
                  <a:moveTo>
                    <a:pt x="1549" y="0"/>
                  </a:moveTo>
                  <a:cubicBezTo>
                    <a:pt x="1251" y="0"/>
                    <a:pt x="949" y="124"/>
                    <a:pt x="637" y="348"/>
                  </a:cubicBezTo>
                  <a:cubicBezTo>
                    <a:pt x="590" y="367"/>
                    <a:pt x="537" y="373"/>
                    <a:pt x="482" y="373"/>
                  </a:cubicBezTo>
                  <a:cubicBezTo>
                    <a:pt x="407" y="373"/>
                    <a:pt x="327" y="362"/>
                    <a:pt x="252" y="362"/>
                  </a:cubicBezTo>
                  <a:cubicBezTo>
                    <a:pt x="152" y="362"/>
                    <a:pt x="61" y="381"/>
                    <a:pt x="0" y="468"/>
                  </a:cubicBezTo>
                  <a:cubicBezTo>
                    <a:pt x="44" y="585"/>
                    <a:pt x="140" y="602"/>
                    <a:pt x="242" y="602"/>
                  </a:cubicBezTo>
                  <a:cubicBezTo>
                    <a:pt x="285" y="602"/>
                    <a:pt x="330" y="599"/>
                    <a:pt x="372" y="599"/>
                  </a:cubicBezTo>
                  <a:cubicBezTo>
                    <a:pt x="504" y="599"/>
                    <a:pt x="617" y="628"/>
                    <a:pt x="617" y="866"/>
                  </a:cubicBezTo>
                  <a:lnTo>
                    <a:pt x="776" y="866"/>
                  </a:lnTo>
                  <a:cubicBezTo>
                    <a:pt x="1019" y="802"/>
                    <a:pt x="1267" y="756"/>
                    <a:pt x="1515" y="756"/>
                  </a:cubicBezTo>
                  <a:cubicBezTo>
                    <a:pt x="1735" y="756"/>
                    <a:pt x="1954" y="792"/>
                    <a:pt x="2169" y="886"/>
                  </a:cubicBezTo>
                  <a:cubicBezTo>
                    <a:pt x="2527" y="886"/>
                    <a:pt x="2487" y="667"/>
                    <a:pt x="2467" y="428"/>
                  </a:cubicBezTo>
                  <a:cubicBezTo>
                    <a:pt x="2163" y="134"/>
                    <a:pt x="1859" y="0"/>
                    <a:pt x="1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33775;p60"/>
            <p:cNvSpPr/>
            <p:nvPr/>
          </p:nvSpPr>
          <p:spPr>
            <a:xfrm>
              <a:off x="1397750" y="1294425"/>
              <a:ext cx="61700" cy="21700"/>
            </a:xfrm>
            <a:custGeom>
              <a:avLst/>
              <a:gdLst/>
              <a:ahLst/>
              <a:cxnLst/>
              <a:rect l="l" t="t" r="r" b="b"/>
              <a:pathLst>
                <a:path w="2468" h="868" extrusionOk="0">
                  <a:moveTo>
                    <a:pt x="697" y="0"/>
                  </a:moveTo>
                  <a:cubicBezTo>
                    <a:pt x="617" y="0"/>
                    <a:pt x="557" y="20"/>
                    <a:pt x="478" y="40"/>
                  </a:cubicBezTo>
                  <a:cubicBezTo>
                    <a:pt x="398" y="100"/>
                    <a:pt x="359" y="139"/>
                    <a:pt x="339" y="219"/>
                  </a:cubicBezTo>
                  <a:cubicBezTo>
                    <a:pt x="478" y="517"/>
                    <a:pt x="239" y="537"/>
                    <a:pt x="60" y="617"/>
                  </a:cubicBezTo>
                  <a:cubicBezTo>
                    <a:pt x="60" y="637"/>
                    <a:pt x="40" y="696"/>
                    <a:pt x="0" y="716"/>
                  </a:cubicBezTo>
                  <a:cubicBezTo>
                    <a:pt x="215" y="836"/>
                    <a:pt x="444" y="868"/>
                    <a:pt x="677" y="868"/>
                  </a:cubicBezTo>
                  <a:cubicBezTo>
                    <a:pt x="931" y="868"/>
                    <a:pt x="1190" y="830"/>
                    <a:pt x="1439" y="830"/>
                  </a:cubicBezTo>
                  <a:cubicBezTo>
                    <a:pt x="1490" y="830"/>
                    <a:pt x="1541" y="832"/>
                    <a:pt x="1592" y="836"/>
                  </a:cubicBezTo>
                  <a:cubicBezTo>
                    <a:pt x="1652" y="796"/>
                    <a:pt x="1691" y="736"/>
                    <a:pt x="1751" y="716"/>
                  </a:cubicBezTo>
                  <a:cubicBezTo>
                    <a:pt x="1809" y="693"/>
                    <a:pt x="1868" y="683"/>
                    <a:pt x="1926" y="683"/>
                  </a:cubicBezTo>
                  <a:cubicBezTo>
                    <a:pt x="1967" y="683"/>
                    <a:pt x="2008" y="688"/>
                    <a:pt x="2049" y="696"/>
                  </a:cubicBezTo>
                  <a:cubicBezTo>
                    <a:pt x="2137" y="706"/>
                    <a:pt x="2238" y="754"/>
                    <a:pt x="2319" y="754"/>
                  </a:cubicBezTo>
                  <a:cubicBezTo>
                    <a:pt x="2405" y="754"/>
                    <a:pt x="2467" y="701"/>
                    <a:pt x="2467" y="497"/>
                  </a:cubicBezTo>
                  <a:cubicBezTo>
                    <a:pt x="2297" y="436"/>
                    <a:pt x="2187" y="242"/>
                    <a:pt x="1989" y="242"/>
                  </a:cubicBezTo>
                  <a:cubicBezTo>
                    <a:pt x="1931" y="242"/>
                    <a:pt x="1867" y="258"/>
                    <a:pt x="1791" y="299"/>
                  </a:cubicBezTo>
                  <a:cubicBezTo>
                    <a:pt x="1749" y="319"/>
                    <a:pt x="1710" y="328"/>
                    <a:pt x="1671" y="328"/>
                  </a:cubicBezTo>
                  <a:cubicBezTo>
                    <a:pt x="1525" y="328"/>
                    <a:pt x="1396" y="202"/>
                    <a:pt x="1254" y="139"/>
                  </a:cubicBezTo>
                  <a:cubicBezTo>
                    <a:pt x="1154" y="80"/>
                    <a:pt x="1035" y="40"/>
                    <a:pt x="935" y="20"/>
                  </a:cubicBezTo>
                  <a:cubicBezTo>
                    <a:pt x="856" y="0"/>
                    <a:pt x="776" y="0"/>
                    <a:pt x="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33776;p60"/>
            <p:cNvSpPr/>
            <p:nvPr/>
          </p:nvSpPr>
          <p:spPr>
            <a:xfrm>
              <a:off x="2126325" y="1386175"/>
              <a:ext cx="54225" cy="24175"/>
            </a:xfrm>
            <a:custGeom>
              <a:avLst/>
              <a:gdLst/>
              <a:ahLst/>
              <a:cxnLst/>
              <a:rect l="l" t="t" r="r" b="b"/>
              <a:pathLst>
                <a:path w="2169" h="967" extrusionOk="0">
                  <a:moveTo>
                    <a:pt x="359" y="0"/>
                  </a:moveTo>
                  <a:cubicBezTo>
                    <a:pt x="287" y="0"/>
                    <a:pt x="197" y="37"/>
                    <a:pt x="80" y="130"/>
                  </a:cubicBezTo>
                  <a:cubicBezTo>
                    <a:pt x="0" y="189"/>
                    <a:pt x="0" y="229"/>
                    <a:pt x="100" y="249"/>
                  </a:cubicBezTo>
                  <a:lnTo>
                    <a:pt x="100" y="289"/>
                  </a:lnTo>
                  <a:cubicBezTo>
                    <a:pt x="140" y="348"/>
                    <a:pt x="179" y="408"/>
                    <a:pt x="259" y="448"/>
                  </a:cubicBezTo>
                  <a:cubicBezTo>
                    <a:pt x="378" y="587"/>
                    <a:pt x="498" y="687"/>
                    <a:pt x="597" y="806"/>
                  </a:cubicBezTo>
                  <a:cubicBezTo>
                    <a:pt x="695" y="904"/>
                    <a:pt x="794" y="967"/>
                    <a:pt x="895" y="967"/>
                  </a:cubicBezTo>
                  <a:cubicBezTo>
                    <a:pt x="979" y="967"/>
                    <a:pt x="1064" y="925"/>
                    <a:pt x="1154" y="826"/>
                  </a:cubicBezTo>
                  <a:cubicBezTo>
                    <a:pt x="1270" y="901"/>
                    <a:pt x="1386" y="927"/>
                    <a:pt x="1502" y="927"/>
                  </a:cubicBezTo>
                  <a:cubicBezTo>
                    <a:pt x="1724" y="927"/>
                    <a:pt x="1946" y="832"/>
                    <a:pt x="2169" y="806"/>
                  </a:cubicBezTo>
                  <a:lnTo>
                    <a:pt x="2169" y="508"/>
                  </a:lnTo>
                  <a:lnTo>
                    <a:pt x="2169" y="428"/>
                  </a:lnTo>
                  <a:cubicBezTo>
                    <a:pt x="1950" y="388"/>
                    <a:pt x="1721" y="363"/>
                    <a:pt x="1490" y="363"/>
                  </a:cubicBezTo>
                  <a:cubicBezTo>
                    <a:pt x="1258" y="363"/>
                    <a:pt x="1025" y="388"/>
                    <a:pt x="796" y="448"/>
                  </a:cubicBezTo>
                  <a:cubicBezTo>
                    <a:pt x="631" y="343"/>
                    <a:pt x="579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33777;p60"/>
            <p:cNvSpPr/>
            <p:nvPr/>
          </p:nvSpPr>
          <p:spPr>
            <a:xfrm>
              <a:off x="1707575" y="1350075"/>
              <a:ext cx="47775" cy="17200"/>
            </a:xfrm>
            <a:custGeom>
              <a:avLst/>
              <a:gdLst/>
              <a:ahLst/>
              <a:cxnLst/>
              <a:rect l="l" t="t" r="r" b="b"/>
              <a:pathLst>
                <a:path w="1911" h="688" extrusionOk="0">
                  <a:moveTo>
                    <a:pt x="1427" y="0"/>
                  </a:moveTo>
                  <a:cubicBezTo>
                    <a:pt x="1410" y="0"/>
                    <a:pt x="1392" y="1"/>
                    <a:pt x="1373" y="2"/>
                  </a:cubicBezTo>
                  <a:cubicBezTo>
                    <a:pt x="1234" y="15"/>
                    <a:pt x="1097" y="20"/>
                    <a:pt x="961" y="20"/>
                  </a:cubicBezTo>
                  <a:cubicBezTo>
                    <a:pt x="690" y="20"/>
                    <a:pt x="425" y="2"/>
                    <a:pt x="160" y="2"/>
                  </a:cubicBezTo>
                  <a:cubicBezTo>
                    <a:pt x="120" y="141"/>
                    <a:pt x="40" y="241"/>
                    <a:pt x="1" y="360"/>
                  </a:cubicBezTo>
                  <a:cubicBezTo>
                    <a:pt x="62" y="367"/>
                    <a:pt x="123" y="368"/>
                    <a:pt x="185" y="368"/>
                  </a:cubicBezTo>
                  <a:cubicBezTo>
                    <a:pt x="256" y="368"/>
                    <a:pt x="327" y="366"/>
                    <a:pt x="398" y="366"/>
                  </a:cubicBezTo>
                  <a:cubicBezTo>
                    <a:pt x="640" y="366"/>
                    <a:pt x="876" y="394"/>
                    <a:pt x="1095" y="639"/>
                  </a:cubicBezTo>
                  <a:cubicBezTo>
                    <a:pt x="1125" y="674"/>
                    <a:pt x="1159" y="688"/>
                    <a:pt x="1195" y="688"/>
                  </a:cubicBezTo>
                  <a:cubicBezTo>
                    <a:pt x="1302" y="688"/>
                    <a:pt x="1428" y="569"/>
                    <a:pt x="1532" y="539"/>
                  </a:cubicBezTo>
                  <a:cubicBezTo>
                    <a:pt x="1612" y="440"/>
                    <a:pt x="1811" y="460"/>
                    <a:pt x="1910" y="340"/>
                  </a:cubicBezTo>
                  <a:cubicBezTo>
                    <a:pt x="1800" y="119"/>
                    <a:pt x="1654" y="0"/>
                    <a:pt x="1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33778;p60"/>
            <p:cNvSpPr/>
            <p:nvPr/>
          </p:nvSpPr>
          <p:spPr>
            <a:xfrm>
              <a:off x="1858775" y="1268050"/>
              <a:ext cx="76100" cy="9225"/>
            </a:xfrm>
            <a:custGeom>
              <a:avLst/>
              <a:gdLst/>
              <a:ahLst/>
              <a:cxnLst/>
              <a:rect l="l" t="t" r="r" b="b"/>
              <a:pathLst>
                <a:path w="3044" h="369" extrusionOk="0">
                  <a:moveTo>
                    <a:pt x="2049" y="0"/>
                  </a:moveTo>
                  <a:cubicBezTo>
                    <a:pt x="1862" y="0"/>
                    <a:pt x="1674" y="9"/>
                    <a:pt x="1486" y="9"/>
                  </a:cubicBezTo>
                  <a:cubicBezTo>
                    <a:pt x="1395" y="9"/>
                    <a:pt x="1304" y="7"/>
                    <a:pt x="1213" y="1"/>
                  </a:cubicBezTo>
                  <a:cubicBezTo>
                    <a:pt x="1094" y="200"/>
                    <a:pt x="895" y="160"/>
                    <a:pt x="696" y="180"/>
                  </a:cubicBezTo>
                  <a:cubicBezTo>
                    <a:pt x="458" y="200"/>
                    <a:pt x="199" y="140"/>
                    <a:pt x="0" y="339"/>
                  </a:cubicBezTo>
                  <a:cubicBezTo>
                    <a:pt x="211" y="360"/>
                    <a:pt x="422" y="368"/>
                    <a:pt x="633" y="368"/>
                  </a:cubicBezTo>
                  <a:cubicBezTo>
                    <a:pt x="1436" y="368"/>
                    <a:pt x="2240" y="243"/>
                    <a:pt x="3044" y="180"/>
                  </a:cubicBezTo>
                  <a:cubicBezTo>
                    <a:pt x="2717" y="27"/>
                    <a:pt x="2384" y="0"/>
                    <a:pt x="2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33779;p60"/>
            <p:cNvSpPr/>
            <p:nvPr/>
          </p:nvSpPr>
          <p:spPr>
            <a:xfrm>
              <a:off x="1347025" y="1254575"/>
              <a:ext cx="69650" cy="9825"/>
            </a:xfrm>
            <a:custGeom>
              <a:avLst/>
              <a:gdLst/>
              <a:ahLst/>
              <a:cxnLst/>
              <a:rect l="l" t="t" r="r" b="b"/>
              <a:pathLst>
                <a:path w="2786" h="393" extrusionOk="0">
                  <a:moveTo>
                    <a:pt x="1691" y="0"/>
                  </a:moveTo>
                  <a:cubicBezTo>
                    <a:pt x="1346" y="0"/>
                    <a:pt x="1001" y="25"/>
                    <a:pt x="659" y="25"/>
                  </a:cubicBezTo>
                  <a:cubicBezTo>
                    <a:pt x="605" y="25"/>
                    <a:pt x="551" y="24"/>
                    <a:pt x="498" y="23"/>
                  </a:cubicBezTo>
                  <a:cubicBezTo>
                    <a:pt x="339" y="182"/>
                    <a:pt x="100" y="23"/>
                    <a:pt x="0" y="202"/>
                  </a:cubicBezTo>
                  <a:cubicBezTo>
                    <a:pt x="301" y="352"/>
                    <a:pt x="614" y="392"/>
                    <a:pt x="930" y="392"/>
                  </a:cubicBezTo>
                  <a:cubicBezTo>
                    <a:pt x="1292" y="392"/>
                    <a:pt x="1658" y="340"/>
                    <a:pt x="2015" y="340"/>
                  </a:cubicBezTo>
                  <a:cubicBezTo>
                    <a:pt x="2046" y="340"/>
                    <a:pt x="2078" y="340"/>
                    <a:pt x="2109" y="341"/>
                  </a:cubicBezTo>
                  <a:cubicBezTo>
                    <a:pt x="2197" y="279"/>
                    <a:pt x="2289" y="268"/>
                    <a:pt x="2385" y="268"/>
                  </a:cubicBezTo>
                  <a:cubicBezTo>
                    <a:pt x="2438" y="268"/>
                    <a:pt x="2492" y="272"/>
                    <a:pt x="2548" y="272"/>
                  </a:cubicBezTo>
                  <a:cubicBezTo>
                    <a:pt x="2619" y="272"/>
                    <a:pt x="2691" y="266"/>
                    <a:pt x="2766" y="241"/>
                  </a:cubicBezTo>
                  <a:cubicBezTo>
                    <a:pt x="2766" y="222"/>
                    <a:pt x="2785" y="182"/>
                    <a:pt x="2785" y="142"/>
                  </a:cubicBezTo>
                  <a:cubicBezTo>
                    <a:pt x="2424" y="28"/>
                    <a:pt x="2058" y="0"/>
                    <a:pt x="1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33780;p60"/>
            <p:cNvSpPr/>
            <p:nvPr/>
          </p:nvSpPr>
          <p:spPr>
            <a:xfrm>
              <a:off x="2097475" y="1231875"/>
              <a:ext cx="49750" cy="22275"/>
            </a:xfrm>
            <a:custGeom>
              <a:avLst/>
              <a:gdLst/>
              <a:ahLst/>
              <a:cxnLst/>
              <a:rect l="l" t="t" r="r" b="b"/>
              <a:pathLst>
                <a:path w="1990" h="891" extrusionOk="0">
                  <a:moveTo>
                    <a:pt x="734" y="1"/>
                  </a:moveTo>
                  <a:cubicBezTo>
                    <a:pt x="527" y="1"/>
                    <a:pt x="330" y="53"/>
                    <a:pt x="160" y="234"/>
                  </a:cubicBezTo>
                  <a:cubicBezTo>
                    <a:pt x="199" y="433"/>
                    <a:pt x="199" y="632"/>
                    <a:pt x="1" y="752"/>
                  </a:cubicBezTo>
                  <a:cubicBezTo>
                    <a:pt x="358" y="867"/>
                    <a:pt x="723" y="882"/>
                    <a:pt x="1086" y="882"/>
                  </a:cubicBezTo>
                  <a:cubicBezTo>
                    <a:pt x="1213" y="882"/>
                    <a:pt x="1341" y="880"/>
                    <a:pt x="1467" y="880"/>
                  </a:cubicBezTo>
                  <a:cubicBezTo>
                    <a:pt x="1602" y="880"/>
                    <a:pt x="1737" y="882"/>
                    <a:pt x="1870" y="891"/>
                  </a:cubicBezTo>
                  <a:cubicBezTo>
                    <a:pt x="1950" y="831"/>
                    <a:pt x="1990" y="791"/>
                    <a:pt x="1990" y="692"/>
                  </a:cubicBezTo>
                  <a:cubicBezTo>
                    <a:pt x="1940" y="560"/>
                    <a:pt x="1850" y="483"/>
                    <a:pt x="1730" y="483"/>
                  </a:cubicBezTo>
                  <a:cubicBezTo>
                    <a:pt x="1705" y="483"/>
                    <a:pt x="1679" y="486"/>
                    <a:pt x="1652" y="493"/>
                  </a:cubicBezTo>
                  <a:cubicBezTo>
                    <a:pt x="1621" y="495"/>
                    <a:pt x="1591" y="496"/>
                    <a:pt x="1564" y="496"/>
                  </a:cubicBezTo>
                  <a:cubicBezTo>
                    <a:pt x="1345" y="496"/>
                    <a:pt x="1247" y="418"/>
                    <a:pt x="1353" y="135"/>
                  </a:cubicBezTo>
                  <a:lnTo>
                    <a:pt x="1214" y="55"/>
                  </a:lnTo>
                  <a:cubicBezTo>
                    <a:pt x="1052" y="30"/>
                    <a:pt x="890" y="1"/>
                    <a:pt x="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33781;p60"/>
            <p:cNvSpPr/>
            <p:nvPr/>
          </p:nvSpPr>
          <p:spPr>
            <a:xfrm>
              <a:off x="2441125" y="1383075"/>
              <a:ext cx="64675" cy="17000"/>
            </a:xfrm>
            <a:custGeom>
              <a:avLst/>
              <a:gdLst/>
              <a:ahLst/>
              <a:cxnLst/>
              <a:rect l="l" t="t" r="r" b="b"/>
              <a:pathLst>
                <a:path w="2587" h="680" extrusionOk="0">
                  <a:moveTo>
                    <a:pt x="1440" y="0"/>
                  </a:moveTo>
                  <a:cubicBezTo>
                    <a:pt x="1360" y="0"/>
                    <a:pt x="1278" y="16"/>
                    <a:pt x="1194" y="55"/>
                  </a:cubicBezTo>
                  <a:cubicBezTo>
                    <a:pt x="1116" y="66"/>
                    <a:pt x="1037" y="70"/>
                    <a:pt x="957" y="70"/>
                  </a:cubicBezTo>
                  <a:cubicBezTo>
                    <a:pt x="852" y="70"/>
                    <a:pt x="746" y="64"/>
                    <a:pt x="641" y="64"/>
                  </a:cubicBezTo>
                  <a:cubicBezTo>
                    <a:pt x="417" y="64"/>
                    <a:pt x="197" y="90"/>
                    <a:pt x="0" y="254"/>
                  </a:cubicBezTo>
                  <a:lnTo>
                    <a:pt x="0" y="453"/>
                  </a:lnTo>
                  <a:cubicBezTo>
                    <a:pt x="40" y="572"/>
                    <a:pt x="100" y="671"/>
                    <a:pt x="239" y="671"/>
                  </a:cubicBezTo>
                  <a:cubicBezTo>
                    <a:pt x="267" y="677"/>
                    <a:pt x="295" y="680"/>
                    <a:pt x="322" y="680"/>
                  </a:cubicBezTo>
                  <a:cubicBezTo>
                    <a:pt x="565" y="680"/>
                    <a:pt x="809" y="479"/>
                    <a:pt x="1058" y="479"/>
                  </a:cubicBezTo>
                  <a:cubicBezTo>
                    <a:pt x="1168" y="479"/>
                    <a:pt x="1280" y="519"/>
                    <a:pt x="1393" y="632"/>
                  </a:cubicBezTo>
                  <a:cubicBezTo>
                    <a:pt x="1464" y="617"/>
                    <a:pt x="1537" y="613"/>
                    <a:pt x="1610" y="613"/>
                  </a:cubicBezTo>
                  <a:cubicBezTo>
                    <a:pt x="1749" y="613"/>
                    <a:pt x="1889" y="629"/>
                    <a:pt x="2027" y="629"/>
                  </a:cubicBezTo>
                  <a:cubicBezTo>
                    <a:pt x="2223" y="629"/>
                    <a:pt x="2414" y="596"/>
                    <a:pt x="2586" y="433"/>
                  </a:cubicBezTo>
                  <a:cubicBezTo>
                    <a:pt x="2427" y="254"/>
                    <a:pt x="2228" y="214"/>
                    <a:pt x="2029" y="174"/>
                  </a:cubicBezTo>
                  <a:cubicBezTo>
                    <a:pt x="1843" y="103"/>
                    <a:pt x="1647" y="0"/>
                    <a:pt x="14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33782;p60"/>
            <p:cNvSpPr/>
            <p:nvPr/>
          </p:nvSpPr>
          <p:spPr>
            <a:xfrm>
              <a:off x="1601650" y="1221800"/>
              <a:ext cx="44275" cy="19925"/>
            </a:xfrm>
            <a:custGeom>
              <a:avLst/>
              <a:gdLst/>
              <a:ahLst/>
              <a:cxnLst/>
              <a:rect l="l" t="t" r="r" b="b"/>
              <a:pathLst>
                <a:path w="1771" h="797" extrusionOk="0">
                  <a:moveTo>
                    <a:pt x="438" y="1"/>
                  </a:moveTo>
                  <a:cubicBezTo>
                    <a:pt x="60" y="100"/>
                    <a:pt x="0" y="299"/>
                    <a:pt x="199" y="617"/>
                  </a:cubicBezTo>
                  <a:lnTo>
                    <a:pt x="199" y="797"/>
                  </a:lnTo>
                  <a:lnTo>
                    <a:pt x="1751" y="797"/>
                  </a:lnTo>
                  <a:cubicBezTo>
                    <a:pt x="1771" y="399"/>
                    <a:pt x="1393" y="359"/>
                    <a:pt x="1194" y="160"/>
                  </a:cubicBezTo>
                  <a:cubicBezTo>
                    <a:pt x="955" y="60"/>
                    <a:pt x="697" y="1"/>
                    <a:pt x="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33783;p60"/>
            <p:cNvSpPr/>
            <p:nvPr/>
          </p:nvSpPr>
          <p:spPr>
            <a:xfrm>
              <a:off x="1566825" y="1301375"/>
              <a:ext cx="41325" cy="19100"/>
            </a:xfrm>
            <a:custGeom>
              <a:avLst/>
              <a:gdLst/>
              <a:ahLst/>
              <a:cxnLst/>
              <a:rect l="l" t="t" r="r" b="b"/>
              <a:pathLst>
                <a:path w="1653" h="764" extrusionOk="0">
                  <a:moveTo>
                    <a:pt x="1573" y="21"/>
                  </a:moveTo>
                  <a:cubicBezTo>
                    <a:pt x="1234" y="60"/>
                    <a:pt x="876" y="1"/>
                    <a:pt x="578" y="219"/>
                  </a:cubicBezTo>
                  <a:cubicBezTo>
                    <a:pt x="299" y="259"/>
                    <a:pt x="1" y="319"/>
                    <a:pt x="200" y="737"/>
                  </a:cubicBezTo>
                  <a:cubicBezTo>
                    <a:pt x="269" y="756"/>
                    <a:pt x="337" y="764"/>
                    <a:pt x="403" y="764"/>
                  </a:cubicBezTo>
                  <a:cubicBezTo>
                    <a:pt x="740" y="764"/>
                    <a:pt x="1036" y="557"/>
                    <a:pt x="1357" y="557"/>
                  </a:cubicBezTo>
                  <a:cubicBezTo>
                    <a:pt x="1369" y="557"/>
                    <a:pt x="1381" y="557"/>
                    <a:pt x="1393" y="558"/>
                  </a:cubicBezTo>
                  <a:cubicBezTo>
                    <a:pt x="1473" y="518"/>
                    <a:pt x="1533" y="418"/>
                    <a:pt x="1573" y="339"/>
                  </a:cubicBezTo>
                  <a:cubicBezTo>
                    <a:pt x="1592" y="299"/>
                    <a:pt x="1632" y="239"/>
                    <a:pt x="1652" y="160"/>
                  </a:cubicBezTo>
                  <a:cubicBezTo>
                    <a:pt x="1652" y="120"/>
                    <a:pt x="1632" y="60"/>
                    <a:pt x="1573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33784;p60"/>
            <p:cNvSpPr/>
            <p:nvPr/>
          </p:nvSpPr>
          <p:spPr>
            <a:xfrm>
              <a:off x="2079575" y="1297400"/>
              <a:ext cx="13450" cy="79100"/>
            </a:xfrm>
            <a:custGeom>
              <a:avLst/>
              <a:gdLst/>
              <a:ahLst/>
              <a:cxnLst/>
              <a:rect l="l" t="t" r="r" b="b"/>
              <a:pathLst>
                <a:path w="538" h="3164" extrusionOk="0">
                  <a:moveTo>
                    <a:pt x="358" y="1"/>
                  </a:moveTo>
                  <a:cubicBezTo>
                    <a:pt x="0" y="1055"/>
                    <a:pt x="160" y="2109"/>
                    <a:pt x="219" y="3163"/>
                  </a:cubicBezTo>
                  <a:cubicBezTo>
                    <a:pt x="518" y="2189"/>
                    <a:pt x="339" y="1174"/>
                    <a:pt x="537" y="180"/>
                  </a:cubicBezTo>
                  <a:cubicBezTo>
                    <a:pt x="478" y="100"/>
                    <a:pt x="438" y="60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33785;p60"/>
            <p:cNvSpPr/>
            <p:nvPr/>
          </p:nvSpPr>
          <p:spPr>
            <a:xfrm>
              <a:off x="1565850" y="1344450"/>
              <a:ext cx="31850" cy="23100"/>
            </a:xfrm>
            <a:custGeom>
              <a:avLst/>
              <a:gdLst/>
              <a:ahLst/>
              <a:cxnLst/>
              <a:rect l="l" t="t" r="r" b="b"/>
              <a:pathLst>
                <a:path w="1274" h="924" extrusionOk="0">
                  <a:moveTo>
                    <a:pt x="614" y="1"/>
                  </a:moveTo>
                  <a:cubicBezTo>
                    <a:pt x="552" y="1"/>
                    <a:pt x="489" y="35"/>
                    <a:pt x="438" y="108"/>
                  </a:cubicBezTo>
                  <a:lnTo>
                    <a:pt x="239" y="108"/>
                  </a:lnTo>
                  <a:cubicBezTo>
                    <a:pt x="40" y="267"/>
                    <a:pt x="40" y="506"/>
                    <a:pt x="0" y="724"/>
                  </a:cubicBezTo>
                  <a:cubicBezTo>
                    <a:pt x="0" y="804"/>
                    <a:pt x="20" y="884"/>
                    <a:pt x="80" y="923"/>
                  </a:cubicBezTo>
                  <a:lnTo>
                    <a:pt x="776" y="923"/>
                  </a:lnTo>
                  <a:cubicBezTo>
                    <a:pt x="975" y="665"/>
                    <a:pt x="1273" y="366"/>
                    <a:pt x="776" y="88"/>
                  </a:cubicBezTo>
                  <a:cubicBezTo>
                    <a:pt x="728" y="31"/>
                    <a:pt x="671" y="1"/>
                    <a:pt x="6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33786;p60"/>
            <p:cNvSpPr/>
            <p:nvPr/>
          </p:nvSpPr>
          <p:spPr>
            <a:xfrm>
              <a:off x="1678725" y="1218325"/>
              <a:ext cx="47275" cy="24400"/>
            </a:xfrm>
            <a:custGeom>
              <a:avLst/>
              <a:gdLst/>
              <a:ahLst/>
              <a:cxnLst/>
              <a:rect l="l" t="t" r="r" b="b"/>
              <a:pathLst>
                <a:path w="1891" h="976" extrusionOk="0">
                  <a:moveTo>
                    <a:pt x="1035" y="1"/>
                  </a:moveTo>
                  <a:cubicBezTo>
                    <a:pt x="976" y="40"/>
                    <a:pt x="936" y="60"/>
                    <a:pt x="876" y="100"/>
                  </a:cubicBezTo>
                  <a:cubicBezTo>
                    <a:pt x="797" y="180"/>
                    <a:pt x="757" y="239"/>
                    <a:pt x="677" y="279"/>
                  </a:cubicBezTo>
                  <a:cubicBezTo>
                    <a:pt x="598" y="299"/>
                    <a:pt x="558" y="299"/>
                    <a:pt x="498" y="339"/>
                  </a:cubicBezTo>
                  <a:cubicBezTo>
                    <a:pt x="359" y="339"/>
                    <a:pt x="240" y="339"/>
                    <a:pt x="100" y="359"/>
                  </a:cubicBezTo>
                  <a:lnTo>
                    <a:pt x="41" y="438"/>
                  </a:lnTo>
                  <a:cubicBezTo>
                    <a:pt x="41" y="458"/>
                    <a:pt x="1" y="498"/>
                    <a:pt x="1" y="538"/>
                  </a:cubicBezTo>
                  <a:cubicBezTo>
                    <a:pt x="1" y="597"/>
                    <a:pt x="1" y="677"/>
                    <a:pt x="61" y="756"/>
                  </a:cubicBezTo>
                  <a:cubicBezTo>
                    <a:pt x="182" y="840"/>
                    <a:pt x="318" y="857"/>
                    <a:pt x="458" y="857"/>
                  </a:cubicBezTo>
                  <a:cubicBezTo>
                    <a:pt x="554" y="857"/>
                    <a:pt x="651" y="849"/>
                    <a:pt x="748" y="849"/>
                  </a:cubicBezTo>
                  <a:cubicBezTo>
                    <a:pt x="881" y="849"/>
                    <a:pt x="1013" y="864"/>
                    <a:pt x="1135" y="936"/>
                  </a:cubicBezTo>
                  <a:cubicBezTo>
                    <a:pt x="1294" y="955"/>
                    <a:pt x="1473" y="955"/>
                    <a:pt x="1652" y="975"/>
                  </a:cubicBezTo>
                  <a:cubicBezTo>
                    <a:pt x="1692" y="896"/>
                    <a:pt x="1771" y="836"/>
                    <a:pt x="1831" y="756"/>
                  </a:cubicBezTo>
                  <a:cubicBezTo>
                    <a:pt x="1891" y="697"/>
                    <a:pt x="1891" y="657"/>
                    <a:pt x="1851" y="637"/>
                  </a:cubicBezTo>
                  <a:cubicBezTo>
                    <a:pt x="1796" y="583"/>
                    <a:pt x="1709" y="495"/>
                    <a:pt x="1679" y="495"/>
                  </a:cubicBezTo>
                  <a:cubicBezTo>
                    <a:pt x="1676" y="495"/>
                    <a:pt x="1674" y="496"/>
                    <a:pt x="1672" y="498"/>
                  </a:cubicBezTo>
                  <a:cubicBezTo>
                    <a:pt x="1563" y="595"/>
                    <a:pt x="1482" y="633"/>
                    <a:pt x="1420" y="633"/>
                  </a:cubicBezTo>
                  <a:cubicBezTo>
                    <a:pt x="1266" y="633"/>
                    <a:pt x="1225" y="401"/>
                    <a:pt x="1155" y="259"/>
                  </a:cubicBezTo>
                  <a:cubicBezTo>
                    <a:pt x="1194" y="199"/>
                    <a:pt x="1234" y="160"/>
                    <a:pt x="1194" y="80"/>
                  </a:cubicBezTo>
                  <a:cubicBezTo>
                    <a:pt x="1155" y="40"/>
                    <a:pt x="1095" y="1"/>
                    <a:pt x="10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33787;p60"/>
            <p:cNvSpPr/>
            <p:nvPr/>
          </p:nvSpPr>
          <p:spPr>
            <a:xfrm>
              <a:off x="2024375" y="1276200"/>
              <a:ext cx="60700" cy="15400"/>
            </a:xfrm>
            <a:custGeom>
              <a:avLst/>
              <a:gdLst/>
              <a:ahLst/>
              <a:cxnLst/>
              <a:rect l="l" t="t" r="r" b="b"/>
              <a:pathLst>
                <a:path w="2428" h="616" extrusionOk="0">
                  <a:moveTo>
                    <a:pt x="1080" y="0"/>
                  </a:moveTo>
                  <a:cubicBezTo>
                    <a:pt x="720" y="0"/>
                    <a:pt x="360" y="38"/>
                    <a:pt x="0" y="172"/>
                  </a:cubicBezTo>
                  <a:cubicBezTo>
                    <a:pt x="458" y="172"/>
                    <a:pt x="895" y="212"/>
                    <a:pt x="1353" y="232"/>
                  </a:cubicBezTo>
                  <a:cubicBezTo>
                    <a:pt x="1538" y="269"/>
                    <a:pt x="1448" y="616"/>
                    <a:pt x="1691" y="616"/>
                  </a:cubicBezTo>
                  <a:cubicBezTo>
                    <a:pt x="1709" y="616"/>
                    <a:pt x="1729" y="614"/>
                    <a:pt x="1751" y="610"/>
                  </a:cubicBezTo>
                  <a:cubicBezTo>
                    <a:pt x="1970" y="550"/>
                    <a:pt x="2228" y="550"/>
                    <a:pt x="2427" y="371"/>
                  </a:cubicBezTo>
                  <a:cubicBezTo>
                    <a:pt x="2387" y="311"/>
                    <a:pt x="2348" y="252"/>
                    <a:pt x="2328" y="252"/>
                  </a:cubicBezTo>
                  <a:cubicBezTo>
                    <a:pt x="2228" y="212"/>
                    <a:pt x="2149" y="132"/>
                    <a:pt x="2089" y="53"/>
                  </a:cubicBezTo>
                  <a:cubicBezTo>
                    <a:pt x="1753" y="34"/>
                    <a:pt x="1417" y="0"/>
                    <a:pt x="1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33788;p60"/>
            <p:cNvSpPr/>
            <p:nvPr/>
          </p:nvSpPr>
          <p:spPr>
            <a:xfrm>
              <a:off x="2344650" y="1406375"/>
              <a:ext cx="41800" cy="12900"/>
            </a:xfrm>
            <a:custGeom>
              <a:avLst/>
              <a:gdLst/>
              <a:ahLst/>
              <a:cxnLst/>
              <a:rect l="l" t="t" r="r" b="b"/>
              <a:pathLst>
                <a:path w="1672" h="516" extrusionOk="0">
                  <a:moveTo>
                    <a:pt x="732" y="0"/>
                  </a:moveTo>
                  <a:cubicBezTo>
                    <a:pt x="487" y="0"/>
                    <a:pt x="238" y="32"/>
                    <a:pt x="0" y="177"/>
                  </a:cubicBezTo>
                  <a:lnTo>
                    <a:pt x="60" y="237"/>
                  </a:lnTo>
                  <a:cubicBezTo>
                    <a:pt x="199" y="277"/>
                    <a:pt x="279" y="396"/>
                    <a:pt x="358" y="495"/>
                  </a:cubicBezTo>
                  <a:cubicBezTo>
                    <a:pt x="432" y="509"/>
                    <a:pt x="505" y="515"/>
                    <a:pt x="578" y="515"/>
                  </a:cubicBezTo>
                  <a:cubicBezTo>
                    <a:pt x="917" y="515"/>
                    <a:pt x="1248" y="385"/>
                    <a:pt x="1592" y="336"/>
                  </a:cubicBezTo>
                  <a:cubicBezTo>
                    <a:pt x="1671" y="177"/>
                    <a:pt x="1512" y="117"/>
                    <a:pt x="1393" y="18"/>
                  </a:cubicBezTo>
                  <a:cubicBezTo>
                    <a:pt x="1361" y="19"/>
                    <a:pt x="1329" y="20"/>
                    <a:pt x="1297" y="20"/>
                  </a:cubicBezTo>
                  <a:cubicBezTo>
                    <a:pt x="1116" y="20"/>
                    <a:pt x="925" y="0"/>
                    <a:pt x="7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33789;p60"/>
            <p:cNvSpPr/>
            <p:nvPr/>
          </p:nvSpPr>
          <p:spPr>
            <a:xfrm>
              <a:off x="1337575" y="1294425"/>
              <a:ext cx="50250" cy="20750"/>
            </a:xfrm>
            <a:custGeom>
              <a:avLst/>
              <a:gdLst/>
              <a:ahLst/>
              <a:cxnLst/>
              <a:rect l="l" t="t" r="r" b="b"/>
              <a:pathLst>
                <a:path w="2010" h="830" extrusionOk="0">
                  <a:moveTo>
                    <a:pt x="20" y="0"/>
                  </a:moveTo>
                  <a:cubicBezTo>
                    <a:pt x="0" y="279"/>
                    <a:pt x="179" y="318"/>
                    <a:pt x="398" y="318"/>
                  </a:cubicBezTo>
                  <a:lnTo>
                    <a:pt x="1254" y="318"/>
                  </a:lnTo>
                  <a:cubicBezTo>
                    <a:pt x="1373" y="318"/>
                    <a:pt x="1492" y="378"/>
                    <a:pt x="1473" y="517"/>
                  </a:cubicBezTo>
                  <a:cubicBezTo>
                    <a:pt x="1453" y="637"/>
                    <a:pt x="1293" y="637"/>
                    <a:pt x="1194" y="696"/>
                  </a:cubicBezTo>
                  <a:cubicBezTo>
                    <a:pt x="1297" y="799"/>
                    <a:pt x="1406" y="830"/>
                    <a:pt x="1514" y="830"/>
                  </a:cubicBezTo>
                  <a:cubicBezTo>
                    <a:pt x="1595" y="830"/>
                    <a:pt x="1675" y="813"/>
                    <a:pt x="1751" y="796"/>
                  </a:cubicBezTo>
                  <a:cubicBezTo>
                    <a:pt x="1910" y="617"/>
                    <a:pt x="2010" y="398"/>
                    <a:pt x="1950" y="139"/>
                  </a:cubicBezTo>
                  <a:cubicBezTo>
                    <a:pt x="1892" y="110"/>
                    <a:pt x="1833" y="92"/>
                    <a:pt x="1775" y="92"/>
                  </a:cubicBezTo>
                  <a:cubicBezTo>
                    <a:pt x="1754" y="92"/>
                    <a:pt x="1733" y="94"/>
                    <a:pt x="1711" y="100"/>
                  </a:cubicBezTo>
                  <a:cubicBezTo>
                    <a:pt x="1565" y="135"/>
                    <a:pt x="1422" y="148"/>
                    <a:pt x="1280" y="148"/>
                  </a:cubicBezTo>
                  <a:cubicBezTo>
                    <a:pt x="860" y="148"/>
                    <a:pt x="451" y="3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33790;p60"/>
            <p:cNvSpPr/>
            <p:nvPr/>
          </p:nvSpPr>
          <p:spPr>
            <a:xfrm>
              <a:off x="1372375" y="1289400"/>
              <a:ext cx="52250" cy="12275"/>
            </a:xfrm>
            <a:custGeom>
              <a:avLst/>
              <a:gdLst/>
              <a:ahLst/>
              <a:cxnLst/>
              <a:rect l="l" t="t" r="r" b="b"/>
              <a:pathLst>
                <a:path w="2090" h="491" extrusionOk="0">
                  <a:moveTo>
                    <a:pt x="799" y="0"/>
                  </a:moveTo>
                  <a:cubicBezTo>
                    <a:pt x="533" y="0"/>
                    <a:pt x="267" y="7"/>
                    <a:pt x="1" y="22"/>
                  </a:cubicBezTo>
                  <a:cubicBezTo>
                    <a:pt x="120" y="122"/>
                    <a:pt x="220" y="221"/>
                    <a:pt x="359" y="321"/>
                  </a:cubicBezTo>
                  <a:cubicBezTo>
                    <a:pt x="419" y="321"/>
                    <a:pt x="478" y="340"/>
                    <a:pt x="518" y="380"/>
                  </a:cubicBezTo>
                  <a:cubicBezTo>
                    <a:pt x="620" y="471"/>
                    <a:pt x="736" y="491"/>
                    <a:pt x="849" y="491"/>
                  </a:cubicBezTo>
                  <a:cubicBezTo>
                    <a:pt x="934" y="491"/>
                    <a:pt x="1018" y="480"/>
                    <a:pt x="1095" y="480"/>
                  </a:cubicBezTo>
                  <a:cubicBezTo>
                    <a:pt x="1182" y="480"/>
                    <a:pt x="1254" y="373"/>
                    <a:pt x="1337" y="373"/>
                  </a:cubicBezTo>
                  <a:cubicBezTo>
                    <a:pt x="1349" y="373"/>
                    <a:pt x="1361" y="375"/>
                    <a:pt x="1374" y="380"/>
                  </a:cubicBezTo>
                  <a:cubicBezTo>
                    <a:pt x="1453" y="380"/>
                    <a:pt x="1493" y="340"/>
                    <a:pt x="1572" y="340"/>
                  </a:cubicBezTo>
                  <a:cubicBezTo>
                    <a:pt x="1592" y="321"/>
                    <a:pt x="1617" y="311"/>
                    <a:pt x="1642" y="311"/>
                  </a:cubicBezTo>
                  <a:cubicBezTo>
                    <a:pt x="1667" y="311"/>
                    <a:pt x="1692" y="321"/>
                    <a:pt x="1712" y="340"/>
                  </a:cubicBezTo>
                  <a:cubicBezTo>
                    <a:pt x="1791" y="340"/>
                    <a:pt x="1851" y="380"/>
                    <a:pt x="1911" y="380"/>
                  </a:cubicBezTo>
                  <a:cubicBezTo>
                    <a:pt x="1990" y="321"/>
                    <a:pt x="2050" y="281"/>
                    <a:pt x="2090" y="201"/>
                  </a:cubicBezTo>
                  <a:lnTo>
                    <a:pt x="2090" y="42"/>
                  </a:lnTo>
                  <a:cubicBezTo>
                    <a:pt x="1659" y="17"/>
                    <a:pt x="1229" y="0"/>
                    <a:pt x="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33791;p60"/>
            <p:cNvSpPr/>
            <p:nvPr/>
          </p:nvSpPr>
          <p:spPr>
            <a:xfrm>
              <a:off x="2072125" y="1272025"/>
              <a:ext cx="55225" cy="15200"/>
            </a:xfrm>
            <a:custGeom>
              <a:avLst/>
              <a:gdLst/>
              <a:ahLst/>
              <a:cxnLst/>
              <a:rect l="l" t="t" r="r" b="b"/>
              <a:pathLst>
                <a:path w="2209" h="608" extrusionOk="0">
                  <a:moveTo>
                    <a:pt x="2049" y="1"/>
                  </a:moveTo>
                  <a:cubicBezTo>
                    <a:pt x="1870" y="1"/>
                    <a:pt x="1711" y="21"/>
                    <a:pt x="1532" y="41"/>
                  </a:cubicBezTo>
                  <a:cubicBezTo>
                    <a:pt x="1439" y="108"/>
                    <a:pt x="1335" y="119"/>
                    <a:pt x="1230" y="119"/>
                  </a:cubicBezTo>
                  <a:cubicBezTo>
                    <a:pt x="1184" y="119"/>
                    <a:pt x="1139" y="117"/>
                    <a:pt x="1094" y="117"/>
                  </a:cubicBezTo>
                  <a:cubicBezTo>
                    <a:pt x="997" y="117"/>
                    <a:pt x="901" y="125"/>
                    <a:pt x="816" y="180"/>
                  </a:cubicBezTo>
                  <a:cubicBezTo>
                    <a:pt x="617" y="180"/>
                    <a:pt x="378" y="200"/>
                    <a:pt x="159" y="200"/>
                  </a:cubicBezTo>
                  <a:cubicBezTo>
                    <a:pt x="88" y="360"/>
                    <a:pt x="1" y="504"/>
                    <a:pt x="226" y="504"/>
                  </a:cubicBezTo>
                  <a:cubicBezTo>
                    <a:pt x="252" y="504"/>
                    <a:pt x="283" y="502"/>
                    <a:pt x="318" y="498"/>
                  </a:cubicBezTo>
                  <a:cubicBezTo>
                    <a:pt x="616" y="465"/>
                    <a:pt x="907" y="420"/>
                    <a:pt x="1192" y="420"/>
                  </a:cubicBezTo>
                  <a:cubicBezTo>
                    <a:pt x="1422" y="420"/>
                    <a:pt x="1648" y="449"/>
                    <a:pt x="1870" y="538"/>
                  </a:cubicBezTo>
                  <a:lnTo>
                    <a:pt x="1850" y="578"/>
                  </a:lnTo>
                  <a:cubicBezTo>
                    <a:pt x="1890" y="598"/>
                    <a:pt x="1930" y="608"/>
                    <a:pt x="1967" y="608"/>
                  </a:cubicBezTo>
                  <a:cubicBezTo>
                    <a:pt x="2004" y="608"/>
                    <a:pt x="2039" y="598"/>
                    <a:pt x="2069" y="578"/>
                  </a:cubicBezTo>
                  <a:cubicBezTo>
                    <a:pt x="2208" y="419"/>
                    <a:pt x="2208" y="279"/>
                    <a:pt x="2128" y="100"/>
                  </a:cubicBezTo>
                  <a:cubicBezTo>
                    <a:pt x="2109" y="81"/>
                    <a:pt x="2069" y="21"/>
                    <a:pt x="20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33792;p60"/>
            <p:cNvSpPr/>
            <p:nvPr/>
          </p:nvSpPr>
          <p:spPr>
            <a:xfrm>
              <a:off x="1379850" y="1296250"/>
              <a:ext cx="27875" cy="19275"/>
            </a:xfrm>
            <a:custGeom>
              <a:avLst/>
              <a:gdLst/>
              <a:ahLst/>
              <a:cxnLst/>
              <a:rect l="l" t="t" r="r" b="b"/>
              <a:pathLst>
                <a:path w="1115" h="771" extrusionOk="0">
                  <a:moveTo>
                    <a:pt x="691" y="0"/>
                  </a:moveTo>
                  <a:cubicBezTo>
                    <a:pt x="537" y="0"/>
                    <a:pt x="378" y="106"/>
                    <a:pt x="219" y="106"/>
                  </a:cubicBezTo>
                  <a:cubicBezTo>
                    <a:pt x="120" y="305"/>
                    <a:pt x="0" y="504"/>
                    <a:pt x="80" y="743"/>
                  </a:cubicBezTo>
                  <a:cubicBezTo>
                    <a:pt x="148" y="761"/>
                    <a:pt x="215" y="770"/>
                    <a:pt x="283" y="770"/>
                  </a:cubicBezTo>
                  <a:cubicBezTo>
                    <a:pt x="432" y="770"/>
                    <a:pt x="579" y="726"/>
                    <a:pt x="716" y="643"/>
                  </a:cubicBezTo>
                  <a:cubicBezTo>
                    <a:pt x="776" y="623"/>
                    <a:pt x="796" y="604"/>
                    <a:pt x="816" y="564"/>
                  </a:cubicBezTo>
                  <a:cubicBezTo>
                    <a:pt x="995" y="444"/>
                    <a:pt x="1114" y="305"/>
                    <a:pt x="915" y="106"/>
                  </a:cubicBezTo>
                  <a:cubicBezTo>
                    <a:pt x="842" y="27"/>
                    <a:pt x="767" y="0"/>
                    <a:pt x="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33793;p60"/>
            <p:cNvSpPr/>
            <p:nvPr/>
          </p:nvSpPr>
          <p:spPr>
            <a:xfrm>
              <a:off x="2010950" y="1328725"/>
              <a:ext cx="29850" cy="18925"/>
            </a:xfrm>
            <a:custGeom>
              <a:avLst/>
              <a:gdLst/>
              <a:ahLst/>
              <a:cxnLst/>
              <a:rect l="l" t="t" r="r" b="b"/>
              <a:pathLst>
                <a:path w="1194" h="757" extrusionOk="0">
                  <a:moveTo>
                    <a:pt x="696" y="1"/>
                  </a:moveTo>
                  <a:cubicBezTo>
                    <a:pt x="651" y="62"/>
                    <a:pt x="585" y="78"/>
                    <a:pt x="511" y="78"/>
                  </a:cubicBezTo>
                  <a:cubicBezTo>
                    <a:pt x="418" y="78"/>
                    <a:pt x="314" y="52"/>
                    <a:pt x="224" y="52"/>
                  </a:cubicBezTo>
                  <a:cubicBezTo>
                    <a:pt x="104" y="52"/>
                    <a:pt x="9" y="99"/>
                    <a:pt x="0" y="319"/>
                  </a:cubicBezTo>
                  <a:cubicBezTo>
                    <a:pt x="13" y="318"/>
                    <a:pt x="25" y="318"/>
                    <a:pt x="37" y="318"/>
                  </a:cubicBezTo>
                  <a:cubicBezTo>
                    <a:pt x="457" y="318"/>
                    <a:pt x="788" y="641"/>
                    <a:pt x="1194" y="757"/>
                  </a:cubicBezTo>
                  <a:cubicBezTo>
                    <a:pt x="1114" y="200"/>
                    <a:pt x="1114" y="200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33794;p60"/>
            <p:cNvSpPr/>
            <p:nvPr/>
          </p:nvSpPr>
          <p:spPr>
            <a:xfrm>
              <a:off x="2120850" y="1283975"/>
              <a:ext cx="17925" cy="36325"/>
            </a:xfrm>
            <a:custGeom>
              <a:avLst/>
              <a:gdLst/>
              <a:ahLst/>
              <a:cxnLst/>
              <a:rect l="l" t="t" r="r" b="b"/>
              <a:pathLst>
                <a:path w="717" h="1453" extrusionOk="0">
                  <a:moveTo>
                    <a:pt x="418" y="0"/>
                  </a:moveTo>
                  <a:cubicBezTo>
                    <a:pt x="299" y="0"/>
                    <a:pt x="259" y="100"/>
                    <a:pt x="179" y="140"/>
                  </a:cubicBezTo>
                  <a:cubicBezTo>
                    <a:pt x="100" y="160"/>
                    <a:pt x="60" y="199"/>
                    <a:pt x="0" y="239"/>
                  </a:cubicBezTo>
                  <a:lnTo>
                    <a:pt x="0" y="1453"/>
                  </a:lnTo>
                  <a:cubicBezTo>
                    <a:pt x="259" y="1194"/>
                    <a:pt x="100" y="856"/>
                    <a:pt x="179" y="557"/>
                  </a:cubicBezTo>
                  <a:lnTo>
                    <a:pt x="259" y="518"/>
                  </a:lnTo>
                  <a:lnTo>
                    <a:pt x="299" y="557"/>
                  </a:lnTo>
                  <a:cubicBezTo>
                    <a:pt x="299" y="657"/>
                    <a:pt x="299" y="816"/>
                    <a:pt x="418" y="816"/>
                  </a:cubicBezTo>
                  <a:cubicBezTo>
                    <a:pt x="557" y="816"/>
                    <a:pt x="617" y="657"/>
                    <a:pt x="677" y="538"/>
                  </a:cubicBezTo>
                  <a:cubicBezTo>
                    <a:pt x="717" y="358"/>
                    <a:pt x="657" y="219"/>
                    <a:pt x="597" y="60"/>
                  </a:cubicBezTo>
                  <a:cubicBezTo>
                    <a:pt x="557" y="40"/>
                    <a:pt x="498" y="0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33795;p60"/>
            <p:cNvSpPr/>
            <p:nvPr/>
          </p:nvSpPr>
          <p:spPr>
            <a:xfrm>
              <a:off x="1649900" y="1230250"/>
              <a:ext cx="57200" cy="12300"/>
            </a:xfrm>
            <a:custGeom>
              <a:avLst/>
              <a:gdLst/>
              <a:ahLst/>
              <a:cxnLst/>
              <a:rect l="l" t="t" r="r" b="b"/>
              <a:pathLst>
                <a:path w="2288" h="492" extrusionOk="0">
                  <a:moveTo>
                    <a:pt x="895" y="1"/>
                  </a:moveTo>
                  <a:cubicBezTo>
                    <a:pt x="657" y="61"/>
                    <a:pt x="418" y="81"/>
                    <a:pt x="199" y="160"/>
                  </a:cubicBezTo>
                  <a:cubicBezTo>
                    <a:pt x="100" y="200"/>
                    <a:pt x="0" y="279"/>
                    <a:pt x="20" y="419"/>
                  </a:cubicBezTo>
                  <a:cubicBezTo>
                    <a:pt x="277" y="474"/>
                    <a:pt x="538" y="491"/>
                    <a:pt x="802" y="491"/>
                  </a:cubicBezTo>
                  <a:cubicBezTo>
                    <a:pt x="1206" y="491"/>
                    <a:pt x="1614" y="452"/>
                    <a:pt x="2019" y="452"/>
                  </a:cubicBezTo>
                  <a:cubicBezTo>
                    <a:pt x="2109" y="452"/>
                    <a:pt x="2198" y="454"/>
                    <a:pt x="2288" y="459"/>
                  </a:cubicBezTo>
                  <a:cubicBezTo>
                    <a:pt x="2174" y="312"/>
                    <a:pt x="2020" y="299"/>
                    <a:pt x="1859" y="299"/>
                  </a:cubicBezTo>
                  <a:cubicBezTo>
                    <a:pt x="1823" y="299"/>
                    <a:pt x="1787" y="299"/>
                    <a:pt x="1751" y="299"/>
                  </a:cubicBezTo>
                  <a:cubicBezTo>
                    <a:pt x="1552" y="299"/>
                    <a:pt x="1353" y="299"/>
                    <a:pt x="1233" y="100"/>
                  </a:cubicBezTo>
                  <a:cubicBezTo>
                    <a:pt x="1134" y="21"/>
                    <a:pt x="1015" y="1"/>
                    <a:pt x="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33796;p60"/>
            <p:cNvSpPr/>
            <p:nvPr/>
          </p:nvSpPr>
          <p:spPr>
            <a:xfrm>
              <a:off x="1424100" y="1332700"/>
              <a:ext cx="30875" cy="13950"/>
            </a:xfrm>
            <a:custGeom>
              <a:avLst/>
              <a:gdLst/>
              <a:ahLst/>
              <a:cxnLst/>
              <a:rect l="l" t="t" r="r" b="b"/>
              <a:pathLst>
                <a:path w="1235" h="558" extrusionOk="0">
                  <a:moveTo>
                    <a:pt x="21" y="1"/>
                  </a:moveTo>
                  <a:cubicBezTo>
                    <a:pt x="1" y="339"/>
                    <a:pt x="140" y="478"/>
                    <a:pt x="438" y="498"/>
                  </a:cubicBezTo>
                  <a:cubicBezTo>
                    <a:pt x="637" y="538"/>
                    <a:pt x="816" y="558"/>
                    <a:pt x="1015" y="558"/>
                  </a:cubicBezTo>
                  <a:cubicBezTo>
                    <a:pt x="1234" y="458"/>
                    <a:pt x="1095" y="339"/>
                    <a:pt x="1035" y="200"/>
                  </a:cubicBezTo>
                  <a:cubicBezTo>
                    <a:pt x="976" y="100"/>
                    <a:pt x="886" y="90"/>
                    <a:pt x="789" y="90"/>
                  </a:cubicBezTo>
                  <a:cubicBezTo>
                    <a:pt x="765" y="90"/>
                    <a:pt x="740" y="91"/>
                    <a:pt x="715" y="91"/>
                  </a:cubicBezTo>
                  <a:cubicBezTo>
                    <a:pt x="641" y="91"/>
                    <a:pt x="565" y="85"/>
                    <a:pt x="498" y="41"/>
                  </a:cubicBezTo>
                  <a:cubicBezTo>
                    <a:pt x="339" y="1"/>
                    <a:pt x="180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33797;p60"/>
            <p:cNvSpPr/>
            <p:nvPr/>
          </p:nvSpPr>
          <p:spPr>
            <a:xfrm>
              <a:off x="1437525" y="1304375"/>
              <a:ext cx="39325" cy="13200"/>
            </a:xfrm>
            <a:custGeom>
              <a:avLst/>
              <a:gdLst/>
              <a:ahLst/>
              <a:cxnLst/>
              <a:rect l="l" t="t" r="r" b="b"/>
              <a:pathLst>
                <a:path w="1573" h="528" extrusionOk="0">
                  <a:moveTo>
                    <a:pt x="1167" y="0"/>
                  </a:moveTo>
                  <a:cubicBezTo>
                    <a:pt x="1065" y="0"/>
                    <a:pt x="966" y="20"/>
                    <a:pt x="876" y="99"/>
                  </a:cubicBezTo>
                  <a:cubicBezTo>
                    <a:pt x="814" y="204"/>
                    <a:pt x="749" y="237"/>
                    <a:pt x="684" y="237"/>
                  </a:cubicBezTo>
                  <a:cubicBezTo>
                    <a:pt x="563" y="237"/>
                    <a:pt x="443" y="119"/>
                    <a:pt x="339" y="119"/>
                  </a:cubicBezTo>
                  <a:cubicBezTo>
                    <a:pt x="240" y="199"/>
                    <a:pt x="100" y="199"/>
                    <a:pt x="1" y="279"/>
                  </a:cubicBezTo>
                  <a:lnTo>
                    <a:pt x="1" y="438"/>
                  </a:lnTo>
                  <a:cubicBezTo>
                    <a:pt x="24" y="437"/>
                    <a:pt x="47" y="436"/>
                    <a:pt x="70" y="436"/>
                  </a:cubicBezTo>
                  <a:cubicBezTo>
                    <a:pt x="398" y="436"/>
                    <a:pt x="716" y="527"/>
                    <a:pt x="1032" y="527"/>
                  </a:cubicBezTo>
                  <a:cubicBezTo>
                    <a:pt x="1153" y="527"/>
                    <a:pt x="1273" y="514"/>
                    <a:pt x="1393" y="477"/>
                  </a:cubicBezTo>
                  <a:cubicBezTo>
                    <a:pt x="1453" y="338"/>
                    <a:pt x="1533" y="219"/>
                    <a:pt x="1572" y="99"/>
                  </a:cubicBezTo>
                  <a:cubicBezTo>
                    <a:pt x="1553" y="80"/>
                    <a:pt x="1493" y="40"/>
                    <a:pt x="1473" y="20"/>
                  </a:cubicBezTo>
                  <a:cubicBezTo>
                    <a:pt x="1373" y="20"/>
                    <a:pt x="1269" y="0"/>
                    <a:pt x="1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33798;p60"/>
            <p:cNvSpPr/>
            <p:nvPr/>
          </p:nvSpPr>
          <p:spPr>
            <a:xfrm>
              <a:off x="1758300" y="1230575"/>
              <a:ext cx="35825" cy="15125"/>
            </a:xfrm>
            <a:custGeom>
              <a:avLst/>
              <a:gdLst/>
              <a:ahLst/>
              <a:cxnLst/>
              <a:rect l="l" t="t" r="r" b="b"/>
              <a:pathLst>
                <a:path w="1433" h="605" extrusionOk="0">
                  <a:moveTo>
                    <a:pt x="695" y="0"/>
                  </a:moveTo>
                  <a:cubicBezTo>
                    <a:pt x="657" y="0"/>
                    <a:pt x="627" y="23"/>
                    <a:pt x="597" y="68"/>
                  </a:cubicBezTo>
                  <a:lnTo>
                    <a:pt x="200" y="68"/>
                  </a:lnTo>
                  <a:cubicBezTo>
                    <a:pt x="1" y="346"/>
                    <a:pt x="259" y="465"/>
                    <a:pt x="379" y="605"/>
                  </a:cubicBezTo>
                  <a:cubicBezTo>
                    <a:pt x="438" y="605"/>
                    <a:pt x="478" y="605"/>
                    <a:pt x="558" y="585"/>
                  </a:cubicBezTo>
                  <a:cubicBezTo>
                    <a:pt x="617" y="535"/>
                    <a:pt x="672" y="510"/>
                    <a:pt x="727" y="510"/>
                  </a:cubicBezTo>
                  <a:cubicBezTo>
                    <a:pt x="781" y="510"/>
                    <a:pt x="836" y="535"/>
                    <a:pt x="896" y="585"/>
                  </a:cubicBezTo>
                  <a:cubicBezTo>
                    <a:pt x="956" y="565"/>
                    <a:pt x="1035" y="565"/>
                    <a:pt x="1075" y="565"/>
                  </a:cubicBezTo>
                  <a:cubicBezTo>
                    <a:pt x="1055" y="306"/>
                    <a:pt x="1333" y="247"/>
                    <a:pt x="1433" y="68"/>
                  </a:cubicBezTo>
                  <a:cubicBezTo>
                    <a:pt x="1254" y="68"/>
                    <a:pt x="1055" y="48"/>
                    <a:pt x="876" y="48"/>
                  </a:cubicBezTo>
                  <a:lnTo>
                    <a:pt x="836" y="68"/>
                  </a:lnTo>
                  <a:cubicBezTo>
                    <a:pt x="776" y="68"/>
                    <a:pt x="757" y="68"/>
                    <a:pt x="737" y="8"/>
                  </a:cubicBezTo>
                  <a:cubicBezTo>
                    <a:pt x="722" y="3"/>
                    <a:pt x="708" y="0"/>
                    <a:pt x="6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33799;p60"/>
            <p:cNvSpPr/>
            <p:nvPr/>
          </p:nvSpPr>
          <p:spPr>
            <a:xfrm>
              <a:off x="1598675" y="1294775"/>
              <a:ext cx="20475" cy="21525"/>
            </a:xfrm>
            <a:custGeom>
              <a:avLst/>
              <a:gdLst/>
              <a:ahLst/>
              <a:cxnLst/>
              <a:rect l="l" t="t" r="r" b="b"/>
              <a:pathLst>
                <a:path w="819" h="861" extrusionOk="0">
                  <a:moveTo>
                    <a:pt x="503" y="0"/>
                  </a:moveTo>
                  <a:cubicBezTo>
                    <a:pt x="421" y="0"/>
                    <a:pt x="348" y="140"/>
                    <a:pt x="299" y="265"/>
                  </a:cubicBezTo>
                  <a:cubicBezTo>
                    <a:pt x="299" y="324"/>
                    <a:pt x="318" y="404"/>
                    <a:pt x="318" y="483"/>
                  </a:cubicBezTo>
                  <a:cubicBezTo>
                    <a:pt x="0" y="483"/>
                    <a:pt x="100" y="682"/>
                    <a:pt x="119" y="822"/>
                  </a:cubicBezTo>
                  <a:cubicBezTo>
                    <a:pt x="220" y="848"/>
                    <a:pt x="309" y="861"/>
                    <a:pt x="386" y="861"/>
                  </a:cubicBezTo>
                  <a:cubicBezTo>
                    <a:pt x="717" y="861"/>
                    <a:pt x="818" y="621"/>
                    <a:pt x="657" y="185"/>
                  </a:cubicBezTo>
                  <a:cubicBezTo>
                    <a:pt x="604" y="51"/>
                    <a:pt x="552" y="0"/>
                    <a:pt x="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33800;p60"/>
            <p:cNvSpPr/>
            <p:nvPr/>
          </p:nvSpPr>
          <p:spPr>
            <a:xfrm>
              <a:off x="2379950" y="1402200"/>
              <a:ext cx="37325" cy="13025"/>
            </a:xfrm>
            <a:custGeom>
              <a:avLst/>
              <a:gdLst/>
              <a:ahLst/>
              <a:cxnLst/>
              <a:rect l="l" t="t" r="r" b="b"/>
              <a:pathLst>
                <a:path w="1493" h="521" extrusionOk="0">
                  <a:moveTo>
                    <a:pt x="1269" y="1"/>
                  </a:moveTo>
                  <a:cubicBezTo>
                    <a:pt x="853" y="1"/>
                    <a:pt x="435" y="167"/>
                    <a:pt x="1" y="185"/>
                  </a:cubicBezTo>
                  <a:cubicBezTo>
                    <a:pt x="60" y="284"/>
                    <a:pt x="140" y="404"/>
                    <a:pt x="180" y="503"/>
                  </a:cubicBezTo>
                  <a:cubicBezTo>
                    <a:pt x="199" y="516"/>
                    <a:pt x="217" y="521"/>
                    <a:pt x="234" y="521"/>
                  </a:cubicBezTo>
                  <a:cubicBezTo>
                    <a:pt x="268" y="521"/>
                    <a:pt x="299" y="503"/>
                    <a:pt x="339" y="503"/>
                  </a:cubicBezTo>
                  <a:cubicBezTo>
                    <a:pt x="431" y="445"/>
                    <a:pt x="533" y="435"/>
                    <a:pt x="638" y="435"/>
                  </a:cubicBezTo>
                  <a:cubicBezTo>
                    <a:pt x="686" y="435"/>
                    <a:pt x="735" y="437"/>
                    <a:pt x="784" y="437"/>
                  </a:cubicBezTo>
                  <a:cubicBezTo>
                    <a:pt x="878" y="437"/>
                    <a:pt x="971" y="430"/>
                    <a:pt x="1055" y="384"/>
                  </a:cubicBezTo>
                  <a:cubicBezTo>
                    <a:pt x="1154" y="384"/>
                    <a:pt x="1274" y="364"/>
                    <a:pt x="1373" y="364"/>
                  </a:cubicBezTo>
                  <a:cubicBezTo>
                    <a:pt x="1493" y="245"/>
                    <a:pt x="1493" y="145"/>
                    <a:pt x="1393" y="6"/>
                  </a:cubicBezTo>
                  <a:cubicBezTo>
                    <a:pt x="1352" y="2"/>
                    <a:pt x="1310" y="1"/>
                    <a:pt x="1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33801;p60"/>
            <p:cNvSpPr/>
            <p:nvPr/>
          </p:nvSpPr>
          <p:spPr>
            <a:xfrm>
              <a:off x="2144725" y="1245675"/>
              <a:ext cx="50250" cy="13300"/>
            </a:xfrm>
            <a:custGeom>
              <a:avLst/>
              <a:gdLst/>
              <a:ahLst/>
              <a:cxnLst/>
              <a:rect l="l" t="t" r="r" b="b"/>
              <a:pathLst>
                <a:path w="2010" h="532" extrusionOk="0">
                  <a:moveTo>
                    <a:pt x="697" y="1"/>
                  </a:moveTo>
                  <a:cubicBezTo>
                    <a:pt x="537" y="40"/>
                    <a:pt x="358" y="40"/>
                    <a:pt x="219" y="80"/>
                  </a:cubicBezTo>
                  <a:cubicBezTo>
                    <a:pt x="140" y="100"/>
                    <a:pt x="100" y="160"/>
                    <a:pt x="40" y="239"/>
                  </a:cubicBezTo>
                  <a:cubicBezTo>
                    <a:pt x="20" y="259"/>
                    <a:pt x="20" y="299"/>
                    <a:pt x="0" y="359"/>
                  </a:cubicBezTo>
                  <a:cubicBezTo>
                    <a:pt x="86" y="380"/>
                    <a:pt x="174" y="387"/>
                    <a:pt x="263" y="387"/>
                  </a:cubicBezTo>
                  <a:cubicBezTo>
                    <a:pt x="406" y="387"/>
                    <a:pt x="551" y="370"/>
                    <a:pt x="694" y="370"/>
                  </a:cubicBezTo>
                  <a:cubicBezTo>
                    <a:pt x="873" y="370"/>
                    <a:pt x="1049" y="397"/>
                    <a:pt x="1214" y="518"/>
                  </a:cubicBezTo>
                  <a:cubicBezTo>
                    <a:pt x="1254" y="527"/>
                    <a:pt x="1293" y="531"/>
                    <a:pt x="1331" y="531"/>
                  </a:cubicBezTo>
                  <a:cubicBezTo>
                    <a:pt x="1541" y="531"/>
                    <a:pt x="1728" y="412"/>
                    <a:pt x="1930" y="379"/>
                  </a:cubicBezTo>
                  <a:cubicBezTo>
                    <a:pt x="2009" y="319"/>
                    <a:pt x="2009" y="279"/>
                    <a:pt x="1930" y="219"/>
                  </a:cubicBezTo>
                  <a:cubicBezTo>
                    <a:pt x="1890" y="200"/>
                    <a:pt x="1811" y="200"/>
                    <a:pt x="1751" y="180"/>
                  </a:cubicBezTo>
                  <a:cubicBezTo>
                    <a:pt x="1691" y="140"/>
                    <a:pt x="1612" y="80"/>
                    <a:pt x="1532" y="60"/>
                  </a:cubicBezTo>
                  <a:cubicBezTo>
                    <a:pt x="1333" y="1"/>
                    <a:pt x="1134" y="1"/>
                    <a:pt x="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33802;p60"/>
            <p:cNvSpPr/>
            <p:nvPr/>
          </p:nvSpPr>
          <p:spPr>
            <a:xfrm>
              <a:off x="1324650" y="1251700"/>
              <a:ext cx="34825" cy="8425"/>
            </a:xfrm>
            <a:custGeom>
              <a:avLst/>
              <a:gdLst/>
              <a:ahLst/>
              <a:cxnLst/>
              <a:rect l="l" t="t" r="r" b="b"/>
              <a:pathLst>
                <a:path w="1393" h="337" extrusionOk="0">
                  <a:moveTo>
                    <a:pt x="541" y="1"/>
                  </a:moveTo>
                  <a:cubicBezTo>
                    <a:pt x="370" y="1"/>
                    <a:pt x="192" y="40"/>
                    <a:pt x="0" y="158"/>
                  </a:cubicBezTo>
                  <a:cubicBezTo>
                    <a:pt x="174" y="299"/>
                    <a:pt x="342" y="327"/>
                    <a:pt x="501" y="327"/>
                  </a:cubicBezTo>
                  <a:cubicBezTo>
                    <a:pt x="608" y="327"/>
                    <a:pt x="711" y="314"/>
                    <a:pt x="809" y="314"/>
                  </a:cubicBezTo>
                  <a:cubicBezTo>
                    <a:pt x="831" y="314"/>
                    <a:pt x="854" y="315"/>
                    <a:pt x="876" y="317"/>
                  </a:cubicBezTo>
                  <a:cubicBezTo>
                    <a:pt x="1035" y="297"/>
                    <a:pt x="1273" y="337"/>
                    <a:pt x="1393" y="138"/>
                  </a:cubicBezTo>
                  <a:cubicBezTo>
                    <a:pt x="1105" y="113"/>
                    <a:pt x="833" y="1"/>
                    <a:pt x="5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33803;p60"/>
            <p:cNvSpPr/>
            <p:nvPr/>
          </p:nvSpPr>
          <p:spPr>
            <a:xfrm>
              <a:off x="1979600" y="1329225"/>
              <a:ext cx="29375" cy="12950"/>
            </a:xfrm>
            <a:custGeom>
              <a:avLst/>
              <a:gdLst/>
              <a:ahLst/>
              <a:cxnLst/>
              <a:rect l="l" t="t" r="r" b="b"/>
              <a:pathLst>
                <a:path w="1175" h="518" extrusionOk="0">
                  <a:moveTo>
                    <a:pt x="936" y="1"/>
                  </a:moveTo>
                  <a:cubicBezTo>
                    <a:pt x="598" y="80"/>
                    <a:pt x="240" y="1"/>
                    <a:pt x="1" y="299"/>
                  </a:cubicBezTo>
                  <a:cubicBezTo>
                    <a:pt x="140" y="518"/>
                    <a:pt x="359" y="478"/>
                    <a:pt x="558" y="498"/>
                  </a:cubicBezTo>
                  <a:cubicBezTo>
                    <a:pt x="737" y="438"/>
                    <a:pt x="896" y="379"/>
                    <a:pt x="1095" y="319"/>
                  </a:cubicBezTo>
                  <a:cubicBezTo>
                    <a:pt x="1175" y="140"/>
                    <a:pt x="1035" y="80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33804;p60"/>
            <p:cNvSpPr/>
            <p:nvPr/>
          </p:nvSpPr>
          <p:spPr>
            <a:xfrm>
              <a:off x="1632975" y="1223875"/>
              <a:ext cx="24400" cy="17350"/>
            </a:xfrm>
            <a:custGeom>
              <a:avLst/>
              <a:gdLst/>
              <a:ahLst/>
              <a:cxnLst/>
              <a:rect l="l" t="t" r="r" b="b"/>
              <a:pathLst>
                <a:path w="976" h="694" extrusionOk="0">
                  <a:moveTo>
                    <a:pt x="487" y="1"/>
                  </a:moveTo>
                  <a:cubicBezTo>
                    <a:pt x="365" y="1"/>
                    <a:pt x="234" y="38"/>
                    <a:pt x="100" y="97"/>
                  </a:cubicBezTo>
                  <a:cubicBezTo>
                    <a:pt x="80" y="157"/>
                    <a:pt x="41" y="176"/>
                    <a:pt x="21" y="236"/>
                  </a:cubicBezTo>
                  <a:cubicBezTo>
                    <a:pt x="1" y="594"/>
                    <a:pt x="418" y="475"/>
                    <a:pt x="518" y="694"/>
                  </a:cubicBezTo>
                  <a:cubicBezTo>
                    <a:pt x="578" y="694"/>
                    <a:pt x="637" y="674"/>
                    <a:pt x="697" y="674"/>
                  </a:cubicBezTo>
                  <a:cubicBezTo>
                    <a:pt x="737" y="634"/>
                    <a:pt x="816" y="574"/>
                    <a:pt x="876" y="534"/>
                  </a:cubicBezTo>
                  <a:cubicBezTo>
                    <a:pt x="936" y="455"/>
                    <a:pt x="975" y="375"/>
                    <a:pt x="936" y="256"/>
                  </a:cubicBezTo>
                  <a:cubicBezTo>
                    <a:pt x="809" y="72"/>
                    <a:pt x="656" y="1"/>
                    <a:pt x="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33805;p60"/>
            <p:cNvSpPr/>
            <p:nvPr/>
          </p:nvSpPr>
          <p:spPr>
            <a:xfrm>
              <a:off x="1645900" y="1376150"/>
              <a:ext cx="47775" cy="5125"/>
            </a:xfrm>
            <a:custGeom>
              <a:avLst/>
              <a:gdLst/>
              <a:ahLst/>
              <a:cxnLst/>
              <a:rect l="l" t="t" r="r" b="b"/>
              <a:pathLst>
                <a:path w="1911" h="205" extrusionOk="0">
                  <a:moveTo>
                    <a:pt x="917" y="1"/>
                  </a:moveTo>
                  <a:cubicBezTo>
                    <a:pt x="665" y="1"/>
                    <a:pt x="412" y="16"/>
                    <a:pt x="162" y="16"/>
                  </a:cubicBezTo>
                  <a:cubicBezTo>
                    <a:pt x="108" y="16"/>
                    <a:pt x="54" y="15"/>
                    <a:pt x="1" y="13"/>
                  </a:cubicBezTo>
                  <a:lnTo>
                    <a:pt x="1" y="13"/>
                  </a:lnTo>
                  <a:cubicBezTo>
                    <a:pt x="275" y="164"/>
                    <a:pt x="562" y="204"/>
                    <a:pt x="849" y="204"/>
                  </a:cubicBezTo>
                  <a:cubicBezTo>
                    <a:pt x="1179" y="204"/>
                    <a:pt x="1510" y="151"/>
                    <a:pt x="1827" y="151"/>
                  </a:cubicBezTo>
                  <a:cubicBezTo>
                    <a:pt x="1855" y="151"/>
                    <a:pt x="1883" y="152"/>
                    <a:pt x="1911" y="153"/>
                  </a:cubicBezTo>
                  <a:cubicBezTo>
                    <a:pt x="1587" y="28"/>
                    <a:pt x="1253" y="1"/>
                    <a:pt x="9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33806;p60"/>
            <p:cNvSpPr/>
            <p:nvPr/>
          </p:nvSpPr>
          <p:spPr>
            <a:xfrm>
              <a:off x="1414150" y="1254675"/>
              <a:ext cx="42300" cy="8425"/>
            </a:xfrm>
            <a:custGeom>
              <a:avLst/>
              <a:gdLst/>
              <a:ahLst/>
              <a:cxnLst/>
              <a:rect l="l" t="t" r="r" b="b"/>
              <a:pathLst>
                <a:path w="1692" h="337" extrusionOk="0">
                  <a:moveTo>
                    <a:pt x="1139" y="0"/>
                  </a:moveTo>
                  <a:cubicBezTo>
                    <a:pt x="791" y="0"/>
                    <a:pt x="437" y="118"/>
                    <a:pt x="100" y="118"/>
                  </a:cubicBezTo>
                  <a:cubicBezTo>
                    <a:pt x="100" y="178"/>
                    <a:pt x="100" y="198"/>
                    <a:pt x="81" y="218"/>
                  </a:cubicBezTo>
                  <a:cubicBezTo>
                    <a:pt x="1" y="277"/>
                    <a:pt x="1" y="317"/>
                    <a:pt x="81" y="337"/>
                  </a:cubicBezTo>
                  <a:lnTo>
                    <a:pt x="777" y="337"/>
                  </a:lnTo>
                  <a:cubicBezTo>
                    <a:pt x="859" y="267"/>
                    <a:pt x="954" y="250"/>
                    <a:pt x="1054" y="250"/>
                  </a:cubicBezTo>
                  <a:cubicBezTo>
                    <a:pt x="1150" y="250"/>
                    <a:pt x="1250" y="266"/>
                    <a:pt x="1349" y="266"/>
                  </a:cubicBezTo>
                  <a:cubicBezTo>
                    <a:pt x="1470" y="266"/>
                    <a:pt x="1588" y="242"/>
                    <a:pt x="1692" y="138"/>
                  </a:cubicBezTo>
                  <a:cubicBezTo>
                    <a:pt x="1511" y="34"/>
                    <a:pt x="1326" y="0"/>
                    <a:pt x="1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33807;p60"/>
            <p:cNvSpPr/>
            <p:nvPr/>
          </p:nvSpPr>
          <p:spPr>
            <a:xfrm>
              <a:off x="2079075" y="1418650"/>
              <a:ext cx="33850" cy="21500"/>
            </a:xfrm>
            <a:custGeom>
              <a:avLst/>
              <a:gdLst/>
              <a:ahLst/>
              <a:cxnLst/>
              <a:rect l="l" t="t" r="r" b="b"/>
              <a:pathLst>
                <a:path w="1354" h="860" extrusionOk="0">
                  <a:moveTo>
                    <a:pt x="508" y="1"/>
                  </a:moveTo>
                  <a:cubicBezTo>
                    <a:pt x="489" y="1"/>
                    <a:pt x="466" y="8"/>
                    <a:pt x="438" y="24"/>
                  </a:cubicBezTo>
                  <a:cubicBezTo>
                    <a:pt x="438" y="243"/>
                    <a:pt x="299" y="362"/>
                    <a:pt x="80" y="362"/>
                  </a:cubicBezTo>
                  <a:cubicBezTo>
                    <a:pt x="0" y="422"/>
                    <a:pt x="0" y="502"/>
                    <a:pt x="40" y="581"/>
                  </a:cubicBezTo>
                  <a:cubicBezTo>
                    <a:pt x="100" y="621"/>
                    <a:pt x="160" y="681"/>
                    <a:pt x="239" y="701"/>
                  </a:cubicBezTo>
                  <a:cubicBezTo>
                    <a:pt x="398" y="740"/>
                    <a:pt x="597" y="800"/>
                    <a:pt x="776" y="840"/>
                  </a:cubicBezTo>
                  <a:cubicBezTo>
                    <a:pt x="856" y="860"/>
                    <a:pt x="935" y="860"/>
                    <a:pt x="995" y="860"/>
                  </a:cubicBezTo>
                  <a:cubicBezTo>
                    <a:pt x="1095" y="840"/>
                    <a:pt x="1194" y="800"/>
                    <a:pt x="1274" y="701"/>
                  </a:cubicBezTo>
                  <a:lnTo>
                    <a:pt x="1254" y="681"/>
                  </a:lnTo>
                  <a:cubicBezTo>
                    <a:pt x="1353" y="681"/>
                    <a:pt x="1353" y="621"/>
                    <a:pt x="1274" y="541"/>
                  </a:cubicBezTo>
                  <a:lnTo>
                    <a:pt x="1274" y="541"/>
                  </a:lnTo>
                  <a:cubicBezTo>
                    <a:pt x="1254" y="544"/>
                    <a:pt x="1236" y="546"/>
                    <a:pt x="1218" y="546"/>
                  </a:cubicBezTo>
                  <a:cubicBezTo>
                    <a:pt x="986" y="546"/>
                    <a:pt x="924" y="314"/>
                    <a:pt x="776" y="203"/>
                  </a:cubicBezTo>
                  <a:cubicBezTo>
                    <a:pt x="759" y="211"/>
                    <a:pt x="744" y="214"/>
                    <a:pt x="730" y="214"/>
                  </a:cubicBezTo>
                  <a:cubicBezTo>
                    <a:pt x="622" y="214"/>
                    <a:pt x="617" y="1"/>
                    <a:pt x="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33808;p60"/>
            <p:cNvSpPr/>
            <p:nvPr/>
          </p:nvSpPr>
          <p:spPr>
            <a:xfrm>
              <a:off x="1889100" y="1232725"/>
              <a:ext cx="21900" cy="17450"/>
            </a:xfrm>
            <a:custGeom>
              <a:avLst/>
              <a:gdLst/>
              <a:ahLst/>
              <a:cxnLst/>
              <a:rect l="l" t="t" r="r" b="b"/>
              <a:pathLst>
                <a:path w="876" h="698" extrusionOk="0">
                  <a:moveTo>
                    <a:pt x="444" y="1"/>
                  </a:moveTo>
                  <a:cubicBezTo>
                    <a:pt x="436" y="1"/>
                    <a:pt x="427" y="1"/>
                    <a:pt x="418" y="1"/>
                  </a:cubicBezTo>
                  <a:cubicBezTo>
                    <a:pt x="219" y="21"/>
                    <a:pt x="100" y="21"/>
                    <a:pt x="100" y="280"/>
                  </a:cubicBezTo>
                  <a:cubicBezTo>
                    <a:pt x="100" y="419"/>
                    <a:pt x="20" y="558"/>
                    <a:pt x="0" y="698"/>
                  </a:cubicBezTo>
                  <a:lnTo>
                    <a:pt x="179" y="698"/>
                  </a:lnTo>
                  <a:cubicBezTo>
                    <a:pt x="279" y="558"/>
                    <a:pt x="398" y="558"/>
                    <a:pt x="538" y="519"/>
                  </a:cubicBezTo>
                  <a:cubicBezTo>
                    <a:pt x="617" y="519"/>
                    <a:pt x="876" y="459"/>
                    <a:pt x="637" y="399"/>
                  </a:cubicBezTo>
                  <a:cubicBezTo>
                    <a:pt x="328" y="322"/>
                    <a:pt x="713" y="1"/>
                    <a:pt x="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33809;p60"/>
            <p:cNvSpPr/>
            <p:nvPr/>
          </p:nvSpPr>
          <p:spPr>
            <a:xfrm>
              <a:off x="1554150" y="1341525"/>
              <a:ext cx="21175" cy="22550"/>
            </a:xfrm>
            <a:custGeom>
              <a:avLst/>
              <a:gdLst/>
              <a:ahLst/>
              <a:cxnLst/>
              <a:rect l="l" t="t" r="r" b="b"/>
              <a:pathLst>
                <a:path w="847" h="902" extrusionOk="0">
                  <a:moveTo>
                    <a:pt x="335" y="0"/>
                  </a:moveTo>
                  <a:cubicBezTo>
                    <a:pt x="237" y="0"/>
                    <a:pt x="139" y="18"/>
                    <a:pt x="50" y="26"/>
                  </a:cubicBezTo>
                  <a:lnTo>
                    <a:pt x="50" y="185"/>
                  </a:lnTo>
                  <a:cubicBezTo>
                    <a:pt x="265" y="380"/>
                    <a:pt x="1" y="902"/>
                    <a:pt x="537" y="902"/>
                  </a:cubicBezTo>
                  <a:cubicBezTo>
                    <a:pt x="547" y="902"/>
                    <a:pt x="557" y="901"/>
                    <a:pt x="568" y="901"/>
                  </a:cubicBezTo>
                  <a:cubicBezTo>
                    <a:pt x="846" y="722"/>
                    <a:pt x="767" y="444"/>
                    <a:pt x="747" y="205"/>
                  </a:cubicBezTo>
                  <a:cubicBezTo>
                    <a:pt x="628" y="39"/>
                    <a:pt x="481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33810;p60"/>
            <p:cNvSpPr/>
            <p:nvPr/>
          </p:nvSpPr>
          <p:spPr>
            <a:xfrm>
              <a:off x="2228275" y="1421675"/>
              <a:ext cx="24400" cy="11575"/>
            </a:xfrm>
            <a:custGeom>
              <a:avLst/>
              <a:gdLst/>
              <a:ahLst/>
              <a:cxnLst/>
              <a:rect l="l" t="t" r="r" b="b"/>
              <a:pathLst>
                <a:path w="976" h="463" extrusionOk="0">
                  <a:moveTo>
                    <a:pt x="569" y="0"/>
                  </a:moveTo>
                  <a:cubicBezTo>
                    <a:pt x="380" y="0"/>
                    <a:pt x="195" y="89"/>
                    <a:pt x="0" y="102"/>
                  </a:cubicBezTo>
                  <a:cubicBezTo>
                    <a:pt x="124" y="377"/>
                    <a:pt x="314" y="462"/>
                    <a:pt x="538" y="462"/>
                  </a:cubicBezTo>
                  <a:cubicBezTo>
                    <a:pt x="638" y="462"/>
                    <a:pt x="745" y="445"/>
                    <a:pt x="856" y="420"/>
                  </a:cubicBezTo>
                  <a:cubicBezTo>
                    <a:pt x="955" y="301"/>
                    <a:pt x="975" y="202"/>
                    <a:pt x="876" y="102"/>
                  </a:cubicBezTo>
                  <a:cubicBezTo>
                    <a:pt x="771" y="26"/>
                    <a:pt x="670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33811;p60"/>
            <p:cNvSpPr/>
            <p:nvPr/>
          </p:nvSpPr>
          <p:spPr>
            <a:xfrm>
              <a:off x="2080075" y="1280100"/>
              <a:ext cx="38800" cy="5400"/>
            </a:xfrm>
            <a:custGeom>
              <a:avLst/>
              <a:gdLst/>
              <a:ahLst/>
              <a:cxnLst/>
              <a:rect l="l" t="t" r="r" b="b"/>
              <a:pathLst>
                <a:path w="1552" h="216" extrusionOk="0">
                  <a:moveTo>
                    <a:pt x="806" y="1"/>
                  </a:moveTo>
                  <a:cubicBezTo>
                    <a:pt x="537" y="1"/>
                    <a:pt x="269" y="72"/>
                    <a:pt x="0" y="175"/>
                  </a:cubicBezTo>
                  <a:cubicBezTo>
                    <a:pt x="60" y="175"/>
                    <a:pt x="140" y="195"/>
                    <a:pt x="159" y="215"/>
                  </a:cubicBezTo>
                  <a:lnTo>
                    <a:pt x="1552" y="215"/>
                  </a:lnTo>
                  <a:cubicBezTo>
                    <a:pt x="1303" y="62"/>
                    <a:pt x="1054" y="1"/>
                    <a:pt x="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33812;p60"/>
            <p:cNvSpPr/>
            <p:nvPr/>
          </p:nvSpPr>
          <p:spPr>
            <a:xfrm>
              <a:off x="2089025" y="1397350"/>
              <a:ext cx="10950" cy="27850"/>
            </a:xfrm>
            <a:custGeom>
              <a:avLst/>
              <a:gdLst/>
              <a:ahLst/>
              <a:cxnLst/>
              <a:rect l="l" t="t" r="r" b="b"/>
              <a:pathLst>
                <a:path w="438" h="1114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180"/>
                    <a:pt x="199" y="399"/>
                    <a:pt x="0" y="538"/>
                  </a:cubicBezTo>
                  <a:lnTo>
                    <a:pt x="0" y="876"/>
                  </a:lnTo>
                  <a:cubicBezTo>
                    <a:pt x="126" y="876"/>
                    <a:pt x="140" y="1113"/>
                    <a:pt x="259" y="1113"/>
                  </a:cubicBezTo>
                  <a:cubicBezTo>
                    <a:pt x="290" y="1113"/>
                    <a:pt x="329" y="1097"/>
                    <a:pt x="378" y="1055"/>
                  </a:cubicBezTo>
                  <a:cubicBezTo>
                    <a:pt x="279" y="737"/>
                    <a:pt x="438" y="339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33813;p60"/>
            <p:cNvSpPr/>
            <p:nvPr/>
          </p:nvSpPr>
          <p:spPr>
            <a:xfrm>
              <a:off x="1433550" y="1258100"/>
              <a:ext cx="38825" cy="6200"/>
            </a:xfrm>
            <a:custGeom>
              <a:avLst/>
              <a:gdLst/>
              <a:ahLst/>
              <a:cxnLst/>
              <a:rect l="l" t="t" r="r" b="b"/>
              <a:pathLst>
                <a:path w="1553" h="248" extrusionOk="0">
                  <a:moveTo>
                    <a:pt x="916" y="1"/>
                  </a:moveTo>
                  <a:cubicBezTo>
                    <a:pt x="841" y="26"/>
                    <a:pt x="762" y="32"/>
                    <a:pt x="681" y="32"/>
                  </a:cubicBezTo>
                  <a:cubicBezTo>
                    <a:pt x="599" y="32"/>
                    <a:pt x="517" y="26"/>
                    <a:pt x="436" y="26"/>
                  </a:cubicBezTo>
                  <a:cubicBezTo>
                    <a:pt x="274" y="26"/>
                    <a:pt x="120" y="51"/>
                    <a:pt x="1" y="200"/>
                  </a:cubicBezTo>
                  <a:cubicBezTo>
                    <a:pt x="30" y="229"/>
                    <a:pt x="48" y="248"/>
                    <a:pt x="80" y="248"/>
                  </a:cubicBezTo>
                  <a:cubicBezTo>
                    <a:pt x="91" y="248"/>
                    <a:pt x="104" y="245"/>
                    <a:pt x="120" y="240"/>
                  </a:cubicBezTo>
                  <a:cubicBezTo>
                    <a:pt x="232" y="207"/>
                    <a:pt x="347" y="197"/>
                    <a:pt x="462" y="197"/>
                  </a:cubicBezTo>
                  <a:cubicBezTo>
                    <a:pt x="627" y="197"/>
                    <a:pt x="794" y="217"/>
                    <a:pt x="957" y="217"/>
                  </a:cubicBezTo>
                  <a:cubicBezTo>
                    <a:pt x="1164" y="217"/>
                    <a:pt x="1365" y="185"/>
                    <a:pt x="1552" y="41"/>
                  </a:cubicBezTo>
                  <a:cubicBezTo>
                    <a:pt x="1353" y="41"/>
                    <a:pt x="1135" y="1"/>
                    <a:pt x="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33814;p60"/>
            <p:cNvSpPr/>
            <p:nvPr/>
          </p:nvSpPr>
          <p:spPr>
            <a:xfrm>
              <a:off x="2002000" y="1326550"/>
              <a:ext cx="25875" cy="10975"/>
            </a:xfrm>
            <a:custGeom>
              <a:avLst/>
              <a:gdLst/>
              <a:ahLst/>
              <a:cxnLst/>
              <a:rect l="l" t="t" r="r" b="b"/>
              <a:pathLst>
                <a:path w="1035" h="439" extrusionOk="0">
                  <a:moveTo>
                    <a:pt x="498" y="1"/>
                  </a:moveTo>
                  <a:cubicBezTo>
                    <a:pt x="335" y="1"/>
                    <a:pt x="172" y="31"/>
                    <a:pt x="0" y="108"/>
                  </a:cubicBezTo>
                  <a:cubicBezTo>
                    <a:pt x="80" y="207"/>
                    <a:pt x="139" y="326"/>
                    <a:pt x="179" y="426"/>
                  </a:cubicBezTo>
                  <a:cubicBezTo>
                    <a:pt x="204" y="434"/>
                    <a:pt x="229" y="439"/>
                    <a:pt x="252" y="439"/>
                  </a:cubicBezTo>
                  <a:cubicBezTo>
                    <a:pt x="285" y="439"/>
                    <a:pt x="315" y="429"/>
                    <a:pt x="338" y="406"/>
                  </a:cubicBezTo>
                  <a:cubicBezTo>
                    <a:pt x="478" y="128"/>
                    <a:pt x="875" y="386"/>
                    <a:pt x="1035" y="88"/>
                  </a:cubicBezTo>
                  <a:cubicBezTo>
                    <a:pt x="849" y="36"/>
                    <a:pt x="674" y="1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33815;p60"/>
            <p:cNvSpPr/>
            <p:nvPr/>
          </p:nvSpPr>
          <p:spPr>
            <a:xfrm>
              <a:off x="1307725" y="1288950"/>
              <a:ext cx="24900" cy="12225"/>
            </a:xfrm>
            <a:custGeom>
              <a:avLst/>
              <a:gdLst/>
              <a:ahLst/>
              <a:cxnLst/>
              <a:rect l="l" t="t" r="r" b="b"/>
              <a:pathLst>
                <a:path w="996" h="489" extrusionOk="0">
                  <a:moveTo>
                    <a:pt x="21" y="0"/>
                  </a:moveTo>
                  <a:cubicBezTo>
                    <a:pt x="1" y="120"/>
                    <a:pt x="1" y="239"/>
                    <a:pt x="1" y="358"/>
                  </a:cubicBezTo>
                  <a:cubicBezTo>
                    <a:pt x="180" y="358"/>
                    <a:pt x="359" y="358"/>
                    <a:pt x="498" y="438"/>
                  </a:cubicBezTo>
                  <a:cubicBezTo>
                    <a:pt x="573" y="472"/>
                    <a:pt x="639" y="489"/>
                    <a:pt x="697" y="489"/>
                  </a:cubicBezTo>
                  <a:cubicBezTo>
                    <a:pt x="842" y="489"/>
                    <a:pt x="939" y="389"/>
                    <a:pt x="996" y="219"/>
                  </a:cubicBezTo>
                  <a:cubicBezTo>
                    <a:pt x="677" y="159"/>
                    <a:pt x="299" y="239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33816;p60"/>
            <p:cNvSpPr/>
            <p:nvPr/>
          </p:nvSpPr>
          <p:spPr>
            <a:xfrm>
              <a:off x="2255125" y="1419250"/>
              <a:ext cx="21400" cy="14950"/>
            </a:xfrm>
            <a:custGeom>
              <a:avLst/>
              <a:gdLst/>
              <a:ahLst/>
              <a:cxnLst/>
              <a:rect l="l" t="t" r="r" b="b"/>
              <a:pathLst>
                <a:path w="856" h="598" extrusionOk="0">
                  <a:moveTo>
                    <a:pt x="319" y="0"/>
                  </a:moveTo>
                  <a:cubicBezTo>
                    <a:pt x="264" y="0"/>
                    <a:pt x="209" y="20"/>
                    <a:pt x="160" y="60"/>
                  </a:cubicBezTo>
                  <a:cubicBezTo>
                    <a:pt x="20" y="199"/>
                    <a:pt x="0" y="358"/>
                    <a:pt x="80" y="517"/>
                  </a:cubicBezTo>
                  <a:cubicBezTo>
                    <a:pt x="133" y="570"/>
                    <a:pt x="177" y="597"/>
                    <a:pt x="224" y="597"/>
                  </a:cubicBezTo>
                  <a:cubicBezTo>
                    <a:pt x="248" y="597"/>
                    <a:pt x="272" y="590"/>
                    <a:pt x="299" y="577"/>
                  </a:cubicBezTo>
                  <a:lnTo>
                    <a:pt x="597" y="418"/>
                  </a:lnTo>
                  <a:cubicBezTo>
                    <a:pt x="677" y="378"/>
                    <a:pt x="856" y="458"/>
                    <a:pt x="816" y="279"/>
                  </a:cubicBezTo>
                  <a:cubicBezTo>
                    <a:pt x="816" y="219"/>
                    <a:pt x="677" y="219"/>
                    <a:pt x="597" y="179"/>
                  </a:cubicBezTo>
                  <a:lnTo>
                    <a:pt x="478" y="60"/>
                  </a:lnTo>
                  <a:cubicBezTo>
                    <a:pt x="428" y="20"/>
                    <a:pt x="373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33817;p60"/>
            <p:cNvSpPr/>
            <p:nvPr/>
          </p:nvSpPr>
          <p:spPr>
            <a:xfrm>
              <a:off x="2425700" y="1394375"/>
              <a:ext cx="21425" cy="12950"/>
            </a:xfrm>
            <a:custGeom>
              <a:avLst/>
              <a:gdLst/>
              <a:ahLst/>
              <a:cxnLst/>
              <a:rect l="l" t="t" r="r" b="b"/>
              <a:pathLst>
                <a:path w="857" h="518" extrusionOk="0">
                  <a:moveTo>
                    <a:pt x="617" y="1"/>
                  </a:moveTo>
                  <a:cubicBezTo>
                    <a:pt x="558" y="20"/>
                    <a:pt x="538" y="20"/>
                    <a:pt x="518" y="40"/>
                  </a:cubicBezTo>
                  <a:cubicBezTo>
                    <a:pt x="505" y="38"/>
                    <a:pt x="493" y="37"/>
                    <a:pt x="480" y="37"/>
                  </a:cubicBezTo>
                  <a:cubicBezTo>
                    <a:pt x="399" y="37"/>
                    <a:pt x="334" y="93"/>
                    <a:pt x="299" y="180"/>
                  </a:cubicBezTo>
                  <a:cubicBezTo>
                    <a:pt x="160" y="239"/>
                    <a:pt x="1" y="299"/>
                    <a:pt x="120" y="498"/>
                  </a:cubicBezTo>
                  <a:cubicBezTo>
                    <a:pt x="339" y="458"/>
                    <a:pt x="597" y="518"/>
                    <a:pt x="796" y="319"/>
                  </a:cubicBezTo>
                  <a:cubicBezTo>
                    <a:pt x="856" y="279"/>
                    <a:pt x="856" y="200"/>
                    <a:pt x="796" y="160"/>
                  </a:cubicBezTo>
                  <a:cubicBezTo>
                    <a:pt x="737" y="100"/>
                    <a:pt x="657" y="60"/>
                    <a:pt x="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33818;p60"/>
            <p:cNvSpPr/>
            <p:nvPr/>
          </p:nvSpPr>
          <p:spPr>
            <a:xfrm>
              <a:off x="1463900" y="1336550"/>
              <a:ext cx="21900" cy="9625"/>
            </a:xfrm>
            <a:custGeom>
              <a:avLst/>
              <a:gdLst/>
              <a:ahLst/>
              <a:cxnLst/>
              <a:rect l="l" t="t" r="r" b="b"/>
              <a:pathLst>
                <a:path w="876" h="385" extrusionOk="0">
                  <a:moveTo>
                    <a:pt x="366" y="0"/>
                  </a:moveTo>
                  <a:cubicBezTo>
                    <a:pt x="244" y="0"/>
                    <a:pt x="121" y="18"/>
                    <a:pt x="0" y="26"/>
                  </a:cubicBezTo>
                  <a:lnTo>
                    <a:pt x="0" y="205"/>
                  </a:lnTo>
                  <a:cubicBezTo>
                    <a:pt x="100" y="324"/>
                    <a:pt x="239" y="304"/>
                    <a:pt x="338" y="384"/>
                  </a:cubicBezTo>
                  <a:cubicBezTo>
                    <a:pt x="368" y="384"/>
                    <a:pt x="399" y="385"/>
                    <a:pt x="431" y="385"/>
                  </a:cubicBezTo>
                  <a:cubicBezTo>
                    <a:pt x="588" y="385"/>
                    <a:pt x="759" y="371"/>
                    <a:pt x="875" y="205"/>
                  </a:cubicBezTo>
                  <a:cubicBezTo>
                    <a:pt x="721" y="39"/>
                    <a:pt x="546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33819;p60"/>
            <p:cNvSpPr/>
            <p:nvPr/>
          </p:nvSpPr>
          <p:spPr>
            <a:xfrm>
              <a:off x="1684700" y="1393175"/>
              <a:ext cx="35325" cy="5200"/>
            </a:xfrm>
            <a:custGeom>
              <a:avLst/>
              <a:gdLst/>
              <a:ahLst/>
              <a:cxnLst/>
              <a:rect l="l" t="t" r="r" b="b"/>
              <a:pathLst>
                <a:path w="1413" h="208" extrusionOk="0">
                  <a:moveTo>
                    <a:pt x="764" y="0"/>
                  </a:moveTo>
                  <a:cubicBezTo>
                    <a:pt x="528" y="0"/>
                    <a:pt x="291" y="50"/>
                    <a:pt x="63" y="50"/>
                  </a:cubicBezTo>
                  <a:cubicBezTo>
                    <a:pt x="42" y="50"/>
                    <a:pt x="21" y="49"/>
                    <a:pt x="1" y="49"/>
                  </a:cubicBezTo>
                  <a:lnTo>
                    <a:pt x="1" y="49"/>
                  </a:lnTo>
                  <a:cubicBezTo>
                    <a:pt x="197" y="165"/>
                    <a:pt x="406" y="189"/>
                    <a:pt x="620" y="189"/>
                  </a:cubicBezTo>
                  <a:cubicBezTo>
                    <a:pt x="768" y="189"/>
                    <a:pt x="918" y="177"/>
                    <a:pt x="1068" y="177"/>
                  </a:cubicBezTo>
                  <a:cubicBezTo>
                    <a:pt x="1184" y="177"/>
                    <a:pt x="1299" y="184"/>
                    <a:pt x="1413" y="208"/>
                  </a:cubicBezTo>
                  <a:cubicBezTo>
                    <a:pt x="1203" y="43"/>
                    <a:pt x="984" y="0"/>
                    <a:pt x="7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33820;p60"/>
            <p:cNvSpPr/>
            <p:nvPr/>
          </p:nvSpPr>
          <p:spPr>
            <a:xfrm>
              <a:off x="2063150" y="1245350"/>
              <a:ext cx="34850" cy="6200"/>
            </a:xfrm>
            <a:custGeom>
              <a:avLst/>
              <a:gdLst/>
              <a:ahLst/>
              <a:cxnLst/>
              <a:rect l="l" t="t" r="r" b="b"/>
              <a:pathLst>
                <a:path w="1394" h="248" extrusionOk="0">
                  <a:moveTo>
                    <a:pt x="735" y="1"/>
                  </a:moveTo>
                  <a:cubicBezTo>
                    <a:pt x="493" y="1"/>
                    <a:pt x="253" y="77"/>
                    <a:pt x="1" y="193"/>
                  </a:cubicBezTo>
                  <a:cubicBezTo>
                    <a:pt x="220" y="232"/>
                    <a:pt x="448" y="247"/>
                    <a:pt x="682" y="247"/>
                  </a:cubicBezTo>
                  <a:cubicBezTo>
                    <a:pt x="916" y="247"/>
                    <a:pt x="1155" y="232"/>
                    <a:pt x="1393" y="213"/>
                  </a:cubicBezTo>
                  <a:cubicBezTo>
                    <a:pt x="1168" y="62"/>
                    <a:pt x="951" y="1"/>
                    <a:pt x="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33821;p60"/>
            <p:cNvSpPr/>
            <p:nvPr/>
          </p:nvSpPr>
          <p:spPr>
            <a:xfrm>
              <a:off x="2050725" y="1280675"/>
              <a:ext cx="17425" cy="13800"/>
            </a:xfrm>
            <a:custGeom>
              <a:avLst/>
              <a:gdLst/>
              <a:ahLst/>
              <a:cxnLst/>
              <a:rect l="l" t="t" r="r" b="b"/>
              <a:pathLst>
                <a:path w="697" h="552" extrusionOk="0">
                  <a:moveTo>
                    <a:pt x="428" y="1"/>
                  </a:moveTo>
                  <a:cubicBezTo>
                    <a:pt x="395" y="1"/>
                    <a:pt x="353" y="10"/>
                    <a:pt x="299" y="33"/>
                  </a:cubicBezTo>
                  <a:cubicBezTo>
                    <a:pt x="279" y="192"/>
                    <a:pt x="1" y="331"/>
                    <a:pt x="100" y="451"/>
                  </a:cubicBezTo>
                  <a:cubicBezTo>
                    <a:pt x="149" y="525"/>
                    <a:pt x="215" y="551"/>
                    <a:pt x="289" y="551"/>
                  </a:cubicBezTo>
                  <a:cubicBezTo>
                    <a:pt x="393" y="551"/>
                    <a:pt x="512" y="497"/>
                    <a:pt x="617" y="451"/>
                  </a:cubicBezTo>
                  <a:cubicBezTo>
                    <a:pt x="637" y="451"/>
                    <a:pt x="677" y="431"/>
                    <a:pt x="697" y="391"/>
                  </a:cubicBezTo>
                  <a:cubicBezTo>
                    <a:pt x="509" y="357"/>
                    <a:pt x="629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33822;p60"/>
            <p:cNvSpPr/>
            <p:nvPr/>
          </p:nvSpPr>
          <p:spPr>
            <a:xfrm>
              <a:off x="2414275" y="1398075"/>
              <a:ext cx="17925" cy="13425"/>
            </a:xfrm>
            <a:custGeom>
              <a:avLst/>
              <a:gdLst/>
              <a:ahLst/>
              <a:cxnLst/>
              <a:rect l="l" t="t" r="r" b="b"/>
              <a:pathLst>
                <a:path w="717" h="537" extrusionOk="0">
                  <a:moveTo>
                    <a:pt x="518" y="0"/>
                  </a:moveTo>
                  <a:cubicBezTo>
                    <a:pt x="341" y="0"/>
                    <a:pt x="165" y="70"/>
                    <a:pt x="20" y="171"/>
                  </a:cubicBezTo>
                  <a:cubicBezTo>
                    <a:pt x="0" y="310"/>
                    <a:pt x="0" y="410"/>
                    <a:pt x="0" y="529"/>
                  </a:cubicBezTo>
                  <a:cubicBezTo>
                    <a:pt x="30" y="534"/>
                    <a:pt x="58" y="537"/>
                    <a:pt x="86" y="537"/>
                  </a:cubicBezTo>
                  <a:cubicBezTo>
                    <a:pt x="262" y="537"/>
                    <a:pt x="402" y="436"/>
                    <a:pt x="557" y="350"/>
                  </a:cubicBezTo>
                  <a:cubicBezTo>
                    <a:pt x="597" y="250"/>
                    <a:pt x="677" y="131"/>
                    <a:pt x="716" y="32"/>
                  </a:cubicBezTo>
                  <a:cubicBezTo>
                    <a:pt x="651" y="10"/>
                    <a:pt x="584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33823;p60"/>
            <p:cNvSpPr/>
            <p:nvPr/>
          </p:nvSpPr>
          <p:spPr>
            <a:xfrm>
              <a:off x="1290825" y="1289875"/>
              <a:ext cx="9475" cy="10825"/>
            </a:xfrm>
            <a:custGeom>
              <a:avLst/>
              <a:gdLst/>
              <a:ahLst/>
              <a:cxnLst/>
              <a:rect l="l" t="t" r="r" b="b"/>
              <a:pathLst>
                <a:path w="379" h="433" extrusionOk="0">
                  <a:moveTo>
                    <a:pt x="235" y="1"/>
                  </a:moveTo>
                  <a:cubicBezTo>
                    <a:pt x="84" y="1"/>
                    <a:pt x="1" y="95"/>
                    <a:pt x="1" y="222"/>
                  </a:cubicBezTo>
                  <a:cubicBezTo>
                    <a:pt x="1" y="302"/>
                    <a:pt x="60" y="401"/>
                    <a:pt x="100" y="421"/>
                  </a:cubicBezTo>
                  <a:cubicBezTo>
                    <a:pt x="125" y="429"/>
                    <a:pt x="147" y="433"/>
                    <a:pt x="167" y="433"/>
                  </a:cubicBezTo>
                  <a:cubicBezTo>
                    <a:pt x="285" y="433"/>
                    <a:pt x="305" y="296"/>
                    <a:pt x="339" y="262"/>
                  </a:cubicBezTo>
                  <a:cubicBezTo>
                    <a:pt x="379" y="103"/>
                    <a:pt x="359" y="23"/>
                    <a:pt x="279" y="3"/>
                  </a:cubicBezTo>
                  <a:cubicBezTo>
                    <a:pt x="264" y="1"/>
                    <a:pt x="249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33824;p60"/>
            <p:cNvSpPr/>
            <p:nvPr/>
          </p:nvSpPr>
          <p:spPr>
            <a:xfrm>
              <a:off x="2123325" y="1267700"/>
              <a:ext cx="27875" cy="12525"/>
            </a:xfrm>
            <a:custGeom>
              <a:avLst/>
              <a:gdLst/>
              <a:ahLst/>
              <a:cxnLst/>
              <a:rect l="l" t="t" r="r" b="b"/>
              <a:pathLst>
                <a:path w="1115" h="501" extrusionOk="0">
                  <a:moveTo>
                    <a:pt x="411" y="1"/>
                  </a:moveTo>
                  <a:cubicBezTo>
                    <a:pt x="271" y="1"/>
                    <a:pt x="136" y="27"/>
                    <a:pt x="21" y="154"/>
                  </a:cubicBezTo>
                  <a:lnTo>
                    <a:pt x="1" y="214"/>
                  </a:lnTo>
                  <a:cubicBezTo>
                    <a:pt x="180" y="353"/>
                    <a:pt x="359" y="452"/>
                    <a:pt x="578" y="492"/>
                  </a:cubicBezTo>
                  <a:cubicBezTo>
                    <a:pt x="627" y="497"/>
                    <a:pt x="676" y="500"/>
                    <a:pt x="724" y="500"/>
                  </a:cubicBezTo>
                  <a:cubicBezTo>
                    <a:pt x="889" y="500"/>
                    <a:pt x="1038" y="459"/>
                    <a:pt x="1115" y="273"/>
                  </a:cubicBezTo>
                  <a:cubicBezTo>
                    <a:pt x="1075" y="55"/>
                    <a:pt x="817" y="154"/>
                    <a:pt x="717" y="15"/>
                  </a:cubicBezTo>
                  <a:cubicBezTo>
                    <a:pt x="617" y="15"/>
                    <a:pt x="513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33825;p60"/>
            <p:cNvSpPr/>
            <p:nvPr/>
          </p:nvSpPr>
          <p:spPr>
            <a:xfrm>
              <a:off x="2053700" y="1424275"/>
              <a:ext cx="19175" cy="9175"/>
            </a:xfrm>
            <a:custGeom>
              <a:avLst/>
              <a:gdLst/>
              <a:ahLst/>
              <a:cxnLst/>
              <a:rect l="l" t="t" r="r" b="b"/>
              <a:pathLst>
                <a:path w="767" h="367" extrusionOk="0">
                  <a:moveTo>
                    <a:pt x="375" y="1"/>
                  </a:moveTo>
                  <a:cubicBezTo>
                    <a:pt x="255" y="1"/>
                    <a:pt x="133" y="56"/>
                    <a:pt x="1" y="137"/>
                  </a:cubicBezTo>
                  <a:cubicBezTo>
                    <a:pt x="180" y="257"/>
                    <a:pt x="359" y="356"/>
                    <a:pt x="558" y="356"/>
                  </a:cubicBezTo>
                  <a:cubicBezTo>
                    <a:pt x="582" y="363"/>
                    <a:pt x="605" y="366"/>
                    <a:pt x="625" y="366"/>
                  </a:cubicBezTo>
                  <a:cubicBezTo>
                    <a:pt x="721" y="366"/>
                    <a:pt x="766" y="292"/>
                    <a:pt x="717" y="177"/>
                  </a:cubicBezTo>
                  <a:cubicBezTo>
                    <a:pt x="601" y="51"/>
                    <a:pt x="489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33826;p60"/>
            <p:cNvSpPr/>
            <p:nvPr/>
          </p:nvSpPr>
          <p:spPr>
            <a:xfrm>
              <a:off x="2392375" y="1389175"/>
              <a:ext cx="31375" cy="5250"/>
            </a:xfrm>
            <a:custGeom>
              <a:avLst/>
              <a:gdLst/>
              <a:ahLst/>
              <a:cxnLst/>
              <a:rect l="l" t="t" r="r" b="b"/>
              <a:pathLst>
                <a:path w="1255" h="210" extrusionOk="0">
                  <a:moveTo>
                    <a:pt x="938" y="1"/>
                  </a:moveTo>
                  <a:cubicBezTo>
                    <a:pt x="620" y="1"/>
                    <a:pt x="299" y="35"/>
                    <a:pt x="1" y="169"/>
                  </a:cubicBezTo>
                  <a:cubicBezTo>
                    <a:pt x="205" y="178"/>
                    <a:pt x="405" y="209"/>
                    <a:pt x="601" y="209"/>
                  </a:cubicBezTo>
                  <a:cubicBezTo>
                    <a:pt x="824" y="209"/>
                    <a:pt x="1042" y="169"/>
                    <a:pt x="1254" y="10"/>
                  </a:cubicBezTo>
                  <a:cubicBezTo>
                    <a:pt x="1150" y="5"/>
                    <a:pt x="1044" y="1"/>
                    <a:pt x="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33827;p60"/>
            <p:cNvSpPr/>
            <p:nvPr/>
          </p:nvSpPr>
          <p:spPr>
            <a:xfrm>
              <a:off x="1315700" y="1326750"/>
              <a:ext cx="27375" cy="6425"/>
            </a:xfrm>
            <a:custGeom>
              <a:avLst/>
              <a:gdLst/>
              <a:ahLst/>
              <a:cxnLst/>
              <a:rect l="l" t="t" r="r" b="b"/>
              <a:pathLst>
                <a:path w="1095" h="257" extrusionOk="0">
                  <a:moveTo>
                    <a:pt x="0" y="40"/>
                  </a:moveTo>
                  <a:cubicBezTo>
                    <a:pt x="164" y="214"/>
                    <a:pt x="343" y="256"/>
                    <a:pt x="524" y="256"/>
                  </a:cubicBezTo>
                  <a:cubicBezTo>
                    <a:pt x="697" y="256"/>
                    <a:pt x="872" y="218"/>
                    <a:pt x="1040" y="218"/>
                  </a:cubicBezTo>
                  <a:cubicBezTo>
                    <a:pt x="1058" y="218"/>
                    <a:pt x="1076" y="218"/>
                    <a:pt x="1094" y="219"/>
                  </a:cubicBezTo>
                  <a:cubicBezTo>
                    <a:pt x="776" y="0"/>
                    <a:pt x="378" y="120"/>
                    <a:pt x="0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33828;p60"/>
            <p:cNvSpPr/>
            <p:nvPr/>
          </p:nvSpPr>
          <p:spPr>
            <a:xfrm>
              <a:off x="2249150" y="1419750"/>
              <a:ext cx="8975" cy="15200"/>
            </a:xfrm>
            <a:custGeom>
              <a:avLst/>
              <a:gdLst/>
              <a:ahLst/>
              <a:cxnLst/>
              <a:rect l="l" t="t" r="r" b="b"/>
              <a:pathLst>
                <a:path w="359" h="608" extrusionOk="0">
                  <a:moveTo>
                    <a:pt x="359" y="0"/>
                  </a:moveTo>
                  <a:cubicBezTo>
                    <a:pt x="259" y="60"/>
                    <a:pt x="140" y="100"/>
                    <a:pt x="21" y="159"/>
                  </a:cubicBezTo>
                  <a:cubicBezTo>
                    <a:pt x="1" y="259"/>
                    <a:pt x="1" y="378"/>
                    <a:pt x="1" y="478"/>
                  </a:cubicBezTo>
                  <a:lnTo>
                    <a:pt x="21" y="537"/>
                  </a:lnTo>
                  <a:cubicBezTo>
                    <a:pt x="75" y="583"/>
                    <a:pt x="130" y="607"/>
                    <a:pt x="183" y="607"/>
                  </a:cubicBezTo>
                  <a:cubicBezTo>
                    <a:pt x="245" y="607"/>
                    <a:pt x="305" y="573"/>
                    <a:pt x="359" y="497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33829;p60"/>
            <p:cNvSpPr/>
            <p:nvPr/>
          </p:nvSpPr>
          <p:spPr>
            <a:xfrm>
              <a:off x="1737425" y="1262350"/>
              <a:ext cx="21900" cy="5600"/>
            </a:xfrm>
            <a:custGeom>
              <a:avLst/>
              <a:gdLst/>
              <a:ahLst/>
              <a:cxnLst/>
              <a:rect l="l" t="t" r="r" b="b"/>
              <a:pathLst>
                <a:path w="876" h="224" extrusionOk="0">
                  <a:moveTo>
                    <a:pt x="430" y="0"/>
                  </a:moveTo>
                  <a:cubicBezTo>
                    <a:pt x="289" y="0"/>
                    <a:pt x="149" y="10"/>
                    <a:pt x="0" y="30"/>
                  </a:cubicBezTo>
                  <a:cubicBezTo>
                    <a:pt x="149" y="159"/>
                    <a:pt x="294" y="224"/>
                    <a:pt x="438" y="224"/>
                  </a:cubicBezTo>
                  <a:cubicBezTo>
                    <a:pt x="582" y="224"/>
                    <a:pt x="726" y="159"/>
                    <a:pt x="875" y="30"/>
                  </a:cubicBezTo>
                  <a:cubicBezTo>
                    <a:pt x="716" y="10"/>
                    <a:pt x="572" y="0"/>
                    <a:pt x="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33830;p60"/>
            <p:cNvSpPr/>
            <p:nvPr/>
          </p:nvSpPr>
          <p:spPr>
            <a:xfrm>
              <a:off x="2067150" y="1428475"/>
              <a:ext cx="14925" cy="15150"/>
            </a:xfrm>
            <a:custGeom>
              <a:avLst/>
              <a:gdLst/>
              <a:ahLst/>
              <a:cxnLst/>
              <a:rect l="l" t="t" r="r" b="b"/>
              <a:pathLst>
                <a:path w="597" h="606" extrusionOk="0">
                  <a:moveTo>
                    <a:pt x="243" y="0"/>
                  </a:moveTo>
                  <a:cubicBezTo>
                    <a:pt x="221" y="0"/>
                    <a:pt x="199" y="3"/>
                    <a:pt x="179" y="9"/>
                  </a:cubicBezTo>
                  <a:lnTo>
                    <a:pt x="20" y="188"/>
                  </a:lnTo>
                  <a:lnTo>
                    <a:pt x="0" y="347"/>
                  </a:lnTo>
                  <a:cubicBezTo>
                    <a:pt x="0" y="427"/>
                    <a:pt x="60" y="507"/>
                    <a:pt x="100" y="546"/>
                  </a:cubicBezTo>
                  <a:cubicBezTo>
                    <a:pt x="139" y="586"/>
                    <a:pt x="179" y="586"/>
                    <a:pt x="199" y="606"/>
                  </a:cubicBezTo>
                  <a:lnTo>
                    <a:pt x="338" y="606"/>
                  </a:lnTo>
                  <a:cubicBezTo>
                    <a:pt x="358" y="586"/>
                    <a:pt x="398" y="586"/>
                    <a:pt x="438" y="546"/>
                  </a:cubicBezTo>
                  <a:cubicBezTo>
                    <a:pt x="477" y="507"/>
                    <a:pt x="537" y="447"/>
                    <a:pt x="577" y="387"/>
                  </a:cubicBezTo>
                  <a:cubicBezTo>
                    <a:pt x="597" y="308"/>
                    <a:pt x="577" y="228"/>
                    <a:pt x="537" y="188"/>
                  </a:cubicBezTo>
                  <a:cubicBezTo>
                    <a:pt x="477" y="109"/>
                    <a:pt x="438" y="49"/>
                    <a:pt x="358" y="9"/>
                  </a:cubicBezTo>
                  <a:cubicBezTo>
                    <a:pt x="332" y="9"/>
                    <a:pt x="287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33831;p60"/>
            <p:cNvSpPr/>
            <p:nvPr/>
          </p:nvSpPr>
          <p:spPr>
            <a:xfrm>
              <a:off x="1303250" y="1341650"/>
              <a:ext cx="13975" cy="13025"/>
            </a:xfrm>
            <a:custGeom>
              <a:avLst/>
              <a:gdLst/>
              <a:ahLst/>
              <a:cxnLst/>
              <a:rect l="l" t="t" r="r" b="b"/>
              <a:pathLst>
                <a:path w="559" h="521" extrusionOk="0">
                  <a:moveTo>
                    <a:pt x="339" y="1"/>
                  </a:moveTo>
                  <a:cubicBezTo>
                    <a:pt x="259" y="1"/>
                    <a:pt x="200" y="21"/>
                    <a:pt x="140" y="21"/>
                  </a:cubicBezTo>
                  <a:cubicBezTo>
                    <a:pt x="61" y="120"/>
                    <a:pt x="80" y="279"/>
                    <a:pt x="1" y="379"/>
                  </a:cubicBezTo>
                  <a:cubicBezTo>
                    <a:pt x="1" y="399"/>
                    <a:pt x="21" y="439"/>
                    <a:pt x="21" y="498"/>
                  </a:cubicBezTo>
                  <a:cubicBezTo>
                    <a:pt x="99" y="513"/>
                    <a:pt x="161" y="520"/>
                    <a:pt x="211" y="520"/>
                  </a:cubicBezTo>
                  <a:cubicBezTo>
                    <a:pt x="558" y="520"/>
                    <a:pt x="304" y="192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33832;p60"/>
            <p:cNvSpPr/>
            <p:nvPr/>
          </p:nvSpPr>
          <p:spPr>
            <a:xfrm>
              <a:off x="2028350" y="1423675"/>
              <a:ext cx="22400" cy="5175"/>
            </a:xfrm>
            <a:custGeom>
              <a:avLst/>
              <a:gdLst/>
              <a:ahLst/>
              <a:cxnLst/>
              <a:rect l="l" t="t" r="r" b="b"/>
              <a:pathLst>
                <a:path w="896" h="207" extrusionOk="0">
                  <a:moveTo>
                    <a:pt x="361" y="1"/>
                  </a:moveTo>
                  <a:cubicBezTo>
                    <a:pt x="244" y="1"/>
                    <a:pt x="124" y="14"/>
                    <a:pt x="0" y="22"/>
                  </a:cubicBezTo>
                  <a:cubicBezTo>
                    <a:pt x="129" y="172"/>
                    <a:pt x="292" y="207"/>
                    <a:pt x="462" y="207"/>
                  </a:cubicBezTo>
                  <a:cubicBezTo>
                    <a:pt x="607" y="207"/>
                    <a:pt x="758" y="181"/>
                    <a:pt x="896" y="181"/>
                  </a:cubicBezTo>
                  <a:cubicBezTo>
                    <a:pt x="725" y="35"/>
                    <a:pt x="547" y="1"/>
                    <a:pt x="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33833;p60"/>
            <p:cNvSpPr/>
            <p:nvPr/>
          </p:nvSpPr>
          <p:spPr>
            <a:xfrm>
              <a:off x="1579275" y="1370375"/>
              <a:ext cx="19925" cy="5625"/>
            </a:xfrm>
            <a:custGeom>
              <a:avLst/>
              <a:gdLst/>
              <a:ahLst/>
              <a:cxnLst/>
              <a:rect l="l" t="t" r="r" b="b"/>
              <a:pathLst>
                <a:path w="797" h="225" extrusionOk="0">
                  <a:moveTo>
                    <a:pt x="522" y="1"/>
                  </a:moveTo>
                  <a:cubicBezTo>
                    <a:pt x="493" y="1"/>
                    <a:pt x="458" y="16"/>
                    <a:pt x="418" y="46"/>
                  </a:cubicBezTo>
                  <a:cubicBezTo>
                    <a:pt x="388" y="55"/>
                    <a:pt x="358" y="60"/>
                    <a:pt x="331" y="60"/>
                  </a:cubicBezTo>
                  <a:cubicBezTo>
                    <a:pt x="304" y="60"/>
                    <a:pt x="279" y="55"/>
                    <a:pt x="259" y="46"/>
                  </a:cubicBezTo>
                  <a:cubicBezTo>
                    <a:pt x="179" y="65"/>
                    <a:pt x="140" y="65"/>
                    <a:pt x="80" y="65"/>
                  </a:cubicBezTo>
                  <a:cubicBezTo>
                    <a:pt x="0" y="125"/>
                    <a:pt x="0" y="165"/>
                    <a:pt x="80" y="225"/>
                  </a:cubicBezTo>
                  <a:cubicBezTo>
                    <a:pt x="319" y="185"/>
                    <a:pt x="557" y="185"/>
                    <a:pt x="796" y="185"/>
                  </a:cubicBezTo>
                  <a:cubicBezTo>
                    <a:pt x="796" y="145"/>
                    <a:pt x="776" y="125"/>
                    <a:pt x="756" y="65"/>
                  </a:cubicBezTo>
                  <a:cubicBezTo>
                    <a:pt x="697" y="65"/>
                    <a:pt x="657" y="65"/>
                    <a:pt x="597" y="46"/>
                  </a:cubicBezTo>
                  <a:cubicBezTo>
                    <a:pt x="577" y="16"/>
                    <a:pt x="552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33834;p60"/>
            <p:cNvSpPr/>
            <p:nvPr/>
          </p:nvSpPr>
          <p:spPr>
            <a:xfrm>
              <a:off x="1437025" y="1332750"/>
              <a:ext cx="17950" cy="5950"/>
            </a:xfrm>
            <a:custGeom>
              <a:avLst/>
              <a:gdLst/>
              <a:ahLst/>
              <a:cxnLst/>
              <a:rect l="l" t="t" r="r" b="b"/>
              <a:pathLst>
                <a:path w="718" h="238" extrusionOk="0">
                  <a:moveTo>
                    <a:pt x="336" y="0"/>
                  </a:moveTo>
                  <a:cubicBezTo>
                    <a:pt x="227" y="0"/>
                    <a:pt x="114" y="21"/>
                    <a:pt x="1" y="39"/>
                  </a:cubicBezTo>
                  <a:cubicBezTo>
                    <a:pt x="120" y="238"/>
                    <a:pt x="359" y="158"/>
                    <a:pt x="518" y="198"/>
                  </a:cubicBezTo>
                  <a:cubicBezTo>
                    <a:pt x="598" y="198"/>
                    <a:pt x="677" y="178"/>
                    <a:pt x="717" y="158"/>
                  </a:cubicBezTo>
                  <a:cubicBezTo>
                    <a:pt x="605" y="35"/>
                    <a:pt x="475" y="0"/>
                    <a:pt x="3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33835;p60"/>
            <p:cNvSpPr/>
            <p:nvPr/>
          </p:nvSpPr>
          <p:spPr>
            <a:xfrm>
              <a:off x="1398750" y="1259100"/>
              <a:ext cx="16425" cy="4900"/>
            </a:xfrm>
            <a:custGeom>
              <a:avLst/>
              <a:gdLst/>
              <a:ahLst/>
              <a:cxnLst/>
              <a:rect l="l" t="t" r="r" b="b"/>
              <a:pathLst>
                <a:path w="657" h="196" extrusionOk="0">
                  <a:moveTo>
                    <a:pt x="321" y="1"/>
                  </a:moveTo>
                  <a:cubicBezTo>
                    <a:pt x="209" y="1"/>
                    <a:pt x="100" y="31"/>
                    <a:pt x="0" y="140"/>
                  </a:cubicBezTo>
                  <a:cubicBezTo>
                    <a:pt x="127" y="175"/>
                    <a:pt x="255" y="196"/>
                    <a:pt x="382" y="196"/>
                  </a:cubicBezTo>
                  <a:cubicBezTo>
                    <a:pt x="473" y="196"/>
                    <a:pt x="565" y="185"/>
                    <a:pt x="657" y="160"/>
                  </a:cubicBezTo>
                  <a:lnTo>
                    <a:pt x="657" y="41"/>
                  </a:lnTo>
                  <a:cubicBezTo>
                    <a:pt x="547" y="31"/>
                    <a:pt x="433" y="1"/>
                    <a:pt x="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33836;p60"/>
            <p:cNvSpPr/>
            <p:nvPr/>
          </p:nvSpPr>
          <p:spPr>
            <a:xfrm>
              <a:off x="1657850" y="1350125"/>
              <a:ext cx="9975" cy="9475"/>
            </a:xfrm>
            <a:custGeom>
              <a:avLst/>
              <a:gdLst/>
              <a:ahLst/>
              <a:cxnLst/>
              <a:rect l="l" t="t" r="r" b="b"/>
              <a:pathLst>
                <a:path w="399" h="379" extrusionOk="0">
                  <a:moveTo>
                    <a:pt x="398" y="0"/>
                  </a:moveTo>
                  <a:cubicBezTo>
                    <a:pt x="339" y="40"/>
                    <a:pt x="259" y="40"/>
                    <a:pt x="219" y="40"/>
                  </a:cubicBezTo>
                  <a:cubicBezTo>
                    <a:pt x="140" y="139"/>
                    <a:pt x="0" y="239"/>
                    <a:pt x="20" y="279"/>
                  </a:cubicBezTo>
                  <a:cubicBezTo>
                    <a:pt x="60" y="358"/>
                    <a:pt x="120" y="378"/>
                    <a:pt x="187" y="378"/>
                  </a:cubicBezTo>
                  <a:cubicBezTo>
                    <a:pt x="254" y="378"/>
                    <a:pt x="329" y="358"/>
                    <a:pt x="398" y="358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33837;p60"/>
            <p:cNvSpPr/>
            <p:nvPr/>
          </p:nvSpPr>
          <p:spPr>
            <a:xfrm>
              <a:off x="2192950" y="1402525"/>
              <a:ext cx="18925" cy="4375"/>
            </a:xfrm>
            <a:custGeom>
              <a:avLst/>
              <a:gdLst/>
              <a:ahLst/>
              <a:cxnLst/>
              <a:rect l="l" t="t" r="r" b="b"/>
              <a:pathLst>
                <a:path w="757" h="175" extrusionOk="0">
                  <a:moveTo>
                    <a:pt x="427" y="0"/>
                  </a:moveTo>
                  <a:cubicBezTo>
                    <a:pt x="274" y="0"/>
                    <a:pt x="130" y="34"/>
                    <a:pt x="1" y="152"/>
                  </a:cubicBezTo>
                  <a:cubicBezTo>
                    <a:pt x="94" y="165"/>
                    <a:pt x="182" y="174"/>
                    <a:pt x="268" y="174"/>
                  </a:cubicBezTo>
                  <a:cubicBezTo>
                    <a:pt x="439" y="174"/>
                    <a:pt x="598" y="139"/>
                    <a:pt x="757" y="33"/>
                  </a:cubicBezTo>
                  <a:cubicBezTo>
                    <a:pt x="643" y="16"/>
                    <a:pt x="533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33838;p60"/>
            <p:cNvSpPr/>
            <p:nvPr/>
          </p:nvSpPr>
          <p:spPr>
            <a:xfrm>
              <a:off x="2093000" y="1272150"/>
              <a:ext cx="17925" cy="4575"/>
            </a:xfrm>
            <a:custGeom>
              <a:avLst/>
              <a:gdLst/>
              <a:ahLst/>
              <a:cxnLst/>
              <a:rect l="l" t="t" r="r" b="b"/>
              <a:pathLst>
                <a:path w="717" h="183" extrusionOk="0">
                  <a:moveTo>
                    <a:pt x="515" y="1"/>
                  </a:moveTo>
                  <a:cubicBezTo>
                    <a:pt x="321" y="1"/>
                    <a:pt x="150" y="46"/>
                    <a:pt x="0" y="135"/>
                  </a:cubicBezTo>
                  <a:cubicBezTo>
                    <a:pt x="102" y="161"/>
                    <a:pt x="206" y="182"/>
                    <a:pt x="310" y="182"/>
                  </a:cubicBezTo>
                  <a:cubicBezTo>
                    <a:pt x="451" y="182"/>
                    <a:pt x="590" y="142"/>
                    <a:pt x="717" y="16"/>
                  </a:cubicBezTo>
                  <a:cubicBezTo>
                    <a:pt x="647" y="6"/>
                    <a:pt x="580" y="1"/>
                    <a:pt x="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33839;p60"/>
            <p:cNvSpPr/>
            <p:nvPr/>
          </p:nvSpPr>
          <p:spPr>
            <a:xfrm>
              <a:off x="2141250" y="1267075"/>
              <a:ext cx="12450" cy="5975"/>
            </a:xfrm>
            <a:custGeom>
              <a:avLst/>
              <a:gdLst/>
              <a:ahLst/>
              <a:cxnLst/>
              <a:rect l="l" t="t" r="r" b="b"/>
              <a:pathLst>
                <a:path w="498" h="239" extrusionOk="0">
                  <a:moveTo>
                    <a:pt x="279" y="0"/>
                  </a:moveTo>
                  <a:cubicBezTo>
                    <a:pt x="199" y="20"/>
                    <a:pt x="100" y="20"/>
                    <a:pt x="0" y="40"/>
                  </a:cubicBezTo>
                  <a:cubicBezTo>
                    <a:pt x="80" y="179"/>
                    <a:pt x="239" y="199"/>
                    <a:pt x="378" y="219"/>
                  </a:cubicBezTo>
                  <a:lnTo>
                    <a:pt x="458" y="239"/>
                  </a:lnTo>
                  <a:lnTo>
                    <a:pt x="497" y="199"/>
                  </a:lnTo>
                  <a:cubicBezTo>
                    <a:pt x="438" y="119"/>
                    <a:pt x="358" y="8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33840;p60"/>
            <p:cNvSpPr/>
            <p:nvPr/>
          </p:nvSpPr>
          <p:spPr>
            <a:xfrm>
              <a:off x="2109900" y="1433175"/>
              <a:ext cx="13450" cy="4025"/>
            </a:xfrm>
            <a:custGeom>
              <a:avLst/>
              <a:gdLst/>
              <a:ahLst/>
              <a:cxnLst/>
              <a:rect l="l" t="t" r="r" b="b"/>
              <a:pathLst>
                <a:path w="538" h="161" extrusionOk="0">
                  <a:moveTo>
                    <a:pt x="21" y="0"/>
                  </a:moveTo>
                  <a:cubicBezTo>
                    <a:pt x="21" y="40"/>
                    <a:pt x="21" y="60"/>
                    <a:pt x="1" y="120"/>
                  </a:cubicBezTo>
                  <a:cubicBezTo>
                    <a:pt x="92" y="138"/>
                    <a:pt x="182" y="160"/>
                    <a:pt x="267" y="160"/>
                  </a:cubicBezTo>
                  <a:cubicBezTo>
                    <a:pt x="369" y="160"/>
                    <a:pt x="462" y="128"/>
                    <a:pt x="538" y="20"/>
                  </a:cubicBezTo>
                  <a:cubicBezTo>
                    <a:pt x="359" y="20"/>
                    <a:pt x="200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33841;p60"/>
            <p:cNvSpPr/>
            <p:nvPr/>
          </p:nvSpPr>
          <p:spPr>
            <a:xfrm>
              <a:off x="2314800" y="1413825"/>
              <a:ext cx="8975" cy="5325"/>
            </a:xfrm>
            <a:custGeom>
              <a:avLst/>
              <a:gdLst/>
              <a:ahLst/>
              <a:cxnLst/>
              <a:rect l="l" t="t" r="r" b="b"/>
              <a:pathLst>
                <a:path w="359" h="213" extrusionOk="0">
                  <a:moveTo>
                    <a:pt x="203" y="1"/>
                  </a:moveTo>
                  <a:cubicBezTo>
                    <a:pt x="135" y="1"/>
                    <a:pt x="71" y="43"/>
                    <a:pt x="1" y="78"/>
                  </a:cubicBezTo>
                  <a:cubicBezTo>
                    <a:pt x="57" y="172"/>
                    <a:pt x="109" y="213"/>
                    <a:pt x="163" y="213"/>
                  </a:cubicBezTo>
                  <a:cubicBezTo>
                    <a:pt x="223" y="213"/>
                    <a:pt x="285" y="162"/>
                    <a:pt x="359" y="78"/>
                  </a:cubicBezTo>
                  <a:cubicBezTo>
                    <a:pt x="302" y="21"/>
                    <a:pt x="25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33842;p60"/>
            <p:cNvSpPr/>
            <p:nvPr/>
          </p:nvSpPr>
          <p:spPr>
            <a:xfrm>
              <a:off x="2326750" y="1394375"/>
              <a:ext cx="15425" cy="3375"/>
            </a:xfrm>
            <a:custGeom>
              <a:avLst/>
              <a:gdLst/>
              <a:ahLst/>
              <a:cxnLst/>
              <a:rect l="l" t="t" r="r" b="b"/>
              <a:pathLst>
                <a:path w="617" h="135" extrusionOk="0">
                  <a:moveTo>
                    <a:pt x="40" y="1"/>
                  </a:moveTo>
                  <a:cubicBezTo>
                    <a:pt x="0" y="20"/>
                    <a:pt x="0" y="80"/>
                    <a:pt x="40" y="120"/>
                  </a:cubicBezTo>
                  <a:cubicBezTo>
                    <a:pt x="90" y="130"/>
                    <a:pt x="139" y="135"/>
                    <a:pt x="189" y="135"/>
                  </a:cubicBezTo>
                  <a:cubicBezTo>
                    <a:pt x="337" y="135"/>
                    <a:pt x="482" y="90"/>
                    <a:pt x="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33843;p60"/>
            <p:cNvSpPr/>
            <p:nvPr/>
          </p:nvSpPr>
          <p:spPr>
            <a:xfrm>
              <a:off x="1628500" y="1375975"/>
              <a:ext cx="12950" cy="4700"/>
            </a:xfrm>
            <a:custGeom>
              <a:avLst/>
              <a:gdLst/>
              <a:ahLst/>
              <a:cxnLst/>
              <a:rect l="l" t="t" r="r" b="b"/>
              <a:pathLst>
                <a:path w="518" h="188" extrusionOk="0">
                  <a:moveTo>
                    <a:pt x="359" y="1"/>
                  </a:moveTo>
                  <a:cubicBezTo>
                    <a:pt x="220" y="1"/>
                    <a:pt x="120" y="20"/>
                    <a:pt x="1" y="20"/>
                  </a:cubicBezTo>
                  <a:cubicBezTo>
                    <a:pt x="92" y="132"/>
                    <a:pt x="184" y="187"/>
                    <a:pt x="273" y="187"/>
                  </a:cubicBezTo>
                  <a:cubicBezTo>
                    <a:pt x="358" y="187"/>
                    <a:pt x="440" y="137"/>
                    <a:pt x="518" y="40"/>
                  </a:cubicBezTo>
                  <a:cubicBezTo>
                    <a:pt x="478" y="20"/>
                    <a:pt x="399" y="20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33844;p60"/>
            <p:cNvSpPr/>
            <p:nvPr/>
          </p:nvSpPr>
          <p:spPr>
            <a:xfrm>
              <a:off x="1493725" y="1337800"/>
              <a:ext cx="14450" cy="5875"/>
            </a:xfrm>
            <a:custGeom>
              <a:avLst/>
              <a:gdLst/>
              <a:ahLst/>
              <a:cxnLst/>
              <a:rect l="l" t="t" r="r" b="b"/>
              <a:pathLst>
                <a:path w="578" h="235" extrusionOk="0">
                  <a:moveTo>
                    <a:pt x="289" y="1"/>
                  </a:moveTo>
                  <a:cubicBezTo>
                    <a:pt x="195" y="1"/>
                    <a:pt x="100" y="46"/>
                    <a:pt x="1" y="135"/>
                  </a:cubicBezTo>
                  <a:cubicBezTo>
                    <a:pt x="120" y="155"/>
                    <a:pt x="239" y="155"/>
                    <a:pt x="379" y="175"/>
                  </a:cubicBezTo>
                  <a:cubicBezTo>
                    <a:pt x="379" y="195"/>
                    <a:pt x="379" y="195"/>
                    <a:pt x="419" y="235"/>
                  </a:cubicBezTo>
                  <a:cubicBezTo>
                    <a:pt x="438" y="235"/>
                    <a:pt x="498" y="235"/>
                    <a:pt x="518" y="175"/>
                  </a:cubicBezTo>
                  <a:lnTo>
                    <a:pt x="578" y="135"/>
                  </a:lnTo>
                  <a:cubicBezTo>
                    <a:pt x="478" y="46"/>
                    <a:pt x="384" y="1"/>
                    <a:pt x="2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33845;p60"/>
            <p:cNvSpPr/>
            <p:nvPr/>
          </p:nvSpPr>
          <p:spPr>
            <a:xfrm>
              <a:off x="1724475" y="1393875"/>
              <a:ext cx="12975" cy="4500"/>
            </a:xfrm>
            <a:custGeom>
              <a:avLst/>
              <a:gdLst/>
              <a:ahLst/>
              <a:cxnLst/>
              <a:rect l="l" t="t" r="r" b="b"/>
              <a:pathLst>
                <a:path w="519" h="180" extrusionOk="0">
                  <a:moveTo>
                    <a:pt x="252" y="1"/>
                  </a:moveTo>
                  <a:cubicBezTo>
                    <a:pt x="165" y="1"/>
                    <a:pt x="81" y="60"/>
                    <a:pt x="1" y="180"/>
                  </a:cubicBezTo>
                  <a:lnTo>
                    <a:pt x="518" y="180"/>
                  </a:lnTo>
                  <a:cubicBezTo>
                    <a:pt x="429" y="60"/>
                    <a:pt x="339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33846;p60"/>
            <p:cNvSpPr/>
            <p:nvPr/>
          </p:nvSpPr>
          <p:spPr>
            <a:xfrm>
              <a:off x="1556900" y="1372500"/>
              <a:ext cx="11450" cy="4500"/>
            </a:xfrm>
            <a:custGeom>
              <a:avLst/>
              <a:gdLst/>
              <a:ahLst/>
              <a:cxnLst/>
              <a:rect l="l" t="t" r="r" b="b"/>
              <a:pathLst>
                <a:path w="458" h="180" extrusionOk="0">
                  <a:moveTo>
                    <a:pt x="100" y="0"/>
                  </a:moveTo>
                  <a:cubicBezTo>
                    <a:pt x="0" y="60"/>
                    <a:pt x="0" y="100"/>
                    <a:pt x="100" y="179"/>
                  </a:cubicBezTo>
                  <a:cubicBezTo>
                    <a:pt x="259" y="179"/>
                    <a:pt x="378" y="159"/>
                    <a:pt x="458" y="40"/>
                  </a:cubicBezTo>
                  <a:cubicBezTo>
                    <a:pt x="338" y="0"/>
                    <a:pt x="239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33847;p60"/>
            <p:cNvSpPr/>
            <p:nvPr/>
          </p:nvSpPr>
          <p:spPr>
            <a:xfrm>
              <a:off x="1550925" y="1372500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0" y="0"/>
                  </a:moveTo>
                  <a:cubicBezTo>
                    <a:pt x="40" y="60"/>
                    <a:pt x="120" y="100"/>
                    <a:pt x="179" y="159"/>
                  </a:cubicBezTo>
                  <a:lnTo>
                    <a:pt x="339" y="15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33848;p60"/>
            <p:cNvSpPr/>
            <p:nvPr/>
          </p:nvSpPr>
          <p:spPr>
            <a:xfrm>
              <a:off x="1576775" y="1343150"/>
              <a:ext cx="8500" cy="3000"/>
            </a:xfrm>
            <a:custGeom>
              <a:avLst/>
              <a:gdLst/>
              <a:ahLst/>
              <a:cxnLst/>
              <a:rect l="l" t="t" r="r" b="b"/>
              <a:pathLst>
                <a:path w="340" h="120" extrusionOk="0">
                  <a:moveTo>
                    <a:pt x="170" y="1"/>
                  </a:moveTo>
                  <a:cubicBezTo>
                    <a:pt x="110" y="1"/>
                    <a:pt x="51" y="40"/>
                    <a:pt x="1" y="120"/>
                  </a:cubicBezTo>
                  <a:lnTo>
                    <a:pt x="339" y="120"/>
                  </a:lnTo>
                  <a:cubicBezTo>
                    <a:pt x="289" y="40"/>
                    <a:pt x="230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33849;p60"/>
            <p:cNvSpPr/>
            <p:nvPr/>
          </p:nvSpPr>
          <p:spPr>
            <a:xfrm>
              <a:off x="2088525" y="1294425"/>
              <a:ext cx="4500" cy="7475"/>
            </a:xfrm>
            <a:custGeom>
              <a:avLst/>
              <a:gdLst/>
              <a:ahLst/>
              <a:cxnLst/>
              <a:rect l="l" t="t" r="r" b="b"/>
              <a:pathLst>
                <a:path w="180" h="299" extrusionOk="0">
                  <a:moveTo>
                    <a:pt x="20" y="0"/>
                  </a:moveTo>
                  <a:lnTo>
                    <a:pt x="0" y="80"/>
                  </a:lnTo>
                  <a:lnTo>
                    <a:pt x="0" y="139"/>
                  </a:lnTo>
                  <a:cubicBezTo>
                    <a:pt x="60" y="199"/>
                    <a:pt x="120" y="239"/>
                    <a:pt x="179" y="299"/>
                  </a:cubicBezTo>
                  <a:cubicBezTo>
                    <a:pt x="179" y="179"/>
                    <a:pt x="179" y="4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33850;p60"/>
            <p:cNvSpPr/>
            <p:nvPr/>
          </p:nvSpPr>
          <p:spPr>
            <a:xfrm>
              <a:off x="1571800" y="1372500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" y="0"/>
                  </a:moveTo>
                  <a:cubicBezTo>
                    <a:pt x="80" y="140"/>
                    <a:pt x="220" y="159"/>
                    <a:pt x="359" y="15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33851;p60"/>
            <p:cNvSpPr/>
            <p:nvPr/>
          </p:nvSpPr>
          <p:spPr>
            <a:xfrm>
              <a:off x="1759300" y="1402325"/>
              <a:ext cx="8475" cy="3575"/>
            </a:xfrm>
            <a:custGeom>
              <a:avLst/>
              <a:gdLst/>
              <a:ahLst/>
              <a:cxnLst/>
              <a:rect l="l" t="t" r="r" b="b"/>
              <a:pathLst>
                <a:path w="339" h="143" extrusionOk="0">
                  <a:moveTo>
                    <a:pt x="0" y="1"/>
                  </a:moveTo>
                  <a:cubicBezTo>
                    <a:pt x="52" y="93"/>
                    <a:pt x="108" y="143"/>
                    <a:pt x="167" y="143"/>
                  </a:cubicBezTo>
                  <a:cubicBezTo>
                    <a:pt x="222" y="143"/>
                    <a:pt x="281" y="98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33852;p60"/>
            <p:cNvSpPr/>
            <p:nvPr/>
          </p:nvSpPr>
          <p:spPr>
            <a:xfrm>
              <a:off x="1772225" y="1242700"/>
              <a:ext cx="8475" cy="3000"/>
            </a:xfrm>
            <a:custGeom>
              <a:avLst/>
              <a:gdLst/>
              <a:ahLst/>
              <a:cxnLst/>
              <a:rect l="l" t="t" r="r" b="b"/>
              <a:pathLst>
                <a:path w="339" h="120" extrusionOk="0">
                  <a:moveTo>
                    <a:pt x="170" y="0"/>
                  </a:moveTo>
                  <a:cubicBezTo>
                    <a:pt x="115" y="0"/>
                    <a:pt x="60" y="40"/>
                    <a:pt x="1" y="120"/>
                  </a:cubicBezTo>
                  <a:lnTo>
                    <a:pt x="339" y="120"/>
                  </a:lnTo>
                  <a:cubicBezTo>
                    <a:pt x="279" y="40"/>
                    <a:pt x="224" y="0"/>
                    <a:pt x="1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33853;p60"/>
            <p:cNvSpPr/>
            <p:nvPr/>
          </p:nvSpPr>
          <p:spPr>
            <a:xfrm>
              <a:off x="1745875" y="1357575"/>
              <a:ext cx="8475" cy="6000"/>
            </a:xfrm>
            <a:custGeom>
              <a:avLst/>
              <a:gdLst/>
              <a:ahLst/>
              <a:cxnLst/>
              <a:rect l="l" t="t" r="r" b="b"/>
              <a:pathLst>
                <a:path w="339" h="240" extrusionOk="0">
                  <a:moveTo>
                    <a:pt x="339" y="1"/>
                  </a:moveTo>
                  <a:cubicBezTo>
                    <a:pt x="199" y="60"/>
                    <a:pt x="60" y="80"/>
                    <a:pt x="0" y="239"/>
                  </a:cubicBezTo>
                  <a:cubicBezTo>
                    <a:pt x="160" y="239"/>
                    <a:pt x="299" y="199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33854;p60"/>
            <p:cNvSpPr/>
            <p:nvPr/>
          </p:nvSpPr>
          <p:spPr>
            <a:xfrm>
              <a:off x="1724000" y="1263075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358" y="1"/>
                  </a:moveTo>
                  <a:cubicBezTo>
                    <a:pt x="239" y="1"/>
                    <a:pt x="139" y="1"/>
                    <a:pt x="0" y="41"/>
                  </a:cubicBezTo>
                  <a:cubicBezTo>
                    <a:pt x="0" y="61"/>
                    <a:pt x="40" y="100"/>
                    <a:pt x="40" y="160"/>
                  </a:cubicBezTo>
                  <a:cubicBezTo>
                    <a:pt x="64" y="164"/>
                    <a:pt x="88" y="166"/>
                    <a:pt x="111" y="166"/>
                  </a:cubicBezTo>
                  <a:cubicBezTo>
                    <a:pt x="205" y="166"/>
                    <a:pt x="294" y="128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33855;p60"/>
            <p:cNvSpPr/>
            <p:nvPr/>
          </p:nvSpPr>
          <p:spPr>
            <a:xfrm>
              <a:off x="1402725" y="1333700"/>
              <a:ext cx="9475" cy="3225"/>
            </a:xfrm>
            <a:custGeom>
              <a:avLst/>
              <a:gdLst/>
              <a:ahLst/>
              <a:cxnLst/>
              <a:rect l="l" t="t" r="r" b="b"/>
              <a:pathLst>
                <a:path w="379" h="129" extrusionOk="0">
                  <a:moveTo>
                    <a:pt x="0" y="1"/>
                  </a:moveTo>
                  <a:cubicBezTo>
                    <a:pt x="64" y="92"/>
                    <a:pt x="123" y="128"/>
                    <a:pt x="181" y="128"/>
                  </a:cubicBezTo>
                  <a:cubicBezTo>
                    <a:pt x="249" y="128"/>
                    <a:pt x="314" y="76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33856;p60"/>
            <p:cNvSpPr/>
            <p:nvPr/>
          </p:nvSpPr>
          <p:spPr>
            <a:xfrm>
              <a:off x="1345025" y="1329225"/>
              <a:ext cx="11475" cy="3025"/>
            </a:xfrm>
            <a:custGeom>
              <a:avLst/>
              <a:gdLst/>
              <a:ahLst/>
              <a:cxnLst/>
              <a:rect l="l" t="t" r="r" b="b"/>
              <a:pathLst>
                <a:path w="459" h="121" extrusionOk="0">
                  <a:moveTo>
                    <a:pt x="216" y="0"/>
                  </a:moveTo>
                  <a:cubicBezTo>
                    <a:pt x="146" y="0"/>
                    <a:pt x="76" y="36"/>
                    <a:pt x="1" y="120"/>
                  </a:cubicBezTo>
                  <a:lnTo>
                    <a:pt x="458" y="120"/>
                  </a:lnTo>
                  <a:cubicBezTo>
                    <a:pt x="374" y="46"/>
                    <a:pt x="295" y="0"/>
                    <a:pt x="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33857;p60"/>
            <p:cNvSpPr/>
            <p:nvPr/>
          </p:nvSpPr>
          <p:spPr>
            <a:xfrm>
              <a:off x="1303250" y="1341175"/>
              <a:ext cx="3525" cy="9950"/>
            </a:xfrm>
            <a:custGeom>
              <a:avLst/>
              <a:gdLst/>
              <a:ahLst/>
              <a:cxnLst/>
              <a:rect l="l" t="t" r="r" b="b"/>
              <a:pathLst>
                <a:path w="141" h="398" extrusionOk="0">
                  <a:moveTo>
                    <a:pt x="1" y="0"/>
                  </a:moveTo>
                  <a:lnTo>
                    <a:pt x="1" y="398"/>
                  </a:lnTo>
                  <a:cubicBezTo>
                    <a:pt x="140" y="318"/>
                    <a:pt x="140" y="159"/>
                    <a:pt x="140" y="40"/>
                  </a:cubicBezTo>
                  <a:cubicBezTo>
                    <a:pt x="80" y="2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33858;p60"/>
            <p:cNvSpPr/>
            <p:nvPr/>
          </p:nvSpPr>
          <p:spPr>
            <a:xfrm>
              <a:off x="1502675" y="1258100"/>
              <a:ext cx="8975" cy="4300"/>
            </a:xfrm>
            <a:custGeom>
              <a:avLst/>
              <a:gdLst/>
              <a:ahLst/>
              <a:cxnLst/>
              <a:rect l="l" t="t" r="r" b="b"/>
              <a:pathLst>
                <a:path w="359" h="172" extrusionOk="0">
                  <a:moveTo>
                    <a:pt x="1" y="1"/>
                  </a:moveTo>
                  <a:cubicBezTo>
                    <a:pt x="66" y="110"/>
                    <a:pt x="132" y="172"/>
                    <a:pt x="198" y="172"/>
                  </a:cubicBezTo>
                  <a:cubicBezTo>
                    <a:pt x="251" y="172"/>
                    <a:pt x="305" y="130"/>
                    <a:pt x="359" y="41"/>
                  </a:cubicBezTo>
                  <a:cubicBezTo>
                    <a:pt x="240" y="41"/>
                    <a:pt x="120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33859;p60"/>
            <p:cNvSpPr/>
            <p:nvPr/>
          </p:nvSpPr>
          <p:spPr>
            <a:xfrm>
              <a:off x="2128300" y="1432175"/>
              <a:ext cx="8975" cy="3725"/>
            </a:xfrm>
            <a:custGeom>
              <a:avLst/>
              <a:gdLst/>
              <a:ahLst/>
              <a:cxnLst/>
              <a:rect l="l" t="t" r="r" b="b"/>
              <a:pathLst>
                <a:path w="359" h="149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20" y="40"/>
                    <a:pt x="100" y="40"/>
                    <a:pt x="1" y="40"/>
                  </a:cubicBezTo>
                  <a:cubicBezTo>
                    <a:pt x="55" y="113"/>
                    <a:pt x="114" y="148"/>
                    <a:pt x="171" y="148"/>
                  </a:cubicBezTo>
                  <a:cubicBezTo>
                    <a:pt x="239" y="148"/>
                    <a:pt x="305" y="98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33860;p60"/>
            <p:cNvSpPr/>
            <p:nvPr/>
          </p:nvSpPr>
          <p:spPr>
            <a:xfrm>
              <a:off x="1307725" y="1324625"/>
              <a:ext cx="8975" cy="4225"/>
            </a:xfrm>
            <a:custGeom>
              <a:avLst/>
              <a:gdLst/>
              <a:ahLst/>
              <a:cxnLst/>
              <a:rect l="l" t="t" r="r" b="b"/>
              <a:pathLst>
                <a:path w="359" h="169" extrusionOk="0">
                  <a:moveTo>
                    <a:pt x="59" y="1"/>
                  </a:moveTo>
                  <a:cubicBezTo>
                    <a:pt x="39" y="1"/>
                    <a:pt x="20" y="2"/>
                    <a:pt x="1" y="6"/>
                  </a:cubicBezTo>
                  <a:cubicBezTo>
                    <a:pt x="70" y="110"/>
                    <a:pt x="170" y="169"/>
                    <a:pt x="300" y="169"/>
                  </a:cubicBezTo>
                  <a:cubicBezTo>
                    <a:pt x="319" y="169"/>
                    <a:pt x="339" y="167"/>
                    <a:pt x="359" y="165"/>
                  </a:cubicBezTo>
                  <a:cubicBezTo>
                    <a:pt x="275" y="48"/>
                    <a:pt x="16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33861;p60"/>
            <p:cNvSpPr/>
            <p:nvPr/>
          </p:nvSpPr>
          <p:spPr>
            <a:xfrm>
              <a:off x="2076100" y="1428200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79" y="0"/>
                  </a:moveTo>
                  <a:cubicBezTo>
                    <a:pt x="119" y="20"/>
                    <a:pt x="60" y="20"/>
                    <a:pt x="0" y="20"/>
                  </a:cubicBezTo>
                  <a:cubicBezTo>
                    <a:pt x="60" y="100"/>
                    <a:pt x="119" y="140"/>
                    <a:pt x="179" y="19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33862;p60"/>
            <p:cNvSpPr/>
            <p:nvPr/>
          </p:nvSpPr>
          <p:spPr>
            <a:xfrm>
              <a:off x="1680725" y="1391700"/>
              <a:ext cx="4500" cy="3025"/>
            </a:xfrm>
            <a:custGeom>
              <a:avLst/>
              <a:gdLst/>
              <a:ahLst/>
              <a:cxnLst/>
              <a:rect l="l" t="t" r="r" b="b"/>
              <a:pathLst>
                <a:path w="180" h="121" extrusionOk="0">
                  <a:moveTo>
                    <a:pt x="94" y="1"/>
                  </a:moveTo>
                  <a:cubicBezTo>
                    <a:pt x="68" y="1"/>
                    <a:pt x="39" y="30"/>
                    <a:pt x="0" y="88"/>
                  </a:cubicBezTo>
                  <a:cubicBezTo>
                    <a:pt x="47" y="111"/>
                    <a:pt x="80" y="121"/>
                    <a:pt x="111" y="121"/>
                  </a:cubicBezTo>
                  <a:cubicBezTo>
                    <a:pt x="133" y="121"/>
                    <a:pt x="155" y="116"/>
                    <a:pt x="179" y="108"/>
                  </a:cubicBezTo>
                  <a:cubicBezTo>
                    <a:pt x="148" y="35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33863;p60"/>
            <p:cNvSpPr/>
            <p:nvPr/>
          </p:nvSpPr>
          <p:spPr>
            <a:xfrm>
              <a:off x="1628000" y="1348500"/>
              <a:ext cx="6000" cy="2625"/>
            </a:xfrm>
            <a:custGeom>
              <a:avLst/>
              <a:gdLst/>
              <a:ahLst/>
              <a:cxnLst/>
              <a:rect l="l" t="t" r="r" b="b"/>
              <a:pathLst>
                <a:path w="240" h="105" extrusionOk="0">
                  <a:moveTo>
                    <a:pt x="111" y="1"/>
                  </a:moveTo>
                  <a:cubicBezTo>
                    <a:pt x="77" y="1"/>
                    <a:pt x="41" y="13"/>
                    <a:pt x="1" y="45"/>
                  </a:cubicBezTo>
                  <a:lnTo>
                    <a:pt x="41" y="105"/>
                  </a:lnTo>
                  <a:lnTo>
                    <a:pt x="180" y="105"/>
                  </a:lnTo>
                  <a:lnTo>
                    <a:pt x="240" y="65"/>
                  </a:lnTo>
                  <a:cubicBezTo>
                    <a:pt x="204" y="29"/>
                    <a:pt x="161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33864;p60"/>
            <p:cNvSpPr/>
            <p:nvPr/>
          </p:nvSpPr>
          <p:spPr>
            <a:xfrm>
              <a:off x="1618050" y="134962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00" y="0"/>
                  </a:moveTo>
                  <a:cubicBezTo>
                    <a:pt x="81" y="20"/>
                    <a:pt x="21" y="60"/>
                    <a:pt x="1" y="80"/>
                  </a:cubicBezTo>
                  <a:lnTo>
                    <a:pt x="1" y="159"/>
                  </a:lnTo>
                  <a:lnTo>
                    <a:pt x="41" y="199"/>
                  </a:lnTo>
                  <a:cubicBezTo>
                    <a:pt x="140" y="179"/>
                    <a:pt x="200" y="120"/>
                    <a:pt x="240" y="20"/>
                  </a:cubicBezTo>
                  <a:cubicBezTo>
                    <a:pt x="200" y="0"/>
                    <a:pt x="18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33865;p60"/>
            <p:cNvSpPr/>
            <p:nvPr/>
          </p:nvSpPr>
          <p:spPr>
            <a:xfrm>
              <a:off x="2344150" y="1394375"/>
              <a:ext cx="6975" cy="1525"/>
            </a:xfrm>
            <a:custGeom>
              <a:avLst/>
              <a:gdLst/>
              <a:ahLst/>
              <a:cxnLst/>
              <a:rect l="l" t="t" r="r" b="b"/>
              <a:pathLst>
                <a:path w="279" h="61" extrusionOk="0">
                  <a:moveTo>
                    <a:pt x="0" y="1"/>
                  </a:moveTo>
                  <a:cubicBezTo>
                    <a:pt x="40" y="40"/>
                    <a:pt x="85" y="60"/>
                    <a:pt x="132" y="60"/>
                  </a:cubicBezTo>
                  <a:cubicBezTo>
                    <a:pt x="179" y="60"/>
                    <a:pt x="229" y="40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33866;p60"/>
            <p:cNvSpPr/>
            <p:nvPr/>
          </p:nvSpPr>
          <p:spPr>
            <a:xfrm>
              <a:off x="2323750" y="13943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60" y="1"/>
                  </a:moveTo>
                  <a:cubicBezTo>
                    <a:pt x="120" y="60"/>
                    <a:pt x="40" y="100"/>
                    <a:pt x="1" y="160"/>
                  </a:cubicBezTo>
                  <a:lnTo>
                    <a:pt x="160" y="160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33867;p60"/>
            <p:cNvSpPr/>
            <p:nvPr/>
          </p:nvSpPr>
          <p:spPr>
            <a:xfrm>
              <a:off x="2128800" y="13938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1"/>
                  </a:moveTo>
                  <a:cubicBezTo>
                    <a:pt x="1" y="80"/>
                    <a:pt x="60" y="120"/>
                    <a:pt x="160" y="180"/>
                  </a:cubicBezTo>
                  <a:cubicBezTo>
                    <a:pt x="100" y="100"/>
                    <a:pt x="60" y="4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33868;p60"/>
            <p:cNvSpPr/>
            <p:nvPr/>
          </p:nvSpPr>
          <p:spPr>
            <a:xfrm>
              <a:off x="2124825" y="13894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cubicBezTo>
                    <a:pt x="20" y="80"/>
                    <a:pt x="60" y="160"/>
                    <a:pt x="160" y="160"/>
                  </a:cubicBezTo>
                  <a:cubicBezTo>
                    <a:pt x="160" y="100"/>
                    <a:pt x="140" y="4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33869;p60"/>
            <p:cNvSpPr/>
            <p:nvPr/>
          </p:nvSpPr>
          <p:spPr>
            <a:xfrm>
              <a:off x="2118850" y="12844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40" y="20"/>
                    <a:pt x="80" y="20"/>
                    <a:pt x="1" y="40"/>
                  </a:cubicBezTo>
                  <a:cubicBezTo>
                    <a:pt x="1" y="100"/>
                    <a:pt x="1" y="140"/>
                    <a:pt x="41" y="199"/>
                  </a:cubicBezTo>
                  <a:lnTo>
                    <a:pt x="180" y="199"/>
                  </a:lnTo>
                  <a:cubicBezTo>
                    <a:pt x="259" y="140"/>
                    <a:pt x="259" y="8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33870;p60"/>
            <p:cNvSpPr/>
            <p:nvPr/>
          </p:nvSpPr>
          <p:spPr>
            <a:xfrm>
              <a:off x="2432175" y="1394775"/>
              <a:ext cx="5975" cy="3600"/>
            </a:xfrm>
            <a:custGeom>
              <a:avLst/>
              <a:gdLst/>
              <a:ahLst/>
              <a:cxnLst/>
              <a:rect l="l" t="t" r="r" b="b"/>
              <a:pathLst>
                <a:path w="239" h="144" extrusionOk="0">
                  <a:moveTo>
                    <a:pt x="201" y="1"/>
                  </a:moveTo>
                  <a:cubicBezTo>
                    <a:pt x="119" y="1"/>
                    <a:pt x="52" y="57"/>
                    <a:pt x="0" y="144"/>
                  </a:cubicBezTo>
                  <a:cubicBezTo>
                    <a:pt x="80" y="104"/>
                    <a:pt x="159" y="64"/>
                    <a:pt x="239" y="4"/>
                  </a:cubicBezTo>
                  <a:cubicBezTo>
                    <a:pt x="226" y="2"/>
                    <a:pt x="21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33871;p60"/>
            <p:cNvSpPr/>
            <p:nvPr/>
          </p:nvSpPr>
          <p:spPr>
            <a:xfrm>
              <a:off x="2184500" y="1404325"/>
              <a:ext cx="4000" cy="2025"/>
            </a:xfrm>
            <a:custGeom>
              <a:avLst/>
              <a:gdLst/>
              <a:ahLst/>
              <a:cxnLst/>
              <a:rect l="l" t="t" r="r" b="b"/>
              <a:pathLst>
                <a:path w="160" h="81" extrusionOk="0">
                  <a:moveTo>
                    <a:pt x="120" y="0"/>
                  </a:moveTo>
                  <a:cubicBezTo>
                    <a:pt x="60" y="20"/>
                    <a:pt x="41" y="60"/>
                    <a:pt x="1" y="80"/>
                  </a:cubicBezTo>
                  <a:cubicBezTo>
                    <a:pt x="60" y="80"/>
                    <a:pt x="120" y="80"/>
                    <a:pt x="160" y="60"/>
                  </a:cubicBezTo>
                  <a:cubicBezTo>
                    <a:pt x="140" y="6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33872;p60"/>
            <p:cNvSpPr/>
            <p:nvPr/>
          </p:nvSpPr>
          <p:spPr>
            <a:xfrm>
              <a:off x="1476325" y="1259100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" y="1"/>
                  </a:moveTo>
                  <a:cubicBezTo>
                    <a:pt x="20" y="21"/>
                    <a:pt x="20" y="41"/>
                    <a:pt x="40" y="60"/>
                  </a:cubicBezTo>
                  <a:cubicBezTo>
                    <a:pt x="65" y="77"/>
                    <a:pt x="86" y="87"/>
                    <a:pt x="106" y="87"/>
                  </a:cubicBezTo>
                  <a:cubicBezTo>
                    <a:pt x="133" y="87"/>
                    <a:pt x="156" y="67"/>
                    <a:pt x="180" y="21"/>
                  </a:cubicBezTo>
                  <a:cubicBezTo>
                    <a:pt x="120" y="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33873;p60"/>
            <p:cNvSpPr/>
            <p:nvPr/>
          </p:nvSpPr>
          <p:spPr>
            <a:xfrm>
              <a:off x="1611100" y="1376975"/>
              <a:ext cx="4500" cy="1350"/>
            </a:xfrm>
            <a:custGeom>
              <a:avLst/>
              <a:gdLst/>
              <a:ahLst/>
              <a:cxnLst/>
              <a:rect l="l" t="t" r="r" b="b"/>
              <a:pathLst>
                <a:path w="180" h="54" extrusionOk="0">
                  <a:moveTo>
                    <a:pt x="0" y="0"/>
                  </a:moveTo>
                  <a:cubicBezTo>
                    <a:pt x="16" y="15"/>
                    <a:pt x="42" y="54"/>
                    <a:pt x="45" y="54"/>
                  </a:cubicBezTo>
                  <a:cubicBezTo>
                    <a:pt x="46" y="54"/>
                    <a:pt x="45" y="50"/>
                    <a:pt x="40" y="40"/>
                  </a:cubicBezTo>
                  <a:cubicBezTo>
                    <a:pt x="100" y="40"/>
                    <a:pt x="120" y="2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33874;p60"/>
            <p:cNvSpPr/>
            <p:nvPr/>
          </p:nvSpPr>
          <p:spPr>
            <a:xfrm>
              <a:off x="1485775" y="1259275"/>
              <a:ext cx="3500" cy="2350"/>
            </a:xfrm>
            <a:custGeom>
              <a:avLst/>
              <a:gdLst/>
              <a:ahLst/>
              <a:cxnLst/>
              <a:rect l="l" t="t" r="r" b="b"/>
              <a:pathLst>
                <a:path w="140" h="94" extrusionOk="0">
                  <a:moveTo>
                    <a:pt x="83" y="1"/>
                  </a:moveTo>
                  <a:cubicBezTo>
                    <a:pt x="54" y="1"/>
                    <a:pt x="24" y="10"/>
                    <a:pt x="0" y="34"/>
                  </a:cubicBezTo>
                  <a:lnTo>
                    <a:pt x="40" y="93"/>
                  </a:lnTo>
                  <a:cubicBezTo>
                    <a:pt x="60" y="53"/>
                    <a:pt x="120" y="34"/>
                    <a:pt x="140" y="14"/>
                  </a:cubicBezTo>
                  <a:cubicBezTo>
                    <a:pt x="123" y="5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33875;p60"/>
            <p:cNvSpPr/>
            <p:nvPr/>
          </p:nvSpPr>
          <p:spPr>
            <a:xfrm>
              <a:off x="1597175" y="1048800"/>
              <a:ext cx="255650" cy="29050"/>
            </a:xfrm>
            <a:custGeom>
              <a:avLst/>
              <a:gdLst/>
              <a:ahLst/>
              <a:cxnLst/>
              <a:rect l="l" t="t" r="r" b="b"/>
              <a:pathLst>
                <a:path w="10226" h="1162" extrusionOk="0">
                  <a:moveTo>
                    <a:pt x="5085" y="0"/>
                  </a:moveTo>
                  <a:cubicBezTo>
                    <a:pt x="5024" y="0"/>
                    <a:pt x="4966" y="25"/>
                    <a:pt x="4914" y="78"/>
                  </a:cubicBezTo>
                  <a:cubicBezTo>
                    <a:pt x="4795" y="78"/>
                    <a:pt x="4675" y="98"/>
                    <a:pt x="4556" y="98"/>
                  </a:cubicBezTo>
                  <a:cubicBezTo>
                    <a:pt x="4483" y="84"/>
                    <a:pt x="4409" y="79"/>
                    <a:pt x="4336" y="79"/>
                  </a:cubicBezTo>
                  <a:cubicBezTo>
                    <a:pt x="3967" y="79"/>
                    <a:pt x="3594" y="217"/>
                    <a:pt x="3263" y="217"/>
                  </a:cubicBezTo>
                  <a:cubicBezTo>
                    <a:pt x="3143" y="277"/>
                    <a:pt x="3024" y="297"/>
                    <a:pt x="2865" y="297"/>
                  </a:cubicBezTo>
                  <a:cubicBezTo>
                    <a:pt x="2403" y="334"/>
                    <a:pt x="1934" y="387"/>
                    <a:pt x="1466" y="387"/>
                  </a:cubicBezTo>
                  <a:cubicBezTo>
                    <a:pt x="1188" y="387"/>
                    <a:pt x="911" y="368"/>
                    <a:pt x="637" y="316"/>
                  </a:cubicBezTo>
                  <a:cubicBezTo>
                    <a:pt x="538" y="284"/>
                    <a:pt x="440" y="269"/>
                    <a:pt x="341" y="269"/>
                  </a:cubicBezTo>
                  <a:cubicBezTo>
                    <a:pt x="261" y="269"/>
                    <a:pt x="180" y="279"/>
                    <a:pt x="100" y="297"/>
                  </a:cubicBezTo>
                  <a:cubicBezTo>
                    <a:pt x="0" y="396"/>
                    <a:pt x="0" y="495"/>
                    <a:pt x="100" y="595"/>
                  </a:cubicBezTo>
                  <a:cubicBezTo>
                    <a:pt x="199" y="615"/>
                    <a:pt x="279" y="615"/>
                    <a:pt x="378" y="655"/>
                  </a:cubicBezTo>
                  <a:cubicBezTo>
                    <a:pt x="556" y="704"/>
                    <a:pt x="737" y="717"/>
                    <a:pt x="920" y="717"/>
                  </a:cubicBezTo>
                  <a:cubicBezTo>
                    <a:pt x="1134" y="717"/>
                    <a:pt x="1351" y="699"/>
                    <a:pt x="1568" y="699"/>
                  </a:cubicBezTo>
                  <a:cubicBezTo>
                    <a:pt x="1769" y="699"/>
                    <a:pt x="1970" y="714"/>
                    <a:pt x="2169" y="774"/>
                  </a:cubicBezTo>
                  <a:lnTo>
                    <a:pt x="2527" y="774"/>
                  </a:lnTo>
                  <a:cubicBezTo>
                    <a:pt x="2646" y="724"/>
                    <a:pt x="2761" y="704"/>
                    <a:pt x="2877" y="704"/>
                  </a:cubicBezTo>
                  <a:cubicBezTo>
                    <a:pt x="2994" y="704"/>
                    <a:pt x="3114" y="724"/>
                    <a:pt x="3243" y="754"/>
                  </a:cubicBezTo>
                  <a:lnTo>
                    <a:pt x="3323" y="814"/>
                  </a:lnTo>
                  <a:cubicBezTo>
                    <a:pt x="3362" y="854"/>
                    <a:pt x="3402" y="854"/>
                    <a:pt x="3422" y="873"/>
                  </a:cubicBezTo>
                  <a:lnTo>
                    <a:pt x="3521" y="873"/>
                  </a:lnTo>
                  <a:cubicBezTo>
                    <a:pt x="3553" y="855"/>
                    <a:pt x="3581" y="848"/>
                    <a:pt x="3607" y="848"/>
                  </a:cubicBezTo>
                  <a:cubicBezTo>
                    <a:pt x="3665" y="848"/>
                    <a:pt x="3718" y="880"/>
                    <a:pt x="3800" y="893"/>
                  </a:cubicBezTo>
                  <a:lnTo>
                    <a:pt x="3999" y="893"/>
                  </a:lnTo>
                  <a:cubicBezTo>
                    <a:pt x="4019" y="873"/>
                    <a:pt x="4059" y="873"/>
                    <a:pt x="4098" y="873"/>
                  </a:cubicBezTo>
                  <a:cubicBezTo>
                    <a:pt x="4145" y="867"/>
                    <a:pt x="4196" y="865"/>
                    <a:pt x="4248" y="865"/>
                  </a:cubicBezTo>
                  <a:cubicBezTo>
                    <a:pt x="4353" y="865"/>
                    <a:pt x="4463" y="873"/>
                    <a:pt x="4556" y="873"/>
                  </a:cubicBezTo>
                  <a:cubicBezTo>
                    <a:pt x="5011" y="888"/>
                    <a:pt x="5464" y="892"/>
                    <a:pt x="5916" y="892"/>
                  </a:cubicBezTo>
                  <a:cubicBezTo>
                    <a:pt x="6409" y="892"/>
                    <a:pt x="6900" y="887"/>
                    <a:pt x="7391" y="887"/>
                  </a:cubicBezTo>
                  <a:cubicBezTo>
                    <a:pt x="7666" y="887"/>
                    <a:pt x="7941" y="889"/>
                    <a:pt x="8216" y="893"/>
                  </a:cubicBezTo>
                  <a:cubicBezTo>
                    <a:pt x="8236" y="888"/>
                    <a:pt x="8256" y="885"/>
                    <a:pt x="8276" y="885"/>
                  </a:cubicBezTo>
                  <a:cubicBezTo>
                    <a:pt x="8481" y="885"/>
                    <a:pt x="8645" y="1161"/>
                    <a:pt x="8870" y="1161"/>
                  </a:cubicBezTo>
                  <a:cubicBezTo>
                    <a:pt x="8937" y="1161"/>
                    <a:pt x="9010" y="1136"/>
                    <a:pt x="9091" y="1072"/>
                  </a:cubicBezTo>
                  <a:cubicBezTo>
                    <a:pt x="9211" y="973"/>
                    <a:pt x="9310" y="854"/>
                    <a:pt x="9430" y="754"/>
                  </a:cubicBezTo>
                  <a:cubicBezTo>
                    <a:pt x="9688" y="595"/>
                    <a:pt x="10006" y="675"/>
                    <a:pt x="10205" y="416"/>
                  </a:cubicBezTo>
                  <a:cubicBezTo>
                    <a:pt x="10225" y="297"/>
                    <a:pt x="10225" y="177"/>
                    <a:pt x="10126" y="78"/>
                  </a:cubicBezTo>
                  <a:cubicBezTo>
                    <a:pt x="8515" y="58"/>
                    <a:pt x="6883" y="58"/>
                    <a:pt x="5252" y="58"/>
                  </a:cubicBezTo>
                  <a:cubicBezTo>
                    <a:pt x="5196" y="20"/>
                    <a:pt x="5139" y="0"/>
                    <a:pt x="50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33876;p60"/>
            <p:cNvSpPr/>
            <p:nvPr/>
          </p:nvSpPr>
          <p:spPr>
            <a:xfrm>
              <a:off x="1606625" y="1170425"/>
              <a:ext cx="96500" cy="63375"/>
            </a:xfrm>
            <a:custGeom>
              <a:avLst/>
              <a:gdLst/>
              <a:ahLst/>
              <a:cxnLst/>
              <a:rect l="l" t="t" r="r" b="b"/>
              <a:pathLst>
                <a:path w="3860" h="2535" extrusionOk="0">
                  <a:moveTo>
                    <a:pt x="3064" y="1"/>
                  </a:moveTo>
                  <a:cubicBezTo>
                    <a:pt x="3046" y="1"/>
                    <a:pt x="3026" y="3"/>
                    <a:pt x="3004" y="7"/>
                  </a:cubicBezTo>
                  <a:cubicBezTo>
                    <a:pt x="2845" y="186"/>
                    <a:pt x="2865" y="385"/>
                    <a:pt x="2964" y="584"/>
                  </a:cubicBezTo>
                  <a:cubicBezTo>
                    <a:pt x="2984" y="783"/>
                    <a:pt x="2984" y="982"/>
                    <a:pt x="3044" y="1181"/>
                  </a:cubicBezTo>
                  <a:cubicBezTo>
                    <a:pt x="3163" y="1797"/>
                    <a:pt x="3163" y="1797"/>
                    <a:pt x="2567" y="1797"/>
                  </a:cubicBezTo>
                  <a:cubicBezTo>
                    <a:pt x="1771" y="1817"/>
                    <a:pt x="975" y="1817"/>
                    <a:pt x="179" y="1817"/>
                  </a:cubicBezTo>
                  <a:cubicBezTo>
                    <a:pt x="140" y="1877"/>
                    <a:pt x="60" y="1917"/>
                    <a:pt x="0" y="1976"/>
                  </a:cubicBezTo>
                  <a:cubicBezTo>
                    <a:pt x="20" y="2096"/>
                    <a:pt x="120" y="2096"/>
                    <a:pt x="219" y="2096"/>
                  </a:cubicBezTo>
                  <a:cubicBezTo>
                    <a:pt x="219" y="2059"/>
                    <a:pt x="217" y="2047"/>
                    <a:pt x="218" y="2047"/>
                  </a:cubicBezTo>
                  <a:lnTo>
                    <a:pt x="218" y="2047"/>
                  </a:lnTo>
                  <a:cubicBezTo>
                    <a:pt x="218" y="2047"/>
                    <a:pt x="228" y="2098"/>
                    <a:pt x="280" y="2098"/>
                  </a:cubicBezTo>
                  <a:cubicBezTo>
                    <a:pt x="286" y="2098"/>
                    <a:pt x="292" y="2097"/>
                    <a:pt x="299" y="2096"/>
                  </a:cubicBezTo>
                  <a:cubicBezTo>
                    <a:pt x="339" y="2086"/>
                    <a:pt x="363" y="2076"/>
                    <a:pt x="378" y="2076"/>
                  </a:cubicBezTo>
                  <a:cubicBezTo>
                    <a:pt x="393" y="2076"/>
                    <a:pt x="398" y="2086"/>
                    <a:pt x="398" y="2115"/>
                  </a:cubicBezTo>
                  <a:lnTo>
                    <a:pt x="378" y="2175"/>
                  </a:lnTo>
                  <a:cubicBezTo>
                    <a:pt x="557" y="2454"/>
                    <a:pt x="876" y="2314"/>
                    <a:pt x="1095" y="2394"/>
                  </a:cubicBezTo>
                  <a:lnTo>
                    <a:pt x="1075" y="2354"/>
                  </a:lnTo>
                  <a:cubicBezTo>
                    <a:pt x="1244" y="2225"/>
                    <a:pt x="1413" y="2155"/>
                    <a:pt x="1579" y="2155"/>
                  </a:cubicBezTo>
                  <a:cubicBezTo>
                    <a:pt x="1746" y="2155"/>
                    <a:pt x="1910" y="2225"/>
                    <a:pt x="2069" y="2374"/>
                  </a:cubicBezTo>
                  <a:cubicBezTo>
                    <a:pt x="2126" y="2402"/>
                    <a:pt x="2192" y="2430"/>
                    <a:pt x="2268" y="2430"/>
                  </a:cubicBezTo>
                  <a:cubicBezTo>
                    <a:pt x="2299" y="2430"/>
                    <a:pt x="2333" y="2426"/>
                    <a:pt x="2368" y="2414"/>
                  </a:cubicBezTo>
                  <a:cubicBezTo>
                    <a:pt x="2407" y="2394"/>
                    <a:pt x="2407" y="2374"/>
                    <a:pt x="2467" y="2354"/>
                  </a:cubicBezTo>
                  <a:lnTo>
                    <a:pt x="2467" y="2354"/>
                  </a:lnTo>
                  <a:lnTo>
                    <a:pt x="2407" y="2394"/>
                  </a:lnTo>
                  <a:cubicBezTo>
                    <a:pt x="2450" y="2464"/>
                    <a:pt x="2472" y="2535"/>
                    <a:pt x="2538" y="2535"/>
                  </a:cubicBezTo>
                  <a:cubicBezTo>
                    <a:pt x="2565" y="2535"/>
                    <a:pt x="2600" y="2523"/>
                    <a:pt x="2646" y="2493"/>
                  </a:cubicBezTo>
                  <a:cubicBezTo>
                    <a:pt x="2746" y="2474"/>
                    <a:pt x="2865" y="2474"/>
                    <a:pt x="2964" y="2474"/>
                  </a:cubicBezTo>
                  <a:cubicBezTo>
                    <a:pt x="2964" y="2414"/>
                    <a:pt x="2984" y="2374"/>
                    <a:pt x="2984" y="2314"/>
                  </a:cubicBezTo>
                  <a:cubicBezTo>
                    <a:pt x="2997" y="2321"/>
                    <a:pt x="3007" y="2324"/>
                    <a:pt x="3016" y="2324"/>
                  </a:cubicBezTo>
                  <a:cubicBezTo>
                    <a:pt x="3090" y="2324"/>
                    <a:pt x="3023" y="2107"/>
                    <a:pt x="3078" y="2107"/>
                  </a:cubicBezTo>
                  <a:cubicBezTo>
                    <a:pt x="3097" y="2107"/>
                    <a:pt x="3128" y="2131"/>
                    <a:pt x="3183" y="2195"/>
                  </a:cubicBezTo>
                  <a:cubicBezTo>
                    <a:pt x="3223" y="2205"/>
                    <a:pt x="3253" y="2210"/>
                    <a:pt x="3283" y="2210"/>
                  </a:cubicBezTo>
                  <a:cubicBezTo>
                    <a:pt x="3313" y="2210"/>
                    <a:pt x="3342" y="2205"/>
                    <a:pt x="3382" y="2195"/>
                  </a:cubicBezTo>
                  <a:cubicBezTo>
                    <a:pt x="3541" y="2115"/>
                    <a:pt x="3700" y="2096"/>
                    <a:pt x="3860" y="1996"/>
                  </a:cubicBezTo>
                  <a:lnTo>
                    <a:pt x="3860" y="1917"/>
                  </a:lnTo>
                  <a:cubicBezTo>
                    <a:pt x="3840" y="1399"/>
                    <a:pt x="3700" y="902"/>
                    <a:pt x="3541" y="425"/>
                  </a:cubicBezTo>
                  <a:cubicBezTo>
                    <a:pt x="3502" y="365"/>
                    <a:pt x="3462" y="305"/>
                    <a:pt x="3402" y="226"/>
                  </a:cubicBezTo>
                  <a:cubicBezTo>
                    <a:pt x="3296" y="137"/>
                    <a:pt x="3221" y="1"/>
                    <a:pt x="30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33877;p60"/>
            <p:cNvSpPr/>
            <p:nvPr/>
          </p:nvSpPr>
          <p:spPr>
            <a:xfrm>
              <a:off x="1670275" y="1066700"/>
              <a:ext cx="32850" cy="97675"/>
            </a:xfrm>
            <a:custGeom>
              <a:avLst/>
              <a:gdLst/>
              <a:ahLst/>
              <a:cxnLst/>
              <a:rect l="l" t="t" r="r" b="b"/>
              <a:pathLst>
                <a:path w="1314" h="3907" extrusionOk="0">
                  <a:moveTo>
                    <a:pt x="1142" y="1"/>
                  </a:moveTo>
                  <a:cubicBezTo>
                    <a:pt x="1077" y="1"/>
                    <a:pt x="1009" y="25"/>
                    <a:pt x="936" y="78"/>
                  </a:cubicBezTo>
                  <a:cubicBezTo>
                    <a:pt x="936" y="98"/>
                    <a:pt x="936" y="98"/>
                    <a:pt x="896" y="118"/>
                  </a:cubicBezTo>
                  <a:cubicBezTo>
                    <a:pt x="869" y="136"/>
                    <a:pt x="850" y="145"/>
                    <a:pt x="834" y="145"/>
                  </a:cubicBezTo>
                  <a:cubicBezTo>
                    <a:pt x="814" y="145"/>
                    <a:pt x="798" y="131"/>
                    <a:pt x="776" y="98"/>
                  </a:cubicBezTo>
                  <a:cubicBezTo>
                    <a:pt x="776" y="78"/>
                    <a:pt x="776" y="78"/>
                    <a:pt x="717" y="58"/>
                  </a:cubicBezTo>
                  <a:cubicBezTo>
                    <a:pt x="711" y="46"/>
                    <a:pt x="702" y="41"/>
                    <a:pt x="691" y="41"/>
                  </a:cubicBezTo>
                  <a:cubicBezTo>
                    <a:pt x="665" y="41"/>
                    <a:pt x="631" y="70"/>
                    <a:pt x="617" y="98"/>
                  </a:cubicBezTo>
                  <a:cubicBezTo>
                    <a:pt x="617" y="98"/>
                    <a:pt x="597" y="118"/>
                    <a:pt x="538" y="118"/>
                  </a:cubicBezTo>
                  <a:cubicBezTo>
                    <a:pt x="498" y="118"/>
                    <a:pt x="478" y="118"/>
                    <a:pt x="418" y="78"/>
                  </a:cubicBezTo>
                  <a:cubicBezTo>
                    <a:pt x="418" y="58"/>
                    <a:pt x="399" y="58"/>
                    <a:pt x="339" y="38"/>
                  </a:cubicBezTo>
                  <a:cubicBezTo>
                    <a:pt x="327" y="26"/>
                    <a:pt x="314" y="22"/>
                    <a:pt x="300" y="22"/>
                  </a:cubicBezTo>
                  <a:cubicBezTo>
                    <a:pt x="268" y="22"/>
                    <a:pt x="234" y="50"/>
                    <a:pt x="219" y="78"/>
                  </a:cubicBezTo>
                  <a:lnTo>
                    <a:pt x="219" y="157"/>
                  </a:lnTo>
                  <a:lnTo>
                    <a:pt x="219" y="237"/>
                  </a:lnTo>
                  <a:cubicBezTo>
                    <a:pt x="239" y="376"/>
                    <a:pt x="239" y="496"/>
                    <a:pt x="259" y="635"/>
                  </a:cubicBezTo>
                  <a:cubicBezTo>
                    <a:pt x="319" y="714"/>
                    <a:pt x="418" y="834"/>
                    <a:pt x="239" y="953"/>
                  </a:cubicBezTo>
                  <a:cubicBezTo>
                    <a:pt x="1" y="1252"/>
                    <a:pt x="1" y="1550"/>
                    <a:pt x="239" y="1828"/>
                  </a:cubicBezTo>
                  <a:cubicBezTo>
                    <a:pt x="637" y="2346"/>
                    <a:pt x="239" y="2942"/>
                    <a:pt x="438" y="3480"/>
                  </a:cubicBezTo>
                  <a:cubicBezTo>
                    <a:pt x="551" y="3641"/>
                    <a:pt x="586" y="3906"/>
                    <a:pt x="806" y="3906"/>
                  </a:cubicBezTo>
                  <a:cubicBezTo>
                    <a:pt x="858" y="3906"/>
                    <a:pt x="920" y="3892"/>
                    <a:pt x="995" y="3857"/>
                  </a:cubicBezTo>
                  <a:cubicBezTo>
                    <a:pt x="1095" y="2584"/>
                    <a:pt x="1015" y="1291"/>
                    <a:pt x="1314" y="58"/>
                  </a:cubicBezTo>
                  <a:cubicBezTo>
                    <a:pt x="1257" y="20"/>
                    <a:pt x="1201" y="1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33878;p60"/>
            <p:cNvSpPr/>
            <p:nvPr/>
          </p:nvSpPr>
          <p:spPr>
            <a:xfrm>
              <a:off x="1559375" y="1162625"/>
              <a:ext cx="34850" cy="60300"/>
            </a:xfrm>
            <a:custGeom>
              <a:avLst/>
              <a:gdLst/>
              <a:ahLst/>
              <a:cxnLst/>
              <a:rect l="l" t="t" r="r" b="b"/>
              <a:pathLst>
                <a:path w="1394" h="2412" extrusionOk="0">
                  <a:moveTo>
                    <a:pt x="896" y="1"/>
                  </a:moveTo>
                  <a:cubicBezTo>
                    <a:pt x="796" y="1"/>
                    <a:pt x="677" y="20"/>
                    <a:pt x="577" y="80"/>
                  </a:cubicBezTo>
                  <a:cubicBezTo>
                    <a:pt x="398" y="160"/>
                    <a:pt x="239" y="319"/>
                    <a:pt x="100" y="498"/>
                  </a:cubicBezTo>
                  <a:cubicBezTo>
                    <a:pt x="40" y="617"/>
                    <a:pt x="100" y="757"/>
                    <a:pt x="1" y="896"/>
                  </a:cubicBezTo>
                  <a:cubicBezTo>
                    <a:pt x="40" y="1234"/>
                    <a:pt x="180" y="1751"/>
                    <a:pt x="398" y="1751"/>
                  </a:cubicBezTo>
                  <a:cubicBezTo>
                    <a:pt x="414" y="1751"/>
                    <a:pt x="430" y="1750"/>
                    <a:pt x="444" y="1750"/>
                  </a:cubicBezTo>
                  <a:cubicBezTo>
                    <a:pt x="888" y="1750"/>
                    <a:pt x="780" y="2037"/>
                    <a:pt x="876" y="2248"/>
                  </a:cubicBezTo>
                  <a:lnTo>
                    <a:pt x="856" y="2328"/>
                  </a:lnTo>
                  <a:cubicBezTo>
                    <a:pt x="937" y="2385"/>
                    <a:pt x="1015" y="2412"/>
                    <a:pt x="1089" y="2412"/>
                  </a:cubicBezTo>
                  <a:cubicBezTo>
                    <a:pt x="1197" y="2412"/>
                    <a:pt x="1299" y="2355"/>
                    <a:pt x="1393" y="2248"/>
                  </a:cubicBezTo>
                  <a:cubicBezTo>
                    <a:pt x="1294" y="2109"/>
                    <a:pt x="1254" y="1930"/>
                    <a:pt x="1194" y="1791"/>
                  </a:cubicBezTo>
                  <a:cubicBezTo>
                    <a:pt x="995" y="1214"/>
                    <a:pt x="1035" y="597"/>
                    <a:pt x="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33879;p60"/>
            <p:cNvSpPr/>
            <p:nvPr/>
          </p:nvSpPr>
          <p:spPr>
            <a:xfrm>
              <a:off x="1546450" y="1119050"/>
              <a:ext cx="22400" cy="65975"/>
            </a:xfrm>
            <a:custGeom>
              <a:avLst/>
              <a:gdLst/>
              <a:ahLst/>
              <a:cxnLst/>
              <a:rect l="l" t="t" r="r" b="b"/>
              <a:pathLst>
                <a:path w="896" h="2639" extrusionOk="0">
                  <a:moveTo>
                    <a:pt x="420" y="1"/>
                  </a:moveTo>
                  <a:cubicBezTo>
                    <a:pt x="266" y="1"/>
                    <a:pt x="126" y="64"/>
                    <a:pt x="20" y="252"/>
                  </a:cubicBezTo>
                  <a:lnTo>
                    <a:pt x="20" y="431"/>
                  </a:lnTo>
                  <a:cubicBezTo>
                    <a:pt x="80" y="470"/>
                    <a:pt x="120" y="550"/>
                    <a:pt x="160" y="630"/>
                  </a:cubicBezTo>
                  <a:cubicBezTo>
                    <a:pt x="179" y="769"/>
                    <a:pt x="179" y="948"/>
                    <a:pt x="179" y="1087"/>
                  </a:cubicBezTo>
                  <a:cubicBezTo>
                    <a:pt x="219" y="1346"/>
                    <a:pt x="0" y="1565"/>
                    <a:pt x="179" y="1823"/>
                  </a:cubicBezTo>
                  <a:cubicBezTo>
                    <a:pt x="179" y="1982"/>
                    <a:pt x="199" y="2141"/>
                    <a:pt x="199" y="2320"/>
                  </a:cubicBezTo>
                  <a:cubicBezTo>
                    <a:pt x="219" y="2360"/>
                    <a:pt x="299" y="2420"/>
                    <a:pt x="358" y="2460"/>
                  </a:cubicBezTo>
                  <a:lnTo>
                    <a:pt x="518" y="2639"/>
                  </a:lnTo>
                  <a:cubicBezTo>
                    <a:pt x="657" y="2559"/>
                    <a:pt x="677" y="2440"/>
                    <a:pt x="677" y="2320"/>
                  </a:cubicBezTo>
                  <a:cubicBezTo>
                    <a:pt x="776" y="2022"/>
                    <a:pt x="617" y="1664"/>
                    <a:pt x="816" y="1366"/>
                  </a:cubicBezTo>
                  <a:cubicBezTo>
                    <a:pt x="896" y="1147"/>
                    <a:pt x="896" y="928"/>
                    <a:pt x="816" y="689"/>
                  </a:cubicBezTo>
                  <a:cubicBezTo>
                    <a:pt x="796" y="590"/>
                    <a:pt x="518" y="530"/>
                    <a:pt x="776" y="371"/>
                  </a:cubicBezTo>
                  <a:cubicBezTo>
                    <a:pt x="816" y="272"/>
                    <a:pt x="796" y="172"/>
                    <a:pt x="756" y="73"/>
                  </a:cubicBezTo>
                  <a:cubicBezTo>
                    <a:pt x="642" y="32"/>
                    <a:pt x="527" y="1"/>
                    <a:pt x="4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33880;p60"/>
            <p:cNvSpPr/>
            <p:nvPr/>
          </p:nvSpPr>
          <p:spPr>
            <a:xfrm>
              <a:off x="1566825" y="1105250"/>
              <a:ext cx="19925" cy="62375"/>
            </a:xfrm>
            <a:custGeom>
              <a:avLst/>
              <a:gdLst/>
              <a:ahLst/>
              <a:cxnLst/>
              <a:rect l="l" t="t" r="r" b="b"/>
              <a:pathLst>
                <a:path w="797" h="2495" extrusionOk="0">
                  <a:moveTo>
                    <a:pt x="636" y="1"/>
                  </a:moveTo>
                  <a:cubicBezTo>
                    <a:pt x="513" y="1"/>
                    <a:pt x="455" y="143"/>
                    <a:pt x="359" y="207"/>
                  </a:cubicBezTo>
                  <a:cubicBezTo>
                    <a:pt x="200" y="346"/>
                    <a:pt x="260" y="545"/>
                    <a:pt x="200" y="724"/>
                  </a:cubicBezTo>
                  <a:cubicBezTo>
                    <a:pt x="1" y="923"/>
                    <a:pt x="61" y="1162"/>
                    <a:pt x="61" y="1420"/>
                  </a:cubicBezTo>
                  <a:cubicBezTo>
                    <a:pt x="61" y="1500"/>
                    <a:pt x="81" y="1560"/>
                    <a:pt x="100" y="1639"/>
                  </a:cubicBezTo>
                  <a:cubicBezTo>
                    <a:pt x="160" y="1798"/>
                    <a:pt x="180" y="1938"/>
                    <a:pt x="200" y="2097"/>
                  </a:cubicBezTo>
                  <a:cubicBezTo>
                    <a:pt x="200" y="2176"/>
                    <a:pt x="240" y="2236"/>
                    <a:pt x="260" y="2315"/>
                  </a:cubicBezTo>
                  <a:cubicBezTo>
                    <a:pt x="279" y="2395"/>
                    <a:pt x="339" y="2435"/>
                    <a:pt x="379" y="2495"/>
                  </a:cubicBezTo>
                  <a:cubicBezTo>
                    <a:pt x="459" y="2435"/>
                    <a:pt x="538" y="2375"/>
                    <a:pt x="598" y="2296"/>
                  </a:cubicBezTo>
                  <a:cubicBezTo>
                    <a:pt x="578" y="1977"/>
                    <a:pt x="578" y="1619"/>
                    <a:pt x="558" y="1241"/>
                  </a:cubicBezTo>
                  <a:cubicBezTo>
                    <a:pt x="777" y="1122"/>
                    <a:pt x="797" y="923"/>
                    <a:pt x="737" y="744"/>
                  </a:cubicBezTo>
                  <a:cubicBezTo>
                    <a:pt x="598" y="505"/>
                    <a:pt x="757" y="286"/>
                    <a:pt x="737" y="28"/>
                  </a:cubicBezTo>
                  <a:cubicBezTo>
                    <a:pt x="699" y="9"/>
                    <a:pt x="666" y="1"/>
                    <a:pt x="6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33881;p60"/>
            <p:cNvSpPr/>
            <p:nvPr/>
          </p:nvSpPr>
          <p:spPr>
            <a:xfrm>
              <a:off x="1557875" y="1088475"/>
              <a:ext cx="14950" cy="71700"/>
            </a:xfrm>
            <a:custGeom>
              <a:avLst/>
              <a:gdLst/>
              <a:ahLst/>
              <a:cxnLst/>
              <a:rect l="l" t="t" r="r" b="b"/>
              <a:pathLst>
                <a:path w="598" h="2868" extrusionOk="0">
                  <a:moveTo>
                    <a:pt x="350" y="0"/>
                  </a:moveTo>
                  <a:cubicBezTo>
                    <a:pt x="177" y="0"/>
                    <a:pt x="56" y="99"/>
                    <a:pt x="1" y="281"/>
                  </a:cubicBezTo>
                  <a:cubicBezTo>
                    <a:pt x="21" y="619"/>
                    <a:pt x="1" y="977"/>
                    <a:pt x="240" y="1276"/>
                  </a:cubicBezTo>
                  <a:lnTo>
                    <a:pt x="240" y="1614"/>
                  </a:lnTo>
                  <a:cubicBezTo>
                    <a:pt x="160" y="1674"/>
                    <a:pt x="160" y="1753"/>
                    <a:pt x="240" y="1793"/>
                  </a:cubicBezTo>
                  <a:cubicBezTo>
                    <a:pt x="220" y="2071"/>
                    <a:pt x="220" y="2370"/>
                    <a:pt x="220" y="2648"/>
                  </a:cubicBezTo>
                  <a:cubicBezTo>
                    <a:pt x="140" y="2807"/>
                    <a:pt x="240" y="2867"/>
                    <a:pt x="399" y="2867"/>
                  </a:cubicBezTo>
                  <a:cubicBezTo>
                    <a:pt x="598" y="2708"/>
                    <a:pt x="558" y="2489"/>
                    <a:pt x="538" y="2290"/>
                  </a:cubicBezTo>
                  <a:cubicBezTo>
                    <a:pt x="538" y="1992"/>
                    <a:pt x="558" y="1713"/>
                    <a:pt x="558" y="1415"/>
                  </a:cubicBezTo>
                  <a:cubicBezTo>
                    <a:pt x="240" y="997"/>
                    <a:pt x="498" y="480"/>
                    <a:pt x="399" y="3"/>
                  </a:cubicBezTo>
                  <a:cubicBezTo>
                    <a:pt x="382" y="1"/>
                    <a:pt x="366" y="0"/>
                    <a:pt x="3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33882;p60"/>
            <p:cNvSpPr/>
            <p:nvPr/>
          </p:nvSpPr>
          <p:spPr>
            <a:xfrm>
              <a:off x="1571325" y="1031325"/>
              <a:ext cx="26875" cy="32050"/>
            </a:xfrm>
            <a:custGeom>
              <a:avLst/>
              <a:gdLst/>
              <a:ahLst/>
              <a:cxnLst/>
              <a:rect l="l" t="t" r="r" b="b"/>
              <a:pathLst>
                <a:path w="1075" h="1282" extrusionOk="0">
                  <a:moveTo>
                    <a:pt x="219" y="1"/>
                  </a:moveTo>
                  <a:cubicBezTo>
                    <a:pt x="179" y="220"/>
                    <a:pt x="239" y="478"/>
                    <a:pt x="0" y="618"/>
                  </a:cubicBezTo>
                  <a:cubicBezTo>
                    <a:pt x="105" y="1141"/>
                    <a:pt x="469" y="1282"/>
                    <a:pt x="893" y="1282"/>
                  </a:cubicBezTo>
                  <a:cubicBezTo>
                    <a:pt x="952" y="1282"/>
                    <a:pt x="1013" y="1279"/>
                    <a:pt x="1074" y="1274"/>
                  </a:cubicBezTo>
                  <a:lnTo>
                    <a:pt x="1074" y="976"/>
                  </a:lnTo>
                  <a:cubicBezTo>
                    <a:pt x="597" y="817"/>
                    <a:pt x="358" y="478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33883;p60"/>
            <p:cNvSpPr/>
            <p:nvPr/>
          </p:nvSpPr>
          <p:spPr>
            <a:xfrm>
              <a:off x="1546950" y="1072625"/>
              <a:ext cx="22400" cy="43300"/>
            </a:xfrm>
            <a:custGeom>
              <a:avLst/>
              <a:gdLst/>
              <a:ahLst/>
              <a:cxnLst/>
              <a:rect l="l" t="t" r="r" b="b"/>
              <a:pathLst>
                <a:path w="896" h="1732" extrusionOk="0">
                  <a:moveTo>
                    <a:pt x="498" y="0"/>
                  </a:moveTo>
                  <a:cubicBezTo>
                    <a:pt x="159" y="517"/>
                    <a:pt x="60" y="1114"/>
                    <a:pt x="0" y="1731"/>
                  </a:cubicBezTo>
                  <a:cubicBezTo>
                    <a:pt x="12" y="1731"/>
                    <a:pt x="23" y="1731"/>
                    <a:pt x="34" y="1731"/>
                  </a:cubicBezTo>
                  <a:cubicBezTo>
                    <a:pt x="646" y="1731"/>
                    <a:pt x="361" y="1188"/>
                    <a:pt x="537" y="895"/>
                  </a:cubicBezTo>
                  <a:lnTo>
                    <a:pt x="836" y="656"/>
                  </a:lnTo>
                  <a:cubicBezTo>
                    <a:pt x="836" y="477"/>
                    <a:pt x="856" y="338"/>
                    <a:pt x="895" y="199"/>
                  </a:cubicBezTo>
                  <a:lnTo>
                    <a:pt x="895" y="199"/>
                  </a:lnTo>
                  <a:cubicBezTo>
                    <a:pt x="811" y="288"/>
                    <a:pt x="754" y="322"/>
                    <a:pt x="714" y="322"/>
                  </a:cubicBezTo>
                  <a:cubicBezTo>
                    <a:pt x="591" y="322"/>
                    <a:pt x="617" y="15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33884;p60"/>
            <p:cNvSpPr/>
            <p:nvPr/>
          </p:nvSpPr>
          <p:spPr>
            <a:xfrm>
              <a:off x="1575800" y="1077150"/>
              <a:ext cx="22900" cy="34275"/>
            </a:xfrm>
            <a:custGeom>
              <a:avLst/>
              <a:gdLst/>
              <a:ahLst/>
              <a:cxnLst/>
              <a:rect l="l" t="t" r="r" b="b"/>
              <a:pathLst>
                <a:path w="916" h="1371" extrusionOk="0">
                  <a:moveTo>
                    <a:pt x="735" y="0"/>
                  </a:moveTo>
                  <a:cubicBezTo>
                    <a:pt x="339" y="0"/>
                    <a:pt x="269" y="304"/>
                    <a:pt x="199" y="654"/>
                  </a:cubicBezTo>
                  <a:cubicBezTo>
                    <a:pt x="100" y="774"/>
                    <a:pt x="139" y="933"/>
                    <a:pt x="40" y="1032"/>
                  </a:cubicBezTo>
                  <a:cubicBezTo>
                    <a:pt x="20" y="1152"/>
                    <a:pt x="20" y="1251"/>
                    <a:pt x="0" y="1371"/>
                  </a:cubicBezTo>
                  <a:cubicBezTo>
                    <a:pt x="119" y="1331"/>
                    <a:pt x="239" y="1251"/>
                    <a:pt x="378" y="1211"/>
                  </a:cubicBezTo>
                  <a:cubicBezTo>
                    <a:pt x="497" y="1112"/>
                    <a:pt x="438" y="933"/>
                    <a:pt x="537" y="834"/>
                  </a:cubicBezTo>
                  <a:lnTo>
                    <a:pt x="915" y="18"/>
                  </a:lnTo>
                  <a:cubicBezTo>
                    <a:pt x="848" y="6"/>
                    <a:pt x="788" y="0"/>
                    <a:pt x="7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33885;p60"/>
            <p:cNvSpPr/>
            <p:nvPr/>
          </p:nvSpPr>
          <p:spPr>
            <a:xfrm>
              <a:off x="1546450" y="1094000"/>
              <a:ext cx="17425" cy="30350"/>
            </a:xfrm>
            <a:custGeom>
              <a:avLst/>
              <a:gdLst/>
              <a:ahLst/>
              <a:cxnLst/>
              <a:rect l="l" t="t" r="r" b="b"/>
              <a:pathLst>
                <a:path w="697" h="1214" extrusionOk="0">
                  <a:moveTo>
                    <a:pt x="518" y="0"/>
                  </a:moveTo>
                  <a:cubicBezTo>
                    <a:pt x="358" y="80"/>
                    <a:pt x="358" y="239"/>
                    <a:pt x="319" y="398"/>
                  </a:cubicBezTo>
                  <a:cubicBezTo>
                    <a:pt x="299" y="617"/>
                    <a:pt x="199" y="776"/>
                    <a:pt x="0" y="856"/>
                  </a:cubicBezTo>
                  <a:lnTo>
                    <a:pt x="0" y="1214"/>
                  </a:lnTo>
                  <a:cubicBezTo>
                    <a:pt x="199" y="1154"/>
                    <a:pt x="418" y="1094"/>
                    <a:pt x="657" y="1055"/>
                  </a:cubicBezTo>
                  <a:cubicBezTo>
                    <a:pt x="677" y="697"/>
                    <a:pt x="697" y="339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33886;p60"/>
            <p:cNvSpPr/>
            <p:nvPr/>
          </p:nvSpPr>
          <p:spPr>
            <a:xfrm>
              <a:off x="1605125" y="1063600"/>
              <a:ext cx="44300" cy="4200"/>
            </a:xfrm>
            <a:custGeom>
              <a:avLst/>
              <a:gdLst/>
              <a:ahLst/>
              <a:cxnLst/>
              <a:rect l="l" t="t" r="r" b="b"/>
              <a:pathLst>
                <a:path w="1772" h="168" extrusionOk="0">
                  <a:moveTo>
                    <a:pt x="1022" y="1"/>
                  </a:moveTo>
                  <a:cubicBezTo>
                    <a:pt x="763" y="1"/>
                    <a:pt x="500" y="34"/>
                    <a:pt x="238" y="34"/>
                  </a:cubicBezTo>
                  <a:cubicBezTo>
                    <a:pt x="159" y="34"/>
                    <a:pt x="80" y="31"/>
                    <a:pt x="1" y="23"/>
                  </a:cubicBezTo>
                  <a:lnTo>
                    <a:pt x="1" y="23"/>
                  </a:lnTo>
                  <a:cubicBezTo>
                    <a:pt x="299" y="142"/>
                    <a:pt x="602" y="167"/>
                    <a:pt x="901" y="167"/>
                  </a:cubicBezTo>
                  <a:cubicBezTo>
                    <a:pt x="1114" y="167"/>
                    <a:pt x="1325" y="154"/>
                    <a:pt x="1529" y="154"/>
                  </a:cubicBezTo>
                  <a:cubicBezTo>
                    <a:pt x="1611" y="154"/>
                    <a:pt x="1692" y="156"/>
                    <a:pt x="1771" y="162"/>
                  </a:cubicBezTo>
                  <a:cubicBezTo>
                    <a:pt x="1531" y="33"/>
                    <a:pt x="1279" y="1"/>
                    <a:pt x="10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33887;p60"/>
            <p:cNvSpPr/>
            <p:nvPr/>
          </p:nvSpPr>
          <p:spPr>
            <a:xfrm>
              <a:off x="1576275" y="1218825"/>
              <a:ext cx="24400" cy="14725"/>
            </a:xfrm>
            <a:custGeom>
              <a:avLst/>
              <a:gdLst/>
              <a:ahLst/>
              <a:cxnLst/>
              <a:rect l="l" t="t" r="r" b="b"/>
              <a:pathLst>
                <a:path w="976" h="589" extrusionOk="0">
                  <a:moveTo>
                    <a:pt x="717" y="0"/>
                  </a:moveTo>
                  <a:cubicBezTo>
                    <a:pt x="538" y="40"/>
                    <a:pt x="339" y="60"/>
                    <a:pt x="180" y="80"/>
                  </a:cubicBezTo>
                  <a:cubicBezTo>
                    <a:pt x="120" y="179"/>
                    <a:pt x="41" y="279"/>
                    <a:pt x="1" y="378"/>
                  </a:cubicBezTo>
                  <a:cubicBezTo>
                    <a:pt x="89" y="510"/>
                    <a:pt x="209" y="588"/>
                    <a:pt x="354" y="588"/>
                  </a:cubicBezTo>
                  <a:cubicBezTo>
                    <a:pt x="406" y="588"/>
                    <a:pt x="461" y="578"/>
                    <a:pt x="518" y="557"/>
                  </a:cubicBezTo>
                  <a:cubicBezTo>
                    <a:pt x="506" y="378"/>
                    <a:pt x="566" y="321"/>
                    <a:pt x="659" y="321"/>
                  </a:cubicBezTo>
                  <a:cubicBezTo>
                    <a:pt x="720" y="321"/>
                    <a:pt x="797" y="347"/>
                    <a:pt x="876" y="378"/>
                  </a:cubicBezTo>
                  <a:cubicBezTo>
                    <a:pt x="936" y="279"/>
                    <a:pt x="976" y="160"/>
                    <a:pt x="876" y="60"/>
                  </a:cubicBezTo>
                  <a:cubicBezTo>
                    <a:pt x="817" y="40"/>
                    <a:pt x="777" y="0"/>
                    <a:pt x="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33888;p60"/>
            <p:cNvSpPr/>
            <p:nvPr/>
          </p:nvSpPr>
          <p:spPr>
            <a:xfrm>
              <a:off x="1470850" y="1220450"/>
              <a:ext cx="13950" cy="16300"/>
            </a:xfrm>
            <a:custGeom>
              <a:avLst/>
              <a:gdLst/>
              <a:ahLst/>
              <a:cxnLst/>
              <a:rect l="l" t="t" r="r" b="b"/>
              <a:pathLst>
                <a:path w="558" h="652" extrusionOk="0">
                  <a:moveTo>
                    <a:pt x="486" y="0"/>
                  </a:moveTo>
                  <a:cubicBezTo>
                    <a:pt x="458" y="0"/>
                    <a:pt x="428" y="5"/>
                    <a:pt x="399" y="15"/>
                  </a:cubicBezTo>
                  <a:cubicBezTo>
                    <a:pt x="319" y="254"/>
                    <a:pt x="21" y="353"/>
                    <a:pt x="1" y="652"/>
                  </a:cubicBezTo>
                  <a:cubicBezTo>
                    <a:pt x="438" y="592"/>
                    <a:pt x="438" y="592"/>
                    <a:pt x="558" y="15"/>
                  </a:cubicBezTo>
                  <a:cubicBezTo>
                    <a:pt x="538" y="5"/>
                    <a:pt x="513" y="0"/>
                    <a:pt x="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33889;p60"/>
            <p:cNvSpPr/>
            <p:nvPr/>
          </p:nvSpPr>
          <p:spPr>
            <a:xfrm>
              <a:off x="1558575" y="1067400"/>
              <a:ext cx="14750" cy="13075"/>
            </a:xfrm>
            <a:custGeom>
              <a:avLst/>
              <a:gdLst/>
              <a:ahLst/>
              <a:cxnLst/>
              <a:rect l="l" t="t" r="r" b="b"/>
              <a:pathLst>
                <a:path w="590" h="523" extrusionOk="0">
                  <a:moveTo>
                    <a:pt x="239" y="0"/>
                  </a:moveTo>
                  <a:cubicBezTo>
                    <a:pt x="148" y="0"/>
                    <a:pt x="61" y="47"/>
                    <a:pt x="13" y="169"/>
                  </a:cubicBezTo>
                  <a:cubicBezTo>
                    <a:pt x="0" y="392"/>
                    <a:pt x="34" y="522"/>
                    <a:pt x="138" y="522"/>
                  </a:cubicBezTo>
                  <a:cubicBezTo>
                    <a:pt x="201" y="522"/>
                    <a:pt x="290" y="474"/>
                    <a:pt x="411" y="368"/>
                  </a:cubicBezTo>
                  <a:cubicBezTo>
                    <a:pt x="490" y="269"/>
                    <a:pt x="590" y="149"/>
                    <a:pt x="411" y="50"/>
                  </a:cubicBezTo>
                  <a:cubicBezTo>
                    <a:pt x="357" y="19"/>
                    <a:pt x="297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33890;p60"/>
            <p:cNvSpPr/>
            <p:nvPr/>
          </p:nvSpPr>
          <p:spPr>
            <a:xfrm>
              <a:off x="1598175" y="1219325"/>
              <a:ext cx="19425" cy="17925"/>
            </a:xfrm>
            <a:custGeom>
              <a:avLst/>
              <a:gdLst/>
              <a:ahLst/>
              <a:cxnLst/>
              <a:rect l="l" t="t" r="r" b="b"/>
              <a:pathLst>
                <a:path w="777" h="717" extrusionOk="0">
                  <a:moveTo>
                    <a:pt x="319" y="0"/>
                  </a:moveTo>
                  <a:cubicBezTo>
                    <a:pt x="199" y="20"/>
                    <a:pt x="100" y="20"/>
                    <a:pt x="0" y="40"/>
                  </a:cubicBezTo>
                  <a:lnTo>
                    <a:pt x="0" y="358"/>
                  </a:lnTo>
                  <a:cubicBezTo>
                    <a:pt x="100" y="458"/>
                    <a:pt x="40" y="637"/>
                    <a:pt x="199" y="716"/>
                  </a:cubicBezTo>
                  <a:lnTo>
                    <a:pt x="338" y="716"/>
                  </a:lnTo>
                  <a:cubicBezTo>
                    <a:pt x="338" y="458"/>
                    <a:pt x="378" y="219"/>
                    <a:pt x="696" y="199"/>
                  </a:cubicBezTo>
                  <a:cubicBezTo>
                    <a:pt x="776" y="140"/>
                    <a:pt x="776" y="100"/>
                    <a:pt x="677" y="60"/>
                  </a:cubicBezTo>
                  <a:cubicBezTo>
                    <a:pt x="537" y="40"/>
                    <a:pt x="438" y="2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33891;p60"/>
            <p:cNvSpPr/>
            <p:nvPr/>
          </p:nvSpPr>
          <p:spPr>
            <a:xfrm>
              <a:off x="1544450" y="1146225"/>
              <a:ext cx="14450" cy="18425"/>
            </a:xfrm>
            <a:custGeom>
              <a:avLst/>
              <a:gdLst/>
              <a:ahLst/>
              <a:cxnLst/>
              <a:rect l="l" t="t" r="r" b="b"/>
              <a:pathLst>
                <a:path w="578" h="737" extrusionOk="0">
                  <a:moveTo>
                    <a:pt x="240" y="0"/>
                  </a:moveTo>
                  <a:lnTo>
                    <a:pt x="240" y="0"/>
                  </a:lnTo>
                  <a:cubicBezTo>
                    <a:pt x="1" y="239"/>
                    <a:pt x="41" y="478"/>
                    <a:pt x="240" y="736"/>
                  </a:cubicBezTo>
                  <a:cubicBezTo>
                    <a:pt x="160" y="478"/>
                    <a:pt x="578" y="259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33892;p60"/>
            <p:cNvSpPr/>
            <p:nvPr/>
          </p:nvSpPr>
          <p:spPr>
            <a:xfrm>
              <a:off x="1659825" y="1063050"/>
              <a:ext cx="20925" cy="5100"/>
            </a:xfrm>
            <a:custGeom>
              <a:avLst/>
              <a:gdLst/>
              <a:ahLst/>
              <a:cxnLst/>
              <a:rect l="l" t="t" r="r" b="b"/>
              <a:pathLst>
                <a:path w="837" h="204" extrusionOk="0">
                  <a:moveTo>
                    <a:pt x="411" y="0"/>
                  </a:moveTo>
                  <a:cubicBezTo>
                    <a:pt x="269" y="0"/>
                    <a:pt x="130" y="65"/>
                    <a:pt x="1" y="184"/>
                  </a:cubicBezTo>
                  <a:cubicBezTo>
                    <a:pt x="220" y="184"/>
                    <a:pt x="439" y="204"/>
                    <a:pt x="657" y="204"/>
                  </a:cubicBezTo>
                  <a:lnTo>
                    <a:pt x="836" y="204"/>
                  </a:lnTo>
                  <a:cubicBezTo>
                    <a:pt x="697" y="65"/>
                    <a:pt x="553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33893;p60"/>
            <p:cNvSpPr/>
            <p:nvPr/>
          </p:nvSpPr>
          <p:spPr>
            <a:xfrm>
              <a:off x="1585250" y="10984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59" y="0"/>
                  </a:moveTo>
                  <a:lnTo>
                    <a:pt x="159" y="0"/>
                  </a:lnTo>
                  <a:cubicBezTo>
                    <a:pt x="20" y="80"/>
                    <a:pt x="0" y="199"/>
                    <a:pt x="0" y="358"/>
                  </a:cubicBezTo>
                  <a:cubicBezTo>
                    <a:pt x="139" y="279"/>
                    <a:pt x="159" y="16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33894;p60"/>
            <p:cNvSpPr/>
            <p:nvPr/>
          </p:nvSpPr>
          <p:spPr>
            <a:xfrm>
              <a:off x="1576275" y="1093500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180" y="0"/>
                  </a:moveTo>
                  <a:lnTo>
                    <a:pt x="180" y="0"/>
                  </a:lnTo>
                  <a:cubicBezTo>
                    <a:pt x="41" y="100"/>
                    <a:pt x="1" y="219"/>
                    <a:pt x="21" y="378"/>
                  </a:cubicBezTo>
                  <a:cubicBezTo>
                    <a:pt x="160" y="279"/>
                    <a:pt x="200" y="14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33895;p60"/>
            <p:cNvSpPr/>
            <p:nvPr/>
          </p:nvSpPr>
          <p:spPr>
            <a:xfrm>
              <a:off x="1550925" y="117705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0" y="0"/>
                  </a:moveTo>
                  <a:cubicBezTo>
                    <a:pt x="20" y="60"/>
                    <a:pt x="60" y="140"/>
                    <a:pt x="140" y="1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33896;p60"/>
            <p:cNvSpPr/>
            <p:nvPr/>
          </p:nvSpPr>
          <p:spPr>
            <a:xfrm>
              <a:off x="1546950" y="11288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0" y="1"/>
                  </a:moveTo>
                  <a:lnTo>
                    <a:pt x="0" y="1"/>
                  </a:lnTo>
                  <a:cubicBezTo>
                    <a:pt x="40" y="80"/>
                    <a:pt x="80" y="160"/>
                    <a:pt x="140" y="200"/>
                  </a:cubicBezTo>
                  <a:cubicBezTo>
                    <a:pt x="140" y="140"/>
                    <a:pt x="80" y="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33897;p60"/>
            <p:cNvSpPr/>
            <p:nvPr/>
          </p:nvSpPr>
          <p:spPr>
            <a:xfrm>
              <a:off x="1520575" y="1225300"/>
              <a:ext cx="68675" cy="12325"/>
            </a:xfrm>
            <a:custGeom>
              <a:avLst/>
              <a:gdLst/>
              <a:ahLst/>
              <a:cxnLst/>
              <a:rect l="l" t="t" r="r" b="b"/>
              <a:pathLst>
                <a:path w="2747" h="493" extrusionOk="0">
                  <a:moveTo>
                    <a:pt x="836" y="0"/>
                  </a:moveTo>
                  <a:cubicBezTo>
                    <a:pt x="777" y="60"/>
                    <a:pt x="717" y="100"/>
                    <a:pt x="657" y="159"/>
                  </a:cubicBezTo>
                  <a:cubicBezTo>
                    <a:pt x="558" y="119"/>
                    <a:pt x="439" y="100"/>
                    <a:pt x="339" y="80"/>
                  </a:cubicBezTo>
                  <a:cubicBezTo>
                    <a:pt x="284" y="56"/>
                    <a:pt x="226" y="39"/>
                    <a:pt x="174" y="39"/>
                  </a:cubicBezTo>
                  <a:cubicBezTo>
                    <a:pt x="96" y="39"/>
                    <a:pt x="33" y="79"/>
                    <a:pt x="21" y="199"/>
                  </a:cubicBezTo>
                  <a:cubicBezTo>
                    <a:pt x="1" y="338"/>
                    <a:pt x="100" y="477"/>
                    <a:pt x="260" y="477"/>
                  </a:cubicBezTo>
                  <a:cubicBezTo>
                    <a:pt x="631" y="477"/>
                    <a:pt x="985" y="486"/>
                    <a:pt x="1344" y="486"/>
                  </a:cubicBezTo>
                  <a:cubicBezTo>
                    <a:pt x="1524" y="486"/>
                    <a:pt x="1705" y="484"/>
                    <a:pt x="1891" y="477"/>
                  </a:cubicBezTo>
                  <a:cubicBezTo>
                    <a:pt x="1911" y="476"/>
                    <a:pt x="1931" y="475"/>
                    <a:pt x="1952" y="475"/>
                  </a:cubicBezTo>
                  <a:cubicBezTo>
                    <a:pt x="2063" y="475"/>
                    <a:pt x="2182" y="493"/>
                    <a:pt x="2298" y="493"/>
                  </a:cubicBezTo>
                  <a:cubicBezTo>
                    <a:pt x="2460" y="493"/>
                    <a:pt x="2618" y="459"/>
                    <a:pt x="2746" y="298"/>
                  </a:cubicBezTo>
                  <a:cubicBezTo>
                    <a:pt x="2587" y="259"/>
                    <a:pt x="2408" y="179"/>
                    <a:pt x="2229" y="119"/>
                  </a:cubicBezTo>
                  <a:cubicBezTo>
                    <a:pt x="2189" y="159"/>
                    <a:pt x="2129" y="159"/>
                    <a:pt x="2050" y="179"/>
                  </a:cubicBezTo>
                  <a:cubicBezTo>
                    <a:pt x="1931" y="179"/>
                    <a:pt x="1931" y="60"/>
                    <a:pt x="1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33898;p60"/>
            <p:cNvSpPr/>
            <p:nvPr/>
          </p:nvSpPr>
          <p:spPr>
            <a:xfrm>
              <a:off x="1502175" y="1224525"/>
              <a:ext cx="12975" cy="10275"/>
            </a:xfrm>
            <a:custGeom>
              <a:avLst/>
              <a:gdLst/>
              <a:ahLst/>
              <a:cxnLst/>
              <a:rect l="l" t="t" r="r" b="b"/>
              <a:pathLst>
                <a:path w="519" h="411" extrusionOk="0">
                  <a:moveTo>
                    <a:pt x="273" y="1"/>
                  </a:moveTo>
                  <a:cubicBezTo>
                    <a:pt x="194" y="1"/>
                    <a:pt x="101" y="26"/>
                    <a:pt x="1" y="51"/>
                  </a:cubicBezTo>
                  <a:cubicBezTo>
                    <a:pt x="96" y="222"/>
                    <a:pt x="173" y="410"/>
                    <a:pt x="369" y="410"/>
                  </a:cubicBezTo>
                  <a:cubicBezTo>
                    <a:pt x="379" y="410"/>
                    <a:pt x="389" y="410"/>
                    <a:pt x="399" y="409"/>
                  </a:cubicBezTo>
                  <a:cubicBezTo>
                    <a:pt x="498" y="409"/>
                    <a:pt x="518" y="290"/>
                    <a:pt x="498" y="210"/>
                  </a:cubicBezTo>
                  <a:cubicBezTo>
                    <a:pt x="464" y="49"/>
                    <a:pt x="382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33899;p60"/>
            <p:cNvSpPr/>
            <p:nvPr/>
          </p:nvSpPr>
          <p:spPr>
            <a:xfrm>
              <a:off x="1595300" y="1228275"/>
              <a:ext cx="7875" cy="9025"/>
            </a:xfrm>
            <a:custGeom>
              <a:avLst/>
              <a:gdLst/>
              <a:ahLst/>
              <a:cxnLst/>
              <a:rect l="l" t="t" r="r" b="b"/>
              <a:pathLst>
                <a:path w="315" h="361" extrusionOk="0">
                  <a:moveTo>
                    <a:pt x="135" y="0"/>
                  </a:moveTo>
                  <a:lnTo>
                    <a:pt x="135" y="0"/>
                  </a:lnTo>
                  <a:cubicBezTo>
                    <a:pt x="41" y="189"/>
                    <a:pt x="0" y="360"/>
                    <a:pt x="268" y="360"/>
                  </a:cubicBezTo>
                  <a:cubicBezTo>
                    <a:pt x="283" y="360"/>
                    <a:pt x="298" y="360"/>
                    <a:pt x="314" y="358"/>
                  </a:cubicBezTo>
                  <a:cubicBezTo>
                    <a:pt x="314" y="199"/>
                    <a:pt x="274" y="8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33900;p60"/>
            <p:cNvSpPr/>
            <p:nvPr/>
          </p:nvSpPr>
          <p:spPr>
            <a:xfrm>
              <a:off x="1566950" y="1224800"/>
              <a:ext cx="4875" cy="5550"/>
            </a:xfrm>
            <a:custGeom>
              <a:avLst/>
              <a:gdLst/>
              <a:ahLst/>
              <a:cxnLst/>
              <a:rect l="l" t="t" r="r" b="b"/>
              <a:pathLst>
                <a:path w="195" h="222" extrusionOk="0">
                  <a:moveTo>
                    <a:pt x="36" y="0"/>
                  </a:moveTo>
                  <a:lnTo>
                    <a:pt x="36" y="0"/>
                  </a:lnTo>
                  <a:cubicBezTo>
                    <a:pt x="67" y="62"/>
                    <a:pt x="1" y="222"/>
                    <a:pt x="85" y="222"/>
                  </a:cubicBezTo>
                  <a:cubicBezTo>
                    <a:pt x="108" y="222"/>
                    <a:pt x="143" y="210"/>
                    <a:pt x="195" y="179"/>
                  </a:cubicBezTo>
                  <a:cubicBezTo>
                    <a:pt x="155" y="100"/>
                    <a:pt x="95" y="4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33901;p60"/>
            <p:cNvSpPr/>
            <p:nvPr/>
          </p:nvSpPr>
          <p:spPr>
            <a:xfrm>
              <a:off x="1538000" y="1224800"/>
              <a:ext cx="4000" cy="3500"/>
            </a:xfrm>
            <a:custGeom>
              <a:avLst/>
              <a:gdLst/>
              <a:ahLst/>
              <a:cxnLst/>
              <a:rect l="l" t="t" r="r" b="b"/>
              <a:pathLst>
                <a:path w="160" h="140" extrusionOk="0">
                  <a:moveTo>
                    <a:pt x="159" y="0"/>
                  </a:moveTo>
                  <a:cubicBezTo>
                    <a:pt x="100" y="40"/>
                    <a:pt x="40" y="100"/>
                    <a:pt x="0" y="139"/>
                  </a:cubicBezTo>
                  <a:cubicBezTo>
                    <a:pt x="40" y="100"/>
                    <a:pt x="120" y="4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33902;p60"/>
            <p:cNvSpPr/>
            <p:nvPr/>
          </p:nvSpPr>
          <p:spPr>
            <a:xfrm>
              <a:off x="2366525" y="7772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1"/>
                  </a:moveTo>
                  <a:cubicBezTo>
                    <a:pt x="120" y="41"/>
                    <a:pt x="80" y="100"/>
                    <a:pt x="0" y="140"/>
                  </a:cubicBezTo>
                  <a:cubicBezTo>
                    <a:pt x="60" y="140"/>
                    <a:pt x="140" y="8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33903;p60"/>
            <p:cNvSpPr/>
            <p:nvPr/>
          </p:nvSpPr>
          <p:spPr>
            <a:xfrm>
              <a:off x="3152775" y="1523675"/>
              <a:ext cx="17450" cy="13500"/>
            </a:xfrm>
            <a:custGeom>
              <a:avLst/>
              <a:gdLst/>
              <a:ahLst/>
              <a:cxnLst/>
              <a:rect l="l" t="t" r="r" b="b"/>
              <a:pathLst>
                <a:path w="698" h="540" extrusionOk="0">
                  <a:moveTo>
                    <a:pt x="1" y="1"/>
                  </a:moveTo>
                  <a:lnTo>
                    <a:pt x="1" y="518"/>
                  </a:lnTo>
                  <a:cubicBezTo>
                    <a:pt x="84" y="531"/>
                    <a:pt x="164" y="539"/>
                    <a:pt x="243" y="539"/>
                  </a:cubicBezTo>
                  <a:cubicBezTo>
                    <a:pt x="408" y="539"/>
                    <a:pt x="562" y="500"/>
                    <a:pt x="697" y="379"/>
                  </a:cubicBezTo>
                  <a:cubicBezTo>
                    <a:pt x="419" y="379"/>
                    <a:pt x="29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33904;p60"/>
            <p:cNvSpPr/>
            <p:nvPr/>
          </p:nvSpPr>
          <p:spPr>
            <a:xfrm>
              <a:off x="3125925" y="15236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379" y="1"/>
                  </a:moveTo>
                  <a:lnTo>
                    <a:pt x="379" y="1"/>
                  </a:lnTo>
                  <a:cubicBezTo>
                    <a:pt x="259" y="21"/>
                    <a:pt x="160" y="21"/>
                    <a:pt x="60" y="60"/>
                  </a:cubicBezTo>
                  <a:cubicBezTo>
                    <a:pt x="40" y="80"/>
                    <a:pt x="1" y="120"/>
                    <a:pt x="1" y="180"/>
                  </a:cubicBezTo>
                  <a:cubicBezTo>
                    <a:pt x="35" y="184"/>
                    <a:pt x="68" y="186"/>
                    <a:pt x="98" y="186"/>
                  </a:cubicBezTo>
                  <a:cubicBezTo>
                    <a:pt x="224" y="186"/>
                    <a:pt x="314" y="145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33905;p60"/>
            <p:cNvSpPr/>
            <p:nvPr/>
          </p:nvSpPr>
          <p:spPr>
            <a:xfrm>
              <a:off x="2692275" y="21150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19" y="40"/>
                    <a:pt x="40" y="100"/>
                    <a:pt x="0" y="139"/>
                  </a:cubicBezTo>
                  <a:cubicBezTo>
                    <a:pt x="80" y="100"/>
                    <a:pt x="119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33906;p60"/>
            <p:cNvSpPr/>
            <p:nvPr/>
          </p:nvSpPr>
          <p:spPr>
            <a:xfrm>
              <a:off x="3052825" y="1758900"/>
              <a:ext cx="50250" cy="24350"/>
            </a:xfrm>
            <a:custGeom>
              <a:avLst/>
              <a:gdLst/>
              <a:ahLst/>
              <a:cxnLst/>
              <a:rect l="l" t="t" r="r" b="b"/>
              <a:pathLst>
                <a:path w="2010" h="974" extrusionOk="0">
                  <a:moveTo>
                    <a:pt x="1910" y="1"/>
                  </a:moveTo>
                  <a:cubicBezTo>
                    <a:pt x="1612" y="100"/>
                    <a:pt x="1333" y="220"/>
                    <a:pt x="1035" y="339"/>
                  </a:cubicBezTo>
                  <a:cubicBezTo>
                    <a:pt x="935" y="439"/>
                    <a:pt x="796" y="419"/>
                    <a:pt x="677" y="518"/>
                  </a:cubicBezTo>
                  <a:cubicBezTo>
                    <a:pt x="537" y="717"/>
                    <a:pt x="299" y="558"/>
                    <a:pt x="120" y="697"/>
                  </a:cubicBezTo>
                  <a:cubicBezTo>
                    <a:pt x="80" y="697"/>
                    <a:pt x="20" y="717"/>
                    <a:pt x="0" y="737"/>
                  </a:cubicBezTo>
                  <a:cubicBezTo>
                    <a:pt x="84" y="923"/>
                    <a:pt x="193" y="974"/>
                    <a:pt x="313" y="974"/>
                  </a:cubicBezTo>
                  <a:cubicBezTo>
                    <a:pt x="449" y="974"/>
                    <a:pt x="598" y="907"/>
                    <a:pt x="736" y="896"/>
                  </a:cubicBezTo>
                  <a:cubicBezTo>
                    <a:pt x="776" y="896"/>
                    <a:pt x="816" y="896"/>
                    <a:pt x="836" y="856"/>
                  </a:cubicBezTo>
                  <a:cubicBezTo>
                    <a:pt x="935" y="737"/>
                    <a:pt x="1114" y="757"/>
                    <a:pt x="1214" y="697"/>
                  </a:cubicBezTo>
                  <a:cubicBezTo>
                    <a:pt x="1313" y="598"/>
                    <a:pt x="1428" y="583"/>
                    <a:pt x="1542" y="583"/>
                  </a:cubicBezTo>
                  <a:cubicBezTo>
                    <a:pt x="1591" y="583"/>
                    <a:pt x="1640" y="586"/>
                    <a:pt x="1688" y="586"/>
                  </a:cubicBezTo>
                  <a:cubicBezTo>
                    <a:pt x="1752" y="586"/>
                    <a:pt x="1813" y="581"/>
                    <a:pt x="1870" y="558"/>
                  </a:cubicBezTo>
                  <a:lnTo>
                    <a:pt x="1930" y="498"/>
                  </a:lnTo>
                  <a:cubicBezTo>
                    <a:pt x="2010" y="319"/>
                    <a:pt x="2010" y="160"/>
                    <a:pt x="19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33907;p60"/>
            <p:cNvSpPr/>
            <p:nvPr/>
          </p:nvSpPr>
          <p:spPr>
            <a:xfrm>
              <a:off x="3099575" y="1771350"/>
              <a:ext cx="5975" cy="13950"/>
            </a:xfrm>
            <a:custGeom>
              <a:avLst/>
              <a:gdLst/>
              <a:ahLst/>
              <a:cxnLst/>
              <a:rect l="l" t="t" r="r" b="b"/>
              <a:pathLst>
                <a:path w="239" h="558" extrusionOk="0">
                  <a:moveTo>
                    <a:pt x="100" y="0"/>
                  </a:moveTo>
                  <a:lnTo>
                    <a:pt x="60" y="20"/>
                  </a:lnTo>
                  <a:cubicBezTo>
                    <a:pt x="0" y="100"/>
                    <a:pt x="0" y="140"/>
                    <a:pt x="60" y="199"/>
                  </a:cubicBezTo>
                  <a:cubicBezTo>
                    <a:pt x="100" y="319"/>
                    <a:pt x="140" y="438"/>
                    <a:pt x="199" y="557"/>
                  </a:cubicBezTo>
                  <a:cubicBezTo>
                    <a:pt x="239" y="358"/>
                    <a:pt x="239" y="159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33908;p60"/>
            <p:cNvSpPr/>
            <p:nvPr/>
          </p:nvSpPr>
          <p:spPr>
            <a:xfrm>
              <a:off x="3107525" y="1802175"/>
              <a:ext cx="6000" cy="8975"/>
            </a:xfrm>
            <a:custGeom>
              <a:avLst/>
              <a:gdLst/>
              <a:ahLst/>
              <a:cxnLst/>
              <a:rect l="l" t="t" r="r" b="b"/>
              <a:pathLst>
                <a:path w="240" h="359" extrusionOk="0">
                  <a:moveTo>
                    <a:pt x="100" y="1"/>
                  </a:moveTo>
                  <a:lnTo>
                    <a:pt x="20" y="80"/>
                  </a:lnTo>
                  <a:cubicBezTo>
                    <a:pt x="1" y="180"/>
                    <a:pt x="1" y="279"/>
                    <a:pt x="120" y="319"/>
                  </a:cubicBezTo>
                  <a:cubicBezTo>
                    <a:pt x="140" y="359"/>
                    <a:pt x="199" y="359"/>
                    <a:pt x="239" y="359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33909;p60"/>
            <p:cNvSpPr/>
            <p:nvPr/>
          </p:nvSpPr>
          <p:spPr>
            <a:xfrm>
              <a:off x="3095600" y="1697750"/>
              <a:ext cx="6975" cy="6475"/>
            </a:xfrm>
            <a:custGeom>
              <a:avLst/>
              <a:gdLst/>
              <a:ahLst/>
              <a:cxnLst/>
              <a:rect l="l" t="t" r="r" b="b"/>
              <a:pathLst>
                <a:path w="279" h="259" extrusionOk="0">
                  <a:moveTo>
                    <a:pt x="60" y="0"/>
                  </a:moveTo>
                  <a:cubicBezTo>
                    <a:pt x="20" y="20"/>
                    <a:pt x="20" y="80"/>
                    <a:pt x="0" y="120"/>
                  </a:cubicBezTo>
                  <a:cubicBezTo>
                    <a:pt x="20" y="199"/>
                    <a:pt x="100" y="219"/>
                    <a:pt x="179" y="259"/>
                  </a:cubicBezTo>
                  <a:cubicBezTo>
                    <a:pt x="199" y="219"/>
                    <a:pt x="219" y="179"/>
                    <a:pt x="259" y="159"/>
                  </a:cubicBezTo>
                  <a:cubicBezTo>
                    <a:pt x="279" y="100"/>
                    <a:pt x="259" y="80"/>
                    <a:pt x="219" y="20"/>
                  </a:cubicBezTo>
                  <a:cubicBezTo>
                    <a:pt x="179" y="0"/>
                    <a:pt x="100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33910;p60"/>
            <p:cNvSpPr/>
            <p:nvPr/>
          </p:nvSpPr>
          <p:spPr>
            <a:xfrm>
              <a:off x="3098575" y="170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0" y="1"/>
                  </a:moveTo>
                  <a:lnTo>
                    <a:pt x="60" y="60"/>
                  </a:lnTo>
                  <a:cubicBezTo>
                    <a:pt x="1" y="140"/>
                    <a:pt x="1" y="180"/>
                    <a:pt x="80" y="239"/>
                  </a:cubicBezTo>
                  <a:cubicBezTo>
                    <a:pt x="100" y="259"/>
                    <a:pt x="160" y="259"/>
                    <a:pt x="199" y="259"/>
                  </a:cubicBezTo>
                  <a:cubicBezTo>
                    <a:pt x="239" y="160"/>
                    <a:pt x="199" y="80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33911;p60"/>
            <p:cNvSpPr/>
            <p:nvPr/>
          </p:nvSpPr>
          <p:spPr>
            <a:xfrm>
              <a:off x="3105525" y="1798200"/>
              <a:ext cx="4525" cy="5400"/>
            </a:xfrm>
            <a:custGeom>
              <a:avLst/>
              <a:gdLst/>
              <a:ahLst/>
              <a:cxnLst/>
              <a:rect l="l" t="t" r="r" b="b"/>
              <a:pathLst>
                <a:path w="181" h="216" extrusionOk="0">
                  <a:moveTo>
                    <a:pt x="21" y="0"/>
                  </a:moveTo>
                  <a:lnTo>
                    <a:pt x="1" y="80"/>
                  </a:lnTo>
                  <a:lnTo>
                    <a:pt x="1" y="160"/>
                  </a:lnTo>
                  <a:cubicBezTo>
                    <a:pt x="1" y="160"/>
                    <a:pt x="21" y="180"/>
                    <a:pt x="81" y="199"/>
                  </a:cubicBezTo>
                  <a:cubicBezTo>
                    <a:pt x="86" y="211"/>
                    <a:pt x="96" y="216"/>
                    <a:pt x="106" y="216"/>
                  </a:cubicBezTo>
                  <a:cubicBezTo>
                    <a:pt x="132" y="216"/>
                    <a:pt x="166" y="188"/>
                    <a:pt x="180" y="16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33912;p60"/>
            <p:cNvSpPr/>
            <p:nvPr/>
          </p:nvSpPr>
          <p:spPr>
            <a:xfrm>
              <a:off x="3040400" y="1831525"/>
              <a:ext cx="74125" cy="24900"/>
            </a:xfrm>
            <a:custGeom>
              <a:avLst/>
              <a:gdLst/>
              <a:ahLst/>
              <a:cxnLst/>
              <a:rect l="l" t="t" r="r" b="b"/>
              <a:pathLst>
                <a:path w="2965" h="996" extrusionOk="0">
                  <a:moveTo>
                    <a:pt x="2765" y="0"/>
                  </a:moveTo>
                  <a:cubicBezTo>
                    <a:pt x="2029" y="0"/>
                    <a:pt x="1393" y="120"/>
                    <a:pt x="895" y="716"/>
                  </a:cubicBezTo>
                  <a:cubicBezTo>
                    <a:pt x="816" y="697"/>
                    <a:pt x="736" y="617"/>
                    <a:pt x="696" y="557"/>
                  </a:cubicBezTo>
                  <a:lnTo>
                    <a:pt x="338" y="557"/>
                  </a:lnTo>
                  <a:cubicBezTo>
                    <a:pt x="239" y="677"/>
                    <a:pt x="0" y="617"/>
                    <a:pt x="20" y="836"/>
                  </a:cubicBezTo>
                  <a:cubicBezTo>
                    <a:pt x="36" y="982"/>
                    <a:pt x="159" y="996"/>
                    <a:pt x="269" y="996"/>
                  </a:cubicBezTo>
                  <a:cubicBezTo>
                    <a:pt x="293" y="996"/>
                    <a:pt x="317" y="995"/>
                    <a:pt x="338" y="995"/>
                  </a:cubicBezTo>
                  <a:cubicBezTo>
                    <a:pt x="477" y="995"/>
                    <a:pt x="617" y="995"/>
                    <a:pt x="736" y="915"/>
                  </a:cubicBezTo>
                  <a:cubicBezTo>
                    <a:pt x="1512" y="836"/>
                    <a:pt x="2208" y="518"/>
                    <a:pt x="2964" y="378"/>
                  </a:cubicBezTo>
                  <a:cubicBezTo>
                    <a:pt x="2884" y="239"/>
                    <a:pt x="2825" y="120"/>
                    <a:pt x="2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33913;p60"/>
            <p:cNvSpPr/>
            <p:nvPr/>
          </p:nvSpPr>
          <p:spPr>
            <a:xfrm>
              <a:off x="3103050" y="1801800"/>
              <a:ext cx="7475" cy="14325"/>
            </a:xfrm>
            <a:custGeom>
              <a:avLst/>
              <a:gdLst/>
              <a:ahLst/>
              <a:cxnLst/>
              <a:rect l="l" t="t" r="r" b="b"/>
              <a:pathLst>
                <a:path w="299" h="573" extrusionOk="0">
                  <a:moveTo>
                    <a:pt x="190" y="1"/>
                  </a:moveTo>
                  <a:cubicBezTo>
                    <a:pt x="160" y="1"/>
                    <a:pt x="130" y="6"/>
                    <a:pt x="100" y="16"/>
                  </a:cubicBezTo>
                  <a:lnTo>
                    <a:pt x="80" y="16"/>
                  </a:lnTo>
                  <a:cubicBezTo>
                    <a:pt x="1" y="175"/>
                    <a:pt x="1" y="294"/>
                    <a:pt x="100" y="413"/>
                  </a:cubicBezTo>
                  <a:cubicBezTo>
                    <a:pt x="160" y="473"/>
                    <a:pt x="219" y="513"/>
                    <a:pt x="279" y="573"/>
                  </a:cubicBezTo>
                  <a:cubicBezTo>
                    <a:pt x="279" y="493"/>
                    <a:pt x="299" y="433"/>
                    <a:pt x="299" y="374"/>
                  </a:cubicBezTo>
                  <a:cubicBezTo>
                    <a:pt x="299" y="234"/>
                    <a:pt x="279" y="135"/>
                    <a:pt x="279" y="16"/>
                  </a:cubicBezTo>
                  <a:cubicBezTo>
                    <a:pt x="249" y="6"/>
                    <a:pt x="219" y="1"/>
                    <a:pt x="1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33914;p60"/>
            <p:cNvSpPr/>
            <p:nvPr/>
          </p:nvSpPr>
          <p:spPr>
            <a:xfrm>
              <a:off x="3118475" y="18449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0" y="0"/>
                  </a:moveTo>
                  <a:cubicBezTo>
                    <a:pt x="0" y="160"/>
                    <a:pt x="60" y="299"/>
                    <a:pt x="159" y="398"/>
                  </a:cubicBezTo>
                  <a:cubicBezTo>
                    <a:pt x="179" y="259"/>
                    <a:pt x="159" y="10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33915;p60"/>
            <p:cNvSpPr/>
            <p:nvPr/>
          </p:nvSpPr>
          <p:spPr>
            <a:xfrm>
              <a:off x="3127425" y="1879750"/>
              <a:ext cx="3500" cy="6000"/>
            </a:xfrm>
            <a:custGeom>
              <a:avLst/>
              <a:gdLst/>
              <a:ahLst/>
              <a:cxnLst/>
              <a:rect l="l" t="t" r="r" b="b"/>
              <a:pathLst>
                <a:path w="140" h="240" extrusionOk="0">
                  <a:moveTo>
                    <a:pt x="0" y="1"/>
                  </a:moveTo>
                  <a:cubicBezTo>
                    <a:pt x="0" y="100"/>
                    <a:pt x="40" y="180"/>
                    <a:pt x="120" y="240"/>
                  </a:cubicBezTo>
                  <a:cubicBezTo>
                    <a:pt x="140" y="160"/>
                    <a:pt x="140" y="80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33916;p60"/>
            <p:cNvSpPr/>
            <p:nvPr/>
          </p:nvSpPr>
          <p:spPr>
            <a:xfrm>
              <a:off x="3122950" y="1867325"/>
              <a:ext cx="3000" cy="6500"/>
            </a:xfrm>
            <a:custGeom>
              <a:avLst/>
              <a:gdLst/>
              <a:ahLst/>
              <a:cxnLst/>
              <a:rect l="l" t="t" r="r" b="b"/>
              <a:pathLst>
                <a:path w="120" h="260" extrusionOk="0">
                  <a:moveTo>
                    <a:pt x="20" y="1"/>
                  </a:moveTo>
                  <a:cubicBezTo>
                    <a:pt x="0" y="100"/>
                    <a:pt x="60" y="180"/>
                    <a:pt x="120" y="259"/>
                  </a:cubicBezTo>
                  <a:cubicBezTo>
                    <a:pt x="120" y="160"/>
                    <a:pt x="100" y="60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33917;p60"/>
            <p:cNvSpPr/>
            <p:nvPr/>
          </p:nvSpPr>
          <p:spPr>
            <a:xfrm>
              <a:off x="3098575" y="1893200"/>
              <a:ext cx="107450" cy="80600"/>
            </a:xfrm>
            <a:custGeom>
              <a:avLst/>
              <a:gdLst/>
              <a:ahLst/>
              <a:cxnLst/>
              <a:rect l="l" t="t" r="r" b="b"/>
              <a:pathLst>
                <a:path w="4298" h="3224" extrusionOk="0">
                  <a:moveTo>
                    <a:pt x="1294" y="0"/>
                  </a:moveTo>
                  <a:cubicBezTo>
                    <a:pt x="1095" y="458"/>
                    <a:pt x="557" y="517"/>
                    <a:pt x="259" y="855"/>
                  </a:cubicBezTo>
                  <a:cubicBezTo>
                    <a:pt x="180" y="1034"/>
                    <a:pt x="1" y="1154"/>
                    <a:pt x="60" y="1412"/>
                  </a:cubicBezTo>
                  <a:cubicBezTo>
                    <a:pt x="110" y="1417"/>
                    <a:pt x="157" y="1420"/>
                    <a:pt x="203" y="1420"/>
                  </a:cubicBezTo>
                  <a:cubicBezTo>
                    <a:pt x="341" y="1420"/>
                    <a:pt x="468" y="1397"/>
                    <a:pt x="617" y="1353"/>
                  </a:cubicBezTo>
                  <a:cubicBezTo>
                    <a:pt x="651" y="1343"/>
                    <a:pt x="686" y="1338"/>
                    <a:pt x="720" y="1338"/>
                  </a:cubicBezTo>
                  <a:cubicBezTo>
                    <a:pt x="828" y="1338"/>
                    <a:pt x="930" y="1386"/>
                    <a:pt x="975" y="1492"/>
                  </a:cubicBezTo>
                  <a:cubicBezTo>
                    <a:pt x="995" y="1552"/>
                    <a:pt x="876" y="1711"/>
                    <a:pt x="796" y="1810"/>
                  </a:cubicBezTo>
                  <a:cubicBezTo>
                    <a:pt x="995" y="2029"/>
                    <a:pt x="1294" y="1949"/>
                    <a:pt x="1552" y="2029"/>
                  </a:cubicBezTo>
                  <a:cubicBezTo>
                    <a:pt x="1294" y="2069"/>
                    <a:pt x="975" y="2049"/>
                    <a:pt x="955" y="2447"/>
                  </a:cubicBezTo>
                  <a:cubicBezTo>
                    <a:pt x="975" y="2705"/>
                    <a:pt x="876" y="3004"/>
                    <a:pt x="1154" y="3163"/>
                  </a:cubicBezTo>
                  <a:cubicBezTo>
                    <a:pt x="1180" y="3201"/>
                    <a:pt x="1214" y="3223"/>
                    <a:pt x="1251" y="3223"/>
                  </a:cubicBezTo>
                  <a:cubicBezTo>
                    <a:pt x="1271" y="3223"/>
                    <a:pt x="1292" y="3217"/>
                    <a:pt x="1313" y="3203"/>
                  </a:cubicBezTo>
                  <a:cubicBezTo>
                    <a:pt x="1413" y="3063"/>
                    <a:pt x="1552" y="3063"/>
                    <a:pt x="1691" y="3063"/>
                  </a:cubicBezTo>
                  <a:cubicBezTo>
                    <a:pt x="1791" y="3063"/>
                    <a:pt x="1890" y="3063"/>
                    <a:pt x="1970" y="2984"/>
                  </a:cubicBezTo>
                  <a:cubicBezTo>
                    <a:pt x="2487" y="2586"/>
                    <a:pt x="3203" y="2586"/>
                    <a:pt x="3701" y="2129"/>
                  </a:cubicBezTo>
                  <a:cubicBezTo>
                    <a:pt x="3880" y="2009"/>
                    <a:pt x="4039" y="1890"/>
                    <a:pt x="4198" y="1751"/>
                  </a:cubicBezTo>
                  <a:cubicBezTo>
                    <a:pt x="4297" y="1333"/>
                    <a:pt x="4138" y="1134"/>
                    <a:pt x="3701" y="1094"/>
                  </a:cubicBezTo>
                  <a:cubicBezTo>
                    <a:pt x="3615" y="1082"/>
                    <a:pt x="3527" y="1079"/>
                    <a:pt x="3438" y="1079"/>
                  </a:cubicBezTo>
                  <a:cubicBezTo>
                    <a:pt x="3321" y="1079"/>
                    <a:pt x="3203" y="1085"/>
                    <a:pt x="3084" y="1085"/>
                  </a:cubicBezTo>
                  <a:cubicBezTo>
                    <a:pt x="2830" y="1085"/>
                    <a:pt x="2577" y="1059"/>
                    <a:pt x="2348" y="895"/>
                  </a:cubicBezTo>
                  <a:cubicBezTo>
                    <a:pt x="2221" y="854"/>
                    <a:pt x="2093" y="841"/>
                    <a:pt x="1965" y="841"/>
                  </a:cubicBezTo>
                  <a:cubicBezTo>
                    <a:pt x="1720" y="841"/>
                    <a:pt x="1472" y="890"/>
                    <a:pt x="1213" y="890"/>
                  </a:cubicBezTo>
                  <a:cubicBezTo>
                    <a:pt x="1078" y="890"/>
                    <a:pt x="939" y="876"/>
                    <a:pt x="796" y="835"/>
                  </a:cubicBezTo>
                  <a:cubicBezTo>
                    <a:pt x="1035" y="497"/>
                    <a:pt x="1671" y="597"/>
                    <a:pt x="1453" y="20"/>
                  </a:cubicBezTo>
                  <a:cubicBezTo>
                    <a:pt x="1393" y="20"/>
                    <a:pt x="1353" y="0"/>
                    <a:pt x="1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33918;p60"/>
            <p:cNvSpPr/>
            <p:nvPr/>
          </p:nvSpPr>
          <p:spPr>
            <a:xfrm>
              <a:off x="3195050" y="1944975"/>
              <a:ext cx="21900" cy="13375"/>
            </a:xfrm>
            <a:custGeom>
              <a:avLst/>
              <a:gdLst/>
              <a:ahLst/>
              <a:cxnLst/>
              <a:rect l="l" t="t" r="r" b="b"/>
              <a:pathLst>
                <a:path w="876" h="535" extrusionOk="0">
                  <a:moveTo>
                    <a:pt x="384" y="0"/>
                  </a:moveTo>
                  <a:cubicBezTo>
                    <a:pt x="303" y="0"/>
                    <a:pt x="222" y="25"/>
                    <a:pt x="180" y="77"/>
                  </a:cubicBezTo>
                  <a:cubicBezTo>
                    <a:pt x="1" y="336"/>
                    <a:pt x="379" y="356"/>
                    <a:pt x="399" y="535"/>
                  </a:cubicBezTo>
                  <a:cubicBezTo>
                    <a:pt x="757" y="475"/>
                    <a:pt x="876" y="336"/>
                    <a:pt x="578" y="58"/>
                  </a:cubicBezTo>
                  <a:cubicBezTo>
                    <a:pt x="531" y="20"/>
                    <a:pt x="457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33919;p60"/>
            <p:cNvSpPr/>
            <p:nvPr/>
          </p:nvSpPr>
          <p:spPr>
            <a:xfrm>
              <a:off x="3208975" y="1919550"/>
              <a:ext cx="5000" cy="6975"/>
            </a:xfrm>
            <a:custGeom>
              <a:avLst/>
              <a:gdLst/>
              <a:ahLst/>
              <a:cxnLst/>
              <a:rect l="l" t="t" r="r" b="b"/>
              <a:pathLst>
                <a:path w="200" h="279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" y="80"/>
                    <a:pt x="1" y="179"/>
                    <a:pt x="160" y="279"/>
                  </a:cubicBezTo>
                  <a:cubicBezTo>
                    <a:pt x="160" y="179"/>
                    <a:pt x="160" y="10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33920;p60"/>
            <p:cNvSpPr/>
            <p:nvPr/>
          </p:nvSpPr>
          <p:spPr>
            <a:xfrm>
              <a:off x="3109525" y="1973900"/>
              <a:ext cx="12950" cy="6350"/>
            </a:xfrm>
            <a:custGeom>
              <a:avLst/>
              <a:gdLst/>
              <a:ahLst/>
              <a:cxnLst/>
              <a:rect l="l" t="t" r="r" b="b"/>
              <a:pathLst>
                <a:path w="518" h="254" extrusionOk="0">
                  <a:moveTo>
                    <a:pt x="212" y="1"/>
                  </a:moveTo>
                  <a:cubicBezTo>
                    <a:pt x="147" y="1"/>
                    <a:pt x="90" y="32"/>
                    <a:pt x="40" y="94"/>
                  </a:cubicBezTo>
                  <a:cubicBezTo>
                    <a:pt x="20" y="154"/>
                    <a:pt x="20" y="194"/>
                    <a:pt x="0" y="253"/>
                  </a:cubicBezTo>
                  <a:lnTo>
                    <a:pt x="517" y="253"/>
                  </a:lnTo>
                  <a:lnTo>
                    <a:pt x="517" y="94"/>
                  </a:lnTo>
                  <a:cubicBezTo>
                    <a:pt x="458" y="74"/>
                    <a:pt x="398" y="74"/>
                    <a:pt x="338" y="34"/>
                  </a:cubicBezTo>
                  <a:cubicBezTo>
                    <a:pt x="294" y="12"/>
                    <a:pt x="252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33921;p60"/>
            <p:cNvSpPr/>
            <p:nvPr/>
          </p:nvSpPr>
          <p:spPr>
            <a:xfrm>
              <a:off x="3130900" y="1967225"/>
              <a:ext cx="10975" cy="5250"/>
            </a:xfrm>
            <a:custGeom>
              <a:avLst/>
              <a:gdLst/>
              <a:ahLst/>
              <a:cxnLst/>
              <a:rect l="l" t="t" r="r" b="b"/>
              <a:pathLst>
                <a:path w="439" h="210" extrusionOk="0">
                  <a:moveTo>
                    <a:pt x="255" y="1"/>
                  </a:moveTo>
                  <a:cubicBezTo>
                    <a:pt x="160" y="1"/>
                    <a:pt x="67" y="36"/>
                    <a:pt x="1" y="142"/>
                  </a:cubicBezTo>
                  <a:cubicBezTo>
                    <a:pt x="1" y="162"/>
                    <a:pt x="40" y="182"/>
                    <a:pt x="80" y="182"/>
                  </a:cubicBezTo>
                  <a:cubicBezTo>
                    <a:pt x="89" y="200"/>
                    <a:pt x="106" y="210"/>
                    <a:pt x="126" y="210"/>
                  </a:cubicBezTo>
                  <a:cubicBezTo>
                    <a:pt x="150" y="210"/>
                    <a:pt x="178" y="195"/>
                    <a:pt x="199" y="162"/>
                  </a:cubicBezTo>
                  <a:cubicBezTo>
                    <a:pt x="239" y="142"/>
                    <a:pt x="279" y="142"/>
                    <a:pt x="339" y="142"/>
                  </a:cubicBezTo>
                  <a:cubicBezTo>
                    <a:pt x="398" y="142"/>
                    <a:pt x="438" y="83"/>
                    <a:pt x="398" y="23"/>
                  </a:cubicBezTo>
                  <a:cubicBezTo>
                    <a:pt x="352" y="10"/>
                    <a:pt x="303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33922;p60"/>
            <p:cNvSpPr/>
            <p:nvPr/>
          </p:nvSpPr>
          <p:spPr>
            <a:xfrm>
              <a:off x="3125925" y="1970775"/>
              <a:ext cx="9475" cy="4650"/>
            </a:xfrm>
            <a:custGeom>
              <a:avLst/>
              <a:gdLst/>
              <a:ahLst/>
              <a:cxnLst/>
              <a:rect l="l" t="t" r="r" b="b"/>
              <a:pathLst>
                <a:path w="379" h="186" extrusionOk="0">
                  <a:moveTo>
                    <a:pt x="200" y="0"/>
                  </a:moveTo>
                  <a:cubicBezTo>
                    <a:pt x="171" y="14"/>
                    <a:pt x="133" y="28"/>
                    <a:pt x="99" y="28"/>
                  </a:cubicBezTo>
                  <a:cubicBezTo>
                    <a:pt x="85" y="28"/>
                    <a:pt x="72" y="26"/>
                    <a:pt x="60" y="20"/>
                  </a:cubicBezTo>
                  <a:cubicBezTo>
                    <a:pt x="40" y="80"/>
                    <a:pt x="40" y="120"/>
                    <a:pt x="1" y="179"/>
                  </a:cubicBezTo>
                  <a:cubicBezTo>
                    <a:pt x="32" y="183"/>
                    <a:pt x="63" y="186"/>
                    <a:pt x="91" y="186"/>
                  </a:cubicBezTo>
                  <a:cubicBezTo>
                    <a:pt x="207" y="186"/>
                    <a:pt x="299" y="147"/>
                    <a:pt x="379" y="20"/>
                  </a:cubicBezTo>
                  <a:cubicBezTo>
                    <a:pt x="339" y="20"/>
                    <a:pt x="259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33923;p60"/>
            <p:cNvSpPr/>
            <p:nvPr/>
          </p:nvSpPr>
          <p:spPr>
            <a:xfrm>
              <a:off x="3139350" y="1966300"/>
              <a:ext cx="8975" cy="4650"/>
            </a:xfrm>
            <a:custGeom>
              <a:avLst/>
              <a:gdLst/>
              <a:ahLst/>
              <a:cxnLst/>
              <a:rect l="l" t="t" r="r" b="b"/>
              <a:pathLst>
                <a:path w="359" h="186" extrusionOk="0">
                  <a:moveTo>
                    <a:pt x="359" y="0"/>
                  </a:moveTo>
                  <a:lnTo>
                    <a:pt x="359" y="0"/>
                  </a:lnTo>
                  <a:cubicBezTo>
                    <a:pt x="259" y="20"/>
                    <a:pt x="160" y="20"/>
                    <a:pt x="60" y="60"/>
                  </a:cubicBezTo>
                  <a:cubicBezTo>
                    <a:pt x="40" y="100"/>
                    <a:pt x="21" y="120"/>
                    <a:pt x="1" y="179"/>
                  </a:cubicBezTo>
                  <a:cubicBezTo>
                    <a:pt x="28" y="183"/>
                    <a:pt x="55" y="185"/>
                    <a:pt x="83" y="185"/>
                  </a:cubicBezTo>
                  <a:cubicBezTo>
                    <a:pt x="198" y="185"/>
                    <a:pt x="311" y="145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33924;p60"/>
            <p:cNvSpPr/>
            <p:nvPr/>
          </p:nvSpPr>
          <p:spPr>
            <a:xfrm>
              <a:off x="1675750" y="920925"/>
              <a:ext cx="31850" cy="105150"/>
            </a:xfrm>
            <a:custGeom>
              <a:avLst/>
              <a:gdLst/>
              <a:ahLst/>
              <a:cxnLst/>
              <a:rect l="l" t="t" r="r" b="b"/>
              <a:pathLst>
                <a:path w="1274" h="4206" extrusionOk="0">
                  <a:moveTo>
                    <a:pt x="896" y="1"/>
                  </a:moveTo>
                  <a:cubicBezTo>
                    <a:pt x="677" y="856"/>
                    <a:pt x="458" y="1731"/>
                    <a:pt x="219" y="2567"/>
                  </a:cubicBezTo>
                  <a:cubicBezTo>
                    <a:pt x="0" y="2965"/>
                    <a:pt x="80" y="3402"/>
                    <a:pt x="199" y="3800"/>
                  </a:cubicBezTo>
                  <a:cubicBezTo>
                    <a:pt x="259" y="3920"/>
                    <a:pt x="319" y="4019"/>
                    <a:pt x="378" y="4138"/>
                  </a:cubicBezTo>
                  <a:cubicBezTo>
                    <a:pt x="378" y="4138"/>
                    <a:pt x="378" y="4178"/>
                    <a:pt x="418" y="4198"/>
                  </a:cubicBezTo>
                  <a:cubicBezTo>
                    <a:pt x="433" y="4203"/>
                    <a:pt x="446" y="4206"/>
                    <a:pt x="456" y="4206"/>
                  </a:cubicBezTo>
                  <a:cubicBezTo>
                    <a:pt x="489" y="4206"/>
                    <a:pt x="508" y="4183"/>
                    <a:pt x="538" y="4138"/>
                  </a:cubicBezTo>
                  <a:cubicBezTo>
                    <a:pt x="299" y="3522"/>
                    <a:pt x="478" y="2925"/>
                    <a:pt x="677" y="2328"/>
                  </a:cubicBezTo>
                  <a:cubicBezTo>
                    <a:pt x="896" y="1652"/>
                    <a:pt x="1015" y="956"/>
                    <a:pt x="1194" y="259"/>
                  </a:cubicBezTo>
                  <a:cubicBezTo>
                    <a:pt x="1274" y="1"/>
                    <a:pt x="1075" y="1"/>
                    <a:pt x="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33925;p60"/>
            <p:cNvSpPr/>
            <p:nvPr/>
          </p:nvSpPr>
          <p:spPr>
            <a:xfrm>
              <a:off x="1631500" y="1027100"/>
              <a:ext cx="67650" cy="17450"/>
            </a:xfrm>
            <a:custGeom>
              <a:avLst/>
              <a:gdLst/>
              <a:ahLst/>
              <a:cxnLst/>
              <a:rect l="l" t="t" r="r" b="b"/>
              <a:pathLst>
                <a:path w="2706" h="698" extrusionOk="0">
                  <a:moveTo>
                    <a:pt x="276" y="1"/>
                  </a:moveTo>
                  <a:cubicBezTo>
                    <a:pt x="205" y="1"/>
                    <a:pt x="143" y="40"/>
                    <a:pt x="100" y="170"/>
                  </a:cubicBezTo>
                  <a:cubicBezTo>
                    <a:pt x="0" y="448"/>
                    <a:pt x="219" y="528"/>
                    <a:pt x="438" y="568"/>
                  </a:cubicBezTo>
                  <a:cubicBezTo>
                    <a:pt x="537" y="588"/>
                    <a:pt x="657" y="588"/>
                    <a:pt x="756" y="627"/>
                  </a:cubicBezTo>
                  <a:cubicBezTo>
                    <a:pt x="961" y="683"/>
                    <a:pt x="1165" y="697"/>
                    <a:pt x="1372" y="697"/>
                  </a:cubicBezTo>
                  <a:cubicBezTo>
                    <a:pt x="1606" y="697"/>
                    <a:pt x="1843" y="679"/>
                    <a:pt x="2087" y="679"/>
                  </a:cubicBezTo>
                  <a:cubicBezTo>
                    <a:pt x="2173" y="679"/>
                    <a:pt x="2260" y="681"/>
                    <a:pt x="2347" y="687"/>
                  </a:cubicBezTo>
                  <a:cubicBezTo>
                    <a:pt x="2705" y="448"/>
                    <a:pt x="2447" y="349"/>
                    <a:pt x="2248" y="249"/>
                  </a:cubicBezTo>
                  <a:cubicBezTo>
                    <a:pt x="2188" y="249"/>
                    <a:pt x="2148" y="230"/>
                    <a:pt x="2089" y="230"/>
                  </a:cubicBezTo>
                  <a:cubicBezTo>
                    <a:pt x="1930" y="230"/>
                    <a:pt x="1772" y="233"/>
                    <a:pt x="1616" y="233"/>
                  </a:cubicBezTo>
                  <a:cubicBezTo>
                    <a:pt x="1266" y="233"/>
                    <a:pt x="921" y="214"/>
                    <a:pt x="577" y="90"/>
                  </a:cubicBezTo>
                  <a:cubicBezTo>
                    <a:pt x="476" y="68"/>
                    <a:pt x="368" y="1"/>
                    <a:pt x="2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33926;p60"/>
            <p:cNvSpPr/>
            <p:nvPr/>
          </p:nvSpPr>
          <p:spPr>
            <a:xfrm>
              <a:off x="1650375" y="1038625"/>
              <a:ext cx="60700" cy="19100"/>
            </a:xfrm>
            <a:custGeom>
              <a:avLst/>
              <a:gdLst/>
              <a:ahLst/>
              <a:cxnLst/>
              <a:rect l="l" t="t" r="r" b="b"/>
              <a:pathLst>
                <a:path w="2428" h="764" extrusionOk="0">
                  <a:moveTo>
                    <a:pt x="2068" y="1"/>
                  </a:moveTo>
                  <a:cubicBezTo>
                    <a:pt x="2035" y="1"/>
                    <a:pt x="2002" y="3"/>
                    <a:pt x="1970" y="7"/>
                  </a:cubicBezTo>
                  <a:cubicBezTo>
                    <a:pt x="1891" y="27"/>
                    <a:pt x="1811" y="87"/>
                    <a:pt x="1732" y="127"/>
                  </a:cubicBezTo>
                  <a:cubicBezTo>
                    <a:pt x="1175" y="127"/>
                    <a:pt x="578" y="166"/>
                    <a:pt x="1" y="166"/>
                  </a:cubicBezTo>
                  <a:cubicBezTo>
                    <a:pt x="209" y="305"/>
                    <a:pt x="433" y="336"/>
                    <a:pt x="664" y="336"/>
                  </a:cubicBezTo>
                  <a:cubicBezTo>
                    <a:pt x="852" y="336"/>
                    <a:pt x="1045" y="316"/>
                    <a:pt x="1240" y="316"/>
                  </a:cubicBezTo>
                  <a:cubicBezTo>
                    <a:pt x="1423" y="316"/>
                    <a:pt x="1608" y="334"/>
                    <a:pt x="1791" y="405"/>
                  </a:cubicBezTo>
                  <a:cubicBezTo>
                    <a:pt x="1634" y="468"/>
                    <a:pt x="1476" y="481"/>
                    <a:pt x="1318" y="481"/>
                  </a:cubicBezTo>
                  <a:cubicBezTo>
                    <a:pt x="1202" y="481"/>
                    <a:pt x="1087" y="474"/>
                    <a:pt x="974" y="474"/>
                  </a:cubicBezTo>
                  <a:cubicBezTo>
                    <a:pt x="752" y="474"/>
                    <a:pt x="538" y="501"/>
                    <a:pt x="339" y="664"/>
                  </a:cubicBezTo>
                  <a:cubicBezTo>
                    <a:pt x="418" y="742"/>
                    <a:pt x="515" y="751"/>
                    <a:pt x="610" y="751"/>
                  </a:cubicBezTo>
                  <a:cubicBezTo>
                    <a:pt x="638" y="751"/>
                    <a:pt x="666" y="750"/>
                    <a:pt x="693" y="750"/>
                  </a:cubicBezTo>
                  <a:cubicBezTo>
                    <a:pt x="737" y="750"/>
                    <a:pt x="779" y="752"/>
                    <a:pt x="817" y="763"/>
                  </a:cubicBezTo>
                  <a:cubicBezTo>
                    <a:pt x="896" y="763"/>
                    <a:pt x="976" y="723"/>
                    <a:pt x="1035" y="684"/>
                  </a:cubicBezTo>
                  <a:cubicBezTo>
                    <a:pt x="1153" y="643"/>
                    <a:pt x="1273" y="631"/>
                    <a:pt x="1394" y="631"/>
                  </a:cubicBezTo>
                  <a:cubicBezTo>
                    <a:pt x="1567" y="631"/>
                    <a:pt x="1741" y="655"/>
                    <a:pt x="1913" y="655"/>
                  </a:cubicBezTo>
                  <a:cubicBezTo>
                    <a:pt x="2090" y="655"/>
                    <a:pt x="2263" y="629"/>
                    <a:pt x="2428" y="525"/>
                  </a:cubicBezTo>
                  <a:lnTo>
                    <a:pt x="2428" y="166"/>
                  </a:lnTo>
                  <a:cubicBezTo>
                    <a:pt x="2332" y="39"/>
                    <a:pt x="2199" y="1"/>
                    <a:pt x="2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33927;p60"/>
            <p:cNvSpPr/>
            <p:nvPr/>
          </p:nvSpPr>
          <p:spPr>
            <a:xfrm>
              <a:off x="1640950" y="894525"/>
              <a:ext cx="66650" cy="4550"/>
            </a:xfrm>
            <a:custGeom>
              <a:avLst/>
              <a:gdLst/>
              <a:ahLst/>
              <a:cxnLst/>
              <a:rect l="l" t="t" r="r" b="b"/>
              <a:pathLst>
                <a:path w="2666" h="182" extrusionOk="0">
                  <a:moveTo>
                    <a:pt x="1102" y="0"/>
                  </a:moveTo>
                  <a:cubicBezTo>
                    <a:pt x="729" y="0"/>
                    <a:pt x="361" y="33"/>
                    <a:pt x="0" y="162"/>
                  </a:cubicBezTo>
                  <a:cubicBezTo>
                    <a:pt x="656" y="162"/>
                    <a:pt x="1293" y="181"/>
                    <a:pt x="1930" y="181"/>
                  </a:cubicBezTo>
                  <a:cubicBezTo>
                    <a:pt x="2168" y="181"/>
                    <a:pt x="2407" y="162"/>
                    <a:pt x="2666" y="162"/>
                  </a:cubicBezTo>
                  <a:cubicBezTo>
                    <a:pt x="2666" y="102"/>
                    <a:pt x="2646" y="62"/>
                    <a:pt x="2586" y="22"/>
                  </a:cubicBezTo>
                  <a:cubicBezTo>
                    <a:pt x="2470" y="30"/>
                    <a:pt x="2355" y="33"/>
                    <a:pt x="2239" y="33"/>
                  </a:cubicBezTo>
                  <a:cubicBezTo>
                    <a:pt x="1858" y="33"/>
                    <a:pt x="1478" y="0"/>
                    <a:pt x="1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33928;p60"/>
            <p:cNvSpPr/>
            <p:nvPr/>
          </p:nvSpPr>
          <p:spPr>
            <a:xfrm>
              <a:off x="1611100" y="1052850"/>
              <a:ext cx="62200" cy="6575"/>
            </a:xfrm>
            <a:custGeom>
              <a:avLst/>
              <a:gdLst/>
              <a:ahLst/>
              <a:cxnLst/>
              <a:rect l="l" t="t" r="r" b="b"/>
              <a:pathLst>
                <a:path w="2488" h="263" extrusionOk="0">
                  <a:moveTo>
                    <a:pt x="1482" y="0"/>
                  </a:moveTo>
                  <a:cubicBezTo>
                    <a:pt x="1393" y="0"/>
                    <a:pt x="1303" y="25"/>
                    <a:pt x="1214" y="95"/>
                  </a:cubicBezTo>
                  <a:cubicBezTo>
                    <a:pt x="1099" y="129"/>
                    <a:pt x="983" y="140"/>
                    <a:pt x="865" y="140"/>
                  </a:cubicBezTo>
                  <a:cubicBezTo>
                    <a:pt x="645" y="140"/>
                    <a:pt x="422" y="101"/>
                    <a:pt x="203" y="101"/>
                  </a:cubicBezTo>
                  <a:cubicBezTo>
                    <a:pt x="135" y="101"/>
                    <a:pt x="68" y="105"/>
                    <a:pt x="0" y="115"/>
                  </a:cubicBezTo>
                  <a:cubicBezTo>
                    <a:pt x="125" y="239"/>
                    <a:pt x="257" y="262"/>
                    <a:pt x="397" y="262"/>
                  </a:cubicBezTo>
                  <a:cubicBezTo>
                    <a:pt x="481" y="262"/>
                    <a:pt x="567" y="254"/>
                    <a:pt x="657" y="254"/>
                  </a:cubicBezTo>
                  <a:cubicBezTo>
                    <a:pt x="856" y="261"/>
                    <a:pt x="1055" y="263"/>
                    <a:pt x="1254" y="263"/>
                  </a:cubicBezTo>
                  <a:cubicBezTo>
                    <a:pt x="1652" y="263"/>
                    <a:pt x="2049" y="254"/>
                    <a:pt x="2447" y="254"/>
                  </a:cubicBezTo>
                  <a:cubicBezTo>
                    <a:pt x="2487" y="214"/>
                    <a:pt x="2487" y="154"/>
                    <a:pt x="2447" y="115"/>
                  </a:cubicBezTo>
                  <a:cubicBezTo>
                    <a:pt x="2268" y="115"/>
                    <a:pt x="2089" y="95"/>
                    <a:pt x="1910" y="95"/>
                  </a:cubicBezTo>
                  <a:cubicBezTo>
                    <a:pt x="1870" y="95"/>
                    <a:pt x="1791" y="95"/>
                    <a:pt x="1751" y="55"/>
                  </a:cubicBezTo>
                  <a:cubicBezTo>
                    <a:pt x="1661" y="25"/>
                    <a:pt x="1572" y="0"/>
                    <a:pt x="14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33929;p60"/>
            <p:cNvSpPr/>
            <p:nvPr/>
          </p:nvSpPr>
          <p:spPr>
            <a:xfrm>
              <a:off x="1574300" y="911975"/>
              <a:ext cx="9975" cy="43800"/>
            </a:xfrm>
            <a:custGeom>
              <a:avLst/>
              <a:gdLst/>
              <a:ahLst/>
              <a:cxnLst/>
              <a:rect l="l" t="t" r="r" b="b"/>
              <a:pathLst>
                <a:path w="399" h="1752" extrusionOk="0">
                  <a:moveTo>
                    <a:pt x="279" y="1"/>
                  </a:moveTo>
                  <a:cubicBezTo>
                    <a:pt x="199" y="60"/>
                    <a:pt x="160" y="120"/>
                    <a:pt x="80" y="200"/>
                  </a:cubicBezTo>
                  <a:cubicBezTo>
                    <a:pt x="80" y="578"/>
                    <a:pt x="80" y="975"/>
                    <a:pt x="60" y="1373"/>
                  </a:cubicBezTo>
                  <a:cubicBezTo>
                    <a:pt x="80" y="1453"/>
                    <a:pt x="80" y="1493"/>
                    <a:pt x="80" y="1572"/>
                  </a:cubicBezTo>
                  <a:cubicBezTo>
                    <a:pt x="0" y="1612"/>
                    <a:pt x="0" y="1692"/>
                    <a:pt x="80" y="1751"/>
                  </a:cubicBezTo>
                  <a:lnTo>
                    <a:pt x="259" y="1751"/>
                  </a:lnTo>
                  <a:cubicBezTo>
                    <a:pt x="299" y="1711"/>
                    <a:pt x="299" y="1672"/>
                    <a:pt x="279" y="1612"/>
                  </a:cubicBezTo>
                  <a:cubicBezTo>
                    <a:pt x="378" y="1095"/>
                    <a:pt x="398" y="558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33930;p60"/>
            <p:cNvSpPr/>
            <p:nvPr/>
          </p:nvSpPr>
          <p:spPr>
            <a:xfrm>
              <a:off x="1581250" y="911975"/>
              <a:ext cx="7500" cy="40300"/>
            </a:xfrm>
            <a:custGeom>
              <a:avLst/>
              <a:gdLst/>
              <a:ahLst/>
              <a:cxnLst/>
              <a:rect l="l" t="t" r="r" b="b"/>
              <a:pathLst>
                <a:path w="300" h="1612" extrusionOk="0">
                  <a:moveTo>
                    <a:pt x="1" y="1"/>
                  </a:moveTo>
                  <a:lnTo>
                    <a:pt x="1" y="1612"/>
                  </a:lnTo>
                  <a:cubicBezTo>
                    <a:pt x="100" y="1075"/>
                    <a:pt x="299" y="51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33931;p60"/>
            <p:cNvSpPr/>
            <p:nvPr/>
          </p:nvSpPr>
          <p:spPr>
            <a:xfrm>
              <a:off x="1683700" y="1024375"/>
              <a:ext cx="23400" cy="12550"/>
            </a:xfrm>
            <a:custGeom>
              <a:avLst/>
              <a:gdLst/>
              <a:ahLst/>
              <a:cxnLst/>
              <a:rect l="l" t="t" r="r" b="b"/>
              <a:pathLst>
                <a:path w="936" h="502" extrusionOk="0">
                  <a:moveTo>
                    <a:pt x="60" y="0"/>
                  </a:moveTo>
                  <a:cubicBezTo>
                    <a:pt x="41" y="100"/>
                    <a:pt x="41" y="239"/>
                    <a:pt x="1" y="299"/>
                  </a:cubicBezTo>
                  <a:lnTo>
                    <a:pt x="80" y="378"/>
                  </a:lnTo>
                  <a:cubicBezTo>
                    <a:pt x="248" y="390"/>
                    <a:pt x="442" y="502"/>
                    <a:pt x="610" y="502"/>
                  </a:cubicBezTo>
                  <a:cubicBezTo>
                    <a:pt x="741" y="502"/>
                    <a:pt x="857" y="434"/>
                    <a:pt x="936" y="199"/>
                  </a:cubicBezTo>
                  <a:cubicBezTo>
                    <a:pt x="879" y="185"/>
                    <a:pt x="819" y="182"/>
                    <a:pt x="758" y="182"/>
                  </a:cubicBezTo>
                  <a:cubicBezTo>
                    <a:pt x="714" y="182"/>
                    <a:pt x="670" y="184"/>
                    <a:pt x="626" y="184"/>
                  </a:cubicBezTo>
                  <a:cubicBezTo>
                    <a:pt x="473" y="184"/>
                    <a:pt x="326" y="165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33932;p60"/>
            <p:cNvSpPr/>
            <p:nvPr/>
          </p:nvSpPr>
          <p:spPr>
            <a:xfrm>
              <a:off x="1641425" y="1050800"/>
              <a:ext cx="13450" cy="4925"/>
            </a:xfrm>
            <a:custGeom>
              <a:avLst/>
              <a:gdLst/>
              <a:ahLst/>
              <a:cxnLst/>
              <a:rect l="l" t="t" r="r" b="b"/>
              <a:pathLst>
                <a:path w="538" h="197" extrusionOk="0">
                  <a:moveTo>
                    <a:pt x="275" y="0"/>
                  </a:moveTo>
                  <a:cubicBezTo>
                    <a:pt x="184" y="0"/>
                    <a:pt x="92" y="65"/>
                    <a:pt x="1" y="197"/>
                  </a:cubicBezTo>
                  <a:cubicBezTo>
                    <a:pt x="180" y="177"/>
                    <a:pt x="359" y="177"/>
                    <a:pt x="538" y="177"/>
                  </a:cubicBezTo>
                  <a:cubicBezTo>
                    <a:pt x="450" y="60"/>
                    <a:pt x="363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33933;p60"/>
            <p:cNvSpPr/>
            <p:nvPr/>
          </p:nvSpPr>
          <p:spPr>
            <a:xfrm>
              <a:off x="1633475" y="88960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60" y="0"/>
                  </a:moveTo>
                  <a:lnTo>
                    <a:pt x="160" y="0"/>
                  </a:lnTo>
                  <a:cubicBezTo>
                    <a:pt x="60" y="60"/>
                    <a:pt x="1" y="100"/>
                    <a:pt x="1" y="199"/>
                  </a:cubicBezTo>
                  <a:cubicBezTo>
                    <a:pt x="60" y="120"/>
                    <a:pt x="100" y="8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33934;p60"/>
            <p:cNvSpPr/>
            <p:nvPr/>
          </p:nvSpPr>
          <p:spPr>
            <a:xfrm>
              <a:off x="1568325" y="950775"/>
              <a:ext cx="10475" cy="30350"/>
            </a:xfrm>
            <a:custGeom>
              <a:avLst/>
              <a:gdLst/>
              <a:ahLst/>
              <a:cxnLst/>
              <a:rect l="l" t="t" r="r" b="b"/>
              <a:pathLst>
                <a:path w="419" h="1214" extrusionOk="0">
                  <a:moveTo>
                    <a:pt x="319" y="0"/>
                  </a:moveTo>
                  <a:cubicBezTo>
                    <a:pt x="1" y="358"/>
                    <a:pt x="219" y="816"/>
                    <a:pt x="140" y="1214"/>
                  </a:cubicBezTo>
                  <a:cubicBezTo>
                    <a:pt x="418" y="915"/>
                    <a:pt x="279" y="517"/>
                    <a:pt x="319" y="159"/>
                  </a:cubicBezTo>
                  <a:lnTo>
                    <a:pt x="3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33935;p60"/>
            <p:cNvSpPr/>
            <p:nvPr/>
          </p:nvSpPr>
          <p:spPr>
            <a:xfrm>
              <a:off x="1395750" y="1352200"/>
              <a:ext cx="28875" cy="12975"/>
            </a:xfrm>
            <a:custGeom>
              <a:avLst/>
              <a:gdLst/>
              <a:ahLst/>
              <a:cxnLst/>
              <a:rect l="l" t="t" r="r" b="b"/>
              <a:pathLst>
                <a:path w="1155" h="519" extrusionOk="0">
                  <a:moveTo>
                    <a:pt x="826" y="1"/>
                  </a:moveTo>
                  <a:cubicBezTo>
                    <a:pt x="590" y="1"/>
                    <a:pt x="350" y="115"/>
                    <a:pt x="120" y="156"/>
                  </a:cubicBezTo>
                  <a:cubicBezTo>
                    <a:pt x="1" y="176"/>
                    <a:pt x="80" y="315"/>
                    <a:pt x="140" y="414"/>
                  </a:cubicBezTo>
                  <a:cubicBezTo>
                    <a:pt x="240" y="434"/>
                    <a:pt x="359" y="434"/>
                    <a:pt x="458" y="474"/>
                  </a:cubicBezTo>
                  <a:cubicBezTo>
                    <a:pt x="518" y="504"/>
                    <a:pt x="573" y="519"/>
                    <a:pt x="628" y="519"/>
                  </a:cubicBezTo>
                  <a:cubicBezTo>
                    <a:pt x="682" y="519"/>
                    <a:pt x="737" y="504"/>
                    <a:pt x="797" y="474"/>
                  </a:cubicBezTo>
                  <a:lnTo>
                    <a:pt x="797" y="434"/>
                  </a:lnTo>
                  <a:cubicBezTo>
                    <a:pt x="916" y="355"/>
                    <a:pt x="1075" y="414"/>
                    <a:pt x="1155" y="275"/>
                  </a:cubicBezTo>
                  <a:lnTo>
                    <a:pt x="1155" y="96"/>
                  </a:lnTo>
                  <a:cubicBezTo>
                    <a:pt x="1047" y="26"/>
                    <a:pt x="936" y="1"/>
                    <a:pt x="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33936;p60"/>
            <p:cNvSpPr/>
            <p:nvPr/>
          </p:nvSpPr>
          <p:spPr>
            <a:xfrm>
              <a:off x="1463900" y="1375000"/>
              <a:ext cx="43275" cy="5975"/>
            </a:xfrm>
            <a:custGeom>
              <a:avLst/>
              <a:gdLst/>
              <a:ahLst/>
              <a:cxnLst/>
              <a:rect l="l" t="t" r="r" b="b"/>
              <a:pathLst>
                <a:path w="1731" h="239" extrusionOk="0">
                  <a:moveTo>
                    <a:pt x="409" y="1"/>
                  </a:moveTo>
                  <a:cubicBezTo>
                    <a:pt x="249" y="1"/>
                    <a:pt x="107" y="13"/>
                    <a:pt x="0" y="40"/>
                  </a:cubicBezTo>
                  <a:cubicBezTo>
                    <a:pt x="120" y="79"/>
                    <a:pt x="279" y="59"/>
                    <a:pt x="378" y="179"/>
                  </a:cubicBezTo>
                  <a:cubicBezTo>
                    <a:pt x="816" y="199"/>
                    <a:pt x="1273" y="238"/>
                    <a:pt x="1731" y="238"/>
                  </a:cubicBezTo>
                  <a:cubicBezTo>
                    <a:pt x="1410" y="93"/>
                    <a:pt x="845" y="1"/>
                    <a:pt x="4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33937;p60"/>
            <p:cNvSpPr/>
            <p:nvPr/>
          </p:nvSpPr>
          <p:spPr>
            <a:xfrm>
              <a:off x="1340550" y="1367300"/>
              <a:ext cx="36325" cy="5600"/>
            </a:xfrm>
            <a:custGeom>
              <a:avLst/>
              <a:gdLst/>
              <a:ahLst/>
              <a:cxnLst/>
              <a:rect l="l" t="t" r="r" b="b"/>
              <a:pathLst>
                <a:path w="1453" h="224" extrusionOk="0">
                  <a:moveTo>
                    <a:pt x="817" y="1"/>
                  </a:moveTo>
                  <a:cubicBezTo>
                    <a:pt x="632" y="1"/>
                    <a:pt x="447" y="27"/>
                    <a:pt x="266" y="27"/>
                  </a:cubicBezTo>
                  <a:cubicBezTo>
                    <a:pt x="190" y="27"/>
                    <a:pt x="115" y="22"/>
                    <a:pt x="41" y="9"/>
                  </a:cubicBezTo>
                  <a:lnTo>
                    <a:pt x="41" y="9"/>
                  </a:lnTo>
                  <a:cubicBezTo>
                    <a:pt x="1" y="89"/>
                    <a:pt x="1" y="149"/>
                    <a:pt x="80" y="169"/>
                  </a:cubicBezTo>
                  <a:cubicBezTo>
                    <a:pt x="405" y="182"/>
                    <a:pt x="711" y="223"/>
                    <a:pt x="1017" y="223"/>
                  </a:cubicBezTo>
                  <a:cubicBezTo>
                    <a:pt x="1162" y="223"/>
                    <a:pt x="1306" y="214"/>
                    <a:pt x="1453" y="188"/>
                  </a:cubicBezTo>
                  <a:cubicBezTo>
                    <a:pt x="1247" y="36"/>
                    <a:pt x="1032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33938;p60"/>
            <p:cNvSpPr/>
            <p:nvPr/>
          </p:nvSpPr>
          <p:spPr>
            <a:xfrm>
              <a:off x="1429075" y="1363275"/>
              <a:ext cx="30875" cy="4725"/>
            </a:xfrm>
            <a:custGeom>
              <a:avLst/>
              <a:gdLst/>
              <a:ahLst/>
              <a:cxnLst/>
              <a:rect l="l" t="t" r="r" b="b"/>
              <a:pathLst>
                <a:path w="1235" h="189" extrusionOk="0">
                  <a:moveTo>
                    <a:pt x="569" y="1"/>
                  </a:moveTo>
                  <a:cubicBezTo>
                    <a:pt x="381" y="1"/>
                    <a:pt x="191" y="22"/>
                    <a:pt x="1" y="31"/>
                  </a:cubicBezTo>
                  <a:cubicBezTo>
                    <a:pt x="179" y="156"/>
                    <a:pt x="362" y="189"/>
                    <a:pt x="547" y="189"/>
                  </a:cubicBezTo>
                  <a:cubicBezTo>
                    <a:pt x="751" y="189"/>
                    <a:pt x="958" y="149"/>
                    <a:pt x="1165" y="149"/>
                  </a:cubicBezTo>
                  <a:cubicBezTo>
                    <a:pt x="1188" y="149"/>
                    <a:pt x="1211" y="149"/>
                    <a:pt x="1234" y="150"/>
                  </a:cubicBezTo>
                  <a:cubicBezTo>
                    <a:pt x="1017" y="31"/>
                    <a:pt x="795" y="1"/>
                    <a:pt x="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33939;p60"/>
            <p:cNvSpPr/>
            <p:nvPr/>
          </p:nvSpPr>
          <p:spPr>
            <a:xfrm>
              <a:off x="1511150" y="1367525"/>
              <a:ext cx="17925" cy="5000"/>
            </a:xfrm>
            <a:custGeom>
              <a:avLst/>
              <a:gdLst/>
              <a:ahLst/>
              <a:cxnLst/>
              <a:rect l="l" t="t" r="r" b="b"/>
              <a:pathLst>
                <a:path w="717" h="200" extrusionOk="0">
                  <a:moveTo>
                    <a:pt x="179" y="0"/>
                  </a:moveTo>
                  <a:cubicBezTo>
                    <a:pt x="119" y="0"/>
                    <a:pt x="80" y="0"/>
                    <a:pt x="0" y="40"/>
                  </a:cubicBezTo>
                  <a:cubicBezTo>
                    <a:pt x="109" y="170"/>
                    <a:pt x="241" y="200"/>
                    <a:pt x="377" y="200"/>
                  </a:cubicBezTo>
                  <a:cubicBezTo>
                    <a:pt x="491" y="200"/>
                    <a:pt x="608" y="179"/>
                    <a:pt x="716" y="179"/>
                  </a:cubicBezTo>
                  <a:cubicBezTo>
                    <a:pt x="577" y="0"/>
                    <a:pt x="378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33940;p60"/>
            <p:cNvSpPr/>
            <p:nvPr/>
          </p:nvSpPr>
          <p:spPr>
            <a:xfrm>
              <a:off x="1396750" y="1372100"/>
              <a:ext cx="14950" cy="4425"/>
            </a:xfrm>
            <a:custGeom>
              <a:avLst/>
              <a:gdLst/>
              <a:ahLst/>
              <a:cxnLst/>
              <a:rect l="l" t="t" r="r" b="b"/>
              <a:pathLst>
                <a:path w="598" h="177" extrusionOk="0">
                  <a:moveTo>
                    <a:pt x="227" y="0"/>
                  </a:moveTo>
                  <a:cubicBezTo>
                    <a:pt x="153" y="0"/>
                    <a:pt x="77" y="9"/>
                    <a:pt x="1" y="16"/>
                  </a:cubicBezTo>
                  <a:cubicBezTo>
                    <a:pt x="147" y="163"/>
                    <a:pt x="307" y="176"/>
                    <a:pt x="480" y="176"/>
                  </a:cubicBezTo>
                  <a:cubicBezTo>
                    <a:pt x="519" y="176"/>
                    <a:pt x="558" y="175"/>
                    <a:pt x="597" y="175"/>
                  </a:cubicBezTo>
                  <a:cubicBezTo>
                    <a:pt x="494" y="33"/>
                    <a:pt x="365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33941;p60"/>
            <p:cNvSpPr/>
            <p:nvPr/>
          </p:nvSpPr>
          <p:spPr>
            <a:xfrm>
              <a:off x="1416150" y="135907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339" y="0"/>
                  </a:moveTo>
                  <a:cubicBezTo>
                    <a:pt x="219" y="20"/>
                    <a:pt x="60" y="40"/>
                    <a:pt x="1" y="179"/>
                  </a:cubicBezTo>
                  <a:lnTo>
                    <a:pt x="518" y="179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33942;p60"/>
            <p:cNvSpPr/>
            <p:nvPr/>
          </p:nvSpPr>
          <p:spPr>
            <a:xfrm>
              <a:off x="1414650" y="1376975"/>
              <a:ext cx="14950" cy="2650"/>
            </a:xfrm>
            <a:custGeom>
              <a:avLst/>
              <a:gdLst/>
              <a:ahLst/>
              <a:cxnLst/>
              <a:rect l="l" t="t" r="r" b="b"/>
              <a:pathLst>
                <a:path w="598" h="106" extrusionOk="0">
                  <a:moveTo>
                    <a:pt x="1" y="0"/>
                  </a:moveTo>
                  <a:cubicBezTo>
                    <a:pt x="93" y="74"/>
                    <a:pt x="186" y="105"/>
                    <a:pt x="278" y="105"/>
                  </a:cubicBezTo>
                  <a:cubicBezTo>
                    <a:pt x="385" y="105"/>
                    <a:pt x="491" y="64"/>
                    <a:pt x="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33943;p60"/>
            <p:cNvSpPr/>
            <p:nvPr/>
          </p:nvSpPr>
          <p:spPr>
            <a:xfrm>
              <a:off x="1533525" y="1376475"/>
              <a:ext cx="12950" cy="4500"/>
            </a:xfrm>
            <a:custGeom>
              <a:avLst/>
              <a:gdLst/>
              <a:ahLst/>
              <a:cxnLst/>
              <a:rect l="l" t="t" r="r" b="b"/>
              <a:pathLst>
                <a:path w="518" h="180" extrusionOk="0">
                  <a:moveTo>
                    <a:pt x="259" y="0"/>
                  </a:moveTo>
                  <a:cubicBezTo>
                    <a:pt x="174" y="0"/>
                    <a:pt x="90" y="60"/>
                    <a:pt x="0" y="179"/>
                  </a:cubicBezTo>
                  <a:lnTo>
                    <a:pt x="517" y="179"/>
                  </a:lnTo>
                  <a:cubicBezTo>
                    <a:pt x="428" y="60"/>
                    <a:pt x="343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33944;p60"/>
            <p:cNvSpPr/>
            <p:nvPr/>
          </p:nvSpPr>
          <p:spPr>
            <a:xfrm>
              <a:off x="1441525" y="1374550"/>
              <a:ext cx="4975" cy="3450"/>
            </a:xfrm>
            <a:custGeom>
              <a:avLst/>
              <a:gdLst/>
              <a:ahLst/>
              <a:cxnLst/>
              <a:rect l="l" t="t" r="r" b="b"/>
              <a:pathLst>
                <a:path w="199" h="138" extrusionOk="0">
                  <a:moveTo>
                    <a:pt x="103" y="0"/>
                  </a:moveTo>
                  <a:cubicBezTo>
                    <a:pt x="72" y="0"/>
                    <a:pt x="38" y="30"/>
                    <a:pt x="0" y="97"/>
                  </a:cubicBezTo>
                  <a:cubicBezTo>
                    <a:pt x="20" y="117"/>
                    <a:pt x="20" y="137"/>
                    <a:pt x="40" y="137"/>
                  </a:cubicBezTo>
                  <a:cubicBezTo>
                    <a:pt x="99" y="137"/>
                    <a:pt x="139" y="117"/>
                    <a:pt x="199" y="97"/>
                  </a:cubicBezTo>
                  <a:cubicBezTo>
                    <a:pt x="168" y="35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33945;p60"/>
            <p:cNvSpPr/>
            <p:nvPr/>
          </p:nvSpPr>
          <p:spPr>
            <a:xfrm>
              <a:off x="1407200" y="1364050"/>
              <a:ext cx="8975" cy="2625"/>
            </a:xfrm>
            <a:custGeom>
              <a:avLst/>
              <a:gdLst/>
              <a:ahLst/>
              <a:cxnLst/>
              <a:rect l="l" t="t" r="r" b="b"/>
              <a:pathLst>
                <a:path w="359" h="105" extrusionOk="0">
                  <a:moveTo>
                    <a:pt x="0" y="0"/>
                  </a:moveTo>
                  <a:cubicBezTo>
                    <a:pt x="60" y="70"/>
                    <a:pt x="115" y="105"/>
                    <a:pt x="172" y="105"/>
                  </a:cubicBezTo>
                  <a:cubicBezTo>
                    <a:pt x="229" y="105"/>
                    <a:pt x="289" y="7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33946;p60"/>
            <p:cNvSpPr/>
            <p:nvPr/>
          </p:nvSpPr>
          <p:spPr>
            <a:xfrm>
              <a:off x="1338075" y="1357250"/>
              <a:ext cx="8975" cy="6325"/>
            </a:xfrm>
            <a:custGeom>
              <a:avLst/>
              <a:gdLst/>
              <a:ahLst/>
              <a:cxnLst/>
              <a:rect l="l" t="t" r="r" b="b"/>
              <a:pathLst>
                <a:path w="359" h="253" extrusionOk="0">
                  <a:moveTo>
                    <a:pt x="161" y="1"/>
                  </a:moveTo>
                  <a:cubicBezTo>
                    <a:pt x="104" y="1"/>
                    <a:pt x="48" y="26"/>
                    <a:pt x="0" y="73"/>
                  </a:cubicBezTo>
                  <a:lnTo>
                    <a:pt x="40" y="153"/>
                  </a:lnTo>
                  <a:cubicBezTo>
                    <a:pt x="100" y="252"/>
                    <a:pt x="239" y="252"/>
                    <a:pt x="358" y="252"/>
                  </a:cubicBezTo>
                  <a:cubicBezTo>
                    <a:pt x="358" y="193"/>
                    <a:pt x="339" y="153"/>
                    <a:pt x="339" y="93"/>
                  </a:cubicBezTo>
                  <a:cubicBezTo>
                    <a:pt x="287" y="31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33947;p60"/>
            <p:cNvSpPr/>
            <p:nvPr/>
          </p:nvSpPr>
          <p:spPr>
            <a:xfrm>
              <a:off x="1449475" y="1376475"/>
              <a:ext cx="6475" cy="1900"/>
            </a:xfrm>
            <a:custGeom>
              <a:avLst/>
              <a:gdLst/>
              <a:ahLst/>
              <a:cxnLst/>
              <a:rect l="l" t="t" r="r" b="b"/>
              <a:pathLst>
                <a:path w="259" h="76" extrusionOk="0">
                  <a:moveTo>
                    <a:pt x="259" y="0"/>
                  </a:moveTo>
                  <a:lnTo>
                    <a:pt x="259" y="0"/>
                  </a:lnTo>
                  <a:cubicBezTo>
                    <a:pt x="209" y="10"/>
                    <a:pt x="164" y="15"/>
                    <a:pt x="122" y="15"/>
                  </a:cubicBezTo>
                  <a:cubicBezTo>
                    <a:pt x="80" y="15"/>
                    <a:pt x="40" y="10"/>
                    <a:pt x="0" y="0"/>
                  </a:cubicBezTo>
                  <a:lnTo>
                    <a:pt x="0" y="0"/>
                  </a:lnTo>
                  <a:cubicBezTo>
                    <a:pt x="40" y="50"/>
                    <a:pt x="85" y="75"/>
                    <a:pt x="130" y="75"/>
                  </a:cubicBezTo>
                  <a:cubicBezTo>
                    <a:pt x="174" y="75"/>
                    <a:pt x="219" y="5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33948;p60"/>
            <p:cNvSpPr/>
            <p:nvPr/>
          </p:nvSpPr>
          <p:spPr>
            <a:xfrm>
              <a:off x="1479800" y="1365150"/>
              <a:ext cx="7000" cy="1900"/>
            </a:xfrm>
            <a:custGeom>
              <a:avLst/>
              <a:gdLst/>
              <a:ahLst/>
              <a:cxnLst/>
              <a:rect l="l" t="t" r="r" b="b"/>
              <a:pathLst>
                <a:path w="280" h="76" extrusionOk="0">
                  <a:moveTo>
                    <a:pt x="133" y="1"/>
                  </a:moveTo>
                  <a:cubicBezTo>
                    <a:pt x="85" y="1"/>
                    <a:pt x="41" y="26"/>
                    <a:pt x="1" y="75"/>
                  </a:cubicBezTo>
                  <a:lnTo>
                    <a:pt x="279" y="75"/>
                  </a:lnTo>
                  <a:cubicBezTo>
                    <a:pt x="230" y="26"/>
                    <a:pt x="180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33949;p60"/>
            <p:cNvSpPr/>
            <p:nvPr/>
          </p:nvSpPr>
          <p:spPr>
            <a:xfrm>
              <a:off x="1462400" y="1365150"/>
              <a:ext cx="6000" cy="2275"/>
            </a:xfrm>
            <a:custGeom>
              <a:avLst/>
              <a:gdLst/>
              <a:ahLst/>
              <a:cxnLst/>
              <a:rect l="l" t="t" r="r" b="b"/>
              <a:pathLst>
                <a:path w="240" h="91" extrusionOk="0">
                  <a:moveTo>
                    <a:pt x="120" y="1"/>
                  </a:moveTo>
                  <a:cubicBezTo>
                    <a:pt x="80" y="1"/>
                    <a:pt x="40" y="26"/>
                    <a:pt x="1" y="75"/>
                  </a:cubicBezTo>
                  <a:cubicBezTo>
                    <a:pt x="40" y="85"/>
                    <a:pt x="85" y="90"/>
                    <a:pt x="127" y="90"/>
                  </a:cubicBezTo>
                  <a:cubicBezTo>
                    <a:pt x="170" y="90"/>
                    <a:pt x="209" y="85"/>
                    <a:pt x="239" y="75"/>
                  </a:cubicBezTo>
                  <a:cubicBezTo>
                    <a:pt x="199" y="26"/>
                    <a:pt x="160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33950;p60"/>
            <p:cNvSpPr/>
            <p:nvPr/>
          </p:nvSpPr>
          <p:spPr>
            <a:xfrm>
              <a:off x="1379850" y="1372500"/>
              <a:ext cx="6975" cy="1875"/>
            </a:xfrm>
            <a:custGeom>
              <a:avLst/>
              <a:gdLst/>
              <a:ahLst/>
              <a:cxnLst/>
              <a:rect l="l" t="t" r="r" b="b"/>
              <a:pathLst>
                <a:path w="279" h="75" extrusionOk="0">
                  <a:moveTo>
                    <a:pt x="0" y="0"/>
                  </a:moveTo>
                  <a:cubicBezTo>
                    <a:pt x="50" y="50"/>
                    <a:pt x="95" y="75"/>
                    <a:pt x="140" y="75"/>
                  </a:cubicBezTo>
                  <a:cubicBezTo>
                    <a:pt x="184" y="75"/>
                    <a:pt x="229" y="5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33951;p60"/>
            <p:cNvSpPr/>
            <p:nvPr/>
          </p:nvSpPr>
          <p:spPr>
            <a:xfrm>
              <a:off x="1506650" y="1381450"/>
              <a:ext cx="6500" cy="2075"/>
            </a:xfrm>
            <a:custGeom>
              <a:avLst/>
              <a:gdLst/>
              <a:ahLst/>
              <a:cxnLst/>
              <a:rect l="l" t="t" r="r" b="b"/>
              <a:pathLst>
                <a:path w="260" h="83" extrusionOk="0">
                  <a:moveTo>
                    <a:pt x="1" y="0"/>
                  </a:moveTo>
                  <a:cubicBezTo>
                    <a:pt x="39" y="57"/>
                    <a:pt x="81" y="83"/>
                    <a:pt x="124" y="83"/>
                  </a:cubicBezTo>
                  <a:cubicBezTo>
                    <a:pt x="171" y="83"/>
                    <a:pt x="218" y="52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33952;p60"/>
            <p:cNvSpPr/>
            <p:nvPr/>
          </p:nvSpPr>
          <p:spPr>
            <a:xfrm>
              <a:off x="1488750" y="1365150"/>
              <a:ext cx="6000" cy="1900"/>
            </a:xfrm>
            <a:custGeom>
              <a:avLst/>
              <a:gdLst/>
              <a:ahLst/>
              <a:cxnLst/>
              <a:rect l="l" t="t" r="r" b="b"/>
              <a:pathLst>
                <a:path w="240" h="76" extrusionOk="0">
                  <a:moveTo>
                    <a:pt x="135" y="1"/>
                  </a:moveTo>
                  <a:cubicBezTo>
                    <a:pt x="95" y="1"/>
                    <a:pt x="51" y="26"/>
                    <a:pt x="1" y="75"/>
                  </a:cubicBezTo>
                  <a:lnTo>
                    <a:pt x="240" y="75"/>
                  </a:lnTo>
                  <a:cubicBezTo>
                    <a:pt x="210" y="26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33953;p60"/>
            <p:cNvSpPr/>
            <p:nvPr/>
          </p:nvSpPr>
          <p:spPr>
            <a:xfrm>
              <a:off x="1529050" y="138095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79" y="0"/>
                  </a:moveTo>
                  <a:cubicBezTo>
                    <a:pt x="100" y="0"/>
                    <a:pt x="60" y="0"/>
                    <a:pt x="0" y="20"/>
                  </a:cubicBezTo>
                  <a:cubicBezTo>
                    <a:pt x="0" y="40"/>
                    <a:pt x="20" y="60"/>
                    <a:pt x="60" y="60"/>
                  </a:cubicBezTo>
                  <a:cubicBezTo>
                    <a:pt x="80" y="40"/>
                    <a:pt x="120" y="2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33954;p60"/>
            <p:cNvSpPr/>
            <p:nvPr/>
          </p:nvSpPr>
          <p:spPr>
            <a:xfrm>
              <a:off x="1524575" y="13788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85" y="0"/>
                  </a:moveTo>
                  <a:cubicBezTo>
                    <a:pt x="58" y="0"/>
                    <a:pt x="32" y="42"/>
                    <a:pt x="0" y="105"/>
                  </a:cubicBezTo>
                  <a:cubicBezTo>
                    <a:pt x="30" y="115"/>
                    <a:pt x="55" y="120"/>
                    <a:pt x="80" y="120"/>
                  </a:cubicBezTo>
                  <a:cubicBezTo>
                    <a:pt x="105" y="120"/>
                    <a:pt x="129" y="115"/>
                    <a:pt x="159" y="105"/>
                  </a:cubicBezTo>
                  <a:cubicBezTo>
                    <a:pt x="132" y="31"/>
                    <a:pt x="108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33955;p60"/>
            <p:cNvSpPr/>
            <p:nvPr/>
          </p:nvSpPr>
          <p:spPr>
            <a:xfrm>
              <a:off x="1519100" y="1381450"/>
              <a:ext cx="5500" cy="2250"/>
            </a:xfrm>
            <a:custGeom>
              <a:avLst/>
              <a:gdLst/>
              <a:ahLst/>
              <a:cxnLst/>
              <a:rect l="l" t="t" r="r" b="b"/>
              <a:pathLst>
                <a:path w="220" h="90" extrusionOk="0">
                  <a:moveTo>
                    <a:pt x="0" y="0"/>
                  </a:moveTo>
                  <a:cubicBezTo>
                    <a:pt x="40" y="60"/>
                    <a:pt x="80" y="90"/>
                    <a:pt x="117" y="90"/>
                  </a:cubicBezTo>
                  <a:cubicBezTo>
                    <a:pt x="154" y="90"/>
                    <a:pt x="189" y="6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33956;p60"/>
            <p:cNvSpPr/>
            <p:nvPr/>
          </p:nvSpPr>
          <p:spPr>
            <a:xfrm>
              <a:off x="1515625" y="1378825"/>
              <a:ext cx="4000" cy="3025"/>
            </a:xfrm>
            <a:custGeom>
              <a:avLst/>
              <a:gdLst/>
              <a:ahLst/>
              <a:cxnLst/>
              <a:rect l="l" t="t" r="r" b="b"/>
              <a:pathLst>
                <a:path w="160" h="121" extrusionOk="0">
                  <a:moveTo>
                    <a:pt x="93" y="0"/>
                  </a:moveTo>
                  <a:cubicBezTo>
                    <a:pt x="64" y="0"/>
                    <a:pt x="32" y="42"/>
                    <a:pt x="0" y="105"/>
                  </a:cubicBezTo>
                  <a:cubicBezTo>
                    <a:pt x="30" y="115"/>
                    <a:pt x="60" y="120"/>
                    <a:pt x="87" y="120"/>
                  </a:cubicBezTo>
                  <a:cubicBezTo>
                    <a:pt x="114" y="120"/>
                    <a:pt x="139" y="115"/>
                    <a:pt x="159" y="105"/>
                  </a:cubicBezTo>
                  <a:cubicBezTo>
                    <a:pt x="141" y="31"/>
                    <a:pt x="118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33957;p60"/>
            <p:cNvSpPr/>
            <p:nvPr/>
          </p:nvSpPr>
          <p:spPr>
            <a:xfrm>
              <a:off x="1337075" y="1368525"/>
              <a:ext cx="5500" cy="3500"/>
            </a:xfrm>
            <a:custGeom>
              <a:avLst/>
              <a:gdLst/>
              <a:ahLst/>
              <a:cxnLst/>
              <a:rect l="l" t="t" r="r" b="b"/>
              <a:pathLst>
                <a:path w="220" h="140" extrusionOk="0">
                  <a:moveTo>
                    <a:pt x="180" y="0"/>
                  </a:moveTo>
                  <a:cubicBezTo>
                    <a:pt x="140" y="0"/>
                    <a:pt x="100" y="20"/>
                    <a:pt x="80" y="20"/>
                  </a:cubicBezTo>
                  <a:cubicBezTo>
                    <a:pt x="40" y="40"/>
                    <a:pt x="20" y="100"/>
                    <a:pt x="1" y="139"/>
                  </a:cubicBezTo>
                  <a:lnTo>
                    <a:pt x="219" y="139"/>
                  </a:lnTo>
                  <a:cubicBezTo>
                    <a:pt x="219" y="100"/>
                    <a:pt x="199" y="4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33958;p60"/>
            <p:cNvSpPr/>
            <p:nvPr/>
          </p:nvSpPr>
          <p:spPr>
            <a:xfrm>
              <a:off x="2175550" y="1316425"/>
              <a:ext cx="34350" cy="25750"/>
            </a:xfrm>
            <a:custGeom>
              <a:avLst/>
              <a:gdLst/>
              <a:ahLst/>
              <a:cxnLst/>
              <a:rect l="l" t="t" r="r" b="b"/>
              <a:pathLst>
                <a:path w="1374" h="1030" extrusionOk="0">
                  <a:moveTo>
                    <a:pt x="1042" y="0"/>
                  </a:moveTo>
                  <a:cubicBezTo>
                    <a:pt x="935" y="0"/>
                    <a:pt x="820" y="49"/>
                    <a:pt x="697" y="135"/>
                  </a:cubicBezTo>
                  <a:cubicBezTo>
                    <a:pt x="657" y="214"/>
                    <a:pt x="657" y="294"/>
                    <a:pt x="717" y="334"/>
                  </a:cubicBezTo>
                  <a:cubicBezTo>
                    <a:pt x="677" y="334"/>
                    <a:pt x="657" y="254"/>
                    <a:pt x="597" y="234"/>
                  </a:cubicBezTo>
                  <a:cubicBezTo>
                    <a:pt x="537" y="200"/>
                    <a:pt x="474" y="180"/>
                    <a:pt x="410" y="180"/>
                  </a:cubicBezTo>
                  <a:cubicBezTo>
                    <a:pt x="325" y="180"/>
                    <a:pt x="239" y="215"/>
                    <a:pt x="160" y="294"/>
                  </a:cubicBezTo>
                  <a:cubicBezTo>
                    <a:pt x="1" y="513"/>
                    <a:pt x="100" y="692"/>
                    <a:pt x="319" y="811"/>
                  </a:cubicBezTo>
                  <a:cubicBezTo>
                    <a:pt x="400" y="784"/>
                    <a:pt x="472" y="766"/>
                    <a:pt x="532" y="766"/>
                  </a:cubicBezTo>
                  <a:cubicBezTo>
                    <a:pt x="648" y="766"/>
                    <a:pt x="717" y="833"/>
                    <a:pt x="717" y="1030"/>
                  </a:cubicBezTo>
                  <a:lnTo>
                    <a:pt x="816" y="1030"/>
                  </a:lnTo>
                  <a:cubicBezTo>
                    <a:pt x="956" y="851"/>
                    <a:pt x="1214" y="891"/>
                    <a:pt x="1353" y="692"/>
                  </a:cubicBezTo>
                  <a:cubicBezTo>
                    <a:pt x="1373" y="513"/>
                    <a:pt x="1373" y="354"/>
                    <a:pt x="1373" y="194"/>
                  </a:cubicBezTo>
                  <a:cubicBezTo>
                    <a:pt x="1269" y="59"/>
                    <a:pt x="1160" y="0"/>
                    <a:pt x="10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33959;p60"/>
            <p:cNvSpPr/>
            <p:nvPr/>
          </p:nvSpPr>
          <p:spPr>
            <a:xfrm>
              <a:off x="2217325" y="1322450"/>
              <a:ext cx="36325" cy="12275"/>
            </a:xfrm>
            <a:custGeom>
              <a:avLst/>
              <a:gdLst/>
              <a:ahLst/>
              <a:cxnLst/>
              <a:rect l="l" t="t" r="r" b="b"/>
              <a:pathLst>
                <a:path w="1453" h="491" extrusionOk="0">
                  <a:moveTo>
                    <a:pt x="1220" y="0"/>
                  </a:moveTo>
                  <a:cubicBezTo>
                    <a:pt x="1204" y="0"/>
                    <a:pt x="1189" y="4"/>
                    <a:pt x="1174" y="13"/>
                  </a:cubicBezTo>
                  <a:cubicBezTo>
                    <a:pt x="1011" y="140"/>
                    <a:pt x="835" y="168"/>
                    <a:pt x="654" y="168"/>
                  </a:cubicBezTo>
                  <a:cubicBezTo>
                    <a:pt x="515" y="168"/>
                    <a:pt x="374" y="152"/>
                    <a:pt x="234" y="152"/>
                  </a:cubicBezTo>
                  <a:cubicBezTo>
                    <a:pt x="156" y="152"/>
                    <a:pt x="78" y="157"/>
                    <a:pt x="1" y="172"/>
                  </a:cubicBezTo>
                  <a:cubicBezTo>
                    <a:pt x="140" y="490"/>
                    <a:pt x="418" y="391"/>
                    <a:pt x="617" y="451"/>
                  </a:cubicBezTo>
                  <a:cubicBezTo>
                    <a:pt x="916" y="451"/>
                    <a:pt x="1194" y="371"/>
                    <a:pt x="1453" y="252"/>
                  </a:cubicBezTo>
                  <a:cubicBezTo>
                    <a:pt x="1402" y="133"/>
                    <a:pt x="1308" y="0"/>
                    <a:pt x="1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33960;p60"/>
            <p:cNvSpPr/>
            <p:nvPr/>
          </p:nvSpPr>
          <p:spPr>
            <a:xfrm>
              <a:off x="2197425" y="1332700"/>
              <a:ext cx="17450" cy="8975"/>
            </a:xfrm>
            <a:custGeom>
              <a:avLst/>
              <a:gdLst/>
              <a:ahLst/>
              <a:cxnLst/>
              <a:rect l="l" t="t" r="r" b="b"/>
              <a:pathLst>
                <a:path w="698" h="359" extrusionOk="0">
                  <a:moveTo>
                    <a:pt x="518" y="1"/>
                  </a:moveTo>
                  <a:cubicBezTo>
                    <a:pt x="279" y="1"/>
                    <a:pt x="1" y="1"/>
                    <a:pt x="1" y="359"/>
                  </a:cubicBezTo>
                  <a:cubicBezTo>
                    <a:pt x="240" y="359"/>
                    <a:pt x="498" y="339"/>
                    <a:pt x="697" y="180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33961;p60"/>
            <p:cNvSpPr/>
            <p:nvPr/>
          </p:nvSpPr>
          <p:spPr>
            <a:xfrm>
              <a:off x="2266575" y="1324250"/>
              <a:ext cx="13450" cy="4575"/>
            </a:xfrm>
            <a:custGeom>
              <a:avLst/>
              <a:gdLst/>
              <a:ahLst/>
              <a:cxnLst/>
              <a:rect l="l" t="t" r="r" b="b"/>
              <a:pathLst>
                <a:path w="538" h="183" extrusionOk="0">
                  <a:moveTo>
                    <a:pt x="537" y="1"/>
                  </a:moveTo>
                  <a:cubicBezTo>
                    <a:pt x="338" y="1"/>
                    <a:pt x="139" y="1"/>
                    <a:pt x="0" y="180"/>
                  </a:cubicBezTo>
                  <a:cubicBezTo>
                    <a:pt x="53" y="180"/>
                    <a:pt x="108" y="183"/>
                    <a:pt x="161" y="183"/>
                  </a:cubicBezTo>
                  <a:cubicBezTo>
                    <a:pt x="309" y="183"/>
                    <a:pt x="450" y="161"/>
                    <a:pt x="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33962;p60"/>
            <p:cNvSpPr/>
            <p:nvPr/>
          </p:nvSpPr>
          <p:spPr>
            <a:xfrm>
              <a:off x="2201900" y="1351100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200" y="1"/>
                  </a:moveTo>
                  <a:cubicBezTo>
                    <a:pt x="100" y="1"/>
                    <a:pt x="21" y="41"/>
                    <a:pt x="1" y="120"/>
                  </a:cubicBezTo>
                  <a:cubicBezTo>
                    <a:pt x="100" y="120"/>
                    <a:pt x="140" y="6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33963;p60"/>
            <p:cNvSpPr/>
            <p:nvPr/>
          </p:nvSpPr>
          <p:spPr>
            <a:xfrm>
              <a:off x="2150700" y="1308475"/>
              <a:ext cx="68150" cy="21975"/>
            </a:xfrm>
            <a:custGeom>
              <a:avLst/>
              <a:gdLst/>
              <a:ahLst/>
              <a:cxnLst/>
              <a:rect l="l" t="t" r="r" b="b"/>
              <a:pathLst>
                <a:path w="2726" h="879" extrusionOk="0">
                  <a:moveTo>
                    <a:pt x="2468" y="0"/>
                  </a:moveTo>
                  <a:cubicBezTo>
                    <a:pt x="2436" y="0"/>
                    <a:pt x="2402" y="5"/>
                    <a:pt x="2367" y="15"/>
                  </a:cubicBezTo>
                  <a:cubicBezTo>
                    <a:pt x="1611" y="154"/>
                    <a:pt x="875" y="35"/>
                    <a:pt x="179" y="353"/>
                  </a:cubicBezTo>
                  <a:cubicBezTo>
                    <a:pt x="20" y="433"/>
                    <a:pt x="0" y="552"/>
                    <a:pt x="20" y="711"/>
                  </a:cubicBezTo>
                  <a:cubicBezTo>
                    <a:pt x="103" y="846"/>
                    <a:pt x="202" y="878"/>
                    <a:pt x="305" y="878"/>
                  </a:cubicBezTo>
                  <a:cubicBezTo>
                    <a:pt x="401" y="878"/>
                    <a:pt x="501" y="851"/>
                    <a:pt x="597" y="851"/>
                  </a:cubicBezTo>
                  <a:cubicBezTo>
                    <a:pt x="716" y="831"/>
                    <a:pt x="855" y="831"/>
                    <a:pt x="975" y="771"/>
                  </a:cubicBezTo>
                  <a:cubicBezTo>
                    <a:pt x="1054" y="751"/>
                    <a:pt x="1094" y="691"/>
                    <a:pt x="1174" y="652"/>
                  </a:cubicBezTo>
                  <a:cubicBezTo>
                    <a:pt x="1353" y="652"/>
                    <a:pt x="1492" y="632"/>
                    <a:pt x="1671" y="632"/>
                  </a:cubicBezTo>
                  <a:cubicBezTo>
                    <a:pt x="1831" y="471"/>
                    <a:pt x="2024" y="450"/>
                    <a:pt x="2209" y="450"/>
                  </a:cubicBezTo>
                  <a:cubicBezTo>
                    <a:pt x="2277" y="450"/>
                    <a:pt x="2343" y="453"/>
                    <a:pt x="2407" y="453"/>
                  </a:cubicBezTo>
                  <a:cubicBezTo>
                    <a:pt x="2467" y="453"/>
                    <a:pt x="2506" y="433"/>
                    <a:pt x="2566" y="433"/>
                  </a:cubicBezTo>
                  <a:cubicBezTo>
                    <a:pt x="2626" y="413"/>
                    <a:pt x="2686" y="333"/>
                    <a:pt x="2725" y="274"/>
                  </a:cubicBezTo>
                  <a:lnTo>
                    <a:pt x="2725" y="134"/>
                  </a:lnTo>
                  <a:cubicBezTo>
                    <a:pt x="2651" y="45"/>
                    <a:pt x="2565" y="0"/>
                    <a:pt x="2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33964;p60"/>
            <p:cNvSpPr/>
            <p:nvPr/>
          </p:nvSpPr>
          <p:spPr>
            <a:xfrm>
              <a:off x="2214850" y="1316300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59" y="0"/>
                  </a:moveTo>
                  <a:cubicBezTo>
                    <a:pt x="120" y="40"/>
                    <a:pt x="40" y="100"/>
                    <a:pt x="0" y="140"/>
                  </a:cubicBezTo>
                  <a:cubicBezTo>
                    <a:pt x="53" y="140"/>
                    <a:pt x="89" y="131"/>
                    <a:pt x="130" y="131"/>
                  </a:cubicBezTo>
                  <a:cubicBezTo>
                    <a:pt x="150" y="131"/>
                    <a:pt x="173" y="133"/>
                    <a:pt x="199" y="140"/>
                  </a:cubicBezTo>
                  <a:cubicBezTo>
                    <a:pt x="199" y="100"/>
                    <a:pt x="159" y="4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33965;p60"/>
            <p:cNvSpPr/>
            <p:nvPr/>
          </p:nvSpPr>
          <p:spPr>
            <a:xfrm>
              <a:off x="2485200" y="1368525"/>
              <a:ext cx="117325" cy="25875"/>
            </a:xfrm>
            <a:custGeom>
              <a:avLst/>
              <a:gdLst/>
              <a:ahLst/>
              <a:cxnLst/>
              <a:rect l="l" t="t" r="r" b="b"/>
              <a:pathLst>
                <a:path w="4693" h="1035" extrusionOk="0">
                  <a:moveTo>
                    <a:pt x="3588" y="0"/>
                  </a:moveTo>
                  <a:cubicBezTo>
                    <a:pt x="3350" y="0"/>
                    <a:pt x="3131" y="20"/>
                    <a:pt x="2912" y="20"/>
                  </a:cubicBezTo>
                  <a:cubicBezTo>
                    <a:pt x="2833" y="60"/>
                    <a:pt x="2793" y="120"/>
                    <a:pt x="2713" y="159"/>
                  </a:cubicBezTo>
                  <a:cubicBezTo>
                    <a:pt x="2494" y="159"/>
                    <a:pt x="2256" y="199"/>
                    <a:pt x="2037" y="199"/>
                  </a:cubicBezTo>
                  <a:cubicBezTo>
                    <a:pt x="1937" y="318"/>
                    <a:pt x="1798" y="338"/>
                    <a:pt x="1639" y="358"/>
                  </a:cubicBezTo>
                  <a:lnTo>
                    <a:pt x="1559" y="398"/>
                  </a:lnTo>
                  <a:cubicBezTo>
                    <a:pt x="1559" y="358"/>
                    <a:pt x="1540" y="338"/>
                    <a:pt x="1520" y="318"/>
                  </a:cubicBezTo>
                  <a:cubicBezTo>
                    <a:pt x="1261" y="338"/>
                    <a:pt x="1022" y="398"/>
                    <a:pt x="823" y="517"/>
                  </a:cubicBezTo>
                  <a:cubicBezTo>
                    <a:pt x="775" y="582"/>
                    <a:pt x="685" y="596"/>
                    <a:pt x="584" y="596"/>
                  </a:cubicBezTo>
                  <a:cubicBezTo>
                    <a:pt x="512" y="596"/>
                    <a:pt x="434" y="589"/>
                    <a:pt x="362" y="589"/>
                  </a:cubicBezTo>
                  <a:cubicBezTo>
                    <a:pt x="162" y="589"/>
                    <a:pt x="1" y="641"/>
                    <a:pt x="107" y="1035"/>
                  </a:cubicBezTo>
                  <a:cubicBezTo>
                    <a:pt x="346" y="1035"/>
                    <a:pt x="565" y="1015"/>
                    <a:pt x="823" y="1015"/>
                  </a:cubicBezTo>
                  <a:cubicBezTo>
                    <a:pt x="1241" y="736"/>
                    <a:pt x="1778" y="1035"/>
                    <a:pt x="2156" y="696"/>
                  </a:cubicBezTo>
                  <a:cubicBezTo>
                    <a:pt x="2037" y="637"/>
                    <a:pt x="2057" y="597"/>
                    <a:pt x="2156" y="537"/>
                  </a:cubicBezTo>
                  <a:cubicBezTo>
                    <a:pt x="2338" y="610"/>
                    <a:pt x="2520" y="705"/>
                    <a:pt x="2702" y="705"/>
                  </a:cubicBezTo>
                  <a:cubicBezTo>
                    <a:pt x="2818" y="705"/>
                    <a:pt x="2935" y="666"/>
                    <a:pt x="3051" y="557"/>
                  </a:cubicBezTo>
                  <a:cubicBezTo>
                    <a:pt x="3131" y="497"/>
                    <a:pt x="3211" y="458"/>
                    <a:pt x="3310" y="458"/>
                  </a:cubicBezTo>
                  <a:cubicBezTo>
                    <a:pt x="3409" y="458"/>
                    <a:pt x="3509" y="458"/>
                    <a:pt x="3569" y="537"/>
                  </a:cubicBezTo>
                  <a:cubicBezTo>
                    <a:pt x="3666" y="537"/>
                    <a:pt x="3760" y="546"/>
                    <a:pt x="3850" y="546"/>
                  </a:cubicBezTo>
                  <a:cubicBezTo>
                    <a:pt x="4001" y="546"/>
                    <a:pt x="4141" y="522"/>
                    <a:pt x="4265" y="398"/>
                  </a:cubicBezTo>
                  <a:cubicBezTo>
                    <a:pt x="4341" y="245"/>
                    <a:pt x="4693" y="19"/>
                    <a:pt x="4245" y="19"/>
                  </a:cubicBezTo>
                  <a:cubicBezTo>
                    <a:pt x="4226" y="19"/>
                    <a:pt x="4206" y="19"/>
                    <a:pt x="4185" y="20"/>
                  </a:cubicBezTo>
                  <a:cubicBezTo>
                    <a:pt x="3986" y="20"/>
                    <a:pt x="378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33966;p60"/>
            <p:cNvSpPr/>
            <p:nvPr/>
          </p:nvSpPr>
          <p:spPr>
            <a:xfrm>
              <a:off x="2628600" y="1351100"/>
              <a:ext cx="46775" cy="16450"/>
            </a:xfrm>
            <a:custGeom>
              <a:avLst/>
              <a:gdLst/>
              <a:ahLst/>
              <a:cxnLst/>
              <a:rect l="l" t="t" r="r" b="b"/>
              <a:pathLst>
                <a:path w="1871" h="658" extrusionOk="0">
                  <a:moveTo>
                    <a:pt x="1851" y="1"/>
                  </a:moveTo>
                  <a:cubicBezTo>
                    <a:pt x="1214" y="21"/>
                    <a:pt x="677" y="240"/>
                    <a:pt x="1" y="399"/>
                  </a:cubicBezTo>
                  <a:cubicBezTo>
                    <a:pt x="145" y="471"/>
                    <a:pt x="273" y="494"/>
                    <a:pt x="390" y="494"/>
                  </a:cubicBezTo>
                  <a:cubicBezTo>
                    <a:pt x="531" y="494"/>
                    <a:pt x="657" y="460"/>
                    <a:pt x="777" y="439"/>
                  </a:cubicBezTo>
                  <a:cubicBezTo>
                    <a:pt x="792" y="437"/>
                    <a:pt x="806" y="436"/>
                    <a:pt x="820" y="436"/>
                  </a:cubicBezTo>
                  <a:cubicBezTo>
                    <a:pt x="959" y="436"/>
                    <a:pt x="976" y="528"/>
                    <a:pt x="976" y="637"/>
                  </a:cubicBezTo>
                  <a:cubicBezTo>
                    <a:pt x="1155" y="637"/>
                    <a:pt x="1354" y="657"/>
                    <a:pt x="1513" y="657"/>
                  </a:cubicBezTo>
                  <a:lnTo>
                    <a:pt x="1513" y="458"/>
                  </a:lnTo>
                  <a:cubicBezTo>
                    <a:pt x="1592" y="419"/>
                    <a:pt x="1672" y="399"/>
                    <a:pt x="1751" y="339"/>
                  </a:cubicBezTo>
                  <a:cubicBezTo>
                    <a:pt x="1771" y="319"/>
                    <a:pt x="1811" y="260"/>
                    <a:pt x="1851" y="220"/>
                  </a:cubicBezTo>
                  <a:cubicBezTo>
                    <a:pt x="1871" y="200"/>
                    <a:pt x="1871" y="160"/>
                    <a:pt x="1871" y="140"/>
                  </a:cubicBezTo>
                  <a:cubicBezTo>
                    <a:pt x="1871" y="100"/>
                    <a:pt x="1851" y="41"/>
                    <a:pt x="1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33967;p60"/>
            <p:cNvSpPr/>
            <p:nvPr/>
          </p:nvSpPr>
          <p:spPr>
            <a:xfrm>
              <a:off x="2337675" y="1324250"/>
              <a:ext cx="23400" cy="4725"/>
            </a:xfrm>
            <a:custGeom>
              <a:avLst/>
              <a:gdLst/>
              <a:ahLst/>
              <a:cxnLst/>
              <a:rect l="l" t="t" r="r" b="b"/>
              <a:pathLst>
                <a:path w="936" h="189" extrusionOk="0">
                  <a:moveTo>
                    <a:pt x="505" y="0"/>
                  </a:moveTo>
                  <a:cubicBezTo>
                    <a:pt x="334" y="0"/>
                    <a:pt x="161" y="41"/>
                    <a:pt x="1" y="41"/>
                  </a:cubicBezTo>
                  <a:cubicBezTo>
                    <a:pt x="126" y="156"/>
                    <a:pt x="258" y="188"/>
                    <a:pt x="397" y="188"/>
                  </a:cubicBezTo>
                  <a:cubicBezTo>
                    <a:pt x="569" y="188"/>
                    <a:pt x="749" y="140"/>
                    <a:pt x="936" y="140"/>
                  </a:cubicBezTo>
                  <a:cubicBezTo>
                    <a:pt x="798" y="30"/>
                    <a:pt x="652" y="0"/>
                    <a:pt x="5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33968;p60"/>
            <p:cNvSpPr/>
            <p:nvPr/>
          </p:nvSpPr>
          <p:spPr>
            <a:xfrm>
              <a:off x="2192475" y="1299400"/>
              <a:ext cx="53225" cy="15000"/>
            </a:xfrm>
            <a:custGeom>
              <a:avLst/>
              <a:gdLst/>
              <a:ahLst/>
              <a:cxnLst/>
              <a:rect l="l" t="t" r="r" b="b"/>
              <a:pathLst>
                <a:path w="2129" h="600" extrusionOk="0">
                  <a:moveTo>
                    <a:pt x="1810" y="0"/>
                  </a:moveTo>
                  <a:cubicBezTo>
                    <a:pt x="1731" y="20"/>
                    <a:pt x="1691" y="80"/>
                    <a:pt x="1611" y="119"/>
                  </a:cubicBezTo>
                  <a:cubicBezTo>
                    <a:pt x="1492" y="139"/>
                    <a:pt x="1392" y="139"/>
                    <a:pt x="1293" y="179"/>
                  </a:cubicBezTo>
                  <a:cubicBezTo>
                    <a:pt x="1293" y="179"/>
                    <a:pt x="1273" y="179"/>
                    <a:pt x="1213" y="199"/>
                  </a:cubicBezTo>
                  <a:cubicBezTo>
                    <a:pt x="1204" y="204"/>
                    <a:pt x="1192" y="206"/>
                    <a:pt x="1181" y="206"/>
                  </a:cubicBezTo>
                  <a:cubicBezTo>
                    <a:pt x="1145" y="206"/>
                    <a:pt x="1104" y="184"/>
                    <a:pt x="1074" y="139"/>
                  </a:cubicBezTo>
                  <a:lnTo>
                    <a:pt x="776" y="139"/>
                  </a:lnTo>
                  <a:cubicBezTo>
                    <a:pt x="696" y="199"/>
                    <a:pt x="637" y="239"/>
                    <a:pt x="577" y="279"/>
                  </a:cubicBezTo>
                  <a:cubicBezTo>
                    <a:pt x="438" y="298"/>
                    <a:pt x="338" y="298"/>
                    <a:pt x="219" y="298"/>
                  </a:cubicBezTo>
                  <a:cubicBezTo>
                    <a:pt x="186" y="282"/>
                    <a:pt x="156" y="275"/>
                    <a:pt x="130" y="275"/>
                  </a:cubicBezTo>
                  <a:cubicBezTo>
                    <a:pt x="60" y="275"/>
                    <a:pt x="14" y="326"/>
                    <a:pt x="0" y="398"/>
                  </a:cubicBezTo>
                  <a:cubicBezTo>
                    <a:pt x="97" y="553"/>
                    <a:pt x="213" y="599"/>
                    <a:pt x="336" y="599"/>
                  </a:cubicBezTo>
                  <a:cubicBezTo>
                    <a:pt x="466" y="599"/>
                    <a:pt x="603" y="548"/>
                    <a:pt x="736" y="517"/>
                  </a:cubicBezTo>
                  <a:lnTo>
                    <a:pt x="1074" y="517"/>
                  </a:lnTo>
                  <a:cubicBezTo>
                    <a:pt x="1187" y="503"/>
                    <a:pt x="1309" y="489"/>
                    <a:pt x="1435" y="489"/>
                  </a:cubicBezTo>
                  <a:cubicBezTo>
                    <a:pt x="1487" y="489"/>
                    <a:pt x="1539" y="492"/>
                    <a:pt x="1591" y="497"/>
                  </a:cubicBezTo>
                  <a:cubicBezTo>
                    <a:pt x="1711" y="418"/>
                    <a:pt x="1870" y="438"/>
                    <a:pt x="1969" y="338"/>
                  </a:cubicBezTo>
                  <a:lnTo>
                    <a:pt x="1969" y="318"/>
                  </a:lnTo>
                  <a:cubicBezTo>
                    <a:pt x="2009" y="219"/>
                    <a:pt x="2089" y="100"/>
                    <a:pt x="2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33969;p60"/>
            <p:cNvSpPr/>
            <p:nvPr/>
          </p:nvSpPr>
          <p:spPr>
            <a:xfrm>
              <a:off x="2323750" y="1284975"/>
              <a:ext cx="6500" cy="6975"/>
            </a:xfrm>
            <a:custGeom>
              <a:avLst/>
              <a:gdLst/>
              <a:ahLst/>
              <a:cxnLst/>
              <a:rect l="l" t="t" r="r" b="b"/>
              <a:pathLst>
                <a:path w="260" h="279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120"/>
                    <a:pt x="21" y="279"/>
                    <a:pt x="219" y="279"/>
                  </a:cubicBezTo>
                  <a:cubicBezTo>
                    <a:pt x="239" y="279"/>
                    <a:pt x="259" y="259"/>
                    <a:pt x="259" y="219"/>
                  </a:cubicBezTo>
                  <a:cubicBezTo>
                    <a:pt x="259" y="20"/>
                    <a:pt x="120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33970;p60"/>
            <p:cNvSpPr/>
            <p:nvPr/>
          </p:nvSpPr>
          <p:spPr>
            <a:xfrm>
              <a:off x="2231750" y="1307200"/>
              <a:ext cx="8975" cy="4150"/>
            </a:xfrm>
            <a:custGeom>
              <a:avLst/>
              <a:gdLst/>
              <a:ahLst/>
              <a:cxnLst/>
              <a:rect l="l" t="t" r="r" b="b"/>
              <a:pathLst>
                <a:path w="359" h="166" extrusionOk="0">
                  <a:moveTo>
                    <a:pt x="274" y="0"/>
                  </a:moveTo>
                  <a:cubicBezTo>
                    <a:pt x="160" y="0"/>
                    <a:pt x="48" y="38"/>
                    <a:pt x="1" y="166"/>
                  </a:cubicBezTo>
                  <a:cubicBezTo>
                    <a:pt x="140" y="166"/>
                    <a:pt x="299" y="126"/>
                    <a:pt x="359" y="6"/>
                  </a:cubicBezTo>
                  <a:cubicBezTo>
                    <a:pt x="331" y="2"/>
                    <a:pt x="302" y="0"/>
                    <a:pt x="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33971;p60"/>
            <p:cNvSpPr/>
            <p:nvPr/>
          </p:nvSpPr>
          <p:spPr>
            <a:xfrm>
              <a:off x="2348625" y="1221800"/>
              <a:ext cx="60700" cy="22050"/>
            </a:xfrm>
            <a:custGeom>
              <a:avLst/>
              <a:gdLst/>
              <a:ahLst/>
              <a:cxnLst/>
              <a:rect l="l" t="t" r="r" b="b"/>
              <a:pathLst>
                <a:path w="2428" h="882" extrusionOk="0">
                  <a:moveTo>
                    <a:pt x="2029" y="1"/>
                  </a:moveTo>
                  <a:cubicBezTo>
                    <a:pt x="1950" y="1"/>
                    <a:pt x="1890" y="1"/>
                    <a:pt x="1811" y="21"/>
                  </a:cubicBezTo>
                  <a:cubicBezTo>
                    <a:pt x="1691" y="60"/>
                    <a:pt x="1532" y="100"/>
                    <a:pt x="1413" y="140"/>
                  </a:cubicBezTo>
                  <a:cubicBezTo>
                    <a:pt x="1333" y="140"/>
                    <a:pt x="1273" y="160"/>
                    <a:pt x="1214" y="200"/>
                  </a:cubicBezTo>
                  <a:cubicBezTo>
                    <a:pt x="1167" y="206"/>
                    <a:pt x="1121" y="209"/>
                    <a:pt x="1075" y="209"/>
                  </a:cubicBezTo>
                  <a:cubicBezTo>
                    <a:pt x="984" y="209"/>
                    <a:pt x="895" y="200"/>
                    <a:pt x="816" y="200"/>
                  </a:cubicBezTo>
                  <a:cubicBezTo>
                    <a:pt x="736" y="200"/>
                    <a:pt x="657" y="200"/>
                    <a:pt x="577" y="220"/>
                  </a:cubicBezTo>
                  <a:cubicBezTo>
                    <a:pt x="358" y="259"/>
                    <a:pt x="120" y="279"/>
                    <a:pt x="0" y="518"/>
                  </a:cubicBezTo>
                  <a:cubicBezTo>
                    <a:pt x="54" y="804"/>
                    <a:pt x="176" y="881"/>
                    <a:pt x="325" y="881"/>
                  </a:cubicBezTo>
                  <a:cubicBezTo>
                    <a:pt x="499" y="881"/>
                    <a:pt x="709" y="776"/>
                    <a:pt x="890" y="776"/>
                  </a:cubicBezTo>
                  <a:cubicBezTo>
                    <a:pt x="898" y="776"/>
                    <a:pt x="907" y="776"/>
                    <a:pt x="915" y="777"/>
                  </a:cubicBezTo>
                  <a:cubicBezTo>
                    <a:pt x="1000" y="709"/>
                    <a:pt x="1102" y="699"/>
                    <a:pt x="1209" y="699"/>
                  </a:cubicBezTo>
                  <a:cubicBezTo>
                    <a:pt x="1255" y="699"/>
                    <a:pt x="1302" y="701"/>
                    <a:pt x="1348" y="701"/>
                  </a:cubicBezTo>
                  <a:cubicBezTo>
                    <a:pt x="1447" y="701"/>
                    <a:pt x="1546" y="692"/>
                    <a:pt x="1632" y="637"/>
                  </a:cubicBezTo>
                  <a:cubicBezTo>
                    <a:pt x="1649" y="643"/>
                    <a:pt x="1665" y="646"/>
                    <a:pt x="1679" y="646"/>
                  </a:cubicBezTo>
                  <a:cubicBezTo>
                    <a:pt x="1714" y="646"/>
                    <a:pt x="1743" y="632"/>
                    <a:pt x="1771" y="617"/>
                  </a:cubicBezTo>
                  <a:cubicBezTo>
                    <a:pt x="1930" y="458"/>
                    <a:pt x="2149" y="598"/>
                    <a:pt x="2348" y="458"/>
                  </a:cubicBezTo>
                  <a:cubicBezTo>
                    <a:pt x="2427" y="299"/>
                    <a:pt x="2328" y="200"/>
                    <a:pt x="2228" y="60"/>
                  </a:cubicBezTo>
                  <a:cubicBezTo>
                    <a:pt x="2189" y="41"/>
                    <a:pt x="2109" y="21"/>
                    <a:pt x="20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33972;p60"/>
            <p:cNvSpPr/>
            <p:nvPr/>
          </p:nvSpPr>
          <p:spPr>
            <a:xfrm>
              <a:off x="2311325" y="1232750"/>
              <a:ext cx="38325" cy="22900"/>
            </a:xfrm>
            <a:custGeom>
              <a:avLst/>
              <a:gdLst/>
              <a:ahLst/>
              <a:cxnLst/>
              <a:rect l="l" t="t" r="r" b="b"/>
              <a:pathLst>
                <a:path w="1533" h="916" extrusionOk="0">
                  <a:moveTo>
                    <a:pt x="896" y="0"/>
                  </a:moveTo>
                  <a:cubicBezTo>
                    <a:pt x="597" y="20"/>
                    <a:pt x="319" y="120"/>
                    <a:pt x="100" y="359"/>
                  </a:cubicBezTo>
                  <a:cubicBezTo>
                    <a:pt x="0" y="538"/>
                    <a:pt x="0" y="717"/>
                    <a:pt x="140" y="896"/>
                  </a:cubicBezTo>
                  <a:cubicBezTo>
                    <a:pt x="199" y="896"/>
                    <a:pt x="259" y="916"/>
                    <a:pt x="319" y="916"/>
                  </a:cubicBezTo>
                  <a:cubicBezTo>
                    <a:pt x="657" y="776"/>
                    <a:pt x="1015" y="657"/>
                    <a:pt x="1353" y="518"/>
                  </a:cubicBezTo>
                  <a:cubicBezTo>
                    <a:pt x="1532" y="80"/>
                    <a:pt x="1194" y="4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33973;p60"/>
            <p:cNvSpPr/>
            <p:nvPr/>
          </p:nvSpPr>
          <p:spPr>
            <a:xfrm>
              <a:off x="2330725" y="1229525"/>
              <a:ext cx="40800" cy="16500"/>
            </a:xfrm>
            <a:custGeom>
              <a:avLst/>
              <a:gdLst/>
              <a:ahLst/>
              <a:cxnLst/>
              <a:rect l="l" t="t" r="r" b="b"/>
              <a:pathLst>
                <a:path w="1632" h="660" extrusionOk="0">
                  <a:moveTo>
                    <a:pt x="408" y="0"/>
                  </a:moveTo>
                  <a:cubicBezTo>
                    <a:pt x="333" y="0"/>
                    <a:pt x="259" y="10"/>
                    <a:pt x="179" y="30"/>
                  </a:cubicBezTo>
                  <a:cubicBezTo>
                    <a:pt x="80" y="70"/>
                    <a:pt x="0" y="149"/>
                    <a:pt x="0" y="289"/>
                  </a:cubicBezTo>
                  <a:cubicBezTo>
                    <a:pt x="239" y="328"/>
                    <a:pt x="557" y="289"/>
                    <a:pt x="577" y="647"/>
                  </a:cubicBezTo>
                  <a:cubicBezTo>
                    <a:pt x="607" y="645"/>
                    <a:pt x="637" y="644"/>
                    <a:pt x="668" y="644"/>
                  </a:cubicBezTo>
                  <a:cubicBezTo>
                    <a:pt x="809" y="644"/>
                    <a:pt x="953" y="659"/>
                    <a:pt x="1093" y="659"/>
                  </a:cubicBezTo>
                  <a:cubicBezTo>
                    <a:pt x="1281" y="659"/>
                    <a:pt x="1465" y="633"/>
                    <a:pt x="1631" y="507"/>
                  </a:cubicBezTo>
                  <a:cubicBezTo>
                    <a:pt x="1461" y="507"/>
                    <a:pt x="1303" y="423"/>
                    <a:pt x="1129" y="423"/>
                  </a:cubicBezTo>
                  <a:cubicBezTo>
                    <a:pt x="1079" y="423"/>
                    <a:pt x="1028" y="430"/>
                    <a:pt x="975" y="448"/>
                  </a:cubicBezTo>
                  <a:cubicBezTo>
                    <a:pt x="965" y="449"/>
                    <a:pt x="955" y="450"/>
                    <a:pt x="946" y="450"/>
                  </a:cubicBezTo>
                  <a:cubicBezTo>
                    <a:pt x="811" y="450"/>
                    <a:pt x="776" y="318"/>
                    <a:pt x="776" y="169"/>
                  </a:cubicBezTo>
                  <a:cubicBezTo>
                    <a:pt x="756" y="110"/>
                    <a:pt x="716" y="50"/>
                    <a:pt x="637" y="30"/>
                  </a:cubicBezTo>
                  <a:cubicBezTo>
                    <a:pt x="557" y="10"/>
                    <a:pt x="483" y="0"/>
                    <a:pt x="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33974;p60"/>
            <p:cNvSpPr/>
            <p:nvPr/>
          </p:nvSpPr>
          <p:spPr>
            <a:xfrm>
              <a:off x="2371500" y="1237575"/>
              <a:ext cx="17925" cy="4650"/>
            </a:xfrm>
            <a:custGeom>
              <a:avLst/>
              <a:gdLst/>
              <a:ahLst/>
              <a:cxnLst/>
              <a:rect l="l" t="t" r="r" b="b"/>
              <a:pathLst>
                <a:path w="717" h="186" extrusionOk="0">
                  <a:moveTo>
                    <a:pt x="364" y="1"/>
                  </a:moveTo>
                  <a:cubicBezTo>
                    <a:pt x="232" y="1"/>
                    <a:pt x="107" y="35"/>
                    <a:pt x="0" y="185"/>
                  </a:cubicBezTo>
                  <a:cubicBezTo>
                    <a:pt x="239" y="166"/>
                    <a:pt x="498" y="185"/>
                    <a:pt x="717" y="26"/>
                  </a:cubicBezTo>
                  <a:cubicBezTo>
                    <a:pt x="597" y="26"/>
                    <a:pt x="478" y="1"/>
                    <a:pt x="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33975;p60"/>
            <p:cNvSpPr/>
            <p:nvPr/>
          </p:nvSpPr>
          <p:spPr>
            <a:xfrm>
              <a:off x="2392875" y="1233175"/>
              <a:ext cx="13950" cy="4075"/>
            </a:xfrm>
            <a:custGeom>
              <a:avLst/>
              <a:gdLst/>
              <a:ahLst/>
              <a:cxnLst/>
              <a:rect l="l" t="t" r="r" b="b"/>
              <a:pathLst>
                <a:path w="558" h="163" extrusionOk="0">
                  <a:moveTo>
                    <a:pt x="388" y="0"/>
                  </a:moveTo>
                  <a:cubicBezTo>
                    <a:pt x="248" y="0"/>
                    <a:pt x="114" y="20"/>
                    <a:pt x="1" y="162"/>
                  </a:cubicBezTo>
                  <a:lnTo>
                    <a:pt x="498" y="162"/>
                  </a:lnTo>
                  <a:cubicBezTo>
                    <a:pt x="538" y="103"/>
                    <a:pt x="558" y="63"/>
                    <a:pt x="558" y="3"/>
                  </a:cubicBezTo>
                  <a:cubicBezTo>
                    <a:pt x="501" y="3"/>
                    <a:pt x="444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33976;p60"/>
            <p:cNvSpPr/>
            <p:nvPr/>
          </p:nvSpPr>
          <p:spPr>
            <a:xfrm>
              <a:off x="2526175" y="1336700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80" y="0"/>
                  </a:moveTo>
                  <a:lnTo>
                    <a:pt x="0" y="8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33977;p60"/>
            <p:cNvSpPr/>
            <p:nvPr/>
          </p:nvSpPr>
          <p:spPr>
            <a:xfrm>
              <a:off x="2470475" y="1380950"/>
              <a:ext cx="35325" cy="12950"/>
            </a:xfrm>
            <a:custGeom>
              <a:avLst/>
              <a:gdLst/>
              <a:ahLst/>
              <a:cxnLst/>
              <a:rect l="l" t="t" r="r" b="b"/>
              <a:pathLst>
                <a:path w="1413" h="518" extrusionOk="0">
                  <a:moveTo>
                    <a:pt x="20" y="0"/>
                  </a:moveTo>
                  <a:cubicBezTo>
                    <a:pt x="20" y="40"/>
                    <a:pt x="0" y="100"/>
                    <a:pt x="0" y="140"/>
                  </a:cubicBezTo>
                  <a:cubicBezTo>
                    <a:pt x="46" y="129"/>
                    <a:pt x="88" y="124"/>
                    <a:pt x="128" y="124"/>
                  </a:cubicBezTo>
                  <a:cubicBezTo>
                    <a:pt x="386" y="124"/>
                    <a:pt x="541" y="328"/>
                    <a:pt x="696" y="518"/>
                  </a:cubicBezTo>
                  <a:cubicBezTo>
                    <a:pt x="716" y="40"/>
                    <a:pt x="1253" y="259"/>
                    <a:pt x="1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33978;p60"/>
            <p:cNvSpPr/>
            <p:nvPr/>
          </p:nvSpPr>
          <p:spPr>
            <a:xfrm>
              <a:off x="2427700" y="1289775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130" y="1"/>
                  </a:moveTo>
                  <a:cubicBezTo>
                    <a:pt x="78" y="1"/>
                    <a:pt x="32" y="20"/>
                    <a:pt x="20" y="67"/>
                  </a:cubicBezTo>
                  <a:cubicBezTo>
                    <a:pt x="0" y="117"/>
                    <a:pt x="20" y="126"/>
                    <a:pt x="55" y="126"/>
                  </a:cubicBezTo>
                  <a:cubicBezTo>
                    <a:pt x="78" y="126"/>
                    <a:pt x="108" y="122"/>
                    <a:pt x="137" y="122"/>
                  </a:cubicBezTo>
                  <a:cubicBezTo>
                    <a:pt x="152" y="122"/>
                    <a:pt x="166" y="123"/>
                    <a:pt x="179" y="126"/>
                  </a:cubicBezTo>
                  <a:cubicBezTo>
                    <a:pt x="239" y="166"/>
                    <a:pt x="319" y="166"/>
                    <a:pt x="358" y="166"/>
                  </a:cubicBezTo>
                  <a:cubicBezTo>
                    <a:pt x="319" y="126"/>
                    <a:pt x="279" y="87"/>
                    <a:pt x="239" y="27"/>
                  </a:cubicBezTo>
                  <a:cubicBezTo>
                    <a:pt x="206" y="11"/>
                    <a:pt x="166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33979;p60"/>
            <p:cNvSpPr/>
            <p:nvPr/>
          </p:nvSpPr>
          <p:spPr>
            <a:xfrm>
              <a:off x="2131300" y="1266825"/>
              <a:ext cx="105950" cy="33075"/>
            </a:xfrm>
            <a:custGeom>
              <a:avLst/>
              <a:gdLst/>
              <a:ahLst/>
              <a:cxnLst/>
              <a:rect l="l" t="t" r="r" b="b"/>
              <a:pathLst>
                <a:path w="4238" h="1323" extrusionOk="0">
                  <a:moveTo>
                    <a:pt x="3625" y="0"/>
                  </a:moveTo>
                  <a:cubicBezTo>
                    <a:pt x="3558" y="0"/>
                    <a:pt x="3491" y="4"/>
                    <a:pt x="3422" y="10"/>
                  </a:cubicBezTo>
                  <a:cubicBezTo>
                    <a:pt x="2288" y="209"/>
                    <a:pt x="1154" y="328"/>
                    <a:pt x="80" y="746"/>
                  </a:cubicBezTo>
                  <a:cubicBezTo>
                    <a:pt x="0" y="945"/>
                    <a:pt x="139" y="1104"/>
                    <a:pt x="259" y="1224"/>
                  </a:cubicBezTo>
                  <a:cubicBezTo>
                    <a:pt x="320" y="1190"/>
                    <a:pt x="379" y="1174"/>
                    <a:pt x="437" y="1174"/>
                  </a:cubicBezTo>
                  <a:cubicBezTo>
                    <a:pt x="549" y="1174"/>
                    <a:pt x="658" y="1231"/>
                    <a:pt x="776" y="1323"/>
                  </a:cubicBezTo>
                  <a:lnTo>
                    <a:pt x="875" y="1323"/>
                  </a:lnTo>
                  <a:cubicBezTo>
                    <a:pt x="955" y="1323"/>
                    <a:pt x="1035" y="1323"/>
                    <a:pt x="1094" y="1303"/>
                  </a:cubicBezTo>
                  <a:cubicBezTo>
                    <a:pt x="1253" y="1283"/>
                    <a:pt x="1373" y="1243"/>
                    <a:pt x="1532" y="1204"/>
                  </a:cubicBezTo>
                  <a:cubicBezTo>
                    <a:pt x="1830" y="1104"/>
                    <a:pt x="2129" y="1025"/>
                    <a:pt x="2348" y="786"/>
                  </a:cubicBezTo>
                  <a:cubicBezTo>
                    <a:pt x="2944" y="507"/>
                    <a:pt x="3641" y="587"/>
                    <a:pt x="4237" y="348"/>
                  </a:cubicBezTo>
                  <a:cubicBezTo>
                    <a:pt x="4237" y="229"/>
                    <a:pt x="4178" y="149"/>
                    <a:pt x="4118" y="110"/>
                  </a:cubicBezTo>
                  <a:cubicBezTo>
                    <a:pt x="3948" y="25"/>
                    <a:pt x="3789" y="0"/>
                    <a:pt x="36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33980;p60"/>
            <p:cNvSpPr/>
            <p:nvPr/>
          </p:nvSpPr>
          <p:spPr>
            <a:xfrm>
              <a:off x="2236725" y="1259475"/>
              <a:ext cx="30850" cy="16400"/>
            </a:xfrm>
            <a:custGeom>
              <a:avLst/>
              <a:gdLst/>
              <a:ahLst/>
              <a:cxnLst/>
              <a:rect l="l" t="t" r="r" b="b"/>
              <a:pathLst>
                <a:path w="1234" h="656" extrusionOk="0">
                  <a:moveTo>
                    <a:pt x="862" y="1"/>
                  </a:moveTo>
                  <a:cubicBezTo>
                    <a:pt x="702" y="1"/>
                    <a:pt x="544" y="67"/>
                    <a:pt x="398" y="145"/>
                  </a:cubicBezTo>
                  <a:cubicBezTo>
                    <a:pt x="299" y="224"/>
                    <a:pt x="160" y="304"/>
                    <a:pt x="100" y="404"/>
                  </a:cubicBezTo>
                  <a:cubicBezTo>
                    <a:pt x="60" y="423"/>
                    <a:pt x="40" y="483"/>
                    <a:pt x="20" y="503"/>
                  </a:cubicBezTo>
                  <a:cubicBezTo>
                    <a:pt x="20" y="543"/>
                    <a:pt x="0" y="602"/>
                    <a:pt x="0" y="642"/>
                  </a:cubicBezTo>
                  <a:cubicBezTo>
                    <a:pt x="48" y="651"/>
                    <a:pt x="94" y="655"/>
                    <a:pt x="141" y="655"/>
                  </a:cubicBezTo>
                  <a:cubicBezTo>
                    <a:pt x="448" y="655"/>
                    <a:pt x="739" y="484"/>
                    <a:pt x="1056" y="484"/>
                  </a:cubicBezTo>
                  <a:cubicBezTo>
                    <a:pt x="1115" y="484"/>
                    <a:pt x="1174" y="489"/>
                    <a:pt x="1234" y="503"/>
                  </a:cubicBezTo>
                  <a:lnTo>
                    <a:pt x="1234" y="145"/>
                  </a:lnTo>
                  <a:cubicBezTo>
                    <a:pt x="1112" y="41"/>
                    <a:pt x="986" y="1"/>
                    <a:pt x="8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33981;p60"/>
            <p:cNvSpPr/>
            <p:nvPr/>
          </p:nvSpPr>
          <p:spPr>
            <a:xfrm>
              <a:off x="2195950" y="1284175"/>
              <a:ext cx="38800" cy="14750"/>
            </a:xfrm>
            <a:custGeom>
              <a:avLst/>
              <a:gdLst/>
              <a:ahLst/>
              <a:cxnLst/>
              <a:rect l="l" t="t" r="r" b="b"/>
              <a:pathLst>
                <a:path w="1552" h="590" extrusionOk="0">
                  <a:moveTo>
                    <a:pt x="1179" y="1"/>
                  </a:moveTo>
                  <a:cubicBezTo>
                    <a:pt x="860" y="1"/>
                    <a:pt x="554" y="118"/>
                    <a:pt x="259" y="211"/>
                  </a:cubicBezTo>
                  <a:cubicBezTo>
                    <a:pt x="199" y="251"/>
                    <a:pt x="159" y="291"/>
                    <a:pt x="80" y="311"/>
                  </a:cubicBezTo>
                  <a:cubicBezTo>
                    <a:pt x="40" y="350"/>
                    <a:pt x="0" y="410"/>
                    <a:pt x="0" y="490"/>
                  </a:cubicBezTo>
                  <a:cubicBezTo>
                    <a:pt x="40" y="530"/>
                    <a:pt x="40" y="549"/>
                    <a:pt x="60" y="589"/>
                  </a:cubicBezTo>
                  <a:cubicBezTo>
                    <a:pt x="159" y="549"/>
                    <a:pt x="279" y="549"/>
                    <a:pt x="378" y="530"/>
                  </a:cubicBezTo>
                  <a:cubicBezTo>
                    <a:pt x="478" y="450"/>
                    <a:pt x="637" y="490"/>
                    <a:pt x="756" y="410"/>
                  </a:cubicBezTo>
                  <a:cubicBezTo>
                    <a:pt x="975" y="350"/>
                    <a:pt x="1234" y="291"/>
                    <a:pt x="1452" y="211"/>
                  </a:cubicBezTo>
                  <a:cubicBezTo>
                    <a:pt x="1552" y="152"/>
                    <a:pt x="1532" y="112"/>
                    <a:pt x="1452" y="32"/>
                  </a:cubicBezTo>
                  <a:cubicBezTo>
                    <a:pt x="1360" y="10"/>
                    <a:pt x="1269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33982;p60"/>
            <p:cNvSpPr/>
            <p:nvPr/>
          </p:nvSpPr>
          <p:spPr>
            <a:xfrm>
              <a:off x="2166100" y="1286450"/>
              <a:ext cx="36325" cy="13950"/>
            </a:xfrm>
            <a:custGeom>
              <a:avLst/>
              <a:gdLst/>
              <a:ahLst/>
              <a:cxnLst/>
              <a:rect l="l" t="t" r="r" b="b"/>
              <a:pathLst>
                <a:path w="1453" h="558" extrusionOk="0">
                  <a:moveTo>
                    <a:pt x="916" y="1"/>
                  </a:moveTo>
                  <a:cubicBezTo>
                    <a:pt x="578" y="21"/>
                    <a:pt x="299" y="140"/>
                    <a:pt x="1" y="299"/>
                  </a:cubicBezTo>
                  <a:cubicBezTo>
                    <a:pt x="120" y="518"/>
                    <a:pt x="319" y="558"/>
                    <a:pt x="558" y="558"/>
                  </a:cubicBezTo>
                  <a:cubicBezTo>
                    <a:pt x="796" y="538"/>
                    <a:pt x="1055" y="518"/>
                    <a:pt x="1254" y="319"/>
                  </a:cubicBezTo>
                  <a:cubicBezTo>
                    <a:pt x="1334" y="240"/>
                    <a:pt x="1373" y="180"/>
                    <a:pt x="1453" y="140"/>
                  </a:cubicBezTo>
                  <a:cubicBezTo>
                    <a:pt x="1274" y="120"/>
                    <a:pt x="1055" y="160"/>
                    <a:pt x="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33983;p60"/>
            <p:cNvSpPr/>
            <p:nvPr/>
          </p:nvSpPr>
          <p:spPr>
            <a:xfrm>
              <a:off x="2239700" y="1281175"/>
              <a:ext cx="18425" cy="4325"/>
            </a:xfrm>
            <a:custGeom>
              <a:avLst/>
              <a:gdLst/>
              <a:ahLst/>
              <a:cxnLst/>
              <a:rect l="l" t="t" r="r" b="b"/>
              <a:pathLst>
                <a:path w="737" h="173" extrusionOk="0">
                  <a:moveTo>
                    <a:pt x="428" y="0"/>
                  </a:moveTo>
                  <a:cubicBezTo>
                    <a:pt x="310" y="0"/>
                    <a:pt x="185" y="33"/>
                    <a:pt x="60" y="33"/>
                  </a:cubicBezTo>
                  <a:cubicBezTo>
                    <a:pt x="1" y="73"/>
                    <a:pt x="1" y="132"/>
                    <a:pt x="60" y="172"/>
                  </a:cubicBezTo>
                  <a:lnTo>
                    <a:pt x="419" y="172"/>
                  </a:lnTo>
                  <a:cubicBezTo>
                    <a:pt x="518" y="152"/>
                    <a:pt x="637" y="152"/>
                    <a:pt x="737" y="132"/>
                  </a:cubicBezTo>
                  <a:cubicBezTo>
                    <a:pt x="642" y="28"/>
                    <a:pt x="537" y="0"/>
                    <a:pt x="4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33984;p60"/>
            <p:cNvSpPr/>
            <p:nvPr/>
          </p:nvSpPr>
          <p:spPr>
            <a:xfrm>
              <a:off x="2232250" y="1281975"/>
              <a:ext cx="8475" cy="8000"/>
            </a:xfrm>
            <a:custGeom>
              <a:avLst/>
              <a:gdLst/>
              <a:ahLst/>
              <a:cxnLst/>
              <a:rect l="l" t="t" r="r" b="b"/>
              <a:pathLst>
                <a:path w="339" h="320" extrusionOk="0">
                  <a:moveTo>
                    <a:pt x="339" y="1"/>
                  </a:moveTo>
                  <a:cubicBezTo>
                    <a:pt x="239" y="41"/>
                    <a:pt x="120" y="100"/>
                    <a:pt x="0" y="160"/>
                  </a:cubicBezTo>
                  <a:lnTo>
                    <a:pt x="0" y="240"/>
                  </a:lnTo>
                  <a:lnTo>
                    <a:pt x="0" y="319"/>
                  </a:lnTo>
                  <a:cubicBezTo>
                    <a:pt x="120" y="319"/>
                    <a:pt x="219" y="299"/>
                    <a:pt x="339" y="299"/>
                  </a:cubicBezTo>
                  <a:lnTo>
                    <a:pt x="339" y="1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33985;p60"/>
            <p:cNvSpPr/>
            <p:nvPr/>
          </p:nvSpPr>
          <p:spPr>
            <a:xfrm>
              <a:off x="2264075" y="1277000"/>
              <a:ext cx="3000" cy="3025"/>
            </a:xfrm>
            <a:custGeom>
              <a:avLst/>
              <a:gdLst/>
              <a:ahLst/>
              <a:cxnLst/>
              <a:rect l="l" t="t" r="r" b="b"/>
              <a:pathLst>
                <a:path w="120" h="121" extrusionOk="0">
                  <a:moveTo>
                    <a:pt x="120" y="1"/>
                  </a:moveTo>
                  <a:cubicBezTo>
                    <a:pt x="60" y="21"/>
                    <a:pt x="40" y="41"/>
                    <a:pt x="1" y="80"/>
                  </a:cubicBezTo>
                  <a:cubicBezTo>
                    <a:pt x="40" y="80"/>
                    <a:pt x="60" y="100"/>
                    <a:pt x="120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33986;p60"/>
            <p:cNvSpPr/>
            <p:nvPr/>
          </p:nvSpPr>
          <p:spPr>
            <a:xfrm>
              <a:off x="2140750" y="1292925"/>
              <a:ext cx="45275" cy="44275"/>
            </a:xfrm>
            <a:custGeom>
              <a:avLst/>
              <a:gdLst/>
              <a:ahLst/>
              <a:cxnLst/>
              <a:rect l="l" t="t" r="r" b="b"/>
              <a:pathLst>
                <a:path w="1811" h="1771" extrusionOk="0">
                  <a:moveTo>
                    <a:pt x="1015" y="0"/>
                  </a:moveTo>
                  <a:lnTo>
                    <a:pt x="577" y="80"/>
                  </a:lnTo>
                  <a:cubicBezTo>
                    <a:pt x="478" y="80"/>
                    <a:pt x="418" y="160"/>
                    <a:pt x="378" y="239"/>
                  </a:cubicBezTo>
                  <a:cubicBezTo>
                    <a:pt x="378" y="438"/>
                    <a:pt x="219" y="557"/>
                    <a:pt x="139" y="697"/>
                  </a:cubicBezTo>
                  <a:cubicBezTo>
                    <a:pt x="259" y="1055"/>
                    <a:pt x="0" y="1473"/>
                    <a:pt x="358" y="1771"/>
                  </a:cubicBezTo>
                  <a:cubicBezTo>
                    <a:pt x="497" y="1691"/>
                    <a:pt x="617" y="1632"/>
                    <a:pt x="517" y="1433"/>
                  </a:cubicBezTo>
                  <a:lnTo>
                    <a:pt x="517" y="1095"/>
                  </a:lnTo>
                  <a:cubicBezTo>
                    <a:pt x="856" y="737"/>
                    <a:pt x="1393" y="975"/>
                    <a:pt x="1711" y="657"/>
                  </a:cubicBezTo>
                  <a:cubicBezTo>
                    <a:pt x="1791" y="577"/>
                    <a:pt x="1810" y="498"/>
                    <a:pt x="1810" y="438"/>
                  </a:cubicBezTo>
                  <a:cubicBezTo>
                    <a:pt x="1791" y="359"/>
                    <a:pt x="1771" y="279"/>
                    <a:pt x="1691" y="239"/>
                  </a:cubicBezTo>
                  <a:cubicBezTo>
                    <a:pt x="1651" y="239"/>
                    <a:pt x="1611" y="199"/>
                    <a:pt x="1572" y="199"/>
                  </a:cubicBezTo>
                  <a:cubicBezTo>
                    <a:pt x="1393" y="100"/>
                    <a:pt x="1214" y="0"/>
                    <a:pt x="10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33987;p60"/>
            <p:cNvSpPr/>
            <p:nvPr/>
          </p:nvSpPr>
          <p:spPr>
            <a:xfrm>
              <a:off x="2150200" y="1324250"/>
              <a:ext cx="34325" cy="19425"/>
            </a:xfrm>
            <a:custGeom>
              <a:avLst/>
              <a:gdLst/>
              <a:ahLst/>
              <a:cxnLst/>
              <a:rect l="l" t="t" r="r" b="b"/>
              <a:pathLst>
                <a:path w="1373" h="777" extrusionOk="0">
                  <a:moveTo>
                    <a:pt x="1214" y="1"/>
                  </a:moveTo>
                  <a:cubicBezTo>
                    <a:pt x="1174" y="1"/>
                    <a:pt x="1094" y="21"/>
                    <a:pt x="1015" y="21"/>
                  </a:cubicBezTo>
                  <a:cubicBezTo>
                    <a:pt x="952" y="73"/>
                    <a:pt x="895" y="103"/>
                    <a:pt x="841" y="103"/>
                  </a:cubicBezTo>
                  <a:cubicBezTo>
                    <a:pt x="791" y="103"/>
                    <a:pt x="744" y="78"/>
                    <a:pt x="696" y="21"/>
                  </a:cubicBezTo>
                  <a:cubicBezTo>
                    <a:pt x="679" y="19"/>
                    <a:pt x="662" y="18"/>
                    <a:pt x="645" y="18"/>
                  </a:cubicBezTo>
                  <a:cubicBezTo>
                    <a:pt x="469" y="18"/>
                    <a:pt x="324" y="107"/>
                    <a:pt x="179" y="180"/>
                  </a:cubicBezTo>
                  <a:cubicBezTo>
                    <a:pt x="119" y="299"/>
                    <a:pt x="40" y="399"/>
                    <a:pt x="0" y="518"/>
                  </a:cubicBezTo>
                  <a:lnTo>
                    <a:pt x="0" y="677"/>
                  </a:lnTo>
                  <a:cubicBezTo>
                    <a:pt x="20" y="697"/>
                    <a:pt x="20" y="737"/>
                    <a:pt x="40" y="777"/>
                  </a:cubicBezTo>
                  <a:cubicBezTo>
                    <a:pt x="80" y="777"/>
                    <a:pt x="119" y="737"/>
                    <a:pt x="139" y="717"/>
                  </a:cubicBezTo>
                  <a:cubicBezTo>
                    <a:pt x="577" y="637"/>
                    <a:pt x="975" y="578"/>
                    <a:pt x="1373" y="498"/>
                  </a:cubicBezTo>
                  <a:cubicBezTo>
                    <a:pt x="1313" y="319"/>
                    <a:pt x="1273" y="180"/>
                    <a:pt x="1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33988;p60"/>
            <p:cNvSpPr/>
            <p:nvPr/>
          </p:nvSpPr>
          <p:spPr>
            <a:xfrm>
              <a:off x="2145725" y="1341175"/>
              <a:ext cx="5000" cy="5475"/>
            </a:xfrm>
            <a:custGeom>
              <a:avLst/>
              <a:gdLst/>
              <a:ahLst/>
              <a:cxnLst/>
              <a:rect l="l" t="t" r="r" b="b"/>
              <a:pathLst>
                <a:path w="200" h="219" extrusionOk="0">
                  <a:moveTo>
                    <a:pt x="179" y="0"/>
                  </a:moveTo>
                  <a:cubicBezTo>
                    <a:pt x="80" y="60"/>
                    <a:pt x="0" y="139"/>
                    <a:pt x="159" y="219"/>
                  </a:cubicBezTo>
                  <a:lnTo>
                    <a:pt x="199" y="199"/>
                  </a:lnTo>
                  <a:cubicBezTo>
                    <a:pt x="199" y="139"/>
                    <a:pt x="179" y="119"/>
                    <a:pt x="179" y="60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33989;p60"/>
            <p:cNvSpPr/>
            <p:nvPr/>
          </p:nvSpPr>
          <p:spPr>
            <a:xfrm>
              <a:off x="2145450" y="1392575"/>
              <a:ext cx="34600" cy="5800"/>
            </a:xfrm>
            <a:custGeom>
              <a:avLst/>
              <a:gdLst/>
              <a:ahLst/>
              <a:cxnLst/>
              <a:rect l="l" t="t" r="r" b="b"/>
              <a:pathLst>
                <a:path w="1384" h="232" extrusionOk="0">
                  <a:moveTo>
                    <a:pt x="129" y="0"/>
                  </a:moveTo>
                  <a:cubicBezTo>
                    <a:pt x="54" y="0"/>
                    <a:pt x="1" y="48"/>
                    <a:pt x="11" y="232"/>
                  </a:cubicBezTo>
                  <a:cubicBezTo>
                    <a:pt x="469" y="192"/>
                    <a:pt x="926" y="192"/>
                    <a:pt x="1384" y="192"/>
                  </a:cubicBezTo>
                  <a:lnTo>
                    <a:pt x="1384" y="53"/>
                  </a:lnTo>
                  <a:lnTo>
                    <a:pt x="369" y="53"/>
                  </a:lnTo>
                  <a:cubicBezTo>
                    <a:pt x="292" y="43"/>
                    <a:pt x="200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33990;p60"/>
            <p:cNvSpPr/>
            <p:nvPr/>
          </p:nvSpPr>
          <p:spPr>
            <a:xfrm>
              <a:off x="2154675" y="1381450"/>
              <a:ext cx="11200" cy="8400"/>
            </a:xfrm>
            <a:custGeom>
              <a:avLst/>
              <a:gdLst/>
              <a:ahLst/>
              <a:cxnLst/>
              <a:rect l="l" t="t" r="r" b="b"/>
              <a:pathLst>
                <a:path w="448" h="336" extrusionOk="0">
                  <a:moveTo>
                    <a:pt x="318" y="0"/>
                  </a:moveTo>
                  <a:lnTo>
                    <a:pt x="318" y="0"/>
                  </a:lnTo>
                  <a:cubicBezTo>
                    <a:pt x="139" y="40"/>
                    <a:pt x="40" y="140"/>
                    <a:pt x="0" y="319"/>
                  </a:cubicBezTo>
                  <a:cubicBezTo>
                    <a:pt x="9" y="318"/>
                    <a:pt x="19" y="317"/>
                    <a:pt x="29" y="317"/>
                  </a:cubicBezTo>
                  <a:cubicBezTo>
                    <a:pt x="93" y="317"/>
                    <a:pt x="178" y="336"/>
                    <a:pt x="249" y="336"/>
                  </a:cubicBezTo>
                  <a:cubicBezTo>
                    <a:pt x="368" y="336"/>
                    <a:pt x="448" y="283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33991;p60"/>
            <p:cNvSpPr/>
            <p:nvPr/>
          </p:nvSpPr>
          <p:spPr>
            <a:xfrm>
              <a:off x="2338675" y="1198650"/>
              <a:ext cx="115900" cy="33125"/>
            </a:xfrm>
            <a:custGeom>
              <a:avLst/>
              <a:gdLst/>
              <a:ahLst/>
              <a:cxnLst/>
              <a:rect l="l" t="t" r="r" b="b"/>
              <a:pathLst>
                <a:path w="4636" h="1325" extrusionOk="0">
                  <a:moveTo>
                    <a:pt x="4158" y="0"/>
                  </a:moveTo>
                  <a:cubicBezTo>
                    <a:pt x="4087" y="0"/>
                    <a:pt x="4014" y="6"/>
                    <a:pt x="3939" y="12"/>
                  </a:cubicBezTo>
                  <a:cubicBezTo>
                    <a:pt x="3661" y="111"/>
                    <a:pt x="3382" y="91"/>
                    <a:pt x="3104" y="151"/>
                  </a:cubicBezTo>
                  <a:cubicBezTo>
                    <a:pt x="2109" y="350"/>
                    <a:pt x="1035" y="211"/>
                    <a:pt x="140" y="788"/>
                  </a:cubicBezTo>
                  <a:cubicBezTo>
                    <a:pt x="0" y="1106"/>
                    <a:pt x="239" y="1166"/>
                    <a:pt x="458" y="1265"/>
                  </a:cubicBezTo>
                  <a:cubicBezTo>
                    <a:pt x="567" y="1305"/>
                    <a:pt x="682" y="1325"/>
                    <a:pt x="796" y="1325"/>
                  </a:cubicBezTo>
                  <a:cubicBezTo>
                    <a:pt x="911" y="1325"/>
                    <a:pt x="1025" y="1305"/>
                    <a:pt x="1134" y="1265"/>
                  </a:cubicBezTo>
                  <a:cubicBezTo>
                    <a:pt x="1174" y="1245"/>
                    <a:pt x="1254" y="1245"/>
                    <a:pt x="1313" y="1245"/>
                  </a:cubicBezTo>
                  <a:cubicBezTo>
                    <a:pt x="1363" y="1270"/>
                    <a:pt x="1409" y="1284"/>
                    <a:pt x="1453" y="1284"/>
                  </a:cubicBezTo>
                  <a:cubicBezTo>
                    <a:pt x="1515" y="1284"/>
                    <a:pt x="1573" y="1255"/>
                    <a:pt x="1632" y="1185"/>
                  </a:cubicBezTo>
                  <a:cubicBezTo>
                    <a:pt x="1811" y="1086"/>
                    <a:pt x="2010" y="1185"/>
                    <a:pt x="2169" y="1066"/>
                  </a:cubicBezTo>
                  <a:cubicBezTo>
                    <a:pt x="2228" y="1026"/>
                    <a:pt x="2288" y="1026"/>
                    <a:pt x="2328" y="1026"/>
                  </a:cubicBezTo>
                  <a:cubicBezTo>
                    <a:pt x="2392" y="994"/>
                    <a:pt x="2459" y="984"/>
                    <a:pt x="2528" y="984"/>
                  </a:cubicBezTo>
                  <a:cubicBezTo>
                    <a:pt x="2643" y="984"/>
                    <a:pt x="2764" y="1012"/>
                    <a:pt x="2887" y="1012"/>
                  </a:cubicBezTo>
                  <a:cubicBezTo>
                    <a:pt x="3012" y="1012"/>
                    <a:pt x="3139" y="983"/>
                    <a:pt x="3263" y="867"/>
                  </a:cubicBezTo>
                  <a:cubicBezTo>
                    <a:pt x="3303" y="847"/>
                    <a:pt x="3342" y="847"/>
                    <a:pt x="3402" y="847"/>
                  </a:cubicBezTo>
                  <a:cubicBezTo>
                    <a:pt x="3516" y="776"/>
                    <a:pt x="3644" y="761"/>
                    <a:pt x="3774" y="761"/>
                  </a:cubicBezTo>
                  <a:cubicBezTo>
                    <a:pt x="3869" y="761"/>
                    <a:pt x="3965" y="769"/>
                    <a:pt x="4060" y="769"/>
                  </a:cubicBezTo>
                  <a:cubicBezTo>
                    <a:pt x="4199" y="769"/>
                    <a:pt x="4335" y="752"/>
                    <a:pt x="4456" y="668"/>
                  </a:cubicBezTo>
                  <a:lnTo>
                    <a:pt x="4437" y="668"/>
                  </a:lnTo>
                  <a:cubicBezTo>
                    <a:pt x="4516" y="648"/>
                    <a:pt x="4616" y="609"/>
                    <a:pt x="4635" y="509"/>
                  </a:cubicBezTo>
                  <a:lnTo>
                    <a:pt x="4635" y="191"/>
                  </a:lnTo>
                  <a:cubicBezTo>
                    <a:pt x="4494" y="35"/>
                    <a:pt x="4332" y="0"/>
                    <a:pt x="4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33992;p60"/>
            <p:cNvSpPr/>
            <p:nvPr/>
          </p:nvSpPr>
          <p:spPr>
            <a:xfrm>
              <a:off x="2449075" y="1209375"/>
              <a:ext cx="52750" cy="10975"/>
            </a:xfrm>
            <a:custGeom>
              <a:avLst/>
              <a:gdLst/>
              <a:ahLst/>
              <a:cxnLst/>
              <a:rect l="l" t="t" r="r" b="b"/>
              <a:pathLst>
                <a:path w="2110" h="439" extrusionOk="0">
                  <a:moveTo>
                    <a:pt x="1244" y="1"/>
                  </a:moveTo>
                  <a:cubicBezTo>
                    <a:pt x="1189" y="1"/>
                    <a:pt x="1135" y="20"/>
                    <a:pt x="1075" y="60"/>
                  </a:cubicBezTo>
                  <a:lnTo>
                    <a:pt x="896" y="60"/>
                  </a:lnTo>
                  <a:cubicBezTo>
                    <a:pt x="876" y="40"/>
                    <a:pt x="846" y="30"/>
                    <a:pt x="814" y="30"/>
                  </a:cubicBezTo>
                  <a:cubicBezTo>
                    <a:pt x="781" y="30"/>
                    <a:pt x="747" y="40"/>
                    <a:pt x="717" y="60"/>
                  </a:cubicBezTo>
                  <a:cubicBezTo>
                    <a:pt x="601" y="99"/>
                    <a:pt x="494" y="121"/>
                    <a:pt x="384" y="121"/>
                  </a:cubicBezTo>
                  <a:cubicBezTo>
                    <a:pt x="324" y="121"/>
                    <a:pt x="263" y="114"/>
                    <a:pt x="200" y="100"/>
                  </a:cubicBezTo>
                  <a:cubicBezTo>
                    <a:pt x="120" y="140"/>
                    <a:pt x="80" y="199"/>
                    <a:pt x="1" y="239"/>
                  </a:cubicBezTo>
                  <a:cubicBezTo>
                    <a:pt x="102" y="266"/>
                    <a:pt x="206" y="273"/>
                    <a:pt x="311" y="273"/>
                  </a:cubicBezTo>
                  <a:cubicBezTo>
                    <a:pt x="470" y="273"/>
                    <a:pt x="633" y="255"/>
                    <a:pt x="793" y="255"/>
                  </a:cubicBezTo>
                  <a:cubicBezTo>
                    <a:pt x="1008" y="255"/>
                    <a:pt x="1218" y="288"/>
                    <a:pt x="1413" y="438"/>
                  </a:cubicBezTo>
                  <a:cubicBezTo>
                    <a:pt x="1612" y="259"/>
                    <a:pt x="1950" y="339"/>
                    <a:pt x="2109" y="100"/>
                  </a:cubicBezTo>
                  <a:cubicBezTo>
                    <a:pt x="1890" y="100"/>
                    <a:pt x="1632" y="60"/>
                    <a:pt x="1413" y="60"/>
                  </a:cubicBezTo>
                  <a:cubicBezTo>
                    <a:pt x="1353" y="20"/>
                    <a:pt x="1299" y="1"/>
                    <a:pt x="12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33993;p60"/>
            <p:cNvSpPr/>
            <p:nvPr/>
          </p:nvSpPr>
          <p:spPr>
            <a:xfrm>
              <a:off x="2396850" y="1220300"/>
              <a:ext cx="31875" cy="12975"/>
            </a:xfrm>
            <a:custGeom>
              <a:avLst/>
              <a:gdLst/>
              <a:ahLst/>
              <a:cxnLst/>
              <a:rect l="l" t="t" r="r" b="b"/>
              <a:pathLst>
                <a:path w="1275" h="519" extrusionOk="0">
                  <a:moveTo>
                    <a:pt x="732" y="0"/>
                  </a:moveTo>
                  <a:cubicBezTo>
                    <a:pt x="483" y="0"/>
                    <a:pt x="229" y="14"/>
                    <a:pt x="1" y="160"/>
                  </a:cubicBezTo>
                  <a:cubicBezTo>
                    <a:pt x="61" y="160"/>
                    <a:pt x="120" y="180"/>
                    <a:pt x="200" y="200"/>
                  </a:cubicBezTo>
                  <a:cubicBezTo>
                    <a:pt x="319" y="300"/>
                    <a:pt x="677" y="160"/>
                    <a:pt x="558" y="518"/>
                  </a:cubicBezTo>
                  <a:cubicBezTo>
                    <a:pt x="757" y="498"/>
                    <a:pt x="976" y="498"/>
                    <a:pt x="1194" y="479"/>
                  </a:cubicBezTo>
                  <a:cubicBezTo>
                    <a:pt x="1214" y="419"/>
                    <a:pt x="1254" y="379"/>
                    <a:pt x="1274" y="359"/>
                  </a:cubicBezTo>
                  <a:cubicBezTo>
                    <a:pt x="1075" y="319"/>
                    <a:pt x="896" y="260"/>
                    <a:pt x="896" y="1"/>
                  </a:cubicBezTo>
                  <a:cubicBezTo>
                    <a:pt x="842" y="1"/>
                    <a:pt x="787" y="0"/>
                    <a:pt x="7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33994;p60"/>
            <p:cNvSpPr/>
            <p:nvPr/>
          </p:nvSpPr>
          <p:spPr>
            <a:xfrm>
              <a:off x="2422225" y="1214350"/>
              <a:ext cx="26875" cy="6425"/>
            </a:xfrm>
            <a:custGeom>
              <a:avLst/>
              <a:gdLst/>
              <a:ahLst/>
              <a:cxnLst/>
              <a:rect l="l" t="t" r="r" b="b"/>
              <a:pathLst>
                <a:path w="1075" h="257" extrusionOk="0">
                  <a:moveTo>
                    <a:pt x="1075" y="40"/>
                  </a:moveTo>
                  <a:lnTo>
                    <a:pt x="1075" y="40"/>
                  </a:lnTo>
                  <a:cubicBezTo>
                    <a:pt x="736" y="60"/>
                    <a:pt x="339" y="0"/>
                    <a:pt x="0" y="219"/>
                  </a:cubicBezTo>
                  <a:cubicBezTo>
                    <a:pt x="19" y="218"/>
                    <a:pt x="38" y="218"/>
                    <a:pt x="57" y="218"/>
                  </a:cubicBezTo>
                  <a:cubicBezTo>
                    <a:pt x="233" y="218"/>
                    <a:pt x="413" y="257"/>
                    <a:pt x="583" y="257"/>
                  </a:cubicBezTo>
                  <a:cubicBezTo>
                    <a:pt x="761" y="257"/>
                    <a:pt x="930" y="214"/>
                    <a:pt x="1075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33995;p60"/>
            <p:cNvSpPr/>
            <p:nvPr/>
          </p:nvSpPr>
          <p:spPr>
            <a:xfrm>
              <a:off x="2184500" y="1296575"/>
              <a:ext cx="13450" cy="12525"/>
            </a:xfrm>
            <a:custGeom>
              <a:avLst/>
              <a:gdLst/>
              <a:ahLst/>
              <a:cxnLst/>
              <a:rect l="l" t="t" r="r" b="b"/>
              <a:pathLst>
                <a:path w="538" h="501" extrusionOk="0">
                  <a:moveTo>
                    <a:pt x="341" y="1"/>
                  </a:moveTo>
                  <a:cubicBezTo>
                    <a:pt x="295" y="1"/>
                    <a:pt x="249" y="5"/>
                    <a:pt x="200" y="14"/>
                  </a:cubicBezTo>
                  <a:cubicBezTo>
                    <a:pt x="60" y="93"/>
                    <a:pt x="21" y="153"/>
                    <a:pt x="1" y="292"/>
                  </a:cubicBezTo>
                  <a:lnTo>
                    <a:pt x="1" y="411"/>
                  </a:lnTo>
                  <a:cubicBezTo>
                    <a:pt x="70" y="469"/>
                    <a:pt x="140" y="500"/>
                    <a:pt x="209" y="500"/>
                  </a:cubicBezTo>
                  <a:cubicBezTo>
                    <a:pt x="259" y="500"/>
                    <a:pt x="309" y="484"/>
                    <a:pt x="359" y="451"/>
                  </a:cubicBezTo>
                  <a:cubicBezTo>
                    <a:pt x="418" y="431"/>
                    <a:pt x="498" y="431"/>
                    <a:pt x="538" y="411"/>
                  </a:cubicBezTo>
                  <a:cubicBezTo>
                    <a:pt x="518" y="312"/>
                    <a:pt x="518" y="213"/>
                    <a:pt x="518" y="113"/>
                  </a:cubicBezTo>
                  <a:lnTo>
                    <a:pt x="538" y="34"/>
                  </a:lnTo>
                  <a:cubicBezTo>
                    <a:pt x="468" y="10"/>
                    <a:pt x="405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33996;p60"/>
            <p:cNvSpPr/>
            <p:nvPr/>
          </p:nvSpPr>
          <p:spPr>
            <a:xfrm>
              <a:off x="2205400" y="1294800"/>
              <a:ext cx="9475" cy="3125"/>
            </a:xfrm>
            <a:custGeom>
              <a:avLst/>
              <a:gdLst/>
              <a:ahLst/>
              <a:cxnLst/>
              <a:rect l="l" t="t" r="r" b="b"/>
              <a:pathLst>
                <a:path w="379" h="125" extrusionOk="0">
                  <a:moveTo>
                    <a:pt x="302" y="0"/>
                  </a:moveTo>
                  <a:cubicBezTo>
                    <a:pt x="180" y="0"/>
                    <a:pt x="83" y="42"/>
                    <a:pt x="0" y="124"/>
                  </a:cubicBezTo>
                  <a:cubicBezTo>
                    <a:pt x="159" y="124"/>
                    <a:pt x="279" y="124"/>
                    <a:pt x="378" y="5"/>
                  </a:cubicBezTo>
                  <a:cubicBezTo>
                    <a:pt x="352" y="2"/>
                    <a:pt x="326" y="0"/>
                    <a:pt x="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33997;p60"/>
            <p:cNvSpPr/>
            <p:nvPr/>
          </p:nvSpPr>
          <p:spPr>
            <a:xfrm>
              <a:off x="2205900" y="1302875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59" y="40"/>
                    <a:pt x="80" y="80"/>
                    <a:pt x="0" y="140"/>
                  </a:cubicBezTo>
                  <a:cubicBezTo>
                    <a:pt x="80" y="80"/>
                    <a:pt x="139" y="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33998;p60"/>
            <p:cNvSpPr/>
            <p:nvPr/>
          </p:nvSpPr>
          <p:spPr>
            <a:xfrm>
              <a:off x="2232250" y="1298900"/>
              <a:ext cx="5000" cy="3075"/>
            </a:xfrm>
            <a:custGeom>
              <a:avLst/>
              <a:gdLst/>
              <a:ahLst/>
              <a:cxnLst/>
              <a:rect l="l" t="t" r="r" b="b"/>
              <a:pathLst>
                <a:path w="200" h="123" extrusionOk="0">
                  <a:moveTo>
                    <a:pt x="199" y="0"/>
                  </a:moveTo>
                  <a:cubicBezTo>
                    <a:pt x="140" y="40"/>
                    <a:pt x="80" y="60"/>
                    <a:pt x="0" y="120"/>
                  </a:cubicBezTo>
                  <a:cubicBezTo>
                    <a:pt x="11" y="122"/>
                    <a:pt x="21" y="123"/>
                    <a:pt x="30" y="123"/>
                  </a:cubicBezTo>
                  <a:cubicBezTo>
                    <a:pt x="109" y="123"/>
                    <a:pt x="146" y="53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33999;p60"/>
            <p:cNvSpPr/>
            <p:nvPr/>
          </p:nvSpPr>
          <p:spPr>
            <a:xfrm>
              <a:off x="2219325" y="1302375"/>
              <a:ext cx="5500" cy="2325"/>
            </a:xfrm>
            <a:custGeom>
              <a:avLst/>
              <a:gdLst/>
              <a:ahLst/>
              <a:cxnLst/>
              <a:rect l="l" t="t" r="r" b="b"/>
              <a:pathLst>
                <a:path w="220" h="93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63"/>
                    <a:pt x="68" y="93"/>
                    <a:pt x="107" y="93"/>
                  </a:cubicBezTo>
                  <a:cubicBezTo>
                    <a:pt x="143" y="93"/>
                    <a:pt x="181" y="68"/>
                    <a:pt x="219" y="20"/>
                  </a:cubicBezTo>
                  <a:cubicBezTo>
                    <a:pt x="139" y="20"/>
                    <a:pt x="60" y="2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34000;p60"/>
            <p:cNvSpPr/>
            <p:nvPr/>
          </p:nvSpPr>
          <p:spPr>
            <a:xfrm>
              <a:off x="2150200" y="1341650"/>
              <a:ext cx="3500" cy="3525"/>
            </a:xfrm>
            <a:custGeom>
              <a:avLst/>
              <a:gdLst/>
              <a:ahLst/>
              <a:cxnLst/>
              <a:rect l="l" t="t" r="r" b="b"/>
              <a:pathLst>
                <a:path w="140" h="141" extrusionOk="0">
                  <a:moveTo>
                    <a:pt x="139" y="1"/>
                  </a:moveTo>
                  <a:cubicBezTo>
                    <a:pt x="100" y="1"/>
                    <a:pt x="40" y="1"/>
                    <a:pt x="0" y="21"/>
                  </a:cubicBezTo>
                  <a:cubicBezTo>
                    <a:pt x="0" y="81"/>
                    <a:pt x="0" y="120"/>
                    <a:pt x="20" y="140"/>
                  </a:cubicBezTo>
                  <a:cubicBezTo>
                    <a:pt x="40" y="100"/>
                    <a:pt x="100" y="8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34001;p60"/>
            <p:cNvSpPr/>
            <p:nvPr/>
          </p:nvSpPr>
          <p:spPr>
            <a:xfrm>
              <a:off x="2582850" y="1198625"/>
              <a:ext cx="26875" cy="4375"/>
            </a:xfrm>
            <a:custGeom>
              <a:avLst/>
              <a:gdLst/>
              <a:ahLst/>
              <a:cxnLst/>
              <a:rect l="l" t="t" r="r" b="b"/>
              <a:pathLst>
                <a:path w="1075" h="175" extrusionOk="0">
                  <a:moveTo>
                    <a:pt x="631" y="0"/>
                  </a:moveTo>
                  <a:cubicBezTo>
                    <a:pt x="415" y="0"/>
                    <a:pt x="201" y="34"/>
                    <a:pt x="1" y="152"/>
                  </a:cubicBezTo>
                  <a:cubicBezTo>
                    <a:pt x="26" y="151"/>
                    <a:pt x="52" y="150"/>
                    <a:pt x="77" y="150"/>
                  </a:cubicBezTo>
                  <a:cubicBezTo>
                    <a:pt x="240" y="150"/>
                    <a:pt x="405" y="175"/>
                    <a:pt x="569" y="175"/>
                  </a:cubicBezTo>
                  <a:cubicBezTo>
                    <a:pt x="742" y="175"/>
                    <a:pt x="913" y="147"/>
                    <a:pt x="1075" y="33"/>
                  </a:cubicBezTo>
                  <a:cubicBezTo>
                    <a:pt x="929" y="16"/>
                    <a:pt x="779" y="0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34002;p60"/>
            <p:cNvSpPr/>
            <p:nvPr/>
          </p:nvSpPr>
          <p:spPr>
            <a:xfrm>
              <a:off x="2127325" y="1339675"/>
              <a:ext cx="8975" cy="32850"/>
            </a:xfrm>
            <a:custGeom>
              <a:avLst/>
              <a:gdLst/>
              <a:ahLst/>
              <a:cxnLst/>
              <a:rect l="l" t="t" r="r" b="b"/>
              <a:pathLst>
                <a:path w="359" h="1314" extrusionOk="0">
                  <a:moveTo>
                    <a:pt x="40" y="0"/>
                  </a:moveTo>
                  <a:lnTo>
                    <a:pt x="40" y="0"/>
                  </a:lnTo>
                  <a:cubicBezTo>
                    <a:pt x="20" y="478"/>
                    <a:pt x="0" y="876"/>
                    <a:pt x="60" y="1274"/>
                  </a:cubicBezTo>
                  <a:cubicBezTo>
                    <a:pt x="119" y="1293"/>
                    <a:pt x="139" y="1313"/>
                    <a:pt x="199" y="1313"/>
                  </a:cubicBezTo>
                  <a:cubicBezTo>
                    <a:pt x="239" y="1075"/>
                    <a:pt x="119" y="796"/>
                    <a:pt x="358" y="617"/>
                  </a:cubicBezTo>
                  <a:cubicBezTo>
                    <a:pt x="358" y="378"/>
                    <a:pt x="298" y="199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34003;p60"/>
            <p:cNvSpPr/>
            <p:nvPr/>
          </p:nvSpPr>
          <p:spPr>
            <a:xfrm>
              <a:off x="2271525" y="1229300"/>
              <a:ext cx="43300" cy="30825"/>
            </a:xfrm>
            <a:custGeom>
              <a:avLst/>
              <a:gdLst/>
              <a:ahLst/>
              <a:cxnLst/>
              <a:rect l="l" t="t" r="r" b="b"/>
              <a:pathLst>
                <a:path w="1732" h="1233" extrusionOk="0">
                  <a:moveTo>
                    <a:pt x="877" y="0"/>
                  </a:moveTo>
                  <a:cubicBezTo>
                    <a:pt x="658" y="0"/>
                    <a:pt x="421" y="94"/>
                    <a:pt x="160" y="298"/>
                  </a:cubicBezTo>
                  <a:cubicBezTo>
                    <a:pt x="41" y="437"/>
                    <a:pt x="1" y="616"/>
                    <a:pt x="41" y="795"/>
                  </a:cubicBezTo>
                  <a:cubicBezTo>
                    <a:pt x="149" y="1120"/>
                    <a:pt x="402" y="1156"/>
                    <a:pt x="677" y="1156"/>
                  </a:cubicBezTo>
                  <a:cubicBezTo>
                    <a:pt x="756" y="1156"/>
                    <a:pt x="836" y="1153"/>
                    <a:pt x="916" y="1153"/>
                  </a:cubicBezTo>
                  <a:cubicBezTo>
                    <a:pt x="996" y="1153"/>
                    <a:pt x="1035" y="1133"/>
                    <a:pt x="1115" y="1133"/>
                  </a:cubicBezTo>
                  <a:cubicBezTo>
                    <a:pt x="1195" y="1113"/>
                    <a:pt x="1234" y="1054"/>
                    <a:pt x="1314" y="1014"/>
                  </a:cubicBezTo>
                  <a:cubicBezTo>
                    <a:pt x="1325" y="1008"/>
                    <a:pt x="1335" y="1006"/>
                    <a:pt x="1345" y="1006"/>
                  </a:cubicBezTo>
                  <a:cubicBezTo>
                    <a:pt x="1374" y="1006"/>
                    <a:pt x="1399" y="1024"/>
                    <a:pt x="1413" y="1054"/>
                  </a:cubicBezTo>
                  <a:cubicBezTo>
                    <a:pt x="1433" y="1093"/>
                    <a:pt x="1453" y="1133"/>
                    <a:pt x="1493" y="1193"/>
                  </a:cubicBezTo>
                  <a:lnTo>
                    <a:pt x="1553" y="1233"/>
                  </a:lnTo>
                  <a:cubicBezTo>
                    <a:pt x="1612" y="1153"/>
                    <a:pt x="1692" y="1093"/>
                    <a:pt x="1732" y="1014"/>
                  </a:cubicBezTo>
                  <a:lnTo>
                    <a:pt x="1732" y="536"/>
                  </a:lnTo>
                  <a:cubicBezTo>
                    <a:pt x="1473" y="196"/>
                    <a:pt x="1194" y="0"/>
                    <a:pt x="8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34004;p60"/>
            <p:cNvSpPr/>
            <p:nvPr/>
          </p:nvSpPr>
          <p:spPr>
            <a:xfrm>
              <a:off x="2280000" y="1256050"/>
              <a:ext cx="30350" cy="13025"/>
            </a:xfrm>
            <a:custGeom>
              <a:avLst/>
              <a:gdLst/>
              <a:ahLst/>
              <a:cxnLst/>
              <a:rect l="l" t="t" r="r" b="b"/>
              <a:pathLst>
                <a:path w="1214" h="521" extrusionOk="0">
                  <a:moveTo>
                    <a:pt x="1022" y="1"/>
                  </a:moveTo>
                  <a:cubicBezTo>
                    <a:pt x="966" y="1"/>
                    <a:pt x="911" y="16"/>
                    <a:pt x="856" y="43"/>
                  </a:cubicBezTo>
                  <a:cubicBezTo>
                    <a:pt x="776" y="43"/>
                    <a:pt x="676" y="43"/>
                    <a:pt x="597" y="23"/>
                  </a:cubicBezTo>
                  <a:cubicBezTo>
                    <a:pt x="566" y="33"/>
                    <a:pt x="531" y="36"/>
                    <a:pt x="495" y="36"/>
                  </a:cubicBezTo>
                  <a:cubicBezTo>
                    <a:pt x="425" y="36"/>
                    <a:pt x="348" y="25"/>
                    <a:pt x="276" y="25"/>
                  </a:cubicBezTo>
                  <a:cubicBezTo>
                    <a:pt x="140" y="25"/>
                    <a:pt x="22" y="63"/>
                    <a:pt x="0" y="282"/>
                  </a:cubicBezTo>
                  <a:cubicBezTo>
                    <a:pt x="80" y="361"/>
                    <a:pt x="119" y="441"/>
                    <a:pt x="199" y="521"/>
                  </a:cubicBezTo>
                  <a:cubicBezTo>
                    <a:pt x="517" y="381"/>
                    <a:pt x="875" y="282"/>
                    <a:pt x="1214" y="163"/>
                  </a:cubicBezTo>
                  <a:lnTo>
                    <a:pt x="1214" y="63"/>
                  </a:lnTo>
                  <a:cubicBezTo>
                    <a:pt x="1150" y="20"/>
                    <a:pt x="1086" y="1"/>
                    <a:pt x="10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34005;p60"/>
            <p:cNvSpPr/>
            <p:nvPr/>
          </p:nvSpPr>
          <p:spPr>
            <a:xfrm>
              <a:off x="2300625" y="1268000"/>
              <a:ext cx="9225" cy="4100"/>
            </a:xfrm>
            <a:custGeom>
              <a:avLst/>
              <a:gdLst/>
              <a:ahLst/>
              <a:cxnLst/>
              <a:rect l="l" t="t" r="r" b="b"/>
              <a:pathLst>
                <a:path w="369" h="164" extrusionOk="0">
                  <a:moveTo>
                    <a:pt x="127" y="0"/>
                  </a:moveTo>
                  <a:cubicBezTo>
                    <a:pt x="80" y="0"/>
                    <a:pt x="41" y="20"/>
                    <a:pt x="31" y="63"/>
                  </a:cubicBezTo>
                  <a:cubicBezTo>
                    <a:pt x="1" y="152"/>
                    <a:pt x="72" y="163"/>
                    <a:pt x="134" y="163"/>
                  </a:cubicBezTo>
                  <a:cubicBezTo>
                    <a:pt x="155" y="163"/>
                    <a:pt x="175" y="162"/>
                    <a:pt x="190" y="162"/>
                  </a:cubicBezTo>
                  <a:lnTo>
                    <a:pt x="369" y="162"/>
                  </a:lnTo>
                  <a:cubicBezTo>
                    <a:pt x="349" y="102"/>
                    <a:pt x="289" y="63"/>
                    <a:pt x="249" y="43"/>
                  </a:cubicBezTo>
                  <a:cubicBezTo>
                    <a:pt x="212" y="15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34006;p60"/>
            <p:cNvSpPr/>
            <p:nvPr/>
          </p:nvSpPr>
          <p:spPr>
            <a:xfrm>
              <a:off x="2281475" y="1271550"/>
              <a:ext cx="11475" cy="5475"/>
            </a:xfrm>
            <a:custGeom>
              <a:avLst/>
              <a:gdLst/>
              <a:ahLst/>
              <a:cxnLst/>
              <a:rect l="l" t="t" r="r" b="b"/>
              <a:pathLst>
                <a:path w="459" h="219" extrusionOk="0">
                  <a:moveTo>
                    <a:pt x="140" y="0"/>
                  </a:moveTo>
                  <a:cubicBezTo>
                    <a:pt x="1" y="60"/>
                    <a:pt x="21" y="139"/>
                    <a:pt x="140" y="219"/>
                  </a:cubicBezTo>
                  <a:cubicBezTo>
                    <a:pt x="259" y="219"/>
                    <a:pt x="359" y="199"/>
                    <a:pt x="458" y="199"/>
                  </a:cubicBezTo>
                  <a:cubicBezTo>
                    <a:pt x="399" y="40"/>
                    <a:pt x="259" y="4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34007;p60"/>
            <p:cNvSpPr/>
            <p:nvPr/>
          </p:nvSpPr>
          <p:spPr>
            <a:xfrm>
              <a:off x="2553025" y="13685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40"/>
                    <a:pt x="60" y="100"/>
                    <a:pt x="0" y="139"/>
                  </a:cubicBezTo>
                  <a:cubicBezTo>
                    <a:pt x="60" y="100"/>
                    <a:pt x="139" y="4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34008;p60"/>
            <p:cNvSpPr/>
            <p:nvPr/>
          </p:nvSpPr>
          <p:spPr>
            <a:xfrm>
              <a:off x="2176050" y="13600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" y="1"/>
                  </a:moveTo>
                  <a:lnTo>
                    <a:pt x="1" y="61"/>
                  </a:lnTo>
                  <a:lnTo>
                    <a:pt x="1" y="100"/>
                  </a:lnTo>
                  <a:cubicBezTo>
                    <a:pt x="60" y="81"/>
                    <a:pt x="80" y="81"/>
                    <a:pt x="100" y="81"/>
                  </a:cubicBezTo>
                  <a:cubicBezTo>
                    <a:pt x="80" y="61"/>
                    <a:pt x="40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34009;p60"/>
            <p:cNvSpPr/>
            <p:nvPr/>
          </p:nvSpPr>
          <p:spPr>
            <a:xfrm>
              <a:off x="2126325" y="1245175"/>
              <a:ext cx="173575" cy="41125"/>
            </a:xfrm>
            <a:custGeom>
              <a:avLst/>
              <a:gdLst/>
              <a:ahLst/>
              <a:cxnLst/>
              <a:rect l="l" t="t" r="r" b="b"/>
              <a:pathLst>
                <a:path w="6943" h="1645" extrusionOk="0">
                  <a:moveTo>
                    <a:pt x="4078" y="1"/>
                  </a:moveTo>
                  <a:cubicBezTo>
                    <a:pt x="3840" y="21"/>
                    <a:pt x="3581" y="41"/>
                    <a:pt x="3442" y="299"/>
                  </a:cubicBezTo>
                  <a:cubicBezTo>
                    <a:pt x="3561" y="478"/>
                    <a:pt x="3601" y="677"/>
                    <a:pt x="3302" y="717"/>
                  </a:cubicBezTo>
                  <a:lnTo>
                    <a:pt x="1154" y="1095"/>
                  </a:lnTo>
                  <a:cubicBezTo>
                    <a:pt x="1126" y="1109"/>
                    <a:pt x="1098" y="1123"/>
                    <a:pt x="1063" y="1123"/>
                  </a:cubicBezTo>
                  <a:cubicBezTo>
                    <a:pt x="1048" y="1123"/>
                    <a:pt x="1032" y="1121"/>
                    <a:pt x="1015" y="1115"/>
                  </a:cubicBezTo>
                  <a:cubicBezTo>
                    <a:pt x="856" y="1234"/>
                    <a:pt x="657" y="1234"/>
                    <a:pt x="458" y="1234"/>
                  </a:cubicBezTo>
                  <a:cubicBezTo>
                    <a:pt x="392" y="1218"/>
                    <a:pt x="334" y="1205"/>
                    <a:pt x="281" y="1205"/>
                  </a:cubicBezTo>
                  <a:cubicBezTo>
                    <a:pt x="204" y="1205"/>
                    <a:pt x="138" y="1232"/>
                    <a:pt x="80" y="1314"/>
                  </a:cubicBezTo>
                  <a:cubicBezTo>
                    <a:pt x="0" y="1413"/>
                    <a:pt x="60" y="1513"/>
                    <a:pt x="159" y="1592"/>
                  </a:cubicBezTo>
                  <a:cubicBezTo>
                    <a:pt x="199" y="1592"/>
                    <a:pt x="259" y="1612"/>
                    <a:pt x="299" y="1632"/>
                  </a:cubicBezTo>
                  <a:cubicBezTo>
                    <a:pt x="384" y="1640"/>
                    <a:pt x="469" y="1644"/>
                    <a:pt x="554" y="1644"/>
                  </a:cubicBezTo>
                  <a:cubicBezTo>
                    <a:pt x="867" y="1644"/>
                    <a:pt x="1179" y="1591"/>
                    <a:pt x="1492" y="1513"/>
                  </a:cubicBezTo>
                  <a:cubicBezTo>
                    <a:pt x="2208" y="1314"/>
                    <a:pt x="2944" y="1115"/>
                    <a:pt x="3680" y="1035"/>
                  </a:cubicBezTo>
                  <a:cubicBezTo>
                    <a:pt x="3836" y="999"/>
                    <a:pt x="3984" y="992"/>
                    <a:pt x="4133" y="992"/>
                  </a:cubicBezTo>
                  <a:cubicBezTo>
                    <a:pt x="4233" y="992"/>
                    <a:pt x="4333" y="995"/>
                    <a:pt x="4436" y="995"/>
                  </a:cubicBezTo>
                  <a:cubicBezTo>
                    <a:pt x="4556" y="995"/>
                    <a:pt x="4675" y="995"/>
                    <a:pt x="4775" y="896"/>
                  </a:cubicBezTo>
                  <a:cubicBezTo>
                    <a:pt x="5007" y="730"/>
                    <a:pt x="5253" y="716"/>
                    <a:pt x="5501" y="716"/>
                  </a:cubicBezTo>
                  <a:cubicBezTo>
                    <a:pt x="5550" y="716"/>
                    <a:pt x="5600" y="717"/>
                    <a:pt x="5650" y="717"/>
                  </a:cubicBezTo>
                  <a:cubicBezTo>
                    <a:pt x="5809" y="697"/>
                    <a:pt x="5968" y="697"/>
                    <a:pt x="6147" y="697"/>
                  </a:cubicBezTo>
                  <a:cubicBezTo>
                    <a:pt x="6262" y="570"/>
                    <a:pt x="6397" y="544"/>
                    <a:pt x="6537" y="544"/>
                  </a:cubicBezTo>
                  <a:cubicBezTo>
                    <a:pt x="6639" y="544"/>
                    <a:pt x="6743" y="558"/>
                    <a:pt x="6843" y="558"/>
                  </a:cubicBezTo>
                  <a:cubicBezTo>
                    <a:pt x="6923" y="498"/>
                    <a:pt x="6943" y="458"/>
                    <a:pt x="6883" y="399"/>
                  </a:cubicBezTo>
                  <a:cubicBezTo>
                    <a:pt x="6808" y="323"/>
                    <a:pt x="6718" y="303"/>
                    <a:pt x="6624" y="303"/>
                  </a:cubicBezTo>
                  <a:cubicBezTo>
                    <a:pt x="6519" y="303"/>
                    <a:pt x="6408" y="328"/>
                    <a:pt x="6303" y="328"/>
                  </a:cubicBezTo>
                  <a:cubicBezTo>
                    <a:pt x="6202" y="328"/>
                    <a:pt x="6107" y="306"/>
                    <a:pt x="6028" y="220"/>
                  </a:cubicBezTo>
                  <a:cubicBezTo>
                    <a:pt x="5889" y="120"/>
                    <a:pt x="5789" y="41"/>
                    <a:pt x="5650" y="21"/>
                  </a:cubicBezTo>
                  <a:cubicBezTo>
                    <a:pt x="5491" y="1"/>
                    <a:pt x="5371" y="1"/>
                    <a:pt x="5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34010;p60"/>
            <p:cNvSpPr/>
            <p:nvPr/>
          </p:nvSpPr>
          <p:spPr>
            <a:xfrm>
              <a:off x="2723100" y="13461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1" y="0"/>
                  </a:moveTo>
                  <a:lnTo>
                    <a:pt x="1" y="159"/>
                  </a:lnTo>
                  <a:cubicBezTo>
                    <a:pt x="140" y="119"/>
                    <a:pt x="140" y="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34011;p60"/>
            <p:cNvSpPr/>
            <p:nvPr/>
          </p:nvSpPr>
          <p:spPr>
            <a:xfrm>
              <a:off x="2401825" y="1224700"/>
              <a:ext cx="11575" cy="9750"/>
            </a:xfrm>
            <a:custGeom>
              <a:avLst/>
              <a:gdLst/>
              <a:ahLst/>
              <a:cxnLst/>
              <a:rect l="l" t="t" r="r" b="b"/>
              <a:pathLst>
                <a:path w="463" h="390" extrusionOk="0">
                  <a:moveTo>
                    <a:pt x="237" y="0"/>
                  </a:moveTo>
                  <a:cubicBezTo>
                    <a:pt x="164" y="0"/>
                    <a:pt x="77" y="17"/>
                    <a:pt x="1" y="24"/>
                  </a:cubicBezTo>
                  <a:cubicBezTo>
                    <a:pt x="61" y="124"/>
                    <a:pt x="120" y="243"/>
                    <a:pt x="200" y="382"/>
                  </a:cubicBezTo>
                  <a:cubicBezTo>
                    <a:pt x="216" y="387"/>
                    <a:pt x="230" y="390"/>
                    <a:pt x="244" y="390"/>
                  </a:cubicBezTo>
                  <a:cubicBezTo>
                    <a:pt x="282" y="390"/>
                    <a:pt x="315" y="371"/>
                    <a:pt x="359" y="342"/>
                  </a:cubicBezTo>
                  <a:cubicBezTo>
                    <a:pt x="462" y="58"/>
                    <a:pt x="373" y="0"/>
                    <a:pt x="2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34012;p60"/>
            <p:cNvSpPr/>
            <p:nvPr/>
          </p:nvSpPr>
          <p:spPr>
            <a:xfrm>
              <a:off x="2262075" y="1431175"/>
              <a:ext cx="151725" cy="28375"/>
            </a:xfrm>
            <a:custGeom>
              <a:avLst/>
              <a:gdLst/>
              <a:ahLst/>
              <a:cxnLst/>
              <a:rect l="l" t="t" r="r" b="b"/>
              <a:pathLst>
                <a:path w="6069" h="1135" extrusionOk="0">
                  <a:moveTo>
                    <a:pt x="2090" y="1"/>
                  </a:moveTo>
                  <a:cubicBezTo>
                    <a:pt x="2010" y="21"/>
                    <a:pt x="1911" y="21"/>
                    <a:pt x="1831" y="40"/>
                  </a:cubicBezTo>
                  <a:cubicBezTo>
                    <a:pt x="1473" y="100"/>
                    <a:pt x="1095" y="1"/>
                    <a:pt x="737" y="219"/>
                  </a:cubicBezTo>
                  <a:cubicBezTo>
                    <a:pt x="518" y="239"/>
                    <a:pt x="279" y="279"/>
                    <a:pt x="41" y="299"/>
                  </a:cubicBezTo>
                  <a:cubicBezTo>
                    <a:pt x="21" y="319"/>
                    <a:pt x="21" y="339"/>
                    <a:pt x="1" y="359"/>
                  </a:cubicBezTo>
                  <a:cubicBezTo>
                    <a:pt x="339" y="677"/>
                    <a:pt x="777" y="637"/>
                    <a:pt x="1195" y="697"/>
                  </a:cubicBezTo>
                  <a:cubicBezTo>
                    <a:pt x="2766" y="836"/>
                    <a:pt x="4298" y="995"/>
                    <a:pt x="5869" y="1135"/>
                  </a:cubicBezTo>
                  <a:cubicBezTo>
                    <a:pt x="5949" y="1095"/>
                    <a:pt x="6009" y="1015"/>
                    <a:pt x="6048" y="916"/>
                  </a:cubicBezTo>
                  <a:cubicBezTo>
                    <a:pt x="6068" y="717"/>
                    <a:pt x="6068" y="518"/>
                    <a:pt x="5889" y="379"/>
                  </a:cubicBezTo>
                  <a:cubicBezTo>
                    <a:pt x="5054" y="399"/>
                    <a:pt x="4178" y="399"/>
                    <a:pt x="3323" y="399"/>
                  </a:cubicBezTo>
                  <a:cubicBezTo>
                    <a:pt x="3064" y="219"/>
                    <a:pt x="2686" y="339"/>
                    <a:pt x="2408" y="140"/>
                  </a:cubicBezTo>
                  <a:cubicBezTo>
                    <a:pt x="2309" y="80"/>
                    <a:pt x="2209" y="21"/>
                    <a:pt x="2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34013;p60"/>
            <p:cNvSpPr/>
            <p:nvPr/>
          </p:nvSpPr>
          <p:spPr>
            <a:xfrm>
              <a:off x="2080575" y="1609725"/>
              <a:ext cx="72125" cy="24950"/>
            </a:xfrm>
            <a:custGeom>
              <a:avLst/>
              <a:gdLst/>
              <a:ahLst/>
              <a:cxnLst/>
              <a:rect l="l" t="t" r="r" b="b"/>
              <a:pathLst>
                <a:path w="2885" h="998" extrusionOk="0">
                  <a:moveTo>
                    <a:pt x="239" y="0"/>
                  </a:moveTo>
                  <a:cubicBezTo>
                    <a:pt x="219" y="0"/>
                    <a:pt x="199" y="20"/>
                    <a:pt x="179" y="40"/>
                  </a:cubicBezTo>
                  <a:cubicBezTo>
                    <a:pt x="40" y="299"/>
                    <a:pt x="0" y="537"/>
                    <a:pt x="179" y="756"/>
                  </a:cubicBezTo>
                  <a:cubicBezTo>
                    <a:pt x="245" y="749"/>
                    <a:pt x="311" y="746"/>
                    <a:pt x="376" y="746"/>
                  </a:cubicBezTo>
                  <a:cubicBezTo>
                    <a:pt x="896" y="746"/>
                    <a:pt x="1379" y="935"/>
                    <a:pt x="1910" y="935"/>
                  </a:cubicBezTo>
                  <a:cubicBezTo>
                    <a:pt x="1963" y="978"/>
                    <a:pt x="2016" y="998"/>
                    <a:pt x="2079" y="998"/>
                  </a:cubicBezTo>
                  <a:cubicBezTo>
                    <a:pt x="2133" y="998"/>
                    <a:pt x="2194" y="983"/>
                    <a:pt x="2268" y="955"/>
                  </a:cubicBezTo>
                  <a:cubicBezTo>
                    <a:pt x="2268" y="915"/>
                    <a:pt x="2288" y="895"/>
                    <a:pt x="2308" y="856"/>
                  </a:cubicBezTo>
                  <a:cubicBezTo>
                    <a:pt x="2323" y="858"/>
                    <a:pt x="2338" y="859"/>
                    <a:pt x="2351" y="859"/>
                  </a:cubicBezTo>
                  <a:cubicBezTo>
                    <a:pt x="2615" y="859"/>
                    <a:pt x="2464" y="379"/>
                    <a:pt x="2722" y="379"/>
                  </a:cubicBezTo>
                  <a:cubicBezTo>
                    <a:pt x="2751" y="379"/>
                    <a:pt x="2785" y="385"/>
                    <a:pt x="2825" y="398"/>
                  </a:cubicBezTo>
                  <a:cubicBezTo>
                    <a:pt x="2885" y="318"/>
                    <a:pt x="2865" y="239"/>
                    <a:pt x="2805" y="199"/>
                  </a:cubicBezTo>
                  <a:cubicBezTo>
                    <a:pt x="1970" y="0"/>
                    <a:pt x="1094" y="4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34014;p60"/>
            <p:cNvSpPr/>
            <p:nvPr/>
          </p:nvSpPr>
          <p:spPr>
            <a:xfrm>
              <a:off x="2195725" y="1501350"/>
              <a:ext cx="71350" cy="32100"/>
            </a:xfrm>
            <a:custGeom>
              <a:avLst/>
              <a:gdLst/>
              <a:ahLst/>
              <a:cxnLst/>
              <a:rect l="l" t="t" r="r" b="b"/>
              <a:pathLst>
                <a:path w="2854" h="1284" extrusionOk="0">
                  <a:moveTo>
                    <a:pt x="1600" y="1"/>
                  </a:moveTo>
                  <a:cubicBezTo>
                    <a:pt x="1049" y="1"/>
                    <a:pt x="535" y="338"/>
                    <a:pt x="49" y="1033"/>
                  </a:cubicBezTo>
                  <a:cubicBezTo>
                    <a:pt x="1" y="1210"/>
                    <a:pt x="57" y="1283"/>
                    <a:pt x="175" y="1283"/>
                  </a:cubicBezTo>
                  <a:cubicBezTo>
                    <a:pt x="203" y="1283"/>
                    <a:pt x="234" y="1279"/>
                    <a:pt x="268" y="1272"/>
                  </a:cubicBezTo>
                  <a:cubicBezTo>
                    <a:pt x="407" y="1212"/>
                    <a:pt x="507" y="1113"/>
                    <a:pt x="606" y="1013"/>
                  </a:cubicBezTo>
                  <a:cubicBezTo>
                    <a:pt x="1006" y="688"/>
                    <a:pt x="1413" y="489"/>
                    <a:pt x="1853" y="489"/>
                  </a:cubicBezTo>
                  <a:cubicBezTo>
                    <a:pt x="2114" y="489"/>
                    <a:pt x="2386" y="559"/>
                    <a:pt x="2675" y="715"/>
                  </a:cubicBezTo>
                  <a:cubicBezTo>
                    <a:pt x="2774" y="715"/>
                    <a:pt x="2854" y="655"/>
                    <a:pt x="2854" y="516"/>
                  </a:cubicBezTo>
                  <a:cubicBezTo>
                    <a:pt x="2413" y="175"/>
                    <a:pt x="1997" y="1"/>
                    <a:pt x="16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34015;p60"/>
            <p:cNvSpPr/>
            <p:nvPr/>
          </p:nvSpPr>
          <p:spPr>
            <a:xfrm>
              <a:off x="2168600" y="1613125"/>
              <a:ext cx="71100" cy="23975"/>
            </a:xfrm>
            <a:custGeom>
              <a:avLst/>
              <a:gdLst/>
              <a:ahLst/>
              <a:cxnLst/>
              <a:rect l="l" t="t" r="r" b="b"/>
              <a:pathLst>
                <a:path w="2844" h="959" extrusionOk="0">
                  <a:moveTo>
                    <a:pt x="781" y="1"/>
                  </a:moveTo>
                  <a:cubicBezTo>
                    <a:pt x="567" y="1"/>
                    <a:pt x="353" y="8"/>
                    <a:pt x="139" y="23"/>
                  </a:cubicBezTo>
                  <a:cubicBezTo>
                    <a:pt x="100" y="83"/>
                    <a:pt x="80" y="103"/>
                    <a:pt x="60" y="123"/>
                  </a:cubicBezTo>
                  <a:cubicBezTo>
                    <a:pt x="0" y="361"/>
                    <a:pt x="80" y="580"/>
                    <a:pt x="80" y="799"/>
                  </a:cubicBezTo>
                  <a:cubicBezTo>
                    <a:pt x="348" y="928"/>
                    <a:pt x="631" y="939"/>
                    <a:pt x="911" y="939"/>
                  </a:cubicBezTo>
                  <a:cubicBezTo>
                    <a:pt x="974" y="939"/>
                    <a:pt x="1038" y="939"/>
                    <a:pt x="1101" y="939"/>
                  </a:cubicBezTo>
                  <a:cubicBezTo>
                    <a:pt x="1233" y="939"/>
                    <a:pt x="1364" y="942"/>
                    <a:pt x="1492" y="958"/>
                  </a:cubicBezTo>
                  <a:cubicBezTo>
                    <a:pt x="1478" y="729"/>
                    <a:pt x="1378" y="670"/>
                    <a:pt x="1253" y="670"/>
                  </a:cubicBezTo>
                  <a:cubicBezTo>
                    <a:pt x="1121" y="670"/>
                    <a:pt x="961" y="735"/>
                    <a:pt x="842" y="735"/>
                  </a:cubicBezTo>
                  <a:cubicBezTo>
                    <a:pt x="760" y="735"/>
                    <a:pt x="697" y="704"/>
                    <a:pt x="677" y="600"/>
                  </a:cubicBezTo>
                  <a:lnTo>
                    <a:pt x="677" y="600"/>
                  </a:lnTo>
                  <a:cubicBezTo>
                    <a:pt x="739" y="607"/>
                    <a:pt x="803" y="610"/>
                    <a:pt x="868" y="610"/>
                  </a:cubicBezTo>
                  <a:cubicBezTo>
                    <a:pt x="1121" y="610"/>
                    <a:pt x="1385" y="569"/>
                    <a:pt x="1648" y="569"/>
                  </a:cubicBezTo>
                  <a:cubicBezTo>
                    <a:pt x="1914" y="569"/>
                    <a:pt x="2179" y="611"/>
                    <a:pt x="2427" y="779"/>
                  </a:cubicBezTo>
                  <a:cubicBezTo>
                    <a:pt x="2442" y="780"/>
                    <a:pt x="2456" y="781"/>
                    <a:pt x="2470" y="781"/>
                  </a:cubicBezTo>
                  <a:cubicBezTo>
                    <a:pt x="2754" y="781"/>
                    <a:pt x="2844" y="586"/>
                    <a:pt x="2825" y="302"/>
                  </a:cubicBezTo>
                  <a:lnTo>
                    <a:pt x="2725" y="202"/>
                  </a:lnTo>
                  <a:cubicBezTo>
                    <a:pt x="2069" y="68"/>
                    <a:pt x="1424" y="1"/>
                    <a:pt x="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34016;p60"/>
            <p:cNvSpPr/>
            <p:nvPr/>
          </p:nvSpPr>
          <p:spPr>
            <a:xfrm>
              <a:off x="1972150" y="1480425"/>
              <a:ext cx="21400" cy="87050"/>
            </a:xfrm>
            <a:custGeom>
              <a:avLst/>
              <a:gdLst/>
              <a:ahLst/>
              <a:cxnLst/>
              <a:rect l="l" t="t" r="r" b="b"/>
              <a:pathLst>
                <a:path w="856" h="3482" extrusionOk="0">
                  <a:moveTo>
                    <a:pt x="714" y="0"/>
                  </a:moveTo>
                  <a:cubicBezTo>
                    <a:pt x="604" y="0"/>
                    <a:pt x="536" y="89"/>
                    <a:pt x="478" y="219"/>
                  </a:cubicBezTo>
                  <a:cubicBezTo>
                    <a:pt x="398" y="418"/>
                    <a:pt x="319" y="637"/>
                    <a:pt x="279" y="855"/>
                  </a:cubicBezTo>
                  <a:cubicBezTo>
                    <a:pt x="140" y="1512"/>
                    <a:pt x="239" y="2188"/>
                    <a:pt x="1" y="2805"/>
                  </a:cubicBezTo>
                  <a:cubicBezTo>
                    <a:pt x="259" y="2944"/>
                    <a:pt x="60" y="3322"/>
                    <a:pt x="339" y="3481"/>
                  </a:cubicBezTo>
                  <a:cubicBezTo>
                    <a:pt x="538" y="2327"/>
                    <a:pt x="438" y="1114"/>
                    <a:pt x="856" y="40"/>
                  </a:cubicBezTo>
                  <a:cubicBezTo>
                    <a:pt x="802" y="13"/>
                    <a:pt x="755" y="0"/>
                    <a:pt x="7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34017;p60"/>
            <p:cNvSpPr/>
            <p:nvPr/>
          </p:nvSpPr>
          <p:spPr>
            <a:xfrm>
              <a:off x="2183500" y="1528150"/>
              <a:ext cx="31625" cy="55000"/>
            </a:xfrm>
            <a:custGeom>
              <a:avLst/>
              <a:gdLst/>
              <a:ahLst/>
              <a:cxnLst/>
              <a:rect l="l" t="t" r="r" b="b"/>
              <a:pathLst>
                <a:path w="1265" h="2200" extrusionOk="0">
                  <a:moveTo>
                    <a:pt x="558" y="1"/>
                  </a:moveTo>
                  <a:cubicBezTo>
                    <a:pt x="379" y="140"/>
                    <a:pt x="299" y="339"/>
                    <a:pt x="240" y="538"/>
                  </a:cubicBezTo>
                  <a:cubicBezTo>
                    <a:pt x="260" y="598"/>
                    <a:pt x="379" y="677"/>
                    <a:pt x="200" y="677"/>
                  </a:cubicBezTo>
                  <a:cubicBezTo>
                    <a:pt x="1" y="1373"/>
                    <a:pt x="399" y="1791"/>
                    <a:pt x="896" y="2129"/>
                  </a:cubicBezTo>
                  <a:cubicBezTo>
                    <a:pt x="972" y="2158"/>
                    <a:pt x="1060" y="2199"/>
                    <a:pt x="1131" y="2199"/>
                  </a:cubicBezTo>
                  <a:cubicBezTo>
                    <a:pt x="1209" y="2199"/>
                    <a:pt x="1265" y="2148"/>
                    <a:pt x="1254" y="1970"/>
                  </a:cubicBezTo>
                  <a:cubicBezTo>
                    <a:pt x="439" y="1532"/>
                    <a:pt x="379" y="1433"/>
                    <a:pt x="638" y="617"/>
                  </a:cubicBezTo>
                  <a:cubicBezTo>
                    <a:pt x="657" y="478"/>
                    <a:pt x="737" y="339"/>
                    <a:pt x="777" y="220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34018;p60"/>
            <p:cNvSpPr/>
            <p:nvPr/>
          </p:nvSpPr>
          <p:spPr>
            <a:xfrm>
              <a:off x="2018900" y="1603750"/>
              <a:ext cx="61700" cy="18925"/>
            </a:xfrm>
            <a:custGeom>
              <a:avLst/>
              <a:gdLst/>
              <a:ahLst/>
              <a:cxnLst/>
              <a:rect l="l" t="t" r="r" b="b"/>
              <a:pathLst>
                <a:path w="2468" h="757" extrusionOk="0">
                  <a:moveTo>
                    <a:pt x="219" y="0"/>
                  </a:moveTo>
                  <a:cubicBezTo>
                    <a:pt x="160" y="0"/>
                    <a:pt x="80" y="80"/>
                    <a:pt x="0" y="100"/>
                  </a:cubicBezTo>
                  <a:cubicBezTo>
                    <a:pt x="60" y="179"/>
                    <a:pt x="120" y="239"/>
                    <a:pt x="199" y="299"/>
                  </a:cubicBezTo>
                  <a:cubicBezTo>
                    <a:pt x="100" y="378"/>
                    <a:pt x="100" y="498"/>
                    <a:pt x="160" y="657"/>
                  </a:cubicBezTo>
                  <a:cubicBezTo>
                    <a:pt x="194" y="655"/>
                    <a:pt x="228" y="654"/>
                    <a:pt x="263" y="654"/>
                  </a:cubicBezTo>
                  <a:cubicBezTo>
                    <a:pt x="613" y="654"/>
                    <a:pt x="993" y="738"/>
                    <a:pt x="1373" y="756"/>
                  </a:cubicBezTo>
                  <a:cubicBezTo>
                    <a:pt x="1572" y="657"/>
                    <a:pt x="1751" y="498"/>
                    <a:pt x="1970" y="498"/>
                  </a:cubicBezTo>
                  <a:cubicBezTo>
                    <a:pt x="2109" y="478"/>
                    <a:pt x="2268" y="478"/>
                    <a:pt x="2388" y="378"/>
                  </a:cubicBezTo>
                  <a:cubicBezTo>
                    <a:pt x="2407" y="359"/>
                    <a:pt x="2447" y="299"/>
                    <a:pt x="2467" y="279"/>
                  </a:cubicBezTo>
                  <a:cubicBezTo>
                    <a:pt x="1751" y="60"/>
                    <a:pt x="975" y="10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34019;p60"/>
            <p:cNvSpPr/>
            <p:nvPr/>
          </p:nvSpPr>
          <p:spPr>
            <a:xfrm>
              <a:off x="2205400" y="1577400"/>
              <a:ext cx="52725" cy="13950"/>
            </a:xfrm>
            <a:custGeom>
              <a:avLst/>
              <a:gdLst/>
              <a:ahLst/>
              <a:cxnLst/>
              <a:rect l="l" t="t" r="r" b="b"/>
              <a:pathLst>
                <a:path w="2109" h="558" extrusionOk="0">
                  <a:moveTo>
                    <a:pt x="358" y="0"/>
                  </a:moveTo>
                  <a:cubicBezTo>
                    <a:pt x="279" y="119"/>
                    <a:pt x="159" y="139"/>
                    <a:pt x="0" y="159"/>
                  </a:cubicBezTo>
                  <a:cubicBezTo>
                    <a:pt x="397" y="441"/>
                    <a:pt x="826" y="558"/>
                    <a:pt x="1294" y="558"/>
                  </a:cubicBezTo>
                  <a:cubicBezTo>
                    <a:pt x="1553" y="558"/>
                    <a:pt x="1825" y="522"/>
                    <a:pt x="2109" y="458"/>
                  </a:cubicBezTo>
                  <a:cubicBezTo>
                    <a:pt x="1552" y="20"/>
                    <a:pt x="895" y="159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34020;p60"/>
            <p:cNvSpPr/>
            <p:nvPr/>
          </p:nvSpPr>
          <p:spPr>
            <a:xfrm>
              <a:off x="2083550" y="1505775"/>
              <a:ext cx="11475" cy="70650"/>
            </a:xfrm>
            <a:custGeom>
              <a:avLst/>
              <a:gdLst/>
              <a:ahLst/>
              <a:cxnLst/>
              <a:rect l="l" t="t" r="r" b="b"/>
              <a:pathLst>
                <a:path w="459" h="2826" extrusionOk="0">
                  <a:moveTo>
                    <a:pt x="259" y="1"/>
                  </a:moveTo>
                  <a:cubicBezTo>
                    <a:pt x="1" y="199"/>
                    <a:pt x="259" y="518"/>
                    <a:pt x="60" y="717"/>
                  </a:cubicBezTo>
                  <a:cubicBezTo>
                    <a:pt x="120" y="1433"/>
                    <a:pt x="180" y="2129"/>
                    <a:pt x="259" y="2825"/>
                  </a:cubicBezTo>
                  <a:cubicBezTo>
                    <a:pt x="418" y="1890"/>
                    <a:pt x="458" y="936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34021;p60"/>
            <p:cNvSpPr/>
            <p:nvPr/>
          </p:nvSpPr>
          <p:spPr>
            <a:xfrm>
              <a:off x="1974650" y="1465175"/>
              <a:ext cx="40300" cy="20225"/>
            </a:xfrm>
            <a:custGeom>
              <a:avLst/>
              <a:gdLst/>
              <a:ahLst/>
              <a:cxnLst/>
              <a:rect l="l" t="t" r="r" b="b"/>
              <a:pathLst>
                <a:path w="1612" h="809" extrusionOk="0">
                  <a:moveTo>
                    <a:pt x="934" y="1"/>
                  </a:moveTo>
                  <a:cubicBezTo>
                    <a:pt x="817" y="1"/>
                    <a:pt x="694" y="20"/>
                    <a:pt x="577" y="73"/>
                  </a:cubicBezTo>
                  <a:cubicBezTo>
                    <a:pt x="398" y="113"/>
                    <a:pt x="159" y="33"/>
                    <a:pt x="80" y="272"/>
                  </a:cubicBezTo>
                  <a:cubicBezTo>
                    <a:pt x="0" y="550"/>
                    <a:pt x="259" y="650"/>
                    <a:pt x="398" y="809"/>
                  </a:cubicBezTo>
                  <a:cubicBezTo>
                    <a:pt x="537" y="749"/>
                    <a:pt x="656" y="670"/>
                    <a:pt x="776" y="630"/>
                  </a:cubicBezTo>
                  <a:cubicBezTo>
                    <a:pt x="895" y="431"/>
                    <a:pt x="1094" y="471"/>
                    <a:pt x="1273" y="451"/>
                  </a:cubicBezTo>
                  <a:cubicBezTo>
                    <a:pt x="1492" y="272"/>
                    <a:pt x="1611" y="113"/>
                    <a:pt x="1213" y="33"/>
                  </a:cubicBezTo>
                  <a:cubicBezTo>
                    <a:pt x="1131" y="15"/>
                    <a:pt x="1035" y="1"/>
                    <a:pt x="9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34022;p60"/>
            <p:cNvSpPr/>
            <p:nvPr/>
          </p:nvSpPr>
          <p:spPr>
            <a:xfrm>
              <a:off x="1989050" y="1463100"/>
              <a:ext cx="50275" cy="13375"/>
            </a:xfrm>
            <a:custGeom>
              <a:avLst/>
              <a:gdLst/>
              <a:ahLst/>
              <a:cxnLst/>
              <a:rect l="l" t="t" r="r" b="b"/>
              <a:pathLst>
                <a:path w="2011" h="535" extrusionOk="0">
                  <a:moveTo>
                    <a:pt x="866" y="0"/>
                  </a:moveTo>
                  <a:cubicBezTo>
                    <a:pt x="578" y="0"/>
                    <a:pt x="290" y="46"/>
                    <a:pt x="1" y="156"/>
                  </a:cubicBezTo>
                  <a:cubicBezTo>
                    <a:pt x="200" y="156"/>
                    <a:pt x="379" y="196"/>
                    <a:pt x="578" y="196"/>
                  </a:cubicBezTo>
                  <a:cubicBezTo>
                    <a:pt x="856" y="216"/>
                    <a:pt x="737" y="395"/>
                    <a:pt x="697" y="534"/>
                  </a:cubicBezTo>
                  <a:cubicBezTo>
                    <a:pt x="708" y="534"/>
                    <a:pt x="718" y="535"/>
                    <a:pt x="729" y="535"/>
                  </a:cubicBezTo>
                  <a:cubicBezTo>
                    <a:pt x="1150" y="535"/>
                    <a:pt x="1466" y="186"/>
                    <a:pt x="1889" y="186"/>
                  </a:cubicBezTo>
                  <a:cubicBezTo>
                    <a:pt x="1928" y="186"/>
                    <a:pt x="1969" y="189"/>
                    <a:pt x="2010" y="196"/>
                  </a:cubicBezTo>
                  <a:cubicBezTo>
                    <a:pt x="1634" y="82"/>
                    <a:pt x="1251" y="0"/>
                    <a:pt x="8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34023;p60"/>
            <p:cNvSpPr/>
            <p:nvPr/>
          </p:nvSpPr>
          <p:spPr>
            <a:xfrm>
              <a:off x="2326750" y="1506775"/>
              <a:ext cx="15925" cy="48525"/>
            </a:xfrm>
            <a:custGeom>
              <a:avLst/>
              <a:gdLst/>
              <a:ahLst/>
              <a:cxnLst/>
              <a:rect l="l" t="t" r="r" b="b"/>
              <a:pathLst>
                <a:path w="637" h="1941" extrusionOk="0">
                  <a:moveTo>
                    <a:pt x="80" y="0"/>
                  </a:moveTo>
                  <a:lnTo>
                    <a:pt x="80" y="0"/>
                  </a:lnTo>
                  <a:cubicBezTo>
                    <a:pt x="119" y="657"/>
                    <a:pt x="80" y="1194"/>
                    <a:pt x="0" y="1731"/>
                  </a:cubicBezTo>
                  <a:cubicBezTo>
                    <a:pt x="0" y="1863"/>
                    <a:pt x="55" y="1940"/>
                    <a:pt x="164" y="1940"/>
                  </a:cubicBezTo>
                  <a:cubicBezTo>
                    <a:pt x="186" y="1940"/>
                    <a:pt x="211" y="1937"/>
                    <a:pt x="239" y="1930"/>
                  </a:cubicBezTo>
                  <a:cubicBezTo>
                    <a:pt x="477" y="1293"/>
                    <a:pt x="637" y="677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34024;p60"/>
            <p:cNvSpPr/>
            <p:nvPr/>
          </p:nvSpPr>
          <p:spPr>
            <a:xfrm>
              <a:off x="2145225" y="1611200"/>
              <a:ext cx="27375" cy="21925"/>
            </a:xfrm>
            <a:custGeom>
              <a:avLst/>
              <a:gdLst/>
              <a:ahLst/>
              <a:cxnLst/>
              <a:rect l="l" t="t" r="r" b="b"/>
              <a:pathLst>
                <a:path w="1095" h="877" extrusionOk="0">
                  <a:moveTo>
                    <a:pt x="770" y="1"/>
                  </a:moveTo>
                  <a:cubicBezTo>
                    <a:pt x="581" y="1"/>
                    <a:pt x="394" y="107"/>
                    <a:pt x="199" y="120"/>
                  </a:cubicBezTo>
                  <a:cubicBezTo>
                    <a:pt x="179" y="200"/>
                    <a:pt x="179" y="259"/>
                    <a:pt x="179" y="339"/>
                  </a:cubicBezTo>
                  <a:cubicBezTo>
                    <a:pt x="0" y="558"/>
                    <a:pt x="120" y="697"/>
                    <a:pt x="318" y="797"/>
                  </a:cubicBezTo>
                  <a:lnTo>
                    <a:pt x="378" y="876"/>
                  </a:lnTo>
                  <a:lnTo>
                    <a:pt x="875" y="876"/>
                  </a:lnTo>
                  <a:cubicBezTo>
                    <a:pt x="1094" y="697"/>
                    <a:pt x="995" y="458"/>
                    <a:pt x="1035" y="240"/>
                  </a:cubicBezTo>
                  <a:cubicBezTo>
                    <a:pt x="1035" y="180"/>
                    <a:pt x="1074" y="160"/>
                    <a:pt x="1074" y="120"/>
                  </a:cubicBezTo>
                  <a:cubicBezTo>
                    <a:pt x="971" y="31"/>
                    <a:pt x="870" y="1"/>
                    <a:pt x="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34025;p60"/>
            <p:cNvSpPr/>
            <p:nvPr/>
          </p:nvSpPr>
          <p:spPr>
            <a:xfrm>
              <a:off x="2298400" y="1550050"/>
              <a:ext cx="34325" cy="28050"/>
            </a:xfrm>
            <a:custGeom>
              <a:avLst/>
              <a:gdLst/>
              <a:ahLst/>
              <a:cxnLst/>
              <a:rect l="l" t="t" r="r" b="b"/>
              <a:pathLst>
                <a:path w="1373" h="1122" extrusionOk="0">
                  <a:moveTo>
                    <a:pt x="1134" y="0"/>
                  </a:moveTo>
                  <a:cubicBezTo>
                    <a:pt x="1035" y="438"/>
                    <a:pt x="637" y="537"/>
                    <a:pt x="279" y="716"/>
                  </a:cubicBezTo>
                  <a:cubicBezTo>
                    <a:pt x="159" y="756"/>
                    <a:pt x="0" y="836"/>
                    <a:pt x="80" y="1015"/>
                  </a:cubicBezTo>
                  <a:cubicBezTo>
                    <a:pt x="114" y="1092"/>
                    <a:pt x="160" y="1121"/>
                    <a:pt x="212" y="1121"/>
                  </a:cubicBezTo>
                  <a:cubicBezTo>
                    <a:pt x="280" y="1121"/>
                    <a:pt x="359" y="1071"/>
                    <a:pt x="438" y="1015"/>
                  </a:cubicBezTo>
                  <a:cubicBezTo>
                    <a:pt x="657" y="855"/>
                    <a:pt x="875" y="756"/>
                    <a:pt x="1134" y="696"/>
                  </a:cubicBezTo>
                  <a:cubicBezTo>
                    <a:pt x="1373" y="637"/>
                    <a:pt x="1353" y="418"/>
                    <a:pt x="1373" y="219"/>
                  </a:cubicBezTo>
                  <a:cubicBezTo>
                    <a:pt x="1273" y="139"/>
                    <a:pt x="1214" y="60"/>
                    <a:pt x="1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34026;p60"/>
            <p:cNvSpPr/>
            <p:nvPr/>
          </p:nvSpPr>
          <p:spPr>
            <a:xfrm>
              <a:off x="2423225" y="1602250"/>
              <a:ext cx="41300" cy="16450"/>
            </a:xfrm>
            <a:custGeom>
              <a:avLst/>
              <a:gdLst/>
              <a:ahLst/>
              <a:cxnLst/>
              <a:rect l="l" t="t" r="r" b="b"/>
              <a:pathLst>
                <a:path w="1652" h="658" extrusionOk="0">
                  <a:moveTo>
                    <a:pt x="1572" y="1"/>
                  </a:moveTo>
                  <a:cubicBezTo>
                    <a:pt x="1076" y="56"/>
                    <a:pt x="631" y="366"/>
                    <a:pt x="127" y="366"/>
                  </a:cubicBezTo>
                  <a:cubicBezTo>
                    <a:pt x="85" y="366"/>
                    <a:pt x="43" y="363"/>
                    <a:pt x="0" y="359"/>
                  </a:cubicBezTo>
                  <a:lnTo>
                    <a:pt x="0" y="359"/>
                  </a:lnTo>
                  <a:cubicBezTo>
                    <a:pt x="120" y="458"/>
                    <a:pt x="219" y="538"/>
                    <a:pt x="338" y="637"/>
                  </a:cubicBezTo>
                  <a:cubicBezTo>
                    <a:pt x="438" y="657"/>
                    <a:pt x="557" y="657"/>
                    <a:pt x="657" y="657"/>
                  </a:cubicBezTo>
                  <a:cubicBezTo>
                    <a:pt x="716" y="637"/>
                    <a:pt x="776" y="598"/>
                    <a:pt x="856" y="558"/>
                  </a:cubicBezTo>
                  <a:cubicBezTo>
                    <a:pt x="915" y="558"/>
                    <a:pt x="995" y="538"/>
                    <a:pt x="1035" y="538"/>
                  </a:cubicBezTo>
                  <a:cubicBezTo>
                    <a:pt x="1214" y="458"/>
                    <a:pt x="1353" y="399"/>
                    <a:pt x="1512" y="299"/>
                  </a:cubicBezTo>
                  <a:cubicBezTo>
                    <a:pt x="1572" y="299"/>
                    <a:pt x="1631" y="239"/>
                    <a:pt x="1651" y="160"/>
                  </a:cubicBezTo>
                  <a:cubicBezTo>
                    <a:pt x="1651" y="100"/>
                    <a:pt x="1631" y="41"/>
                    <a:pt x="1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34027;p60"/>
            <p:cNvSpPr/>
            <p:nvPr/>
          </p:nvSpPr>
          <p:spPr>
            <a:xfrm>
              <a:off x="2076100" y="1480425"/>
              <a:ext cx="14925" cy="43775"/>
            </a:xfrm>
            <a:custGeom>
              <a:avLst/>
              <a:gdLst/>
              <a:ahLst/>
              <a:cxnLst/>
              <a:rect l="l" t="t" r="r" b="b"/>
              <a:pathLst>
                <a:path w="597" h="1751" extrusionOk="0">
                  <a:moveTo>
                    <a:pt x="299" y="0"/>
                  </a:moveTo>
                  <a:lnTo>
                    <a:pt x="299" y="0"/>
                  </a:lnTo>
                  <a:cubicBezTo>
                    <a:pt x="0" y="597"/>
                    <a:pt x="378" y="1154"/>
                    <a:pt x="358" y="1751"/>
                  </a:cubicBezTo>
                  <a:cubicBezTo>
                    <a:pt x="597" y="1552"/>
                    <a:pt x="478" y="1253"/>
                    <a:pt x="557" y="1015"/>
                  </a:cubicBezTo>
                  <a:cubicBezTo>
                    <a:pt x="557" y="836"/>
                    <a:pt x="517" y="696"/>
                    <a:pt x="517" y="557"/>
                  </a:cubicBezTo>
                  <a:cubicBezTo>
                    <a:pt x="318" y="418"/>
                    <a:pt x="557" y="119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34028;p60"/>
            <p:cNvSpPr/>
            <p:nvPr/>
          </p:nvSpPr>
          <p:spPr>
            <a:xfrm>
              <a:off x="2083550" y="1435100"/>
              <a:ext cx="31850" cy="16375"/>
            </a:xfrm>
            <a:custGeom>
              <a:avLst/>
              <a:gdLst/>
              <a:ahLst/>
              <a:cxnLst/>
              <a:rect l="l" t="t" r="r" b="b"/>
              <a:pathLst>
                <a:path w="1274" h="655" extrusionOk="0">
                  <a:moveTo>
                    <a:pt x="296" y="0"/>
                  </a:moveTo>
                  <a:cubicBezTo>
                    <a:pt x="200" y="0"/>
                    <a:pt x="119" y="47"/>
                    <a:pt x="80" y="222"/>
                  </a:cubicBezTo>
                  <a:cubicBezTo>
                    <a:pt x="1" y="381"/>
                    <a:pt x="319" y="341"/>
                    <a:pt x="398" y="480"/>
                  </a:cubicBezTo>
                  <a:cubicBezTo>
                    <a:pt x="578" y="609"/>
                    <a:pt x="767" y="654"/>
                    <a:pt x="958" y="654"/>
                  </a:cubicBezTo>
                  <a:cubicBezTo>
                    <a:pt x="1062" y="654"/>
                    <a:pt x="1168" y="641"/>
                    <a:pt x="1274" y="619"/>
                  </a:cubicBezTo>
                  <a:cubicBezTo>
                    <a:pt x="1274" y="460"/>
                    <a:pt x="1254" y="361"/>
                    <a:pt x="1114" y="281"/>
                  </a:cubicBezTo>
                  <a:cubicBezTo>
                    <a:pt x="975" y="281"/>
                    <a:pt x="856" y="222"/>
                    <a:pt x="756" y="122"/>
                  </a:cubicBezTo>
                  <a:cubicBezTo>
                    <a:pt x="717" y="62"/>
                    <a:pt x="677" y="62"/>
                    <a:pt x="617" y="62"/>
                  </a:cubicBezTo>
                  <a:cubicBezTo>
                    <a:pt x="515" y="52"/>
                    <a:pt x="397" y="0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34029;p60"/>
            <p:cNvSpPr/>
            <p:nvPr/>
          </p:nvSpPr>
          <p:spPr>
            <a:xfrm>
              <a:off x="2074100" y="1433075"/>
              <a:ext cx="24900" cy="13550"/>
            </a:xfrm>
            <a:custGeom>
              <a:avLst/>
              <a:gdLst/>
              <a:ahLst/>
              <a:cxnLst/>
              <a:rect l="l" t="t" r="r" b="b"/>
              <a:pathLst>
                <a:path w="996" h="542" extrusionOk="0">
                  <a:moveTo>
                    <a:pt x="484" y="0"/>
                  </a:moveTo>
                  <a:cubicBezTo>
                    <a:pt x="408" y="0"/>
                    <a:pt x="333" y="4"/>
                    <a:pt x="259" y="4"/>
                  </a:cubicBezTo>
                  <a:lnTo>
                    <a:pt x="219" y="64"/>
                  </a:lnTo>
                  <a:lnTo>
                    <a:pt x="219" y="143"/>
                  </a:lnTo>
                  <a:cubicBezTo>
                    <a:pt x="199" y="223"/>
                    <a:pt x="160" y="303"/>
                    <a:pt x="80" y="342"/>
                  </a:cubicBezTo>
                  <a:cubicBezTo>
                    <a:pt x="1" y="422"/>
                    <a:pt x="1" y="462"/>
                    <a:pt x="80" y="521"/>
                  </a:cubicBezTo>
                  <a:cubicBezTo>
                    <a:pt x="299" y="521"/>
                    <a:pt x="558" y="541"/>
                    <a:pt x="776" y="541"/>
                  </a:cubicBezTo>
                  <a:cubicBezTo>
                    <a:pt x="379" y="143"/>
                    <a:pt x="756" y="163"/>
                    <a:pt x="995" y="143"/>
                  </a:cubicBezTo>
                  <a:cubicBezTo>
                    <a:pt x="830" y="20"/>
                    <a:pt x="655" y="0"/>
                    <a:pt x="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34030;p60"/>
            <p:cNvSpPr/>
            <p:nvPr/>
          </p:nvSpPr>
          <p:spPr>
            <a:xfrm>
              <a:off x="2240200" y="1435275"/>
              <a:ext cx="22900" cy="6875"/>
            </a:xfrm>
            <a:custGeom>
              <a:avLst/>
              <a:gdLst/>
              <a:ahLst/>
              <a:cxnLst/>
              <a:rect l="l" t="t" r="r" b="b"/>
              <a:pathLst>
                <a:path w="916" h="275" extrusionOk="0">
                  <a:moveTo>
                    <a:pt x="647" y="1"/>
                  </a:moveTo>
                  <a:cubicBezTo>
                    <a:pt x="568" y="1"/>
                    <a:pt x="488" y="26"/>
                    <a:pt x="399" y="75"/>
                  </a:cubicBezTo>
                  <a:cubicBezTo>
                    <a:pt x="279" y="115"/>
                    <a:pt x="120" y="36"/>
                    <a:pt x="1" y="235"/>
                  </a:cubicBezTo>
                  <a:cubicBezTo>
                    <a:pt x="220" y="254"/>
                    <a:pt x="399" y="254"/>
                    <a:pt x="597" y="274"/>
                  </a:cubicBezTo>
                  <a:cubicBezTo>
                    <a:pt x="697" y="254"/>
                    <a:pt x="816" y="254"/>
                    <a:pt x="916" y="235"/>
                  </a:cubicBezTo>
                  <a:lnTo>
                    <a:pt x="916" y="135"/>
                  </a:lnTo>
                  <a:lnTo>
                    <a:pt x="896" y="75"/>
                  </a:lnTo>
                  <a:cubicBezTo>
                    <a:pt x="806" y="26"/>
                    <a:pt x="727" y="1"/>
                    <a:pt x="6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34031;p60"/>
            <p:cNvSpPr/>
            <p:nvPr/>
          </p:nvSpPr>
          <p:spPr>
            <a:xfrm>
              <a:off x="2405800" y="1462025"/>
              <a:ext cx="8000" cy="26875"/>
            </a:xfrm>
            <a:custGeom>
              <a:avLst/>
              <a:gdLst/>
              <a:ahLst/>
              <a:cxnLst/>
              <a:rect l="l" t="t" r="r" b="b"/>
              <a:pathLst>
                <a:path w="320" h="1075" extrusionOk="0">
                  <a:moveTo>
                    <a:pt x="160" y="0"/>
                  </a:moveTo>
                  <a:cubicBezTo>
                    <a:pt x="1" y="358"/>
                    <a:pt x="21" y="696"/>
                    <a:pt x="41" y="1074"/>
                  </a:cubicBezTo>
                  <a:cubicBezTo>
                    <a:pt x="220" y="935"/>
                    <a:pt x="160" y="736"/>
                    <a:pt x="220" y="537"/>
                  </a:cubicBezTo>
                  <a:cubicBezTo>
                    <a:pt x="260" y="477"/>
                    <a:pt x="299" y="398"/>
                    <a:pt x="319" y="298"/>
                  </a:cubicBezTo>
                  <a:cubicBezTo>
                    <a:pt x="319" y="179"/>
                    <a:pt x="299" y="8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34032;p60"/>
            <p:cNvSpPr/>
            <p:nvPr/>
          </p:nvSpPr>
          <p:spPr>
            <a:xfrm>
              <a:off x="2083550" y="1475050"/>
              <a:ext cx="9975" cy="18825"/>
            </a:xfrm>
            <a:custGeom>
              <a:avLst/>
              <a:gdLst/>
              <a:ahLst/>
              <a:cxnLst/>
              <a:rect l="l" t="t" r="r" b="b"/>
              <a:pathLst>
                <a:path w="399" h="753" extrusionOk="0">
                  <a:moveTo>
                    <a:pt x="131" y="0"/>
                  </a:moveTo>
                  <a:cubicBezTo>
                    <a:pt x="75" y="0"/>
                    <a:pt x="38" y="76"/>
                    <a:pt x="1" y="175"/>
                  </a:cubicBezTo>
                  <a:cubicBezTo>
                    <a:pt x="60" y="374"/>
                    <a:pt x="1" y="633"/>
                    <a:pt x="219" y="752"/>
                  </a:cubicBezTo>
                  <a:cubicBezTo>
                    <a:pt x="279" y="533"/>
                    <a:pt x="398" y="334"/>
                    <a:pt x="259" y="96"/>
                  </a:cubicBezTo>
                  <a:cubicBezTo>
                    <a:pt x="207" y="28"/>
                    <a:pt x="165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34033;p60"/>
            <p:cNvSpPr/>
            <p:nvPr/>
          </p:nvSpPr>
          <p:spPr>
            <a:xfrm>
              <a:off x="2074100" y="1610350"/>
              <a:ext cx="15950" cy="18925"/>
            </a:xfrm>
            <a:custGeom>
              <a:avLst/>
              <a:gdLst/>
              <a:ahLst/>
              <a:cxnLst/>
              <a:rect l="l" t="t" r="r" b="b"/>
              <a:pathLst>
                <a:path w="638" h="757" extrusionOk="0">
                  <a:moveTo>
                    <a:pt x="331" y="0"/>
                  </a:moveTo>
                  <a:cubicBezTo>
                    <a:pt x="299" y="0"/>
                    <a:pt x="269" y="5"/>
                    <a:pt x="239" y="15"/>
                  </a:cubicBezTo>
                  <a:lnTo>
                    <a:pt x="239" y="75"/>
                  </a:lnTo>
                  <a:cubicBezTo>
                    <a:pt x="140" y="134"/>
                    <a:pt x="60" y="194"/>
                    <a:pt x="1" y="293"/>
                  </a:cubicBezTo>
                  <a:cubicBezTo>
                    <a:pt x="1" y="333"/>
                    <a:pt x="1" y="413"/>
                    <a:pt x="40" y="492"/>
                  </a:cubicBezTo>
                  <a:cubicBezTo>
                    <a:pt x="122" y="591"/>
                    <a:pt x="164" y="756"/>
                    <a:pt x="320" y="756"/>
                  </a:cubicBezTo>
                  <a:cubicBezTo>
                    <a:pt x="354" y="756"/>
                    <a:pt x="392" y="749"/>
                    <a:pt x="438" y="731"/>
                  </a:cubicBezTo>
                  <a:cubicBezTo>
                    <a:pt x="438" y="492"/>
                    <a:pt x="637" y="234"/>
                    <a:pt x="438" y="15"/>
                  </a:cubicBezTo>
                  <a:cubicBezTo>
                    <a:pt x="398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34034;p60"/>
            <p:cNvSpPr/>
            <p:nvPr/>
          </p:nvSpPr>
          <p:spPr>
            <a:xfrm>
              <a:off x="2308625" y="1493825"/>
              <a:ext cx="14150" cy="8725"/>
            </a:xfrm>
            <a:custGeom>
              <a:avLst/>
              <a:gdLst/>
              <a:ahLst/>
              <a:cxnLst/>
              <a:rect l="l" t="t" r="r" b="b"/>
              <a:pathLst>
                <a:path w="566" h="349" extrusionOk="0">
                  <a:moveTo>
                    <a:pt x="97" y="1"/>
                  </a:moveTo>
                  <a:cubicBezTo>
                    <a:pt x="39" y="1"/>
                    <a:pt x="1" y="39"/>
                    <a:pt x="29" y="160"/>
                  </a:cubicBezTo>
                  <a:cubicBezTo>
                    <a:pt x="52" y="288"/>
                    <a:pt x="143" y="348"/>
                    <a:pt x="266" y="348"/>
                  </a:cubicBezTo>
                  <a:cubicBezTo>
                    <a:pt x="354" y="348"/>
                    <a:pt x="458" y="318"/>
                    <a:pt x="566" y="260"/>
                  </a:cubicBezTo>
                  <a:cubicBezTo>
                    <a:pt x="447" y="180"/>
                    <a:pt x="367" y="120"/>
                    <a:pt x="307" y="81"/>
                  </a:cubicBezTo>
                  <a:cubicBezTo>
                    <a:pt x="255" y="49"/>
                    <a:pt x="163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34035;p60"/>
            <p:cNvSpPr/>
            <p:nvPr/>
          </p:nvSpPr>
          <p:spPr>
            <a:xfrm>
              <a:off x="2054200" y="1436650"/>
              <a:ext cx="18925" cy="8700"/>
            </a:xfrm>
            <a:custGeom>
              <a:avLst/>
              <a:gdLst/>
              <a:ahLst/>
              <a:cxnLst/>
              <a:rect l="l" t="t" r="r" b="b"/>
              <a:pathLst>
                <a:path w="757" h="348" extrusionOk="0">
                  <a:moveTo>
                    <a:pt x="359" y="0"/>
                  </a:moveTo>
                  <a:cubicBezTo>
                    <a:pt x="200" y="0"/>
                    <a:pt x="80" y="20"/>
                    <a:pt x="1" y="180"/>
                  </a:cubicBezTo>
                  <a:cubicBezTo>
                    <a:pt x="180" y="269"/>
                    <a:pt x="348" y="347"/>
                    <a:pt x="521" y="347"/>
                  </a:cubicBezTo>
                  <a:cubicBezTo>
                    <a:pt x="579" y="347"/>
                    <a:pt x="637" y="339"/>
                    <a:pt x="697" y="319"/>
                  </a:cubicBezTo>
                  <a:cubicBezTo>
                    <a:pt x="757" y="279"/>
                    <a:pt x="757" y="219"/>
                    <a:pt x="697" y="180"/>
                  </a:cubicBezTo>
                  <a:cubicBezTo>
                    <a:pt x="598" y="80"/>
                    <a:pt x="458" y="10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34036;p60"/>
            <p:cNvSpPr/>
            <p:nvPr/>
          </p:nvSpPr>
          <p:spPr>
            <a:xfrm>
              <a:off x="2409300" y="1454550"/>
              <a:ext cx="11950" cy="18425"/>
            </a:xfrm>
            <a:custGeom>
              <a:avLst/>
              <a:gdLst/>
              <a:ahLst/>
              <a:cxnLst/>
              <a:rect l="l" t="t" r="r" b="b"/>
              <a:pathLst>
                <a:path w="478" h="737" extrusionOk="0">
                  <a:moveTo>
                    <a:pt x="60" y="1"/>
                  </a:moveTo>
                  <a:cubicBezTo>
                    <a:pt x="20" y="80"/>
                    <a:pt x="0" y="160"/>
                    <a:pt x="0" y="239"/>
                  </a:cubicBezTo>
                  <a:lnTo>
                    <a:pt x="0" y="279"/>
                  </a:lnTo>
                  <a:lnTo>
                    <a:pt x="20" y="339"/>
                  </a:lnTo>
                  <a:cubicBezTo>
                    <a:pt x="20" y="458"/>
                    <a:pt x="60" y="597"/>
                    <a:pt x="80" y="737"/>
                  </a:cubicBezTo>
                  <a:cubicBezTo>
                    <a:pt x="418" y="458"/>
                    <a:pt x="478" y="239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34037;p60"/>
            <p:cNvSpPr/>
            <p:nvPr/>
          </p:nvSpPr>
          <p:spPr>
            <a:xfrm>
              <a:off x="2262575" y="1515225"/>
              <a:ext cx="8975" cy="7725"/>
            </a:xfrm>
            <a:custGeom>
              <a:avLst/>
              <a:gdLst/>
              <a:ahLst/>
              <a:cxnLst/>
              <a:rect l="l" t="t" r="r" b="b"/>
              <a:pathLst>
                <a:path w="359" h="309" extrusionOk="0">
                  <a:moveTo>
                    <a:pt x="180" y="1"/>
                  </a:moveTo>
                  <a:lnTo>
                    <a:pt x="1" y="160"/>
                  </a:lnTo>
                  <a:cubicBezTo>
                    <a:pt x="53" y="251"/>
                    <a:pt x="106" y="309"/>
                    <a:pt x="164" y="309"/>
                  </a:cubicBezTo>
                  <a:cubicBezTo>
                    <a:pt x="194" y="309"/>
                    <a:pt x="225" y="293"/>
                    <a:pt x="259" y="259"/>
                  </a:cubicBezTo>
                  <a:cubicBezTo>
                    <a:pt x="359" y="160"/>
                    <a:pt x="279" y="6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34038;p60"/>
            <p:cNvSpPr/>
            <p:nvPr/>
          </p:nvSpPr>
          <p:spPr>
            <a:xfrm>
              <a:off x="2187975" y="1541575"/>
              <a:ext cx="5000" cy="9025"/>
            </a:xfrm>
            <a:custGeom>
              <a:avLst/>
              <a:gdLst/>
              <a:ahLst/>
              <a:cxnLst/>
              <a:rect l="l" t="t" r="r" b="b"/>
              <a:pathLst>
                <a:path w="200" h="361" extrusionOk="0">
                  <a:moveTo>
                    <a:pt x="61" y="1"/>
                  </a:moveTo>
                  <a:cubicBezTo>
                    <a:pt x="21" y="41"/>
                    <a:pt x="1" y="80"/>
                    <a:pt x="21" y="160"/>
                  </a:cubicBezTo>
                  <a:cubicBezTo>
                    <a:pt x="77" y="234"/>
                    <a:pt x="11" y="361"/>
                    <a:pt x="148" y="361"/>
                  </a:cubicBezTo>
                  <a:cubicBezTo>
                    <a:pt x="158" y="361"/>
                    <a:pt x="168" y="360"/>
                    <a:pt x="180" y="359"/>
                  </a:cubicBezTo>
                  <a:cubicBezTo>
                    <a:pt x="200" y="359"/>
                    <a:pt x="200" y="200"/>
                    <a:pt x="180" y="140"/>
                  </a:cubicBezTo>
                  <a:cubicBezTo>
                    <a:pt x="160" y="80"/>
                    <a:pt x="100" y="6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34039;p60"/>
            <p:cNvSpPr/>
            <p:nvPr/>
          </p:nvSpPr>
          <p:spPr>
            <a:xfrm>
              <a:off x="2405800" y="1624325"/>
              <a:ext cx="13475" cy="3925"/>
            </a:xfrm>
            <a:custGeom>
              <a:avLst/>
              <a:gdLst/>
              <a:ahLst/>
              <a:cxnLst/>
              <a:rect l="l" t="t" r="r" b="b"/>
              <a:pathLst>
                <a:path w="539" h="157" extrusionOk="0">
                  <a:moveTo>
                    <a:pt x="403" y="0"/>
                  </a:moveTo>
                  <a:cubicBezTo>
                    <a:pt x="245" y="0"/>
                    <a:pt x="110" y="54"/>
                    <a:pt x="1" y="132"/>
                  </a:cubicBezTo>
                  <a:cubicBezTo>
                    <a:pt x="85" y="141"/>
                    <a:pt x="170" y="156"/>
                    <a:pt x="249" y="156"/>
                  </a:cubicBezTo>
                  <a:cubicBezTo>
                    <a:pt x="358" y="156"/>
                    <a:pt x="458" y="128"/>
                    <a:pt x="538" y="13"/>
                  </a:cubicBezTo>
                  <a:cubicBezTo>
                    <a:pt x="491" y="4"/>
                    <a:pt x="446" y="0"/>
                    <a:pt x="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34040;p60"/>
            <p:cNvSpPr/>
            <p:nvPr/>
          </p:nvSpPr>
          <p:spPr>
            <a:xfrm>
              <a:off x="2422225" y="1620000"/>
              <a:ext cx="9975" cy="4025"/>
            </a:xfrm>
            <a:custGeom>
              <a:avLst/>
              <a:gdLst/>
              <a:ahLst/>
              <a:cxnLst/>
              <a:rect l="l" t="t" r="r" b="b"/>
              <a:pathLst>
                <a:path w="399" h="161" extrusionOk="0">
                  <a:moveTo>
                    <a:pt x="302" y="0"/>
                  </a:moveTo>
                  <a:cubicBezTo>
                    <a:pt x="183" y="0"/>
                    <a:pt x="79" y="36"/>
                    <a:pt x="0" y="146"/>
                  </a:cubicBezTo>
                  <a:cubicBezTo>
                    <a:pt x="39" y="156"/>
                    <a:pt x="76" y="161"/>
                    <a:pt x="112" y="161"/>
                  </a:cubicBezTo>
                  <a:cubicBezTo>
                    <a:pt x="225" y="161"/>
                    <a:pt x="323" y="112"/>
                    <a:pt x="398" y="7"/>
                  </a:cubicBezTo>
                  <a:cubicBezTo>
                    <a:pt x="365" y="3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34041;p60"/>
            <p:cNvSpPr/>
            <p:nvPr/>
          </p:nvSpPr>
          <p:spPr>
            <a:xfrm>
              <a:off x="2119850" y="1446350"/>
              <a:ext cx="9975" cy="3625"/>
            </a:xfrm>
            <a:custGeom>
              <a:avLst/>
              <a:gdLst/>
              <a:ahLst/>
              <a:cxnLst/>
              <a:rect l="l" t="t" r="r" b="b"/>
              <a:pathLst>
                <a:path w="399" h="145" extrusionOk="0">
                  <a:moveTo>
                    <a:pt x="272" y="1"/>
                  </a:moveTo>
                  <a:cubicBezTo>
                    <a:pt x="166" y="1"/>
                    <a:pt x="73" y="29"/>
                    <a:pt x="1" y="130"/>
                  </a:cubicBezTo>
                  <a:cubicBezTo>
                    <a:pt x="35" y="140"/>
                    <a:pt x="72" y="145"/>
                    <a:pt x="108" y="145"/>
                  </a:cubicBezTo>
                  <a:cubicBezTo>
                    <a:pt x="216" y="145"/>
                    <a:pt x="324" y="100"/>
                    <a:pt x="399" y="10"/>
                  </a:cubicBezTo>
                  <a:cubicBezTo>
                    <a:pt x="355" y="5"/>
                    <a:pt x="313" y="1"/>
                    <a:pt x="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34042;p60"/>
            <p:cNvSpPr/>
            <p:nvPr/>
          </p:nvSpPr>
          <p:spPr>
            <a:xfrm>
              <a:off x="2071625" y="1441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0" y="0"/>
                  </a:moveTo>
                  <a:lnTo>
                    <a:pt x="0" y="160"/>
                  </a:lnTo>
                  <a:cubicBezTo>
                    <a:pt x="60" y="179"/>
                    <a:pt x="100" y="179"/>
                    <a:pt x="179" y="179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34043;p60"/>
            <p:cNvSpPr/>
            <p:nvPr/>
          </p:nvSpPr>
          <p:spPr>
            <a:xfrm>
              <a:off x="2236725" y="16176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40" y="0"/>
                  </a:moveTo>
                  <a:cubicBezTo>
                    <a:pt x="100" y="20"/>
                    <a:pt x="40" y="20"/>
                    <a:pt x="0" y="40"/>
                  </a:cubicBezTo>
                  <a:lnTo>
                    <a:pt x="20" y="80"/>
                  </a:lnTo>
                  <a:cubicBezTo>
                    <a:pt x="20" y="100"/>
                    <a:pt x="40" y="100"/>
                    <a:pt x="60" y="120"/>
                  </a:cubicBezTo>
                  <a:cubicBezTo>
                    <a:pt x="120" y="120"/>
                    <a:pt x="140" y="120"/>
                    <a:pt x="160" y="80"/>
                  </a:cubicBezTo>
                  <a:lnTo>
                    <a:pt x="179" y="40"/>
                  </a:lnTo>
                  <a:cubicBezTo>
                    <a:pt x="160" y="40"/>
                    <a:pt x="16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34044;p60"/>
            <p:cNvSpPr/>
            <p:nvPr/>
          </p:nvSpPr>
          <p:spPr>
            <a:xfrm>
              <a:off x="2542575" y="1554950"/>
              <a:ext cx="43800" cy="16575"/>
            </a:xfrm>
            <a:custGeom>
              <a:avLst/>
              <a:gdLst/>
              <a:ahLst/>
              <a:cxnLst/>
              <a:rect l="l" t="t" r="r" b="b"/>
              <a:pathLst>
                <a:path w="1752" h="663" extrusionOk="0">
                  <a:moveTo>
                    <a:pt x="1615" y="1"/>
                  </a:moveTo>
                  <a:cubicBezTo>
                    <a:pt x="980" y="1"/>
                    <a:pt x="536" y="468"/>
                    <a:pt x="0" y="659"/>
                  </a:cubicBezTo>
                  <a:cubicBezTo>
                    <a:pt x="33" y="661"/>
                    <a:pt x="64" y="662"/>
                    <a:pt x="96" y="662"/>
                  </a:cubicBezTo>
                  <a:cubicBezTo>
                    <a:pt x="667" y="662"/>
                    <a:pt x="1124" y="334"/>
                    <a:pt x="1652" y="202"/>
                  </a:cubicBezTo>
                  <a:lnTo>
                    <a:pt x="1691" y="142"/>
                  </a:lnTo>
                  <a:cubicBezTo>
                    <a:pt x="1751" y="102"/>
                    <a:pt x="1751" y="43"/>
                    <a:pt x="1691" y="3"/>
                  </a:cubicBezTo>
                  <a:cubicBezTo>
                    <a:pt x="1666" y="1"/>
                    <a:pt x="1640" y="1"/>
                    <a:pt x="16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34045;p60"/>
            <p:cNvSpPr/>
            <p:nvPr/>
          </p:nvSpPr>
          <p:spPr>
            <a:xfrm>
              <a:off x="2583850" y="1550175"/>
              <a:ext cx="16925" cy="8700"/>
            </a:xfrm>
            <a:custGeom>
              <a:avLst/>
              <a:gdLst/>
              <a:ahLst/>
              <a:cxnLst/>
              <a:rect l="l" t="t" r="r" b="b"/>
              <a:pathLst>
                <a:path w="677" h="348" extrusionOk="0">
                  <a:moveTo>
                    <a:pt x="415" y="1"/>
                  </a:moveTo>
                  <a:cubicBezTo>
                    <a:pt x="337" y="1"/>
                    <a:pt x="255" y="15"/>
                    <a:pt x="180" y="15"/>
                  </a:cubicBezTo>
                  <a:lnTo>
                    <a:pt x="1" y="194"/>
                  </a:lnTo>
                  <a:lnTo>
                    <a:pt x="1" y="254"/>
                  </a:lnTo>
                  <a:lnTo>
                    <a:pt x="1" y="333"/>
                  </a:lnTo>
                  <a:cubicBezTo>
                    <a:pt x="44" y="343"/>
                    <a:pt x="86" y="348"/>
                    <a:pt x="127" y="348"/>
                  </a:cubicBezTo>
                  <a:cubicBezTo>
                    <a:pt x="332" y="348"/>
                    <a:pt x="511" y="237"/>
                    <a:pt x="677" y="154"/>
                  </a:cubicBezTo>
                  <a:cubicBezTo>
                    <a:pt x="619" y="27"/>
                    <a:pt x="522" y="1"/>
                    <a:pt x="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34046;p60"/>
            <p:cNvSpPr/>
            <p:nvPr/>
          </p:nvSpPr>
          <p:spPr>
            <a:xfrm>
              <a:off x="2463000" y="1596500"/>
              <a:ext cx="17150" cy="11400"/>
            </a:xfrm>
            <a:custGeom>
              <a:avLst/>
              <a:gdLst/>
              <a:ahLst/>
              <a:cxnLst/>
              <a:rect l="l" t="t" r="r" b="b"/>
              <a:pathLst>
                <a:path w="686" h="456" extrusionOk="0">
                  <a:moveTo>
                    <a:pt x="603" y="0"/>
                  </a:moveTo>
                  <a:cubicBezTo>
                    <a:pt x="576" y="0"/>
                    <a:pt x="541" y="10"/>
                    <a:pt x="498" y="32"/>
                  </a:cubicBezTo>
                  <a:cubicBezTo>
                    <a:pt x="319" y="52"/>
                    <a:pt x="140" y="131"/>
                    <a:pt x="1" y="231"/>
                  </a:cubicBezTo>
                  <a:lnTo>
                    <a:pt x="1" y="390"/>
                  </a:lnTo>
                  <a:cubicBezTo>
                    <a:pt x="12" y="437"/>
                    <a:pt x="44" y="456"/>
                    <a:pt x="81" y="456"/>
                  </a:cubicBezTo>
                  <a:cubicBezTo>
                    <a:pt x="107" y="456"/>
                    <a:pt x="135" y="446"/>
                    <a:pt x="160" y="430"/>
                  </a:cubicBezTo>
                  <a:cubicBezTo>
                    <a:pt x="200" y="370"/>
                    <a:pt x="259" y="370"/>
                    <a:pt x="319" y="370"/>
                  </a:cubicBezTo>
                  <a:cubicBezTo>
                    <a:pt x="359" y="330"/>
                    <a:pt x="418" y="290"/>
                    <a:pt x="498" y="271"/>
                  </a:cubicBezTo>
                  <a:cubicBezTo>
                    <a:pt x="558" y="251"/>
                    <a:pt x="617" y="191"/>
                    <a:pt x="657" y="171"/>
                  </a:cubicBezTo>
                  <a:cubicBezTo>
                    <a:pt x="686" y="70"/>
                    <a:pt x="673" y="0"/>
                    <a:pt x="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34047;p60"/>
            <p:cNvSpPr/>
            <p:nvPr/>
          </p:nvSpPr>
          <p:spPr>
            <a:xfrm>
              <a:off x="2475425" y="1592975"/>
              <a:ext cx="15450" cy="8300"/>
            </a:xfrm>
            <a:custGeom>
              <a:avLst/>
              <a:gdLst/>
              <a:ahLst/>
              <a:cxnLst/>
              <a:rect l="l" t="t" r="r" b="b"/>
              <a:pathLst>
                <a:path w="618" h="332" extrusionOk="0">
                  <a:moveTo>
                    <a:pt x="393" y="1"/>
                  </a:moveTo>
                  <a:cubicBezTo>
                    <a:pt x="328" y="1"/>
                    <a:pt x="255" y="15"/>
                    <a:pt x="200" y="34"/>
                  </a:cubicBezTo>
                  <a:cubicBezTo>
                    <a:pt x="120" y="93"/>
                    <a:pt x="61" y="133"/>
                    <a:pt x="1" y="193"/>
                  </a:cubicBezTo>
                  <a:cubicBezTo>
                    <a:pt x="61" y="233"/>
                    <a:pt x="120" y="292"/>
                    <a:pt x="160" y="332"/>
                  </a:cubicBezTo>
                  <a:lnTo>
                    <a:pt x="319" y="332"/>
                  </a:lnTo>
                  <a:cubicBezTo>
                    <a:pt x="399" y="213"/>
                    <a:pt x="618" y="213"/>
                    <a:pt x="558" y="73"/>
                  </a:cubicBezTo>
                  <a:cubicBezTo>
                    <a:pt x="537" y="20"/>
                    <a:pt x="469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34048;p60"/>
            <p:cNvSpPr/>
            <p:nvPr/>
          </p:nvSpPr>
          <p:spPr>
            <a:xfrm>
              <a:off x="2499300" y="1590325"/>
              <a:ext cx="4500" cy="2500"/>
            </a:xfrm>
            <a:custGeom>
              <a:avLst/>
              <a:gdLst/>
              <a:ahLst/>
              <a:cxnLst/>
              <a:rect l="l" t="t" r="r" b="b"/>
              <a:pathLst>
                <a:path w="180" h="100" extrusionOk="0">
                  <a:moveTo>
                    <a:pt x="160" y="0"/>
                  </a:moveTo>
                  <a:cubicBezTo>
                    <a:pt x="100" y="20"/>
                    <a:pt x="60" y="20"/>
                    <a:pt x="1" y="40"/>
                  </a:cubicBezTo>
                  <a:cubicBezTo>
                    <a:pt x="21" y="80"/>
                    <a:pt x="21" y="100"/>
                    <a:pt x="60" y="100"/>
                  </a:cubicBezTo>
                  <a:cubicBezTo>
                    <a:pt x="80" y="80"/>
                    <a:pt x="140" y="80"/>
                    <a:pt x="180" y="40"/>
                  </a:cubicBezTo>
                  <a:cubicBezTo>
                    <a:pt x="180" y="20"/>
                    <a:pt x="160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34049;p60"/>
            <p:cNvSpPr/>
            <p:nvPr/>
          </p:nvSpPr>
          <p:spPr>
            <a:xfrm>
              <a:off x="2707175" y="1511725"/>
              <a:ext cx="8000" cy="5450"/>
            </a:xfrm>
            <a:custGeom>
              <a:avLst/>
              <a:gdLst/>
              <a:ahLst/>
              <a:cxnLst/>
              <a:rect l="l" t="t" r="r" b="b"/>
              <a:pathLst>
                <a:path w="320" h="218" extrusionOk="0">
                  <a:moveTo>
                    <a:pt x="202" y="0"/>
                  </a:moveTo>
                  <a:cubicBezTo>
                    <a:pt x="181" y="0"/>
                    <a:pt x="160" y="1"/>
                    <a:pt x="140" y="1"/>
                  </a:cubicBezTo>
                  <a:cubicBezTo>
                    <a:pt x="41" y="1"/>
                    <a:pt x="1" y="61"/>
                    <a:pt x="1" y="160"/>
                  </a:cubicBezTo>
                  <a:cubicBezTo>
                    <a:pt x="19" y="206"/>
                    <a:pt x="45" y="218"/>
                    <a:pt x="78" y="218"/>
                  </a:cubicBezTo>
                  <a:cubicBezTo>
                    <a:pt x="117" y="218"/>
                    <a:pt x="166" y="200"/>
                    <a:pt x="220" y="200"/>
                  </a:cubicBezTo>
                  <a:cubicBezTo>
                    <a:pt x="240" y="180"/>
                    <a:pt x="319" y="141"/>
                    <a:pt x="319" y="101"/>
                  </a:cubicBezTo>
                  <a:cubicBezTo>
                    <a:pt x="319" y="11"/>
                    <a:pt x="263" y="0"/>
                    <a:pt x="2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34050;p60"/>
            <p:cNvSpPr/>
            <p:nvPr/>
          </p:nvSpPr>
          <p:spPr>
            <a:xfrm>
              <a:off x="2638050" y="1538100"/>
              <a:ext cx="8975" cy="7075"/>
            </a:xfrm>
            <a:custGeom>
              <a:avLst/>
              <a:gdLst/>
              <a:ahLst/>
              <a:cxnLst/>
              <a:rect l="l" t="t" r="r" b="b"/>
              <a:pathLst>
                <a:path w="359" h="283" extrusionOk="0">
                  <a:moveTo>
                    <a:pt x="259" y="1"/>
                  </a:moveTo>
                  <a:cubicBezTo>
                    <a:pt x="180" y="20"/>
                    <a:pt x="120" y="80"/>
                    <a:pt x="61" y="140"/>
                  </a:cubicBezTo>
                  <a:cubicBezTo>
                    <a:pt x="1" y="200"/>
                    <a:pt x="1" y="239"/>
                    <a:pt x="80" y="279"/>
                  </a:cubicBezTo>
                  <a:cubicBezTo>
                    <a:pt x="93" y="281"/>
                    <a:pt x="105" y="282"/>
                    <a:pt x="117" y="282"/>
                  </a:cubicBezTo>
                  <a:cubicBezTo>
                    <a:pt x="216" y="282"/>
                    <a:pt x="284" y="209"/>
                    <a:pt x="319" y="120"/>
                  </a:cubicBezTo>
                  <a:cubicBezTo>
                    <a:pt x="359" y="100"/>
                    <a:pt x="279" y="40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34051;p60"/>
            <p:cNvSpPr/>
            <p:nvPr/>
          </p:nvSpPr>
          <p:spPr>
            <a:xfrm>
              <a:off x="2387900" y="1174875"/>
              <a:ext cx="161175" cy="28825"/>
            </a:xfrm>
            <a:custGeom>
              <a:avLst/>
              <a:gdLst/>
              <a:ahLst/>
              <a:cxnLst/>
              <a:rect l="l" t="t" r="r" b="b"/>
              <a:pathLst>
                <a:path w="6447" h="1153" extrusionOk="0">
                  <a:moveTo>
                    <a:pt x="6055" y="1"/>
                  </a:moveTo>
                  <a:cubicBezTo>
                    <a:pt x="5901" y="1"/>
                    <a:pt x="5722" y="60"/>
                    <a:pt x="5551" y="87"/>
                  </a:cubicBezTo>
                  <a:cubicBezTo>
                    <a:pt x="5539" y="75"/>
                    <a:pt x="5526" y="70"/>
                    <a:pt x="5514" y="70"/>
                  </a:cubicBezTo>
                  <a:cubicBezTo>
                    <a:pt x="5486" y="70"/>
                    <a:pt x="5459" y="94"/>
                    <a:pt x="5432" y="107"/>
                  </a:cubicBezTo>
                  <a:cubicBezTo>
                    <a:pt x="5340" y="166"/>
                    <a:pt x="5233" y="175"/>
                    <a:pt x="5124" y="175"/>
                  </a:cubicBezTo>
                  <a:cubicBezTo>
                    <a:pt x="5072" y="175"/>
                    <a:pt x="5020" y="173"/>
                    <a:pt x="4969" y="173"/>
                  </a:cubicBezTo>
                  <a:cubicBezTo>
                    <a:pt x="4867" y="173"/>
                    <a:pt x="4767" y="181"/>
                    <a:pt x="4676" y="227"/>
                  </a:cubicBezTo>
                  <a:cubicBezTo>
                    <a:pt x="4278" y="227"/>
                    <a:pt x="3900" y="286"/>
                    <a:pt x="3482" y="326"/>
                  </a:cubicBezTo>
                  <a:cubicBezTo>
                    <a:pt x="2832" y="363"/>
                    <a:pt x="2234" y="609"/>
                    <a:pt x="1591" y="609"/>
                  </a:cubicBezTo>
                  <a:cubicBezTo>
                    <a:pt x="1545" y="609"/>
                    <a:pt x="1499" y="607"/>
                    <a:pt x="1453" y="605"/>
                  </a:cubicBezTo>
                  <a:cubicBezTo>
                    <a:pt x="1335" y="664"/>
                    <a:pt x="1220" y="684"/>
                    <a:pt x="1106" y="684"/>
                  </a:cubicBezTo>
                  <a:cubicBezTo>
                    <a:pt x="951" y="684"/>
                    <a:pt x="798" y="647"/>
                    <a:pt x="637" y="625"/>
                  </a:cubicBezTo>
                  <a:cubicBezTo>
                    <a:pt x="573" y="610"/>
                    <a:pt x="509" y="601"/>
                    <a:pt x="448" y="601"/>
                  </a:cubicBezTo>
                  <a:cubicBezTo>
                    <a:pt x="266" y="601"/>
                    <a:pt x="105" y="679"/>
                    <a:pt x="1" y="903"/>
                  </a:cubicBezTo>
                  <a:cubicBezTo>
                    <a:pt x="235" y="1099"/>
                    <a:pt x="478" y="1152"/>
                    <a:pt x="725" y="1152"/>
                  </a:cubicBezTo>
                  <a:cubicBezTo>
                    <a:pt x="1014" y="1152"/>
                    <a:pt x="1310" y="1079"/>
                    <a:pt x="1605" y="1079"/>
                  </a:cubicBezTo>
                  <a:cubicBezTo>
                    <a:pt x="1720" y="1079"/>
                    <a:pt x="1836" y="1091"/>
                    <a:pt x="1950" y="1122"/>
                  </a:cubicBezTo>
                  <a:lnTo>
                    <a:pt x="2647" y="1122"/>
                  </a:lnTo>
                  <a:cubicBezTo>
                    <a:pt x="2655" y="1114"/>
                    <a:pt x="2670" y="1109"/>
                    <a:pt x="2689" y="1109"/>
                  </a:cubicBezTo>
                  <a:cubicBezTo>
                    <a:pt x="2716" y="1109"/>
                    <a:pt x="2751" y="1118"/>
                    <a:pt x="2786" y="1142"/>
                  </a:cubicBezTo>
                  <a:cubicBezTo>
                    <a:pt x="2895" y="1064"/>
                    <a:pt x="3016" y="1050"/>
                    <a:pt x="3138" y="1050"/>
                  </a:cubicBezTo>
                  <a:cubicBezTo>
                    <a:pt x="3207" y="1050"/>
                    <a:pt x="3275" y="1054"/>
                    <a:pt x="3343" y="1054"/>
                  </a:cubicBezTo>
                  <a:cubicBezTo>
                    <a:pt x="3464" y="1054"/>
                    <a:pt x="3580" y="1041"/>
                    <a:pt x="3681" y="963"/>
                  </a:cubicBezTo>
                  <a:cubicBezTo>
                    <a:pt x="3823" y="821"/>
                    <a:pt x="3972" y="796"/>
                    <a:pt x="4131" y="796"/>
                  </a:cubicBezTo>
                  <a:cubicBezTo>
                    <a:pt x="4217" y="796"/>
                    <a:pt x="4306" y="804"/>
                    <a:pt x="4397" y="804"/>
                  </a:cubicBezTo>
                  <a:cubicBezTo>
                    <a:pt x="4443" y="807"/>
                    <a:pt x="4490" y="810"/>
                    <a:pt x="4538" y="810"/>
                  </a:cubicBezTo>
                  <a:cubicBezTo>
                    <a:pt x="4734" y="810"/>
                    <a:pt x="4933" y="769"/>
                    <a:pt x="5093" y="625"/>
                  </a:cubicBezTo>
                  <a:cubicBezTo>
                    <a:pt x="5239" y="552"/>
                    <a:pt x="5389" y="535"/>
                    <a:pt x="5541" y="535"/>
                  </a:cubicBezTo>
                  <a:cubicBezTo>
                    <a:pt x="5674" y="535"/>
                    <a:pt x="5809" y="548"/>
                    <a:pt x="5941" y="548"/>
                  </a:cubicBezTo>
                  <a:cubicBezTo>
                    <a:pt x="6072" y="548"/>
                    <a:pt x="6201" y="535"/>
                    <a:pt x="6327" y="485"/>
                  </a:cubicBezTo>
                  <a:cubicBezTo>
                    <a:pt x="6386" y="485"/>
                    <a:pt x="6426" y="485"/>
                    <a:pt x="6446" y="426"/>
                  </a:cubicBezTo>
                  <a:cubicBezTo>
                    <a:pt x="6392" y="88"/>
                    <a:pt x="6242" y="1"/>
                    <a:pt x="6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34052;p60"/>
            <p:cNvSpPr/>
            <p:nvPr/>
          </p:nvSpPr>
          <p:spPr>
            <a:xfrm>
              <a:off x="2335200" y="1175675"/>
              <a:ext cx="89025" cy="30925"/>
            </a:xfrm>
            <a:custGeom>
              <a:avLst/>
              <a:gdLst/>
              <a:ahLst/>
              <a:cxnLst/>
              <a:rect l="l" t="t" r="r" b="b"/>
              <a:pathLst>
                <a:path w="3561" h="1237" extrusionOk="0">
                  <a:moveTo>
                    <a:pt x="406" y="0"/>
                  </a:moveTo>
                  <a:cubicBezTo>
                    <a:pt x="311" y="0"/>
                    <a:pt x="215" y="30"/>
                    <a:pt x="120" y="115"/>
                  </a:cubicBezTo>
                  <a:cubicBezTo>
                    <a:pt x="0" y="473"/>
                    <a:pt x="120" y="792"/>
                    <a:pt x="318" y="1090"/>
                  </a:cubicBezTo>
                  <a:cubicBezTo>
                    <a:pt x="430" y="1187"/>
                    <a:pt x="561" y="1236"/>
                    <a:pt x="704" y="1236"/>
                  </a:cubicBezTo>
                  <a:cubicBezTo>
                    <a:pt x="766" y="1236"/>
                    <a:pt x="830" y="1227"/>
                    <a:pt x="895" y="1209"/>
                  </a:cubicBezTo>
                  <a:cubicBezTo>
                    <a:pt x="1033" y="1175"/>
                    <a:pt x="1155" y="1126"/>
                    <a:pt x="1289" y="1126"/>
                  </a:cubicBezTo>
                  <a:cubicBezTo>
                    <a:pt x="1310" y="1126"/>
                    <a:pt x="1331" y="1127"/>
                    <a:pt x="1353" y="1130"/>
                  </a:cubicBezTo>
                  <a:cubicBezTo>
                    <a:pt x="1612" y="1110"/>
                    <a:pt x="1890" y="1130"/>
                    <a:pt x="2069" y="871"/>
                  </a:cubicBezTo>
                  <a:cubicBezTo>
                    <a:pt x="2292" y="741"/>
                    <a:pt x="2532" y="737"/>
                    <a:pt x="2771" y="737"/>
                  </a:cubicBezTo>
                  <a:cubicBezTo>
                    <a:pt x="2788" y="737"/>
                    <a:pt x="2805" y="737"/>
                    <a:pt x="2822" y="737"/>
                  </a:cubicBezTo>
                  <a:cubicBezTo>
                    <a:pt x="3079" y="737"/>
                    <a:pt x="3332" y="732"/>
                    <a:pt x="3561" y="573"/>
                  </a:cubicBezTo>
                  <a:cubicBezTo>
                    <a:pt x="3462" y="573"/>
                    <a:pt x="3382" y="573"/>
                    <a:pt x="3302" y="553"/>
                  </a:cubicBezTo>
                  <a:cubicBezTo>
                    <a:pt x="3278" y="543"/>
                    <a:pt x="3249" y="540"/>
                    <a:pt x="3219" y="540"/>
                  </a:cubicBezTo>
                  <a:cubicBezTo>
                    <a:pt x="3190" y="540"/>
                    <a:pt x="3159" y="543"/>
                    <a:pt x="3131" y="543"/>
                  </a:cubicBezTo>
                  <a:cubicBezTo>
                    <a:pt x="3074" y="543"/>
                    <a:pt x="3024" y="533"/>
                    <a:pt x="3004" y="473"/>
                  </a:cubicBezTo>
                  <a:cubicBezTo>
                    <a:pt x="2984" y="414"/>
                    <a:pt x="3103" y="314"/>
                    <a:pt x="3183" y="215"/>
                  </a:cubicBezTo>
                  <a:cubicBezTo>
                    <a:pt x="3087" y="77"/>
                    <a:pt x="2943" y="35"/>
                    <a:pt x="2791" y="35"/>
                  </a:cubicBezTo>
                  <a:cubicBezTo>
                    <a:pt x="2723" y="35"/>
                    <a:pt x="2654" y="43"/>
                    <a:pt x="2586" y="55"/>
                  </a:cubicBezTo>
                  <a:cubicBezTo>
                    <a:pt x="2353" y="105"/>
                    <a:pt x="2134" y="139"/>
                    <a:pt x="1912" y="139"/>
                  </a:cubicBezTo>
                  <a:cubicBezTo>
                    <a:pt x="1775" y="139"/>
                    <a:pt x="1637" y="126"/>
                    <a:pt x="1492" y="95"/>
                  </a:cubicBezTo>
                  <a:lnTo>
                    <a:pt x="1253" y="95"/>
                  </a:lnTo>
                  <a:cubicBezTo>
                    <a:pt x="1186" y="135"/>
                    <a:pt x="1118" y="149"/>
                    <a:pt x="1050" y="149"/>
                  </a:cubicBezTo>
                  <a:cubicBezTo>
                    <a:pt x="835" y="149"/>
                    <a:pt x="621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34053;p60"/>
            <p:cNvSpPr/>
            <p:nvPr/>
          </p:nvSpPr>
          <p:spPr>
            <a:xfrm>
              <a:off x="2332200" y="1105925"/>
              <a:ext cx="92525" cy="28150"/>
            </a:xfrm>
            <a:custGeom>
              <a:avLst/>
              <a:gdLst/>
              <a:ahLst/>
              <a:cxnLst/>
              <a:rect l="l" t="t" r="r" b="b"/>
              <a:pathLst>
                <a:path w="3701" h="1126" extrusionOk="0">
                  <a:moveTo>
                    <a:pt x="259" y="1"/>
                  </a:moveTo>
                  <a:cubicBezTo>
                    <a:pt x="180" y="21"/>
                    <a:pt x="120" y="80"/>
                    <a:pt x="80" y="140"/>
                  </a:cubicBezTo>
                  <a:cubicBezTo>
                    <a:pt x="1" y="359"/>
                    <a:pt x="1" y="518"/>
                    <a:pt x="100" y="717"/>
                  </a:cubicBezTo>
                  <a:cubicBezTo>
                    <a:pt x="220" y="896"/>
                    <a:pt x="458" y="976"/>
                    <a:pt x="618" y="1095"/>
                  </a:cubicBezTo>
                  <a:cubicBezTo>
                    <a:pt x="657" y="1095"/>
                    <a:pt x="697" y="1115"/>
                    <a:pt x="717" y="1115"/>
                  </a:cubicBezTo>
                  <a:cubicBezTo>
                    <a:pt x="807" y="1122"/>
                    <a:pt x="896" y="1126"/>
                    <a:pt x="985" y="1126"/>
                  </a:cubicBezTo>
                  <a:cubicBezTo>
                    <a:pt x="1840" y="1126"/>
                    <a:pt x="2653" y="807"/>
                    <a:pt x="3482" y="717"/>
                  </a:cubicBezTo>
                  <a:cubicBezTo>
                    <a:pt x="3562" y="697"/>
                    <a:pt x="3601" y="637"/>
                    <a:pt x="3681" y="617"/>
                  </a:cubicBezTo>
                  <a:cubicBezTo>
                    <a:pt x="3701" y="558"/>
                    <a:pt x="3681" y="478"/>
                    <a:pt x="3641" y="399"/>
                  </a:cubicBezTo>
                  <a:cubicBezTo>
                    <a:pt x="3519" y="352"/>
                    <a:pt x="3406" y="331"/>
                    <a:pt x="3293" y="331"/>
                  </a:cubicBezTo>
                  <a:cubicBezTo>
                    <a:pt x="3167" y="331"/>
                    <a:pt x="3042" y="357"/>
                    <a:pt x="2905" y="399"/>
                  </a:cubicBezTo>
                  <a:cubicBezTo>
                    <a:pt x="2647" y="399"/>
                    <a:pt x="2388" y="419"/>
                    <a:pt x="2109" y="419"/>
                  </a:cubicBezTo>
                  <a:cubicBezTo>
                    <a:pt x="1943" y="446"/>
                    <a:pt x="1782" y="462"/>
                    <a:pt x="1624" y="462"/>
                  </a:cubicBezTo>
                  <a:cubicBezTo>
                    <a:pt x="1217" y="462"/>
                    <a:pt x="837" y="359"/>
                    <a:pt x="478" y="100"/>
                  </a:cubicBezTo>
                  <a:cubicBezTo>
                    <a:pt x="399" y="21"/>
                    <a:pt x="31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34054;p60"/>
            <p:cNvSpPr/>
            <p:nvPr/>
          </p:nvSpPr>
          <p:spPr>
            <a:xfrm>
              <a:off x="2329225" y="1048675"/>
              <a:ext cx="64675" cy="23475"/>
            </a:xfrm>
            <a:custGeom>
              <a:avLst/>
              <a:gdLst/>
              <a:ahLst/>
              <a:cxnLst/>
              <a:rect l="l" t="t" r="r" b="b"/>
              <a:pathLst>
                <a:path w="2587" h="939" extrusionOk="0">
                  <a:moveTo>
                    <a:pt x="302" y="0"/>
                  </a:moveTo>
                  <a:cubicBezTo>
                    <a:pt x="252" y="0"/>
                    <a:pt x="207" y="15"/>
                    <a:pt x="180" y="43"/>
                  </a:cubicBezTo>
                  <a:cubicBezTo>
                    <a:pt x="0" y="282"/>
                    <a:pt x="398" y="401"/>
                    <a:pt x="279" y="600"/>
                  </a:cubicBezTo>
                  <a:cubicBezTo>
                    <a:pt x="319" y="799"/>
                    <a:pt x="498" y="878"/>
                    <a:pt x="637" y="938"/>
                  </a:cubicBezTo>
                  <a:cubicBezTo>
                    <a:pt x="856" y="878"/>
                    <a:pt x="1055" y="779"/>
                    <a:pt x="1313" y="779"/>
                  </a:cubicBezTo>
                  <a:cubicBezTo>
                    <a:pt x="1831" y="779"/>
                    <a:pt x="2268" y="520"/>
                    <a:pt x="2587" y="103"/>
                  </a:cubicBezTo>
                  <a:cubicBezTo>
                    <a:pt x="1890" y="83"/>
                    <a:pt x="1174" y="83"/>
                    <a:pt x="478" y="63"/>
                  </a:cubicBezTo>
                  <a:cubicBezTo>
                    <a:pt x="425" y="20"/>
                    <a:pt x="360" y="0"/>
                    <a:pt x="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34055;p60"/>
            <p:cNvSpPr/>
            <p:nvPr/>
          </p:nvSpPr>
          <p:spPr>
            <a:xfrm>
              <a:off x="2414275" y="1125325"/>
              <a:ext cx="66650" cy="27250"/>
            </a:xfrm>
            <a:custGeom>
              <a:avLst/>
              <a:gdLst/>
              <a:ahLst/>
              <a:cxnLst/>
              <a:rect l="l" t="t" r="r" b="b"/>
              <a:pathLst>
                <a:path w="2666" h="1090" extrusionOk="0">
                  <a:moveTo>
                    <a:pt x="2467" y="1"/>
                  </a:moveTo>
                  <a:cubicBezTo>
                    <a:pt x="1771" y="140"/>
                    <a:pt x="1015" y="120"/>
                    <a:pt x="378" y="498"/>
                  </a:cubicBezTo>
                  <a:cubicBezTo>
                    <a:pt x="139" y="617"/>
                    <a:pt x="0" y="796"/>
                    <a:pt x="219" y="1035"/>
                  </a:cubicBezTo>
                  <a:cubicBezTo>
                    <a:pt x="318" y="1065"/>
                    <a:pt x="413" y="1090"/>
                    <a:pt x="500" y="1090"/>
                  </a:cubicBezTo>
                  <a:cubicBezTo>
                    <a:pt x="587" y="1090"/>
                    <a:pt x="667" y="1065"/>
                    <a:pt x="736" y="995"/>
                  </a:cubicBezTo>
                  <a:cubicBezTo>
                    <a:pt x="895" y="856"/>
                    <a:pt x="1114" y="995"/>
                    <a:pt x="1273" y="836"/>
                  </a:cubicBezTo>
                  <a:cubicBezTo>
                    <a:pt x="1371" y="746"/>
                    <a:pt x="1489" y="727"/>
                    <a:pt x="1612" y="727"/>
                  </a:cubicBezTo>
                  <a:cubicBezTo>
                    <a:pt x="1706" y="727"/>
                    <a:pt x="1804" y="738"/>
                    <a:pt x="1897" y="738"/>
                  </a:cubicBezTo>
                  <a:cubicBezTo>
                    <a:pt x="1979" y="738"/>
                    <a:pt x="2058" y="730"/>
                    <a:pt x="2129" y="697"/>
                  </a:cubicBezTo>
                  <a:cubicBezTo>
                    <a:pt x="2188" y="657"/>
                    <a:pt x="2228" y="657"/>
                    <a:pt x="2288" y="657"/>
                  </a:cubicBezTo>
                  <a:cubicBezTo>
                    <a:pt x="2347" y="637"/>
                    <a:pt x="2387" y="558"/>
                    <a:pt x="2427" y="518"/>
                  </a:cubicBezTo>
                  <a:cubicBezTo>
                    <a:pt x="2507" y="339"/>
                    <a:pt x="2666" y="160"/>
                    <a:pt x="2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34056;p60"/>
            <p:cNvSpPr/>
            <p:nvPr/>
          </p:nvSpPr>
          <p:spPr>
            <a:xfrm>
              <a:off x="2637550" y="1149700"/>
              <a:ext cx="79600" cy="21900"/>
            </a:xfrm>
            <a:custGeom>
              <a:avLst/>
              <a:gdLst/>
              <a:ahLst/>
              <a:cxnLst/>
              <a:rect l="l" t="t" r="r" b="b"/>
              <a:pathLst>
                <a:path w="3184" h="876" extrusionOk="0">
                  <a:moveTo>
                    <a:pt x="2925" y="0"/>
                  </a:moveTo>
                  <a:cubicBezTo>
                    <a:pt x="2527" y="0"/>
                    <a:pt x="2110" y="20"/>
                    <a:pt x="1712" y="40"/>
                  </a:cubicBezTo>
                  <a:cubicBezTo>
                    <a:pt x="1632" y="60"/>
                    <a:pt x="1612" y="100"/>
                    <a:pt x="1612" y="160"/>
                  </a:cubicBezTo>
                  <a:cubicBezTo>
                    <a:pt x="1612" y="212"/>
                    <a:pt x="1629" y="225"/>
                    <a:pt x="1645" y="225"/>
                  </a:cubicBezTo>
                  <a:cubicBezTo>
                    <a:pt x="1647" y="225"/>
                    <a:pt x="1650" y="225"/>
                    <a:pt x="1652" y="224"/>
                  </a:cubicBezTo>
                  <a:lnTo>
                    <a:pt x="1652" y="224"/>
                  </a:lnTo>
                  <a:cubicBezTo>
                    <a:pt x="1646" y="228"/>
                    <a:pt x="1640" y="233"/>
                    <a:pt x="1632" y="239"/>
                  </a:cubicBezTo>
                  <a:cubicBezTo>
                    <a:pt x="1612" y="239"/>
                    <a:pt x="1553" y="199"/>
                    <a:pt x="1513" y="160"/>
                  </a:cubicBezTo>
                  <a:cubicBezTo>
                    <a:pt x="1483" y="150"/>
                    <a:pt x="1453" y="145"/>
                    <a:pt x="1423" y="145"/>
                  </a:cubicBezTo>
                  <a:cubicBezTo>
                    <a:pt x="1393" y="145"/>
                    <a:pt x="1364" y="150"/>
                    <a:pt x="1334" y="160"/>
                  </a:cubicBezTo>
                  <a:cubicBezTo>
                    <a:pt x="1297" y="223"/>
                    <a:pt x="1265" y="250"/>
                    <a:pt x="1235" y="250"/>
                  </a:cubicBezTo>
                  <a:cubicBezTo>
                    <a:pt x="1199" y="250"/>
                    <a:pt x="1167" y="213"/>
                    <a:pt x="1135" y="160"/>
                  </a:cubicBezTo>
                  <a:cubicBezTo>
                    <a:pt x="1124" y="154"/>
                    <a:pt x="1111" y="152"/>
                    <a:pt x="1095" y="152"/>
                  </a:cubicBezTo>
                  <a:cubicBezTo>
                    <a:pt x="1054" y="152"/>
                    <a:pt x="1000" y="170"/>
                    <a:pt x="956" y="199"/>
                  </a:cubicBezTo>
                  <a:cubicBezTo>
                    <a:pt x="942" y="257"/>
                    <a:pt x="925" y="278"/>
                    <a:pt x="907" y="278"/>
                  </a:cubicBezTo>
                  <a:cubicBezTo>
                    <a:pt x="876" y="278"/>
                    <a:pt x="842" y="210"/>
                    <a:pt x="817" y="160"/>
                  </a:cubicBezTo>
                  <a:cubicBezTo>
                    <a:pt x="797" y="155"/>
                    <a:pt x="779" y="152"/>
                    <a:pt x="763" y="152"/>
                  </a:cubicBezTo>
                  <a:cubicBezTo>
                    <a:pt x="716" y="152"/>
                    <a:pt x="682" y="174"/>
                    <a:pt x="638" y="219"/>
                  </a:cubicBezTo>
                  <a:cubicBezTo>
                    <a:pt x="598" y="259"/>
                    <a:pt x="518" y="319"/>
                    <a:pt x="459" y="358"/>
                  </a:cubicBezTo>
                  <a:cubicBezTo>
                    <a:pt x="339" y="537"/>
                    <a:pt x="1" y="557"/>
                    <a:pt x="120" y="876"/>
                  </a:cubicBezTo>
                  <a:cubicBezTo>
                    <a:pt x="1135" y="736"/>
                    <a:pt x="2110" y="518"/>
                    <a:pt x="3104" y="259"/>
                  </a:cubicBezTo>
                  <a:cubicBezTo>
                    <a:pt x="3184" y="100"/>
                    <a:pt x="3084" y="20"/>
                    <a:pt x="29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34057;p60"/>
            <p:cNvSpPr/>
            <p:nvPr/>
          </p:nvSpPr>
          <p:spPr>
            <a:xfrm>
              <a:off x="2347625" y="1081575"/>
              <a:ext cx="61700" cy="25175"/>
            </a:xfrm>
            <a:custGeom>
              <a:avLst/>
              <a:gdLst/>
              <a:ahLst/>
              <a:cxnLst/>
              <a:rect l="l" t="t" r="r" b="b"/>
              <a:pathLst>
                <a:path w="2468" h="1007" extrusionOk="0">
                  <a:moveTo>
                    <a:pt x="2308" y="0"/>
                  </a:moveTo>
                  <a:cubicBezTo>
                    <a:pt x="1711" y="60"/>
                    <a:pt x="1154" y="159"/>
                    <a:pt x="577" y="338"/>
                  </a:cubicBezTo>
                  <a:cubicBezTo>
                    <a:pt x="458" y="477"/>
                    <a:pt x="279" y="557"/>
                    <a:pt x="100" y="597"/>
                  </a:cubicBezTo>
                  <a:cubicBezTo>
                    <a:pt x="40" y="637"/>
                    <a:pt x="1" y="696"/>
                    <a:pt x="1" y="776"/>
                  </a:cubicBezTo>
                  <a:cubicBezTo>
                    <a:pt x="40" y="855"/>
                    <a:pt x="80" y="935"/>
                    <a:pt x="160" y="955"/>
                  </a:cubicBezTo>
                  <a:cubicBezTo>
                    <a:pt x="248" y="993"/>
                    <a:pt x="344" y="1007"/>
                    <a:pt x="438" y="1007"/>
                  </a:cubicBezTo>
                  <a:cubicBezTo>
                    <a:pt x="493" y="1007"/>
                    <a:pt x="546" y="1002"/>
                    <a:pt x="597" y="995"/>
                  </a:cubicBezTo>
                  <a:cubicBezTo>
                    <a:pt x="677" y="995"/>
                    <a:pt x="756" y="975"/>
                    <a:pt x="816" y="955"/>
                  </a:cubicBezTo>
                  <a:cubicBezTo>
                    <a:pt x="995" y="895"/>
                    <a:pt x="1174" y="796"/>
                    <a:pt x="1313" y="696"/>
                  </a:cubicBezTo>
                  <a:cubicBezTo>
                    <a:pt x="1652" y="597"/>
                    <a:pt x="2049" y="736"/>
                    <a:pt x="2308" y="458"/>
                  </a:cubicBezTo>
                  <a:cubicBezTo>
                    <a:pt x="2467" y="298"/>
                    <a:pt x="2467" y="159"/>
                    <a:pt x="2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34058;p60"/>
            <p:cNvSpPr/>
            <p:nvPr/>
          </p:nvSpPr>
          <p:spPr>
            <a:xfrm>
              <a:off x="2587325" y="1158575"/>
              <a:ext cx="62200" cy="19000"/>
            </a:xfrm>
            <a:custGeom>
              <a:avLst/>
              <a:gdLst/>
              <a:ahLst/>
              <a:cxnLst/>
              <a:rect l="l" t="t" r="r" b="b"/>
              <a:pathLst>
                <a:path w="2488" h="760" extrusionOk="0">
                  <a:moveTo>
                    <a:pt x="2241" y="1"/>
                  </a:moveTo>
                  <a:cubicBezTo>
                    <a:pt x="1471" y="1"/>
                    <a:pt x="720" y="88"/>
                    <a:pt x="1" y="322"/>
                  </a:cubicBezTo>
                  <a:cubicBezTo>
                    <a:pt x="41" y="401"/>
                    <a:pt x="60" y="461"/>
                    <a:pt x="140" y="481"/>
                  </a:cubicBezTo>
                  <a:cubicBezTo>
                    <a:pt x="240" y="501"/>
                    <a:pt x="399" y="501"/>
                    <a:pt x="359" y="680"/>
                  </a:cubicBezTo>
                  <a:cubicBezTo>
                    <a:pt x="359" y="700"/>
                    <a:pt x="399" y="739"/>
                    <a:pt x="419" y="759"/>
                  </a:cubicBezTo>
                  <a:lnTo>
                    <a:pt x="2129" y="521"/>
                  </a:lnTo>
                  <a:cubicBezTo>
                    <a:pt x="2249" y="362"/>
                    <a:pt x="2348" y="182"/>
                    <a:pt x="2487" y="3"/>
                  </a:cubicBezTo>
                  <a:cubicBezTo>
                    <a:pt x="2405" y="2"/>
                    <a:pt x="2323" y="1"/>
                    <a:pt x="2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34059;p60"/>
            <p:cNvSpPr/>
            <p:nvPr/>
          </p:nvSpPr>
          <p:spPr>
            <a:xfrm>
              <a:off x="2526650" y="1166600"/>
              <a:ext cx="71150" cy="17675"/>
            </a:xfrm>
            <a:custGeom>
              <a:avLst/>
              <a:gdLst/>
              <a:ahLst/>
              <a:cxnLst/>
              <a:rect l="l" t="t" r="r" b="b"/>
              <a:pathLst>
                <a:path w="2846" h="707" extrusionOk="0">
                  <a:moveTo>
                    <a:pt x="2289" y="1"/>
                  </a:moveTo>
                  <a:cubicBezTo>
                    <a:pt x="2289" y="41"/>
                    <a:pt x="2269" y="60"/>
                    <a:pt x="2249" y="80"/>
                  </a:cubicBezTo>
                  <a:cubicBezTo>
                    <a:pt x="2227" y="88"/>
                    <a:pt x="2208" y="92"/>
                    <a:pt x="2190" y="92"/>
                  </a:cubicBezTo>
                  <a:cubicBezTo>
                    <a:pt x="2160" y="92"/>
                    <a:pt x="2135" y="78"/>
                    <a:pt x="2110" y="41"/>
                  </a:cubicBezTo>
                  <a:cubicBezTo>
                    <a:pt x="2012" y="30"/>
                    <a:pt x="1914" y="25"/>
                    <a:pt x="1817" y="25"/>
                  </a:cubicBezTo>
                  <a:cubicBezTo>
                    <a:pt x="1203" y="25"/>
                    <a:pt x="602" y="221"/>
                    <a:pt x="1" y="359"/>
                  </a:cubicBezTo>
                  <a:cubicBezTo>
                    <a:pt x="339" y="418"/>
                    <a:pt x="737" y="279"/>
                    <a:pt x="896" y="697"/>
                  </a:cubicBezTo>
                  <a:cubicBezTo>
                    <a:pt x="927" y="703"/>
                    <a:pt x="958" y="706"/>
                    <a:pt x="987" y="706"/>
                  </a:cubicBezTo>
                  <a:cubicBezTo>
                    <a:pt x="1145" y="706"/>
                    <a:pt x="1282" y="625"/>
                    <a:pt x="1433" y="558"/>
                  </a:cubicBezTo>
                  <a:cubicBezTo>
                    <a:pt x="1455" y="503"/>
                    <a:pt x="1483" y="472"/>
                    <a:pt x="1513" y="472"/>
                  </a:cubicBezTo>
                  <a:cubicBezTo>
                    <a:pt x="1539" y="472"/>
                    <a:pt x="1565" y="493"/>
                    <a:pt x="1592" y="538"/>
                  </a:cubicBezTo>
                  <a:cubicBezTo>
                    <a:pt x="1676" y="513"/>
                    <a:pt x="1762" y="504"/>
                    <a:pt x="1850" y="504"/>
                  </a:cubicBezTo>
                  <a:cubicBezTo>
                    <a:pt x="2027" y="504"/>
                    <a:pt x="2210" y="538"/>
                    <a:pt x="2391" y="538"/>
                  </a:cubicBezTo>
                  <a:cubicBezTo>
                    <a:pt x="2547" y="538"/>
                    <a:pt x="2700" y="513"/>
                    <a:pt x="2846" y="418"/>
                  </a:cubicBezTo>
                  <a:cubicBezTo>
                    <a:pt x="2826" y="379"/>
                    <a:pt x="2826" y="359"/>
                    <a:pt x="2786" y="339"/>
                  </a:cubicBezTo>
                  <a:cubicBezTo>
                    <a:pt x="2746" y="259"/>
                    <a:pt x="2746" y="140"/>
                    <a:pt x="2667" y="60"/>
                  </a:cubicBezTo>
                  <a:cubicBezTo>
                    <a:pt x="2587" y="41"/>
                    <a:pt x="2487" y="41"/>
                    <a:pt x="2428" y="21"/>
                  </a:cubicBezTo>
                  <a:lnTo>
                    <a:pt x="22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34060;p60"/>
            <p:cNvSpPr/>
            <p:nvPr/>
          </p:nvSpPr>
          <p:spPr>
            <a:xfrm>
              <a:off x="2747475" y="1028950"/>
              <a:ext cx="57700" cy="21300"/>
            </a:xfrm>
            <a:custGeom>
              <a:avLst/>
              <a:gdLst/>
              <a:ahLst/>
              <a:cxnLst/>
              <a:rect l="l" t="t" r="r" b="b"/>
              <a:pathLst>
                <a:path w="2308" h="852" extrusionOk="0">
                  <a:moveTo>
                    <a:pt x="1923" y="0"/>
                  </a:moveTo>
                  <a:cubicBezTo>
                    <a:pt x="1542" y="0"/>
                    <a:pt x="1169" y="56"/>
                    <a:pt x="796" y="235"/>
                  </a:cubicBezTo>
                  <a:cubicBezTo>
                    <a:pt x="557" y="374"/>
                    <a:pt x="299" y="374"/>
                    <a:pt x="60" y="374"/>
                  </a:cubicBezTo>
                  <a:cubicBezTo>
                    <a:pt x="20" y="454"/>
                    <a:pt x="0" y="494"/>
                    <a:pt x="60" y="573"/>
                  </a:cubicBezTo>
                  <a:cubicBezTo>
                    <a:pt x="159" y="693"/>
                    <a:pt x="299" y="732"/>
                    <a:pt x="398" y="852"/>
                  </a:cubicBezTo>
                  <a:cubicBezTo>
                    <a:pt x="818" y="701"/>
                    <a:pt x="1252" y="535"/>
                    <a:pt x="1712" y="535"/>
                  </a:cubicBezTo>
                  <a:cubicBezTo>
                    <a:pt x="1797" y="535"/>
                    <a:pt x="1883" y="541"/>
                    <a:pt x="1970" y="553"/>
                  </a:cubicBezTo>
                  <a:cubicBezTo>
                    <a:pt x="2022" y="579"/>
                    <a:pt x="2070" y="594"/>
                    <a:pt x="2118" y="594"/>
                  </a:cubicBezTo>
                  <a:cubicBezTo>
                    <a:pt x="2180" y="594"/>
                    <a:pt x="2241" y="570"/>
                    <a:pt x="2308" y="514"/>
                  </a:cubicBezTo>
                  <a:lnTo>
                    <a:pt x="2308" y="16"/>
                  </a:lnTo>
                  <a:cubicBezTo>
                    <a:pt x="2179" y="6"/>
                    <a:pt x="2050" y="0"/>
                    <a:pt x="1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34061;p60"/>
            <p:cNvSpPr/>
            <p:nvPr/>
          </p:nvSpPr>
          <p:spPr>
            <a:xfrm>
              <a:off x="2443100" y="1148650"/>
              <a:ext cx="61200" cy="22400"/>
            </a:xfrm>
            <a:custGeom>
              <a:avLst/>
              <a:gdLst/>
              <a:ahLst/>
              <a:cxnLst/>
              <a:rect l="l" t="t" r="r" b="b"/>
              <a:pathLst>
                <a:path w="2448" h="896" extrusionOk="0">
                  <a:moveTo>
                    <a:pt x="2113" y="1"/>
                  </a:moveTo>
                  <a:cubicBezTo>
                    <a:pt x="2037" y="1"/>
                    <a:pt x="2011" y="108"/>
                    <a:pt x="1941" y="108"/>
                  </a:cubicBezTo>
                  <a:cubicBezTo>
                    <a:pt x="1932" y="108"/>
                    <a:pt x="1922" y="107"/>
                    <a:pt x="1911" y="102"/>
                  </a:cubicBezTo>
                  <a:lnTo>
                    <a:pt x="1851" y="62"/>
                  </a:lnTo>
                  <a:cubicBezTo>
                    <a:pt x="1768" y="145"/>
                    <a:pt x="1682" y="171"/>
                    <a:pt x="1594" y="171"/>
                  </a:cubicBezTo>
                  <a:cubicBezTo>
                    <a:pt x="1451" y="171"/>
                    <a:pt x="1303" y="102"/>
                    <a:pt x="1155" y="102"/>
                  </a:cubicBezTo>
                  <a:cubicBezTo>
                    <a:pt x="1095" y="162"/>
                    <a:pt x="1035" y="202"/>
                    <a:pt x="956" y="261"/>
                  </a:cubicBezTo>
                  <a:cubicBezTo>
                    <a:pt x="916" y="281"/>
                    <a:pt x="856" y="281"/>
                    <a:pt x="817" y="281"/>
                  </a:cubicBezTo>
                  <a:cubicBezTo>
                    <a:pt x="697" y="361"/>
                    <a:pt x="518" y="301"/>
                    <a:pt x="399" y="420"/>
                  </a:cubicBezTo>
                  <a:cubicBezTo>
                    <a:pt x="339" y="420"/>
                    <a:pt x="260" y="400"/>
                    <a:pt x="220" y="400"/>
                  </a:cubicBezTo>
                  <a:cubicBezTo>
                    <a:pt x="190" y="388"/>
                    <a:pt x="161" y="382"/>
                    <a:pt x="135" y="382"/>
                  </a:cubicBezTo>
                  <a:cubicBezTo>
                    <a:pt x="76" y="382"/>
                    <a:pt x="29" y="417"/>
                    <a:pt x="1" y="500"/>
                  </a:cubicBezTo>
                  <a:cubicBezTo>
                    <a:pt x="68" y="814"/>
                    <a:pt x="211" y="896"/>
                    <a:pt x="381" y="896"/>
                  </a:cubicBezTo>
                  <a:cubicBezTo>
                    <a:pt x="565" y="896"/>
                    <a:pt x="779" y="798"/>
                    <a:pt x="956" y="798"/>
                  </a:cubicBezTo>
                  <a:cubicBezTo>
                    <a:pt x="1393" y="579"/>
                    <a:pt x="1950" y="798"/>
                    <a:pt x="2328" y="420"/>
                  </a:cubicBezTo>
                  <a:cubicBezTo>
                    <a:pt x="2428" y="361"/>
                    <a:pt x="2448" y="261"/>
                    <a:pt x="2408" y="142"/>
                  </a:cubicBezTo>
                  <a:cubicBezTo>
                    <a:pt x="2328" y="42"/>
                    <a:pt x="2229" y="3"/>
                    <a:pt x="2129" y="3"/>
                  </a:cubicBezTo>
                  <a:cubicBezTo>
                    <a:pt x="2124" y="1"/>
                    <a:pt x="2118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34062;p60"/>
            <p:cNvSpPr/>
            <p:nvPr/>
          </p:nvSpPr>
          <p:spPr>
            <a:xfrm>
              <a:off x="2536600" y="1137900"/>
              <a:ext cx="48275" cy="16500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1176" y="0"/>
                  </a:moveTo>
                  <a:cubicBezTo>
                    <a:pt x="836" y="0"/>
                    <a:pt x="493" y="121"/>
                    <a:pt x="160" y="134"/>
                  </a:cubicBezTo>
                  <a:cubicBezTo>
                    <a:pt x="21" y="313"/>
                    <a:pt x="1" y="472"/>
                    <a:pt x="160" y="632"/>
                  </a:cubicBezTo>
                  <a:cubicBezTo>
                    <a:pt x="234" y="652"/>
                    <a:pt x="309" y="660"/>
                    <a:pt x="384" y="660"/>
                  </a:cubicBezTo>
                  <a:cubicBezTo>
                    <a:pt x="622" y="660"/>
                    <a:pt x="863" y="580"/>
                    <a:pt x="1082" y="580"/>
                  </a:cubicBezTo>
                  <a:cubicBezTo>
                    <a:pt x="1127" y="580"/>
                    <a:pt x="1171" y="584"/>
                    <a:pt x="1214" y="592"/>
                  </a:cubicBezTo>
                  <a:cubicBezTo>
                    <a:pt x="1283" y="604"/>
                    <a:pt x="1344" y="609"/>
                    <a:pt x="1399" y="609"/>
                  </a:cubicBezTo>
                  <a:cubicBezTo>
                    <a:pt x="1708" y="609"/>
                    <a:pt x="1812" y="428"/>
                    <a:pt x="1930" y="174"/>
                  </a:cubicBezTo>
                  <a:cubicBezTo>
                    <a:pt x="1877" y="121"/>
                    <a:pt x="1824" y="103"/>
                    <a:pt x="1765" y="103"/>
                  </a:cubicBezTo>
                  <a:cubicBezTo>
                    <a:pt x="1736" y="103"/>
                    <a:pt x="1705" y="108"/>
                    <a:pt x="1672" y="114"/>
                  </a:cubicBezTo>
                  <a:cubicBezTo>
                    <a:pt x="1508" y="29"/>
                    <a:pt x="1342" y="0"/>
                    <a:pt x="1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34063;p60"/>
            <p:cNvSpPr/>
            <p:nvPr/>
          </p:nvSpPr>
          <p:spPr>
            <a:xfrm>
              <a:off x="2405325" y="1072100"/>
              <a:ext cx="48750" cy="20925"/>
            </a:xfrm>
            <a:custGeom>
              <a:avLst/>
              <a:gdLst/>
              <a:ahLst/>
              <a:cxnLst/>
              <a:rect l="l" t="t" r="r" b="b"/>
              <a:pathLst>
                <a:path w="1950" h="837" extrusionOk="0">
                  <a:moveTo>
                    <a:pt x="1706" y="0"/>
                  </a:moveTo>
                  <a:cubicBezTo>
                    <a:pt x="1108" y="0"/>
                    <a:pt x="582" y="379"/>
                    <a:pt x="0" y="379"/>
                  </a:cubicBezTo>
                  <a:lnTo>
                    <a:pt x="0" y="837"/>
                  </a:lnTo>
                  <a:cubicBezTo>
                    <a:pt x="676" y="757"/>
                    <a:pt x="1353" y="717"/>
                    <a:pt x="1950" y="359"/>
                  </a:cubicBezTo>
                  <a:cubicBezTo>
                    <a:pt x="1950" y="220"/>
                    <a:pt x="1850" y="120"/>
                    <a:pt x="1751" y="1"/>
                  </a:cubicBezTo>
                  <a:cubicBezTo>
                    <a:pt x="1736" y="1"/>
                    <a:pt x="1721" y="0"/>
                    <a:pt x="17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34064;p60"/>
            <p:cNvSpPr/>
            <p:nvPr/>
          </p:nvSpPr>
          <p:spPr>
            <a:xfrm>
              <a:off x="2340175" y="1100950"/>
              <a:ext cx="44775" cy="20225"/>
            </a:xfrm>
            <a:custGeom>
              <a:avLst/>
              <a:gdLst/>
              <a:ahLst/>
              <a:cxnLst/>
              <a:rect l="l" t="t" r="r" b="b"/>
              <a:pathLst>
                <a:path w="1791" h="809" extrusionOk="0">
                  <a:moveTo>
                    <a:pt x="1323" y="1"/>
                  </a:moveTo>
                  <a:cubicBezTo>
                    <a:pt x="1243" y="1"/>
                    <a:pt x="1164" y="21"/>
                    <a:pt x="1074" y="61"/>
                  </a:cubicBezTo>
                  <a:cubicBezTo>
                    <a:pt x="1035" y="100"/>
                    <a:pt x="975" y="100"/>
                    <a:pt x="935" y="100"/>
                  </a:cubicBezTo>
                  <a:cubicBezTo>
                    <a:pt x="756" y="200"/>
                    <a:pt x="557" y="160"/>
                    <a:pt x="378" y="180"/>
                  </a:cubicBezTo>
                  <a:cubicBezTo>
                    <a:pt x="347" y="170"/>
                    <a:pt x="316" y="165"/>
                    <a:pt x="286" y="165"/>
                  </a:cubicBezTo>
                  <a:cubicBezTo>
                    <a:pt x="200" y="165"/>
                    <a:pt x="119" y="206"/>
                    <a:pt x="60" y="279"/>
                  </a:cubicBezTo>
                  <a:cubicBezTo>
                    <a:pt x="0" y="578"/>
                    <a:pt x="100" y="797"/>
                    <a:pt x="458" y="797"/>
                  </a:cubicBezTo>
                  <a:cubicBezTo>
                    <a:pt x="624" y="797"/>
                    <a:pt x="797" y="808"/>
                    <a:pt x="970" y="808"/>
                  </a:cubicBezTo>
                  <a:cubicBezTo>
                    <a:pt x="1250" y="808"/>
                    <a:pt x="1532" y="778"/>
                    <a:pt x="1790" y="618"/>
                  </a:cubicBezTo>
                  <a:cubicBezTo>
                    <a:pt x="1492" y="598"/>
                    <a:pt x="1174" y="618"/>
                    <a:pt x="1532" y="200"/>
                  </a:cubicBezTo>
                  <a:cubicBezTo>
                    <a:pt x="1552" y="160"/>
                    <a:pt x="1552" y="100"/>
                    <a:pt x="1572" y="61"/>
                  </a:cubicBezTo>
                  <a:cubicBezTo>
                    <a:pt x="1482" y="21"/>
                    <a:pt x="1403" y="1"/>
                    <a:pt x="1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34065;p60"/>
            <p:cNvSpPr/>
            <p:nvPr/>
          </p:nvSpPr>
          <p:spPr>
            <a:xfrm>
              <a:off x="2443600" y="1103200"/>
              <a:ext cx="53250" cy="17175"/>
            </a:xfrm>
            <a:custGeom>
              <a:avLst/>
              <a:gdLst/>
              <a:ahLst/>
              <a:cxnLst/>
              <a:rect l="l" t="t" r="r" b="b"/>
              <a:pathLst>
                <a:path w="2130" h="687" extrusionOk="0">
                  <a:moveTo>
                    <a:pt x="744" y="0"/>
                  </a:moveTo>
                  <a:cubicBezTo>
                    <a:pt x="498" y="0"/>
                    <a:pt x="257" y="47"/>
                    <a:pt x="21" y="189"/>
                  </a:cubicBezTo>
                  <a:cubicBezTo>
                    <a:pt x="1" y="329"/>
                    <a:pt x="100" y="428"/>
                    <a:pt x="200" y="528"/>
                  </a:cubicBezTo>
                  <a:cubicBezTo>
                    <a:pt x="289" y="637"/>
                    <a:pt x="374" y="687"/>
                    <a:pt x="461" y="687"/>
                  </a:cubicBezTo>
                  <a:cubicBezTo>
                    <a:pt x="548" y="687"/>
                    <a:pt x="637" y="637"/>
                    <a:pt x="737" y="547"/>
                  </a:cubicBezTo>
                  <a:cubicBezTo>
                    <a:pt x="804" y="412"/>
                    <a:pt x="876" y="367"/>
                    <a:pt x="947" y="367"/>
                  </a:cubicBezTo>
                  <a:cubicBezTo>
                    <a:pt x="1044" y="367"/>
                    <a:pt x="1143" y="450"/>
                    <a:pt x="1234" y="508"/>
                  </a:cubicBezTo>
                  <a:cubicBezTo>
                    <a:pt x="1285" y="520"/>
                    <a:pt x="1335" y="525"/>
                    <a:pt x="1383" y="525"/>
                  </a:cubicBezTo>
                  <a:cubicBezTo>
                    <a:pt x="1652" y="525"/>
                    <a:pt x="1876" y="362"/>
                    <a:pt x="2129" y="329"/>
                  </a:cubicBezTo>
                  <a:cubicBezTo>
                    <a:pt x="2120" y="110"/>
                    <a:pt x="2042" y="55"/>
                    <a:pt x="1940" y="55"/>
                  </a:cubicBezTo>
                  <a:cubicBezTo>
                    <a:pt x="1836" y="55"/>
                    <a:pt x="1707" y="111"/>
                    <a:pt x="1598" y="111"/>
                  </a:cubicBezTo>
                  <a:cubicBezTo>
                    <a:pt x="1589" y="111"/>
                    <a:pt x="1581" y="111"/>
                    <a:pt x="1572" y="110"/>
                  </a:cubicBezTo>
                  <a:cubicBezTo>
                    <a:pt x="1291" y="58"/>
                    <a:pt x="1015" y="0"/>
                    <a:pt x="7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34066;p60"/>
            <p:cNvSpPr/>
            <p:nvPr/>
          </p:nvSpPr>
          <p:spPr>
            <a:xfrm>
              <a:off x="2322750" y="1064650"/>
              <a:ext cx="26900" cy="52250"/>
            </a:xfrm>
            <a:custGeom>
              <a:avLst/>
              <a:gdLst/>
              <a:ahLst/>
              <a:cxnLst/>
              <a:rect l="l" t="t" r="r" b="b"/>
              <a:pathLst>
                <a:path w="1076" h="2090" extrusionOk="0">
                  <a:moveTo>
                    <a:pt x="598" y="1"/>
                  </a:moveTo>
                  <a:cubicBezTo>
                    <a:pt x="558" y="1"/>
                    <a:pt x="518" y="41"/>
                    <a:pt x="478" y="41"/>
                  </a:cubicBezTo>
                  <a:cubicBezTo>
                    <a:pt x="399" y="80"/>
                    <a:pt x="359" y="140"/>
                    <a:pt x="299" y="200"/>
                  </a:cubicBezTo>
                  <a:cubicBezTo>
                    <a:pt x="200" y="379"/>
                    <a:pt x="200" y="597"/>
                    <a:pt x="180" y="796"/>
                  </a:cubicBezTo>
                  <a:cubicBezTo>
                    <a:pt x="160" y="956"/>
                    <a:pt x="120" y="1135"/>
                    <a:pt x="80" y="1274"/>
                  </a:cubicBezTo>
                  <a:cubicBezTo>
                    <a:pt x="21" y="1532"/>
                    <a:pt x="1" y="1751"/>
                    <a:pt x="120" y="1990"/>
                  </a:cubicBezTo>
                  <a:cubicBezTo>
                    <a:pt x="180" y="2050"/>
                    <a:pt x="220" y="2089"/>
                    <a:pt x="319" y="2089"/>
                  </a:cubicBezTo>
                  <a:cubicBezTo>
                    <a:pt x="518" y="2030"/>
                    <a:pt x="419" y="1791"/>
                    <a:pt x="558" y="1692"/>
                  </a:cubicBezTo>
                  <a:cubicBezTo>
                    <a:pt x="677" y="1552"/>
                    <a:pt x="916" y="1692"/>
                    <a:pt x="1055" y="1532"/>
                  </a:cubicBezTo>
                  <a:cubicBezTo>
                    <a:pt x="1075" y="1473"/>
                    <a:pt x="1075" y="1413"/>
                    <a:pt x="1075" y="1353"/>
                  </a:cubicBezTo>
                  <a:cubicBezTo>
                    <a:pt x="1055" y="1254"/>
                    <a:pt x="956" y="1254"/>
                    <a:pt x="916" y="1194"/>
                  </a:cubicBezTo>
                  <a:cubicBezTo>
                    <a:pt x="618" y="916"/>
                    <a:pt x="697" y="637"/>
                    <a:pt x="916" y="339"/>
                  </a:cubicBezTo>
                  <a:cubicBezTo>
                    <a:pt x="896" y="160"/>
                    <a:pt x="757" y="80"/>
                    <a:pt x="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34067;p60"/>
            <p:cNvSpPr/>
            <p:nvPr/>
          </p:nvSpPr>
          <p:spPr>
            <a:xfrm>
              <a:off x="2734050" y="1141250"/>
              <a:ext cx="51250" cy="17600"/>
            </a:xfrm>
            <a:custGeom>
              <a:avLst/>
              <a:gdLst/>
              <a:ahLst/>
              <a:cxnLst/>
              <a:rect l="l" t="t" r="r" b="b"/>
              <a:pathLst>
                <a:path w="2050" h="704" extrusionOk="0">
                  <a:moveTo>
                    <a:pt x="935" y="0"/>
                  </a:moveTo>
                  <a:cubicBezTo>
                    <a:pt x="836" y="40"/>
                    <a:pt x="736" y="40"/>
                    <a:pt x="637" y="40"/>
                  </a:cubicBezTo>
                  <a:cubicBezTo>
                    <a:pt x="517" y="139"/>
                    <a:pt x="338" y="80"/>
                    <a:pt x="219" y="159"/>
                  </a:cubicBezTo>
                  <a:cubicBezTo>
                    <a:pt x="100" y="279"/>
                    <a:pt x="0" y="378"/>
                    <a:pt x="100" y="557"/>
                  </a:cubicBezTo>
                  <a:cubicBezTo>
                    <a:pt x="246" y="630"/>
                    <a:pt x="385" y="703"/>
                    <a:pt x="529" y="703"/>
                  </a:cubicBezTo>
                  <a:cubicBezTo>
                    <a:pt x="621" y="703"/>
                    <a:pt x="716" y="674"/>
                    <a:pt x="816" y="597"/>
                  </a:cubicBezTo>
                  <a:cubicBezTo>
                    <a:pt x="1030" y="425"/>
                    <a:pt x="1255" y="243"/>
                    <a:pt x="1534" y="243"/>
                  </a:cubicBezTo>
                  <a:cubicBezTo>
                    <a:pt x="1644" y="243"/>
                    <a:pt x="1761" y="271"/>
                    <a:pt x="1890" y="338"/>
                  </a:cubicBezTo>
                  <a:cubicBezTo>
                    <a:pt x="1910" y="338"/>
                    <a:pt x="2009" y="239"/>
                    <a:pt x="2029" y="159"/>
                  </a:cubicBezTo>
                  <a:cubicBezTo>
                    <a:pt x="2049" y="60"/>
                    <a:pt x="1950" y="0"/>
                    <a:pt x="1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34068;p60"/>
            <p:cNvSpPr/>
            <p:nvPr/>
          </p:nvSpPr>
          <p:spPr>
            <a:xfrm>
              <a:off x="2712150" y="1094000"/>
              <a:ext cx="64200" cy="16925"/>
            </a:xfrm>
            <a:custGeom>
              <a:avLst/>
              <a:gdLst/>
              <a:ahLst/>
              <a:cxnLst/>
              <a:rect l="l" t="t" r="r" b="b"/>
              <a:pathLst>
                <a:path w="2568" h="677" extrusionOk="0">
                  <a:moveTo>
                    <a:pt x="2368" y="0"/>
                  </a:moveTo>
                  <a:cubicBezTo>
                    <a:pt x="1632" y="299"/>
                    <a:pt x="836" y="179"/>
                    <a:pt x="1" y="557"/>
                  </a:cubicBezTo>
                  <a:lnTo>
                    <a:pt x="1294" y="557"/>
                  </a:lnTo>
                  <a:cubicBezTo>
                    <a:pt x="1317" y="511"/>
                    <a:pt x="1347" y="491"/>
                    <a:pt x="1384" y="491"/>
                  </a:cubicBezTo>
                  <a:cubicBezTo>
                    <a:pt x="1410" y="491"/>
                    <a:pt x="1440" y="501"/>
                    <a:pt x="1473" y="518"/>
                  </a:cubicBezTo>
                  <a:cubicBezTo>
                    <a:pt x="1513" y="518"/>
                    <a:pt x="1572" y="557"/>
                    <a:pt x="1612" y="557"/>
                  </a:cubicBezTo>
                  <a:cubicBezTo>
                    <a:pt x="1643" y="546"/>
                    <a:pt x="1667" y="541"/>
                    <a:pt x="1687" y="541"/>
                  </a:cubicBezTo>
                  <a:cubicBezTo>
                    <a:pt x="1773" y="541"/>
                    <a:pt x="1779" y="628"/>
                    <a:pt x="1811" y="677"/>
                  </a:cubicBezTo>
                  <a:cubicBezTo>
                    <a:pt x="1930" y="617"/>
                    <a:pt x="2030" y="577"/>
                    <a:pt x="2169" y="518"/>
                  </a:cubicBezTo>
                  <a:cubicBezTo>
                    <a:pt x="2197" y="504"/>
                    <a:pt x="2245" y="489"/>
                    <a:pt x="2285" y="489"/>
                  </a:cubicBezTo>
                  <a:cubicBezTo>
                    <a:pt x="2302" y="489"/>
                    <a:pt x="2317" y="492"/>
                    <a:pt x="2328" y="498"/>
                  </a:cubicBezTo>
                  <a:cubicBezTo>
                    <a:pt x="2487" y="458"/>
                    <a:pt x="2507" y="339"/>
                    <a:pt x="2567" y="199"/>
                  </a:cubicBezTo>
                  <a:cubicBezTo>
                    <a:pt x="2507" y="120"/>
                    <a:pt x="2428" y="80"/>
                    <a:pt x="2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34069;p60"/>
            <p:cNvSpPr/>
            <p:nvPr/>
          </p:nvSpPr>
          <p:spPr>
            <a:xfrm>
              <a:off x="2723100" y="1064150"/>
              <a:ext cx="41800" cy="19950"/>
            </a:xfrm>
            <a:custGeom>
              <a:avLst/>
              <a:gdLst/>
              <a:ahLst/>
              <a:cxnLst/>
              <a:rect l="l" t="t" r="r" b="b"/>
              <a:pathLst>
                <a:path w="1672" h="798" extrusionOk="0">
                  <a:moveTo>
                    <a:pt x="1592" y="1"/>
                  </a:moveTo>
                  <a:lnTo>
                    <a:pt x="1592" y="1"/>
                  </a:lnTo>
                  <a:cubicBezTo>
                    <a:pt x="1095" y="259"/>
                    <a:pt x="478" y="1"/>
                    <a:pt x="1" y="319"/>
                  </a:cubicBezTo>
                  <a:cubicBezTo>
                    <a:pt x="100" y="438"/>
                    <a:pt x="140" y="578"/>
                    <a:pt x="199" y="697"/>
                  </a:cubicBezTo>
                  <a:cubicBezTo>
                    <a:pt x="360" y="719"/>
                    <a:pt x="533" y="798"/>
                    <a:pt x="688" y="798"/>
                  </a:cubicBezTo>
                  <a:cubicBezTo>
                    <a:pt x="822" y="798"/>
                    <a:pt x="943" y="740"/>
                    <a:pt x="1035" y="538"/>
                  </a:cubicBezTo>
                  <a:lnTo>
                    <a:pt x="1035" y="558"/>
                  </a:lnTo>
                  <a:cubicBezTo>
                    <a:pt x="1093" y="633"/>
                    <a:pt x="1148" y="666"/>
                    <a:pt x="1199" y="666"/>
                  </a:cubicBezTo>
                  <a:cubicBezTo>
                    <a:pt x="1271" y="666"/>
                    <a:pt x="1335" y="602"/>
                    <a:pt x="1393" y="498"/>
                  </a:cubicBezTo>
                  <a:cubicBezTo>
                    <a:pt x="1532" y="359"/>
                    <a:pt x="1672" y="240"/>
                    <a:pt x="1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34070;p60"/>
            <p:cNvSpPr/>
            <p:nvPr/>
          </p:nvSpPr>
          <p:spPr>
            <a:xfrm>
              <a:off x="2718625" y="1037475"/>
              <a:ext cx="32850" cy="17200"/>
            </a:xfrm>
            <a:custGeom>
              <a:avLst/>
              <a:gdLst/>
              <a:ahLst/>
              <a:cxnLst/>
              <a:rect l="l" t="t" r="r" b="b"/>
              <a:pathLst>
                <a:path w="1314" h="688" extrusionOk="0">
                  <a:moveTo>
                    <a:pt x="879" y="1"/>
                  </a:moveTo>
                  <a:cubicBezTo>
                    <a:pt x="643" y="1"/>
                    <a:pt x="427" y="58"/>
                    <a:pt x="239" y="232"/>
                  </a:cubicBezTo>
                  <a:cubicBezTo>
                    <a:pt x="140" y="292"/>
                    <a:pt x="0" y="292"/>
                    <a:pt x="40" y="451"/>
                  </a:cubicBezTo>
                  <a:cubicBezTo>
                    <a:pt x="60" y="630"/>
                    <a:pt x="180" y="650"/>
                    <a:pt x="339" y="670"/>
                  </a:cubicBezTo>
                  <a:cubicBezTo>
                    <a:pt x="387" y="682"/>
                    <a:pt x="435" y="687"/>
                    <a:pt x="482" y="687"/>
                  </a:cubicBezTo>
                  <a:cubicBezTo>
                    <a:pt x="743" y="687"/>
                    <a:pt x="981" y="528"/>
                    <a:pt x="1234" y="511"/>
                  </a:cubicBezTo>
                  <a:cubicBezTo>
                    <a:pt x="1274" y="471"/>
                    <a:pt x="1313" y="431"/>
                    <a:pt x="1274" y="372"/>
                  </a:cubicBezTo>
                  <a:cubicBezTo>
                    <a:pt x="1254" y="332"/>
                    <a:pt x="1234" y="292"/>
                    <a:pt x="1194" y="252"/>
                  </a:cubicBezTo>
                  <a:lnTo>
                    <a:pt x="1194" y="173"/>
                  </a:lnTo>
                  <a:cubicBezTo>
                    <a:pt x="1194" y="133"/>
                    <a:pt x="1234" y="73"/>
                    <a:pt x="1234" y="33"/>
                  </a:cubicBezTo>
                  <a:cubicBezTo>
                    <a:pt x="1111" y="14"/>
                    <a:pt x="993" y="1"/>
                    <a:pt x="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34071;p60"/>
            <p:cNvSpPr/>
            <p:nvPr/>
          </p:nvSpPr>
          <p:spPr>
            <a:xfrm>
              <a:off x="2766375" y="1059000"/>
              <a:ext cx="30350" cy="17750"/>
            </a:xfrm>
            <a:custGeom>
              <a:avLst/>
              <a:gdLst/>
              <a:ahLst/>
              <a:cxnLst/>
              <a:rect l="l" t="t" r="r" b="b"/>
              <a:pathLst>
                <a:path w="1214" h="710" extrusionOk="0">
                  <a:moveTo>
                    <a:pt x="787" y="0"/>
                  </a:moveTo>
                  <a:cubicBezTo>
                    <a:pt x="523" y="0"/>
                    <a:pt x="258" y="25"/>
                    <a:pt x="0" y="167"/>
                  </a:cubicBezTo>
                  <a:cubicBezTo>
                    <a:pt x="0" y="366"/>
                    <a:pt x="20" y="525"/>
                    <a:pt x="159" y="684"/>
                  </a:cubicBezTo>
                  <a:cubicBezTo>
                    <a:pt x="217" y="702"/>
                    <a:pt x="272" y="710"/>
                    <a:pt x="327" y="710"/>
                  </a:cubicBezTo>
                  <a:cubicBezTo>
                    <a:pt x="600" y="710"/>
                    <a:pt x="842" y="518"/>
                    <a:pt x="1122" y="518"/>
                  </a:cubicBezTo>
                  <a:cubicBezTo>
                    <a:pt x="1152" y="518"/>
                    <a:pt x="1183" y="520"/>
                    <a:pt x="1214" y="525"/>
                  </a:cubicBezTo>
                  <a:lnTo>
                    <a:pt x="1214" y="8"/>
                  </a:lnTo>
                  <a:cubicBezTo>
                    <a:pt x="1073" y="8"/>
                    <a:pt x="930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34072;p60"/>
            <p:cNvSpPr/>
            <p:nvPr/>
          </p:nvSpPr>
          <p:spPr>
            <a:xfrm>
              <a:off x="2464500" y="1064525"/>
              <a:ext cx="42150" cy="17075"/>
            </a:xfrm>
            <a:custGeom>
              <a:avLst/>
              <a:gdLst/>
              <a:ahLst/>
              <a:cxnLst/>
              <a:rect l="l" t="t" r="r" b="b"/>
              <a:pathLst>
                <a:path w="1686" h="683" extrusionOk="0">
                  <a:moveTo>
                    <a:pt x="951" y="0"/>
                  </a:moveTo>
                  <a:cubicBezTo>
                    <a:pt x="785" y="0"/>
                    <a:pt x="619" y="51"/>
                    <a:pt x="458" y="165"/>
                  </a:cubicBezTo>
                  <a:cubicBezTo>
                    <a:pt x="398" y="364"/>
                    <a:pt x="0" y="364"/>
                    <a:pt x="100" y="682"/>
                  </a:cubicBezTo>
                  <a:cubicBezTo>
                    <a:pt x="637" y="642"/>
                    <a:pt x="1174" y="563"/>
                    <a:pt x="1671" y="344"/>
                  </a:cubicBezTo>
                  <a:cubicBezTo>
                    <a:pt x="1686" y="212"/>
                    <a:pt x="1679" y="134"/>
                    <a:pt x="1603" y="134"/>
                  </a:cubicBezTo>
                  <a:cubicBezTo>
                    <a:pt x="1575" y="134"/>
                    <a:pt x="1539" y="144"/>
                    <a:pt x="1492" y="165"/>
                  </a:cubicBezTo>
                  <a:cubicBezTo>
                    <a:pt x="1316" y="61"/>
                    <a:pt x="1133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34073;p60"/>
            <p:cNvSpPr/>
            <p:nvPr/>
          </p:nvSpPr>
          <p:spPr>
            <a:xfrm>
              <a:off x="2419250" y="1157625"/>
              <a:ext cx="48250" cy="19950"/>
            </a:xfrm>
            <a:custGeom>
              <a:avLst/>
              <a:gdLst/>
              <a:ahLst/>
              <a:cxnLst/>
              <a:rect l="l" t="t" r="r" b="b"/>
              <a:pathLst>
                <a:path w="1930" h="798" extrusionOk="0">
                  <a:moveTo>
                    <a:pt x="851" y="1"/>
                  </a:moveTo>
                  <a:cubicBezTo>
                    <a:pt x="801" y="1"/>
                    <a:pt x="748" y="15"/>
                    <a:pt x="696" y="41"/>
                  </a:cubicBezTo>
                  <a:cubicBezTo>
                    <a:pt x="657" y="41"/>
                    <a:pt x="577" y="81"/>
                    <a:pt x="517" y="81"/>
                  </a:cubicBezTo>
                  <a:cubicBezTo>
                    <a:pt x="418" y="201"/>
                    <a:pt x="298" y="220"/>
                    <a:pt x="159" y="240"/>
                  </a:cubicBezTo>
                  <a:cubicBezTo>
                    <a:pt x="0" y="439"/>
                    <a:pt x="100" y="598"/>
                    <a:pt x="259" y="777"/>
                  </a:cubicBezTo>
                  <a:cubicBezTo>
                    <a:pt x="279" y="777"/>
                    <a:pt x="318" y="797"/>
                    <a:pt x="358" y="797"/>
                  </a:cubicBezTo>
                  <a:cubicBezTo>
                    <a:pt x="875" y="598"/>
                    <a:pt x="1432" y="698"/>
                    <a:pt x="1930" y="439"/>
                  </a:cubicBezTo>
                  <a:cubicBezTo>
                    <a:pt x="1868" y="410"/>
                    <a:pt x="1799" y="402"/>
                    <a:pt x="1727" y="402"/>
                  </a:cubicBezTo>
                  <a:cubicBezTo>
                    <a:pt x="1631" y="402"/>
                    <a:pt x="1530" y="417"/>
                    <a:pt x="1435" y="417"/>
                  </a:cubicBezTo>
                  <a:cubicBezTo>
                    <a:pt x="1261" y="417"/>
                    <a:pt x="1106" y="367"/>
                    <a:pt x="1034" y="81"/>
                  </a:cubicBezTo>
                  <a:cubicBezTo>
                    <a:pt x="978" y="25"/>
                    <a:pt x="916" y="1"/>
                    <a:pt x="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34074;p60"/>
            <p:cNvSpPr/>
            <p:nvPr/>
          </p:nvSpPr>
          <p:spPr>
            <a:xfrm>
              <a:off x="2597275" y="1133225"/>
              <a:ext cx="49750" cy="10075"/>
            </a:xfrm>
            <a:custGeom>
              <a:avLst/>
              <a:gdLst/>
              <a:ahLst/>
              <a:cxnLst/>
              <a:rect l="l" t="t" r="r" b="b"/>
              <a:pathLst>
                <a:path w="1990" h="403" extrusionOk="0">
                  <a:moveTo>
                    <a:pt x="855" y="1"/>
                  </a:moveTo>
                  <a:cubicBezTo>
                    <a:pt x="565" y="1"/>
                    <a:pt x="277" y="35"/>
                    <a:pt x="1" y="182"/>
                  </a:cubicBezTo>
                  <a:cubicBezTo>
                    <a:pt x="1" y="281"/>
                    <a:pt x="60" y="361"/>
                    <a:pt x="200" y="381"/>
                  </a:cubicBezTo>
                  <a:cubicBezTo>
                    <a:pt x="314" y="396"/>
                    <a:pt x="427" y="403"/>
                    <a:pt x="540" y="403"/>
                  </a:cubicBezTo>
                  <a:cubicBezTo>
                    <a:pt x="1036" y="403"/>
                    <a:pt x="1520" y="262"/>
                    <a:pt x="1990" y="3"/>
                  </a:cubicBezTo>
                  <a:lnTo>
                    <a:pt x="1990" y="3"/>
                  </a:lnTo>
                  <a:cubicBezTo>
                    <a:pt x="1869" y="21"/>
                    <a:pt x="1747" y="27"/>
                    <a:pt x="1624" y="27"/>
                  </a:cubicBezTo>
                  <a:cubicBezTo>
                    <a:pt x="1369" y="27"/>
                    <a:pt x="1111" y="1"/>
                    <a:pt x="8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34075;p60"/>
            <p:cNvSpPr/>
            <p:nvPr/>
          </p:nvSpPr>
          <p:spPr>
            <a:xfrm>
              <a:off x="2394875" y="1164625"/>
              <a:ext cx="33350" cy="17925"/>
            </a:xfrm>
            <a:custGeom>
              <a:avLst/>
              <a:gdLst/>
              <a:ahLst/>
              <a:cxnLst/>
              <a:rect l="l" t="t" r="r" b="b"/>
              <a:pathLst>
                <a:path w="1334" h="717" extrusionOk="0">
                  <a:moveTo>
                    <a:pt x="796" y="0"/>
                  </a:moveTo>
                  <a:cubicBezTo>
                    <a:pt x="577" y="40"/>
                    <a:pt x="339" y="100"/>
                    <a:pt x="100" y="139"/>
                  </a:cubicBezTo>
                  <a:cubicBezTo>
                    <a:pt x="60" y="199"/>
                    <a:pt x="0" y="239"/>
                    <a:pt x="20" y="338"/>
                  </a:cubicBezTo>
                  <a:cubicBezTo>
                    <a:pt x="20" y="438"/>
                    <a:pt x="20" y="537"/>
                    <a:pt x="60" y="637"/>
                  </a:cubicBezTo>
                  <a:cubicBezTo>
                    <a:pt x="60" y="657"/>
                    <a:pt x="80" y="677"/>
                    <a:pt x="100" y="716"/>
                  </a:cubicBezTo>
                  <a:cubicBezTo>
                    <a:pt x="339" y="716"/>
                    <a:pt x="577" y="677"/>
                    <a:pt x="796" y="677"/>
                  </a:cubicBezTo>
                  <a:cubicBezTo>
                    <a:pt x="975" y="657"/>
                    <a:pt x="1174" y="677"/>
                    <a:pt x="1333" y="517"/>
                  </a:cubicBezTo>
                  <a:lnTo>
                    <a:pt x="1273" y="458"/>
                  </a:lnTo>
                  <a:cubicBezTo>
                    <a:pt x="1075" y="358"/>
                    <a:pt x="975" y="139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34076;p60"/>
            <p:cNvSpPr/>
            <p:nvPr/>
          </p:nvSpPr>
          <p:spPr>
            <a:xfrm>
              <a:off x="2505775" y="1115825"/>
              <a:ext cx="33850" cy="14200"/>
            </a:xfrm>
            <a:custGeom>
              <a:avLst/>
              <a:gdLst/>
              <a:ahLst/>
              <a:cxnLst/>
              <a:rect l="l" t="t" r="r" b="b"/>
              <a:pathLst>
                <a:path w="1354" h="568" extrusionOk="0">
                  <a:moveTo>
                    <a:pt x="1147" y="0"/>
                  </a:moveTo>
                  <a:cubicBezTo>
                    <a:pt x="1142" y="0"/>
                    <a:pt x="1138" y="1"/>
                    <a:pt x="1134" y="3"/>
                  </a:cubicBezTo>
                  <a:cubicBezTo>
                    <a:pt x="1014" y="66"/>
                    <a:pt x="899" y="87"/>
                    <a:pt x="784" y="87"/>
                  </a:cubicBezTo>
                  <a:cubicBezTo>
                    <a:pt x="554" y="87"/>
                    <a:pt x="329" y="1"/>
                    <a:pt x="90" y="1"/>
                  </a:cubicBezTo>
                  <a:cubicBezTo>
                    <a:pt x="74" y="1"/>
                    <a:pt x="57" y="2"/>
                    <a:pt x="40" y="3"/>
                  </a:cubicBezTo>
                  <a:cubicBezTo>
                    <a:pt x="20" y="62"/>
                    <a:pt x="20" y="102"/>
                    <a:pt x="0" y="162"/>
                  </a:cubicBezTo>
                  <a:lnTo>
                    <a:pt x="0" y="221"/>
                  </a:lnTo>
                  <a:cubicBezTo>
                    <a:pt x="20" y="361"/>
                    <a:pt x="100" y="460"/>
                    <a:pt x="160" y="520"/>
                  </a:cubicBezTo>
                  <a:cubicBezTo>
                    <a:pt x="160" y="560"/>
                    <a:pt x="199" y="560"/>
                    <a:pt x="239" y="560"/>
                  </a:cubicBezTo>
                  <a:cubicBezTo>
                    <a:pt x="254" y="565"/>
                    <a:pt x="268" y="567"/>
                    <a:pt x="280" y="567"/>
                  </a:cubicBezTo>
                  <a:cubicBezTo>
                    <a:pt x="317" y="567"/>
                    <a:pt x="344" y="545"/>
                    <a:pt x="358" y="500"/>
                  </a:cubicBezTo>
                  <a:cubicBezTo>
                    <a:pt x="637" y="420"/>
                    <a:pt x="915" y="381"/>
                    <a:pt x="1194" y="301"/>
                  </a:cubicBezTo>
                  <a:cubicBezTo>
                    <a:pt x="1293" y="301"/>
                    <a:pt x="1353" y="221"/>
                    <a:pt x="1313" y="122"/>
                  </a:cubicBezTo>
                  <a:cubicBezTo>
                    <a:pt x="1295" y="86"/>
                    <a:pt x="1195" y="0"/>
                    <a:pt x="1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34077;p60"/>
            <p:cNvSpPr/>
            <p:nvPr/>
          </p:nvSpPr>
          <p:spPr>
            <a:xfrm>
              <a:off x="2449075" y="1067700"/>
              <a:ext cx="32850" cy="13400"/>
            </a:xfrm>
            <a:custGeom>
              <a:avLst/>
              <a:gdLst/>
              <a:ahLst/>
              <a:cxnLst/>
              <a:rect l="l" t="t" r="r" b="b"/>
              <a:pathLst>
                <a:path w="1314" h="536" extrusionOk="0">
                  <a:moveTo>
                    <a:pt x="887" y="1"/>
                  </a:moveTo>
                  <a:cubicBezTo>
                    <a:pt x="584" y="1"/>
                    <a:pt x="321" y="160"/>
                    <a:pt x="1" y="177"/>
                  </a:cubicBezTo>
                  <a:cubicBezTo>
                    <a:pt x="1" y="336"/>
                    <a:pt x="60" y="456"/>
                    <a:pt x="200" y="535"/>
                  </a:cubicBezTo>
                  <a:lnTo>
                    <a:pt x="697" y="535"/>
                  </a:lnTo>
                  <a:cubicBezTo>
                    <a:pt x="717" y="316"/>
                    <a:pt x="1314" y="436"/>
                    <a:pt x="1055" y="18"/>
                  </a:cubicBezTo>
                  <a:cubicBezTo>
                    <a:pt x="997" y="6"/>
                    <a:pt x="941" y="1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34078;p60"/>
            <p:cNvSpPr/>
            <p:nvPr/>
          </p:nvSpPr>
          <p:spPr>
            <a:xfrm>
              <a:off x="2660925" y="1076525"/>
              <a:ext cx="34850" cy="11250"/>
            </a:xfrm>
            <a:custGeom>
              <a:avLst/>
              <a:gdLst/>
              <a:ahLst/>
              <a:cxnLst/>
              <a:rect l="l" t="t" r="r" b="b"/>
              <a:pathLst>
                <a:path w="1394" h="450" extrusionOk="0">
                  <a:moveTo>
                    <a:pt x="1150" y="0"/>
                  </a:moveTo>
                  <a:cubicBezTo>
                    <a:pt x="1144" y="0"/>
                    <a:pt x="1139" y="1"/>
                    <a:pt x="1135" y="3"/>
                  </a:cubicBezTo>
                  <a:cubicBezTo>
                    <a:pt x="757" y="103"/>
                    <a:pt x="359" y="122"/>
                    <a:pt x="1" y="321"/>
                  </a:cubicBezTo>
                  <a:cubicBezTo>
                    <a:pt x="71" y="391"/>
                    <a:pt x="140" y="426"/>
                    <a:pt x="207" y="426"/>
                  </a:cubicBezTo>
                  <a:cubicBezTo>
                    <a:pt x="274" y="426"/>
                    <a:pt x="339" y="391"/>
                    <a:pt x="399" y="321"/>
                  </a:cubicBezTo>
                  <a:cubicBezTo>
                    <a:pt x="581" y="321"/>
                    <a:pt x="772" y="449"/>
                    <a:pt x="960" y="449"/>
                  </a:cubicBezTo>
                  <a:cubicBezTo>
                    <a:pt x="1039" y="449"/>
                    <a:pt x="1118" y="426"/>
                    <a:pt x="1194" y="361"/>
                  </a:cubicBezTo>
                  <a:cubicBezTo>
                    <a:pt x="1274" y="282"/>
                    <a:pt x="1393" y="222"/>
                    <a:pt x="1334" y="103"/>
                  </a:cubicBezTo>
                  <a:cubicBezTo>
                    <a:pt x="1298" y="67"/>
                    <a:pt x="1199" y="0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34079;p60"/>
            <p:cNvSpPr/>
            <p:nvPr/>
          </p:nvSpPr>
          <p:spPr>
            <a:xfrm>
              <a:off x="2501300" y="1144100"/>
              <a:ext cx="24400" cy="16050"/>
            </a:xfrm>
            <a:custGeom>
              <a:avLst/>
              <a:gdLst/>
              <a:ahLst/>
              <a:cxnLst/>
              <a:rect l="l" t="t" r="r" b="b"/>
              <a:pathLst>
                <a:path w="976" h="642" extrusionOk="0">
                  <a:moveTo>
                    <a:pt x="612" y="1"/>
                  </a:moveTo>
                  <a:cubicBezTo>
                    <a:pt x="523" y="1"/>
                    <a:pt x="438" y="25"/>
                    <a:pt x="358" y="85"/>
                  </a:cubicBezTo>
                  <a:cubicBezTo>
                    <a:pt x="259" y="224"/>
                    <a:pt x="100" y="165"/>
                    <a:pt x="0" y="264"/>
                  </a:cubicBezTo>
                  <a:lnTo>
                    <a:pt x="0" y="602"/>
                  </a:lnTo>
                  <a:cubicBezTo>
                    <a:pt x="104" y="628"/>
                    <a:pt x="205" y="641"/>
                    <a:pt x="304" y="641"/>
                  </a:cubicBezTo>
                  <a:cubicBezTo>
                    <a:pt x="510" y="641"/>
                    <a:pt x="707" y="584"/>
                    <a:pt x="896" y="463"/>
                  </a:cubicBezTo>
                  <a:cubicBezTo>
                    <a:pt x="975" y="344"/>
                    <a:pt x="975" y="185"/>
                    <a:pt x="896" y="65"/>
                  </a:cubicBezTo>
                  <a:cubicBezTo>
                    <a:pt x="796" y="25"/>
                    <a:pt x="702" y="1"/>
                    <a:pt x="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34080;p60"/>
            <p:cNvSpPr/>
            <p:nvPr/>
          </p:nvSpPr>
          <p:spPr>
            <a:xfrm>
              <a:off x="2710175" y="1143675"/>
              <a:ext cx="29850" cy="13375"/>
            </a:xfrm>
            <a:custGeom>
              <a:avLst/>
              <a:gdLst/>
              <a:ahLst/>
              <a:cxnLst/>
              <a:rect l="l" t="t" r="r" b="b"/>
              <a:pathLst>
                <a:path w="1194" h="535" extrusionOk="0">
                  <a:moveTo>
                    <a:pt x="896" y="0"/>
                  </a:moveTo>
                  <a:cubicBezTo>
                    <a:pt x="707" y="0"/>
                    <a:pt x="513" y="89"/>
                    <a:pt x="319" y="102"/>
                  </a:cubicBezTo>
                  <a:cubicBezTo>
                    <a:pt x="199" y="162"/>
                    <a:pt x="100" y="182"/>
                    <a:pt x="0" y="241"/>
                  </a:cubicBezTo>
                  <a:cubicBezTo>
                    <a:pt x="60" y="341"/>
                    <a:pt x="120" y="401"/>
                    <a:pt x="179" y="500"/>
                  </a:cubicBezTo>
                  <a:cubicBezTo>
                    <a:pt x="343" y="500"/>
                    <a:pt x="507" y="534"/>
                    <a:pt x="671" y="534"/>
                  </a:cubicBezTo>
                  <a:cubicBezTo>
                    <a:pt x="785" y="534"/>
                    <a:pt x="900" y="518"/>
                    <a:pt x="1015" y="460"/>
                  </a:cubicBezTo>
                  <a:cubicBezTo>
                    <a:pt x="1094" y="341"/>
                    <a:pt x="1154" y="241"/>
                    <a:pt x="1194" y="102"/>
                  </a:cubicBezTo>
                  <a:cubicBezTo>
                    <a:pt x="1097" y="26"/>
                    <a:pt x="997" y="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34081;p60"/>
            <p:cNvSpPr/>
            <p:nvPr/>
          </p:nvSpPr>
          <p:spPr>
            <a:xfrm>
              <a:off x="2707175" y="1072075"/>
              <a:ext cx="23775" cy="13700"/>
            </a:xfrm>
            <a:custGeom>
              <a:avLst/>
              <a:gdLst/>
              <a:ahLst/>
              <a:cxnLst/>
              <a:rect l="l" t="t" r="r" b="b"/>
              <a:pathLst>
                <a:path w="951" h="548" extrusionOk="0">
                  <a:moveTo>
                    <a:pt x="662" y="1"/>
                  </a:moveTo>
                  <a:cubicBezTo>
                    <a:pt x="648" y="1"/>
                    <a:pt x="633" y="1"/>
                    <a:pt x="618" y="2"/>
                  </a:cubicBezTo>
                  <a:cubicBezTo>
                    <a:pt x="478" y="181"/>
                    <a:pt x="180" y="121"/>
                    <a:pt x="1" y="400"/>
                  </a:cubicBezTo>
                  <a:cubicBezTo>
                    <a:pt x="171" y="485"/>
                    <a:pt x="324" y="547"/>
                    <a:pt x="467" y="547"/>
                  </a:cubicBezTo>
                  <a:cubicBezTo>
                    <a:pt x="590" y="547"/>
                    <a:pt x="706" y="500"/>
                    <a:pt x="817" y="380"/>
                  </a:cubicBezTo>
                  <a:cubicBezTo>
                    <a:pt x="892" y="190"/>
                    <a:pt x="950" y="1"/>
                    <a:pt x="6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34082;p60"/>
            <p:cNvSpPr/>
            <p:nvPr/>
          </p:nvSpPr>
          <p:spPr>
            <a:xfrm>
              <a:off x="2480900" y="1120350"/>
              <a:ext cx="26875" cy="17550"/>
            </a:xfrm>
            <a:custGeom>
              <a:avLst/>
              <a:gdLst/>
              <a:ahLst/>
              <a:cxnLst/>
              <a:rect l="l" t="t" r="r" b="b"/>
              <a:pathLst>
                <a:path w="1075" h="702" extrusionOk="0">
                  <a:moveTo>
                    <a:pt x="995" y="1"/>
                  </a:moveTo>
                  <a:cubicBezTo>
                    <a:pt x="816" y="1"/>
                    <a:pt x="637" y="21"/>
                    <a:pt x="458" y="21"/>
                  </a:cubicBezTo>
                  <a:cubicBezTo>
                    <a:pt x="379" y="200"/>
                    <a:pt x="1" y="200"/>
                    <a:pt x="140" y="538"/>
                  </a:cubicBezTo>
                  <a:cubicBezTo>
                    <a:pt x="307" y="655"/>
                    <a:pt x="489" y="702"/>
                    <a:pt x="696" y="702"/>
                  </a:cubicBezTo>
                  <a:cubicBezTo>
                    <a:pt x="735" y="702"/>
                    <a:pt x="775" y="700"/>
                    <a:pt x="816" y="697"/>
                  </a:cubicBezTo>
                  <a:cubicBezTo>
                    <a:pt x="896" y="637"/>
                    <a:pt x="916" y="597"/>
                    <a:pt x="956" y="538"/>
                  </a:cubicBezTo>
                  <a:cubicBezTo>
                    <a:pt x="1015" y="399"/>
                    <a:pt x="1075" y="220"/>
                    <a:pt x="1035" y="40"/>
                  </a:cubicBezTo>
                  <a:lnTo>
                    <a:pt x="9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34083;p60"/>
            <p:cNvSpPr/>
            <p:nvPr/>
          </p:nvSpPr>
          <p:spPr>
            <a:xfrm>
              <a:off x="2471450" y="1120550"/>
              <a:ext cx="22400" cy="19225"/>
            </a:xfrm>
            <a:custGeom>
              <a:avLst/>
              <a:gdLst/>
              <a:ahLst/>
              <a:cxnLst/>
              <a:rect l="l" t="t" r="r" b="b"/>
              <a:pathLst>
                <a:path w="896" h="769" extrusionOk="0">
                  <a:moveTo>
                    <a:pt x="692" y="0"/>
                  </a:moveTo>
                  <a:cubicBezTo>
                    <a:pt x="507" y="0"/>
                    <a:pt x="330" y="61"/>
                    <a:pt x="140" y="172"/>
                  </a:cubicBezTo>
                  <a:cubicBezTo>
                    <a:pt x="100" y="351"/>
                    <a:pt x="41" y="530"/>
                    <a:pt x="1" y="709"/>
                  </a:cubicBezTo>
                  <a:cubicBezTo>
                    <a:pt x="60" y="749"/>
                    <a:pt x="120" y="769"/>
                    <a:pt x="182" y="769"/>
                  </a:cubicBezTo>
                  <a:cubicBezTo>
                    <a:pt x="244" y="769"/>
                    <a:pt x="309" y="749"/>
                    <a:pt x="379" y="709"/>
                  </a:cubicBezTo>
                  <a:cubicBezTo>
                    <a:pt x="419" y="669"/>
                    <a:pt x="478" y="589"/>
                    <a:pt x="518" y="530"/>
                  </a:cubicBezTo>
                  <a:cubicBezTo>
                    <a:pt x="598" y="331"/>
                    <a:pt x="896" y="291"/>
                    <a:pt x="836" y="13"/>
                  </a:cubicBezTo>
                  <a:cubicBezTo>
                    <a:pt x="788" y="4"/>
                    <a:pt x="740" y="0"/>
                    <a:pt x="6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34084;p60"/>
            <p:cNvSpPr/>
            <p:nvPr/>
          </p:nvSpPr>
          <p:spPr>
            <a:xfrm>
              <a:off x="2521200" y="1142475"/>
              <a:ext cx="19400" cy="15675"/>
            </a:xfrm>
            <a:custGeom>
              <a:avLst/>
              <a:gdLst/>
              <a:ahLst/>
              <a:cxnLst/>
              <a:rect l="l" t="t" r="r" b="b"/>
              <a:pathLst>
                <a:path w="776" h="627" extrusionOk="0">
                  <a:moveTo>
                    <a:pt x="692" y="0"/>
                  </a:moveTo>
                  <a:cubicBezTo>
                    <a:pt x="559" y="0"/>
                    <a:pt x="421" y="70"/>
                    <a:pt x="285" y="70"/>
                  </a:cubicBezTo>
                  <a:cubicBezTo>
                    <a:pt x="222" y="70"/>
                    <a:pt x="160" y="55"/>
                    <a:pt x="100" y="11"/>
                  </a:cubicBezTo>
                  <a:cubicBezTo>
                    <a:pt x="0" y="31"/>
                    <a:pt x="0" y="71"/>
                    <a:pt x="80" y="150"/>
                  </a:cubicBezTo>
                  <a:cubicBezTo>
                    <a:pt x="100" y="289"/>
                    <a:pt x="100" y="409"/>
                    <a:pt x="100" y="528"/>
                  </a:cubicBezTo>
                  <a:cubicBezTo>
                    <a:pt x="164" y="528"/>
                    <a:pt x="228" y="445"/>
                    <a:pt x="303" y="445"/>
                  </a:cubicBezTo>
                  <a:cubicBezTo>
                    <a:pt x="344" y="445"/>
                    <a:pt x="388" y="470"/>
                    <a:pt x="438" y="548"/>
                  </a:cubicBezTo>
                  <a:cubicBezTo>
                    <a:pt x="481" y="605"/>
                    <a:pt x="524" y="626"/>
                    <a:pt x="566" y="626"/>
                  </a:cubicBezTo>
                  <a:cubicBezTo>
                    <a:pt x="640" y="626"/>
                    <a:pt x="712" y="559"/>
                    <a:pt x="776" y="508"/>
                  </a:cubicBezTo>
                  <a:lnTo>
                    <a:pt x="776" y="11"/>
                  </a:lnTo>
                  <a:cubicBezTo>
                    <a:pt x="748" y="3"/>
                    <a:pt x="721" y="0"/>
                    <a:pt x="6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34085;p60"/>
            <p:cNvSpPr/>
            <p:nvPr/>
          </p:nvSpPr>
          <p:spPr>
            <a:xfrm>
              <a:off x="2421725" y="1107525"/>
              <a:ext cx="21900" cy="17200"/>
            </a:xfrm>
            <a:custGeom>
              <a:avLst/>
              <a:gdLst/>
              <a:ahLst/>
              <a:cxnLst/>
              <a:rect l="l" t="t" r="r" b="b"/>
              <a:pathLst>
                <a:path w="876" h="688" extrusionOk="0">
                  <a:moveTo>
                    <a:pt x="412" y="1"/>
                  </a:moveTo>
                  <a:cubicBezTo>
                    <a:pt x="276" y="1"/>
                    <a:pt x="142" y="25"/>
                    <a:pt x="20" y="136"/>
                  </a:cubicBezTo>
                  <a:cubicBezTo>
                    <a:pt x="80" y="255"/>
                    <a:pt x="180" y="374"/>
                    <a:pt x="60" y="514"/>
                  </a:cubicBezTo>
                  <a:lnTo>
                    <a:pt x="1" y="573"/>
                  </a:lnTo>
                  <a:lnTo>
                    <a:pt x="20" y="653"/>
                  </a:lnTo>
                  <a:cubicBezTo>
                    <a:pt x="150" y="653"/>
                    <a:pt x="284" y="688"/>
                    <a:pt x="411" y="688"/>
                  </a:cubicBezTo>
                  <a:cubicBezTo>
                    <a:pt x="538" y="688"/>
                    <a:pt x="657" y="653"/>
                    <a:pt x="756" y="514"/>
                  </a:cubicBezTo>
                  <a:cubicBezTo>
                    <a:pt x="756" y="335"/>
                    <a:pt x="876" y="195"/>
                    <a:pt x="737" y="16"/>
                  </a:cubicBezTo>
                  <a:cubicBezTo>
                    <a:pt x="630" y="16"/>
                    <a:pt x="520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34086;p60"/>
            <p:cNvSpPr/>
            <p:nvPr/>
          </p:nvSpPr>
          <p:spPr>
            <a:xfrm>
              <a:off x="2501300" y="1064500"/>
              <a:ext cx="24875" cy="10025"/>
            </a:xfrm>
            <a:custGeom>
              <a:avLst/>
              <a:gdLst/>
              <a:ahLst/>
              <a:cxnLst/>
              <a:rect l="l" t="t" r="r" b="b"/>
              <a:pathLst>
                <a:path w="995" h="401" extrusionOk="0">
                  <a:moveTo>
                    <a:pt x="300" y="1"/>
                  </a:moveTo>
                  <a:cubicBezTo>
                    <a:pt x="200" y="1"/>
                    <a:pt x="102" y="37"/>
                    <a:pt x="0" y="146"/>
                  </a:cubicBezTo>
                  <a:lnTo>
                    <a:pt x="199" y="345"/>
                  </a:lnTo>
                  <a:cubicBezTo>
                    <a:pt x="291" y="380"/>
                    <a:pt x="380" y="400"/>
                    <a:pt x="470" y="400"/>
                  </a:cubicBezTo>
                  <a:cubicBezTo>
                    <a:pt x="634" y="400"/>
                    <a:pt x="802" y="333"/>
                    <a:pt x="995" y="166"/>
                  </a:cubicBezTo>
                  <a:cubicBezTo>
                    <a:pt x="725" y="166"/>
                    <a:pt x="510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34087;p60"/>
            <p:cNvSpPr/>
            <p:nvPr/>
          </p:nvSpPr>
          <p:spPr>
            <a:xfrm>
              <a:off x="2757925" y="1063650"/>
              <a:ext cx="13925" cy="12975"/>
            </a:xfrm>
            <a:custGeom>
              <a:avLst/>
              <a:gdLst/>
              <a:ahLst/>
              <a:cxnLst/>
              <a:rect l="l" t="t" r="r" b="b"/>
              <a:pathLst>
                <a:path w="557" h="519" extrusionOk="0">
                  <a:moveTo>
                    <a:pt x="318" y="1"/>
                  </a:moveTo>
                  <a:cubicBezTo>
                    <a:pt x="279" y="1"/>
                    <a:pt x="239" y="1"/>
                    <a:pt x="179" y="21"/>
                  </a:cubicBezTo>
                  <a:cubicBezTo>
                    <a:pt x="99" y="180"/>
                    <a:pt x="0" y="319"/>
                    <a:pt x="0" y="518"/>
                  </a:cubicBezTo>
                  <a:lnTo>
                    <a:pt x="497" y="518"/>
                  </a:lnTo>
                  <a:cubicBezTo>
                    <a:pt x="497" y="319"/>
                    <a:pt x="557" y="120"/>
                    <a:pt x="3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34088;p60"/>
            <p:cNvSpPr/>
            <p:nvPr/>
          </p:nvSpPr>
          <p:spPr>
            <a:xfrm>
              <a:off x="2404825" y="1110900"/>
              <a:ext cx="26375" cy="9975"/>
            </a:xfrm>
            <a:custGeom>
              <a:avLst/>
              <a:gdLst/>
              <a:ahLst/>
              <a:cxnLst/>
              <a:rect l="l" t="t" r="r" b="b"/>
              <a:pathLst>
                <a:path w="1055" h="399" extrusionOk="0">
                  <a:moveTo>
                    <a:pt x="736" y="1"/>
                  </a:moveTo>
                  <a:cubicBezTo>
                    <a:pt x="478" y="60"/>
                    <a:pt x="199" y="1"/>
                    <a:pt x="0" y="200"/>
                  </a:cubicBezTo>
                  <a:cubicBezTo>
                    <a:pt x="62" y="214"/>
                    <a:pt x="125" y="217"/>
                    <a:pt x="189" y="217"/>
                  </a:cubicBezTo>
                  <a:cubicBezTo>
                    <a:pt x="235" y="217"/>
                    <a:pt x="281" y="215"/>
                    <a:pt x="327" y="215"/>
                  </a:cubicBezTo>
                  <a:cubicBezTo>
                    <a:pt x="486" y="215"/>
                    <a:pt x="638" y="234"/>
                    <a:pt x="756" y="399"/>
                  </a:cubicBezTo>
                  <a:cubicBezTo>
                    <a:pt x="875" y="379"/>
                    <a:pt x="995" y="379"/>
                    <a:pt x="1015" y="259"/>
                  </a:cubicBezTo>
                  <a:cubicBezTo>
                    <a:pt x="1055" y="60"/>
                    <a:pt x="856" y="60"/>
                    <a:pt x="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34089;p60"/>
            <p:cNvSpPr/>
            <p:nvPr/>
          </p:nvSpPr>
          <p:spPr>
            <a:xfrm>
              <a:off x="2578875" y="1135675"/>
              <a:ext cx="23400" cy="10125"/>
            </a:xfrm>
            <a:custGeom>
              <a:avLst/>
              <a:gdLst/>
              <a:ahLst/>
              <a:cxnLst/>
              <a:rect l="l" t="t" r="r" b="b"/>
              <a:pathLst>
                <a:path w="936" h="405" extrusionOk="0">
                  <a:moveTo>
                    <a:pt x="436" y="0"/>
                  </a:moveTo>
                  <a:cubicBezTo>
                    <a:pt x="271" y="0"/>
                    <a:pt x="128" y="83"/>
                    <a:pt x="1" y="223"/>
                  </a:cubicBezTo>
                  <a:cubicBezTo>
                    <a:pt x="80" y="223"/>
                    <a:pt x="160" y="263"/>
                    <a:pt x="239" y="263"/>
                  </a:cubicBezTo>
                  <a:cubicBezTo>
                    <a:pt x="259" y="256"/>
                    <a:pt x="279" y="253"/>
                    <a:pt x="298" y="253"/>
                  </a:cubicBezTo>
                  <a:cubicBezTo>
                    <a:pt x="436" y="253"/>
                    <a:pt x="574" y="404"/>
                    <a:pt x="724" y="404"/>
                  </a:cubicBezTo>
                  <a:cubicBezTo>
                    <a:pt x="792" y="404"/>
                    <a:pt x="862" y="373"/>
                    <a:pt x="936" y="283"/>
                  </a:cubicBezTo>
                  <a:cubicBezTo>
                    <a:pt x="856" y="223"/>
                    <a:pt x="796" y="164"/>
                    <a:pt x="737" y="84"/>
                  </a:cubicBezTo>
                  <a:cubicBezTo>
                    <a:pt x="629" y="27"/>
                    <a:pt x="529" y="0"/>
                    <a:pt x="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34090;p60"/>
            <p:cNvSpPr/>
            <p:nvPr/>
          </p:nvSpPr>
          <p:spPr>
            <a:xfrm>
              <a:off x="2656950" y="1084550"/>
              <a:ext cx="13950" cy="9025"/>
            </a:xfrm>
            <a:custGeom>
              <a:avLst/>
              <a:gdLst/>
              <a:ahLst/>
              <a:cxnLst/>
              <a:rect l="l" t="t" r="r" b="b"/>
              <a:pathLst>
                <a:path w="558" h="361" extrusionOk="0">
                  <a:moveTo>
                    <a:pt x="160" y="0"/>
                  </a:moveTo>
                  <a:cubicBezTo>
                    <a:pt x="60" y="60"/>
                    <a:pt x="1" y="140"/>
                    <a:pt x="1" y="259"/>
                  </a:cubicBezTo>
                  <a:cubicBezTo>
                    <a:pt x="21" y="358"/>
                    <a:pt x="120" y="358"/>
                    <a:pt x="200" y="358"/>
                  </a:cubicBezTo>
                  <a:cubicBezTo>
                    <a:pt x="218" y="360"/>
                    <a:pt x="235" y="361"/>
                    <a:pt x="252" y="361"/>
                  </a:cubicBezTo>
                  <a:cubicBezTo>
                    <a:pt x="441" y="361"/>
                    <a:pt x="558" y="259"/>
                    <a:pt x="558" y="40"/>
                  </a:cubicBezTo>
                  <a:cubicBezTo>
                    <a:pt x="419" y="40"/>
                    <a:pt x="299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34091;p60"/>
            <p:cNvSpPr/>
            <p:nvPr/>
          </p:nvSpPr>
          <p:spPr>
            <a:xfrm>
              <a:off x="2433650" y="1107425"/>
              <a:ext cx="15450" cy="12950"/>
            </a:xfrm>
            <a:custGeom>
              <a:avLst/>
              <a:gdLst/>
              <a:ahLst/>
              <a:cxnLst/>
              <a:rect l="l" t="t" r="r" b="b"/>
              <a:pathLst>
                <a:path w="618" h="518" extrusionOk="0">
                  <a:moveTo>
                    <a:pt x="439" y="0"/>
                  </a:moveTo>
                  <a:cubicBezTo>
                    <a:pt x="399" y="0"/>
                    <a:pt x="339" y="0"/>
                    <a:pt x="299" y="20"/>
                  </a:cubicBezTo>
                  <a:cubicBezTo>
                    <a:pt x="220" y="199"/>
                    <a:pt x="1" y="339"/>
                    <a:pt x="279" y="518"/>
                  </a:cubicBezTo>
                  <a:cubicBezTo>
                    <a:pt x="339" y="438"/>
                    <a:pt x="399" y="418"/>
                    <a:pt x="439" y="359"/>
                  </a:cubicBezTo>
                  <a:cubicBezTo>
                    <a:pt x="518" y="339"/>
                    <a:pt x="578" y="339"/>
                    <a:pt x="618" y="339"/>
                  </a:cubicBezTo>
                  <a:cubicBezTo>
                    <a:pt x="618" y="199"/>
                    <a:pt x="578" y="6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34092;p60"/>
            <p:cNvSpPr/>
            <p:nvPr/>
          </p:nvSpPr>
          <p:spPr>
            <a:xfrm>
              <a:off x="2345150" y="1090025"/>
              <a:ext cx="17425" cy="8475"/>
            </a:xfrm>
            <a:custGeom>
              <a:avLst/>
              <a:gdLst/>
              <a:ahLst/>
              <a:cxnLst/>
              <a:rect l="l" t="t" r="r" b="b"/>
              <a:pathLst>
                <a:path w="697" h="339" extrusionOk="0">
                  <a:moveTo>
                    <a:pt x="696" y="0"/>
                  </a:moveTo>
                  <a:lnTo>
                    <a:pt x="696" y="0"/>
                  </a:lnTo>
                  <a:cubicBezTo>
                    <a:pt x="477" y="40"/>
                    <a:pt x="219" y="120"/>
                    <a:pt x="0" y="159"/>
                  </a:cubicBezTo>
                  <a:cubicBezTo>
                    <a:pt x="60" y="239"/>
                    <a:pt x="139" y="299"/>
                    <a:pt x="179" y="338"/>
                  </a:cubicBezTo>
                  <a:cubicBezTo>
                    <a:pt x="203" y="338"/>
                    <a:pt x="227" y="339"/>
                    <a:pt x="251" y="339"/>
                  </a:cubicBezTo>
                  <a:cubicBezTo>
                    <a:pt x="467" y="339"/>
                    <a:pt x="678" y="323"/>
                    <a:pt x="6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34093;p60"/>
            <p:cNvSpPr/>
            <p:nvPr/>
          </p:nvSpPr>
          <p:spPr>
            <a:xfrm>
              <a:off x="2697725" y="1047625"/>
              <a:ext cx="14950" cy="7550"/>
            </a:xfrm>
            <a:custGeom>
              <a:avLst/>
              <a:gdLst/>
              <a:ahLst/>
              <a:cxnLst/>
              <a:rect l="l" t="t" r="r" b="b"/>
              <a:pathLst>
                <a:path w="598" h="302" extrusionOk="0">
                  <a:moveTo>
                    <a:pt x="418" y="1"/>
                  </a:moveTo>
                  <a:cubicBezTo>
                    <a:pt x="301" y="1"/>
                    <a:pt x="179" y="116"/>
                    <a:pt x="1" y="264"/>
                  </a:cubicBezTo>
                  <a:cubicBezTo>
                    <a:pt x="142" y="283"/>
                    <a:pt x="251" y="301"/>
                    <a:pt x="341" y="301"/>
                  </a:cubicBezTo>
                  <a:cubicBezTo>
                    <a:pt x="441" y="301"/>
                    <a:pt x="515" y="278"/>
                    <a:pt x="578" y="204"/>
                  </a:cubicBezTo>
                  <a:cubicBezTo>
                    <a:pt x="598" y="165"/>
                    <a:pt x="578" y="65"/>
                    <a:pt x="538" y="45"/>
                  </a:cubicBezTo>
                  <a:cubicBezTo>
                    <a:pt x="497" y="15"/>
                    <a:pt x="458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34094;p60"/>
            <p:cNvSpPr/>
            <p:nvPr/>
          </p:nvSpPr>
          <p:spPr>
            <a:xfrm>
              <a:off x="2572900" y="111340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20" y="0"/>
                  </a:moveTo>
                  <a:cubicBezTo>
                    <a:pt x="80" y="0"/>
                    <a:pt x="41" y="60"/>
                    <a:pt x="1" y="80"/>
                  </a:cubicBezTo>
                  <a:cubicBezTo>
                    <a:pt x="1" y="120"/>
                    <a:pt x="21" y="179"/>
                    <a:pt x="80" y="199"/>
                  </a:cubicBezTo>
                  <a:cubicBezTo>
                    <a:pt x="100" y="199"/>
                    <a:pt x="180" y="179"/>
                    <a:pt x="200" y="139"/>
                  </a:cubicBezTo>
                  <a:cubicBezTo>
                    <a:pt x="240" y="80"/>
                    <a:pt x="22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34095;p60"/>
            <p:cNvSpPr/>
            <p:nvPr/>
          </p:nvSpPr>
          <p:spPr>
            <a:xfrm>
              <a:off x="2504275" y="1176500"/>
              <a:ext cx="18925" cy="4500"/>
            </a:xfrm>
            <a:custGeom>
              <a:avLst/>
              <a:gdLst/>
              <a:ahLst/>
              <a:cxnLst/>
              <a:rect l="l" t="t" r="r" b="b"/>
              <a:pathLst>
                <a:path w="757" h="180" extrusionOk="0">
                  <a:moveTo>
                    <a:pt x="499" y="0"/>
                  </a:moveTo>
                  <a:cubicBezTo>
                    <a:pt x="328" y="0"/>
                    <a:pt x="160" y="36"/>
                    <a:pt x="1" y="142"/>
                  </a:cubicBezTo>
                  <a:cubicBezTo>
                    <a:pt x="125" y="151"/>
                    <a:pt x="254" y="179"/>
                    <a:pt x="378" y="179"/>
                  </a:cubicBezTo>
                  <a:cubicBezTo>
                    <a:pt x="513" y="179"/>
                    <a:pt x="643" y="147"/>
                    <a:pt x="757" y="22"/>
                  </a:cubicBezTo>
                  <a:cubicBezTo>
                    <a:pt x="670" y="9"/>
                    <a:pt x="584" y="0"/>
                    <a:pt x="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34096;p60"/>
            <p:cNvSpPr/>
            <p:nvPr/>
          </p:nvSpPr>
          <p:spPr>
            <a:xfrm>
              <a:off x="2747475" y="1042775"/>
              <a:ext cx="9975" cy="7975"/>
            </a:xfrm>
            <a:custGeom>
              <a:avLst/>
              <a:gdLst/>
              <a:ahLst/>
              <a:cxnLst/>
              <a:rect l="l" t="t" r="r" b="b"/>
              <a:pathLst>
                <a:path w="399" h="319" extrusionOk="0">
                  <a:moveTo>
                    <a:pt x="40" y="0"/>
                  </a:moveTo>
                  <a:cubicBezTo>
                    <a:pt x="0" y="40"/>
                    <a:pt x="0" y="120"/>
                    <a:pt x="40" y="160"/>
                  </a:cubicBezTo>
                  <a:cubicBezTo>
                    <a:pt x="40" y="219"/>
                    <a:pt x="80" y="259"/>
                    <a:pt x="80" y="319"/>
                  </a:cubicBezTo>
                  <a:cubicBezTo>
                    <a:pt x="140" y="309"/>
                    <a:pt x="194" y="304"/>
                    <a:pt x="246" y="304"/>
                  </a:cubicBezTo>
                  <a:cubicBezTo>
                    <a:pt x="299" y="304"/>
                    <a:pt x="348" y="309"/>
                    <a:pt x="398" y="319"/>
                  </a:cubicBezTo>
                  <a:cubicBezTo>
                    <a:pt x="378" y="100"/>
                    <a:pt x="239" y="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34097;p60"/>
            <p:cNvSpPr/>
            <p:nvPr/>
          </p:nvSpPr>
          <p:spPr>
            <a:xfrm>
              <a:off x="2792225" y="1141250"/>
              <a:ext cx="9475" cy="4625"/>
            </a:xfrm>
            <a:custGeom>
              <a:avLst/>
              <a:gdLst/>
              <a:ahLst/>
              <a:cxnLst/>
              <a:rect l="l" t="t" r="r" b="b"/>
              <a:pathLst>
                <a:path w="379" h="185" extrusionOk="0">
                  <a:moveTo>
                    <a:pt x="180" y="0"/>
                  </a:moveTo>
                  <a:cubicBezTo>
                    <a:pt x="120" y="0"/>
                    <a:pt x="80" y="40"/>
                    <a:pt x="1" y="40"/>
                  </a:cubicBezTo>
                  <a:cubicBezTo>
                    <a:pt x="67" y="140"/>
                    <a:pt x="148" y="184"/>
                    <a:pt x="254" y="184"/>
                  </a:cubicBezTo>
                  <a:cubicBezTo>
                    <a:pt x="275" y="184"/>
                    <a:pt x="296" y="182"/>
                    <a:pt x="319" y="179"/>
                  </a:cubicBezTo>
                  <a:cubicBezTo>
                    <a:pt x="359" y="179"/>
                    <a:pt x="359" y="100"/>
                    <a:pt x="379" y="80"/>
                  </a:cubicBezTo>
                  <a:cubicBezTo>
                    <a:pt x="319" y="60"/>
                    <a:pt x="259" y="4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34098;p60"/>
            <p:cNvSpPr/>
            <p:nvPr/>
          </p:nvSpPr>
          <p:spPr>
            <a:xfrm>
              <a:off x="2367025" y="1098400"/>
              <a:ext cx="14450" cy="4075"/>
            </a:xfrm>
            <a:custGeom>
              <a:avLst/>
              <a:gdLst/>
              <a:ahLst/>
              <a:cxnLst/>
              <a:rect l="l" t="t" r="r" b="b"/>
              <a:pathLst>
                <a:path w="578" h="163" extrusionOk="0">
                  <a:moveTo>
                    <a:pt x="331" y="1"/>
                  </a:moveTo>
                  <a:cubicBezTo>
                    <a:pt x="211" y="1"/>
                    <a:pt x="95" y="32"/>
                    <a:pt x="0" y="163"/>
                  </a:cubicBezTo>
                  <a:lnTo>
                    <a:pt x="498" y="163"/>
                  </a:lnTo>
                  <a:cubicBezTo>
                    <a:pt x="518" y="103"/>
                    <a:pt x="537" y="63"/>
                    <a:pt x="577" y="23"/>
                  </a:cubicBezTo>
                  <a:cubicBezTo>
                    <a:pt x="497" y="15"/>
                    <a:pt x="413" y="1"/>
                    <a:pt x="3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34099;p60"/>
            <p:cNvSpPr/>
            <p:nvPr/>
          </p:nvSpPr>
          <p:spPr>
            <a:xfrm>
              <a:off x="2547050" y="1116100"/>
              <a:ext cx="7475" cy="4275"/>
            </a:xfrm>
            <a:custGeom>
              <a:avLst/>
              <a:gdLst/>
              <a:ahLst/>
              <a:cxnLst/>
              <a:rect l="l" t="t" r="r" b="b"/>
              <a:pathLst>
                <a:path w="299" h="171" extrusionOk="0">
                  <a:moveTo>
                    <a:pt x="159" y="1"/>
                  </a:moveTo>
                  <a:cubicBezTo>
                    <a:pt x="133" y="1"/>
                    <a:pt x="107" y="5"/>
                    <a:pt x="80" y="12"/>
                  </a:cubicBezTo>
                  <a:cubicBezTo>
                    <a:pt x="0" y="51"/>
                    <a:pt x="0" y="111"/>
                    <a:pt x="80" y="151"/>
                  </a:cubicBezTo>
                  <a:cubicBezTo>
                    <a:pt x="140" y="171"/>
                    <a:pt x="180" y="171"/>
                    <a:pt x="239" y="171"/>
                  </a:cubicBezTo>
                  <a:cubicBezTo>
                    <a:pt x="259" y="151"/>
                    <a:pt x="279" y="91"/>
                    <a:pt x="299" y="71"/>
                  </a:cubicBezTo>
                  <a:cubicBezTo>
                    <a:pt x="259" y="18"/>
                    <a:pt x="210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34100;p60"/>
            <p:cNvSpPr/>
            <p:nvPr/>
          </p:nvSpPr>
          <p:spPr>
            <a:xfrm>
              <a:off x="2430175" y="1046750"/>
              <a:ext cx="11475" cy="1900"/>
            </a:xfrm>
            <a:custGeom>
              <a:avLst/>
              <a:gdLst/>
              <a:ahLst/>
              <a:cxnLst/>
              <a:rect l="l" t="t" r="r" b="b"/>
              <a:pathLst>
                <a:path w="459" h="76" extrusionOk="0">
                  <a:moveTo>
                    <a:pt x="1" y="1"/>
                  </a:moveTo>
                  <a:cubicBezTo>
                    <a:pt x="80" y="50"/>
                    <a:pt x="160" y="75"/>
                    <a:pt x="237" y="75"/>
                  </a:cubicBezTo>
                  <a:cubicBezTo>
                    <a:pt x="314" y="75"/>
                    <a:pt x="389" y="50"/>
                    <a:pt x="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34101;p60"/>
            <p:cNvSpPr/>
            <p:nvPr/>
          </p:nvSpPr>
          <p:spPr>
            <a:xfrm>
              <a:off x="2796700" y="1041775"/>
              <a:ext cx="8475" cy="3700"/>
            </a:xfrm>
            <a:custGeom>
              <a:avLst/>
              <a:gdLst/>
              <a:ahLst/>
              <a:cxnLst/>
              <a:rect l="l" t="t" r="r" b="b"/>
              <a:pathLst>
                <a:path w="339" h="148" extrusionOk="0">
                  <a:moveTo>
                    <a:pt x="339" y="1"/>
                  </a:moveTo>
                  <a:lnTo>
                    <a:pt x="339" y="1"/>
                  </a:lnTo>
                  <a:cubicBezTo>
                    <a:pt x="219" y="40"/>
                    <a:pt x="120" y="40"/>
                    <a:pt x="1" y="40"/>
                  </a:cubicBezTo>
                  <a:cubicBezTo>
                    <a:pt x="59" y="108"/>
                    <a:pt x="116" y="147"/>
                    <a:pt x="172" y="147"/>
                  </a:cubicBezTo>
                  <a:cubicBezTo>
                    <a:pt x="231" y="147"/>
                    <a:pt x="288" y="103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34102;p60"/>
            <p:cNvSpPr/>
            <p:nvPr/>
          </p:nvSpPr>
          <p:spPr>
            <a:xfrm>
              <a:off x="2792725" y="1090025"/>
              <a:ext cx="8475" cy="3375"/>
            </a:xfrm>
            <a:custGeom>
              <a:avLst/>
              <a:gdLst/>
              <a:ahLst/>
              <a:cxnLst/>
              <a:rect l="l" t="t" r="r" b="b"/>
              <a:pathLst>
                <a:path w="339" h="135" extrusionOk="0">
                  <a:moveTo>
                    <a:pt x="0" y="0"/>
                  </a:moveTo>
                  <a:cubicBezTo>
                    <a:pt x="47" y="94"/>
                    <a:pt x="103" y="135"/>
                    <a:pt x="160" y="135"/>
                  </a:cubicBezTo>
                  <a:cubicBezTo>
                    <a:pt x="223" y="135"/>
                    <a:pt x="286" y="84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34103;p60"/>
            <p:cNvSpPr/>
            <p:nvPr/>
          </p:nvSpPr>
          <p:spPr>
            <a:xfrm>
              <a:off x="2752950" y="1105925"/>
              <a:ext cx="4975" cy="5500"/>
            </a:xfrm>
            <a:custGeom>
              <a:avLst/>
              <a:gdLst/>
              <a:ahLst/>
              <a:cxnLst/>
              <a:rect l="l" t="t" r="r" b="b"/>
              <a:pathLst>
                <a:path w="199" h="220" extrusionOk="0">
                  <a:moveTo>
                    <a:pt x="139" y="1"/>
                  </a:moveTo>
                  <a:cubicBezTo>
                    <a:pt x="80" y="21"/>
                    <a:pt x="60" y="60"/>
                    <a:pt x="0" y="80"/>
                  </a:cubicBezTo>
                  <a:cubicBezTo>
                    <a:pt x="20" y="140"/>
                    <a:pt x="80" y="220"/>
                    <a:pt x="199" y="220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34104;p60"/>
            <p:cNvSpPr/>
            <p:nvPr/>
          </p:nvSpPr>
          <p:spPr>
            <a:xfrm>
              <a:off x="2765875" y="1105425"/>
              <a:ext cx="4500" cy="3200"/>
            </a:xfrm>
            <a:custGeom>
              <a:avLst/>
              <a:gdLst/>
              <a:ahLst/>
              <a:cxnLst/>
              <a:rect l="l" t="t" r="r" b="b"/>
              <a:pathLst>
                <a:path w="180" h="128" extrusionOk="0">
                  <a:moveTo>
                    <a:pt x="140" y="1"/>
                  </a:moveTo>
                  <a:cubicBezTo>
                    <a:pt x="80" y="21"/>
                    <a:pt x="60" y="41"/>
                    <a:pt x="0" y="80"/>
                  </a:cubicBezTo>
                  <a:lnTo>
                    <a:pt x="60" y="120"/>
                  </a:lnTo>
                  <a:cubicBezTo>
                    <a:pt x="79" y="125"/>
                    <a:pt x="94" y="127"/>
                    <a:pt x="107" y="127"/>
                  </a:cubicBezTo>
                  <a:cubicBezTo>
                    <a:pt x="149" y="127"/>
                    <a:pt x="164" y="101"/>
                    <a:pt x="179" y="41"/>
                  </a:cubicBezTo>
                  <a:cubicBezTo>
                    <a:pt x="159" y="4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34105;p60"/>
            <p:cNvSpPr/>
            <p:nvPr/>
          </p:nvSpPr>
          <p:spPr>
            <a:xfrm>
              <a:off x="2579875" y="1167600"/>
              <a:ext cx="4000" cy="2450"/>
            </a:xfrm>
            <a:custGeom>
              <a:avLst/>
              <a:gdLst/>
              <a:ahLst/>
              <a:cxnLst/>
              <a:rect l="l" t="t" r="r" b="b"/>
              <a:pathLst>
                <a:path w="160" h="98" extrusionOk="0">
                  <a:moveTo>
                    <a:pt x="0" y="1"/>
                  </a:moveTo>
                  <a:cubicBezTo>
                    <a:pt x="20" y="67"/>
                    <a:pt x="48" y="98"/>
                    <a:pt x="77" y="98"/>
                  </a:cubicBezTo>
                  <a:cubicBezTo>
                    <a:pt x="108" y="98"/>
                    <a:pt x="139" y="62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34106;p60"/>
            <p:cNvSpPr/>
            <p:nvPr/>
          </p:nvSpPr>
          <p:spPr>
            <a:xfrm>
              <a:off x="2744975" y="1105000"/>
              <a:ext cx="4500" cy="2950"/>
            </a:xfrm>
            <a:custGeom>
              <a:avLst/>
              <a:gdLst/>
              <a:ahLst/>
              <a:cxnLst/>
              <a:rect l="l" t="t" r="r" b="b"/>
              <a:pathLst>
                <a:path w="180" h="118" extrusionOk="0">
                  <a:moveTo>
                    <a:pt x="73" y="1"/>
                  </a:moveTo>
                  <a:cubicBezTo>
                    <a:pt x="36" y="1"/>
                    <a:pt x="12" y="50"/>
                    <a:pt x="1" y="117"/>
                  </a:cubicBezTo>
                  <a:cubicBezTo>
                    <a:pt x="60" y="117"/>
                    <a:pt x="100" y="117"/>
                    <a:pt x="180" y="97"/>
                  </a:cubicBezTo>
                  <a:cubicBezTo>
                    <a:pt x="137" y="29"/>
                    <a:pt x="10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34107;p60"/>
            <p:cNvSpPr/>
            <p:nvPr/>
          </p:nvSpPr>
          <p:spPr>
            <a:xfrm>
              <a:off x="2662925" y="988575"/>
              <a:ext cx="52250" cy="19025"/>
            </a:xfrm>
            <a:custGeom>
              <a:avLst/>
              <a:gdLst/>
              <a:ahLst/>
              <a:cxnLst/>
              <a:rect l="l" t="t" r="r" b="b"/>
              <a:pathLst>
                <a:path w="2090" h="761" extrusionOk="0">
                  <a:moveTo>
                    <a:pt x="597" y="0"/>
                  </a:moveTo>
                  <a:cubicBezTo>
                    <a:pt x="557" y="0"/>
                    <a:pt x="518" y="0"/>
                    <a:pt x="478" y="40"/>
                  </a:cubicBezTo>
                  <a:cubicBezTo>
                    <a:pt x="0" y="179"/>
                    <a:pt x="359" y="478"/>
                    <a:pt x="359" y="696"/>
                  </a:cubicBezTo>
                  <a:cubicBezTo>
                    <a:pt x="464" y="745"/>
                    <a:pt x="570" y="761"/>
                    <a:pt x="677" y="761"/>
                  </a:cubicBezTo>
                  <a:cubicBezTo>
                    <a:pt x="832" y="761"/>
                    <a:pt x="990" y="728"/>
                    <a:pt x="1154" y="716"/>
                  </a:cubicBezTo>
                  <a:cubicBezTo>
                    <a:pt x="1294" y="577"/>
                    <a:pt x="1492" y="597"/>
                    <a:pt x="1691" y="577"/>
                  </a:cubicBezTo>
                  <a:cubicBezTo>
                    <a:pt x="1791" y="438"/>
                    <a:pt x="1910" y="418"/>
                    <a:pt x="2049" y="378"/>
                  </a:cubicBezTo>
                  <a:cubicBezTo>
                    <a:pt x="2089" y="179"/>
                    <a:pt x="1970" y="139"/>
                    <a:pt x="1811" y="119"/>
                  </a:cubicBezTo>
                  <a:cubicBezTo>
                    <a:pt x="1756" y="114"/>
                    <a:pt x="1701" y="112"/>
                    <a:pt x="1647" y="112"/>
                  </a:cubicBezTo>
                  <a:cubicBezTo>
                    <a:pt x="1470" y="112"/>
                    <a:pt x="1294" y="134"/>
                    <a:pt x="1123" y="134"/>
                  </a:cubicBezTo>
                  <a:cubicBezTo>
                    <a:pt x="963" y="134"/>
                    <a:pt x="806" y="115"/>
                    <a:pt x="657" y="40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34108;p60"/>
            <p:cNvSpPr/>
            <p:nvPr/>
          </p:nvSpPr>
          <p:spPr>
            <a:xfrm>
              <a:off x="2674850" y="985575"/>
              <a:ext cx="5000" cy="5200"/>
            </a:xfrm>
            <a:custGeom>
              <a:avLst/>
              <a:gdLst/>
              <a:ahLst/>
              <a:cxnLst/>
              <a:rect l="l" t="t" r="r" b="b"/>
              <a:pathLst>
                <a:path w="200" h="208" extrusionOk="0">
                  <a:moveTo>
                    <a:pt x="160" y="1"/>
                  </a:moveTo>
                  <a:cubicBezTo>
                    <a:pt x="120" y="21"/>
                    <a:pt x="41" y="21"/>
                    <a:pt x="1" y="21"/>
                  </a:cubicBezTo>
                  <a:lnTo>
                    <a:pt x="1" y="100"/>
                  </a:lnTo>
                  <a:lnTo>
                    <a:pt x="1" y="160"/>
                  </a:lnTo>
                  <a:cubicBezTo>
                    <a:pt x="30" y="189"/>
                    <a:pt x="80" y="208"/>
                    <a:pt x="121" y="208"/>
                  </a:cubicBezTo>
                  <a:cubicBezTo>
                    <a:pt x="136" y="208"/>
                    <a:pt x="149" y="205"/>
                    <a:pt x="160" y="200"/>
                  </a:cubicBezTo>
                  <a:cubicBezTo>
                    <a:pt x="160" y="120"/>
                    <a:pt x="200" y="6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34109;p60"/>
            <p:cNvSpPr/>
            <p:nvPr/>
          </p:nvSpPr>
          <p:spPr>
            <a:xfrm>
              <a:off x="2707675" y="989075"/>
              <a:ext cx="31850" cy="9975"/>
            </a:xfrm>
            <a:custGeom>
              <a:avLst/>
              <a:gdLst/>
              <a:ahLst/>
              <a:cxnLst/>
              <a:rect l="l" t="t" r="r" b="b"/>
              <a:pathLst>
                <a:path w="1274" h="399" extrusionOk="0">
                  <a:moveTo>
                    <a:pt x="916" y="0"/>
                  </a:moveTo>
                  <a:lnTo>
                    <a:pt x="100" y="80"/>
                  </a:lnTo>
                  <a:cubicBezTo>
                    <a:pt x="21" y="80"/>
                    <a:pt x="1" y="119"/>
                    <a:pt x="61" y="199"/>
                  </a:cubicBezTo>
                  <a:cubicBezTo>
                    <a:pt x="120" y="259"/>
                    <a:pt x="180" y="318"/>
                    <a:pt x="259" y="378"/>
                  </a:cubicBezTo>
                  <a:cubicBezTo>
                    <a:pt x="311" y="392"/>
                    <a:pt x="362" y="398"/>
                    <a:pt x="413" y="398"/>
                  </a:cubicBezTo>
                  <a:cubicBezTo>
                    <a:pt x="692" y="398"/>
                    <a:pt x="959" y="215"/>
                    <a:pt x="1213" y="215"/>
                  </a:cubicBezTo>
                  <a:cubicBezTo>
                    <a:pt x="1234" y="215"/>
                    <a:pt x="1254" y="216"/>
                    <a:pt x="1274" y="219"/>
                  </a:cubicBezTo>
                  <a:cubicBezTo>
                    <a:pt x="1254" y="20"/>
                    <a:pt x="1055" y="60"/>
                    <a:pt x="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34110;p60"/>
            <p:cNvSpPr/>
            <p:nvPr/>
          </p:nvSpPr>
          <p:spPr>
            <a:xfrm>
              <a:off x="2679825" y="989550"/>
              <a:ext cx="30875" cy="4675"/>
            </a:xfrm>
            <a:custGeom>
              <a:avLst/>
              <a:gdLst/>
              <a:ahLst/>
              <a:cxnLst/>
              <a:rect l="l" t="t" r="r" b="b"/>
              <a:pathLst>
                <a:path w="1235" h="187" extrusionOk="0">
                  <a:moveTo>
                    <a:pt x="1" y="1"/>
                  </a:moveTo>
                  <a:lnTo>
                    <a:pt x="1" y="1"/>
                  </a:lnTo>
                  <a:cubicBezTo>
                    <a:pt x="150" y="150"/>
                    <a:pt x="321" y="187"/>
                    <a:pt x="501" y="187"/>
                  </a:cubicBezTo>
                  <a:cubicBezTo>
                    <a:pt x="680" y="187"/>
                    <a:pt x="867" y="150"/>
                    <a:pt x="1047" y="150"/>
                  </a:cubicBezTo>
                  <a:cubicBezTo>
                    <a:pt x="1097" y="150"/>
                    <a:pt x="1146" y="153"/>
                    <a:pt x="1194" y="160"/>
                  </a:cubicBezTo>
                  <a:cubicBezTo>
                    <a:pt x="1194" y="140"/>
                    <a:pt x="1214" y="80"/>
                    <a:pt x="1234" y="41"/>
                  </a:cubicBezTo>
                  <a:cubicBezTo>
                    <a:pt x="816" y="41"/>
                    <a:pt x="399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34111;p60"/>
            <p:cNvSpPr/>
            <p:nvPr/>
          </p:nvSpPr>
          <p:spPr>
            <a:xfrm>
              <a:off x="2679825" y="976600"/>
              <a:ext cx="17450" cy="8775"/>
            </a:xfrm>
            <a:custGeom>
              <a:avLst/>
              <a:gdLst/>
              <a:ahLst/>
              <a:cxnLst/>
              <a:rect l="l" t="t" r="r" b="b"/>
              <a:pathLst>
                <a:path w="698" h="351" extrusionOk="0">
                  <a:moveTo>
                    <a:pt x="252" y="1"/>
                  </a:moveTo>
                  <a:cubicBezTo>
                    <a:pt x="139" y="1"/>
                    <a:pt x="48" y="86"/>
                    <a:pt x="1" y="340"/>
                  </a:cubicBezTo>
                  <a:cubicBezTo>
                    <a:pt x="62" y="296"/>
                    <a:pt x="125" y="281"/>
                    <a:pt x="190" y="281"/>
                  </a:cubicBezTo>
                  <a:cubicBezTo>
                    <a:pt x="331" y="281"/>
                    <a:pt x="477" y="350"/>
                    <a:pt x="613" y="350"/>
                  </a:cubicBezTo>
                  <a:cubicBezTo>
                    <a:pt x="641" y="350"/>
                    <a:pt x="670" y="347"/>
                    <a:pt x="697" y="340"/>
                  </a:cubicBezTo>
                  <a:cubicBezTo>
                    <a:pt x="697" y="300"/>
                    <a:pt x="677" y="260"/>
                    <a:pt x="677" y="201"/>
                  </a:cubicBezTo>
                  <a:cubicBezTo>
                    <a:pt x="530" y="106"/>
                    <a:pt x="378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34112;p60"/>
            <p:cNvSpPr/>
            <p:nvPr/>
          </p:nvSpPr>
          <p:spPr>
            <a:xfrm>
              <a:off x="2309325" y="1424150"/>
              <a:ext cx="35850" cy="17375"/>
            </a:xfrm>
            <a:custGeom>
              <a:avLst/>
              <a:gdLst/>
              <a:ahLst/>
              <a:cxnLst/>
              <a:rect l="l" t="t" r="r" b="b"/>
              <a:pathLst>
                <a:path w="1434" h="695" extrusionOk="0">
                  <a:moveTo>
                    <a:pt x="655" y="1"/>
                  </a:moveTo>
                  <a:cubicBezTo>
                    <a:pt x="437" y="1"/>
                    <a:pt x="221" y="93"/>
                    <a:pt x="21" y="202"/>
                  </a:cubicBezTo>
                  <a:cubicBezTo>
                    <a:pt x="21" y="222"/>
                    <a:pt x="1" y="282"/>
                    <a:pt x="1" y="302"/>
                  </a:cubicBezTo>
                  <a:lnTo>
                    <a:pt x="80" y="381"/>
                  </a:lnTo>
                  <a:lnTo>
                    <a:pt x="200" y="381"/>
                  </a:lnTo>
                  <a:cubicBezTo>
                    <a:pt x="279" y="401"/>
                    <a:pt x="319" y="461"/>
                    <a:pt x="399" y="500"/>
                  </a:cubicBezTo>
                  <a:cubicBezTo>
                    <a:pt x="548" y="660"/>
                    <a:pt x="722" y="694"/>
                    <a:pt x="901" y="694"/>
                  </a:cubicBezTo>
                  <a:cubicBezTo>
                    <a:pt x="1040" y="694"/>
                    <a:pt x="1182" y="673"/>
                    <a:pt x="1318" y="673"/>
                  </a:cubicBezTo>
                  <a:cubicBezTo>
                    <a:pt x="1357" y="673"/>
                    <a:pt x="1395" y="675"/>
                    <a:pt x="1433" y="680"/>
                  </a:cubicBezTo>
                  <a:cubicBezTo>
                    <a:pt x="1325" y="602"/>
                    <a:pt x="1361" y="320"/>
                    <a:pt x="1186" y="320"/>
                  </a:cubicBezTo>
                  <a:cubicBezTo>
                    <a:pt x="1136" y="320"/>
                    <a:pt x="1068" y="343"/>
                    <a:pt x="976" y="401"/>
                  </a:cubicBezTo>
                  <a:cubicBezTo>
                    <a:pt x="947" y="419"/>
                    <a:pt x="917" y="427"/>
                    <a:pt x="886" y="427"/>
                  </a:cubicBezTo>
                  <a:cubicBezTo>
                    <a:pt x="744" y="427"/>
                    <a:pt x="602" y="249"/>
                    <a:pt x="717" y="3"/>
                  </a:cubicBezTo>
                  <a:cubicBezTo>
                    <a:pt x="696" y="1"/>
                    <a:pt x="676" y="1"/>
                    <a:pt x="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34113;p60"/>
            <p:cNvSpPr/>
            <p:nvPr/>
          </p:nvSpPr>
          <p:spPr>
            <a:xfrm>
              <a:off x="2409800" y="1437600"/>
              <a:ext cx="10450" cy="38850"/>
            </a:xfrm>
            <a:custGeom>
              <a:avLst/>
              <a:gdLst/>
              <a:ahLst/>
              <a:cxnLst/>
              <a:rect l="l" t="t" r="r" b="b"/>
              <a:pathLst>
                <a:path w="418" h="1554" extrusionOk="0">
                  <a:moveTo>
                    <a:pt x="232" y="1"/>
                  </a:moveTo>
                  <a:cubicBezTo>
                    <a:pt x="141" y="1"/>
                    <a:pt x="70" y="71"/>
                    <a:pt x="0" y="142"/>
                  </a:cubicBezTo>
                  <a:cubicBezTo>
                    <a:pt x="0" y="321"/>
                    <a:pt x="40" y="519"/>
                    <a:pt x="40" y="679"/>
                  </a:cubicBezTo>
                  <a:cubicBezTo>
                    <a:pt x="259" y="917"/>
                    <a:pt x="239" y="1156"/>
                    <a:pt x="60" y="1415"/>
                  </a:cubicBezTo>
                  <a:lnTo>
                    <a:pt x="60" y="1474"/>
                  </a:lnTo>
                  <a:lnTo>
                    <a:pt x="60" y="1534"/>
                  </a:lnTo>
                  <a:cubicBezTo>
                    <a:pt x="159" y="1554"/>
                    <a:pt x="259" y="1554"/>
                    <a:pt x="358" y="1554"/>
                  </a:cubicBezTo>
                  <a:cubicBezTo>
                    <a:pt x="418" y="1057"/>
                    <a:pt x="398" y="539"/>
                    <a:pt x="358" y="42"/>
                  </a:cubicBezTo>
                  <a:cubicBezTo>
                    <a:pt x="312" y="13"/>
                    <a:pt x="270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34114;p60"/>
            <p:cNvSpPr/>
            <p:nvPr/>
          </p:nvSpPr>
          <p:spPr>
            <a:xfrm>
              <a:off x="2445600" y="1389475"/>
              <a:ext cx="33425" cy="13175"/>
            </a:xfrm>
            <a:custGeom>
              <a:avLst/>
              <a:gdLst/>
              <a:ahLst/>
              <a:cxnLst/>
              <a:rect l="l" t="t" r="r" b="b"/>
              <a:pathLst>
                <a:path w="1337" h="527" extrusionOk="0">
                  <a:moveTo>
                    <a:pt x="1147" y="1"/>
                  </a:moveTo>
                  <a:cubicBezTo>
                    <a:pt x="1115" y="1"/>
                    <a:pt x="1078" y="6"/>
                    <a:pt x="1035" y="18"/>
                  </a:cubicBezTo>
                  <a:cubicBezTo>
                    <a:pt x="657" y="97"/>
                    <a:pt x="339" y="256"/>
                    <a:pt x="0" y="376"/>
                  </a:cubicBezTo>
                  <a:lnTo>
                    <a:pt x="0" y="455"/>
                  </a:lnTo>
                  <a:lnTo>
                    <a:pt x="0" y="515"/>
                  </a:lnTo>
                  <a:cubicBezTo>
                    <a:pt x="60" y="523"/>
                    <a:pt x="118" y="527"/>
                    <a:pt x="177" y="527"/>
                  </a:cubicBezTo>
                  <a:cubicBezTo>
                    <a:pt x="531" y="527"/>
                    <a:pt x="875" y="393"/>
                    <a:pt x="1234" y="376"/>
                  </a:cubicBezTo>
                  <a:cubicBezTo>
                    <a:pt x="1336" y="188"/>
                    <a:pt x="1336" y="1"/>
                    <a:pt x="1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34115;p60"/>
            <p:cNvSpPr/>
            <p:nvPr/>
          </p:nvSpPr>
          <p:spPr>
            <a:xfrm>
              <a:off x="2388400" y="1411175"/>
              <a:ext cx="17925" cy="4300"/>
            </a:xfrm>
            <a:custGeom>
              <a:avLst/>
              <a:gdLst/>
              <a:ahLst/>
              <a:cxnLst/>
              <a:rect l="l" t="t" r="r" b="b"/>
              <a:pathLst>
                <a:path w="717" h="172" extrusionOk="0">
                  <a:moveTo>
                    <a:pt x="393" y="1"/>
                  </a:moveTo>
                  <a:cubicBezTo>
                    <a:pt x="250" y="1"/>
                    <a:pt x="115" y="30"/>
                    <a:pt x="1" y="144"/>
                  </a:cubicBezTo>
                  <a:cubicBezTo>
                    <a:pt x="97" y="159"/>
                    <a:pt x="194" y="171"/>
                    <a:pt x="287" y="171"/>
                  </a:cubicBezTo>
                  <a:cubicBezTo>
                    <a:pt x="444" y="171"/>
                    <a:pt x="592" y="137"/>
                    <a:pt x="717" y="25"/>
                  </a:cubicBezTo>
                  <a:cubicBezTo>
                    <a:pt x="607" y="16"/>
                    <a:pt x="498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34116;p60"/>
            <p:cNvSpPr/>
            <p:nvPr/>
          </p:nvSpPr>
          <p:spPr>
            <a:xfrm>
              <a:off x="2346125" y="1411900"/>
              <a:ext cx="7500" cy="7250"/>
            </a:xfrm>
            <a:custGeom>
              <a:avLst/>
              <a:gdLst/>
              <a:ahLst/>
              <a:cxnLst/>
              <a:rect l="l" t="t" r="r" b="b"/>
              <a:pathLst>
                <a:path w="300" h="290" extrusionOk="0">
                  <a:moveTo>
                    <a:pt x="103" y="0"/>
                  </a:moveTo>
                  <a:cubicBezTo>
                    <a:pt x="73" y="0"/>
                    <a:pt x="39" y="5"/>
                    <a:pt x="1" y="16"/>
                  </a:cubicBezTo>
                  <a:cubicBezTo>
                    <a:pt x="41" y="115"/>
                    <a:pt x="100" y="195"/>
                    <a:pt x="140" y="274"/>
                  </a:cubicBezTo>
                  <a:cubicBezTo>
                    <a:pt x="170" y="284"/>
                    <a:pt x="195" y="289"/>
                    <a:pt x="220" y="289"/>
                  </a:cubicBezTo>
                  <a:cubicBezTo>
                    <a:pt x="245" y="289"/>
                    <a:pt x="269" y="284"/>
                    <a:pt x="299" y="274"/>
                  </a:cubicBezTo>
                  <a:cubicBezTo>
                    <a:pt x="299" y="110"/>
                    <a:pt x="2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34117;p60"/>
            <p:cNvSpPr/>
            <p:nvPr/>
          </p:nvSpPr>
          <p:spPr>
            <a:xfrm>
              <a:off x="2565450" y="137647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40" y="0"/>
                  </a:moveTo>
                  <a:cubicBezTo>
                    <a:pt x="1" y="80"/>
                    <a:pt x="1" y="120"/>
                    <a:pt x="40" y="179"/>
                  </a:cubicBezTo>
                  <a:cubicBezTo>
                    <a:pt x="180" y="179"/>
                    <a:pt x="279" y="140"/>
                    <a:pt x="398" y="140"/>
                  </a:cubicBezTo>
                  <a:cubicBezTo>
                    <a:pt x="319" y="20"/>
                    <a:pt x="199" y="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34118;p60"/>
            <p:cNvSpPr/>
            <p:nvPr/>
          </p:nvSpPr>
          <p:spPr>
            <a:xfrm>
              <a:off x="2535125" y="1381450"/>
              <a:ext cx="4975" cy="3500"/>
            </a:xfrm>
            <a:custGeom>
              <a:avLst/>
              <a:gdLst/>
              <a:ahLst/>
              <a:cxnLst/>
              <a:rect l="l" t="t" r="r" b="b"/>
              <a:pathLst>
                <a:path w="199" h="140" extrusionOk="0">
                  <a:moveTo>
                    <a:pt x="199" y="0"/>
                  </a:moveTo>
                  <a:cubicBezTo>
                    <a:pt x="139" y="20"/>
                    <a:pt x="60" y="40"/>
                    <a:pt x="0" y="80"/>
                  </a:cubicBezTo>
                  <a:cubicBezTo>
                    <a:pt x="60" y="100"/>
                    <a:pt x="119" y="120"/>
                    <a:pt x="199" y="140"/>
                  </a:cubicBezTo>
                  <a:lnTo>
                    <a:pt x="1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34119;p60"/>
            <p:cNvSpPr/>
            <p:nvPr/>
          </p:nvSpPr>
          <p:spPr>
            <a:xfrm>
              <a:off x="2562475" y="1376475"/>
              <a:ext cx="4000" cy="4875"/>
            </a:xfrm>
            <a:custGeom>
              <a:avLst/>
              <a:gdLst/>
              <a:ahLst/>
              <a:cxnLst/>
              <a:rect l="l" t="t" r="r" b="b"/>
              <a:pathLst>
                <a:path w="160" h="195" extrusionOk="0">
                  <a:moveTo>
                    <a:pt x="159" y="0"/>
                  </a:moveTo>
                  <a:cubicBezTo>
                    <a:pt x="120" y="80"/>
                    <a:pt x="60" y="120"/>
                    <a:pt x="0" y="179"/>
                  </a:cubicBezTo>
                  <a:cubicBezTo>
                    <a:pt x="30" y="189"/>
                    <a:pt x="60" y="194"/>
                    <a:pt x="87" y="194"/>
                  </a:cubicBezTo>
                  <a:cubicBezTo>
                    <a:pt x="115" y="194"/>
                    <a:pt x="139" y="189"/>
                    <a:pt x="159" y="17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34120;p60"/>
            <p:cNvSpPr/>
            <p:nvPr/>
          </p:nvSpPr>
          <p:spPr>
            <a:xfrm>
              <a:off x="2631600" y="13809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0" y="40"/>
                    <a:pt x="60" y="100"/>
                    <a:pt x="0" y="140"/>
                  </a:cubicBezTo>
                  <a:lnTo>
                    <a:pt x="159" y="140"/>
                  </a:lnTo>
                  <a:cubicBezTo>
                    <a:pt x="159" y="100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34121;p60"/>
            <p:cNvSpPr/>
            <p:nvPr/>
          </p:nvSpPr>
          <p:spPr>
            <a:xfrm>
              <a:off x="2514225" y="1184325"/>
              <a:ext cx="31350" cy="5600"/>
            </a:xfrm>
            <a:custGeom>
              <a:avLst/>
              <a:gdLst/>
              <a:ahLst/>
              <a:cxnLst/>
              <a:rect l="l" t="t" r="r" b="b"/>
              <a:pathLst>
                <a:path w="1254" h="224" extrusionOk="0">
                  <a:moveTo>
                    <a:pt x="602" y="0"/>
                  </a:moveTo>
                  <a:cubicBezTo>
                    <a:pt x="396" y="0"/>
                    <a:pt x="194" y="43"/>
                    <a:pt x="1" y="207"/>
                  </a:cubicBezTo>
                  <a:cubicBezTo>
                    <a:pt x="153" y="214"/>
                    <a:pt x="305" y="223"/>
                    <a:pt x="455" y="223"/>
                  </a:cubicBezTo>
                  <a:cubicBezTo>
                    <a:pt x="736" y="223"/>
                    <a:pt x="1007" y="190"/>
                    <a:pt x="1254" y="48"/>
                  </a:cubicBezTo>
                  <a:cubicBezTo>
                    <a:pt x="1039" y="48"/>
                    <a:pt x="819" y="0"/>
                    <a:pt x="6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34122;p60"/>
            <p:cNvSpPr/>
            <p:nvPr/>
          </p:nvSpPr>
          <p:spPr>
            <a:xfrm>
              <a:off x="2458025" y="1197925"/>
              <a:ext cx="22400" cy="5075"/>
            </a:xfrm>
            <a:custGeom>
              <a:avLst/>
              <a:gdLst/>
              <a:ahLst/>
              <a:cxnLst/>
              <a:rect l="l" t="t" r="r" b="b"/>
              <a:pathLst>
                <a:path w="896" h="203" extrusionOk="0">
                  <a:moveTo>
                    <a:pt x="896" y="1"/>
                  </a:moveTo>
                  <a:cubicBezTo>
                    <a:pt x="558" y="1"/>
                    <a:pt x="259" y="21"/>
                    <a:pt x="1" y="180"/>
                  </a:cubicBezTo>
                  <a:cubicBezTo>
                    <a:pt x="19" y="179"/>
                    <a:pt x="38" y="178"/>
                    <a:pt x="57" y="178"/>
                  </a:cubicBezTo>
                  <a:cubicBezTo>
                    <a:pt x="183" y="178"/>
                    <a:pt x="312" y="203"/>
                    <a:pt x="440" y="203"/>
                  </a:cubicBezTo>
                  <a:cubicBezTo>
                    <a:pt x="597" y="203"/>
                    <a:pt x="752" y="166"/>
                    <a:pt x="8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34123;p60"/>
            <p:cNvSpPr/>
            <p:nvPr/>
          </p:nvSpPr>
          <p:spPr>
            <a:xfrm>
              <a:off x="2558500" y="1174100"/>
              <a:ext cx="7975" cy="7600"/>
            </a:xfrm>
            <a:custGeom>
              <a:avLst/>
              <a:gdLst/>
              <a:ahLst/>
              <a:cxnLst/>
              <a:rect l="l" t="t" r="r" b="b"/>
              <a:pathLst>
                <a:path w="319" h="304" extrusionOk="0">
                  <a:moveTo>
                    <a:pt x="199" y="1"/>
                  </a:moveTo>
                  <a:cubicBezTo>
                    <a:pt x="177" y="1"/>
                    <a:pt x="151" y="6"/>
                    <a:pt x="119" y="19"/>
                  </a:cubicBezTo>
                  <a:cubicBezTo>
                    <a:pt x="0" y="59"/>
                    <a:pt x="159" y="178"/>
                    <a:pt x="159" y="278"/>
                  </a:cubicBezTo>
                  <a:cubicBezTo>
                    <a:pt x="175" y="278"/>
                    <a:pt x="191" y="303"/>
                    <a:pt x="207" y="303"/>
                  </a:cubicBezTo>
                  <a:cubicBezTo>
                    <a:pt x="211" y="303"/>
                    <a:pt x="215" y="301"/>
                    <a:pt x="219" y="298"/>
                  </a:cubicBezTo>
                  <a:cubicBezTo>
                    <a:pt x="259" y="278"/>
                    <a:pt x="298" y="278"/>
                    <a:pt x="318" y="258"/>
                  </a:cubicBezTo>
                  <a:cubicBezTo>
                    <a:pt x="302" y="157"/>
                    <a:pt x="313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34124;p60"/>
            <p:cNvSpPr/>
            <p:nvPr/>
          </p:nvSpPr>
          <p:spPr>
            <a:xfrm>
              <a:off x="2475425" y="1207875"/>
              <a:ext cx="8500" cy="3025"/>
            </a:xfrm>
            <a:custGeom>
              <a:avLst/>
              <a:gdLst/>
              <a:ahLst/>
              <a:cxnLst/>
              <a:rect l="l" t="t" r="r" b="b"/>
              <a:pathLst>
                <a:path w="340" h="121" extrusionOk="0">
                  <a:moveTo>
                    <a:pt x="177" y="1"/>
                  </a:moveTo>
                  <a:cubicBezTo>
                    <a:pt x="120" y="1"/>
                    <a:pt x="61" y="41"/>
                    <a:pt x="1" y="120"/>
                  </a:cubicBezTo>
                  <a:lnTo>
                    <a:pt x="339" y="120"/>
                  </a:lnTo>
                  <a:cubicBezTo>
                    <a:pt x="289" y="41"/>
                    <a:pt x="235" y="1"/>
                    <a:pt x="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34125;p60"/>
            <p:cNvSpPr/>
            <p:nvPr/>
          </p:nvSpPr>
          <p:spPr>
            <a:xfrm>
              <a:off x="2466475" y="1209550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45" y="0"/>
                  </a:moveTo>
                  <a:cubicBezTo>
                    <a:pt x="138" y="0"/>
                    <a:pt x="130" y="4"/>
                    <a:pt x="120" y="13"/>
                  </a:cubicBezTo>
                  <a:cubicBezTo>
                    <a:pt x="80" y="13"/>
                    <a:pt x="41" y="33"/>
                    <a:pt x="1" y="53"/>
                  </a:cubicBezTo>
                  <a:cubicBezTo>
                    <a:pt x="21" y="73"/>
                    <a:pt x="51" y="83"/>
                    <a:pt x="83" y="83"/>
                  </a:cubicBezTo>
                  <a:cubicBezTo>
                    <a:pt x="115" y="83"/>
                    <a:pt x="150" y="73"/>
                    <a:pt x="180" y="53"/>
                  </a:cubicBezTo>
                  <a:cubicBezTo>
                    <a:pt x="180" y="38"/>
                    <a:pt x="168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34126;p60"/>
            <p:cNvSpPr/>
            <p:nvPr/>
          </p:nvSpPr>
          <p:spPr>
            <a:xfrm>
              <a:off x="2666400" y="1354600"/>
              <a:ext cx="23400" cy="8975"/>
            </a:xfrm>
            <a:custGeom>
              <a:avLst/>
              <a:gdLst/>
              <a:ahLst/>
              <a:cxnLst/>
              <a:rect l="l" t="t" r="r" b="b"/>
              <a:pathLst>
                <a:path w="936" h="359" extrusionOk="0">
                  <a:moveTo>
                    <a:pt x="359" y="0"/>
                  </a:moveTo>
                  <a:cubicBezTo>
                    <a:pt x="299" y="60"/>
                    <a:pt x="239" y="100"/>
                    <a:pt x="180" y="179"/>
                  </a:cubicBezTo>
                  <a:lnTo>
                    <a:pt x="1" y="358"/>
                  </a:lnTo>
                  <a:cubicBezTo>
                    <a:pt x="90" y="342"/>
                    <a:pt x="180" y="339"/>
                    <a:pt x="271" y="339"/>
                  </a:cubicBezTo>
                  <a:cubicBezTo>
                    <a:pt x="314" y="339"/>
                    <a:pt x="357" y="339"/>
                    <a:pt x="399" y="339"/>
                  </a:cubicBezTo>
                  <a:cubicBezTo>
                    <a:pt x="588" y="339"/>
                    <a:pt x="772" y="328"/>
                    <a:pt x="936" y="199"/>
                  </a:cubicBezTo>
                  <a:lnTo>
                    <a:pt x="856" y="179"/>
                  </a:lnTo>
                  <a:cubicBezTo>
                    <a:pt x="777" y="100"/>
                    <a:pt x="637" y="100"/>
                    <a:pt x="558" y="20"/>
                  </a:cubicBezTo>
                  <a:cubicBezTo>
                    <a:pt x="478" y="0"/>
                    <a:pt x="438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34127;p60"/>
            <p:cNvSpPr/>
            <p:nvPr/>
          </p:nvSpPr>
          <p:spPr>
            <a:xfrm>
              <a:off x="2679825" y="1355075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69" y="0"/>
                  </a:moveTo>
                  <a:cubicBezTo>
                    <a:pt x="46" y="0"/>
                    <a:pt x="23" y="1"/>
                    <a:pt x="1" y="1"/>
                  </a:cubicBezTo>
                  <a:cubicBezTo>
                    <a:pt x="41" y="140"/>
                    <a:pt x="180" y="160"/>
                    <a:pt x="299" y="160"/>
                  </a:cubicBezTo>
                  <a:cubicBezTo>
                    <a:pt x="283" y="14"/>
                    <a:pt x="173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34128;p60"/>
            <p:cNvSpPr/>
            <p:nvPr/>
          </p:nvSpPr>
          <p:spPr>
            <a:xfrm>
              <a:off x="1973150" y="1058700"/>
              <a:ext cx="185525" cy="47750"/>
            </a:xfrm>
            <a:custGeom>
              <a:avLst/>
              <a:gdLst/>
              <a:ahLst/>
              <a:cxnLst/>
              <a:rect l="l" t="t" r="r" b="b"/>
              <a:pathLst>
                <a:path w="7421" h="1910" extrusionOk="0">
                  <a:moveTo>
                    <a:pt x="458" y="0"/>
                  </a:moveTo>
                  <a:cubicBezTo>
                    <a:pt x="20" y="438"/>
                    <a:pt x="0" y="975"/>
                    <a:pt x="60" y="1532"/>
                  </a:cubicBezTo>
                  <a:cubicBezTo>
                    <a:pt x="100" y="1691"/>
                    <a:pt x="140" y="1810"/>
                    <a:pt x="299" y="1910"/>
                  </a:cubicBezTo>
                  <a:cubicBezTo>
                    <a:pt x="518" y="1651"/>
                    <a:pt x="418" y="1313"/>
                    <a:pt x="438" y="1015"/>
                  </a:cubicBezTo>
                  <a:cubicBezTo>
                    <a:pt x="498" y="338"/>
                    <a:pt x="597" y="259"/>
                    <a:pt x="1313" y="179"/>
                  </a:cubicBezTo>
                  <a:cubicBezTo>
                    <a:pt x="1539" y="391"/>
                    <a:pt x="1791" y="418"/>
                    <a:pt x="2051" y="418"/>
                  </a:cubicBezTo>
                  <a:cubicBezTo>
                    <a:pt x="2138" y="418"/>
                    <a:pt x="2226" y="415"/>
                    <a:pt x="2315" y="415"/>
                  </a:cubicBezTo>
                  <a:cubicBezTo>
                    <a:pt x="2359" y="415"/>
                    <a:pt x="2403" y="416"/>
                    <a:pt x="2447" y="418"/>
                  </a:cubicBezTo>
                  <a:lnTo>
                    <a:pt x="4814" y="418"/>
                  </a:lnTo>
                  <a:cubicBezTo>
                    <a:pt x="4837" y="415"/>
                    <a:pt x="4860" y="414"/>
                    <a:pt x="4882" y="414"/>
                  </a:cubicBezTo>
                  <a:cubicBezTo>
                    <a:pt x="5238" y="414"/>
                    <a:pt x="5447" y="708"/>
                    <a:pt x="5710" y="895"/>
                  </a:cubicBezTo>
                  <a:lnTo>
                    <a:pt x="5869" y="895"/>
                  </a:lnTo>
                  <a:cubicBezTo>
                    <a:pt x="5928" y="219"/>
                    <a:pt x="5928" y="219"/>
                    <a:pt x="6505" y="199"/>
                  </a:cubicBezTo>
                  <a:lnTo>
                    <a:pt x="7261" y="199"/>
                  </a:lnTo>
                  <a:lnTo>
                    <a:pt x="7420" y="20"/>
                  </a:lnTo>
                  <a:cubicBezTo>
                    <a:pt x="5113" y="20"/>
                    <a:pt x="2805" y="20"/>
                    <a:pt x="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34129;p60"/>
            <p:cNvSpPr/>
            <p:nvPr/>
          </p:nvSpPr>
          <p:spPr>
            <a:xfrm>
              <a:off x="1963700" y="1059175"/>
              <a:ext cx="21900" cy="53325"/>
            </a:xfrm>
            <a:custGeom>
              <a:avLst/>
              <a:gdLst/>
              <a:ahLst/>
              <a:cxnLst/>
              <a:rect l="l" t="t" r="r" b="b"/>
              <a:pathLst>
                <a:path w="876" h="2133" extrusionOk="0">
                  <a:moveTo>
                    <a:pt x="299" y="1"/>
                  </a:moveTo>
                  <a:lnTo>
                    <a:pt x="299" y="1"/>
                  </a:lnTo>
                  <a:cubicBezTo>
                    <a:pt x="398" y="160"/>
                    <a:pt x="418" y="299"/>
                    <a:pt x="319" y="478"/>
                  </a:cubicBezTo>
                  <a:cubicBezTo>
                    <a:pt x="120" y="797"/>
                    <a:pt x="80" y="1175"/>
                    <a:pt x="0" y="1553"/>
                  </a:cubicBezTo>
                  <a:cubicBezTo>
                    <a:pt x="40" y="1612"/>
                    <a:pt x="40" y="1692"/>
                    <a:pt x="0" y="1751"/>
                  </a:cubicBezTo>
                  <a:lnTo>
                    <a:pt x="0" y="1811"/>
                  </a:lnTo>
                  <a:lnTo>
                    <a:pt x="0" y="1891"/>
                  </a:lnTo>
                  <a:cubicBezTo>
                    <a:pt x="181" y="2065"/>
                    <a:pt x="301" y="2132"/>
                    <a:pt x="384" y="2132"/>
                  </a:cubicBezTo>
                  <a:cubicBezTo>
                    <a:pt x="576" y="2132"/>
                    <a:pt x="568" y="1775"/>
                    <a:pt x="637" y="1553"/>
                  </a:cubicBezTo>
                  <a:cubicBezTo>
                    <a:pt x="677" y="1015"/>
                    <a:pt x="617" y="498"/>
                    <a:pt x="876" y="1"/>
                  </a:cubicBezTo>
                  <a:lnTo>
                    <a:pt x="876" y="1"/>
                  </a:lnTo>
                  <a:cubicBezTo>
                    <a:pt x="776" y="11"/>
                    <a:pt x="682" y="16"/>
                    <a:pt x="587" y="16"/>
                  </a:cubicBezTo>
                  <a:cubicBezTo>
                    <a:pt x="493" y="16"/>
                    <a:pt x="398" y="11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34130;p60"/>
            <p:cNvSpPr/>
            <p:nvPr/>
          </p:nvSpPr>
          <p:spPr>
            <a:xfrm>
              <a:off x="1939325" y="1050925"/>
              <a:ext cx="21900" cy="18175"/>
            </a:xfrm>
            <a:custGeom>
              <a:avLst/>
              <a:gdLst/>
              <a:ahLst/>
              <a:cxnLst/>
              <a:rect l="l" t="t" r="r" b="b"/>
              <a:pathLst>
                <a:path w="876" h="727" extrusionOk="0">
                  <a:moveTo>
                    <a:pt x="333" y="0"/>
                  </a:moveTo>
                  <a:cubicBezTo>
                    <a:pt x="213" y="0"/>
                    <a:pt x="110" y="68"/>
                    <a:pt x="100" y="311"/>
                  </a:cubicBezTo>
                  <a:cubicBezTo>
                    <a:pt x="1" y="391"/>
                    <a:pt x="1" y="430"/>
                    <a:pt x="80" y="510"/>
                  </a:cubicBezTo>
                  <a:cubicBezTo>
                    <a:pt x="179" y="623"/>
                    <a:pt x="288" y="726"/>
                    <a:pt x="422" y="726"/>
                  </a:cubicBezTo>
                  <a:cubicBezTo>
                    <a:pt x="476" y="726"/>
                    <a:pt x="534" y="709"/>
                    <a:pt x="597" y="669"/>
                  </a:cubicBezTo>
                  <a:cubicBezTo>
                    <a:pt x="597" y="609"/>
                    <a:pt x="617" y="590"/>
                    <a:pt x="617" y="530"/>
                  </a:cubicBezTo>
                  <a:cubicBezTo>
                    <a:pt x="597" y="391"/>
                    <a:pt x="876" y="192"/>
                    <a:pt x="657" y="92"/>
                  </a:cubicBezTo>
                  <a:cubicBezTo>
                    <a:pt x="579" y="63"/>
                    <a:pt x="448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34131;p60"/>
            <p:cNvSpPr/>
            <p:nvPr/>
          </p:nvSpPr>
          <p:spPr>
            <a:xfrm>
              <a:off x="1918450" y="1059175"/>
              <a:ext cx="22900" cy="6000"/>
            </a:xfrm>
            <a:custGeom>
              <a:avLst/>
              <a:gdLst/>
              <a:ahLst/>
              <a:cxnLst/>
              <a:rect l="l" t="t" r="r" b="b"/>
              <a:pathLst>
                <a:path w="916" h="240" extrusionOk="0">
                  <a:moveTo>
                    <a:pt x="915" y="1"/>
                  </a:moveTo>
                  <a:cubicBezTo>
                    <a:pt x="617" y="1"/>
                    <a:pt x="318" y="21"/>
                    <a:pt x="0" y="61"/>
                  </a:cubicBezTo>
                  <a:cubicBezTo>
                    <a:pt x="259" y="240"/>
                    <a:pt x="597" y="140"/>
                    <a:pt x="895" y="200"/>
                  </a:cubicBezTo>
                  <a:cubicBezTo>
                    <a:pt x="915" y="140"/>
                    <a:pt x="915" y="80"/>
                    <a:pt x="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34132;p60"/>
            <p:cNvSpPr/>
            <p:nvPr/>
          </p:nvSpPr>
          <p:spPr>
            <a:xfrm>
              <a:off x="1981100" y="1011125"/>
              <a:ext cx="8475" cy="4150"/>
            </a:xfrm>
            <a:custGeom>
              <a:avLst/>
              <a:gdLst/>
              <a:ahLst/>
              <a:cxnLst/>
              <a:rect l="l" t="t" r="r" b="b"/>
              <a:pathLst>
                <a:path w="339" h="166" extrusionOk="0">
                  <a:moveTo>
                    <a:pt x="217" y="0"/>
                  </a:moveTo>
                  <a:cubicBezTo>
                    <a:pt x="186" y="0"/>
                    <a:pt x="153" y="5"/>
                    <a:pt x="120" y="13"/>
                  </a:cubicBezTo>
                  <a:cubicBezTo>
                    <a:pt x="80" y="13"/>
                    <a:pt x="21" y="33"/>
                    <a:pt x="1" y="73"/>
                  </a:cubicBezTo>
                  <a:cubicBezTo>
                    <a:pt x="54" y="136"/>
                    <a:pt x="108" y="166"/>
                    <a:pt x="160" y="166"/>
                  </a:cubicBezTo>
                  <a:cubicBezTo>
                    <a:pt x="223" y="166"/>
                    <a:pt x="284" y="121"/>
                    <a:pt x="339" y="33"/>
                  </a:cubicBezTo>
                  <a:cubicBezTo>
                    <a:pt x="304" y="10"/>
                    <a:pt x="262" y="0"/>
                    <a:pt x="2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34133;p60"/>
            <p:cNvSpPr/>
            <p:nvPr/>
          </p:nvSpPr>
          <p:spPr>
            <a:xfrm>
              <a:off x="2120350" y="1007950"/>
              <a:ext cx="7475" cy="3525"/>
            </a:xfrm>
            <a:custGeom>
              <a:avLst/>
              <a:gdLst/>
              <a:ahLst/>
              <a:cxnLst/>
              <a:rect l="l" t="t" r="r" b="b"/>
              <a:pathLst>
                <a:path w="299" h="141" extrusionOk="0">
                  <a:moveTo>
                    <a:pt x="299" y="1"/>
                  </a:moveTo>
                  <a:cubicBezTo>
                    <a:pt x="180" y="1"/>
                    <a:pt x="40" y="1"/>
                    <a:pt x="1" y="140"/>
                  </a:cubicBezTo>
                  <a:cubicBezTo>
                    <a:pt x="120" y="140"/>
                    <a:pt x="219" y="12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34134;p60"/>
            <p:cNvSpPr/>
            <p:nvPr/>
          </p:nvSpPr>
          <p:spPr>
            <a:xfrm>
              <a:off x="2466525" y="842700"/>
              <a:ext cx="29325" cy="16600"/>
            </a:xfrm>
            <a:custGeom>
              <a:avLst/>
              <a:gdLst/>
              <a:ahLst/>
              <a:cxnLst/>
              <a:rect l="l" t="t" r="r" b="b"/>
              <a:pathLst>
                <a:path w="1173" h="664" extrusionOk="0">
                  <a:moveTo>
                    <a:pt x="954" y="0"/>
                  </a:moveTo>
                  <a:cubicBezTo>
                    <a:pt x="718" y="0"/>
                    <a:pt x="643" y="308"/>
                    <a:pt x="415" y="308"/>
                  </a:cubicBezTo>
                  <a:cubicBezTo>
                    <a:pt x="403" y="308"/>
                    <a:pt x="390" y="307"/>
                    <a:pt x="377" y="305"/>
                  </a:cubicBezTo>
                  <a:cubicBezTo>
                    <a:pt x="367" y="308"/>
                    <a:pt x="356" y="310"/>
                    <a:pt x="344" y="310"/>
                  </a:cubicBezTo>
                  <a:cubicBezTo>
                    <a:pt x="279" y="310"/>
                    <a:pt x="189" y="267"/>
                    <a:pt x="119" y="267"/>
                  </a:cubicBezTo>
                  <a:cubicBezTo>
                    <a:pt x="50" y="267"/>
                    <a:pt x="0" y="310"/>
                    <a:pt x="19" y="484"/>
                  </a:cubicBezTo>
                  <a:cubicBezTo>
                    <a:pt x="297" y="504"/>
                    <a:pt x="576" y="484"/>
                    <a:pt x="814" y="663"/>
                  </a:cubicBezTo>
                  <a:cubicBezTo>
                    <a:pt x="874" y="643"/>
                    <a:pt x="894" y="583"/>
                    <a:pt x="894" y="544"/>
                  </a:cubicBezTo>
                  <a:cubicBezTo>
                    <a:pt x="974" y="404"/>
                    <a:pt x="1173" y="345"/>
                    <a:pt x="1073" y="146"/>
                  </a:cubicBezTo>
                  <a:cubicBezTo>
                    <a:pt x="1073" y="86"/>
                    <a:pt x="1053" y="66"/>
                    <a:pt x="1013" y="7"/>
                  </a:cubicBezTo>
                  <a:cubicBezTo>
                    <a:pt x="993" y="2"/>
                    <a:pt x="973" y="0"/>
                    <a:pt x="9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34135;p60"/>
            <p:cNvSpPr/>
            <p:nvPr/>
          </p:nvSpPr>
          <p:spPr>
            <a:xfrm>
              <a:off x="2454550" y="849825"/>
              <a:ext cx="2500" cy="3000"/>
            </a:xfrm>
            <a:custGeom>
              <a:avLst/>
              <a:gdLst/>
              <a:ahLst/>
              <a:cxnLst/>
              <a:rect l="l" t="t" r="r" b="b"/>
              <a:pathLst>
                <a:path w="100" h="120" extrusionOk="0">
                  <a:moveTo>
                    <a:pt x="40" y="0"/>
                  </a:moveTo>
                  <a:cubicBezTo>
                    <a:pt x="40" y="0"/>
                    <a:pt x="0" y="20"/>
                    <a:pt x="0" y="60"/>
                  </a:cubicBezTo>
                  <a:cubicBezTo>
                    <a:pt x="20" y="80"/>
                    <a:pt x="20" y="100"/>
                    <a:pt x="60" y="119"/>
                  </a:cubicBezTo>
                  <a:lnTo>
                    <a:pt x="100" y="8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34136;p60"/>
            <p:cNvSpPr/>
            <p:nvPr/>
          </p:nvSpPr>
          <p:spPr>
            <a:xfrm>
              <a:off x="2232250" y="1048350"/>
              <a:ext cx="50750" cy="98575"/>
            </a:xfrm>
            <a:custGeom>
              <a:avLst/>
              <a:gdLst/>
              <a:ahLst/>
              <a:cxnLst/>
              <a:rect l="l" t="t" r="r" b="b"/>
              <a:pathLst>
                <a:path w="2030" h="3943" extrusionOk="0">
                  <a:moveTo>
                    <a:pt x="1128" y="0"/>
                  </a:moveTo>
                  <a:cubicBezTo>
                    <a:pt x="1053" y="0"/>
                    <a:pt x="976" y="22"/>
                    <a:pt x="896" y="76"/>
                  </a:cubicBezTo>
                  <a:cubicBezTo>
                    <a:pt x="844" y="83"/>
                    <a:pt x="790" y="85"/>
                    <a:pt x="735" y="85"/>
                  </a:cubicBezTo>
                  <a:cubicBezTo>
                    <a:pt x="651" y="85"/>
                    <a:pt x="566" y="80"/>
                    <a:pt x="481" y="80"/>
                  </a:cubicBezTo>
                  <a:cubicBezTo>
                    <a:pt x="305" y="80"/>
                    <a:pt x="134" y="102"/>
                    <a:pt x="0" y="235"/>
                  </a:cubicBezTo>
                  <a:cubicBezTo>
                    <a:pt x="95" y="254"/>
                    <a:pt x="189" y="259"/>
                    <a:pt x="283" y="259"/>
                  </a:cubicBezTo>
                  <a:cubicBezTo>
                    <a:pt x="414" y="259"/>
                    <a:pt x="544" y="249"/>
                    <a:pt x="676" y="249"/>
                  </a:cubicBezTo>
                  <a:cubicBezTo>
                    <a:pt x="853" y="249"/>
                    <a:pt x="1031" y="267"/>
                    <a:pt x="1214" y="354"/>
                  </a:cubicBezTo>
                  <a:cubicBezTo>
                    <a:pt x="1015" y="1170"/>
                    <a:pt x="498" y="1846"/>
                    <a:pt x="498" y="2682"/>
                  </a:cubicBezTo>
                  <a:cubicBezTo>
                    <a:pt x="418" y="3100"/>
                    <a:pt x="339" y="3517"/>
                    <a:pt x="538" y="3935"/>
                  </a:cubicBezTo>
                  <a:cubicBezTo>
                    <a:pt x="564" y="3940"/>
                    <a:pt x="588" y="3942"/>
                    <a:pt x="609" y="3942"/>
                  </a:cubicBezTo>
                  <a:cubicBezTo>
                    <a:pt x="834" y="3942"/>
                    <a:pt x="728" y="3668"/>
                    <a:pt x="856" y="3577"/>
                  </a:cubicBezTo>
                  <a:cubicBezTo>
                    <a:pt x="1134" y="3318"/>
                    <a:pt x="1095" y="3000"/>
                    <a:pt x="1095" y="2702"/>
                  </a:cubicBezTo>
                  <a:cubicBezTo>
                    <a:pt x="1095" y="2631"/>
                    <a:pt x="1064" y="2519"/>
                    <a:pt x="1119" y="2519"/>
                  </a:cubicBezTo>
                  <a:cubicBezTo>
                    <a:pt x="1141" y="2519"/>
                    <a:pt x="1177" y="2537"/>
                    <a:pt x="1234" y="2582"/>
                  </a:cubicBezTo>
                  <a:cubicBezTo>
                    <a:pt x="1313" y="2582"/>
                    <a:pt x="1353" y="2582"/>
                    <a:pt x="1433" y="2562"/>
                  </a:cubicBezTo>
                  <a:cubicBezTo>
                    <a:pt x="1453" y="2503"/>
                    <a:pt x="1492" y="2483"/>
                    <a:pt x="1512" y="2443"/>
                  </a:cubicBezTo>
                  <a:lnTo>
                    <a:pt x="1592" y="2224"/>
                  </a:lnTo>
                  <a:cubicBezTo>
                    <a:pt x="1592" y="1667"/>
                    <a:pt x="2029" y="1170"/>
                    <a:pt x="1910" y="573"/>
                  </a:cubicBezTo>
                  <a:cubicBezTo>
                    <a:pt x="1731" y="533"/>
                    <a:pt x="1791" y="394"/>
                    <a:pt x="1751" y="295"/>
                  </a:cubicBezTo>
                  <a:cubicBezTo>
                    <a:pt x="1731" y="275"/>
                    <a:pt x="1731" y="215"/>
                    <a:pt x="1711" y="195"/>
                  </a:cubicBezTo>
                  <a:cubicBezTo>
                    <a:pt x="1671" y="185"/>
                    <a:pt x="1642" y="180"/>
                    <a:pt x="1614" y="180"/>
                  </a:cubicBezTo>
                  <a:cubicBezTo>
                    <a:pt x="1587" y="180"/>
                    <a:pt x="1562" y="185"/>
                    <a:pt x="1532" y="195"/>
                  </a:cubicBezTo>
                  <a:cubicBezTo>
                    <a:pt x="1509" y="208"/>
                    <a:pt x="1492" y="214"/>
                    <a:pt x="1479" y="214"/>
                  </a:cubicBezTo>
                  <a:cubicBezTo>
                    <a:pt x="1415" y="214"/>
                    <a:pt x="1459" y="76"/>
                    <a:pt x="1393" y="76"/>
                  </a:cubicBezTo>
                  <a:cubicBezTo>
                    <a:pt x="1306" y="32"/>
                    <a:pt x="1218" y="0"/>
                    <a:pt x="1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34137;p60"/>
            <p:cNvSpPr/>
            <p:nvPr/>
          </p:nvSpPr>
          <p:spPr>
            <a:xfrm>
              <a:off x="2279500" y="1038300"/>
              <a:ext cx="61675" cy="12950"/>
            </a:xfrm>
            <a:custGeom>
              <a:avLst/>
              <a:gdLst/>
              <a:ahLst/>
              <a:cxnLst/>
              <a:rect l="l" t="t" r="r" b="b"/>
              <a:pathLst>
                <a:path w="2467" h="518" extrusionOk="0">
                  <a:moveTo>
                    <a:pt x="1572" y="0"/>
                  </a:moveTo>
                  <a:cubicBezTo>
                    <a:pt x="1074" y="20"/>
                    <a:pt x="577" y="20"/>
                    <a:pt x="80" y="20"/>
                  </a:cubicBezTo>
                  <a:cubicBezTo>
                    <a:pt x="0" y="219"/>
                    <a:pt x="139" y="339"/>
                    <a:pt x="199" y="498"/>
                  </a:cubicBezTo>
                  <a:lnTo>
                    <a:pt x="378" y="498"/>
                  </a:lnTo>
                  <a:cubicBezTo>
                    <a:pt x="507" y="444"/>
                    <a:pt x="631" y="408"/>
                    <a:pt x="754" y="408"/>
                  </a:cubicBezTo>
                  <a:cubicBezTo>
                    <a:pt x="859" y="408"/>
                    <a:pt x="965" y="434"/>
                    <a:pt x="1074" y="498"/>
                  </a:cubicBezTo>
                  <a:cubicBezTo>
                    <a:pt x="1194" y="478"/>
                    <a:pt x="1293" y="478"/>
                    <a:pt x="1413" y="478"/>
                  </a:cubicBezTo>
                  <a:cubicBezTo>
                    <a:pt x="1440" y="450"/>
                    <a:pt x="1468" y="435"/>
                    <a:pt x="1498" y="435"/>
                  </a:cubicBezTo>
                  <a:cubicBezTo>
                    <a:pt x="1532" y="435"/>
                    <a:pt x="1569" y="455"/>
                    <a:pt x="1612" y="498"/>
                  </a:cubicBezTo>
                  <a:lnTo>
                    <a:pt x="1791" y="498"/>
                  </a:lnTo>
                  <a:cubicBezTo>
                    <a:pt x="1850" y="448"/>
                    <a:pt x="1905" y="423"/>
                    <a:pt x="1960" y="423"/>
                  </a:cubicBezTo>
                  <a:cubicBezTo>
                    <a:pt x="2014" y="423"/>
                    <a:pt x="2069" y="448"/>
                    <a:pt x="2129" y="498"/>
                  </a:cubicBezTo>
                  <a:lnTo>
                    <a:pt x="2109" y="518"/>
                  </a:lnTo>
                  <a:cubicBezTo>
                    <a:pt x="2228" y="498"/>
                    <a:pt x="2328" y="498"/>
                    <a:pt x="2467" y="478"/>
                  </a:cubicBezTo>
                  <a:cubicBezTo>
                    <a:pt x="2427" y="199"/>
                    <a:pt x="2268" y="140"/>
                    <a:pt x="2029" y="140"/>
                  </a:cubicBezTo>
                  <a:cubicBezTo>
                    <a:pt x="1870" y="140"/>
                    <a:pt x="1691" y="140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34138;p60"/>
            <p:cNvSpPr/>
            <p:nvPr/>
          </p:nvSpPr>
          <p:spPr>
            <a:xfrm>
              <a:off x="2254625" y="1044275"/>
              <a:ext cx="22150" cy="12850"/>
            </a:xfrm>
            <a:custGeom>
              <a:avLst/>
              <a:gdLst/>
              <a:ahLst/>
              <a:cxnLst/>
              <a:rect l="l" t="t" r="r" b="b"/>
              <a:pathLst>
                <a:path w="886" h="514" extrusionOk="0">
                  <a:moveTo>
                    <a:pt x="722" y="36"/>
                  </a:moveTo>
                  <a:cubicBezTo>
                    <a:pt x="690" y="36"/>
                    <a:pt x="649" y="44"/>
                    <a:pt x="597" y="60"/>
                  </a:cubicBezTo>
                  <a:cubicBezTo>
                    <a:pt x="398" y="100"/>
                    <a:pt x="140" y="0"/>
                    <a:pt x="1" y="259"/>
                  </a:cubicBezTo>
                  <a:cubicBezTo>
                    <a:pt x="180" y="279"/>
                    <a:pt x="379" y="219"/>
                    <a:pt x="498" y="418"/>
                  </a:cubicBezTo>
                  <a:cubicBezTo>
                    <a:pt x="498" y="458"/>
                    <a:pt x="518" y="478"/>
                    <a:pt x="538" y="497"/>
                  </a:cubicBezTo>
                  <a:cubicBezTo>
                    <a:pt x="549" y="509"/>
                    <a:pt x="561" y="514"/>
                    <a:pt x="573" y="514"/>
                  </a:cubicBezTo>
                  <a:cubicBezTo>
                    <a:pt x="602" y="514"/>
                    <a:pt x="635" y="486"/>
                    <a:pt x="677" y="458"/>
                  </a:cubicBezTo>
                  <a:cubicBezTo>
                    <a:pt x="737" y="438"/>
                    <a:pt x="776" y="398"/>
                    <a:pt x="816" y="358"/>
                  </a:cubicBezTo>
                  <a:cubicBezTo>
                    <a:pt x="816" y="225"/>
                    <a:pt x="886" y="36"/>
                    <a:pt x="722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34139;p60"/>
            <p:cNvSpPr/>
            <p:nvPr/>
          </p:nvSpPr>
          <p:spPr>
            <a:xfrm>
              <a:off x="1922425" y="882425"/>
              <a:ext cx="5975" cy="372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05" y="1"/>
                  </a:moveTo>
                  <a:cubicBezTo>
                    <a:pt x="77" y="1"/>
                    <a:pt x="43" y="19"/>
                    <a:pt x="0" y="69"/>
                  </a:cubicBezTo>
                  <a:lnTo>
                    <a:pt x="239" y="148"/>
                  </a:lnTo>
                  <a:cubicBezTo>
                    <a:pt x="198" y="93"/>
                    <a:pt x="166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34140;p60"/>
            <p:cNvSpPr/>
            <p:nvPr/>
          </p:nvSpPr>
          <p:spPr>
            <a:xfrm>
              <a:off x="1909500" y="882625"/>
              <a:ext cx="3000" cy="2025"/>
            </a:xfrm>
            <a:custGeom>
              <a:avLst/>
              <a:gdLst/>
              <a:ahLst/>
              <a:cxnLst/>
              <a:rect l="l" t="t" r="r" b="b"/>
              <a:pathLst>
                <a:path w="120" h="81" extrusionOk="0">
                  <a:moveTo>
                    <a:pt x="80" y="1"/>
                  </a:moveTo>
                  <a:cubicBezTo>
                    <a:pt x="60" y="1"/>
                    <a:pt x="20" y="41"/>
                    <a:pt x="0" y="41"/>
                  </a:cubicBezTo>
                  <a:cubicBezTo>
                    <a:pt x="0" y="61"/>
                    <a:pt x="20" y="61"/>
                    <a:pt x="60" y="81"/>
                  </a:cubicBezTo>
                  <a:cubicBezTo>
                    <a:pt x="80" y="61"/>
                    <a:pt x="100" y="61"/>
                    <a:pt x="119" y="61"/>
                  </a:cubicBezTo>
                  <a:cubicBezTo>
                    <a:pt x="119" y="41"/>
                    <a:pt x="100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34141;p60"/>
            <p:cNvSpPr/>
            <p:nvPr/>
          </p:nvSpPr>
          <p:spPr>
            <a:xfrm>
              <a:off x="2159650" y="863975"/>
              <a:ext cx="19900" cy="4725"/>
            </a:xfrm>
            <a:custGeom>
              <a:avLst/>
              <a:gdLst/>
              <a:ahLst/>
              <a:cxnLst/>
              <a:rect l="l" t="t" r="r" b="b"/>
              <a:pathLst>
                <a:path w="796" h="189" extrusionOk="0">
                  <a:moveTo>
                    <a:pt x="437" y="0"/>
                  </a:moveTo>
                  <a:cubicBezTo>
                    <a:pt x="307" y="0"/>
                    <a:pt x="174" y="33"/>
                    <a:pt x="49" y="33"/>
                  </a:cubicBezTo>
                  <a:cubicBezTo>
                    <a:pt x="32" y="33"/>
                    <a:pt x="16" y="32"/>
                    <a:pt x="0" y="31"/>
                  </a:cubicBezTo>
                  <a:lnTo>
                    <a:pt x="0" y="31"/>
                  </a:lnTo>
                  <a:cubicBezTo>
                    <a:pt x="98" y="156"/>
                    <a:pt x="213" y="189"/>
                    <a:pt x="334" y="189"/>
                  </a:cubicBezTo>
                  <a:cubicBezTo>
                    <a:pt x="468" y="189"/>
                    <a:pt x="611" y="149"/>
                    <a:pt x="750" y="149"/>
                  </a:cubicBezTo>
                  <a:cubicBezTo>
                    <a:pt x="765" y="149"/>
                    <a:pt x="780" y="149"/>
                    <a:pt x="796" y="150"/>
                  </a:cubicBezTo>
                  <a:cubicBezTo>
                    <a:pt x="686" y="31"/>
                    <a:pt x="563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34142;p60"/>
            <p:cNvSpPr/>
            <p:nvPr/>
          </p:nvSpPr>
          <p:spPr>
            <a:xfrm>
              <a:off x="1775700" y="886625"/>
              <a:ext cx="39325" cy="3500"/>
            </a:xfrm>
            <a:custGeom>
              <a:avLst/>
              <a:gdLst/>
              <a:ahLst/>
              <a:cxnLst/>
              <a:rect l="l" t="t" r="r" b="b"/>
              <a:pathLst>
                <a:path w="1573" h="140" extrusionOk="0">
                  <a:moveTo>
                    <a:pt x="1" y="0"/>
                  </a:moveTo>
                  <a:lnTo>
                    <a:pt x="1" y="100"/>
                  </a:lnTo>
                  <a:cubicBezTo>
                    <a:pt x="359" y="100"/>
                    <a:pt x="737" y="119"/>
                    <a:pt x="1075" y="139"/>
                  </a:cubicBezTo>
                  <a:lnTo>
                    <a:pt x="1194" y="139"/>
                  </a:lnTo>
                  <a:cubicBezTo>
                    <a:pt x="1225" y="131"/>
                    <a:pt x="1256" y="129"/>
                    <a:pt x="1287" y="129"/>
                  </a:cubicBezTo>
                  <a:cubicBezTo>
                    <a:pt x="1316" y="129"/>
                    <a:pt x="1345" y="131"/>
                    <a:pt x="1373" y="131"/>
                  </a:cubicBezTo>
                  <a:cubicBezTo>
                    <a:pt x="1453" y="131"/>
                    <a:pt x="1526" y="116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34143;p60"/>
            <p:cNvSpPr/>
            <p:nvPr/>
          </p:nvSpPr>
          <p:spPr>
            <a:xfrm>
              <a:off x="1698125" y="1028350"/>
              <a:ext cx="57225" cy="13850"/>
            </a:xfrm>
            <a:custGeom>
              <a:avLst/>
              <a:gdLst/>
              <a:ahLst/>
              <a:cxnLst/>
              <a:rect l="l" t="t" r="r" b="b"/>
              <a:pathLst>
                <a:path w="2289" h="554" extrusionOk="0">
                  <a:moveTo>
                    <a:pt x="1784" y="48"/>
                  </a:moveTo>
                  <a:cubicBezTo>
                    <a:pt x="1561" y="48"/>
                    <a:pt x="1328" y="95"/>
                    <a:pt x="1095" y="120"/>
                  </a:cubicBezTo>
                  <a:cubicBezTo>
                    <a:pt x="776" y="319"/>
                    <a:pt x="219" y="1"/>
                    <a:pt x="1" y="518"/>
                  </a:cubicBezTo>
                  <a:cubicBezTo>
                    <a:pt x="180" y="518"/>
                    <a:pt x="359" y="538"/>
                    <a:pt x="518" y="538"/>
                  </a:cubicBezTo>
                  <a:cubicBezTo>
                    <a:pt x="574" y="536"/>
                    <a:pt x="630" y="535"/>
                    <a:pt x="686" y="535"/>
                  </a:cubicBezTo>
                  <a:cubicBezTo>
                    <a:pt x="954" y="535"/>
                    <a:pt x="1216" y="554"/>
                    <a:pt x="1479" y="554"/>
                  </a:cubicBezTo>
                  <a:cubicBezTo>
                    <a:pt x="1719" y="554"/>
                    <a:pt x="1960" y="538"/>
                    <a:pt x="2209" y="478"/>
                  </a:cubicBezTo>
                  <a:cubicBezTo>
                    <a:pt x="2209" y="418"/>
                    <a:pt x="2249" y="379"/>
                    <a:pt x="2249" y="319"/>
                  </a:cubicBezTo>
                  <a:cubicBezTo>
                    <a:pt x="2288" y="239"/>
                    <a:pt x="2268" y="180"/>
                    <a:pt x="2189" y="120"/>
                  </a:cubicBezTo>
                  <a:cubicBezTo>
                    <a:pt x="2059" y="66"/>
                    <a:pt x="1924" y="48"/>
                    <a:pt x="1784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34144;p60"/>
            <p:cNvSpPr/>
            <p:nvPr/>
          </p:nvSpPr>
          <p:spPr>
            <a:xfrm>
              <a:off x="1849800" y="1049425"/>
              <a:ext cx="30375" cy="12250"/>
            </a:xfrm>
            <a:custGeom>
              <a:avLst/>
              <a:gdLst/>
              <a:ahLst/>
              <a:cxnLst/>
              <a:rect l="l" t="t" r="r" b="b"/>
              <a:pathLst>
                <a:path w="1215" h="490" extrusionOk="0">
                  <a:moveTo>
                    <a:pt x="315" y="0"/>
                  </a:moveTo>
                  <a:cubicBezTo>
                    <a:pt x="209" y="0"/>
                    <a:pt x="103" y="16"/>
                    <a:pt x="1" y="53"/>
                  </a:cubicBezTo>
                  <a:lnTo>
                    <a:pt x="1" y="371"/>
                  </a:lnTo>
                  <a:cubicBezTo>
                    <a:pt x="161" y="460"/>
                    <a:pt x="320" y="489"/>
                    <a:pt x="480" y="489"/>
                  </a:cubicBezTo>
                  <a:cubicBezTo>
                    <a:pt x="678" y="489"/>
                    <a:pt x="877" y="444"/>
                    <a:pt x="1075" y="411"/>
                  </a:cubicBezTo>
                  <a:cubicBezTo>
                    <a:pt x="1087" y="423"/>
                    <a:pt x="1102" y="428"/>
                    <a:pt x="1117" y="428"/>
                  </a:cubicBezTo>
                  <a:cubicBezTo>
                    <a:pt x="1150" y="428"/>
                    <a:pt x="1187" y="405"/>
                    <a:pt x="1214" y="391"/>
                  </a:cubicBezTo>
                  <a:cubicBezTo>
                    <a:pt x="1155" y="152"/>
                    <a:pt x="916" y="73"/>
                    <a:pt x="677" y="53"/>
                  </a:cubicBezTo>
                  <a:cubicBezTo>
                    <a:pt x="560" y="21"/>
                    <a:pt x="437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34145;p60"/>
            <p:cNvSpPr/>
            <p:nvPr/>
          </p:nvSpPr>
          <p:spPr>
            <a:xfrm>
              <a:off x="1720000" y="1047300"/>
              <a:ext cx="8500" cy="3775"/>
            </a:xfrm>
            <a:custGeom>
              <a:avLst/>
              <a:gdLst/>
              <a:ahLst/>
              <a:cxnLst/>
              <a:rect l="l" t="t" r="r" b="b"/>
              <a:pathLst>
                <a:path w="340" h="151" extrusionOk="0">
                  <a:moveTo>
                    <a:pt x="168" y="1"/>
                  </a:moveTo>
                  <a:cubicBezTo>
                    <a:pt x="109" y="1"/>
                    <a:pt x="52" y="46"/>
                    <a:pt x="1" y="138"/>
                  </a:cubicBezTo>
                  <a:cubicBezTo>
                    <a:pt x="50" y="146"/>
                    <a:pt x="100" y="151"/>
                    <a:pt x="148" y="151"/>
                  </a:cubicBezTo>
                  <a:cubicBezTo>
                    <a:pt x="216" y="151"/>
                    <a:pt x="281" y="141"/>
                    <a:pt x="339" y="118"/>
                  </a:cubicBezTo>
                  <a:cubicBezTo>
                    <a:pt x="281" y="41"/>
                    <a:pt x="223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34146;p60"/>
            <p:cNvSpPr/>
            <p:nvPr/>
          </p:nvSpPr>
          <p:spPr>
            <a:xfrm>
              <a:off x="2277500" y="871200"/>
              <a:ext cx="17925" cy="113400"/>
            </a:xfrm>
            <a:custGeom>
              <a:avLst/>
              <a:gdLst/>
              <a:ahLst/>
              <a:cxnLst/>
              <a:rect l="l" t="t" r="r" b="b"/>
              <a:pathLst>
                <a:path w="717" h="4536" extrusionOk="0">
                  <a:moveTo>
                    <a:pt x="379" y="0"/>
                  </a:moveTo>
                  <a:cubicBezTo>
                    <a:pt x="359" y="0"/>
                    <a:pt x="299" y="0"/>
                    <a:pt x="279" y="40"/>
                  </a:cubicBezTo>
                  <a:cubicBezTo>
                    <a:pt x="200" y="717"/>
                    <a:pt x="180" y="1353"/>
                    <a:pt x="120" y="2010"/>
                  </a:cubicBezTo>
                  <a:cubicBezTo>
                    <a:pt x="60" y="2845"/>
                    <a:pt x="1" y="3720"/>
                    <a:pt x="279" y="4536"/>
                  </a:cubicBezTo>
                  <a:cubicBezTo>
                    <a:pt x="518" y="4377"/>
                    <a:pt x="359" y="4098"/>
                    <a:pt x="458" y="3880"/>
                  </a:cubicBezTo>
                  <a:cubicBezTo>
                    <a:pt x="478" y="3303"/>
                    <a:pt x="478" y="2746"/>
                    <a:pt x="478" y="2209"/>
                  </a:cubicBezTo>
                  <a:cubicBezTo>
                    <a:pt x="617" y="1691"/>
                    <a:pt x="399" y="1114"/>
                    <a:pt x="597" y="597"/>
                  </a:cubicBezTo>
                  <a:cubicBezTo>
                    <a:pt x="617" y="498"/>
                    <a:pt x="617" y="398"/>
                    <a:pt x="657" y="299"/>
                  </a:cubicBezTo>
                  <a:cubicBezTo>
                    <a:pt x="717" y="199"/>
                    <a:pt x="697" y="120"/>
                    <a:pt x="578" y="20"/>
                  </a:cubicBezTo>
                  <a:cubicBezTo>
                    <a:pt x="518" y="40"/>
                    <a:pt x="478" y="40"/>
                    <a:pt x="418" y="40"/>
                  </a:cubicBezTo>
                  <a:cubicBezTo>
                    <a:pt x="418" y="20"/>
                    <a:pt x="399" y="2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34147;p60"/>
            <p:cNvSpPr/>
            <p:nvPr/>
          </p:nvSpPr>
          <p:spPr>
            <a:xfrm>
              <a:off x="2505275" y="842350"/>
              <a:ext cx="14950" cy="16950"/>
            </a:xfrm>
            <a:custGeom>
              <a:avLst/>
              <a:gdLst/>
              <a:ahLst/>
              <a:cxnLst/>
              <a:rect l="l" t="t" r="r" b="b"/>
              <a:pathLst>
                <a:path w="598" h="678" extrusionOk="0">
                  <a:moveTo>
                    <a:pt x="40" y="1"/>
                  </a:moveTo>
                  <a:cubicBezTo>
                    <a:pt x="1" y="259"/>
                    <a:pt x="60" y="478"/>
                    <a:pt x="219" y="677"/>
                  </a:cubicBezTo>
                  <a:lnTo>
                    <a:pt x="498" y="677"/>
                  </a:lnTo>
                  <a:cubicBezTo>
                    <a:pt x="597" y="60"/>
                    <a:pt x="597" y="6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34148;p60"/>
            <p:cNvSpPr/>
            <p:nvPr/>
          </p:nvSpPr>
          <p:spPr>
            <a:xfrm>
              <a:off x="2192475" y="1008150"/>
              <a:ext cx="5475" cy="3325"/>
            </a:xfrm>
            <a:custGeom>
              <a:avLst/>
              <a:gdLst/>
              <a:ahLst/>
              <a:cxnLst/>
              <a:rect l="l" t="t" r="r" b="b"/>
              <a:pathLst>
                <a:path w="219" h="133" extrusionOk="0">
                  <a:moveTo>
                    <a:pt x="78" y="0"/>
                  </a:moveTo>
                  <a:cubicBezTo>
                    <a:pt x="58" y="0"/>
                    <a:pt x="32" y="15"/>
                    <a:pt x="0" y="53"/>
                  </a:cubicBezTo>
                  <a:lnTo>
                    <a:pt x="219" y="132"/>
                  </a:lnTo>
                  <a:cubicBezTo>
                    <a:pt x="161" y="103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34149;p60"/>
            <p:cNvSpPr/>
            <p:nvPr/>
          </p:nvSpPr>
          <p:spPr>
            <a:xfrm>
              <a:off x="2171075" y="101045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80" y="0"/>
                  </a:moveTo>
                  <a:lnTo>
                    <a:pt x="1" y="60"/>
                  </a:lnTo>
                  <a:cubicBezTo>
                    <a:pt x="40" y="40"/>
                    <a:pt x="60" y="40"/>
                    <a:pt x="60" y="40"/>
                  </a:cubicBezTo>
                  <a:cubicBezTo>
                    <a:pt x="80" y="20"/>
                    <a:pt x="80" y="2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34150;p60"/>
            <p:cNvSpPr/>
            <p:nvPr/>
          </p:nvSpPr>
          <p:spPr>
            <a:xfrm>
              <a:off x="2584850" y="990425"/>
              <a:ext cx="7975" cy="3625"/>
            </a:xfrm>
            <a:custGeom>
              <a:avLst/>
              <a:gdLst/>
              <a:ahLst/>
              <a:cxnLst/>
              <a:rect l="l" t="t" r="r" b="b"/>
              <a:pathLst>
                <a:path w="319" h="145" extrusionOk="0">
                  <a:moveTo>
                    <a:pt x="158" y="0"/>
                  </a:moveTo>
                  <a:cubicBezTo>
                    <a:pt x="109" y="0"/>
                    <a:pt x="57" y="40"/>
                    <a:pt x="0" y="125"/>
                  </a:cubicBezTo>
                  <a:cubicBezTo>
                    <a:pt x="100" y="145"/>
                    <a:pt x="219" y="145"/>
                    <a:pt x="319" y="145"/>
                  </a:cubicBezTo>
                  <a:cubicBezTo>
                    <a:pt x="266" y="50"/>
                    <a:pt x="214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34151;p60"/>
            <p:cNvSpPr/>
            <p:nvPr/>
          </p:nvSpPr>
          <p:spPr>
            <a:xfrm>
              <a:off x="2600750" y="993050"/>
              <a:ext cx="2525" cy="1500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61" y="20"/>
                    <a:pt x="21" y="40"/>
                    <a:pt x="1" y="60"/>
                  </a:cubicBezTo>
                  <a:cubicBezTo>
                    <a:pt x="61" y="40"/>
                    <a:pt x="80" y="2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34152;p60"/>
            <p:cNvSpPr/>
            <p:nvPr/>
          </p:nvSpPr>
          <p:spPr>
            <a:xfrm>
              <a:off x="2236725" y="863575"/>
              <a:ext cx="40300" cy="5100"/>
            </a:xfrm>
            <a:custGeom>
              <a:avLst/>
              <a:gdLst/>
              <a:ahLst/>
              <a:cxnLst/>
              <a:rect l="l" t="t" r="r" b="b"/>
              <a:pathLst>
                <a:path w="1612" h="204" extrusionOk="0">
                  <a:moveTo>
                    <a:pt x="705" y="0"/>
                  </a:moveTo>
                  <a:cubicBezTo>
                    <a:pt x="465" y="0"/>
                    <a:pt x="227" y="35"/>
                    <a:pt x="0" y="166"/>
                  </a:cubicBezTo>
                  <a:cubicBezTo>
                    <a:pt x="279" y="166"/>
                    <a:pt x="563" y="204"/>
                    <a:pt x="844" y="204"/>
                  </a:cubicBezTo>
                  <a:cubicBezTo>
                    <a:pt x="1104" y="204"/>
                    <a:pt x="1363" y="171"/>
                    <a:pt x="1612" y="47"/>
                  </a:cubicBezTo>
                  <a:lnTo>
                    <a:pt x="1612" y="47"/>
                  </a:lnTo>
                  <a:cubicBezTo>
                    <a:pt x="1586" y="48"/>
                    <a:pt x="1560" y="48"/>
                    <a:pt x="1535" y="48"/>
                  </a:cubicBezTo>
                  <a:cubicBezTo>
                    <a:pt x="1267" y="48"/>
                    <a:pt x="985" y="0"/>
                    <a:pt x="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34153;p60"/>
            <p:cNvSpPr/>
            <p:nvPr/>
          </p:nvSpPr>
          <p:spPr>
            <a:xfrm>
              <a:off x="1720000" y="889600"/>
              <a:ext cx="17450" cy="6600"/>
            </a:xfrm>
            <a:custGeom>
              <a:avLst/>
              <a:gdLst/>
              <a:ahLst/>
              <a:cxnLst/>
              <a:rect l="l" t="t" r="r" b="b"/>
              <a:pathLst>
                <a:path w="698" h="264" extrusionOk="0">
                  <a:moveTo>
                    <a:pt x="348" y="0"/>
                  </a:moveTo>
                  <a:cubicBezTo>
                    <a:pt x="229" y="0"/>
                    <a:pt x="115" y="66"/>
                    <a:pt x="1" y="180"/>
                  </a:cubicBezTo>
                  <a:cubicBezTo>
                    <a:pt x="125" y="224"/>
                    <a:pt x="261" y="263"/>
                    <a:pt x="395" y="263"/>
                  </a:cubicBezTo>
                  <a:cubicBezTo>
                    <a:pt x="499" y="263"/>
                    <a:pt x="602" y="240"/>
                    <a:pt x="697" y="180"/>
                  </a:cubicBezTo>
                  <a:cubicBezTo>
                    <a:pt x="573" y="56"/>
                    <a:pt x="458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34154;p60"/>
            <p:cNvSpPr/>
            <p:nvPr/>
          </p:nvSpPr>
          <p:spPr>
            <a:xfrm>
              <a:off x="1817000" y="1003475"/>
              <a:ext cx="50250" cy="34850"/>
            </a:xfrm>
            <a:custGeom>
              <a:avLst/>
              <a:gdLst/>
              <a:ahLst/>
              <a:cxnLst/>
              <a:rect l="l" t="t" r="r" b="b"/>
              <a:pathLst>
                <a:path w="2010" h="1394" extrusionOk="0">
                  <a:moveTo>
                    <a:pt x="1512" y="1"/>
                  </a:moveTo>
                  <a:cubicBezTo>
                    <a:pt x="1393" y="180"/>
                    <a:pt x="1273" y="319"/>
                    <a:pt x="1134" y="498"/>
                  </a:cubicBezTo>
                  <a:cubicBezTo>
                    <a:pt x="1121" y="643"/>
                    <a:pt x="1064" y="727"/>
                    <a:pt x="964" y="727"/>
                  </a:cubicBezTo>
                  <a:cubicBezTo>
                    <a:pt x="913" y="727"/>
                    <a:pt x="850" y="705"/>
                    <a:pt x="776" y="657"/>
                  </a:cubicBezTo>
                  <a:cubicBezTo>
                    <a:pt x="746" y="647"/>
                    <a:pt x="721" y="642"/>
                    <a:pt x="696" y="642"/>
                  </a:cubicBezTo>
                  <a:cubicBezTo>
                    <a:pt x="671" y="642"/>
                    <a:pt x="647" y="647"/>
                    <a:pt x="617" y="657"/>
                  </a:cubicBezTo>
                  <a:cubicBezTo>
                    <a:pt x="517" y="936"/>
                    <a:pt x="0" y="797"/>
                    <a:pt x="99" y="1214"/>
                  </a:cubicBezTo>
                  <a:cubicBezTo>
                    <a:pt x="219" y="1234"/>
                    <a:pt x="378" y="1234"/>
                    <a:pt x="438" y="1393"/>
                  </a:cubicBezTo>
                  <a:lnTo>
                    <a:pt x="617" y="1393"/>
                  </a:lnTo>
                  <a:cubicBezTo>
                    <a:pt x="705" y="1280"/>
                    <a:pt x="796" y="1242"/>
                    <a:pt x="887" y="1242"/>
                  </a:cubicBezTo>
                  <a:cubicBezTo>
                    <a:pt x="1062" y="1242"/>
                    <a:pt x="1240" y="1380"/>
                    <a:pt x="1412" y="1380"/>
                  </a:cubicBezTo>
                  <a:cubicBezTo>
                    <a:pt x="1432" y="1380"/>
                    <a:pt x="1452" y="1378"/>
                    <a:pt x="1472" y="1374"/>
                  </a:cubicBezTo>
                  <a:cubicBezTo>
                    <a:pt x="1572" y="1214"/>
                    <a:pt x="1691" y="1115"/>
                    <a:pt x="1830" y="1035"/>
                  </a:cubicBezTo>
                  <a:cubicBezTo>
                    <a:pt x="1830" y="996"/>
                    <a:pt x="1830" y="936"/>
                    <a:pt x="1870" y="896"/>
                  </a:cubicBezTo>
                  <a:cubicBezTo>
                    <a:pt x="1910" y="737"/>
                    <a:pt x="1512" y="876"/>
                    <a:pt x="1731" y="637"/>
                  </a:cubicBezTo>
                  <a:cubicBezTo>
                    <a:pt x="1572" y="478"/>
                    <a:pt x="2009" y="80"/>
                    <a:pt x="1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34155;p60"/>
            <p:cNvSpPr/>
            <p:nvPr/>
          </p:nvSpPr>
          <p:spPr>
            <a:xfrm>
              <a:off x="1759800" y="1020900"/>
              <a:ext cx="40300" cy="16925"/>
            </a:xfrm>
            <a:custGeom>
              <a:avLst/>
              <a:gdLst/>
              <a:ahLst/>
              <a:cxnLst/>
              <a:rect l="l" t="t" r="r" b="b"/>
              <a:pathLst>
                <a:path w="1612" h="677" extrusionOk="0">
                  <a:moveTo>
                    <a:pt x="637" y="0"/>
                  </a:moveTo>
                  <a:cubicBezTo>
                    <a:pt x="537" y="80"/>
                    <a:pt x="398" y="80"/>
                    <a:pt x="239" y="100"/>
                  </a:cubicBezTo>
                  <a:cubicBezTo>
                    <a:pt x="199" y="100"/>
                    <a:pt x="179" y="100"/>
                    <a:pt x="120" y="120"/>
                  </a:cubicBezTo>
                  <a:cubicBezTo>
                    <a:pt x="0" y="318"/>
                    <a:pt x="0" y="497"/>
                    <a:pt x="120" y="677"/>
                  </a:cubicBezTo>
                  <a:cubicBezTo>
                    <a:pt x="339" y="637"/>
                    <a:pt x="577" y="637"/>
                    <a:pt x="796" y="637"/>
                  </a:cubicBezTo>
                  <a:cubicBezTo>
                    <a:pt x="836" y="617"/>
                    <a:pt x="836" y="577"/>
                    <a:pt x="836" y="517"/>
                  </a:cubicBezTo>
                  <a:cubicBezTo>
                    <a:pt x="875" y="471"/>
                    <a:pt x="922" y="455"/>
                    <a:pt x="975" y="455"/>
                  </a:cubicBezTo>
                  <a:cubicBezTo>
                    <a:pt x="1100" y="455"/>
                    <a:pt x="1255" y="547"/>
                    <a:pt x="1384" y="547"/>
                  </a:cubicBezTo>
                  <a:cubicBezTo>
                    <a:pt x="1481" y="547"/>
                    <a:pt x="1564" y="496"/>
                    <a:pt x="1612" y="318"/>
                  </a:cubicBezTo>
                  <a:cubicBezTo>
                    <a:pt x="1612" y="239"/>
                    <a:pt x="1592" y="179"/>
                    <a:pt x="1532" y="100"/>
                  </a:cubicBezTo>
                  <a:cubicBezTo>
                    <a:pt x="1451" y="63"/>
                    <a:pt x="1367" y="56"/>
                    <a:pt x="1281" y="56"/>
                  </a:cubicBezTo>
                  <a:cubicBezTo>
                    <a:pt x="1232" y="56"/>
                    <a:pt x="1182" y="58"/>
                    <a:pt x="1132" y="58"/>
                  </a:cubicBezTo>
                  <a:cubicBezTo>
                    <a:pt x="1034" y="58"/>
                    <a:pt x="935" y="5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34156;p60"/>
            <p:cNvSpPr/>
            <p:nvPr/>
          </p:nvSpPr>
          <p:spPr>
            <a:xfrm>
              <a:off x="1780675" y="1019675"/>
              <a:ext cx="41300" cy="13675"/>
            </a:xfrm>
            <a:custGeom>
              <a:avLst/>
              <a:gdLst/>
              <a:ahLst/>
              <a:cxnLst/>
              <a:rect l="l" t="t" r="r" b="b"/>
              <a:pathLst>
                <a:path w="1652" h="547" extrusionOk="0">
                  <a:moveTo>
                    <a:pt x="995" y="0"/>
                  </a:moveTo>
                  <a:cubicBezTo>
                    <a:pt x="662" y="0"/>
                    <a:pt x="328" y="37"/>
                    <a:pt x="1" y="49"/>
                  </a:cubicBezTo>
                  <a:cubicBezTo>
                    <a:pt x="112" y="171"/>
                    <a:pt x="247" y="194"/>
                    <a:pt x="383" y="194"/>
                  </a:cubicBezTo>
                  <a:cubicBezTo>
                    <a:pt x="467" y="194"/>
                    <a:pt x="550" y="186"/>
                    <a:pt x="628" y="186"/>
                  </a:cubicBezTo>
                  <a:cubicBezTo>
                    <a:pt x="652" y="186"/>
                    <a:pt x="675" y="186"/>
                    <a:pt x="697" y="188"/>
                  </a:cubicBezTo>
                  <a:cubicBezTo>
                    <a:pt x="757" y="268"/>
                    <a:pt x="836" y="348"/>
                    <a:pt x="896" y="387"/>
                  </a:cubicBezTo>
                  <a:cubicBezTo>
                    <a:pt x="936" y="427"/>
                    <a:pt x="956" y="427"/>
                    <a:pt x="976" y="447"/>
                  </a:cubicBezTo>
                  <a:lnTo>
                    <a:pt x="1135" y="527"/>
                  </a:lnTo>
                  <a:cubicBezTo>
                    <a:pt x="1175" y="546"/>
                    <a:pt x="1194" y="546"/>
                    <a:pt x="1234" y="546"/>
                  </a:cubicBezTo>
                  <a:cubicBezTo>
                    <a:pt x="1274" y="546"/>
                    <a:pt x="1354" y="527"/>
                    <a:pt x="1393" y="527"/>
                  </a:cubicBezTo>
                  <a:cubicBezTo>
                    <a:pt x="1493" y="367"/>
                    <a:pt x="1652" y="248"/>
                    <a:pt x="1572" y="49"/>
                  </a:cubicBezTo>
                  <a:cubicBezTo>
                    <a:pt x="1382" y="13"/>
                    <a:pt x="1189" y="0"/>
                    <a:pt x="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34157;p60"/>
            <p:cNvSpPr/>
            <p:nvPr/>
          </p:nvSpPr>
          <p:spPr>
            <a:xfrm>
              <a:off x="1780675" y="1027175"/>
              <a:ext cx="29875" cy="10850"/>
            </a:xfrm>
            <a:custGeom>
              <a:avLst/>
              <a:gdLst/>
              <a:ahLst/>
              <a:cxnLst/>
              <a:rect l="l" t="t" r="r" b="b"/>
              <a:pathLst>
                <a:path w="1195" h="434" extrusionOk="0">
                  <a:moveTo>
                    <a:pt x="820" y="0"/>
                  </a:moveTo>
                  <a:cubicBezTo>
                    <a:pt x="771" y="0"/>
                    <a:pt x="724" y="20"/>
                    <a:pt x="677" y="67"/>
                  </a:cubicBezTo>
                  <a:cubicBezTo>
                    <a:pt x="627" y="167"/>
                    <a:pt x="562" y="212"/>
                    <a:pt x="485" y="212"/>
                  </a:cubicBezTo>
                  <a:cubicBezTo>
                    <a:pt x="440" y="212"/>
                    <a:pt x="391" y="197"/>
                    <a:pt x="339" y="167"/>
                  </a:cubicBezTo>
                  <a:cubicBezTo>
                    <a:pt x="286" y="140"/>
                    <a:pt x="237" y="127"/>
                    <a:pt x="194" y="127"/>
                  </a:cubicBezTo>
                  <a:cubicBezTo>
                    <a:pt x="107" y="127"/>
                    <a:pt x="41" y="180"/>
                    <a:pt x="1" y="286"/>
                  </a:cubicBezTo>
                  <a:cubicBezTo>
                    <a:pt x="242" y="334"/>
                    <a:pt x="498" y="434"/>
                    <a:pt x="741" y="434"/>
                  </a:cubicBezTo>
                  <a:cubicBezTo>
                    <a:pt x="900" y="434"/>
                    <a:pt x="1053" y="392"/>
                    <a:pt x="1194" y="266"/>
                  </a:cubicBezTo>
                  <a:cubicBezTo>
                    <a:pt x="1155" y="246"/>
                    <a:pt x="1135" y="187"/>
                    <a:pt x="1075" y="147"/>
                  </a:cubicBezTo>
                  <a:lnTo>
                    <a:pt x="995" y="67"/>
                  </a:lnTo>
                  <a:cubicBezTo>
                    <a:pt x="933" y="25"/>
                    <a:pt x="875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34158;p60"/>
            <p:cNvSpPr/>
            <p:nvPr/>
          </p:nvSpPr>
          <p:spPr>
            <a:xfrm>
              <a:off x="1815500" y="1019400"/>
              <a:ext cx="18925" cy="13950"/>
            </a:xfrm>
            <a:custGeom>
              <a:avLst/>
              <a:gdLst/>
              <a:ahLst/>
              <a:cxnLst/>
              <a:rect l="l" t="t" r="r" b="b"/>
              <a:pathLst>
                <a:path w="757" h="558" extrusionOk="0">
                  <a:moveTo>
                    <a:pt x="697" y="0"/>
                  </a:moveTo>
                  <a:lnTo>
                    <a:pt x="697" y="0"/>
                  </a:lnTo>
                  <a:cubicBezTo>
                    <a:pt x="537" y="40"/>
                    <a:pt x="358" y="40"/>
                    <a:pt x="179" y="60"/>
                  </a:cubicBezTo>
                  <a:cubicBezTo>
                    <a:pt x="80" y="199"/>
                    <a:pt x="0" y="359"/>
                    <a:pt x="0" y="538"/>
                  </a:cubicBezTo>
                  <a:cubicBezTo>
                    <a:pt x="60" y="557"/>
                    <a:pt x="140" y="557"/>
                    <a:pt x="179" y="557"/>
                  </a:cubicBezTo>
                  <a:cubicBezTo>
                    <a:pt x="299" y="299"/>
                    <a:pt x="756" y="398"/>
                    <a:pt x="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34159;p60"/>
            <p:cNvSpPr/>
            <p:nvPr/>
          </p:nvSpPr>
          <p:spPr>
            <a:xfrm>
              <a:off x="2488875" y="846325"/>
              <a:ext cx="11950" cy="10475"/>
            </a:xfrm>
            <a:custGeom>
              <a:avLst/>
              <a:gdLst/>
              <a:ahLst/>
              <a:cxnLst/>
              <a:rect l="l" t="t" r="r" b="b"/>
              <a:pathLst>
                <a:path w="478" h="419" extrusionOk="0">
                  <a:moveTo>
                    <a:pt x="179" y="1"/>
                  </a:moveTo>
                  <a:cubicBezTo>
                    <a:pt x="119" y="120"/>
                    <a:pt x="60" y="259"/>
                    <a:pt x="0" y="399"/>
                  </a:cubicBezTo>
                  <a:cubicBezTo>
                    <a:pt x="139" y="339"/>
                    <a:pt x="358" y="419"/>
                    <a:pt x="398" y="240"/>
                  </a:cubicBezTo>
                  <a:cubicBezTo>
                    <a:pt x="477" y="60"/>
                    <a:pt x="298" y="4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34160;p60"/>
            <p:cNvSpPr/>
            <p:nvPr/>
          </p:nvSpPr>
          <p:spPr>
            <a:xfrm>
              <a:off x="2292425" y="868700"/>
              <a:ext cx="5000" cy="9975"/>
            </a:xfrm>
            <a:custGeom>
              <a:avLst/>
              <a:gdLst/>
              <a:ahLst/>
              <a:cxnLst/>
              <a:rect l="l" t="t" r="r" b="b"/>
              <a:pathLst>
                <a:path w="200" h="399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1"/>
                    <a:pt x="60" y="100"/>
                    <a:pt x="0" y="140"/>
                  </a:cubicBezTo>
                  <a:cubicBezTo>
                    <a:pt x="20" y="220"/>
                    <a:pt x="20" y="319"/>
                    <a:pt x="60" y="399"/>
                  </a:cubicBezTo>
                  <a:cubicBezTo>
                    <a:pt x="179" y="260"/>
                    <a:pt x="199" y="14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34161;p60"/>
            <p:cNvSpPr/>
            <p:nvPr/>
          </p:nvSpPr>
          <p:spPr>
            <a:xfrm>
              <a:off x="2284975" y="868700"/>
              <a:ext cx="4000" cy="402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0" y="1"/>
                  </a:moveTo>
                  <a:lnTo>
                    <a:pt x="0" y="160"/>
                  </a:lnTo>
                  <a:lnTo>
                    <a:pt x="159" y="160"/>
                  </a:lnTo>
                  <a:cubicBezTo>
                    <a:pt x="119" y="61"/>
                    <a:pt x="80" y="2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34162;p60"/>
            <p:cNvSpPr/>
            <p:nvPr/>
          </p:nvSpPr>
          <p:spPr>
            <a:xfrm>
              <a:off x="1852300" y="931950"/>
              <a:ext cx="23900" cy="89650"/>
            </a:xfrm>
            <a:custGeom>
              <a:avLst/>
              <a:gdLst/>
              <a:ahLst/>
              <a:cxnLst/>
              <a:rect l="l" t="t" r="r" b="b"/>
              <a:pathLst>
                <a:path w="956" h="3586" extrusionOk="0">
                  <a:moveTo>
                    <a:pt x="579" y="0"/>
                  </a:moveTo>
                  <a:cubicBezTo>
                    <a:pt x="276" y="0"/>
                    <a:pt x="395" y="428"/>
                    <a:pt x="279" y="594"/>
                  </a:cubicBezTo>
                  <a:cubicBezTo>
                    <a:pt x="100" y="1350"/>
                    <a:pt x="20" y="2086"/>
                    <a:pt x="100" y="2862"/>
                  </a:cubicBezTo>
                  <a:cubicBezTo>
                    <a:pt x="418" y="3001"/>
                    <a:pt x="0" y="3359"/>
                    <a:pt x="279" y="3538"/>
                  </a:cubicBezTo>
                  <a:cubicBezTo>
                    <a:pt x="279" y="3558"/>
                    <a:pt x="279" y="3558"/>
                    <a:pt x="358" y="3578"/>
                  </a:cubicBezTo>
                  <a:cubicBezTo>
                    <a:pt x="364" y="3583"/>
                    <a:pt x="371" y="3586"/>
                    <a:pt x="378" y="3586"/>
                  </a:cubicBezTo>
                  <a:cubicBezTo>
                    <a:pt x="400" y="3586"/>
                    <a:pt x="429" y="3567"/>
                    <a:pt x="458" y="3538"/>
                  </a:cubicBezTo>
                  <a:lnTo>
                    <a:pt x="458" y="3359"/>
                  </a:lnTo>
                  <a:cubicBezTo>
                    <a:pt x="458" y="2305"/>
                    <a:pt x="478" y="1270"/>
                    <a:pt x="915" y="276"/>
                  </a:cubicBezTo>
                  <a:cubicBezTo>
                    <a:pt x="955" y="216"/>
                    <a:pt x="856" y="117"/>
                    <a:pt x="816" y="57"/>
                  </a:cubicBezTo>
                  <a:cubicBezTo>
                    <a:pt x="717" y="17"/>
                    <a:pt x="639" y="0"/>
                    <a:pt x="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34163;p60"/>
            <p:cNvSpPr/>
            <p:nvPr/>
          </p:nvSpPr>
          <p:spPr>
            <a:xfrm>
              <a:off x="1855275" y="1020400"/>
              <a:ext cx="25900" cy="6475"/>
            </a:xfrm>
            <a:custGeom>
              <a:avLst/>
              <a:gdLst/>
              <a:ahLst/>
              <a:cxnLst/>
              <a:rect l="l" t="t" r="r" b="b"/>
              <a:pathLst>
                <a:path w="1036" h="259" extrusionOk="0">
                  <a:moveTo>
                    <a:pt x="160" y="0"/>
                  </a:moveTo>
                  <a:cubicBezTo>
                    <a:pt x="1" y="259"/>
                    <a:pt x="279" y="120"/>
                    <a:pt x="359" y="219"/>
                  </a:cubicBezTo>
                  <a:cubicBezTo>
                    <a:pt x="578" y="199"/>
                    <a:pt x="796" y="199"/>
                    <a:pt x="1035" y="159"/>
                  </a:cubicBezTo>
                  <a:cubicBezTo>
                    <a:pt x="924" y="26"/>
                    <a:pt x="788" y="4"/>
                    <a:pt x="651" y="4"/>
                  </a:cubicBezTo>
                  <a:cubicBezTo>
                    <a:pt x="586" y="4"/>
                    <a:pt x="521" y="9"/>
                    <a:pt x="458" y="9"/>
                  </a:cubicBezTo>
                  <a:cubicBezTo>
                    <a:pt x="417" y="9"/>
                    <a:pt x="377" y="7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34164;p60"/>
            <p:cNvSpPr/>
            <p:nvPr/>
          </p:nvSpPr>
          <p:spPr>
            <a:xfrm>
              <a:off x="1753325" y="1024375"/>
              <a:ext cx="9975" cy="13950"/>
            </a:xfrm>
            <a:custGeom>
              <a:avLst/>
              <a:gdLst/>
              <a:ahLst/>
              <a:cxnLst/>
              <a:rect l="l" t="t" r="r" b="b"/>
              <a:pathLst>
                <a:path w="399" h="558" extrusionOk="0">
                  <a:moveTo>
                    <a:pt x="220" y="0"/>
                  </a:moveTo>
                  <a:cubicBezTo>
                    <a:pt x="180" y="60"/>
                    <a:pt x="100" y="100"/>
                    <a:pt x="60" y="140"/>
                  </a:cubicBezTo>
                  <a:cubicBezTo>
                    <a:pt x="1" y="199"/>
                    <a:pt x="1" y="259"/>
                    <a:pt x="41" y="339"/>
                  </a:cubicBezTo>
                  <a:cubicBezTo>
                    <a:pt x="60" y="378"/>
                    <a:pt x="60" y="458"/>
                    <a:pt x="60" y="498"/>
                  </a:cubicBezTo>
                  <a:cubicBezTo>
                    <a:pt x="180" y="538"/>
                    <a:pt x="279" y="538"/>
                    <a:pt x="399" y="557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34165;p60"/>
            <p:cNvSpPr/>
            <p:nvPr/>
          </p:nvSpPr>
          <p:spPr>
            <a:xfrm>
              <a:off x="1828925" y="1792225"/>
              <a:ext cx="25375" cy="146150"/>
            </a:xfrm>
            <a:custGeom>
              <a:avLst/>
              <a:gdLst/>
              <a:ahLst/>
              <a:cxnLst/>
              <a:rect l="l" t="t" r="r" b="b"/>
              <a:pathLst>
                <a:path w="1015" h="5846" extrusionOk="0">
                  <a:moveTo>
                    <a:pt x="637" y="1"/>
                  </a:moveTo>
                  <a:cubicBezTo>
                    <a:pt x="199" y="617"/>
                    <a:pt x="319" y="1373"/>
                    <a:pt x="239" y="2070"/>
                  </a:cubicBezTo>
                  <a:cubicBezTo>
                    <a:pt x="120" y="3064"/>
                    <a:pt x="0" y="4099"/>
                    <a:pt x="319" y="5093"/>
                  </a:cubicBezTo>
                  <a:cubicBezTo>
                    <a:pt x="319" y="5312"/>
                    <a:pt x="339" y="5551"/>
                    <a:pt x="339" y="5770"/>
                  </a:cubicBezTo>
                  <a:cubicBezTo>
                    <a:pt x="422" y="5811"/>
                    <a:pt x="502" y="5846"/>
                    <a:pt x="565" y="5846"/>
                  </a:cubicBezTo>
                  <a:cubicBezTo>
                    <a:pt x="653" y="5846"/>
                    <a:pt x="708" y="5779"/>
                    <a:pt x="697" y="5571"/>
                  </a:cubicBezTo>
                  <a:cubicBezTo>
                    <a:pt x="637" y="4656"/>
                    <a:pt x="557" y="3741"/>
                    <a:pt x="736" y="2845"/>
                  </a:cubicBezTo>
                  <a:cubicBezTo>
                    <a:pt x="856" y="2090"/>
                    <a:pt x="896" y="1314"/>
                    <a:pt x="1015" y="558"/>
                  </a:cubicBezTo>
                  <a:cubicBezTo>
                    <a:pt x="916" y="419"/>
                    <a:pt x="896" y="259"/>
                    <a:pt x="816" y="100"/>
                  </a:cubicBezTo>
                  <a:cubicBezTo>
                    <a:pt x="756" y="60"/>
                    <a:pt x="717" y="1"/>
                    <a:pt x="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34166;p60"/>
            <p:cNvSpPr/>
            <p:nvPr/>
          </p:nvSpPr>
          <p:spPr>
            <a:xfrm>
              <a:off x="1792125" y="1687800"/>
              <a:ext cx="46775" cy="141950"/>
            </a:xfrm>
            <a:custGeom>
              <a:avLst/>
              <a:gdLst/>
              <a:ahLst/>
              <a:cxnLst/>
              <a:rect l="l" t="t" r="r" b="b"/>
              <a:pathLst>
                <a:path w="1871" h="5678" extrusionOk="0">
                  <a:moveTo>
                    <a:pt x="1413" y="0"/>
                  </a:moveTo>
                  <a:cubicBezTo>
                    <a:pt x="975" y="856"/>
                    <a:pt x="537" y="1671"/>
                    <a:pt x="339" y="2606"/>
                  </a:cubicBezTo>
                  <a:cubicBezTo>
                    <a:pt x="279" y="2984"/>
                    <a:pt x="498" y="3302"/>
                    <a:pt x="339" y="3601"/>
                  </a:cubicBezTo>
                  <a:cubicBezTo>
                    <a:pt x="0" y="4257"/>
                    <a:pt x="80" y="4934"/>
                    <a:pt x="80" y="5630"/>
                  </a:cubicBezTo>
                  <a:cubicBezTo>
                    <a:pt x="95" y="5659"/>
                    <a:pt x="141" y="5678"/>
                    <a:pt x="188" y="5678"/>
                  </a:cubicBezTo>
                  <a:cubicBezTo>
                    <a:pt x="206" y="5678"/>
                    <a:pt x="223" y="5675"/>
                    <a:pt x="239" y="5670"/>
                  </a:cubicBezTo>
                  <a:cubicBezTo>
                    <a:pt x="319" y="5630"/>
                    <a:pt x="339" y="5530"/>
                    <a:pt x="418" y="5451"/>
                  </a:cubicBezTo>
                  <a:cubicBezTo>
                    <a:pt x="438" y="5371"/>
                    <a:pt x="438" y="5332"/>
                    <a:pt x="438" y="5272"/>
                  </a:cubicBezTo>
                  <a:cubicBezTo>
                    <a:pt x="597" y="5172"/>
                    <a:pt x="597" y="5053"/>
                    <a:pt x="577" y="4894"/>
                  </a:cubicBezTo>
                  <a:cubicBezTo>
                    <a:pt x="319" y="4297"/>
                    <a:pt x="796" y="3760"/>
                    <a:pt x="776" y="3183"/>
                  </a:cubicBezTo>
                  <a:cubicBezTo>
                    <a:pt x="1174" y="2169"/>
                    <a:pt x="1671" y="1174"/>
                    <a:pt x="1870" y="80"/>
                  </a:cubicBezTo>
                  <a:cubicBezTo>
                    <a:pt x="1805" y="39"/>
                    <a:pt x="1744" y="32"/>
                    <a:pt x="1682" y="32"/>
                  </a:cubicBezTo>
                  <a:cubicBezTo>
                    <a:pt x="1647" y="32"/>
                    <a:pt x="1612" y="34"/>
                    <a:pt x="1577" y="34"/>
                  </a:cubicBezTo>
                  <a:cubicBezTo>
                    <a:pt x="1524" y="34"/>
                    <a:pt x="1469" y="29"/>
                    <a:pt x="14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34167;p60"/>
            <p:cNvSpPr/>
            <p:nvPr/>
          </p:nvSpPr>
          <p:spPr>
            <a:xfrm>
              <a:off x="2014425" y="1814125"/>
              <a:ext cx="20900" cy="98975"/>
            </a:xfrm>
            <a:custGeom>
              <a:avLst/>
              <a:gdLst/>
              <a:ahLst/>
              <a:cxnLst/>
              <a:rect l="l" t="t" r="r" b="b"/>
              <a:pathLst>
                <a:path w="836" h="3959" extrusionOk="0">
                  <a:moveTo>
                    <a:pt x="199" y="0"/>
                  </a:moveTo>
                  <a:cubicBezTo>
                    <a:pt x="100" y="80"/>
                    <a:pt x="60" y="179"/>
                    <a:pt x="60" y="298"/>
                  </a:cubicBezTo>
                  <a:cubicBezTo>
                    <a:pt x="60" y="1094"/>
                    <a:pt x="60" y="1890"/>
                    <a:pt x="40" y="2686"/>
                  </a:cubicBezTo>
                  <a:cubicBezTo>
                    <a:pt x="0" y="3223"/>
                    <a:pt x="259" y="3581"/>
                    <a:pt x="657" y="3959"/>
                  </a:cubicBezTo>
                  <a:cubicBezTo>
                    <a:pt x="836" y="3422"/>
                    <a:pt x="458" y="3064"/>
                    <a:pt x="538" y="2626"/>
                  </a:cubicBezTo>
                  <a:cubicBezTo>
                    <a:pt x="478" y="2606"/>
                    <a:pt x="458" y="2566"/>
                    <a:pt x="398" y="2487"/>
                  </a:cubicBezTo>
                  <a:cubicBezTo>
                    <a:pt x="458" y="2467"/>
                    <a:pt x="458" y="2407"/>
                    <a:pt x="458" y="2367"/>
                  </a:cubicBezTo>
                  <a:cubicBezTo>
                    <a:pt x="458" y="2268"/>
                    <a:pt x="478" y="2188"/>
                    <a:pt x="538" y="2089"/>
                  </a:cubicBezTo>
                  <a:cubicBezTo>
                    <a:pt x="577" y="1731"/>
                    <a:pt x="557" y="1393"/>
                    <a:pt x="657" y="1074"/>
                  </a:cubicBezTo>
                  <a:cubicBezTo>
                    <a:pt x="756" y="736"/>
                    <a:pt x="697" y="477"/>
                    <a:pt x="557" y="179"/>
                  </a:cubicBezTo>
                  <a:cubicBezTo>
                    <a:pt x="538" y="182"/>
                    <a:pt x="518" y="183"/>
                    <a:pt x="500" y="183"/>
                  </a:cubicBezTo>
                  <a:cubicBezTo>
                    <a:pt x="369" y="183"/>
                    <a:pt x="269" y="122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34168;p60"/>
            <p:cNvSpPr/>
            <p:nvPr/>
          </p:nvSpPr>
          <p:spPr>
            <a:xfrm>
              <a:off x="1846325" y="1692475"/>
              <a:ext cx="38825" cy="96300"/>
            </a:xfrm>
            <a:custGeom>
              <a:avLst/>
              <a:gdLst/>
              <a:ahLst/>
              <a:cxnLst/>
              <a:rect l="l" t="t" r="r" b="b"/>
              <a:pathLst>
                <a:path w="1553" h="3852" extrusionOk="0">
                  <a:moveTo>
                    <a:pt x="1340" y="1"/>
                  </a:moveTo>
                  <a:cubicBezTo>
                    <a:pt x="1261" y="1"/>
                    <a:pt x="1168" y="113"/>
                    <a:pt x="956" y="370"/>
                  </a:cubicBezTo>
                  <a:cubicBezTo>
                    <a:pt x="896" y="390"/>
                    <a:pt x="836" y="430"/>
                    <a:pt x="836" y="510"/>
                  </a:cubicBezTo>
                  <a:cubicBezTo>
                    <a:pt x="796" y="589"/>
                    <a:pt x="757" y="669"/>
                    <a:pt x="757" y="708"/>
                  </a:cubicBezTo>
                  <a:cubicBezTo>
                    <a:pt x="737" y="768"/>
                    <a:pt x="737" y="828"/>
                    <a:pt x="717" y="888"/>
                  </a:cubicBezTo>
                  <a:cubicBezTo>
                    <a:pt x="836" y="967"/>
                    <a:pt x="737" y="1007"/>
                    <a:pt x="657" y="1027"/>
                  </a:cubicBezTo>
                  <a:cubicBezTo>
                    <a:pt x="418" y="1624"/>
                    <a:pt x="200" y="2220"/>
                    <a:pt x="160" y="2877"/>
                  </a:cubicBezTo>
                  <a:cubicBezTo>
                    <a:pt x="100" y="3195"/>
                    <a:pt x="1" y="3553"/>
                    <a:pt x="259" y="3852"/>
                  </a:cubicBezTo>
                  <a:cubicBezTo>
                    <a:pt x="518" y="3712"/>
                    <a:pt x="359" y="3454"/>
                    <a:pt x="538" y="3314"/>
                  </a:cubicBezTo>
                  <a:cubicBezTo>
                    <a:pt x="816" y="2678"/>
                    <a:pt x="995" y="2002"/>
                    <a:pt x="1055" y="1305"/>
                  </a:cubicBezTo>
                  <a:cubicBezTo>
                    <a:pt x="1055" y="1186"/>
                    <a:pt x="1135" y="1106"/>
                    <a:pt x="1214" y="1067"/>
                  </a:cubicBezTo>
                  <a:cubicBezTo>
                    <a:pt x="1294" y="888"/>
                    <a:pt x="1194" y="669"/>
                    <a:pt x="1393" y="529"/>
                  </a:cubicBezTo>
                  <a:cubicBezTo>
                    <a:pt x="1413" y="510"/>
                    <a:pt x="1433" y="490"/>
                    <a:pt x="1413" y="430"/>
                  </a:cubicBezTo>
                  <a:cubicBezTo>
                    <a:pt x="1413" y="331"/>
                    <a:pt x="1493" y="271"/>
                    <a:pt x="1552" y="191"/>
                  </a:cubicBezTo>
                  <a:cubicBezTo>
                    <a:pt x="1456" y="69"/>
                    <a:pt x="1403" y="1"/>
                    <a:pt x="1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34169;p60"/>
            <p:cNvSpPr/>
            <p:nvPr/>
          </p:nvSpPr>
          <p:spPr>
            <a:xfrm>
              <a:off x="1737425" y="1634475"/>
              <a:ext cx="109925" cy="22700"/>
            </a:xfrm>
            <a:custGeom>
              <a:avLst/>
              <a:gdLst/>
              <a:ahLst/>
              <a:cxnLst/>
              <a:rect l="l" t="t" r="r" b="b"/>
              <a:pathLst>
                <a:path w="4397" h="908" extrusionOk="0">
                  <a:moveTo>
                    <a:pt x="762" y="0"/>
                  </a:moveTo>
                  <a:cubicBezTo>
                    <a:pt x="497" y="0"/>
                    <a:pt x="221" y="72"/>
                    <a:pt x="0" y="263"/>
                  </a:cubicBezTo>
                  <a:lnTo>
                    <a:pt x="0" y="462"/>
                  </a:lnTo>
                  <a:cubicBezTo>
                    <a:pt x="1164" y="688"/>
                    <a:pt x="2345" y="842"/>
                    <a:pt x="3545" y="842"/>
                  </a:cubicBezTo>
                  <a:cubicBezTo>
                    <a:pt x="3616" y="842"/>
                    <a:pt x="3688" y="841"/>
                    <a:pt x="3760" y="840"/>
                  </a:cubicBezTo>
                  <a:cubicBezTo>
                    <a:pt x="3849" y="885"/>
                    <a:pt x="3950" y="907"/>
                    <a:pt x="4054" y="907"/>
                  </a:cubicBezTo>
                  <a:cubicBezTo>
                    <a:pt x="4088" y="907"/>
                    <a:pt x="4123" y="905"/>
                    <a:pt x="4158" y="900"/>
                  </a:cubicBezTo>
                  <a:cubicBezTo>
                    <a:pt x="4217" y="840"/>
                    <a:pt x="4277" y="761"/>
                    <a:pt x="4317" y="701"/>
                  </a:cubicBezTo>
                  <a:cubicBezTo>
                    <a:pt x="4396" y="542"/>
                    <a:pt x="4317" y="423"/>
                    <a:pt x="4198" y="343"/>
                  </a:cubicBezTo>
                  <a:cubicBezTo>
                    <a:pt x="3163" y="124"/>
                    <a:pt x="2089" y="124"/>
                    <a:pt x="1035" y="25"/>
                  </a:cubicBezTo>
                  <a:cubicBezTo>
                    <a:pt x="947" y="9"/>
                    <a:pt x="855" y="0"/>
                    <a:pt x="7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34170;p60"/>
            <p:cNvSpPr/>
            <p:nvPr/>
          </p:nvSpPr>
          <p:spPr>
            <a:xfrm>
              <a:off x="1785650" y="1828525"/>
              <a:ext cx="22400" cy="69650"/>
            </a:xfrm>
            <a:custGeom>
              <a:avLst/>
              <a:gdLst/>
              <a:ahLst/>
              <a:cxnLst/>
              <a:rect l="l" t="t" r="r" b="b"/>
              <a:pathLst>
                <a:path w="896" h="2786" extrusionOk="0">
                  <a:moveTo>
                    <a:pt x="339" y="1"/>
                  </a:moveTo>
                  <a:cubicBezTo>
                    <a:pt x="339" y="240"/>
                    <a:pt x="379" y="538"/>
                    <a:pt x="359" y="737"/>
                  </a:cubicBezTo>
                  <a:cubicBezTo>
                    <a:pt x="1" y="1553"/>
                    <a:pt x="498" y="2129"/>
                    <a:pt x="856" y="2786"/>
                  </a:cubicBezTo>
                  <a:cubicBezTo>
                    <a:pt x="777" y="2090"/>
                    <a:pt x="896" y="1393"/>
                    <a:pt x="876" y="697"/>
                  </a:cubicBezTo>
                  <a:cubicBezTo>
                    <a:pt x="876" y="538"/>
                    <a:pt x="816" y="419"/>
                    <a:pt x="697" y="319"/>
                  </a:cubicBezTo>
                  <a:cubicBezTo>
                    <a:pt x="677" y="260"/>
                    <a:pt x="677" y="200"/>
                    <a:pt x="677" y="140"/>
                  </a:cubicBezTo>
                  <a:cubicBezTo>
                    <a:pt x="637" y="61"/>
                    <a:pt x="578" y="21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34171;p60"/>
            <p:cNvSpPr/>
            <p:nvPr/>
          </p:nvSpPr>
          <p:spPr>
            <a:xfrm>
              <a:off x="2026350" y="1710125"/>
              <a:ext cx="31850" cy="62250"/>
            </a:xfrm>
            <a:custGeom>
              <a:avLst/>
              <a:gdLst/>
              <a:ahLst/>
              <a:cxnLst/>
              <a:rect l="l" t="t" r="r" b="b"/>
              <a:pathLst>
                <a:path w="1274" h="2490" extrusionOk="0">
                  <a:moveTo>
                    <a:pt x="1159" y="0"/>
                  </a:moveTo>
                  <a:cubicBezTo>
                    <a:pt x="918" y="0"/>
                    <a:pt x="783" y="309"/>
                    <a:pt x="558" y="361"/>
                  </a:cubicBezTo>
                  <a:cubicBezTo>
                    <a:pt x="180" y="878"/>
                    <a:pt x="1" y="1475"/>
                    <a:pt x="100" y="2111"/>
                  </a:cubicBezTo>
                  <a:cubicBezTo>
                    <a:pt x="220" y="2211"/>
                    <a:pt x="259" y="2409"/>
                    <a:pt x="419" y="2489"/>
                  </a:cubicBezTo>
                  <a:cubicBezTo>
                    <a:pt x="717" y="1673"/>
                    <a:pt x="995" y="858"/>
                    <a:pt x="1274" y="22"/>
                  </a:cubicBezTo>
                  <a:cubicBezTo>
                    <a:pt x="1233" y="7"/>
                    <a:pt x="1195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34172;p60"/>
            <p:cNvSpPr/>
            <p:nvPr/>
          </p:nvSpPr>
          <p:spPr>
            <a:xfrm>
              <a:off x="2018400" y="1766375"/>
              <a:ext cx="20425" cy="54875"/>
            </a:xfrm>
            <a:custGeom>
              <a:avLst/>
              <a:gdLst/>
              <a:ahLst/>
              <a:cxnLst/>
              <a:rect l="l" t="t" r="r" b="b"/>
              <a:pathLst>
                <a:path w="817" h="2195" extrusionOk="0">
                  <a:moveTo>
                    <a:pt x="379" y="0"/>
                  </a:moveTo>
                  <a:cubicBezTo>
                    <a:pt x="199" y="597"/>
                    <a:pt x="1" y="1154"/>
                    <a:pt x="40" y="1791"/>
                  </a:cubicBezTo>
                  <a:cubicBezTo>
                    <a:pt x="100" y="1830"/>
                    <a:pt x="120" y="1910"/>
                    <a:pt x="40" y="1950"/>
                  </a:cubicBezTo>
                  <a:cubicBezTo>
                    <a:pt x="40" y="2131"/>
                    <a:pt x="99" y="2195"/>
                    <a:pt x="189" y="2195"/>
                  </a:cubicBezTo>
                  <a:cubicBezTo>
                    <a:pt x="248" y="2195"/>
                    <a:pt x="320" y="2168"/>
                    <a:pt x="398" y="2129"/>
                  </a:cubicBezTo>
                  <a:cubicBezTo>
                    <a:pt x="538" y="1990"/>
                    <a:pt x="398" y="1731"/>
                    <a:pt x="577" y="1592"/>
                  </a:cubicBezTo>
                  <a:cubicBezTo>
                    <a:pt x="677" y="1234"/>
                    <a:pt x="816" y="915"/>
                    <a:pt x="737" y="537"/>
                  </a:cubicBezTo>
                  <a:cubicBezTo>
                    <a:pt x="577" y="398"/>
                    <a:pt x="617" y="10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34173;p60"/>
            <p:cNvSpPr/>
            <p:nvPr/>
          </p:nvSpPr>
          <p:spPr>
            <a:xfrm>
              <a:off x="2040775" y="1685300"/>
              <a:ext cx="28375" cy="36300"/>
            </a:xfrm>
            <a:custGeom>
              <a:avLst/>
              <a:gdLst/>
              <a:ahLst/>
              <a:cxnLst/>
              <a:rect l="l" t="t" r="r" b="b"/>
              <a:pathLst>
                <a:path w="1135" h="1452" extrusionOk="0">
                  <a:moveTo>
                    <a:pt x="578" y="1"/>
                  </a:moveTo>
                  <a:cubicBezTo>
                    <a:pt x="319" y="419"/>
                    <a:pt x="120" y="876"/>
                    <a:pt x="1" y="1354"/>
                  </a:cubicBezTo>
                  <a:cubicBezTo>
                    <a:pt x="45" y="1424"/>
                    <a:pt x="89" y="1452"/>
                    <a:pt x="135" y="1452"/>
                  </a:cubicBezTo>
                  <a:cubicBezTo>
                    <a:pt x="193" y="1452"/>
                    <a:pt x="253" y="1409"/>
                    <a:pt x="319" y="1354"/>
                  </a:cubicBezTo>
                  <a:cubicBezTo>
                    <a:pt x="438" y="1214"/>
                    <a:pt x="578" y="1115"/>
                    <a:pt x="697" y="1015"/>
                  </a:cubicBezTo>
                  <a:cubicBezTo>
                    <a:pt x="836" y="757"/>
                    <a:pt x="975" y="478"/>
                    <a:pt x="1135" y="220"/>
                  </a:cubicBezTo>
                  <a:cubicBezTo>
                    <a:pt x="1015" y="1"/>
                    <a:pt x="796" y="1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34174;p60"/>
            <p:cNvSpPr/>
            <p:nvPr/>
          </p:nvSpPr>
          <p:spPr>
            <a:xfrm>
              <a:off x="1836375" y="1931975"/>
              <a:ext cx="15450" cy="48275"/>
            </a:xfrm>
            <a:custGeom>
              <a:avLst/>
              <a:gdLst/>
              <a:ahLst/>
              <a:cxnLst/>
              <a:rect l="l" t="t" r="r" b="b"/>
              <a:pathLst>
                <a:path w="618" h="1931" extrusionOk="0">
                  <a:moveTo>
                    <a:pt x="399" y="1"/>
                  </a:moveTo>
                  <a:cubicBezTo>
                    <a:pt x="329" y="122"/>
                    <a:pt x="229" y="183"/>
                    <a:pt x="98" y="183"/>
                  </a:cubicBezTo>
                  <a:cubicBezTo>
                    <a:pt x="80" y="183"/>
                    <a:pt x="61" y="182"/>
                    <a:pt x="41" y="180"/>
                  </a:cubicBezTo>
                  <a:lnTo>
                    <a:pt x="41" y="180"/>
                  </a:lnTo>
                  <a:cubicBezTo>
                    <a:pt x="1" y="836"/>
                    <a:pt x="200" y="1373"/>
                    <a:pt x="518" y="1930"/>
                  </a:cubicBezTo>
                  <a:cubicBezTo>
                    <a:pt x="538" y="1274"/>
                    <a:pt x="618" y="637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34175;p60"/>
            <p:cNvSpPr/>
            <p:nvPr/>
          </p:nvSpPr>
          <p:spPr>
            <a:xfrm>
              <a:off x="1854275" y="1637125"/>
              <a:ext cx="39825" cy="22350"/>
            </a:xfrm>
            <a:custGeom>
              <a:avLst/>
              <a:gdLst/>
              <a:ahLst/>
              <a:cxnLst/>
              <a:rect l="l" t="t" r="r" b="b"/>
              <a:pathLst>
                <a:path w="1593" h="894" extrusionOk="0">
                  <a:moveTo>
                    <a:pt x="575" y="0"/>
                  </a:moveTo>
                  <a:cubicBezTo>
                    <a:pt x="477" y="0"/>
                    <a:pt x="379" y="12"/>
                    <a:pt x="279" y="38"/>
                  </a:cubicBezTo>
                  <a:cubicBezTo>
                    <a:pt x="220" y="98"/>
                    <a:pt x="200" y="157"/>
                    <a:pt x="180" y="237"/>
                  </a:cubicBezTo>
                  <a:cubicBezTo>
                    <a:pt x="200" y="456"/>
                    <a:pt x="81" y="615"/>
                    <a:pt x="1" y="794"/>
                  </a:cubicBezTo>
                  <a:cubicBezTo>
                    <a:pt x="1" y="814"/>
                    <a:pt x="21" y="854"/>
                    <a:pt x="41" y="893"/>
                  </a:cubicBezTo>
                  <a:lnTo>
                    <a:pt x="1214" y="893"/>
                  </a:lnTo>
                  <a:cubicBezTo>
                    <a:pt x="1314" y="694"/>
                    <a:pt x="1592" y="635"/>
                    <a:pt x="1592" y="356"/>
                  </a:cubicBezTo>
                  <a:cubicBezTo>
                    <a:pt x="1265" y="154"/>
                    <a:pt x="926" y="0"/>
                    <a:pt x="5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34176;p60"/>
            <p:cNvSpPr/>
            <p:nvPr/>
          </p:nvSpPr>
          <p:spPr>
            <a:xfrm>
              <a:off x="1826925" y="1654475"/>
              <a:ext cx="22900" cy="36850"/>
            </a:xfrm>
            <a:custGeom>
              <a:avLst/>
              <a:gdLst/>
              <a:ahLst/>
              <a:cxnLst/>
              <a:rect l="l" t="t" r="r" b="b"/>
              <a:pathLst>
                <a:path w="916" h="1474" extrusionOk="0">
                  <a:moveTo>
                    <a:pt x="578" y="0"/>
                  </a:moveTo>
                  <a:cubicBezTo>
                    <a:pt x="439" y="0"/>
                    <a:pt x="299" y="20"/>
                    <a:pt x="180" y="20"/>
                  </a:cubicBezTo>
                  <a:cubicBezTo>
                    <a:pt x="498" y="259"/>
                    <a:pt x="419" y="557"/>
                    <a:pt x="240" y="836"/>
                  </a:cubicBezTo>
                  <a:cubicBezTo>
                    <a:pt x="160" y="1015"/>
                    <a:pt x="1" y="1134"/>
                    <a:pt x="1" y="1333"/>
                  </a:cubicBezTo>
                  <a:cubicBezTo>
                    <a:pt x="51" y="1442"/>
                    <a:pt x="111" y="1473"/>
                    <a:pt x="175" y="1473"/>
                  </a:cubicBezTo>
                  <a:cubicBezTo>
                    <a:pt x="263" y="1473"/>
                    <a:pt x="358" y="1413"/>
                    <a:pt x="439" y="1413"/>
                  </a:cubicBezTo>
                  <a:cubicBezTo>
                    <a:pt x="737" y="1194"/>
                    <a:pt x="777" y="816"/>
                    <a:pt x="916" y="518"/>
                  </a:cubicBezTo>
                  <a:cubicBezTo>
                    <a:pt x="816" y="319"/>
                    <a:pt x="876" y="4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34177;p60"/>
            <p:cNvSpPr/>
            <p:nvPr/>
          </p:nvSpPr>
          <p:spPr>
            <a:xfrm>
              <a:off x="1869700" y="1667400"/>
              <a:ext cx="23900" cy="34850"/>
            </a:xfrm>
            <a:custGeom>
              <a:avLst/>
              <a:gdLst/>
              <a:ahLst/>
              <a:cxnLst/>
              <a:rect l="l" t="t" r="r" b="b"/>
              <a:pathLst>
                <a:path w="956" h="1394" extrusionOk="0">
                  <a:moveTo>
                    <a:pt x="578" y="1"/>
                  </a:moveTo>
                  <a:cubicBezTo>
                    <a:pt x="219" y="399"/>
                    <a:pt x="160" y="916"/>
                    <a:pt x="1" y="1393"/>
                  </a:cubicBezTo>
                  <a:cubicBezTo>
                    <a:pt x="5" y="1394"/>
                    <a:pt x="9" y="1394"/>
                    <a:pt x="13" y="1394"/>
                  </a:cubicBezTo>
                  <a:cubicBezTo>
                    <a:pt x="171" y="1394"/>
                    <a:pt x="257" y="1102"/>
                    <a:pt x="415" y="1102"/>
                  </a:cubicBezTo>
                  <a:cubicBezTo>
                    <a:pt x="467" y="1102"/>
                    <a:pt x="526" y="1133"/>
                    <a:pt x="597" y="1214"/>
                  </a:cubicBezTo>
                  <a:cubicBezTo>
                    <a:pt x="816" y="975"/>
                    <a:pt x="916" y="677"/>
                    <a:pt x="955" y="379"/>
                  </a:cubicBezTo>
                  <a:cubicBezTo>
                    <a:pt x="776" y="299"/>
                    <a:pt x="657" y="180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34178;p60"/>
            <p:cNvSpPr/>
            <p:nvPr/>
          </p:nvSpPr>
          <p:spPr>
            <a:xfrm>
              <a:off x="1797100" y="1767375"/>
              <a:ext cx="17425" cy="42775"/>
            </a:xfrm>
            <a:custGeom>
              <a:avLst/>
              <a:gdLst/>
              <a:ahLst/>
              <a:cxnLst/>
              <a:rect l="l" t="t" r="r" b="b"/>
              <a:pathLst>
                <a:path w="697" h="1711" extrusionOk="0">
                  <a:moveTo>
                    <a:pt x="518" y="0"/>
                  </a:moveTo>
                  <a:cubicBezTo>
                    <a:pt x="299" y="378"/>
                    <a:pt x="279" y="856"/>
                    <a:pt x="100" y="1253"/>
                  </a:cubicBezTo>
                  <a:cubicBezTo>
                    <a:pt x="0" y="1472"/>
                    <a:pt x="179" y="1611"/>
                    <a:pt x="338" y="1711"/>
                  </a:cubicBezTo>
                  <a:cubicBezTo>
                    <a:pt x="398" y="1154"/>
                    <a:pt x="697" y="597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34179;p60"/>
            <p:cNvSpPr/>
            <p:nvPr/>
          </p:nvSpPr>
          <p:spPr>
            <a:xfrm>
              <a:off x="1844850" y="1764875"/>
              <a:ext cx="15425" cy="33350"/>
            </a:xfrm>
            <a:custGeom>
              <a:avLst/>
              <a:gdLst/>
              <a:ahLst/>
              <a:cxnLst/>
              <a:rect l="l" t="t" r="r" b="b"/>
              <a:pathLst>
                <a:path w="617" h="1334" extrusionOk="0">
                  <a:moveTo>
                    <a:pt x="199" y="1"/>
                  </a:moveTo>
                  <a:cubicBezTo>
                    <a:pt x="20" y="359"/>
                    <a:pt x="80" y="757"/>
                    <a:pt x="0" y="1075"/>
                  </a:cubicBezTo>
                  <a:lnTo>
                    <a:pt x="60" y="1115"/>
                  </a:lnTo>
                  <a:cubicBezTo>
                    <a:pt x="159" y="1234"/>
                    <a:pt x="279" y="1314"/>
                    <a:pt x="418" y="1333"/>
                  </a:cubicBezTo>
                  <a:cubicBezTo>
                    <a:pt x="617" y="1075"/>
                    <a:pt x="517" y="737"/>
                    <a:pt x="577" y="438"/>
                  </a:cubicBezTo>
                  <a:lnTo>
                    <a:pt x="577" y="438"/>
                  </a:lnTo>
                  <a:cubicBezTo>
                    <a:pt x="378" y="478"/>
                    <a:pt x="458" y="776"/>
                    <a:pt x="219" y="776"/>
                  </a:cubicBezTo>
                  <a:cubicBezTo>
                    <a:pt x="219" y="518"/>
                    <a:pt x="199" y="259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34180;p60"/>
            <p:cNvSpPr/>
            <p:nvPr/>
          </p:nvSpPr>
          <p:spPr>
            <a:xfrm>
              <a:off x="2071125" y="1659900"/>
              <a:ext cx="14925" cy="12000"/>
            </a:xfrm>
            <a:custGeom>
              <a:avLst/>
              <a:gdLst/>
              <a:ahLst/>
              <a:cxnLst/>
              <a:rect l="l" t="t" r="r" b="b"/>
              <a:pathLst>
                <a:path w="597" h="480" extrusionOk="0">
                  <a:moveTo>
                    <a:pt x="338" y="1"/>
                  </a:moveTo>
                  <a:cubicBezTo>
                    <a:pt x="242" y="1"/>
                    <a:pt x="158" y="74"/>
                    <a:pt x="100" y="201"/>
                  </a:cubicBezTo>
                  <a:cubicBezTo>
                    <a:pt x="0" y="440"/>
                    <a:pt x="219" y="440"/>
                    <a:pt x="378" y="480"/>
                  </a:cubicBezTo>
                  <a:cubicBezTo>
                    <a:pt x="418" y="420"/>
                    <a:pt x="498" y="380"/>
                    <a:pt x="557" y="321"/>
                  </a:cubicBezTo>
                  <a:cubicBezTo>
                    <a:pt x="597" y="281"/>
                    <a:pt x="597" y="201"/>
                    <a:pt x="557" y="122"/>
                  </a:cubicBezTo>
                  <a:cubicBezTo>
                    <a:pt x="482" y="38"/>
                    <a:pt x="407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34181;p60"/>
            <p:cNvSpPr/>
            <p:nvPr/>
          </p:nvSpPr>
          <p:spPr>
            <a:xfrm>
              <a:off x="2026850" y="1761625"/>
              <a:ext cx="11575" cy="18200"/>
            </a:xfrm>
            <a:custGeom>
              <a:avLst/>
              <a:gdLst/>
              <a:ahLst/>
              <a:cxnLst/>
              <a:rect l="l" t="t" r="r" b="b"/>
              <a:pathLst>
                <a:path w="463" h="728" extrusionOk="0">
                  <a:moveTo>
                    <a:pt x="255" y="0"/>
                  </a:moveTo>
                  <a:cubicBezTo>
                    <a:pt x="209" y="0"/>
                    <a:pt x="146" y="15"/>
                    <a:pt x="60" y="51"/>
                  </a:cubicBezTo>
                  <a:cubicBezTo>
                    <a:pt x="41" y="91"/>
                    <a:pt x="1" y="131"/>
                    <a:pt x="1" y="190"/>
                  </a:cubicBezTo>
                  <a:cubicBezTo>
                    <a:pt x="60" y="409"/>
                    <a:pt x="140" y="628"/>
                    <a:pt x="379" y="727"/>
                  </a:cubicBezTo>
                  <a:cubicBezTo>
                    <a:pt x="399" y="628"/>
                    <a:pt x="399" y="529"/>
                    <a:pt x="379" y="429"/>
                  </a:cubicBezTo>
                  <a:cubicBezTo>
                    <a:pt x="313" y="315"/>
                    <a:pt x="462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34182;p60"/>
            <p:cNvSpPr/>
            <p:nvPr/>
          </p:nvSpPr>
          <p:spPr>
            <a:xfrm>
              <a:off x="1869200" y="1706700"/>
              <a:ext cx="11975" cy="12950"/>
            </a:xfrm>
            <a:custGeom>
              <a:avLst/>
              <a:gdLst/>
              <a:ahLst/>
              <a:cxnLst/>
              <a:rect l="l" t="t" r="r" b="b"/>
              <a:pathLst>
                <a:path w="479" h="518" extrusionOk="0">
                  <a:moveTo>
                    <a:pt x="478" y="0"/>
                  </a:moveTo>
                  <a:lnTo>
                    <a:pt x="478" y="0"/>
                  </a:lnTo>
                  <a:cubicBezTo>
                    <a:pt x="1" y="40"/>
                    <a:pt x="200" y="299"/>
                    <a:pt x="299" y="517"/>
                  </a:cubicBezTo>
                  <a:cubicBezTo>
                    <a:pt x="478" y="398"/>
                    <a:pt x="438" y="199"/>
                    <a:pt x="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34183;p60"/>
            <p:cNvSpPr/>
            <p:nvPr/>
          </p:nvSpPr>
          <p:spPr>
            <a:xfrm>
              <a:off x="1845325" y="1793725"/>
              <a:ext cx="9975" cy="12950"/>
            </a:xfrm>
            <a:custGeom>
              <a:avLst/>
              <a:gdLst/>
              <a:ahLst/>
              <a:cxnLst/>
              <a:rect l="l" t="t" r="r" b="b"/>
              <a:pathLst>
                <a:path w="399" h="518" extrusionOk="0">
                  <a:moveTo>
                    <a:pt x="41" y="0"/>
                  </a:moveTo>
                  <a:cubicBezTo>
                    <a:pt x="1" y="239"/>
                    <a:pt x="140" y="398"/>
                    <a:pt x="359" y="518"/>
                  </a:cubicBezTo>
                  <a:cubicBezTo>
                    <a:pt x="379" y="418"/>
                    <a:pt x="379" y="319"/>
                    <a:pt x="399" y="219"/>
                  </a:cubicBezTo>
                  <a:cubicBezTo>
                    <a:pt x="339" y="40"/>
                    <a:pt x="200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34184;p60"/>
            <p:cNvSpPr/>
            <p:nvPr/>
          </p:nvSpPr>
          <p:spPr>
            <a:xfrm>
              <a:off x="1841350" y="1651725"/>
              <a:ext cx="13450" cy="15700"/>
            </a:xfrm>
            <a:custGeom>
              <a:avLst/>
              <a:gdLst/>
              <a:ahLst/>
              <a:cxnLst/>
              <a:rect l="l" t="t" r="r" b="b"/>
              <a:pathLst>
                <a:path w="538" h="628" extrusionOk="0">
                  <a:moveTo>
                    <a:pt x="226" y="1"/>
                  </a:moveTo>
                  <a:cubicBezTo>
                    <a:pt x="165" y="1"/>
                    <a:pt x="96" y="23"/>
                    <a:pt x="21" y="71"/>
                  </a:cubicBezTo>
                  <a:lnTo>
                    <a:pt x="1" y="110"/>
                  </a:lnTo>
                  <a:cubicBezTo>
                    <a:pt x="120" y="270"/>
                    <a:pt x="140" y="508"/>
                    <a:pt x="339" y="628"/>
                  </a:cubicBezTo>
                  <a:cubicBezTo>
                    <a:pt x="419" y="528"/>
                    <a:pt x="498" y="409"/>
                    <a:pt x="538" y="270"/>
                  </a:cubicBezTo>
                  <a:cubicBezTo>
                    <a:pt x="518" y="250"/>
                    <a:pt x="518" y="230"/>
                    <a:pt x="498" y="210"/>
                  </a:cubicBezTo>
                  <a:cubicBezTo>
                    <a:pt x="433" y="80"/>
                    <a:pt x="342" y="1"/>
                    <a:pt x="2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34185;p60"/>
            <p:cNvSpPr/>
            <p:nvPr/>
          </p:nvSpPr>
          <p:spPr>
            <a:xfrm>
              <a:off x="2066150" y="1775325"/>
              <a:ext cx="7475" cy="18425"/>
            </a:xfrm>
            <a:custGeom>
              <a:avLst/>
              <a:gdLst/>
              <a:ahLst/>
              <a:cxnLst/>
              <a:rect l="l" t="t" r="r" b="b"/>
              <a:pathLst>
                <a:path w="299" h="737" extrusionOk="0">
                  <a:moveTo>
                    <a:pt x="199" y="0"/>
                  </a:moveTo>
                  <a:cubicBezTo>
                    <a:pt x="0" y="199"/>
                    <a:pt x="60" y="478"/>
                    <a:pt x="20" y="736"/>
                  </a:cubicBezTo>
                  <a:cubicBezTo>
                    <a:pt x="299" y="538"/>
                    <a:pt x="199" y="25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34186;p60"/>
            <p:cNvSpPr/>
            <p:nvPr/>
          </p:nvSpPr>
          <p:spPr>
            <a:xfrm>
              <a:off x="1678225" y="1689775"/>
              <a:ext cx="7500" cy="17950"/>
            </a:xfrm>
            <a:custGeom>
              <a:avLst/>
              <a:gdLst/>
              <a:ahLst/>
              <a:cxnLst/>
              <a:rect l="l" t="t" r="r" b="b"/>
              <a:pathLst>
                <a:path w="300" h="718" extrusionOk="0">
                  <a:moveTo>
                    <a:pt x="299" y="1"/>
                  </a:moveTo>
                  <a:lnTo>
                    <a:pt x="299" y="1"/>
                  </a:lnTo>
                  <a:cubicBezTo>
                    <a:pt x="1" y="180"/>
                    <a:pt x="120" y="478"/>
                    <a:pt x="120" y="717"/>
                  </a:cubicBezTo>
                  <a:cubicBezTo>
                    <a:pt x="279" y="498"/>
                    <a:pt x="299" y="24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34187;p60"/>
            <p:cNvSpPr/>
            <p:nvPr/>
          </p:nvSpPr>
          <p:spPr>
            <a:xfrm>
              <a:off x="2087525" y="1714650"/>
              <a:ext cx="6500" cy="13450"/>
            </a:xfrm>
            <a:custGeom>
              <a:avLst/>
              <a:gdLst/>
              <a:ahLst/>
              <a:cxnLst/>
              <a:rect l="l" t="t" r="r" b="b"/>
              <a:pathLst>
                <a:path w="260" h="538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" y="120"/>
                    <a:pt x="60" y="339"/>
                    <a:pt x="60" y="538"/>
                  </a:cubicBezTo>
                  <a:cubicBezTo>
                    <a:pt x="259" y="398"/>
                    <a:pt x="239" y="199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34188;p60"/>
            <p:cNvSpPr/>
            <p:nvPr/>
          </p:nvSpPr>
          <p:spPr>
            <a:xfrm>
              <a:off x="2075100" y="1749475"/>
              <a:ext cx="6000" cy="12950"/>
            </a:xfrm>
            <a:custGeom>
              <a:avLst/>
              <a:gdLst/>
              <a:ahLst/>
              <a:cxnLst/>
              <a:rect l="l" t="t" r="r" b="b"/>
              <a:pathLst>
                <a:path w="240" h="518" extrusionOk="0">
                  <a:moveTo>
                    <a:pt x="199" y="0"/>
                  </a:moveTo>
                  <a:lnTo>
                    <a:pt x="199" y="0"/>
                  </a:lnTo>
                  <a:cubicBezTo>
                    <a:pt x="40" y="139"/>
                    <a:pt x="20" y="338"/>
                    <a:pt x="0" y="517"/>
                  </a:cubicBezTo>
                  <a:cubicBezTo>
                    <a:pt x="239" y="418"/>
                    <a:pt x="199" y="19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34189;p60"/>
            <p:cNvSpPr/>
            <p:nvPr/>
          </p:nvSpPr>
          <p:spPr>
            <a:xfrm>
              <a:off x="2071125" y="1762400"/>
              <a:ext cx="5475" cy="13450"/>
            </a:xfrm>
            <a:custGeom>
              <a:avLst/>
              <a:gdLst/>
              <a:ahLst/>
              <a:cxnLst/>
              <a:rect l="l" t="t" r="r" b="b"/>
              <a:pathLst>
                <a:path w="219" h="53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0" y="159"/>
                    <a:pt x="0" y="358"/>
                    <a:pt x="0" y="537"/>
                  </a:cubicBezTo>
                  <a:cubicBezTo>
                    <a:pt x="219" y="418"/>
                    <a:pt x="179" y="199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34190;p60"/>
            <p:cNvSpPr/>
            <p:nvPr/>
          </p:nvSpPr>
          <p:spPr>
            <a:xfrm>
              <a:off x="2027850" y="180665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lnTo>
                    <a:pt x="180" y="1"/>
                  </a:lnTo>
                  <a:cubicBezTo>
                    <a:pt x="1" y="120"/>
                    <a:pt x="20" y="319"/>
                    <a:pt x="20" y="518"/>
                  </a:cubicBezTo>
                  <a:cubicBezTo>
                    <a:pt x="219" y="379"/>
                    <a:pt x="219" y="20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34191;p60"/>
            <p:cNvSpPr/>
            <p:nvPr/>
          </p:nvSpPr>
          <p:spPr>
            <a:xfrm>
              <a:off x="2023375" y="1866825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180" y="1"/>
                  </a:moveTo>
                  <a:cubicBezTo>
                    <a:pt x="0" y="160"/>
                    <a:pt x="20" y="359"/>
                    <a:pt x="20" y="518"/>
                  </a:cubicBezTo>
                  <a:lnTo>
                    <a:pt x="180" y="518"/>
                  </a:lnTo>
                  <a:cubicBezTo>
                    <a:pt x="199" y="339"/>
                    <a:pt x="219" y="18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34192;p60"/>
            <p:cNvSpPr/>
            <p:nvPr/>
          </p:nvSpPr>
          <p:spPr>
            <a:xfrm>
              <a:off x="2062675" y="1796200"/>
              <a:ext cx="4975" cy="9975"/>
            </a:xfrm>
            <a:custGeom>
              <a:avLst/>
              <a:gdLst/>
              <a:ahLst/>
              <a:cxnLst/>
              <a:rect l="l" t="t" r="r" b="b"/>
              <a:pathLst>
                <a:path w="199" h="399" extrusionOk="0">
                  <a:moveTo>
                    <a:pt x="159" y="1"/>
                  </a:moveTo>
                  <a:cubicBezTo>
                    <a:pt x="40" y="120"/>
                    <a:pt x="0" y="240"/>
                    <a:pt x="40" y="399"/>
                  </a:cubicBezTo>
                  <a:cubicBezTo>
                    <a:pt x="199" y="299"/>
                    <a:pt x="199" y="14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34193;p60"/>
            <p:cNvSpPr/>
            <p:nvPr/>
          </p:nvSpPr>
          <p:spPr>
            <a:xfrm>
              <a:off x="2097475" y="1693275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99" y="0"/>
                  </a:moveTo>
                  <a:lnTo>
                    <a:pt x="199" y="0"/>
                  </a:lnTo>
                  <a:cubicBezTo>
                    <a:pt x="20" y="80"/>
                    <a:pt x="1" y="199"/>
                    <a:pt x="20" y="358"/>
                  </a:cubicBezTo>
                  <a:cubicBezTo>
                    <a:pt x="160" y="279"/>
                    <a:pt x="199" y="159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34194;p60"/>
            <p:cNvSpPr/>
            <p:nvPr/>
          </p:nvSpPr>
          <p:spPr>
            <a:xfrm>
              <a:off x="2080075" y="1739525"/>
              <a:ext cx="5000" cy="10450"/>
            </a:xfrm>
            <a:custGeom>
              <a:avLst/>
              <a:gdLst/>
              <a:ahLst/>
              <a:cxnLst/>
              <a:rect l="l" t="t" r="r" b="b"/>
              <a:pathLst>
                <a:path w="200" h="418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20" y="120"/>
                    <a:pt x="40" y="279"/>
                    <a:pt x="0" y="418"/>
                  </a:cubicBezTo>
                  <a:cubicBezTo>
                    <a:pt x="199" y="318"/>
                    <a:pt x="199" y="179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34195;p60"/>
            <p:cNvSpPr/>
            <p:nvPr/>
          </p:nvSpPr>
          <p:spPr>
            <a:xfrm>
              <a:off x="2094000" y="1702225"/>
              <a:ext cx="4000" cy="9975"/>
            </a:xfrm>
            <a:custGeom>
              <a:avLst/>
              <a:gdLst/>
              <a:ahLst/>
              <a:cxnLst/>
              <a:rect l="l" t="t" r="r" b="b"/>
              <a:pathLst>
                <a:path w="160" h="399" extrusionOk="0">
                  <a:moveTo>
                    <a:pt x="159" y="0"/>
                  </a:moveTo>
                  <a:cubicBezTo>
                    <a:pt x="40" y="80"/>
                    <a:pt x="0" y="219"/>
                    <a:pt x="0" y="338"/>
                  </a:cubicBezTo>
                  <a:lnTo>
                    <a:pt x="80" y="398"/>
                  </a:lnTo>
                  <a:lnTo>
                    <a:pt x="159" y="338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34196;p60"/>
            <p:cNvSpPr/>
            <p:nvPr/>
          </p:nvSpPr>
          <p:spPr>
            <a:xfrm>
              <a:off x="1797600" y="1824050"/>
              <a:ext cx="4500" cy="8000"/>
            </a:xfrm>
            <a:custGeom>
              <a:avLst/>
              <a:gdLst/>
              <a:ahLst/>
              <a:cxnLst/>
              <a:rect l="l" t="t" r="r" b="b"/>
              <a:pathLst>
                <a:path w="180" h="320" extrusionOk="0">
                  <a:moveTo>
                    <a:pt x="179" y="1"/>
                  </a:moveTo>
                  <a:lnTo>
                    <a:pt x="0" y="180"/>
                  </a:lnTo>
                  <a:cubicBezTo>
                    <a:pt x="80" y="220"/>
                    <a:pt x="120" y="279"/>
                    <a:pt x="179" y="31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34197;p60"/>
            <p:cNvSpPr/>
            <p:nvPr/>
          </p:nvSpPr>
          <p:spPr>
            <a:xfrm>
              <a:off x="1884125" y="1659450"/>
              <a:ext cx="3500" cy="3500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1" y="0"/>
                  </a:moveTo>
                  <a:cubicBezTo>
                    <a:pt x="1" y="40"/>
                    <a:pt x="20" y="100"/>
                    <a:pt x="20" y="140"/>
                  </a:cubicBezTo>
                  <a:cubicBezTo>
                    <a:pt x="140" y="60"/>
                    <a:pt x="120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34198;p60"/>
            <p:cNvSpPr/>
            <p:nvPr/>
          </p:nvSpPr>
          <p:spPr>
            <a:xfrm>
              <a:off x="1881150" y="1697750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39" y="0"/>
                  </a:moveTo>
                  <a:lnTo>
                    <a:pt x="139" y="0"/>
                  </a:lnTo>
                  <a:cubicBezTo>
                    <a:pt x="40" y="60"/>
                    <a:pt x="0" y="159"/>
                    <a:pt x="0" y="259"/>
                  </a:cubicBezTo>
                  <a:cubicBezTo>
                    <a:pt x="40" y="179"/>
                    <a:pt x="100" y="10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34199;p60"/>
            <p:cNvSpPr/>
            <p:nvPr/>
          </p:nvSpPr>
          <p:spPr>
            <a:xfrm>
              <a:off x="1872200" y="1719625"/>
              <a:ext cx="4000" cy="6000"/>
            </a:xfrm>
            <a:custGeom>
              <a:avLst/>
              <a:gdLst/>
              <a:ahLst/>
              <a:cxnLst/>
              <a:rect l="l" t="t" r="r" b="b"/>
              <a:pathLst>
                <a:path w="160" h="240" extrusionOk="0">
                  <a:moveTo>
                    <a:pt x="159" y="0"/>
                  </a:moveTo>
                  <a:cubicBezTo>
                    <a:pt x="60" y="40"/>
                    <a:pt x="0" y="140"/>
                    <a:pt x="0" y="239"/>
                  </a:cubicBezTo>
                  <a:cubicBezTo>
                    <a:pt x="80" y="179"/>
                    <a:pt x="119" y="8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34200;p60"/>
            <p:cNvSpPr/>
            <p:nvPr/>
          </p:nvSpPr>
          <p:spPr>
            <a:xfrm>
              <a:off x="1864725" y="1705200"/>
              <a:ext cx="2525" cy="5000"/>
            </a:xfrm>
            <a:custGeom>
              <a:avLst/>
              <a:gdLst/>
              <a:ahLst/>
              <a:cxnLst/>
              <a:rect l="l" t="t" r="r" b="b"/>
              <a:pathLst>
                <a:path w="101" h="200" extrusionOk="0">
                  <a:moveTo>
                    <a:pt x="100" y="1"/>
                  </a:moveTo>
                  <a:lnTo>
                    <a:pt x="100" y="1"/>
                  </a:lnTo>
                  <a:cubicBezTo>
                    <a:pt x="80" y="80"/>
                    <a:pt x="21" y="120"/>
                    <a:pt x="1" y="199"/>
                  </a:cubicBezTo>
                  <a:cubicBezTo>
                    <a:pt x="21" y="160"/>
                    <a:pt x="80" y="80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34201;p60"/>
            <p:cNvSpPr/>
            <p:nvPr/>
          </p:nvSpPr>
          <p:spPr>
            <a:xfrm>
              <a:off x="1861750" y="1715150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80" y="0"/>
                  </a:moveTo>
                  <a:cubicBezTo>
                    <a:pt x="20" y="60"/>
                    <a:pt x="0" y="100"/>
                    <a:pt x="20" y="160"/>
                  </a:cubicBezTo>
                  <a:cubicBezTo>
                    <a:pt x="140" y="160"/>
                    <a:pt x="219" y="10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34202;p60"/>
            <p:cNvSpPr/>
            <p:nvPr/>
          </p:nvSpPr>
          <p:spPr>
            <a:xfrm>
              <a:off x="2085050" y="1662925"/>
              <a:ext cx="3500" cy="5200"/>
            </a:xfrm>
            <a:custGeom>
              <a:avLst/>
              <a:gdLst/>
              <a:ahLst/>
              <a:cxnLst/>
              <a:rect l="l" t="t" r="r" b="b"/>
              <a:pathLst>
                <a:path w="140" h="208" extrusionOk="0">
                  <a:moveTo>
                    <a:pt x="0" y="1"/>
                  </a:moveTo>
                  <a:lnTo>
                    <a:pt x="0" y="200"/>
                  </a:lnTo>
                  <a:cubicBezTo>
                    <a:pt x="18" y="205"/>
                    <a:pt x="35" y="208"/>
                    <a:pt x="52" y="208"/>
                  </a:cubicBezTo>
                  <a:cubicBezTo>
                    <a:pt x="91" y="208"/>
                    <a:pt x="125" y="194"/>
                    <a:pt x="139" y="180"/>
                  </a:cubicBezTo>
                  <a:cubicBezTo>
                    <a:pt x="100" y="120"/>
                    <a:pt x="40" y="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34203;p60"/>
            <p:cNvSpPr/>
            <p:nvPr/>
          </p:nvSpPr>
          <p:spPr>
            <a:xfrm>
              <a:off x="2085050" y="1730575"/>
              <a:ext cx="3500" cy="6475"/>
            </a:xfrm>
            <a:custGeom>
              <a:avLst/>
              <a:gdLst/>
              <a:ahLst/>
              <a:cxnLst/>
              <a:rect l="l" t="t" r="r" b="b"/>
              <a:pathLst>
                <a:path w="140" h="259" extrusionOk="0">
                  <a:moveTo>
                    <a:pt x="139" y="0"/>
                  </a:moveTo>
                  <a:cubicBezTo>
                    <a:pt x="100" y="80"/>
                    <a:pt x="40" y="159"/>
                    <a:pt x="0" y="259"/>
                  </a:cubicBezTo>
                  <a:cubicBezTo>
                    <a:pt x="100" y="199"/>
                    <a:pt x="139" y="10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34204;p60"/>
            <p:cNvSpPr/>
            <p:nvPr/>
          </p:nvSpPr>
          <p:spPr>
            <a:xfrm>
              <a:off x="2018900" y="181112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1"/>
                  </a:moveTo>
                  <a:lnTo>
                    <a:pt x="0" y="160"/>
                  </a:lnTo>
                  <a:cubicBezTo>
                    <a:pt x="160" y="100"/>
                    <a:pt x="120" y="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34205;p60"/>
            <p:cNvSpPr/>
            <p:nvPr/>
          </p:nvSpPr>
          <p:spPr>
            <a:xfrm>
              <a:off x="1685700" y="1684800"/>
              <a:ext cx="3500" cy="5000"/>
            </a:xfrm>
            <a:custGeom>
              <a:avLst/>
              <a:gdLst/>
              <a:ahLst/>
              <a:cxnLst/>
              <a:rect l="l" t="t" r="r" b="b"/>
              <a:pathLst>
                <a:path w="140" h="200" extrusionOk="0">
                  <a:moveTo>
                    <a:pt x="140" y="1"/>
                  </a:moveTo>
                  <a:lnTo>
                    <a:pt x="140" y="1"/>
                  </a:lnTo>
                  <a:cubicBezTo>
                    <a:pt x="100" y="81"/>
                    <a:pt x="40" y="120"/>
                    <a:pt x="0" y="200"/>
                  </a:cubicBezTo>
                  <a:cubicBezTo>
                    <a:pt x="80" y="180"/>
                    <a:pt x="120" y="10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34206;p60"/>
            <p:cNvSpPr/>
            <p:nvPr/>
          </p:nvSpPr>
          <p:spPr>
            <a:xfrm>
              <a:off x="2102450" y="168780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40" y="0"/>
                  </a:moveTo>
                  <a:lnTo>
                    <a:pt x="0" y="219"/>
                  </a:lnTo>
                  <a:cubicBezTo>
                    <a:pt x="100" y="179"/>
                    <a:pt x="140" y="10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34207;p60"/>
            <p:cNvSpPr/>
            <p:nvPr/>
          </p:nvSpPr>
          <p:spPr>
            <a:xfrm>
              <a:off x="2093000" y="1710675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40" y="0"/>
                  </a:moveTo>
                  <a:cubicBezTo>
                    <a:pt x="0" y="60"/>
                    <a:pt x="0" y="100"/>
                    <a:pt x="0" y="160"/>
                  </a:cubicBezTo>
                  <a:cubicBezTo>
                    <a:pt x="80" y="100"/>
                    <a:pt x="120" y="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34208;p60"/>
            <p:cNvSpPr/>
            <p:nvPr/>
          </p:nvSpPr>
          <p:spPr>
            <a:xfrm>
              <a:off x="1364425" y="1593675"/>
              <a:ext cx="12450" cy="10350"/>
            </a:xfrm>
            <a:custGeom>
              <a:avLst/>
              <a:gdLst/>
              <a:ahLst/>
              <a:cxnLst/>
              <a:rect l="l" t="t" r="r" b="b"/>
              <a:pathLst>
                <a:path w="498" h="414" extrusionOk="0">
                  <a:moveTo>
                    <a:pt x="126" y="0"/>
                  </a:moveTo>
                  <a:cubicBezTo>
                    <a:pt x="86" y="0"/>
                    <a:pt x="44" y="2"/>
                    <a:pt x="1" y="6"/>
                  </a:cubicBezTo>
                  <a:cubicBezTo>
                    <a:pt x="40" y="145"/>
                    <a:pt x="120" y="244"/>
                    <a:pt x="180" y="344"/>
                  </a:cubicBezTo>
                  <a:cubicBezTo>
                    <a:pt x="206" y="383"/>
                    <a:pt x="248" y="413"/>
                    <a:pt x="297" y="413"/>
                  </a:cubicBezTo>
                  <a:cubicBezTo>
                    <a:pt x="323" y="413"/>
                    <a:pt x="351" y="404"/>
                    <a:pt x="379" y="384"/>
                  </a:cubicBezTo>
                  <a:cubicBezTo>
                    <a:pt x="418" y="384"/>
                    <a:pt x="438" y="384"/>
                    <a:pt x="498" y="364"/>
                  </a:cubicBezTo>
                  <a:cubicBezTo>
                    <a:pt x="481" y="62"/>
                    <a:pt x="337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34209;p60"/>
            <p:cNvSpPr/>
            <p:nvPr/>
          </p:nvSpPr>
          <p:spPr>
            <a:xfrm>
              <a:off x="1358450" y="1602250"/>
              <a:ext cx="15450" cy="4025"/>
            </a:xfrm>
            <a:custGeom>
              <a:avLst/>
              <a:gdLst/>
              <a:ahLst/>
              <a:cxnLst/>
              <a:rect l="l" t="t" r="r" b="b"/>
              <a:pathLst>
                <a:path w="618" h="161" extrusionOk="0">
                  <a:moveTo>
                    <a:pt x="419" y="1"/>
                  </a:moveTo>
                  <a:cubicBezTo>
                    <a:pt x="279" y="1"/>
                    <a:pt x="140" y="1"/>
                    <a:pt x="1" y="21"/>
                  </a:cubicBezTo>
                  <a:cubicBezTo>
                    <a:pt x="126" y="100"/>
                    <a:pt x="244" y="160"/>
                    <a:pt x="360" y="160"/>
                  </a:cubicBezTo>
                  <a:cubicBezTo>
                    <a:pt x="447" y="160"/>
                    <a:pt x="532" y="126"/>
                    <a:pt x="618" y="41"/>
                  </a:cubicBezTo>
                  <a:cubicBezTo>
                    <a:pt x="538" y="21"/>
                    <a:pt x="478" y="21"/>
                    <a:pt x="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34210;p60"/>
            <p:cNvSpPr/>
            <p:nvPr/>
          </p:nvSpPr>
          <p:spPr>
            <a:xfrm>
              <a:off x="1660325" y="1861350"/>
              <a:ext cx="2025" cy="2525"/>
            </a:xfrm>
            <a:custGeom>
              <a:avLst/>
              <a:gdLst/>
              <a:ahLst/>
              <a:cxnLst/>
              <a:rect l="l" t="t" r="r" b="b"/>
              <a:pathLst>
                <a:path w="81" h="101" extrusionOk="0">
                  <a:moveTo>
                    <a:pt x="21" y="1"/>
                  </a:moveTo>
                  <a:cubicBezTo>
                    <a:pt x="21" y="21"/>
                    <a:pt x="1" y="41"/>
                    <a:pt x="1" y="61"/>
                  </a:cubicBezTo>
                  <a:cubicBezTo>
                    <a:pt x="1" y="61"/>
                    <a:pt x="21" y="100"/>
                    <a:pt x="41" y="100"/>
                  </a:cubicBezTo>
                  <a:cubicBezTo>
                    <a:pt x="80" y="61"/>
                    <a:pt x="80" y="41"/>
                    <a:pt x="60" y="21"/>
                  </a:cubicBezTo>
                  <a:cubicBezTo>
                    <a:pt x="60" y="21"/>
                    <a:pt x="41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34211;p60"/>
            <p:cNvSpPr/>
            <p:nvPr/>
          </p:nvSpPr>
          <p:spPr>
            <a:xfrm>
              <a:off x="1681225" y="16758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80"/>
                  </a:moveTo>
                  <a:cubicBezTo>
                    <a:pt x="60" y="140"/>
                    <a:pt x="100" y="61"/>
                    <a:pt x="159" y="1"/>
                  </a:cubicBezTo>
                  <a:cubicBezTo>
                    <a:pt x="100" y="61"/>
                    <a:pt x="60" y="140"/>
                    <a:pt x="0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34212;p60"/>
            <p:cNvSpPr/>
            <p:nvPr/>
          </p:nvSpPr>
          <p:spPr>
            <a:xfrm>
              <a:off x="2063150" y="2047850"/>
              <a:ext cx="5500" cy="6000"/>
            </a:xfrm>
            <a:custGeom>
              <a:avLst/>
              <a:gdLst/>
              <a:ahLst/>
              <a:cxnLst/>
              <a:rect l="l" t="t" r="r" b="b"/>
              <a:pathLst>
                <a:path w="220" h="240" extrusionOk="0">
                  <a:moveTo>
                    <a:pt x="80" y="1"/>
                  </a:moveTo>
                  <a:lnTo>
                    <a:pt x="80" y="1"/>
                  </a:lnTo>
                  <a:cubicBezTo>
                    <a:pt x="41" y="100"/>
                    <a:pt x="21" y="180"/>
                    <a:pt x="1" y="239"/>
                  </a:cubicBezTo>
                  <a:cubicBezTo>
                    <a:pt x="80" y="180"/>
                    <a:pt x="220" y="140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34213;p60"/>
            <p:cNvSpPr/>
            <p:nvPr/>
          </p:nvSpPr>
          <p:spPr>
            <a:xfrm>
              <a:off x="1625025" y="1941425"/>
              <a:ext cx="4000" cy="7475"/>
            </a:xfrm>
            <a:custGeom>
              <a:avLst/>
              <a:gdLst/>
              <a:ahLst/>
              <a:cxnLst/>
              <a:rect l="l" t="t" r="r" b="b"/>
              <a:pathLst>
                <a:path w="160" h="299" extrusionOk="0">
                  <a:moveTo>
                    <a:pt x="0" y="1"/>
                  </a:moveTo>
                  <a:lnTo>
                    <a:pt x="0" y="299"/>
                  </a:lnTo>
                  <a:cubicBezTo>
                    <a:pt x="160" y="200"/>
                    <a:pt x="160" y="10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34214;p60"/>
            <p:cNvSpPr/>
            <p:nvPr/>
          </p:nvSpPr>
          <p:spPr>
            <a:xfrm>
              <a:off x="2836000" y="1571425"/>
              <a:ext cx="196450" cy="48750"/>
            </a:xfrm>
            <a:custGeom>
              <a:avLst/>
              <a:gdLst/>
              <a:ahLst/>
              <a:cxnLst/>
              <a:rect l="l" t="t" r="r" b="b"/>
              <a:pathLst>
                <a:path w="7858" h="1950" extrusionOk="0">
                  <a:moveTo>
                    <a:pt x="7599" y="0"/>
                  </a:moveTo>
                  <a:cubicBezTo>
                    <a:pt x="5292" y="259"/>
                    <a:pt x="3004" y="657"/>
                    <a:pt x="796" y="1393"/>
                  </a:cubicBezTo>
                  <a:cubicBezTo>
                    <a:pt x="935" y="1433"/>
                    <a:pt x="1054" y="1433"/>
                    <a:pt x="1313" y="1453"/>
                  </a:cubicBezTo>
                  <a:cubicBezTo>
                    <a:pt x="836" y="1751"/>
                    <a:pt x="338" y="1632"/>
                    <a:pt x="0" y="1950"/>
                  </a:cubicBezTo>
                  <a:cubicBezTo>
                    <a:pt x="1054" y="1890"/>
                    <a:pt x="2089" y="1652"/>
                    <a:pt x="3103" y="1353"/>
                  </a:cubicBezTo>
                  <a:cubicBezTo>
                    <a:pt x="4018" y="1075"/>
                    <a:pt x="4934" y="955"/>
                    <a:pt x="5888" y="876"/>
                  </a:cubicBezTo>
                  <a:cubicBezTo>
                    <a:pt x="6425" y="597"/>
                    <a:pt x="7082" y="736"/>
                    <a:pt x="7659" y="557"/>
                  </a:cubicBezTo>
                  <a:lnTo>
                    <a:pt x="7659" y="378"/>
                  </a:lnTo>
                  <a:cubicBezTo>
                    <a:pt x="7758" y="299"/>
                    <a:pt x="7858" y="239"/>
                    <a:pt x="7858" y="80"/>
                  </a:cubicBezTo>
                  <a:cubicBezTo>
                    <a:pt x="7778" y="60"/>
                    <a:pt x="7679" y="40"/>
                    <a:pt x="75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34215;p60"/>
            <p:cNvSpPr/>
            <p:nvPr/>
          </p:nvSpPr>
          <p:spPr>
            <a:xfrm>
              <a:off x="2886725" y="1568425"/>
              <a:ext cx="22400" cy="13850"/>
            </a:xfrm>
            <a:custGeom>
              <a:avLst/>
              <a:gdLst/>
              <a:ahLst/>
              <a:cxnLst/>
              <a:rect l="l" t="t" r="r" b="b"/>
              <a:pathLst>
                <a:path w="896" h="554" extrusionOk="0">
                  <a:moveTo>
                    <a:pt x="623" y="0"/>
                  </a:moveTo>
                  <a:cubicBezTo>
                    <a:pt x="561" y="0"/>
                    <a:pt x="491" y="10"/>
                    <a:pt x="418" y="21"/>
                  </a:cubicBezTo>
                  <a:cubicBezTo>
                    <a:pt x="299" y="81"/>
                    <a:pt x="159" y="120"/>
                    <a:pt x="20" y="180"/>
                  </a:cubicBezTo>
                  <a:cubicBezTo>
                    <a:pt x="20" y="260"/>
                    <a:pt x="20" y="359"/>
                    <a:pt x="0" y="459"/>
                  </a:cubicBezTo>
                  <a:cubicBezTo>
                    <a:pt x="22" y="524"/>
                    <a:pt x="56" y="554"/>
                    <a:pt x="95" y="554"/>
                  </a:cubicBezTo>
                  <a:cubicBezTo>
                    <a:pt x="128" y="554"/>
                    <a:pt x="163" y="534"/>
                    <a:pt x="199" y="498"/>
                  </a:cubicBezTo>
                  <a:cubicBezTo>
                    <a:pt x="378" y="319"/>
                    <a:pt x="597" y="459"/>
                    <a:pt x="776" y="339"/>
                  </a:cubicBezTo>
                  <a:cubicBezTo>
                    <a:pt x="788" y="352"/>
                    <a:pt x="803" y="356"/>
                    <a:pt x="817" y="356"/>
                  </a:cubicBezTo>
                  <a:cubicBezTo>
                    <a:pt x="849" y="356"/>
                    <a:pt x="882" y="333"/>
                    <a:pt x="895" y="319"/>
                  </a:cubicBezTo>
                  <a:cubicBezTo>
                    <a:pt x="895" y="62"/>
                    <a:pt x="783" y="0"/>
                    <a:pt x="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34216;p60"/>
            <p:cNvSpPr/>
            <p:nvPr/>
          </p:nvSpPr>
          <p:spPr>
            <a:xfrm>
              <a:off x="2870800" y="1579875"/>
              <a:ext cx="21425" cy="5775"/>
            </a:xfrm>
            <a:custGeom>
              <a:avLst/>
              <a:gdLst/>
              <a:ahLst/>
              <a:cxnLst/>
              <a:rect l="l" t="t" r="r" b="b"/>
              <a:pathLst>
                <a:path w="857" h="231" extrusionOk="0">
                  <a:moveTo>
                    <a:pt x="657" y="1"/>
                  </a:moveTo>
                  <a:cubicBezTo>
                    <a:pt x="558" y="1"/>
                    <a:pt x="458" y="20"/>
                    <a:pt x="339" y="20"/>
                  </a:cubicBezTo>
                  <a:cubicBezTo>
                    <a:pt x="200" y="40"/>
                    <a:pt x="60" y="60"/>
                    <a:pt x="1" y="219"/>
                  </a:cubicBezTo>
                  <a:cubicBezTo>
                    <a:pt x="114" y="219"/>
                    <a:pt x="231" y="231"/>
                    <a:pt x="345" y="231"/>
                  </a:cubicBezTo>
                  <a:cubicBezTo>
                    <a:pt x="530" y="231"/>
                    <a:pt x="708" y="200"/>
                    <a:pt x="856" y="40"/>
                  </a:cubicBezTo>
                  <a:cubicBezTo>
                    <a:pt x="796" y="20"/>
                    <a:pt x="737" y="20"/>
                    <a:pt x="6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34217;p60"/>
            <p:cNvSpPr/>
            <p:nvPr/>
          </p:nvSpPr>
          <p:spPr>
            <a:xfrm>
              <a:off x="2892200" y="1576600"/>
              <a:ext cx="14425" cy="4300"/>
            </a:xfrm>
            <a:custGeom>
              <a:avLst/>
              <a:gdLst/>
              <a:ahLst/>
              <a:cxnLst/>
              <a:rect l="l" t="t" r="r" b="b"/>
              <a:pathLst>
                <a:path w="577" h="172" extrusionOk="0">
                  <a:moveTo>
                    <a:pt x="330" y="1"/>
                  </a:moveTo>
                  <a:cubicBezTo>
                    <a:pt x="208" y="1"/>
                    <a:pt x="97" y="38"/>
                    <a:pt x="0" y="171"/>
                  </a:cubicBezTo>
                  <a:cubicBezTo>
                    <a:pt x="199" y="171"/>
                    <a:pt x="438" y="171"/>
                    <a:pt x="577" y="32"/>
                  </a:cubicBezTo>
                  <a:cubicBezTo>
                    <a:pt x="491" y="17"/>
                    <a:pt x="408" y="1"/>
                    <a:pt x="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34218;p60"/>
            <p:cNvSpPr/>
            <p:nvPr/>
          </p:nvSpPr>
          <p:spPr>
            <a:xfrm>
              <a:off x="2915550" y="1563250"/>
              <a:ext cx="17450" cy="8800"/>
            </a:xfrm>
            <a:custGeom>
              <a:avLst/>
              <a:gdLst/>
              <a:ahLst/>
              <a:cxnLst/>
              <a:rect l="l" t="t" r="r" b="b"/>
              <a:pathLst>
                <a:path w="698" h="352" extrusionOk="0">
                  <a:moveTo>
                    <a:pt x="314" y="0"/>
                  </a:moveTo>
                  <a:cubicBezTo>
                    <a:pt x="255" y="0"/>
                    <a:pt x="193" y="9"/>
                    <a:pt x="140" y="9"/>
                  </a:cubicBezTo>
                  <a:cubicBezTo>
                    <a:pt x="100" y="89"/>
                    <a:pt x="1" y="188"/>
                    <a:pt x="61" y="288"/>
                  </a:cubicBezTo>
                  <a:cubicBezTo>
                    <a:pt x="101" y="336"/>
                    <a:pt x="155" y="352"/>
                    <a:pt x="213" y="352"/>
                  </a:cubicBezTo>
                  <a:cubicBezTo>
                    <a:pt x="296" y="352"/>
                    <a:pt x="388" y="319"/>
                    <a:pt x="459" y="308"/>
                  </a:cubicBezTo>
                  <a:cubicBezTo>
                    <a:pt x="518" y="208"/>
                    <a:pt x="697" y="188"/>
                    <a:pt x="618" y="69"/>
                  </a:cubicBezTo>
                  <a:cubicBezTo>
                    <a:pt x="618" y="9"/>
                    <a:pt x="459" y="9"/>
                    <a:pt x="399" y="9"/>
                  </a:cubicBezTo>
                  <a:cubicBezTo>
                    <a:pt x="372" y="2"/>
                    <a:pt x="344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34219;p60"/>
            <p:cNvSpPr/>
            <p:nvPr/>
          </p:nvSpPr>
          <p:spPr>
            <a:xfrm>
              <a:off x="3087625" y="1532625"/>
              <a:ext cx="9975" cy="3775"/>
            </a:xfrm>
            <a:custGeom>
              <a:avLst/>
              <a:gdLst/>
              <a:ahLst/>
              <a:cxnLst/>
              <a:rect l="l" t="t" r="r" b="b"/>
              <a:pathLst>
                <a:path w="399" h="151" extrusionOk="0">
                  <a:moveTo>
                    <a:pt x="1" y="1"/>
                  </a:moveTo>
                  <a:cubicBezTo>
                    <a:pt x="41" y="41"/>
                    <a:pt x="100" y="120"/>
                    <a:pt x="200" y="140"/>
                  </a:cubicBezTo>
                  <a:cubicBezTo>
                    <a:pt x="224" y="146"/>
                    <a:pt x="251" y="150"/>
                    <a:pt x="276" y="150"/>
                  </a:cubicBezTo>
                  <a:cubicBezTo>
                    <a:pt x="333" y="150"/>
                    <a:pt x="385" y="129"/>
                    <a:pt x="399" y="60"/>
                  </a:cubicBezTo>
                  <a:cubicBezTo>
                    <a:pt x="399" y="60"/>
                    <a:pt x="299" y="21"/>
                    <a:pt x="240" y="21"/>
                  </a:cubicBezTo>
                  <a:cubicBezTo>
                    <a:pt x="180" y="2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34220;p60"/>
            <p:cNvSpPr/>
            <p:nvPr/>
          </p:nvSpPr>
          <p:spPr>
            <a:xfrm>
              <a:off x="2240200" y="1756425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80" y="1"/>
                  </a:moveTo>
                  <a:cubicBezTo>
                    <a:pt x="120" y="100"/>
                    <a:pt x="80" y="160"/>
                    <a:pt x="1" y="239"/>
                  </a:cubicBezTo>
                  <a:cubicBezTo>
                    <a:pt x="120" y="199"/>
                    <a:pt x="180" y="12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34221;p60"/>
            <p:cNvSpPr/>
            <p:nvPr/>
          </p:nvSpPr>
          <p:spPr>
            <a:xfrm>
              <a:off x="2857375" y="2023000"/>
              <a:ext cx="9975" cy="7625"/>
            </a:xfrm>
            <a:custGeom>
              <a:avLst/>
              <a:gdLst/>
              <a:ahLst/>
              <a:cxnLst/>
              <a:rect l="l" t="t" r="r" b="b"/>
              <a:pathLst>
                <a:path w="399" h="305" extrusionOk="0">
                  <a:moveTo>
                    <a:pt x="160" y="0"/>
                  </a:moveTo>
                  <a:cubicBezTo>
                    <a:pt x="80" y="0"/>
                    <a:pt x="60" y="0"/>
                    <a:pt x="1" y="40"/>
                  </a:cubicBezTo>
                  <a:cubicBezTo>
                    <a:pt x="36" y="164"/>
                    <a:pt x="56" y="305"/>
                    <a:pt x="202" y="305"/>
                  </a:cubicBezTo>
                  <a:cubicBezTo>
                    <a:pt x="219" y="305"/>
                    <a:pt x="238" y="303"/>
                    <a:pt x="259" y="298"/>
                  </a:cubicBezTo>
                  <a:cubicBezTo>
                    <a:pt x="299" y="298"/>
                    <a:pt x="398" y="199"/>
                    <a:pt x="398" y="139"/>
                  </a:cubicBezTo>
                  <a:cubicBezTo>
                    <a:pt x="398" y="0"/>
                    <a:pt x="259" y="2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34222;p60"/>
            <p:cNvSpPr/>
            <p:nvPr/>
          </p:nvSpPr>
          <p:spPr>
            <a:xfrm>
              <a:off x="2372500" y="1805975"/>
              <a:ext cx="34325" cy="114550"/>
            </a:xfrm>
            <a:custGeom>
              <a:avLst/>
              <a:gdLst/>
              <a:ahLst/>
              <a:cxnLst/>
              <a:rect l="l" t="t" r="r" b="b"/>
              <a:pathLst>
                <a:path w="1373" h="4582" extrusionOk="0">
                  <a:moveTo>
                    <a:pt x="1077" y="0"/>
                  </a:moveTo>
                  <a:cubicBezTo>
                    <a:pt x="970" y="0"/>
                    <a:pt x="838" y="88"/>
                    <a:pt x="677" y="266"/>
                  </a:cubicBezTo>
                  <a:cubicBezTo>
                    <a:pt x="497" y="445"/>
                    <a:pt x="458" y="724"/>
                    <a:pt x="358" y="943"/>
                  </a:cubicBezTo>
                  <a:cubicBezTo>
                    <a:pt x="259" y="1500"/>
                    <a:pt x="0" y="2037"/>
                    <a:pt x="179" y="2614"/>
                  </a:cubicBezTo>
                  <a:cubicBezTo>
                    <a:pt x="159" y="2753"/>
                    <a:pt x="199" y="2892"/>
                    <a:pt x="279" y="3012"/>
                  </a:cubicBezTo>
                  <a:lnTo>
                    <a:pt x="279" y="3051"/>
                  </a:lnTo>
                  <a:lnTo>
                    <a:pt x="279" y="3111"/>
                  </a:lnTo>
                  <a:cubicBezTo>
                    <a:pt x="100" y="3489"/>
                    <a:pt x="299" y="3827"/>
                    <a:pt x="338" y="4205"/>
                  </a:cubicBezTo>
                  <a:lnTo>
                    <a:pt x="299" y="4265"/>
                  </a:lnTo>
                  <a:lnTo>
                    <a:pt x="299" y="4344"/>
                  </a:lnTo>
                  <a:cubicBezTo>
                    <a:pt x="355" y="4522"/>
                    <a:pt x="415" y="4582"/>
                    <a:pt x="477" y="4582"/>
                  </a:cubicBezTo>
                  <a:cubicBezTo>
                    <a:pt x="567" y="4582"/>
                    <a:pt x="662" y="4455"/>
                    <a:pt x="756" y="4384"/>
                  </a:cubicBezTo>
                  <a:cubicBezTo>
                    <a:pt x="875" y="4126"/>
                    <a:pt x="796" y="3827"/>
                    <a:pt x="955" y="3588"/>
                  </a:cubicBezTo>
                  <a:cubicBezTo>
                    <a:pt x="1194" y="2912"/>
                    <a:pt x="955" y="2216"/>
                    <a:pt x="1134" y="1540"/>
                  </a:cubicBezTo>
                  <a:cubicBezTo>
                    <a:pt x="1194" y="1321"/>
                    <a:pt x="1253" y="1122"/>
                    <a:pt x="1333" y="903"/>
                  </a:cubicBezTo>
                  <a:cubicBezTo>
                    <a:pt x="1353" y="744"/>
                    <a:pt x="1373" y="624"/>
                    <a:pt x="1373" y="465"/>
                  </a:cubicBezTo>
                  <a:cubicBezTo>
                    <a:pt x="1316" y="158"/>
                    <a:pt x="1220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34223;p60"/>
            <p:cNvSpPr/>
            <p:nvPr/>
          </p:nvSpPr>
          <p:spPr>
            <a:xfrm>
              <a:off x="2372500" y="1914075"/>
              <a:ext cx="36825" cy="131825"/>
            </a:xfrm>
            <a:custGeom>
              <a:avLst/>
              <a:gdLst/>
              <a:ahLst/>
              <a:cxnLst/>
              <a:rect l="l" t="t" r="r" b="b"/>
              <a:pathLst>
                <a:path w="1473" h="5273" extrusionOk="0">
                  <a:moveTo>
                    <a:pt x="279" y="0"/>
                  </a:moveTo>
                  <a:cubicBezTo>
                    <a:pt x="100" y="160"/>
                    <a:pt x="179" y="378"/>
                    <a:pt x="80" y="538"/>
                  </a:cubicBezTo>
                  <a:cubicBezTo>
                    <a:pt x="0" y="597"/>
                    <a:pt x="40" y="637"/>
                    <a:pt x="100" y="697"/>
                  </a:cubicBezTo>
                  <a:cubicBezTo>
                    <a:pt x="279" y="975"/>
                    <a:pt x="259" y="1294"/>
                    <a:pt x="259" y="1592"/>
                  </a:cubicBezTo>
                  <a:cubicBezTo>
                    <a:pt x="179" y="1711"/>
                    <a:pt x="179" y="1811"/>
                    <a:pt x="299" y="1910"/>
                  </a:cubicBezTo>
                  <a:cubicBezTo>
                    <a:pt x="537" y="2587"/>
                    <a:pt x="557" y="3263"/>
                    <a:pt x="637" y="3959"/>
                  </a:cubicBezTo>
                  <a:cubicBezTo>
                    <a:pt x="677" y="4417"/>
                    <a:pt x="677" y="4874"/>
                    <a:pt x="975" y="5272"/>
                  </a:cubicBezTo>
                  <a:cubicBezTo>
                    <a:pt x="1054" y="5053"/>
                    <a:pt x="895" y="4715"/>
                    <a:pt x="1174" y="4556"/>
                  </a:cubicBezTo>
                  <a:cubicBezTo>
                    <a:pt x="1472" y="4198"/>
                    <a:pt x="1094" y="3860"/>
                    <a:pt x="1154" y="3502"/>
                  </a:cubicBezTo>
                  <a:cubicBezTo>
                    <a:pt x="1154" y="3362"/>
                    <a:pt x="1154" y="3203"/>
                    <a:pt x="1134" y="3084"/>
                  </a:cubicBezTo>
                  <a:cubicBezTo>
                    <a:pt x="1035" y="2388"/>
                    <a:pt x="955" y="1691"/>
                    <a:pt x="875" y="995"/>
                  </a:cubicBezTo>
                  <a:cubicBezTo>
                    <a:pt x="856" y="657"/>
                    <a:pt x="935" y="279"/>
                    <a:pt x="597" y="20"/>
                  </a:cubicBezTo>
                  <a:cubicBezTo>
                    <a:pt x="539" y="55"/>
                    <a:pt x="474" y="111"/>
                    <a:pt x="410" y="111"/>
                  </a:cubicBezTo>
                  <a:cubicBezTo>
                    <a:pt x="365" y="111"/>
                    <a:pt x="320" y="83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34224;p60"/>
            <p:cNvSpPr/>
            <p:nvPr/>
          </p:nvSpPr>
          <p:spPr>
            <a:xfrm>
              <a:off x="2358575" y="1814475"/>
              <a:ext cx="30125" cy="59350"/>
            </a:xfrm>
            <a:custGeom>
              <a:avLst/>
              <a:gdLst/>
              <a:ahLst/>
              <a:cxnLst/>
              <a:rect l="l" t="t" r="r" b="b"/>
              <a:pathLst>
                <a:path w="1205" h="2374" extrusionOk="0">
                  <a:moveTo>
                    <a:pt x="906" y="0"/>
                  </a:moveTo>
                  <a:cubicBezTo>
                    <a:pt x="855" y="0"/>
                    <a:pt x="792" y="8"/>
                    <a:pt x="716" y="26"/>
                  </a:cubicBezTo>
                  <a:cubicBezTo>
                    <a:pt x="736" y="782"/>
                    <a:pt x="716" y="1518"/>
                    <a:pt x="40" y="2035"/>
                  </a:cubicBezTo>
                  <a:cubicBezTo>
                    <a:pt x="20" y="2075"/>
                    <a:pt x="20" y="2095"/>
                    <a:pt x="0" y="2115"/>
                  </a:cubicBezTo>
                  <a:lnTo>
                    <a:pt x="159" y="2294"/>
                  </a:lnTo>
                  <a:cubicBezTo>
                    <a:pt x="242" y="2128"/>
                    <a:pt x="331" y="2032"/>
                    <a:pt x="419" y="2032"/>
                  </a:cubicBezTo>
                  <a:cubicBezTo>
                    <a:pt x="500" y="2032"/>
                    <a:pt x="580" y="2113"/>
                    <a:pt x="657" y="2294"/>
                  </a:cubicBezTo>
                  <a:cubicBezTo>
                    <a:pt x="677" y="2314"/>
                    <a:pt x="736" y="2333"/>
                    <a:pt x="756" y="2373"/>
                  </a:cubicBezTo>
                  <a:cubicBezTo>
                    <a:pt x="796" y="2314"/>
                    <a:pt x="816" y="2294"/>
                    <a:pt x="836" y="2274"/>
                  </a:cubicBezTo>
                  <a:cubicBezTo>
                    <a:pt x="836" y="1677"/>
                    <a:pt x="935" y="1120"/>
                    <a:pt x="1035" y="563"/>
                  </a:cubicBezTo>
                  <a:cubicBezTo>
                    <a:pt x="1119" y="274"/>
                    <a:pt x="1204" y="0"/>
                    <a:pt x="9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34225;p60"/>
            <p:cNvSpPr/>
            <p:nvPr/>
          </p:nvSpPr>
          <p:spPr>
            <a:xfrm>
              <a:off x="2370500" y="1953850"/>
              <a:ext cx="9975" cy="21925"/>
            </a:xfrm>
            <a:custGeom>
              <a:avLst/>
              <a:gdLst/>
              <a:ahLst/>
              <a:cxnLst/>
              <a:rect l="l" t="t" r="r" b="b"/>
              <a:pathLst>
                <a:path w="399" h="877" extrusionOk="0">
                  <a:moveTo>
                    <a:pt x="60" y="1"/>
                  </a:moveTo>
                  <a:cubicBezTo>
                    <a:pt x="1" y="220"/>
                    <a:pt x="40" y="478"/>
                    <a:pt x="80" y="697"/>
                  </a:cubicBezTo>
                  <a:cubicBezTo>
                    <a:pt x="160" y="757"/>
                    <a:pt x="259" y="817"/>
                    <a:pt x="339" y="876"/>
                  </a:cubicBezTo>
                  <a:cubicBezTo>
                    <a:pt x="339" y="777"/>
                    <a:pt x="359" y="677"/>
                    <a:pt x="379" y="578"/>
                  </a:cubicBezTo>
                  <a:cubicBezTo>
                    <a:pt x="379" y="498"/>
                    <a:pt x="398" y="399"/>
                    <a:pt x="398" y="319"/>
                  </a:cubicBezTo>
                  <a:cubicBezTo>
                    <a:pt x="379" y="220"/>
                    <a:pt x="379" y="100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34226;p60"/>
            <p:cNvSpPr/>
            <p:nvPr/>
          </p:nvSpPr>
          <p:spPr>
            <a:xfrm>
              <a:off x="2373975" y="1883750"/>
              <a:ext cx="12475" cy="26875"/>
            </a:xfrm>
            <a:custGeom>
              <a:avLst/>
              <a:gdLst/>
              <a:ahLst/>
              <a:cxnLst/>
              <a:rect l="l" t="t" r="r" b="b"/>
              <a:pathLst>
                <a:path w="499" h="1075" extrusionOk="0">
                  <a:moveTo>
                    <a:pt x="220" y="0"/>
                  </a:moveTo>
                  <a:cubicBezTo>
                    <a:pt x="41" y="378"/>
                    <a:pt x="1" y="716"/>
                    <a:pt x="220" y="1074"/>
                  </a:cubicBezTo>
                  <a:cubicBezTo>
                    <a:pt x="498" y="716"/>
                    <a:pt x="140" y="338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34227;p60"/>
            <p:cNvSpPr/>
            <p:nvPr/>
          </p:nvSpPr>
          <p:spPr>
            <a:xfrm>
              <a:off x="2360050" y="1910000"/>
              <a:ext cx="8125" cy="26475"/>
            </a:xfrm>
            <a:custGeom>
              <a:avLst/>
              <a:gdLst/>
              <a:ahLst/>
              <a:cxnLst/>
              <a:rect l="l" t="t" r="r" b="b"/>
              <a:pathLst>
                <a:path w="325" h="1059" extrusionOk="0">
                  <a:moveTo>
                    <a:pt x="235" y="1"/>
                  </a:moveTo>
                  <a:cubicBezTo>
                    <a:pt x="212" y="1"/>
                    <a:pt x="181" y="8"/>
                    <a:pt x="140" y="24"/>
                  </a:cubicBezTo>
                  <a:cubicBezTo>
                    <a:pt x="1" y="183"/>
                    <a:pt x="41" y="362"/>
                    <a:pt x="100" y="541"/>
                  </a:cubicBezTo>
                  <a:cubicBezTo>
                    <a:pt x="100" y="581"/>
                    <a:pt x="140" y="661"/>
                    <a:pt x="140" y="720"/>
                  </a:cubicBezTo>
                  <a:cubicBezTo>
                    <a:pt x="61" y="760"/>
                    <a:pt x="61" y="820"/>
                    <a:pt x="100" y="880"/>
                  </a:cubicBezTo>
                  <a:cubicBezTo>
                    <a:pt x="100" y="939"/>
                    <a:pt x="140" y="1019"/>
                    <a:pt x="140" y="1059"/>
                  </a:cubicBezTo>
                  <a:lnTo>
                    <a:pt x="279" y="1059"/>
                  </a:lnTo>
                  <a:cubicBezTo>
                    <a:pt x="279" y="760"/>
                    <a:pt x="299" y="482"/>
                    <a:pt x="299" y="183"/>
                  </a:cubicBezTo>
                  <a:cubicBezTo>
                    <a:pt x="299" y="105"/>
                    <a:pt x="324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34228;p60"/>
            <p:cNvSpPr/>
            <p:nvPr/>
          </p:nvSpPr>
          <p:spPr>
            <a:xfrm>
              <a:off x="2371000" y="1928000"/>
              <a:ext cx="5500" cy="17425"/>
            </a:xfrm>
            <a:custGeom>
              <a:avLst/>
              <a:gdLst/>
              <a:ahLst/>
              <a:cxnLst/>
              <a:rect l="l" t="t" r="r" b="b"/>
              <a:pathLst>
                <a:path w="220" h="697" extrusionOk="0">
                  <a:moveTo>
                    <a:pt x="199" y="0"/>
                  </a:moveTo>
                  <a:cubicBezTo>
                    <a:pt x="0" y="140"/>
                    <a:pt x="0" y="339"/>
                    <a:pt x="140" y="697"/>
                  </a:cubicBezTo>
                  <a:cubicBezTo>
                    <a:pt x="199" y="418"/>
                    <a:pt x="199" y="259"/>
                    <a:pt x="219" y="140"/>
                  </a:cubicBezTo>
                  <a:cubicBezTo>
                    <a:pt x="219" y="100"/>
                    <a:pt x="219" y="4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34229;p60"/>
            <p:cNvSpPr/>
            <p:nvPr/>
          </p:nvSpPr>
          <p:spPr>
            <a:xfrm>
              <a:off x="2357075" y="1910600"/>
              <a:ext cx="5500" cy="12950"/>
            </a:xfrm>
            <a:custGeom>
              <a:avLst/>
              <a:gdLst/>
              <a:ahLst/>
              <a:cxnLst/>
              <a:rect l="l" t="t" r="r" b="b"/>
              <a:pathLst>
                <a:path w="220" h="518" extrusionOk="0">
                  <a:moveTo>
                    <a:pt x="219" y="0"/>
                  </a:moveTo>
                  <a:lnTo>
                    <a:pt x="219" y="0"/>
                  </a:lnTo>
                  <a:cubicBezTo>
                    <a:pt x="0" y="159"/>
                    <a:pt x="0" y="338"/>
                    <a:pt x="199" y="517"/>
                  </a:cubicBezTo>
                  <a:cubicBezTo>
                    <a:pt x="199" y="338"/>
                    <a:pt x="219" y="159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34230;p60"/>
            <p:cNvSpPr/>
            <p:nvPr/>
          </p:nvSpPr>
          <p:spPr>
            <a:xfrm>
              <a:off x="2371500" y="1871300"/>
              <a:ext cx="6975" cy="8475"/>
            </a:xfrm>
            <a:custGeom>
              <a:avLst/>
              <a:gdLst/>
              <a:ahLst/>
              <a:cxnLst/>
              <a:rect l="l" t="t" r="r" b="b"/>
              <a:pathLst>
                <a:path w="279" h="339" extrusionOk="0">
                  <a:moveTo>
                    <a:pt x="140" y="1"/>
                  </a:moveTo>
                  <a:cubicBezTo>
                    <a:pt x="0" y="140"/>
                    <a:pt x="0" y="239"/>
                    <a:pt x="199" y="339"/>
                  </a:cubicBezTo>
                  <a:cubicBezTo>
                    <a:pt x="239" y="220"/>
                    <a:pt x="279" y="120"/>
                    <a:pt x="179" y="21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34231;p60"/>
            <p:cNvSpPr/>
            <p:nvPr/>
          </p:nvSpPr>
          <p:spPr>
            <a:xfrm>
              <a:off x="2375475" y="1870800"/>
              <a:ext cx="4000" cy="10475"/>
            </a:xfrm>
            <a:custGeom>
              <a:avLst/>
              <a:gdLst/>
              <a:ahLst/>
              <a:cxnLst/>
              <a:rect l="l" t="t" r="r" b="b"/>
              <a:pathLst>
                <a:path w="160" h="419" extrusionOk="0">
                  <a:moveTo>
                    <a:pt x="160" y="1"/>
                  </a:moveTo>
                  <a:cubicBezTo>
                    <a:pt x="100" y="21"/>
                    <a:pt x="60" y="21"/>
                    <a:pt x="1" y="41"/>
                  </a:cubicBezTo>
                  <a:cubicBezTo>
                    <a:pt x="40" y="140"/>
                    <a:pt x="40" y="259"/>
                    <a:pt x="40" y="359"/>
                  </a:cubicBezTo>
                  <a:cubicBezTo>
                    <a:pt x="80" y="399"/>
                    <a:pt x="120" y="399"/>
                    <a:pt x="160" y="419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34232;p60"/>
            <p:cNvSpPr/>
            <p:nvPr/>
          </p:nvSpPr>
          <p:spPr>
            <a:xfrm>
              <a:off x="2358075" y="192800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0" y="60"/>
                    <a:pt x="60" y="120"/>
                    <a:pt x="0" y="160"/>
                  </a:cubicBezTo>
                  <a:lnTo>
                    <a:pt x="159" y="160"/>
                  </a:lnTo>
                  <a:cubicBezTo>
                    <a:pt x="179" y="120"/>
                    <a:pt x="179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34233;p60"/>
            <p:cNvSpPr/>
            <p:nvPr/>
          </p:nvSpPr>
          <p:spPr>
            <a:xfrm>
              <a:off x="2362550" y="18713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40" y="80"/>
                  </a:lnTo>
                  <a:lnTo>
                    <a:pt x="80" y="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34234;p60"/>
            <p:cNvSpPr/>
            <p:nvPr/>
          </p:nvSpPr>
          <p:spPr>
            <a:xfrm>
              <a:off x="2495325" y="2115175"/>
              <a:ext cx="63200" cy="16850"/>
            </a:xfrm>
            <a:custGeom>
              <a:avLst/>
              <a:gdLst/>
              <a:ahLst/>
              <a:cxnLst/>
              <a:rect l="l" t="t" r="r" b="b"/>
              <a:pathLst>
                <a:path w="2528" h="674" extrusionOk="0">
                  <a:moveTo>
                    <a:pt x="2147" y="1"/>
                  </a:moveTo>
                  <a:cubicBezTo>
                    <a:pt x="1892" y="1"/>
                    <a:pt x="1642" y="159"/>
                    <a:pt x="1386" y="159"/>
                  </a:cubicBezTo>
                  <a:cubicBezTo>
                    <a:pt x="1329" y="159"/>
                    <a:pt x="1272" y="152"/>
                    <a:pt x="1214" y="132"/>
                  </a:cubicBezTo>
                  <a:cubicBezTo>
                    <a:pt x="1115" y="113"/>
                    <a:pt x="1015" y="93"/>
                    <a:pt x="876" y="93"/>
                  </a:cubicBezTo>
                  <a:cubicBezTo>
                    <a:pt x="816" y="93"/>
                    <a:pt x="757" y="113"/>
                    <a:pt x="677" y="132"/>
                  </a:cubicBezTo>
                  <a:cubicBezTo>
                    <a:pt x="652" y="145"/>
                    <a:pt x="624" y="149"/>
                    <a:pt x="593" y="149"/>
                  </a:cubicBezTo>
                  <a:cubicBezTo>
                    <a:pt x="525" y="149"/>
                    <a:pt x="447" y="126"/>
                    <a:pt x="379" y="113"/>
                  </a:cubicBezTo>
                  <a:cubicBezTo>
                    <a:pt x="367" y="111"/>
                    <a:pt x="355" y="110"/>
                    <a:pt x="343" y="110"/>
                  </a:cubicBezTo>
                  <a:cubicBezTo>
                    <a:pt x="219" y="110"/>
                    <a:pt x="113" y="202"/>
                    <a:pt x="40" y="311"/>
                  </a:cubicBezTo>
                  <a:cubicBezTo>
                    <a:pt x="1" y="490"/>
                    <a:pt x="120" y="590"/>
                    <a:pt x="239" y="670"/>
                  </a:cubicBezTo>
                  <a:cubicBezTo>
                    <a:pt x="269" y="672"/>
                    <a:pt x="298" y="673"/>
                    <a:pt x="326" y="673"/>
                  </a:cubicBezTo>
                  <a:cubicBezTo>
                    <a:pt x="511" y="673"/>
                    <a:pt x="684" y="622"/>
                    <a:pt x="856" y="570"/>
                  </a:cubicBezTo>
                  <a:cubicBezTo>
                    <a:pt x="922" y="545"/>
                    <a:pt x="984" y="528"/>
                    <a:pt x="1044" y="528"/>
                  </a:cubicBezTo>
                  <a:cubicBezTo>
                    <a:pt x="1130" y="528"/>
                    <a:pt x="1212" y="564"/>
                    <a:pt x="1294" y="670"/>
                  </a:cubicBezTo>
                  <a:cubicBezTo>
                    <a:pt x="1692" y="530"/>
                    <a:pt x="2109" y="411"/>
                    <a:pt x="2487" y="292"/>
                  </a:cubicBezTo>
                  <a:cubicBezTo>
                    <a:pt x="2527" y="212"/>
                    <a:pt x="2507" y="172"/>
                    <a:pt x="2447" y="93"/>
                  </a:cubicBezTo>
                  <a:cubicBezTo>
                    <a:pt x="2346" y="25"/>
                    <a:pt x="2246" y="1"/>
                    <a:pt x="2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34235;p60"/>
            <p:cNvSpPr/>
            <p:nvPr/>
          </p:nvSpPr>
          <p:spPr>
            <a:xfrm>
              <a:off x="2549050" y="2101075"/>
              <a:ext cx="47250" cy="21900"/>
            </a:xfrm>
            <a:custGeom>
              <a:avLst/>
              <a:gdLst/>
              <a:ahLst/>
              <a:cxnLst/>
              <a:rect l="l" t="t" r="r" b="b"/>
              <a:pathLst>
                <a:path w="1890" h="876" extrusionOk="0">
                  <a:moveTo>
                    <a:pt x="1890" y="0"/>
                  </a:moveTo>
                  <a:cubicBezTo>
                    <a:pt x="1810" y="0"/>
                    <a:pt x="1771" y="0"/>
                    <a:pt x="1711" y="40"/>
                  </a:cubicBezTo>
                  <a:cubicBezTo>
                    <a:pt x="1711" y="60"/>
                    <a:pt x="1691" y="60"/>
                    <a:pt x="1671" y="80"/>
                  </a:cubicBezTo>
                  <a:cubicBezTo>
                    <a:pt x="1665" y="86"/>
                    <a:pt x="1656" y="88"/>
                    <a:pt x="1645" y="88"/>
                  </a:cubicBezTo>
                  <a:cubicBezTo>
                    <a:pt x="1620" y="88"/>
                    <a:pt x="1586" y="74"/>
                    <a:pt x="1572" y="60"/>
                  </a:cubicBezTo>
                  <a:cubicBezTo>
                    <a:pt x="1472" y="60"/>
                    <a:pt x="1393" y="80"/>
                    <a:pt x="1373" y="179"/>
                  </a:cubicBezTo>
                  <a:cubicBezTo>
                    <a:pt x="1361" y="214"/>
                    <a:pt x="1336" y="235"/>
                    <a:pt x="1302" y="235"/>
                  </a:cubicBezTo>
                  <a:cubicBezTo>
                    <a:pt x="1277" y="235"/>
                    <a:pt x="1247" y="224"/>
                    <a:pt x="1214" y="199"/>
                  </a:cubicBezTo>
                  <a:cubicBezTo>
                    <a:pt x="1134" y="199"/>
                    <a:pt x="995" y="179"/>
                    <a:pt x="875" y="179"/>
                  </a:cubicBezTo>
                  <a:cubicBezTo>
                    <a:pt x="852" y="225"/>
                    <a:pt x="823" y="271"/>
                    <a:pt x="787" y="271"/>
                  </a:cubicBezTo>
                  <a:cubicBezTo>
                    <a:pt x="760" y="271"/>
                    <a:pt x="730" y="246"/>
                    <a:pt x="696" y="179"/>
                  </a:cubicBezTo>
                  <a:cubicBezTo>
                    <a:pt x="458" y="199"/>
                    <a:pt x="179" y="139"/>
                    <a:pt x="0" y="358"/>
                  </a:cubicBezTo>
                  <a:cubicBezTo>
                    <a:pt x="80" y="537"/>
                    <a:pt x="259" y="577"/>
                    <a:pt x="358" y="696"/>
                  </a:cubicBezTo>
                  <a:lnTo>
                    <a:pt x="358" y="856"/>
                  </a:lnTo>
                  <a:cubicBezTo>
                    <a:pt x="398" y="875"/>
                    <a:pt x="458" y="875"/>
                    <a:pt x="477" y="875"/>
                  </a:cubicBezTo>
                  <a:cubicBezTo>
                    <a:pt x="597" y="796"/>
                    <a:pt x="716" y="796"/>
                    <a:pt x="855" y="756"/>
                  </a:cubicBezTo>
                  <a:cubicBezTo>
                    <a:pt x="895" y="736"/>
                    <a:pt x="975" y="696"/>
                    <a:pt x="1015" y="696"/>
                  </a:cubicBezTo>
                  <a:cubicBezTo>
                    <a:pt x="1273" y="398"/>
                    <a:pt x="1870" y="557"/>
                    <a:pt x="1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34236;p60"/>
            <p:cNvSpPr/>
            <p:nvPr/>
          </p:nvSpPr>
          <p:spPr>
            <a:xfrm>
              <a:off x="2561475" y="2119650"/>
              <a:ext cx="9475" cy="3500"/>
            </a:xfrm>
            <a:custGeom>
              <a:avLst/>
              <a:gdLst/>
              <a:ahLst/>
              <a:cxnLst/>
              <a:rect l="l" t="t" r="r" b="b"/>
              <a:pathLst>
                <a:path w="379" h="140" extrusionOk="0">
                  <a:moveTo>
                    <a:pt x="282" y="1"/>
                  </a:moveTo>
                  <a:cubicBezTo>
                    <a:pt x="169" y="1"/>
                    <a:pt x="79" y="54"/>
                    <a:pt x="0" y="132"/>
                  </a:cubicBezTo>
                  <a:cubicBezTo>
                    <a:pt x="35" y="137"/>
                    <a:pt x="67" y="139"/>
                    <a:pt x="98" y="139"/>
                  </a:cubicBezTo>
                  <a:cubicBezTo>
                    <a:pt x="210" y="139"/>
                    <a:pt x="300" y="107"/>
                    <a:pt x="378" y="13"/>
                  </a:cubicBezTo>
                  <a:cubicBezTo>
                    <a:pt x="344" y="5"/>
                    <a:pt x="312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34237;p60"/>
            <p:cNvSpPr/>
            <p:nvPr/>
          </p:nvSpPr>
          <p:spPr>
            <a:xfrm>
              <a:off x="2397350" y="205332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41" y="0"/>
                  </a:moveTo>
                  <a:lnTo>
                    <a:pt x="41" y="0"/>
                  </a:lnTo>
                  <a:cubicBezTo>
                    <a:pt x="1" y="199"/>
                    <a:pt x="1" y="398"/>
                    <a:pt x="180" y="518"/>
                  </a:cubicBezTo>
                  <a:cubicBezTo>
                    <a:pt x="200" y="319"/>
                    <a:pt x="200" y="16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34238;p60"/>
            <p:cNvSpPr/>
            <p:nvPr/>
          </p:nvSpPr>
          <p:spPr>
            <a:xfrm>
              <a:off x="2401825" y="2088125"/>
              <a:ext cx="3025" cy="2725"/>
            </a:xfrm>
            <a:custGeom>
              <a:avLst/>
              <a:gdLst/>
              <a:ahLst/>
              <a:cxnLst/>
              <a:rect l="l" t="t" r="r" b="b"/>
              <a:pathLst>
                <a:path w="121" h="109" extrusionOk="0">
                  <a:moveTo>
                    <a:pt x="1" y="1"/>
                  </a:moveTo>
                  <a:cubicBezTo>
                    <a:pt x="1" y="21"/>
                    <a:pt x="1" y="61"/>
                    <a:pt x="21" y="81"/>
                  </a:cubicBezTo>
                  <a:cubicBezTo>
                    <a:pt x="39" y="98"/>
                    <a:pt x="56" y="108"/>
                    <a:pt x="73" y="108"/>
                  </a:cubicBezTo>
                  <a:cubicBezTo>
                    <a:pt x="92" y="108"/>
                    <a:pt x="109" y="93"/>
                    <a:pt x="120" y="61"/>
                  </a:cubicBezTo>
                  <a:cubicBezTo>
                    <a:pt x="100" y="21"/>
                    <a:pt x="61" y="2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34239;p60"/>
            <p:cNvSpPr/>
            <p:nvPr/>
          </p:nvSpPr>
          <p:spPr>
            <a:xfrm>
              <a:off x="2314800" y="1682825"/>
              <a:ext cx="4000" cy="5500"/>
            </a:xfrm>
            <a:custGeom>
              <a:avLst/>
              <a:gdLst/>
              <a:ahLst/>
              <a:cxnLst/>
              <a:rect l="l" t="t" r="r" b="b"/>
              <a:pathLst>
                <a:path w="160" h="220" extrusionOk="0">
                  <a:moveTo>
                    <a:pt x="120" y="0"/>
                  </a:moveTo>
                  <a:cubicBezTo>
                    <a:pt x="80" y="20"/>
                    <a:pt x="60" y="60"/>
                    <a:pt x="1" y="80"/>
                  </a:cubicBezTo>
                  <a:lnTo>
                    <a:pt x="160" y="219"/>
                  </a:lnTo>
                  <a:cubicBezTo>
                    <a:pt x="160" y="140"/>
                    <a:pt x="120" y="8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34240;p60"/>
            <p:cNvSpPr/>
            <p:nvPr/>
          </p:nvSpPr>
          <p:spPr>
            <a:xfrm>
              <a:off x="2635075" y="2088575"/>
              <a:ext cx="30350" cy="16500"/>
            </a:xfrm>
            <a:custGeom>
              <a:avLst/>
              <a:gdLst/>
              <a:ahLst/>
              <a:cxnLst/>
              <a:rect l="l" t="t" r="r" b="b"/>
              <a:pathLst>
                <a:path w="1214" h="660" extrusionOk="0">
                  <a:moveTo>
                    <a:pt x="849" y="1"/>
                  </a:moveTo>
                  <a:cubicBezTo>
                    <a:pt x="796" y="1"/>
                    <a:pt x="743" y="3"/>
                    <a:pt x="697" y="3"/>
                  </a:cubicBezTo>
                  <a:lnTo>
                    <a:pt x="617" y="3"/>
                  </a:lnTo>
                  <a:cubicBezTo>
                    <a:pt x="418" y="242"/>
                    <a:pt x="40" y="242"/>
                    <a:pt x="1" y="659"/>
                  </a:cubicBezTo>
                  <a:cubicBezTo>
                    <a:pt x="299" y="580"/>
                    <a:pt x="597" y="520"/>
                    <a:pt x="896" y="480"/>
                  </a:cubicBezTo>
                  <a:cubicBezTo>
                    <a:pt x="975" y="341"/>
                    <a:pt x="1214" y="222"/>
                    <a:pt x="1095" y="63"/>
                  </a:cubicBezTo>
                  <a:cubicBezTo>
                    <a:pt x="1055" y="9"/>
                    <a:pt x="953" y="1"/>
                    <a:pt x="8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34241;p60"/>
            <p:cNvSpPr/>
            <p:nvPr/>
          </p:nvSpPr>
          <p:spPr>
            <a:xfrm>
              <a:off x="2051725" y="1611200"/>
              <a:ext cx="27375" cy="25900"/>
            </a:xfrm>
            <a:custGeom>
              <a:avLst/>
              <a:gdLst/>
              <a:ahLst/>
              <a:cxnLst/>
              <a:rect l="l" t="t" r="r" b="b"/>
              <a:pathLst>
                <a:path w="1095" h="1036" extrusionOk="0">
                  <a:moveTo>
                    <a:pt x="597" y="1"/>
                  </a:moveTo>
                  <a:cubicBezTo>
                    <a:pt x="378" y="1"/>
                    <a:pt x="140" y="1"/>
                    <a:pt x="100" y="339"/>
                  </a:cubicBezTo>
                  <a:cubicBezTo>
                    <a:pt x="0" y="458"/>
                    <a:pt x="0" y="558"/>
                    <a:pt x="140" y="677"/>
                  </a:cubicBezTo>
                  <a:cubicBezTo>
                    <a:pt x="378" y="677"/>
                    <a:pt x="637" y="677"/>
                    <a:pt x="677" y="995"/>
                  </a:cubicBezTo>
                  <a:cubicBezTo>
                    <a:pt x="776" y="1035"/>
                    <a:pt x="876" y="1035"/>
                    <a:pt x="975" y="1035"/>
                  </a:cubicBezTo>
                  <a:cubicBezTo>
                    <a:pt x="1075" y="777"/>
                    <a:pt x="1094" y="558"/>
                    <a:pt x="975" y="339"/>
                  </a:cubicBezTo>
                  <a:cubicBezTo>
                    <a:pt x="896" y="180"/>
                    <a:pt x="776" y="80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34242;p60"/>
            <p:cNvSpPr/>
            <p:nvPr/>
          </p:nvSpPr>
          <p:spPr>
            <a:xfrm>
              <a:off x="2137750" y="1618125"/>
              <a:ext cx="15450" cy="13000"/>
            </a:xfrm>
            <a:custGeom>
              <a:avLst/>
              <a:gdLst/>
              <a:ahLst/>
              <a:cxnLst/>
              <a:rect l="l" t="t" r="r" b="b"/>
              <a:pathLst>
                <a:path w="618" h="520" extrusionOk="0">
                  <a:moveTo>
                    <a:pt x="279" y="0"/>
                  </a:moveTo>
                  <a:cubicBezTo>
                    <a:pt x="190" y="0"/>
                    <a:pt x="132" y="62"/>
                    <a:pt x="120" y="221"/>
                  </a:cubicBezTo>
                  <a:cubicBezTo>
                    <a:pt x="100" y="321"/>
                    <a:pt x="41" y="420"/>
                    <a:pt x="1" y="520"/>
                  </a:cubicBezTo>
                  <a:lnTo>
                    <a:pt x="617" y="520"/>
                  </a:lnTo>
                  <a:cubicBezTo>
                    <a:pt x="578" y="380"/>
                    <a:pt x="518" y="201"/>
                    <a:pt x="478" y="62"/>
                  </a:cubicBezTo>
                  <a:cubicBezTo>
                    <a:pt x="402" y="24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34243;p60"/>
            <p:cNvSpPr/>
            <p:nvPr/>
          </p:nvSpPr>
          <p:spPr>
            <a:xfrm>
              <a:off x="2071125" y="1619675"/>
              <a:ext cx="12950" cy="17425"/>
            </a:xfrm>
            <a:custGeom>
              <a:avLst/>
              <a:gdLst/>
              <a:ahLst/>
              <a:cxnLst/>
              <a:rect l="l" t="t" r="r" b="b"/>
              <a:pathLst>
                <a:path w="518" h="697" extrusionOk="0">
                  <a:moveTo>
                    <a:pt x="179" y="0"/>
                  </a:moveTo>
                  <a:cubicBezTo>
                    <a:pt x="199" y="239"/>
                    <a:pt x="0" y="458"/>
                    <a:pt x="179" y="696"/>
                  </a:cubicBezTo>
                  <a:cubicBezTo>
                    <a:pt x="418" y="696"/>
                    <a:pt x="517" y="597"/>
                    <a:pt x="517" y="338"/>
                  </a:cubicBezTo>
                  <a:cubicBezTo>
                    <a:pt x="398" y="239"/>
                    <a:pt x="299" y="119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34244;p60"/>
            <p:cNvSpPr/>
            <p:nvPr/>
          </p:nvSpPr>
          <p:spPr>
            <a:xfrm>
              <a:off x="2735525" y="2057800"/>
              <a:ext cx="13450" cy="4625"/>
            </a:xfrm>
            <a:custGeom>
              <a:avLst/>
              <a:gdLst/>
              <a:ahLst/>
              <a:cxnLst/>
              <a:rect l="l" t="t" r="r" b="b"/>
              <a:pathLst>
                <a:path w="538" h="18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59" y="20"/>
                    <a:pt x="160" y="20"/>
                    <a:pt x="1" y="160"/>
                  </a:cubicBezTo>
                  <a:cubicBezTo>
                    <a:pt x="69" y="173"/>
                    <a:pt x="138" y="185"/>
                    <a:pt x="204" y="185"/>
                  </a:cubicBezTo>
                  <a:cubicBezTo>
                    <a:pt x="330" y="185"/>
                    <a:pt x="447" y="144"/>
                    <a:pt x="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34245;p60"/>
            <p:cNvSpPr/>
            <p:nvPr/>
          </p:nvSpPr>
          <p:spPr>
            <a:xfrm>
              <a:off x="2713150" y="2066250"/>
              <a:ext cx="13950" cy="5000"/>
            </a:xfrm>
            <a:custGeom>
              <a:avLst/>
              <a:gdLst/>
              <a:ahLst/>
              <a:cxnLst/>
              <a:rect l="l" t="t" r="r" b="b"/>
              <a:pathLst>
                <a:path w="558" h="200" extrusionOk="0">
                  <a:moveTo>
                    <a:pt x="558" y="1"/>
                  </a:moveTo>
                  <a:cubicBezTo>
                    <a:pt x="359" y="1"/>
                    <a:pt x="160" y="1"/>
                    <a:pt x="1" y="180"/>
                  </a:cubicBezTo>
                  <a:cubicBezTo>
                    <a:pt x="75" y="187"/>
                    <a:pt x="154" y="200"/>
                    <a:pt x="231" y="200"/>
                  </a:cubicBezTo>
                  <a:cubicBezTo>
                    <a:pt x="361" y="200"/>
                    <a:pt x="483" y="163"/>
                    <a:pt x="5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34246;p60"/>
            <p:cNvSpPr/>
            <p:nvPr/>
          </p:nvSpPr>
          <p:spPr>
            <a:xfrm>
              <a:off x="2699225" y="2072225"/>
              <a:ext cx="10475" cy="3250"/>
            </a:xfrm>
            <a:custGeom>
              <a:avLst/>
              <a:gdLst/>
              <a:ahLst/>
              <a:cxnLst/>
              <a:rect l="l" t="t" r="r" b="b"/>
              <a:pathLst>
                <a:path w="419" h="130" extrusionOk="0">
                  <a:moveTo>
                    <a:pt x="418" y="0"/>
                  </a:moveTo>
                  <a:cubicBezTo>
                    <a:pt x="259" y="0"/>
                    <a:pt x="120" y="20"/>
                    <a:pt x="1" y="120"/>
                  </a:cubicBezTo>
                  <a:cubicBezTo>
                    <a:pt x="44" y="125"/>
                    <a:pt x="88" y="129"/>
                    <a:pt x="130" y="129"/>
                  </a:cubicBezTo>
                  <a:cubicBezTo>
                    <a:pt x="243" y="129"/>
                    <a:pt x="346" y="101"/>
                    <a:pt x="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34247;p60"/>
            <p:cNvSpPr/>
            <p:nvPr/>
          </p:nvSpPr>
          <p:spPr>
            <a:xfrm>
              <a:off x="2727075" y="2062275"/>
              <a:ext cx="8475" cy="4375"/>
            </a:xfrm>
            <a:custGeom>
              <a:avLst/>
              <a:gdLst/>
              <a:ahLst/>
              <a:cxnLst/>
              <a:rect l="l" t="t" r="r" b="b"/>
              <a:pathLst>
                <a:path w="339" h="175" extrusionOk="0">
                  <a:moveTo>
                    <a:pt x="339" y="1"/>
                  </a:moveTo>
                  <a:cubicBezTo>
                    <a:pt x="219" y="1"/>
                    <a:pt x="80" y="40"/>
                    <a:pt x="1" y="160"/>
                  </a:cubicBezTo>
                  <a:cubicBezTo>
                    <a:pt x="34" y="169"/>
                    <a:pt x="68" y="174"/>
                    <a:pt x="101" y="174"/>
                  </a:cubicBezTo>
                  <a:cubicBezTo>
                    <a:pt x="208" y="174"/>
                    <a:pt x="308" y="122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34248;p60"/>
            <p:cNvSpPr/>
            <p:nvPr/>
          </p:nvSpPr>
          <p:spPr>
            <a:xfrm>
              <a:off x="2690775" y="2075700"/>
              <a:ext cx="6500" cy="4000"/>
            </a:xfrm>
            <a:custGeom>
              <a:avLst/>
              <a:gdLst/>
              <a:ahLst/>
              <a:cxnLst/>
              <a:rect l="l" t="t" r="r" b="b"/>
              <a:pathLst>
                <a:path w="260" h="160" extrusionOk="0">
                  <a:moveTo>
                    <a:pt x="259" y="1"/>
                  </a:moveTo>
                  <a:lnTo>
                    <a:pt x="259" y="1"/>
                  </a:lnTo>
                  <a:cubicBezTo>
                    <a:pt x="180" y="60"/>
                    <a:pt x="80" y="100"/>
                    <a:pt x="0" y="160"/>
                  </a:cubicBezTo>
                  <a:cubicBezTo>
                    <a:pt x="100" y="160"/>
                    <a:pt x="199" y="100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34249;p60"/>
            <p:cNvSpPr/>
            <p:nvPr/>
          </p:nvSpPr>
          <p:spPr>
            <a:xfrm>
              <a:off x="2379950" y="1742000"/>
              <a:ext cx="6000" cy="12450"/>
            </a:xfrm>
            <a:custGeom>
              <a:avLst/>
              <a:gdLst/>
              <a:ahLst/>
              <a:cxnLst/>
              <a:rect l="l" t="t" r="r" b="b"/>
              <a:pathLst>
                <a:path w="240" h="498" extrusionOk="0">
                  <a:moveTo>
                    <a:pt x="40" y="1"/>
                  </a:moveTo>
                  <a:cubicBezTo>
                    <a:pt x="40" y="180"/>
                    <a:pt x="1" y="319"/>
                    <a:pt x="1" y="498"/>
                  </a:cubicBezTo>
                  <a:cubicBezTo>
                    <a:pt x="199" y="339"/>
                    <a:pt x="239" y="18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34250;p60"/>
            <p:cNvSpPr/>
            <p:nvPr/>
          </p:nvSpPr>
          <p:spPr>
            <a:xfrm>
              <a:off x="2022875" y="1609700"/>
              <a:ext cx="31350" cy="20475"/>
            </a:xfrm>
            <a:custGeom>
              <a:avLst/>
              <a:gdLst/>
              <a:ahLst/>
              <a:cxnLst/>
              <a:rect l="l" t="t" r="r" b="b"/>
              <a:pathLst>
                <a:path w="1254" h="819" extrusionOk="0">
                  <a:moveTo>
                    <a:pt x="501" y="1"/>
                  </a:moveTo>
                  <a:cubicBezTo>
                    <a:pt x="349" y="1"/>
                    <a:pt x="211" y="173"/>
                    <a:pt x="60" y="359"/>
                  </a:cubicBezTo>
                  <a:cubicBezTo>
                    <a:pt x="20" y="419"/>
                    <a:pt x="1" y="439"/>
                    <a:pt x="1" y="518"/>
                  </a:cubicBezTo>
                  <a:cubicBezTo>
                    <a:pt x="1" y="538"/>
                    <a:pt x="20" y="558"/>
                    <a:pt x="40" y="598"/>
                  </a:cubicBezTo>
                  <a:cubicBezTo>
                    <a:pt x="160" y="658"/>
                    <a:pt x="246" y="819"/>
                    <a:pt x="383" y="819"/>
                  </a:cubicBezTo>
                  <a:cubicBezTo>
                    <a:pt x="428" y="819"/>
                    <a:pt x="479" y="801"/>
                    <a:pt x="538" y="757"/>
                  </a:cubicBezTo>
                  <a:cubicBezTo>
                    <a:pt x="671" y="675"/>
                    <a:pt x="794" y="635"/>
                    <a:pt x="915" y="635"/>
                  </a:cubicBezTo>
                  <a:cubicBezTo>
                    <a:pt x="1028" y="635"/>
                    <a:pt x="1138" y="670"/>
                    <a:pt x="1254" y="737"/>
                  </a:cubicBezTo>
                  <a:lnTo>
                    <a:pt x="1254" y="399"/>
                  </a:lnTo>
                  <a:cubicBezTo>
                    <a:pt x="1198" y="399"/>
                    <a:pt x="1133" y="405"/>
                    <a:pt x="1071" y="405"/>
                  </a:cubicBezTo>
                  <a:cubicBezTo>
                    <a:pt x="978" y="405"/>
                    <a:pt x="892" y="391"/>
                    <a:pt x="856" y="319"/>
                  </a:cubicBezTo>
                  <a:cubicBezTo>
                    <a:pt x="724" y="88"/>
                    <a:pt x="609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34251;p60"/>
            <p:cNvSpPr/>
            <p:nvPr/>
          </p:nvSpPr>
          <p:spPr>
            <a:xfrm>
              <a:off x="1944800" y="1610625"/>
              <a:ext cx="28875" cy="13050"/>
            </a:xfrm>
            <a:custGeom>
              <a:avLst/>
              <a:gdLst/>
              <a:ahLst/>
              <a:cxnLst/>
              <a:rect l="l" t="t" r="r" b="b"/>
              <a:pathLst>
                <a:path w="1155" h="522" extrusionOk="0">
                  <a:moveTo>
                    <a:pt x="278" y="1"/>
                  </a:moveTo>
                  <a:cubicBezTo>
                    <a:pt x="252" y="1"/>
                    <a:pt x="226" y="2"/>
                    <a:pt x="199" y="4"/>
                  </a:cubicBezTo>
                  <a:cubicBezTo>
                    <a:pt x="60" y="103"/>
                    <a:pt x="0" y="223"/>
                    <a:pt x="0" y="382"/>
                  </a:cubicBezTo>
                  <a:cubicBezTo>
                    <a:pt x="77" y="482"/>
                    <a:pt x="164" y="512"/>
                    <a:pt x="255" y="512"/>
                  </a:cubicBezTo>
                  <a:cubicBezTo>
                    <a:pt x="397" y="512"/>
                    <a:pt x="550" y="438"/>
                    <a:pt x="690" y="438"/>
                  </a:cubicBezTo>
                  <a:cubicBezTo>
                    <a:pt x="763" y="438"/>
                    <a:pt x="833" y="458"/>
                    <a:pt x="896" y="521"/>
                  </a:cubicBezTo>
                  <a:cubicBezTo>
                    <a:pt x="975" y="501"/>
                    <a:pt x="1035" y="501"/>
                    <a:pt x="1095" y="501"/>
                  </a:cubicBezTo>
                  <a:cubicBezTo>
                    <a:pt x="1154" y="322"/>
                    <a:pt x="1055" y="223"/>
                    <a:pt x="896" y="183"/>
                  </a:cubicBezTo>
                  <a:cubicBezTo>
                    <a:pt x="699" y="76"/>
                    <a:pt x="503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34252;p60"/>
            <p:cNvSpPr/>
            <p:nvPr/>
          </p:nvSpPr>
          <p:spPr>
            <a:xfrm>
              <a:off x="1967175" y="1607100"/>
              <a:ext cx="24400" cy="17550"/>
            </a:xfrm>
            <a:custGeom>
              <a:avLst/>
              <a:gdLst/>
              <a:ahLst/>
              <a:cxnLst/>
              <a:rect l="l" t="t" r="r" b="b"/>
              <a:pathLst>
                <a:path w="976" h="702" extrusionOk="0">
                  <a:moveTo>
                    <a:pt x="264" y="1"/>
                  </a:moveTo>
                  <a:cubicBezTo>
                    <a:pt x="175" y="1"/>
                    <a:pt x="87" y="42"/>
                    <a:pt x="1" y="165"/>
                  </a:cubicBezTo>
                  <a:cubicBezTo>
                    <a:pt x="180" y="304"/>
                    <a:pt x="239" y="503"/>
                    <a:pt x="359" y="662"/>
                  </a:cubicBezTo>
                  <a:cubicBezTo>
                    <a:pt x="478" y="662"/>
                    <a:pt x="578" y="702"/>
                    <a:pt x="697" y="702"/>
                  </a:cubicBezTo>
                  <a:cubicBezTo>
                    <a:pt x="876" y="563"/>
                    <a:pt x="975" y="404"/>
                    <a:pt x="876" y="165"/>
                  </a:cubicBezTo>
                  <a:lnTo>
                    <a:pt x="876" y="165"/>
                  </a:lnTo>
                  <a:cubicBezTo>
                    <a:pt x="857" y="169"/>
                    <a:pt x="838" y="170"/>
                    <a:pt x="820" y="170"/>
                  </a:cubicBezTo>
                  <a:cubicBezTo>
                    <a:pt x="632" y="170"/>
                    <a:pt x="446" y="1"/>
                    <a:pt x="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34253;p60"/>
            <p:cNvSpPr/>
            <p:nvPr/>
          </p:nvSpPr>
          <p:spPr>
            <a:xfrm>
              <a:off x="1984575" y="1608725"/>
              <a:ext cx="14950" cy="19425"/>
            </a:xfrm>
            <a:custGeom>
              <a:avLst/>
              <a:gdLst/>
              <a:ahLst/>
              <a:cxnLst/>
              <a:rect l="l" t="t" r="r" b="b"/>
              <a:pathLst>
                <a:path w="598" h="777" extrusionOk="0">
                  <a:moveTo>
                    <a:pt x="359" y="0"/>
                  </a:moveTo>
                  <a:cubicBezTo>
                    <a:pt x="279" y="0"/>
                    <a:pt x="220" y="40"/>
                    <a:pt x="180" y="80"/>
                  </a:cubicBezTo>
                  <a:cubicBezTo>
                    <a:pt x="140" y="259"/>
                    <a:pt x="61" y="438"/>
                    <a:pt x="1" y="597"/>
                  </a:cubicBezTo>
                  <a:cubicBezTo>
                    <a:pt x="61" y="677"/>
                    <a:pt x="140" y="736"/>
                    <a:pt x="180" y="776"/>
                  </a:cubicBezTo>
                  <a:cubicBezTo>
                    <a:pt x="399" y="677"/>
                    <a:pt x="518" y="537"/>
                    <a:pt x="518" y="279"/>
                  </a:cubicBezTo>
                  <a:cubicBezTo>
                    <a:pt x="598" y="199"/>
                    <a:pt x="598" y="140"/>
                    <a:pt x="518" y="80"/>
                  </a:cubicBezTo>
                  <a:cubicBezTo>
                    <a:pt x="478" y="40"/>
                    <a:pt x="419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34254;p60"/>
            <p:cNvSpPr/>
            <p:nvPr/>
          </p:nvSpPr>
          <p:spPr>
            <a:xfrm>
              <a:off x="1966675" y="1611200"/>
              <a:ext cx="9975" cy="12475"/>
            </a:xfrm>
            <a:custGeom>
              <a:avLst/>
              <a:gdLst/>
              <a:ahLst/>
              <a:cxnLst/>
              <a:rect l="l" t="t" r="r" b="b"/>
              <a:pathLst>
                <a:path w="399" h="499" extrusionOk="0">
                  <a:moveTo>
                    <a:pt x="21" y="1"/>
                  </a:moveTo>
                  <a:cubicBezTo>
                    <a:pt x="21" y="61"/>
                    <a:pt x="21" y="100"/>
                    <a:pt x="1" y="180"/>
                  </a:cubicBezTo>
                  <a:cubicBezTo>
                    <a:pt x="80" y="279"/>
                    <a:pt x="120" y="399"/>
                    <a:pt x="200" y="498"/>
                  </a:cubicBezTo>
                  <a:lnTo>
                    <a:pt x="359" y="498"/>
                  </a:lnTo>
                  <a:cubicBezTo>
                    <a:pt x="379" y="259"/>
                    <a:pt x="399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34255;p60"/>
            <p:cNvSpPr/>
            <p:nvPr/>
          </p:nvSpPr>
          <p:spPr>
            <a:xfrm>
              <a:off x="2015425" y="1614625"/>
              <a:ext cx="8475" cy="12725"/>
            </a:xfrm>
            <a:custGeom>
              <a:avLst/>
              <a:gdLst/>
              <a:ahLst/>
              <a:cxnLst/>
              <a:rect l="l" t="t" r="r" b="b"/>
              <a:pathLst>
                <a:path w="339" h="509" extrusionOk="0">
                  <a:moveTo>
                    <a:pt x="109" y="1"/>
                  </a:moveTo>
                  <a:cubicBezTo>
                    <a:pt x="80" y="1"/>
                    <a:pt x="44" y="8"/>
                    <a:pt x="0" y="23"/>
                  </a:cubicBezTo>
                  <a:lnTo>
                    <a:pt x="0" y="361"/>
                  </a:lnTo>
                  <a:cubicBezTo>
                    <a:pt x="54" y="459"/>
                    <a:pt x="114" y="509"/>
                    <a:pt x="177" y="509"/>
                  </a:cubicBezTo>
                  <a:cubicBezTo>
                    <a:pt x="230" y="509"/>
                    <a:pt x="284" y="473"/>
                    <a:pt x="338" y="401"/>
                  </a:cubicBezTo>
                  <a:lnTo>
                    <a:pt x="338" y="361"/>
                  </a:lnTo>
                  <a:cubicBezTo>
                    <a:pt x="217" y="309"/>
                    <a:pt x="30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34256;p60"/>
            <p:cNvSpPr/>
            <p:nvPr/>
          </p:nvSpPr>
          <p:spPr>
            <a:xfrm>
              <a:off x="1998000" y="1610700"/>
              <a:ext cx="6650" cy="5000"/>
            </a:xfrm>
            <a:custGeom>
              <a:avLst/>
              <a:gdLst/>
              <a:ahLst/>
              <a:cxnLst/>
              <a:rect l="l" t="t" r="r" b="b"/>
              <a:pathLst>
                <a:path w="266" h="200" extrusionOk="0">
                  <a:moveTo>
                    <a:pt x="1" y="1"/>
                  </a:moveTo>
                  <a:lnTo>
                    <a:pt x="1" y="200"/>
                  </a:lnTo>
                  <a:cubicBezTo>
                    <a:pt x="61" y="200"/>
                    <a:pt x="120" y="200"/>
                    <a:pt x="160" y="180"/>
                  </a:cubicBezTo>
                  <a:cubicBezTo>
                    <a:pt x="265" y="28"/>
                    <a:pt x="213" y="7"/>
                    <a:pt x="139" y="7"/>
                  </a:cubicBezTo>
                  <a:cubicBezTo>
                    <a:pt x="110" y="7"/>
                    <a:pt x="77" y="10"/>
                    <a:pt x="50" y="10"/>
                  </a:cubicBezTo>
                  <a:cubicBezTo>
                    <a:pt x="29" y="10"/>
                    <a:pt x="12" y="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34257;p60"/>
            <p:cNvSpPr/>
            <p:nvPr/>
          </p:nvSpPr>
          <p:spPr>
            <a:xfrm>
              <a:off x="1984575" y="1624625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1" y="1"/>
                  </a:moveTo>
                  <a:cubicBezTo>
                    <a:pt x="61" y="41"/>
                    <a:pt x="140" y="100"/>
                    <a:pt x="180" y="160"/>
                  </a:cubicBezTo>
                  <a:cubicBezTo>
                    <a:pt x="140" y="100"/>
                    <a:pt x="61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34258;p60"/>
            <p:cNvSpPr/>
            <p:nvPr/>
          </p:nvSpPr>
          <p:spPr>
            <a:xfrm>
              <a:off x="2395875" y="1736525"/>
              <a:ext cx="33825" cy="67675"/>
            </a:xfrm>
            <a:custGeom>
              <a:avLst/>
              <a:gdLst/>
              <a:ahLst/>
              <a:cxnLst/>
              <a:rect l="l" t="t" r="r" b="b"/>
              <a:pathLst>
                <a:path w="1353" h="2707" extrusionOk="0">
                  <a:moveTo>
                    <a:pt x="1094" y="1"/>
                  </a:moveTo>
                  <a:lnTo>
                    <a:pt x="1094" y="1"/>
                  </a:lnTo>
                  <a:cubicBezTo>
                    <a:pt x="836" y="240"/>
                    <a:pt x="856" y="617"/>
                    <a:pt x="657" y="896"/>
                  </a:cubicBezTo>
                  <a:cubicBezTo>
                    <a:pt x="358" y="1353"/>
                    <a:pt x="139" y="1851"/>
                    <a:pt x="40" y="2428"/>
                  </a:cubicBezTo>
                  <a:cubicBezTo>
                    <a:pt x="0" y="2706"/>
                    <a:pt x="199" y="2706"/>
                    <a:pt x="358" y="2706"/>
                  </a:cubicBezTo>
                  <a:cubicBezTo>
                    <a:pt x="537" y="2647"/>
                    <a:pt x="637" y="2527"/>
                    <a:pt x="716" y="2348"/>
                  </a:cubicBezTo>
                  <a:cubicBezTo>
                    <a:pt x="875" y="1751"/>
                    <a:pt x="1353" y="1234"/>
                    <a:pt x="1253" y="538"/>
                  </a:cubicBezTo>
                  <a:cubicBezTo>
                    <a:pt x="1054" y="419"/>
                    <a:pt x="1114" y="200"/>
                    <a:pt x="10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34259;p60"/>
            <p:cNvSpPr/>
            <p:nvPr/>
          </p:nvSpPr>
          <p:spPr>
            <a:xfrm>
              <a:off x="2374475" y="1791875"/>
              <a:ext cx="36325" cy="35700"/>
            </a:xfrm>
            <a:custGeom>
              <a:avLst/>
              <a:gdLst/>
              <a:ahLst/>
              <a:cxnLst/>
              <a:rect l="l" t="t" r="r" b="b"/>
              <a:pathLst>
                <a:path w="1453" h="1428" extrusionOk="0">
                  <a:moveTo>
                    <a:pt x="438" y="0"/>
                  </a:moveTo>
                  <a:cubicBezTo>
                    <a:pt x="321" y="0"/>
                    <a:pt x="301" y="195"/>
                    <a:pt x="176" y="195"/>
                  </a:cubicBezTo>
                  <a:cubicBezTo>
                    <a:pt x="171" y="195"/>
                    <a:pt x="165" y="195"/>
                    <a:pt x="160" y="194"/>
                  </a:cubicBezTo>
                  <a:cubicBezTo>
                    <a:pt x="41" y="293"/>
                    <a:pt x="21" y="433"/>
                    <a:pt x="1" y="572"/>
                  </a:cubicBezTo>
                  <a:cubicBezTo>
                    <a:pt x="1" y="671"/>
                    <a:pt x="21" y="791"/>
                    <a:pt x="21" y="890"/>
                  </a:cubicBezTo>
                  <a:cubicBezTo>
                    <a:pt x="379" y="930"/>
                    <a:pt x="379" y="1188"/>
                    <a:pt x="379" y="1427"/>
                  </a:cubicBezTo>
                  <a:cubicBezTo>
                    <a:pt x="538" y="1308"/>
                    <a:pt x="598" y="1109"/>
                    <a:pt x="697" y="930"/>
                  </a:cubicBezTo>
                  <a:cubicBezTo>
                    <a:pt x="763" y="831"/>
                    <a:pt x="801" y="691"/>
                    <a:pt x="914" y="691"/>
                  </a:cubicBezTo>
                  <a:cubicBezTo>
                    <a:pt x="938" y="691"/>
                    <a:pt x="965" y="697"/>
                    <a:pt x="995" y="711"/>
                  </a:cubicBezTo>
                  <a:cubicBezTo>
                    <a:pt x="1135" y="791"/>
                    <a:pt x="1075" y="990"/>
                    <a:pt x="1095" y="1109"/>
                  </a:cubicBezTo>
                  <a:cubicBezTo>
                    <a:pt x="1127" y="1128"/>
                    <a:pt x="1159" y="1137"/>
                    <a:pt x="1189" y="1137"/>
                  </a:cubicBezTo>
                  <a:cubicBezTo>
                    <a:pt x="1252" y="1137"/>
                    <a:pt x="1307" y="1097"/>
                    <a:pt x="1334" y="1029"/>
                  </a:cubicBezTo>
                  <a:cubicBezTo>
                    <a:pt x="1453" y="791"/>
                    <a:pt x="1453" y="592"/>
                    <a:pt x="1234" y="393"/>
                  </a:cubicBezTo>
                  <a:cubicBezTo>
                    <a:pt x="1095" y="393"/>
                    <a:pt x="975" y="333"/>
                    <a:pt x="896" y="214"/>
                  </a:cubicBezTo>
                  <a:cubicBezTo>
                    <a:pt x="737" y="214"/>
                    <a:pt x="598" y="194"/>
                    <a:pt x="498" y="15"/>
                  </a:cubicBezTo>
                  <a:cubicBezTo>
                    <a:pt x="476" y="5"/>
                    <a:pt x="456" y="0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34260;p60"/>
            <p:cNvSpPr/>
            <p:nvPr/>
          </p:nvSpPr>
          <p:spPr>
            <a:xfrm>
              <a:off x="2379450" y="1779950"/>
              <a:ext cx="9475" cy="19325"/>
            </a:xfrm>
            <a:custGeom>
              <a:avLst/>
              <a:gdLst/>
              <a:ahLst/>
              <a:cxnLst/>
              <a:rect l="l" t="t" r="r" b="b"/>
              <a:pathLst>
                <a:path w="379" h="773" extrusionOk="0">
                  <a:moveTo>
                    <a:pt x="125" y="0"/>
                  </a:moveTo>
                  <a:cubicBezTo>
                    <a:pt x="37" y="0"/>
                    <a:pt x="5" y="56"/>
                    <a:pt x="21" y="193"/>
                  </a:cubicBezTo>
                  <a:cubicBezTo>
                    <a:pt x="1" y="333"/>
                    <a:pt x="1" y="512"/>
                    <a:pt x="1" y="691"/>
                  </a:cubicBezTo>
                  <a:cubicBezTo>
                    <a:pt x="64" y="750"/>
                    <a:pt x="109" y="772"/>
                    <a:pt x="142" y="772"/>
                  </a:cubicBezTo>
                  <a:cubicBezTo>
                    <a:pt x="255" y="772"/>
                    <a:pt x="236" y="512"/>
                    <a:pt x="359" y="512"/>
                  </a:cubicBezTo>
                  <a:cubicBezTo>
                    <a:pt x="359" y="472"/>
                    <a:pt x="359" y="392"/>
                    <a:pt x="379" y="353"/>
                  </a:cubicBezTo>
                  <a:cubicBezTo>
                    <a:pt x="259" y="273"/>
                    <a:pt x="219" y="154"/>
                    <a:pt x="219" y="14"/>
                  </a:cubicBezTo>
                  <a:cubicBezTo>
                    <a:pt x="183" y="5"/>
                    <a:pt x="15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34261;p60"/>
            <p:cNvSpPr/>
            <p:nvPr/>
          </p:nvSpPr>
          <p:spPr>
            <a:xfrm>
              <a:off x="1887100" y="1606200"/>
              <a:ext cx="28825" cy="12500"/>
            </a:xfrm>
            <a:custGeom>
              <a:avLst/>
              <a:gdLst/>
              <a:ahLst/>
              <a:cxnLst/>
              <a:rect l="l" t="t" r="r" b="b"/>
              <a:pathLst>
                <a:path w="1153" h="500" extrusionOk="0">
                  <a:moveTo>
                    <a:pt x="707" y="0"/>
                  </a:moveTo>
                  <a:cubicBezTo>
                    <a:pt x="691" y="0"/>
                    <a:pt x="674" y="1"/>
                    <a:pt x="657" y="2"/>
                  </a:cubicBezTo>
                  <a:lnTo>
                    <a:pt x="80" y="2"/>
                  </a:lnTo>
                  <a:cubicBezTo>
                    <a:pt x="1" y="201"/>
                    <a:pt x="100" y="300"/>
                    <a:pt x="200" y="380"/>
                  </a:cubicBezTo>
                  <a:cubicBezTo>
                    <a:pt x="379" y="479"/>
                    <a:pt x="578" y="400"/>
                    <a:pt x="757" y="479"/>
                  </a:cubicBezTo>
                  <a:cubicBezTo>
                    <a:pt x="876" y="499"/>
                    <a:pt x="996" y="499"/>
                    <a:pt x="1115" y="499"/>
                  </a:cubicBezTo>
                  <a:cubicBezTo>
                    <a:pt x="1153" y="178"/>
                    <a:pt x="1011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34262;p60"/>
            <p:cNvSpPr/>
            <p:nvPr/>
          </p:nvSpPr>
          <p:spPr>
            <a:xfrm>
              <a:off x="1930375" y="1606225"/>
              <a:ext cx="19425" cy="13950"/>
            </a:xfrm>
            <a:custGeom>
              <a:avLst/>
              <a:gdLst/>
              <a:ahLst/>
              <a:cxnLst/>
              <a:rect l="l" t="t" r="r" b="b"/>
              <a:pathLst>
                <a:path w="777" h="558" extrusionOk="0">
                  <a:moveTo>
                    <a:pt x="279" y="1"/>
                  </a:moveTo>
                  <a:cubicBezTo>
                    <a:pt x="180" y="61"/>
                    <a:pt x="80" y="80"/>
                    <a:pt x="40" y="180"/>
                  </a:cubicBezTo>
                  <a:cubicBezTo>
                    <a:pt x="1" y="359"/>
                    <a:pt x="140" y="439"/>
                    <a:pt x="259" y="498"/>
                  </a:cubicBezTo>
                  <a:cubicBezTo>
                    <a:pt x="379" y="538"/>
                    <a:pt x="478" y="538"/>
                    <a:pt x="577" y="558"/>
                  </a:cubicBezTo>
                  <a:cubicBezTo>
                    <a:pt x="737" y="478"/>
                    <a:pt x="776" y="359"/>
                    <a:pt x="776" y="180"/>
                  </a:cubicBezTo>
                  <a:cubicBezTo>
                    <a:pt x="737" y="140"/>
                    <a:pt x="657" y="80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34263;p60"/>
            <p:cNvSpPr/>
            <p:nvPr/>
          </p:nvSpPr>
          <p:spPr>
            <a:xfrm>
              <a:off x="1876175" y="1611825"/>
              <a:ext cx="30350" cy="9350"/>
            </a:xfrm>
            <a:custGeom>
              <a:avLst/>
              <a:gdLst/>
              <a:ahLst/>
              <a:cxnLst/>
              <a:rect l="l" t="t" r="r" b="b"/>
              <a:pathLst>
                <a:path w="1214" h="374" extrusionOk="0">
                  <a:moveTo>
                    <a:pt x="290" y="0"/>
                  </a:moveTo>
                  <a:cubicBezTo>
                    <a:pt x="213" y="0"/>
                    <a:pt x="137" y="22"/>
                    <a:pt x="60" y="75"/>
                  </a:cubicBezTo>
                  <a:cubicBezTo>
                    <a:pt x="40" y="115"/>
                    <a:pt x="20" y="155"/>
                    <a:pt x="0" y="175"/>
                  </a:cubicBezTo>
                  <a:cubicBezTo>
                    <a:pt x="319" y="374"/>
                    <a:pt x="696" y="254"/>
                    <a:pt x="1035" y="334"/>
                  </a:cubicBezTo>
                  <a:cubicBezTo>
                    <a:pt x="1114" y="314"/>
                    <a:pt x="1154" y="274"/>
                    <a:pt x="1214" y="254"/>
                  </a:cubicBezTo>
                  <a:cubicBezTo>
                    <a:pt x="1055" y="115"/>
                    <a:pt x="836" y="135"/>
                    <a:pt x="657" y="115"/>
                  </a:cubicBezTo>
                  <a:cubicBezTo>
                    <a:pt x="535" y="54"/>
                    <a:pt x="412" y="0"/>
                    <a:pt x="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34264;p60"/>
            <p:cNvSpPr/>
            <p:nvPr/>
          </p:nvSpPr>
          <p:spPr>
            <a:xfrm>
              <a:off x="1923900" y="1607225"/>
              <a:ext cx="12975" cy="11475"/>
            </a:xfrm>
            <a:custGeom>
              <a:avLst/>
              <a:gdLst/>
              <a:ahLst/>
              <a:cxnLst/>
              <a:rect l="l" t="t" r="r" b="b"/>
              <a:pathLst>
                <a:path w="519" h="459" extrusionOk="0">
                  <a:moveTo>
                    <a:pt x="339" y="1"/>
                  </a:moveTo>
                  <a:cubicBezTo>
                    <a:pt x="220" y="40"/>
                    <a:pt x="120" y="100"/>
                    <a:pt x="1" y="140"/>
                  </a:cubicBezTo>
                  <a:lnTo>
                    <a:pt x="1" y="458"/>
                  </a:lnTo>
                  <a:lnTo>
                    <a:pt x="518" y="458"/>
                  </a:lnTo>
                  <a:cubicBezTo>
                    <a:pt x="478" y="359"/>
                    <a:pt x="399" y="239"/>
                    <a:pt x="339" y="140"/>
                  </a:cubicBezTo>
                  <a:cubicBezTo>
                    <a:pt x="419" y="100"/>
                    <a:pt x="419" y="4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34265;p60"/>
            <p:cNvSpPr/>
            <p:nvPr/>
          </p:nvSpPr>
          <p:spPr>
            <a:xfrm>
              <a:off x="2367025" y="1632400"/>
              <a:ext cx="25875" cy="11150"/>
            </a:xfrm>
            <a:custGeom>
              <a:avLst/>
              <a:gdLst/>
              <a:ahLst/>
              <a:cxnLst/>
              <a:rect l="l" t="t" r="r" b="b"/>
              <a:pathLst>
                <a:path w="1035" h="446" extrusionOk="0">
                  <a:moveTo>
                    <a:pt x="619" y="0"/>
                  </a:moveTo>
                  <a:cubicBezTo>
                    <a:pt x="447" y="0"/>
                    <a:pt x="237" y="70"/>
                    <a:pt x="0" y="108"/>
                  </a:cubicBezTo>
                  <a:cubicBezTo>
                    <a:pt x="378" y="446"/>
                    <a:pt x="756" y="307"/>
                    <a:pt x="1035" y="386"/>
                  </a:cubicBezTo>
                  <a:cubicBezTo>
                    <a:pt x="951" y="84"/>
                    <a:pt x="808" y="0"/>
                    <a:pt x="6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34266;p60"/>
            <p:cNvSpPr/>
            <p:nvPr/>
          </p:nvSpPr>
          <p:spPr>
            <a:xfrm>
              <a:off x="2325250" y="1628625"/>
              <a:ext cx="19425" cy="8600"/>
            </a:xfrm>
            <a:custGeom>
              <a:avLst/>
              <a:gdLst/>
              <a:ahLst/>
              <a:cxnLst/>
              <a:rect l="l" t="t" r="r" b="b"/>
              <a:pathLst>
                <a:path w="777" h="344" extrusionOk="0">
                  <a:moveTo>
                    <a:pt x="776" y="0"/>
                  </a:moveTo>
                  <a:cubicBezTo>
                    <a:pt x="557" y="0"/>
                    <a:pt x="358" y="40"/>
                    <a:pt x="140" y="40"/>
                  </a:cubicBezTo>
                  <a:cubicBezTo>
                    <a:pt x="0" y="100"/>
                    <a:pt x="0" y="199"/>
                    <a:pt x="100" y="338"/>
                  </a:cubicBezTo>
                  <a:cubicBezTo>
                    <a:pt x="148" y="341"/>
                    <a:pt x="194" y="344"/>
                    <a:pt x="240" y="344"/>
                  </a:cubicBezTo>
                  <a:cubicBezTo>
                    <a:pt x="477" y="344"/>
                    <a:pt x="676" y="284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34267;p60"/>
            <p:cNvSpPr/>
            <p:nvPr/>
          </p:nvSpPr>
          <p:spPr>
            <a:xfrm>
              <a:off x="2349675" y="1628625"/>
              <a:ext cx="12400" cy="7625"/>
            </a:xfrm>
            <a:custGeom>
              <a:avLst/>
              <a:gdLst/>
              <a:ahLst/>
              <a:cxnLst/>
              <a:rect l="l" t="t" r="r" b="b"/>
              <a:pathLst>
                <a:path w="496" h="305" extrusionOk="0">
                  <a:moveTo>
                    <a:pt x="18" y="0"/>
                  </a:moveTo>
                  <a:cubicBezTo>
                    <a:pt x="0" y="160"/>
                    <a:pt x="62" y="305"/>
                    <a:pt x="218" y="305"/>
                  </a:cubicBezTo>
                  <a:cubicBezTo>
                    <a:pt x="236" y="305"/>
                    <a:pt x="256" y="303"/>
                    <a:pt x="277" y="298"/>
                  </a:cubicBezTo>
                  <a:cubicBezTo>
                    <a:pt x="495" y="279"/>
                    <a:pt x="376" y="139"/>
                    <a:pt x="316" y="40"/>
                  </a:cubicBezTo>
                  <a:cubicBezTo>
                    <a:pt x="217" y="40"/>
                    <a:pt x="117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34268;p60"/>
            <p:cNvSpPr/>
            <p:nvPr/>
          </p:nvSpPr>
          <p:spPr>
            <a:xfrm>
              <a:off x="2319275" y="16286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1" y="0"/>
                  </a:moveTo>
                  <a:cubicBezTo>
                    <a:pt x="1" y="259"/>
                    <a:pt x="120" y="338"/>
                    <a:pt x="339" y="338"/>
                  </a:cubicBezTo>
                  <a:cubicBezTo>
                    <a:pt x="339" y="239"/>
                    <a:pt x="379" y="139"/>
                    <a:pt x="379" y="40"/>
                  </a:cubicBezTo>
                  <a:cubicBezTo>
                    <a:pt x="239" y="40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34269;p60"/>
            <p:cNvSpPr/>
            <p:nvPr/>
          </p:nvSpPr>
          <p:spPr>
            <a:xfrm>
              <a:off x="2493825" y="1696100"/>
              <a:ext cx="16950" cy="7200"/>
            </a:xfrm>
            <a:custGeom>
              <a:avLst/>
              <a:gdLst/>
              <a:ahLst/>
              <a:cxnLst/>
              <a:rect l="l" t="t" r="r" b="b"/>
              <a:pathLst>
                <a:path w="678" h="288" extrusionOk="0">
                  <a:moveTo>
                    <a:pt x="461" y="1"/>
                  </a:moveTo>
                  <a:cubicBezTo>
                    <a:pt x="317" y="1"/>
                    <a:pt x="185" y="95"/>
                    <a:pt x="62" y="95"/>
                  </a:cubicBezTo>
                  <a:cubicBezTo>
                    <a:pt x="41" y="95"/>
                    <a:pt x="21" y="92"/>
                    <a:pt x="1" y="86"/>
                  </a:cubicBezTo>
                  <a:lnTo>
                    <a:pt x="1" y="265"/>
                  </a:lnTo>
                  <a:cubicBezTo>
                    <a:pt x="66" y="280"/>
                    <a:pt x="128" y="287"/>
                    <a:pt x="188" y="287"/>
                  </a:cubicBezTo>
                  <a:cubicBezTo>
                    <a:pt x="368" y="287"/>
                    <a:pt x="528" y="220"/>
                    <a:pt x="677" y="86"/>
                  </a:cubicBezTo>
                  <a:cubicBezTo>
                    <a:pt x="602" y="22"/>
                    <a:pt x="530" y="1"/>
                    <a:pt x="4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34270;p60"/>
            <p:cNvSpPr/>
            <p:nvPr/>
          </p:nvSpPr>
          <p:spPr>
            <a:xfrm>
              <a:off x="2475925" y="1702000"/>
              <a:ext cx="17450" cy="5725"/>
            </a:xfrm>
            <a:custGeom>
              <a:avLst/>
              <a:gdLst/>
              <a:ahLst/>
              <a:cxnLst/>
              <a:rect l="l" t="t" r="r" b="b"/>
              <a:pathLst>
                <a:path w="698" h="229" extrusionOk="0">
                  <a:moveTo>
                    <a:pt x="341" y="1"/>
                  </a:moveTo>
                  <a:cubicBezTo>
                    <a:pt x="201" y="1"/>
                    <a:pt x="77" y="43"/>
                    <a:pt x="1" y="228"/>
                  </a:cubicBezTo>
                  <a:cubicBezTo>
                    <a:pt x="240" y="208"/>
                    <a:pt x="498" y="228"/>
                    <a:pt x="697" y="29"/>
                  </a:cubicBezTo>
                  <a:cubicBezTo>
                    <a:pt x="580" y="29"/>
                    <a:pt x="455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34271;p60"/>
            <p:cNvSpPr/>
            <p:nvPr/>
          </p:nvSpPr>
          <p:spPr>
            <a:xfrm>
              <a:off x="2375475" y="1775325"/>
              <a:ext cx="8975" cy="9475"/>
            </a:xfrm>
            <a:custGeom>
              <a:avLst/>
              <a:gdLst/>
              <a:ahLst/>
              <a:cxnLst/>
              <a:rect l="l" t="t" r="r" b="b"/>
              <a:pathLst>
                <a:path w="359" h="379" extrusionOk="0">
                  <a:moveTo>
                    <a:pt x="339" y="0"/>
                  </a:moveTo>
                  <a:cubicBezTo>
                    <a:pt x="239" y="20"/>
                    <a:pt x="100" y="20"/>
                    <a:pt x="1" y="20"/>
                  </a:cubicBezTo>
                  <a:cubicBezTo>
                    <a:pt x="1" y="179"/>
                    <a:pt x="40" y="299"/>
                    <a:pt x="160" y="378"/>
                  </a:cubicBezTo>
                  <a:cubicBezTo>
                    <a:pt x="239" y="339"/>
                    <a:pt x="279" y="259"/>
                    <a:pt x="359" y="199"/>
                  </a:cubicBezTo>
                  <a:cubicBezTo>
                    <a:pt x="359" y="140"/>
                    <a:pt x="339" y="8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34272;p60"/>
            <p:cNvSpPr/>
            <p:nvPr/>
          </p:nvSpPr>
          <p:spPr>
            <a:xfrm>
              <a:off x="2250650" y="1624150"/>
              <a:ext cx="28875" cy="12325"/>
            </a:xfrm>
            <a:custGeom>
              <a:avLst/>
              <a:gdLst/>
              <a:ahLst/>
              <a:cxnLst/>
              <a:rect l="l" t="t" r="r" b="b"/>
              <a:pathLst>
                <a:path w="1155" h="493" extrusionOk="0">
                  <a:moveTo>
                    <a:pt x="483" y="1"/>
                  </a:moveTo>
                  <a:cubicBezTo>
                    <a:pt x="342" y="1"/>
                    <a:pt x="208" y="43"/>
                    <a:pt x="80" y="179"/>
                  </a:cubicBezTo>
                  <a:cubicBezTo>
                    <a:pt x="40" y="259"/>
                    <a:pt x="0" y="378"/>
                    <a:pt x="80" y="418"/>
                  </a:cubicBezTo>
                  <a:cubicBezTo>
                    <a:pt x="197" y="470"/>
                    <a:pt x="313" y="492"/>
                    <a:pt x="426" y="492"/>
                  </a:cubicBezTo>
                  <a:cubicBezTo>
                    <a:pt x="658" y="492"/>
                    <a:pt x="881" y="399"/>
                    <a:pt x="1095" y="279"/>
                  </a:cubicBezTo>
                  <a:cubicBezTo>
                    <a:pt x="1095" y="279"/>
                    <a:pt x="1095" y="239"/>
                    <a:pt x="1154" y="119"/>
                  </a:cubicBezTo>
                  <a:cubicBezTo>
                    <a:pt x="916" y="96"/>
                    <a:pt x="692" y="1"/>
                    <a:pt x="4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34273;p60"/>
            <p:cNvSpPr/>
            <p:nvPr/>
          </p:nvSpPr>
          <p:spPr>
            <a:xfrm>
              <a:off x="2225775" y="1620150"/>
              <a:ext cx="18925" cy="16950"/>
            </a:xfrm>
            <a:custGeom>
              <a:avLst/>
              <a:gdLst/>
              <a:ahLst/>
              <a:cxnLst/>
              <a:rect l="l" t="t" r="r" b="b"/>
              <a:pathLst>
                <a:path w="757" h="678" extrusionOk="0">
                  <a:moveTo>
                    <a:pt x="458" y="1"/>
                  </a:moveTo>
                  <a:cubicBezTo>
                    <a:pt x="438" y="220"/>
                    <a:pt x="299" y="419"/>
                    <a:pt x="80" y="478"/>
                  </a:cubicBezTo>
                  <a:cubicBezTo>
                    <a:pt x="60" y="518"/>
                    <a:pt x="41" y="538"/>
                    <a:pt x="1" y="578"/>
                  </a:cubicBezTo>
                  <a:cubicBezTo>
                    <a:pt x="41" y="598"/>
                    <a:pt x="60" y="637"/>
                    <a:pt x="80" y="677"/>
                  </a:cubicBezTo>
                  <a:cubicBezTo>
                    <a:pt x="757" y="637"/>
                    <a:pt x="757" y="637"/>
                    <a:pt x="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34274;p60"/>
            <p:cNvSpPr/>
            <p:nvPr/>
          </p:nvSpPr>
          <p:spPr>
            <a:xfrm>
              <a:off x="2284475" y="1627200"/>
              <a:ext cx="9475" cy="10400"/>
            </a:xfrm>
            <a:custGeom>
              <a:avLst/>
              <a:gdLst/>
              <a:ahLst/>
              <a:cxnLst/>
              <a:rect l="l" t="t" r="r" b="b"/>
              <a:pathLst>
                <a:path w="379" h="416" extrusionOk="0">
                  <a:moveTo>
                    <a:pt x="74" y="1"/>
                  </a:moveTo>
                  <a:cubicBezTo>
                    <a:pt x="48" y="1"/>
                    <a:pt x="14" y="29"/>
                    <a:pt x="0" y="57"/>
                  </a:cubicBezTo>
                  <a:lnTo>
                    <a:pt x="0" y="395"/>
                  </a:lnTo>
                  <a:cubicBezTo>
                    <a:pt x="40" y="415"/>
                    <a:pt x="120" y="415"/>
                    <a:pt x="179" y="415"/>
                  </a:cubicBezTo>
                  <a:cubicBezTo>
                    <a:pt x="338" y="296"/>
                    <a:pt x="378" y="157"/>
                    <a:pt x="139" y="57"/>
                  </a:cubicBezTo>
                  <a:cubicBezTo>
                    <a:pt x="139" y="37"/>
                    <a:pt x="139" y="17"/>
                    <a:pt x="100" y="17"/>
                  </a:cubicBezTo>
                  <a:cubicBezTo>
                    <a:pt x="94" y="6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34275;p60"/>
            <p:cNvSpPr/>
            <p:nvPr/>
          </p:nvSpPr>
          <p:spPr>
            <a:xfrm>
              <a:off x="2284475" y="1625125"/>
              <a:ext cx="4500" cy="3525"/>
            </a:xfrm>
            <a:custGeom>
              <a:avLst/>
              <a:gdLst/>
              <a:ahLst/>
              <a:cxnLst/>
              <a:rect l="l" t="t" r="r" b="b"/>
              <a:pathLst>
                <a:path w="180" h="141" extrusionOk="0">
                  <a:moveTo>
                    <a:pt x="120" y="1"/>
                  </a:moveTo>
                  <a:cubicBezTo>
                    <a:pt x="80" y="41"/>
                    <a:pt x="40" y="100"/>
                    <a:pt x="0" y="140"/>
                  </a:cubicBezTo>
                  <a:cubicBezTo>
                    <a:pt x="40" y="120"/>
                    <a:pt x="120" y="120"/>
                    <a:pt x="179" y="120"/>
                  </a:cubicBezTo>
                  <a:cubicBezTo>
                    <a:pt x="179" y="80"/>
                    <a:pt x="139" y="2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34276;p60"/>
            <p:cNvSpPr/>
            <p:nvPr/>
          </p:nvSpPr>
          <p:spPr>
            <a:xfrm>
              <a:off x="2362550" y="1832525"/>
              <a:ext cx="2000" cy="1500"/>
            </a:xfrm>
            <a:custGeom>
              <a:avLst/>
              <a:gdLst/>
              <a:ahLst/>
              <a:cxnLst/>
              <a:rect l="l" t="t" r="r" b="b"/>
              <a:pathLst>
                <a:path w="80" h="60" extrusionOk="0">
                  <a:moveTo>
                    <a:pt x="0" y="0"/>
                  </a:moveTo>
                  <a:lnTo>
                    <a:pt x="40" y="60"/>
                  </a:lnTo>
                  <a:lnTo>
                    <a:pt x="8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34277;p60"/>
            <p:cNvSpPr/>
            <p:nvPr/>
          </p:nvSpPr>
          <p:spPr>
            <a:xfrm>
              <a:off x="2175550" y="1642050"/>
              <a:ext cx="4500" cy="1150"/>
            </a:xfrm>
            <a:custGeom>
              <a:avLst/>
              <a:gdLst/>
              <a:ahLst/>
              <a:cxnLst/>
              <a:rect l="l" t="t" r="r" b="b"/>
              <a:pathLst>
                <a:path w="180" h="46" extrusionOk="0">
                  <a:moveTo>
                    <a:pt x="1" y="0"/>
                  </a:moveTo>
                  <a:cubicBezTo>
                    <a:pt x="17" y="16"/>
                    <a:pt x="46" y="45"/>
                    <a:pt x="56" y="45"/>
                  </a:cubicBezTo>
                  <a:cubicBezTo>
                    <a:pt x="59" y="45"/>
                    <a:pt x="60" y="44"/>
                    <a:pt x="60" y="40"/>
                  </a:cubicBezTo>
                  <a:cubicBezTo>
                    <a:pt x="100" y="20"/>
                    <a:pt x="120" y="2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34278;p60"/>
            <p:cNvSpPr/>
            <p:nvPr/>
          </p:nvSpPr>
          <p:spPr>
            <a:xfrm>
              <a:off x="2185000" y="1642550"/>
              <a:ext cx="5500" cy="2500"/>
            </a:xfrm>
            <a:custGeom>
              <a:avLst/>
              <a:gdLst/>
              <a:ahLst/>
              <a:cxnLst/>
              <a:rect l="l" t="t" r="r" b="b"/>
              <a:pathLst>
                <a:path w="220" h="100" extrusionOk="0">
                  <a:moveTo>
                    <a:pt x="1" y="0"/>
                  </a:moveTo>
                  <a:cubicBezTo>
                    <a:pt x="80" y="20"/>
                    <a:pt x="140" y="80"/>
                    <a:pt x="219" y="100"/>
                  </a:cubicBezTo>
                  <a:cubicBezTo>
                    <a:pt x="140" y="80"/>
                    <a:pt x="80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34279;p60"/>
            <p:cNvSpPr/>
            <p:nvPr/>
          </p:nvSpPr>
          <p:spPr>
            <a:xfrm>
              <a:off x="2180525" y="1619975"/>
              <a:ext cx="47275" cy="17125"/>
            </a:xfrm>
            <a:custGeom>
              <a:avLst/>
              <a:gdLst/>
              <a:ahLst/>
              <a:cxnLst/>
              <a:rect l="l" t="t" r="r" b="b"/>
              <a:pathLst>
                <a:path w="1891" h="685" extrusionOk="0">
                  <a:moveTo>
                    <a:pt x="245" y="0"/>
                  </a:moveTo>
                  <a:cubicBezTo>
                    <a:pt x="217" y="0"/>
                    <a:pt x="177" y="9"/>
                    <a:pt x="120" y="28"/>
                  </a:cubicBezTo>
                  <a:cubicBezTo>
                    <a:pt x="20" y="48"/>
                    <a:pt x="1" y="127"/>
                    <a:pt x="1" y="227"/>
                  </a:cubicBezTo>
                  <a:cubicBezTo>
                    <a:pt x="1" y="386"/>
                    <a:pt x="80" y="446"/>
                    <a:pt x="200" y="485"/>
                  </a:cubicBezTo>
                  <a:cubicBezTo>
                    <a:pt x="266" y="499"/>
                    <a:pt x="334" y="502"/>
                    <a:pt x="403" y="502"/>
                  </a:cubicBezTo>
                  <a:cubicBezTo>
                    <a:pt x="452" y="502"/>
                    <a:pt x="502" y="501"/>
                    <a:pt x="551" y="501"/>
                  </a:cubicBezTo>
                  <a:cubicBezTo>
                    <a:pt x="721" y="501"/>
                    <a:pt x="886" y="519"/>
                    <a:pt x="1015" y="684"/>
                  </a:cubicBezTo>
                  <a:lnTo>
                    <a:pt x="1532" y="664"/>
                  </a:lnTo>
                  <a:cubicBezTo>
                    <a:pt x="1652" y="545"/>
                    <a:pt x="1791" y="605"/>
                    <a:pt x="1890" y="505"/>
                  </a:cubicBezTo>
                  <a:cubicBezTo>
                    <a:pt x="1596" y="199"/>
                    <a:pt x="1413" y="60"/>
                    <a:pt x="1184" y="60"/>
                  </a:cubicBezTo>
                  <a:cubicBezTo>
                    <a:pt x="1027" y="60"/>
                    <a:pt x="848" y="125"/>
                    <a:pt x="597" y="247"/>
                  </a:cubicBezTo>
                  <a:cubicBezTo>
                    <a:pt x="541" y="280"/>
                    <a:pt x="460" y="320"/>
                    <a:pt x="400" y="320"/>
                  </a:cubicBezTo>
                  <a:cubicBezTo>
                    <a:pt x="353" y="320"/>
                    <a:pt x="319" y="296"/>
                    <a:pt x="319" y="227"/>
                  </a:cubicBezTo>
                  <a:cubicBezTo>
                    <a:pt x="304" y="90"/>
                    <a:pt x="335" y="0"/>
                    <a:pt x="2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34280;p60"/>
            <p:cNvSpPr/>
            <p:nvPr/>
          </p:nvSpPr>
          <p:spPr>
            <a:xfrm>
              <a:off x="2164625" y="1617175"/>
              <a:ext cx="13450" cy="16425"/>
            </a:xfrm>
            <a:custGeom>
              <a:avLst/>
              <a:gdLst/>
              <a:ahLst/>
              <a:cxnLst/>
              <a:rect l="l" t="t" r="r" b="b"/>
              <a:pathLst>
                <a:path w="538" h="657" extrusionOk="0">
                  <a:moveTo>
                    <a:pt x="259" y="1"/>
                  </a:moveTo>
                  <a:lnTo>
                    <a:pt x="259" y="1"/>
                  </a:lnTo>
                  <a:cubicBezTo>
                    <a:pt x="0" y="140"/>
                    <a:pt x="139" y="418"/>
                    <a:pt x="99" y="637"/>
                  </a:cubicBezTo>
                  <a:cubicBezTo>
                    <a:pt x="139" y="657"/>
                    <a:pt x="199" y="657"/>
                    <a:pt x="239" y="657"/>
                  </a:cubicBezTo>
                  <a:cubicBezTo>
                    <a:pt x="537" y="438"/>
                    <a:pt x="438" y="219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34281;p60"/>
            <p:cNvSpPr/>
            <p:nvPr/>
          </p:nvSpPr>
          <p:spPr>
            <a:xfrm>
              <a:off x="2219325" y="1632600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8" y="0"/>
                  </a:moveTo>
                  <a:cubicBezTo>
                    <a:pt x="199" y="0"/>
                    <a:pt x="60" y="40"/>
                    <a:pt x="0" y="179"/>
                  </a:cubicBezTo>
                  <a:lnTo>
                    <a:pt x="338" y="17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34282;p60"/>
            <p:cNvSpPr/>
            <p:nvPr/>
          </p:nvSpPr>
          <p:spPr>
            <a:xfrm>
              <a:off x="3104050" y="1936125"/>
              <a:ext cx="41800" cy="17750"/>
            </a:xfrm>
            <a:custGeom>
              <a:avLst/>
              <a:gdLst/>
              <a:ahLst/>
              <a:cxnLst/>
              <a:rect l="l" t="t" r="r" b="b"/>
              <a:pathLst>
                <a:path w="1672" h="710" extrusionOk="0">
                  <a:moveTo>
                    <a:pt x="867" y="1"/>
                  </a:moveTo>
                  <a:cubicBezTo>
                    <a:pt x="770" y="1"/>
                    <a:pt x="669" y="15"/>
                    <a:pt x="577" y="34"/>
                  </a:cubicBezTo>
                  <a:cubicBezTo>
                    <a:pt x="438" y="213"/>
                    <a:pt x="219" y="173"/>
                    <a:pt x="0" y="213"/>
                  </a:cubicBezTo>
                  <a:cubicBezTo>
                    <a:pt x="40" y="392"/>
                    <a:pt x="40" y="531"/>
                    <a:pt x="40" y="710"/>
                  </a:cubicBezTo>
                  <a:cubicBezTo>
                    <a:pt x="279" y="710"/>
                    <a:pt x="518" y="690"/>
                    <a:pt x="736" y="690"/>
                  </a:cubicBezTo>
                  <a:cubicBezTo>
                    <a:pt x="1015" y="431"/>
                    <a:pt x="1452" y="471"/>
                    <a:pt x="1671" y="133"/>
                  </a:cubicBezTo>
                  <a:cubicBezTo>
                    <a:pt x="1621" y="76"/>
                    <a:pt x="1566" y="60"/>
                    <a:pt x="1508" y="60"/>
                  </a:cubicBezTo>
                  <a:cubicBezTo>
                    <a:pt x="1432" y="60"/>
                    <a:pt x="1350" y="87"/>
                    <a:pt x="1267" y="87"/>
                  </a:cubicBezTo>
                  <a:cubicBezTo>
                    <a:pt x="1236" y="87"/>
                    <a:pt x="1205" y="84"/>
                    <a:pt x="1174" y="73"/>
                  </a:cubicBezTo>
                  <a:cubicBezTo>
                    <a:pt x="1089" y="20"/>
                    <a:pt x="980" y="1"/>
                    <a:pt x="8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34283;p60"/>
            <p:cNvSpPr/>
            <p:nvPr/>
          </p:nvSpPr>
          <p:spPr>
            <a:xfrm>
              <a:off x="2359075" y="2073550"/>
              <a:ext cx="2000" cy="3675"/>
            </a:xfrm>
            <a:custGeom>
              <a:avLst/>
              <a:gdLst/>
              <a:ahLst/>
              <a:cxnLst/>
              <a:rect l="l" t="t" r="r" b="b"/>
              <a:pathLst>
                <a:path w="80" h="147" extrusionOk="0">
                  <a:moveTo>
                    <a:pt x="39" y="1"/>
                  </a:moveTo>
                  <a:cubicBezTo>
                    <a:pt x="23" y="1"/>
                    <a:pt x="12" y="20"/>
                    <a:pt x="0" y="67"/>
                  </a:cubicBezTo>
                  <a:cubicBezTo>
                    <a:pt x="0" y="87"/>
                    <a:pt x="20" y="107"/>
                    <a:pt x="20" y="146"/>
                  </a:cubicBezTo>
                  <a:cubicBezTo>
                    <a:pt x="30" y="126"/>
                    <a:pt x="45" y="126"/>
                    <a:pt x="57" y="126"/>
                  </a:cubicBezTo>
                  <a:cubicBezTo>
                    <a:pt x="70" y="126"/>
                    <a:pt x="80" y="126"/>
                    <a:pt x="80" y="107"/>
                  </a:cubicBezTo>
                  <a:lnTo>
                    <a:pt x="80" y="27"/>
                  </a:lnTo>
                  <a:cubicBezTo>
                    <a:pt x="63" y="10"/>
                    <a:pt x="50" y="1"/>
                    <a:pt x="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34284;p60"/>
            <p:cNvSpPr/>
            <p:nvPr/>
          </p:nvSpPr>
          <p:spPr>
            <a:xfrm>
              <a:off x="2470950" y="1603750"/>
              <a:ext cx="4025" cy="2500"/>
            </a:xfrm>
            <a:custGeom>
              <a:avLst/>
              <a:gdLst/>
              <a:ahLst/>
              <a:cxnLst/>
              <a:rect l="l" t="t" r="r" b="b"/>
              <a:pathLst>
                <a:path w="161" h="100" extrusionOk="0">
                  <a:moveTo>
                    <a:pt x="1" y="100"/>
                  </a:moveTo>
                  <a:cubicBezTo>
                    <a:pt x="41" y="80"/>
                    <a:pt x="120" y="40"/>
                    <a:pt x="160" y="0"/>
                  </a:cubicBezTo>
                  <a:cubicBezTo>
                    <a:pt x="120" y="40"/>
                    <a:pt x="41" y="80"/>
                    <a:pt x="1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34285;p60"/>
            <p:cNvSpPr/>
            <p:nvPr/>
          </p:nvSpPr>
          <p:spPr>
            <a:xfrm>
              <a:off x="2461500" y="1606225"/>
              <a:ext cx="5500" cy="4025"/>
            </a:xfrm>
            <a:custGeom>
              <a:avLst/>
              <a:gdLst/>
              <a:ahLst/>
              <a:cxnLst/>
              <a:rect l="l" t="t" r="r" b="b"/>
              <a:pathLst>
                <a:path w="220" h="161" extrusionOk="0">
                  <a:moveTo>
                    <a:pt x="61" y="1"/>
                  </a:moveTo>
                  <a:cubicBezTo>
                    <a:pt x="21" y="80"/>
                    <a:pt x="1" y="140"/>
                    <a:pt x="1" y="160"/>
                  </a:cubicBezTo>
                  <a:cubicBezTo>
                    <a:pt x="81" y="100"/>
                    <a:pt x="160" y="80"/>
                    <a:pt x="220" y="41"/>
                  </a:cubicBezTo>
                  <a:cubicBezTo>
                    <a:pt x="160" y="41"/>
                    <a:pt x="100" y="4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34286;p60"/>
            <p:cNvSpPr/>
            <p:nvPr/>
          </p:nvSpPr>
          <p:spPr>
            <a:xfrm>
              <a:off x="2153675" y="1668250"/>
              <a:ext cx="9475" cy="4150"/>
            </a:xfrm>
            <a:custGeom>
              <a:avLst/>
              <a:gdLst/>
              <a:ahLst/>
              <a:cxnLst/>
              <a:rect l="l" t="t" r="r" b="b"/>
              <a:pathLst>
                <a:path w="379" h="166" extrusionOk="0">
                  <a:moveTo>
                    <a:pt x="250" y="0"/>
                  </a:moveTo>
                  <a:cubicBezTo>
                    <a:pt x="140" y="0"/>
                    <a:pt x="64" y="38"/>
                    <a:pt x="0" y="166"/>
                  </a:cubicBezTo>
                  <a:lnTo>
                    <a:pt x="378" y="166"/>
                  </a:lnTo>
                  <a:cubicBezTo>
                    <a:pt x="378" y="86"/>
                    <a:pt x="358" y="46"/>
                    <a:pt x="339" y="6"/>
                  </a:cubicBezTo>
                  <a:cubicBezTo>
                    <a:pt x="307" y="3"/>
                    <a:pt x="277" y="0"/>
                    <a:pt x="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34287;p60"/>
            <p:cNvSpPr/>
            <p:nvPr/>
          </p:nvSpPr>
          <p:spPr>
            <a:xfrm>
              <a:off x="2439625" y="1617175"/>
              <a:ext cx="5000" cy="2500"/>
            </a:xfrm>
            <a:custGeom>
              <a:avLst/>
              <a:gdLst/>
              <a:ahLst/>
              <a:cxnLst/>
              <a:rect l="l" t="t" r="r" b="b"/>
              <a:pathLst>
                <a:path w="200" h="100" extrusionOk="0">
                  <a:moveTo>
                    <a:pt x="200" y="1"/>
                  </a:moveTo>
                  <a:cubicBezTo>
                    <a:pt x="120" y="20"/>
                    <a:pt x="80" y="40"/>
                    <a:pt x="1" y="100"/>
                  </a:cubicBezTo>
                  <a:cubicBezTo>
                    <a:pt x="80" y="60"/>
                    <a:pt x="160" y="2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34288;p60"/>
            <p:cNvSpPr/>
            <p:nvPr/>
          </p:nvSpPr>
          <p:spPr>
            <a:xfrm>
              <a:off x="1405200" y="1576400"/>
              <a:ext cx="10975" cy="9975"/>
            </a:xfrm>
            <a:custGeom>
              <a:avLst/>
              <a:gdLst/>
              <a:ahLst/>
              <a:cxnLst/>
              <a:rect l="l" t="t" r="r" b="b"/>
              <a:pathLst>
                <a:path w="439" h="399" extrusionOk="0">
                  <a:moveTo>
                    <a:pt x="100" y="0"/>
                  </a:moveTo>
                  <a:cubicBezTo>
                    <a:pt x="1" y="159"/>
                    <a:pt x="61" y="279"/>
                    <a:pt x="240" y="378"/>
                  </a:cubicBezTo>
                  <a:cubicBezTo>
                    <a:pt x="240" y="378"/>
                    <a:pt x="259" y="398"/>
                    <a:pt x="299" y="398"/>
                  </a:cubicBezTo>
                  <a:cubicBezTo>
                    <a:pt x="359" y="398"/>
                    <a:pt x="379" y="398"/>
                    <a:pt x="439" y="358"/>
                  </a:cubicBezTo>
                  <a:cubicBezTo>
                    <a:pt x="439" y="259"/>
                    <a:pt x="399" y="159"/>
                    <a:pt x="399" y="60"/>
                  </a:cubicBezTo>
                  <a:cubicBezTo>
                    <a:pt x="299" y="40"/>
                    <a:pt x="200" y="4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34289;p60"/>
            <p:cNvSpPr/>
            <p:nvPr/>
          </p:nvSpPr>
          <p:spPr>
            <a:xfrm>
              <a:off x="1411175" y="1584850"/>
              <a:ext cx="5000" cy="2700"/>
            </a:xfrm>
            <a:custGeom>
              <a:avLst/>
              <a:gdLst/>
              <a:ahLst/>
              <a:cxnLst/>
              <a:rect l="l" t="t" r="r" b="b"/>
              <a:pathLst>
                <a:path w="200" h="108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20"/>
                    <a:pt x="60" y="20"/>
                    <a:pt x="1" y="20"/>
                  </a:cubicBezTo>
                  <a:cubicBezTo>
                    <a:pt x="32" y="72"/>
                    <a:pt x="68" y="108"/>
                    <a:pt x="104" y="108"/>
                  </a:cubicBezTo>
                  <a:cubicBezTo>
                    <a:pt x="137" y="108"/>
                    <a:pt x="171" y="77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34290;p60"/>
            <p:cNvSpPr/>
            <p:nvPr/>
          </p:nvSpPr>
          <p:spPr>
            <a:xfrm>
              <a:off x="1639450" y="1591250"/>
              <a:ext cx="193475" cy="23475"/>
            </a:xfrm>
            <a:custGeom>
              <a:avLst/>
              <a:gdLst/>
              <a:ahLst/>
              <a:cxnLst/>
              <a:rect l="l" t="t" r="r" b="b"/>
              <a:pathLst>
                <a:path w="7739" h="939" extrusionOk="0">
                  <a:moveTo>
                    <a:pt x="2969" y="0"/>
                  </a:moveTo>
                  <a:cubicBezTo>
                    <a:pt x="2877" y="0"/>
                    <a:pt x="2789" y="31"/>
                    <a:pt x="2706" y="83"/>
                  </a:cubicBezTo>
                  <a:cubicBezTo>
                    <a:pt x="2602" y="117"/>
                    <a:pt x="2498" y="139"/>
                    <a:pt x="2394" y="139"/>
                  </a:cubicBezTo>
                  <a:cubicBezTo>
                    <a:pt x="2319" y="139"/>
                    <a:pt x="2244" y="128"/>
                    <a:pt x="2169" y="103"/>
                  </a:cubicBezTo>
                  <a:lnTo>
                    <a:pt x="80" y="103"/>
                  </a:lnTo>
                  <a:cubicBezTo>
                    <a:pt x="40" y="142"/>
                    <a:pt x="0" y="182"/>
                    <a:pt x="0" y="262"/>
                  </a:cubicBezTo>
                  <a:lnTo>
                    <a:pt x="0" y="441"/>
                  </a:lnTo>
                  <a:cubicBezTo>
                    <a:pt x="0" y="481"/>
                    <a:pt x="40" y="560"/>
                    <a:pt x="80" y="580"/>
                  </a:cubicBezTo>
                  <a:cubicBezTo>
                    <a:pt x="1851" y="649"/>
                    <a:pt x="3607" y="810"/>
                    <a:pt x="5360" y="810"/>
                  </a:cubicBezTo>
                  <a:cubicBezTo>
                    <a:pt x="5616" y="810"/>
                    <a:pt x="5872" y="806"/>
                    <a:pt x="6127" y="799"/>
                  </a:cubicBezTo>
                  <a:cubicBezTo>
                    <a:pt x="6240" y="859"/>
                    <a:pt x="6356" y="871"/>
                    <a:pt x="6473" y="871"/>
                  </a:cubicBezTo>
                  <a:cubicBezTo>
                    <a:pt x="6547" y="871"/>
                    <a:pt x="6622" y="866"/>
                    <a:pt x="6697" y="866"/>
                  </a:cubicBezTo>
                  <a:cubicBezTo>
                    <a:pt x="6813" y="866"/>
                    <a:pt x="6929" y="878"/>
                    <a:pt x="7042" y="938"/>
                  </a:cubicBezTo>
                  <a:lnTo>
                    <a:pt x="7221" y="938"/>
                  </a:lnTo>
                  <a:cubicBezTo>
                    <a:pt x="7341" y="859"/>
                    <a:pt x="7500" y="898"/>
                    <a:pt x="7619" y="839"/>
                  </a:cubicBezTo>
                  <a:cubicBezTo>
                    <a:pt x="7719" y="699"/>
                    <a:pt x="7739" y="580"/>
                    <a:pt x="7739" y="441"/>
                  </a:cubicBezTo>
                  <a:cubicBezTo>
                    <a:pt x="7628" y="331"/>
                    <a:pt x="7493" y="314"/>
                    <a:pt x="7353" y="314"/>
                  </a:cubicBezTo>
                  <a:cubicBezTo>
                    <a:pt x="7291" y="314"/>
                    <a:pt x="7229" y="317"/>
                    <a:pt x="7167" y="317"/>
                  </a:cubicBezTo>
                  <a:cubicBezTo>
                    <a:pt x="7067" y="317"/>
                    <a:pt x="6969" y="308"/>
                    <a:pt x="6883" y="262"/>
                  </a:cubicBezTo>
                  <a:cubicBezTo>
                    <a:pt x="6637" y="225"/>
                    <a:pt x="6383" y="150"/>
                    <a:pt x="6127" y="150"/>
                  </a:cubicBezTo>
                  <a:cubicBezTo>
                    <a:pt x="5968" y="150"/>
                    <a:pt x="5809" y="178"/>
                    <a:pt x="5650" y="262"/>
                  </a:cubicBezTo>
                  <a:cubicBezTo>
                    <a:pt x="5518" y="249"/>
                    <a:pt x="5388" y="245"/>
                    <a:pt x="5258" y="245"/>
                  </a:cubicBezTo>
                  <a:cubicBezTo>
                    <a:pt x="5112" y="245"/>
                    <a:pt x="4967" y="250"/>
                    <a:pt x="4823" y="250"/>
                  </a:cubicBezTo>
                  <a:cubicBezTo>
                    <a:pt x="4516" y="250"/>
                    <a:pt x="4215" y="229"/>
                    <a:pt x="3919" y="103"/>
                  </a:cubicBezTo>
                  <a:cubicBezTo>
                    <a:pt x="3830" y="33"/>
                    <a:pt x="3740" y="3"/>
                    <a:pt x="3651" y="3"/>
                  </a:cubicBezTo>
                  <a:cubicBezTo>
                    <a:pt x="3561" y="3"/>
                    <a:pt x="3472" y="33"/>
                    <a:pt x="3382" y="83"/>
                  </a:cubicBezTo>
                  <a:lnTo>
                    <a:pt x="3223" y="83"/>
                  </a:lnTo>
                  <a:cubicBezTo>
                    <a:pt x="3137" y="26"/>
                    <a:pt x="3052" y="0"/>
                    <a:pt x="29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34291;p60"/>
            <p:cNvSpPr/>
            <p:nvPr/>
          </p:nvSpPr>
          <p:spPr>
            <a:xfrm>
              <a:off x="1758300" y="1462025"/>
              <a:ext cx="8475" cy="109925"/>
            </a:xfrm>
            <a:custGeom>
              <a:avLst/>
              <a:gdLst/>
              <a:ahLst/>
              <a:cxnLst/>
              <a:rect l="l" t="t" r="r" b="b"/>
              <a:pathLst>
                <a:path w="339" h="4397" extrusionOk="0">
                  <a:moveTo>
                    <a:pt x="239" y="0"/>
                  </a:moveTo>
                  <a:cubicBezTo>
                    <a:pt x="180" y="199"/>
                    <a:pt x="259" y="458"/>
                    <a:pt x="40" y="577"/>
                  </a:cubicBezTo>
                  <a:lnTo>
                    <a:pt x="40" y="3680"/>
                  </a:lnTo>
                  <a:cubicBezTo>
                    <a:pt x="40" y="3959"/>
                    <a:pt x="1" y="4237"/>
                    <a:pt x="339" y="4396"/>
                  </a:cubicBezTo>
                  <a:lnTo>
                    <a:pt x="339" y="159"/>
                  </a:lnTo>
                  <a:cubicBezTo>
                    <a:pt x="339" y="99"/>
                    <a:pt x="259" y="6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34292;p60"/>
            <p:cNvSpPr/>
            <p:nvPr/>
          </p:nvSpPr>
          <p:spPr>
            <a:xfrm>
              <a:off x="1683700" y="1558000"/>
              <a:ext cx="44800" cy="26875"/>
            </a:xfrm>
            <a:custGeom>
              <a:avLst/>
              <a:gdLst/>
              <a:ahLst/>
              <a:cxnLst/>
              <a:rect l="l" t="t" r="r" b="b"/>
              <a:pathLst>
                <a:path w="1792" h="1075" extrusionOk="0">
                  <a:moveTo>
                    <a:pt x="1334" y="0"/>
                  </a:moveTo>
                  <a:cubicBezTo>
                    <a:pt x="1155" y="80"/>
                    <a:pt x="1254" y="279"/>
                    <a:pt x="1115" y="338"/>
                  </a:cubicBezTo>
                  <a:cubicBezTo>
                    <a:pt x="1095" y="398"/>
                    <a:pt x="1095" y="438"/>
                    <a:pt x="1095" y="498"/>
                  </a:cubicBezTo>
                  <a:cubicBezTo>
                    <a:pt x="1095" y="563"/>
                    <a:pt x="1077" y="593"/>
                    <a:pt x="1047" y="593"/>
                  </a:cubicBezTo>
                  <a:cubicBezTo>
                    <a:pt x="1023" y="593"/>
                    <a:pt x="991" y="573"/>
                    <a:pt x="956" y="537"/>
                  </a:cubicBezTo>
                  <a:cubicBezTo>
                    <a:pt x="657" y="577"/>
                    <a:pt x="339" y="577"/>
                    <a:pt x="41" y="577"/>
                  </a:cubicBezTo>
                  <a:cubicBezTo>
                    <a:pt x="1" y="836"/>
                    <a:pt x="359" y="836"/>
                    <a:pt x="399" y="1035"/>
                  </a:cubicBezTo>
                  <a:lnTo>
                    <a:pt x="438" y="1075"/>
                  </a:lnTo>
                  <a:cubicBezTo>
                    <a:pt x="598" y="1035"/>
                    <a:pt x="777" y="1035"/>
                    <a:pt x="956" y="1035"/>
                  </a:cubicBezTo>
                  <a:cubicBezTo>
                    <a:pt x="1005" y="1041"/>
                    <a:pt x="1055" y="1044"/>
                    <a:pt x="1103" y="1044"/>
                  </a:cubicBezTo>
                  <a:cubicBezTo>
                    <a:pt x="1362" y="1044"/>
                    <a:pt x="1588" y="948"/>
                    <a:pt x="1672" y="697"/>
                  </a:cubicBezTo>
                  <a:cubicBezTo>
                    <a:pt x="1791" y="398"/>
                    <a:pt x="1572" y="179"/>
                    <a:pt x="1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34293;p60"/>
            <p:cNvSpPr/>
            <p:nvPr/>
          </p:nvSpPr>
          <p:spPr>
            <a:xfrm>
              <a:off x="1703600" y="1506775"/>
              <a:ext cx="13450" cy="60700"/>
            </a:xfrm>
            <a:custGeom>
              <a:avLst/>
              <a:gdLst/>
              <a:ahLst/>
              <a:cxnLst/>
              <a:rect l="l" t="t" r="r" b="b"/>
              <a:pathLst>
                <a:path w="538" h="2428" extrusionOk="0">
                  <a:moveTo>
                    <a:pt x="319" y="0"/>
                  </a:moveTo>
                  <a:cubicBezTo>
                    <a:pt x="199" y="796"/>
                    <a:pt x="0" y="1632"/>
                    <a:pt x="299" y="2427"/>
                  </a:cubicBezTo>
                  <a:cubicBezTo>
                    <a:pt x="478" y="2348"/>
                    <a:pt x="478" y="2189"/>
                    <a:pt x="498" y="2069"/>
                  </a:cubicBezTo>
                  <a:cubicBezTo>
                    <a:pt x="498" y="1453"/>
                    <a:pt x="498" y="836"/>
                    <a:pt x="538" y="199"/>
                  </a:cubicBezTo>
                  <a:cubicBezTo>
                    <a:pt x="458" y="159"/>
                    <a:pt x="398" y="8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34294;p60"/>
            <p:cNvSpPr/>
            <p:nvPr/>
          </p:nvSpPr>
          <p:spPr>
            <a:xfrm>
              <a:off x="1780675" y="1589825"/>
              <a:ext cx="30875" cy="9425"/>
            </a:xfrm>
            <a:custGeom>
              <a:avLst/>
              <a:gdLst/>
              <a:ahLst/>
              <a:cxnLst/>
              <a:rect l="l" t="t" r="r" b="b"/>
              <a:pathLst>
                <a:path w="1235" h="377" extrusionOk="0">
                  <a:moveTo>
                    <a:pt x="558" y="0"/>
                  </a:moveTo>
                  <a:lnTo>
                    <a:pt x="41" y="140"/>
                  </a:lnTo>
                  <a:cubicBezTo>
                    <a:pt x="1" y="219"/>
                    <a:pt x="1" y="259"/>
                    <a:pt x="1" y="319"/>
                  </a:cubicBezTo>
                  <a:cubicBezTo>
                    <a:pt x="255" y="331"/>
                    <a:pt x="525" y="376"/>
                    <a:pt x="790" y="376"/>
                  </a:cubicBezTo>
                  <a:cubicBezTo>
                    <a:pt x="941" y="376"/>
                    <a:pt x="1090" y="362"/>
                    <a:pt x="1234" y="319"/>
                  </a:cubicBezTo>
                  <a:cubicBezTo>
                    <a:pt x="1155" y="259"/>
                    <a:pt x="1095" y="199"/>
                    <a:pt x="1075" y="140"/>
                  </a:cubicBezTo>
                  <a:lnTo>
                    <a:pt x="737" y="140"/>
                  </a:lnTo>
                  <a:cubicBezTo>
                    <a:pt x="677" y="100"/>
                    <a:pt x="598" y="40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34295;p60"/>
            <p:cNvSpPr/>
            <p:nvPr/>
          </p:nvSpPr>
          <p:spPr>
            <a:xfrm>
              <a:off x="1719525" y="1464500"/>
              <a:ext cx="8475" cy="11950"/>
            </a:xfrm>
            <a:custGeom>
              <a:avLst/>
              <a:gdLst/>
              <a:ahLst/>
              <a:cxnLst/>
              <a:rect l="l" t="t" r="r" b="b"/>
              <a:pathLst>
                <a:path w="339" h="478" extrusionOk="0">
                  <a:moveTo>
                    <a:pt x="40" y="0"/>
                  </a:moveTo>
                  <a:cubicBezTo>
                    <a:pt x="40" y="180"/>
                    <a:pt x="0" y="359"/>
                    <a:pt x="199" y="478"/>
                  </a:cubicBezTo>
                  <a:cubicBezTo>
                    <a:pt x="318" y="259"/>
                    <a:pt x="338" y="6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34296;p60"/>
            <p:cNvSpPr/>
            <p:nvPr/>
          </p:nvSpPr>
          <p:spPr>
            <a:xfrm>
              <a:off x="1707075" y="1589200"/>
              <a:ext cx="12950" cy="4125"/>
            </a:xfrm>
            <a:custGeom>
              <a:avLst/>
              <a:gdLst/>
              <a:ahLst/>
              <a:cxnLst/>
              <a:rect l="l" t="t" r="r" b="b"/>
              <a:pathLst>
                <a:path w="518" h="165" extrusionOk="0">
                  <a:moveTo>
                    <a:pt x="252" y="1"/>
                  </a:moveTo>
                  <a:cubicBezTo>
                    <a:pt x="165" y="1"/>
                    <a:pt x="80" y="55"/>
                    <a:pt x="1" y="165"/>
                  </a:cubicBezTo>
                  <a:lnTo>
                    <a:pt x="518" y="165"/>
                  </a:lnTo>
                  <a:cubicBezTo>
                    <a:pt x="428" y="55"/>
                    <a:pt x="339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34297;p60"/>
            <p:cNvSpPr/>
            <p:nvPr/>
          </p:nvSpPr>
          <p:spPr>
            <a:xfrm>
              <a:off x="1724475" y="1589250"/>
              <a:ext cx="12975" cy="5475"/>
            </a:xfrm>
            <a:custGeom>
              <a:avLst/>
              <a:gdLst/>
              <a:ahLst/>
              <a:cxnLst/>
              <a:rect l="l" t="t" r="r" b="b"/>
              <a:pathLst>
                <a:path w="519" h="219" extrusionOk="0">
                  <a:moveTo>
                    <a:pt x="246" y="1"/>
                  </a:moveTo>
                  <a:cubicBezTo>
                    <a:pt x="161" y="1"/>
                    <a:pt x="79" y="56"/>
                    <a:pt x="1" y="163"/>
                  </a:cubicBezTo>
                  <a:cubicBezTo>
                    <a:pt x="93" y="197"/>
                    <a:pt x="193" y="219"/>
                    <a:pt x="295" y="219"/>
                  </a:cubicBezTo>
                  <a:cubicBezTo>
                    <a:pt x="368" y="219"/>
                    <a:pt x="443" y="208"/>
                    <a:pt x="518" y="183"/>
                  </a:cubicBezTo>
                  <a:cubicBezTo>
                    <a:pt x="427" y="61"/>
                    <a:pt x="335" y="1"/>
                    <a:pt x="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34298;p60"/>
            <p:cNvSpPr/>
            <p:nvPr/>
          </p:nvSpPr>
          <p:spPr>
            <a:xfrm>
              <a:off x="1589225" y="1486875"/>
              <a:ext cx="16925" cy="95600"/>
            </a:xfrm>
            <a:custGeom>
              <a:avLst/>
              <a:gdLst/>
              <a:ahLst/>
              <a:cxnLst/>
              <a:rect l="l" t="t" r="r" b="b"/>
              <a:pathLst>
                <a:path w="677" h="3824" extrusionOk="0">
                  <a:moveTo>
                    <a:pt x="299" y="1"/>
                  </a:moveTo>
                  <a:cubicBezTo>
                    <a:pt x="259" y="120"/>
                    <a:pt x="179" y="239"/>
                    <a:pt x="179" y="339"/>
                  </a:cubicBezTo>
                  <a:cubicBezTo>
                    <a:pt x="179" y="1194"/>
                    <a:pt x="179" y="2050"/>
                    <a:pt x="159" y="2885"/>
                  </a:cubicBezTo>
                  <a:cubicBezTo>
                    <a:pt x="159" y="3124"/>
                    <a:pt x="239" y="3363"/>
                    <a:pt x="0" y="3542"/>
                  </a:cubicBezTo>
                  <a:cubicBezTo>
                    <a:pt x="40" y="3661"/>
                    <a:pt x="60" y="3780"/>
                    <a:pt x="179" y="3820"/>
                  </a:cubicBezTo>
                  <a:cubicBezTo>
                    <a:pt x="190" y="3822"/>
                    <a:pt x="200" y="3823"/>
                    <a:pt x="209" y="3823"/>
                  </a:cubicBezTo>
                  <a:cubicBezTo>
                    <a:pt x="291" y="3823"/>
                    <a:pt x="340" y="3750"/>
                    <a:pt x="358" y="3661"/>
                  </a:cubicBezTo>
                  <a:cubicBezTo>
                    <a:pt x="398" y="3422"/>
                    <a:pt x="279" y="3084"/>
                    <a:pt x="517" y="2865"/>
                  </a:cubicBezTo>
                  <a:cubicBezTo>
                    <a:pt x="577" y="1990"/>
                    <a:pt x="458" y="1135"/>
                    <a:pt x="677" y="200"/>
                  </a:cubicBezTo>
                  <a:cubicBezTo>
                    <a:pt x="537" y="160"/>
                    <a:pt x="438" y="8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34299;p60"/>
            <p:cNvSpPr/>
            <p:nvPr/>
          </p:nvSpPr>
          <p:spPr>
            <a:xfrm>
              <a:off x="1648900" y="1572425"/>
              <a:ext cx="46775" cy="12450"/>
            </a:xfrm>
            <a:custGeom>
              <a:avLst/>
              <a:gdLst/>
              <a:ahLst/>
              <a:cxnLst/>
              <a:rect l="l" t="t" r="r" b="b"/>
              <a:pathLst>
                <a:path w="1871" h="498" extrusionOk="0">
                  <a:moveTo>
                    <a:pt x="438" y="0"/>
                  </a:moveTo>
                  <a:cubicBezTo>
                    <a:pt x="299" y="80"/>
                    <a:pt x="159" y="179"/>
                    <a:pt x="0" y="299"/>
                  </a:cubicBezTo>
                  <a:cubicBezTo>
                    <a:pt x="151" y="313"/>
                    <a:pt x="300" y="316"/>
                    <a:pt x="447" y="316"/>
                  </a:cubicBezTo>
                  <a:cubicBezTo>
                    <a:pt x="552" y="316"/>
                    <a:pt x="656" y="314"/>
                    <a:pt x="759" y="314"/>
                  </a:cubicBezTo>
                  <a:cubicBezTo>
                    <a:pt x="1117" y="314"/>
                    <a:pt x="1461" y="333"/>
                    <a:pt x="1791" y="498"/>
                  </a:cubicBezTo>
                  <a:cubicBezTo>
                    <a:pt x="1870" y="159"/>
                    <a:pt x="1552" y="139"/>
                    <a:pt x="1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34300;p60"/>
            <p:cNvSpPr/>
            <p:nvPr/>
          </p:nvSpPr>
          <p:spPr>
            <a:xfrm>
              <a:off x="1596675" y="1482975"/>
              <a:ext cx="9975" cy="12425"/>
            </a:xfrm>
            <a:custGeom>
              <a:avLst/>
              <a:gdLst/>
              <a:ahLst/>
              <a:cxnLst/>
              <a:rect l="l" t="t" r="r" b="b"/>
              <a:pathLst>
                <a:path w="399" h="497" extrusionOk="0">
                  <a:moveTo>
                    <a:pt x="137" y="0"/>
                  </a:moveTo>
                  <a:cubicBezTo>
                    <a:pt x="45" y="0"/>
                    <a:pt x="47" y="139"/>
                    <a:pt x="1" y="216"/>
                  </a:cubicBezTo>
                  <a:cubicBezTo>
                    <a:pt x="41" y="380"/>
                    <a:pt x="92" y="497"/>
                    <a:pt x="196" y="497"/>
                  </a:cubicBezTo>
                  <a:cubicBezTo>
                    <a:pt x="244" y="497"/>
                    <a:pt x="303" y="472"/>
                    <a:pt x="379" y="415"/>
                  </a:cubicBezTo>
                  <a:cubicBezTo>
                    <a:pt x="398" y="356"/>
                    <a:pt x="398" y="316"/>
                    <a:pt x="359" y="236"/>
                  </a:cubicBezTo>
                  <a:cubicBezTo>
                    <a:pt x="339" y="157"/>
                    <a:pt x="259" y="117"/>
                    <a:pt x="239" y="37"/>
                  </a:cubicBezTo>
                  <a:cubicBezTo>
                    <a:pt x="196" y="11"/>
                    <a:pt x="163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34301;p60"/>
            <p:cNvSpPr/>
            <p:nvPr/>
          </p:nvSpPr>
          <p:spPr>
            <a:xfrm>
              <a:off x="1707575" y="1570925"/>
              <a:ext cx="9475" cy="7950"/>
            </a:xfrm>
            <a:custGeom>
              <a:avLst/>
              <a:gdLst/>
              <a:ahLst/>
              <a:cxnLst/>
              <a:rect l="l" t="t" r="r" b="b"/>
              <a:pathLst>
                <a:path w="379" h="318" extrusionOk="0">
                  <a:moveTo>
                    <a:pt x="140" y="1"/>
                  </a:moveTo>
                  <a:cubicBezTo>
                    <a:pt x="112" y="14"/>
                    <a:pt x="76" y="37"/>
                    <a:pt x="42" y="37"/>
                  </a:cubicBezTo>
                  <a:cubicBezTo>
                    <a:pt x="27" y="37"/>
                    <a:pt x="13" y="33"/>
                    <a:pt x="1" y="20"/>
                  </a:cubicBezTo>
                  <a:lnTo>
                    <a:pt x="1" y="20"/>
                  </a:lnTo>
                  <a:cubicBezTo>
                    <a:pt x="1" y="155"/>
                    <a:pt x="15" y="317"/>
                    <a:pt x="126" y="317"/>
                  </a:cubicBezTo>
                  <a:cubicBezTo>
                    <a:pt x="147" y="317"/>
                    <a:pt x="171" y="311"/>
                    <a:pt x="200" y="299"/>
                  </a:cubicBezTo>
                  <a:cubicBezTo>
                    <a:pt x="379" y="259"/>
                    <a:pt x="259" y="10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34302;p60"/>
            <p:cNvSpPr/>
            <p:nvPr/>
          </p:nvSpPr>
          <p:spPr>
            <a:xfrm>
              <a:off x="1603150" y="1484400"/>
              <a:ext cx="3000" cy="5000"/>
            </a:xfrm>
            <a:custGeom>
              <a:avLst/>
              <a:gdLst/>
              <a:ahLst/>
              <a:cxnLst/>
              <a:rect l="l" t="t" r="r" b="b"/>
              <a:pathLst>
                <a:path w="120" h="2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60"/>
                    <a:pt x="80" y="139"/>
                    <a:pt x="120" y="199"/>
                  </a:cubicBezTo>
                  <a:cubicBezTo>
                    <a:pt x="120" y="100"/>
                    <a:pt x="100" y="6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34303;p60"/>
            <p:cNvSpPr/>
            <p:nvPr/>
          </p:nvSpPr>
          <p:spPr>
            <a:xfrm>
              <a:off x="1511150" y="1593300"/>
              <a:ext cx="59200" cy="13350"/>
            </a:xfrm>
            <a:custGeom>
              <a:avLst/>
              <a:gdLst/>
              <a:ahLst/>
              <a:cxnLst/>
              <a:rect l="l" t="t" r="r" b="b"/>
              <a:pathLst>
                <a:path w="2368" h="534" extrusionOk="0">
                  <a:moveTo>
                    <a:pt x="20" y="1"/>
                  </a:moveTo>
                  <a:cubicBezTo>
                    <a:pt x="0" y="160"/>
                    <a:pt x="0" y="319"/>
                    <a:pt x="0" y="478"/>
                  </a:cubicBezTo>
                  <a:cubicBezTo>
                    <a:pt x="169" y="520"/>
                    <a:pt x="342" y="534"/>
                    <a:pt x="516" y="534"/>
                  </a:cubicBezTo>
                  <a:cubicBezTo>
                    <a:pt x="750" y="534"/>
                    <a:pt x="985" y="509"/>
                    <a:pt x="1213" y="498"/>
                  </a:cubicBezTo>
                  <a:cubicBezTo>
                    <a:pt x="1305" y="406"/>
                    <a:pt x="1402" y="351"/>
                    <a:pt x="1493" y="351"/>
                  </a:cubicBezTo>
                  <a:cubicBezTo>
                    <a:pt x="1581" y="351"/>
                    <a:pt x="1663" y="401"/>
                    <a:pt x="1731" y="518"/>
                  </a:cubicBezTo>
                  <a:lnTo>
                    <a:pt x="2268" y="518"/>
                  </a:lnTo>
                  <a:cubicBezTo>
                    <a:pt x="2367" y="379"/>
                    <a:pt x="2327" y="200"/>
                    <a:pt x="2288" y="1"/>
                  </a:cubicBezTo>
                  <a:lnTo>
                    <a:pt x="895" y="1"/>
                  </a:lnTo>
                  <a:cubicBezTo>
                    <a:pt x="863" y="64"/>
                    <a:pt x="838" y="87"/>
                    <a:pt x="815" y="87"/>
                  </a:cubicBezTo>
                  <a:cubicBezTo>
                    <a:pt x="781" y="87"/>
                    <a:pt x="752" y="36"/>
                    <a:pt x="716" y="1"/>
                  </a:cubicBezTo>
                  <a:lnTo>
                    <a:pt x="537" y="1"/>
                  </a:lnTo>
                  <a:cubicBezTo>
                    <a:pt x="475" y="53"/>
                    <a:pt x="418" y="83"/>
                    <a:pt x="363" y="83"/>
                  </a:cubicBezTo>
                  <a:cubicBezTo>
                    <a:pt x="314" y="83"/>
                    <a:pt x="266" y="58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34304;p60"/>
            <p:cNvSpPr/>
            <p:nvPr/>
          </p:nvSpPr>
          <p:spPr>
            <a:xfrm>
              <a:off x="1475825" y="1592800"/>
              <a:ext cx="32350" cy="9800"/>
            </a:xfrm>
            <a:custGeom>
              <a:avLst/>
              <a:gdLst/>
              <a:ahLst/>
              <a:cxnLst/>
              <a:rect l="l" t="t" r="r" b="b"/>
              <a:pathLst>
                <a:path w="1294" h="392" extrusionOk="0">
                  <a:moveTo>
                    <a:pt x="1294" y="1"/>
                  </a:moveTo>
                  <a:lnTo>
                    <a:pt x="1294" y="1"/>
                  </a:lnTo>
                  <a:cubicBezTo>
                    <a:pt x="1183" y="42"/>
                    <a:pt x="1063" y="48"/>
                    <a:pt x="939" y="48"/>
                  </a:cubicBezTo>
                  <a:cubicBezTo>
                    <a:pt x="879" y="48"/>
                    <a:pt x="818" y="47"/>
                    <a:pt x="757" y="47"/>
                  </a:cubicBezTo>
                  <a:cubicBezTo>
                    <a:pt x="509" y="47"/>
                    <a:pt x="248" y="71"/>
                    <a:pt x="1" y="319"/>
                  </a:cubicBezTo>
                  <a:cubicBezTo>
                    <a:pt x="16" y="318"/>
                    <a:pt x="32" y="318"/>
                    <a:pt x="48" y="318"/>
                  </a:cubicBezTo>
                  <a:cubicBezTo>
                    <a:pt x="304" y="318"/>
                    <a:pt x="549" y="391"/>
                    <a:pt x="762" y="391"/>
                  </a:cubicBezTo>
                  <a:cubicBezTo>
                    <a:pt x="981" y="391"/>
                    <a:pt x="1166" y="314"/>
                    <a:pt x="1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34305;p60"/>
            <p:cNvSpPr/>
            <p:nvPr/>
          </p:nvSpPr>
          <p:spPr>
            <a:xfrm>
              <a:off x="1513125" y="1391400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00" y="0"/>
                  </a:moveTo>
                  <a:cubicBezTo>
                    <a:pt x="60" y="0"/>
                    <a:pt x="20" y="40"/>
                    <a:pt x="1" y="80"/>
                  </a:cubicBezTo>
                  <a:cubicBezTo>
                    <a:pt x="20" y="120"/>
                    <a:pt x="20" y="179"/>
                    <a:pt x="40" y="199"/>
                  </a:cubicBezTo>
                  <a:cubicBezTo>
                    <a:pt x="60" y="199"/>
                    <a:pt x="140" y="179"/>
                    <a:pt x="160" y="139"/>
                  </a:cubicBezTo>
                  <a:cubicBezTo>
                    <a:pt x="219" y="80"/>
                    <a:pt x="20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34306;p60"/>
            <p:cNvSpPr/>
            <p:nvPr/>
          </p:nvSpPr>
          <p:spPr>
            <a:xfrm>
              <a:off x="1564350" y="1593800"/>
              <a:ext cx="77100" cy="12450"/>
            </a:xfrm>
            <a:custGeom>
              <a:avLst/>
              <a:gdLst/>
              <a:ahLst/>
              <a:cxnLst/>
              <a:rect l="l" t="t" r="r" b="b"/>
              <a:pathLst>
                <a:path w="3084" h="498" extrusionOk="0">
                  <a:moveTo>
                    <a:pt x="2547" y="239"/>
                  </a:moveTo>
                  <a:cubicBezTo>
                    <a:pt x="2575" y="239"/>
                    <a:pt x="2603" y="241"/>
                    <a:pt x="2631" y="243"/>
                  </a:cubicBezTo>
                  <a:lnTo>
                    <a:pt x="2631" y="243"/>
                  </a:lnTo>
                  <a:cubicBezTo>
                    <a:pt x="2627" y="243"/>
                    <a:pt x="2622" y="243"/>
                    <a:pt x="2617" y="243"/>
                  </a:cubicBezTo>
                  <a:cubicBezTo>
                    <a:pt x="2593" y="243"/>
                    <a:pt x="2570" y="242"/>
                    <a:pt x="2547" y="239"/>
                  </a:cubicBezTo>
                  <a:close/>
                  <a:moveTo>
                    <a:pt x="140" y="1"/>
                  </a:moveTo>
                  <a:cubicBezTo>
                    <a:pt x="1" y="160"/>
                    <a:pt x="20" y="339"/>
                    <a:pt x="140" y="498"/>
                  </a:cubicBezTo>
                  <a:cubicBezTo>
                    <a:pt x="1134" y="498"/>
                    <a:pt x="2129" y="498"/>
                    <a:pt x="3084" y="478"/>
                  </a:cubicBezTo>
                  <a:lnTo>
                    <a:pt x="3084" y="339"/>
                  </a:lnTo>
                  <a:cubicBezTo>
                    <a:pt x="3033" y="281"/>
                    <a:pt x="2972" y="255"/>
                    <a:pt x="2906" y="244"/>
                  </a:cubicBezTo>
                  <a:lnTo>
                    <a:pt x="2906" y="244"/>
                  </a:lnTo>
                  <a:cubicBezTo>
                    <a:pt x="2969" y="232"/>
                    <a:pt x="3029" y="208"/>
                    <a:pt x="3084" y="160"/>
                  </a:cubicBezTo>
                  <a:lnTo>
                    <a:pt x="30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34307;p60"/>
            <p:cNvSpPr/>
            <p:nvPr/>
          </p:nvSpPr>
          <p:spPr>
            <a:xfrm>
              <a:off x="1516100" y="1593300"/>
              <a:ext cx="8000" cy="7150"/>
            </a:xfrm>
            <a:custGeom>
              <a:avLst/>
              <a:gdLst/>
              <a:ahLst/>
              <a:cxnLst/>
              <a:rect l="l" t="t" r="r" b="b"/>
              <a:pathLst>
                <a:path w="320" h="286" extrusionOk="0">
                  <a:moveTo>
                    <a:pt x="200" y="1"/>
                  </a:moveTo>
                  <a:cubicBezTo>
                    <a:pt x="120" y="1"/>
                    <a:pt x="81" y="21"/>
                    <a:pt x="21" y="21"/>
                  </a:cubicBezTo>
                  <a:cubicBezTo>
                    <a:pt x="1" y="120"/>
                    <a:pt x="1" y="259"/>
                    <a:pt x="120" y="279"/>
                  </a:cubicBezTo>
                  <a:cubicBezTo>
                    <a:pt x="139" y="283"/>
                    <a:pt x="156" y="285"/>
                    <a:pt x="172" y="285"/>
                  </a:cubicBezTo>
                  <a:cubicBezTo>
                    <a:pt x="300" y="285"/>
                    <a:pt x="301" y="145"/>
                    <a:pt x="319" y="21"/>
                  </a:cubicBezTo>
                  <a:cubicBezTo>
                    <a:pt x="279" y="1"/>
                    <a:pt x="220" y="1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34308;p60"/>
            <p:cNvSpPr/>
            <p:nvPr/>
          </p:nvSpPr>
          <p:spPr>
            <a:xfrm>
              <a:off x="1529050" y="1593300"/>
              <a:ext cx="7475" cy="7125"/>
            </a:xfrm>
            <a:custGeom>
              <a:avLst/>
              <a:gdLst/>
              <a:ahLst/>
              <a:cxnLst/>
              <a:rect l="l" t="t" r="r" b="b"/>
              <a:pathLst>
                <a:path w="299" h="285" extrusionOk="0">
                  <a:moveTo>
                    <a:pt x="0" y="1"/>
                  </a:moveTo>
                  <a:cubicBezTo>
                    <a:pt x="0" y="109"/>
                    <a:pt x="0" y="284"/>
                    <a:pt x="136" y="284"/>
                  </a:cubicBezTo>
                  <a:cubicBezTo>
                    <a:pt x="149" y="284"/>
                    <a:pt x="163" y="283"/>
                    <a:pt x="179" y="279"/>
                  </a:cubicBezTo>
                  <a:cubicBezTo>
                    <a:pt x="299" y="259"/>
                    <a:pt x="179" y="120"/>
                    <a:pt x="159" y="21"/>
                  </a:cubicBezTo>
                  <a:cubicBezTo>
                    <a:pt x="100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34309;p60"/>
            <p:cNvSpPr/>
            <p:nvPr/>
          </p:nvSpPr>
          <p:spPr>
            <a:xfrm>
              <a:off x="1871700" y="1415575"/>
              <a:ext cx="13450" cy="8675"/>
            </a:xfrm>
            <a:custGeom>
              <a:avLst/>
              <a:gdLst/>
              <a:ahLst/>
              <a:cxnLst/>
              <a:rect l="l" t="t" r="r" b="b"/>
              <a:pathLst>
                <a:path w="538" h="347" extrusionOk="0">
                  <a:moveTo>
                    <a:pt x="277" y="1"/>
                  </a:moveTo>
                  <a:cubicBezTo>
                    <a:pt x="212" y="1"/>
                    <a:pt x="149" y="37"/>
                    <a:pt x="100" y="127"/>
                  </a:cubicBezTo>
                  <a:cubicBezTo>
                    <a:pt x="0" y="306"/>
                    <a:pt x="219" y="306"/>
                    <a:pt x="338" y="346"/>
                  </a:cubicBezTo>
                  <a:cubicBezTo>
                    <a:pt x="418" y="306"/>
                    <a:pt x="458" y="227"/>
                    <a:pt x="537" y="167"/>
                  </a:cubicBezTo>
                  <a:cubicBezTo>
                    <a:pt x="467" y="74"/>
                    <a:pt x="370" y="1"/>
                    <a:pt x="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34310;p60"/>
            <p:cNvSpPr/>
            <p:nvPr/>
          </p:nvSpPr>
          <p:spPr>
            <a:xfrm>
              <a:off x="1670775" y="1399275"/>
              <a:ext cx="10425" cy="7550"/>
            </a:xfrm>
            <a:custGeom>
              <a:avLst/>
              <a:gdLst/>
              <a:ahLst/>
              <a:cxnLst/>
              <a:rect l="l" t="t" r="r" b="b"/>
              <a:pathLst>
                <a:path w="417" h="302" extrusionOk="0">
                  <a:moveTo>
                    <a:pt x="122" y="1"/>
                  </a:moveTo>
                  <a:cubicBezTo>
                    <a:pt x="102" y="1"/>
                    <a:pt x="82" y="2"/>
                    <a:pt x="60" y="4"/>
                  </a:cubicBezTo>
                  <a:cubicBezTo>
                    <a:pt x="1" y="23"/>
                    <a:pt x="1" y="83"/>
                    <a:pt x="60" y="123"/>
                  </a:cubicBezTo>
                  <a:cubicBezTo>
                    <a:pt x="100" y="202"/>
                    <a:pt x="180" y="262"/>
                    <a:pt x="219" y="302"/>
                  </a:cubicBezTo>
                  <a:lnTo>
                    <a:pt x="398" y="302"/>
                  </a:lnTo>
                  <a:cubicBezTo>
                    <a:pt x="416" y="86"/>
                    <a:pt x="305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34311;p60"/>
            <p:cNvSpPr/>
            <p:nvPr/>
          </p:nvSpPr>
          <p:spPr>
            <a:xfrm>
              <a:off x="1672775" y="14023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1"/>
                  </a:moveTo>
                  <a:cubicBezTo>
                    <a:pt x="40" y="61"/>
                    <a:pt x="100" y="140"/>
                    <a:pt x="159" y="1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34312;p60"/>
            <p:cNvSpPr/>
            <p:nvPr/>
          </p:nvSpPr>
          <p:spPr>
            <a:xfrm>
              <a:off x="1669775" y="1398850"/>
              <a:ext cx="3025" cy="3000"/>
            </a:xfrm>
            <a:custGeom>
              <a:avLst/>
              <a:gdLst/>
              <a:ahLst/>
              <a:cxnLst/>
              <a:rect l="l" t="t" r="r" b="b"/>
              <a:pathLst>
                <a:path w="121" h="120" extrusionOk="0">
                  <a:moveTo>
                    <a:pt x="120" y="1"/>
                  </a:moveTo>
                  <a:cubicBezTo>
                    <a:pt x="1" y="40"/>
                    <a:pt x="1" y="100"/>
                    <a:pt x="120" y="120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34313;p60"/>
            <p:cNvSpPr/>
            <p:nvPr/>
          </p:nvSpPr>
          <p:spPr>
            <a:xfrm>
              <a:off x="1828925" y="1602250"/>
              <a:ext cx="48750" cy="13950"/>
            </a:xfrm>
            <a:custGeom>
              <a:avLst/>
              <a:gdLst/>
              <a:ahLst/>
              <a:cxnLst/>
              <a:rect l="l" t="t" r="r" b="b"/>
              <a:pathLst>
                <a:path w="1950" h="558" extrusionOk="0">
                  <a:moveTo>
                    <a:pt x="160" y="1"/>
                  </a:moveTo>
                  <a:cubicBezTo>
                    <a:pt x="20" y="60"/>
                    <a:pt x="0" y="200"/>
                    <a:pt x="0" y="339"/>
                  </a:cubicBezTo>
                  <a:cubicBezTo>
                    <a:pt x="60" y="498"/>
                    <a:pt x="239" y="419"/>
                    <a:pt x="319" y="498"/>
                  </a:cubicBezTo>
                  <a:lnTo>
                    <a:pt x="657" y="498"/>
                  </a:lnTo>
                  <a:cubicBezTo>
                    <a:pt x="657" y="498"/>
                    <a:pt x="697" y="458"/>
                    <a:pt x="736" y="458"/>
                  </a:cubicBezTo>
                  <a:cubicBezTo>
                    <a:pt x="796" y="458"/>
                    <a:pt x="816" y="458"/>
                    <a:pt x="856" y="518"/>
                  </a:cubicBezTo>
                  <a:cubicBezTo>
                    <a:pt x="1214" y="538"/>
                    <a:pt x="1532" y="538"/>
                    <a:pt x="1890" y="558"/>
                  </a:cubicBezTo>
                  <a:lnTo>
                    <a:pt x="1910" y="498"/>
                  </a:lnTo>
                  <a:cubicBezTo>
                    <a:pt x="1950" y="399"/>
                    <a:pt x="1910" y="339"/>
                    <a:pt x="1831" y="299"/>
                  </a:cubicBezTo>
                  <a:lnTo>
                    <a:pt x="1751" y="239"/>
                  </a:lnTo>
                  <a:lnTo>
                    <a:pt x="1791" y="160"/>
                  </a:lnTo>
                  <a:cubicBezTo>
                    <a:pt x="1811" y="100"/>
                    <a:pt x="1791" y="41"/>
                    <a:pt x="1731" y="21"/>
                  </a:cubicBezTo>
                  <a:cubicBezTo>
                    <a:pt x="1214" y="21"/>
                    <a:pt x="67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34314;p60"/>
            <p:cNvSpPr/>
            <p:nvPr/>
          </p:nvSpPr>
          <p:spPr>
            <a:xfrm>
              <a:off x="1870200" y="1602750"/>
              <a:ext cx="22400" cy="11975"/>
            </a:xfrm>
            <a:custGeom>
              <a:avLst/>
              <a:gdLst/>
              <a:ahLst/>
              <a:cxnLst/>
              <a:rect l="l" t="t" r="r" b="b"/>
              <a:pathLst>
                <a:path w="896" h="479" extrusionOk="0">
                  <a:moveTo>
                    <a:pt x="80" y="1"/>
                  </a:moveTo>
                  <a:cubicBezTo>
                    <a:pt x="60" y="40"/>
                    <a:pt x="60" y="120"/>
                    <a:pt x="60" y="180"/>
                  </a:cubicBezTo>
                  <a:cubicBezTo>
                    <a:pt x="1" y="219"/>
                    <a:pt x="1" y="279"/>
                    <a:pt x="60" y="319"/>
                  </a:cubicBezTo>
                  <a:cubicBezTo>
                    <a:pt x="100" y="379"/>
                    <a:pt x="180" y="418"/>
                    <a:pt x="239" y="478"/>
                  </a:cubicBezTo>
                  <a:lnTo>
                    <a:pt x="896" y="478"/>
                  </a:lnTo>
                  <a:cubicBezTo>
                    <a:pt x="856" y="379"/>
                    <a:pt x="796" y="239"/>
                    <a:pt x="756" y="140"/>
                  </a:cubicBezTo>
                  <a:cubicBezTo>
                    <a:pt x="597" y="140"/>
                    <a:pt x="478" y="120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34315;p60"/>
            <p:cNvSpPr/>
            <p:nvPr/>
          </p:nvSpPr>
          <p:spPr>
            <a:xfrm>
              <a:off x="2013925" y="1610700"/>
              <a:ext cx="10475" cy="12975"/>
            </a:xfrm>
            <a:custGeom>
              <a:avLst/>
              <a:gdLst/>
              <a:ahLst/>
              <a:cxnLst/>
              <a:rect l="l" t="t" r="r" b="b"/>
              <a:pathLst>
                <a:path w="419" h="519" extrusionOk="0">
                  <a:moveTo>
                    <a:pt x="60" y="1"/>
                  </a:moveTo>
                  <a:cubicBezTo>
                    <a:pt x="1" y="61"/>
                    <a:pt x="1" y="120"/>
                    <a:pt x="60" y="180"/>
                  </a:cubicBezTo>
                  <a:lnTo>
                    <a:pt x="398" y="518"/>
                  </a:lnTo>
                  <a:cubicBezTo>
                    <a:pt x="398" y="478"/>
                    <a:pt x="398" y="399"/>
                    <a:pt x="418" y="319"/>
                  </a:cubicBezTo>
                  <a:cubicBezTo>
                    <a:pt x="418" y="220"/>
                    <a:pt x="398" y="100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34316;p60"/>
            <p:cNvSpPr/>
            <p:nvPr/>
          </p:nvSpPr>
          <p:spPr>
            <a:xfrm>
              <a:off x="1944800" y="1606225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" y="1"/>
                  </a:moveTo>
                  <a:cubicBezTo>
                    <a:pt x="80" y="81"/>
                    <a:pt x="140" y="140"/>
                    <a:pt x="199" y="180"/>
                  </a:cubicBezTo>
                  <a:cubicBezTo>
                    <a:pt x="160" y="140"/>
                    <a:pt x="80" y="8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34317;p60"/>
            <p:cNvSpPr/>
            <p:nvPr/>
          </p:nvSpPr>
          <p:spPr>
            <a:xfrm>
              <a:off x="1932375" y="16072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0" y="1"/>
                  </a:moveTo>
                  <a:lnTo>
                    <a:pt x="0" y="140"/>
                  </a:lnTo>
                  <a:cubicBezTo>
                    <a:pt x="80" y="100"/>
                    <a:pt x="139" y="4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34318;p60"/>
            <p:cNvSpPr/>
            <p:nvPr/>
          </p:nvSpPr>
          <p:spPr>
            <a:xfrm>
              <a:off x="1992050" y="1607225"/>
              <a:ext cx="5975" cy="3500"/>
            </a:xfrm>
            <a:custGeom>
              <a:avLst/>
              <a:gdLst/>
              <a:ahLst/>
              <a:cxnLst/>
              <a:rect l="l" t="t" r="r" b="b"/>
              <a:pathLst>
                <a:path w="239" h="140" extrusionOk="0">
                  <a:moveTo>
                    <a:pt x="80" y="1"/>
                  </a:moveTo>
                  <a:cubicBezTo>
                    <a:pt x="0" y="21"/>
                    <a:pt x="0" y="100"/>
                    <a:pt x="60" y="140"/>
                  </a:cubicBezTo>
                  <a:lnTo>
                    <a:pt x="239" y="14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34319;p60"/>
            <p:cNvSpPr/>
            <p:nvPr/>
          </p:nvSpPr>
          <p:spPr>
            <a:xfrm>
              <a:off x="1989050" y="160722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200" y="1"/>
                  </a:moveTo>
                  <a:lnTo>
                    <a:pt x="200" y="1"/>
                  </a:lnTo>
                  <a:cubicBezTo>
                    <a:pt x="120" y="40"/>
                    <a:pt x="80" y="100"/>
                    <a:pt x="1" y="140"/>
                  </a:cubicBezTo>
                  <a:lnTo>
                    <a:pt x="180" y="140"/>
                  </a:lnTo>
                  <a:cubicBezTo>
                    <a:pt x="180" y="100"/>
                    <a:pt x="180" y="4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34320;p60"/>
            <p:cNvSpPr/>
            <p:nvPr/>
          </p:nvSpPr>
          <p:spPr>
            <a:xfrm>
              <a:off x="1921925" y="1608725"/>
              <a:ext cx="2000" cy="2000"/>
            </a:xfrm>
            <a:custGeom>
              <a:avLst/>
              <a:gdLst/>
              <a:ahLst/>
              <a:cxnLst/>
              <a:rect l="l" t="t" r="r" b="b"/>
              <a:pathLst>
                <a:path w="80" h="80" extrusionOk="0">
                  <a:moveTo>
                    <a:pt x="60" y="0"/>
                  </a:moveTo>
                  <a:lnTo>
                    <a:pt x="0" y="60"/>
                  </a:lnTo>
                  <a:lnTo>
                    <a:pt x="80" y="8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34321;p60"/>
            <p:cNvSpPr/>
            <p:nvPr/>
          </p:nvSpPr>
          <p:spPr>
            <a:xfrm>
              <a:off x="2012925" y="1611200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100" y="1"/>
                  </a:moveTo>
                  <a:cubicBezTo>
                    <a:pt x="1" y="61"/>
                    <a:pt x="1" y="100"/>
                    <a:pt x="100" y="18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34322;p60"/>
            <p:cNvSpPr/>
            <p:nvPr/>
          </p:nvSpPr>
          <p:spPr>
            <a:xfrm>
              <a:off x="1366425" y="1428650"/>
              <a:ext cx="23400" cy="3925"/>
            </a:xfrm>
            <a:custGeom>
              <a:avLst/>
              <a:gdLst/>
              <a:ahLst/>
              <a:cxnLst/>
              <a:rect l="l" t="t" r="r" b="b"/>
              <a:pathLst>
                <a:path w="936" h="157" extrusionOk="0">
                  <a:moveTo>
                    <a:pt x="678" y="1"/>
                  </a:moveTo>
                  <a:cubicBezTo>
                    <a:pt x="463" y="1"/>
                    <a:pt x="242" y="11"/>
                    <a:pt x="0" y="82"/>
                  </a:cubicBezTo>
                  <a:cubicBezTo>
                    <a:pt x="179" y="141"/>
                    <a:pt x="343" y="156"/>
                    <a:pt x="498" y="156"/>
                  </a:cubicBezTo>
                  <a:cubicBezTo>
                    <a:pt x="652" y="156"/>
                    <a:pt x="796" y="141"/>
                    <a:pt x="935" y="141"/>
                  </a:cubicBezTo>
                  <a:lnTo>
                    <a:pt x="935" y="2"/>
                  </a:lnTo>
                  <a:cubicBezTo>
                    <a:pt x="850" y="2"/>
                    <a:pt x="765" y="1"/>
                    <a:pt x="6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34323;p60"/>
            <p:cNvSpPr/>
            <p:nvPr/>
          </p:nvSpPr>
          <p:spPr>
            <a:xfrm>
              <a:off x="1646400" y="1467975"/>
              <a:ext cx="7000" cy="3250"/>
            </a:xfrm>
            <a:custGeom>
              <a:avLst/>
              <a:gdLst/>
              <a:ahLst/>
              <a:cxnLst/>
              <a:rect l="l" t="t" r="r" b="b"/>
              <a:pathLst>
                <a:path w="280" h="130" extrusionOk="0">
                  <a:moveTo>
                    <a:pt x="279" y="1"/>
                  </a:moveTo>
                  <a:cubicBezTo>
                    <a:pt x="160" y="1"/>
                    <a:pt x="61" y="1"/>
                    <a:pt x="1" y="120"/>
                  </a:cubicBezTo>
                  <a:cubicBezTo>
                    <a:pt x="39" y="126"/>
                    <a:pt x="73" y="129"/>
                    <a:pt x="103" y="129"/>
                  </a:cubicBezTo>
                  <a:cubicBezTo>
                    <a:pt x="182" y="129"/>
                    <a:pt x="236" y="102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34324;p60"/>
            <p:cNvSpPr/>
            <p:nvPr/>
          </p:nvSpPr>
          <p:spPr>
            <a:xfrm>
              <a:off x="1631500" y="1399350"/>
              <a:ext cx="2500" cy="2025"/>
            </a:xfrm>
            <a:custGeom>
              <a:avLst/>
              <a:gdLst/>
              <a:ahLst/>
              <a:cxnLst/>
              <a:rect l="l" t="t" r="r" b="b"/>
              <a:pathLst>
                <a:path w="100" h="81" extrusionOk="0">
                  <a:moveTo>
                    <a:pt x="40" y="1"/>
                  </a:moveTo>
                  <a:cubicBezTo>
                    <a:pt x="40" y="1"/>
                    <a:pt x="0" y="20"/>
                    <a:pt x="0" y="60"/>
                  </a:cubicBezTo>
                  <a:cubicBezTo>
                    <a:pt x="40" y="60"/>
                    <a:pt x="60" y="80"/>
                    <a:pt x="80" y="80"/>
                  </a:cubicBezTo>
                  <a:cubicBezTo>
                    <a:pt x="80" y="80"/>
                    <a:pt x="100" y="60"/>
                    <a:pt x="100" y="20"/>
                  </a:cubicBezTo>
                  <a:cubicBezTo>
                    <a:pt x="80" y="1"/>
                    <a:pt x="60" y="1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34325;p60"/>
            <p:cNvSpPr/>
            <p:nvPr/>
          </p:nvSpPr>
          <p:spPr>
            <a:xfrm>
              <a:off x="1794100" y="1589825"/>
              <a:ext cx="4025" cy="3500"/>
            </a:xfrm>
            <a:custGeom>
              <a:avLst/>
              <a:gdLst/>
              <a:ahLst/>
              <a:cxnLst/>
              <a:rect l="l" t="t" r="r" b="b"/>
              <a:pathLst>
                <a:path w="161" h="140" extrusionOk="0">
                  <a:moveTo>
                    <a:pt x="1" y="0"/>
                  </a:moveTo>
                  <a:cubicBezTo>
                    <a:pt x="41" y="40"/>
                    <a:pt x="100" y="100"/>
                    <a:pt x="160" y="140"/>
                  </a:cubicBezTo>
                  <a:cubicBezTo>
                    <a:pt x="120" y="100"/>
                    <a:pt x="41" y="4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34326;p60"/>
            <p:cNvSpPr/>
            <p:nvPr/>
          </p:nvSpPr>
          <p:spPr>
            <a:xfrm>
              <a:off x="2883475" y="1650500"/>
              <a:ext cx="151975" cy="40500"/>
            </a:xfrm>
            <a:custGeom>
              <a:avLst/>
              <a:gdLst/>
              <a:ahLst/>
              <a:cxnLst/>
              <a:rect l="l" t="t" r="r" b="b"/>
              <a:pathLst>
                <a:path w="6079" h="1620" extrusionOk="0">
                  <a:moveTo>
                    <a:pt x="5083" y="0"/>
                  </a:moveTo>
                  <a:cubicBezTo>
                    <a:pt x="4606" y="219"/>
                    <a:pt x="4129" y="378"/>
                    <a:pt x="3611" y="498"/>
                  </a:cubicBezTo>
                  <a:cubicBezTo>
                    <a:pt x="2418" y="776"/>
                    <a:pt x="1204" y="955"/>
                    <a:pt x="31" y="1373"/>
                  </a:cubicBezTo>
                  <a:cubicBezTo>
                    <a:pt x="0" y="1525"/>
                    <a:pt x="28" y="1619"/>
                    <a:pt x="132" y="1619"/>
                  </a:cubicBezTo>
                  <a:cubicBezTo>
                    <a:pt x="164" y="1619"/>
                    <a:pt x="203" y="1610"/>
                    <a:pt x="250" y="1592"/>
                  </a:cubicBezTo>
                  <a:lnTo>
                    <a:pt x="548" y="1512"/>
                  </a:lnTo>
                  <a:cubicBezTo>
                    <a:pt x="687" y="1453"/>
                    <a:pt x="826" y="1453"/>
                    <a:pt x="946" y="1393"/>
                  </a:cubicBezTo>
                  <a:cubicBezTo>
                    <a:pt x="1224" y="1373"/>
                    <a:pt x="1523" y="1393"/>
                    <a:pt x="1801" y="1313"/>
                  </a:cubicBezTo>
                  <a:cubicBezTo>
                    <a:pt x="3214" y="975"/>
                    <a:pt x="4666" y="657"/>
                    <a:pt x="6078" y="299"/>
                  </a:cubicBezTo>
                  <a:cubicBezTo>
                    <a:pt x="6040" y="109"/>
                    <a:pt x="5953" y="60"/>
                    <a:pt x="5852" y="60"/>
                  </a:cubicBezTo>
                  <a:cubicBezTo>
                    <a:pt x="5741" y="60"/>
                    <a:pt x="5615" y="120"/>
                    <a:pt x="5521" y="120"/>
                  </a:cubicBezTo>
                  <a:cubicBezTo>
                    <a:pt x="5382" y="80"/>
                    <a:pt x="5223" y="60"/>
                    <a:pt x="5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34327;p60"/>
            <p:cNvSpPr/>
            <p:nvPr/>
          </p:nvSpPr>
          <p:spPr>
            <a:xfrm>
              <a:off x="3005075" y="1608725"/>
              <a:ext cx="99500" cy="23900"/>
            </a:xfrm>
            <a:custGeom>
              <a:avLst/>
              <a:gdLst/>
              <a:ahLst/>
              <a:cxnLst/>
              <a:rect l="l" t="t" r="r" b="b"/>
              <a:pathLst>
                <a:path w="3980" h="956" extrusionOk="0">
                  <a:moveTo>
                    <a:pt x="3920" y="0"/>
                  </a:moveTo>
                  <a:cubicBezTo>
                    <a:pt x="2607" y="199"/>
                    <a:pt x="1314" y="438"/>
                    <a:pt x="21" y="657"/>
                  </a:cubicBezTo>
                  <a:cubicBezTo>
                    <a:pt x="21" y="677"/>
                    <a:pt x="1" y="736"/>
                    <a:pt x="1" y="776"/>
                  </a:cubicBezTo>
                  <a:cubicBezTo>
                    <a:pt x="1" y="876"/>
                    <a:pt x="120" y="876"/>
                    <a:pt x="200" y="955"/>
                  </a:cubicBezTo>
                  <a:cubicBezTo>
                    <a:pt x="1433" y="677"/>
                    <a:pt x="2746" y="657"/>
                    <a:pt x="3979" y="239"/>
                  </a:cubicBezTo>
                  <a:cubicBezTo>
                    <a:pt x="3939" y="160"/>
                    <a:pt x="3939" y="80"/>
                    <a:pt x="3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34328;p60"/>
            <p:cNvSpPr/>
            <p:nvPr/>
          </p:nvSpPr>
          <p:spPr>
            <a:xfrm>
              <a:off x="3021000" y="1633100"/>
              <a:ext cx="81075" cy="24875"/>
            </a:xfrm>
            <a:custGeom>
              <a:avLst/>
              <a:gdLst/>
              <a:ahLst/>
              <a:cxnLst/>
              <a:rect l="l" t="t" r="r" b="b"/>
              <a:pathLst>
                <a:path w="3243" h="995" extrusionOk="0">
                  <a:moveTo>
                    <a:pt x="2865" y="0"/>
                  </a:moveTo>
                  <a:cubicBezTo>
                    <a:pt x="1870" y="119"/>
                    <a:pt x="955" y="557"/>
                    <a:pt x="0" y="816"/>
                  </a:cubicBezTo>
                  <a:cubicBezTo>
                    <a:pt x="199" y="855"/>
                    <a:pt x="418" y="796"/>
                    <a:pt x="577" y="995"/>
                  </a:cubicBezTo>
                  <a:cubicBezTo>
                    <a:pt x="1214" y="875"/>
                    <a:pt x="1850" y="577"/>
                    <a:pt x="2507" y="497"/>
                  </a:cubicBezTo>
                  <a:cubicBezTo>
                    <a:pt x="2686" y="259"/>
                    <a:pt x="3064" y="418"/>
                    <a:pt x="3243" y="179"/>
                  </a:cubicBezTo>
                  <a:cubicBezTo>
                    <a:pt x="3163" y="0"/>
                    <a:pt x="2984" y="80"/>
                    <a:pt x="2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34329;p60"/>
            <p:cNvSpPr/>
            <p:nvPr/>
          </p:nvSpPr>
          <p:spPr>
            <a:xfrm>
              <a:off x="3057300" y="1589850"/>
              <a:ext cx="52750" cy="10650"/>
            </a:xfrm>
            <a:custGeom>
              <a:avLst/>
              <a:gdLst/>
              <a:ahLst/>
              <a:cxnLst/>
              <a:rect l="l" t="t" r="r" b="b"/>
              <a:pathLst>
                <a:path w="2110" h="426" extrusionOk="0">
                  <a:moveTo>
                    <a:pt x="1727" y="0"/>
                  </a:moveTo>
                  <a:cubicBezTo>
                    <a:pt x="1335" y="0"/>
                    <a:pt x="947" y="156"/>
                    <a:pt x="553" y="156"/>
                  </a:cubicBezTo>
                  <a:cubicBezTo>
                    <a:pt x="482" y="156"/>
                    <a:pt x="410" y="151"/>
                    <a:pt x="339" y="139"/>
                  </a:cubicBezTo>
                  <a:cubicBezTo>
                    <a:pt x="299" y="159"/>
                    <a:pt x="239" y="159"/>
                    <a:pt x="199" y="159"/>
                  </a:cubicBezTo>
                  <a:cubicBezTo>
                    <a:pt x="120" y="198"/>
                    <a:pt x="60" y="258"/>
                    <a:pt x="0" y="318"/>
                  </a:cubicBezTo>
                  <a:cubicBezTo>
                    <a:pt x="191" y="395"/>
                    <a:pt x="378" y="426"/>
                    <a:pt x="563" y="426"/>
                  </a:cubicBezTo>
                  <a:cubicBezTo>
                    <a:pt x="1089" y="426"/>
                    <a:pt x="1593" y="177"/>
                    <a:pt x="2109" y="59"/>
                  </a:cubicBezTo>
                  <a:cubicBezTo>
                    <a:pt x="1981" y="16"/>
                    <a:pt x="1854" y="0"/>
                    <a:pt x="17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34330;p60"/>
            <p:cNvSpPr/>
            <p:nvPr/>
          </p:nvSpPr>
          <p:spPr>
            <a:xfrm>
              <a:off x="2948375" y="1628075"/>
              <a:ext cx="50275" cy="14025"/>
            </a:xfrm>
            <a:custGeom>
              <a:avLst/>
              <a:gdLst/>
              <a:ahLst/>
              <a:cxnLst/>
              <a:rect l="l" t="t" r="r" b="b"/>
              <a:pathLst>
                <a:path w="2011" h="561" extrusionOk="0">
                  <a:moveTo>
                    <a:pt x="1846" y="1"/>
                  </a:moveTo>
                  <a:cubicBezTo>
                    <a:pt x="1219" y="1"/>
                    <a:pt x="610" y="206"/>
                    <a:pt x="1" y="320"/>
                  </a:cubicBezTo>
                  <a:cubicBezTo>
                    <a:pt x="1" y="400"/>
                    <a:pt x="41" y="460"/>
                    <a:pt x="120" y="519"/>
                  </a:cubicBezTo>
                  <a:cubicBezTo>
                    <a:pt x="140" y="519"/>
                    <a:pt x="200" y="559"/>
                    <a:pt x="220" y="559"/>
                  </a:cubicBezTo>
                  <a:cubicBezTo>
                    <a:pt x="238" y="560"/>
                    <a:pt x="255" y="560"/>
                    <a:pt x="273" y="560"/>
                  </a:cubicBezTo>
                  <a:cubicBezTo>
                    <a:pt x="737" y="560"/>
                    <a:pt x="1186" y="336"/>
                    <a:pt x="1664" y="336"/>
                  </a:cubicBezTo>
                  <a:cubicBezTo>
                    <a:pt x="1700" y="336"/>
                    <a:pt x="1735" y="338"/>
                    <a:pt x="1771" y="340"/>
                  </a:cubicBezTo>
                  <a:lnTo>
                    <a:pt x="1930" y="181"/>
                  </a:lnTo>
                  <a:cubicBezTo>
                    <a:pt x="2010" y="122"/>
                    <a:pt x="2010" y="62"/>
                    <a:pt x="1930" y="2"/>
                  </a:cubicBezTo>
                  <a:cubicBezTo>
                    <a:pt x="1902" y="1"/>
                    <a:pt x="1874" y="1"/>
                    <a:pt x="18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34331;p60"/>
            <p:cNvSpPr/>
            <p:nvPr/>
          </p:nvSpPr>
          <p:spPr>
            <a:xfrm>
              <a:off x="2999100" y="1680325"/>
              <a:ext cx="44800" cy="12975"/>
            </a:xfrm>
            <a:custGeom>
              <a:avLst/>
              <a:gdLst/>
              <a:ahLst/>
              <a:cxnLst/>
              <a:rect l="l" t="t" r="r" b="b"/>
              <a:pathLst>
                <a:path w="1792" h="519" extrusionOk="0">
                  <a:moveTo>
                    <a:pt x="757" y="1"/>
                  </a:moveTo>
                  <a:cubicBezTo>
                    <a:pt x="598" y="279"/>
                    <a:pt x="240" y="80"/>
                    <a:pt x="61" y="319"/>
                  </a:cubicBezTo>
                  <a:cubicBezTo>
                    <a:pt x="1" y="399"/>
                    <a:pt x="1" y="478"/>
                    <a:pt x="61" y="518"/>
                  </a:cubicBezTo>
                  <a:cubicBezTo>
                    <a:pt x="586" y="482"/>
                    <a:pt x="1094" y="314"/>
                    <a:pt x="1616" y="314"/>
                  </a:cubicBezTo>
                  <a:cubicBezTo>
                    <a:pt x="1668" y="314"/>
                    <a:pt x="1719" y="316"/>
                    <a:pt x="1771" y="319"/>
                  </a:cubicBezTo>
                  <a:cubicBezTo>
                    <a:pt x="1791" y="279"/>
                    <a:pt x="1791" y="220"/>
                    <a:pt x="1791" y="180"/>
                  </a:cubicBezTo>
                  <a:cubicBezTo>
                    <a:pt x="1732" y="61"/>
                    <a:pt x="1533" y="120"/>
                    <a:pt x="1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34332;p60"/>
            <p:cNvSpPr/>
            <p:nvPr/>
          </p:nvSpPr>
          <p:spPr>
            <a:xfrm>
              <a:off x="3092600" y="1628875"/>
              <a:ext cx="13450" cy="8725"/>
            </a:xfrm>
            <a:custGeom>
              <a:avLst/>
              <a:gdLst/>
              <a:ahLst/>
              <a:cxnLst/>
              <a:rect l="l" t="t" r="r" b="b"/>
              <a:pathLst>
                <a:path w="538" h="349" extrusionOk="0">
                  <a:moveTo>
                    <a:pt x="374" y="0"/>
                  </a:moveTo>
                  <a:cubicBezTo>
                    <a:pt x="324" y="0"/>
                    <a:pt x="269" y="20"/>
                    <a:pt x="220" y="50"/>
                  </a:cubicBezTo>
                  <a:cubicBezTo>
                    <a:pt x="140" y="90"/>
                    <a:pt x="80" y="129"/>
                    <a:pt x="1" y="169"/>
                  </a:cubicBezTo>
                  <a:cubicBezTo>
                    <a:pt x="80" y="288"/>
                    <a:pt x="220" y="328"/>
                    <a:pt x="379" y="348"/>
                  </a:cubicBezTo>
                  <a:cubicBezTo>
                    <a:pt x="478" y="288"/>
                    <a:pt x="538" y="189"/>
                    <a:pt x="498" y="70"/>
                  </a:cubicBezTo>
                  <a:cubicBezTo>
                    <a:pt x="468" y="20"/>
                    <a:pt x="424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34333;p60"/>
            <p:cNvSpPr/>
            <p:nvPr/>
          </p:nvSpPr>
          <p:spPr>
            <a:xfrm>
              <a:off x="3109525" y="1635075"/>
              <a:ext cx="5975" cy="19425"/>
            </a:xfrm>
            <a:custGeom>
              <a:avLst/>
              <a:gdLst/>
              <a:ahLst/>
              <a:cxnLst/>
              <a:rect l="l" t="t" r="r" b="b"/>
              <a:pathLst>
                <a:path w="239" h="777" extrusionOk="0">
                  <a:moveTo>
                    <a:pt x="139" y="1"/>
                  </a:moveTo>
                  <a:lnTo>
                    <a:pt x="139" y="1"/>
                  </a:lnTo>
                  <a:cubicBezTo>
                    <a:pt x="20" y="239"/>
                    <a:pt x="0" y="498"/>
                    <a:pt x="20" y="776"/>
                  </a:cubicBezTo>
                  <a:cubicBezTo>
                    <a:pt x="239" y="538"/>
                    <a:pt x="139" y="279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34334;p60"/>
            <p:cNvSpPr/>
            <p:nvPr/>
          </p:nvSpPr>
          <p:spPr>
            <a:xfrm>
              <a:off x="3035925" y="1679825"/>
              <a:ext cx="8975" cy="5000"/>
            </a:xfrm>
            <a:custGeom>
              <a:avLst/>
              <a:gdLst/>
              <a:ahLst/>
              <a:cxnLst/>
              <a:rect l="l" t="t" r="r" b="b"/>
              <a:pathLst>
                <a:path w="359" h="200" extrusionOk="0">
                  <a:moveTo>
                    <a:pt x="235" y="1"/>
                  </a:moveTo>
                  <a:cubicBezTo>
                    <a:pt x="182" y="1"/>
                    <a:pt x="107" y="9"/>
                    <a:pt x="0" y="21"/>
                  </a:cubicBezTo>
                  <a:cubicBezTo>
                    <a:pt x="80" y="180"/>
                    <a:pt x="199" y="180"/>
                    <a:pt x="358" y="200"/>
                  </a:cubicBezTo>
                  <a:cubicBezTo>
                    <a:pt x="358" y="47"/>
                    <a:pt x="358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34335;p60"/>
            <p:cNvSpPr/>
            <p:nvPr/>
          </p:nvSpPr>
          <p:spPr>
            <a:xfrm>
              <a:off x="2996625" y="162812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339" y="0"/>
                  </a:moveTo>
                  <a:cubicBezTo>
                    <a:pt x="239" y="0"/>
                    <a:pt x="100" y="20"/>
                    <a:pt x="0" y="20"/>
                  </a:cubicBezTo>
                  <a:lnTo>
                    <a:pt x="0" y="100"/>
                  </a:lnTo>
                  <a:lnTo>
                    <a:pt x="0" y="179"/>
                  </a:lnTo>
                  <a:lnTo>
                    <a:pt x="498" y="179"/>
                  </a:lnTo>
                  <a:cubicBezTo>
                    <a:pt x="458" y="100"/>
                    <a:pt x="378" y="6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34336;p60"/>
            <p:cNvSpPr/>
            <p:nvPr/>
          </p:nvSpPr>
          <p:spPr>
            <a:xfrm>
              <a:off x="3105525" y="1657950"/>
              <a:ext cx="4025" cy="8975"/>
            </a:xfrm>
            <a:custGeom>
              <a:avLst/>
              <a:gdLst/>
              <a:ahLst/>
              <a:cxnLst/>
              <a:rect l="l" t="t" r="r" b="b"/>
              <a:pathLst>
                <a:path w="161" h="359" extrusionOk="0">
                  <a:moveTo>
                    <a:pt x="160" y="1"/>
                  </a:moveTo>
                  <a:cubicBezTo>
                    <a:pt x="61" y="100"/>
                    <a:pt x="1" y="220"/>
                    <a:pt x="1" y="359"/>
                  </a:cubicBezTo>
                  <a:cubicBezTo>
                    <a:pt x="160" y="279"/>
                    <a:pt x="160" y="16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34337;p60"/>
            <p:cNvSpPr/>
            <p:nvPr/>
          </p:nvSpPr>
          <p:spPr>
            <a:xfrm>
              <a:off x="3118475" y="1602250"/>
              <a:ext cx="4500" cy="8975"/>
            </a:xfrm>
            <a:custGeom>
              <a:avLst/>
              <a:gdLst/>
              <a:ahLst/>
              <a:cxnLst/>
              <a:rect l="l" t="t" r="r" b="b"/>
              <a:pathLst>
                <a:path w="180" h="359" extrusionOk="0">
                  <a:moveTo>
                    <a:pt x="159" y="1"/>
                  </a:moveTo>
                  <a:cubicBezTo>
                    <a:pt x="100" y="1"/>
                    <a:pt x="60" y="1"/>
                    <a:pt x="0" y="21"/>
                  </a:cubicBezTo>
                  <a:cubicBezTo>
                    <a:pt x="0" y="120"/>
                    <a:pt x="0" y="239"/>
                    <a:pt x="40" y="359"/>
                  </a:cubicBezTo>
                  <a:cubicBezTo>
                    <a:pt x="159" y="259"/>
                    <a:pt x="179" y="140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34338;p60"/>
            <p:cNvSpPr/>
            <p:nvPr/>
          </p:nvSpPr>
          <p:spPr>
            <a:xfrm>
              <a:off x="3081175" y="16723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40" y="1"/>
                  </a:moveTo>
                  <a:cubicBezTo>
                    <a:pt x="100" y="1"/>
                    <a:pt x="60" y="21"/>
                    <a:pt x="0" y="40"/>
                  </a:cubicBezTo>
                  <a:cubicBezTo>
                    <a:pt x="60" y="80"/>
                    <a:pt x="80" y="100"/>
                    <a:pt x="100" y="120"/>
                  </a:cubicBezTo>
                  <a:lnTo>
                    <a:pt x="179" y="40"/>
                  </a:lnTo>
                  <a:cubicBezTo>
                    <a:pt x="159" y="21"/>
                    <a:pt x="159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34339;p60"/>
            <p:cNvSpPr/>
            <p:nvPr/>
          </p:nvSpPr>
          <p:spPr>
            <a:xfrm>
              <a:off x="3092100" y="1693275"/>
              <a:ext cx="4025" cy="5975"/>
            </a:xfrm>
            <a:custGeom>
              <a:avLst/>
              <a:gdLst/>
              <a:ahLst/>
              <a:cxnLst/>
              <a:rect l="l" t="t" r="r" b="b"/>
              <a:pathLst>
                <a:path w="161" h="239" extrusionOk="0">
                  <a:moveTo>
                    <a:pt x="1" y="0"/>
                  </a:moveTo>
                  <a:lnTo>
                    <a:pt x="1" y="179"/>
                  </a:lnTo>
                  <a:lnTo>
                    <a:pt x="41" y="239"/>
                  </a:lnTo>
                  <a:cubicBezTo>
                    <a:pt x="100" y="239"/>
                    <a:pt x="120" y="239"/>
                    <a:pt x="160" y="179"/>
                  </a:cubicBezTo>
                  <a:cubicBezTo>
                    <a:pt x="120" y="100"/>
                    <a:pt x="41" y="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34340;p60"/>
            <p:cNvSpPr/>
            <p:nvPr/>
          </p:nvSpPr>
          <p:spPr>
            <a:xfrm>
              <a:off x="3114500" y="1622650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60" y="0"/>
                  </a:moveTo>
                  <a:lnTo>
                    <a:pt x="20" y="40"/>
                  </a:lnTo>
                  <a:cubicBezTo>
                    <a:pt x="20" y="100"/>
                    <a:pt x="0" y="179"/>
                    <a:pt x="0" y="219"/>
                  </a:cubicBezTo>
                  <a:cubicBezTo>
                    <a:pt x="40" y="179"/>
                    <a:pt x="100" y="100"/>
                    <a:pt x="139" y="4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34341;p60"/>
            <p:cNvSpPr/>
            <p:nvPr/>
          </p:nvSpPr>
          <p:spPr>
            <a:xfrm>
              <a:off x="3114500" y="1618175"/>
              <a:ext cx="3500" cy="5500"/>
            </a:xfrm>
            <a:custGeom>
              <a:avLst/>
              <a:gdLst/>
              <a:ahLst/>
              <a:cxnLst/>
              <a:rect l="l" t="t" r="r" b="b"/>
              <a:pathLst>
                <a:path w="140" h="220" extrusionOk="0">
                  <a:moveTo>
                    <a:pt x="119" y="0"/>
                  </a:moveTo>
                  <a:cubicBezTo>
                    <a:pt x="40" y="60"/>
                    <a:pt x="0" y="120"/>
                    <a:pt x="20" y="219"/>
                  </a:cubicBezTo>
                  <a:lnTo>
                    <a:pt x="139" y="219"/>
                  </a:lnTo>
                  <a:cubicBezTo>
                    <a:pt x="139" y="159"/>
                    <a:pt x="139" y="8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34342;p60"/>
            <p:cNvSpPr/>
            <p:nvPr/>
          </p:nvSpPr>
          <p:spPr>
            <a:xfrm>
              <a:off x="3027450" y="1572425"/>
              <a:ext cx="13950" cy="7975"/>
            </a:xfrm>
            <a:custGeom>
              <a:avLst/>
              <a:gdLst/>
              <a:ahLst/>
              <a:cxnLst/>
              <a:rect l="l" t="t" r="r" b="b"/>
              <a:pathLst>
                <a:path w="558" h="319" extrusionOk="0">
                  <a:moveTo>
                    <a:pt x="406" y="0"/>
                  </a:moveTo>
                  <a:cubicBezTo>
                    <a:pt x="339" y="0"/>
                    <a:pt x="259" y="20"/>
                    <a:pt x="200" y="20"/>
                  </a:cubicBezTo>
                  <a:cubicBezTo>
                    <a:pt x="120" y="120"/>
                    <a:pt x="61" y="219"/>
                    <a:pt x="1" y="318"/>
                  </a:cubicBezTo>
                  <a:cubicBezTo>
                    <a:pt x="61" y="318"/>
                    <a:pt x="140" y="318"/>
                    <a:pt x="240" y="299"/>
                  </a:cubicBezTo>
                  <a:cubicBezTo>
                    <a:pt x="359" y="299"/>
                    <a:pt x="558" y="219"/>
                    <a:pt x="538" y="100"/>
                  </a:cubicBezTo>
                  <a:cubicBezTo>
                    <a:pt x="528" y="20"/>
                    <a:pt x="473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34343;p60"/>
            <p:cNvSpPr/>
            <p:nvPr/>
          </p:nvSpPr>
          <p:spPr>
            <a:xfrm>
              <a:off x="3055300" y="1571975"/>
              <a:ext cx="19425" cy="4325"/>
            </a:xfrm>
            <a:custGeom>
              <a:avLst/>
              <a:gdLst/>
              <a:ahLst/>
              <a:cxnLst/>
              <a:rect l="l" t="t" r="r" b="b"/>
              <a:pathLst>
                <a:path w="777" h="173" extrusionOk="0">
                  <a:moveTo>
                    <a:pt x="358" y="1"/>
                  </a:moveTo>
                  <a:cubicBezTo>
                    <a:pt x="227" y="1"/>
                    <a:pt x="117" y="23"/>
                    <a:pt x="1" y="118"/>
                  </a:cubicBezTo>
                  <a:cubicBezTo>
                    <a:pt x="111" y="145"/>
                    <a:pt x="209" y="173"/>
                    <a:pt x="318" y="173"/>
                  </a:cubicBezTo>
                  <a:cubicBezTo>
                    <a:pt x="444" y="173"/>
                    <a:pt x="584" y="136"/>
                    <a:pt x="777" y="18"/>
                  </a:cubicBezTo>
                  <a:cubicBezTo>
                    <a:pt x="608" y="18"/>
                    <a:pt x="47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34344;p60"/>
            <p:cNvSpPr/>
            <p:nvPr/>
          </p:nvSpPr>
          <p:spPr>
            <a:xfrm>
              <a:off x="1338075" y="1352600"/>
              <a:ext cx="23900" cy="7000"/>
            </a:xfrm>
            <a:custGeom>
              <a:avLst/>
              <a:gdLst/>
              <a:ahLst/>
              <a:cxnLst/>
              <a:rect l="l" t="t" r="r" b="b"/>
              <a:pathLst>
                <a:path w="956" h="280" extrusionOk="0">
                  <a:moveTo>
                    <a:pt x="836" y="1"/>
                  </a:moveTo>
                  <a:cubicBezTo>
                    <a:pt x="781" y="28"/>
                    <a:pt x="721" y="37"/>
                    <a:pt x="659" y="37"/>
                  </a:cubicBezTo>
                  <a:cubicBezTo>
                    <a:pt x="549" y="37"/>
                    <a:pt x="432" y="9"/>
                    <a:pt x="326" y="9"/>
                  </a:cubicBezTo>
                  <a:cubicBezTo>
                    <a:pt x="191" y="9"/>
                    <a:pt x="72" y="54"/>
                    <a:pt x="0" y="259"/>
                  </a:cubicBezTo>
                  <a:cubicBezTo>
                    <a:pt x="100" y="259"/>
                    <a:pt x="239" y="279"/>
                    <a:pt x="339" y="279"/>
                  </a:cubicBezTo>
                  <a:cubicBezTo>
                    <a:pt x="478" y="259"/>
                    <a:pt x="657" y="259"/>
                    <a:pt x="856" y="259"/>
                  </a:cubicBezTo>
                  <a:cubicBezTo>
                    <a:pt x="935" y="259"/>
                    <a:pt x="955" y="200"/>
                    <a:pt x="935" y="140"/>
                  </a:cubicBezTo>
                  <a:cubicBezTo>
                    <a:pt x="896" y="80"/>
                    <a:pt x="836" y="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34345;p60"/>
            <p:cNvSpPr/>
            <p:nvPr/>
          </p:nvSpPr>
          <p:spPr>
            <a:xfrm>
              <a:off x="1377850" y="1351375"/>
              <a:ext cx="9975" cy="7450"/>
            </a:xfrm>
            <a:custGeom>
              <a:avLst/>
              <a:gdLst/>
              <a:ahLst/>
              <a:cxnLst/>
              <a:rect l="l" t="t" r="r" b="b"/>
              <a:pathLst>
                <a:path w="399" h="298" extrusionOk="0">
                  <a:moveTo>
                    <a:pt x="175" y="0"/>
                  </a:moveTo>
                  <a:cubicBezTo>
                    <a:pt x="100" y="0"/>
                    <a:pt x="30" y="28"/>
                    <a:pt x="1" y="129"/>
                  </a:cubicBezTo>
                  <a:cubicBezTo>
                    <a:pt x="1" y="229"/>
                    <a:pt x="80" y="288"/>
                    <a:pt x="160" y="288"/>
                  </a:cubicBezTo>
                  <a:cubicBezTo>
                    <a:pt x="186" y="294"/>
                    <a:pt x="213" y="297"/>
                    <a:pt x="240" y="297"/>
                  </a:cubicBezTo>
                  <a:cubicBezTo>
                    <a:pt x="315" y="297"/>
                    <a:pt x="384" y="267"/>
                    <a:pt x="399" y="149"/>
                  </a:cubicBezTo>
                  <a:cubicBezTo>
                    <a:pt x="399" y="50"/>
                    <a:pt x="359" y="30"/>
                    <a:pt x="259" y="10"/>
                  </a:cubicBezTo>
                  <a:cubicBezTo>
                    <a:pt x="232" y="4"/>
                    <a:pt x="203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34346;p60"/>
            <p:cNvSpPr/>
            <p:nvPr/>
          </p:nvSpPr>
          <p:spPr>
            <a:xfrm>
              <a:off x="1324150" y="13376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61"/>
                    <a:pt x="120" y="80"/>
                    <a:pt x="199" y="140"/>
                  </a:cubicBezTo>
                  <a:cubicBezTo>
                    <a:pt x="140" y="80"/>
                    <a:pt x="60" y="4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34347;p60"/>
            <p:cNvSpPr/>
            <p:nvPr/>
          </p:nvSpPr>
          <p:spPr>
            <a:xfrm>
              <a:off x="1311725" y="1338675"/>
              <a:ext cx="5475" cy="3000"/>
            </a:xfrm>
            <a:custGeom>
              <a:avLst/>
              <a:gdLst/>
              <a:ahLst/>
              <a:cxnLst/>
              <a:rect l="l" t="t" r="r" b="b"/>
              <a:pathLst>
                <a:path w="219" h="120" extrusionOk="0">
                  <a:moveTo>
                    <a:pt x="219" y="1"/>
                  </a:moveTo>
                  <a:cubicBezTo>
                    <a:pt x="119" y="1"/>
                    <a:pt x="40" y="40"/>
                    <a:pt x="0" y="120"/>
                  </a:cubicBezTo>
                  <a:cubicBezTo>
                    <a:pt x="60" y="60"/>
                    <a:pt x="139" y="2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34348;p60"/>
            <p:cNvSpPr/>
            <p:nvPr/>
          </p:nvSpPr>
          <p:spPr>
            <a:xfrm>
              <a:off x="1724475" y="1225300"/>
              <a:ext cx="26900" cy="16525"/>
            </a:xfrm>
            <a:custGeom>
              <a:avLst/>
              <a:gdLst/>
              <a:ahLst/>
              <a:cxnLst/>
              <a:rect l="l" t="t" r="r" b="b"/>
              <a:pathLst>
                <a:path w="1076" h="661" extrusionOk="0">
                  <a:moveTo>
                    <a:pt x="697" y="0"/>
                  </a:moveTo>
                  <a:cubicBezTo>
                    <a:pt x="618" y="40"/>
                    <a:pt x="558" y="100"/>
                    <a:pt x="518" y="139"/>
                  </a:cubicBezTo>
                  <a:cubicBezTo>
                    <a:pt x="419" y="305"/>
                    <a:pt x="264" y="319"/>
                    <a:pt x="100" y="319"/>
                  </a:cubicBezTo>
                  <a:cubicBezTo>
                    <a:pt x="67" y="319"/>
                    <a:pt x="34" y="318"/>
                    <a:pt x="1" y="318"/>
                  </a:cubicBezTo>
                  <a:lnTo>
                    <a:pt x="1" y="398"/>
                  </a:lnTo>
                  <a:lnTo>
                    <a:pt x="1" y="477"/>
                  </a:lnTo>
                  <a:cubicBezTo>
                    <a:pt x="208" y="607"/>
                    <a:pt x="439" y="660"/>
                    <a:pt x="680" y="660"/>
                  </a:cubicBezTo>
                  <a:cubicBezTo>
                    <a:pt x="810" y="660"/>
                    <a:pt x="943" y="645"/>
                    <a:pt x="1075" y="617"/>
                  </a:cubicBezTo>
                  <a:cubicBezTo>
                    <a:pt x="1035" y="338"/>
                    <a:pt x="896" y="179"/>
                    <a:pt x="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34349;p60"/>
            <p:cNvSpPr/>
            <p:nvPr/>
          </p:nvSpPr>
          <p:spPr>
            <a:xfrm>
              <a:off x="1737425" y="122480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0"/>
                  </a:moveTo>
                  <a:cubicBezTo>
                    <a:pt x="120" y="40"/>
                    <a:pt x="40" y="100"/>
                    <a:pt x="0" y="139"/>
                  </a:cubicBezTo>
                  <a:cubicBezTo>
                    <a:pt x="40" y="100"/>
                    <a:pt x="120" y="4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34350;p60"/>
            <p:cNvSpPr/>
            <p:nvPr/>
          </p:nvSpPr>
          <p:spPr>
            <a:xfrm>
              <a:off x="1707075" y="122032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" y="0"/>
                  </a:moveTo>
                  <a:lnTo>
                    <a:pt x="1" y="100"/>
                  </a:lnTo>
                  <a:lnTo>
                    <a:pt x="1" y="179"/>
                  </a:lnTo>
                  <a:cubicBezTo>
                    <a:pt x="60" y="119"/>
                    <a:pt x="120" y="80"/>
                    <a:pt x="160" y="20"/>
                  </a:cubicBezTo>
                  <a:cubicBezTo>
                    <a:pt x="100" y="2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34351;p60"/>
            <p:cNvSpPr/>
            <p:nvPr/>
          </p:nvSpPr>
          <p:spPr>
            <a:xfrm>
              <a:off x="1857275" y="12333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89" y="0"/>
                  </a:moveTo>
                  <a:cubicBezTo>
                    <a:pt x="154" y="0"/>
                    <a:pt x="120" y="15"/>
                    <a:pt x="80" y="35"/>
                  </a:cubicBezTo>
                  <a:cubicBezTo>
                    <a:pt x="0" y="55"/>
                    <a:pt x="0" y="95"/>
                    <a:pt x="80" y="135"/>
                  </a:cubicBezTo>
                  <a:cubicBezTo>
                    <a:pt x="120" y="154"/>
                    <a:pt x="179" y="154"/>
                    <a:pt x="219" y="154"/>
                  </a:cubicBezTo>
                  <a:cubicBezTo>
                    <a:pt x="259" y="135"/>
                    <a:pt x="279" y="75"/>
                    <a:pt x="299" y="55"/>
                  </a:cubicBezTo>
                  <a:cubicBezTo>
                    <a:pt x="259" y="15"/>
                    <a:pt x="224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34352;p60"/>
            <p:cNvSpPr/>
            <p:nvPr/>
          </p:nvSpPr>
          <p:spPr>
            <a:xfrm>
              <a:off x="2001150" y="1237400"/>
              <a:ext cx="12300" cy="7925"/>
            </a:xfrm>
            <a:custGeom>
              <a:avLst/>
              <a:gdLst/>
              <a:ahLst/>
              <a:cxnLst/>
              <a:rect l="l" t="t" r="r" b="b"/>
              <a:pathLst>
                <a:path w="492" h="317" extrusionOk="0">
                  <a:moveTo>
                    <a:pt x="145" y="0"/>
                  </a:moveTo>
                  <a:cubicBezTo>
                    <a:pt x="76" y="0"/>
                    <a:pt x="1" y="27"/>
                    <a:pt x="14" y="133"/>
                  </a:cubicBezTo>
                  <a:cubicBezTo>
                    <a:pt x="34" y="272"/>
                    <a:pt x="173" y="312"/>
                    <a:pt x="173" y="312"/>
                  </a:cubicBezTo>
                  <a:cubicBezTo>
                    <a:pt x="207" y="315"/>
                    <a:pt x="237" y="317"/>
                    <a:pt x="265" y="317"/>
                  </a:cubicBezTo>
                  <a:cubicBezTo>
                    <a:pt x="403" y="317"/>
                    <a:pt x="472" y="275"/>
                    <a:pt x="472" y="192"/>
                  </a:cubicBezTo>
                  <a:cubicBezTo>
                    <a:pt x="492" y="13"/>
                    <a:pt x="332" y="13"/>
                    <a:pt x="233" y="13"/>
                  </a:cubicBezTo>
                  <a:cubicBezTo>
                    <a:pt x="213" y="7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34353;p60"/>
            <p:cNvSpPr/>
            <p:nvPr/>
          </p:nvSpPr>
          <p:spPr>
            <a:xfrm>
              <a:off x="2124825" y="129492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0"/>
                  </a:moveTo>
                  <a:cubicBezTo>
                    <a:pt x="40" y="20"/>
                    <a:pt x="20" y="80"/>
                    <a:pt x="1" y="100"/>
                  </a:cubicBezTo>
                  <a:cubicBezTo>
                    <a:pt x="40" y="119"/>
                    <a:pt x="60" y="119"/>
                    <a:pt x="120" y="119"/>
                  </a:cubicBezTo>
                  <a:cubicBezTo>
                    <a:pt x="120" y="80"/>
                    <a:pt x="100" y="6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34354;p60"/>
            <p:cNvSpPr/>
            <p:nvPr/>
          </p:nvSpPr>
          <p:spPr>
            <a:xfrm>
              <a:off x="1474825" y="1302375"/>
              <a:ext cx="18425" cy="7675"/>
            </a:xfrm>
            <a:custGeom>
              <a:avLst/>
              <a:gdLst/>
              <a:ahLst/>
              <a:cxnLst/>
              <a:rect l="l" t="t" r="r" b="b"/>
              <a:pathLst>
                <a:path w="737" h="307" extrusionOk="0">
                  <a:moveTo>
                    <a:pt x="399" y="0"/>
                  </a:moveTo>
                  <a:cubicBezTo>
                    <a:pt x="299" y="0"/>
                    <a:pt x="180" y="20"/>
                    <a:pt x="80" y="20"/>
                  </a:cubicBezTo>
                  <a:cubicBezTo>
                    <a:pt x="1" y="80"/>
                    <a:pt x="1" y="120"/>
                    <a:pt x="80" y="179"/>
                  </a:cubicBezTo>
                  <a:cubicBezTo>
                    <a:pt x="200" y="199"/>
                    <a:pt x="299" y="219"/>
                    <a:pt x="399" y="259"/>
                  </a:cubicBezTo>
                  <a:cubicBezTo>
                    <a:pt x="451" y="280"/>
                    <a:pt x="520" y="306"/>
                    <a:pt x="577" y="306"/>
                  </a:cubicBezTo>
                  <a:cubicBezTo>
                    <a:pt x="627" y="306"/>
                    <a:pt x="668" y="285"/>
                    <a:pt x="677" y="219"/>
                  </a:cubicBezTo>
                  <a:cubicBezTo>
                    <a:pt x="737" y="20"/>
                    <a:pt x="538" y="20"/>
                    <a:pt x="3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34355;p60"/>
            <p:cNvSpPr/>
            <p:nvPr/>
          </p:nvSpPr>
          <p:spPr>
            <a:xfrm>
              <a:off x="1512125" y="1309325"/>
              <a:ext cx="2525" cy="4500"/>
            </a:xfrm>
            <a:custGeom>
              <a:avLst/>
              <a:gdLst/>
              <a:ahLst/>
              <a:cxnLst/>
              <a:rect l="l" t="t" r="r" b="b"/>
              <a:pathLst>
                <a:path w="101" h="180" extrusionOk="0">
                  <a:moveTo>
                    <a:pt x="60" y="1"/>
                  </a:moveTo>
                  <a:cubicBezTo>
                    <a:pt x="41" y="1"/>
                    <a:pt x="1" y="21"/>
                    <a:pt x="1" y="41"/>
                  </a:cubicBezTo>
                  <a:cubicBezTo>
                    <a:pt x="1" y="81"/>
                    <a:pt x="41" y="120"/>
                    <a:pt x="60" y="180"/>
                  </a:cubicBezTo>
                  <a:lnTo>
                    <a:pt x="100" y="120"/>
                  </a:lnTo>
                  <a:cubicBezTo>
                    <a:pt x="100" y="100"/>
                    <a:pt x="80" y="4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34356;p60"/>
            <p:cNvSpPr/>
            <p:nvPr/>
          </p:nvSpPr>
          <p:spPr>
            <a:xfrm>
              <a:off x="1496725" y="1342150"/>
              <a:ext cx="46275" cy="21925"/>
            </a:xfrm>
            <a:custGeom>
              <a:avLst/>
              <a:gdLst/>
              <a:ahLst/>
              <a:cxnLst/>
              <a:rect l="l" t="t" r="r" b="b"/>
              <a:pathLst>
                <a:path w="1851" h="877" extrusionOk="0">
                  <a:moveTo>
                    <a:pt x="259" y="1"/>
                  </a:moveTo>
                  <a:cubicBezTo>
                    <a:pt x="219" y="120"/>
                    <a:pt x="219" y="259"/>
                    <a:pt x="80" y="319"/>
                  </a:cubicBezTo>
                  <a:lnTo>
                    <a:pt x="0" y="399"/>
                  </a:lnTo>
                  <a:cubicBezTo>
                    <a:pt x="20" y="419"/>
                    <a:pt x="60" y="478"/>
                    <a:pt x="80" y="498"/>
                  </a:cubicBezTo>
                  <a:cubicBezTo>
                    <a:pt x="199" y="856"/>
                    <a:pt x="478" y="876"/>
                    <a:pt x="776" y="876"/>
                  </a:cubicBezTo>
                  <a:cubicBezTo>
                    <a:pt x="955" y="856"/>
                    <a:pt x="1174" y="876"/>
                    <a:pt x="1293" y="677"/>
                  </a:cubicBezTo>
                  <a:cubicBezTo>
                    <a:pt x="1373" y="657"/>
                    <a:pt x="1373" y="598"/>
                    <a:pt x="1313" y="558"/>
                  </a:cubicBezTo>
                  <a:cubicBezTo>
                    <a:pt x="1373" y="279"/>
                    <a:pt x="1711" y="419"/>
                    <a:pt x="1850" y="200"/>
                  </a:cubicBezTo>
                  <a:cubicBezTo>
                    <a:pt x="1716" y="189"/>
                    <a:pt x="1566" y="152"/>
                    <a:pt x="1441" y="152"/>
                  </a:cubicBezTo>
                  <a:cubicBezTo>
                    <a:pt x="1326" y="152"/>
                    <a:pt x="1232" y="184"/>
                    <a:pt x="1194" y="299"/>
                  </a:cubicBezTo>
                  <a:cubicBezTo>
                    <a:pt x="1104" y="539"/>
                    <a:pt x="934" y="621"/>
                    <a:pt x="763" y="621"/>
                  </a:cubicBezTo>
                  <a:cubicBezTo>
                    <a:pt x="707" y="621"/>
                    <a:pt x="651" y="612"/>
                    <a:pt x="597" y="598"/>
                  </a:cubicBezTo>
                  <a:cubicBezTo>
                    <a:pt x="279" y="518"/>
                    <a:pt x="497" y="200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34357;p60"/>
            <p:cNvSpPr/>
            <p:nvPr/>
          </p:nvSpPr>
          <p:spPr>
            <a:xfrm>
              <a:off x="1468375" y="1348950"/>
              <a:ext cx="13950" cy="5875"/>
            </a:xfrm>
            <a:custGeom>
              <a:avLst/>
              <a:gdLst/>
              <a:ahLst/>
              <a:cxnLst/>
              <a:rect l="l" t="t" r="r" b="b"/>
              <a:pathLst>
                <a:path w="558" h="235" extrusionOk="0">
                  <a:moveTo>
                    <a:pt x="64" y="0"/>
                  </a:moveTo>
                  <a:cubicBezTo>
                    <a:pt x="31" y="0"/>
                    <a:pt x="15" y="26"/>
                    <a:pt x="0" y="87"/>
                  </a:cubicBezTo>
                  <a:cubicBezTo>
                    <a:pt x="97" y="172"/>
                    <a:pt x="209" y="234"/>
                    <a:pt x="327" y="234"/>
                  </a:cubicBezTo>
                  <a:cubicBezTo>
                    <a:pt x="402" y="234"/>
                    <a:pt x="480" y="209"/>
                    <a:pt x="557" y="147"/>
                  </a:cubicBezTo>
                  <a:cubicBezTo>
                    <a:pt x="438" y="27"/>
                    <a:pt x="299" y="87"/>
                    <a:pt x="159" y="47"/>
                  </a:cubicBezTo>
                  <a:cubicBezTo>
                    <a:pt x="159" y="27"/>
                    <a:pt x="139" y="7"/>
                    <a:pt x="100" y="7"/>
                  </a:cubicBezTo>
                  <a:cubicBezTo>
                    <a:pt x="86" y="3"/>
                    <a:pt x="74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34358;p60"/>
            <p:cNvSpPr/>
            <p:nvPr/>
          </p:nvSpPr>
          <p:spPr>
            <a:xfrm>
              <a:off x="1461900" y="1341650"/>
              <a:ext cx="10475" cy="5700"/>
            </a:xfrm>
            <a:custGeom>
              <a:avLst/>
              <a:gdLst/>
              <a:ahLst/>
              <a:cxnLst/>
              <a:rect l="l" t="t" r="r" b="b"/>
              <a:pathLst>
                <a:path w="419" h="228" extrusionOk="0">
                  <a:moveTo>
                    <a:pt x="80" y="1"/>
                  </a:moveTo>
                  <a:cubicBezTo>
                    <a:pt x="60" y="21"/>
                    <a:pt x="21" y="81"/>
                    <a:pt x="1" y="100"/>
                  </a:cubicBezTo>
                  <a:cubicBezTo>
                    <a:pt x="21" y="120"/>
                    <a:pt x="21" y="180"/>
                    <a:pt x="60" y="200"/>
                  </a:cubicBezTo>
                  <a:cubicBezTo>
                    <a:pt x="120" y="200"/>
                    <a:pt x="180" y="180"/>
                    <a:pt x="259" y="180"/>
                  </a:cubicBezTo>
                  <a:cubicBezTo>
                    <a:pt x="259" y="200"/>
                    <a:pt x="259" y="200"/>
                    <a:pt x="299" y="220"/>
                  </a:cubicBezTo>
                  <a:cubicBezTo>
                    <a:pt x="315" y="225"/>
                    <a:pt x="330" y="228"/>
                    <a:pt x="343" y="228"/>
                  </a:cubicBezTo>
                  <a:cubicBezTo>
                    <a:pt x="379" y="228"/>
                    <a:pt x="404" y="209"/>
                    <a:pt x="418" y="180"/>
                  </a:cubicBezTo>
                  <a:cubicBezTo>
                    <a:pt x="359" y="1"/>
                    <a:pt x="200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34359;p60"/>
            <p:cNvSpPr/>
            <p:nvPr/>
          </p:nvSpPr>
          <p:spPr>
            <a:xfrm>
              <a:off x="1459425" y="1345150"/>
              <a:ext cx="4000" cy="7475"/>
            </a:xfrm>
            <a:custGeom>
              <a:avLst/>
              <a:gdLst/>
              <a:ahLst/>
              <a:cxnLst/>
              <a:rect l="l" t="t" r="r" b="b"/>
              <a:pathLst>
                <a:path w="160" h="299" extrusionOk="0">
                  <a:moveTo>
                    <a:pt x="100" y="0"/>
                  </a:moveTo>
                  <a:cubicBezTo>
                    <a:pt x="60" y="0"/>
                    <a:pt x="20" y="40"/>
                    <a:pt x="0" y="80"/>
                  </a:cubicBezTo>
                  <a:cubicBezTo>
                    <a:pt x="20" y="159"/>
                    <a:pt x="0" y="259"/>
                    <a:pt x="100" y="299"/>
                  </a:cubicBezTo>
                  <a:cubicBezTo>
                    <a:pt x="120" y="199"/>
                    <a:pt x="120" y="139"/>
                    <a:pt x="159" y="60"/>
                  </a:cubicBezTo>
                  <a:cubicBezTo>
                    <a:pt x="159" y="40"/>
                    <a:pt x="120" y="4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34360;p60"/>
            <p:cNvSpPr/>
            <p:nvPr/>
          </p:nvSpPr>
          <p:spPr>
            <a:xfrm>
              <a:off x="1468375" y="1346150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0" y="0"/>
                  </a:moveTo>
                  <a:lnTo>
                    <a:pt x="0" y="179"/>
                  </a:lnTo>
                  <a:cubicBezTo>
                    <a:pt x="60" y="179"/>
                    <a:pt x="120" y="179"/>
                    <a:pt x="159" y="159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34361;p60"/>
            <p:cNvSpPr/>
            <p:nvPr/>
          </p:nvSpPr>
          <p:spPr>
            <a:xfrm>
              <a:off x="1459425" y="1341650"/>
              <a:ext cx="4500" cy="5500"/>
            </a:xfrm>
            <a:custGeom>
              <a:avLst/>
              <a:gdLst/>
              <a:ahLst/>
              <a:cxnLst/>
              <a:rect l="l" t="t" r="r" b="b"/>
              <a:pathLst>
                <a:path w="180" h="220" extrusionOk="0">
                  <a:moveTo>
                    <a:pt x="179" y="1"/>
                  </a:moveTo>
                  <a:cubicBezTo>
                    <a:pt x="80" y="41"/>
                    <a:pt x="20" y="120"/>
                    <a:pt x="0" y="220"/>
                  </a:cubicBezTo>
                  <a:cubicBezTo>
                    <a:pt x="60" y="220"/>
                    <a:pt x="100" y="220"/>
                    <a:pt x="159" y="200"/>
                  </a:cubicBezTo>
                  <a:cubicBezTo>
                    <a:pt x="159" y="120"/>
                    <a:pt x="179" y="81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34362;p60"/>
            <p:cNvSpPr/>
            <p:nvPr/>
          </p:nvSpPr>
          <p:spPr>
            <a:xfrm>
              <a:off x="1493725" y="1348625"/>
              <a:ext cx="4500" cy="2200"/>
            </a:xfrm>
            <a:custGeom>
              <a:avLst/>
              <a:gdLst/>
              <a:ahLst/>
              <a:cxnLst/>
              <a:rect l="l" t="t" r="r" b="b"/>
              <a:pathLst>
                <a:path w="180" h="88" extrusionOk="0">
                  <a:moveTo>
                    <a:pt x="120" y="0"/>
                  </a:moveTo>
                  <a:cubicBezTo>
                    <a:pt x="100" y="0"/>
                    <a:pt x="41" y="20"/>
                    <a:pt x="1" y="40"/>
                  </a:cubicBezTo>
                  <a:cubicBezTo>
                    <a:pt x="1" y="54"/>
                    <a:pt x="10" y="77"/>
                    <a:pt x="23" y="77"/>
                  </a:cubicBezTo>
                  <a:cubicBezTo>
                    <a:pt x="28" y="77"/>
                    <a:pt x="34" y="72"/>
                    <a:pt x="41" y="60"/>
                  </a:cubicBezTo>
                  <a:cubicBezTo>
                    <a:pt x="58" y="78"/>
                    <a:pt x="76" y="88"/>
                    <a:pt x="96" y="88"/>
                  </a:cubicBezTo>
                  <a:cubicBezTo>
                    <a:pt x="120" y="88"/>
                    <a:pt x="147" y="73"/>
                    <a:pt x="180" y="40"/>
                  </a:cubicBezTo>
                  <a:cubicBezTo>
                    <a:pt x="140" y="20"/>
                    <a:pt x="14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34363;p60"/>
            <p:cNvSpPr/>
            <p:nvPr/>
          </p:nvSpPr>
          <p:spPr>
            <a:xfrm>
              <a:off x="1493725" y="13496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0"/>
                  </a:moveTo>
                  <a:cubicBezTo>
                    <a:pt x="21" y="100"/>
                    <a:pt x="100" y="179"/>
                    <a:pt x="180" y="199"/>
                  </a:cubicBezTo>
                  <a:lnTo>
                    <a:pt x="180" y="20"/>
                  </a:lnTo>
                  <a:cubicBezTo>
                    <a:pt x="120" y="0"/>
                    <a:pt x="4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34364;p60"/>
            <p:cNvSpPr/>
            <p:nvPr/>
          </p:nvSpPr>
          <p:spPr>
            <a:xfrm>
              <a:off x="2201900" y="1429125"/>
              <a:ext cx="17950" cy="8925"/>
            </a:xfrm>
            <a:custGeom>
              <a:avLst/>
              <a:gdLst/>
              <a:ahLst/>
              <a:cxnLst/>
              <a:rect l="l" t="t" r="r" b="b"/>
              <a:pathLst>
                <a:path w="718" h="357" extrusionOk="0">
                  <a:moveTo>
                    <a:pt x="218" y="0"/>
                  </a:moveTo>
                  <a:cubicBezTo>
                    <a:pt x="199" y="0"/>
                    <a:pt x="180" y="1"/>
                    <a:pt x="160" y="3"/>
                  </a:cubicBezTo>
                  <a:cubicBezTo>
                    <a:pt x="120" y="103"/>
                    <a:pt x="61" y="202"/>
                    <a:pt x="1" y="321"/>
                  </a:cubicBezTo>
                  <a:cubicBezTo>
                    <a:pt x="95" y="345"/>
                    <a:pt x="186" y="356"/>
                    <a:pt x="278" y="356"/>
                  </a:cubicBezTo>
                  <a:cubicBezTo>
                    <a:pt x="418" y="356"/>
                    <a:pt x="561" y="330"/>
                    <a:pt x="717" y="282"/>
                  </a:cubicBezTo>
                  <a:cubicBezTo>
                    <a:pt x="556" y="84"/>
                    <a:pt x="394" y="0"/>
                    <a:pt x="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34365;p60"/>
            <p:cNvSpPr/>
            <p:nvPr/>
          </p:nvSpPr>
          <p:spPr>
            <a:xfrm>
              <a:off x="2102450" y="143615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319" y="1"/>
                  </a:moveTo>
                  <a:cubicBezTo>
                    <a:pt x="219" y="20"/>
                    <a:pt x="100" y="20"/>
                    <a:pt x="0" y="40"/>
                  </a:cubicBezTo>
                  <a:cubicBezTo>
                    <a:pt x="27" y="210"/>
                    <a:pt x="61" y="345"/>
                    <a:pt x="155" y="345"/>
                  </a:cubicBezTo>
                  <a:cubicBezTo>
                    <a:pt x="204" y="345"/>
                    <a:pt x="270" y="308"/>
                    <a:pt x="358" y="219"/>
                  </a:cubicBezTo>
                  <a:cubicBezTo>
                    <a:pt x="339" y="140"/>
                    <a:pt x="339" y="100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34366;p60"/>
            <p:cNvSpPr/>
            <p:nvPr/>
          </p:nvSpPr>
          <p:spPr>
            <a:xfrm>
              <a:off x="1711050" y="1371350"/>
              <a:ext cx="10400" cy="9775"/>
            </a:xfrm>
            <a:custGeom>
              <a:avLst/>
              <a:gdLst/>
              <a:ahLst/>
              <a:cxnLst/>
              <a:rect l="l" t="t" r="r" b="b"/>
              <a:pathLst>
                <a:path w="416" h="391" extrusionOk="0">
                  <a:moveTo>
                    <a:pt x="233" y="1"/>
                  </a:moveTo>
                  <a:cubicBezTo>
                    <a:pt x="159" y="1"/>
                    <a:pt x="72" y="18"/>
                    <a:pt x="1" y="26"/>
                  </a:cubicBezTo>
                  <a:lnTo>
                    <a:pt x="1" y="384"/>
                  </a:lnTo>
                  <a:cubicBezTo>
                    <a:pt x="36" y="388"/>
                    <a:pt x="71" y="390"/>
                    <a:pt x="105" y="390"/>
                  </a:cubicBezTo>
                  <a:cubicBezTo>
                    <a:pt x="269" y="390"/>
                    <a:pt x="415" y="339"/>
                    <a:pt x="399" y="126"/>
                  </a:cubicBezTo>
                  <a:cubicBezTo>
                    <a:pt x="399" y="27"/>
                    <a:pt x="325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34367;p60"/>
            <p:cNvSpPr/>
            <p:nvPr/>
          </p:nvSpPr>
          <p:spPr>
            <a:xfrm>
              <a:off x="1640025" y="1362400"/>
              <a:ext cx="9400" cy="9625"/>
            </a:xfrm>
            <a:custGeom>
              <a:avLst/>
              <a:gdLst/>
              <a:ahLst/>
              <a:cxnLst/>
              <a:rect l="l" t="t" r="r" b="b"/>
              <a:pathLst>
                <a:path w="376" h="385" extrusionOk="0">
                  <a:moveTo>
                    <a:pt x="161" y="1"/>
                  </a:moveTo>
                  <a:cubicBezTo>
                    <a:pt x="0" y="1"/>
                    <a:pt x="66" y="216"/>
                    <a:pt x="97" y="384"/>
                  </a:cubicBezTo>
                  <a:cubicBezTo>
                    <a:pt x="236" y="305"/>
                    <a:pt x="335" y="205"/>
                    <a:pt x="375" y="66"/>
                  </a:cubicBezTo>
                  <a:cubicBezTo>
                    <a:pt x="279" y="20"/>
                    <a:pt x="210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34368;p60"/>
            <p:cNvSpPr/>
            <p:nvPr/>
          </p:nvSpPr>
          <p:spPr>
            <a:xfrm>
              <a:off x="1667800" y="1360050"/>
              <a:ext cx="7475" cy="8500"/>
            </a:xfrm>
            <a:custGeom>
              <a:avLst/>
              <a:gdLst/>
              <a:ahLst/>
              <a:cxnLst/>
              <a:rect l="l" t="t" r="r" b="b"/>
              <a:pathLst>
                <a:path w="299" h="340" extrusionOk="0">
                  <a:moveTo>
                    <a:pt x="20" y="1"/>
                  </a:moveTo>
                  <a:cubicBezTo>
                    <a:pt x="20" y="100"/>
                    <a:pt x="0" y="200"/>
                    <a:pt x="0" y="299"/>
                  </a:cubicBezTo>
                  <a:cubicBezTo>
                    <a:pt x="120" y="279"/>
                    <a:pt x="299" y="339"/>
                    <a:pt x="259" y="140"/>
                  </a:cubicBezTo>
                  <a:cubicBezTo>
                    <a:pt x="239" y="1"/>
                    <a:pt x="120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34369;p60"/>
            <p:cNvSpPr/>
            <p:nvPr/>
          </p:nvSpPr>
          <p:spPr>
            <a:xfrm>
              <a:off x="1700625" y="1357075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0" y="1"/>
                  </a:moveTo>
                  <a:lnTo>
                    <a:pt x="80" y="80"/>
                  </a:lnTo>
                  <a:cubicBezTo>
                    <a:pt x="80" y="80"/>
                    <a:pt x="80" y="60"/>
                    <a:pt x="40" y="21"/>
                  </a:cubicBezTo>
                  <a:cubicBezTo>
                    <a:pt x="20" y="1"/>
                    <a:pt x="2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34370;p60"/>
            <p:cNvSpPr/>
            <p:nvPr/>
          </p:nvSpPr>
          <p:spPr>
            <a:xfrm>
              <a:off x="2063150" y="14371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1" y="0"/>
                  </a:moveTo>
                  <a:cubicBezTo>
                    <a:pt x="80" y="160"/>
                    <a:pt x="200" y="179"/>
                    <a:pt x="339" y="17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34371;p60"/>
            <p:cNvSpPr/>
            <p:nvPr/>
          </p:nvSpPr>
          <p:spPr>
            <a:xfrm>
              <a:off x="1539000" y="1344150"/>
              <a:ext cx="32825" cy="22900"/>
            </a:xfrm>
            <a:custGeom>
              <a:avLst/>
              <a:gdLst/>
              <a:ahLst/>
              <a:cxnLst/>
              <a:rect l="l" t="t" r="r" b="b"/>
              <a:pathLst>
                <a:path w="1313" h="916" extrusionOk="0">
                  <a:moveTo>
                    <a:pt x="656" y="80"/>
                  </a:moveTo>
                  <a:cubicBezTo>
                    <a:pt x="418" y="339"/>
                    <a:pt x="418" y="816"/>
                    <a:pt x="0" y="915"/>
                  </a:cubicBezTo>
                  <a:lnTo>
                    <a:pt x="1174" y="915"/>
                  </a:lnTo>
                  <a:lnTo>
                    <a:pt x="1174" y="796"/>
                  </a:lnTo>
                  <a:cubicBezTo>
                    <a:pt x="1054" y="717"/>
                    <a:pt x="895" y="617"/>
                    <a:pt x="975" y="498"/>
                  </a:cubicBezTo>
                  <a:cubicBezTo>
                    <a:pt x="1313" y="0"/>
                    <a:pt x="855" y="140"/>
                    <a:pt x="656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34372;p60"/>
            <p:cNvSpPr/>
            <p:nvPr/>
          </p:nvSpPr>
          <p:spPr>
            <a:xfrm>
              <a:off x="1529050" y="1354600"/>
              <a:ext cx="9475" cy="4550"/>
            </a:xfrm>
            <a:custGeom>
              <a:avLst/>
              <a:gdLst/>
              <a:ahLst/>
              <a:cxnLst/>
              <a:rect l="l" t="t" r="r" b="b"/>
              <a:pathLst>
                <a:path w="379" h="182" extrusionOk="0">
                  <a:moveTo>
                    <a:pt x="244" y="0"/>
                  </a:moveTo>
                  <a:cubicBezTo>
                    <a:pt x="174" y="0"/>
                    <a:pt x="90" y="20"/>
                    <a:pt x="20" y="20"/>
                  </a:cubicBezTo>
                  <a:cubicBezTo>
                    <a:pt x="0" y="60"/>
                    <a:pt x="0" y="100"/>
                    <a:pt x="0" y="159"/>
                  </a:cubicBezTo>
                  <a:cubicBezTo>
                    <a:pt x="55" y="169"/>
                    <a:pt x="140" y="182"/>
                    <a:pt x="216" y="182"/>
                  </a:cubicBezTo>
                  <a:cubicBezTo>
                    <a:pt x="303" y="182"/>
                    <a:pt x="378" y="164"/>
                    <a:pt x="378" y="100"/>
                  </a:cubicBezTo>
                  <a:cubicBezTo>
                    <a:pt x="368" y="20"/>
                    <a:pt x="313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34373;p60"/>
            <p:cNvSpPr/>
            <p:nvPr/>
          </p:nvSpPr>
          <p:spPr>
            <a:xfrm>
              <a:off x="1917450" y="1232250"/>
              <a:ext cx="38800" cy="12950"/>
            </a:xfrm>
            <a:custGeom>
              <a:avLst/>
              <a:gdLst/>
              <a:ahLst/>
              <a:cxnLst/>
              <a:rect l="l" t="t" r="r" b="b"/>
              <a:pathLst>
                <a:path w="1552" h="518" extrusionOk="0">
                  <a:moveTo>
                    <a:pt x="498" y="1"/>
                  </a:moveTo>
                  <a:cubicBezTo>
                    <a:pt x="239" y="40"/>
                    <a:pt x="0" y="140"/>
                    <a:pt x="60" y="518"/>
                  </a:cubicBezTo>
                  <a:cubicBezTo>
                    <a:pt x="219" y="486"/>
                    <a:pt x="375" y="480"/>
                    <a:pt x="530" y="480"/>
                  </a:cubicBezTo>
                  <a:cubicBezTo>
                    <a:pt x="634" y="480"/>
                    <a:pt x="737" y="482"/>
                    <a:pt x="841" y="482"/>
                  </a:cubicBezTo>
                  <a:cubicBezTo>
                    <a:pt x="971" y="482"/>
                    <a:pt x="1101" y="478"/>
                    <a:pt x="1234" y="458"/>
                  </a:cubicBezTo>
                  <a:cubicBezTo>
                    <a:pt x="1552" y="418"/>
                    <a:pt x="1453" y="219"/>
                    <a:pt x="1472" y="40"/>
                  </a:cubicBezTo>
                  <a:cubicBezTo>
                    <a:pt x="1154" y="20"/>
                    <a:pt x="836" y="20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34374;p60"/>
            <p:cNvSpPr/>
            <p:nvPr/>
          </p:nvSpPr>
          <p:spPr>
            <a:xfrm>
              <a:off x="1629000" y="1351100"/>
              <a:ext cx="8475" cy="8000"/>
            </a:xfrm>
            <a:custGeom>
              <a:avLst/>
              <a:gdLst/>
              <a:ahLst/>
              <a:cxnLst/>
              <a:rect l="l" t="t" r="r" b="b"/>
              <a:pathLst>
                <a:path w="339" h="320" extrusionOk="0">
                  <a:moveTo>
                    <a:pt x="1" y="1"/>
                  </a:moveTo>
                  <a:lnTo>
                    <a:pt x="1" y="319"/>
                  </a:lnTo>
                  <a:cubicBezTo>
                    <a:pt x="339" y="319"/>
                    <a:pt x="279" y="16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34375;p60"/>
            <p:cNvSpPr/>
            <p:nvPr/>
          </p:nvSpPr>
          <p:spPr>
            <a:xfrm>
              <a:off x="1631500" y="1368825"/>
              <a:ext cx="5975" cy="3200"/>
            </a:xfrm>
            <a:custGeom>
              <a:avLst/>
              <a:gdLst/>
              <a:ahLst/>
              <a:cxnLst/>
              <a:rect l="l" t="t" r="r" b="b"/>
              <a:pathLst>
                <a:path w="239" h="128" extrusionOk="0">
                  <a:moveTo>
                    <a:pt x="117" y="0"/>
                  </a:moveTo>
                  <a:cubicBezTo>
                    <a:pt x="87" y="0"/>
                    <a:pt x="50" y="24"/>
                    <a:pt x="0" y="88"/>
                  </a:cubicBezTo>
                  <a:cubicBezTo>
                    <a:pt x="80" y="88"/>
                    <a:pt x="159" y="108"/>
                    <a:pt x="239" y="127"/>
                  </a:cubicBezTo>
                  <a:cubicBezTo>
                    <a:pt x="200" y="76"/>
                    <a:pt x="170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34376;p60"/>
            <p:cNvSpPr/>
            <p:nvPr/>
          </p:nvSpPr>
          <p:spPr>
            <a:xfrm>
              <a:off x="2250150" y="1432175"/>
              <a:ext cx="12450" cy="4500"/>
            </a:xfrm>
            <a:custGeom>
              <a:avLst/>
              <a:gdLst/>
              <a:ahLst/>
              <a:cxnLst/>
              <a:rect l="l" t="t" r="r" b="b"/>
              <a:pathLst>
                <a:path w="498" h="180" extrusionOk="0">
                  <a:moveTo>
                    <a:pt x="359" y="0"/>
                  </a:moveTo>
                  <a:cubicBezTo>
                    <a:pt x="219" y="0"/>
                    <a:pt x="120" y="40"/>
                    <a:pt x="1" y="40"/>
                  </a:cubicBezTo>
                  <a:lnTo>
                    <a:pt x="1" y="100"/>
                  </a:lnTo>
                  <a:lnTo>
                    <a:pt x="1" y="179"/>
                  </a:lnTo>
                  <a:lnTo>
                    <a:pt x="498" y="179"/>
                  </a:lnTo>
                  <a:lnTo>
                    <a:pt x="498" y="40"/>
                  </a:lnTo>
                  <a:cubicBezTo>
                    <a:pt x="458" y="40"/>
                    <a:pt x="398" y="4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34377;p60"/>
            <p:cNvSpPr/>
            <p:nvPr/>
          </p:nvSpPr>
          <p:spPr>
            <a:xfrm>
              <a:off x="2280500" y="1428375"/>
              <a:ext cx="30850" cy="9050"/>
            </a:xfrm>
            <a:custGeom>
              <a:avLst/>
              <a:gdLst/>
              <a:ahLst/>
              <a:cxnLst/>
              <a:rect l="l" t="t" r="r" b="b"/>
              <a:pathLst>
                <a:path w="1234" h="362" extrusionOk="0">
                  <a:moveTo>
                    <a:pt x="562" y="0"/>
                  </a:moveTo>
                  <a:cubicBezTo>
                    <a:pt x="348" y="0"/>
                    <a:pt x="148" y="59"/>
                    <a:pt x="0" y="331"/>
                  </a:cubicBezTo>
                  <a:cubicBezTo>
                    <a:pt x="199" y="331"/>
                    <a:pt x="408" y="361"/>
                    <a:pt x="617" y="361"/>
                  </a:cubicBezTo>
                  <a:cubicBezTo>
                    <a:pt x="826" y="361"/>
                    <a:pt x="1034" y="331"/>
                    <a:pt x="1233" y="212"/>
                  </a:cubicBezTo>
                  <a:lnTo>
                    <a:pt x="1154" y="133"/>
                  </a:lnTo>
                  <a:lnTo>
                    <a:pt x="1054" y="33"/>
                  </a:lnTo>
                  <a:cubicBezTo>
                    <a:pt x="892" y="33"/>
                    <a:pt x="723" y="0"/>
                    <a:pt x="5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34378;p60"/>
            <p:cNvSpPr/>
            <p:nvPr/>
          </p:nvSpPr>
          <p:spPr>
            <a:xfrm>
              <a:off x="2113400" y="1234925"/>
              <a:ext cx="118875" cy="17750"/>
            </a:xfrm>
            <a:custGeom>
              <a:avLst/>
              <a:gdLst/>
              <a:ahLst/>
              <a:cxnLst/>
              <a:rect l="l" t="t" r="r" b="b"/>
              <a:pathLst>
                <a:path w="4755" h="710" extrusionOk="0">
                  <a:moveTo>
                    <a:pt x="2811" y="0"/>
                  </a:moveTo>
                  <a:cubicBezTo>
                    <a:pt x="2700" y="0"/>
                    <a:pt x="2589" y="18"/>
                    <a:pt x="2487" y="92"/>
                  </a:cubicBezTo>
                  <a:cubicBezTo>
                    <a:pt x="2325" y="159"/>
                    <a:pt x="2159" y="185"/>
                    <a:pt x="1993" y="185"/>
                  </a:cubicBezTo>
                  <a:cubicBezTo>
                    <a:pt x="1811" y="185"/>
                    <a:pt x="1629" y="154"/>
                    <a:pt x="1452" y="112"/>
                  </a:cubicBezTo>
                  <a:lnTo>
                    <a:pt x="1273" y="112"/>
                  </a:lnTo>
                  <a:cubicBezTo>
                    <a:pt x="1214" y="152"/>
                    <a:pt x="1159" y="172"/>
                    <a:pt x="1102" y="172"/>
                  </a:cubicBezTo>
                  <a:cubicBezTo>
                    <a:pt x="1044" y="172"/>
                    <a:pt x="985" y="152"/>
                    <a:pt x="915" y="112"/>
                  </a:cubicBezTo>
                  <a:lnTo>
                    <a:pt x="756" y="112"/>
                  </a:lnTo>
                  <a:cubicBezTo>
                    <a:pt x="597" y="411"/>
                    <a:pt x="219" y="172"/>
                    <a:pt x="0" y="431"/>
                  </a:cubicBezTo>
                  <a:cubicBezTo>
                    <a:pt x="185" y="535"/>
                    <a:pt x="370" y="552"/>
                    <a:pt x="550" y="552"/>
                  </a:cubicBezTo>
                  <a:cubicBezTo>
                    <a:pt x="637" y="552"/>
                    <a:pt x="722" y="548"/>
                    <a:pt x="806" y="548"/>
                  </a:cubicBezTo>
                  <a:cubicBezTo>
                    <a:pt x="982" y="548"/>
                    <a:pt x="1152" y="565"/>
                    <a:pt x="1313" y="669"/>
                  </a:cubicBezTo>
                  <a:cubicBezTo>
                    <a:pt x="1373" y="669"/>
                    <a:pt x="1452" y="630"/>
                    <a:pt x="1492" y="630"/>
                  </a:cubicBezTo>
                  <a:cubicBezTo>
                    <a:pt x="1586" y="567"/>
                    <a:pt x="1679" y="537"/>
                    <a:pt x="1770" y="537"/>
                  </a:cubicBezTo>
                  <a:cubicBezTo>
                    <a:pt x="1853" y="537"/>
                    <a:pt x="1933" y="562"/>
                    <a:pt x="2009" y="610"/>
                  </a:cubicBezTo>
                  <a:lnTo>
                    <a:pt x="2188" y="610"/>
                  </a:lnTo>
                  <a:cubicBezTo>
                    <a:pt x="2298" y="560"/>
                    <a:pt x="2412" y="540"/>
                    <a:pt x="2526" y="540"/>
                  </a:cubicBezTo>
                  <a:cubicBezTo>
                    <a:pt x="2641" y="540"/>
                    <a:pt x="2755" y="560"/>
                    <a:pt x="2865" y="590"/>
                  </a:cubicBezTo>
                  <a:cubicBezTo>
                    <a:pt x="2904" y="590"/>
                    <a:pt x="2984" y="610"/>
                    <a:pt x="3044" y="610"/>
                  </a:cubicBezTo>
                  <a:lnTo>
                    <a:pt x="3044" y="470"/>
                  </a:lnTo>
                  <a:cubicBezTo>
                    <a:pt x="3044" y="431"/>
                    <a:pt x="3064" y="431"/>
                    <a:pt x="3083" y="411"/>
                  </a:cubicBezTo>
                  <a:cubicBezTo>
                    <a:pt x="3123" y="411"/>
                    <a:pt x="3163" y="411"/>
                    <a:pt x="3203" y="470"/>
                  </a:cubicBezTo>
                  <a:cubicBezTo>
                    <a:pt x="3255" y="478"/>
                    <a:pt x="3308" y="480"/>
                    <a:pt x="3361" y="480"/>
                  </a:cubicBezTo>
                  <a:cubicBezTo>
                    <a:pt x="3397" y="480"/>
                    <a:pt x="3433" y="479"/>
                    <a:pt x="3469" y="479"/>
                  </a:cubicBezTo>
                  <a:cubicBezTo>
                    <a:pt x="3647" y="479"/>
                    <a:pt x="3819" y="497"/>
                    <a:pt x="3939" y="709"/>
                  </a:cubicBezTo>
                  <a:lnTo>
                    <a:pt x="4595" y="630"/>
                  </a:lnTo>
                  <a:cubicBezTo>
                    <a:pt x="4754" y="470"/>
                    <a:pt x="4754" y="291"/>
                    <a:pt x="4595" y="112"/>
                  </a:cubicBezTo>
                  <a:cubicBezTo>
                    <a:pt x="4519" y="52"/>
                    <a:pt x="4432" y="26"/>
                    <a:pt x="4350" y="26"/>
                  </a:cubicBezTo>
                  <a:cubicBezTo>
                    <a:pt x="4325" y="26"/>
                    <a:pt x="4300" y="28"/>
                    <a:pt x="4277" y="33"/>
                  </a:cubicBezTo>
                  <a:cubicBezTo>
                    <a:pt x="4227" y="102"/>
                    <a:pt x="4183" y="137"/>
                    <a:pt x="4138" y="137"/>
                  </a:cubicBezTo>
                  <a:cubicBezTo>
                    <a:pt x="4093" y="137"/>
                    <a:pt x="4048" y="102"/>
                    <a:pt x="3998" y="33"/>
                  </a:cubicBezTo>
                  <a:cubicBezTo>
                    <a:pt x="3939" y="23"/>
                    <a:pt x="3869" y="18"/>
                    <a:pt x="3797" y="18"/>
                  </a:cubicBezTo>
                  <a:cubicBezTo>
                    <a:pt x="3725" y="18"/>
                    <a:pt x="3650" y="23"/>
                    <a:pt x="3581" y="33"/>
                  </a:cubicBezTo>
                  <a:cubicBezTo>
                    <a:pt x="3538" y="75"/>
                    <a:pt x="3496" y="90"/>
                    <a:pt x="3454" y="90"/>
                  </a:cubicBezTo>
                  <a:cubicBezTo>
                    <a:pt x="3359" y="90"/>
                    <a:pt x="3266" y="13"/>
                    <a:pt x="3183" y="13"/>
                  </a:cubicBezTo>
                  <a:cubicBezTo>
                    <a:pt x="3161" y="15"/>
                    <a:pt x="3139" y="16"/>
                    <a:pt x="3117" y="16"/>
                  </a:cubicBezTo>
                  <a:cubicBezTo>
                    <a:pt x="3019" y="16"/>
                    <a:pt x="2915" y="0"/>
                    <a:pt x="2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34379;p60"/>
            <p:cNvSpPr/>
            <p:nvPr/>
          </p:nvSpPr>
          <p:spPr>
            <a:xfrm>
              <a:off x="2192950" y="1250400"/>
              <a:ext cx="9975" cy="4425"/>
            </a:xfrm>
            <a:custGeom>
              <a:avLst/>
              <a:gdLst/>
              <a:ahLst/>
              <a:cxnLst/>
              <a:rect l="l" t="t" r="r" b="b"/>
              <a:pathLst>
                <a:path w="399" h="177" extrusionOk="0">
                  <a:moveTo>
                    <a:pt x="138" y="0"/>
                  </a:moveTo>
                  <a:cubicBezTo>
                    <a:pt x="95" y="0"/>
                    <a:pt x="50" y="4"/>
                    <a:pt x="1" y="11"/>
                  </a:cubicBezTo>
                  <a:lnTo>
                    <a:pt x="1" y="90"/>
                  </a:lnTo>
                  <a:lnTo>
                    <a:pt x="1" y="170"/>
                  </a:lnTo>
                  <a:cubicBezTo>
                    <a:pt x="65" y="170"/>
                    <a:pt x="125" y="176"/>
                    <a:pt x="181" y="176"/>
                  </a:cubicBezTo>
                  <a:cubicBezTo>
                    <a:pt x="265" y="176"/>
                    <a:pt x="339" y="162"/>
                    <a:pt x="399" y="90"/>
                  </a:cubicBezTo>
                  <a:cubicBezTo>
                    <a:pt x="316" y="21"/>
                    <a:pt x="23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34380;p60"/>
            <p:cNvSpPr/>
            <p:nvPr/>
          </p:nvSpPr>
          <p:spPr>
            <a:xfrm>
              <a:off x="2188475" y="1243550"/>
              <a:ext cx="4500" cy="2650"/>
            </a:xfrm>
            <a:custGeom>
              <a:avLst/>
              <a:gdLst/>
              <a:ahLst/>
              <a:cxnLst/>
              <a:rect l="l" t="t" r="r" b="b"/>
              <a:pathLst>
                <a:path w="180" h="106" extrusionOk="0">
                  <a:moveTo>
                    <a:pt x="89" y="1"/>
                  </a:moveTo>
                  <a:cubicBezTo>
                    <a:pt x="59" y="1"/>
                    <a:pt x="33" y="42"/>
                    <a:pt x="1" y="106"/>
                  </a:cubicBezTo>
                  <a:cubicBezTo>
                    <a:pt x="41" y="96"/>
                    <a:pt x="75" y="91"/>
                    <a:pt x="105" y="91"/>
                  </a:cubicBezTo>
                  <a:cubicBezTo>
                    <a:pt x="135" y="91"/>
                    <a:pt x="160" y="96"/>
                    <a:pt x="180" y="106"/>
                  </a:cubicBezTo>
                  <a:cubicBezTo>
                    <a:pt x="143" y="32"/>
                    <a:pt x="11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34381;p60"/>
            <p:cNvSpPr/>
            <p:nvPr/>
          </p:nvSpPr>
          <p:spPr>
            <a:xfrm>
              <a:off x="1609600" y="1351600"/>
              <a:ext cx="9475" cy="3325"/>
            </a:xfrm>
            <a:custGeom>
              <a:avLst/>
              <a:gdLst/>
              <a:ahLst/>
              <a:cxnLst/>
              <a:rect l="l" t="t" r="r" b="b"/>
              <a:pathLst>
                <a:path w="379" h="133" extrusionOk="0">
                  <a:moveTo>
                    <a:pt x="339" y="1"/>
                  </a:moveTo>
                  <a:cubicBezTo>
                    <a:pt x="239" y="21"/>
                    <a:pt x="140" y="21"/>
                    <a:pt x="1" y="41"/>
                  </a:cubicBezTo>
                  <a:cubicBezTo>
                    <a:pt x="47" y="115"/>
                    <a:pt x="102" y="133"/>
                    <a:pt x="160" y="133"/>
                  </a:cubicBezTo>
                  <a:cubicBezTo>
                    <a:pt x="214" y="133"/>
                    <a:pt x="270" y="117"/>
                    <a:pt x="323" y="117"/>
                  </a:cubicBezTo>
                  <a:cubicBezTo>
                    <a:pt x="335" y="117"/>
                    <a:pt x="347" y="118"/>
                    <a:pt x="359" y="120"/>
                  </a:cubicBezTo>
                  <a:cubicBezTo>
                    <a:pt x="379" y="80"/>
                    <a:pt x="359" y="2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34382;p60"/>
            <p:cNvSpPr/>
            <p:nvPr/>
          </p:nvSpPr>
          <p:spPr>
            <a:xfrm>
              <a:off x="1589225" y="1370125"/>
              <a:ext cx="4500" cy="1900"/>
            </a:xfrm>
            <a:custGeom>
              <a:avLst/>
              <a:gdLst/>
              <a:ahLst/>
              <a:cxnLst/>
              <a:rect l="l" t="t" r="r" b="b"/>
              <a:pathLst>
                <a:path w="180" h="76" extrusionOk="0">
                  <a:moveTo>
                    <a:pt x="77" y="1"/>
                  </a:moveTo>
                  <a:cubicBezTo>
                    <a:pt x="48" y="1"/>
                    <a:pt x="24" y="27"/>
                    <a:pt x="0" y="75"/>
                  </a:cubicBezTo>
                  <a:lnTo>
                    <a:pt x="179" y="75"/>
                  </a:lnTo>
                  <a:cubicBezTo>
                    <a:pt x="179" y="60"/>
                    <a:pt x="168" y="22"/>
                    <a:pt x="153" y="22"/>
                  </a:cubicBezTo>
                  <a:cubicBezTo>
                    <a:pt x="149" y="22"/>
                    <a:pt x="144" y="26"/>
                    <a:pt x="139" y="36"/>
                  </a:cubicBezTo>
                  <a:cubicBezTo>
                    <a:pt x="116" y="12"/>
                    <a:pt x="95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34383;p60"/>
            <p:cNvSpPr/>
            <p:nvPr/>
          </p:nvSpPr>
          <p:spPr>
            <a:xfrm>
              <a:off x="1459425" y="1302800"/>
              <a:ext cx="17425" cy="4075"/>
            </a:xfrm>
            <a:custGeom>
              <a:avLst/>
              <a:gdLst/>
              <a:ahLst/>
              <a:cxnLst/>
              <a:rect l="l" t="t" r="r" b="b"/>
              <a:pathLst>
                <a:path w="697" h="163" extrusionOk="0">
                  <a:moveTo>
                    <a:pt x="344" y="1"/>
                  </a:moveTo>
                  <a:cubicBezTo>
                    <a:pt x="215" y="1"/>
                    <a:pt x="94" y="27"/>
                    <a:pt x="0" y="162"/>
                  </a:cubicBezTo>
                  <a:lnTo>
                    <a:pt x="696" y="162"/>
                  </a:lnTo>
                  <a:lnTo>
                    <a:pt x="696" y="3"/>
                  </a:lnTo>
                  <a:cubicBezTo>
                    <a:pt x="662" y="9"/>
                    <a:pt x="626" y="11"/>
                    <a:pt x="591" y="11"/>
                  </a:cubicBezTo>
                  <a:cubicBezTo>
                    <a:pt x="509" y="11"/>
                    <a:pt x="425" y="1"/>
                    <a:pt x="3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34384;p60"/>
            <p:cNvSpPr/>
            <p:nvPr/>
          </p:nvSpPr>
          <p:spPr>
            <a:xfrm>
              <a:off x="1420125" y="12939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180" y="0"/>
                  </a:moveTo>
                  <a:cubicBezTo>
                    <a:pt x="140" y="60"/>
                    <a:pt x="60" y="120"/>
                    <a:pt x="1" y="159"/>
                  </a:cubicBezTo>
                  <a:lnTo>
                    <a:pt x="359" y="159"/>
                  </a:lnTo>
                  <a:cubicBezTo>
                    <a:pt x="279" y="120"/>
                    <a:pt x="239" y="4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34385;p60"/>
            <p:cNvSpPr/>
            <p:nvPr/>
          </p:nvSpPr>
          <p:spPr>
            <a:xfrm>
              <a:off x="1399750" y="1296250"/>
              <a:ext cx="17425" cy="15100"/>
            </a:xfrm>
            <a:custGeom>
              <a:avLst/>
              <a:gdLst/>
              <a:ahLst/>
              <a:cxnLst/>
              <a:rect l="l" t="t" r="r" b="b"/>
              <a:pathLst>
                <a:path w="697" h="604" extrusionOk="0">
                  <a:moveTo>
                    <a:pt x="199" y="0"/>
                  </a:moveTo>
                  <a:cubicBezTo>
                    <a:pt x="165" y="0"/>
                    <a:pt x="136" y="46"/>
                    <a:pt x="100" y="106"/>
                  </a:cubicBezTo>
                  <a:cubicBezTo>
                    <a:pt x="80" y="245"/>
                    <a:pt x="20" y="424"/>
                    <a:pt x="0" y="564"/>
                  </a:cubicBezTo>
                  <a:cubicBezTo>
                    <a:pt x="109" y="584"/>
                    <a:pt x="224" y="604"/>
                    <a:pt x="341" y="604"/>
                  </a:cubicBezTo>
                  <a:cubicBezTo>
                    <a:pt x="458" y="604"/>
                    <a:pt x="577" y="584"/>
                    <a:pt x="696" y="524"/>
                  </a:cubicBezTo>
                  <a:cubicBezTo>
                    <a:pt x="517" y="345"/>
                    <a:pt x="298" y="305"/>
                    <a:pt x="279" y="66"/>
                  </a:cubicBezTo>
                  <a:cubicBezTo>
                    <a:pt x="247" y="19"/>
                    <a:pt x="22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34386;p60"/>
            <p:cNvSpPr/>
            <p:nvPr/>
          </p:nvSpPr>
          <p:spPr>
            <a:xfrm>
              <a:off x="1438525" y="1307325"/>
              <a:ext cx="7500" cy="4025"/>
            </a:xfrm>
            <a:custGeom>
              <a:avLst/>
              <a:gdLst/>
              <a:ahLst/>
              <a:cxnLst/>
              <a:rect l="l" t="t" r="r" b="b"/>
              <a:pathLst>
                <a:path w="300" h="161" extrusionOk="0">
                  <a:moveTo>
                    <a:pt x="217" y="1"/>
                  </a:moveTo>
                  <a:cubicBezTo>
                    <a:pt x="100" y="1"/>
                    <a:pt x="17" y="14"/>
                    <a:pt x="1" y="161"/>
                  </a:cubicBezTo>
                  <a:cubicBezTo>
                    <a:pt x="120" y="161"/>
                    <a:pt x="239" y="161"/>
                    <a:pt x="299" y="1"/>
                  </a:cubicBezTo>
                  <a:cubicBezTo>
                    <a:pt x="270" y="1"/>
                    <a:pt x="243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34387;p60"/>
            <p:cNvSpPr/>
            <p:nvPr/>
          </p:nvSpPr>
          <p:spPr>
            <a:xfrm>
              <a:off x="1412175" y="1296400"/>
              <a:ext cx="4000" cy="1025"/>
            </a:xfrm>
            <a:custGeom>
              <a:avLst/>
              <a:gdLst/>
              <a:ahLst/>
              <a:cxnLst/>
              <a:rect l="l" t="t" r="r" b="b"/>
              <a:pathLst>
                <a:path w="160" h="41" extrusionOk="0">
                  <a:moveTo>
                    <a:pt x="100" y="1"/>
                  </a:moveTo>
                  <a:cubicBezTo>
                    <a:pt x="80" y="21"/>
                    <a:pt x="20" y="21"/>
                    <a:pt x="0" y="41"/>
                  </a:cubicBezTo>
                  <a:lnTo>
                    <a:pt x="160" y="4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34388;p60"/>
            <p:cNvSpPr/>
            <p:nvPr/>
          </p:nvSpPr>
          <p:spPr>
            <a:xfrm>
              <a:off x="2148700" y="1404325"/>
              <a:ext cx="6000" cy="3000"/>
            </a:xfrm>
            <a:custGeom>
              <a:avLst/>
              <a:gdLst/>
              <a:ahLst/>
              <a:cxnLst/>
              <a:rect l="l" t="t" r="r" b="b"/>
              <a:pathLst>
                <a:path w="240" h="120" extrusionOk="0">
                  <a:moveTo>
                    <a:pt x="60" y="0"/>
                  </a:moveTo>
                  <a:cubicBezTo>
                    <a:pt x="60" y="20"/>
                    <a:pt x="40" y="60"/>
                    <a:pt x="0" y="80"/>
                  </a:cubicBezTo>
                  <a:cubicBezTo>
                    <a:pt x="80" y="80"/>
                    <a:pt x="160" y="100"/>
                    <a:pt x="239" y="120"/>
                  </a:cubicBezTo>
                  <a:cubicBezTo>
                    <a:pt x="179" y="80"/>
                    <a:pt x="140" y="2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34389;p60"/>
            <p:cNvSpPr/>
            <p:nvPr/>
          </p:nvSpPr>
          <p:spPr>
            <a:xfrm>
              <a:off x="1690175" y="1220550"/>
              <a:ext cx="12950" cy="8250"/>
            </a:xfrm>
            <a:custGeom>
              <a:avLst/>
              <a:gdLst/>
              <a:ahLst/>
              <a:cxnLst/>
              <a:rect l="l" t="t" r="r" b="b"/>
              <a:pathLst>
                <a:path w="518" h="330" extrusionOk="0">
                  <a:moveTo>
                    <a:pt x="253" y="0"/>
                  </a:moveTo>
                  <a:cubicBezTo>
                    <a:pt x="154" y="0"/>
                    <a:pt x="65" y="31"/>
                    <a:pt x="0" y="150"/>
                  </a:cubicBezTo>
                  <a:cubicBezTo>
                    <a:pt x="40" y="290"/>
                    <a:pt x="219" y="210"/>
                    <a:pt x="319" y="329"/>
                  </a:cubicBezTo>
                  <a:cubicBezTo>
                    <a:pt x="478" y="290"/>
                    <a:pt x="498" y="170"/>
                    <a:pt x="518" y="31"/>
                  </a:cubicBezTo>
                  <a:cubicBezTo>
                    <a:pt x="427" y="22"/>
                    <a:pt x="336" y="0"/>
                    <a:pt x="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34390;p60"/>
            <p:cNvSpPr/>
            <p:nvPr/>
          </p:nvSpPr>
          <p:spPr>
            <a:xfrm>
              <a:off x="1682700" y="1224300"/>
              <a:ext cx="14950" cy="6100"/>
            </a:xfrm>
            <a:custGeom>
              <a:avLst/>
              <a:gdLst/>
              <a:ahLst/>
              <a:cxnLst/>
              <a:rect l="l" t="t" r="r" b="b"/>
              <a:pathLst>
                <a:path w="598" h="244" extrusionOk="0">
                  <a:moveTo>
                    <a:pt x="100" y="0"/>
                  </a:moveTo>
                  <a:cubicBezTo>
                    <a:pt x="1" y="40"/>
                    <a:pt x="1" y="80"/>
                    <a:pt x="81" y="159"/>
                  </a:cubicBezTo>
                  <a:cubicBezTo>
                    <a:pt x="154" y="220"/>
                    <a:pt x="219" y="244"/>
                    <a:pt x="287" y="244"/>
                  </a:cubicBezTo>
                  <a:cubicBezTo>
                    <a:pt x="329" y="244"/>
                    <a:pt x="372" y="235"/>
                    <a:pt x="419" y="219"/>
                  </a:cubicBezTo>
                  <a:cubicBezTo>
                    <a:pt x="498" y="179"/>
                    <a:pt x="538" y="159"/>
                    <a:pt x="598" y="159"/>
                  </a:cubicBezTo>
                  <a:cubicBezTo>
                    <a:pt x="578" y="20"/>
                    <a:pt x="419" y="20"/>
                    <a:pt x="299" y="0"/>
                  </a:cubicBezTo>
                  <a:cubicBezTo>
                    <a:pt x="246" y="0"/>
                    <a:pt x="211" y="9"/>
                    <a:pt x="170" y="9"/>
                  </a:cubicBezTo>
                  <a:cubicBezTo>
                    <a:pt x="149" y="9"/>
                    <a:pt x="127" y="7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34391;p60"/>
            <p:cNvSpPr/>
            <p:nvPr/>
          </p:nvSpPr>
          <p:spPr>
            <a:xfrm>
              <a:off x="1685200" y="1228275"/>
              <a:ext cx="8475" cy="3800"/>
            </a:xfrm>
            <a:custGeom>
              <a:avLst/>
              <a:gdLst/>
              <a:ahLst/>
              <a:cxnLst/>
              <a:rect l="l" t="t" r="r" b="b"/>
              <a:pathLst>
                <a:path w="339" h="152" extrusionOk="0">
                  <a:moveTo>
                    <a:pt x="0" y="0"/>
                  </a:moveTo>
                  <a:cubicBezTo>
                    <a:pt x="56" y="101"/>
                    <a:pt x="112" y="151"/>
                    <a:pt x="175" y="151"/>
                  </a:cubicBezTo>
                  <a:cubicBezTo>
                    <a:pt x="224" y="151"/>
                    <a:pt x="278" y="121"/>
                    <a:pt x="339" y="60"/>
                  </a:cubicBezTo>
                  <a:cubicBezTo>
                    <a:pt x="219" y="40"/>
                    <a:pt x="120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34392;p60"/>
            <p:cNvSpPr/>
            <p:nvPr/>
          </p:nvSpPr>
          <p:spPr>
            <a:xfrm>
              <a:off x="1680150" y="1223250"/>
              <a:ext cx="5575" cy="5550"/>
            </a:xfrm>
            <a:custGeom>
              <a:avLst/>
              <a:gdLst/>
              <a:ahLst/>
              <a:cxnLst/>
              <a:rect l="l" t="t" r="r" b="b"/>
              <a:pathLst>
                <a:path w="223" h="222" extrusionOk="0">
                  <a:moveTo>
                    <a:pt x="83" y="0"/>
                  </a:moveTo>
                  <a:cubicBezTo>
                    <a:pt x="1" y="0"/>
                    <a:pt x="68" y="161"/>
                    <a:pt x="23" y="221"/>
                  </a:cubicBezTo>
                  <a:lnTo>
                    <a:pt x="202" y="221"/>
                  </a:lnTo>
                  <a:cubicBezTo>
                    <a:pt x="202" y="162"/>
                    <a:pt x="202" y="102"/>
                    <a:pt x="222" y="62"/>
                  </a:cubicBezTo>
                  <a:cubicBezTo>
                    <a:pt x="153" y="18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34393;p60"/>
            <p:cNvSpPr/>
            <p:nvPr/>
          </p:nvSpPr>
          <p:spPr>
            <a:xfrm>
              <a:off x="2122850" y="1272425"/>
              <a:ext cx="13450" cy="17050"/>
            </a:xfrm>
            <a:custGeom>
              <a:avLst/>
              <a:gdLst/>
              <a:ahLst/>
              <a:cxnLst/>
              <a:rect l="l" t="t" r="r" b="b"/>
              <a:pathLst>
                <a:path w="538" h="682" extrusionOk="0">
                  <a:moveTo>
                    <a:pt x="210" y="0"/>
                  </a:moveTo>
                  <a:cubicBezTo>
                    <a:pt x="144" y="0"/>
                    <a:pt x="73" y="5"/>
                    <a:pt x="0" y="5"/>
                  </a:cubicBezTo>
                  <a:cubicBezTo>
                    <a:pt x="20" y="164"/>
                    <a:pt x="20" y="323"/>
                    <a:pt x="20" y="482"/>
                  </a:cubicBezTo>
                  <a:lnTo>
                    <a:pt x="20" y="681"/>
                  </a:lnTo>
                  <a:cubicBezTo>
                    <a:pt x="139" y="681"/>
                    <a:pt x="199" y="582"/>
                    <a:pt x="239" y="482"/>
                  </a:cubicBezTo>
                  <a:cubicBezTo>
                    <a:pt x="139" y="184"/>
                    <a:pt x="398" y="204"/>
                    <a:pt x="537" y="124"/>
                  </a:cubicBezTo>
                  <a:cubicBezTo>
                    <a:pt x="458" y="18"/>
                    <a:pt x="34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34394;p60"/>
            <p:cNvSpPr/>
            <p:nvPr/>
          </p:nvSpPr>
          <p:spPr>
            <a:xfrm>
              <a:off x="1654375" y="1228275"/>
              <a:ext cx="17425" cy="9325"/>
            </a:xfrm>
            <a:custGeom>
              <a:avLst/>
              <a:gdLst/>
              <a:ahLst/>
              <a:cxnLst/>
              <a:rect l="l" t="t" r="r" b="b"/>
              <a:pathLst>
                <a:path w="697" h="373" extrusionOk="0">
                  <a:moveTo>
                    <a:pt x="537" y="0"/>
                  </a:moveTo>
                  <a:cubicBezTo>
                    <a:pt x="438" y="40"/>
                    <a:pt x="338" y="40"/>
                    <a:pt x="199" y="40"/>
                  </a:cubicBezTo>
                  <a:cubicBezTo>
                    <a:pt x="100" y="40"/>
                    <a:pt x="60" y="80"/>
                    <a:pt x="0" y="160"/>
                  </a:cubicBezTo>
                  <a:lnTo>
                    <a:pt x="0" y="339"/>
                  </a:lnTo>
                  <a:cubicBezTo>
                    <a:pt x="115" y="347"/>
                    <a:pt x="234" y="372"/>
                    <a:pt x="345" y="372"/>
                  </a:cubicBezTo>
                  <a:cubicBezTo>
                    <a:pt x="483" y="372"/>
                    <a:pt x="608" y="334"/>
                    <a:pt x="696" y="179"/>
                  </a:cubicBezTo>
                  <a:lnTo>
                    <a:pt x="5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34395;p60"/>
            <p:cNvSpPr/>
            <p:nvPr/>
          </p:nvSpPr>
          <p:spPr>
            <a:xfrm>
              <a:off x="1776700" y="1232750"/>
              <a:ext cx="3500" cy="2725"/>
            </a:xfrm>
            <a:custGeom>
              <a:avLst/>
              <a:gdLst/>
              <a:ahLst/>
              <a:cxnLst/>
              <a:rect l="l" t="t" r="r" b="b"/>
              <a:pathLst>
                <a:path w="140" h="109" extrusionOk="0">
                  <a:moveTo>
                    <a:pt x="140" y="0"/>
                  </a:moveTo>
                  <a:cubicBezTo>
                    <a:pt x="100" y="0"/>
                    <a:pt x="40" y="0"/>
                    <a:pt x="1" y="20"/>
                  </a:cubicBezTo>
                  <a:cubicBezTo>
                    <a:pt x="27" y="82"/>
                    <a:pt x="54" y="109"/>
                    <a:pt x="77" y="109"/>
                  </a:cubicBezTo>
                  <a:cubicBezTo>
                    <a:pt x="106" y="109"/>
                    <a:pt x="129" y="67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34396;p60"/>
            <p:cNvSpPr/>
            <p:nvPr/>
          </p:nvSpPr>
          <p:spPr>
            <a:xfrm>
              <a:off x="1606625" y="1306850"/>
              <a:ext cx="4500" cy="4700"/>
            </a:xfrm>
            <a:custGeom>
              <a:avLst/>
              <a:gdLst/>
              <a:ahLst/>
              <a:cxnLst/>
              <a:rect l="l" t="t" r="r" b="b"/>
              <a:pathLst>
                <a:path w="180" h="188" extrusionOk="0">
                  <a:moveTo>
                    <a:pt x="0" y="0"/>
                  </a:moveTo>
                  <a:cubicBezTo>
                    <a:pt x="45" y="60"/>
                    <a:pt x="0" y="188"/>
                    <a:pt x="51" y="188"/>
                  </a:cubicBezTo>
                  <a:cubicBezTo>
                    <a:pt x="68" y="188"/>
                    <a:pt x="95" y="174"/>
                    <a:pt x="140" y="140"/>
                  </a:cubicBezTo>
                  <a:cubicBezTo>
                    <a:pt x="179" y="120"/>
                    <a:pt x="80" y="2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34397;p60"/>
            <p:cNvSpPr/>
            <p:nvPr/>
          </p:nvSpPr>
          <p:spPr>
            <a:xfrm>
              <a:off x="2167600" y="1245875"/>
              <a:ext cx="16925" cy="3800"/>
            </a:xfrm>
            <a:custGeom>
              <a:avLst/>
              <a:gdLst/>
              <a:ahLst/>
              <a:cxnLst/>
              <a:rect l="l" t="t" r="r" b="b"/>
              <a:pathLst>
                <a:path w="677" h="152" extrusionOk="0">
                  <a:moveTo>
                    <a:pt x="340" y="0"/>
                  </a:moveTo>
                  <a:cubicBezTo>
                    <a:pt x="225" y="0"/>
                    <a:pt x="113" y="50"/>
                    <a:pt x="0" y="152"/>
                  </a:cubicBezTo>
                  <a:cubicBezTo>
                    <a:pt x="219" y="152"/>
                    <a:pt x="438" y="152"/>
                    <a:pt x="677" y="132"/>
                  </a:cubicBezTo>
                  <a:cubicBezTo>
                    <a:pt x="561" y="45"/>
                    <a:pt x="449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34398;p60"/>
            <p:cNvSpPr/>
            <p:nvPr/>
          </p:nvSpPr>
          <p:spPr>
            <a:xfrm>
              <a:off x="2150200" y="1246350"/>
              <a:ext cx="12950" cy="3825"/>
            </a:xfrm>
            <a:custGeom>
              <a:avLst/>
              <a:gdLst/>
              <a:ahLst/>
              <a:cxnLst/>
              <a:rect l="l" t="t" r="r" b="b"/>
              <a:pathLst>
                <a:path w="518" h="153" extrusionOk="0">
                  <a:moveTo>
                    <a:pt x="265" y="1"/>
                  </a:moveTo>
                  <a:cubicBezTo>
                    <a:pt x="179" y="1"/>
                    <a:pt x="92" y="51"/>
                    <a:pt x="0" y="153"/>
                  </a:cubicBezTo>
                  <a:cubicBezTo>
                    <a:pt x="179" y="153"/>
                    <a:pt x="318" y="153"/>
                    <a:pt x="517" y="133"/>
                  </a:cubicBezTo>
                  <a:cubicBezTo>
                    <a:pt x="430" y="46"/>
                    <a:pt x="348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34399;p60"/>
            <p:cNvSpPr/>
            <p:nvPr/>
          </p:nvSpPr>
          <p:spPr>
            <a:xfrm>
              <a:off x="1632975" y="1220000"/>
              <a:ext cx="26875" cy="12775"/>
            </a:xfrm>
            <a:custGeom>
              <a:avLst/>
              <a:gdLst/>
              <a:ahLst/>
              <a:cxnLst/>
              <a:rect l="l" t="t" r="r" b="b"/>
              <a:pathLst>
                <a:path w="1075" h="511" extrusionOk="0">
                  <a:moveTo>
                    <a:pt x="540" y="1"/>
                  </a:moveTo>
                  <a:cubicBezTo>
                    <a:pt x="370" y="1"/>
                    <a:pt x="198" y="125"/>
                    <a:pt x="1" y="371"/>
                  </a:cubicBezTo>
                  <a:cubicBezTo>
                    <a:pt x="43" y="377"/>
                    <a:pt x="86" y="379"/>
                    <a:pt x="130" y="379"/>
                  </a:cubicBezTo>
                  <a:cubicBezTo>
                    <a:pt x="238" y="379"/>
                    <a:pt x="347" y="366"/>
                    <a:pt x="453" y="366"/>
                  </a:cubicBezTo>
                  <a:cubicBezTo>
                    <a:pt x="602" y="366"/>
                    <a:pt x="747" y="391"/>
                    <a:pt x="876" y="510"/>
                  </a:cubicBezTo>
                  <a:cubicBezTo>
                    <a:pt x="936" y="471"/>
                    <a:pt x="995" y="431"/>
                    <a:pt x="1075" y="391"/>
                  </a:cubicBezTo>
                  <a:cubicBezTo>
                    <a:pt x="884" y="130"/>
                    <a:pt x="714" y="1"/>
                    <a:pt x="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34400;p60"/>
            <p:cNvSpPr/>
            <p:nvPr/>
          </p:nvSpPr>
          <p:spPr>
            <a:xfrm>
              <a:off x="2076100" y="1436650"/>
              <a:ext cx="4000" cy="5000"/>
            </a:xfrm>
            <a:custGeom>
              <a:avLst/>
              <a:gdLst/>
              <a:ahLst/>
              <a:cxnLst/>
              <a:rect l="l" t="t" r="r" b="b"/>
              <a:pathLst>
                <a:path w="160" h="200" extrusionOk="0">
                  <a:moveTo>
                    <a:pt x="159" y="0"/>
                  </a:moveTo>
                  <a:cubicBezTo>
                    <a:pt x="100" y="80"/>
                    <a:pt x="60" y="120"/>
                    <a:pt x="0" y="199"/>
                  </a:cubicBezTo>
                  <a:cubicBezTo>
                    <a:pt x="80" y="160"/>
                    <a:pt x="119" y="10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34401;p60"/>
            <p:cNvSpPr/>
            <p:nvPr/>
          </p:nvSpPr>
          <p:spPr>
            <a:xfrm>
              <a:off x="1674750" y="1104625"/>
              <a:ext cx="9475" cy="50925"/>
            </a:xfrm>
            <a:custGeom>
              <a:avLst/>
              <a:gdLst/>
              <a:ahLst/>
              <a:cxnLst/>
              <a:rect l="l" t="t" r="r" b="b"/>
              <a:pathLst>
                <a:path w="379" h="2037" extrusionOk="0">
                  <a:moveTo>
                    <a:pt x="275" y="0"/>
                  </a:moveTo>
                  <a:cubicBezTo>
                    <a:pt x="259" y="0"/>
                    <a:pt x="241" y="4"/>
                    <a:pt x="220" y="13"/>
                  </a:cubicBezTo>
                  <a:cubicBezTo>
                    <a:pt x="140" y="33"/>
                    <a:pt x="120" y="172"/>
                    <a:pt x="60" y="272"/>
                  </a:cubicBezTo>
                  <a:cubicBezTo>
                    <a:pt x="1" y="849"/>
                    <a:pt x="40" y="1425"/>
                    <a:pt x="60" y="2002"/>
                  </a:cubicBezTo>
                  <a:cubicBezTo>
                    <a:pt x="103" y="2026"/>
                    <a:pt x="140" y="2036"/>
                    <a:pt x="173" y="2036"/>
                  </a:cubicBezTo>
                  <a:cubicBezTo>
                    <a:pt x="276" y="2036"/>
                    <a:pt x="333" y="1934"/>
                    <a:pt x="379" y="1843"/>
                  </a:cubicBezTo>
                  <a:cubicBezTo>
                    <a:pt x="339" y="1306"/>
                    <a:pt x="359" y="749"/>
                    <a:pt x="379" y="212"/>
                  </a:cubicBezTo>
                  <a:cubicBezTo>
                    <a:pt x="379" y="127"/>
                    <a:pt x="364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34402;p60"/>
            <p:cNvSpPr/>
            <p:nvPr/>
          </p:nvSpPr>
          <p:spPr>
            <a:xfrm>
              <a:off x="1673275" y="1150700"/>
              <a:ext cx="23875" cy="35325"/>
            </a:xfrm>
            <a:custGeom>
              <a:avLst/>
              <a:gdLst/>
              <a:ahLst/>
              <a:cxnLst/>
              <a:rect l="l" t="t" r="r" b="b"/>
              <a:pathLst>
                <a:path w="955" h="1413" extrusionOk="0">
                  <a:moveTo>
                    <a:pt x="477" y="0"/>
                  </a:moveTo>
                  <a:cubicBezTo>
                    <a:pt x="378" y="60"/>
                    <a:pt x="259" y="100"/>
                    <a:pt x="139" y="159"/>
                  </a:cubicBezTo>
                  <a:cubicBezTo>
                    <a:pt x="179" y="577"/>
                    <a:pt x="0" y="1015"/>
                    <a:pt x="298" y="1413"/>
                  </a:cubicBezTo>
                  <a:cubicBezTo>
                    <a:pt x="318" y="1214"/>
                    <a:pt x="259" y="995"/>
                    <a:pt x="477" y="875"/>
                  </a:cubicBezTo>
                  <a:cubicBezTo>
                    <a:pt x="577" y="955"/>
                    <a:pt x="557" y="1114"/>
                    <a:pt x="656" y="1214"/>
                  </a:cubicBezTo>
                  <a:cubicBezTo>
                    <a:pt x="955" y="1054"/>
                    <a:pt x="796" y="776"/>
                    <a:pt x="796" y="517"/>
                  </a:cubicBezTo>
                  <a:cubicBezTo>
                    <a:pt x="617" y="398"/>
                    <a:pt x="577" y="179"/>
                    <a:pt x="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34403;p60"/>
            <p:cNvSpPr/>
            <p:nvPr/>
          </p:nvSpPr>
          <p:spPr>
            <a:xfrm>
              <a:off x="1676250" y="1082550"/>
              <a:ext cx="4500" cy="8500"/>
            </a:xfrm>
            <a:custGeom>
              <a:avLst/>
              <a:gdLst/>
              <a:ahLst/>
              <a:cxnLst/>
              <a:rect l="l" t="t" r="r" b="b"/>
              <a:pathLst>
                <a:path w="180" h="340" extrusionOk="0">
                  <a:moveTo>
                    <a:pt x="20" y="1"/>
                  </a:moveTo>
                  <a:cubicBezTo>
                    <a:pt x="20" y="80"/>
                    <a:pt x="0" y="200"/>
                    <a:pt x="0" y="319"/>
                  </a:cubicBezTo>
                  <a:cubicBezTo>
                    <a:pt x="20" y="319"/>
                    <a:pt x="80" y="339"/>
                    <a:pt x="140" y="339"/>
                  </a:cubicBezTo>
                  <a:cubicBezTo>
                    <a:pt x="160" y="220"/>
                    <a:pt x="179" y="6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34404;p60"/>
            <p:cNvSpPr/>
            <p:nvPr/>
          </p:nvSpPr>
          <p:spPr>
            <a:xfrm>
              <a:off x="1827925" y="1058700"/>
              <a:ext cx="49275" cy="79125"/>
            </a:xfrm>
            <a:custGeom>
              <a:avLst/>
              <a:gdLst/>
              <a:ahLst/>
              <a:cxnLst/>
              <a:rect l="l" t="t" r="r" b="b"/>
              <a:pathLst>
                <a:path w="1971" h="3165" extrusionOk="0">
                  <a:moveTo>
                    <a:pt x="896" y="0"/>
                  </a:moveTo>
                  <a:cubicBezTo>
                    <a:pt x="846" y="7"/>
                    <a:pt x="796" y="9"/>
                    <a:pt x="745" y="9"/>
                  </a:cubicBezTo>
                  <a:cubicBezTo>
                    <a:pt x="644" y="9"/>
                    <a:pt x="542" y="0"/>
                    <a:pt x="441" y="0"/>
                  </a:cubicBezTo>
                  <a:cubicBezTo>
                    <a:pt x="289" y="0"/>
                    <a:pt x="140" y="20"/>
                    <a:pt x="1" y="119"/>
                  </a:cubicBezTo>
                  <a:cubicBezTo>
                    <a:pt x="1" y="199"/>
                    <a:pt x="40" y="279"/>
                    <a:pt x="60" y="318"/>
                  </a:cubicBezTo>
                  <a:cubicBezTo>
                    <a:pt x="100" y="398"/>
                    <a:pt x="140" y="497"/>
                    <a:pt x="160" y="597"/>
                  </a:cubicBezTo>
                  <a:cubicBezTo>
                    <a:pt x="200" y="895"/>
                    <a:pt x="120" y="1194"/>
                    <a:pt x="80" y="1492"/>
                  </a:cubicBezTo>
                  <a:cubicBezTo>
                    <a:pt x="80" y="1611"/>
                    <a:pt x="100" y="1751"/>
                    <a:pt x="200" y="1850"/>
                  </a:cubicBezTo>
                  <a:cubicBezTo>
                    <a:pt x="399" y="2168"/>
                    <a:pt x="259" y="2526"/>
                    <a:pt x="299" y="2865"/>
                  </a:cubicBezTo>
                  <a:cubicBezTo>
                    <a:pt x="299" y="2997"/>
                    <a:pt x="299" y="3164"/>
                    <a:pt x="469" y="3164"/>
                  </a:cubicBezTo>
                  <a:cubicBezTo>
                    <a:pt x="478" y="3164"/>
                    <a:pt x="488" y="3164"/>
                    <a:pt x="498" y="3163"/>
                  </a:cubicBezTo>
                  <a:cubicBezTo>
                    <a:pt x="657" y="3143"/>
                    <a:pt x="677" y="2924"/>
                    <a:pt x="737" y="2805"/>
                  </a:cubicBezTo>
                  <a:lnTo>
                    <a:pt x="737" y="2646"/>
                  </a:lnTo>
                  <a:cubicBezTo>
                    <a:pt x="637" y="2526"/>
                    <a:pt x="637" y="2407"/>
                    <a:pt x="697" y="2288"/>
                  </a:cubicBezTo>
                  <a:cubicBezTo>
                    <a:pt x="597" y="1591"/>
                    <a:pt x="936" y="895"/>
                    <a:pt x="697" y="219"/>
                  </a:cubicBezTo>
                  <a:cubicBezTo>
                    <a:pt x="818" y="191"/>
                    <a:pt x="940" y="185"/>
                    <a:pt x="1061" y="185"/>
                  </a:cubicBezTo>
                  <a:cubicBezTo>
                    <a:pt x="1157" y="185"/>
                    <a:pt x="1253" y="189"/>
                    <a:pt x="1348" y="189"/>
                  </a:cubicBezTo>
                  <a:cubicBezTo>
                    <a:pt x="1562" y="189"/>
                    <a:pt x="1771" y="169"/>
                    <a:pt x="1970" y="40"/>
                  </a:cubicBezTo>
                  <a:cubicBezTo>
                    <a:pt x="1632" y="40"/>
                    <a:pt x="1254" y="2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34405;p60"/>
            <p:cNvSpPr/>
            <p:nvPr/>
          </p:nvSpPr>
          <p:spPr>
            <a:xfrm>
              <a:off x="1811525" y="1063650"/>
              <a:ext cx="21400" cy="43925"/>
            </a:xfrm>
            <a:custGeom>
              <a:avLst/>
              <a:gdLst/>
              <a:ahLst/>
              <a:cxnLst/>
              <a:rect l="l" t="t" r="r" b="b"/>
              <a:pathLst>
                <a:path w="856" h="1757" extrusionOk="0">
                  <a:moveTo>
                    <a:pt x="0" y="1"/>
                  </a:moveTo>
                  <a:lnTo>
                    <a:pt x="0" y="1751"/>
                  </a:lnTo>
                  <a:cubicBezTo>
                    <a:pt x="22" y="1755"/>
                    <a:pt x="42" y="1756"/>
                    <a:pt x="60" y="1756"/>
                  </a:cubicBezTo>
                  <a:cubicBezTo>
                    <a:pt x="378" y="1756"/>
                    <a:pt x="215" y="1293"/>
                    <a:pt x="498" y="1274"/>
                  </a:cubicBezTo>
                  <a:cubicBezTo>
                    <a:pt x="537" y="1254"/>
                    <a:pt x="617" y="1214"/>
                    <a:pt x="657" y="1175"/>
                  </a:cubicBezTo>
                  <a:cubicBezTo>
                    <a:pt x="856" y="876"/>
                    <a:pt x="856" y="598"/>
                    <a:pt x="557" y="359"/>
                  </a:cubicBezTo>
                  <a:cubicBezTo>
                    <a:pt x="517" y="359"/>
                    <a:pt x="498" y="319"/>
                    <a:pt x="438" y="319"/>
                  </a:cubicBezTo>
                  <a:cubicBezTo>
                    <a:pt x="376" y="370"/>
                    <a:pt x="315" y="416"/>
                    <a:pt x="264" y="416"/>
                  </a:cubicBezTo>
                  <a:cubicBezTo>
                    <a:pt x="217" y="416"/>
                    <a:pt x="179" y="375"/>
                    <a:pt x="159" y="260"/>
                  </a:cubicBezTo>
                  <a:cubicBezTo>
                    <a:pt x="159" y="160"/>
                    <a:pt x="120" y="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34406;p60"/>
            <p:cNvSpPr/>
            <p:nvPr/>
          </p:nvSpPr>
          <p:spPr>
            <a:xfrm>
              <a:off x="1693650" y="1063950"/>
              <a:ext cx="10975" cy="4200"/>
            </a:xfrm>
            <a:custGeom>
              <a:avLst/>
              <a:gdLst/>
              <a:ahLst/>
              <a:cxnLst/>
              <a:rect l="l" t="t" r="r" b="b"/>
              <a:pathLst>
                <a:path w="439" h="168" extrusionOk="0">
                  <a:moveTo>
                    <a:pt x="317" y="0"/>
                  </a:moveTo>
                  <a:cubicBezTo>
                    <a:pt x="195" y="0"/>
                    <a:pt x="75" y="34"/>
                    <a:pt x="1" y="168"/>
                  </a:cubicBezTo>
                  <a:cubicBezTo>
                    <a:pt x="100" y="168"/>
                    <a:pt x="219" y="148"/>
                    <a:pt x="319" y="148"/>
                  </a:cubicBezTo>
                  <a:cubicBezTo>
                    <a:pt x="379" y="108"/>
                    <a:pt x="398" y="69"/>
                    <a:pt x="438" y="9"/>
                  </a:cubicBezTo>
                  <a:cubicBezTo>
                    <a:pt x="398" y="4"/>
                    <a:pt x="357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34407;p60"/>
            <p:cNvSpPr/>
            <p:nvPr/>
          </p:nvSpPr>
          <p:spPr>
            <a:xfrm>
              <a:off x="1822950" y="106267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200" y="0"/>
                  </a:moveTo>
                  <a:cubicBezTo>
                    <a:pt x="80" y="100"/>
                    <a:pt x="41" y="219"/>
                    <a:pt x="1" y="358"/>
                  </a:cubicBezTo>
                  <a:cubicBezTo>
                    <a:pt x="41" y="378"/>
                    <a:pt x="60" y="378"/>
                    <a:pt x="100" y="418"/>
                  </a:cubicBezTo>
                  <a:cubicBezTo>
                    <a:pt x="299" y="358"/>
                    <a:pt x="359" y="239"/>
                    <a:pt x="239" y="60"/>
                  </a:cubicBezTo>
                  <a:lnTo>
                    <a:pt x="2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34408;p60"/>
            <p:cNvSpPr/>
            <p:nvPr/>
          </p:nvSpPr>
          <p:spPr>
            <a:xfrm>
              <a:off x="1672275" y="105520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59" y="1"/>
                  </a:moveTo>
                  <a:cubicBezTo>
                    <a:pt x="120" y="1"/>
                    <a:pt x="40" y="21"/>
                    <a:pt x="0" y="21"/>
                  </a:cubicBezTo>
                  <a:lnTo>
                    <a:pt x="0" y="160"/>
                  </a:lnTo>
                  <a:cubicBezTo>
                    <a:pt x="40" y="100"/>
                    <a:pt x="120" y="4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34409;p60"/>
            <p:cNvSpPr/>
            <p:nvPr/>
          </p:nvSpPr>
          <p:spPr>
            <a:xfrm>
              <a:off x="1689675" y="1068125"/>
              <a:ext cx="4000" cy="2275"/>
            </a:xfrm>
            <a:custGeom>
              <a:avLst/>
              <a:gdLst/>
              <a:ahLst/>
              <a:cxnLst/>
              <a:rect l="l" t="t" r="r" b="b"/>
              <a:pathLst>
                <a:path w="160" h="91" extrusionOk="0">
                  <a:moveTo>
                    <a:pt x="0" y="1"/>
                  </a:moveTo>
                  <a:cubicBezTo>
                    <a:pt x="20" y="61"/>
                    <a:pt x="50" y="90"/>
                    <a:pt x="80" y="90"/>
                  </a:cubicBezTo>
                  <a:cubicBezTo>
                    <a:pt x="110" y="90"/>
                    <a:pt x="140" y="6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34410;p60"/>
            <p:cNvSpPr/>
            <p:nvPr/>
          </p:nvSpPr>
          <p:spPr>
            <a:xfrm>
              <a:off x="1685700" y="1066200"/>
              <a:ext cx="3500" cy="2450"/>
            </a:xfrm>
            <a:custGeom>
              <a:avLst/>
              <a:gdLst/>
              <a:ahLst/>
              <a:cxnLst/>
              <a:rect l="l" t="t" r="r" b="b"/>
              <a:pathLst>
                <a:path w="140" h="98" extrusionOk="0">
                  <a:moveTo>
                    <a:pt x="58" y="1"/>
                  </a:moveTo>
                  <a:cubicBezTo>
                    <a:pt x="32" y="1"/>
                    <a:pt x="11" y="36"/>
                    <a:pt x="0" y="98"/>
                  </a:cubicBezTo>
                  <a:lnTo>
                    <a:pt x="140" y="98"/>
                  </a:lnTo>
                  <a:cubicBezTo>
                    <a:pt x="111" y="31"/>
                    <a:pt x="8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34411;p60"/>
            <p:cNvSpPr/>
            <p:nvPr/>
          </p:nvSpPr>
          <p:spPr>
            <a:xfrm>
              <a:off x="1680725" y="1068425"/>
              <a:ext cx="5000" cy="2650"/>
            </a:xfrm>
            <a:custGeom>
              <a:avLst/>
              <a:gdLst/>
              <a:ahLst/>
              <a:cxnLst/>
              <a:rect l="l" t="t" r="r" b="b"/>
              <a:pathLst>
                <a:path w="200" h="106" extrusionOk="0">
                  <a:moveTo>
                    <a:pt x="61" y="0"/>
                  </a:moveTo>
                  <a:cubicBezTo>
                    <a:pt x="40" y="0"/>
                    <a:pt x="20" y="2"/>
                    <a:pt x="0" y="9"/>
                  </a:cubicBezTo>
                  <a:cubicBezTo>
                    <a:pt x="31" y="71"/>
                    <a:pt x="62" y="106"/>
                    <a:pt x="96" y="106"/>
                  </a:cubicBezTo>
                  <a:cubicBezTo>
                    <a:pt x="127" y="106"/>
                    <a:pt x="161" y="76"/>
                    <a:pt x="199" y="9"/>
                  </a:cubicBezTo>
                  <a:cubicBezTo>
                    <a:pt x="146" y="9"/>
                    <a:pt x="102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34412;p60"/>
            <p:cNvSpPr/>
            <p:nvPr/>
          </p:nvSpPr>
          <p:spPr>
            <a:xfrm>
              <a:off x="1615075" y="1219925"/>
              <a:ext cx="9975" cy="4500"/>
            </a:xfrm>
            <a:custGeom>
              <a:avLst/>
              <a:gdLst/>
              <a:ahLst/>
              <a:cxnLst/>
              <a:rect l="l" t="t" r="r" b="b"/>
              <a:pathLst>
                <a:path w="399" h="180" extrusionOk="0">
                  <a:moveTo>
                    <a:pt x="222" y="0"/>
                  </a:moveTo>
                  <a:cubicBezTo>
                    <a:pt x="144" y="0"/>
                    <a:pt x="69" y="25"/>
                    <a:pt x="1" y="36"/>
                  </a:cubicBezTo>
                  <a:cubicBezTo>
                    <a:pt x="20" y="96"/>
                    <a:pt x="20" y="116"/>
                    <a:pt x="20" y="175"/>
                  </a:cubicBezTo>
                  <a:cubicBezTo>
                    <a:pt x="60" y="175"/>
                    <a:pt x="104" y="180"/>
                    <a:pt x="149" y="180"/>
                  </a:cubicBezTo>
                  <a:cubicBezTo>
                    <a:pt x="239" y="180"/>
                    <a:pt x="332" y="162"/>
                    <a:pt x="398" y="56"/>
                  </a:cubicBezTo>
                  <a:cubicBezTo>
                    <a:pt x="339" y="14"/>
                    <a:pt x="280" y="0"/>
                    <a:pt x="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34413;p60"/>
            <p:cNvSpPr/>
            <p:nvPr/>
          </p:nvSpPr>
          <p:spPr>
            <a:xfrm>
              <a:off x="1685200" y="1172575"/>
              <a:ext cx="4000" cy="8475"/>
            </a:xfrm>
            <a:custGeom>
              <a:avLst/>
              <a:gdLst/>
              <a:ahLst/>
              <a:cxnLst/>
              <a:rect l="l" t="t" r="r" b="b"/>
              <a:pathLst>
                <a:path w="160" h="339" extrusionOk="0">
                  <a:moveTo>
                    <a:pt x="0" y="0"/>
                  </a:moveTo>
                  <a:cubicBezTo>
                    <a:pt x="0" y="140"/>
                    <a:pt x="20" y="279"/>
                    <a:pt x="160" y="339"/>
                  </a:cubicBezTo>
                  <a:cubicBezTo>
                    <a:pt x="160" y="199"/>
                    <a:pt x="140" y="8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34414;p60"/>
            <p:cNvSpPr/>
            <p:nvPr/>
          </p:nvSpPr>
          <p:spPr>
            <a:xfrm>
              <a:off x="1667800" y="1225050"/>
              <a:ext cx="5500" cy="3250"/>
            </a:xfrm>
            <a:custGeom>
              <a:avLst/>
              <a:gdLst/>
              <a:ahLst/>
              <a:cxnLst/>
              <a:rect l="l" t="t" r="r" b="b"/>
              <a:pathLst>
                <a:path w="220" h="130" extrusionOk="0">
                  <a:moveTo>
                    <a:pt x="144" y="1"/>
                  </a:moveTo>
                  <a:cubicBezTo>
                    <a:pt x="109" y="1"/>
                    <a:pt x="34" y="79"/>
                    <a:pt x="0" y="129"/>
                  </a:cubicBezTo>
                  <a:cubicBezTo>
                    <a:pt x="13" y="123"/>
                    <a:pt x="30" y="121"/>
                    <a:pt x="48" y="121"/>
                  </a:cubicBezTo>
                  <a:cubicBezTo>
                    <a:pt x="84" y="121"/>
                    <a:pt x="125" y="129"/>
                    <a:pt x="154" y="129"/>
                  </a:cubicBezTo>
                  <a:cubicBezTo>
                    <a:pt x="199" y="129"/>
                    <a:pt x="219" y="110"/>
                    <a:pt x="159" y="10"/>
                  </a:cubicBezTo>
                  <a:cubicBezTo>
                    <a:pt x="156" y="4"/>
                    <a:pt x="151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34415;p60"/>
            <p:cNvSpPr/>
            <p:nvPr/>
          </p:nvSpPr>
          <p:spPr>
            <a:xfrm>
              <a:off x="1549425" y="1154675"/>
              <a:ext cx="26875" cy="22400"/>
            </a:xfrm>
            <a:custGeom>
              <a:avLst/>
              <a:gdLst/>
              <a:ahLst/>
              <a:cxnLst/>
              <a:rect l="l" t="t" r="r" b="b"/>
              <a:pathLst>
                <a:path w="1075" h="896" extrusionOk="0">
                  <a:moveTo>
                    <a:pt x="538" y="0"/>
                  </a:moveTo>
                  <a:lnTo>
                    <a:pt x="538" y="0"/>
                  </a:lnTo>
                  <a:cubicBezTo>
                    <a:pt x="1" y="319"/>
                    <a:pt x="478" y="597"/>
                    <a:pt x="558" y="895"/>
                  </a:cubicBezTo>
                  <a:cubicBezTo>
                    <a:pt x="737" y="796"/>
                    <a:pt x="896" y="657"/>
                    <a:pt x="1075" y="537"/>
                  </a:cubicBezTo>
                  <a:cubicBezTo>
                    <a:pt x="1055" y="498"/>
                    <a:pt x="1055" y="438"/>
                    <a:pt x="1055" y="398"/>
                  </a:cubicBezTo>
                  <a:cubicBezTo>
                    <a:pt x="975" y="259"/>
                    <a:pt x="876" y="199"/>
                    <a:pt x="737" y="199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34416;p60"/>
            <p:cNvSpPr/>
            <p:nvPr/>
          </p:nvSpPr>
          <p:spPr>
            <a:xfrm>
              <a:off x="1555400" y="1128800"/>
              <a:ext cx="7975" cy="6425"/>
            </a:xfrm>
            <a:custGeom>
              <a:avLst/>
              <a:gdLst/>
              <a:ahLst/>
              <a:cxnLst/>
              <a:rect l="l" t="t" r="r" b="b"/>
              <a:pathLst>
                <a:path w="319" h="257" extrusionOk="0">
                  <a:moveTo>
                    <a:pt x="319" y="1"/>
                  </a:moveTo>
                  <a:cubicBezTo>
                    <a:pt x="199" y="41"/>
                    <a:pt x="0" y="1"/>
                    <a:pt x="40" y="200"/>
                  </a:cubicBezTo>
                  <a:cubicBezTo>
                    <a:pt x="58" y="242"/>
                    <a:pt x="82" y="257"/>
                    <a:pt x="109" y="257"/>
                  </a:cubicBezTo>
                  <a:cubicBezTo>
                    <a:pt x="171" y="257"/>
                    <a:pt x="250" y="180"/>
                    <a:pt x="319" y="180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34417;p60"/>
            <p:cNvSpPr/>
            <p:nvPr/>
          </p:nvSpPr>
          <p:spPr>
            <a:xfrm>
              <a:off x="1567825" y="1145725"/>
              <a:ext cx="8975" cy="17925"/>
            </a:xfrm>
            <a:custGeom>
              <a:avLst/>
              <a:gdLst/>
              <a:ahLst/>
              <a:cxnLst/>
              <a:rect l="l" t="t" r="r" b="b"/>
              <a:pathLst>
                <a:path w="359" h="717" extrusionOk="0">
                  <a:moveTo>
                    <a:pt x="160" y="0"/>
                  </a:moveTo>
                  <a:cubicBezTo>
                    <a:pt x="1" y="159"/>
                    <a:pt x="41" y="358"/>
                    <a:pt x="21" y="517"/>
                  </a:cubicBezTo>
                  <a:cubicBezTo>
                    <a:pt x="60" y="677"/>
                    <a:pt x="200" y="696"/>
                    <a:pt x="339" y="716"/>
                  </a:cubicBezTo>
                  <a:cubicBezTo>
                    <a:pt x="339" y="677"/>
                    <a:pt x="339" y="617"/>
                    <a:pt x="359" y="537"/>
                  </a:cubicBezTo>
                  <a:cubicBezTo>
                    <a:pt x="220" y="398"/>
                    <a:pt x="339" y="179"/>
                    <a:pt x="220" y="2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34418;p60"/>
            <p:cNvSpPr/>
            <p:nvPr/>
          </p:nvSpPr>
          <p:spPr>
            <a:xfrm>
              <a:off x="1571325" y="1147200"/>
              <a:ext cx="5975" cy="12975"/>
            </a:xfrm>
            <a:custGeom>
              <a:avLst/>
              <a:gdLst/>
              <a:ahLst/>
              <a:cxnLst/>
              <a:rect l="l" t="t" r="r" b="b"/>
              <a:pathLst>
                <a:path w="239" h="519" extrusionOk="0">
                  <a:moveTo>
                    <a:pt x="60" y="1"/>
                  </a:moveTo>
                  <a:lnTo>
                    <a:pt x="60" y="1"/>
                  </a:lnTo>
                  <a:cubicBezTo>
                    <a:pt x="20" y="200"/>
                    <a:pt x="0" y="399"/>
                    <a:pt x="199" y="518"/>
                  </a:cubicBezTo>
                  <a:cubicBezTo>
                    <a:pt x="199" y="319"/>
                    <a:pt x="239" y="120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34419;p60"/>
            <p:cNvSpPr/>
            <p:nvPr/>
          </p:nvSpPr>
          <p:spPr>
            <a:xfrm>
              <a:off x="2427700" y="1735775"/>
              <a:ext cx="118375" cy="35725"/>
            </a:xfrm>
            <a:custGeom>
              <a:avLst/>
              <a:gdLst/>
              <a:ahLst/>
              <a:cxnLst/>
              <a:rect l="l" t="t" r="r" b="b"/>
              <a:pathLst>
                <a:path w="4735" h="1429" extrusionOk="0">
                  <a:moveTo>
                    <a:pt x="3437" y="1"/>
                  </a:moveTo>
                  <a:cubicBezTo>
                    <a:pt x="3039" y="1"/>
                    <a:pt x="2641" y="65"/>
                    <a:pt x="2248" y="190"/>
                  </a:cubicBezTo>
                  <a:cubicBezTo>
                    <a:pt x="2192" y="302"/>
                    <a:pt x="2101" y="322"/>
                    <a:pt x="2002" y="322"/>
                  </a:cubicBezTo>
                  <a:cubicBezTo>
                    <a:pt x="1946" y="322"/>
                    <a:pt x="1888" y="316"/>
                    <a:pt x="1832" y="316"/>
                  </a:cubicBezTo>
                  <a:cubicBezTo>
                    <a:pt x="1775" y="316"/>
                    <a:pt x="1719" y="322"/>
                    <a:pt x="1671" y="349"/>
                  </a:cubicBezTo>
                  <a:cubicBezTo>
                    <a:pt x="1313" y="449"/>
                    <a:pt x="935" y="449"/>
                    <a:pt x="597" y="647"/>
                  </a:cubicBezTo>
                  <a:cubicBezTo>
                    <a:pt x="478" y="647"/>
                    <a:pt x="338" y="647"/>
                    <a:pt x="199" y="667"/>
                  </a:cubicBezTo>
                  <a:cubicBezTo>
                    <a:pt x="40" y="787"/>
                    <a:pt x="0" y="966"/>
                    <a:pt x="60" y="1165"/>
                  </a:cubicBezTo>
                  <a:cubicBezTo>
                    <a:pt x="194" y="1366"/>
                    <a:pt x="356" y="1429"/>
                    <a:pt x="525" y="1429"/>
                  </a:cubicBezTo>
                  <a:cubicBezTo>
                    <a:pt x="708" y="1429"/>
                    <a:pt x="899" y="1356"/>
                    <a:pt x="1074" y="1304"/>
                  </a:cubicBezTo>
                  <a:cubicBezTo>
                    <a:pt x="1671" y="1165"/>
                    <a:pt x="2248" y="1006"/>
                    <a:pt x="2845" y="906"/>
                  </a:cubicBezTo>
                  <a:cubicBezTo>
                    <a:pt x="2944" y="886"/>
                    <a:pt x="3024" y="886"/>
                    <a:pt x="3123" y="866"/>
                  </a:cubicBezTo>
                  <a:cubicBezTo>
                    <a:pt x="3561" y="667"/>
                    <a:pt x="4038" y="608"/>
                    <a:pt x="4496" y="468"/>
                  </a:cubicBezTo>
                  <a:cubicBezTo>
                    <a:pt x="4635" y="449"/>
                    <a:pt x="4735" y="389"/>
                    <a:pt x="4715" y="230"/>
                  </a:cubicBezTo>
                  <a:cubicBezTo>
                    <a:pt x="4292" y="75"/>
                    <a:pt x="3865" y="1"/>
                    <a:pt x="3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34420;p60"/>
            <p:cNvSpPr/>
            <p:nvPr/>
          </p:nvSpPr>
          <p:spPr>
            <a:xfrm>
              <a:off x="2389900" y="1939250"/>
              <a:ext cx="55725" cy="145925"/>
            </a:xfrm>
            <a:custGeom>
              <a:avLst/>
              <a:gdLst/>
              <a:ahLst/>
              <a:cxnLst/>
              <a:rect l="l" t="t" r="r" b="b"/>
              <a:pathLst>
                <a:path w="2229" h="5837" extrusionOk="0">
                  <a:moveTo>
                    <a:pt x="192" y="1"/>
                  </a:moveTo>
                  <a:cubicBezTo>
                    <a:pt x="181" y="1"/>
                    <a:pt x="169" y="3"/>
                    <a:pt x="160" y="8"/>
                  </a:cubicBezTo>
                  <a:cubicBezTo>
                    <a:pt x="80" y="48"/>
                    <a:pt x="40" y="68"/>
                    <a:pt x="0" y="107"/>
                  </a:cubicBezTo>
                  <a:cubicBezTo>
                    <a:pt x="120" y="804"/>
                    <a:pt x="0" y="1540"/>
                    <a:pt x="279" y="2196"/>
                  </a:cubicBezTo>
                  <a:cubicBezTo>
                    <a:pt x="478" y="2296"/>
                    <a:pt x="378" y="2435"/>
                    <a:pt x="339" y="2534"/>
                  </a:cubicBezTo>
                  <a:cubicBezTo>
                    <a:pt x="398" y="2873"/>
                    <a:pt x="458" y="3231"/>
                    <a:pt x="498" y="3569"/>
                  </a:cubicBezTo>
                  <a:cubicBezTo>
                    <a:pt x="577" y="3668"/>
                    <a:pt x="557" y="3827"/>
                    <a:pt x="617" y="3907"/>
                  </a:cubicBezTo>
                  <a:cubicBezTo>
                    <a:pt x="856" y="4484"/>
                    <a:pt x="1095" y="5081"/>
                    <a:pt x="1333" y="5658"/>
                  </a:cubicBezTo>
                  <a:cubicBezTo>
                    <a:pt x="1393" y="5697"/>
                    <a:pt x="1453" y="5737"/>
                    <a:pt x="1532" y="5777"/>
                  </a:cubicBezTo>
                  <a:cubicBezTo>
                    <a:pt x="1592" y="5777"/>
                    <a:pt x="1652" y="5797"/>
                    <a:pt x="1691" y="5837"/>
                  </a:cubicBezTo>
                  <a:cubicBezTo>
                    <a:pt x="1791" y="5578"/>
                    <a:pt x="2029" y="5538"/>
                    <a:pt x="2228" y="5459"/>
                  </a:cubicBezTo>
                  <a:cubicBezTo>
                    <a:pt x="2228" y="5263"/>
                    <a:pt x="2161" y="5195"/>
                    <a:pt x="2062" y="5195"/>
                  </a:cubicBezTo>
                  <a:cubicBezTo>
                    <a:pt x="2001" y="5195"/>
                    <a:pt x="1927" y="5221"/>
                    <a:pt x="1850" y="5260"/>
                  </a:cubicBezTo>
                  <a:cubicBezTo>
                    <a:pt x="1492" y="5260"/>
                    <a:pt x="1373" y="5061"/>
                    <a:pt x="1293" y="4762"/>
                  </a:cubicBezTo>
                  <a:cubicBezTo>
                    <a:pt x="1194" y="4504"/>
                    <a:pt x="1274" y="4186"/>
                    <a:pt x="995" y="4006"/>
                  </a:cubicBezTo>
                  <a:cubicBezTo>
                    <a:pt x="876" y="3629"/>
                    <a:pt x="756" y="3251"/>
                    <a:pt x="677" y="2853"/>
                  </a:cubicBezTo>
                  <a:cubicBezTo>
                    <a:pt x="657" y="2594"/>
                    <a:pt x="538" y="2335"/>
                    <a:pt x="796" y="2137"/>
                  </a:cubicBezTo>
                  <a:cubicBezTo>
                    <a:pt x="896" y="2017"/>
                    <a:pt x="1095" y="1997"/>
                    <a:pt x="975" y="1798"/>
                  </a:cubicBezTo>
                  <a:cubicBezTo>
                    <a:pt x="458" y="1679"/>
                    <a:pt x="279" y="1341"/>
                    <a:pt x="299" y="804"/>
                  </a:cubicBezTo>
                  <a:cubicBezTo>
                    <a:pt x="339" y="565"/>
                    <a:pt x="279" y="306"/>
                    <a:pt x="279" y="68"/>
                  </a:cubicBezTo>
                  <a:cubicBezTo>
                    <a:pt x="264" y="23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34421;p60"/>
            <p:cNvSpPr/>
            <p:nvPr/>
          </p:nvSpPr>
          <p:spPr>
            <a:xfrm>
              <a:off x="2991650" y="1801175"/>
              <a:ext cx="113425" cy="33025"/>
            </a:xfrm>
            <a:custGeom>
              <a:avLst/>
              <a:gdLst/>
              <a:ahLst/>
              <a:cxnLst/>
              <a:rect l="l" t="t" r="r" b="b"/>
              <a:pathLst>
                <a:path w="4537" h="1321" extrusionOk="0">
                  <a:moveTo>
                    <a:pt x="4516" y="1"/>
                  </a:moveTo>
                  <a:cubicBezTo>
                    <a:pt x="3820" y="100"/>
                    <a:pt x="3124" y="319"/>
                    <a:pt x="2388" y="419"/>
                  </a:cubicBezTo>
                  <a:cubicBezTo>
                    <a:pt x="1592" y="598"/>
                    <a:pt x="776" y="737"/>
                    <a:pt x="1" y="1055"/>
                  </a:cubicBezTo>
                  <a:lnTo>
                    <a:pt x="40" y="1135"/>
                  </a:lnTo>
                  <a:cubicBezTo>
                    <a:pt x="60" y="1194"/>
                    <a:pt x="80" y="1234"/>
                    <a:pt x="140" y="1254"/>
                  </a:cubicBezTo>
                  <a:lnTo>
                    <a:pt x="199" y="1294"/>
                  </a:lnTo>
                  <a:cubicBezTo>
                    <a:pt x="303" y="1312"/>
                    <a:pt x="404" y="1321"/>
                    <a:pt x="503" y="1321"/>
                  </a:cubicBezTo>
                  <a:cubicBezTo>
                    <a:pt x="935" y="1321"/>
                    <a:pt x="1327" y="1165"/>
                    <a:pt x="1731" y="1035"/>
                  </a:cubicBezTo>
                  <a:cubicBezTo>
                    <a:pt x="2587" y="797"/>
                    <a:pt x="3541" y="757"/>
                    <a:pt x="4377" y="399"/>
                  </a:cubicBezTo>
                  <a:cubicBezTo>
                    <a:pt x="4407" y="409"/>
                    <a:pt x="4432" y="414"/>
                    <a:pt x="4457" y="414"/>
                  </a:cubicBezTo>
                  <a:cubicBezTo>
                    <a:pt x="4481" y="414"/>
                    <a:pt x="4506" y="409"/>
                    <a:pt x="4536" y="399"/>
                  </a:cubicBezTo>
                  <a:cubicBezTo>
                    <a:pt x="4536" y="259"/>
                    <a:pt x="4516" y="120"/>
                    <a:pt x="45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34422;p60"/>
            <p:cNvSpPr/>
            <p:nvPr/>
          </p:nvSpPr>
          <p:spPr>
            <a:xfrm>
              <a:off x="2486375" y="2070225"/>
              <a:ext cx="112425" cy="47775"/>
            </a:xfrm>
            <a:custGeom>
              <a:avLst/>
              <a:gdLst/>
              <a:ahLst/>
              <a:cxnLst/>
              <a:rect l="l" t="t" r="r" b="b"/>
              <a:pathLst>
                <a:path w="4497" h="1911" extrusionOk="0">
                  <a:moveTo>
                    <a:pt x="4397" y="1"/>
                  </a:moveTo>
                  <a:cubicBezTo>
                    <a:pt x="4138" y="21"/>
                    <a:pt x="3860" y="80"/>
                    <a:pt x="3581" y="160"/>
                  </a:cubicBezTo>
                  <a:cubicBezTo>
                    <a:pt x="2686" y="458"/>
                    <a:pt x="1791" y="896"/>
                    <a:pt x="856" y="1115"/>
                  </a:cubicBezTo>
                  <a:cubicBezTo>
                    <a:pt x="597" y="1214"/>
                    <a:pt x="279" y="1135"/>
                    <a:pt x="80" y="1413"/>
                  </a:cubicBezTo>
                  <a:cubicBezTo>
                    <a:pt x="1" y="1592"/>
                    <a:pt x="80" y="1712"/>
                    <a:pt x="180" y="1831"/>
                  </a:cubicBezTo>
                  <a:cubicBezTo>
                    <a:pt x="219" y="1891"/>
                    <a:pt x="299" y="1911"/>
                    <a:pt x="379" y="1911"/>
                  </a:cubicBezTo>
                  <a:cubicBezTo>
                    <a:pt x="498" y="1891"/>
                    <a:pt x="597" y="1831"/>
                    <a:pt x="697" y="1811"/>
                  </a:cubicBezTo>
                  <a:cubicBezTo>
                    <a:pt x="796" y="1791"/>
                    <a:pt x="876" y="1712"/>
                    <a:pt x="955" y="1632"/>
                  </a:cubicBezTo>
                  <a:cubicBezTo>
                    <a:pt x="1095" y="1572"/>
                    <a:pt x="1274" y="1493"/>
                    <a:pt x="1413" y="1433"/>
                  </a:cubicBezTo>
                  <a:cubicBezTo>
                    <a:pt x="2447" y="1075"/>
                    <a:pt x="3462" y="737"/>
                    <a:pt x="4457" y="299"/>
                  </a:cubicBezTo>
                  <a:cubicBezTo>
                    <a:pt x="4496" y="200"/>
                    <a:pt x="4476" y="100"/>
                    <a:pt x="4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34423;p60"/>
            <p:cNvSpPr/>
            <p:nvPr/>
          </p:nvSpPr>
          <p:spPr>
            <a:xfrm>
              <a:off x="2501800" y="1953850"/>
              <a:ext cx="111425" cy="35350"/>
            </a:xfrm>
            <a:custGeom>
              <a:avLst/>
              <a:gdLst/>
              <a:ahLst/>
              <a:cxnLst/>
              <a:rect l="l" t="t" r="r" b="b"/>
              <a:pathLst>
                <a:path w="4457" h="1414" extrusionOk="0">
                  <a:moveTo>
                    <a:pt x="4456" y="1"/>
                  </a:moveTo>
                  <a:lnTo>
                    <a:pt x="4456" y="1"/>
                  </a:lnTo>
                  <a:cubicBezTo>
                    <a:pt x="2865" y="120"/>
                    <a:pt x="1452" y="677"/>
                    <a:pt x="0" y="1214"/>
                  </a:cubicBezTo>
                  <a:cubicBezTo>
                    <a:pt x="120" y="1413"/>
                    <a:pt x="358" y="1294"/>
                    <a:pt x="498" y="1374"/>
                  </a:cubicBezTo>
                  <a:cubicBezTo>
                    <a:pt x="677" y="1334"/>
                    <a:pt x="856" y="1374"/>
                    <a:pt x="995" y="1294"/>
                  </a:cubicBezTo>
                  <a:cubicBezTo>
                    <a:pt x="1970" y="896"/>
                    <a:pt x="2984" y="598"/>
                    <a:pt x="4038" y="379"/>
                  </a:cubicBezTo>
                  <a:cubicBezTo>
                    <a:pt x="4178" y="319"/>
                    <a:pt x="4397" y="379"/>
                    <a:pt x="44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34424;p60"/>
            <p:cNvSpPr/>
            <p:nvPr/>
          </p:nvSpPr>
          <p:spPr>
            <a:xfrm>
              <a:off x="2473450" y="1834275"/>
              <a:ext cx="127325" cy="38675"/>
            </a:xfrm>
            <a:custGeom>
              <a:avLst/>
              <a:gdLst/>
              <a:ahLst/>
              <a:cxnLst/>
              <a:rect l="l" t="t" r="r" b="b"/>
              <a:pathLst>
                <a:path w="5093" h="1547" extrusionOk="0">
                  <a:moveTo>
                    <a:pt x="4892" y="0"/>
                  </a:moveTo>
                  <a:cubicBezTo>
                    <a:pt x="4788" y="0"/>
                    <a:pt x="4666" y="78"/>
                    <a:pt x="4556" y="89"/>
                  </a:cubicBezTo>
                  <a:cubicBezTo>
                    <a:pt x="4198" y="129"/>
                    <a:pt x="3800" y="169"/>
                    <a:pt x="3482" y="288"/>
                  </a:cubicBezTo>
                  <a:cubicBezTo>
                    <a:pt x="3004" y="487"/>
                    <a:pt x="2527" y="606"/>
                    <a:pt x="2010" y="626"/>
                  </a:cubicBezTo>
                  <a:lnTo>
                    <a:pt x="80" y="1303"/>
                  </a:lnTo>
                  <a:cubicBezTo>
                    <a:pt x="20" y="1362"/>
                    <a:pt x="0" y="1422"/>
                    <a:pt x="40" y="1502"/>
                  </a:cubicBezTo>
                  <a:cubicBezTo>
                    <a:pt x="80" y="1531"/>
                    <a:pt x="120" y="1546"/>
                    <a:pt x="160" y="1546"/>
                  </a:cubicBezTo>
                  <a:cubicBezTo>
                    <a:pt x="199" y="1546"/>
                    <a:pt x="239" y="1531"/>
                    <a:pt x="279" y="1502"/>
                  </a:cubicBezTo>
                  <a:lnTo>
                    <a:pt x="239" y="1502"/>
                  </a:lnTo>
                  <a:cubicBezTo>
                    <a:pt x="271" y="1459"/>
                    <a:pt x="297" y="1439"/>
                    <a:pt x="327" y="1439"/>
                  </a:cubicBezTo>
                  <a:cubicBezTo>
                    <a:pt x="353" y="1439"/>
                    <a:pt x="381" y="1454"/>
                    <a:pt x="418" y="1482"/>
                  </a:cubicBezTo>
                  <a:lnTo>
                    <a:pt x="756" y="1482"/>
                  </a:lnTo>
                  <a:cubicBezTo>
                    <a:pt x="915" y="1323"/>
                    <a:pt x="1174" y="1482"/>
                    <a:pt x="1293" y="1303"/>
                  </a:cubicBezTo>
                  <a:cubicBezTo>
                    <a:pt x="2527" y="825"/>
                    <a:pt x="3820" y="606"/>
                    <a:pt x="5093" y="228"/>
                  </a:cubicBezTo>
                  <a:cubicBezTo>
                    <a:pt x="5049" y="51"/>
                    <a:pt x="4976" y="0"/>
                    <a:pt x="4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34425;p60"/>
            <p:cNvSpPr/>
            <p:nvPr/>
          </p:nvSpPr>
          <p:spPr>
            <a:xfrm>
              <a:off x="2987675" y="1697750"/>
              <a:ext cx="112925" cy="31350"/>
            </a:xfrm>
            <a:custGeom>
              <a:avLst/>
              <a:gdLst/>
              <a:ahLst/>
              <a:cxnLst/>
              <a:rect l="l" t="t" r="r" b="b"/>
              <a:pathLst>
                <a:path w="4517" h="1254" extrusionOk="0">
                  <a:moveTo>
                    <a:pt x="4178" y="0"/>
                  </a:moveTo>
                  <a:cubicBezTo>
                    <a:pt x="3044" y="279"/>
                    <a:pt x="1930" y="517"/>
                    <a:pt x="816" y="875"/>
                  </a:cubicBezTo>
                  <a:cubicBezTo>
                    <a:pt x="774" y="888"/>
                    <a:pt x="727" y="892"/>
                    <a:pt x="678" y="892"/>
                  </a:cubicBezTo>
                  <a:cubicBezTo>
                    <a:pt x="598" y="892"/>
                    <a:pt x="513" y="882"/>
                    <a:pt x="429" y="882"/>
                  </a:cubicBezTo>
                  <a:cubicBezTo>
                    <a:pt x="244" y="882"/>
                    <a:pt x="69" y="932"/>
                    <a:pt x="0" y="1253"/>
                  </a:cubicBezTo>
                  <a:cubicBezTo>
                    <a:pt x="1413" y="1114"/>
                    <a:pt x="2726" y="816"/>
                    <a:pt x="4019" y="358"/>
                  </a:cubicBezTo>
                  <a:cubicBezTo>
                    <a:pt x="4019" y="318"/>
                    <a:pt x="4039" y="318"/>
                    <a:pt x="4078" y="299"/>
                  </a:cubicBezTo>
                  <a:cubicBezTo>
                    <a:pt x="4098" y="299"/>
                    <a:pt x="4138" y="299"/>
                    <a:pt x="4178" y="358"/>
                  </a:cubicBezTo>
                  <a:cubicBezTo>
                    <a:pt x="4297" y="378"/>
                    <a:pt x="4397" y="378"/>
                    <a:pt x="4516" y="378"/>
                  </a:cubicBezTo>
                  <a:cubicBezTo>
                    <a:pt x="4516" y="299"/>
                    <a:pt x="4496" y="259"/>
                    <a:pt x="4496" y="199"/>
                  </a:cubicBezTo>
                  <a:cubicBezTo>
                    <a:pt x="4437" y="120"/>
                    <a:pt x="4397" y="80"/>
                    <a:pt x="4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34426;p60"/>
            <p:cNvSpPr/>
            <p:nvPr/>
          </p:nvSpPr>
          <p:spPr>
            <a:xfrm>
              <a:off x="2668400" y="2020250"/>
              <a:ext cx="101975" cy="32600"/>
            </a:xfrm>
            <a:custGeom>
              <a:avLst/>
              <a:gdLst/>
              <a:ahLst/>
              <a:cxnLst/>
              <a:rect l="l" t="t" r="r" b="b"/>
              <a:pathLst>
                <a:path w="4079" h="1304" extrusionOk="0">
                  <a:moveTo>
                    <a:pt x="3826" y="1"/>
                  </a:moveTo>
                  <a:cubicBezTo>
                    <a:pt x="3753" y="1"/>
                    <a:pt x="3669" y="17"/>
                    <a:pt x="3581" y="30"/>
                  </a:cubicBezTo>
                  <a:cubicBezTo>
                    <a:pt x="3402" y="90"/>
                    <a:pt x="3203" y="11"/>
                    <a:pt x="3044" y="130"/>
                  </a:cubicBezTo>
                  <a:cubicBezTo>
                    <a:pt x="3011" y="196"/>
                    <a:pt x="2972" y="217"/>
                    <a:pt x="2929" y="217"/>
                  </a:cubicBezTo>
                  <a:cubicBezTo>
                    <a:pt x="2869" y="217"/>
                    <a:pt x="2804" y="173"/>
                    <a:pt x="2746" y="150"/>
                  </a:cubicBezTo>
                  <a:cubicBezTo>
                    <a:pt x="2626" y="229"/>
                    <a:pt x="2467" y="209"/>
                    <a:pt x="2348" y="269"/>
                  </a:cubicBezTo>
                  <a:cubicBezTo>
                    <a:pt x="2248" y="369"/>
                    <a:pt x="2089" y="349"/>
                    <a:pt x="1990" y="448"/>
                  </a:cubicBezTo>
                  <a:cubicBezTo>
                    <a:pt x="1909" y="506"/>
                    <a:pt x="1822" y="550"/>
                    <a:pt x="1731" y="550"/>
                  </a:cubicBezTo>
                  <a:cubicBezTo>
                    <a:pt x="1666" y="550"/>
                    <a:pt x="1599" y="527"/>
                    <a:pt x="1532" y="468"/>
                  </a:cubicBezTo>
                  <a:cubicBezTo>
                    <a:pt x="1353" y="587"/>
                    <a:pt x="1134" y="468"/>
                    <a:pt x="955" y="627"/>
                  </a:cubicBezTo>
                  <a:cubicBezTo>
                    <a:pt x="895" y="647"/>
                    <a:pt x="876" y="707"/>
                    <a:pt x="876" y="747"/>
                  </a:cubicBezTo>
                  <a:cubicBezTo>
                    <a:pt x="905" y="791"/>
                    <a:pt x="902" y="814"/>
                    <a:pt x="873" y="814"/>
                  </a:cubicBezTo>
                  <a:cubicBezTo>
                    <a:pt x="863" y="814"/>
                    <a:pt x="851" y="811"/>
                    <a:pt x="836" y="806"/>
                  </a:cubicBezTo>
                  <a:cubicBezTo>
                    <a:pt x="776" y="766"/>
                    <a:pt x="716" y="727"/>
                    <a:pt x="677" y="727"/>
                  </a:cubicBezTo>
                  <a:cubicBezTo>
                    <a:pt x="637" y="727"/>
                    <a:pt x="595" y="725"/>
                    <a:pt x="554" y="725"/>
                  </a:cubicBezTo>
                  <a:cubicBezTo>
                    <a:pt x="450" y="725"/>
                    <a:pt x="344" y="735"/>
                    <a:pt x="259" y="806"/>
                  </a:cubicBezTo>
                  <a:cubicBezTo>
                    <a:pt x="217" y="820"/>
                    <a:pt x="184" y="834"/>
                    <a:pt x="148" y="834"/>
                  </a:cubicBezTo>
                  <a:cubicBezTo>
                    <a:pt x="133" y="834"/>
                    <a:pt x="117" y="832"/>
                    <a:pt x="100" y="826"/>
                  </a:cubicBezTo>
                  <a:cubicBezTo>
                    <a:pt x="20" y="846"/>
                    <a:pt x="0" y="906"/>
                    <a:pt x="20" y="985"/>
                  </a:cubicBezTo>
                  <a:cubicBezTo>
                    <a:pt x="140" y="1125"/>
                    <a:pt x="338" y="1144"/>
                    <a:pt x="418" y="1304"/>
                  </a:cubicBezTo>
                  <a:cubicBezTo>
                    <a:pt x="1452" y="1125"/>
                    <a:pt x="2387" y="747"/>
                    <a:pt x="3382" y="488"/>
                  </a:cubicBezTo>
                  <a:cubicBezTo>
                    <a:pt x="3460" y="410"/>
                    <a:pt x="3553" y="396"/>
                    <a:pt x="3649" y="396"/>
                  </a:cubicBezTo>
                  <a:cubicBezTo>
                    <a:pt x="3703" y="396"/>
                    <a:pt x="3758" y="401"/>
                    <a:pt x="3811" y="401"/>
                  </a:cubicBezTo>
                  <a:cubicBezTo>
                    <a:pt x="3908" y="401"/>
                    <a:pt x="4001" y="387"/>
                    <a:pt x="4078" y="309"/>
                  </a:cubicBezTo>
                  <a:cubicBezTo>
                    <a:pt x="4065" y="60"/>
                    <a:pt x="3966" y="1"/>
                    <a:pt x="3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34427;p60"/>
            <p:cNvSpPr/>
            <p:nvPr/>
          </p:nvSpPr>
          <p:spPr>
            <a:xfrm>
              <a:off x="2999100" y="1922000"/>
              <a:ext cx="78600" cy="29900"/>
            </a:xfrm>
            <a:custGeom>
              <a:avLst/>
              <a:gdLst/>
              <a:ahLst/>
              <a:cxnLst/>
              <a:rect l="l" t="t" r="r" b="b"/>
              <a:pathLst>
                <a:path w="3144" h="1196" extrusionOk="0">
                  <a:moveTo>
                    <a:pt x="2974" y="1"/>
                  </a:moveTo>
                  <a:cubicBezTo>
                    <a:pt x="2869" y="1"/>
                    <a:pt x="2872" y="233"/>
                    <a:pt x="2732" y="233"/>
                  </a:cubicBezTo>
                  <a:cubicBezTo>
                    <a:pt x="2703" y="233"/>
                    <a:pt x="2669" y="223"/>
                    <a:pt x="2627" y="201"/>
                  </a:cubicBezTo>
                  <a:cubicBezTo>
                    <a:pt x="2516" y="145"/>
                    <a:pt x="2363" y="102"/>
                    <a:pt x="2214" y="102"/>
                  </a:cubicBezTo>
                  <a:cubicBezTo>
                    <a:pt x="2095" y="102"/>
                    <a:pt x="1979" y="130"/>
                    <a:pt x="1891" y="201"/>
                  </a:cubicBezTo>
                  <a:cubicBezTo>
                    <a:pt x="1473" y="579"/>
                    <a:pt x="936" y="559"/>
                    <a:pt x="439" y="698"/>
                  </a:cubicBezTo>
                  <a:cubicBezTo>
                    <a:pt x="299" y="758"/>
                    <a:pt x="180" y="797"/>
                    <a:pt x="81" y="937"/>
                  </a:cubicBezTo>
                  <a:cubicBezTo>
                    <a:pt x="1" y="977"/>
                    <a:pt x="1" y="1056"/>
                    <a:pt x="81" y="1096"/>
                  </a:cubicBezTo>
                  <a:cubicBezTo>
                    <a:pt x="140" y="1136"/>
                    <a:pt x="180" y="1195"/>
                    <a:pt x="200" y="1195"/>
                  </a:cubicBezTo>
                  <a:cubicBezTo>
                    <a:pt x="1175" y="977"/>
                    <a:pt x="2129" y="797"/>
                    <a:pt x="3045" y="439"/>
                  </a:cubicBezTo>
                  <a:cubicBezTo>
                    <a:pt x="3144" y="300"/>
                    <a:pt x="3144" y="161"/>
                    <a:pt x="2985" y="2"/>
                  </a:cubicBezTo>
                  <a:cubicBezTo>
                    <a:pt x="2981" y="1"/>
                    <a:pt x="2977" y="1"/>
                    <a:pt x="29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34428;p60"/>
            <p:cNvSpPr/>
            <p:nvPr/>
          </p:nvSpPr>
          <p:spPr>
            <a:xfrm>
              <a:off x="2596275" y="2043125"/>
              <a:ext cx="76125" cy="34100"/>
            </a:xfrm>
            <a:custGeom>
              <a:avLst/>
              <a:gdLst/>
              <a:ahLst/>
              <a:cxnLst/>
              <a:rect l="l" t="t" r="r" b="b"/>
              <a:pathLst>
                <a:path w="3045" h="1364" extrusionOk="0">
                  <a:moveTo>
                    <a:pt x="2683" y="1"/>
                  </a:moveTo>
                  <a:cubicBezTo>
                    <a:pt x="2601" y="1"/>
                    <a:pt x="2524" y="25"/>
                    <a:pt x="2468" y="110"/>
                  </a:cubicBezTo>
                  <a:cubicBezTo>
                    <a:pt x="2169" y="229"/>
                    <a:pt x="1851" y="329"/>
                    <a:pt x="1553" y="488"/>
                  </a:cubicBezTo>
                  <a:cubicBezTo>
                    <a:pt x="1055" y="727"/>
                    <a:pt x="439" y="607"/>
                    <a:pt x="1" y="1065"/>
                  </a:cubicBezTo>
                  <a:cubicBezTo>
                    <a:pt x="41" y="1164"/>
                    <a:pt x="41" y="1264"/>
                    <a:pt x="61" y="1363"/>
                  </a:cubicBezTo>
                  <a:cubicBezTo>
                    <a:pt x="1075" y="1125"/>
                    <a:pt x="2070" y="826"/>
                    <a:pt x="3044" y="428"/>
                  </a:cubicBezTo>
                  <a:cubicBezTo>
                    <a:pt x="2885" y="329"/>
                    <a:pt x="2766" y="210"/>
                    <a:pt x="2786" y="11"/>
                  </a:cubicBezTo>
                  <a:cubicBezTo>
                    <a:pt x="2751" y="5"/>
                    <a:pt x="2717" y="1"/>
                    <a:pt x="2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34429;p60"/>
            <p:cNvSpPr/>
            <p:nvPr/>
          </p:nvSpPr>
          <p:spPr>
            <a:xfrm>
              <a:off x="3008550" y="1875775"/>
              <a:ext cx="84575" cy="30375"/>
            </a:xfrm>
            <a:custGeom>
              <a:avLst/>
              <a:gdLst/>
              <a:ahLst/>
              <a:cxnLst/>
              <a:rect l="l" t="t" r="r" b="b"/>
              <a:pathLst>
                <a:path w="3383" h="1215" extrusionOk="0">
                  <a:moveTo>
                    <a:pt x="3005" y="1"/>
                  </a:moveTo>
                  <a:lnTo>
                    <a:pt x="2488" y="299"/>
                  </a:lnTo>
                  <a:cubicBezTo>
                    <a:pt x="2445" y="367"/>
                    <a:pt x="2399" y="388"/>
                    <a:pt x="2351" y="388"/>
                  </a:cubicBezTo>
                  <a:cubicBezTo>
                    <a:pt x="2286" y="388"/>
                    <a:pt x="2218" y="350"/>
                    <a:pt x="2149" y="339"/>
                  </a:cubicBezTo>
                  <a:cubicBezTo>
                    <a:pt x="1692" y="339"/>
                    <a:pt x="1294" y="458"/>
                    <a:pt x="916" y="697"/>
                  </a:cubicBezTo>
                  <a:cubicBezTo>
                    <a:pt x="916" y="717"/>
                    <a:pt x="896" y="717"/>
                    <a:pt x="896" y="717"/>
                  </a:cubicBezTo>
                  <a:cubicBezTo>
                    <a:pt x="880" y="725"/>
                    <a:pt x="863" y="730"/>
                    <a:pt x="847" y="730"/>
                  </a:cubicBezTo>
                  <a:cubicBezTo>
                    <a:pt x="823" y="730"/>
                    <a:pt x="800" y="720"/>
                    <a:pt x="777" y="697"/>
                  </a:cubicBezTo>
                  <a:cubicBezTo>
                    <a:pt x="558" y="757"/>
                    <a:pt x="299" y="816"/>
                    <a:pt x="80" y="896"/>
                  </a:cubicBezTo>
                  <a:cubicBezTo>
                    <a:pt x="1" y="1055"/>
                    <a:pt x="120" y="1135"/>
                    <a:pt x="260" y="1214"/>
                  </a:cubicBezTo>
                  <a:cubicBezTo>
                    <a:pt x="1314" y="995"/>
                    <a:pt x="2368" y="737"/>
                    <a:pt x="3383" y="339"/>
                  </a:cubicBezTo>
                  <a:cubicBezTo>
                    <a:pt x="3303" y="160"/>
                    <a:pt x="3144" y="100"/>
                    <a:pt x="3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34430;p60"/>
            <p:cNvSpPr/>
            <p:nvPr/>
          </p:nvSpPr>
          <p:spPr>
            <a:xfrm>
              <a:off x="2907100" y="1794225"/>
              <a:ext cx="91550" cy="24875"/>
            </a:xfrm>
            <a:custGeom>
              <a:avLst/>
              <a:gdLst/>
              <a:ahLst/>
              <a:cxnLst/>
              <a:rect l="l" t="t" r="r" b="b"/>
              <a:pathLst>
                <a:path w="3662" h="995" extrusionOk="0">
                  <a:moveTo>
                    <a:pt x="3243" y="0"/>
                  </a:moveTo>
                  <a:cubicBezTo>
                    <a:pt x="2149" y="80"/>
                    <a:pt x="1155" y="478"/>
                    <a:pt x="100" y="697"/>
                  </a:cubicBezTo>
                  <a:cubicBezTo>
                    <a:pt x="1" y="796"/>
                    <a:pt x="1" y="896"/>
                    <a:pt x="100" y="995"/>
                  </a:cubicBezTo>
                  <a:lnTo>
                    <a:pt x="279" y="995"/>
                  </a:lnTo>
                  <a:lnTo>
                    <a:pt x="339" y="915"/>
                  </a:lnTo>
                  <a:lnTo>
                    <a:pt x="399" y="975"/>
                  </a:lnTo>
                  <a:cubicBezTo>
                    <a:pt x="460" y="975"/>
                    <a:pt x="521" y="979"/>
                    <a:pt x="582" y="979"/>
                  </a:cubicBezTo>
                  <a:cubicBezTo>
                    <a:pt x="718" y="979"/>
                    <a:pt x="852" y="960"/>
                    <a:pt x="976" y="836"/>
                  </a:cubicBezTo>
                  <a:cubicBezTo>
                    <a:pt x="945" y="775"/>
                    <a:pt x="880" y="749"/>
                    <a:pt x="806" y="749"/>
                  </a:cubicBezTo>
                  <a:cubicBezTo>
                    <a:pt x="784" y="749"/>
                    <a:pt x="760" y="752"/>
                    <a:pt x="737" y="756"/>
                  </a:cubicBezTo>
                  <a:cubicBezTo>
                    <a:pt x="787" y="736"/>
                    <a:pt x="841" y="736"/>
                    <a:pt x="896" y="736"/>
                  </a:cubicBezTo>
                  <a:cubicBezTo>
                    <a:pt x="951" y="736"/>
                    <a:pt x="1005" y="736"/>
                    <a:pt x="1055" y="716"/>
                  </a:cubicBezTo>
                  <a:cubicBezTo>
                    <a:pt x="1174" y="677"/>
                    <a:pt x="1035" y="697"/>
                    <a:pt x="1135" y="677"/>
                  </a:cubicBezTo>
                  <a:lnTo>
                    <a:pt x="1135" y="677"/>
                  </a:lnTo>
                  <a:cubicBezTo>
                    <a:pt x="1261" y="692"/>
                    <a:pt x="1387" y="699"/>
                    <a:pt x="1512" y="699"/>
                  </a:cubicBezTo>
                  <a:cubicBezTo>
                    <a:pt x="2212" y="699"/>
                    <a:pt x="2887" y="484"/>
                    <a:pt x="3562" y="299"/>
                  </a:cubicBezTo>
                  <a:cubicBezTo>
                    <a:pt x="3661" y="0"/>
                    <a:pt x="3363" y="100"/>
                    <a:pt x="3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34431;p60"/>
            <p:cNvSpPr/>
            <p:nvPr/>
          </p:nvSpPr>
          <p:spPr>
            <a:xfrm>
              <a:off x="2535125" y="2040900"/>
              <a:ext cx="85050" cy="34325"/>
            </a:xfrm>
            <a:custGeom>
              <a:avLst/>
              <a:gdLst/>
              <a:ahLst/>
              <a:cxnLst/>
              <a:rect l="l" t="t" r="r" b="b"/>
              <a:pathLst>
                <a:path w="3402" h="1373" extrusionOk="0">
                  <a:moveTo>
                    <a:pt x="2984" y="0"/>
                  </a:moveTo>
                  <a:cubicBezTo>
                    <a:pt x="2129" y="219"/>
                    <a:pt x="1313" y="478"/>
                    <a:pt x="517" y="875"/>
                  </a:cubicBezTo>
                  <a:cubicBezTo>
                    <a:pt x="418" y="1074"/>
                    <a:pt x="60" y="856"/>
                    <a:pt x="0" y="1154"/>
                  </a:cubicBezTo>
                  <a:cubicBezTo>
                    <a:pt x="20" y="1273"/>
                    <a:pt x="139" y="1293"/>
                    <a:pt x="219" y="1373"/>
                  </a:cubicBezTo>
                  <a:cubicBezTo>
                    <a:pt x="1273" y="995"/>
                    <a:pt x="2328" y="597"/>
                    <a:pt x="3402" y="199"/>
                  </a:cubicBezTo>
                  <a:cubicBezTo>
                    <a:pt x="3302" y="20"/>
                    <a:pt x="3143" y="0"/>
                    <a:pt x="29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34432;p60"/>
            <p:cNvSpPr/>
            <p:nvPr/>
          </p:nvSpPr>
          <p:spPr>
            <a:xfrm>
              <a:off x="2414775" y="2015025"/>
              <a:ext cx="91525" cy="43300"/>
            </a:xfrm>
            <a:custGeom>
              <a:avLst/>
              <a:gdLst/>
              <a:ahLst/>
              <a:cxnLst/>
              <a:rect l="l" t="t" r="r" b="b"/>
              <a:pathLst>
                <a:path w="3661" h="1732" extrusionOk="0">
                  <a:moveTo>
                    <a:pt x="3461" y="1"/>
                  </a:moveTo>
                  <a:cubicBezTo>
                    <a:pt x="2387" y="598"/>
                    <a:pt x="1174" y="737"/>
                    <a:pt x="0" y="995"/>
                  </a:cubicBezTo>
                  <a:cubicBezTo>
                    <a:pt x="100" y="1234"/>
                    <a:pt x="139" y="1513"/>
                    <a:pt x="298" y="1731"/>
                  </a:cubicBezTo>
                  <a:cubicBezTo>
                    <a:pt x="398" y="1334"/>
                    <a:pt x="756" y="1294"/>
                    <a:pt x="1074" y="1135"/>
                  </a:cubicBezTo>
                  <a:cubicBezTo>
                    <a:pt x="1930" y="816"/>
                    <a:pt x="2884" y="757"/>
                    <a:pt x="3660" y="160"/>
                  </a:cubicBezTo>
                  <a:cubicBezTo>
                    <a:pt x="3640" y="60"/>
                    <a:pt x="3541" y="41"/>
                    <a:pt x="34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34433;p60"/>
            <p:cNvSpPr/>
            <p:nvPr/>
          </p:nvSpPr>
          <p:spPr>
            <a:xfrm>
              <a:off x="2890700" y="1908250"/>
              <a:ext cx="81200" cy="24750"/>
            </a:xfrm>
            <a:custGeom>
              <a:avLst/>
              <a:gdLst/>
              <a:ahLst/>
              <a:cxnLst/>
              <a:rect l="l" t="t" r="r" b="b"/>
              <a:pathLst>
                <a:path w="3248" h="990" extrusionOk="0">
                  <a:moveTo>
                    <a:pt x="3048" y="1"/>
                  </a:moveTo>
                  <a:cubicBezTo>
                    <a:pt x="2941" y="1"/>
                    <a:pt x="2795" y="68"/>
                    <a:pt x="2666" y="114"/>
                  </a:cubicBezTo>
                  <a:cubicBezTo>
                    <a:pt x="1791" y="154"/>
                    <a:pt x="935" y="432"/>
                    <a:pt x="80" y="651"/>
                  </a:cubicBezTo>
                  <a:cubicBezTo>
                    <a:pt x="0" y="950"/>
                    <a:pt x="358" y="810"/>
                    <a:pt x="418" y="989"/>
                  </a:cubicBezTo>
                  <a:cubicBezTo>
                    <a:pt x="1333" y="790"/>
                    <a:pt x="2248" y="611"/>
                    <a:pt x="3183" y="413"/>
                  </a:cubicBezTo>
                  <a:cubicBezTo>
                    <a:pt x="3247" y="92"/>
                    <a:pt x="3174" y="1"/>
                    <a:pt x="3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34434;p60"/>
            <p:cNvSpPr/>
            <p:nvPr/>
          </p:nvSpPr>
          <p:spPr>
            <a:xfrm>
              <a:off x="2995625" y="1733050"/>
              <a:ext cx="74125" cy="29375"/>
            </a:xfrm>
            <a:custGeom>
              <a:avLst/>
              <a:gdLst/>
              <a:ahLst/>
              <a:cxnLst/>
              <a:rect l="l" t="t" r="r" b="b"/>
              <a:pathLst>
                <a:path w="2965" h="1175" extrusionOk="0">
                  <a:moveTo>
                    <a:pt x="2865" y="1"/>
                  </a:moveTo>
                  <a:cubicBezTo>
                    <a:pt x="2209" y="1"/>
                    <a:pt x="1692" y="359"/>
                    <a:pt x="1115" y="538"/>
                  </a:cubicBezTo>
                  <a:cubicBezTo>
                    <a:pt x="975" y="637"/>
                    <a:pt x="876" y="756"/>
                    <a:pt x="737" y="876"/>
                  </a:cubicBezTo>
                  <a:cubicBezTo>
                    <a:pt x="659" y="819"/>
                    <a:pt x="593" y="797"/>
                    <a:pt x="532" y="797"/>
                  </a:cubicBezTo>
                  <a:cubicBezTo>
                    <a:pt x="361" y="797"/>
                    <a:pt x="242" y="976"/>
                    <a:pt x="80" y="1035"/>
                  </a:cubicBezTo>
                  <a:cubicBezTo>
                    <a:pt x="1" y="1075"/>
                    <a:pt x="1" y="1134"/>
                    <a:pt x="40" y="1174"/>
                  </a:cubicBezTo>
                  <a:cubicBezTo>
                    <a:pt x="1015" y="1075"/>
                    <a:pt x="1930" y="697"/>
                    <a:pt x="2865" y="359"/>
                  </a:cubicBezTo>
                  <a:cubicBezTo>
                    <a:pt x="2527" y="259"/>
                    <a:pt x="2965" y="80"/>
                    <a:pt x="2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34435;p60"/>
            <p:cNvSpPr/>
            <p:nvPr/>
          </p:nvSpPr>
          <p:spPr>
            <a:xfrm>
              <a:off x="2448650" y="1953425"/>
              <a:ext cx="76050" cy="27900"/>
            </a:xfrm>
            <a:custGeom>
              <a:avLst/>
              <a:gdLst/>
              <a:ahLst/>
              <a:cxnLst/>
              <a:rect l="l" t="t" r="r" b="b"/>
              <a:pathLst>
                <a:path w="3042" h="1116" extrusionOk="0">
                  <a:moveTo>
                    <a:pt x="2789" y="0"/>
                  </a:moveTo>
                  <a:cubicBezTo>
                    <a:pt x="2421" y="0"/>
                    <a:pt x="2091" y="224"/>
                    <a:pt x="1719" y="224"/>
                  </a:cubicBezTo>
                  <a:cubicBezTo>
                    <a:pt x="1683" y="224"/>
                    <a:pt x="1646" y="221"/>
                    <a:pt x="1609" y="217"/>
                  </a:cubicBezTo>
                  <a:cubicBezTo>
                    <a:pt x="1529" y="237"/>
                    <a:pt x="1490" y="296"/>
                    <a:pt x="1410" y="336"/>
                  </a:cubicBezTo>
                  <a:cubicBezTo>
                    <a:pt x="1390" y="356"/>
                    <a:pt x="1331" y="396"/>
                    <a:pt x="1291" y="396"/>
                  </a:cubicBezTo>
                  <a:cubicBezTo>
                    <a:pt x="913" y="635"/>
                    <a:pt x="415" y="654"/>
                    <a:pt x="18" y="853"/>
                  </a:cubicBezTo>
                  <a:cubicBezTo>
                    <a:pt x="0" y="1046"/>
                    <a:pt x="29" y="1116"/>
                    <a:pt x="159" y="1116"/>
                  </a:cubicBezTo>
                  <a:cubicBezTo>
                    <a:pt x="176" y="1116"/>
                    <a:pt x="195" y="1114"/>
                    <a:pt x="217" y="1112"/>
                  </a:cubicBezTo>
                  <a:cubicBezTo>
                    <a:pt x="1191" y="953"/>
                    <a:pt x="2086" y="595"/>
                    <a:pt x="2982" y="237"/>
                  </a:cubicBezTo>
                  <a:cubicBezTo>
                    <a:pt x="3041" y="177"/>
                    <a:pt x="3041" y="97"/>
                    <a:pt x="2962" y="18"/>
                  </a:cubicBezTo>
                  <a:cubicBezTo>
                    <a:pt x="2903" y="6"/>
                    <a:pt x="2845" y="0"/>
                    <a:pt x="27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34436;p60"/>
            <p:cNvSpPr/>
            <p:nvPr/>
          </p:nvSpPr>
          <p:spPr>
            <a:xfrm>
              <a:off x="2384925" y="1895625"/>
              <a:ext cx="78200" cy="45325"/>
            </a:xfrm>
            <a:custGeom>
              <a:avLst/>
              <a:gdLst/>
              <a:ahLst/>
              <a:cxnLst/>
              <a:rect l="l" t="t" r="r" b="b"/>
              <a:pathLst>
                <a:path w="3128" h="1813" extrusionOk="0">
                  <a:moveTo>
                    <a:pt x="2974" y="0"/>
                  </a:moveTo>
                  <a:cubicBezTo>
                    <a:pt x="2908" y="0"/>
                    <a:pt x="2827" y="30"/>
                    <a:pt x="2746" y="62"/>
                  </a:cubicBezTo>
                  <a:cubicBezTo>
                    <a:pt x="2169" y="261"/>
                    <a:pt x="1552" y="440"/>
                    <a:pt x="975" y="659"/>
                  </a:cubicBezTo>
                  <a:cubicBezTo>
                    <a:pt x="871" y="701"/>
                    <a:pt x="791" y="719"/>
                    <a:pt x="730" y="719"/>
                  </a:cubicBezTo>
                  <a:cubicBezTo>
                    <a:pt x="499" y="719"/>
                    <a:pt x="529" y="461"/>
                    <a:pt x="498" y="241"/>
                  </a:cubicBezTo>
                  <a:cubicBezTo>
                    <a:pt x="0" y="719"/>
                    <a:pt x="279" y="1276"/>
                    <a:pt x="319" y="1813"/>
                  </a:cubicBezTo>
                  <a:lnTo>
                    <a:pt x="478" y="1813"/>
                  </a:lnTo>
                  <a:cubicBezTo>
                    <a:pt x="557" y="1554"/>
                    <a:pt x="378" y="1156"/>
                    <a:pt x="856" y="1116"/>
                  </a:cubicBezTo>
                  <a:cubicBezTo>
                    <a:pt x="1552" y="679"/>
                    <a:pt x="2388" y="639"/>
                    <a:pt x="3104" y="261"/>
                  </a:cubicBezTo>
                  <a:cubicBezTo>
                    <a:pt x="3127" y="61"/>
                    <a:pt x="3067" y="0"/>
                    <a:pt x="2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34437;p60"/>
            <p:cNvSpPr/>
            <p:nvPr/>
          </p:nvSpPr>
          <p:spPr>
            <a:xfrm>
              <a:off x="2419725" y="1754425"/>
              <a:ext cx="84075" cy="25400"/>
            </a:xfrm>
            <a:custGeom>
              <a:avLst/>
              <a:gdLst/>
              <a:ahLst/>
              <a:cxnLst/>
              <a:rect l="l" t="t" r="r" b="b"/>
              <a:pathLst>
                <a:path w="3363" h="1016" extrusionOk="0">
                  <a:moveTo>
                    <a:pt x="3263" y="1"/>
                  </a:moveTo>
                  <a:cubicBezTo>
                    <a:pt x="2647" y="180"/>
                    <a:pt x="1990" y="240"/>
                    <a:pt x="1374" y="439"/>
                  </a:cubicBezTo>
                  <a:cubicBezTo>
                    <a:pt x="1228" y="487"/>
                    <a:pt x="1063" y="536"/>
                    <a:pt x="901" y="536"/>
                  </a:cubicBezTo>
                  <a:cubicBezTo>
                    <a:pt x="730" y="536"/>
                    <a:pt x="561" y="482"/>
                    <a:pt x="419" y="319"/>
                  </a:cubicBezTo>
                  <a:cubicBezTo>
                    <a:pt x="140" y="478"/>
                    <a:pt x="1" y="697"/>
                    <a:pt x="140" y="1015"/>
                  </a:cubicBezTo>
                  <a:cubicBezTo>
                    <a:pt x="419" y="1015"/>
                    <a:pt x="697" y="916"/>
                    <a:pt x="976" y="836"/>
                  </a:cubicBezTo>
                  <a:cubicBezTo>
                    <a:pt x="1712" y="657"/>
                    <a:pt x="2488" y="498"/>
                    <a:pt x="3243" y="319"/>
                  </a:cubicBezTo>
                  <a:cubicBezTo>
                    <a:pt x="3323" y="299"/>
                    <a:pt x="3343" y="240"/>
                    <a:pt x="3363" y="160"/>
                  </a:cubicBezTo>
                  <a:cubicBezTo>
                    <a:pt x="3343" y="100"/>
                    <a:pt x="3323" y="41"/>
                    <a:pt x="32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34438;p60"/>
            <p:cNvSpPr/>
            <p:nvPr/>
          </p:nvSpPr>
          <p:spPr>
            <a:xfrm>
              <a:off x="2507750" y="2025975"/>
              <a:ext cx="63200" cy="24875"/>
            </a:xfrm>
            <a:custGeom>
              <a:avLst/>
              <a:gdLst/>
              <a:ahLst/>
              <a:cxnLst/>
              <a:rect l="l" t="t" r="r" b="b"/>
              <a:pathLst>
                <a:path w="2528" h="995" extrusionOk="0">
                  <a:moveTo>
                    <a:pt x="2365" y="1"/>
                  </a:moveTo>
                  <a:cubicBezTo>
                    <a:pt x="2293" y="1"/>
                    <a:pt x="2207" y="34"/>
                    <a:pt x="2129" y="60"/>
                  </a:cubicBezTo>
                  <a:cubicBezTo>
                    <a:pt x="1433" y="120"/>
                    <a:pt x="757" y="378"/>
                    <a:pt x="100" y="597"/>
                  </a:cubicBezTo>
                  <a:cubicBezTo>
                    <a:pt x="1" y="756"/>
                    <a:pt x="1" y="876"/>
                    <a:pt x="120" y="995"/>
                  </a:cubicBezTo>
                  <a:cubicBezTo>
                    <a:pt x="936" y="816"/>
                    <a:pt x="1732" y="557"/>
                    <a:pt x="2527" y="259"/>
                  </a:cubicBezTo>
                  <a:cubicBezTo>
                    <a:pt x="2527" y="57"/>
                    <a:pt x="2458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34439;p60"/>
            <p:cNvSpPr/>
            <p:nvPr/>
          </p:nvSpPr>
          <p:spPr>
            <a:xfrm>
              <a:off x="2839475" y="1811625"/>
              <a:ext cx="70150" cy="22400"/>
            </a:xfrm>
            <a:custGeom>
              <a:avLst/>
              <a:gdLst/>
              <a:ahLst/>
              <a:cxnLst/>
              <a:rect l="l" t="t" r="r" b="b"/>
              <a:pathLst>
                <a:path w="2806" h="896" extrusionOk="0">
                  <a:moveTo>
                    <a:pt x="2805" y="1"/>
                  </a:moveTo>
                  <a:cubicBezTo>
                    <a:pt x="1870" y="140"/>
                    <a:pt x="896" y="200"/>
                    <a:pt x="0" y="657"/>
                  </a:cubicBezTo>
                  <a:cubicBezTo>
                    <a:pt x="80" y="757"/>
                    <a:pt x="160" y="816"/>
                    <a:pt x="279" y="836"/>
                  </a:cubicBezTo>
                  <a:cubicBezTo>
                    <a:pt x="299" y="836"/>
                    <a:pt x="358" y="856"/>
                    <a:pt x="378" y="856"/>
                  </a:cubicBezTo>
                  <a:cubicBezTo>
                    <a:pt x="557" y="816"/>
                    <a:pt x="796" y="896"/>
                    <a:pt x="896" y="677"/>
                  </a:cubicBezTo>
                  <a:cubicBezTo>
                    <a:pt x="1512" y="498"/>
                    <a:pt x="2208" y="637"/>
                    <a:pt x="2805" y="299"/>
                  </a:cubicBezTo>
                  <a:lnTo>
                    <a:pt x="28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34440;p60"/>
            <p:cNvSpPr/>
            <p:nvPr/>
          </p:nvSpPr>
          <p:spPr>
            <a:xfrm>
              <a:off x="2388400" y="1868000"/>
              <a:ext cx="81100" cy="25700"/>
            </a:xfrm>
            <a:custGeom>
              <a:avLst/>
              <a:gdLst/>
              <a:ahLst/>
              <a:cxnLst/>
              <a:rect l="l" t="t" r="r" b="b"/>
              <a:pathLst>
                <a:path w="3244" h="1028" extrusionOk="0">
                  <a:moveTo>
                    <a:pt x="3047" y="0"/>
                  </a:moveTo>
                  <a:cubicBezTo>
                    <a:pt x="2880" y="0"/>
                    <a:pt x="2755" y="119"/>
                    <a:pt x="2587" y="153"/>
                  </a:cubicBezTo>
                  <a:cubicBezTo>
                    <a:pt x="2050" y="332"/>
                    <a:pt x="1552" y="471"/>
                    <a:pt x="1035" y="630"/>
                  </a:cubicBezTo>
                  <a:cubicBezTo>
                    <a:pt x="963" y="654"/>
                    <a:pt x="886" y="671"/>
                    <a:pt x="815" y="671"/>
                  </a:cubicBezTo>
                  <a:cubicBezTo>
                    <a:pt x="653" y="671"/>
                    <a:pt x="518" y="583"/>
                    <a:pt x="518" y="292"/>
                  </a:cubicBezTo>
                  <a:lnTo>
                    <a:pt x="518" y="292"/>
                  </a:lnTo>
                  <a:cubicBezTo>
                    <a:pt x="1" y="710"/>
                    <a:pt x="399" y="849"/>
                    <a:pt x="717" y="1028"/>
                  </a:cubicBezTo>
                  <a:cubicBezTo>
                    <a:pt x="1552" y="889"/>
                    <a:pt x="2348" y="630"/>
                    <a:pt x="3144" y="292"/>
                  </a:cubicBezTo>
                  <a:cubicBezTo>
                    <a:pt x="3223" y="212"/>
                    <a:pt x="3243" y="93"/>
                    <a:pt x="3144" y="13"/>
                  </a:cubicBezTo>
                  <a:cubicBezTo>
                    <a:pt x="3110" y="4"/>
                    <a:pt x="3078" y="0"/>
                    <a:pt x="30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34441;p60"/>
            <p:cNvSpPr/>
            <p:nvPr/>
          </p:nvSpPr>
          <p:spPr>
            <a:xfrm>
              <a:off x="2427200" y="1993625"/>
              <a:ext cx="61700" cy="23925"/>
            </a:xfrm>
            <a:custGeom>
              <a:avLst/>
              <a:gdLst/>
              <a:ahLst/>
              <a:cxnLst/>
              <a:rect l="l" t="t" r="r" b="b"/>
              <a:pathLst>
                <a:path w="2468" h="957" extrusionOk="0">
                  <a:moveTo>
                    <a:pt x="2229" y="1"/>
                  </a:moveTo>
                  <a:cubicBezTo>
                    <a:pt x="1361" y="1"/>
                    <a:pt x="662" y="431"/>
                    <a:pt x="0" y="956"/>
                  </a:cubicBezTo>
                  <a:cubicBezTo>
                    <a:pt x="856" y="737"/>
                    <a:pt x="1691" y="578"/>
                    <a:pt x="2467" y="160"/>
                  </a:cubicBezTo>
                  <a:cubicBezTo>
                    <a:pt x="2447" y="61"/>
                    <a:pt x="2368" y="21"/>
                    <a:pt x="2288" y="1"/>
                  </a:cubicBezTo>
                  <a:cubicBezTo>
                    <a:pt x="2268" y="1"/>
                    <a:pt x="2249" y="1"/>
                    <a:pt x="2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34442;p60"/>
            <p:cNvSpPr/>
            <p:nvPr/>
          </p:nvSpPr>
          <p:spPr>
            <a:xfrm>
              <a:off x="2796375" y="1933475"/>
              <a:ext cx="56050" cy="22375"/>
            </a:xfrm>
            <a:custGeom>
              <a:avLst/>
              <a:gdLst/>
              <a:ahLst/>
              <a:cxnLst/>
              <a:rect l="l" t="t" r="r" b="b"/>
              <a:pathLst>
                <a:path w="2242" h="895" extrusionOk="0">
                  <a:moveTo>
                    <a:pt x="2122" y="0"/>
                  </a:moveTo>
                  <a:cubicBezTo>
                    <a:pt x="2023" y="40"/>
                    <a:pt x="1923" y="159"/>
                    <a:pt x="1844" y="159"/>
                  </a:cubicBezTo>
                  <a:cubicBezTo>
                    <a:pt x="1783" y="154"/>
                    <a:pt x="1722" y="151"/>
                    <a:pt x="1662" y="151"/>
                  </a:cubicBezTo>
                  <a:cubicBezTo>
                    <a:pt x="1080" y="151"/>
                    <a:pt x="555" y="400"/>
                    <a:pt x="14" y="617"/>
                  </a:cubicBezTo>
                  <a:cubicBezTo>
                    <a:pt x="1" y="821"/>
                    <a:pt x="62" y="894"/>
                    <a:pt x="175" y="894"/>
                  </a:cubicBezTo>
                  <a:cubicBezTo>
                    <a:pt x="239" y="894"/>
                    <a:pt x="319" y="871"/>
                    <a:pt x="411" y="836"/>
                  </a:cubicBezTo>
                  <a:cubicBezTo>
                    <a:pt x="1008" y="836"/>
                    <a:pt x="1545" y="577"/>
                    <a:pt x="2122" y="438"/>
                  </a:cubicBezTo>
                  <a:cubicBezTo>
                    <a:pt x="2242" y="299"/>
                    <a:pt x="2242" y="140"/>
                    <a:pt x="2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34443;p60"/>
            <p:cNvSpPr/>
            <p:nvPr/>
          </p:nvSpPr>
          <p:spPr>
            <a:xfrm>
              <a:off x="2848925" y="1924500"/>
              <a:ext cx="51750" cy="20000"/>
            </a:xfrm>
            <a:custGeom>
              <a:avLst/>
              <a:gdLst/>
              <a:ahLst/>
              <a:cxnLst/>
              <a:rect l="l" t="t" r="r" b="b"/>
              <a:pathLst>
                <a:path w="2070" h="800" extrusionOk="0">
                  <a:moveTo>
                    <a:pt x="1685" y="0"/>
                  </a:moveTo>
                  <a:cubicBezTo>
                    <a:pt x="1107" y="0"/>
                    <a:pt x="582" y="359"/>
                    <a:pt x="0" y="359"/>
                  </a:cubicBezTo>
                  <a:lnTo>
                    <a:pt x="0" y="797"/>
                  </a:lnTo>
                  <a:cubicBezTo>
                    <a:pt x="32" y="799"/>
                    <a:pt x="64" y="800"/>
                    <a:pt x="96" y="800"/>
                  </a:cubicBezTo>
                  <a:cubicBezTo>
                    <a:pt x="792" y="800"/>
                    <a:pt x="1403" y="397"/>
                    <a:pt x="2069" y="339"/>
                  </a:cubicBezTo>
                  <a:lnTo>
                    <a:pt x="1731" y="1"/>
                  </a:lnTo>
                  <a:cubicBezTo>
                    <a:pt x="1716" y="1"/>
                    <a:pt x="1700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34444;p60"/>
            <p:cNvSpPr/>
            <p:nvPr/>
          </p:nvSpPr>
          <p:spPr>
            <a:xfrm>
              <a:off x="2892200" y="1872275"/>
              <a:ext cx="53225" cy="19950"/>
            </a:xfrm>
            <a:custGeom>
              <a:avLst/>
              <a:gdLst/>
              <a:ahLst/>
              <a:cxnLst/>
              <a:rect l="l" t="t" r="r" b="b"/>
              <a:pathLst>
                <a:path w="2129" h="798" extrusionOk="0">
                  <a:moveTo>
                    <a:pt x="1868" y="0"/>
                  </a:moveTo>
                  <a:cubicBezTo>
                    <a:pt x="1205" y="0"/>
                    <a:pt x="612" y="230"/>
                    <a:pt x="0" y="479"/>
                  </a:cubicBezTo>
                  <a:cubicBezTo>
                    <a:pt x="0" y="618"/>
                    <a:pt x="80" y="718"/>
                    <a:pt x="179" y="797"/>
                  </a:cubicBezTo>
                  <a:cubicBezTo>
                    <a:pt x="855" y="698"/>
                    <a:pt x="1472" y="539"/>
                    <a:pt x="2129" y="340"/>
                  </a:cubicBezTo>
                  <a:cubicBezTo>
                    <a:pt x="2129" y="181"/>
                    <a:pt x="2049" y="81"/>
                    <a:pt x="1950" y="2"/>
                  </a:cubicBezTo>
                  <a:cubicBezTo>
                    <a:pt x="1922" y="1"/>
                    <a:pt x="1895" y="0"/>
                    <a:pt x="1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34445;p60"/>
            <p:cNvSpPr/>
            <p:nvPr/>
          </p:nvSpPr>
          <p:spPr>
            <a:xfrm>
              <a:off x="2891200" y="1766375"/>
              <a:ext cx="67150" cy="18425"/>
            </a:xfrm>
            <a:custGeom>
              <a:avLst/>
              <a:gdLst/>
              <a:ahLst/>
              <a:cxnLst/>
              <a:rect l="l" t="t" r="r" b="b"/>
              <a:pathLst>
                <a:path w="2686" h="737" extrusionOk="0">
                  <a:moveTo>
                    <a:pt x="2467" y="0"/>
                  </a:moveTo>
                  <a:cubicBezTo>
                    <a:pt x="2390" y="3"/>
                    <a:pt x="2312" y="4"/>
                    <a:pt x="2234" y="4"/>
                  </a:cubicBezTo>
                  <a:cubicBezTo>
                    <a:pt x="2170" y="4"/>
                    <a:pt x="2107" y="3"/>
                    <a:pt x="2043" y="3"/>
                  </a:cubicBezTo>
                  <a:cubicBezTo>
                    <a:pt x="1580" y="3"/>
                    <a:pt x="1117" y="23"/>
                    <a:pt x="736" y="358"/>
                  </a:cubicBezTo>
                  <a:cubicBezTo>
                    <a:pt x="716" y="378"/>
                    <a:pt x="687" y="388"/>
                    <a:pt x="659" y="388"/>
                  </a:cubicBezTo>
                  <a:cubicBezTo>
                    <a:pt x="632" y="388"/>
                    <a:pt x="607" y="378"/>
                    <a:pt x="597" y="358"/>
                  </a:cubicBezTo>
                  <a:cubicBezTo>
                    <a:pt x="398" y="398"/>
                    <a:pt x="219" y="398"/>
                    <a:pt x="60" y="537"/>
                  </a:cubicBezTo>
                  <a:cubicBezTo>
                    <a:pt x="0" y="617"/>
                    <a:pt x="0" y="657"/>
                    <a:pt x="60" y="736"/>
                  </a:cubicBezTo>
                  <a:cubicBezTo>
                    <a:pt x="120" y="716"/>
                    <a:pt x="199" y="716"/>
                    <a:pt x="239" y="716"/>
                  </a:cubicBezTo>
                  <a:cubicBezTo>
                    <a:pt x="260" y="674"/>
                    <a:pt x="287" y="654"/>
                    <a:pt x="317" y="654"/>
                  </a:cubicBezTo>
                  <a:cubicBezTo>
                    <a:pt x="343" y="654"/>
                    <a:pt x="370" y="669"/>
                    <a:pt x="398" y="697"/>
                  </a:cubicBezTo>
                  <a:cubicBezTo>
                    <a:pt x="1154" y="597"/>
                    <a:pt x="1930" y="438"/>
                    <a:pt x="2686" y="219"/>
                  </a:cubicBezTo>
                  <a:cubicBezTo>
                    <a:pt x="2666" y="100"/>
                    <a:pt x="2586" y="20"/>
                    <a:pt x="2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34446;p60"/>
            <p:cNvSpPr/>
            <p:nvPr/>
          </p:nvSpPr>
          <p:spPr>
            <a:xfrm>
              <a:off x="2783775" y="1828375"/>
              <a:ext cx="65675" cy="16600"/>
            </a:xfrm>
            <a:custGeom>
              <a:avLst/>
              <a:gdLst/>
              <a:ahLst/>
              <a:cxnLst/>
              <a:rect l="l" t="t" r="r" b="b"/>
              <a:pathLst>
                <a:path w="2627" h="664" extrusionOk="0">
                  <a:moveTo>
                    <a:pt x="1862" y="0"/>
                  </a:moveTo>
                  <a:cubicBezTo>
                    <a:pt x="1197" y="0"/>
                    <a:pt x="567" y="146"/>
                    <a:pt x="0" y="464"/>
                  </a:cubicBezTo>
                  <a:cubicBezTo>
                    <a:pt x="20" y="524"/>
                    <a:pt x="20" y="544"/>
                    <a:pt x="40" y="564"/>
                  </a:cubicBezTo>
                  <a:cubicBezTo>
                    <a:pt x="140" y="604"/>
                    <a:pt x="259" y="604"/>
                    <a:pt x="339" y="663"/>
                  </a:cubicBezTo>
                  <a:cubicBezTo>
                    <a:pt x="1114" y="524"/>
                    <a:pt x="1850" y="345"/>
                    <a:pt x="2626" y="206"/>
                  </a:cubicBezTo>
                  <a:lnTo>
                    <a:pt x="2586" y="126"/>
                  </a:lnTo>
                  <a:cubicBezTo>
                    <a:pt x="2427" y="27"/>
                    <a:pt x="2248" y="126"/>
                    <a:pt x="2109" y="7"/>
                  </a:cubicBezTo>
                  <a:cubicBezTo>
                    <a:pt x="2026" y="3"/>
                    <a:pt x="1944" y="0"/>
                    <a:pt x="1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34447;p60"/>
            <p:cNvSpPr/>
            <p:nvPr/>
          </p:nvSpPr>
          <p:spPr>
            <a:xfrm>
              <a:off x="2404325" y="1821575"/>
              <a:ext cx="62675" cy="20950"/>
            </a:xfrm>
            <a:custGeom>
              <a:avLst/>
              <a:gdLst/>
              <a:ahLst/>
              <a:cxnLst/>
              <a:rect l="l" t="t" r="r" b="b"/>
              <a:pathLst>
                <a:path w="2507" h="838" extrusionOk="0">
                  <a:moveTo>
                    <a:pt x="199" y="0"/>
                  </a:moveTo>
                  <a:cubicBezTo>
                    <a:pt x="120" y="0"/>
                    <a:pt x="80" y="20"/>
                    <a:pt x="20" y="80"/>
                  </a:cubicBezTo>
                  <a:cubicBezTo>
                    <a:pt x="0" y="199"/>
                    <a:pt x="0" y="299"/>
                    <a:pt x="20" y="398"/>
                  </a:cubicBezTo>
                  <a:cubicBezTo>
                    <a:pt x="100" y="518"/>
                    <a:pt x="219" y="577"/>
                    <a:pt x="358" y="637"/>
                  </a:cubicBezTo>
                  <a:cubicBezTo>
                    <a:pt x="398" y="697"/>
                    <a:pt x="458" y="717"/>
                    <a:pt x="518" y="736"/>
                  </a:cubicBezTo>
                  <a:cubicBezTo>
                    <a:pt x="622" y="781"/>
                    <a:pt x="715" y="837"/>
                    <a:pt x="814" y="837"/>
                  </a:cubicBezTo>
                  <a:cubicBezTo>
                    <a:pt x="847" y="837"/>
                    <a:pt x="881" y="831"/>
                    <a:pt x="915" y="816"/>
                  </a:cubicBezTo>
                  <a:cubicBezTo>
                    <a:pt x="1154" y="717"/>
                    <a:pt x="1373" y="637"/>
                    <a:pt x="1612" y="577"/>
                  </a:cubicBezTo>
                  <a:cubicBezTo>
                    <a:pt x="1711" y="535"/>
                    <a:pt x="1801" y="451"/>
                    <a:pt x="1910" y="451"/>
                  </a:cubicBezTo>
                  <a:cubicBezTo>
                    <a:pt x="1953" y="451"/>
                    <a:pt x="1999" y="464"/>
                    <a:pt x="2049" y="498"/>
                  </a:cubicBezTo>
                  <a:cubicBezTo>
                    <a:pt x="2248" y="398"/>
                    <a:pt x="2507" y="418"/>
                    <a:pt x="2507" y="100"/>
                  </a:cubicBezTo>
                  <a:lnTo>
                    <a:pt x="279" y="100"/>
                  </a:lnTo>
                  <a:cubicBezTo>
                    <a:pt x="259" y="80"/>
                    <a:pt x="219" y="4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34448;p60"/>
            <p:cNvSpPr/>
            <p:nvPr/>
          </p:nvSpPr>
          <p:spPr>
            <a:xfrm>
              <a:off x="2406300" y="1796950"/>
              <a:ext cx="55225" cy="27625"/>
            </a:xfrm>
            <a:custGeom>
              <a:avLst/>
              <a:gdLst/>
              <a:ahLst/>
              <a:cxnLst/>
              <a:rect l="l" t="t" r="r" b="b"/>
              <a:pathLst>
                <a:path w="2209" h="1105" extrusionOk="0">
                  <a:moveTo>
                    <a:pt x="1148" y="0"/>
                  </a:moveTo>
                  <a:cubicBezTo>
                    <a:pt x="823" y="0"/>
                    <a:pt x="522" y="140"/>
                    <a:pt x="220" y="269"/>
                  </a:cubicBezTo>
                  <a:cubicBezTo>
                    <a:pt x="1" y="508"/>
                    <a:pt x="21" y="787"/>
                    <a:pt x="120" y="1065"/>
                  </a:cubicBezTo>
                  <a:lnTo>
                    <a:pt x="160" y="1105"/>
                  </a:lnTo>
                  <a:lnTo>
                    <a:pt x="836" y="727"/>
                  </a:lnTo>
                  <a:lnTo>
                    <a:pt x="916" y="707"/>
                  </a:lnTo>
                  <a:lnTo>
                    <a:pt x="936" y="627"/>
                  </a:lnTo>
                  <a:lnTo>
                    <a:pt x="956" y="707"/>
                  </a:lnTo>
                  <a:lnTo>
                    <a:pt x="1035" y="727"/>
                  </a:lnTo>
                  <a:lnTo>
                    <a:pt x="1214" y="727"/>
                  </a:lnTo>
                  <a:cubicBezTo>
                    <a:pt x="1330" y="640"/>
                    <a:pt x="1403" y="491"/>
                    <a:pt x="1526" y="491"/>
                  </a:cubicBezTo>
                  <a:cubicBezTo>
                    <a:pt x="1572" y="491"/>
                    <a:pt x="1626" y="513"/>
                    <a:pt x="1692" y="568"/>
                  </a:cubicBezTo>
                  <a:cubicBezTo>
                    <a:pt x="1811" y="428"/>
                    <a:pt x="2209" y="329"/>
                    <a:pt x="1712" y="190"/>
                  </a:cubicBezTo>
                  <a:cubicBezTo>
                    <a:pt x="1652" y="190"/>
                    <a:pt x="1592" y="110"/>
                    <a:pt x="1533" y="70"/>
                  </a:cubicBezTo>
                  <a:cubicBezTo>
                    <a:pt x="1400" y="21"/>
                    <a:pt x="1272" y="0"/>
                    <a:pt x="1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34449;p60"/>
            <p:cNvSpPr/>
            <p:nvPr/>
          </p:nvSpPr>
          <p:spPr>
            <a:xfrm>
              <a:off x="2565950" y="1921850"/>
              <a:ext cx="62675" cy="22575"/>
            </a:xfrm>
            <a:custGeom>
              <a:avLst/>
              <a:gdLst/>
              <a:ahLst/>
              <a:cxnLst/>
              <a:rect l="l" t="t" r="r" b="b"/>
              <a:pathLst>
                <a:path w="2507" h="903" extrusionOk="0">
                  <a:moveTo>
                    <a:pt x="2260" y="0"/>
                  </a:moveTo>
                  <a:cubicBezTo>
                    <a:pt x="2210" y="0"/>
                    <a:pt x="2154" y="23"/>
                    <a:pt x="2109" y="67"/>
                  </a:cubicBezTo>
                  <a:cubicBezTo>
                    <a:pt x="1413" y="286"/>
                    <a:pt x="677" y="386"/>
                    <a:pt x="0" y="744"/>
                  </a:cubicBezTo>
                  <a:cubicBezTo>
                    <a:pt x="80" y="903"/>
                    <a:pt x="259" y="803"/>
                    <a:pt x="398" y="903"/>
                  </a:cubicBezTo>
                  <a:cubicBezTo>
                    <a:pt x="1114" y="784"/>
                    <a:pt x="1850" y="585"/>
                    <a:pt x="2507" y="266"/>
                  </a:cubicBezTo>
                  <a:cubicBezTo>
                    <a:pt x="2487" y="147"/>
                    <a:pt x="2407" y="67"/>
                    <a:pt x="2308" y="8"/>
                  </a:cubicBezTo>
                  <a:cubicBezTo>
                    <a:pt x="2293" y="3"/>
                    <a:pt x="2277" y="0"/>
                    <a:pt x="2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34450;p60"/>
            <p:cNvSpPr/>
            <p:nvPr/>
          </p:nvSpPr>
          <p:spPr>
            <a:xfrm>
              <a:off x="2694750" y="2002600"/>
              <a:ext cx="61700" cy="22525"/>
            </a:xfrm>
            <a:custGeom>
              <a:avLst/>
              <a:gdLst/>
              <a:ahLst/>
              <a:cxnLst/>
              <a:rect l="l" t="t" r="r" b="b"/>
              <a:pathLst>
                <a:path w="2468" h="901" extrusionOk="0">
                  <a:moveTo>
                    <a:pt x="2368" y="0"/>
                  </a:moveTo>
                  <a:cubicBezTo>
                    <a:pt x="1612" y="219"/>
                    <a:pt x="816" y="160"/>
                    <a:pt x="100" y="518"/>
                  </a:cubicBezTo>
                  <a:cubicBezTo>
                    <a:pt x="1" y="617"/>
                    <a:pt x="1" y="736"/>
                    <a:pt x="40" y="856"/>
                  </a:cubicBezTo>
                  <a:cubicBezTo>
                    <a:pt x="80" y="886"/>
                    <a:pt x="120" y="901"/>
                    <a:pt x="160" y="901"/>
                  </a:cubicBezTo>
                  <a:cubicBezTo>
                    <a:pt x="200" y="901"/>
                    <a:pt x="239" y="886"/>
                    <a:pt x="279" y="856"/>
                  </a:cubicBezTo>
                  <a:cubicBezTo>
                    <a:pt x="398" y="836"/>
                    <a:pt x="498" y="836"/>
                    <a:pt x="617" y="836"/>
                  </a:cubicBezTo>
                  <a:cubicBezTo>
                    <a:pt x="677" y="796"/>
                    <a:pt x="717" y="736"/>
                    <a:pt x="796" y="717"/>
                  </a:cubicBezTo>
                  <a:cubicBezTo>
                    <a:pt x="916" y="677"/>
                    <a:pt x="1015" y="677"/>
                    <a:pt x="1135" y="677"/>
                  </a:cubicBezTo>
                  <a:cubicBezTo>
                    <a:pt x="1194" y="617"/>
                    <a:pt x="1274" y="557"/>
                    <a:pt x="1314" y="518"/>
                  </a:cubicBezTo>
                  <a:lnTo>
                    <a:pt x="1672" y="518"/>
                  </a:lnTo>
                  <a:cubicBezTo>
                    <a:pt x="1711" y="438"/>
                    <a:pt x="1791" y="378"/>
                    <a:pt x="1831" y="339"/>
                  </a:cubicBezTo>
                  <a:lnTo>
                    <a:pt x="2368" y="339"/>
                  </a:lnTo>
                  <a:cubicBezTo>
                    <a:pt x="2467" y="219"/>
                    <a:pt x="2467" y="120"/>
                    <a:pt x="2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34451;p60"/>
            <p:cNvSpPr/>
            <p:nvPr/>
          </p:nvSpPr>
          <p:spPr>
            <a:xfrm>
              <a:off x="3003100" y="1845950"/>
              <a:ext cx="55225" cy="21400"/>
            </a:xfrm>
            <a:custGeom>
              <a:avLst/>
              <a:gdLst/>
              <a:ahLst/>
              <a:cxnLst/>
              <a:rect l="l" t="t" r="r" b="b"/>
              <a:pathLst>
                <a:path w="2209" h="856" extrusionOk="0">
                  <a:moveTo>
                    <a:pt x="1810" y="0"/>
                  </a:moveTo>
                  <a:cubicBezTo>
                    <a:pt x="1313" y="40"/>
                    <a:pt x="816" y="100"/>
                    <a:pt x="418" y="498"/>
                  </a:cubicBezTo>
                  <a:cubicBezTo>
                    <a:pt x="279" y="517"/>
                    <a:pt x="139" y="597"/>
                    <a:pt x="20" y="657"/>
                  </a:cubicBezTo>
                  <a:cubicBezTo>
                    <a:pt x="0" y="736"/>
                    <a:pt x="20" y="816"/>
                    <a:pt x="80" y="856"/>
                  </a:cubicBezTo>
                  <a:cubicBezTo>
                    <a:pt x="796" y="756"/>
                    <a:pt x="1512" y="637"/>
                    <a:pt x="2208" y="358"/>
                  </a:cubicBezTo>
                  <a:cubicBezTo>
                    <a:pt x="2109" y="358"/>
                    <a:pt x="1989" y="358"/>
                    <a:pt x="1890" y="338"/>
                  </a:cubicBezTo>
                  <a:cubicBezTo>
                    <a:pt x="1880" y="336"/>
                    <a:pt x="1868" y="335"/>
                    <a:pt x="1855" y="335"/>
                  </a:cubicBezTo>
                  <a:cubicBezTo>
                    <a:pt x="1822" y="335"/>
                    <a:pt x="1781" y="341"/>
                    <a:pt x="1744" y="341"/>
                  </a:cubicBezTo>
                  <a:cubicBezTo>
                    <a:pt x="1683" y="341"/>
                    <a:pt x="1631" y="325"/>
                    <a:pt x="1631" y="239"/>
                  </a:cubicBezTo>
                  <a:cubicBezTo>
                    <a:pt x="1631" y="159"/>
                    <a:pt x="1731" y="6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34452;p60"/>
            <p:cNvSpPr/>
            <p:nvPr/>
          </p:nvSpPr>
          <p:spPr>
            <a:xfrm>
              <a:off x="2449075" y="2090600"/>
              <a:ext cx="58700" cy="27075"/>
            </a:xfrm>
            <a:custGeom>
              <a:avLst/>
              <a:gdLst/>
              <a:ahLst/>
              <a:cxnLst/>
              <a:rect l="l" t="t" r="r" b="b"/>
              <a:pathLst>
                <a:path w="2348" h="1083" extrusionOk="0">
                  <a:moveTo>
                    <a:pt x="1710" y="1"/>
                  </a:moveTo>
                  <a:cubicBezTo>
                    <a:pt x="1629" y="1"/>
                    <a:pt x="1557" y="23"/>
                    <a:pt x="1493" y="61"/>
                  </a:cubicBezTo>
                  <a:cubicBezTo>
                    <a:pt x="995" y="200"/>
                    <a:pt x="458" y="300"/>
                    <a:pt x="1" y="598"/>
                  </a:cubicBezTo>
                  <a:lnTo>
                    <a:pt x="359" y="956"/>
                  </a:lnTo>
                  <a:cubicBezTo>
                    <a:pt x="437" y="1050"/>
                    <a:pt x="527" y="1082"/>
                    <a:pt x="620" y="1082"/>
                  </a:cubicBezTo>
                  <a:cubicBezTo>
                    <a:pt x="645" y="1082"/>
                    <a:pt x="671" y="1080"/>
                    <a:pt x="697" y="1076"/>
                  </a:cubicBezTo>
                  <a:cubicBezTo>
                    <a:pt x="1055" y="996"/>
                    <a:pt x="1373" y="916"/>
                    <a:pt x="1592" y="618"/>
                  </a:cubicBezTo>
                  <a:cubicBezTo>
                    <a:pt x="1851" y="519"/>
                    <a:pt x="2109" y="499"/>
                    <a:pt x="2348" y="300"/>
                  </a:cubicBezTo>
                  <a:cubicBezTo>
                    <a:pt x="2189" y="280"/>
                    <a:pt x="2010" y="260"/>
                    <a:pt x="1910" y="121"/>
                  </a:cubicBezTo>
                  <a:cubicBezTo>
                    <a:pt x="1890" y="81"/>
                    <a:pt x="1871" y="61"/>
                    <a:pt x="1851" y="21"/>
                  </a:cubicBezTo>
                  <a:cubicBezTo>
                    <a:pt x="1801" y="7"/>
                    <a:pt x="1754" y="1"/>
                    <a:pt x="1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34453;p60"/>
            <p:cNvSpPr/>
            <p:nvPr/>
          </p:nvSpPr>
          <p:spPr>
            <a:xfrm>
              <a:off x="2916050" y="1832525"/>
              <a:ext cx="57225" cy="18925"/>
            </a:xfrm>
            <a:custGeom>
              <a:avLst/>
              <a:gdLst/>
              <a:ahLst/>
              <a:cxnLst/>
              <a:rect l="l" t="t" r="r" b="b"/>
              <a:pathLst>
                <a:path w="2289" h="757" extrusionOk="0">
                  <a:moveTo>
                    <a:pt x="2209" y="0"/>
                  </a:moveTo>
                  <a:cubicBezTo>
                    <a:pt x="1569" y="146"/>
                    <a:pt x="946" y="343"/>
                    <a:pt x="293" y="343"/>
                  </a:cubicBezTo>
                  <a:cubicBezTo>
                    <a:pt x="236" y="343"/>
                    <a:pt x="178" y="341"/>
                    <a:pt x="120" y="338"/>
                  </a:cubicBezTo>
                  <a:cubicBezTo>
                    <a:pt x="1" y="458"/>
                    <a:pt x="1" y="557"/>
                    <a:pt x="100" y="676"/>
                  </a:cubicBezTo>
                  <a:cubicBezTo>
                    <a:pt x="816" y="637"/>
                    <a:pt x="1533" y="756"/>
                    <a:pt x="2209" y="378"/>
                  </a:cubicBezTo>
                  <a:cubicBezTo>
                    <a:pt x="2189" y="298"/>
                    <a:pt x="2129" y="219"/>
                    <a:pt x="2269" y="159"/>
                  </a:cubicBezTo>
                  <a:cubicBezTo>
                    <a:pt x="2289" y="100"/>
                    <a:pt x="2269" y="60"/>
                    <a:pt x="2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34454;p60"/>
            <p:cNvSpPr/>
            <p:nvPr/>
          </p:nvSpPr>
          <p:spPr>
            <a:xfrm>
              <a:off x="2635575" y="2016025"/>
              <a:ext cx="59200" cy="22700"/>
            </a:xfrm>
            <a:custGeom>
              <a:avLst/>
              <a:gdLst/>
              <a:ahLst/>
              <a:cxnLst/>
              <a:rect l="l" t="t" r="r" b="b"/>
              <a:pathLst>
                <a:path w="2368" h="908" extrusionOk="0">
                  <a:moveTo>
                    <a:pt x="2109" y="1"/>
                  </a:moveTo>
                  <a:cubicBezTo>
                    <a:pt x="1373" y="80"/>
                    <a:pt x="717" y="418"/>
                    <a:pt x="0" y="617"/>
                  </a:cubicBezTo>
                  <a:cubicBezTo>
                    <a:pt x="60" y="717"/>
                    <a:pt x="120" y="776"/>
                    <a:pt x="219" y="816"/>
                  </a:cubicBezTo>
                  <a:cubicBezTo>
                    <a:pt x="299" y="856"/>
                    <a:pt x="339" y="876"/>
                    <a:pt x="418" y="896"/>
                  </a:cubicBezTo>
                  <a:cubicBezTo>
                    <a:pt x="455" y="903"/>
                    <a:pt x="491" y="908"/>
                    <a:pt x="527" y="908"/>
                  </a:cubicBezTo>
                  <a:cubicBezTo>
                    <a:pt x="590" y="908"/>
                    <a:pt x="653" y="894"/>
                    <a:pt x="717" y="856"/>
                  </a:cubicBezTo>
                  <a:lnTo>
                    <a:pt x="736" y="856"/>
                  </a:lnTo>
                  <a:cubicBezTo>
                    <a:pt x="814" y="770"/>
                    <a:pt x="913" y="758"/>
                    <a:pt x="1017" y="758"/>
                  </a:cubicBezTo>
                  <a:cubicBezTo>
                    <a:pt x="1057" y="758"/>
                    <a:pt x="1096" y="760"/>
                    <a:pt x="1136" y="760"/>
                  </a:cubicBezTo>
                  <a:cubicBezTo>
                    <a:pt x="1235" y="760"/>
                    <a:pt x="1332" y="750"/>
                    <a:pt x="1413" y="677"/>
                  </a:cubicBezTo>
                  <a:cubicBezTo>
                    <a:pt x="1532" y="498"/>
                    <a:pt x="1791" y="657"/>
                    <a:pt x="1910" y="478"/>
                  </a:cubicBezTo>
                  <a:cubicBezTo>
                    <a:pt x="2029" y="378"/>
                    <a:pt x="2189" y="418"/>
                    <a:pt x="2308" y="319"/>
                  </a:cubicBezTo>
                  <a:cubicBezTo>
                    <a:pt x="2368" y="160"/>
                    <a:pt x="2228" y="80"/>
                    <a:pt x="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34455;p60"/>
            <p:cNvSpPr/>
            <p:nvPr/>
          </p:nvSpPr>
          <p:spPr>
            <a:xfrm>
              <a:off x="2618175" y="1813175"/>
              <a:ext cx="74125" cy="20350"/>
            </a:xfrm>
            <a:custGeom>
              <a:avLst/>
              <a:gdLst/>
              <a:ahLst/>
              <a:cxnLst/>
              <a:rect l="l" t="t" r="r" b="b"/>
              <a:pathLst>
                <a:path w="2965" h="814" extrusionOk="0">
                  <a:moveTo>
                    <a:pt x="2780" y="1"/>
                  </a:moveTo>
                  <a:cubicBezTo>
                    <a:pt x="2677" y="1"/>
                    <a:pt x="2549" y="58"/>
                    <a:pt x="2447" y="58"/>
                  </a:cubicBezTo>
                  <a:cubicBezTo>
                    <a:pt x="1651" y="237"/>
                    <a:pt x="816" y="416"/>
                    <a:pt x="0" y="575"/>
                  </a:cubicBezTo>
                  <a:cubicBezTo>
                    <a:pt x="20" y="635"/>
                    <a:pt x="60" y="675"/>
                    <a:pt x="100" y="734"/>
                  </a:cubicBezTo>
                  <a:cubicBezTo>
                    <a:pt x="159" y="754"/>
                    <a:pt x="199" y="774"/>
                    <a:pt x="279" y="774"/>
                  </a:cubicBezTo>
                  <a:cubicBezTo>
                    <a:pt x="299" y="814"/>
                    <a:pt x="358" y="814"/>
                    <a:pt x="378" y="814"/>
                  </a:cubicBezTo>
                  <a:cubicBezTo>
                    <a:pt x="1253" y="635"/>
                    <a:pt x="2089" y="436"/>
                    <a:pt x="2964" y="257"/>
                  </a:cubicBezTo>
                  <a:cubicBezTo>
                    <a:pt x="2954" y="53"/>
                    <a:pt x="2878" y="1"/>
                    <a:pt x="2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34456;p60"/>
            <p:cNvSpPr/>
            <p:nvPr/>
          </p:nvSpPr>
          <p:spPr>
            <a:xfrm>
              <a:off x="2959325" y="1857925"/>
              <a:ext cx="47275" cy="16875"/>
            </a:xfrm>
            <a:custGeom>
              <a:avLst/>
              <a:gdLst/>
              <a:ahLst/>
              <a:cxnLst/>
              <a:rect l="l" t="t" r="r" b="b"/>
              <a:pathLst>
                <a:path w="1891" h="675" extrusionOk="0">
                  <a:moveTo>
                    <a:pt x="1569" y="1"/>
                  </a:moveTo>
                  <a:cubicBezTo>
                    <a:pt x="1057" y="1"/>
                    <a:pt x="571" y="172"/>
                    <a:pt x="100" y="357"/>
                  </a:cubicBezTo>
                  <a:cubicBezTo>
                    <a:pt x="1" y="456"/>
                    <a:pt x="1" y="576"/>
                    <a:pt x="100" y="675"/>
                  </a:cubicBezTo>
                  <a:cubicBezTo>
                    <a:pt x="697" y="675"/>
                    <a:pt x="1254" y="357"/>
                    <a:pt x="1851" y="337"/>
                  </a:cubicBezTo>
                  <a:lnTo>
                    <a:pt x="1851" y="178"/>
                  </a:lnTo>
                  <a:cubicBezTo>
                    <a:pt x="1890" y="138"/>
                    <a:pt x="1890" y="58"/>
                    <a:pt x="1851" y="19"/>
                  </a:cubicBezTo>
                  <a:cubicBezTo>
                    <a:pt x="1756" y="6"/>
                    <a:pt x="1662" y="1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34457;p60"/>
            <p:cNvSpPr/>
            <p:nvPr/>
          </p:nvSpPr>
          <p:spPr>
            <a:xfrm>
              <a:off x="2876775" y="1966475"/>
              <a:ext cx="50250" cy="12800"/>
            </a:xfrm>
            <a:custGeom>
              <a:avLst/>
              <a:gdLst/>
              <a:ahLst/>
              <a:cxnLst/>
              <a:rect l="l" t="t" r="r" b="b"/>
              <a:pathLst>
                <a:path w="2010" h="512" extrusionOk="0">
                  <a:moveTo>
                    <a:pt x="1262" y="1"/>
                  </a:moveTo>
                  <a:cubicBezTo>
                    <a:pt x="782" y="1"/>
                    <a:pt x="361" y="167"/>
                    <a:pt x="0" y="510"/>
                  </a:cubicBezTo>
                  <a:cubicBezTo>
                    <a:pt x="127" y="510"/>
                    <a:pt x="254" y="512"/>
                    <a:pt x="380" y="512"/>
                  </a:cubicBezTo>
                  <a:cubicBezTo>
                    <a:pt x="947" y="512"/>
                    <a:pt x="1505" y="485"/>
                    <a:pt x="2010" y="192"/>
                  </a:cubicBezTo>
                  <a:cubicBezTo>
                    <a:pt x="1950" y="93"/>
                    <a:pt x="1860" y="88"/>
                    <a:pt x="1766" y="88"/>
                  </a:cubicBezTo>
                  <a:cubicBezTo>
                    <a:pt x="1755" y="88"/>
                    <a:pt x="1745" y="88"/>
                    <a:pt x="1734" y="88"/>
                  </a:cubicBezTo>
                  <a:cubicBezTo>
                    <a:pt x="1649" y="88"/>
                    <a:pt x="1563" y="84"/>
                    <a:pt x="1492" y="13"/>
                  </a:cubicBezTo>
                  <a:cubicBezTo>
                    <a:pt x="1414" y="5"/>
                    <a:pt x="1337" y="1"/>
                    <a:pt x="1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34458;p60"/>
            <p:cNvSpPr/>
            <p:nvPr/>
          </p:nvSpPr>
          <p:spPr>
            <a:xfrm>
              <a:off x="2858875" y="1705725"/>
              <a:ext cx="50750" cy="12475"/>
            </a:xfrm>
            <a:custGeom>
              <a:avLst/>
              <a:gdLst/>
              <a:ahLst/>
              <a:cxnLst/>
              <a:rect l="l" t="t" r="r" b="b"/>
              <a:pathLst>
                <a:path w="2030" h="499" extrusionOk="0">
                  <a:moveTo>
                    <a:pt x="1212" y="1"/>
                  </a:moveTo>
                  <a:cubicBezTo>
                    <a:pt x="792" y="1"/>
                    <a:pt x="386" y="105"/>
                    <a:pt x="0" y="477"/>
                  </a:cubicBezTo>
                  <a:cubicBezTo>
                    <a:pt x="174" y="491"/>
                    <a:pt x="344" y="498"/>
                    <a:pt x="512" y="498"/>
                  </a:cubicBezTo>
                  <a:cubicBezTo>
                    <a:pt x="1052" y="498"/>
                    <a:pt x="1558" y="421"/>
                    <a:pt x="2029" y="238"/>
                  </a:cubicBezTo>
                  <a:cubicBezTo>
                    <a:pt x="2009" y="198"/>
                    <a:pt x="2009" y="178"/>
                    <a:pt x="1989" y="139"/>
                  </a:cubicBezTo>
                  <a:cubicBezTo>
                    <a:pt x="1910" y="79"/>
                    <a:pt x="1791" y="99"/>
                    <a:pt x="1711" y="39"/>
                  </a:cubicBezTo>
                  <a:cubicBezTo>
                    <a:pt x="1543" y="17"/>
                    <a:pt x="1376" y="1"/>
                    <a:pt x="1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34459;p60"/>
            <p:cNvSpPr/>
            <p:nvPr/>
          </p:nvSpPr>
          <p:spPr>
            <a:xfrm>
              <a:off x="2618175" y="1907125"/>
              <a:ext cx="59700" cy="20400"/>
            </a:xfrm>
            <a:custGeom>
              <a:avLst/>
              <a:gdLst/>
              <a:ahLst/>
              <a:cxnLst/>
              <a:rect l="l" t="t" r="r" b="b"/>
              <a:pathLst>
                <a:path w="2388" h="816" extrusionOk="0">
                  <a:moveTo>
                    <a:pt x="2268" y="0"/>
                  </a:moveTo>
                  <a:cubicBezTo>
                    <a:pt x="1970" y="159"/>
                    <a:pt x="1671" y="278"/>
                    <a:pt x="1313" y="318"/>
                  </a:cubicBezTo>
                  <a:cubicBezTo>
                    <a:pt x="875" y="398"/>
                    <a:pt x="398" y="378"/>
                    <a:pt x="0" y="656"/>
                  </a:cubicBezTo>
                  <a:cubicBezTo>
                    <a:pt x="80" y="656"/>
                    <a:pt x="120" y="676"/>
                    <a:pt x="199" y="676"/>
                  </a:cubicBezTo>
                  <a:cubicBezTo>
                    <a:pt x="299" y="756"/>
                    <a:pt x="478" y="716"/>
                    <a:pt x="517" y="816"/>
                  </a:cubicBezTo>
                  <a:cubicBezTo>
                    <a:pt x="1154" y="776"/>
                    <a:pt x="1711" y="577"/>
                    <a:pt x="2288" y="358"/>
                  </a:cubicBezTo>
                  <a:cubicBezTo>
                    <a:pt x="2387" y="219"/>
                    <a:pt x="2367" y="99"/>
                    <a:pt x="22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34460;p60"/>
            <p:cNvSpPr/>
            <p:nvPr/>
          </p:nvSpPr>
          <p:spPr>
            <a:xfrm>
              <a:off x="2448575" y="1906625"/>
              <a:ext cx="63700" cy="21400"/>
            </a:xfrm>
            <a:custGeom>
              <a:avLst/>
              <a:gdLst/>
              <a:ahLst/>
              <a:cxnLst/>
              <a:rect l="l" t="t" r="r" b="b"/>
              <a:pathLst>
                <a:path w="2548" h="856" extrusionOk="0">
                  <a:moveTo>
                    <a:pt x="2467" y="0"/>
                  </a:moveTo>
                  <a:cubicBezTo>
                    <a:pt x="1612" y="119"/>
                    <a:pt x="796" y="358"/>
                    <a:pt x="1" y="676"/>
                  </a:cubicBezTo>
                  <a:cubicBezTo>
                    <a:pt x="100" y="816"/>
                    <a:pt x="259" y="716"/>
                    <a:pt x="379" y="855"/>
                  </a:cubicBezTo>
                  <a:cubicBezTo>
                    <a:pt x="1055" y="696"/>
                    <a:pt x="1712" y="358"/>
                    <a:pt x="2467" y="358"/>
                  </a:cubicBezTo>
                  <a:cubicBezTo>
                    <a:pt x="2547" y="219"/>
                    <a:pt x="2547" y="119"/>
                    <a:pt x="2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34461;p60"/>
            <p:cNvSpPr/>
            <p:nvPr/>
          </p:nvSpPr>
          <p:spPr>
            <a:xfrm>
              <a:off x="2719125" y="1710400"/>
              <a:ext cx="49750" cy="18850"/>
            </a:xfrm>
            <a:custGeom>
              <a:avLst/>
              <a:gdLst/>
              <a:ahLst/>
              <a:cxnLst/>
              <a:rect l="l" t="t" r="r" b="b"/>
              <a:pathLst>
                <a:path w="1990" h="754" extrusionOk="0">
                  <a:moveTo>
                    <a:pt x="1608" y="0"/>
                  </a:moveTo>
                  <a:cubicBezTo>
                    <a:pt x="1471" y="0"/>
                    <a:pt x="1336" y="20"/>
                    <a:pt x="1234" y="111"/>
                  </a:cubicBezTo>
                  <a:cubicBezTo>
                    <a:pt x="935" y="389"/>
                    <a:pt x="617" y="509"/>
                    <a:pt x="239" y="509"/>
                  </a:cubicBezTo>
                  <a:cubicBezTo>
                    <a:pt x="160" y="509"/>
                    <a:pt x="60" y="648"/>
                    <a:pt x="0" y="708"/>
                  </a:cubicBezTo>
                  <a:cubicBezTo>
                    <a:pt x="149" y="739"/>
                    <a:pt x="298" y="753"/>
                    <a:pt x="445" y="753"/>
                  </a:cubicBezTo>
                  <a:cubicBezTo>
                    <a:pt x="945" y="753"/>
                    <a:pt x="1433" y="589"/>
                    <a:pt x="1910" y="389"/>
                  </a:cubicBezTo>
                  <a:cubicBezTo>
                    <a:pt x="1850" y="290"/>
                    <a:pt x="1910" y="250"/>
                    <a:pt x="1950" y="171"/>
                  </a:cubicBezTo>
                  <a:cubicBezTo>
                    <a:pt x="1990" y="91"/>
                    <a:pt x="1990" y="51"/>
                    <a:pt x="1910" y="11"/>
                  </a:cubicBezTo>
                  <a:cubicBezTo>
                    <a:pt x="1816" y="11"/>
                    <a:pt x="1712" y="0"/>
                    <a:pt x="16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34462;p60"/>
            <p:cNvSpPr/>
            <p:nvPr/>
          </p:nvSpPr>
          <p:spPr>
            <a:xfrm>
              <a:off x="2391875" y="1838975"/>
              <a:ext cx="14450" cy="59275"/>
            </a:xfrm>
            <a:custGeom>
              <a:avLst/>
              <a:gdLst/>
              <a:ahLst/>
              <a:cxnLst/>
              <a:rect l="l" t="t" r="r" b="b"/>
              <a:pathLst>
                <a:path w="578" h="2371" extrusionOk="0">
                  <a:moveTo>
                    <a:pt x="220" y="1"/>
                  </a:moveTo>
                  <a:cubicBezTo>
                    <a:pt x="100" y="100"/>
                    <a:pt x="41" y="220"/>
                    <a:pt x="41" y="379"/>
                  </a:cubicBezTo>
                  <a:lnTo>
                    <a:pt x="41" y="2308"/>
                  </a:lnTo>
                  <a:cubicBezTo>
                    <a:pt x="73" y="2351"/>
                    <a:pt x="110" y="2371"/>
                    <a:pt x="151" y="2371"/>
                  </a:cubicBezTo>
                  <a:cubicBezTo>
                    <a:pt x="186" y="2371"/>
                    <a:pt x="223" y="2356"/>
                    <a:pt x="260" y="2328"/>
                  </a:cubicBezTo>
                  <a:cubicBezTo>
                    <a:pt x="279" y="2268"/>
                    <a:pt x="359" y="2209"/>
                    <a:pt x="459" y="2189"/>
                  </a:cubicBezTo>
                  <a:cubicBezTo>
                    <a:pt x="498" y="2189"/>
                    <a:pt x="518" y="2189"/>
                    <a:pt x="578" y="2169"/>
                  </a:cubicBezTo>
                  <a:cubicBezTo>
                    <a:pt x="459" y="1950"/>
                    <a:pt x="1" y="1831"/>
                    <a:pt x="379" y="1453"/>
                  </a:cubicBezTo>
                  <a:cubicBezTo>
                    <a:pt x="399" y="1433"/>
                    <a:pt x="419" y="1413"/>
                    <a:pt x="478" y="1294"/>
                  </a:cubicBezTo>
                  <a:cubicBezTo>
                    <a:pt x="518" y="1214"/>
                    <a:pt x="538" y="1135"/>
                    <a:pt x="578" y="1075"/>
                  </a:cubicBezTo>
                  <a:cubicBezTo>
                    <a:pt x="538" y="876"/>
                    <a:pt x="498" y="637"/>
                    <a:pt x="578" y="438"/>
                  </a:cubicBezTo>
                  <a:cubicBezTo>
                    <a:pt x="578" y="379"/>
                    <a:pt x="538" y="279"/>
                    <a:pt x="518" y="200"/>
                  </a:cubicBezTo>
                  <a:cubicBezTo>
                    <a:pt x="478" y="140"/>
                    <a:pt x="419" y="80"/>
                    <a:pt x="339" y="21"/>
                  </a:cubicBezTo>
                  <a:cubicBezTo>
                    <a:pt x="299" y="21"/>
                    <a:pt x="279" y="2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34463;p60"/>
            <p:cNvSpPr/>
            <p:nvPr/>
          </p:nvSpPr>
          <p:spPr>
            <a:xfrm>
              <a:off x="2892200" y="1637075"/>
              <a:ext cx="61175" cy="12200"/>
            </a:xfrm>
            <a:custGeom>
              <a:avLst/>
              <a:gdLst/>
              <a:ahLst/>
              <a:cxnLst/>
              <a:rect l="l" t="t" r="r" b="b"/>
              <a:pathLst>
                <a:path w="2447" h="488" extrusionOk="0">
                  <a:moveTo>
                    <a:pt x="2089" y="0"/>
                  </a:moveTo>
                  <a:cubicBezTo>
                    <a:pt x="1373" y="20"/>
                    <a:pt x="736" y="338"/>
                    <a:pt x="0" y="438"/>
                  </a:cubicBezTo>
                  <a:cubicBezTo>
                    <a:pt x="243" y="472"/>
                    <a:pt x="481" y="488"/>
                    <a:pt x="715" y="488"/>
                  </a:cubicBezTo>
                  <a:cubicBezTo>
                    <a:pt x="1307" y="488"/>
                    <a:pt x="1877" y="384"/>
                    <a:pt x="2447" y="199"/>
                  </a:cubicBezTo>
                  <a:lnTo>
                    <a:pt x="2427" y="120"/>
                  </a:lnTo>
                  <a:cubicBezTo>
                    <a:pt x="2308" y="60"/>
                    <a:pt x="2168" y="100"/>
                    <a:pt x="2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34464;p60"/>
            <p:cNvSpPr/>
            <p:nvPr/>
          </p:nvSpPr>
          <p:spPr>
            <a:xfrm>
              <a:off x="2898650" y="1729075"/>
              <a:ext cx="45775" cy="15925"/>
            </a:xfrm>
            <a:custGeom>
              <a:avLst/>
              <a:gdLst/>
              <a:ahLst/>
              <a:cxnLst/>
              <a:rect l="l" t="t" r="r" b="b"/>
              <a:pathLst>
                <a:path w="1831" h="637" extrusionOk="0">
                  <a:moveTo>
                    <a:pt x="1623" y="37"/>
                  </a:moveTo>
                  <a:cubicBezTo>
                    <a:pt x="1613" y="37"/>
                    <a:pt x="1603" y="38"/>
                    <a:pt x="1592" y="40"/>
                  </a:cubicBezTo>
                  <a:cubicBezTo>
                    <a:pt x="1115" y="219"/>
                    <a:pt x="538" y="0"/>
                    <a:pt x="100" y="319"/>
                  </a:cubicBezTo>
                  <a:cubicBezTo>
                    <a:pt x="1" y="418"/>
                    <a:pt x="1" y="538"/>
                    <a:pt x="100" y="637"/>
                  </a:cubicBezTo>
                  <a:cubicBezTo>
                    <a:pt x="268" y="576"/>
                    <a:pt x="424" y="491"/>
                    <a:pt x="605" y="491"/>
                  </a:cubicBezTo>
                  <a:cubicBezTo>
                    <a:pt x="659" y="491"/>
                    <a:pt x="716" y="499"/>
                    <a:pt x="776" y="518"/>
                  </a:cubicBezTo>
                  <a:lnTo>
                    <a:pt x="836" y="498"/>
                  </a:lnTo>
                  <a:lnTo>
                    <a:pt x="896" y="418"/>
                  </a:lnTo>
                  <a:lnTo>
                    <a:pt x="916" y="498"/>
                  </a:lnTo>
                  <a:lnTo>
                    <a:pt x="995" y="518"/>
                  </a:lnTo>
                  <a:cubicBezTo>
                    <a:pt x="1214" y="498"/>
                    <a:pt x="1433" y="498"/>
                    <a:pt x="1672" y="438"/>
                  </a:cubicBezTo>
                  <a:cubicBezTo>
                    <a:pt x="1791" y="418"/>
                    <a:pt x="1831" y="299"/>
                    <a:pt x="1791" y="160"/>
                  </a:cubicBezTo>
                  <a:cubicBezTo>
                    <a:pt x="1773" y="106"/>
                    <a:pt x="1708" y="37"/>
                    <a:pt x="1623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34465;p60"/>
            <p:cNvSpPr/>
            <p:nvPr/>
          </p:nvSpPr>
          <p:spPr>
            <a:xfrm>
              <a:off x="2410300" y="1974725"/>
              <a:ext cx="44275" cy="17625"/>
            </a:xfrm>
            <a:custGeom>
              <a:avLst/>
              <a:gdLst/>
              <a:ahLst/>
              <a:cxnLst/>
              <a:rect l="l" t="t" r="r" b="b"/>
              <a:pathLst>
                <a:path w="1771" h="705" extrusionOk="0">
                  <a:moveTo>
                    <a:pt x="1502" y="0"/>
                  </a:moveTo>
                  <a:cubicBezTo>
                    <a:pt x="1009" y="0"/>
                    <a:pt x="622" y="283"/>
                    <a:pt x="179" y="379"/>
                  </a:cubicBezTo>
                  <a:cubicBezTo>
                    <a:pt x="99" y="479"/>
                    <a:pt x="60" y="598"/>
                    <a:pt x="0" y="698"/>
                  </a:cubicBezTo>
                  <a:cubicBezTo>
                    <a:pt x="50" y="702"/>
                    <a:pt x="99" y="704"/>
                    <a:pt x="147" y="704"/>
                  </a:cubicBezTo>
                  <a:cubicBezTo>
                    <a:pt x="735" y="704"/>
                    <a:pt x="1219" y="387"/>
                    <a:pt x="1770" y="240"/>
                  </a:cubicBezTo>
                  <a:lnTo>
                    <a:pt x="1552" y="1"/>
                  </a:lnTo>
                  <a:cubicBezTo>
                    <a:pt x="1535" y="1"/>
                    <a:pt x="1519" y="0"/>
                    <a:pt x="1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34466;p60"/>
            <p:cNvSpPr/>
            <p:nvPr/>
          </p:nvSpPr>
          <p:spPr>
            <a:xfrm>
              <a:off x="3053325" y="1723975"/>
              <a:ext cx="41800" cy="18050"/>
            </a:xfrm>
            <a:custGeom>
              <a:avLst/>
              <a:gdLst/>
              <a:ahLst/>
              <a:cxnLst/>
              <a:rect l="l" t="t" r="r" b="b"/>
              <a:pathLst>
                <a:path w="1672" h="722" extrusionOk="0">
                  <a:moveTo>
                    <a:pt x="1287" y="1"/>
                  </a:moveTo>
                  <a:cubicBezTo>
                    <a:pt x="1007" y="1"/>
                    <a:pt x="762" y="240"/>
                    <a:pt x="498" y="324"/>
                  </a:cubicBezTo>
                  <a:cubicBezTo>
                    <a:pt x="557" y="443"/>
                    <a:pt x="0" y="642"/>
                    <a:pt x="557" y="722"/>
                  </a:cubicBezTo>
                  <a:cubicBezTo>
                    <a:pt x="915" y="662"/>
                    <a:pt x="1254" y="543"/>
                    <a:pt x="1572" y="364"/>
                  </a:cubicBezTo>
                  <a:cubicBezTo>
                    <a:pt x="1492" y="244"/>
                    <a:pt x="1612" y="224"/>
                    <a:pt x="1671" y="165"/>
                  </a:cubicBezTo>
                  <a:cubicBezTo>
                    <a:pt x="1534" y="45"/>
                    <a:pt x="1407" y="1"/>
                    <a:pt x="1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34467;p60"/>
            <p:cNvSpPr/>
            <p:nvPr/>
          </p:nvSpPr>
          <p:spPr>
            <a:xfrm>
              <a:off x="2965300" y="1941800"/>
              <a:ext cx="35825" cy="15725"/>
            </a:xfrm>
            <a:custGeom>
              <a:avLst/>
              <a:gdLst/>
              <a:ahLst/>
              <a:cxnLst/>
              <a:rect l="l" t="t" r="r" b="b"/>
              <a:pathLst>
                <a:path w="1433" h="629" extrusionOk="0">
                  <a:moveTo>
                    <a:pt x="978" y="0"/>
                  </a:moveTo>
                  <a:cubicBezTo>
                    <a:pt x="653" y="0"/>
                    <a:pt x="356" y="200"/>
                    <a:pt x="40" y="324"/>
                  </a:cubicBezTo>
                  <a:cubicBezTo>
                    <a:pt x="0" y="383"/>
                    <a:pt x="0" y="443"/>
                    <a:pt x="40" y="483"/>
                  </a:cubicBezTo>
                  <a:cubicBezTo>
                    <a:pt x="178" y="589"/>
                    <a:pt x="308" y="629"/>
                    <a:pt x="433" y="629"/>
                  </a:cubicBezTo>
                  <a:cubicBezTo>
                    <a:pt x="776" y="629"/>
                    <a:pt x="1083" y="333"/>
                    <a:pt x="1433" y="304"/>
                  </a:cubicBezTo>
                  <a:lnTo>
                    <a:pt x="1433" y="145"/>
                  </a:lnTo>
                  <a:cubicBezTo>
                    <a:pt x="1273" y="40"/>
                    <a:pt x="1122" y="0"/>
                    <a:pt x="9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34468;p60"/>
            <p:cNvSpPr/>
            <p:nvPr/>
          </p:nvSpPr>
          <p:spPr>
            <a:xfrm>
              <a:off x="2523175" y="1941425"/>
              <a:ext cx="48275" cy="17925"/>
            </a:xfrm>
            <a:custGeom>
              <a:avLst/>
              <a:gdLst/>
              <a:ahLst/>
              <a:cxnLst/>
              <a:rect l="l" t="t" r="r" b="b"/>
              <a:pathLst>
                <a:path w="1931" h="717" extrusionOk="0">
                  <a:moveTo>
                    <a:pt x="1552" y="1"/>
                  </a:moveTo>
                  <a:cubicBezTo>
                    <a:pt x="995" y="1"/>
                    <a:pt x="498" y="299"/>
                    <a:pt x="1" y="498"/>
                  </a:cubicBezTo>
                  <a:cubicBezTo>
                    <a:pt x="21" y="577"/>
                    <a:pt x="21" y="637"/>
                    <a:pt x="21" y="717"/>
                  </a:cubicBezTo>
                  <a:cubicBezTo>
                    <a:pt x="677" y="577"/>
                    <a:pt x="1333" y="478"/>
                    <a:pt x="1930" y="180"/>
                  </a:cubicBezTo>
                  <a:cubicBezTo>
                    <a:pt x="1831" y="60"/>
                    <a:pt x="1652" y="12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34469;p60"/>
            <p:cNvSpPr/>
            <p:nvPr/>
          </p:nvSpPr>
          <p:spPr>
            <a:xfrm>
              <a:off x="2531625" y="1800200"/>
              <a:ext cx="58225" cy="14425"/>
            </a:xfrm>
            <a:custGeom>
              <a:avLst/>
              <a:gdLst/>
              <a:ahLst/>
              <a:cxnLst/>
              <a:rect l="l" t="t" r="r" b="b"/>
              <a:pathLst>
                <a:path w="2329" h="577" extrusionOk="0">
                  <a:moveTo>
                    <a:pt x="2328" y="0"/>
                  </a:moveTo>
                  <a:cubicBezTo>
                    <a:pt x="1552" y="139"/>
                    <a:pt x="757" y="100"/>
                    <a:pt x="1" y="398"/>
                  </a:cubicBezTo>
                  <a:cubicBezTo>
                    <a:pt x="61" y="557"/>
                    <a:pt x="240" y="458"/>
                    <a:pt x="339" y="577"/>
                  </a:cubicBezTo>
                  <a:cubicBezTo>
                    <a:pt x="995" y="458"/>
                    <a:pt x="1692" y="358"/>
                    <a:pt x="2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34470;p60"/>
            <p:cNvSpPr/>
            <p:nvPr/>
          </p:nvSpPr>
          <p:spPr>
            <a:xfrm>
              <a:off x="2478425" y="1811125"/>
              <a:ext cx="54225" cy="15950"/>
            </a:xfrm>
            <a:custGeom>
              <a:avLst/>
              <a:gdLst/>
              <a:ahLst/>
              <a:cxnLst/>
              <a:rect l="l" t="t" r="r" b="b"/>
              <a:pathLst>
                <a:path w="2169" h="638" extrusionOk="0">
                  <a:moveTo>
                    <a:pt x="1990" y="1"/>
                  </a:moveTo>
                  <a:cubicBezTo>
                    <a:pt x="1373" y="100"/>
                    <a:pt x="716" y="220"/>
                    <a:pt x="100" y="319"/>
                  </a:cubicBezTo>
                  <a:cubicBezTo>
                    <a:pt x="20" y="359"/>
                    <a:pt x="0" y="418"/>
                    <a:pt x="20" y="498"/>
                  </a:cubicBezTo>
                  <a:cubicBezTo>
                    <a:pt x="120" y="617"/>
                    <a:pt x="299" y="538"/>
                    <a:pt x="398" y="637"/>
                  </a:cubicBezTo>
                  <a:cubicBezTo>
                    <a:pt x="975" y="498"/>
                    <a:pt x="1572" y="319"/>
                    <a:pt x="2169" y="160"/>
                  </a:cubicBezTo>
                  <a:cubicBezTo>
                    <a:pt x="2169" y="60"/>
                    <a:pt x="2049" y="60"/>
                    <a:pt x="19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34471;p60"/>
            <p:cNvSpPr/>
            <p:nvPr/>
          </p:nvSpPr>
          <p:spPr>
            <a:xfrm>
              <a:off x="2445600" y="2088625"/>
              <a:ext cx="43300" cy="17450"/>
            </a:xfrm>
            <a:custGeom>
              <a:avLst/>
              <a:gdLst/>
              <a:ahLst/>
              <a:cxnLst/>
              <a:rect l="l" t="t" r="r" b="b"/>
              <a:pathLst>
                <a:path w="1732" h="698" extrusionOk="0">
                  <a:moveTo>
                    <a:pt x="1514" y="0"/>
                  </a:moveTo>
                  <a:cubicBezTo>
                    <a:pt x="1035" y="0"/>
                    <a:pt x="665" y="359"/>
                    <a:pt x="219" y="379"/>
                  </a:cubicBezTo>
                  <a:cubicBezTo>
                    <a:pt x="0" y="399"/>
                    <a:pt x="120" y="578"/>
                    <a:pt x="160" y="697"/>
                  </a:cubicBezTo>
                  <a:cubicBezTo>
                    <a:pt x="717" y="637"/>
                    <a:pt x="1254" y="498"/>
                    <a:pt x="1731" y="180"/>
                  </a:cubicBezTo>
                  <a:cubicBezTo>
                    <a:pt x="1711" y="80"/>
                    <a:pt x="1612" y="61"/>
                    <a:pt x="1552" y="1"/>
                  </a:cubicBezTo>
                  <a:cubicBezTo>
                    <a:pt x="1539" y="0"/>
                    <a:pt x="1527" y="0"/>
                    <a:pt x="1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34472;p60"/>
            <p:cNvSpPr/>
            <p:nvPr/>
          </p:nvSpPr>
          <p:spPr>
            <a:xfrm>
              <a:off x="2410300" y="1740425"/>
              <a:ext cx="28850" cy="54825"/>
            </a:xfrm>
            <a:custGeom>
              <a:avLst/>
              <a:gdLst/>
              <a:ahLst/>
              <a:cxnLst/>
              <a:rect l="l" t="t" r="r" b="b"/>
              <a:pathLst>
                <a:path w="1154" h="2193" extrusionOk="0">
                  <a:moveTo>
                    <a:pt x="937" y="0"/>
                  </a:moveTo>
                  <a:cubicBezTo>
                    <a:pt x="918" y="0"/>
                    <a:pt x="897" y="1"/>
                    <a:pt x="875" y="4"/>
                  </a:cubicBezTo>
                  <a:cubicBezTo>
                    <a:pt x="796" y="143"/>
                    <a:pt x="756" y="243"/>
                    <a:pt x="676" y="362"/>
                  </a:cubicBezTo>
                  <a:cubicBezTo>
                    <a:pt x="458" y="939"/>
                    <a:pt x="239" y="1536"/>
                    <a:pt x="0" y="2093"/>
                  </a:cubicBezTo>
                  <a:cubicBezTo>
                    <a:pt x="40" y="2172"/>
                    <a:pt x="80" y="2192"/>
                    <a:pt x="159" y="2192"/>
                  </a:cubicBezTo>
                  <a:cubicBezTo>
                    <a:pt x="239" y="2192"/>
                    <a:pt x="279" y="2172"/>
                    <a:pt x="298" y="2093"/>
                  </a:cubicBezTo>
                  <a:cubicBezTo>
                    <a:pt x="378" y="1934"/>
                    <a:pt x="438" y="1774"/>
                    <a:pt x="517" y="1595"/>
                  </a:cubicBezTo>
                  <a:cubicBezTo>
                    <a:pt x="537" y="1337"/>
                    <a:pt x="656" y="1078"/>
                    <a:pt x="796" y="879"/>
                  </a:cubicBezTo>
                  <a:cubicBezTo>
                    <a:pt x="875" y="780"/>
                    <a:pt x="955" y="660"/>
                    <a:pt x="1034" y="541"/>
                  </a:cubicBezTo>
                  <a:cubicBezTo>
                    <a:pt x="1134" y="481"/>
                    <a:pt x="1154" y="402"/>
                    <a:pt x="1074" y="302"/>
                  </a:cubicBezTo>
                  <a:lnTo>
                    <a:pt x="1074" y="203"/>
                  </a:lnTo>
                  <a:cubicBezTo>
                    <a:pt x="1127" y="63"/>
                    <a:pt x="1072" y="0"/>
                    <a:pt x="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34473;p60"/>
            <p:cNvSpPr/>
            <p:nvPr/>
          </p:nvSpPr>
          <p:spPr>
            <a:xfrm>
              <a:off x="2436150" y="2058300"/>
              <a:ext cx="37325" cy="17425"/>
            </a:xfrm>
            <a:custGeom>
              <a:avLst/>
              <a:gdLst/>
              <a:ahLst/>
              <a:cxnLst/>
              <a:rect l="l" t="t" r="r" b="b"/>
              <a:pathLst>
                <a:path w="1493" h="697" extrusionOk="0">
                  <a:moveTo>
                    <a:pt x="1234" y="0"/>
                  </a:moveTo>
                  <a:cubicBezTo>
                    <a:pt x="796" y="80"/>
                    <a:pt x="378" y="199"/>
                    <a:pt x="0" y="498"/>
                  </a:cubicBezTo>
                  <a:cubicBezTo>
                    <a:pt x="140" y="557"/>
                    <a:pt x="299" y="557"/>
                    <a:pt x="378" y="697"/>
                  </a:cubicBezTo>
                  <a:cubicBezTo>
                    <a:pt x="756" y="697"/>
                    <a:pt x="1075" y="498"/>
                    <a:pt x="1413" y="319"/>
                  </a:cubicBezTo>
                  <a:cubicBezTo>
                    <a:pt x="1492" y="160"/>
                    <a:pt x="1373" y="80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34474;p60"/>
            <p:cNvSpPr/>
            <p:nvPr/>
          </p:nvSpPr>
          <p:spPr>
            <a:xfrm>
              <a:off x="2563950" y="1988175"/>
              <a:ext cx="45775" cy="18425"/>
            </a:xfrm>
            <a:custGeom>
              <a:avLst/>
              <a:gdLst/>
              <a:ahLst/>
              <a:cxnLst/>
              <a:rect l="l" t="t" r="r" b="b"/>
              <a:pathLst>
                <a:path w="1831" h="737" extrusionOk="0">
                  <a:moveTo>
                    <a:pt x="1831" y="1"/>
                  </a:moveTo>
                  <a:lnTo>
                    <a:pt x="100" y="378"/>
                  </a:lnTo>
                  <a:cubicBezTo>
                    <a:pt x="1" y="438"/>
                    <a:pt x="1" y="577"/>
                    <a:pt x="61" y="677"/>
                  </a:cubicBezTo>
                  <a:lnTo>
                    <a:pt x="140" y="737"/>
                  </a:lnTo>
                  <a:cubicBezTo>
                    <a:pt x="299" y="697"/>
                    <a:pt x="458" y="577"/>
                    <a:pt x="598" y="577"/>
                  </a:cubicBezTo>
                  <a:cubicBezTo>
                    <a:pt x="616" y="578"/>
                    <a:pt x="633" y="578"/>
                    <a:pt x="651" y="578"/>
                  </a:cubicBezTo>
                  <a:cubicBezTo>
                    <a:pt x="1122" y="578"/>
                    <a:pt x="1486" y="326"/>
                    <a:pt x="18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34475;p60"/>
            <p:cNvSpPr/>
            <p:nvPr/>
          </p:nvSpPr>
          <p:spPr>
            <a:xfrm>
              <a:off x="2406800" y="1923525"/>
              <a:ext cx="43800" cy="21900"/>
            </a:xfrm>
            <a:custGeom>
              <a:avLst/>
              <a:gdLst/>
              <a:ahLst/>
              <a:cxnLst/>
              <a:rect l="l" t="t" r="r" b="b"/>
              <a:pathLst>
                <a:path w="1752" h="876" extrusionOk="0">
                  <a:moveTo>
                    <a:pt x="1552" y="0"/>
                  </a:moveTo>
                  <a:cubicBezTo>
                    <a:pt x="1254" y="100"/>
                    <a:pt x="916" y="120"/>
                    <a:pt x="657" y="339"/>
                  </a:cubicBezTo>
                  <a:cubicBezTo>
                    <a:pt x="498" y="617"/>
                    <a:pt x="60" y="498"/>
                    <a:pt x="1" y="876"/>
                  </a:cubicBezTo>
                  <a:cubicBezTo>
                    <a:pt x="578" y="677"/>
                    <a:pt x="1214" y="617"/>
                    <a:pt x="1751" y="199"/>
                  </a:cubicBezTo>
                  <a:cubicBezTo>
                    <a:pt x="1712" y="80"/>
                    <a:pt x="1592" y="8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34476;p60"/>
            <p:cNvSpPr/>
            <p:nvPr/>
          </p:nvSpPr>
          <p:spPr>
            <a:xfrm>
              <a:off x="2740500" y="1837575"/>
              <a:ext cx="43300" cy="16550"/>
            </a:xfrm>
            <a:custGeom>
              <a:avLst/>
              <a:gdLst/>
              <a:ahLst/>
              <a:cxnLst/>
              <a:rect l="l" t="t" r="r" b="b"/>
              <a:pathLst>
                <a:path w="1732" h="662" extrusionOk="0">
                  <a:moveTo>
                    <a:pt x="1299" y="1"/>
                  </a:moveTo>
                  <a:cubicBezTo>
                    <a:pt x="842" y="1"/>
                    <a:pt x="471" y="386"/>
                    <a:pt x="1" y="574"/>
                  </a:cubicBezTo>
                  <a:cubicBezTo>
                    <a:pt x="141" y="637"/>
                    <a:pt x="263" y="662"/>
                    <a:pt x="373" y="662"/>
                  </a:cubicBezTo>
                  <a:cubicBezTo>
                    <a:pt x="716" y="662"/>
                    <a:pt x="938" y="416"/>
                    <a:pt x="1194" y="295"/>
                  </a:cubicBezTo>
                  <a:lnTo>
                    <a:pt x="1254" y="256"/>
                  </a:lnTo>
                  <a:cubicBezTo>
                    <a:pt x="1266" y="250"/>
                    <a:pt x="1277" y="247"/>
                    <a:pt x="1289" y="247"/>
                  </a:cubicBezTo>
                  <a:cubicBezTo>
                    <a:pt x="1317" y="247"/>
                    <a:pt x="1345" y="261"/>
                    <a:pt x="1373" y="276"/>
                  </a:cubicBezTo>
                  <a:cubicBezTo>
                    <a:pt x="1473" y="276"/>
                    <a:pt x="1592" y="256"/>
                    <a:pt x="1731" y="256"/>
                  </a:cubicBezTo>
                  <a:lnTo>
                    <a:pt x="1731" y="176"/>
                  </a:lnTo>
                  <a:lnTo>
                    <a:pt x="1692" y="96"/>
                  </a:lnTo>
                  <a:cubicBezTo>
                    <a:pt x="1552" y="29"/>
                    <a:pt x="1422" y="1"/>
                    <a:pt x="1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34477;p60"/>
            <p:cNvSpPr/>
            <p:nvPr/>
          </p:nvSpPr>
          <p:spPr>
            <a:xfrm>
              <a:off x="3074700" y="1915575"/>
              <a:ext cx="31350" cy="17425"/>
            </a:xfrm>
            <a:custGeom>
              <a:avLst/>
              <a:gdLst/>
              <a:ahLst/>
              <a:cxnLst/>
              <a:rect l="l" t="t" r="r" b="b"/>
              <a:pathLst>
                <a:path w="1254" h="697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816" y="120"/>
                    <a:pt x="359" y="40"/>
                    <a:pt x="1" y="318"/>
                  </a:cubicBezTo>
                  <a:cubicBezTo>
                    <a:pt x="21" y="438"/>
                    <a:pt x="21" y="557"/>
                    <a:pt x="21" y="696"/>
                  </a:cubicBezTo>
                  <a:cubicBezTo>
                    <a:pt x="311" y="662"/>
                    <a:pt x="557" y="481"/>
                    <a:pt x="861" y="481"/>
                  </a:cubicBezTo>
                  <a:cubicBezTo>
                    <a:pt x="910" y="481"/>
                    <a:pt x="962" y="486"/>
                    <a:pt x="1015" y="497"/>
                  </a:cubicBezTo>
                  <a:cubicBezTo>
                    <a:pt x="1115" y="338"/>
                    <a:pt x="1254" y="219"/>
                    <a:pt x="1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34478;p60"/>
            <p:cNvSpPr/>
            <p:nvPr/>
          </p:nvSpPr>
          <p:spPr>
            <a:xfrm>
              <a:off x="2891200" y="1841300"/>
              <a:ext cx="27875" cy="19750"/>
            </a:xfrm>
            <a:custGeom>
              <a:avLst/>
              <a:gdLst/>
              <a:ahLst/>
              <a:cxnLst/>
              <a:rect l="l" t="t" r="r" b="b"/>
              <a:pathLst>
                <a:path w="1115" h="790" extrusionOk="0">
                  <a:moveTo>
                    <a:pt x="1039" y="0"/>
                  </a:moveTo>
                  <a:cubicBezTo>
                    <a:pt x="747" y="0"/>
                    <a:pt x="569" y="306"/>
                    <a:pt x="239" y="306"/>
                  </a:cubicBezTo>
                  <a:cubicBezTo>
                    <a:pt x="60" y="306"/>
                    <a:pt x="0" y="544"/>
                    <a:pt x="100" y="723"/>
                  </a:cubicBezTo>
                  <a:cubicBezTo>
                    <a:pt x="132" y="772"/>
                    <a:pt x="165" y="790"/>
                    <a:pt x="197" y="790"/>
                  </a:cubicBezTo>
                  <a:cubicBezTo>
                    <a:pt x="283" y="790"/>
                    <a:pt x="366" y="664"/>
                    <a:pt x="438" y="664"/>
                  </a:cubicBezTo>
                  <a:cubicBezTo>
                    <a:pt x="466" y="667"/>
                    <a:pt x="494" y="669"/>
                    <a:pt x="520" y="669"/>
                  </a:cubicBezTo>
                  <a:cubicBezTo>
                    <a:pt x="770" y="669"/>
                    <a:pt x="932" y="507"/>
                    <a:pt x="1094" y="345"/>
                  </a:cubicBezTo>
                  <a:cubicBezTo>
                    <a:pt x="1094" y="226"/>
                    <a:pt x="1114" y="127"/>
                    <a:pt x="1114" y="7"/>
                  </a:cubicBezTo>
                  <a:cubicBezTo>
                    <a:pt x="1088" y="3"/>
                    <a:pt x="1063" y="0"/>
                    <a:pt x="1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34479;p60"/>
            <p:cNvSpPr/>
            <p:nvPr/>
          </p:nvSpPr>
          <p:spPr>
            <a:xfrm>
              <a:off x="3003100" y="1779300"/>
              <a:ext cx="42275" cy="17925"/>
            </a:xfrm>
            <a:custGeom>
              <a:avLst/>
              <a:gdLst/>
              <a:ahLst/>
              <a:cxnLst/>
              <a:rect l="l" t="t" r="r" b="b"/>
              <a:pathLst>
                <a:path w="1691" h="717" extrusionOk="0">
                  <a:moveTo>
                    <a:pt x="1233" y="1"/>
                  </a:moveTo>
                  <a:cubicBezTo>
                    <a:pt x="995" y="40"/>
                    <a:pt x="716" y="120"/>
                    <a:pt x="438" y="199"/>
                  </a:cubicBezTo>
                  <a:cubicBezTo>
                    <a:pt x="338" y="319"/>
                    <a:pt x="199" y="259"/>
                    <a:pt x="80" y="339"/>
                  </a:cubicBezTo>
                  <a:cubicBezTo>
                    <a:pt x="20" y="418"/>
                    <a:pt x="0" y="478"/>
                    <a:pt x="20" y="538"/>
                  </a:cubicBezTo>
                  <a:cubicBezTo>
                    <a:pt x="80" y="637"/>
                    <a:pt x="199" y="677"/>
                    <a:pt x="279" y="717"/>
                  </a:cubicBezTo>
                  <a:lnTo>
                    <a:pt x="1313" y="418"/>
                  </a:lnTo>
                  <a:cubicBezTo>
                    <a:pt x="1432" y="279"/>
                    <a:pt x="1691" y="80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34480;p60"/>
            <p:cNvSpPr/>
            <p:nvPr/>
          </p:nvSpPr>
          <p:spPr>
            <a:xfrm>
              <a:off x="2971250" y="1687100"/>
              <a:ext cx="29375" cy="15150"/>
            </a:xfrm>
            <a:custGeom>
              <a:avLst/>
              <a:gdLst/>
              <a:ahLst/>
              <a:cxnLst/>
              <a:rect l="l" t="t" r="r" b="b"/>
              <a:pathLst>
                <a:path w="1175" h="606" extrusionOk="0">
                  <a:moveTo>
                    <a:pt x="631" y="0"/>
                  </a:moveTo>
                  <a:cubicBezTo>
                    <a:pt x="294" y="0"/>
                    <a:pt x="230" y="133"/>
                    <a:pt x="1" y="605"/>
                  </a:cubicBezTo>
                  <a:cubicBezTo>
                    <a:pt x="419" y="406"/>
                    <a:pt x="856" y="526"/>
                    <a:pt x="1175" y="247"/>
                  </a:cubicBezTo>
                  <a:lnTo>
                    <a:pt x="1175" y="48"/>
                  </a:lnTo>
                  <a:cubicBezTo>
                    <a:pt x="935" y="20"/>
                    <a:pt x="762" y="0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34481;p60"/>
            <p:cNvSpPr/>
            <p:nvPr/>
          </p:nvSpPr>
          <p:spPr>
            <a:xfrm>
              <a:off x="2957825" y="1902150"/>
              <a:ext cx="35350" cy="16875"/>
            </a:xfrm>
            <a:custGeom>
              <a:avLst/>
              <a:gdLst/>
              <a:ahLst/>
              <a:cxnLst/>
              <a:rect l="l" t="t" r="r" b="b"/>
              <a:pathLst>
                <a:path w="1414" h="675" extrusionOk="0">
                  <a:moveTo>
                    <a:pt x="1214" y="0"/>
                  </a:moveTo>
                  <a:cubicBezTo>
                    <a:pt x="816" y="139"/>
                    <a:pt x="359" y="60"/>
                    <a:pt x="1" y="338"/>
                  </a:cubicBezTo>
                  <a:cubicBezTo>
                    <a:pt x="200" y="378"/>
                    <a:pt x="518" y="259"/>
                    <a:pt x="498" y="657"/>
                  </a:cubicBezTo>
                  <a:cubicBezTo>
                    <a:pt x="587" y="667"/>
                    <a:pt x="676" y="675"/>
                    <a:pt x="764" y="675"/>
                  </a:cubicBezTo>
                  <a:cubicBezTo>
                    <a:pt x="1014" y="675"/>
                    <a:pt x="1252" y="613"/>
                    <a:pt x="1413" y="378"/>
                  </a:cubicBezTo>
                  <a:cubicBezTo>
                    <a:pt x="1354" y="219"/>
                    <a:pt x="1254" y="139"/>
                    <a:pt x="1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34482;p60"/>
            <p:cNvSpPr/>
            <p:nvPr/>
          </p:nvSpPr>
          <p:spPr>
            <a:xfrm>
              <a:off x="2466975" y="2045875"/>
              <a:ext cx="34850" cy="20400"/>
            </a:xfrm>
            <a:custGeom>
              <a:avLst/>
              <a:gdLst/>
              <a:ahLst/>
              <a:cxnLst/>
              <a:rect l="l" t="t" r="r" b="b"/>
              <a:pathLst>
                <a:path w="1394" h="816" extrusionOk="0">
                  <a:moveTo>
                    <a:pt x="1234" y="0"/>
                  </a:moveTo>
                  <a:cubicBezTo>
                    <a:pt x="836" y="179"/>
                    <a:pt x="399" y="318"/>
                    <a:pt x="1" y="497"/>
                  </a:cubicBezTo>
                  <a:cubicBezTo>
                    <a:pt x="60" y="617"/>
                    <a:pt x="140" y="716"/>
                    <a:pt x="180" y="816"/>
                  </a:cubicBezTo>
                  <a:cubicBezTo>
                    <a:pt x="239" y="816"/>
                    <a:pt x="279" y="816"/>
                    <a:pt x="359" y="776"/>
                  </a:cubicBezTo>
                  <a:cubicBezTo>
                    <a:pt x="399" y="716"/>
                    <a:pt x="478" y="696"/>
                    <a:pt x="558" y="637"/>
                  </a:cubicBezTo>
                  <a:cubicBezTo>
                    <a:pt x="777" y="398"/>
                    <a:pt x="1174" y="557"/>
                    <a:pt x="1393" y="298"/>
                  </a:cubicBezTo>
                  <a:cubicBezTo>
                    <a:pt x="1393" y="179"/>
                    <a:pt x="1353" y="80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34483;p60"/>
            <p:cNvSpPr/>
            <p:nvPr/>
          </p:nvSpPr>
          <p:spPr>
            <a:xfrm>
              <a:off x="2469975" y="2110025"/>
              <a:ext cx="42775" cy="19825"/>
            </a:xfrm>
            <a:custGeom>
              <a:avLst/>
              <a:gdLst/>
              <a:ahLst/>
              <a:cxnLst/>
              <a:rect l="l" t="t" r="r" b="b"/>
              <a:pathLst>
                <a:path w="1711" h="793" extrusionOk="0">
                  <a:moveTo>
                    <a:pt x="1631" y="0"/>
                  </a:moveTo>
                  <a:cubicBezTo>
                    <a:pt x="1512" y="0"/>
                    <a:pt x="1393" y="20"/>
                    <a:pt x="1313" y="20"/>
                  </a:cubicBezTo>
                  <a:cubicBezTo>
                    <a:pt x="1214" y="40"/>
                    <a:pt x="1154" y="120"/>
                    <a:pt x="1074" y="139"/>
                  </a:cubicBezTo>
                  <a:cubicBezTo>
                    <a:pt x="1054" y="159"/>
                    <a:pt x="1030" y="169"/>
                    <a:pt x="1005" y="169"/>
                  </a:cubicBezTo>
                  <a:cubicBezTo>
                    <a:pt x="980" y="169"/>
                    <a:pt x="955" y="159"/>
                    <a:pt x="935" y="139"/>
                  </a:cubicBezTo>
                  <a:cubicBezTo>
                    <a:pt x="866" y="127"/>
                    <a:pt x="799" y="120"/>
                    <a:pt x="733" y="120"/>
                  </a:cubicBezTo>
                  <a:cubicBezTo>
                    <a:pt x="592" y="120"/>
                    <a:pt x="461" y="151"/>
                    <a:pt x="338" y="219"/>
                  </a:cubicBezTo>
                  <a:cubicBezTo>
                    <a:pt x="179" y="259"/>
                    <a:pt x="0" y="319"/>
                    <a:pt x="40" y="537"/>
                  </a:cubicBezTo>
                  <a:cubicBezTo>
                    <a:pt x="179" y="557"/>
                    <a:pt x="358" y="597"/>
                    <a:pt x="438" y="756"/>
                  </a:cubicBezTo>
                  <a:cubicBezTo>
                    <a:pt x="502" y="781"/>
                    <a:pt x="563" y="792"/>
                    <a:pt x="621" y="792"/>
                  </a:cubicBezTo>
                  <a:cubicBezTo>
                    <a:pt x="795" y="792"/>
                    <a:pt x="940" y="692"/>
                    <a:pt x="1074" y="557"/>
                  </a:cubicBezTo>
                  <a:cubicBezTo>
                    <a:pt x="1194" y="517"/>
                    <a:pt x="1353" y="438"/>
                    <a:pt x="1472" y="398"/>
                  </a:cubicBezTo>
                  <a:cubicBezTo>
                    <a:pt x="1472" y="398"/>
                    <a:pt x="1512" y="418"/>
                    <a:pt x="1552" y="418"/>
                  </a:cubicBezTo>
                  <a:cubicBezTo>
                    <a:pt x="1611" y="418"/>
                    <a:pt x="1631" y="418"/>
                    <a:pt x="1671" y="358"/>
                  </a:cubicBezTo>
                  <a:cubicBezTo>
                    <a:pt x="1711" y="299"/>
                    <a:pt x="1711" y="219"/>
                    <a:pt x="1631" y="159"/>
                  </a:cubicBezTo>
                  <a:lnTo>
                    <a:pt x="16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34484;p60"/>
            <p:cNvSpPr/>
            <p:nvPr/>
          </p:nvSpPr>
          <p:spPr>
            <a:xfrm>
              <a:off x="3083150" y="1870600"/>
              <a:ext cx="30375" cy="14150"/>
            </a:xfrm>
            <a:custGeom>
              <a:avLst/>
              <a:gdLst/>
              <a:ahLst/>
              <a:cxnLst/>
              <a:rect l="l" t="t" r="r" b="b"/>
              <a:pathLst>
                <a:path w="1215" h="566" extrusionOk="0">
                  <a:moveTo>
                    <a:pt x="699" y="0"/>
                  </a:moveTo>
                  <a:cubicBezTo>
                    <a:pt x="446" y="0"/>
                    <a:pt x="238" y="92"/>
                    <a:pt x="1" y="228"/>
                  </a:cubicBezTo>
                  <a:cubicBezTo>
                    <a:pt x="21" y="466"/>
                    <a:pt x="160" y="546"/>
                    <a:pt x="379" y="566"/>
                  </a:cubicBezTo>
                  <a:cubicBezTo>
                    <a:pt x="717" y="566"/>
                    <a:pt x="995" y="466"/>
                    <a:pt x="1214" y="208"/>
                  </a:cubicBezTo>
                  <a:cubicBezTo>
                    <a:pt x="1135" y="49"/>
                    <a:pt x="995" y="29"/>
                    <a:pt x="836" y="9"/>
                  </a:cubicBezTo>
                  <a:cubicBezTo>
                    <a:pt x="789" y="3"/>
                    <a:pt x="743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34485;p60"/>
            <p:cNvSpPr/>
            <p:nvPr/>
          </p:nvSpPr>
          <p:spPr>
            <a:xfrm>
              <a:off x="2560975" y="2019000"/>
              <a:ext cx="46775" cy="13700"/>
            </a:xfrm>
            <a:custGeom>
              <a:avLst/>
              <a:gdLst/>
              <a:ahLst/>
              <a:cxnLst/>
              <a:rect l="l" t="t" r="r" b="b"/>
              <a:pathLst>
                <a:path w="1871" h="548" extrusionOk="0">
                  <a:moveTo>
                    <a:pt x="1791" y="1"/>
                  </a:moveTo>
                  <a:cubicBezTo>
                    <a:pt x="1194" y="160"/>
                    <a:pt x="577" y="100"/>
                    <a:pt x="0" y="339"/>
                  </a:cubicBezTo>
                  <a:cubicBezTo>
                    <a:pt x="160" y="359"/>
                    <a:pt x="319" y="359"/>
                    <a:pt x="398" y="538"/>
                  </a:cubicBezTo>
                  <a:cubicBezTo>
                    <a:pt x="445" y="545"/>
                    <a:pt x="491" y="548"/>
                    <a:pt x="536" y="548"/>
                  </a:cubicBezTo>
                  <a:cubicBezTo>
                    <a:pt x="901" y="548"/>
                    <a:pt x="1240" y="359"/>
                    <a:pt x="1612" y="359"/>
                  </a:cubicBezTo>
                  <a:cubicBezTo>
                    <a:pt x="1691" y="299"/>
                    <a:pt x="1731" y="259"/>
                    <a:pt x="1811" y="200"/>
                  </a:cubicBezTo>
                  <a:cubicBezTo>
                    <a:pt x="1870" y="140"/>
                    <a:pt x="1870" y="61"/>
                    <a:pt x="17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34486;p60"/>
            <p:cNvSpPr/>
            <p:nvPr/>
          </p:nvSpPr>
          <p:spPr>
            <a:xfrm>
              <a:off x="2678850" y="1807650"/>
              <a:ext cx="44775" cy="11450"/>
            </a:xfrm>
            <a:custGeom>
              <a:avLst/>
              <a:gdLst/>
              <a:ahLst/>
              <a:cxnLst/>
              <a:rect l="l" t="t" r="r" b="b"/>
              <a:pathLst>
                <a:path w="1791" h="458" extrusionOk="0">
                  <a:moveTo>
                    <a:pt x="1790" y="0"/>
                  </a:moveTo>
                  <a:lnTo>
                    <a:pt x="1790" y="0"/>
                  </a:lnTo>
                  <a:cubicBezTo>
                    <a:pt x="1174" y="60"/>
                    <a:pt x="577" y="40"/>
                    <a:pt x="0" y="259"/>
                  </a:cubicBezTo>
                  <a:cubicBezTo>
                    <a:pt x="179" y="299"/>
                    <a:pt x="418" y="199"/>
                    <a:pt x="537" y="458"/>
                  </a:cubicBezTo>
                  <a:cubicBezTo>
                    <a:pt x="995" y="458"/>
                    <a:pt x="1412" y="279"/>
                    <a:pt x="1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34487;p60"/>
            <p:cNvSpPr/>
            <p:nvPr/>
          </p:nvSpPr>
          <p:spPr>
            <a:xfrm>
              <a:off x="2856875" y="1742425"/>
              <a:ext cx="35350" cy="11975"/>
            </a:xfrm>
            <a:custGeom>
              <a:avLst/>
              <a:gdLst/>
              <a:ahLst/>
              <a:cxnLst/>
              <a:rect l="l" t="t" r="r" b="b"/>
              <a:pathLst>
                <a:path w="1414" h="479" extrusionOk="0">
                  <a:moveTo>
                    <a:pt x="627" y="1"/>
                  </a:moveTo>
                  <a:cubicBezTo>
                    <a:pt x="392" y="1"/>
                    <a:pt x="173" y="97"/>
                    <a:pt x="1" y="461"/>
                  </a:cubicBezTo>
                  <a:cubicBezTo>
                    <a:pt x="127" y="471"/>
                    <a:pt x="252" y="478"/>
                    <a:pt x="373" y="478"/>
                  </a:cubicBezTo>
                  <a:cubicBezTo>
                    <a:pt x="748" y="478"/>
                    <a:pt x="1098" y="408"/>
                    <a:pt x="1413" y="123"/>
                  </a:cubicBezTo>
                  <a:cubicBezTo>
                    <a:pt x="1155" y="113"/>
                    <a:pt x="881" y="1"/>
                    <a:pt x="6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34488;p60"/>
            <p:cNvSpPr/>
            <p:nvPr/>
          </p:nvSpPr>
          <p:spPr>
            <a:xfrm>
              <a:off x="2419650" y="1943425"/>
              <a:ext cx="41400" cy="18700"/>
            </a:xfrm>
            <a:custGeom>
              <a:avLst/>
              <a:gdLst/>
              <a:ahLst/>
              <a:cxnLst/>
              <a:rect l="l" t="t" r="r" b="b"/>
              <a:pathLst>
                <a:path w="1656" h="748" extrusionOk="0">
                  <a:moveTo>
                    <a:pt x="1357" y="0"/>
                  </a:moveTo>
                  <a:cubicBezTo>
                    <a:pt x="979" y="199"/>
                    <a:pt x="601" y="358"/>
                    <a:pt x="163" y="398"/>
                  </a:cubicBezTo>
                  <a:cubicBezTo>
                    <a:pt x="60" y="588"/>
                    <a:pt x="1" y="748"/>
                    <a:pt x="221" y="748"/>
                  </a:cubicBezTo>
                  <a:cubicBezTo>
                    <a:pt x="255" y="748"/>
                    <a:pt x="295" y="744"/>
                    <a:pt x="342" y="736"/>
                  </a:cubicBezTo>
                  <a:cubicBezTo>
                    <a:pt x="737" y="699"/>
                    <a:pt x="1043" y="395"/>
                    <a:pt x="1461" y="395"/>
                  </a:cubicBezTo>
                  <a:cubicBezTo>
                    <a:pt x="1485" y="395"/>
                    <a:pt x="1510" y="396"/>
                    <a:pt x="1536" y="398"/>
                  </a:cubicBezTo>
                  <a:cubicBezTo>
                    <a:pt x="1655" y="199"/>
                    <a:pt x="1655" y="4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34489;p60"/>
            <p:cNvSpPr/>
            <p:nvPr/>
          </p:nvSpPr>
          <p:spPr>
            <a:xfrm>
              <a:off x="2479425" y="1878275"/>
              <a:ext cx="51250" cy="14925"/>
            </a:xfrm>
            <a:custGeom>
              <a:avLst/>
              <a:gdLst/>
              <a:ahLst/>
              <a:cxnLst/>
              <a:rect l="l" t="t" r="r" b="b"/>
              <a:pathLst>
                <a:path w="2050" h="597" extrusionOk="0">
                  <a:moveTo>
                    <a:pt x="2049" y="0"/>
                  </a:moveTo>
                  <a:cubicBezTo>
                    <a:pt x="1293" y="319"/>
                    <a:pt x="597" y="120"/>
                    <a:pt x="0" y="418"/>
                  </a:cubicBezTo>
                  <a:cubicBezTo>
                    <a:pt x="91" y="502"/>
                    <a:pt x="193" y="522"/>
                    <a:pt x="297" y="522"/>
                  </a:cubicBezTo>
                  <a:cubicBezTo>
                    <a:pt x="389" y="522"/>
                    <a:pt x="484" y="506"/>
                    <a:pt x="576" y="506"/>
                  </a:cubicBezTo>
                  <a:cubicBezTo>
                    <a:pt x="674" y="506"/>
                    <a:pt x="769" y="524"/>
                    <a:pt x="855" y="597"/>
                  </a:cubicBezTo>
                  <a:cubicBezTo>
                    <a:pt x="1552" y="438"/>
                    <a:pt x="1552" y="438"/>
                    <a:pt x="2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34490;p60"/>
            <p:cNvSpPr/>
            <p:nvPr/>
          </p:nvSpPr>
          <p:spPr>
            <a:xfrm>
              <a:off x="2418250" y="1847400"/>
              <a:ext cx="45775" cy="20950"/>
            </a:xfrm>
            <a:custGeom>
              <a:avLst/>
              <a:gdLst/>
              <a:ahLst/>
              <a:cxnLst/>
              <a:rect l="l" t="t" r="r" b="b"/>
              <a:pathLst>
                <a:path w="1831" h="838" extrusionOk="0">
                  <a:moveTo>
                    <a:pt x="1620" y="1"/>
                  </a:moveTo>
                  <a:cubicBezTo>
                    <a:pt x="1551" y="1"/>
                    <a:pt x="1489" y="25"/>
                    <a:pt x="1433" y="81"/>
                  </a:cubicBezTo>
                  <a:cubicBezTo>
                    <a:pt x="1347" y="167"/>
                    <a:pt x="1242" y="179"/>
                    <a:pt x="1135" y="179"/>
                  </a:cubicBezTo>
                  <a:cubicBezTo>
                    <a:pt x="1095" y="179"/>
                    <a:pt x="1055" y="177"/>
                    <a:pt x="1015" y="177"/>
                  </a:cubicBezTo>
                  <a:cubicBezTo>
                    <a:pt x="914" y="177"/>
                    <a:pt x="817" y="188"/>
                    <a:pt x="736" y="260"/>
                  </a:cubicBezTo>
                  <a:cubicBezTo>
                    <a:pt x="716" y="280"/>
                    <a:pt x="657" y="280"/>
                    <a:pt x="617" y="280"/>
                  </a:cubicBezTo>
                  <a:cubicBezTo>
                    <a:pt x="398" y="380"/>
                    <a:pt x="159" y="440"/>
                    <a:pt x="0" y="599"/>
                  </a:cubicBezTo>
                  <a:cubicBezTo>
                    <a:pt x="0" y="698"/>
                    <a:pt x="20" y="778"/>
                    <a:pt x="60" y="837"/>
                  </a:cubicBezTo>
                  <a:cubicBezTo>
                    <a:pt x="637" y="658"/>
                    <a:pt x="1234" y="579"/>
                    <a:pt x="1791" y="280"/>
                  </a:cubicBezTo>
                  <a:cubicBezTo>
                    <a:pt x="1830" y="201"/>
                    <a:pt x="1830" y="121"/>
                    <a:pt x="1791" y="42"/>
                  </a:cubicBezTo>
                  <a:cubicBezTo>
                    <a:pt x="1730" y="16"/>
                    <a:pt x="1673" y="1"/>
                    <a:pt x="16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34491;p60"/>
            <p:cNvSpPr/>
            <p:nvPr/>
          </p:nvSpPr>
          <p:spPr>
            <a:xfrm>
              <a:off x="3033925" y="1776175"/>
              <a:ext cx="38325" cy="13600"/>
            </a:xfrm>
            <a:custGeom>
              <a:avLst/>
              <a:gdLst/>
              <a:ahLst/>
              <a:cxnLst/>
              <a:rect l="l" t="t" r="r" b="b"/>
              <a:pathLst>
                <a:path w="1533" h="544" extrusionOk="0">
                  <a:moveTo>
                    <a:pt x="438" y="0"/>
                  </a:moveTo>
                  <a:cubicBezTo>
                    <a:pt x="293" y="0"/>
                    <a:pt x="144" y="26"/>
                    <a:pt x="0" y="126"/>
                  </a:cubicBezTo>
                  <a:cubicBezTo>
                    <a:pt x="259" y="225"/>
                    <a:pt x="80" y="404"/>
                    <a:pt x="80" y="543"/>
                  </a:cubicBezTo>
                  <a:cubicBezTo>
                    <a:pt x="577" y="504"/>
                    <a:pt x="1075" y="364"/>
                    <a:pt x="1532" y="165"/>
                  </a:cubicBezTo>
                  <a:cubicBezTo>
                    <a:pt x="1488" y="159"/>
                    <a:pt x="1444" y="156"/>
                    <a:pt x="1399" y="156"/>
                  </a:cubicBezTo>
                  <a:cubicBezTo>
                    <a:pt x="1320" y="156"/>
                    <a:pt x="1241" y="163"/>
                    <a:pt x="1163" y="163"/>
                  </a:cubicBezTo>
                  <a:cubicBezTo>
                    <a:pt x="1025" y="163"/>
                    <a:pt x="892" y="142"/>
                    <a:pt x="776" y="26"/>
                  </a:cubicBezTo>
                  <a:cubicBezTo>
                    <a:pt x="670" y="17"/>
                    <a:pt x="555" y="0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34492;p60"/>
            <p:cNvSpPr/>
            <p:nvPr/>
          </p:nvSpPr>
          <p:spPr>
            <a:xfrm>
              <a:off x="2453050" y="1888700"/>
              <a:ext cx="47775" cy="13475"/>
            </a:xfrm>
            <a:custGeom>
              <a:avLst/>
              <a:gdLst/>
              <a:ahLst/>
              <a:cxnLst/>
              <a:rect l="l" t="t" r="r" b="b"/>
              <a:pathLst>
                <a:path w="1911" h="539" extrusionOk="0">
                  <a:moveTo>
                    <a:pt x="1055" y="1"/>
                  </a:moveTo>
                  <a:cubicBezTo>
                    <a:pt x="757" y="240"/>
                    <a:pt x="319" y="100"/>
                    <a:pt x="1" y="339"/>
                  </a:cubicBezTo>
                  <a:cubicBezTo>
                    <a:pt x="140" y="379"/>
                    <a:pt x="299" y="399"/>
                    <a:pt x="359" y="538"/>
                  </a:cubicBezTo>
                  <a:cubicBezTo>
                    <a:pt x="846" y="463"/>
                    <a:pt x="1298" y="177"/>
                    <a:pt x="1814" y="177"/>
                  </a:cubicBezTo>
                  <a:cubicBezTo>
                    <a:pt x="1846" y="177"/>
                    <a:pt x="1878" y="178"/>
                    <a:pt x="1910" y="180"/>
                  </a:cubicBezTo>
                  <a:cubicBezTo>
                    <a:pt x="1801" y="41"/>
                    <a:pt x="1657" y="16"/>
                    <a:pt x="1505" y="16"/>
                  </a:cubicBezTo>
                  <a:cubicBezTo>
                    <a:pt x="1421" y="16"/>
                    <a:pt x="1334" y="24"/>
                    <a:pt x="1250" y="24"/>
                  </a:cubicBezTo>
                  <a:cubicBezTo>
                    <a:pt x="1183" y="24"/>
                    <a:pt x="1117" y="19"/>
                    <a:pt x="1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34493;p60"/>
            <p:cNvSpPr/>
            <p:nvPr/>
          </p:nvSpPr>
          <p:spPr>
            <a:xfrm>
              <a:off x="2755425" y="2014100"/>
              <a:ext cx="44675" cy="13875"/>
            </a:xfrm>
            <a:custGeom>
              <a:avLst/>
              <a:gdLst/>
              <a:ahLst/>
              <a:cxnLst/>
              <a:rect l="l" t="t" r="r" b="b"/>
              <a:pathLst>
                <a:path w="1787" h="555" extrusionOk="0">
                  <a:moveTo>
                    <a:pt x="1671" y="0"/>
                  </a:moveTo>
                  <a:cubicBezTo>
                    <a:pt x="1644" y="0"/>
                    <a:pt x="1612" y="6"/>
                    <a:pt x="1572" y="18"/>
                  </a:cubicBezTo>
                  <a:cubicBezTo>
                    <a:pt x="1473" y="18"/>
                    <a:pt x="1353" y="58"/>
                    <a:pt x="1254" y="78"/>
                  </a:cubicBezTo>
                  <a:cubicBezTo>
                    <a:pt x="1173" y="118"/>
                    <a:pt x="1092" y="129"/>
                    <a:pt x="1012" y="129"/>
                  </a:cubicBezTo>
                  <a:cubicBezTo>
                    <a:pt x="917" y="129"/>
                    <a:pt x="823" y="114"/>
                    <a:pt x="729" y="114"/>
                  </a:cubicBezTo>
                  <a:cubicBezTo>
                    <a:pt x="705" y="114"/>
                    <a:pt x="681" y="115"/>
                    <a:pt x="657" y="117"/>
                  </a:cubicBezTo>
                  <a:cubicBezTo>
                    <a:pt x="607" y="127"/>
                    <a:pt x="558" y="130"/>
                    <a:pt x="508" y="130"/>
                  </a:cubicBezTo>
                  <a:cubicBezTo>
                    <a:pt x="458" y="130"/>
                    <a:pt x="408" y="127"/>
                    <a:pt x="359" y="127"/>
                  </a:cubicBezTo>
                  <a:cubicBezTo>
                    <a:pt x="259" y="127"/>
                    <a:pt x="160" y="137"/>
                    <a:pt x="60" y="197"/>
                  </a:cubicBezTo>
                  <a:cubicBezTo>
                    <a:pt x="1" y="257"/>
                    <a:pt x="1" y="296"/>
                    <a:pt x="40" y="356"/>
                  </a:cubicBezTo>
                  <a:cubicBezTo>
                    <a:pt x="239" y="376"/>
                    <a:pt x="478" y="356"/>
                    <a:pt x="597" y="555"/>
                  </a:cubicBezTo>
                  <a:cubicBezTo>
                    <a:pt x="916" y="535"/>
                    <a:pt x="1234" y="555"/>
                    <a:pt x="1453" y="396"/>
                  </a:cubicBezTo>
                  <a:cubicBezTo>
                    <a:pt x="1492" y="356"/>
                    <a:pt x="1572" y="276"/>
                    <a:pt x="1652" y="257"/>
                  </a:cubicBezTo>
                  <a:cubicBezTo>
                    <a:pt x="1691" y="257"/>
                    <a:pt x="1731" y="257"/>
                    <a:pt x="1771" y="217"/>
                  </a:cubicBezTo>
                  <a:cubicBezTo>
                    <a:pt x="1787" y="89"/>
                    <a:pt x="1777" y="0"/>
                    <a:pt x="1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34494;p60"/>
            <p:cNvSpPr/>
            <p:nvPr/>
          </p:nvSpPr>
          <p:spPr>
            <a:xfrm>
              <a:off x="2501800" y="2005200"/>
              <a:ext cx="44075" cy="14875"/>
            </a:xfrm>
            <a:custGeom>
              <a:avLst/>
              <a:gdLst/>
              <a:ahLst/>
              <a:cxnLst/>
              <a:rect l="l" t="t" r="r" b="b"/>
              <a:pathLst>
                <a:path w="1763" h="595" extrusionOk="0">
                  <a:moveTo>
                    <a:pt x="1301" y="1"/>
                  </a:moveTo>
                  <a:cubicBezTo>
                    <a:pt x="1268" y="1"/>
                    <a:pt x="1234" y="6"/>
                    <a:pt x="1194" y="16"/>
                  </a:cubicBezTo>
                  <a:cubicBezTo>
                    <a:pt x="840" y="104"/>
                    <a:pt x="548" y="429"/>
                    <a:pt x="152" y="429"/>
                  </a:cubicBezTo>
                  <a:cubicBezTo>
                    <a:pt x="103" y="429"/>
                    <a:pt x="53" y="425"/>
                    <a:pt x="0" y="414"/>
                  </a:cubicBezTo>
                  <a:lnTo>
                    <a:pt x="0" y="414"/>
                  </a:lnTo>
                  <a:cubicBezTo>
                    <a:pt x="80" y="453"/>
                    <a:pt x="120" y="533"/>
                    <a:pt x="199" y="593"/>
                  </a:cubicBezTo>
                  <a:cubicBezTo>
                    <a:pt x="229" y="594"/>
                    <a:pt x="258" y="595"/>
                    <a:pt x="288" y="595"/>
                  </a:cubicBezTo>
                  <a:cubicBezTo>
                    <a:pt x="654" y="595"/>
                    <a:pt x="1005" y="486"/>
                    <a:pt x="1373" y="394"/>
                  </a:cubicBezTo>
                  <a:cubicBezTo>
                    <a:pt x="1472" y="294"/>
                    <a:pt x="1651" y="334"/>
                    <a:pt x="1731" y="215"/>
                  </a:cubicBezTo>
                  <a:cubicBezTo>
                    <a:pt x="1763" y="87"/>
                    <a:pt x="1744" y="24"/>
                    <a:pt x="1643" y="24"/>
                  </a:cubicBezTo>
                  <a:cubicBezTo>
                    <a:pt x="1618" y="24"/>
                    <a:pt x="1588" y="28"/>
                    <a:pt x="1552" y="36"/>
                  </a:cubicBezTo>
                  <a:cubicBezTo>
                    <a:pt x="1492" y="16"/>
                    <a:pt x="1452" y="16"/>
                    <a:pt x="1393" y="16"/>
                  </a:cubicBezTo>
                  <a:cubicBezTo>
                    <a:pt x="1363" y="6"/>
                    <a:pt x="1333" y="1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34495;p60"/>
            <p:cNvSpPr/>
            <p:nvPr/>
          </p:nvSpPr>
          <p:spPr>
            <a:xfrm>
              <a:off x="2616175" y="2011425"/>
              <a:ext cx="29875" cy="12075"/>
            </a:xfrm>
            <a:custGeom>
              <a:avLst/>
              <a:gdLst/>
              <a:ahLst/>
              <a:cxnLst/>
              <a:rect l="l" t="t" r="r" b="b"/>
              <a:pathLst>
                <a:path w="1195" h="483" extrusionOk="0">
                  <a:moveTo>
                    <a:pt x="1107" y="1"/>
                  </a:moveTo>
                  <a:cubicBezTo>
                    <a:pt x="805" y="1"/>
                    <a:pt x="526" y="154"/>
                    <a:pt x="226" y="154"/>
                  </a:cubicBezTo>
                  <a:cubicBezTo>
                    <a:pt x="184" y="154"/>
                    <a:pt x="142" y="151"/>
                    <a:pt x="100" y="145"/>
                  </a:cubicBezTo>
                  <a:cubicBezTo>
                    <a:pt x="1" y="264"/>
                    <a:pt x="1" y="364"/>
                    <a:pt x="80" y="483"/>
                  </a:cubicBezTo>
                  <a:cubicBezTo>
                    <a:pt x="916" y="463"/>
                    <a:pt x="916" y="463"/>
                    <a:pt x="1194" y="5"/>
                  </a:cubicBezTo>
                  <a:cubicBezTo>
                    <a:pt x="1165" y="2"/>
                    <a:pt x="1136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34496;p60"/>
            <p:cNvSpPr/>
            <p:nvPr/>
          </p:nvSpPr>
          <p:spPr>
            <a:xfrm>
              <a:off x="2411275" y="1790725"/>
              <a:ext cx="42300" cy="15950"/>
            </a:xfrm>
            <a:custGeom>
              <a:avLst/>
              <a:gdLst/>
              <a:ahLst/>
              <a:cxnLst/>
              <a:rect l="l" t="t" r="r" b="b"/>
              <a:pathLst>
                <a:path w="1692" h="638" extrusionOk="0">
                  <a:moveTo>
                    <a:pt x="1421" y="1"/>
                  </a:moveTo>
                  <a:cubicBezTo>
                    <a:pt x="1291" y="1"/>
                    <a:pt x="1139" y="70"/>
                    <a:pt x="1015" y="81"/>
                  </a:cubicBezTo>
                  <a:cubicBezTo>
                    <a:pt x="1004" y="80"/>
                    <a:pt x="992" y="79"/>
                    <a:pt x="981" y="79"/>
                  </a:cubicBezTo>
                  <a:cubicBezTo>
                    <a:pt x="818" y="79"/>
                    <a:pt x="670" y="165"/>
                    <a:pt x="522" y="165"/>
                  </a:cubicBezTo>
                  <a:cubicBezTo>
                    <a:pt x="449" y="165"/>
                    <a:pt x="375" y="144"/>
                    <a:pt x="299" y="81"/>
                  </a:cubicBezTo>
                  <a:cubicBezTo>
                    <a:pt x="240" y="81"/>
                    <a:pt x="200" y="120"/>
                    <a:pt x="140" y="120"/>
                  </a:cubicBezTo>
                  <a:cubicBezTo>
                    <a:pt x="21" y="260"/>
                    <a:pt x="1" y="439"/>
                    <a:pt x="120" y="638"/>
                  </a:cubicBezTo>
                  <a:cubicBezTo>
                    <a:pt x="538" y="538"/>
                    <a:pt x="936" y="419"/>
                    <a:pt x="1353" y="319"/>
                  </a:cubicBezTo>
                  <a:cubicBezTo>
                    <a:pt x="1473" y="319"/>
                    <a:pt x="1592" y="280"/>
                    <a:pt x="1692" y="280"/>
                  </a:cubicBezTo>
                  <a:cubicBezTo>
                    <a:pt x="1644" y="60"/>
                    <a:pt x="1541" y="1"/>
                    <a:pt x="1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34497;p60"/>
            <p:cNvSpPr/>
            <p:nvPr/>
          </p:nvSpPr>
          <p:spPr>
            <a:xfrm>
              <a:off x="2436650" y="1784275"/>
              <a:ext cx="39300" cy="12950"/>
            </a:xfrm>
            <a:custGeom>
              <a:avLst/>
              <a:gdLst/>
              <a:ahLst/>
              <a:cxnLst/>
              <a:rect l="l" t="t" r="r" b="b"/>
              <a:pathLst>
                <a:path w="1572" h="518" extrusionOk="0">
                  <a:moveTo>
                    <a:pt x="1572" y="0"/>
                  </a:moveTo>
                  <a:lnTo>
                    <a:pt x="1572" y="0"/>
                  </a:lnTo>
                  <a:cubicBezTo>
                    <a:pt x="975" y="180"/>
                    <a:pt x="458" y="80"/>
                    <a:pt x="0" y="319"/>
                  </a:cubicBezTo>
                  <a:cubicBezTo>
                    <a:pt x="219" y="398"/>
                    <a:pt x="498" y="279"/>
                    <a:pt x="677" y="518"/>
                  </a:cubicBezTo>
                  <a:cubicBezTo>
                    <a:pt x="955" y="438"/>
                    <a:pt x="1313" y="498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34498;p60"/>
            <p:cNvSpPr/>
            <p:nvPr/>
          </p:nvSpPr>
          <p:spPr>
            <a:xfrm>
              <a:off x="2610200" y="2032650"/>
              <a:ext cx="36825" cy="13250"/>
            </a:xfrm>
            <a:custGeom>
              <a:avLst/>
              <a:gdLst/>
              <a:ahLst/>
              <a:cxnLst/>
              <a:rect l="l" t="t" r="r" b="b"/>
              <a:pathLst>
                <a:path w="1473" h="530" extrusionOk="0">
                  <a:moveTo>
                    <a:pt x="756" y="0"/>
                  </a:moveTo>
                  <a:cubicBezTo>
                    <a:pt x="464" y="0"/>
                    <a:pt x="225" y="155"/>
                    <a:pt x="1" y="310"/>
                  </a:cubicBezTo>
                  <a:cubicBezTo>
                    <a:pt x="61" y="489"/>
                    <a:pt x="240" y="509"/>
                    <a:pt x="399" y="529"/>
                  </a:cubicBezTo>
                  <a:cubicBezTo>
                    <a:pt x="678" y="436"/>
                    <a:pt x="974" y="308"/>
                    <a:pt x="1320" y="308"/>
                  </a:cubicBezTo>
                  <a:cubicBezTo>
                    <a:pt x="1344" y="308"/>
                    <a:pt x="1369" y="309"/>
                    <a:pt x="1393" y="310"/>
                  </a:cubicBezTo>
                  <a:cubicBezTo>
                    <a:pt x="1433" y="310"/>
                    <a:pt x="1473" y="251"/>
                    <a:pt x="1433" y="191"/>
                  </a:cubicBezTo>
                  <a:cubicBezTo>
                    <a:pt x="1393" y="151"/>
                    <a:pt x="1334" y="151"/>
                    <a:pt x="1314" y="131"/>
                  </a:cubicBezTo>
                  <a:cubicBezTo>
                    <a:pt x="1194" y="32"/>
                    <a:pt x="1015" y="111"/>
                    <a:pt x="896" y="12"/>
                  </a:cubicBezTo>
                  <a:cubicBezTo>
                    <a:pt x="848" y="4"/>
                    <a:pt x="802" y="0"/>
                    <a:pt x="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34499;p60"/>
            <p:cNvSpPr/>
            <p:nvPr/>
          </p:nvSpPr>
          <p:spPr>
            <a:xfrm>
              <a:off x="2845950" y="1781300"/>
              <a:ext cx="31350" cy="13475"/>
            </a:xfrm>
            <a:custGeom>
              <a:avLst/>
              <a:gdLst/>
              <a:ahLst/>
              <a:cxnLst/>
              <a:rect l="l" t="t" r="r" b="b"/>
              <a:pathLst>
                <a:path w="1254" h="539" extrusionOk="0">
                  <a:moveTo>
                    <a:pt x="1154" y="0"/>
                  </a:moveTo>
                  <a:cubicBezTo>
                    <a:pt x="1034" y="0"/>
                    <a:pt x="895" y="0"/>
                    <a:pt x="816" y="139"/>
                  </a:cubicBezTo>
                  <a:cubicBezTo>
                    <a:pt x="717" y="139"/>
                    <a:pt x="621" y="128"/>
                    <a:pt x="529" y="128"/>
                  </a:cubicBezTo>
                  <a:cubicBezTo>
                    <a:pt x="378" y="128"/>
                    <a:pt x="235" y="158"/>
                    <a:pt x="99" y="318"/>
                  </a:cubicBezTo>
                  <a:cubicBezTo>
                    <a:pt x="0" y="398"/>
                    <a:pt x="0" y="438"/>
                    <a:pt x="99" y="517"/>
                  </a:cubicBezTo>
                  <a:cubicBezTo>
                    <a:pt x="210" y="530"/>
                    <a:pt x="323" y="538"/>
                    <a:pt x="435" y="538"/>
                  </a:cubicBezTo>
                  <a:cubicBezTo>
                    <a:pt x="685" y="538"/>
                    <a:pt x="934" y="496"/>
                    <a:pt x="1154" y="358"/>
                  </a:cubicBezTo>
                  <a:cubicBezTo>
                    <a:pt x="1253" y="239"/>
                    <a:pt x="1253" y="119"/>
                    <a:pt x="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34500;p60"/>
            <p:cNvSpPr/>
            <p:nvPr/>
          </p:nvSpPr>
          <p:spPr>
            <a:xfrm>
              <a:off x="2523175" y="2110525"/>
              <a:ext cx="34850" cy="13925"/>
            </a:xfrm>
            <a:custGeom>
              <a:avLst/>
              <a:gdLst/>
              <a:ahLst/>
              <a:cxnLst/>
              <a:rect l="l" t="t" r="r" b="b"/>
              <a:pathLst>
                <a:path w="1394" h="557" extrusionOk="0">
                  <a:moveTo>
                    <a:pt x="1035" y="0"/>
                  </a:moveTo>
                  <a:cubicBezTo>
                    <a:pt x="836" y="0"/>
                    <a:pt x="637" y="0"/>
                    <a:pt x="498" y="139"/>
                  </a:cubicBezTo>
                  <a:cubicBezTo>
                    <a:pt x="438" y="259"/>
                    <a:pt x="344" y="269"/>
                    <a:pt x="249" y="269"/>
                  </a:cubicBezTo>
                  <a:cubicBezTo>
                    <a:pt x="230" y="269"/>
                    <a:pt x="212" y="268"/>
                    <a:pt x="193" y="268"/>
                  </a:cubicBezTo>
                  <a:cubicBezTo>
                    <a:pt x="118" y="268"/>
                    <a:pt x="48" y="275"/>
                    <a:pt x="1" y="338"/>
                  </a:cubicBezTo>
                  <a:cubicBezTo>
                    <a:pt x="83" y="502"/>
                    <a:pt x="206" y="556"/>
                    <a:pt x="335" y="556"/>
                  </a:cubicBezTo>
                  <a:cubicBezTo>
                    <a:pt x="424" y="556"/>
                    <a:pt x="516" y="530"/>
                    <a:pt x="597" y="497"/>
                  </a:cubicBezTo>
                  <a:cubicBezTo>
                    <a:pt x="811" y="408"/>
                    <a:pt x="1057" y="335"/>
                    <a:pt x="1306" y="335"/>
                  </a:cubicBezTo>
                  <a:cubicBezTo>
                    <a:pt x="1335" y="335"/>
                    <a:pt x="1364" y="336"/>
                    <a:pt x="1393" y="338"/>
                  </a:cubicBezTo>
                  <a:cubicBezTo>
                    <a:pt x="1393" y="119"/>
                    <a:pt x="1254" y="0"/>
                    <a:pt x="1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34501;p60"/>
            <p:cNvSpPr/>
            <p:nvPr/>
          </p:nvSpPr>
          <p:spPr>
            <a:xfrm>
              <a:off x="2796200" y="1697750"/>
              <a:ext cx="33350" cy="12950"/>
            </a:xfrm>
            <a:custGeom>
              <a:avLst/>
              <a:gdLst/>
              <a:ahLst/>
              <a:cxnLst/>
              <a:rect l="l" t="t" r="r" b="b"/>
              <a:pathLst>
                <a:path w="1334" h="518" extrusionOk="0">
                  <a:moveTo>
                    <a:pt x="1234" y="0"/>
                  </a:moveTo>
                  <a:cubicBezTo>
                    <a:pt x="796" y="20"/>
                    <a:pt x="319" y="100"/>
                    <a:pt x="1" y="517"/>
                  </a:cubicBezTo>
                  <a:cubicBezTo>
                    <a:pt x="418" y="418"/>
                    <a:pt x="856" y="418"/>
                    <a:pt x="1234" y="179"/>
                  </a:cubicBezTo>
                  <a:cubicBezTo>
                    <a:pt x="1334" y="120"/>
                    <a:pt x="1334" y="80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34502;p60"/>
            <p:cNvSpPr/>
            <p:nvPr/>
          </p:nvSpPr>
          <p:spPr>
            <a:xfrm>
              <a:off x="2510250" y="1902325"/>
              <a:ext cx="33350" cy="12275"/>
            </a:xfrm>
            <a:custGeom>
              <a:avLst/>
              <a:gdLst/>
              <a:ahLst/>
              <a:cxnLst/>
              <a:rect l="l" t="t" r="r" b="b"/>
              <a:pathLst>
                <a:path w="1334" h="491" extrusionOk="0">
                  <a:moveTo>
                    <a:pt x="1084" y="0"/>
                  </a:moveTo>
                  <a:cubicBezTo>
                    <a:pt x="743" y="0"/>
                    <a:pt x="450" y="170"/>
                    <a:pt x="156" y="170"/>
                  </a:cubicBezTo>
                  <a:cubicBezTo>
                    <a:pt x="105" y="170"/>
                    <a:pt x="53" y="165"/>
                    <a:pt x="0" y="152"/>
                  </a:cubicBezTo>
                  <a:lnTo>
                    <a:pt x="0" y="490"/>
                  </a:lnTo>
                  <a:cubicBezTo>
                    <a:pt x="398" y="331"/>
                    <a:pt x="916" y="451"/>
                    <a:pt x="1333" y="33"/>
                  </a:cubicBezTo>
                  <a:cubicBezTo>
                    <a:pt x="1247" y="10"/>
                    <a:pt x="1164" y="0"/>
                    <a:pt x="10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34503;p60"/>
            <p:cNvSpPr/>
            <p:nvPr/>
          </p:nvSpPr>
          <p:spPr>
            <a:xfrm>
              <a:off x="2587325" y="1827550"/>
              <a:ext cx="40325" cy="12450"/>
            </a:xfrm>
            <a:custGeom>
              <a:avLst/>
              <a:gdLst/>
              <a:ahLst/>
              <a:cxnLst/>
              <a:rect l="l" t="t" r="r" b="b"/>
              <a:pathLst>
                <a:path w="1613" h="498" extrusionOk="0">
                  <a:moveTo>
                    <a:pt x="1214" y="0"/>
                  </a:moveTo>
                  <a:cubicBezTo>
                    <a:pt x="797" y="60"/>
                    <a:pt x="399" y="199"/>
                    <a:pt x="1" y="358"/>
                  </a:cubicBezTo>
                  <a:cubicBezTo>
                    <a:pt x="200" y="378"/>
                    <a:pt x="399" y="338"/>
                    <a:pt x="538" y="497"/>
                  </a:cubicBezTo>
                  <a:cubicBezTo>
                    <a:pt x="896" y="358"/>
                    <a:pt x="1314" y="497"/>
                    <a:pt x="1612" y="219"/>
                  </a:cubicBezTo>
                  <a:lnTo>
                    <a:pt x="1533" y="159"/>
                  </a:lnTo>
                  <a:cubicBezTo>
                    <a:pt x="1453" y="120"/>
                    <a:pt x="1354" y="120"/>
                    <a:pt x="1294" y="60"/>
                  </a:cubicBezTo>
                  <a:cubicBezTo>
                    <a:pt x="1254" y="20"/>
                    <a:pt x="1234" y="20"/>
                    <a:pt x="1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34504;p60"/>
            <p:cNvSpPr/>
            <p:nvPr/>
          </p:nvSpPr>
          <p:spPr>
            <a:xfrm>
              <a:off x="2453550" y="1939450"/>
              <a:ext cx="30375" cy="14300"/>
            </a:xfrm>
            <a:custGeom>
              <a:avLst/>
              <a:gdLst/>
              <a:ahLst/>
              <a:cxnLst/>
              <a:rect l="l" t="t" r="r" b="b"/>
              <a:pathLst>
                <a:path w="1215" h="572" extrusionOk="0">
                  <a:moveTo>
                    <a:pt x="1115" y="0"/>
                  </a:moveTo>
                  <a:cubicBezTo>
                    <a:pt x="1032" y="24"/>
                    <a:pt x="944" y="31"/>
                    <a:pt x="852" y="31"/>
                  </a:cubicBezTo>
                  <a:cubicBezTo>
                    <a:pt x="747" y="31"/>
                    <a:pt x="637" y="22"/>
                    <a:pt x="529" y="22"/>
                  </a:cubicBezTo>
                  <a:cubicBezTo>
                    <a:pt x="344" y="22"/>
                    <a:pt x="161" y="47"/>
                    <a:pt x="1" y="179"/>
                  </a:cubicBezTo>
                  <a:cubicBezTo>
                    <a:pt x="140" y="259"/>
                    <a:pt x="200" y="398"/>
                    <a:pt x="180" y="557"/>
                  </a:cubicBezTo>
                  <a:cubicBezTo>
                    <a:pt x="200" y="567"/>
                    <a:pt x="229" y="572"/>
                    <a:pt x="259" y="572"/>
                  </a:cubicBezTo>
                  <a:cubicBezTo>
                    <a:pt x="289" y="572"/>
                    <a:pt x="319" y="567"/>
                    <a:pt x="339" y="557"/>
                  </a:cubicBezTo>
                  <a:cubicBezTo>
                    <a:pt x="498" y="398"/>
                    <a:pt x="717" y="557"/>
                    <a:pt x="876" y="378"/>
                  </a:cubicBezTo>
                  <a:cubicBezTo>
                    <a:pt x="975" y="279"/>
                    <a:pt x="1115" y="338"/>
                    <a:pt x="1214" y="199"/>
                  </a:cubicBezTo>
                  <a:cubicBezTo>
                    <a:pt x="1194" y="139"/>
                    <a:pt x="1135" y="0"/>
                    <a:pt x="1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34505;p60"/>
            <p:cNvSpPr/>
            <p:nvPr/>
          </p:nvSpPr>
          <p:spPr>
            <a:xfrm>
              <a:off x="2452050" y="1821625"/>
              <a:ext cx="35350" cy="17000"/>
            </a:xfrm>
            <a:custGeom>
              <a:avLst/>
              <a:gdLst/>
              <a:ahLst/>
              <a:cxnLst/>
              <a:rect l="l" t="t" r="r" b="b"/>
              <a:pathLst>
                <a:path w="1414" h="680" extrusionOk="0">
                  <a:moveTo>
                    <a:pt x="832" y="1"/>
                  </a:moveTo>
                  <a:cubicBezTo>
                    <a:pt x="750" y="1"/>
                    <a:pt x="664" y="32"/>
                    <a:pt x="578" y="118"/>
                  </a:cubicBezTo>
                  <a:cubicBezTo>
                    <a:pt x="399" y="237"/>
                    <a:pt x="220" y="337"/>
                    <a:pt x="61" y="436"/>
                  </a:cubicBezTo>
                  <a:cubicBezTo>
                    <a:pt x="1" y="496"/>
                    <a:pt x="1" y="575"/>
                    <a:pt x="21" y="635"/>
                  </a:cubicBezTo>
                  <a:cubicBezTo>
                    <a:pt x="61" y="665"/>
                    <a:pt x="95" y="680"/>
                    <a:pt x="128" y="680"/>
                  </a:cubicBezTo>
                  <a:cubicBezTo>
                    <a:pt x="160" y="680"/>
                    <a:pt x="190" y="665"/>
                    <a:pt x="220" y="635"/>
                  </a:cubicBezTo>
                  <a:cubicBezTo>
                    <a:pt x="319" y="615"/>
                    <a:pt x="419" y="615"/>
                    <a:pt x="518" y="595"/>
                  </a:cubicBezTo>
                  <a:cubicBezTo>
                    <a:pt x="657" y="536"/>
                    <a:pt x="777" y="516"/>
                    <a:pt x="916" y="516"/>
                  </a:cubicBezTo>
                  <a:cubicBezTo>
                    <a:pt x="996" y="496"/>
                    <a:pt x="1055" y="476"/>
                    <a:pt x="1075" y="396"/>
                  </a:cubicBezTo>
                  <a:cubicBezTo>
                    <a:pt x="1195" y="337"/>
                    <a:pt x="1294" y="297"/>
                    <a:pt x="1413" y="237"/>
                  </a:cubicBezTo>
                  <a:cubicBezTo>
                    <a:pt x="1354" y="98"/>
                    <a:pt x="1234" y="98"/>
                    <a:pt x="1075" y="78"/>
                  </a:cubicBezTo>
                  <a:cubicBezTo>
                    <a:pt x="1003" y="37"/>
                    <a:pt x="920" y="1"/>
                    <a:pt x="8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34506;p60"/>
            <p:cNvSpPr/>
            <p:nvPr/>
          </p:nvSpPr>
          <p:spPr>
            <a:xfrm>
              <a:off x="2939425" y="1949725"/>
              <a:ext cx="26900" cy="16600"/>
            </a:xfrm>
            <a:custGeom>
              <a:avLst/>
              <a:gdLst/>
              <a:ahLst/>
              <a:cxnLst/>
              <a:rect l="l" t="t" r="r" b="b"/>
              <a:pathLst>
                <a:path w="1076" h="664" extrusionOk="0">
                  <a:moveTo>
                    <a:pt x="975" y="0"/>
                  </a:moveTo>
                  <a:cubicBezTo>
                    <a:pt x="563" y="0"/>
                    <a:pt x="333" y="337"/>
                    <a:pt x="1" y="484"/>
                  </a:cubicBezTo>
                  <a:cubicBezTo>
                    <a:pt x="41" y="623"/>
                    <a:pt x="140" y="623"/>
                    <a:pt x="200" y="663"/>
                  </a:cubicBezTo>
                  <a:cubicBezTo>
                    <a:pt x="498" y="504"/>
                    <a:pt x="936" y="584"/>
                    <a:pt x="1075" y="166"/>
                  </a:cubicBezTo>
                  <a:lnTo>
                    <a:pt x="1075" y="7"/>
                  </a:lnTo>
                  <a:cubicBezTo>
                    <a:pt x="1041" y="2"/>
                    <a:pt x="1007" y="0"/>
                    <a:pt x="9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34507;p60"/>
            <p:cNvSpPr/>
            <p:nvPr/>
          </p:nvSpPr>
          <p:spPr>
            <a:xfrm>
              <a:off x="2952850" y="1757425"/>
              <a:ext cx="28375" cy="14450"/>
            </a:xfrm>
            <a:custGeom>
              <a:avLst/>
              <a:gdLst/>
              <a:ahLst/>
              <a:cxnLst/>
              <a:rect l="l" t="t" r="r" b="b"/>
              <a:pathLst>
                <a:path w="1135" h="578" extrusionOk="0">
                  <a:moveTo>
                    <a:pt x="888" y="0"/>
                  </a:moveTo>
                  <a:cubicBezTo>
                    <a:pt x="554" y="0"/>
                    <a:pt x="292" y="238"/>
                    <a:pt x="1" y="358"/>
                  </a:cubicBezTo>
                  <a:lnTo>
                    <a:pt x="220" y="577"/>
                  </a:lnTo>
                  <a:cubicBezTo>
                    <a:pt x="518" y="517"/>
                    <a:pt x="856" y="517"/>
                    <a:pt x="1055" y="199"/>
                  </a:cubicBezTo>
                  <a:cubicBezTo>
                    <a:pt x="1135" y="120"/>
                    <a:pt x="1135" y="80"/>
                    <a:pt x="1055" y="20"/>
                  </a:cubicBezTo>
                  <a:cubicBezTo>
                    <a:pt x="997" y="6"/>
                    <a:pt x="942" y="0"/>
                    <a:pt x="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34508;p60"/>
            <p:cNvSpPr/>
            <p:nvPr/>
          </p:nvSpPr>
          <p:spPr>
            <a:xfrm>
              <a:off x="2577375" y="1728075"/>
              <a:ext cx="35350" cy="12450"/>
            </a:xfrm>
            <a:custGeom>
              <a:avLst/>
              <a:gdLst/>
              <a:ahLst/>
              <a:cxnLst/>
              <a:rect l="l" t="t" r="r" b="b"/>
              <a:pathLst>
                <a:path w="1414" h="498" extrusionOk="0">
                  <a:moveTo>
                    <a:pt x="1294" y="1"/>
                  </a:moveTo>
                  <a:cubicBezTo>
                    <a:pt x="896" y="180"/>
                    <a:pt x="419" y="60"/>
                    <a:pt x="61" y="339"/>
                  </a:cubicBezTo>
                  <a:cubicBezTo>
                    <a:pt x="1" y="379"/>
                    <a:pt x="1" y="458"/>
                    <a:pt x="61" y="498"/>
                  </a:cubicBezTo>
                  <a:cubicBezTo>
                    <a:pt x="498" y="458"/>
                    <a:pt x="876" y="379"/>
                    <a:pt x="1294" y="339"/>
                  </a:cubicBezTo>
                  <a:cubicBezTo>
                    <a:pt x="1413" y="239"/>
                    <a:pt x="1413" y="140"/>
                    <a:pt x="1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34509;p60"/>
            <p:cNvSpPr/>
            <p:nvPr/>
          </p:nvSpPr>
          <p:spPr>
            <a:xfrm>
              <a:off x="2484400" y="1983200"/>
              <a:ext cx="29850" cy="14450"/>
            </a:xfrm>
            <a:custGeom>
              <a:avLst/>
              <a:gdLst/>
              <a:ahLst/>
              <a:cxnLst/>
              <a:rect l="l" t="t" r="r" b="b"/>
              <a:pathLst>
                <a:path w="1194" h="578" extrusionOk="0">
                  <a:moveTo>
                    <a:pt x="696" y="40"/>
                  </a:moveTo>
                  <a:cubicBezTo>
                    <a:pt x="477" y="180"/>
                    <a:pt x="239" y="279"/>
                    <a:pt x="0" y="398"/>
                  </a:cubicBezTo>
                  <a:lnTo>
                    <a:pt x="179" y="577"/>
                  </a:lnTo>
                  <a:cubicBezTo>
                    <a:pt x="537" y="438"/>
                    <a:pt x="855" y="319"/>
                    <a:pt x="1194" y="200"/>
                  </a:cubicBezTo>
                  <a:cubicBezTo>
                    <a:pt x="1074" y="1"/>
                    <a:pt x="875" y="80"/>
                    <a:pt x="696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34510;p60"/>
            <p:cNvSpPr/>
            <p:nvPr/>
          </p:nvSpPr>
          <p:spPr>
            <a:xfrm>
              <a:off x="2540575" y="1997625"/>
              <a:ext cx="26900" cy="13000"/>
            </a:xfrm>
            <a:custGeom>
              <a:avLst/>
              <a:gdLst/>
              <a:ahLst/>
              <a:cxnLst/>
              <a:rect l="l" t="t" r="r" b="b"/>
              <a:pathLst>
                <a:path w="1076" h="520" extrusionOk="0">
                  <a:moveTo>
                    <a:pt x="896" y="0"/>
                  </a:moveTo>
                  <a:cubicBezTo>
                    <a:pt x="578" y="20"/>
                    <a:pt x="279" y="120"/>
                    <a:pt x="1" y="319"/>
                  </a:cubicBezTo>
                  <a:cubicBezTo>
                    <a:pt x="80" y="359"/>
                    <a:pt x="120" y="438"/>
                    <a:pt x="180" y="498"/>
                  </a:cubicBezTo>
                  <a:cubicBezTo>
                    <a:pt x="295" y="505"/>
                    <a:pt x="414" y="519"/>
                    <a:pt x="532" y="519"/>
                  </a:cubicBezTo>
                  <a:cubicBezTo>
                    <a:pt x="719" y="519"/>
                    <a:pt x="904" y="485"/>
                    <a:pt x="1075" y="339"/>
                  </a:cubicBezTo>
                  <a:lnTo>
                    <a:pt x="1035" y="299"/>
                  </a:lnTo>
                  <a:cubicBezTo>
                    <a:pt x="936" y="219"/>
                    <a:pt x="976" y="80"/>
                    <a:pt x="8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34511;p60"/>
            <p:cNvSpPr/>
            <p:nvPr/>
          </p:nvSpPr>
          <p:spPr>
            <a:xfrm>
              <a:off x="2940925" y="1695175"/>
              <a:ext cx="26875" cy="10675"/>
            </a:xfrm>
            <a:custGeom>
              <a:avLst/>
              <a:gdLst/>
              <a:ahLst/>
              <a:cxnLst/>
              <a:rect l="l" t="t" r="r" b="b"/>
              <a:pathLst>
                <a:path w="1075" h="427" extrusionOk="0">
                  <a:moveTo>
                    <a:pt x="526" y="1"/>
                  </a:moveTo>
                  <a:cubicBezTo>
                    <a:pt x="298" y="1"/>
                    <a:pt x="146" y="140"/>
                    <a:pt x="1" y="382"/>
                  </a:cubicBezTo>
                  <a:cubicBezTo>
                    <a:pt x="87" y="413"/>
                    <a:pt x="165" y="426"/>
                    <a:pt x="241" y="426"/>
                  </a:cubicBezTo>
                  <a:cubicBezTo>
                    <a:pt x="498" y="426"/>
                    <a:pt x="721" y="275"/>
                    <a:pt x="1075" y="183"/>
                  </a:cubicBezTo>
                  <a:cubicBezTo>
                    <a:pt x="849" y="58"/>
                    <a:pt x="672" y="1"/>
                    <a:pt x="5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34512;p60"/>
            <p:cNvSpPr/>
            <p:nvPr/>
          </p:nvSpPr>
          <p:spPr>
            <a:xfrm>
              <a:off x="2773825" y="1948875"/>
              <a:ext cx="32850" cy="13475"/>
            </a:xfrm>
            <a:custGeom>
              <a:avLst/>
              <a:gdLst/>
              <a:ahLst/>
              <a:cxnLst/>
              <a:rect l="l" t="t" r="r" b="b"/>
              <a:pathLst>
                <a:path w="1314" h="539" extrusionOk="0">
                  <a:moveTo>
                    <a:pt x="916" y="1"/>
                  </a:moveTo>
                  <a:cubicBezTo>
                    <a:pt x="657" y="220"/>
                    <a:pt x="359" y="200"/>
                    <a:pt x="100" y="220"/>
                  </a:cubicBezTo>
                  <a:cubicBezTo>
                    <a:pt x="1" y="279"/>
                    <a:pt x="1" y="319"/>
                    <a:pt x="60" y="399"/>
                  </a:cubicBezTo>
                  <a:cubicBezTo>
                    <a:pt x="222" y="497"/>
                    <a:pt x="376" y="538"/>
                    <a:pt x="525" y="538"/>
                  </a:cubicBezTo>
                  <a:cubicBezTo>
                    <a:pt x="799" y="538"/>
                    <a:pt x="1056" y="400"/>
                    <a:pt x="1313" y="220"/>
                  </a:cubicBezTo>
                  <a:cubicBezTo>
                    <a:pt x="1134" y="200"/>
                    <a:pt x="995" y="180"/>
                    <a:pt x="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34513;p60"/>
            <p:cNvSpPr/>
            <p:nvPr/>
          </p:nvSpPr>
          <p:spPr>
            <a:xfrm>
              <a:off x="2694750" y="1895225"/>
              <a:ext cx="41300" cy="15400"/>
            </a:xfrm>
            <a:custGeom>
              <a:avLst/>
              <a:gdLst/>
              <a:ahLst/>
              <a:cxnLst/>
              <a:rect l="l" t="t" r="r" b="b"/>
              <a:pathLst>
                <a:path w="1652" h="616" extrusionOk="0">
                  <a:moveTo>
                    <a:pt x="1488" y="1"/>
                  </a:moveTo>
                  <a:cubicBezTo>
                    <a:pt x="1431" y="1"/>
                    <a:pt x="1370" y="21"/>
                    <a:pt x="1314" y="58"/>
                  </a:cubicBezTo>
                  <a:cubicBezTo>
                    <a:pt x="896" y="178"/>
                    <a:pt x="478" y="237"/>
                    <a:pt x="100" y="436"/>
                  </a:cubicBezTo>
                  <a:cubicBezTo>
                    <a:pt x="1" y="516"/>
                    <a:pt x="1" y="556"/>
                    <a:pt x="100" y="615"/>
                  </a:cubicBezTo>
                  <a:cubicBezTo>
                    <a:pt x="657" y="536"/>
                    <a:pt x="1194" y="436"/>
                    <a:pt x="1652" y="78"/>
                  </a:cubicBezTo>
                  <a:cubicBezTo>
                    <a:pt x="1610" y="26"/>
                    <a:pt x="1551" y="1"/>
                    <a:pt x="1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34514;p60"/>
            <p:cNvSpPr/>
            <p:nvPr/>
          </p:nvSpPr>
          <p:spPr>
            <a:xfrm>
              <a:off x="2712650" y="1850425"/>
              <a:ext cx="21925" cy="12700"/>
            </a:xfrm>
            <a:custGeom>
              <a:avLst/>
              <a:gdLst/>
              <a:ahLst/>
              <a:cxnLst/>
              <a:rect l="l" t="t" r="r" b="b"/>
              <a:pathLst>
                <a:path w="877" h="508" extrusionOk="0">
                  <a:moveTo>
                    <a:pt x="617" y="0"/>
                  </a:moveTo>
                  <a:cubicBezTo>
                    <a:pt x="379" y="60"/>
                    <a:pt x="120" y="139"/>
                    <a:pt x="1" y="418"/>
                  </a:cubicBezTo>
                  <a:cubicBezTo>
                    <a:pt x="112" y="482"/>
                    <a:pt x="214" y="507"/>
                    <a:pt x="310" y="507"/>
                  </a:cubicBezTo>
                  <a:cubicBezTo>
                    <a:pt x="454" y="507"/>
                    <a:pt x="586" y="450"/>
                    <a:pt x="717" y="378"/>
                  </a:cubicBezTo>
                  <a:cubicBezTo>
                    <a:pt x="796" y="338"/>
                    <a:pt x="876" y="259"/>
                    <a:pt x="796" y="159"/>
                  </a:cubicBezTo>
                  <a:cubicBezTo>
                    <a:pt x="757" y="100"/>
                    <a:pt x="677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34515;p60"/>
            <p:cNvSpPr/>
            <p:nvPr/>
          </p:nvSpPr>
          <p:spPr>
            <a:xfrm>
              <a:off x="2865825" y="1854975"/>
              <a:ext cx="20425" cy="14875"/>
            </a:xfrm>
            <a:custGeom>
              <a:avLst/>
              <a:gdLst/>
              <a:ahLst/>
              <a:cxnLst/>
              <a:rect l="l" t="t" r="r" b="b"/>
              <a:pathLst>
                <a:path w="817" h="595" extrusionOk="0">
                  <a:moveTo>
                    <a:pt x="504" y="1"/>
                  </a:moveTo>
                  <a:cubicBezTo>
                    <a:pt x="208" y="1"/>
                    <a:pt x="46" y="199"/>
                    <a:pt x="1" y="594"/>
                  </a:cubicBezTo>
                  <a:cubicBezTo>
                    <a:pt x="160" y="236"/>
                    <a:pt x="637" y="475"/>
                    <a:pt x="816" y="57"/>
                  </a:cubicBezTo>
                  <a:cubicBezTo>
                    <a:pt x="699" y="19"/>
                    <a:pt x="596" y="1"/>
                    <a:pt x="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34516;p60"/>
            <p:cNvSpPr/>
            <p:nvPr/>
          </p:nvSpPr>
          <p:spPr>
            <a:xfrm>
              <a:off x="2503775" y="1745475"/>
              <a:ext cx="38825" cy="14700"/>
            </a:xfrm>
            <a:custGeom>
              <a:avLst/>
              <a:gdLst/>
              <a:ahLst/>
              <a:cxnLst/>
              <a:rect l="l" t="t" r="r" b="b"/>
              <a:pathLst>
                <a:path w="1553" h="588" extrusionOk="0">
                  <a:moveTo>
                    <a:pt x="1473" y="1"/>
                  </a:moveTo>
                  <a:cubicBezTo>
                    <a:pt x="976" y="1"/>
                    <a:pt x="518" y="180"/>
                    <a:pt x="80" y="359"/>
                  </a:cubicBezTo>
                  <a:cubicBezTo>
                    <a:pt x="21" y="399"/>
                    <a:pt x="1" y="478"/>
                    <a:pt x="61" y="558"/>
                  </a:cubicBezTo>
                  <a:cubicBezTo>
                    <a:pt x="90" y="578"/>
                    <a:pt x="120" y="588"/>
                    <a:pt x="153" y="588"/>
                  </a:cubicBezTo>
                  <a:cubicBezTo>
                    <a:pt x="185" y="588"/>
                    <a:pt x="220" y="578"/>
                    <a:pt x="259" y="558"/>
                  </a:cubicBezTo>
                  <a:cubicBezTo>
                    <a:pt x="657" y="359"/>
                    <a:pt x="1095" y="399"/>
                    <a:pt x="1473" y="160"/>
                  </a:cubicBezTo>
                  <a:cubicBezTo>
                    <a:pt x="1552" y="100"/>
                    <a:pt x="1552" y="6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34517;p60"/>
            <p:cNvSpPr/>
            <p:nvPr/>
          </p:nvSpPr>
          <p:spPr>
            <a:xfrm>
              <a:off x="2970775" y="1827550"/>
              <a:ext cx="25875" cy="12000"/>
            </a:xfrm>
            <a:custGeom>
              <a:avLst/>
              <a:gdLst/>
              <a:ahLst/>
              <a:cxnLst/>
              <a:rect l="l" t="t" r="r" b="b"/>
              <a:pathLst>
                <a:path w="1035" h="480" extrusionOk="0">
                  <a:moveTo>
                    <a:pt x="875" y="0"/>
                  </a:moveTo>
                  <a:cubicBezTo>
                    <a:pt x="577" y="0"/>
                    <a:pt x="279" y="0"/>
                    <a:pt x="20" y="199"/>
                  </a:cubicBezTo>
                  <a:cubicBezTo>
                    <a:pt x="20" y="259"/>
                    <a:pt x="0" y="299"/>
                    <a:pt x="0" y="358"/>
                  </a:cubicBezTo>
                  <a:cubicBezTo>
                    <a:pt x="20" y="418"/>
                    <a:pt x="80" y="478"/>
                    <a:pt x="139" y="478"/>
                  </a:cubicBezTo>
                  <a:cubicBezTo>
                    <a:pt x="160" y="479"/>
                    <a:pt x="180" y="479"/>
                    <a:pt x="200" y="479"/>
                  </a:cubicBezTo>
                  <a:cubicBezTo>
                    <a:pt x="525" y="479"/>
                    <a:pt x="753" y="330"/>
                    <a:pt x="1034" y="199"/>
                  </a:cubicBezTo>
                  <a:lnTo>
                    <a:pt x="1015" y="139"/>
                  </a:lnTo>
                  <a:cubicBezTo>
                    <a:pt x="975" y="100"/>
                    <a:pt x="935" y="80"/>
                    <a:pt x="915" y="40"/>
                  </a:cubicBezTo>
                  <a:lnTo>
                    <a:pt x="8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34518;p60"/>
            <p:cNvSpPr/>
            <p:nvPr/>
          </p:nvSpPr>
          <p:spPr>
            <a:xfrm>
              <a:off x="2540575" y="1737000"/>
              <a:ext cx="32350" cy="12475"/>
            </a:xfrm>
            <a:custGeom>
              <a:avLst/>
              <a:gdLst/>
              <a:ahLst/>
              <a:cxnLst/>
              <a:rect l="l" t="t" r="r" b="b"/>
              <a:pathLst>
                <a:path w="1294" h="499" extrusionOk="0">
                  <a:moveTo>
                    <a:pt x="1166" y="0"/>
                  </a:moveTo>
                  <a:cubicBezTo>
                    <a:pt x="844" y="0"/>
                    <a:pt x="522" y="181"/>
                    <a:pt x="200" y="181"/>
                  </a:cubicBezTo>
                  <a:cubicBezTo>
                    <a:pt x="120" y="240"/>
                    <a:pt x="80" y="300"/>
                    <a:pt x="1" y="340"/>
                  </a:cubicBezTo>
                  <a:lnTo>
                    <a:pt x="1" y="499"/>
                  </a:lnTo>
                  <a:cubicBezTo>
                    <a:pt x="100" y="499"/>
                    <a:pt x="220" y="499"/>
                    <a:pt x="319" y="479"/>
                  </a:cubicBezTo>
                  <a:cubicBezTo>
                    <a:pt x="439" y="400"/>
                    <a:pt x="578" y="400"/>
                    <a:pt x="697" y="340"/>
                  </a:cubicBezTo>
                  <a:cubicBezTo>
                    <a:pt x="876" y="300"/>
                    <a:pt x="1095" y="320"/>
                    <a:pt x="1214" y="141"/>
                  </a:cubicBezTo>
                  <a:cubicBezTo>
                    <a:pt x="1294" y="101"/>
                    <a:pt x="1294" y="41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34519;p60"/>
            <p:cNvSpPr/>
            <p:nvPr/>
          </p:nvSpPr>
          <p:spPr>
            <a:xfrm>
              <a:off x="2387400" y="1897175"/>
              <a:ext cx="9975" cy="43775"/>
            </a:xfrm>
            <a:custGeom>
              <a:avLst/>
              <a:gdLst/>
              <a:ahLst/>
              <a:cxnLst/>
              <a:rect l="l" t="t" r="r" b="b"/>
              <a:pathLst>
                <a:path w="399" h="1751" extrusionOk="0">
                  <a:moveTo>
                    <a:pt x="200" y="0"/>
                  </a:moveTo>
                  <a:cubicBezTo>
                    <a:pt x="1" y="199"/>
                    <a:pt x="81" y="478"/>
                    <a:pt x="41" y="696"/>
                  </a:cubicBezTo>
                  <a:lnTo>
                    <a:pt x="100" y="1751"/>
                  </a:lnTo>
                  <a:lnTo>
                    <a:pt x="240" y="1751"/>
                  </a:lnTo>
                  <a:cubicBezTo>
                    <a:pt x="299" y="1233"/>
                    <a:pt x="61" y="676"/>
                    <a:pt x="399" y="179"/>
                  </a:cubicBezTo>
                  <a:lnTo>
                    <a:pt x="399" y="40"/>
                  </a:lnTo>
                  <a:cubicBezTo>
                    <a:pt x="359" y="0"/>
                    <a:pt x="279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34520;p60"/>
            <p:cNvSpPr/>
            <p:nvPr/>
          </p:nvSpPr>
          <p:spPr>
            <a:xfrm>
              <a:off x="2609700" y="1724575"/>
              <a:ext cx="28875" cy="11975"/>
            </a:xfrm>
            <a:custGeom>
              <a:avLst/>
              <a:gdLst/>
              <a:ahLst/>
              <a:cxnLst/>
              <a:rect l="l" t="t" r="r" b="b"/>
              <a:pathLst>
                <a:path w="1155" h="479" extrusionOk="0">
                  <a:moveTo>
                    <a:pt x="1083" y="0"/>
                  </a:moveTo>
                  <a:cubicBezTo>
                    <a:pt x="752" y="0"/>
                    <a:pt x="435" y="151"/>
                    <a:pt x="131" y="151"/>
                  </a:cubicBezTo>
                  <a:cubicBezTo>
                    <a:pt x="88" y="151"/>
                    <a:pt x="44" y="148"/>
                    <a:pt x="1" y="141"/>
                  </a:cubicBezTo>
                  <a:lnTo>
                    <a:pt x="1" y="479"/>
                  </a:lnTo>
                  <a:cubicBezTo>
                    <a:pt x="399" y="379"/>
                    <a:pt x="777" y="280"/>
                    <a:pt x="1155" y="180"/>
                  </a:cubicBezTo>
                  <a:cubicBezTo>
                    <a:pt x="1155" y="121"/>
                    <a:pt x="1135" y="41"/>
                    <a:pt x="1135" y="1"/>
                  </a:cubicBezTo>
                  <a:cubicBezTo>
                    <a:pt x="1117" y="0"/>
                    <a:pt x="1100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34521;p60"/>
            <p:cNvSpPr/>
            <p:nvPr/>
          </p:nvSpPr>
          <p:spPr>
            <a:xfrm>
              <a:off x="2505350" y="2070725"/>
              <a:ext cx="27300" cy="14675"/>
            </a:xfrm>
            <a:custGeom>
              <a:avLst/>
              <a:gdLst/>
              <a:ahLst/>
              <a:cxnLst/>
              <a:rect l="l" t="t" r="r" b="b"/>
              <a:pathLst>
                <a:path w="1092" h="587" extrusionOk="0">
                  <a:moveTo>
                    <a:pt x="555" y="21"/>
                  </a:moveTo>
                  <a:cubicBezTo>
                    <a:pt x="435" y="180"/>
                    <a:pt x="157" y="1"/>
                    <a:pt x="37" y="220"/>
                  </a:cubicBezTo>
                  <a:cubicBezTo>
                    <a:pt x="37" y="279"/>
                    <a:pt x="37" y="319"/>
                    <a:pt x="17" y="359"/>
                  </a:cubicBezTo>
                  <a:cubicBezTo>
                    <a:pt x="0" y="494"/>
                    <a:pt x="27" y="586"/>
                    <a:pt x="157" y="586"/>
                  </a:cubicBezTo>
                  <a:cubicBezTo>
                    <a:pt x="180" y="586"/>
                    <a:pt x="207" y="584"/>
                    <a:pt x="236" y="578"/>
                  </a:cubicBezTo>
                  <a:cubicBezTo>
                    <a:pt x="515" y="478"/>
                    <a:pt x="833" y="399"/>
                    <a:pt x="1092" y="200"/>
                  </a:cubicBezTo>
                  <a:cubicBezTo>
                    <a:pt x="1052" y="140"/>
                    <a:pt x="1032" y="100"/>
                    <a:pt x="952" y="80"/>
                  </a:cubicBezTo>
                  <a:cubicBezTo>
                    <a:pt x="893" y="21"/>
                    <a:pt x="813" y="21"/>
                    <a:pt x="714" y="21"/>
                  </a:cubicBezTo>
                  <a:cubicBezTo>
                    <a:pt x="684" y="40"/>
                    <a:pt x="659" y="50"/>
                    <a:pt x="634" y="50"/>
                  </a:cubicBezTo>
                  <a:cubicBezTo>
                    <a:pt x="609" y="50"/>
                    <a:pt x="584" y="40"/>
                    <a:pt x="555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34522;p60"/>
            <p:cNvSpPr/>
            <p:nvPr/>
          </p:nvSpPr>
          <p:spPr>
            <a:xfrm>
              <a:off x="2907100" y="1698900"/>
              <a:ext cx="25900" cy="12800"/>
            </a:xfrm>
            <a:custGeom>
              <a:avLst/>
              <a:gdLst/>
              <a:ahLst/>
              <a:cxnLst/>
              <a:rect l="l" t="t" r="r" b="b"/>
              <a:pathLst>
                <a:path w="1036" h="512" extrusionOk="0">
                  <a:moveTo>
                    <a:pt x="354" y="0"/>
                  </a:moveTo>
                  <a:cubicBezTo>
                    <a:pt x="269" y="0"/>
                    <a:pt x="185" y="29"/>
                    <a:pt x="100" y="113"/>
                  </a:cubicBezTo>
                  <a:cubicBezTo>
                    <a:pt x="1" y="233"/>
                    <a:pt x="1" y="332"/>
                    <a:pt x="100" y="432"/>
                  </a:cubicBezTo>
                  <a:lnTo>
                    <a:pt x="100" y="511"/>
                  </a:lnTo>
                  <a:cubicBezTo>
                    <a:pt x="359" y="233"/>
                    <a:pt x="777" y="432"/>
                    <a:pt x="1035" y="113"/>
                  </a:cubicBezTo>
                  <a:lnTo>
                    <a:pt x="1035" y="113"/>
                  </a:lnTo>
                  <a:cubicBezTo>
                    <a:pt x="996" y="125"/>
                    <a:pt x="957" y="130"/>
                    <a:pt x="919" y="130"/>
                  </a:cubicBezTo>
                  <a:cubicBezTo>
                    <a:pt x="721" y="130"/>
                    <a:pt x="536" y="0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34523;p60"/>
            <p:cNvSpPr/>
            <p:nvPr/>
          </p:nvSpPr>
          <p:spPr>
            <a:xfrm>
              <a:off x="2914075" y="1958450"/>
              <a:ext cx="23900" cy="13350"/>
            </a:xfrm>
            <a:custGeom>
              <a:avLst/>
              <a:gdLst/>
              <a:ahLst/>
              <a:cxnLst/>
              <a:rect l="l" t="t" r="r" b="b"/>
              <a:pathLst>
                <a:path w="956" h="534" extrusionOk="0">
                  <a:moveTo>
                    <a:pt x="620" y="0"/>
                  </a:moveTo>
                  <a:cubicBezTo>
                    <a:pt x="541" y="0"/>
                    <a:pt x="458" y="16"/>
                    <a:pt x="378" y="16"/>
                  </a:cubicBezTo>
                  <a:cubicBezTo>
                    <a:pt x="259" y="76"/>
                    <a:pt x="299" y="235"/>
                    <a:pt x="179" y="314"/>
                  </a:cubicBezTo>
                  <a:cubicBezTo>
                    <a:pt x="100" y="334"/>
                    <a:pt x="60" y="334"/>
                    <a:pt x="0" y="334"/>
                  </a:cubicBezTo>
                  <a:cubicBezTo>
                    <a:pt x="120" y="533"/>
                    <a:pt x="319" y="493"/>
                    <a:pt x="518" y="513"/>
                  </a:cubicBezTo>
                  <a:cubicBezTo>
                    <a:pt x="657" y="473"/>
                    <a:pt x="756" y="394"/>
                    <a:pt x="876" y="314"/>
                  </a:cubicBezTo>
                  <a:cubicBezTo>
                    <a:pt x="955" y="274"/>
                    <a:pt x="955" y="215"/>
                    <a:pt x="876" y="135"/>
                  </a:cubicBezTo>
                  <a:cubicBezTo>
                    <a:pt x="809" y="25"/>
                    <a:pt x="718" y="0"/>
                    <a:pt x="6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34524;p60"/>
            <p:cNvSpPr/>
            <p:nvPr/>
          </p:nvSpPr>
          <p:spPr>
            <a:xfrm>
              <a:off x="2857375" y="1684625"/>
              <a:ext cx="31850" cy="8775"/>
            </a:xfrm>
            <a:custGeom>
              <a:avLst/>
              <a:gdLst/>
              <a:ahLst/>
              <a:cxnLst/>
              <a:rect l="l" t="t" r="r" b="b"/>
              <a:pathLst>
                <a:path w="1274" h="351" extrusionOk="0">
                  <a:moveTo>
                    <a:pt x="542" y="0"/>
                  </a:moveTo>
                  <a:cubicBezTo>
                    <a:pt x="358" y="0"/>
                    <a:pt x="176" y="32"/>
                    <a:pt x="1" y="187"/>
                  </a:cubicBezTo>
                  <a:cubicBezTo>
                    <a:pt x="160" y="326"/>
                    <a:pt x="359" y="247"/>
                    <a:pt x="498" y="326"/>
                  </a:cubicBezTo>
                  <a:cubicBezTo>
                    <a:pt x="616" y="335"/>
                    <a:pt x="734" y="350"/>
                    <a:pt x="848" y="350"/>
                  </a:cubicBezTo>
                  <a:cubicBezTo>
                    <a:pt x="1002" y="350"/>
                    <a:pt x="1148" y="321"/>
                    <a:pt x="1274" y="207"/>
                  </a:cubicBezTo>
                  <a:cubicBezTo>
                    <a:pt x="1194" y="147"/>
                    <a:pt x="1134" y="88"/>
                    <a:pt x="1055" y="8"/>
                  </a:cubicBezTo>
                  <a:cubicBezTo>
                    <a:pt x="1010" y="13"/>
                    <a:pt x="964" y="15"/>
                    <a:pt x="919" y="15"/>
                  </a:cubicBezTo>
                  <a:cubicBezTo>
                    <a:pt x="793" y="15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34525;p60"/>
            <p:cNvSpPr/>
            <p:nvPr/>
          </p:nvSpPr>
          <p:spPr>
            <a:xfrm>
              <a:off x="2453050" y="2112250"/>
              <a:ext cx="26400" cy="11650"/>
            </a:xfrm>
            <a:custGeom>
              <a:avLst/>
              <a:gdLst/>
              <a:ahLst/>
              <a:cxnLst/>
              <a:rect l="l" t="t" r="r" b="b"/>
              <a:pathLst>
                <a:path w="1056" h="466" extrusionOk="0">
                  <a:moveTo>
                    <a:pt x="839" y="1"/>
                  </a:moveTo>
                  <a:cubicBezTo>
                    <a:pt x="737" y="1"/>
                    <a:pt x="617" y="50"/>
                    <a:pt x="518" y="50"/>
                  </a:cubicBezTo>
                  <a:cubicBezTo>
                    <a:pt x="399" y="90"/>
                    <a:pt x="299" y="90"/>
                    <a:pt x="200" y="90"/>
                  </a:cubicBezTo>
                  <a:cubicBezTo>
                    <a:pt x="140" y="190"/>
                    <a:pt x="1" y="289"/>
                    <a:pt x="21" y="349"/>
                  </a:cubicBezTo>
                  <a:cubicBezTo>
                    <a:pt x="42" y="444"/>
                    <a:pt x="102" y="466"/>
                    <a:pt x="171" y="466"/>
                  </a:cubicBezTo>
                  <a:cubicBezTo>
                    <a:pt x="233" y="466"/>
                    <a:pt x="303" y="448"/>
                    <a:pt x="359" y="448"/>
                  </a:cubicBezTo>
                  <a:cubicBezTo>
                    <a:pt x="388" y="454"/>
                    <a:pt x="421" y="457"/>
                    <a:pt x="454" y="457"/>
                  </a:cubicBezTo>
                  <a:cubicBezTo>
                    <a:pt x="536" y="457"/>
                    <a:pt x="627" y="443"/>
                    <a:pt x="697" y="428"/>
                  </a:cubicBezTo>
                  <a:cubicBezTo>
                    <a:pt x="796" y="309"/>
                    <a:pt x="936" y="289"/>
                    <a:pt x="1055" y="249"/>
                  </a:cubicBezTo>
                  <a:cubicBezTo>
                    <a:pt x="1025" y="50"/>
                    <a:pt x="941" y="1"/>
                    <a:pt x="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34526;p60"/>
            <p:cNvSpPr/>
            <p:nvPr/>
          </p:nvSpPr>
          <p:spPr>
            <a:xfrm>
              <a:off x="2740500" y="1886725"/>
              <a:ext cx="23900" cy="13950"/>
            </a:xfrm>
            <a:custGeom>
              <a:avLst/>
              <a:gdLst/>
              <a:ahLst/>
              <a:cxnLst/>
              <a:rect l="l" t="t" r="r" b="b"/>
              <a:pathLst>
                <a:path w="956" h="558" extrusionOk="0">
                  <a:moveTo>
                    <a:pt x="876" y="80"/>
                  </a:moveTo>
                  <a:cubicBezTo>
                    <a:pt x="578" y="100"/>
                    <a:pt x="200" y="0"/>
                    <a:pt x="1" y="557"/>
                  </a:cubicBezTo>
                  <a:cubicBezTo>
                    <a:pt x="359" y="418"/>
                    <a:pt x="657" y="518"/>
                    <a:pt x="876" y="279"/>
                  </a:cubicBezTo>
                  <a:cubicBezTo>
                    <a:pt x="956" y="199"/>
                    <a:pt x="956" y="160"/>
                    <a:pt x="876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34527;p60"/>
            <p:cNvSpPr/>
            <p:nvPr/>
          </p:nvSpPr>
          <p:spPr>
            <a:xfrm>
              <a:off x="2940425" y="1867775"/>
              <a:ext cx="18925" cy="13050"/>
            </a:xfrm>
            <a:custGeom>
              <a:avLst/>
              <a:gdLst/>
              <a:ahLst/>
              <a:cxnLst/>
              <a:rect l="l" t="t" r="r" b="b"/>
              <a:pathLst>
                <a:path w="757" h="522" extrusionOk="0">
                  <a:moveTo>
                    <a:pt x="356" y="1"/>
                  </a:moveTo>
                  <a:cubicBezTo>
                    <a:pt x="231" y="1"/>
                    <a:pt x="113" y="50"/>
                    <a:pt x="1" y="162"/>
                  </a:cubicBezTo>
                  <a:cubicBezTo>
                    <a:pt x="1" y="301"/>
                    <a:pt x="40" y="440"/>
                    <a:pt x="200" y="520"/>
                  </a:cubicBezTo>
                  <a:cubicBezTo>
                    <a:pt x="211" y="521"/>
                    <a:pt x="222" y="521"/>
                    <a:pt x="233" y="521"/>
                  </a:cubicBezTo>
                  <a:cubicBezTo>
                    <a:pt x="415" y="521"/>
                    <a:pt x="547" y="375"/>
                    <a:pt x="697" y="281"/>
                  </a:cubicBezTo>
                  <a:cubicBezTo>
                    <a:pt x="757" y="221"/>
                    <a:pt x="757" y="142"/>
                    <a:pt x="657" y="82"/>
                  </a:cubicBezTo>
                  <a:cubicBezTo>
                    <a:pt x="553" y="30"/>
                    <a:pt x="452" y="1"/>
                    <a:pt x="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34528;p60"/>
            <p:cNvSpPr/>
            <p:nvPr/>
          </p:nvSpPr>
          <p:spPr>
            <a:xfrm>
              <a:off x="2949375" y="1725100"/>
              <a:ext cx="24400" cy="11950"/>
            </a:xfrm>
            <a:custGeom>
              <a:avLst/>
              <a:gdLst/>
              <a:ahLst/>
              <a:cxnLst/>
              <a:rect l="l" t="t" r="r" b="b"/>
              <a:pathLst>
                <a:path w="976" h="478" extrusionOk="0">
                  <a:moveTo>
                    <a:pt x="936" y="0"/>
                  </a:moveTo>
                  <a:cubicBezTo>
                    <a:pt x="657" y="120"/>
                    <a:pt x="299" y="0"/>
                    <a:pt x="1" y="478"/>
                  </a:cubicBezTo>
                  <a:cubicBezTo>
                    <a:pt x="399" y="358"/>
                    <a:pt x="677" y="279"/>
                    <a:pt x="975" y="199"/>
                  </a:cubicBezTo>
                  <a:cubicBezTo>
                    <a:pt x="956" y="120"/>
                    <a:pt x="936" y="6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34529;p60"/>
            <p:cNvSpPr/>
            <p:nvPr/>
          </p:nvSpPr>
          <p:spPr>
            <a:xfrm>
              <a:off x="2988175" y="1787750"/>
              <a:ext cx="21900" cy="13400"/>
            </a:xfrm>
            <a:custGeom>
              <a:avLst/>
              <a:gdLst/>
              <a:ahLst/>
              <a:cxnLst/>
              <a:rect l="l" t="t" r="r" b="b"/>
              <a:pathLst>
                <a:path w="876" h="536" extrusionOk="0">
                  <a:moveTo>
                    <a:pt x="498" y="1"/>
                  </a:moveTo>
                  <a:cubicBezTo>
                    <a:pt x="319" y="80"/>
                    <a:pt x="159" y="160"/>
                    <a:pt x="0" y="239"/>
                  </a:cubicBezTo>
                  <a:cubicBezTo>
                    <a:pt x="100" y="319"/>
                    <a:pt x="219" y="418"/>
                    <a:pt x="319" y="518"/>
                  </a:cubicBezTo>
                  <a:cubicBezTo>
                    <a:pt x="364" y="530"/>
                    <a:pt x="408" y="536"/>
                    <a:pt x="449" y="536"/>
                  </a:cubicBezTo>
                  <a:cubicBezTo>
                    <a:pt x="605" y="536"/>
                    <a:pt x="734" y="457"/>
                    <a:pt x="876" y="379"/>
                  </a:cubicBezTo>
                  <a:lnTo>
                    <a:pt x="697" y="200"/>
                  </a:lnTo>
                  <a:cubicBezTo>
                    <a:pt x="637" y="160"/>
                    <a:pt x="597" y="100"/>
                    <a:pt x="597" y="21"/>
                  </a:cubicBezTo>
                  <a:cubicBezTo>
                    <a:pt x="577" y="21"/>
                    <a:pt x="518" y="1"/>
                    <a:pt x="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34530;p60"/>
            <p:cNvSpPr/>
            <p:nvPr/>
          </p:nvSpPr>
          <p:spPr>
            <a:xfrm>
              <a:off x="2979225" y="1754500"/>
              <a:ext cx="17425" cy="11350"/>
            </a:xfrm>
            <a:custGeom>
              <a:avLst/>
              <a:gdLst/>
              <a:ahLst/>
              <a:cxnLst/>
              <a:rect l="l" t="t" r="r" b="b"/>
              <a:pathLst>
                <a:path w="697" h="454" extrusionOk="0">
                  <a:moveTo>
                    <a:pt x="453" y="1"/>
                  </a:moveTo>
                  <a:cubicBezTo>
                    <a:pt x="303" y="1"/>
                    <a:pt x="156" y="158"/>
                    <a:pt x="0" y="197"/>
                  </a:cubicBezTo>
                  <a:lnTo>
                    <a:pt x="0" y="276"/>
                  </a:lnTo>
                  <a:lnTo>
                    <a:pt x="0" y="336"/>
                  </a:lnTo>
                  <a:cubicBezTo>
                    <a:pt x="123" y="408"/>
                    <a:pt x="246" y="453"/>
                    <a:pt x="363" y="453"/>
                  </a:cubicBezTo>
                  <a:cubicBezTo>
                    <a:pt x="474" y="453"/>
                    <a:pt x="580" y="413"/>
                    <a:pt x="677" y="316"/>
                  </a:cubicBezTo>
                  <a:cubicBezTo>
                    <a:pt x="677" y="276"/>
                    <a:pt x="696" y="217"/>
                    <a:pt x="696" y="177"/>
                  </a:cubicBezTo>
                  <a:cubicBezTo>
                    <a:pt x="613" y="45"/>
                    <a:pt x="533" y="1"/>
                    <a:pt x="4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34531;p60"/>
            <p:cNvSpPr/>
            <p:nvPr/>
          </p:nvSpPr>
          <p:spPr>
            <a:xfrm>
              <a:off x="2814100" y="2005900"/>
              <a:ext cx="20425" cy="8750"/>
            </a:xfrm>
            <a:custGeom>
              <a:avLst/>
              <a:gdLst/>
              <a:ahLst/>
              <a:cxnLst/>
              <a:rect l="l" t="t" r="r" b="b"/>
              <a:pathLst>
                <a:path w="817" h="350" extrusionOk="0">
                  <a:moveTo>
                    <a:pt x="367" y="0"/>
                  </a:moveTo>
                  <a:cubicBezTo>
                    <a:pt x="237" y="0"/>
                    <a:pt x="117" y="41"/>
                    <a:pt x="1" y="167"/>
                  </a:cubicBezTo>
                  <a:cubicBezTo>
                    <a:pt x="21" y="246"/>
                    <a:pt x="80" y="306"/>
                    <a:pt x="180" y="326"/>
                  </a:cubicBezTo>
                  <a:cubicBezTo>
                    <a:pt x="191" y="325"/>
                    <a:pt x="203" y="324"/>
                    <a:pt x="214" y="324"/>
                  </a:cubicBezTo>
                  <a:cubicBezTo>
                    <a:pt x="298" y="324"/>
                    <a:pt x="396" y="349"/>
                    <a:pt x="490" y="349"/>
                  </a:cubicBezTo>
                  <a:cubicBezTo>
                    <a:pt x="618" y="349"/>
                    <a:pt x="741" y="303"/>
                    <a:pt x="816" y="87"/>
                  </a:cubicBezTo>
                  <a:cubicBezTo>
                    <a:pt x="653" y="46"/>
                    <a:pt x="505" y="0"/>
                    <a:pt x="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34532;p60"/>
            <p:cNvSpPr/>
            <p:nvPr/>
          </p:nvSpPr>
          <p:spPr>
            <a:xfrm>
              <a:off x="2623625" y="1945150"/>
              <a:ext cx="23900" cy="9175"/>
            </a:xfrm>
            <a:custGeom>
              <a:avLst/>
              <a:gdLst/>
              <a:ahLst/>
              <a:cxnLst/>
              <a:rect l="l" t="t" r="r" b="b"/>
              <a:pathLst>
                <a:path w="956" h="367" extrusionOk="0">
                  <a:moveTo>
                    <a:pt x="571" y="0"/>
                  </a:moveTo>
                  <a:cubicBezTo>
                    <a:pt x="372" y="0"/>
                    <a:pt x="181" y="67"/>
                    <a:pt x="1" y="289"/>
                  </a:cubicBezTo>
                  <a:cubicBezTo>
                    <a:pt x="175" y="328"/>
                    <a:pt x="334" y="366"/>
                    <a:pt x="478" y="366"/>
                  </a:cubicBezTo>
                  <a:cubicBezTo>
                    <a:pt x="630" y="366"/>
                    <a:pt x="764" y="323"/>
                    <a:pt x="876" y="190"/>
                  </a:cubicBezTo>
                  <a:cubicBezTo>
                    <a:pt x="956" y="130"/>
                    <a:pt x="936" y="70"/>
                    <a:pt x="836" y="31"/>
                  </a:cubicBezTo>
                  <a:cubicBezTo>
                    <a:pt x="746" y="13"/>
                    <a:pt x="658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34533;p60"/>
            <p:cNvSpPr/>
            <p:nvPr/>
          </p:nvSpPr>
          <p:spPr>
            <a:xfrm>
              <a:off x="2422225" y="1832025"/>
              <a:ext cx="25875" cy="13950"/>
            </a:xfrm>
            <a:custGeom>
              <a:avLst/>
              <a:gdLst/>
              <a:ahLst/>
              <a:cxnLst/>
              <a:rect l="l" t="t" r="r" b="b"/>
              <a:pathLst>
                <a:path w="1035" h="558" extrusionOk="0">
                  <a:moveTo>
                    <a:pt x="787" y="0"/>
                  </a:moveTo>
                  <a:cubicBezTo>
                    <a:pt x="496" y="0"/>
                    <a:pt x="300" y="238"/>
                    <a:pt x="60" y="358"/>
                  </a:cubicBezTo>
                  <a:lnTo>
                    <a:pt x="0" y="418"/>
                  </a:lnTo>
                  <a:lnTo>
                    <a:pt x="60" y="498"/>
                  </a:lnTo>
                  <a:cubicBezTo>
                    <a:pt x="100" y="517"/>
                    <a:pt x="179" y="517"/>
                    <a:pt x="239" y="557"/>
                  </a:cubicBezTo>
                  <a:cubicBezTo>
                    <a:pt x="254" y="528"/>
                    <a:pt x="279" y="510"/>
                    <a:pt x="323" y="510"/>
                  </a:cubicBezTo>
                  <a:cubicBezTo>
                    <a:pt x="339" y="510"/>
                    <a:pt x="357" y="512"/>
                    <a:pt x="378" y="517"/>
                  </a:cubicBezTo>
                  <a:cubicBezTo>
                    <a:pt x="538" y="398"/>
                    <a:pt x="776" y="517"/>
                    <a:pt x="935" y="358"/>
                  </a:cubicBezTo>
                  <a:cubicBezTo>
                    <a:pt x="975" y="318"/>
                    <a:pt x="995" y="279"/>
                    <a:pt x="1035" y="199"/>
                  </a:cubicBezTo>
                  <a:cubicBezTo>
                    <a:pt x="1035" y="120"/>
                    <a:pt x="975" y="80"/>
                    <a:pt x="935" y="20"/>
                  </a:cubicBezTo>
                  <a:cubicBezTo>
                    <a:pt x="883" y="6"/>
                    <a:pt x="834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34534;p60"/>
            <p:cNvSpPr/>
            <p:nvPr/>
          </p:nvSpPr>
          <p:spPr>
            <a:xfrm>
              <a:off x="2796700" y="2010050"/>
              <a:ext cx="21900" cy="8775"/>
            </a:xfrm>
            <a:custGeom>
              <a:avLst/>
              <a:gdLst/>
              <a:ahLst/>
              <a:cxnLst/>
              <a:rect l="l" t="t" r="r" b="b"/>
              <a:pathLst>
                <a:path w="876" h="351" extrusionOk="0">
                  <a:moveTo>
                    <a:pt x="697" y="1"/>
                  </a:moveTo>
                  <a:cubicBezTo>
                    <a:pt x="438" y="21"/>
                    <a:pt x="200" y="1"/>
                    <a:pt x="1" y="140"/>
                  </a:cubicBezTo>
                  <a:lnTo>
                    <a:pt x="200" y="339"/>
                  </a:lnTo>
                  <a:cubicBezTo>
                    <a:pt x="247" y="347"/>
                    <a:pt x="295" y="351"/>
                    <a:pt x="342" y="351"/>
                  </a:cubicBezTo>
                  <a:cubicBezTo>
                    <a:pt x="532" y="351"/>
                    <a:pt x="717" y="287"/>
                    <a:pt x="876" y="160"/>
                  </a:cubicBezTo>
                  <a:cubicBezTo>
                    <a:pt x="796" y="120"/>
                    <a:pt x="737" y="41"/>
                    <a:pt x="6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34535;p60"/>
            <p:cNvSpPr/>
            <p:nvPr/>
          </p:nvSpPr>
          <p:spPr>
            <a:xfrm>
              <a:off x="2858875" y="1976675"/>
              <a:ext cx="10950" cy="10975"/>
            </a:xfrm>
            <a:custGeom>
              <a:avLst/>
              <a:gdLst/>
              <a:ahLst/>
              <a:cxnLst/>
              <a:rect l="l" t="t" r="r" b="b"/>
              <a:pathLst>
                <a:path w="438" h="439" extrusionOk="0">
                  <a:moveTo>
                    <a:pt x="275" y="0"/>
                  </a:moveTo>
                  <a:cubicBezTo>
                    <a:pt x="129" y="0"/>
                    <a:pt x="75" y="94"/>
                    <a:pt x="20" y="222"/>
                  </a:cubicBezTo>
                  <a:cubicBezTo>
                    <a:pt x="0" y="341"/>
                    <a:pt x="40" y="401"/>
                    <a:pt x="139" y="421"/>
                  </a:cubicBezTo>
                  <a:cubicBezTo>
                    <a:pt x="176" y="433"/>
                    <a:pt x="210" y="439"/>
                    <a:pt x="240" y="439"/>
                  </a:cubicBezTo>
                  <a:cubicBezTo>
                    <a:pt x="356" y="439"/>
                    <a:pt x="422" y="356"/>
                    <a:pt x="438" y="262"/>
                  </a:cubicBezTo>
                  <a:cubicBezTo>
                    <a:pt x="438" y="142"/>
                    <a:pt x="418" y="63"/>
                    <a:pt x="319" y="3"/>
                  </a:cubicBezTo>
                  <a:cubicBezTo>
                    <a:pt x="303" y="1"/>
                    <a:pt x="289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34536;p60"/>
            <p:cNvSpPr/>
            <p:nvPr/>
          </p:nvSpPr>
          <p:spPr>
            <a:xfrm>
              <a:off x="2846925" y="1689200"/>
              <a:ext cx="23900" cy="8075"/>
            </a:xfrm>
            <a:custGeom>
              <a:avLst/>
              <a:gdLst/>
              <a:ahLst/>
              <a:cxnLst/>
              <a:rect l="l" t="t" r="r" b="b"/>
              <a:pathLst>
                <a:path w="956" h="323" extrusionOk="0">
                  <a:moveTo>
                    <a:pt x="614" y="0"/>
                  </a:moveTo>
                  <a:cubicBezTo>
                    <a:pt x="560" y="0"/>
                    <a:pt x="507" y="4"/>
                    <a:pt x="458" y="4"/>
                  </a:cubicBezTo>
                  <a:cubicBezTo>
                    <a:pt x="319" y="64"/>
                    <a:pt x="200" y="123"/>
                    <a:pt x="80" y="163"/>
                  </a:cubicBezTo>
                  <a:cubicBezTo>
                    <a:pt x="1" y="223"/>
                    <a:pt x="1" y="263"/>
                    <a:pt x="80" y="322"/>
                  </a:cubicBezTo>
                  <a:cubicBezTo>
                    <a:pt x="379" y="322"/>
                    <a:pt x="677" y="302"/>
                    <a:pt x="956" y="143"/>
                  </a:cubicBezTo>
                  <a:cubicBezTo>
                    <a:pt x="859" y="19"/>
                    <a:pt x="734" y="0"/>
                    <a:pt x="6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34537;p60"/>
            <p:cNvSpPr/>
            <p:nvPr/>
          </p:nvSpPr>
          <p:spPr>
            <a:xfrm>
              <a:off x="2994150" y="1898650"/>
              <a:ext cx="19900" cy="12225"/>
            </a:xfrm>
            <a:custGeom>
              <a:avLst/>
              <a:gdLst/>
              <a:ahLst/>
              <a:cxnLst/>
              <a:rect l="l" t="t" r="r" b="b"/>
              <a:pathLst>
                <a:path w="796" h="489" extrusionOk="0">
                  <a:moveTo>
                    <a:pt x="637" y="1"/>
                  </a:moveTo>
                  <a:cubicBezTo>
                    <a:pt x="458" y="21"/>
                    <a:pt x="279" y="61"/>
                    <a:pt x="99" y="120"/>
                  </a:cubicBezTo>
                  <a:cubicBezTo>
                    <a:pt x="0" y="240"/>
                    <a:pt x="0" y="339"/>
                    <a:pt x="99" y="478"/>
                  </a:cubicBezTo>
                  <a:cubicBezTo>
                    <a:pt x="145" y="485"/>
                    <a:pt x="190" y="489"/>
                    <a:pt x="233" y="489"/>
                  </a:cubicBezTo>
                  <a:cubicBezTo>
                    <a:pt x="436" y="489"/>
                    <a:pt x="616" y="417"/>
                    <a:pt x="796" y="319"/>
                  </a:cubicBezTo>
                  <a:cubicBezTo>
                    <a:pt x="756" y="220"/>
                    <a:pt x="676" y="100"/>
                    <a:pt x="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34538;p60"/>
            <p:cNvSpPr/>
            <p:nvPr/>
          </p:nvSpPr>
          <p:spPr>
            <a:xfrm>
              <a:off x="2679825" y="1862475"/>
              <a:ext cx="15950" cy="10800"/>
            </a:xfrm>
            <a:custGeom>
              <a:avLst/>
              <a:gdLst/>
              <a:ahLst/>
              <a:cxnLst/>
              <a:rect l="l" t="t" r="r" b="b"/>
              <a:pathLst>
                <a:path w="638" h="432" extrusionOk="0">
                  <a:moveTo>
                    <a:pt x="336" y="0"/>
                  </a:moveTo>
                  <a:cubicBezTo>
                    <a:pt x="229" y="0"/>
                    <a:pt x="125" y="59"/>
                    <a:pt x="21" y="195"/>
                  </a:cubicBezTo>
                  <a:cubicBezTo>
                    <a:pt x="1" y="234"/>
                    <a:pt x="1" y="334"/>
                    <a:pt x="21" y="354"/>
                  </a:cubicBezTo>
                  <a:cubicBezTo>
                    <a:pt x="68" y="410"/>
                    <a:pt x="110" y="431"/>
                    <a:pt x="151" y="431"/>
                  </a:cubicBezTo>
                  <a:cubicBezTo>
                    <a:pt x="265" y="431"/>
                    <a:pt x="360" y="263"/>
                    <a:pt x="484" y="263"/>
                  </a:cubicBezTo>
                  <a:cubicBezTo>
                    <a:pt x="501" y="263"/>
                    <a:pt x="519" y="267"/>
                    <a:pt x="538" y="274"/>
                  </a:cubicBezTo>
                  <a:cubicBezTo>
                    <a:pt x="548" y="277"/>
                    <a:pt x="557" y="279"/>
                    <a:pt x="565" y="279"/>
                  </a:cubicBezTo>
                  <a:cubicBezTo>
                    <a:pt x="609" y="279"/>
                    <a:pt x="637" y="235"/>
                    <a:pt x="637" y="135"/>
                  </a:cubicBezTo>
                  <a:cubicBezTo>
                    <a:pt x="533" y="49"/>
                    <a:pt x="433" y="0"/>
                    <a:pt x="3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34539;p60"/>
            <p:cNvSpPr/>
            <p:nvPr/>
          </p:nvSpPr>
          <p:spPr>
            <a:xfrm>
              <a:off x="2675350" y="1906125"/>
              <a:ext cx="21925" cy="9975"/>
            </a:xfrm>
            <a:custGeom>
              <a:avLst/>
              <a:gdLst/>
              <a:ahLst/>
              <a:cxnLst/>
              <a:rect l="l" t="t" r="r" b="b"/>
              <a:pathLst>
                <a:path w="877" h="399" extrusionOk="0">
                  <a:moveTo>
                    <a:pt x="876" y="0"/>
                  </a:moveTo>
                  <a:cubicBezTo>
                    <a:pt x="578" y="20"/>
                    <a:pt x="279" y="40"/>
                    <a:pt x="1" y="40"/>
                  </a:cubicBezTo>
                  <a:cubicBezTo>
                    <a:pt x="1" y="179"/>
                    <a:pt x="21" y="259"/>
                    <a:pt x="21" y="398"/>
                  </a:cubicBezTo>
                  <a:cubicBezTo>
                    <a:pt x="299" y="318"/>
                    <a:pt x="617" y="378"/>
                    <a:pt x="876" y="179"/>
                  </a:cubicBezTo>
                  <a:lnTo>
                    <a:pt x="8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34540;p60"/>
            <p:cNvSpPr/>
            <p:nvPr/>
          </p:nvSpPr>
          <p:spPr>
            <a:xfrm>
              <a:off x="2497825" y="2040825"/>
              <a:ext cx="13450" cy="13325"/>
            </a:xfrm>
            <a:custGeom>
              <a:avLst/>
              <a:gdLst/>
              <a:ahLst/>
              <a:cxnLst/>
              <a:rect l="l" t="t" r="r" b="b"/>
              <a:pathLst>
                <a:path w="538" h="533" extrusionOk="0">
                  <a:moveTo>
                    <a:pt x="466" y="1"/>
                  </a:moveTo>
                  <a:cubicBezTo>
                    <a:pt x="258" y="1"/>
                    <a:pt x="129" y="111"/>
                    <a:pt x="0" y="222"/>
                  </a:cubicBezTo>
                  <a:cubicBezTo>
                    <a:pt x="0" y="361"/>
                    <a:pt x="40" y="461"/>
                    <a:pt x="159" y="520"/>
                  </a:cubicBezTo>
                  <a:cubicBezTo>
                    <a:pt x="193" y="529"/>
                    <a:pt x="225" y="533"/>
                    <a:pt x="256" y="533"/>
                  </a:cubicBezTo>
                  <a:cubicBezTo>
                    <a:pt x="369" y="533"/>
                    <a:pt x="459" y="479"/>
                    <a:pt x="537" y="401"/>
                  </a:cubicBezTo>
                  <a:cubicBezTo>
                    <a:pt x="537" y="282"/>
                    <a:pt x="517" y="123"/>
                    <a:pt x="517" y="3"/>
                  </a:cubicBezTo>
                  <a:cubicBezTo>
                    <a:pt x="500" y="2"/>
                    <a:pt x="482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34541;p60"/>
            <p:cNvSpPr/>
            <p:nvPr/>
          </p:nvSpPr>
          <p:spPr>
            <a:xfrm>
              <a:off x="2662925" y="2043375"/>
              <a:ext cx="19750" cy="11475"/>
            </a:xfrm>
            <a:custGeom>
              <a:avLst/>
              <a:gdLst/>
              <a:ahLst/>
              <a:cxnLst/>
              <a:rect l="l" t="t" r="r" b="b"/>
              <a:pathLst>
                <a:path w="790" h="459" extrusionOk="0">
                  <a:moveTo>
                    <a:pt x="219" y="1"/>
                  </a:moveTo>
                  <a:cubicBezTo>
                    <a:pt x="199" y="1"/>
                    <a:pt x="180" y="21"/>
                    <a:pt x="160" y="80"/>
                  </a:cubicBezTo>
                  <a:cubicBezTo>
                    <a:pt x="0" y="359"/>
                    <a:pt x="120" y="418"/>
                    <a:pt x="378" y="458"/>
                  </a:cubicBezTo>
                  <a:cubicBezTo>
                    <a:pt x="478" y="418"/>
                    <a:pt x="577" y="398"/>
                    <a:pt x="657" y="379"/>
                  </a:cubicBezTo>
                  <a:cubicBezTo>
                    <a:pt x="790" y="60"/>
                    <a:pt x="639" y="51"/>
                    <a:pt x="483" y="51"/>
                  </a:cubicBezTo>
                  <a:cubicBezTo>
                    <a:pt x="474" y="51"/>
                    <a:pt x="465" y="51"/>
                    <a:pt x="456" y="51"/>
                  </a:cubicBezTo>
                  <a:cubicBezTo>
                    <a:pt x="387" y="51"/>
                    <a:pt x="320" y="50"/>
                    <a:pt x="279" y="21"/>
                  </a:cubicBezTo>
                  <a:cubicBezTo>
                    <a:pt x="279" y="21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34542;p60"/>
            <p:cNvSpPr/>
            <p:nvPr/>
          </p:nvSpPr>
          <p:spPr>
            <a:xfrm>
              <a:off x="2468975" y="1844450"/>
              <a:ext cx="32850" cy="8975"/>
            </a:xfrm>
            <a:custGeom>
              <a:avLst/>
              <a:gdLst/>
              <a:ahLst/>
              <a:cxnLst/>
              <a:rect l="l" t="t" r="r" b="b"/>
              <a:pathLst>
                <a:path w="1314" h="359" extrusionOk="0">
                  <a:moveTo>
                    <a:pt x="418" y="1"/>
                  </a:moveTo>
                  <a:cubicBezTo>
                    <a:pt x="319" y="20"/>
                    <a:pt x="199" y="20"/>
                    <a:pt x="80" y="20"/>
                  </a:cubicBezTo>
                  <a:cubicBezTo>
                    <a:pt x="20" y="80"/>
                    <a:pt x="0" y="120"/>
                    <a:pt x="20" y="199"/>
                  </a:cubicBezTo>
                  <a:cubicBezTo>
                    <a:pt x="120" y="319"/>
                    <a:pt x="299" y="279"/>
                    <a:pt x="398" y="359"/>
                  </a:cubicBezTo>
                  <a:cubicBezTo>
                    <a:pt x="617" y="279"/>
                    <a:pt x="876" y="199"/>
                    <a:pt x="1313" y="80"/>
                  </a:cubicBezTo>
                  <a:cubicBezTo>
                    <a:pt x="876" y="20"/>
                    <a:pt x="657" y="20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34543;p60"/>
            <p:cNvSpPr/>
            <p:nvPr/>
          </p:nvSpPr>
          <p:spPr>
            <a:xfrm>
              <a:off x="2882250" y="1884225"/>
              <a:ext cx="13950" cy="11325"/>
            </a:xfrm>
            <a:custGeom>
              <a:avLst/>
              <a:gdLst/>
              <a:ahLst/>
              <a:cxnLst/>
              <a:rect l="l" t="t" r="r" b="b"/>
              <a:pathLst>
                <a:path w="558" h="453" extrusionOk="0">
                  <a:moveTo>
                    <a:pt x="378" y="1"/>
                  </a:moveTo>
                  <a:cubicBezTo>
                    <a:pt x="199" y="21"/>
                    <a:pt x="0" y="100"/>
                    <a:pt x="60" y="299"/>
                  </a:cubicBezTo>
                  <a:cubicBezTo>
                    <a:pt x="106" y="414"/>
                    <a:pt x="164" y="453"/>
                    <a:pt x="228" y="453"/>
                  </a:cubicBezTo>
                  <a:cubicBezTo>
                    <a:pt x="330" y="453"/>
                    <a:pt x="447" y="356"/>
                    <a:pt x="557" y="319"/>
                  </a:cubicBezTo>
                  <a:cubicBezTo>
                    <a:pt x="557" y="180"/>
                    <a:pt x="497" y="8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34544;p60"/>
            <p:cNvSpPr/>
            <p:nvPr/>
          </p:nvSpPr>
          <p:spPr>
            <a:xfrm>
              <a:off x="2493350" y="2079675"/>
              <a:ext cx="17925" cy="13950"/>
            </a:xfrm>
            <a:custGeom>
              <a:avLst/>
              <a:gdLst/>
              <a:ahLst/>
              <a:cxnLst/>
              <a:rect l="l" t="t" r="r" b="b"/>
              <a:pathLst>
                <a:path w="717" h="558" extrusionOk="0">
                  <a:moveTo>
                    <a:pt x="497" y="1"/>
                  </a:moveTo>
                  <a:cubicBezTo>
                    <a:pt x="298" y="21"/>
                    <a:pt x="100" y="1"/>
                    <a:pt x="0" y="180"/>
                  </a:cubicBezTo>
                  <a:cubicBezTo>
                    <a:pt x="0" y="319"/>
                    <a:pt x="80" y="419"/>
                    <a:pt x="179" y="478"/>
                  </a:cubicBezTo>
                  <a:lnTo>
                    <a:pt x="179" y="558"/>
                  </a:lnTo>
                  <a:cubicBezTo>
                    <a:pt x="338" y="438"/>
                    <a:pt x="537" y="339"/>
                    <a:pt x="716" y="220"/>
                  </a:cubicBezTo>
                  <a:lnTo>
                    <a:pt x="4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34545;p60"/>
            <p:cNvSpPr/>
            <p:nvPr/>
          </p:nvSpPr>
          <p:spPr>
            <a:xfrm>
              <a:off x="2480900" y="2123450"/>
              <a:ext cx="20425" cy="9725"/>
            </a:xfrm>
            <a:custGeom>
              <a:avLst/>
              <a:gdLst/>
              <a:ahLst/>
              <a:cxnLst/>
              <a:rect l="l" t="t" r="r" b="b"/>
              <a:pathLst>
                <a:path w="817" h="389" extrusionOk="0">
                  <a:moveTo>
                    <a:pt x="637" y="0"/>
                  </a:moveTo>
                  <a:cubicBezTo>
                    <a:pt x="419" y="80"/>
                    <a:pt x="220" y="140"/>
                    <a:pt x="1" y="199"/>
                  </a:cubicBezTo>
                  <a:cubicBezTo>
                    <a:pt x="104" y="349"/>
                    <a:pt x="224" y="389"/>
                    <a:pt x="354" y="389"/>
                  </a:cubicBezTo>
                  <a:cubicBezTo>
                    <a:pt x="500" y="389"/>
                    <a:pt x="658" y="339"/>
                    <a:pt x="816" y="339"/>
                  </a:cubicBezTo>
                  <a:cubicBezTo>
                    <a:pt x="737" y="199"/>
                    <a:pt x="697" y="100"/>
                    <a:pt x="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34546;p60"/>
            <p:cNvSpPr/>
            <p:nvPr/>
          </p:nvSpPr>
          <p:spPr>
            <a:xfrm>
              <a:off x="2442625" y="1743750"/>
              <a:ext cx="28350" cy="10225"/>
            </a:xfrm>
            <a:custGeom>
              <a:avLst/>
              <a:gdLst/>
              <a:ahLst/>
              <a:cxnLst/>
              <a:rect l="l" t="t" r="r" b="b"/>
              <a:pathLst>
                <a:path w="1134" h="409" extrusionOk="0">
                  <a:moveTo>
                    <a:pt x="811" y="0"/>
                  </a:moveTo>
                  <a:cubicBezTo>
                    <a:pt x="741" y="0"/>
                    <a:pt x="676" y="10"/>
                    <a:pt x="617" y="50"/>
                  </a:cubicBezTo>
                  <a:cubicBezTo>
                    <a:pt x="438" y="110"/>
                    <a:pt x="219" y="50"/>
                    <a:pt x="80" y="249"/>
                  </a:cubicBezTo>
                  <a:cubicBezTo>
                    <a:pt x="0" y="309"/>
                    <a:pt x="0" y="348"/>
                    <a:pt x="80" y="408"/>
                  </a:cubicBezTo>
                  <a:cubicBezTo>
                    <a:pt x="418" y="169"/>
                    <a:pt x="855" y="368"/>
                    <a:pt x="1134" y="70"/>
                  </a:cubicBezTo>
                  <a:cubicBezTo>
                    <a:pt x="1114" y="50"/>
                    <a:pt x="1074" y="30"/>
                    <a:pt x="1034" y="10"/>
                  </a:cubicBezTo>
                  <a:cubicBezTo>
                    <a:pt x="955" y="10"/>
                    <a:pt x="880" y="0"/>
                    <a:pt x="8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34547;p60"/>
            <p:cNvSpPr/>
            <p:nvPr/>
          </p:nvSpPr>
          <p:spPr>
            <a:xfrm>
              <a:off x="2765875" y="1709675"/>
              <a:ext cx="23900" cy="9475"/>
            </a:xfrm>
            <a:custGeom>
              <a:avLst/>
              <a:gdLst/>
              <a:ahLst/>
              <a:cxnLst/>
              <a:rect l="l" t="t" r="r" b="b"/>
              <a:pathLst>
                <a:path w="956" h="379" extrusionOk="0">
                  <a:moveTo>
                    <a:pt x="955" y="1"/>
                  </a:moveTo>
                  <a:lnTo>
                    <a:pt x="955" y="1"/>
                  </a:lnTo>
                  <a:cubicBezTo>
                    <a:pt x="577" y="20"/>
                    <a:pt x="319" y="40"/>
                    <a:pt x="40" y="80"/>
                  </a:cubicBezTo>
                  <a:cubicBezTo>
                    <a:pt x="40" y="120"/>
                    <a:pt x="0" y="180"/>
                    <a:pt x="0" y="219"/>
                  </a:cubicBezTo>
                  <a:cubicBezTo>
                    <a:pt x="60" y="299"/>
                    <a:pt x="120" y="339"/>
                    <a:pt x="179" y="379"/>
                  </a:cubicBezTo>
                  <a:cubicBezTo>
                    <a:pt x="378" y="239"/>
                    <a:pt x="677" y="319"/>
                    <a:pt x="9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34548;p60"/>
            <p:cNvSpPr/>
            <p:nvPr/>
          </p:nvSpPr>
          <p:spPr>
            <a:xfrm>
              <a:off x="2827050" y="1693175"/>
              <a:ext cx="19400" cy="9150"/>
            </a:xfrm>
            <a:custGeom>
              <a:avLst/>
              <a:gdLst/>
              <a:ahLst/>
              <a:cxnLst/>
              <a:rect l="l" t="t" r="r" b="b"/>
              <a:pathLst>
                <a:path w="776" h="366" extrusionOk="0">
                  <a:moveTo>
                    <a:pt x="606" y="0"/>
                  </a:moveTo>
                  <a:cubicBezTo>
                    <a:pt x="394" y="0"/>
                    <a:pt x="174" y="61"/>
                    <a:pt x="0" y="183"/>
                  </a:cubicBezTo>
                  <a:lnTo>
                    <a:pt x="0" y="362"/>
                  </a:lnTo>
                  <a:cubicBezTo>
                    <a:pt x="69" y="362"/>
                    <a:pt x="137" y="365"/>
                    <a:pt x="202" y="365"/>
                  </a:cubicBezTo>
                  <a:cubicBezTo>
                    <a:pt x="383" y="365"/>
                    <a:pt x="550" y="344"/>
                    <a:pt x="696" y="183"/>
                  </a:cubicBezTo>
                  <a:cubicBezTo>
                    <a:pt x="776" y="143"/>
                    <a:pt x="776" y="64"/>
                    <a:pt x="696" y="4"/>
                  </a:cubicBezTo>
                  <a:cubicBezTo>
                    <a:pt x="666" y="2"/>
                    <a:pt x="636" y="0"/>
                    <a:pt x="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34549;p60"/>
            <p:cNvSpPr/>
            <p:nvPr/>
          </p:nvSpPr>
          <p:spPr>
            <a:xfrm>
              <a:off x="2832500" y="1788750"/>
              <a:ext cx="16450" cy="8325"/>
            </a:xfrm>
            <a:custGeom>
              <a:avLst/>
              <a:gdLst/>
              <a:ahLst/>
              <a:cxnLst/>
              <a:rect l="l" t="t" r="r" b="b"/>
              <a:pathLst>
                <a:path w="658" h="333" extrusionOk="0">
                  <a:moveTo>
                    <a:pt x="299" y="1"/>
                  </a:moveTo>
                  <a:cubicBezTo>
                    <a:pt x="180" y="1"/>
                    <a:pt x="1" y="20"/>
                    <a:pt x="61" y="219"/>
                  </a:cubicBezTo>
                  <a:cubicBezTo>
                    <a:pt x="86" y="309"/>
                    <a:pt x="162" y="333"/>
                    <a:pt x="239" y="333"/>
                  </a:cubicBezTo>
                  <a:cubicBezTo>
                    <a:pt x="281" y="333"/>
                    <a:pt x="324" y="326"/>
                    <a:pt x="359" y="319"/>
                  </a:cubicBezTo>
                  <a:cubicBezTo>
                    <a:pt x="458" y="299"/>
                    <a:pt x="558" y="239"/>
                    <a:pt x="657" y="199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34550;p60"/>
            <p:cNvSpPr/>
            <p:nvPr/>
          </p:nvSpPr>
          <p:spPr>
            <a:xfrm>
              <a:off x="2645025" y="1941000"/>
              <a:ext cx="24400" cy="8900"/>
            </a:xfrm>
            <a:custGeom>
              <a:avLst/>
              <a:gdLst/>
              <a:ahLst/>
              <a:cxnLst/>
              <a:rect l="l" t="t" r="r" b="b"/>
              <a:pathLst>
                <a:path w="976" h="356" extrusionOk="0">
                  <a:moveTo>
                    <a:pt x="753" y="0"/>
                  </a:moveTo>
                  <a:cubicBezTo>
                    <a:pt x="492" y="0"/>
                    <a:pt x="253" y="163"/>
                    <a:pt x="0" y="197"/>
                  </a:cubicBezTo>
                  <a:cubicBezTo>
                    <a:pt x="0" y="236"/>
                    <a:pt x="20" y="316"/>
                    <a:pt x="20" y="356"/>
                  </a:cubicBezTo>
                  <a:cubicBezTo>
                    <a:pt x="319" y="356"/>
                    <a:pt x="617" y="336"/>
                    <a:pt x="896" y="177"/>
                  </a:cubicBezTo>
                  <a:cubicBezTo>
                    <a:pt x="975" y="117"/>
                    <a:pt x="975" y="77"/>
                    <a:pt x="896" y="18"/>
                  </a:cubicBezTo>
                  <a:cubicBezTo>
                    <a:pt x="847" y="6"/>
                    <a:pt x="800" y="0"/>
                    <a:pt x="7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34551;p60"/>
            <p:cNvSpPr/>
            <p:nvPr/>
          </p:nvSpPr>
          <p:spPr>
            <a:xfrm>
              <a:off x="2760400" y="1954350"/>
              <a:ext cx="14950" cy="11050"/>
            </a:xfrm>
            <a:custGeom>
              <a:avLst/>
              <a:gdLst/>
              <a:ahLst/>
              <a:cxnLst/>
              <a:rect l="l" t="t" r="r" b="b"/>
              <a:pathLst>
                <a:path w="598" h="442" extrusionOk="0">
                  <a:moveTo>
                    <a:pt x="597" y="1"/>
                  </a:moveTo>
                  <a:lnTo>
                    <a:pt x="597" y="1"/>
                  </a:lnTo>
                  <a:cubicBezTo>
                    <a:pt x="140" y="80"/>
                    <a:pt x="140" y="80"/>
                    <a:pt x="0" y="438"/>
                  </a:cubicBezTo>
                  <a:cubicBezTo>
                    <a:pt x="13" y="440"/>
                    <a:pt x="26" y="441"/>
                    <a:pt x="38" y="441"/>
                  </a:cubicBezTo>
                  <a:cubicBezTo>
                    <a:pt x="243" y="441"/>
                    <a:pt x="317" y="169"/>
                    <a:pt x="508" y="169"/>
                  </a:cubicBezTo>
                  <a:cubicBezTo>
                    <a:pt x="530" y="169"/>
                    <a:pt x="553" y="172"/>
                    <a:pt x="577" y="180"/>
                  </a:cubicBezTo>
                  <a:cubicBezTo>
                    <a:pt x="577" y="140"/>
                    <a:pt x="597" y="60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34552;p60"/>
            <p:cNvSpPr/>
            <p:nvPr/>
          </p:nvSpPr>
          <p:spPr>
            <a:xfrm>
              <a:off x="3105050" y="1867850"/>
              <a:ext cx="13450" cy="8450"/>
            </a:xfrm>
            <a:custGeom>
              <a:avLst/>
              <a:gdLst/>
              <a:ahLst/>
              <a:cxnLst/>
              <a:rect l="l" t="t" r="r" b="b"/>
              <a:pathLst>
                <a:path w="538" h="338" extrusionOk="0">
                  <a:moveTo>
                    <a:pt x="301" y="0"/>
                  </a:moveTo>
                  <a:cubicBezTo>
                    <a:pt x="198" y="0"/>
                    <a:pt x="91" y="61"/>
                    <a:pt x="0" y="139"/>
                  </a:cubicBezTo>
                  <a:cubicBezTo>
                    <a:pt x="80" y="278"/>
                    <a:pt x="219" y="298"/>
                    <a:pt x="378" y="338"/>
                  </a:cubicBezTo>
                  <a:cubicBezTo>
                    <a:pt x="478" y="258"/>
                    <a:pt x="537" y="139"/>
                    <a:pt x="458" y="59"/>
                  </a:cubicBezTo>
                  <a:cubicBezTo>
                    <a:pt x="409" y="18"/>
                    <a:pt x="356" y="0"/>
                    <a:pt x="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34553;p60"/>
            <p:cNvSpPr/>
            <p:nvPr/>
          </p:nvSpPr>
          <p:spPr>
            <a:xfrm>
              <a:off x="2709675" y="1728075"/>
              <a:ext cx="9475" cy="8300"/>
            </a:xfrm>
            <a:custGeom>
              <a:avLst/>
              <a:gdLst/>
              <a:ahLst/>
              <a:cxnLst/>
              <a:rect l="l" t="t" r="r" b="b"/>
              <a:pathLst>
                <a:path w="379" h="332" extrusionOk="0">
                  <a:moveTo>
                    <a:pt x="378" y="1"/>
                  </a:moveTo>
                  <a:cubicBezTo>
                    <a:pt x="299" y="1"/>
                    <a:pt x="239" y="1"/>
                    <a:pt x="219" y="21"/>
                  </a:cubicBezTo>
                  <a:cubicBezTo>
                    <a:pt x="120" y="60"/>
                    <a:pt x="0" y="100"/>
                    <a:pt x="0" y="219"/>
                  </a:cubicBezTo>
                  <a:cubicBezTo>
                    <a:pt x="0" y="279"/>
                    <a:pt x="40" y="319"/>
                    <a:pt x="100" y="319"/>
                  </a:cubicBezTo>
                  <a:cubicBezTo>
                    <a:pt x="121" y="327"/>
                    <a:pt x="141" y="331"/>
                    <a:pt x="162" y="331"/>
                  </a:cubicBezTo>
                  <a:cubicBezTo>
                    <a:pt x="238" y="331"/>
                    <a:pt x="307" y="274"/>
                    <a:pt x="339" y="180"/>
                  </a:cubicBezTo>
                  <a:cubicBezTo>
                    <a:pt x="378" y="140"/>
                    <a:pt x="378" y="60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34554;p60"/>
            <p:cNvSpPr/>
            <p:nvPr/>
          </p:nvSpPr>
          <p:spPr>
            <a:xfrm>
              <a:off x="2468975" y="1740500"/>
              <a:ext cx="21900" cy="5300"/>
            </a:xfrm>
            <a:custGeom>
              <a:avLst/>
              <a:gdLst/>
              <a:ahLst/>
              <a:cxnLst/>
              <a:rect l="l" t="t" r="r" b="b"/>
              <a:pathLst>
                <a:path w="876" h="212" extrusionOk="0">
                  <a:moveTo>
                    <a:pt x="597" y="1"/>
                  </a:moveTo>
                  <a:cubicBezTo>
                    <a:pt x="418" y="1"/>
                    <a:pt x="259" y="1"/>
                    <a:pt x="40" y="41"/>
                  </a:cubicBezTo>
                  <a:cubicBezTo>
                    <a:pt x="0" y="81"/>
                    <a:pt x="0" y="160"/>
                    <a:pt x="80" y="200"/>
                  </a:cubicBezTo>
                  <a:cubicBezTo>
                    <a:pt x="106" y="197"/>
                    <a:pt x="133" y="197"/>
                    <a:pt x="160" y="197"/>
                  </a:cubicBezTo>
                  <a:cubicBezTo>
                    <a:pt x="268" y="197"/>
                    <a:pt x="380" y="211"/>
                    <a:pt x="483" y="211"/>
                  </a:cubicBezTo>
                  <a:cubicBezTo>
                    <a:pt x="571" y="211"/>
                    <a:pt x="652" y="200"/>
                    <a:pt x="716" y="160"/>
                  </a:cubicBezTo>
                  <a:cubicBezTo>
                    <a:pt x="876" y="81"/>
                    <a:pt x="657" y="61"/>
                    <a:pt x="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34555;p60"/>
            <p:cNvSpPr/>
            <p:nvPr/>
          </p:nvSpPr>
          <p:spPr>
            <a:xfrm>
              <a:off x="2431175" y="2075600"/>
              <a:ext cx="13450" cy="14725"/>
            </a:xfrm>
            <a:custGeom>
              <a:avLst/>
              <a:gdLst/>
              <a:ahLst/>
              <a:cxnLst/>
              <a:rect l="l" t="t" r="r" b="b"/>
              <a:pathLst>
                <a:path w="538" h="589" extrusionOk="0">
                  <a:moveTo>
                    <a:pt x="438" y="0"/>
                  </a:moveTo>
                  <a:cubicBezTo>
                    <a:pt x="221" y="0"/>
                    <a:pt x="38" y="71"/>
                    <a:pt x="20" y="383"/>
                  </a:cubicBezTo>
                  <a:lnTo>
                    <a:pt x="1" y="462"/>
                  </a:lnTo>
                  <a:lnTo>
                    <a:pt x="20" y="522"/>
                  </a:lnTo>
                  <a:cubicBezTo>
                    <a:pt x="20" y="562"/>
                    <a:pt x="40" y="562"/>
                    <a:pt x="100" y="582"/>
                  </a:cubicBezTo>
                  <a:cubicBezTo>
                    <a:pt x="110" y="586"/>
                    <a:pt x="121" y="589"/>
                    <a:pt x="133" y="589"/>
                  </a:cubicBezTo>
                  <a:cubicBezTo>
                    <a:pt x="168" y="589"/>
                    <a:pt x="209" y="567"/>
                    <a:pt x="239" y="522"/>
                  </a:cubicBezTo>
                  <a:cubicBezTo>
                    <a:pt x="120" y="223"/>
                    <a:pt x="438" y="184"/>
                    <a:pt x="538" y="5"/>
                  </a:cubicBezTo>
                  <a:cubicBezTo>
                    <a:pt x="504" y="2"/>
                    <a:pt x="471" y="0"/>
                    <a:pt x="4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34556;p60"/>
            <p:cNvSpPr/>
            <p:nvPr/>
          </p:nvSpPr>
          <p:spPr>
            <a:xfrm>
              <a:off x="2512725" y="2114500"/>
              <a:ext cx="22900" cy="5500"/>
            </a:xfrm>
            <a:custGeom>
              <a:avLst/>
              <a:gdLst/>
              <a:ahLst/>
              <a:cxnLst/>
              <a:rect l="l" t="t" r="r" b="b"/>
              <a:pathLst>
                <a:path w="916" h="220" extrusionOk="0">
                  <a:moveTo>
                    <a:pt x="916" y="0"/>
                  </a:moveTo>
                  <a:cubicBezTo>
                    <a:pt x="637" y="0"/>
                    <a:pt x="339" y="0"/>
                    <a:pt x="61" y="20"/>
                  </a:cubicBezTo>
                  <a:cubicBezTo>
                    <a:pt x="1" y="60"/>
                    <a:pt x="21" y="120"/>
                    <a:pt x="100" y="159"/>
                  </a:cubicBezTo>
                  <a:cubicBezTo>
                    <a:pt x="200" y="199"/>
                    <a:pt x="319" y="199"/>
                    <a:pt x="419" y="199"/>
                  </a:cubicBezTo>
                  <a:cubicBezTo>
                    <a:pt x="598" y="140"/>
                    <a:pt x="817" y="219"/>
                    <a:pt x="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34557;p60"/>
            <p:cNvSpPr/>
            <p:nvPr/>
          </p:nvSpPr>
          <p:spPr>
            <a:xfrm>
              <a:off x="2762400" y="1885875"/>
              <a:ext cx="14425" cy="8825"/>
            </a:xfrm>
            <a:custGeom>
              <a:avLst/>
              <a:gdLst/>
              <a:ahLst/>
              <a:cxnLst/>
              <a:rect l="l" t="t" r="r" b="b"/>
              <a:pathLst>
                <a:path w="577" h="353" extrusionOk="0">
                  <a:moveTo>
                    <a:pt x="450" y="1"/>
                  </a:moveTo>
                  <a:cubicBezTo>
                    <a:pt x="307" y="1"/>
                    <a:pt x="185" y="118"/>
                    <a:pt x="46" y="118"/>
                  </a:cubicBezTo>
                  <a:cubicBezTo>
                    <a:pt x="31" y="118"/>
                    <a:pt x="16" y="117"/>
                    <a:pt x="0" y="114"/>
                  </a:cubicBezTo>
                  <a:lnTo>
                    <a:pt x="0" y="313"/>
                  </a:lnTo>
                  <a:cubicBezTo>
                    <a:pt x="199" y="253"/>
                    <a:pt x="477" y="353"/>
                    <a:pt x="577" y="34"/>
                  </a:cubicBezTo>
                  <a:cubicBezTo>
                    <a:pt x="532" y="10"/>
                    <a:pt x="490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34558;p60"/>
            <p:cNvSpPr/>
            <p:nvPr/>
          </p:nvSpPr>
          <p:spPr>
            <a:xfrm>
              <a:off x="2875775" y="1779800"/>
              <a:ext cx="14950" cy="9975"/>
            </a:xfrm>
            <a:custGeom>
              <a:avLst/>
              <a:gdLst/>
              <a:ahLst/>
              <a:cxnLst/>
              <a:rect l="l" t="t" r="r" b="b"/>
              <a:pathLst>
                <a:path w="598" h="399" extrusionOk="0">
                  <a:moveTo>
                    <a:pt x="518" y="0"/>
                  </a:moveTo>
                  <a:cubicBezTo>
                    <a:pt x="339" y="20"/>
                    <a:pt x="160" y="20"/>
                    <a:pt x="1" y="20"/>
                  </a:cubicBezTo>
                  <a:lnTo>
                    <a:pt x="1" y="398"/>
                  </a:lnTo>
                  <a:cubicBezTo>
                    <a:pt x="140" y="319"/>
                    <a:pt x="319" y="279"/>
                    <a:pt x="518" y="199"/>
                  </a:cubicBezTo>
                  <a:cubicBezTo>
                    <a:pt x="597" y="120"/>
                    <a:pt x="597" y="8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34559;p60"/>
            <p:cNvSpPr/>
            <p:nvPr/>
          </p:nvSpPr>
          <p:spPr>
            <a:xfrm>
              <a:off x="2985175" y="1901650"/>
              <a:ext cx="11475" cy="9975"/>
            </a:xfrm>
            <a:custGeom>
              <a:avLst/>
              <a:gdLst/>
              <a:ahLst/>
              <a:cxnLst/>
              <a:rect l="l" t="t" r="r" b="b"/>
              <a:pathLst>
                <a:path w="459" h="399" extrusionOk="0">
                  <a:moveTo>
                    <a:pt x="458" y="0"/>
                  </a:moveTo>
                  <a:cubicBezTo>
                    <a:pt x="339" y="0"/>
                    <a:pt x="240" y="20"/>
                    <a:pt x="120" y="20"/>
                  </a:cubicBezTo>
                  <a:cubicBezTo>
                    <a:pt x="1" y="239"/>
                    <a:pt x="61" y="378"/>
                    <a:pt x="319" y="398"/>
                  </a:cubicBezTo>
                  <a:cubicBezTo>
                    <a:pt x="359" y="378"/>
                    <a:pt x="419" y="378"/>
                    <a:pt x="458" y="358"/>
                  </a:cubicBezTo>
                  <a:lnTo>
                    <a:pt x="4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34560;p60"/>
            <p:cNvSpPr/>
            <p:nvPr/>
          </p:nvSpPr>
          <p:spPr>
            <a:xfrm>
              <a:off x="2605725" y="2014850"/>
              <a:ext cx="12975" cy="9150"/>
            </a:xfrm>
            <a:custGeom>
              <a:avLst/>
              <a:gdLst/>
              <a:ahLst/>
              <a:cxnLst/>
              <a:rect l="l" t="t" r="r" b="b"/>
              <a:pathLst>
                <a:path w="519" h="366" extrusionOk="0">
                  <a:moveTo>
                    <a:pt x="448" y="1"/>
                  </a:moveTo>
                  <a:cubicBezTo>
                    <a:pt x="285" y="1"/>
                    <a:pt x="158" y="114"/>
                    <a:pt x="1" y="167"/>
                  </a:cubicBezTo>
                  <a:cubicBezTo>
                    <a:pt x="21" y="246"/>
                    <a:pt x="21" y="306"/>
                    <a:pt x="21" y="366"/>
                  </a:cubicBezTo>
                  <a:cubicBezTo>
                    <a:pt x="200" y="346"/>
                    <a:pt x="359" y="346"/>
                    <a:pt x="518" y="346"/>
                  </a:cubicBezTo>
                  <a:lnTo>
                    <a:pt x="518" y="8"/>
                  </a:lnTo>
                  <a:cubicBezTo>
                    <a:pt x="494" y="3"/>
                    <a:pt x="470" y="1"/>
                    <a:pt x="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34561;p60"/>
            <p:cNvSpPr/>
            <p:nvPr/>
          </p:nvSpPr>
          <p:spPr>
            <a:xfrm>
              <a:off x="2863850" y="1892950"/>
              <a:ext cx="6975" cy="7725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219" y="1"/>
                  </a:moveTo>
                  <a:cubicBezTo>
                    <a:pt x="208" y="1"/>
                    <a:pt x="195" y="4"/>
                    <a:pt x="179" y="10"/>
                  </a:cubicBezTo>
                  <a:cubicBezTo>
                    <a:pt x="100" y="10"/>
                    <a:pt x="80" y="90"/>
                    <a:pt x="40" y="129"/>
                  </a:cubicBezTo>
                  <a:cubicBezTo>
                    <a:pt x="0" y="229"/>
                    <a:pt x="20" y="269"/>
                    <a:pt x="120" y="308"/>
                  </a:cubicBezTo>
                  <a:cubicBezTo>
                    <a:pt x="199" y="308"/>
                    <a:pt x="239" y="229"/>
                    <a:pt x="279" y="149"/>
                  </a:cubicBezTo>
                  <a:cubicBezTo>
                    <a:pt x="279" y="82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34562;p60"/>
            <p:cNvSpPr/>
            <p:nvPr/>
          </p:nvSpPr>
          <p:spPr>
            <a:xfrm>
              <a:off x="2743000" y="1965800"/>
              <a:ext cx="9475" cy="5500"/>
            </a:xfrm>
            <a:custGeom>
              <a:avLst/>
              <a:gdLst/>
              <a:ahLst/>
              <a:cxnLst/>
              <a:rect l="l" t="t" r="r" b="b"/>
              <a:pathLst>
                <a:path w="379" h="220" extrusionOk="0">
                  <a:moveTo>
                    <a:pt x="259" y="0"/>
                  </a:moveTo>
                  <a:cubicBezTo>
                    <a:pt x="179" y="20"/>
                    <a:pt x="80" y="80"/>
                    <a:pt x="60" y="120"/>
                  </a:cubicBezTo>
                  <a:cubicBezTo>
                    <a:pt x="0" y="219"/>
                    <a:pt x="139" y="219"/>
                    <a:pt x="179" y="219"/>
                  </a:cubicBezTo>
                  <a:cubicBezTo>
                    <a:pt x="279" y="199"/>
                    <a:pt x="378" y="179"/>
                    <a:pt x="358" y="80"/>
                  </a:cubicBezTo>
                  <a:cubicBezTo>
                    <a:pt x="358" y="40"/>
                    <a:pt x="27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34563;p60"/>
            <p:cNvSpPr/>
            <p:nvPr/>
          </p:nvSpPr>
          <p:spPr>
            <a:xfrm>
              <a:off x="2753425" y="2027525"/>
              <a:ext cx="17950" cy="4950"/>
            </a:xfrm>
            <a:custGeom>
              <a:avLst/>
              <a:gdLst/>
              <a:ahLst/>
              <a:cxnLst/>
              <a:rect l="l" t="t" r="r" b="b"/>
              <a:pathLst>
                <a:path w="718" h="198" extrusionOk="0">
                  <a:moveTo>
                    <a:pt x="392" y="1"/>
                  </a:moveTo>
                  <a:cubicBezTo>
                    <a:pt x="244" y="1"/>
                    <a:pt x="105" y="35"/>
                    <a:pt x="1" y="197"/>
                  </a:cubicBezTo>
                  <a:cubicBezTo>
                    <a:pt x="41" y="197"/>
                    <a:pt x="81" y="198"/>
                    <a:pt x="122" y="198"/>
                  </a:cubicBezTo>
                  <a:cubicBezTo>
                    <a:pt x="325" y="198"/>
                    <a:pt x="535" y="184"/>
                    <a:pt x="717" y="18"/>
                  </a:cubicBezTo>
                  <a:cubicBezTo>
                    <a:pt x="609" y="18"/>
                    <a:pt x="498" y="1"/>
                    <a:pt x="3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34564;p60"/>
            <p:cNvSpPr/>
            <p:nvPr/>
          </p:nvSpPr>
          <p:spPr>
            <a:xfrm>
              <a:off x="2668400" y="1869650"/>
              <a:ext cx="6475" cy="7900"/>
            </a:xfrm>
            <a:custGeom>
              <a:avLst/>
              <a:gdLst/>
              <a:ahLst/>
              <a:cxnLst/>
              <a:rect l="l" t="t" r="r" b="b"/>
              <a:pathLst>
                <a:path w="259" h="316" extrusionOk="0">
                  <a:moveTo>
                    <a:pt x="169" y="0"/>
                  </a:moveTo>
                  <a:cubicBezTo>
                    <a:pt x="148" y="0"/>
                    <a:pt x="124" y="9"/>
                    <a:pt x="100" y="27"/>
                  </a:cubicBezTo>
                  <a:cubicBezTo>
                    <a:pt x="60" y="67"/>
                    <a:pt x="0" y="107"/>
                    <a:pt x="0" y="166"/>
                  </a:cubicBezTo>
                  <a:cubicBezTo>
                    <a:pt x="0" y="248"/>
                    <a:pt x="40" y="316"/>
                    <a:pt x="110" y="316"/>
                  </a:cubicBezTo>
                  <a:cubicBezTo>
                    <a:pt x="125" y="316"/>
                    <a:pt x="142" y="313"/>
                    <a:pt x="159" y="305"/>
                  </a:cubicBezTo>
                  <a:cubicBezTo>
                    <a:pt x="259" y="286"/>
                    <a:pt x="259" y="186"/>
                    <a:pt x="259" y="146"/>
                  </a:cubicBezTo>
                  <a:cubicBezTo>
                    <a:pt x="259" y="49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34565;p60"/>
            <p:cNvSpPr/>
            <p:nvPr/>
          </p:nvSpPr>
          <p:spPr>
            <a:xfrm>
              <a:off x="2432175" y="1734550"/>
              <a:ext cx="11450" cy="11950"/>
            </a:xfrm>
            <a:custGeom>
              <a:avLst/>
              <a:gdLst/>
              <a:ahLst/>
              <a:cxnLst/>
              <a:rect l="l" t="t" r="r" b="b"/>
              <a:pathLst>
                <a:path w="458" h="478" extrusionOk="0">
                  <a:moveTo>
                    <a:pt x="220" y="1"/>
                  </a:moveTo>
                  <a:cubicBezTo>
                    <a:pt x="127" y="1"/>
                    <a:pt x="50" y="147"/>
                    <a:pt x="0" y="279"/>
                  </a:cubicBezTo>
                  <a:lnTo>
                    <a:pt x="199" y="478"/>
                  </a:lnTo>
                  <a:cubicBezTo>
                    <a:pt x="338" y="338"/>
                    <a:pt x="458" y="179"/>
                    <a:pt x="279" y="20"/>
                  </a:cubicBezTo>
                  <a:cubicBezTo>
                    <a:pt x="259" y="7"/>
                    <a:pt x="239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34566;p60"/>
            <p:cNvSpPr/>
            <p:nvPr/>
          </p:nvSpPr>
          <p:spPr>
            <a:xfrm>
              <a:off x="2436650" y="1806950"/>
              <a:ext cx="12950" cy="8175"/>
            </a:xfrm>
            <a:custGeom>
              <a:avLst/>
              <a:gdLst/>
              <a:ahLst/>
              <a:cxnLst/>
              <a:rect l="l" t="t" r="r" b="b"/>
              <a:pathLst>
                <a:path w="518" h="327" extrusionOk="0">
                  <a:moveTo>
                    <a:pt x="225" y="0"/>
                  </a:moveTo>
                  <a:cubicBezTo>
                    <a:pt x="116" y="0"/>
                    <a:pt x="47" y="115"/>
                    <a:pt x="0" y="327"/>
                  </a:cubicBezTo>
                  <a:lnTo>
                    <a:pt x="179" y="327"/>
                  </a:lnTo>
                  <a:cubicBezTo>
                    <a:pt x="219" y="267"/>
                    <a:pt x="299" y="207"/>
                    <a:pt x="358" y="168"/>
                  </a:cubicBezTo>
                  <a:lnTo>
                    <a:pt x="518" y="168"/>
                  </a:lnTo>
                  <a:cubicBezTo>
                    <a:pt x="396" y="54"/>
                    <a:pt x="301" y="0"/>
                    <a:pt x="2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34567;p60"/>
            <p:cNvSpPr/>
            <p:nvPr/>
          </p:nvSpPr>
          <p:spPr>
            <a:xfrm>
              <a:off x="3005575" y="1855250"/>
              <a:ext cx="9475" cy="7125"/>
            </a:xfrm>
            <a:custGeom>
              <a:avLst/>
              <a:gdLst/>
              <a:ahLst/>
              <a:cxnLst/>
              <a:rect l="l" t="t" r="r" b="b"/>
              <a:pathLst>
                <a:path w="379" h="285" extrusionOk="0">
                  <a:moveTo>
                    <a:pt x="196" y="1"/>
                  </a:moveTo>
                  <a:cubicBezTo>
                    <a:pt x="128" y="1"/>
                    <a:pt x="65" y="40"/>
                    <a:pt x="1" y="126"/>
                  </a:cubicBezTo>
                  <a:lnTo>
                    <a:pt x="1" y="285"/>
                  </a:lnTo>
                  <a:cubicBezTo>
                    <a:pt x="140" y="285"/>
                    <a:pt x="279" y="265"/>
                    <a:pt x="379" y="86"/>
                  </a:cubicBezTo>
                  <a:cubicBezTo>
                    <a:pt x="314" y="30"/>
                    <a:pt x="254" y="1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34568;p60"/>
            <p:cNvSpPr/>
            <p:nvPr/>
          </p:nvSpPr>
          <p:spPr>
            <a:xfrm>
              <a:off x="3083150" y="1771650"/>
              <a:ext cx="17450" cy="5200"/>
            </a:xfrm>
            <a:custGeom>
              <a:avLst/>
              <a:gdLst/>
              <a:ahLst/>
              <a:cxnLst/>
              <a:rect l="l" t="t" r="r" b="b"/>
              <a:pathLst>
                <a:path w="698" h="208" extrusionOk="0">
                  <a:moveTo>
                    <a:pt x="399" y="1"/>
                  </a:moveTo>
                  <a:cubicBezTo>
                    <a:pt x="252" y="1"/>
                    <a:pt x="106" y="32"/>
                    <a:pt x="1" y="207"/>
                  </a:cubicBezTo>
                  <a:cubicBezTo>
                    <a:pt x="220" y="207"/>
                    <a:pt x="478" y="167"/>
                    <a:pt x="697" y="167"/>
                  </a:cubicBezTo>
                  <a:lnTo>
                    <a:pt x="697" y="8"/>
                  </a:lnTo>
                  <a:cubicBezTo>
                    <a:pt x="678" y="10"/>
                    <a:pt x="659" y="11"/>
                    <a:pt x="639" y="11"/>
                  </a:cubicBezTo>
                  <a:cubicBezTo>
                    <a:pt x="563" y="11"/>
                    <a:pt x="481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34569;p60"/>
            <p:cNvSpPr/>
            <p:nvPr/>
          </p:nvSpPr>
          <p:spPr>
            <a:xfrm>
              <a:off x="2483900" y="20836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338" y="1"/>
                  </a:moveTo>
                  <a:cubicBezTo>
                    <a:pt x="299" y="100"/>
                    <a:pt x="259" y="160"/>
                    <a:pt x="159" y="160"/>
                  </a:cubicBezTo>
                  <a:cubicBezTo>
                    <a:pt x="100" y="160"/>
                    <a:pt x="60" y="160"/>
                    <a:pt x="0" y="180"/>
                  </a:cubicBezTo>
                  <a:lnTo>
                    <a:pt x="179" y="359"/>
                  </a:lnTo>
                  <a:cubicBezTo>
                    <a:pt x="299" y="359"/>
                    <a:pt x="398" y="339"/>
                    <a:pt x="517" y="299"/>
                  </a:cubicBezTo>
                  <a:cubicBezTo>
                    <a:pt x="517" y="180"/>
                    <a:pt x="478" y="6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34570;p60"/>
            <p:cNvSpPr/>
            <p:nvPr/>
          </p:nvSpPr>
          <p:spPr>
            <a:xfrm>
              <a:off x="2891700" y="1737025"/>
              <a:ext cx="9475" cy="8475"/>
            </a:xfrm>
            <a:custGeom>
              <a:avLst/>
              <a:gdLst/>
              <a:ahLst/>
              <a:cxnLst/>
              <a:rect l="l" t="t" r="r" b="b"/>
              <a:pathLst>
                <a:path w="379" h="339" extrusionOk="0">
                  <a:moveTo>
                    <a:pt x="378" y="1"/>
                  </a:moveTo>
                  <a:cubicBezTo>
                    <a:pt x="119" y="1"/>
                    <a:pt x="0" y="100"/>
                    <a:pt x="20" y="339"/>
                  </a:cubicBezTo>
                  <a:cubicBezTo>
                    <a:pt x="159" y="339"/>
                    <a:pt x="259" y="319"/>
                    <a:pt x="378" y="319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34571;p60"/>
            <p:cNvSpPr/>
            <p:nvPr/>
          </p:nvSpPr>
          <p:spPr>
            <a:xfrm>
              <a:off x="2901150" y="1701725"/>
              <a:ext cx="8475" cy="8025"/>
            </a:xfrm>
            <a:custGeom>
              <a:avLst/>
              <a:gdLst/>
              <a:ahLst/>
              <a:cxnLst/>
              <a:rect l="l" t="t" r="r" b="b"/>
              <a:pathLst>
                <a:path w="339" h="321" extrusionOk="0">
                  <a:moveTo>
                    <a:pt x="338" y="0"/>
                  </a:moveTo>
                  <a:cubicBezTo>
                    <a:pt x="219" y="60"/>
                    <a:pt x="119" y="140"/>
                    <a:pt x="0" y="159"/>
                  </a:cubicBezTo>
                  <a:cubicBezTo>
                    <a:pt x="54" y="281"/>
                    <a:pt x="127" y="320"/>
                    <a:pt x="211" y="320"/>
                  </a:cubicBezTo>
                  <a:cubicBezTo>
                    <a:pt x="251" y="320"/>
                    <a:pt x="294" y="311"/>
                    <a:pt x="338" y="299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34572;p60"/>
            <p:cNvSpPr/>
            <p:nvPr/>
          </p:nvSpPr>
          <p:spPr>
            <a:xfrm>
              <a:off x="2926500" y="1811050"/>
              <a:ext cx="9475" cy="5075"/>
            </a:xfrm>
            <a:custGeom>
              <a:avLst/>
              <a:gdLst/>
              <a:ahLst/>
              <a:cxnLst/>
              <a:rect l="l" t="t" r="r" b="b"/>
              <a:pathLst>
                <a:path w="379" h="203" extrusionOk="0">
                  <a:moveTo>
                    <a:pt x="188" y="1"/>
                  </a:moveTo>
                  <a:cubicBezTo>
                    <a:pt x="115" y="1"/>
                    <a:pt x="44" y="17"/>
                    <a:pt x="1" y="103"/>
                  </a:cubicBezTo>
                  <a:cubicBezTo>
                    <a:pt x="80" y="123"/>
                    <a:pt x="160" y="163"/>
                    <a:pt x="219" y="203"/>
                  </a:cubicBezTo>
                  <a:cubicBezTo>
                    <a:pt x="319" y="143"/>
                    <a:pt x="379" y="103"/>
                    <a:pt x="359" y="4"/>
                  </a:cubicBezTo>
                  <a:lnTo>
                    <a:pt x="359" y="4"/>
                  </a:lnTo>
                  <a:cubicBezTo>
                    <a:pt x="346" y="6"/>
                    <a:pt x="332" y="7"/>
                    <a:pt x="317" y="7"/>
                  </a:cubicBezTo>
                  <a:cubicBezTo>
                    <a:pt x="278" y="7"/>
                    <a:pt x="233" y="1"/>
                    <a:pt x="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34573;p60"/>
            <p:cNvSpPr/>
            <p:nvPr/>
          </p:nvSpPr>
          <p:spPr>
            <a:xfrm>
              <a:off x="2846925" y="171762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80" y="1"/>
                  </a:moveTo>
                  <a:cubicBezTo>
                    <a:pt x="120" y="21"/>
                    <a:pt x="80" y="61"/>
                    <a:pt x="60" y="80"/>
                  </a:cubicBezTo>
                  <a:cubicBezTo>
                    <a:pt x="1" y="120"/>
                    <a:pt x="1" y="180"/>
                    <a:pt x="80" y="200"/>
                  </a:cubicBezTo>
                  <a:cubicBezTo>
                    <a:pt x="100" y="180"/>
                    <a:pt x="180" y="180"/>
                    <a:pt x="200" y="120"/>
                  </a:cubicBezTo>
                  <a:cubicBezTo>
                    <a:pt x="220" y="100"/>
                    <a:pt x="200" y="6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34574;p60"/>
            <p:cNvSpPr/>
            <p:nvPr/>
          </p:nvSpPr>
          <p:spPr>
            <a:xfrm>
              <a:off x="2774825" y="2015525"/>
              <a:ext cx="12950" cy="3625"/>
            </a:xfrm>
            <a:custGeom>
              <a:avLst/>
              <a:gdLst/>
              <a:ahLst/>
              <a:cxnLst/>
              <a:rect l="l" t="t" r="r" b="b"/>
              <a:pathLst>
                <a:path w="518" h="145" extrusionOk="0">
                  <a:moveTo>
                    <a:pt x="60" y="1"/>
                  </a:moveTo>
                  <a:cubicBezTo>
                    <a:pt x="60" y="40"/>
                    <a:pt x="20" y="100"/>
                    <a:pt x="0" y="140"/>
                  </a:cubicBezTo>
                  <a:cubicBezTo>
                    <a:pt x="60" y="140"/>
                    <a:pt x="122" y="144"/>
                    <a:pt x="183" y="144"/>
                  </a:cubicBezTo>
                  <a:cubicBezTo>
                    <a:pt x="305" y="144"/>
                    <a:pt x="425" y="127"/>
                    <a:pt x="518" y="21"/>
                  </a:cubicBezTo>
                  <a:cubicBezTo>
                    <a:pt x="378" y="1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34575;p60"/>
            <p:cNvSpPr/>
            <p:nvPr/>
          </p:nvSpPr>
          <p:spPr>
            <a:xfrm>
              <a:off x="2836500" y="1827350"/>
              <a:ext cx="11950" cy="4525"/>
            </a:xfrm>
            <a:custGeom>
              <a:avLst/>
              <a:gdLst/>
              <a:ahLst/>
              <a:cxnLst/>
              <a:rect l="l" t="t" r="r" b="b"/>
              <a:pathLst>
                <a:path w="478" h="181" extrusionOk="0">
                  <a:moveTo>
                    <a:pt x="104" y="0"/>
                  </a:moveTo>
                  <a:cubicBezTo>
                    <a:pt x="69" y="0"/>
                    <a:pt x="29" y="19"/>
                    <a:pt x="0" y="48"/>
                  </a:cubicBezTo>
                  <a:cubicBezTo>
                    <a:pt x="80" y="154"/>
                    <a:pt x="186" y="181"/>
                    <a:pt x="301" y="181"/>
                  </a:cubicBezTo>
                  <a:cubicBezTo>
                    <a:pt x="358" y="181"/>
                    <a:pt x="418" y="174"/>
                    <a:pt x="477" y="167"/>
                  </a:cubicBezTo>
                  <a:cubicBezTo>
                    <a:pt x="398" y="48"/>
                    <a:pt x="279" y="48"/>
                    <a:pt x="139" y="8"/>
                  </a:cubicBezTo>
                  <a:cubicBezTo>
                    <a:pt x="129" y="3"/>
                    <a:pt x="117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34576;p60"/>
            <p:cNvSpPr/>
            <p:nvPr/>
          </p:nvSpPr>
          <p:spPr>
            <a:xfrm>
              <a:off x="2935950" y="1962800"/>
              <a:ext cx="8475" cy="6475"/>
            </a:xfrm>
            <a:custGeom>
              <a:avLst/>
              <a:gdLst/>
              <a:ahLst/>
              <a:cxnLst/>
              <a:rect l="l" t="t" r="r" b="b"/>
              <a:pathLst>
                <a:path w="339" h="259" extrusionOk="0">
                  <a:moveTo>
                    <a:pt x="1" y="1"/>
                  </a:moveTo>
                  <a:lnTo>
                    <a:pt x="1" y="160"/>
                  </a:lnTo>
                  <a:cubicBezTo>
                    <a:pt x="45" y="233"/>
                    <a:pt x="86" y="258"/>
                    <a:pt x="126" y="258"/>
                  </a:cubicBezTo>
                  <a:cubicBezTo>
                    <a:pt x="196" y="258"/>
                    <a:pt x="263" y="185"/>
                    <a:pt x="339" y="160"/>
                  </a:cubicBezTo>
                  <a:cubicBezTo>
                    <a:pt x="279" y="100"/>
                    <a:pt x="219" y="4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34577;p60"/>
            <p:cNvSpPr/>
            <p:nvPr/>
          </p:nvSpPr>
          <p:spPr>
            <a:xfrm>
              <a:off x="2841950" y="1752075"/>
              <a:ext cx="5500" cy="5000"/>
            </a:xfrm>
            <a:custGeom>
              <a:avLst/>
              <a:gdLst/>
              <a:ahLst/>
              <a:cxnLst/>
              <a:rect l="l" t="t" r="r" b="b"/>
              <a:pathLst>
                <a:path w="220" h="200" extrusionOk="0">
                  <a:moveTo>
                    <a:pt x="157" y="1"/>
                  </a:moveTo>
                  <a:cubicBezTo>
                    <a:pt x="137" y="1"/>
                    <a:pt x="112" y="12"/>
                    <a:pt x="80" y="35"/>
                  </a:cubicBezTo>
                  <a:cubicBezTo>
                    <a:pt x="41" y="75"/>
                    <a:pt x="21" y="115"/>
                    <a:pt x="1" y="175"/>
                  </a:cubicBezTo>
                  <a:cubicBezTo>
                    <a:pt x="49" y="175"/>
                    <a:pt x="96" y="200"/>
                    <a:pt x="134" y="200"/>
                  </a:cubicBezTo>
                  <a:cubicBezTo>
                    <a:pt x="143" y="200"/>
                    <a:pt x="152" y="198"/>
                    <a:pt x="160" y="194"/>
                  </a:cubicBezTo>
                  <a:cubicBezTo>
                    <a:pt x="200" y="194"/>
                    <a:pt x="200" y="115"/>
                    <a:pt x="220" y="75"/>
                  </a:cubicBezTo>
                  <a:cubicBezTo>
                    <a:pt x="208" y="27"/>
                    <a:pt x="188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34578;p60"/>
            <p:cNvSpPr/>
            <p:nvPr/>
          </p:nvSpPr>
          <p:spPr>
            <a:xfrm>
              <a:off x="2444600" y="1922525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160" y="1"/>
                  </a:moveTo>
                  <a:cubicBezTo>
                    <a:pt x="100" y="1"/>
                    <a:pt x="60" y="40"/>
                    <a:pt x="1" y="40"/>
                  </a:cubicBezTo>
                  <a:lnTo>
                    <a:pt x="200" y="239"/>
                  </a:lnTo>
                  <a:cubicBezTo>
                    <a:pt x="299" y="219"/>
                    <a:pt x="418" y="219"/>
                    <a:pt x="538" y="180"/>
                  </a:cubicBezTo>
                  <a:cubicBezTo>
                    <a:pt x="438" y="40"/>
                    <a:pt x="299" y="4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34579;p60"/>
            <p:cNvSpPr/>
            <p:nvPr/>
          </p:nvSpPr>
          <p:spPr>
            <a:xfrm>
              <a:off x="2444600" y="1834975"/>
              <a:ext cx="13950" cy="6325"/>
            </a:xfrm>
            <a:custGeom>
              <a:avLst/>
              <a:gdLst/>
              <a:ahLst/>
              <a:cxnLst/>
              <a:rect l="l" t="t" r="r" b="b"/>
              <a:pathLst>
                <a:path w="558" h="253" extrusionOk="0">
                  <a:moveTo>
                    <a:pt x="224" y="1"/>
                  </a:moveTo>
                  <a:cubicBezTo>
                    <a:pt x="159" y="1"/>
                    <a:pt x="96" y="25"/>
                    <a:pt x="40" y="81"/>
                  </a:cubicBezTo>
                  <a:cubicBezTo>
                    <a:pt x="40" y="141"/>
                    <a:pt x="1" y="181"/>
                    <a:pt x="1" y="240"/>
                  </a:cubicBezTo>
                  <a:cubicBezTo>
                    <a:pt x="61" y="246"/>
                    <a:pt x="121" y="252"/>
                    <a:pt x="179" y="252"/>
                  </a:cubicBezTo>
                  <a:cubicBezTo>
                    <a:pt x="316" y="252"/>
                    <a:pt x="446" y="220"/>
                    <a:pt x="558" y="81"/>
                  </a:cubicBezTo>
                  <a:cubicBezTo>
                    <a:pt x="498" y="61"/>
                    <a:pt x="418" y="61"/>
                    <a:pt x="379" y="41"/>
                  </a:cubicBezTo>
                  <a:cubicBezTo>
                    <a:pt x="326" y="15"/>
                    <a:pt x="274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34580;p60"/>
            <p:cNvSpPr/>
            <p:nvPr/>
          </p:nvSpPr>
          <p:spPr>
            <a:xfrm>
              <a:off x="2458525" y="1741400"/>
              <a:ext cx="12950" cy="4100"/>
            </a:xfrm>
            <a:custGeom>
              <a:avLst/>
              <a:gdLst/>
              <a:ahLst/>
              <a:cxnLst/>
              <a:rect l="l" t="t" r="r" b="b"/>
              <a:pathLst>
                <a:path w="518" h="164" extrusionOk="0">
                  <a:moveTo>
                    <a:pt x="330" y="1"/>
                  </a:moveTo>
                  <a:cubicBezTo>
                    <a:pt x="204" y="1"/>
                    <a:pt x="83" y="20"/>
                    <a:pt x="1" y="144"/>
                  </a:cubicBezTo>
                  <a:cubicBezTo>
                    <a:pt x="180" y="144"/>
                    <a:pt x="339" y="164"/>
                    <a:pt x="518" y="164"/>
                  </a:cubicBezTo>
                  <a:cubicBezTo>
                    <a:pt x="498" y="124"/>
                    <a:pt x="498" y="45"/>
                    <a:pt x="498" y="5"/>
                  </a:cubicBezTo>
                  <a:cubicBezTo>
                    <a:pt x="443" y="5"/>
                    <a:pt x="386" y="1"/>
                    <a:pt x="3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34581;p60"/>
            <p:cNvSpPr/>
            <p:nvPr/>
          </p:nvSpPr>
          <p:spPr>
            <a:xfrm>
              <a:off x="2466975" y="1866825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339" y="1"/>
                  </a:moveTo>
                  <a:cubicBezTo>
                    <a:pt x="239" y="21"/>
                    <a:pt x="100" y="21"/>
                    <a:pt x="1" y="60"/>
                  </a:cubicBezTo>
                  <a:lnTo>
                    <a:pt x="1" y="339"/>
                  </a:lnTo>
                  <a:cubicBezTo>
                    <a:pt x="60" y="339"/>
                    <a:pt x="100" y="339"/>
                    <a:pt x="160" y="319"/>
                  </a:cubicBezTo>
                  <a:cubicBezTo>
                    <a:pt x="239" y="299"/>
                    <a:pt x="279" y="259"/>
                    <a:pt x="339" y="180"/>
                  </a:cubicBez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34582;p60"/>
            <p:cNvSpPr/>
            <p:nvPr/>
          </p:nvSpPr>
          <p:spPr>
            <a:xfrm>
              <a:off x="2432175" y="2088125"/>
              <a:ext cx="9475" cy="6000"/>
            </a:xfrm>
            <a:custGeom>
              <a:avLst/>
              <a:gdLst/>
              <a:ahLst/>
              <a:cxnLst/>
              <a:rect l="l" t="t" r="r" b="b"/>
              <a:pathLst>
                <a:path w="379" h="240" extrusionOk="0">
                  <a:moveTo>
                    <a:pt x="0" y="1"/>
                  </a:moveTo>
                  <a:cubicBezTo>
                    <a:pt x="50" y="100"/>
                    <a:pt x="85" y="239"/>
                    <a:pt x="187" y="239"/>
                  </a:cubicBezTo>
                  <a:cubicBezTo>
                    <a:pt x="208" y="239"/>
                    <a:pt x="232" y="233"/>
                    <a:pt x="259" y="220"/>
                  </a:cubicBezTo>
                  <a:cubicBezTo>
                    <a:pt x="378" y="180"/>
                    <a:pt x="299" y="8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34583;p60"/>
            <p:cNvSpPr/>
            <p:nvPr/>
          </p:nvSpPr>
          <p:spPr>
            <a:xfrm>
              <a:off x="2466475" y="1819700"/>
              <a:ext cx="13450" cy="4875"/>
            </a:xfrm>
            <a:custGeom>
              <a:avLst/>
              <a:gdLst/>
              <a:ahLst/>
              <a:cxnLst/>
              <a:rect l="l" t="t" r="r" b="b"/>
              <a:pathLst>
                <a:path w="538" h="195" extrusionOk="0">
                  <a:moveTo>
                    <a:pt x="328" y="0"/>
                  </a:moveTo>
                  <a:cubicBezTo>
                    <a:pt x="195" y="0"/>
                    <a:pt x="80" y="36"/>
                    <a:pt x="1" y="195"/>
                  </a:cubicBezTo>
                  <a:cubicBezTo>
                    <a:pt x="180" y="175"/>
                    <a:pt x="319" y="175"/>
                    <a:pt x="498" y="155"/>
                  </a:cubicBezTo>
                  <a:cubicBezTo>
                    <a:pt x="518" y="95"/>
                    <a:pt x="538" y="56"/>
                    <a:pt x="538" y="16"/>
                  </a:cubicBezTo>
                  <a:cubicBezTo>
                    <a:pt x="465" y="9"/>
                    <a:pt x="394" y="0"/>
                    <a:pt x="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34584;p60"/>
            <p:cNvSpPr/>
            <p:nvPr/>
          </p:nvSpPr>
          <p:spPr>
            <a:xfrm>
              <a:off x="2666400" y="1941050"/>
              <a:ext cx="10475" cy="4550"/>
            </a:xfrm>
            <a:custGeom>
              <a:avLst/>
              <a:gdLst/>
              <a:ahLst/>
              <a:cxnLst/>
              <a:rect l="l" t="t" r="r" b="b"/>
              <a:pathLst>
                <a:path w="419" h="182" extrusionOk="0">
                  <a:moveTo>
                    <a:pt x="167" y="1"/>
                  </a:moveTo>
                  <a:cubicBezTo>
                    <a:pt x="115" y="1"/>
                    <a:pt x="61" y="8"/>
                    <a:pt x="1" y="16"/>
                  </a:cubicBezTo>
                  <a:lnTo>
                    <a:pt x="1" y="95"/>
                  </a:lnTo>
                  <a:lnTo>
                    <a:pt x="1" y="175"/>
                  </a:lnTo>
                  <a:cubicBezTo>
                    <a:pt x="64" y="175"/>
                    <a:pt x="122" y="181"/>
                    <a:pt x="176" y="181"/>
                  </a:cubicBezTo>
                  <a:cubicBezTo>
                    <a:pt x="259" y="181"/>
                    <a:pt x="335" y="167"/>
                    <a:pt x="418" y="95"/>
                  </a:cubicBezTo>
                  <a:cubicBezTo>
                    <a:pt x="332" y="21"/>
                    <a:pt x="253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34585;p60"/>
            <p:cNvSpPr/>
            <p:nvPr/>
          </p:nvSpPr>
          <p:spPr>
            <a:xfrm>
              <a:off x="2689275" y="2014025"/>
              <a:ext cx="8000" cy="9475"/>
            </a:xfrm>
            <a:custGeom>
              <a:avLst/>
              <a:gdLst/>
              <a:ahLst/>
              <a:cxnLst/>
              <a:rect l="l" t="t" r="r" b="b"/>
              <a:pathLst>
                <a:path w="320" h="379" extrusionOk="0">
                  <a:moveTo>
                    <a:pt x="319" y="1"/>
                  </a:moveTo>
                  <a:cubicBezTo>
                    <a:pt x="220" y="21"/>
                    <a:pt x="80" y="61"/>
                    <a:pt x="1" y="61"/>
                  </a:cubicBezTo>
                  <a:lnTo>
                    <a:pt x="140" y="359"/>
                  </a:lnTo>
                  <a:cubicBezTo>
                    <a:pt x="200" y="379"/>
                    <a:pt x="259" y="379"/>
                    <a:pt x="319" y="379"/>
                  </a:cubicBezTo>
                  <a:lnTo>
                    <a:pt x="3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34586;p60"/>
            <p:cNvSpPr/>
            <p:nvPr/>
          </p:nvSpPr>
          <p:spPr>
            <a:xfrm>
              <a:off x="2561975" y="2105550"/>
              <a:ext cx="8975" cy="7125"/>
            </a:xfrm>
            <a:custGeom>
              <a:avLst/>
              <a:gdLst/>
              <a:ahLst/>
              <a:cxnLst/>
              <a:rect l="l" t="t" r="r" b="b"/>
              <a:pathLst>
                <a:path w="359" h="285" extrusionOk="0">
                  <a:moveTo>
                    <a:pt x="179" y="0"/>
                  </a:moveTo>
                  <a:cubicBezTo>
                    <a:pt x="159" y="100"/>
                    <a:pt x="0" y="219"/>
                    <a:pt x="159" y="279"/>
                  </a:cubicBezTo>
                  <a:cubicBezTo>
                    <a:pt x="178" y="283"/>
                    <a:pt x="195" y="285"/>
                    <a:pt x="210" y="285"/>
                  </a:cubicBezTo>
                  <a:cubicBezTo>
                    <a:pt x="339" y="285"/>
                    <a:pt x="341" y="143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34587;p60"/>
            <p:cNvSpPr/>
            <p:nvPr/>
          </p:nvSpPr>
          <p:spPr>
            <a:xfrm>
              <a:off x="2562475" y="1940925"/>
              <a:ext cx="12450" cy="5000"/>
            </a:xfrm>
            <a:custGeom>
              <a:avLst/>
              <a:gdLst/>
              <a:ahLst/>
              <a:cxnLst/>
              <a:rect l="l" t="t" r="r" b="b"/>
              <a:pathLst>
                <a:path w="498" h="200" extrusionOk="0">
                  <a:moveTo>
                    <a:pt x="120" y="1"/>
                  </a:moveTo>
                  <a:cubicBezTo>
                    <a:pt x="60" y="1"/>
                    <a:pt x="40" y="1"/>
                    <a:pt x="0" y="21"/>
                  </a:cubicBezTo>
                  <a:cubicBezTo>
                    <a:pt x="60" y="160"/>
                    <a:pt x="239" y="160"/>
                    <a:pt x="358" y="200"/>
                  </a:cubicBezTo>
                  <a:cubicBezTo>
                    <a:pt x="418" y="200"/>
                    <a:pt x="458" y="180"/>
                    <a:pt x="497" y="160"/>
                  </a:cubicBezTo>
                  <a:cubicBezTo>
                    <a:pt x="398" y="21"/>
                    <a:pt x="239" y="2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34588;p60"/>
            <p:cNvSpPr/>
            <p:nvPr/>
          </p:nvSpPr>
          <p:spPr>
            <a:xfrm>
              <a:off x="2527650" y="1810125"/>
              <a:ext cx="11475" cy="5000"/>
            </a:xfrm>
            <a:custGeom>
              <a:avLst/>
              <a:gdLst/>
              <a:ahLst/>
              <a:cxnLst/>
              <a:rect l="l" t="t" r="r" b="b"/>
              <a:pathLst>
                <a:path w="459" h="200" extrusionOk="0">
                  <a:moveTo>
                    <a:pt x="140" y="1"/>
                  </a:moveTo>
                  <a:cubicBezTo>
                    <a:pt x="80" y="1"/>
                    <a:pt x="40" y="41"/>
                    <a:pt x="1" y="61"/>
                  </a:cubicBezTo>
                  <a:cubicBezTo>
                    <a:pt x="60" y="100"/>
                    <a:pt x="120" y="160"/>
                    <a:pt x="200" y="200"/>
                  </a:cubicBezTo>
                  <a:cubicBezTo>
                    <a:pt x="299" y="200"/>
                    <a:pt x="399" y="180"/>
                    <a:pt x="458" y="180"/>
                  </a:cubicBezTo>
                  <a:cubicBezTo>
                    <a:pt x="399" y="41"/>
                    <a:pt x="259" y="4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34589;p60"/>
            <p:cNvSpPr/>
            <p:nvPr/>
          </p:nvSpPr>
          <p:spPr>
            <a:xfrm>
              <a:off x="2632600" y="2031450"/>
              <a:ext cx="10450" cy="4825"/>
            </a:xfrm>
            <a:custGeom>
              <a:avLst/>
              <a:gdLst/>
              <a:ahLst/>
              <a:cxnLst/>
              <a:rect l="l" t="t" r="r" b="b"/>
              <a:pathLst>
                <a:path w="418" h="193" extrusionOk="0">
                  <a:moveTo>
                    <a:pt x="119" y="0"/>
                  </a:moveTo>
                  <a:cubicBezTo>
                    <a:pt x="80" y="0"/>
                    <a:pt x="40" y="20"/>
                    <a:pt x="0" y="60"/>
                  </a:cubicBezTo>
                  <a:cubicBezTo>
                    <a:pt x="66" y="166"/>
                    <a:pt x="150" y="192"/>
                    <a:pt x="252" y="192"/>
                  </a:cubicBezTo>
                  <a:cubicBezTo>
                    <a:pt x="303" y="192"/>
                    <a:pt x="358" y="186"/>
                    <a:pt x="418" y="179"/>
                  </a:cubicBezTo>
                  <a:cubicBezTo>
                    <a:pt x="358" y="0"/>
                    <a:pt x="219" y="6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34590;p60"/>
            <p:cNvSpPr/>
            <p:nvPr/>
          </p:nvSpPr>
          <p:spPr>
            <a:xfrm>
              <a:off x="3013025" y="1744975"/>
              <a:ext cx="9975" cy="9000"/>
            </a:xfrm>
            <a:custGeom>
              <a:avLst/>
              <a:gdLst/>
              <a:ahLst/>
              <a:cxnLst/>
              <a:rect l="l" t="t" r="r" b="b"/>
              <a:pathLst>
                <a:path w="399" h="360" extrusionOk="0">
                  <a:moveTo>
                    <a:pt x="399" y="1"/>
                  </a:moveTo>
                  <a:cubicBezTo>
                    <a:pt x="140" y="1"/>
                    <a:pt x="1" y="100"/>
                    <a:pt x="21" y="359"/>
                  </a:cubicBezTo>
                  <a:cubicBezTo>
                    <a:pt x="220" y="299"/>
                    <a:pt x="339" y="180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34591;p60"/>
            <p:cNvSpPr/>
            <p:nvPr/>
          </p:nvSpPr>
          <p:spPr>
            <a:xfrm>
              <a:off x="3056300" y="1771350"/>
              <a:ext cx="13950" cy="4325"/>
            </a:xfrm>
            <a:custGeom>
              <a:avLst/>
              <a:gdLst/>
              <a:ahLst/>
              <a:cxnLst/>
              <a:rect l="l" t="t" r="r" b="b"/>
              <a:pathLst>
                <a:path w="558" h="173" extrusionOk="0">
                  <a:moveTo>
                    <a:pt x="558" y="0"/>
                  </a:moveTo>
                  <a:lnTo>
                    <a:pt x="558" y="0"/>
                  </a:lnTo>
                  <a:cubicBezTo>
                    <a:pt x="359" y="20"/>
                    <a:pt x="160" y="0"/>
                    <a:pt x="1" y="159"/>
                  </a:cubicBezTo>
                  <a:cubicBezTo>
                    <a:pt x="80" y="159"/>
                    <a:pt x="166" y="172"/>
                    <a:pt x="248" y="172"/>
                  </a:cubicBezTo>
                  <a:cubicBezTo>
                    <a:pt x="371" y="172"/>
                    <a:pt x="486" y="144"/>
                    <a:pt x="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34592;p60"/>
            <p:cNvSpPr/>
            <p:nvPr/>
          </p:nvSpPr>
          <p:spPr>
            <a:xfrm>
              <a:off x="3061275" y="1882675"/>
              <a:ext cx="8975" cy="5325"/>
            </a:xfrm>
            <a:custGeom>
              <a:avLst/>
              <a:gdLst/>
              <a:ahLst/>
              <a:cxnLst/>
              <a:rect l="l" t="t" r="r" b="b"/>
              <a:pathLst>
                <a:path w="359" h="213" extrusionOk="0">
                  <a:moveTo>
                    <a:pt x="141" y="0"/>
                  </a:moveTo>
                  <a:cubicBezTo>
                    <a:pt x="90" y="0"/>
                    <a:pt x="40" y="19"/>
                    <a:pt x="1" y="83"/>
                  </a:cubicBezTo>
                  <a:cubicBezTo>
                    <a:pt x="76" y="168"/>
                    <a:pt x="138" y="213"/>
                    <a:pt x="193" y="213"/>
                  </a:cubicBezTo>
                  <a:cubicBezTo>
                    <a:pt x="254" y="213"/>
                    <a:pt x="306" y="158"/>
                    <a:pt x="359" y="43"/>
                  </a:cubicBezTo>
                  <a:cubicBezTo>
                    <a:pt x="299" y="43"/>
                    <a:pt x="218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34593;p60"/>
            <p:cNvSpPr/>
            <p:nvPr/>
          </p:nvSpPr>
          <p:spPr>
            <a:xfrm>
              <a:off x="3000600" y="1784275"/>
              <a:ext cx="13450" cy="6000"/>
            </a:xfrm>
            <a:custGeom>
              <a:avLst/>
              <a:gdLst/>
              <a:ahLst/>
              <a:cxnLst/>
              <a:rect l="l" t="t" r="r" b="b"/>
              <a:pathLst>
                <a:path w="538" h="240" extrusionOk="0">
                  <a:moveTo>
                    <a:pt x="538" y="0"/>
                  </a:moveTo>
                  <a:lnTo>
                    <a:pt x="538" y="0"/>
                  </a:lnTo>
                  <a:cubicBezTo>
                    <a:pt x="339" y="20"/>
                    <a:pt x="140" y="0"/>
                    <a:pt x="1" y="140"/>
                  </a:cubicBezTo>
                  <a:lnTo>
                    <a:pt x="40" y="199"/>
                  </a:lnTo>
                  <a:lnTo>
                    <a:pt x="100" y="239"/>
                  </a:lnTo>
                  <a:lnTo>
                    <a:pt x="180" y="219"/>
                  </a:lnTo>
                  <a:cubicBezTo>
                    <a:pt x="319" y="199"/>
                    <a:pt x="478" y="140"/>
                    <a:pt x="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34594;p60"/>
            <p:cNvSpPr/>
            <p:nvPr/>
          </p:nvSpPr>
          <p:spPr>
            <a:xfrm>
              <a:off x="2570925" y="1737025"/>
              <a:ext cx="8475" cy="4500"/>
            </a:xfrm>
            <a:custGeom>
              <a:avLst/>
              <a:gdLst/>
              <a:ahLst/>
              <a:cxnLst/>
              <a:rect l="l" t="t" r="r" b="b"/>
              <a:pathLst>
                <a:path w="339" h="180" extrusionOk="0">
                  <a:moveTo>
                    <a:pt x="339" y="1"/>
                  </a:moveTo>
                  <a:cubicBezTo>
                    <a:pt x="219" y="1"/>
                    <a:pt x="120" y="21"/>
                    <a:pt x="0" y="21"/>
                  </a:cubicBezTo>
                  <a:lnTo>
                    <a:pt x="0" y="180"/>
                  </a:lnTo>
                  <a:lnTo>
                    <a:pt x="339" y="18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34595;p60"/>
            <p:cNvSpPr/>
            <p:nvPr/>
          </p:nvSpPr>
          <p:spPr>
            <a:xfrm>
              <a:off x="2548550" y="1746100"/>
              <a:ext cx="9475" cy="3550"/>
            </a:xfrm>
            <a:custGeom>
              <a:avLst/>
              <a:gdLst/>
              <a:ahLst/>
              <a:cxnLst/>
              <a:rect l="l" t="t" r="r" b="b"/>
              <a:pathLst>
                <a:path w="379" h="142" extrusionOk="0">
                  <a:moveTo>
                    <a:pt x="266" y="1"/>
                  </a:moveTo>
                  <a:cubicBezTo>
                    <a:pt x="161" y="1"/>
                    <a:pt x="75" y="45"/>
                    <a:pt x="0" y="135"/>
                  </a:cubicBezTo>
                  <a:cubicBezTo>
                    <a:pt x="34" y="139"/>
                    <a:pt x="67" y="142"/>
                    <a:pt x="98" y="142"/>
                  </a:cubicBezTo>
                  <a:cubicBezTo>
                    <a:pt x="210" y="142"/>
                    <a:pt x="300" y="109"/>
                    <a:pt x="378" y="16"/>
                  </a:cubicBezTo>
                  <a:cubicBezTo>
                    <a:pt x="338" y="6"/>
                    <a:pt x="301" y="1"/>
                    <a:pt x="2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34596;p60"/>
            <p:cNvSpPr/>
            <p:nvPr/>
          </p:nvSpPr>
          <p:spPr>
            <a:xfrm>
              <a:off x="2562975" y="1997625"/>
              <a:ext cx="3500" cy="7975"/>
            </a:xfrm>
            <a:custGeom>
              <a:avLst/>
              <a:gdLst/>
              <a:ahLst/>
              <a:cxnLst/>
              <a:rect l="l" t="t" r="r" b="b"/>
              <a:pathLst>
                <a:path w="140" h="319" extrusionOk="0">
                  <a:moveTo>
                    <a:pt x="139" y="0"/>
                  </a:moveTo>
                  <a:cubicBezTo>
                    <a:pt x="100" y="0"/>
                    <a:pt x="40" y="0"/>
                    <a:pt x="0" y="20"/>
                  </a:cubicBezTo>
                  <a:cubicBezTo>
                    <a:pt x="0" y="140"/>
                    <a:pt x="0" y="259"/>
                    <a:pt x="139" y="31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34597;p60"/>
            <p:cNvSpPr/>
            <p:nvPr/>
          </p:nvSpPr>
          <p:spPr>
            <a:xfrm>
              <a:off x="2536100" y="2010550"/>
              <a:ext cx="8500" cy="4500"/>
            </a:xfrm>
            <a:custGeom>
              <a:avLst/>
              <a:gdLst/>
              <a:ahLst/>
              <a:cxnLst/>
              <a:rect l="l" t="t" r="r" b="b"/>
              <a:pathLst>
                <a:path w="340" h="180" extrusionOk="0">
                  <a:moveTo>
                    <a:pt x="339" y="1"/>
                  </a:moveTo>
                  <a:cubicBezTo>
                    <a:pt x="200" y="1"/>
                    <a:pt x="80" y="40"/>
                    <a:pt x="1" y="180"/>
                  </a:cubicBezTo>
                  <a:cubicBezTo>
                    <a:pt x="160" y="180"/>
                    <a:pt x="279" y="14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34598;p60"/>
            <p:cNvSpPr/>
            <p:nvPr/>
          </p:nvSpPr>
          <p:spPr>
            <a:xfrm>
              <a:off x="2470950" y="1871800"/>
              <a:ext cx="8975" cy="3825"/>
            </a:xfrm>
            <a:custGeom>
              <a:avLst/>
              <a:gdLst/>
              <a:ahLst/>
              <a:cxnLst/>
              <a:rect l="l" t="t" r="r" b="b"/>
              <a:pathLst>
                <a:path w="359" h="153" extrusionOk="0">
                  <a:moveTo>
                    <a:pt x="160" y="1"/>
                  </a:moveTo>
                  <a:cubicBezTo>
                    <a:pt x="120" y="60"/>
                    <a:pt x="41" y="100"/>
                    <a:pt x="1" y="140"/>
                  </a:cubicBezTo>
                  <a:cubicBezTo>
                    <a:pt x="31" y="148"/>
                    <a:pt x="60" y="152"/>
                    <a:pt x="90" y="152"/>
                  </a:cubicBezTo>
                  <a:cubicBezTo>
                    <a:pt x="197" y="152"/>
                    <a:pt x="296" y="99"/>
                    <a:pt x="359" y="21"/>
                  </a:cubicBezTo>
                  <a:cubicBezTo>
                    <a:pt x="299" y="21"/>
                    <a:pt x="240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34599;p60"/>
            <p:cNvSpPr/>
            <p:nvPr/>
          </p:nvSpPr>
          <p:spPr>
            <a:xfrm>
              <a:off x="2465975" y="1832525"/>
              <a:ext cx="10975" cy="4000"/>
            </a:xfrm>
            <a:custGeom>
              <a:avLst/>
              <a:gdLst/>
              <a:ahLst/>
              <a:cxnLst/>
              <a:rect l="l" t="t" r="r" b="b"/>
              <a:pathLst>
                <a:path w="439" h="160" extrusionOk="0">
                  <a:moveTo>
                    <a:pt x="399" y="0"/>
                  </a:moveTo>
                  <a:cubicBezTo>
                    <a:pt x="240" y="0"/>
                    <a:pt x="100" y="40"/>
                    <a:pt x="1" y="159"/>
                  </a:cubicBezTo>
                  <a:lnTo>
                    <a:pt x="399" y="159"/>
                  </a:lnTo>
                  <a:cubicBezTo>
                    <a:pt x="439" y="100"/>
                    <a:pt x="439" y="60"/>
                    <a:pt x="3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34600;p60"/>
            <p:cNvSpPr/>
            <p:nvPr/>
          </p:nvSpPr>
          <p:spPr>
            <a:xfrm>
              <a:off x="2436150" y="1747975"/>
              <a:ext cx="8475" cy="6000"/>
            </a:xfrm>
            <a:custGeom>
              <a:avLst/>
              <a:gdLst/>
              <a:ahLst/>
              <a:cxnLst/>
              <a:rect l="l" t="t" r="r" b="b"/>
              <a:pathLst>
                <a:path w="339" h="240" extrusionOk="0">
                  <a:moveTo>
                    <a:pt x="40" y="0"/>
                  </a:moveTo>
                  <a:cubicBezTo>
                    <a:pt x="20" y="80"/>
                    <a:pt x="20" y="159"/>
                    <a:pt x="0" y="239"/>
                  </a:cubicBezTo>
                  <a:cubicBezTo>
                    <a:pt x="120" y="239"/>
                    <a:pt x="219" y="199"/>
                    <a:pt x="339" y="199"/>
                  </a:cubicBezTo>
                  <a:lnTo>
                    <a:pt x="339" y="60"/>
                  </a:lnTo>
                  <a:cubicBezTo>
                    <a:pt x="239" y="60"/>
                    <a:pt x="140" y="4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34601;p60"/>
            <p:cNvSpPr/>
            <p:nvPr/>
          </p:nvSpPr>
          <p:spPr>
            <a:xfrm>
              <a:off x="2401325" y="2027475"/>
              <a:ext cx="4500" cy="8475"/>
            </a:xfrm>
            <a:custGeom>
              <a:avLst/>
              <a:gdLst/>
              <a:ahLst/>
              <a:cxnLst/>
              <a:rect l="l" t="t" r="r" b="b"/>
              <a:pathLst>
                <a:path w="180" h="339" extrusionOk="0">
                  <a:moveTo>
                    <a:pt x="21" y="0"/>
                  </a:moveTo>
                  <a:cubicBezTo>
                    <a:pt x="1" y="139"/>
                    <a:pt x="41" y="259"/>
                    <a:pt x="140" y="338"/>
                  </a:cubicBezTo>
                  <a:cubicBezTo>
                    <a:pt x="180" y="219"/>
                    <a:pt x="180" y="6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34602;p60"/>
            <p:cNvSpPr/>
            <p:nvPr/>
          </p:nvSpPr>
          <p:spPr>
            <a:xfrm>
              <a:off x="2500800" y="1756725"/>
              <a:ext cx="9475" cy="5375"/>
            </a:xfrm>
            <a:custGeom>
              <a:avLst/>
              <a:gdLst/>
              <a:ahLst/>
              <a:cxnLst/>
              <a:rect l="l" t="t" r="r" b="b"/>
              <a:pathLst>
                <a:path w="379" h="215" extrusionOk="0">
                  <a:moveTo>
                    <a:pt x="97" y="1"/>
                  </a:moveTo>
                  <a:cubicBezTo>
                    <a:pt x="71" y="1"/>
                    <a:pt x="35" y="19"/>
                    <a:pt x="20" y="48"/>
                  </a:cubicBezTo>
                  <a:cubicBezTo>
                    <a:pt x="20" y="108"/>
                    <a:pt x="20" y="148"/>
                    <a:pt x="0" y="207"/>
                  </a:cubicBezTo>
                  <a:cubicBezTo>
                    <a:pt x="30" y="212"/>
                    <a:pt x="60" y="214"/>
                    <a:pt x="90" y="214"/>
                  </a:cubicBezTo>
                  <a:cubicBezTo>
                    <a:pt x="198" y="214"/>
                    <a:pt x="300" y="182"/>
                    <a:pt x="378" y="88"/>
                  </a:cubicBezTo>
                  <a:cubicBezTo>
                    <a:pt x="319" y="88"/>
                    <a:pt x="239" y="48"/>
                    <a:pt x="199" y="48"/>
                  </a:cubicBezTo>
                  <a:cubicBezTo>
                    <a:pt x="199" y="48"/>
                    <a:pt x="160" y="28"/>
                    <a:pt x="120" y="8"/>
                  </a:cubicBezTo>
                  <a:cubicBezTo>
                    <a:pt x="115" y="3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34603;p60"/>
            <p:cNvSpPr/>
            <p:nvPr/>
          </p:nvSpPr>
          <p:spPr>
            <a:xfrm>
              <a:off x="2888200" y="1779300"/>
              <a:ext cx="4025" cy="7100"/>
            </a:xfrm>
            <a:custGeom>
              <a:avLst/>
              <a:gdLst/>
              <a:ahLst/>
              <a:cxnLst/>
              <a:rect l="l" t="t" r="r" b="b"/>
              <a:pathLst>
                <a:path w="161" h="284" extrusionOk="0">
                  <a:moveTo>
                    <a:pt x="160" y="1"/>
                  </a:moveTo>
                  <a:cubicBezTo>
                    <a:pt x="100" y="1"/>
                    <a:pt x="41" y="1"/>
                    <a:pt x="1" y="20"/>
                  </a:cubicBezTo>
                  <a:lnTo>
                    <a:pt x="1" y="219"/>
                  </a:lnTo>
                  <a:cubicBezTo>
                    <a:pt x="18" y="237"/>
                    <a:pt x="35" y="283"/>
                    <a:pt x="40" y="283"/>
                  </a:cubicBezTo>
                  <a:cubicBezTo>
                    <a:pt x="40" y="283"/>
                    <a:pt x="41" y="282"/>
                    <a:pt x="41" y="279"/>
                  </a:cubicBezTo>
                  <a:cubicBezTo>
                    <a:pt x="100" y="239"/>
                    <a:pt x="120" y="219"/>
                    <a:pt x="160" y="199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34604;p60"/>
            <p:cNvSpPr/>
            <p:nvPr/>
          </p:nvSpPr>
          <p:spPr>
            <a:xfrm>
              <a:off x="2784275" y="1842000"/>
              <a:ext cx="7975" cy="3475"/>
            </a:xfrm>
            <a:custGeom>
              <a:avLst/>
              <a:gdLst/>
              <a:ahLst/>
              <a:cxnLst/>
              <a:rect l="l" t="t" r="r" b="b"/>
              <a:pathLst>
                <a:path w="319" h="139" extrusionOk="0">
                  <a:moveTo>
                    <a:pt x="104" y="1"/>
                  </a:moveTo>
                  <a:cubicBezTo>
                    <a:pt x="70" y="1"/>
                    <a:pt x="35" y="7"/>
                    <a:pt x="0" y="19"/>
                  </a:cubicBezTo>
                  <a:lnTo>
                    <a:pt x="0" y="99"/>
                  </a:lnTo>
                  <a:cubicBezTo>
                    <a:pt x="100" y="99"/>
                    <a:pt x="199" y="99"/>
                    <a:pt x="319" y="138"/>
                  </a:cubicBezTo>
                  <a:cubicBezTo>
                    <a:pt x="262" y="40"/>
                    <a:pt x="186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34605;p60"/>
            <p:cNvSpPr/>
            <p:nvPr/>
          </p:nvSpPr>
          <p:spPr>
            <a:xfrm>
              <a:off x="2944400" y="1637075"/>
              <a:ext cx="8475" cy="3675"/>
            </a:xfrm>
            <a:custGeom>
              <a:avLst/>
              <a:gdLst/>
              <a:ahLst/>
              <a:cxnLst/>
              <a:rect l="l" t="t" r="r" b="b"/>
              <a:pathLst>
                <a:path w="339" h="147" extrusionOk="0">
                  <a:moveTo>
                    <a:pt x="160" y="0"/>
                  </a:moveTo>
                  <a:cubicBezTo>
                    <a:pt x="100" y="0"/>
                    <a:pt x="60" y="20"/>
                    <a:pt x="1" y="20"/>
                  </a:cubicBezTo>
                  <a:cubicBezTo>
                    <a:pt x="63" y="114"/>
                    <a:pt x="150" y="146"/>
                    <a:pt x="252" y="146"/>
                  </a:cubicBezTo>
                  <a:cubicBezTo>
                    <a:pt x="280" y="146"/>
                    <a:pt x="309" y="144"/>
                    <a:pt x="339" y="139"/>
                  </a:cubicBezTo>
                  <a:cubicBezTo>
                    <a:pt x="279" y="100"/>
                    <a:pt x="200" y="2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34606;p60"/>
            <p:cNvSpPr/>
            <p:nvPr/>
          </p:nvSpPr>
          <p:spPr>
            <a:xfrm>
              <a:off x="2956850" y="1867225"/>
              <a:ext cx="5000" cy="8075"/>
            </a:xfrm>
            <a:custGeom>
              <a:avLst/>
              <a:gdLst/>
              <a:ahLst/>
              <a:cxnLst/>
              <a:rect l="l" t="t" r="r" b="b"/>
              <a:pathLst>
                <a:path w="200" h="323" extrusionOk="0">
                  <a:moveTo>
                    <a:pt x="162" y="1"/>
                  </a:moveTo>
                  <a:cubicBezTo>
                    <a:pt x="84" y="1"/>
                    <a:pt x="35" y="55"/>
                    <a:pt x="0" y="124"/>
                  </a:cubicBezTo>
                  <a:cubicBezTo>
                    <a:pt x="0" y="184"/>
                    <a:pt x="40" y="263"/>
                    <a:pt x="40" y="323"/>
                  </a:cubicBezTo>
                  <a:lnTo>
                    <a:pt x="199" y="323"/>
                  </a:lnTo>
                  <a:lnTo>
                    <a:pt x="199" y="5"/>
                  </a:lnTo>
                  <a:cubicBezTo>
                    <a:pt x="186" y="2"/>
                    <a:pt x="174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34607;p60"/>
            <p:cNvSpPr/>
            <p:nvPr/>
          </p:nvSpPr>
          <p:spPr>
            <a:xfrm>
              <a:off x="2965800" y="1836500"/>
              <a:ext cx="9475" cy="5000"/>
            </a:xfrm>
            <a:custGeom>
              <a:avLst/>
              <a:gdLst/>
              <a:ahLst/>
              <a:cxnLst/>
              <a:rect l="l" t="t" r="r" b="b"/>
              <a:pathLst>
                <a:path w="379" h="20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0" y="100"/>
                    <a:pt x="120" y="179"/>
                    <a:pt x="239" y="199"/>
                  </a:cubicBezTo>
                  <a:cubicBezTo>
                    <a:pt x="299" y="199"/>
                    <a:pt x="318" y="139"/>
                    <a:pt x="378" y="120"/>
                  </a:cubicBezTo>
                  <a:cubicBezTo>
                    <a:pt x="299" y="100"/>
                    <a:pt x="239" y="4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34608;p60"/>
            <p:cNvSpPr/>
            <p:nvPr/>
          </p:nvSpPr>
          <p:spPr>
            <a:xfrm>
              <a:off x="2896675" y="1685075"/>
              <a:ext cx="9950" cy="3250"/>
            </a:xfrm>
            <a:custGeom>
              <a:avLst/>
              <a:gdLst/>
              <a:ahLst/>
              <a:cxnLst/>
              <a:rect l="l" t="t" r="r" b="b"/>
              <a:pathLst>
                <a:path w="398" h="130" extrusionOk="0">
                  <a:moveTo>
                    <a:pt x="280" y="0"/>
                  </a:moveTo>
                  <a:cubicBezTo>
                    <a:pt x="176" y="0"/>
                    <a:pt x="72" y="28"/>
                    <a:pt x="0" y="129"/>
                  </a:cubicBezTo>
                  <a:cubicBezTo>
                    <a:pt x="159" y="129"/>
                    <a:pt x="298" y="109"/>
                    <a:pt x="398" y="10"/>
                  </a:cubicBezTo>
                  <a:cubicBezTo>
                    <a:pt x="360" y="4"/>
                    <a:pt x="320" y="0"/>
                    <a:pt x="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34609;p60"/>
            <p:cNvSpPr/>
            <p:nvPr/>
          </p:nvSpPr>
          <p:spPr>
            <a:xfrm>
              <a:off x="2904625" y="1774325"/>
              <a:ext cx="5000" cy="3625"/>
            </a:xfrm>
            <a:custGeom>
              <a:avLst/>
              <a:gdLst/>
              <a:ahLst/>
              <a:cxnLst/>
              <a:rect l="l" t="t" r="r" b="b"/>
              <a:pathLst>
                <a:path w="200" h="145" extrusionOk="0">
                  <a:moveTo>
                    <a:pt x="159" y="1"/>
                  </a:moveTo>
                  <a:cubicBezTo>
                    <a:pt x="100" y="1"/>
                    <a:pt x="60" y="21"/>
                    <a:pt x="0" y="40"/>
                  </a:cubicBezTo>
                  <a:cubicBezTo>
                    <a:pt x="40" y="110"/>
                    <a:pt x="75" y="145"/>
                    <a:pt x="107" y="145"/>
                  </a:cubicBezTo>
                  <a:cubicBezTo>
                    <a:pt x="140" y="145"/>
                    <a:pt x="169" y="110"/>
                    <a:pt x="199" y="40"/>
                  </a:cubicBezTo>
                  <a:cubicBezTo>
                    <a:pt x="179" y="40"/>
                    <a:pt x="179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34610;p60"/>
            <p:cNvSpPr/>
            <p:nvPr/>
          </p:nvSpPr>
          <p:spPr>
            <a:xfrm>
              <a:off x="3090625" y="1729075"/>
              <a:ext cx="5500" cy="400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99" y="0"/>
                  </a:moveTo>
                  <a:lnTo>
                    <a:pt x="199" y="0"/>
                  </a:lnTo>
                  <a:cubicBezTo>
                    <a:pt x="120" y="20"/>
                    <a:pt x="80" y="40"/>
                    <a:pt x="0" y="60"/>
                  </a:cubicBezTo>
                  <a:lnTo>
                    <a:pt x="100" y="160"/>
                  </a:lnTo>
                  <a:cubicBezTo>
                    <a:pt x="179" y="140"/>
                    <a:pt x="219" y="10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34611;p60"/>
            <p:cNvSpPr/>
            <p:nvPr/>
          </p:nvSpPr>
          <p:spPr>
            <a:xfrm>
              <a:off x="3074700" y="1776325"/>
              <a:ext cx="8975" cy="4000"/>
            </a:xfrm>
            <a:custGeom>
              <a:avLst/>
              <a:gdLst/>
              <a:ahLst/>
              <a:cxnLst/>
              <a:rect l="l" t="t" r="r" b="b"/>
              <a:pathLst>
                <a:path w="359" h="160" extrusionOk="0">
                  <a:moveTo>
                    <a:pt x="359" y="0"/>
                  </a:moveTo>
                  <a:cubicBezTo>
                    <a:pt x="219" y="0"/>
                    <a:pt x="60" y="20"/>
                    <a:pt x="1" y="159"/>
                  </a:cubicBezTo>
                  <a:cubicBezTo>
                    <a:pt x="140" y="139"/>
                    <a:pt x="299" y="159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34612;p60"/>
            <p:cNvSpPr/>
            <p:nvPr/>
          </p:nvSpPr>
          <p:spPr>
            <a:xfrm>
              <a:off x="2918550" y="1958825"/>
              <a:ext cx="5000" cy="7500"/>
            </a:xfrm>
            <a:custGeom>
              <a:avLst/>
              <a:gdLst/>
              <a:ahLst/>
              <a:cxnLst/>
              <a:rect l="l" t="t" r="r" b="b"/>
              <a:pathLst>
                <a:path w="200" h="300" extrusionOk="0">
                  <a:moveTo>
                    <a:pt x="199" y="1"/>
                  </a:moveTo>
                  <a:lnTo>
                    <a:pt x="199" y="1"/>
                  </a:lnTo>
                  <a:cubicBezTo>
                    <a:pt x="40" y="61"/>
                    <a:pt x="0" y="180"/>
                    <a:pt x="0" y="299"/>
                  </a:cubicBezTo>
                  <a:cubicBezTo>
                    <a:pt x="140" y="279"/>
                    <a:pt x="179" y="12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34613;p60"/>
            <p:cNvSpPr/>
            <p:nvPr/>
          </p:nvSpPr>
          <p:spPr>
            <a:xfrm>
              <a:off x="3070225" y="1767375"/>
              <a:ext cx="8475" cy="4000"/>
            </a:xfrm>
            <a:custGeom>
              <a:avLst/>
              <a:gdLst/>
              <a:ahLst/>
              <a:cxnLst/>
              <a:rect l="l" t="t" r="r" b="b"/>
              <a:pathLst>
                <a:path w="339" h="160" extrusionOk="0">
                  <a:moveTo>
                    <a:pt x="339" y="0"/>
                  </a:moveTo>
                  <a:cubicBezTo>
                    <a:pt x="219" y="0"/>
                    <a:pt x="80" y="20"/>
                    <a:pt x="1" y="159"/>
                  </a:cubicBezTo>
                  <a:cubicBezTo>
                    <a:pt x="120" y="159"/>
                    <a:pt x="279" y="159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34614;p60"/>
            <p:cNvSpPr/>
            <p:nvPr/>
          </p:nvSpPr>
          <p:spPr>
            <a:xfrm>
              <a:off x="2623150" y="1923850"/>
              <a:ext cx="8475" cy="4550"/>
            </a:xfrm>
            <a:custGeom>
              <a:avLst/>
              <a:gdLst/>
              <a:ahLst/>
              <a:cxnLst/>
              <a:rect l="l" t="t" r="r" b="b"/>
              <a:pathLst>
                <a:path w="339" h="182" extrusionOk="0">
                  <a:moveTo>
                    <a:pt x="91" y="1"/>
                  </a:moveTo>
                  <a:cubicBezTo>
                    <a:pt x="62" y="1"/>
                    <a:pt x="32" y="3"/>
                    <a:pt x="0" y="7"/>
                  </a:cubicBezTo>
                  <a:cubicBezTo>
                    <a:pt x="80" y="47"/>
                    <a:pt x="119" y="127"/>
                    <a:pt x="199" y="166"/>
                  </a:cubicBezTo>
                  <a:cubicBezTo>
                    <a:pt x="219" y="176"/>
                    <a:pt x="244" y="181"/>
                    <a:pt x="269" y="181"/>
                  </a:cubicBezTo>
                  <a:cubicBezTo>
                    <a:pt x="293" y="181"/>
                    <a:pt x="318" y="176"/>
                    <a:pt x="338" y="166"/>
                  </a:cubicBezTo>
                  <a:cubicBezTo>
                    <a:pt x="291" y="39"/>
                    <a:pt x="20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34615;p60"/>
            <p:cNvSpPr/>
            <p:nvPr/>
          </p:nvSpPr>
          <p:spPr>
            <a:xfrm>
              <a:off x="2762400" y="1715150"/>
              <a:ext cx="7975" cy="5000"/>
            </a:xfrm>
            <a:custGeom>
              <a:avLst/>
              <a:gdLst/>
              <a:ahLst/>
              <a:cxnLst/>
              <a:rect l="l" t="t" r="r" b="b"/>
              <a:pathLst>
                <a:path w="319" h="200" extrusionOk="0">
                  <a:moveTo>
                    <a:pt x="139" y="0"/>
                  </a:moveTo>
                  <a:cubicBezTo>
                    <a:pt x="0" y="80"/>
                    <a:pt x="80" y="160"/>
                    <a:pt x="179" y="199"/>
                  </a:cubicBezTo>
                  <a:cubicBezTo>
                    <a:pt x="219" y="199"/>
                    <a:pt x="279" y="179"/>
                    <a:pt x="318" y="160"/>
                  </a:cubicBezTo>
                  <a:cubicBezTo>
                    <a:pt x="279" y="100"/>
                    <a:pt x="199" y="6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34616;p60"/>
            <p:cNvSpPr/>
            <p:nvPr/>
          </p:nvSpPr>
          <p:spPr>
            <a:xfrm>
              <a:off x="2727575" y="1893925"/>
              <a:ext cx="8975" cy="3275"/>
            </a:xfrm>
            <a:custGeom>
              <a:avLst/>
              <a:gdLst/>
              <a:ahLst/>
              <a:cxnLst/>
              <a:rect l="l" t="t" r="r" b="b"/>
              <a:pathLst>
                <a:path w="359" h="131" extrusionOk="0">
                  <a:moveTo>
                    <a:pt x="176" y="0"/>
                  </a:moveTo>
                  <a:cubicBezTo>
                    <a:pt x="112" y="0"/>
                    <a:pt x="53" y="47"/>
                    <a:pt x="1" y="110"/>
                  </a:cubicBezTo>
                  <a:cubicBezTo>
                    <a:pt x="100" y="130"/>
                    <a:pt x="219" y="130"/>
                    <a:pt x="359" y="130"/>
                  </a:cubicBezTo>
                  <a:cubicBezTo>
                    <a:pt x="293" y="37"/>
                    <a:pt x="232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34617;p60"/>
            <p:cNvSpPr/>
            <p:nvPr/>
          </p:nvSpPr>
          <p:spPr>
            <a:xfrm>
              <a:off x="3088125" y="170520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20" y="1"/>
                  </a:moveTo>
                  <a:cubicBezTo>
                    <a:pt x="80" y="1"/>
                    <a:pt x="60" y="20"/>
                    <a:pt x="1" y="60"/>
                  </a:cubicBezTo>
                  <a:lnTo>
                    <a:pt x="180" y="60"/>
                  </a:lnTo>
                  <a:cubicBezTo>
                    <a:pt x="160" y="6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34618;p60"/>
            <p:cNvSpPr/>
            <p:nvPr/>
          </p:nvSpPr>
          <p:spPr>
            <a:xfrm>
              <a:off x="2588825" y="2101625"/>
              <a:ext cx="4000" cy="1950"/>
            </a:xfrm>
            <a:custGeom>
              <a:avLst/>
              <a:gdLst/>
              <a:ahLst/>
              <a:cxnLst/>
              <a:rect l="l" t="t" r="r" b="b"/>
              <a:pathLst>
                <a:path w="160" h="78" extrusionOk="0">
                  <a:moveTo>
                    <a:pt x="109" y="1"/>
                  </a:moveTo>
                  <a:cubicBezTo>
                    <a:pt x="73" y="1"/>
                    <a:pt x="42" y="24"/>
                    <a:pt x="0" y="38"/>
                  </a:cubicBezTo>
                  <a:lnTo>
                    <a:pt x="60" y="78"/>
                  </a:lnTo>
                  <a:cubicBezTo>
                    <a:pt x="100" y="58"/>
                    <a:pt x="120" y="38"/>
                    <a:pt x="160" y="18"/>
                  </a:cubicBezTo>
                  <a:cubicBezTo>
                    <a:pt x="141" y="6"/>
                    <a:pt x="125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34619;p60"/>
            <p:cNvSpPr/>
            <p:nvPr/>
          </p:nvSpPr>
          <p:spPr>
            <a:xfrm>
              <a:off x="2580375" y="2105550"/>
              <a:ext cx="3500" cy="2500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140" y="0"/>
                  </a:moveTo>
                  <a:cubicBezTo>
                    <a:pt x="100" y="0"/>
                    <a:pt x="40" y="20"/>
                    <a:pt x="0" y="40"/>
                  </a:cubicBezTo>
                  <a:cubicBezTo>
                    <a:pt x="20" y="40"/>
                    <a:pt x="20" y="80"/>
                    <a:pt x="40" y="100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34620;p60"/>
            <p:cNvSpPr/>
            <p:nvPr/>
          </p:nvSpPr>
          <p:spPr>
            <a:xfrm>
              <a:off x="2510250" y="2114500"/>
              <a:ext cx="5000" cy="5825"/>
            </a:xfrm>
            <a:custGeom>
              <a:avLst/>
              <a:gdLst/>
              <a:ahLst/>
              <a:cxnLst/>
              <a:rect l="l" t="t" r="r" b="b"/>
              <a:pathLst>
                <a:path w="200" h="233" extrusionOk="0">
                  <a:moveTo>
                    <a:pt x="0" y="0"/>
                  </a:moveTo>
                  <a:lnTo>
                    <a:pt x="0" y="159"/>
                  </a:lnTo>
                  <a:lnTo>
                    <a:pt x="40" y="219"/>
                  </a:lnTo>
                  <a:cubicBezTo>
                    <a:pt x="57" y="227"/>
                    <a:pt x="73" y="232"/>
                    <a:pt x="90" y="232"/>
                  </a:cubicBezTo>
                  <a:cubicBezTo>
                    <a:pt x="113" y="232"/>
                    <a:pt x="136" y="223"/>
                    <a:pt x="160" y="199"/>
                  </a:cubicBezTo>
                  <a:lnTo>
                    <a:pt x="199" y="159"/>
                  </a:lnTo>
                  <a:cubicBezTo>
                    <a:pt x="160" y="120"/>
                    <a:pt x="160" y="60"/>
                    <a:pt x="160" y="20"/>
                  </a:cubicBezTo>
                  <a:cubicBezTo>
                    <a:pt x="120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34621;p60"/>
            <p:cNvSpPr/>
            <p:nvPr/>
          </p:nvSpPr>
          <p:spPr>
            <a:xfrm>
              <a:off x="2531625" y="2004000"/>
              <a:ext cx="5000" cy="1600"/>
            </a:xfrm>
            <a:custGeom>
              <a:avLst/>
              <a:gdLst/>
              <a:ahLst/>
              <a:cxnLst/>
              <a:rect l="l" t="t" r="r" b="b"/>
              <a:pathLst>
                <a:path w="200" h="64" extrusionOk="0">
                  <a:moveTo>
                    <a:pt x="161" y="0"/>
                  </a:moveTo>
                  <a:cubicBezTo>
                    <a:pt x="160" y="0"/>
                    <a:pt x="160" y="1"/>
                    <a:pt x="160" y="4"/>
                  </a:cubicBezTo>
                  <a:cubicBezTo>
                    <a:pt x="100" y="4"/>
                    <a:pt x="61" y="44"/>
                    <a:pt x="1" y="64"/>
                  </a:cubicBezTo>
                  <a:lnTo>
                    <a:pt x="200" y="64"/>
                  </a:lnTo>
                  <a:cubicBezTo>
                    <a:pt x="183" y="47"/>
                    <a:pt x="16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34622;p60"/>
            <p:cNvSpPr/>
            <p:nvPr/>
          </p:nvSpPr>
          <p:spPr>
            <a:xfrm>
              <a:off x="2601250" y="2023475"/>
              <a:ext cx="5000" cy="4025"/>
            </a:xfrm>
            <a:custGeom>
              <a:avLst/>
              <a:gdLst/>
              <a:ahLst/>
              <a:cxnLst/>
              <a:rect l="l" t="t" r="r" b="b"/>
              <a:pathLst>
                <a:path w="200" h="161" extrusionOk="0">
                  <a:moveTo>
                    <a:pt x="200" y="1"/>
                  </a:moveTo>
                  <a:cubicBezTo>
                    <a:pt x="120" y="61"/>
                    <a:pt x="80" y="100"/>
                    <a:pt x="1" y="160"/>
                  </a:cubicBezTo>
                  <a:cubicBezTo>
                    <a:pt x="80" y="160"/>
                    <a:pt x="160" y="10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34623;p60"/>
            <p:cNvSpPr/>
            <p:nvPr/>
          </p:nvSpPr>
          <p:spPr>
            <a:xfrm>
              <a:off x="2397350" y="1894100"/>
              <a:ext cx="5000" cy="4075"/>
            </a:xfrm>
            <a:custGeom>
              <a:avLst/>
              <a:gdLst/>
              <a:ahLst/>
              <a:cxnLst/>
              <a:rect l="l" t="t" r="r" b="b"/>
              <a:pathLst>
                <a:path w="200" h="163" extrusionOk="0">
                  <a:moveTo>
                    <a:pt x="170" y="1"/>
                  </a:moveTo>
                  <a:cubicBezTo>
                    <a:pt x="88" y="1"/>
                    <a:pt x="36" y="74"/>
                    <a:pt x="1" y="163"/>
                  </a:cubicBezTo>
                  <a:cubicBezTo>
                    <a:pt x="80" y="103"/>
                    <a:pt x="160" y="63"/>
                    <a:pt x="200" y="4"/>
                  </a:cubicBezTo>
                  <a:cubicBezTo>
                    <a:pt x="189" y="2"/>
                    <a:pt x="179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34624;p60"/>
            <p:cNvSpPr/>
            <p:nvPr/>
          </p:nvSpPr>
          <p:spPr>
            <a:xfrm>
              <a:off x="2423225" y="2080175"/>
              <a:ext cx="5000" cy="3025"/>
            </a:xfrm>
            <a:custGeom>
              <a:avLst/>
              <a:gdLst/>
              <a:ahLst/>
              <a:cxnLst/>
              <a:rect l="l" t="t" r="r" b="b"/>
              <a:pathLst>
                <a:path w="200" h="121" extrusionOk="0">
                  <a:moveTo>
                    <a:pt x="0" y="1"/>
                  </a:moveTo>
                  <a:cubicBezTo>
                    <a:pt x="20" y="100"/>
                    <a:pt x="100" y="120"/>
                    <a:pt x="199" y="120"/>
                  </a:cubicBezTo>
                  <a:cubicBezTo>
                    <a:pt x="139" y="40"/>
                    <a:pt x="8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34625;p60"/>
            <p:cNvSpPr/>
            <p:nvPr/>
          </p:nvSpPr>
          <p:spPr>
            <a:xfrm>
              <a:off x="2428200" y="1814375"/>
              <a:ext cx="4000" cy="3375"/>
            </a:xfrm>
            <a:custGeom>
              <a:avLst/>
              <a:gdLst/>
              <a:ahLst/>
              <a:cxnLst/>
              <a:rect l="l" t="t" r="r" b="b"/>
              <a:pathLst>
                <a:path w="160" h="135" extrusionOk="0">
                  <a:moveTo>
                    <a:pt x="65" y="0"/>
                  </a:moveTo>
                  <a:cubicBezTo>
                    <a:pt x="40" y="0"/>
                    <a:pt x="20" y="10"/>
                    <a:pt x="0" y="30"/>
                  </a:cubicBezTo>
                  <a:cubicBezTo>
                    <a:pt x="20" y="99"/>
                    <a:pt x="50" y="134"/>
                    <a:pt x="80" y="134"/>
                  </a:cubicBezTo>
                  <a:cubicBezTo>
                    <a:pt x="110" y="134"/>
                    <a:pt x="139" y="99"/>
                    <a:pt x="159" y="30"/>
                  </a:cubicBezTo>
                  <a:cubicBezTo>
                    <a:pt x="120" y="10"/>
                    <a:pt x="90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34626;p60"/>
            <p:cNvSpPr/>
            <p:nvPr/>
          </p:nvSpPr>
          <p:spPr>
            <a:xfrm>
              <a:off x="2479900" y="1869325"/>
              <a:ext cx="4025" cy="2500"/>
            </a:xfrm>
            <a:custGeom>
              <a:avLst/>
              <a:gdLst/>
              <a:ahLst/>
              <a:cxnLst/>
              <a:rect l="l" t="t" r="r" b="b"/>
              <a:pathLst>
                <a:path w="161" h="100" extrusionOk="0">
                  <a:moveTo>
                    <a:pt x="100" y="0"/>
                  </a:moveTo>
                  <a:lnTo>
                    <a:pt x="1" y="100"/>
                  </a:lnTo>
                  <a:cubicBezTo>
                    <a:pt x="61" y="100"/>
                    <a:pt x="120" y="100"/>
                    <a:pt x="160" y="60"/>
                  </a:cubicBezTo>
                  <a:cubicBezTo>
                    <a:pt x="140" y="60"/>
                    <a:pt x="10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34627;p60"/>
            <p:cNvSpPr/>
            <p:nvPr/>
          </p:nvSpPr>
          <p:spPr>
            <a:xfrm>
              <a:off x="2475425" y="2062775"/>
              <a:ext cx="5000" cy="3125"/>
            </a:xfrm>
            <a:custGeom>
              <a:avLst/>
              <a:gdLst/>
              <a:ahLst/>
              <a:cxnLst/>
              <a:rect l="l" t="t" r="r" b="b"/>
              <a:pathLst>
                <a:path w="200" h="125" extrusionOk="0">
                  <a:moveTo>
                    <a:pt x="200" y="0"/>
                  </a:moveTo>
                  <a:cubicBezTo>
                    <a:pt x="140" y="40"/>
                    <a:pt x="61" y="80"/>
                    <a:pt x="1" y="120"/>
                  </a:cubicBezTo>
                  <a:cubicBezTo>
                    <a:pt x="18" y="123"/>
                    <a:pt x="33" y="125"/>
                    <a:pt x="47" y="125"/>
                  </a:cubicBezTo>
                  <a:cubicBezTo>
                    <a:pt x="120" y="125"/>
                    <a:pt x="167" y="83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34628;p60"/>
            <p:cNvSpPr/>
            <p:nvPr/>
          </p:nvSpPr>
          <p:spPr>
            <a:xfrm>
              <a:off x="2487375" y="2083650"/>
              <a:ext cx="5000" cy="4500"/>
            </a:xfrm>
            <a:custGeom>
              <a:avLst/>
              <a:gdLst/>
              <a:ahLst/>
              <a:cxnLst/>
              <a:rect l="l" t="t" r="r" b="b"/>
              <a:pathLst>
                <a:path w="200" h="180" extrusionOk="0">
                  <a:moveTo>
                    <a:pt x="199" y="1"/>
                  </a:moveTo>
                  <a:cubicBezTo>
                    <a:pt x="160" y="80"/>
                    <a:pt x="80" y="120"/>
                    <a:pt x="0" y="180"/>
                  </a:cubicBezTo>
                  <a:cubicBezTo>
                    <a:pt x="120" y="160"/>
                    <a:pt x="179" y="10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34629;p60"/>
            <p:cNvSpPr/>
            <p:nvPr/>
          </p:nvSpPr>
          <p:spPr>
            <a:xfrm>
              <a:off x="2440625" y="1810150"/>
              <a:ext cx="4000" cy="4475"/>
            </a:xfrm>
            <a:custGeom>
              <a:avLst/>
              <a:gdLst/>
              <a:ahLst/>
              <a:cxnLst/>
              <a:rect l="l" t="t" r="r" b="b"/>
              <a:pathLst>
                <a:path w="160" h="179" extrusionOk="0">
                  <a:moveTo>
                    <a:pt x="160" y="0"/>
                  </a:moveTo>
                  <a:cubicBezTo>
                    <a:pt x="120" y="80"/>
                    <a:pt x="40" y="139"/>
                    <a:pt x="0" y="179"/>
                  </a:cubicBezTo>
                  <a:cubicBezTo>
                    <a:pt x="60" y="139"/>
                    <a:pt x="120" y="8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34630;p60"/>
            <p:cNvSpPr/>
            <p:nvPr/>
          </p:nvSpPr>
          <p:spPr>
            <a:xfrm>
              <a:off x="2918050" y="1739775"/>
              <a:ext cx="5500" cy="4125"/>
            </a:xfrm>
            <a:custGeom>
              <a:avLst/>
              <a:gdLst/>
              <a:ahLst/>
              <a:cxnLst/>
              <a:rect l="l" t="t" r="r" b="b"/>
              <a:pathLst>
                <a:path w="220" h="165" extrusionOk="0">
                  <a:moveTo>
                    <a:pt x="115" y="0"/>
                  </a:moveTo>
                  <a:cubicBezTo>
                    <a:pt x="95" y="0"/>
                    <a:pt x="70" y="10"/>
                    <a:pt x="40" y="30"/>
                  </a:cubicBezTo>
                  <a:lnTo>
                    <a:pt x="0" y="90"/>
                  </a:lnTo>
                  <a:cubicBezTo>
                    <a:pt x="30" y="139"/>
                    <a:pt x="65" y="164"/>
                    <a:pt x="102" y="164"/>
                  </a:cubicBezTo>
                  <a:cubicBezTo>
                    <a:pt x="140" y="164"/>
                    <a:pt x="179" y="139"/>
                    <a:pt x="219" y="90"/>
                  </a:cubicBezTo>
                  <a:lnTo>
                    <a:pt x="160" y="30"/>
                  </a:lnTo>
                  <a:cubicBezTo>
                    <a:pt x="150" y="10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34631;p60"/>
            <p:cNvSpPr/>
            <p:nvPr/>
          </p:nvSpPr>
          <p:spPr>
            <a:xfrm>
              <a:off x="2914075" y="1817600"/>
              <a:ext cx="3500" cy="1875"/>
            </a:xfrm>
            <a:custGeom>
              <a:avLst/>
              <a:gdLst/>
              <a:ahLst/>
              <a:cxnLst/>
              <a:rect l="l" t="t" r="r" b="b"/>
              <a:pathLst>
                <a:path w="140" h="75" extrusionOk="0">
                  <a:moveTo>
                    <a:pt x="100" y="0"/>
                  </a:moveTo>
                  <a:cubicBezTo>
                    <a:pt x="80" y="0"/>
                    <a:pt x="20" y="40"/>
                    <a:pt x="0" y="60"/>
                  </a:cubicBezTo>
                  <a:cubicBezTo>
                    <a:pt x="40" y="70"/>
                    <a:pt x="70" y="75"/>
                    <a:pt x="92" y="75"/>
                  </a:cubicBezTo>
                  <a:cubicBezTo>
                    <a:pt x="115" y="75"/>
                    <a:pt x="130" y="70"/>
                    <a:pt x="140" y="6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34632;p60"/>
            <p:cNvSpPr/>
            <p:nvPr/>
          </p:nvSpPr>
          <p:spPr>
            <a:xfrm>
              <a:off x="2896675" y="1782275"/>
              <a:ext cx="4500" cy="2325"/>
            </a:xfrm>
            <a:custGeom>
              <a:avLst/>
              <a:gdLst/>
              <a:ahLst/>
              <a:cxnLst/>
              <a:rect l="l" t="t" r="r" b="b"/>
              <a:pathLst>
                <a:path w="180" h="93" extrusionOk="0">
                  <a:moveTo>
                    <a:pt x="119" y="1"/>
                  </a:moveTo>
                  <a:cubicBezTo>
                    <a:pt x="80" y="21"/>
                    <a:pt x="20" y="61"/>
                    <a:pt x="0" y="80"/>
                  </a:cubicBezTo>
                  <a:cubicBezTo>
                    <a:pt x="22" y="88"/>
                    <a:pt x="44" y="92"/>
                    <a:pt x="66" y="92"/>
                  </a:cubicBezTo>
                  <a:cubicBezTo>
                    <a:pt x="103" y="92"/>
                    <a:pt x="141" y="79"/>
                    <a:pt x="179" y="41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34633;p60"/>
            <p:cNvSpPr/>
            <p:nvPr/>
          </p:nvSpPr>
          <p:spPr>
            <a:xfrm>
              <a:off x="3027450" y="1892500"/>
              <a:ext cx="4000" cy="3825"/>
            </a:xfrm>
            <a:custGeom>
              <a:avLst/>
              <a:gdLst/>
              <a:ahLst/>
              <a:cxnLst/>
              <a:rect l="l" t="t" r="r" b="b"/>
              <a:pathLst>
                <a:path w="160" h="153" extrusionOk="0">
                  <a:moveTo>
                    <a:pt x="81" y="0"/>
                  </a:moveTo>
                  <a:cubicBezTo>
                    <a:pt x="51" y="0"/>
                    <a:pt x="23" y="15"/>
                    <a:pt x="1" y="48"/>
                  </a:cubicBezTo>
                  <a:cubicBezTo>
                    <a:pt x="26" y="123"/>
                    <a:pt x="51" y="153"/>
                    <a:pt x="75" y="153"/>
                  </a:cubicBezTo>
                  <a:cubicBezTo>
                    <a:pt x="107" y="153"/>
                    <a:pt x="137" y="97"/>
                    <a:pt x="160" y="28"/>
                  </a:cubicBezTo>
                  <a:cubicBezTo>
                    <a:pt x="133" y="10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34634;p60"/>
            <p:cNvSpPr/>
            <p:nvPr/>
          </p:nvSpPr>
          <p:spPr>
            <a:xfrm>
              <a:off x="3057800" y="184545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120" y="120"/>
                    <a:pt x="199" y="159"/>
                  </a:cubicBezTo>
                  <a:cubicBezTo>
                    <a:pt x="120" y="120"/>
                    <a:pt x="80" y="6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34635;p60"/>
            <p:cNvSpPr/>
            <p:nvPr/>
          </p:nvSpPr>
          <p:spPr>
            <a:xfrm>
              <a:off x="2844450" y="1694250"/>
              <a:ext cx="4500" cy="4025"/>
            </a:xfrm>
            <a:custGeom>
              <a:avLst/>
              <a:gdLst/>
              <a:ahLst/>
              <a:cxnLst/>
              <a:rect l="l" t="t" r="r" b="b"/>
              <a:pathLst>
                <a:path w="180" h="161" extrusionOk="0">
                  <a:moveTo>
                    <a:pt x="0" y="1"/>
                  </a:moveTo>
                  <a:lnTo>
                    <a:pt x="0" y="160"/>
                  </a:lnTo>
                  <a:cubicBezTo>
                    <a:pt x="80" y="140"/>
                    <a:pt x="120" y="14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34636;p60"/>
            <p:cNvSpPr/>
            <p:nvPr/>
          </p:nvSpPr>
          <p:spPr>
            <a:xfrm>
              <a:off x="2792225" y="20190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1"/>
                  </a:moveTo>
                  <a:cubicBezTo>
                    <a:pt x="160" y="61"/>
                    <a:pt x="80" y="100"/>
                    <a:pt x="1" y="160"/>
                  </a:cubicBezTo>
                  <a:cubicBezTo>
                    <a:pt x="80" y="140"/>
                    <a:pt x="160" y="80"/>
                    <a:pt x="2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34637;p60"/>
            <p:cNvSpPr/>
            <p:nvPr/>
          </p:nvSpPr>
          <p:spPr>
            <a:xfrm>
              <a:off x="2770350" y="1843450"/>
              <a:ext cx="4500" cy="1525"/>
            </a:xfrm>
            <a:custGeom>
              <a:avLst/>
              <a:gdLst/>
              <a:ahLst/>
              <a:cxnLst/>
              <a:rect l="l" t="t" r="r" b="b"/>
              <a:pathLst>
                <a:path w="180" h="61" extrusionOk="0">
                  <a:moveTo>
                    <a:pt x="140" y="1"/>
                  </a:moveTo>
                  <a:cubicBezTo>
                    <a:pt x="80" y="21"/>
                    <a:pt x="60" y="41"/>
                    <a:pt x="0" y="60"/>
                  </a:cubicBezTo>
                  <a:cubicBezTo>
                    <a:pt x="80" y="60"/>
                    <a:pt x="140" y="60"/>
                    <a:pt x="179" y="41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34638;p60"/>
            <p:cNvSpPr/>
            <p:nvPr/>
          </p:nvSpPr>
          <p:spPr>
            <a:xfrm>
              <a:off x="1817000" y="926850"/>
              <a:ext cx="55700" cy="19975"/>
            </a:xfrm>
            <a:custGeom>
              <a:avLst/>
              <a:gdLst/>
              <a:ahLst/>
              <a:cxnLst/>
              <a:rect l="l" t="t" r="r" b="b"/>
              <a:pathLst>
                <a:path w="2228" h="799" extrusionOk="0">
                  <a:moveTo>
                    <a:pt x="943" y="0"/>
                  </a:moveTo>
                  <a:cubicBezTo>
                    <a:pt x="643" y="0"/>
                    <a:pt x="331" y="52"/>
                    <a:pt x="0" y="221"/>
                  </a:cubicBezTo>
                  <a:cubicBezTo>
                    <a:pt x="497" y="460"/>
                    <a:pt x="875" y="460"/>
                    <a:pt x="1213" y="460"/>
                  </a:cubicBezTo>
                  <a:cubicBezTo>
                    <a:pt x="1472" y="460"/>
                    <a:pt x="1671" y="480"/>
                    <a:pt x="1691" y="798"/>
                  </a:cubicBezTo>
                  <a:cubicBezTo>
                    <a:pt x="1900" y="665"/>
                    <a:pt x="1836" y="258"/>
                    <a:pt x="2179" y="258"/>
                  </a:cubicBezTo>
                  <a:cubicBezTo>
                    <a:pt x="2195" y="258"/>
                    <a:pt x="2211" y="259"/>
                    <a:pt x="2228" y="261"/>
                  </a:cubicBezTo>
                  <a:cubicBezTo>
                    <a:pt x="2208" y="201"/>
                    <a:pt x="2208" y="162"/>
                    <a:pt x="2208" y="122"/>
                  </a:cubicBezTo>
                  <a:cubicBezTo>
                    <a:pt x="1795" y="110"/>
                    <a:pt x="1381" y="0"/>
                    <a:pt x="9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34639;p60"/>
            <p:cNvSpPr/>
            <p:nvPr/>
          </p:nvSpPr>
          <p:spPr>
            <a:xfrm>
              <a:off x="1775225" y="924400"/>
              <a:ext cx="41300" cy="9425"/>
            </a:xfrm>
            <a:custGeom>
              <a:avLst/>
              <a:gdLst/>
              <a:ahLst/>
              <a:cxnLst/>
              <a:rect l="l" t="t" r="r" b="b"/>
              <a:pathLst>
                <a:path w="1652" h="377" extrusionOk="0">
                  <a:moveTo>
                    <a:pt x="823" y="0"/>
                  </a:moveTo>
                  <a:cubicBezTo>
                    <a:pt x="631" y="0"/>
                    <a:pt x="406" y="59"/>
                    <a:pt x="60" y="160"/>
                  </a:cubicBezTo>
                  <a:cubicBezTo>
                    <a:pt x="0" y="220"/>
                    <a:pt x="0" y="279"/>
                    <a:pt x="20" y="319"/>
                  </a:cubicBezTo>
                  <a:cubicBezTo>
                    <a:pt x="246" y="364"/>
                    <a:pt x="472" y="377"/>
                    <a:pt x="711" y="377"/>
                  </a:cubicBezTo>
                  <a:cubicBezTo>
                    <a:pt x="998" y="377"/>
                    <a:pt x="1304" y="359"/>
                    <a:pt x="1651" y="359"/>
                  </a:cubicBezTo>
                  <a:cubicBezTo>
                    <a:pt x="1285" y="107"/>
                    <a:pt x="1083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34640;p60"/>
            <p:cNvSpPr/>
            <p:nvPr/>
          </p:nvSpPr>
          <p:spPr>
            <a:xfrm>
              <a:off x="1723000" y="926425"/>
              <a:ext cx="42300" cy="8275"/>
            </a:xfrm>
            <a:custGeom>
              <a:avLst/>
              <a:gdLst/>
              <a:ahLst/>
              <a:cxnLst/>
              <a:rect l="l" t="t" r="r" b="b"/>
              <a:pathLst>
                <a:path w="1692" h="331" extrusionOk="0">
                  <a:moveTo>
                    <a:pt x="1065" y="0"/>
                  </a:moveTo>
                  <a:cubicBezTo>
                    <a:pt x="842" y="0"/>
                    <a:pt x="581" y="74"/>
                    <a:pt x="0" y="238"/>
                  </a:cubicBezTo>
                  <a:cubicBezTo>
                    <a:pt x="296" y="279"/>
                    <a:pt x="571" y="330"/>
                    <a:pt x="852" y="330"/>
                  </a:cubicBezTo>
                  <a:cubicBezTo>
                    <a:pt x="1119" y="330"/>
                    <a:pt x="1391" y="284"/>
                    <a:pt x="1691" y="139"/>
                  </a:cubicBezTo>
                  <a:cubicBezTo>
                    <a:pt x="1405" y="49"/>
                    <a:pt x="1248" y="0"/>
                    <a:pt x="10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34641;p60"/>
            <p:cNvSpPr/>
            <p:nvPr/>
          </p:nvSpPr>
          <p:spPr>
            <a:xfrm>
              <a:off x="1685700" y="1028850"/>
              <a:ext cx="44775" cy="12825"/>
            </a:xfrm>
            <a:custGeom>
              <a:avLst/>
              <a:gdLst/>
              <a:ahLst/>
              <a:cxnLst/>
              <a:rect l="l" t="t" r="r" b="b"/>
              <a:pathLst>
                <a:path w="1791" h="513" extrusionOk="0">
                  <a:moveTo>
                    <a:pt x="1711" y="0"/>
                  </a:moveTo>
                  <a:cubicBezTo>
                    <a:pt x="1413" y="20"/>
                    <a:pt x="1134" y="20"/>
                    <a:pt x="856" y="20"/>
                  </a:cubicBezTo>
                  <a:cubicBezTo>
                    <a:pt x="726" y="150"/>
                    <a:pt x="582" y="170"/>
                    <a:pt x="436" y="170"/>
                  </a:cubicBezTo>
                  <a:cubicBezTo>
                    <a:pt x="370" y="170"/>
                    <a:pt x="305" y="166"/>
                    <a:pt x="240" y="166"/>
                  </a:cubicBezTo>
                  <a:cubicBezTo>
                    <a:pt x="158" y="166"/>
                    <a:pt x="78" y="172"/>
                    <a:pt x="0" y="199"/>
                  </a:cubicBezTo>
                  <a:cubicBezTo>
                    <a:pt x="120" y="299"/>
                    <a:pt x="219" y="398"/>
                    <a:pt x="319" y="498"/>
                  </a:cubicBezTo>
                  <a:cubicBezTo>
                    <a:pt x="348" y="508"/>
                    <a:pt x="383" y="513"/>
                    <a:pt x="416" y="513"/>
                  </a:cubicBezTo>
                  <a:cubicBezTo>
                    <a:pt x="448" y="513"/>
                    <a:pt x="478" y="508"/>
                    <a:pt x="498" y="498"/>
                  </a:cubicBezTo>
                  <a:cubicBezTo>
                    <a:pt x="856" y="179"/>
                    <a:pt x="1373" y="498"/>
                    <a:pt x="1711" y="160"/>
                  </a:cubicBezTo>
                  <a:cubicBezTo>
                    <a:pt x="1791" y="100"/>
                    <a:pt x="1791" y="60"/>
                    <a:pt x="17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34642;p60"/>
            <p:cNvSpPr/>
            <p:nvPr/>
          </p:nvSpPr>
          <p:spPr>
            <a:xfrm>
              <a:off x="1728475" y="1026600"/>
              <a:ext cx="25875" cy="8375"/>
            </a:xfrm>
            <a:custGeom>
              <a:avLst/>
              <a:gdLst/>
              <a:ahLst/>
              <a:cxnLst/>
              <a:rect l="l" t="t" r="r" b="b"/>
              <a:pathLst>
                <a:path w="1035" h="335" extrusionOk="0">
                  <a:moveTo>
                    <a:pt x="604" y="1"/>
                  </a:moveTo>
                  <a:cubicBezTo>
                    <a:pt x="458" y="1"/>
                    <a:pt x="308" y="31"/>
                    <a:pt x="159" y="71"/>
                  </a:cubicBezTo>
                  <a:cubicBezTo>
                    <a:pt x="142" y="65"/>
                    <a:pt x="126" y="62"/>
                    <a:pt x="111" y="62"/>
                  </a:cubicBezTo>
                  <a:cubicBezTo>
                    <a:pt x="75" y="62"/>
                    <a:pt x="42" y="76"/>
                    <a:pt x="0" y="90"/>
                  </a:cubicBezTo>
                  <a:lnTo>
                    <a:pt x="0" y="250"/>
                  </a:lnTo>
                  <a:cubicBezTo>
                    <a:pt x="36" y="244"/>
                    <a:pt x="72" y="241"/>
                    <a:pt x="107" y="241"/>
                  </a:cubicBezTo>
                  <a:cubicBezTo>
                    <a:pt x="321" y="241"/>
                    <a:pt x="522" y="335"/>
                    <a:pt x="730" y="335"/>
                  </a:cubicBezTo>
                  <a:cubicBezTo>
                    <a:pt x="829" y="335"/>
                    <a:pt x="930" y="313"/>
                    <a:pt x="1035" y="250"/>
                  </a:cubicBezTo>
                  <a:lnTo>
                    <a:pt x="1035" y="110"/>
                  </a:lnTo>
                  <a:cubicBezTo>
                    <a:pt x="895" y="31"/>
                    <a:pt x="751" y="1"/>
                    <a:pt x="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34643;p60"/>
            <p:cNvSpPr/>
            <p:nvPr/>
          </p:nvSpPr>
          <p:spPr>
            <a:xfrm>
              <a:off x="1836875" y="1015925"/>
              <a:ext cx="15450" cy="10500"/>
            </a:xfrm>
            <a:custGeom>
              <a:avLst/>
              <a:gdLst/>
              <a:ahLst/>
              <a:cxnLst/>
              <a:rect l="l" t="t" r="r" b="b"/>
              <a:pathLst>
                <a:path w="618" h="420" extrusionOk="0">
                  <a:moveTo>
                    <a:pt x="339" y="0"/>
                  </a:moveTo>
                  <a:cubicBezTo>
                    <a:pt x="220" y="40"/>
                    <a:pt x="120" y="100"/>
                    <a:pt x="1" y="179"/>
                  </a:cubicBezTo>
                  <a:cubicBezTo>
                    <a:pt x="76" y="300"/>
                    <a:pt x="197" y="420"/>
                    <a:pt x="320" y="420"/>
                  </a:cubicBezTo>
                  <a:cubicBezTo>
                    <a:pt x="359" y="420"/>
                    <a:pt x="400" y="407"/>
                    <a:pt x="438" y="378"/>
                  </a:cubicBezTo>
                  <a:cubicBezTo>
                    <a:pt x="617" y="259"/>
                    <a:pt x="498" y="10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34644;p60"/>
            <p:cNvSpPr/>
            <p:nvPr/>
          </p:nvSpPr>
          <p:spPr>
            <a:xfrm>
              <a:off x="1732450" y="1023850"/>
              <a:ext cx="26875" cy="5525"/>
            </a:xfrm>
            <a:custGeom>
              <a:avLst/>
              <a:gdLst/>
              <a:ahLst/>
              <a:cxnLst/>
              <a:rect l="l" t="t" r="r" b="b"/>
              <a:pathLst>
                <a:path w="1075" h="221" extrusionOk="0">
                  <a:moveTo>
                    <a:pt x="730" y="1"/>
                  </a:moveTo>
                  <a:cubicBezTo>
                    <a:pt x="477" y="1"/>
                    <a:pt x="234" y="43"/>
                    <a:pt x="0" y="181"/>
                  </a:cubicBezTo>
                  <a:cubicBezTo>
                    <a:pt x="259" y="200"/>
                    <a:pt x="577" y="200"/>
                    <a:pt x="876" y="220"/>
                  </a:cubicBezTo>
                  <a:cubicBezTo>
                    <a:pt x="915" y="161"/>
                    <a:pt x="995" y="101"/>
                    <a:pt x="1074" y="21"/>
                  </a:cubicBezTo>
                  <a:cubicBezTo>
                    <a:pt x="958" y="9"/>
                    <a:pt x="843" y="1"/>
                    <a:pt x="7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34645;p60"/>
            <p:cNvSpPr/>
            <p:nvPr/>
          </p:nvSpPr>
          <p:spPr>
            <a:xfrm>
              <a:off x="1767750" y="925700"/>
              <a:ext cx="8975" cy="7500"/>
            </a:xfrm>
            <a:custGeom>
              <a:avLst/>
              <a:gdLst/>
              <a:ahLst/>
              <a:cxnLst/>
              <a:rect l="l" t="t" r="r" b="b"/>
              <a:pathLst>
                <a:path w="359" h="300" extrusionOk="0">
                  <a:moveTo>
                    <a:pt x="188" y="0"/>
                  </a:moveTo>
                  <a:cubicBezTo>
                    <a:pt x="155" y="0"/>
                    <a:pt x="118" y="9"/>
                    <a:pt x="80" y="29"/>
                  </a:cubicBezTo>
                  <a:cubicBezTo>
                    <a:pt x="21" y="48"/>
                    <a:pt x="1" y="168"/>
                    <a:pt x="21" y="227"/>
                  </a:cubicBezTo>
                  <a:cubicBezTo>
                    <a:pt x="63" y="281"/>
                    <a:pt x="117" y="300"/>
                    <a:pt x="174" y="300"/>
                  </a:cubicBezTo>
                  <a:cubicBezTo>
                    <a:pt x="222" y="300"/>
                    <a:pt x="273" y="286"/>
                    <a:pt x="319" y="267"/>
                  </a:cubicBezTo>
                  <a:cubicBezTo>
                    <a:pt x="319" y="227"/>
                    <a:pt x="359" y="148"/>
                    <a:pt x="359" y="108"/>
                  </a:cubicBezTo>
                  <a:cubicBezTo>
                    <a:pt x="318" y="41"/>
                    <a:pt x="259" y="0"/>
                    <a:pt x="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34646;p60"/>
            <p:cNvSpPr/>
            <p:nvPr/>
          </p:nvSpPr>
          <p:spPr>
            <a:xfrm>
              <a:off x="1765775" y="1020775"/>
              <a:ext cx="9950" cy="3350"/>
            </a:xfrm>
            <a:custGeom>
              <a:avLst/>
              <a:gdLst/>
              <a:ahLst/>
              <a:cxnLst/>
              <a:rect l="l" t="t" r="r" b="b"/>
              <a:pathLst>
                <a:path w="398" h="134" extrusionOk="0">
                  <a:moveTo>
                    <a:pt x="330" y="0"/>
                  </a:moveTo>
                  <a:cubicBezTo>
                    <a:pt x="218" y="0"/>
                    <a:pt x="116" y="42"/>
                    <a:pt x="0" y="125"/>
                  </a:cubicBezTo>
                  <a:cubicBezTo>
                    <a:pt x="44" y="130"/>
                    <a:pt x="86" y="134"/>
                    <a:pt x="126" y="134"/>
                  </a:cubicBezTo>
                  <a:cubicBezTo>
                    <a:pt x="233" y="134"/>
                    <a:pt x="326" y="106"/>
                    <a:pt x="398" y="5"/>
                  </a:cubicBezTo>
                  <a:cubicBezTo>
                    <a:pt x="375" y="2"/>
                    <a:pt x="352" y="0"/>
                    <a:pt x="3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34647;p60"/>
            <p:cNvSpPr/>
            <p:nvPr/>
          </p:nvSpPr>
          <p:spPr>
            <a:xfrm>
              <a:off x="2192950" y="1324250"/>
              <a:ext cx="9475" cy="3775"/>
            </a:xfrm>
            <a:custGeom>
              <a:avLst/>
              <a:gdLst/>
              <a:ahLst/>
              <a:cxnLst/>
              <a:rect l="l" t="t" r="r" b="b"/>
              <a:pathLst>
                <a:path w="379" h="151" extrusionOk="0">
                  <a:moveTo>
                    <a:pt x="1" y="1"/>
                  </a:moveTo>
                  <a:cubicBezTo>
                    <a:pt x="61" y="41"/>
                    <a:pt x="100" y="100"/>
                    <a:pt x="180" y="140"/>
                  </a:cubicBezTo>
                  <a:cubicBezTo>
                    <a:pt x="205" y="146"/>
                    <a:pt x="231" y="150"/>
                    <a:pt x="256" y="150"/>
                  </a:cubicBezTo>
                  <a:cubicBezTo>
                    <a:pt x="313" y="150"/>
                    <a:pt x="365" y="129"/>
                    <a:pt x="379" y="60"/>
                  </a:cubicBezTo>
                  <a:cubicBezTo>
                    <a:pt x="379" y="60"/>
                    <a:pt x="299" y="21"/>
                    <a:pt x="260" y="21"/>
                  </a:cubicBezTo>
                  <a:cubicBezTo>
                    <a:pt x="180" y="1"/>
                    <a:pt x="8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34648;p60"/>
            <p:cNvSpPr/>
            <p:nvPr/>
          </p:nvSpPr>
          <p:spPr>
            <a:xfrm>
              <a:off x="2149700" y="1306850"/>
              <a:ext cx="62175" cy="13450"/>
            </a:xfrm>
            <a:custGeom>
              <a:avLst/>
              <a:gdLst/>
              <a:ahLst/>
              <a:cxnLst/>
              <a:rect l="l" t="t" r="r" b="b"/>
              <a:pathLst>
                <a:path w="2487" h="538" extrusionOk="0">
                  <a:moveTo>
                    <a:pt x="1393" y="0"/>
                  </a:moveTo>
                  <a:cubicBezTo>
                    <a:pt x="1055" y="80"/>
                    <a:pt x="736" y="180"/>
                    <a:pt x="418" y="180"/>
                  </a:cubicBezTo>
                  <a:cubicBezTo>
                    <a:pt x="219" y="180"/>
                    <a:pt x="0" y="279"/>
                    <a:pt x="199" y="538"/>
                  </a:cubicBezTo>
                  <a:cubicBezTo>
                    <a:pt x="955" y="438"/>
                    <a:pt x="1731" y="418"/>
                    <a:pt x="2487" y="199"/>
                  </a:cubicBezTo>
                  <a:cubicBezTo>
                    <a:pt x="2428" y="186"/>
                    <a:pt x="2368" y="183"/>
                    <a:pt x="2308" y="183"/>
                  </a:cubicBezTo>
                  <a:cubicBezTo>
                    <a:pt x="2253" y="183"/>
                    <a:pt x="2198" y="185"/>
                    <a:pt x="2143" y="185"/>
                  </a:cubicBezTo>
                  <a:cubicBezTo>
                    <a:pt x="1999" y="185"/>
                    <a:pt x="1862" y="166"/>
                    <a:pt x="1751" y="20"/>
                  </a:cubicBezTo>
                  <a:cubicBezTo>
                    <a:pt x="1631" y="20"/>
                    <a:pt x="1512" y="0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34649;p60"/>
            <p:cNvSpPr/>
            <p:nvPr/>
          </p:nvSpPr>
          <p:spPr>
            <a:xfrm>
              <a:off x="2162625" y="132487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349" y="1"/>
                  </a:moveTo>
                  <a:cubicBezTo>
                    <a:pt x="299" y="1"/>
                    <a:pt x="249" y="6"/>
                    <a:pt x="199" y="16"/>
                  </a:cubicBezTo>
                  <a:cubicBezTo>
                    <a:pt x="140" y="115"/>
                    <a:pt x="0" y="274"/>
                    <a:pt x="219" y="314"/>
                  </a:cubicBezTo>
                  <a:cubicBezTo>
                    <a:pt x="248" y="323"/>
                    <a:pt x="274" y="327"/>
                    <a:pt x="298" y="327"/>
                  </a:cubicBezTo>
                  <a:cubicBezTo>
                    <a:pt x="440" y="327"/>
                    <a:pt x="498" y="186"/>
                    <a:pt x="498" y="16"/>
                  </a:cubicBezTo>
                  <a:cubicBezTo>
                    <a:pt x="448" y="6"/>
                    <a:pt x="398" y="1"/>
                    <a:pt x="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34650;p60"/>
            <p:cNvSpPr/>
            <p:nvPr/>
          </p:nvSpPr>
          <p:spPr>
            <a:xfrm>
              <a:off x="2582850" y="1372500"/>
              <a:ext cx="2525" cy="2500"/>
            </a:xfrm>
            <a:custGeom>
              <a:avLst/>
              <a:gdLst/>
              <a:ahLst/>
              <a:cxnLst/>
              <a:rect l="l" t="t" r="r" b="b"/>
              <a:pathLst>
                <a:path w="101" h="100" extrusionOk="0">
                  <a:moveTo>
                    <a:pt x="80" y="0"/>
                  </a:moveTo>
                  <a:cubicBezTo>
                    <a:pt x="41" y="0"/>
                    <a:pt x="21" y="0"/>
                    <a:pt x="1" y="40"/>
                  </a:cubicBezTo>
                  <a:cubicBezTo>
                    <a:pt x="1" y="60"/>
                    <a:pt x="21" y="80"/>
                    <a:pt x="21" y="100"/>
                  </a:cubicBezTo>
                  <a:cubicBezTo>
                    <a:pt x="41" y="100"/>
                    <a:pt x="80" y="100"/>
                    <a:pt x="100" y="80"/>
                  </a:cubicBezTo>
                  <a:cubicBezTo>
                    <a:pt x="100" y="60"/>
                    <a:pt x="80" y="4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34651;p60"/>
            <p:cNvSpPr/>
            <p:nvPr/>
          </p:nvSpPr>
          <p:spPr>
            <a:xfrm>
              <a:off x="2670875" y="13546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80" y="0"/>
                  </a:moveTo>
                  <a:lnTo>
                    <a:pt x="1" y="179"/>
                  </a:lnTo>
                  <a:cubicBezTo>
                    <a:pt x="80" y="120"/>
                    <a:pt x="140" y="6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34652;p60"/>
            <p:cNvSpPr/>
            <p:nvPr/>
          </p:nvSpPr>
          <p:spPr>
            <a:xfrm>
              <a:off x="2347625" y="1229775"/>
              <a:ext cx="19425" cy="5000"/>
            </a:xfrm>
            <a:custGeom>
              <a:avLst/>
              <a:gdLst/>
              <a:ahLst/>
              <a:cxnLst/>
              <a:rect l="l" t="t" r="r" b="b"/>
              <a:pathLst>
                <a:path w="777" h="200" extrusionOk="0">
                  <a:moveTo>
                    <a:pt x="140" y="0"/>
                  </a:moveTo>
                  <a:cubicBezTo>
                    <a:pt x="1" y="0"/>
                    <a:pt x="1" y="40"/>
                    <a:pt x="80" y="139"/>
                  </a:cubicBezTo>
                  <a:lnTo>
                    <a:pt x="100" y="159"/>
                  </a:lnTo>
                  <a:cubicBezTo>
                    <a:pt x="339" y="119"/>
                    <a:pt x="597" y="199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34653;p60"/>
            <p:cNvSpPr/>
            <p:nvPr/>
          </p:nvSpPr>
          <p:spPr>
            <a:xfrm>
              <a:off x="2379450" y="1224950"/>
              <a:ext cx="13450" cy="3575"/>
            </a:xfrm>
            <a:custGeom>
              <a:avLst/>
              <a:gdLst/>
              <a:ahLst/>
              <a:cxnLst/>
              <a:rect l="l" t="t" r="r" b="b"/>
              <a:pathLst>
                <a:path w="538" h="143" extrusionOk="0">
                  <a:moveTo>
                    <a:pt x="345" y="1"/>
                  </a:moveTo>
                  <a:cubicBezTo>
                    <a:pt x="222" y="1"/>
                    <a:pt x="107" y="27"/>
                    <a:pt x="1" y="133"/>
                  </a:cubicBezTo>
                  <a:cubicBezTo>
                    <a:pt x="80" y="133"/>
                    <a:pt x="160" y="143"/>
                    <a:pt x="236" y="143"/>
                  </a:cubicBezTo>
                  <a:cubicBezTo>
                    <a:pt x="349" y="143"/>
                    <a:pt x="454" y="121"/>
                    <a:pt x="538" y="14"/>
                  </a:cubicBezTo>
                  <a:cubicBezTo>
                    <a:pt x="471" y="7"/>
                    <a:pt x="407" y="1"/>
                    <a:pt x="3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34654;p60"/>
            <p:cNvSpPr/>
            <p:nvPr/>
          </p:nvSpPr>
          <p:spPr>
            <a:xfrm>
              <a:off x="2371500" y="1227775"/>
              <a:ext cx="7975" cy="4325"/>
            </a:xfrm>
            <a:custGeom>
              <a:avLst/>
              <a:gdLst/>
              <a:ahLst/>
              <a:cxnLst/>
              <a:rect l="l" t="t" r="r" b="b"/>
              <a:pathLst>
                <a:path w="319" h="173" extrusionOk="0">
                  <a:moveTo>
                    <a:pt x="319" y="1"/>
                  </a:moveTo>
                  <a:lnTo>
                    <a:pt x="319" y="1"/>
                  </a:lnTo>
                  <a:cubicBezTo>
                    <a:pt x="219" y="20"/>
                    <a:pt x="100" y="20"/>
                    <a:pt x="0" y="60"/>
                  </a:cubicBezTo>
                  <a:cubicBezTo>
                    <a:pt x="55" y="133"/>
                    <a:pt x="110" y="173"/>
                    <a:pt x="161" y="173"/>
                  </a:cubicBezTo>
                  <a:cubicBezTo>
                    <a:pt x="221" y="173"/>
                    <a:pt x="276" y="119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34655;p60"/>
            <p:cNvSpPr/>
            <p:nvPr/>
          </p:nvSpPr>
          <p:spPr>
            <a:xfrm>
              <a:off x="2336175" y="1228750"/>
              <a:ext cx="13950" cy="4025"/>
            </a:xfrm>
            <a:custGeom>
              <a:avLst/>
              <a:gdLst/>
              <a:ahLst/>
              <a:cxnLst/>
              <a:rect l="l" t="t" r="r" b="b"/>
              <a:pathLst>
                <a:path w="558" h="161" extrusionOk="0">
                  <a:moveTo>
                    <a:pt x="324" y="0"/>
                  </a:moveTo>
                  <a:cubicBezTo>
                    <a:pt x="208" y="0"/>
                    <a:pt x="97" y="40"/>
                    <a:pt x="1" y="160"/>
                  </a:cubicBezTo>
                  <a:lnTo>
                    <a:pt x="518" y="160"/>
                  </a:lnTo>
                  <a:cubicBezTo>
                    <a:pt x="538" y="141"/>
                    <a:pt x="558" y="81"/>
                    <a:pt x="558" y="41"/>
                  </a:cubicBezTo>
                  <a:cubicBezTo>
                    <a:pt x="479" y="17"/>
                    <a:pt x="400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34656;p60"/>
            <p:cNvSpPr/>
            <p:nvPr/>
          </p:nvSpPr>
          <p:spPr>
            <a:xfrm>
              <a:off x="2217825" y="1267825"/>
              <a:ext cx="20425" cy="4725"/>
            </a:xfrm>
            <a:custGeom>
              <a:avLst/>
              <a:gdLst/>
              <a:ahLst/>
              <a:cxnLst/>
              <a:rect l="l" t="t" r="r" b="b"/>
              <a:pathLst>
                <a:path w="817" h="189" extrusionOk="0">
                  <a:moveTo>
                    <a:pt x="551" y="1"/>
                  </a:moveTo>
                  <a:cubicBezTo>
                    <a:pt x="356" y="1"/>
                    <a:pt x="162" y="32"/>
                    <a:pt x="1" y="149"/>
                  </a:cubicBezTo>
                  <a:cubicBezTo>
                    <a:pt x="259" y="149"/>
                    <a:pt x="498" y="169"/>
                    <a:pt x="756" y="189"/>
                  </a:cubicBezTo>
                  <a:cubicBezTo>
                    <a:pt x="816" y="149"/>
                    <a:pt x="816" y="70"/>
                    <a:pt x="756" y="10"/>
                  </a:cubicBezTo>
                  <a:cubicBezTo>
                    <a:pt x="689" y="5"/>
                    <a:pt x="620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34657;p60"/>
            <p:cNvSpPr/>
            <p:nvPr/>
          </p:nvSpPr>
          <p:spPr>
            <a:xfrm>
              <a:off x="2150700" y="1294925"/>
              <a:ext cx="4975" cy="4000"/>
            </a:xfrm>
            <a:custGeom>
              <a:avLst/>
              <a:gdLst/>
              <a:ahLst/>
              <a:cxnLst/>
              <a:rect l="l" t="t" r="r" b="b"/>
              <a:pathLst>
                <a:path w="199" h="160" extrusionOk="0">
                  <a:moveTo>
                    <a:pt x="199" y="0"/>
                  </a:moveTo>
                  <a:cubicBezTo>
                    <a:pt x="80" y="0"/>
                    <a:pt x="0" y="60"/>
                    <a:pt x="0" y="159"/>
                  </a:cubicBezTo>
                  <a:cubicBezTo>
                    <a:pt x="60" y="100"/>
                    <a:pt x="119" y="6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34658;p60"/>
            <p:cNvSpPr/>
            <p:nvPr/>
          </p:nvSpPr>
          <p:spPr>
            <a:xfrm>
              <a:off x="2236725" y="1267550"/>
              <a:ext cx="8475" cy="5000"/>
            </a:xfrm>
            <a:custGeom>
              <a:avLst/>
              <a:gdLst/>
              <a:ahLst/>
              <a:cxnLst/>
              <a:rect l="l" t="t" r="r" b="b"/>
              <a:pathLst>
                <a:path w="339" h="200" extrusionOk="0">
                  <a:moveTo>
                    <a:pt x="339" y="1"/>
                  </a:moveTo>
                  <a:cubicBezTo>
                    <a:pt x="239" y="1"/>
                    <a:pt x="120" y="21"/>
                    <a:pt x="0" y="21"/>
                  </a:cubicBezTo>
                  <a:lnTo>
                    <a:pt x="0" y="200"/>
                  </a:lnTo>
                  <a:cubicBezTo>
                    <a:pt x="140" y="180"/>
                    <a:pt x="299" y="16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34659;p60"/>
            <p:cNvSpPr/>
            <p:nvPr/>
          </p:nvSpPr>
          <p:spPr>
            <a:xfrm>
              <a:off x="2180025" y="1294125"/>
              <a:ext cx="17925" cy="6800"/>
            </a:xfrm>
            <a:custGeom>
              <a:avLst/>
              <a:gdLst/>
              <a:ahLst/>
              <a:cxnLst/>
              <a:rect l="l" t="t" r="r" b="b"/>
              <a:pathLst>
                <a:path w="717" h="272" extrusionOk="0">
                  <a:moveTo>
                    <a:pt x="406" y="1"/>
                  </a:moveTo>
                  <a:cubicBezTo>
                    <a:pt x="253" y="1"/>
                    <a:pt x="112" y="31"/>
                    <a:pt x="1" y="191"/>
                  </a:cubicBezTo>
                  <a:cubicBezTo>
                    <a:pt x="68" y="247"/>
                    <a:pt x="135" y="272"/>
                    <a:pt x="206" y="272"/>
                  </a:cubicBezTo>
                  <a:cubicBezTo>
                    <a:pt x="261" y="272"/>
                    <a:pt x="318" y="257"/>
                    <a:pt x="379" y="231"/>
                  </a:cubicBezTo>
                  <a:cubicBezTo>
                    <a:pt x="498" y="191"/>
                    <a:pt x="597" y="151"/>
                    <a:pt x="717" y="132"/>
                  </a:cubicBezTo>
                  <a:cubicBezTo>
                    <a:pt x="717" y="92"/>
                    <a:pt x="697" y="32"/>
                    <a:pt x="697" y="12"/>
                  </a:cubicBezTo>
                  <a:cubicBezTo>
                    <a:pt x="598" y="12"/>
                    <a:pt x="500" y="1"/>
                    <a:pt x="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34660;p60"/>
            <p:cNvSpPr/>
            <p:nvPr/>
          </p:nvSpPr>
          <p:spPr>
            <a:xfrm>
              <a:off x="2180025" y="1298900"/>
              <a:ext cx="9475" cy="4500"/>
            </a:xfrm>
            <a:custGeom>
              <a:avLst/>
              <a:gdLst/>
              <a:ahLst/>
              <a:cxnLst/>
              <a:rect l="l" t="t" r="r" b="b"/>
              <a:pathLst>
                <a:path w="37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40"/>
                    <a:pt x="120" y="120"/>
                    <a:pt x="180" y="179"/>
                  </a:cubicBezTo>
                  <a:cubicBezTo>
                    <a:pt x="239" y="139"/>
                    <a:pt x="299" y="80"/>
                    <a:pt x="379" y="40"/>
                  </a:cubicBezTo>
                  <a:cubicBezTo>
                    <a:pt x="239" y="20"/>
                    <a:pt x="120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34661;p60"/>
            <p:cNvSpPr/>
            <p:nvPr/>
          </p:nvSpPr>
          <p:spPr>
            <a:xfrm>
              <a:off x="2337175" y="1195450"/>
              <a:ext cx="100000" cy="24400"/>
            </a:xfrm>
            <a:custGeom>
              <a:avLst/>
              <a:gdLst/>
              <a:ahLst/>
              <a:cxnLst/>
              <a:rect l="l" t="t" r="r" b="b"/>
              <a:pathLst>
                <a:path w="4000" h="976" extrusionOk="0">
                  <a:moveTo>
                    <a:pt x="3780" y="1"/>
                  </a:moveTo>
                  <a:cubicBezTo>
                    <a:pt x="3751" y="1"/>
                    <a:pt x="3718" y="7"/>
                    <a:pt x="3681" y="20"/>
                  </a:cubicBezTo>
                  <a:cubicBezTo>
                    <a:pt x="3412" y="110"/>
                    <a:pt x="3134" y="135"/>
                    <a:pt x="2853" y="135"/>
                  </a:cubicBezTo>
                  <a:cubicBezTo>
                    <a:pt x="2572" y="135"/>
                    <a:pt x="2288" y="110"/>
                    <a:pt x="2010" y="100"/>
                  </a:cubicBezTo>
                  <a:cubicBezTo>
                    <a:pt x="1967" y="97"/>
                    <a:pt x="1925" y="95"/>
                    <a:pt x="1883" y="95"/>
                  </a:cubicBezTo>
                  <a:cubicBezTo>
                    <a:pt x="1657" y="95"/>
                    <a:pt x="1453" y="144"/>
                    <a:pt x="1234" y="279"/>
                  </a:cubicBezTo>
                  <a:cubicBezTo>
                    <a:pt x="1194" y="279"/>
                    <a:pt x="1155" y="299"/>
                    <a:pt x="1155" y="359"/>
                  </a:cubicBezTo>
                  <a:cubicBezTo>
                    <a:pt x="1155" y="378"/>
                    <a:pt x="1115" y="398"/>
                    <a:pt x="1115" y="398"/>
                  </a:cubicBezTo>
                  <a:cubicBezTo>
                    <a:pt x="1075" y="378"/>
                    <a:pt x="1075" y="319"/>
                    <a:pt x="1075" y="279"/>
                  </a:cubicBezTo>
                  <a:lnTo>
                    <a:pt x="995" y="259"/>
                  </a:lnTo>
                  <a:lnTo>
                    <a:pt x="379" y="259"/>
                  </a:lnTo>
                  <a:cubicBezTo>
                    <a:pt x="1" y="259"/>
                    <a:pt x="60" y="478"/>
                    <a:pt x="100" y="697"/>
                  </a:cubicBezTo>
                  <a:cubicBezTo>
                    <a:pt x="120" y="796"/>
                    <a:pt x="120" y="876"/>
                    <a:pt x="160" y="975"/>
                  </a:cubicBezTo>
                  <a:cubicBezTo>
                    <a:pt x="419" y="916"/>
                    <a:pt x="697" y="876"/>
                    <a:pt x="1015" y="816"/>
                  </a:cubicBezTo>
                  <a:lnTo>
                    <a:pt x="3999" y="299"/>
                  </a:lnTo>
                  <a:cubicBezTo>
                    <a:pt x="3983" y="150"/>
                    <a:pt x="3925" y="1"/>
                    <a:pt x="3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34662;p60"/>
            <p:cNvSpPr/>
            <p:nvPr/>
          </p:nvSpPr>
          <p:spPr>
            <a:xfrm>
              <a:off x="2227775" y="1235650"/>
              <a:ext cx="47775" cy="15525"/>
            </a:xfrm>
            <a:custGeom>
              <a:avLst/>
              <a:gdLst/>
              <a:ahLst/>
              <a:cxnLst/>
              <a:rect l="l" t="t" r="r" b="b"/>
              <a:pathLst>
                <a:path w="1911" h="621" extrusionOk="0">
                  <a:moveTo>
                    <a:pt x="572" y="1"/>
                  </a:moveTo>
                  <a:cubicBezTo>
                    <a:pt x="384" y="1"/>
                    <a:pt x="194" y="17"/>
                    <a:pt x="0" y="63"/>
                  </a:cubicBezTo>
                  <a:lnTo>
                    <a:pt x="0" y="581"/>
                  </a:lnTo>
                  <a:cubicBezTo>
                    <a:pt x="150" y="611"/>
                    <a:pt x="303" y="621"/>
                    <a:pt x="457" y="621"/>
                  </a:cubicBezTo>
                  <a:cubicBezTo>
                    <a:pt x="711" y="621"/>
                    <a:pt x="966" y="593"/>
                    <a:pt x="1214" y="581"/>
                  </a:cubicBezTo>
                  <a:cubicBezTo>
                    <a:pt x="1283" y="521"/>
                    <a:pt x="1343" y="491"/>
                    <a:pt x="1400" y="491"/>
                  </a:cubicBezTo>
                  <a:cubicBezTo>
                    <a:pt x="1458" y="491"/>
                    <a:pt x="1512" y="521"/>
                    <a:pt x="1572" y="581"/>
                  </a:cubicBezTo>
                  <a:lnTo>
                    <a:pt x="1910" y="581"/>
                  </a:lnTo>
                  <a:lnTo>
                    <a:pt x="1910" y="63"/>
                  </a:lnTo>
                  <a:cubicBezTo>
                    <a:pt x="1850" y="67"/>
                    <a:pt x="1790" y="69"/>
                    <a:pt x="1730" y="69"/>
                  </a:cubicBezTo>
                  <a:cubicBezTo>
                    <a:pt x="1343" y="69"/>
                    <a:pt x="961" y="1"/>
                    <a:pt x="5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34663;p60"/>
            <p:cNvSpPr/>
            <p:nvPr/>
          </p:nvSpPr>
          <p:spPr>
            <a:xfrm>
              <a:off x="2299875" y="1246175"/>
              <a:ext cx="10475" cy="12950"/>
            </a:xfrm>
            <a:custGeom>
              <a:avLst/>
              <a:gdLst/>
              <a:ahLst/>
              <a:cxnLst/>
              <a:rect l="l" t="t" r="r" b="b"/>
              <a:pathLst>
                <a:path w="419" h="518" extrusionOk="0">
                  <a:moveTo>
                    <a:pt x="240" y="1"/>
                  </a:moveTo>
                  <a:cubicBezTo>
                    <a:pt x="100" y="60"/>
                    <a:pt x="80" y="180"/>
                    <a:pt x="80" y="339"/>
                  </a:cubicBezTo>
                  <a:cubicBezTo>
                    <a:pt x="1" y="379"/>
                    <a:pt x="1" y="458"/>
                    <a:pt x="80" y="518"/>
                  </a:cubicBezTo>
                  <a:cubicBezTo>
                    <a:pt x="200" y="518"/>
                    <a:pt x="299" y="478"/>
                    <a:pt x="419" y="458"/>
                  </a:cubicBezTo>
                  <a:lnTo>
                    <a:pt x="419" y="180"/>
                  </a:lnTo>
                  <a:cubicBezTo>
                    <a:pt x="379" y="120"/>
                    <a:pt x="299" y="60"/>
                    <a:pt x="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34664;p60"/>
            <p:cNvSpPr/>
            <p:nvPr/>
          </p:nvSpPr>
          <p:spPr>
            <a:xfrm>
              <a:off x="2289925" y="1240625"/>
              <a:ext cx="2525" cy="2600"/>
            </a:xfrm>
            <a:custGeom>
              <a:avLst/>
              <a:gdLst/>
              <a:ahLst/>
              <a:cxnLst/>
              <a:rect l="l" t="t" r="r" b="b"/>
              <a:pathLst>
                <a:path w="101" h="104" extrusionOk="0">
                  <a:moveTo>
                    <a:pt x="47" y="1"/>
                  </a:moveTo>
                  <a:cubicBezTo>
                    <a:pt x="28" y="1"/>
                    <a:pt x="12" y="21"/>
                    <a:pt x="1" y="63"/>
                  </a:cubicBezTo>
                  <a:cubicBezTo>
                    <a:pt x="1" y="63"/>
                    <a:pt x="21" y="83"/>
                    <a:pt x="21" y="103"/>
                  </a:cubicBezTo>
                  <a:lnTo>
                    <a:pt x="81" y="103"/>
                  </a:lnTo>
                  <a:cubicBezTo>
                    <a:pt x="100" y="83"/>
                    <a:pt x="100" y="63"/>
                    <a:pt x="100" y="44"/>
                  </a:cubicBezTo>
                  <a:cubicBezTo>
                    <a:pt x="82" y="16"/>
                    <a:pt x="64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34665;p60"/>
            <p:cNvSpPr/>
            <p:nvPr/>
          </p:nvSpPr>
          <p:spPr>
            <a:xfrm>
              <a:off x="2297400" y="12546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1"/>
                    <a:pt x="60" y="1"/>
                    <a:pt x="20" y="21"/>
                  </a:cubicBezTo>
                  <a:lnTo>
                    <a:pt x="0" y="100"/>
                  </a:lnTo>
                  <a:lnTo>
                    <a:pt x="0" y="180"/>
                  </a:lnTo>
                  <a:lnTo>
                    <a:pt x="179" y="18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34666;p60"/>
            <p:cNvSpPr/>
            <p:nvPr/>
          </p:nvSpPr>
          <p:spPr>
            <a:xfrm>
              <a:off x="2306350" y="1246675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0" y="0"/>
                  </a:moveTo>
                  <a:lnTo>
                    <a:pt x="0" y="0"/>
                  </a:lnTo>
                  <a:cubicBezTo>
                    <a:pt x="40" y="60"/>
                    <a:pt x="120" y="120"/>
                    <a:pt x="160" y="16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34667;p60"/>
            <p:cNvSpPr/>
            <p:nvPr/>
          </p:nvSpPr>
          <p:spPr>
            <a:xfrm>
              <a:off x="2258100" y="1244050"/>
              <a:ext cx="8975" cy="7700"/>
            </a:xfrm>
            <a:custGeom>
              <a:avLst/>
              <a:gdLst/>
              <a:ahLst/>
              <a:cxnLst/>
              <a:rect l="l" t="t" r="r" b="b"/>
              <a:pathLst>
                <a:path w="359" h="308" extrusionOk="0">
                  <a:moveTo>
                    <a:pt x="211" y="0"/>
                  </a:moveTo>
                  <a:cubicBezTo>
                    <a:pt x="196" y="0"/>
                    <a:pt x="179" y="2"/>
                    <a:pt x="160" y="6"/>
                  </a:cubicBezTo>
                  <a:cubicBezTo>
                    <a:pt x="41" y="6"/>
                    <a:pt x="41" y="145"/>
                    <a:pt x="1" y="245"/>
                  </a:cubicBezTo>
                  <a:cubicBezTo>
                    <a:pt x="75" y="287"/>
                    <a:pt x="139" y="307"/>
                    <a:pt x="200" y="307"/>
                  </a:cubicBezTo>
                  <a:cubicBezTo>
                    <a:pt x="252" y="307"/>
                    <a:pt x="304" y="292"/>
                    <a:pt x="359" y="265"/>
                  </a:cubicBezTo>
                  <a:cubicBezTo>
                    <a:pt x="323" y="157"/>
                    <a:pt x="352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34668;p60"/>
            <p:cNvSpPr/>
            <p:nvPr/>
          </p:nvSpPr>
          <p:spPr>
            <a:xfrm>
              <a:off x="2314300" y="1433675"/>
              <a:ext cx="5000" cy="3500"/>
            </a:xfrm>
            <a:custGeom>
              <a:avLst/>
              <a:gdLst/>
              <a:ahLst/>
              <a:cxnLst/>
              <a:rect l="l" t="t" r="r" b="b"/>
              <a:pathLst>
                <a:path w="200" h="140" extrusionOk="0">
                  <a:moveTo>
                    <a:pt x="1" y="0"/>
                  </a:moveTo>
                  <a:cubicBezTo>
                    <a:pt x="80" y="40"/>
                    <a:pt x="120" y="100"/>
                    <a:pt x="200" y="139"/>
                  </a:cubicBezTo>
                  <a:cubicBezTo>
                    <a:pt x="160" y="40"/>
                    <a:pt x="100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34669;p60"/>
            <p:cNvSpPr/>
            <p:nvPr/>
          </p:nvSpPr>
          <p:spPr>
            <a:xfrm>
              <a:off x="2066650" y="1611200"/>
              <a:ext cx="13950" cy="8475"/>
            </a:xfrm>
            <a:custGeom>
              <a:avLst/>
              <a:gdLst/>
              <a:ahLst/>
              <a:cxnLst/>
              <a:rect l="l" t="t" r="r" b="b"/>
              <a:pathLst>
                <a:path w="558" h="339" extrusionOk="0">
                  <a:moveTo>
                    <a:pt x="0" y="1"/>
                  </a:moveTo>
                  <a:cubicBezTo>
                    <a:pt x="100" y="120"/>
                    <a:pt x="199" y="259"/>
                    <a:pt x="378" y="339"/>
                  </a:cubicBezTo>
                  <a:cubicBezTo>
                    <a:pt x="438" y="240"/>
                    <a:pt x="478" y="140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34670;p60"/>
            <p:cNvSpPr/>
            <p:nvPr/>
          </p:nvSpPr>
          <p:spPr>
            <a:xfrm>
              <a:off x="2334700" y="1150200"/>
              <a:ext cx="62675" cy="35550"/>
            </a:xfrm>
            <a:custGeom>
              <a:avLst/>
              <a:gdLst/>
              <a:ahLst/>
              <a:cxnLst/>
              <a:rect l="l" t="t" r="r" b="b"/>
              <a:pathLst>
                <a:path w="2507" h="1422" extrusionOk="0">
                  <a:moveTo>
                    <a:pt x="120" y="0"/>
                  </a:moveTo>
                  <a:cubicBezTo>
                    <a:pt x="0" y="40"/>
                    <a:pt x="60" y="140"/>
                    <a:pt x="100" y="219"/>
                  </a:cubicBezTo>
                  <a:cubicBezTo>
                    <a:pt x="159" y="259"/>
                    <a:pt x="199" y="319"/>
                    <a:pt x="259" y="338"/>
                  </a:cubicBezTo>
                  <a:cubicBezTo>
                    <a:pt x="299" y="358"/>
                    <a:pt x="358" y="418"/>
                    <a:pt x="398" y="438"/>
                  </a:cubicBezTo>
                  <a:cubicBezTo>
                    <a:pt x="443" y="483"/>
                    <a:pt x="454" y="505"/>
                    <a:pt x="423" y="505"/>
                  </a:cubicBezTo>
                  <a:cubicBezTo>
                    <a:pt x="413" y="505"/>
                    <a:pt x="398" y="503"/>
                    <a:pt x="378" y="498"/>
                  </a:cubicBezTo>
                  <a:cubicBezTo>
                    <a:pt x="299" y="517"/>
                    <a:pt x="259" y="577"/>
                    <a:pt x="219" y="617"/>
                  </a:cubicBezTo>
                  <a:cubicBezTo>
                    <a:pt x="159" y="796"/>
                    <a:pt x="100" y="935"/>
                    <a:pt x="279" y="1074"/>
                  </a:cubicBezTo>
                  <a:cubicBezTo>
                    <a:pt x="497" y="1224"/>
                    <a:pt x="706" y="1421"/>
                    <a:pt x="950" y="1421"/>
                  </a:cubicBezTo>
                  <a:cubicBezTo>
                    <a:pt x="1062" y="1421"/>
                    <a:pt x="1182" y="1380"/>
                    <a:pt x="1313" y="1273"/>
                  </a:cubicBezTo>
                  <a:cubicBezTo>
                    <a:pt x="1293" y="1234"/>
                    <a:pt x="1273" y="1214"/>
                    <a:pt x="1273" y="1194"/>
                  </a:cubicBezTo>
                  <a:cubicBezTo>
                    <a:pt x="1273" y="1154"/>
                    <a:pt x="1293" y="1114"/>
                    <a:pt x="1313" y="1114"/>
                  </a:cubicBezTo>
                  <a:cubicBezTo>
                    <a:pt x="1671" y="1094"/>
                    <a:pt x="2009" y="1114"/>
                    <a:pt x="2348" y="1015"/>
                  </a:cubicBezTo>
                  <a:cubicBezTo>
                    <a:pt x="2407" y="975"/>
                    <a:pt x="2467" y="915"/>
                    <a:pt x="2507" y="836"/>
                  </a:cubicBezTo>
                  <a:lnTo>
                    <a:pt x="2507" y="716"/>
                  </a:lnTo>
                  <a:cubicBezTo>
                    <a:pt x="2049" y="716"/>
                    <a:pt x="1552" y="716"/>
                    <a:pt x="1075" y="697"/>
                  </a:cubicBezTo>
                  <a:cubicBezTo>
                    <a:pt x="955" y="697"/>
                    <a:pt x="876" y="637"/>
                    <a:pt x="975" y="498"/>
                  </a:cubicBezTo>
                  <a:cubicBezTo>
                    <a:pt x="1055" y="299"/>
                    <a:pt x="915" y="140"/>
                    <a:pt x="796" y="20"/>
                  </a:cubicBezTo>
                  <a:cubicBezTo>
                    <a:pt x="577" y="20"/>
                    <a:pt x="358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34671;p60"/>
            <p:cNvSpPr/>
            <p:nvPr/>
          </p:nvSpPr>
          <p:spPr>
            <a:xfrm>
              <a:off x="2325250" y="1106425"/>
              <a:ext cx="21400" cy="82100"/>
            </a:xfrm>
            <a:custGeom>
              <a:avLst/>
              <a:gdLst/>
              <a:ahLst/>
              <a:cxnLst/>
              <a:rect l="l" t="t" r="r" b="b"/>
              <a:pathLst>
                <a:path w="856" h="3284" extrusionOk="0">
                  <a:moveTo>
                    <a:pt x="458" y="1"/>
                  </a:moveTo>
                  <a:cubicBezTo>
                    <a:pt x="319" y="80"/>
                    <a:pt x="279" y="200"/>
                    <a:pt x="279" y="359"/>
                  </a:cubicBezTo>
                  <a:cubicBezTo>
                    <a:pt x="80" y="677"/>
                    <a:pt x="358" y="1075"/>
                    <a:pt x="100" y="1393"/>
                  </a:cubicBezTo>
                  <a:cubicBezTo>
                    <a:pt x="0" y="2050"/>
                    <a:pt x="60" y="2666"/>
                    <a:pt x="299" y="3283"/>
                  </a:cubicBezTo>
                  <a:cubicBezTo>
                    <a:pt x="657" y="3283"/>
                    <a:pt x="537" y="3005"/>
                    <a:pt x="537" y="2845"/>
                  </a:cubicBezTo>
                  <a:cubicBezTo>
                    <a:pt x="537" y="2607"/>
                    <a:pt x="557" y="2388"/>
                    <a:pt x="796" y="2268"/>
                  </a:cubicBezTo>
                  <a:cubicBezTo>
                    <a:pt x="856" y="2229"/>
                    <a:pt x="856" y="2149"/>
                    <a:pt x="796" y="2089"/>
                  </a:cubicBezTo>
                  <a:cubicBezTo>
                    <a:pt x="756" y="2050"/>
                    <a:pt x="677" y="1990"/>
                    <a:pt x="637" y="1950"/>
                  </a:cubicBezTo>
                  <a:cubicBezTo>
                    <a:pt x="557" y="1891"/>
                    <a:pt x="498" y="1851"/>
                    <a:pt x="498" y="1751"/>
                  </a:cubicBezTo>
                  <a:cubicBezTo>
                    <a:pt x="458" y="1692"/>
                    <a:pt x="458" y="1652"/>
                    <a:pt x="478" y="1572"/>
                  </a:cubicBezTo>
                  <a:cubicBezTo>
                    <a:pt x="557" y="1473"/>
                    <a:pt x="557" y="1353"/>
                    <a:pt x="557" y="1234"/>
                  </a:cubicBezTo>
                  <a:cubicBezTo>
                    <a:pt x="577" y="1154"/>
                    <a:pt x="597" y="1075"/>
                    <a:pt x="597" y="995"/>
                  </a:cubicBezTo>
                  <a:cubicBezTo>
                    <a:pt x="597" y="876"/>
                    <a:pt x="557" y="777"/>
                    <a:pt x="478" y="677"/>
                  </a:cubicBezTo>
                  <a:cubicBezTo>
                    <a:pt x="478" y="458"/>
                    <a:pt x="458" y="239"/>
                    <a:pt x="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34672;p60"/>
            <p:cNvSpPr/>
            <p:nvPr/>
          </p:nvSpPr>
          <p:spPr>
            <a:xfrm>
              <a:off x="2384925" y="1136300"/>
              <a:ext cx="37325" cy="18900"/>
            </a:xfrm>
            <a:custGeom>
              <a:avLst/>
              <a:gdLst/>
              <a:ahLst/>
              <a:cxnLst/>
              <a:rect l="l" t="t" r="r" b="b"/>
              <a:pathLst>
                <a:path w="1493" h="756" extrusionOk="0">
                  <a:moveTo>
                    <a:pt x="1356" y="1"/>
                  </a:moveTo>
                  <a:cubicBezTo>
                    <a:pt x="1075" y="1"/>
                    <a:pt x="822" y="221"/>
                    <a:pt x="521" y="221"/>
                  </a:cubicBezTo>
                  <a:cubicBezTo>
                    <a:pt x="500" y="221"/>
                    <a:pt x="479" y="220"/>
                    <a:pt x="458" y="218"/>
                  </a:cubicBezTo>
                  <a:cubicBezTo>
                    <a:pt x="378" y="318"/>
                    <a:pt x="259" y="298"/>
                    <a:pt x="160" y="357"/>
                  </a:cubicBezTo>
                  <a:cubicBezTo>
                    <a:pt x="40" y="477"/>
                    <a:pt x="0" y="596"/>
                    <a:pt x="140" y="755"/>
                  </a:cubicBezTo>
                  <a:cubicBezTo>
                    <a:pt x="438" y="715"/>
                    <a:pt x="697" y="696"/>
                    <a:pt x="975" y="696"/>
                  </a:cubicBezTo>
                  <a:cubicBezTo>
                    <a:pt x="1075" y="576"/>
                    <a:pt x="1234" y="596"/>
                    <a:pt x="1353" y="556"/>
                  </a:cubicBezTo>
                  <a:cubicBezTo>
                    <a:pt x="1433" y="377"/>
                    <a:pt x="1473" y="238"/>
                    <a:pt x="1492" y="19"/>
                  </a:cubicBezTo>
                  <a:cubicBezTo>
                    <a:pt x="1446" y="6"/>
                    <a:pt x="1401" y="1"/>
                    <a:pt x="1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34673;p60"/>
            <p:cNvSpPr/>
            <p:nvPr/>
          </p:nvSpPr>
          <p:spPr>
            <a:xfrm>
              <a:off x="2362050" y="1142725"/>
              <a:ext cx="32350" cy="17950"/>
            </a:xfrm>
            <a:custGeom>
              <a:avLst/>
              <a:gdLst/>
              <a:ahLst/>
              <a:cxnLst/>
              <a:rect l="l" t="t" r="r" b="b"/>
              <a:pathLst>
                <a:path w="1294" h="718" extrusionOk="0">
                  <a:moveTo>
                    <a:pt x="1234" y="1"/>
                  </a:moveTo>
                  <a:lnTo>
                    <a:pt x="1234" y="1"/>
                  </a:lnTo>
                  <a:cubicBezTo>
                    <a:pt x="816" y="21"/>
                    <a:pt x="398" y="120"/>
                    <a:pt x="0" y="299"/>
                  </a:cubicBezTo>
                  <a:cubicBezTo>
                    <a:pt x="60" y="498"/>
                    <a:pt x="239" y="578"/>
                    <a:pt x="398" y="697"/>
                  </a:cubicBezTo>
                  <a:cubicBezTo>
                    <a:pt x="657" y="657"/>
                    <a:pt x="896" y="717"/>
                    <a:pt x="1075" y="498"/>
                  </a:cubicBezTo>
                  <a:cubicBezTo>
                    <a:pt x="1075" y="379"/>
                    <a:pt x="1095" y="220"/>
                    <a:pt x="1214" y="140"/>
                  </a:cubicBezTo>
                  <a:cubicBezTo>
                    <a:pt x="1293" y="100"/>
                    <a:pt x="1293" y="41"/>
                    <a:pt x="1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34674;p60"/>
            <p:cNvSpPr/>
            <p:nvPr/>
          </p:nvSpPr>
          <p:spPr>
            <a:xfrm>
              <a:off x="2354100" y="1149700"/>
              <a:ext cx="17925" cy="12950"/>
            </a:xfrm>
            <a:custGeom>
              <a:avLst/>
              <a:gdLst/>
              <a:ahLst/>
              <a:cxnLst/>
              <a:rect l="l" t="t" r="r" b="b"/>
              <a:pathLst>
                <a:path w="717" h="518" extrusionOk="0">
                  <a:moveTo>
                    <a:pt x="318" y="0"/>
                  </a:moveTo>
                  <a:cubicBezTo>
                    <a:pt x="219" y="20"/>
                    <a:pt x="119" y="40"/>
                    <a:pt x="20" y="40"/>
                  </a:cubicBezTo>
                  <a:cubicBezTo>
                    <a:pt x="0" y="239"/>
                    <a:pt x="119" y="358"/>
                    <a:pt x="199" y="518"/>
                  </a:cubicBezTo>
                  <a:cubicBezTo>
                    <a:pt x="378" y="458"/>
                    <a:pt x="537" y="438"/>
                    <a:pt x="716" y="378"/>
                  </a:cubicBezTo>
                  <a:cubicBezTo>
                    <a:pt x="716" y="140"/>
                    <a:pt x="557" y="2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34675;p60"/>
            <p:cNvSpPr/>
            <p:nvPr/>
          </p:nvSpPr>
          <p:spPr>
            <a:xfrm>
              <a:off x="2459025" y="1107700"/>
              <a:ext cx="16425" cy="8700"/>
            </a:xfrm>
            <a:custGeom>
              <a:avLst/>
              <a:gdLst/>
              <a:ahLst/>
              <a:cxnLst/>
              <a:rect l="l" t="t" r="r" b="b"/>
              <a:pathLst>
                <a:path w="657" h="348" extrusionOk="0">
                  <a:moveTo>
                    <a:pt x="335" y="1"/>
                  </a:moveTo>
                  <a:cubicBezTo>
                    <a:pt x="295" y="1"/>
                    <a:pt x="250" y="10"/>
                    <a:pt x="199" y="29"/>
                  </a:cubicBezTo>
                  <a:cubicBezTo>
                    <a:pt x="60" y="109"/>
                    <a:pt x="0" y="228"/>
                    <a:pt x="160" y="348"/>
                  </a:cubicBezTo>
                  <a:cubicBezTo>
                    <a:pt x="319" y="348"/>
                    <a:pt x="478" y="328"/>
                    <a:pt x="657" y="308"/>
                  </a:cubicBezTo>
                  <a:cubicBezTo>
                    <a:pt x="577" y="148"/>
                    <a:pt x="497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34676;p60"/>
            <p:cNvSpPr/>
            <p:nvPr/>
          </p:nvSpPr>
          <p:spPr>
            <a:xfrm>
              <a:off x="2336675" y="1131100"/>
              <a:ext cx="13450" cy="9175"/>
            </a:xfrm>
            <a:custGeom>
              <a:avLst/>
              <a:gdLst/>
              <a:ahLst/>
              <a:cxnLst/>
              <a:rect l="l" t="t" r="r" b="b"/>
              <a:pathLst>
                <a:path w="538" h="367" extrusionOk="0">
                  <a:moveTo>
                    <a:pt x="244" y="1"/>
                  </a:moveTo>
                  <a:cubicBezTo>
                    <a:pt x="156" y="1"/>
                    <a:pt x="73" y="35"/>
                    <a:pt x="1" y="108"/>
                  </a:cubicBezTo>
                  <a:lnTo>
                    <a:pt x="1" y="187"/>
                  </a:lnTo>
                  <a:lnTo>
                    <a:pt x="1" y="267"/>
                  </a:lnTo>
                  <a:cubicBezTo>
                    <a:pt x="1" y="287"/>
                    <a:pt x="21" y="287"/>
                    <a:pt x="80" y="366"/>
                  </a:cubicBezTo>
                  <a:cubicBezTo>
                    <a:pt x="100" y="366"/>
                    <a:pt x="140" y="366"/>
                    <a:pt x="180" y="287"/>
                  </a:cubicBezTo>
                  <a:lnTo>
                    <a:pt x="538" y="128"/>
                  </a:lnTo>
                  <a:lnTo>
                    <a:pt x="498" y="88"/>
                  </a:lnTo>
                  <a:cubicBezTo>
                    <a:pt x="412" y="31"/>
                    <a:pt x="326" y="1"/>
                    <a:pt x="2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34677;p60"/>
            <p:cNvSpPr/>
            <p:nvPr/>
          </p:nvSpPr>
          <p:spPr>
            <a:xfrm>
              <a:off x="2336675" y="1137750"/>
              <a:ext cx="4500" cy="8500"/>
            </a:xfrm>
            <a:custGeom>
              <a:avLst/>
              <a:gdLst/>
              <a:ahLst/>
              <a:cxnLst/>
              <a:rect l="l" t="t" r="r" b="b"/>
              <a:pathLst>
                <a:path w="180" h="340" extrusionOk="0">
                  <a:moveTo>
                    <a:pt x="1" y="1"/>
                  </a:moveTo>
                  <a:cubicBezTo>
                    <a:pt x="1" y="120"/>
                    <a:pt x="1" y="220"/>
                    <a:pt x="21" y="339"/>
                  </a:cubicBezTo>
                  <a:cubicBezTo>
                    <a:pt x="140" y="260"/>
                    <a:pt x="180" y="14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34678;p60"/>
            <p:cNvSpPr/>
            <p:nvPr/>
          </p:nvSpPr>
          <p:spPr>
            <a:xfrm>
              <a:off x="2419250" y="1120350"/>
              <a:ext cx="4500" cy="3500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60" y="100"/>
                    <a:pt x="0" y="140"/>
                  </a:cubicBezTo>
                  <a:lnTo>
                    <a:pt x="159" y="140"/>
                  </a:lnTo>
                  <a:cubicBezTo>
                    <a:pt x="159" y="100"/>
                    <a:pt x="179" y="4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34679;p60"/>
            <p:cNvSpPr/>
            <p:nvPr/>
          </p:nvSpPr>
          <p:spPr>
            <a:xfrm>
              <a:off x="2392375" y="1141500"/>
              <a:ext cx="5000" cy="4750"/>
            </a:xfrm>
            <a:custGeom>
              <a:avLst/>
              <a:gdLst/>
              <a:ahLst/>
              <a:cxnLst/>
              <a:rect l="l" t="t" r="r" b="b"/>
              <a:pathLst>
                <a:path w="200" h="190" extrusionOk="0">
                  <a:moveTo>
                    <a:pt x="120" y="0"/>
                  </a:moveTo>
                  <a:cubicBezTo>
                    <a:pt x="90" y="0"/>
                    <a:pt x="61" y="10"/>
                    <a:pt x="41" y="30"/>
                  </a:cubicBezTo>
                  <a:cubicBezTo>
                    <a:pt x="1" y="70"/>
                    <a:pt x="1" y="149"/>
                    <a:pt x="1" y="189"/>
                  </a:cubicBezTo>
                  <a:cubicBezTo>
                    <a:pt x="61" y="149"/>
                    <a:pt x="140" y="70"/>
                    <a:pt x="200" y="30"/>
                  </a:cubicBezTo>
                  <a:cubicBezTo>
                    <a:pt x="180" y="10"/>
                    <a:pt x="15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34680;p60"/>
            <p:cNvSpPr/>
            <p:nvPr/>
          </p:nvSpPr>
          <p:spPr>
            <a:xfrm>
              <a:off x="2441125" y="1116375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79" y="1"/>
                  </a:moveTo>
                  <a:lnTo>
                    <a:pt x="179" y="1"/>
                  </a:lnTo>
                  <a:cubicBezTo>
                    <a:pt x="100" y="40"/>
                    <a:pt x="20" y="60"/>
                    <a:pt x="0" y="160"/>
                  </a:cubicBezTo>
                  <a:cubicBezTo>
                    <a:pt x="40" y="100"/>
                    <a:pt x="120" y="60"/>
                    <a:pt x="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34681;p60"/>
            <p:cNvSpPr/>
            <p:nvPr/>
          </p:nvSpPr>
          <p:spPr>
            <a:xfrm>
              <a:off x="2332700" y="1163125"/>
              <a:ext cx="13950" cy="49250"/>
            </a:xfrm>
            <a:custGeom>
              <a:avLst/>
              <a:gdLst/>
              <a:ahLst/>
              <a:cxnLst/>
              <a:rect l="l" t="t" r="r" b="b"/>
              <a:pathLst>
                <a:path w="558" h="1970" extrusionOk="0">
                  <a:moveTo>
                    <a:pt x="498" y="0"/>
                  </a:moveTo>
                  <a:lnTo>
                    <a:pt x="498" y="0"/>
                  </a:lnTo>
                  <a:cubicBezTo>
                    <a:pt x="259" y="20"/>
                    <a:pt x="160" y="160"/>
                    <a:pt x="160" y="398"/>
                  </a:cubicBezTo>
                  <a:cubicBezTo>
                    <a:pt x="160" y="617"/>
                    <a:pt x="200" y="876"/>
                    <a:pt x="1" y="1055"/>
                  </a:cubicBezTo>
                  <a:cubicBezTo>
                    <a:pt x="41" y="1393"/>
                    <a:pt x="100" y="1691"/>
                    <a:pt x="279" y="1970"/>
                  </a:cubicBezTo>
                  <a:cubicBezTo>
                    <a:pt x="339" y="1791"/>
                    <a:pt x="379" y="1612"/>
                    <a:pt x="558" y="1512"/>
                  </a:cubicBezTo>
                  <a:cubicBezTo>
                    <a:pt x="498" y="1174"/>
                    <a:pt x="279" y="876"/>
                    <a:pt x="359" y="518"/>
                  </a:cubicBezTo>
                  <a:cubicBezTo>
                    <a:pt x="259" y="299"/>
                    <a:pt x="418" y="180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34682;p60"/>
            <p:cNvSpPr/>
            <p:nvPr/>
          </p:nvSpPr>
          <p:spPr>
            <a:xfrm>
              <a:off x="2354600" y="1172225"/>
              <a:ext cx="40300" cy="11325"/>
            </a:xfrm>
            <a:custGeom>
              <a:avLst/>
              <a:gdLst/>
              <a:ahLst/>
              <a:cxnLst/>
              <a:rect l="l" t="t" r="r" b="b"/>
              <a:pathLst>
                <a:path w="1612" h="453" extrusionOk="0">
                  <a:moveTo>
                    <a:pt x="1215" y="0"/>
                  </a:moveTo>
                  <a:cubicBezTo>
                    <a:pt x="868" y="0"/>
                    <a:pt x="526" y="104"/>
                    <a:pt x="177" y="104"/>
                  </a:cubicBezTo>
                  <a:cubicBezTo>
                    <a:pt x="118" y="104"/>
                    <a:pt x="59" y="101"/>
                    <a:pt x="0" y="94"/>
                  </a:cubicBezTo>
                  <a:lnTo>
                    <a:pt x="0" y="94"/>
                  </a:lnTo>
                  <a:cubicBezTo>
                    <a:pt x="99" y="452"/>
                    <a:pt x="318" y="333"/>
                    <a:pt x="497" y="392"/>
                  </a:cubicBezTo>
                  <a:cubicBezTo>
                    <a:pt x="537" y="353"/>
                    <a:pt x="617" y="353"/>
                    <a:pt x="676" y="353"/>
                  </a:cubicBezTo>
                  <a:cubicBezTo>
                    <a:pt x="862" y="377"/>
                    <a:pt x="1048" y="433"/>
                    <a:pt x="1234" y="433"/>
                  </a:cubicBezTo>
                  <a:cubicBezTo>
                    <a:pt x="1346" y="433"/>
                    <a:pt x="1459" y="413"/>
                    <a:pt x="1572" y="353"/>
                  </a:cubicBezTo>
                  <a:cubicBezTo>
                    <a:pt x="1611" y="253"/>
                    <a:pt x="1611" y="134"/>
                    <a:pt x="1532" y="34"/>
                  </a:cubicBezTo>
                  <a:cubicBezTo>
                    <a:pt x="1426" y="10"/>
                    <a:pt x="1320" y="0"/>
                    <a:pt x="1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34683;p60"/>
            <p:cNvSpPr/>
            <p:nvPr/>
          </p:nvSpPr>
          <p:spPr>
            <a:xfrm>
              <a:off x="2371500" y="1178550"/>
              <a:ext cx="25875" cy="7175"/>
            </a:xfrm>
            <a:custGeom>
              <a:avLst/>
              <a:gdLst/>
              <a:ahLst/>
              <a:cxnLst/>
              <a:rect l="l" t="t" r="r" b="b"/>
              <a:pathLst>
                <a:path w="1035" h="287" extrusionOk="0">
                  <a:moveTo>
                    <a:pt x="995" y="0"/>
                  </a:moveTo>
                  <a:cubicBezTo>
                    <a:pt x="975" y="0"/>
                    <a:pt x="935" y="0"/>
                    <a:pt x="896" y="60"/>
                  </a:cubicBezTo>
                  <a:cubicBezTo>
                    <a:pt x="844" y="77"/>
                    <a:pt x="792" y="84"/>
                    <a:pt x="741" y="84"/>
                  </a:cubicBezTo>
                  <a:cubicBezTo>
                    <a:pt x="582" y="84"/>
                    <a:pt x="423" y="22"/>
                    <a:pt x="264" y="22"/>
                  </a:cubicBezTo>
                  <a:cubicBezTo>
                    <a:pt x="176" y="22"/>
                    <a:pt x="88" y="41"/>
                    <a:pt x="0" y="100"/>
                  </a:cubicBezTo>
                  <a:cubicBezTo>
                    <a:pt x="156" y="226"/>
                    <a:pt x="327" y="286"/>
                    <a:pt x="500" y="286"/>
                  </a:cubicBezTo>
                  <a:cubicBezTo>
                    <a:pt x="680" y="286"/>
                    <a:pt x="862" y="221"/>
                    <a:pt x="1035" y="100"/>
                  </a:cubicBezTo>
                  <a:lnTo>
                    <a:pt x="1035" y="60"/>
                  </a:lnTo>
                  <a:cubicBezTo>
                    <a:pt x="1035" y="40"/>
                    <a:pt x="1015" y="40"/>
                    <a:pt x="9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34684;p60"/>
            <p:cNvSpPr/>
            <p:nvPr/>
          </p:nvSpPr>
          <p:spPr>
            <a:xfrm>
              <a:off x="2361550" y="1200425"/>
              <a:ext cx="5500" cy="3000"/>
            </a:xfrm>
            <a:custGeom>
              <a:avLst/>
              <a:gdLst/>
              <a:ahLst/>
              <a:cxnLst/>
              <a:rect l="l" t="t" r="r" b="b"/>
              <a:pathLst>
                <a:path w="220" h="120" extrusionOk="0">
                  <a:moveTo>
                    <a:pt x="110" y="0"/>
                  </a:moveTo>
                  <a:cubicBezTo>
                    <a:pt x="75" y="0"/>
                    <a:pt x="40" y="20"/>
                    <a:pt x="1" y="60"/>
                  </a:cubicBezTo>
                  <a:cubicBezTo>
                    <a:pt x="20" y="80"/>
                    <a:pt x="40" y="100"/>
                    <a:pt x="40" y="120"/>
                  </a:cubicBezTo>
                  <a:lnTo>
                    <a:pt x="140" y="120"/>
                  </a:lnTo>
                  <a:lnTo>
                    <a:pt x="219" y="60"/>
                  </a:lnTo>
                  <a:cubicBezTo>
                    <a:pt x="180" y="20"/>
                    <a:pt x="14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34685;p60"/>
            <p:cNvSpPr/>
            <p:nvPr/>
          </p:nvSpPr>
          <p:spPr>
            <a:xfrm>
              <a:off x="2336675" y="1123350"/>
              <a:ext cx="12475" cy="9950"/>
            </a:xfrm>
            <a:custGeom>
              <a:avLst/>
              <a:gdLst/>
              <a:ahLst/>
              <a:cxnLst/>
              <a:rect l="l" t="t" r="r" b="b"/>
              <a:pathLst>
                <a:path w="499" h="398" extrusionOk="0">
                  <a:moveTo>
                    <a:pt x="21" y="20"/>
                  </a:moveTo>
                  <a:cubicBezTo>
                    <a:pt x="1" y="159"/>
                    <a:pt x="1" y="279"/>
                    <a:pt x="1" y="398"/>
                  </a:cubicBezTo>
                  <a:cubicBezTo>
                    <a:pt x="180" y="398"/>
                    <a:pt x="319" y="378"/>
                    <a:pt x="498" y="378"/>
                  </a:cubicBezTo>
                  <a:cubicBezTo>
                    <a:pt x="498" y="0"/>
                    <a:pt x="220" y="80"/>
                    <a:pt x="21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34686;p60"/>
            <p:cNvSpPr/>
            <p:nvPr/>
          </p:nvSpPr>
          <p:spPr>
            <a:xfrm>
              <a:off x="2336675" y="1102925"/>
              <a:ext cx="15450" cy="5025"/>
            </a:xfrm>
            <a:custGeom>
              <a:avLst/>
              <a:gdLst/>
              <a:ahLst/>
              <a:cxnLst/>
              <a:rect l="l" t="t" r="r" b="b"/>
              <a:pathLst>
                <a:path w="618" h="201" extrusionOk="0">
                  <a:moveTo>
                    <a:pt x="407" y="1"/>
                  </a:moveTo>
                  <a:cubicBezTo>
                    <a:pt x="255" y="1"/>
                    <a:pt x="100" y="15"/>
                    <a:pt x="1" y="180"/>
                  </a:cubicBezTo>
                  <a:cubicBezTo>
                    <a:pt x="41" y="180"/>
                    <a:pt x="120" y="180"/>
                    <a:pt x="200" y="200"/>
                  </a:cubicBezTo>
                  <a:cubicBezTo>
                    <a:pt x="299" y="180"/>
                    <a:pt x="419" y="180"/>
                    <a:pt x="518" y="141"/>
                  </a:cubicBezTo>
                  <a:cubicBezTo>
                    <a:pt x="598" y="101"/>
                    <a:pt x="618" y="81"/>
                    <a:pt x="538" y="1"/>
                  </a:cubicBezTo>
                  <a:lnTo>
                    <a:pt x="498" y="1"/>
                  </a:lnTo>
                  <a:cubicBezTo>
                    <a:pt x="468" y="1"/>
                    <a:pt x="438" y="1"/>
                    <a:pt x="4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34687;p60"/>
            <p:cNvSpPr/>
            <p:nvPr/>
          </p:nvSpPr>
          <p:spPr>
            <a:xfrm>
              <a:off x="2657950" y="115517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80" y="0"/>
                  </a:moveTo>
                  <a:cubicBezTo>
                    <a:pt x="120" y="20"/>
                    <a:pt x="60" y="20"/>
                    <a:pt x="1" y="20"/>
                  </a:cubicBezTo>
                  <a:cubicBezTo>
                    <a:pt x="1" y="120"/>
                    <a:pt x="1" y="199"/>
                    <a:pt x="100" y="199"/>
                  </a:cubicBezTo>
                  <a:cubicBezTo>
                    <a:pt x="120" y="199"/>
                    <a:pt x="140" y="8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34688;p60"/>
            <p:cNvSpPr/>
            <p:nvPr/>
          </p:nvSpPr>
          <p:spPr>
            <a:xfrm>
              <a:off x="2675350" y="1154250"/>
              <a:ext cx="5500" cy="4200"/>
            </a:xfrm>
            <a:custGeom>
              <a:avLst/>
              <a:gdLst/>
              <a:ahLst/>
              <a:cxnLst/>
              <a:rect l="l" t="t" r="r" b="b"/>
              <a:pathLst>
                <a:path w="220" h="168" extrusionOk="0">
                  <a:moveTo>
                    <a:pt x="79" y="0"/>
                  </a:moveTo>
                  <a:cubicBezTo>
                    <a:pt x="47" y="0"/>
                    <a:pt x="15" y="23"/>
                    <a:pt x="1" y="37"/>
                  </a:cubicBezTo>
                  <a:cubicBezTo>
                    <a:pt x="42" y="93"/>
                    <a:pt x="74" y="167"/>
                    <a:pt x="130" y="167"/>
                  </a:cubicBezTo>
                  <a:cubicBezTo>
                    <a:pt x="154" y="167"/>
                    <a:pt x="183" y="153"/>
                    <a:pt x="220" y="117"/>
                  </a:cubicBezTo>
                  <a:lnTo>
                    <a:pt x="120" y="17"/>
                  </a:lnTo>
                  <a:cubicBezTo>
                    <a:pt x="108" y="5"/>
                    <a:pt x="94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34689;p60"/>
            <p:cNvSpPr/>
            <p:nvPr/>
          </p:nvSpPr>
          <p:spPr>
            <a:xfrm>
              <a:off x="2666400" y="1155300"/>
              <a:ext cx="4500" cy="2375"/>
            </a:xfrm>
            <a:custGeom>
              <a:avLst/>
              <a:gdLst/>
              <a:ahLst/>
              <a:cxnLst/>
              <a:rect l="l" t="t" r="r" b="b"/>
              <a:pathLst>
                <a:path w="180" h="95" extrusionOk="0">
                  <a:moveTo>
                    <a:pt x="83" y="0"/>
                  </a:moveTo>
                  <a:cubicBezTo>
                    <a:pt x="55" y="0"/>
                    <a:pt x="31" y="5"/>
                    <a:pt x="1" y="15"/>
                  </a:cubicBezTo>
                  <a:cubicBezTo>
                    <a:pt x="41" y="15"/>
                    <a:pt x="60" y="75"/>
                    <a:pt x="60" y="95"/>
                  </a:cubicBezTo>
                  <a:cubicBezTo>
                    <a:pt x="100" y="55"/>
                    <a:pt x="140" y="35"/>
                    <a:pt x="180" y="15"/>
                  </a:cubicBezTo>
                  <a:cubicBezTo>
                    <a:pt x="140" y="5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34690;p60"/>
            <p:cNvSpPr/>
            <p:nvPr/>
          </p:nvSpPr>
          <p:spPr>
            <a:xfrm>
              <a:off x="2349125" y="1102950"/>
              <a:ext cx="14450" cy="3875"/>
            </a:xfrm>
            <a:custGeom>
              <a:avLst/>
              <a:gdLst/>
              <a:ahLst/>
              <a:cxnLst/>
              <a:rect l="l" t="t" r="r" b="b"/>
              <a:pathLst>
                <a:path w="578" h="155" extrusionOk="0">
                  <a:moveTo>
                    <a:pt x="20" y="0"/>
                  </a:moveTo>
                  <a:cubicBezTo>
                    <a:pt x="20" y="40"/>
                    <a:pt x="0" y="100"/>
                    <a:pt x="0" y="140"/>
                  </a:cubicBezTo>
                  <a:cubicBezTo>
                    <a:pt x="55" y="150"/>
                    <a:pt x="107" y="155"/>
                    <a:pt x="157" y="155"/>
                  </a:cubicBezTo>
                  <a:cubicBezTo>
                    <a:pt x="309" y="155"/>
                    <a:pt x="443" y="110"/>
                    <a:pt x="577" y="20"/>
                  </a:cubicBezTo>
                  <a:cubicBezTo>
                    <a:pt x="398" y="20"/>
                    <a:pt x="199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34691;p60"/>
            <p:cNvSpPr/>
            <p:nvPr/>
          </p:nvSpPr>
          <p:spPr>
            <a:xfrm>
              <a:off x="2592800" y="1168600"/>
              <a:ext cx="9475" cy="6975"/>
            </a:xfrm>
            <a:custGeom>
              <a:avLst/>
              <a:gdLst/>
              <a:ahLst/>
              <a:cxnLst/>
              <a:rect l="l" t="t" r="r" b="b"/>
              <a:pathLst>
                <a:path w="379" h="279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40"/>
                    <a:pt x="1" y="239"/>
                    <a:pt x="140" y="279"/>
                  </a:cubicBezTo>
                  <a:cubicBezTo>
                    <a:pt x="219" y="199"/>
                    <a:pt x="379" y="100"/>
                    <a:pt x="379" y="80"/>
                  </a:cubicBezTo>
                  <a:cubicBezTo>
                    <a:pt x="342" y="16"/>
                    <a:pt x="289" y="2"/>
                    <a:pt x="231" y="2"/>
                  </a:cubicBezTo>
                  <a:cubicBezTo>
                    <a:pt x="187" y="2"/>
                    <a:pt x="139" y="10"/>
                    <a:pt x="94" y="10"/>
                  </a:cubicBezTo>
                  <a:cubicBezTo>
                    <a:pt x="68" y="10"/>
                    <a:pt x="44" y="8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34692;p60"/>
            <p:cNvSpPr/>
            <p:nvPr/>
          </p:nvSpPr>
          <p:spPr>
            <a:xfrm>
              <a:off x="2488375" y="1151200"/>
              <a:ext cx="4000" cy="4975"/>
            </a:xfrm>
            <a:custGeom>
              <a:avLst/>
              <a:gdLst/>
              <a:ahLst/>
              <a:cxnLst/>
              <a:rect l="l" t="t" r="r" b="b"/>
              <a:pathLst>
                <a:path w="160" h="199" extrusionOk="0">
                  <a:moveTo>
                    <a:pt x="159" y="0"/>
                  </a:moveTo>
                  <a:cubicBezTo>
                    <a:pt x="120" y="0"/>
                    <a:pt x="40" y="40"/>
                    <a:pt x="0" y="40"/>
                  </a:cubicBezTo>
                  <a:cubicBezTo>
                    <a:pt x="20" y="80"/>
                    <a:pt x="80" y="159"/>
                    <a:pt x="100" y="199"/>
                  </a:cubicBezTo>
                  <a:cubicBezTo>
                    <a:pt x="120" y="159"/>
                    <a:pt x="139" y="8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34693;p60"/>
            <p:cNvSpPr/>
            <p:nvPr/>
          </p:nvSpPr>
          <p:spPr>
            <a:xfrm>
              <a:off x="2415750" y="1164625"/>
              <a:ext cx="11475" cy="11450"/>
            </a:xfrm>
            <a:custGeom>
              <a:avLst/>
              <a:gdLst/>
              <a:ahLst/>
              <a:cxnLst/>
              <a:rect l="l" t="t" r="r" b="b"/>
              <a:pathLst>
                <a:path w="459" h="458" extrusionOk="0">
                  <a:moveTo>
                    <a:pt x="1" y="0"/>
                  </a:moveTo>
                  <a:cubicBezTo>
                    <a:pt x="1" y="318"/>
                    <a:pt x="140" y="458"/>
                    <a:pt x="458" y="458"/>
                  </a:cubicBezTo>
                  <a:cubicBezTo>
                    <a:pt x="419" y="279"/>
                    <a:pt x="339" y="139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34694;p60"/>
            <p:cNvSpPr/>
            <p:nvPr/>
          </p:nvSpPr>
          <p:spPr>
            <a:xfrm>
              <a:off x="2326750" y="1115875"/>
              <a:ext cx="9450" cy="25900"/>
            </a:xfrm>
            <a:custGeom>
              <a:avLst/>
              <a:gdLst/>
              <a:ahLst/>
              <a:cxnLst/>
              <a:rect l="l" t="t" r="r" b="b"/>
              <a:pathLst>
                <a:path w="378" h="1036" extrusionOk="0">
                  <a:moveTo>
                    <a:pt x="80" y="1"/>
                  </a:moveTo>
                  <a:cubicBezTo>
                    <a:pt x="0" y="339"/>
                    <a:pt x="0" y="697"/>
                    <a:pt x="40" y="1035"/>
                  </a:cubicBezTo>
                  <a:cubicBezTo>
                    <a:pt x="378" y="737"/>
                    <a:pt x="199" y="359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34695;p60"/>
            <p:cNvSpPr/>
            <p:nvPr/>
          </p:nvSpPr>
          <p:spPr>
            <a:xfrm>
              <a:off x="2327725" y="1084050"/>
              <a:ext cx="4500" cy="9975"/>
            </a:xfrm>
            <a:custGeom>
              <a:avLst/>
              <a:gdLst/>
              <a:ahLst/>
              <a:cxnLst/>
              <a:rect l="l" t="t" r="r" b="b"/>
              <a:pathLst>
                <a:path w="180" h="399" extrusionOk="0">
                  <a:moveTo>
                    <a:pt x="140" y="1"/>
                  </a:moveTo>
                  <a:lnTo>
                    <a:pt x="140" y="1"/>
                  </a:lnTo>
                  <a:cubicBezTo>
                    <a:pt x="60" y="140"/>
                    <a:pt x="1" y="259"/>
                    <a:pt x="41" y="398"/>
                  </a:cubicBezTo>
                  <a:cubicBezTo>
                    <a:pt x="180" y="299"/>
                    <a:pt x="180" y="16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34696;p60"/>
            <p:cNvSpPr/>
            <p:nvPr/>
          </p:nvSpPr>
          <p:spPr>
            <a:xfrm>
              <a:off x="2332200" y="1064150"/>
              <a:ext cx="4500" cy="4000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180" y="1"/>
                  </a:moveTo>
                  <a:cubicBezTo>
                    <a:pt x="80" y="1"/>
                    <a:pt x="21" y="61"/>
                    <a:pt x="1" y="160"/>
                  </a:cubicBezTo>
                  <a:cubicBezTo>
                    <a:pt x="100" y="140"/>
                    <a:pt x="180" y="100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34697;p60"/>
            <p:cNvSpPr/>
            <p:nvPr/>
          </p:nvSpPr>
          <p:spPr>
            <a:xfrm>
              <a:off x="2748950" y="1075600"/>
              <a:ext cx="2525" cy="2000"/>
            </a:xfrm>
            <a:custGeom>
              <a:avLst/>
              <a:gdLst/>
              <a:ahLst/>
              <a:cxnLst/>
              <a:rect l="l" t="t" r="r" b="b"/>
              <a:pathLst>
                <a:path w="101" h="80" extrusionOk="0">
                  <a:moveTo>
                    <a:pt x="100" y="0"/>
                  </a:moveTo>
                  <a:lnTo>
                    <a:pt x="100" y="0"/>
                  </a:lnTo>
                  <a:cubicBezTo>
                    <a:pt x="41" y="20"/>
                    <a:pt x="21" y="40"/>
                    <a:pt x="1" y="80"/>
                  </a:cubicBezTo>
                  <a:cubicBezTo>
                    <a:pt x="21" y="40"/>
                    <a:pt x="61" y="2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34698;p60"/>
            <p:cNvSpPr/>
            <p:nvPr/>
          </p:nvSpPr>
          <p:spPr>
            <a:xfrm>
              <a:off x="2745475" y="1041775"/>
              <a:ext cx="4000" cy="4500"/>
            </a:xfrm>
            <a:custGeom>
              <a:avLst/>
              <a:gdLst/>
              <a:ahLst/>
              <a:cxnLst/>
              <a:rect l="l" t="t" r="r" b="b"/>
              <a:pathLst>
                <a:path w="160" h="180" extrusionOk="0">
                  <a:moveTo>
                    <a:pt x="160" y="1"/>
                  </a:moveTo>
                  <a:cubicBezTo>
                    <a:pt x="1" y="60"/>
                    <a:pt x="40" y="140"/>
                    <a:pt x="160" y="180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34699;p60"/>
            <p:cNvSpPr/>
            <p:nvPr/>
          </p:nvSpPr>
          <p:spPr>
            <a:xfrm>
              <a:off x="2393875" y="1172075"/>
              <a:ext cx="8475" cy="8475"/>
            </a:xfrm>
            <a:custGeom>
              <a:avLst/>
              <a:gdLst/>
              <a:ahLst/>
              <a:cxnLst/>
              <a:rect l="l" t="t" r="r" b="b"/>
              <a:pathLst>
                <a:path w="339" h="339" extrusionOk="0">
                  <a:moveTo>
                    <a:pt x="140" y="1"/>
                  </a:moveTo>
                  <a:cubicBezTo>
                    <a:pt x="100" y="1"/>
                    <a:pt x="40" y="20"/>
                    <a:pt x="1" y="40"/>
                  </a:cubicBezTo>
                  <a:lnTo>
                    <a:pt x="1" y="339"/>
                  </a:lnTo>
                  <a:lnTo>
                    <a:pt x="140" y="339"/>
                  </a:lnTo>
                  <a:cubicBezTo>
                    <a:pt x="199" y="219"/>
                    <a:pt x="339" y="10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34700;p60"/>
            <p:cNvSpPr/>
            <p:nvPr/>
          </p:nvSpPr>
          <p:spPr>
            <a:xfrm>
              <a:off x="2500800" y="1120350"/>
              <a:ext cx="9475" cy="12475"/>
            </a:xfrm>
            <a:custGeom>
              <a:avLst/>
              <a:gdLst/>
              <a:ahLst/>
              <a:cxnLst/>
              <a:rect l="l" t="t" r="r" b="b"/>
              <a:pathLst>
                <a:path w="379" h="499" extrusionOk="0">
                  <a:moveTo>
                    <a:pt x="219" y="1"/>
                  </a:moveTo>
                  <a:cubicBezTo>
                    <a:pt x="100" y="140"/>
                    <a:pt x="0" y="299"/>
                    <a:pt x="20" y="498"/>
                  </a:cubicBezTo>
                  <a:cubicBezTo>
                    <a:pt x="140" y="438"/>
                    <a:pt x="239" y="359"/>
                    <a:pt x="378" y="319"/>
                  </a:cubicBezTo>
                  <a:cubicBezTo>
                    <a:pt x="378" y="200"/>
                    <a:pt x="378" y="100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34701;p60"/>
            <p:cNvSpPr/>
            <p:nvPr/>
          </p:nvSpPr>
          <p:spPr>
            <a:xfrm>
              <a:off x="2082550" y="1077100"/>
              <a:ext cx="31350" cy="127825"/>
            </a:xfrm>
            <a:custGeom>
              <a:avLst/>
              <a:gdLst/>
              <a:ahLst/>
              <a:cxnLst/>
              <a:rect l="l" t="t" r="r" b="b"/>
              <a:pathLst>
                <a:path w="1254" h="5113" extrusionOk="0">
                  <a:moveTo>
                    <a:pt x="1015" y="0"/>
                  </a:moveTo>
                  <a:cubicBezTo>
                    <a:pt x="861" y="0"/>
                    <a:pt x="645" y="191"/>
                    <a:pt x="458" y="279"/>
                  </a:cubicBezTo>
                  <a:cubicBezTo>
                    <a:pt x="120" y="676"/>
                    <a:pt x="160" y="1134"/>
                    <a:pt x="319" y="1572"/>
                  </a:cubicBezTo>
                  <a:cubicBezTo>
                    <a:pt x="299" y="1930"/>
                    <a:pt x="598" y="2288"/>
                    <a:pt x="259" y="2626"/>
                  </a:cubicBezTo>
                  <a:cubicBezTo>
                    <a:pt x="1" y="4118"/>
                    <a:pt x="1" y="4317"/>
                    <a:pt x="418" y="5112"/>
                  </a:cubicBezTo>
                  <a:cubicBezTo>
                    <a:pt x="717" y="4774"/>
                    <a:pt x="737" y="4396"/>
                    <a:pt x="757" y="3998"/>
                  </a:cubicBezTo>
                  <a:cubicBezTo>
                    <a:pt x="856" y="3004"/>
                    <a:pt x="836" y="2009"/>
                    <a:pt x="1135" y="1034"/>
                  </a:cubicBezTo>
                  <a:cubicBezTo>
                    <a:pt x="1254" y="855"/>
                    <a:pt x="1194" y="676"/>
                    <a:pt x="1214" y="537"/>
                  </a:cubicBezTo>
                  <a:cubicBezTo>
                    <a:pt x="1223" y="127"/>
                    <a:pt x="1140" y="0"/>
                    <a:pt x="10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34702;p60"/>
            <p:cNvSpPr/>
            <p:nvPr/>
          </p:nvSpPr>
          <p:spPr>
            <a:xfrm>
              <a:off x="1926400" y="1063600"/>
              <a:ext cx="28375" cy="102075"/>
            </a:xfrm>
            <a:custGeom>
              <a:avLst/>
              <a:gdLst/>
              <a:ahLst/>
              <a:cxnLst/>
              <a:rect l="l" t="t" r="r" b="b"/>
              <a:pathLst>
                <a:path w="1135" h="4083" extrusionOk="0">
                  <a:moveTo>
                    <a:pt x="648" y="0"/>
                  </a:moveTo>
                  <a:cubicBezTo>
                    <a:pt x="632" y="0"/>
                    <a:pt x="615" y="1"/>
                    <a:pt x="597" y="3"/>
                  </a:cubicBezTo>
                  <a:cubicBezTo>
                    <a:pt x="418" y="281"/>
                    <a:pt x="418" y="560"/>
                    <a:pt x="418" y="838"/>
                  </a:cubicBezTo>
                  <a:cubicBezTo>
                    <a:pt x="339" y="1097"/>
                    <a:pt x="498" y="1376"/>
                    <a:pt x="259" y="1574"/>
                  </a:cubicBezTo>
                  <a:cubicBezTo>
                    <a:pt x="120" y="2310"/>
                    <a:pt x="0" y="3066"/>
                    <a:pt x="100" y="3822"/>
                  </a:cubicBezTo>
                  <a:cubicBezTo>
                    <a:pt x="181" y="3952"/>
                    <a:pt x="262" y="4082"/>
                    <a:pt x="398" y="4082"/>
                  </a:cubicBezTo>
                  <a:cubicBezTo>
                    <a:pt x="428" y="4082"/>
                    <a:pt x="461" y="4076"/>
                    <a:pt x="498" y="4061"/>
                  </a:cubicBezTo>
                  <a:cubicBezTo>
                    <a:pt x="756" y="3962"/>
                    <a:pt x="577" y="3703"/>
                    <a:pt x="617" y="3544"/>
                  </a:cubicBezTo>
                  <a:lnTo>
                    <a:pt x="617" y="3305"/>
                  </a:lnTo>
                  <a:cubicBezTo>
                    <a:pt x="697" y="2967"/>
                    <a:pt x="597" y="2589"/>
                    <a:pt x="796" y="2271"/>
                  </a:cubicBezTo>
                  <a:cubicBezTo>
                    <a:pt x="995" y="1574"/>
                    <a:pt x="1134" y="878"/>
                    <a:pt x="1114" y="162"/>
                  </a:cubicBezTo>
                  <a:cubicBezTo>
                    <a:pt x="951" y="89"/>
                    <a:pt x="821" y="0"/>
                    <a:pt x="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34703;p60"/>
            <p:cNvSpPr/>
            <p:nvPr/>
          </p:nvSpPr>
          <p:spPr>
            <a:xfrm>
              <a:off x="1958725" y="1097975"/>
              <a:ext cx="22400" cy="92025"/>
            </a:xfrm>
            <a:custGeom>
              <a:avLst/>
              <a:gdLst/>
              <a:ahLst/>
              <a:cxnLst/>
              <a:rect l="l" t="t" r="r" b="b"/>
              <a:pathLst>
                <a:path w="896" h="3681" extrusionOk="0">
                  <a:moveTo>
                    <a:pt x="836" y="1"/>
                  </a:moveTo>
                  <a:cubicBezTo>
                    <a:pt x="746" y="195"/>
                    <a:pt x="657" y="423"/>
                    <a:pt x="449" y="423"/>
                  </a:cubicBezTo>
                  <a:cubicBezTo>
                    <a:pt x="380" y="423"/>
                    <a:pt x="298" y="398"/>
                    <a:pt x="199" y="339"/>
                  </a:cubicBezTo>
                  <a:lnTo>
                    <a:pt x="199" y="339"/>
                  </a:lnTo>
                  <a:cubicBezTo>
                    <a:pt x="140" y="1492"/>
                    <a:pt x="0" y="2626"/>
                    <a:pt x="697" y="3681"/>
                  </a:cubicBezTo>
                  <a:cubicBezTo>
                    <a:pt x="776" y="2587"/>
                    <a:pt x="816" y="1453"/>
                    <a:pt x="896" y="359"/>
                  </a:cubicBezTo>
                  <a:cubicBezTo>
                    <a:pt x="896" y="239"/>
                    <a:pt x="876" y="120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34704;p60"/>
            <p:cNvSpPr/>
            <p:nvPr/>
          </p:nvSpPr>
          <p:spPr>
            <a:xfrm>
              <a:off x="1925900" y="1120350"/>
              <a:ext cx="20425" cy="92575"/>
            </a:xfrm>
            <a:custGeom>
              <a:avLst/>
              <a:gdLst/>
              <a:ahLst/>
              <a:cxnLst/>
              <a:rect l="l" t="t" r="r" b="b"/>
              <a:pathLst>
                <a:path w="817" h="3703" extrusionOk="0">
                  <a:moveTo>
                    <a:pt x="816" y="1"/>
                  </a:moveTo>
                  <a:lnTo>
                    <a:pt x="816" y="1"/>
                  </a:lnTo>
                  <a:cubicBezTo>
                    <a:pt x="737" y="40"/>
                    <a:pt x="597" y="100"/>
                    <a:pt x="597" y="100"/>
                  </a:cubicBezTo>
                  <a:cubicBezTo>
                    <a:pt x="697" y="438"/>
                    <a:pt x="458" y="737"/>
                    <a:pt x="498" y="1095"/>
                  </a:cubicBezTo>
                  <a:lnTo>
                    <a:pt x="498" y="1174"/>
                  </a:lnTo>
                  <a:cubicBezTo>
                    <a:pt x="390" y="1282"/>
                    <a:pt x="614" y="1673"/>
                    <a:pt x="421" y="1673"/>
                  </a:cubicBezTo>
                  <a:cubicBezTo>
                    <a:pt x="364" y="1673"/>
                    <a:pt x="270" y="1639"/>
                    <a:pt x="120" y="1552"/>
                  </a:cubicBezTo>
                  <a:lnTo>
                    <a:pt x="120" y="1552"/>
                  </a:lnTo>
                  <a:cubicBezTo>
                    <a:pt x="1" y="2209"/>
                    <a:pt x="120" y="2806"/>
                    <a:pt x="319" y="3422"/>
                  </a:cubicBezTo>
                  <a:cubicBezTo>
                    <a:pt x="337" y="3571"/>
                    <a:pt x="408" y="3703"/>
                    <a:pt x="564" y="3703"/>
                  </a:cubicBezTo>
                  <a:cubicBezTo>
                    <a:pt x="575" y="3703"/>
                    <a:pt x="586" y="3702"/>
                    <a:pt x="597" y="3701"/>
                  </a:cubicBezTo>
                  <a:cubicBezTo>
                    <a:pt x="737" y="3681"/>
                    <a:pt x="796" y="3502"/>
                    <a:pt x="796" y="3343"/>
                  </a:cubicBezTo>
                  <a:cubicBezTo>
                    <a:pt x="796" y="2229"/>
                    <a:pt x="816" y="1115"/>
                    <a:pt x="8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34705;p60"/>
            <p:cNvSpPr/>
            <p:nvPr/>
          </p:nvSpPr>
          <p:spPr>
            <a:xfrm>
              <a:off x="2255625" y="1111400"/>
              <a:ext cx="35825" cy="87050"/>
            </a:xfrm>
            <a:custGeom>
              <a:avLst/>
              <a:gdLst/>
              <a:ahLst/>
              <a:cxnLst/>
              <a:rect l="l" t="t" r="r" b="b"/>
              <a:pathLst>
                <a:path w="1433" h="3482" extrusionOk="0">
                  <a:moveTo>
                    <a:pt x="339" y="1"/>
                  </a:moveTo>
                  <a:cubicBezTo>
                    <a:pt x="0" y="339"/>
                    <a:pt x="80" y="697"/>
                    <a:pt x="259" y="1055"/>
                  </a:cubicBezTo>
                  <a:cubicBezTo>
                    <a:pt x="279" y="1274"/>
                    <a:pt x="279" y="1493"/>
                    <a:pt x="299" y="1711"/>
                  </a:cubicBezTo>
                  <a:cubicBezTo>
                    <a:pt x="458" y="1871"/>
                    <a:pt x="339" y="2089"/>
                    <a:pt x="458" y="2249"/>
                  </a:cubicBezTo>
                  <a:cubicBezTo>
                    <a:pt x="657" y="2666"/>
                    <a:pt x="756" y="3164"/>
                    <a:pt x="1154" y="3482"/>
                  </a:cubicBezTo>
                  <a:cubicBezTo>
                    <a:pt x="1333" y="3402"/>
                    <a:pt x="1433" y="3303"/>
                    <a:pt x="1353" y="3104"/>
                  </a:cubicBezTo>
                  <a:cubicBezTo>
                    <a:pt x="1174" y="2985"/>
                    <a:pt x="1333" y="2746"/>
                    <a:pt x="1174" y="2587"/>
                  </a:cubicBezTo>
                  <a:cubicBezTo>
                    <a:pt x="975" y="1791"/>
                    <a:pt x="1035" y="995"/>
                    <a:pt x="975" y="180"/>
                  </a:cubicBezTo>
                  <a:cubicBezTo>
                    <a:pt x="956" y="175"/>
                    <a:pt x="936" y="172"/>
                    <a:pt x="917" y="172"/>
                  </a:cubicBezTo>
                  <a:cubicBezTo>
                    <a:pt x="853" y="172"/>
                    <a:pt x="791" y="198"/>
                    <a:pt x="776" y="259"/>
                  </a:cubicBezTo>
                  <a:cubicBezTo>
                    <a:pt x="736" y="359"/>
                    <a:pt x="697" y="478"/>
                    <a:pt x="697" y="578"/>
                  </a:cubicBezTo>
                  <a:cubicBezTo>
                    <a:pt x="677" y="458"/>
                    <a:pt x="756" y="359"/>
                    <a:pt x="697" y="239"/>
                  </a:cubicBezTo>
                  <a:cubicBezTo>
                    <a:pt x="677" y="140"/>
                    <a:pt x="577" y="60"/>
                    <a:pt x="4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34706;p60"/>
            <p:cNvSpPr/>
            <p:nvPr/>
          </p:nvSpPr>
          <p:spPr>
            <a:xfrm>
              <a:off x="2115875" y="1076600"/>
              <a:ext cx="24900" cy="88550"/>
            </a:xfrm>
            <a:custGeom>
              <a:avLst/>
              <a:gdLst/>
              <a:ahLst/>
              <a:cxnLst/>
              <a:rect l="l" t="t" r="r" b="b"/>
              <a:pathLst>
                <a:path w="996" h="3542" extrusionOk="0">
                  <a:moveTo>
                    <a:pt x="498" y="0"/>
                  </a:moveTo>
                  <a:cubicBezTo>
                    <a:pt x="458" y="60"/>
                    <a:pt x="378" y="139"/>
                    <a:pt x="299" y="179"/>
                  </a:cubicBezTo>
                  <a:cubicBezTo>
                    <a:pt x="120" y="398"/>
                    <a:pt x="319" y="676"/>
                    <a:pt x="140" y="895"/>
                  </a:cubicBezTo>
                  <a:cubicBezTo>
                    <a:pt x="120" y="1532"/>
                    <a:pt x="120" y="2129"/>
                    <a:pt x="100" y="2745"/>
                  </a:cubicBezTo>
                  <a:cubicBezTo>
                    <a:pt x="80" y="2865"/>
                    <a:pt x="40" y="2964"/>
                    <a:pt x="40" y="3084"/>
                  </a:cubicBezTo>
                  <a:cubicBezTo>
                    <a:pt x="80" y="3263"/>
                    <a:pt x="1" y="3541"/>
                    <a:pt x="299" y="3541"/>
                  </a:cubicBezTo>
                  <a:cubicBezTo>
                    <a:pt x="617" y="3541"/>
                    <a:pt x="478" y="3243"/>
                    <a:pt x="498" y="3064"/>
                  </a:cubicBezTo>
                  <a:cubicBezTo>
                    <a:pt x="597" y="2566"/>
                    <a:pt x="577" y="2049"/>
                    <a:pt x="816" y="1572"/>
                  </a:cubicBezTo>
                  <a:cubicBezTo>
                    <a:pt x="856" y="1253"/>
                    <a:pt x="816" y="935"/>
                    <a:pt x="896" y="637"/>
                  </a:cubicBezTo>
                  <a:cubicBezTo>
                    <a:pt x="995" y="239"/>
                    <a:pt x="776" y="100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34707;p60"/>
            <p:cNvSpPr/>
            <p:nvPr/>
          </p:nvSpPr>
          <p:spPr>
            <a:xfrm>
              <a:off x="2112400" y="1115875"/>
              <a:ext cx="23900" cy="86675"/>
            </a:xfrm>
            <a:custGeom>
              <a:avLst/>
              <a:gdLst/>
              <a:ahLst/>
              <a:cxnLst/>
              <a:rect l="l" t="t" r="r" b="b"/>
              <a:pathLst>
                <a:path w="956" h="3467" extrusionOk="0">
                  <a:moveTo>
                    <a:pt x="955" y="1"/>
                  </a:moveTo>
                  <a:cubicBezTo>
                    <a:pt x="796" y="80"/>
                    <a:pt x="716" y="200"/>
                    <a:pt x="697" y="399"/>
                  </a:cubicBezTo>
                  <a:cubicBezTo>
                    <a:pt x="637" y="896"/>
                    <a:pt x="537" y="1373"/>
                    <a:pt x="438" y="1890"/>
                  </a:cubicBezTo>
                  <a:cubicBezTo>
                    <a:pt x="199" y="1652"/>
                    <a:pt x="319" y="1373"/>
                    <a:pt x="239" y="1174"/>
                  </a:cubicBezTo>
                  <a:lnTo>
                    <a:pt x="239" y="1174"/>
                  </a:lnTo>
                  <a:cubicBezTo>
                    <a:pt x="0" y="1950"/>
                    <a:pt x="100" y="2706"/>
                    <a:pt x="259" y="3462"/>
                  </a:cubicBezTo>
                  <a:cubicBezTo>
                    <a:pt x="286" y="3465"/>
                    <a:pt x="311" y="3467"/>
                    <a:pt x="333" y="3467"/>
                  </a:cubicBezTo>
                  <a:cubicBezTo>
                    <a:pt x="459" y="3467"/>
                    <a:pt x="508" y="3415"/>
                    <a:pt x="458" y="3263"/>
                  </a:cubicBezTo>
                  <a:cubicBezTo>
                    <a:pt x="537" y="3084"/>
                    <a:pt x="657" y="2905"/>
                    <a:pt x="697" y="2706"/>
                  </a:cubicBezTo>
                  <a:cubicBezTo>
                    <a:pt x="796" y="1811"/>
                    <a:pt x="895" y="896"/>
                    <a:pt x="9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34708;p60"/>
            <p:cNvSpPr/>
            <p:nvPr/>
          </p:nvSpPr>
          <p:spPr>
            <a:xfrm>
              <a:off x="2239200" y="1115375"/>
              <a:ext cx="13950" cy="69775"/>
            </a:xfrm>
            <a:custGeom>
              <a:avLst/>
              <a:gdLst/>
              <a:ahLst/>
              <a:cxnLst/>
              <a:rect l="l" t="t" r="r" b="b"/>
              <a:pathLst>
                <a:path w="558" h="279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21" y="299"/>
                    <a:pt x="100" y="677"/>
                    <a:pt x="41" y="995"/>
                  </a:cubicBezTo>
                  <a:cubicBezTo>
                    <a:pt x="1" y="1592"/>
                    <a:pt x="200" y="2189"/>
                    <a:pt x="240" y="2786"/>
                  </a:cubicBezTo>
                  <a:cubicBezTo>
                    <a:pt x="264" y="2789"/>
                    <a:pt x="286" y="2791"/>
                    <a:pt x="306" y="2791"/>
                  </a:cubicBezTo>
                  <a:cubicBezTo>
                    <a:pt x="508" y="2791"/>
                    <a:pt x="462" y="2614"/>
                    <a:pt x="498" y="2487"/>
                  </a:cubicBezTo>
                  <a:cubicBezTo>
                    <a:pt x="518" y="2189"/>
                    <a:pt x="419" y="1891"/>
                    <a:pt x="558" y="1592"/>
                  </a:cubicBezTo>
                  <a:lnTo>
                    <a:pt x="558" y="1433"/>
                  </a:lnTo>
                  <a:cubicBezTo>
                    <a:pt x="538" y="1373"/>
                    <a:pt x="498" y="1294"/>
                    <a:pt x="419" y="1234"/>
                  </a:cubicBezTo>
                  <a:cubicBezTo>
                    <a:pt x="61" y="876"/>
                    <a:pt x="319" y="399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34709;p60"/>
            <p:cNvSpPr/>
            <p:nvPr/>
          </p:nvSpPr>
          <p:spPr>
            <a:xfrm>
              <a:off x="2266575" y="1059175"/>
              <a:ext cx="24375" cy="49150"/>
            </a:xfrm>
            <a:custGeom>
              <a:avLst/>
              <a:gdLst/>
              <a:ahLst/>
              <a:cxnLst/>
              <a:rect l="l" t="t" r="r" b="b"/>
              <a:pathLst>
                <a:path w="975" h="1966" extrusionOk="0">
                  <a:moveTo>
                    <a:pt x="696" y="1"/>
                  </a:moveTo>
                  <a:cubicBezTo>
                    <a:pt x="617" y="1"/>
                    <a:pt x="537" y="61"/>
                    <a:pt x="517" y="140"/>
                  </a:cubicBezTo>
                  <a:cubicBezTo>
                    <a:pt x="219" y="677"/>
                    <a:pt x="0" y="1254"/>
                    <a:pt x="20" y="1891"/>
                  </a:cubicBezTo>
                  <a:cubicBezTo>
                    <a:pt x="68" y="1939"/>
                    <a:pt x="102" y="1965"/>
                    <a:pt x="138" y="1965"/>
                  </a:cubicBezTo>
                  <a:cubicBezTo>
                    <a:pt x="162" y="1965"/>
                    <a:pt x="187" y="1954"/>
                    <a:pt x="219" y="1930"/>
                  </a:cubicBezTo>
                  <a:cubicBezTo>
                    <a:pt x="259" y="1871"/>
                    <a:pt x="318" y="1791"/>
                    <a:pt x="338" y="1732"/>
                  </a:cubicBezTo>
                  <a:cubicBezTo>
                    <a:pt x="517" y="1453"/>
                    <a:pt x="477" y="1095"/>
                    <a:pt x="696" y="856"/>
                  </a:cubicBezTo>
                  <a:cubicBezTo>
                    <a:pt x="816" y="777"/>
                    <a:pt x="836" y="637"/>
                    <a:pt x="855" y="498"/>
                  </a:cubicBezTo>
                  <a:cubicBezTo>
                    <a:pt x="975" y="279"/>
                    <a:pt x="836" y="160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34710;p60"/>
            <p:cNvSpPr/>
            <p:nvPr/>
          </p:nvSpPr>
          <p:spPr>
            <a:xfrm>
              <a:off x="2265575" y="1101950"/>
              <a:ext cx="14450" cy="43300"/>
            </a:xfrm>
            <a:custGeom>
              <a:avLst/>
              <a:gdLst/>
              <a:ahLst/>
              <a:cxnLst/>
              <a:rect l="l" t="t" r="r" b="b"/>
              <a:pathLst>
                <a:path w="578" h="1732" extrusionOk="0">
                  <a:moveTo>
                    <a:pt x="460" y="1"/>
                  </a:moveTo>
                  <a:cubicBezTo>
                    <a:pt x="356" y="1"/>
                    <a:pt x="315" y="124"/>
                    <a:pt x="239" y="200"/>
                  </a:cubicBezTo>
                  <a:cubicBezTo>
                    <a:pt x="159" y="259"/>
                    <a:pt x="100" y="299"/>
                    <a:pt x="60" y="379"/>
                  </a:cubicBezTo>
                  <a:cubicBezTo>
                    <a:pt x="239" y="637"/>
                    <a:pt x="139" y="876"/>
                    <a:pt x="80" y="1135"/>
                  </a:cubicBezTo>
                  <a:cubicBezTo>
                    <a:pt x="40" y="1333"/>
                    <a:pt x="0" y="1572"/>
                    <a:pt x="259" y="1731"/>
                  </a:cubicBezTo>
                  <a:cubicBezTo>
                    <a:pt x="557" y="1353"/>
                    <a:pt x="239" y="876"/>
                    <a:pt x="557" y="558"/>
                  </a:cubicBezTo>
                  <a:cubicBezTo>
                    <a:pt x="577" y="379"/>
                    <a:pt x="577" y="219"/>
                    <a:pt x="577" y="40"/>
                  </a:cubicBezTo>
                  <a:cubicBezTo>
                    <a:pt x="530" y="12"/>
                    <a:pt x="492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34711;p60"/>
            <p:cNvSpPr/>
            <p:nvPr/>
          </p:nvSpPr>
          <p:spPr>
            <a:xfrm>
              <a:off x="2091000" y="1064150"/>
              <a:ext cx="24900" cy="27375"/>
            </a:xfrm>
            <a:custGeom>
              <a:avLst/>
              <a:gdLst/>
              <a:ahLst/>
              <a:cxnLst/>
              <a:rect l="l" t="t" r="r" b="b"/>
              <a:pathLst>
                <a:path w="996" h="1095" extrusionOk="0">
                  <a:moveTo>
                    <a:pt x="279" y="1"/>
                  </a:moveTo>
                  <a:cubicBezTo>
                    <a:pt x="21" y="279"/>
                    <a:pt x="1" y="558"/>
                    <a:pt x="220" y="856"/>
                  </a:cubicBezTo>
                  <a:cubicBezTo>
                    <a:pt x="237" y="870"/>
                    <a:pt x="258" y="876"/>
                    <a:pt x="280" y="876"/>
                  </a:cubicBezTo>
                  <a:cubicBezTo>
                    <a:pt x="401" y="876"/>
                    <a:pt x="579" y="705"/>
                    <a:pt x="693" y="705"/>
                  </a:cubicBezTo>
                  <a:cubicBezTo>
                    <a:pt x="771" y="705"/>
                    <a:pt x="818" y="785"/>
                    <a:pt x="797" y="1055"/>
                  </a:cubicBezTo>
                  <a:cubicBezTo>
                    <a:pt x="797" y="1055"/>
                    <a:pt x="816" y="1075"/>
                    <a:pt x="816" y="1095"/>
                  </a:cubicBezTo>
                  <a:cubicBezTo>
                    <a:pt x="876" y="1095"/>
                    <a:pt x="896" y="1075"/>
                    <a:pt x="916" y="1035"/>
                  </a:cubicBezTo>
                  <a:cubicBezTo>
                    <a:pt x="916" y="936"/>
                    <a:pt x="936" y="797"/>
                    <a:pt x="936" y="697"/>
                  </a:cubicBezTo>
                  <a:cubicBezTo>
                    <a:pt x="996" y="200"/>
                    <a:pt x="677" y="80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34712;p60"/>
            <p:cNvSpPr/>
            <p:nvPr/>
          </p:nvSpPr>
          <p:spPr>
            <a:xfrm>
              <a:off x="2252150" y="1100950"/>
              <a:ext cx="11950" cy="36825"/>
            </a:xfrm>
            <a:custGeom>
              <a:avLst/>
              <a:gdLst/>
              <a:ahLst/>
              <a:cxnLst/>
              <a:rect l="l" t="t" r="r" b="b"/>
              <a:pathLst>
                <a:path w="478" h="1473" extrusionOk="0">
                  <a:moveTo>
                    <a:pt x="299" y="1"/>
                  </a:moveTo>
                  <a:cubicBezTo>
                    <a:pt x="0" y="458"/>
                    <a:pt x="60" y="956"/>
                    <a:pt x="60" y="1453"/>
                  </a:cubicBezTo>
                  <a:cubicBezTo>
                    <a:pt x="159" y="1473"/>
                    <a:pt x="299" y="1473"/>
                    <a:pt x="398" y="1473"/>
                  </a:cubicBezTo>
                  <a:lnTo>
                    <a:pt x="478" y="419"/>
                  </a:lnTo>
                  <a:cubicBezTo>
                    <a:pt x="418" y="299"/>
                    <a:pt x="478" y="120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34713;p60"/>
            <p:cNvSpPr/>
            <p:nvPr/>
          </p:nvSpPr>
          <p:spPr>
            <a:xfrm>
              <a:off x="1831400" y="1102450"/>
              <a:ext cx="19925" cy="44425"/>
            </a:xfrm>
            <a:custGeom>
              <a:avLst/>
              <a:gdLst/>
              <a:ahLst/>
              <a:cxnLst/>
              <a:rect l="l" t="t" r="r" b="b"/>
              <a:pathLst>
                <a:path w="797" h="1777" extrusionOk="0">
                  <a:moveTo>
                    <a:pt x="61" y="1"/>
                  </a:moveTo>
                  <a:cubicBezTo>
                    <a:pt x="1" y="40"/>
                    <a:pt x="1" y="120"/>
                    <a:pt x="21" y="199"/>
                  </a:cubicBezTo>
                  <a:cubicBezTo>
                    <a:pt x="41" y="637"/>
                    <a:pt x="61" y="1115"/>
                    <a:pt x="100" y="1592"/>
                  </a:cubicBezTo>
                  <a:cubicBezTo>
                    <a:pt x="187" y="1679"/>
                    <a:pt x="275" y="1777"/>
                    <a:pt x="400" y="1777"/>
                  </a:cubicBezTo>
                  <a:cubicBezTo>
                    <a:pt x="447" y="1777"/>
                    <a:pt x="499" y="1763"/>
                    <a:pt x="558" y="1731"/>
                  </a:cubicBezTo>
                  <a:cubicBezTo>
                    <a:pt x="797" y="1612"/>
                    <a:pt x="498" y="1313"/>
                    <a:pt x="737" y="1194"/>
                  </a:cubicBezTo>
                  <a:cubicBezTo>
                    <a:pt x="697" y="1134"/>
                    <a:pt x="618" y="1095"/>
                    <a:pt x="558" y="1035"/>
                  </a:cubicBezTo>
                  <a:cubicBezTo>
                    <a:pt x="458" y="1052"/>
                    <a:pt x="428" y="1237"/>
                    <a:pt x="315" y="1237"/>
                  </a:cubicBezTo>
                  <a:cubicBezTo>
                    <a:pt x="293" y="1237"/>
                    <a:pt x="268" y="1230"/>
                    <a:pt x="240" y="1214"/>
                  </a:cubicBezTo>
                  <a:cubicBezTo>
                    <a:pt x="160" y="816"/>
                    <a:pt x="339" y="359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34714;p60"/>
            <p:cNvSpPr/>
            <p:nvPr/>
          </p:nvSpPr>
          <p:spPr>
            <a:xfrm>
              <a:off x="2175550" y="1232750"/>
              <a:ext cx="52250" cy="6125"/>
            </a:xfrm>
            <a:custGeom>
              <a:avLst/>
              <a:gdLst/>
              <a:ahLst/>
              <a:cxnLst/>
              <a:rect l="l" t="t" r="r" b="b"/>
              <a:pathLst>
                <a:path w="2090" h="245" extrusionOk="0">
                  <a:moveTo>
                    <a:pt x="1002" y="0"/>
                  </a:moveTo>
                  <a:cubicBezTo>
                    <a:pt x="668" y="0"/>
                    <a:pt x="334" y="56"/>
                    <a:pt x="1" y="179"/>
                  </a:cubicBezTo>
                  <a:cubicBezTo>
                    <a:pt x="299" y="179"/>
                    <a:pt x="578" y="199"/>
                    <a:pt x="876" y="199"/>
                  </a:cubicBezTo>
                  <a:cubicBezTo>
                    <a:pt x="916" y="229"/>
                    <a:pt x="946" y="244"/>
                    <a:pt x="975" y="244"/>
                  </a:cubicBezTo>
                  <a:cubicBezTo>
                    <a:pt x="1005" y="244"/>
                    <a:pt x="1035" y="229"/>
                    <a:pt x="1075" y="199"/>
                  </a:cubicBezTo>
                  <a:lnTo>
                    <a:pt x="1572" y="199"/>
                  </a:lnTo>
                  <a:cubicBezTo>
                    <a:pt x="1592" y="229"/>
                    <a:pt x="1622" y="244"/>
                    <a:pt x="1654" y="244"/>
                  </a:cubicBezTo>
                  <a:cubicBezTo>
                    <a:pt x="1687" y="244"/>
                    <a:pt x="1721" y="229"/>
                    <a:pt x="1751" y="199"/>
                  </a:cubicBezTo>
                  <a:cubicBezTo>
                    <a:pt x="1871" y="199"/>
                    <a:pt x="1970" y="179"/>
                    <a:pt x="2089" y="179"/>
                  </a:cubicBezTo>
                  <a:cubicBezTo>
                    <a:pt x="1727" y="66"/>
                    <a:pt x="1364" y="0"/>
                    <a:pt x="10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34715;p60"/>
            <p:cNvSpPr/>
            <p:nvPr/>
          </p:nvSpPr>
          <p:spPr>
            <a:xfrm>
              <a:off x="2244675" y="1154675"/>
              <a:ext cx="13450" cy="43275"/>
            </a:xfrm>
            <a:custGeom>
              <a:avLst/>
              <a:gdLst/>
              <a:ahLst/>
              <a:cxnLst/>
              <a:rect l="l" t="t" r="r" b="b"/>
              <a:pathLst>
                <a:path w="538" h="1731" extrusionOk="0">
                  <a:moveTo>
                    <a:pt x="339" y="0"/>
                  </a:moveTo>
                  <a:lnTo>
                    <a:pt x="339" y="0"/>
                  </a:lnTo>
                  <a:cubicBezTo>
                    <a:pt x="140" y="199"/>
                    <a:pt x="200" y="438"/>
                    <a:pt x="200" y="697"/>
                  </a:cubicBezTo>
                  <a:cubicBezTo>
                    <a:pt x="200" y="895"/>
                    <a:pt x="220" y="1094"/>
                    <a:pt x="21" y="1214"/>
                  </a:cubicBezTo>
                  <a:cubicBezTo>
                    <a:pt x="1" y="1413"/>
                    <a:pt x="120" y="1592"/>
                    <a:pt x="180" y="1731"/>
                  </a:cubicBezTo>
                  <a:cubicBezTo>
                    <a:pt x="538" y="1194"/>
                    <a:pt x="299" y="557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34716;p60"/>
            <p:cNvSpPr/>
            <p:nvPr/>
          </p:nvSpPr>
          <p:spPr>
            <a:xfrm>
              <a:off x="2118350" y="1197450"/>
              <a:ext cx="14950" cy="20400"/>
            </a:xfrm>
            <a:custGeom>
              <a:avLst/>
              <a:gdLst/>
              <a:ahLst/>
              <a:cxnLst/>
              <a:rect l="l" t="t" r="r" b="b"/>
              <a:pathLst>
                <a:path w="598" h="816" extrusionOk="0">
                  <a:moveTo>
                    <a:pt x="260" y="0"/>
                  </a:moveTo>
                  <a:lnTo>
                    <a:pt x="61" y="199"/>
                  </a:lnTo>
                  <a:cubicBezTo>
                    <a:pt x="21" y="418"/>
                    <a:pt x="1" y="617"/>
                    <a:pt x="160" y="816"/>
                  </a:cubicBezTo>
                  <a:cubicBezTo>
                    <a:pt x="598" y="318"/>
                    <a:pt x="598" y="318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34717;p60"/>
            <p:cNvSpPr/>
            <p:nvPr/>
          </p:nvSpPr>
          <p:spPr>
            <a:xfrm>
              <a:off x="2271525" y="1081075"/>
              <a:ext cx="12975" cy="25875"/>
            </a:xfrm>
            <a:custGeom>
              <a:avLst/>
              <a:gdLst/>
              <a:ahLst/>
              <a:cxnLst/>
              <a:rect l="l" t="t" r="r" b="b"/>
              <a:pathLst>
                <a:path w="519" h="1035" extrusionOk="0">
                  <a:moveTo>
                    <a:pt x="518" y="0"/>
                  </a:moveTo>
                  <a:lnTo>
                    <a:pt x="518" y="0"/>
                  </a:lnTo>
                  <a:cubicBezTo>
                    <a:pt x="100" y="219"/>
                    <a:pt x="120" y="677"/>
                    <a:pt x="1" y="1035"/>
                  </a:cubicBezTo>
                  <a:cubicBezTo>
                    <a:pt x="120" y="995"/>
                    <a:pt x="220" y="915"/>
                    <a:pt x="339" y="875"/>
                  </a:cubicBezTo>
                  <a:cubicBezTo>
                    <a:pt x="498" y="597"/>
                    <a:pt x="518" y="299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34718;p60"/>
            <p:cNvSpPr/>
            <p:nvPr/>
          </p:nvSpPr>
          <p:spPr>
            <a:xfrm>
              <a:off x="2284475" y="1189975"/>
              <a:ext cx="22900" cy="20925"/>
            </a:xfrm>
            <a:custGeom>
              <a:avLst/>
              <a:gdLst/>
              <a:ahLst/>
              <a:cxnLst/>
              <a:rect l="l" t="t" r="r" b="b"/>
              <a:pathLst>
                <a:path w="916" h="837" extrusionOk="0">
                  <a:moveTo>
                    <a:pt x="199" y="1"/>
                  </a:moveTo>
                  <a:cubicBezTo>
                    <a:pt x="120" y="120"/>
                    <a:pt x="80" y="239"/>
                    <a:pt x="0" y="379"/>
                  </a:cubicBezTo>
                  <a:cubicBezTo>
                    <a:pt x="40" y="518"/>
                    <a:pt x="179" y="637"/>
                    <a:pt x="378" y="697"/>
                  </a:cubicBezTo>
                  <a:cubicBezTo>
                    <a:pt x="418" y="737"/>
                    <a:pt x="497" y="796"/>
                    <a:pt x="577" y="836"/>
                  </a:cubicBezTo>
                  <a:lnTo>
                    <a:pt x="696" y="836"/>
                  </a:lnTo>
                  <a:cubicBezTo>
                    <a:pt x="915" y="597"/>
                    <a:pt x="696" y="478"/>
                    <a:pt x="517" y="339"/>
                  </a:cubicBezTo>
                  <a:cubicBezTo>
                    <a:pt x="418" y="239"/>
                    <a:pt x="299" y="120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34719;p60"/>
            <p:cNvSpPr/>
            <p:nvPr/>
          </p:nvSpPr>
          <p:spPr>
            <a:xfrm>
              <a:off x="2297400" y="1198425"/>
              <a:ext cx="17925" cy="16125"/>
            </a:xfrm>
            <a:custGeom>
              <a:avLst/>
              <a:gdLst/>
              <a:ahLst/>
              <a:cxnLst/>
              <a:rect l="l" t="t" r="r" b="b"/>
              <a:pathLst>
                <a:path w="717" h="645" extrusionOk="0">
                  <a:moveTo>
                    <a:pt x="0" y="1"/>
                  </a:moveTo>
                  <a:cubicBezTo>
                    <a:pt x="100" y="160"/>
                    <a:pt x="219" y="299"/>
                    <a:pt x="179" y="498"/>
                  </a:cubicBezTo>
                  <a:cubicBezTo>
                    <a:pt x="274" y="539"/>
                    <a:pt x="378" y="644"/>
                    <a:pt x="479" y="644"/>
                  </a:cubicBezTo>
                  <a:cubicBezTo>
                    <a:pt x="526" y="644"/>
                    <a:pt x="573" y="621"/>
                    <a:pt x="617" y="558"/>
                  </a:cubicBezTo>
                  <a:cubicBezTo>
                    <a:pt x="717" y="439"/>
                    <a:pt x="577" y="299"/>
                    <a:pt x="478" y="200"/>
                  </a:cubicBezTo>
                  <a:cubicBezTo>
                    <a:pt x="358" y="80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34720;p60"/>
            <p:cNvSpPr/>
            <p:nvPr/>
          </p:nvSpPr>
          <p:spPr>
            <a:xfrm>
              <a:off x="2088525" y="1118675"/>
              <a:ext cx="9975" cy="23100"/>
            </a:xfrm>
            <a:custGeom>
              <a:avLst/>
              <a:gdLst/>
              <a:ahLst/>
              <a:cxnLst/>
              <a:rect l="l" t="t" r="r" b="b"/>
              <a:pathLst>
                <a:path w="399" h="924" extrusionOk="0">
                  <a:moveTo>
                    <a:pt x="120" y="1"/>
                  </a:moveTo>
                  <a:cubicBezTo>
                    <a:pt x="81" y="1"/>
                    <a:pt x="51" y="27"/>
                    <a:pt x="20" y="88"/>
                  </a:cubicBezTo>
                  <a:cubicBezTo>
                    <a:pt x="20" y="187"/>
                    <a:pt x="0" y="306"/>
                    <a:pt x="0" y="406"/>
                  </a:cubicBezTo>
                  <a:cubicBezTo>
                    <a:pt x="0" y="585"/>
                    <a:pt x="20" y="764"/>
                    <a:pt x="20" y="923"/>
                  </a:cubicBezTo>
                  <a:cubicBezTo>
                    <a:pt x="239" y="903"/>
                    <a:pt x="398" y="804"/>
                    <a:pt x="319" y="565"/>
                  </a:cubicBezTo>
                  <a:cubicBezTo>
                    <a:pt x="279" y="386"/>
                    <a:pt x="199" y="187"/>
                    <a:pt x="160" y="8"/>
                  </a:cubicBezTo>
                  <a:cubicBezTo>
                    <a:pt x="145" y="3"/>
                    <a:pt x="13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34721;p60"/>
            <p:cNvSpPr/>
            <p:nvPr/>
          </p:nvSpPr>
          <p:spPr>
            <a:xfrm>
              <a:off x="2149700" y="1237225"/>
              <a:ext cx="25875" cy="4750"/>
            </a:xfrm>
            <a:custGeom>
              <a:avLst/>
              <a:gdLst/>
              <a:ahLst/>
              <a:cxnLst/>
              <a:rect l="l" t="t" r="r" b="b"/>
              <a:pathLst>
                <a:path w="1035" h="190" extrusionOk="0">
                  <a:moveTo>
                    <a:pt x="1035" y="0"/>
                  </a:moveTo>
                  <a:lnTo>
                    <a:pt x="1035" y="0"/>
                  </a:lnTo>
                  <a:cubicBezTo>
                    <a:pt x="716" y="20"/>
                    <a:pt x="358" y="20"/>
                    <a:pt x="0" y="20"/>
                  </a:cubicBezTo>
                  <a:cubicBezTo>
                    <a:pt x="179" y="130"/>
                    <a:pt x="353" y="189"/>
                    <a:pt x="525" y="189"/>
                  </a:cubicBezTo>
                  <a:cubicBezTo>
                    <a:pt x="696" y="189"/>
                    <a:pt x="866" y="130"/>
                    <a:pt x="1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34722;p60"/>
            <p:cNvSpPr/>
            <p:nvPr/>
          </p:nvSpPr>
          <p:spPr>
            <a:xfrm>
              <a:off x="2284475" y="1059125"/>
              <a:ext cx="10950" cy="13025"/>
            </a:xfrm>
            <a:custGeom>
              <a:avLst/>
              <a:gdLst/>
              <a:ahLst/>
              <a:cxnLst/>
              <a:rect l="l" t="t" r="r" b="b"/>
              <a:pathLst>
                <a:path w="438" h="521" extrusionOk="0">
                  <a:moveTo>
                    <a:pt x="220" y="0"/>
                  </a:moveTo>
                  <a:cubicBezTo>
                    <a:pt x="146" y="0"/>
                    <a:pt x="66" y="23"/>
                    <a:pt x="0" y="23"/>
                  </a:cubicBezTo>
                  <a:cubicBezTo>
                    <a:pt x="40" y="182"/>
                    <a:pt x="120" y="361"/>
                    <a:pt x="179" y="520"/>
                  </a:cubicBezTo>
                  <a:cubicBezTo>
                    <a:pt x="299" y="441"/>
                    <a:pt x="438" y="301"/>
                    <a:pt x="418" y="142"/>
                  </a:cubicBezTo>
                  <a:cubicBezTo>
                    <a:pt x="376" y="28"/>
                    <a:pt x="302" y="0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34723;p60"/>
            <p:cNvSpPr/>
            <p:nvPr/>
          </p:nvSpPr>
          <p:spPr>
            <a:xfrm>
              <a:off x="1930875" y="1084550"/>
              <a:ext cx="11450" cy="18425"/>
            </a:xfrm>
            <a:custGeom>
              <a:avLst/>
              <a:gdLst/>
              <a:ahLst/>
              <a:cxnLst/>
              <a:rect l="l" t="t" r="r" b="b"/>
              <a:pathLst>
                <a:path w="458" h="737" extrusionOk="0">
                  <a:moveTo>
                    <a:pt x="219" y="0"/>
                  </a:moveTo>
                  <a:cubicBezTo>
                    <a:pt x="0" y="219"/>
                    <a:pt x="100" y="478"/>
                    <a:pt x="60" y="736"/>
                  </a:cubicBezTo>
                  <a:cubicBezTo>
                    <a:pt x="458" y="557"/>
                    <a:pt x="418" y="299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34724;p60"/>
            <p:cNvSpPr/>
            <p:nvPr/>
          </p:nvSpPr>
          <p:spPr>
            <a:xfrm>
              <a:off x="2288950" y="1045750"/>
              <a:ext cx="17425" cy="4725"/>
            </a:xfrm>
            <a:custGeom>
              <a:avLst/>
              <a:gdLst/>
              <a:ahLst/>
              <a:cxnLst/>
              <a:rect l="l" t="t" r="r" b="b"/>
              <a:pathLst>
                <a:path w="697" h="189" extrusionOk="0">
                  <a:moveTo>
                    <a:pt x="341" y="1"/>
                  </a:moveTo>
                  <a:cubicBezTo>
                    <a:pt x="224" y="1"/>
                    <a:pt x="110" y="60"/>
                    <a:pt x="0" y="180"/>
                  </a:cubicBezTo>
                  <a:cubicBezTo>
                    <a:pt x="146" y="180"/>
                    <a:pt x="301" y="189"/>
                    <a:pt x="458" y="189"/>
                  </a:cubicBezTo>
                  <a:cubicBezTo>
                    <a:pt x="537" y="189"/>
                    <a:pt x="617" y="186"/>
                    <a:pt x="696" y="180"/>
                  </a:cubicBezTo>
                  <a:cubicBezTo>
                    <a:pt x="577" y="60"/>
                    <a:pt x="458" y="1"/>
                    <a:pt x="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34725;p60"/>
            <p:cNvSpPr/>
            <p:nvPr/>
          </p:nvSpPr>
          <p:spPr>
            <a:xfrm>
              <a:off x="2119850" y="1081075"/>
              <a:ext cx="5000" cy="17925"/>
            </a:xfrm>
            <a:custGeom>
              <a:avLst/>
              <a:gdLst/>
              <a:ahLst/>
              <a:cxnLst/>
              <a:rect l="l" t="t" r="r" b="b"/>
              <a:pathLst>
                <a:path w="200" h="717" extrusionOk="0">
                  <a:moveTo>
                    <a:pt x="1" y="0"/>
                  </a:moveTo>
                  <a:lnTo>
                    <a:pt x="1" y="716"/>
                  </a:lnTo>
                  <a:cubicBezTo>
                    <a:pt x="200" y="517"/>
                    <a:pt x="140" y="259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34726;p60"/>
            <p:cNvSpPr/>
            <p:nvPr/>
          </p:nvSpPr>
          <p:spPr>
            <a:xfrm>
              <a:off x="2110900" y="109002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160" y="0"/>
                  </a:moveTo>
                  <a:cubicBezTo>
                    <a:pt x="100" y="0"/>
                    <a:pt x="60" y="20"/>
                    <a:pt x="1" y="20"/>
                  </a:cubicBezTo>
                  <a:lnTo>
                    <a:pt x="1" y="517"/>
                  </a:lnTo>
                  <a:cubicBezTo>
                    <a:pt x="200" y="398"/>
                    <a:pt x="160" y="199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34727;p60"/>
            <p:cNvSpPr/>
            <p:nvPr/>
          </p:nvSpPr>
          <p:spPr>
            <a:xfrm>
              <a:off x="2250150" y="1137750"/>
              <a:ext cx="4000" cy="13475"/>
            </a:xfrm>
            <a:custGeom>
              <a:avLst/>
              <a:gdLst/>
              <a:ahLst/>
              <a:cxnLst/>
              <a:rect l="l" t="t" r="r" b="b"/>
              <a:pathLst>
                <a:path w="160" h="539" extrusionOk="0">
                  <a:moveTo>
                    <a:pt x="160" y="1"/>
                  </a:moveTo>
                  <a:cubicBezTo>
                    <a:pt x="20" y="81"/>
                    <a:pt x="20" y="220"/>
                    <a:pt x="1" y="339"/>
                  </a:cubicBezTo>
                  <a:cubicBezTo>
                    <a:pt x="60" y="419"/>
                    <a:pt x="100" y="478"/>
                    <a:pt x="160" y="538"/>
                  </a:cubicBezTo>
                  <a:lnTo>
                    <a:pt x="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34728;p60"/>
            <p:cNvSpPr/>
            <p:nvPr/>
          </p:nvSpPr>
          <p:spPr>
            <a:xfrm>
              <a:off x="2283975" y="1176050"/>
              <a:ext cx="5500" cy="13450"/>
            </a:xfrm>
            <a:custGeom>
              <a:avLst/>
              <a:gdLst/>
              <a:ahLst/>
              <a:cxnLst/>
              <a:rect l="l" t="t" r="r" b="b"/>
              <a:pathLst>
                <a:path w="220" h="538" extrusionOk="0">
                  <a:moveTo>
                    <a:pt x="40" y="1"/>
                  </a:moveTo>
                  <a:cubicBezTo>
                    <a:pt x="20" y="200"/>
                    <a:pt x="0" y="399"/>
                    <a:pt x="219" y="538"/>
                  </a:cubicBezTo>
                  <a:cubicBezTo>
                    <a:pt x="219" y="319"/>
                    <a:pt x="199" y="160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34729;p60"/>
            <p:cNvSpPr/>
            <p:nvPr/>
          </p:nvSpPr>
          <p:spPr>
            <a:xfrm>
              <a:off x="2262075" y="1154675"/>
              <a:ext cx="5000" cy="12950"/>
            </a:xfrm>
            <a:custGeom>
              <a:avLst/>
              <a:gdLst/>
              <a:ahLst/>
              <a:cxnLst/>
              <a:rect l="l" t="t" r="r" b="b"/>
              <a:pathLst>
                <a:path w="200" h="518" extrusionOk="0">
                  <a:moveTo>
                    <a:pt x="21" y="0"/>
                  </a:moveTo>
                  <a:cubicBezTo>
                    <a:pt x="21" y="179"/>
                    <a:pt x="1" y="398"/>
                    <a:pt x="180" y="518"/>
                  </a:cubicBezTo>
                  <a:cubicBezTo>
                    <a:pt x="180" y="338"/>
                    <a:pt x="200" y="14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34730;p60"/>
            <p:cNvSpPr/>
            <p:nvPr/>
          </p:nvSpPr>
          <p:spPr>
            <a:xfrm>
              <a:off x="1841350" y="1115875"/>
              <a:ext cx="4000" cy="8975"/>
            </a:xfrm>
            <a:custGeom>
              <a:avLst/>
              <a:gdLst/>
              <a:ahLst/>
              <a:cxnLst/>
              <a:rect l="l" t="t" r="r" b="b"/>
              <a:pathLst>
                <a:path w="160" h="359" extrusionOk="0">
                  <a:moveTo>
                    <a:pt x="140" y="1"/>
                  </a:moveTo>
                  <a:cubicBezTo>
                    <a:pt x="1" y="120"/>
                    <a:pt x="1" y="219"/>
                    <a:pt x="160" y="359"/>
                  </a:cubicBezTo>
                  <a:cubicBezTo>
                    <a:pt x="160" y="219"/>
                    <a:pt x="160" y="100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34731;p60"/>
            <p:cNvSpPr/>
            <p:nvPr/>
          </p:nvSpPr>
          <p:spPr>
            <a:xfrm>
              <a:off x="2323750" y="1047250"/>
              <a:ext cx="8475" cy="3225"/>
            </a:xfrm>
            <a:custGeom>
              <a:avLst/>
              <a:gdLst/>
              <a:ahLst/>
              <a:cxnLst/>
              <a:rect l="l" t="t" r="r" b="b"/>
              <a:pathLst>
                <a:path w="339" h="129" extrusionOk="0">
                  <a:moveTo>
                    <a:pt x="177" y="0"/>
                  </a:moveTo>
                  <a:cubicBezTo>
                    <a:pt x="120" y="0"/>
                    <a:pt x="60" y="40"/>
                    <a:pt x="1" y="120"/>
                  </a:cubicBezTo>
                  <a:cubicBezTo>
                    <a:pt x="80" y="120"/>
                    <a:pt x="151" y="129"/>
                    <a:pt x="225" y="129"/>
                  </a:cubicBezTo>
                  <a:cubicBezTo>
                    <a:pt x="261" y="129"/>
                    <a:pt x="299" y="126"/>
                    <a:pt x="339" y="120"/>
                  </a:cubicBezTo>
                  <a:cubicBezTo>
                    <a:pt x="289" y="40"/>
                    <a:pt x="234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34732;p60"/>
            <p:cNvSpPr/>
            <p:nvPr/>
          </p:nvSpPr>
          <p:spPr>
            <a:xfrm>
              <a:off x="2136275" y="1237725"/>
              <a:ext cx="8975" cy="3000"/>
            </a:xfrm>
            <a:custGeom>
              <a:avLst/>
              <a:gdLst/>
              <a:ahLst/>
              <a:cxnLst/>
              <a:rect l="l" t="t" r="r" b="b"/>
              <a:pathLst>
                <a:path w="359" h="120" extrusionOk="0">
                  <a:moveTo>
                    <a:pt x="0" y="0"/>
                  </a:moveTo>
                  <a:lnTo>
                    <a:pt x="0" y="0"/>
                  </a:lnTo>
                  <a:cubicBezTo>
                    <a:pt x="70" y="80"/>
                    <a:pt x="134" y="120"/>
                    <a:pt x="194" y="120"/>
                  </a:cubicBezTo>
                  <a:cubicBezTo>
                    <a:pt x="254" y="120"/>
                    <a:pt x="308" y="80"/>
                    <a:pt x="358" y="0"/>
                  </a:cubicBezTo>
                  <a:lnTo>
                    <a:pt x="358" y="0"/>
                  </a:lnTo>
                  <a:cubicBezTo>
                    <a:pt x="308" y="10"/>
                    <a:pt x="254" y="15"/>
                    <a:pt x="194" y="15"/>
                  </a:cubicBezTo>
                  <a:cubicBezTo>
                    <a:pt x="134" y="15"/>
                    <a:pt x="70" y="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34733;p60"/>
            <p:cNvSpPr/>
            <p:nvPr/>
          </p:nvSpPr>
          <p:spPr>
            <a:xfrm>
              <a:off x="1963700" y="1098475"/>
              <a:ext cx="2000" cy="5000"/>
            </a:xfrm>
            <a:custGeom>
              <a:avLst/>
              <a:gdLst/>
              <a:ahLst/>
              <a:cxnLst/>
              <a:rect l="l" t="t" r="r" b="b"/>
              <a:pathLst>
                <a:path w="80" h="200" extrusionOk="0">
                  <a:moveTo>
                    <a:pt x="0" y="0"/>
                  </a:moveTo>
                  <a:lnTo>
                    <a:pt x="0" y="199"/>
                  </a:lnTo>
                  <a:cubicBezTo>
                    <a:pt x="80" y="120"/>
                    <a:pt x="80" y="8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34734;p60"/>
            <p:cNvSpPr/>
            <p:nvPr/>
          </p:nvSpPr>
          <p:spPr>
            <a:xfrm>
              <a:off x="2292925" y="1207375"/>
              <a:ext cx="5000" cy="3525"/>
            </a:xfrm>
            <a:custGeom>
              <a:avLst/>
              <a:gdLst/>
              <a:ahLst/>
              <a:cxnLst/>
              <a:rect l="l" t="t" r="r" b="b"/>
              <a:pathLst>
                <a:path w="200" h="141" extrusionOk="0">
                  <a:moveTo>
                    <a:pt x="0" y="1"/>
                  </a:moveTo>
                  <a:cubicBezTo>
                    <a:pt x="80" y="41"/>
                    <a:pt x="140" y="100"/>
                    <a:pt x="199" y="140"/>
                  </a:cubicBezTo>
                  <a:cubicBezTo>
                    <a:pt x="159" y="41"/>
                    <a:pt x="10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34735;p60"/>
            <p:cNvSpPr/>
            <p:nvPr/>
          </p:nvSpPr>
          <p:spPr>
            <a:xfrm>
              <a:off x="2314800" y="1048750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20" y="0"/>
                  </a:moveTo>
                  <a:cubicBezTo>
                    <a:pt x="80" y="0"/>
                    <a:pt x="60" y="20"/>
                    <a:pt x="1" y="60"/>
                  </a:cubicBezTo>
                  <a:lnTo>
                    <a:pt x="180" y="60"/>
                  </a:lnTo>
                  <a:cubicBezTo>
                    <a:pt x="160" y="6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34736;p60"/>
            <p:cNvSpPr/>
            <p:nvPr/>
          </p:nvSpPr>
          <p:spPr>
            <a:xfrm>
              <a:off x="2123325" y="1076600"/>
              <a:ext cx="5000" cy="4000"/>
            </a:xfrm>
            <a:custGeom>
              <a:avLst/>
              <a:gdLst/>
              <a:ahLst/>
              <a:cxnLst/>
              <a:rect l="l" t="t" r="r" b="b"/>
              <a:pathLst>
                <a:path w="200" h="160" extrusionOk="0">
                  <a:moveTo>
                    <a:pt x="200" y="0"/>
                  </a:moveTo>
                  <a:lnTo>
                    <a:pt x="200" y="0"/>
                  </a:lnTo>
                  <a:cubicBezTo>
                    <a:pt x="100" y="40"/>
                    <a:pt x="61" y="80"/>
                    <a:pt x="1" y="159"/>
                  </a:cubicBezTo>
                  <a:cubicBezTo>
                    <a:pt x="80" y="100"/>
                    <a:pt x="120" y="6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34737;p60"/>
            <p:cNvSpPr/>
            <p:nvPr/>
          </p:nvSpPr>
          <p:spPr>
            <a:xfrm>
              <a:off x="1984075" y="1008950"/>
              <a:ext cx="5500" cy="2525"/>
            </a:xfrm>
            <a:custGeom>
              <a:avLst/>
              <a:gdLst/>
              <a:ahLst/>
              <a:cxnLst/>
              <a:rect l="l" t="t" r="r" b="b"/>
              <a:pathLst>
                <a:path w="220" h="101" extrusionOk="0">
                  <a:moveTo>
                    <a:pt x="118" y="1"/>
                  </a:moveTo>
                  <a:cubicBezTo>
                    <a:pt x="81" y="1"/>
                    <a:pt x="41" y="31"/>
                    <a:pt x="1" y="80"/>
                  </a:cubicBezTo>
                  <a:cubicBezTo>
                    <a:pt x="81" y="100"/>
                    <a:pt x="160" y="100"/>
                    <a:pt x="220" y="100"/>
                  </a:cubicBezTo>
                  <a:cubicBezTo>
                    <a:pt x="190" y="31"/>
                    <a:pt x="15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34738;p60"/>
            <p:cNvSpPr/>
            <p:nvPr/>
          </p:nvSpPr>
          <p:spPr>
            <a:xfrm>
              <a:off x="2267550" y="1054200"/>
              <a:ext cx="4500" cy="6000"/>
            </a:xfrm>
            <a:custGeom>
              <a:avLst/>
              <a:gdLst/>
              <a:ahLst/>
              <a:cxnLst/>
              <a:rect l="l" t="t" r="r" b="b"/>
              <a:pathLst>
                <a:path w="180" h="240" extrusionOk="0">
                  <a:moveTo>
                    <a:pt x="1" y="1"/>
                  </a:moveTo>
                  <a:cubicBezTo>
                    <a:pt x="1" y="100"/>
                    <a:pt x="21" y="180"/>
                    <a:pt x="41" y="240"/>
                  </a:cubicBezTo>
                  <a:cubicBezTo>
                    <a:pt x="180" y="200"/>
                    <a:pt x="160" y="100"/>
                    <a:pt x="180" y="41"/>
                  </a:cubicBezTo>
                  <a:cubicBezTo>
                    <a:pt x="100" y="41"/>
                    <a:pt x="41" y="4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34739;p60"/>
            <p:cNvSpPr/>
            <p:nvPr/>
          </p:nvSpPr>
          <p:spPr>
            <a:xfrm>
              <a:off x="2267050" y="1106425"/>
              <a:ext cx="4500" cy="5000"/>
            </a:xfrm>
            <a:custGeom>
              <a:avLst/>
              <a:gdLst/>
              <a:ahLst/>
              <a:cxnLst/>
              <a:rect l="l" t="t" r="r" b="b"/>
              <a:pathLst>
                <a:path w="180" h="200" extrusionOk="0">
                  <a:moveTo>
                    <a:pt x="1" y="1"/>
                  </a:moveTo>
                  <a:lnTo>
                    <a:pt x="1" y="200"/>
                  </a:lnTo>
                  <a:lnTo>
                    <a:pt x="180" y="40"/>
                  </a:lnTo>
                  <a:cubicBezTo>
                    <a:pt x="120" y="40"/>
                    <a:pt x="80" y="4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34740;p60"/>
            <p:cNvSpPr/>
            <p:nvPr/>
          </p:nvSpPr>
          <p:spPr>
            <a:xfrm>
              <a:off x="2284975" y="886125"/>
              <a:ext cx="9475" cy="40300"/>
            </a:xfrm>
            <a:custGeom>
              <a:avLst/>
              <a:gdLst/>
              <a:ahLst/>
              <a:cxnLst/>
              <a:rect l="l" t="t" r="r" b="b"/>
              <a:pathLst>
                <a:path w="379" h="1612" extrusionOk="0">
                  <a:moveTo>
                    <a:pt x="298" y="0"/>
                  </a:moveTo>
                  <a:lnTo>
                    <a:pt x="298" y="0"/>
                  </a:lnTo>
                  <a:cubicBezTo>
                    <a:pt x="0" y="517"/>
                    <a:pt x="199" y="1055"/>
                    <a:pt x="179" y="1612"/>
                  </a:cubicBezTo>
                  <a:cubicBezTo>
                    <a:pt x="378" y="1094"/>
                    <a:pt x="318" y="537"/>
                    <a:pt x="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34741;p60"/>
            <p:cNvSpPr/>
            <p:nvPr/>
          </p:nvSpPr>
          <p:spPr>
            <a:xfrm>
              <a:off x="1797600" y="1024375"/>
              <a:ext cx="7975" cy="4000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0" y="0"/>
                  </a:moveTo>
                  <a:lnTo>
                    <a:pt x="0" y="160"/>
                  </a:lnTo>
                  <a:lnTo>
                    <a:pt x="318" y="160"/>
                  </a:lnTo>
                  <a:cubicBezTo>
                    <a:pt x="279" y="0"/>
                    <a:pt x="15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34742;p60"/>
            <p:cNvSpPr/>
            <p:nvPr/>
          </p:nvSpPr>
          <p:spPr>
            <a:xfrm>
              <a:off x="1808025" y="1030350"/>
              <a:ext cx="3525" cy="3000"/>
            </a:xfrm>
            <a:custGeom>
              <a:avLst/>
              <a:gdLst/>
              <a:ahLst/>
              <a:cxnLst/>
              <a:rect l="l" t="t" r="r" b="b"/>
              <a:pathLst>
                <a:path w="141" h="120" extrusionOk="0">
                  <a:moveTo>
                    <a:pt x="1" y="0"/>
                  </a:moveTo>
                  <a:cubicBezTo>
                    <a:pt x="41" y="40"/>
                    <a:pt x="81" y="100"/>
                    <a:pt x="140" y="119"/>
                  </a:cubicBezTo>
                  <a:cubicBezTo>
                    <a:pt x="81" y="60"/>
                    <a:pt x="61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34743;p60"/>
            <p:cNvSpPr/>
            <p:nvPr/>
          </p:nvSpPr>
          <p:spPr>
            <a:xfrm>
              <a:off x="1836875" y="1918050"/>
              <a:ext cx="2025" cy="1525"/>
            </a:xfrm>
            <a:custGeom>
              <a:avLst/>
              <a:gdLst/>
              <a:ahLst/>
              <a:cxnLst/>
              <a:rect l="l" t="t" r="r" b="b"/>
              <a:pathLst>
                <a:path w="81" h="61" extrusionOk="0">
                  <a:moveTo>
                    <a:pt x="80" y="1"/>
                  </a:moveTo>
                  <a:lnTo>
                    <a:pt x="1" y="60"/>
                  </a:lnTo>
                  <a:cubicBezTo>
                    <a:pt x="21" y="60"/>
                    <a:pt x="41" y="40"/>
                    <a:pt x="41" y="40"/>
                  </a:cubicBezTo>
                  <a:cubicBezTo>
                    <a:pt x="80" y="21"/>
                    <a:pt x="80" y="2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34744;p60"/>
            <p:cNvSpPr/>
            <p:nvPr/>
          </p:nvSpPr>
          <p:spPr>
            <a:xfrm>
              <a:off x="1800575" y="1817600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80" y="8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34745;p60"/>
            <p:cNvSpPr/>
            <p:nvPr/>
          </p:nvSpPr>
          <p:spPr>
            <a:xfrm>
              <a:off x="2018400" y="1879750"/>
              <a:ext cx="5500" cy="6000"/>
            </a:xfrm>
            <a:custGeom>
              <a:avLst/>
              <a:gdLst/>
              <a:ahLst/>
              <a:cxnLst/>
              <a:rect l="l" t="t" r="r" b="b"/>
              <a:pathLst>
                <a:path w="220" h="240" extrusionOk="0">
                  <a:moveTo>
                    <a:pt x="219" y="1"/>
                  </a:moveTo>
                  <a:lnTo>
                    <a:pt x="219" y="1"/>
                  </a:lnTo>
                  <a:cubicBezTo>
                    <a:pt x="140" y="80"/>
                    <a:pt x="1" y="100"/>
                    <a:pt x="140" y="240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34746;p60"/>
            <p:cNvSpPr/>
            <p:nvPr/>
          </p:nvSpPr>
          <p:spPr>
            <a:xfrm>
              <a:off x="1842350" y="1644375"/>
              <a:ext cx="31850" cy="13100"/>
            </a:xfrm>
            <a:custGeom>
              <a:avLst/>
              <a:gdLst/>
              <a:ahLst/>
              <a:cxnLst/>
              <a:rect l="l" t="t" r="r" b="b"/>
              <a:pathLst>
                <a:path w="1274" h="524" extrusionOk="0">
                  <a:moveTo>
                    <a:pt x="326" y="0"/>
                  </a:moveTo>
                  <a:cubicBezTo>
                    <a:pt x="267" y="0"/>
                    <a:pt x="207" y="13"/>
                    <a:pt x="140" y="46"/>
                  </a:cubicBezTo>
                  <a:cubicBezTo>
                    <a:pt x="100" y="166"/>
                    <a:pt x="40" y="265"/>
                    <a:pt x="1" y="404"/>
                  </a:cubicBezTo>
                  <a:cubicBezTo>
                    <a:pt x="140" y="424"/>
                    <a:pt x="319" y="464"/>
                    <a:pt x="478" y="524"/>
                  </a:cubicBezTo>
                  <a:cubicBezTo>
                    <a:pt x="418" y="325"/>
                    <a:pt x="1274" y="524"/>
                    <a:pt x="677" y="66"/>
                  </a:cubicBezTo>
                  <a:cubicBezTo>
                    <a:pt x="637" y="66"/>
                    <a:pt x="597" y="46"/>
                    <a:pt x="577" y="46"/>
                  </a:cubicBezTo>
                  <a:cubicBezTo>
                    <a:pt x="486" y="23"/>
                    <a:pt x="407" y="0"/>
                    <a:pt x="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34747;p60"/>
            <p:cNvSpPr/>
            <p:nvPr/>
          </p:nvSpPr>
          <p:spPr>
            <a:xfrm>
              <a:off x="1797100" y="1836500"/>
              <a:ext cx="5500" cy="5500"/>
            </a:xfrm>
            <a:custGeom>
              <a:avLst/>
              <a:gdLst/>
              <a:ahLst/>
              <a:cxnLst/>
              <a:rect l="l" t="t" r="r" b="b"/>
              <a:pathLst>
                <a:path w="220" h="220" extrusionOk="0">
                  <a:moveTo>
                    <a:pt x="219" y="0"/>
                  </a:moveTo>
                  <a:lnTo>
                    <a:pt x="219" y="0"/>
                  </a:lnTo>
                  <a:cubicBezTo>
                    <a:pt x="140" y="60"/>
                    <a:pt x="0" y="120"/>
                    <a:pt x="140" y="21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34748;p60"/>
            <p:cNvSpPr/>
            <p:nvPr/>
          </p:nvSpPr>
          <p:spPr>
            <a:xfrm>
              <a:off x="1541975" y="1598000"/>
              <a:ext cx="16925" cy="9550"/>
            </a:xfrm>
            <a:custGeom>
              <a:avLst/>
              <a:gdLst/>
              <a:ahLst/>
              <a:cxnLst/>
              <a:rect l="l" t="t" r="r" b="b"/>
              <a:pathLst>
                <a:path w="677" h="382" extrusionOk="0">
                  <a:moveTo>
                    <a:pt x="355" y="1"/>
                  </a:moveTo>
                  <a:cubicBezTo>
                    <a:pt x="173" y="1"/>
                    <a:pt x="33" y="85"/>
                    <a:pt x="0" y="330"/>
                  </a:cubicBezTo>
                  <a:cubicBezTo>
                    <a:pt x="101" y="368"/>
                    <a:pt x="210" y="382"/>
                    <a:pt x="327" y="382"/>
                  </a:cubicBezTo>
                  <a:cubicBezTo>
                    <a:pt x="394" y="382"/>
                    <a:pt x="465" y="377"/>
                    <a:pt x="537" y="370"/>
                  </a:cubicBezTo>
                  <a:cubicBezTo>
                    <a:pt x="557" y="230"/>
                    <a:pt x="677" y="51"/>
                    <a:pt x="478" y="12"/>
                  </a:cubicBezTo>
                  <a:cubicBezTo>
                    <a:pt x="435" y="5"/>
                    <a:pt x="394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34749;p60"/>
            <p:cNvSpPr/>
            <p:nvPr/>
          </p:nvSpPr>
          <p:spPr>
            <a:xfrm>
              <a:off x="1846325" y="1637825"/>
              <a:ext cx="12950" cy="11125"/>
            </a:xfrm>
            <a:custGeom>
              <a:avLst/>
              <a:gdLst/>
              <a:ahLst/>
              <a:cxnLst/>
              <a:rect l="l" t="t" r="r" b="b"/>
              <a:pathLst>
                <a:path w="518" h="445" extrusionOk="0">
                  <a:moveTo>
                    <a:pt x="301" y="1"/>
                  </a:moveTo>
                  <a:cubicBezTo>
                    <a:pt x="159" y="1"/>
                    <a:pt x="85" y="204"/>
                    <a:pt x="1" y="289"/>
                  </a:cubicBezTo>
                  <a:cubicBezTo>
                    <a:pt x="106" y="315"/>
                    <a:pt x="211" y="445"/>
                    <a:pt x="327" y="445"/>
                  </a:cubicBezTo>
                  <a:cubicBezTo>
                    <a:pt x="387" y="445"/>
                    <a:pt x="450" y="410"/>
                    <a:pt x="518" y="308"/>
                  </a:cubicBezTo>
                  <a:cubicBezTo>
                    <a:pt x="399" y="269"/>
                    <a:pt x="319" y="189"/>
                    <a:pt x="518" y="129"/>
                  </a:cubicBezTo>
                  <a:cubicBezTo>
                    <a:pt x="430" y="36"/>
                    <a:pt x="360" y="1"/>
                    <a:pt x="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34750;p60"/>
            <p:cNvSpPr/>
            <p:nvPr/>
          </p:nvSpPr>
          <p:spPr>
            <a:xfrm>
              <a:off x="1792625" y="1610325"/>
              <a:ext cx="22400" cy="4625"/>
            </a:xfrm>
            <a:custGeom>
              <a:avLst/>
              <a:gdLst/>
              <a:ahLst/>
              <a:cxnLst/>
              <a:rect l="l" t="t" r="r" b="b"/>
              <a:pathLst>
                <a:path w="896" h="185" extrusionOk="0">
                  <a:moveTo>
                    <a:pt x="421" y="0"/>
                  </a:moveTo>
                  <a:cubicBezTo>
                    <a:pt x="280" y="0"/>
                    <a:pt x="138" y="27"/>
                    <a:pt x="0" y="36"/>
                  </a:cubicBezTo>
                  <a:cubicBezTo>
                    <a:pt x="221" y="153"/>
                    <a:pt x="441" y="184"/>
                    <a:pt x="662" y="184"/>
                  </a:cubicBezTo>
                  <a:cubicBezTo>
                    <a:pt x="740" y="184"/>
                    <a:pt x="818" y="180"/>
                    <a:pt x="895" y="175"/>
                  </a:cubicBezTo>
                  <a:cubicBezTo>
                    <a:pt x="746" y="36"/>
                    <a:pt x="584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34751;p60"/>
            <p:cNvSpPr/>
            <p:nvPr/>
          </p:nvSpPr>
          <p:spPr>
            <a:xfrm>
              <a:off x="1819975" y="1610700"/>
              <a:ext cx="17425" cy="4500"/>
            </a:xfrm>
            <a:custGeom>
              <a:avLst/>
              <a:gdLst/>
              <a:ahLst/>
              <a:cxnLst/>
              <a:rect l="l" t="t" r="r" b="b"/>
              <a:pathLst>
                <a:path w="697" h="180" extrusionOk="0">
                  <a:moveTo>
                    <a:pt x="358" y="1"/>
                  </a:moveTo>
                  <a:cubicBezTo>
                    <a:pt x="219" y="1"/>
                    <a:pt x="80" y="21"/>
                    <a:pt x="0" y="160"/>
                  </a:cubicBezTo>
                  <a:cubicBezTo>
                    <a:pt x="219" y="180"/>
                    <a:pt x="478" y="180"/>
                    <a:pt x="697" y="180"/>
                  </a:cubicBezTo>
                  <a:cubicBezTo>
                    <a:pt x="617" y="61"/>
                    <a:pt x="478" y="2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34752;p60"/>
            <p:cNvSpPr/>
            <p:nvPr/>
          </p:nvSpPr>
          <p:spPr>
            <a:xfrm>
              <a:off x="1845325" y="1613425"/>
              <a:ext cx="4500" cy="2275"/>
            </a:xfrm>
            <a:custGeom>
              <a:avLst/>
              <a:gdLst/>
              <a:ahLst/>
              <a:cxnLst/>
              <a:rect l="l" t="t" r="r" b="b"/>
              <a:pathLst>
                <a:path w="180" h="91" extrusionOk="0">
                  <a:moveTo>
                    <a:pt x="86" y="0"/>
                  </a:moveTo>
                  <a:cubicBezTo>
                    <a:pt x="54" y="0"/>
                    <a:pt x="27" y="18"/>
                    <a:pt x="1" y="71"/>
                  </a:cubicBezTo>
                  <a:cubicBezTo>
                    <a:pt x="80" y="71"/>
                    <a:pt x="140" y="71"/>
                    <a:pt x="180" y="91"/>
                  </a:cubicBezTo>
                  <a:cubicBezTo>
                    <a:pt x="160" y="71"/>
                    <a:pt x="160" y="51"/>
                    <a:pt x="140" y="11"/>
                  </a:cubicBezTo>
                  <a:cubicBezTo>
                    <a:pt x="120" y="5"/>
                    <a:pt x="10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34753;p60"/>
            <p:cNvSpPr/>
            <p:nvPr/>
          </p:nvSpPr>
          <p:spPr>
            <a:xfrm>
              <a:off x="2396850" y="1827050"/>
              <a:ext cx="26900" cy="22900"/>
            </a:xfrm>
            <a:custGeom>
              <a:avLst/>
              <a:gdLst/>
              <a:ahLst/>
              <a:cxnLst/>
              <a:rect l="l" t="t" r="r" b="b"/>
              <a:pathLst>
                <a:path w="1076" h="916" extrusionOk="0">
                  <a:moveTo>
                    <a:pt x="180" y="0"/>
                  </a:moveTo>
                  <a:cubicBezTo>
                    <a:pt x="61" y="140"/>
                    <a:pt x="21" y="319"/>
                    <a:pt x="1" y="498"/>
                  </a:cubicBezTo>
                  <a:cubicBezTo>
                    <a:pt x="21" y="517"/>
                    <a:pt x="21" y="537"/>
                    <a:pt x="61" y="577"/>
                  </a:cubicBezTo>
                  <a:lnTo>
                    <a:pt x="200" y="716"/>
                  </a:lnTo>
                  <a:lnTo>
                    <a:pt x="200" y="915"/>
                  </a:lnTo>
                  <a:cubicBezTo>
                    <a:pt x="498" y="856"/>
                    <a:pt x="777" y="776"/>
                    <a:pt x="1075" y="697"/>
                  </a:cubicBezTo>
                  <a:lnTo>
                    <a:pt x="1075" y="577"/>
                  </a:lnTo>
                  <a:cubicBezTo>
                    <a:pt x="976" y="418"/>
                    <a:pt x="876" y="378"/>
                    <a:pt x="717" y="378"/>
                  </a:cubicBezTo>
                  <a:cubicBezTo>
                    <a:pt x="637" y="239"/>
                    <a:pt x="518" y="199"/>
                    <a:pt x="399" y="179"/>
                  </a:cubicBezTo>
                  <a:cubicBezTo>
                    <a:pt x="391" y="180"/>
                    <a:pt x="385" y="181"/>
                    <a:pt x="378" y="181"/>
                  </a:cubicBezTo>
                  <a:cubicBezTo>
                    <a:pt x="261" y="181"/>
                    <a:pt x="274" y="19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34754;p60"/>
            <p:cNvSpPr/>
            <p:nvPr/>
          </p:nvSpPr>
          <p:spPr>
            <a:xfrm>
              <a:off x="2401175" y="1819575"/>
              <a:ext cx="7650" cy="14075"/>
            </a:xfrm>
            <a:custGeom>
              <a:avLst/>
              <a:gdLst/>
              <a:ahLst/>
              <a:cxnLst/>
              <a:rect l="l" t="t" r="r" b="b"/>
              <a:pathLst>
                <a:path w="306" h="563" extrusionOk="0">
                  <a:moveTo>
                    <a:pt x="47" y="1"/>
                  </a:moveTo>
                  <a:cubicBezTo>
                    <a:pt x="27" y="120"/>
                    <a:pt x="27" y="220"/>
                    <a:pt x="7" y="319"/>
                  </a:cubicBezTo>
                  <a:cubicBezTo>
                    <a:pt x="68" y="365"/>
                    <a:pt x="0" y="563"/>
                    <a:pt x="91" y="563"/>
                  </a:cubicBezTo>
                  <a:cubicBezTo>
                    <a:pt x="119" y="563"/>
                    <a:pt x="161" y="545"/>
                    <a:pt x="226" y="498"/>
                  </a:cubicBezTo>
                  <a:lnTo>
                    <a:pt x="226" y="200"/>
                  </a:lnTo>
                  <a:cubicBezTo>
                    <a:pt x="305" y="140"/>
                    <a:pt x="305" y="80"/>
                    <a:pt x="226" y="21"/>
                  </a:cubicBezTo>
                  <a:cubicBezTo>
                    <a:pt x="146" y="1"/>
                    <a:pt x="106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34755;p60"/>
            <p:cNvSpPr/>
            <p:nvPr/>
          </p:nvSpPr>
          <p:spPr>
            <a:xfrm>
              <a:off x="2396850" y="1992650"/>
              <a:ext cx="5000" cy="8975"/>
            </a:xfrm>
            <a:custGeom>
              <a:avLst/>
              <a:gdLst/>
              <a:ahLst/>
              <a:cxnLst/>
              <a:rect l="l" t="t" r="r" b="b"/>
              <a:pathLst>
                <a:path w="200" h="359" extrusionOk="0">
                  <a:moveTo>
                    <a:pt x="160" y="1"/>
                  </a:moveTo>
                  <a:cubicBezTo>
                    <a:pt x="100" y="1"/>
                    <a:pt x="61" y="20"/>
                    <a:pt x="1" y="40"/>
                  </a:cubicBezTo>
                  <a:cubicBezTo>
                    <a:pt x="21" y="140"/>
                    <a:pt x="21" y="239"/>
                    <a:pt x="61" y="359"/>
                  </a:cubicBezTo>
                  <a:cubicBezTo>
                    <a:pt x="200" y="259"/>
                    <a:pt x="200" y="140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34756;p60"/>
            <p:cNvSpPr/>
            <p:nvPr/>
          </p:nvSpPr>
          <p:spPr>
            <a:xfrm>
              <a:off x="2506275" y="2118475"/>
              <a:ext cx="7475" cy="6975"/>
            </a:xfrm>
            <a:custGeom>
              <a:avLst/>
              <a:gdLst/>
              <a:ahLst/>
              <a:cxnLst/>
              <a:rect l="l" t="t" r="r" b="b"/>
              <a:pathLst>
                <a:path w="299" h="279" extrusionOk="0">
                  <a:moveTo>
                    <a:pt x="159" y="0"/>
                  </a:moveTo>
                  <a:cubicBezTo>
                    <a:pt x="100" y="0"/>
                    <a:pt x="60" y="40"/>
                    <a:pt x="0" y="40"/>
                  </a:cubicBezTo>
                  <a:cubicBezTo>
                    <a:pt x="0" y="100"/>
                    <a:pt x="0" y="259"/>
                    <a:pt x="20" y="259"/>
                  </a:cubicBezTo>
                  <a:cubicBezTo>
                    <a:pt x="54" y="273"/>
                    <a:pt x="84" y="279"/>
                    <a:pt x="110" y="279"/>
                  </a:cubicBezTo>
                  <a:cubicBezTo>
                    <a:pt x="233" y="279"/>
                    <a:pt x="266" y="139"/>
                    <a:pt x="299" y="40"/>
                  </a:cubicBezTo>
                  <a:cubicBezTo>
                    <a:pt x="239" y="40"/>
                    <a:pt x="199" y="4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34757;p60"/>
            <p:cNvSpPr/>
            <p:nvPr/>
          </p:nvSpPr>
          <p:spPr>
            <a:xfrm>
              <a:off x="2405325" y="1793725"/>
              <a:ext cx="8975" cy="30850"/>
            </a:xfrm>
            <a:custGeom>
              <a:avLst/>
              <a:gdLst/>
              <a:ahLst/>
              <a:cxnLst/>
              <a:rect l="l" t="t" r="r" b="b"/>
              <a:pathLst>
                <a:path w="359" h="1234" extrusionOk="0">
                  <a:moveTo>
                    <a:pt x="219" y="0"/>
                  </a:moveTo>
                  <a:cubicBezTo>
                    <a:pt x="159" y="100"/>
                    <a:pt x="80" y="219"/>
                    <a:pt x="0" y="319"/>
                  </a:cubicBezTo>
                  <a:cubicBezTo>
                    <a:pt x="0" y="557"/>
                    <a:pt x="40" y="816"/>
                    <a:pt x="40" y="1055"/>
                  </a:cubicBezTo>
                  <a:lnTo>
                    <a:pt x="40" y="1234"/>
                  </a:lnTo>
                  <a:lnTo>
                    <a:pt x="139" y="1174"/>
                  </a:lnTo>
                  <a:cubicBezTo>
                    <a:pt x="179" y="955"/>
                    <a:pt x="159" y="717"/>
                    <a:pt x="338" y="518"/>
                  </a:cubicBezTo>
                  <a:cubicBezTo>
                    <a:pt x="338" y="339"/>
                    <a:pt x="358" y="16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34758;p60"/>
            <p:cNvSpPr/>
            <p:nvPr/>
          </p:nvSpPr>
          <p:spPr>
            <a:xfrm>
              <a:off x="2204900" y="1625125"/>
              <a:ext cx="2500" cy="1525"/>
            </a:xfrm>
            <a:custGeom>
              <a:avLst/>
              <a:gdLst/>
              <a:ahLst/>
              <a:cxnLst/>
              <a:rect l="l" t="t" r="r" b="b"/>
              <a:pathLst>
                <a:path w="100" h="61" extrusionOk="0">
                  <a:moveTo>
                    <a:pt x="20" y="1"/>
                  </a:moveTo>
                  <a:cubicBezTo>
                    <a:pt x="20" y="1"/>
                    <a:pt x="0" y="21"/>
                    <a:pt x="0" y="41"/>
                  </a:cubicBezTo>
                  <a:cubicBezTo>
                    <a:pt x="20" y="41"/>
                    <a:pt x="40" y="60"/>
                    <a:pt x="80" y="60"/>
                  </a:cubicBezTo>
                  <a:cubicBezTo>
                    <a:pt x="80" y="60"/>
                    <a:pt x="100" y="41"/>
                    <a:pt x="100" y="21"/>
                  </a:cubicBezTo>
                  <a:cubicBezTo>
                    <a:pt x="80" y="21"/>
                    <a:pt x="40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34759;p60"/>
            <p:cNvSpPr/>
            <p:nvPr/>
          </p:nvSpPr>
          <p:spPr>
            <a:xfrm>
              <a:off x="1628000" y="1597225"/>
              <a:ext cx="16950" cy="5050"/>
            </a:xfrm>
            <a:custGeom>
              <a:avLst/>
              <a:gdLst/>
              <a:ahLst/>
              <a:cxnLst/>
              <a:rect l="l" t="t" r="r" b="b"/>
              <a:pathLst>
                <a:path w="678" h="202" extrusionOk="0">
                  <a:moveTo>
                    <a:pt x="299" y="0"/>
                  </a:moveTo>
                  <a:cubicBezTo>
                    <a:pt x="200" y="0"/>
                    <a:pt x="97" y="16"/>
                    <a:pt x="1" y="102"/>
                  </a:cubicBezTo>
                  <a:cubicBezTo>
                    <a:pt x="102" y="181"/>
                    <a:pt x="209" y="190"/>
                    <a:pt x="312" y="190"/>
                  </a:cubicBezTo>
                  <a:cubicBezTo>
                    <a:pt x="342" y="190"/>
                    <a:pt x="372" y="189"/>
                    <a:pt x="402" y="189"/>
                  </a:cubicBezTo>
                  <a:cubicBezTo>
                    <a:pt x="449" y="189"/>
                    <a:pt x="495" y="191"/>
                    <a:pt x="538" y="202"/>
                  </a:cubicBezTo>
                  <a:cubicBezTo>
                    <a:pt x="677" y="142"/>
                    <a:pt x="677" y="102"/>
                    <a:pt x="538" y="3"/>
                  </a:cubicBezTo>
                  <a:cubicBezTo>
                    <a:pt x="518" y="5"/>
                    <a:pt x="497" y="6"/>
                    <a:pt x="475" y="6"/>
                  </a:cubicBezTo>
                  <a:cubicBezTo>
                    <a:pt x="419" y="6"/>
                    <a:pt x="359" y="0"/>
                    <a:pt x="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34760;p60"/>
            <p:cNvSpPr/>
            <p:nvPr/>
          </p:nvSpPr>
          <p:spPr>
            <a:xfrm>
              <a:off x="1869200" y="1607225"/>
              <a:ext cx="2525" cy="3500"/>
            </a:xfrm>
            <a:custGeom>
              <a:avLst/>
              <a:gdLst/>
              <a:ahLst/>
              <a:cxnLst/>
              <a:rect l="l" t="t" r="r" b="b"/>
              <a:pathLst>
                <a:path w="101" h="140" extrusionOk="0">
                  <a:moveTo>
                    <a:pt x="100" y="1"/>
                  </a:moveTo>
                  <a:cubicBezTo>
                    <a:pt x="1" y="40"/>
                    <a:pt x="21" y="100"/>
                    <a:pt x="100" y="14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34761;p60"/>
            <p:cNvSpPr/>
            <p:nvPr/>
          </p:nvSpPr>
          <p:spPr>
            <a:xfrm>
              <a:off x="1810525" y="1094000"/>
              <a:ext cx="23900" cy="65675"/>
            </a:xfrm>
            <a:custGeom>
              <a:avLst/>
              <a:gdLst/>
              <a:ahLst/>
              <a:cxnLst/>
              <a:rect l="l" t="t" r="r" b="b"/>
              <a:pathLst>
                <a:path w="956" h="2627" extrusionOk="0">
                  <a:moveTo>
                    <a:pt x="478" y="0"/>
                  </a:moveTo>
                  <a:cubicBezTo>
                    <a:pt x="40" y="498"/>
                    <a:pt x="199" y="1174"/>
                    <a:pt x="0" y="1751"/>
                  </a:cubicBezTo>
                  <a:lnTo>
                    <a:pt x="0" y="2248"/>
                  </a:lnTo>
                  <a:cubicBezTo>
                    <a:pt x="140" y="2368"/>
                    <a:pt x="160" y="2586"/>
                    <a:pt x="358" y="2626"/>
                  </a:cubicBezTo>
                  <a:cubicBezTo>
                    <a:pt x="577" y="2467"/>
                    <a:pt x="657" y="2228"/>
                    <a:pt x="597" y="2029"/>
                  </a:cubicBezTo>
                  <a:cubicBezTo>
                    <a:pt x="478" y="1492"/>
                    <a:pt x="637" y="1035"/>
                    <a:pt x="697" y="537"/>
                  </a:cubicBezTo>
                  <a:cubicBezTo>
                    <a:pt x="796" y="299"/>
                    <a:pt x="955" y="80"/>
                    <a:pt x="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34762;p60"/>
            <p:cNvSpPr/>
            <p:nvPr/>
          </p:nvSpPr>
          <p:spPr>
            <a:xfrm>
              <a:off x="1832400" y="1146025"/>
              <a:ext cx="17925" cy="54425"/>
            </a:xfrm>
            <a:custGeom>
              <a:avLst/>
              <a:gdLst/>
              <a:ahLst/>
              <a:cxnLst/>
              <a:rect l="l" t="t" r="r" b="b"/>
              <a:pathLst>
                <a:path w="717" h="2177" extrusionOk="0">
                  <a:moveTo>
                    <a:pt x="150" y="0"/>
                  </a:moveTo>
                  <a:cubicBezTo>
                    <a:pt x="128" y="0"/>
                    <a:pt x="104" y="3"/>
                    <a:pt x="80" y="8"/>
                  </a:cubicBezTo>
                  <a:cubicBezTo>
                    <a:pt x="299" y="704"/>
                    <a:pt x="1" y="1480"/>
                    <a:pt x="418" y="2176"/>
                  </a:cubicBezTo>
                  <a:cubicBezTo>
                    <a:pt x="697" y="1898"/>
                    <a:pt x="279" y="1639"/>
                    <a:pt x="478" y="1361"/>
                  </a:cubicBezTo>
                  <a:cubicBezTo>
                    <a:pt x="717" y="983"/>
                    <a:pt x="597" y="585"/>
                    <a:pt x="518" y="187"/>
                  </a:cubicBezTo>
                  <a:cubicBezTo>
                    <a:pt x="397" y="101"/>
                    <a:pt x="292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34763;p60"/>
            <p:cNvSpPr/>
            <p:nvPr/>
          </p:nvSpPr>
          <p:spPr>
            <a:xfrm>
              <a:off x="1811525" y="1089475"/>
              <a:ext cx="11450" cy="48300"/>
            </a:xfrm>
            <a:custGeom>
              <a:avLst/>
              <a:gdLst/>
              <a:ahLst/>
              <a:cxnLst/>
              <a:rect l="l" t="t" r="r" b="b"/>
              <a:pathLst>
                <a:path w="458" h="1932" extrusionOk="0">
                  <a:moveTo>
                    <a:pt x="238" y="1"/>
                  </a:moveTo>
                  <a:cubicBezTo>
                    <a:pt x="153" y="1"/>
                    <a:pt x="179" y="117"/>
                    <a:pt x="179" y="181"/>
                  </a:cubicBezTo>
                  <a:cubicBezTo>
                    <a:pt x="159" y="380"/>
                    <a:pt x="179" y="579"/>
                    <a:pt x="20" y="699"/>
                  </a:cubicBezTo>
                  <a:cubicBezTo>
                    <a:pt x="20" y="1096"/>
                    <a:pt x="0" y="1534"/>
                    <a:pt x="0" y="1932"/>
                  </a:cubicBezTo>
                  <a:cubicBezTo>
                    <a:pt x="318" y="1415"/>
                    <a:pt x="239" y="758"/>
                    <a:pt x="458" y="181"/>
                  </a:cubicBezTo>
                  <a:cubicBezTo>
                    <a:pt x="418" y="142"/>
                    <a:pt x="358" y="42"/>
                    <a:pt x="318" y="22"/>
                  </a:cubicBezTo>
                  <a:cubicBezTo>
                    <a:pt x="284" y="7"/>
                    <a:pt x="258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34764;p60"/>
            <p:cNvSpPr/>
            <p:nvPr/>
          </p:nvSpPr>
          <p:spPr>
            <a:xfrm>
              <a:off x="1807550" y="1150200"/>
              <a:ext cx="12950" cy="33825"/>
            </a:xfrm>
            <a:custGeom>
              <a:avLst/>
              <a:gdLst/>
              <a:ahLst/>
              <a:cxnLst/>
              <a:rect l="l" t="t" r="r" b="b"/>
              <a:pathLst>
                <a:path w="518" h="1353" extrusionOk="0">
                  <a:moveTo>
                    <a:pt x="119" y="0"/>
                  </a:moveTo>
                  <a:cubicBezTo>
                    <a:pt x="119" y="478"/>
                    <a:pt x="0" y="935"/>
                    <a:pt x="398" y="1353"/>
                  </a:cubicBezTo>
                  <a:cubicBezTo>
                    <a:pt x="517" y="995"/>
                    <a:pt x="477" y="657"/>
                    <a:pt x="477" y="358"/>
                  </a:cubicBezTo>
                  <a:cubicBezTo>
                    <a:pt x="398" y="199"/>
                    <a:pt x="298" y="8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34765;p60"/>
            <p:cNvSpPr/>
            <p:nvPr/>
          </p:nvSpPr>
          <p:spPr>
            <a:xfrm>
              <a:off x="1824450" y="1063850"/>
              <a:ext cx="11950" cy="44100"/>
            </a:xfrm>
            <a:custGeom>
              <a:avLst/>
              <a:gdLst/>
              <a:ahLst/>
              <a:cxnLst/>
              <a:rect l="l" t="t" r="r" b="b"/>
              <a:pathLst>
                <a:path w="478" h="1764" extrusionOk="0">
                  <a:moveTo>
                    <a:pt x="272" y="1"/>
                  </a:moveTo>
                  <a:cubicBezTo>
                    <a:pt x="232" y="1"/>
                    <a:pt x="188" y="7"/>
                    <a:pt x="140" y="13"/>
                  </a:cubicBezTo>
                  <a:cubicBezTo>
                    <a:pt x="120" y="112"/>
                    <a:pt x="80" y="252"/>
                    <a:pt x="20" y="371"/>
                  </a:cubicBezTo>
                  <a:cubicBezTo>
                    <a:pt x="199" y="669"/>
                    <a:pt x="120" y="948"/>
                    <a:pt x="0" y="1206"/>
                  </a:cubicBezTo>
                  <a:cubicBezTo>
                    <a:pt x="179" y="1366"/>
                    <a:pt x="140" y="1545"/>
                    <a:pt x="140" y="1743"/>
                  </a:cubicBezTo>
                  <a:cubicBezTo>
                    <a:pt x="199" y="1743"/>
                    <a:pt x="239" y="1743"/>
                    <a:pt x="279" y="1763"/>
                  </a:cubicBezTo>
                  <a:cubicBezTo>
                    <a:pt x="299" y="1684"/>
                    <a:pt x="299" y="1644"/>
                    <a:pt x="319" y="1564"/>
                  </a:cubicBezTo>
                  <a:cubicBezTo>
                    <a:pt x="319" y="1465"/>
                    <a:pt x="339" y="1346"/>
                    <a:pt x="339" y="1246"/>
                  </a:cubicBezTo>
                  <a:cubicBezTo>
                    <a:pt x="478" y="888"/>
                    <a:pt x="299" y="510"/>
                    <a:pt x="478" y="172"/>
                  </a:cubicBezTo>
                  <a:cubicBezTo>
                    <a:pt x="436" y="33"/>
                    <a:pt x="365" y="1"/>
                    <a:pt x="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34766;p60"/>
            <p:cNvSpPr/>
            <p:nvPr/>
          </p:nvSpPr>
          <p:spPr>
            <a:xfrm>
              <a:off x="1833900" y="1142675"/>
              <a:ext cx="12450" cy="8100"/>
            </a:xfrm>
            <a:custGeom>
              <a:avLst/>
              <a:gdLst/>
              <a:ahLst/>
              <a:cxnLst/>
              <a:rect l="l" t="t" r="r" b="b"/>
              <a:pathLst>
                <a:path w="498" h="324" extrusionOk="0">
                  <a:moveTo>
                    <a:pt x="60" y="1"/>
                  </a:moveTo>
                  <a:cubicBezTo>
                    <a:pt x="47" y="1"/>
                    <a:pt x="34" y="1"/>
                    <a:pt x="20" y="3"/>
                  </a:cubicBezTo>
                  <a:cubicBezTo>
                    <a:pt x="0" y="3"/>
                    <a:pt x="0" y="82"/>
                    <a:pt x="0" y="82"/>
                  </a:cubicBezTo>
                  <a:lnTo>
                    <a:pt x="20" y="142"/>
                  </a:lnTo>
                  <a:cubicBezTo>
                    <a:pt x="129" y="233"/>
                    <a:pt x="271" y="324"/>
                    <a:pt x="416" y="324"/>
                  </a:cubicBezTo>
                  <a:cubicBezTo>
                    <a:pt x="430" y="324"/>
                    <a:pt x="444" y="323"/>
                    <a:pt x="458" y="321"/>
                  </a:cubicBezTo>
                  <a:cubicBezTo>
                    <a:pt x="498" y="242"/>
                    <a:pt x="498" y="202"/>
                    <a:pt x="498" y="142"/>
                  </a:cubicBezTo>
                  <a:cubicBezTo>
                    <a:pt x="351" y="105"/>
                    <a:pt x="221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34767;p60"/>
            <p:cNvSpPr/>
            <p:nvPr/>
          </p:nvSpPr>
          <p:spPr>
            <a:xfrm>
              <a:off x="2214850" y="1237725"/>
              <a:ext cx="4000" cy="1625"/>
            </a:xfrm>
            <a:custGeom>
              <a:avLst/>
              <a:gdLst/>
              <a:ahLst/>
              <a:cxnLst/>
              <a:rect l="l" t="t" r="r" b="b"/>
              <a:pathLst>
                <a:path w="160" h="65" extrusionOk="0">
                  <a:moveTo>
                    <a:pt x="0" y="0"/>
                  </a:moveTo>
                  <a:cubicBezTo>
                    <a:pt x="17" y="18"/>
                    <a:pt x="34" y="64"/>
                    <a:pt x="39" y="64"/>
                  </a:cubicBezTo>
                  <a:cubicBezTo>
                    <a:pt x="40" y="64"/>
                    <a:pt x="40" y="63"/>
                    <a:pt x="40" y="60"/>
                  </a:cubicBezTo>
                  <a:cubicBezTo>
                    <a:pt x="100" y="60"/>
                    <a:pt x="120" y="2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34768;p60"/>
            <p:cNvSpPr/>
            <p:nvPr/>
          </p:nvSpPr>
          <p:spPr>
            <a:xfrm>
              <a:off x="2197425" y="1237725"/>
              <a:ext cx="4500" cy="1625"/>
            </a:xfrm>
            <a:custGeom>
              <a:avLst/>
              <a:gdLst/>
              <a:ahLst/>
              <a:cxnLst/>
              <a:rect l="l" t="t" r="r" b="b"/>
              <a:pathLst>
                <a:path w="180" h="65" extrusionOk="0">
                  <a:moveTo>
                    <a:pt x="1" y="0"/>
                  </a:moveTo>
                  <a:cubicBezTo>
                    <a:pt x="18" y="18"/>
                    <a:pt x="35" y="64"/>
                    <a:pt x="40" y="64"/>
                  </a:cubicBezTo>
                  <a:cubicBezTo>
                    <a:pt x="40" y="64"/>
                    <a:pt x="41" y="63"/>
                    <a:pt x="41" y="60"/>
                  </a:cubicBezTo>
                  <a:cubicBezTo>
                    <a:pt x="100" y="60"/>
                    <a:pt x="120" y="2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34769;p60"/>
            <p:cNvSpPr/>
            <p:nvPr/>
          </p:nvSpPr>
          <p:spPr>
            <a:xfrm>
              <a:off x="1829925" y="1068125"/>
              <a:ext cx="10450" cy="26900"/>
            </a:xfrm>
            <a:custGeom>
              <a:avLst/>
              <a:gdLst/>
              <a:ahLst/>
              <a:cxnLst/>
              <a:rect l="l" t="t" r="r" b="b"/>
              <a:pathLst>
                <a:path w="418" h="1076" extrusionOk="0">
                  <a:moveTo>
                    <a:pt x="299" y="1"/>
                  </a:moveTo>
                  <a:cubicBezTo>
                    <a:pt x="0" y="319"/>
                    <a:pt x="179" y="717"/>
                    <a:pt x="179" y="1075"/>
                  </a:cubicBezTo>
                  <a:cubicBezTo>
                    <a:pt x="418" y="717"/>
                    <a:pt x="259" y="339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34770;p60"/>
            <p:cNvSpPr/>
            <p:nvPr/>
          </p:nvSpPr>
          <p:spPr>
            <a:xfrm>
              <a:off x="2527650" y="2071225"/>
              <a:ext cx="13450" cy="5000"/>
            </a:xfrm>
            <a:custGeom>
              <a:avLst/>
              <a:gdLst/>
              <a:ahLst/>
              <a:cxnLst/>
              <a:rect l="l" t="t" r="r" b="b"/>
              <a:pathLst>
                <a:path w="538" h="200" extrusionOk="0">
                  <a:moveTo>
                    <a:pt x="339" y="1"/>
                  </a:moveTo>
                  <a:cubicBezTo>
                    <a:pt x="200" y="1"/>
                    <a:pt x="40" y="1"/>
                    <a:pt x="1" y="180"/>
                  </a:cubicBezTo>
                  <a:cubicBezTo>
                    <a:pt x="60" y="180"/>
                    <a:pt x="120" y="180"/>
                    <a:pt x="220" y="200"/>
                  </a:cubicBezTo>
                  <a:cubicBezTo>
                    <a:pt x="319" y="200"/>
                    <a:pt x="438" y="180"/>
                    <a:pt x="538" y="180"/>
                  </a:cubicBezTo>
                  <a:cubicBezTo>
                    <a:pt x="458" y="140"/>
                    <a:pt x="418" y="60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34771;p60"/>
            <p:cNvSpPr/>
            <p:nvPr/>
          </p:nvSpPr>
          <p:spPr>
            <a:xfrm>
              <a:off x="2402325" y="1861850"/>
              <a:ext cx="17425" cy="10475"/>
            </a:xfrm>
            <a:custGeom>
              <a:avLst/>
              <a:gdLst/>
              <a:ahLst/>
              <a:cxnLst/>
              <a:rect l="l" t="t" r="r" b="b"/>
              <a:pathLst>
                <a:path w="697" h="419" extrusionOk="0">
                  <a:moveTo>
                    <a:pt x="677" y="1"/>
                  </a:moveTo>
                  <a:cubicBezTo>
                    <a:pt x="558" y="21"/>
                    <a:pt x="458" y="21"/>
                    <a:pt x="339" y="21"/>
                  </a:cubicBezTo>
                  <a:cubicBezTo>
                    <a:pt x="275" y="148"/>
                    <a:pt x="161" y="186"/>
                    <a:pt x="66" y="186"/>
                  </a:cubicBezTo>
                  <a:cubicBezTo>
                    <a:pt x="43" y="186"/>
                    <a:pt x="21" y="184"/>
                    <a:pt x="1" y="180"/>
                  </a:cubicBezTo>
                  <a:lnTo>
                    <a:pt x="1" y="180"/>
                  </a:lnTo>
                  <a:cubicBezTo>
                    <a:pt x="1" y="259"/>
                    <a:pt x="41" y="339"/>
                    <a:pt x="41" y="419"/>
                  </a:cubicBezTo>
                  <a:cubicBezTo>
                    <a:pt x="259" y="339"/>
                    <a:pt x="498" y="399"/>
                    <a:pt x="697" y="220"/>
                  </a:cubicBezTo>
                  <a:cubicBezTo>
                    <a:pt x="677" y="160"/>
                    <a:pt x="677" y="80"/>
                    <a:pt x="6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34772;p60"/>
            <p:cNvSpPr/>
            <p:nvPr/>
          </p:nvSpPr>
          <p:spPr>
            <a:xfrm>
              <a:off x="2463000" y="1849425"/>
              <a:ext cx="15950" cy="5500"/>
            </a:xfrm>
            <a:custGeom>
              <a:avLst/>
              <a:gdLst/>
              <a:ahLst/>
              <a:cxnLst/>
              <a:rect l="l" t="t" r="r" b="b"/>
              <a:pathLst>
                <a:path w="638" h="220" extrusionOk="0">
                  <a:moveTo>
                    <a:pt x="319" y="0"/>
                  </a:moveTo>
                  <a:cubicBezTo>
                    <a:pt x="219" y="0"/>
                    <a:pt x="100" y="20"/>
                    <a:pt x="1" y="40"/>
                  </a:cubicBezTo>
                  <a:lnTo>
                    <a:pt x="1" y="219"/>
                  </a:lnTo>
                  <a:cubicBezTo>
                    <a:pt x="200" y="199"/>
                    <a:pt x="418" y="199"/>
                    <a:pt x="637" y="179"/>
                  </a:cubicBezTo>
                  <a:cubicBezTo>
                    <a:pt x="558" y="20"/>
                    <a:pt x="438" y="2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34773;p60"/>
            <p:cNvSpPr/>
            <p:nvPr/>
          </p:nvSpPr>
          <p:spPr>
            <a:xfrm>
              <a:off x="2501300" y="1754425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79" y="1"/>
                  </a:moveTo>
                  <a:cubicBezTo>
                    <a:pt x="120" y="1"/>
                    <a:pt x="60" y="1"/>
                    <a:pt x="0" y="21"/>
                  </a:cubicBezTo>
                  <a:lnTo>
                    <a:pt x="0" y="100"/>
                  </a:lnTo>
                  <a:lnTo>
                    <a:pt x="0" y="180"/>
                  </a:lnTo>
                  <a:cubicBezTo>
                    <a:pt x="60" y="180"/>
                    <a:pt x="120" y="180"/>
                    <a:pt x="179" y="14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34774;p60"/>
            <p:cNvSpPr/>
            <p:nvPr/>
          </p:nvSpPr>
          <p:spPr>
            <a:xfrm>
              <a:off x="3095100" y="1807525"/>
              <a:ext cx="5975" cy="3625"/>
            </a:xfrm>
            <a:custGeom>
              <a:avLst/>
              <a:gdLst/>
              <a:ahLst/>
              <a:cxnLst/>
              <a:rect l="l" t="t" r="r" b="b"/>
              <a:pathLst>
                <a:path w="239" h="145" extrusionOk="0">
                  <a:moveTo>
                    <a:pt x="100" y="1"/>
                  </a:moveTo>
                  <a:cubicBezTo>
                    <a:pt x="73" y="1"/>
                    <a:pt x="41" y="18"/>
                    <a:pt x="0" y="65"/>
                  </a:cubicBezTo>
                  <a:cubicBezTo>
                    <a:pt x="100" y="85"/>
                    <a:pt x="179" y="105"/>
                    <a:pt x="239" y="145"/>
                  </a:cubicBezTo>
                  <a:cubicBezTo>
                    <a:pt x="197" y="103"/>
                    <a:pt x="16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34775;p60"/>
            <p:cNvSpPr/>
            <p:nvPr/>
          </p:nvSpPr>
          <p:spPr>
            <a:xfrm>
              <a:off x="2993650" y="1829025"/>
              <a:ext cx="2500" cy="2525"/>
            </a:xfrm>
            <a:custGeom>
              <a:avLst/>
              <a:gdLst/>
              <a:ahLst/>
              <a:cxnLst/>
              <a:rect l="l" t="t" r="r" b="b"/>
              <a:pathLst>
                <a:path w="100" h="101" extrusionOk="0">
                  <a:moveTo>
                    <a:pt x="0" y="1"/>
                  </a:moveTo>
                  <a:cubicBezTo>
                    <a:pt x="0" y="80"/>
                    <a:pt x="20" y="100"/>
                    <a:pt x="100" y="100"/>
                  </a:cubicBezTo>
                  <a:cubicBezTo>
                    <a:pt x="80" y="4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34776;p60"/>
            <p:cNvSpPr/>
            <p:nvPr/>
          </p:nvSpPr>
          <p:spPr>
            <a:xfrm>
              <a:off x="2465975" y="2107025"/>
              <a:ext cx="27400" cy="11650"/>
            </a:xfrm>
            <a:custGeom>
              <a:avLst/>
              <a:gdLst/>
              <a:ahLst/>
              <a:cxnLst/>
              <a:rect l="l" t="t" r="r" b="b"/>
              <a:pathLst>
                <a:path w="1096" h="466" extrusionOk="0">
                  <a:moveTo>
                    <a:pt x="916" y="1"/>
                  </a:moveTo>
                  <a:cubicBezTo>
                    <a:pt x="578" y="1"/>
                    <a:pt x="279" y="140"/>
                    <a:pt x="1" y="299"/>
                  </a:cubicBezTo>
                  <a:cubicBezTo>
                    <a:pt x="28" y="302"/>
                    <a:pt x="56" y="303"/>
                    <a:pt x="84" y="303"/>
                  </a:cubicBezTo>
                  <a:cubicBezTo>
                    <a:pt x="129" y="303"/>
                    <a:pt x="175" y="301"/>
                    <a:pt x="219" y="301"/>
                  </a:cubicBezTo>
                  <a:cubicBezTo>
                    <a:pt x="345" y="301"/>
                    <a:pt x="462" y="319"/>
                    <a:pt x="538" y="458"/>
                  </a:cubicBezTo>
                  <a:cubicBezTo>
                    <a:pt x="562" y="463"/>
                    <a:pt x="586" y="465"/>
                    <a:pt x="610" y="465"/>
                  </a:cubicBezTo>
                  <a:cubicBezTo>
                    <a:pt x="781" y="465"/>
                    <a:pt x="938" y="352"/>
                    <a:pt x="1095" y="299"/>
                  </a:cubicBezTo>
                  <a:cubicBezTo>
                    <a:pt x="1035" y="200"/>
                    <a:pt x="976" y="100"/>
                    <a:pt x="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34777;p60"/>
            <p:cNvSpPr/>
            <p:nvPr/>
          </p:nvSpPr>
          <p:spPr>
            <a:xfrm>
              <a:off x="2496825" y="2111025"/>
              <a:ext cx="6000" cy="3500"/>
            </a:xfrm>
            <a:custGeom>
              <a:avLst/>
              <a:gdLst/>
              <a:ahLst/>
              <a:cxnLst/>
              <a:rect l="l" t="t" r="r" b="b"/>
              <a:pathLst>
                <a:path w="240" h="140" extrusionOk="0">
                  <a:moveTo>
                    <a:pt x="239" y="0"/>
                  </a:moveTo>
                  <a:cubicBezTo>
                    <a:pt x="159" y="20"/>
                    <a:pt x="80" y="80"/>
                    <a:pt x="0" y="139"/>
                  </a:cubicBezTo>
                  <a:cubicBezTo>
                    <a:pt x="100" y="139"/>
                    <a:pt x="179" y="8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34778;p60"/>
            <p:cNvSpPr/>
            <p:nvPr/>
          </p:nvSpPr>
          <p:spPr>
            <a:xfrm>
              <a:off x="2688300" y="2039900"/>
              <a:ext cx="8975" cy="4575"/>
            </a:xfrm>
            <a:custGeom>
              <a:avLst/>
              <a:gdLst/>
              <a:ahLst/>
              <a:cxnLst/>
              <a:rect l="l" t="t" r="r" b="b"/>
              <a:pathLst>
                <a:path w="359" h="183" extrusionOk="0">
                  <a:moveTo>
                    <a:pt x="119" y="0"/>
                  </a:moveTo>
                  <a:cubicBezTo>
                    <a:pt x="80" y="20"/>
                    <a:pt x="60" y="20"/>
                    <a:pt x="0" y="40"/>
                  </a:cubicBezTo>
                  <a:cubicBezTo>
                    <a:pt x="58" y="128"/>
                    <a:pt x="117" y="183"/>
                    <a:pt x="183" y="183"/>
                  </a:cubicBezTo>
                  <a:cubicBezTo>
                    <a:pt x="207" y="183"/>
                    <a:pt x="232" y="175"/>
                    <a:pt x="259" y="160"/>
                  </a:cubicBezTo>
                  <a:cubicBezTo>
                    <a:pt x="298" y="140"/>
                    <a:pt x="318" y="100"/>
                    <a:pt x="358" y="60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34779;p60"/>
            <p:cNvSpPr/>
            <p:nvPr/>
          </p:nvSpPr>
          <p:spPr>
            <a:xfrm>
              <a:off x="2859875" y="182642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38" y="0"/>
                  </a:moveTo>
                  <a:cubicBezTo>
                    <a:pt x="28" y="0"/>
                    <a:pt x="15" y="10"/>
                    <a:pt x="0" y="25"/>
                  </a:cubicBezTo>
                  <a:cubicBezTo>
                    <a:pt x="0" y="45"/>
                    <a:pt x="60" y="45"/>
                    <a:pt x="80" y="85"/>
                  </a:cubicBezTo>
                  <a:cubicBezTo>
                    <a:pt x="67" y="24"/>
                    <a:pt x="55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34780;p60"/>
            <p:cNvSpPr/>
            <p:nvPr/>
          </p:nvSpPr>
          <p:spPr>
            <a:xfrm>
              <a:off x="2916050" y="1881250"/>
              <a:ext cx="3525" cy="2525"/>
            </a:xfrm>
            <a:custGeom>
              <a:avLst/>
              <a:gdLst/>
              <a:ahLst/>
              <a:cxnLst/>
              <a:rect l="l" t="t" r="r" b="b"/>
              <a:pathLst>
                <a:path w="141" h="101" extrusionOk="0">
                  <a:moveTo>
                    <a:pt x="100" y="1"/>
                  </a:moveTo>
                  <a:cubicBezTo>
                    <a:pt x="21" y="1"/>
                    <a:pt x="1" y="20"/>
                    <a:pt x="21" y="60"/>
                  </a:cubicBezTo>
                  <a:cubicBezTo>
                    <a:pt x="41" y="100"/>
                    <a:pt x="61" y="100"/>
                    <a:pt x="100" y="100"/>
                  </a:cubicBezTo>
                  <a:cubicBezTo>
                    <a:pt x="120" y="80"/>
                    <a:pt x="140" y="80"/>
                    <a:pt x="140" y="40"/>
                  </a:cubicBezTo>
                  <a:cubicBezTo>
                    <a:pt x="120" y="20"/>
                    <a:pt x="120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34781;p60"/>
            <p:cNvSpPr/>
            <p:nvPr/>
          </p:nvSpPr>
          <p:spPr>
            <a:xfrm>
              <a:off x="2444600" y="1830875"/>
              <a:ext cx="9475" cy="6150"/>
            </a:xfrm>
            <a:custGeom>
              <a:avLst/>
              <a:gdLst/>
              <a:ahLst/>
              <a:cxnLst/>
              <a:rect l="l" t="t" r="r" b="b"/>
              <a:pathLst>
                <a:path w="379" h="246" extrusionOk="0">
                  <a:moveTo>
                    <a:pt x="239" y="0"/>
                  </a:moveTo>
                  <a:cubicBezTo>
                    <a:pt x="165" y="0"/>
                    <a:pt x="91" y="60"/>
                    <a:pt x="1" y="86"/>
                  </a:cubicBezTo>
                  <a:lnTo>
                    <a:pt x="1" y="245"/>
                  </a:lnTo>
                  <a:cubicBezTo>
                    <a:pt x="140" y="225"/>
                    <a:pt x="239" y="225"/>
                    <a:pt x="359" y="205"/>
                  </a:cubicBezTo>
                  <a:cubicBezTo>
                    <a:pt x="359" y="146"/>
                    <a:pt x="379" y="106"/>
                    <a:pt x="359" y="66"/>
                  </a:cubicBezTo>
                  <a:cubicBezTo>
                    <a:pt x="317" y="18"/>
                    <a:pt x="278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34782;p60"/>
            <p:cNvSpPr/>
            <p:nvPr/>
          </p:nvSpPr>
          <p:spPr>
            <a:xfrm>
              <a:off x="2427200" y="1812450"/>
              <a:ext cx="4500" cy="2175"/>
            </a:xfrm>
            <a:custGeom>
              <a:avLst/>
              <a:gdLst/>
              <a:ahLst/>
              <a:cxnLst/>
              <a:rect l="l" t="t" r="r" b="b"/>
              <a:pathLst>
                <a:path w="180" h="87" extrusionOk="0">
                  <a:moveTo>
                    <a:pt x="100" y="0"/>
                  </a:moveTo>
                  <a:cubicBezTo>
                    <a:pt x="61" y="0"/>
                    <a:pt x="31" y="26"/>
                    <a:pt x="0" y="87"/>
                  </a:cubicBezTo>
                  <a:lnTo>
                    <a:pt x="179" y="87"/>
                  </a:lnTo>
                  <a:cubicBezTo>
                    <a:pt x="179" y="87"/>
                    <a:pt x="160" y="47"/>
                    <a:pt x="140" y="7"/>
                  </a:cubicBezTo>
                  <a:cubicBezTo>
                    <a:pt x="126" y="3"/>
                    <a:pt x="113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34783;p60"/>
            <p:cNvSpPr/>
            <p:nvPr/>
          </p:nvSpPr>
          <p:spPr>
            <a:xfrm>
              <a:off x="2620150" y="1828775"/>
              <a:ext cx="6000" cy="3400"/>
            </a:xfrm>
            <a:custGeom>
              <a:avLst/>
              <a:gdLst/>
              <a:ahLst/>
              <a:cxnLst/>
              <a:rect l="l" t="t" r="r" b="b"/>
              <a:pathLst>
                <a:path w="240" h="136" extrusionOk="0">
                  <a:moveTo>
                    <a:pt x="86" y="1"/>
                  </a:moveTo>
                  <a:cubicBezTo>
                    <a:pt x="58" y="1"/>
                    <a:pt x="30" y="5"/>
                    <a:pt x="1" y="11"/>
                  </a:cubicBezTo>
                  <a:cubicBezTo>
                    <a:pt x="12" y="110"/>
                    <a:pt x="53" y="136"/>
                    <a:pt x="105" y="136"/>
                  </a:cubicBezTo>
                  <a:cubicBezTo>
                    <a:pt x="147" y="136"/>
                    <a:pt x="195" y="119"/>
                    <a:pt x="239" y="110"/>
                  </a:cubicBezTo>
                  <a:cubicBezTo>
                    <a:pt x="211" y="26"/>
                    <a:pt x="153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34784;p60"/>
            <p:cNvSpPr/>
            <p:nvPr/>
          </p:nvSpPr>
          <p:spPr>
            <a:xfrm>
              <a:off x="2397350" y="1841875"/>
              <a:ext cx="4000" cy="4100"/>
            </a:xfrm>
            <a:custGeom>
              <a:avLst/>
              <a:gdLst/>
              <a:ahLst/>
              <a:cxnLst/>
              <a:rect l="l" t="t" r="r" b="b"/>
              <a:pathLst>
                <a:path w="160" h="164" extrusionOk="0">
                  <a:moveTo>
                    <a:pt x="31" y="1"/>
                  </a:moveTo>
                  <a:cubicBezTo>
                    <a:pt x="21" y="1"/>
                    <a:pt x="11" y="2"/>
                    <a:pt x="1" y="4"/>
                  </a:cubicBezTo>
                  <a:cubicBezTo>
                    <a:pt x="41" y="84"/>
                    <a:pt x="80" y="123"/>
                    <a:pt x="160" y="163"/>
                  </a:cubicBezTo>
                  <a:cubicBezTo>
                    <a:pt x="160" y="74"/>
                    <a:pt x="11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34785;p60"/>
            <p:cNvSpPr/>
            <p:nvPr/>
          </p:nvSpPr>
          <p:spPr>
            <a:xfrm>
              <a:off x="2919050" y="1738025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80" y="0"/>
                  </a:moveTo>
                  <a:cubicBezTo>
                    <a:pt x="60" y="20"/>
                    <a:pt x="20" y="80"/>
                    <a:pt x="0" y="100"/>
                  </a:cubicBezTo>
                  <a:lnTo>
                    <a:pt x="120" y="100"/>
                  </a:lnTo>
                  <a:cubicBezTo>
                    <a:pt x="100" y="80"/>
                    <a:pt x="80" y="4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34786;p60"/>
            <p:cNvSpPr/>
            <p:nvPr/>
          </p:nvSpPr>
          <p:spPr>
            <a:xfrm>
              <a:off x="3001600" y="1789750"/>
              <a:ext cx="4000" cy="3000"/>
            </a:xfrm>
            <a:custGeom>
              <a:avLst/>
              <a:gdLst/>
              <a:ahLst/>
              <a:cxnLst/>
              <a:rect l="l" t="t" r="r" b="b"/>
              <a:pathLst>
                <a:path w="160" h="120" extrusionOk="0">
                  <a:moveTo>
                    <a:pt x="0" y="0"/>
                  </a:moveTo>
                  <a:cubicBezTo>
                    <a:pt x="0" y="80"/>
                    <a:pt x="60" y="120"/>
                    <a:pt x="160" y="120"/>
                  </a:cubicBezTo>
                  <a:cubicBezTo>
                    <a:pt x="160" y="100"/>
                    <a:pt x="140" y="6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34787;p60"/>
            <p:cNvSpPr/>
            <p:nvPr/>
          </p:nvSpPr>
          <p:spPr>
            <a:xfrm>
              <a:off x="2866325" y="1784775"/>
              <a:ext cx="2025" cy="2000"/>
            </a:xfrm>
            <a:custGeom>
              <a:avLst/>
              <a:gdLst/>
              <a:ahLst/>
              <a:cxnLst/>
              <a:rect l="l" t="t" r="r" b="b"/>
              <a:pathLst>
                <a:path w="81" h="8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53"/>
                    <a:pt x="27" y="80"/>
                    <a:pt x="46" y="80"/>
                  </a:cubicBezTo>
                  <a:cubicBezTo>
                    <a:pt x="56" y="80"/>
                    <a:pt x="67" y="73"/>
                    <a:pt x="80" y="60"/>
                  </a:cubicBezTo>
                  <a:cubicBezTo>
                    <a:pt x="80" y="20"/>
                    <a:pt x="21" y="2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34788;p60"/>
            <p:cNvSpPr/>
            <p:nvPr/>
          </p:nvSpPr>
          <p:spPr>
            <a:xfrm>
              <a:off x="2357075" y="1203400"/>
              <a:ext cx="9975" cy="7000"/>
            </a:xfrm>
            <a:custGeom>
              <a:avLst/>
              <a:gdLst/>
              <a:ahLst/>
              <a:cxnLst/>
              <a:rect l="l" t="t" r="r" b="b"/>
              <a:pathLst>
                <a:path w="399" h="280" extrusionOk="0">
                  <a:moveTo>
                    <a:pt x="259" y="1"/>
                  </a:moveTo>
                  <a:cubicBezTo>
                    <a:pt x="180" y="80"/>
                    <a:pt x="80" y="160"/>
                    <a:pt x="0" y="200"/>
                  </a:cubicBezTo>
                  <a:cubicBezTo>
                    <a:pt x="60" y="240"/>
                    <a:pt x="80" y="279"/>
                    <a:pt x="120" y="279"/>
                  </a:cubicBezTo>
                  <a:cubicBezTo>
                    <a:pt x="299" y="279"/>
                    <a:pt x="398" y="180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34789;p60"/>
            <p:cNvSpPr/>
            <p:nvPr/>
          </p:nvSpPr>
          <p:spPr>
            <a:xfrm>
              <a:off x="2235225" y="1241900"/>
              <a:ext cx="9975" cy="3800"/>
            </a:xfrm>
            <a:custGeom>
              <a:avLst/>
              <a:gdLst/>
              <a:ahLst/>
              <a:cxnLst/>
              <a:rect l="l" t="t" r="r" b="b"/>
              <a:pathLst>
                <a:path w="399" h="152" extrusionOk="0">
                  <a:moveTo>
                    <a:pt x="204" y="1"/>
                  </a:moveTo>
                  <a:cubicBezTo>
                    <a:pt x="165" y="1"/>
                    <a:pt x="124" y="5"/>
                    <a:pt x="80" y="12"/>
                  </a:cubicBezTo>
                  <a:cubicBezTo>
                    <a:pt x="1" y="32"/>
                    <a:pt x="1" y="112"/>
                    <a:pt x="80" y="132"/>
                  </a:cubicBezTo>
                  <a:cubicBezTo>
                    <a:pt x="160" y="152"/>
                    <a:pt x="239" y="152"/>
                    <a:pt x="319" y="152"/>
                  </a:cubicBezTo>
                  <a:cubicBezTo>
                    <a:pt x="359" y="132"/>
                    <a:pt x="379" y="72"/>
                    <a:pt x="399" y="52"/>
                  </a:cubicBezTo>
                  <a:cubicBezTo>
                    <a:pt x="336" y="14"/>
                    <a:pt x="273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34790;p60"/>
            <p:cNvSpPr/>
            <p:nvPr/>
          </p:nvSpPr>
          <p:spPr>
            <a:xfrm>
              <a:off x="2341150" y="1155575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30" y="1"/>
                  </a:moveTo>
                  <a:cubicBezTo>
                    <a:pt x="21" y="1"/>
                    <a:pt x="11" y="2"/>
                    <a:pt x="1" y="4"/>
                  </a:cubicBezTo>
                  <a:cubicBezTo>
                    <a:pt x="41" y="44"/>
                    <a:pt x="120" y="104"/>
                    <a:pt x="160" y="143"/>
                  </a:cubicBezTo>
                  <a:cubicBezTo>
                    <a:pt x="142" y="72"/>
                    <a:pt x="109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34791;p60"/>
            <p:cNvSpPr/>
            <p:nvPr/>
          </p:nvSpPr>
          <p:spPr>
            <a:xfrm>
              <a:off x="2345150" y="1159650"/>
              <a:ext cx="3500" cy="4000"/>
            </a:xfrm>
            <a:custGeom>
              <a:avLst/>
              <a:gdLst/>
              <a:ahLst/>
              <a:cxnLst/>
              <a:rect l="l" t="t" r="r" b="b"/>
              <a:pathLst>
                <a:path w="140" h="160" extrusionOk="0">
                  <a:moveTo>
                    <a:pt x="0" y="0"/>
                  </a:moveTo>
                  <a:lnTo>
                    <a:pt x="0" y="159"/>
                  </a:lnTo>
                  <a:cubicBezTo>
                    <a:pt x="139" y="100"/>
                    <a:pt x="139" y="4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34792;p60"/>
            <p:cNvSpPr/>
            <p:nvPr/>
          </p:nvSpPr>
          <p:spPr>
            <a:xfrm>
              <a:off x="2089025" y="1175550"/>
              <a:ext cx="4500" cy="6500"/>
            </a:xfrm>
            <a:custGeom>
              <a:avLst/>
              <a:gdLst/>
              <a:ahLst/>
              <a:cxnLst/>
              <a:rect l="l" t="t" r="r" b="b"/>
              <a:pathLst>
                <a:path w="180" h="260" extrusionOk="0">
                  <a:moveTo>
                    <a:pt x="80" y="1"/>
                  </a:moveTo>
                  <a:cubicBezTo>
                    <a:pt x="60" y="60"/>
                    <a:pt x="0" y="100"/>
                    <a:pt x="40" y="120"/>
                  </a:cubicBezTo>
                  <a:cubicBezTo>
                    <a:pt x="40" y="180"/>
                    <a:pt x="60" y="259"/>
                    <a:pt x="80" y="259"/>
                  </a:cubicBezTo>
                  <a:cubicBezTo>
                    <a:pt x="159" y="259"/>
                    <a:pt x="179" y="180"/>
                    <a:pt x="159" y="100"/>
                  </a:cubicBezTo>
                  <a:cubicBezTo>
                    <a:pt x="159" y="60"/>
                    <a:pt x="100" y="2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34793;p60"/>
            <p:cNvSpPr/>
            <p:nvPr/>
          </p:nvSpPr>
          <p:spPr>
            <a:xfrm>
              <a:off x="2413775" y="1836500"/>
              <a:ext cx="1025" cy="1025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0" y="0"/>
                  </a:moveTo>
                  <a:lnTo>
                    <a:pt x="0" y="40"/>
                  </a:lnTo>
                  <a:cubicBezTo>
                    <a:pt x="20" y="40"/>
                    <a:pt x="20" y="2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9" name="Google Shape;21104;p44"/>
          <p:cNvGrpSpPr/>
          <p:nvPr/>
        </p:nvGrpSpPr>
        <p:grpSpPr>
          <a:xfrm rot="-1674685">
            <a:off x="5660476" y="2397778"/>
            <a:ext cx="1044690" cy="644475"/>
            <a:chOff x="4082775" y="914425"/>
            <a:chExt cx="777050" cy="973675"/>
          </a:xfrm>
        </p:grpSpPr>
        <p:sp>
          <p:nvSpPr>
            <p:cNvPr id="9900" name="Google Shape;21105;p44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21106;p44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21107;p44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21108;p44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21109;p44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21110;p44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21111;p44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21112;p44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21113;p44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21114;p44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11" name="Google Shape;17396;p35"/>
          <p:cNvSpPr txBox="1">
            <a:spLocks noGrp="1"/>
          </p:cNvSpPr>
          <p:nvPr>
            <p:ph type="title" idx="2"/>
          </p:nvPr>
        </p:nvSpPr>
        <p:spPr>
          <a:xfrm>
            <a:off x="2590800" y="1764566"/>
            <a:ext cx="3733800" cy="12643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rgbClr val="660066"/>
                </a:solidFill>
                <a:latin typeface="Impact" pitchFamily="34" charset="0"/>
              </a:rPr>
              <a:t>PENGERTIAN</a:t>
            </a:r>
            <a:endParaRPr dirty="0">
              <a:solidFill>
                <a:srgbClr val="660066"/>
              </a:solidFill>
              <a:latin typeface="Impact" pitchFamily="34" charset="0"/>
            </a:endParaRPr>
          </a:p>
        </p:txBody>
      </p:sp>
      <p:sp>
        <p:nvSpPr>
          <p:cNvPr id="9912" name="Google Shape;21172;p44"/>
          <p:cNvSpPr/>
          <p:nvPr/>
        </p:nvSpPr>
        <p:spPr>
          <a:xfrm>
            <a:off x="1828800" y="3790950"/>
            <a:ext cx="1371600" cy="1143000"/>
          </a:xfrm>
          <a:custGeom>
            <a:avLst/>
            <a:gdLst/>
            <a:ahLst/>
            <a:cxnLst/>
            <a:rect l="l" t="t" r="r" b="b"/>
            <a:pathLst>
              <a:path w="209485" h="208768" extrusionOk="0">
                <a:moveTo>
                  <a:pt x="16310" y="8155"/>
                </a:moveTo>
                <a:cubicBezTo>
                  <a:pt x="20811" y="8155"/>
                  <a:pt x="24465" y="11808"/>
                  <a:pt x="24465" y="16310"/>
                </a:cubicBezTo>
                <a:lnTo>
                  <a:pt x="24465" y="32620"/>
                </a:lnTo>
                <a:lnTo>
                  <a:pt x="8155" y="32620"/>
                </a:lnTo>
                <a:lnTo>
                  <a:pt x="8155" y="16310"/>
                </a:lnTo>
                <a:cubicBezTo>
                  <a:pt x="8155" y="11808"/>
                  <a:pt x="11808" y="8155"/>
                  <a:pt x="16310" y="8155"/>
                </a:cubicBezTo>
                <a:close/>
                <a:moveTo>
                  <a:pt x="176669" y="21105"/>
                </a:moveTo>
                <a:cubicBezTo>
                  <a:pt x="179214" y="21105"/>
                  <a:pt x="181660" y="21203"/>
                  <a:pt x="183976" y="21333"/>
                </a:cubicBezTo>
                <a:cubicBezTo>
                  <a:pt x="173994" y="24661"/>
                  <a:pt x="164339" y="29162"/>
                  <a:pt x="155368" y="34740"/>
                </a:cubicBezTo>
                <a:lnTo>
                  <a:pt x="161240" y="22247"/>
                </a:lnTo>
                <a:cubicBezTo>
                  <a:pt x="166296" y="21464"/>
                  <a:pt x="171320" y="21105"/>
                  <a:pt x="176669" y="21105"/>
                </a:cubicBezTo>
                <a:close/>
                <a:moveTo>
                  <a:pt x="151193" y="24432"/>
                </a:moveTo>
                <a:lnTo>
                  <a:pt x="142386" y="43123"/>
                </a:lnTo>
                <a:cubicBezTo>
                  <a:pt x="142223" y="43450"/>
                  <a:pt x="142125" y="43776"/>
                  <a:pt x="142060" y="44135"/>
                </a:cubicBezTo>
                <a:cubicBezTo>
                  <a:pt x="136873" y="48277"/>
                  <a:pt x="132013" y="52779"/>
                  <a:pt x="127511" y="57639"/>
                </a:cubicBezTo>
                <a:lnTo>
                  <a:pt x="130316" y="34153"/>
                </a:lnTo>
                <a:cubicBezTo>
                  <a:pt x="136449" y="29880"/>
                  <a:pt x="143462" y="26618"/>
                  <a:pt x="151193" y="24432"/>
                </a:cubicBezTo>
                <a:close/>
                <a:moveTo>
                  <a:pt x="121183" y="41982"/>
                </a:moveTo>
                <a:lnTo>
                  <a:pt x="117953" y="68828"/>
                </a:lnTo>
                <a:cubicBezTo>
                  <a:pt x="117953" y="68958"/>
                  <a:pt x="117921" y="69056"/>
                  <a:pt x="117921" y="69187"/>
                </a:cubicBezTo>
                <a:cubicBezTo>
                  <a:pt x="110516" y="79234"/>
                  <a:pt x="104645" y="90161"/>
                  <a:pt x="100469" y="101611"/>
                </a:cubicBezTo>
                <a:cubicBezTo>
                  <a:pt x="101709" y="81745"/>
                  <a:pt x="106504" y="57476"/>
                  <a:pt x="121183" y="41982"/>
                </a:cubicBezTo>
                <a:close/>
                <a:moveTo>
                  <a:pt x="197122" y="26063"/>
                </a:moveTo>
                <a:lnTo>
                  <a:pt x="197122" y="26063"/>
                </a:lnTo>
                <a:cubicBezTo>
                  <a:pt x="187075" y="44526"/>
                  <a:pt x="173603" y="65109"/>
                  <a:pt x="158369" y="82985"/>
                </a:cubicBezTo>
                <a:cubicBezTo>
                  <a:pt x="156445" y="85236"/>
                  <a:pt x="154422" y="87486"/>
                  <a:pt x="152302" y="89705"/>
                </a:cubicBezTo>
                <a:lnTo>
                  <a:pt x="128848" y="89705"/>
                </a:lnTo>
                <a:cubicBezTo>
                  <a:pt x="127446" y="89705"/>
                  <a:pt x="126108" y="90422"/>
                  <a:pt x="125391" y="91629"/>
                </a:cubicBezTo>
                <a:cubicBezTo>
                  <a:pt x="124641" y="92836"/>
                  <a:pt x="124575" y="94337"/>
                  <a:pt x="125195" y="95609"/>
                </a:cubicBezTo>
                <a:lnTo>
                  <a:pt x="131621" y="108428"/>
                </a:lnTo>
                <a:cubicBezTo>
                  <a:pt x="119878" y="117725"/>
                  <a:pt x="108885" y="124510"/>
                  <a:pt x="102165" y="128359"/>
                </a:cubicBezTo>
                <a:cubicBezTo>
                  <a:pt x="104905" y="108624"/>
                  <a:pt x="112702" y="89770"/>
                  <a:pt x="124967" y="73395"/>
                </a:cubicBezTo>
                <a:lnTo>
                  <a:pt x="153770" y="73395"/>
                </a:lnTo>
                <a:cubicBezTo>
                  <a:pt x="156021" y="73395"/>
                  <a:pt x="157848" y="71568"/>
                  <a:pt x="157848" y="69317"/>
                </a:cubicBezTo>
                <a:cubicBezTo>
                  <a:pt x="157848" y="67066"/>
                  <a:pt x="156021" y="65240"/>
                  <a:pt x="153770" y="65240"/>
                </a:cubicBezTo>
                <a:lnTo>
                  <a:pt x="131621" y="65240"/>
                </a:lnTo>
                <a:cubicBezTo>
                  <a:pt x="136906" y="59270"/>
                  <a:pt x="142777" y="53823"/>
                  <a:pt x="149138" y="48930"/>
                </a:cubicBezTo>
                <a:lnTo>
                  <a:pt x="170895" y="48930"/>
                </a:lnTo>
                <a:cubicBezTo>
                  <a:pt x="173146" y="48930"/>
                  <a:pt x="174973" y="47103"/>
                  <a:pt x="174973" y="44852"/>
                </a:cubicBezTo>
                <a:cubicBezTo>
                  <a:pt x="174973" y="42602"/>
                  <a:pt x="173146" y="40775"/>
                  <a:pt x="170895" y="40775"/>
                </a:cubicBezTo>
                <a:lnTo>
                  <a:pt x="161110" y="40775"/>
                </a:lnTo>
                <a:cubicBezTo>
                  <a:pt x="172298" y="34055"/>
                  <a:pt x="184498" y="29064"/>
                  <a:pt x="197122" y="26063"/>
                </a:cubicBezTo>
                <a:close/>
                <a:moveTo>
                  <a:pt x="153313" y="8155"/>
                </a:moveTo>
                <a:cubicBezTo>
                  <a:pt x="157554" y="8155"/>
                  <a:pt x="161338" y="10340"/>
                  <a:pt x="163556" y="13700"/>
                </a:cubicBezTo>
                <a:cubicBezTo>
                  <a:pt x="146365" y="15755"/>
                  <a:pt x="130479" y="22018"/>
                  <a:pt x="117921" y="33729"/>
                </a:cubicBezTo>
                <a:cubicBezTo>
                  <a:pt x="101056" y="49419"/>
                  <a:pt x="94467" y="74275"/>
                  <a:pt x="92575" y="97338"/>
                </a:cubicBezTo>
                <a:cubicBezTo>
                  <a:pt x="90977" y="116844"/>
                  <a:pt x="92836" y="132893"/>
                  <a:pt x="93228" y="135796"/>
                </a:cubicBezTo>
                <a:lnTo>
                  <a:pt x="92445" y="146789"/>
                </a:lnTo>
                <a:lnTo>
                  <a:pt x="44852" y="146789"/>
                </a:lnTo>
                <a:cubicBezTo>
                  <a:pt x="42602" y="146789"/>
                  <a:pt x="40775" y="148616"/>
                  <a:pt x="40775" y="150867"/>
                </a:cubicBezTo>
                <a:cubicBezTo>
                  <a:pt x="40775" y="153118"/>
                  <a:pt x="42602" y="154944"/>
                  <a:pt x="44852" y="154944"/>
                </a:cubicBezTo>
                <a:lnTo>
                  <a:pt x="112539" y="154944"/>
                </a:lnTo>
                <a:cubicBezTo>
                  <a:pt x="114789" y="154944"/>
                  <a:pt x="116616" y="153118"/>
                  <a:pt x="116616" y="150867"/>
                </a:cubicBezTo>
                <a:cubicBezTo>
                  <a:pt x="116616" y="148616"/>
                  <a:pt x="114789" y="146789"/>
                  <a:pt x="112539" y="146789"/>
                </a:cubicBezTo>
                <a:lnTo>
                  <a:pt x="100600" y="146789"/>
                </a:lnTo>
                <a:lnTo>
                  <a:pt x="101219" y="138210"/>
                </a:lnTo>
                <a:cubicBezTo>
                  <a:pt x="106732" y="135275"/>
                  <a:pt x="122357" y="126532"/>
                  <a:pt x="139319" y="112702"/>
                </a:cubicBezTo>
                <a:cubicBezTo>
                  <a:pt x="140787" y="111495"/>
                  <a:pt x="141244" y="109440"/>
                  <a:pt x="140396" y="107711"/>
                </a:cubicBezTo>
                <a:lnTo>
                  <a:pt x="135438" y="97860"/>
                </a:lnTo>
                <a:lnTo>
                  <a:pt x="154031" y="97860"/>
                </a:lnTo>
                <a:cubicBezTo>
                  <a:pt x="155140" y="97860"/>
                  <a:pt x="156184" y="97403"/>
                  <a:pt x="156934" y="96620"/>
                </a:cubicBezTo>
                <a:cubicBezTo>
                  <a:pt x="159609" y="93880"/>
                  <a:pt x="162186" y="91075"/>
                  <a:pt x="164567" y="88269"/>
                </a:cubicBezTo>
                <a:cubicBezTo>
                  <a:pt x="164893" y="87878"/>
                  <a:pt x="165220" y="87486"/>
                  <a:pt x="165546" y="87128"/>
                </a:cubicBezTo>
                <a:lnTo>
                  <a:pt x="165546" y="176147"/>
                </a:lnTo>
                <a:lnTo>
                  <a:pt x="53007" y="176147"/>
                </a:lnTo>
                <a:cubicBezTo>
                  <a:pt x="50757" y="176147"/>
                  <a:pt x="48930" y="177974"/>
                  <a:pt x="48930" y="180225"/>
                </a:cubicBezTo>
                <a:lnTo>
                  <a:pt x="48930" y="192457"/>
                </a:lnTo>
                <a:cubicBezTo>
                  <a:pt x="48930" y="196959"/>
                  <a:pt x="45276" y="200612"/>
                  <a:pt x="40775" y="200612"/>
                </a:cubicBezTo>
                <a:cubicBezTo>
                  <a:pt x="36273" y="200612"/>
                  <a:pt x="32620" y="196959"/>
                  <a:pt x="32620" y="192457"/>
                </a:cubicBezTo>
                <a:lnTo>
                  <a:pt x="32620" y="16310"/>
                </a:lnTo>
                <a:cubicBezTo>
                  <a:pt x="32620" y="13342"/>
                  <a:pt x="31804" y="10569"/>
                  <a:pt x="30434" y="8155"/>
                </a:cubicBezTo>
                <a:close/>
                <a:moveTo>
                  <a:pt x="16310" y="0"/>
                </a:moveTo>
                <a:cubicBezTo>
                  <a:pt x="7307" y="0"/>
                  <a:pt x="0" y="7307"/>
                  <a:pt x="0" y="16310"/>
                </a:cubicBezTo>
                <a:lnTo>
                  <a:pt x="0" y="36697"/>
                </a:lnTo>
                <a:cubicBezTo>
                  <a:pt x="0" y="38948"/>
                  <a:pt x="1827" y="40775"/>
                  <a:pt x="4077" y="40775"/>
                </a:cubicBezTo>
                <a:lnTo>
                  <a:pt x="24465" y="40775"/>
                </a:lnTo>
                <a:lnTo>
                  <a:pt x="24465" y="192457"/>
                </a:lnTo>
                <a:cubicBezTo>
                  <a:pt x="24465" y="201460"/>
                  <a:pt x="31772" y="208767"/>
                  <a:pt x="40775" y="208767"/>
                </a:cubicBezTo>
                <a:lnTo>
                  <a:pt x="106439" y="208767"/>
                </a:lnTo>
                <a:cubicBezTo>
                  <a:pt x="108689" y="208767"/>
                  <a:pt x="110516" y="206940"/>
                  <a:pt x="110516" y="204690"/>
                </a:cubicBezTo>
                <a:cubicBezTo>
                  <a:pt x="110516" y="202439"/>
                  <a:pt x="108689" y="200612"/>
                  <a:pt x="106439" y="200612"/>
                </a:cubicBezTo>
                <a:lnTo>
                  <a:pt x="54899" y="200612"/>
                </a:lnTo>
                <a:cubicBezTo>
                  <a:pt x="56269" y="198198"/>
                  <a:pt x="57085" y="195426"/>
                  <a:pt x="57085" y="192457"/>
                </a:cubicBezTo>
                <a:lnTo>
                  <a:pt x="57085" y="184302"/>
                </a:lnTo>
                <a:lnTo>
                  <a:pt x="190011" y="184302"/>
                </a:lnTo>
                <a:lnTo>
                  <a:pt x="190011" y="192457"/>
                </a:lnTo>
                <a:cubicBezTo>
                  <a:pt x="190011" y="196959"/>
                  <a:pt x="186357" y="200612"/>
                  <a:pt x="181856" y="200612"/>
                </a:cubicBezTo>
                <a:lnTo>
                  <a:pt x="143136" y="200612"/>
                </a:lnTo>
                <a:cubicBezTo>
                  <a:pt x="140853" y="200612"/>
                  <a:pt x="139058" y="202439"/>
                  <a:pt x="139058" y="204690"/>
                </a:cubicBezTo>
                <a:cubicBezTo>
                  <a:pt x="139058" y="206940"/>
                  <a:pt x="140853" y="208767"/>
                  <a:pt x="143136" y="208767"/>
                </a:cubicBezTo>
                <a:lnTo>
                  <a:pt x="181856" y="208767"/>
                </a:lnTo>
                <a:cubicBezTo>
                  <a:pt x="190859" y="208767"/>
                  <a:pt x="198166" y="201460"/>
                  <a:pt x="198166" y="192457"/>
                </a:cubicBezTo>
                <a:lnTo>
                  <a:pt x="198166" y="180225"/>
                </a:lnTo>
                <a:cubicBezTo>
                  <a:pt x="198166" y="177974"/>
                  <a:pt x="196339" y="176147"/>
                  <a:pt x="194088" y="176147"/>
                </a:cubicBezTo>
                <a:lnTo>
                  <a:pt x="173701" y="176147"/>
                </a:lnTo>
                <a:lnTo>
                  <a:pt x="173701" y="77016"/>
                </a:lnTo>
                <a:cubicBezTo>
                  <a:pt x="195230" y="49126"/>
                  <a:pt x="207821" y="23258"/>
                  <a:pt x="208376" y="22149"/>
                </a:cubicBezTo>
                <a:cubicBezTo>
                  <a:pt x="209485" y="19865"/>
                  <a:pt x="208213" y="17093"/>
                  <a:pt x="205701" y="16440"/>
                </a:cubicBezTo>
                <a:lnTo>
                  <a:pt x="205668" y="16440"/>
                </a:lnTo>
                <a:cubicBezTo>
                  <a:pt x="204290" y="16051"/>
                  <a:pt x="192401" y="12938"/>
                  <a:pt x="176623" y="12938"/>
                </a:cubicBezTo>
                <a:cubicBezTo>
                  <a:pt x="175221" y="12938"/>
                  <a:pt x="173789" y="12962"/>
                  <a:pt x="172331" y="13015"/>
                </a:cubicBezTo>
                <a:cubicBezTo>
                  <a:pt x="169330" y="5317"/>
                  <a:pt x="161827" y="0"/>
                  <a:pt x="153313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17" name="Google Shape;36934;p61"/>
          <p:cNvGrpSpPr/>
          <p:nvPr/>
        </p:nvGrpSpPr>
        <p:grpSpPr>
          <a:xfrm>
            <a:off x="7543800" y="1809750"/>
            <a:ext cx="2525482" cy="2968280"/>
            <a:chOff x="3081050" y="1638925"/>
            <a:chExt cx="2016450" cy="2058250"/>
          </a:xfrm>
        </p:grpSpPr>
        <p:sp>
          <p:nvSpPr>
            <p:cNvPr id="9918" name="Google Shape;36935;p61"/>
            <p:cNvSpPr/>
            <p:nvPr/>
          </p:nvSpPr>
          <p:spPr>
            <a:xfrm>
              <a:off x="3081050" y="3359800"/>
              <a:ext cx="582375" cy="337375"/>
            </a:xfrm>
            <a:custGeom>
              <a:avLst/>
              <a:gdLst/>
              <a:ahLst/>
              <a:cxnLst/>
              <a:rect l="l" t="t" r="r" b="b"/>
              <a:pathLst>
                <a:path w="23295" h="13495" extrusionOk="0">
                  <a:moveTo>
                    <a:pt x="7747" y="1"/>
                  </a:moveTo>
                  <a:lnTo>
                    <a:pt x="7747" y="590"/>
                  </a:lnTo>
                  <a:lnTo>
                    <a:pt x="7096" y="590"/>
                  </a:lnTo>
                  <a:cubicBezTo>
                    <a:pt x="7096" y="590"/>
                    <a:pt x="7158" y="2994"/>
                    <a:pt x="7669" y="3832"/>
                  </a:cubicBezTo>
                  <a:cubicBezTo>
                    <a:pt x="7669" y="3832"/>
                    <a:pt x="1233" y="6096"/>
                    <a:pt x="333" y="11679"/>
                  </a:cubicBezTo>
                  <a:cubicBezTo>
                    <a:pt x="333" y="11679"/>
                    <a:pt x="1" y="13495"/>
                    <a:pt x="2592" y="13495"/>
                  </a:cubicBezTo>
                  <a:cubicBezTo>
                    <a:pt x="2625" y="13495"/>
                    <a:pt x="2658" y="13495"/>
                    <a:pt x="2691" y="13494"/>
                  </a:cubicBezTo>
                  <a:lnTo>
                    <a:pt x="20558" y="13494"/>
                  </a:lnTo>
                  <a:cubicBezTo>
                    <a:pt x="20592" y="13495"/>
                    <a:pt x="20625" y="13495"/>
                    <a:pt x="20658" y="13495"/>
                  </a:cubicBezTo>
                  <a:cubicBezTo>
                    <a:pt x="23294" y="13495"/>
                    <a:pt x="22946" y="11679"/>
                    <a:pt x="22946" y="11679"/>
                  </a:cubicBezTo>
                  <a:cubicBezTo>
                    <a:pt x="22047" y="6096"/>
                    <a:pt x="15626" y="3832"/>
                    <a:pt x="15626" y="3832"/>
                  </a:cubicBezTo>
                  <a:cubicBezTo>
                    <a:pt x="16138" y="2994"/>
                    <a:pt x="16200" y="590"/>
                    <a:pt x="16200" y="590"/>
                  </a:cubicBezTo>
                  <a:lnTo>
                    <a:pt x="15548" y="590"/>
                  </a:lnTo>
                  <a:lnTo>
                    <a:pt x="155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36936;p61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36937;p61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1" name="Google Shape;17401;p36"/>
          <p:cNvGrpSpPr/>
          <p:nvPr/>
        </p:nvGrpSpPr>
        <p:grpSpPr>
          <a:xfrm rot="-7675478" flipH="1">
            <a:off x="4482065" y="3246058"/>
            <a:ext cx="669929" cy="706360"/>
            <a:chOff x="3212275" y="349350"/>
            <a:chExt cx="486650" cy="503850"/>
          </a:xfrm>
        </p:grpSpPr>
        <p:sp>
          <p:nvSpPr>
            <p:cNvPr id="17402" name="Google Shape;17402;p36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36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36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36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36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7" name="Google Shape;17407;p36"/>
          <p:cNvGrpSpPr/>
          <p:nvPr/>
        </p:nvGrpSpPr>
        <p:grpSpPr>
          <a:xfrm rot="-6126683">
            <a:off x="4484675" y="1308249"/>
            <a:ext cx="673303" cy="843772"/>
            <a:chOff x="4082775" y="914425"/>
            <a:chExt cx="777050" cy="973675"/>
          </a:xfrm>
        </p:grpSpPr>
        <p:sp>
          <p:nvSpPr>
            <p:cNvPr id="17408" name="Google Shape;17408;p36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36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36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36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36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36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36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36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36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36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23" name="Google Shape;17423;p36"/>
          <p:cNvSpPr/>
          <p:nvPr/>
        </p:nvSpPr>
        <p:spPr>
          <a:xfrm>
            <a:off x="7772400" y="3613276"/>
            <a:ext cx="1860639" cy="1625852"/>
          </a:xfrm>
          <a:custGeom>
            <a:avLst/>
            <a:gdLst/>
            <a:ahLst/>
            <a:cxnLst/>
            <a:rect l="l" t="t" r="r" b="b"/>
            <a:pathLst>
              <a:path w="208768" h="191415" extrusionOk="0">
                <a:moveTo>
                  <a:pt x="144147" y="6101"/>
                </a:moveTo>
                <a:cubicBezTo>
                  <a:pt x="146855" y="6101"/>
                  <a:pt x="149073" y="8319"/>
                  <a:pt x="149073" y="11059"/>
                </a:cubicBezTo>
                <a:cubicBezTo>
                  <a:pt x="149073" y="13766"/>
                  <a:pt x="146855" y="15985"/>
                  <a:pt x="144147" y="15985"/>
                </a:cubicBezTo>
                <a:lnTo>
                  <a:pt x="87780" y="15985"/>
                </a:lnTo>
                <a:cubicBezTo>
                  <a:pt x="86084" y="15985"/>
                  <a:pt x="84714" y="17355"/>
                  <a:pt x="84714" y="19051"/>
                </a:cubicBezTo>
                <a:cubicBezTo>
                  <a:pt x="84714" y="20747"/>
                  <a:pt x="86084" y="22117"/>
                  <a:pt x="87780" y="22117"/>
                </a:cubicBezTo>
                <a:lnTo>
                  <a:pt x="134590" y="22117"/>
                </a:lnTo>
                <a:cubicBezTo>
                  <a:pt x="132437" y="28706"/>
                  <a:pt x="132437" y="35328"/>
                  <a:pt x="134622" y="41950"/>
                </a:cubicBezTo>
                <a:lnTo>
                  <a:pt x="40971" y="41950"/>
                </a:lnTo>
                <a:cubicBezTo>
                  <a:pt x="38361" y="41950"/>
                  <a:pt x="35882" y="40906"/>
                  <a:pt x="33990" y="39014"/>
                </a:cubicBezTo>
                <a:cubicBezTo>
                  <a:pt x="32098" y="37155"/>
                  <a:pt x="31054" y="34643"/>
                  <a:pt x="31054" y="32034"/>
                </a:cubicBezTo>
                <a:cubicBezTo>
                  <a:pt x="31054" y="26553"/>
                  <a:pt x="35523" y="22117"/>
                  <a:pt x="40971" y="22117"/>
                </a:cubicBezTo>
                <a:lnTo>
                  <a:pt x="72710" y="22117"/>
                </a:lnTo>
                <a:cubicBezTo>
                  <a:pt x="74406" y="22117"/>
                  <a:pt x="75776" y="20747"/>
                  <a:pt x="75776" y="19051"/>
                </a:cubicBezTo>
                <a:cubicBezTo>
                  <a:pt x="75776" y="17355"/>
                  <a:pt x="74406" y="15985"/>
                  <a:pt x="72710" y="15985"/>
                </a:cubicBezTo>
                <a:lnTo>
                  <a:pt x="40971" y="15985"/>
                </a:lnTo>
                <a:cubicBezTo>
                  <a:pt x="32131" y="15985"/>
                  <a:pt x="24954" y="23194"/>
                  <a:pt x="24954" y="32034"/>
                </a:cubicBezTo>
                <a:cubicBezTo>
                  <a:pt x="24954" y="36274"/>
                  <a:pt x="26618" y="40286"/>
                  <a:pt x="29651" y="43353"/>
                </a:cubicBezTo>
                <a:cubicBezTo>
                  <a:pt x="32718" y="46386"/>
                  <a:pt x="36730" y="48050"/>
                  <a:pt x="40971" y="48050"/>
                </a:cubicBezTo>
                <a:lnTo>
                  <a:pt x="144147" y="48050"/>
                </a:lnTo>
                <a:cubicBezTo>
                  <a:pt x="146855" y="48050"/>
                  <a:pt x="149073" y="50268"/>
                  <a:pt x="149073" y="53008"/>
                </a:cubicBezTo>
                <a:cubicBezTo>
                  <a:pt x="149073" y="55716"/>
                  <a:pt x="146855" y="57934"/>
                  <a:pt x="144147" y="57934"/>
                </a:cubicBezTo>
                <a:lnTo>
                  <a:pt x="40971" y="57934"/>
                </a:lnTo>
                <a:cubicBezTo>
                  <a:pt x="34088" y="57934"/>
                  <a:pt x="27564" y="55226"/>
                  <a:pt x="22671" y="50333"/>
                </a:cubicBezTo>
                <a:cubicBezTo>
                  <a:pt x="17778" y="45440"/>
                  <a:pt x="15070" y="38916"/>
                  <a:pt x="15070" y="32034"/>
                </a:cubicBezTo>
                <a:cubicBezTo>
                  <a:pt x="15070" y="17746"/>
                  <a:pt x="26683" y="6101"/>
                  <a:pt x="40971" y="6101"/>
                </a:cubicBezTo>
                <a:close/>
                <a:moveTo>
                  <a:pt x="52909" y="95903"/>
                </a:moveTo>
                <a:lnTo>
                  <a:pt x="52909" y="106015"/>
                </a:lnTo>
                <a:lnTo>
                  <a:pt x="31739" y="106015"/>
                </a:lnTo>
                <a:cubicBezTo>
                  <a:pt x="32946" y="102656"/>
                  <a:pt x="33664" y="99263"/>
                  <a:pt x="33957" y="95903"/>
                </a:cubicBezTo>
                <a:close/>
                <a:moveTo>
                  <a:pt x="158076" y="79691"/>
                </a:moveTo>
                <a:cubicBezTo>
                  <a:pt x="158565" y="79691"/>
                  <a:pt x="158957" y="80083"/>
                  <a:pt x="158957" y="80572"/>
                </a:cubicBezTo>
                <a:lnTo>
                  <a:pt x="158957" y="105102"/>
                </a:lnTo>
                <a:cubicBezTo>
                  <a:pt x="158957" y="105591"/>
                  <a:pt x="158565" y="106015"/>
                  <a:pt x="158076" y="106015"/>
                </a:cubicBezTo>
                <a:lnTo>
                  <a:pt x="84681" y="106015"/>
                </a:lnTo>
                <a:lnTo>
                  <a:pt x="84681" y="95903"/>
                </a:lnTo>
                <a:lnTo>
                  <a:pt x="106080" y="95903"/>
                </a:lnTo>
                <a:cubicBezTo>
                  <a:pt x="107776" y="95903"/>
                  <a:pt x="109146" y="94533"/>
                  <a:pt x="109146" y="92837"/>
                </a:cubicBezTo>
                <a:cubicBezTo>
                  <a:pt x="109146" y="91141"/>
                  <a:pt x="107776" y="89771"/>
                  <a:pt x="106080" y="89771"/>
                </a:cubicBezTo>
                <a:lnTo>
                  <a:pt x="33957" y="89771"/>
                </a:lnTo>
                <a:cubicBezTo>
                  <a:pt x="33696" y="86411"/>
                  <a:pt x="32946" y="83051"/>
                  <a:pt x="31739" y="79691"/>
                </a:cubicBezTo>
                <a:close/>
                <a:moveTo>
                  <a:pt x="52909" y="112115"/>
                </a:moveTo>
                <a:lnTo>
                  <a:pt x="52909" y="121640"/>
                </a:lnTo>
                <a:lnTo>
                  <a:pt x="19800" y="121640"/>
                </a:lnTo>
                <a:cubicBezTo>
                  <a:pt x="17191" y="121640"/>
                  <a:pt x="15070" y="119487"/>
                  <a:pt x="15070" y="116878"/>
                </a:cubicBezTo>
                <a:cubicBezTo>
                  <a:pt x="15070" y="114236"/>
                  <a:pt x="17191" y="112115"/>
                  <a:pt x="19800" y="112115"/>
                </a:cubicBezTo>
                <a:close/>
                <a:moveTo>
                  <a:pt x="162838" y="64066"/>
                </a:moveTo>
                <a:cubicBezTo>
                  <a:pt x="169297" y="64066"/>
                  <a:pt x="174582" y="69318"/>
                  <a:pt x="174582" y="75809"/>
                </a:cubicBezTo>
                <a:lnTo>
                  <a:pt x="174582" y="109865"/>
                </a:lnTo>
                <a:cubicBezTo>
                  <a:pt x="174582" y="116356"/>
                  <a:pt x="169297" y="121640"/>
                  <a:pt x="162838" y="121640"/>
                </a:cubicBezTo>
                <a:lnTo>
                  <a:pt x="84681" y="121640"/>
                </a:lnTo>
                <a:lnTo>
                  <a:pt x="84681" y="112115"/>
                </a:lnTo>
                <a:lnTo>
                  <a:pt x="158076" y="112115"/>
                </a:lnTo>
                <a:cubicBezTo>
                  <a:pt x="161925" y="112115"/>
                  <a:pt x="165089" y="108984"/>
                  <a:pt x="165089" y="105102"/>
                </a:cubicBezTo>
                <a:lnTo>
                  <a:pt x="165089" y="80572"/>
                </a:lnTo>
                <a:cubicBezTo>
                  <a:pt x="165089" y="76723"/>
                  <a:pt x="161925" y="73559"/>
                  <a:pt x="158076" y="73559"/>
                </a:cubicBezTo>
                <a:lnTo>
                  <a:pt x="19800" y="73559"/>
                </a:lnTo>
                <a:cubicBezTo>
                  <a:pt x="17191" y="73559"/>
                  <a:pt x="15070" y="71438"/>
                  <a:pt x="15070" y="68829"/>
                </a:cubicBezTo>
                <a:cubicBezTo>
                  <a:pt x="15070" y="66187"/>
                  <a:pt x="17191" y="64066"/>
                  <a:pt x="19800" y="64066"/>
                </a:cubicBezTo>
                <a:close/>
                <a:moveTo>
                  <a:pt x="78581" y="95903"/>
                </a:moveTo>
                <a:lnTo>
                  <a:pt x="78549" y="149465"/>
                </a:lnTo>
                <a:lnTo>
                  <a:pt x="70916" y="142191"/>
                </a:lnTo>
                <a:cubicBezTo>
                  <a:pt x="70328" y="141620"/>
                  <a:pt x="69570" y="141335"/>
                  <a:pt x="68808" y="141335"/>
                </a:cubicBezTo>
                <a:cubicBezTo>
                  <a:pt x="68045" y="141335"/>
                  <a:pt x="67278" y="141620"/>
                  <a:pt x="66675" y="142191"/>
                </a:cubicBezTo>
                <a:lnTo>
                  <a:pt x="59042" y="149465"/>
                </a:lnTo>
                <a:lnTo>
                  <a:pt x="59042" y="95903"/>
                </a:lnTo>
                <a:close/>
                <a:moveTo>
                  <a:pt x="197905" y="127740"/>
                </a:moveTo>
                <a:cubicBezTo>
                  <a:pt x="200514" y="127740"/>
                  <a:pt x="202667" y="129861"/>
                  <a:pt x="202667" y="132503"/>
                </a:cubicBezTo>
                <a:cubicBezTo>
                  <a:pt x="202667" y="135112"/>
                  <a:pt x="200514" y="137265"/>
                  <a:pt x="197905" y="137265"/>
                </a:cubicBezTo>
                <a:lnTo>
                  <a:pt x="142712" y="137265"/>
                </a:lnTo>
                <a:cubicBezTo>
                  <a:pt x="141016" y="137265"/>
                  <a:pt x="139646" y="138635"/>
                  <a:pt x="139646" y="140299"/>
                </a:cubicBezTo>
                <a:cubicBezTo>
                  <a:pt x="139646" y="141995"/>
                  <a:pt x="141016" y="143365"/>
                  <a:pt x="142712" y="143365"/>
                </a:cubicBezTo>
                <a:lnTo>
                  <a:pt x="185966" y="143365"/>
                </a:lnTo>
                <a:cubicBezTo>
                  <a:pt x="184759" y="146725"/>
                  <a:pt x="184041" y="150085"/>
                  <a:pt x="183748" y="153477"/>
                </a:cubicBezTo>
                <a:cubicBezTo>
                  <a:pt x="183748" y="153477"/>
                  <a:pt x="182541" y="159512"/>
                  <a:pt x="185966" y="169689"/>
                </a:cubicBezTo>
                <a:lnTo>
                  <a:pt x="22638" y="169689"/>
                </a:lnTo>
                <a:cubicBezTo>
                  <a:pt x="22149" y="169689"/>
                  <a:pt x="21757" y="169265"/>
                  <a:pt x="21757" y="168809"/>
                </a:cubicBezTo>
                <a:lnTo>
                  <a:pt x="21757" y="144246"/>
                </a:lnTo>
                <a:cubicBezTo>
                  <a:pt x="21757" y="143757"/>
                  <a:pt x="22149" y="143365"/>
                  <a:pt x="22638" y="143365"/>
                </a:cubicBezTo>
                <a:lnTo>
                  <a:pt x="52909" y="143365"/>
                </a:lnTo>
                <a:lnTo>
                  <a:pt x="52909" y="153412"/>
                </a:lnTo>
                <a:cubicBezTo>
                  <a:pt x="52746" y="156413"/>
                  <a:pt x="54214" y="157587"/>
                  <a:pt x="55095" y="158044"/>
                </a:cubicBezTo>
                <a:cubicBezTo>
                  <a:pt x="55473" y="158233"/>
                  <a:pt x="56018" y="158416"/>
                  <a:pt x="56691" y="158416"/>
                </a:cubicBezTo>
                <a:cubicBezTo>
                  <a:pt x="57646" y="158416"/>
                  <a:pt x="58858" y="158048"/>
                  <a:pt x="60216" y="156805"/>
                </a:cubicBezTo>
                <a:cubicBezTo>
                  <a:pt x="60216" y="156805"/>
                  <a:pt x="60249" y="156772"/>
                  <a:pt x="60249" y="156772"/>
                </a:cubicBezTo>
                <a:lnTo>
                  <a:pt x="68795" y="148617"/>
                </a:lnTo>
                <a:lnTo>
                  <a:pt x="77342" y="156772"/>
                </a:lnTo>
                <a:cubicBezTo>
                  <a:pt x="77374" y="156772"/>
                  <a:pt x="77374" y="156805"/>
                  <a:pt x="77407" y="156805"/>
                </a:cubicBezTo>
                <a:cubicBezTo>
                  <a:pt x="78744" y="158044"/>
                  <a:pt x="79951" y="158403"/>
                  <a:pt x="80897" y="158403"/>
                </a:cubicBezTo>
                <a:cubicBezTo>
                  <a:pt x="81582" y="158403"/>
                  <a:pt x="82137" y="158240"/>
                  <a:pt x="82496" y="158044"/>
                </a:cubicBezTo>
                <a:cubicBezTo>
                  <a:pt x="83409" y="157587"/>
                  <a:pt x="84877" y="156413"/>
                  <a:pt x="84681" y="153412"/>
                </a:cubicBezTo>
                <a:lnTo>
                  <a:pt x="84681" y="143365"/>
                </a:lnTo>
                <a:lnTo>
                  <a:pt x="127642" y="143365"/>
                </a:lnTo>
                <a:cubicBezTo>
                  <a:pt x="129338" y="143365"/>
                  <a:pt x="130708" y="141995"/>
                  <a:pt x="130708" y="140299"/>
                </a:cubicBezTo>
                <a:cubicBezTo>
                  <a:pt x="130708" y="138635"/>
                  <a:pt x="129338" y="137265"/>
                  <a:pt x="127642" y="137265"/>
                </a:cubicBezTo>
                <a:lnTo>
                  <a:pt x="84681" y="137265"/>
                </a:lnTo>
                <a:lnTo>
                  <a:pt x="84681" y="127740"/>
                </a:lnTo>
                <a:close/>
                <a:moveTo>
                  <a:pt x="52909" y="127740"/>
                </a:moveTo>
                <a:lnTo>
                  <a:pt x="52909" y="137265"/>
                </a:lnTo>
                <a:lnTo>
                  <a:pt x="22638" y="137265"/>
                </a:lnTo>
                <a:cubicBezTo>
                  <a:pt x="18756" y="137265"/>
                  <a:pt x="15625" y="140397"/>
                  <a:pt x="15625" y="144246"/>
                </a:cubicBezTo>
                <a:lnTo>
                  <a:pt x="15625" y="168809"/>
                </a:lnTo>
                <a:cubicBezTo>
                  <a:pt x="15625" y="172658"/>
                  <a:pt x="18756" y="175789"/>
                  <a:pt x="22638" y="175789"/>
                </a:cubicBezTo>
                <a:lnTo>
                  <a:pt x="197905" y="175789"/>
                </a:lnTo>
                <a:cubicBezTo>
                  <a:pt x="200514" y="175789"/>
                  <a:pt x="202667" y="177942"/>
                  <a:pt x="202667" y="180552"/>
                </a:cubicBezTo>
                <a:cubicBezTo>
                  <a:pt x="202667" y="183161"/>
                  <a:pt x="200514" y="185314"/>
                  <a:pt x="197905" y="185314"/>
                </a:cubicBezTo>
                <a:lnTo>
                  <a:pt x="17843" y="185314"/>
                </a:lnTo>
                <a:cubicBezTo>
                  <a:pt x="11384" y="185314"/>
                  <a:pt x="6100" y="180030"/>
                  <a:pt x="6100" y="173571"/>
                </a:cubicBezTo>
                <a:lnTo>
                  <a:pt x="6100" y="139483"/>
                </a:lnTo>
                <a:cubicBezTo>
                  <a:pt x="6100" y="133025"/>
                  <a:pt x="11384" y="127740"/>
                  <a:pt x="17843" y="127740"/>
                </a:cubicBezTo>
                <a:close/>
                <a:moveTo>
                  <a:pt x="40971" y="1"/>
                </a:moveTo>
                <a:cubicBezTo>
                  <a:pt x="23323" y="1"/>
                  <a:pt x="8938" y="14354"/>
                  <a:pt x="8938" y="32034"/>
                </a:cubicBezTo>
                <a:cubicBezTo>
                  <a:pt x="8938" y="40547"/>
                  <a:pt x="12298" y="48604"/>
                  <a:pt x="18332" y="54672"/>
                </a:cubicBezTo>
                <a:cubicBezTo>
                  <a:pt x="19539" y="55879"/>
                  <a:pt x="20844" y="56955"/>
                  <a:pt x="22182" y="57934"/>
                </a:cubicBezTo>
                <a:lnTo>
                  <a:pt x="19800" y="57934"/>
                </a:lnTo>
                <a:cubicBezTo>
                  <a:pt x="13831" y="57934"/>
                  <a:pt x="8938" y="62827"/>
                  <a:pt x="8938" y="68829"/>
                </a:cubicBezTo>
                <a:cubicBezTo>
                  <a:pt x="8938" y="74798"/>
                  <a:pt x="13831" y="79691"/>
                  <a:pt x="19800" y="79691"/>
                </a:cubicBezTo>
                <a:lnTo>
                  <a:pt x="25183" y="79691"/>
                </a:lnTo>
                <a:cubicBezTo>
                  <a:pt x="28934" y="88499"/>
                  <a:pt x="28934" y="97143"/>
                  <a:pt x="25183" y="106015"/>
                </a:cubicBezTo>
                <a:lnTo>
                  <a:pt x="19800" y="106015"/>
                </a:lnTo>
                <a:cubicBezTo>
                  <a:pt x="13831" y="106015"/>
                  <a:pt x="8938" y="110876"/>
                  <a:pt x="8938" y="116878"/>
                </a:cubicBezTo>
                <a:cubicBezTo>
                  <a:pt x="8938" y="119161"/>
                  <a:pt x="9655" y="121282"/>
                  <a:pt x="10862" y="123043"/>
                </a:cubicBezTo>
                <a:cubicBezTo>
                  <a:pt x="4502" y="125783"/>
                  <a:pt x="0" y="132111"/>
                  <a:pt x="0" y="139483"/>
                </a:cubicBezTo>
                <a:lnTo>
                  <a:pt x="0" y="173571"/>
                </a:lnTo>
                <a:cubicBezTo>
                  <a:pt x="0" y="183422"/>
                  <a:pt x="8024" y="191414"/>
                  <a:pt x="17843" y="191414"/>
                </a:cubicBezTo>
                <a:lnTo>
                  <a:pt x="197905" y="191414"/>
                </a:lnTo>
                <a:cubicBezTo>
                  <a:pt x="203907" y="191414"/>
                  <a:pt x="208767" y="186554"/>
                  <a:pt x="208767" y="180552"/>
                </a:cubicBezTo>
                <a:cubicBezTo>
                  <a:pt x="208767" y="174550"/>
                  <a:pt x="203907" y="169689"/>
                  <a:pt x="197905" y="169689"/>
                </a:cubicBezTo>
                <a:lnTo>
                  <a:pt x="192522" y="169689"/>
                </a:lnTo>
                <a:cubicBezTo>
                  <a:pt x="188804" y="160817"/>
                  <a:pt x="188804" y="152173"/>
                  <a:pt x="192522" y="143365"/>
                </a:cubicBezTo>
                <a:lnTo>
                  <a:pt x="197905" y="143365"/>
                </a:lnTo>
                <a:cubicBezTo>
                  <a:pt x="203907" y="143365"/>
                  <a:pt x="208767" y="138505"/>
                  <a:pt x="208767" y="132503"/>
                </a:cubicBezTo>
                <a:cubicBezTo>
                  <a:pt x="208767" y="126501"/>
                  <a:pt x="203907" y="121640"/>
                  <a:pt x="197905" y="121640"/>
                </a:cubicBezTo>
                <a:lnTo>
                  <a:pt x="176278" y="121640"/>
                </a:lnTo>
                <a:cubicBezTo>
                  <a:pt x="179018" y="118476"/>
                  <a:pt x="180681" y="114366"/>
                  <a:pt x="180681" y="109865"/>
                </a:cubicBezTo>
                <a:lnTo>
                  <a:pt x="180681" y="75809"/>
                </a:lnTo>
                <a:cubicBezTo>
                  <a:pt x="180681" y="65958"/>
                  <a:pt x="172690" y="57934"/>
                  <a:pt x="162838" y="57934"/>
                </a:cubicBezTo>
                <a:lnTo>
                  <a:pt x="154031" y="57934"/>
                </a:lnTo>
                <a:cubicBezTo>
                  <a:pt x="154781" y="56466"/>
                  <a:pt x="155205" y="54770"/>
                  <a:pt x="155205" y="53008"/>
                </a:cubicBezTo>
                <a:cubicBezTo>
                  <a:pt x="155205" y="46908"/>
                  <a:pt x="150247" y="41950"/>
                  <a:pt x="144147" y="41950"/>
                </a:cubicBezTo>
                <a:lnTo>
                  <a:pt x="141114" y="41950"/>
                </a:lnTo>
                <a:cubicBezTo>
                  <a:pt x="138439" y="35263"/>
                  <a:pt x="138406" y="28739"/>
                  <a:pt x="141114" y="22117"/>
                </a:cubicBezTo>
                <a:lnTo>
                  <a:pt x="144147" y="22117"/>
                </a:lnTo>
                <a:cubicBezTo>
                  <a:pt x="150247" y="22117"/>
                  <a:pt x="155205" y="17159"/>
                  <a:pt x="155205" y="11059"/>
                </a:cubicBezTo>
                <a:cubicBezTo>
                  <a:pt x="155205" y="4959"/>
                  <a:pt x="150247" y="1"/>
                  <a:pt x="144147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24" name="Google Shape;17424;p36"/>
          <p:cNvGrpSpPr/>
          <p:nvPr/>
        </p:nvGrpSpPr>
        <p:grpSpPr>
          <a:xfrm>
            <a:off x="-304800" y="-171450"/>
            <a:ext cx="2362200" cy="1872442"/>
            <a:chOff x="1190625" y="668700"/>
            <a:chExt cx="5259975" cy="4358025"/>
          </a:xfrm>
        </p:grpSpPr>
        <p:sp>
          <p:nvSpPr>
            <p:cNvPr id="17425" name="Google Shape;17425;p36"/>
            <p:cNvSpPr/>
            <p:nvPr/>
          </p:nvSpPr>
          <p:spPr>
            <a:xfrm>
              <a:off x="2498675" y="2053400"/>
              <a:ext cx="1750900" cy="172100"/>
            </a:xfrm>
            <a:custGeom>
              <a:avLst/>
              <a:gdLst/>
              <a:ahLst/>
              <a:cxnLst/>
              <a:rect l="l" t="t" r="r" b="b"/>
              <a:pathLst>
                <a:path w="70036" h="6884" extrusionOk="0">
                  <a:moveTo>
                    <a:pt x="3425" y="1"/>
                  </a:moveTo>
                  <a:cubicBezTo>
                    <a:pt x="1533" y="1"/>
                    <a:pt x="0" y="1567"/>
                    <a:pt x="0" y="3459"/>
                  </a:cubicBezTo>
                  <a:cubicBezTo>
                    <a:pt x="0" y="5350"/>
                    <a:pt x="1533" y="6884"/>
                    <a:pt x="3425" y="6884"/>
                  </a:cubicBezTo>
                  <a:lnTo>
                    <a:pt x="66610" y="6884"/>
                  </a:lnTo>
                  <a:cubicBezTo>
                    <a:pt x="68502" y="6884"/>
                    <a:pt x="70035" y="5350"/>
                    <a:pt x="70035" y="3459"/>
                  </a:cubicBezTo>
                  <a:cubicBezTo>
                    <a:pt x="70035" y="1567"/>
                    <a:pt x="68502" y="1"/>
                    <a:pt x="66610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36"/>
            <p:cNvSpPr/>
            <p:nvPr/>
          </p:nvSpPr>
          <p:spPr>
            <a:xfrm>
              <a:off x="2498675" y="2525575"/>
              <a:ext cx="1750900" cy="172100"/>
            </a:xfrm>
            <a:custGeom>
              <a:avLst/>
              <a:gdLst/>
              <a:ahLst/>
              <a:cxnLst/>
              <a:rect l="l" t="t" r="r" b="b"/>
              <a:pathLst>
                <a:path w="70036" h="6884" extrusionOk="0">
                  <a:moveTo>
                    <a:pt x="3425" y="1"/>
                  </a:moveTo>
                  <a:cubicBezTo>
                    <a:pt x="1533" y="1"/>
                    <a:pt x="0" y="1566"/>
                    <a:pt x="0" y="3458"/>
                  </a:cubicBezTo>
                  <a:cubicBezTo>
                    <a:pt x="0" y="5350"/>
                    <a:pt x="1533" y="6884"/>
                    <a:pt x="3425" y="6884"/>
                  </a:cubicBezTo>
                  <a:lnTo>
                    <a:pt x="66610" y="6884"/>
                  </a:lnTo>
                  <a:cubicBezTo>
                    <a:pt x="68502" y="6884"/>
                    <a:pt x="70035" y="5350"/>
                    <a:pt x="70035" y="3458"/>
                  </a:cubicBezTo>
                  <a:cubicBezTo>
                    <a:pt x="70035" y="1566"/>
                    <a:pt x="68502" y="1"/>
                    <a:pt x="66610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36"/>
            <p:cNvSpPr/>
            <p:nvPr/>
          </p:nvSpPr>
          <p:spPr>
            <a:xfrm>
              <a:off x="1190625" y="668700"/>
              <a:ext cx="5259975" cy="4358025"/>
            </a:xfrm>
            <a:custGeom>
              <a:avLst/>
              <a:gdLst/>
              <a:ahLst/>
              <a:cxnLst/>
              <a:rect l="l" t="t" r="r" b="b"/>
              <a:pathLst>
                <a:path w="210399" h="174321" extrusionOk="0">
                  <a:moveTo>
                    <a:pt x="152139" y="6850"/>
                  </a:moveTo>
                  <a:cubicBezTo>
                    <a:pt x="159642" y="6850"/>
                    <a:pt x="165742" y="12983"/>
                    <a:pt x="165742" y="20486"/>
                  </a:cubicBezTo>
                  <a:lnTo>
                    <a:pt x="165742" y="28641"/>
                  </a:lnTo>
                  <a:lnTo>
                    <a:pt x="72971" y="28641"/>
                  </a:lnTo>
                  <a:lnTo>
                    <a:pt x="72971" y="20486"/>
                  </a:lnTo>
                  <a:cubicBezTo>
                    <a:pt x="72971" y="15266"/>
                    <a:pt x="71013" y="10471"/>
                    <a:pt x="67784" y="6850"/>
                  </a:cubicBezTo>
                  <a:close/>
                  <a:moveTo>
                    <a:pt x="201852" y="35034"/>
                  </a:moveTo>
                  <a:lnTo>
                    <a:pt x="201852" y="35034"/>
                  </a:lnTo>
                  <a:cubicBezTo>
                    <a:pt x="200514" y="47103"/>
                    <a:pt x="181171" y="72514"/>
                    <a:pt x="172396" y="83507"/>
                  </a:cubicBezTo>
                  <a:cubicBezTo>
                    <a:pt x="156314" y="103666"/>
                    <a:pt x="137297" y="124184"/>
                    <a:pt x="129109" y="132372"/>
                  </a:cubicBezTo>
                  <a:cubicBezTo>
                    <a:pt x="123923" y="137558"/>
                    <a:pt x="116616" y="140396"/>
                    <a:pt x="107385" y="140788"/>
                  </a:cubicBezTo>
                  <a:cubicBezTo>
                    <a:pt x="106613" y="140831"/>
                    <a:pt x="105859" y="140849"/>
                    <a:pt x="105127" y="140849"/>
                  </a:cubicBezTo>
                  <a:cubicBezTo>
                    <a:pt x="103662" y="140849"/>
                    <a:pt x="102285" y="140777"/>
                    <a:pt x="101024" y="140690"/>
                  </a:cubicBezTo>
                  <a:lnTo>
                    <a:pt x="188478" y="53236"/>
                  </a:lnTo>
                  <a:cubicBezTo>
                    <a:pt x="189815" y="51898"/>
                    <a:pt x="189815" y="49713"/>
                    <a:pt x="188478" y="48376"/>
                  </a:cubicBezTo>
                  <a:cubicBezTo>
                    <a:pt x="187809" y="47707"/>
                    <a:pt x="186936" y="47372"/>
                    <a:pt x="186060" y="47372"/>
                  </a:cubicBezTo>
                  <a:cubicBezTo>
                    <a:pt x="185183" y="47372"/>
                    <a:pt x="184302" y="47707"/>
                    <a:pt x="183617" y="48376"/>
                  </a:cubicBezTo>
                  <a:lnTo>
                    <a:pt x="96163" y="135829"/>
                  </a:lnTo>
                  <a:cubicBezTo>
                    <a:pt x="95609" y="128392"/>
                    <a:pt x="96196" y="116062"/>
                    <a:pt x="104514" y="107776"/>
                  </a:cubicBezTo>
                  <a:cubicBezTo>
                    <a:pt x="112702" y="99556"/>
                    <a:pt x="133220" y="80571"/>
                    <a:pt x="153379" y="64490"/>
                  </a:cubicBezTo>
                  <a:cubicBezTo>
                    <a:pt x="164371" y="55715"/>
                    <a:pt x="189782" y="36339"/>
                    <a:pt x="201852" y="35034"/>
                  </a:cubicBezTo>
                  <a:close/>
                  <a:moveTo>
                    <a:pt x="34088" y="145681"/>
                  </a:moveTo>
                  <a:lnTo>
                    <a:pt x="34088" y="153836"/>
                  </a:lnTo>
                  <a:cubicBezTo>
                    <a:pt x="34088" y="161338"/>
                    <a:pt x="27988" y="167471"/>
                    <a:pt x="20485" y="167471"/>
                  </a:cubicBezTo>
                  <a:cubicBezTo>
                    <a:pt x="12983" y="167471"/>
                    <a:pt x="6883" y="161338"/>
                    <a:pt x="6883" y="153836"/>
                  </a:cubicBezTo>
                  <a:lnTo>
                    <a:pt x="6883" y="145681"/>
                  </a:lnTo>
                  <a:close/>
                  <a:moveTo>
                    <a:pt x="52518" y="6850"/>
                  </a:moveTo>
                  <a:cubicBezTo>
                    <a:pt x="60021" y="6850"/>
                    <a:pt x="66120" y="12983"/>
                    <a:pt x="66120" y="20486"/>
                  </a:cubicBezTo>
                  <a:lnTo>
                    <a:pt x="66120" y="32066"/>
                  </a:lnTo>
                  <a:cubicBezTo>
                    <a:pt x="66120" y="33958"/>
                    <a:pt x="67654" y="35523"/>
                    <a:pt x="69546" y="35523"/>
                  </a:cubicBezTo>
                  <a:lnTo>
                    <a:pt x="133709" y="35523"/>
                  </a:lnTo>
                  <a:lnTo>
                    <a:pt x="133709" y="71829"/>
                  </a:lnTo>
                  <a:cubicBezTo>
                    <a:pt x="124738" y="79495"/>
                    <a:pt x="116388" y="87030"/>
                    <a:pt x="109798" y="93163"/>
                  </a:cubicBezTo>
                  <a:lnTo>
                    <a:pt x="55747" y="93163"/>
                  </a:lnTo>
                  <a:cubicBezTo>
                    <a:pt x="53855" y="93163"/>
                    <a:pt x="52322" y="94696"/>
                    <a:pt x="52322" y="96620"/>
                  </a:cubicBezTo>
                  <a:cubicBezTo>
                    <a:pt x="52322" y="98512"/>
                    <a:pt x="53855" y="100045"/>
                    <a:pt x="55747" y="100045"/>
                  </a:cubicBezTo>
                  <a:lnTo>
                    <a:pt x="102557" y="100045"/>
                  </a:lnTo>
                  <a:cubicBezTo>
                    <a:pt x="101480" y="101089"/>
                    <a:pt x="100502" y="102068"/>
                    <a:pt x="99654" y="102916"/>
                  </a:cubicBezTo>
                  <a:cubicBezTo>
                    <a:pt x="96848" y="105721"/>
                    <a:pt x="94761" y="108820"/>
                    <a:pt x="93195" y="112050"/>
                  </a:cubicBezTo>
                  <a:lnTo>
                    <a:pt x="55747" y="112050"/>
                  </a:lnTo>
                  <a:cubicBezTo>
                    <a:pt x="53855" y="112050"/>
                    <a:pt x="52322" y="113583"/>
                    <a:pt x="52322" y="115475"/>
                  </a:cubicBezTo>
                  <a:cubicBezTo>
                    <a:pt x="52322" y="117399"/>
                    <a:pt x="53855" y="118932"/>
                    <a:pt x="55747" y="118932"/>
                  </a:cubicBezTo>
                  <a:lnTo>
                    <a:pt x="90716" y="118932"/>
                  </a:lnTo>
                  <a:cubicBezTo>
                    <a:pt x="89607" y="123108"/>
                    <a:pt x="89183" y="127250"/>
                    <a:pt x="89150" y="130936"/>
                  </a:cubicBezTo>
                  <a:lnTo>
                    <a:pt x="55747" y="130936"/>
                  </a:lnTo>
                  <a:cubicBezTo>
                    <a:pt x="53855" y="130936"/>
                    <a:pt x="52322" y="132470"/>
                    <a:pt x="52322" y="134362"/>
                  </a:cubicBezTo>
                  <a:cubicBezTo>
                    <a:pt x="52322" y="136286"/>
                    <a:pt x="53855" y="137819"/>
                    <a:pt x="55747" y="137819"/>
                  </a:cubicBezTo>
                  <a:lnTo>
                    <a:pt x="89444" y="137819"/>
                  </a:lnTo>
                  <a:cubicBezTo>
                    <a:pt x="89607" y="139515"/>
                    <a:pt x="89835" y="140951"/>
                    <a:pt x="90031" y="141995"/>
                  </a:cubicBezTo>
                  <a:lnTo>
                    <a:pt x="75482" y="156543"/>
                  </a:lnTo>
                  <a:cubicBezTo>
                    <a:pt x="74145" y="157880"/>
                    <a:pt x="74145" y="160033"/>
                    <a:pt x="75482" y="161371"/>
                  </a:cubicBezTo>
                  <a:cubicBezTo>
                    <a:pt x="76167" y="162056"/>
                    <a:pt x="77048" y="162382"/>
                    <a:pt x="77896" y="162382"/>
                  </a:cubicBezTo>
                  <a:cubicBezTo>
                    <a:pt x="78777" y="162382"/>
                    <a:pt x="79658" y="162056"/>
                    <a:pt x="80343" y="161371"/>
                  </a:cubicBezTo>
                  <a:lnTo>
                    <a:pt x="94891" y="146855"/>
                  </a:lnTo>
                  <a:cubicBezTo>
                    <a:pt x="97011" y="147214"/>
                    <a:pt x="100665" y="147703"/>
                    <a:pt x="105101" y="147703"/>
                  </a:cubicBezTo>
                  <a:cubicBezTo>
                    <a:pt x="105884" y="147703"/>
                    <a:pt x="106700" y="147703"/>
                    <a:pt x="107515" y="147670"/>
                  </a:cubicBezTo>
                  <a:cubicBezTo>
                    <a:pt x="118312" y="147214"/>
                    <a:pt x="127348" y="143691"/>
                    <a:pt x="133709" y="137460"/>
                  </a:cubicBezTo>
                  <a:lnTo>
                    <a:pt x="133709" y="155923"/>
                  </a:lnTo>
                  <a:cubicBezTo>
                    <a:pt x="133709" y="162284"/>
                    <a:pt x="128555" y="167471"/>
                    <a:pt x="122194" y="167471"/>
                  </a:cubicBezTo>
                  <a:lnTo>
                    <a:pt x="35751" y="167471"/>
                  </a:lnTo>
                  <a:cubicBezTo>
                    <a:pt x="38981" y="163850"/>
                    <a:pt x="40971" y="159055"/>
                    <a:pt x="40971" y="153836"/>
                  </a:cubicBezTo>
                  <a:lnTo>
                    <a:pt x="40971" y="18398"/>
                  </a:lnTo>
                  <a:cubicBezTo>
                    <a:pt x="40971" y="12037"/>
                    <a:pt x="46124" y="6850"/>
                    <a:pt x="52518" y="6850"/>
                  </a:cubicBezTo>
                  <a:close/>
                  <a:moveTo>
                    <a:pt x="52518" y="0"/>
                  </a:moveTo>
                  <a:cubicBezTo>
                    <a:pt x="42341" y="0"/>
                    <a:pt x="34088" y="8253"/>
                    <a:pt x="34088" y="18398"/>
                  </a:cubicBezTo>
                  <a:lnTo>
                    <a:pt x="34088" y="138798"/>
                  </a:lnTo>
                  <a:lnTo>
                    <a:pt x="3425" y="138798"/>
                  </a:lnTo>
                  <a:cubicBezTo>
                    <a:pt x="1533" y="138798"/>
                    <a:pt x="0" y="140364"/>
                    <a:pt x="0" y="142256"/>
                  </a:cubicBezTo>
                  <a:lnTo>
                    <a:pt x="0" y="153836"/>
                  </a:lnTo>
                  <a:cubicBezTo>
                    <a:pt x="0" y="165155"/>
                    <a:pt x="9199" y="174321"/>
                    <a:pt x="20485" y="174321"/>
                  </a:cubicBezTo>
                  <a:lnTo>
                    <a:pt x="122194" y="174321"/>
                  </a:lnTo>
                  <a:cubicBezTo>
                    <a:pt x="132339" y="174321"/>
                    <a:pt x="140592" y="166068"/>
                    <a:pt x="140592" y="155923"/>
                  </a:cubicBezTo>
                  <a:lnTo>
                    <a:pt x="140592" y="130382"/>
                  </a:lnTo>
                  <a:cubicBezTo>
                    <a:pt x="150280" y="120139"/>
                    <a:pt x="164959" y="103829"/>
                    <a:pt x="177778" y="87780"/>
                  </a:cubicBezTo>
                  <a:cubicBezTo>
                    <a:pt x="200351" y="59532"/>
                    <a:pt x="210398" y="40971"/>
                    <a:pt x="208539" y="31054"/>
                  </a:cubicBezTo>
                  <a:cubicBezTo>
                    <a:pt x="208278" y="29684"/>
                    <a:pt x="207201" y="28575"/>
                    <a:pt x="205799" y="28314"/>
                  </a:cubicBezTo>
                  <a:cubicBezTo>
                    <a:pt x="205030" y="28170"/>
                    <a:pt x="204210" y="28097"/>
                    <a:pt x="203336" y="28097"/>
                  </a:cubicBezTo>
                  <a:cubicBezTo>
                    <a:pt x="192971" y="28097"/>
                    <a:pt x="175156" y="38289"/>
                    <a:pt x="149073" y="59107"/>
                  </a:cubicBezTo>
                  <a:cubicBezTo>
                    <a:pt x="146235" y="61358"/>
                    <a:pt x="143397" y="63707"/>
                    <a:pt x="140592" y="66056"/>
                  </a:cubicBezTo>
                  <a:lnTo>
                    <a:pt x="140592" y="35523"/>
                  </a:lnTo>
                  <a:lnTo>
                    <a:pt x="169167" y="35523"/>
                  </a:lnTo>
                  <a:cubicBezTo>
                    <a:pt x="171059" y="35523"/>
                    <a:pt x="172592" y="33958"/>
                    <a:pt x="172592" y="32066"/>
                  </a:cubicBezTo>
                  <a:lnTo>
                    <a:pt x="172592" y="20486"/>
                  </a:lnTo>
                  <a:cubicBezTo>
                    <a:pt x="172592" y="9166"/>
                    <a:pt x="163426" y="0"/>
                    <a:pt x="15213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17300;p32"/>
          <p:cNvSpPr txBox="1">
            <a:spLocks noGrp="1"/>
          </p:cNvSpPr>
          <p:nvPr>
            <p:ph type="subTitle" idx="4294967295"/>
          </p:nvPr>
        </p:nvSpPr>
        <p:spPr>
          <a:xfrm flipH="1">
            <a:off x="2099043" y="1123949"/>
            <a:ext cx="5292356" cy="27596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l"/>
            <a:r>
              <a:rPr lang="en-US" sz="2000" b="1" i="1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Aufklärung</a:t>
            </a:r>
            <a:r>
              <a:rPr lang="en-US" sz="2000" dirty="0">
                <a:solidFill>
                  <a:srgbClr val="002060"/>
                </a:solidFill>
                <a:latin typeface="Bahnschrift Light SemiCondensed" pitchFamily="34" charset="0"/>
              </a:rPr>
              <a:t> 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-&gt; </a:t>
            </a:r>
            <a:r>
              <a:rPr lang="en-US" sz="2000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Bahasa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002060"/>
                </a:solidFill>
                <a:latin typeface="Bahnschrift Light SemiCondensed" pitchFamily="34" charset="0"/>
              </a:rPr>
              <a:t>Jerman</a:t>
            </a:r>
            <a:r>
              <a:rPr lang="en-US" sz="2000" dirty="0">
                <a:solidFill>
                  <a:srgbClr val="002060"/>
                </a:solidFill>
                <a:latin typeface="Bahnschrift Light SemiCondensed" pitchFamily="34" charset="0"/>
              </a:rPr>
              <a:t> 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-&gt; “</a:t>
            </a:r>
            <a:r>
              <a:rPr lang="en-US" sz="2000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pencerahan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”.</a:t>
            </a:r>
          </a:p>
          <a:p>
            <a:pPr marL="0" indent="0" algn="l"/>
            <a:endParaRPr lang="en-US" sz="2000" dirty="0" smtClean="0">
              <a:solidFill>
                <a:srgbClr val="002060"/>
              </a:solidFill>
              <a:latin typeface="Bahnschrift Light SemiCondensed" pitchFamily="34" charset="0"/>
            </a:endParaRPr>
          </a:p>
          <a:p>
            <a:pPr marL="0" indent="0"/>
            <a:r>
              <a:rPr lang="en-US" sz="2000" i="1" dirty="0" err="1" smtClean="0">
                <a:solidFill>
                  <a:srgbClr val="FF0000"/>
                </a:solidFill>
                <a:latin typeface="Bahnschrift Light SemiCondensed" pitchFamily="34" charset="0"/>
              </a:rPr>
              <a:t>Aufklarung</a:t>
            </a:r>
            <a:r>
              <a:rPr lang="en-US" sz="2000" i="1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smtClean="0">
                <a:solidFill>
                  <a:srgbClr val="FF0000"/>
                </a:solidFill>
                <a:latin typeface="Bahnschrift Light SemiCondensed" pitchFamily="34" charset="0"/>
              </a:rPr>
              <a:t>: </a:t>
            </a:r>
            <a:r>
              <a:rPr lang="en-US" sz="2000" dirty="0" err="1" smtClean="0">
                <a:solidFill>
                  <a:srgbClr val="FF0000"/>
                </a:solidFill>
                <a:latin typeface="Bahnschrift Light SemiCondensed" pitchFamily="34" charset="0"/>
              </a:rPr>
              <a:t>suatu</a:t>
            </a:r>
            <a:r>
              <a:rPr lang="en-US" sz="2000" dirty="0" smtClean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gerakan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besar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di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Eropa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yang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terjadi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pada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abad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ke-18 M yang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memberikan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kedudukan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luar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biasa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terhadap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akal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dan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>
                <a:solidFill>
                  <a:srgbClr val="FF0000"/>
                </a:solidFill>
                <a:latin typeface="Bahnschrift Light SemiCondensed" pitchFamily="34" charset="0"/>
              </a:rPr>
              <a:t>budi</a:t>
            </a:r>
            <a:r>
              <a:rPr lang="en-US" sz="2000" dirty="0">
                <a:solidFill>
                  <a:srgbClr val="FF000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 smtClean="0">
                <a:solidFill>
                  <a:srgbClr val="FF0000"/>
                </a:solidFill>
                <a:latin typeface="Bahnschrift Light SemiCondensed" pitchFamily="34" charset="0"/>
              </a:rPr>
              <a:t>manusia</a:t>
            </a:r>
            <a:r>
              <a:rPr lang="en-US" sz="2000" dirty="0" smtClean="0">
                <a:solidFill>
                  <a:srgbClr val="FF0000"/>
                </a:solidFill>
                <a:latin typeface="Bahnschrift Light SemiCondensed" pitchFamily="34" charset="0"/>
              </a:rPr>
              <a:t>.</a:t>
            </a:r>
          </a:p>
          <a:p>
            <a:pPr marL="0" indent="0" algn="l"/>
            <a:endParaRPr lang="en-US" sz="2000" i="1" dirty="0">
              <a:solidFill>
                <a:srgbClr val="002060"/>
              </a:solidFill>
              <a:latin typeface="Bahnschrift Light SemiCondensed" pitchFamily="34" charset="0"/>
            </a:endParaRPr>
          </a:p>
          <a:p>
            <a:pPr marL="0" indent="0" algn="l"/>
            <a:r>
              <a:rPr lang="en-US" sz="2000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Menandai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babak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baru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 di </a:t>
            </a:r>
            <a:r>
              <a:rPr lang="en-US" sz="2000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Eropa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, </a:t>
            </a:r>
            <a:r>
              <a:rPr lang="en-US" sz="2000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yaitu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 </a:t>
            </a:r>
            <a:r>
              <a:rPr lang="en-US" sz="2000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abd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 ke-17 </a:t>
            </a:r>
            <a:r>
              <a:rPr lang="en-US" sz="2000" dirty="0" err="1" smtClean="0">
                <a:solidFill>
                  <a:srgbClr val="002060"/>
                </a:solidFill>
                <a:latin typeface="Bahnschrift Light SemiCondensed" pitchFamily="34" charset="0"/>
              </a:rPr>
              <a:t>dan</a:t>
            </a:r>
            <a:r>
              <a:rPr lang="en-US" sz="2000" dirty="0" smtClean="0">
                <a:solidFill>
                  <a:srgbClr val="002060"/>
                </a:solidFill>
                <a:latin typeface="Bahnschrift Light SemiCondensed" pitchFamily="34" charset="0"/>
              </a:rPr>
              <a:t> 18.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36910;p61"/>
          <p:cNvSpPr/>
          <p:nvPr/>
        </p:nvSpPr>
        <p:spPr>
          <a:xfrm rot="564853">
            <a:off x="6927806" y="3336743"/>
            <a:ext cx="2502707" cy="1991317"/>
          </a:xfrm>
          <a:custGeom>
            <a:avLst/>
            <a:gdLst/>
            <a:ahLst/>
            <a:cxnLst/>
            <a:rect l="l" t="t" r="r" b="b"/>
            <a:pathLst>
              <a:path w="88548" h="66622" extrusionOk="0">
                <a:moveTo>
                  <a:pt x="47793" y="1142"/>
                </a:moveTo>
                <a:lnTo>
                  <a:pt x="47793" y="1142"/>
                </a:lnTo>
                <a:cubicBezTo>
                  <a:pt x="48244" y="1200"/>
                  <a:pt x="48436" y="1471"/>
                  <a:pt x="48654" y="1705"/>
                </a:cubicBezTo>
                <a:lnTo>
                  <a:pt x="48654" y="1705"/>
                </a:lnTo>
                <a:cubicBezTo>
                  <a:pt x="48633" y="1707"/>
                  <a:pt x="48613" y="1707"/>
                  <a:pt x="48593" y="1707"/>
                </a:cubicBezTo>
                <a:cubicBezTo>
                  <a:pt x="48248" y="1707"/>
                  <a:pt x="48056" y="1460"/>
                  <a:pt x="47793" y="1142"/>
                </a:cubicBezTo>
                <a:close/>
                <a:moveTo>
                  <a:pt x="47793" y="1904"/>
                </a:moveTo>
                <a:cubicBezTo>
                  <a:pt x="48257" y="2214"/>
                  <a:pt x="48674" y="2464"/>
                  <a:pt x="48852" y="2988"/>
                </a:cubicBezTo>
                <a:cubicBezTo>
                  <a:pt x="48364" y="2773"/>
                  <a:pt x="47971" y="2404"/>
                  <a:pt x="47793" y="1904"/>
                </a:cubicBezTo>
                <a:close/>
                <a:moveTo>
                  <a:pt x="47804" y="2535"/>
                </a:moveTo>
                <a:cubicBezTo>
                  <a:pt x="48185" y="2654"/>
                  <a:pt x="48340" y="2821"/>
                  <a:pt x="48781" y="3452"/>
                </a:cubicBezTo>
                <a:cubicBezTo>
                  <a:pt x="48721" y="3464"/>
                  <a:pt x="48674" y="3488"/>
                  <a:pt x="48614" y="3500"/>
                </a:cubicBezTo>
                <a:cubicBezTo>
                  <a:pt x="48364" y="3226"/>
                  <a:pt x="48090" y="2928"/>
                  <a:pt x="47840" y="2642"/>
                </a:cubicBezTo>
                <a:cubicBezTo>
                  <a:pt x="47804" y="2607"/>
                  <a:pt x="47828" y="2571"/>
                  <a:pt x="47804" y="2535"/>
                </a:cubicBezTo>
                <a:close/>
                <a:moveTo>
                  <a:pt x="45772" y="3188"/>
                </a:moveTo>
                <a:cubicBezTo>
                  <a:pt x="45776" y="3188"/>
                  <a:pt x="45779" y="3188"/>
                  <a:pt x="45780" y="3190"/>
                </a:cubicBezTo>
                <a:cubicBezTo>
                  <a:pt x="46097" y="3460"/>
                  <a:pt x="46425" y="3694"/>
                  <a:pt x="46571" y="4110"/>
                </a:cubicBezTo>
                <a:lnTo>
                  <a:pt x="46571" y="4110"/>
                </a:lnTo>
                <a:cubicBezTo>
                  <a:pt x="46154" y="3917"/>
                  <a:pt x="45919" y="3531"/>
                  <a:pt x="45638" y="3214"/>
                </a:cubicBezTo>
                <a:cubicBezTo>
                  <a:pt x="45689" y="3214"/>
                  <a:pt x="45748" y="3188"/>
                  <a:pt x="45772" y="3188"/>
                </a:cubicBezTo>
                <a:close/>
                <a:moveTo>
                  <a:pt x="46606" y="4156"/>
                </a:moveTo>
                <a:lnTo>
                  <a:pt x="46606" y="4156"/>
                </a:lnTo>
                <a:cubicBezTo>
                  <a:pt x="46637" y="4183"/>
                  <a:pt x="46673" y="4211"/>
                  <a:pt x="46709" y="4238"/>
                </a:cubicBezTo>
                <a:lnTo>
                  <a:pt x="46661" y="4285"/>
                </a:lnTo>
                <a:cubicBezTo>
                  <a:pt x="46643" y="4239"/>
                  <a:pt x="46624" y="4200"/>
                  <a:pt x="46606" y="4156"/>
                </a:cubicBezTo>
                <a:close/>
                <a:moveTo>
                  <a:pt x="45649" y="4321"/>
                </a:moveTo>
                <a:lnTo>
                  <a:pt x="45661" y="4369"/>
                </a:lnTo>
                <a:lnTo>
                  <a:pt x="45638" y="4369"/>
                </a:lnTo>
                <a:lnTo>
                  <a:pt x="45649" y="4321"/>
                </a:lnTo>
                <a:close/>
                <a:moveTo>
                  <a:pt x="51603" y="4535"/>
                </a:moveTo>
                <a:cubicBezTo>
                  <a:pt x="51638" y="4535"/>
                  <a:pt x="51662" y="4547"/>
                  <a:pt x="51638" y="4547"/>
                </a:cubicBezTo>
                <a:cubicBezTo>
                  <a:pt x="51642" y="4551"/>
                  <a:pt x="51643" y="4552"/>
                  <a:pt x="51643" y="4552"/>
                </a:cubicBezTo>
                <a:cubicBezTo>
                  <a:pt x="51641" y="4552"/>
                  <a:pt x="51628" y="4544"/>
                  <a:pt x="51603" y="4535"/>
                </a:cubicBezTo>
                <a:close/>
                <a:moveTo>
                  <a:pt x="45959" y="4595"/>
                </a:moveTo>
                <a:cubicBezTo>
                  <a:pt x="45979" y="4635"/>
                  <a:pt x="45999" y="4683"/>
                  <a:pt x="46012" y="4733"/>
                </a:cubicBezTo>
                <a:lnTo>
                  <a:pt x="46012" y="4733"/>
                </a:lnTo>
                <a:cubicBezTo>
                  <a:pt x="45974" y="4699"/>
                  <a:pt x="45937" y="4671"/>
                  <a:pt x="45899" y="4643"/>
                </a:cubicBezTo>
                <a:cubicBezTo>
                  <a:pt x="45935" y="4619"/>
                  <a:pt x="45947" y="4607"/>
                  <a:pt x="45959" y="4595"/>
                </a:cubicBezTo>
                <a:close/>
                <a:moveTo>
                  <a:pt x="41542" y="4678"/>
                </a:moveTo>
                <a:cubicBezTo>
                  <a:pt x="41566" y="4750"/>
                  <a:pt x="41589" y="4845"/>
                  <a:pt x="41613" y="4916"/>
                </a:cubicBezTo>
                <a:cubicBezTo>
                  <a:pt x="41589" y="4916"/>
                  <a:pt x="41578" y="4940"/>
                  <a:pt x="41554" y="4940"/>
                </a:cubicBezTo>
                <a:cubicBezTo>
                  <a:pt x="41530" y="4845"/>
                  <a:pt x="41518" y="4774"/>
                  <a:pt x="41494" y="4690"/>
                </a:cubicBezTo>
                <a:cubicBezTo>
                  <a:pt x="41518" y="4690"/>
                  <a:pt x="41530" y="4678"/>
                  <a:pt x="41542" y="4678"/>
                </a:cubicBezTo>
                <a:close/>
                <a:moveTo>
                  <a:pt x="52037" y="4767"/>
                </a:moveTo>
                <a:cubicBezTo>
                  <a:pt x="52127" y="4846"/>
                  <a:pt x="52227" y="4946"/>
                  <a:pt x="52318" y="5026"/>
                </a:cubicBezTo>
                <a:lnTo>
                  <a:pt x="52318" y="5026"/>
                </a:lnTo>
                <a:cubicBezTo>
                  <a:pt x="52294" y="5030"/>
                  <a:pt x="52273" y="5032"/>
                  <a:pt x="52253" y="5032"/>
                </a:cubicBezTo>
                <a:cubicBezTo>
                  <a:pt x="52096" y="5032"/>
                  <a:pt x="52066" y="4904"/>
                  <a:pt x="52037" y="4767"/>
                </a:cubicBezTo>
                <a:close/>
                <a:moveTo>
                  <a:pt x="49912" y="595"/>
                </a:moveTo>
                <a:cubicBezTo>
                  <a:pt x="49948" y="606"/>
                  <a:pt x="50007" y="630"/>
                  <a:pt x="50055" y="642"/>
                </a:cubicBezTo>
                <a:cubicBezTo>
                  <a:pt x="50102" y="916"/>
                  <a:pt x="50031" y="1154"/>
                  <a:pt x="49948" y="1404"/>
                </a:cubicBezTo>
                <a:cubicBezTo>
                  <a:pt x="49745" y="1964"/>
                  <a:pt x="49626" y="2523"/>
                  <a:pt x="49614" y="3119"/>
                </a:cubicBezTo>
                <a:cubicBezTo>
                  <a:pt x="49614" y="3309"/>
                  <a:pt x="49638" y="3523"/>
                  <a:pt x="49650" y="3833"/>
                </a:cubicBezTo>
                <a:cubicBezTo>
                  <a:pt x="50007" y="3393"/>
                  <a:pt x="49971" y="2940"/>
                  <a:pt x="50043" y="2535"/>
                </a:cubicBezTo>
                <a:cubicBezTo>
                  <a:pt x="50150" y="2059"/>
                  <a:pt x="50174" y="1571"/>
                  <a:pt x="50400" y="1130"/>
                </a:cubicBezTo>
                <a:cubicBezTo>
                  <a:pt x="50876" y="1309"/>
                  <a:pt x="51043" y="1535"/>
                  <a:pt x="50900" y="1857"/>
                </a:cubicBezTo>
                <a:cubicBezTo>
                  <a:pt x="50448" y="2881"/>
                  <a:pt x="50341" y="3964"/>
                  <a:pt x="50388" y="5071"/>
                </a:cubicBezTo>
                <a:cubicBezTo>
                  <a:pt x="50388" y="5131"/>
                  <a:pt x="50352" y="5178"/>
                  <a:pt x="50341" y="5297"/>
                </a:cubicBezTo>
                <a:cubicBezTo>
                  <a:pt x="49924" y="5036"/>
                  <a:pt x="49614" y="4738"/>
                  <a:pt x="49448" y="4309"/>
                </a:cubicBezTo>
                <a:cubicBezTo>
                  <a:pt x="49031" y="3250"/>
                  <a:pt x="49221" y="2226"/>
                  <a:pt x="49590" y="1214"/>
                </a:cubicBezTo>
                <a:cubicBezTo>
                  <a:pt x="49674" y="987"/>
                  <a:pt x="49805" y="797"/>
                  <a:pt x="49912" y="595"/>
                </a:cubicBezTo>
                <a:close/>
                <a:moveTo>
                  <a:pt x="41875" y="5190"/>
                </a:moveTo>
                <a:cubicBezTo>
                  <a:pt x="41887" y="5274"/>
                  <a:pt x="41911" y="5357"/>
                  <a:pt x="41935" y="5440"/>
                </a:cubicBezTo>
                <a:lnTo>
                  <a:pt x="41851" y="5440"/>
                </a:lnTo>
                <a:cubicBezTo>
                  <a:pt x="41839" y="5369"/>
                  <a:pt x="41839" y="5274"/>
                  <a:pt x="41816" y="5202"/>
                </a:cubicBezTo>
                <a:cubicBezTo>
                  <a:pt x="41828" y="5190"/>
                  <a:pt x="41851" y="5190"/>
                  <a:pt x="41875" y="5190"/>
                </a:cubicBezTo>
                <a:close/>
                <a:moveTo>
                  <a:pt x="47269" y="5476"/>
                </a:moveTo>
                <a:lnTo>
                  <a:pt x="47269" y="5476"/>
                </a:lnTo>
                <a:cubicBezTo>
                  <a:pt x="47316" y="5536"/>
                  <a:pt x="47376" y="5559"/>
                  <a:pt x="47423" y="5595"/>
                </a:cubicBezTo>
                <a:lnTo>
                  <a:pt x="47364" y="5655"/>
                </a:lnTo>
                <a:lnTo>
                  <a:pt x="47269" y="5476"/>
                </a:lnTo>
                <a:close/>
                <a:moveTo>
                  <a:pt x="47626" y="5774"/>
                </a:moveTo>
                <a:cubicBezTo>
                  <a:pt x="47650" y="5786"/>
                  <a:pt x="47650" y="5798"/>
                  <a:pt x="47662" y="5798"/>
                </a:cubicBezTo>
                <a:cubicBezTo>
                  <a:pt x="47662" y="5809"/>
                  <a:pt x="47650" y="5809"/>
                  <a:pt x="47650" y="5833"/>
                </a:cubicBezTo>
                <a:cubicBezTo>
                  <a:pt x="47626" y="5809"/>
                  <a:pt x="47614" y="5809"/>
                  <a:pt x="47614" y="5798"/>
                </a:cubicBezTo>
                <a:cubicBezTo>
                  <a:pt x="47602" y="5798"/>
                  <a:pt x="47614" y="5786"/>
                  <a:pt x="47626" y="5774"/>
                </a:cubicBezTo>
                <a:close/>
                <a:moveTo>
                  <a:pt x="48043" y="5774"/>
                </a:moveTo>
                <a:lnTo>
                  <a:pt x="48043" y="5774"/>
                </a:lnTo>
                <a:cubicBezTo>
                  <a:pt x="48102" y="5809"/>
                  <a:pt x="48150" y="5869"/>
                  <a:pt x="48185" y="5929"/>
                </a:cubicBezTo>
                <a:cubicBezTo>
                  <a:pt x="48185" y="5952"/>
                  <a:pt x="48162" y="5952"/>
                  <a:pt x="48150" y="5964"/>
                </a:cubicBezTo>
                <a:cubicBezTo>
                  <a:pt x="48126" y="5893"/>
                  <a:pt x="48090" y="5833"/>
                  <a:pt x="48043" y="5774"/>
                </a:cubicBezTo>
                <a:close/>
                <a:moveTo>
                  <a:pt x="40446" y="4905"/>
                </a:moveTo>
                <a:cubicBezTo>
                  <a:pt x="40863" y="4905"/>
                  <a:pt x="41244" y="5369"/>
                  <a:pt x="41435" y="6024"/>
                </a:cubicBezTo>
                <a:cubicBezTo>
                  <a:pt x="41125" y="5655"/>
                  <a:pt x="40804" y="5297"/>
                  <a:pt x="40446" y="4905"/>
                </a:cubicBezTo>
                <a:close/>
                <a:moveTo>
                  <a:pt x="43568" y="6246"/>
                </a:moveTo>
                <a:cubicBezTo>
                  <a:pt x="43570" y="6246"/>
                  <a:pt x="43577" y="6258"/>
                  <a:pt x="43586" y="6273"/>
                </a:cubicBezTo>
                <a:lnTo>
                  <a:pt x="43586" y="6273"/>
                </a:lnTo>
                <a:cubicBezTo>
                  <a:pt x="43582" y="6271"/>
                  <a:pt x="43579" y="6269"/>
                  <a:pt x="43575" y="6268"/>
                </a:cubicBezTo>
                <a:lnTo>
                  <a:pt x="43575" y="6268"/>
                </a:lnTo>
                <a:cubicBezTo>
                  <a:pt x="43569" y="6252"/>
                  <a:pt x="43567" y="6246"/>
                  <a:pt x="43568" y="6246"/>
                </a:cubicBezTo>
                <a:close/>
                <a:moveTo>
                  <a:pt x="48447" y="6155"/>
                </a:moveTo>
                <a:cubicBezTo>
                  <a:pt x="48478" y="6207"/>
                  <a:pt x="48510" y="6258"/>
                  <a:pt x="48541" y="6310"/>
                </a:cubicBezTo>
                <a:lnTo>
                  <a:pt x="48541" y="6310"/>
                </a:lnTo>
                <a:cubicBezTo>
                  <a:pt x="48487" y="6266"/>
                  <a:pt x="48444" y="6224"/>
                  <a:pt x="48400" y="6202"/>
                </a:cubicBezTo>
                <a:lnTo>
                  <a:pt x="48447" y="6155"/>
                </a:lnTo>
                <a:close/>
                <a:moveTo>
                  <a:pt x="50983" y="4952"/>
                </a:moveTo>
                <a:cubicBezTo>
                  <a:pt x="51460" y="5333"/>
                  <a:pt x="51936" y="5726"/>
                  <a:pt x="52400" y="6131"/>
                </a:cubicBezTo>
                <a:cubicBezTo>
                  <a:pt x="52318" y="6265"/>
                  <a:pt x="52222" y="6329"/>
                  <a:pt x="52115" y="6329"/>
                </a:cubicBezTo>
                <a:cubicBezTo>
                  <a:pt x="52051" y="6329"/>
                  <a:pt x="51983" y="6306"/>
                  <a:pt x="51912" y="6262"/>
                </a:cubicBezTo>
                <a:cubicBezTo>
                  <a:pt x="51603" y="6083"/>
                  <a:pt x="51067" y="5428"/>
                  <a:pt x="50983" y="4952"/>
                </a:cubicBezTo>
                <a:close/>
                <a:moveTo>
                  <a:pt x="52755" y="5294"/>
                </a:moveTo>
                <a:cubicBezTo>
                  <a:pt x="52772" y="5294"/>
                  <a:pt x="52786" y="5298"/>
                  <a:pt x="52793" y="5309"/>
                </a:cubicBezTo>
                <a:cubicBezTo>
                  <a:pt x="53222" y="5583"/>
                  <a:pt x="53662" y="5881"/>
                  <a:pt x="54091" y="6167"/>
                </a:cubicBezTo>
                <a:cubicBezTo>
                  <a:pt x="54115" y="6179"/>
                  <a:pt x="54115" y="6226"/>
                  <a:pt x="54151" y="6286"/>
                </a:cubicBezTo>
                <a:cubicBezTo>
                  <a:pt x="54031" y="6345"/>
                  <a:pt x="53912" y="6393"/>
                  <a:pt x="53758" y="6452"/>
                </a:cubicBezTo>
                <a:cubicBezTo>
                  <a:pt x="53380" y="6063"/>
                  <a:pt x="53014" y="5697"/>
                  <a:pt x="52636" y="5319"/>
                </a:cubicBezTo>
                <a:lnTo>
                  <a:pt x="52636" y="5319"/>
                </a:lnTo>
                <a:cubicBezTo>
                  <a:pt x="52675" y="5310"/>
                  <a:pt x="52722" y="5294"/>
                  <a:pt x="52755" y="5294"/>
                </a:cubicBezTo>
                <a:close/>
                <a:moveTo>
                  <a:pt x="41042" y="4619"/>
                </a:moveTo>
                <a:cubicBezTo>
                  <a:pt x="41125" y="4714"/>
                  <a:pt x="41232" y="4797"/>
                  <a:pt x="41304" y="4905"/>
                </a:cubicBezTo>
                <a:lnTo>
                  <a:pt x="42149" y="6071"/>
                </a:lnTo>
                <a:cubicBezTo>
                  <a:pt x="42125" y="5952"/>
                  <a:pt x="42089" y="5833"/>
                  <a:pt x="42054" y="5619"/>
                </a:cubicBezTo>
                <a:lnTo>
                  <a:pt x="42054" y="5619"/>
                </a:lnTo>
                <a:cubicBezTo>
                  <a:pt x="42232" y="5809"/>
                  <a:pt x="42268" y="5917"/>
                  <a:pt x="42149" y="6071"/>
                </a:cubicBezTo>
                <a:cubicBezTo>
                  <a:pt x="42170" y="6196"/>
                  <a:pt x="42200" y="6329"/>
                  <a:pt x="42230" y="6464"/>
                </a:cubicBezTo>
                <a:lnTo>
                  <a:pt x="42230" y="6464"/>
                </a:lnTo>
                <a:cubicBezTo>
                  <a:pt x="42134" y="6376"/>
                  <a:pt x="42034" y="6308"/>
                  <a:pt x="41970" y="6202"/>
                </a:cubicBezTo>
                <a:cubicBezTo>
                  <a:pt x="41637" y="5714"/>
                  <a:pt x="41292" y="5202"/>
                  <a:pt x="40946" y="4702"/>
                </a:cubicBezTo>
                <a:cubicBezTo>
                  <a:pt x="40982" y="4666"/>
                  <a:pt x="41006" y="4655"/>
                  <a:pt x="41042" y="4619"/>
                </a:cubicBezTo>
                <a:close/>
                <a:moveTo>
                  <a:pt x="43623" y="6315"/>
                </a:moveTo>
                <a:lnTo>
                  <a:pt x="43623" y="6315"/>
                </a:lnTo>
                <a:cubicBezTo>
                  <a:pt x="43676" y="6359"/>
                  <a:pt x="43729" y="6410"/>
                  <a:pt x="43792" y="6452"/>
                </a:cubicBezTo>
                <a:cubicBezTo>
                  <a:pt x="43756" y="6488"/>
                  <a:pt x="43744" y="6500"/>
                  <a:pt x="43709" y="6512"/>
                </a:cubicBezTo>
                <a:cubicBezTo>
                  <a:pt x="43688" y="6449"/>
                  <a:pt x="43648" y="6386"/>
                  <a:pt x="43623" y="6315"/>
                </a:cubicBezTo>
                <a:close/>
                <a:moveTo>
                  <a:pt x="48560" y="6338"/>
                </a:moveTo>
                <a:cubicBezTo>
                  <a:pt x="48617" y="6385"/>
                  <a:pt x="48663" y="6442"/>
                  <a:pt x="48697" y="6500"/>
                </a:cubicBezTo>
                <a:cubicBezTo>
                  <a:pt x="48686" y="6512"/>
                  <a:pt x="48674" y="6512"/>
                  <a:pt x="48662" y="6524"/>
                </a:cubicBezTo>
                <a:cubicBezTo>
                  <a:pt x="48618" y="6469"/>
                  <a:pt x="48584" y="6404"/>
                  <a:pt x="48560" y="6338"/>
                </a:cubicBezTo>
                <a:close/>
                <a:moveTo>
                  <a:pt x="51055" y="5786"/>
                </a:moveTo>
                <a:cubicBezTo>
                  <a:pt x="51305" y="6036"/>
                  <a:pt x="51531" y="6238"/>
                  <a:pt x="51781" y="6512"/>
                </a:cubicBezTo>
                <a:cubicBezTo>
                  <a:pt x="51638" y="6583"/>
                  <a:pt x="51507" y="6631"/>
                  <a:pt x="51388" y="6679"/>
                </a:cubicBezTo>
                <a:cubicBezTo>
                  <a:pt x="50960" y="6226"/>
                  <a:pt x="50960" y="6226"/>
                  <a:pt x="51055" y="5786"/>
                </a:cubicBezTo>
                <a:close/>
                <a:moveTo>
                  <a:pt x="48936" y="6691"/>
                </a:moveTo>
                <a:lnTo>
                  <a:pt x="48936" y="6738"/>
                </a:lnTo>
                <a:cubicBezTo>
                  <a:pt x="48928" y="6738"/>
                  <a:pt x="48920" y="6733"/>
                  <a:pt x="48915" y="6733"/>
                </a:cubicBezTo>
                <a:cubicBezTo>
                  <a:pt x="48913" y="6733"/>
                  <a:pt x="48912" y="6734"/>
                  <a:pt x="48912" y="6738"/>
                </a:cubicBezTo>
                <a:lnTo>
                  <a:pt x="48912" y="6738"/>
                </a:lnTo>
                <a:cubicBezTo>
                  <a:pt x="48912" y="6726"/>
                  <a:pt x="48924" y="6702"/>
                  <a:pt x="48936" y="6691"/>
                </a:cubicBezTo>
                <a:close/>
                <a:moveTo>
                  <a:pt x="47233" y="2450"/>
                </a:moveTo>
                <a:cubicBezTo>
                  <a:pt x="47295" y="2450"/>
                  <a:pt x="47353" y="2489"/>
                  <a:pt x="47412" y="2559"/>
                </a:cubicBezTo>
                <a:cubicBezTo>
                  <a:pt x="47745" y="2940"/>
                  <a:pt x="48126" y="3321"/>
                  <a:pt x="48459" y="3714"/>
                </a:cubicBezTo>
                <a:cubicBezTo>
                  <a:pt x="49328" y="4702"/>
                  <a:pt x="50186" y="5690"/>
                  <a:pt x="51079" y="6702"/>
                </a:cubicBezTo>
                <a:cubicBezTo>
                  <a:pt x="50982" y="6759"/>
                  <a:pt x="50897" y="6781"/>
                  <a:pt x="50823" y="6781"/>
                </a:cubicBezTo>
                <a:cubicBezTo>
                  <a:pt x="50612" y="6781"/>
                  <a:pt x="50478" y="6602"/>
                  <a:pt x="50364" y="6488"/>
                </a:cubicBezTo>
                <a:cubicBezTo>
                  <a:pt x="49698" y="5750"/>
                  <a:pt x="49043" y="5000"/>
                  <a:pt x="48400" y="4238"/>
                </a:cubicBezTo>
                <a:cubicBezTo>
                  <a:pt x="47947" y="3678"/>
                  <a:pt x="47495" y="3131"/>
                  <a:pt x="47031" y="2583"/>
                </a:cubicBezTo>
                <a:cubicBezTo>
                  <a:pt x="47103" y="2492"/>
                  <a:pt x="47170" y="2450"/>
                  <a:pt x="47233" y="2450"/>
                </a:cubicBezTo>
                <a:close/>
                <a:moveTo>
                  <a:pt x="42411" y="3404"/>
                </a:moveTo>
                <a:cubicBezTo>
                  <a:pt x="43435" y="4512"/>
                  <a:pt x="44411" y="5571"/>
                  <a:pt x="45268" y="6762"/>
                </a:cubicBezTo>
                <a:lnTo>
                  <a:pt x="45173" y="6857"/>
                </a:lnTo>
                <a:cubicBezTo>
                  <a:pt x="44221" y="5809"/>
                  <a:pt x="43268" y="4762"/>
                  <a:pt x="42268" y="3666"/>
                </a:cubicBezTo>
                <a:lnTo>
                  <a:pt x="42411" y="3404"/>
                </a:lnTo>
                <a:close/>
                <a:moveTo>
                  <a:pt x="53043" y="6571"/>
                </a:moveTo>
                <a:lnTo>
                  <a:pt x="53043" y="6571"/>
                </a:lnTo>
                <a:cubicBezTo>
                  <a:pt x="52951" y="6877"/>
                  <a:pt x="52794" y="6923"/>
                  <a:pt x="52633" y="6923"/>
                </a:cubicBezTo>
                <a:cubicBezTo>
                  <a:pt x="52587" y="6923"/>
                  <a:pt x="52541" y="6919"/>
                  <a:pt x="52496" y="6917"/>
                </a:cubicBezTo>
                <a:lnTo>
                  <a:pt x="52448" y="6786"/>
                </a:lnTo>
                <a:cubicBezTo>
                  <a:pt x="52627" y="6726"/>
                  <a:pt x="52805" y="6667"/>
                  <a:pt x="53043" y="6571"/>
                </a:cubicBezTo>
                <a:close/>
                <a:moveTo>
                  <a:pt x="46661" y="2583"/>
                </a:moveTo>
                <a:cubicBezTo>
                  <a:pt x="47293" y="3297"/>
                  <a:pt x="47900" y="4024"/>
                  <a:pt x="48507" y="4738"/>
                </a:cubicBezTo>
                <a:cubicBezTo>
                  <a:pt x="49138" y="5452"/>
                  <a:pt x="49769" y="6167"/>
                  <a:pt x="50460" y="6929"/>
                </a:cubicBezTo>
                <a:cubicBezTo>
                  <a:pt x="50126" y="6845"/>
                  <a:pt x="49924" y="6738"/>
                  <a:pt x="49674" y="6405"/>
                </a:cubicBezTo>
                <a:cubicBezTo>
                  <a:pt x="48840" y="5297"/>
                  <a:pt x="47804" y="4357"/>
                  <a:pt x="46876" y="3345"/>
                </a:cubicBezTo>
                <a:cubicBezTo>
                  <a:pt x="46697" y="3154"/>
                  <a:pt x="46531" y="2952"/>
                  <a:pt x="46542" y="2678"/>
                </a:cubicBezTo>
                <a:cubicBezTo>
                  <a:pt x="46590" y="2642"/>
                  <a:pt x="46614" y="2607"/>
                  <a:pt x="46661" y="2583"/>
                </a:cubicBezTo>
                <a:close/>
                <a:moveTo>
                  <a:pt x="49150" y="6964"/>
                </a:moveTo>
                <a:cubicBezTo>
                  <a:pt x="49150" y="6976"/>
                  <a:pt x="49162" y="6988"/>
                  <a:pt x="49162" y="7000"/>
                </a:cubicBezTo>
                <a:cubicBezTo>
                  <a:pt x="49162" y="7024"/>
                  <a:pt x="49150" y="7024"/>
                  <a:pt x="49138" y="7036"/>
                </a:cubicBezTo>
                <a:lnTo>
                  <a:pt x="49102" y="7000"/>
                </a:lnTo>
                <a:lnTo>
                  <a:pt x="49150" y="6964"/>
                </a:lnTo>
                <a:close/>
                <a:moveTo>
                  <a:pt x="45959" y="2821"/>
                </a:moveTo>
                <a:lnTo>
                  <a:pt x="45959" y="2821"/>
                </a:lnTo>
                <a:cubicBezTo>
                  <a:pt x="46376" y="3059"/>
                  <a:pt x="49567" y="6571"/>
                  <a:pt x="49864" y="7107"/>
                </a:cubicBezTo>
                <a:cubicBezTo>
                  <a:pt x="49328" y="6810"/>
                  <a:pt x="46102" y="3273"/>
                  <a:pt x="45959" y="2821"/>
                </a:cubicBezTo>
                <a:close/>
                <a:moveTo>
                  <a:pt x="49398" y="7202"/>
                </a:moveTo>
                <a:cubicBezTo>
                  <a:pt x="49399" y="7202"/>
                  <a:pt x="49403" y="7208"/>
                  <a:pt x="49412" y="7226"/>
                </a:cubicBezTo>
                <a:cubicBezTo>
                  <a:pt x="49404" y="7219"/>
                  <a:pt x="49397" y="7202"/>
                  <a:pt x="49398" y="7202"/>
                </a:cubicBezTo>
                <a:close/>
                <a:moveTo>
                  <a:pt x="49407" y="7199"/>
                </a:moveTo>
                <a:cubicBezTo>
                  <a:pt x="49408" y="7199"/>
                  <a:pt x="49412" y="7213"/>
                  <a:pt x="49412" y="7226"/>
                </a:cubicBezTo>
                <a:cubicBezTo>
                  <a:pt x="49407" y="7206"/>
                  <a:pt x="49406" y="7199"/>
                  <a:pt x="49407" y="7199"/>
                </a:cubicBezTo>
                <a:close/>
                <a:moveTo>
                  <a:pt x="43994" y="6607"/>
                </a:moveTo>
                <a:cubicBezTo>
                  <a:pt x="44197" y="6857"/>
                  <a:pt x="44375" y="7095"/>
                  <a:pt x="44566" y="7333"/>
                </a:cubicBezTo>
                <a:cubicBezTo>
                  <a:pt x="44221" y="7155"/>
                  <a:pt x="44221" y="7155"/>
                  <a:pt x="43994" y="6607"/>
                </a:cubicBezTo>
                <a:close/>
                <a:moveTo>
                  <a:pt x="45023" y="3096"/>
                </a:moveTo>
                <a:cubicBezTo>
                  <a:pt x="45258" y="3096"/>
                  <a:pt x="45384" y="3258"/>
                  <a:pt x="45518" y="3393"/>
                </a:cubicBezTo>
                <a:cubicBezTo>
                  <a:pt x="46054" y="3952"/>
                  <a:pt x="46590" y="4535"/>
                  <a:pt x="47114" y="5131"/>
                </a:cubicBezTo>
                <a:cubicBezTo>
                  <a:pt x="47185" y="5214"/>
                  <a:pt x="47209" y="5369"/>
                  <a:pt x="47269" y="5476"/>
                </a:cubicBezTo>
                <a:cubicBezTo>
                  <a:pt x="47138" y="5428"/>
                  <a:pt x="47007" y="5381"/>
                  <a:pt x="46852" y="5357"/>
                </a:cubicBezTo>
                <a:lnTo>
                  <a:pt x="46852" y="5357"/>
                </a:lnTo>
                <a:cubicBezTo>
                  <a:pt x="46935" y="5476"/>
                  <a:pt x="47007" y="5619"/>
                  <a:pt x="47114" y="5714"/>
                </a:cubicBezTo>
                <a:cubicBezTo>
                  <a:pt x="47685" y="6250"/>
                  <a:pt x="48281" y="6762"/>
                  <a:pt x="48876" y="7286"/>
                </a:cubicBezTo>
                <a:cubicBezTo>
                  <a:pt x="48912" y="7322"/>
                  <a:pt x="48936" y="7357"/>
                  <a:pt x="49031" y="7464"/>
                </a:cubicBezTo>
                <a:cubicBezTo>
                  <a:pt x="48781" y="7512"/>
                  <a:pt x="48578" y="7536"/>
                  <a:pt x="48376" y="7572"/>
                </a:cubicBezTo>
                <a:cubicBezTo>
                  <a:pt x="48150" y="7286"/>
                  <a:pt x="47959" y="7024"/>
                  <a:pt x="47733" y="6762"/>
                </a:cubicBezTo>
                <a:cubicBezTo>
                  <a:pt x="47209" y="6190"/>
                  <a:pt x="46673" y="5607"/>
                  <a:pt x="46161" y="5012"/>
                </a:cubicBezTo>
                <a:cubicBezTo>
                  <a:pt x="46107" y="4946"/>
                  <a:pt x="46082" y="4861"/>
                  <a:pt x="46051" y="4784"/>
                </a:cubicBezTo>
                <a:lnTo>
                  <a:pt x="46051" y="4784"/>
                </a:lnTo>
                <a:cubicBezTo>
                  <a:pt x="46183" y="4872"/>
                  <a:pt x="46316" y="4960"/>
                  <a:pt x="46459" y="5059"/>
                </a:cubicBezTo>
                <a:cubicBezTo>
                  <a:pt x="46602" y="5143"/>
                  <a:pt x="46733" y="5250"/>
                  <a:pt x="46888" y="5357"/>
                </a:cubicBezTo>
                <a:cubicBezTo>
                  <a:pt x="46781" y="4964"/>
                  <a:pt x="46423" y="4786"/>
                  <a:pt x="46173" y="4524"/>
                </a:cubicBezTo>
                <a:cubicBezTo>
                  <a:pt x="45804" y="4143"/>
                  <a:pt x="45411" y="3785"/>
                  <a:pt x="45042" y="3416"/>
                </a:cubicBezTo>
                <a:cubicBezTo>
                  <a:pt x="44971" y="3345"/>
                  <a:pt x="44947" y="3226"/>
                  <a:pt x="44911" y="3107"/>
                </a:cubicBezTo>
                <a:cubicBezTo>
                  <a:pt x="44951" y="3099"/>
                  <a:pt x="44988" y="3096"/>
                  <a:pt x="45023" y="3096"/>
                </a:cubicBezTo>
                <a:close/>
                <a:moveTo>
                  <a:pt x="43066" y="2952"/>
                </a:moveTo>
                <a:lnTo>
                  <a:pt x="43066" y="2952"/>
                </a:lnTo>
                <a:cubicBezTo>
                  <a:pt x="43375" y="2976"/>
                  <a:pt x="43566" y="2976"/>
                  <a:pt x="43756" y="2976"/>
                </a:cubicBezTo>
                <a:cubicBezTo>
                  <a:pt x="44399" y="3881"/>
                  <a:pt x="44983" y="4726"/>
                  <a:pt x="45602" y="5524"/>
                </a:cubicBezTo>
                <a:cubicBezTo>
                  <a:pt x="46233" y="6333"/>
                  <a:pt x="46888" y="7083"/>
                  <a:pt x="47531" y="7845"/>
                </a:cubicBezTo>
                <a:cubicBezTo>
                  <a:pt x="47449" y="7958"/>
                  <a:pt x="47378" y="8008"/>
                  <a:pt x="47311" y="8008"/>
                </a:cubicBezTo>
                <a:cubicBezTo>
                  <a:pt x="47251" y="8008"/>
                  <a:pt x="47194" y="7967"/>
                  <a:pt x="47138" y="7893"/>
                </a:cubicBezTo>
                <a:cubicBezTo>
                  <a:pt x="46828" y="7476"/>
                  <a:pt x="46495" y="7060"/>
                  <a:pt x="46185" y="6643"/>
                </a:cubicBezTo>
                <a:cubicBezTo>
                  <a:pt x="45328" y="5488"/>
                  <a:pt x="44435" y="4369"/>
                  <a:pt x="43375" y="3369"/>
                </a:cubicBezTo>
                <a:cubicBezTo>
                  <a:pt x="43268" y="3285"/>
                  <a:pt x="43209" y="3154"/>
                  <a:pt x="43066" y="2952"/>
                </a:cubicBezTo>
                <a:close/>
                <a:moveTo>
                  <a:pt x="44566" y="7333"/>
                </a:moveTo>
                <a:lnTo>
                  <a:pt x="44566" y="7333"/>
                </a:lnTo>
                <a:cubicBezTo>
                  <a:pt x="44733" y="7464"/>
                  <a:pt x="44876" y="7583"/>
                  <a:pt x="45018" y="7691"/>
                </a:cubicBezTo>
                <a:cubicBezTo>
                  <a:pt x="45161" y="7822"/>
                  <a:pt x="45280" y="7953"/>
                  <a:pt x="45435" y="8119"/>
                </a:cubicBezTo>
                <a:cubicBezTo>
                  <a:pt x="45368" y="8148"/>
                  <a:pt x="45285" y="8200"/>
                  <a:pt x="45243" y="8200"/>
                </a:cubicBezTo>
                <a:cubicBezTo>
                  <a:pt x="45233" y="8200"/>
                  <a:pt x="45225" y="8198"/>
                  <a:pt x="45221" y="8191"/>
                </a:cubicBezTo>
                <a:cubicBezTo>
                  <a:pt x="44935" y="7976"/>
                  <a:pt x="44637" y="7714"/>
                  <a:pt x="44566" y="7333"/>
                </a:cubicBezTo>
                <a:close/>
                <a:moveTo>
                  <a:pt x="41673" y="4262"/>
                </a:moveTo>
                <a:lnTo>
                  <a:pt x="41673" y="4262"/>
                </a:lnTo>
                <a:cubicBezTo>
                  <a:pt x="42185" y="4964"/>
                  <a:pt x="42685" y="5667"/>
                  <a:pt x="43209" y="6345"/>
                </a:cubicBezTo>
                <a:cubicBezTo>
                  <a:pt x="43733" y="7036"/>
                  <a:pt x="44268" y="7691"/>
                  <a:pt x="44852" y="8417"/>
                </a:cubicBezTo>
                <a:cubicBezTo>
                  <a:pt x="44782" y="8433"/>
                  <a:pt x="44720" y="8440"/>
                  <a:pt x="44664" y="8440"/>
                </a:cubicBezTo>
                <a:cubicBezTo>
                  <a:pt x="44351" y="8440"/>
                  <a:pt x="44245" y="8210"/>
                  <a:pt x="44114" y="8048"/>
                </a:cubicBezTo>
                <a:cubicBezTo>
                  <a:pt x="43566" y="7298"/>
                  <a:pt x="43042" y="6560"/>
                  <a:pt x="42530" y="5798"/>
                </a:cubicBezTo>
                <a:cubicBezTo>
                  <a:pt x="42197" y="5321"/>
                  <a:pt x="41911" y="4797"/>
                  <a:pt x="41673" y="4262"/>
                </a:cubicBezTo>
                <a:close/>
                <a:moveTo>
                  <a:pt x="45816" y="8429"/>
                </a:moveTo>
                <a:cubicBezTo>
                  <a:pt x="45995" y="8596"/>
                  <a:pt x="46102" y="8703"/>
                  <a:pt x="46173" y="8774"/>
                </a:cubicBezTo>
                <a:cubicBezTo>
                  <a:pt x="46141" y="8929"/>
                  <a:pt x="46064" y="8983"/>
                  <a:pt x="45775" y="8983"/>
                </a:cubicBezTo>
                <a:cubicBezTo>
                  <a:pt x="45641" y="8983"/>
                  <a:pt x="45462" y="8972"/>
                  <a:pt x="45221" y="8953"/>
                </a:cubicBezTo>
                <a:cubicBezTo>
                  <a:pt x="45447" y="8762"/>
                  <a:pt x="45602" y="8607"/>
                  <a:pt x="45816" y="8429"/>
                </a:cubicBezTo>
                <a:close/>
                <a:moveTo>
                  <a:pt x="54698" y="6881"/>
                </a:moveTo>
                <a:lnTo>
                  <a:pt x="54698" y="6881"/>
                </a:lnTo>
                <a:cubicBezTo>
                  <a:pt x="54853" y="7179"/>
                  <a:pt x="54758" y="7381"/>
                  <a:pt x="54532" y="7500"/>
                </a:cubicBezTo>
                <a:cubicBezTo>
                  <a:pt x="54341" y="7595"/>
                  <a:pt x="54115" y="7703"/>
                  <a:pt x="53912" y="7714"/>
                </a:cubicBezTo>
                <a:cubicBezTo>
                  <a:pt x="52888" y="7798"/>
                  <a:pt x="51900" y="8072"/>
                  <a:pt x="50924" y="8357"/>
                </a:cubicBezTo>
                <a:cubicBezTo>
                  <a:pt x="50126" y="8584"/>
                  <a:pt x="49340" y="8774"/>
                  <a:pt x="48555" y="8965"/>
                </a:cubicBezTo>
                <a:cubicBezTo>
                  <a:pt x="48328" y="9024"/>
                  <a:pt x="48102" y="9084"/>
                  <a:pt x="47864" y="9143"/>
                </a:cubicBezTo>
                <a:cubicBezTo>
                  <a:pt x="47781" y="8881"/>
                  <a:pt x="47864" y="8750"/>
                  <a:pt x="48102" y="8679"/>
                </a:cubicBezTo>
                <a:cubicBezTo>
                  <a:pt x="48424" y="8607"/>
                  <a:pt x="48733" y="8500"/>
                  <a:pt x="49043" y="8465"/>
                </a:cubicBezTo>
                <a:cubicBezTo>
                  <a:pt x="50602" y="8262"/>
                  <a:pt x="52091" y="7762"/>
                  <a:pt x="53603" y="7310"/>
                </a:cubicBezTo>
                <a:cubicBezTo>
                  <a:pt x="53972" y="7202"/>
                  <a:pt x="54329" y="7036"/>
                  <a:pt x="54698" y="6881"/>
                </a:cubicBezTo>
                <a:close/>
                <a:moveTo>
                  <a:pt x="34946" y="8345"/>
                </a:moveTo>
                <a:lnTo>
                  <a:pt x="34946" y="8345"/>
                </a:lnTo>
                <a:cubicBezTo>
                  <a:pt x="35220" y="8584"/>
                  <a:pt x="35184" y="8893"/>
                  <a:pt x="35208" y="9179"/>
                </a:cubicBezTo>
                <a:cubicBezTo>
                  <a:pt x="35124" y="8893"/>
                  <a:pt x="35041" y="8607"/>
                  <a:pt x="34946" y="8345"/>
                </a:cubicBezTo>
                <a:close/>
                <a:moveTo>
                  <a:pt x="41435" y="6024"/>
                </a:moveTo>
                <a:lnTo>
                  <a:pt x="41435" y="6024"/>
                </a:lnTo>
                <a:cubicBezTo>
                  <a:pt x="41708" y="6083"/>
                  <a:pt x="41780" y="6333"/>
                  <a:pt x="41899" y="6524"/>
                </a:cubicBezTo>
                <a:cubicBezTo>
                  <a:pt x="42292" y="7179"/>
                  <a:pt x="42649" y="7869"/>
                  <a:pt x="43042" y="8584"/>
                </a:cubicBezTo>
                <a:cubicBezTo>
                  <a:pt x="43042" y="8036"/>
                  <a:pt x="42982" y="7881"/>
                  <a:pt x="42590" y="7214"/>
                </a:cubicBezTo>
                <a:cubicBezTo>
                  <a:pt x="42459" y="6988"/>
                  <a:pt x="42375" y="6738"/>
                  <a:pt x="42268" y="6500"/>
                </a:cubicBezTo>
                <a:cubicBezTo>
                  <a:pt x="42265" y="6497"/>
                  <a:pt x="42261" y="6493"/>
                  <a:pt x="42258" y="6490"/>
                </a:cubicBezTo>
                <a:lnTo>
                  <a:pt x="42258" y="6490"/>
                </a:lnTo>
                <a:cubicBezTo>
                  <a:pt x="42299" y="6386"/>
                  <a:pt x="42336" y="6292"/>
                  <a:pt x="42411" y="6131"/>
                </a:cubicBezTo>
                <a:cubicBezTo>
                  <a:pt x="42721" y="6560"/>
                  <a:pt x="43030" y="6964"/>
                  <a:pt x="43316" y="7393"/>
                </a:cubicBezTo>
                <a:cubicBezTo>
                  <a:pt x="43602" y="7822"/>
                  <a:pt x="44018" y="8155"/>
                  <a:pt x="44221" y="8703"/>
                </a:cubicBezTo>
                <a:cubicBezTo>
                  <a:pt x="43935" y="8584"/>
                  <a:pt x="43625" y="8215"/>
                  <a:pt x="43102" y="7464"/>
                </a:cubicBezTo>
                <a:lnTo>
                  <a:pt x="43102" y="7464"/>
                </a:lnTo>
                <a:cubicBezTo>
                  <a:pt x="43221" y="8000"/>
                  <a:pt x="43566" y="8417"/>
                  <a:pt x="43864" y="8893"/>
                </a:cubicBezTo>
                <a:cubicBezTo>
                  <a:pt x="43625" y="9191"/>
                  <a:pt x="43280" y="9250"/>
                  <a:pt x="42899" y="9322"/>
                </a:cubicBezTo>
                <a:cubicBezTo>
                  <a:pt x="42709" y="8941"/>
                  <a:pt x="42542" y="8572"/>
                  <a:pt x="42363" y="8191"/>
                </a:cubicBezTo>
                <a:cubicBezTo>
                  <a:pt x="42113" y="7643"/>
                  <a:pt x="41839" y="7107"/>
                  <a:pt x="41601" y="6560"/>
                </a:cubicBezTo>
                <a:cubicBezTo>
                  <a:pt x="41530" y="6393"/>
                  <a:pt x="41494" y="6202"/>
                  <a:pt x="41435" y="6024"/>
                </a:cubicBezTo>
                <a:close/>
                <a:moveTo>
                  <a:pt x="40661" y="5607"/>
                </a:moveTo>
                <a:cubicBezTo>
                  <a:pt x="41554" y="6726"/>
                  <a:pt x="42006" y="8060"/>
                  <a:pt x="42613" y="9322"/>
                </a:cubicBezTo>
                <a:cubicBezTo>
                  <a:pt x="42548" y="9345"/>
                  <a:pt x="42493" y="9355"/>
                  <a:pt x="42445" y="9355"/>
                </a:cubicBezTo>
                <a:cubicBezTo>
                  <a:pt x="42320" y="9355"/>
                  <a:pt x="42252" y="9283"/>
                  <a:pt x="42209" y="9179"/>
                </a:cubicBezTo>
                <a:cubicBezTo>
                  <a:pt x="41935" y="8512"/>
                  <a:pt x="41661" y="7845"/>
                  <a:pt x="41363" y="7202"/>
                </a:cubicBezTo>
                <a:cubicBezTo>
                  <a:pt x="41220" y="6857"/>
                  <a:pt x="41018" y="6524"/>
                  <a:pt x="40863" y="6179"/>
                </a:cubicBezTo>
                <a:cubicBezTo>
                  <a:pt x="40768" y="6000"/>
                  <a:pt x="40696" y="5809"/>
                  <a:pt x="40661" y="5607"/>
                </a:cubicBezTo>
                <a:close/>
                <a:moveTo>
                  <a:pt x="41994" y="9334"/>
                </a:moveTo>
                <a:cubicBezTo>
                  <a:pt x="42006" y="9381"/>
                  <a:pt x="42006" y="9417"/>
                  <a:pt x="42018" y="9465"/>
                </a:cubicBezTo>
                <a:cubicBezTo>
                  <a:pt x="42006" y="9477"/>
                  <a:pt x="41994" y="9477"/>
                  <a:pt x="41970" y="9477"/>
                </a:cubicBezTo>
                <a:cubicBezTo>
                  <a:pt x="41959" y="9441"/>
                  <a:pt x="41959" y="9405"/>
                  <a:pt x="41959" y="9334"/>
                </a:cubicBezTo>
                <a:close/>
                <a:moveTo>
                  <a:pt x="38720" y="5131"/>
                </a:moveTo>
                <a:cubicBezTo>
                  <a:pt x="39137" y="6738"/>
                  <a:pt x="40244" y="8000"/>
                  <a:pt x="40565" y="9619"/>
                </a:cubicBezTo>
                <a:cubicBezTo>
                  <a:pt x="40304" y="9131"/>
                  <a:pt x="40065" y="8631"/>
                  <a:pt x="39815" y="8131"/>
                </a:cubicBezTo>
                <a:cubicBezTo>
                  <a:pt x="39708" y="7929"/>
                  <a:pt x="39577" y="7714"/>
                  <a:pt x="39470" y="7500"/>
                </a:cubicBezTo>
                <a:cubicBezTo>
                  <a:pt x="39184" y="6929"/>
                  <a:pt x="38922" y="6345"/>
                  <a:pt x="38637" y="5786"/>
                </a:cubicBezTo>
                <a:cubicBezTo>
                  <a:pt x="38625" y="5738"/>
                  <a:pt x="38553" y="5726"/>
                  <a:pt x="38506" y="5690"/>
                </a:cubicBezTo>
                <a:lnTo>
                  <a:pt x="38506" y="5690"/>
                </a:lnTo>
                <a:cubicBezTo>
                  <a:pt x="38732" y="6214"/>
                  <a:pt x="38934" y="6738"/>
                  <a:pt x="39172" y="7238"/>
                </a:cubicBezTo>
                <a:cubicBezTo>
                  <a:pt x="39458" y="7857"/>
                  <a:pt x="39756" y="8465"/>
                  <a:pt x="40042" y="9072"/>
                </a:cubicBezTo>
                <a:cubicBezTo>
                  <a:pt x="40125" y="9238"/>
                  <a:pt x="40149" y="9429"/>
                  <a:pt x="40113" y="9655"/>
                </a:cubicBezTo>
                <a:cubicBezTo>
                  <a:pt x="39982" y="9417"/>
                  <a:pt x="39815" y="9203"/>
                  <a:pt x="39708" y="8965"/>
                </a:cubicBezTo>
                <a:cubicBezTo>
                  <a:pt x="39411" y="8310"/>
                  <a:pt x="39137" y="7655"/>
                  <a:pt x="38839" y="7012"/>
                </a:cubicBezTo>
                <a:cubicBezTo>
                  <a:pt x="38696" y="6738"/>
                  <a:pt x="38518" y="6464"/>
                  <a:pt x="38339" y="6202"/>
                </a:cubicBezTo>
                <a:lnTo>
                  <a:pt x="38339" y="6202"/>
                </a:lnTo>
                <a:cubicBezTo>
                  <a:pt x="38660" y="7405"/>
                  <a:pt x="39375" y="8429"/>
                  <a:pt x="39792" y="9560"/>
                </a:cubicBezTo>
                <a:cubicBezTo>
                  <a:pt x="39518" y="9477"/>
                  <a:pt x="39518" y="9477"/>
                  <a:pt x="39446" y="9298"/>
                </a:cubicBezTo>
                <a:cubicBezTo>
                  <a:pt x="39161" y="8679"/>
                  <a:pt x="38875" y="8084"/>
                  <a:pt x="38613" y="7488"/>
                </a:cubicBezTo>
                <a:cubicBezTo>
                  <a:pt x="38315" y="6821"/>
                  <a:pt x="37994" y="6143"/>
                  <a:pt x="37672" y="5428"/>
                </a:cubicBezTo>
                <a:cubicBezTo>
                  <a:pt x="37898" y="5369"/>
                  <a:pt x="38041" y="5333"/>
                  <a:pt x="38208" y="5286"/>
                </a:cubicBezTo>
                <a:cubicBezTo>
                  <a:pt x="38327" y="5428"/>
                  <a:pt x="38434" y="5548"/>
                  <a:pt x="38541" y="5678"/>
                </a:cubicBezTo>
                <a:cubicBezTo>
                  <a:pt x="38506" y="5559"/>
                  <a:pt x="38458" y="5428"/>
                  <a:pt x="38422" y="5274"/>
                </a:cubicBezTo>
                <a:cubicBezTo>
                  <a:pt x="38494" y="5238"/>
                  <a:pt x="38565" y="5202"/>
                  <a:pt x="38720" y="5131"/>
                </a:cubicBezTo>
                <a:close/>
                <a:moveTo>
                  <a:pt x="39649" y="4893"/>
                </a:moveTo>
                <a:cubicBezTo>
                  <a:pt x="39899" y="5595"/>
                  <a:pt x="40113" y="6262"/>
                  <a:pt x="40399" y="6917"/>
                </a:cubicBezTo>
                <a:cubicBezTo>
                  <a:pt x="40673" y="7572"/>
                  <a:pt x="41018" y="8215"/>
                  <a:pt x="41363" y="8834"/>
                </a:cubicBezTo>
                <a:cubicBezTo>
                  <a:pt x="41363" y="8179"/>
                  <a:pt x="41077" y="7643"/>
                  <a:pt x="40768" y="7095"/>
                </a:cubicBezTo>
                <a:cubicBezTo>
                  <a:pt x="40458" y="6524"/>
                  <a:pt x="40113" y="5976"/>
                  <a:pt x="39994" y="5333"/>
                </a:cubicBezTo>
                <a:cubicBezTo>
                  <a:pt x="39958" y="5238"/>
                  <a:pt x="39958" y="5119"/>
                  <a:pt x="40042" y="4976"/>
                </a:cubicBezTo>
                <a:cubicBezTo>
                  <a:pt x="40351" y="5655"/>
                  <a:pt x="40649" y="6310"/>
                  <a:pt x="40946" y="6976"/>
                </a:cubicBezTo>
                <a:cubicBezTo>
                  <a:pt x="41256" y="7655"/>
                  <a:pt x="41566" y="8345"/>
                  <a:pt x="41887" y="9048"/>
                </a:cubicBezTo>
                <a:cubicBezTo>
                  <a:pt x="41720" y="9084"/>
                  <a:pt x="41637" y="9119"/>
                  <a:pt x="41494" y="9167"/>
                </a:cubicBezTo>
                <a:cubicBezTo>
                  <a:pt x="41530" y="9310"/>
                  <a:pt x="41554" y="9477"/>
                  <a:pt x="41589" y="9679"/>
                </a:cubicBezTo>
                <a:cubicBezTo>
                  <a:pt x="41387" y="9715"/>
                  <a:pt x="41208" y="9739"/>
                  <a:pt x="41066" y="9774"/>
                </a:cubicBezTo>
                <a:cubicBezTo>
                  <a:pt x="41006" y="9715"/>
                  <a:pt x="40958" y="9703"/>
                  <a:pt x="40958" y="9667"/>
                </a:cubicBezTo>
                <a:cubicBezTo>
                  <a:pt x="40756" y="8715"/>
                  <a:pt x="40220" y="7893"/>
                  <a:pt x="39768" y="7048"/>
                </a:cubicBezTo>
                <a:cubicBezTo>
                  <a:pt x="39446" y="6452"/>
                  <a:pt x="39172" y="5833"/>
                  <a:pt x="38863" y="5155"/>
                </a:cubicBezTo>
                <a:cubicBezTo>
                  <a:pt x="39149" y="5071"/>
                  <a:pt x="39387" y="4976"/>
                  <a:pt x="39649" y="4893"/>
                </a:cubicBezTo>
                <a:close/>
                <a:moveTo>
                  <a:pt x="37327" y="5488"/>
                </a:moveTo>
                <a:cubicBezTo>
                  <a:pt x="38184" y="6917"/>
                  <a:pt x="38732" y="8465"/>
                  <a:pt x="39434" y="10060"/>
                </a:cubicBezTo>
                <a:cubicBezTo>
                  <a:pt x="38994" y="9953"/>
                  <a:pt x="38875" y="9774"/>
                  <a:pt x="38768" y="9524"/>
                </a:cubicBezTo>
                <a:cubicBezTo>
                  <a:pt x="38541" y="8869"/>
                  <a:pt x="38256" y="8226"/>
                  <a:pt x="37994" y="7572"/>
                </a:cubicBezTo>
                <a:cubicBezTo>
                  <a:pt x="37791" y="7036"/>
                  <a:pt x="37577" y="6488"/>
                  <a:pt x="37375" y="5929"/>
                </a:cubicBezTo>
                <a:cubicBezTo>
                  <a:pt x="37327" y="5798"/>
                  <a:pt x="37327" y="5631"/>
                  <a:pt x="37327" y="5488"/>
                </a:cubicBezTo>
                <a:close/>
                <a:moveTo>
                  <a:pt x="39887" y="10310"/>
                </a:moveTo>
                <a:cubicBezTo>
                  <a:pt x="39887" y="10322"/>
                  <a:pt x="39911" y="10346"/>
                  <a:pt x="39911" y="10370"/>
                </a:cubicBezTo>
                <a:cubicBezTo>
                  <a:pt x="39684" y="10429"/>
                  <a:pt x="39458" y="10477"/>
                  <a:pt x="39232" y="10524"/>
                </a:cubicBezTo>
                <a:cubicBezTo>
                  <a:pt x="39256" y="10489"/>
                  <a:pt x="39256" y="10441"/>
                  <a:pt x="39256" y="10393"/>
                </a:cubicBezTo>
                <a:cubicBezTo>
                  <a:pt x="39470" y="10370"/>
                  <a:pt x="39684" y="10334"/>
                  <a:pt x="39887" y="10310"/>
                </a:cubicBezTo>
                <a:close/>
                <a:moveTo>
                  <a:pt x="36113" y="5223"/>
                </a:moveTo>
                <a:cubicBezTo>
                  <a:pt x="36252" y="5223"/>
                  <a:pt x="36303" y="5337"/>
                  <a:pt x="36363" y="5476"/>
                </a:cubicBezTo>
                <a:cubicBezTo>
                  <a:pt x="36601" y="6036"/>
                  <a:pt x="36875" y="6607"/>
                  <a:pt x="37113" y="7179"/>
                </a:cubicBezTo>
                <a:cubicBezTo>
                  <a:pt x="37446" y="8048"/>
                  <a:pt x="37779" y="8905"/>
                  <a:pt x="38101" y="9774"/>
                </a:cubicBezTo>
                <a:cubicBezTo>
                  <a:pt x="38208" y="10036"/>
                  <a:pt x="38256" y="10358"/>
                  <a:pt x="38327" y="10631"/>
                </a:cubicBezTo>
                <a:cubicBezTo>
                  <a:pt x="38283" y="10646"/>
                  <a:pt x="38246" y="10653"/>
                  <a:pt x="38213" y="10653"/>
                </a:cubicBezTo>
                <a:cubicBezTo>
                  <a:pt x="38060" y="10653"/>
                  <a:pt x="38019" y="10507"/>
                  <a:pt x="37970" y="10370"/>
                </a:cubicBezTo>
                <a:cubicBezTo>
                  <a:pt x="37779" y="9846"/>
                  <a:pt x="37589" y="9310"/>
                  <a:pt x="37387" y="8774"/>
                </a:cubicBezTo>
                <a:cubicBezTo>
                  <a:pt x="37125" y="8036"/>
                  <a:pt x="36898" y="7274"/>
                  <a:pt x="36613" y="6524"/>
                </a:cubicBezTo>
                <a:cubicBezTo>
                  <a:pt x="36458" y="6083"/>
                  <a:pt x="36232" y="5678"/>
                  <a:pt x="36017" y="5238"/>
                </a:cubicBezTo>
                <a:cubicBezTo>
                  <a:pt x="36053" y="5228"/>
                  <a:pt x="36085" y="5223"/>
                  <a:pt x="36113" y="5223"/>
                </a:cubicBezTo>
                <a:close/>
                <a:moveTo>
                  <a:pt x="46602" y="9072"/>
                </a:moveTo>
                <a:cubicBezTo>
                  <a:pt x="46781" y="9203"/>
                  <a:pt x="46947" y="9322"/>
                  <a:pt x="47090" y="9429"/>
                </a:cubicBezTo>
                <a:cubicBezTo>
                  <a:pt x="47126" y="9679"/>
                  <a:pt x="47007" y="9762"/>
                  <a:pt x="46804" y="9798"/>
                </a:cubicBezTo>
                <a:cubicBezTo>
                  <a:pt x="46531" y="9846"/>
                  <a:pt x="46257" y="9905"/>
                  <a:pt x="45995" y="10012"/>
                </a:cubicBezTo>
                <a:cubicBezTo>
                  <a:pt x="43994" y="10751"/>
                  <a:pt x="41923" y="11203"/>
                  <a:pt x="39815" y="11393"/>
                </a:cubicBezTo>
                <a:cubicBezTo>
                  <a:pt x="39446" y="11441"/>
                  <a:pt x="39065" y="11513"/>
                  <a:pt x="38696" y="11572"/>
                </a:cubicBezTo>
                <a:cubicBezTo>
                  <a:pt x="38649" y="11370"/>
                  <a:pt x="38756" y="11274"/>
                  <a:pt x="38922" y="11227"/>
                </a:cubicBezTo>
                <a:cubicBezTo>
                  <a:pt x="39208" y="11155"/>
                  <a:pt x="39470" y="11084"/>
                  <a:pt x="39756" y="11048"/>
                </a:cubicBezTo>
                <a:cubicBezTo>
                  <a:pt x="41244" y="10893"/>
                  <a:pt x="42721" y="10631"/>
                  <a:pt x="44161" y="10215"/>
                </a:cubicBezTo>
                <a:cubicBezTo>
                  <a:pt x="44876" y="10012"/>
                  <a:pt x="45578" y="9774"/>
                  <a:pt x="46185" y="9346"/>
                </a:cubicBezTo>
                <a:cubicBezTo>
                  <a:pt x="46163" y="9289"/>
                  <a:pt x="46129" y="9233"/>
                  <a:pt x="46116" y="9187"/>
                </a:cubicBezTo>
                <a:lnTo>
                  <a:pt x="46116" y="9187"/>
                </a:lnTo>
                <a:cubicBezTo>
                  <a:pt x="46266" y="9141"/>
                  <a:pt x="46417" y="9106"/>
                  <a:pt x="46602" y="9072"/>
                </a:cubicBezTo>
                <a:close/>
                <a:moveTo>
                  <a:pt x="48090" y="11727"/>
                </a:moveTo>
                <a:lnTo>
                  <a:pt x="48078" y="11763"/>
                </a:lnTo>
                <a:lnTo>
                  <a:pt x="48043" y="11727"/>
                </a:lnTo>
                <a:close/>
                <a:moveTo>
                  <a:pt x="12312" y="7536"/>
                </a:moveTo>
                <a:cubicBezTo>
                  <a:pt x="12443" y="7631"/>
                  <a:pt x="12562" y="7703"/>
                  <a:pt x="12610" y="7738"/>
                </a:cubicBezTo>
                <a:cubicBezTo>
                  <a:pt x="12371" y="8429"/>
                  <a:pt x="12110" y="9060"/>
                  <a:pt x="11955" y="9703"/>
                </a:cubicBezTo>
                <a:cubicBezTo>
                  <a:pt x="11836" y="10215"/>
                  <a:pt x="11836" y="10786"/>
                  <a:pt x="11824" y="11322"/>
                </a:cubicBezTo>
                <a:cubicBezTo>
                  <a:pt x="11812" y="11548"/>
                  <a:pt x="11824" y="11739"/>
                  <a:pt x="11479" y="11858"/>
                </a:cubicBezTo>
                <a:cubicBezTo>
                  <a:pt x="10955" y="10262"/>
                  <a:pt x="11455" y="8893"/>
                  <a:pt x="12312" y="7536"/>
                </a:cubicBezTo>
                <a:close/>
                <a:moveTo>
                  <a:pt x="13919" y="11143"/>
                </a:moveTo>
                <a:cubicBezTo>
                  <a:pt x="14074" y="11513"/>
                  <a:pt x="14026" y="11632"/>
                  <a:pt x="13693" y="11917"/>
                </a:cubicBezTo>
                <a:cubicBezTo>
                  <a:pt x="13753" y="11679"/>
                  <a:pt x="13824" y="11441"/>
                  <a:pt x="13919" y="11143"/>
                </a:cubicBezTo>
                <a:close/>
                <a:moveTo>
                  <a:pt x="11895" y="12048"/>
                </a:moveTo>
                <a:lnTo>
                  <a:pt x="11931" y="12060"/>
                </a:lnTo>
                <a:lnTo>
                  <a:pt x="11895" y="12084"/>
                </a:lnTo>
                <a:lnTo>
                  <a:pt x="11895" y="12048"/>
                </a:lnTo>
                <a:close/>
                <a:moveTo>
                  <a:pt x="45923" y="10489"/>
                </a:moveTo>
                <a:cubicBezTo>
                  <a:pt x="45923" y="10489"/>
                  <a:pt x="45923" y="10524"/>
                  <a:pt x="45899" y="10524"/>
                </a:cubicBezTo>
                <a:cubicBezTo>
                  <a:pt x="44506" y="10929"/>
                  <a:pt x="43102" y="11346"/>
                  <a:pt x="41697" y="11691"/>
                </a:cubicBezTo>
                <a:cubicBezTo>
                  <a:pt x="40768" y="11894"/>
                  <a:pt x="39827" y="12001"/>
                  <a:pt x="38887" y="12144"/>
                </a:cubicBezTo>
                <a:cubicBezTo>
                  <a:pt x="38872" y="12145"/>
                  <a:pt x="38858" y="12145"/>
                  <a:pt x="38844" y="12145"/>
                </a:cubicBezTo>
                <a:cubicBezTo>
                  <a:pt x="38727" y="12145"/>
                  <a:pt x="38610" y="12107"/>
                  <a:pt x="38494" y="12096"/>
                </a:cubicBezTo>
                <a:cubicBezTo>
                  <a:pt x="38494" y="12048"/>
                  <a:pt x="38506" y="12001"/>
                  <a:pt x="38506" y="11965"/>
                </a:cubicBezTo>
                <a:cubicBezTo>
                  <a:pt x="40982" y="11465"/>
                  <a:pt x="43447" y="10965"/>
                  <a:pt x="45923" y="10489"/>
                </a:cubicBezTo>
                <a:close/>
                <a:moveTo>
                  <a:pt x="11744" y="12348"/>
                </a:moveTo>
                <a:cubicBezTo>
                  <a:pt x="11745" y="12348"/>
                  <a:pt x="11737" y="12357"/>
                  <a:pt x="11729" y="12370"/>
                </a:cubicBezTo>
                <a:lnTo>
                  <a:pt x="11729" y="12370"/>
                </a:lnTo>
                <a:lnTo>
                  <a:pt x="11729" y="12358"/>
                </a:lnTo>
                <a:cubicBezTo>
                  <a:pt x="11739" y="12351"/>
                  <a:pt x="11743" y="12348"/>
                  <a:pt x="11744" y="12348"/>
                </a:cubicBezTo>
                <a:close/>
                <a:moveTo>
                  <a:pt x="36791" y="8715"/>
                </a:moveTo>
                <a:cubicBezTo>
                  <a:pt x="37136" y="10072"/>
                  <a:pt x="37470" y="11405"/>
                  <a:pt x="37803" y="12763"/>
                </a:cubicBezTo>
                <a:lnTo>
                  <a:pt x="37732" y="12763"/>
                </a:lnTo>
                <a:cubicBezTo>
                  <a:pt x="37387" y="11405"/>
                  <a:pt x="37065" y="10072"/>
                  <a:pt x="36720" y="8726"/>
                </a:cubicBezTo>
                <a:cubicBezTo>
                  <a:pt x="36755" y="8726"/>
                  <a:pt x="36767" y="8715"/>
                  <a:pt x="36791" y="8715"/>
                </a:cubicBezTo>
                <a:close/>
                <a:moveTo>
                  <a:pt x="11716" y="12394"/>
                </a:moveTo>
                <a:lnTo>
                  <a:pt x="11716" y="12394"/>
                </a:lnTo>
                <a:cubicBezTo>
                  <a:pt x="11597" y="12537"/>
                  <a:pt x="11466" y="12680"/>
                  <a:pt x="11348" y="12822"/>
                </a:cubicBezTo>
                <a:cubicBezTo>
                  <a:pt x="11406" y="12623"/>
                  <a:pt x="11465" y="12412"/>
                  <a:pt x="11716" y="12394"/>
                </a:cubicBezTo>
                <a:close/>
                <a:moveTo>
                  <a:pt x="12193" y="13287"/>
                </a:moveTo>
                <a:cubicBezTo>
                  <a:pt x="12229" y="13298"/>
                  <a:pt x="12241" y="13334"/>
                  <a:pt x="12264" y="13358"/>
                </a:cubicBezTo>
                <a:cubicBezTo>
                  <a:pt x="12193" y="13406"/>
                  <a:pt x="12133" y="13429"/>
                  <a:pt x="12074" y="13489"/>
                </a:cubicBezTo>
                <a:cubicBezTo>
                  <a:pt x="12062" y="13477"/>
                  <a:pt x="12062" y="13465"/>
                  <a:pt x="12050" y="13453"/>
                </a:cubicBezTo>
                <a:cubicBezTo>
                  <a:pt x="12086" y="13394"/>
                  <a:pt x="12145" y="13346"/>
                  <a:pt x="12193" y="13287"/>
                </a:cubicBezTo>
                <a:close/>
                <a:moveTo>
                  <a:pt x="35708" y="8298"/>
                </a:moveTo>
                <a:lnTo>
                  <a:pt x="35708" y="8298"/>
                </a:lnTo>
                <a:cubicBezTo>
                  <a:pt x="36232" y="10060"/>
                  <a:pt x="36934" y="11786"/>
                  <a:pt x="37053" y="13656"/>
                </a:cubicBezTo>
                <a:lnTo>
                  <a:pt x="35708" y="8298"/>
                </a:lnTo>
                <a:close/>
                <a:moveTo>
                  <a:pt x="32291" y="12834"/>
                </a:moveTo>
                <a:lnTo>
                  <a:pt x="32291" y="12834"/>
                </a:lnTo>
                <a:cubicBezTo>
                  <a:pt x="32707" y="13096"/>
                  <a:pt x="32779" y="13477"/>
                  <a:pt x="32862" y="13834"/>
                </a:cubicBezTo>
                <a:cubicBezTo>
                  <a:pt x="32564" y="13584"/>
                  <a:pt x="32314" y="13310"/>
                  <a:pt x="32291" y="12834"/>
                </a:cubicBezTo>
                <a:close/>
                <a:moveTo>
                  <a:pt x="9943" y="14227"/>
                </a:moveTo>
                <a:cubicBezTo>
                  <a:pt x="9940" y="14232"/>
                  <a:pt x="9937" y="14237"/>
                  <a:pt x="9934" y="14243"/>
                </a:cubicBezTo>
                <a:lnTo>
                  <a:pt x="9934" y="14243"/>
                </a:lnTo>
                <a:cubicBezTo>
                  <a:pt x="9945" y="14241"/>
                  <a:pt x="9956" y="14240"/>
                  <a:pt x="9966" y="14239"/>
                </a:cubicBezTo>
                <a:lnTo>
                  <a:pt x="9943" y="14227"/>
                </a:lnTo>
                <a:close/>
                <a:moveTo>
                  <a:pt x="36077" y="8012"/>
                </a:moveTo>
                <a:cubicBezTo>
                  <a:pt x="36172" y="8095"/>
                  <a:pt x="36303" y="8131"/>
                  <a:pt x="36339" y="8203"/>
                </a:cubicBezTo>
                <a:cubicBezTo>
                  <a:pt x="36410" y="8429"/>
                  <a:pt x="36458" y="8679"/>
                  <a:pt x="36517" y="8917"/>
                </a:cubicBezTo>
                <a:cubicBezTo>
                  <a:pt x="36910" y="10501"/>
                  <a:pt x="37303" y="12072"/>
                  <a:pt x="37708" y="13656"/>
                </a:cubicBezTo>
                <a:cubicBezTo>
                  <a:pt x="37744" y="13846"/>
                  <a:pt x="37791" y="14025"/>
                  <a:pt x="37839" y="14203"/>
                </a:cubicBezTo>
                <a:cubicBezTo>
                  <a:pt x="37803" y="14227"/>
                  <a:pt x="37768" y="14239"/>
                  <a:pt x="37732" y="14251"/>
                </a:cubicBezTo>
                <a:cubicBezTo>
                  <a:pt x="37660" y="14084"/>
                  <a:pt x="37553" y="13941"/>
                  <a:pt x="37506" y="13775"/>
                </a:cubicBezTo>
                <a:lnTo>
                  <a:pt x="36124" y="8691"/>
                </a:lnTo>
                <a:cubicBezTo>
                  <a:pt x="36065" y="8476"/>
                  <a:pt x="36017" y="8286"/>
                  <a:pt x="35982" y="8095"/>
                </a:cubicBezTo>
                <a:cubicBezTo>
                  <a:pt x="36005" y="8060"/>
                  <a:pt x="36053" y="8048"/>
                  <a:pt x="36077" y="8012"/>
                </a:cubicBezTo>
                <a:close/>
                <a:moveTo>
                  <a:pt x="35648" y="9238"/>
                </a:moveTo>
                <a:cubicBezTo>
                  <a:pt x="36113" y="10917"/>
                  <a:pt x="36708" y="12584"/>
                  <a:pt x="36851" y="14489"/>
                </a:cubicBezTo>
                <a:cubicBezTo>
                  <a:pt x="36708" y="14322"/>
                  <a:pt x="36601" y="14251"/>
                  <a:pt x="36589" y="14180"/>
                </a:cubicBezTo>
                <a:cubicBezTo>
                  <a:pt x="36232" y="12536"/>
                  <a:pt x="35886" y="10905"/>
                  <a:pt x="35541" y="9262"/>
                </a:cubicBezTo>
                <a:cubicBezTo>
                  <a:pt x="35577" y="9250"/>
                  <a:pt x="35624" y="9250"/>
                  <a:pt x="35648" y="9238"/>
                </a:cubicBezTo>
                <a:close/>
                <a:moveTo>
                  <a:pt x="9919" y="11048"/>
                </a:moveTo>
                <a:cubicBezTo>
                  <a:pt x="9645" y="12620"/>
                  <a:pt x="8538" y="13465"/>
                  <a:pt x="7657" y="14525"/>
                </a:cubicBezTo>
                <a:cubicBezTo>
                  <a:pt x="7407" y="14084"/>
                  <a:pt x="7597" y="13775"/>
                  <a:pt x="7788" y="13537"/>
                </a:cubicBezTo>
                <a:cubicBezTo>
                  <a:pt x="8454" y="12715"/>
                  <a:pt x="9145" y="11941"/>
                  <a:pt x="9919" y="11048"/>
                </a:cubicBezTo>
                <a:close/>
                <a:moveTo>
                  <a:pt x="34219" y="8417"/>
                </a:moveTo>
                <a:lnTo>
                  <a:pt x="34219" y="8417"/>
                </a:lnTo>
                <a:cubicBezTo>
                  <a:pt x="34291" y="8691"/>
                  <a:pt x="34386" y="8953"/>
                  <a:pt x="34434" y="9238"/>
                </a:cubicBezTo>
                <a:cubicBezTo>
                  <a:pt x="34517" y="9774"/>
                  <a:pt x="34589" y="10322"/>
                  <a:pt x="34648" y="10858"/>
                </a:cubicBezTo>
                <a:cubicBezTo>
                  <a:pt x="34672" y="10977"/>
                  <a:pt x="34636" y="11108"/>
                  <a:pt x="34648" y="11251"/>
                </a:cubicBezTo>
                <a:cubicBezTo>
                  <a:pt x="35291" y="13691"/>
                  <a:pt x="35327" y="13906"/>
                  <a:pt x="35160" y="14549"/>
                </a:cubicBezTo>
                <a:cubicBezTo>
                  <a:pt x="34886" y="13953"/>
                  <a:pt x="34803" y="13370"/>
                  <a:pt x="34708" y="12798"/>
                </a:cubicBezTo>
                <a:cubicBezTo>
                  <a:pt x="34648" y="12358"/>
                  <a:pt x="34624" y="11929"/>
                  <a:pt x="34589" y="11501"/>
                </a:cubicBezTo>
                <a:cubicBezTo>
                  <a:pt x="34589" y="11429"/>
                  <a:pt x="34636" y="11334"/>
                  <a:pt x="34648" y="11251"/>
                </a:cubicBezTo>
                <a:cubicBezTo>
                  <a:pt x="34386" y="10322"/>
                  <a:pt x="34148" y="9405"/>
                  <a:pt x="34219" y="8417"/>
                </a:cubicBezTo>
                <a:close/>
                <a:moveTo>
                  <a:pt x="35172" y="10417"/>
                </a:moveTo>
                <a:cubicBezTo>
                  <a:pt x="35815" y="11858"/>
                  <a:pt x="36255" y="13965"/>
                  <a:pt x="36065" y="14656"/>
                </a:cubicBezTo>
                <a:cubicBezTo>
                  <a:pt x="35743" y="13906"/>
                  <a:pt x="35803" y="13179"/>
                  <a:pt x="35624" y="12513"/>
                </a:cubicBezTo>
                <a:cubicBezTo>
                  <a:pt x="35458" y="11810"/>
                  <a:pt x="35303" y="11108"/>
                  <a:pt x="35172" y="10417"/>
                </a:cubicBezTo>
                <a:close/>
                <a:moveTo>
                  <a:pt x="9605" y="14311"/>
                </a:moveTo>
                <a:cubicBezTo>
                  <a:pt x="9548" y="14498"/>
                  <a:pt x="9497" y="14693"/>
                  <a:pt x="9252" y="14739"/>
                </a:cubicBezTo>
                <a:cubicBezTo>
                  <a:pt x="9288" y="14550"/>
                  <a:pt x="9347" y="14348"/>
                  <a:pt x="9605" y="14311"/>
                </a:cubicBezTo>
                <a:close/>
                <a:moveTo>
                  <a:pt x="38387" y="14882"/>
                </a:moveTo>
                <a:cubicBezTo>
                  <a:pt x="38251" y="15081"/>
                  <a:pt x="38103" y="15153"/>
                  <a:pt x="37940" y="15153"/>
                </a:cubicBezTo>
                <a:cubicBezTo>
                  <a:pt x="37830" y="15153"/>
                  <a:pt x="37713" y="15120"/>
                  <a:pt x="37589" y="15073"/>
                </a:cubicBezTo>
                <a:cubicBezTo>
                  <a:pt x="37851" y="15013"/>
                  <a:pt x="38125" y="14942"/>
                  <a:pt x="38387" y="14882"/>
                </a:cubicBezTo>
                <a:close/>
                <a:moveTo>
                  <a:pt x="35653" y="15091"/>
                </a:moveTo>
                <a:cubicBezTo>
                  <a:pt x="36081" y="15091"/>
                  <a:pt x="36499" y="15166"/>
                  <a:pt x="36910" y="15192"/>
                </a:cubicBezTo>
                <a:cubicBezTo>
                  <a:pt x="36541" y="15330"/>
                  <a:pt x="36172" y="15468"/>
                  <a:pt x="35787" y="15468"/>
                </a:cubicBezTo>
                <a:cubicBezTo>
                  <a:pt x="35675" y="15468"/>
                  <a:pt x="35561" y="15457"/>
                  <a:pt x="35446" y="15430"/>
                </a:cubicBezTo>
                <a:cubicBezTo>
                  <a:pt x="35327" y="15382"/>
                  <a:pt x="35231" y="15263"/>
                  <a:pt x="35148" y="15132"/>
                </a:cubicBezTo>
                <a:cubicBezTo>
                  <a:pt x="35318" y="15102"/>
                  <a:pt x="35486" y="15091"/>
                  <a:pt x="35653" y="15091"/>
                </a:cubicBezTo>
                <a:close/>
                <a:moveTo>
                  <a:pt x="10812" y="11501"/>
                </a:moveTo>
                <a:cubicBezTo>
                  <a:pt x="10812" y="11691"/>
                  <a:pt x="10836" y="11810"/>
                  <a:pt x="10800" y="11870"/>
                </a:cubicBezTo>
                <a:lnTo>
                  <a:pt x="8335" y="15215"/>
                </a:lnTo>
                <a:cubicBezTo>
                  <a:pt x="8252" y="15358"/>
                  <a:pt x="8121" y="15442"/>
                  <a:pt x="7978" y="15561"/>
                </a:cubicBezTo>
                <a:cubicBezTo>
                  <a:pt x="7835" y="15311"/>
                  <a:pt x="7954" y="15180"/>
                  <a:pt x="8073" y="15013"/>
                </a:cubicBezTo>
                <a:cubicBezTo>
                  <a:pt x="8419" y="14608"/>
                  <a:pt x="8776" y="14227"/>
                  <a:pt x="9085" y="13810"/>
                </a:cubicBezTo>
                <a:cubicBezTo>
                  <a:pt x="9585" y="13120"/>
                  <a:pt x="10085" y="12417"/>
                  <a:pt x="10586" y="11727"/>
                </a:cubicBezTo>
                <a:cubicBezTo>
                  <a:pt x="10621" y="11667"/>
                  <a:pt x="10681" y="11620"/>
                  <a:pt x="10812" y="11501"/>
                </a:cubicBezTo>
                <a:close/>
                <a:moveTo>
                  <a:pt x="47299" y="11020"/>
                </a:moveTo>
                <a:cubicBezTo>
                  <a:pt x="47345" y="11020"/>
                  <a:pt x="47396" y="11036"/>
                  <a:pt x="47435" y="11036"/>
                </a:cubicBezTo>
                <a:cubicBezTo>
                  <a:pt x="48007" y="12013"/>
                  <a:pt x="48150" y="13060"/>
                  <a:pt x="48209" y="14180"/>
                </a:cubicBezTo>
                <a:cubicBezTo>
                  <a:pt x="48066" y="14251"/>
                  <a:pt x="47924" y="14322"/>
                  <a:pt x="47793" y="14370"/>
                </a:cubicBezTo>
                <a:cubicBezTo>
                  <a:pt x="47233" y="14596"/>
                  <a:pt x="46661" y="14799"/>
                  <a:pt x="46102" y="15013"/>
                </a:cubicBezTo>
                <a:cubicBezTo>
                  <a:pt x="46007" y="15037"/>
                  <a:pt x="45923" y="15084"/>
                  <a:pt x="45828" y="15084"/>
                </a:cubicBezTo>
                <a:cubicBezTo>
                  <a:pt x="45783" y="15083"/>
                  <a:pt x="45738" y="15082"/>
                  <a:pt x="45694" y="15082"/>
                </a:cubicBezTo>
                <a:cubicBezTo>
                  <a:pt x="44790" y="15082"/>
                  <a:pt x="43927" y="15414"/>
                  <a:pt x="43042" y="15573"/>
                </a:cubicBezTo>
                <a:cubicBezTo>
                  <a:pt x="42780" y="15632"/>
                  <a:pt x="42530" y="15799"/>
                  <a:pt x="42256" y="15870"/>
                </a:cubicBezTo>
                <a:cubicBezTo>
                  <a:pt x="42092" y="15917"/>
                  <a:pt x="41933" y="15969"/>
                  <a:pt x="41763" y="15969"/>
                </a:cubicBezTo>
                <a:cubicBezTo>
                  <a:pt x="41673" y="15969"/>
                  <a:pt x="41581" y="15955"/>
                  <a:pt x="41482" y="15918"/>
                </a:cubicBezTo>
                <a:cubicBezTo>
                  <a:pt x="41428" y="15898"/>
                  <a:pt x="41370" y="15890"/>
                  <a:pt x="41307" y="15890"/>
                </a:cubicBezTo>
                <a:cubicBezTo>
                  <a:pt x="41147" y="15890"/>
                  <a:pt x="40961" y="15940"/>
                  <a:pt x="40756" y="15965"/>
                </a:cubicBezTo>
                <a:cubicBezTo>
                  <a:pt x="40661" y="15620"/>
                  <a:pt x="40601" y="15263"/>
                  <a:pt x="40482" y="14942"/>
                </a:cubicBezTo>
                <a:cubicBezTo>
                  <a:pt x="40387" y="14644"/>
                  <a:pt x="40458" y="14227"/>
                  <a:pt x="39982" y="14013"/>
                </a:cubicBezTo>
                <a:lnTo>
                  <a:pt x="39982" y="14013"/>
                </a:lnTo>
                <a:cubicBezTo>
                  <a:pt x="39994" y="14739"/>
                  <a:pt x="40292" y="15370"/>
                  <a:pt x="40411" y="16049"/>
                </a:cubicBezTo>
                <a:cubicBezTo>
                  <a:pt x="40268" y="16096"/>
                  <a:pt x="40125" y="16132"/>
                  <a:pt x="39946" y="16168"/>
                </a:cubicBezTo>
                <a:cubicBezTo>
                  <a:pt x="39458" y="15144"/>
                  <a:pt x="39375" y="14060"/>
                  <a:pt x="39077" y="12917"/>
                </a:cubicBezTo>
                <a:cubicBezTo>
                  <a:pt x="39375" y="12870"/>
                  <a:pt x="39577" y="12810"/>
                  <a:pt x="39768" y="12763"/>
                </a:cubicBezTo>
                <a:cubicBezTo>
                  <a:pt x="41399" y="12691"/>
                  <a:pt x="42959" y="12275"/>
                  <a:pt x="44506" y="11858"/>
                </a:cubicBezTo>
                <a:cubicBezTo>
                  <a:pt x="44566" y="11834"/>
                  <a:pt x="44626" y="11834"/>
                  <a:pt x="44673" y="11810"/>
                </a:cubicBezTo>
                <a:cubicBezTo>
                  <a:pt x="45423" y="11274"/>
                  <a:pt x="46411" y="11417"/>
                  <a:pt x="47233" y="11036"/>
                </a:cubicBezTo>
                <a:cubicBezTo>
                  <a:pt x="47253" y="11024"/>
                  <a:pt x="47275" y="11020"/>
                  <a:pt x="47299" y="11020"/>
                </a:cubicBezTo>
                <a:close/>
                <a:moveTo>
                  <a:pt x="41875" y="16144"/>
                </a:moveTo>
                <a:lnTo>
                  <a:pt x="41875" y="16192"/>
                </a:lnTo>
                <a:lnTo>
                  <a:pt x="41828" y="16168"/>
                </a:lnTo>
                <a:lnTo>
                  <a:pt x="41875" y="16144"/>
                </a:lnTo>
                <a:close/>
                <a:moveTo>
                  <a:pt x="9252" y="14739"/>
                </a:moveTo>
                <a:cubicBezTo>
                  <a:pt x="9038" y="15334"/>
                  <a:pt x="8621" y="15799"/>
                  <a:pt x="8145" y="16204"/>
                </a:cubicBezTo>
                <a:cubicBezTo>
                  <a:pt x="8383" y="15620"/>
                  <a:pt x="8776" y="15144"/>
                  <a:pt x="9252" y="14739"/>
                </a:cubicBezTo>
                <a:close/>
                <a:moveTo>
                  <a:pt x="33243" y="14394"/>
                </a:moveTo>
                <a:cubicBezTo>
                  <a:pt x="33624" y="14620"/>
                  <a:pt x="33743" y="14977"/>
                  <a:pt x="33803" y="16204"/>
                </a:cubicBezTo>
                <a:cubicBezTo>
                  <a:pt x="33624" y="15620"/>
                  <a:pt x="33434" y="15037"/>
                  <a:pt x="33243" y="14394"/>
                </a:cubicBezTo>
                <a:close/>
                <a:moveTo>
                  <a:pt x="32076" y="13370"/>
                </a:moveTo>
                <a:cubicBezTo>
                  <a:pt x="32267" y="13751"/>
                  <a:pt x="32434" y="14025"/>
                  <a:pt x="32564" y="14275"/>
                </a:cubicBezTo>
                <a:cubicBezTo>
                  <a:pt x="32112" y="15013"/>
                  <a:pt x="31672" y="15704"/>
                  <a:pt x="31243" y="16394"/>
                </a:cubicBezTo>
                <a:cubicBezTo>
                  <a:pt x="31112" y="16049"/>
                  <a:pt x="31064" y="15668"/>
                  <a:pt x="31219" y="15287"/>
                </a:cubicBezTo>
                <a:cubicBezTo>
                  <a:pt x="31457" y="14668"/>
                  <a:pt x="31767" y="14060"/>
                  <a:pt x="32076" y="13370"/>
                </a:cubicBezTo>
                <a:close/>
                <a:moveTo>
                  <a:pt x="8812" y="16310"/>
                </a:moveTo>
                <a:cubicBezTo>
                  <a:pt x="8848" y="16438"/>
                  <a:pt x="8774" y="16489"/>
                  <a:pt x="8682" y="16536"/>
                </a:cubicBezTo>
                <a:lnTo>
                  <a:pt x="8682" y="16536"/>
                </a:lnTo>
                <a:cubicBezTo>
                  <a:pt x="8728" y="16453"/>
                  <a:pt x="8767" y="16378"/>
                  <a:pt x="8812" y="16310"/>
                </a:cubicBezTo>
                <a:close/>
                <a:moveTo>
                  <a:pt x="38732" y="15680"/>
                </a:moveTo>
                <a:cubicBezTo>
                  <a:pt x="38756" y="15775"/>
                  <a:pt x="38791" y="15846"/>
                  <a:pt x="38780" y="15918"/>
                </a:cubicBezTo>
                <a:cubicBezTo>
                  <a:pt x="38732" y="15965"/>
                  <a:pt x="38696" y="15989"/>
                  <a:pt x="38672" y="16013"/>
                </a:cubicBezTo>
                <a:cubicBezTo>
                  <a:pt x="37970" y="16204"/>
                  <a:pt x="37256" y="16418"/>
                  <a:pt x="36541" y="16585"/>
                </a:cubicBezTo>
                <a:cubicBezTo>
                  <a:pt x="36375" y="16630"/>
                  <a:pt x="36199" y="16646"/>
                  <a:pt x="36020" y="16646"/>
                </a:cubicBezTo>
                <a:cubicBezTo>
                  <a:pt x="35917" y="16646"/>
                  <a:pt x="35812" y="16641"/>
                  <a:pt x="35708" y="16632"/>
                </a:cubicBezTo>
                <a:cubicBezTo>
                  <a:pt x="35541" y="16620"/>
                  <a:pt x="35398" y="16501"/>
                  <a:pt x="35231" y="16430"/>
                </a:cubicBezTo>
                <a:cubicBezTo>
                  <a:pt x="35243" y="16382"/>
                  <a:pt x="35243" y="16346"/>
                  <a:pt x="35267" y="16311"/>
                </a:cubicBezTo>
                <a:cubicBezTo>
                  <a:pt x="35839" y="16275"/>
                  <a:pt x="36422" y="16311"/>
                  <a:pt x="36994" y="16204"/>
                </a:cubicBezTo>
                <a:cubicBezTo>
                  <a:pt x="37553" y="16096"/>
                  <a:pt x="38101" y="15870"/>
                  <a:pt x="38732" y="15680"/>
                </a:cubicBezTo>
                <a:close/>
                <a:moveTo>
                  <a:pt x="8544" y="16739"/>
                </a:moveTo>
                <a:cubicBezTo>
                  <a:pt x="8543" y="16740"/>
                  <a:pt x="8543" y="16741"/>
                  <a:pt x="8542" y="16742"/>
                </a:cubicBezTo>
                <a:lnTo>
                  <a:pt x="8542" y="16742"/>
                </a:lnTo>
                <a:cubicBezTo>
                  <a:pt x="8529" y="16748"/>
                  <a:pt x="8523" y="16750"/>
                  <a:pt x="8522" y="16750"/>
                </a:cubicBezTo>
                <a:cubicBezTo>
                  <a:pt x="8520" y="16750"/>
                  <a:pt x="8530" y="16744"/>
                  <a:pt x="8544" y="16739"/>
                </a:cubicBezTo>
                <a:close/>
                <a:moveTo>
                  <a:pt x="55043" y="8226"/>
                </a:moveTo>
                <a:cubicBezTo>
                  <a:pt x="55567" y="10560"/>
                  <a:pt x="56067" y="12858"/>
                  <a:pt x="56579" y="15180"/>
                </a:cubicBezTo>
                <a:cubicBezTo>
                  <a:pt x="54567" y="15680"/>
                  <a:pt x="52555" y="16192"/>
                  <a:pt x="50531" y="16692"/>
                </a:cubicBezTo>
                <a:cubicBezTo>
                  <a:pt x="50305" y="15799"/>
                  <a:pt x="50102" y="14942"/>
                  <a:pt x="49864" y="14060"/>
                </a:cubicBezTo>
                <a:cubicBezTo>
                  <a:pt x="49626" y="13179"/>
                  <a:pt x="49352" y="12322"/>
                  <a:pt x="49102" y="11405"/>
                </a:cubicBezTo>
                <a:cubicBezTo>
                  <a:pt x="49019" y="11441"/>
                  <a:pt x="48924" y="11465"/>
                  <a:pt x="48817" y="11513"/>
                </a:cubicBezTo>
                <a:cubicBezTo>
                  <a:pt x="49293" y="13251"/>
                  <a:pt x="49769" y="14965"/>
                  <a:pt x="50233" y="16680"/>
                </a:cubicBezTo>
                <a:cubicBezTo>
                  <a:pt x="50233" y="16704"/>
                  <a:pt x="50210" y="16739"/>
                  <a:pt x="50150" y="16858"/>
                </a:cubicBezTo>
                <a:cubicBezTo>
                  <a:pt x="50007" y="16549"/>
                  <a:pt x="49876" y="16311"/>
                  <a:pt x="49805" y="16049"/>
                </a:cubicBezTo>
                <a:cubicBezTo>
                  <a:pt x="49471" y="14882"/>
                  <a:pt x="49174" y="13668"/>
                  <a:pt x="48876" y="12477"/>
                </a:cubicBezTo>
                <a:cubicBezTo>
                  <a:pt x="48733" y="11882"/>
                  <a:pt x="48602" y="11310"/>
                  <a:pt x="48269" y="10774"/>
                </a:cubicBezTo>
                <a:cubicBezTo>
                  <a:pt x="48162" y="10608"/>
                  <a:pt x="48078" y="10393"/>
                  <a:pt x="48388" y="10239"/>
                </a:cubicBezTo>
                <a:cubicBezTo>
                  <a:pt x="48495" y="10417"/>
                  <a:pt x="48566" y="10572"/>
                  <a:pt x="48662" y="10739"/>
                </a:cubicBezTo>
                <a:cubicBezTo>
                  <a:pt x="48959" y="10727"/>
                  <a:pt x="48840" y="10453"/>
                  <a:pt x="48876" y="10215"/>
                </a:cubicBezTo>
                <a:cubicBezTo>
                  <a:pt x="49674" y="10000"/>
                  <a:pt x="50471" y="9798"/>
                  <a:pt x="51245" y="9548"/>
                </a:cubicBezTo>
                <a:cubicBezTo>
                  <a:pt x="52079" y="9286"/>
                  <a:pt x="52912" y="8953"/>
                  <a:pt x="53746" y="8643"/>
                </a:cubicBezTo>
                <a:cubicBezTo>
                  <a:pt x="53900" y="8584"/>
                  <a:pt x="54043" y="8524"/>
                  <a:pt x="54258" y="8441"/>
                </a:cubicBezTo>
                <a:cubicBezTo>
                  <a:pt x="54662" y="10060"/>
                  <a:pt x="54865" y="11691"/>
                  <a:pt x="55591" y="13156"/>
                </a:cubicBezTo>
                <a:cubicBezTo>
                  <a:pt x="55508" y="11513"/>
                  <a:pt x="54805" y="10012"/>
                  <a:pt x="54639" y="8357"/>
                </a:cubicBezTo>
                <a:cubicBezTo>
                  <a:pt x="54770" y="8310"/>
                  <a:pt x="54877" y="8286"/>
                  <a:pt x="55043" y="8226"/>
                </a:cubicBezTo>
                <a:close/>
                <a:moveTo>
                  <a:pt x="15193" y="10917"/>
                </a:moveTo>
                <a:cubicBezTo>
                  <a:pt x="15158" y="11036"/>
                  <a:pt x="15122" y="11155"/>
                  <a:pt x="15074" y="11263"/>
                </a:cubicBezTo>
                <a:cubicBezTo>
                  <a:pt x="14276" y="13239"/>
                  <a:pt x="13098" y="15001"/>
                  <a:pt x="12038" y="16823"/>
                </a:cubicBezTo>
                <a:cubicBezTo>
                  <a:pt x="12007" y="16906"/>
                  <a:pt x="11912" y="16962"/>
                  <a:pt x="11840" y="17023"/>
                </a:cubicBezTo>
                <a:lnTo>
                  <a:pt x="11840" y="17023"/>
                </a:lnTo>
                <a:cubicBezTo>
                  <a:pt x="11964" y="16740"/>
                  <a:pt x="12068" y="16477"/>
                  <a:pt x="12205" y="16204"/>
                </a:cubicBezTo>
                <a:cubicBezTo>
                  <a:pt x="13038" y="14644"/>
                  <a:pt x="13872" y="13072"/>
                  <a:pt x="14705" y="11524"/>
                </a:cubicBezTo>
                <a:cubicBezTo>
                  <a:pt x="14824" y="11310"/>
                  <a:pt x="14991" y="11096"/>
                  <a:pt x="15193" y="10917"/>
                </a:cubicBezTo>
                <a:close/>
                <a:moveTo>
                  <a:pt x="8061" y="17239"/>
                </a:moveTo>
                <a:lnTo>
                  <a:pt x="8061" y="17275"/>
                </a:lnTo>
                <a:lnTo>
                  <a:pt x="8026" y="17263"/>
                </a:lnTo>
                <a:lnTo>
                  <a:pt x="8061" y="17239"/>
                </a:lnTo>
                <a:close/>
                <a:moveTo>
                  <a:pt x="4787" y="11143"/>
                </a:moveTo>
                <a:cubicBezTo>
                  <a:pt x="5168" y="11334"/>
                  <a:pt x="5359" y="11691"/>
                  <a:pt x="5573" y="12036"/>
                </a:cubicBezTo>
                <a:cubicBezTo>
                  <a:pt x="5871" y="12441"/>
                  <a:pt x="6097" y="12894"/>
                  <a:pt x="6359" y="13334"/>
                </a:cubicBezTo>
                <a:cubicBezTo>
                  <a:pt x="6954" y="14299"/>
                  <a:pt x="7347" y="15323"/>
                  <a:pt x="7645" y="16406"/>
                </a:cubicBezTo>
                <a:cubicBezTo>
                  <a:pt x="7716" y="16727"/>
                  <a:pt x="7788" y="17049"/>
                  <a:pt x="7490" y="17406"/>
                </a:cubicBezTo>
                <a:cubicBezTo>
                  <a:pt x="7418" y="17239"/>
                  <a:pt x="7359" y="17168"/>
                  <a:pt x="7323" y="17061"/>
                </a:cubicBezTo>
                <a:cubicBezTo>
                  <a:pt x="7061" y="16108"/>
                  <a:pt x="6776" y="15180"/>
                  <a:pt x="6192" y="14358"/>
                </a:cubicBezTo>
                <a:cubicBezTo>
                  <a:pt x="5942" y="14001"/>
                  <a:pt x="5704" y="13644"/>
                  <a:pt x="5406" y="13334"/>
                </a:cubicBezTo>
                <a:cubicBezTo>
                  <a:pt x="5180" y="13096"/>
                  <a:pt x="5097" y="12882"/>
                  <a:pt x="5156" y="12572"/>
                </a:cubicBezTo>
                <a:cubicBezTo>
                  <a:pt x="5180" y="12358"/>
                  <a:pt x="5204" y="12155"/>
                  <a:pt x="5180" y="11941"/>
                </a:cubicBezTo>
                <a:cubicBezTo>
                  <a:pt x="5180" y="11870"/>
                  <a:pt x="5085" y="11798"/>
                  <a:pt x="4990" y="11703"/>
                </a:cubicBezTo>
                <a:cubicBezTo>
                  <a:pt x="4692" y="12060"/>
                  <a:pt x="4823" y="12465"/>
                  <a:pt x="4799" y="12929"/>
                </a:cubicBezTo>
                <a:cubicBezTo>
                  <a:pt x="4644" y="12775"/>
                  <a:pt x="4549" y="12703"/>
                  <a:pt x="4525" y="12632"/>
                </a:cubicBezTo>
                <a:cubicBezTo>
                  <a:pt x="4430" y="12108"/>
                  <a:pt x="4573" y="11632"/>
                  <a:pt x="4787" y="11143"/>
                </a:cubicBezTo>
                <a:close/>
                <a:moveTo>
                  <a:pt x="48519" y="14763"/>
                </a:moveTo>
                <a:cubicBezTo>
                  <a:pt x="48555" y="14894"/>
                  <a:pt x="48578" y="14977"/>
                  <a:pt x="48614" y="15084"/>
                </a:cubicBezTo>
                <a:cubicBezTo>
                  <a:pt x="48007" y="15370"/>
                  <a:pt x="47412" y="15656"/>
                  <a:pt x="46816" y="15918"/>
                </a:cubicBezTo>
                <a:cubicBezTo>
                  <a:pt x="46221" y="16192"/>
                  <a:pt x="45638" y="16454"/>
                  <a:pt x="45042" y="16692"/>
                </a:cubicBezTo>
                <a:cubicBezTo>
                  <a:pt x="44506" y="16906"/>
                  <a:pt x="43971" y="17025"/>
                  <a:pt x="43387" y="17061"/>
                </a:cubicBezTo>
                <a:cubicBezTo>
                  <a:pt x="42625" y="17120"/>
                  <a:pt x="41851" y="17239"/>
                  <a:pt x="41101" y="17394"/>
                </a:cubicBezTo>
                <a:cubicBezTo>
                  <a:pt x="40866" y="17442"/>
                  <a:pt x="40737" y="17476"/>
                  <a:pt x="40617" y="17476"/>
                </a:cubicBezTo>
                <a:cubicBezTo>
                  <a:pt x="40470" y="17476"/>
                  <a:pt x="40337" y="17425"/>
                  <a:pt x="40042" y="17287"/>
                </a:cubicBezTo>
                <a:cubicBezTo>
                  <a:pt x="40077" y="17108"/>
                  <a:pt x="40149" y="16942"/>
                  <a:pt x="40173" y="16847"/>
                </a:cubicBezTo>
                <a:cubicBezTo>
                  <a:pt x="41173" y="16632"/>
                  <a:pt x="42089" y="16370"/>
                  <a:pt x="43018" y="16275"/>
                </a:cubicBezTo>
                <a:cubicBezTo>
                  <a:pt x="43994" y="16180"/>
                  <a:pt x="44911" y="15918"/>
                  <a:pt x="45840" y="15680"/>
                </a:cubicBezTo>
                <a:cubicBezTo>
                  <a:pt x="46757" y="15442"/>
                  <a:pt x="47566" y="14953"/>
                  <a:pt x="48519" y="14763"/>
                </a:cubicBezTo>
                <a:close/>
                <a:moveTo>
                  <a:pt x="28219" y="17716"/>
                </a:moveTo>
                <a:cubicBezTo>
                  <a:pt x="28243" y="17740"/>
                  <a:pt x="28254" y="17740"/>
                  <a:pt x="28254" y="17740"/>
                </a:cubicBezTo>
                <a:lnTo>
                  <a:pt x="28254" y="17775"/>
                </a:lnTo>
                <a:cubicBezTo>
                  <a:pt x="28243" y="17775"/>
                  <a:pt x="28219" y="17775"/>
                  <a:pt x="28219" y="17763"/>
                </a:cubicBezTo>
                <a:lnTo>
                  <a:pt x="28219" y="17716"/>
                </a:lnTo>
                <a:close/>
                <a:moveTo>
                  <a:pt x="55925" y="16144"/>
                </a:moveTo>
                <a:lnTo>
                  <a:pt x="55925" y="16144"/>
                </a:lnTo>
                <a:cubicBezTo>
                  <a:pt x="54984" y="16704"/>
                  <a:pt x="51055" y="17763"/>
                  <a:pt x="50245" y="17835"/>
                </a:cubicBezTo>
                <a:cubicBezTo>
                  <a:pt x="50150" y="17680"/>
                  <a:pt x="50198" y="17561"/>
                  <a:pt x="50364" y="17478"/>
                </a:cubicBezTo>
                <a:cubicBezTo>
                  <a:pt x="50424" y="17466"/>
                  <a:pt x="50471" y="17454"/>
                  <a:pt x="50531" y="17442"/>
                </a:cubicBezTo>
                <a:cubicBezTo>
                  <a:pt x="52210" y="17025"/>
                  <a:pt x="53900" y="16620"/>
                  <a:pt x="55591" y="16204"/>
                </a:cubicBezTo>
                <a:cubicBezTo>
                  <a:pt x="55698" y="16168"/>
                  <a:pt x="55817" y="16156"/>
                  <a:pt x="55925" y="16144"/>
                </a:cubicBezTo>
                <a:close/>
                <a:moveTo>
                  <a:pt x="28243" y="18109"/>
                </a:moveTo>
                <a:cubicBezTo>
                  <a:pt x="28254" y="18180"/>
                  <a:pt x="28266" y="18263"/>
                  <a:pt x="28278" y="18347"/>
                </a:cubicBezTo>
                <a:cubicBezTo>
                  <a:pt x="28266" y="18359"/>
                  <a:pt x="28254" y="18359"/>
                  <a:pt x="28243" y="18359"/>
                </a:cubicBezTo>
                <a:cubicBezTo>
                  <a:pt x="28207" y="18275"/>
                  <a:pt x="28195" y="18192"/>
                  <a:pt x="28183" y="18121"/>
                </a:cubicBezTo>
                <a:cubicBezTo>
                  <a:pt x="28195" y="18121"/>
                  <a:pt x="28219" y="18109"/>
                  <a:pt x="28243" y="18109"/>
                </a:cubicBezTo>
                <a:close/>
                <a:moveTo>
                  <a:pt x="36232" y="17513"/>
                </a:moveTo>
                <a:lnTo>
                  <a:pt x="36232" y="17513"/>
                </a:lnTo>
                <a:cubicBezTo>
                  <a:pt x="36172" y="17894"/>
                  <a:pt x="36113" y="18240"/>
                  <a:pt x="36053" y="18585"/>
                </a:cubicBezTo>
                <a:cubicBezTo>
                  <a:pt x="36005" y="18585"/>
                  <a:pt x="35958" y="18597"/>
                  <a:pt x="35922" y="18597"/>
                </a:cubicBezTo>
                <a:cubicBezTo>
                  <a:pt x="35863" y="18251"/>
                  <a:pt x="35803" y="17930"/>
                  <a:pt x="35720" y="17537"/>
                </a:cubicBezTo>
                <a:cubicBezTo>
                  <a:pt x="35910" y="17525"/>
                  <a:pt x="36053" y="17525"/>
                  <a:pt x="36232" y="17513"/>
                </a:cubicBezTo>
                <a:close/>
                <a:moveTo>
                  <a:pt x="34255" y="13453"/>
                </a:moveTo>
                <a:cubicBezTo>
                  <a:pt x="34636" y="15180"/>
                  <a:pt x="34874" y="16906"/>
                  <a:pt x="35101" y="18609"/>
                </a:cubicBezTo>
                <a:cubicBezTo>
                  <a:pt x="35053" y="18466"/>
                  <a:pt x="34993" y="18335"/>
                  <a:pt x="34970" y="18180"/>
                </a:cubicBezTo>
                <a:cubicBezTo>
                  <a:pt x="34648" y="16799"/>
                  <a:pt x="34339" y="15394"/>
                  <a:pt x="34041" y="14013"/>
                </a:cubicBezTo>
                <a:cubicBezTo>
                  <a:pt x="34017" y="13822"/>
                  <a:pt x="33922" y="13608"/>
                  <a:pt x="34255" y="13453"/>
                </a:cubicBezTo>
                <a:close/>
                <a:moveTo>
                  <a:pt x="28064" y="18537"/>
                </a:moveTo>
                <a:lnTo>
                  <a:pt x="28064" y="18537"/>
                </a:lnTo>
                <a:cubicBezTo>
                  <a:pt x="28215" y="18711"/>
                  <a:pt x="28264" y="18829"/>
                  <a:pt x="28134" y="18956"/>
                </a:cubicBezTo>
                <a:lnTo>
                  <a:pt x="28134" y="18956"/>
                </a:lnTo>
                <a:cubicBezTo>
                  <a:pt x="28121" y="18839"/>
                  <a:pt x="28087" y="18711"/>
                  <a:pt x="28064" y="18537"/>
                </a:cubicBezTo>
                <a:close/>
                <a:moveTo>
                  <a:pt x="56901" y="16704"/>
                </a:moveTo>
                <a:cubicBezTo>
                  <a:pt x="56960" y="16966"/>
                  <a:pt x="57008" y="17168"/>
                  <a:pt x="57079" y="17442"/>
                </a:cubicBezTo>
                <a:cubicBezTo>
                  <a:pt x="56853" y="17513"/>
                  <a:pt x="56663" y="17585"/>
                  <a:pt x="56472" y="17632"/>
                </a:cubicBezTo>
                <a:cubicBezTo>
                  <a:pt x="55305" y="17930"/>
                  <a:pt x="54127" y="18216"/>
                  <a:pt x="52960" y="18525"/>
                </a:cubicBezTo>
                <a:cubicBezTo>
                  <a:pt x="52376" y="18668"/>
                  <a:pt x="51793" y="18847"/>
                  <a:pt x="51210" y="19013"/>
                </a:cubicBezTo>
                <a:cubicBezTo>
                  <a:pt x="51067" y="19049"/>
                  <a:pt x="50936" y="19085"/>
                  <a:pt x="50722" y="19133"/>
                </a:cubicBezTo>
                <a:cubicBezTo>
                  <a:pt x="50662" y="18894"/>
                  <a:pt x="50626" y="18728"/>
                  <a:pt x="50555" y="18537"/>
                </a:cubicBezTo>
                <a:cubicBezTo>
                  <a:pt x="50710" y="18490"/>
                  <a:pt x="50841" y="18430"/>
                  <a:pt x="50972" y="18406"/>
                </a:cubicBezTo>
                <a:cubicBezTo>
                  <a:pt x="51674" y="18228"/>
                  <a:pt x="52388" y="18073"/>
                  <a:pt x="53079" y="17882"/>
                </a:cubicBezTo>
                <a:cubicBezTo>
                  <a:pt x="54103" y="17585"/>
                  <a:pt x="55127" y="17239"/>
                  <a:pt x="56151" y="16930"/>
                </a:cubicBezTo>
                <a:cubicBezTo>
                  <a:pt x="56401" y="16858"/>
                  <a:pt x="56615" y="16799"/>
                  <a:pt x="56901" y="16704"/>
                </a:cubicBezTo>
                <a:close/>
                <a:moveTo>
                  <a:pt x="27171" y="15358"/>
                </a:moveTo>
                <a:cubicBezTo>
                  <a:pt x="27385" y="15656"/>
                  <a:pt x="27361" y="15894"/>
                  <a:pt x="27314" y="16132"/>
                </a:cubicBezTo>
                <a:cubicBezTo>
                  <a:pt x="27135" y="16906"/>
                  <a:pt x="26945" y="17656"/>
                  <a:pt x="26766" y="18430"/>
                </a:cubicBezTo>
                <a:cubicBezTo>
                  <a:pt x="26683" y="18728"/>
                  <a:pt x="26635" y="19049"/>
                  <a:pt x="26540" y="19406"/>
                </a:cubicBezTo>
                <a:cubicBezTo>
                  <a:pt x="26147" y="19025"/>
                  <a:pt x="26266" y="18656"/>
                  <a:pt x="26385" y="18287"/>
                </a:cubicBezTo>
                <a:cubicBezTo>
                  <a:pt x="26564" y="17716"/>
                  <a:pt x="26778" y="17156"/>
                  <a:pt x="26957" y="16585"/>
                </a:cubicBezTo>
                <a:cubicBezTo>
                  <a:pt x="27016" y="16382"/>
                  <a:pt x="27016" y="16144"/>
                  <a:pt x="27052" y="15918"/>
                </a:cubicBezTo>
                <a:cubicBezTo>
                  <a:pt x="27064" y="15751"/>
                  <a:pt x="27111" y="15608"/>
                  <a:pt x="27171" y="15358"/>
                </a:cubicBezTo>
                <a:close/>
                <a:moveTo>
                  <a:pt x="56877" y="18228"/>
                </a:moveTo>
                <a:lnTo>
                  <a:pt x="56877" y="18228"/>
                </a:lnTo>
                <a:cubicBezTo>
                  <a:pt x="54960" y="18990"/>
                  <a:pt x="52984" y="19597"/>
                  <a:pt x="50876" y="19728"/>
                </a:cubicBezTo>
                <a:cubicBezTo>
                  <a:pt x="50948" y="19668"/>
                  <a:pt x="51019" y="19597"/>
                  <a:pt x="51103" y="19585"/>
                </a:cubicBezTo>
                <a:cubicBezTo>
                  <a:pt x="51853" y="19430"/>
                  <a:pt x="52615" y="19299"/>
                  <a:pt x="53377" y="19133"/>
                </a:cubicBezTo>
                <a:cubicBezTo>
                  <a:pt x="53900" y="19013"/>
                  <a:pt x="54412" y="18835"/>
                  <a:pt x="54948" y="18704"/>
                </a:cubicBezTo>
                <a:cubicBezTo>
                  <a:pt x="55591" y="18537"/>
                  <a:pt x="56234" y="18394"/>
                  <a:pt x="56877" y="18228"/>
                </a:cubicBezTo>
                <a:close/>
                <a:moveTo>
                  <a:pt x="13693" y="11917"/>
                </a:moveTo>
                <a:lnTo>
                  <a:pt x="13693" y="11917"/>
                </a:lnTo>
                <a:cubicBezTo>
                  <a:pt x="13610" y="12120"/>
                  <a:pt x="13574" y="12382"/>
                  <a:pt x="13479" y="12584"/>
                </a:cubicBezTo>
                <a:cubicBezTo>
                  <a:pt x="12502" y="14311"/>
                  <a:pt x="11538" y="16049"/>
                  <a:pt x="10538" y="17775"/>
                </a:cubicBezTo>
                <a:cubicBezTo>
                  <a:pt x="10216" y="18347"/>
                  <a:pt x="9824" y="18882"/>
                  <a:pt x="9454" y="19430"/>
                </a:cubicBezTo>
                <a:cubicBezTo>
                  <a:pt x="9276" y="19704"/>
                  <a:pt x="9073" y="19918"/>
                  <a:pt x="8681" y="20037"/>
                </a:cubicBezTo>
                <a:cubicBezTo>
                  <a:pt x="8692" y="19644"/>
                  <a:pt x="8895" y="19359"/>
                  <a:pt x="9073" y="19085"/>
                </a:cubicBezTo>
                <a:cubicBezTo>
                  <a:pt x="9883" y="17870"/>
                  <a:pt x="10693" y="16644"/>
                  <a:pt x="11550" y="15454"/>
                </a:cubicBezTo>
                <a:cubicBezTo>
                  <a:pt x="12288" y="14441"/>
                  <a:pt x="12860" y="13346"/>
                  <a:pt x="13431" y="12239"/>
                </a:cubicBezTo>
                <a:cubicBezTo>
                  <a:pt x="13491" y="12120"/>
                  <a:pt x="13610" y="12025"/>
                  <a:pt x="13693" y="11917"/>
                </a:cubicBezTo>
                <a:close/>
                <a:moveTo>
                  <a:pt x="11653" y="14195"/>
                </a:moveTo>
                <a:cubicBezTo>
                  <a:pt x="11578" y="14384"/>
                  <a:pt x="11519" y="14571"/>
                  <a:pt x="11419" y="14727"/>
                </a:cubicBezTo>
                <a:cubicBezTo>
                  <a:pt x="10586" y="16049"/>
                  <a:pt x="9728" y="17370"/>
                  <a:pt x="8895" y="18716"/>
                </a:cubicBezTo>
                <a:cubicBezTo>
                  <a:pt x="8657" y="19109"/>
                  <a:pt x="8442" y="19502"/>
                  <a:pt x="8204" y="19883"/>
                </a:cubicBezTo>
                <a:cubicBezTo>
                  <a:pt x="8086" y="20060"/>
                  <a:pt x="7967" y="20296"/>
                  <a:pt x="7692" y="20296"/>
                </a:cubicBezTo>
                <a:cubicBezTo>
                  <a:pt x="7636" y="20296"/>
                  <a:pt x="7573" y="20286"/>
                  <a:pt x="7502" y="20264"/>
                </a:cubicBezTo>
                <a:cubicBezTo>
                  <a:pt x="7561" y="20133"/>
                  <a:pt x="7609" y="20002"/>
                  <a:pt x="7680" y="19883"/>
                </a:cubicBezTo>
                <a:cubicBezTo>
                  <a:pt x="8621" y="18490"/>
                  <a:pt x="9574" y="17120"/>
                  <a:pt x="10526" y="15751"/>
                </a:cubicBezTo>
                <a:cubicBezTo>
                  <a:pt x="10836" y="15275"/>
                  <a:pt x="11157" y="14822"/>
                  <a:pt x="11479" y="14358"/>
                </a:cubicBezTo>
                <a:cubicBezTo>
                  <a:pt x="11522" y="14304"/>
                  <a:pt x="11595" y="14249"/>
                  <a:pt x="11653" y="14195"/>
                </a:cubicBezTo>
                <a:close/>
                <a:moveTo>
                  <a:pt x="22162" y="20295"/>
                </a:moveTo>
                <a:cubicBezTo>
                  <a:pt x="22167" y="20295"/>
                  <a:pt x="22164" y="20319"/>
                  <a:pt x="22152" y="20346"/>
                </a:cubicBezTo>
                <a:lnTo>
                  <a:pt x="22152" y="20346"/>
                </a:lnTo>
                <a:cubicBezTo>
                  <a:pt x="22150" y="20337"/>
                  <a:pt x="22149" y="20329"/>
                  <a:pt x="22147" y="20322"/>
                </a:cubicBezTo>
                <a:lnTo>
                  <a:pt x="22147" y="20322"/>
                </a:lnTo>
                <a:cubicBezTo>
                  <a:pt x="22155" y="20303"/>
                  <a:pt x="22160" y="20295"/>
                  <a:pt x="22162" y="20295"/>
                </a:cubicBezTo>
                <a:close/>
                <a:moveTo>
                  <a:pt x="32922" y="16739"/>
                </a:moveTo>
                <a:lnTo>
                  <a:pt x="32922" y="16739"/>
                </a:lnTo>
                <a:cubicBezTo>
                  <a:pt x="33315" y="17942"/>
                  <a:pt x="33696" y="19156"/>
                  <a:pt x="34088" y="20371"/>
                </a:cubicBezTo>
                <a:cubicBezTo>
                  <a:pt x="33303" y="19287"/>
                  <a:pt x="33243" y="17978"/>
                  <a:pt x="32922" y="16739"/>
                </a:cubicBezTo>
                <a:close/>
                <a:moveTo>
                  <a:pt x="26064" y="19371"/>
                </a:moveTo>
                <a:cubicBezTo>
                  <a:pt x="26278" y="19740"/>
                  <a:pt x="26433" y="20025"/>
                  <a:pt x="26314" y="20442"/>
                </a:cubicBezTo>
                <a:cubicBezTo>
                  <a:pt x="26171" y="20252"/>
                  <a:pt x="26052" y="20097"/>
                  <a:pt x="25921" y="19942"/>
                </a:cubicBezTo>
                <a:cubicBezTo>
                  <a:pt x="25957" y="19775"/>
                  <a:pt x="26004" y="19609"/>
                  <a:pt x="26064" y="19371"/>
                </a:cubicBezTo>
                <a:close/>
                <a:moveTo>
                  <a:pt x="39994" y="20430"/>
                </a:moveTo>
                <a:lnTo>
                  <a:pt x="40006" y="20442"/>
                </a:lnTo>
                <a:cubicBezTo>
                  <a:pt x="40006" y="20438"/>
                  <a:pt x="40006" y="20434"/>
                  <a:pt x="40005" y="20430"/>
                </a:cubicBezTo>
                <a:close/>
                <a:moveTo>
                  <a:pt x="18396" y="19085"/>
                </a:moveTo>
                <a:lnTo>
                  <a:pt x="18396" y="19085"/>
                </a:lnTo>
                <a:cubicBezTo>
                  <a:pt x="18563" y="19418"/>
                  <a:pt x="18610" y="19656"/>
                  <a:pt x="18289" y="19906"/>
                </a:cubicBezTo>
                <a:cubicBezTo>
                  <a:pt x="18075" y="20097"/>
                  <a:pt x="17920" y="20371"/>
                  <a:pt x="17741" y="20609"/>
                </a:cubicBezTo>
                <a:cubicBezTo>
                  <a:pt x="17705" y="20597"/>
                  <a:pt x="17658" y="20561"/>
                  <a:pt x="17610" y="20549"/>
                </a:cubicBezTo>
                <a:cubicBezTo>
                  <a:pt x="17694" y="19978"/>
                  <a:pt x="17860" y="19466"/>
                  <a:pt x="18396" y="19085"/>
                </a:cubicBezTo>
                <a:close/>
                <a:moveTo>
                  <a:pt x="20396" y="20549"/>
                </a:moveTo>
                <a:cubicBezTo>
                  <a:pt x="20387" y="20588"/>
                  <a:pt x="20369" y="20635"/>
                  <a:pt x="20356" y="20671"/>
                </a:cubicBezTo>
                <a:lnTo>
                  <a:pt x="20356" y="20671"/>
                </a:lnTo>
                <a:cubicBezTo>
                  <a:pt x="20346" y="20619"/>
                  <a:pt x="20335" y="20570"/>
                  <a:pt x="20325" y="20549"/>
                </a:cubicBezTo>
                <a:close/>
                <a:moveTo>
                  <a:pt x="32981" y="14656"/>
                </a:moveTo>
                <a:cubicBezTo>
                  <a:pt x="33017" y="14715"/>
                  <a:pt x="33041" y="14763"/>
                  <a:pt x="33076" y="14799"/>
                </a:cubicBezTo>
                <a:cubicBezTo>
                  <a:pt x="33422" y="15906"/>
                  <a:pt x="33779" y="17001"/>
                  <a:pt x="34088" y="18109"/>
                </a:cubicBezTo>
                <a:cubicBezTo>
                  <a:pt x="34267" y="18752"/>
                  <a:pt x="34386" y="19383"/>
                  <a:pt x="34517" y="20037"/>
                </a:cubicBezTo>
                <a:cubicBezTo>
                  <a:pt x="34565" y="20252"/>
                  <a:pt x="34529" y="20490"/>
                  <a:pt x="34529" y="20728"/>
                </a:cubicBezTo>
                <a:cubicBezTo>
                  <a:pt x="34208" y="19704"/>
                  <a:pt x="33874" y="18704"/>
                  <a:pt x="33565" y="17704"/>
                </a:cubicBezTo>
                <a:cubicBezTo>
                  <a:pt x="33315" y="16882"/>
                  <a:pt x="33088" y="16073"/>
                  <a:pt x="32862" y="15251"/>
                </a:cubicBezTo>
                <a:cubicBezTo>
                  <a:pt x="32826" y="15073"/>
                  <a:pt x="32850" y="14858"/>
                  <a:pt x="32850" y="14668"/>
                </a:cubicBezTo>
                <a:cubicBezTo>
                  <a:pt x="32898" y="14668"/>
                  <a:pt x="32945" y="14656"/>
                  <a:pt x="32981" y="14656"/>
                </a:cubicBezTo>
                <a:close/>
                <a:moveTo>
                  <a:pt x="12645" y="11810"/>
                </a:moveTo>
                <a:lnTo>
                  <a:pt x="12645" y="11810"/>
                </a:lnTo>
                <a:cubicBezTo>
                  <a:pt x="12229" y="12501"/>
                  <a:pt x="11836" y="13215"/>
                  <a:pt x="11395" y="13882"/>
                </a:cubicBezTo>
                <a:cubicBezTo>
                  <a:pt x="10169" y="15727"/>
                  <a:pt x="8907" y="17561"/>
                  <a:pt x="7669" y="19383"/>
                </a:cubicBezTo>
                <a:cubicBezTo>
                  <a:pt x="7466" y="19680"/>
                  <a:pt x="7252" y="19978"/>
                  <a:pt x="7109" y="20299"/>
                </a:cubicBezTo>
                <a:cubicBezTo>
                  <a:pt x="6930" y="20657"/>
                  <a:pt x="6645" y="20668"/>
                  <a:pt x="6228" y="20728"/>
                </a:cubicBezTo>
                <a:cubicBezTo>
                  <a:pt x="6395" y="20097"/>
                  <a:pt x="6990" y="19787"/>
                  <a:pt x="7049" y="19192"/>
                </a:cubicBezTo>
                <a:cubicBezTo>
                  <a:pt x="7031" y="19190"/>
                  <a:pt x="7013" y="19190"/>
                  <a:pt x="6995" y="19190"/>
                </a:cubicBezTo>
                <a:cubicBezTo>
                  <a:pt x="6756" y="19190"/>
                  <a:pt x="6625" y="19337"/>
                  <a:pt x="6514" y="19525"/>
                </a:cubicBezTo>
                <a:cubicBezTo>
                  <a:pt x="6359" y="19764"/>
                  <a:pt x="6216" y="20002"/>
                  <a:pt x="6073" y="20252"/>
                </a:cubicBezTo>
                <a:cubicBezTo>
                  <a:pt x="5930" y="20561"/>
                  <a:pt x="5680" y="20776"/>
                  <a:pt x="5335" y="20978"/>
                </a:cubicBezTo>
                <a:cubicBezTo>
                  <a:pt x="5335" y="20871"/>
                  <a:pt x="5323" y="20787"/>
                  <a:pt x="5347" y="20740"/>
                </a:cubicBezTo>
                <a:cubicBezTo>
                  <a:pt x="6168" y="19668"/>
                  <a:pt x="7014" y="18609"/>
                  <a:pt x="7847" y="17561"/>
                </a:cubicBezTo>
                <a:cubicBezTo>
                  <a:pt x="7883" y="17513"/>
                  <a:pt x="7942" y="17478"/>
                  <a:pt x="8026" y="17418"/>
                </a:cubicBezTo>
                <a:lnTo>
                  <a:pt x="8026" y="17418"/>
                </a:lnTo>
                <a:cubicBezTo>
                  <a:pt x="7883" y="17740"/>
                  <a:pt x="7776" y="17990"/>
                  <a:pt x="7657" y="18240"/>
                </a:cubicBezTo>
                <a:cubicBezTo>
                  <a:pt x="7704" y="18251"/>
                  <a:pt x="7728" y="18287"/>
                  <a:pt x="7776" y="18299"/>
                </a:cubicBezTo>
                <a:cubicBezTo>
                  <a:pt x="8359" y="17704"/>
                  <a:pt x="8740" y="16989"/>
                  <a:pt x="9216" y="16251"/>
                </a:cubicBezTo>
                <a:lnTo>
                  <a:pt x="9216" y="16251"/>
                </a:lnTo>
                <a:cubicBezTo>
                  <a:pt x="9048" y="16262"/>
                  <a:pt x="8935" y="16263"/>
                  <a:pt x="8837" y="16271"/>
                </a:cubicBezTo>
                <a:lnTo>
                  <a:pt x="8837" y="16271"/>
                </a:lnTo>
                <a:cubicBezTo>
                  <a:pt x="8956" y="16023"/>
                  <a:pt x="9086" y="15786"/>
                  <a:pt x="9216" y="15549"/>
                </a:cubicBezTo>
                <a:cubicBezTo>
                  <a:pt x="9452" y="15102"/>
                  <a:pt x="9699" y="14678"/>
                  <a:pt x="9934" y="14243"/>
                </a:cubicBezTo>
                <a:lnTo>
                  <a:pt x="9934" y="14243"/>
                </a:lnTo>
                <a:cubicBezTo>
                  <a:pt x="9827" y="14255"/>
                  <a:pt x="9720" y="14276"/>
                  <a:pt x="9613" y="14298"/>
                </a:cubicBezTo>
                <a:lnTo>
                  <a:pt x="9613" y="14298"/>
                </a:lnTo>
                <a:cubicBezTo>
                  <a:pt x="9647" y="14181"/>
                  <a:pt x="9671" y="14045"/>
                  <a:pt x="9740" y="13953"/>
                </a:cubicBezTo>
                <a:cubicBezTo>
                  <a:pt x="10157" y="13394"/>
                  <a:pt x="10597" y="12834"/>
                  <a:pt x="11050" y="12263"/>
                </a:cubicBezTo>
                <a:lnTo>
                  <a:pt x="11050" y="12263"/>
                </a:lnTo>
                <a:cubicBezTo>
                  <a:pt x="11098" y="12703"/>
                  <a:pt x="10681" y="12929"/>
                  <a:pt x="10574" y="13394"/>
                </a:cubicBezTo>
                <a:cubicBezTo>
                  <a:pt x="10740" y="13298"/>
                  <a:pt x="10836" y="13251"/>
                  <a:pt x="10931" y="13179"/>
                </a:cubicBezTo>
                <a:cubicBezTo>
                  <a:pt x="11074" y="13072"/>
                  <a:pt x="11217" y="12941"/>
                  <a:pt x="11348" y="12822"/>
                </a:cubicBezTo>
                <a:lnTo>
                  <a:pt x="11348" y="12822"/>
                </a:lnTo>
                <a:cubicBezTo>
                  <a:pt x="11074" y="13239"/>
                  <a:pt x="10800" y="13656"/>
                  <a:pt x="10526" y="14072"/>
                </a:cubicBezTo>
                <a:cubicBezTo>
                  <a:pt x="10228" y="14501"/>
                  <a:pt x="9931" y="14953"/>
                  <a:pt x="9693" y="15430"/>
                </a:cubicBezTo>
                <a:cubicBezTo>
                  <a:pt x="10169" y="15120"/>
                  <a:pt x="10455" y="14668"/>
                  <a:pt x="10764" y="14239"/>
                </a:cubicBezTo>
                <a:cubicBezTo>
                  <a:pt x="11312" y="13513"/>
                  <a:pt x="11848" y="12763"/>
                  <a:pt x="12383" y="12025"/>
                </a:cubicBezTo>
                <a:cubicBezTo>
                  <a:pt x="12443" y="11929"/>
                  <a:pt x="12550" y="11882"/>
                  <a:pt x="12645" y="11810"/>
                </a:cubicBezTo>
                <a:close/>
                <a:moveTo>
                  <a:pt x="20992" y="20549"/>
                </a:moveTo>
                <a:lnTo>
                  <a:pt x="20992" y="20549"/>
                </a:lnTo>
                <a:cubicBezTo>
                  <a:pt x="21003" y="20713"/>
                  <a:pt x="21095" y="20899"/>
                  <a:pt x="20898" y="20985"/>
                </a:cubicBezTo>
                <a:lnTo>
                  <a:pt x="20898" y="20985"/>
                </a:lnTo>
                <a:lnTo>
                  <a:pt x="20992" y="20549"/>
                </a:lnTo>
                <a:close/>
                <a:moveTo>
                  <a:pt x="6811" y="17716"/>
                </a:moveTo>
                <a:cubicBezTo>
                  <a:pt x="6895" y="17751"/>
                  <a:pt x="6990" y="17799"/>
                  <a:pt x="7133" y="17870"/>
                </a:cubicBezTo>
                <a:cubicBezTo>
                  <a:pt x="6966" y="18121"/>
                  <a:pt x="6847" y="18359"/>
                  <a:pt x="6692" y="18549"/>
                </a:cubicBezTo>
                <a:cubicBezTo>
                  <a:pt x="6061" y="19299"/>
                  <a:pt x="5442" y="20037"/>
                  <a:pt x="4811" y="20799"/>
                </a:cubicBezTo>
                <a:cubicBezTo>
                  <a:pt x="4670" y="20978"/>
                  <a:pt x="4537" y="21134"/>
                  <a:pt x="4306" y="21134"/>
                </a:cubicBezTo>
                <a:cubicBezTo>
                  <a:pt x="4244" y="21134"/>
                  <a:pt x="4175" y="21122"/>
                  <a:pt x="4097" y="21097"/>
                </a:cubicBezTo>
                <a:cubicBezTo>
                  <a:pt x="5002" y="19966"/>
                  <a:pt x="5894" y="18847"/>
                  <a:pt x="6811" y="17716"/>
                </a:cubicBezTo>
                <a:close/>
                <a:moveTo>
                  <a:pt x="19099" y="20787"/>
                </a:moveTo>
                <a:cubicBezTo>
                  <a:pt x="18997" y="20900"/>
                  <a:pt x="18917" y="21023"/>
                  <a:pt x="18828" y="21147"/>
                </a:cubicBezTo>
                <a:lnTo>
                  <a:pt x="18828" y="21147"/>
                </a:lnTo>
                <a:cubicBezTo>
                  <a:pt x="18798" y="20946"/>
                  <a:pt x="18866" y="20810"/>
                  <a:pt x="19099" y="20787"/>
                </a:cubicBezTo>
                <a:close/>
                <a:moveTo>
                  <a:pt x="20890" y="21031"/>
                </a:moveTo>
                <a:cubicBezTo>
                  <a:pt x="20903" y="21110"/>
                  <a:pt x="20922" y="21181"/>
                  <a:pt x="20932" y="21252"/>
                </a:cubicBezTo>
                <a:cubicBezTo>
                  <a:pt x="20896" y="21228"/>
                  <a:pt x="20873" y="21228"/>
                  <a:pt x="20837" y="21228"/>
                </a:cubicBezTo>
                <a:cubicBezTo>
                  <a:pt x="20867" y="21168"/>
                  <a:pt x="20880" y="21100"/>
                  <a:pt x="20890" y="21031"/>
                </a:cubicBezTo>
                <a:close/>
                <a:moveTo>
                  <a:pt x="6109" y="15668"/>
                </a:moveTo>
                <a:cubicBezTo>
                  <a:pt x="6347" y="15965"/>
                  <a:pt x="6311" y="16204"/>
                  <a:pt x="6156" y="16394"/>
                </a:cubicBezTo>
                <a:cubicBezTo>
                  <a:pt x="5764" y="16906"/>
                  <a:pt x="5418" y="17454"/>
                  <a:pt x="4966" y="17882"/>
                </a:cubicBezTo>
                <a:cubicBezTo>
                  <a:pt x="4037" y="18763"/>
                  <a:pt x="3239" y="19716"/>
                  <a:pt x="2585" y="20787"/>
                </a:cubicBezTo>
                <a:cubicBezTo>
                  <a:pt x="2442" y="21026"/>
                  <a:pt x="2263" y="21192"/>
                  <a:pt x="1894" y="21335"/>
                </a:cubicBezTo>
                <a:cubicBezTo>
                  <a:pt x="2001" y="21133"/>
                  <a:pt x="2025" y="21026"/>
                  <a:pt x="2084" y="20930"/>
                </a:cubicBezTo>
                <a:cubicBezTo>
                  <a:pt x="3144" y="19561"/>
                  <a:pt x="4204" y="18216"/>
                  <a:pt x="5263" y="16847"/>
                </a:cubicBezTo>
                <a:cubicBezTo>
                  <a:pt x="5537" y="16489"/>
                  <a:pt x="5799" y="16096"/>
                  <a:pt x="6109" y="15668"/>
                </a:cubicBezTo>
                <a:close/>
                <a:moveTo>
                  <a:pt x="6585" y="16847"/>
                </a:moveTo>
                <a:lnTo>
                  <a:pt x="6585" y="16847"/>
                </a:lnTo>
                <a:cubicBezTo>
                  <a:pt x="6776" y="17156"/>
                  <a:pt x="6645" y="17382"/>
                  <a:pt x="6490" y="17585"/>
                </a:cubicBezTo>
                <a:cubicBezTo>
                  <a:pt x="6156" y="18037"/>
                  <a:pt x="5799" y="18454"/>
                  <a:pt x="5442" y="18894"/>
                </a:cubicBezTo>
                <a:cubicBezTo>
                  <a:pt x="4918" y="19549"/>
                  <a:pt x="4406" y="20192"/>
                  <a:pt x="3906" y="20847"/>
                </a:cubicBezTo>
                <a:cubicBezTo>
                  <a:pt x="3692" y="21109"/>
                  <a:pt x="3454" y="21335"/>
                  <a:pt x="3001" y="21347"/>
                </a:cubicBezTo>
                <a:cubicBezTo>
                  <a:pt x="4025" y="19668"/>
                  <a:pt x="5442" y="18406"/>
                  <a:pt x="6585" y="16847"/>
                </a:cubicBezTo>
                <a:close/>
                <a:moveTo>
                  <a:pt x="32410" y="15573"/>
                </a:moveTo>
                <a:cubicBezTo>
                  <a:pt x="32886" y="17501"/>
                  <a:pt x="33338" y="19347"/>
                  <a:pt x="33815" y="21228"/>
                </a:cubicBezTo>
                <a:cubicBezTo>
                  <a:pt x="33624" y="21299"/>
                  <a:pt x="33422" y="21383"/>
                  <a:pt x="33219" y="21454"/>
                </a:cubicBezTo>
                <a:cubicBezTo>
                  <a:pt x="32838" y="20680"/>
                  <a:pt x="31993" y="17156"/>
                  <a:pt x="32112" y="16537"/>
                </a:cubicBezTo>
                <a:lnTo>
                  <a:pt x="32112" y="16537"/>
                </a:lnTo>
                <a:cubicBezTo>
                  <a:pt x="32374" y="17609"/>
                  <a:pt x="32648" y="18668"/>
                  <a:pt x="32910" y="19740"/>
                </a:cubicBezTo>
                <a:cubicBezTo>
                  <a:pt x="32957" y="19740"/>
                  <a:pt x="33005" y="19728"/>
                  <a:pt x="33041" y="19716"/>
                </a:cubicBezTo>
                <a:cubicBezTo>
                  <a:pt x="32945" y="19287"/>
                  <a:pt x="32838" y="18859"/>
                  <a:pt x="32731" y="18442"/>
                </a:cubicBezTo>
                <a:lnTo>
                  <a:pt x="32195" y="16311"/>
                </a:lnTo>
                <a:cubicBezTo>
                  <a:pt x="32136" y="16085"/>
                  <a:pt x="32017" y="15811"/>
                  <a:pt x="32410" y="15573"/>
                </a:cubicBezTo>
                <a:close/>
                <a:moveTo>
                  <a:pt x="48852" y="16037"/>
                </a:moveTo>
                <a:cubicBezTo>
                  <a:pt x="49150" y="17263"/>
                  <a:pt x="49459" y="18466"/>
                  <a:pt x="49757" y="19668"/>
                </a:cubicBezTo>
                <a:cubicBezTo>
                  <a:pt x="48995" y="20133"/>
                  <a:pt x="43637" y="21276"/>
                  <a:pt x="42042" y="21288"/>
                </a:cubicBezTo>
                <a:cubicBezTo>
                  <a:pt x="41768" y="20395"/>
                  <a:pt x="41470" y="19478"/>
                  <a:pt x="41173" y="18549"/>
                </a:cubicBezTo>
                <a:cubicBezTo>
                  <a:pt x="41125" y="18549"/>
                  <a:pt x="41077" y="18561"/>
                  <a:pt x="41042" y="18585"/>
                </a:cubicBezTo>
                <a:cubicBezTo>
                  <a:pt x="41256" y="19502"/>
                  <a:pt x="41494" y="20442"/>
                  <a:pt x="41756" y="21454"/>
                </a:cubicBezTo>
                <a:cubicBezTo>
                  <a:pt x="41494" y="21430"/>
                  <a:pt x="41351" y="21395"/>
                  <a:pt x="41244" y="21383"/>
                </a:cubicBezTo>
                <a:cubicBezTo>
                  <a:pt x="40958" y="20240"/>
                  <a:pt x="40673" y="19144"/>
                  <a:pt x="40411" y="18061"/>
                </a:cubicBezTo>
                <a:cubicBezTo>
                  <a:pt x="40498" y="17984"/>
                  <a:pt x="40570" y="17956"/>
                  <a:pt x="40634" y="17956"/>
                </a:cubicBezTo>
                <a:cubicBezTo>
                  <a:pt x="40787" y="17956"/>
                  <a:pt x="40885" y="18125"/>
                  <a:pt x="40994" y="18192"/>
                </a:cubicBezTo>
                <a:cubicBezTo>
                  <a:pt x="41650" y="18073"/>
                  <a:pt x="42255" y="17771"/>
                  <a:pt x="42915" y="17771"/>
                </a:cubicBezTo>
                <a:cubicBezTo>
                  <a:pt x="43046" y="17771"/>
                  <a:pt x="43180" y="17783"/>
                  <a:pt x="43316" y="17811"/>
                </a:cubicBezTo>
                <a:cubicBezTo>
                  <a:pt x="43337" y="17814"/>
                  <a:pt x="43359" y="17815"/>
                  <a:pt x="43382" y="17815"/>
                </a:cubicBezTo>
                <a:cubicBezTo>
                  <a:pt x="43451" y="17815"/>
                  <a:pt x="43527" y="17802"/>
                  <a:pt x="43590" y="17775"/>
                </a:cubicBezTo>
                <a:cubicBezTo>
                  <a:pt x="44864" y="17454"/>
                  <a:pt x="46150" y="17228"/>
                  <a:pt x="47340" y="16668"/>
                </a:cubicBezTo>
                <a:cubicBezTo>
                  <a:pt x="47757" y="16466"/>
                  <a:pt x="48162" y="16275"/>
                  <a:pt x="48578" y="16085"/>
                </a:cubicBezTo>
                <a:cubicBezTo>
                  <a:pt x="48638" y="16049"/>
                  <a:pt x="48709" y="16049"/>
                  <a:pt x="48852" y="16037"/>
                </a:cubicBezTo>
                <a:close/>
                <a:moveTo>
                  <a:pt x="20658" y="21430"/>
                </a:moveTo>
                <a:cubicBezTo>
                  <a:pt x="20694" y="21430"/>
                  <a:pt x="20706" y="21442"/>
                  <a:pt x="20742" y="21442"/>
                </a:cubicBezTo>
                <a:cubicBezTo>
                  <a:pt x="20726" y="21481"/>
                  <a:pt x="20710" y="21521"/>
                  <a:pt x="20698" y="21560"/>
                </a:cubicBezTo>
                <a:lnTo>
                  <a:pt x="20698" y="21560"/>
                </a:lnTo>
                <a:cubicBezTo>
                  <a:pt x="20691" y="21520"/>
                  <a:pt x="20678" y="21477"/>
                  <a:pt x="20658" y="21430"/>
                </a:cubicBezTo>
                <a:close/>
                <a:moveTo>
                  <a:pt x="18896" y="20216"/>
                </a:moveTo>
                <a:lnTo>
                  <a:pt x="18896" y="20216"/>
                </a:lnTo>
                <a:cubicBezTo>
                  <a:pt x="18718" y="20776"/>
                  <a:pt x="18420" y="21252"/>
                  <a:pt x="18027" y="21669"/>
                </a:cubicBezTo>
                <a:cubicBezTo>
                  <a:pt x="18086" y="21038"/>
                  <a:pt x="18551" y="20680"/>
                  <a:pt x="18896" y="20216"/>
                </a:cubicBezTo>
                <a:close/>
                <a:moveTo>
                  <a:pt x="31660" y="16989"/>
                </a:moveTo>
                <a:cubicBezTo>
                  <a:pt x="31791" y="17513"/>
                  <a:pt x="31910" y="18013"/>
                  <a:pt x="32053" y="18537"/>
                </a:cubicBezTo>
                <a:cubicBezTo>
                  <a:pt x="32195" y="19085"/>
                  <a:pt x="32374" y="19621"/>
                  <a:pt x="32493" y="20180"/>
                </a:cubicBezTo>
                <a:cubicBezTo>
                  <a:pt x="32600" y="20692"/>
                  <a:pt x="32826" y="21216"/>
                  <a:pt x="32672" y="21800"/>
                </a:cubicBezTo>
                <a:cubicBezTo>
                  <a:pt x="32029" y="21204"/>
                  <a:pt x="31433" y="18478"/>
                  <a:pt x="31660" y="16989"/>
                </a:cubicBezTo>
                <a:close/>
                <a:moveTo>
                  <a:pt x="35267" y="21228"/>
                </a:moveTo>
                <a:cubicBezTo>
                  <a:pt x="34970" y="21573"/>
                  <a:pt x="34624" y="21859"/>
                  <a:pt x="34148" y="21919"/>
                </a:cubicBezTo>
                <a:cubicBezTo>
                  <a:pt x="34386" y="21466"/>
                  <a:pt x="34862" y="21407"/>
                  <a:pt x="35267" y="21228"/>
                </a:cubicBezTo>
                <a:close/>
                <a:moveTo>
                  <a:pt x="18810" y="21205"/>
                </a:moveTo>
                <a:lnTo>
                  <a:pt x="18810" y="21205"/>
                </a:lnTo>
                <a:cubicBezTo>
                  <a:pt x="18775" y="21539"/>
                  <a:pt x="18572" y="21788"/>
                  <a:pt x="18335" y="21993"/>
                </a:cubicBezTo>
                <a:lnTo>
                  <a:pt x="18335" y="21993"/>
                </a:lnTo>
                <a:cubicBezTo>
                  <a:pt x="18323" y="21627"/>
                  <a:pt x="18491" y="21358"/>
                  <a:pt x="18810" y="21205"/>
                </a:cubicBezTo>
                <a:close/>
                <a:moveTo>
                  <a:pt x="34148" y="21919"/>
                </a:moveTo>
                <a:lnTo>
                  <a:pt x="34148" y="21919"/>
                </a:lnTo>
                <a:cubicBezTo>
                  <a:pt x="33981" y="22002"/>
                  <a:pt x="33815" y="22097"/>
                  <a:pt x="33672" y="22181"/>
                </a:cubicBezTo>
                <a:lnTo>
                  <a:pt x="33624" y="22097"/>
                </a:lnTo>
                <a:cubicBezTo>
                  <a:pt x="33803" y="22038"/>
                  <a:pt x="33981" y="21978"/>
                  <a:pt x="34148" y="21919"/>
                </a:cubicBezTo>
                <a:close/>
                <a:moveTo>
                  <a:pt x="8588" y="20513"/>
                </a:moveTo>
                <a:cubicBezTo>
                  <a:pt x="8713" y="20513"/>
                  <a:pt x="8843" y="20531"/>
                  <a:pt x="8978" y="20573"/>
                </a:cubicBezTo>
                <a:cubicBezTo>
                  <a:pt x="8847" y="20645"/>
                  <a:pt x="8704" y="20752"/>
                  <a:pt x="8561" y="20799"/>
                </a:cubicBezTo>
                <a:cubicBezTo>
                  <a:pt x="7514" y="21109"/>
                  <a:pt x="6466" y="21407"/>
                  <a:pt x="5406" y="21704"/>
                </a:cubicBezTo>
                <a:cubicBezTo>
                  <a:pt x="4263" y="22038"/>
                  <a:pt x="3073" y="22216"/>
                  <a:pt x="1882" y="22228"/>
                </a:cubicBezTo>
                <a:cubicBezTo>
                  <a:pt x="1727" y="22228"/>
                  <a:pt x="1573" y="22181"/>
                  <a:pt x="1418" y="22169"/>
                </a:cubicBezTo>
                <a:cubicBezTo>
                  <a:pt x="1406" y="22109"/>
                  <a:pt x="1406" y="22038"/>
                  <a:pt x="1406" y="21978"/>
                </a:cubicBezTo>
                <a:cubicBezTo>
                  <a:pt x="1763" y="21930"/>
                  <a:pt x="2108" y="21823"/>
                  <a:pt x="2442" y="21811"/>
                </a:cubicBezTo>
                <a:cubicBezTo>
                  <a:pt x="2467" y="21812"/>
                  <a:pt x="2493" y="21812"/>
                  <a:pt x="2519" y="21812"/>
                </a:cubicBezTo>
                <a:cubicBezTo>
                  <a:pt x="3612" y="21812"/>
                  <a:pt x="4693" y="21568"/>
                  <a:pt x="5752" y="21347"/>
                </a:cubicBezTo>
                <a:cubicBezTo>
                  <a:pt x="6466" y="21204"/>
                  <a:pt x="7145" y="20907"/>
                  <a:pt x="7847" y="20668"/>
                </a:cubicBezTo>
                <a:cubicBezTo>
                  <a:pt x="8088" y="20588"/>
                  <a:pt x="8329" y="20513"/>
                  <a:pt x="8588" y="20513"/>
                </a:cubicBezTo>
                <a:close/>
                <a:moveTo>
                  <a:pt x="30564" y="15680"/>
                </a:moveTo>
                <a:cubicBezTo>
                  <a:pt x="31350" y="17680"/>
                  <a:pt x="31398" y="19847"/>
                  <a:pt x="32053" y="21919"/>
                </a:cubicBezTo>
                <a:cubicBezTo>
                  <a:pt x="31814" y="22038"/>
                  <a:pt x="31648" y="22121"/>
                  <a:pt x="31421" y="22240"/>
                </a:cubicBezTo>
                <a:cubicBezTo>
                  <a:pt x="31362" y="22026"/>
                  <a:pt x="31302" y="21847"/>
                  <a:pt x="31279" y="21669"/>
                </a:cubicBezTo>
                <a:cubicBezTo>
                  <a:pt x="30993" y="19740"/>
                  <a:pt x="30719" y="17811"/>
                  <a:pt x="30457" y="15894"/>
                </a:cubicBezTo>
                <a:cubicBezTo>
                  <a:pt x="30445" y="15835"/>
                  <a:pt x="30481" y="15751"/>
                  <a:pt x="30564" y="15680"/>
                </a:cubicBezTo>
                <a:close/>
                <a:moveTo>
                  <a:pt x="30148" y="15835"/>
                </a:moveTo>
                <a:cubicBezTo>
                  <a:pt x="30183" y="15989"/>
                  <a:pt x="30243" y="16144"/>
                  <a:pt x="30278" y="16287"/>
                </a:cubicBezTo>
                <a:cubicBezTo>
                  <a:pt x="30564" y="18228"/>
                  <a:pt x="30838" y="20145"/>
                  <a:pt x="31124" y="22085"/>
                </a:cubicBezTo>
                <a:cubicBezTo>
                  <a:pt x="31124" y="22157"/>
                  <a:pt x="31076" y="22228"/>
                  <a:pt x="31052" y="22323"/>
                </a:cubicBezTo>
                <a:cubicBezTo>
                  <a:pt x="30898" y="22288"/>
                  <a:pt x="30779" y="22264"/>
                  <a:pt x="30600" y="22204"/>
                </a:cubicBezTo>
                <a:cubicBezTo>
                  <a:pt x="30481" y="21145"/>
                  <a:pt x="30386" y="20073"/>
                  <a:pt x="30267" y="19013"/>
                </a:cubicBezTo>
                <a:cubicBezTo>
                  <a:pt x="30148" y="17954"/>
                  <a:pt x="30100" y="16906"/>
                  <a:pt x="29993" y="15846"/>
                </a:cubicBezTo>
                <a:cubicBezTo>
                  <a:pt x="30040" y="15846"/>
                  <a:pt x="30100" y="15835"/>
                  <a:pt x="30148" y="15835"/>
                </a:cubicBezTo>
                <a:close/>
                <a:moveTo>
                  <a:pt x="48995" y="20907"/>
                </a:moveTo>
                <a:cubicBezTo>
                  <a:pt x="46721" y="22264"/>
                  <a:pt x="44161" y="22383"/>
                  <a:pt x="41566" y="22407"/>
                </a:cubicBezTo>
                <a:cubicBezTo>
                  <a:pt x="41673" y="22359"/>
                  <a:pt x="41780" y="22288"/>
                  <a:pt x="41887" y="22276"/>
                </a:cubicBezTo>
                <a:cubicBezTo>
                  <a:pt x="43316" y="22050"/>
                  <a:pt x="44768" y="21859"/>
                  <a:pt x="46197" y="21609"/>
                </a:cubicBezTo>
                <a:cubicBezTo>
                  <a:pt x="47054" y="21454"/>
                  <a:pt x="47888" y="21192"/>
                  <a:pt x="48733" y="20978"/>
                </a:cubicBezTo>
                <a:cubicBezTo>
                  <a:pt x="48817" y="20954"/>
                  <a:pt x="48912" y="20930"/>
                  <a:pt x="48995" y="20907"/>
                </a:cubicBezTo>
                <a:close/>
                <a:moveTo>
                  <a:pt x="29576" y="16037"/>
                </a:moveTo>
                <a:cubicBezTo>
                  <a:pt x="29790" y="16394"/>
                  <a:pt x="29826" y="16680"/>
                  <a:pt x="29862" y="16942"/>
                </a:cubicBezTo>
                <a:cubicBezTo>
                  <a:pt x="29933" y="17573"/>
                  <a:pt x="29993" y="18216"/>
                  <a:pt x="30052" y="18847"/>
                </a:cubicBezTo>
                <a:cubicBezTo>
                  <a:pt x="30159" y="19954"/>
                  <a:pt x="30267" y="21073"/>
                  <a:pt x="30350" y="22169"/>
                </a:cubicBezTo>
                <a:cubicBezTo>
                  <a:pt x="30362" y="22228"/>
                  <a:pt x="30338" y="22276"/>
                  <a:pt x="30326" y="22383"/>
                </a:cubicBezTo>
                <a:cubicBezTo>
                  <a:pt x="30159" y="22407"/>
                  <a:pt x="29981" y="22431"/>
                  <a:pt x="29743" y="22478"/>
                </a:cubicBezTo>
                <a:cubicBezTo>
                  <a:pt x="29576" y="21454"/>
                  <a:pt x="29743" y="20478"/>
                  <a:pt x="29636" y="19490"/>
                </a:cubicBezTo>
                <a:lnTo>
                  <a:pt x="29636" y="19490"/>
                </a:lnTo>
                <a:cubicBezTo>
                  <a:pt x="29314" y="20466"/>
                  <a:pt x="29516" y="21502"/>
                  <a:pt x="29433" y="22490"/>
                </a:cubicBezTo>
                <a:cubicBezTo>
                  <a:pt x="29350" y="22538"/>
                  <a:pt x="29314" y="22573"/>
                  <a:pt x="29266" y="22585"/>
                </a:cubicBezTo>
                <a:cubicBezTo>
                  <a:pt x="29247" y="22589"/>
                  <a:pt x="29227" y="22591"/>
                  <a:pt x="29207" y="22591"/>
                </a:cubicBezTo>
                <a:cubicBezTo>
                  <a:pt x="29167" y="22591"/>
                  <a:pt x="29128" y="22585"/>
                  <a:pt x="29088" y="22585"/>
                </a:cubicBezTo>
                <a:cubicBezTo>
                  <a:pt x="29052" y="22538"/>
                  <a:pt x="28993" y="22502"/>
                  <a:pt x="28993" y="22454"/>
                </a:cubicBezTo>
                <a:cubicBezTo>
                  <a:pt x="28969" y="22216"/>
                  <a:pt x="28933" y="21966"/>
                  <a:pt x="28957" y="21728"/>
                </a:cubicBezTo>
                <a:cubicBezTo>
                  <a:pt x="29016" y="20335"/>
                  <a:pt x="29088" y="18942"/>
                  <a:pt x="29147" y="17561"/>
                </a:cubicBezTo>
                <a:cubicBezTo>
                  <a:pt x="29159" y="17204"/>
                  <a:pt x="29135" y="16847"/>
                  <a:pt x="29135" y="16489"/>
                </a:cubicBezTo>
                <a:cubicBezTo>
                  <a:pt x="29135" y="16335"/>
                  <a:pt x="29159" y="16192"/>
                  <a:pt x="29278" y="16049"/>
                </a:cubicBezTo>
                <a:cubicBezTo>
                  <a:pt x="29326" y="16823"/>
                  <a:pt x="29386" y="17620"/>
                  <a:pt x="29433" y="18394"/>
                </a:cubicBezTo>
                <a:cubicBezTo>
                  <a:pt x="29469" y="18406"/>
                  <a:pt x="29516" y="18406"/>
                  <a:pt x="29564" y="18418"/>
                </a:cubicBezTo>
                <a:cubicBezTo>
                  <a:pt x="29802" y="18073"/>
                  <a:pt x="29576" y="17680"/>
                  <a:pt x="29624" y="17299"/>
                </a:cubicBezTo>
                <a:cubicBezTo>
                  <a:pt x="29647" y="16930"/>
                  <a:pt x="29588" y="16561"/>
                  <a:pt x="29576" y="16037"/>
                </a:cubicBezTo>
                <a:close/>
                <a:moveTo>
                  <a:pt x="19986" y="22326"/>
                </a:moveTo>
                <a:cubicBezTo>
                  <a:pt x="19955" y="22422"/>
                  <a:pt x="19934" y="22519"/>
                  <a:pt x="19903" y="22621"/>
                </a:cubicBezTo>
                <a:lnTo>
                  <a:pt x="19903" y="22621"/>
                </a:lnTo>
                <a:cubicBezTo>
                  <a:pt x="19862" y="22500"/>
                  <a:pt x="19879" y="22403"/>
                  <a:pt x="19986" y="22326"/>
                </a:cubicBezTo>
                <a:close/>
                <a:moveTo>
                  <a:pt x="28683" y="15977"/>
                </a:moveTo>
                <a:cubicBezTo>
                  <a:pt x="29016" y="16406"/>
                  <a:pt x="28897" y="16799"/>
                  <a:pt x="28874" y="17156"/>
                </a:cubicBezTo>
                <a:cubicBezTo>
                  <a:pt x="28838" y="18954"/>
                  <a:pt x="28743" y="20752"/>
                  <a:pt x="28671" y="22597"/>
                </a:cubicBezTo>
                <a:cubicBezTo>
                  <a:pt x="28552" y="22633"/>
                  <a:pt x="28493" y="22633"/>
                  <a:pt x="28397" y="22645"/>
                </a:cubicBezTo>
                <a:cubicBezTo>
                  <a:pt x="28373" y="22538"/>
                  <a:pt x="28314" y="22431"/>
                  <a:pt x="28314" y="22335"/>
                </a:cubicBezTo>
                <a:cubicBezTo>
                  <a:pt x="28433" y="20252"/>
                  <a:pt x="28552" y="18168"/>
                  <a:pt x="28683" y="15977"/>
                </a:cubicBezTo>
                <a:close/>
                <a:moveTo>
                  <a:pt x="28125" y="18994"/>
                </a:moveTo>
                <a:cubicBezTo>
                  <a:pt x="28138" y="19282"/>
                  <a:pt x="28182" y="19571"/>
                  <a:pt x="28159" y="19859"/>
                </a:cubicBezTo>
                <a:cubicBezTo>
                  <a:pt x="28147" y="20692"/>
                  <a:pt x="28100" y="21514"/>
                  <a:pt x="28064" y="22347"/>
                </a:cubicBezTo>
                <a:cubicBezTo>
                  <a:pt x="28064" y="22478"/>
                  <a:pt x="28016" y="22621"/>
                  <a:pt x="27981" y="22752"/>
                </a:cubicBezTo>
                <a:cubicBezTo>
                  <a:pt x="27961" y="22754"/>
                  <a:pt x="27942" y="22755"/>
                  <a:pt x="27924" y="22755"/>
                </a:cubicBezTo>
                <a:cubicBezTo>
                  <a:pt x="27720" y="22755"/>
                  <a:pt x="27660" y="22632"/>
                  <a:pt x="27671" y="22478"/>
                </a:cubicBezTo>
                <a:cubicBezTo>
                  <a:pt x="27683" y="22288"/>
                  <a:pt x="27731" y="22085"/>
                  <a:pt x="27766" y="21871"/>
                </a:cubicBezTo>
                <a:cubicBezTo>
                  <a:pt x="27862" y="20990"/>
                  <a:pt x="27957" y="20121"/>
                  <a:pt x="28064" y="19240"/>
                </a:cubicBezTo>
                <a:cubicBezTo>
                  <a:pt x="28064" y="19154"/>
                  <a:pt x="28093" y="19078"/>
                  <a:pt x="28125" y="18994"/>
                </a:cubicBezTo>
                <a:close/>
                <a:moveTo>
                  <a:pt x="25957" y="20418"/>
                </a:moveTo>
                <a:lnTo>
                  <a:pt x="25957" y="20418"/>
                </a:lnTo>
                <a:cubicBezTo>
                  <a:pt x="26302" y="21216"/>
                  <a:pt x="26254" y="21109"/>
                  <a:pt x="25921" y="22740"/>
                </a:cubicBezTo>
                <a:cubicBezTo>
                  <a:pt x="25778" y="22752"/>
                  <a:pt x="25623" y="22752"/>
                  <a:pt x="25468" y="22764"/>
                </a:cubicBezTo>
                <a:cubicBezTo>
                  <a:pt x="25456" y="22097"/>
                  <a:pt x="25718" y="20740"/>
                  <a:pt x="25957" y="20418"/>
                </a:cubicBezTo>
                <a:close/>
                <a:moveTo>
                  <a:pt x="27957" y="15668"/>
                </a:moveTo>
                <a:cubicBezTo>
                  <a:pt x="28207" y="16144"/>
                  <a:pt x="28207" y="16525"/>
                  <a:pt x="28147" y="16918"/>
                </a:cubicBezTo>
                <a:cubicBezTo>
                  <a:pt x="28076" y="17394"/>
                  <a:pt x="27969" y="17882"/>
                  <a:pt x="27909" y="18359"/>
                </a:cubicBezTo>
                <a:cubicBezTo>
                  <a:pt x="27790" y="19287"/>
                  <a:pt x="27719" y="20204"/>
                  <a:pt x="27600" y="21109"/>
                </a:cubicBezTo>
                <a:cubicBezTo>
                  <a:pt x="27528" y="21669"/>
                  <a:pt x="27528" y="22228"/>
                  <a:pt x="27254" y="22764"/>
                </a:cubicBezTo>
                <a:cubicBezTo>
                  <a:pt x="26969" y="22585"/>
                  <a:pt x="26969" y="22335"/>
                  <a:pt x="27004" y="22097"/>
                </a:cubicBezTo>
                <a:cubicBezTo>
                  <a:pt x="27088" y="21204"/>
                  <a:pt x="27183" y="20299"/>
                  <a:pt x="27302" y="19406"/>
                </a:cubicBezTo>
                <a:cubicBezTo>
                  <a:pt x="27433" y="18359"/>
                  <a:pt x="27623" y="17335"/>
                  <a:pt x="27802" y="16287"/>
                </a:cubicBezTo>
                <a:cubicBezTo>
                  <a:pt x="27838" y="16108"/>
                  <a:pt x="27885" y="15930"/>
                  <a:pt x="27957" y="15668"/>
                </a:cubicBezTo>
                <a:close/>
                <a:moveTo>
                  <a:pt x="38264" y="22855"/>
                </a:moveTo>
                <a:cubicBezTo>
                  <a:pt x="38261" y="22860"/>
                  <a:pt x="38259" y="22866"/>
                  <a:pt x="38256" y="22871"/>
                </a:cubicBezTo>
                <a:lnTo>
                  <a:pt x="38268" y="22883"/>
                </a:lnTo>
                <a:cubicBezTo>
                  <a:pt x="38266" y="22874"/>
                  <a:pt x="38265" y="22864"/>
                  <a:pt x="38264" y="22855"/>
                </a:cubicBezTo>
                <a:close/>
                <a:moveTo>
                  <a:pt x="44910" y="22448"/>
                </a:moveTo>
                <a:cubicBezTo>
                  <a:pt x="45156" y="22448"/>
                  <a:pt x="45409" y="22487"/>
                  <a:pt x="45661" y="22526"/>
                </a:cubicBezTo>
                <a:cubicBezTo>
                  <a:pt x="44947" y="22633"/>
                  <a:pt x="44256" y="22752"/>
                  <a:pt x="43542" y="22823"/>
                </a:cubicBezTo>
                <a:cubicBezTo>
                  <a:pt x="43030" y="22883"/>
                  <a:pt x="42530" y="22883"/>
                  <a:pt x="42018" y="22895"/>
                </a:cubicBezTo>
                <a:cubicBezTo>
                  <a:pt x="41935" y="22895"/>
                  <a:pt x="41851" y="22835"/>
                  <a:pt x="41768" y="22823"/>
                </a:cubicBezTo>
                <a:cubicBezTo>
                  <a:pt x="41697" y="22823"/>
                  <a:pt x="41601" y="22835"/>
                  <a:pt x="41530" y="22859"/>
                </a:cubicBezTo>
                <a:lnTo>
                  <a:pt x="41530" y="22776"/>
                </a:lnTo>
                <a:cubicBezTo>
                  <a:pt x="41601" y="22800"/>
                  <a:pt x="41697" y="22812"/>
                  <a:pt x="41768" y="22823"/>
                </a:cubicBezTo>
                <a:cubicBezTo>
                  <a:pt x="42328" y="22764"/>
                  <a:pt x="42887" y="22704"/>
                  <a:pt x="43459" y="22657"/>
                </a:cubicBezTo>
                <a:cubicBezTo>
                  <a:pt x="43518" y="22651"/>
                  <a:pt x="43578" y="22651"/>
                  <a:pt x="43636" y="22651"/>
                </a:cubicBezTo>
                <a:cubicBezTo>
                  <a:pt x="43694" y="22651"/>
                  <a:pt x="43750" y="22651"/>
                  <a:pt x="43804" y="22645"/>
                </a:cubicBezTo>
                <a:cubicBezTo>
                  <a:pt x="44114" y="22585"/>
                  <a:pt x="44435" y="22478"/>
                  <a:pt x="44745" y="22454"/>
                </a:cubicBezTo>
                <a:cubicBezTo>
                  <a:pt x="44799" y="22450"/>
                  <a:pt x="44854" y="22448"/>
                  <a:pt x="44910" y="22448"/>
                </a:cubicBezTo>
                <a:close/>
                <a:moveTo>
                  <a:pt x="19825" y="20454"/>
                </a:moveTo>
                <a:cubicBezTo>
                  <a:pt x="19872" y="20561"/>
                  <a:pt x="19920" y="20621"/>
                  <a:pt x="19896" y="20657"/>
                </a:cubicBezTo>
                <a:cubicBezTo>
                  <a:pt x="19480" y="21573"/>
                  <a:pt x="19063" y="22478"/>
                  <a:pt x="18610" y="23466"/>
                </a:cubicBezTo>
                <a:cubicBezTo>
                  <a:pt x="18467" y="23097"/>
                  <a:pt x="18515" y="22812"/>
                  <a:pt x="18622" y="22526"/>
                </a:cubicBezTo>
                <a:cubicBezTo>
                  <a:pt x="18884" y="21764"/>
                  <a:pt x="19396" y="21168"/>
                  <a:pt x="19825" y="20454"/>
                </a:cubicBezTo>
                <a:close/>
                <a:moveTo>
                  <a:pt x="35482" y="21978"/>
                </a:moveTo>
                <a:lnTo>
                  <a:pt x="35482" y="21978"/>
                </a:lnTo>
                <a:cubicBezTo>
                  <a:pt x="35755" y="22466"/>
                  <a:pt x="35684" y="22812"/>
                  <a:pt x="35220" y="23109"/>
                </a:cubicBezTo>
                <a:cubicBezTo>
                  <a:pt x="34981" y="23252"/>
                  <a:pt x="34743" y="23419"/>
                  <a:pt x="34505" y="23550"/>
                </a:cubicBezTo>
                <a:cubicBezTo>
                  <a:pt x="34398" y="23609"/>
                  <a:pt x="34255" y="23633"/>
                  <a:pt x="34053" y="23669"/>
                </a:cubicBezTo>
                <a:cubicBezTo>
                  <a:pt x="34017" y="23466"/>
                  <a:pt x="33969" y="23288"/>
                  <a:pt x="33910" y="23073"/>
                </a:cubicBezTo>
                <a:cubicBezTo>
                  <a:pt x="34434" y="22704"/>
                  <a:pt x="34946" y="22347"/>
                  <a:pt x="35482" y="21978"/>
                </a:cubicBezTo>
                <a:close/>
                <a:moveTo>
                  <a:pt x="8550" y="21466"/>
                </a:moveTo>
                <a:cubicBezTo>
                  <a:pt x="8561" y="21502"/>
                  <a:pt x="8573" y="21549"/>
                  <a:pt x="8597" y="21573"/>
                </a:cubicBezTo>
                <a:cubicBezTo>
                  <a:pt x="7978" y="21907"/>
                  <a:pt x="7192" y="21823"/>
                  <a:pt x="6704" y="22466"/>
                </a:cubicBezTo>
                <a:cubicBezTo>
                  <a:pt x="7109" y="22359"/>
                  <a:pt x="7490" y="22264"/>
                  <a:pt x="7978" y="22145"/>
                </a:cubicBezTo>
                <a:lnTo>
                  <a:pt x="7978" y="22145"/>
                </a:lnTo>
                <a:cubicBezTo>
                  <a:pt x="7466" y="22621"/>
                  <a:pt x="7466" y="22621"/>
                  <a:pt x="6954" y="22764"/>
                </a:cubicBezTo>
                <a:cubicBezTo>
                  <a:pt x="6133" y="23002"/>
                  <a:pt x="5347" y="23300"/>
                  <a:pt x="4513" y="23490"/>
                </a:cubicBezTo>
                <a:cubicBezTo>
                  <a:pt x="3864" y="23646"/>
                  <a:pt x="3201" y="23777"/>
                  <a:pt x="2526" y="23777"/>
                </a:cubicBezTo>
                <a:cubicBezTo>
                  <a:pt x="2274" y="23777"/>
                  <a:pt x="2019" y="23759"/>
                  <a:pt x="1763" y="23716"/>
                </a:cubicBezTo>
                <a:cubicBezTo>
                  <a:pt x="1656" y="23705"/>
                  <a:pt x="1561" y="23705"/>
                  <a:pt x="1477" y="23693"/>
                </a:cubicBezTo>
                <a:cubicBezTo>
                  <a:pt x="1394" y="23657"/>
                  <a:pt x="1299" y="23609"/>
                  <a:pt x="1192" y="23574"/>
                </a:cubicBezTo>
                <a:cubicBezTo>
                  <a:pt x="1144" y="23419"/>
                  <a:pt x="1120" y="23276"/>
                  <a:pt x="1072" y="23109"/>
                </a:cubicBezTo>
                <a:cubicBezTo>
                  <a:pt x="1858" y="23038"/>
                  <a:pt x="2620" y="23002"/>
                  <a:pt x="3347" y="22859"/>
                </a:cubicBezTo>
                <a:cubicBezTo>
                  <a:pt x="4335" y="22657"/>
                  <a:pt x="5299" y="22395"/>
                  <a:pt x="6264" y="22145"/>
                </a:cubicBezTo>
                <a:cubicBezTo>
                  <a:pt x="7026" y="21930"/>
                  <a:pt x="7788" y="21692"/>
                  <a:pt x="8550" y="21466"/>
                </a:cubicBezTo>
                <a:close/>
                <a:moveTo>
                  <a:pt x="33196" y="22407"/>
                </a:moveTo>
                <a:lnTo>
                  <a:pt x="33196" y="22407"/>
                </a:lnTo>
                <a:cubicBezTo>
                  <a:pt x="30648" y="23288"/>
                  <a:pt x="28040" y="23835"/>
                  <a:pt x="25242" y="23883"/>
                </a:cubicBezTo>
                <a:cubicBezTo>
                  <a:pt x="25290" y="23693"/>
                  <a:pt x="25302" y="23550"/>
                  <a:pt x="25349" y="23395"/>
                </a:cubicBezTo>
                <a:cubicBezTo>
                  <a:pt x="25549" y="23400"/>
                  <a:pt x="25749" y="23403"/>
                  <a:pt x="25948" y="23403"/>
                </a:cubicBezTo>
                <a:cubicBezTo>
                  <a:pt x="28416" y="23403"/>
                  <a:pt x="30816" y="23002"/>
                  <a:pt x="33196" y="22407"/>
                </a:cubicBezTo>
                <a:close/>
                <a:moveTo>
                  <a:pt x="25528" y="18704"/>
                </a:moveTo>
                <a:cubicBezTo>
                  <a:pt x="25159" y="20430"/>
                  <a:pt x="24790" y="22121"/>
                  <a:pt x="24397" y="23931"/>
                </a:cubicBezTo>
                <a:cubicBezTo>
                  <a:pt x="24111" y="23526"/>
                  <a:pt x="24218" y="23193"/>
                  <a:pt x="24266" y="22895"/>
                </a:cubicBezTo>
                <a:cubicBezTo>
                  <a:pt x="24433" y="21645"/>
                  <a:pt x="24623" y="20418"/>
                  <a:pt x="24814" y="19168"/>
                </a:cubicBezTo>
                <a:lnTo>
                  <a:pt x="24861" y="18942"/>
                </a:lnTo>
                <a:cubicBezTo>
                  <a:pt x="25099" y="18871"/>
                  <a:pt x="25325" y="18775"/>
                  <a:pt x="25528" y="18704"/>
                </a:cubicBezTo>
                <a:close/>
                <a:moveTo>
                  <a:pt x="33326" y="23193"/>
                </a:moveTo>
                <a:lnTo>
                  <a:pt x="33326" y="23193"/>
                </a:lnTo>
                <a:cubicBezTo>
                  <a:pt x="33553" y="23419"/>
                  <a:pt x="33696" y="23645"/>
                  <a:pt x="33517" y="24002"/>
                </a:cubicBezTo>
                <a:cubicBezTo>
                  <a:pt x="33148" y="23657"/>
                  <a:pt x="33148" y="23633"/>
                  <a:pt x="33326" y="23193"/>
                </a:cubicBezTo>
                <a:close/>
                <a:moveTo>
                  <a:pt x="32886" y="23514"/>
                </a:moveTo>
                <a:cubicBezTo>
                  <a:pt x="32922" y="23669"/>
                  <a:pt x="32969" y="23835"/>
                  <a:pt x="33005" y="24002"/>
                </a:cubicBezTo>
                <a:cubicBezTo>
                  <a:pt x="32969" y="24002"/>
                  <a:pt x="32957" y="24014"/>
                  <a:pt x="32922" y="24014"/>
                </a:cubicBezTo>
                <a:cubicBezTo>
                  <a:pt x="32886" y="23847"/>
                  <a:pt x="32850" y="23693"/>
                  <a:pt x="32803" y="23526"/>
                </a:cubicBezTo>
                <a:cubicBezTo>
                  <a:pt x="32838" y="23526"/>
                  <a:pt x="32850" y="23514"/>
                  <a:pt x="32886" y="23514"/>
                </a:cubicBezTo>
                <a:close/>
                <a:moveTo>
                  <a:pt x="32410" y="23609"/>
                </a:moveTo>
                <a:lnTo>
                  <a:pt x="32410" y="23609"/>
                </a:lnTo>
                <a:cubicBezTo>
                  <a:pt x="32493" y="23883"/>
                  <a:pt x="32588" y="24062"/>
                  <a:pt x="32314" y="24252"/>
                </a:cubicBezTo>
                <a:cubicBezTo>
                  <a:pt x="32255" y="24026"/>
                  <a:pt x="32064" y="23847"/>
                  <a:pt x="32410" y="23609"/>
                </a:cubicBezTo>
                <a:close/>
                <a:moveTo>
                  <a:pt x="31767" y="23764"/>
                </a:moveTo>
                <a:cubicBezTo>
                  <a:pt x="31814" y="23966"/>
                  <a:pt x="31874" y="24145"/>
                  <a:pt x="31910" y="24359"/>
                </a:cubicBezTo>
                <a:cubicBezTo>
                  <a:pt x="31552" y="24359"/>
                  <a:pt x="31529" y="24133"/>
                  <a:pt x="31493" y="23847"/>
                </a:cubicBezTo>
                <a:cubicBezTo>
                  <a:pt x="31612" y="23824"/>
                  <a:pt x="31672" y="23788"/>
                  <a:pt x="31767" y="23764"/>
                </a:cubicBezTo>
                <a:close/>
                <a:moveTo>
                  <a:pt x="24433" y="19144"/>
                </a:moveTo>
                <a:lnTo>
                  <a:pt x="24433" y="19144"/>
                </a:lnTo>
                <a:cubicBezTo>
                  <a:pt x="24528" y="19799"/>
                  <a:pt x="24385" y="20371"/>
                  <a:pt x="24290" y="20966"/>
                </a:cubicBezTo>
                <a:cubicBezTo>
                  <a:pt x="24206" y="21585"/>
                  <a:pt x="24075" y="22228"/>
                  <a:pt x="23968" y="22859"/>
                </a:cubicBezTo>
                <a:cubicBezTo>
                  <a:pt x="23932" y="23050"/>
                  <a:pt x="23932" y="23252"/>
                  <a:pt x="23968" y="23466"/>
                </a:cubicBezTo>
                <a:cubicBezTo>
                  <a:pt x="23992" y="23705"/>
                  <a:pt x="23932" y="23871"/>
                  <a:pt x="23730" y="24074"/>
                </a:cubicBezTo>
                <a:cubicBezTo>
                  <a:pt x="23516" y="23312"/>
                  <a:pt x="23873" y="22621"/>
                  <a:pt x="23694" y="21919"/>
                </a:cubicBezTo>
                <a:lnTo>
                  <a:pt x="23694" y="21919"/>
                </a:lnTo>
                <a:cubicBezTo>
                  <a:pt x="23385" y="22645"/>
                  <a:pt x="23444" y="23419"/>
                  <a:pt x="23373" y="24228"/>
                </a:cubicBezTo>
                <a:cubicBezTo>
                  <a:pt x="23218" y="24300"/>
                  <a:pt x="23039" y="24383"/>
                  <a:pt x="22789" y="24502"/>
                </a:cubicBezTo>
                <a:cubicBezTo>
                  <a:pt x="22801" y="24312"/>
                  <a:pt x="22789" y="24169"/>
                  <a:pt x="22825" y="24026"/>
                </a:cubicBezTo>
                <a:cubicBezTo>
                  <a:pt x="23028" y="22919"/>
                  <a:pt x="23254" y="21811"/>
                  <a:pt x="23480" y="20716"/>
                </a:cubicBezTo>
                <a:cubicBezTo>
                  <a:pt x="23540" y="20371"/>
                  <a:pt x="23599" y="20025"/>
                  <a:pt x="23635" y="19764"/>
                </a:cubicBezTo>
                <a:cubicBezTo>
                  <a:pt x="23932" y="19525"/>
                  <a:pt x="24159" y="19359"/>
                  <a:pt x="24433" y="19144"/>
                </a:cubicBezTo>
                <a:close/>
                <a:moveTo>
                  <a:pt x="23337" y="19644"/>
                </a:moveTo>
                <a:cubicBezTo>
                  <a:pt x="23373" y="19740"/>
                  <a:pt x="23420" y="19859"/>
                  <a:pt x="23397" y="19954"/>
                </a:cubicBezTo>
                <a:cubicBezTo>
                  <a:pt x="23087" y="21526"/>
                  <a:pt x="22766" y="23121"/>
                  <a:pt x="22420" y="24705"/>
                </a:cubicBezTo>
                <a:cubicBezTo>
                  <a:pt x="22408" y="24740"/>
                  <a:pt x="22301" y="24776"/>
                  <a:pt x="22170" y="24883"/>
                </a:cubicBezTo>
                <a:cubicBezTo>
                  <a:pt x="22170" y="24621"/>
                  <a:pt x="22147" y="24443"/>
                  <a:pt x="22182" y="24264"/>
                </a:cubicBezTo>
                <a:cubicBezTo>
                  <a:pt x="22361" y="23359"/>
                  <a:pt x="22551" y="22466"/>
                  <a:pt x="22730" y="21573"/>
                </a:cubicBezTo>
                <a:cubicBezTo>
                  <a:pt x="22741" y="21466"/>
                  <a:pt x="22722" y="21368"/>
                  <a:pt x="22719" y="21262"/>
                </a:cubicBezTo>
                <a:lnTo>
                  <a:pt x="22719" y="21262"/>
                </a:lnTo>
                <a:cubicBezTo>
                  <a:pt x="22849" y="20846"/>
                  <a:pt x="22968" y="20430"/>
                  <a:pt x="23087" y="20002"/>
                </a:cubicBezTo>
                <a:cubicBezTo>
                  <a:pt x="23135" y="19859"/>
                  <a:pt x="23194" y="19740"/>
                  <a:pt x="23337" y="19644"/>
                </a:cubicBezTo>
                <a:close/>
                <a:moveTo>
                  <a:pt x="16229" y="19311"/>
                </a:moveTo>
                <a:cubicBezTo>
                  <a:pt x="16443" y="19621"/>
                  <a:pt x="16670" y="19859"/>
                  <a:pt x="16789" y="20145"/>
                </a:cubicBezTo>
                <a:cubicBezTo>
                  <a:pt x="17146" y="20966"/>
                  <a:pt x="17479" y="21823"/>
                  <a:pt x="17813" y="22657"/>
                </a:cubicBezTo>
                <a:cubicBezTo>
                  <a:pt x="17908" y="22883"/>
                  <a:pt x="18015" y="23109"/>
                  <a:pt x="18134" y="23335"/>
                </a:cubicBezTo>
                <a:cubicBezTo>
                  <a:pt x="18289" y="23669"/>
                  <a:pt x="18265" y="23990"/>
                  <a:pt x="18075" y="24300"/>
                </a:cubicBezTo>
                <a:cubicBezTo>
                  <a:pt x="17956" y="24478"/>
                  <a:pt x="17848" y="24681"/>
                  <a:pt x="17741" y="24895"/>
                </a:cubicBezTo>
                <a:cubicBezTo>
                  <a:pt x="17396" y="24145"/>
                  <a:pt x="17098" y="23431"/>
                  <a:pt x="16765" y="22776"/>
                </a:cubicBezTo>
                <a:cubicBezTo>
                  <a:pt x="16420" y="22121"/>
                  <a:pt x="16003" y="21502"/>
                  <a:pt x="15646" y="20847"/>
                </a:cubicBezTo>
                <a:lnTo>
                  <a:pt x="15646" y="20847"/>
                </a:lnTo>
                <a:cubicBezTo>
                  <a:pt x="16562" y="21430"/>
                  <a:pt x="16729" y="22526"/>
                  <a:pt x="17396" y="23419"/>
                </a:cubicBezTo>
                <a:cubicBezTo>
                  <a:pt x="17205" y="22097"/>
                  <a:pt x="16491" y="21168"/>
                  <a:pt x="15693" y="20311"/>
                </a:cubicBezTo>
                <a:cubicBezTo>
                  <a:pt x="15872" y="19978"/>
                  <a:pt x="16027" y="19680"/>
                  <a:pt x="16229" y="19311"/>
                </a:cubicBezTo>
                <a:close/>
                <a:moveTo>
                  <a:pt x="22647" y="19954"/>
                </a:moveTo>
                <a:cubicBezTo>
                  <a:pt x="22849" y="20180"/>
                  <a:pt x="22778" y="20323"/>
                  <a:pt x="22766" y="20490"/>
                </a:cubicBezTo>
                <a:cubicBezTo>
                  <a:pt x="22730" y="20737"/>
                  <a:pt x="22730" y="21008"/>
                  <a:pt x="22718" y="21255"/>
                </a:cubicBezTo>
                <a:lnTo>
                  <a:pt x="22718" y="21255"/>
                </a:lnTo>
                <a:cubicBezTo>
                  <a:pt x="22718" y="21246"/>
                  <a:pt x="22718" y="21237"/>
                  <a:pt x="22718" y="21228"/>
                </a:cubicBezTo>
                <a:cubicBezTo>
                  <a:pt x="22647" y="21407"/>
                  <a:pt x="22539" y="21573"/>
                  <a:pt x="22492" y="21764"/>
                </a:cubicBezTo>
                <a:cubicBezTo>
                  <a:pt x="22289" y="22764"/>
                  <a:pt x="22075" y="23752"/>
                  <a:pt x="21896" y="24740"/>
                </a:cubicBezTo>
                <a:cubicBezTo>
                  <a:pt x="21849" y="24978"/>
                  <a:pt x="21777" y="25133"/>
                  <a:pt x="21527" y="25169"/>
                </a:cubicBezTo>
                <a:cubicBezTo>
                  <a:pt x="21408" y="24693"/>
                  <a:pt x="21587" y="24252"/>
                  <a:pt x="21670" y="23800"/>
                </a:cubicBezTo>
                <a:cubicBezTo>
                  <a:pt x="21849" y="22859"/>
                  <a:pt x="22075" y="21895"/>
                  <a:pt x="22301" y="20942"/>
                </a:cubicBezTo>
                <a:cubicBezTo>
                  <a:pt x="22373" y="20621"/>
                  <a:pt x="22504" y="20323"/>
                  <a:pt x="22647" y="19954"/>
                </a:cubicBezTo>
                <a:close/>
                <a:moveTo>
                  <a:pt x="31160" y="24026"/>
                </a:moveTo>
                <a:cubicBezTo>
                  <a:pt x="31219" y="24133"/>
                  <a:pt x="31255" y="24240"/>
                  <a:pt x="31350" y="24383"/>
                </a:cubicBezTo>
                <a:cubicBezTo>
                  <a:pt x="30040" y="24657"/>
                  <a:pt x="28802" y="25074"/>
                  <a:pt x="27481" y="25098"/>
                </a:cubicBezTo>
                <a:cubicBezTo>
                  <a:pt x="27004" y="25121"/>
                  <a:pt x="26540" y="25145"/>
                  <a:pt x="26064" y="25193"/>
                </a:cubicBezTo>
                <a:cubicBezTo>
                  <a:pt x="25885" y="25205"/>
                  <a:pt x="25706" y="25276"/>
                  <a:pt x="25409" y="25359"/>
                </a:cubicBezTo>
                <a:cubicBezTo>
                  <a:pt x="25945" y="25621"/>
                  <a:pt x="26397" y="25550"/>
                  <a:pt x="26849" y="25633"/>
                </a:cubicBezTo>
                <a:cubicBezTo>
                  <a:pt x="26457" y="25776"/>
                  <a:pt x="26040" y="25907"/>
                  <a:pt x="25647" y="26038"/>
                </a:cubicBezTo>
                <a:cubicBezTo>
                  <a:pt x="25123" y="25633"/>
                  <a:pt x="25111" y="25145"/>
                  <a:pt x="25206" y="24621"/>
                </a:cubicBezTo>
                <a:lnTo>
                  <a:pt x="25206" y="24621"/>
                </a:lnTo>
                <a:cubicBezTo>
                  <a:pt x="25743" y="24675"/>
                  <a:pt x="26280" y="24703"/>
                  <a:pt x="26816" y="24703"/>
                </a:cubicBezTo>
                <a:cubicBezTo>
                  <a:pt x="28300" y="24703"/>
                  <a:pt x="29768" y="24490"/>
                  <a:pt x="31160" y="24026"/>
                </a:cubicBezTo>
                <a:close/>
                <a:moveTo>
                  <a:pt x="21718" y="20180"/>
                </a:moveTo>
                <a:lnTo>
                  <a:pt x="21718" y="20180"/>
                </a:lnTo>
                <a:cubicBezTo>
                  <a:pt x="21825" y="20895"/>
                  <a:pt x="21301" y="21442"/>
                  <a:pt x="21468" y="22109"/>
                </a:cubicBezTo>
                <a:cubicBezTo>
                  <a:pt x="21599" y="21680"/>
                  <a:pt x="21742" y="21228"/>
                  <a:pt x="21896" y="20799"/>
                </a:cubicBezTo>
                <a:cubicBezTo>
                  <a:pt x="21955" y="20636"/>
                  <a:pt x="21922" y="20428"/>
                  <a:pt x="22144" y="20374"/>
                </a:cubicBezTo>
                <a:lnTo>
                  <a:pt x="22144" y="20374"/>
                </a:lnTo>
                <a:cubicBezTo>
                  <a:pt x="22085" y="20678"/>
                  <a:pt x="22014" y="20971"/>
                  <a:pt x="21944" y="21276"/>
                </a:cubicBezTo>
                <a:cubicBezTo>
                  <a:pt x="21789" y="21942"/>
                  <a:pt x="21635" y="22633"/>
                  <a:pt x="21492" y="23312"/>
                </a:cubicBezTo>
                <a:cubicBezTo>
                  <a:pt x="21361" y="24002"/>
                  <a:pt x="21277" y="24681"/>
                  <a:pt x="21158" y="25455"/>
                </a:cubicBezTo>
                <a:cubicBezTo>
                  <a:pt x="21015" y="25562"/>
                  <a:pt x="20837" y="25717"/>
                  <a:pt x="20623" y="25895"/>
                </a:cubicBezTo>
                <a:cubicBezTo>
                  <a:pt x="20527" y="25776"/>
                  <a:pt x="20468" y="25681"/>
                  <a:pt x="20396" y="25574"/>
                </a:cubicBezTo>
                <a:cubicBezTo>
                  <a:pt x="20170" y="25776"/>
                  <a:pt x="20170" y="26157"/>
                  <a:pt x="19801" y="26205"/>
                </a:cubicBezTo>
                <a:cubicBezTo>
                  <a:pt x="19813" y="25490"/>
                  <a:pt x="21313" y="20728"/>
                  <a:pt x="21718" y="20180"/>
                </a:cubicBezTo>
                <a:close/>
                <a:moveTo>
                  <a:pt x="20690" y="21666"/>
                </a:moveTo>
                <a:lnTo>
                  <a:pt x="20690" y="21666"/>
                </a:lnTo>
                <a:cubicBezTo>
                  <a:pt x="20702" y="21729"/>
                  <a:pt x="20715" y="21799"/>
                  <a:pt x="20706" y="21847"/>
                </a:cubicBezTo>
                <a:cubicBezTo>
                  <a:pt x="20265" y="23288"/>
                  <a:pt x="19813" y="24717"/>
                  <a:pt x="19372" y="26145"/>
                </a:cubicBezTo>
                <a:cubicBezTo>
                  <a:pt x="19289" y="26383"/>
                  <a:pt x="19277" y="26383"/>
                  <a:pt x="18920" y="26502"/>
                </a:cubicBezTo>
                <a:cubicBezTo>
                  <a:pt x="18860" y="26086"/>
                  <a:pt x="19087" y="25740"/>
                  <a:pt x="19206" y="25383"/>
                </a:cubicBezTo>
                <a:cubicBezTo>
                  <a:pt x="19622" y="24205"/>
                  <a:pt x="20099" y="23050"/>
                  <a:pt x="20539" y="21871"/>
                </a:cubicBezTo>
                <a:cubicBezTo>
                  <a:pt x="20572" y="21795"/>
                  <a:pt x="20634" y="21739"/>
                  <a:pt x="20690" y="21666"/>
                </a:cubicBezTo>
                <a:close/>
                <a:moveTo>
                  <a:pt x="19860" y="22744"/>
                </a:moveTo>
                <a:cubicBezTo>
                  <a:pt x="19630" y="23344"/>
                  <a:pt x="19400" y="23964"/>
                  <a:pt x="19182" y="24562"/>
                </a:cubicBezTo>
                <a:cubicBezTo>
                  <a:pt x="18991" y="25121"/>
                  <a:pt x="18801" y="25669"/>
                  <a:pt x="18622" y="26217"/>
                </a:cubicBezTo>
                <a:cubicBezTo>
                  <a:pt x="18546" y="26488"/>
                  <a:pt x="18451" y="26749"/>
                  <a:pt x="18084" y="26749"/>
                </a:cubicBezTo>
                <a:cubicBezTo>
                  <a:pt x="18048" y="26749"/>
                  <a:pt x="18009" y="26746"/>
                  <a:pt x="17967" y="26741"/>
                </a:cubicBezTo>
                <a:cubicBezTo>
                  <a:pt x="18146" y="26336"/>
                  <a:pt x="18313" y="25931"/>
                  <a:pt x="18491" y="25550"/>
                </a:cubicBezTo>
                <a:cubicBezTo>
                  <a:pt x="18872" y="24669"/>
                  <a:pt x="19265" y="23788"/>
                  <a:pt x="19658" y="22931"/>
                </a:cubicBezTo>
                <a:cubicBezTo>
                  <a:pt x="19712" y="22850"/>
                  <a:pt x="19786" y="22796"/>
                  <a:pt x="19860" y="22744"/>
                </a:cubicBezTo>
                <a:close/>
                <a:moveTo>
                  <a:pt x="23526" y="25051"/>
                </a:moveTo>
                <a:cubicBezTo>
                  <a:pt x="23618" y="25292"/>
                  <a:pt x="23369" y="25351"/>
                  <a:pt x="23254" y="25443"/>
                </a:cubicBezTo>
                <a:cubicBezTo>
                  <a:pt x="23087" y="25574"/>
                  <a:pt x="22861" y="25669"/>
                  <a:pt x="22658" y="25752"/>
                </a:cubicBezTo>
                <a:cubicBezTo>
                  <a:pt x="21646" y="26193"/>
                  <a:pt x="20658" y="26741"/>
                  <a:pt x="19563" y="26967"/>
                </a:cubicBezTo>
                <a:cubicBezTo>
                  <a:pt x="19455" y="26983"/>
                  <a:pt x="19359" y="27006"/>
                  <a:pt x="19254" y="27006"/>
                </a:cubicBezTo>
                <a:cubicBezTo>
                  <a:pt x="19208" y="27006"/>
                  <a:pt x="19161" y="27001"/>
                  <a:pt x="19110" y="26991"/>
                </a:cubicBezTo>
                <a:cubicBezTo>
                  <a:pt x="19730" y="26753"/>
                  <a:pt x="20349" y="26526"/>
                  <a:pt x="20944" y="26264"/>
                </a:cubicBezTo>
                <a:cubicBezTo>
                  <a:pt x="21623" y="25967"/>
                  <a:pt x="22301" y="25633"/>
                  <a:pt x="22980" y="25312"/>
                </a:cubicBezTo>
                <a:cubicBezTo>
                  <a:pt x="23173" y="25221"/>
                  <a:pt x="23345" y="25141"/>
                  <a:pt x="23526" y="25051"/>
                </a:cubicBezTo>
                <a:close/>
                <a:moveTo>
                  <a:pt x="20347" y="20696"/>
                </a:moveTo>
                <a:cubicBezTo>
                  <a:pt x="19455" y="22707"/>
                  <a:pt x="18574" y="24706"/>
                  <a:pt x="17682" y="26705"/>
                </a:cubicBezTo>
                <a:cubicBezTo>
                  <a:pt x="17600" y="26898"/>
                  <a:pt x="17476" y="27039"/>
                  <a:pt x="17248" y="27039"/>
                </a:cubicBezTo>
                <a:cubicBezTo>
                  <a:pt x="17209" y="27039"/>
                  <a:pt x="17167" y="27035"/>
                  <a:pt x="17122" y="27026"/>
                </a:cubicBezTo>
                <a:cubicBezTo>
                  <a:pt x="17134" y="26907"/>
                  <a:pt x="17134" y="26800"/>
                  <a:pt x="17182" y="26705"/>
                </a:cubicBezTo>
                <a:cubicBezTo>
                  <a:pt x="18217" y="24978"/>
                  <a:pt x="18991" y="23133"/>
                  <a:pt x="19884" y="21335"/>
                </a:cubicBezTo>
                <a:cubicBezTo>
                  <a:pt x="19990" y="21100"/>
                  <a:pt x="20026" y="20784"/>
                  <a:pt x="20347" y="20696"/>
                </a:cubicBezTo>
                <a:close/>
                <a:moveTo>
                  <a:pt x="50162" y="21490"/>
                </a:moveTo>
                <a:cubicBezTo>
                  <a:pt x="50352" y="21823"/>
                  <a:pt x="50983" y="24228"/>
                  <a:pt x="51067" y="25014"/>
                </a:cubicBezTo>
                <a:cubicBezTo>
                  <a:pt x="50531" y="25205"/>
                  <a:pt x="50007" y="25455"/>
                  <a:pt x="49448" y="25610"/>
                </a:cubicBezTo>
                <a:cubicBezTo>
                  <a:pt x="48436" y="25860"/>
                  <a:pt x="47412" y="26074"/>
                  <a:pt x="46400" y="26288"/>
                </a:cubicBezTo>
                <a:cubicBezTo>
                  <a:pt x="45530" y="26491"/>
                  <a:pt x="44649" y="26681"/>
                  <a:pt x="43792" y="26872"/>
                </a:cubicBezTo>
                <a:cubicBezTo>
                  <a:pt x="43554" y="26919"/>
                  <a:pt x="43316" y="26991"/>
                  <a:pt x="43066" y="27050"/>
                </a:cubicBezTo>
                <a:cubicBezTo>
                  <a:pt x="42744" y="26514"/>
                  <a:pt x="42209" y="24288"/>
                  <a:pt x="42268" y="23824"/>
                </a:cubicBezTo>
                <a:lnTo>
                  <a:pt x="42268" y="23824"/>
                </a:lnTo>
                <a:cubicBezTo>
                  <a:pt x="42506" y="23883"/>
                  <a:pt x="42625" y="24062"/>
                  <a:pt x="42685" y="24288"/>
                </a:cubicBezTo>
                <a:cubicBezTo>
                  <a:pt x="42744" y="24562"/>
                  <a:pt x="42804" y="24836"/>
                  <a:pt x="42863" y="25121"/>
                </a:cubicBezTo>
                <a:cubicBezTo>
                  <a:pt x="42911" y="25324"/>
                  <a:pt x="42971" y="25514"/>
                  <a:pt x="43042" y="25836"/>
                </a:cubicBezTo>
                <a:cubicBezTo>
                  <a:pt x="43149" y="25371"/>
                  <a:pt x="43149" y="25359"/>
                  <a:pt x="43006" y="24764"/>
                </a:cubicBezTo>
                <a:cubicBezTo>
                  <a:pt x="42911" y="24431"/>
                  <a:pt x="42840" y="24109"/>
                  <a:pt x="42732" y="23705"/>
                </a:cubicBezTo>
                <a:cubicBezTo>
                  <a:pt x="45411" y="23466"/>
                  <a:pt x="47912" y="22859"/>
                  <a:pt x="50162" y="21490"/>
                </a:cubicBezTo>
                <a:close/>
                <a:moveTo>
                  <a:pt x="17420" y="25610"/>
                </a:moveTo>
                <a:cubicBezTo>
                  <a:pt x="17205" y="26455"/>
                  <a:pt x="16943" y="26919"/>
                  <a:pt x="16527" y="27145"/>
                </a:cubicBezTo>
                <a:cubicBezTo>
                  <a:pt x="16610" y="26681"/>
                  <a:pt x="17051" y="25907"/>
                  <a:pt x="17420" y="25610"/>
                </a:cubicBezTo>
                <a:close/>
                <a:moveTo>
                  <a:pt x="17146" y="25014"/>
                </a:moveTo>
                <a:lnTo>
                  <a:pt x="17146" y="25014"/>
                </a:lnTo>
                <a:cubicBezTo>
                  <a:pt x="16991" y="25848"/>
                  <a:pt x="16551" y="26443"/>
                  <a:pt x="16181" y="27050"/>
                </a:cubicBezTo>
                <a:cubicBezTo>
                  <a:pt x="16110" y="27157"/>
                  <a:pt x="15931" y="27181"/>
                  <a:pt x="15693" y="27300"/>
                </a:cubicBezTo>
                <a:cubicBezTo>
                  <a:pt x="16015" y="26443"/>
                  <a:pt x="16586" y="25848"/>
                  <a:pt x="16943" y="25145"/>
                </a:cubicBezTo>
                <a:cubicBezTo>
                  <a:pt x="16955" y="25098"/>
                  <a:pt x="17027" y="25086"/>
                  <a:pt x="17146" y="25014"/>
                </a:cubicBezTo>
                <a:close/>
                <a:moveTo>
                  <a:pt x="16753" y="24443"/>
                </a:moveTo>
                <a:cubicBezTo>
                  <a:pt x="16777" y="24478"/>
                  <a:pt x="16824" y="24490"/>
                  <a:pt x="16872" y="24502"/>
                </a:cubicBezTo>
                <a:cubicBezTo>
                  <a:pt x="16777" y="24740"/>
                  <a:pt x="16717" y="25002"/>
                  <a:pt x="16598" y="25205"/>
                </a:cubicBezTo>
                <a:cubicBezTo>
                  <a:pt x="16229" y="25871"/>
                  <a:pt x="15836" y="26526"/>
                  <a:pt x="15443" y="27181"/>
                </a:cubicBezTo>
                <a:cubicBezTo>
                  <a:pt x="15396" y="27276"/>
                  <a:pt x="15265" y="27324"/>
                  <a:pt x="15122" y="27336"/>
                </a:cubicBezTo>
                <a:cubicBezTo>
                  <a:pt x="15574" y="26312"/>
                  <a:pt x="16205" y="25395"/>
                  <a:pt x="16753" y="24443"/>
                </a:cubicBezTo>
                <a:close/>
                <a:moveTo>
                  <a:pt x="16634" y="23943"/>
                </a:moveTo>
                <a:cubicBezTo>
                  <a:pt x="16467" y="24586"/>
                  <a:pt x="16158" y="25133"/>
                  <a:pt x="15836" y="25669"/>
                </a:cubicBezTo>
                <a:cubicBezTo>
                  <a:pt x="15527" y="26169"/>
                  <a:pt x="15217" y="26681"/>
                  <a:pt x="14908" y="27205"/>
                </a:cubicBezTo>
                <a:cubicBezTo>
                  <a:pt x="14818" y="27335"/>
                  <a:pt x="14761" y="27498"/>
                  <a:pt x="14570" y="27498"/>
                </a:cubicBezTo>
                <a:cubicBezTo>
                  <a:pt x="14533" y="27498"/>
                  <a:pt x="14491" y="27492"/>
                  <a:pt x="14443" y="27479"/>
                </a:cubicBezTo>
                <a:cubicBezTo>
                  <a:pt x="14455" y="27384"/>
                  <a:pt x="14443" y="27264"/>
                  <a:pt x="14491" y="27181"/>
                </a:cubicBezTo>
                <a:cubicBezTo>
                  <a:pt x="15110" y="26193"/>
                  <a:pt x="15765" y="25205"/>
                  <a:pt x="16408" y="24205"/>
                </a:cubicBezTo>
                <a:lnTo>
                  <a:pt x="16634" y="23943"/>
                </a:lnTo>
                <a:close/>
                <a:moveTo>
                  <a:pt x="50424" y="26145"/>
                </a:moveTo>
                <a:cubicBezTo>
                  <a:pt x="48956" y="27206"/>
                  <a:pt x="45672" y="27830"/>
                  <a:pt x="43721" y="27830"/>
                </a:cubicBezTo>
                <a:cubicBezTo>
                  <a:pt x="43329" y="27830"/>
                  <a:pt x="42991" y="27804"/>
                  <a:pt x="42732" y="27753"/>
                </a:cubicBezTo>
                <a:cubicBezTo>
                  <a:pt x="45328" y="27407"/>
                  <a:pt x="47912" y="26967"/>
                  <a:pt x="50424" y="26145"/>
                </a:cubicBezTo>
                <a:close/>
                <a:moveTo>
                  <a:pt x="15896" y="11644"/>
                </a:moveTo>
                <a:cubicBezTo>
                  <a:pt x="16003" y="11977"/>
                  <a:pt x="16074" y="12179"/>
                  <a:pt x="16158" y="12406"/>
                </a:cubicBezTo>
                <a:cubicBezTo>
                  <a:pt x="16539" y="14072"/>
                  <a:pt x="16932" y="15727"/>
                  <a:pt x="17313" y="17394"/>
                </a:cubicBezTo>
                <a:cubicBezTo>
                  <a:pt x="17372" y="17644"/>
                  <a:pt x="17444" y="17918"/>
                  <a:pt x="17551" y="18156"/>
                </a:cubicBezTo>
                <a:cubicBezTo>
                  <a:pt x="17741" y="18573"/>
                  <a:pt x="17705" y="18906"/>
                  <a:pt x="17360" y="19228"/>
                </a:cubicBezTo>
                <a:cubicBezTo>
                  <a:pt x="17253" y="19311"/>
                  <a:pt x="17182" y="19418"/>
                  <a:pt x="17051" y="19561"/>
                </a:cubicBezTo>
                <a:cubicBezTo>
                  <a:pt x="16813" y="19263"/>
                  <a:pt x="16586" y="18990"/>
                  <a:pt x="16336" y="18668"/>
                </a:cubicBezTo>
                <a:cubicBezTo>
                  <a:pt x="16303" y="18657"/>
                  <a:pt x="16271" y="18652"/>
                  <a:pt x="16242" y="18652"/>
                </a:cubicBezTo>
                <a:cubicBezTo>
                  <a:pt x="16081" y="18652"/>
                  <a:pt x="15971" y="18800"/>
                  <a:pt x="15860" y="18930"/>
                </a:cubicBezTo>
                <a:cubicBezTo>
                  <a:pt x="15348" y="19490"/>
                  <a:pt x="15062" y="20180"/>
                  <a:pt x="14765" y="20871"/>
                </a:cubicBezTo>
                <a:cubicBezTo>
                  <a:pt x="15038" y="21204"/>
                  <a:pt x="15300" y="21514"/>
                  <a:pt x="15574" y="21847"/>
                </a:cubicBezTo>
                <a:cubicBezTo>
                  <a:pt x="14562" y="23538"/>
                  <a:pt x="13610" y="25193"/>
                  <a:pt x="12419" y="26788"/>
                </a:cubicBezTo>
                <a:cubicBezTo>
                  <a:pt x="11943" y="25264"/>
                  <a:pt x="11514" y="23847"/>
                  <a:pt x="11062" y="22419"/>
                </a:cubicBezTo>
                <a:cubicBezTo>
                  <a:pt x="11014" y="22442"/>
                  <a:pt x="10978" y="22442"/>
                  <a:pt x="10931" y="22454"/>
                </a:cubicBezTo>
                <a:cubicBezTo>
                  <a:pt x="10990" y="22752"/>
                  <a:pt x="11002" y="23050"/>
                  <a:pt x="11074" y="23335"/>
                </a:cubicBezTo>
                <a:cubicBezTo>
                  <a:pt x="11359" y="24371"/>
                  <a:pt x="11669" y="25395"/>
                  <a:pt x="11931" y="26455"/>
                </a:cubicBezTo>
                <a:cubicBezTo>
                  <a:pt x="12014" y="26824"/>
                  <a:pt x="11990" y="27241"/>
                  <a:pt x="11990" y="27634"/>
                </a:cubicBezTo>
                <a:cubicBezTo>
                  <a:pt x="11990" y="27693"/>
                  <a:pt x="11895" y="27765"/>
                  <a:pt x="11848" y="27836"/>
                </a:cubicBezTo>
                <a:cubicBezTo>
                  <a:pt x="11788" y="27812"/>
                  <a:pt x="11729" y="27800"/>
                  <a:pt x="11729" y="27776"/>
                </a:cubicBezTo>
                <a:cubicBezTo>
                  <a:pt x="11288" y="26264"/>
                  <a:pt x="10836" y="24764"/>
                  <a:pt x="10419" y="23240"/>
                </a:cubicBezTo>
                <a:cubicBezTo>
                  <a:pt x="10264" y="22633"/>
                  <a:pt x="10157" y="21990"/>
                  <a:pt x="10038" y="21371"/>
                </a:cubicBezTo>
                <a:cubicBezTo>
                  <a:pt x="10228" y="21097"/>
                  <a:pt x="10395" y="20871"/>
                  <a:pt x="10538" y="20633"/>
                </a:cubicBezTo>
                <a:cubicBezTo>
                  <a:pt x="11193" y="19561"/>
                  <a:pt x="11883" y="18513"/>
                  <a:pt x="12479" y="17406"/>
                </a:cubicBezTo>
                <a:cubicBezTo>
                  <a:pt x="13479" y="15596"/>
                  <a:pt x="14491" y="13775"/>
                  <a:pt x="15681" y="12084"/>
                </a:cubicBezTo>
                <a:cubicBezTo>
                  <a:pt x="15741" y="11989"/>
                  <a:pt x="15777" y="11882"/>
                  <a:pt x="15896" y="11644"/>
                </a:cubicBezTo>
                <a:close/>
                <a:moveTo>
                  <a:pt x="57568" y="18930"/>
                </a:moveTo>
                <a:cubicBezTo>
                  <a:pt x="58139" y="21157"/>
                  <a:pt x="58687" y="23371"/>
                  <a:pt x="59234" y="25574"/>
                </a:cubicBezTo>
                <a:cubicBezTo>
                  <a:pt x="59151" y="25681"/>
                  <a:pt x="59104" y="25788"/>
                  <a:pt x="59032" y="25812"/>
                </a:cubicBezTo>
                <a:cubicBezTo>
                  <a:pt x="57258" y="26526"/>
                  <a:pt x="55472" y="27241"/>
                  <a:pt x="53627" y="27979"/>
                </a:cubicBezTo>
                <a:cubicBezTo>
                  <a:pt x="53103" y="25860"/>
                  <a:pt x="52603" y="23824"/>
                  <a:pt x="52055" y="21645"/>
                </a:cubicBezTo>
                <a:cubicBezTo>
                  <a:pt x="51841" y="22038"/>
                  <a:pt x="51912" y="22300"/>
                  <a:pt x="51960" y="22562"/>
                </a:cubicBezTo>
                <a:cubicBezTo>
                  <a:pt x="52055" y="23002"/>
                  <a:pt x="52150" y="23431"/>
                  <a:pt x="52257" y="23883"/>
                </a:cubicBezTo>
                <a:cubicBezTo>
                  <a:pt x="52603" y="25276"/>
                  <a:pt x="52960" y="26681"/>
                  <a:pt x="53317" y="28122"/>
                </a:cubicBezTo>
                <a:cubicBezTo>
                  <a:pt x="53150" y="28193"/>
                  <a:pt x="53031" y="28253"/>
                  <a:pt x="52841" y="28348"/>
                </a:cubicBezTo>
                <a:cubicBezTo>
                  <a:pt x="52484" y="27562"/>
                  <a:pt x="52067" y="26824"/>
                  <a:pt x="52257" y="25919"/>
                </a:cubicBezTo>
                <a:cubicBezTo>
                  <a:pt x="52305" y="25693"/>
                  <a:pt x="52281" y="25383"/>
                  <a:pt x="52174" y="25217"/>
                </a:cubicBezTo>
                <a:cubicBezTo>
                  <a:pt x="51876" y="24824"/>
                  <a:pt x="51829" y="24359"/>
                  <a:pt x="51734" y="23895"/>
                </a:cubicBezTo>
                <a:cubicBezTo>
                  <a:pt x="51591" y="23073"/>
                  <a:pt x="51424" y="22264"/>
                  <a:pt x="51257" y="21442"/>
                </a:cubicBezTo>
                <a:cubicBezTo>
                  <a:pt x="51233" y="21264"/>
                  <a:pt x="51186" y="21085"/>
                  <a:pt x="51126" y="20871"/>
                </a:cubicBezTo>
                <a:cubicBezTo>
                  <a:pt x="51305" y="20811"/>
                  <a:pt x="51424" y="20776"/>
                  <a:pt x="51543" y="20740"/>
                </a:cubicBezTo>
                <a:cubicBezTo>
                  <a:pt x="53329" y="20323"/>
                  <a:pt x="55067" y="19740"/>
                  <a:pt x="56794" y="19109"/>
                </a:cubicBezTo>
                <a:cubicBezTo>
                  <a:pt x="56960" y="19049"/>
                  <a:pt x="57151" y="18990"/>
                  <a:pt x="57329" y="18942"/>
                </a:cubicBezTo>
                <a:cubicBezTo>
                  <a:pt x="57401" y="18930"/>
                  <a:pt x="57484" y="18930"/>
                  <a:pt x="57568" y="18930"/>
                </a:cubicBezTo>
                <a:close/>
                <a:moveTo>
                  <a:pt x="15140" y="27886"/>
                </a:moveTo>
                <a:cubicBezTo>
                  <a:pt x="15337" y="27886"/>
                  <a:pt x="15560" y="27897"/>
                  <a:pt x="15812" y="27919"/>
                </a:cubicBezTo>
                <a:cubicBezTo>
                  <a:pt x="15146" y="28074"/>
                  <a:pt x="14491" y="28241"/>
                  <a:pt x="13812" y="28419"/>
                </a:cubicBezTo>
                <a:cubicBezTo>
                  <a:pt x="14020" y="28052"/>
                  <a:pt x="14391" y="27886"/>
                  <a:pt x="15140" y="27886"/>
                </a:cubicBezTo>
                <a:close/>
                <a:moveTo>
                  <a:pt x="72712" y="25871"/>
                </a:moveTo>
                <a:cubicBezTo>
                  <a:pt x="72843" y="26372"/>
                  <a:pt x="73272" y="26681"/>
                  <a:pt x="73272" y="27241"/>
                </a:cubicBezTo>
                <a:cubicBezTo>
                  <a:pt x="72010" y="27681"/>
                  <a:pt x="70760" y="28098"/>
                  <a:pt x="69450" y="28538"/>
                </a:cubicBezTo>
                <a:cubicBezTo>
                  <a:pt x="69176" y="28169"/>
                  <a:pt x="68914" y="27812"/>
                  <a:pt x="68640" y="27443"/>
                </a:cubicBezTo>
                <a:cubicBezTo>
                  <a:pt x="69926" y="26705"/>
                  <a:pt x="71296" y="26348"/>
                  <a:pt x="72712" y="25871"/>
                </a:cubicBezTo>
                <a:close/>
                <a:moveTo>
                  <a:pt x="49817" y="26848"/>
                </a:moveTo>
                <a:lnTo>
                  <a:pt x="49817" y="26848"/>
                </a:lnTo>
                <a:cubicBezTo>
                  <a:pt x="48626" y="27479"/>
                  <a:pt x="47376" y="27931"/>
                  <a:pt x="46066" y="28229"/>
                </a:cubicBezTo>
                <a:cubicBezTo>
                  <a:pt x="45411" y="28372"/>
                  <a:pt x="44756" y="28479"/>
                  <a:pt x="44102" y="28538"/>
                </a:cubicBezTo>
                <a:cubicBezTo>
                  <a:pt x="44058" y="28543"/>
                  <a:pt x="44014" y="28546"/>
                  <a:pt x="43970" y="28546"/>
                </a:cubicBezTo>
                <a:cubicBezTo>
                  <a:pt x="43696" y="28546"/>
                  <a:pt x="43402" y="28462"/>
                  <a:pt x="43125" y="28431"/>
                </a:cubicBezTo>
                <a:lnTo>
                  <a:pt x="43125" y="28288"/>
                </a:lnTo>
                <a:cubicBezTo>
                  <a:pt x="44268" y="28241"/>
                  <a:pt x="45411" y="28110"/>
                  <a:pt x="46531" y="27788"/>
                </a:cubicBezTo>
                <a:cubicBezTo>
                  <a:pt x="47626" y="27491"/>
                  <a:pt x="48721" y="27157"/>
                  <a:pt x="49817" y="26848"/>
                </a:cubicBezTo>
                <a:close/>
                <a:moveTo>
                  <a:pt x="16015" y="22812"/>
                </a:moveTo>
                <a:cubicBezTo>
                  <a:pt x="16217" y="22990"/>
                  <a:pt x="16181" y="23133"/>
                  <a:pt x="16062" y="23288"/>
                </a:cubicBezTo>
                <a:cubicBezTo>
                  <a:pt x="15205" y="24407"/>
                  <a:pt x="14515" y="25633"/>
                  <a:pt x="13812" y="26860"/>
                </a:cubicBezTo>
                <a:cubicBezTo>
                  <a:pt x="13491" y="27419"/>
                  <a:pt x="13181" y="28003"/>
                  <a:pt x="12848" y="28574"/>
                </a:cubicBezTo>
                <a:cubicBezTo>
                  <a:pt x="12800" y="28634"/>
                  <a:pt x="12717" y="28669"/>
                  <a:pt x="12645" y="28717"/>
                </a:cubicBezTo>
                <a:cubicBezTo>
                  <a:pt x="12610" y="28705"/>
                  <a:pt x="12586" y="28669"/>
                  <a:pt x="12550" y="28646"/>
                </a:cubicBezTo>
                <a:cubicBezTo>
                  <a:pt x="13491" y="26574"/>
                  <a:pt x="14717" y="24705"/>
                  <a:pt x="16015" y="22812"/>
                </a:cubicBezTo>
                <a:close/>
                <a:moveTo>
                  <a:pt x="42346" y="28859"/>
                </a:moveTo>
                <a:cubicBezTo>
                  <a:pt x="42340" y="28859"/>
                  <a:pt x="42334" y="28859"/>
                  <a:pt x="42328" y="28860"/>
                </a:cubicBezTo>
                <a:lnTo>
                  <a:pt x="42351" y="28884"/>
                </a:lnTo>
                <a:cubicBezTo>
                  <a:pt x="42350" y="28875"/>
                  <a:pt x="42348" y="28867"/>
                  <a:pt x="42346" y="28859"/>
                </a:cubicBezTo>
                <a:close/>
                <a:moveTo>
                  <a:pt x="73070" y="27681"/>
                </a:moveTo>
                <a:cubicBezTo>
                  <a:pt x="73141" y="27681"/>
                  <a:pt x="73224" y="27765"/>
                  <a:pt x="73391" y="27872"/>
                </a:cubicBezTo>
                <a:cubicBezTo>
                  <a:pt x="73153" y="28003"/>
                  <a:pt x="73022" y="28098"/>
                  <a:pt x="72891" y="28134"/>
                </a:cubicBezTo>
                <a:cubicBezTo>
                  <a:pt x="72034" y="28431"/>
                  <a:pt x="71188" y="28729"/>
                  <a:pt x="70331" y="29015"/>
                </a:cubicBezTo>
                <a:cubicBezTo>
                  <a:pt x="70224" y="29054"/>
                  <a:pt x="70109" y="29092"/>
                  <a:pt x="70006" y="29092"/>
                </a:cubicBezTo>
                <a:cubicBezTo>
                  <a:pt x="69983" y="29092"/>
                  <a:pt x="69960" y="29091"/>
                  <a:pt x="69938" y="29086"/>
                </a:cubicBezTo>
                <a:cubicBezTo>
                  <a:pt x="69831" y="29074"/>
                  <a:pt x="69748" y="28967"/>
                  <a:pt x="69593" y="28872"/>
                </a:cubicBezTo>
                <a:cubicBezTo>
                  <a:pt x="69760" y="28765"/>
                  <a:pt x="69831" y="28693"/>
                  <a:pt x="69938" y="28658"/>
                </a:cubicBezTo>
                <a:lnTo>
                  <a:pt x="72617" y="27765"/>
                </a:lnTo>
                <a:cubicBezTo>
                  <a:pt x="72772" y="27717"/>
                  <a:pt x="72915" y="27681"/>
                  <a:pt x="73070" y="27681"/>
                </a:cubicBezTo>
                <a:close/>
                <a:moveTo>
                  <a:pt x="24218" y="25621"/>
                </a:moveTo>
                <a:cubicBezTo>
                  <a:pt x="24456" y="25800"/>
                  <a:pt x="24290" y="26050"/>
                  <a:pt x="24302" y="26324"/>
                </a:cubicBezTo>
                <a:cubicBezTo>
                  <a:pt x="23575" y="26729"/>
                  <a:pt x="22837" y="27122"/>
                  <a:pt x="22027" y="27419"/>
                </a:cubicBezTo>
                <a:cubicBezTo>
                  <a:pt x="21254" y="27705"/>
                  <a:pt x="20480" y="28015"/>
                  <a:pt x="19694" y="28288"/>
                </a:cubicBezTo>
                <a:cubicBezTo>
                  <a:pt x="18563" y="28658"/>
                  <a:pt x="17432" y="29062"/>
                  <a:pt x="16265" y="29324"/>
                </a:cubicBezTo>
                <a:cubicBezTo>
                  <a:pt x="15404" y="29529"/>
                  <a:pt x="14525" y="29675"/>
                  <a:pt x="13625" y="29675"/>
                </a:cubicBezTo>
                <a:cubicBezTo>
                  <a:pt x="13529" y="29675"/>
                  <a:pt x="13433" y="29673"/>
                  <a:pt x="13336" y="29670"/>
                </a:cubicBezTo>
                <a:cubicBezTo>
                  <a:pt x="13315" y="29668"/>
                  <a:pt x="13293" y="29668"/>
                  <a:pt x="13272" y="29668"/>
                </a:cubicBezTo>
                <a:cubicBezTo>
                  <a:pt x="13055" y="29668"/>
                  <a:pt x="12833" y="29719"/>
                  <a:pt x="12562" y="29741"/>
                </a:cubicBezTo>
                <a:cubicBezTo>
                  <a:pt x="12612" y="29489"/>
                  <a:pt x="12765" y="29399"/>
                  <a:pt x="12934" y="29399"/>
                </a:cubicBezTo>
                <a:cubicBezTo>
                  <a:pt x="12964" y="29399"/>
                  <a:pt x="12995" y="29402"/>
                  <a:pt x="13026" y="29408"/>
                </a:cubicBezTo>
                <a:cubicBezTo>
                  <a:pt x="13059" y="29409"/>
                  <a:pt x="13092" y="29410"/>
                  <a:pt x="13125" y="29410"/>
                </a:cubicBezTo>
                <a:cubicBezTo>
                  <a:pt x="13529" y="29410"/>
                  <a:pt x="13915" y="29281"/>
                  <a:pt x="14300" y="29181"/>
                </a:cubicBezTo>
                <a:cubicBezTo>
                  <a:pt x="15098" y="28991"/>
                  <a:pt x="15896" y="28824"/>
                  <a:pt x="16705" y="28693"/>
                </a:cubicBezTo>
                <a:cubicBezTo>
                  <a:pt x="18432" y="28372"/>
                  <a:pt x="20111" y="27979"/>
                  <a:pt x="21706" y="27229"/>
                </a:cubicBezTo>
                <a:cubicBezTo>
                  <a:pt x="22575" y="26812"/>
                  <a:pt x="23397" y="26336"/>
                  <a:pt x="24099" y="25657"/>
                </a:cubicBezTo>
                <a:cubicBezTo>
                  <a:pt x="24111" y="25633"/>
                  <a:pt x="24159" y="25633"/>
                  <a:pt x="24218" y="25621"/>
                </a:cubicBezTo>
                <a:close/>
                <a:moveTo>
                  <a:pt x="20372" y="28407"/>
                </a:moveTo>
                <a:cubicBezTo>
                  <a:pt x="19182" y="29122"/>
                  <a:pt x="16777" y="29955"/>
                  <a:pt x="15467" y="30086"/>
                </a:cubicBezTo>
                <a:cubicBezTo>
                  <a:pt x="15274" y="30106"/>
                  <a:pt x="15070" y="30139"/>
                  <a:pt x="14869" y="30139"/>
                </a:cubicBezTo>
                <a:cubicBezTo>
                  <a:pt x="14698" y="30139"/>
                  <a:pt x="14530" y="30115"/>
                  <a:pt x="14372" y="30039"/>
                </a:cubicBezTo>
                <a:lnTo>
                  <a:pt x="15527" y="29777"/>
                </a:lnTo>
                <a:cubicBezTo>
                  <a:pt x="16848" y="29384"/>
                  <a:pt x="18182" y="28991"/>
                  <a:pt x="19503" y="28598"/>
                </a:cubicBezTo>
                <a:cubicBezTo>
                  <a:pt x="19777" y="28515"/>
                  <a:pt x="20075" y="28455"/>
                  <a:pt x="20372" y="28407"/>
                </a:cubicBezTo>
                <a:close/>
                <a:moveTo>
                  <a:pt x="13074" y="30062"/>
                </a:moveTo>
                <a:cubicBezTo>
                  <a:pt x="13074" y="30074"/>
                  <a:pt x="13062" y="30098"/>
                  <a:pt x="13062" y="30122"/>
                </a:cubicBezTo>
                <a:cubicBezTo>
                  <a:pt x="12931" y="30146"/>
                  <a:pt x="12824" y="30182"/>
                  <a:pt x="12717" y="30193"/>
                </a:cubicBezTo>
                <a:cubicBezTo>
                  <a:pt x="12717" y="30182"/>
                  <a:pt x="12705" y="30158"/>
                  <a:pt x="12705" y="30146"/>
                </a:cubicBezTo>
                <a:cubicBezTo>
                  <a:pt x="12824" y="30122"/>
                  <a:pt x="12955" y="30086"/>
                  <a:pt x="13074" y="30062"/>
                </a:cubicBezTo>
                <a:close/>
                <a:moveTo>
                  <a:pt x="14372" y="30039"/>
                </a:moveTo>
                <a:lnTo>
                  <a:pt x="14372" y="30039"/>
                </a:lnTo>
                <a:cubicBezTo>
                  <a:pt x="14157" y="30086"/>
                  <a:pt x="13931" y="30134"/>
                  <a:pt x="13729" y="30193"/>
                </a:cubicBezTo>
                <a:cubicBezTo>
                  <a:pt x="13729" y="30146"/>
                  <a:pt x="13717" y="30122"/>
                  <a:pt x="13717" y="30074"/>
                </a:cubicBezTo>
                <a:cubicBezTo>
                  <a:pt x="13931" y="30062"/>
                  <a:pt x="14146" y="30062"/>
                  <a:pt x="14372" y="30039"/>
                </a:cubicBezTo>
                <a:close/>
                <a:moveTo>
                  <a:pt x="36124" y="30241"/>
                </a:moveTo>
                <a:cubicBezTo>
                  <a:pt x="36124" y="30253"/>
                  <a:pt x="36136" y="30277"/>
                  <a:pt x="36136" y="30301"/>
                </a:cubicBezTo>
                <a:cubicBezTo>
                  <a:pt x="36077" y="30312"/>
                  <a:pt x="36005" y="30336"/>
                  <a:pt x="35922" y="30372"/>
                </a:cubicBezTo>
                <a:cubicBezTo>
                  <a:pt x="35922" y="30336"/>
                  <a:pt x="35898" y="30312"/>
                  <a:pt x="35898" y="30277"/>
                </a:cubicBezTo>
                <a:lnTo>
                  <a:pt x="36124" y="30241"/>
                </a:lnTo>
                <a:close/>
                <a:moveTo>
                  <a:pt x="35517" y="30372"/>
                </a:moveTo>
                <a:cubicBezTo>
                  <a:pt x="35529" y="30420"/>
                  <a:pt x="35529" y="30455"/>
                  <a:pt x="35541" y="30503"/>
                </a:cubicBezTo>
                <a:cubicBezTo>
                  <a:pt x="35446" y="30539"/>
                  <a:pt x="35339" y="30563"/>
                  <a:pt x="35231" y="30563"/>
                </a:cubicBezTo>
                <a:cubicBezTo>
                  <a:pt x="35220" y="30539"/>
                  <a:pt x="35220" y="30503"/>
                  <a:pt x="35208" y="30479"/>
                </a:cubicBezTo>
                <a:cubicBezTo>
                  <a:pt x="35303" y="30443"/>
                  <a:pt x="35410" y="30396"/>
                  <a:pt x="35517" y="30372"/>
                </a:cubicBezTo>
                <a:close/>
                <a:moveTo>
                  <a:pt x="68033" y="27681"/>
                </a:moveTo>
                <a:cubicBezTo>
                  <a:pt x="68843" y="28515"/>
                  <a:pt x="69391" y="29491"/>
                  <a:pt x="69914" y="30491"/>
                </a:cubicBezTo>
                <a:cubicBezTo>
                  <a:pt x="69879" y="30515"/>
                  <a:pt x="69855" y="30539"/>
                  <a:pt x="69819" y="30563"/>
                </a:cubicBezTo>
                <a:cubicBezTo>
                  <a:pt x="69629" y="30455"/>
                  <a:pt x="69438" y="30360"/>
                  <a:pt x="69224" y="30253"/>
                </a:cubicBezTo>
                <a:cubicBezTo>
                  <a:pt x="69081" y="30384"/>
                  <a:pt x="68938" y="30491"/>
                  <a:pt x="68759" y="30634"/>
                </a:cubicBezTo>
                <a:cubicBezTo>
                  <a:pt x="68486" y="29598"/>
                  <a:pt x="67688" y="28955"/>
                  <a:pt x="67009" y="28157"/>
                </a:cubicBezTo>
                <a:cubicBezTo>
                  <a:pt x="67355" y="27991"/>
                  <a:pt x="67664" y="27836"/>
                  <a:pt x="68033" y="27681"/>
                </a:cubicBezTo>
                <a:close/>
                <a:moveTo>
                  <a:pt x="73391" y="28300"/>
                </a:moveTo>
                <a:cubicBezTo>
                  <a:pt x="73498" y="28729"/>
                  <a:pt x="73605" y="29146"/>
                  <a:pt x="73724" y="29610"/>
                </a:cubicBezTo>
                <a:cubicBezTo>
                  <a:pt x="72724" y="30003"/>
                  <a:pt x="71736" y="30432"/>
                  <a:pt x="70724" y="30693"/>
                </a:cubicBezTo>
                <a:cubicBezTo>
                  <a:pt x="70367" y="30253"/>
                  <a:pt x="70283" y="30015"/>
                  <a:pt x="70164" y="29312"/>
                </a:cubicBezTo>
                <a:cubicBezTo>
                  <a:pt x="71224" y="28991"/>
                  <a:pt x="72236" y="28515"/>
                  <a:pt x="73391" y="28300"/>
                </a:cubicBezTo>
                <a:close/>
                <a:moveTo>
                  <a:pt x="34862" y="30563"/>
                </a:moveTo>
                <a:cubicBezTo>
                  <a:pt x="34874" y="30598"/>
                  <a:pt x="34874" y="30622"/>
                  <a:pt x="34886" y="30646"/>
                </a:cubicBezTo>
                <a:cubicBezTo>
                  <a:pt x="34803" y="30693"/>
                  <a:pt x="34696" y="30729"/>
                  <a:pt x="34612" y="30765"/>
                </a:cubicBezTo>
                <a:lnTo>
                  <a:pt x="34565" y="30634"/>
                </a:lnTo>
                <a:cubicBezTo>
                  <a:pt x="34648" y="30610"/>
                  <a:pt x="34755" y="30574"/>
                  <a:pt x="34862" y="30563"/>
                </a:cubicBezTo>
                <a:close/>
                <a:moveTo>
                  <a:pt x="9264" y="22538"/>
                </a:moveTo>
                <a:cubicBezTo>
                  <a:pt x="9788" y="24597"/>
                  <a:pt x="10288" y="26645"/>
                  <a:pt x="10812" y="28717"/>
                </a:cubicBezTo>
                <a:cubicBezTo>
                  <a:pt x="10633" y="28979"/>
                  <a:pt x="10347" y="29098"/>
                  <a:pt x="10050" y="29146"/>
                </a:cubicBezTo>
                <a:cubicBezTo>
                  <a:pt x="8597" y="29396"/>
                  <a:pt x="7288" y="30051"/>
                  <a:pt x="5883" y="30467"/>
                </a:cubicBezTo>
                <a:cubicBezTo>
                  <a:pt x="5335" y="30646"/>
                  <a:pt x="4740" y="30729"/>
                  <a:pt x="4132" y="30848"/>
                </a:cubicBezTo>
                <a:cubicBezTo>
                  <a:pt x="4037" y="30586"/>
                  <a:pt x="3954" y="30384"/>
                  <a:pt x="3894" y="30170"/>
                </a:cubicBezTo>
                <a:cubicBezTo>
                  <a:pt x="3608" y="29122"/>
                  <a:pt x="3323" y="28050"/>
                  <a:pt x="3025" y="26991"/>
                </a:cubicBezTo>
                <a:cubicBezTo>
                  <a:pt x="2954" y="26764"/>
                  <a:pt x="2846" y="26562"/>
                  <a:pt x="2716" y="26241"/>
                </a:cubicBezTo>
                <a:cubicBezTo>
                  <a:pt x="2549" y="26514"/>
                  <a:pt x="2620" y="26693"/>
                  <a:pt x="2668" y="26860"/>
                </a:cubicBezTo>
                <a:cubicBezTo>
                  <a:pt x="2942" y="27967"/>
                  <a:pt x="3216" y="29074"/>
                  <a:pt x="3489" y="30170"/>
                </a:cubicBezTo>
                <a:lnTo>
                  <a:pt x="3620" y="30717"/>
                </a:lnTo>
                <a:cubicBezTo>
                  <a:pt x="3530" y="30751"/>
                  <a:pt x="3452" y="30766"/>
                  <a:pt x="3385" y="30766"/>
                </a:cubicBezTo>
                <a:cubicBezTo>
                  <a:pt x="3171" y="30766"/>
                  <a:pt x="3068" y="30610"/>
                  <a:pt x="3013" y="30420"/>
                </a:cubicBezTo>
                <a:cubicBezTo>
                  <a:pt x="2882" y="29967"/>
                  <a:pt x="2751" y="29503"/>
                  <a:pt x="2656" y="29050"/>
                </a:cubicBezTo>
                <a:cubicBezTo>
                  <a:pt x="2489" y="28407"/>
                  <a:pt x="2358" y="27753"/>
                  <a:pt x="2192" y="27110"/>
                </a:cubicBezTo>
                <a:cubicBezTo>
                  <a:pt x="2001" y="26324"/>
                  <a:pt x="1775" y="25538"/>
                  <a:pt x="1573" y="24740"/>
                </a:cubicBezTo>
                <a:cubicBezTo>
                  <a:pt x="1537" y="24669"/>
                  <a:pt x="1549" y="24562"/>
                  <a:pt x="1537" y="24407"/>
                </a:cubicBezTo>
                <a:lnTo>
                  <a:pt x="1537" y="24407"/>
                </a:lnTo>
                <a:cubicBezTo>
                  <a:pt x="2014" y="24486"/>
                  <a:pt x="2479" y="24523"/>
                  <a:pt x="2935" y="24523"/>
                </a:cubicBezTo>
                <a:cubicBezTo>
                  <a:pt x="5209" y="24523"/>
                  <a:pt x="7240" y="23609"/>
                  <a:pt x="9264" y="22538"/>
                </a:cubicBezTo>
                <a:close/>
                <a:moveTo>
                  <a:pt x="37410" y="30158"/>
                </a:moveTo>
                <a:cubicBezTo>
                  <a:pt x="37125" y="30836"/>
                  <a:pt x="36529" y="30801"/>
                  <a:pt x="35982" y="30991"/>
                </a:cubicBezTo>
                <a:cubicBezTo>
                  <a:pt x="36172" y="30574"/>
                  <a:pt x="36172" y="30574"/>
                  <a:pt x="37410" y="30158"/>
                </a:cubicBezTo>
                <a:close/>
                <a:moveTo>
                  <a:pt x="35526" y="30886"/>
                </a:moveTo>
                <a:cubicBezTo>
                  <a:pt x="35582" y="30886"/>
                  <a:pt x="35645" y="30909"/>
                  <a:pt x="35720" y="30955"/>
                </a:cubicBezTo>
                <a:cubicBezTo>
                  <a:pt x="35664" y="31082"/>
                  <a:pt x="35591" y="31146"/>
                  <a:pt x="35504" y="31146"/>
                </a:cubicBezTo>
                <a:cubicBezTo>
                  <a:pt x="35444" y="31146"/>
                  <a:pt x="35376" y="31114"/>
                  <a:pt x="35303" y="31051"/>
                </a:cubicBezTo>
                <a:cubicBezTo>
                  <a:pt x="35368" y="30942"/>
                  <a:pt x="35438" y="30886"/>
                  <a:pt x="35526" y="30886"/>
                </a:cubicBezTo>
                <a:close/>
                <a:moveTo>
                  <a:pt x="35946" y="23407"/>
                </a:moveTo>
                <a:cubicBezTo>
                  <a:pt x="35993" y="23788"/>
                  <a:pt x="36053" y="24014"/>
                  <a:pt x="36053" y="24252"/>
                </a:cubicBezTo>
                <a:cubicBezTo>
                  <a:pt x="36053" y="24717"/>
                  <a:pt x="36124" y="25145"/>
                  <a:pt x="36351" y="25562"/>
                </a:cubicBezTo>
                <a:cubicBezTo>
                  <a:pt x="36434" y="25740"/>
                  <a:pt x="36505" y="25955"/>
                  <a:pt x="36505" y="26157"/>
                </a:cubicBezTo>
                <a:cubicBezTo>
                  <a:pt x="36505" y="26943"/>
                  <a:pt x="36875" y="27645"/>
                  <a:pt x="37125" y="28372"/>
                </a:cubicBezTo>
                <a:cubicBezTo>
                  <a:pt x="37136" y="28431"/>
                  <a:pt x="37148" y="28479"/>
                  <a:pt x="37184" y="28598"/>
                </a:cubicBezTo>
                <a:lnTo>
                  <a:pt x="36732" y="29039"/>
                </a:lnTo>
                <a:cubicBezTo>
                  <a:pt x="36172" y="28348"/>
                  <a:pt x="35993" y="27598"/>
                  <a:pt x="36041" y="26776"/>
                </a:cubicBezTo>
                <a:cubicBezTo>
                  <a:pt x="35993" y="26693"/>
                  <a:pt x="35946" y="26574"/>
                  <a:pt x="35886" y="26479"/>
                </a:cubicBezTo>
                <a:cubicBezTo>
                  <a:pt x="35839" y="26407"/>
                  <a:pt x="35779" y="26348"/>
                  <a:pt x="35684" y="26288"/>
                </a:cubicBezTo>
                <a:lnTo>
                  <a:pt x="35684" y="26288"/>
                </a:lnTo>
                <a:cubicBezTo>
                  <a:pt x="35827" y="27276"/>
                  <a:pt x="36160" y="28193"/>
                  <a:pt x="36291" y="29205"/>
                </a:cubicBezTo>
                <a:cubicBezTo>
                  <a:pt x="36041" y="29312"/>
                  <a:pt x="35827" y="29384"/>
                  <a:pt x="35624" y="29479"/>
                </a:cubicBezTo>
                <a:cubicBezTo>
                  <a:pt x="35398" y="29574"/>
                  <a:pt x="35172" y="29681"/>
                  <a:pt x="34946" y="29777"/>
                </a:cubicBezTo>
                <a:cubicBezTo>
                  <a:pt x="34755" y="29848"/>
                  <a:pt x="34565" y="29896"/>
                  <a:pt x="34350" y="29943"/>
                </a:cubicBezTo>
                <a:cubicBezTo>
                  <a:pt x="33743" y="30074"/>
                  <a:pt x="33136" y="30193"/>
                  <a:pt x="32529" y="30312"/>
                </a:cubicBezTo>
                <a:cubicBezTo>
                  <a:pt x="32345" y="30351"/>
                  <a:pt x="32154" y="30405"/>
                  <a:pt x="31973" y="30405"/>
                </a:cubicBezTo>
                <a:cubicBezTo>
                  <a:pt x="31932" y="30405"/>
                  <a:pt x="31890" y="30403"/>
                  <a:pt x="31850" y="30396"/>
                </a:cubicBezTo>
                <a:cubicBezTo>
                  <a:pt x="31749" y="30380"/>
                  <a:pt x="31650" y="30371"/>
                  <a:pt x="31557" y="30371"/>
                </a:cubicBezTo>
                <a:cubicBezTo>
                  <a:pt x="31289" y="30371"/>
                  <a:pt x="31063" y="30446"/>
                  <a:pt x="30921" y="30658"/>
                </a:cubicBezTo>
                <a:cubicBezTo>
                  <a:pt x="30699" y="30658"/>
                  <a:pt x="30514" y="30637"/>
                  <a:pt x="30345" y="30637"/>
                </a:cubicBezTo>
                <a:cubicBezTo>
                  <a:pt x="30260" y="30637"/>
                  <a:pt x="30179" y="30642"/>
                  <a:pt x="30100" y="30658"/>
                </a:cubicBezTo>
                <a:cubicBezTo>
                  <a:pt x="29195" y="30801"/>
                  <a:pt x="28278" y="30979"/>
                  <a:pt x="27290" y="31158"/>
                </a:cubicBezTo>
                <a:cubicBezTo>
                  <a:pt x="26873" y="29646"/>
                  <a:pt x="26457" y="28157"/>
                  <a:pt x="26016" y="26622"/>
                </a:cubicBezTo>
                <a:cubicBezTo>
                  <a:pt x="26195" y="26574"/>
                  <a:pt x="26349" y="26550"/>
                  <a:pt x="26480" y="26502"/>
                </a:cubicBezTo>
                <a:cubicBezTo>
                  <a:pt x="27421" y="26241"/>
                  <a:pt x="28338" y="25967"/>
                  <a:pt x="29278" y="25740"/>
                </a:cubicBezTo>
                <a:cubicBezTo>
                  <a:pt x="30207" y="25514"/>
                  <a:pt x="31136" y="25359"/>
                  <a:pt x="32064" y="25157"/>
                </a:cubicBezTo>
                <a:cubicBezTo>
                  <a:pt x="32541" y="25050"/>
                  <a:pt x="33029" y="24978"/>
                  <a:pt x="33505" y="24848"/>
                </a:cubicBezTo>
                <a:cubicBezTo>
                  <a:pt x="33743" y="24788"/>
                  <a:pt x="33958" y="24633"/>
                  <a:pt x="34160" y="24538"/>
                </a:cubicBezTo>
                <a:cubicBezTo>
                  <a:pt x="34196" y="24514"/>
                  <a:pt x="34219" y="24490"/>
                  <a:pt x="34255" y="24478"/>
                </a:cubicBezTo>
                <a:cubicBezTo>
                  <a:pt x="34886" y="24324"/>
                  <a:pt x="35422" y="24014"/>
                  <a:pt x="35946" y="23407"/>
                </a:cubicBezTo>
                <a:close/>
                <a:moveTo>
                  <a:pt x="35148" y="31086"/>
                </a:moveTo>
                <a:cubicBezTo>
                  <a:pt x="34981" y="31217"/>
                  <a:pt x="34934" y="31289"/>
                  <a:pt x="34874" y="31313"/>
                </a:cubicBezTo>
                <a:cubicBezTo>
                  <a:pt x="34870" y="31314"/>
                  <a:pt x="34866" y="31314"/>
                  <a:pt x="34861" y="31314"/>
                </a:cubicBezTo>
                <a:cubicBezTo>
                  <a:pt x="34816" y="31314"/>
                  <a:pt x="34762" y="31262"/>
                  <a:pt x="34708" y="31229"/>
                </a:cubicBezTo>
                <a:cubicBezTo>
                  <a:pt x="34720" y="31194"/>
                  <a:pt x="34720" y="31146"/>
                  <a:pt x="34743" y="31098"/>
                </a:cubicBezTo>
                <a:cubicBezTo>
                  <a:pt x="34827" y="31098"/>
                  <a:pt x="34922" y="31098"/>
                  <a:pt x="35148" y="31086"/>
                </a:cubicBezTo>
                <a:close/>
                <a:moveTo>
                  <a:pt x="25361" y="26610"/>
                </a:moveTo>
                <a:cubicBezTo>
                  <a:pt x="25528" y="26645"/>
                  <a:pt x="25659" y="26669"/>
                  <a:pt x="25778" y="26693"/>
                </a:cubicBezTo>
                <a:cubicBezTo>
                  <a:pt x="25957" y="27515"/>
                  <a:pt x="26111" y="28288"/>
                  <a:pt x="26302" y="29062"/>
                </a:cubicBezTo>
                <a:cubicBezTo>
                  <a:pt x="26457" y="29622"/>
                  <a:pt x="26659" y="30158"/>
                  <a:pt x="26826" y="30729"/>
                </a:cubicBezTo>
                <a:cubicBezTo>
                  <a:pt x="26885" y="30932"/>
                  <a:pt x="27064" y="31205"/>
                  <a:pt x="26659" y="31396"/>
                </a:cubicBezTo>
                <a:cubicBezTo>
                  <a:pt x="26588" y="31265"/>
                  <a:pt x="26468" y="31146"/>
                  <a:pt x="26421" y="30991"/>
                </a:cubicBezTo>
                <a:cubicBezTo>
                  <a:pt x="26064" y="29622"/>
                  <a:pt x="25706" y="28241"/>
                  <a:pt x="25361" y="26872"/>
                </a:cubicBezTo>
                <a:cubicBezTo>
                  <a:pt x="25349" y="26812"/>
                  <a:pt x="25361" y="26729"/>
                  <a:pt x="25361" y="26610"/>
                </a:cubicBezTo>
                <a:close/>
                <a:moveTo>
                  <a:pt x="73820" y="29896"/>
                </a:moveTo>
                <a:cubicBezTo>
                  <a:pt x="73867" y="30122"/>
                  <a:pt x="73903" y="30277"/>
                  <a:pt x="73927" y="30491"/>
                </a:cubicBezTo>
                <a:cubicBezTo>
                  <a:pt x="72891" y="30801"/>
                  <a:pt x="71903" y="31098"/>
                  <a:pt x="70891" y="31396"/>
                </a:cubicBezTo>
                <a:cubicBezTo>
                  <a:pt x="70843" y="31217"/>
                  <a:pt x="70819" y="31086"/>
                  <a:pt x="70772" y="30932"/>
                </a:cubicBezTo>
                <a:cubicBezTo>
                  <a:pt x="71784" y="30598"/>
                  <a:pt x="72772" y="30253"/>
                  <a:pt x="73820" y="29896"/>
                </a:cubicBezTo>
                <a:close/>
                <a:moveTo>
                  <a:pt x="66366" y="28431"/>
                </a:moveTo>
                <a:cubicBezTo>
                  <a:pt x="67486" y="28574"/>
                  <a:pt x="68736" y="30432"/>
                  <a:pt x="68486" y="31491"/>
                </a:cubicBezTo>
                <a:cubicBezTo>
                  <a:pt x="67890" y="30384"/>
                  <a:pt x="67247" y="29384"/>
                  <a:pt x="66366" y="28431"/>
                </a:cubicBezTo>
                <a:close/>
                <a:moveTo>
                  <a:pt x="69656" y="31324"/>
                </a:moveTo>
                <a:cubicBezTo>
                  <a:pt x="69800" y="31324"/>
                  <a:pt x="69921" y="31398"/>
                  <a:pt x="70010" y="31610"/>
                </a:cubicBezTo>
                <a:cubicBezTo>
                  <a:pt x="69772" y="31813"/>
                  <a:pt x="69498" y="31848"/>
                  <a:pt x="69176" y="31884"/>
                </a:cubicBezTo>
                <a:cubicBezTo>
                  <a:pt x="69164" y="31610"/>
                  <a:pt x="69236" y="31432"/>
                  <a:pt x="69498" y="31348"/>
                </a:cubicBezTo>
                <a:cubicBezTo>
                  <a:pt x="69553" y="31333"/>
                  <a:pt x="69606" y="31324"/>
                  <a:pt x="69656" y="31324"/>
                </a:cubicBezTo>
                <a:close/>
                <a:moveTo>
                  <a:pt x="32910" y="32360"/>
                </a:moveTo>
                <a:lnTo>
                  <a:pt x="32910" y="32396"/>
                </a:lnTo>
                <a:lnTo>
                  <a:pt x="32862" y="32396"/>
                </a:lnTo>
                <a:cubicBezTo>
                  <a:pt x="32886" y="32384"/>
                  <a:pt x="32862" y="32360"/>
                  <a:pt x="32862" y="32360"/>
                </a:cubicBezTo>
                <a:close/>
                <a:moveTo>
                  <a:pt x="51543" y="27026"/>
                </a:moveTo>
                <a:cubicBezTo>
                  <a:pt x="51769" y="27574"/>
                  <a:pt x="51876" y="28110"/>
                  <a:pt x="51984" y="28705"/>
                </a:cubicBezTo>
                <a:cubicBezTo>
                  <a:pt x="50841" y="29241"/>
                  <a:pt x="49733" y="29765"/>
                  <a:pt x="48626" y="30277"/>
                </a:cubicBezTo>
                <a:cubicBezTo>
                  <a:pt x="48274" y="29971"/>
                  <a:pt x="48010" y="29832"/>
                  <a:pt x="47801" y="29832"/>
                </a:cubicBezTo>
                <a:cubicBezTo>
                  <a:pt x="47684" y="29832"/>
                  <a:pt x="47584" y="29875"/>
                  <a:pt x="47495" y="29955"/>
                </a:cubicBezTo>
                <a:cubicBezTo>
                  <a:pt x="47257" y="30182"/>
                  <a:pt x="47269" y="30384"/>
                  <a:pt x="47543" y="30836"/>
                </a:cubicBezTo>
                <a:cubicBezTo>
                  <a:pt x="46507" y="31325"/>
                  <a:pt x="45578" y="31991"/>
                  <a:pt x="44518" y="32408"/>
                </a:cubicBezTo>
                <a:cubicBezTo>
                  <a:pt x="44030" y="31646"/>
                  <a:pt x="43602" y="29801"/>
                  <a:pt x="43792" y="29289"/>
                </a:cubicBezTo>
                <a:lnTo>
                  <a:pt x="43792" y="29289"/>
                </a:lnTo>
                <a:cubicBezTo>
                  <a:pt x="44114" y="29479"/>
                  <a:pt x="44197" y="29777"/>
                  <a:pt x="44185" y="30110"/>
                </a:cubicBezTo>
                <a:cubicBezTo>
                  <a:pt x="44233" y="30622"/>
                  <a:pt x="44411" y="31063"/>
                  <a:pt x="44685" y="31503"/>
                </a:cubicBezTo>
                <a:cubicBezTo>
                  <a:pt x="44756" y="30753"/>
                  <a:pt x="44352" y="30074"/>
                  <a:pt x="44292" y="29300"/>
                </a:cubicBezTo>
                <a:cubicBezTo>
                  <a:pt x="44423" y="29265"/>
                  <a:pt x="44578" y="29205"/>
                  <a:pt x="44709" y="29193"/>
                </a:cubicBezTo>
                <a:cubicBezTo>
                  <a:pt x="46209" y="29003"/>
                  <a:pt x="47697" y="28681"/>
                  <a:pt x="49126" y="28169"/>
                </a:cubicBezTo>
                <a:cubicBezTo>
                  <a:pt x="49805" y="27931"/>
                  <a:pt x="50495" y="27693"/>
                  <a:pt x="51067" y="27229"/>
                </a:cubicBezTo>
                <a:cubicBezTo>
                  <a:pt x="51186" y="27145"/>
                  <a:pt x="51341" y="27110"/>
                  <a:pt x="51543" y="27026"/>
                </a:cubicBezTo>
                <a:close/>
                <a:moveTo>
                  <a:pt x="11121" y="29705"/>
                </a:moveTo>
                <a:lnTo>
                  <a:pt x="11121" y="29705"/>
                </a:lnTo>
                <a:cubicBezTo>
                  <a:pt x="10871" y="30324"/>
                  <a:pt x="10383" y="30622"/>
                  <a:pt x="9883" y="30789"/>
                </a:cubicBezTo>
                <a:cubicBezTo>
                  <a:pt x="9026" y="31051"/>
                  <a:pt x="8133" y="31205"/>
                  <a:pt x="7240" y="31396"/>
                </a:cubicBezTo>
                <a:cubicBezTo>
                  <a:pt x="6930" y="31467"/>
                  <a:pt x="6633" y="31515"/>
                  <a:pt x="6311" y="31575"/>
                </a:cubicBezTo>
                <a:cubicBezTo>
                  <a:pt x="6335" y="31622"/>
                  <a:pt x="6335" y="31670"/>
                  <a:pt x="6347" y="31706"/>
                </a:cubicBezTo>
                <a:cubicBezTo>
                  <a:pt x="6990" y="31634"/>
                  <a:pt x="7645" y="31563"/>
                  <a:pt x="8276" y="31491"/>
                </a:cubicBezTo>
                <a:lnTo>
                  <a:pt x="8276" y="31491"/>
                </a:lnTo>
                <a:cubicBezTo>
                  <a:pt x="6633" y="32027"/>
                  <a:pt x="5002" y="32539"/>
                  <a:pt x="3239" y="32658"/>
                </a:cubicBezTo>
                <a:cubicBezTo>
                  <a:pt x="3180" y="32396"/>
                  <a:pt x="3120" y="32182"/>
                  <a:pt x="3061" y="31944"/>
                </a:cubicBezTo>
                <a:cubicBezTo>
                  <a:pt x="3251" y="31908"/>
                  <a:pt x="3382" y="31860"/>
                  <a:pt x="3537" y="31825"/>
                </a:cubicBezTo>
                <a:cubicBezTo>
                  <a:pt x="4799" y="31575"/>
                  <a:pt x="6061" y="31336"/>
                  <a:pt x="7323" y="31074"/>
                </a:cubicBezTo>
                <a:cubicBezTo>
                  <a:pt x="8550" y="30801"/>
                  <a:pt x="9704" y="30324"/>
                  <a:pt x="10836" y="29789"/>
                </a:cubicBezTo>
                <a:cubicBezTo>
                  <a:pt x="10919" y="29765"/>
                  <a:pt x="10990" y="29741"/>
                  <a:pt x="11121" y="29705"/>
                </a:cubicBezTo>
                <a:close/>
                <a:moveTo>
                  <a:pt x="33444" y="30745"/>
                </a:moveTo>
                <a:cubicBezTo>
                  <a:pt x="33692" y="30745"/>
                  <a:pt x="33945" y="30770"/>
                  <a:pt x="34219" y="30789"/>
                </a:cubicBezTo>
                <a:cubicBezTo>
                  <a:pt x="34136" y="30908"/>
                  <a:pt x="34041" y="31015"/>
                  <a:pt x="33910" y="31158"/>
                </a:cubicBezTo>
                <a:cubicBezTo>
                  <a:pt x="34100" y="31205"/>
                  <a:pt x="34267" y="31265"/>
                  <a:pt x="34469" y="31325"/>
                </a:cubicBezTo>
                <a:cubicBezTo>
                  <a:pt x="34315" y="31634"/>
                  <a:pt x="34029" y="31706"/>
                  <a:pt x="33791" y="31813"/>
                </a:cubicBezTo>
                <a:cubicBezTo>
                  <a:pt x="33553" y="31920"/>
                  <a:pt x="33303" y="31991"/>
                  <a:pt x="33041" y="32063"/>
                </a:cubicBezTo>
                <a:cubicBezTo>
                  <a:pt x="33029" y="32063"/>
                  <a:pt x="33017" y="32087"/>
                  <a:pt x="33005" y="32087"/>
                </a:cubicBezTo>
                <a:cubicBezTo>
                  <a:pt x="32053" y="32146"/>
                  <a:pt x="31195" y="32658"/>
                  <a:pt x="30231" y="32658"/>
                </a:cubicBezTo>
                <a:cubicBezTo>
                  <a:pt x="30217" y="32658"/>
                  <a:pt x="30203" y="32657"/>
                  <a:pt x="30189" y="32657"/>
                </a:cubicBezTo>
                <a:cubicBezTo>
                  <a:pt x="29739" y="32657"/>
                  <a:pt x="29300" y="32840"/>
                  <a:pt x="28850" y="32944"/>
                </a:cubicBezTo>
                <a:cubicBezTo>
                  <a:pt x="28326" y="33063"/>
                  <a:pt x="27826" y="33194"/>
                  <a:pt x="27290" y="33337"/>
                </a:cubicBezTo>
                <a:cubicBezTo>
                  <a:pt x="27088" y="33170"/>
                  <a:pt x="26814" y="33063"/>
                  <a:pt x="26909" y="32658"/>
                </a:cubicBezTo>
                <a:cubicBezTo>
                  <a:pt x="27945" y="32479"/>
                  <a:pt x="28981" y="32229"/>
                  <a:pt x="30040" y="32146"/>
                </a:cubicBezTo>
                <a:cubicBezTo>
                  <a:pt x="31124" y="32051"/>
                  <a:pt x="32088" y="31575"/>
                  <a:pt x="33160" y="31467"/>
                </a:cubicBezTo>
                <a:cubicBezTo>
                  <a:pt x="33148" y="31432"/>
                  <a:pt x="33148" y="31384"/>
                  <a:pt x="33136" y="31336"/>
                </a:cubicBezTo>
                <a:cubicBezTo>
                  <a:pt x="32957" y="31384"/>
                  <a:pt x="32791" y="31444"/>
                  <a:pt x="32612" y="31467"/>
                </a:cubicBezTo>
                <a:cubicBezTo>
                  <a:pt x="32112" y="31575"/>
                  <a:pt x="31600" y="31634"/>
                  <a:pt x="31112" y="31765"/>
                </a:cubicBezTo>
                <a:cubicBezTo>
                  <a:pt x="30350" y="31991"/>
                  <a:pt x="29576" y="31884"/>
                  <a:pt x="28814" y="32039"/>
                </a:cubicBezTo>
                <a:cubicBezTo>
                  <a:pt x="28421" y="32110"/>
                  <a:pt x="28004" y="32087"/>
                  <a:pt x="27588" y="32110"/>
                </a:cubicBezTo>
                <a:cubicBezTo>
                  <a:pt x="27564" y="32087"/>
                  <a:pt x="27564" y="32039"/>
                  <a:pt x="27564" y="32003"/>
                </a:cubicBezTo>
                <a:cubicBezTo>
                  <a:pt x="28100" y="31908"/>
                  <a:pt x="28635" y="31801"/>
                  <a:pt x="29207" y="31706"/>
                </a:cubicBezTo>
                <a:cubicBezTo>
                  <a:pt x="29469" y="31646"/>
                  <a:pt x="29743" y="31551"/>
                  <a:pt x="30005" y="31491"/>
                </a:cubicBezTo>
                <a:cubicBezTo>
                  <a:pt x="30231" y="31444"/>
                  <a:pt x="30457" y="31408"/>
                  <a:pt x="30683" y="31408"/>
                </a:cubicBezTo>
                <a:cubicBezTo>
                  <a:pt x="31362" y="31396"/>
                  <a:pt x="32029" y="31325"/>
                  <a:pt x="32624" y="30920"/>
                </a:cubicBezTo>
                <a:cubicBezTo>
                  <a:pt x="32791" y="30813"/>
                  <a:pt x="33029" y="30777"/>
                  <a:pt x="33219" y="30753"/>
                </a:cubicBezTo>
                <a:cubicBezTo>
                  <a:pt x="33294" y="30747"/>
                  <a:pt x="33369" y="30745"/>
                  <a:pt x="33444" y="30745"/>
                </a:cubicBezTo>
                <a:close/>
                <a:moveTo>
                  <a:pt x="72153" y="22288"/>
                </a:moveTo>
                <a:cubicBezTo>
                  <a:pt x="71522" y="22764"/>
                  <a:pt x="70784" y="22978"/>
                  <a:pt x="70105" y="23228"/>
                </a:cubicBezTo>
                <a:cubicBezTo>
                  <a:pt x="68474" y="23824"/>
                  <a:pt x="66854" y="24407"/>
                  <a:pt x="65235" y="24978"/>
                </a:cubicBezTo>
                <a:cubicBezTo>
                  <a:pt x="63937" y="25443"/>
                  <a:pt x="62628" y="25895"/>
                  <a:pt x="61330" y="26383"/>
                </a:cubicBezTo>
                <a:cubicBezTo>
                  <a:pt x="59973" y="26907"/>
                  <a:pt x="58627" y="27467"/>
                  <a:pt x="57270" y="28003"/>
                </a:cubicBezTo>
                <a:cubicBezTo>
                  <a:pt x="56282" y="28407"/>
                  <a:pt x="55294" y="28788"/>
                  <a:pt x="54317" y="29181"/>
                </a:cubicBezTo>
                <a:cubicBezTo>
                  <a:pt x="54031" y="29300"/>
                  <a:pt x="53758" y="29420"/>
                  <a:pt x="53472" y="29539"/>
                </a:cubicBezTo>
                <a:cubicBezTo>
                  <a:pt x="51960" y="30205"/>
                  <a:pt x="50424" y="30860"/>
                  <a:pt x="48912" y="31551"/>
                </a:cubicBezTo>
                <a:cubicBezTo>
                  <a:pt x="47495" y="32182"/>
                  <a:pt x="46102" y="32837"/>
                  <a:pt x="44685" y="33480"/>
                </a:cubicBezTo>
                <a:cubicBezTo>
                  <a:pt x="44554" y="33539"/>
                  <a:pt x="44399" y="33551"/>
                  <a:pt x="44256" y="33587"/>
                </a:cubicBezTo>
                <a:cubicBezTo>
                  <a:pt x="44233" y="33551"/>
                  <a:pt x="44233" y="33539"/>
                  <a:pt x="44221" y="33515"/>
                </a:cubicBezTo>
                <a:cubicBezTo>
                  <a:pt x="44697" y="33241"/>
                  <a:pt x="45185" y="32991"/>
                  <a:pt x="45638" y="32682"/>
                </a:cubicBezTo>
                <a:cubicBezTo>
                  <a:pt x="47162" y="31729"/>
                  <a:pt x="48793" y="30955"/>
                  <a:pt x="50412" y="30193"/>
                </a:cubicBezTo>
                <a:cubicBezTo>
                  <a:pt x="51972" y="29479"/>
                  <a:pt x="53591" y="28872"/>
                  <a:pt x="55186" y="28229"/>
                </a:cubicBezTo>
                <a:cubicBezTo>
                  <a:pt x="56710" y="27622"/>
                  <a:pt x="58234" y="27026"/>
                  <a:pt x="59782" y="26443"/>
                </a:cubicBezTo>
                <a:cubicBezTo>
                  <a:pt x="60663" y="26110"/>
                  <a:pt x="61544" y="25836"/>
                  <a:pt x="62425" y="25514"/>
                </a:cubicBezTo>
                <a:cubicBezTo>
                  <a:pt x="64628" y="24717"/>
                  <a:pt x="66819" y="23871"/>
                  <a:pt x="69033" y="23097"/>
                </a:cubicBezTo>
                <a:cubicBezTo>
                  <a:pt x="70033" y="22740"/>
                  <a:pt x="71081" y="22562"/>
                  <a:pt x="72153" y="22288"/>
                </a:cubicBezTo>
                <a:close/>
                <a:moveTo>
                  <a:pt x="44018" y="33777"/>
                </a:moveTo>
                <a:cubicBezTo>
                  <a:pt x="44030" y="33777"/>
                  <a:pt x="44054" y="33777"/>
                  <a:pt x="44137" y="33789"/>
                </a:cubicBezTo>
                <a:cubicBezTo>
                  <a:pt x="44030" y="33813"/>
                  <a:pt x="43983" y="33825"/>
                  <a:pt x="43935" y="33825"/>
                </a:cubicBezTo>
                <a:cubicBezTo>
                  <a:pt x="43971" y="33813"/>
                  <a:pt x="43983" y="33789"/>
                  <a:pt x="44018" y="33777"/>
                </a:cubicBezTo>
                <a:close/>
                <a:moveTo>
                  <a:pt x="46316" y="34003"/>
                </a:moveTo>
                <a:cubicBezTo>
                  <a:pt x="46312" y="34010"/>
                  <a:pt x="46308" y="34016"/>
                  <a:pt x="46305" y="34023"/>
                </a:cubicBezTo>
                <a:lnTo>
                  <a:pt x="46305" y="34023"/>
                </a:lnTo>
                <a:cubicBezTo>
                  <a:pt x="46316" y="34021"/>
                  <a:pt x="46328" y="34018"/>
                  <a:pt x="46340" y="34015"/>
                </a:cubicBezTo>
                <a:lnTo>
                  <a:pt x="46316" y="34003"/>
                </a:lnTo>
                <a:close/>
                <a:moveTo>
                  <a:pt x="43328" y="34944"/>
                </a:moveTo>
                <a:cubicBezTo>
                  <a:pt x="43451" y="34944"/>
                  <a:pt x="43558" y="34997"/>
                  <a:pt x="43661" y="35158"/>
                </a:cubicBezTo>
                <a:cubicBezTo>
                  <a:pt x="43459" y="35206"/>
                  <a:pt x="43316" y="35230"/>
                  <a:pt x="43137" y="35289"/>
                </a:cubicBezTo>
                <a:cubicBezTo>
                  <a:pt x="43102" y="35194"/>
                  <a:pt x="43090" y="35099"/>
                  <a:pt x="43078" y="34992"/>
                </a:cubicBezTo>
                <a:cubicBezTo>
                  <a:pt x="43169" y="34964"/>
                  <a:pt x="43251" y="34944"/>
                  <a:pt x="43328" y="34944"/>
                </a:cubicBezTo>
                <a:close/>
                <a:moveTo>
                  <a:pt x="72153" y="23550"/>
                </a:moveTo>
                <a:lnTo>
                  <a:pt x="72153" y="23550"/>
                </a:lnTo>
                <a:cubicBezTo>
                  <a:pt x="72093" y="23763"/>
                  <a:pt x="72046" y="23906"/>
                  <a:pt x="72010" y="24072"/>
                </a:cubicBezTo>
                <a:lnTo>
                  <a:pt x="72010" y="24072"/>
                </a:lnTo>
                <a:cubicBezTo>
                  <a:pt x="72006" y="24068"/>
                  <a:pt x="72002" y="24065"/>
                  <a:pt x="71998" y="24062"/>
                </a:cubicBezTo>
                <a:lnTo>
                  <a:pt x="71998" y="24062"/>
                </a:lnTo>
                <a:lnTo>
                  <a:pt x="72010" y="24074"/>
                </a:lnTo>
                <a:cubicBezTo>
                  <a:pt x="72010" y="24073"/>
                  <a:pt x="72010" y="24072"/>
                  <a:pt x="72010" y="24072"/>
                </a:cubicBezTo>
                <a:lnTo>
                  <a:pt x="72010" y="24072"/>
                </a:lnTo>
                <a:cubicBezTo>
                  <a:pt x="72085" y="24129"/>
                  <a:pt x="72212" y="24195"/>
                  <a:pt x="72200" y="24240"/>
                </a:cubicBezTo>
                <a:cubicBezTo>
                  <a:pt x="72177" y="24407"/>
                  <a:pt x="72093" y="24586"/>
                  <a:pt x="72010" y="24728"/>
                </a:cubicBezTo>
                <a:cubicBezTo>
                  <a:pt x="71962" y="24800"/>
                  <a:pt x="71831" y="24824"/>
                  <a:pt x="71712" y="24883"/>
                </a:cubicBezTo>
                <a:cubicBezTo>
                  <a:pt x="71819" y="24919"/>
                  <a:pt x="71903" y="24955"/>
                  <a:pt x="72022" y="25014"/>
                </a:cubicBezTo>
                <a:cubicBezTo>
                  <a:pt x="71855" y="25086"/>
                  <a:pt x="71724" y="25145"/>
                  <a:pt x="71581" y="25205"/>
                </a:cubicBezTo>
                <a:cubicBezTo>
                  <a:pt x="71260" y="25383"/>
                  <a:pt x="70962" y="25621"/>
                  <a:pt x="70641" y="25788"/>
                </a:cubicBezTo>
                <a:cubicBezTo>
                  <a:pt x="69331" y="26360"/>
                  <a:pt x="68021" y="26955"/>
                  <a:pt x="66676" y="27479"/>
                </a:cubicBezTo>
                <a:cubicBezTo>
                  <a:pt x="65461" y="27967"/>
                  <a:pt x="64199" y="28372"/>
                  <a:pt x="62961" y="28824"/>
                </a:cubicBezTo>
                <a:cubicBezTo>
                  <a:pt x="62318" y="29039"/>
                  <a:pt x="61699" y="29300"/>
                  <a:pt x="61056" y="29539"/>
                </a:cubicBezTo>
                <a:cubicBezTo>
                  <a:pt x="60770" y="29658"/>
                  <a:pt x="60485" y="29741"/>
                  <a:pt x="60211" y="29848"/>
                </a:cubicBezTo>
                <a:cubicBezTo>
                  <a:pt x="59508" y="30098"/>
                  <a:pt x="58806" y="30336"/>
                  <a:pt x="58127" y="30586"/>
                </a:cubicBezTo>
                <a:cubicBezTo>
                  <a:pt x="57377" y="30860"/>
                  <a:pt x="56639" y="31146"/>
                  <a:pt x="55889" y="31420"/>
                </a:cubicBezTo>
                <a:cubicBezTo>
                  <a:pt x="54639" y="31920"/>
                  <a:pt x="53389" y="32408"/>
                  <a:pt x="52138" y="32884"/>
                </a:cubicBezTo>
                <a:cubicBezTo>
                  <a:pt x="51019" y="33301"/>
                  <a:pt x="49912" y="33706"/>
                  <a:pt x="48793" y="34134"/>
                </a:cubicBezTo>
                <a:cubicBezTo>
                  <a:pt x="48281" y="34325"/>
                  <a:pt x="47793" y="34563"/>
                  <a:pt x="47293" y="34789"/>
                </a:cubicBezTo>
                <a:cubicBezTo>
                  <a:pt x="46840" y="34980"/>
                  <a:pt x="46400" y="35194"/>
                  <a:pt x="45947" y="35373"/>
                </a:cubicBezTo>
                <a:cubicBezTo>
                  <a:pt x="45871" y="35400"/>
                  <a:pt x="45789" y="35415"/>
                  <a:pt x="45704" y="35415"/>
                </a:cubicBezTo>
                <a:cubicBezTo>
                  <a:pt x="45603" y="35415"/>
                  <a:pt x="45497" y="35394"/>
                  <a:pt x="45388" y="35349"/>
                </a:cubicBezTo>
                <a:cubicBezTo>
                  <a:pt x="47197" y="34503"/>
                  <a:pt x="48995" y="33646"/>
                  <a:pt x="50769" y="32813"/>
                </a:cubicBezTo>
                <a:lnTo>
                  <a:pt x="50769" y="32813"/>
                </a:lnTo>
                <a:cubicBezTo>
                  <a:pt x="50567" y="32848"/>
                  <a:pt x="50293" y="32884"/>
                  <a:pt x="50055" y="32991"/>
                </a:cubicBezTo>
                <a:cubicBezTo>
                  <a:pt x="49459" y="33229"/>
                  <a:pt x="48876" y="33491"/>
                  <a:pt x="48305" y="33765"/>
                </a:cubicBezTo>
                <a:cubicBezTo>
                  <a:pt x="47328" y="34206"/>
                  <a:pt x="46364" y="34682"/>
                  <a:pt x="45399" y="35146"/>
                </a:cubicBezTo>
                <a:cubicBezTo>
                  <a:pt x="45054" y="35313"/>
                  <a:pt x="44709" y="35468"/>
                  <a:pt x="44340" y="35670"/>
                </a:cubicBezTo>
                <a:lnTo>
                  <a:pt x="44173" y="35015"/>
                </a:lnTo>
                <a:cubicBezTo>
                  <a:pt x="44316" y="34956"/>
                  <a:pt x="44435" y="34873"/>
                  <a:pt x="44566" y="34813"/>
                </a:cubicBezTo>
                <a:cubicBezTo>
                  <a:pt x="45102" y="34599"/>
                  <a:pt x="45649" y="34384"/>
                  <a:pt x="46185" y="34158"/>
                </a:cubicBezTo>
                <a:cubicBezTo>
                  <a:pt x="46238" y="34137"/>
                  <a:pt x="46272" y="34078"/>
                  <a:pt x="46305" y="34023"/>
                </a:cubicBezTo>
                <a:lnTo>
                  <a:pt x="46305" y="34023"/>
                </a:lnTo>
                <a:cubicBezTo>
                  <a:pt x="45937" y="34105"/>
                  <a:pt x="45590" y="34197"/>
                  <a:pt x="45233" y="34289"/>
                </a:cubicBezTo>
                <a:cubicBezTo>
                  <a:pt x="45233" y="34253"/>
                  <a:pt x="45221" y="34230"/>
                  <a:pt x="45209" y="34194"/>
                </a:cubicBezTo>
                <a:cubicBezTo>
                  <a:pt x="45745" y="33944"/>
                  <a:pt x="46257" y="33658"/>
                  <a:pt x="46792" y="33408"/>
                </a:cubicBezTo>
                <a:cubicBezTo>
                  <a:pt x="48245" y="32718"/>
                  <a:pt x="49698" y="32039"/>
                  <a:pt x="51162" y="31384"/>
                </a:cubicBezTo>
                <a:cubicBezTo>
                  <a:pt x="52198" y="30908"/>
                  <a:pt x="53258" y="30443"/>
                  <a:pt x="54329" y="30015"/>
                </a:cubicBezTo>
                <a:cubicBezTo>
                  <a:pt x="55377" y="29574"/>
                  <a:pt x="56437" y="29158"/>
                  <a:pt x="57496" y="28765"/>
                </a:cubicBezTo>
                <a:cubicBezTo>
                  <a:pt x="58318" y="28455"/>
                  <a:pt x="59115" y="28134"/>
                  <a:pt x="59937" y="27836"/>
                </a:cubicBezTo>
                <a:cubicBezTo>
                  <a:pt x="61187" y="27372"/>
                  <a:pt x="62425" y="26931"/>
                  <a:pt x="63676" y="26479"/>
                </a:cubicBezTo>
                <a:cubicBezTo>
                  <a:pt x="64033" y="26348"/>
                  <a:pt x="64378" y="26217"/>
                  <a:pt x="64735" y="26086"/>
                </a:cubicBezTo>
                <a:lnTo>
                  <a:pt x="69414" y="24383"/>
                </a:lnTo>
                <a:cubicBezTo>
                  <a:pt x="70176" y="24121"/>
                  <a:pt x="70950" y="23871"/>
                  <a:pt x="71724" y="23609"/>
                </a:cubicBezTo>
                <a:cubicBezTo>
                  <a:pt x="71843" y="23585"/>
                  <a:pt x="71974" y="23585"/>
                  <a:pt x="72153" y="23550"/>
                </a:cubicBezTo>
                <a:close/>
                <a:moveTo>
                  <a:pt x="45102" y="35635"/>
                </a:moveTo>
                <a:lnTo>
                  <a:pt x="45102" y="35635"/>
                </a:lnTo>
                <a:cubicBezTo>
                  <a:pt x="45090" y="35658"/>
                  <a:pt x="45066" y="35670"/>
                  <a:pt x="45042" y="35682"/>
                </a:cubicBezTo>
                <a:cubicBezTo>
                  <a:pt x="45030" y="35682"/>
                  <a:pt x="45007" y="35682"/>
                  <a:pt x="44935" y="35670"/>
                </a:cubicBezTo>
                <a:cubicBezTo>
                  <a:pt x="45030" y="35658"/>
                  <a:pt x="45066" y="35658"/>
                  <a:pt x="45102" y="35635"/>
                </a:cubicBezTo>
                <a:close/>
                <a:moveTo>
                  <a:pt x="43416" y="35549"/>
                </a:moveTo>
                <a:cubicBezTo>
                  <a:pt x="43472" y="35549"/>
                  <a:pt x="43540" y="35571"/>
                  <a:pt x="43613" y="35599"/>
                </a:cubicBezTo>
                <a:cubicBezTo>
                  <a:pt x="43581" y="35767"/>
                  <a:pt x="43511" y="35806"/>
                  <a:pt x="43414" y="35806"/>
                </a:cubicBezTo>
                <a:cubicBezTo>
                  <a:pt x="43368" y="35806"/>
                  <a:pt x="43314" y="35797"/>
                  <a:pt x="43256" y="35789"/>
                </a:cubicBezTo>
                <a:cubicBezTo>
                  <a:pt x="43264" y="35606"/>
                  <a:pt x="43325" y="35549"/>
                  <a:pt x="43416" y="35549"/>
                </a:cubicBezTo>
                <a:close/>
                <a:moveTo>
                  <a:pt x="72272" y="25359"/>
                </a:moveTo>
                <a:cubicBezTo>
                  <a:pt x="72296" y="25395"/>
                  <a:pt x="72319" y="25455"/>
                  <a:pt x="72331" y="25502"/>
                </a:cubicBezTo>
                <a:cubicBezTo>
                  <a:pt x="72236" y="25574"/>
                  <a:pt x="72141" y="25681"/>
                  <a:pt x="72022" y="25717"/>
                </a:cubicBezTo>
                <a:cubicBezTo>
                  <a:pt x="71081" y="26086"/>
                  <a:pt x="70164" y="26455"/>
                  <a:pt x="69224" y="26812"/>
                </a:cubicBezTo>
                <a:cubicBezTo>
                  <a:pt x="68795" y="26979"/>
                  <a:pt x="68355" y="27110"/>
                  <a:pt x="67950" y="27288"/>
                </a:cubicBezTo>
                <a:cubicBezTo>
                  <a:pt x="67081" y="27657"/>
                  <a:pt x="66223" y="28038"/>
                  <a:pt x="65342" y="28384"/>
                </a:cubicBezTo>
                <a:cubicBezTo>
                  <a:pt x="64342" y="28812"/>
                  <a:pt x="63342" y="29205"/>
                  <a:pt x="62330" y="29598"/>
                </a:cubicBezTo>
                <a:cubicBezTo>
                  <a:pt x="61306" y="29979"/>
                  <a:pt x="60270" y="30336"/>
                  <a:pt x="59234" y="30717"/>
                </a:cubicBezTo>
                <a:cubicBezTo>
                  <a:pt x="58580" y="30944"/>
                  <a:pt x="57913" y="31170"/>
                  <a:pt x="57258" y="31408"/>
                </a:cubicBezTo>
                <a:cubicBezTo>
                  <a:pt x="55925" y="31908"/>
                  <a:pt x="54591" y="32420"/>
                  <a:pt x="53269" y="32920"/>
                </a:cubicBezTo>
                <a:cubicBezTo>
                  <a:pt x="52567" y="33182"/>
                  <a:pt x="51841" y="33420"/>
                  <a:pt x="51138" y="33694"/>
                </a:cubicBezTo>
                <a:cubicBezTo>
                  <a:pt x="50090" y="34087"/>
                  <a:pt x="49031" y="34527"/>
                  <a:pt x="47983" y="34956"/>
                </a:cubicBezTo>
                <a:cubicBezTo>
                  <a:pt x="47197" y="35265"/>
                  <a:pt x="46423" y="35587"/>
                  <a:pt x="45638" y="35920"/>
                </a:cubicBezTo>
                <a:cubicBezTo>
                  <a:pt x="45447" y="35992"/>
                  <a:pt x="45268" y="36111"/>
                  <a:pt x="45066" y="36182"/>
                </a:cubicBezTo>
                <a:cubicBezTo>
                  <a:pt x="44864" y="36266"/>
                  <a:pt x="44649" y="36325"/>
                  <a:pt x="44447" y="36397"/>
                </a:cubicBezTo>
                <a:cubicBezTo>
                  <a:pt x="44411" y="36361"/>
                  <a:pt x="44399" y="36337"/>
                  <a:pt x="44375" y="36301"/>
                </a:cubicBezTo>
                <a:cubicBezTo>
                  <a:pt x="44435" y="36218"/>
                  <a:pt x="44471" y="36087"/>
                  <a:pt x="44566" y="36039"/>
                </a:cubicBezTo>
                <a:cubicBezTo>
                  <a:pt x="45268" y="35718"/>
                  <a:pt x="45983" y="35396"/>
                  <a:pt x="46673" y="35099"/>
                </a:cubicBezTo>
                <a:cubicBezTo>
                  <a:pt x="46995" y="34968"/>
                  <a:pt x="47316" y="34849"/>
                  <a:pt x="47626" y="34730"/>
                </a:cubicBezTo>
                <a:cubicBezTo>
                  <a:pt x="48757" y="34325"/>
                  <a:pt x="49912" y="33932"/>
                  <a:pt x="51043" y="33515"/>
                </a:cubicBezTo>
                <a:cubicBezTo>
                  <a:pt x="51436" y="33360"/>
                  <a:pt x="51841" y="33194"/>
                  <a:pt x="52246" y="33039"/>
                </a:cubicBezTo>
                <a:cubicBezTo>
                  <a:pt x="53377" y="32587"/>
                  <a:pt x="54496" y="32146"/>
                  <a:pt x="55627" y="31706"/>
                </a:cubicBezTo>
                <a:cubicBezTo>
                  <a:pt x="56294" y="31444"/>
                  <a:pt x="56972" y="31217"/>
                  <a:pt x="57651" y="30967"/>
                </a:cubicBezTo>
                <a:cubicBezTo>
                  <a:pt x="58901" y="30491"/>
                  <a:pt x="60163" y="30015"/>
                  <a:pt x="61413" y="29539"/>
                </a:cubicBezTo>
                <a:lnTo>
                  <a:pt x="61675" y="29443"/>
                </a:lnTo>
                <a:cubicBezTo>
                  <a:pt x="62592" y="29110"/>
                  <a:pt x="63485" y="28777"/>
                  <a:pt x="64390" y="28431"/>
                </a:cubicBezTo>
                <a:cubicBezTo>
                  <a:pt x="64449" y="28419"/>
                  <a:pt x="64497" y="28396"/>
                  <a:pt x="64557" y="28372"/>
                </a:cubicBezTo>
                <a:cubicBezTo>
                  <a:pt x="65461" y="28157"/>
                  <a:pt x="66283" y="27741"/>
                  <a:pt x="67140" y="27395"/>
                </a:cubicBezTo>
                <a:cubicBezTo>
                  <a:pt x="67664" y="27181"/>
                  <a:pt x="68188" y="27038"/>
                  <a:pt x="68688" y="26824"/>
                </a:cubicBezTo>
                <a:cubicBezTo>
                  <a:pt x="69581" y="26455"/>
                  <a:pt x="70462" y="26050"/>
                  <a:pt x="71343" y="25681"/>
                </a:cubicBezTo>
                <a:cubicBezTo>
                  <a:pt x="71653" y="25562"/>
                  <a:pt x="71962" y="25455"/>
                  <a:pt x="72272" y="25359"/>
                </a:cubicBezTo>
                <a:close/>
                <a:moveTo>
                  <a:pt x="43574" y="36118"/>
                </a:moveTo>
                <a:cubicBezTo>
                  <a:pt x="43647" y="36118"/>
                  <a:pt x="43700" y="36170"/>
                  <a:pt x="43721" y="36349"/>
                </a:cubicBezTo>
                <a:cubicBezTo>
                  <a:pt x="43639" y="36401"/>
                  <a:pt x="43572" y="36428"/>
                  <a:pt x="43521" y="36428"/>
                </a:cubicBezTo>
                <a:cubicBezTo>
                  <a:pt x="43431" y="36428"/>
                  <a:pt x="43387" y="36345"/>
                  <a:pt x="43387" y="36170"/>
                </a:cubicBezTo>
                <a:cubicBezTo>
                  <a:pt x="43457" y="36145"/>
                  <a:pt x="43521" y="36118"/>
                  <a:pt x="43574" y="36118"/>
                </a:cubicBezTo>
                <a:close/>
                <a:moveTo>
                  <a:pt x="44792" y="36551"/>
                </a:moveTo>
                <a:cubicBezTo>
                  <a:pt x="44804" y="36563"/>
                  <a:pt x="44804" y="36587"/>
                  <a:pt x="44816" y="36611"/>
                </a:cubicBezTo>
                <a:cubicBezTo>
                  <a:pt x="44745" y="36647"/>
                  <a:pt x="44673" y="36694"/>
                  <a:pt x="44590" y="36754"/>
                </a:cubicBezTo>
                <a:cubicBezTo>
                  <a:pt x="44566" y="36682"/>
                  <a:pt x="44554" y="36647"/>
                  <a:pt x="44518" y="36611"/>
                </a:cubicBezTo>
                <a:cubicBezTo>
                  <a:pt x="44614" y="36575"/>
                  <a:pt x="44697" y="36551"/>
                  <a:pt x="44792" y="36551"/>
                </a:cubicBezTo>
                <a:close/>
                <a:moveTo>
                  <a:pt x="43566" y="36694"/>
                </a:moveTo>
                <a:cubicBezTo>
                  <a:pt x="43661" y="36706"/>
                  <a:pt x="43744" y="36742"/>
                  <a:pt x="43840" y="36766"/>
                </a:cubicBezTo>
                <a:cubicBezTo>
                  <a:pt x="43804" y="36849"/>
                  <a:pt x="43780" y="36932"/>
                  <a:pt x="43685" y="37147"/>
                </a:cubicBezTo>
                <a:cubicBezTo>
                  <a:pt x="43578" y="36932"/>
                  <a:pt x="43542" y="36861"/>
                  <a:pt x="43494" y="36801"/>
                </a:cubicBezTo>
                <a:cubicBezTo>
                  <a:pt x="43518" y="36754"/>
                  <a:pt x="43554" y="36694"/>
                  <a:pt x="43566" y="36694"/>
                </a:cubicBezTo>
                <a:close/>
                <a:moveTo>
                  <a:pt x="43875" y="37266"/>
                </a:moveTo>
                <a:lnTo>
                  <a:pt x="43875" y="37266"/>
                </a:lnTo>
                <a:cubicBezTo>
                  <a:pt x="44042" y="37528"/>
                  <a:pt x="44042" y="37528"/>
                  <a:pt x="43864" y="37718"/>
                </a:cubicBezTo>
                <a:cubicBezTo>
                  <a:pt x="43637" y="37420"/>
                  <a:pt x="43637" y="37420"/>
                  <a:pt x="43875" y="37266"/>
                </a:cubicBezTo>
                <a:close/>
                <a:moveTo>
                  <a:pt x="57270" y="34265"/>
                </a:moveTo>
                <a:cubicBezTo>
                  <a:pt x="57603" y="35194"/>
                  <a:pt x="57913" y="36051"/>
                  <a:pt x="58222" y="36932"/>
                </a:cubicBezTo>
                <a:cubicBezTo>
                  <a:pt x="57663" y="37206"/>
                  <a:pt x="57270" y="37647"/>
                  <a:pt x="56615" y="37766"/>
                </a:cubicBezTo>
                <a:cubicBezTo>
                  <a:pt x="56508" y="37420"/>
                  <a:pt x="56425" y="37099"/>
                  <a:pt x="56317" y="36754"/>
                </a:cubicBezTo>
                <a:cubicBezTo>
                  <a:pt x="56222" y="36420"/>
                  <a:pt x="56115" y="36099"/>
                  <a:pt x="56044" y="35777"/>
                </a:cubicBezTo>
                <a:cubicBezTo>
                  <a:pt x="55960" y="35444"/>
                  <a:pt x="55722" y="35134"/>
                  <a:pt x="55960" y="34634"/>
                </a:cubicBezTo>
                <a:lnTo>
                  <a:pt x="55960" y="34634"/>
                </a:lnTo>
                <a:cubicBezTo>
                  <a:pt x="56222" y="35658"/>
                  <a:pt x="56437" y="36528"/>
                  <a:pt x="56663" y="37420"/>
                </a:cubicBezTo>
                <a:cubicBezTo>
                  <a:pt x="56948" y="37349"/>
                  <a:pt x="56960" y="37182"/>
                  <a:pt x="56913" y="37004"/>
                </a:cubicBezTo>
                <a:cubicBezTo>
                  <a:pt x="56770" y="36468"/>
                  <a:pt x="56615" y="35956"/>
                  <a:pt x="56460" y="35432"/>
                </a:cubicBezTo>
                <a:cubicBezTo>
                  <a:pt x="56377" y="35194"/>
                  <a:pt x="56258" y="34956"/>
                  <a:pt x="56139" y="34646"/>
                </a:cubicBezTo>
                <a:cubicBezTo>
                  <a:pt x="56532" y="34503"/>
                  <a:pt x="56877" y="34408"/>
                  <a:pt x="57270" y="34265"/>
                </a:cubicBezTo>
                <a:close/>
                <a:moveTo>
                  <a:pt x="74058" y="30813"/>
                </a:moveTo>
                <a:cubicBezTo>
                  <a:pt x="74344" y="31194"/>
                  <a:pt x="74498" y="31527"/>
                  <a:pt x="74498" y="31991"/>
                </a:cubicBezTo>
                <a:cubicBezTo>
                  <a:pt x="74320" y="32051"/>
                  <a:pt x="74141" y="32110"/>
                  <a:pt x="73963" y="32158"/>
                </a:cubicBezTo>
                <a:cubicBezTo>
                  <a:pt x="72296" y="32575"/>
                  <a:pt x="70605" y="32979"/>
                  <a:pt x="68938" y="33408"/>
                </a:cubicBezTo>
                <a:cubicBezTo>
                  <a:pt x="68462" y="33539"/>
                  <a:pt x="67986" y="33718"/>
                  <a:pt x="67509" y="33872"/>
                </a:cubicBezTo>
                <a:cubicBezTo>
                  <a:pt x="67521" y="33896"/>
                  <a:pt x="67521" y="33944"/>
                  <a:pt x="67545" y="33968"/>
                </a:cubicBezTo>
                <a:cubicBezTo>
                  <a:pt x="68152" y="33813"/>
                  <a:pt x="68748" y="33658"/>
                  <a:pt x="69355" y="33515"/>
                </a:cubicBezTo>
                <a:cubicBezTo>
                  <a:pt x="70891" y="33134"/>
                  <a:pt x="72415" y="32765"/>
                  <a:pt x="73939" y="32384"/>
                </a:cubicBezTo>
                <a:cubicBezTo>
                  <a:pt x="74064" y="32349"/>
                  <a:pt x="74185" y="32327"/>
                  <a:pt x="74303" y="32327"/>
                </a:cubicBezTo>
                <a:cubicBezTo>
                  <a:pt x="74465" y="32327"/>
                  <a:pt x="74620" y="32369"/>
                  <a:pt x="74772" y="32479"/>
                </a:cubicBezTo>
                <a:cubicBezTo>
                  <a:pt x="74701" y="32598"/>
                  <a:pt x="74653" y="32718"/>
                  <a:pt x="74582" y="32860"/>
                </a:cubicBezTo>
                <a:cubicBezTo>
                  <a:pt x="74951" y="32860"/>
                  <a:pt x="74986" y="33182"/>
                  <a:pt x="75236" y="33420"/>
                </a:cubicBezTo>
                <a:cubicBezTo>
                  <a:pt x="75058" y="33491"/>
                  <a:pt x="74927" y="33551"/>
                  <a:pt x="74796" y="33587"/>
                </a:cubicBezTo>
                <a:cubicBezTo>
                  <a:pt x="71605" y="34384"/>
                  <a:pt x="68414" y="35158"/>
                  <a:pt x="65247" y="35980"/>
                </a:cubicBezTo>
                <a:cubicBezTo>
                  <a:pt x="63330" y="36468"/>
                  <a:pt x="61425" y="37039"/>
                  <a:pt x="59508" y="37575"/>
                </a:cubicBezTo>
                <a:cubicBezTo>
                  <a:pt x="59246" y="37647"/>
                  <a:pt x="58996" y="37706"/>
                  <a:pt x="58746" y="37766"/>
                </a:cubicBezTo>
                <a:cubicBezTo>
                  <a:pt x="58734" y="37742"/>
                  <a:pt x="58723" y="37694"/>
                  <a:pt x="58699" y="37659"/>
                </a:cubicBezTo>
                <a:cubicBezTo>
                  <a:pt x="58758" y="37587"/>
                  <a:pt x="58818" y="37516"/>
                  <a:pt x="58818" y="37480"/>
                </a:cubicBezTo>
                <a:cubicBezTo>
                  <a:pt x="58925" y="37170"/>
                  <a:pt x="59151" y="37051"/>
                  <a:pt x="59449" y="36980"/>
                </a:cubicBezTo>
                <a:cubicBezTo>
                  <a:pt x="60318" y="36742"/>
                  <a:pt x="61187" y="36492"/>
                  <a:pt x="62068" y="36230"/>
                </a:cubicBezTo>
                <a:cubicBezTo>
                  <a:pt x="62259" y="36182"/>
                  <a:pt x="62425" y="36111"/>
                  <a:pt x="62580" y="35980"/>
                </a:cubicBezTo>
                <a:lnTo>
                  <a:pt x="62580" y="35980"/>
                </a:lnTo>
                <a:cubicBezTo>
                  <a:pt x="61354" y="36289"/>
                  <a:pt x="60127" y="36587"/>
                  <a:pt x="58889" y="36909"/>
                </a:cubicBezTo>
                <a:cubicBezTo>
                  <a:pt x="58818" y="36801"/>
                  <a:pt x="58758" y="36730"/>
                  <a:pt x="58699" y="36635"/>
                </a:cubicBezTo>
                <a:cubicBezTo>
                  <a:pt x="58973" y="36385"/>
                  <a:pt x="59294" y="36289"/>
                  <a:pt x="59627" y="36206"/>
                </a:cubicBezTo>
                <a:cubicBezTo>
                  <a:pt x="61259" y="35718"/>
                  <a:pt x="62902" y="35242"/>
                  <a:pt x="64533" y="34765"/>
                </a:cubicBezTo>
                <a:cubicBezTo>
                  <a:pt x="64783" y="34682"/>
                  <a:pt x="65057" y="34623"/>
                  <a:pt x="65307" y="34563"/>
                </a:cubicBezTo>
                <a:cubicBezTo>
                  <a:pt x="65307" y="34527"/>
                  <a:pt x="65295" y="34492"/>
                  <a:pt x="65295" y="34444"/>
                </a:cubicBezTo>
                <a:cubicBezTo>
                  <a:pt x="65057" y="34468"/>
                  <a:pt x="64807" y="34444"/>
                  <a:pt x="64580" y="34503"/>
                </a:cubicBezTo>
                <a:cubicBezTo>
                  <a:pt x="63271" y="34884"/>
                  <a:pt x="61961" y="35277"/>
                  <a:pt x="60651" y="35658"/>
                </a:cubicBezTo>
                <a:cubicBezTo>
                  <a:pt x="59985" y="35849"/>
                  <a:pt x="59318" y="35992"/>
                  <a:pt x="58615" y="36170"/>
                </a:cubicBezTo>
                <a:cubicBezTo>
                  <a:pt x="58330" y="35920"/>
                  <a:pt x="58318" y="35575"/>
                  <a:pt x="58234" y="35206"/>
                </a:cubicBezTo>
                <a:cubicBezTo>
                  <a:pt x="58508" y="35123"/>
                  <a:pt x="58746" y="35015"/>
                  <a:pt x="58996" y="34956"/>
                </a:cubicBezTo>
                <a:cubicBezTo>
                  <a:pt x="60520" y="34563"/>
                  <a:pt x="62056" y="34194"/>
                  <a:pt x="63568" y="33789"/>
                </a:cubicBezTo>
                <a:cubicBezTo>
                  <a:pt x="65080" y="33408"/>
                  <a:pt x="66593" y="32979"/>
                  <a:pt x="68164" y="32539"/>
                </a:cubicBezTo>
                <a:cubicBezTo>
                  <a:pt x="68248" y="32634"/>
                  <a:pt x="68367" y="32801"/>
                  <a:pt x="68498" y="32956"/>
                </a:cubicBezTo>
                <a:cubicBezTo>
                  <a:pt x="68855" y="32837"/>
                  <a:pt x="68855" y="32468"/>
                  <a:pt x="69140" y="32206"/>
                </a:cubicBezTo>
                <a:cubicBezTo>
                  <a:pt x="70748" y="31848"/>
                  <a:pt x="72379" y="31217"/>
                  <a:pt x="74058" y="30813"/>
                </a:cubicBezTo>
                <a:close/>
                <a:moveTo>
                  <a:pt x="65669" y="28730"/>
                </a:moveTo>
                <a:cubicBezTo>
                  <a:pt x="65888" y="28730"/>
                  <a:pt x="66039" y="28852"/>
                  <a:pt x="66212" y="29134"/>
                </a:cubicBezTo>
                <a:cubicBezTo>
                  <a:pt x="66295" y="29265"/>
                  <a:pt x="66354" y="29384"/>
                  <a:pt x="66473" y="29598"/>
                </a:cubicBezTo>
                <a:cubicBezTo>
                  <a:pt x="65200" y="30074"/>
                  <a:pt x="63949" y="30455"/>
                  <a:pt x="62687" y="30872"/>
                </a:cubicBezTo>
                <a:cubicBezTo>
                  <a:pt x="62918" y="30913"/>
                  <a:pt x="63049" y="30936"/>
                  <a:pt x="63157" y="30936"/>
                </a:cubicBezTo>
                <a:cubicBezTo>
                  <a:pt x="63300" y="30936"/>
                  <a:pt x="63402" y="30896"/>
                  <a:pt x="63640" y="30801"/>
                </a:cubicBezTo>
                <a:cubicBezTo>
                  <a:pt x="63866" y="30717"/>
                  <a:pt x="64104" y="30634"/>
                  <a:pt x="64342" y="30563"/>
                </a:cubicBezTo>
                <a:cubicBezTo>
                  <a:pt x="64842" y="30384"/>
                  <a:pt x="65366" y="30193"/>
                  <a:pt x="65890" y="30015"/>
                </a:cubicBezTo>
                <a:cubicBezTo>
                  <a:pt x="66081" y="29943"/>
                  <a:pt x="66271" y="29860"/>
                  <a:pt x="66485" y="29836"/>
                </a:cubicBezTo>
                <a:cubicBezTo>
                  <a:pt x="66508" y="29833"/>
                  <a:pt x="66530" y="29831"/>
                  <a:pt x="66551" y="29831"/>
                </a:cubicBezTo>
                <a:cubicBezTo>
                  <a:pt x="66734" y="29831"/>
                  <a:pt x="66827" y="29970"/>
                  <a:pt x="66795" y="30205"/>
                </a:cubicBezTo>
                <a:cubicBezTo>
                  <a:pt x="65366" y="30896"/>
                  <a:pt x="63711" y="31039"/>
                  <a:pt x="62306" y="31825"/>
                </a:cubicBezTo>
                <a:cubicBezTo>
                  <a:pt x="62334" y="31826"/>
                  <a:pt x="62362" y="31826"/>
                  <a:pt x="62389" y="31826"/>
                </a:cubicBezTo>
                <a:cubicBezTo>
                  <a:pt x="62893" y="31826"/>
                  <a:pt x="63356" y="31627"/>
                  <a:pt x="63818" y="31503"/>
                </a:cubicBezTo>
                <a:cubicBezTo>
                  <a:pt x="64342" y="31348"/>
                  <a:pt x="64830" y="31170"/>
                  <a:pt x="65342" y="31015"/>
                </a:cubicBezTo>
                <a:cubicBezTo>
                  <a:pt x="65842" y="30848"/>
                  <a:pt x="66354" y="30693"/>
                  <a:pt x="66997" y="30491"/>
                </a:cubicBezTo>
                <a:cubicBezTo>
                  <a:pt x="67486" y="30610"/>
                  <a:pt x="67390" y="31205"/>
                  <a:pt x="67736" y="31622"/>
                </a:cubicBezTo>
                <a:cubicBezTo>
                  <a:pt x="67081" y="31825"/>
                  <a:pt x="66497" y="32039"/>
                  <a:pt x="65902" y="32217"/>
                </a:cubicBezTo>
                <a:cubicBezTo>
                  <a:pt x="65342" y="32396"/>
                  <a:pt x="64759" y="32539"/>
                  <a:pt x="64176" y="32694"/>
                </a:cubicBezTo>
                <a:lnTo>
                  <a:pt x="64176" y="32813"/>
                </a:lnTo>
                <a:cubicBezTo>
                  <a:pt x="64265" y="32846"/>
                  <a:pt x="64344" y="32933"/>
                  <a:pt x="64413" y="32933"/>
                </a:cubicBezTo>
                <a:cubicBezTo>
                  <a:pt x="64417" y="32933"/>
                  <a:pt x="64421" y="32933"/>
                  <a:pt x="64426" y="32932"/>
                </a:cubicBezTo>
                <a:cubicBezTo>
                  <a:pt x="64604" y="32908"/>
                  <a:pt x="64807" y="32848"/>
                  <a:pt x="64985" y="32789"/>
                </a:cubicBezTo>
                <a:cubicBezTo>
                  <a:pt x="65676" y="32575"/>
                  <a:pt x="66378" y="32337"/>
                  <a:pt x="67081" y="32098"/>
                </a:cubicBezTo>
                <a:cubicBezTo>
                  <a:pt x="67259" y="32031"/>
                  <a:pt x="67434" y="31964"/>
                  <a:pt x="67641" y="31964"/>
                </a:cubicBezTo>
                <a:cubicBezTo>
                  <a:pt x="67765" y="31964"/>
                  <a:pt x="67901" y="31988"/>
                  <a:pt x="68057" y="32051"/>
                </a:cubicBezTo>
                <a:cubicBezTo>
                  <a:pt x="66450" y="32777"/>
                  <a:pt x="64842" y="33194"/>
                  <a:pt x="63235" y="33610"/>
                </a:cubicBezTo>
                <a:cubicBezTo>
                  <a:pt x="61663" y="34027"/>
                  <a:pt x="60044" y="34361"/>
                  <a:pt x="58413" y="34730"/>
                </a:cubicBezTo>
                <a:cubicBezTo>
                  <a:pt x="58437" y="34634"/>
                  <a:pt x="58437" y="34563"/>
                  <a:pt x="58449" y="34492"/>
                </a:cubicBezTo>
                <a:cubicBezTo>
                  <a:pt x="60139" y="33908"/>
                  <a:pt x="61973" y="33825"/>
                  <a:pt x="63556" y="32896"/>
                </a:cubicBezTo>
                <a:lnTo>
                  <a:pt x="63556" y="32896"/>
                </a:lnTo>
                <a:cubicBezTo>
                  <a:pt x="61663" y="33325"/>
                  <a:pt x="59877" y="34063"/>
                  <a:pt x="57901" y="34396"/>
                </a:cubicBezTo>
                <a:cubicBezTo>
                  <a:pt x="57984" y="34075"/>
                  <a:pt x="58199" y="34015"/>
                  <a:pt x="58377" y="33956"/>
                </a:cubicBezTo>
                <a:cubicBezTo>
                  <a:pt x="59163" y="33682"/>
                  <a:pt x="59961" y="33432"/>
                  <a:pt x="60758" y="33182"/>
                </a:cubicBezTo>
                <a:cubicBezTo>
                  <a:pt x="61009" y="33110"/>
                  <a:pt x="61270" y="33063"/>
                  <a:pt x="61532" y="32968"/>
                </a:cubicBezTo>
                <a:cubicBezTo>
                  <a:pt x="61687" y="32908"/>
                  <a:pt x="61854" y="32813"/>
                  <a:pt x="61985" y="32610"/>
                </a:cubicBezTo>
                <a:cubicBezTo>
                  <a:pt x="61896" y="32610"/>
                  <a:pt x="61806" y="32590"/>
                  <a:pt x="61727" y="32590"/>
                </a:cubicBezTo>
                <a:cubicBezTo>
                  <a:pt x="61701" y="32590"/>
                  <a:pt x="61675" y="32593"/>
                  <a:pt x="61651" y="32598"/>
                </a:cubicBezTo>
                <a:lnTo>
                  <a:pt x="58973" y="33360"/>
                </a:lnTo>
                <a:cubicBezTo>
                  <a:pt x="58461" y="33503"/>
                  <a:pt x="57961" y="33658"/>
                  <a:pt x="57449" y="33825"/>
                </a:cubicBezTo>
                <a:cubicBezTo>
                  <a:pt x="56532" y="34122"/>
                  <a:pt x="55603" y="34396"/>
                  <a:pt x="54698" y="34718"/>
                </a:cubicBezTo>
                <a:cubicBezTo>
                  <a:pt x="54508" y="34789"/>
                  <a:pt x="54341" y="34956"/>
                  <a:pt x="54067" y="35146"/>
                </a:cubicBezTo>
                <a:cubicBezTo>
                  <a:pt x="54082" y="35147"/>
                  <a:pt x="54097" y="35147"/>
                  <a:pt x="54112" y="35147"/>
                </a:cubicBezTo>
                <a:cubicBezTo>
                  <a:pt x="54490" y="35147"/>
                  <a:pt x="54757" y="34927"/>
                  <a:pt x="55042" y="34927"/>
                </a:cubicBezTo>
                <a:cubicBezTo>
                  <a:pt x="55123" y="34927"/>
                  <a:pt x="55206" y="34945"/>
                  <a:pt x="55294" y="34992"/>
                </a:cubicBezTo>
                <a:cubicBezTo>
                  <a:pt x="55317" y="35194"/>
                  <a:pt x="55198" y="35277"/>
                  <a:pt x="55020" y="35337"/>
                </a:cubicBezTo>
                <a:cubicBezTo>
                  <a:pt x="53210" y="35873"/>
                  <a:pt x="51412" y="36468"/>
                  <a:pt x="49567" y="36897"/>
                </a:cubicBezTo>
                <a:cubicBezTo>
                  <a:pt x="48197" y="37230"/>
                  <a:pt x="46864" y="37659"/>
                  <a:pt x="45518" y="38028"/>
                </a:cubicBezTo>
                <a:cubicBezTo>
                  <a:pt x="45304" y="38087"/>
                  <a:pt x="45078" y="38147"/>
                  <a:pt x="44828" y="38206"/>
                </a:cubicBezTo>
                <a:cubicBezTo>
                  <a:pt x="44756" y="37897"/>
                  <a:pt x="44685" y="37599"/>
                  <a:pt x="44590" y="37278"/>
                </a:cubicBezTo>
                <a:cubicBezTo>
                  <a:pt x="44721" y="37230"/>
                  <a:pt x="44828" y="37182"/>
                  <a:pt x="44935" y="37159"/>
                </a:cubicBezTo>
                <a:cubicBezTo>
                  <a:pt x="47257" y="36635"/>
                  <a:pt x="49519" y="35944"/>
                  <a:pt x="51781" y="35230"/>
                </a:cubicBezTo>
                <a:cubicBezTo>
                  <a:pt x="53353" y="34742"/>
                  <a:pt x="54924" y="34218"/>
                  <a:pt x="56496" y="33730"/>
                </a:cubicBezTo>
                <a:cubicBezTo>
                  <a:pt x="58115" y="33229"/>
                  <a:pt x="59758" y="32718"/>
                  <a:pt x="61378" y="32217"/>
                </a:cubicBezTo>
                <a:cubicBezTo>
                  <a:pt x="61532" y="32170"/>
                  <a:pt x="61663" y="32075"/>
                  <a:pt x="61806" y="32015"/>
                </a:cubicBezTo>
                <a:cubicBezTo>
                  <a:pt x="61806" y="31991"/>
                  <a:pt x="61794" y="31944"/>
                  <a:pt x="61782" y="31920"/>
                </a:cubicBezTo>
                <a:cubicBezTo>
                  <a:pt x="61628" y="31932"/>
                  <a:pt x="61497" y="31932"/>
                  <a:pt x="61366" y="31979"/>
                </a:cubicBezTo>
                <a:cubicBezTo>
                  <a:pt x="59473" y="32551"/>
                  <a:pt x="57603" y="33134"/>
                  <a:pt x="55710" y="33718"/>
                </a:cubicBezTo>
                <a:cubicBezTo>
                  <a:pt x="55579" y="33765"/>
                  <a:pt x="55460" y="33789"/>
                  <a:pt x="55317" y="33837"/>
                </a:cubicBezTo>
                <a:cubicBezTo>
                  <a:pt x="53877" y="34265"/>
                  <a:pt x="52448" y="34718"/>
                  <a:pt x="51019" y="35146"/>
                </a:cubicBezTo>
                <a:cubicBezTo>
                  <a:pt x="50245" y="35385"/>
                  <a:pt x="49471" y="35635"/>
                  <a:pt x="48686" y="35849"/>
                </a:cubicBezTo>
                <a:cubicBezTo>
                  <a:pt x="48209" y="35980"/>
                  <a:pt x="47721" y="36016"/>
                  <a:pt x="47245" y="36147"/>
                </a:cubicBezTo>
                <a:cubicBezTo>
                  <a:pt x="46650" y="36301"/>
                  <a:pt x="46054" y="36516"/>
                  <a:pt x="45459" y="36706"/>
                </a:cubicBezTo>
                <a:cubicBezTo>
                  <a:pt x="45376" y="36718"/>
                  <a:pt x="45304" y="36742"/>
                  <a:pt x="45126" y="36766"/>
                </a:cubicBezTo>
                <a:cubicBezTo>
                  <a:pt x="45245" y="36635"/>
                  <a:pt x="45304" y="36539"/>
                  <a:pt x="45376" y="36504"/>
                </a:cubicBezTo>
                <a:cubicBezTo>
                  <a:pt x="45899" y="36182"/>
                  <a:pt x="46435" y="35908"/>
                  <a:pt x="46959" y="35611"/>
                </a:cubicBezTo>
                <a:cubicBezTo>
                  <a:pt x="47209" y="35480"/>
                  <a:pt x="47447" y="35337"/>
                  <a:pt x="47721" y="35230"/>
                </a:cubicBezTo>
                <a:cubicBezTo>
                  <a:pt x="48864" y="34789"/>
                  <a:pt x="50007" y="34325"/>
                  <a:pt x="51150" y="33896"/>
                </a:cubicBezTo>
                <a:cubicBezTo>
                  <a:pt x="51710" y="33682"/>
                  <a:pt x="52269" y="33503"/>
                  <a:pt x="52817" y="33313"/>
                </a:cubicBezTo>
                <a:cubicBezTo>
                  <a:pt x="53639" y="33027"/>
                  <a:pt x="54472" y="32753"/>
                  <a:pt x="55294" y="32468"/>
                </a:cubicBezTo>
                <a:cubicBezTo>
                  <a:pt x="55615" y="32348"/>
                  <a:pt x="55948" y="32182"/>
                  <a:pt x="56294" y="32063"/>
                </a:cubicBezTo>
                <a:cubicBezTo>
                  <a:pt x="57639" y="31586"/>
                  <a:pt x="59008" y="31122"/>
                  <a:pt x="60366" y="30634"/>
                </a:cubicBezTo>
                <a:cubicBezTo>
                  <a:pt x="62009" y="30039"/>
                  <a:pt x="63628" y="29431"/>
                  <a:pt x="65259" y="28824"/>
                </a:cubicBezTo>
                <a:cubicBezTo>
                  <a:pt x="65422" y="28763"/>
                  <a:pt x="65555" y="28730"/>
                  <a:pt x="65669" y="28730"/>
                </a:cubicBezTo>
                <a:close/>
                <a:moveTo>
                  <a:pt x="55424" y="35623"/>
                </a:moveTo>
                <a:lnTo>
                  <a:pt x="55424" y="35623"/>
                </a:lnTo>
                <a:cubicBezTo>
                  <a:pt x="55353" y="35908"/>
                  <a:pt x="55163" y="35992"/>
                  <a:pt x="54936" y="36075"/>
                </a:cubicBezTo>
                <a:cubicBezTo>
                  <a:pt x="53031" y="36563"/>
                  <a:pt x="51126" y="37075"/>
                  <a:pt x="49221" y="37563"/>
                </a:cubicBezTo>
                <a:cubicBezTo>
                  <a:pt x="48019" y="37861"/>
                  <a:pt x="46792" y="38123"/>
                  <a:pt x="45542" y="38337"/>
                </a:cubicBezTo>
                <a:cubicBezTo>
                  <a:pt x="45709" y="38254"/>
                  <a:pt x="45840" y="38182"/>
                  <a:pt x="46007" y="38135"/>
                </a:cubicBezTo>
                <a:cubicBezTo>
                  <a:pt x="46912" y="37837"/>
                  <a:pt x="47804" y="37528"/>
                  <a:pt x="48709" y="37290"/>
                </a:cubicBezTo>
                <a:cubicBezTo>
                  <a:pt x="50817" y="36742"/>
                  <a:pt x="52924" y="36230"/>
                  <a:pt x="55043" y="35694"/>
                </a:cubicBezTo>
                <a:cubicBezTo>
                  <a:pt x="55163" y="35670"/>
                  <a:pt x="55294" y="35658"/>
                  <a:pt x="55424" y="35623"/>
                </a:cubicBezTo>
                <a:close/>
                <a:moveTo>
                  <a:pt x="37720" y="31217"/>
                </a:moveTo>
                <a:cubicBezTo>
                  <a:pt x="38149" y="32932"/>
                  <a:pt x="38565" y="34599"/>
                  <a:pt x="38982" y="36254"/>
                </a:cubicBezTo>
                <a:cubicBezTo>
                  <a:pt x="38601" y="36444"/>
                  <a:pt x="29457" y="38456"/>
                  <a:pt x="28493" y="38552"/>
                </a:cubicBezTo>
                <a:cubicBezTo>
                  <a:pt x="28147" y="37159"/>
                  <a:pt x="27790" y="35754"/>
                  <a:pt x="27433" y="34313"/>
                </a:cubicBezTo>
                <a:cubicBezTo>
                  <a:pt x="27564" y="34289"/>
                  <a:pt x="27707" y="34242"/>
                  <a:pt x="27838" y="34206"/>
                </a:cubicBezTo>
                <a:cubicBezTo>
                  <a:pt x="28159" y="35206"/>
                  <a:pt x="28493" y="36158"/>
                  <a:pt x="28802" y="37123"/>
                </a:cubicBezTo>
                <a:cubicBezTo>
                  <a:pt x="28921" y="36075"/>
                  <a:pt x="28362" y="35158"/>
                  <a:pt x="28219" y="34111"/>
                </a:cubicBezTo>
                <a:cubicBezTo>
                  <a:pt x="28552" y="33991"/>
                  <a:pt x="28850" y="33872"/>
                  <a:pt x="29147" y="33777"/>
                </a:cubicBezTo>
                <a:cubicBezTo>
                  <a:pt x="30326" y="33432"/>
                  <a:pt x="31517" y="33110"/>
                  <a:pt x="32707" y="32801"/>
                </a:cubicBezTo>
                <a:cubicBezTo>
                  <a:pt x="33743" y="32515"/>
                  <a:pt x="34803" y="32277"/>
                  <a:pt x="35839" y="32003"/>
                </a:cubicBezTo>
                <a:cubicBezTo>
                  <a:pt x="36196" y="31920"/>
                  <a:pt x="36529" y="31801"/>
                  <a:pt x="36886" y="31682"/>
                </a:cubicBezTo>
                <a:cubicBezTo>
                  <a:pt x="37267" y="32837"/>
                  <a:pt x="37625" y="33932"/>
                  <a:pt x="37982" y="35027"/>
                </a:cubicBezTo>
                <a:cubicBezTo>
                  <a:pt x="38029" y="35027"/>
                  <a:pt x="38065" y="35015"/>
                  <a:pt x="38101" y="35004"/>
                </a:cubicBezTo>
                <a:cubicBezTo>
                  <a:pt x="37827" y="33849"/>
                  <a:pt x="37529" y="32694"/>
                  <a:pt x="37232" y="31503"/>
                </a:cubicBezTo>
                <a:cubicBezTo>
                  <a:pt x="37387" y="31396"/>
                  <a:pt x="37529" y="31325"/>
                  <a:pt x="37720" y="31217"/>
                </a:cubicBezTo>
                <a:close/>
                <a:moveTo>
                  <a:pt x="44114" y="37944"/>
                </a:moveTo>
                <a:lnTo>
                  <a:pt x="44114" y="37944"/>
                </a:lnTo>
                <a:cubicBezTo>
                  <a:pt x="44209" y="38171"/>
                  <a:pt x="44340" y="38373"/>
                  <a:pt x="43983" y="38552"/>
                </a:cubicBezTo>
                <a:cubicBezTo>
                  <a:pt x="43923" y="38373"/>
                  <a:pt x="43899" y="38206"/>
                  <a:pt x="43840" y="37992"/>
                </a:cubicBezTo>
                <a:cubicBezTo>
                  <a:pt x="43959" y="37980"/>
                  <a:pt x="44030" y="37956"/>
                  <a:pt x="44114" y="37944"/>
                </a:cubicBezTo>
                <a:close/>
                <a:moveTo>
                  <a:pt x="44244" y="38882"/>
                </a:moveTo>
                <a:cubicBezTo>
                  <a:pt x="44294" y="38882"/>
                  <a:pt x="44356" y="38900"/>
                  <a:pt x="44435" y="38933"/>
                </a:cubicBezTo>
                <a:cubicBezTo>
                  <a:pt x="44316" y="39028"/>
                  <a:pt x="44233" y="39087"/>
                  <a:pt x="44078" y="39230"/>
                </a:cubicBezTo>
                <a:cubicBezTo>
                  <a:pt x="44086" y="38981"/>
                  <a:pt x="44129" y="38882"/>
                  <a:pt x="44244" y="38882"/>
                </a:cubicBezTo>
                <a:close/>
                <a:moveTo>
                  <a:pt x="55494" y="36106"/>
                </a:moveTo>
                <a:cubicBezTo>
                  <a:pt x="55530" y="36106"/>
                  <a:pt x="55566" y="36108"/>
                  <a:pt x="55603" y="36111"/>
                </a:cubicBezTo>
                <a:cubicBezTo>
                  <a:pt x="55663" y="36349"/>
                  <a:pt x="55722" y="36575"/>
                  <a:pt x="55817" y="36849"/>
                </a:cubicBezTo>
                <a:cubicBezTo>
                  <a:pt x="54103" y="37361"/>
                  <a:pt x="52388" y="37742"/>
                  <a:pt x="50591" y="38159"/>
                </a:cubicBezTo>
                <a:cubicBezTo>
                  <a:pt x="50936" y="37992"/>
                  <a:pt x="51198" y="37873"/>
                  <a:pt x="51472" y="37742"/>
                </a:cubicBezTo>
                <a:cubicBezTo>
                  <a:pt x="51472" y="37718"/>
                  <a:pt x="51460" y="37706"/>
                  <a:pt x="51460" y="37694"/>
                </a:cubicBezTo>
                <a:cubicBezTo>
                  <a:pt x="49626" y="38159"/>
                  <a:pt x="47804" y="38599"/>
                  <a:pt x="45995" y="39064"/>
                </a:cubicBezTo>
                <a:cubicBezTo>
                  <a:pt x="46007" y="39075"/>
                  <a:pt x="46007" y="39087"/>
                  <a:pt x="46007" y="39111"/>
                </a:cubicBezTo>
                <a:cubicBezTo>
                  <a:pt x="47173" y="38849"/>
                  <a:pt x="48328" y="38587"/>
                  <a:pt x="49495" y="38337"/>
                </a:cubicBezTo>
                <a:lnTo>
                  <a:pt x="49495" y="38337"/>
                </a:lnTo>
                <a:cubicBezTo>
                  <a:pt x="48078" y="39004"/>
                  <a:pt x="46971" y="39302"/>
                  <a:pt x="45245" y="39504"/>
                </a:cubicBezTo>
                <a:cubicBezTo>
                  <a:pt x="45173" y="39314"/>
                  <a:pt x="45102" y="39123"/>
                  <a:pt x="44995" y="38885"/>
                </a:cubicBezTo>
                <a:cubicBezTo>
                  <a:pt x="45090" y="38587"/>
                  <a:pt x="45399" y="38599"/>
                  <a:pt x="45661" y="38552"/>
                </a:cubicBezTo>
                <a:cubicBezTo>
                  <a:pt x="46542" y="38397"/>
                  <a:pt x="47423" y="38290"/>
                  <a:pt x="48281" y="38063"/>
                </a:cubicBezTo>
                <a:cubicBezTo>
                  <a:pt x="50341" y="37528"/>
                  <a:pt x="52376" y="36932"/>
                  <a:pt x="54412" y="36373"/>
                </a:cubicBezTo>
                <a:cubicBezTo>
                  <a:pt x="54762" y="36275"/>
                  <a:pt x="55101" y="36106"/>
                  <a:pt x="55494" y="36106"/>
                </a:cubicBezTo>
                <a:close/>
                <a:moveTo>
                  <a:pt x="44471" y="39385"/>
                </a:moveTo>
                <a:cubicBezTo>
                  <a:pt x="44566" y="39623"/>
                  <a:pt x="44685" y="39802"/>
                  <a:pt x="44340" y="39909"/>
                </a:cubicBezTo>
                <a:cubicBezTo>
                  <a:pt x="44221" y="39718"/>
                  <a:pt x="44054" y="39540"/>
                  <a:pt x="44471" y="39385"/>
                </a:cubicBezTo>
                <a:close/>
                <a:moveTo>
                  <a:pt x="77832" y="38099"/>
                </a:moveTo>
                <a:cubicBezTo>
                  <a:pt x="75367" y="38825"/>
                  <a:pt x="72927" y="39671"/>
                  <a:pt x="70367" y="39968"/>
                </a:cubicBezTo>
                <a:lnTo>
                  <a:pt x="77832" y="38099"/>
                </a:lnTo>
                <a:close/>
                <a:moveTo>
                  <a:pt x="39744" y="38790"/>
                </a:moveTo>
                <a:lnTo>
                  <a:pt x="39744" y="38790"/>
                </a:lnTo>
                <a:cubicBezTo>
                  <a:pt x="40089" y="39266"/>
                  <a:pt x="39744" y="39599"/>
                  <a:pt x="39637" y="40076"/>
                </a:cubicBezTo>
                <a:cubicBezTo>
                  <a:pt x="39530" y="39695"/>
                  <a:pt x="39470" y="39445"/>
                  <a:pt x="39399" y="39135"/>
                </a:cubicBezTo>
                <a:lnTo>
                  <a:pt x="39744" y="38790"/>
                </a:lnTo>
                <a:close/>
                <a:moveTo>
                  <a:pt x="55925" y="37242"/>
                </a:moveTo>
                <a:cubicBezTo>
                  <a:pt x="55948" y="37349"/>
                  <a:pt x="55960" y="37420"/>
                  <a:pt x="55996" y="37504"/>
                </a:cubicBezTo>
                <a:cubicBezTo>
                  <a:pt x="55651" y="37778"/>
                  <a:pt x="55258" y="37956"/>
                  <a:pt x="54829" y="38063"/>
                </a:cubicBezTo>
                <a:cubicBezTo>
                  <a:pt x="52293" y="38671"/>
                  <a:pt x="49745" y="39302"/>
                  <a:pt x="47197" y="39897"/>
                </a:cubicBezTo>
                <a:cubicBezTo>
                  <a:pt x="46757" y="39992"/>
                  <a:pt x="46304" y="40028"/>
                  <a:pt x="45721" y="40099"/>
                </a:cubicBezTo>
                <a:cubicBezTo>
                  <a:pt x="47031" y="39397"/>
                  <a:pt x="54210" y="37409"/>
                  <a:pt x="55925" y="37242"/>
                </a:cubicBezTo>
                <a:close/>
                <a:moveTo>
                  <a:pt x="44604" y="40232"/>
                </a:moveTo>
                <a:cubicBezTo>
                  <a:pt x="44662" y="40232"/>
                  <a:pt x="44708" y="40270"/>
                  <a:pt x="44733" y="40361"/>
                </a:cubicBezTo>
                <a:cubicBezTo>
                  <a:pt x="44745" y="40433"/>
                  <a:pt x="44637" y="40552"/>
                  <a:pt x="44590" y="40635"/>
                </a:cubicBezTo>
                <a:cubicBezTo>
                  <a:pt x="44566" y="40611"/>
                  <a:pt x="44518" y="40576"/>
                  <a:pt x="44471" y="40564"/>
                </a:cubicBezTo>
                <a:cubicBezTo>
                  <a:pt x="44459" y="40480"/>
                  <a:pt x="44435" y="40385"/>
                  <a:pt x="44411" y="40326"/>
                </a:cubicBezTo>
                <a:cubicBezTo>
                  <a:pt x="44481" y="40267"/>
                  <a:pt x="44548" y="40232"/>
                  <a:pt x="44604" y="40232"/>
                </a:cubicBezTo>
                <a:close/>
                <a:moveTo>
                  <a:pt x="78749" y="38480"/>
                </a:moveTo>
                <a:cubicBezTo>
                  <a:pt x="78796" y="38671"/>
                  <a:pt x="78844" y="38849"/>
                  <a:pt x="78904" y="39075"/>
                </a:cubicBezTo>
                <a:cubicBezTo>
                  <a:pt x="78689" y="39123"/>
                  <a:pt x="78511" y="39171"/>
                  <a:pt x="78332" y="39206"/>
                </a:cubicBezTo>
                <a:cubicBezTo>
                  <a:pt x="76427" y="39611"/>
                  <a:pt x="74510" y="40016"/>
                  <a:pt x="72605" y="40397"/>
                </a:cubicBezTo>
                <a:cubicBezTo>
                  <a:pt x="71677" y="40588"/>
                  <a:pt x="70760" y="40754"/>
                  <a:pt x="69819" y="40921"/>
                </a:cubicBezTo>
                <a:cubicBezTo>
                  <a:pt x="69794" y="40927"/>
                  <a:pt x="69769" y="40930"/>
                  <a:pt x="69743" y="40930"/>
                </a:cubicBezTo>
                <a:cubicBezTo>
                  <a:pt x="69619" y="40930"/>
                  <a:pt x="69487" y="40871"/>
                  <a:pt x="69379" y="40861"/>
                </a:cubicBezTo>
                <a:cubicBezTo>
                  <a:pt x="69355" y="40480"/>
                  <a:pt x="69617" y="40480"/>
                  <a:pt x="69795" y="40433"/>
                </a:cubicBezTo>
                <a:lnTo>
                  <a:pt x="73093" y="39587"/>
                </a:lnTo>
                <a:cubicBezTo>
                  <a:pt x="74796" y="39171"/>
                  <a:pt x="76487" y="38766"/>
                  <a:pt x="78213" y="38540"/>
                </a:cubicBezTo>
                <a:cubicBezTo>
                  <a:pt x="78380" y="38516"/>
                  <a:pt x="78546" y="38492"/>
                  <a:pt x="78749" y="38480"/>
                </a:cubicBezTo>
                <a:close/>
                <a:moveTo>
                  <a:pt x="39351" y="37266"/>
                </a:moveTo>
                <a:cubicBezTo>
                  <a:pt x="39399" y="37456"/>
                  <a:pt x="39446" y="37599"/>
                  <a:pt x="39470" y="37742"/>
                </a:cubicBezTo>
                <a:cubicBezTo>
                  <a:pt x="39089" y="38349"/>
                  <a:pt x="38422" y="38480"/>
                  <a:pt x="37851" y="38754"/>
                </a:cubicBezTo>
                <a:cubicBezTo>
                  <a:pt x="37303" y="39016"/>
                  <a:pt x="36696" y="39206"/>
                  <a:pt x="36101" y="39385"/>
                </a:cubicBezTo>
                <a:cubicBezTo>
                  <a:pt x="34577" y="39814"/>
                  <a:pt x="33065" y="40254"/>
                  <a:pt x="31541" y="40647"/>
                </a:cubicBezTo>
                <a:cubicBezTo>
                  <a:pt x="30862" y="40838"/>
                  <a:pt x="30171" y="40933"/>
                  <a:pt x="29469" y="41040"/>
                </a:cubicBezTo>
                <a:cubicBezTo>
                  <a:pt x="29409" y="41050"/>
                  <a:pt x="29354" y="41055"/>
                  <a:pt x="29304" y="41055"/>
                </a:cubicBezTo>
                <a:cubicBezTo>
                  <a:pt x="28980" y="41055"/>
                  <a:pt x="28833" y="40855"/>
                  <a:pt x="28802" y="40433"/>
                </a:cubicBezTo>
                <a:cubicBezTo>
                  <a:pt x="28909" y="40385"/>
                  <a:pt x="29028" y="40326"/>
                  <a:pt x="29147" y="40290"/>
                </a:cubicBezTo>
                <a:cubicBezTo>
                  <a:pt x="29945" y="40099"/>
                  <a:pt x="30767" y="39921"/>
                  <a:pt x="31588" y="39754"/>
                </a:cubicBezTo>
                <a:cubicBezTo>
                  <a:pt x="32826" y="39504"/>
                  <a:pt x="33981" y="39052"/>
                  <a:pt x="35172" y="38647"/>
                </a:cubicBezTo>
                <a:cubicBezTo>
                  <a:pt x="35231" y="38611"/>
                  <a:pt x="35291" y="38552"/>
                  <a:pt x="35351" y="38504"/>
                </a:cubicBezTo>
                <a:cubicBezTo>
                  <a:pt x="35351" y="38468"/>
                  <a:pt x="35339" y="38433"/>
                  <a:pt x="35339" y="38397"/>
                </a:cubicBezTo>
                <a:cubicBezTo>
                  <a:pt x="33184" y="38897"/>
                  <a:pt x="31017" y="39421"/>
                  <a:pt x="28802" y="39957"/>
                </a:cubicBezTo>
                <a:cubicBezTo>
                  <a:pt x="28790" y="39802"/>
                  <a:pt x="28790" y="39671"/>
                  <a:pt x="28778" y="39540"/>
                </a:cubicBezTo>
                <a:cubicBezTo>
                  <a:pt x="28909" y="39480"/>
                  <a:pt x="28981" y="39433"/>
                  <a:pt x="29076" y="39397"/>
                </a:cubicBezTo>
                <a:cubicBezTo>
                  <a:pt x="31052" y="38849"/>
                  <a:pt x="33065" y="38480"/>
                  <a:pt x="35089" y="38171"/>
                </a:cubicBezTo>
                <a:cubicBezTo>
                  <a:pt x="35482" y="38111"/>
                  <a:pt x="35874" y="38016"/>
                  <a:pt x="36255" y="37932"/>
                </a:cubicBezTo>
                <a:cubicBezTo>
                  <a:pt x="37267" y="37706"/>
                  <a:pt x="38291" y="37480"/>
                  <a:pt x="39351" y="37266"/>
                </a:cubicBezTo>
                <a:close/>
                <a:moveTo>
                  <a:pt x="56044" y="37909"/>
                </a:moveTo>
                <a:cubicBezTo>
                  <a:pt x="56115" y="38075"/>
                  <a:pt x="56151" y="38171"/>
                  <a:pt x="56186" y="38230"/>
                </a:cubicBezTo>
                <a:cubicBezTo>
                  <a:pt x="56163" y="38302"/>
                  <a:pt x="56163" y="38349"/>
                  <a:pt x="56127" y="38361"/>
                </a:cubicBezTo>
                <a:cubicBezTo>
                  <a:pt x="55936" y="38480"/>
                  <a:pt x="55758" y="38623"/>
                  <a:pt x="55544" y="38683"/>
                </a:cubicBezTo>
                <a:cubicBezTo>
                  <a:pt x="52317" y="39516"/>
                  <a:pt x="49090" y="40326"/>
                  <a:pt x="45864" y="41147"/>
                </a:cubicBezTo>
                <a:cubicBezTo>
                  <a:pt x="45780" y="41159"/>
                  <a:pt x="45709" y="41159"/>
                  <a:pt x="45590" y="41171"/>
                </a:cubicBezTo>
                <a:cubicBezTo>
                  <a:pt x="45542" y="40945"/>
                  <a:pt x="45483" y="40754"/>
                  <a:pt x="45447" y="40564"/>
                </a:cubicBezTo>
                <a:cubicBezTo>
                  <a:pt x="48995" y="39683"/>
                  <a:pt x="52507" y="38790"/>
                  <a:pt x="56044" y="37909"/>
                </a:cubicBezTo>
                <a:close/>
                <a:moveTo>
                  <a:pt x="44852" y="40838"/>
                </a:moveTo>
                <a:cubicBezTo>
                  <a:pt x="44935" y="40980"/>
                  <a:pt x="45007" y="41111"/>
                  <a:pt x="45090" y="41266"/>
                </a:cubicBezTo>
                <a:cubicBezTo>
                  <a:pt x="45005" y="41333"/>
                  <a:pt x="44929" y="41369"/>
                  <a:pt x="44861" y="41369"/>
                </a:cubicBezTo>
                <a:cubicBezTo>
                  <a:pt x="44796" y="41369"/>
                  <a:pt x="44737" y="41336"/>
                  <a:pt x="44685" y="41266"/>
                </a:cubicBezTo>
                <a:cubicBezTo>
                  <a:pt x="44578" y="41100"/>
                  <a:pt x="44554" y="40945"/>
                  <a:pt x="44852" y="40838"/>
                </a:cubicBezTo>
                <a:close/>
                <a:moveTo>
                  <a:pt x="42054" y="35313"/>
                </a:moveTo>
                <a:cubicBezTo>
                  <a:pt x="42197" y="35956"/>
                  <a:pt x="42435" y="36516"/>
                  <a:pt x="42268" y="37147"/>
                </a:cubicBezTo>
                <a:cubicBezTo>
                  <a:pt x="42244" y="37278"/>
                  <a:pt x="42316" y="37516"/>
                  <a:pt x="42423" y="37587"/>
                </a:cubicBezTo>
                <a:cubicBezTo>
                  <a:pt x="42709" y="37813"/>
                  <a:pt x="42768" y="38123"/>
                  <a:pt x="42863" y="38421"/>
                </a:cubicBezTo>
                <a:cubicBezTo>
                  <a:pt x="43090" y="39123"/>
                  <a:pt x="43328" y="39826"/>
                  <a:pt x="43566" y="40516"/>
                </a:cubicBezTo>
                <a:cubicBezTo>
                  <a:pt x="43697" y="40897"/>
                  <a:pt x="43852" y="41254"/>
                  <a:pt x="44018" y="41611"/>
                </a:cubicBezTo>
                <a:cubicBezTo>
                  <a:pt x="43744" y="41278"/>
                  <a:pt x="43494" y="40933"/>
                  <a:pt x="43399" y="40492"/>
                </a:cubicBezTo>
                <a:cubicBezTo>
                  <a:pt x="43316" y="40123"/>
                  <a:pt x="43197" y="39778"/>
                  <a:pt x="42911" y="39492"/>
                </a:cubicBezTo>
                <a:lnTo>
                  <a:pt x="42911" y="39492"/>
                </a:lnTo>
                <a:cubicBezTo>
                  <a:pt x="42863" y="39921"/>
                  <a:pt x="42899" y="40087"/>
                  <a:pt x="43221" y="40730"/>
                </a:cubicBezTo>
                <a:cubicBezTo>
                  <a:pt x="43435" y="41135"/>
                  <a:pt x="43637" y="41516"/>
                  <a:pt x="43864" y="41933"/>
                </a:cubicBezTo>
                <a:cubicBezTo>
                  <a:pt x="43554" y="41778"/>
                  <a:pt x="43399" y="41611"/>
                  <a:pt x="43256" y="41278"/>
                </a:cubicBezTo>
                <a:cubicBezTo>
                  <a:pt x="43078" y="40873"/>
                  <a:pt x="42887" y="40457"/>
                  <a:pt x="42673" y="40052"/>
                </a:cubicBezTo>
                <a:cubicBezTo>
                  <a:pt x="42435" y="39599"/>
                  <a:pt x="42316" y="39099"/>
                  <a:pt x="42232" y="38599"/>
                </a:cubicBezTo>
                <a:lnTo>
                  <a:pt x="42232" y="38599"/>
                </a:lnTo>
                <a:cubicBezTo>
                  <a:pt x="42363" y="38611"/>
                  <a:pt x="42470" y="38611"/>
                  <a:pt x="42601" y="38635"/>
                </a:cubicBezTo>
                <a:cubicBezTo>
                  <a:pt x="42625" y="38290"/>
                  <a:pt x="42387" y="38337"/>
                  <a:pt x="42185" y="38313"/>
                </a:cubicBezTo>
                <a:cubicBezTo>
                  <a:pt x="42197" y="37837"/>
                  <a:pt x="42113" y="37409"/>
                  <a:pt x="41828" y="36992"/>
                </a:cubicBezTo>
                <a:cubicBezTo>
                  <a:pt x="41697" y="36801"/>
                  <a:pt x="41708" y="36492"/>
                  <a:pt x="41708" y="36230"/>
                </a:cubicBezTo>
                <a:cubicBezTo>
                  <a:pt x="41708" y="35992"/>
                  <a:pt x="41768" y="35754"/>
                  <a:pt x="41828" y="35515"/>
                </a:cubicBezTo>
                <a:cubicBezTo>
                  <a:pt x="41839" y="35456"/>
                  <a:pt x="41911" y="35432"/>
                  <a:pt x="42054" y="35313"/>
                </a:cubicBezTo>
                <a:close/>
                <a:moveTo>
                  <a:pt x="11279" y="31421"/>
                </a:moveTo>
                <a:cubicBezTo>
                  <a:pt x="11316" y="31421"/>
                  <a:pt x="11363" y="31432"/>
                  <a:pt x="11443" y="31432"/>
                </a:cubicBezTo>
                <a:cubicBezTo>
                  <a:pt x="11514" y="31586"/>
                  <a:pt x="11550" y="31765"/>
                  <a:pt x="11609" y="31944"/>
                </a:cubicBezTo>
                <a:cubicBezTo>
                  <a:pt x="12193" y="33884"/>
                  <a:pt x="12788" y="35837"/>
                  <a:pt x="13384" y="37766"/>
                </a:cubicBezTo>
                <a:cubicBezTo>
                  <a:pt x="13514" y="38218"/>
                  <a:pt x="13657" y="38671"/>
                  <a:pt x="13753" y="39135"/>
                </a:cubicBezTo>
                <a:cubicBezTo>
                  <a:pt x="13800" y="39302"/>
                  <a:pt x="13741" y="39480"/>
                  <a:pt x="13729" y="39659"/>
                </a:cubicBezTo>
                <a:cubicBezTo>
                  <a:pt x="13693" y="39659"/>
                  <a:pt x="13657" y="39671"/>
                  <a:pt x="13610" y="39671"/>
                </a:cubicBezTo>
                <a:cubicBezTo>
                  <a:pt x="13514" y="39409"/>
                  <a:pt x="13431" y="39135"/>
                  <a:pt x="13324" y="38837"/>
                </a:cubicBezTo>
                <a:cubicBezTo>
                  <a:pt x="12979" y="39171"/>
                  <a:pt x="13276" y="39504"/>
                  <a:pt x="13229" y="39861"/>
                </a:cubicBezTo>
                <a:cubicBezTo>
                  <a:pt x="11169" y="40873"/>
                  <a:pt x="8895" y="41230"/>
                  <a:pt x="6645" y="41873"/>
                </a:cubicBezTo>
                <a:cubicBezTo>
                  <a:pt x="6537" y="41492"/>
                  <a:pt x="6454" y="41147"/>
                  <a:pt x="6347" y="40802"/>
                </a:cubicBezTo>
                <a:cubicBezTo>
                  <a:pt x="6240" y="40457"/>
                  <a:pt x="6180" y="40099"/>
                  <a:pt x="6002" y="39802"/>
                </a:cubicBezTo>
                <a:cubicBezTo>
                  <a:pt x="5954" y="39826"/>
                  <a:pt x="5930" y="39826"/>
                  <a:pt x="5883" y="39837"/>
                </a:cubicBezTo>
                <a:cubicBezTo>
                  <a:pt x="5894" y="40040"/>
                  <a:pt x="5894" y="40254"/>
                  <a:pt x="5942" y="40457"/>
                </a:cubicBezTo>
                <a:cubicBezTo>
                  <a:pt x="6014" y="40754"/>
                  <a:pt x="6133" y="41040"/>
                  <a:pt x="6228" y="41326"/>
                </a:cubicBezTo>
                <a:cubicBezTo>
                  <a:pt x="6299" y="41552"/>
                  <a:pt x="6347" y="41754"/>
                  <a:pt x="6168" y="41969"/>
                </a:cubicBezTo>
                <a:cubicBezTo>
                  <a:pt x="6161" y="41969"/>
                  <a:pt x="6153" y="41969"/>
                  <a:pt x="6146" y="41969"/>
                </a:cubicBezTo>
                <a:cubicBezTo>
                  <a:pt x="5868" y="41969"/>
                  <a:pt x="5822" y="41750"/>
                  <a:pt x="5764" y="41564"/>
                </a:cubicBezTo>
                <a:cubicBezTo>
                  <a:pt x="5097" y="39445"/>
                  <a:pt x="4513" y="37301"/>
                  <a:pt x="4109" y="35123"/>
                </a:cubicBezTo>
                <a:cubicBezTo>
                  <a:pt x="4037" y="34718"/>
                  <a:pt x="3954" y="34325"/>
                  <a:pt x="3870" y="33944"/>
                </a:cubicBezTo>
                <a:cubicBezTo>
                  <a:pt x="3847" y="33777"/>
                  <a:pt x="3847" y="33610"/>
                  <a:pt x="3835" y="33432"/>
                </a:cubicBezTo>
                <a:lnTo>
                  <a:pt x="3835" y="33432"/>
                </a:lnTo>
                <a:cubicBezTo>
                  <a:pt x="4204" y="33527"/>
                  <a:pt x="4228" y="33789"/>
                  <a:pt x="4263" y="34063"/>
                </a:cubicBezTo>
                <a:cubicBezTo>
                  <a:pt x="4501" y="34944"/>
                  <a:pt x="4704" y="35837"/>
                  <a:pt x="4942" y="36706"/>
                </a:cubicBezTo>
                <a:cubicBezTo>
                  <a:pt x="5121" y="37385"/>
                  <a:pt x="5359" y="38040"/>
                  <a:pt x="5633" y="38694"/>
                </a:cubicBezTo>
                <a:cubicBezTo>
                  <a:pt x="5418" y="36909"/>
                  <a:pt x="4823" y="35218"/>
                  <a:pt x="4466" y="33408"/>
                </a:cubicBezTo>
                <a:cubicBezTo>
                  <a:pt x="4692" y="33337"/>
                  <a:pt x="4882" y="33277"/>
                  <a:pt x="5073" y="33229"/>
                </a:cubicBezTo>
                <a:cubicBezTo>
                  <a:pt x="6121" y="32991"/>
                  <a:pt x="7145" y="32765"/>
                  <a:pt x="8192" y="32527"/>
                </a:cubicBezTo>
                <a:cubicBezTo>
                  <a:pt x="9240" y="32277"/>
                  <a:pt x="10252" y="31908"/>
                  <a:pt x="11228" y="31432"/>
                </a:cubicBezTo>
                <a:cubicBezTo>
                  <a:pt x="11244" y="31424"/>
                  <a:pt x="11260" y="31421"/>
                  <a:pt x="11279" y="31421"/>
                </a:cubicBezTo>
                <a:close/>
                <a:moveTo>
                  <a:pt x="64821" y="41379"/>
                </a:moveTo>
                <a:cubicBezTo>
                  <a:pt x="64966" y="41379"/>
                  <a:pt x="65114" y="41424"/>
                  <a:pt x="65271" y="41564"/>
                </a:cubicBezTo>
                <a:cubicBezTo>
                  <a:pt x="64343" y="41789"/>
                  <a:pt x="63462" y="42158"/>
                  <a:pt x="62446" y="42158"/>
                </a:cubicBezTo>
                <a:cubicBezTo>
                  <a:pt x="62224" y="42158"/>
                  <a:pt x="61995" y="42140"/>
                  <a:pt x="61759" y="42100"/>
                </a:cubicBezTo>
                <a:cubicBezTo>
                  <a:pt x="62199" y="42028"/>
                  <a:pt x="62509" y="41981"/>
                  <a:pt x="62818" y="41897"/>
                </a:cubicBezTo>
                <a:cubicBezTo>
                  <a:pt x="63330" y="41778"/>
                  <a:pt x="63842" y="41635"/>
                  <a:pt x="64342" y="41481"/>
                </a:cubicBezTo>
                <a:cubicBezTo>
                  <a:pt x="64500" y="41436"/>
                  <a:pt x="64658" y="41379"/>
                  <a:pt x="64821" y="41379"/>
                </a:cubicBezTo>
                <a:close/>
                <a:moveTo>
                  <a:pt x="75106" y="34563"/>
                </a:moveTo>
                <a:cubicBezTo>
                  <a:pt x="75177" y="34658"/>
                  <a:pt x="75225" y="34706"/>
                  <a:pt x="75225" y="34730"/>
                </a:cubicBezTo>
                <a:cubicBezTo>
                  <a:pt x="75201" y="34753"/>
                  <a:pt x="75189" y="34801"/>
                  <a:pt x="75165" y="34801"/>
                </a:cubicBezTo>
                <a:cubicBezTo>
                  <a:pt x="71807" y="35670"/>
                  <a:pt x="68474" y="36516"/>
                  <a:pt x="65128" y="37361"/>
                </a:cubicBezTo>
                <a:cubicBezTo>
                  <a:pt x="62818" y="37944"/>
                  <a:pt x="60532" y="38528"/>
                  <a:pt x="58234" y="39123"/>
                </a:cubicBezTo>
                <a:cubicBezTo>
                  <a:pt x="57365" y="39337"/>
                  <a:pt x="56496" y="39611"/>
                  <a:pt x="55639" y="39897"/>
                </a:cubicBezTo>
                <a:cubicBezTo>
                  <a:pt x="54091" y="40409"/>
                  <a:pt x="52507" y="40790"/>
                  <a:pt x="50900" y="41088"/>
                </a:cubicBezTo>
                <a:cubicBezTo>
                  <a:pt x="49340" y="41385"/>
                  <a:pt x="47793" y="41754"/>
                  <a:pt x="46245" y="42100"/>
                </a:cubicBezTo>
                <a:cubicBezTo>
                  <a:pt x="45935" y="42159"/>
                  <a:pt x="45638" y="42243"/>
                  <a:pt x="45280" y="42338"/>
                </a:cubicBezTo>
                <a:cubicBezTo>
                  <a:pt x="45292" y="42171"/>
                  <a:pt x="45292" y="42100"/>
                  <a:pt x="45304" y="41981"/>
                </a:cubicBezTo>
                <a:cubicBezTo>
                  <a:pt x="45471" y="41933"/>
                  <a:pt x="45638" y="41897"/>
                  <a:pt x="45804" y="41862"/>
                </a:cubicBezTo>
                <a:cubicBezTo>
                  <a:pt x="50638" y="40635"/>
                  <a:pt x="55472" y="39421"/>
                  <a:pt x="60294" y="38171"/>
                </a:cubicBezTo>
                <a:cubicBezTo>
                  <a:pt x="62735" y="37540"/>
                  <a:pt x="65152" y="36801"/>
                  <a:pt x="67593" y="36170"/>
                </a:cubicBezTo>
                <a:cubicBezTo>
                  <a:pt x="69319" y="35742"/>
                  <a:pt x="71069" y="35432"/>
                  <a:pt x="72808" y="35051"/>
                </a:cubicBezTo>
                <a:cubicBezTo>
                  <a:pt x="73570" y="34896"/>
                  <a:pt x="74332" y="34730"/>
                  <a:pt x="75106" y="34563"/>
                </a:cubicBezTo>
                <a:close/>
                <a:moveTo>
                  <a:pt x="78570" y="39552"/>
                </a:moveTo>
                <a:cubicBezTo>
                  <a:pt x="77558" y="40099"/>
                  <a:pt x="76439" y="40361"/>
                  <a:pt x="75356" y="40683"/>
                </a:cubicBezTo>
                <a:cubicBezTo>
                  <a:pt x="74296" y="41016"/>
                  <a:pt x="73224" y="41278"/>
                  <a:pt x="72177" y="41623"/>
                </a:cubicBezTo>
                <a:cubicBezTo>
                  <a:pt x="72927" y="41588"/>
                  <a:pt x="73665" y="41397"/>
                  <a:pt x="74391" y="41195"/>
                </a:cubicBezTo>
                <a:cubicBezTo>
                  <a:pt x="75594" y="40838"/>
                  <a:pt x="76808" y="40480"/>
                  <a:pt x="78034" y="40123"/>
                </a:cubicBezTo>
                <a:cubicBezTo>
                  <a:pt x="78273" y="40052"/>
                  <a:pt x="78511" y="39992"/>
                  <a:pt x="78761" y="39945"/>
                </a:cubicBezTo>
                <a:cubicBezTo>
                  <a:pt x="78808" y="40052"/>
                  <a:pt x="78820" y="40111"/>
                  <a:pt x="78856" y="40207"/>
                </a:cubicBezTo>
                <a:cubicBezTo>
                  <a:pt x="75939" y="41278"/>
                  <a:pt x="72962" y="42040"/>
                  <a:pt x="69926" y="42540"/>
                </a:cubicBezTo>
                <a:cubicBezTo>
                  <a:pt x="69891" y="42481"/>
                  <a:pt x="69879" y="42433"/>
                  <a:pt x="69867" y="42373"/>
                </a:cubicBezTo>
                <a:cubicBezTo>
                  <a:pt x="69998" y="42302"/>
                  <a:pt x="70141" y="42231"/>
                  <a:pt x="70319" y="42100"/>
                </a:cubicBezTo>
                <a:lnTo>
                  <a:pt x="70319" y="42100"/>
                </a:lnTo>
                <a:cubicBezTo>
                  <a:pt x="70200" y="42112"/>
                  <a:pt x="70129" y="42123"/>
                  <a:pt x="70057" y="42123"/>
                </a:cubicBezTo>
                <a:cubicBezTo>
                  <a:pt x="69962" y="42123"/>
                  <a:pt x="69879" y="42147"/>
                  <a:pt x="69760" y="42147"/>
                </a:cubicBezTo>
                <a:cubicBezTo>
                  <a:pt x="69712" y="42028"/>
                  <a:pt x="69676" y="41921"/>
                  <a:pt x="69641" y="41814"/>
                </a:cubicBezTo>
                <a:cubicBezTo>
                  <a:pt x="69593" y="41623"/>
                  <a:pt x="69545" y="41445"/>
                  <a:pt x="69510" y="41278"/>
                </a:cubicBezTo>
                <a:cubicBezTo>
                  <a:pt x="69938" y="41040"/>
                  <a:pt x="77594" y="39599"/>
                  <a:pt x="78570" y="39552"/>
                </a:cubicBezTo>
                <a:close/>
                <a:moveTo>
                  <a:pt x="78880" y="34623"/>
                </a:moveTo>
                <a:cubicBezTo>
                  <a:pt x="78796" y="34825"/>
                  <a:pt x="78761" y="34968"/>
                  <a:pt x="78689" y="35015"/>
                </a:cubicBezTo>
                <a:cubicBezTo>
                  <a:pt x="78463" y="35158"/>
                  <a:pt x="78249" y="35301"/>
                  <a:pt x="77987" y="35373"/>
                </a:cubicBezTo>
                <a:cubicBezTo>
                  <a:pt x="75487" y="36075"/>
                  <a:pt x="72986" y="36789"/>
                  <a:pt x="70474" y="37420"/>
                </a:cubicBezTo>
                <a:cubicBezTo>
                  <a:pt x="67331" y="38230"/>
                  <a:pt x="64199" y="39004"/>
                  <a:pt x="61044" y="39766"/>
                </a:cubicBezTo>
                <a:cubicBezTo>
                  <a:pt x="59699" y="40087"/>
                  <a:pt x="58330" y="40338"/>
                  <a:pt x="56996" y="40671"/>
                </a:cubicBezTo>
                <a:cubicBezTo>
                  <a:pt x="56365" y="40814"/>
                  <a:pt x="55746" y="40957"/>
                  <a:pt x="55115" y="41076"/>
                </a:cubicBezTo>
                <a:cubicBezTo>
                  <a:pt x="54877" y="41111"/>
                  <a:pt x="54662" y="41230"/>
                  <a:pt x="54424" y="41314"/>
                </a:cubicBezTo>
                <a:cubicBezTo>
                  <a:pt x="54273" y="41364"/>
                  <a:pt x="54112" y="41441"/>
                  <a:pt x="53966" y="41441"/>
                </a:cubicBezTo>
                <a:cubicBezTo>
                  <a:pt x="53939" y="41441"/>
                  <a:pt x="53914" y="41438"/>
                  <a:pt x="53889" y="41433"/>
                </a:cubicBezTo>
                <a:cubicBezTo>
                  <a:pt x="53788" y="41406"/>
                  <a:pt x="53690" y="41395"/>
                  <a:pt x="53594" y="41395"/>
                </a:cubicBezTo>
                <a:cubicBezTo>
                  <a:pt x="53349" y="41395"/>
                  <a:pt x="53116" y="41465"/>
                  <a:pt x="52877" y="41516"/>
                </a:cubicBezTo>
                <a:cubicBezTo>
                  <a:pt x="51972" y="41731"/>
                  <a:pt x="51079" y="41969"/>
                  <a:pt x="50174" y="42159"/>
                </a:cubicBezTo>
                <a:cubicBezTo>
                  <a:pt x="49257" y="42362"/>
                  <a:pt x="48316" y="42528"/>
                  <a:pt x="47388" y="42719"/>
                </a:cubicBezTo>
                <a:cubicBezTo>
                  <a:pt x="47126" y="42778"/>
                  <a:pt x="46876" y="42862"/>
                  <a:pt x="46614" y="42921"/>
                </a:cubicBezTo>
                <a:cubicBezTo>
                  <a:pt x="46471" y="42945"/>
                  <a:pt x="46340" y="42945"/>
                  <a:pt x="46185" y="42957"/>
                </a:cubicBezTo>
                <a:lnTo>
                  <a:pt x="46138" y="42826"/>
                </a:lnTo>
                <a:cubicBezTo>
                  <a:pt x="49448" y="42040"/>
                  <a:pt x="52805" y="41481"/>
                  <a:pt x="56079" y="40540"/>
                </a:cubicBezTo>
                <a:cubicBezTo>
                  <a:pt x="56353" y="40504"/>
                  <a:pt x="56639" y="40504"/>
                  <a:pt x="56901" y="40445"/>
                </a:cubicBezTo>
                <a:cubicBezTo>
                  <a:pt x="60056" y="39659"/>
                  <a:pt x="63211" y="38897"/>
                  <a:pt x="66331" y="38063"/>
                </a:cubicBezTo>
                <a:cubicBezTo>
                  <a:pt x="68879" y="37385"/>
                  <a:pt x="71391" y="36611"/>
                  <a:pt x="73927" y="35873"/>
                </a:cubicBezTo>
                <a:cubicBezTo>
                  <a:pt x="74772" y="35623"/>
                  <a:pt x="75629" y="35361"/>
                  <a:pt x="76487" y="35134"/>
                </a:cubicBezTo>
                <a:cubicBezTo>
                  <a:pt x="77249" y="34944"/>
                  <a:pt x="78011" y="34801"/>
                  <a:pt x="78880" y="34623"/>
                </a:cubicBezTo>
                <a:close/>
                <a:moveTo>
                  <a:pt x="14550" y="42076"/>
                </a:moveTo>
                <a:cubicBezTo>
                  <a:pt x="14646" y="42504"/>
                  <a:pt x="14717" y="42838"/>
                  <a:pt x="14848" y="43290"/>
                </a:cubicBezTo>
                <a:cubicBezTo>
                  <a:pt x="14407" y="42993"/>
                  <a:pt x="14324" y="42588"/>
                  <a:pt x="14550" y="42076"/>
                </a:cubicBezTo>
                <a:close/>
                <a:moveTo>
                  <a:pt x="78904" y="40564"/>
                </a:moveTo>
                <a:cubicBezTo>
                  <a:pt x="78927" y="40564"/>
                  <a:pt x="78975" y="40588"/>
                  <a:pt x="79046" y="40611"/>
                </a:cubicBezTo>
                <a:lnTo>
                  <a:pt x="79046" y="41100"/>
                </a:lnTo>
                <a:cubicBezTo>
                  <a:pt x="76046" y="41826"/>
                  <a:pt x="73093" y="42719"/>
                  <a:pt x="70033" y="43338"/>
                </a:cubicBezTo>
                <a:cubicBezTo>
                  <a:pt x="69986" y="43040"/>
                  <a:pt x="70057" y="42874"/>
                  <a:pt x="70283" y="42802"/>
                </a:cubicBezTo>
                <a:cubicBezTo>
                  <a:pt x="70403" y="42754"/>
                  <a:pt x="70534" y="42719"/>
                  <a:pt x="70664" y="42707"/>
                </a:cubicBezTo>
                <a:cubicBezTo>
                  <a:pt x="72653" y="42481"/>
                  <a:pt x="74522" y="41873"/>
                  <a:pt x="76403" y="41290"/>
                </a:cubicBezTo>
                <a:cubicBezTo>
                  <a:pt x="77237" y="41040"/>
                  <a:pt x="78070" y="40802"/>
                  <a:pt x="78904" y="40564"/>
                </a:cubicBezTo>
                <a:close/>
                <a:moveTo>
                  <a:pt x="78962" y="41345"/>
                </a:moveTo>
                <a:cubicBezTo>
                  <a:pt x="79105" y="41345"/>
                  <a:pt x="79245" y="41388"/>
                  <a:pt x="79380" y="41516"/>
                </a:cubicBezTo>
                <a:cubicBezTo>
                  <a:pt x="79273" y="41850"/>
                  <a:pt x="78975" y="41921"/>
                  <a:pt x="78701" y="41921"/>
                </a:cubicBezTo>
                <a:cubicBezTo>
                  <a:pt x="78661" y="41920"/>
                  <a:pt x="78622" y="41919"/>
                  <a:pt x="78582" y="41919"/>
                </a:cubicBezTo>
                <a:cubicBezTo>
                  <a:pt x="77852" y="41919"/>
                  <a:pt x="77164" y="42121"/>
                  <a:pt x="76475" y="42290"/>
                </a:cubicBezTo>
                <a:cubicBezTo>
                  <a:pt x="74986" y="42647"/>
                  <a:pt x="73498" y="43016"/>
                  <a:pt x="71998" y="43362"/>
                </a:cubicBezTo>
                <a:cubicBezTo>
                  <a:pt x="71836" y="43402"/>
                  <a:pt x="71671" y="43416"/>
                  <a:pt x="71504" y="43416"/>
                </a:cubicBezTo>
                <a:cubicBezTo>
                  <a:pt x="71375" y="43416"/>
                  <a:pt x="71246" y="43408"/>
                  <a:pt x="71117" y="43397"/>
                </a:cubicBezTo>
                <a:cubicBezTo>
                  <a:pt x="71266" y="43269"/>
                  <a:pt x="71426" y="43213"/>
                  <a:pt x="71596" y="43213"/>
                </a:cubicBezTo>
                <a:cubicBezTo>
                  <a:pt x="71725" y="43213"/>
                  <a:pt x="71859" y="43246"/>
                  <a:pt x="71998" y="43302"/>
                </a:cubicBezTo>
                <a:cubicBezTo>
                  <a:pt x="72474" y="42885"/>
                  <a:pt x="73081" y="42778"/>
                  <a:pt x="73665" y="42635"/>
                </a:cubicBezTo>
                <a:cubicBezTo>
                  <a:pt x="75272" y="42231"/>
                  <a:pt x="76891" y="41826"/>
                  <a:pt x="78511" y="41433"/>
                </a:cubicBezTo>
                <a:cubicBezTo>
                  <a:pt x="78662" y="41391"/>
                  <a:pt x="78813" y="41345"/>
                  <a:pt x="78962" y="41345"/>
                </a:cubicBezTo>
                <a:close/>
                <a:moveTo>
                  <a:pt x="13812" y="40326"/>
                </a:moveTo>
                <a:lnTo>
                  <a:pt x="13907" y="40457"/>
                </a:lnTo>
                <a:cubicBezTo>
                  <a:pt x="13098" y="41171"/>
                  <a:pt x="12026" y="41433"/>
                  <a:pt x="11145" y="42040"/>
                </a:cubicBezTo>
                <a:cubicBezTo>
                  <a:pt x="12324" y="41981"/>
                  <a:pt x="13348" y="41397"/>
                  <a:pt x="14419" y="40980"/>
                </a:cubicBezTo>
                <a:lnTo>
                  <a:pt x="14419" y="40980"/>
                </a:lnTo>
                <a:cubicBezTo>
                  <a:pt x="14205" y="41457"/>
                  <a:pt x="13788" y="41742"/>
                  <a:pt x="13336" y="41885"/>
                </a:cubicBezTo>
                <a:cubicBezTo>
                  <a:pt x="12193" y="42278"/>
                  <a:pt x="11050" y="42647"/>
                  <a:pt x="9871" y="42957"/>
                </a:cubicBezTo>
                <a:cubicBezTo>
                  <a:pt x="8812" y="43231"/>
                  <a:pt x="7716" y="43409"/>
                  <a:pt x="6645" y="43624"/>
                </a:cubicBezTo>
                <a:cubicBezTo>
                  <a:pt x="6563" y="43641"/>
                  <a:pt x="6479" y="43660"/>
                  <a:pt x="6400" y="43660"/>
                </a:cubicBezTo>
                <a:cubicBezTo>
                  <a:pt x="6260" y="43660"/>
                  <a:pt x="6133" y="43601"/>
                  <a:pt x="6049" y="43374"/>
                </a:cubicBezTo>
                <a:cubicBezTo>
                  <a:pt x="7359" y="43243"/>
                  <a:pt x="8609" y="42874"/>
                  <a:pt x="9812" y="42314"/>
                </a:cubicBezTo>
                <a:lnTo>
                  <a:pt x="9812" y="42314"/>
                </a:lnTo>
                <a:cubicBezTo>
                  <a:pt x="9574" y="42350"/>
                  <a:pt x="9323" y="42362"/>
                  <a:pt x="9085" y="42409"/>
                </a:cubicBezTo>
                <a:cubicBezTo>
                  <a:pt x="8514" y="42540"/>
                  <a:pt x="7954" y="42695"/>
                  <a:pt x="7371" y="42814"/>
                </a:cubicBezTo>
                <a:cubicBezTo>
                  <a:pt x="6942" y="42897"/>
                  <a:pt x="6502" y="42957"/>
                  <a:pt x="6073" y="43005"/>
                </a:cubicBezTo>
                <a:cubicBezTo>
                  <a:pt x="5966" y="43005"/>
                  <a:pt x="5871" y="42909"/>
                  <a:pt x="5764" y="42874"/>
                </a:cubicBezTo>
                <a:cubicBezTo>
                  <a:pt x="5764" y="42826"/>
                  <a:pt x="5775" y="42790"/>
                  <a:pt x="5775" y="42754"/>
                </a:cubicBezTo>
                <a:cubicBezTo>
                  <a:pt x="5942" y="42707"/>
                  <a:pt x="6085" y="42671"/>
                  <a:pt x="6252" y="42635"/>
                </a:cubicBezTo>
                <a:cubicBezTo>
                  <a:pt x="7418" y="42362"/>
                  <a:pt x="8585" y="42147"/>
                  <a:pt x="9740" y="41814"/>
                </a:cubicBezTo>
                <a:cubicBezTo>
                  <a:pt x="10955" y="41469"/>
                  <a:pt x="12252" y="41266"/>
                  <a:pt x="13348" y="40516"/>
                </a:cubicBezTo>
                <a:cubicBezTo>
                  <a:pt x="13491" y="40433"/>
                  <a:pt x="13669" y="40385"/>
                  <a:pt x="13812" y="40326"/>
                </a:cubicBezTo>
                <a:close/>
                <a:moveTo>
                  <a:pt x="24325" y="27884"/>
                </a:moveTo>
                <a:cubicBezTo>
                  <a:pt x="24409" y="28229"/>
                  <a:pt x="24492" y="28538"/>
                  <a:pt x="24575" y="28908"/>
                </a:cubicBezTo>
                <a:cubicBezTo>
                  <a:pt x="24480" y="28902"/>
                  <a:pt x="24388" y="28902"/>
                  <a:pt x="24297" y="28902"/>
                </a:cubicBezTo>
                <a:cubicBezTo>
                  <a:pt x="24206" y="28902"/>
                  <a:pt x="24117" y="28902"/>
                  <a:pt x="24028" y="28896"/>
                </a:cubicBezTo>
                <a:cubicBezTo>
                  <a:pt x="23958" y="28889"/>
                  <a:pt x="23890" y="28885"/>
                  <a:pt x="23823" y="28885"/>
                </a:cubicBezTo>
                <a:cubicBezTo>
                  <a:pt x="23435" y="28885"/>
                  <a:pt x="23103" y="29009"/>
                  <a:pt x="22849" y="29324"/>
                </a:cubicBezTo>
                <a:cubicBezTo>
                  <a:pt x="22679" y="29537"/>
                  <a:pt x="22497" y="29658"/>
                  <a:pt x="22263" y="29658"/>
                </a:cubicBezTo>
                <a:cubicBezTo>
                  <a:pt x="22170" y="29658"/>
                  <a:pt x="22068" y="29639"/>
                  <a:pt x="21956" y="29598"/>
                </a:cubicBezTo>
                <a:cubicBezTo>
                  <a:pt x="21813" y="29539"/>
                  <a:pt x="21635" y="29562"/>
                  <a:pt x="21396" y="29550"/>
                </a:cubicBezTo>
                <a:cubicBezTo>
                  <a:pt x="21254" y="29705"/>
                  <a:pt x="21075" y="29860"/>
                  <a:pt x="20932" y="30039"/>
                </a:cubicBezTo>
                <a:cubicBezTo>
                  <a:pt x="20680" y="30359"/>
                  <a:pt x="20380" y="30544"/>
                  <a:pt x="20008" y="30544"/>
                </a:cubicBezTo>
                <a:cubicBezTo>
                  <a:pt x="19923" y="30544"/>
                  <a:pt x="19834" y="30535"/>
                  <a:pt x="19741" y="30515"/>
                </a:cubicBezTo>
                <a:cubicBezTo>
                  <a:pt x="19468" y="30455"/>
                  <a:pt x="19182" y="30432"/>
                  <a:pt x="18908" y="30396"/>
                </a:cubicBezTo>
                <a:cubicBezTo>
                  <a:pt x="18827" y="30388"/>
                  <a:pt x="18747" y="30384"/>
                  <a:pt x="18669" y="30384"/>
                </a:cubicBezTo>
                <a:cubicBezTo>
                  <a:pt x="18370" y="30384"/>
                  <a:pt x="18104" y="30455"/>
                  <a:pt x="17944" y="30729"/>
                </a:cubicBezTo>
                <a:cubicBezTo>
                  <a:pt x="17733" y="31075"/>
                  <a:pt x="17450" y="31206"/>
                  <a:pt x="17129" y="31206"/>
                </a:cubicBezTo>
                <a:cubicBezTo>
                  <a:pt x="16997" y="31206"/>
                  <a:pt x="16859" y="31184"/>
                  <a:pt x="16717" y="31146"/>
                </a:cubicBezTo>
                <a:cubicBezTo>
                  <a:pt x="16609" y="31115"/>
                  <a:pt x="16508" y="31101"/>
                  <a:pt x="16413" y="31101"/>
                </a:cubicBezTo>
                <a:cubicBezTo>
                  <a:pt x="16031" y="31101"/>
                  <a:pt x="15756" y="31336"/>
                  <a:pt x="15527" y="31670"/>
                </a:cubicBezTo>
                <a:cubicBezTo>
                  <a:pt x="15491" y="31706"/>
                  <a:pt x="15515" y="31801"/>
                  <a:pt x="15515" y="31872"/>
                </a:cubicBezTo>
                <a:cubicBezTo>
                  <a:pt x="15610" y="31801"/>
                  <a:pt x="15765" y="31753"/>
                  <a:pt x="15753" y="31694"/>
                </a:cubicBezTo>
                <a:cubicBezTo>
                  <a:pt x="15928" y="31444"/>
                  <a:pt x="16132" y="31345"/>
                  <a:pt x="16373" y="31345"/>
                </a:cubicBezTo>
                <a:cubicBezTo>
                  <a:pt x="16476" y="31345"/>
                  <a:pt x="16587" y="31364"/>
                  <a:pt x="16705" y="31396"/>
                </a:cubicBezTo>
                <a:cubicBezTo>
                  <a:pt x="16845" y="31431"/>
                  <a:pt x="17003" y="31453"/>
                  <a:pt x="17153" y="31453"/>
                </a:cubicBezTo>
                <a:cubicBezTo>
                  <a:pt x="17208" y="31453"/>
                  <a:pt x="17262" y="31450"/>
                  <a:pt x="17313" y="31444"/>
                </a:cubicBezTo>
                <a:cubicBezTo>
                  <a:pt x="17491" y="31408"/>
                  <a:pt x="17694" y="31325"/>
                  <a:pt x="17789" y="31194"/>
                </a:cubicBezTo>
                <a:cubicBezTo>
                  <a:pt x="18054" y="30791"/>
                  <a:pt x="18399" y="30672"/>
                  <a:pt x="18784" y="30672"/>
                </a:cubicBezTo>
                <a:cubicBezTo>
                  <a:pt x="18935" y="30672"/>
                  <a:pt x="19092" y="30690"/>
                  <a:pt x="19253" y="30717"/>
                </a:cubicBezTo>
                <a:cubicBezTo>
                  <a:pt x="19460" y="30742"/>
                  <a:pt x="19672" y="30778"/>
                  <a:pt x="19878" y="30778"/>
                </a:cubicBezTo>
                <a:cubicBezTo>
                  <a:pt x="19969" y="30778"/>
                  <a:pt x="20059" y="30771"/>
                  <a:pt x="20146" y="30753"/>
                </a:cubicBezTo>
                <a:cubicBezTo>
                  <a:pt x="20396" y="30717"/>
                  <a:pt x="20718" y="30574"/>
                  <a:pt x="20861" y="30384"/>
                </a:cubicBezTo>
                <a:cubicBezTo>
                  <a:pt x="21131" y="29988"/>
                  <a:pt x="21435" y="29803"/>
                  <a:pt x="21814" y="29803"/>
                </a:cubicBezTo>
                <a:cubicBezTo>
                  <a:pt x="21936" y="29803"/>
                  <a:pt x="22066" y="29822"/>
                  <a:pt x="22206" y="29860"/>
                </a:cubicBezTo>
                <a:cubicBezTo>
                  <a:pt x="22301" y="29884"/>
                  <a:pt x="22408" y="29896"/>
                  <a:pt x="22551" y="29908"/>
                </a:cubicBezTo>
                <a:cubicBezTo>
                  <a:pt x="22718" y="29765"/>
                  <a:pt x="22920" y="29598"/>
                  <a:pt x="23099" y="29420"/>
                </a:cubicBezTo>
                <a:cubicBezTo>
                  <a:pt x="23260" y="29259"/>
                  <a:pt x="23434" y="29178"/>
                  <a:pt x="23631" y="29178"/>
                </a:cubicBezTo>
                <a:cubicBezTo>
                  <a:pt x="23697" y="29178"/>
                  <a:pt x="23766" y="29187"/>
                  <a:pt x="23837" y="29205"/>
                </a:cubicBezTo>
                <a:cubicBezTo>
                  <a:pt x="24111" y="29265"/>
                  <a:pt x="24385" y="29348"/>
                  <a:pt x="24706" y="29420"/>
                </a:cubicBezTo>
                <a:cubicBezTo>
                  <a:pt x="24861" y="29955"/>
                  <a:pt x="24992" y="30503"/>
                  <a:pt x="25123" y="31051"/>
                </a:cubicBezTo>
                <a:cubicBezTo>
                  <a:pt x="25302" y="31753"/>
                  <a:pt x="25504" y="32456"/>
                  <a:pt x="25897" y="33063"/>
                </a:cubicBezTo>
                <a:cubicBezTo>
                  <a:pt x="26052" y="33289"/>
                  <a:pt x="26052" y="33599"/>
                  <a:pt x="26135" y="33872"/>
                </a:cubicBezTo>
                <a:cubicBezTo>
                  <a:pt x="26230" y="34111"/>
                  <a:pt x="26314" y="34372"/>
                  <a:pt x="26480" y="34551"/>
                </a:cubicBezTo>
                <a:cubicBezTo>
                  <a:pt x="26671" y="34765"/>
                  <a:pt x="26814" y="34968"/>
                  <a:pt x="26849" y="35242"/>
                </a:cubicBezTo>
                <a:cubicBezTo>
                  <a:pt x="26969" y="35837"/>
                  <a:pt x="27076" y="36432"/>
                  <a:pt x="27171" y="37028"/>
                </a:cubicBezTo>
                <a:cubicBezTo>
                  <a:pt x="27266" y="37647"/>
                  <a:pt x="27373" y="38254"/>
                  <a:pt x="27707" y="38814"/>
                </a:cubicBezTo>
                <a:cubicBezTo>
                  <a:pt x="27885" y="39111"/>
                  <a:pt x="27838" y="39385"/>
                  <a:pt x="27647" y="39659"/>
                </a:cubicBezTo>
                <a:cubicBezTo>
                  <a:pt x="27540" y="39802"/>
                  <a:pt x="27421" y="39957"/>
                  <a:pt x="27302" y="40099"/>
                </a:cubicBezTo>
                <a:cubicBezTo>
                  <a:pt x="27160" y="40192"/>
                  <a:pt x="27014" y="40229"/>
                  <a:pt x="26861" y="40229"/>
                </a:cubicBezTo>
                <a:cubicBezTo>
                  <a:pt x="26758" y="40229"/>
                  <a:pt x="26651" y="40212"/>
                  <a:pt x="26540" y="40183"/>
                </a:cubicBezTo>
                <a:cubicBezTo>
                  <a:pt x="26242" y="40099"/>
                  <a:pt x="25921" y="40040"/>
                  <a:pt x="25599" y="40004"/>
                </a:cubicBezTo>
                <a:cubicBezTo>
                  <a:pt x="25512" y="39992"/>
                  <a:pt x="25428" y="39985"/>
                  <a:pt x="25347" y="39985"/>
                </a:cubicBezTo>
                <a:cubicBezTo>
                  <a:pt x="25029" y="39985"/>
                  <a:pt x="24756" y="40089"/>
                  <a:pt x="24528" y="40373"/>
                </a:cubicBezTo>
                <a:cubicBezTo>
                  <a:pt x="24337" y="40599"/>
                  <a:pt x="24099" y="40778"/>
                  <a:pt x="23873" y="40980"/>
                </a:cubicBezTo>
                <a:cubicBezTo>
                  <a:pt x="23456" y="40957"/>
                  <a:pt x="23075" y="40957"/>
                  <a:pt x="22718" y="40873"/>
                </a:cubicBezTo>
                <a:cubicBezTo>
                  <a:pt x="22588" y="40843"/>
                  <a:pt x="22463" y="40827"/>
                  <a:pt x="22345" y="40827"/>
                </a:cubicBezTo>
                <a:cubicBezTo>
                  <a:pt x="21998" y="40827"/>
                  <a:pt x="21698" y="40961"/>
                  <a:pt x="21432" y="41254"/>
                </a:cubicBezTo>
                <a:cubicBezTo>
                  <a:pt x="21289" y="41409"/>
                  <a:pt x="21111" y="41564"/>
                  <a:pt x="20884" y="41754"/>
                </a:cubicBezTo>
                <a:cubicBezTo>
                  <a:pt x="20599" y="41671"/>
                  <a:pt x="20301" y="41611"/>
                  <a:pt x="20003" y="41492"/>
                </a:cubicBezTo>
                <a:cubicBezTo>
                  <a:pt x="19884" y="41441"/>
                  <a:pt x="19770" y="41414"/>
                  <a:pt x="19663" y="41414"/>
                </a:cubicBezTo>
                <a:cubicBezTo>
                  <a:pt x="19471" y="41414"/>
                  <a:pt x="19299" y="41500"/>
                  <a:pt x="19146" y="41683"/>
                </a:cubicBezTo>
                <a:cubicBezTo>
                  <a:pt x="18929" y="41945"/>
                  <a:pt x="18644" y="42063"/>
                  <a:pt x="18352" y="42063"/>
                </a:cubicBezTo>
                <a:cubicBezTo>
                  <a:pt x="18260" y="42063"/>
                  <a:pt x="18166" y="42051"/>
                  <a:pt x="18075" y="42028"/>
                </a:cubicBezTo>
                <a:cubicBezTo>
                  <a:pt x="17879" y="41969"/>
                  <a:pt x="17687" y="41941"/>
                  <a:pt x="17495" y="41941"/>
                </a:cubicBezTo>
                <a:cubicBezTo>
                  <a:pt x="17220" y="41941"/>
                  <a:pt x="16945" y="41999"/>
                  <a:pt x="16658" y="42112"/>
                </a:cubicBezTo>
                <a:cubicBezTo>
                  <a:pt x="16491" y="41647"/>
                  <a:pt x="16336" y="41207"/>
                  <a:pt x="16193" y="40754"/>
                </a:cubicBezTo>
                <a:cubicBezTo>
                  <a:pt x="15574" y="38659"/>
                  <a:pt x="14967" y="36551"/>
                  <a:pt x="14336" y="34432"/>
                </a:cubicBezTo>
                <a:cubicBezTo>
                  <a:pt x="14276" y="34206"/>
                  <a:pt x="14288" y="33932"/>
                  <a:pt x="13919" y="33849"/>
                </a:cubicBezTo>
                <a:lnTo>
                  <a:pt x="13919" y="33849"/>
                </a:lnTo>
                <a:cubicBezTo>
                  <a:pt x="13967" y="34087"/>
                  <a:pt x="13991" y="34313"/>
                  <a:pt x="14050" y="34527"/>
                </a:cubicBezTo>
                <a:cubicBezTo>
                  <a:pt x="14646" y="36551"/>
                  <a:pt x="15265" y="38587"/>
                  <a:pt x="15860" y="40623"/>
                </a:cubicBezTo>
                <a:cubicBezTo>
                  <a:pt x="15979" y="40992"/>
                  <a:pt x="16074" y="41385"/>
                  <a:pt x="16170" y="41766"/>
                </a:cubicBezTo>
                <a:cubicBezTo>
                  <a:pt x="16277" y="42266"/>
                  <a:pt x="16241" y="42766"/>
                  <a:pt x="15955" y="43350"/>
                </a:cubicBezTo>
                <a:cubicBezTo>
                  <a:pt x="16217" y="43243"/>
                  <a:pt x="16336" y="43195"/>
                  <a:pt x="16467" y="43135"/>
                </a:cubicBezTo>
                <a:lnTo>
                  <a:pt x="16467" y="43135"/>
                </a:lnTo>
                <a:cubicBezTo>
                  <a:pt x="16574" y="43469"/>
                  <a:pt x="16646" y="43755"/>
                  <a:pt x="16217" y="43957"/>
                </a:cubicBezTo>
                <a:cubicBezTo>
                  <a:pt x="16122" y="43790"/>
                  <a:pt x="16039" y="43659"/>
                  <a:pt x="15991" y="43516"/>
                </a:cubicBezTo>
                <a:cubicBezTo>
                  <a:pt x="15836" y="43016"/>
                  <a:pt x="15681" y="42540"/>
                  <a:pt x="15574" y="42040"/>
                </a:cubicBezTo>
                <a:cubicBezTo>
                  <a:pt x="15515" y="41766"/>
                  <a:pt x="15515" y="41492"/>
                  <a:pt x="15515" y="41207"/>
                </a:cubicBezTo>
                <a:cubicBezTo>
                  <a:pt x="15527" y="40754"/>
                  <a:pt x="15467" y="40338"/>
                  <a:pt x="15122" y="40004"/>
                </a:cubicBezTo>
                <a:cubicBezTo>
                  <a:pt x="14812" y="39683"/>
                  <a:pt x="14681" y="39266"/>
                  <a:pt x="14574" y="38837"/>
                </a:cubicBezTo>
                <a:cubicBezTo>
                  <a:pt x="14110" y="36980"/>
                  <a:pt x="13622" y="35134"/>
                  <a:pt x="13145" y="33277"/>
                </a:cubicBezTo>
                <a:cubicBezTo>
                  <a:pt x="13086" y="33051"/>
                  <a:pt x="13026" y="32837"/>
                  <a:pt x="13003" y="32694"/>
                </a:cubicBezTo>
                <a:cubicBezTo>
                  <a:pt x="13310" y="32142"/>
                  <a:pt x="13670" y="31947"/>
                  <a:pt x="14055" y="31947"/>
                </a:cubicBezTo>
                <a:cubicBezTo>
                  <a:pt x="14385" y="31947"/>
                  <a:pt x="14734" y="32090"/>
                  <a:pt x="15086" y="32277"/>
                </a:cubicBezTo>
                <a:cubicBezTo>
                  <a:pt x="15265" y="32146"/>
                  <a:pt x="15515" y="32158"/>
                  <a:pt x="15503" y="31860"/>
                </a:cubicBezTo>
                <a:lnTo>
                  <a:pt x="15503" y="31860"/>
                </a:lnTo>
                <a:cubicBezTo>
                  <a:pt x="15324" y="31920"/>
                  <a:pt x="15146" y="31967"/>
                  <a:pt x="14931" y="32003"/>
                </a:cubicBezTo>
                <a:cubicBezTo>
                  <a:pt x="14637" y="31786"/>
                  <a:pt x="14347" y="31677"/>
                  <a:pt x="14067" y="31677"/>
                </a:cubicBezTo>
                <a:cubicBezTo>
                  <a:pt x="13700" y="31677"/>
                  <a:pt x="13350" y="31864"/>
                  <a:pt x="13026" y="32241"/>
                </a:cubicBezTo>
                <a:cubicBezTo>
                  <a:pt x="12681" y="31932"/>
                  <a:pt x="12729" y="31575"/>
                  <a:pt x="12717" y="31205"/>
                </a:cubicBezTo>
                <a:cubicBezTo>
                  <a:pt x="16777" y="30789"/>
                  <a:pt x="20634" y="29729"/>
                  <a:pt x="24325" y="27884"/>
                </a:cubicBezTo>
                <a:close/>
                <a:moveTo>
                  <a:pt x="14979" y="43731"/>
                </a:moveTo>
                <a:lnTo>
                  <a:pt x="14979" y="43731"/>
                </a:lnTo>
                <a:cubicBezTo>
                  <a:pt x="15038" y="43897"/>
                  <a:pt x="15086" y="44052"/>
                  <a:pt x="14729" y="44124"/>
                </a:cubicBezTo>
                <a:cubicBezTo>
                  <a:pt x="14848" y="43945"/>
                  <a:pt x="14908" y="43838"/>
                  <a:pt x="14979" y="43731"/>
                </a:cubicBezTo>
                <a:close/>
                <a:moveTo>
                  <a:pt x="79331" y="41947"/>
                </a:moveTo>
                <a:cubicBezTo>
                  <a:pt x="79574" y="41947"/>
                  <a:pt x="79693" y="42088"/>
                  <a:pt x="79868" y="42457"/>
                </a:cubicBezTo>
                <a:cubicBezTo>
                  <a:pt x="76725" y="43338"/>
                  <a:pt x="73605" y="44195"/>
                  <a:pt x="70403" y="44969"/>
                </a:cubicBezTo>
                <a:cubicBezTo>
                  <a:pt x="70331" y="44683"/>
                  <a:pt x="70272" y="44433"/>
                  <a:pt x="70176" y="44124"/>
                </a:cubicBezTo>
                <a:cubicBezTo>
                  <a:pt x="70403" y="44052"/>
                  <a:pt x="70581" y="43969"/>
                  <a:pt x="70772" y="43933"/>
                </a:cubicBezTo>
                <a:cubicBezTo>
                  <a:pt x="73022" y="43409"/>
                  <a:pt x="75284" y="42885"/>
                  <a:pt x="77534" y="42362"/>
                </a:cubicBezTo>
                <a:cubicBezTo>
                  <a:pt x="78046" y="42243"/>
                  <a:pt x="78558" y="42088"/>
                  <a:pt x="79082" y="41981"/>
                </a:cubicBezTo>
                <a:cubicBezTo>
                  <a:pt x="79179" y="41959"/>
                  <a:pt x="79260" y="41947"/>
                  <a:pt x="79331" y="41947"/>
                </a:cubicBezTo>
                <a:close/>
                <a:moveTo>
                  <a:pt x="15265" y="44314"/>
                </a:moveTo>
                <a:cubicBezTo>
                  <a:pt x="15265" y="44540"/>
                  <a:pt x="15265" y="44779"/>
                  <a:pt x="15277" y="45017"/>
                </a:cubicBezTo>
                <a:cubicBezTo>
                  <a:pt x="14979" y="44790"/>
                  <a:pt x="14979" y="44755"/>
                  <a:pt x="15265" y="44314"/>
                </a:cubicBezTo>
                <a:close/>
                <a:moveTo>
                  <a:pt x="45697" y="44326"/>
                </a:moveTo>
                <a:cubicBezTo>
                  <a:pt x="45840" y="44564"/>
                  <a:pt x="45721" y="44779"/>
                  <a:pt x="45638" y="45040"/>
                </a:cubicBezTo>
                <a:cubicBezTo>
                  <a:pt x="45471" y="44755"/>
                  <a:pt x="45423" y="44552"/>
                  <a:pt x="45697" y="44326"/>
                </a:cubicBezTo>
                <a:close/>
                <a:moveTo>
                  <a:pt x="28445" y="44183"/>
                </a:moveTo>
                <a:cubicBezTo>
                  <a:pt x="28516" y="44481"/>
                  <a:pt x="28600" y="44755"/>
                  <a:pt x="28671" y="45052"/>
                </a:cubicBezTo>
                <a:cubicBezTo>
                  <a:pt x="28421" y="44814"/>
                  <a:pt x="28338" y="44540"/>
                  <a:pt x="28445" y="44183"/>
                </a:cubicBezTo>
                <a:close/>
                <a:moveTo>
                  <a:pt x="68664" y="40730"/>
                </a:moveTo>
                <a:lnTo>
                  <a:pt x="68664" y="40730"/>
                </a:lnTo>
                <a:cubicBezTo>
                  <a:pt x="68974" y="41171"/>
                  <a:pt x="69569" y="43481"/>
                  <a:pt x="69795" y="44981"/>
                </a:cubicBezTo>
                <a:cubicBezTo>
                  <a:pt x="69283" y="44612"/>
                  <a:pt x="68819" y="44290"/>
                  <a:pt x="68378" y="43957"/>
                </a:cubicBezTo>
                <a:cubicBezTo>
                  <a:pt x="67688" y="44124"/>
                  <a:pt x="67652" y="44862"/>
                  <a:pt x="67176" y="45148"/>
                </a:cubicBezTo>
                <a:cubicBezTo>
                  <a:pt x="66640" y="44421"/>
                  <a:pt x="65878" y="41862"/>
                  <a:pt x="66045" y="41326"/>
                </a:cubicBezTo>
                <a:lnTo>
                  <a:pt x="66045" y="41326"/>
                </a:lnTo>
                <a:cubicBezTo>
                  <a:pt x="66271" y="41552"/>
                  <a:pt x="66319" y="41826"/>
                  <a:pt x="66414" y="42123"/>
                </a:cubicBezTo>
                <a:cubicBezTo>
                  <a:pt x="66616" y="42933"/>
                  <a:pt x="66854" y="43719"/>
                  <a:pt x="67093" y="44529"/>
                </a:cubicBezTo>
                <a:cubicBezTo>
                  <a:pt x="67128" y="44600"/>
                  <a:pt x="67200" y="44671"/>
                  <a:pt x="67271" y="44779"/>
                </a:cubicBezTo>
                <a:cubicBezTo>
                  <a:pt x="67319" y="43516"/>
                  <a:pt x="66854" y="42421"/>
                  <a:pt x="66473" y="41278"/>
                </a:cubicBezTo>
                <a:cubicBezTo>
                  <a:pt x="67140" y="41111"/>
                  <a:pt x="67747" y="40969"/>
                  <a:pt x="68378" y="40802"/>
                </a:cubicBezTo>
                <a:cubicBezTo>
                  <a:pt x="68617" y="41552"/>
                  <a:pt x="68581" y="42350"/>
                  <a:pt x="69021" y="43005"/>
                </a:cubicBezTo>
                <a:lnTo>
                  <a:pt x="69152" y="42957"/>
                </a:lnTo>
                <a:cubicBezTo>
                  <a:pt x="69057" y="42600"/>
                  <a:pt x="68974" y="42243"/>
                  <a:pt x="68902" y="41885"/>
                </a:cubicBezTo>
                <a:cubicBezTo>
                  <a:pt x="68819" y="41552"/>
                  <a:pt x="68748" y="41195"/>
                  <a:pt x="68664" y="40730"/>
                </a:cubicBezTo>
                <a:close/>
                <a:moveTo>
                  <a:pt x="27802" y="44183"/>
                </a:moveTo>
                <a:cubicBezTo>
                  <a:pt x="28207" y="44457"/>
                  <a:pt x="28243" y="44850"/>
                  <a:pt x="28338" y="45207"/>
                </a:cubicBezTo>
                <a:cubicBezTo>
                  <a:pt x="27969" y="45112"/>
                  <a:pt x="27969" y="45112"/>
                  <a:pt x="27802" y="44183"/>
                </a:cubicBezTo>
                <a:close/>
                <a:moveTo>
                  <a:pt x="78189" y="36230"/>
                </a:moveTo>
                <a:cubicBezTo>
                  <a:pt x="78189" y="36551"/>
                  <a:pt x="78201" y="36801"/>
                  <a:pt x="78201" y="37039"/>
                </a:cubicBezTo>
                <a:cubicBezTo>
                  <a:pt x="76118" y="37563"/>
                  <a:pt x="74046" y="38111"/>
                  <a:pt x="71962" y="38587"/>
                </a:cubicBezTo>
                <a:cubicBezTo>
                  <a:pt x="69914" y="39064"/>
                  <a:pt x="67890" y="39647"/>
                  <a:pt x="65890" y="40349"/>
                </a:cubicBezTo>
                <a:cubicBezTo>
                  <a:pt x="66521" y="40195"/>
                  <a:pt x="67140" y="40028"/>
                  <a:pt x="67771" y="39873"/>
                </a:cubicBezTo>
                <a:cubicBezTo>
                  <a:pt x="70414" y="39218"/>
                  <a:pt x="73070" y="38540"/>
                  <a:pt x="75713" y="37897"/>
                </a:cubicBezTo>
                <a:cubicBezTo>
                  <a:pt x="76403" y="37742"/>
                  <a:pt x="77130" y="37671"/>
                  <a:pt x="77832" y="37563"/>
                </a:cubicBezTo>
                <a:cubicBezTo>
                  <a:pt x="77844" y="37599"/>
                  <a:pt x="77844" y="37647"/>
                  <a:pt x="77856" y="37694"/>
                </a:cubicBezTo>
                <a:cubicBezTo>
                  <a:pt x="77570" y="37766"/>
                  <a:pt x="77296" y="37825"/>
                  <a:pt x="77011" y="37897"/>
                </a:cubicBezTo>
                <a:cubicBezTo>
                  <a:pt x="75272" y="38361"/>
                  <a:pt x="73522" y="38790"/>
                  <a:pt x="71784" y="39266"/>
                </a:cubicBezTo>
                <a:cubicBezTo>
                  <a:pt x="69795" y="39826"/>
                  <a:pt x="67807" y="40421"/>
                  <a:pt x="65819" y="40933"/>
                </a:cubicBezTo>
                <a:cubicBezTo>
                  <a:pt x="63199" y="41623"/>
                  <a:pt x="60544" y="42231"/>
                  <a:pt x="57913" y="42874"/>
                </a:cubicBezTo>
                <a:cubicBezTo>
                  <a:pt x="57663" y="42933"/>
                  <a:pt x="57425" y="43052"/>
                  <a:pt x="57175" y="43124"/>
                </a:cubicBezTo>
                <a:cubicBezTo>
                  <a:pt x="56996" y="43183"/>
                  <a:pt x="56794" y="43255"/>
                  <a:pt x="56615" y="43278"/>
                </a:cubicBezTo>
                <a:cubicBezTo>
                  <a:pt x="55805" y="43338"/>
                  <a:pt x="55032" y="43576"/>
                  <a:pt x="54270" y="43874"/>
                </a:cubicBezTo>
                <a:cubicBezTo>
                  <a:pt x="53900" y="44017"/>
                  <a:pt x="53460" y="44052"/>
                  <a:pt x="53067" y="44148"/>
                </a:cubicBezTo>
                <a:cubicBezTo>
                  <a:pt x="51876" y="44445"/>
                  <a:pt x="50686" y="44779"/>
                  <a:pt x="49471" y="45040"/>
                </a:cubicBezTo>
                <a:cubicBezTo>
                  <a:pt x="48638" y="45219"/>
                  <a:pt x="47804" y="45326"/>
                  <a:pt x="46888" y="45481"/>
                </a:cubicBezTo>
                <a:cubicBezTo>
                  <a:pt x="47078" y="45160"/>
                  <a:pt x="47328" y="45148"/>
                  <a:pt x="47566" y="45088"/>
                </a:cubicBezTo>
                <a:cubicBezTo>
                  <a:pt x="49281" y="44683"/>
                  <a:pt x="51007" y="44302"/>
                  <a:pt x="52722" y="43886"/>
                </a:cubicBezTo>
                <a:cubicBezTo>
                  <a:pt x="53138" y="43790"/>
                  <a:pt x="53543" y="43600"/>
                  <a:pt x="53960" y="43481"/>
                </a:cubicBezTo>
                <a:cubicBezTo>
                  <a:pt x="54389" y="43362"/>
                  <a:pt x="54829" y="43266"/>
                  <a:pt x="55282" y="43183"/>
                </a:cubicBezTo>
                <a:cubicBezTo>
                  <a:pt x="55532" y="43124"/>
                  <a:pt x="55805" y="43124"/>
                  <a:pt x="55984" y="42826"/>
                </a:cubicBezTo>
                <a:lnTo>
                  <a:pt x="55984" y="42826"/>
                </a:lnTo>
                <a:cubicBezTo>
                  <a:pt x="55758" y="42862"/>
                  <a:pt x="55532" y="42838"/>
                  <a:pt x="55341" y="42921"/>
                </a:cubicBezTo>
                <a:cubicBezTo>
                  <a:pt x="54984" y="43016"/>
                  <a:pt x="54639" y="43195"/>
                  <a:pt x="54281" y="43290"/>
                </a:cubicBezTo>
                <a:cubicBezTo>
                  <a:pt x="52841" y="43647"/>
                  <a:pt x="51412" y="43993"/>
                  <a:pt x="49971" y="44326"/>
                </a:cubicBezTo>
                <a:cubicBezTo>
                  <a:pt x="49090" y="44540"/>
                  <a:pt x="48221" y="44719"/>
                  <a:pt x="47352" y="44898"/>
                </a:cubicBezTo>
                <a:cubicBezTo>
                  <a:pt x="47209" y="44921"/>
                  <a:pt x="47066" y="44933"/>
                  <a:pt x="46876" y="44957"/>
                </a:cubicBezTo>
                <a:cubicBezTo>
                  <a:pt x="46876" y="44743"/>
                  <a:pt x="46852" y="44564"/>
                  <a:pt x="46852" y="44314"/>
                </a:cubicBezTo>
                <a:cubicBezTo>
                  <a:pt x="47674" y="44159"/>
                  <a:pt x="48495" y="44017"/>
                  <a:pt x="49293" y="43838"/>
                </a:cubicBezTo>
                <a:cubicBezTo>
                  <a:pt x="50090" y="43659"/>
                  <a:pt x="50876" y="43445"/>
                  <a:pt x="51650" y="43207"/>
                </a:cubicBezTo>
                <a:lnTo>
                  <a:pt x="51650" y="43207"/>
                </a:lnTo>
                <a:cubicBezTo>
                  <a:pt x="50415" y="43250"/>
                  <a:pt x="49248" y="43787"/>
                  <a:pt x="48009" y="43787"/>
                </a:cubicBezTo>
                <a:cubicBezTo>
                  <a:pt x="47874" y="43787"/>
                  <a:pt x="47739" y="43781"/>
                  <a:pt x="47602" y="43767"/>
                </a:cubicBezTo>
                <a:cubicBezTo>
                  <a:pt x="48483" y="43540"/>
                  <a:pt x="49376" y="43314"/>
                  <a:pt x="50245" y="43088"/>
                </a:cubicBezTo>
                <a:cubicBezTo>
                  <a:pt x="51388" y="42814"/>
                  <a:pt x="52555" y="42516"/>
                  <a:pt x="53722" y="42219"/>
                </a:cubicBezTo>
                <a:cubicBezTo>
                  <a:pt x="53996" y="42135"/>
                  <a:pt x="54281" y="42004"/>
                  <a:pt x="54567" y="41921"/>
                </a:cubicBezTo>
                <a:cubicBezTo>
                  <a:pt x="54698" y="41873"/>
                  <a:pt x="54853" y="41802"/>
                  <a:pt x="54996" y="41802"/>
                </a:cubicBezTo>
                <a:cubicBezTo>
                  <a:pt x="55424" y="41802"/>
                  <a:pt x="55817" y="41695"/>
                  <a:pt x="56198" y="41516"/>
                </a:cubicBezTo>
                <a:cubicBezTo>
                  <a:pt x="56472" y="41397"/>
                  <a:pt x="56829" y="41457"/>
                  <a:pt x="57139" y="41385"/>
                </a:cubicBezTo>
                <a:cubicBezTo>
                  <a:pt x="60068" y="40719"/>
                  <a:pt x="62985" y="40040"/>
                  <a:pt x="65902" y="39361"/>
                </a:cubicBezTo>
                <a:cubicBezTo>
                  <a:pt x="68605" y="38718"/>
                  <a:pt x="71296" y="38075"/>
                  <a:pt x="73974" y="37409"/>
                </a:cubicBezTo>
                <a:cubicBezTo>
                  <a:pt x="75165" y="37111"/>
                  <a:pt x="76344" y="36742"/>
                  <a:pt x="77534" y="36397"/>
                </a:cubicBezTo>
                <a:cubicBezTo>
                  <a:pt x="77725" y="36337"/>
                  <a:pt x="77927" y="36289"/>
                  <a:pt x="78189" y="36230"/>
                </a:cubicBezTo>
                <a:close/>
                <a:moveTo>
                  <a:pt x="27564" y="44243"/>
                </a:moveTo>
                <a:cubicBezTo>
                  <a:pt x="27707" y="44659"/>
                  <a:pt x="27790" y="44969"/>
                  <a:pt x="27909" y="45398"/>
                </a:cubicBezTo>
                <a:cubicBezTo>
                  <a:pt x="27742" y="45314"/>
                  <a:pt x="27683" y="45279"/>
                  <a:pt x="27564" y="45219"/>
                </a:cubicBezTo>
                <a:cubicBezTo>
                  <a:pt x="27409" y="45302"/>
                  <a:pt x="27183" y="45398"/>
                  <a:pt x="26909" y="45517"/>
                </a:cubicBezTo>
                <a:cubicBezTo>
                  <a:pt x="26719" y="45207"/>
                  <a:pt x="26599" y="44874"/>
                  <a:pt x="26671" y="44457"/>
                </a:cubicBezTo>
                <a:cubicBezTo>
                  <a:pt x="26957" y="44386"/>
                  <a:pt x="27242" y="44326"/>
                  <a:pt x="27564" y="44243"/>
                </a:cubicBezTo>
                <a:close/>
                <a:moveTo>
                  <a:pt x="68259" y="44779"/>
                </a:moveTo>
                <a:cubicBezTo>
                  <a:pt x="68450" y="44898"/>
                  <a:pt x="68700" y="45076"/>
                  <a:pt x="69057" y="45279"/>
                </a:cubicBezTo>
                <a:cubicBezTo>
                  <a:pt x="68583" y="45455"/>
                  <a:pt x="68211" y="45652"/>
                  <a:pt x="67649" y="45652"/>
                </a:cubicBezTo>
                <a:cubicBezTo>
                  <a:pt x="67604" y="45652"/>
                  <a:pt x="67557" y="45650"/>
                  <a:pt x="67509" y="45648"/>
                </a:cubicBezTo>
                <a:cubicBezTo>
                  <a:pt x="67783" y="45326"/>
                  <a:pt x="67986" y="45088"/>
                  <a:pt x="68259" y="44779"/>
                </a:cubicBezTo>
                <a:close/>
                <a:moveTo>
                  <a:pt x="79951" y="42874"/>
                </a:moveTo>
                <a:lnTo>
                  <a:pt x="79951" y="42874"/>
                </a:lnTo>
                <a:cubicBezTo>
                  <a:pt x="80106" y="43135"/>
                  <a:pt x="80106" y="43135"/>
                  <a:pt x="79928" y="43540"/>
                </a:cubicBezTo>
                <a:cubicBezTo>
                  <a:pt x="76880" y="44267"/>
                  <a:pt x="73796" y="45017"/>
                  <a:pt x="70700" y="45743"/>
                </a:cubicBezTo>
                <a:cubicBezTo>
                  <a:pt x="70682" y="45745"/>
                  <a:pt x="70664" y="45746"/>
                  <a:pt x="70647" y="45746"/>
                </a:cubicBezTo>
                <a:cubicBezTo>
                  <a:pt x="70572" y="45746"/>
                  <a:pt x="70501" y="45729"/>
                  <a:pt x="70414" y="45719"/>
                </a:cubicBezTo>
                <a:cubicBezTo>
                  <a:pt x="70414" y="45433"/>
                  <a:pt x="70534" y="45302"/>
                  <a:pt x="70784" y="45243"/>
                </a:cubicBezTo>
                <a:cubicBezTo>
                  <a:pt x="71105" y="45136"/>
                  <a:pt x="71403" y="45017"/>
                  <a:pt x="71712" y="44945"/>
                </a:cubicBezTo>
                <a:cubicBezTo>
                  <a:pt x="74355" y="44267"/>
                  <a:pt x="77022" y="43588"/>
                  <a:pt x="79689" y="42921"/>
                </a:cubicBezTo>
                <a:lnTo>
                  <a:pt x="79951" y="42874"/>
                </a:lnTo>
                <a:close/>
                <a:moveTo>
                  <a:pt x="45685" y="45457"/>
                </a:moveTo>
                <a:cubicBezTo>
                  <a:pt x="45709" y="45552"/>
                  <a:pt x="45721" y="45648"/>
                  <a:pt x="45757" y="45743"/>
                </a:cubicBezTo>
                <a:cubicBezTo>
                  <a:pt x="45709" y="45755"/>
                  <a:pt x="45661" y="45755"/>
                  <a:pt x="45626" y="45779"/>
                </a:cubicBezTo>
                <a:cubicBezTo>
                  <a:pt x="45602" y="45672"/>
                  <a:pt x="45602" y="45576"/>
                  <a:pt x="45590" y="45481"/>
                </a:cubicBezTo>
                <a:cubicBezTo>
                  <a:pt x="45626" y="45481"/>
                  <a:pt x="45649" y="45457"/>
                  <a:pt x="45685" y="45457"/>
                </a:cubicBezTo>
                <a:close/>
                <a:moveTo>
                  <a:pt x="26338" y="44719"/>
                </a:moveTo>
                <a:lnTo>
                  <a:pt x="26338" y="44719"/>
                </a:lnTo>
                <a:cubicBezTo>
                  <a:pt x="26588" y="44957"/>
                  <a:pt x="26635" y="45052"/>
                  <a:pt x="26695" y="45814"/>
                </a:cubicBezTo>
                <a:cubicBezTo>
                  <a:pt x="26409" y="45457"/>
                  <a:pt x="26314" y="45124"/>
                  <a:pt x="26338" y="44719"/>
                </a:cubicBezTo>
                <a:close/>
                <a:moveTo>
                  <a:pt x="25495" y="40315"/>
                </a:moveTo>
                <a:cubicBezTo>
                  <a:pt x="25605" y="40315"/>
                  <a:pt x="25718" y="40338"/>
                  <a:pt x="25837" y="40385"/>
                </a:cubicBezTo>
                <a:cubicBezTo>
                  <a:pt x="26210" y="40533"/>
                  <a:pt x="26582" y="40676"/>
                  <a:pt x="26959" y="40676"/>
                </a:cubicBezTo>
                <a:cubicBezTo>
                  <a:pt x="27221" y="40676"/>
                  <a:pt x="27486" y="40606"/>
                  <a:pt x="27754" y="40421"/>
                </a:cubicBezTo>
                <a:cubicBezTo>
                  <a:pt x="27897" y="40742"/>
                  <a:pt x="28016" y="41028"/>
                  <a:pt x="28147" y="41350"/>
                </a:cubicBezTo>
                <a:cubicBezTo>
                  <a:pt x="27742" y="41457"/>
                  <a:pt x="27373" y="41552"/>
                  <a:pt x="26969" y="41647"/>
                </a:cubicBezTo>
                <a:cubicBezTo>
                  <a:pt x="26957" y="41909"/>
                  <a:pt x="26933" y="42112"/>
                  <a:pt x="26909" y="42362"/>
                </a:cubicBezTo>
                <a:cubicBezTo>
                  <a:pt x="27025" y="42391"/>
                  <a:pt x="27139" y="42403"/>
                  <a:pt x="27252" y="42403"/>
                </a:cubicBezTo>
                <a:cubicBezTo>
                  <a:pt x="27591" y="42403"/>
                  <a:pt x="27921" y="42302"/>
                  <a:pt x="28278" y="42302"/>
                </a:cubicBezTo>
                <a:cubicBezTo>
                  <a:pt x="28445" y="42421"/>
                  <a:pt x="28409" y="42576"/>
                  <a:pt x="28266" y="42707"/>
                </a:cubicBezTo>
                <a:cubicBezTo>
                  <a:pt x="27921" y="43016"/>
                  <a:pt x="27552" y="43255"/>
                  <a:pt x="27088" y="43374"/>
                </a:cubicBezTo>
                <a:cubicBezTo>
                  <a:pt x="25885" y="43695"/>
                  <a:pt x="24671" y="43993"/>
                  <a:pt x="23456" y="44314"/>
                </a:cubicBezTo>
                <a:cubicBezTo>
                  <a:pt x="21658" y="44790"/>
                  <a:pt x="19872" y="45302"/>
                  <a:pt x="18075" y="45779"/>
                </a:cubicBezTo>
                <a:cubicBezTo>
                  <a:pt x="17765" y="45850"/>
                  <a:pt x="17432" y="45862"/>
                  <a:pt x="17122" y="45874"/>
                </a:cubicBezTo>
                <a:cubicBezTo>
                  <a:pt x="17027" y="45874"/>
                  <a:pt x="16932" y="45755"/>
                  <a:pt x="16729" y="45624"/>
                </a:cubicBezTo>
                <a:cubicBezTo>
                  <a:pt x="19920" y="44826"/>
                  <a:pt x="22956" y="44064"/>
                  <a:pt x="26040" y="43314"/>
                </a:cubicBezTo>
                <a:cubicBezTo>
                  <a:pt x="25937" y="43144"/>
                  <a:pt x="25806" y="43094"/>
                  <a:pt x="25668" y="43094"/>
                </a:cubicBezTo>
                <a:cubicBezTo>
                  <a:pt x="25583" y="43094"/>
                  <a:pt x="25495" y="43113"/>
                  <a:pt x="25409" y="43135"/>
                </a:cubicBezTo>
                <a:cubicBezTo>
                  <a:pt x="24754" y="43314"/>
                  <a:pt x="24087" y="43481"/>
                  <a:pt x="23432" y="43659"/>
                </a:cubicBezTo>
                <a:cubicBezTo>
                  <a:pt x="22301" y="43957"/>
                  <a:pt x="21182" y="44302"/>
                  <a:pt x="20039" y="44588"/>
                </a:cubicBezTo>
                <a:cubicBezTo>
                  <a:pt x="19253" y="44779"/>
                  <a:pt x="18444" y="44921"/>
                  <a:pt x="17646" y="45064"/>
                </a:cubicBezTo>
                <a:cubicBezTo>
                  <a:pt x="17609" y="45068"/>
                  <a:pt x="17572" y="45070"/>
                  <a:pt x="17534" y="45070"/>
                </a:cubicBezTo>
                <a:cubicBezTo>
                  <a:pt x="17335" y="45070"/>
                  <a:pt x="17114" y="45025"/>
                  <a:pt x="16884" y="45005"/>
                </a:cubicBezTo>
                <a:cubicBezTo>
                  <a:pt x="17074" y="44659"/>
                  <a:pt x="17360" y="44588"/>
                  <a:pt x="17622" y="44529"/>
                </a:cubicBezTo>
                <a:cubicBezTo>
                  <a:pt x="18384" y="44350"/>
                  <a:pt x="19158" y="44195"/>
                  <a:pt x="19920" y="44064"/>
                </a:cubicBezTo>
                <a:cubicBezTo>
                  <a:pt x="21027" y="43850"/>
                  <a:pt x="22147" y="43671"/>
                  <a:pt x="23266" y="43457"/>
                </a:cubicBezTo>
                <a:cubicBezTo>
                  <a:pt x="23861" y="43338"/>
                  <a:pt x="24444" y="43183"/>
                  <a:pt x="25028" y="43005"/>
                </a:cubicBezTo>
                <a:cubicBezTo>
                  <a:pt x="25516" y="42862"/>
                  <a:pt x="25968" y="42647"/>
                  <a:pt x="26516" y="42445"/>
                </a:cubicBezTo>
                <a:cubicBezTo>
                  <a:pt x="26528" y="42278"/>
                  <a:pt x="26540" y="42088"/>
                  <a:pt x="26552" y="41826"/>
                </a:cubicBezTo>
                <a:lnTo>
                  <a:pt x="26552" y="41826"/>
                </a:lnTo>
                <a:cubicBezTo>
                  <a:pt x="26314" y="41862"/>
                  <a:pt x="26159" y="41873"/>
                  <a:pt x="25992" y="41921"/>
                </a:cubicBezTo>
                <a:cubicBezTo>
                  <a:pt x="25111" y="42147"/>
                  <a:pt x="24230" y="42397"/>
                  <a:pt x="23337" y="42576"/>
                </a:cubicBezTo>
                <a:cubicBezTo>
                  <a:pt x="21658" y="42921"/>
                  <a:pt x="19991" y="43231"/>
                  <a:pt x="18313" y="43540"/>
                </a:cubicBezTo>
                <a:cubicBezTo>
                  <a:pt x="17932" y="43612"/>
                  <a:pt x="17563" y="43695"/>
                  <a:pt x="17158" y="43767"/>
                </a:cubicBezTo>
                <a:cubicBezTo>
                  <a:pt x="17039" y="43350"/>
                  <a:pt x="16955" y="42945"/>
                  <a:pt x="16848" y="42540"/>
                </a:cubicBezTo>
                <a:cubicBezTo>
                  <a:pt x="17028" y="42298"/>
                  <a:pt x="17245" y="42224"/>
                  <a:pt x="17474" y="42224"/>
                </a:cubicBezTo>
                <a:cubicBezTo>
                  <a:pt x="17639" y="42224"/>
                  <a:pt x="17810" y="42262"/>
                  <a:pt x="17979" y="42302"/>
                </a:cubicBezTo>
                <a:cubicBezTo>
                  <a:pt x="18166" y="42351"/>
                  <a:pt x="18342" y="42380"/>
                  <a:pt x="18510" y="42380"/>
                </a:cubicBezTo>
                <a:cubicBezTo>
                  <a:pt x="18866" y="42380"/>
                  <a:pt x="19180" y="42249"/>
                  <a:pt x="19456" y="41909"/>
                </a:cubicBezTo>
                <a:cubicBezTo>
                  <a:pt x="19527" y="41802"/>
                  <a:pt x="19741" y="41802"/>
                  <a:pt x="19896" y="41790"/>
                </a:cubicBezTo>
                <a:cubicBezTo>
                  <a:pt x="19908" y="41787"/>
                  <a:pt x="19919" y="41786"/>
                  <a:pt x="19931" y="41786"/>
                </a:cubicBezTo>
                <a:cubicBezTo>
                  <a:pt x="20012" y="41786"/>
                  <a:pt x="20087" y="41853"/>
                  <a:pt x="20170" y="41873"/>
                </a:cubicBezTo>
                <a:cubicBezTo>
                  <a:pt x="20393" y="41962"/>
                  <a:pt x="20602" y="42008"/>
                  <a:pt x="20798" y="42008"/>
                </a:cubicBezTo>
                <a:cubicBezTo>
                  <a:pt x="21157" y="42008"/>
                  <a:pt x="21472" y="41851"/>
                  <a:pt x="21742" y="41504"/>
                </a:cubicBezTo>
                <a:cubicBezTo>
                  <a:pt x="21955" y="41223"/>
                  <a:pt x="22198" y="41107"/>
                  <a:pt x="22485" y="41107"/>
                </a:cubicBezTo>
                <a:cubicBezTo>
                  <a:pt x="22599" y="41107"/>
                  <a:pt x="22720" y="41125"/>
                  <a:pt x="22849" y="41159"/>
                </a:cubicBezTo>
                <a:cubicBezTo>
                  <a:pt x="23051" y="41219"/>
                  <a:pt x="23290" y="41254"/>
                  <a:pt x="23504" y="41314"/>
                </a:cubicBezTo>
                <a:cubicBezTo>
                  <a:pt x="23598" y="41339"/>
                  <a:pt x="23689" y="41352"/>
                  <a:pt x="23777" y="41352"/>
                </a:cubicBezTo>
                <a:cubicBezTo>
                  <a:pt x="24021" y="41352"/>
                  <a:pt x="24237" y="41253"/>
                  <a:pt x="24421" y="41052"/>
                </a:cubicBezTo>
                <a:cubicBezTo>
                  <a:pt x="24575" y="40897"/>
                  <a:pt x="24718" y="40719"/>
                  <a:pt x="24885" y="40564"/>
                </a:cubicBezTo>
                <a:cubicBezTo>
                  <a:pt x="25075" y="40405"/>
                  <a:pt x="25277" y="40315"/>
                  <a:pt x="25495" y="40315"/>
                </a:cubicBezTo>
                <a:close/>
                <a:moveTo>
                  <a:pt x="15527" y="45445"/>
                </a:moveTo>
                <a:cubicBezTo>
                  <a:pt x="15527" y="45672"/>
                  <a:pt x="15527" y="45874"/>
                  <a:pt x="15539" y="46112"/>
                </a:cubicBezTo>
                <a:cubicBezTo>
                  <a:pt x="15241" y="45862"/>
                  <a:pt x="15241" y="45862"/>
                  <a:pt x="15527" y="45445"/>
                </a:cubicBezTo>
                <a:close/>
                <a:moveTo>
                  <a:pt x="45840" y="46136"/>
                </a:moveTo>
                <a:cubicBezTo>
                  <a:pt x="45888" y="46267"/>
                  <a:pt x="45923" y="46398"/>
                  <a:pt x="45959" y="46576"/>
                </a:cubicBezTo>
                <a:cubicBezTo>
                  <a:pt x="45840" y="46588"/>
                  <a:pt x="45757" y="46600"/>
                  <a:pt x="45602" y="46624"/>
                </a:cubicBezTo>
                <a:cubicBezTo>
                  <a:pt x="45638" y="46434"/>
                  <a:pt x="45661" y="46279"/>
                  <a:pt x="45697" y="46136"/>
                </a:cubicBezTo>
                <a:close/>
                <a:moveTo>
                  <a:pt x="39053" y="39349"/>
                </a:moveTo>
                <a:cubicBezTo>
                  <a:pt x="39458" y="40064"/>
                  <a:pt x="39494" y="40921"/>
                  <a:pt x="39792" y="41707"/>
                </a:cubicBezTo>
                <a:cubicBezTo>
                  <a:pt x="40101" y="42504"/>
                  <a:pt x="40232" y="43362"/>
                  <a:pt x="40458" y="44267"/>
                </a:cubicBezTo>
                <a:cubicBezTo>
                  <a:pt x="40708" y="43993"/>
                  <a:pt x="40696" y="43767"/>
                  <a:pt x="40637" y="43528"/>
                </a:cubicBezTo>
                <a:cubicBezTo>
                  <a:pt x="40470" y="42838"/>
                  <a:pt x="40363" y="42147"/>
                  <a:pt x="40149" y="41492"/>
                </a:cubicBezTo>
                <a:cubicBezTo>
                  <a:pt x="40030" y="41111"/>
                  <a:pt x="39792" y="40790"/>
                  <a:pt x="39863" y="40373"/>
                </a:cubicBezTo>
                <a:cubicBezTo>
                  <a:pt x="39887" y="40195"/>
                  <a:pt x="39923" y="40016"/>
                  <a:pt x="39970" y="39790"/>
                </a:cubicBezTo>
                <a:cubicBezTo>
                  <a:pt x="40232" y="40207"/>
                  <a:pt x="40268" y="40373"/>
                  <a:pt x="40208" y="40980"/>
                </a:cubicBezTo>
                <a:cubicBezTo>
                  <a:pt x="40351" y="41385"/>
                  <a:pt x="40506" y="41695"/>
                  <a:pt x="40589" y="42004"/>
                </a:cubicBezTo>
                <a:cubicBezTo>
                  <a:pt x="40839" y="42957"/>
                  <a:pt x="41066" y="43909"/>
                  <a:pt x="41316" y="44921"/>
                </a:cubicBezTo>
                <a:cubicBezTo>
                  <a:pt x="38089" y="46053"/>
                  <a:pt x="34743" y="46695"/>
                  <a:pt x="31433" y="47279"/>
                </a:cubicBezTo>
                <a:cubicBezTo>
                  <a:pt x="30981" y="47053"/>
                  <a:pt x="30802" y="46672"/>
                  <a:pt x="30624" y="46291"/>
                </a:cubicBezTo>
                <a:cubicBezTo>
                  <a:pt x="30421" y="45910"/>
                  <a:pt x="30278" y="45493"/>
                  <a:pt x="30159" y="45076"/>
                </a:cubicBezTo>
                <a:cubicBezTo>
                  <a:pt x="29886" y="44076"/>
                  <a:pt x="29647" y="43064"/>
                  <a:pt x="29386" y="42004"/>
                </a:cubicBezTo>
                <a:cubicBezTo>
                  <a:pt x="29588" y="41957"/>
                  <a:pt x="29814" y="41897"/>
                  <a:pt x="30112" y="41826"/>
                </a:cubicBezTo>
                <a:cubicBezTo>
                  <a:pt x="30302" y="42231"/>
                  <a:pt x="30326" y="42671"/>
                  <a:pt x="30457" y="43112"/>
                </a:cubicBezTo>
                <a:cubicBezTo>
                  <a:pt x="30600" y="43552"/>
                  <a:pt x="30719" y="44017"/>
                  <a:pt x="30874" y="44457"/>
                </a:cubicBezTo>
                <a:cubicBezTo>
                  <a:pt x="31005" y="44898"/>
                  <a:pt x="31171" y="45314"/>
                  <a:pt x="31338" y="45743"/>
                </a:cubicBezTo>
                <a:cubicBezTo>
                  <a:pt x="31374" y="44350"/>
                  <a:pt x="30600" y="43112"/>
                  <a:pt x="30517" y="41707"/>
                </a:cubicBezTo>
                <a:cubicBezTo>
                  <a:pt x="32005" y="41373"/>
                  <a:pt x="33457" y="41088"/>
                  <a:pt x="34874" y="40695"/>
                </a:cubicBezTo>
                <a:cubicBezTo>
                  <a:pt x="36279" y="40314"/>
                  <a:pt x="37648" y="39802"/>
                  <a:pt x="39053" y="39349"/>
                </a:cubicBezTo>
                <a:close/>
                <a:moveTo>
                  <a:pt x="45995" y="46791"/>
                </a:moveTo>
                <a:cubicBezTo>
                  <a:pt x="46042" y="46898"/>
                  <a:pt x="46078" y="47005"/>
                  <a:pt x="46138" y="47160"/>
                </a:cubicBezTo>
                <a:cubicBezTo>
                  <a:pt x="46019" y="47196"/>
                  <a:pt x="45935" y="47231"/>
                  <a:pt x="45804" y="47279"/>
                </a:cubicBezTo>
                <a:cubicBezTo>
                  <a:pt x="45769" y="47136"/>
                  <a:pt x="45745" y="47029"/>
                  <a:pt x="45697" y="46862"/>
                </a:cubicBezTo>
                <a:cubicBezTo>
                  <a:pt x="45828" y="46826"/>
                  <a:pt x="45899" y="46803"/>
                  <a:pt x="45995" y="46791"/>
                </a:cubicBezTo>
                <a:close/>
                <a:moveTo>
                  <a:pt x="15765" y="46815"/>
                </a:moveTo>
                <a:cubicBezTo>
                  <a:pt x="15800" y="46957"/>
                  <a:pt x="15824" y="47124"/>
                  <a:pt x="15860" y="47291"/>
                </a:cubicBezTo>
                <a:cubicBezTo>
                  <a:pt x="15800" y="47303"/>
                  <a:pt x="15741" y="47303"/>
                  <a:pt x="15681" y="47326"/>
                </a:cubicBezTo>
                <a:lnTo>
                  <a:pt x="15634" y="46826"/>
                </a:lnTo>
                <a:cubicBezTo>
                  <a:pt x="15670" y="46826"/>
                  <a:pt x="15717" y="46815"/>
                  <a:pt x="15765" y="46815"/>
                </a:cubicBezTo>
                <a:close/>
                <a:moveTo>
                  <a:pt x="46304" y="47743"/>
                </a:moveTo>
                <a:cubicBezTo>
                  <a:pt x="46189" y="47888"/>
                  <a:pt x="46095" y="47953"/>
                  <a:pt x="45999" y="47953"/>
                </a:cubicBezTo>
                <a:cubicBezTo>
                  <a:pt x="45937" y="47953"/>
                  <a:pt x="45874" y="47926"/>
                  <a:pt x="45804" y="47874"/>
                </a:cubicBezTo>
                <a:cubicBezTo>
                  <a:pt x="45935" y="47838"/>
                  <a:pt x="46078" y="47815"/>
                  <a:pt x="46304" y="47743"/>
                </a:cubicBezTo>
                <a:close/>
                <a:moveTo>
                  <a:pt x="25885" y="44731"/>
                </a:moveTo>
                <a:cubicBezTo>
                  <a:pt x="26064" y="45255"/>
                  <a:pt x="26230" y="45672"/>
                  <a:pt x="26373" y="46112"/>
                </a:cubicBezTo>
                <a:cubicBezTo>
                  <a:pt x="26329" y="46244"/>
                  <a:pt x="26240" y="46298"/>
                  <a:pt x="26134" y="46298"/>
                </a:cubicBezTo>
                <a:cubicBezTo>
                  <a:pt x="26096" y="46298"/>
                  <a:pt x="26056" y="46291"/>
                  <a:pt x="26016" y="46279"/>
                </a:cubicBezTo>
                <a:cubicBezTo>
                  <a:pt x="25837" y="46231"/>
                  <a:pt x="25683" y="46160"/>
                  <a:pt x="25504" y="46088"/>
                </a:cubicBezTo>
                <a:cubicBezTo>
                  <a:pt x="25374" y="46035"/>
                  <a:pt x="25249" y="46009"/>
                  <a:pt x="25131" y="46009"/>
                </a:cubicBezTo>
                <a:cubicBezTo>
                  <a:pt x="24903" y="46009"/>
                  <a:pt x="24700" y="46107"/>
                  <a:pt x="24528" y="46303"/>
                </a:cubicBezTo>
                <a:cubicBezTo>
                  <a:pt x="24433" y="46434"/>
                  <a:pt x="24337" y="46576"/>
                  <a:pt x="24230" y="46707"/>
                </a:cubicBezTo>
                <a:cubicBezTo>
                  <a:pt x="23965" y="47078"/>
                  <a:pt x="23744" y="47242"/>
                  <a:pt x="23446" y="47242"/>
                </a:cubicBezTo>
                <a:cubicBezTo>
                  <a:pt x="23276" y="47242"/>
                  <a:pt x="23080" y="47188"/>
                  <a:pt x="22837" y="47088"/>
                </a:cubicBezTo>
                <a:cubicBezTo>
                  <a:pt x="22408" y="46886"/>
                  <a:pt x="21968" y="46731"/>
                  <a:pt x="21599" y="46576"/>
                </a:cubicBezTo>
                <a:cubicBezTo>
                  <a:pt x="21170" y="46695"/>
                  <a:pt x="21004" y="46981"/>
                  <a:pt x="20861" y="47267"/>
                </a:cubicBezTo>
                <a:cubicBezTo>
                  <a:pt x="20765" y="47422"/>
                  <a:pt x="20718" y="47600"/>
                  <a:pt x="20623" y="47767"/>
                </a:cubicBezTo>
                <a:cubicBezTo>
                  <a:pt x="20470" y="47996"/>
                  <a:pt x="20276" y="48112"/>
                  <a:pt x="20069" y="48112"/>
                </a:cubicBezTo>
                <a:cubicBezTo>
                  <a:pt x="19920" y="48112"/>
                  <a:pt x="19764" y="48053"/>
                  <a:pt x="19610" y="47934"/>
                </a:cubicBezTo>
                <a:cubicBezTo>
                  <a:pt x="19503" y="47862"/>
                  <a:pt x="19408" y="47755"/>
                  <a:pt x="19313" y="47684"/>
                </a:cubicBezTo>
                <a:cubicBezTo>
                  <a:pt x="19082" y="47514"/>
                  <a:pt x="18889" y="47431"/>
                  <a:pt x="18698" y="47431"/>
                </a:cubicBezTo>
                <a:cubicBezTo>
                  <a:pt x="18514" y="47431"/>
                  <a:pt x="18333" y="47508"/>
                  <a:pt x="18122" y="47660"/>
                </a:cubicBezTo>
                <a:cubicBezTo>
                  <a:pt x="18015" y="47731"/>
                  <a:pt x="17896" y="47815"/>
                  <a:pt x="17789" y="47886"/>
                </a:cubicBezTo>
                <a:cubicBezTo>
                  <a:pt x="17777" y="47892"/>
                  <a:pt x="17762" y="47892"/>
                  <a:pt x="17743" y="47892"/>
                </a:cubicBezTo>
                <a:cubicBezTo>
                  <a:pt x="17723" y="47892"/>
                  <a:pt x="17700" y="47892"/>
                  <a:pt x="17670" y="47898"/>
                </a:cubicBezTo>
                <a:cubicBezTo>
                  <a:pt x="17563" y="47517"/>
                  <a:pt x="17479" y="47124"/>
                  <a:pt x="17360" y="46672"/>
                </a:cubicBezTo>
                <a:cubicBezTo>
                  <a:pt x="20325" y="46457"/>
                  <a:pt x="23087" y="45636"/>
                  <a:pt x="25885" y="44731"/>
                </a:cubicBezTo>
                <a:close/>
                <a:moveTo>
                  <a:pt x="15943" y="47993"/>
                </a:moveTo>
                <a:cubicBezTo>
                  <a:pt x="16110" y="48196"/>
                  <a:pt x="16229" y="48410"/>
                  <a:pt x="15896" y="48577"/>
                </a:cubicBezTo>
                <a:lnTo>
                  <a:pt x="15943" y="47993"/>
                </a:lnTo>
                <a:close/>
                <a:moveTo>
                  <a:pt x="41708" y="47660"/>
                </a:moveTo>
                <a:lnTo>
                  <a:pt x="41708" y="47660"/>
                </a:lnTo>
                <a:cubicBezTo>
                  <a:pt x="41911" y="48065"/>
                  <a:pt x="41768" y="48398"/>
                  <a:pt x="41613" y="48767"/>
                </a:cubicBezTo>
                <a:cubicBezTo>
                  <a:pt x="41411" y="48517"/>
                  <a:pt x="41458" y="48231"/>
                  <a:pt x="41351" y="47922"/>
                </a:cubicBezTo>
                <a:cubicBezTo>
                  <a:pt x="41482" y="47827"/>
                  <a:pt x="41589" y="47755"/>
                  <a:pt x="41708" y="47660"/>
                </a:cubicBezTo>
                <a:close/>
                <a:moveTo>
                  <a:pt x="46364" y="48303"/>
                </a:moveTo>
                <a:cubicBezTo>
                  <a:pt x="46483" y="48624"/>
                  <a:pt x="46245" y="48696"/>
                  <a:pt x="46042" y="48839"/>
                </a:cubicBezTo>
                <a:cubicBezTo>
                  <a:pt x="45983" y="48684"/>
                  <a:pt x="45923" y="48589"/>
                  <a:pt x="45864" y="48422"/>
                </a:cubicBezTo>
                <a:cubicBezTo>
                  <a:pt x="46066" y="48374"/>
                  <a:pt x="46221" y="48338"/>
                  <a:pt x="46364" y="48303"/>
                </a:cubicBezTo>
                <a:close/>
                <a:moveTo>
                  <a:pt x="38875" y="16811"/>
                </a:moveTo>
                <a:cubicBezTo>
                  <a:pt x="39137" y="17228"/>
                  <a:pt x="39053" y="17561"/>
                  <a:pt x="39018" y="17835"/>
                </a:cubicBezTo>
                <a:cubicBezTo>
                  <a:pt x="38899" y="18573"/>
                  <a:pt x="38720" y="19287"/>
                  <a:pt x="38541" y="20014"/>
                </a:cubicBezTo>
                <a:cubicBezTo>
                  <a:pt x="38518" y="20061"/>
                  <a:pt x="38434" y="20085"/>
                  <a:pt x="38375" y="20133"/>
                </a:cubicBezTo>
                <a:cubicBezTo>
                  <a:pt x="38446" y="20264"/>
                  <a:pt x="38518" y="20383"/>
                  <a:pt x="38375" y="20514"/>
                </a:cubicBezTo>
                <a:cubicBezTo>
                  <a:pt x="38565" y="20716"/>
                  <a:pt x="38553" y="20966"/>
                  <a:pt x="38446" y="21192"/>
                </a:cubicBezTo>
                <a:cubicBezTo>
                  <a:pt x="38188" y="21731"/>
                  <a:pt x="38196" y="22281"/>
                  <a:pt x="38264" y="22855"/>
                </a:cubicBezTo>
                <a:lnTo>
                  <a:pt x="38264" y="22855"/>
                </a:lnTo>
                <a:cubicBezTo>
                  <a:pt x="38556" y="22289"/>
                  <a:pt x="38719" y="21722"/>
                  <a:pt x="38625" y="21085"/>
                </a:cubicBezTo>
                <a:cubicBezTo>
                  <a:pt x="38625" y="21038"/>
                  <a:pt x="38613" y="20966"/>
                  <a:pt x="38625" y="20918"/>
                </a:cubicBezTo>
                <a:cubicBezTo>
                  <a:pt x="39030" y="19966"/>
                  <a:pt x="39018" y="18930"/>
                  <a:pt x="39232" y="17942"/>
                </a:cubicBezTo>
                <a:cubicBezTo>
                  <a:pt x="39256" y="17894"/>
                  <a:pt x="39315" y="17870"/>
                  <a:pt x="39411" y="17763"/>
                </a:cubicBezTo>
                <a:cubicBezTo>
                  <a:pt x="39648" y="18688"/>
                  <a:pt x="39967" y="19530"/>
                  <a:pt x="40005" y="20430"/>
                </a:cubicBezTo>
                <a:lnTo>
                  <a:pt x="40327" y="20430"/>
                </a:lnTo>
                <a:cubicBezTo>
                  <a:pt x="40292" y="20918"/>
                  <a:pt x="40244" y="21371"/>
                  <a:pt x="40220" y="21871"/>
                </a:cubicBezTo>
                <a:cubicBezTo>
                  <a:pt x="40387" y="21883"/>
                  <a:pt x="40518" y="21883"/>
                  <a:pt x="40696" y="21895"/>
                </a:cubicBezTo>
                <a:cubicBezTo>
                  <a:pt x="40637" y="22014"/>
                  <a:pt x="40601" y="22121"/>
                  <a:pt x="40565" y="22240"/>
                </a:cubicBezTo>
                <a:cubicBezTo>
                  <a:pt x="40470" y="22228"/>
                  <a:pt x="40387" y="22216"/>
                  <a:pt x="40268" y="22192"/>
                </a:cubicBezTo>
                <a:lnTo>
                  <a:pt x="40268" y="22192"/>
                </a:lnTo>
                <a:cubicBezTo>
                  <a:pt x="40268" y="22285"/>
                  <a:pt x="40279" y="22366"/>
                  <a:pt x="40280" y="22458"/>
                </a:cubicBezTo>
                <a:lnTo>
                  <a:pt x="40280" y="22458"/>
                </a:lnTo>
                <a:cubicBezTo>
                  <a:pt x="40276" y="22457"/>
                  <a:pt x="40272" y="22456"/>
                  <a:pt x="40268" y="22454"/>
                </a:cubicBezTo>
                <a:lnTo>
                  <a:pt x="40268" y="22454"/>
                </a:lnTo>
                <a:lnTo>
                  <a:pt x="40280" y="22466"/>
                </a:lnTo>
                <a:cubicBezTo>
                  <a:pt x="40280" y="22464"/>
                  <a:pt x="40280" y="22461"/>
                  <a:pt x="40280" y="22458"/>
                </a:cubicBezTo>
                <a:lnTo>
                  <a:pt x="40280" y="22458"/>
                </a:lnTo>
                <a:cubicBezTo>
                  <a:pt x="40352" y="22478"/>
                  <a:pt x="40459" y="22481"/>
                  <a:pt x="40470" y="22526"/>
                </a:cubicBezTo>
                <a:cubicBezTo>
                  <a:pt x="40637" y="22871"/>
                  <a:pt x="40816" y="23193"/>
                  <a:pt x="40923" y="23550"/>
                </a:cubicBezTo>
                <a:cubicBezTo>
                  <a:pt x="40958" y="23716"/>
                  <a:pt x="40887" y="23919"/>
                  <a:pt x="40863" y="24097"/>
                </a:cubicBezTo>
                <a:cubicBezTo>
                  <a:pt x="40685" y="25074"/>
                  <a:pt x="40518" y="26050"/>
                  <a:pt x="40411" y="27038"/>
                </a:cubicBezTo>
                <a:cubicBezTo>
                  <a:pt x="40935" y="26181"/>
                  <a:pt x="40827" y="25169"/>
                  <a:pt x="41125" y="24252"/>
                </a:cubicBezTo>
                <a:cubicBezTo>
                  <a:pt x="41423" y="24717"/>
                  <a:pt x="41482" y="25264"/>
                  <a:pt x="41339" y="25919"/>
                </a:cubicBezTo>
                <a:cubicBezTo>
                  <a:pt x="41244" y="26300"/>
                  <a:pt x="41173" y="26681"/>
                  <a:pt x="41077" y="27157"/>
                </a:cubicBezTo>
                <a:cubicBezTo>
                  <a:pt x="41482" y="26764"/>
                  <a:pt x="41411" y="26324"/>
                  <a:pt x="41589" y="25931"/>
                </a:cubicBezTo>
                <a:cubicBezTo>
                  <a:pt x="41911" y="26324"/>
                  <a:pt x="41899" y="26764"/>
                  <a:pt x="41839" y="27217"/>
                </a:cubicBezTo>
                <a:cubicBezTo>
                  <a:pt x="41780" y="27634"/>
                  <a:pt x="41708" y="28062"/>
                  <a:pt x="41613" y="28598"/>
                </a:cubicBezTo>
                <a:cubicBezTo>
                  <a:pt x="41970" y="28300"/>
                  <a:pt x="41899" y="27955"/>
                  <a:pt x="42030" y="27645"/>
                </a:cubicBezTo>
                <a:cubicBezTo>
                  <a:pt x="42322" y="28030"/>
                  <a:pt x="42270" y="28461"/>
                  <a:pt x="42346" y="28859"/>
                </a:cubicBezTo>
                <a:lnTo>
                  <a:pt x="42346" y="28859"/>
                </a:lnTo>
                <a:cubicBezTo>
                  <a:pt x="42353" y="28859"/>
                  <a:pt x="42359" y="28859"/>
                  <a:pt x="42365" y="28859"/>
                </a:cubicBezTo>
                <a:cubicBezTo>
                  <a:pt x="42523" y="28859"/>
                  <a:pt x="42629" y="28931"/>
                  <a:pt x="42673" y="29086"/>
                </a:cubicBezTo>
                <a:cubicBezTo>
                  <a:pt x="42792" y="29527"/>
                  <a:pt x="42947" y="29955"/>
                  <a:pt x="43042" y="30396"/>
                </a:cubicBezTo>
                <a:cubicBezTo>
                  <a:pt x="43209" y="31086"/>
                  <a:pt x="43340" y="31765"/>
                  <a:pt x="43506" y="32456"/>
                </a:cubicBezTo>
                <a:cubicBezTo>
                  <a:pt x="43625" y="32896"/>
                  <a:pt x="43566" y="33122"/>
                  <a:pt x="43161" y="33349"/>
                </a:cubicBezTo>
                <a:cubicBezTo>
                  <a:pt x="42744" y="33587"/>
                  <a:pt x="42328" y="33789"/>
                  <a:pt x="41935" y="34039"/>
                </a:cubicBezTo>
                <a:cubicBezTo>
                  <a:pt x="41423" y="34372"/>
                  <a:pt x="41161" y="34861"/>
                  <a:pt x="41054" y="35444"/>
                </a:cubicBezTo>
                <a:cubicBezTo>
                  <a:pt x="40863" y="36480"/>
                  <a:pt x="40923" y="37516"/>
                  <a:pt x="41125" y="38540"/>
                </a:cubicBezTo>
                <a:cubicBezTo>
                  <a:pt x="41363" y="39742"/>
                  <a:pt x="41732" y="40885"/>
                  <a:pt x="42351" y="41945"/>
                </a:cubicBezTo>
                <a:cubicBezTo>
                  <a:pt x="42625" y="42421"/>
                  <a:pt x="43030" y="42838"/>
                  <a:pt x="43447" y="43386"/>
                </a:cubicBezTo>
                <a:cubicBezTo>
                  <a:pt x="43102" y="45279"/>
                  <a:pt x="43137" y="47291"/>
                  <a:pt x="43506" y="49303"/>
                </a:cubicBezTo>
                <a:cubicBezTo>
                  <a:pt x="43459" y="49196"/>
                  <a:pt x="43423" y="49077"/>
                  <a:pt x="43375" y="48958"/>
                </a:cubicBezTo>
                <a:cubicBezTo>
                  <a:pt x="43328" y="48827"/>
                  <a:pt x="43280" y="48672"/>
                  <a:pt x="43244" y="48529"/>
                </a:cubicBezTo>
                <a:cubicBezTo>
                  <a:pt x="42411" y="45326"/>
                  <a:pt x="41578" y="42147"/>
                  <a:pt x="40768" y="38944"/>
                </a:cubicBezTo>
                <a:cubicBezTo>
                  <a:pt x="40006" y="35920"/>
                  <a:pt x="39315" y="32872"/>
                  <a:pt x="38553" y="29836"/>
                </a:cubicBezTo>
                <a:cubicBezTo>
                  <a:pt x="38315" y="28884"/>
                  <a:pt x="37982" y="27943"/>
                  <a:pt x="37684" y="27003"/>
                </a:cubicBezTo>
                <a:cubicBezTo>
                  <a:pt x="37660" y="26860"/>
                  <a:pt x="37553" y="26741"/>
                  <a:pt x="37494" y="26610"/>
                </a:cubicBezTo>
                <a:cubicBezTo>
                  <a:pt x="37422" y="26443"/>
                  <a:pt x="37303" y="26252"/>
                  <a:pt x="37315" y="26086"/>
                </a:cubicBezTo>
                <a:cubicBezTo>
                  <a:pt x="37351" y="25502"/>
                  <a:pt x="37136" y="24967"/>
                  <a:pt x="36994" y="24431"/>
                </a:cubicBezTo>
                <a:cubicBezTo>
                  <a:pt x="36851" y="23943"/>
                  <a:pt x="36601" y="23419"/>
                  <a:pt x="36648" y="22943"/>
                </a:cubicBezTo>
                <a:cubicBezTo>
                  <a:pt x="36708" y="22121"/>
                  <a:pt x="36422" y="21383"/>
                  <a:pt x="36244" y="20621"/>
                </a:cubicBezTo>
                <a:cubicBezTo>
                  <a:pt x="36124" y="20073"/>
                  <a:pt x="36053" y="19549"/>
                  <a:pt x="36196" y="19002"/>
                </a:cubicBezTo>
                <a:cubicBezTo>
                  <a:pt x="36291" y="18692"/>
                  <a:pt x="36279" y="18335"/>
                  <a:pt x="36351" y="18001"/>
                </a:cubicBezTo>
                <a:cubicBezTo>
                  <a:pt x="36398" y="17811"/>
                  <a:pt x="36482" y="17632"/>
                  <a:pt x="36577" y="17406"/>
                </a:cubicBezTo>
                <a:cubicBezTo>
                  <a:pt x="36839" y="17561"/>
                  <a:pt x="36791" y="17763"/>
                  <a:pt x="36767" y="17930"/>
                </a:cubicBezTo>
                <a:cubicBezTo>
                  <a:pt x="36708" y="18347"/>
                  <a:pt x="36589" y="18763"/>
                  <a:pt x="36529" y="19192"/>
                </a:cubicBezTo>
                <a:cubicBezTo>
                  <a:pt x="36470" y="19585"/>
                  <a:pt x="36434" y="19966"/>
                  <a:pt x="36458" y="20371"/>
                </a:cubicBezTo>
                <a:cubicBezTo>
                  <a:pt x="36898" y="19406"/>
                  <a:pt x="36827" y="18299"/>
                  <a:pt x="37196" y="17263"/>
                </a:cubicBezTo>
                <a:cubicBezTo>
                  <a:pt x="37541" y="17418"/>
                  <a:pt x="37506" y="17632"/>
                  <a:pt x="37434" y="17882"/>
                </a:cubicBezTo>
                <a:cubicBezTo>
                  <a:pt x="37136" y="18835"/>
                  <a:pt x="37017" y="19823"/>
                  <a:pt x="36934" y="20811"/>
                </a:cubicBezTo>
                <a:cubicBezTo>
                  <a:pt x="36910" y="20859"/>
                  <a:pt x="36946" y="20918"/>
                  <a:pt x="37053" y="20978"/>
                </a:cubicBezTo>
                <a:cubicBezTo>
                  <a:pt x="37267" y="19740"/>
                  <a:pt x="37494" y="18490"/>
                  <a:pt x="37720" y="17287"/>
                </a:cubicBezTo>
                <a:cubicBezTo>
                  <a:pt x="38029" y="17168"/>
                  <a:pt x="38268" y="17085"/>
                  <a:pt x="38565" y="16966"/>
                </a:cubicBezTo>
                <a:lnTo>
                  <a:pt x="38565" y="16966"/>
                </a:lnTo>
                <a:cubicBezTo>
                  <a:pt x="38506" y="18394"/>
                  <a:pt x="37898" y="19728"/>
                  <a:pt x="38006" y="21157"/>
                </a:cubicBezTo>
                <a:cubicBezTo>
                  <a:pt x="38137" y="20907"/>
                  <a:pt x="38244" y="20716"/>
                  <a:pt x="38339" y="20502"/>
                </a:cubicBezTo>
                <a:cubicBezTo>
                  <a:pt x="38363" y="20371"/>
                  <a:pt x="38363" y="20252"/>
                  <a:pt x="38375" y="20133"/>
                </a:cubicBezTo>
                <a:cubicBezTo>
                  <a:pt x="38541" y="19073"/>
                  <a:pt x="38696" y="18001"/>
                  <a:pt x="38875" y="16811"/>
                </a:cubicBezTo>
                <a:close/>
                <a:moveTo>
                  <a:pt x="16670" y="46636"/>
                </a:moveTo>
                <a:lnTo>
                  <a:pt x="16670" y="46636"/>
                </a:lnTo>
                <a:cubicBezTo>
                  <a:pt x="17027" y="47219"/>
                  <a:pt x="17420" y="48612"/>
                  <a:pt x="17420" y="49470"/>
                </a:cubicBezTo>
                <a:cubicBezTo>
                  <a:pt x="17063" y="48767"/>
                  <a:pt x="16646" y="47124"/>
                  <a:pt x="16670" y="46636"/>
                </a:cubicBezTo>
                <a:close/>
                <a:moveTo>
                  <a:pt x="46531" y="49077"/>
                </a:moveTo>
                <a:cubicBezTo>
                  <a:pt x="46554" y="49124"/>
                  <a:pt x="46578" y="49172"/>
                  <a:pt x="46590" y="49208"/>
                </a:cubicBezTo>
                <a:cubicBezTo>
                  <a:pt x="46483" y="49315"/>
                  <a:pt x="46364" y="49410"/>
                  <a:pt x="46197" y="49529"/>
                </a:cubicBezTo>
                <a:cubicBezTo>
                  <a:pt x="46138" y="49386"/>
                  <a:pt x="46114" y="49315"/>
                  <a:pt x="46054" y="49196"/>
                </a:cubicBezTo>
                <a:cubicBezTo>
                  <a:pt x="46233" y="49148"/>
                  <a:pt x="46376" y="49112"/>
                  <a:pt x="46531" y="49077"/>
                </a:cubicBezTo>
                <a:close/>
                <a:moveTo>
                  <a:pt x="41022" y="45901"/>
                </a:moveTo>
                <a:cubicBezTo>
                  <a:pt x="41162" y="45901"/>
                  <a:pt x="41307" y="45961"/>
                  <a:pt x="41435" y="45981"/>
                </a:cubicBezTo>
                <a:cubicBezTo>
                  <a:pt x="41458" y="46684"/>
                  <a:pt x="41173" y="47160"/>
                  <a:pt x="40601" y="47386"/>
                </a:cubicBezTo>
                <a:cubicBezTo>
                  <a:pt x="38720" y="48124"/>
                  <a:pt x="36815" y="48767"/>
                  <a:pt x="34803" y="49136"/>
                </a:cubicBezTo>
                <a:cubicBezTo>
                  <a:pt x="34255" y="49243"/>
                  <a:pt x="33696" y="49386"/>
                  <a:pt x="33136" y="49481"/>
                </a:cubicBezTo>
                <a:cubicBezTo>
                  <a:pt x="32849" y="49530"/>
                  <a:pt x="32568" y="49569"/>
                  <a:pt x="32290" y="49569"/>
                </a:cubicBezTo>
                <a:cubicBezTo>
                  <a:pt x="31956" y="49569"/>
                  <a:pt x="31627" y="49513"/>
                  <a:pt x="31302" y="49351"/>
                </a:cubicBezTo>
                <a:cubicBezTo>
                  <a:pt x="31231" y="49315"/>
                  <a:pt x="31183" y="49220"/>
                  <a:pt x="31124" y="49172"/>
                </a:cubicBezTo>
                <a:lnTo>
                  <a:pt x="31124" y="49172"/>
                </a:lnTo>
                <a:cubicBezTo>
                  <a:pt x="31318" y="49204"/>
                  <a:pt x="31510" y="49217"/>
                  <a:pt x="31699" y="49217"/>
                </a:cubicBezTo>
                <a:cubicBezTo>
                  <a:pt x="32433" y="49217"/>
                  <a:pt x="33120" y="49009"/>
                  <a:pt x="33755" y="48839"/>
                </a:cubicBezTo>
                <a:cubicBezTo>
                  <a:pt x="35696" y="48374"/>
                  <a:pt x="37613" y="47827"/>
                  <a:pt x="39518" y="47279"/>
                </a:cubicBezTo>
                <a:cubicBezTo>
                  <a:pt x="40042" y="47124"/>
                  <a:pt x="40506" y="46815"/>
                  <a:pt x="40958" y="46529"/>
                </a:cubicBezTo>
                <a:cubicBezTo>
                  <a:pt x="40868" y="46482"/>
                  <a:pt x="40779" y="46463"/>
                  <a:pt x="40693" y="46463"/>
                </a:cubicBezTo>
                <a:cubicBezTo>
                  <a:pt x="40517" y="46463"/>
                  <a:pt x="40352" y="46540"/>
                  <a:pt x="40208" y="46612"/>
                </a:cubicBezTo>
                <a:cubicBezTo>
                  <a:pt x="38720" y="47326"/>
                  <a:pt x="37113" y="47576"/>
                  <a:pt x="35505" y="47862"/>
                </a:cubicBezTo>
                <a:cubicBezTo>
                  <a:pt x="35005" y="47946"/>
                  <a:pt x="34505" y="48053"/>
                  <a:pt x="33993" y="48136"/>
                </a:cubicBezTo>
                <a:cubicBezTo>
                  <a:pt x="33207" y="48291"/>
                  <a:pt x="32434" y="48434"/>
                  <a:pt x="31648" y="48553"/>
                </a:cubicBezTo>
                <a:cubicBezTo>
                  <a:pt x="31564" y="48565"/>
                  <a:pt x="31480" y="48569"/>
                  <a:pt x="31392" y="48569"/>
                </a:cubicBezTo>
                <a:cubicBezTo>
                  <a:pt x="31218" y="48569"/>
                  <a:pt x="31033" y="48553"/>
                  <a:pt x="30826" y="48553"/>
                </a:cubicBezTo>
                <a:cubicBezTo>
                  <a:pt x="30874" y="48362"/>
                  <a:pt x="30886" y="48243"/>
                  <a:pt x="30921" y="48112"/>
                </a:cubicBezTo>
                <a:cubicBezTo>
                  <a:pt x="31314" y="48005"/>
                  <a:pt x="31695" y="47874"/>
                  <a:pt x="32076" y="47827"/>
                </a:cubicBezTo>
                <a:cubicBezTo>
                  <a:pt x="34136" y="47588"/>
                  <a:pt x="36172" y="47279"/>
                  <a:pt x="38160" y="46743"/>
                </a:cubicBezTo>
                <a:cubicBezTo>
                  <a:pt x="38815" y="46576"/>
                  <a:pt x="39458" y="46338"/>
                  <a:pt x="40113" y="46136"/>
                </a:cubicBezTo>
                <a:cubicBezTo>
                  <a:pt x="40387" y="46041"/>
                  <a:pt x="40649" y="45957"/>
                  <a:pt x="40935" y="45910"/>
                </a:cubicBezTo>
                <a:cubicBezTo>
                  <a:pt x="40963" y="45903"/>
                  <a:pt x="40992" y="45901"/>
                  <a:pt x="41022" y="45901"/>
                </a:cubicBezTo>
                <a:close/>
                <a:moveTo>
                  <a:pt x="41970" y="48827"/>
                </a:moveTo>
                <a:cubicBezTo>
                  <a:pt x="42137" y="49303"/>
                  <a:pt x="42137" y="49351"/>
                  <a:pt x="41875" y="49732"/>
                </a:cubicBezTo>
                <a:cubicBezTo>
                  <a:pt x="41637" y="49410"/>
                  <a:pt x="41911" y="49184"/>
                  <a:pt x="41970" y="48827"/>
                </a:cubicBezTo>
                <a:close/>
                <a:moveTo>
                  <a:pt x="46721" y="49743"/>
                </a:moveTo>
                <a:cubicBezTo>
                  <a:pt x="46721" y="49791"/>
                  <a:pt x="46733" y="49827"/>
                  <a:pt x="46757" y="49862"/>
                </a:cubicBezTo>
                <a:lnTo>
                  <a:pt x="46352" y="50005"/>
                </a:lnTo>
                <a:cubicBezTo>
                  <a:pt x="46316" y="49958"/>
                  <a:pt x="46304" y="49898"/>
                  <a:pt x="46292" y="49851"/>
                </a:cubicBezTo>
                <a:cubicBezTo>
                  <a:pt x="46423" y="49815"/>
                  <a:pt x="46554" y="49791"/>
                  <a:pt x="46721" y="49743"/>
                </a:cubicBezTo>
                <a:close/>
                <a:moveTo>
                  <a:pt x="42232" y="49767"/>
                </a:moveTo>
                <a:lnTo>
                  <a:pt x="42232" y="49767"/>
                </a:lnTo>
                <a:cubicBezTo>
                  <a:pt x="42387" y="50148"/>
                  <a:pt x="42363" y="50327"/>
                  <a:pt x="42113" y="50708"/>
                </a:cubicBezTo>
                <a:cubicBezTo>
                  <a:pt x="41899" y="50363"/>
                  <a:pt x="42066" y="50077"/>
                  <a:pt x="42232" y="49767"/>
                </a:cubicBezTo>
                <a:close/>
                <a:moveTo>
                  <a:pt x="46531" y="50327"/>
                </a:moveTo>
                <a:lnTo>
                  <a:pt x="46531" y="50327"/>
                </a:lnTo>
                <a:cubicBezTo>
                  <a:pt x="46947" y="50386"/>
                  <a:pt x="46947" y="50386"/>
                  <a:pt x="46816" y="50732"/>
                </a:cubicBezTo>
                <a:cubicBezTo>
                  <a:pt x="46602" y="50720"/>
                  <a:pt x="46519" y="50601"/>
                  <a:pt x="46531" y="50327"/>
                </a:cubicBezTo>
                <a:close/>
                <a:moveTo>
                  <a:pt x="63775" y="42217"/>
                </a:moveTo>
                <a:cubicBezTo>
                  <a:pt x="63825" y="42217"/>
                  <a:pt x="63875" y="42218"/>
                  <a:pt x="63926" y="42219"/>
                </a:cubicBezTo>
                <a:cubicBezTo>
                  <a:pt x="60842" y="42993"/>
                  <a:pt x="57746" y="43767"/>
                  <a:pt x="54662" y="44540"/>
                </a:cubicBezTo>
                <a:cubicBezTo>
                  <a:pt x="54700" y="44736"/>
                  <a:pt x="54781" y="44822"/>
                  <a:pt x="54894" y="44822"/>
                </a:cubicBezTo>
                <a:cubicBezTo>
                  <a:pt x="54925" y="44822"/>
                  <a:pt x="54959" y="44815"/>
                  <a:pt x="54996" y="44802"/>
                </a:cubicBezTo>
                <a:cubicBezTo>
                  <a:pt x="55460" y="44648"/>
                  <a:pt x="56020" y="44707"/>
                  <a:pt x="56389" y="44267"/>
                </a:cubicBezTo>
                <a:cubicBezTo>
                  <a:pt x="56427" y="44220"/>
                  <a:pt x="56516" y="44172"/>
                  <a:pt x="56593" y="44172"/>
                </a:cubicBezTo>
                <a:cubicBezTo>
                  <a:pt x="56614" y="44172"/>
                  <a:pt x="56633" y="44176"/>
                  <a:pt x="56651" y="44183"/>
                </a:cubicBezTo>
                <a:cubicBezTo>
                  <a:pt x="56772" y="44221"/>
                  <a:pt x="56888" y="44237"/>
                  <a:pt x="57002" y="44237"/>
                </a:cubicBezTo>
                <a:cubicBezTo>
                  <a:pt x="57459" y="44237"/>
                  <a:pt x="57869" y="43981"/>
                  <a:pt x="58318" y="43886"/>
                </a:cubicBezTo>
                <a:cubicBezTo>
                  <a:pt x="60580" y="43374"/>
                  <a:pt x="62818" y="42814"/>
                  <a:pt x="65069" y="42278"/>
                </a:cubicBezTo>
                <a:cubicBezTo>
                  <a:pt x="65200" y="42243"/>
                  <a:pt x="65354" y="42243"/>
                  <a:pt x="65533" y="42219"/>
                </a:cubicBezTo>
                <a:cubicBezTo>
                  <a:pt x="65581" y="42409"/>
                  <a:pt x="65640" y="42564"/>
                  <a:pt x="65676" y="42719"/>
                </a:cubicBezTo>
                <a:cubicBezTo>
                  <a:pt x="65711" y="42885"/>
                  <a:pt x="65747" y="43052"/>
                  <a:pt x="65783" y="43278"/>
                </a:cubicBezTo>
                <a:cubicBezTo>
                  <a:pt x="65592" y="43338"/>
                  <a:pt x="65426" y="43409"/>
                  <a:pt x="65247" y="43457"/>
                </a:cubicBezTo>
                <a:cubicBezTo>
                  <a:pt x="63509" y="43897"/>
                  <a:pt x="61759" y="44350"/>
                  <a:pt x="60008" y="44790"/>
                </a:cubicBezTo>
                <a:cubicBezTo>
                  <a:pt x="59056" y="45029"/>
                  <a:pt x="58091" y="45267"/>
                  <a:pt x="57139" y="45505"/>
                </a:cubicBezTo>
                <a:cubicBezTo>
                  <a:pt x="56448" y="45672"/>
                  <a:pt x="55817" y="45981"/>
                  <a:pt x="55103" y="46017"/>
                </a:cubicBezTo>
                <a:cubicBezTo>
                  <a:pt x="54924" y="46029"/>
                  <a:pt x="54722" y="46195"/>
                  <a:pt x="54567" y="46338"/>
                </a:cubicBezTo>
                <a:cubicBezTo>
                  <a:pt x="57972" y="45493"/>
                  <a:pt x="61366" y="44624"/>
                  <a:pt x="64771" y="43778"/>
                </a:cubicBezTo>
                <a:lnTo>
                  <a:pt x="64771" y="43778"/>
                </a:lnTo>
                <a:cubicBezTo>
                  <a:pt x="61663" y="44969"/>
                  <a:pt x="58449" y="45719"/>
                  <a:pt x="55234" y="46517"/>
                </a:cubicBezTo>
                <a:cubicBezTo>
                  <a:pt x="55246" y="46564"/>
                  <a:pt x="55246" y="46612"/>
                  <a:pt x="55258" y="46648"/>
                </a:cubicBezTo>
                <a:cubicBezTo>
                  <a:pt x="55544" y="46612"/>
                  <a:pt x="55841" y="46564"/>
                  <a:pt x="56127" y="46493"/>
                </a:cubicBezTo>
                <a:cubicBezTo>
                  <a:pt x="58949" y="45755"/>
                  <a:pt x="61782" y="45029"/>
                  <a:pt x="64604" y="44290"/>
                </a:cubicBezTo>
                <a:cubicBezTo>
                  <a:pt x="64902" y="44195"/>
                  <a:pt x="65200" y="44076"/>
                  <a:pt x="65521" y="43969"/>
                </a:cubicBezTo>
                <a:cubicBezTo>
                  <a:pt x="65592" y="43944"/>
                  <a:pt x="65663" y="43926"/>
                  <a:pt x="65731" y="43926"/>
                </a:cubicBezTo>
                <a:cubicBezTo>
                  <a:pt x="65854" y="43926"/>
                  <a:pt x="65964" y="43986"/>
                  <a:pt x="66033" y="44171"/>
                </a:cubicBezTo>
                <a:cubicBezTo>
                  <a:pt x="65926" y="44445"/>
                  <a:pt x="65676" y="44588"/>
                  <a:pt x="65402" y="44659"/>
                </a:cubicBezTo>
                <a:lnTo>
                  <a:pt x="64461" y="44886"/>
                </a:lnTo>
                <a:cubicBezTo>
                  <a:pt x="63723" y="45029"/>
                  <a:pt x="62973" y="45183"/>
                  <a:pt x="62247" y="45362"/>
                </a:cubicBezTo>
                <a:cubicBezTo>
                  <a:pt x="60044" y="45898"/>
                  <a:pt x="57853" y="46445"/>
                  <a:pt x="55663" y="46981"/>
                </a:cubicBezTo>
                <a:cubicBezTo>
                  <a:pt x="55544" y="47005"/>
                  <a:pt x="55413" y="47041"/>
                  <a:pt x="55305" y="47172"/>
                </a:cubicBezTo>
                <a:cubicBezTo>
                  <a:pt x="55448" y="47160"/>
                  <a:pt x="55567" y="47148"/>
                  <a:pt x="55686" y="47112"/>
                </a:cubicBezTo>
                <a:cubicBezTo>
                  <a:pt x="57294" y="46707"/>
                  <a:pt x="58913" y="46267"/>
                  <a:pt x="60532" y="45898"/>
                </a:cubicBezTo>
                <a:cubicBezTo>
                  <a:pt x="61771" y="45612"/>
                  <a:pt x="63021" y="45398"/>
                  <a:pt x="64271" y="45160"/>
                </a:cubicBezTo>
                <a:cubicBezTo>
                  <a:pt x="64271" y="45195"/>
                  <a:pt x="64283" y="45243"/>
                  <a:pt x="64295" y="45279"/>
                </a:cubicBezTo>
                <a:cubicBezTo>
                  <a:pt x="64092" y="45338"/>
                  <a:pt x="63866" y="45386"/>
                  <a:pt x="63664" y="45445"/>
                </a:cubicBezTo>
                <a:cubicBezTo>
                  <a:pt x="60901" y="46160"/>
                  <a:pt x="58151" y="46862"/>
                  <a:pt x="55401" y="47576"/>
                </a:cubicBezTo>
                <a:cubicBezTo>
                  <a:pt x="55151" y="47648"/>
                  <a:pt x="54889" y="47767"/>
                  <a:pt x="54520" y="47922"/>
                </a:cubicBezTo>
                <a:cubicBezTo>
                  <a:pt x="54510" y="47922"/>
                  <a:pt x="54403" y="47865"/>
                  <a:pt x="54293" y="47865"/>
                </a:cubicBezTo>
                <a:cubicBezTo>
                  <a:pt x="54269" y="47865"/>
                  <a:pt x="54245" y="47868"/>
                  <a:pt x="54222" y="47874"/>
                </a:cubicBezTo>
                <a:cubicBezTo>
                  <a:pt x="53400" y="48065"/>
                  <a:pt x="52591" y="48279"/>
                  <a:pt x="51769" y="48481"/>
                </a:cubicBezTo>
                <a:cubicBezTo>
                  <a:pt x="51769" y="48529"/>
                  <a:pt x="51781" y="48553"/>
                  <a:pt x="51781" y="48600"/>
                </a:cubicBezTo>
                <a:cubicBezTo>
                  <a:pt x="52079" y="48577"/>
                  <a:pt x="52376" y="48600"/>
                  <a:pt x="52662" y="48529"/>
                </a:cubicBezTo>
                <a:cubicBezTo>
                  <a:pt x="54508" y="48077"/>
                  <a:pt x="56353" y="47624"/>
                  <a:pt x="58187" y="47148"/>
                </a:cubicBezTo>
                <a:cubicBezTo>
                  <a:pt x="60782" y="46457"/>
                  <a:pt x="63378" y="45743"/>
                  <a:pt x="65985" y="45040"/>
                </a:cubicBezTo>
                <a:cubicBezTo>
                  <a:pt x="66057" y="45029"/>
                  <a:pt x="66128" y="45029"/>
                  <a:pt x="66247" y="45017"/>
                </a:cubicBezTo>
                <a:cubicBezTo>
                  <a:pt x="66354" y="45302"/>
                  <a:pt x="66462" y="45564"/>
                  <a:pt x="66581" y="45922"/>
                </a:cubicBezTo>
                <a:cubicBezTo>
                  <a:pt x="66366" y="45993"/>
                  <a:pt x="66176" y="46100"/>
                  <a:pt x="65962" y="46148"/>
                </a:cubicBezTo>
                <a:cubicBezTo>
                  <a:pt x="64890" y="46398"/>
                  <a:pt x="63818" y="46636"/>
                  <a:pt x="62747" y="46886"/>
                </a:cubicBezTo>
                <a:cubicBezTo>
                  <a:pt x="62425" y="46969"/>
                  <a:pt x="62116" y="47088"/>
                  <a:pt x="61794" y="47184"/>
                </a:cubicBezTo>
                <a:cubicBezTo>
                  <a:pt x="61794" y="47231"/>
                  <a:pt x="61818" y="47267"/>
                  <a:pt x="61830" y="47303"/>
                </a:cubicBezTo>
                <a:cubicBezTo>
                  <a:pt x="63425" y="46910"/>
                  <a:pt x="64997" y="46517"/>
                  <a:pt x="66640" y="46100"/>
                </a:cubicBezTo>
                <a:cubicBezTo>
                  <a:pt x="66759" y="46231"/>
                  <a:pt x="66878" y="46350"/>
                  <a:pt x="66997" y="46493"/>
                </a:cubicBezTo>
                <a:cubicBezTo>
                  <a:pt x="67656" y="45925"/>
                  <a:pt x="68349" y="45659"/>
                  <a:pt x="69092" y="45659"/>
                </a:cubicBezTo>
                <a:cubicBezTo>
                  <a:pt x="69423" y="45659"/>
                  <a:pt x="69764" y="45712"/>
                  <a:pt x="70117" y="45814"/>
                </a:cubicBezTo>
                <a:cubicBezTo>
                  <a:pt x="70045" y="45862"/>
                  <a:pt x="69986" y="45910"/>
                  <a:pt x="69914" y="45922"/>
                </a:cubicBezTo>
                <a:cubicBezTo>
                  <a:pt x="64116" y="47386"/>
                  <a:pt x="58330" y="48827"/>
                  <a:pt x="52543" y="50279"/>
                </a:cubicBezTo>
                <a:cubicBezTo>
                  <a:pt x="51960" y="50434"/>
                  <a:pt x="51400" y="50624"/>
                  <a:pt x="50817" y="50791"/>
                </a:cubicBezTo>
                <a:cubicBezTo>
                  <a:pt x="50400" y="50910"/>
                  <a:pt x="49983" y="51041"/>
                  <a:pt x="49555" y="51136"/>
                </a:cubicBezTo>
                <a:cubicBezTo>
                  <a:pt x="49138" y="51220"/>
                  <a:pt x="48697" y="51256"/>
                  <a:pt x="48209" y="51315"/>
                </a:cubicBezTo>
                <a:cubicBezTo>
                  <a:pt x="48185" y="51160"/>
                  <a:pt x="48138" y="50994"/>
                  <a:pt x="48090" y="50815"/>
                </a:cubicBezTo>
                <a:cubicBezTo>
                  <a:pt x="48340" y="50755"/>
                  <a:pt x="48555" y="50696"/>
                  <a:pt x="48757" y="50660"/>
                </a:cubicBezTo>
                <a:cubicBezTo>
                  <a:pt x="48757" y="50624"/>
                  <a:pt x="48745" y="50577"/>
                  <a:pt x="48745" y="50553"/>
                </a:cubicBezTo>
                <a:cubicBezTo>
                  <a:pt x="48483" y="50577"/>
                  <a:pt x="48221" y="50613"/>
                  <a:pt x="47912" y="50636"/>
                </a:cubicBezTo>
                <a:cubicBezTo>
                  <a:pt x="47721" y="50124"/>
                  <a:pt x="47519" y="49612"/>
                  <a:pt x="47304" y="49065"/>
                </a:cubicBezTo>
                <a:cubicBezTo>
                  <a:pt x="48269" y="48648"/>
                  <a:pt x="49352" y="48874"/>
                  <a:pt x="50281" y="48398"/>
                </a:cubicBezTo>
                <a:cubicBezTo>
                  <a:pt x="50142" y="48368"/>
                  <a:pt x="50005" y="48356"/>
                  <a:pt x="49868" y="48356"/>
                </a:cubicBezTo>
                <a:cubicBezTo>
                  <a:pt x="49511" y="48356"/>
                  <a:pt x="49161" y="48440"/>
                  <a:pt x="48817" y="48517"/>
                </a:cubicBezTo>
                <a:cubicBezTo>
                  <a:pt x="48328" y="48624"/>
                  <a:pt x="47840" y="48755"/>
                  <a:pt x="47376" y="48874"/>
                </a:cubicBezTo>
                <a:cubicBezTo>
                  <a:pt x="46971" y="48577"/>
                  <a:pt x="47281" y="48196"/>
                  <a:pt x="47138" y="47838"/>
                </a:cubicBezTo>
                <a:cubicBezTo>
                  <a:pt x="47543" y="47779"/>
                  <a:pt x="47924" y="47719"/>
                  <a:pt x="48316" y="47648"/>
                </a:cubicBezTo>
                <a:cubicBezTo>
                  <a:pt x="48733" y="47576"/>
                  <a:pt x="49150" y="47481"/>
                  <a:pt x="49543" y="47410"/>
                </a:cubicBezTo>
                <a:cubicBezTo>
                  <a:pt x="49936" y="47338"/>
                  <a:pt x="50341" y="47291"/>
                  <a:pt x="50710" y="47172"/>
                </a:cubicBezTo>
                <a:cubicBezTo>
                  <a:pt x="51067" y="47065"/>
                  <a:pt x="51484" y="47219"/>
                  <a:pt x="51829" y="46886"/>
                </a:cubicBezTo>
                <a:cubicBezTo>
                  <a:pt x="51713" y="46855"/>
                  <a:pt x="51612" y="46838"/>
                  <a:pt x="51494" y="46838"/>
                </a:cubicBezTo>
                <a:cubicBezTo>
                  <a:pt x="51249" y="46838"/>
                  <a:pt x="50932" y="46912"/>
                  <a:pt x="50257" y="47088"/>
                </a:cubicBezTo>
                <a:cubicBezTo>
                  <a:pt x="49757" y="47219"/>
                  <a:pt x="49233" y="47303"/>
                  <a:pt x="48709" y="47410"/>
                </a:cubicBezTo>
                <a:cubicBezTo>
                  <a:pt x="48197" y="47493"/>
                  <a:pt x="47674" y="47588"/>
                  <a:pt x="47090" y="47684"/>
                </a:cubicBezTo>
                <a:cubicBezTo>
                  <a:pt x="47031" y="47410"/>
                  <a:pt x="46983" y="47160"/>
                  <a:pt x="46923" y="46874"/>
                </a:cubicBezTo>
                <a:cubicBezTo>
                  <a:pt x="49328" y="46279"/>
                  <a:pt x="51674" y="45683"/>
                  <a:pt x="54055" y="45088"/>
                </a:cubicBezTo>
                <a:cubicBezTo>
                  <a:pt x="53966" y="44934"/>
                  <a:pt x="53860" y="44874"/>
                  <a:pt x="53741" y="44874"/>
                </a:cubicBezTo>
                <a:cubicBezTo>
                  <a:pt x="53686" y="44874"/>
                  <a:pt x="53628" y="44887"/>
                  <a:pt x="53567" y="44910"/>
                </a:cubicBezTo>
                <a:cubicBezTo>
                  <a:pt x="51817" y="45529"/>
                  <a:pt x="50007" y="45945"/>
                  <a:pt x="48185" y="46303"/>
                </a:cubicBezTo>
                <a:cubicBezTo>
                  <a:pt x="47959" y="46350"/>
                  <a:pt x="47745" y="46434"/>
                  <a:pt x="47531" y="46493"/>
                </a:cubicBezTo>
                <a:cubicBezTo>
                  <a:pt x="47427" y="46517"/>
                  <a:pt x="47323" y="46548"/>
                  <a:pt x="47221" y="46548"/>
                </a:cubicBezTo>
                <a:cubicBezTo>
                  <a:pt x="47124" y="46548"/>
                  <a:pt x="47028" y="46520"/>
                  <a:pt x="46935" y="46434"/>
                </a:cubicBezTo>
                <a:cubicBezTo>
                  <a:pt x="47066" y="46207"/>
                  <a:pt x="47304" y="46172"/>
                  <a:pt x="47507" y="46088"/>
                </a:cubicBezTo>
                <a:cubicBezTo>
                  <a:pt x="49448" y="45624"/>
                  <a:pt x="51388" y="45243"/>
                  <a:pt x="53317" y="44707"/>
                </a:cubicBezTo>
                <a:cubicBezTo>
                  <a:pt x="54353" y="44421"/>
                  <a:pt x="55424" y="44290"/>
                  <a:pt x="56437" y="43909"/>
                </a:cubicBezTo>
                <a:cubicBezTo>
                  <a:pt x="56615" y="43838"/>
                  <a:pt x="56806" y="43790"/>
                  <a:pt x="57068" y="43719"/>
                </a:cubicBezTo>
                <a:cubicBezTo>
                  <a:pt x="56877" y="43580"/>
                  <a:pt x="56718" y="43511"/>
                  <a:pt x="56554" y="43511"/>
                </a:cubicBezTo>
                <a:cubicBezTo>
                  <a:pt x="56492" y="43511"/>
                  <a:pt x="56430" y="43521"/>
                  <a:pt x="56365" y="43540"/>
                </a:cubicBezTo>
                <a:cubicBezTo>
                  <a:pt x="55948" y="43671"/>
                  <a:pt x="55508" y="43719"/>
                  <a:pt x="55103" y="43993"/>
                </a:cubicBezTo>
                <a:cubicBezTo>
                  <a:pt x="54758" y="44207"/>
                  <a:pt x="54329" y="44302"/>
                  <a:pt x="53924" y="44409"/>
                </a:cubicBezTo>
                <a:cubicBezTo>
                  <a:pt x="52234" y="44826"/>
                  <a:pt x="50531" y="45243"/>
                  <a:pt x="48840" y="45624"/>
                </a:cubicBezTo>
                <a:cubicBezTo>
                  <a:pt x="48197" y="45779"/>
                  <a:pt x="47543" y="45862"/>
                  <a:pt x="46900" y="45981"/>
                </a:cubicBezTo>
                <a:cubicBezTo>
                  <a:pt x="46888" y="45933"/>
                  <a:pt x="46876" y="45910"/>
                  <a:pt x="46852" y="45862"/>
                </a:cubicBezTo>
                <a:cubicBezTo>
                  <a:pt x="46959" y="45802"/>
                  <a:pt x="47054" y="45743"/>
                  <a:pt x="47150" y="45719"/>
                </a:cubicBezTo>
                <a:cubicBezTo>
                  <a:pt x="49090" y="45243"/>
                  <a:pt x="51019" y="44779"/>
                  <a:pt x="52960" y="44302"/>
                </a:cubicBezTo>
                <a:cubicBezTo>
                  <a:pt x="54020" y="44052"/>
                  <a:pt x="55067" y="43767"/>
                  <a:pt x="56139" y="43516"/>
                </a:cubicBezTo>
                <a:cubicBezTo>
                  <a:pt x="57508" y="43183"/>
                  <a:pt x="58889" y="42874"/>
                  <a:pt x="60282" y="42540"/>
                </a:cubicBezTo>
                <a:cubicBezTo>
                  <a:pt x="60330" y="42531"/>
                  <a:pt x="60379" y="42513"/>
                  <a:pt x="60414" y="42513"/>
                </a:cubicBezTo>
                <a:cubicBezTo>
                  <a:pt x="60422" y="42513"/>
                  <a:pt x="60430" y="42514"/>
                  <a:pt x="60437" y="42516"/>
                </a:cubicBezTo>
                <a:cubicBezTo>
                  <a:pt x="60571" y="42545"/>
                  <a:pt x="60702" y="42556"/>
                  <a:pt x="60832" y="42556"/>
                </a:cubicBezTo>
                <a:cubicBezTo>
                  <a:pt x="61304" y="42556"/>
                  <a:pt x="61756" y="42403"/>
                  <a:pt x="62223" y="42338"/>
                </a:cubicBezTo>
                <a:cubicBezTo>
                  <a:pt x="62734" y="42272"/>
                  <a:pt x="63245" y="42217"/>
                  <a:pt x="63775" y="42217"/>
                </a:cubicBezTo>
                <a:close/>
                <a:moveTo>
                  <a:pt x="46914" y="51003"/>
                </a:moveTo>
                <a:cubicBezTo>
                  <a:pt x="47083" y="51003"/>
                  <a:pt x="47095" y="51155"/>
                  <a:pt x="47114" y="51339"/>
                </a:cubicBezTo>
                <a:cubicBezTo>
                  <a:pt x="47097" y="51340"/>
                  <a:pt x="47081" y="51340"/>
                  <a:pt x="47066" y="51340"/>
                </a:cubicBezTo>
                <a:cubicBezTo>
                  <a:pt x="46882" y="51340"/>
                  <a:pt x="46780" y="51271"/>
                  <a:pt x="46769" y="51029"/>
                </a:cubicBezTo>
                <a:cubicBezTo>
                  <a:pt x="46827" y="51011"/>
                  <a:pt x="46875" y="51003"/>
                  <a:pt x="46914" y="51003"/>
                </a:cubicBezTo>
                <a:close/>
                <a:moveTo>
                  <a:pt x="47257" y="51589"/>
                </a:moveTo>
                <a:cubicBezTo>
                  <a:pt x="47257" y="51625"/>
                  <a:pt x="47269" y="51648"/>
                  <a:pt x="47269" y="51684"/>
                </a:cubicBezTo>
                <a:cubicBezTo>
                  <a:pt x="47209" y="51696"/>
                  <a:pt x="47150" y="51708"/>
                  <a:pt x="47078" y="51720"/>
                </a:cubicBezTo>
                <a:cubicBezTo>
                  <a:pt x="47078" y="51696"/>
                  <a:pt x="47066" y="51660"/>
                  <a:pt x="47066" y="51637"/>
                </a:cubicBezTo>
                <a:cubicBezTo>
                  <a:pt x="47138" y="51625"/>
                  <a:pt x="47197" y="51601"/>
                  <a:pt x="47257" y="51589"/>
                </a:cubicBezTo>
                <a:close/>
                <a:moveTo>
                  <a:pt x="42506" y="50732"/>
                </a:moveTo>
                <a:lnTo>
                  <a:pt x="42506" y="50732"/>
                </a:lnTo>
                <a:cubicBezTo>
                  <a:pt x="42744" y="51089"/>
                  <a:pt x="42721" y="51375"/>
                  <a:pt x="42423" y="51803"/>
                </a:cubicBezTo>
                <a:cubicBezTo>
                  <a:pt x="42256" y="51386"/>
                  <a:pt x="42256" y="51386"/>
                  <a:pt x="42506" y="50732"/>
                </a:cubicBezTo>
                <a:close/>
                <a:moveTo>
                  <a:pt x="46102" y="51756"/>
                </a:moveTo>
                <a:cubicBezTo>
                  <a:pt x="46118" y="51787"/>
                  <a:pt x="46139" y="51819"/>
                  <a:pt x="46137" y="51819"/>
                </a:cubicBezTo>
                <a:cubicBezTo>
                  <a:pt x="46136" y="51819"/>
                  <a:pt x="46130" y="51811"/>
                  <a:pt x="46114" y="51791"/>
                </a:cubicBezTo>
                <a:lnTo>
                  <a:pt x="46114" y="51791"/>
                </a:lnTo>
                <a:cubicBezTo>
                  <a:pt x="46118" y="51811"/>
                  <a:pt x="46119" y="51819"/>
                  <a:pt x="46119" y="51819"/>
                </a:cubicBezTo>
                <a:cubicBezTo>
                  <a:pt x="46118" y="51819"/>
                  <a:pt x="46110" y="51787"/>
                  <a:pt x="46102" y="51756"/>
                </a:cubicBezTo>
                <a:close/>
                <a:moveTo>
                  <a:pt x="80297" y="44433"/>
                </a:moveTo>
                <a:cubicBezTo>
                  <a:pt x="80297" y="44457"/>
                  <a:pt x="80309" y="44505"/>
                  <a:pt x="80332" y="44540"/>
                </a:cubicBezTo>
                <a:cubicBezTo>
                  <a:pt x="80118" y="44612"/>
                  <a:pt x="79928" y="44707"/>
                  <a:pt x="79713" y="44755"/>
                </a:cubicBezTo>
                <a:cubicBezTo>
                  <a:pt x="78487" y="45076"/>
                  <a:pt x="77249" y="45374"/>
                  <a:pt x="76010" y="45672"/>
                </a:cubicBezTo>
                <a:cubicBezTo>
                  <a:pt x="74891" y="45922"/>
                  <a:pt x="73784" y="46148"/>
                  <a:pt x="72677" y="46410"/>
                </a:cubicBezTo>
                <a:cubicBezTo>
                  <a:pt x="67950" y="47576"/>
                  <a:pt x="63211" y="48731"/>
                  <a:pt x="58484" y="49910"/>
                </a:cubicBezTo>
                <a:cubicBezTo>
                  <a:pt x="56401" y="50434"/>
                  <a:pt x="54329" y="50970"/>
                  <a:pt x="52246" y="51494"/>
                </a:cubicBezTo>
                <a:cubicBezTo>
                  <a:pt x="51472" y="51684"/>
                  <a:pt x="50710" y="51875"/>
                  <a:pt x="49936" y="52065"/>
                </a:cubicBezTo>
                <a:cubicBezTo>
                  <a:pt x="49924" y="52041"/>
                  <a:pt x="49912" y="52029"/>
                  <a:pt x="49888" y="51994"/>
                </a:cubicBezTo>
                <a:cubicBezTo>
                  <a:pt x="50483" y="51732"/>
                  <a:pt x="51079" y="51458"/>
                  <a:pt x="51710" y="51208"/>
                </a:cubicBezTo>
                <a:cubicBezTo>
                  <a:pt x="51948" y="51172"/>
                  <a:pt x="52198" y="51172"/>
                  <a:pt x="52424" y="51113"/>
                </a:cubicBezTo>
                <a:cubicBezTo>
                  <a:pt x="53508" y="50839"/>
                  <a:pt x="54579" y="50517"/>
                  <a:pt x="55663" y="50243"/>
                </a:cubicBezTo>
                <a:cubicBezTo>
                  <a:pt x="56317" y="50065"/>
                  <a:pt x="57008" y="49958"/>
                  <a:pt x="57663" y="49779"/>
                </a:cubicBezTo>
                <a:cubicBezTo>
                  <a:pt x="59651" y="49243"/>
                  <a:pt x="61616" y="48624"/>
                  <a:pt x="63628" y="48124"/>
                </a:cubicBezTo>
                <a:cubicBezTo>
                  <a:pt x="65831" y="47576"/>
                  <a:pt x="68057" y="47112"/>
                  <a:pt x="70283" y="46600"/>
                </a:cubicBezTo>
                <a:cubicBezTo>
                  <a:pt x="70379" y="46576"/>
                  <a:pt x="70498" y="46564"/>
                  <a:pt x="70605" y="46529"/>
                </a:cubicBezTo>
                <a:cubicBezTo>
                  <a:pt x="73760" y="45850"/>
                  <a:pt x="76903" y="45148"/>
                  <a:pt x="80059" y="44457"/>
                </a:cubicBezTo>
                <a:cubicBezTo>
                  <a:pt x="80130" y="44445"/>
                  <a:pt x="80225" y="44445"/>
                  <a:pt x="80297" y="44433"/>
                </a:cubicBezTo>
                <a:close/>
                <a:moveTo>
                  <a:pt x="44719" y="43569"/>
                </a:moveTo>
                <a:cubicBezTo>
                  <a:pt x="44753" y="43569"/>
                  <a:pt x="44790" y="43572"/>
                  <a:pt x="44828" y="43576"/>
                </a:cubicBezTo>
                <a:cubicBezTo>
                  <a:pt x="44804" y="44243"/>
                  <a:pt x="44768" y="44898"/>
                  <a:pt x="44756" y="45552"/>
                </a:cubicBezTo>
                <a:cubicBezTo>
                  <a:pt x="44697" y="47291"/>
                  <a:pt x="45030" y="48970"/>
                  <a:pt x="45649" y="50601"/>
                </a:cubicBezTo>
                <a:cubicBezTo>
                  <a:pt x="45804" y="50982"/>
                  <a:pt x="45947" y="51386"/>
                  <a:pt x="46102" y="51756"/>
                </a:cubicBezTo>
                <a:cubicBezTo>
                  <a:pt x="46042" y="51767"/>
                  <a:pt x="45995" y="51791"/>
                  <a:pt x="45864" y="51791"/>
                </a:cubicBezTo>
                <a:cubicBezTo>
                  <a:pt x="45578" y="51041"/>
                  <a:pt x="45292" y="50303"/>
                  <a:pt x="45007" y="49541"/>
                </a:cubicBezTo>
                <a:lnTo>
                  <a:pt x="45007" y="49541"/>
                </a:lnTo>
                <a:cubicBezTo>
                  <a:pt x="44792" y="50255"/>
                  <a:pt x="44923" y="50624"/>
                  <a:pt x="46078" y="52351"/>
                </a:cubicBezTo>
                <a:cubicBezTo>
                  <a:pt x="45769" y="52196"/>
                  <a:pt x="45685" y="52113"/>
                  <a:pt x="45530" y="51898"/>
                </a:cubicBezTo>
                <a:cubicBezTo>
                  <a:pt x="44876" y="50958"/>
                  <a:pt x="44614" y="49851"/>
                  <a:pt x="44459" y="48719"/>
                </a:cubicBezTo>
                <a:cubicBezTo>
                  <a:pt x="44292" y="47446"/>
                  <a:pt x="44161" y="46160"/>
                  <a:pt x="44149" y="44886"/>
                </a:cubicBezTo>
                <a:cubicBezTo>
                  <a:pt x="44149" y="44564"/>
                  <a:pt x="44209" y="44243"/>
                  <a:pt x="44268" y="43933"/>
                </a:cubicBezTo>
                <a:cubicBezTo>
                  <a:pt x="44310" y="43683"/>
                  <a:pt x="44471" y="43569"/>
                  <a:pt x="44719" y="43569"/>
                </a:cubicBezTo>
                <a:close/>
                <a:moveTo>
                  <a:pt x="13931" y="42421"/>
                </a:moveTo>
                <a:cubicBezTo>
                  <a:pt x="14634" y="44802"/>
                  <a:pt x="15062" y="47219"/>
                  <a:pt x="15991" y="49612"/>
                </a:cubicBezTo>
                <a:cubicBezTo>
                  <a:pt x="16074" y="49303"/>
                  <a:pt x="16134" y="49124"/>
                  <a:pt x="16205" y="48910"/>
                </a:cubicBezTo>
                <a:cubicBezTo>
                  <a:pt x="16479" y="49124"/>
                  <a:pt x="16503" y="49196"/>
                  <a:pt x="16789" y="50553"/>
                </a:cubicBezTo>
                <a:cubicBezTo>
                  <a:pt x="15974" y="51230"/>
                  <a:pt x="11236" y="52397"/>
                  <a:pt x="9198" y="52397"/>
                </a:cubicBezTo>
                <a:cubicBezTo>
                  <a:pt x="8943" y="52397"/>
                  <a:pt x="8731" y="52379"/>
                  <a:pt x="8573" y="52339"/>
                </a:cubicBezTo>
                <a:cubicBezTo>
                  <a:pt x="7978" y="50875"/>
                  <a:pt x="6430" y="45398"/>
                  <a:pt x="6668" y="44290"/>
                </a:cubicBezTo>
                <a:cubicBezTo>
                  <a:pt x="6978" y="44290"/>
                  <a:pt x="7037" y="44529"/>
                  <a:pt x="7097" y="44767"/>
                </a:cubicBezTo>
                <a:cubicBezTo>
                  <a:pt x="7323" y="45743"/>
                  <a:pt x="7514" y="46731"/>
                  <a:pt x="7776" y="47696"/>
                </a:cubicBezTo>
                <a:cubicBezTo>
                  <a:pt x="7954" y="48398"/>
                  <a:pt x="8204" y="49065"/>
                  <a:pt x="8407" y="49743"/>
                </a:cubicBezTo>
                <a:cubicBezTo>
                  <a:pt x="8454" y="49743"/>
                  <a:pt x="8490" y="49732"/>
                  <a:pt x="8526" y="49732"/>
                </a:cubicBezTo>
                <a:cubicBezTo>
                  <a:pt x="8514" y="49493"/>
                  <a:pt x="8514" y="49255"/>
                  <a:pt x="8454" y="49029"/>
                </a:cubicBezTo>
                <a:cubicBezTo>
                  <a:pt x="8192" y="47922"/>
                  <a:pt x="7907" y="46791"/>
                  <a:pt x="7621" y="45672"/>
                </a:cubicBezTo>
                <a:cubicBezTo>
                  <a:pt x="7502" y="45219"/>
                  <a:pt x="7395" y="44790"/>
                  <a:pt x="7299" y="44374"/>
                </a:cubicBezTo>
                <a:cubicBezTo>
                  <a:pt x="8466" y="44088"/>
                  <a:pt x="9574" y="43838"/>
                  <a:pt x="10657" y="43528"/>
                </a:cubicBezTo>
                <a:cubicBezTo>
                  <a:pt x="11740" y="43195"/>
                  <a:pt x="12812" y="42814"/>
                  <a:pt x="13931" y="42421"/>
                </a:cubicBezTo>
                <a:close/>
                <a:moveTo>
                  <a:pt x="43935" y="51005"/>
                </a:moveTo>
                <a:cubicBezTo>
                  <a:pt x="44316" y="51708"/>
                  <a:pt x="44697" y="52458"/>
                  <a:pt x="45114" y="53244"/>
                </a:cubicBezTo>
                <a:cubicBezTo>
                  <a:pt x="44995" y="53291"/>
                  <a:pt x="44864" y="53339"/>
                  <a:pt x="44685" y="53387"/>
                </a:cubicBezTo>
                <a:cubicBezTo>
                  <a:pt x="44280" y="52589"/>
                  <a:pt x="44102" y="51767"/>
                  <a:pt x="43935" y="51005"/>
                </a:cubicBezTo>
                <a:close/>
                <a:moveTo>
                  <a:pt x="42721" y="51648"/>
                </a:moveTo>
                <a:cubicBezTo>
                  <a:pt x="43078" y="51815"/>
                  <a:pt x="43018" y="52089"/>
                  <a:pt x="43018" y="52303"/>
                </a:cubicBezTo>
                <a:cubicBezTo>
                  <a:pt x="43018" y="52518"/>
                  <a:pt x="42982" y="52708"/>
                  <a:pt x="42971" y="52922"/>
                </a:cubicBezTo>
                <a:cubicBezTo>
                  <a:pt x="43042" y="52887"/>
                  <a:pt x="43137" y="52839"/>
                  <a:pt x="43256" y="52791"/>
                </a:cubicBezTo>
                <a:cubicBezTo>
                  <a:pt x="43340" y="53077"/>
                  <a:pt x="43423" y="53351"/>
                  <a:pt x="43518" y="53672"/>
                </a:cubicBezTo>
                <a:cubicBezTo>
                  <a:pt x="43352" y="53732"/>
                  <a:pt x="43209" y="53780"/>
                  <a:pt x="43006" y="53851"/>
                </a:cubicBezTo>
                <a:cubicBezTo>
                  <a:pt x="43006" y="53482"/>
                  <a:pt x="42982" y="53196"/>
                  <a:pt x="42971" y="52922"/>
                </a:cubicBezTo>
                <a:cubicBezTo>
                  <a:pt x="42732" y="52887"/>
                  <a:pt x="42649" y="52744"/>
                  <a:pt x="42649" y="52529"/>
                </a:cubicBezTo>
                <a:cubicBezTo>
                  <a:pt x="42649" y="52244"/>
                  <a:pt x="42685" y="51982"/>
                  <a:pt x="42721" y="51648"/>
                </a:cubicBezTo>
                <a:close/>
                <a:moveTo>
                  <a:pt x="17122" y="51434"/>
                </a:moveTo>
                <a:lnTo>
                  <a:pt x="17122" y="51434"/>
                </a:lnTo>
                <a:cubicBezTo>
                  <a:pt x="16991" y="51625"/>
                  <a:pt x="16955" y="51732"/>
                  <a:pt x="16896" y="51756"/>
                </a:cubicBezTo>
                <a:cubicBezTo>
                  <a:pt x="14312" y="52922"/>
                  <a:pt x="11645" y="53792"/>
                  <a:pt x="8728" y="53887"/>
                </a:cubicBezTo>
                <a:cubicBezTo>
                  <a:pt x="8692" y="53720"/>
                  <a:pt x="8669" y="53577"/>
                  <a:pt x="8657" y="53434"/>
                </a:cubicBezTo>
                <a:cubicBezTo>
                  <a:pt x="8870" y="53163"/>
                  <a:pt x="9139" y="53120"/>
                  <a:pt x="9398" y="53120"/>
                </a:cubicBezTo>
                <a:cubicBezTo>
                  <a:pt x="9457" y="53120"/>
                  <a:pt x="9516" y="53123"/>
                  <a:pt x="9574" y="53125"/>
                </a:cubicBezTo>
                <a:cubicBezTo>
                  <a:pt x="9665" y="53128"/>
                  <a:pt x="9756" y="53130"/>
                  <a:pt x="9847" y="53130"/>
                </a:cubicBezTo>
                <a:cubicBezTo>
                  <a:pt x="10939" y="53130"/>
                  <a:pt x="11994" y="52875"/>
                  <a:pt x="13038" y="52589"/>
                </a:cubicBezTo>
                <a:cubicBezTo>
                  <a:pt x="14169" y="52279"/>
                  <a:pt x="15289" y="51922"/>
                  <a:pt x="16420" y="51589"/>
                </a:cubicBezTo>
                <a:cubicBezTo>
                  <a:pt x="16598" y="51529"/>
                  <a:pt x="16789" y="51506"/>
                  <a:pt x="17122" y="51434"/>
                </a:cubicBezTo>
                <a:close/>
                <a:moveTo>
                  <a:pt x="17194" y="52113"/>
                </a:moveTo>
                <a:cubicBezTo>
                  <a:pt x="17182" y="52422"/>
                  <a:pt x="17051" y="52565"/>
                  <a:pt x="16848" y="52649"/>
                </a:cubicBezTo>
                <a:cubicBezTo>
                  <a:pt x="15205" y="53434"/>
                  <a:pt x="13503" y="54030"/>
                  <a:pt x="11693" y="54351"/>
                </a:cubicBezTo>
                <a:cubicBezTo>
                  <a:pt x="11120" y="54452"/>
                  <a:pt x="10553" y="54518"/>
                  <a:pt x="9975" y="54518"/>
                </a:cubicBezTo>
                <a:cubicBezTo>
                  <a:pt x="9736" y="54518"/>
                  <a:pt x="9496" y="54506"/>
                  <a:pt x="9252" y="54482"/>
                </a:cubicBezTo>
                <a:cubicBezTo>
                  <a:pt x="9216" y="54434"/>
                  <a:pt x="9169" y="54375"/>
                  <a:pt x="9097" y="54256"/>
                </a:cubicBezTo>
                <a:cubicBezTo>
                  <a:pt x="10538" y="54208"/>
                  <a:pt x="11907" y="53934"/>
                  <a:pt x="13264" y="53577"/>
                </a:cubicBezTo>
                <a:cubicBezTo>
                  <a:pt x="14610" y="53220"/>
                  <a:pt x="15908" y="52815"/>
                  <a:pt x="17194" y="52113"/>
                </a:cubicBezTo>
                <a:close/>
                <a:moveTo>
                  <a:pt x="84690" y="44433"/>
                </a:moveTo>
                <a:cubicBezTo>
                  <a:pt x="84702" y="44481"/>
                  <a:pt x="84714" y="44505"/>
                  <a:pt x="84738" y="44552"/>
                </a:cubicBezTo>
                <a:cubicBezTo>
                  <a:pt x="84452" y="44671"/>
                  <a:pt x="84178" y="44802"/>
                  <a:pt x="83880" y="44874"/>
                </a:cubicBezTo>
                <a:cubicBezTo>
                  <a:pt x="81606" y="45445"/>
                  <a:pt x="79320" y="46005"/>
                  <a:pt x="77034" y="46564"/>
                </a:cubicBezTo>
                <a:cubicBezTo>
                  <a:pt x="75236" y="46993"/>
                  <a:pt x="73439" y="47469"/>
                  <a:pt x="71617" y="47874"/>
                </a:cubicBezTo>
                <a:cubicBezTo>
                  <a:pt x="69057" y="48422"/>
                  <a:pt x="66497" y="48922"/>
                  <a:pt x="63937" y="49481"/>
                </a:cubicBezTo>
                <a:cubicBezTo>
                  <a:pt x="61949" y="49910"/>
                  <a:pt x="59973" y="50446"/>
                  <a:pt x="58020" y="51065"/>
                </a:cubicBezTo>
                <a:cubicBezTo>
                  <a:pt x="56877" y="51446"/>
                  <a:pt x="55686" y="51720"/>
                  <a:pt x="54508" y="52018"/>
                </a:cubicBezTo>
                <a:cubicBezTo>
                  <a:pt x="52948" y="52410"/>
                  <a:pt x="51364" y="52780"/>
                  <a:pt x="49805" y="53149"/>
                </a:cubicBezTo>
                <a:cubicBezTo>
                  <a:pt x="49686" y="53184"/>
                  <a:pt x="49567" y="53232"/>
                  <a:pt x="49436" y="53256"/>
                </a:cubicBezTo>
                <a:lnTo>
                  <a:pt x="48495" y="53434"/>
                </a:lnTo>
                <a:cubicBezTo>
                  <a:pt x="48328" y="53470"/>
                  <a:pt x="48126" y="53434"/>
                  <a:pt x="48007" y="53530"/>
                </a:cubicBezTo>
                <a:cubicBezTo>
                  <a:pt x="47685" y="53744"/>
                  <a:pt x="47352" y="53803"/>
                  <a:pt x="46995" y="53839"/>
                </a:cubicBezTo>
                <a:cubicBezTo>
                  <a:pt x="46816" y="53851"/>
                  <a:pt x="46661" y="53946"/>
                  <a:pt x="46495" y="53982"/>
                </a:cubicBezTo>
                <a:cubicBezTo>
                  <a:pt x="46327" y="54038"/>
                  <a:pt x="46148" y="54126"/>
                  <a:pt x="45978" y="54126"/>
                </a:cubicBezTo>
                <a:cubicBezTo>
                  <a:pt x="45968" y="54126"/>
                  <a:pt x="45957" y="54126"/>
                  <a:pt x="45947" y="54125"/>
                </a:cubicBezTo>
                <a:cubicBezTo>
                  <a:pt x="45892" y="54120"/>
                  <a:pt x="45837" y="54118"/>
                  <a:pt x="45783" y="54118"/>
                </a:cubicBezTo>
                <a:cubicBezTo>
                  <a:pt x="45330" y="54118"/>
                  <a:pt x="44934" y="54287"/>
                  <a:pt x="44518" y="54446"/>
                </a:cubicBezTo>
                <a:cubicBezTo>
                  <a:pt x="44299" y="54532"/>
                  <a:pt x="44087" y="54649"/>
                  <a:pt x="43773" y="54649"/>
                </a:cubicBezTo>
                <a:cubicBezTo>
                  <a:pt x="43695" y="54649"/>
                  <a:pt x="43610" y="54642"/>
                  <a:pt x="43518" y="54625"/>
                </a:cubicBezTo>
                <a:cubicBezTo>
                  <a:pt x="43721" y="54494"/>
                  <a:pt x="43792" y="54411"/>
                  <a:pt x="43864" y="54375"/>
                </a:cubicBezTo>
                <a:cubicBezTo>
                  <a:pt x="44375" y="54220"/>
                  <a:pt x="44887" y="54101"/>
                  <a:pt x="45399" y="53946"/>
                </a:cubicBezTo>
                <a:cubicBezTo>
                  <a:pt x="45721" y="53839"/>
                  <a:pt x="46042" y="53708"/>
                  <a:pt x="46340" y="53553"/>
                </a:cubicBezTo>
                <a:cubicBezTo>
                  <a:pt x="46639" y="53409"/>
                  <a:pt x="46930" y="53295"/>
                  <a:pt x="47251" y="53295"/>
                </a:cubicBezTo>
                <a:cubicBezTo>
                  <a:pt x="47327" y="53295"/>
                  <a:pt x="47404" y="53302"/>
                  <a:pt x="47483" y="53315"/>
                </a:cubicBezTo>
                <a:cubicBezTo>
                  <a:pt x="47540" y="53326"/>
                  <a:pt x="47596" y="53331"/>
                  <a:pt x="47650" y="53331"/>
                </a:cubicBezTo>
                <a:cubicBezTo>
                  <a:pt x="47848" y="53331"/>
                  <a:pt x="48032" y="53262"/>
                  <a:pt x="48209" y="53113"/>
                </a:cubicBezTo>
                <a:cubicBezTo>
                  <a:pt x="48376" y="52970"/>
                  <a:pt x="48662" y="52910"/>
                  <a:pt x="48876" y="52910"/>
                </a:cubicBezTo>
                <a:cubicBezTo>
                  <a:pt x="48948" y="52913"/>
                  <a:pt x="49019" y="52915"/>
                  <a:pt x="49090" y="52915"/>
                </a:cubicBezTo>
                <a:cubicBezTo>
                  <a:pt x="49606" y="52915"/>
                  <a:pt x="50090" y="52827"/>
                  <a:pt x="50519" y="52482"/>
                </a:cubicBezTo>
                <a:cubicBezTo>
                  <a:pt x="50602" y="52407"/>
                  <a:pt x="50698" y="52337"/>
                  <a:pt x="50809" y="52337"/>
                </a:cubicBezTo>
                <a:cubicBezTo>
                  <a:pt x="50874" y="52337"/>
                  <a:pt x="50944" y="52361"/>
                  <a:pt x="51019" y="52422"/>
                </a:cubicBezTo>
                <a:cubicBezTo>
                  <a:pt x="51051" y="52445"/>
                  <a:pt x="51098" y="52454"/>
                  <a:pt x="51150" y="52454"/>
                </a:cubicBezTo>
                <a:cubicBezTo>
                  <a:pt x="51232" y="52454"/>
                  <a:pt x="51327" y="52432"/>
                  <a:pt x="51400" y="52410"/>
                </a:cubicBezTo>
                <a:cubicBezTo>
                  <a:pt x="54389" y="51660"/>
                  <a:pt x="57389" y="50910"/>
                  <a:pt x="60389" y="50148"/>
                </a:cubicBezTo>
                <a:cubicBezTo>
                  <a:pt x="62485" y="49612"/>
                  <a:pt x="64568" y="49029"/>
                  <a:pt x="66664" y="48505"/>
                </a:cubicBezTo>
                <a:cubicBezTo>
                  <a:pt x="68509" y="48065"/>
                  <a:pt x="70355" y="47660"/>
                  <a:pt x="72212" y="47255"/>
                </a:cubicBezTo>
                <a:cubicBezTo>
                  <a:pt x="73986" y="46886"/>
                  <a:pt x="75760" y="46576"/>
                  <a:pt x="77511" y="46183"/>
                </a:cubicBezTo>
                <a:cubicBezTo>
                  <a:pt x="78916" y="45886"/>
                  <a:pt x="80309" y="45517"/>
                  <a:pt x="81713" y="45171"/>
                </a:cubicBezTo>
                <a:cubicBezTo>
                  <a:pt x="82714" y="44933"/>
                  <a:pt x="83690" y="44683"/>
                  <a:pt x="84690" y="44433"/>
                </a:cubicBezTo>
                <a:close/>
                <a:moveTo>
                  <a:pt x="43959" y="55518"/>
                </a:moveTo>
                <a:cubicBezTo>
                  <a:pt x="43994" y="55685"/>
                  <a:pt x="44042" y="55851"/>
                  <a:pt x="44090" y="56054"/>
                </a:cubicBezTo>
                <a:cubicBezTo>
                  <a:pt x="44005" y="56057"/>
                  <a:pt x="43931" y="56059"/>
                  <a:pt x="43867" y="56059"/>
                </a:cubicBezTo>
                <a:cubicBezTo>
                  <a:pt x="43455" y="56059"/>
                  <a:pt x="43451" y="55971"/>
                  <a:pt x="43554" y="55518"/>
                </a:cubicBezTo>
                <a:close/>
                <a:moveTo>
                  <a:pt x="44923" y="56292"/>
                </a:moveTo>
                <a:lnTo>
                  <a:pt x="44923" y="56292"/>
                </a:lnTo>
                <a:cubicBezTo>
                  <a:pt x="45137" y="56435"/>
                  <a:pt x="45328" y="56554"/>
                  <a:pt x="45530" y="56685"/>
                </a:cubicBezTo>
                <a:cubicBezTo>
                  <a:pt x="45372" y="56724"/>
                  <a:pt x="45264" y="56750"/>
                  <a:pt x="45188" y="56750"/>
                </a:cubicBezTo>
                <a:cubicBezTo>
                  <a:pt x="45030" y="56750"/>
                  <a:pt x="45003" y="56637"/>
                  <a:pt x="44923" y="56292"/>
                </a:cubicBezTo>
                <a:close/>
                <a:moveTo>
                  <a:pt x="43866" y="56453"/>
                </a:moveTo>
                <a:cubicBezTo>
                  <a:pt x="43924" y="56453"/>
                  <a:pt x="43983" y="56459"/>
                  <a:pt x="44030" y="56459"/>
                </a:cubicBezTo>
                <a:cubicBezTo>
                  <a:pt x="44161" y="56649"/>
                  <a:pt x="44042" y="56828"/>
                  <a:pt x="43697" y="57030"/>
                </a:cubicBezTo>
                <a:cubicBezTo>
                  <a:pt x="43673" y="56971"/>
                  <a:pt x="43613" y="56923"/>
                  <a:pt x="43578" y="56828"/>
                </a:cubicBezTo>
                <a:cubicBezTo>
                  <a:pt x="43554" y="56744"/>
                  <a:pt x="43566" y="56649"/>
                  <a:pt x="43554" y="56554"/>
                </a:cubicBezTo>
                <a:cubicBezTo>
                  <a:pt x="43637" y="56518"/>
                  <a:pt x="43697" y="56470"/>
                  <a:pt x="43780" y="56459"/>
                </a:cubicBezTo>
                <a:cubicBezTo>
                  <a:pt x="43808" y="56455"/>
                  <a:pt x="43837" y="56453"/>
                  <a:pt x="43866" y="56453"/>
                </a:cubicBezTo>
                <a:close/>
                <a:moveTo>
                  <a:pt x="17348" y="53244"/>
                </a:moveTo>
                <a:cubicBezTo>
                  <a:pt x="17729" y="54685"/>
                  <a:pt x="18325" y="56018"/>
                  <a:pt x="18360" y="57482"/>
                </a:cubicBezTo>
                <a:cubicBezTo>
                  <a:pt x="17991" y="57054"/>
                  <a:pt x="17205" y="53803"/>
                  <a:pt x="17348" y="53244"/>
                </a:cubicBezTo>
                <a:close/>
                <a:moveTo>
                  <a:pt x="43971" y="57101"/>
                </a:moveTo>
                <a:cubicBezTo>
                  <a:pt x="44030" y="57280"/>
                  <a:pt x="44042" y="57387"/>
                  <a:pt x="44090" y="57542"/>
                </a:cubicBezTo>
                <a:cubicBezTo>
                  <a:pt x="43935" y="57625"/>
                  <a:pt x="43804" y="57685"/>
                  <a:pt x="43625" y="57768"/>
                </a:cubicBezTo>
                <a:cubicBezTo>
                  <a:pt x="43578" y="57590"/>
                  <a:pt x="43554" y="57459"/>
                  <a:pt x="43506" y="57292"/>
                </a:cubicBezTo>
                <a:cubicBezTo>
                  <a:pt x="43649" y="57232"/>
                  <a:pt x="43780" y="57173"/>
                  <a:pt x="43971" y="57101"/>
                </a:cubicBezTo>
                <a:close/>
                <a:moveTo>
                  <a:pt x="40994" y="48136"/>
                </a:moveTo>
                <a:cubicBezTo>
                  <a:pt x="41232" y="48815"/>
                  <a:pt x="41411" y="49434"/>
                  <a:pt x="41411" y="50101"/>
                </a:cubicBezTo>
                <a:cubicBezTo>
                  <a:pt x="41816" y="50684"/>
                  <a:pt x="41828" y="51386"/>
                  <a:pt x="42030" y="52029"/>
                </a:cubicBezTo>
                <a:cubicBezTo>
                  <a:pt x="42244" y="52649"/>
                  <a:pt x="42494" y="53256"/>
                  <a:pt x="42732" y="53934"/>
                </a:cubicBezTo>
                <a:cubicBezTo>
                  <a:pt x="42375" y="54065"/>
                  <a:pt x="42113" y="54149"/>
                  <a:pt x="41839" y="54244"/>
                </a:cubicBezTo>
                <a:cubicBezTo>
                  <a:pt x="41387" y="54935"/>
                  <a:pt x="40958" y="55625"/>
                  <a:pt x="40470" y="56387"/>
                </a:cubicBezTo>
                <a:cubicBezTo>
                  <a:pt x="38744" y="56816"/>
                  <a:pt x="36922" y="57280"/>
                  <a:pt x="35065" y="57744"/>
                </a:cubicBezTo>
                <a:cubicBezTo>
                  <a:pt x="34862" y="57232"/>
                  <a:pt x="34648" y="56709"/>
                  <a:pt x="34446" y="56209"/>
                </a:cubicBezTo>
                <a:lnTo>
                  <a:pt x="34303" y="56256"/>
                </a:lnTo>
                <a:cubicBezTo>
                  <a:pt x="34422" y="56756"/>
                  <a:pt x="34565" y="57268"/>
                  <a:pt x="34696" y="57816"/>
                </a:cubicBezTo>
                <a:lnTo>
                  <a:pt x="33743" y="58054"/>
                </a:lnTo>
                <a:cubicBezTo>
                  <a:pt x="33088" y="55482"/>
                  <a:pt x="32445" y="52934"/>
                  <a:pt x="31791" y="50303"/>
                </a:cubicBezTo>
                <a:lnTo>
                  <a:pt x="32422" y="50303"/>
                </a:lnTo>
                <a:cubicBezTo>
                  <a:pt x="32957" y="51815"/>
                  <a:pt x="33029" y="53434"/>
                  <a:pt x="33803" y="54827"/>
                </a:cubicBezTo>
                <a:cubicBezTo>
                  <a:pt x="33850" y="54804"/>
                  <a:pt x="33874" y="54804"/>
                  <a:pt x="33922" y="54792"/>
                </a:cubicBezTo>
                <a:cubicBezTo>
                  <a:pt x="33743" y="54042"/>
                  <a:pt x="33553" y="53315"/>
                  <a:pt x="33374" y="52589"/>
                </a:cubicBezTo>
                <a:cubicBezTo>
                  <a:pt x="33184" y="51827"/>
                  <a:pt x="33005" y="51089"/>
                  <a:pt x="32791" y="50267"/>
                </a:cubicBezTo>
                <a:cubicBezTo>
                  <a:pt x="35601" y="49910"/>
                  <a:pt x="38363" y="49327"/>
                  <a:pt x="40994" y="48136"/>
                </a:cubicBezTo>
                <a:close/>
                <a:moveTo>
                  <a:pt x="44045" y="57985"/>
                </a:moveTo>
                <a:cubicBezTo>
                  <a:pt x="44188" y="57985"/>
                  <a:pt x="44215" y="58077"/>
                  <a:pt x="44292" y="58340"/>
                </a:cubicBezTo>
                <a:cubicBezTo>
                  <a:pt x="44228" y="58444"/>
                  <a:pt x="44132" y="58505"/>
                  <a:pt x="44029" y="58505"/>
                </a:cubicBezTo>
                <a:cubicBezTo>
                  <a:pt x="43978" y="58505"/>
                  <a:pt x="43926" y="58490"/>
                  <a:pt x="43875" y="58459"/>
                </a:cubicBezTo>
                <a:cubicBezTo>
                  <a:pt x="43780" y="58375"/>
                  <a:pt x="43744" y="58197"/>
                  <a:pt x="43685" y="58054"/>
                </a:cubicBezTo>
                <a:cubicBezTo>
                  <a:pt x="43857" y="58012"/>
                  <a:pt x="43968" y="57985"/>
                  <a:pt x="44045" y="57985"/>
                </a:cubicBezTo>
                <a:close/>
                <a:moveTo>
                  <a:pt x="86414" y="50975"/>
                </a:moveTo>
                <a:cubicBezTo>
                  <a:pt x="86570" y="50975"/>
                  <a:pt x="86729" y="50999"/>
                  <a:pt x="86893" y="51053"/>
                </a:cubicBezTo>
                <a:cubicBezTo>
                  <a:pt x="86321" y="51232"/>
                  <a:pt x="85774" y="51398"/>
                  <a:pt x="85226" y="51565"/>
                </a:cubicBezTo>
                <a:cubicBezTo>
                  <a:pt x="81523" y="52696"/>
                  <a:pt x="77773" y="53613"/>
                  <a:pt x="73998" y="54494"/>
                </a:cubicBezTo>
                <a:cubicBezTo>
                  <a:pt x="71760" y="55018"/>
                  <a:pt x="69474" y="55447"/>
                  <a:pt x="67212" y="55923"/>
                </a:cubicBezTo>
                <a:cubicBezTo>
                  <a:pt x="67033" y="55970"/>
                  <a:pt x="66843" y="55994"/>
                  <a:pt x="66664" y="56042"/>
                </a:cubicBezTo>
                <a:cubicBezTo>
                  <a:pt x="64449" y="56494"/>
                  <a:pt x="62247" y="56923"/>
                  <a:pt x="60032" y="57363"/>
                </a:cubicBezTo>
                <a:lnTo>
                  <a:pt x="59806" y="57411"/>
                </a:lnTo>
                <a:cubicBezTo>
                  <a:pt x="58068" y="57768"/>
                  <a:pt x="56306" y="58125"/>
                  <a:pt x="54567" y="58471"/>
                </a:cubicBezTo>
                <a:cubicBezTo>
                  <a:pt x="54020" y="58578"/>
                  <a:pt x="53448" y="58637"/>
                  <a:pt x="52948" y="58709"/>
                </a:cubicBezTo>
                <a:cubicBezTo>
                  <a:pt x="53662" y="58530"/>
                  <a:pt x="54412" y="58316"/>
                  <a:pt x="55210" y="58161"/>
                </a:cubicBezTo>
                <a:cubicBezTo>
                  <a:pt x="56901" y="57756"/>
                  <a:pt x="58603" y="57304"/>
                  <a:pt x="60294" y="56935"/>
                </a:cubicBezTo>
                <a:cubicBezTo>
                  <a:pt x="62854" y="56375"/>
                  <a:pt x="65414" y="55851"/>
                  <a:pt x="67974" y="55316"/>
                </a:cubicBezTo>
                <a:cubicBezTo>
                  <a:pt x="68009" y="55304"/>
                  <a:pt x="68045" y="55304"/>
                  <a:pt x="68081" y="55280"/>
                </a:cubicBezTo>
                <a:cubicBezTo>
                  <a:pt x="70164" y="54839"/>
                  <a:pt x="72272" y="54434"/>
                  <a:pt x="74355" y="53958"/>
                </a:cubicBezTo>
                <a:cubicBezTo>
                  <a:pt x="77118" y="53339"/>
                  <a:pt x="79868" y="52684"/>
                  <a:pt x="82606" y="52006"/>
                </a:cubicBezTo>
                <a:cubicBezTo>
                  <a:pt x="83440" y="51803"/>
                  <a:pt x="84238" y="51517"/>
                  <a:pt x="85059" y="51279"/>
                </a:cubicBezTo>
                <a:cubicBezTo>
                  <a:pt x="85428" y="51172"/>
                  <a:pt x="85785" y="51077"/>
                  <a:pt x="86166" y="50994"/>
                </a:cubicBezTo>
                <a:cubicBezTo>
                  <a:pt x="86249" y="50981"/>
                  <a:pt x="86331" y="50975"/>
                  <a:pt x="86414" y="50975"/>
                </a:cubicBezTo>
                <a:close/>
                <a:moveTo>
                  <a:pt x="18563" y="58102"/>
                </a:moveTo>
                <a:cubicBezTo>
                  <a:pt x="18658" y="58375"/>
                  <a:pt x="18777" y="58578"/>
                  <a:pt x="18456" y="58756"/>
                </a:cubicBezTo>
                <a:cubicBezTo>
                  <a:pt x="18360" y="58530"/>
                  <a:pt x="18432" y="58352"/>
                  <a:pt x="18563" y="58102"/>
                </a:cubicBezTo>
                <a:close/>
                <a:moveTo>
                  <a:pt x="40482" y="57209"/>
                </a:moveTo>
                <a:cubicBezTo>
                  <a:pt x="40506" y="57244"/>
                  <a:pt x="40518" y="57304"/>
                  <a:pt x="40530" y="57352"/>
                </a:cubicBezTo>
                <a:cubicBezTo>
                  <a:pt x="40423" y="57399"/>
                  <a:pt x="40339" y="57471"/>
                  <a:pt x="40232" y="57518"/>
                </a:cubicBezTo>
                <a:cubicBezTo>
                  <a:pt x="38303" y="58185"/>
                  <a:pt x="36339" y="58733"/>
                  <a:pt x="34291" y="59030"/>
                </a:cubicBezTo>
                <a:cubicBezTo>
                  <a:pt x="34257" y="59038"/>
                  <a:pt x="34223" y="59041"/>
                  <a:pt x="34187" y="59041"/>
                </a:cubicBezTo>
                <a:cubicBezTo>
                  <a:pt x="34057" y="59041"/>
                  <a:pt x="33911" y="58999"/>
                  <a:pt x="33743" y="58971"/>
                </a:cubicBezTo>
                <a:cubicBezTo>
                  <a:pt x="33803" y="58816"/>
                  <a:pt x="33838" y="58733"/>
                  <a:pt x="33874" y="58590"/>
                </a:cubicBezTo>
                <a:cubicBezTo>
                  <a:pt x="36124" y="58411"/>
                  <a:pt x="38327" y="57935"/>
                  <a:pt x="40482" y="57209"/>
                </a:cubicBezTo>
                <a:close/>
                <a:moveTo>
                  <a:pt x="44340" y="58435"/>
                </a:moveTo>
                <a:cubicBezTo>
                  <a:pt x="44435" y="58721"/>
                  <a:pt x="44471" y="58840"/>
                  <a:pt x="44506" y="58947"/>
                </a:cubicBezTo>
                <a:cubicBezTo>
                  <a:pt x="44459" y="58995"/>
                  <a:pt x="44435" y="59030"/>
                  <a:pt x="44399" y="59030"/>
                </a:cubicBezTo>
                <a:cubicBezTo>
                  <a:pt x="44357" y="59040"/>
                  <a:pt x="44316" y="59046"/>
                  <a:pt x="44279" y="59046"/>
                </a:cubicBezTo>
                <a:cubicBezTo>
                  <a:pt x="44139" y="59046"/>
                  <a:pt x="44045" y="58971"/>
                  <a:pt x="44054" y="58792"/>
                </a:cubicBezTo>
                <a:cubicBezTo>
                  <a:pt x="44054" y="58709"/>
                  <a:pt x="44197" y="58614"/>
                  <a:pt x="44340" y="58435"/>
                </a:cubicBezTo>
                <a:close/>
                <a:moveTo>
                  <a:pt x="42732" y="55911"/>
                </a:moveTo>
                <a:lnTo>
                  <a:pt x="42732" y="55911"/>
                </a:lnTo>
                <a:cubicBezTo>
                  <a:pt x="42744" y="55923"/>
                  <a:pt x="42780" y="55923"/>
                  <a:pt x="42804" y="55923"/>
                </a:cubicBezTo>
                <a:cubicBezTo>
                  <a:pt x="43030" y="57042"/>
                  <a:pt x="43244" y="58173"/>
                  <a:pt x="43447" y="59304"/>
                </a:cubicBezTo>
                <a:cubicBezTo>
                  <a:pt x="43423" y="59304"/>
                  <a:pt x="43387" y="59316"/>
                  <a:pt x="43363" y="59316"/>
                </a:cubicBezTo>
                <a:cubicBezTo>
                  <a:pt x="43304" y="59126"/>
                  <a:pt x="43268" y="58911"/>
                  <a:pt x="43185" y="58721"/>
                </a:cubicBezTo>
                <a:cubicBezTo>
                  <a:pt x="43102" y="58542"/>
                  <a:pt x="42923" y="58375"/>
                  <a:pt x="42887" y="58185"/>
                </a:cubicBezTo>
                <a:cubicBezTo>
                  <a:pt x="42768" y="57709"/>
                  <a:pt x="42590" y="57268"/>
                  <a:pt x="42709" y="56744"/>
                </a:cubicBezTo>
                <a:cubicBezTo>
                  <a:pt x="42780" y="56482"/>
                  <a:pt x="42732" y="56185"/>
                  <a:pt x="42732" y="55911"/>
                </a:cubicBezTo>
                <a:close/>
                <a:moveTo>
                  <a:pt x="86024" y="45552"/>
                </a:moveTo>
                <a:cubicBezTo>
                  <a:pt x="85940" y="45719"/>
                  <a:pt x="85904" y="45838"/>
                  <a:pt x="85833" y="45874"/>
                </a:cubicBezTo>
                <a:cubicBezTo>
                  <a:pt x="85726" y="45957"/>
                  <a:pt x="85595" y="45969"/>
                  <a:pt x="85464" y="45993"/>
                </a:cubicBezTo>
                <a:cubicBezTo>
                  <a:pt x="80237" y="47303"/>
                  <a:pt x="75010" y="48636"/>
                  <a:pt x="69783" y="49958"/>
                </a:cubicBezTo>
                <a:cubicBezTo>
                  <a:pt x="69629" y="50005"/>
                  <a:pt x="69462" y="50041"/>
                  <a:pt x="69307" y="50160"/>
                </a:cubicBezTo>
                <a:cubicBezTo>
                  <a:pt x="74415" y="48958"/>
                  <a:pt x="79535" y="47767"/>
                  <a:pt x="84654" y="46564"/>
                </a:cubicBezTo>
                <a:cubicBezTo>
                  <a:pt x="84666" y="46588"/>
                  <a:pt x="84666" y="46636"/>
                  <a:pt x="84690" y="46672"/>
                </a:cubicBezTo>
                <a:cubicBezTo>
                  <a:pt x="82321" y="47279"/>
                  <a:pt x="79963" y="47898"/>
                  <a:pt x="77606" y="48529"/>
                </a:cubicBezTo>
                <a:cubicBezTo>
                  <a:pt x="77618" y="48577"/>
                  <a:pt x="77618" y="48600"/>
                  <a:pt x="77630" y="48648"/>
                </a:cubicBezTo>
                <a:cubicBezTo>
                  <a:pt x="80178" y="48005"/>
                  <a:pt x="82737" y="47362"/>
                  <a:pt x="85285" y="46731"/>
                </a:cubicBezTo>
                <a:cubicBezTo>
                  <a:pt x="85297" y="46755"/>
                  <a:pt x="85297" y="46803"/>
                  <a:pt x="85309" y="46826"/>
                </a:cubicBezTo>
                <a:cubicBezTo>
                  <a:pt x="84464" y="47065"/>
                  <a:pt x="83630" y="47326"/>
                  <a:pt x="82785" y="47565"/>
                </a:cubicBezTo>
                <a:cubicBezTo>
                  <a:pt x="81690" y="47874"/>
                  <a:pt x="80594" y="48172"/>
                  <a:pt x="79487" y="48458"/>
                </a:cubicBezTo>
                <a:cubicBezTo>
                  <a:pt x="76796" y="49136"/>
                  <a:pt x="74093" y="49839"/>
                  <a:pt x="71391" y="50517"/>
                </a:cubicBezTo>
                <a:cubicBezTo>
                  <a:pt x="70236" y="50815"/>
                  <a:pt x="69069" y="51041"/>
                  <a:pt x="67914" y="51351"/>
                </a:cubicBezTo>
                <a:cubicBezTo>
                  <a:pt x="66092" y="51851"/>
                  <a:pt x="64295" y="52351"/>
                  <a:pt x="62497" y="52899"/>
                </a:cubicBezTo>
                <a:cubicBezTo>
                  <a:pt x="63152" y="52756"/>
                  <a:pt x="63795" y="52637"/>
                  <a:pt x="64426" y="52458"/>
                </a:cubicBezTo>
                <a:cubicBezTo>
                  <a:pt x="67105" y="51672"/>
                  <a:pt x="69831" y="51136"/>
                  <a:pt x="72546" y="50458"/>
                </a:cubicBezTo>
                <a:cubicBezTo>
                  <a:pt x="75308" y="49779"/>
                  <a:pt x="78082" y="49017"/>
                  <a:pt x="80844" y="48291"/>
                </a:cubicBezTo>
                <a:cubicBezTo>
                  <a:pt x="82094" y="47957"/>
                  <a:pt x="83333" y="47624"/>
                  <a:pt x="84583" y="47303"/>
                </a:cubicBezTo>
                <a:cubicBezTo>
                  <a:pt x="85012" y="47207"/>
                  <a:pt x="85440" y="47160"/>
                  <a:pt x="85881" y="47100"/>
                </a:cubicBezTo>
                <a:cubicBezTo>
                  <a:pt x="85895" y="47099"/>
                  <a:pt x="85910" y="47098"/>
                  <a:pt x="85924" y="47098"/>
                </a:cubicBezTo>
                <a:cubicBezTo>
                  <a:pt x="86014" y="47098"/>
                  <a:pt x="86098" y="47127"/>
                  <a:pt x="86190" y="47148"/>
                </a:cubicBezTo>
                <a:cubicBezTo>
                  <a:pt x="86285" y="47398"/>
                  <a:pt x="86178" y="47565"/>
                  <a:pt x="86000" y="47636"/>
                </a:cubicBezTo>
                <a:cubicBezTo>
                  <a:pt x="85690" y="47755"/>
                  <a:pt x="85357" y="47874"/>
                  <a:pt x="85035" y="47946"/>
                </a:cubicBezTo>
                <a:cubicBezTo>
                  <a:pt x="84750" y="48017"/>
                  <a:pt x="84440" y="48017"/>
                  <a:pt x="84142" y="48100"/>
                </a:cubicBezTo>
                <a:cubicBezTo>
                  <a:pt x="82011" y="48636"/>
                  <a:pt x="79868" y="49172"/>
                  <a:pt x="77737" y="49708"/>
                </a:cubicBezTo>
                <a:cubicBezTo>
                  <a:pt x="77665" y="49732"/>
                  <a:pt x="77606" y="49743"/>
                  <a:pt x="77546" y="49839"/>
                </a:cubicBezTo>
                <a:cubicBezTo>
                  <a:pt x="78034" y="49732"/>
                  <a:pt x="78511" y="49612"/>
                  <a:pt x="78999" y="49505"/>
                </a:cubicBezTo>
                <a:cubicBezTo>
                  <a:pt x="81190" y="49053"/>
                  <a:pt x="83380" y="48577"/>
                  <a:pt x="85571" y="48112"/>
                </a:cubicBezTo>
                <a:cubicBezTo>
                  <a:pt x="85631" y="48100"/>
                  <a:pt x="85702" y="48100"/>
                  <a:pt x="85809" y="48077"/>
                </a:cubicBezTo>
                <a:lnTo>
                  <a:pt x="85809" y="48077"/>
                </a:lnTo>
                <a:cubicBezTo>
                  <a:pt x="85774" y="48315"/>
                  <a:pt x="85583" y="48315"/>
                  <a:pt x="85428" y="48362"/>
                </a:cubicBezTo>
                <a:cubicBezTo>
                  <a:pt x="83059" y="49005"/>
                  <a:pt x="80701" y="49624"/>
                  <a:pt x="78332" y="50255"/>
                </a:cubicBezTo>
                <a:cubicBezTo>
                  <a:pt x="77856" y="50386"/>
                  <a:pt x="77380" y="50494"/>
                  <a:pt x="76903" y="50660"/>
                </a:cubicBezTo>
                <a:cubicBezTo>
                  <a:pt x="77010" y="50684"/>
                  <a:pt x="77115" y="50694"/>
                  <a:pt x="77220" y="50694"/>
                </a:cubicBezTo>
                <a:cubicBezTo>
                  <a:pt x="77478" y="50694"/>
                  <a:pt x="77729" y="50633"/>
                  <a:pt x="77975" y="50565"/>
                </a:cubicBezTo>
                <a:cubicBezTo>
                  <a:pt x="79297" y="50243"/>
                  <a:pt x="80630" y="49862"/>
                  <a:pt x="81952" y="49553"/>
                </a:cubicBezTo>
                <a:cubicBezTo>
                  <a:pt x="83285" y="49243"/>
                  <a:pt x="84642" y="48970"/>
                  <a:pt x="86000" y="48672"/>
                </a:cubicBezTo>
                <a:cubicBezTo>
                  <a:pt x="86083" y="48660"/>
                  <a:pt x="86190" y="48660"/>
                  <a:pt x="86285" y="48648"/>
                </a:cubicBezTo>
                <a:lnTo>
                  <a:pt x="86285" y="48648"/>
                </a:lnTo>
                <a:cubicBezTo>
                  <a:pt x="86345" y="48850"/>
                  <a:pt x="86285" y="48958"/>
                  <a:pt x="86119" y="49017"/>
                </a:cubicBezTo>
                <a:cubicBezTo>
                  <a:pt x="86000" y="49065"/>
                  <a:pt x="85881" y="49112"/>
                  <a:pt x="85750" y="49136"/>
                </a:cubicBezTo>
                <a:cubicBezTo>
                  <a:pt x="83190" y="49827"/>
                  <a:pt x="80606" y="50505"/>
                  <a:pt x="78046" y="51196"/>
                </a:cubicBezTo>
                <a:cubicBezTo>
                  <a:pt x="77403" y="51351"/>
                  <a:pt x="76784" y="51565"/>
                  <a:pt x="76177" y="51851"/>
                </a:cubicBezTo>
                <a:cubicBezTo>
                  <a:pt x="79487" y="51017"/>
                  <a:pt x="82833" y="50184"/>
                  <a:pt x="86143" y="49351"/>
                </a:cubicBezTo>
                <a:cubicBezTo>
                  <a:pt x="86381" y="49601"/>
                  <a:pt x="86416" y="49803"/>
                  <a:pt x="86190" y="50065"/>
                </a:cubicBezTo>
                <a:cubicBezTo>
                  <a:pt x="84738" y="50434"/>
                  <a:pt x="83249" y="50815"/>
                  <a:pt x="81761" y="51172"/>
                </a:cubicBezTo>
                <a:cubicBezTo>
                  <a:pt x="77808" y="52125"/>
                  <a:pt x="73867" y="53077"/>
                  <a:pt x="69902" y="54006"/>
                </a:cubicBezTo>
                <a:cubicBezTo>
                  <a:pt x="67057" y="54661"/>
                  <a:pt x="64164" y="55268"/>
                  <a:pt x="61306" y="55923"/>
                </a:cubicBezTo>
                <a:cubicBezTo>
                  <a:pt x="57556" y="56792"/>
                  <a:pt x="53805" y="57685"/>
                  <a:pt x="50055" y="58542"/>
                </a:cubicBezTo>
                <a:cubicBezTo>
                  <a:pt x="48864" y="58816"/>
                  <a:pt x="47674" y="59066"/>
                  <a:pt x="46495" y="59328"/>
                </a:cubicBezTo>
                <a:cubicBezTo>
                  <a:pt x="46403" y="59346"/>
                  <a:pt x="46314" y="59355"/>
                  <a:pt x="46225" y="59355"/>
                </a:cubicBezTo>
                <a:cubicBezTo>
                  <a:pt x="46014" y="59355"/>
                  <a:pt x="45808" y="59302"/>
                  <a:pt x="45590" y="59185"/>
                </a:cubicBezTo>
                <a:cubicBezTo>
                  <a:pt x="45542" y="59054"/>
                  <a:pt x="45518" y="58887"/>
                  <a:pt x="45459" y="58661"/>
                </a:cubicBezTo>
                <a:cubicBezTo>
                  <a:pt x="45661" y="58637"/>
                  <a:pt x="45828" y="58590"/>
                  <a:pt x="46007" y="58578"/>
                </a:cubicBezTo>
                <a:cubicBezTo>
                  <a:pt x="46086" y="58570"/>
                  <a:pt x="46167" y="58569"/>
                  <a:pt x="46247" y="58569"/>
                </a:cubicBezTo>
                <a:cubicBezTo>
                  <a:pt x="46288" y="58569"/>
                  <a:pt x="46328" y="58569"/>
                  <a:pt x="46368" y="58569"/>
                </a:cubicBezTo>
                <a:cubicBezTo>
                  <a:pt x="46489" y="58569"/>
                  <a:pt x="46608" y="58566"/>
                  <a:pt x="46721" y="58542"/>
                </a:cubicBezTo>
                <a:cubicBezTo>
                  <a:pt x="50483" y="57685"/>
                  <a:pt x="54270" y="56816"/>
                  <a:pt x="58032" y="55958"/>
                </a:cubicBezTo>
                <a:cubicBezTo>
                  <a:pt x="60282" y="55447"/>
                  <a:pt x="62509" y="54911"/>
                  <a:pt x="64747" y="54411"/>
                </a:cubicBezTo>
                <a:cubicBezTo>
                  <a:pt x="66866" y="53911"/>
                  <a:pt x="68998" y="53458"/>
                  <a:pt x="71129" y="52982"/>
                </a:cubicBezTo>
                <a:cubicBezTo>
                  <a:pt x="71355" y="52934"/>
                  <a:pt x="71617" y="52922"/>
                  <a:pt x="71831" y="52625"/>
                </a:cubicBezTo>
                <a:lnTo>
                  <a:pt x="71831" y="52625"/>
                </a:lnTo>
                <a:cubicBezTo>
                  <a:pt x="70772" y="52875"/>
                  <a:pt x="69807" y="53113"/>
                  <a:pt x="68819" y="53315"/>
                </a:cubicBezTo>
                <a:cubicBezTo>
                  <a:pt x="66950" y="53708"/>
                  <a:pt x="65069" y="54065"/>
                  <a:pt x="63199" y="54446"/>
                </a:cubicBezTo>
                <a:cubicBezTo>
                  <a:pt x="61997" y="54708"/>
                  <a:pt x="60806" y="54982"/>
                  <a:pt x="59592" y="55268"/>
                </a:cubicBezTo>
                <a:cubicBezTo>
                  <a:pt x="56520" y="55970"/>
                  <a:pt x="53424" y="56697"/>
                  <a:pt x="50341" y="57399"/>
                </a:cubicBezTo>
                <a:cubicBezTo>
                  <a:pt x="48817" y="57744"/>
                  <a:pt x="47304" y="58054"/>
                  <a:pt x="45661" y="58411"/>
                </a:cubicBezTo>
                <a:cubicBezTo>
                  <a:pt x="45590" y="58364"/>
                  <a:pt x="45447" y="58280"/>
                  <a:pt x="45316" y="58161"/>
                </a:cubicBezTo>
                <a:cubicBezTo>
                  <a:pt x="45423" y="57780"/>
                  <a:pt x="45709" y="57697"/>
                  <a:pt x="45971" y="57637"/>
                </a:cubicBezTo>
                <a:cubicBezTo>
                  <a:pt x="46471" y="57518"/>
                  <a:pt x="46971" y="57447"/>
                  <a:pt x="47483" y="57352"/>
                </a:cubicBezTo>
                <a:cubicBezTo>
                  <a:pt x="47662" y="57328"/>
                  <a:pt x="47816" y="57292"/>
                  <a:pt x="47983" y="57244"/>
                </a:cubicBezTo>
                <a:cubicBezTo>
                  <a:pt x="51567" y="56375"/>
                  <a:pt x="55163" y="55447"/>
                  <a:pt x="58758" y="54613"/>
                </a:cubicBezTo>
                <a:cubicBezTo>
                  <a:pt x="61080" y="54077"/>
                  <a:pt x="63437" y="53649"/>
                  <a:pt x="65771" y="53161"/>
                </a:cubicBezTo>
                <a:cubicBezTo>
                  <a:pt x="66271" y="53053"/>
                  <a:pt x="66771" y="52946"/>
                  <a:pt x="67271" y="52839"/>
                </a:cubicBezTo>
                <a:cubicBezTo>
                  <a:pt x="69117" y="52446"/>
                  <a:pt x="70974" y="52041"/>
                  <a:pt x="72820" y="51625"/>
                </a:cubicBezTo>
                <a:cubicBezTo>
                  <a:pt x="73093" y="51565"/>
                  <a:pt x="73379" y="51494"/>
                  <a:pt x="73629" y="51339"/>
                </a:cubicBezTo>
                <a:lnTo>
                  <a:pt x="73629" y="51339"/>
                </a:lnTo>
                <a:cubicBezTo>
                  <a:pt x="73177" y="51434"/>
                  <a:pt x="72736" y="51506"/>
                  <a:pt x="72284" y="51589"/>
                </a:cubicBezTo>
                <a:cubicBezTo>
                  <a:pt x="71069" y="51827"/>
                  <a:pt x="69867" y="52065"/>
                  <a:pt x="68652" y="52303"/>
                </a:cubicBezTo>
                <a:cubicBezTo>
                  <a:pt x="66557" y="52744"/>
                  <a:pt x="64461" y="53137"/>
                  <a:pt x="62366" y="53601"/>
                </a:cubicBezTo>
                <a:cubicBezTo>
                  <a:pt x="60818" y="53946"/>
                  <a:pt x="59294" y="54351"/>
                  <a:pt x="57758" y="54708"/>
                </a:cubicBezTo>
                <a:cubicBezTo>
                  <a:pt x="54567" y="55435"/>
                  <a:pt x="51364" y="56149"/>
                  <a:pt x="48162" y="56875"/>
                </a:cubicBezTo>
                <a:cubicBezTo>
                  <a:pt x="47674" y="56994"/>
                  <a:pt x="47197" y="57185"/>
                  <a:pt x="46721" y="57352"/>
                </a:cubicBezTo>
                <a:cubicBezTo>
                  <a:pt x="46436" y="57449"/>
                  <a:pt x="46143" y="57497"/>
                  <a:pt x="45840" y="57497"/>
                </a:cubicBezTo>
                <a:cubicBezTo>
                  <a:pt x="45623" y="57497"/>
                  <a:pt x="45401" y="57473"/>
                  <a:pt x="45173" y="57423"/>
                </a:cubicBezTo>
                <a:cubicBezTo>
                  <a:pt x="45114" y="57304"/>
                  <a:pt x="45054" y="57173"/>
                  <a:pt x="44947" y="56971"/>
                </a:cubicBezTo>
                <a:cubicBezTo>
                  <a:pt x="45733" y="56744"/>
                  <a:pt x="46542" y="56792"/>
                  <a:pt x="47209" y="56328"/>
                </a:cubicBezTo>
                <a:lnTo>
                  <a:pt x="47209" y="56328"/>
                </a:lnTo>
                <a:cubicBezTo>
                  <a:pt x="47007" y="56375"/>
                  <a:pt x="46781" y="56399"/>
                  <a:pt x="46554" y="56447"/>
                </a:cubicBezTo>
                <a:cubicBezTo>
                  <a:pt x="46328" y="56494"/>
                  <a:pt x="46114" y="56530"/>
                  <a:pt x="45876" y="56530"/>
                </a:cubicBezTo>
                <a:cubicBezTo>
                  <a:pt x="46150" y="56411"/>
                  <a:pt x="46435" y="56280"/>
                  <a:pt x="46721" y="56161"/>
                </a:cubicBezTo>
                <a:cubicBezTo>
                  <a:pt x="46721" y="56137"/>
                  <a:pt x="46709" y="56113"/>
                  <a:pt x="46709" y="56101"/>
                </a:cubicBezTo>
                <a:cubicBezTo>
                  <a:pt x="46316" y="56149"/>
                  <a:pt x="45935" y="56173"/>
                  <a:pt x="45542" y="56220"/>
                </a:cubicBezTo>
                <a:cubicBezTo>
                  <a:pt x="45542" y="56173"/>
                  <a:pt x="45530" y="56137"/>
                  <a:pt x="45518" y="56089"/>
                </a:cubicBezTo>
                <a:cubicBezTo>
                  <a:pt x="45780" y="55982"/>
                  <a:pt x="46030" y="55899"/>
                  <a:pt x="46304" y="55792"/>
                </a:cubicBezTo>
                <a:cubicBezTo>
                  <a:pt x="46201" y="55773"/>
                  <a:pt x="46100" y="55764"/>
                  <a:pt x="46000" y="55764"/>
                </a:cubicBezTo>
                <a:cubicBezTo>
                  <a:pt x="45609" y="55764"/>
                  <a:pt x="45248" y="55897"/>
                  <a:pt x="44887" y="56030"/>
                </a:cubicBezTo>
                <a:cubicBezTo>
                  <a:pt x="44685" y="55637"/>
                  <a:pt x="44697" y="55423"/>
                  <a:pt x="45007" y="55256"/>
                </a:cubicBezTo>
                <a:cubicBezTo>
                  <a:pt x="45411" y="55042"/>
                  <a:pt x="45828" y="54863"/>
                  <a:pt x="46257" y="54744"/>
                </a:cubicBezTo>
                <a:cubicBezTo>
                  <a:pt x="47257" y="54470"/>
                  <a:pt x="48269" y="54232"/>
                  <a:pt x="49281" y="53970"/>
                </a:cubicBezTo>
                <a:cubicBezTo>
                  <a:pt x="49650" y="53875"/>
                  <a:pt x="50019" y="53815"/>
                  <a:pt x="50376" y="53720"/>
                </a:cubicBezTo>
                <a:cubicBezTo>
                  <a:pt x="52805" y="53113"/>
                  <a:pt x="55234" y="52506"/>
                  <a:pt x="57663" y="51875"/>
                </a:cubicBezTo>
                <a:cubicBezTo>
                  <a:pt x="58746" y="51613"/>
                  <a:pt x="59818" y="51267"/>
                  <a:pt x="60901" y="51017"/>
                </a:cubicBezTo>
                <a:cubicBezTo>
                  <a:pt x="62366" y="50672"/>
                  <a:pt x="63818" y="50339"/>
                  <a:pt x="65295" y="50041"/>
                </a:cubicBezTo>
                <a:cubicBezTo>
                  <a:pt x="66724" y="49767"/>
                  <a:pt x="68164" y="49553"/>
                  <a:pt x="69593" y="49243"/>
                </a:cubicBezTo>
                <a:cubicBezTo>
                  <a:pt x="71188" y="48898"/>
                  <a:pt x="72784" y="48481"/>
                  <a:pt x="74355" y="48100"/>
                </a:cubicBezTo>
                <a:cubicBezTo>
                  <a:pt x="76630" y="47529"/>
                  <a:pt x="78916" y="46922"/>
                  <a:pt x="81202" y="46398"/>
                </a:cubicBezTo>
                <a:cubicBezTo>
                  <a:pt x="82464" y="46100"/>
                  <a:pt x="83761" y="45933"/>
                  <a:pt x="85059" y="45719"/>
                </a:cubicBezTo>
                <a:cubicBezTo>
                  <a:pt x="85357" y="45660"/>
                  <a:pt x="85643" y="45612"/>
                  <a:pt x="86024" y="45552"/>
                </a:cubicBezTo>
                <a:close/>
                <a:moveTo>
                  <a:pt x="41792" y="56447"/>
                </a:moveTo>
                <a:lnTo>
                  <a:pt x="41792" y="56447"/>
                </a:lnTo>
                <a:cubicBezTo>
                  <a:pt x="42125" y="57447"/>
                  <a:pt x="42470" y="58483"/>
                  <a:pt x="42828" y="59566"/>
                </a:cubicBezTo>
                <a:cubicBezTo>
                  <a:pt x="42089" y="59387"/>
                  <a:pt x="41542" y="57625"/>
                  <a:pt x="41792" y="56447"/>
                </a:cubicBezTo>
                <a:close/>
                <a:moveTo>
                  <a:pt x="44590" y="59447"/>
                </a:moveTo>
                <a:cubicBezTo>
                  <a:pt x="44590" y="59495"/>
                  <a:pt x="44614" y="59554"/>
                  <a:pt x="44614" y="59602"/>
                </a:cubicBezTo>
                <a:cubicBezTo>
                  <a:pt x="44506" y="59602"/>
                  <a:pt x="44411" y="59614"/>
                  <a:pt x="44328" y="59614"/>
                </a:cubicBezTo>
                <a:cubicBezTo>
                  <a:pt x="44328" y="59590"/>
                  <a:pt x="44316" y="59554"/>
                  <a:pt x="44316" y="59530"/>
                </a:cubicBezTo>
                <a:cubicBezTo>
                  <a:pt x="44399" y="59495"/>
                  <a:pt x="44506" y="59483"/>
                  <a:pt x="44590" y="59447"/>
                </a:cubicBezTo>
                <a:close/>
                <a:moveTo>
                  <a:pt x="18837" y="59126"/>
                </a:moveTo>
                <a:lnTo>
                  <a:pt x="18837" y="59126"/>
                </a:lnTo>
                <a:cubicBezTo>
                  <a:pt x="19027" y="59626"/>
                  <a:pt x="19015" y="59709"/>
                  <a:pt x="18670" y="59864"/>
                </a:cubicBezTo>
                <a:cubicBezTo>
                  <a:pt x="18718" y="59614"/>
                  <a:pt x="18753" y="59411"/>
                  <a:pt x="18837" y="59126"/>
                </a:cubicBezTo>
                <a:close/>
                <a:moveTo>
                  <a:pt x="40661" y="57947"/>
                </a:moveTo>
                <a:lnTo>
                  <a:pt x="40756" y="58304"/>
                </a:lnTo>
                <a:cubicBezTo>
                  <a:pt x="39561" y="58956"/>
                  <a:pt x="36282" y="59866"/>
                  <a:pt x="34633" y="59866"/>
                </a:cubicBezTo>
                <a:cubicBezTo>
                  <a:pt x="34475" y="59866"/>
                  <a:pt x="34332" y="59858"/>
                  <a:pt x="34208" y="59840"/>
                </a:cubicBezTo>
                <a:cubicBezTo>
                  <a:pt x="34148" y="59733"/>
                  <a:pt x="34077" y="59614"/>
                  <a:pt x="34017" y="59495"/>
                </a:cubicBezTo>
                <a:cubicBezTo>
                  <a:pt x="36244" y="58971"/>
                  <a:pt x="38446" y="58471"/>
                  <a:pt x="40661" y="57947"/>
                </a:cubicBezTo>
                <a:close/>
                <a:moveTo>
                  <a:pt x="28993" y="43683"/>
                </a:moveTo>
                <a:cubicBezTo>
                  <a:pt x="29397" y="45052"/>
                  <a:pt x="29814" y="46422"/>
                  <a:pt x="30243" y="47910"/>
                </a:cubicBezTo>
                <a:cubicBezTo>
                  <a:pt x="30219" y="48065"/>
                  <a:pt x="30148" y="48362"/>
                  <a:pt x="30112" y="48660"/>
                </a:cubicBezTo>
                <a:cubicBezTo>
                  <a:pt x="30064" y="49041"/>
                  <a:pt x="30159" y="49398"/>
                  <a:pt x="30469" y="49684"/>
                </a:cubicBezTo>
                <a:cubicBezTo>
                  <a:pt x="30957" y="50148"/>
                  <a:pt x="31171" y="50732"/>
                  <a:pt x="31243" y="51398"/>
                </a:cubicBezTo>
                <a:cubicBezTo>
                  <a:pt x="31362" y="52482"/>
                  <a:pt x="31517" y="53565"/>
                  <a:pt x="31874" y="54625"/>
                </a:cubicBezTo>
                <a:cubicBezTo>
                  <a:pt x="32112" y="55339"/>
                  <a:pt x="32267" y="56089"/>
                  <a:pt x="32469" y="56816"/>
                </a:cubicBezTo>
                <a:cubicBezTo>
                  <a:pt x="32505" y="56994"/>
                  <a:pt x="32529" y="57173"/>
                  <a:pt x="32564" y="57423"/>
                </a:cubicBezTo>
                <a:cubicBezTo>
                  <a:pt x="32348" y="57376"/>
                  <a:pt x="32143" y="57352"/>
                  <a:pt x="31948" y="57352"/>
                </a:cubicBezTo>
                <a:cubicBezTo>
                  <a:pt x="31210" y="57352"/>
                  <a:pt x="30623" y="57687"/>
                  <a:pt x="30171" y="58328"/>
                </a:cubicBezTo>
                <a:cubicBezTo>
                  <a:pt x="29743" y="58244"/>
                  <a:pt x="29374" y="58173"/>
                  <a:pt x="28981" y="58078"/>
                </a:cubicBezTo>
                <a:cubicBezTo>
                  <a:pt x="28850" y="58049"/>
                  <a:pt x="28721" y="58035"/>
                  <a:pt x="28596" y="58035"/>
                </a:cubicBezTo>
                <a:cubicBezTo>
                  <a:pt x="28197" y="58035"/>
                  <a:pt x="27833" y="58186"/>
                  <a:pt x="27552" y="58530"/>
                </a:cubicBezTo>
                <a:cubicBezTo>
                  <a:pt x="27328" y="58796"/>
                  <a:pt x="27075" y="58923"/>
                  <a:pt x="26785" y="58923"/>
                </a:cubicBezTo>
                <a:cubicBezTo>
                  <a:pt x="26659" y="58923"/>
                  <a:pt x="26526" y="58899"/>
                  <a:pt x="26385" y="58852"/>
                </a:cubicBezTo>
                <a:cubicBezTo>
                  <a:pt x="26361" y="58852"/>
                  <a:pt x="26349" y="58840"/>
                  <a:pt x="26338" y="58840"/>
                </a:cubicBezTo>
                <a:cubicBezTo>
                  <a:pt x="26060" y="58753"/>
                  <a:pt x="25796" y="58699"/>
                  <a:pt x="25549" y="58699"/>
                </a:cubicBezTo>
                <a:cubicBezTo>
                  <a:pt x="25087" y="58699"/>
                  <a:pt x="24683" y="58887"/>
                  <a:pt x="24349" y="59399"/>
                </a:cubicBezTo>
                <a:cubicBezTo>
                  <a:pt x="24217" y="59609"/>
                  <a:pt x="24025" y="59697"/>
                  <a:pt x="23809" y="59697"/>
                </a:cubicBezTo>
                <a:cubicBezTo>
                  <a:pt x="23692" y="59697"/>
                  <a:pt x="23569" y="59671"/>
                  <a:pt x="23444" y="59626"/>
                </a:cubicBezTo>
                <a:cubicBezTo>
                  <a:pt x="23147" y="59518"/>
                  <a:pt x="22849" y="59399"/>
                  <a:pt x="22539" y="59340"/>
                </a:cubicBezTo>
                <a:cubicBezTo>
                  <a:pt x="22435" y="59320"/>
                  <a:pt x="22335" y="59310"/>
                  <a:pt x="22240" y="59310"/>
                </a:cubicBezTo>
                <a:cubicBezTo>
                  <a:pt x="21772" y="59310"/>
                  <a:pt x="21418" y="59549"/>
                  <a:pt x="21170" y="59995"/>
                </a:cubicBezTo>
                <a:lnTo>
                  <a:pt x="21027" y="60173"/>
                </a:lnTo>
                <a:cubicBezTo>
                  <a:pt x="21004" y="60209"/>
                  <a:pt x="20956" y="60221"/>
                  <a:pt x="20908" y="60257"/>
                </a:cubicBezTo>
                <a:cubicBezTo>
                  <a:pt x="20884" y="60197"/>
                  <a:pt x="20849" y="60138"/>
                  <a:pt x="20837" y="60054"/>
                </a:cubicBezTo>
                <a:cubicBezTo>
                  <a:pt x="20075" y="57340"/>
                  <a:pt x="19325" y="54613"/>
                  <a:pt x="18575" y="51887"/>
                </a:cubicBezTo>
                <a:cubicBezTo>
                  <a:pt x="18325" y="50994"/>
                  <a:pt x="18110" y="50089"/>
                  <a:pt x="17908" y="49184"/>
                </a:cubicBezTo>
                <a:cubicBezTo>
                  <a:pt x="17860" y="48981"/>
                  <a:pt x="17848" y="48767"/>
                  <a:pt x="17908" y="48565"/>
                </a:cubicBezTo>
                <a:cubicBezTo>
                  <a:pt x="18044" y="48094"/>
                  <a:pt x="18307" y="47856"/>
                  <a:pt x="18646" y="47856"/>
                </a:cubicBezTo>
                <a:cubicBezTo>
                  <a:pt x="18838" y="47856"/>
                  <a:pt x="19056" y="47933"/>
                  <a:pt x="19289" y="48088"/>
                </a:cubicBezTo>
                <a:cubicBezTo>
                  <a:pt x="19503" y="48243"/>
                  <a:pt x="19741" y="48362"/>
                  <a:pt x="19991" y="48422"/>
                </a:cubicBezTo>
                <a:cubicBezTo>
                  <a:pt x="20052" y="48434"/>
                  <a:pt x="20113" y="48440"/>
                  <a:pt x="20172" y="48440"/>
                </a:cubicBezTo>
                <a:cubicBezTo>
                  <a:pt x="20507" y="48440"/>
                  <a:pt x="20806" y="48247"/>
                  <a:pt x="20968" y="47934"/>
                </a:cubicBezTo>
                <a:cubicBezTo>
                  <a:pt x="21134" y="47624"/>
                  <a:pt x="21289" y="47291"/>
                  <a:pt x="21468" y="46922"/>
                </a:cubicBezTo>
                <a:cubicBezTo>
                  <a:pt x="21932" y="47088"/>
                  <a:pt x="22349" y="47231"/>
                  <a:pt x="22789" y="47469"/>
                </a:cubicBezTo>
                <a:cubicBezTo>
                  <a:pt x="23061" y="47585"/>
                  <a:pt x="23298" y="47645"/>
                  <a:pt x="23511" y="47645"/>
                </a:cubicBezTo>
                <a:cubicBezTo>
                  <a:pt x="23931" y="47645"/>
                  <a:pt x="24255" y="47412"/>
                  <a:pt x="24563" y="46922"/>
                </a:cubicBezTo>
                <a:cubicBezTo>
                  <a:pt x="24795" y="46544"/>
                  <a:pt x="24946" y="46386"/>
                  <a:pt x="25192" y="46386"/>
                </a:cubicBezTo>
                <a:cubicBezTo>
                  <a:pt x="25326" y="46386"/>
                  <a:pt x="25488" y="46433"/>
                  <a:pt x="25706" y="46517"/>
                </a:cubicBezTo>
                <a:cubicBezTo>
                  <a:pt x="25953" y="46611"/>
                  <a:pt x="26132" y="46663"/>
                  <a:pt x="26277" y="46663"/>
                </a:cubicBezTo>
                <a:cubicBezTo>
                  <a:pt x="26537" y="46663"/>
                  <a:pt x="26688" y="46494"/>
                  <a:pt x="26933" y="46088"/>
                </a:cubicBezTo>
                <a:cubicBezTo>
                  <a:pt x="26969" y="45981"/>
                  <a:pt x="27064" y="45910"/>
                  <a:pt x="27171" y="45791"/>
                </a:cubicBezTo>
                <a:cubicBezTo>
                  <a:pt x="27481" y="45814"/>
                  <a:pt x="27802" y="45850"/>
                  <a:pt x="28135" y="45886"/>
                </a:cubicBezTo>
                <a:cubicBezTo>
                  <a:pt x="28195" y="45893"/>
                  <a:pt x="28252" y="45896"/>
                  <a:pt x="28308" y="45896"/>
                </a:cubicBezTo>
                <a:cubicBezTo>
                  <a:pt x="28739" y="45896"/>
                  <a:pt x="29046" y="45690"/>
                  <a:pt x="29278" y="45279"/>
                </a:cubicBezTo>
                <a:cubicBezTo>
                  <a:pt x="29147" y="45195"/>
                  <a:pt x="28993" y="45100"/>
                  <a:pt x="28862" y="45017"/>
                </a:cubicBezTo>
                <a:cubicBezTo>
                  <a:pt x="28635" y="43897"/>
                  <a:pt x="28635" y="43897"/>
                  <a:pt x="28993" y="43683"/>
                </a:cubicBezTo>
                <a:close/>
                <a:moveTo>
                  <a:pt x="44664" y="59993"/>
                </a:moveTo>
                <a:cubicBezTo>
                  <a:pt x="44723" y="59993"/>
                  <a:pt x="44788" y="60026"/>
                  <a:pt x="44864" y="60102"/>
                </a:cubicBezTo>
                <a:cubicBezTo>
                  <a:pt x="44813" y="60241"/>
                  <a:pt x="44753" y="60309"/>
                  <a:pt x="44678" y="60309"/>
                </a:cubicBezTo>
                <a:cubicBezTo>
                  <a:pt x="44613" y="60309"/>
                  <a:pt x="44536" y="60256"/>
                  <a:pt x="44447" y="60149"/>
                </a:cubicBezTo>
                <a:cubicBezTo>
                  <a:pt x="44515" y="60054"/>
                  <a:pt x="44584" y="59993"/>
                  <a:pt x="44664" y="59993"/>
                </a:cubicBezTo>
                <a:close/>
                <a:moveTo>
                  <a:pt x="18206" y="52768"/>
                </a:moveTo>
                <a:lnTo>
                  <a:pt x="18206" y="52768"/>
                </a:lnTo>
                <a:cubicBezTo>
                  <a:pt x="18753" y="53577"/>
                  <a:pt x="20480" y="59947"/>
                  <a:pt x="20396" y="61031"/>
                </a:cubicBezTo>
                <a:cubicBezTo>
                  <a:pt x="19634" y="58197"/>
                  <a:pt x="18920" y="55482"/>
                  <a:pt x="18206" y="52768"/>
                </a:cubicBezTo>
                <a:close/>
                <a:moveTo>
                  <a:pt x="31243" y="57685"/>
                </a:moveTo>
                <a:cubicBezTo>
                  <a:pt x="31719" y="57756"/>
                  <a:pt x="32172" y="57828"/>
                  <a:pt x="32588" y="57899"/>
                </a:cubicBezTo>
                <a:cubicBezTo>
                  <a:pt x="32648" y="57923"/>
                  <a:pt x="32684" y="58006"/>
                  <a:pt x="32743" y="58078"/>
                </a:cubicBezTo>
                <a:cubicBezTo>
                  <a:pt x="32493" y="58495"/>
                  <a:pt x="32053" y="58614"/>
                  <a:pt x="31660" y="58733"/>
                </a:cubicBezTo>
                <a:cubicBezTo>
                  <a:pt x="30386" y="59137"/>
                  <a:pt x="29112" y="59614"/>
                  <a:pt x="27778" y="59804"/>
                </a:cubicBezTo>
                <a:cubicBezTo>
                  <a:pt x="27552" y="59852"/>
                  <a:pt x="27326" y="59911"/>
                  <a:pt x="27111" y="59959"/>
                </a:cubicBezTo>
                <a:cubicBezTo>
                  <a:pt x="25218" y="60376"/>
                  <a:pt x="23337" y="60804"/>
                  <a:pt x="21444" y="61221"/>
                </a:cubicBezTo>
                <a:cubicBezTo>
                  <a:pt x="21361" y="61233"/>
                  <a:pt x="21254" y="61233"/>
                  <a:pt x="21134" y="61257"/>
                </a:cubicBezTo>
                <a:cubicBezTo>
                  <a:pt x="21063" y="60781"/>
                  <a:pt x="21170" y="60364"/>
                  <a:pt x="21408" y="60007"/>
                </a:cubicBezTo>
                <a:cubicBezTo>
                  <a:pt x="21603" y="59706"/>
                  <a:pt x="21943" y="59543"/>
                  <a:pt x="22300" y="59543"/>
                </a:cubicBezTo>
                <a:cubicBezTo>
                  <a:pt x="22423" y="59543"/>
                  <a:pt x="22548" y="59562"/>
                  <a:pt x="22670" y="59602"/>
                </a:cubicBezTo>
                <a:cubicBezTo>
                  <a:pt x="22980" y="59709"/>
                  <a:pt x="23278" y="59828"/>
                  <a:pt x="23575" y="59923"/>
                </a:cubicBezTo>
                <a:cubicBezTo>
                  <a:pt x="23694" y="59960"/>
                  <a:pt x="23813" y="59982"/>
                  <a:pt x="23926" y="59982"/>
                </a:cubicBezTo>
                <a:cubicBezTo>
                  <a:pt x="24140" y="59982"/>
                  <a:pt x="24331" y="59904"/>
                  <a:pt x="24456" y="59709"/>
                </a:cubicBezTo>
                <a:cubicBezTo>
                  <a:pt x="24792" y="59201"/>
                  <a:pt x="25200" y="59011"/>
                  <a:pt x="25663" y="59011"/>
                </a:cubicBezTo>
                <a:cubicBezTo>
                  <a:pt x="25905" y="59011"/>
                  <a:pt x="26163" y="59063"/>
                  <a:pt x="26433" y="59149"/>
                </a:cubicBezTo>
                <a:cubicBezTo>
                  <a:pt x="26596" y="59204"/>
                  <a:pt x="26752" y="59234"/>
                  <a:pt x="26899" y="59234"/>
                </a:cubicBezTo>
                <a:cubicBezTo>
                  <a:pt x="27204" y="59234"/>
                  <a:pt x="27474" y="59105"/>
                  <a:pt x="27707" y="58792"/>
                </a:cubicBezTo>
                <a:cubicBezTo>
                  <a:pt x="27937" y="58485"/>
                  <a:pt x="28230" y="58324"/>
                  <a:pt x="28579" y="58324"/>
                </a:cubicBezTo>
                <a:cubicBezTo>
                  <a:pt x="28716" y="58324"/>
                  <a:pt x="28862" y="58349"/>
                  <a:pt x="29016" y="58399"/>
                </a:cubicBezTo>
                <a:cubicBezTo>
                  <a:pt x="29171" y="58435"/>
                  <a:pt x="29338" y="58471"/>
                  <a:pt x="29505" y="58518"/>
                </a:cubicBezTo>
                <a:cubicBezTo>
                  <a:pt x="29651" y="58564"/>
                  <a:pt x="29791" y="58588"/>
                  <a:pt x="29923" y="58588"/>
                </a:cubicBezTo>
                <a:cubicBezTo>
                  <a:pt x="30242" y="58588"/>
                  <a:pt x="30519" y="58449"/>
                  <a:pt x="30755" y="58137"/>
                </a:cubicBezTo>
                <a:cubicBezTo>
                  <a:pt x="30886" y="57959"/>
                  <a:pt x="31064" y="57840"/>
                  <a:pt x="31243" y="57685"/>
                </a:cubicBezTo>
                <a:close/>
                <a:moveTo>
                  <a:pt x="19206" y="60102"/>
                </a:moveTo>
                <a:lnTo>
                  <a:pt x="19206" y="60102"/>
                </a:lnTo>
                <a:cubicBezTo>
                  <a:pt x="19372" y="60519"/>
                  <a:pt x="19527" y="60911"/>
                  <a:pt x="19682" y="61292"/>
                </a:cubicBezTo>
                <a:cubicBezTo>
                  <a:pt x="19741" y="61459"/>
                  <a:pt x="19670" y="61578"/>
                  <a:pt x="19468" y="61614"/>
                </a:cubicBezTo>
                <a:cubicBezTo>
                  <a:pt x="19051" y="61150"/>
                  <a:pt x="18920" y="60554"/>
                  <a:pt x="19206" y="60102"/>
                </a:cubicBezTo>
                <a:close/>
                <a:moveTo>
                  <a:pt x="32838" y="59054"/>
                </a:moveTo>
                <a:cubicBezTo>
                  <a:pt x="32850" y="59542"/>
                  <a:pt x="32719" y="59864"/>
                  <a:pt x="32362" y="60078"/>
                </a:cubicBezTo>
                <a:cubicBezTo>
                  <a:pt x="31993" y="60280"/>
                  <a:pt x="31612" y="60554"/>
                  <a:pt x="31195" y="60650"/>
                </a:cubicBezTo>
                <a:cubicBezTo>
                  <a:pt x="29862" y="61007"/>
                  <a:pt x="28516" y="61292"/>
                  <a:pt x="27171" y="61602"/>
                </a:cubicBezTo>
                <a:cubicBezTo>
                  <a:pt x="26730" y="61709"/>
                  <a:pt x="26290" y="61816"/>
                  <a:pt x="25837" y="61900"/>
                </a:cubicBezTo>
                <a:cubicBezTo>
                  <a:pt x="25302" y="62031"/>
                  <a:pt x="24766" y="62126"/>
                  <a:pt x="24206" y="62138"/>
                </a:cubicBezTo>
                <a:lnTo>
                  <a:pt x="30945" y="60173"/>
                </a:lnTo>
                <a:cubicBezTo>
                  <a:pt x="30933" y="60138"/>
                  <a:pt x="30933" y="60102"/>
                  <a:pt x="30921" y="60054"/>
                </a:cubicBezTo>
                <a:cubicBezTo>
                  <a:pt x="30719" y="60090"/>
                  <a:pt x="30529" y="60126"/>
                  <a:pt x="30350" y="60161"/>
                </a:cubicBezTo>
                <a:cubicBezTo>
                  <a:pt x="28516" y="60661"/>
                  <a:pt x="26707" y="61173"/>
                  <a:pt x="24873" y="61673"/>
                </a:cubicBezTo>
                <a:cubicBezTo>
                  <a:pt x="23897" y="61935"/>
                  <a:pt x="22897" y="62174"/>
                  <a:pt x="21896" y="62412"/>
                </a:cubicBezTo>
                <a:cubicBezTo>
                  <a:pt x="21646" y="62471"/>
                  <a:pt x="21373" y="62471"/>
                  <a:pt x="21075" y="62507"/>
                </a:cubicBezTo>
                <a:cubicBezTo>
                  <a:pt x="21004" y="62090"/>
                  <a:pt x="21230" y="61983"/>
                  <a:pt x="21480" y="61935"/>
                </a:cubicBezTo>
                <a:cubicBezTo>
                  <a:pt x="21670" y="61876"/>
                  <a:pt x="21885" y="61876"/>
                  <a:pt x="22087" y="61828"/>
                </a:cubicBezTo>
                <a:cubicBezTo>
                  <a:pt x="22563" y="61745"/>
                  <a:pt x="23028" y="61650"/>
                  <a:pt x="23492" y="61554"/>
                </a:cubicBezTo>
                <a:cubicBezTo>
                  <a:pt x="24635" y="61292"/>
                  <a:pt x="25802" y="61078"/>
                  <a:pt x="26933" y="60781"/>
                </a:cubicBezTo>
                <a:cubicBezTo>
                  <a:pt x="28516" y="60376"/>
                  <a:pt x="30100" y="59923"/>
                  <a:pt x="31695" y="59483"/>
                </a:cubicBezTo>
                <a:cubicBezTo>
                  <a:pt x="31898" y="59435"/>
                  <a:pt x="32076" y="59316"/>
                  <a:pt x="32267" y="59245"/>
                </a:cubicBezTo>
                <a:cubicBezTo>
                  <a:pt x="32434" y="59161"/>
                  <a:pt x="32612" y="59126"/>
                  <a:pt x="32838" y="59054"/>
                </a:cubicBezTo>
                <a:close/>
                <a:moveTo>
                  <a:pt x="21408" y="62769"/>
                </a:moveTo>
                <a:cubicBezTo>
                  <a:pt x="21599" y="62769"/>
                  <a:pt x="21813" y="62781"/>
                  <a:pt x="22016" y="62781"/>
                </a:cubicBezTo>
                <a:lnTo>
                  <a:pt x="22016" y="62924"/>
                </a:lnTo>
                <a:cubicBezTo>
                  <a:pt x="21914" y="62965"/>
                  <a:pt x="21810" y="63025"/>
                  <a:pt x="21707" y="63025"/>
                </a:cubicBezTo>
                <a:cubicBezTo>
                  <a:pt x="21605" y="63025"/>
                  <a:pt x="21504" y="62965"/>
                  <a:pt x="21408" y="62769"/>
                </a:cubicBezTo>
                <a:close/>
                <a:moveTo>
                  <a:pt x="20039" y="62769"/>
                </a:moveTo>
                <a:lnTo>
                  <a:pt x="20039" y="62769"/>
                </a:lnTo>
                <a:cubicBezTo>
                  <a:pt x="19968" y="63078"/>
                  <a:pt x="19908" y="63281"/>
                  <a:pt x="19861" y="63436"/>
                </a:cubicBezTo>
                <a:cubicBezTo>
                  <a:pt x="19027" y="63745"/>
                  <a:pt x="18217" y="64031"/>
                  <a:pt x="17432" y="64329"/>
                </a:cubicBezTo>
                <a:cubicBezTo>
                  <a:pt x="16539" y="64662"/>
                  <a:pt x="15634" y="65019"/>
                  <a:pt x="14729" y="65329"/>
                </a:cubicBezTo>
                <a:cubicBezTo>
                  <a:pt x="13979" y="65591"/>
                  <a:pt x="13193" y="65710"/>
                  <a:pt x="12383" y="65733"/>
                </a:cubicBezTo>
                <a:cubicBezTo>
                  <a:pt x="12062" y="65733"/>
                  <a:pt x="11776" y="65614"/>
                  <a:pt x="11574" y="65233"/>
                </a:cubicBezTo>
                <a:cubicBezTo>
                  <a:pt x="13026" y="64864"/>
                  <a:pt x="14443" y="64555"/>
                  <a:pt x="15836" y="64150"/>
                </a:cubicBezTo>
                <a:cubicBezTo>
                  <a:pt x="17205" y="63757"/>
                  <a:pt x="18551" y="63257"/>
                  <a:pt x="20039" y="62769"/>
                </a:cubicBezTo>
                <a:close/>
                <a:moveTo>
                  <a:pt x="49909" y="1"/>
                </a:moveTo>
                <a:cubicBezTo>
                  <a:pt x="49771" y="1"/>
                  <a:pt x="49636" y="48"/>
                  <a:pt x="49507" y="154"/>
                </a:cubicBezTo>
                <a:cubicBezTo>
                  <a:pt x="49364" y="487"/>
                  <a:pt x="49221" y="797"/>
                  <a:pt x="49067" y="1154"/>
                </a:cubicBezTo>
                <a:cubicBezTo>
                  <a:pt x="48805" y="976"/>
                  <a:pt x="48578" y="833"/>
                  <a:pt x="48376" y="678"/>
                </a:cubicBezTo>
                <a:cubicBezTo>
                  <a:pt x="48181" y="541"/>
                  <a:pt x="47986" y="421"/>
                  <a:pt x="47758" y="421"/>
                </a:cubicBezTo>
                <a:cubicBezTo>
                  <a:pt x="47708" y="421"/>
                  <a:pt x="47656" y="427"/>
                  <a:pt x="47602" y="440"/>
                </a:cubicBezTo>
                <a:cubicBezTo>
                  <a:pt x="47364" y="737"/>
                  <a:pt x="47364" y="737"/>
                  <a:pt x="47269" y="1488"/>
                </a:cubicBezTo>
                <a:cubicBezTo>
                  <a:pt x="46900" y="1797"/>
                  <a:pt x="45054" y="2380"/>
                  <a:pt x="44268" y="2428"/>
                </a:cubicBezTo>
                <a:cubicBezTo>
                  <a:pt x="44090" y="2297"/>
                  <a:pt x="43911" y="2166"/>
                  <a:pt x="43744" y="2047"/>
                </a:cubicBezTo>
                <a:cubicBezTo>
                  <a:pt x="43137" y="2273"/>
                  <a:pt x="42566" y="2488"/>
                  <a:pt x="41970" y="2714"/>
                </a:cubicBezTo>
                <a:cubicBezTo>
                  <a:pt x="41911" y="2845"/>
                  <a:pt x="41816" y="2964"/>
                  <a:pt x="41792" y="3119"/>
                </a:cubicBezTo>
                <a:cubicBezTo>
                  <a:pt x="41732" y="3523"/>
                  <a:pt x="41470" y="3714"/>
                  <a:pt x="41161" y="3845"/>
                </a:cubicBezTo>
                <a:cubicBezTo>
                  <a:pt x="40958" y="3916"/>
                  <a:pt x="40768" y="4000"/>
                  <a:pt x="40565" y="4012"/>
                </a:cubicBezTo>
                <a:cubicBezTo>
                  <a:pt x="39506" y="4119"/>
                  <a:pt x="38446" y="4214"/>
                  <a:pt x="37422" y="4500"/>
                </a:cubicBezTo>
                <a:cubicBezTo>
                  <a:pt x="37363" y="4517"/>
                  <a:pt x="37300" y="4525"/>
                  <a:pt x="37234" y="4525"/>
                </a:cubicBezTo>
                <a:cubicBezTo>
                  <a:pt x="37033" y="4525"/>
                  <a:pt x="36807" y="4455"/>
                  <a:pt x="36601" y="4393"/>
                </a:cubicBezTo>
                <a:cubicBezTo>
                  <a:pt x="36389" y="4329"/>
                  <a:pt x="36242" y="4291"/>
                  <a:pt x="36122" y="4291"/>
                </a:cubicBezTo>
                <a:cubicBezTo>
                  <a:pt x="35904" y="4291"/>
                  <a:pt x="35774" y="4416"/>
                  <a:pt x="35505" y="4738"/>
                </a:cubicBezTo>
                <a:cubicBezTo>
                  <a:pt x="35410" y="5274"/>
                  <a:pt x="35517" y="5762"/>
                  <a:pt x="35660" y="6262"/>
                </a:cubicBezTo>
                <a:cubicBezTo>
                  <a:pt x="35803" y="6691"/>
                  <a:pt x="35934" y="7119"/>
                  <a:pt x="35815" y="7572"/>
                </a:cubicBezTo>
                <a:cubicBezTo>
                  <a:pt x="35445" y="7735"/>
                  <a:pt x="35237" y="7812"/>
                  <a:pt x="35029" y="7812"/>
                </a:cubicBezTo>
                <a:cubicBezTo>
                  <a:pt x="34842" y="7812"/>
                  <a:pt x="34655" y="7749"/>
                  <a:pt x="34350" y="7631"/>
                </a:cubicBezTo>
                <a:cubicBezTo>
                  <a:pt x="34286" y="7599"/>
                  <a:pt x="34218" y="7583"/>
                  <a:pt x="34151" y="7583"/>
                </a:cubicBezTo>
                <a:cubicBezTo>
                  <a:pt x="33996" y="7583"/>
                  <a:pt x="33853" y="7670"/>
                  <a:pt x="33803" y="7845"/>
                </a:cubicBezTo>
                <a:cubicBezTo>
                  <a:pt x="33719" y="8131"/>
                  <a:pt x="33636" y="8465"/>
                  <a:pt x="33672" y="8738"/>
                </a:cubicBezTo>
                <a:cubicBezTo>
                  <a:pt x="33791" y="9822"/>
                  <a:pt x="33934" y="10893"/>
                  <a:pt x="34077" y="11965"/>
                </a:cubicBezTo>
                <a:cubicBezTo>
                  <a:pt x="34100" y="12215"/>
                  <a:pt x="34100" y="12477"/>
                  <a:pt x="34112" y="12656"/>
                </a:cubicBezTo>
                <a:cubicBezTo>
                  <a:pt x="33815" y="12882"/>
                  <a:pt x="33565" y="13048"/>
                  <a:pt x="33326" y="13227"/>
                </a:cubicBezTo>
                <a:cubicBezTo>
                  <a:pt x="32886" y="12906"/>
                  <a:pt x="32922" y="12167"/>
                  <a:pt x="32267" y="11965"/>
                </a:cubicBezTo>
                <a:cubicBezTo>
                  <a:pt x="31850" y="12715"/>
                  <a:pt x="31362" y="13406"/>
                  <a:pt x="31171" y="14251"/>
                </a:cubicBezTo>
                <a:cubicBezTo>
                  <a:pt x="31052" y="14727"/>
                  <a:pt x="30755" y="15025"/>
                  <a:pt x="30267" y="15156"/>
                </a:cubicBezTo>
                <a:cubicBezTo>
                  <a:pt x="29760" y="15301"/>
                  <a:pt x="29259" y="15369"/>
                  <a:pt x="28770" y="15369"/>
                </a:cubicBezTo>
                <a:cubicBezTo>
                  <a:pt x="28536" y="15369"/>
                  <a:pt x="28304" y="15353"/>
                  <a:pt x="28076" y="15323"/>
                </a:cubicBezTo>
                <a:cubicBezTo>
                  <a:pt x="27826" y="15073"/>
                  <a:pt x="27647" y="14882"/>
                  <a:pt x="27385" y="14727"/>
                </a:cubicBezTo>
                <a:cubicBezTo>
                  <a:pt x="27241" y="14626"/>
                  <a:pt x="27114" y="14576"/>
                  <a:pt x="26999" y="14576"/>
                </a:cubicBezTo>
                <a:cubicBezTo>
                  <a:pt x="26828" y="14576"/>
                  <a:pt x="26682" y="14686"/>
                  <a:pt x="26540" y="14906"/>
                </a:cubicBezTo>
                <a:cubicBezTo>
                  <a:pt x="26397" y="15144"/>
                  <a:pt x="26290" y="15406"/>
                  <a:pt x="26218" y="15680"/>
                </a:cubicBezTo>
                <a:cubicBezTo>
                  <a:pt x="26076" y="16156"/>
                  <a:pt x="25980" y="16632"/>
                  <a:pt x="25861" y="17108"/>
                </a:cubicBezTo>
                <a:cubicBezTo>
                  <a:pt x="25778" y="17430"/>
                  <a:pt x="25623" y="17704"/>
                  <a:pt x="25325" y="17870"/>
                </a:cubicBezTo>
                <a:cubicBezTo>
                  <a:pt x="24921" y="18085"/>
                  <a:pt x="24516" y="18299"/>
                  <a:pt x="24135" y="18525"/>
                </a:cubicBezTo>
                <a:cubicBezTo>
                  <a:pt x="23540" y="18859"/>
                  <a:pt x="22909" y="19121"/>
                  <a:pt x="22242" y="19263"/>
                </a:cubicBezTo>
                <a:cubicBezTo>
                  <a:pt x="22063" y="19299"/>
                  <a:pt x="21885" y="19299"/>
                  <a:pt x="21635" y="19311"/>
                </a:cubicBezTo>
                <a:cubicBezTo>
                  <a:pt x="21085" y="19564"/>
                  <a:pt x="20498" y="19842"/>
                  <a:pt x="19867" y="19842"/>
                </a:cubicBezTo>
                <a:cubicBezTo>
                  <a:pt x="19637" y="19842"/>
                  <a:pt x="19400" y="19805"/>
                  <a:pt x="19158" y="19716"/>
                </a:cubicBezTo>
                <a:cubicBezTo>
                  <a:pt x="19110" y="19597"/>
                  <a:pt x="19087" y="19549"/>
                  <a:pt x="19075" y="19490"/>
                </a:cubicBezTo>
                <a:cubicBezTo>
                  <a:pt x="18991" y="19216"/>
                  <a:pt x="18932" y="18942"/>
                  <a:pt x="18848" y="18668"/>
                </a:cubicBezTo>
                <a:cubicBezTo>
                  <a:pt x="18801" y="18501"/>
                  <a:pt x="18753" y="18311"/>
                  <a:pt x="18634" y="18228"/>
                </a:cubicBezTo>
                <a:cubicBezTo>
                  <a:pt x="18576" y="18177"/>
                  <a:pt x="18477" y="18170"/>
                  <a:pt x="18368" y="18170"/>
                </a:cubicBezTo>
                <a:cubicBezTo>
                  <a:pt x="18332" y="18170"/>
                  <a:pt x="18295" y="18171"/>
                  <a:pt x="18258" y="18171"/>
                </a:cubicBezTo>
                <a:cubicBezTo>
                  <a:pt x="18225" y="18171"/>
                  <a:pt x="18191" y="18170"/>
                  <a:pt x="18158" y="18168"/>
                </a:cubicBezTo>
                <a:cubicBezTo>
                  <a:pt x="18086" y="17894"/>
                  <a:pt x="18027" y="17609"/>
                  <a:pt x="17956" y="17347"/>
                </a:cubicBezTo>
                <a:cubicBezTo>
                  <a:pt x="17586" y="15930"/>
                  <a:pt x="17229" y="14513"/>
                  <a:pt x="16848" y="13108"/>
                </a:cubicBezTo>
                <a:cubicBezTo>
                  <a:pt x="16765" y="12763"/>
                  <a:pt x="16646" y="12417"/>
                  <a:pt x="16586" y="12060"/>
                </a:cubicBezTo>
                <a:cubicBezTo>
                  <a:pt x="16467" y="11227"/>
                  <a:pt x="16277" y="10429"/>
                  <a:pt x="15836" y="9655"/>
                </a:cubicBezTo>
                <a:cubicBezTo>
                  <a:pt x="15705" y="9608"/>
                  <a:pt x="15562" y="9548"/>
                  <a:pt x="15396" y="9488"/>
                </a:cubicBezTo>
                <a:cubicBezTo>
                  <a:pt x="15229" y="9619"/>
                  <a:pt x="15086" y="9739"/>
                  <a:pt x="14931" y="9846"/>
                </a:cubicBezTo>
                <a:cubicBezTo>
                  <a:pt x="14788" y="9953"/>
                  <a:pt x="14622" y="10036"/>
                  <a:pt x="14455" y="10108"/>
                </a:cubicBezTo>
                <a:cubicBezTo>
                  <a:pt x="14205" y="10215"/>
                  <a:pt x="13931" y="10310"/>
                  <a:pt x="13669" y="10405"/>
                </a:cubicBezTo>
                <a:cubicBezTo>
                  <a:pt x="13252" y="10579"/>
                  <a:pt x="12846" y="10787"/>
                  <a:pt x="12298" y="10787"/>
                </a:cubicBezTo>
                <a:cubicBezTo>
                  <a:pt x="12283" y="10787"/>
                  <a:pt x="12268" y="10787"/>
                  <a:pt x="12252" y="10786"/>
                </a:cubicBezTo>
                <a:cubicBezTo>
                  <a:pt x="12324" y="9977"/>
                  <a:pt x="12300" y="9215"/>
                  <a:pt x="12776" y="8536"/>
                </a:cubicBezTo>
                <a:cubicBezTo>
                  <a:pt x="12979" y="8250"/>
                  <a:pt x="13133" y="7929"/>
                  <a:pt x="13276" y="7655"/>
                </a:cubicBezTo>
                <a:cubicBezTo>
                  <a:pt x="12860" y="7036"/>
                  <a:pt x="12764" y="6952"/>
                  <a:pt x="12145" y="6881"/>
                </a:cubicBezTo>
                <a:cubicBezTo>
                  <a:pt x="11526" y="7226"/>
                  <a:pt x="11217" y="7810"/>
                  <a:pt x="11038" y="8488"/>
                </a:cubicBezTo>
                <a:cubicBezTo>
                  <a:pt x="10871" y="9155"/>
                  <a:pt x="10776" y="9858"/>
                  <a:pt x="10824" y="10560"/>
                </a:cubicBezTo>
                <a:cubicBezTo>
                  <a:pt x="10824" y="10691"/>
                  <a:pt x="10752" y="10822"/>
                  <a:pt x="10705" y="11001"/>
                </a:cubicBezTo>
                <a:cubicBezTo>
                  <a:pt x="10443" y="10691"/>
                  <a:pt x="10586" y="10286"/>
                  <a:pt x="10288" y="10084"/>
                </a:cubicBezTo>
                <a:cubicBezTo>
                  <a:pt x="9871" y="10203"/>
                  <a:pt x="9443" y="10429"/>
                  <a:pt x="9169" y="10739"/>
                </a:cubicBezTo>
                <a:cubicBezTo>
                  <a:pt x="8681" y="11298"/>
                  <a:pt x="8216" y="11894"/>
                  <a:pt x="7740" y="12477"/>
                </a:cubicBezTo>
                <a:cubicBezTo>
                  <a:pt x="7502" y="12751"/>
                  <a:pt x="7323" y="13060"/>
                  <a:pt x="6954" y="13239"/>
                </a:cubicBezTo>
                <a:cubicBezTo>
                  <a:pt x="6240" y="12215"/>
                  <a:pt x="5644" y="11120"/>
                  <a:pt x="4704" y="10286"/>
                </a:cubicBezTo>
                <a:cubicBezTo>
                  <a:pt x="3989" y="10917"/>
                  <a:pt x="3537" y="12406"/>
                  <a:pt x="3811" y="13239"/>
                </a:cubicBezTo>
                <a:cubicBezTo>
                  <a:pt x="4013" y="13322"/>
                  <a:pt x="4263" y="13429"/>
                  <a:pt x="4490" y="13549"/>
                </a:cubicBezTo>
                <a:cubicBezTo>
                  <a:pt x="4859" y="13739"/>
                  <a:pt x="5263" y="13894"/>
                  <a:pt x="5442" y="14311"/>
                </a:cubicBezTo>
                <a:cubicBezTo>
                  <a:pt x="5525" y="14537"/>
                  <a:pt x="5633" y="14751"/>
                  <a:pt x="5740" y="15013"/>
                </a:cubicBezTo>
                <a:cubicBezTo>
                  <a:pt x="5621" y="15192"/>
                  <a:pt x="5502" y="15382"/>
                  <a:pt x="5359" y="15561"/>
                </a:cubicBezTo>
                <a:cubicBezTo>
                  <a:pt x="4430" y="16882"/>
                  <a:pt x="3478" y="18192"/>
                  <a:pt x="2370" y="19383"/>
                </a:cubicBezTo>
                <a:cubicBezTo>
                  <a:pt x="1834" y="19966"/>
                  <a:pt x="1287" y="20526"/>
                  <a:pt x="751" y="21109"/>
                </a:cubicBezTo>
                <a:cubicBezTo>
                  <a:pt x="203" y="21704"/>
                  <a:pt x="1" y="22359"/>
                  <a:pt x="227" y="23181"/>
                </a:cubicBezTo>
                <a:cubicBezTo>
                  <a:pt x="858" y="25431"/>
                  <a:pt x="1394" y="27705"/>
                  <a:pt x="2001" y="29955"/>
                </a:cubicBezTo>
                <a:cubicBezTo>
                  <a:pt x="2180" y="30586"/>
                  <a:pt x="2370" y="31205"/>
                  <a:pt x="2013" y="31836"/>
                </a:cubicBezTo>
                <a:cubicBezTo>
                  <a:pt x="2001" y="31872"/>
                  <a:pt x="2001" y="31920"/>
                  <a:pt x="1989" y="31944"/>
                </a:cubicBezTo>
                <a:cubicBezTo>
                  <a:pt x="1846" y="32420"/>
                  <a:pt x="1989" y="32825"/>
                  <a:pt x="2418" y="33063"/>
                </a:cubicBezTo>
                <a:cubicBezTo>
                  <a:pt x="2882" y="33313"/>
                  <a:pt x="3013" y="33730"/>
                  <a:pt x="3097" y="34218"/>
                </a:cubicBezTo>
                <a:cubicBezTo>
                  <a:pt x="3335" y="35456"/>
                  <a:pt x="3597" y="36682"/>
                  <a:pt x="3894" y="37897"/>
                </a:cubicBezTo>
                <a:cubicBezTo>
                  <a:pt x="4168" y="39064"/>
                  <a:pt x="4525" y="40207"/>
                  <a:pt x="4847" y="41350"/>
                </a:cubicBezTo>
                <a:cubicBezTo>
                  <a:pt x="4906" y="41528"/>
                  <a:pt x="4930" y="41707"/>
                  <a:pt x="4978" y="41873"/>
                </a:cubicBezTo>
                <a:cubicBezTo>
                  <a:pt x="4799" y="42183"/>
                  <a:pt x="4644" y="42469"/>
                  <a:pt x="4513" y="42707"/>
                </a:cubicBezTo>
                <a:cubicBezTo>
                  <a:pt x="4585" y="43552"/>
                  <a:pt x="4942" y="44171"/>
                  <a:pt x="5573" y="44529"/>
                </a:cubicBezTo>
                <a:cubicBezTo>
                  <a:pt x="5764" y="45279"/>
                  <a:pt x="5942" y="45957"/>
                  <a:pt x="6109" y="46636"/>
                </a:cubicBezTo>
                <a:cubicBezTo>
                  <a:pt x="6549" y="48434"/>
                  <a:pt x="7002" y="50243"/>
                  <a:pt x="7466" y="52041"/>
                </a:cubicBezTo>
                <a:cubicBezTo>
                  <a:pt x="7549" y="52351"/>
                  <a:pt x="7597" y="52637"/>
                  <a:pt x="7538" y="52982"/>
                </a:cubicBezTo>
                <a:cubicBezTo>
                  <a:pt x="7418" y="53684"/>
                  <a:pt x="7526" y="54363"/>
                  <a:pt x="8121" y="54875"/>
                </a:cubicBezTo>
                <a:cubicBezTo>
                  <a:pt x="8264" y="55006"/>
                  <a:pt x="8335" y="55220"/>
                  <a:pt x="8395" y="55423"/>
                </a:cubicBezTo>
                <a:cubicBezTo>
                  <a:pt x="8835" y="56947"/>
                  <a:pt x="9252" y="58483"/>
                  <a:pt x="9669" y="60019"/>
                </a:cubicBezTo>
                <a:cubicBezTo>
                  <a:pt x="9847" y="60638"/>
                  <a:pt x="9990" y="61269"/>
                  <a:pt x="10157" y="61888"/>
                </a:cubicBezTo>
                <a:cubicBezTo>
                  <a:pt x="10216" y="62090"/>
                  <a:pt x="10228" y="62305"/>
                  <a:pt x="10455" y="62400"/>
                </a:cubicBezTo>
                <a:cubicBezTo>
                  <a:pt x="10633" y="62162"/>
                  <a:pt x="10800" y="61935"/>
                  <a:pt x="11002" y="61650"/>
                </a:cubicBezTo>
                <a:cubicBezTo>
                  <a:pt x="10931" y="61400"/>
                  <a:pt x="10871" y="61090"/>
                  <a:pt x="10776" y="60781"/>
                </a:cubicBezTo>
                <a:cubicBezTo>
                  <a:pt x="10336" y="59126"/>
                  <a:pt x="9883" y="57482"/>
                  <a:pt x="9443" y="55839"/>
                </a:cubicBezTo>
                <a:cubicBezTo>
                  <a:pt x="9395" y="55637"/>
                  <a:pt x="9288" y="55447"/>
                  <a:pt x="9407" y="55256"/>
                </a:cubicBezTo>
                <a:cubicBezTo>
                  <a:pt x="11967" y="55220"/>
                  <a:pt x="14348" y="54482"/>
                  <a:pt x="16705" y="53613"/>
                </a:cubicBezTo>
                <a:cubicBezTo>
                  <a:pt x="16753" y="53672"/>
                  <a:pt x="16813" y="53708"/>
                  <a:pt x="16824" y="53744"/>
                </a:cubicBezTo>
                <a:cubicBezTo>
                  <a:pt x="16896" y="54006"/>
                  <a:pt x="16991" y="54256"/>
                  <a:pt x="17051" y="54506"/>
                </a:cubicBezTo>
                <a:cubicBezTo>
                  <a:pt x="17598" y="56828"/>
                  <a:pt x="18158" y="59149"/>
                  <a:pt x="18718" y="61471"/>
                </a:cubicBezTo>
                <a:cubicBezTo>
                  <a:pt x="18741" y="61566"/>
                  <a:pt x="18729" y="61650"/>
                  <a:pt x="18729" y="61757"/>
                </a:cubicBezTo>
                <a:cubicBezTo>
                  <a:pt x="18551" y="61828"/>
                  <a:pt x="18396" y="61900"/>
                  <a:pt x="18241" y="61947"/>
                </a:cubicBezTo>
                <a:cubicBezTo>
                  <a:pt x="16813" y="62364"/>
                  <a:pt x="15360" y="62781"/>
                  <a:pt x="13919" y="63186"/>
                </a:cubicBezTo>
                <a:cubicBezTo>
                  <a:pt x="13610" y="63269"/>
                  <a:pt x="13300" y="63352"/>
                  <a:pt x="12979" y="63424"/>
                </a:cubicBezTo>
                <a:cubicBezTo>
                  <a:pt x="12741" y="63483"/>
                  <a:pt x="12562" y="63590"/>
                  <a:pt x="12538" y="63912"/>
                </a:cubicBezTo>
                <a:cubicBezTo>
                  <a:pt x="12595" y="63916"/>
                  <a:pt x="12652" y="63918"/>
                  <a:pt x="12709" y="63918"/>
                </a:cubicBezTo>
                <a:cubicBezTo>
                  <a:pt x="13287" y="63918"/>
                  <a:pt x="13829" y="63711"/>
                  <a:pt x="14372" y="63602"/>
                </a:cubicBezTo>
                <a:cubicBezTo>
                  <a:pt x="14979" y="63471"/>
                  <a:pt x="15586" y="63352"/>
                  <a:pt x="16193" y="63209"/>
                </a:cubicBezTo>
                <a:cubicBezTo>
                  <a:pt x="16217" y="63257"/>
                  <a:pt x="16217" y="63293"/>
                  <a:pt x="16229" y="63328"/>
                </a:cubicBezTo>
                <a:cubicBezTo>
                  <a:pt x="14824" y="63733"/>
                  <a:pt x="13443" y="64138"/>
                  <a:pt x="12062" y="64543"/>
                </a:cubicBezTo>
                <a:cubicBezTo>
                  <a:pt x="11883" y="64364"/>
                  <a:pt x="11752" y="64221"/>
                  <a:pt x="11633" y="64090"/>
                </a:cubicBezTo>
                <a:cubicBezTo>
                  <a:pt x="11764" y="63352"/>
                  <a:pt x="11467" y="62769"/>
                  <a:pt x="11157" y="62185"/>
                </a:cubicBezTo>
                <a:cubicBezTo>
                  <a:pt x="11109" y="62185"/>
                  <a:pt x="11050" y="62197"/>
                  <a:pt x="11002" y="62197"/>
                </a:cubicBezTo>
                <a:cubicBezTo>
                  <a:pt x="10990" y="62471"/>
                  <a:pt x="10955" y="62733"/>
                  <a:pt x="10943" y="63019"/>
                </a:cubicBezTo>
                <a:cubicBezTo>
                  <a:pt x="10871" y="63114"/>
                  <a:pt x="10776" y="63197"/>
                  <a:pt x="10705" y="63269"/>
                </a:cubicBezTo>
                <a:cubicBezTo>
                  <a:pt x="10764" y="63531"/>
                  <a:pt x="10836" y="63745"/>
                  <a:pt x="10871" y="63971"/>
                </a:cubicBezTo>
                <a:cubicBezTo>
                  <a:pt x="10895" y="64150"/>
                  <a:pt x="10895" y="64364"/>
                  <a:pt x="10859" y="64519"/>
                </a:cubicBezTo>
                <a:cubicBezTo>
                  <a:pt x="10657" y="65174"/>
                  <a:pt x="10717" y="65793"/>
                  <a:pt x="11050" y="66162"/>
                </a:cubicBezTo>
                <a:cubicBezTo>
                  <a:pt x="11503" y="66499"/>
                  <a:pt x="11917" y="66621"/>
                  <a:pt x="12321" y="66621"/>
                </a:cubicBezTo>
                <a:cubicBezTo>
                  <a:pt x="12617" y="66621"/>
                  <a:pt x="12908" y="66555"/>
                  <a:pt x="13205" y="66460"/>
                </a:cubicBezTo>
                <a:cubicBezTo>
                  <a:pt x="14919" y="65924"/>
                  <a:pt x="16658" y="65436"/>
                  <a:pt x="18372" y="64900"/>
                </a:cubicBezTo>
                <a:cubicBezTo>
                  <a:pt x="18979" y="64710"/>
                  <a:pt x="19575" y="64448"/>
                  <a:pt x="20158" y="64174"/>
                </a:cubicBezTo>
                <a:cubicBezTo>
                  <a:pt x="20884" y="63817"/>
                  <a:pt x="21599" y="63424"/>
                  <a:pt x="22432" y="63376"/>
                </a:cubicBezTo>
                <a:cubicBezTo>
                  <a:pt x="22778" y="63364"/>
                  <a:pt x="23123" y="63305"/>
                  <a:pt x="23444" y="63233"/>
                </a:cubicBezTo>
                <a:cubicBezTo>
                  <a:pt x="25861" y="62709"/>
                  <a:pt x="28266" y="62197"/>
                  <a:pt x="30659" y="61638"/>
                </a:cubicBezTo>
                <a:cubicBezTo>
                  <a:pt x="31672" y="61400"/>
                  <a:pt x="32707" y="61150"/>
                  <a:pt x="33398" y="60280"/>
                </a:cubicBezTo>
                <a:cubicBezTo>
                  <a:pt x="33935" y="60586"/>
                  <a:pt x="34321" y="60733"/>
                  <a:pt x="34706" y="60733"/>
                </a:cubicBezTo>
                <a:cubicBezTo>
                  <a:pt x="34817" y="60733"/>
                  <a:pt x="34927" y="60721"/>
                  <a:pt x="35041" y="60697"/>
                </a:cubicBezTo>
                <a:cubicBezTo>
                  <a:pt x="36577" y="60376"/>
                  <a:pt x="38101" y="60030"/>
                  <a:pt x="39637" y="59673"/>
                </a:cubicBezTo>
                <a:cubicBezTo>
                  <a:pt x="40125" y="59566"/>
                  <a:pt x="40601" y="59364"/>
                  <a:pt x="41101" y="59197"/>
                </a:cubicBezTo>
                <a:cubicBezTo>
                  <a:pt x="41197" y="59328"/>
                  <a:pt x="41316" y="59435"/>
                  <a:pt x="41399" y="59566"/>
                </a:cubicBezTo>
                <a:cubicBezTo>
                  <a:pt x="41720" y="60161"/>
                  <a:pt x="42232" y="60590"/>
                  <a:pt x="42768" y="60983"/>
                </a:cubicBezTo>
                <a:cubicBezTo>
                  <a:pt x="43061" y="61192"/>
                  <a:pt x="43361" y="61308"/>
                  <a:pt x="43682" y="61308"/>
                </a:cubicBezTo>
                <a:cubicBezTo>
                  <a:pt x="43818" y="61308"/>
                  <a:pt x="43957" y="61287"/>
                  <a:pt x="44102" y="61245"/>
                </a:cubicBezTo>
                <a:cubicBezTo>
                  <a:pt x="44614" y="61102"/>
                  <a:pt x="45114" y="60935"/>
                  <a:pt x="45638" y="60864"/>
                </a:cubicBezTo>
                <a:cubicBezTo>
                  <a:pt x="47138" y="60638"/>
                  <a:pt x="48638" y="60495"/>
                  <a:pt x="50150" y="60269"/>
                </a:cubicBezTo>
                <a:cubicBezTo>
                  <a:pt x="51281" y="60102"/>
                  <a:pt x="52388" y="59864"/>
                  <a:pt x="53508" y="59661"/>
                </a:cubicBezTo>
                <a:cubicBezTo>
                  <a:pt x="55424" y="59280"/>
                  <a:pt x="57329" y="58911"/>
                  <a:pt x="59258" y="58530"/>
                </a:cubicBezTo>
                <a:cubicBezTo>
                  <a:pt x="59830" y="58411"/>
                  <a:pt x="60401" y="58256"/>
                  <a:pt x="60985" y="58137"/>
                </a:cubicBezTo>
                <a:cubicBezTo>
                  <a:pt x="63068" y="57709"/>
                  <a:pt x="65152" y="57292"/>
                  <a:pt x="67235" y="56875"/>
                </a:cubicBezTo>
                <a:cubicBezTo>
                  <a:pt x="67736" y="56768"/>
                  <a:pt x="68259" y="56637"/>
                  <a:pt x="68783" y="56530"/>
                </a:cubicBezTo>
                <a:cubicBezTo>
                  <a:pt x="71200" y="56006"/>
                  <a:pt x="73641" y="55518"/>
                  <a:pt x="76070" y="54982"/>
                </a:cubicBezTo>
                <a:cubicBezTo>
                  <a:pt x="77546" y="54661"/>
                  <a:pt x="78999" y="54304"/>
                  <a:pt x="80451" y="53923"/>
                </a:cubicBezTo>
                <a:cubicBezTo>
                  <a:pt x="81678" y="53601"/>
                  <a:pt x="82892" y="53232"/>
                  <a:pt x="84107" y="52875"/>
                </a:cubicBezTo>
                <a:cubicBezTo>
                  <a:pt x="85190" y="52553"/>
                  <a:pt x="86238" y="52101"/>
                  <a:pt x="87369" y="51898"/>
                </a:cubicBezTo>
                <a:cubicBezTo>
                  <a:pt x="87679" y="51839"/>
                  <a:pt x="87964" y="51684"/>
                  <a:pt x="88214" y="51577"/>
                </a:cubicBezTo>
                <a:cubicBezTo>
                  <a:pt x="88548" y="50708"/>
                  <a:pt x="88405" y="50339"/>
                  <a:pt x="87679" y="49922"/>
                </a:cubicBezTo>
                <a:cubicBezTo>
                  <a:pt x="87571" y="49862"/>
                  <a:pt x="87440" y="49803"/>
                  <a:pt x="87357" y="49720"/>
                </a:cubicBezTo>
                <a:cubicBezTo>
                  <a:pt x="87214" y="49565"/>
                  <a:pt x="87059" y="49398"/>
                  <a:pt x="87024" y="49220"/>
                </a:cubicBezTo>
                <a:cubicBezTo>
                  <a:pt x="86845" y="47957"/>
                  <a:pt x="86726" y="46684"/>
                  <a:pt x="86726" y="45410"/>
                </a:cubicBezTo>
                <a:cubicBezTo>
                  <a:pt x="87274" y="44659"/>
                  <a:pt x="87238" y="44088"/>
                  <a:pt x="86547" y="43350"/>
                </a:cubicBezTo>
                <a:cubicBezTo>
                  <a:pt x="86491" y="43345"/>
                  <a:pt x="86436" y="43342"/>
                  <a:pt x="86380" y="43342"/>
                </a:cubicBezTo>
                <a:cubicBezTo>
                  <a:pt x="85919" y="43342"/>
                  <a:pt x="85483" y="43507"/>
                  <a:pt x="85047" y="43624"/>
                </a:cubicBezTo>
                <a:cubicBezTo>
                  <a:pt x="84950" y="43829"/>
                  <a:pt x="84990" y="44133"/>
                  <a:pt x="84694" y="44133"/>
                </a:cubicBezTo>
                <a:cubicBezTo>
                  <a:pt x="84665" y="44133"/>
                  <a:pt x="84632" y="44130"/>
                  <a:pt x="84595" y="44124"/>
                </a:cubicBezTo>
                <a:cubicBezTo>
                  <a:pt x="84535" y="44017"/>
                  <a:pt x="84476" y="43909"/>
                  <a:pt x="84392" y="43778"/>
                </a:cubicBezTo>
                <a:cubicBezTo>
                  <a:pt x="83690" y="43945"/>
                  <a:pt x="82987" y="44124"/>
                  <a:pt x="82297" y="44302"/>
                </a:cubicBezTo>
                <a:cubicBezTo>
                  <a:pt x="82190" y="43671"/>
                  <a:pt x="81785" y="43362"/>
                  <a:pt x="81297" y="43183"/>
                </a:cubicBezTo>
                <a:cubicBezTo>
                  <a:pt x="80773" y="42993"/>
                  <a:pt x="80499" y="42659"/>
                  <a:pt x="80380" y="42123"/>
                </a:cubicBezTo>
                <a:cubicBezTo>
                  <a:pt x="79999" y="40278"/>
                  <a:pt x="79570" y="38421"/>
                  <a:pt x="79166" y="36575"/>
                </a:cubicBezTo>
                <a:cubicBezTo>
                  <a:pt x="79130" y="36385"/>
                  <a:pt x="79118" y="36206"/>
                  <a:pt x="79094" y="36039"/>
                </a:cubicBezTo>
                <a:cubicBezTo>
                  <a:pt x="79701" y="35349"/>
                  <a:pt x="79808" y="34730"/>
                  <a:pt x="79427" y="34003"/>
                </a:cubicBezTo>
                <a:cubicBezTo>
                  <a:pt x="79295" y="33955"/>
                  <a:pt x="79164" y="33936"/>
                  <a:pt x="79034" y="33936"/>
                </a:cubicBezTo>
                <a:cubicBezTo>
                  <a:pt x="78567" y="33936"/>
                  <a:pt x="78114" y="34182"/>
                  <a:pt x="77655" y="34182"/>
                </a:cubicBezTo>
                <a:cubicBezTo>
                  <a:pt x="77646" y="34182"/>
                  <a:pt x="77638" y="34182"/>
                  <a:pt x="77630" y="34182"/>
                </a:cubicBezTo>
                <a:cubicBezTo>
                  <a:pt x="77380" y="33777"/>
                  <a:pt x="77141" y="33384"/>
                  <a:pt x="76915" y="33051"/>
                </a:cubicBezTo>
                <a:cubicBezTo>
                  <a:pt x="76895" y="33051"/>
                  <a:pt x="76875" y="33052"/>
                  <a:pt x="76855" y="33052"/>
                </a:cubicBezTo>
                <a:cubicBezTo>
                  <a:pt x="76070" y="33052"/>
                  <a:pt x="75595" y="32599"/>
                  <a:pt x="75189" y="32170"/>
                </a:cubicBezTo>
                <a:cubicBezTo>
                  <a:pt x="75046" y="31563"/>
                  <a:pt x="74927" y="31027"/>
                  <a:pt x="74772" y="30503"/>
                </a:cubicBezTo>
                <a:cubicBezTo>
                  <a:pt x="74522" y="29610"/>
                  <a:pt x="74248" y="28717"/>
                  <a:pt x="73998" y="27824"/>
                </a:cubicBezTo>
                <a:cubicBezTo>
                  <a:pt x="73939" y="27610"/>
                  <a:pt x="73939" y="27372"/>
                  <a:pt x="73939" y="27157"/>
                </a:cubicBezTo>
                <a:cubicBezTo>
                  <a:pt x="73939" y="26693"/>
                  <a:pt x="73832" y="26264"/>
                  <a:pt x="73582" y="25860"/>
                </a:cubicBezTo>
                <a:cubicBezTo>
                  <a:pt x="73260" y="25324"/>
                  <a:pt x="73034" y="24740"/>
                  <a:pt x="73165" y="24086"/>
                </a:cubicBezTo>
                <a:cubicBezTo>
                  <a:pt x="73224" y="23800"/>
                  <a:pt x="73236" y="23490"/>
                  <a:pt x="73284" y="23181"/>
                </a:cubicBezTo>
                <a:cubicBezTo>
                  <a:pt x="73343" y="23121"/>
                  <a:pt x="73439" y="23050"/>
                  <a:pt x="73522" y="22966"/>
                </a:cubicBezTo>
                <a:cubicBezTo>
                  <a:pt x="73879" y="22657"/>
                  <a:pt x="74010" y="22121"/>
                  <a:pt x="73867" y="21692"/>
                </a:cubicBezTo>
                <a:cubicBezTo>
                  <a:pt x="73755" y="21412"/>
                  <a:pt x="73591" y="21238"/>
                  <a:pt x="73284" y="21238"/>
                </a:cubicBezTo>
                <a:cubicBezTo>
                  <a:pt x="73265" y="21238"/>
                  <a:pt x="73245" y="21239"/>
                  <a:pt x="73224" y="21240"/>
                </a:cubicBezTo>
                <a:cubicBezTo>
                  <a:pt x="72748" y="21276"/>
                  <a:pt x="72260" y="21335"/>
                  <a:pt x="71784" y="21466"/>
                </a:cubicBezTo>
                <a:cubicBezTo>
                  <a:pt x="70462" y="21823"/>
                  <a:pt x="69164" y="22240"/>
                  <a:pt x="67855" y="22633"/>
                </a:cubicBezTo>
                <a:cubicBezTo>
                  <a:pt x="67736" y="22657"/>
                  <a:pt x="67628" y="22716"/>
                  <a:pt x="67521" y="22752"/>
                </a:cubicBezTo>
                <a:cubicBezTo>
                  <a:pt x="66533" y="23085"/>
                  <a:pt x="65545" y="23419"/>
                  <a:pt x="64568" y="23764"/>
                </a:cubicBezTo>
                <a:cubicBezTo>
                  <a:pt x="63652" y="24086"/>
                  <a:pt x="62747" y="24431"/>
                  <a:pt x="61842" y="24740"/>
                </a:cubicBezTo>
                <a:cubicBezTo>
                  <a:pt x="61294" y="24931"/>
                  <a:pt x="60735" y="25109"/>
                  <a:pt x="60139" y="25312"/>
                </a:cubicBezTo>
                <a:cubicBezTo>
                  <a:pt x="60020" y="24978"/>
                  <a:pt x="59925" y="24669"/>
                  <a:pt x="59830" y="24371"/>
                </a:cubicBezTo>
                <a:cubicBezTo>
                  <a:pt x="59413" y="22943"/>
                  <a:pt x="58984" y="21502"/>
                  <a:pt x="58592" y="20049"/>
                </a:cubicBezTo>
                <a:cubicBezTo>
                  <a:pt x="58461" y="19537"/>
                  <a:pt x="58377" y="18966"/>
                  <a:pt x="58413" y="18430"/>
                </a:cubicBezTo>
                <a:cubicBezTo>
                  <a:pt x="58461" y="18001"/>
                  <a:pt x="58413" y="17668"/>
                  <a:pt x="58139" y="17347"/>
                </a:cubicBezTo>
                <a:cubicBezTo>
                  <a:pt x="57996" y="17192"/>
                  <a:pt x="57913" y="16978"/>
                  <a:pt x="57782" y="16751"/>
                </a:cubicBezTo>
                <a:cubicBezTo>
                  <a:pt x="57913" y="16597"/>
                  <a:pt x="58020" y="16466"/>
                  <a:pt x="58091" y="16394"/>
                </a:cubicBezTo>
                <a:cubicBezTo>
                  <a:pt x="58080" y="15977"/>
                  <a:pt x="57925" y="15704"/>
                  <a:pt x="57722" y="15442"/>
                </a:cubicBezTo>
                <a:cubicBezTo>
                  <a:pt x="57556" y="15227"/>
                  <a:pt x="57401" y="14965"/>
                  <a:pt x="57318" y="14715"/>
                </a:cubicBezTo>
                <a:cubicBezTo>
                  <a:pt x="57187" y="14358"/>
                  <a:pt x="57103" y="13977"/>
                  <a:pt x="57020" y="13608"/>
                </a:cubicBezTo>
                <a:cubicBezTo>
                  <a:pt x="56591" y="11858"/>
                  <a:pt x="56175" y="10108"/>
                  <a:pt x="55734" y="8357"/>
                </a:cubicBezTo>
                <a:cubicBezTo>
                  <a:pt x="55663" y="8024"/>
                  <a:pt x="55544" y="7714"/>
                  <a:pt x="55651" y="7357"/>
                </a:cubicBezTo>
                <a:cubicBezTo>
                  <a:pt x="55698" y="7226"/>
                  <a:pt x="55639" y="7060"/>
                  <a:pt x="55603" y="6917"/>
                </a:cubicBezTo>
                <a:cubicBezTo>
                  <a:pt x="55472" y="6274"/>
                  <a:pt x="55043" y="5869"/>
                  <a:pt x="54532" y="5512"/>
                </a:cubicBezTo>
                <a:cubicBezTo>
                  <a:pt x="53460" y="4774"/>
                  <a:pt x="52376" y="4059"/>
                  <a:pt x="51448" y="3131"/>
                </a:cubicBezTo>
                <a:cubicBezTo>
                  <a:pt x="51305" y="2988"/>
                  <a:pt x="51210" y="2821"/>
                  <a:pt x="51091" y="2654"/>
                </a:cubicBezTo>
                <a:cubicBezTo>
                  <a:pt x="51257" y="2428"/>
                  <a:pt x="51364" y="2273"/>
                  <a:pt x="51495" y="2107"/>
                </a:cubicBezTo>
                <a:cubicBezTo>
                  <a:pt x="51722" y="1857"/>
                  <a:pt x="51745" y="1583"/>
                  <a:pt x="51567" y="1285"/>
                </a:cubicBezTo>
                <a:cubicBezTo>
                  <a:pt x="51269" y="773"/>
                  <a:pt x="50817" y="452"/>
                  <a:pt x="50341" y="142"/>
                </a:cubicBezTo>
                <a:cubicBezTo>
                  <a:pt x="50195" y="51"/>
                  <a:pt x="50050" y="1"/>
                  <a:pt x="499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oogle Shape;28540;p59"/>
          <p:cNvGrpSpPr/>
          <p:nvPr/>
        </p:nvGrpSpPr>
        <p:grpSpPr>
          <a:xfrm flipH="1">
            <a:off x="1528748" y="3049601"/>
            <a:ext cx="1944261" cy="1904499"/>
            <a:chOff x="3081050" y="1638925"/>
            <a:chExt cx="2016450" cy="2058250"/>
          </a:xfrm>
        </p:grpSpPr>
        <p:sp>
          <p:nvSpPr>
            <p:cNvPr id="15" name="Google Shape;28541;p59"/>
            <p:cNvSpPr/>
            <p:nvPr/>
          </p:nvSpPr>
          <p:spPr>
            <a:xfrm>
              <a:off x="3081050" y="3359800"/>
              <a:ext cx="582375" cy="337375"/>
            </a:xfrm>
            <a:custGeom>
              <a:avLst/>
              <a:gdLst/>
              <a:ahLst/>
              <a:cxnLst/>
              <a:rect l="l" t="t" r="r" b="b"/>
              <a:pathLst>
                <a:path w="23295" h="13495" extrusionOk="0">
                  <a:moveTo>
                    <a:pt x="7747" y="1"/>
                  </a:moveTo>
                  <a:lnTo>
                    <a:pt x="7747" y="590"/>
                  </a:lnTo>
                  <a:lnTo>
                    <a:pt x="7096" y="590"/>
                  </a:lnTo>
                  <a:cubicBezTo>
                    <a:pt x="7096" y="590"/>
                    <a:pt x="7158" y="2994"/>
                    <a:pt x="7669" y="3832"/>
                  </a:cubicBezTo>
                  <a:cubicBezTo>
                    <a:pt x="7669" y="3832"/>
                    <a:pt x="1233" y="6096"/>
                    <a:pt x="333" y="11679"/>
                  </a:cubicBezTo>
                  <a:cubicBezTo>
                    <a:pt x="333" y="11679"/>
                    <a:pt x="1" y="13495"/>
                    <a:pt x="2592" y="13495"/>
                  </a:cubicBezTo>
                  <a:cubicBezTo>
                    <a:pt x="2625" y="13495"/>
                    <a:pt x="2658" y="13495"/>
                    <a:pt x="2691" y="13494"/>
                  </a:cubicBezTo>
                  <a:lnTo>
                    <a:pt x="20558" y="13494"/>
                  </a:lnTo>
                  <a:cubicBezTo>
                    <a:pt x="20592" y="13495"/>
                    <a:pt x="20625" y="13495"/>
                    <a:pt x="20658" y="13495"/>
                  </a:cubicBezTo>
                  <a:cubicBezTo>
                    <a:pt x="23294" y="13495"/>
                    <a:pt x="22946" y="11679"/>
                    <a:pt x="22946" y="11679"/>
                  </a:cubicBezTo>
                  <a:cubicBezTo>
                    <a:pt x="22047" y="6096"/>
                    <a:pt x="15626" y="3832"/>
                    <a:pt x="15626" y="3832"/>
                  </a:cubicBezTo>
                  <a:cubicBezTo>
                    <a:pt x="16138" y="2994"/>
                    <a:pt x="16200" y="590"/>
                    <a:pt x="16200" y="590"/>
                  </a:cubicBezTo>
                  <a:lnTo>
                    <a:pt x="15548" y="590"/>
                  </a:lnTo>
                  <a:lnTo>
                    <a:pt x="155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8542;p59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8543;p59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Google Shape;17396;p35"/>
          <p:cNvSpPr txBox="1">
            <a:spLocks noGrp="1"/>
          </p:cNvSpPr>
          <p:nvPr>
            <p:ph type="title" idx="2"/>
          </p:nvPr>
        </p:nvSpPr>
        <p:spPr>
          <a:xfrm>
            <a:off x="2590800" y="1764566"/>
            <a:ext cx="3733800" cy="12643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rgbClr val="FF6600"/>
                </a:solidFill>
                <a:latin typeface="Impact" pitchFamily="34" charset="0"/>
              </a:rPr>
              <a:t>LATAR BELAKANG</a:t>
            </a:r>
            <a:endParaRPr dirty="0">
              <a:solidFill>
                <a:srgbClr val="FF6600"/>
              </a:solidFill>
              <a:latin typeface="Impac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3955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27" name="Google Shape;17327;p33"/>
          <p:cNvGrpSpPr/>
          <p:nvPr/>
        </p:nvGrpSpPr>
        <p:grpSpPr>
          <a:xfrm rot="4642051" flipH="1">
            <a:off x="6330811" y="1412485"/>
            <a:ext cx="1399889" cy="1446185"/>
            <a:chOff x="3212275" y="349350"/>
            <a:chExt cx="486650" cy="503850"/>
          </a:xfrm>
        </p:grpSpPr>
        <p:sp>
          <p:nvSpPr>
            <p:cNvPr id="17328" name="Google Shape;17328;p33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33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33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33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33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3" name="Google Shape;17333;p33"/>
          <p:cNvGrpSpPr/>
          <p:nvPr/>
        </p:nvGrpSpPr>
        <p:grpSpPr>
          <a:xfrm rot="-9526860">
            <a:off x="3617165" y="1687123"/>
            <a:ext cx="1890033" cy="1658826"/>
            <a:chOff x="4082775" y="914425"/>
            <a:chExt cx="777050" cy="973675"/>
          </a:xfrm>
        </p:grpSpPr>
        <p:sp>
          <p:nvSpPr>
            <p:cNvPr id="17334" name="Google Shape;17334;p33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33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33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33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33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33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33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33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33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33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4" name="Google Shape;17344;p33"/>
          <p:cNvGrpSpPr/>
          <p:nvPr/>
        </p:nvGrpSpPr>
        <p:grpSpPr>
          <a:xfrm rot="-7675586" flipH="1">
            <a:off x="1422313" y="1506634"/>
            <a:ext cx="1331813" cy="1360054"/>
            <a:chOff x="3212275" y="349350"/>
            <a:chExt cx="486650" cy="503850"/>
          </a:xfrm>
        </p:grpSpPr>
        <p:sp>
          <p:nvSpPr>
            <p:cNvPr id="17345" name="Google Shape;17345;p33"/>
            <p:cNvSpPr/>
            <p:nvPr/>
          </p:nvSpPr>
          <p:spPr>
            <a:xfrm>
              <a:off x="3212275" y="349350"/>
              <a:ext cx="392050" cy="503850"/>
            </a:xfrm>
            <a:custGeom>
              <a:avLst/>
              <a:gdLst/>
              <a:ahLst/>
              <a:cxnLst/>
              <a:rect l="l" t="t" r="r" b="b"/>
              <a:pathLst>
                <a:path w="15682" h="20154" extrusionOk="0">
                  <a:moveTo>
                    <a:pt x="11106" y="7695"/>
                  </a:moveTo>
                  <a:cubicBezTo>
                    <a:pt x="11152" y="7726"/>
                    <a:pt x="11183" y="7788"/>
                    <a:pt x="11230" y="7819"/>
                  </a:cubicBezTo>
                  <a:cubicBezTo>
                    <a:pt x="11168" y="7788"/>
                    <a:pt x="11090" y="7742"/>
                    <a:pt x="11013" y="7711"/>
                  </a:cubicBezTo>
                  <a:cubicBezTo>
                    <a:pt x="11044" y="7711"/>
                    <a:pt x="11075" y="7695"/>
                    <a:pt x="11106" y="7695"/>
                  </a:cubicBezTo>
                  <a:close/>
                  <a:moveTo>
                    <a:pt x="4995" y="7897"/>
                  </a:moveTo>
                  <a:cubicBezTo>
                    <a:pt x="5026" y="7928"/>
                    <a:pt x="5042" y="7928"/>
                    <a:pt x="5057" y="7943"/>
                  </a:cubicBezTo>
                  <a:lnTo>
                    <a:pt x="4995" y="7943"/>
                  </a:lnTo>
                  <a:lnTo>
                    <a:pt x="4995" y="7897"/>
                  </a:lnTo>
                  <a:close/>
                  <a:moveTo>
                    <a:pt x="7701" y="0"/>
                  </a:moveTo>
                  <a:cubicBezTo>
                    <a:pt x="7430" y="0"/>
                    <a:pt x="7263" y="300"/>
                    <a:pt x="7011" y="359"/>
                  </a:cubicBezTo>
                  <a:cubicBezTo>
                    <a:pt x="6983" y="353"/>
                    <a:pt x="6954" y="350"/>
                    <a:pt x="6924" y="350"/>
                  </a:cubicBezTo>
                  <a:cubicBezTo>
                    <a:pt x="6730" y="350"/>
                    <a:pt x="6518" y="472"/>
                    <a:pt x="6358" y="472"/>
                  </a:cubicBezTo>
                  <a:cubicBezTo>
                    <a:pt x="6251" y="472"/>
                    <a:pt x="6167" y="417"/>
                    <a:pt x="6127" y="235"/>
                  </a:cubicBezTo>
                  <a:cubicBezTo>
                    <a:pt x="5135" y="623"/>
                    <a:pt x="3971" y="452"/>
                    <a:pt x="3274" y="1522"/>
                  </a:cubicBezTo>
                  <a:cubicBezTo>
                    <a:pt x="2591" y="1538"/>
                    <a:pt x="2545" y="2453"/>
                    <a:pt x="2281" y="2778"/>
                  </a:cubicBezTo>
                  <a:cubicBezTo>
                    <a:pt x="2002" y="3414"/>
                    <a:pt x="2048" y="4081"/>
                    <a:pt x="2250" y="4717"/>
                  </a:cubicBezTo>
                  <a:cubicBezTo>
                    <a:pt x="1661" y="5043"/>
                    <a:pt x="1071" y="5307"/>
                    <a:pt x="699" y="5865"/>
                  </a:cubicBezTo>
                  <a:cubicBezTo>
                    <a:pt x="141" y="6982"/>
                    <a:pt x="1" y="8098"/>
                    <a:pt x="730" y="9060"/>
                  </a:cubicBezTo>
                  <a:cubicBezTo>
                    <a:pt x="789" y="9298"/>
                    <a:pt x="922" y="9364"/>
                    <a:pt x="1080" y="9364"/>
                  </a:cubicBezTo>
                  <a:cubicBezTo>
                    <a:pt x="1278" y="9364"/>
                    <a:pt x="1516" y="9260"/>
                    <a:pt x="1698" y="9260"/>
                  </a:cubicBezTo>
                  <a:cubicBezTo>
                    <a:pt x="1712" y="9260"/>
                    <a:pt x="1725" y="9260"/>
                    <a:pt x="1738" y="9261"/>
                  </a:cubicBezTo>
                  <a:cubicBezTo>
                    <a:pt x="1793" y="9254"/>
                    <a:pt x="1844" y="9250"/>
                    <a:pt x="1891" y="9250"/>
                  </a:cubicBezTo>
                  <a:cubicBezTo>
                    <a:pt x="2706" y="9250"/>
                    <a:pt x="2512" y="10331"/>
                    <a:pt x="2746" y="10859"/>
                  </a:cubicBezTo>
                  <a:cubicBezTo>
                    <a:pt x="2817" y="11028"/>
                    <a:pt x="2975" y="11115"/>
                    <a:pt x="3141" y="11115"/>
                  </a:cubicBezTo>
                  <a:cubicBezTo>
                    <a:pt x="3264" y="11115"/>
                    <a:pt x="3391" y="11067"/>
                    <a:pt x="3491" y="10968"/>
                  </a:cubicBezTo>
                  <a:cubicBezTo>
                    <a:pt x="4282" y="10223"/>
                    <a:pt x="2963" y="9044"/>
                    <a:pt x="3971" y="8672"/>
                  </a:cubicBezTo>
                  <a:lnTo>
                    <a:pt x="3971" y="8672"/>
                  </a:lnTo>
                  <a:cubicBezTo>
                    <a:pt x="3987" y="8688"/>
                    <a:pt x="4018" y="8734"/>
                    <a:pt x="4033" y="8750"/>
                  </a:cubicBezTo>
                  <a:cubicBezTo>
                    <a:pt x="4018" y="8843"/>
                    <a:pt x="3987" y="8951"/>
                    <a:pt x="4018" y="9044"/>
                  </a:cubicBezTo>
                  <a:cubicBezTo>
                    <a:pt x="4096" y="9324"/>
                    <a:pt x="3971" y="9649"/>
                    <a:pt x="4359" y="9758"/>
                  </a:cubicBezTo>
                  <a:cubicBezTo>
                    <a:pt x="4437" y="9897"/>
                    <a:pt x="4561" y="10006"/>
                    <a:pt x="4654" y="10099"/>
                  </a:cubicBezTo>
                  <a:cubicBezTo>
                    <a:pt x="4731" y="10347"/>
                    <a:pt x="4809" y="10595"/>
                    <a:pt x="4902" y="10843"/>
                  </a:cubicBezTo>
                  <a:cubicBezTo>
                    <a:pt x="4669" y="11619"/>
                    <a:pt x="5042" y="12472"/>
                    <a:pt x="4576" y="13294"/>
                  </a:cubicBezTo>
                  <a:cubicBezTo>
                    <a:pt x="4282" y="13837"/>
                    <a:pt x="3599" y="13930"/>
                    <a:pt x="3134" y="14178"/>
                  </a:cubicBezTo>
                  <a:cubicBezTo>
                    <a:pt x="3274" y="14860"/>
                    <a:pt x="2188" y="14922"/>
                    <a:pt x="2343" y="15527"/>
                  </a:cubicBezTo>
                  <a:cubicBezTo>
                    <a:pt x="2457" y="15413"/>
                    <a:pt x="2559" y="15376"/>
                    <a:pt x="2656" y="15376"/>
                  </a:cubicBezTo>
                  <a:cubicBezTo>
                    <a:pt x="2837" y="15376"/>
                    <a:pt x="3001" y="15506"/>
                    <a:pt x="3191" y="15506"/>
                  </a:cubicBezTo>
                  <a:cubicBezTo>
                    <a:pt x="3288" y="15506"/>
                    <a:pt x="3391" y="15472"/>
                    <a:pt x="3506" y="15372"/>
                  </a:cubicBezTo>
                  <a:cubicBezTo>
                    <a:pt x="3801" y="14860"/>
                    <a:pt x="4251" y="14519"/>
                    <a:pt x="4871" y="14287"/>
                  </a:cubicBezTo>
                  <a:cubicBezTo>
                    <a:pt x="4944" y="14259"/>
                    <a:pt x="5009" y="14247"/>
                    <a:pt x="5069" y="14247"/>
                  </a:cubicBezTo>
                  <a:cubicBezTo>
                    <a:pt x="5479" y="14247"/>
                    <a:pt x="5602" y="14832"/>
                    <a:pt x="5833" y="15062"/>
                  </a:cubicBezTo>
                  <a:cubicBezTo>
                    <a:pt x="5879" y="16318"/>
                    <a:pt x="6732" y="17388"/>
                    <a:pt x="7228" y="18474"/>
                  </a:cubicBezTo>
                  <a:cubicBezTo>
                    <a:pt x="7213" y="18474"/>
                    <a:pt x="7197" y="18490"/>
                    <a:pt x="7166" y="18490"/>
                  </a:cubicBezTo>
                  <a:cubicBezTo>
                    <a:pt x="6810" y="18831"/>
                    <a:pt x="6748" y="19715"/>
                    <a:pt x="7353" y="19994"/>
                  </a:cubicBezTo>
                  <a:cubicBezTo>
                    <a:pt x="7370" y="19992"/>
                    <a:pt x="7387" y="19990"/>
                    <a:pt x="7404" y="19990"/>
                  </a:cubicBezTo>
                  <a:cubicBezTo>
                    <a:pt x="7604" y="19990"/>
                    <a:pt x="7792" y="20153"/>
                    <a:pt x="7975" y="20153"/>
                  </a:cubicBezTo>
                  <a:cubicBezTo>
                    <a:pt x="8058" y="20153"/>
                    <a:pt x="8139" y="20120"/>
                    <a:pt x="8221" y="20025"/>
                  </a:cubicBezTo>
                  <a:cubicBezTo>
                    <a:pt x="8438" y="19715"/>
                    <a:pt x="8516" y="19203"/>
                    <a:pt x="8299" y="18800"/>
                  </a:cubicBezTo>
                  <a:cubicBezTo>
                    <a:pt x="8206" y="18645"/>
                    <a:pt x="8081" y="18552"/>
                    <a:pt x="7973" y="18490"/>
                  </a:cubicBezTo>
                  <a:cubicBezTo>
                    <a:pt x="8019" y="18335"/>
                    <a:pt x="8019" y="18179"/>
                    <a:pt x="7942" y="17978"/>
                  </a:cubicBezTo>
                  <a:cubicBezTo>
                    <a:pt x="7977" y="17970"/>
                    <a:pt x="8014" y="17966"/>
                    <a:pt x="8052" y="17966"/>
                  </a:cubicBezTo>
                  <a:cubicBezTo>
                    <a:pt x="8344" y="17966"/>
                    <a:pt x="8710" y="18176"/>
                    <a:pt x="9051" y="18176"/>
                  </a:cubicBezTo>
                  <a:cubicBezTo>
                    <a:pt x="9096" y="18176"/>
                    <a:pt x="9139" y="18172"/>
                    <a:pt x="9183" y="18164"/>
                  </a:cubicBezTo>
                  <a:cubicBezTo>
                    <a:pt x="9322" y="17730"/>
                    <a:pt x="9136" y="16939"/>
                    <a:pt x="9943" y="16799"/>
                  </a:cubicBezTo>
                  <a:cubicBezTo>
                    <a:pt x="10170" y="17001"/>
                    <a:pt x="10427" y="17058"/>
                    <a:pt x="10696" y="17058"/>
                  </a:cubicBezTo>
                  <a:cubicBezTo>
                    <a:pt x="11044" y="17058"/>
                    <a:pt x="11412" y="16962"/>
                    <a:pt x="11763" y="16962"/>
                  </a:cubicBezTo>
                  <a:cubicBezTo>
                    <a:pt x="11954" y="16962"/>
                    <a:pt x="12140" y="16991"/>
                    <a:pt x="12316" y="17078"/>
                  </a:cubicBezTo>
                  <a:cubicBezTo>
                    <a:pt x="13122" y="15651"/>
                    <a:pt x="11261" y="14473"/>
                    <a:pt x="12471" y="12968"/>
                  </a:cubicBezTo>
                  <a:cubicBezTo>
                    <a:pt x="12548" y="12865"/>
                    <a:pt x="12643" y="12841"/>
                    <a:pt x="12742" y="12841"/>
                  </a:cubicBezTo>
                  <a:cubicBezTo>
                    <a:pt x="12828" y="12841"/>
                    <a:pt x="12918" y="12859"/>
                    <a:pt x="13002" y="12859"/>
                  </a:cubicBezTo>
                  <a:cubicBezTo>
                    <a:pt x="13109" y="12859"/>
                    <a:pt x="13207" y="12829"/>
                    <a:pt x="13277" y="12689"/>
                  </a:cubicBezTo>
                  <a:lnTo>
                    <a:pt x="13277" y="12689"/>
                  </a:lnTo>
                  <a:cubicBezTo>
                    <a:pt x="13200" y="12716"/>
                    <a:pt x="13134" y="12728"/>
                    <a:pt x="13078" y="12728"/>
                  </a:cubicBezTo>
                  <a:cubicBezTo>
                    <a:pt x="12611" y="12728"/>
                    <a:pt x="12764" y="11912"/>
                    <a:pt x="12238" y="11898"/>
                  </a:cubicBezTo>
                  <a:cubicBezTo>
                    <a:pt x="12238" y="11650"/>
                    <a:pt x="12781" y="11681"/>
                    <a:pt x="12548" y="11309"/>
                  </a:cubicBezTo>
                  <a:lnTo>
                    <a:pt x="12548" y="11309"/>
                  </a:lnTo>
                  <a:cubicBezTo>
                    <a:pt x="12487" y="11325"/>
                    <a:pt x="12430" y="11332"/>
                    <a:pt x="12376" y="11332"/>
                  </a:cubicBezTo>
                  <a:cubicBezTo>
                    <a:pt x="11966" y="11332"/>
                    <a:pt x="11754" y="10904"/>
                    <a:pt x="11494" y="10657"/>
                  </a:cubicBezTo>
                  <a:lnTo>
                    <a:pt x="11494" y="10580"/>
                  </a:lnTo>
                  <a:cubicBezTo>
                    <a:pt x="11726" y="10394"/>
                    <a:pt x="11897" y="10208"/>
                    <a:pt x="11974" y="9975"/>
                  </a:cubicBezTo>
                  <a:cubicBezTo>
                    <a:pt x="12114" y="9618"/>
                    <a:pt x="11974" y="9277"/>
                    <a:pt x="11742" y="8951"/>
                  </a:cubicBezTo>
                  <a:cubicBezTo>
                    <a:pt x="11804" y="8750"/>
                    <a:pt x="11788" y="8564"/>
                    <a:pt x="11695" y="8362"/>
                  </a:cubicBezTo>
                  <a:lnTo>
                    <a:pt x="11695" y="8362"/>
                  </a:lnTo>
                  <a:cubicBezTo>
                    <a:pt x="11974" y="8672"/>
                    <a:pt x="12269" y="8951"/>
                    <a:pt x="12750" y="9261"/>
                  </a:cubicBezTo>
                  <a:cubicBezTo>
                    <a:pt x="12595" y="8905"/>
                    <a:pt x="12424" y="8036"/>
                    <a:pt x="11850" y="7742"/>
                  </a:cubicBezTo>
                  <a:lnTo>
                    <a:pt x="11850" y="7742"/>
                  </a:lnTo>
                  <a:cubicBezTo>
                    <a:pt x="12471" y="8052"/>
                    <a:pt x="13587" y="8315"/>
                    <a:pt x="14192" y="8951"/>
                  </a:cubicBezTo>
                  <a:cubicBezTo>
                    <a:pt x="13882" y="8052"/>
                    <a:pt x="12657" y="7711"/>
                    <a:pt x="12657" y="6671"/>
                  </a:cubicBezTo>
                  <a:cubicBezTo>
                    <a:pt x="12796" y="6485"/>
                    <a:pt x="13029" y="6423"/>
                    <a:pt x="13184" y="6361"/>
                  </a:cubicBezTo>
                  <a:cubicBezTo>
                    <a:pt x="13355" y="6191"/>
                    <a:pt x="13122" y="6051"/>
                    <a:pt x="13045" y="5927"/>
                  </a:cubicBezTo>
                  <a:cubicBezTo>
                    <a:pt x="13603" y="5105"/>
                    <a:pt x="14844" y="5570"/>
                    <a:pt x="15681" y="5167"/>
                  </a:cubicBezTo>
                  <a:cubicBezTo>
                    <a:pt x="15650" y="5074"/>
                    <a:pt x="15418" y="5012"/>
                    <a:pt x="15588" y="4857"/>
                  </a:cubicBezTo>
                  <a:lnTo>
                    <a:pt x="15588" y="4857"/>
                  </a:lnTo>
                  <a:cubicBezTo>
                    <a:pt x="15438" y="4903"/>
                    <a:pt x="15283" y="4910"/>
                    <a:pt x="15129" y="4910"/>
                  </a:cubicBezTo>
                  <a:cubicBezTo>
                    <a:pt x="15064" y="4910"/>
                    <a:pt x="14999" y="4909"/>
                    <a:pt x="14934" y="4909"/>
                  </a:cubicBezTo>
                  <a:cubicBezTo>
                    <a:pt x="14693" y="4909"/>
                    <a:pt x="14458" y="4926"/>
                    <a:pt x="14254" y="5089"/>
                  </a:cubicBezTo>
                  <a:cubicBezTo>
                    <a:pt x="14099" y="5012"/>
                    <a:pt x="13820" y="4965"/>
                    <a:pt x="13836" y="4764"/>
                  </a:cubicBezTo>
                  <a:cubicBezTo>
                    <a:pt x="14130" y="4035"/>
                    <a:pt x="14797" y="4562"/>
                    <a:pt x="15200" y="4081"/>
                  </a:cubicBezTo>
                  <a:cubicBezTo>
                    <a:pt x="15278" y="3926"/>
                    <a:pt x="15200" y="3740"/>
                    <a:pt x="15076" y="3600"/>
                  </a:cubicBezTo>
                  <a:cubicBezTo>
                    <a:pt x="15013" y="3587"/>
                    <a:pt x="14952" y="3581"/>
                    <a:pt x="14894" y="3581"/>
                  </a:cubicBezTo>
                  <a:cubicBezTo>
                    <a:pt x="14516" y="3581"/>
                    <a:pt x="14232" y="3835"/>
                    <a:pt x="13819" y="3835"/>
                  </a:cubicBezTo>
                  <a:cubicBezTo>
                    <a:pt x="13799" y="3835"/>
                    <a:pt x="13779" y="3834"/>
                    <a:pt x="13758" y="3833"/>
                  </a:cubicBezTo>
                  <a:cubicBezTo>
                    <a:pt x="13740" y="3834"/>
                    <a:pt x="13723" y="3835"/>
                    <a:pt x="13706" y="3835"/>
                  </a:cubicBezTo>
                  <a:cubicBezTo>
                    <a:pt x="13023" y="3835"/>
                    <a:pt x="12889" y="2949"/>
                    <a:pt x="12238" y="2934"/>
                  </a:cubicBezTo>
                  <a:cubicBezTo>
                    <a:pt x="12202" y="2926"/>
                    <a:pt x="12158" y="2922"/>
                    <a:pt x="12112" y="2922"/>
                  </a:cubicBezTo>
                  <a:cubicBezTo>
                    <a:pt x="11961" y="2922"/>
                    <a:pt x="11788" y="2972"/>
                    <a:pt x="11788" y="3151"/>
                  </a:cubicBezTo>
                  <a:cubicBezTo>
                    <a:pt x="11230" y="3104"/>
                    <a:pt x="10641" y="2996"/>
                    <a:pt x="10299" y="2530"/>
                  </a:cubicBezTo>
                  <a:cubicBezTo>
                    <a:pt x="10253" y="2220"/>
                    <a:pt x="10377" y="1894"/>
                    <a:pt x="10222" y="1507"/>
                  </a:cubicBezTo>
                  <a:cubicBezTo>
                    <a:pt x="10198" y="1385"/>
                    <a:pt x="10088" y="1235"/>
                    <a:pt x="9959" y="1235"/>
                  </a:cubicBezTo>
                  <a:cubicBezTo>
                    <a:pt x="9924" y="1235"/>
                    <a:pt x="9887" y="1247"/>
                    <a:pt x="9850" y="1274"/>
                  </a:cubicBezTo>
                  <a:cubicBezTo>
                    <a:pt x="9694" y="1507"/>
                    <a:pt x="9850" y="1863"/>
                    <a:pt x="10005" y="2096"/>
                  </a:cubicBezTo>
                  <a:cubicBezTo>
                    <a:pt x="9988" y="2097"/>
                    <a:pt x="9970" y="2098"/>
                    <a:pt x="9953" y="2098"/>
                  </a:cubicBezTo>
                  <a:cubicBezTo>
                    <a:pt x="9525" y="2098"/>
                    <a:pt x="8979" y="1743"/>
                    <a:pt x="8562" y="1445"/>
                  </a:cubicBezTo>
                  <a:cubicBezTo>
                    <a:pt x="8485" y="762"/>
                    <a:pt x="9400" y="855"/>
                    <a:pt x="9679" y="359"/>
                  </a:cubicBezTo>
                  <a:cubicBezTo>
                    <a:pt x="9633" y="350"/>
                    <a:pt x="9587" y="346"/>
                    <a:pt x="9541" y="346"/>
                  </a:cubicBezTo>
                  <a:cubicBezTo>
                    <a:pt x="9047" y="346"/>
                    <a:pt x="8573" y="839"/>
                    <a:pt x="8080" y="839"/>
                  </a:cubicBezTo>
                  <a:cubicBezTo>
                    <a:pt x="7927" y="839"/>
                    <a:pt x="7773" y="792"/>
                    <a:pt x="7616" y="669"/>
                  </a:cubicBezTo>
                  <a:cubicBezTo>
                    <a:pt x="7213" y="374"/>
                    <a:pt x="7926" y="297"/>
                    <a:pt x="7740" y="2"/>
                  </a:cubicBezTo>
                  <a:cubicBezTo>
                    <a:pt x="7727" y="1"/>
                    <a:pt x="7714" y="0"/>
                    <a:pt x="7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33"/>
            <p:cNvSpPr/>
            <p:nvPr/>
          </p:nvSpPr>
          <p:spPr>
            <a:xfrm>
              <a:off x="3557775" y="806900"/>
              <a:ext cx="32200" cy="24375"/>
            </a:xfrm>
            <a:custGeom>
              <a:avLst/>
              <a:gdLst/>
              <a:ahLst/>
              <a:cxnLst/>
              <a:rect l="l" t="t" r="r" b="b"/>
              <a:pathLst>
                <a:path w="1288" h="975" extrusionOk="0">
                  <a:moveTo>
                    <a:pt x="415" y="0"/>
                  </a:moveTo>
                  <a:cubicBezTo>
                    <a:pt x="344" y="0"/>
                    <a:pt x="277" y="7"/>
                    <a:pt x="217" y="17"/>
                  </a:cubicBezTo>
                  <a:cubicBezTo>
                    <a:pt x="47" y="126"/>
                    <a:pt x="0" y="327"/>
                    <a:pt x="62" y="529"/>
                  </a:cubicBezTo>
                  <a:cubicBezTo>
                    <a:pt x="140" y="746"/>
                    <a:pt x="279" y="793"/>
                    <a:pt x="481" y="917"/>
                  </a:cubicBezTo>
                  <a:cubicBezTo>
                    <a:pt x="562" y="957"/>
                    <a:pt x="646" y="974"/>
                    <a:pt x="731" y="974"/>
                  </a:cubicBezTo>
                  <a:cubicBezTo>
                    <a:pt x="938" y="974"/>
                    <a:pt x="1144" y="872"/>
                    <a:pt x="1287" y="762"/>
                  </a:cubicBezTo>
                  <a:cubicBezTo>
                    <a:pt x="1256" y="498"/>
                    <a:pt x="1070" y="327"/>
                    <a:pt x="853" y="126"/>
                  </a:cubicBezTo>
                  <a:cubicBezTo>
                    <a:pt x="727" y="31"/>
                    <a:pt x="564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33"/>
            <p:cNvSpPr/>
            <p:nvPr/>
          </p:nvSpPr>
          <p:spPr>
            <a:xfrm>
              <a:off x="3598875" y="678150"/>
              <a:ext cx="54300" cy="43100"/>
            </a:xfrm>
            <a:custGeom>
              <a:avLst/>
              <a:gdLst/>
              <a:ahLst/>
              <a:cxnLst/>
              <a:rect l="l" t="t" r="r" b="b"/>
              <a:pathLst>
                <a:path w="2172" h="1724" extrusionOk="0">
                  <a:moveTo>
                    <a:pt x="721" y="0"/>
                  </a:moveTo>
                  <a:cubicBezTo>
                    <a:pt x="653" y="0"/>
                    <a:pt x="583" y="6"/>
                    <a:pt x="512" y="18"/>
                  </a:cubicBezTo>
                  <a:cubicBezTo>
                    <a:pt x="0" y="173"/>
                    <a:pt x="124" y="669"/>
                    <a:pt x="155" y="1135"/>
                  </a:cubicBezTo>
                  <a:cubicBezTo>
                    <a:pt x="279" y="1367"/>
                    <a:pt x="574" y="1677"/>
                    <a:pt x="853" y="1724"/>
                  </a:cubicBezTo>
                  <a:cubicBezTo>
                    <a:pt x="1303" y="1615"/>
                    <a:pt x="1892" y="1445"/>
                    <a:pt x="2171" y="995"/>
                  </a:cubicBezTo>
                  <a:cubicBezTo>
                    <a:pt x="1864" y="491"/>
                    <a:pt x="1354" y="0"/>
                    <a:pt x="7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33"/>
            <p:cNvSpPr/>
            <p:nvPr/>
          </p:nvSpPr>
          <p:spPr>
            <a:xfrm>
              <a:off x="3573275" y="577950"/>
              <a:ext cx="125650" cy="39450"/>
            </a:xfrm>
            <a:custGeom>
              <a:avLst/>
              <a:gdLst/>
              <a:ahLst/>
              <a:cxnLst/>
              <a:rect l="l" t="t" r="r" b="b"/>
              <a:pathLst>
                <a:path w="5026" h="1578" extrusionOk="0">
                  <a:moveTo>
                    <a:pt x="414" y="0"/>
                  </a:moveTo>
                  <a:cubicBezTo>
                    <a:pt x="245" y="0"/>
                    <a:pt x="105" y="77"/>
                    <a:pt x="62" y="304"/>
                  </a:cubicBezTo>
                  <a:cubicBezTo>
                    <a:pt x="0" y="815"/>
                    <a:pt x="481" y="738"/>
                    <a:pt x="776" y="815"/>
                  </a:cubicBezTo>
                  <a:cubicBezTo>
                    <a:pt x="1862" y="862"/>
                    <a:pt x="2932" y="1343"/>
                    <a:pt x="4017" y="1575"/>
                  </a:cubicBezTo>
                  <a:cubicBezTo>
                    <a:pt x="4053" y="1568"/>
                    <a:pt x="4090" y="1565"/>
                    <a:pt x="4129" y="1565"/>
                  </a:cubicBezTo>
                  <a:cubicBezTo>
                    <a:pt x="4212" y="1565"/>
                    <a:pt x="4301" y="1577"/>
                    <a:pt x="4388" y="1577"/>
                  </a:cubicBezTo>
                  <a:cubicBezTo>
                    <a:pt x="4505" y="1577"/>
                    <a:pt x="4619" y="1555"/>
                    <a:pt x="4715" y="1451"/>
                  </a:cubicBezTo>
                  <a:cubicBezTo>
                    <a:pt x="5026" y="1265"/>
                    <a:pt x="4622" y="1141"/>
                    <a:pt x="4622" y="908"/>
                  </a:cubicBezTo>
                  <a:cubicBezTo>
                    <a:pt x="3590" y="560"/>
                    <a:pt x="2608" y="261"/>
                    <a:pt x="1517" y="261"/>
                  </a:cubicBezTo>
                  <a:cubicBezTo>
                    <a:pt x="1396" y="261"/>
                    <a:pt x="1273" y="265"/>
                    <a:pt x="1148" y="273"/>
                  </a:cubicBezTo>
                  <a:cubicBezTo>
                    <a:pt x="998" y="179"/>
                    <a:pt x="672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33"/>
            <p:cNvSpPr/>
            <p:nvPr/>
          </p:nvSpPr>
          <p:spPr>
            <a:xfrm>
              <a:off x="3228875" y="645950"/>
              <a:ext cx="26475" cy="21800"/>
            </a:xfrm>
            <a:custGeom>
              <a:avLst/>
              <a:gdLst/>
              <a:ahLst/>
              <a:cxnLst/>
              <a:rect l="l" t="t" r="r" b="b"/>
              <a:pathLst>
                <a:path w="1059" h="872" extrusionOk="0">
                  <a:moveTo>
                    <a:pt x="757" y="1"/>
                  </a:moveTo>
                  <a:cubicBezTo>
                    <a:pt x="644" y="1"/>
                    <a:pt x="516" y="64"/>
                    <a:pt x="345" y="251"/>
                  </a:cubicBezTo>
                  <a:cubicBezTo>
                    <a:pt x="330" y="213"/>
                    <a:pt x="300" y="139"/>
                    <a:pt x="255" y="139"/>
                  </a:cubicBezTo>
                  <a:cubicBezTo>
                    <a:pt x="209" y="139"/>
                    <a:pt x="145" y="221"/>
                    <a:pt x="66" y="515"/>
                  </a:cubicBezTo>
                  <a:cubicBezTo>
                    <a:pt x="1" y="794"/>
                    <a:pt x="25" y="850"/>
                    <a:pt x="65" y="850"/>
                  </a:cubicBezTo>
                  <a:cubicBezTo>
                    <a:pt x="91" y="850"/>
                    <a:pt x="125" y="825"/>
                    <a:pt x="143" y="825"/>
                  </a:cubicBezTo>
                  <a:cubicBezTo>
                    <a:pt x="209" y="777"/>
                    <a:pt x="271" y="760"/>
                    <a:pt x="330" y="760"/>
                  </a:cubicBezTo>
                  <a:cubicBezTo>
                    <a:pt x="481" y="760"/>
                    <a:pt x="615" y="872"/>
                    <a:pt x="748" y="872"/>
                  </a:cubicBezTo>
                  <a:cubicBezTo>
                    <a:pt x="810" y="763"/>
                    <a:pt x="841" y="841"/>
                    <a:pt x="950" y="592"/>
                  </a:cubicBezTo>
                  <a:cubicBezTo>
                    <a:pt x="1059" y="344"/>
                    <a:pt x="997" y="344"/>
                    <a:pt x="1043" y="112"/>
                  </a:cubicBezTo>
                  <a:cubicBezTo>
                    <a:pt x="947" y="53"/>
                    <a:pt x="858" y="1"/>
                    <a:pt x="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50" name="Google Shape;17350;p33"/>
          <p:cNvSpPr txBox="1">
            <a:spLocks noGrp="1"/>
          </p:cNvSpPr>
          <p:nvPr>
            <p:ph type="ctrTitle"/>
          </p:nvPr>
        </p:nvSpPr>
        <p:spPr>
          <a:xfrm flipH="1">
            <a:off x="665478" y="2682854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>
                <a:solidFill>
                  <a:srgbClr val="00FF00"/>
                </a:solidFill>
              </a:rPr>
              <a:t>Kondisi</a:t>
            </a:r>
            <a:r>
              <a:rPr lang="en-US" dirty="0" smtClean="0">
                <a:solidFill>
                  <a:srgbClr val="00FF00"/>
                </a:solidFill>
              </a:rPr>
              <a:t> </a:t>
            </a:r>
            <a:r>
              <a:rPr lang="en-US" dirty="0" err="1" smtClean="0">
                <a:solidFill>
                  <a:srgbClr val="00FF00"/>
                </a:solidFill>
              </a:rPr>
              <a:t>Sosial</a:t>
            </a:r>
            <a:endParaRPr dirty="0">
              <a:solidFill>
                <a:srgbClr val="00FF00"/>
              </a:solidFill>
            </a:endParaRPr>
          </a:p>
        </p:txBody>
      </p:sp>
      <p:sp>
        <p:nvSpPr>
          <p:cNvPr id="17352" name="Google Shape;17352;p33"/>
          <p:cNvSpPr txBox="1">
            <a:spLocks noGrp="1"/>
          </p:cNvSpPr>
          <p:nvPr>
            <p:ph type="ctrTitle" idx="2"/>
          </p:nvPr>
        </p:nvSpPr>
        <p:spPr>
          <a:xfrm flipH="1">
            <a:off x="3427821" y="665615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>
                <a:solidFill>
                  <a:srgbClr val="FF0066"/>
                </a:solidFill>
              </a:rPr>
              <a:t>Kondisi</a:t>
            </a:r>
            <a:r>
              <a:rPr lang="en-US" dirty="0" smtClean="0">
                <a:solidFill>
                  <a:srgbClr val="FF0066"/>
                </a:solidFill>
              </a:rPr>
              <a:t> </a:t>
            </a:r>
            <a:r>
              <a:rPr lang="en-US" dirty="0" err="1" smtClean="0">
                <a:solidFill>
                  <a:srgbClr val="FF0066"/>
                </a:solidFill>
              </a:rPr>
              <a:t>Politik</a:t>
            </a:r>
            <a:endParaRPr dirty="0">
              <a:solidFill>
                <a:srgbClr val="FF0066"/>
              </a:solidFill>
            </a:endParaRPr>
          </a:p>
        </p:txBody>
      </p:sp>
      <p:sp>
        <p:nvSpPr>
          <p:cNvPr id="17354" name="Google Shape;17354;p33"/>
          <p:cNvSpPr txBox="1">
            <a:spLocks noGrp="1"/>
          </p:cNvSpPr>
          <p:nvPr>
            <p:ph type="ctrTitle" idx="4"/>
          </p:nvPr>
        </p:nvSpPr>
        <p:spPr>
          <a:xfrm flipH="1">
            <a:off x="6231604" y="2819903"/>
            <a:ext cx="2195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>
                <a:solidFill>
                  <a:srgbClr val="00B0F0"/>
                </a:solidFill>
              </a:rPr>
              <a:t>Kondisi</a:t>
            </a:r>
            <a:r>
              <a:rPr lang="en-US" dirty="0" smtClean="0">
                <a:solidFill>
                  <a:srgbClr val="00B0F0"/>
                </a:solidFill>
              </a:rPr>
              <a:t> Agama</a:t>
            </a:r>
            <a:endParaRPr dirty="0">
              <a:solidFill>
                <a:srgbClr val="00B0F0"/>
              </a:solidFill>
            </a:endParaRPr>
          </a:p>
        </p:txBody>
      </p:sp>
      <p:sp>
        <p:nvSpPr>
          <p:cNvPr id="17356" name="Google Shape;17356;p33"/>
          <p:cNvSpPr/>
          <p:nvPr/>
        </p:nvSpPr>
        <p:spPr>
          <a:xfrm>
            <a:off x="1568412" y="1804174"/>
            <a:ext cx="815763" cy="631118"/>
          </a:xfrm>
          <a:custGeom>
            <a:avLst/>
            <a:gdLst/>
            <a:ahLst/>
            <a:cxnLst/>
            <a:rect l="l" t="t" r="r" b="b"/>
            <a:pathLst>
              <a:path w="199281" h="199281" extrusionOk="0">
                <a:moveTo>
                  <a:pt x="157926" y="9714"/>
                </a:moveTo>
                <a:lnTo>
                  <a:pt x="189566" y="41355"/>
                </a:lnTo>
                <a:lnTo>
                  <a:pt x="176244" y="54677"/>
                </a:lnTo>
                <a:lnTo>
                  <a:pt x="160424" y="38857"/>
                </a:lnTo>
                <a:lnTo>
                  <a:pt x="144603" y="23314"/>
                </a:lnTo>
                <a:lnTo>
                  <a:pt x="157926" y="9714"/>
                </a:lnTo>
                <a:close/>
                <a:moveTo>
                  <a:pt x="132391" y="20816"/>
                </a:moveTo>
                <a:lnTo>
                  <a:pt x="134889" y="23314"/>
                </a:lnTo>
                <a:lnTo>
                  <a:pt x="155428" y="43853"/>
                </a:lnTo>
                <a:lnTo>
                  <a:pt x="178742" y="66889"/>
                </a:lnTo>
                <a:lnTo>
                  <a:pt x="165142" y="80489"/>
                </a:lnTo>
                <a:lnTo>
                  <a:pt x="142105" y="57175"/>
                </a:lnTo>
                <a:lnTo>
                  <a:pt x="119069" y="34139"/>
                </a:lnTo>
                <a:lnTo>
                  <a:pt x="132391" y="20816"/>
                </a:lnTo>
                <a:close/>
                <a:moveTo>
                  <a:pt x="95755" y="91591"/>
                </a:moveTo>
                <a:cubicBezTo>
                  <a:pt x="98808" y="91591"/>
                  <a:pt x="102138" y="92702"/>
                  <a:pt x="104359" y="95200"/>
                </a:cubicBezTo>
                <a:cubicBezTo>
                  <a:pt x="109077" y="99640"/>
                  <a:pt x="109077" y="107412"/>
                  <a:pt x="104359" y="112130"/>
                </a:cubicBezTo>
                <a:cubicBezTo>
                  <a:pt x="102000" y="114489"/>
                  <a:pt x="98946" y="115669"/>
                  <a:pt x="95893" y="115669"/>
                </a:cubicBezTo>
                <a:cubicBezTo>
                  <a:pt x="92840" y="115669"/>
                  <a:pt x="89787" y="114489"/>
                  <a:pt x="87428" y="112130"/>
                </a:cubicBezTo>
                <a:cubicBezTo>
                  <a:pt x="82710" y="107412"/>
                  <a:pt x="82710" y="99640"/>
                  <a:pt x="87428" y="95200"/>
                </a:cubicBezTo>
                <a:cubicBezTo>
                  <a:pt x="89649" y="92702"/>
                  <a:pt x="92702" y="91591"/>
                  <a:pt x="95755" y="91591"/>
                </a:cubicBezTo>
                <a:close/>
                <a:moveTo>
                  <a:pt x="114073" y="39135"/>
                </a:moveTo>
                <a:lnTo>
                  <a:pt x="137110" y="62171"/>
                </a:lnTo>
                <a:lnTo>
                  <a:pt x="160424" y="85208"/>
                </a:lnTo>
                <a:lnTo>
                  <a:pt x="147379" y="98253"/>
                </a:lnTo>
                <a:cubicBezTo>
                  <a:pt x="132391" y="113240"/>
                  <a:pt x="132391" y="137665"/>
                  <a:pt x="147379" y="152652"/>
                </a:cubicBezTo>
                <a:lnTo>
                  <a:pt x="154595" y="159869"/>
                </a:lnTo>
                <a:lnTo>
                  <a:pt x="15265" y="189011"/>
                </a:lnTo>
                <a:lnTo>
                  <a:pt x="15265" y="189011"/>
                </a:lnTo>
                <a:lnTo>
                  <a:pt x="85208" y="119069"/>
                </a:lnTo>
                <a:cubicBezTo>
                  <a:pt x="88261" y="121289"/>
                  <a:pt x="92146" y="122399"/>
                  <a:pt x="95755" y="122399"/>
                </a:cubicBezTo>
                <a:cubicBezTo>
                  <a:pt x="100751" y="122399"/>
                  <a:pt x="105469" y="120734"/>
                  <a:pt x="109355" y="116848"/>
                </a:cubicBezTo>
                <a:cubicBezTo>
                  <a:pt x="116571" y="109632"/>
                  <a:pt x="116571" y="97420"/>
                  <a:pt x="109355" y="90204"/>
                </a:cubicBezTo>
                <a:cubicBezTo>
                  <a:pt x="105608" y="86457"/>
                  <a:pt x="100751" y="84583"/>
                  <a:pt x="95893" y="84583"/>
                </a:cubicBezTo>
                <a:cubicBezTo>
                  <a:pt x="91036" y="84583"/>
                  <a:pt x="86179" y="86457"/>
                  <a:pt x="82432" y="90204"/>
                </a:cubicBezTo>
                <a:cubicBezTo>
                  <a:pt x="75771" y="96587"/>
                  <a:pt x="75216" y="106857"/>
                  <a:pt x="80212" y="114350"/>
                </a:cubicBezTo>
                <a:lnTo>
                  <a:pt x="10269" y="184293"/>
                </a:lnTo>
                <a:lnTo>
                  <a:pt x="10269" y="184293"/>
                </a:lnTo>
                <a:lnTo>
                  <a:pt x="39412" y="44685"/>
                </a:lnTo>
                <a:lnTo>
                  <a:pt x="46906" y="52179"/>
                </a:lnTo>
                <a:cubicBezTo>
                  <a:pt x="54122" y="59396"/>
                  <a:pt x="63559" y="63281"/>
                  <a:pt x="73828" y="63281"/>
                </a:cubicBezTo>
                <a:cubicBezTo>
                  <a:pt x="84098" y="63281"/>
                  <a:pt x="93812" y="59396"/>
                  <a:pt x="101028" y="52179"/>
                </a:cubicBezTo>
                <a:lnTo>
                  <a:pt x="114073" y="39135"/>
                </a:lnTo>
                <a:close/>
                <a:moveTo>
                  <a:pt x="157926" y="0"/>
                </a:moveTo>
                <a:lnTo>
                  <a:pt x="139607" y="18318"/>
                </a:lnTo>
                <a:lnTo>
                  <a:pt x="132391" y="11102"/>
                </a:lnTo>
                <a:lnTo>
                  <a:pt x="114073" y="29143"/>
                </a:lnTo>
                <a:lnTo>
                  <a:pt x="111020" y="32196"/>
                </a:lnTo>
                <a:lnTo>
                  <a:pt x="109077" y="34139"/>
                </a:lnTo>
                <a:lnTo>
                  <a:pt x="96032" y="47183"/>
                </a:lnTo>
                <a:cubicBezTo>
                  <a:pt x="89926" y="53290"/>
                  <a:pt x="81877" y="56343"/>
                  <a:pt x="73828" y="56343"/>
                </a:cubicBezTo>
                <a:cubicBezTo>
                  <a:pt x="65779" y="56343"/>
                  <a:pt x="57730" y="53290"/>
                  <a:pt x="51624" y="47183"/>
                </a:cubicBezTo>
                <a:lnTo>
                  <a:pt x="35249" y="30808"/>
                </a:lnTo>
                <a:lnTo>
                  <a:pt x="0" y="199281"/>
                </a:lnTo>
                <a:lnTo>
                  <a:pt x="168473" y="164032"/>
                </a:lnTo>
                <a:lnTo>
                  <a:pt x="152097" y="147656"/>
                </a:lnTo>
                <a:cubicBezTo>
                  <a:pt x="146269" y="141828"/>
                  <a:pt x="142938" y="133779"/>
                  <a:pt x="142938" y="125452"/>
                </a:cubicBezTo>
                <a:cubicBezTo>
                  <a:pt x="142938" y="117126"/>
                  <a:pt x="146269" y="109077"/>
                  <a:pt x="152097" y="103248"/>
                </a:cubicBezTo>
                <a:lnTo>
                  <a:pt x="170138" y="85208"/>
                </a:lnTo>
                <a:lnTo>
                  <a:pt x="188456" y="66889"/>
                </a:lnTo>
                <a:lnTo>
                  <a:pt x="181240" y="59673"/>
                </a:lnTo>
                <a:lnTo>
                  <a:pt x="199281" y="41355"/>
                </a:lnTo>
                <a:lnTo>
                  <a:pt x="157926" y="0"/>
                </a:ln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233C4F"/>
              </a:solidFill>
            </a:endParaRPr>
          </a:p>
        </p:txBody>
      </p:sp>
      <p:grpSp>
        <p:nvGrpSpPr>
          <p:cNvPr id="17358" name="Google Shape;17358;p33"/>
          <p:cNvGrpSpPr/>
          <p:nvPr/>
        </p:nvGrpSpPr>
        <p:grpSpPr>
          <a:xfrm>
            <a:off x="6839821" y="1726573"/>
            <a:ext cx="819560" cy="762286"/>
            <a:chOff x="1190300" y="238125"/>
            <a:chExt cx="5228325" cy="5219200"/>
          </a:xfrm>
        </p:grpSpPr>
        <p:sp>
          <p:nvSpPr>
            <p:cNvPr id="17359" name="Google Shape;17359;p33"/>
            <p:cNvSpPr/>
            <p:nvPr/>
          </p:nvSpPr>
          <p:spPr>
            <a:xfrm>
              <a:off x="1190300" y="238125"/>
              <a:ext cx="2696375" cy="5219200"/>
            </a:xfrm>
            <a:custGeom>
              <a:avLst/>
              <a:gdLst/>
              <a:ahLst/>
              <a:cxnLst/>
              <a:rect l="l" t="t" r="r" b="b"/>
              <a:pathLst>
                <a:path w="107855" h="208768" extrusionOk="0">
                  <a:moveTo>
                    <a:pt x="100913" y="6968"/>
                  </a:moveTo>
                  <a:lnTo>
                    <a:pt x="100913" y="20877"/>
                  </a:lnTo>
                  <a:lnTo>
                    <a:pt x="62630" y="20877"/>
                  </a:lnTo>
                  <a:lnTo>
                    <a:pt x="62630" y="6968"/>
                  </a:lnTo>
                  <a:close/>
                  <a:moveTo>
                    <a:pt x="100913" y="27844"/>
                  </a:moveTo>
                  <a:lnTo>
                    <a:pt x="100913" y="38283"/>
                  </a:lnTo>
                  <a:lnTo>
                    <a:pt x="62630" y="38283"/>
                  </a:lnTo>
                  <a:lnTo>
                    <a:pt x="62630" y="27844"/>
                  </a:lnTo>
                  <a:close/>
                  <a:moveTo>
                    <a:pt x="55663" y="34786"/>
                  </a:moveTo>
                  <a:lnTo>
                    <a:pt x="55663" y="45224"/>
                  </a:lnTo>
                  <a:lnTo>
                    <a:pt x="6968" y="45224"/>
                  </a:lnTo>
                  <a:lnTo>
                    <a:pt x="6968" y="34786"/>
                  </a:lnTo>
                  <a:close/>
                  <a:moveTo>
                    <a:pt x="55663" y="52192"/>
                  </a:moveTo>
                  <a:lnTo>
                    <a:pt x="55663" y="156575"/>
                  </a:lnTo>
                  <a:lnTo>
                    <a:pt x="6968" y="156575"/>
                  </a:lnTo>
                  <a:lnTo>
                    <a:pt x="6968" y="52192"/>
                  </a:lnTo>
                  <a:close/>
                  <a:moveTo>
                    <a:pt x="100913" y="45224"/>
                  </a:moveTo>
                  <a:lnTo>
                    <a:pt x="100913" y="167014"/>
                  </a:lnTo>
                  <a:lnTo>
                    <a:pt x="62630" y="167014"/>
                  </a:lnTo>
                  <a:lnTo>
                    <a:pt x="62630" y="45224"/>
                  </a:lnTo>
                  <a:close/>
                  <a:moveTo>
                    <a:pt x="55663" y="163543"/>
                  </a:moveTo>
                  <a:lnTo>
                    <a:pt x="55663" y="173981"/>
                  </a:lnTo>
                  <a:lnTo>
                    <a:pt x="6968" y="173981"/>
                  </a:lnTo>
                  <a:lnTo>
                    <a:pt x="6968" y="163543"/>
                  </a:lnTo>
                  <a:close/>
                  <a:moveTo>
                    <a:pt x="100913" y="173981"/>
                  </a:moveTo>
                  <a:lnTo>
                    <a:pt x="100913" y="180923"/>
                  </a:lnTo>
                  <a:lnTo>
                    <a:pt x="62630" y="180923"/>
                  </a:lnTo>
                  <a:lnTo>
                    <a:pt x="62630" y="173981"/>
                  </a:lnTo>
                  <a:close/>
                  <a:moveTo>
                    <a:pt x="55663" y="180923"/>
                  </a:moveTo>
                  <a:lnTo>
                    <a:pt x="55663" y="201800"/>
                  </a:lnTo>
                  <a:lnTo>
                    <a:pt x="6968" y="201800"/>
                  </a:lnTo>
                  <a:lnTo>
                    <a:pt x="6968" y="180923"/>
                  </a:lnTo>
                  <a:close/>
                  <a:moveTo>
                    <a:pt x="100913" y="187890"/>
                  </a:moveTo>
                  <a:lnTo>
                    <a:pt x="100913" y="201800"/>
                  </a:lnTo>
                  <a:lnTo>
                    <a:pt x="62630" y="201800"/>
                  </a:lnTo>
                  <a:lnTo>
                    <a:pt x="62630" y="187890"/>
                  </a:lnTo>
                  <a:close/>
                  <a:moveTo>
                    <a:pt x="59159" y="0"/>
                  </a:moveTo>
                  <a:cubicBezTo>
                    <a:pt x="57228" y="0"/>
                    <a:pt x="55663" y="1566"/>
                    <a:pt x="55663" y="3471"/>
                  </a:cubicBezTo>
                  <a:lnTo>
                    <a:pt x="55663" y="27844"/>
                  </a:lnTo>
                  <a:lnTo>
                    <a:pt x="3471" y="27844"/>
                  </a:lnTo>
                  <a:cubicBezTo>
                    <a:pt x="1566" y="27844"/>
                    <a:pt x="0" y="29384"/>
                    <a:pt x="0" y="31315"/>
                  </a:cubicBezTo>
                  <a:lnTo>
                    <a:pt x="0" y="205296"/>
                  </a:lnTo>
                  <a:cubicBezTo>
                    <a:pt x="0" y="207201"/>
                    <a:pt x="1566" y="208767"/>
                    <a:pt x="3471" y="208767"/>
                  </a:cubicBezTo>
                  <a:lnTo>
                    <a:pt x="104384" y="208767"/>
                  </a:lnTo>
                  <a:cubicBezTo>
                    <a:pt x="106315" y="208767"/>
                    <a:pt x="107854" y="207201"/>
                    <a:pt x="107854" y="205296"/>
                  </a:cubicBezTo>
                  <a:lnTo>
                    <a:pt x="107854" y="3471"/>
                  </a:lnTo>
                  <a:cubicBezTo>
                    <a:pt x="107854" y="1566"/>
                    <a:pt x="106315" y="0"/>
                    <a:pt x="104384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33"/>
            <p:cNvSpPr/>
            <p:nvPr/>
          </p:nvSpPr>
          <p:spPr>
            <a:xfrm>
              <a:off x="3877500" y="933975"/>
              <a:ext cx="2541125" cy="4523100"/>
            </a:xfrm>
            <a:custGeom>
              <a:avLst/>
              <a:gdLst/>
              <a:ahLst/>
              <a:cxnLst/>
              <a:rect l="l" t="t" r="r" b="b"/>
              <a:pathLst>
                <a:path w="101645" h="180924" extrusionOk="0">
                  <a:moveTo>
                    <a:pt x="53550" y="7735"/>
                  </a:moveTo>
                  <a:lnTo>
                    <a:pt x="57360" y="22270"/>
                  </a:lnTo>
                  <a:lnTo>
                    <a:pt x="11875" y="34379"/>
                  </a:lnTo>
                  <a:lnTo>
                    <a:pt x="8091" y="19869"/>
                  </a:lnTo>
                  <a:lnTo>
                    <a:pt x="53550" y="7735"/>
                  </a:lnTo>
                  <a:close/>
                  <a:moveTo>
                    <a:pt x="59108" y="29003"/>
                  </a:moveTo>
                  <a:lnTo>
                    <a:pt x="60752" y="35266"/>
                  </a:lnTo>
                  <a:lnTo>
                    <a:pt x="15267" y="47400"/>
                  </a:lnTo>
                  <a:lnTo>
                    <a:pt x="13649" y="41111"/>
                  </a:lnTo>
                  <a:lnTo>
                    <a:pt x="59108" y="29003"/>
                  </a:lnTo>
                  <a:close/>
                  <a:moveTo>
                    <a:pt x="62501" y="42025"/>
                  </a:moveTo>
                  <a:lnTo>
                    <a:pt x="82673" y="119425"/>
                  </a:lnTo>
                  <a:lnTo>
                    <a:pt x="37240" y="131560"/>
                  </a:lnTo>
                  <a:lnTo>
                    <a:pt x="17042" y="54133"/>
                  </a:lnTo>
                  <a:lnTo>
                    <a:pt x="62501" y="42025"/>
                  </a:lnTo>
                  <a:close/>
                  <a:moveTo>
                    <a:pt x="84447" y="126158"/>
                  </a:moveTo>
                  <a:lnTo>
                    <a:pt x="88022" y="139806"/>
                  </a:lnTo>
                  <a:lnTo>
                    <a:pt x="42537" y="151941"/>
                  </a:lnTo>
                  <a:lnTo>
                    <a:pt x="38988" y="138292"/>
                  </a:lnTo>
                  <a:lnTo>
                    <a:pt x="84447" y="126158"/>
                  </a:lnTo>
                  <a:close/>
                  <a:moveTo>
                    <a:pt x="89771" y="146539"/>
                  </a:moveTo>
                  <a:lnTo>
                    <a:pt x="93555" y="161048"/>
                  </a:lnTo>
                  <a:lnTo>
                    <a:pt x="48096" y="173183"/>
                  </a:lnTo>
                  <a:lnTo>
                    <a:pt x="44312" y="158673"/>
                  </a:lnTo>
                  <a:lnTo>
                    <a:pt x="89771" y="146539"/>
                  </a:lnTo>
                  <a:close/>
                  <a:moveTo>
                    <a:pt x="56036" y="1"/>
                  </a:moveTo>
                  <a:cubicBezTo>
                    <a:pt x="55738" y="1"/>
                    <a:pt x="55439" y="38"/>
                    <a:pt x="55142" y="115"/>
                  </a:cubicBezTo>
                  <a:lnTo>
                    <a:pt x="2950" y="14050"/>
                  </a:lnTo>
                  <a:cubicBezTo>
                    <a:pt x="1097" y="14520"/>
                    <a:pt x="1" y="16425"/>
                    <a:pt x="497" y="18277"/>
                  </a:cubicBezTo>
                  <a:lnTo>
                    <a:pt x="42250" y="178324"/>
                  </a:lnTo>
                  <a:cubicBezTo>
                    <a:pt x="42485" y="179237"/>
                    <a:pt x="43059" y="179994"/>
                    <a:pt x="43868" y="180463"/>
                  </a:cubicBezTo>
                  <a:cubicBezTo>
                    <a:pt x="44383" y="180773"/>
                    <a:pt x="44978" y="180924"/>
                    <a:pt x="45577" y="180924"/>
                  </a:cubicBezTo>
                  <a:cubicBezTo>
                    <a:pt x="45888" y="180924"/>
                    <a:pt x="46201" y="180883"/>
                    <a:pt x="46504" y="180803"/>
                  </a:cubicBezTo>
                  <a:lnTo>
                    <a:pt x="98696" y="166894"/>
                  </a:lnTo>
                  <a:cubicBezTo>
                    <a:pt x="100548" y="166398"/>
                    <a:pt x="101644" y="164519"/>
                    <a:pt x="101175" y="162666"/>
                  </a:cubicBezTo>
                  <a:lnTo>
                    <a:pt x="59421" y="2594"/>
                  </a:lnTo>
                  <a:cubicBezTo>
                    <a:pt x="59186" y="1707"/>
                    <a:pt x="58612" y="950"/>
                    <a:pt x="57803" y="480"/>
                  </a:cubicBezTo>
                  <a:cubicBezTo>
                    <a:pt x="57257" y="163"/>
                    <a:pt x="56652" y="1"/>
                    <a:pt x="56036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33"/>
            <p:cNvSpPr/>
            <p:nvPr/>
          </p:nvSpPr>
          <p:spPr>
            <a:xfrm>
              <a:off x="1538025" y="1803875"/>
              <a:ext cx="870325" cy="869650"/>
            </a:xfrm>
            <a:custGeom>
              <a:avLst/>
              <a:gdLst/>
              <a:ahLst/>
              <a:cxnLst/>
              <a:rect l="l" t="t" r="r" b="b"/>
              <a:pathLst>
                <a:path w="34813" h="34786" extrusionOk="0">
                  <a:moveTo>
                    <a:pt x="27844" y="6968"/>
                  </a:moveTo>
                  <a:lnTo>
                    <a:pt x="27844" y="27844"/>
                  </a:lnTo>
                  <a:lnTo>
                    <a:pt x="6968" y="27844"/>
                  </a:lnTo>
                  <a:lnTo>
                    <a:pt x="6968" y="6968"/>
                  </a:lnTo>
                  <a:close/>
                  <a:moveTo>
                    <a:pt x="3497" y="0"/>
                  </a:moveTo>
                  <a:cubicBezTo>
                    <a:pt x="1566" y="0"/>
                    <a:pt x="0" y="1566"/>
                    <a:pt x="0" y="3471"/>
                  </a:cubicBezTo>
                  <a:lnTo>
                    <a:pt x="0" y="31315"/>
                  </a:lnTo>
                  <a:cubicBezTo>
                    <a:pt x="0" y="33246"/>
                    <a:pt x="1566" y="34786"/>
                    <a:pt x="3497" y="34786"/>
                  </a:cubicBezTo>
                  <a:lnTo>
                    <a:pt x="31315" y="34786"/>
                  </a:lnTo>
                  <a:cubicBezTo>
                    <a:pt x="33246" y="34786"/>
                    <a:pt x="34812" y="33246"/>
                    <a:pt x="34812" y="31315"/>
                  </a:cubicBezTo>
                  <a:lnTo>
                    <a:pt x="34812" y="3471"/>
                  </a:lnTo>
                  <a:cubicBezTo>
                    <a:pt x="34812" y="1566"/>
                    <a:pt x="33246" y="0"/>
                    <a:pt x="3131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62" name="Google Shape;17362;p33"/>
          <p:cNvGrpSpPr/>
          <p:nvPr/>
        </p:nvGrpSpPr>
        <p:grpSpPr>
          <a:xfrm>
            <a:off x="4022856" y="2440998"/>
            <a:ext cx="1120295" cy="617385"/>
            <a:chOff x="1190625" y="856200"/>
            <a:chExt cx="5219200" cy="3982975"/>
          </a:xfrm>
        </p:grpSpPr>
        <p:sp>
          <p:nvSpPr>
            <p:cNvPr id="17363" name="Google Shape;17363;p33"/>
            <p:cNvSpPr/>
            <p:nvPr/>
          </p:nvSpPr>
          <p:spPr>
            <a:xfrm>
              <a:off x="1982450" y="2353875"/>
              <a:ext cx="1471200" cy="236975"/>
            </a:xfrm>
            <a:custGeom>
              <a:avLst/>
              <a:gdLst/>
              <a:ahLst/>
              <a:cxnLst/>
              <a:rect l="l" t="t" r="r" b="b"/>
              <a:pathLst>
                <a:path w="58848" h="9479" extrusionOk="0">
                  <a:moveTo>
                    <a:pt x="32008" y="1"/>
                  </a:moveTo>
                  <a:cubicBezTo>
                    <a:pt x="27471" y="1"/>
                    <a:pt x="22919" y="343"/>
                    <a:pt x="18366" y="1030"/>
                  </a:cubicBezTo>
                  <a:lnTo>
                    <a:pt x="2839" y="3378"/>
                  </a:lnTo>
                  <a:cubicBezTo>
                    <a:pt x="1175" y="3639"/>
                    <a:pt x="1" y="5205"/>
                    <a:pt x="262" y="6869"/>
                  </a:cubicBezTo>
                  <a:cubicBezTo>
                    <a:pt x="490" y="8369"/>
                    <a:pt x="1795" y="9478"/>
                    <a:pt x="3295" y="9478"/>
                  </a:cubicBezTo>
                  <a:cubicBezTo>
                    <a:pt x="3426" y="9478"/>
                    <a:pt x="3589" y="9446"/>
                    <a:pt x="3752" y="9446"/>
                  </a:cubicBezTo>
                  <a:lnTo>
                    <a:pt x="19279" y="7064"/>
                  </a:lnTo>
                  <a:cubicBezTo>
                    <a:pt x="23520" y="6424"/>
                    <a:pt x="27765" y="6103"/>
                    <a:pt x="31997" y="6103"/>
                  </a:cubicBezTo>
                  <a:cubicBezTo>
                    <a:pt x="39616" y="6103"/>
                    <a:pt x="47195" y="7141"/>
                    <a:pt x="54639" y="9217"/>
                  </a:cubicBezTo>
                  <a:cubicBezTo>
                    <a:pt x="54912" y="9294"/>
                    <a:pt x="55186" y="9330"/>
                    <a:pt x="55456" y="9330"/>
                  </a:cubicBezTo>
                  <a:cubicBezTo>
                    <a:pt x="56801" y="9330"/>
                    <a:pt x="58037" y="8428"/>
                    <a:pt x="58390" y="7097"/>
                  </a:cubicBezTo>
                  <a:cubicBezTo>
                    <a:pt x="58847" y="5466"/>
                    <a:pt x="57901" y="3770"/>
                    <a:pt x="56270" y="3313"/>
                  </a:cubicBezTo>
                  <a:cubicBezTo>
                    <a:pt x="48299" y="1111"/>
                    <a:pt x="40180" y="1"/>
                    <a:pt x="320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33"/>
            <p:cNvSpPr/>
            <p:nvPr/>
          </p:nvSpPr>
          <p:spPr>
            <a:xfrm>
              <a:off x="1982450" y="2831125"/>
              <a:ext cx="1308900" cy="236775"/>
            </a:xfrm>
            <a:custGeom>
              <a:avLst/>
              <a:gdLst/>
              <a:ahLst/>
              <a:cxnLst/>
              <a:rect l="l" t="t" r="r" b="b"/>
              <a:pathLst>
                <a:path w="52356" h="9471" extrusionOk="0">
                  <a:moveTo>
                    <a:pt x="31968" y="0"/>
                  </a:moveTo>
                  <a:cubicBezTo>
                    <a:pt x="27430" y="0"/>
                    <a:pt x="22889" y="342"/>
                    <a:pt x="18366" y="1022"/>
                  </a:cubicBezTo>
                  <a:lnTo>
                    <a:pt x="2839" y="3371"/>
                  </a:lnTo>
                  <a:cubicBezTo>
                    <a:pt x="1175" y="3632"/>
                    <a:pt x="1" y="5198"/>
                    <a:pt x="262" y="6861"/>
                  </a:cubicBezTo>
                  <a:cubicBezTo>
                    <a:pt x="490" y="8362"/>
                    <a:pt x="1795" y="9471"/>
                    <a:pt x="3295" y="9471"/>
                  </a:cubicBezTo>
                  <a:cubicBezTo>
                    <a:pt x="3426" y="9471"/>
                    <a:pt x="3589" y="9438"/>
                    <a:pt x="3752" y="9438"/>
                  </a:cubicBezTo>
                  <a:lnTo>
                    <a:pt x="19279" y="7090"/>
                  </a:lnTo>
                  <a:cubicBezTo>
                    <a:pt x="23515" y="6436"/>
                    <a:pt x="27763" y="6110"/>
                    <a:pt x="32005" y="6110"/>
                  </a:cubicBezTo>
                  <a:cubicBezTo>
                    <a:pt x="37498" y="6110"/>
                    <a:pt x="42979" y="6656"/>
                    <a:pt x="48409" y="7742"/>
                  </a:cubicBezTo>
                  <a:cubicBezTo>
                    <a:pt x="48609" y="7781"/>
                    <a:pt x="48809" y="7800"/>
                    <a:pt x="49007" y="7800"/>
                  </a:cubicBezTo>
                  <a:cubicBezTo>
                    <a:pt x="50447" y="7800"/>
                    <a:pt x="51743" y="6791"/>
                    <a:pt x="52030" y="5328"/>
                  </a:cubicBezTo>
                  <a:cubicBezTo>
                    <a:pt x="52356" y="3665"/>
                    <a:pt x="51279" y="2066"/>
                    <a:pt x="49616" y="1740"/>
                  </a:cubicBezTo>
                  <a:cubicBezTo>
                    <a:pt x="43770" y="578"/>
                    <a:pt x="37871" y="0"/>
                    <a:pt x="3196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33"/>
            <p:cNvSpPr/>
            <p:nvPr/>
          </p:nvSpPr>
          <p:spPr>
            <a:xfrm>
              <a:off x="1979200" y="3308025"/>
              <a:ext cx="1471175" cy="236950"/>
            </a:xfrm>
            <a:custGeom>
              <a:avLst/>
              <a:gdLst/>
              <a:ahLst/>
              <a:cxnLst/>
              <a:rect l="l" t="t" r="r" b="b"/>
              <a:pathLst>
                <a:path w="58847" h="9478" extrusionOk="0">
                  <a:moveTo>
                    <a:pt x="31999" y="0"/>
                  </a:moveTo>
                  <a:cubicBezTo>
                    <a:pt x="27467" y="0"/>
                    <a:pt x="22918" y="342"/>
                    <a:pt x="18365" y="1029"/>
                  </a:cubicBezTo>
                  <a:lnTo>
                    <a:pt x="2838" y="3378"/>
                  </a:lnTo>
                  <a:cubicBezTo>
                    <a:pt x="1175" y="3639"/>
                    <a:pt x="0" y="5204"/>
                    <a:pt x="261" y="6868"/>
                  </a:cubicBezTo>
                  <a:cubicBezTo>
                    <a:pt x="490" y="8401"/>
                    <a:pt x="1795" y="9478"/>
                    <a:pt x="3295" y="9478"/>
                  </a:cubicBezTo>
                  <a:cubicBezTo>
                    <a:pt x="3425" y="9478"/>
                    <a:pt x="3589" y="9445"/>
                    <a:pt x="3752" y="9445"/>
                  </a:cubicBezTo>
                  <a:lnTo>
                    <a:pt x="19279" y="7096"/>
                  </a:lnTo>
                  <a:cubicBezTo>
                    <a:pt x="23551" y="6439"/>
                    <a:pt x="27827" y="6111"/>
                    <a:pt x="32091" y="6111"/>
                  </a:cubicBezTo>
                  <a:cubicBezTo>
                    <a:pt x="39678" y="6111"/>
                    <a:pt x="47225" y="7149"/>
                    <a:pt x="54639" y="9217"/>
                  </a:cubicBezTo>
                  <a:cubicBezTo>
                    <a:pt x="54916" y="9294"/>
                    <a:pt x="55195" y="9331"/>
                    <a:pt x="55468" y="9331"/>
                  </a:cubicBezTo>
                  <a:cubicBezTo>
                    <a:pt x="56801" y="9331"/>
                    <a:pt x="58011" y="8450"/>
                    <a:pt x="58390" y="7096"/>
                  </a:cubicBezTo>
                  <a:cubicBezTo>
                    <a:pt x="58847" y="5465"/>
                    <a:pt x="57901" y="3769"/>
                    <a:pt x="56270" y="3312"/>
                  </a:cubicBezTo>
                  <a:cubicBezTo>
                    <a:pt x="48278" y="1110"/>
                    <a:pt x="40165" y="0"/>
                    <a:pt x="3199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33"/>
            <p:cNvSpPr/>
            <p:nvPr/>
          </p:nvSpPr>
          <p:spPr>
            <a:xfrm>
              <a:off x="4156575" y="1396750"/>
              <a:ext cx="1471175" cy="236700"/>
            </a:xfrm>
            <a:custGeom>
              <a:avLst/>
              <a:gdLst/>
              <a:ahLst/>
              <a:cxnLst/>
              <a:rect l="l" t="t" r="r" b="b"/>
              <a:pathLst>
                <a:path w="58847" h="9468" extrusionOk="0">
                  <a:moveTo>
                    <a:pt x="26807" y="0"/>
                  </a:moveTo>
                  <a:cubicBezTo>
                    <a:pt x="18657" y="0"/>
                    <a:pt x="10560" y="1118"/>
                    <a:pt x="2610" y="3335"/>
                  </a:cubicBezTo>
                  <a:cubicBezTo>
                    <a:pt x="979" y="3759"/>
                    <a:pt x="0" y="5455"/>
                    <a:pt x="457" y="7086"/>
                  </a:cubicBezTo>
                  <a:cubicBezTo>
                    <a:pt x="836" y="8440"/>
                    <a:pt x="2069" y="9321"/>
                    <a:pt x="3409" y="9321"/>
                  </a:cubicBezTo>
                  <a:cubicBezTo>
                    <a:pt x="3684" y="9321"/>
                    <a:pt x="3963" y="9284"/>
                    <a:pt x="4241" y="9207"/>
                  </a:cubicBezTo>
                  <a:cubicBezTo>
                    <a:pt x="11676" y="7154"/>
                    <a:pt x="19231" y="6124"/>
                    <a:pt x="26839" y="6124"/>
                  </a:cubicBezTo>
                  <a:cubicBezTo>
                    <a:pt x="31081" y="6124"/>
                    <a:pt x="35339" y="6444"/>
                    <a:pt x="39601" y="7086"/>
                  </a:cubicBezTo>
                  <a:lnTo>
                    <a:pt x="55128" y="9435"/>
                  </a:lnTo>
                  <a:cubicBezTo>
                    <a:pt x="55291" y="9468"/>
                    <a:pt x="55422" y="9468"/>
                    <a:pt x="55585" y="9468"/>
                  </a:cubicBezTo>
                  <a:cubicBezTo>
                    <a:pt x="57085" y="9468"/>
                    <a:pt x="58390" y="8391"/>
                    <a:pt x="58618" y="6858"/>
                  </a:cubicBezTo>
                  <a:cubicBezTo>
                    <a:pt x="58847" y="5194"/>
                    <a:pt x="57705" y="3629"/>
                    <a:pt x="56041" y="3400"/>
                  </a:cubicBezTo>
                  <a:lnTo>
                    <a:pt x="40514" y="1052"/>
                  </a:lnTo>
                  <a:cubicBezTo>
                    <a:pt x="35940" y="350"/>
                    <a:pt x="31365" y="0"/>
                    <a:pt x="26807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33"/>
            <p:cNvSpPr/>
            <p:nvPr/>
          </p:nvSpPr>
          <p:spPr>
            <a:xfrm>
              <a:off x="4157400" y="1873800"/>
              <a:ext cx="1194725" cy="233450"/>
            </a:xfrm>
            <a:custGeom>
              <a:avLst/>
              <a:gdLst/>
              <a:ahLst/>
              <a:cxnLst/>
              <a:rect l="l" t="t" r="r" b="b"/>
              <a:pathLst>
                <a:path w="47789" h="9338" extrusionOk="0">
                  <a:moveTo>
                    <a:pt x="26774" y="1"/>
                  </a:moveTo>
                  <a:cubicBezTo>
                    <a:pt x="18624" y="1"/>
                    <a:pt x="10527" y="1118"/>
                    <a:pt x="2577" y="3336"/>
                  </a:cubicBezTo>
                  <a:cubicBezTo>
                    <a:pt x="946" y="3760"/>
                    <a:pt x="0" y="5456"/>
                    <a:pt x="424" y="7087"/>
                  </a:cubicBezTo>
                  <a:cubicBezTo>
                    <a:pt x="816" y="8457"/>
                    <a:pt x="2055" y="9338"/>
                    <a:pt x="3393" y="9338"/>
                  </a:cubicBezTo>
                  <a:cubicBezTo>
                    <a:pt x="3653" y="9338"/>
                    <a:pt x="3914" y="9305"/>
                    <a:pt x="4208" y="9207"/>
                  </a:cubicBezTo>
                  <a:cubicBezTo>
                    <a:pt x="11643" y="7155"/>
                    <a:pt x="19198" y="6124"/>
                    <a:pt x="26806" y="6124"/>
                  </a:cubicBezTo>
                  <a:cubicBezTo>
                    <a:pt x="31048" y="6124"/>
                    <a:pt x="35306" y="6445"/>
                    <a:pt x="39568" y="7087"/>
                  </a:cubicBezTo>
                  <a:lnTo>
                    <a:pt x="44070" y="7772"/>
                  </a:lnTo>
                  <a:cubicBezTo>
                    <a:pt x="44226" y="7796"/>
                    <a:pt x="44381" y="7808"/>
                    <a:pt x="44534" y="7808"/>
                  </a:cubicBezTo>
                  <a:cubicBezTo>
                    <a:pt x="46015" y="7808"/>
                    <a:pt x="47320" y="6703"/>
                    <a:pt x="47527" y="5195"/>
                  </a:cubicBezTo>
                  <a:cubicBezTo>
                    <a:pt x="47788" y="3531"/>
                    <a:pt x="46646" y="1966"/>
                    <a:pt x="44983" y="1705"/>
                  </a:cubicBezTo>
                  <a:lnTo>
                    <a:pt x="40481" y="1052"/>
                  </a:lnTo>
                  <a:cubicBezTo>
                    <a:pt x="35907" y="350"/>
                    <a:pt x="31332" y="1"/>
                    <a:pt x="2677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33"/>
            <p:cNvSpPr/>
            <p:nvPr/>
          </p:nvSpPr>
          <p:spPr>
            <a:xfrm>
              <a:off x="4157400" y="2829925"/>
              <a:ext cx="1194725" cy="233100"/>
            </a:xfrm>
            <a:custGeom>
              <a:avLst/>
              <a:gdLst/>
              <a:ahLst/>
              <a:cxnLst/>
              <a:rect l="l" t="t" r="r" b="b"/>
              <a:pathLst>
                <a:path w="47789" h="9324" extrusionOk="0">
                  <a:moveTo>
                    <a:pt x="26763" y="1"/>
                  </a:moveTo>
                  <a:cubicBezTo>
                    <a:pt x="18616" y="1"/>
                    <a:pt x="10523" y="1105"/>
                    <a:pt x="2577" y="3321"/>
                  </a:cubicBezTo>
                  <a:cubicBezTo>
                    <a:pt x="946" y="3778"/>
                    <a:pt x="0" y="5441"/>
                    <a:pt x="424" y="7072"/>
                  </a:cubicBezTo>
                  <a:cubicBezTo>
                    <a:pt x="816" y="8442"/>
                    <a:pt x="2055" y="9323"/>
                    <a:pt x="3393" y="9323"/>
                  </a:cubicBezTo>
                  <a:cubicBezTo>
                    <a:pt x="3653" y="9323"/>
                    <a:pt x="3914" y="9291"/>
                    <a:pt x="4208" y="9225"/>
                  </a:cubicBezTo>
                  <a:cubicBezTo>
                    <a:pt x="11652" y="7149"/>
                    <a:pt x="19218" y="6111"/>
                    <a:pt x="26836" y="6111"/>
                  </a:cubicBezTo>
                  <a:cubicBezTo>
                    <a:pt x="31068" y="6111"/>
                    <a:pt x="35316" y="6432"/>
                    <a:pt x="39568" y="7072"/>
                  </a:cubicBezTo>
                  <a:lnTo>
                    <a:pt x="44070" y="7757"/>
                  </a:lnTo>
                  <a:cubicBezTo>
                    <a:pt x="44229" y="7782"/>
                    <a:pt x="44388" y="7795"/>
                    <a:pt x="44544" y="7795"/>
                  </a:cubicBezTo>
                  <a:cubicBezTo>
                    <a:pt x="46021" y="7795"/>
                    <a:pt x="47321" y="6717"/>
                    <a:pt x="47527" y="5213"/>
                  </a:cubicBezTo>
                  <a:cubicBezTo>
                    <a:pt x="47788" y="3517"/>
                    <a:pt x="46646" y="1984"/>
                    <a:pt x="44983" y="1723"/>
                  </a:cubicBezTo>
                  <a:lnTo>
                    <a:pt x="40481" y="1038"/>
                  </a:lnTo>
                  <a:cubicBezTo>
                    <a:pt x="35903" y="347"/>
                    <a:pt x="31324" y="1"/>
                    <a:pt x="26763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33"/>
            <p:cNvSpPr/>
            <p:nvPr/>
          </p:nvSpPr>
          <p:spPr>
            <a:xfrm>
              <a:off x="4150050" y="2350875"/>
              <a:ext cx="1471175" cy="236700"/>
            </a:xfrm>
            <a:custGeom>
              <a:avLst/>
              <a:gdLst/>
              <a:ahLst/>
              <a:cxnLst/>
              <a:rect l="l" t="t" r="r" b="b"/>
              <a:pathLst>
                <a:path w="58847" h="9468" extrusionOk="0">
                  <a:moveTo>
                    <a:pt x="26807" y="0"/>
                  </a:moveTo>
                  <a:cubicBezTo>
                    <a:pt x="18657" y="0"/>
                    <a:pt x="10560" y="1118"/>
                    <a:pt x="2610" y="3335"/>
                  </a:cubicBezTo>
                  <a:cubicBezTo>
                    <a:pt x="979" y="3759"/>
                    <a:pt x="0" y="5456"/>
                    <a:pt x="457" y="7087"/>
                  </a:cubicBezTo>
                  <a:cubicBezTo>
                    <a:pt x="836" y="8440"/>
                    <a:pt x="2069" y="9322"/>
                    <a:pt x="3409" y="9322"/>
                  </a:cubicBezTo>
                  <a:cubicBezTo>
                    <a:pt x="3684" y="9322"/>
                    <a:pt x="3963" y="9285"/>
                    <a:pt x="4241" y="9207"/>
                  </a:cubicBezTo>
                  <a:cubicBezTo>
                    <a:pt x="11676" y="7154"/>
                    <a:pt x="19231" y="6124"/>
                    <a:pt x="26839" y="6124"/>
                  </a:cubicBezTo>
                  <a:cubicBezTo>
                    <a:pt x="31081" y="6124"/>
                    <a:pt x="35339" y="6444"/>
                    <a:pt x="39601" y="7087"/>
                  </a:cubicBezTo>
                  <a:lnTo>
                    <a:pt x="55128" y="9435"/>
                  </a:lnTo>
                  <a:cubicBezTo>
                    <a:pt x="55291" y="9468"/>
                    <a:pt x="55422" y="9468"/>
                    <a:pt x="55585" y="9468"/>
                  </a:cubicBezTo>
                  <a:cubicBezTo>
                    <a:pt x="57085" y="9468"/>
                    <a:pt x="58390" y="8391"/>
                    <a:pt x="58618" y="6858"/>
                  </a:cubicBezTo>
                  <a:cubicBezTo>
                    <a:pt x="58847" y="5195"/>
                    <a:pt x="57705" y="3629"/>
                    <a:pt x="56041" y="3401"/>
                  </a:cubicBezTo>
                  <a:lnTo>
                    <a:pt x="40514" y="1052"/>
                  </a:lnTo>
                  <a:cubicBezTo>
                    <a:pt x="35940" y="350"/>
                    <a:pt x="31365" y="0"/>
                    <a:pt x="26807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33"/>
            <p:cNvSpPr/>
            <p:nvPr/>
          </p:nvSpPr>
          <p:spPr>
            <a:xfrm>
              <a:off x="4153300" y="3305375"/>
              <a:ext cx="1471200" cy="236350"/>
            </a:xfrm>
            <a:custGeom>
              <a:avLst/>
              <a:gdLst/>
              <a:ahLst/>
              <a:cxnLst/>
              <a:rect l="l" t="t" r="r" b="b"/>
              <a:pathLst>
                <a:path w="58848" h="9454" extrusionOk="0">
                  <a:moveTo>
                    <a:pt x="26796" y="0"/>
                  </a:moveTo>
                  <a:cubicBezTo>
                    <a:pt x="18650" y="0"/>
                    <a:pt x="10556" y="1104"/>
                    <a:pt x="2611" y="3321"/>
                  </a:cubicBezTo>
                  <a:cubicBezTo>
                    <a:pt x="980" y="3777"/>
                    <a:pt x="1" y="5441"/>
                    <a:pt x="458" y="7072"/>
                  </a:cubicBezTo>
                  <a:cubicBezTo>
                    <a:pt x="837" y="8425"/>
                    <a:pt x="2069" y="9307"/>
                    <a:pt x="3410" y="9307"/>
                  </a:cubicBezTo>
                  <a:cubicBezTo>
                    <a:pt x="3684" y="9307"/>
                    <a:pt x="3964" y="9270"/>
                    <a:pt x="4242" y="9192"/>
                  </a:cubicBezTo>
                  <a:cubicBezTo>
                    <a:pt x="11676" y="7140"/>
                    <a:pt x="19232" y="6109"/>
                    <a:pt x="26840" y="6109"/>
                  </a:cubicBezTo>
                  <a:cubicBezTo>
                    <a:pt x="31081" y="6109"/>
                    <a:pt x="35339" y="6430"/>
                    <a:pt x="39601" y="7072"/>
                  </a:cubicBezTo>
                  <a:lnTo>
                    <a:pt x="55129" y="9420"/>
                  </a:lnTo>
                  <a:cubicBezTo>
                    <a:pt x="55292" y="9453"/>
                    <a:pt x="55422" y="9453"/>
                    <a:pt x="55585" y="9453"/>
                  </a:cubicBezTo>
                  <a:cubicBezTo>
                    <a:pt x="57086" y="9453"/>
                    <a:pt x="58391" y="8377"/>
                    <a:pt x="58619" y="6876"/>
                  </a:cubicBezTo>
                  <a:cubicBezTo>
                    <a:pt x="58847" y="5180"/>
                    <a:pt x="57706" y="3647"/>
                    <a:pt x="56042" y="3386"/>
                  </a:cubicBezTo>
                  <a:lnTo>
                    <a:pt x="40515" y="1037"/>
                  </a:lnTo>
                  <a:cubicBezTo>
                    <a:pt x="35936" y="346"/>
                    <a:pt x="31358" y="0"/>
                    <a:pt x="26796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33"/>
            <p:cNvSpPr/>
            <p:nvPr/>
          </p:nvSpPr>
          <p:spPr>
            <a:xfrm>
              <a:off x="1190625" y="1954725"/>
              <a:ext cx="3601250" cy="2884450"/>
            </a:xfrm>
            <a:custGeom>
              <a:avLst/>
              <a:gdLst/>
              <a:ahLst/>
              <a:cxnLst/>
              <a:rect l="l" t="t" r="r" b="b"/>
              <a:pathLst>
                <a:path w="144050" h="115378" extrusionOk="0">
                  <a:moveTo>
                    <a:pt x="3066" y="1"/>
                  </a:moveTo>
                  <a:cubicBezTo>
                    <a:pt x="1370" y="1"/>
                    <a:pt x="0" y="1371"/>
                    <a:pt x="0" y="3067"/>
                  </a:cubicBezTo>
                  <a:lnTo>
                    <a:pt x="0" y="96034"/>
                  </a:lnTo>
                  <a:cubicBezTo>
                    <a:pt x="0" y="100535"/>
                    <a:pt x="3686" y="104221"/>
                    <a:pt x="8188" y="104221"/>
                  </a:cubicBezTo>
                  <a:lnTo>
                    <a:pt x="87617" y="104221"/>
                  </a:lnTo>
                  <a:cubicBezTo>
                    <a:pt x="90455" y="110876"/>
                    <a:pt x="97077" y="115377"/>
                    <a:pt x="104481" y="115377"/>
                  </a:cubicBezTo>
                  <a:cubicBezTo>
                    <a:pt x="111886" y="115377"/>
                    <a:pt x="118508" y="110876"/>
                    <a:pt x="121346" y="104221"/>
                  </a:cubicBezTo>
                  <a:lnTo>
                    <a:pt x="140983" y="104221"/>
                  </a:lnTo>
                  <a:cubicBezTo>
                    <a:pt x="142679" y="104221"/>
                    <a:pt x="144049" y="102851"/>
                    <a:pt x="144049" y="101155"/>
                  </a:cubicBezTo>
                  <a:cubicBezTo>
                    <a:pt x="144049" y="99459"/>
                    <a:pt x="142679" y="98089"/>
                    <a:pt x="140983" y="98089"/>
                  </a:cubicBezTo>
                  <a:lnTo>
                    <a:pt x="119193" y="98089"/>
                  </a:lnTo>
                  <a:cubicBezTo>
                    <a:pt x="117823" y="98089"/>
                    <a:pt x="116616" y="99002"/>
                    <a:pt x="116257" y="100340"/>
                  </a:cubicBezTo>
                  <a:cubicBezTo>
                    <a:pt x="114789" y="105591"/>
                    <a:pt x="109962" y="109277"/>
                    <a:pt x="104481" y="109277"/>
                  </a:cubicBezTo>
                  <a:cubicBezTo>
                    <a:pt x="99034" y="109277"/>
                    <a:pt x="94206" y="105591"/>
                    <a:pt x="92738" y="100340"/>
                  </a:cubicBezTo>
                  <a:cubicBezTo>
                    <a:pt x="92379" y="99002"/>
                    <a:pt x="91173" y="98089"/>
                    <a:pt x="89802" y="98089"/>
                  </a:cubicBezTo>
                  <a:lnTo>
                    <a:pt x="8188" y="98089"/>
                  </a:lnTo>
                  <a:cubicBezTo>
                    <a:pt x="7046" y="98089"/>
                    <a:pt x="6100" y="97175"/>
                    <a:pt x="6100" y="96034"/>
                  </a:cubicBezTo>
                  <a:lnTo>
                    <a:pt x="6100" y="3067"/>
                  </a:lnTo>
                  <a:cubicBezTo>
                    <a:pt x="6100" y="1371"/>
                    <a:pt x="4763" y="1"/>
                    <a:pt x="3066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33"/>
            <p:cNvSpPr/>
            <p:nvPr/>
          </p:nvSpPr>
          <p:spPr>
            <a:xfrm>
              <a:off x="1190625" y="856200"/>
              <a:ext cx="5219200" cy="3704075"/>
            </a:xfrm>
            <a:custGeom>
              <a:avLst/>
              <a:gdLst/>
              <a:ahLst/>
              <a:cxnLst/>
              <a:rect l="l" t="t" r="r" b="b"/>
              <a:pathLst>
                <a:path w="208768" h="148163" extrusionOk="0">
                  <a:moveTo>
                    <a:pt x="67947" y="6135"/>
                  </a:moveTo>
                  <a:cubicBezTo>
                    <a:pt x="72155" y="6233"/>
                    <a:pt x="76396" y="6527"/>
                    <a:pt x="80604" y="6984"/>
                  </a:cubicBezTo>
                  <a:lnTo>
                    <a:pt x="80604" y="42735"/>
                  </a:lnTo>
                  <a:lnTo>
                    <a:pt x="76787" y="39114"/>
                  </a:lnTo>
                  <a:cubicBezTo>
                    <a:pt x="76204" y="38567"/>
                    <a:pt x="75447" y="38285"/>
                    <a:pt x="74688" y="38285"/>
                  </a:cubicBezTo>
                  <a:cubicBezTo>
                    <a:pt x="74089" y="38285"/>
                    <a:pt x="73489" y="38461"/>
                    <a:pt x="72971" y="38820"/>
                  </a:cubicBezTo>
                  <a:lnTo>
                    <a:pt x="67947" y="42311"/>
                  </a:lnTo>
                  <a:lnTo>
                    <a:pt x="67947" y="6135"/>
                  </a:lnTo>
                  <a:close/>
                  <a:moveTo>
                    <a:pt x="61815" y="6168"/>
                  </a:moveTo>
                  <a:lnTo>
                    <a:pt x="61815" y="21760"/>
                  </a:lnTo>
                  <a:cubicBezTo>
                    <a:pt x="57802" y="21826"/>
                    <a:pt x="53758" y="22184"/>
                    <a:pt x="49778" y="22772"/>
                  </a:cubicBezTo>
                  <a:lnTo>
                    <a:pt x="34251" y="25120"/>
                  </a:lnTo>
                  <a:cubicBezTo>
                    <a:pt x="32587" y="25381"/>
                    <a:pt x="31413" y="26947"/>
                    <a:pt x="31674" y="28610"/>
                  </a:cubicBezTo>
                  <a:cubicBezTo>
                    <a:pt x="31902" y="30111"/>
                    <a:pt x="33207" y="31220"/>
                    <a:pt x="34708" y="31220"/>
                  </a:cubicBezTo>
                  <a:cubicBezTo>
                    <a:pt x="34838" y="31220"/>
                    <a:pt x="35001" y="31187"/>
                    <a:pt x="35164" y="31187"/>
                  </a:cubicBezTo>
                  <a:lnTo>
                    <a:pt x="50691" y="28839"/>
                  </a:lnTo>
                  <a:cubicBezTo>
                    <a:pt x="54377" y="28252"/>
                    <a:pt x="58096" y="27958"/>
                    <a:pt x="61815" y="27893"/>
                  </a:cubicBezTo>
                  <a:lnTo>
                    <a:pt x="61815" y="40843"/>
                  </a:lnTo>
                  <a:cubicBezTo>
                    <a:pt x="57802" y="40908"/>
                    <a:pt x="53758" y="41267"/>
                    <a:pt x="49778" y="41854"/>
                  </a:cubicBezTo>
                  <a:lnTo>
                    <a:pt x="34251" y="44203"/>
                  </a:lnTo>
                  <a:cubicBezTo>
                    <a:pt x="32587" y="44464"/>
                    <a:pt x="31413" y="46029"/>
                    <a:pt x="31674" y="47693"/>
                  </a:cubicBezTo>
                  <a:cubicBezTo>
                    <a:pt x="31902" y="49194"/>
                    <a:pt x="33207" y="50303"/>
                    <a:pt x="34708" y="50303"/>
                  </a:cubicBezTo>
                  <a:cubicBezTo>
                    <a:pt x="34838" y="50303"/>
                    <a:pt x="35001" y="50270"/>
                    <a:pt x="35164" y="50270"/>
                  </a:cubicBezTo>
                  <a:lnTo>
                    <a:pt x="50691" y="47921"/>
                  </a:lnTo>
                  <a:cubicBezTo>
                    <a:pt x="54377" y="47367"/>
                    <a:pt x="58096" y="47041"/>
                    <a:pt x="61815" y="46975"/>
                  </a:cubicBezTo>
                  <a:lnTo>
                    <a:pt x="61815" y="48150"/>
                  </a:lnTo>
                  <a:cubicBezTo>
                    <a:pt x="61815" y="49291"/>
                    <a:pt x="62434" y="50335"/>
                    <a:pt x="63446" y="50857"/>
                  </a:cubicBezTo>
                  <a:cubicBezTo>
                    <a:pt x="63895" y="51089"/>
                    <a:pt x="64390" y="51205"/>
                    <a:pt x="64881" y="51205"/>
                  </a:cubicBezTo>
                  <a:cubicBezTo>
                    <a:pt x="65494" y="51205"/>
                    <a:pt x="66102" y="51024"/>
                    <a:pt x="66610" y="50662"/>
                  </a:cubicBezTo>
                  <a:lnTo>
                    <a:pt x="74406" y="45279"/>
                  </a:lnTo>
                  <a:lnTo>
                    <a:pt x="81550" y="52064"/>
                  </a:lnTo>
                  <a:cubicBezTo>
                    <a:pt x="82137" y="52619"/>
                    <a:pt x="82887" y="52912"/>
                    <a:pt x="83670" y="52912"/>
                  </a:cubicBezTo>
                  <a:cubicBezTo>
                    <a:pt x="84061" y="52912"/>
                    <a:pt x="84485" y="52814"/>
                    <a:pt x="84877" y="52651"/>
                  </a:cubicBezTo>
                  <a:cubicBezTo>
                    <a:pt x="85986" y="52195"/>
                    <a:pt x="86736" y="51086"/>
                    <a:pt x="86736" y="49846"/>
                  </a:cubicBezTo>
                  <a:lnTo>
                    <a:pt x="86736" y="7799"/>
                  </a:lnTo>
                  <a:cubicBezTo>
                    <a:pt x="91662" y="8582"/>
                    <a:pt x="96555" y="9626"/>
                    <a:pt x="101448" y="10931"/>
                  </a:cubicBezTo>
                  <a:lnTo>
                    <a:pt x="101448" y="126111"/>
                  </a:lnTo>
                  <a:cubicBezTo>
                    <a:pt x="89476" y="123078"/>
                    <a:pt x="77342" y="121544"/>
                    <a:pt x="65109" y="121544"/>
                  </a:cubicBezTo>
                  <a:cubicBezTo>
                    <a:pt x="57802" y="121544"/>
                    <a:pt x="50463" y="122099"/>
                    <a:pt x="43091" y="123208"/>
                  </a:cubicBezTo>
                  <a:lnTo>
                    <a:pt x="20648" y="126568"/>
                  </a:lnTo>
                  <a:lnTo>
                    <a:pt x="20648" y="19607"/>
                  </a:lnTo>
                  <a:cubicBezTo>
                    <a:pt x="20648" y="19607"/>
                    <a:pt x="20648" y="19575"/>
                    <a:pt x="20648" y="19575"/>
                  </a:cubicBezTo>
                  <a:cubicBezTo>
                    <a:pt x="20648" y="19575"/>
                    <a:pt x="20648" y="19575"/>
                    <a:pt x="20648" y="19542"/>
                  </a:cubicBezTo>
                  <a:lnTo>
                    <a:pt x="20648" y="11224"/>
                  </a:lnTo>
                  <a:lnTo>
                    <a:pt x="43678" y="7734"/>
                  </a:lnTo>
                  <a:cubicBezTo>
                    <a:pt x="49713" y="6820"/>
                    <a:pt x="55780" y="6298"/>
                    <a:pt x="61815" y="6168"/>
                  </a:cubicBezTo>
                  <a:close/>
                  <a:moveTo>
                    <a:pt x="144006" y="6121"/>
                  </a:moveTo>
                  <a:cubicBezTo>
                    <a:pt x="151095" y="6121"/>
                    <a:pt x="158206" y="6658"/>
                    <a:pt x="165317" y="7734"/>
                  </a:cubicBezTo>
                  <a:lnTo>
                    <a:pt x="188314" y="11224"/>
                  </a:lnTo>
                  <a:lnTo>
                    <a:pt x="188314" y="126568"/>
                  </a:lnTo>
                  <a:lnTo>
                    <a:pt x="165872" y="123208"/>
                  </a:lnTo>
                  <a:cubicBezTo>
                    <a:pt x="158509" y="122105"/>
                    <a:pt x="151150" y="121555"/>
                    <a:pt x="143817" y="121555"/>
                  </a:cubicBezTo>
                  <a:cubicBezTo>
                    <a:pt x="131625" y="121555"/>
                    <a:pt x="119504" y="123076"/>
                    <a:pt x="107548" y="126111"/>
                  </a:cubicBezTo>
                  <a:lnTo>
                    <a:pt x="107548" y="10931"/>
                  </a:lnTo>
                  <a:cubicBezTo>
                    <a:pt x="119556" y="7727"/>
                    <a:pt x="131747" y="6121"/>
                    <a:pt x="144006" y="6121"/>
                  </a:cubicBezTo>
                  <a:close/>
                  <a:moveTo>
                    <a:pt x="65038" y="1"/>
                  </a:moveTo>
                  <a:cubicBezTo>
                    <a:pt x="57625" y="1"/>
                    <a:pt x="50191" y="565"/>
                    <a:pt x="42765" y="1699"/>
                  </a:cubicBezTo>
                  <a:lnTo>
                    <a:pt x="17125" y="5548"/>
                  </a:lnTo>
                  <a:cubicBezTo>
                    <a:pt x="15658" y="5777"/>
                    <a:pt x="14548" y="7081"/>
                    <a:pt x="14548" y="8582"/>
                  </a:cubicBezTo>
                  <a:lnTo>
                    <a:pt x="14548" y="16509"/>
                  </a:lnTo>
                  <a:lnTo>
                    <a:pt x="8188" y="16509"/>
                  </a:lnTo>
                  <a:cubicBezTo>
                    <a:pt x="3686" y="16509"/>
                    <a:pt x="0" y="20195"/>
                    <a:pt x="0" y="24696"/>
                  </a:cubicBezTo>
                  <a:lnTo>
                    <a:pt x="0" y="32851"/>
                  </a:lnTo>
                  <a:cubicBezTo>
                    <a:pt x="0" y="34547"/>
                    <a:pt x="1370" y="35917"/>
                    <a:pt x="3066" y="35917"/>
                  </a:cubicBezTo>
                  <a:cubicBezTo>
                    <a:pt x="4763" y="35917"/>
                    <a:pt x="6100" y="34547"/>
                    <a:pt x="6100" y="32851"/>
                  </a:cubicBezTo>
                  <a:lnTo>
                    <a:pt x="6100" y="24696"/>
                  </a:lnTo>
                  <a:cubicBezTo>
                    <a:pt x="6100" y="23554"/>
                    <a:pt x="7046" y="22641"/>
                    <a:pt x="8188" y="22641"/>
                  </a:cubicBezTo>
                  <a:lnTo>
                    <a:pt x="14548" y="22641"/>
                  </a:lnTo>
                  <a:lnTo>
                    <a:pt x="14548" y="130091"/>
                  </a:lnTo>
                  <a:cubicBezTo>
                    <a:pt x="14548" y="131004"/>
                    <a:pt x="14940" y="131852"/>
                    <a:pt x="15592" y="132440"/>
                  </a:cubicBezTo>
                  <a:cubicBezTo>
                    <a:pt x="16161" y="132900"/>
                    <a:pt x="16864" y="133158"/>
                    <a:pt x="17590" y="133158"/>
                  </a:cubicBezTo>
                  <a:cubicBezTo>
                    <a:pt x="17739" y="133158"/>
                    <a:pt x="17889" y="133147"/>
                    <a:pt x="18039" y="133125"/>
                  </a:cubicBezTo>
                  <a:lnTo>
                    <a:pt x="44004" y="129243"/>
                  </a:lnTo>
                  <a:cubicBezTo>
                    <a:pt x="51049" y="128189"/>
                    <a:pt x="58093" y="127662"/>
                    <a:pt x="65115" y="127662"/>
                  </a:cubicBezTo>
                  <a:cubicBezTo>
                    <a:pt x="78090" y="127662"/>
                    <a:pt x="90988" y="129461"/>
                    <a:pt x="103666" y="133059"/>
                  </a:cubicBezTo>
                  <a:cubicBezTo>
                    <a:pt x="103927" y="133125"/>
                    <a:pt x="104204" y="133157"/>
                    <a:pt x="104486" y="133157"/>
                  </a:cubicBezTo>
                  <a:cubicBezTo>
                    <a:pt x="104767" y="133157"/>
                    <a:pt x="105052" y="133125"/>
                    <a:pt x="105330" y="133059"/>
                  </a:cubicBezTo>
                  <a:cubicBezTo>
                    <a:pt x="117987" y="129461"/>
                    <a:pt x="130877" y="127662"/>
                    <a:pt x="143849" y="127662"/>
                  </a:cubicBezTo>
                  <a:cubicBezTo>
                    <a:pt x="150870" y="127662"/>
                    <a:pt x="157914" y="128189"/>
                    <a:pt x="164959" y="129243"/>
                  </a:cubicBezTo>
                  <a:lnTo>
                    <a:pt x="190924" y="133125"/>
                  </a:lnTo>
                  <a:cubicBezTo>
                    <a:pt x="191087" y="133157"/>
                    <a:pt x="191250" y="133157"/>
                    <a:pt x="191381" y="133157"/>
                  </a:cubicBezTo>
                  <a:cubicBezTo>
                    <a:pt x="192131" y="133157"/>
                    <a:pt x="192816" y="132896"/>
                    <a:pt x="193371" y="132440"/>
                  </a:cubicBezTo>
                  <a:cubicBezTo>
                    <a:pt x="194056" y="131852"/>
                    <a:pt x="194447" y="131004"/>
                    <a:pt x="194447" y="130123"/>
                  </a:cubicBezTo>
                  <a:lnTo>
                    <a:pt x="194447" y="22641"/>
                  </a:lnTo>
                  <a:lnTo>
                    <a:pt x="200580" y="22641"/>
                  </a:lnTo>
                  <a:cubicBezTo>
                    <a:pt x="201721" y="22641"/>
                    <a:pt x="202635" y="23554"/>
                    <a:pt x="202635" y="24696"/>
                  </a:cubicBezTo>
                  <a:lnTo>
                    <a:pt x="202635" y="139975"/>
                  </a:lnTo>
                  <a:cubicBezTo>
                    <a:pt x="202635" y="141116"/>
                    <a:pt x="201721" y="142030"/>
                    <a:pt x="200580" y="142030"/>
                  </a:cubicBezTo>
                  <a:lnTo>
                    <a:pt x="155205" y="142030"/>
                  </a:lnTo>
                  <a:cubicBezTo>
                    <a:pt x="153542" y="142030"/>
                    <a:pt x="152172" y="143400"/>
                    <a:pt x="152172" y="145096"/>
                  </a:cubicBezTo>
                  <a:cubicBezTo>
                    <a:pt x="152172" y="146792"/>
                    <a:pt x="153542" y="148162"/>
                    <a:pt x="155205" y="148162"/>
                  </a:cubicBezTo>
                  <a:lnTo>
                    <a:pt x="200580" y="148162"/>
                  </a:lnTo>
                  <a:cubicBezTo>
                    <a:pt x="205081" y="148162"/>
                    <a:pt x="208767" y="144476"/>
                    <a:pt x="208767" y="139975"/>
                  </a:cubicBezTo>
                  <a:lnTo>
                    <a:pt x="208767" y="24696"/>
                  </a:lnTo>
                  <a:cubicBezTo>
                    <a:pt x="208767" y="20195"/>
                    <a:pt x="205081" y="16509"/>
                    <a:pt x="200580" y="16509"/>
                  </a:cubicBezTo>
                  <a:lnTo>
                    <a:pt x="194447" y="16509"/>
                  </a:lnTo>
                  <a:lnTo>
                    <a:pt x="194447" y="8582"/>
                  </a:lnTo>
                  <a:cubicBezTo>
                    <a:pt x="194447" y="7081"/>
                    <a:pt x="193338" y="5777"/>
                    <a:pt x="191837" y="5548"/>
                  </a:cubicBezTo>
                  <a:lnTo>
                    <a:pt x="166231" y="1699"/>
                  </a:lnTo>
                  <a:cubicBezTo>
                    <a:pt x="158793" y="565"/>
                    <a:pt x="151355" y="1"/>
                    <a:pt x="143943" y="1"/>
                  </a:cubicBezTo>
                  <a:cubicBezTo>
                    <a:pt x="130680" y="1"/>
                    <a:pt x="117499" y="1807"/>
                    <a:pt x="104547" y="5385"/>
                  </a:cubicBezTo>
                  <a:lnTo>
                    <a:pt x="104481" y="5418"/>
                  </a:lnTo>
                  <a:lnTo>
                    <a:pt x="104449" y="5385"/>
                  </a:lnTo>
                  <a:cubicBezTo>
                    <a:pt x="91496" y="1807"/>
                    <a:pt x="78302" y="1"/>
                    <a:pt x="6503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7496;p41"/>
          <p:cNvSpPr txBox="1">
            <a:spLocks noGrp="1"/>
          </p:cNvSpPr>
          <p:nvPr>
            <p:ph type="subTitle" idx="4294967295"/>
          </p:nvPr>
        </p:nvSpPr>
        <p:spPr>
          <a:xfrm flipH="1">
            <a:off x="468466" y="3174552"/>
            <a:ext cx="2666999" cy="9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2000" b="0" dirty="0" err="1" smtClean="0">
                <a:solidFill>
                  <a:srgbClr val="00B050"/>
                </a:solidFill>
                <a:latin typeface="Bahnschrift SemiBold Condensed" pitchFamily="34" charset="0"/>
              </a:rPr>
              <a:t>Adanya</a:t>
            </a:r>
            <a:r>
              <a:rPr lang="en-US" sz="2000" b="0" dirty="0" smtClean="0">
                <a:solidFill>
                  <a:srgbClr val="00B050"/>
                </a:solidFill>
                <a:latin typeface="Bahnschrift SemiBold Condensed" pitchFamily="34" charset="0"/>
              </a:rPr>
              <a:t> </a:t>
            </a:r>
            <a:r>
              <a:rPr lang="en-US" sz="2000" b="0" dirty="0" err="1" smtClean="0">
                <a:solidFill>
                  <a:srgbClr val="00B050"/>
                </a:solidFill>
                <a:latin typeface="Bahnschrift SemiBold Condensed" pitchFamily="34" charset="0"/>
              </a:rPr>
              <a:t>kemakmuran</a:t>
            </a:r>
            <a:r>
              <a:rPr lang="en-US" sz="2000" b="0" dirty="0" smtClean="0">
                <a:solidFill>
                  <a:srgbClr val="00B050"/>
                </a:solidFill>
                <a:latin typeface="Bahnschrift SemiBold Condensed" pitchFamily="34" charset="0"/>
              </a:rPr>
              <a:t> yang </a:t>
            </a:r>
            <a:r>
              <a:rPr lang="en-US" sz="2000" b="0" dirty="0" err="1" smtClean="0">
                <a:solidFill>
                  <a:srgbClr val="00B050"/>
                </a:solidFill>
                <a:latin typeface="Bahnschrift SemiBold Condensed" pitchFamily="34" charset="0"/>
              </a:rPr>
              <a:t>melimpah</a:t>
            </a:r>
            <a:r>
              <a:rPr lang="en-US" sz="2000" b="0" dirty="0" smtClean="0">
                <a:solidFill>
                  <a:srgbClr val="00B050"/>
                </a:solidFill>
                <a:latin typeface="Bahnschrift SemiBold Condensed" pitchFamily="34" charset="0"/>
              </a:rPr>
              <a:t> di </a:t>
            </a:r>
            <a:r>
              <a:rPr lang="en-US" sz="2000" b="0" dirty="0" err="1" smtClean="0">
                <a:solidFill>
                  <a:srgbClr val="00B050"/>
                </a:solidFill>
                <a:latin typeface="Bahnschrift SemiBold Condensed" pitchFamily="34" charset="0"/>
              </a:rPr>
              <a:t>Eropa</a:t>
            </a:r>
            <a:endParaRPr sz="2000" b="0" dirty="0">
              <a:solidFill>
                <a:srgbClr val="00B050"/>
              </a:solidFill>
              <a:latin typeface="Bahnschrift SemiBold Condensed" pitchFamily="34" charset="0"/>
            </a:endParaRPr>
          </a:p>
        </p:txBody>
      </p:sp>
      <p:sp>
        <p:nvSpPr>
          <p:cNvPr id="48" name="Google Shape;17496;p41"/>
          <p:cNvSpPr txBox="1">
            <a:spLocks noGrp="1"/>
          </p:cNvSpPr>
          <p:nvPr>
            <p:ph type="subTitle" idx="4294967295"/>
          </p:nvPr>
        </p:nvSpPr>
        <p:spPr>
          <a:xfrm flipH="1">
            <a:off x="3321788" y="1129737"/>
            <a:ext cx="2438400" cy="9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2000" b="0" dirty="0" smtClean="0">
                <a:solidFill>
                  <a:srgbClr val="CC0066"/>
                </a:solidFill>
                <a:latin typeface="Bahnschrift SemiBold Condensed" pitchFamily="34" charset="0"/>
              </a:rPr>
              <a:t>Para </a:t>
            </a:r>
            <a:r>
              <a:rPr lang="en-US" sz="2000" b="0" dirty="0" err="1" smtClean="0">
                <a:solidFill>
                  <a:srgbClr val="CC0066"/>
                </a:solidFill>
                <a:latin typeface="Bahnschrift SemiBold Condensed" pitchFamily="34" charset="0"/>
              </a:rPr>
              <a:t>tokoh</a:t>
            </a:r>
            <a:r>
              <a:rPr lang="en-US" sz="2000" b="0" dirty="0" smtClean="0">
                <a:solidFill>
                  <a:srgbClr val="CC0066"/>
                </a:solidFill>
                <a:latin typeface="Bahnschrift SemiBold Condensed" pitchFamily="34" charset="0"/>
              </a:rPr>
              <a:t> </a:t>
            </a:r>
            <a:r>
              <a:rPr lang="en-US" sz="2000" b="0" dirty="0" err="1" smtClean="0">
                <a:solidFill>
                  <a:srgbClr val="CC0066"/>
                </a:solidFill>
                <a:latin typeface="Bahnschrift SemiBold Condensed" pitchFamily="34" charset="0"/>
              </a:rPr>
              <a:t>pemikir</a:t>
            </a:r>
            <a:r>
              <a:rPr lang="en-US" sz="2000" b="0" dirty="0" smtClean="0">
                <a:solidFill>
                  <a:srgbClr val="CC0066"/>
                </a:solidFill>
                <a:latin typeface="Bahnschrift SemiBold Condensed" pitchFamily="34" charset="0"/>
              </a:rPr>
              <a:t> </a:t>
            </a:r>
            <a:r>
              <a:rPr lang="en-US" sz="2000" b="0" dirty="0" err="1" smtClean="0">
                <a:solidFill>
                  <a:srgbClr val="CC0066"/>
                </a:solidFill>
                <a:latin typeface="Bahnschrift SemiBold Condensed" pitchFamily="34" charset="0"/>
              </a:rPr>
              <a:t>menyerukan</a:t>
            </a:r>
            <a:r>
              <a:rPr lang="en-US" sz="2000" b="0" dirty="0" smtClean="0">
                <a:solidFill>
                  <a:srgbClr val="CC0066"/>
                </a:solidFill>
                <a:latin typeface="Bahnschrift SemiBold Condensed" pitchFamily="34" charset="0"/>
              </a:rPr>
              <a:t> </a:t>
            </a:r>
            <a:r>
              <a:rPr lang="en-US" sz="2000" b="0" dirty="0" err="1" smtClean="0">
                <a:solidFill>
                  <a:srgbClr val="CC0066"/>
                </a:solidFill>
                <a:latin typeface="Bahnschrift SemiBold Condensed" pitchFamily="34" charset="0"/>
              </a:rPr>
              <a:t>persamaan</a:t>
            </a:r>
            <a:endParaRPr sz="2000" b="0" dirty="0">
              <a:solidFill>
                <a:srgbClr val="CC0066"/>
              </a:solidFill>
              <a:latin typeface="Bahnschrift SemiBold Condensed" pitchFamily="34" charset="0"/>
            </a:endParaRPr>
          </a:p>
        </p:txBody>
      </p:sp>
      <p:sp>
        <p:nvSpPr>
          <p:cNvPr id="49" name="Google Shape;17496;p41"/>
          <p:cNvSpPr txBox="1">
            <a:spLocks noGrp="1"/>
          </p:cNvSpPr>
          <p:nvPr>
            <p:ph type="subTitle" idx="4294967295"/>
          </p:nvPr>
        </p:nvSpPr>
        <p:spPr>
          <a:xfrm flipH="1">
            <a:off x="6172200" y="3333750"/>
            <a:ext cx="2378996" cy="9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2000" b="0" dirty="0" err="1" smtClean="0">
                <a:solidFill>
                  <a:srgbClr val="000099"/>
                </a:solidFill>
                <a:latin typeface="Bahnschrift SemiBold Condensed" pitchFamily="34" charset="0"/>
              </a:rPr>
              <a:t>Menggati</a:t>
            </a:r>
            <a:r>
              <a:rPr lang="en-US" sz="2000" b="0" dirty="0" smtClean="0">
                <a:solidFill>
                  <a:srgbClr val="000099"/>
                </a:solidFill>
                <a:latin typeface="Bahnschrift SemiBold Condensed" pitchFamily="34" charset="0"/>
              </a:rPr>
              <a:t> &amp; </a:t>
            </a:r>
            <a:r>
              <a:rPr lang="en-US" sz="2000" b="0" dirty="0" err="1" smtClean="0">
                <a:solidFill>
                  <a:srgbClr val="000099"/>
                </a:solidFill>
                <a:latin typeface="Bahnschrift SemiBold Condensed" pitchFamily="34" charset="0"/>
              </a:rPr>
              <a:t>menentang</a:t>
            </a:r>
            <a:r>
              <a:rPr lang="en-US" sz="2000" b="0" dirty="0" smtClean="0">
                <a:solidFill>
                  <a:srgbClr val="000099"/>
                </a:solidFill>
                <a:latin typeface="Bahnschrift SemiBold Condensed" pitchFamily="34" charset="0"/>
              </a:rPr>
              <a:t>  </a:t>
            </a:r>
            <a:r>
              <a:rPr lang="en-US" sz="2000" b="0" dirty="0" err="1" smtClean="0">
                <a:solidFill>
                  <a:srgbClr val="000099"/>
                </a:solidFill>
                <a:latin typeface="Bahnschrift SemiBold Condensed" pitchFamily="34" charset="0"/>
              </a:rPr>
              <a:t>takhayul</a:t>
            </a:r>
            <a:r>
              <a:rPr lang="en-US" sz="2000" b="0" dirty="0" smtClean="0">
                <a:solidFill>
                  <a:srgbClr val="000099"/>
                </a:solidFill>
                <a:latin typeface="Bahnschrift SemiBold Condensed" pitchFamily="34" charset="0"/>
              </a:rPr>
              <a:t> </a:t>
            </a:r>
            <a:r>
              <a:rPr lang="en-US" sz="2000" b="0" dirty="0" err="1" smtClean="0">
                <a:solidFill>
                  <a:srgbClr val="000099"/>
                </a:solidFill>
                <a:latin typeface="Bahnschrift SemiBold Condensed" pitchFamily="34" charset="0"/>
              </a:rPr>
              <a:t>dengan</a:t>
            </a:r>
            <a:r>
              <a:rPr lang="en-US" sz="2000" b="0" dirty="0" smtClean="0">
                <a:solidFill>
                  <a:srgbClr val="000099"/>
                </a:solidFill>
                <a:latin typeface="Bahnschrift SemiBold Condensed" pitchFamily="34" charset="0"/>
              </a:rPr>
              <a:t>  </a:t>
            </a:r>
            <a:r>
              <a:rPr lang="en-US" sz="2000" b="0" dirty="0" err="1" smtClean="0">
                <a:solidFill>
                  <a:srgbClr val="000099"/>
                </a:solidFill>
                <a:latin typeface="Bahnschrift SemiBold Condensed" pitchFamily="34" charset="0"/>
              </a:rPr>
              <a:t>ilmu</a:t>
            </a:r>
            <a:r>
              <a:rPr lang="en-US" sz="2000" b="0" dirty="0" smtClean="0">
                <a:solidFill>
                  <a:srgbClr val="000099"/>
                </a:solidFill>
                <a:latin typeface="Bahnschrift SemiBold Condensed" pitchFamily="34" charset="0"/>
              </a:rPr>
              <a:t> </a:t>
            </a:r>
            <a:r>
              <a:rPr lang="en-US" sz="2000" b="0" dirty="0" err="1" smtClean="0">
                <a:solidFill>
                  <a:srgbClr val="000099"/>
                </a:solidFill>
                <a:latin typeface="Bahnschrift SemiBold Condensed" pitchFamily="34" charset="0"/>
              </a:rPr>
              <a:t>pengetahuan</a:t>
            </a:r>
            <a:endParaRPr sz="2000" b="0" dirty="0">
              <a:solidFill>
                <a:srgbClr val="000099"/>
              </a:solidFill>
              <a:latin typeface="Bahnschrift SemiBold Condensed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7396;p35"/>
          <p:cNvSpPr txBox="1">
            <a:spLocks noGrp="1"/>
          </p:cNvSpPr>
          <p:nvPr>
            <p:ph type="title" idx="2"/>
          </p:nvPr>
        </p:nvSpPr>
        <p:spPr>
          <a:xfrm>
            <a:off x="2590800" y="1764566"/>
            <a:ext cx="3733800" cy="12643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rgbClr val="0000FF"/>
                </a:solidFill>
                <a:latin typeface="Impact" pitchFamily="34" charset="0"/>
              </a:rPr>
              <a:t>NEGARA-NEGARA PENCETAK</a:t>
            </a:r>
            <a:endParaRPr dirty="0">
              <a:solidFill>
                <a:srgbClr val="0000FF"/>
              </a:solidFill>
              <a:latin typeface="Impact" pitchFamily="34" charset="0"/>
            </a:endParaRPr>
          </a:p>
        </p:txBody>
      </p:sp>
      <p:grpSp>
        <p:nvGrpSpPr>
          <p:cNvPr id="3" name="Google Shape;23883;p52"/>
          <p:cNvGrpSpPr/>
          <p:nvPr/>
        </p:nvGrpSpPr>
        <p:grpSpPr>
          <a:xfrm rot="368092" flipH="1">
            <a:off x="4916395" y="3663670"/>
            <a:ext cx="1941436" cy="845024"/>
            <a:chOff x="4877525" y="2444450"/>
            <a:chExt cx="1514450" cy="659175"/>
          </a:xfrm>
        </p:grpSpPr>
        <p:sp>
          <p:nvSpPr>
            <p:cNvPr id="4" name="Google Shape;23884;p52"/>
            <p:cNvSpPr/>
            <p:nvPr/>
          </p:nvSpPr>
          <p:spPr>
            <a:xfrm>
              <a:off x="4904575" y="2630175"/>
              <a:ext cx="226000" cy="203875"/>
            </a:xfrm>
            <a:custGeom>
              <a:avLst/>
              <a:gdLst/>
              <a:ahLst/>
              <a:cxnLst/>
              <a:rect l="l" t="t" r="r" b="b"/>
              <a:pathLst>
                <a:path w="9040" h="8155" extrusionOk="0">
                  <a:moveTo>
                    <a:pt x="4295" y="0"/>
                  </a:moveTo>
                  <a:lnTo>
                    <a:pt x="1553" y="632"/>
                  </a:lnTo>
                  <a:cubicBezTo>
                    <a:pt x="894" y="1103"/>
                    <a:pt x="0" y="1358"/>
                    <a:pt x="235" y="4658"/>
                  </a:cubicBezTo>
                  <a:cubicBezTo>
                    <a:pt x="411" y="7143"/>
                    <a:pt x="3391" y="8155"/>
                    <a:pt x="5543" y="8155"/>
                  </a:cubicBezTo>
                  <a:cubicBezTo>
                    <a:pt x="5945" y="8155"/>
                    <a:pt x="6319" y="8119"/>
                    <a:pt x="6640" y="8051"/>
                  </a:cubicBezTo>
                  <a:cubicBezTo>
                    <a:pt x="8663" y="7621"/>
                    <a:pt x="9039" y="7252"/>
                    <a:pt x="9039" y="7252"/>
                  </a:cubicBezTo>
                  <a:lnTo>
                    <a:pt x="7487" y="598"/>
                  </a:lnTo>
                  <a:lnTo>
                    <a:pt x="42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23885;p52"/>
            <p:cNvSpPr/>
            <p:nvPr/>
          </p:nvSpPr>
          <p:spPr>
            <a:xfrm>
              <a:off x="4877525" y="2691650"/>
              <a:ext cx="203300" cy="162750"/>
            </a:xfrm>
            <a:custGeom>
              <a:avLst/>
              <a:gdLst/>
              <a:ahLst/>
              <a:cxnLst/>
              <a:rect l="l" t="t" r="r" b="b"/>
              <a:pathLst>
                <a:path w="8132" h="6510" extrusionOk="0">
                  <a:moveTo>
                    <a:pt x="5239" y="1"/>
                  </a:moveTo>
                  <a:cubicBezTo>
                    <a:pt x="3666" y="1"/>
                    <a:pt x="1191" y="354"/>
                    <a:pt x="585" y="1506"/>
                  </a:cubicBezTo>
                  <a:cubicBezTo>
                    <a:pt x="0" y="2649"/>
                    <a:pt x="618" y="6345"/>
                    <a:pt x="3831" y="6506"/>
                  </a:cubicBezTo>
                  <a:cubicBezTo>
                    <a:pt x="3869" y="6509"/>
                    <a:pt x="3906" y="6510"/>
                    <a:pt x="3943" y="6510"/>
                  </a:cubicBezTo>
                  <a:cubicBezTo>
                    <a:pt x="4265" y="6510"/>
                    <a:pt x="4532" y="6431"/>
                    <a:pt x="4753" y="6431"/>
                  </a:cubicBezTo>
                  <a:cubicBezTo>
                    <a:pt x="4804" y="6431"/>
                    <a:pt x="4853" y="6435"/>
                    <a:pt x="4899" y="6446"/>
                  </a:cubicBezTo>
                  <a:cubicBezTo>
                    <a:pt x="4899" y="6446"/>
                    <a:pt x="6949" y="5357"/>
                    <a:pt x="7453" y="5357"/>
                  </a:cubicBezTo>
                  <a:cubicBezTo>
                    <a:pt x="7971" y="5357"/>
                    <a:pt x="8132" y="4127"/>
                    <a:pt x="7897" y="2104"/>
                  </a:cubicBezTo>
                  <a:cubicBezTo>
                    <a:pt x="7661" y="82"/>
                    <a:pt x="7393" y="250"/>
                    <a:pt x="6217" y="62"/>
                  </a:cubicBezTo>
                  <a:cubicBezTo>
                    <a:pt x="5979" y="23"/>
                    <a:pt x="5638" y="1"/>
                    <a:pt x="5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3886;p52"/>
            <p:cNvSpPr/>
            <p:nvPr/>
          </p:nvSpPr>
          <p:spPr>
            <a:xfrm>
              <a:off x="4909775" y="2712325"/>
              <a:ext cx="213575" cy="142350"/>
            </a:xfrm>
            <a:custGeom>
              <a:avLst/>
              <a:gdLst/>
              <a:ahLst/>
              <a:cxnLst/>
              <a:rect l="l" t="t" r="r" b="b"/>
              <a:pathLst>
                <a:path w="8543" h="5694" extrusionOk="0">
                  <a:moveTo>
                    <a:pt x="7366" y="1"/>
                  </a:moveTo>
                  <a:lnTo>
                    <a:pt x="1" y="4396"/>
                  </a:lnTo>
                  <a:cubicBezTo>
                    <a:pt x="1" y="4396"/>
                    <a:pt x="619" y="5195"/>
                    <a:pt x="1371" y="5518"/>
                  </a:cubicBezTo>
                  <a:cubicBezTo>
                    <a:pt x="1681" y="5654"/>
                    <a:pt x="2114" y="5694"/>
                    <a:pt x="2517" y="5694"/>
                  </a:cubicBezTo>
                  <a:cubicBezTo>
                    <a:pt x="3091" y="5694"/>
                    <a:pt x="3603" y="5612"/>
                    <a:pt x="3603" y="5612"/>
                  </a:cubicBezTo>
                  <a:lnTo>
                    <a:pt x="8542" y="3253"/>
                  </a:lnTo>
                  <a:lnTo>
                    <a:pt x="73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3887;p52"/>
            <p:cNvSpPr/>
            <p:nvPr/>
          </p:nvSpPr>
          <p:spPr>
            <a:xfrm>
              <a:off x="4906925" y="2650325"/>
              <a:ext cx="200950" cy="155275"/>
            </a:xfrm>
            <a:custGeom>
              <a:avLst/>
              <a:gdLst/>
              <a:ahLst/>
              <a:cxnLst/>
              <a:rect l="l" t="t" r="r" b="b"/>
              <a:pathLst>
                <a:path w="8038" h="6211" extrusionOk="0">
                  <a:moveTo>
                    <a:pt x="28" y="2529"/>
                  </a:moveTo>
                  <a:cubicBezTo>
                    <a:pt x="10" y="2541"/>
                    <a:pt x="0" y="2548"/>
                    <a:pt x="0" y="2548"/>
                  </a:cubicBezTo>
                  <a:cubicBezTo>
                    <a:pt x="9" y="2542"/>
                    <a:pt x="19" y="2536"/>
                    <a:pt x="28" y="2529"/>
                  </a:cubicBezTo>
                  <a:close/>
                  <a:moveTo>
                    <a:pt x="5188" y="1"/>
                  </a:moveTo>
                  <a:cubicBezTo>
                    <a:pt x="5188" y="1"/>
                    <a:pt x="1183" y="1786"/>
                    <a:pt x="28" y="2529"/>
                  </a:cubicBezTo>
                  <a:lnTo>
                    <a:pt x="28" y="2529"/>
                  </a:lnTo>
                  <a:cubicBezTo>
                    <a:pt x="112" y="2479"/>
                    <a:pt x="383" y="2340"/>
                    <a:pt x="839" y="2340"/>
                  </a:cubicBezTo>
                  <a:cubicBezTo>
                    <a:pt x="1286" y="2340"/>
                    <a:pt x="1912" y="2473"/>
                    <a:pt x="2715" y="2951"/>
                  </a:cubicBezTo>
                  <a:cubicBezTo>
                    <a:pt x="4698" y="4134"/>
                    <a:pt x="3938" y="6210"/>
                    <a:pt x="3938" y="6210"/>
                  </a:cubicBezTo>
                  <a:lnTo>
                    <a:pt x="8038" y="4584"/>
                  </a:lnTo>
                  <a:cubicBezTo>
                    <a:pt x="8038" y="4584"/>
                    <a:pt x="7662" y="1896"/>
                    <a:pt x="6768" y="1345"/>
                  </a:cubicBezTo>
                  <a:cubicBezTo>
                    <a:pt x="5887" y="801"/>
                    <a:pt x="5188" y="1"/>
                    <a:pt x="5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3888;p52"/>
            <p:cNvSpPr/>
            <p:nvPr/>
          </p:nvSpPr>
          <p:spPr>
            <a:xfrm>
              <a:off x="4943050" y="2444450"/>
              <a:ext cx="1448925" cy="654700"/>
            </a:xfrm>
            <a:custGeom>
              <a:avLst/>
              <a:gdLst/>
              <a:ahLst/>
              <a:cxnLst/>
              <a:rect l="l" t="t" r="r" b="b"/>
              <a:pathLst>
                <a:path w="57957" h="26188" extrusionOk="0">
                  <a:moveTo>
                    <a:pt x="27702" y="1"/>
                  </a:moveTo>
                  <a:cubicBezTo>
                    <a:pt x="26690" y="1"/>
                    <a:pt x="25874" y="239"/>
                    <a:pt x="25874" y="239"/>
                  </a:cubicBezTo>
                  <a:lnTo>
                    <a:pt x="0" y="8075"/>
                  </a:lnTo>
                  <a:cubicBezTo>
                    <a:pt x="0" y="8075"/>
                    <a:pt x="253" y="8030"/>
                    <a:pt x="643" y="8030"/>
                  </a:cubicBezTo>
                  <a:cubicBezTo>
                    <a:pt x="1451" y="8030"/>
                    <a:pt x="2847" y="8220"/>
                    <a:pt x="3804" y="9385"/>
                  </a:cubicBezTo>
                  <a:cubicBezTo>
                    <a:pt x="7668" y="14103"/>
                    <a:pt x="2265" y="16341"/>
                    <a:pt x="2265" y="16341"/>
                  </a:cubicBezTo>
                  <a:cubicBezTo>
                    <a:pt x="2265" y="16341"/>
                    <a:pt x="5155" y="17651"/>
                    <a:pt x="9086" y="19096"/>
                  </a:cubicBezTo>
                  <a:lnTo>
                    <a:pt x="9422" y="18585"/>
                  </a:lnTo>
                  <a:lnTo>
                    <a:pt x="10417" y="18538"/>
                  </a:lnTo>
                  <a:lnTo>
                    <a:pt x="10934" y="17779"/>
                  </a:lnTo>
                  <a:lnTo>
                    <a:pt x="10699" y="18773"/>
                  </a:lnTo>
                  <a:lnTo>
                    <a:pt x="9711" y="19009"/>
                  </a:lnTo>
                  <a:lnTo>
                    <a:pt x="9644" y="19298"/>
                  </a:lnTo>
                  <a:cubicBezTo>
                    <a:pt x="9879" y="19385"/>
                    <a:pt x="10121" y="19479"/>
                    <a:pt x="10363" y="19573"/>
                  </a:cubicBezTo>
                  <a:lnTo>
                    <a:pt x="10598" y="19197"/>
                  </a:lnTo>
                  <a:lnTo>
                    <a:pt x="11734" y="19056"/>
                  </a:lnTo>
                  <a:lnTo>
                    <a:pt x="12063" y="18256"/>
                  </a:lnTo>
                  <a:lnTo>
                    <a:pt x="13286" y="18209"/>
                  </a:lnTo>
                  <a:lnTo>
                    <a:pt x="12345" y="18585"/>
                  </a:lnTo>
                  <a:cubicBezTo>
                    <a:pt x="12345" y="18585"/>
                    <a:pt x="12675" y="19486"/>
                    <a:pt x="12487" y="19486"/>
                  </a:cubicBezTo>
                  <a:cubicBezTo>
                    <a:pt x="12305" y="19486"/>
                    <a:pt x="11405" y="19533"/>
                    <a:pt x="11405" y="19533"/>
                  </a:cubicBezTo>
                  <a:lnTo>
                    <a:pt x="11311" y="19922"/>
                  </a:lnTo>
                  <a:cubicBezTo>
                    <a:pt x="14247" y="20991"/>
                    <a:pt x="17513" y="22154"/>
                    <a:pt x="20504" y="23182"/>
                  </a:cubicBezTo>
                  <a:cubicBezTo>
                    <a:pt x="20806" y="23054"/>
                    <a:pt x="21640" y="22839"/>
                    <a:pt x="21640" y="22839"/>
                  </a:cubicBezTo>
                  <a:lnTo>
                    <a:pt x="21640" y="22080"/>
                  </a:lnTo>
                  <a:lnTo>
                    <a:pt x="23333" y="22369"/>
                  </a:lnTo>
                  <a:lnTo>
                    <a:pt x="22157" y="22456"/>
                  </a:lnTo>
                  <a:lnTo>
                    <a:pt x="22534" y="23310"/>
                  </a:lnTo>
                  <a:lnTo>
                    <a:pt x="21929" y="23659"/>
                  </a:lnTo>
                  <a:cubicBezTo>
                    <a:pt x="22097" y="23719"/>
                    <a:pt x="22265" y="23767"/>
                    <a:pt x="22426" y="23827"/>
                  </a:cubicBezTo>
                  <a:cubicBezTo>
                    <a:pt x="22755" y="23558"/>
                    <a:pt x="23387" y="23021"/>
                    <a:pt x="23387" y="23021"/>
                  </a:cubicBezTo>
                  <a:lnTo>
                    <a:pt x="23387" y="23021"/>
                  </a:lnTo>
                  <a:lnTo>
                    <a:pt x="22782" y="23948"/>
                  </a:lnTo>
                  <a:cubicBezTo>
                    <a:pt x="22917" y="23988"/>
                    <a:pt x="23051" y="24035"/>
                    <a:pt x="23185" y="24082"/>
                  </a:cubicBezTo>
                  <a:lnTo>
                    <a:pt x="24193" y="23491"/>
                  </a:lnTo>
                  <a:lnTo>
                    <a:pt x="24570" y="22174"/>
                  </a:lnTo>
                  <a:lnTo>
                    <a:pt x="25793" y="21703"/>
                  </a:lnTo>
                  <a:lnTo>
                    <a:pt x="26646" y="20709"/>
                  </a:lnTo>
                  <a:lnTo>
                    <a:pt x="26216" y="21845"/>
                  </a:lnTo>
                  <a:lnTo>
                    <a:pt x="25134" y="22456"/>
                  </a:lnTo>
                  <a:lnTo>
                    <a:pt x="24946" y="23780"/>
                  </a:lnTo>
                  <a:lnTo>
                    <a:pt x="24059" y="24365"/>
                  </a:lnTo>
                  <a:cubicBezTo>
                    <a:pt x="26411" y="25131"/>
                    <a:pt x="28360" y="25695"/>
                    <a:pt x="29476" y="25904"/>
                  </a:cubicBezTo>
                  <a:cubicBezTo>
                    <a:pt x="30552" y="26102"/>
                    <a:pt x="31923" y="26187"/>
                    <a:pt x="33433" y="26187"/>
                  </a:cubicBezTo>
                  <a:cubicBezTo>
                    <a:pt x="39071" y="26187"/>
                    <a:pt x="46648" y="25001"/>
                    <a:pt x="48058" y="24116"/>
                  </a:cubicBezTo>
                  <a:cubicBezTo>
                    <a:pt x="48716" y="23699"/>
                    <a:pt x="50215" y="21603"/>
                    <a:pt x="51861" y="19109"/>
                  </a:cubicBezTo>
                  <a:lnTo>
                    <a:pt x="50887" y="18975"/>
                  </a:lnTo>
                  <a:lnTo>
                    <a:pt x="50746" y="18175"/>
                  </a:lnTo>
                  <a:lnTo>
                    <a:pt x="50746" y="18175"/>
                  </a:lnTo>
                  <a:cubicBezTo>
                    <a:pt x="50746" y="18175"/>
                    <a:pt x="51451" y="18505"/>
                    <a:pt x="51646" y="18505"/>
                  </a:cubicBezTo>
                  <a:cubicBezTo>
                    <a:pt x="51747" y="18505"/>
                    <a:pt x="51989" y="18565"/>
                    <a:pt x="52191" y="18612"/>
                  </a:cubicBezTo>
                  <a:cubicBezTo>
                    <a:pt x="52480" y="18175"/>
                    <a:pt x="52762" y="17732"/>
                    <a:pt x="53051" y="17288"/>
                  </a:cubicBezTo>
                  <a:lnTo>
                    <a:pt x="53051" y="17288"/>
                  </a:lnTo>
                  <a:lnTo>
                    <a:pt x="52211" y="17611"/>
                  </a:lnTo>
                  <a:lnTo>
                    <a:pt x="52063" y="16858"/>
                  </a:lnTo>
                  <a:lnTo>
                    <a:pt x="51021" y="17705"/>
                  </a:lnTo>
                  <a:lnTo>
                    <a:pt x="50840" y="16952"/>
                  </a:lnTo>
                  <a:lnTo>
                    <a:pt x="49899" y="17234"/>
                  </a:lnTo>
                  <a:lnTo>
                    <a:pt x="50799" y="16482"/>
                  </a:lnTo>
                  <a:cubicBezTo>
                    <a:pt x="50799" y="16480"/>
                    <a:pt x="50799" y="16480"/>
                    <a:pt x="50801" y="16480"/>
                  </a:cubicBezTo>
                  <a:cubicBezTo>
                    <a:pt x="50827" y="16480"/>
                    <a:pt x="51203" y="16694"/>
                    <a:pt x="51370" y="16694"/>
                  </a:cubicBezTo>
                  <a:cubicBezTo>
                    <a:pt x="51383" y="16694"/>
                    <a:pt x="51394" y="16693"/>
                    <a:pt x="51404" y="16690"/>
                  </a:cubicBezTo>
                  <a:cubicBezTo>
                    <a:pt x="51545" y="16636"/>
                    <a:pt x="52157" y="16025"/>
                    <a:pt x="52157" y="16025"/>
                  </a:cubicBezTo>
                  <a:lnTo>
                    <a:pt x="52674" y="16495"/>
                  </a:lnTo>
                  <a:lnTo>
                    <a:pt x="53723" y="16193"/>
                  </a:lnTo>
                  <a:cubicBezTo>
                    <a:pt x="55954" y="12658"/>
                    <a:pt x="57957" y="9278"/>
                    <a:pt x="57957" y="9277"/>
                  </a:cubicBezTo>
                  <a:lnTo>
                    <a:pt x="57957" y="9277"/>
                  </a:lnTo>
                  <a:cubicBezTo>
                    <a:pt x="57956" y="9278"/>
                    <a:pt x="55752" y="9540"/>
                    <a:pt x="52600" y="9566"/>
                  </a:cubicBezTo>
                  <a:lnTo>
                    <a:pt x="51727" y="10272"/>
                  </a:lnTo>
                  <a:lnTo>
                    <a:pt x="51962" y="11314"/>
                  </a:lnTo>
                  <a:lnTo>
                    <a:pt x="50786" y="11979"/>
                  </a:lnTo>
                  <a:lnTo>
                    <a:pt x="50786" y="11979"/>
                  </a:lnTo>
                  <a:lnTo>
                    <a:pt x="51404" y="11220"/>
                  </a:lnTo>
                  <a:lnTo>
                    <a:pt x="51021" y="9997"/>
                  </a:lnTo>
                  <a:lnTo>
                    <a:pt x="51539" y="9566"/>
                  </a:lnTo>
                  <a:cubicBezTo>
                    <a:pt x="51324" y="9566"/>
                    <a:pt x="51109" y="9553"/>
                    <a:pt x="50887" y="9553"/>
                  </a:cubicBezTo>
                  <a:lnTo>
                    <a:pt x="50027" y="10608"/>
                  </a:lnTo>
                  <a:lnTo>
                    <a:pt x="50437" y="9546"/>
                  </a:lnTo>
                  <a:cubicBezTo>
                    <a:pt x="50269" y="9540"/>
                    <a:pt x="50094" y="9540"/>
                    <a:pt x="49926" y="9533"/>
                  </a:cubicBezTo>
                  <a:lnTo>
                    <a:pt x="49173" y="10279"/>
                  </a:lnTo>
                  <a:lnTo>
                    <a:pt x="49321" y="11031"/>
                  </a:lnTo>
                  <a:lnTo>
                    <a:pt x="48279" y="11932"/>
                  </a:lnTo>
                  <a:lnTo>
                    <a:pt x="48279" y="11932"/>
                  </a:lnTo>
                  <a:lnTo>
                    <a:pt x="48797" y="11085"/>
                  </a:lnTo>
                  <a:lnTo>
                    <a:pt x="48420" y="10144"/>
                  </a:lnTo>
                  <a:lnTo>
                    <a:pt x="48871" y="9486"/>
                  </a:lnTo>
                  <a:cubicBezTo>
                    <a:pt x="47627" y="9412"/>
                    <a:pt x="46337" y="9298"/>
                    <a:pt x="45027" y="9109"/>
                  </a:cubicBezTo>
                  <a:cubicBezTo>
                    <a:pt x="38420" y="8169"/>
                    <a:pt x="31156" y="5904"/>
                    <a:pt x="31156" y="5904"/>
                  </a:cubicBezTo>
                  <a:cubicBezTo>
                    <a:pt x="31156" y="5904"/>
                    <a:pt x="32567" y="3639"/>
                    <a:pt x="30779" y="1280"/>
                  </a:cubicBezTo>
                  <a:cubicBezTo>
                    <a:pt x="29998" y="253"/>
                    <a:pt x="28746" y="1"/>
                    <a:pt x="27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3889;p52"/>
            <p:cNvSpPr/>
            <p:nvPr/>
          </p:nvSpPr>
          <p:spPr>
            <a:xfrm>
              <a:off x="5000000" y="2543975"/>
              <a:ext cx="735400" cy="308825"/>
            </a:xfrm>
            <a:custGeom>
              <a:avLst/>
              <a:gdLst/>
              <a:ahLst/>
              <a:cxnLst/>
              <a:rect l="l" t="t" r="r" b="b"/>
              <a:pathLst>
                <a:path w="29416" h="12353" extrusionOk="0">
                  <a:moveTo>
                    <a:pt x="29415" y="1"/>
                  </a:moveTo>
                  <a:lnTo>
                    <a:pt x="2635" y="9960"/>
                  </a:lnTo>
                  <a:cubicBezTo>
                    <a:pt x="2635" y="9960"/>
                    <a:pt x="2420" y="10384"/>
                    <a:pt x="1869" y="10989"/>
                  </a:cubicBezTo>
                  <a:cubicBezTo>
                    <a:pt x="1223" y="11701"/>
                    <a:pt x="0" y="12353"/>
                    <a:pt x="0" y="12353"/>
                  </a:cubicBezTo>
                  <a:lnTo>
                    <a:pt x="28898" y="1903"/>
                  </a:lnTo>
                  <a:cubicBezTo>
                    <a:pt x="28898" y="1903"/>
                    <a:pt x="29106" y="1553"/>
                    <a:pt x="29214" y="1177"/>
                  </a:cubicBezTo>
                  <a:cubicBezTo>
                    <a:pt x="29409" y="505"/>
                    <a:pt x="29415" y="1"/>
                    <a:pt x="29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3890;p52"/>
            <p:cNvSpPr/>
            <p:nvPr/>
          </p:nvSpPr>
          <p:spPr>
            <a:xfrm>
              <a:off x="5653225" y="2951400"/>
              <a:ext cx="500175" cy="152225"/>
            </a:xfrm>
            <a:custGeom>
              <a:avLst/>
              <a:gdLst/>
              <a:ahLst/>
              <a:cxnLst/>
              <a:rect l="l" t="t" r="r" b="b"/>
              <a:pathLst>
                <a:path w="20007" h="6089" extrusionOk="0">
                  <a:moveTo>
                    <a:pt x="8347" y="1"/>
                  </a:moveTo>
                  <a:cubicBezTo>
                    <a:pt x="8347" y="1"/>
                    <a:pt x="7305" y="1365"/>
                    <a:pt x="5094" y="3159"/>
                  </a:cubicBezTo>
                  <a:cubicBezTo>
                    <a:pt x="2883" y="4947"/>
                    <a:pt x="135" y="5283"/>
                    <a:pt x="0" y="5323"/>
                  </a:cubicBezTo>
                  <a:cubicBezTo>
                    <a:pt x="0" y="5323"/>
                    <a:pt x="1845" y="6088"/>
                    <a:pt x="6492" y="6088"/>
                  </a:cubicBezTo>
                  <a:cubicBezTo>
                    <a:pt x="7608" y="6088"/>
                    <a:pt x="8884" y="6044"/>
                    <a:pt x="10336" y="5935"/>
                  </a:cubicBezTo>
                  <a:cubicBezTo>
                    <a:pt x="17836" y="5370"/>
                    <a:pt x="20006" y="3576"/>
                    <a:pt x="20007" y="3576"/>
                  </a:cubicBezTo>
                  <a:lnTo>
                    <a:pt x="20007" y="3576"/>
                  </a:lnTo>
                  <a:cubicBezTo>
                    <a:pt x="20006" y="3576"/>
                    <a:pt x="18835" y="4058"/>
                    <a:pt x="17053" y="4058"/>
                  </a:cubicBezTo>
                  <a:cubicBezTo>
                    <a:pt x="15803" y="4058"/>
                    <a:pt x="14252" y="3821"/>
                    <a:pt x="12594" y="3011"/>
                  </a:cubicBezTo>
                  <a:lnTo>
                    <a:pt x="11983" y="3623"/>
                  </a:lnTo>
                  <a:lnTo>
                    <a:pt x="10753" y="3536"/>
                  </a:lnTo>
                  <a:lnTo>
                    <a:pt x="10585" y="3818"/>
                  </a:lnTo>
                  <a:lnTo>
                    <a:pt x="9241" y="4033"/>
                  </a:lnTo>
                  <a:lnTo>
                    <a:pt x="10282" y="3562"/>
                  </a:lnTo>
                  <a:lnTo>
                    <a:pt x="10544" y="2998"/>
                  </a:lnTo>
                  <a:lnTo>
                    <a:pt x="11344" y="3206"/>
                  </a:lnTo>
                  <a:lnTo>
                    <a:pt x="11794" y="2601"/>
                  </a:lnTo>
                  <a:cubicBezTo>
                    <a:pt x="9328" y="1244"/>
                    <a:pt x="8347" y="1"/>
                    <a:pt x="8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36934;p61"/>
          <p:cNvGrpSpPr/>
          <p:nvPr/>
        </p:nvGrpSpPr>
        <p:grpSpPr>
          <a:xfrm>
            <a:off x="6019800" y="1818585"/>
            <a:ext cx="2148905" cy="2364349"/>
            <a:chOff x="3381725" y="1638925"/>
            <a:chExt cx="1715775" cy="1639475"/>
          </a:xfrm>
        </p:grpSpPr>
        <p:sp>
          <p:nvSpPr>
            <p:cNvPr id="14" name="Google Shape;36936;p61"/>
            <p:cNvSpPr/>
            <p:nvPr/>
          </p:nvSpPr>
          <p:spPr>
            <a:xfrm>
              <a:off x="3387150" y="1638925"/>
              <a:ext cx="1710350" cy="1327375"/>
            </a:xfrm>
            <a:custGeom>
              <a:avLst/>
              <a:gdLst/>
              <a:ahLst/>
              <a:cxnLst/>
              <a:rect l="l" t="t" r="r" b="b"/>
              <a:pathLst>
                <a:path w="68414" h="53095" extrusionOk="0">
                  <a:moveTo>
                    <a:pt x="45166" y="1"/>
                  </a:moveTo>
                  <a:cubicBezTo>
                    <a:pt x="43691" y="1"/>
                    <a:pt x="42807" y="113"/>
                    <a:pt x="42807" y="113"/>
                  </a:cubicBezTo>
                  <a:cubicBezTo>
                    <a:pt x="42001" y="1198"/>
                    <a:pt x="38868" y="3773"/>
                    <a:pt x="38868" y="3773"/>
                  </a:cubicBezTo>
                  <a:cubicBezTo>
                    <a:pt x="38682" y="3416"/>
                    <a:pt x="40760" y="438"/>
                    <a:pt x="40760" y="438"/>
                  </a:cubicBezTo>
                  <a:cubicBezTo>
                    <a:pt x="40696" y="422"/>
                    <a:pt x="40607" y="415"/>
                    <a:pt x="40507" y="415"/>
                  </a:cubicBezTo>
                  <a:cubicBezTo>
                    <a:pt x="40147" y="415"/>
                    <a:pt x="39643" y="500"/>
                    <a:pt x="39643" y="500"/>
                  </a:cubicBezTo>
                  <a:cubicBezTo>
                    <a:pt x="37891" y="1260"/>
                    <a:pt x="34324" y="6518"/>
                    <a:pt x="34324" y="6518"/>
                  </a:cubicBezTo>
                  <a:cubicBezTo>
                    <a:pt x="33905" y="4890"/>
                    <a:pt x="36371" y="1354"/>
                    <a:pt x="36371" y="1353"/>
                  </a:cubicBezTo>
                  <a:lnTo>
                    <a:pt x="36371" y="1353"/>
                  </a:lnTo>
                  <a:cubicBezTo>
                    <a:pt x="26615" y="3509"/>
                    <a:pt x="15014" y="16010"/>
                    <a:pt x="15014" y="16010"/>
                  </a:cubicBezTo>
                  <a:cubicBezTo>
                    <a:pt x="14052" y="17716"/>
                    <a:pt x="12269" y="31582"/>
                    <a:pt x="12269" y="31582"/>
                  </a:cubicBezTo>
                  <a:cubicBezTo>
                    <a:pt x="9617" y="27782"/>
                    <a:pt x="11788" y="20632"/>
                    <a:pt x="11788" y="20632"/>
                  </a:cubicBezTo>
                  <a:lnTo>
                    <a:pt x="11788" y="20632"/>
                  </a:lnTo>
                  <a:cubicBezTo>
                    <a:pt x="2234" y="33133"/>
                    <a:pt x="5677" y="42640"/>
                    <a:pt x="5677" y="42640"/>
                  </a:cubicBezTo>
                  <a:cubicBezTo>
                    <a:pt x="3103" y="40577"/>
                    <a:pt x="1598" y="36948"/>
                    <a:pt x="1598" y="36948"/>
                  </a:cubicBezTo>
                  <a:lnTo>
                    <a:pt x="1598" y="36948"/>
                  </a:lnTo>
                  <a:cubicBezTo>
                    <a:pt x="1940" y="40081"/>
                    <a:pt x="4948" y="44548"/>
                    <a:pt x="4948" y="44548"/>
                  </a:cubicBezTo>
                  <a:cubicBezTo>
                    <a:pt x="3506" y="43927"/>
                    <a:pt x="839" y="40981"/>
                    <a:pt x="838" y="40980"/>
                  </a:cubicBezTo>
                  <a:lnTo>
                    <a:pt x="838" y="40980"/>
                  </a:lnTo>
                  <a:cubicBezTo>
                    <a:pt x="1908" y="43989"/>
                    <a:pt x="5134" y="45975"/>
                    <a:pt x="5134" y="45975"/>
                  </a:cubicBezTo>
                  <a:cubicBezTo>
                    <a:pt x="3072" y="46331"/>
                    <a:pt x="1" y="49418"/>
                    <a:pt x="1" y="49418"/>
                  </a:cubicBezTo>
                  <a:cubicBezTo>
                    <a:pt x="2211" y="48579"/>
                    <a:pt x="4049" y="48329"/>
                    <a:pt x="5456" y="48329"/>
                  </a:cubicBezTo>
                  <a:cubicBezTo>
                    <a:pt x="7534" y="48329"/>
                    <a:pt x="8671" y="48875"/>
                    <a:pt x="8671" y="48875"/>
                  </a:cubicBezTo>
                  <a:cubicBezTo>
                    <a:pt x="11963" y="48890"/>
                    <a:pt x="13188" y="53010"/>
                    <a:pt x="13200" y="53093"/>
                  </a:cubicBezTo>
                  <a:lnTo>
                    <a:pt x="13200" y="53093"/>
                  </a:lnTo>
                  <a:cubicBezTo>
                    <a:pt x="14890" y="51030"/>
                    <a:pt x="15216" y="48099"/>
                    <a:pt x="15216" y="48099"/>
                  </a:cubicBezTo>
                  <a:cubicBezTo>
                    <a:pt x="20039" y="46006"/>
                    <a:pt x="23435" y="41881"/>
                    <a:pt x="23436" y="41880"/>
                  </a:cubicBezTo>
                  <a:lnTo>
                    <a:pt x="23436" y="41880"/>
                  </a:lnTo>
                  <a:cubicBezTo>
                    <a:pt x="22501" y="42722"/>
                    <a:pt x="20703" y="42963"/>
                    <a:pt x="18952" y="42963"/>
                  </a:cubicBezTo>
                  <a:cubicBezTo>
                    <a:pt x="16608" y="42963"/>
                    <a:pt x="14347" y="42531"/>
                    <a:pt x="14347" y="42531"/>
                  </a:cubicBezTo>
                  <a:cubicBezTo>
                    <a:pt x="24971" y="40143"/>
                    <a:pt x="28600" y="30714"/>
                    <a:pt x="28600" y="30713"/>
                  </a:cubicBezTo>
                  <a:lnTo>
                    <a:pt x="28600" y="30713"/>
                  </a:lnTo>
                  <a:cubicBezTo>
                    <a:pt x="27685" y="31256"/>
                    <a:pt x="24134" y="31520"/>
                    <a:pt x="24134" y="31520"/>
                  </a:cubicBezTo>
                  <a:cubicBezTo>
                    <a:pt x="25452" y="30899"/>
                    <a:pt x="29779" y="28619"/>
                    <a:pt x="29779" y="28619"/>
                  </a:cubicBezTo>
                  <a:lnTo>
                    <a:pt x="31951" y="24757"/>
                  </a:lnTo>
                  <a:lnTo>
                    <a:pt x="31951" y="24757"/>
                  </a:lnTo>
                  <a:cubicBezTo>
                    <a:pt x="31206" y="24944"/>
                    <a:pt x="27530" y="27689"/>
                    <a:pt x="27530" y="27689"/>
                  </a:cubicBezTo>
                  <a:cubicBezTo>
                    <a:pt x="33796" y="19096"/>
                    <a:pt x="38434" y="17701"/>
                    <a:pt x="39845" y="17080"/>
                  </a:cubicBezTo>
                  <a:cubicBezTo>
                    <a:pt x="40003" y="17011"/>
                    <a:pt x="40170" y="16980"/>
                    <a:pt x="40342" y="16980"/>
                  </a:cubicBezTo>
                  <a:cubicBezTo>
                    <a:pt x="41714" y="16980"/>
                    <a:pt x="43428" y="18926"/>
                    <a:pt x="43428" y="18926"/>
                  </a:cubicBezTo>
                  <a:cubicBezTo>
                    <a:pt x="44451" y="17716"/>
                    <a:pt x="50888" y="14056"/>
                    <a:pt x="50888" y="14056"/>
                  </a:cubicBezTo>
                  <a:cubicBezTo>
                    <a:pt x="50097" y="12179"/>
                    <a:pt x="47987" y="10551"/>
                    <a:pt x="47987" y="10551"/>
                  </a:cubicBezTo>
                  <a:lnTo>
                    <a:pt x="47987" y="10551"/>
                  </a:lnTo>
                  <a:cubicBezTo>
                    <a:pt x="50391" y="10566"/>
                    <a:pt x="53555" y="13963"/>
                    <a:pt x="53555" y="13963"/>
                  </a:cubicBezTo>
                  <a:cubicBezTo>
                    <a:pt x="68414" y="10504"/>
                    <a:pt x="64040" y="6627"/>
                    <a:pt x="64040" y="6627"/>
                  </a:cubicBezTo>
                  <a:cubicBezTo>
                    <a:pt x="57228" y="796"/>
                    <a:pt x="49096" y="1"/>
                    <a:pt x="45166" y="1"/>
                  </a:cubicBezTo>
                  <a:close/>
                  <a:moveTo>
                    <a:pt x="13200" y="53093"/>
                  </a:moveTo>
                  <a:lnTo>
                    <a:pt x="13200" y="53093"/>
                  </a:lnTo>
                  <a:cubicBezTo>
                    <a:pt x="13200" y="53093"/>
                    <a:pt x="13200" y="53093"/>
                    <a:pt x="13199" y="53093"/>
                  </a:cubicBezTo>
                  <a:cubicBezTo>
                    <a:pt x="13200" y="53094"/>
                    <a:pt x="13200" y="53094"/>
                    <a:pt x="13200" y="53094"/>
                  </a:cubicBezTo>
                  <a:cubicBezTo>
                    <a:pt x="13200" y="53094"/>
                    <a:pt x="13200" y="53094"/>
                    <a:pt x="13200" y="53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6937;p61"/>
            <p:cNvSpPr/>
            <p:nvPr/>
          </p:nvSpPr>
          <p:spPr>
            <a:xfrm>
              <a:off x="3381725" y="1777825"/>
              <a:ext cx="1251650" cy="1500575"/>
            </a:xfrm>
            <a:custGeom>
              <a:avLst/>
              <a:gdLst/>
              <a:ahLst/>
              <a:cxnLst/>
              <a:rect l="l" t="t" r="r" b="b"/>
              <a:pathLst>
                <a:path w="50066" h="60023" extrusionOk="0">
                  <a:moveTo>
                    <a:pt x="50066" y="1"/>
                  </a:moveTo>
                  <a:cubicBezTo>
                    <a:pt x="50065" y="1"/>
                    <a:pt x="49755" y="32"/>
                    <a:pt x="49182" y="140"/>
                  </a:cubicBezTo>
                  <a:cubicBezTo>
                    <a:pt x="48592" y="218"/>
                    <a:pt x="47739" y="373"/>
                    <a:pt x="46654" y="667"/>
                  </a:cubicBezTo>
                  <a:cubicBezTo>
                    <a:pt x="45568" y="947"/>
                    <a:pt x="44265" y="1365"/>
                    <a:pt x="42823" y="1955"/>
                  </a:cubicBezTo>
                  <a:cubicBezTo>
                    <a:pt x="41380" y="2560"/>
                    <a:pt x="39783" y="3335"/>
                    <a:pt x="38123" y="4281"/>
                  </a:cubicBezTo>
                  <a:cubicBezTo>
                    <a:pt x="36448" y="5258"/>
                    <a:pt x="34711" y="6406"/>
                    <a:pt x="32943" y="7740"/>
                  </a:cubicBezTo>
                  <a:cubicBezTo>
                    <a:pt x="32493" y="8066"/>
                    <a:pt x="32074" y="8422"/>
                    <a:pt x="31625" y="8763"/>
                  </a:cubicBezTo>
                  <a:cubicBezTo>
                    <a:pt x="31392" y="8934"/>
                    <a:pt x="31175" y="9120"/>
                    <a:pt x="30942" y="9291"/>
                  </a:cubicBezTo>
                  <a:cubicBezTo>
                    <a:pt x="30725" y="9477"/>
                    <a:pt x="30493" y="9663"/>
                    <a:pt x="30291" y="9849"/>
                  </a:cubicBezTo>
                  <a:cubicBezTo>
                    <a:pt x="29841" y="10221"/>
                    <a:pt x="29391" y="10609"/>
                    <a:pt x="28942" y="10997"/>
                  </a:cubicBezTo>
                  <a:cubicBezTo>
                    <a:pt x="28523" y="11400"/>
                    <a:pt x="28089" y="11803"/>
                    <a:pt x="27654" y="12222"/>
                  </a:cubicBezTo>
                  <a:cubicBezTo>
                    <a:pt x="26755" y="13029"/>
                    <a:pt x="25917" y="13928"/>
                    <a:pt x="25049" y="14797"/>
                  </a:cubicBezTo>
                  <a:cubicBezTo>
                    <a:pt x="24196" y="15681"/>
                    <a:pt x="23358" y="16611"/>
                    <a:pt x="22536" y="17573"/>
                  </a:cubicBezTo>
                  <a:lnTo>
                    <a:pt x="21311" y="19015"/>
                  </a:lnTo>
                  <a:cubicBezTo>
                    <a:pt x="20908" y="19512"/>
                    <a:pt x="20489" y="19992"/>
                    <a:pt x="20101" y="20489"/>
                  </a:cubicBezTo>
                  <a:cubicBezTo>
                    <a:pt x="19698" y="21001"/>
                    <a:pt x="19310" y="21497"/>
                    <a:pt x="18922" y="22009"/>
                  </a:cubicBezTo>
                  <a:lnTo>
                    <a:pt x="18349" y="22769"/>
                  </a:lnTo>
                  <a:lnTo>
                    <a:pt x="17775" y="23544"/>
                  </a:lnTo>
                  <a:cubicBezTo>
                    <a:pt x="16270" y="25607"/>
                    <a:pt x="14859" y="27747"/>
                    <a:pt x="13541" y="29872"/>
                  </a:cubicBezTo>
                  <a:cubicBezTo>
                    <a:pt x="12889" y="30958"/>
                    <a:pt x="12238" y="32012"/>
                    <a:pt x="11633" y="33098"/>
                  </a:cubicBezTo>
                  <a:cubicBezTo>
                    <a:pt x="11028" y="34168"/>
                    <a:pt x="10454" y="35223"/>
                    <a:pt x="9865" y="36277"/>
                  </a:cubicBezTo>
                  <a:cubicBezTo>
                    <a:pt x="8764" y="38387"/>
                    <a:pt x="7693" y="40450"/>
                    <a:pt x="6809" y="42435"/>
                  </a:cubicBezTo>
                  <a:cubicBezTo>
                    <a:pt x="6344" y="43427"/>
                    <a:pt x="5879" y="44373"/>
                    <a:pt x="5476" y="45335"/>
                  </a:cubicBezTo>
                  <a:cubicBezTo>
                    <a:pt x="5088" y="46281"/>
                    <a:pt x="4700" y="47212"/>
                    <a:pt x="4328" y="48080"/>
                  </a:cubicBezTo>
                  <a:cubicBezTo>
                    <a:pt x="3552" y="49833"/>
                    <a:pt x="2994" y="51477"/>
                    <a:pt x="2420" y="52935"/>
                  </a:cubicBezTo>
                  <a:cubicBezTo>
                    <a:pt x="2157" y="53664"/>
                    <a:pt x="1877" y="54331"/>
                    <a:pt x="1676" y="54967"/>
                  </a:cubicBezTo>
                  <a:lnTo>
                    <a:pt x="1086" y="56704"/>
                  </a:lnTo>
                  <a:cubicBezTo>
                    <a:pt x="714" y="57758"/>
                    <a:pt x="466" y="58596"/>
                    <a:pt x="280" y="59154"/>
                  </a:cubicBezTo>
                  <a:cubicBezTo>
                    <a:pt x="94" y="59712"/>
                    <a:pt x="1" y="60023"/>
                    <a:pt x="1" y="60023"/>
                  </a:cubicBezTo>
                  <a:cubicBezTo>
                    <a:pt x="1" y="60023"/>
                    <a:pt x="140" y="59759"/>
                    <a:pt x="388" y="59216"/>
                  </a:cubicBezTo>
                  <a:cubicBezTo>
                    <a:pt x="637" y="58673"/>
                    <a:pt x="1024" y="57898"/>
                    <a:pt x="1490" y="56890"/>
                  </a:cubicBezTo>
                  <a:cubicBezTo>
                    <a:pt x="1722" y="56378"/>
                    <a:pt x="2001" y="55820"/>
                    <a:pt x="2265" y="55215"/>
                  </a:cubicBezTo>
                  <a:cubicBezTo>
                    <a:pt x="2560" y="54610"/>
                    <a:pt x="2870" y="53974"/>
                    <a:pt x="3196" y="53276"/>
                  </a:cubicBezTo>
                  <a:cubicBezTo>
                    <a:pt x="3537" y="52578"/>
                    <a:pt x="3894" y="51849"/>
                    <a:pt x="4266" y="51074"/>
                  </a:cubicBezTo>
                  <a:cubicBezTo>
                    <a:pt x="4638" y="50267"/>
                    <a:pt x="5041" y="49461"/>
                    <a:pt x="5476" y="48623"/>
                  </a:cubicBezTo>
                  <a:cubicBezTo>
                    <a:pt x="5894" y="47770"/>
                    <a:pt x="6344" y="46902"/>
                    <a:pt x="6809" y="45986"/>
                  </a:cubicBezTo>
                  <a:cubicBezTo>
                    <a:pt x="7275" y="45071"/>
                    <a:pt x="7771" y="44141"/>
                    <a:pt x="8283" y="43195"/>
                  </a:cubicBezTo>
                  <a:cubicBezTo>
                    <a:pt x="9275" y="41272"/>
                    <a:pt x="10439" y="39317"/>
                    <a:pt x="11571" y="37239"/>
                  </a:cubicBezTo>
                  <a:cubicBezTo>
                    <a:pt x="12176" y="36231"/>
                    <a:pt x="12796" y="35207"/>
                    <a:pt x="13416" y="34168"/>
                  </a:cubicBezTo>
                  <a:cubicBezTo>
                    <a:pt x="13727" y="33641"/>
                    <a:pt x="14052" y="33129"/>
                    <a:pt x="14394" y="32617"/>
                  </a:cubicBezTo>
                  <a:lnTo>
                    <a:pt x="15371" y="31035"/>
                  </a:lnTo>
                  <a:cubicBezTo>
                    <a:pt x="16720" y="28972"/>
                    <a:pt x="18116" y="26879"/>
                    <a:pt x="19589" y="24862"/>
                  </a:cubicBezTo>
                  <a:lnTo>
                    <a:pt x="20132" y="24087"/>
                  </a:lnTo>
                  <a:lnTo>
                    <a:pt x="20690" y="23327"/>
                  </a:lnTo>
                  <a:cubicBezTo>
                    <a:pt x="21063" y="22831"/>
                    <a:pt x="21450" y="22334"/>
                    <a:pt x="21807" y="21838"/>
                  </a:cubicBezTo>
                  <a:cubicBezTo>
                    <a:pt x="22179" y="21326"/>
                    <a:pt x="22583" y="20861"/>
                    <a:pt x="22970" y="20380"/>
                  </a:cubicBezTo>
                  <a:cubicBezTo>
                    <a:pt x="23358" y="19899"/>
                    <a:pt x="23746" y="19434"/>
                    <a:pt x="24134" y="18953"/>
                  </a:cubicBezTo>
                  <a:cubicBezTo>
                    <a:pt x="24521" y="18457"/>
                    <a:pt x="24956" y="18023"/>
                    <a:pt x="25343" y="17557"/>
                  </a:cubicBezTo>
                  <a:cubicBezTo>
                    <a:pt x="25747" y="17077"/>
                    <a:pt x="26134" y="16627"/>
                    <a:pt x="26538" y="16177"/>
                  </a:cubicBezTo>
                  <a:cubicBezTo>
                    <a:pt x="27360" y="15278"/>
                    <a:pt x="28151" y="14393"/>
                    <a:pt x="28988" y="13571"/>
                  </a:cubicBezTo>
                  <a:lnTo>
                    <a:pt x="30229" y="12331"/>
                  </a:lnTo>
                  <a:cubicBezTo>
                    <a:pt x="30632" y="11943"/>
                    <a:pt x="31066" y="11555"/>
                    <a:pt x="31470" y="11167"/>
                  </a:cubicBezTo>
                  <a:cubicBezTo>
                    <a:pt x="31687" y="10981"/>
                    <a:pt x="31888" y="10780"/>
                    <a:pt x="32090" y="10594"/>
                  </a:cubicBezTo>
                  <a:cubicBezTo>
                    <a:pt x="32307" y="10423"/>
                    <a:pt x="32493" y="10221"/>
                    <a:pt x="32710" y="10051"/>
                  </a:cubicBezTo>
                  <a:cubicBezTo>
                    <a:pt x="33114" y="9694"/>
                    <a:pt x="33517" y="9337"/>
                    <a:pt x="33936" y="8981"/>
                  </a:cubicBezTo>
                  <a:cubicBezTo>
                    <a:pt x="35595" y="7600"/>
                    <a:pt x="37208" y="6391"/>
                    <a:pt x="38759" y="5320"/>
                  </a:cubicBezTo>
                  <a:cubicBezTo>
                    <a:pt x="40310" y="4297"/>
                    <a:pt x="41783" y="3397"/>
                    <a:pt x="43133" y="2684"/>
                  </a:cubicBezTo>
                  <a:cubicBezTo>
                    <a:pt x="44498" y="1986"/>
                    <a:pt x="45723" y="1443"/>
                    <a:pt x="46747" y="1040"/>
                  </a:cubicBezTo>
                  <a:cubicBezTo>
                    <a:pt x="47770" y="621"/>
                    <a:pt x="48592" y="373"/>
                    <a:pt x="49166" y="218"/>
                  </a:cubicBezTo>
                  <a:cubicBezTo>
                    <a:pt x="49755" y="63"/>
                    <a:pt x="50066" y="1"/>
                    <a:pt x="50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5" name="Google Shape;17255;p32"/>
          <p:cNvGrpSpPr/>
          <p:nvPr/>
        </p:nvGrpSpPr>
        <p:grpSpPr>
          <a:xfrm rot="-9360402">
            <a:off x="5632943" y="2947940"/>
            <a:ext cx="807592" cy="980407"/>
            <a:chOff x="4300675" y="2381925"/>
            <a:chExt cx="594050" cy="634750"/>
          </a:xfrm>
        </p:grpSpPr>
        <p:sp>
          <p:nvSpPr>
            <p:cNvPr id="17256" name="Google Shape;17256;p32"/>
            <p:cNvSpPr/>
            <p:nvPr/>
          </p:nvSpPr>
          <p:spPr>
            <a:xfrm>
              <a:off x="4681825" y="2381925"/>
              <a:ext cx="15150" cy="29500"/>
            </a:xfrm>
            <a:custGeom>
              <a:avLst/>
              <a:gdLst/>
              <a:ahLst/>
              <a:cxnLst/>
              <a:rect l="l" t="t" r="r" b="b"/>
              <a:pathLst>
                <a:path w="606" h="1180" extrusionOk="0">
                  <a:moveTo>
                    <a:pt x="0" y="0"/>
                  </a:moveTo>
                  <a:lnTo>
                    <a:pt x="149" y="942"/>
                  </a:lnTo>
                  <a:lnTo>
                    <a:pt x="149" y="942"/>
                  </a:lnTo>
                  <a:cubicBezTo>
                    <a:pt x="156" y="903"/>
                    <a:pt x="175" y="866"/>
                    <a:pt x="217" y="838"/>
                  </a:cubicBezTo>
                  <a:lnTo>
                    <a:pt x="605" y="1040"/>
                  </a:lnTo>
                  <a:lnTo>
                    <a:pt x="0" y="0"/>
                  </a:lnTo>
                  <a:close/>
                  <a:moveTo>
                    <a:pt x="149" y="942"/>
                  </a:moveTo>
                  <a:cubicBezTo>
                    <a:pt x="137" y="1016"/>
                    <a:pt x="169" y="1098"/>
                    <a:pt x="182" y="1149"/>
                  </a:cubicBezTo>
                  <a:lnTo>
                    <a:pt x="182" y="1149"/>
                  </a:lnTo>
                  <a:lnTo>
                    <a:pt x="149" y="942"/>
                  </a:lnTo>
                  <a:close/>
                  <a:moveTo>
                    <a:pt x="182" y="1149"/>
                  </a:moveTo>
                  <a:lnTo>
                    <a:pt x="186" y="1179"/>
                  </a:lnTo>
                  <a:cubicBezTo>
                    <a:pt x="186" y="1171"/>
                    <a:pt x="185" y="1161"/>
                    <a:pt x="182" y="11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32"/>
            <p:cNvSpPr/>
            <p:nvPr/>
          </p:nvSpPr>
          <p:spPr>
            <a:xfrm>
              <a:off x="4690350" y="2456750"/>
              <a:ext cx="5450" cy="14775"/>
            </a:xfrm>
            <a:custGeom>
              <a:avLst/>
              <a:gdLst/>
              <a:ahLst/>
              <a:cxnLst/>
              <a:rect l="l" t="t" r="r" b="b"/>
              <a:pathLst>
                <a:path w="218" h="591" extrusionOk="0">
                  <a:moveTo>
                    <a:pt x="140" y="1"/>
                  </a:moveTo>
                  <a:lnTo>
                    <a:pt x="1" y="32"/>
                  </a:lnTo>
                  <a:lnTo>
                    <a:pt x="94" y="590"/>
                  </a:lnTo>
                  <a:lnTo>
                    <a:pt x="218" y="559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32"/>
            <p:cNvSpPr/>
            <p:nvPr/>
          </p:nvSpPr>
          <p:spPr>
            <a:xfrm>
              <a:off x="4714775" y="2452500"/>
              <a:ext cx="8175" cy="14375"/>
            </a:xfrm>
            <a:custGeom>
              <a:avLst/>
              <a:gdLst/>
              <a:ahLst/>
              <a:cxnLst/>
              <a:rect l="l" t="t" r="r" b="b"/>
              <a:pathLst>
                <a:path w="327" h="575" extrusionOk="0">
                  <a:moveTo>
                    <a:pt x="140" y="0"/>
                  </a:moveTo>
                  <a:cubicBezTo>
                    <a:pt x="32" y="233"/>
                    <a:pt x="1" y="466"/>
                    <a:pt x="233" y="574"/>
                  </a:cubicBezTo>
                  <a:lnTo>
                    <a:pt x="326" y="341"/>
                  </a:lnTo>
                  <a:cubicBezTo>
                    <a:pt x="311" y="202"/>
                    <a:pt x="295" y="14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32"/>
            <p:cNvSpPr/>
            <p:nvPr/>
          </p:nvSpPr>
          <p:spPr>
            <a:xfrm>
              <a:off x="4695400" y="2488550"/>
              <a:ext cx="12425" cy="35700"/>
            </a:xfrm>
            <a:custGeom>
              <a:avLst/>
              <a:gdLst/>
              <a:ahLst/>
              <a:cxnLst/>
              <a:rect l="l" t="t" r="r" b="b"/>
              <a:pathLst>
                <a:path w="497" h="1428" extrusionOk="0">
                  <a:moveTo>
                    <a:pt x="0" y="1"/>
                  </a:moveTo>
                  <a:lnTo>
                    <a:pt x="311" y="1191"/>
                  </a:lnTo>
                  <a:lnTo>
                    <a:pt x="311" y="1191"/>
                  </a:lnTo>
                  <a:cubicBezTo>
                    <a:pt x="311" y="1057"/>
                    <a:pt x="371" y="935"/>
                    <a:pt x="496" y="916"/>
                  </a:cubicBezTo>
                  <a:lnTo>
                    <a:pt x="496" y="916"/>
                  </a:lnTo>
                  <a:lnTo>
                    <a:pt x="295" y="947"/>
                  </a:lnTo>
                  <a:cubicBezTo>
                    <a:pt x="155" y="543"/>
                    <a:pt x="264" y="388"/>
                    <a:pt x="0" y="1"/>
                  </a:cubicBezTo>
                  <a:close/>
                  <a:moveTo>
                    <a:pt x="311" y="1191"/>
                  </a:moveTo>
                  <a:cubicBezTo>
                    <a:pt x="310" y="1272"/>
                    <a:pt x="332" y="1358"/>
                    <a:pt x="372" y="1428"/>
                  </a:cubicBezTo>
                  <a:lnTo>
                    <a:pt x="311" y="119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32"/>
            <p:cNvSpPr/>
            <p:nvPr/>
          </p:nvSpPr>
          <p:spPr>
            <a:xfrm>
              <a:off x="4704975" y="2514150"/>
              <a:ext cx="22250" cy="28700"/>
            </a:xfrm>
            <a:custGeom>
              <a:avLst/>
              <a:gdLst/>
              <a:ahLst/>
              <a:cxnLst/>
              <a:rect l="l" t="t" r="r" b="b"/>
              <a:pathLst>
                <a:path w="890" h="1148" extrusionOk="0">
                  <a:moveTo>
                    <a:pt x="408" y="0"/>
                  </a:moveTo>
                  <a:lnTo>
                    <a:pt x="408" y="0"/>
                  </a:lnTo>
                  <a:cubicBezTo>
                    <a:pt x="301" y="141"/>
                    <a:pt x="374" y="285"/>
                    <a:pt x="473" y="427"/>
                  </a:cubicBezTo>
                  <a:lnTo>
                    <a:pt x="473" y="427"/>
                  </a:lnTo>
                  <a:cubicBezTo>
                    <a:pt x="514" y="291"/>
                    <a:pt x="514" y="146"/>
                    <a:pt x="408" y="0"/>
                  </a:cubicBezTo>
                  <a:close/>
                  <a:moveTo>
                    <a:pt x="473" y="427"/>
                  </a:moveTo>
                  <a:lnTo>
                    <a:pt x="473" y="427"/>
                  </a:lnTo>
                  <a:cubicBezTo>
                    <a:pt x="368" y="766"/>
                    <a:pt x="0" y="1048"/>
                    <a:pt x="377" y="1148"/>
                  </a:cubicBezTo>
                  <a:cubicBezTo>
                    <a:pt x="890" y="921"/>
                    <a:pt x="644" y="675"/>
                    <a:pt x="473" y="4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32"/>
            <p:cNvSpPr/>
            <p:nvPr/>
          </p:nvSpPr>
          <p:spPr>
            <a:xfrm>
              <a:off x="4430575" y="2410975"/>
              <a:ext cx="464150" cy="605700"/>
            </a:xfrm>
            <a:custGeom>
              <a:avLst/>
              <a:gdLst/>
              <a:ahLst/>
              <a:cxnLst/>
              <a:rect l="l" t="t" r="r" b="b"/>
              <a:pathLst>
                <a:path w="18566" h="24228" extrusionOk="0">
                  <a:moveTo>
                    <a:pt x="12547" y="14364"/>
                  </a:moveTo>
                  <a:cubicBezTo>
                    <a:pt x="12547" y="14371"/>
                    <a:pt x="12547" y="14381"/>
                    <a:pt x="12549" y="14390"/>
                  </a:cubicBezTo>
                  <a:lnTo>
                    <a:pt x="12549" y="14390"/>
                  </a:lnTo>
                  <a:cubicBezTo>
                    <a:pt x="12536" y="14378"/>
                    <a:pt x="12519" y="14375"/>
                    <a:pt x="12485" y="14364"/>
                  </a:cubicBezTo>
                  <a:close/>
                  <a:moveTo>
                    <a:pt x="5041" y="15294"/>
                  </a:moveTo>
                  <a:cubicBezTo>
                    <a:pt x="5149" y="15341"/>
                    <a:pt x="5227" y="15372"/>
                    <a:pt x="5320" y="15403"/>
                  </a:cubicBezTo>
                  <a:cubicBezTo>
                    <a:pt x="5273" y="15434"/>
                    <a:pt x="5242" y="15434"/>
                    <a:pt x="5196" y="15449"/>
                  </a:cubicBezTo>
                  <a:cubicBezTo>
                    <a:pt x="5149" y="15387"/>
                    <a:pt x="5087" y="15356"/>
                    <a:pt x="5041" y="15294"/>
                  </a:cubicBezTo>
                  <a:close/>
                  <a:moveTo>
                    <a:pt x="7464" y="0"/>
                  </a:moveTo>
                  <a:cubicBezTo>
                    <a:pt x="7347" y="0"/>
                    <a:pt x="7235" y="42"/>
                    <a:pt x="7135" y="172"/>
                  </a:cubicBezTo>
                  <a:cubicBezTo>
                    <a:pt x="6933" y="560"/>
                    <a:pt x="6902" y="1180"/>
                    <a:pt x="7197" y="1661"/>
                  </a:cubicBezTo>
                  <a:cubicBezTo>
                    <a:pt x="7336" y="1816"/>
                    <a:pt x="7491" y="1940"/>
                    <a:pt x="7646" y="1987"/>
                  </a:cubicBezTo>
                  <a:cubicBezTo>
                    <a:pt x="7600" y="2189"/>
                    <a:pt x="7600" y="2375"/>
                    <a:pt x="7724" y="2592"/>
                  </a:cubicBezTo>
                  <a:cubicBezTo>
                    <a:pt x="7652" y="2618"/>
                    <a:pt x="7572" y="2628"/>
                    <a:pt x="7486" y="2628"/>
                  </a:cubicBezTo>
                  <a:cubicBezTo>
                    <a:pt x="7200" y="2628"/>
                    <a:pt x="6847" y="2518"/>
                    <a:pt x="6517" y="2518"/>
                  </a:cubicBezTo>
                  <a:cubicBezTo>
                    <a:pt x="6409" y="2518"/>
                    <a:pt x="6304" y="2530"/>
                    <a:pt x="6204" y="2561"/>
                  </a:cubicBezTo>
                  <a:cubicBezTo>
                    <a:pt x="6111" y="3104"/>
                    <a:pt x="6421" y="4003"/>
                    <a:pt x="5475" y="4282"/>
                  </a:cubicBezTo>
                  <a:cubicBezTo>
                    <a:pt x="5238" y="4122"/>
                    <a:pt x="4993" y="4066"/>
                    <a:pt x="4744" y="4066"/>
                  </a:cubicBezTo>
                  <a:cubicBezTo>
                    <a:pt x="4177" y="4066"/>
                    <a:pt x="3586" y="4353"/>
                    <a:pt x="3011" y="4353"/>
                  </a:cubicBezTo>
                  <a:cubicBezTo>
                    <a:pt x="2859" y="4353"/>
                    <a:pt x="2708" y="4333"/>
                    <a:pt x="2559" y="4282"/>
                  </a:cubicBezTo>
                  <a:lnTo>
                    <a:pt x="2559" y="4282"/>
                  </a:lnTo>
                  <a:cubicBezTo>
                    <a:pt x="1753" y="6097"/>
                    <a:pt x="4157" y="7291"/>
                    <a:pt x="2916" y="9261"/>
                  </a:cubicBezTo>
                  <a:cubicBezTo>
                    <a:pt x="2814" y="9445"/>
                    <a:pt x="2655" y="9461"/>
                    <a:pt x="2493" y="9461"/>
                  </a:cubicBezTo>
                  <a:cubicBezTo>
                    <a:pt x="2458" y="9461"/>
                    <a:pt x="2422" y="9460"/>
                    <a:pt x="2386" y="9460"/>
                  </a:cubicBezTo>
                  <a:cubicBezTo>
                    <a:pt x="2216" y="9460"/>
                    <a:pt x="2056" y="9479"/>
                    <a:pt x="1970" y="9695"/>
                  </a:cubicBezTo>
                  <a:cubicBezTo>
                    <a:pt x="2079" y="9644"/>
                    <a:pt x="2170" y="9622"/>
                    <a:pt x="2248" y="9622"/>
                  </a:cubicBezTo>
                  <a:cubicBezTo>
                    <a:pt x="2748" y="9622"/>
                    <a:pt x="2702" y="10534"/>
                    <a:pt x="3281" y="10534"/>
                  </a:cubicBezTo>
                  <a:cubicBezTo>
                    <a:pt x="3294" y="10534"/>
                    <a:pt x="3306" y="10534"/>
                    <a:pt x="3319" y="10533"/>
                  </a:cubicBezTo>
                  <a:lnTo>
                    <a:pt x="3319" y="10533"/>
                  </a:lnTo>
                  <a:cubicBezTo>
                    <a:pt x="3366" y="10843"/>
                    <a:pt x="2699" y="10858"/>
                    <a:pt x="3024" y="11277"/>
                  </a:cubicBezTo>
                  <a:cubicBezTo>
                    <a:pt x="3124" y="11239"/>
                    <a:pt x="3216" y="11222"/>
                    <a:pt x="3304" y="11222"/>
                  </a:cubicBezTo>
                  <a:cubicBezTo>
                    <a:pt x="3747" y="11222"/>
                    <a:pt x="4050" y="11659"/>
                    <a:pt x="4374" y="11944"/>
                  </a:cubicBezTo>
                  <a:lnTo>
                    <a:pt x="4374" y="12022"/>
                  </a:lnTo>
                  <a:cubicBezTo>
                    <a:pt x="4095" y="12254"/>
                    <a:pt x="3940" y="12518"/>
                    <a:pt x="3862" y="12813"/>
                  </a:cubicBezTo>
                  <a:cubicBezTo>
                    <a:pt x="3753" y="13262"/>
                    <a:pt x="3955" y="13650"/>
                    <a:pt x="4265" y="14007"/>
                  </a:cubicBezTo>
                  <a:cubicBezTo>
                    <a:pt x="4219" y="14240"/>
                    <a:pt x="4296" y="14503"/>
                    <a:pt x="4405" y="14705"/>
                  </a:cubicBezTo>
                  <a:cubicBezTo>
                    <a:pt x="4017" y="14379"/>
                    <a:pt x="3629" y="14084"/>
                    <a:pt x="2993" y="13790"/>
                  </a:cubicBezTo>
                  <a:lnTo>
                    <a:pt x="2993" y="13790"/>
                  </a:lnTo>
                  <a:cubicBezTo>
                    <a:pt x="3242" y="14193"/>
                    <a:pt x="3536" y="15201"/>
                    <a:pt x="4296" y="15480"/>
                  </a:cubicBezTo>
                  <a:cubicBezTo>
                    <a:pt x="3490" y="15201"/>
                    <a:pt x="2125" y="15046"/>
                    <a:pt x="1303" y="14317"/>
                  </a:cubicBezTo>
                  <a:lnTo>
                    <a:pt x="1303" y="14317"/>
                  </a:lnTo>
                  <a:cubicBezTo>
                    <a:pt x="1815" y="15372"/>
                    <a:pt x="3319" y="15620"/>
                    <a:pt x="3443" y="16861"/>
                  </a:cubicBezTo>
                  <a:cubicBezTo>
                    <a:pt x="3304" y="17109"/>
                    <a:pt x="3009" y="17233"/>
                    <a:pt x="2838" y="17310"/>
                  </a:cubicBezTo>
                  <a:cubicBezTo>
                    <a:pt x="2668" y="17543"/>
                    <a:pt x="2947" y="17683"/>
                    <a:pt x="3071" y="17838"/>
                  </a:cubicBezTo>
                  <a:cubicBezTo>
                    <a:pt x="2482" y="18877"/>
                    <a:pt x="931" y="18489"/>
                    <a:pt x="0" y="19079"/>
                  </a:cubicBezTo>
                  <a:cubicBezTo>
                    <a:pt x="62" y="19172"/>
                    <a:pt x="357" y="19234"/>
                    <a:pt x="155" y="19420"/>
                  </a:cubicBezTo>
                  <a:cubicBezTo>
                    <a:pt x="683" y="19187"/>
                    <a:pt x="1303" y="19404"/>
                    <a:pt x="1753" y="18954"/>
                  </a:cubicBezTo>
                  <a:cubicBezTo>
                    <a:pt x="1970" y="19032"/>
                    <a:pt x="2280" y="19032"/>
                    <a:pt x="2296" y="19311"/>
                  </a:cubicBezTo>
                  <a:cubicBezTo>
                    <a:pt x="2016" y="20211"/>
                    <a:pt x="1194" y="19668"/>
                    <a:pt x="745" y="20288"/>
                  </a:cubicBezTo>
                  <a:cubicBezTo>
                    <a:pt x="667" y="20505"/>
                    <a:pt x="807" y="20707"/>
                    <a:pt x="931" y="20862"/>
                  </a:cubicBezTo>
                  <a:cubicBezTo>
                    <a:pt x="958" y="20864"/>
                    <a:pt x="986" y="20865"/>
                    <a:pt x="1012" y="20865"/>
                  </a:cubicBezTo>
                  <a:cubicBezTo>
                    <a:pt x="1582" y="20865"/>
                    <a:pt x="1919" y="20412"/>
                    <a:pt x="2482" y="20412"/>
                  </a:cubicBezTo>
                  <a:cubicBezTo>
                    <a:pt x="2541" y="20402"/>
                    <a:pt x="2597" y="20397"/>
                    <a:pt x="2651" y="20397"/>
                  </a:cubicBezTo>
                  <a:cubicBezTo>
                    <a:pt x="3387" y="20397"/>
                    <a:pt x="3650" y="21285"/>
                    <a:pt x="4368" y="21285"/>
                  </a:cubicBezTo>
                  <a:cubicBezTo>
                    <a:pt x="4395" y="21285"/>
                    <a:pt x="4423" y="21284"/>
                    <a:pt x="4451" y="21281"/>
                  </a:cubicBezTo>
                  <a:cubicBezTo>
                    <a:pt x="4484" y="21289"/>
                    <a:pt x="4522" y="21293"/>
                    <a:pt x="4561" y="21293"/>
                  </a:cubicBezTo>
                  <a:cubicBezTo>
                    <a:pt x="4742" y="21293"/>
                    <a:pt x="4960" y="21200"/>
                    <a:pt x="4948" y="20971"/>
                  </a:cubicBezTo>
                  <a:cubicBezTo>
                    <a:pt x="5031" y="20967"/>
                    <a:pt x="5114" y="20965"/>
                    <a:pt x="5198" y="20965"/>
                  </a:cubicBezTo>
                  <a:cubicBezTo>
                    <a:pt x="5800" y="20965"/>
                    <a:pt x="6402" y="21078"/>
                    <a:pt x="6824" y="21514"/>
                  </a:cubicBezTo>
                  <a:cubicBezTo>
                    <a:pt x="6902" y="21886"/>
                    <a:pt x="6809" y="22289"/>
                    <a:pt x="7057" y="22739"/>
                  </a:cubicBezTo>
                  <a:cubicBezTo>
                    <a:pt x="7092" y="22867"/>
                    <a:pt x="7233" y="23031"/>
                    <a:pt x="7393" y="23031"/>
                  </a:cubicBezTo>
                  <a:cubicBezTo>
                    <a:pt x="7445" y="23031"/>
                    <a:pt x="7500" y="23013"/>
                    <a:pt x="7553" y="22971"/>
                  </a:cubicBezTo>
                  <a:cubicBezTo>
                    <a:pt x="7708" y="22661"/>
                    <a:pt x="7476" y="22258"/>
                    <a:pt x="7259" y="21994"/>
                  </a:cubicBezTo>
                  <a:cubicBezTo>
                    <a:pt x="7305" y="21987"/>
                    <a:pt x="7353" y="21984"/>
                    <a:pt x="7402" y="21984"/>
                  </a:cubicBezTo>
                  <a:cubicBezTo>
                    <a:pt x="7913" y="21984"/>
                    <a:pt x="8564" y="22330"/>
                    <a:pt x="9073" y="22599"/>
                  </a:cubicBezTo>
                  <a:cubicBezTo>
                    <a:pt x="9259" y="23421"/>
                    <a:pt x="8143" y="23421"/>
                    <a:pt x="7894" y="24057"/>
                  </a:cubicBezTo>
                  <a:cubicBezTo>
                    <a:pt x="7919" y="24059"/>
                    <a:pt x="7944" y="24060"/>
                    <a:pt x="7968" y="24060"/>
                  </a:cubicBezTo>
                  <a:cubicBezTo>
                    <a:pt x="8630" y="24060"/>
                    <a:pt x="9185" y="23268"/>
                    <a:pt x="9851" y="23268"/>
                  </a:cubicBezTo>
                  <a:cubicBezTo>
                    <a:pt x="10009" y="23268"/>
                    <a:pt x="10172" y="23312"/>
                    <a:pt x="10345" y="23421"/>
                  </a:cubicBezTo>
                  <a:cubicBezTo>
                    <a:pt x="10857" y="23731"/>
                    <a:pt x="10035" y="23902"/>
                    <a:pt x="10283" y="24228"/>
                  </a:cubicBezTo>
                  <a:cubicBezTo>
                    <a:pt x="10624" y="24228"/>
                    <a:pt x="10810" y="23809"/>
                    <a:pt x="11089" y="23700"/>
                  </a:cubicBezTo>
                  <a:cubicBezTo>
                    <a:pt x="11111" y="23703"/>
                    <a:pt x="11133" y="23705"/>
                    <a:pt x="11155" y="23705"/>
                  </a:cubicBezTo>
                  <a:cubicBezTo>
                    <a:pt x="11423" y="23705"/>
                    <a:pt x="11692" y="23487"/>
                    <a:pt x="11901" y="23487"/>
                  </a:cubicBezTo>
                  <a:cubicBezTo>
                    <a:pt x="12013" y="23487"/>
                    <a:pt x="12108" y="23550"/>
                    <a:pt x="12175" y="23747"/>
                  </a:cubicBezTo>
                  <a:cubicBezTo>
                    <a:pt x="13323" y="23142"/>
                    <a:pt x="14765" y="23220"/>
                    <a:pt x="15463" y="21855"/>
                  </a:cubicBezTo>
                  <a:cubicBezTo>
                    <a:pt x="16285" y="21746"/>
                    <a:pt x="16239" y="20645"/>
                    <a:pt x="16487" y="20195"/>
                  </a:cubicBezTo>
                  <a:cubicBezTo>
                    <a:pt x="16750" y="19389"/>
                    <a:pt x="16595" y="18598"/>
                    <a:pt x="16285" y="17853"/>
                  </a:cubicBezTo>
                  <a:cubicBezTo>
                    <a:pt x="16952" y="17388"/>
                    <a:pt x="17650" y="16985"/>
                    <a:pt x="18022" y="16256"/>
                  </a:cubicBezTo>
                  <a:cubicBezTo>
                    <a:pt x="18534" y="14844"/>
                    <a:pt x="18565" y="13464"/>
                    <a:pt x="17557" y="12425"/>
                  </a:cubicBezTo>
                  <a:cubicBezTo>
                    <a:pt x="17469" y="12179"/>
                    <a:pt x="17328" y="12101"/>
                    <a:pt x="17163" y="12101"/>
                  </a:cubicBezTo>
                  <a:cubicBezTo>
                    <a:pt x="16892" y="12101"/>
                    <a:pt x="16555" y="12313"/>
                    <a:pt x="16285" y="12332"/>
                  </a:cubicBezTo>
                  <a:cubicBezTo>
                    <a:pt x="16189" y="12354"/>
                    <a:pt x="16101" y="12364"/>
                    <a:pt x="16021" y="12364"/>
                  </a:cubicBezTo>
                  <a:cubicBezTo>
                    <a:pt x="15139" y="12364"/>
                    <a:pt x="15215" y="11116"/>
                    <a:pt x="14874" y="10533"/>
                  </a:cubicBezTo>
                  <a:cubicBezTo>
                    <a:pt x="14780" y="10352"/>
                    <a:pt x="14618" y="10267"/>
                    <a:pt x="14445" y="10267"/>
                  </a:cubicBezTo>
                  <a:cubicBezTo>
                    <a:pt x="14276" y="10267"/>
                    <a:pt x="14097" y="10348"/>
                    <a:pt x="13959" y="10502"/>
                  </a:cubicBezTo>
                  <a:cubicBezTo>
                    <a:pt x="13106" y="11510"/>
                    <a:pt x="14843" y="12751"/>
                    <a:pt x="13680" y="13340"/>
                  </a:cubicBezTo>
                  <a:cubicBezTo>
                    <a:pt x="13633" y="13293"/>
                    <a:pt x="13618" y="13278"/>
                    <a:pt x="13602" y="13231"/>
                  </a:cubicBezTo>
                  <a:cubicBezTo>
                    <a:pt x="13618" y="13123"/>
                    <a:pt x="13618" y="12999"/>
                    <a:pt x="13571" y="12875"/>
                  </a:cubicBezTo>
                  <a:cubicBezTo>
                    <a:pt x="13447" y="12533"/>
                    <a:pt x="13540" y="12130"/>
                    <a:pt x="13075" y="12053"/>
                  </a:cubicBezTo>
                  <a:cubicBezTo>
                    <a:pt x="12951" y="11898"/>
                    <a:pt x="12827" y="11789"/>
                    <a:pt x="12687" y="11711"/>
                  </a:cubicBezTo>
                  <a:cubicBezTo>
                    <a:pt x="12547" y="11417"/>
                    <a:pt x="12439" y="11122"/>
                    <a:pt x="12299" y="10827"/>
                  </a:cubicBezTo>
                  <a:cubicBezTo>
                    <a:pt x="12485" y="9866"/>
                    <a:pt x="11911" y="8873"/>
                    <a:pt x="12377" y="7850"/>
                  </a:cubicBezTo>
                  <a:cubicBezTo>
                    <a:pt x="12671" y="7152"/>
                    <a:pt x="13462" y="6935"/>
                    <a:pt x="13990" y="6593"/>
                  </a:cubicBezTo>
                  <a:cubicBezTo>
                    <a:pt x="13726" y="5771"/>
                    <a:pt x="15044" y="5585"/>
                    <a:pt x="14781" y="4872"/>
                  </a:cubicBezTo>
                  <a:lnTo>
                    <a:pt x="14781" y="4872"/>
                  </a:lnTo>
                  <a:cubicBezTo>
                    <a:pt x="14643" y="5038"/>
                    <a:pt x="14510" y="5086"/>
                    <a:pt x="14378" y="5086"/>
                  </a:cubicBezTo>
                  <a:cubicBezTo>
                    <a:pt x="14195" y="5086"/>
                    <a:pt x="14015" y="4993"/>
                    <a:pt x="13824" y="4993"/>
                  </a:cubicBezTo>
                  <a:cubicBezTo>
                    <a:pt x="13689" y="4993"/>
                    <a:pt x="13549" y="5039"/>
                    <a:pt x="13400" y="5197"/>
                  </a:cubicBezTo>
                  <a:cubicBezTo>
                    <a:pt x="13137" y="5849"/>
                    <a:pt x="12625" y="6314"/>
                    <a:pt x="11896" y="6671"/>
                  </a:cubicBezTo>
                  <a:cubicBezTo>
                    <a:pt x="11789" y="6722"/>
                    <a:pt x="11693" y="6744"/>
                    <a:pt x="11606" y="6744"/>
                  </a:cubicBezTo>
                  <a:cubicBezTo>
                    <a:pt x="11138" y="6744"/>
                    <a:pt x="10925" y="6102"/>
                    <a:pt x="10624" y="5880"/>
                  </a:cubicBezTo>
                  <a:cubicBezTo>
                    <a:pt x="10423" y="4360"/>
                    <a:pt x="9275" y="3181"/>
                    <a:pt x="8515" y="1940"/>
                  </a:cubicBezTo>
                  <a:cubicBezTo>
                    <a:pt x="8530" y="1909"/>
                    <a:pt x="8577" y="1909"/>
                    <a:pt x="8592" y="1894"/>
                  </a:cubicBezTo>
                  <a:cubicBezTo>
                    <a:pt x="8980" y="1429"/>
                    <a:pt x="8949" y="374"/>
                    <a:pt x="8205" y="95"/>
                  </a:cubicBezTo>
                  <a:cubicBezTo>
                    <a:pt x="8161" y="111"/>
                    <a:pt x="8116" y="117"/>
                    <a:pt x="8069" y="117"/>
                  </a:cubicBezTo>
                  <a:cubicBezTo>
                    <a:pt x="7874" y="117"/>
                    <a:pt x="7662" y="0"/>
                    <a:pt x="7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32"/>
            <p:cNvSpPr/>
            <p:nvPr/>
          </p:nvSpPr>
          <p:spPr>
            <a:xfrm>
              <a:off x="4404575" y="2458525"/>
              <a:ext cx="39200" cy="28700"/>
            </a:xfrm>
            <a:custGeom>
              <a:avLst/>
              <a:gdLst/>
              <a:ahLst/>
              <a:cxnLst/>
              <a:rect l="l" t="t" r="r" b="b"/>
              <a:pathLst>
                <a:path w="1568" h="1148" extrusionOk="0">
                  <a:moveTo>
                    <a:pt x="718" y="0"/>
                  </a:moveTo>
                  <a:cubicBezTo>
                    <a:pt x="449" y="0"/>
                    <a:pt x="172" y="162"/>
                    <a:pt x="1" y="333"/>
                  </a:cubicBezTo>
                  <a:cubicBezTo>
                    <a:pt x="32" y="659"/>
                    <a:pt x="311" y="829"/>
                    <a:pt x="575" y="1047"/>
                  </a:cubicBezTo>
                  <a:cubicBezTo>
                    <a:pt x="718" y="1122"/>
                    <a:pt x="875" y="1148"/>
                    <a:pt x="1021" y="1148"/>
                  </a:cubicBezTo>
                  <a:cubicBezTo>
                    <a:pt x="1143" y="1148"/>
                    <a:pt x="1258" y="1130"/>
                    <a:pt x="1350" y="1109"/>
                  </a:cubicBezTo>
                  <a:cubicBezTo>
                    <a:pt x="1552" y="953"/>
                    <a:pt x="1567" y="721"/>
                    <a:pt x="1490" y="457"/>
                  </a:cubicBezTo>
                  <a:cubicBezTo>
                    <a:pt x="1350" y="225"/>
                    <a:pt x="1195" y="178"/>
                    <a:pt x="932" y="38"/>
                  </a:cubicBezTo>
                  <a:cubicBezTo>
                    <a:pt x="863" y="12"/>
                    <a:pt x="791" y="0"/>
                    <a:pt x="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32"/>
            <p:cNvSpPr/>
            <p:nvPr/>
          </p:nvSpPr>
          <p:spPr>
            <a:xfrm>
              <a:off x="4343325" y="2596725"/>
              <a:ext cx="68650" cy="52025"/>
            </a:xfrm>
            <a:custGeom>
              <a:avLst/>
              <a:gdLst/>
              <a:ahLst/>
              <a:cxnLst/>
              <a:rect l="l" t="t" r="r" b="b"/>
              <a:pathLst>
                <a:path w="2746" h="2081" extrusionOk="0">
                  <a:moveTo>
                    <a:pt x="1505" y="1"/>
                  </a:moveTo>
                  <a:cubicBezTo>
                    <a:pt x="962" y="187"/>
                    <a:pt x="295" y="482"/>
                    <a:pt x="0" y="1055"/>
                  </a:cubicBezTo>
                  <a:cubicBezTo>
                    <a:pt x="415" y="1573"/>
                    <a:pt x="1034" y="2080"/>
                    <a:pt x="1724" y="2080"/>
                  </a:cubicBezTo>
                  <a:cubicBezTo>
                    <a:pt x="1861" y="2080"/>
                    <a:pt x="2000" y="2061"/>
                    <a:pt x="2141" y="2017"/>
                  </a:cubicBezTo>
                  <a:cubicBezTo>
                    <a:pt x="2746" y="1753"/>
                    <a:pt x="2529" y="1195"/>
                    <a:pt x="2404" y="637"/>
                  </a:cubicBezTo>
                  <a:cubicBezTo>
                    <a:pt x="2234" y="358"/>
                    <a:pt x="1846" y="32"/>
                    <a:pt x="1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32"/>
            <p:cNvSpPr/>
            <p:nvPr/>
          </p:nvSpPr>
          <p:spPr>
            <a:xfrm>
              <a:off x="4300675" y="2728175"/>
              <a:ext cx="153175" cy="36575"/>
            </a:xfrm>
            <a:custGeom>
              <a:avLst/>
              <a:gdLst/>
              <a:ahLst/>
              <a:cxnLst/>
              <a:rect l="l" t="t" r="r" b="b"/>
              <a:pathLst>
                <a:path w="6127" h="1463" extrusionOk="0">
                  <a:moveTo>
                    <a:pt x="1179" y="47"/>
                  </a:moveTo>
                  <a:cubicBezTo>
                    <a:pt x="931" y="125"/>
                    <a:pt x="559" y="1"/>
                    <a:pt x="357" y="280"/>
                  </a:cubicBezTo>
                  <a:cubicBezTo>
                    <a:pt x="0" y="559"/>
                    <a:pt x="497" y="636"/>
                    <a:pt x="543" y="916"/>
                  </a:cubicBezTo>
                  <a:cubicBezTo>
                    <a:pt x="1568" y="1136"/>
                    <a:pt x="2538" y="1341"/>
                    <a:pt x="3547" y="1341"/>
                  </a:cubicBezTo>
                  <a:cubicBezTo>
                    <a:pt x="3959" y="1341"/>
                    <a:pt x="4377" y="1307"/>
                    <a:pt x="4808" y="1226"/>
                  </a:cubicBezTo>
                  <a:cubicBezTo>
                    <a:pt x="4996" y="1311"/>
                    <a:pt x="5352" y="1462"/>
                    <a:pt x="5648" y="1462"/>
                  </a:cubicBezTo>
                  <a:cubicBezTo>
                    <a:pt x="5890" y="1462"/>
                    <a:pt x="6092" y="1361"/>
                    <a:pt x="6127" y="1040"/>
                  </a:cubicBezTo>
                  <a:cubicBezTo>
                    <a:pt x="6104" y="600"/>
                    <a:pt x="5787" y="562"/>
                    <a:pt x="5490" y="562"/>
                  </a:cubicBezTo>
                  <a:cubicBezTo>
                    <a:pt x="5428" y="562"/>
                    <a:pt x="5366" y="564"/>
                    <a:pt x="5308" y="564"/>
                  </a:cubicBezTo>
                  <a:cubicBezTo>
                    <a:pt x="5262" y="564"/>
                    <a:pt x="5220" y="563"/>
                    <a:pt x="5181" y="559"/>
                  </a:cubicBezTo>
                  <a:cubicBezTo>
                    <a:pt x="5109" y="561"/>
                    <a:pt x="5038" y="563"/>
                    <a:pt x="4967" y="563"/>
                  </a:cubicBezTo>
                  <a:cubicBezTo>
                    <a:pt x="3717" y="563"/>
                    <a:pt x="2441" y="194"/>
                    <a:pt x="1179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32"/>
            <p:cNvSpPr/>
            <p:nvPr/>
          </p:nvSpPr>
          <p:spPr>
            <a:xfrm>
              <a:off x="4829150" y="2611725"/>
              <a:ext cx="30200" cy="27950"/>
            </a:xfrm>
            <a:custGeom>
              <a:avLst/>
              <a:gdLst/>
              <a:ahLst/>
              <a:cxnLst/>
              <a:rect l="l" t="t" r="r" b="b"/>
              <a:pathLst>
                <a:path w="1208" h="1118" extrusionOk="0">
                  <a:moveTo>
                    <a:pt x="1138" y="0"/>
                  </a:moveTo>
                  <a:cubicBezTo>
                    <a:pt x="1104" y="0"/>
                    <a:pt x="1058" y="45"/>
                    <a:pt x="1025" y="52"/>
                  </a:cubicBezTo>
                  <a:cubicBezTo>
                    <a:pt x="936" y="131"/>
                    <a:pt x="852" y="156"/>
                    <a:pt x="771" y="156"/>
                  </a:cubicBezTo>
                  <a:cubicBezTo>
                    <a:pt x="619" y="156"/>
                    <a:pt x="475" y="67"/>
                    <a:pt x="320" y="67"/>
                  </a:cubicBezTo>
                  <a:cubicBezTo>
                    <a:pt x="312" y="67"/>
                    <a:pt x="304" y="67"/>
                    <a:pt x="296" y="68"/>
                  </a:cubicBezTo>
                  <a:cubicBezTo>
                    <a:pt x="234" y="192"/>
                    <a:pt x="172" y="114"/>
                    <a:pt x="94" y="424"/>
                  </a:cubicBezTo>
                  <a:cubicBezTo>
                    <a:pt x="1" y="750"/>
                    <a:pt x="94" y="750"/>
                    <a:pt x="63" y="1029"/>
                  </a:cubicBezTo>
                  <a:cubicBezTo>
                    <a:pt x="167" y="1075"/>
                    <a:pt x="268" y="1118"/>
                    <a:pt x="375" y="1118"/>
                  </a:cubicBezTo>
                  <a:cubicBezTo>
                    <a:pt x="523" y="1118"/>
                    <a:pt x="680" y="1036"/>
                    <a:pt x="869" y="766"/>
                  </a:cubicBezTo>
                  <a:cubicBezTo>
                    <a:pt x="891" y="816"/>
                    <a:pt x="930" y="897"/>
                    <a:pt x="977" y="897"/>
                  </a:cubicBezTo>
                  <a:cubicBezTo>
                    <a:pt x="1032" y="897"/>
                    <a:pt x="1098" y="790"/>
                    <a:pt x="1164" y="409"/>
                  </a:cubicBezTo>
                  <a:cubicBezTo>
                    <a:pt x="1208" y="76"/>
                    <a:pt x="1183" y="0"/>
                    <a:pt x="1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66" name="Google Shape;17266;p32"/>
          <p:cNvGrpSpPr/>
          <p:nvPr/>
        </p:nvGrpSpPr>
        <p:grpSpPr>
          <a:xfrm>
            <a:off x="2776307" y="2938157"/>
            <a:ext cx="792841" cy="898209"/>
            <a:chOff x="2807100" y="2138800"/>
            <a:chExt cx="649550" cy="735875"/>
          </a:xfrm>
        </p:grpSpPr>
        <p:sp>
          <p:nvSpPr>
            <p:cNvPr id="17267" name="Google Shape;17267;p32"/>
            <p:cNvSpPr/>
            <p:nvPr/>
          </p:nvSpPr>
          <p:spPr>
            <a:xfrm>
              <a:off x="2807100" y="2263275"/>
              <a:ext cx="649550" cy="611400"/>
            </a:xfrm>
            <a:custGeom>
              <a:avLst/>
              <a:gdLst/>
              <a:ahLst/>
              <a:cxnLst/>
              <a:rect l="l" t="t" r="r" b="b"/>
              <a:pathLst>
                <a:path w="25982" h="24456" extrusionOk="0">
                  <a:moveTo>
                    <a:pt x="8314" y="9306"/>
                  </a:moveTo>
                  <a:cubicBezTo>
                    <a:pt x="8329" y="9415"/>
                    <a:pt x="8329" y="9539"/>
                    <a:pt x="8360" y="9648"/>
                  </a:cubicBezTo>
                  <a:cubicBezTo>
                    <a:pt x="8314" y="9617"/>
                    <a:pt x="8283" y="9585"/>
                    <a:pt x="8252" y="9554"/>
                  </a:cubicBezTo>
                  <a:cubicBezTo>
                    <a:pt x="8283" y="9461"/>
                    <a:pt x="8298" y="9384"/>
                    <a:pt x="8314" y="9306"/>
                  </a:cubicBezTo>
                  <a:close/>
                  <a:moveTo>
                    <a:pt x="13820" y="16441"/>
                  </a:moveTo>
                  <a:cubicBezTo>
                    <a:pt x="13820" y="16456"/>
                    <a:pt x="13835" y="16472"/>
                    <a:pt x="13866" y="16487"/>
                  </a:cubicBezTo>
                  <a:lnTo>
                    <a:pt x="13820" y="16534"/>
                  </a:lnTo>
                  <a:lnTo>
                    <a:pt x="13820" y="16441"/>
                  </a:lnTo>
                  <a:close/>
                  <a:moveTo>
                    <a:pt x="18209" y="1"/>
                  </a:moveTo>
                  <a:cubicBezTo>
                    <a:pt x="15860" y="260"/>
                    <a:pt x="16061" y="3384"/>
                    <a:pt x="13368" y="3384"/>
                  </a:cubicBezTo>
                  <a:cubicBezTo>
                    <a:pt x="13323" y="3384"/>
                    <a:pt x="13277" y="3383"/>
                    <a:pt x="13230" y="3382"/>
                  </a:cubicBezTo>
                  <a:cubicBezTo>
                    <a:pt x="12702" y="3382"/>
                    <a:pt x="12812" y="2661"/>
                    <a:pt x="12328" y="2661"/>
                  </a:cubicBezTo>
                  <a:cubicBezTo>
                    <a:pt x="12300" y="2661"/>
                    <a:pt x="12270" y="2663"/>
                    <a:pt x="12238" y="2668"/>
                  </a:cubicBezTo>
                  <a:cubicBezTo>
                    <a:pt x="13137" y="3289"/>
                    <a:pt x="11710" y="3878"/>
                    <a:pt x="12207" y="4591"/>
                  </a:cubicBezTo>
                  <a:cubicBezTo>
                    <a:pt x="12160" y="4628"/>
                    <a:pt x="12111" y="4642"/>
                    <a:pt x="12060" y="4642"/>
                  </a:cubicBezTo>
                  <a:cubicBezTo>
                    <a:pt x="11891" y="4642"/>
                    <a:pt x="11701" y="4489"/>
                    <a:pt x="11531" y="4489"/>
                  </a:cubicBezTo>
                  <a:cubicBezTo>
                    <a:pt x="11425" y="4489"/>
                    <a:pt x="11326" y="4550"/>
                    <a:pt x="11245" y="4746"/>
                  </a:cubicBezTo>
                  <a:cubicBezTo>
                    <a:pt x="11865" y="5227"/>
                    <a:pt x="11478" y="5925"/>
                    <a:pt x="11353" y="6546"/>
                  </a:cubicBezTo>
                  <a:cubicBezTo>
                    <a:pt x="11338" y="6561"/>
                    <a:pt x="11291" y="6592"/>
                    <a:pt x="11260" y="6608"/>
                  </a:cubicBezTo>
                  <a:cubicBezTo>
                    <a:pt x="11034" y="6529"/>
                    <a:pt x="10817" y="6490"/>
                    <a:pt x="10607" y="6490"/>
                  </a:cubicBezTo>
                  <a:cubicBezTo>
                    <a:pt x="10443" y="6490"/>
                    <a:pt x="10284" y="6514"/>
                    <a:pt x="10128" y="6561"/>
                  </a:cubicBezTo>
                  <a:cubicBezTo>
                    <a:pt x="9616" y="6716"/>
                    <a:pt x="9322" y="7166"/>
                    <a:pt x="9151" y="7724"/>
                  </a:cubicBezTo>
                  <a:cubicBezTo>
                    <a:pt x="8856" y="7833"/>
                    <a:pt x="8655" y="8035"/>
                    <a:pt x="8500" y="8298"/>
                  </a:cubicBezTo>
                  <a:cubicBezTo>
                    <a:pt x="8624" y="7693"/>
                    <a:pt x="8686" y="7088"/>
                    <a:pt x="8608" y="6251"/>
                  </a:cubicBezTo>
                  <a:lnTo>
                    <a:pt x="8608" y="6251"/>
                  </a:lnTo>
                  <a:cubicBezTo>
                    <a:pt x="8329" y="6763"/>
                    <a:pt x="7461" y="7693"/>
                    <a:pt x="7616" y="8639"/>
                  </a:cubicBezTo>
                  <a:cubicBezTo>
                    <a:pt x="7414" y="7647"/>
                    <a:pt x="6747" y="6127"/>
                    <a:pt x="6995" y="4840"/>
                  </a:cubicBezTo>
                  <a:lnTo>
                    <a:pt x="6995" y="4840"/>
                  </a:lnTo>
                  <a:cubicBezTo>
                    <a:pt x="6220" y="5987"/>
                    <a:pt x="6871" y="7709"/>
                    <a:pt x="5677" y="8608"/>
                  </a:cubicBezTo>
                  <a:cubicBezTo>
                    <a:pt x="5666" y="8609"/>
                    <a:pt x="5654" y="8609"/>
                    <a:pt x="5643" y="8609"/>
                  </a:cubicBezTo>
                  <a:cubicBezTo>
                    <a:pt x="5303" y="8609"/>
                    <a:pt x="5035" y="8387"/>
                    <a:pt x="4855" y="8252"/>
                  </a:cubicBezTo>
                  <a:cubicBezTo>
                    <a:pt x="4842" y="8250"/>
                    <a:pt x="4830" y="8250"/>
                    <a:pt x="4818" y="8250"/>
                  </a:cubicBezTo>
                  <a:cubicBezTo>
                    <a:pt x="4516" y="8250"/>
                    <a:pt x="4541" y="8616"/>
                    <a:pt x="4452" y="8810"/>
                  </a:cubicBezTo>
                  <a:cubicBezTo>
                    <a:pt x="4434" y="8811"/>
                    <a:pt x="4416" y="8811"/>
                    <a:pt x="4399" y="8811"/>
                  </a:cubicBezTo>
                  <a:cubicBezTo>
                    <a:pt x="3011" y="8811"/>
                    <a:pt x="2467" y="7003"/>
                    <a:pt x="1272" y="6391"/>
                  </a:cubicBezTo>
                  <a:lnTo>
                    <a:pt x="1272" y="6391"/>
                  </a:lnTo>
                  <a:cubicBezTo>
                    <a:pt x="1203" y="6502"/>
                    <a:pt x="1308" y="6775"/>
                    <a:pt x="1096" y="6775"/>
                  </a:cubicBezTo>
                  <a:cubicBezTo>
                    <a:pt x="1071" y="6775"/>
                    <a:pt x="1043" y="6771"/>
                    <a:pt x="1009" y="6763"/>
                  </a:cubicBezTo>
                  <a:lnTo>
                    <a:pt x="1009" y="6763"/>
                  </a:lnTo>
                  <a:cubicBezTo>
                    <a:pt x="1567" y="7166"/>
                    <a:pt x="1722" y="7941"/>
                    <a:pt x="2451" y="8112"/>
                  </a:cubicBezTo>
                  <a:cubicBezTo>
                    <a:pt x="2513" y="8360"/>
                    <a:pt x="2684" y="8701"/>
                    <a:pt x="2435" y="8888"/>
                  </a:cubicBezTo>
                  <a:cubicBezTo>
                    <a:pt x="2322" y="8916"/>
                    <a:pt x="2221" y="8929"/>
                    <a:pt x="2130" y="8929"/>
                  </a:cubicBezTo>
                  <a:cubicBezTo>
                    <a:pt x="1337" y="8929"/>
                    <a:pt x="1300" y="7949"/>
                    <a:pt x="466" y="7879"/>
                  </a:cubicBezTo>
                  <a:cubicBezTo>
                    <a:pt x="202" y="7941"/>
                    <a:pt x="78" y="8190"/>
                    <a:pt x="0" y="8438"/>
                  </a:cubicBezTo>
                  <a:cubicBezTo>
                    <a:pt x="326" y="9120"/>
                    <a:pt x="1024" y="9167"/>
                    <a:pt x="1412" y="9787"/>
                  </a:cubicBezTo>
                  <a:cubicBezTo>
                    <a:pt x="2110" y="10609"/>
                    <a:pt x="1117" y="11524"/>
                    <a:pt x="1707" y="12346"/>
                  </a:cubicBezTo>
                  <a:cubicBezTo>
                    <a:pt x="1780" y="12529"/>
                    <a:pt x="1958" y="12740"/>
                    <a:pt x="2158" y="12740"/>
                  </a:cubicBezTo>
                  <a:cubicBezTo>
                    <a:pt x="2213" y="12740"/>
                    <a:pt x="2270" y="12724"/>
                    <a:pt x="2327" y="12687"/>
                  </a:cubicBezTo>
                  <a:cubicBezTo>
                    <a:pt x="2761" y="13385"/>
                    <a:pt x="3133" y="14161"/>
                    <a:pt x="2901" y="14983"/>
                  </a:cubicBezTo>
                  <a:cubicBezTo>
                    <a:pt x="2575" y="15293"/>
                    <a:pt x="2094" y="15417"/>
                    <a:pt x="1784" y="15960"/>
                  </a:cubicBezTo>
                  <a:cubicBezTo>
                    <a:pt x="1598" y="16115"/>
                    <a:pt x="1520" y="16503"/>
                    <a:pt x="1815" y="16611"/>
                  </a:cubicBezTo>
                  <a:cubicBezTo>
                    <a:pt x="2218" y="16580"/>
                    <a:pt x="2513" y="16084"/>
                    <a:pt x="2653" y="15712"/>
                  </a:cubicBezTo>
                  <a:cubicBezTo>
                    <a:pt x="3040" y="16224"/>
                    <a:pt x="3102" y="17201"/>
                    <a:pt x="3133" y="17961"/>
                  </a:cubicBezTo>
                  <a:cubicBezTo>
                    <a:pt x="2964" y="18119"/>
                    <a:pt x="2798" y="18179"/>
                    <a:pt x="2631" y="18179"/>
                  </a:cubicBezTo>
                  <a:cubicBezTo>
                    <a:pt x="2118" y="18179"/>
                    <a:pt x="1606" y="17610"/>
                    <a:pt x="1027" y="17610"/>
                  </a:cubicBezTo>
                  <a:cubicBezTo>
                    <a:pt x="985" y="17610"/>
                    <a:pt x="943" y="17613"/>
                    <a:pt x="900" y="17619"/>
                  </a:cubicBezTo>
                  <a:cubicBezTo>
                    <a:pt x="1350" y="18566"/>
                    <a:pt x="3071" y="18426"/>
                    <a:pt x="3056" y="19744"/>
                  </a:cubicBezTo>
                  <a:cubicBezTo>
                    <a:pt x="3056" y="20023"/>
                    <a:pt x="2958" y="20091"/>
                    <a:pt x="2826" y="20091"/>
                  </a:cubicBezTo>
                  <a:cubicBezTo>
                    <a:pt x="2702" y="20091"/>
                    <a:pt x="2549" y="20031"/>
                    <a:pt x="2420" y="20031"/>
                  </a:cubicBezTo>
                  <a:cubicBezTo>
                    <a:pt x="2320" y="20031"/>
                    <a:pt x="2234" y="20067"/>
                    <a:pt x="2187" y="20194"/>
                  </a:cubicBezTo>
                  <a:cubicBezTo>
                    <a:pt x="2404" y="20566"/>
                    <a:pt x="2947" y="20489"/>
                    <a:pt x="3211" y="20721"/>
                  </a:cubicBezTo>
                  <a:cubicBezTo>
                    <a:pt x="3428" y="21202"/>
                    <a:pt x="4312" y="21295"/>
                    <a:pt x="3831" y="21854"/>
                  </a:cubicBezTo>
                  <a:cubicBezTo>
                    <a:pt x="5099" y="22644"/>
                    <a:pt x="5879" y="24094"/>
                    <a:pt x="7592" y="24094"/>
                  </a:cubicBezTo>
                  <a:cubicBezTo>
                    <a:pt x="7660" y="24094"/>
                    <a:pt x="7730" y="24092"/>
                    <a:pt x="7802" y="24087"/>
                  </a:cubicBezTo>
                  <a:cubicBezTo>
                    <a:pt x="8015" y="24365"/>
                    <a:pt x="8293" y="24455"/>
                    <a:pt x="8589" y="24455"/>
                  </a:cubicBezTo>
                  <a:cubicBezTo>
                    <a:pt x="9136" y="24455"/>
                    <a:pt x="9746" y="24149"/>
                    <a:pt x="10128" y="24149"/>
                  </a:cubicBezTo>
                  <a:cubicBezTo>
                    <a:pt x="11167" y="23932"/>
                    <a:pt x="11865" y="23280"/>
                    <a:pt x="12439" y="22505"/>
                  </a:cubicBezTo>
                  <a:cubicBezTo>
                    <a:pt x="13297" y="22889"/>
                    <a:pt x="14084" y="23330"/>
                    <a:pt x="15002" y="23330"/>
                  </a:cubicBezTo>
                  <a:cubicBezTo>
                    <a:pt x="15047" y="23330"/>
                    <a:pt x="15092" y="23329"/>
                    <a:pt x="15138" y="23327"/>
                  </a:cubicBezTo>
                  <a:cubicBezTo>
                    <a:pt x="16921" y="23017"/>
                    <a:pt x="18348" y="22195"/>
                    <a:pt x="18845" y="20504"/>
                  </a:cubicBezTo>
                  <a:cubicBezTo>
                    <a:pt x="19387" y="19868"/>
                    <a:pt x="18457" y="19574"/>
                    <a:pt x="18178" y="19139"/>
                  </a:cubicBezTo>
                  <a:cubicBezTo>
                    <a:pt x="17170" y="18100"/>
                    <a:pt x="18767" y="17356"/>
                    <a:pt x="19170" y="16565"/>
                  </a:cubicBezTo>
                  <a:cubicBezTo>
                    <a:pt x="19403" y="16162"/>
                    <a:pt x="19108" y="15696"/>
                    <a:pt x="18643" y="15619"/>
                  </a:cubicBezTo>
                  <a:cubicBezTo>
                    <a:pt x="18562" y="15604"/>
                    <a:pt x="18485" y="15597"/>
                    <a:pt x="18410" y="15597"/>
                  </a:cubicBezTo>
                  <a:cubicBezTo>
                    <a:pt x="17271" y="15597"/>
                    <a:pt x="16889" y="17211"/>
                    <a:pt x="16043" y="17211"/>
                  </a:cubicBezTo>
                  <a:cubicBezTo>
                    <a:pt x="15888" y="17211"/>
                    <a:pt x="15718" y="17157"/>
                    <a:pt x="15526" y="17030"/>
                  </a:cubicBezTo>
                  <a:cubicBezTo>
                    <a:pt x="15541" y="16968"/>
                    <a:pt x="15557" y="16937"/>
                    <a:pt x="15557" y="16891"/>
                  </a:cubicBezTo>
                  <a:cubicBezTo>
                    <a:pt x="15696" y="16844"/>
                    <a:pt x="15820" y="16782"/>
                    <a:pt x="15929" y="16658"/>
                  </a:cubicBezTo>
                  <a:cubicBezTo>
                    <a:pt x="16177" y="16332"/>
                    <a:pt x="16673" y="16177"/>
                    <a:pt x="16472" y="15634"/>
                  </a:cubicBezTo>
                  <a:cubicBezTo>
                    <a:pt x="16565" y="15402"/>
                    <a:pt x="16611" y="15215"/>
                    <a:pt x="16611" y="15014"/>
                  </a:cubicBezTo>
                  <a:cubicBezTo>
                    <a:pt x="16828" y="14704"/>
                    <a:pt x="17061" y="14393"/>
                    <a:pt x="17263" y="14083"/>
                  </a:cubicBezTo>
                  <a:cubicBezTo>
                    <a:pt x="18395" y="13680"/>
                    <a:pt x="19046" y="12501"/>
                    <a:pt x="20396" y="12346"/>
                  </a:cubicBezTo>
                  <a:cubicBezTo>
                    <a:pt x="20474" y="12334"/>
                    <a:pt x="20551" y="12328"/>
                    <a:pt x="20627" y="12328"/>
                  </a:cubicBezTo>
                  <a:cubicBezTo>
                    <a:pt x="21417" y="12328"/>
                    <a:pt x="22053" y="12949"/>
                    <a:pt x="22675" y="13246"/>
                  </a:cubicBezTo>
                  <a:cubicBezTo>
                    <a:pt x="22846" y="13060"/>
                    <a:pt x="23036" y="12998"/>
                    <a:pt x="23235" y="12998"/>
                  </a:cubicBezTo>
                  <a:cubicBezTo>
                    <a:pt x="23638" y="12998"/>
                    <a:pt x="24075" y="13252"/>
                    <a:pt x="24450" y="13252"/>
                  </a:cubicBezTo>
                  <a:cubicBezTo>
                    <a:pt x="24632" y="13252"/>
                    <a:pt x="24799" y="13192"/>
                    <a:pt x="24940" y="13013"/>
                  </a:cubicBezTo>
                  <a:cubicBezTo>
                    <a:pt x="24071" y="12889"/>
                    <a:pt x="24630" y="11989"/>
                    <a:pt x="23746" y="11803"/>
                  </a:cubicBezTo>
                  <a:cubicBezTo>
                    <a:pt x="23609" y="11821"/>
                    <a:pt x="23474" y="11829"/>
                    <a:pt x="23341" y="11829"/>
                  </a:cubicBezTo>
                  <a:cubicBezTo>
                    <a:pt x="22642" y="11829"/>
                    <a:pt x="21983" y="11592"/>
                    <a:pt x="21280" y="11136"/>
                  </a:cubicBezTo>
                  <a:cubicBezTo>
                    <a:pt x="20551" y="10640"/>
                    <a:pt x="21280" y="9880"/>
                    <a:pt x="21342" y="9337"/>
                  </a:cubicBezTo>
                  <a:cubicBezTo>
                    <a:pt x="22769" y="8190"/>
                    <a:pt x="23296" y="6266"/>
                    <a:pt x="24118" y="4746"/>
                  </a:cubicBezTo>
                  <a:cubicBezTo>
                    <a:pt x="24133" y="4762"/>
                    <a:pt x="24180" y="4778"/>
                    <a:pt x="24195" y="4793"/>
                  </a:cubicBezTo>
                  <a:cubicBezTo>
                    <a:pt x="24253" y="4803"/>
                    <a:pt x="24313" y="4808"/>
                    <a:pt x="24374" y="4808"/>
                  </a:cubicBezTo>
                  <a:cubicBezTo>
                    <a:pt x="25086" y="4808"/>
                    <a:pt x="25981" y="4160"/>
                    <a:pt x="25824" y="3289"/>
                  </a:cubicBezTo>
                  <a:cubicBezTo>
                    <a:pt x="25467" y="2994"/>
                    <a:pt x="25700" y="2296"/>
                    <a:pt x="25079" y="2234"/>
                  </a:cubicBezTo>
                  <a:cubicBezTo>
                    <a:pt x="24537" y="2265"/>
                    <a:pt x="23885" y="2606"/>
                    <a:pt x="23575" y="3211"/>
                  </a:cubicBezTo>
                  <a:cubicBezTo>
                    <a:pt x="23466" y="3444"/>
                    <a:pt x="23451" y="3676"/>
                    <a:pt x="23497" y="3862"/>
                  </a:cubicBezTo>
                  <a:cubicBezTo>
                    <a:pt x="23280" y="3940"/>
                    <a:pt x="23063" y="4064"/>
                    <a:pt x="22908" y="4312"/>
                  </a:cubicBezTo>
                  <a:cubicBezTo>
                    <a:pt x="22536" y="4002"/>
                    <a:pt x="22489" y="3134"/>
                    <a:pt x="22040" y="2730"/>
                  </a:cubicBezTo>
                  <a:cubicBezTo>
                    <a:pt x="21608" y="2871"/>
                    <a:pt x="21108" y="3357"/>
                    <a:pt x="20552" y="3357"/>
                  </a:cubicBezTo>
                  <a:cubicBezTo>
                    <a:pt x="20309" y="3357"/>
                    <a:pt x="20055" y="3264"/>
                    <a:pt x="19791" y="3009"/>
                  </a:cubicBezTo>
                  <a:cubicBezTo>
                    <a:pt x="20070" y="1676"/>
                    <a:pt x="18441" y="1179"/>
                    <a:pt x="18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32"/>
            <p:cNvSpPr/>
            <p:nvPr/>
          </p:nvSpPr>
          <p:spPr>
            <a:xfrm>
              <a:off x="3250675" y="2138800"/>
              <a:ext cx="32975" cy="48275"/>
            </a:xfrm>
            <a:custGeom>
              <a:avLst/>
              <a:gdLst/>
              <a:ahLst/>
              <a:cxnLst/>
              <a:rect l="l" t="t" r="r" b="b"/>
              <a:pathLst>
                <a:path w="1319" h="1931" extrusionOk="0">
                  <a:moveTo>
                    <a:pt x="357" y="1"/>
                  </a:moveTo>
                  <a:cubicBezTo>
                    <a:pt x="47" y="218"/>
                    <a:pt x="47" y="606"/>
                    <a:pt x="0" y="1040"/>
                  </a:cubicBezTo>
                  <a:cubicBezTo>
                    <a:pt x="16" y="1381"/>
                    <a:pt x="233" y="1676"/>
                    <a:pt x="404" y="1893"/>
                  </a:cubicBezTo>
                  <a:cubicBezTo>
                    <a:pt x="474" y="1919"/>
                    <a:pt x="541" y="1931"/>
                    <a:pt x="606" y="1931"/>
                  </a:cubicBezTo>
                  <a:cubicBezTo>
                    <a:pt x="813" y="1931"/>
                    <a:pt x="991" y="1810"/>
                    <a:pt x="1133" y="1645"/>
                  </a:cubicBezTo>
                  <a:cubicBezTo>
                    <a:pt x="1319" y="1350"/>
                    <a:pt x="1257" y="1149"/>
                    <a:pt x="1241" y="807"/>
                  </a:cubicBezTo>
                  <a:cubicBezTo>
                    <a:pt x="1164" y="373"/>
                    <a:pt x="714" y="11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32"/>
            <p:cNvSpPr/>
            <p:nvPr/>
          </p:nvSpPr>
          <p:spPr>
            <a:xfrm>
              <a:off x="3048275" y="2170950"/>
              <a:ext cx="67500" cy="74250"/>
            </a:xfrm>
            <a:custGeom>
              <a:avLst/>
              <a:gdLst/>
              <a:ahLst/>
              <a:cxnLst/>
              <a:rect l="l" t="t" r="r" b="b"/>
              <a:pathLst>
                <a:path w="2700" h="2970" extrusionOk="0">
                  <a:moveTo>
                    <a:pt x="580" y="1"/>
                  </a:moveTo>
                  <a:cubicBezTo>
                    <a:pt x="557" y="1"/>
                    <a:pt x="535" y="1"/>
                    <a:pt x="512" y="2"/>
                  </a:cubicBezTo>
                  <a:cubicBezTo>
                    <a:pt x="156" y="871"/>
                    <a:pt x="0" y="2065"/>
                    <a:pt x="822" y="2794"/>
                  </a:cubicBezTo>
                  <a:cubicBezTo>
                    <a:pt x="988" y="2918"/>
                    <a:pt x="1142" y="2969"/>
                    <a:pt x="1289" y="2969"/>
                  </a:cubicBezTo>
                  <a:cubicBezTo>
                    <a:pt x="1693" y="2969"/>
                    <a:pt x="2040" y="2581"/>
                    <a:pt x="2404" y="2251"/>
                  </a:cubicBezTo>
                  <a:cubicBezTo>
                    <a:pt x="2591" y="1910"/>
                    <a:pt x="2699" y="1305"/>
                    <a:pt x="2528" y="917"/>
                  </a:cubicBezTo>
                  <a:cubicBezTo>
                    <a:pt x="2016" y="496"/>
                    <a:pt x="1329" y="1"/>
                    <a:pt x="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32"/>
            <p:cNvSpPr/>
            <p:nvPr/>
          </p:nvSpPr>
          <p:spPr>
            <a:xfrm>
              <a:off x="2910250" y="2203025"/>
              <a:ext cx="97325" cy="164050"/>
            </a:xfrm>
            <a:custGeom>
              <a:avLst/>
              <a:gdLst/>
              <a:ahLst/>
              <a:cxnLst/>
              <a:rect l="l" t="t" r="r" b="b"/>
              <a:pathLst>
                <a:path w="3893" h="6562" extrusionOk="0">
                  <a:moveTo>
                    <a:pt x="375" y="0"/>
                  </a:moveTo>
                  <a:cubicBezTo>
                    <a:pt x="101" y="0"/>
                    <a:pt x="240" y="442"/>
                    <a:pt x="0" y="642"/>
                  </a:cubicBezTo>
                  <a:cubicBezTo>
                    <a:pt x="543" y="2302"/>
                    <a:pt x="1086" y="3884"/>
                    <a:pt x="2295" y="5249"/>
                  </a:cubicBezTo>
                  <a:cubicBezTo>
                    <a:pt x="2322" y="5625"/>
                    <a:pt x="2454" y="6561"/>
                    <a:pt x="3014" y="6561"/>
                  </a:cubicBezTo>
                  <a:cubicBezTo>
                    <a:pt x="3100" y="6561"/>
                    <a:pt x="3196" y="6539"/>
                    <a:pt x="3304" y="6490"/>
                  </a:cubicBezTo>
                  <a:cubicBezTo>
                    <a:pt x="3893" y="6086"/>
                    <a:pt x="3397" y="5590"/>
                    <a:pt x="3226" y="5202"/>
                  </a:cubicBezTo>
                  <a:cubicBezTo>
                    <a:pt x="2342" y="3884"/>
                    <a:pt x="1954" y="2224"/>
                    <a:pt x="1303" y="751"/>
                  </a:cubicBezTo>
                  <a:cubicBezTo>
                    <a:pt x="1055" y="549"/>
                    <a:pt x="977" y="100"/>
                    <a:pt x="543" y="38"/>
                  </a:cubicBezTo>
                  <a:cubicBezTo>
                    <a:pt x="474" y="12"/>
                    <a:pt x="419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32"/>
            <p:cNvSpPr/>
            <p:nvPr/>
          </p:nvSpPr>
          <p:spPr>
            <a:xfrm>
              <a:off x="3343725" y="2675025"/>
              <a:ext cx="48875" cy="32475"/>
            </a:xfrm>
            <a:custGeom>
              <a:avLst/>
              <a:gdLst/>
              <a:ahLst/>
              <a:cxnLst/>
              <a:rect l="l" t="t" r="r" b="b"/>
              <a:pathLst>
                <a:path w="1955" h="1299" extrusionOk="0">
                  <a:moveTo>
                    <a:pt x="892" y="0"/>
                  </a:moveTo>
                  <a:cubicBezTo>
                    <a:pt x="838" y="0"/>
                    <a:pt x="761" y="12"/>
                    <a:pt x="637" y="48"/>
                  </a:cubicBezTo>
                  <a:cubicBezTo>
                    <a:pt x="249" y="141"/>
                    <a:pt x="280" y="234"/>
                    <a:pt x="1" y="374"/>
                  </a:cubicBezTo>
                  <a:cubicBezTo>
                    <a:pt x="16" y="700"/>
                    <a:pt x="78" y="994"/>
                    <a:pt x="745" y="1072"/>
                  </a:cubicBezTo>
                  <a:cubicBezTo>
                    <a:pt x="694" y="1144"/>
                    <a:pt x="601" y="1298"/>
                    <a:pt x="777" y="1298"/>
                  </a:cubicBezTo>
                  <a:cubicBezTo>
                    <a:pt x="865" y="1298"/>
                    <a:pt x="1022" y="1259"/>
                    <a:pt x="1288" y="1149"/>
                  </a:cubicBezTo>
                  <a:cubicBezTo>
                    <a:pt x="1955" y="855"/>
                    <a:pt x="1629" y="855"/>
                    <a:pt x="1583" y="793"/>
                  </a:cubicBezTo>
                  <a:cubicBezTo>
                    <a:pt x="1179" y="669"/>
                    <a:pt x="1273" y="296"/>
                    <a:pt x="1117" y="48"/>
                  </a:cubicBezTo>
                  <a:cubicBezTo>
                    <a:pt x="1014" y="48"/>
                    <a:pt x="1000" y="0"/>
                    <a:pt x="8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2" name="Google Shape;17272;p32"/>
          <p:cNvGrpSpPr/>
          <p:nvPr/>
        </p:nvGrpSpPr>
        <p:grpSpPr>
          <a:xfrm>
            <a:off x="5602256" y="1258088"/>
            <a:ext cx="868975" cy="1072114"/>
            <a:chOff x="4082775" y="914425"/>
            <a:chExt cx="777050" cy="973675"/>
          </a:xfrm>
        </p:grpSpPr>
        <p:sp>
          <p:nvSpPr>
            <p:cNvPr id="17273" name="Google Shape;17273;p32"/>
            <p:cNvSpPr/>
            <p:nvPr/>
          </p:nvSpPr>
          <p:spPr>
            <a:xfrm>
              <a:off x="4082775" y="914425"/>
              <a:ext cx="665375" cy="778900"/>
            </a:xfrm>
            <a:custGeom>
              <a:avLst/>
              <a:gdLst/>
              <a:ahLst/>
              <a:cxnLst/>
              <a:rect l="l" t="t" r="r" b="b"/>
              <a:pathLst>
                <a:path w="26615" h="31156" extrusionOk="0">
                  <a:moveTo>
                    <a:pt x="24598" y="27170"/>
                  </a:moveTo>
                  <a:lnTo>
                    <a:pt x="24598" y="27170"/>
                  </a:lnTo>
                  <a:cubicBezTo>
                    <a:pt x="24594" y="27175"/>
                    <a:pt x="24589" y="27181"/>
                    <a:pt x="24585" y="27187"/>
                  </a:cubicBezTo>
                  <a:lnTo>
                    <a:pt x="24585" y="27187"/>
                  </a:lnTo>
                  <a:cubicBezTo>
                    <a:pt x="24590" y="27181"/>
                    <a:pt x="24594" y="27175"/>
                    <a:pt x="24598" y="27170"/>
                  </a:cubicBezTo>
                  <a:close/>
                  <a:moveTo>
                    <a:pt x="9983" y="1"/>
                  </a:moveTo>
                  <a:cubicBezTo>
                    <a:pt x="9865" y="1"/>
                    <a:pt x="9748" y="4"/>
                    <a:pt x="9631" y="12"/>
                  </a:cubicBezTo>
                  <a:cubicBezTo>
                    <a:pt x="9190" y="517"/>
                    <a:pt x="8635" y="807"/>
                    <a:pt x="8057" y="807"/>
                  </a:cubicBezTo>
                  <a:cubicBezTo>
                    <a:pt x="7782" y="807"/>
                    <a:pt x="7503" y="742"/>
                    <a:pt x="7227" y="602"/>
                  </a:cubicBezTo>
                  <a:lnTo>
                    <a:pt x="7227" y="602"/>
                  </a:lnTo>
                  <a:cubicBezTo>
                    <a:pt x="7440" y="1226"/>
                    <a:pt x="6821" y="1783"/>
                    <a:pt x="6162" y="1783"/>
                  </a:cubicBezTo>
                  <a:cubicBezTo>
                    <a:pt x="6052" y="1783"/>
                    <a:pt x="5940" y="1767"/>
                    <a:pt x="5832" y="1734"/>
                  </a:cubicBezTo>
                  <a:lnTo>
                    <a:pt x="5832" y="1734"/>
                  </a:lnTo>
                  <a:lnTo>
                    <a:pt x="6018" y="2494"/>
                  </a:lnTo>
                  <a:cubicBezTo>
                    <a:pt x="5915" y="2464"/>
                    <a:pt x="5824" y="2450"/>
                    <a:pt x="5742" y="2450"/>
                  </a:cubicBezTo>
                  <a:cubicBezTo>
                    <a:pt x="4963" y="2450"/>
                    <a:pt x="5030" y="3678"/>
                    <a:pt x="4039" y="3678"/>
                  </a:cubicBezTo>
                  <a:cubicBezTo>
                    <a:pt x="4002" y="3678"/>
                    <a:pt x="3964" y="3676"/>
                    <a:pt x="3924" y="3672"/>
                  </a:cubicBezTo>
                  <a:lnTo>
                    <a:pt x="3924" y="3672"/>
                  </a:lnTo>
                  <a:cubicBezTo>
                    <a:pt x="3955" y="4262"/>
                    <a:pt x="4451" y="3890"/>
                    <a:pt x="4467" y="4448"/>
                  </a:cubicBezTo>
                  <a:cubicBezTo>
                    <a:pt x="3257" y="5223"/>
                    <a:pt x="3350" y="6356"/>
                    <a:pt x="1861" y="6805"/>
                  </a:cubicBezTo>
                  <a:lnTo>
                    <a:pt x="2823" y="7581"/>
                  </a:lnTo>
                  <a:cubicBezTo>
                    <a:pt x="1861" y="9597"/>
                    <a:pt x="1396" y="12079"/>
                    <a:pt x="0" y="13583"/>
                  </a:cubicBezTo>
                  <a:cubicBezTo>
                    <a:pt x="529" y="13541"/>
                    <a:pt x="921" y="13231"/>
                    <a:pt x="1324" y="13231"/>
                  </a:cubicBezTo>
                  <a:cubicBezTo>
                    <a:pt x="1511" y="13231"/>
                    <a:pt x="1701" y="13298"/>
                    <a:pt x="1908" y="13490"/>
                  </a:cubicBezTo>
                  <a:cubicBezTo>
                    <a:pt x="2094" y="14607"/>
                    <a:pt x="1117" y="15677"/>
                    <a:pt x="1644" y="16747"/>
                  </a:cubicBezTo>
                  <a:cubicBezTo>
                    <a:pt x="962" y="17352"/>
                    <a:pt x="0" y="18515"/>
                    <a:pt x="16" y="19074"/>
                  </a:cubicBezTo>
                  <a:cubicBezTo>
                    <a:pt x="744" y="18314"/>
                    <a:pt x="2140" y="18158"/>
                    <a:pt x="2482" y="17042"/>
                  </a:cubicBezTo>
                  <a:cubicBezTo>
                    <a:pt x="2517" y="16912"/>
                    <a:pt x="2586" y="16860"/>
                    <a:pt x="2666" y="16860"/>
                  </a:cubicBezTo>
                  <a:cubicBezTo>
                    <a:pt x="2864" y="16860"/>
                    <a:pt x="3135" y="17176"/>
                    <a:pt x="3179" y="17429"/>
                  </a:cubicBezTo>
                  <a:cubicBezTo>
                    <a:pt x="4668" y="18251"/>
                    <a:pt x="2575" y="19446"/>
                    <a:pt x="2714" y="20345"/>
                  </a:cubicBezTo>
                  <a:cubicBezTo>
                    <a:pt x="2816" y="20414"/>
                    <a:pt x="2923" y="20445"/>
                    <a:pt x="3029" y="20445"/>
                  </a:cubicBezTo>
                  <a:cubicBezTo>
                    <a:pt x="3568" y="20445"/>
                    <a:pt x="4102" y="19656"/>
                    <a:pt x="4064" y="19074"/>
                  </a:cubicBezTo>
                  <a:cubicBezTo>
                    <a:pt x="4220" y="18997"/>
                    <a:pt x="4357" y="18964"/>
                    <a:pt x="4479" y="18964"/>
                  </a:cubicBezTo>
                  <a:cubicBezTo>
                    <a:pt x="5179" y="18964"/>
                    <a:pt x="5424" y="20022"/>
                    <a:pt x="6153" y="20022"/>
                  </a:cubicBezTo>
                  <a:cubicBezTo>
                    <a:pt x="6175" y="20022"/>
                    <a:pt x="6197" y="20021"/>
                    <a:pt x="6219" y="20020"/>
                  </a:cubicBezTo>
                  <a:lnTo>
                    <a:pt x="6219" y="20020"/>
                  </a:lnTo>
                  <a:cubicBezTo>
                    <a:pt x="6235" y="20655"/>
                    <a:pt x="6049" y="21183"/>
                    <a:pt x="5770" y="21726"/>
                  </a:cubicBezTo>
                  <a:cubicBezTo>
                    <a:pt x="5886" y="21775"/>
                    <a:pt x="5986" y="21797"/>
                    <a:pt x="6073" y="21797"/>
                  </a:cubicBezTo>
                  <a:cubicBezTo>
                    <a:pt x="6613" y="21797"/>
                    <a:pt x="6661" y="20952"/>
                    <a:pt x="7088" y="20578"/>
                  </a:cubicBezTo>
                  <a:cubicBezTo>
                    <a:pt x="7383" y="20687"/>
                    <a:pt x="7848" y="20888"/>
                    <a:pt x="7801" y="21105"/>
                  </a:cubicBezTo>
                  <a:cubicBezTo>
                    <a:pt x="7290" y="21400"/>
                    <a:pt x="6917" y="21819"/>
                    <a:pt x="6933" y="22393"/>
                  </a:cubicBezTo>
                  <a:cubicBezTo>
                    <a:pt x="7094" y="22458"/>
                    <a:pt x="7228" y="22487"/>
                    <a:pt x="7340" y="22487"/>
                  </a:cubicBezTo>
                  <a:cubicBezTo>
                    <a:pt x="8190" y="22487"/>
                    <a:pt x="7809" y="20833"/>
                    <a:pt x="8685" y="20764"/>
                  </a:cubicBezTo>
                  <a:lnTo>
                    <a:pt x="8685" y="20764"/>
                  </a:lnTo>
                  <a:cubicBezTo>
                    <a:pt x="8096" y="22858"/>
                    <a:pt x="10717" y="21384"/>
                    <a:pt x="10360" y="23277"/>
                  </a:cubicBezTo>
                  <a:cubicBezTo>
                    <a:pt x="10640" y="22734"/>
                    <a:pt x="10360" y="22005"/>
                    <a:pt x="10857" y="21415"/>
                  </a:cubicBezTo>
                  <a:cubicBezTo>
                    <a:pt x="11927" y="21881"/>
                    <a:pt x="11880" y="24300"/>
                    <a:pt x="13648" y="24672"/>
                  </a:cubicBezTo>
                  <a:cubicBezTo>
                    <a:pt x="13681" y="24681"/>
                    <a:pt x="13712" y="24685"/>
                    <a:pt x="13742" y="24685"/>
                  </a:cubicBezTo>
                  <a:cubicBezTo>
                    <a:pt x="14046" y="24685"/>
                    <a:pt x="14255" y="24296"/>
                    <a:pt x="14579" y="24254"/>
                  </a:cubicBezTo>
                  <a:cubicBezTo>
                    <a:pt x="15417" y="24533"/>
                    <a:pt x="15618" y="25370"/>
                    <a:pt x="15587" y="26084"/>
                  </a:cubicBezTo>
                  <a:lnTo>
                    <a:pt x="16828" y="26316"/>
                  </a:lnTo>
                  <a:cubicBezTo>
                    <a:pt x="16626" y="26859"/>
                    <a:pt x="16363" y="27464"/>
                    <a:pt x="16595" y="28007"/>
                  </a:cubicBezTo>
                  <a:cubicBezTo>
                    <a:pt x="16799" y="28133"/>
                    <a:pt x="16998" y="28182"/>
                    <a:pt x="17193" y="28182"/>
                  </a:cubicBezTo>
                  <a:cubicBezTo>
                    <a:pt x="17894" y="28182"/>
                    <a:pt x="18556" y="27549"/>
                    <a:pt x="19254" y="27549"/>
                  </a:cubicBezTo>
                  <a:cubicBezTo>
                    <a:pt x="19415" y="27549"/>
                    <a:pt x="19578" y="27583"/>
                    <a:pt x="19744" y="27666"/>
                  </a:cubicBezTo>
                  <a:cubicBezTo>
                    <a:pt x="20162" y="27092"/>
                    <a:pt x="19046" y="27278"/>
                    <a:pt x="19247" y="26751"/>
                  </a:cubicBezTo>
                  <a:cubicBezTo>
                    <a:pt x="19201" y="26037"/>
                    <a:pt x="21574" y="25665"/>
                    <a:pt x="21651" y="24362"/>
                  </a:cubicBezTo>
                  <a:cubicBezTo>
                    <a:pt x="21822" y="24199"/>
                    <a:pt x="21972" y="24133"/>
                    <a:pt x="22108" y="24133"/>
                  </a:cubicBezTo>
                  <a:cubicBezTo>
                    <a:pt x="22551" y="24133"/>
                    <a:pt x="22849" y="24834"/>
                    <a:pt x="23264" y="25107"/>
                  </a:cubicBezTo>
                  <a:cubicBezTo>
                    <a:pt x="22908" y="25929"/>
                    <a:pt x="22039" y="25929"/>
                    <a:pt x="21496" y="26518"/>
                  </a:cubicBezTo>
                  <a:lnTo>
                    <a:pt x="22753" y="26316"/>
                  </a:lnTo>
                  <a:cubicBezTo>
                    <a:pt x="23812" y="26415"/>
                    <a:pt x="23405" y="27801"/>
                    <a:pt x="24203" y="27801"/>
                  </a:cubicBezTo>
                  <a:cubicBezTo>
                    <a:pt x="24281" y="27801"/>
                    <a:pt x="24370" y="27788"/>
                    <a:pt x="24474" y="27759"/>
                  </a:cubicBezTo>
                  <a:cubicBezTo>
                    <a:pt x="24519" y="27550"/>
                    <a:pt x="24477" y="27340"/>
                    <a:pt x="24585" y="27187"/>
                  </a:cubicBezTo>
                  <a:lnTo>
                    <a:pt x="24585" y="27187"/>
                  </a:lnTo>
                  <a:cubicBezTo>
                    <a:pt x="24485" y="27320"/>
                    <a:pt x="24368" y="27471"/>
                    <a:pt x="24225" y="27471"/>
                  </a:cubicBezTo>
                  <a:cubicBezTo>
                    <a:pt x="24172" y="27471"/>
                    <a:pt x="24116" y="27450"/>
                    <a:pt x="24055" y="27402"/>
                  </a:cubicBezTo>
                  <a:cubicBezTo>
                    <a:pt x="23931" y="26782"/>
                    <a:pt x="24614" y="26472"/>
                    <a:pt x="24660" y="26316"/>
                  </a:cubicBezTo>
                  <a:lnTo>
                    <a:pt x="24660" y="26316"/>
                  </a:lnTo>
                  <a:cubicBezTo>
                    <a:pt x="24970" y="26921"/>
                    <a:pt x="24428" y="27588"/>
                    <a:pt x="24831" y="27867"/>
                  </a:cubicBezTo>
                  <a:lnTo>
                    <a:pt x="25001" y="26766"/>
                  </a:lnTo>
                  <a:cubicBezTo>
                    <a:pt x="25157" y="28240"/>
                    <a:pt x="26056" y="30240"/>
                    <a:pt x="26614" y="31155"/>
                  </a:cubicBezTo>
                  <a:cubicBezTo>
                    <a:pt x="26242" y="29263"/>
                    <a:pt x="25684" y="27076"/>
                    <a:pt x="24350" y="25805"/>
                  </a:cubicBezTo>
                  <a:cubicBezTo>
                    <a:pt x="22427" y="25029"/>
                    <a:pt x="24273" y="23525"/>
                    <a:pt x="24288" y="22315"/>
                  </a:cubicBezTo>
                  <a:cubicBezTo>
                    <a:pt x="23497" y="22206"/>
                    <a:pt x="23233" y="21555"/>
                    <a:pt x="23342" y="20811"/>
                  </a:cubicBezTo>
                  <a:cubicBezTo>
                    <a:pt x="23504" y="20676"/>
                    <a:pt x="23638" y="20622"/>
                    <a:pt x="23753" y="20622"/>
                  </a:cubicBezTo>
                  <a:cubicBezTo>
                    <a:pt x="24186" y="20622"/>
                    <a:pt x="24356" y="21371"/>
                    <a:pt x="24736" y="21371"/>
                  </a:cubicBezTo>
                  <a:cubicBezTo>
                    <a:pt x="24838" y="21371"/>
                    <a:pt x="24954" y="21318"/>
                    <a:pt x="25095" y="21183"/>
                  </a:cubicBezTo>
                  <a:cubicBezTo>
                    <a:pt x="24521" y="20640"/>
                    <a:pt x="24040" y="20299"/>
                    <a:pt x="23388" y="19880"/>
                  </a:cubicBezTo>
                  <a:lnTo>
                    <a:pt x="22846" y="16049"/>
                  </a:lnTo>
                  <a:lnTo>
                    <a:pt x="22846" y="16049"/>
                  </a:lnTo>
                  <a:cubicBezTo>
                    <a:pt x="22886" y="16057"/>
                    <a:pt x="22926" y="16061"/>
                    <a:pt x="22965" y="16061"/>
                  </a:cubicBezTo>
                  <a:cubicBezTo>
                    <a:pt x="23441" y="16061"/>
                    <a:pt x="23832" y="15485"/>
                    <a:pt x="23761" y="15041"/>
                  </a:cubicBezTo>
                  <a:lnTo>
                    <a:pt x="23761" y="15041"/>
                  </a:lnTo>
                  <a:cubicBezTo>
                    <a:pt x="23480" y="15085"/>
                    <a:pt x="23223" y="15117"/>
                    <a:pt x="22977" y="15117"/>
                  </a:cubicBezTo>
                  <a:cubicBezTo>
                    <a:pt x="22446" y="15117"/>
                    <a:pt x="21964" y="14970"/>
                    <a:pt x="21403" y="14483"/>
                  </a:cubicBezTo>
                  <a:cubicBezTo>
                    <a:pt x="21372" y="13909"/>
                    <a:pt x="20659" y="13521"/>
                    <a:pt x="21326" y="13133"/>
                  </a:cubicBezTo>
                  <a:lnTo>
                    <a:pt x="21326" y="13133"/>
                  </a:lnTo>
                  <a:cubicBezTo>
                    <a:pt x="21580" y="13232"/>
                    <a:pt x="21834" y="13498"/>
                    <a:pt x="22135" y="13498"/>
                  </a:cubicBezTo>
                  <a:cubicBezTo>
                    <a:pt x="22165" y="13498"/>
                    <a:pt x="22195" y="13496"/>
                    <a:pt x="22225" y="13490"/>
                  </a:cubicBezTo>
                  <a:cubicBezTo>
                    <a:pt x="20659" y="11582"/>
                    <a:pt x="21062" y="8760"/>
                    <a:pt x="19465" y="6728"/>
                  </a:cubicBezTo>
                  <a:cubicBezTo>
                    <a:pt x="19728" y="6107"/>
                    <a:pt x="20969" y="6340"/>
                    <a:pt x="20705" y="5518"/>
                  </a:cubicBezTo>
                  <a:lnTo>
                    <a:pt x="20705" y="5518"/>
                  </a:lnTo>
                  <a:cubicBezTo>
                    <a:pt x="20508" y="5574"/>
                    <a:pt x="20319" y="5598"/>
                    <a:pt x="20138" y="5598"/>
                  </a:cubicBezTo>
                  <a:cubicBezTo>
                    <a:pt x="19763" y="5598"/>
                    <a:pt x="19422" y="5494"/>
                    <a:pt x="19108" y="5348"/>
                  </a:cubicBezTo>
                  <a:cubicBezTo>
                    <a:pt x="18643" y="4277"/>
                    <a:pt x="17262" y="3579"/>
                    <a:pt x="17092" y="2540"/>
                  </a:cubicBezTo>
                  <a:cubicBezTo>
                    <a:pt x="16975" y="2573"/>
                    <a:pt x="16869" y="2587"/>
                    <a:pt x="16770" y="2587"/>
                  </a:cubicBezTo>
                  <a:cubicBezTo>
                    <a:pt x="15945" y="2587"/>
                    <a:pt x="15682" y="1562"/>
                    <a:pt x="14731" y="1562"/>
                  </a:cubicBezTo>
                  <a:cubicBezTo>
                    <a:pt x="14663" y="1562"/>
                    <a:pt x="14592" y="1568"/>
                    <a:pt x="14517" y="1579"/>
                  </a:cubicBezTo>
                  <a:cubicBezTo>
                    <a:pt x="14207" y="1424"/>
                    <a:pt x="14595" y="1082"/>
                    <a:pt x="14269" y="850"/>
                  </a:cubicBezTo>
                  <a:cubicBezTo>
                    <a:pt x="13217" y="619"/>
                    <a:pt x="11524" y="1"/>
                    <a:pt x="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32"/>
            <p:cNvSpPr/>
            <p:nvPr/>
          </p:nvSpPr>
          <p:spPr>
            <a:xfrm>
              <a:off x="4676775" y="1262850"/>
              <a:ext cx="37250" cy="24350"/>
            </a:xfrm>
            <a:custGeom>
              <a:avLst/>
              <a:gdLst/>
              <a:ahLst/>
              <a:cxnLst/>
              <a:rect l="l" t="t" r="r" b="b"/>
              <a:pathLst>
                <a:path w="1490" h="974" extrusionOk="0">
                  <a:moveTo>
                    <a:pt x="422" y="0"/>
                  </a:moveTo>
                  <a:cubicBezTo>
                    <a:pt x="265" y="0"/>
                    <a:pt x="117" y="69"/>
                    <a:pt x="1" y="251"/>
                  </a:cubicBezTo>
                  <a:cubicBezTo>
                    <a:pt x="193" y="663"/>
                    <a:pt x="324" y="965"/>
                    <a:pt x="781" y="965"/>
                  </a:cubicBezTo>
                  <a:cubicBezTo>
                    <a:pt x="841" y="965"/>
                    <a:pt x="906" y="960"/>
                    <a:pt x="978" y="949"/>
                  </a:cubicBezTo>
                  <a:cubicBezTo>
                    <a:pt x="1002" y="966"/>
                    <a:pt x="1032" y="974"/>
                    <a:pt x="1064" y="974"/>
                  </a:cubicBezTo>
                  <a:cubicBezTo>
                    <a:pt x="1239" y="974"/>
                    <a:pt x="1489" y="743"/>
                    <a:pt x="1319" y="468"/>
                  </a:cubicBezTo>
                  <a:cubicBezTo>
                    <a:pt x="1110" y="291"/>
                    <a:pt x="746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32"/>
            <p:cNvSpPr/>
            <p:nvPr/>
          </p:nvSpPr>
          <p:spPr>
            <a:xfrm>
              <a:off x="4739600" y="1433900"/>
              <a:ext cx="120225" cy="116775"/>
            </a:xfrm>
            <a:custGeom>
              <a:avLst/>
              <a:gdLst/>
              <a:ahLst/>
              <a:cxnLst/>
              <a:rect l="l" t="t" r="r" b="b"/>
              <a:pathLst>
                <a:path w="4809" h="4671" extrusionOk="0">
                  <a:moveTo>
                    <a:pt x="1225" y="1"/>
                  </a:moveTo>
                  <a:cubicBezTo>
                    <a:pt x="0" y="2032"/>
                    <a:pt x="2420" y="3366"/>
                    <a:pt x="3738" y="4514"/>
                  </a:cubicBezTo>
                  <a:cubicBezTo>
                    <a:pt x="3811" y="4623"/>
                    <a:pt x="3961" y="4670"/>
                    <a:pt x="4119" y="4670"/>
                  </a:cubicBezTo>
                  <a:cubicBezTo>
                    <a:pt x="4367" y="4670"/>
                    <a:pt x="4634" y="4554"/>
                    <a:pt x="4653" y="4374"/>
                  </a:cubicBezTo>
                  <a:cubicBezTo>
                    <a:pt x="4808" y="3087"/>
                    <a:pt x="3149" y="2978"/>
                    <a:pt x="2435" y="2094"/>
                  </a:cubicBezTo>
                  <a:cubicBezTo>
                    <a:pt x="2327" y="1334"/>
                    <a:pt x="1939" y="249"/>
                    <a:pt x="1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32"/>
            <p:cNvSpPr/>
            <p:nvPr/>
          </p:nvSpPr>
          <p:spPr>
            <a:xfrm>
              <a:off x="4200500" y="1612050"/>
              <a:ext cx="21175" cy="13800"/>
            </a:xfrm>
            <a:custGeom>
              <a:avLst/>
              <a:gdLst/>
              <a:ahLst/>
              <a:cxnLst/>
              <a:rect l="l" t="t" r="r" b="b"/>
              <a:pathLst>
                <a:path w="847" h="552" extrusionOk="0">
                  <a:moveTo>
                    <a:pt x="541" y="0"/>
                  </a:moveTo>
                  <a:cubicBezTo>
                    <a:pt x="1" y="0"/>
                    <a:pt x="846" y="407"/>
                    <a:pt x="130" y="536"/>
                  </a:cubicBezTo>
                  <a:cubicBezTo>
                    <a:pt x="156" y="547"/>
                    <a:pt x="184" y="551"/>
                    <a:pt x="214" y="551"/>
                  </a:cubicBezTo>
                  <a:cubicBezTo>
                    <a:pt x="456" y="551"/>
                    <a:pt x="800" y="243"/>
                    <a:pt x="704" y="9"/>
                  </a:cubicBezTo>
                  <a:cubicBezTo>
                    <a:pt x="639" y="3"/>
                    <a:pt x="585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32"/>
            <p:cNvSpPr/>
            <p:nvPr/>
          </p:nvSpPr>
          <p:spPr>
            <a:xfrm>
              <a:off x="4439375" y="1679950"/>
              <a:ext cx="22900" cy="20350"/>
            </a:xfrm>
            <a:custGeom>
              <a:avLst/>
              <a:gdLst/>
              <a:ahLst/>
              <a:cxnLst/>
              <a:rect l="l" t="t" r="r" b="b"/>
              <a:pathLst>
                <a:path w="916" h="814" extrusionOk="0">
                  <a:moveTo>
                    <a:pt x="201" y="1"/>
                  </a:moveTo>
                  <a:cubicBezTo>
                    <a:pt x="171" y="1"/>
                    <a:pt x="141" y="3"/>
                    <a:pt x="113" y="7"/>
                  </a:cubicBezTo>
                  <a:cubicBezTo>
                    <a:pt x="153" y="179"/>
                    <a:pt x="1" y="589"/>
                    <a:pt x="158" y="589"/>
                  </a:cubicBezTo>
                  <a:cubicBezTo>
                    <a:pt x="185" y="589"/>
                    <a:pt x="221" y="577"/>
                    <a:pt x="268" y="550"/>
                  </a:cubicBezTo>
                  <a:lnTo>
                    <a:pt x="439" y="317"/>
                  </a:lnTo>
                  <a:lnTo>
                    <a:pt x="439" y="317"/>
                  </a:lnTo>
                  <a:cubicBezTo>
                    <a:pt x="529" y="362"/>
                    <a:pt x="575" y="697"/>
                    <a:pt x="411" y="803"/>
                  </a:cubicBezTo>
                  <a:lnTo>
                    <a:pt x="411" y="803"/>
                  </a:lnTo>
                  <a:lnTo>
                    <a:pt x="718" y="628"/>
                  </a:lnTo>
                  <a:cubicBezTo>
                    <a:pt x="915" y="206"/>
                    <a:pt x="500" y="1"/>
                    <a:pt x="201" y="1"/>
                  </a:cubicBezTo>
                  <a:close/>
                  <a:moveTo>
                    <a:pt x="411" y="803"/>
                  </a:moveTo>
                  <a:lnTo>
                    <a:pt x="393" y="814"/>
                  </a:lnTo>
                  <a:cubicBezTo>
                    <a:pt x="399" y="810"/>
                    <a:pt x="405" y="807"/>
                    <a:pt x="411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32"/>
            <p:cNvSpPr/>
            <p:nvPr/>
          </p:nvSpPr>
          <p:spPr>
            <a:xfrm>
              <a:off x="4422800" y="1712675"/>
              <a:ext cx="32600" cy="41900"/>
            </a:xfrm>
            <a:custGeom>
              <a:avLst/>
              <a:gdLst/>
              <a:ahLst/>
              <a:cxnLst/>
              <a:rect l="l" t="t" r="r" b="b"/>
              <a:pathLst>
                <a:path w="1304" h="1676" extrusionOk="0">
                  <a:moveTo>
                    <a:pt x="1211" y="1"/>
                  </a:moveTo>
                  <a:lnTo>
                    <a:pt x="621" y="1288"/>
                  </a:lnTo>
                  <a:lnTo>
                    <a:pt x="420" y="823"/>
                  </a:lnTo>
                  <a:cubicBezTo>
                    <a:pt x="420" y="1257"/>
                    <a:pt x="1" y="1319"/>
                    <a:pt x="420" y="1676"/>
                  </a:cubicBezTo>
                  <a:cubicBezTo>
                    <a:pt x="854" y="1335"/>
                    <a:pt x="1304" y="606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32"/>
            <p:cNvSpPr/>
            <p:nvPr/>
          </p:nvSpPr>
          <p:spPr>
            <a:xfrm>
              <a:off x="4377825" y="1732850"/>
              <a:ext cx="6225" cy="17075"/>
            </a:xfrm>
            <a:custGeom>
              <a:avLst/>
              <a:gdLst/>
              <a:ahLst/>
              <a:cxnLst/>
              <a:rect l="l" t="t" r="r" b="b"/>
              <a:pathLst>
                <a:path w="249" h="683" extrusionOk="0">
                  <a:moveTo>
                    <a:pt x="78" y="0"/>
                  </a:moveTo>
                  <a:lnTo>
                    <a:pt x="1" y="435"/>
                  </a:lnTo>
                  <a:lnTo>
                    <a:pt x="63" y="357"/>
                  </a:lnTo>
                  <a:lnTo>
                    <a:pt x="249" y="68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32"/>
            <p:cNvSpPr/>
            <p:nvPr/>
          </p:nvSpPr>
          <p:spPr>
            <a:xfrm>
              <a:off x="4367450" y="1760225"/>
              <a:ext cx="14175" cy="20000"/>
            </a:xfrm>
            <a:custGeom>
              <a:avLst/>
              <a:gdLst/>
              <a:ahLst/>
              <a:cxnLst/>
              <a:rect l="l" t="t" r="r" b="b"/>
              <a:pathLst>
                <a:path w="567" h="800" extrusionOk="0">
                  <a:moveTo>
                    <a:pt x="382" y="1"/>
                  </a:moveTo>
                  <a:cubicBezTo>
                    <a:pt x="0" y="1"/>
                    <a:pt x="107" y="800"/>
                    <a:pt x="346" y="800"/>
                  </a:cubicBezTo>
                  <a:cubicBezTo>
                    <a:pt x="373" y="800"/>
                    <a:pt x="401" y="789"/>
                    <a:pt x="431" y="767"/>
                  </a:cubicBezTo>
                  <a:cubicBezTo>
                    <a:pt x="566" y="497"/>
                    <a:pt x="431" y="50"/>
                    <a:pt x="496" y="21"/>
                  </a:cubicBezTo>
                  <a:lnTo>
                    <a:pt x="496" y="21"/>
                  </a:lnTo>
                  <a:cubicBezTo>
                    <a:pt x="510" y="26"/>
                    <a:pt x="525" y="31"/>
                    <a:pt x="540" y="38"/>
                  </a:cubicBezTo>
                  <a:cubicBezTo>
                    <a:pt x="524" y="25"/>
                    <a:pt x="512" y="20"/>
                    <a:pt x="503" y="20"/>
                  </a:cubicBezTo>
                  <a:cubicBezTo>
                    <a:pt x="501" y="20"/>
                    <a:pt x="498" y="20"/>
                    <a:pt x="496" y="21"/>
                  </a:cubicBezTo>
                  <a:lnTo>
                    <a:pt x="496" y="21"/>
                  </a:lnTo>
                  <a:cubicBezTo>
                    <a:pt x="454" y="7"/>
                    <a:pt x="416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32"/>
            <p:cNvSpPr/>
            <p:nvPr/>
          </p:nvSpPr>
          <p:spPr>
            <a:xfrm>
              <a:off x="4598825" y="1811950"/>
              <a:ext cx="22525" cy="23875"/>
            </a:xfrm>
            <a:custGeom>
              <a:avLst/>
              <a:gdLst/>
              <a:ahLst/>
              <a:cxnLst/>
              <a:rect l="l" t="t" r="r" b="b"/>
              <a:pathLst>
                <a:path w="901" h="955" extrusionOk="0">
                  <a:moveTo>
                    <a:pt x="436" y="0"/>
                  </a:moveTo>
                  <a:cubicBezTo>
                    <a:pt x="451" y="202"/>
                    <a:pt x="668" y="590"/>
                    <a:pt x="311" y="652"/>
                  </a:cubicBezTo>
                  <a:lnTo>
                    <a:pt x="79" y="481"/>
                  </a:lnTo>
                  <a:lnTo>
                    <a:pt x="79" y="481"/>
                  </a:lnTo>
                  <a:cubicBezTo>
                    <a:pt x="1" y="625"/>
                    <a:pt x="273" y="954"/>
                    <a:pt x="482" y="954"/>
                  </a:cubicBezTo>
                  <a:cubicBezTo>
                    <a:pt x="521" y="954"/>
                    <a:pt x="559" y="943"/>
                    <a:pt x="591" y="915"/>
                  </a:cubicBezTo>
                  <a:cubicBezTo>
                    <a:pt x="544" y="636"/>
                    <a:pt x="901" y="156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32"/>
            <p:cNvSpPr/>
            <p:nvPr/>
          </p:nvSpPr>
          <p:spPr>
            <a:xfrm>
              <a:off x="4625250" y="1866250"/>
              <a:ext cx="20150" cy="21850"/>
            </a:xfrm>
            <a:custGeom>
              <a:avLst/>
              <a:gdLst/>
              <a:ahLst/>
              <a:cxnLst/>
              <a:rect l="l" t="t" r="r" b="b"/>
              <a:pathLst>
                <a:path w="806" h="874" extrusionOk="0">
                  <a:moveTo>
                    <a:pt x="334" y="0"/>
                  </a:moveTo>
                  <a:cubicBezTo>
                    <a:pt x="241" y="0"/>
                    <a:pt x="139" y="66"/>
                    <a:pt x="30" y="232"/>
                  </a:cubicBezTo>
                  <a:cubicBezTo>
                    <a:pt x="1" y="451"/>
                    <a:pt x="136" y="874"/>
                    <a:pt x="486" y="874"/>
                  </a:cubicBezTo>
                  <a:cubicBezTo>
                    <a:pt x="509" y="874"/>
                    <a:pt x="532" y="872"/>
                    <a:pt x="557" y="868"/>
                  </a:cubicBezTo>
                  <a:lnTo>
                    <a:pt x="805" y="620"/>
                  </a:lnTo>
                  <a:cubicBezTo>
                    <a:pt x="709" y="340"/>
                    <a:pt x="544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3" name="Google Shape;17283;p32"/>
          <p:cNvGrpSpPr/>
          <p:nvPr/>
        </p:nvGrpSpPr>
        <p:grpSpPr>
          <a:xfrm>
            <a:off x="2741337" y="1329298"/>
            <a:ext cx="862779" cy="929690"/>
            <a:chOff x="2883100" y="4881275"/>
            <a:chExt cx="478100" cy="500425"/>
          </a:xfrm>
        </p:grpSpPr>
        <p:sp>
          <p:nvSpPr>
            <p:cNvPr id="17284" name="Google Shape;17284;p32"/>
            <p:cNvSpPr/>
            <p:nvPr/>
          </p:nvSpPr>
          <p:spPr>
            <a:xfrm>
              <a:off x="2962975" y="4881275"/>
              <a:ext cx="398225" cy="500425"/>
            </a:xfrm>
            <a:custGeom>
              <a:avLst/>
              <a:gdLst/>
              <a:ahLst/>
              <a:cxnLst/>
              <a:rect l="l" t="t" r="r" b="b"/>
              <a:pathLst>
                <a:path w="15929" h="20017" extrusionOk="0">
                  <a:moveTo>
                    <a:pt x="4715" y="11804"/>
                  </a:moveTo>
                  <a:cubicBezTo>
                    <a:pt x="4777" y="11866"/>
                    <a:pt x="4839" y="11913"/>
                    <a:pt x="4917" y="11959"/>
                  </a:cubicBezTo>
                  <a:lnTo>
                    <a:pt x="4808" y="11959"/>
                  </a:lnTo>
                  <a:cubicBezTo>
                    <a:pt x="4777" y="11913"/>
                    <a:pt x="4731" y="11866"/>
                    <a:pt x="4715" y="11804"/>
                  </a:cubicBezTo>
                  <a:close/>
                  <a:moveTo>
                    <a:pt x="10904" y="12393"/>
                  </a:moveTo>
                  <a:lnTo>
                    <a:pt x="10904" y="12424"/>
                  </a:lnTo>
                  <a:cubicBezTo>
                    <a:pt x="10873" y="12409"/>
                    <a:pt x="10857" y="12393"/>
                    <a:pt x="10842" y="12393"/>
                  </a:cubicBezTo>
                  <a:close/>
                  <a:moveTo>
                    <a:pt x="9233" y="0"/>
                  </a:moveTo>
                  <a:cubicBezTo>
                    <a:pt x="9161" y="0"/>
                    <a:pt x="9088" y="26"/>
                    <a:pt x="9011" y="94"/>
                  </a:cubicBezTo>
                  <a:cubicBezTo>
                    <a:pt x="8763" y="374"/>
                    <a:pt x="8655" y="870"/>
                    <a:pt x="8810" y="1304"/>
                  </a:cubicBezTo>
                  <a:cubicBezTo>
                    <a:pt x="8887" y="1459"/>
                    <a:pt x="8980" y="1568"/>
                    <a:pt x="9089" y="1645"/>
                  </a:cubicBezTo>
                  <a:cubicBezTo>
                    <a:pt x="9011" y="1785"/>
                    <a:pt x="8996" y="1955"/>
                    <a:pt x="9058" y="2157"/>
                  </a:cubicBezTo>
                  <a:cubicBezTo>
                    <a:pt x="9045" y="2158"/>
                    <a:pt x="9033" y="2159"/>
                    <a:pt x="9020" y="2159"/>
                  </a:cubicBezTo>
                  <a:cubicBezTo>
                    <a:pt x="8721" y="2159"/>
                    <a:pt x="8318" y="1856"/>
                    <a:pt x="7930" y="1856"/>
                  </a:cubicBezTo>
                  <a:cubicBezTo>
                    <a:pt x="7897" y="1856"/>
                    <a:pt x="7865" y="1858"/>
                    <a:pt x="7833" y="1862"/>
                  </a:cubicBezTo>
                  <a:cubicBezTo>
                    <a:pt x="7662" y="2266"/>
                    <a:pt x="7755" y="3088"/>
                    <a:pt x="6918" y="3119"/>
                  </a:cubicBezTo>
                  <a:cubicBezTo>
                    <a:pt x="6623" y="2721"/>
                    <a:pt x="6214" y="2686"/>
                    <a:pt x="5792" y="2686"/>
                  </a:cubicBezTo>
                  <a:cubicBezTo>
                    <a:pt x="5703" y="2686"/>
                    <a:pt x="5614" y="2688"/>
                    <a:pt x="5525" y="2688"/>
                  </a:cubicBezTo>
                  <a:cubicBezTo>
                    <a:pt x="5212" y="2688"/>
                    <a:pt x="4903" y="2669"/>
                    <a:pt x="4638" y="2498"/>
                  </a:cubicBezTo>
                  <a:lnTo>
                    <a:pt x="4638" y="2498"/>
                  </a:lnTo>
                  <a:cubicBezTo>
                    <a:pt x="3676" y="3817"/>
                    <a:pt x="5398" y="5197"/>
                    <a:pt x="4033" y="6577"/>
                  </a:cubicBezTo>
                  <a:cubicBezTo>
                    <a:pt x="3966" y="6656"/>
                    <a:pt x="3893" y="6681"/>
                    <a:pt x="3817" y="6681"/>
                  </a:cubicBezTo>
                  <a:cubicBezTo>
                    <a:pt x="3694" y="6681"/>
                    <a:pt x="3563" y="6616"/>
                    <a:pt x="3442" y="6616"/>
                  </a:cubicBezTo>
                  <a:cubicBezTo>
                    <a:pt x="3359" y="6616"/>
                    <a:pt x="3280" y="6646"/>
                    <a:pt x="3211" y="6748"/>
                  </a:cubicBezTo>
                  <a:cubicBezTo>
                    <a:pt x="3267" y="6735"/>
                    <a:pt x="3317" y="6729"/>
                    <a:pt x="3362" y="6729"/>
                  </a:cubicBezTo>
                  <a:cubicBezTo>
                    <a:pt x="3885" y="6729"/>
                    <a:pt x="3599" y="7592"/>
                    <a:pt x="4157" y="7663"/>
                  </a:cubicBezTo>
                  <a:cubicBezTo>
                    <a:pt x="4126" y="7911"/>
                    <a:pt x="3599" y="7818"/>
                    <a:pt x="3785" y="8221"/>
                  </a:cubicBezTo>
                  <a:cubicBezTo>
                    <a:pt x="3820" y="8216"/>
                    <a:pt x="3854" y="8214"/>
                    <a:pt x="3886" y="8214"/>
                  </a:cubicBezTo>
                  <a:cubicBezTo>
                    <a:pt x="4335" y="8214"/>
                    <a:pt x="4501" y="8693"/>
                    <a:pt x="4762" y="8997"/>
                  </a:cubicBezTo>
                  <a:cubicBezTo>
                    <a:pt x="4762" y="9012"/>
                    <a:pt x="4762" y="9043"/>
                    <a:pt x="4731" y="9074"/>
                  </a:cubicBezTo>
                  <a:cubicBezTo>
                    <a:pt x="4483" y="9214"/>
                    <a:pt x="4281" y="9400"/>
                    <a:pt x="4188" y="9617"/>
                  </a:cubicBezTo>
                  <a:cubicBezTo>
                    <a:pt x="4017" y="9958"/>
                    <a:pt x="4110" y="10315"/>
                    <a:pt x="4312" y="10656"/>
                  </a:cubicBezTo>
                  <a:cubicBezTo>
                    <a:pt x="4234" y="10858"/>
                    <a:pt x="4234" y="11044"/>
                    <a:pt x="4312" y="11246"/>
                  </a:cubicBezTo>
                  <a:cubicBezTo>
                    <a:pt x="4064" y="10905"/>
                    <a:pt x="3785" y="10610"/>
                    <a:pt x="3335" y="10253"/>
                  </a:cubicBezTo>
                  <a:lnTo>
                    <a:pt x="3335" y="10253"/>
                  </a:lnTo>
                  <a:cubicBezTo>
                    <a:pt x="3459" y="10625"/>
                    <a:pt x="3537" y="11494"/>
                    <a:pt x="4079" y="11866"/>
                  </a:cubicBezTo>
                  <a:cubicBezTo>
                    <a:pt x="3490" y="11494"/>
                    <a:pt x="2404" y="11122"/>
                    <a:pt x="1892" y="10408"/>
                  </a:cubicBezTo>
                  <a:lnTo>
                    <a:pt x="1892" y="10408"/>
                  </a:lnTo>
                  <a:cubicBezTo>
                    <a:pt x="2094" y="11339"/>
                    <a:pt x="3288" y="11804"/>
                    <a:pt x="3164" y="12828"/>
                  </a:cubicBezTo>
                  <a:cubicBezTo>
                    <a:pt x="3009" y="13029"/>
                    <a:pt x="2761" y="13045"/>
                    <a:pt x="2606" y="13091"/>
                  </a:cubicBezTo>
                  <a:cubicBezTo>
                    <a:pt x="2404" y="13246"/>
                    <a:pt x="2637" y="13402"/>
                    <a:pt x="2699" y="13557"/>
                  </a:cubicBezTo>
                  <a:cubicBezTo>
                    <a:pt x="2407" y="13884"/>
                    <a:pt x="2011" y="13949"/>
                    <a:pt x="1584" y="13949"/>
                  </a:cubicBezTo>
                  <a:cubicBezTo>
                    <a:pt x="1304" y="13949"/>
                    <a:pt x="1011" y="13921"/>
                    <a:pt x="725" y="13921"/>
                  </a:cubicBezTo>
                  <a:cubicBezTo>
                    <a:pt x="474" y="13921"/>
                    <a:pt x="228" y="13942"/>
                    <a:pt x="0" y="14022"/>
                  </a:cubicBezTo>
                  <a:cubicBezTo>
                    <a:pt x="47" y="14115"/>
                    <a:pt x="264" y="14208"/>
                    <a:pt x="62" y="14332"/>
                  </a:cubicBezTo>
                  <a:cubicBezTo>
                    <a:pt x="142" y="14314"/>
                    <a:pt x="221" y="14307"/>
                    <a:pt x="300" y="14307"/>
                  </a:cubicBezTo>
                  <a:cubicBezTo>
                    <a:pt x="519" y="14307"/>
                    <a:pt x="737" y="14359"/>
                    <a:pt x="951" y="14359"/>
                  </a:cubicBezTo>
                  <a:cubicBezTo>
                    <a:pt x="1112" y="14359"/>
                    <a:pt x="1272" y="14329"/>
                    <a:pt x="1427" y="14224"/>
                  </a:cubicBezTo>
                  <a:cubicBezTo>
                    <a:pt x="1582" y="14332"/>
                    <a:pt x="1830" y="14379"/>
                    <a:pt x="1784" y="14596"/>
                  </a:cubicBezTo>
                  <a:cubicBezTo>
                    <a:pt x="1618" y="14914"/>
                    <a:pt x="1398" y="14959"/>
                    <a:pt x="1163" y="14959"/>
                  </a:cubicBezTo>
                  <a:cubicBezTo>
                    <a:pt x="1070" y="14959"/>
                    <a:pt x="974" y="14952"/>
                    <a:pt x="878" y="14952"/>
                  </a:cubicBezTo>
                  <a:cubicBezTo>
                    <a:pt x="698" y="14952"/>
                    <a:pt x="519" y="14977"/>
                    <a:pt x="357" y="15123"/>
                  </a:cubicBezTo>
                  <a:cubicBezTo>
                    <a:pt x="264" y="15278"/>
                    <a:pt x="311" y="15480"/>
                    <a:pt x="419" y="15619"/>
                  </a:cubicBezTo>
                  <a:cubicBezTo>
                    <a:pt x="513" y="15649"/>
                    <a:pt x="602" y="15660"/>
                    <a:pt x="686" y="15660"/>
                  </a:cubicBezTo>
                  <a:cubicBezTo>
                    <a:pt x="991" y="15660"/>
                    <a:pt x="1248" y="15510"/>
                    <a:pt x="1571" y="15510"/>
                  </a:cubicBezTo>
                  <a:cubicBezTo>
                    <a:pt x="1629" y="15510"/>
                    <a:pt x="1690" y="15515"/>
                    <a:pt x="1753" y="15526"/>
                  </a:cubicBezTo>
                  <a:cubicBezTo>
                    <a:pt x="2482" y="15573"/>
                    <a:pt x="2482" y="16503"/>
                    <a:pt x="3180" y="16581"/>
                  </a:cubicBezTo>
                  <a:cubicBezTo>
                    <a:pt x="3234" y="16603"/>
                    <a:pt x="3303" y="16617"/>
                    <a:pt x="3371" y="16617"/>
                  </a:cubicBezTo>
                  <a:cubicBezTo>
                    <a:pt x="3499" y="16617"/>
                    <a:pt x="3625" y="16567"/>
                    <a:pt x="3645" y="16426"/>
                  </a:cubicBezTo>
                  <a:cubicBezTo>
                    <a:pt x="4219" y="16519"/>
                    <a:pt x="4777" y="16690"/>
                    <a:pt x="5087" y="17201"/>
                  </a:cubicBezTo>
                  <a:cubicBezTo>
                    <a:pt x="5087" y="17512"/>
                    <a:pt x="4932" y="17822"/>
                    <a:pt x="5041" y="18225"/>
                  </a:cubicBezTo>
                  <a:cubicBezTo>
                    <a:pt x="5041" y="18354"/>
                    <a:pt x="5149" y="18527"/>
                    <a:pt x="5301" y="18527"/>
                  </a:cubicBezTo>
                  <a:cubicBezTo>
                    <a:pt x="5332" y="18527"/>
                    <a:pt x="5364" y="18520"/>
                    <a:pt x="5398" y="18504"/>
                  </a:cubicBezTo>
                  <a:cubicBezTo>
                    <a:pt x="5584" y="18287"/>
                    <a:pt x="5460" y="17915"/>
                    <a:pt x="5336" y="17667"/>
                  </a:cubicBezTo>
                  <a:lnTo>
                    <a:pt x="5336" y="17667"/>
                  </a:lnTo>
                  <a:cubicBezTo>
                    <a:pt x="5770" y="17698"/>
                    <a:pt x="6313" y="18132"/>
                    <a:pt x="6700" y="18473"/>
                  </a:cubicBezTo>
                  <a:cubicBezTo>
                    <a:pt x="6700" y="19156"/>
                    <a:pt x="5801" y="18985"/>
                    <a:pt x="5491" y="19450"/>
                  </a:cubicBezTo>
                  <a:cubicBezTo>
                    <a:pt x="5565" y="19474"/>
                    <a:pt x="5639" y="19484"/>
                    <a:pt x="5714" y="19484"/>
                  </a:cubicBezTo>
                  <a:cubicBezTo>
                    <a:pt x="6152" y="19484"/>
                    <a:pt x="6604" y="19140"/>
                    <a:pt x="7043" y="19140"/>
                  </a:cubicBezTo>
                  <a:cubicBezTo>
                    <a:pt x="7221" y="19140"/>
                    <a:pt x="7397" y="19197"/>
                    <a:pt x="7569" y="19357"/>
                  </a:cubicBezTo>
                  <a:cubicBezTo>
                    <a:pt x="7941" y="19698"/>
                    <a:pt x="7212" y="19698"/>
                    <a:pt x="7367" y="20009"/>
                  </a:cubicBezTo>
                  <a:cubicBezTo>
                    <a:pt x="7393" y="20014"/>
                    <a:pt x="7418" y="20017"/>
                    <a:pt x="7442" y="20017"/>
                  </a:cubicBezTo>
                  <a:cubicBezTo>
                    <a:pt x="7689" y="20017"/>
                    <a:pt x="7900" y="19759"/>
                    <a:pt x="8112" y="19745"/>
                  </a:cubicBezTo>
                  <a:cubicBezTo>
                    <a:pt x="8158" y="19760"/>
                    <a:pt x="8206" y="19765"/>
                    <a:pt x="8255" y="19765"/>
                  </a:cubicBezTo>
                  <a:cubicBezTo>
                    <a:pt x="8422" y="19765"/>
                    <a:pt x="8601" y="19699"/>
                    <a:pt x="8740" y="19699"/>
                  </a:cubicBezTo>
                  <a:cubicBezTo>
                    <a:pt x="8863" y="19699"/>
                    <a:pt x="8955" y="19751"/>
                    <a:pt x="8980" y="19947"/>
                  </a:cubicBezTo>
                  <a:cubicBezTo>
                    <a:pt x="10004" y="19683"/>
                    <a:pt x="11152" y="19993"/>
                    <a:pt x="11943" y="18985"/>
                  </a:cubicBezTo>
                  <a:cubicBezTo>
                    <a:pt x="11965" y="18987"/>
                    <a:pt x="11987" y="18988"/>
                    <a:pt x="12009" y="18988"/>
                  </a:cubicBezTo>
                  <a:cubicBezTo>
                    <a:pt x="12636" y="18988"/>
                    <a:pt x="12790" y="18137"/>
                    <a:pt x="13075" y="17837"/>
                  </a:cubicBezTo>
                  <a:cubicBezTo>
                    <a:pt x="13447" y="17217"/>
                    <a:pt x="13447" y="16566"/>
                    <a:pt x="13323" y="15899"/>
                  </a:cubicBezTo>
                  <a:cubicBezTo>
                    <a:pt x="13943" y="15650"/>
                    <a:pt x="14564" y="15433"/>
                    <a:pt x="14998" y="14937"/>
                  </a:cubicBezTo>
                  <a:cubicBezTo>
                    <a:pt x="15665" y="13882"/>
                    <a:pt x="15929" y="12781"/>
                    <a:pt x="15308" y="11758"/>
                  </a:cubicBezTo>
                  <a:cubicBezTo>
                    <a:pt x="15271" y="11483"/>
                    <a:pt x="15117" y="11418"/>
                    <a:pt x="14930" y="11418"/>
                  </a:cubicBezTo>
                  <a:cubicBezTo>
                    <a:pt x="14762" y="11418"/>
                    <a:pt x="14568" y="11471"/>
                    <a:pt x="14410" y="11471"/>
                  </a:cubicBezTo>
                  <a:cubicBezTo>
                    <a:pt x="14377" y="11471"/>
                    <a:pt x="14345" y="11468"/>
                    <a:pt x="14316" y="11463"/>
                  </a:cubicBezTo>
                  <a:cubicBezTo>
                    <a:pt x="14309" y="11463"/>
                    <a:pt x="14302" y="11463"/>
                    <a:pt x="14296" y="11463"/>
                  </a:cubicBezTo>
                  <a:cubicBezTo>
                    <a:pt x="13328" y="11463"/>
                    <a:pt x="13678" y="10327"/>
                    <a:pt x="13478" y="9757"/>
                  </a:cubicBezTo>
                  <a:cubicBezTo>
                    <a:pt x="13421" y="9566"/>
                    <a:pt x="13258" y="9463"/>
                    <a:pt x="13079" y="9463"/>
                  </a:cubicBezTo>
                  <a:cubicBezTo>
                    <a:pt x="12968" y="9463"/>
                    <a:pt x="12850" y="9503"/>
                    <a:pt x="12749" y="9586"/>
                  </a:cubicBezTo>
                  <a:cubicBezTo>
                    <a:pt x="11865" y="10238"/>
                    <a:pt x="13059" y="11556"/>
                    <a:pt x="12005" y="11804"/>
                  </a:cubicBezTo>
                  <a:cubicBezTo>
                    <a:pt x="11989" y="11773"/>
                    <a:pt x="11974" y="11758"/>
                    <a:pt x="11943" y="11711"/>
                  </a:cubicBezTo>
                  <a:cubicBezTo>
                    <a:pt x="11989" y="11618"/>
                    <a:pt x="12005" y="11525"/>
                    <a:pt x="12005" y="11416"/>
                  </a:cubicBezTo>
                  <a:cubicBezTo>
                    <a:pt x="11974" y="11137"/>
                    <a:pt x="12098" y="10827"/>
                    <a:pt x="11741" y="10672"/>
                  </a:cubicBezTo>
                  <a:cubicBezTo>
                    <a:pt x="11664" y="10517"/>
                    <a:pt x="11586" y="10393"/>
                    <a:pt x="11477" y="10315"/>
                  </a:cubicBezTo>
                  <a:cubicBezTo>
                    <a:pt x="11431" y="10067"/>
                    <a:pt x="11384" y="9819"/>
                    <a:pt x="11322" y="9540"/>
                  </a:cubicBezTo>
                  <a:cubicBezTo>
                    <a:pt x="11664" y="8780"/>
                    <a:pt x="11369" y="7896"/>
                    <a:pt x="11912" y="7151"/>
                  </a:cubicBezTo>
                  <a:cubicBezTo>
                    <a:pt x="12253" y="6639"/>
                    <a:pt x="12935" y="6608"/>
                    <a:pt x="13447" y="6422"/>
                  </a:cubicBezTo>
                  <a:cubicBezTo>
                    <a:pt x="13385" y="5724"/>
                    <a:pt x="14471" y="5802"/>
                    <a:pt x="14378" y="5181"/>
                  </a:cubicBezTo>
                  <a:lnTo>
                    <a:pt x="14378" y="5181"/>
                  </a:lnTo>
                  <a:cubicBezTo>
                    <a:pt x="14274" y="5265"/>
                    <a:pt x="14183" y="5294"/>
                    <a:pt x="14099" y="5294"/>
                  </a:cubicBezTo>
                  <a:cubicBezTo>
                    <a:pt x="13887" y="5294"/>
                    <a:pt x="13718" y="5108"/>
                    <a:pt x="13486" y="5108"/>
                  </a:cubicBezTo>
                  <a:cubicBezTo>
                    <a:pt x="13396" y="5108"/>
                    <a:pt x="13297" y="5135"/>
                    <a:pt x="13183" y="5213"/>
                  </a:cubicBezTo>
                  <a:cubicBezTo>
                    <a:pt x="12842" y="5709"/>
                    <a:pt x="12377" y="5972"/>
                    <a:pt x="11710" y="6143"/>
                  </a:cubicBezTo>
                  <a:cubicBezTo>
                    <a:pt x="11657" y="6155"/>
                    <a:pt x="11609" y="6161"/>
                    <a:pt x="11564" y="6161"/>
                  </a:cubicBezTo>
                  <a:cubicBezTo>
                    <a:pt x="11098" y="6161"/>
                    <a:pt x="11054" y="5543"/>
                    <a:pt x="10842" y="5275"/>
                  </a:cubicBezTo>
                  <a:cubicBezTo>
                    <a:pt x="10935" y="4018"/>
                    <a:pt x="10221" y="2871"/>
                    <a:pt x="9818" y="1754"/>
                  </a:cubicBezTo>
                  <a:cubicBezTo>
                    <a:pt x="9833" y="1754"/>
                    <a:pt x="9849" y="1754"/>
                    <a:pt x="9895" y="1723"/>
                  </a:cubicBezTo>
                  <a:cubicBezTo>
                    <a:pt x="10299" y="1413"/>
                    <a:pt x="10454" y="544"/>
                    <a:pt x="9895" y="218"/>
                  </a:cubicBezTo>
                  <a:cubicBezTo>
                    <a:pt x="9885" y="220"/>
                    <a:pt x="9874" y="220"/>
                    <a:pt x="9863" y="220"/>
                  </a:cubicBezTo>
                  <a:cubicBezTo>
                    <a:pt x="9642" y="220"/>
                    <a:pt x="9444" y="0"/>
                    <a:pt x="9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32"/>
            <p:cNvSpPr/>
            <p:nvPr/>
          </p:nvSpPr>
          <p:spPr>
            <a:xfrm>
              <a:off x="3014550" y="4883625"/>
              <a:ext cx="31025" cy="25225"/>
            </a:xfrm>
            <a:custGeom>
              <a:avLst/>
              <a:gdLst/>
              <a:ahLst/>
              <a:cxnLst/>
              <a:rect l="l" t="t" r="r" b="b"/>
              <a:pathLst>
                <a:path w="1241" h="1009" extrusionOk="0">
                  <a:moveTo>
                    <a:pt x="537" y="1"/>
                  </a:moveTo>
                  <a:cubicBezTo>
                    <a:pt x="352" y="1"/>
                    <a:pt x="165" y="70"/>
                    <a:pt x="16" y="140"/>
                  </a:cubicBezTo>
                  <a:cubicBezTo>
                    <a:pt x="0" y="419"/>
                    <a:pt x="186" y="590"/>
                    <a:pt x="372" y="822"/>
                  </a:cubicBezTo>
                  <a:cubicBezTo>
                    <a:pt x="558" y="977"/>
                    <a:pt x="791" y="1008"/>
                    <a:pt x="993" y="1008"/>
                  </a:cubicBezTo>
                  <a:cubicBezTo>
                    <a:pt x="1179" y="915"/>
                    <a:pt x="1241" y="745"/>
                    <a:pt x="1194" y="512"/>
                  </a:cubicBezTo>
                  <a:cubicBezTo>
                    <a:pt x="1148" y="295"/>
                    <a:pt x="1008" y="233"/>
                    <a:pt x="838" y="78"/>
                  </a:cubicBezTo>
                  <a:cubicBezTo>
                    <a:pt x="743" y="22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32"/>
            <p:cNvSpPr/>
            <p:nvPr/>
          </p:nvSpPr>
          <p:spPr>
            <a:xfrm>
              <a:off x="2938550" y="4987925"/>
              <a:ext cx="51575" cy="43175"/>
            </a:xfrm>
            <a:custGeom>
              <a:avLst/>
              <a:gdLst/>
              <a:ahLst/>
              <a:cxnLst/>
              <a:rect l="l" t="t" r="r" b="b"/>
              <a:pathLst>
                <a:path w="2063" h="1727" extrusionOk="0">
                  <a:moveTo>
                    <a:pt x="1396" y="0"/>
                  </a:moveTo>
                  <a:cubicBezTo>
                    <a:pt x="931" y="62"/>
                    <a:pt x="341" y="202"/>
                    <a:pt x="0" y="590"/>
                  </a:cubicBezTo>
                  <a:cubicBezTo>
                    <a:pt x="266" y="1137"/>
                    <a:pt x="758" y="1726"/>
                    <a:pt x="1448" y="1726"/>
                  </a:cubicBezTo>
                  <a:cubicBezTo>
                    <a:pt x="1482" y="1726"/>
                    <a:pt x="1516" y="1725"/>
                    <a:pt x="1551" y="1722"/>
                  </a:cubicBezTo>
                  <a:cubicBezTo>
                    <a:pt x="2063" y="1629"/>
                    <a:pt x="2016" y="1148"/>
                    <a:pt x="2016" y="683"/>
                  </a:cubicBezTo>
                  <a:cubicBezTo>
                    <a:pt x="1908" y="435"/>
                    <a:pt x="1660" y="93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32"/>
            <p:cNvSpPr/>
            <p:nvPr/>
          </p:nvSpPr>
          <p:spPr>
            <a:xfrm>
              <a:off x="2883100" y="5084200"/>
              <a:ext cx="123325" cy="49600"/>
            </a:xfrm>
            <a:custGeom>
              <a:avLst/>
              <a:gdLst/>
              <a:ahLst/>
              <a:cxnLst/>
              <a:rect l="l" t="t" r="r" b="b"/>
              <a:pathLst>
                <a:path w="4933" h="1984" extrusionOk="0">
                  <a:moveTo>
                    <a:pt x="590" y="0"/>
                  </a:moveTo>
                  <a:cubicBezTo>
                    <a:pt x="500" y="0"/>
                    <a:pt x="411" y="21"/>
                    <a:pt x="326" y="89"/>
                  </a:cubicBezTo>
                  <a:cubicBezTo>
                    <a:pt x="0" y="244"/>
                    <a:pt x="388" y="399"/>
                    <a:pt x="373" y="632"/>
                  </a:cubicBezTo>
                  <a:cubicBezTo>
                    <a:pt x="1458" y="1128"/>
                    <a:pt x="2497" y="1593"/>
                    <a:pt x="3769" y="1640"/>
                  </a:cubicBezTo>
                  <a:cubicBezTo>
                    <a:pt x="3910" y="1750"/>
                    <a:pt x="4245" y="1984"/>
                    <a:pt x="4515" y="1984"/>
                  </a:cubicBezTo>
                  <a:cubicBezTo>
                    <a:pt x="4662" y="1984"/>
                    <a:pt x="4789" y="1914"/>
                    <a:pt x="4855" y="1717"/>
                  </a:cubicBezTo>
                  <a:cubicBezTo>
                    <a:pt x="4932" y="1237"/>
                    <a:pt x="4436" y="1252"/>
                    <a:pt x="4172" y="1159"/>
                  </a:cubicBezTo>
                  <a:cubicBezTo>
                    <a:pt x="3102" y="973"/>
                    <a:pt x="2079" y="399"/>
                    <a:pt x="1055" y="42"/>
                  </a:cubicBezTo>
                  <a:cubicBezTo>
                    <a:pt x="1035" y="45"/>
                    <a:pt x="1014" y="46"/>
                    <a:pt x="993" y="46"/>
                  </a:cubicBezTo>
                  <a:cubicBezTo>
                    <a:pt x="863" y="46"/>
                    <a:pt x="726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32"/>
            <p:cNvSpPr/>
            <p:nvPr/>
          </p:nvSpPr>
          <p:spPr>
            <a:xfrm>
              <a:off x="3328600" y="5081375"/>
              <a:ext cx="27175" cy="21550"/>
            </a:xfrm>
            <a:custGeom>
              <a:avLst/>
              <a:gdLst/>
              <a:ahLst/>
              <a:cxnLst/>
              <a:rect l="l" t="t" r="r" b="b"/>
              <a:pathLst>
                <a:path w="1087" h="862" extrusionOk="0">
                  <a:moveTo>
                    <a:pt x="342" y="0"/>
                  </a:moveTo>
                  <a:cubicBezTo>
                    <a:pt x="265" y="78"/>
                    <a:pt x="249" y="31"/>
                    <a:pt x="140" y="233"/>
                  </a:cubicBezTo>
                  <a:cubicBezTo>
                    <a:pt x="1" y="497"/>
                    <a:pt x="78" y="512"/>
                    <a:pt x="1" y="729"/>
                  </a:cubicBezTo>
                  <a:cubicBezTo>
                    <a:pt x="92" y="796"/>
                    <a:pt x="183" y="862"/>
                    <a:pt x="303" y="862"/>
                  </a:cubicBezTo>
                  <a:cubicBezTo>
                    <a:pt x="407" y="862"/>
                    <a:pt x="533" y="812"/>
                    <a:pt x="699" y="667"/>
                  </a:cubicBezTo>
                  <a:cubicBezTo>
                    <a:pt x="706" y="713"/>
                    <a:pt x="725" y="789"/>
                    <a:pt x="769" y="789"/>
                  </a:cubicBezTo>
                  <a:cubicBezTo>
                    <a:pt x="813" y="789"/>
                    <a:pt x="884" y="709"/>
                    <a:pt x="993" y="434"/>
                  </a:cubicBezTo>
                  <a:cubicBezTo>
                    <a:pt x="1087" y="155"/>
                    <a:pt x="1074" y="99"/>
                    <a:pt x="1035" y="99"/>
                  </a:cubicBezTo>
                  <a:cubicBezTo>
                    <a:pt x="1009" y="99"/>
                    <a:pt x="972" y="124"/>
                    <a:pt x="947" y="124"/>
                  </a:cubicBezTo>
                  <a:cubicBezTo>
                    <a:pt x="888" y="157"/>
                    <a:pt x="835" y="170"/>
                    <a:pt x="786" y="170"/>
                  </a:cubicBezTo>
                  <a:cubicBezTo>
                    <a:pt x="628" y="170"/>
                    <a:pt x="508" y="36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5" name="Google Shape;17305;p32"/>
          <p:cNvGrpSpPr/>
          <p:nvPr/>
        </p:nvGrpSpPr>
        <p:grpSpPr>
          <a:xfrm rot="6300591">
            <a:off x="7523145" y="527312"/>
            <a:ext cx="1089473" cy="673692"/>
            <a:chOff x="5757375" y="1046550"/>
            <a:chExt cx="1205800" cy="745625"/>
          </a:xfrm>
        </p:grpSpPr>
        <p:sp>
          <p:nvSpPr>
            <p:cNvPr id="17306" name="Google Shape;17306;p32"/>
            <p:cNvSpPr/>
            <p:nvPr/>
          </p:nvSpPr>
          <p:spPr>
            <a:xfrm>
              <a:off x="6756025" y="1046550"/>
              <a:ext cx="207150" cy="204550"/>
            </a:xfrm>
            <a:custGeom>
              <a:avLst/>
              <a:gdLst/>
              <a:ahLst/>
              <a:cxnLst/>
              <a:rect l="l" t="t" r="r" b="b"/>
              <a:pathLst>
                <a:path w="8286" h="8182" extrusionOk="0">
                  <a:moveTo>
                    <a:pt x="3633" y="0"/>
                  </a:moveTo>
                  <a:cubicBezTo>
                    <a:pt x="1320" y="0"/>
                    <a:pt x="264" y="1129"/>
                    <a:pt x="189" y="2257"/>
                  </a:cubicBezTo>
                  <a:cubicBezTo>
                    <a:pt x="1" y="4744"/>
                    <a:pt x="511" y="7869"/>
                    <a:pt x="2830" y="8131"/>
                  </a:cubicBezTo>
                  <a:cubicBezTo>
                    <a:pt x="3144" y="8166"/>
                    <a:pt x="3440" y="8182"/>
                    <a:pt x="3717" y="8182"/>
                  </a:cubicBezTo>
                  <a:cubicBezTo>
                    <a:pt x="8285" y="8182"/>
                    <a:pt x="8005" y="3756"/>
                    <a:pt x="8005" y="3756"/>
                  </a:cubicBezTo>
                  <a:cubicBezTo>
                    <a:pt x="8005" y="3756"/>
                    <a:pt x="8206" y="604"/>
                    <a:pt x="4900" y="100"/>
                  </a:cubicBezTo>
                  <a:cubicBezTo>
                    <a:pt x="4442" y="32"/>
                    <a:pt x="4020" y="0"/>
                    <a:pt x="3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32"/>
            <p:cNvSpPr/>
            <p:nvPr/>
          </p:nvSpPr>
          <p:spPr>
            <a:xfrm>
              <a:off x="6809125" y="1074600"/>
              <a:ext cx="85200" cy="80825"/>
            </a:xfrm>
            <a:custGeom>
              <a:avLst/>
              <a:gdLst/>
              <a:ahLst/>
              <a:cxnLst/>
              <a:rect l="l" t="t" r="r" b="b"/>
              <a:pathLst>
                <a:path w="3408" h="3233" extrusionOk="0">
                  <a:moveTo>
                    <a:pt x="503" y="0"/>
                  </a:moveTo>
                  <a:cubicBezTo>
                    <a:pt x="288" y="0"/>
                    <a:pt x="155" y="13"/>
                    <a:pt x="155" y="13"/>
                  </a:cubicBezTo>
                  <a:lnTo>
                    <a:pt x="0" y="3232"/>
                  </a:lnTo>
                  <a:lnTo>
                    <a:pt x="0" y="3232"/>
                  </a:lnTo>
                  <a:lnTo>
                    <a:pt x="3139" y="3152"/>
                  </a:lnTo>
                  <a:lnTo>
                    <a:pt x="3394" y="2412"/>
                  </a:lnTo>
                  <a:cubicBezTo>
                    <a:pt x="3394" y="2412"/>
                    <a:pt x="3408" y="1162"/>
                    <a:pt x="2971" y="766"/>
                  </a:cubicBezTo>
                  <a:cubicBezTo>
                    <a:pt x="2219" y="92"/>
                    <a:pt x="1074" y="0"/>
                    <a:pt x="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32"/>
            <p:cNvSpPr/>
            <p:nvPr/>
          </p:nvSpPr>
          <p:spPr>
            <a:xfrm>
              <a:off x="6749800" y="1095750"/>
              <a:ext cx="146550" cy="134425"/>
            </a:xfrm>
            <a:custGeom>
              <a:avLst/>
              <a:gdLst/>
              <a:ahLst/>
              <a:cxnLst/>
              <a:rect l="l" t="t" r="r" b="b"/>
              <a:pathLst>
                <a:path w="5862" h="5377" extrusionOk="0">
                  <a:moveTo>
                    <a:pt x="478" y="0"/>
                  </a:moveTo>
                  <a:lnTo>
                    <a:pt x="1" y="3797"/>
                  </a:lnTo>
                  <a:lnTo>
                    <a:pt x="5861" y="5377"/>
                  </a:lnTo>
                  <a:lnTo>
                    <a:pt x="5720" y="921"/>
                  </a:lnTo>
                  <a:cubicBezTo>
                    <a:pt x="5720" y="921"/>
                    <a:pt x="5619" y="1826"/>
                    <a:pt x="3706" y="1826"/>
                  </a:cubicBezTo>
                  <a:cubicBezTo>
                    <a:pt x="3470" y="1826"/>
                    <a:pt x="3206" y="1812"/>
                    <a:pt x="2911" y="1781"/>
                  </a:cubicBezTo>
                  <a:cubicBezTo>
                    <a:pt x="552" y="1526"/>
                    <a:pt x="478" y="0"/>
                    <a:pt x="4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32"/>
            <p:cNvSpPr/>
            <p:nvPr/>
          </p:nvSpPr>
          <p:spPr>
            <a:xfrm>
              <a:off x="5757375" y="1046600"/>
              <a:ext cx="209550" cy="204600"/>
            </a:xfrm>
            <a:custGeom>
              <a:avLst/>
              <a:gdLst/>
              <a:ahLst/>
              <a:cxnLst/>
              <a:rect l="l" t="t" r="r" b="b"/>
              <a:pathLst>
                <a:path w="8382" h="8184" extrusionOk="0">
                  <a:moveTo>
                    <a:pt x="4747" y="0"/>
                  </a:moveTo>
                  <a:cubicBezTo>
                    <a:pt x="4354" y="0"/>
                    <a:pt x="3923" y="33"/>
                    <a:pt x="3455" y="105"/>
                  </a:cubicBezTo>
                  <a:cubicBezTo>
                    <a:pt x="1" y="643"/>
                    <a:pt x="256" y="3754"/>
                    <a:pt x="256" y="3754"/>
                  </a:cubicBezTo>
                  <a:cubicBezTo>
                    <a:pt x="256" y="3754"/>
                    <a:pt x="84" y="8183"/>
                    <a:pt x="4646" y="8183"/>
                  </a:cubicBezTo>
                  <a:cubicBezTo>
                    <a:pt x="4931" y="8183"/>
                    <a:pt x="5235" y="8166"/>
                    <a:pt x="5559" y="8129"/>
                  </a:cubicBezTo>
                  <a:cubicBezTo>
                    <a:pt x="7864" y="7860"/>
                    <a:pt x="8381" y="4735"/>
                    <a:pt x="8173" y="2249"/>
                  </a:cubicBezTo>
                  <a:cubicBezTo>
                    <a:pt x="8092" y="1124"/>
                    <a:pt x="7043" y="0"/>
                    <a:pt x="47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32"/>
            <p:cNvSpPr/>
            <p:nvPr/>
          </p:nvSpPr>
          <p:spPr>
            <a:xfrm>
              <a:off x="5828275" y="1074450"/>
              <a:ext cx="85200" cy="80625"/>
            </a:xfrm>
            <a:custGeom>
              <a:avLst/>
              <a:gdLst/>
              <a:ahLst/>
              <a:cxnLst/>
              <a:rect l="l" t="t" r="r" b="b"/>
              <a:pathLst>
                <a:path w="3408" h="3225" extrusionOk="0">
                  <a:moveTo>
                    <a:pt x="2916" y="1"/>
                  </a:moveTo>
                  <a:cubicBezTo>
                    <a:pt x="2354" y="1"/>
                    <a:pt x="1187" y="92"/>
                    <a:pt x="424" y="785"/>
                  </a:cubicBezTo>
                  <a:cubicBezTo>
                    <a:pt x="1" y="1175"/>
                    <a:pt x="7" y="2432"/>
                    <a:pt x="7" y="2432"/>
                  </a:cubicBezTo>
                  <a:lnTo>
                    <a:pt x="276" y="3158"/>
                  </a:lnTo>
                  <a:lnTo>
                    <a:pt x="3408" y="3225"/>
                  </a:lnTo>
                  <a:lnTo>
                    <a:pt x="3240" y="12"/>
                  </a:lnTo>
                  <a:cubicBezTo>
                    <a:pt x="3240" y="12"/>
                    <a:pt x="3117" y="1"/>
                    <a:pt x="2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32"/>
            <p:cNvSpPr/>
            <p:nvPr/>
          </p:nvSpPr>
          <p:spPr>
            <a:xfrm>
              <a:off x="5826275" y="1095075"/>
              <a:ext cx="146675" cy="135275"/>
            </a:xfrm>
            <a:custGeom>
              <a:avLst/>
              <a:gdLst/>
              <a:ahLst/>
              <a:cxnLst/>
              <a:rect l="l" t="t" r="r" b="b"/>
              <a:pathLst>
                <a:path w="5867" h="5411" extrusionOk="0">
                  <a:moveTo>
                    <a:pt x="5370" y="1"/>
                  </a:moveTo>
                  <a:cubicBezTo>
                    <a:pt x="5370" y="1"/>
                    <a:pt x="5296" y="1540"/>
                    <a:pt x="2937" y="1795"/>
                  </a:cubicBezTo>
                  <a:cubicBezTo>
                    <a:pt x="2624" y="1830"/>
                    <a:pt x="2345" y="1846"/>
                    <a:pt x="2097" y="1846"/>
                  </a:cubicBezTo>
                  <a:cubicBezTo>
                    <a:pt x="227" y="1846"/>
                    <a:pt x="128" y="955"/>
                    <a:pt x="128" y="955"/>
                  </a:cubicBezTo>
                  <a:lnTo>
                    <a:pt x="0" y="5410"/>
                  </a:lnTo>
                  <a:lnTo>
                    <a:pt x="5867" y="3784"/>
                  </a:lnTo>
                  <a:lnTo>
                    <a:pt x="5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32"/>
            <p:cNvSpPr/>
            <p:nvPr/>
          </p:nvSpPr>
          <p:spPr>
            <a:xfrm>
              <a:off x="5763775" y="1084750"/>
              <a:ext cx="1194900" cy="707425"/>
            </a:xfrm>
            <a:custGeom>
              <a:avLst/>
              <a:gdLst/>
              <a:ahLst/>
              <a:cxnLst/>
              <a:rect l="l" t="t" r="r" b="b"/>
              <a:pathLst>
                <a:path w="47796" h="28297" extrusionOk="0">
                  <a:moveTo>
                    <a:pt x="24953" y="0"/>
                  </a:moveTo>
                  <a:cubicBezTo>
                    <a:pt x="24277" y="0"/>
                    <a:pt x="23975" y="7"/>
                    <a:pt x="23851" y="17"/>
                  </a:cubicBezTo>
                  <a:cubicBezTo>
                    <a:pt x="23714" y="10"/>
                    <a:pt x="23378" y="3"/>
                    <a:pt x="22600" y="3"/>
                  </a:cubicBezTo>
                  <a:cubicBezTo>
                    <a:pt x="21922" y="3"/>
                    <a:pt x="20910" y="8"/>
                    <a:pt x="19402" y="24"/>
                  </a:cubicBezTo>
                  <a:cubicBezTo>
                    <a:pt x="17735" y="44"/>
                    <a:pt x="15733" y="400"/>
                    <a:pt x="13690" y="884"/>
                  </a:cubicBezTo>
                  <a:lnTo>
                    <a:pt x="13972" y="1549"/>
                  </a:lnTo>
                  <a:lnTo>
                    <a:pt x="13508" y="2557"/>
                  </a:lnTo>
                  <a:lnTo>
                    <a:pt x="13044" y="3733"/>
                  </a:lnTo>
                  <a:lnTo>
                    <a:pt x="13044" y="2174"/>
                  </a:lnTo>
                  <a:lnTo>
                    <a:pt x="13044" y="1045"/>
                  </a:lnTo>
                  <a:cubicBezTo>
                    <a:pt x="12480" y="1186"/>
                    <a:pt x="11909" y="1328"/>
                    <a:pt x="11351" y="1475"/>
                  </a:cubicBezTo>
                  <a:lnTo>
                    <a:pt x="11136" y="3108"/>
                  </a:lnTo>
                  <a:lnTo>
                    <a:pt x="11956" y="4116"/>
                  </a:lnTo>
                  <a:lnTo>
                    <a:pt x="11035" y="5803"/>
                  </a:lnTo>
                  <a:lnTo>
                    <a:pt x="11035" y="7047"/>
                  </a:lnTo>
                  <a:lnTo>
                    <a:pt x="10679" y="5803"/>
                  </a:lnTo>
                  <a:lnTo>
                    <a:pt x="11035" y="4311"/>
                  </a:lnTo>
                  <a:lnTo>
                    <a:pt x="10323" y="2813"/>
                  </a:lnTo>
                  <a:lnTo>
                    <a:pt x="10323" y="1771"/>
                  </a:lnTo>
                  <a:cubicBezTo>
                    <a:pt x="7070" y="2672"/>
                    <a:pt x="4113" y="3586"/>
                    <a:pt x="2688" y="3586"/>
                  </a:cubicBezTo>
                  <a:cubicBezTo>
                    <a:pt x="182" y="3586"/>
                    <a:pt x="14" y="2463"/>
                    <a:pt x="7" y="2235"/>
                  </a:cubicBezTo>
                  <a:lnTo>
                    <a:pt x="7" y="2235"/>
                  </a:lnTo>
                  <a:cubicBezTo>
                    <a:pt x="0" y="2786"/>
                    <a:pt x="108" y="26912"/>
                    <a:pt x="108" y="26939"/>
                  </a:cubicBezTo>
                  <a:cubicBezTo>
                    <a:pt x="114" y="27174"/>
                    <a:pt x="282" y="28296"/>
                    <a:pt x="2789" y="28296"/>
                  </a:cubicBezTo>
                  <a:cubicBezTo>
                    <a:pt x="4167" y="28296"/>
                    <a:pt x="6956" y="27443"/>
                    <a:pt x="10061" y="26583"/>
                  </a:cubicBezTo>
                  <a:lnTo>
                    <a:pt x="10047" y="26583"/>
                  </a:lnTo>
                  <a:lnTo>
                    <a:pt x="9704" y="25675"/>
                  </a:lnTo>
                  <a:lnTo>
                    <a:pt x="10632" y="24620"/>
                  </a:lnTo>
                  <a:lnTo>
                    <a:pt x="10323" y="23028"/>
                  </a:lnTo>
                  <a:lnTo>
                    <a:pt x="11136" y="24620"/>
                  </a:lnTo>
                  <a:lnTo>
                    <a:pt x="11035" y="25675"/>
                  </a:lnTo>
                  <a:lnTo>
                    <a:pt x="11270" y="26233"/>
                  </a:lnTo>
                  <a:lnTo>
                    <a:pt x="11250" y="26247"/>
                  </a:lnTo>
                  <a:cubicBezTo>
                    <a:pt x="14120" y="25460"/>
                    <a:pt x="17144" y="24755"/>
                    <a:pt x="19503" y="24735"/>
                  </a:cubicBezTo>
                  <a:cubicBezTo>
                    <a:pt x="21241" y="24716"/>
                    <a:pt x="22321" y="24710"/>
                    <a:pt x="22989" y="24710"/>
                  </a:cubicBezTo>
                  <a:cubicBezTo>
                    <a:pt x="23565" y="24710"/>
                    <a:pt x="23833" y="24715"/>
                    <a:pt x="23952" y="24721"/>
                  </a:cubicBezTo>
                  <a:cubicBezTo>
                    <a:pt x="24067" y="24715"/>
                    <a:pt x="24335" y="24710"/>
                    <a:pt x="24911" y="24710"/>
                  </a:cubicBezTo>
                  <a:cubicBezTo>
                    <a:pt x="25578" y="24710"/>
                    <a:pt x="26659" y="24716"/>
                    <a:pt x="28394" y="24735"/>
                  </a:cubicBezTo>
                  <a:cubicBezTo>
                    <a:pt x="30275" y="24748"/>
                    <a:pt x="32453" y="25225"/>
                    <a:pt x="32453" y="25225"/>
                  </a:cubicBezTo>
                  <a:lnTo>
                    <a:pt x="32453" y="24432"/>
                  </a:lnTo>
                  <a:lnTo>
                    <a:pt x="32836" y="23572"/>
                  </a:lnTo>
                  <a:lnTo>
                    <a:pt x="32836" y="25306"/>
                  </a:lnTo>
                  <a:lnTo>
                    <a:pt x="32822" y="25306"/>
                  </a:lnTo>
                  <a:cubicBezTo>
                    <a:pt x="33595" y="25460"/>
                    <a:pt x="34254" y="25628"/>
                    <a:pt x="34254" y="25628"/>
                  </a:cubicBezTo>
                  <a:lnTo>
                    <a:pt x="33683" y="24815"/>
                  </a:lnTo>
                  <a:lnTo>
                    <a:pt x="34234" y="24271"/>
                  </a:lnTo>
                  <a:lnTo>
                    <a:pt x="34234" y="23101"/>
                  </a:lnTo>
                  <a:lnTo>
                    <a:pt x="34778" y="22792"/>
                  </a:lnTo>
                  <a:lnTo>
                    <a:pt x="34234" y="21784"/>
                  </a:lnTo>
                  <a:lnTo>
                    <a:pt x="35242" y="22638"/>
                  </a:lnTo>
                  <a:lnTo>
                    <a:pt x="34469" y="23337"/>
                  </a:lnTo>
                  <a:lnTo>
                    <a:pt x="34677" y="24204"/>
                  </a:lnTo>
                  <a:lnTo>
                    <a:pt x="34469" y="24741"/>
                  </a:lnTo>
                  <a:lnTo>
                    <a:pt x="34973" y="25810"/>
                  </a:lnTo>
                  <a:cubicBezTo>
                    <a:pt x="35564" y="25958"/>
                    <a:pt x="36062" y="26092"/>
                    <a:pt x="36062" y="26092"/>
                  </a:cubicBezTo>
                  <a:lnTo>
                    <a:pt x="35786" y="25360"/>
                  </a:lnTo>
                  <a:lnTo>
                    <a:pt x="36640" y="24815"/>
                  </a:lnTo>
                  <a:lnTo>
                    <a:pt x="36216" y="23572"/>
                  </a:lnTo>
                  <a:lnTo>
                    <a:pt x="37029" y="24970"/>
                  </a:lnTo>
                  <a:lnTo>
                    <a:pt x="37029" y="25588"/>
                  </a:lnTo>
                  <a:lnTo>
                    <a:pt x="37029" y="26347"/>
                  </a:lnTo>
                  <a:lnTo>
                    <a:pt x="37023" y="26347"/>
                  </a:lnTo>
                  <a:cubicBezTo>
                    <a:pt x="40450" y="27288"/>
                    <a:pt x="43615" y="28283"/>
                    <a:pt x="45107" y="28283"/>
                  </a:cubicBezTo>
                  <a:cubicBezTo>
                    <a:pt x="47587" y="28283"/>
                    <a:pt x="47782" y="27187"/>
                    <a:pt x="47789" y="26939"/>
                  </a:cubicBezTo>
                  <a:cubicBezTo>
                    <a:pt x="47795" y="26939"/>
                    <a:pt x="47708" y="2779"/>
                    <a:pt x="47695" y="2228"/>
                  </a:cubicBezTo>
                  <a:cubicBezTo>
                    <a:pt x="47688" y="2463"/>
                    <a:pt x="47520" y="3579"/>
                    <a:pt x="45020" y="3579"/>
                  </a:cubicBezTo>
                  <a:cubicBezTo>
                    <a:pt x="42218" y="3579"/>
                    <a:pt x="33602" y="84"/>
                    <a:pt x="28293" y="24"/>
                  </a:cubicBezTo>
                  <a:cubicBezTo>
                    <a:pt x="26677" y="7"/>
                    <a:pt x="25628" y="0"/>
                    <a:pt x="24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32"/>
            <p:cNvSpPr/>
            <p:nvPr/>
          </p:nvSpPr>
          <p:spPr>
            <a:xfrm>
              <a:off x="6929575" y="1140450"/>
              <a:ext cx="29100" cy="646850"/>
            </a:xfrm>
            <a:custGeom>
              <a:avLst/>
              <a:gdLst/>
              <a:ahLst/>
              <a:cxnLst/>
              <a:rect l="l" t="t" r="r" b="b"/>
              <a:pathLst>
                <a:path w="1164" h="25874" extrusionOk="0">
                  <a:moveTo>
                    <a:pt x="1063" y="0"/>
                  </a:moveTo>
                  <a:cubicBezTo>
                    <a:pt x="921" y="686"/>
                    <a:pt x="626" y="800"/>
                    <a:pt x="1" y="1136"/>
                  </a:cubicBezTo>
                  <a:lnTo>
                    <a:pt x="1" y="25873"/>
                  </a:lnTo>
                  <a:cubicBezTo>
                    <a:pt x="1" y="25873"/>
                    <a:pt x="505" y="25766"/>
                    <a:pt x="895" y="25349"/>
                  </a:cubicBezTo>
                  <a:cubicBezTo>
                    <a:pt x="1150" y="25094"/>
                    <a:pt x="1163" y="24711"/>
                    <a:pt x="1163" y="24711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4" name="Google Shape;17314;p32"/>
          <p:cNvGrpSpPr/>
          <p:nvPr/>
        </p:nvGrpSpPr>
        <p:grpSpPr>
          <a:xfrm rot="-6282275" flipH="1">
            <a:off x="199938" y="2433604"/>
            <a:ext cx="1416546" cy="875943"/>
            <a:chOff x="5757375" y="1046550"/>
            <a:chExt cx="1205800" cy="745625"/>
          </a:xfrm>
        </p:grpSpPr>
        <p:sp>
          <p:nvSpPr>
            <p:cNvPr id="17315" name="Google Shape;17315;p32"/>
            <p:cNvSpPr/>
            <p:nvPr/>
          </p:nvSpPr>
          <p:spPr>
            <a:xfrm>
              <a:off x="6756025" y="1046550"/>
              <a:ext cx="207150" cy="204550"/>
            </a:xfrm>
            <a:custGeom>
              <a:avLst/>
              <a:gdLst/>
              <a:ahLst/>
              <a:cxnLst/>
              <a:rect l="l" t="t" r="r" b="b"/>
              <a:pathLst>
                <a:path w="8286" h="8182" extrusionOk="0">
                  <a:moveTo>
                    <a:pt x="3633" y="0"/>
                  </a:moveTo>
                  <a:cubicBezTo>
                    <a:pt x="1320" y="0"/>
                    <a:pt x="264" y="1129"/>
                    <a:pt x="189" y="2257"/>
                  </a:cubicBezTo>
                  <a:cubicBezTo>
                    <a:pt x="1" y="4744"/>
                    <a:pt x="511" y="7869"/>
                    <a:pt x="2830" y="8131"/>
                  </a:cubicBezTo>
                  <a:cubicBezTo>
                    <a:pt x="3144" y="8166"/>
                    <a:pt x="3440" y="8182"/>
                    <a:pt x="3717" y="8182"/>
                  </a:cubicBezTo>
                  <a:cubicBezTo>
                    <a:pt x="8285" y="8182"/>
                    <a:pt x="8005" y="3756"/>
                    <a:pt x="8005" y="3756"/>
                  </a:cubicBezTo>
                  <a:cubicBezTo>
                    <a:pt x="8005" y="3756"/>
                    <a:pt x="8206" y="604"/>
                    <a:pt x="4900" y="100"/>
                  </a:cubicBezTo>
                  <a:cubicBezTo>
                    <a:pt x="4442" y="32"/>
                    <a:pt x="4020" y="0"/>
                    <a:pt x="3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32"/>
            <p:cNvSpPr/>
            <p:nvPr/>
          </p:nvSpPr>
          <p:spPr>
            <a:xfrm>
              <a:off x="6809125" y="1074600"/>
              <a:ext cx="85200" cy="80825"/>
            </a:xfrm>
            <a:custGeom>
              <a:avLst/>
              <a:gdLst/>
              <a:ahLst/>
              <a:cxnLst/>
              <a:rect l="l" t="t" r="r" b="b"/>
              <a:pathLst>
                <a:path w="3408" h="3233" extrusionOk="0">
                  <a:moveTo>
                    <a:pt x="503" y="0"/>
                  </a:moveTo>
                  <a:cubicBezTo>
                    <a:pt x="288" y="0"/>
                    <a:pt x="155" y="13"/>
                    <a:pt x="155" y="13"/>
                  </a:cubicBezTo>
                  <a:lnTo>
                    <a:pt x="0" y="3232"/>
                  </a:lnTo>
                  <a:lnTo>
                    <a:pt x="0" y="3232"/>
                  </a:lnTo>
                  <a:lnTo>
                    <a:pt x="3139" y="3152"/>
                  </a:lnTo>
                  <a:lnTo>
                    <a:pt x="3394" y="2412"/>
                  </a:lnTo>
                  <a:cubicBezTo>
                    <a:pt x="3394" y="2412"/>
                    <a:pt x="3408" y="1162"/>
                    <a:pt x="2971" y="766"/>
                  </a:cubicBezTo>
                  <a:cubicBezTo>
                    <a:pt x="2219" y="92"/>
                    <a:pt x="1074" y="0"/>
                    <a:pt x="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32"/>
            <p:cNvSpPr/>
            <p:nvPr/>
          </p:nvSpPr>
          <p:spPr>
            <a:xfrm>
              <a:off x="6749800" y="1095750"/>
              <a:ext cx="146550" cy="134425"/>
            </a:xfrm>
            <a:custGeom>
              <a:avLst/>
              <a:gdLst/>
              <a:ahLst/>
              <a:cxnLst/>
              <a:rect l="l" t="t" r="r" b="b"/>
              <a:pathLst>
                <a:path w="5862" h="5377" extrusionOk="0">
                  <a:moveTo>
                    <a:pt x="478" y="0"/>
                  </a:moveTo>
                  <a:lnTo>
                    <a:pt x="1" y="3797"/>
                  </a:lnTo>
                  <a:lnTo>
                    <a:pt x="5861" y="5377"/>
                  </a:lnTo>
                  <a:lnTo>
                    <a:pt x="5720" y="921"/>
                  </a:lnTo>
                  <a:cubicBezTo>
                    <a:pt x="5720" y="921"/>
                    <a:pt x="5619" y="1826"/>
                    <a:pt x="3706" y="1826"/>
                  </a:cubicBezTo>
                  <a:cubicBezTo>
                    <a:pt x="3470" y="1826"/>
                    <a:pt x="3206" y="1812"/>
                    <a:pt x="2911" y="1781"/>
                  </a:cubicBezTo>
                  <a:cubicBezTo>
                    <a:pt x="552" y="1526"/>
                    <a:pt x="478" y="0"/>
                    <a:pt x="4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32"/>
            <p:cNvSpPr/>
            <p:nvPr/>
          </p:nvSpPr>
          <p:spPr>
            <a:xfrm>
              <a:off x="5757375" y="1046600"/>
              <a:ext cx="209550" cy="204600"/>
            </a:xfrm>
            <a:custGeom>
              <a:avLst/>
              <a:gdLst/>
              <a:ahLst/>
              <a:cxnLst/>
              <a:rect l="l" t="t" r="r" b="b"/>
              <a:pathLst>
                <a:path w="8382" h="8184" extrusionOk="0">
                  <a:moveTo>
                    <a:pt x="4747" y="0"/>
                  </a:moveTo>
                  <a:cubicBezTo>
                    <a:pt x="4354" y="0"/>
                    <a:pt x="3923" y="33"/>
                    <a:pt x="3455" y="105"/>
                  </a:cubicBezTo>
                  <a:cubicBezTo>
                    <a:pt x="1" y="643"/>
                    <a:pt x="256" y="3754"/>
                    <a:pt x="256" y="3754"/>
                  </a:cubicBezTo>
                  <a:cubicBezTo>
                    <a:pt x="256" y="3754"/>
                    <a:pt x="84" y="8183"/>
                    <a:pt x="4646" y="8183"/>
                  </a:cubicBezTo>
                  <a:cubicBezTo>
                    <a:pt x="4931" y="8183"/>
                    <a:pt x="5235" y="8166"/>
                    <a:pt x="5559" y="8129"/>
                  </a:cubicBezTo>
                  <a:cubicBezTo>
                    <a:pt x="7864" y="7860"/>
                    <a:pt x="8381" y="4735"/>
                    <a:pt x="8173" y="2249"/>
                  </a:cubicBezTo>
                  <a:cubicBezTo>
                    <a:pt x="8092" y="1124"/>
                    <a:pt x="7043" y="0"/>
                    <a:pt x="47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32"/>
            <p:cNvSpPr/>
            <p:nvPr/>
          </p:nvSpPr>
          <p:spPr>
            <a:xfrm>
              <a:off x="5828275" y="1074450"/>
              <a:ext cx="85200" cy="80625"/>
            </a:xfrm>
            <a:custGeom>
              <a:avLst/>
              <a:gdLst/>
              <a:ahLst/>
              <a:cxnLst/>
              <a:rect l="l" t="t" r="r" b="b"/>
              <a:pathLst>
                <a:path w="3408" h="3225" extrusionOk="0">
                  <a:moveTo>
                    <a:pt x="2916" y="1"/>
                  </a:moveTo>
                  <a:cubicBezTo>
                    <a:pt x="2354" y="1"/>
                    <a:pt x="1187" y="92"/>
                    <a:pt x="424" y="785"/>
                  </a:cubicBezTo>
                  <a:cubicBezTo>
                    <a:pt x="1" y="1175"/>
                    <a:pt x="7" y="2432"/>
                    <a:pt x="7" y="2432"/>
                  </a:cubicBezTo>
                  <a:lnTo>
                    <a:pt x="276" y="3158"/>
                  </a:lnTo>
                  <a:lnTo>
                    <a:pt x="3408" y="3225"/>
                  </a:lnTo>
                  <a:lnTo>
                    <a:pt x="3240" y="12"/>
                  </a:lnTo>
                  <a:cubicBezTo>
                    <a:pt x="3240" y="12"/>
                    <a:pt x="3117" y="1"/>
                    <a:pt x="2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32"/>
            <p:cNvSpPr/>
            <p:nvPr/>
          </p:nvSpPr>
          <p:spPr>
            <a:xfrm>
              <a:off x="5826275" y="1095075"/>
              <a:ext cx="146675" cy="135275"/>
            </a:xfrm>
            <a:custGeom>
              <a:avLst/>
              <a:gdLst/>
              <a:ahLst/>
              <a:cxnLst/>
              <a:rect l="l" t="t" r="r" b="b"/>
              <a:pathLst>
                <a:path w="5867" h="5411" extrusionOk="0">
                  <a:moveTo>
                    <a:pt x="5370" y="1"/>
                  </a:moveTo>
                  <a:cubicBezTo>
                    <a:pt x="5370" y="1"/>
                    <a:pt x="5296" y="1540"/>
                    <a:pt x="2937" y="1795"/>
                  </a:cubicBezTo>
                  <a:cubicBezTo>
                    <a:pt x="2624" y="1830"/>
                    <a:pt x="2345" y="1846"/>
                    <a:pt x="2097" y="1846"/>
                  </a:cubicBezTo>
                  <a:cubicBezTo>
                    <a:pt x="227" y="1846"/>
                    <a:pt x="128" y="955"/>
                    <a:pt x="128" y="955"/>
                  </a:cubicBezTo>
                  <a:lnTo>
                    <a:pt x="0" y="5410"/>
                  </a:lnTo>
                  <a:lnTo>
                    <a:pt x="5867" y="3784"/>
                  </a:lnTo>
                  <a:lnTo>
                    <a:pt x="5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32"/>
            <p:cNvSpPr/>
            <p:nvPr/>
          </p:nvSpPr>
          <p:spPr>
            <a:xfrm>
              <a:off x="5763775" y="1084750"/>
              <a:ext cx="1194900" cy="707425"/>
            </a:xfrm>
            <a:custGeom>
              <a:avLst/>
              <a:gdLst/>
              <a:ahLst/>
              <a:cxnLst/>
              <a:rect l="l" t="t" r="r" b="b"/>
              <a:pathLst>
                <a:path w="47796" h="28297" extrusionOk="0">
                  <a:moveTo>
                    <a:pt x="24953" y="0"/>
                  </a:moveTo>
                  <a:cubicBezTo>
                    <a:pt x="24277" y="0"/>
                    <a:pt x="23975" y="7"/>
                    <a:pt x="23851" y="17"/>
                  </a:cubicBezTo>
                  <a:cubicBezTo>
                    <a:pt x="23714" y="10"/>
                    <a:pt x="23378" y="3"/>
                    <a:pt x="22600" y="3"/>
                  </a:cubicBezTo>
                  <a:cubicBezTo>
                    <a:pt x="21922" y="3"/>
                    <a:pt x="20910" y="8"/>
                    <a:pt x="19402" y="24"/>
                  </a:cubicBezTo>
                  <a:cubicBezTo>
                    <a:pt x="17735" y="44"/>
                    <a:pt x="15733" y="400"/>
                    <a:pt x="13690" y="884"/>
                  </a:cubicBezTo>
                  <a:lnTo>
                    <a:pt x="13972" y="1549"/>
                  </a:lnTo>
                  <a:lnTo>
                    <a:pt x="13508" y="2557"/>
                  </a:lnTo>
                  <a:lnTo>
                    <a:pt x="13044" y="3733"/>
                  </a:lnTo>
                  <a:lnTo>
                    <a:pt x="13044" y="2174"/>
                  </a:lnTo>
                  <a:lnTo>
                    <a:pt x="13044" y="1045"/>
                  </a:lnTo>
                  <a:cubicBezTo>
                    <a:pt x="12480" y="1186"/>
                    <a:pt x="11909" y="1328"/>
                    <a:pt x="11351" y="1475"/>
                  </a:cubicBezTo>
                  <a:lnTo>
                    <a:pt x="11136" y="3108"/>
                  </a:lnTo>
                  <a:lnTo>
                    <a:pt x="11956" y="4116"/>
                  </a:lnTo>
                  <a:lnTo>
                    <a:pt x="11035" y="5803"/>
                  </a:lnTo>
                  <a:lnTo>
                    <a:pt x="11035" y="7047"/>
                  </a:lnTo>
                  <a:lnTo>
                    <a:pt x="10679" y="5803"/>
                  </a:lnTo>
                  <a:lnTo>
                    <a:pt x="11035" y="4311"/>
                  </a:lnTo>
                  <a:lnTo>
                    <a:pt x="10323" y="2813"/>
                  </a:lnTo>
                  <a:lnTo>
                    <a:pt x="10323" y="1771"/>
                  </a:lnTo>
                  <a:cubicBezTo>
                    <a:pt x="7070" y="2672"/>
                    <a:pt x="4113" y="3586"/>
                    <a:pt x="2688" y="3586"/>
                  </a:cubicBezTo>
                  <a:cubicBezTo>
                    <a:pt x="182" y="3586"/>
                    <a:pt x="14" y="2463"/>
                    <a:pt x="7" y="2235"/>
                  </a:cubicBezTo>
                  <a:lnTo>
                    <a:pt x="7" y="2235"/>
                  </a:lnTo>
                  <a:cubicBezTo>
                    <a:pt x="0" y="2786"/>
                    <a:pt x="108" y="26912"/>
                    <a:pt x="108" y="26939"/>
                  </a:cubicBezTo>
                  <a:cubicBezTo>
                    <a:pt x="114" y="27174"/>
                    <a:pt x="282" y="28296"/>
                    <a:pt x="2789" y="28296"/>
                  </a:cubicBezTo>
                  <a:cubicBezTo>
                    <a:pt x="4167" y="28296"/>
                    <a:pt x="6956" y="27443"/>
                    <a:pt x="10061" y="26583"/>
                  </a:cubicBezTo>
                  <a:lnTo>
                    <a:pt x="10047" y="26583"/>
                  </a:lnTo>
                  <a:lnTo>
                    <a:pt x="9704" y="25675"/>
                  </a:lnTo>
                  <a:lnTo>
                    <a:pt x="10632" y="24620"/>
                  </a:lnTo>
                  <a:lnTo>
                    <a:pt x="10323" y="23028"/>
                  </a:lnTo>
                  <a:lnTo>
                    <a:pt x="11136" y="24620"/>
                  </a:lnTo>
                  <a:lnTo>
                    <a:pt x="11035" y="25675"/>
                  </a:lnTo>
                  <a:lnTo>
                    <a:pt x="11270" y="26233"/>
                  </a:lnTo>
                  <a:lnTo>
                    <a:pt x="11250" y="26247"/>
                  </a:lnTo>
                  <a:cubicBezTo>
                    <a:pt x="14120" y="25460"/>
                    <a:pt x="17144" y="24755"/>
                    <a:pt x="19503" y="24735"/>
                  </a:cubicBezTo>
                  <a:cubicBezTo>
                    <a:pt x="21241" y="24716"/>
                    <a:pt x="22321" y="24710"/>
                    <a:pt x="22989" y="24710"/>
                  </a:cubicBezTo>
                  <a:cubicBezTo>
                    <a:pt x="23565" y="24710"/>
                    <a:pt x="23833" y="24715"/>
                    <a:pt x="23952" y="24721"/>
                  </a:cubicBezTo>
                  <a:cubicBezTo>
                    <a:pt x="24067" y="24715"/>
                    <a:pt x="24335" y="24710"/>
                    <a:pt x="24911" y="24710"/>
                  </a:cubicBezTo>
                  <a:cubicBezTo>
                    <a:pt x="25578" y="24710"/>
                    <a:pt x="26659" y="24716"/>
                    <a:pt x="28394" y="24735"/>
                  </a:cubicBezTo>
                  <a:cubicBezTo>
                    <a:pt x="30275" y="24748"/>
                    <a:pt x="32453" y="25225"/>
                    <a:pt x="32453" y="25225"/>
                  </a:cubicBezTo>
                  <a:lnTo>
                    <a:pt x="32453" y="24432"/>
                  </a:lnTo>
                  <a:lnTo>
                    <a:pt x="32836" y="23572"/>
                  </a:lnTo>
                  <a:lnTo>
                    <a:pt x="32836" y="25306"/>
                  </a:lnTo>
                  <a:lnTo>
                    <a:pt x="32822" y="25306"/>
                  </a:lnTo>
                  <a:cubicBezTo>
                    <a:pt x="33595" y="25460"/>
                    <a:pt x="34254" y="25628"/>
                    <a:pt x="34254" y="25628"/>
                  </a:cubicBezTo>
                  <a:lnTo>
                    <a:pt x="33683" y="24815"/>
                  </a:lnTo>
                  <a:lnTo>
                    <a:pt x="34234" y="24271"/>
                  </a:lnTo>
                  <a:lnTo>
                    <a:pt x="34234" y="23101"/>
                  </a:lnTo>
                  <a:lnTo>
                    <a:pt x="34778" y="22792"/>
                  </a:lnTo>
                  <a:lnTo>
                    <a:pt x="34234" y="21784"/>
                  </a:lnTo>
                  <a:lnTo>
                    <a:pt x="35242" y="22638"/>
                  </a:lnTo>
                  <a:lnTo>
                    <a:pt x="34469" y="23337"/>
                  </a:lnTo>
                  <a:lnTo>
                    <a:pt x="34677" y="24204"/>
                  </a:lnTo>
                  <a:lnTo>
                    <a:pt x="34469" y="24741"/>
                  </a:lnTo>
                  <a:lnTo>
                    <a:pt x="34973" y="25810"/>
                  </a:lnTo>
                  <a:cubicBezTo>
                    <a:pt x="35564" y="25958"/>
                    <a:pt x="36062" y="26092"/>
                    <a:pt x="36062" y="26092"/>
                  </a:cubicBezTo>
                  <a:lnTo>
                    <a:pt x="35786" y="25360"/>
                  </a:lnTo>
                  <a:lnTo>
                    <a:pt x="36640" y="24815"/>
                  </a:lnTo>
                  <a:lnTo>
                    <a:pt x="36216" y="23572"/>
                  </a:lnTo>
                  <a:lnTo>
                    <a:pt x="37029" y="24970"/>
                  </a:lnTo>
                  <a:lnTo>
                    <a:pt x="37029" y="25588"/>
                  </a:lnTo>
                  <a:lnTo>
                    <a:pt x="37029" y="26347"/>
                  </a:lnTo>
                  <a:lnTo>
                    <a:pt x="37023" y="26347"/>
                  </a:lnTo>
                  <a:cubicBezTo>
                    <a:pt x="40450" y="27288"/>
                    <a:pt x="43615" y="28283"/>
                    <a:pt x="45107" y="28283"/>
                  </a:cubicBezTo>
                  <a:cubicBezTo>
                    <a:pt x="47587" y="28283"/>
                    <a:pt x="47782" y="27187"/>
                    <a:pt x="47789" y="26939"/>
                  </a:cubicBezTo>
                  <a:cubicBezTo>
                    <a:pt x="47795" y="26939"/>
                    <a:pt x="47708" y="2779"/>
                    <a:pt x="47695" y="2228"/>
                  </a:cubicBezTo>
                  <a:cubicBezTo>
                    <a:pt x="47688" y="2463"/>
                    <a:pt x="47520" y="3579"/>
                    <a:pt x="45020" y="3579"/>
                  </a:cubicBezTo>
                  <a:cubicBezTo>
                    <a:pt x="42218" y="3579"/>
                    <a:pt x="33602" y="84"/>
                    <a:pt x="28293" y="24"/>
                  </a:cubicBezTo>
                  <a:cubicBezTo>
                    <a:pt x="26677" y="7"/>
                    <a:pt x="25628" y="0"/>
                    <a:pt x="24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32"/>
            <p:cNvSpPr/>
            <p:nvPr/>
          </p:nvSpPr>
          <p:spPr>
            <a:xfrm>
              <a:off x="6929575" y="1140450"/>
              <a:ext cx="29100" cy="646850"/>
            </a:xfrm>
            <a:custGeom>
              <a:avLst/>
              <a:gdLst/>
              <a:ahLst/>
              <a:cxnLst/>
              <a:rect l="l" t="t" r="r" b="b"/>
              <a:pathLst>
                <a:path w="1164" h="25874" extrusionOk="0">
                  <a:moveTo>
                    <a:pt x="1063" y="0"/>
                  </a:moveTo>
                  <a:cubicBezTo>
                    <a:pt x="921" y="686"/>
                    <a:pt x="626" y="800"/>
                    <a:pt x="1" y="1136"/>
                  </a:cubicBezTo>
                  <a:lnTo>
                    <a:pt x="1" y="25873"/>
                  </a:lnTo>
                  <a:cubicBezTo>
                    <a:pt x="1" y="25873"/>
                    <a:pt x="505" y="25766"/>
                    <a:pt x="895" y="25349"/>
                  </a:cubicBezTo>
                  <a:cubicBezTo>
                    <a:pt x="1150" y="25094"/>
                    <a:pt x="1163" y="24711"/>
                    <a:pt x="1163" y="24711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/>
          <p:cNvSpPr>
            <a:spLocks noGrp="1"/>
          </p:cNvSpPr>
          <p:nvPr>
            <p:ph type="subTitle" idx="8"/>
          </p:nvPr>
        </p:nvSpPr>
        <p:spPr>
          <a:xfrm flipH="1">
            <a:off x="2352225" y="1992630"/>
            <a:ext cx="6096000" cy="974989"/>
          </a:xfrm>
        </p:spPr>
        <p:txBody>
          <a:bodyPr/>
          <a:lstStyle/>
          <a:p>
            <a:pPr algn="l">
              <a:buAutoNum type="arabicPeriod" startAt="2"/>
            </a:pPr>
            <a:r>
              <a:rPr lang="en-US" sz="1800" dirty="0" err="1" smtClean="0">
                <a:solidFill>
                  <a:srgbClr val="FF3300"/>
                </a:solidFill>
                <a:latin typeface="Franklin Gothic Medium" pitchFamily="34" charset="0"/>
              </a:rPr>
              <a:t>Pencerahan</a:t>
            </a:r>
            <a:r>
              <a:rPr lang="en-US" sz="1800" dirty="0" smtClean="0">
                <a:solidFill>
                  <a:srgbClr val="FF3300"/>
                </a:solidFill>
                <a:latin typeface="Franklin Gothic Medium" pitchFamily="34" charset="0"/>
              </a:rPr>
              <a:t> di </a:t>
            </a:r>
            <a:r>
              <a:rPr lang="en-US" sz="1800" dirty="0" err="1" smtClean="0">
                <a:solidFill>
                  <a:srgbClr val="FF3300"/>
                </a:solidFill>
                <a:latin typeface="Franklin Gothic Medium" pitchFamily="34" charset="0"/>
              </a:rPr>
              <a:t>Jerman</a:t>
            </a:r>
            <a:endParaRPr lang="en-US" sz="1800" dirty="0" smtClean="0">
              <a:solidFill>
                <a:srgbClr val="FF3300"/>
              </a:solidFill>
              <a:latin typeface="Franklin Gothic Medium" pitchFamily="34" charset="0"/>
            </a:endParaRPr>
          </a:p>
          <a:p>
            <a:pPr marL="114300" indent="0" algn="l"/>
            <a:r>
              <a:rPr lang="en-US" sz="1600" dirty="0" err="1" smtClean="0">
                <a:solidFill>
                  <a:srgbClr val="FF6600"/>
                </a:solidFill>
                <a:latin typeface="Franklin Gothic Medium" pitchFamily="34" charset="0"/>
              </a:rPr>
              <a:t>Pada</a:t>
            </a:r>
            <a:r>
              <a:rPr lang="en-US" sz="1600" dirty="0" smtClean="0">
                <a:solidFill>
                  <a:srgbClr val="FF6600"/>
                </a:solidFill>
                <a:latin typeface="Franklin Gothic Medium" pitchFamily="34" charset="0"/>
              </a:rPr>
              <a:t> </a:t>
            </a:r>
            <a:r>
              <a:rPr lang="en-US" sz="1600" dirty="0" err="1" smtClean="0">
                <a:solidFill>
                  <a:srgbClr val="FF6600"/>
                </a:solidFill>
                <a:latin typeface="Franklin Gothic Medium" pitchFamily="34" charset="0"/>
              </a:rPr>
              <a:t>umumnya</a:t>
            </a:r>
            <a:r>
              <a:rPr lang="en-US" sz="1600" dirty="0" smtClean="0">
                <a:solidFill>
                  <a:srgbClr val="FF6600"/>
                </a:solidFill>
                <a:latin typeface="Franklin Gothic Medium" pitchFamily="34" charset="0"/>
              </a:rPr>
              <a:t>, </a:t>
            </a:r>
            <a:r>
              <a:rPr lang="en-US" sz="1600" dirty="0" err="1" smtClean="0">
                <a:solidFill>
                  <a:srgbClr val="FF6600"/>
                </a:solidFill>
                <a:latin typeface="Franklin Gothic Medium" pitchFamily="34" charset="0"/>
              </a:rPr>
              <a:t>tidak</a:t>
            </a:r>
            <a:r>
              <a:rPr lang="en-US" sz="1600" dirty="0" smtClean="0">
                <a:solidFill>
                  <a:srgbClr val="FF6600"/>
                </a:solidFill>
                <a:latin typeface="Franklin Gothic Medium" pitchFamily="34" charset="0"/>
              </a:rPr>
              <a:t> </a:t>
            </a:r>
            <a:r>
              <a:rPr lang="en-US" sz="1600" dirty="0" err="1" smtClean="0">
                <a:solidFill>
                  <a:srgbClr val="FF6600"/>
                </a:solidFill>
                <a:latin typeface="Franklin Gothic Medium" pitchFamily="34" charset="0"/>
              </a:rPr>
              <a:t>begitu</a:t>
            </a:r>
            <a:r>
              <a:rPr lang="en-US" sz="1600" dirty="0">
                <a:solidFill>
                  <a:srgbClr val="FF6600"/>
                </a:solidFill>
                <a:latin typeface="Franklin Gothic Medium" pitchFamily="34" charset="0"/>
              </a:rPr>
              <a:t> </a:t>
            </a:r>
            <a:r>
              <a:rPr lang="en-US" sz="1600" dirty="0" err="1" smtClean="0">
                <a:solidFill>
                  <a:srgbClr val="FF6600"/>
                </a:solidFill>
                <a:latin typeface="Franklin Gothic Medium" pitchFamily="34" charset="0"/>
              </a:rPr>
              <a:t>bermusuhan</a:t>
            </a:r>
            <a:r>
              <a:rPr lang="en-US" sz="1600" dirty="0" smtClean="0">
                <a:solidFill>
                  <a:srgbClr val="FF6600"/>
                </a:solidFill>
                <a:latin typeface="Franklin Gothic Medium" pitchFamily="34" charset="0"/>
              </a:rPr>
              <a:t> </a:t>
            </a:r>
            <a:r>
              <a:rPr lang="en-US" sz="1600" dirty="0" err="1">
                <a:solidFill>
                  <a:srgbClr val="FF6600"/>
                </a:solidFill>
                <a:latin typeface="Franklin Gothic Medium" pitchFamily="34" charset="0"/>
              </a:rPr>
              <a:t>sikapnya</a:t>
            </a:r>
            <a:r>
              <a:rPr lang="en-US" sz="1600" dirty="0">
                <a:solidFill>
                  <a:srgbClr val="FF6600"/>
                </a:solidFill>
                <a:latin typeface="Franklin Gothic Medium" pitchFamily="34" charset="0"/>
              </a:rPr>
              <a:t> </a:t>
            </a:r>
            <a:r>
              <a:rPr lang="en-US" sz="1600" dirty="0" err="1">
                <a:solidFill>
                  <a:srgbClr val="FF6600"/>
                </a:solidFill>
                <a:latin typeface="Franklin Gothic Medium" pitchFamily="34" charset="0"/>
              </a:rPr>
              <a:t>terhadap</a:t>
            </a:r>
            <a:r>
              <a:rPr lang="en-US" sz="1600" dirty="0">
                <a:solidFill>
                  <a:srgbClr val="FF6600"/>
                </a:solidFill>
                <a:latin typeface="Franklin Gothic Medium" pitchFamily="34" charset="0"/>
              </a:rPr>
              <a:t> agama Kristen </a:t>
            </a:r>
            <a:r>
              <a:rPr lang="en-US" sz="1600" dirty="0" err="1">
                <a:solidFill>
                  <a:srgbClr val="FF6600"/>
                </a:solidFill>
                <a:latin typeface="Franklin Gothic Medium" pitchFamily="34" charset="0"/>
              </a:rPr>
              <a:t>seperti</a:t>
            </a:r>
            <a:r>
              <a:rPr lang="en-US" sz="1600" dirty="0">
                <a:solidFill>
                  <a:srgbClr val="FF6600"/>
                </a:solidFill>
                <a:latin typeface="Franklin Gothic Medium" pitchFamily="34" charset="0"/>
              </a:rPr>
              <a:t> yang </a:t>
            </a:r>
            <a:r>
              <a:rPr lang="en-US" sz="1600" dirty="0" err="1">
                <a:solidFill>
                  <a:srgbClr val="FF6600"/>
                </a:solidFill>
                <a:latin typeface="Franklin Gothic Medium" pitchFamily="34" charset="0"/>
              </a:rPr>
              <a:t>terjadi</a:t>
            </a:r>
            <a:r>
              <a:rPr lang="en-US" sz="1600" dirty="0">
                <a:solidFill>
                  <a:srgbClr val="FF6600"/>
                </a:solidFill>
                <a:latin typeface="Franklin Gothic Medium" pitchFamily="34" charset="0"/>
              </a:rPr>
              <a:t> di </a:t>
            </a:r>
            <a:r>
              <a:rPr lang="en-US" sz="1600" dirty="0" err="1">
                <a:solidFill>
                  <a:srgbClr val="FF6600"/>
                </a:solidFill>
                <a:latin typeface="Franklin Gothic Medium" pitchFamily="34" charset="0"/>
              </a:rPr>
              <a:t>Perancis</a:t>
            </a:r>
            <a:r>
              <a:rPr lang="en-US" sz="1600" dirty="0">
                <a:solidFill>
                  <a:srgbClr val="FF6600"/>
                </a:solidFill>
                <a:latin typeface="Franklin Gothic Medium" pitchFamily="34" charset="0"/>
              </a:rPr>
              <a:t>. </a:t>
            </a:r>
          </a:p>
        </p:txBody>
      </p:sp>
      <p:sp>
        <p:nvSpPr>
          <p:cNvPr id="70" name="Subtitle 2"/>
          <p:cNvSpPr>
            <a:spLocks noGrp="1"/>
          </p:cNvSpPr>
          <p:nvPr>
            <p:ph type="subTitle" idx="8"/>
          </p:nvPr>
        </p:nvSpPr>
        <p:spPr>
          <a:xfrm flipH="1">
            <a:off x="1510757" y="3405707"/>
            <a:ext cx="6096000" cy="974989"/>
          </a:xfrm>
        </p:spPr>
        <p:txBody>
          <a:bodyPr/>
          <a:lstStyle/>
          <a:p>
            <a:pPr algn="l">
              <a:buAutoNum type="arabicPeriod" startAt="3"/>
            </a:pPr>
            <a:r>
              <a:rPr lang="en-US" sz="1800" dirty="0" err="1" smtClean="0">
                <a:solidFill>
                  <a:srgbClr val="660066"/>
                </a:solidFill>
                <a:latin typeface="Franklin Gothic Medium" pitchFamily="34" charset="0"/>
              </a:rPr>
              <a:t>Pencerahan</a:t>
            </a:r>
            <a:r>
              <a:rPr lang="en-US" sz="1800" dirty="0" smtClean="0">
                <a:solidFill>
                  <a:srgbClr val="660066"/>
                </a:solidFill>
                <a:latin typeface="Franklin Gothic Medium" pitchFamily="34" charset="0"/>
              </a:rPr>
              <a:t> di </a:t>
            </a:r>
            <a:r>
              <a:rPr lang="en-US" sz="1800" dirty="0" err="1" smtClean="0">
                <a:solidFill>
                  <a:srgbClr val="660066"/>
                </a:solidFill>
                <a:latin typeface="Franklin Gothic Medium" pitchFamily="34" charset="0"/>
              </a:rPr>
              <a:t>Inggris</a:t>
            </a:r>
            <a:endParaRPr lang="en-US" sz="1800" dirty="0" smtClean="0">
              <a:solidFill>
                <a:srgbClr val="660066"/>
              </a:solidFill>
              <a:latin typeface="Franklin Gothic Medium" pitchFamily="34" charset="0"/>
            </a:endParaRPr>
          </a:p>
          <a:p>
            <a:pPr marL="114300" indent="0" algn="l"/>
            <a:r>
              <a:rPr lang="en-US" sz="1600" dirty="0" smtClean="0">
                <a:solidFill>
                  <a:srgbClr val="7030A0"/>
                </a:solidFill>
                <a:latin typeface="Franklin Gothic Medium" pitchFamily="34" charset="0"/>
              </a:rPr>
              <a:t>Salah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satu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gejala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Pencerahan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di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Inggris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ialah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i="1" dirty="0" err="1" smtClean="0">
                <a:solidFill>
                  <a:srgbClr val="7030A0"/>
                </a:solidFill>
                <a:latin typeface="Franklin Gothic Medium" pitchFamily="34" charset="0"/>
              </a:rPr>
              <a:t>Deisme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,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suatu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dirty="0" err="1" smtClean="0">
                <a:solidFill>
                  <a:srgbClr val="7030A0"/>
                </a:solidFill>
                <a:latin typeface="Franklin Gothic Medium" pitchFamily="34" charset="0"/>
              </a:rPr>
              <a:t>aliran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dirty="0" smtClean="0">
                <a:solidFill>
                  <a:srgbClr val="7030A0"/>
                </a:solidFill>
                <a:latin typeface="Franklin Gothic Medium" pitchFamily="34" charset="0"/>
              </a:rPr>
              <a:t>yang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menggabungkan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diri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dengan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gagasan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Eduard Herbert yang </a:t>
            </a:r>
            <a:r>
              <a:rPr lang="en-US" sz="1600" dirty="0" err="1" smtClean="0">
                <a:solidFill>
                  <a:srgbClr val="7030A0"/>
                </a:solidFill>
                <a:latin typeface="Franklin Gothic Medium" pitchFamily="34" charset="0"/>
              </a:rPr>
              <a:t>disebut</a:t>
            </a:r>
            <a:r>
              <a:rPr lang="en-US" sz="1600" dirty="0" smtClean="0">
                <a:solidFill>
                  <a:srgbClr val="7030A0"/>
                </a:solidFill>
                <a:latin typeface="Franklin Gothic Medium" pitchFamily="34" charset="0"/>
              </a:rPr>
              <a:t>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pemberi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alas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ajaran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 agama </a:t>
            </a:r>
            <a:r>
              <a:rPr lang="en-US" sz="1600" dirty="0" err="1">
                <a:solidFill>
                  <a:srgbClr val="7030A0"/>
                </a:solidFill>
                <a:latin typeface="Franklin Gothic Medium" pitchFamily="34" charset="0"/>
              </a:rPr>
              <a:t>alamiah</a:t>
            </a:r>
            <a:r>
              <a:rPr lang="en-US" sz="1600" dirty="0">
                <a:solidFill>
                  <a:srgbClr val="7030A0"/>
                </a:solidFill>
                <a:latin typeface="Franklin Gothic Medium" pitchFamily="34" charset="0"/>
              </a:rPr>
              <a:t>.</a:t>
            </a:r>
            <a:endParaRPr lang="en-US" sz="1600" dirty="0" smtClean="0">
              <a:solidFill>
                <a:srgbClr val="7030A0"/>
              </a:solidFill>
              <a:latin typeface="Franklin Gothic Medium" pitchFamily="34" charset="0"/>
            </a:endParaRPr>
          </a:p>
        </p:txBody>
      </p:sp>
      <p:sp>
        <p:nvSpPr>
          <p:cNvPr id="71" name="Subtitle 2"/>
          <p:cNvSpPr>
            <a:spLocks noGrp="1"/>
          </p:cNvSpPr>
          <p:nvPr>
            <p:ph type="subTitle" idx="8"/>
          </p:nvPr>
        </p:nvSpPr>
        <p:spPr>
          <a:xfrm flipH="1">
            <a:off x="824454" y="592548"/>
            <a:ext cx="6414546" cy="974989"/>
          </a:xfrm>
        </p:spPr>
        <p:txBody>
          <a:bodyPr/>
          <a:lstStyle/>
          <a:p>
            <a:pPr algn="l">
              <a:buAutoNum type="arabicPeriod"/>
            </a:pPr>
            <a:r>
              <a:rPr lang="en-US" sz="1600" dirty="0" err="1" smtClean="0">
                <a:solidFill>
                  <a:srgbClr val="002060"/>
                </a:solidFill>
                <a:latin typeface="Franklin Gothic Medium" pitchFamily="34" charset="0"/>
              </a:rPr>
              <a:t>Pencerahan</a:t>
            </a:r>
            <a:r>
              <a:rPr lang="en-US" sz="1600" dirty="0" smtClean="0">
                <a:solidFill>
                  <a:srgbClr val="002060"/>
                </a:solidFill>
                <a:latin typeface="Franklin Gothic Medium" pitchFamily="34" charset="0"/>
              </a:rPr>
              <a:t> di </a:t>
            </a:r>
            <a:r>
              <a:rPr lang="en-US" sz="1600" dirty="0" err="1" smtClean="0">
                <a:solidFill>
                  <a:srgbClr val="002060"/>
                </a:solidFill>
                <a:latin typeface="Franklin Gothic Medium" pitchFamily="34" charset="0"/>
              </a:rPr>
              <a:t>Perancis</a:t>
            </a:r>
            <a:endParaRPr lang="en-US" sz="1600" dirty="0" smtClean="0">
              <a:solidFill>
                <a:srgbClr val="002060"/>
              </a:solidFill>
              <a:latin typeface="Franklin Gothic Medium" pitchFamily="34" charset="0"/>
            </a:endParaRPr>
          </a:p>
          <a:p>
            <a:pPr marL="114300" indent="0" algn="l"/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B</a:t>
            </a:r>
            <a:r>
              <a:rPr lang="en-US" dirty="0" err="1" smtClean="0">
                <a:solidFill>
                  <a:srgbClr val="0000FF"/>
                </a:solidFill>
                <a:latin typeface="Franklin Gothic Medium" pitchFamily="34" charset="0"/>
              </a:rPr>
              <a:t>ermula</a:t>
            </a:r>
            <a:r>
              <a:rPr lang="en-US" dirty="0" smtClean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dari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golongan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yang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disebut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filosof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, yang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terdiri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dari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seniman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,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sastrawan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,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wartawan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,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ilmuan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dan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smtClean="0">
                <a:solidFill>
                  <a:srgbClr val="0000FF"/>
                </a:solidFill>
                <a:latin typeface="Franklin Gothic Medium" pitchFamily="34" charset="0"/>
              </a:rPr>
              <a:t>orang-orang 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yang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mendambakan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tatanan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kemasyarakatan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dan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 </a:t>
            </a:r>
            <a:r>
              <a:rPr lang="en-US" dirty="0" err="1">
                <a:solidFill>
                  <a:srgbClr val="0000FF"/>
                </a:solidFill>
                <a:latin typeface="Franklin Gothic Medium" pitchFamily="34" charset="0"/>
              </a:rPr>
              <a:t>kenegaraan</a:t>
            </a:r>
            <a:r>
              <a:rPr lang="en-US" dirty="0">
                <a:solidFill>
                  <a:srgbClr val="0000FF"/>
                </a:solidFill>
                <a:latin typeface="Franklin Gothic Medium" pitchFamily="34" charset="0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lassic English Novels by Slidesgo">
  <a:themeElements>
    <a:clrScheme name="Simple Light">
      <a:dk1>
        <a:srgbClr val="233C4F"/>
      </a:dk1>
      <a:lt1>
        <a:srgbClr val="5A3015"/>
      </a:lt1>
      <a:dk2>
        <a:srgbClr val="B28E69"/>
      </a:dk2>
      <a:lt2>
        <a:srgbClr val="BF9A6F"/>
      </a:lt2>
      <a:accent1>
        <a:srgbClr val="F2DAB8"/>
      </a:accent1>
      <a:accent2>
        <a:srgbClr val="B50808"/>
      </a:accent2>
      <a:accent3>
        <a:srgbClr val="D4B07F"/>
      </a:accent3>
      <a:accent4>
        <a:srgbClr val="874E2A"/>
      </a:accent4>
      <a:accent5>
        <a:srgbClr val="E3CDA4"/>
      </a:accent5>
      <a:accent6>
        <a:srgbClr val="1D3141"/>
      </a:accent6>
      <a:hlink>
        <a:srgbClr val="541C1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259</TotalTime>
  <Words>477</Words>
  <Application>Microsoft Office PowerPoint</Application>
  <PresentationFormat>On-screen Show (16:9)</PresentationFormat>
  <Paragraphs>69</Paragraphs>
  <Slides>20</Slides>
  <Notes>20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1" baseType="lpstr">
      <vt:lpstr>Classic English Novels by Slidesgo</vt:lpstr>
      <vt:lpstr>ZAMAN AUFKLARUNG</vt:lpstr>
      <vt:lpstr>Kelompok 10</vt:lpstr>
      <vt:lpstr>PowerPoint Presentation</vt:lpstr>
      <vt:lpstr>PENGERTIAN</vt:lpstr>
      <vt:lpstr>PowerPoint Presentation</vt:lpstr>
      <vt:lpstr>LATAR BELAKANG</vt:lpstr>
      <vt:lpstr>Kondisi Sosial</vt:lpstr>
      <vt:lpstr>NEGARA-NEGARA PENCETAK</vt:lpstr>
      <vt:lpstr>PowerPoint Presentation</vt:lpstr>
      <vt:lpstr>TOKOH-TOKOH YANG BERPEGARUH</vt:lpstr>
      <vt:lpstr>PowerPoint Presentation</vt:lpstr>
      <vt:lpstr>PowerPoint Presentation</vt:lpstr>
      <vt:lpstr>ALIRAN / PEMIKIRAN</vt:lpstr>
      <vt:lpstr>PowerPoint Presentation</vt:lpstr>
      <vt:lpstr>DAMPAK</vt:lpstr>
      <vt:lpstr>PowerPoint Presentation</vt:lpstr>
      <vt:lpstr>KESIMPULAN</vt:lpstr>
      <vt:lpstr>PowerPoint Presentation</vt:lpstr>
      <vt:lpstr>THANK YOU</vt:lpstr>
      <vt:lpstr>ANY QUESTION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Classic English Novels</dc:title>
  <cp:lastModifiedBy>user</cp:lastModifiedBy>
  <cp:revision>27</cp:revision>
  <dcterms:modified xsi:type="dcterms:W3CDTF">2021-10-02T09:54:19Z</dcterms:modified>
</cp:coreProperties>
</file>